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2"/>
  </p:notesMasterIdLst>
  <p:sldIdLst>
    <p:sldId id="257" r:id="rId2"/>
    <p:sldId id="258" r:id="rId3"/>
    <p:sldId id="263" r:id="rId4"/>
    <p:sldId id="262" r:id="rId5"/>
    <p:sldId id="288" r:id="rId6"/>
    <p:sldId id="366" r:id="rId7"/>
    <p:sldId id="289" r:id="rId8"/>
    <p:sldId id="267" r:id="rId9"/>
    <p:sldId id="325" r:id="rId10"/>
    <p:sldId id="290" r:id="rId11"/>
    <p:sldId id="367" r:id="rId12"/>
    <p:sldId id="266" r:id="rId13"/>
    <p:sldId id="368" r:id="rId14"/>
    <p:sldId id="330" r:id="rId15"/>
    <p:sldId id="265" r:id="rId16"/>
    <p:sldId id="313" r:id="rId17"/>
    <p:sldId id="314" r:id="rId18"/>
    <p:sldId id="315" r:id="rId19"/>
    <p:sldId id="316" r:id="rId20"/>
    <p:sldId id="318" r:id="rId21"/>
    <p:sldId id="369" r:id="rId22"/>
    <p:sldId id="326" r:id="rId23"/>
    <p:sldId id="281" r:id="rId24"/>
    <p:sldId id="279" r:id="rId25"/>
    <p:sldId id="319" r:id="rId26"/>
    <p:sldId id="317" r:id="rId27"/>
    <p:sldId id="295" r:id="rId28"/>
    <p:sldId id="293" r:id="rId29"/>
    <p:sldId id="332" r:id="rId30"/>
    <p:sldId id="335" r:id="rId31"/>
    <p:sldId id="333" r:id="rId32"/>
    <p:sldId id="334" r:id="rId33"/>
    <p:sldId id="337" r:id="rId34"/>
    <p:sldId id="371" r:id="rId35"/>
    <p:sldId id="341" r:id="rId36"/>
    <p:sldId id="339" r:id="rId37"/>
    <p:sldId id="343" r:id="rId38"/>
    <p:sldId id="370" r:id="rId39"/>
    <p:sldId id="352" r:id="rId40"/>
    <p:sldId id="348" r:id="rId41"/>
    <p:sldId id="372" r:id="rId42"/>
    <p:sldId id="351" r:id="rId43"/>
    <p:sldId id="357" r:id="rId44"/>
    <p:sldId id="358" r:id="rId45"/>
    <p:sldId id="354" r:id="rId46"/>
    <p:sldId id="355" r:id="rId47"/>
    <p:sldId id="361" r:id="rId48"/>
    <p:sldId id="360" r:id="rId49"/>
    <p:sldId id="362" r:id="rId50"/>
    <p:sldId id="365" r:id="rId51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724A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324" autoAdjust="0"/>
    <p:restoredTop sz="94660"/>
  </p:normalViewPr>
  <p:slideViewPr>
    <p:cSldViewPr snapToGrid="0">
      <p:cViewPr varScale="1">
        <p:scale>
          <a:sx n="70" d="100"/>
          <a:sy n="70" d="100"/>
        </p:scale>
        <p:origin x="60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3B3B20B-A071-477E-930B-76C509D0888E}" type="datetimeFigureOut">
              <a:rPr lang="pt-BR" smtClean="0"/>
              <a:t>25/11/2020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Editar estilos de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8610272-F5D2-40AB-88DE-26A725EA42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573149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FD4217-54FF-40DE-A607-5A69072BA536}" type="datetime1">
              <a:rPr lang="pt-BR" smtClean="0"/>
              <a:t>25/11/2020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388641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152845-5F83-4103-B900-1C53B46C71FF}" type="datetime1">
              <a:rPr lang="pt-BR" smtClean="0"/>
              <a:t>25/11/2020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663548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33F438-2623-46BE-A740-E9852DB67871}" type="datetime1">
              <a:rPr lang="pt-BR" smtClean="0"/>
              <a:t>25/11/2020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0646002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E07D7E-B8AC-4653-9B24-695DB78E681E}" type="datetime1">
              <a:rPr lang="pt-BR" smtClean="0"/>
              <a:t>25/11/2020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6220135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1" i="0">
                <a:solidFill>
                  <a:srgbClr val="FF0000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90B623-4C7F-4A40-8E7B-269E3DC70D14}" type="datetime1">
              <a:rPr lang="pt-BR" smtClean="0"/>
              <a:t>25/11/2020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168874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52F90-81AE-4D16-8E5B-E571FB779794}" type="datetime1">
              <a:rPr lang="pt-BR" smtClean="0"/>
              <a:t>25/11/2020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505151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FB0967-A208-404D-9254-92308BB7EF63}" type="datetime1">
              <a:rPr lang="pt-BR" smtClean="0"/>
              <a:t>25/11/2020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75339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52BB8E-7323-40FE-B2F1-1319D2E2B79C}" type="datetime1">
              <a:rPr lang="pt-BR" smtClean="0"/>
              <a:t>25/11/2020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753380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289EB6-7DE5-4BB4-ABF9-069056ACEBC5}" type="datetime1">
              <a:rPr lang="pt-BR" smtClean="0"/>
              <a:t>25/11/2020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559987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42FF0A-C95F-45BA-B5DD-13C1E2DA90AF}" type="datetime1">
              <a:rPr lang="pt-BR" smtClean="0"/>
              <a:t>25/11/2020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358399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BDEE52-C429-4B7A-8FA9-CA3AF1E1C830}" type="datetime1">
              <a:rPr lang="pt-BR" smtClean="0"/>
              <a:t>25/11/2020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718669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228B-EB65-4051-B777-5D23DCD55A90}" type="datetime1">
              <a:rPr lang="pt-BR" smtClean="0"/>
              <a:t>25/11/2020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680102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FB67-C442-466B-AB99-FE02AFC12708}" type="datetime1">
              <a:rPr lang="pt-BR" smtClean="0"/>
              <a:t>25/11/2020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015014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02FFFE-D90C-421E-B7E3-91B8D343FBC9}" type="datetime1">
              <a:rPr lang="pt-BR" smtClean="0"/>
              <a:t>25/11/2020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939C5FA-7852-4974-9D7B-B2B52851BF4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54796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mailto:elidamarnunes@gmail.com" TargetMode="Externa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g"/><Relationship Id="rId2" Type="http://schemas.openxmlformats.org/officeDocument/2006/relationships/image" Target="../media/image79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88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g"/><Relationship Id="rId2" Type="http://schemas.openxmlformats.org/officeDocument/2006/relationships/image" Target="../media/image93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95.jp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98.jpg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0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101.jp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8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111.jp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g"/><Relationship Id="rId2" Type="http://schemas.openxmlformats.org/officeDocument/2006/relationships/image" Target="../media/image114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.jpe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g"/><Relationship Id="rId2" Type="http://schemas.openxmlformats.org/officeDocument/2006/relationships/image" Target="../media/image116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jpg"/><Relationship Id="rId2" Type="http://schemas.openxmlformats.org/officeDocument/2006/relationships/image" Target="../media/image118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hyperlink" Target="http://tioronni.com.br/" TargetMode="External"/><Relationship Id="rId1" Type="http://schemas.openxmlformats.org/officeDocument/2006/relationships/slideLayout" Target="../slideLayouts/slideLayout12.xml"/><Relationship Id="rId4" Type="http://schemas.openxmlformats.org/officeDocument/2006/relationships/hyperlink" Target="mailto:elidamarnunes@usp.br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8.png"/><Relationship Id="rId18" Type="http://schemas.openxmlformats.org/officeDocument/2006/relationships/image" Target="../media/image23.png"/><Relationship Id="rId26" Type="http://schemas.openxmlformats.org/officeDocument/2006/relationships/image" Target="../media/image31.png"/><Relationship Id="rId39" Type="http://schemas.openxmlformats.org/officeDocument/2006/relationships/image" Target="../media/image44.png"/><Relationship Id="rId3" Type="http://schemas.openxmlformats.org/officeDocument/2006/relationships/image" Target="../media/image8.png"/><Relationship Id="rId21" Type="http://schemas.openxmlformats.org/officeDocument/2006/relationships/image" Target="../media/image26.png"/><Relationship Id="rId34" Type="http://schemas.openxmlformats.org/officeDocument/2006/relationships/image" Target="../media/image39.png"/><Relationship Id="rId42" Type="http://schemas.openxmlformats.org/officeDocument/2006/relationships/image" Target="../media/image47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17" Type="http://schemas.openxmlformats.org/officeDocument/2006/relationships/image" Target="../media/image22.png"/><Relationship Id="rId25" Type="http://schemas.openxmlformats.org/officeDocument/2006/relationships/image" Target="../media/image30.png"/><Relationship Id="rId33" Type="http://schemas.openxmlformats.org/officeDocument/2006/relationships/image" Target="../media/image38.png"/><Relationship Id="rId38" Type="http://schemas.openxmlformats.org/officeDocument/2006/relationships/image" Target="../media/image43.png"/><Relationship Id="rId2" Type="http://schemas.openxmlformats.org/officeDocument/2006/relationships/image" Target="../media/image7.png"/><Relationship Id="rId16" Type="http://schemas.openxmlformats.org/officeDocument/2006/relationships/image" Target="../media/image21.png"/><Relationship Id="rId20" Type="http://schemas.openxmlformats.org/officeDocument/2006/relationships/image" Target="../media/image25.png"/><Relationship Id="rId29" Type="http://schemas.openxmlformats.org/officeDocument/2006/relationships/image" Target="../media/image34.png"/><Relationship Id="rId41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24" Type="http://schemas.openxmlformats.org/officeDocument/2006/relationships/image" Target="../media/image29.png"/><Relationship Id="rId32" Type="http://schemas.openxmlformats.org/officeDocument/2006/relationships/image" Target="../media/image37.png"/><Relationship Id="rId37" Type="http://schemas.openxmlformats.org/officeDocument/2006/relationships/image" Target="../media/image42.png"/><Relationship Id="rId40" Type="http://schemas.openxmlformats.org/officeDocument/2006/relationships/image" Target="../media/image45.png"/><Relationship Id="rId5" Type="http://schemas.openxmlformats.org/officeDocument/2006/relationships/image" Target="../media/image10.png"/><Relationship Id="rId15" Type="http://schemas.openxmlformats.org/officeDocument/2006/relationships/image" Target="../media/image20.png"/><Relationship Id="rId23" Type="http://schemas.openxmlformats.org/officeDocument/2006/relationships/image" Target="../media/image28.png"/><Relationship Id="rId28" Type="http://schemas.openxmlformats.org/officeDocument/2006/relationships/image" Target="../media/image33.png"/><Relationship Id="rId36" Type="http://schemas.openxmlformats.org/officeDocument/2006/relationships/image" Target="../media/image41.png"/><Relationship Id="rId10" Type="http://schemas.openxmlformats.org/officeDocument/2006/relationships/image" Target="../media/image15.png"/><Relationship Id="rId19" Type="http://schemas.openxmlformats.org/officeDocument/2006/relationships/image" Target="../media/image24.png"/><Relationship Id="rId31" Type="http://schemas.openxmlformats.org/officeDocument/2006/relationships/image" Target="../media/image36.png"/><Relationship Id="rId4" Type="http://schemas.openxmlformats.org/officeDocument/2006/relationships/image" Target="../media/image9.png"/><Relationship Id="rId9" Type="http://schemas.openxmlformats.org/officeDocument/2006/relationships/image" Target="../media/image14.png"/><Relationship Id="rId14" Type="http://schemas.openxmlformats.org/officeDocument/2006/relationships/image" Target="../media/image19.png"/><Relationship Id="rId22" Type="http://schemas.openxmlformats.org/officeDocument/2006/relationships/image" Target="../media/image27.png"/><Relationship Id="rId27" Type="http://schemas.openxmlformats.org/officeDocument/2006/relationships/image" Target="../media/image32.png"/><Relationship Id="rId30" Type="http://schemas.openxmlformats.org/officeDocument/2006/relationships/image" Target="../media/image35.png"/><Relationship Id="rId35" Type="http://schemas.openxmlformats.org/officeDocument/2006/relationships/image" Target="../media/image40.png"/><Relationship Id="rId43" Type="http://schemas.openxmlformats.org/officeDocument/2006/relationships/image" Target="../media/image1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59.png"/><Relationship Id="rId18" Type="http://schemas.openxmlformats.org/officeDocument/2006/relationships/image" Target="../media/image64.png"/><Relationship Id="rId26" Type="http://schemas.openxmlformats.org/officeDocument/2006/relationships/image" Target="../media/image72.png"/><Relationship Id="rId3" Type="http://schemas.openxmlformats.org/officeDocument/2006/relationships/image" Target="../media/image49.png"/><Relationship Id="rId21" Type="http://schemas.openxmlformats.org/officeDocument/2006/relationships/image" Target="../media/image67.png"/><Relationship Id="rId7" Type="http://schemas.openxmlformats.org/officeDocument/2006/relationships/image" Target="../media/image53.png"/><Relationship Id="rId12" Type="http://schemas.openxmlformats.org/officeDocument/2006/relationships/image" Target="../media/image58.png"/><Relationship Id="rId17" Type="http://schemas.openxmlformats.org/officeDocument/2006/relationships/image" Target="../media/image63.png"/><Relationship Id="rId25" Type="http://schemas.openxmlformats.org/officeDocument/2006/relationships/image" Target="../media/image71.png"/><Relationship Id="rId2" Type="http://schemas.openxmlformats.org/officeDocument/2006/relationships/image" Target="../media/image48.png"/><Relationship Id="rId16" Type="http://schemas.openxmlformats.org/officeDocument/2006/relationships/image" Target="../media/image62.png"/><Relationship Id="rId20" Type="http://schemas.openxmlformats.org/officeDocument/2006/relationships/image" Target="../media/image6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.png"/><Relationship Id="rId11" Type="http://schemas.openxmlformats.org/officeDocument/2006/relationships/image" Target="../media/image57.png"/><Relationship Id="rId24" Type="http://schemas.openxmlformats.org/officeDocument/2006/relationships/image" Target="../media/image70.png"/><Relationship Id="rId5" Type="http://schemas.openxmlformats.org/officeDocument/2006/relationships/image" Target="../media/image51.png"/><Relationship Id="rId15" Type="http://schemas.openxmlformats.org/officeDocument/2006/relationships/image" Target="../media/image61.png"/><Relationship Id="rId23" Type="http://schemas.openxmlformats.org/officeDocument/2006/relationships/image" Target="../media/image69.png"/><Relationship Id="rId28" Type="http://schemas.openxmlformats.org/officeDocument/2006/relationships/image" Target="../media/image1.jpeg"/><Relationship Id="rId10" Type="http://schemas.openxmlformats.org/officeDocument/2006/relationships/image" Target="../media/image56.png"/><Relationship Id="rId19" Type="http://schemas.openxmlformats.org/officeDocument/2006/relationships/image" Target="../media/image65.png"/><Relationship Id="rId4" Type="http://schemas.openxmlformats.org/officeDocument/2006/relationships/image" Target="../media/image50.png"/><Relationship Id="rId9" Type="http://schemas.openxmlformats.org/officeDocument/2006/relationships/image" Target="../media/image55.png"/><Relationship Id="rId14" Type="http://schemas.openxmlformats.org/officeDocument/2006/relationships/image" Target="../media/image60.png"/><Relationship Id="rId22" Type="http://schemas.openxmlformats.org/officeDocument/2006/relationships/image" Target="../media/image68.png"/><Relationship Id="rId27" Type="http://schemas.openxmlformats.org/officeDocument/2006/relationships/image" Target="../media/image7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Imagem relacionada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-21313" y="1060547"/>
            <a:ext cx="12044987" cy="4807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5000" rIns="90000" bIns="450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Microsoft YaHei" panose="020B0503020204020204" pitchFamily="34" charset="-122"/>
              </a:defRPr>
            </a:lvl9pPr>
          </a:lstStyle>
          <a:p>
            <a:pPr algn="ctr" eaLnBrk="1" hangingPunct="1">
              <a:buSzPct val="100000"/>
              <a:buFont typeface="Times New Roman" panose="02020603050405020304" pitchFamily="18" charset="0"/>
              <a:buNone/>
            </a:pPr>
            <a:r>
              <a:rPr lang="pt-BR" altLang="en-US" dirty="0">
                <a:solidFill>
                  <a:schemeClr val="tx1"/>
                </a:solidFill>
                <a:cs typeface="Times New Roman" panose="02020603050405020304" pitchFamily="18" charset="0"/>
              </a:rPr>
              <a:t>DisciplinaACH4226: Princípios de Genética</a:t>
            </a:r>
          </a:p>
          <a:p>
            <a:pPr eaLnBrk="1" hangingPunct="1">
              <a:buSzPct val="100000"/>
              <a:buFont typeface="Times New Roman" panose="02020603050405020304" pitchFamily="18" charset="0"/>
              <a:buNone/>
            </a:pPr>
            <a:endParaRPr lang="pt-BR" altLang="en-US" dirty="0">
              <a:solidFill>
                <a:schemeClr val="tx1"/>
              </a:solidFill>
              <a:cs typeface="Times New Roman" panose="02020603050405020304" pitchFamily="18" charset="0"/>
            </a:endParaRPr>
          </a:p>
          <a:p>
            <a:pPr algn="ctr" eaLnBrk="1" hangingPunct="1">
              <a:buSzPct val="100000"/>
              <a:buFont typeface="Times New Roman" panose="02020603050405020304" pitchFamily="18" charset="0"/>
              <a:buNone/>
            </a:pPr>
            <a:r>
              <a:rPr lang="pt-BR" altLang="en-US" dirty="0">
                <a:solidFill>
                  <a:schemeClr val="tx1"/>
                </a:solidFill>
                <a:cs typeface="Times New Roman" panose="02020603050405020304" pitchFamily="18" charset="0"/>
              </a:rPr>
              <a:t>Aula: </a:t>
            </a:r>
            <a:r>
              <a:rPr lang="pt-BR" altLang="en-US" dirty="0" smtClean="0">
                <a:solidFill>
                  <a:schemeClr val="tx1"/>
                </a:solidFill>
                <a:cs typeface="Times New Roman" panose="02020603050405020304" pitchFamily="18" charset="0"/>
              </a:rPr>
              <a:t>12</a:t>
            </a:r>
            <a:endParaRPr lang="pt-BR" altLang="en-US" dirty="0">
              <a:solidFill>
                <a:schemeClr val="tx1"/>
              </a:solidFill>
              <a:cs typeface="Times New Roman" panose="02020603050405020304" pitchFamily="18" charset="0"/>
            </a:endParaRPr>
          </a:p>
          <a:p>
            <a:pPr algn="ctr" eaLnBrk="1" hangingPunct="1">
              <a:buSzPct val="100000"/>
              <a:buFont typeface="Times New Roman" panose="02020603050405020304" pitchFamily="18" charset="0"/>
              <a:buNone/>
            </a:pPr>
            <a:endParaRPr lang="pt-BR" altLang="en-US" dirty="0">
              <a:solidFill>
                <a:schemeClr val="tx1"/>
              </a:solidFill>
              <a:cs typeface="Times New Roman" panose="02020603050405020304" pitchFamily="18" charset="0"/>
            </a:endParaRPr>
          </a:p>
          <a:p>
            <a:pPr algn="ctr">
              <a:buSzPct val="100000"/>
            </a:pPr>
            <a:r>
              <a:rPr lang="pt-BR" altLang="en-US" sz="4400" b="1" dirty="0">
                <a:solidFill>
                  <a:srgbClr val="FF0000"/>
                </a:solidFill>
                <a:cs typeface="Times New Roman" panose="02020603050405020304" pitchFamily="18" charset="0"/>
              </a:rPr>
              <a:t>GENÉTICA POPULACIONAL &amp; ESPECIAÇÃO</a:t>
            </a:r>
            <a:endParaRPr lang="pt-BR" altLang="en-US" sz="1100" dirty="0">
              <a:solidFill>
                <a:srgbClr val="7030A0"/>
              </a:solidFill>
              <a:cs typeface="Times New Roman" panose="02020603050405020304" pitchFamily="18" charset="0"/>
            </a:endParaRPr>
          </a:p>
          <a:p>
            <a:pPr algn="ctr" eaLnBrk="1" hangingPunct="1">
              <a:buSzPct val="100000"/>
              <a:buFont typeface="Times New Roman" panose="02020603050405020304" pitchFamily="18" charset="0"/>
              <a:buNone/>
            </a:pPr>
            <a:endParaRPr lang="pt-BR" altLang="en-US" sz="2000" dirty="0">
              <a:solidFill>
                <a:srgbClr val="7030A0"/>
              </a:solidFill>
              <a:cs typeface="Times New Roman" panose="02020603050405020304" pitchFamily="18" charset="0"/>
            </a:endParaRPr>
          </a:p>
          <a:p>
            <a:pPr algn="ctr" eaLnBrk="1" hangingPunct="1">
              <a:buSzPct val="100000"/>
              <a:buFont typeface="Times New Roman" panose="02020603050405020304" pitchFamily="18" charset="0"/>
              <a:buNone/>
            </a:pPr>
            <a:r>
              <a:rPr lang="pt-BR" altLang="en-US" dirty="0">
                <a:solidFill>
                  <a:schemeClr val="tx1"/>
                </a:solidFill>
                <a:cs typeface="Times New Roman" panose="02020603050405020304" pitchFamily="18" charset="0"/>
              </a:rPr>
              <a:t>Prof. </a:t>
            </a:r>
            <a:r>
              <a:rPr lang="pt-BR" altLang="en-US" dirty="0" err="1">
                <a:solidFill>
                  <a:schemeClr val="tx1"/>
                </a:solidFill>
                <a:cs typeface="Times New Roman" panose="02020603050405020304" pitchFamily="18" charset="0"/>
              </a:rPr>
              <a:t>Elidamar</a:t>
            </a:r>
            <a:r>
              <a:rPr lang="pt-BR" altLang="en-US" dirty="0">
                <a:solidFill>
                  <a:schemeClr val="tx1"/>
                </a:solidFill>
                <a:cs typeface="Times New Roman" panose="02020603050405020304" pitchFamily="18" charset="0"/>
              </a:rPr>
              <a:t> Nunes de Carvalho Lima </a:t>
            </a:r>
          </a:p>
          <a:p>
            <a:pPr algn="ctr" eaLnBrk="1" hangingPunct="1">
              <a:buSzPct val="100000"/>
              <a:buFont typeface="Times New Roman" panose="02020603050405020304" pitchFamily="18" charset="0"/>
              <a:buNone/>
            </a:pPr>
            <a:r>
              <a:rPr lang="pt-BR" altLang="en-US" dirty="0" err="1">
                <a:solidFill>
                  <a:schemeClr val="tx1"/>
                </a:solidFill>
                <a:cs typeface="Times New Roman" panose="02020603050405020304" pitchFamily="18" charset="0"/>
              </a:rPr>
              <a:t>email</a:t>
            </a:r>
            <a:r>
              <a:rPr lang="pt-BR" altLang="en-US" dirty="0">
                <a:solidFill>
                  <a:schemeClr val="tx1"/>
                </a:solidFill>
                <a:cs typeface="Times New Roman" panose="02020603050405020304" pitchFamily="18" charset="0"/>
              </a:rPr>
              <a:t>: </a:t>
            </a:r>
            <a:r>
              <a:rPr lang="pt-BR" altLang="en-US" dirty="0">
                <a:solidFill>
                  <a:srgbClr val="7030A0"/>
                </a:solidFill>
                <a:cs typeface="Times New Roman" panose="02020603050405020304" pitchFamily="18" charset="0"/>
                <a:hlinkClick r:id="rId3"/>
              </a:rPr>
              <a:t>elidamarnunes@gmail.com</a:t>
            </a:r>
            <a:endParaRPr lang="pt-BR" altLang="en-US" dirty="0">
              <a:solidFill>
                <a:srgbClr val="7030A0"/>
              </a:solidFill>
              <a:cs typeface="Times New Roman" panose="02020603050405020304" pitchFamily="18" charset="0"/>
            </a:endParaRPr>
          </a:p>
          <a:p>
            <a:pPr eaLnBrk="1" hangingPunct="1">
              <a:buSzPct val="100000"/>
              <a:buFont typeface="Times New Roman" panose="02020603050405020304" pitchFamily="18" charset="0"/>
              <a:buNone/>
            </a:pPr>
            <a:endParaRPr lang="pt-BR" altLang="en-US" sz="1100" dirty="0">
              <a:solidFill>
                <a:srgbClr val="7030A0"/>
              </a:solidFill>
              <a:cs typeface="Times New Roman" panose="02020603050405020304" pitchFamily="18" charset="0"/>
            </a:endParaRPr>
          </a:p>
          <a:p>
            <a:pPr eaLnBrk="1" hangingPunct="1">
              <a:buSzPct val="100000"/>
              <a:buFont typeface="Times New Roman" panose="02020603050405020304" pitchFamily="18" charset="0"/>
              <a:buNone/>
            </a:pPr>
            <a:endParaRPr lang="pt-BR" altLang="en-US" dirty="0">
              <a:solidFill>
                <a:srgbClr val="7030A0"/>
              </a:solidFill>
              <a:cs typeface="Times New Roman" panose="02020603050405020304" pitchFamily="18" charset="0"/>
            </a:endParaRPr>
          </a:p>
          <a:p>
            <a:pPr algn="ctr" eaLnBrk="1" hangingPunct="1">
              <a:buSzPct val="100000"/>
              <a:buFont typeface="Times New Roman" panose="02020603050405020304" pitchFamily="18" charset="0"/>
              <a:buNone/>
            </a:pPr>
            <a:r>
              <a:rPr lang="pt-BR" altLang="en-US" dirty="0">
                <a:solidFill>
                  <a:schemeClr val="tx1"/>
                </a:solidFill>
                <a:cs typeface="Times New Roman" panose="02020603050405020304" pitchFamily="18" charset="0"/>
              </a:rPr>
              <a:t>São Paulo, </a:t>
            </a:r>
            <a:r>
              <a:rPr lang="pt-BR" altLang="en-US" dirty="0" smtClean="0">
                <a:solidFill>
                  <a:schemeClr val="tx1"/>
                </a:solidFill>
                <a:cs typeface="Times New Roman" panose="02020603050405020304" pitchFamily="18" charset="0"/>
              </a:rPr>
              <a:t>18 </a:t>
            </a:r>
            <a:r>
              <a:rPr lang="pt-BR" altLang="en-US" dirty="0">
                <a:solidFill>
                  <a:schemeClr val="tx1"/>
                </a:solidFill>
                <a:cs typeface="Times New Roman" panose="02020603050405020304" pitchFamily="18" charset="0"/>
              </a:rPr>
              <a:t>de Novembro de 2020</a:t>
            </a:r>
          </a:p>
          <a:p>
            <a:pPr eaLnBrk="1" hangingPunct="1">
              <a:buSzPct val="100000"/>
              <a:buFont typeface="Times New Roman" panose="02020603050405020304" pitchFamily="18" charset="0"/>
              <a:buNone/>
            </a:pPr>
            <a:endParaRPr lang="pt-BR" altLang="en-US" sz="2000" dirty="0">
              <a:solidFill>
                <a:srgbClr val="7030A0"/>
              </a:solidFill>
              <a:cs typeface="Times New Roman" panose="02020603050405020304" pitchFamily="18" charset="0"/>
            </a:endParaRPr>
          </a:p>
          <a:p>
            <a:pPr eaLnBrk="1" hangingPunct="1">
              <a:buSzPct val="100000"/>
              <a:buFont typeface="Times New Roman" panose="02020603050405020304" pitchFamily="18" charset="0"/>
              <a:buNone/>
            </a:pPr>
            <a:endParaRPr lang="pt-BR" altLang="en-US" sz="2000" dirty="0">
              <a:solidFill>
                <a:srgbClr val="7030A0"/>
              </a:solidFill>
              <a:cs typeface="Times New Roman" panose="02020603050405020304" pitchFamily="18" charset="0"/>
            </a:endParaRPr>
          </a:p>
          <a:p>
            <a:pPr eaLnBrk="1" hangingPunct="1">
              <a:buSzPct val="100000"/>
            </a:pPr>
            <a:endParaRPr lang="pt-BR" altLang="en-US" sz="2000" dirty="0">
              <a:solidFill>
                <a:srgbClr val="7030A0"/>
              </a:solidFill>
              <a:cs typeface="Times New Roman" panose="02020603050405020304" pitchFamily="18" charset="0"/>
            </a:endParaRPr>
          </a:p>
        </p:txBody>
      </p:sp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6D1638-8690-4664-9A67-0649ADF23F1F}" type="slidenum">
              <a:rPr lang="pt-BR" smtClean="0"/>
              <a:t>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6489076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28635" y="1616146"/>
            <a:ext cx="11327641" cy="788421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marR="5080" algn="just">
              <a:spcBef>
                <a:spcPts val="100"/>
              </a:spcBef>
            </a:pPr>
            <a:r>
              <a:rPr sz="2800" spc="-5" dirty="0">
                <a:latin typeface="Arial"/>
                <a:ea typeface="+mn-ea"/>
                <a:cs typeface="Arial"/>
              </a:rPr>
              <a:t>As propriedades genéticas das populações são  determinadas a partir do conhecimento de suas  freqüências alélicas e genotípicas</a:t>
            </a:r>
          </a:p>
        </p:txBody>
      </p:sp>
      <p:pic>
        <p:nvPicPr>
          <p:cNvPr id="9" name="Picture 2" descr="Imagem relacionada">
            <a:extLst>
              <a:ext uri="{FF2B5EF4-FFF2-40B4-BE49-F238E27FC236}">
                <a16:creationId xmlns:a16="http://schemas.microsoft.com/office/drawing/2014/main" id="{F41E8A3A-0469-4F3E-86A3-23BC715B7A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ítulo 1">
            <a:extLst>
              <a:ext uri="{FF2B5EF4-FFF2-40B4-BE49-F238E27FC236}">
                <a16:creationId xmlns:a16="http://schemas.microsoft.com/office/drawing/2014/main" id="{5D50AAB4-060F-46A2-ACEF-C16BB821C0E8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FREQUÊNCIAS ALÉLICAS E GENOTÌPICAS</a:t>
            </a:r>
          </a:p>
        </p:txBody>
      </p:sp>
      <p:sp>
        <p:nvSpPr>
          <p:cNvPr id="7" name="object 5"/>
          <p:cNvSpPr txBox="1">
            <a:spLocks noGrp="1"/>
          </p:cNvSpPr>
          <p:nvPr>
            <p:ph idx="1"/>
          </p:nvPr>
        </p:nvSpPr>
        <p:spPr>
          <a:xfrm>
            <a:off x="247232" y="3267855"/>
            <a:ext cx="11690445" cy="2804357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lvl1pPr marL="12700" marR="5080" algn="just">
              <a:lnSpc>
                <a:spcPct val="90000"/>
              </a:lnSpc>
              <a:spcBef>
                <a:spcPts val="100"/>
              </a:spcBef>
              <a:buNone/>
              <a:defRPr sz="2800" spc="-5">
                <a:latin typeface="Arial"/>
                <a:cs typeface="Arial"/>
              </a:defRPr>
            </a:lvl1pPr>
          </a:lstStyle>
          <a:p>
            <a:r>
              <a:rPr lang="en-US" dirty="0"/>
              <a:t>● </a:t>
            </a:r>
            <a:r>
              <a:rPr dirty="0" err="1"/>
              <a:t>Freqüências</a:t>
            </a:r>
            <a:r>
              <a:rPr dirty="0"/>
              <a:t> </a:t>
            </a:r>
            <a:r>
              <a:rPr dirty="0" err="1"/>
              <a:t>alélicas</a:t>
            </a:r>
            <a:r>
              <a:rPr dirty="0"/>
              <a:t>:</a:t>
            </a:r>
            <a:endParaRPr lang="pt-BR" dirty="0"/>
          </a:p>
          <a:p>
            <a:endParaRPr dirty="0"/>
          </a:p>
          <a:p>
            <a:r>
              <a:rPr lang="pt-BR" dirty="0"/>
              <a:t>- </a:t>
            </a:r>
            <a:r>
              <a:rPr dirty="0" err="1"/>
              <a:t>proporções</a:t>
            </a:r>
            <a:r>
              <a:rPr dirty="0"/>
              <a:t> dos diferentes alelos de um determinado  loco </a:t>
            </a:r>
            <a:r>
              <a:rPr dirty="0" err="1"/>
              <a:t>na</a:t>
            </a:r>
            <a:r>
              <a:rPr dirty="0"/>
              <a:t> </a:t>
            </a:r>
            <a:r>
              <a:rPr dirty="0" err="1"/>
              <a:t>população</a:t>
            </a:r>
            <a:endParaRPr lang="pt-BR" dirty="0"/>
          </a:p>
          <a:p>
            <a:endParaRPr dirty="0"/>
          </a:p>
          <a:p>
            <a:r>
              <a:rPr lang="en-US" dirty="0"/>
              <a:t>● </a:t>
            </a:r>
            <a:r>
              <a:rPr dirty="0" err="1"/>
              <a:t>Freqüências</a:t>
            </a:r>
            <a:r>
              <a:rPr dirty="0"/>
              <a:t> </a:t>
            </a:r>
            <a:r>
              <a:rPr dirty="0" err="1"/>
              <a:t>genotípicas</a:t>
            </a:r>
            <a:r>
              <a:rPr dirty="0"/>
              <a:t>:</a:t>
            </a:r>
            <a:endParaRPr lang="pt-BR" dirty="0"/>
          </a:p>
          <a:p>
            <a:endParaRPr dirty="0"/>
          </a:p>
          <a:p>
            <a:r>
              <a:rPr lang="pt-BR" dirty="0"/>
              <a:t>- </a:t>
            </a:r>
            <a:r>
              <a:rPr dirty="0" err="1"/>
              <a:t>proporções</a:t>
            </a:r>
            <a:r>
              <a:rPr dirty="0"/>
              <a:t> dos diferentes genótipos para o loco  considerado</a:t>
            </a:r>
          </a:p>
        </p:txBody>
      </p:sp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10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6602947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Imagem relacionada">
            <a:extLst>
              <a:ext uri="{FF2B5EF4-FFF2-40B4-BE49-F238E27FC236}">
                <a16:creationId xmlns:a16="http://schemas.microsoft.com/office/drawing/2014/main" id="{F41E8A3A-0469-4F3E-86A3-23BC715B7A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ítulo 1">
            <a:extLst>
              <a:ext uri="{FF2B5EF4-FFF2-40B4-BE49-F238E27FC236}">
                <a16:creationId xmlns:a16="http://schemas.microsoft.com/office/drawing/2014/main" id="{5D50AAB4-060F-46A2-ACEF-C16BB821C0E8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FREQUÊNCIAS ALÉLICAS E GENOTÌPICAS</a:t>
            </a:r>
          </a:p>
        </p:txBody>
      </p:sp>
      <p:pic>
        <p:nvPicPr>
          <p:cNvPr id="7" name="Picture 2" descr="Frequência alélica &amp; pool gênico (artigo) | Khan Academ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7279" y="2647666"/>
            <a:ext cx="9695279" cy="2202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11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9742440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218365" y="1387603"/>
            <a:ext cx="5692104" cy="3052797"/>
            <a:chOff x="684530" y="1423669"/>
            <a:chExt cx="3265170" cy="1435100"/>
          </a:xfrm>
        </p:grpSpPr>
        <p:sp>
          <p:nvSpPr>
            <p:cNvPr id="4" name="object 4"/>
            <p:cNvSpPr/>
            <p:nvPr/>
          </p:nvSpPr>
          <p:spPr>
            <a:xfrm>
              <a:off x="1446042" y="1471929"/>
              <a:ext cx="2503657" cy="13868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84530" y="1423669"/>
              <a:ext cx="1082039" cy="90423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5843181" y="3138985"/>
            <a:ext cx="5441881" cy="34499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617961" y="2102529"/>
            <a:ext cx="1534048" cy="120860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" name="Picture 2" descr="Imagem relacionada">
            <a:extLst>
              <a:ext uri="{FF2B5EF4-FFF2-40B4-BE49-F238E27FC236}">
                <a16:creationId xmlns:a16="http://schemas.microsoft.com/office/drawing/2014/main" id="{0787914B-6D46-4F2A-8EF8-82340FA265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ítulo 1">
            <a:extLst>
              <a:ext uri="{FF2B5EF4-FFF2-40B4-BE49-F238E27FC236}">
                <a16:creationId xmlns:a16="http://schemas.microsoft.com/office/drawing/2014/main" id="{B34F6E7E-2A5E-4494-9178-1F51B44A30C7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VARIAÇÃO GENÉTICA</a:t>
            </a:r>
          </a:p>
        </p:txBody>
      </p:sp>
      <p:sp>
        <p:nvSpPr>
          <p:cNvPr id="13" name="object 2">
            <a:extLst>
              <a:ext uri="{FF2B5EF4-FFF2-40B4-BE49-F238E27FC236}">
                <a16:creationId xmlns:a16="http://schemas.microsoft.com/office/drawing/2014/main" id="{18484B3C-63F5-48AC-A041-0F031521DBF2}"/>
              </a:ext>
            </a:extLst>
          </p:cNvPr>
          <p:cNvSpPr txBox="1">
            <a:spLocks/>
          </p:cNvSpPr>
          <p:nvPr/>
        </p:nvSpPr>
        <p:spPr>
          <a:xfrm>
            <a:off x="3626446" y="747473"/>
            <a:ext cx="5268036" cy="382156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pt-BR" sz="2400" b="1" i="1" spc="-5" dirty="0">
                <a:solidFill>
                  <a:srgbClr val="0070C0"/>
                </a:solidFill>
                <a:latin typeface="+mn-lt"/>
              </a:rPr>
              <a:t>No espaço e no tempo</a:t>
            </a:r>
            <a:endParaRPr lang="pt-BR" sz="2400" b="1" i="1" spc="-1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12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2639857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8"/>
          <p:cNvSpPr txBox="1">
            <a:spLocks noGrp="1"/>
          </p:cNvSpPr>
          <p:nvPr>
            <p:ph idx="1"/>
          </p:nvPr>
        </p:nvSpPr>
        <p:spPr>
          <a:xfrm>
            <a:off x="1" y="1825625"/>
            <a:ext cx="12050972" cy="401622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spcBef>
                <a:spcPts val="100"/>
              </a:spcBef>
            </a:pPr>
            <a:r>
              <a:rPr sz="3600" spc="-35" dirty="0">
                <a:latin typeface="Arial"/>
                <a:cs typeface="Arial"/>
              </a:rPr>
              <a:t>Porquê </a:t>
            </a:r>
            <a:r>
              <a:rPr sz="3600" dirty="0">
                <a:latin typeface="Arial"/>
                <a:cs typeface="Arial"/>
              </a:rPr>
              <a:t>a </a:t>
            </a:r>
            <a:r>
              <a:rPr sz="3600" spc="-30" dirty="0">
                <a:latin typeface="Arial"/>
                <a:cs typeface="Arial"/>
              </a:rPr>
              <a:t>variação genética </a:t>
            </a:r>
            <a:r>
              <a:rPr sz="3600" dirty="0">
                <a:latin typeface="Arial"/>
                <a:cs typeface="Arial"/>
              </a:rPr>
              <a:t>é</a:t>
            </a:r>
            <a:r>
              <a:rPr sz="3600" spc="-170" dirty="0">
                <a:latin typeface="Arial"/>
                <a:cs typeface="Arial"/>
              </a:rPr>
              <a:t> </a:t>
            </a:r>
            <a:r>
              <a:rPr sz="3600" spc="-35" dirty="0">
                <a:latin typeface="Arial"/>
                <a:cs typeface="Arial"/>
              </a:rPr>
              <a:t>importante?</a:t>
            </a:r>
            <a:endParaRPr sz="3600" dirty="0">
              <a:latin typeface="Arial"/>
              <a:cs typeface="Arial"/>
            </a:endParaRPr>
          </a:p>
          <a:p>
            <a:pPr marL="48895" algn="ctr">
              <a:spcBef>
                <a:spcPts val="2490"/>
              </a:spcBef>
            </a:pPr>
            <a:r>
              <a:rPr sz="2800" b="1" spc="-5" dirty="0">
                <a:latin typeface="Arial"/>
                <a:cs typeface="Arial"/>
              </a:rPr>
              <a:t>Potencial para </a:t>
            </a:r>
            <a:r>
              <a:rPr sz="2800" b="1" spc="-10" dirty="0">
                <a:latin typeface="Arial"/>
                <a:cs typeface="Arial"/>
              </a:rPr>
              <a:t>mudanças na </a:t>
            </a:r>
            <a:r>
              <a:rPr sz="2800" b="1" spc="-5" dirty="0" err="1">
                <a:latin typeface="Arial"/>
                <a:cs typeface="Arial"/>
              </a:rPr>
              <a:t>estrutura</a:t>
            </a:r>
            <a:r>
              <a:rPr sz="2800" b="1" spc="50" dirty="0">
                <a:latin typeface="Arial"/>
                <a:cs typeface="Arial"/>
              </a:rPr>
              <a:t> </a:t>
            </a:r>
            <a:r>
              <a:rPr sz="2800" b="1" spc="-5" dirty="0" err="1" smtClean="0">
                <a:latin typeface="Arial"/>
                <a:cs typeface="Arial"/>
              </a:rPr>
              <a:t>genética</a:t>
            </a:r>
            <a:endParaRPr lang="pt-BR" sz="2800" b="1" spc="-5" dirty="0" smtClean="0">
              <a:latin typeface="Arial"/>
              <a:cs typeface="Arial"/>
            </a:endParaRPr>
          </a:p>
          <a:p>
            <a:pPr marL="48895" algn="ctr">
              <a:spcBef>
                <a:spcPts val="2490"/>
              </a:spcBef>
            </a:pPr>
            <a:endParaRPr sz="2800" dirty="0">
              <a:latin typeface="Arial"/>
              <a:cs typeface="Arial"/>
            </a:endParaRPr>
          </a:p>
          <a:p>
            <a:pPr marL="1465580" indent="-223520">
              <a:spcBef>
                <a:spcPts val="1739"/>
              </a:spcBef>
              <a:buChar char="•"/>
              <a:tabLst>
                <a:tab pos="1465580" algn="l"/>
              </a:tabLst>
            </a:pPr>
            <a:r>
              <a:rPr sz="2800" spc="-5" dirty="0">
                <a:latin typeface="Arial"/>
                <a:cs typeface="Arial"/>
              </a:rPr>
              <a:t>Adaptação </a:t>
            </a:r>
            <a:r>
              <a:rPr sz="2800" dirty="0">
                <a:latin typeface="Arial"/>
                <a:cs typeface="Arial"/>
              </a:rPr>
              <a:t>à mudanças </a:t>
            </a:r>
            <a:r>
              <a:rPr sz="2800" spc="-5" dirty="0">
                <a:latin typeface="Arial"/>
                <a:cs typeface="Arial"/>
              </a:rPr>
              <a:t>ambientais</a:t>
            </a:r>
            <a:endParaRPr sz="2800" dirty="0">
              <a:latin typeface="Arial"/>
              <a:cs typeface="Arial"/>
            </a:endParaRPr>
          </a:p>
          <a:p>
            <a:pPr marL="1858010" lvl="1" indent="-158750">
              <a:buChar char="•"/>
              <a:tabLst>
                <a:tab pos="1858010" algn="l"/>
              </a:tabLst>
            </a:pPr>
            <a:r>
              <a:rPr sz="2000" dirty="0">
                <a:latin typeface="Arial"/>
                <a:cs typeface="Arial"/>
              </a:rPr>
              <a:t>Conservação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ambiental</a:t>
            </a:r>
          </a:p>
          <a:p>
            <a:pPr lvl="1">
              <a:spcBef>
                <a:spcPts val="40"/>
              </a:spcBef>
              <a:buFont typeface="Arial"/>
              <a:buChar char="•"/>
            </a:pPr>
            <a:endParaRPr sz="2050" dirty="0">
              <a:latin typeface="Arial"/>
              <a:cs typeface="Arial"/>
            </a:endParaRPr>
          </a:p>
          <a:p>
            <a:pPr marL="1465580" indent="-223520">
              <a:buChar char="•"/>
              <a:tabLst>
                <a:tab pos="1465580" algn="l"/>
              </a:tabLst>
            </a:pPr>
            <a:r>
              <a:rPr sz="2800" dirty="0">
                <a:latin typeface="Arial"/>
                <a:cs typeface="Arial"/>
              </a:rPr>
              <a:t>Divergências entre</a:t>
            </a:r>
            <a:r>
              <a:rPr sz="2800" spc="-10" dirty="0">
                <a:latin typeface="Arial"/>
                <a:cs typeface="Arial"/>
              </a:rPr>
              <a:t> </a:t>
            </a:r>
            <a:r>
              <a:rPr sz="2800" dirty="0">
                <a:latin typeface="Arial"/>
                <a:cs typeface="Arial"/>
              </a:rPr>
              <a:t>populações</a:t>
            </a:r>
          </a:p>
          <a:p>
            <a:pPr marL="1858010" lvl="1" indent="-158750">
              <a:buChar char="•"/>
              <a:tabLst>
                <a:tab pos="1858010" algn="l"/>
              </a:tabLst>
            </a:pPr>
            <a:r>
              <a:rPr sz="2000" dirty="0">
                <a:latin typeface="Arial"/>
                <a:cs typeface="Arial"/>
              </a:rPr>
              <a:t>Biodiversidade</a:t>
            </a:r>
          </a:p>
        </p:txBody>
      </p:sp>
      <p:pic>
        <p:nvPicPr>
          <p:cNvPr id="5" name="Picture 2" descr="Imagem relacionada">
            <a:extLst>
              <a:ext uri="{FF2B5EF4-FFF2-40B4-BE49-F238E27FC236}">
                <a16:creationId xmlns:a16="http://schemas.microsoft.com/office/drawing/2014/main" id="{0787914B-6D46-4F2A-8EF8-82340FA265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ítulo 1">
            <a:extLst>
              <a:ext uri="{FF2B5EF4-FFF2-40B4-BE49-F238E27FC236}">
                <a16:creationId xmlns:a16="http://schemas.microsoft.com/office/drawing/2014/main" id="{B34F6E7E-2A5E-4494-9178-1F51B44A30C7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VARIAÇÃO GENÉTICA</a:t>
            </a:r>
          </a:p>
        </p:txBody>
      </p:sp>
      <p:sp>
        <p:nvSpPr>
          <p:cNvPr id="7" name="object 2">
            <a:extLst>
              <a:ext uri="{FF2B5EF4-FFF2-40B4-BE49-F238E27FC236}">
                <a16:creationId xmlns:a16="http://schemas.microsoft.com/office/drawing/2014/main" id="{18484B3C-63F5-48AC-A041-0F031521DBF2}"/>
              </a:ext>
            </a:extLst>
          </p:cNvPr>
          <p:cNvSpPr txBox="1">
            <a:spLocks/>
          </p:cNvSpPr>
          <p:nvPr/>
        </p:nvSpPr>
        <p:spPr>
          <a:xfrm>
            <a:off x="3626446" y="747473"/>
            <a:ext cx="5268036" cy="382156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pt-BR" sz="2400" b="1" i="1" spc="-5" dirty="0">
                <a:solidFill>
                  <a:srgbClr val="0070C0"/>
                </a:solidFill>
                <a:latin typeface="+mn-lt"/>
              </a:rPr>
              <a:t>No espaço e no tempo</a:t>
            </a:r>
            <a:endParaRPr lang="pt-BR" sz="2400" b="1" i="1" spc="-1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8" name="Espaço Reservado para Número de Slide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13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647363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846160" y="1822999"/>
            <a:ext cx="5740988" cy="32676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104379" y="1506200"/>
            <a:ext cx="3528179" cy="522986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" name="Picture 2" descr="Imagem relacionada">
            <a:extLst>
              <a:ext uri="{FF2B5EF4-FFF2-40B4-BE49-F238E27FC236}">
                <a16:creationId xmlns:a16="http://schemas.microsoft.com/office/drawing/2014/main" id="{BA18E261-5DC2-46D3-A620-2DA595C22F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ítulo 1">
            <a:extLst>
              <a:ext uri="{FF2B5EF4-FFF2-40B4-BE49-F238E27FC236}">
                <a16:creationId xmlns:a16="http://schemas.microsoft.com/office/drawing/2014/main" id="{98CB22E7-56DC-4B7B-A119-6C6201AF914E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VARIAÇÃO FENOTÍPICA</a:t>
            </a:r>
          </a:p>
        </p:txBody>
      </p:sp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14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9123322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226463" y="1265516"/>
            <a:ext cx="8568917" cy="5104141"/>
            <a:chOff x="908332" y="1690793"/>
            <a:chExt cx="7848600" cy="4841240"/>
          </a:xfrm>
        </p:grpSpPr>
        <p:sp>
          <p:nvSpPr>
            <p:cNvPr id="3" name="object 3"/>
            <p:cNvSpPr/>
            <p:nvPr/>
          </p:nvSpPr>
          <p:spPr>
            <a:xfrm>
              <a:off x="908332" y="1690793"/>
              <a:ext cx="7463810" cy="381862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346950" y="5372100"/>
              <a:ext cx="1409700" cy="115951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319862" y="6106756"/>
            <a:ext cx="8742251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sz="2000" dirty="0">
                <a:latin typeface="Arial"/>
                <a:cs typeface="Arial"/>
              </a:rPr>
              <a:t>Mudanças </a:t>
            </a:r>
            <a:r>
              <a:rPr sz="2000" spc="-5" dirty="0">
                <a:latin typeface="Arial"/>
                <a:cs typeface="Arial"/>
              </a:rPr>
              <a:t>na </a:t>
            </a:r>
            <a:r>
              <a:rPr sz="2000" dirty="0">
                <a:latin typeface="Arial"/>
                <a:cs typeface="Arial"/>
              </a:rPr>
              <a:t>freqüência do alelo </a:t>
            </a:r>
            <a:r>
              <a:rPr sz="2000" i="1" dirty="0">
                <a:latin typeface="Arial"/>
                <a:cs typeface="Arial"/>
              </a:rPr>
              <a:t>F </a:t>
            </a:r>
            <a:r>
              <a:rPr sz="2000" dirty="0">
                <a:latin typeface="Arial"/>
                <a:cs typeface="Arial"/>
              </a:rPr>
              <a:t>no locus </a:t>
            </a:r>
            <a:r>
              <a:rPr sz="2000" i="1" dirty="0">
                <a:latin typeface="Arial"/>
                <a:cs typeface="Arial"/>
              </a:rPr>
              <a:t>Lap </a:t>
            </a:r>
            <a:r>
              <a:rPr sz="2000" dirty="0">
                <a:latin typeface="Arial"/>
                <a:cs typeface="Arial"/>
              </a:rPr>
              <a:t>em  populações de </a:t>
            </a:r>
            <a:r>
              <a:rPr sz="2000" spc="-5" dirty="0">
                <a:latin typeface="Arial"/>
                <a:cs typeface="Arial"/>
              </a:rPr>
              <a:t>ratos </a:t>
            </a:r>
            <a:r>
              <a:rPr sz="2000" dirty="0">
                <a:latin typeface="Arial"/>
                <a:cs typeface="Arial"/>
              </a:rPr>
              <a:t>da pradaria </a:t>
            </a:r>
            <a:r>
              <a:rPr sz="2000" spc="-5" dirty="0">
                <a:latin typeface="Arial"/>
                <a:cs typeface="Arial"/>
              </a:rPr>
              <a:t>em </a:t>
            </a:r>
            <a:r>
              <a:rPr sz="2000" dirty="0">
                <a:latin typeface="Arial"/>
                <a:cs typeface="Arial"/>
              </a:rPr>
              <a:t>20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gerações</a:t>
            </a:r>
          </a:p>
        </p:txBody>
      </p:sp>
      <p:pic>
        <p:nvPicPr>
          <p:cNvPr id="8" name="Picture 2" descr="Imagem relacionada">
            <a:extLst>
              <a:ext uri="{FF2B5EF4-FFF2-40B4-BE49-F238E27FC236}">
                <a16:creationId xmlns:a16="http://schemas.microsoft.com/office/drawing/2014/main" id="{F12D7DA1-5ABF-41FE-8A2E-BB6876E6C0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ítulo 1">
            <a:extLst>
              <a:ext uri="{FF2B5EF4-FFF2-40B4-BE49-F238E27FC236}">
                <a16:creationId xmlns:a16="http://schemas.microsoft.com/office/drawing/2014/main" id="{02A9D9A6-7291-4A52-A791-C18A83A3E509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VARIAÇÃO GENÉTICA</a:t>
            </a:r>
          </a:p>
        </p:txBody>
      </p:sp>
      <p:sp>
        <p:nvSpPr>
          <p:cNvPr id="14" name="object 2">
            <a:extLst>
              <a:ext uri="{FF2B5EF4-FFF2-40B4-BE49-F238E27FC236}">
                <a16:creationId xmlns:a16="http://schemas.microsoft.com/office/drawing/2014/main" id="{8AF47315-78AB-475E-9BCA-7ADB592E5DF1}"/>
              </a:ext>
            </a:extLst>
          </p:cNvPr>
          <p:cNvSpPr txBox="1">
            <a:spLocks/>
          </p:cNvSpPr>
          <p:nvPr/>
        </p:nvSpPr>
        <p:spPr>
          <a:xfrm>
            <a:off x="3626446" y="747473"/>
            <a:ext cx="5268036" cy="382156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pt-BR" sz="2400" b="1" i="1" spc="-5" dirty="0">
                <a:solidFill>
                  <a:srgbClr val="0070C0"/>
                </a:solidFill>
                <a:latin typeface="+mn-lt"/>
              </a:rPr>
              <a:t>No espaço e no tempo</a:t>
            </a:r>
            <a:endParaRPr lang="pt-BR" sz="2400" b="1" i="1" spc="-1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15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3053125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362200" y="682940"/>
            <a:ext cx="10515600" cy="689932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5841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Como </a:t>
            </a:r>
            <a:r>
              <a:rPr dirty="0"/>
              <a:t>a </a:t>
            </a:r>
            <a:r>
              <a:rPr spc="-5" dirty="0"/>
              <a:t>estrutura genética</a:t>
            </a:r>
            <a:r>
              <a:rPr spc="-45" dirty="0"/>
              <a:t> </a:t>
            </a:r>
            <a:r>
              <a:rPr spc="-10" dirty="0"/>
              <a:t>muda?</a:t>
            </a:r>
          </a:p>
        </p:txBody>
      </p:sp>
      <p:grpSp>
        <p:nvGrpSpPr>
          <p:cNvPr id="3" name="object 3"/>
          <p:cNvGrpSpPr/>
          <p:nvPr/>
        </p:nvGrpSpPr>
        <p:grpSpPr>
          <a:xfrm>
            <a:off x="2181036" y="1613346"/>
            <a:ext cx="7903845" cy="1002665"/>
            <a:chOff x="657035" y="1613345"/>
            <a:chExt cx="7903845" cy="1002665"/>
          </a:xfrm>
        </p:grpSpPr>
        <p:sp>
          <p:nvSpPr>
            <p:cNvPr id="4" name="object 4"/>
            <p:cNvSpPr/>
            <p:nvPr/>
          </p:nvSpPr>
          <p:spPr>
            <a:xfrm>
              <a:off x="684530" y="1640839"/>
              <a:ext cx="7848600" cy="947419"/>
            </a:xfrm>
            <a:custGeom>
              <a:avLst/>
              <a:gdLst/>
              <a:ahLst/>
              <a:cxnLst/>
              <a:rect l="l" t="t" r="r" b="b"/>
              <a:pathLst>
                <a:path w="7848600" h="947419">
                  <a:moveTo>
                    <a:pt x="0" y="0"/>
                  </a:moveTo>
                  <a:lnTo>
                    <a:pt x="7848600" y="0"/>
                  </a:lnTo>
                  <a:lnTo>
                    <a:pt x="7848600" y="947420"/>
                  </a:lnTo>
                  <a:lnTo>
                    <a:pt x="0" y="9474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85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84530" y="1640839"/>
              <a:ext cx="7848600" cy="947419"/>
            </a:xfrm>
            <a:custGeom>
              <a:avLst/>
              <a:gdLst/>
              <a:ahLst/>
              <a:cxnLst/>
              <a:rect l="l" t="t" r="r" b="b"/>
              <a:pathLst>
                <a:path w="7848600" h="947419">
                  <a:moveTo>
                    <a:pt x="0" y="0"/>
                  </a:moveTo>
                  <a:lnTo>
                    <a:pt x="7848600" y="0"/>
                  </a:lnTo>
                  <a:lnTo>
                    <a:pt x="7848600" y="947420"/>
                  </a:lnTo>
                  <a:lnTo>
                    <a:pt x="0" y="947420"/>
                  </a:lnTo>
                  <a:lnTo>
                    <a:pt x="0" y="0"/>
                  </a:lnTo>
                  <a:close/>
                </a:path>
              </a:pathLst>
            </a:custGeom>
            <a:ln w="54989">
              <a:solidFill>
                <a:srgbClr val="BA602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2208531" y="1640840"/>
            <a:ext cx="7541894" cy="399853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3520" marR="5080" indent="175260">
              <a:spcBef>
                <a:spcPts val="100"/>
              </a:spcBef>
            </a:pPr>
            <a:r>
              <a:rPr sz="2800" spc="80" dirty="0">
                <a:solidFill>
                  <a:srgbClr val="FFFFFF"/>
                </a:solidFill>
                <a:latin typeface="Arial"/>
                <a:cs typeface="Arial"/>
              </a:rPr>
              <a:t>Mudanças </a:t>
            </a:r>
            <a:r>
              <a:rPr sz="2800" spc="65" dirty="0">
                <a:solidFill>
                  <a:srgbClr val="3A425A"/>
                </a:solidFill>
                <a:latin typeface="Arial"/>
                <a:cs typeface="Arial"/>
              </a:rPr>
              <a:t>nas </a:t>
            </a:r>
            <a:r>
              <a:rPr sz="2800" spc="110" dirty="0">
                <a:solidFill>
                  <a:srgbClr val="3A425A"/>
                </a:solidFill>
                <a:latin typeface="Arial"/>
                <a:cs typeface="Arial"/>
              </a:rPr>
              <a:t>freqüências </a:t>
            </a:r>
            <a:r>
              <a:rPr sz="2800" spc="70" dirty="0">
                <a:solidFill>
                  <a:srgbClr val="3A425A"/>
                </a:solidFill>
                <a:latin typeface="Arial"/>
                <a:cs typeface="Arial"/>
              </a:rPr>
              <a:t>alélicas </a:t>
            </a:r>
            <a:r>
              <a:rPr sz="2800" spc="250" dirty="0">
                <a:solidFill>
                  <a:srgbClr val="3A425A"/>
                </a:solidFill>
                <a:latin typeface="Arial"/>
                <a:cs typeface="Arial"/>
              </a:rPr>
              <a:t>e/ou  </a:t>
            </a:r>
            <a:r>
              <a:rPr sz="2800" spc="110" dirty="0">
                <a:solidFill>
                  <a:srgbClr val="3A425A"/>
                </a:solidFill>
                <a:latin typeface="Arial"/>
                <a:cs typeface="Arial"/>
              </a:rPr>
              <a:t>freqüências genotípicas </a:t>
            </a:r>
            <a:r>
              <a:rPr sz="2800" spc="70" dirty="0">
                <a:solidFill>
                  <a:srgbClr val="FFFFFF"/>
                </a:solidFill>
                <a:latin typeface="Arial"/>
                <a:cs typeface="Arial"/>
              </a:rPr>
              <a:t>através </a:t>
            </a:r>
            <a:r>
              <a:rPr sz="2800" spc="180" dirty="0">
                <a:solidFill>
                  <a:srgbClr val="FFFFFF"/>
                </a:solidFill>
                <a:latin typeface="Arial"/>
                <a:cs typeface="Arial"/>
              </a:rPr>
              <a:t>do</a:t>
            </a:r>
            <a:r>
              <a:rPr sz="2800" spc="1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800" spc="180" dirty="0">
                <a:solidFill>
                  <a:srgbClr val="FFFFFF"/>
                </a:solidFill>
                <a:latin typeface="Arial"/>
                <a:cs typeface="Arial"/>
              </a:rPr>
              <a:t>tempo</a:t>
            </a:r>
            <a:endParaRPr sz="2800" dirty="0">
              <a:latin typeface="Arial"/>
              <a:cs typeface="Arial"/>
            </a:endParaRPr>
          </a:p>
          <a:p>
            <a:pPr marL="386080" indent="-373380">
              <a:spcBef>
                <a:spcPts val="2060"/>
              </a:spcBef>
              <a:buChar char="•"/>
              <a:tabLst>
                <a:tab pos="386080" algn="l"/>
              </a:tabLst>
            </a:pPr>
            <a:r>
              <a:rPr lang="pt-BR" sz="3200" spc="-15" dirty="0" smtClean="0">
                <a:latin typeface="Arial"/>
                <a:cs typeface="Arial"/>
              </a:rPr>
              <a:t>M</a:t>
            </a:r>
            <a:r>
              <a:rPr sz="3200" spc="-15" dirty="0" err="1" smtClean="0">
                <a:latin typeface="Arial"/>
                <a:cs typeface="Arial"/>
              </a:rPr>
              <a:t>utação</a:t>
            </a:r>
            <a:endParaRPr sz="3200" dirty="0">
              <a:latin typeface="Arial"/>
              <a:cs typeface="Arial"/>
            </a:endParaRPr>
          </a:p>
          <a:p>
            <a:pPr marL="386080" indent="-373380">
              <a:spcBef>
                <a:spcPts val="2300"/>
              </a:spcBef>
              <a:buChar char="•"/>
              <a:tabLst>
                <a:tab pos="386080" algn="l"/>
              </a:tabLst>
            </a:pPr>
            <a:r>
              <a:rPr lang="pt-BR" sz="3200" spc="-35" dirty="0">
                <a:latin typeface="Arial"/>
                <a:cs typeface="Arial"/>
              </a:rPr>
              <a:t>M</a:t>
            </a:r>
            <a:r>
              <a:rPr sz="3200" spc="-35" dirty="0" err="1" smtClean="0">
                <a:latin typeface="Arial"/>
                <a:cs typeface="Arial"/>
              </a:rPr>
              <a:t>igração</a:t>
            </a:r>
            <a:endParaRPr sz="3200" dirty="0">
              <a:latin typeface="Arial"/>
              <a:cs typeface="Arial"/>
            </a:endParaRPr>
          </a:p>
          <a:p>
            <a:pPr marL="386080" indent="-373380">
              <a:spcBef>
                <a:spcPts val="2300"/>
              </a:spcBef>
              <a:buChar char="•"/>
              <a:tabLst>
                <a:tab pos="386080" algn="l"/>
              </a:tabLst>
            </a:pPr>
            <a:r>
              <a:rPr lang="pt-BR" sz="3200" spc="-80" dirty="0">
                <a:latin typeface="Arial"/>
                <a:cs typeface="Arial"/>
              </a:rPr>
              <a:t>S</a:t>
            </a:r>
            <a:r>
              <a:rPr sz="3200" spc="-80" dirty="0" err="1" smtClean="0">
                <a:latin typeface="Arial"/>
                <a:cs typeface="Arial"/>
              </a:rPr>
              <a:t>eleção</a:t>
            </a:r>
            <a:r>
              <a:rPr sz="3200" spc="-155" dirty="0" smtClean="0">
                <a:latin typeface="Arial"/>
                <a:cs typeface="Arial"/>
              </a:rPr>
              <a:t> </a:t>
            </a:r>
            <a:r>
              <a:rPr sz="3200" dirty="0">
                <a:latin typeface="Arial"/>
                <a:cs typeface="Arial"/>
              </a:rPr>
              <a:t>natural</a:t>
            </a:r>
          </a:p>
          <a:p>
            <a:pPr marL="386080" indent="-373380">
              <a:spcBef>
                <a:spcPts val="2300"/>
              </a:spcBef>
              <a:buChar char="•"/>
              <a:tabLst>
                <a:tab pos="386080" algn="l"/>
              </a:tabLst>
            </a:pPr>
            <a:r>
              <a:rPr lang="pt-BR" sz="3200" spc="-55" dirty="0">
                <a:latin typeface="Arial"/>
                <a:cs typeface="Arial"/>
              </a:rPr>
              <a:t>D</a:t>
            </a:r>
            <a:r>
              <a:rPr sz="3200" spc="-55" dirty="0" err="1" smtClean="0">
                <a:latin typeface="Arial"/>
                <a:cs typeface="Arial"/>
              </a:rPr>
              <a:t>eriva</a:t>
            </a:r>
            <a:r>
              <a:rPr sz="3200" spc="-145" dirty="0" smtClean="0">
                <a:latin typeface="Arial"/>
                <a:cs typeface="Arial"/>
              </a:rPr>
              <a:t> </a:t>
            </a:r>
            <a:r>
              <a:rPr sz="3200" spc="-45" dirty="0" err="1" smtClean="0">
                <a:latin typeface="Arial"/>
                <a:cs typeface="Arial"/>
              </a:rPr>
              <a:t>genética</a:t>
            </a:r>
            <a:endParaRPr sz="3200" dirty="0">
              <a:latin typeface="Arial"/>
              <a:cs typeface="Arial"/>
            </a:endParaRPr>
          </a:p>
        </p:txBody>
      </p:sp>
      <p:pic>
        <p:nvPicPr>
          <p:cNvPr id="8" name="Picture 2" descr="Imagem relacionada">
            <a:extLst>
              <a:ext uri="{FF2B5EF4-FFF2-40B4-BE49-F238E27FC236}">
                <a16:creationId xmlns:a16="http://schemas.microsoft.com/office/drawing/2014/main" id="{28E1D291-8A34-4DD2-B0CF-1E102E34CA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ítulo 1">
            <a:extLst>
              <a:ext uri="{FF2B5EF4-FFF2-40B4-BE49-F238E27FC236}">
                <a16:creationId xmlns:a16="http://schemas.microsoft.com/office/drawing/2014/main" id="{7D73487B-8EAA-4AF7-8249-FCC1D065384F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VARIAÇÃO GENÉTICA</a:t>
            </a:r>
          </a:p>
        </p:txBody>
      </p:sp>
      <p:pic>
        <p:nvPicPr>
          <p:cNvPr id="9" name="Picture 2" descr="Mutação – Wikipédia, a enciclopédia livre">
            <a:extLst>
              <a:ext uri="{FF2B5EF4-FFF2-40B4-BE49-F238E27FC236}">
                <a16:creationId xmlns:a16="http://schemas.microsoft.com/office/drawing/2014/main" id="{1B494671-A1E3-4576-A03A-DC98ECCC82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1976" y="3220873"/>
            <a:ext cx="5054712" cy="33361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16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873682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556982" y="1033278"/>
            <a:ext cx="10515600" cy="689932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5841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Como </a:t>
            </a:r>
            <a:r>
              <a:rPr dirty="0"/>
              <a:t>a </a:t>
            </a:r>
            <a:r>
              <a:rPr spc="-5" dirty="0"/>
              <a:t>estrutura genética</a:t>
            </a:r>
            <a:r>
              <a:rPr spc="-45" dirty="0"/>
              <a:t> </a:t>
            </a:r>
            <a:r>
              <a:rPr spc="-10" dirty="0"/>
              <a:t>muda?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143759" y="1920240"/>
            <a:ext cx="3458210" cy="3206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1800" indent="-419100">
              <a:spcBef>
                <a:spcPts val="100"/>
              </a:spcBef>
              <a:buChar char="•"/>
              <a:tabLst>
                <a:tab pos="431800" algn="l"/>
              </a:tabLst>
            </a:pPr>
            <a:r>
              <a:rPr sz="3600" spc="-15" dirty="0">
                <a:latin typeface="Arial"/>
                <a:cs typeface="Arial"/>
              </a:rPr>
              <a:t>mutação</a:t>
            </a:r>
            <a:endParaRPr sz="3600" dirty="0">
              <a:latin typeface="Arial"/>
              <a:cs typeface="Arial"/>
            </a:endParaRPr>
          </a:p>
          <a:p>
            <a:pPr marL="431800" indent="-419100">
              <a:spcBef>
                <a:spcPts val="2590"/>
              </a:spcBef>
              <a:buClr>
                <a:srgbClr val="3A425A"/>
              </a:buClr>
              <a:buChar char="•"/>
              <a:tabLst>
                <a:tab pos="431800" algn="l"/>
              </a:tabLst>
            </a:pPr>
            <a:r>
              <a:rPr sz="3600" spc="-40" dirty="0">
                <a:solidFill>
                  <a:srgbClr val="F09D90"/>
                </a:solidFill>
                <a:latin typeface="Arial"/>
                <a:cs typeface="Arial"/>
              </a:rPr>
              <a:t>migração</a:t>
            </a:r>
            <a:endParaRPr sz="3600" dirty="0">
              <a:latin typeface="Arial"/>
              <a:cs typeface="Arial"/>
            </a:endParaRPr>
          </a:p>
          <a:p>
            <a:pPr marL="431800" indent="-419100">
              <a:spcBef>
                <a:spcPts val="2590"/>
              </a:spcBef>
              <a:buChar char="•"/>
              <a:tabLst>
                <a:tab pos="431800" algn="l"/>
              </a:tabLst>
            </a:pPr>
            <a:r>
              <a:rPr sz="3600" spc="-90" dirty="0">
                <a:solidFill>
                  <a:srgbClr val="F09D90"/>
                </a:solidFill>
                <a:latin typeface="Arial"/>
                <a:cs typeface="Arial"/>
              </a:rPr>
              <a:t>seleção</a:t>
            </a:r>
            <a:r>
              <a:rPr sz="3600" spc="-150" dirty="0">
                <a:solidFill>
                  <a:srgbClr val="F09D90"/>
                </a:solidFill>
                <a:latin typeface="Arial"/>
                <a:cs typeface="Arial"/>
              </a:rPr>
              <a:t> </a:t>
            </a:r>
            <a:r>
              <a:rPr sz="3600" spc="-5" dirty="0">
                <a:solidFill>
                  <a:srgbClr val="F09D90"/>
                </a:solidFill>
                <a:latin typeface="Arial"/>
                <a:cs typeface="Arial"/>
              </a:rPr>
              <a:t>natural</a:t>
            </a:r>
            <a:endParaRPr sz="3600" dirty="0">
              <a:latin typeface="Arial"/>
              <a:cs typeface="Arial"/>
            </a:endParaRPr>
          </a:p>
          <a:p>
            <a:pPr marL="431800" indent="-419100">
              <a:spcBef>
                <a:spcPts val="2590"/>
              </a:spcBef>
              <a:buChar char="•"/>
              <a:tabLst>
                <a:tab pos="431800" algn="l"/>
              </a:tabLst>
            </a:pPr>
            <a:r>
              <a:rPr sz="3600" spc="-65" dirty="0">
                <a:solidFill>
                  <a:srgbClr val="F09D90"/>
                </a:solidFill>
                <a:latin typeface="Arial"/>
                <a:cs typeface="Arial"/>
              </a:rPr>
              <a:t>deriva</a:t>
            </a:r>
            <a:r>
              <a:rPr sz="3600" spc="-165" dirty="0">
                <a:solidFill>
                  <a:srgbClr val="F09D90"/>
                </a:solidFill>
                <a:latin typeface="Arial"/>
                <a:cs typeface="Arial"/>
              </a:rPr>
              <a:t> </a:t>
            </a:r>
            <a:r>
              <a:rPr sz="3600" spc="-50" dirty="0">
                <a:solidFill>
                  <a:srgbClr val="F09D90"/>
                </a:solidFill>
                <a:latin typeface="Arial"/>
                <a:cs typeface="Arial"/>
              </a:rPr>
              <a:t>genética</a:t>
            </a:r>
            <a:endParaRPr sz="36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35041" y="1950721"/>
            <a:ext cx="6037541" cy="164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b="1" spc="-5" dirty="0">
                <a:latin typeface="Arial"/>
                <a:cs typeface="Arial"/>
              </a:rPr>
              <a:t>Mudanças </a:t>
            </a:r>
            <a:r>
              <a:rPr sz="2800" b="1" spc="-10" dirty="0">
                <a:latin typeface="Arial"/>
                <a:cs typeface="Arial"/>
              </a:rPr>
              <a:t>no</a:t>
            </a:r>
            <a:r>
              <a:rPr sz="2800" b="1" spc="-65" dirty="0">
                <a:latin typeface="Arial"/>
                <a:cs typeface="Arial"/>
              </a:rPr>
              <a:t> </a:t>
            </a:r>
            <a:r>
              <a:rPr sz="2800" b="1" spc="-10" dirty="0">
                <a:latin typeface="Arial"/>
                <a:cs typeface="Arial"/>
              </a:rPr>
              <a:t>DNA</a:t>
            </a:r>
            <a:endParaRPr sz="2800" dirty="0">
              <a:latin typeface="Arial"/>
              <a:cs typeface="Arial"/>
            </a:endParaRPr>
          </a:p>
          <a:p>
            <a:pPr marL="580390" indent="-191770">
              <a:spcBef>
                <a:spcPts val="1760"/>
              </a:spcBef>
              <a:buChar char="•"/>
              <a:tabLst>
                <a:tab pos="580390" algn="l"/>
              </a:tabLst>
            </a:pPr>
            <a:r>
              <a:rPr sz="2400" spc="-5" dirty="0">
                <a:latin typeface="Arial"/>
                <a:cs typeface="Arial"/>
              </a:rPr>
              <a:t>Cria novos</a:t>
            </a:r>
            <a:r>
              <a:rPr sz="2400" spc="-30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alelos</a:t>
            </a:r>
            <a:endParaRPr sz="2400" dirty="0">
              <a:latin typeface="Arial"/>
              <a:cs typeface="Arial"/>
            </a:endParaRPr>
          </a:p>
          <a:p>
            <a:pPr marL="382905" marR="55880">
              <a:spcBef>
                <a:spcPts val="1760"/>
              </a:spcBef>
              <a:buChar char="•"/>
              <a:tabLst>
                <a:tab pos="575310" algn="l"/>
              </a:tabLst>
            </a:pPr>
            <a:r>
              <a:rPr sz="2400" spc="-5" dirty="0">
                <a:latin typeface="Arial"/>
                <a:cs typeface="Arial"/>
              </a:rPr>
              <a:t>Fonte final de</a:t>
            </a:r>
            <a:r>
              <a:rPr sz="2400" spc="-75" dirty="0">
                <a:latin typeface="Arial"/>
                <a:cs typeface="Arial"/>
              </a:rPr>
              <a:t> </a:t>
            </a:r>
            <a:r>
              <a:rPr sz="2400" spc="-5" dirty="0">
                <a:latin typeface="Arial"/>
                <a:cs typeface="Arial"/>
              </a:rPr>
              <a:t>toda  variação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spc="-5" dirty="0">
                <a:latin typeface="Arial"/>
                <a:cs typeface="Arial"/>
              </a:rPr>
              <a:t>genética</a:t>
            </a:r>
            <a:endParaRPr sz="2400" dirty="0">
              <a:latin typeface="Arial"/>
              <a:cs typeface="Arial"/>
            </a:endParaRPr>
          </a:p>
        </p:txBody>
      </p:sp>
      <p:pic>
        <p:nvPicPr>
          <p:cNvPr id="7" name="Picture 2" descr="Imagem relacionada">
            <a:extLst>
              <a:ext uri="{FF2B5EF4-FFF2-40B4-BE49-F238E27FC236}">
                <a16:creationId xmlns:a16="http://schemas.microsoft.com/office/drawing/2014/main" id="{FAB3C654-3F53-41C3-BEAE-45736C544A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ítulo 1">
            <a:extLst>
              <a:ext uri="{FF2B5EF4-FFF2-40B4-BE49-F238E27FC236}">
                <a16:creationId xmlns:a16="http://schemas.microsoft.com/office/drawing/2014/main" id="{4C55E32C-AA40-4961-BA99-E204E34A48CF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VARIAÇÃO GENÉTICA</a:t>
            </a:r>
          </a:p>
        </p:txBody>
      </p:sp>
      <p:sp>
        <p:nvSpPr>
          <p:cNvPr id="6" name="Seta para a Direita 5"/>
          <p:cNvSpPr/>
          <p:nvPr/>
        </p:nvSpPr>
        <p:spPr>
          <a:xfrm>
            <a:off x="4763069" y="2028010"/>
            <a:ext cx="838900" cy="27295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050" name="Picture 2" descr="Mutação do novo coronavírus entre humanos é baixa, afirmam cientistas -  Canaltech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4323" y="3822272"/>
            <a:ext cx="5479318" cy="27064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Espaço Reservado para Número de Slide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17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69954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47891" y="1188563"/>
            <a:ext cx="11667222" cy="1606337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marR="5080" algn="just">
              <a:lnSpc>
                <a:spcPct val="150000"/>
              </a:lnSpc>
              <a:spcBef>
                <a:spcPts val="100"/>
              </a:spcBef>
            </a:pPr>
            <a:r>
              <a:rPr lang="en-US" sz="2400" spc="-5" dirty="0">
                <a:latin typeface="Arial"/>
                <a:ea typeface="+mn-ea"/>
                <a:cs typeface="Arial"/>
              </a:rPr>
              <a:t>● </a:t>
            </a:r>
            <a:r>
              <a:rPr sz="2400" spc="-5" dirty="0" err="1">
                <a:latin typeface="Arial"/>
                <a:ea typeface="+mn-ea"/>
                <a:cs typeface="Arial"/>
              </a:rPr>
              <a:t>Alteração</a:t>
            </a:r>
            <a:r>
              <a:rPr sz="2400" spc="-5" dirty="0">
                <a:latin typeface="Arial"/>
                <a:ea typeface="+mn-ea"/>
                <a:cs typeface="Arial"/>
              </a:rPr>
              <a:t> na seqüência de bases do DNA, se  refletindo no polipeptídeo, na </a:t>
            </a:r>
            <a:r>
              <a:rPr sz="2400" spc="-5" dirty="0" err="1">
                <a:latin typeface="Arial"/>
                <a:ea typeface="+mn-ea"/>
                <a:cs typeface="Arial"/>
              </a:rPr>
              <a:t>proteína</a:t>
            </a:r>
            <a:r>
              <a:rPr sz="2400" spc="-5" dirty="0">
                <a:latin typeface="Arial"/>
                <a:ea typeface="+mn-ea"/>
                <a:cs typeface="Arial"/>
              </a:rPr>
              <a:t> </a:t>
            </a:r>
            <a:r>
              <a:rPr sz="2400" spc="-5" dirty="0" err="1" smtClean="0">
                <a:latin typeface="Arial"/>
                <a:ea typeface="+mn-ea"/>
                <a:cs typeface="Arial"/>
              </a:rPr>
              <a:t>formada</a:t>
            </a:r>
            <a:r>
              <a:rPr lang="pt-BR" sz="2400" spc="-5" dirty="0" smtClean="0">
                <a:latin typeface="Arial"/>
                <a:ea typeface="+mn-ea"/>
                <a:cs typeface="Arial"/>
              </a:rPr>
              <a:t>, o que pode resultar no surgimento de novos alelos</a:t>
            </a:r>
            <a:r>
              <a:rPr sz="2400" spc="-5" dirty="0" smtClean="0">
                <a:latin typeface="Arial"/>
                <a:ea typeface="+mn-ea"/>
                <a:cs typeface="Arial"/>
              </a:rPr>
              <a:t>.</a:t>
            </a:r>
            <a:r>
              <a:rPr lang="pt-BR" sz="2400" spc="-5" dirty="0" smtClean="0">
                <a:latin typeface="Arial"/>
                <a:ea typeface="+mn-ea"/>
                <a:cs typeface="Arial"/>
              </a:rPr>
              <a:t> Sua ocorrência é rara.</a:t>
            </a:r>
            <a:endParaRPr sz="2400" spc="-5" dirty="0">
              <a:latin typeface="Arial"/>
              <a:ea typeface="+mn-ea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7891" y="2910527"/>
            <a:ext cx="11816409" cy="3890809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lvl1pPr marL="12700" marR="5080" algn="just">
              <a:lnSpc>
                <a:spcPct val="90000"/>
              </a:lnSpc>
              <a:spcBef>
                <a:spcPts val="100"/>
              </a:spcBef>
              <a:buNone/>
              <a:defRPr sz="2800" spc="-5">
                <a:latin typeface="Arial"/>
                <a:cs typeface="Arial"/>
              </a:defRPr>
            </a:lvl1pPr>
          </a:lstStyle>
          <a:p>
            <a:pPr>
              <a:lnSpc>
                <a:spcPct val="150000"/>
              </a:lnSpc>
              <a:spcBef>
                <a:spcPts val="0"/>
              </a:spcBef>
            </a:pPr>
            <a:r>
              <a:rPr lang="en-US" sz="2400" spc="-5" dirty="0" smtClean="0">
                <a:latin typeface="Arial"/>
                <a:ea typeface="+mn-ea"/>
                <a:cs typeface="Arial"/>
              </a:rPr>
              <a:t>● </a:t>
            </a:r>
            <a:r>
              <a:rPr sz="2400" dirty="0"/>
              <a:t>Por isso, sua importância </a:t>
            </a:r>
            <a:r>
              <a:rPr sz="2400" dirty="0" err="1"/>
              <a:t>em</a:t>
            </a:r>
            <a:r>
              <a:rPr sz="2400" dirty="0"/>
              <a:t> </a:t>
            </a:r>
            <a:endParaRPr lang="pt-BR" sz="2400" dirty="0" smtClean="0"/>
          </a:p>
          <a:p>
            <a:pPr>
              <a:lnSpc>
                <a:spcPct val="150000"/>
              </a:lnSpc>
              <a:spcBef>
                <a:spcPts val="0"/>
              </a:spcBef>
            </a:pPr>
            <a:r>
              <a:rPr sz="2400" dirty="0" err="1" smtClean="0"/>
              <a:t>termos</a:t>
            </a:r>
            <a:r>
              <a:rPr sz="2400" dirty="0" smtClean="0"/>
              <a:t> </a:t>
            </a:r>
            <a:r>
              <a:rPr sz="2400" dirty="0"/>
              <a:t>de alterações  </a:t>
            </a:r>
            <a:r>
              <a:rPr sz="2400" dirty="0" err="1"/>
              <a:t>nas</a:t>
            </a:r>
            <a:r>
              <a:rPr sz="2400" dirty="0"/>
              <a:t> </a:t>
            </a:r>
            <a:endParaRPr lang="pt-BR" sz="2400" dirty="0" smtClean="0"/>
          </a:p>
          <a:p>
            <a:pPr>
              <a:lnSpc>
                <a:spcPct val="150000"/>
              </a:lnSpc>
              <a:spcBef>
                <a:spcPts val="0"/>
              </a:spcBef>
            </a:pPr>
            <a:r>
              <a:rPr sz="2400" dirty="0" err="1" smtClean="0"/>
              <a:t>propriedades</a:t>
            </a:r>
            <a:r>
              <a:rPr sz="2400" dirty="0" smtClean="0"/>
              <a:t> </a:t>
            </a:r>
            <a:r>
              <a:rPr sz="2400" dirty="0"/>
              <a:t>genéticas de </a:t>
            </a:r>
            <a:r>
              <a:rPr sz="2400" dirty="0" err="1"/>
              <a:t>uma</a:t>
            </a:r>
            <a:r>
              <a:rPr sz="2400" dirty="0"/>
              <a:t> </a:t>
            </a:r>
            <a:endParaRPr lang="pt-BR" sz="2400" dirty="0" smtClean="0"/>
          </a:p>
          <a:p>
            <a:pPr>
              <a:lnSpc>
                <a:spcPct val="150000"/>
              </a:lnSpc>
              <a:spcBef>
                <a:spcPts val="0"/>
              </a:spcBef>
            </a:pPr>
            <a:r>
              <a:rPr sz="2400" dirty="0" err="1" smtClean="0"/>
              <a:t>população</a:t>
            </a:r>
            <a:r>
              <a:rPr sz="2400" dirty="0" smtClean="0"/>
              <a:t> </a:t>
            </a:r>
            <a:r>
              <a:rPr sz="2400" dirty="0"/>
              <a:t>só  ocorre se ela for </a:t>
            </a:r>
            <a:endParaRPr lang="pt-BR" sz="2400" dirty="0" smtClean="0"/>
          </a:p>
          <a:p>
            <a:pPr>
              <a:lnSpc>
                <a:spcPct val="150000"/>
              </a:lnSpc>
              <a:spcBef>
                <a:spcPts val="0"/>
              </a:spcBef>
            </a:pPr>
            <a:r>
              <a:rPr sz="2400" dirty="0" err="1" smtClean="0"/>
              <a:t>recorrente</a:t>
            </a:r>
            <a:r>
              <a:rPr sz="2400" dirty="0"/>
              <a:t>, isto é, se o </a:t>
            </a:r>
            <a:r>
              <a:rPr sz="2400" dirty="0" err="1"/>
              <a:t>evento</a:t>
            </a:r>
            <a:r>
              <a:rPr sz="2400" dirty="0"/>
              <a:t>  </a:t>
            </a:r>
            <a:endParaRPr lang="pt-BR" sz="2400" dirty="0" smtClean="0"/>
          </a:p>
          <a:p>
            <a:pPr>
              <a:lnSpc>
                <a:spcPct val="150000"/>
              </a:lnSpc>
              <a:spcBef>
                <a:spcPts val="0"/>
              </a:spcBef>
            </a:pPr>
            <a:r>
              <a:rPr sz="2400" dirty="0" err="1" smtClean="0"/>
              <a:t>mutacional</a:t>
            </a:r>
            <a:r>
              <a:rPr sz="2400" dirty="0" smtClean="0"/>
              <a:t> </a:t>
            </a:r>
            <a:r>
              <a:rPr sz="2400" dirty="0"/>
              <a:t>se repetir </a:t>
            </a:r>
            <a:r>
              <a:rPr sz="2400" dirty="0" err="1"/>
              <a:t>regularmente</a:t>
            </a:r>
            <a:r>
              <a:rPr sz="2400" dirty="0"/>
              <a:t> </a:t>
            </a:r>
            <a:endParaRPr lang="pt-BR" sz="2400" dirty="0" smtClean="0"/>
          </a:p>
          <a:p>
            <a:pPr>
              <a:lnSpc>
                <a:spcPct val="150000"/>
              </a:lnSpc>
              <a:spcBef>
                <a:spcPts val="0"/>
              </a:spcBef>
            </a:pPr>
            <a:r>
              <a:rPr sz="2400" dirty="0" smtClean="0"/>
              <a:t>com </a:t>
            </a:r>
            <a:r>
              <a:rPr sz="2400" dirty="0"/>
              <a:t>uma dada  frequência.</a:t>
            </a:r>
          </a:p>
        </p:txBody>
      </p:sp>
      <p:pic>
        <p:nvPicPr>
          <p:cNvPr id="9" name="Picture 2" descr="Imagem relacionada">
            <a:extLst>
              <a:ext uri="{FF2B5EF4-FFF2-40B4-BE49-F238E27FC236}">
                <a16:creationId xmlns:a16="http://schemas.microsoft.com/office/drawing/2014/main" id="{162F660C-C41E-4C82-B25D-6164605040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ítulo 1">
            <a:extLst>
              <a:ext uri="{FF2B5EF4-FFF2-40B4-BE49-F238E27FC236}">
                <a16:creationId xmlns:a16="http://schemas.microsoft.com/office/drawing/2014/main" id="{6F322449-21A4-462B-95B0-12601283136C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VARIAÇÃO </a:t>
            </a:r>
            <a:r>
              <a:rPr lang="pt-BR" b="1" dirty="0" smtClean="0">
                <a:solidFill>
                  <a:srgbClr val="FF0000"/>
                </a:solidFill>
                <a:latin typeface="+mn-lt"/>
              </a:rPr>
              <a:t>GENÉTICA - MUTAÇÃO</a:t>
            </a:r>
            <a:endParaRPr lang="pt-BR" b="1" dirty="0">
              <a:solidFill>
                <a:srgbClr val="FF0000"/>
              </a:solidFill>
              <a:latin typeface="+mn-lt"/>
            </a:endParaRPr>
          </a:p>
        </p:txBody>
      </p:sp>
      <p:pic>
        <p:nvPicPr>
          <p:cNvPr id="4098" name="Picture 2" descr="O que é uma mutação genética? - Oncologia Genétic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2254" y="3248167"/>
            <a:ext cx="6152046" cy="346052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18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884196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362200" y="682940"/>
            <a:ext cx="10515600" cy="689932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5841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Como </a:t>
            </a:r>
            <a:r>
              <a:rPr dirty="0"/>
              <a:t>a </a:t>
            </a:r>
            <a:r>
              <a:rPr spc="-5" dirty="0"/>
              <a:t>estrutura genética</a:t>
            </a:r>
            <a:r>
              <a:rPr spc="-45" dirty="0"/>
              <a:t> </a:t>
            </a:r>
            <a:r>
              <a:rPr spc="-10" dirty="0"/>
              <a:t>muda?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143759" y="1920240"/>
            <a:ext cx="3458210" cy="3206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1800" indent="-419100">
              <a:spcBef>
                <a:spcPts val="100"/>
              </a:spcBef>
              <a:buClr>
                <a:srgbClr val="3A425A"/>
              </a:buClr>
              <a:buChar char="•"/>
              <a:tabLst>
                <a:tab pos="431800" algn="l"/>
              </a:tabLst>
            </a:pPr>
            <a:r>
              <a:rPr sz="3600" spc="-15" dirty="0">
                <a:solidFill>
                  <a:srgbClr val="F09D90"/>
                </a:solidFill>
                <a:latin typeface="Arial"/>
                <a:cs typeface="Arial"/>
              </a:rPr>
              <a:t>mutação</a:t>
            </a:r>
            <a:endParaRPr sz="3600" dirty="0">
              <a:latin typeface="Arial"/>
              <a:cs typeface="Arial"/>
            </a:endParaRPr>
          </a:p>
          <a:p>
            <a:pPr marL="431800" indent="-419100">
              <a:spcBef>
                <a:spcPts val="2590"/>
              </a:spcBef>
              <a:buChar char="•"/>
              <a:tabLst>
                <a:tab pos="431800" algn="l"/>
              </a:tabLst>
            </a:pPr>
            <a:r>
              <a:rPr sz="3600" spc="-40" dirty="0">
                <a:latin typeface="Arial"/>
                <a:cs typeface="Arial"/>
              </a:rPr>
              <a:t>migração</a:t>
            </a:r>
            <a:endParaRPr sz="3600" dirty="0">
              <a:latin typeface="Arial"/>
              <a:cs typeface="Arial"/>
            </a:endParaRPr>
          </a:p>
          <a:p>
            <a:pPr marL="431800" indent="-419100">
              <a:spcBef>
                <a:spcPts val="2590"/>
              </a:spcBef>
              <a:buChar char="•"/>
              <a:tabLst>
                <a:tab pos="431800" algn="l"/>
              </a:tabLst>
            </a:pPr>
            <a:r>
              <a:rPr sz="3600" spc="-90" dirty="0">
                <a:solidFill>
                  <a:srgbClr val="F09D90"/>
                </a:solidFill>
                <a:latin typeface="Arial"/>
                <a:cs typeface="Arial"/>
              </a:rPr>
              <a:t>seleção</a:t>
            </a:r>
            <a:r>
              <a:rPr sz="3600" spc="-150" dirty="0">
                <a:solidFill>
                  <a:srgbClr val="F09D90"/>
                </a:solidFill>
                <a:latin typeface="Arial"/>
                <a:cs typeface="Arial"/>
              </a:rPr>
              <a:t> </a:t>
            </a:r>
            <a:r>
              <a:rPr sz="3600" spc="-5" dirty="0">
                <a:solidFill>
                  <a:srgbClr val="F09D90"/>
                </a:solidFill>
                <a:latin typeface="Arial"/>
                <a:cs typeface="Arial"/>
              </a:rPr>
              <a:t>natural</a:t>
            </a:r>
            <a:endParaRPr sz="3600" dirty="0">
              <a:latin typeface="Arial"/>
              <a:cs typeface="Arial"/>
            </a:endParaRPr>
          </a:p>
          <a:p>
            <a:pPr marL="431800" indent="-419100">
              <a:spcBef>
                <a:spcPts val="2590"/>
              </a:spcBef>
              <a:buChar char="•"/>
              <a:tabLst>
                <a:tab pos="431800" algn="l"/>
              </a:tabLst>
            </a:pPr>
            <a:r>
              <a:rPr sz="3600" spc="-65" dirty="0">
                <a:solidFill>
                  <a:srgbClr val="F09D90"/>
                </a:solidFill>
                <a:latin typeface="Arial"/>
                <a:cs typeface="Arial"/>
              </a:rPr>
              <a:t>deriva</a:t>
            </a:r>
            <a:r>
              <a:rPr sz="3600" spc="-165" dirty="0">
                <a:solidFill>
                  <a:srgbClr val="F09D90"/>
                </a:solidFill>
                <a:latin typeface="Arial"/>
                <a:cs typeface="Arial"/>
              </a:rPr>
              <a:t> </a:t>
            </a:r>
            <a:r>
              <a:rPr sz="3600" spc="-50" dirty="0">
                <a:solidFill>
                  <a:srgbClr val="F09D90"/>
                </a:solidFill>
                <a:latin typeface="Arial"/>
                <a:cs typeface="Arial"/>
              </a:rPr>
              <a:t>genética</a:t>
            </a:r>
            <a:endParaRPr sz="36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972963" y="2792645"/>
            <a:ext cx="6405556" cy="14619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sz="2800" b="1" spc="-5" dirty="0">
                <a:latin typeface="Arial"/>
                <a:cs typeface="Arial"/>
              </a:rPr>
              <a:t>Movimento </a:t>
            </a:r>
            <a:r>
              <a:rPr sz="2800" b="1" spc="-10" dirty="0">
                <a:latin typeface="Arial"/>
                <a:cs typeface="Arial"/>
              </a:rPr>
              <a:t>de</a:t>
            </a:r>
            <a:r>
              <a:rPr sz="2800" b="1" spc="-75" dirty="0">
                <a:latin typeface="Arial"/>
                <a:cs typeface="Arial"/>
              </a:rPr>
              <a:t> </a:t>
            </a:r>
            <a:r>
              <a:rPr sz="2800" b="1" spc="-5" dirty="0">
                <a:latin typeface="Arial"/>
                <a:cs typeface="Arial"/>
              </a:rPr>
              <a:t>indivíduos  entre populações</a:t>
            </a:r>
            <a:endParaRPr sz="2800" dirty="0">
              <a:latin typeface="Arial"/>
              <a:cs typeface="Arial"/>
            </a:endParaRPr>
          </a:p>
          <a:p>
            <a:pPr marL="627063" marR="816610" indent="-233363">
              <a:spcBef>
                <a:spcPts val="1660"/>
              </a:spcBef>
              <a:buChar char="•"/>
              <a:tabLst>
                <a:tab pos="585470" algn="l"/>
              </a:tabLst>
            </a:pPr>
            <a:r>
              <a:rPr sz="2400" spc="-5" dirty="0">
                <a:latin typeface="Arial"/>
                <a:cs typeface="Arial"/>
              </a:rPr>
              <a:t>Introduz novos </a:t>
            </a:r>
            <a:r>
              <a:rPr sz="2400" spc="-10" dirty="0">
                <a:latin typeface="Arial"/>
                <a:cs typeface="Arial"/>
              </a:rPr>
              <a:t>alelos  </a:t>
            </a:r>
            <a:r>
              <a:rPr sz="2400" spc="-5" dirty="0">
                <a:latin typeface="Arial"/>
                <a:cs typeface="Arial"/>
              </a:rPr>
              <a:t>“Fluxo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spc="-5" dirty="0">
                <a:latin typeface="Arial"/>
                <a:cs typeface="Arial"/>
              </a:rPr>
              <a:t>gênico”</a:t>
            </a:r>
            <a:endParaRPr sz="2400" dirty="0">
              <a:latin typeface="Arial"/>
              <a:cs typeface="Arial"/>
            </a:endParaRPr>
          </a:p>
        </p:txBody>
      </p:sp>
      <p:pic>
        <p:nvPicPr>
          <p:cNvPr id="7" name="Picture 2" descr="Imagem relacionada">
            <a:extLst>
              <a:ext uri="{FF2B5EF4-FFF2-40B4-BE49-F238E27FC236}">
                <a16:creationId xmlns:a16="http://schemas.microsoft.com/office/drawing/2014/main" id="{85D61DC1-CE00-45D9-B0FC-0D5694AB4B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ítulo 1">
            <a:extLst>
              <a:ext uri="{FF2B5EF4-FFF2-40B4-BE49-F238E27FC236}">
                <a16:creationId xmlns:a16="http://schemas.microsoft.com/office/drawing/2014/main" id="{4A4F610D-D2A3-49CC-BE9A-87476369E3A7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VARIAÇÃO GENÉTICA</a:t>
            </a:r>
          </a:p>
        </p:txBody>
      </p:sp>
      <p:sp>
        <p:nvSpPr>
          <p:cNvPr id="8" name="Seta para a Direita 7"/>
          <p:cNvSpPr/>
          <p:nvPr/>
        </p:nvSpPr>
        <p:spPr>
          <a:xfrm>
            <a:off x="4976430" y="2992898"/>
            <a:ext cx="838900" cy="27295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5124" name="Picture 4" descr="O que é Fluxo Gênico - Planeta Biológic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8279" y="4310259"/>
            <a:ext cx="3930557" cy="241448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19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464814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196665" y="151441"/>
            <a:ext cx="3040380" cy="640130"/>
          </a:xfrm>
        </p:spPr>
        <p:txBody>
          <a:bodyPr>
            <a:normAutofit fontScale="90000"/>
          </a:bodyPr>
          <a:lstStyle/>
          <a:p>
            <a:r>
              <a:rPr lang="pt-BR" b="1" dirty="0">
                <a:solidFill>
                  <a:srgbClr val="FF0000"/>
                </a:solidFill>
                <a:latin typeface="+mn-lt"/>
              </a:rPr>
              <a:t>CONTEÚDO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04551" y="1225124"/>
            <a:ext cx="11339307" cy="2418829"/>
          </a:xfrm>
        </p:spPr>
        <p:txBody>
          <a:bodyPr>
            <a:noAutofit/>
          </a:bodyPr>
          <a:lstStyle/>
          <a:p>
            <a:pPr marL="514350" indent="-514350">
              <a:lnSpc>
                <a:spcPct val="150000"/>
              </a:lnSpc>
              <a:spcBef>
                <a:spcPts val="0"/>
              </a:spcBef>
              <a:buAutoNum type="arabicPeriod"/>
            </a:pPr>
            <a:r>
              <a:rPr lang="pt-BR" sz="2400" b="1" dirty="0"/>
              <a:t>Genética Populacional</a:t>
            </a:r>
          </a:p>
          <a:p>
            <a:pPr marL="514350" indent="-514350">
              <a:lnSpc>
                <a:spcPct val="150000"/>
              </a:lnSpc>
              <a:spcBef>
                <a:spcPts val="0"/>
              </a:spcBef>
              <a:buAutoNum type="arabicPeriod"/>
            </a:pPr>
            <a:r>
              <a:rPr lang="pt-BR" sz="2400" b="1" dirty="0"/>
              <a:t>Especiação</a:t>
            </a:r>
          </a:p>
          <a:p>
            <a:pPr marL="514350" indent="-514350">
              <a:lnSpc>
                <a:spcPct val="150000"/>
              </a:lnSpc>
              <a:spcBef>
                <a:spcPts val="0"/>
              </a:spcBef>
              <a:buAutoNum type="arabicPeriod"/>
            </a:pPr>
            <a:endParaRPr lang="pt-BR" sz="2400" b="1" dirty="0"/>
          </a:p>
          <a:p>
            <a:pPr marL="514350" indent="-514350">
              <a:lnSpc>
                <a:spcPct val="150000"/>
              </a:lnSpc>
              <a:spcBef>
                <a:spcPts val="0"/>
              </a:spcBef>
              <a:buAutoNum type="arabicPeriod"/>
            </a:pPr>
            <a:endParaRPr lang="pt-BR" sz="2400" b="1" dirty="0"/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</a:pPr>
            <a:endParaRPr lang="pt-BR" sz="2400" b="1" dirty="0"/>
          </a:p>
          <a:p>
            <a:pPr marL="514350" indent="-514350">
              <a:lnSpc>
                <a:spcPct val="150000"/>
              </a:lnSpc>
              <a:spcBef>
                <a:spcPts val="0"/>
              </a:spcBef>
              <a:buAutoNum type="arabicPeriod"/>
            </a:pPr>
            <a:endParaRPr lang="pt-BR" sz="2400" dirty="0"/>
          </a:p>
        </p:txBody>
      </p:sp>
      <p:pic>
        <p:nvPicPr>
          <p:cNvPr id="4" name="Picture 2" descr="Imagem relacionada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A67EAA-CB74-475C-B701-C00CE0CDFC3B}" type="slidenum">
              <a:rPr lang="pt-BR" smtClean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232814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362200" y="682940"/>
            <a:ext cx="10515600" cy="689932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5841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Como </a:t>
            </a:r>
            <a:r>
              <a:rPr dirty="0"/>
              <a:t>a </a:t>
            </a:r>
            <a:r>
              <a:rPr spc="-5" dirty="0"/>
              <a:t>estrutura genética</a:t>
            </a:r>
            <a:r>
              <a:rPr spc="-45" dirty="0"/>
              <a:t> </a:t>
            </a:r>
            <a:r>
              <a:rPr spc="-10" dirty="0"/>
              <a:t>muda?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143760" y="1920240"/>
            <a:ext cx="228917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1800" indent="-419100">
              <a:spcBef>
                <a:spcPts val="100"/>
              </a:spcBef>
              <a:buClr>
                <a:srgbClr val="3A425A"/>
              </a:buClr>
              <a:buChar char="•"/>
              <a:tabLst>
                <a:tab pos="431800" algn="l"/>
              </a:tabLst>
            </a:pPr>
            <a:r>
              <a:rPr sz="3600" spc="-15" dirty="0">
                <a:solidFill>
                  <a:srgbClr val="F09D90"/>
                </a:solidFill>
                <a:latin typeface="Arial"/>
                <a:cs typeface="Arial"/>
              </a:rPr>
              <a:t>mutação</a:t>
            </a:r>
            <a:endParaRPr sz="3600">
              <a:latin typeface="Arial"/>
              <a:cs typeface="Arial"/>
            </a:endParaRPr>
          </a:p>
          <a:p>
            <a:pPr marL="431800" indent="-419100">
              <a:spcBef>
                <a:spcPts val="2590"/>
              </a:spcBef>
              <a:buChar char="•"/>
              <a:tabLst>
                <a:tab pos="431800" algn="l"/>
              </a:tabLst>
            </a:pPr>
            <a:r>
              <a:rPr sz="3600" spc="125" dirty="0">
                <a:solidFill>
                  <a:srgbClr val="F09D90"/>
                </a:solidFill>
                <a:latin typeface="Arial"/>
                <a:cs typeface="Arial"/>
              </a:rPr>
              <a:t>m</a:t>
            </a:r>
            <a:r>
              <a:rPr sz="3600" spc="-25" dirty="0">
                <a:solidFill>
                  <a:srgbClr val="F09D90"/>
                </a:solidFill>
                <a:latin typeface="Arial"/>
                <a:cs typeface="Arial"/>
              </a:rPr>
              <a:t>i</a:t>
            </a:r>
            <a:r>
              <a:rPr sz="3600" spc="-55" dirty="0">
                <a:solidFill>
                  <a:srgbClr val="F09D90"/>
                </a:solidFill>
                <a:latin typeface="Arial"/>
                <a:cs typeface="Arial"/>
              </a:rPr>
              <a:t>g</a:t>
            </a:r>
            <a:r>
              <a:rPr sz="3600" spc="-30" dirty="0">
                <a:solidFill>
                  <a:srgbClr val="F09D90"/>
                </a:solidFill>
                <a:latin typeface="Arial"/>
                <a:cs typeface="Arial"/>
              </a:rPr>
              <a:t>r</a:t>
            </a:r>
            <a:r>
              <a:rPr sz="3600" spc="-50" dirty="0">
                <a:solidFill>
                  <a:srgbClr val="F09D90"/>
                </a:solidFill>
                <a:latin typeface="Arial"/>
                <a:cs typeface="Arial"/>
              </a:rPr>
              <a:t>a</a:t>
            </a:r>
            <a:r>
              <a:rPr sz="3600" spc="-125" dirty="0">
                <a:solidFill>
                  <a:srgbClr val="F09D90"/>
                </a:solidFill>
                <a:latin typeface="Arial"/>
                <a:cs typeface="Arial"/>
              </a:rPr>
              <a:t>ç</a:t>
            </a:r>
            <a:r>
              <a:rPr sz="3600" spc="-70" dirty="0">
                <a:solidFill>
                  <a:srgbClr val="F09D90"/>
                </a:solidFill>
                <a:latin typeface="Arial"/>
                <a:cs typeface="Arial"/>
              </a:rPr>
              <a:t>ã</a:t>
            </a:r>
            <a:r>
              <a:rPr sz="3600" spc="-100" dirty="0">
                <a:solidFill>
                  <a:srgbClr val="F09D90"/>
                </a:solidFill>
                <a:latin typeface="Arial"/>
                <a:cs typeface="Arial"/>
              </a:rPr>
              <a:t>o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43759" y="3675379"/>
            <a:ext cx="3458210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1800" indent="-419100">
              <a:spcBef>
                <a:spcPts val="100"/>
              </a:spcBef>
              <a:buChar char="•"/>
              <a:tabLst>
                <a:tab pos="431800" algn="l"/>
              </a:tabLst>
            </a:pPr>
            <a:r>
              <a:rPr sz="3600" spc="-90" dirty="0">
                <a:latin typeface="Arial"/>
                <a:cs typeface="Arial"/>
              </a:rPr>
              <a:t>seleção</a:t>
            </a:r>
            <a:r>
              <a:rPr sz="3600" spc="-150" dirty="0">
                <a:latin typeface="Arial"/>
                <a:cs typeface="Arial"/>
              </a:rPr>
              <a:t> </a:t>
            </a:r>
            <a:r>
              <a:rPr sz="3600" spc="-5" dirty="0">
                <a:latin typeface="Arial"/>
                <a:cs typeface="Arial"/>
              </a:rPr>
              <a:t>natural</a:t>
            </a:r>
            <a:endParaRPr sz="3600" dirty="0">
              <a:latin typeface="Arial"/>
              <a:cs typeface="Arial"/>
            </a:endParaRPr>
          </a:p>
          <a:p>
            <a:pPr marL="431800" indent="-419100">
              <a:spcBef>
                <a:spcPts val="2590"/>
              </a:spcBef>
              <a:buClr>
                <a:srgbClr val="3A425A"/>
              </a:buClr>
              <a:buChar char="•"/>
              <a:tabLst>
                <a:tab pos="431800" algn="l"/>
              </a:tabLst>
            </a:pPr>
            <a:r>
              <a:rPr sz="3600" spc="-65" dirty="0">
                <a:solidFill>
                  <a:srgbClr val="F09D90"/>
                </a:solidFill>
                <a:latin typeface="Arial"/>
                <a:cs typeface="Arial"/>
              </a:rPr>
              <a:t>deriva</a:t>
            </a:r>
            <a:r>
              <a:rPr sz="3600" spc="-165" dirty="0">
                <a:solidFill>
                  <a:srgbClr val="F09D90"/>
                </a:solidFill>
                <a:latin typeface="Arial"/>
                <a:cs typeface="Arial"/>
              </a:rPr>
              <a:t> </a:t>
            </a:r>
            <a:r>
              <a:rPr sz="3600" spc="-50" dirty="0">
                <a:solidFill>
                  <a:srgbClr val="F09D90"/>
                </a:solidFill>
                <a:latin typeface="Arial"/>
                <a:cs typeface="Arial"/>
              </a:rPr>
              <a:t>genética</a:t>
            </a:r>
            <a:endParaRPr sz="3600" dirty="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646460" y="2885350"/>
            <a:ext cx="5545540" cy="22416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1770" marR="589915" indent="-191770" algn="just">
              <a:spcBef>
                <a:spcPts val="100"/>
              </a:spcBef>
              <a:buFontTx/>
              <a:buChar char="•"/>
              <a:tabLst>
                <a:tab pos="191770" algn="l"/>
              </a:tabLst>
            </a:pPr>
            <a:r>
              <a:rPr lang="pt-BR" sz="2400" spc="-50" dirty="0">
                <a:latin typeface="Arial"/>
                <a:cs typeface="Arial"/>
              </a:rPr>
              <a:t>Certos genótipos deixam  mais descendentes</a:t>
            </a:r>
          </a:p>
          <a:p>
            <a:pPr marL="191770" marR="589915" indent="-191770" algn="just">
              <a:spcBef>
                <a:spcPts val="100"/>
              </a:spcBef>
              <a:buChar char="•"/>
              <a:tabLst>
                <a:tab pos="191770" algn="l"/>
              </a:tabLst>
            </a:pPr>
            <a:r>
              <a:rPr sz="2400" spc="-50" dirty="0" err="1">
                <a:latin typeface="Arial"/>
                <a:cs typeface="Arial"/>
              </a:rPr>
              <a:t>Diferenças</a:t>
            </a:r>
            <a:r>
              <a:rPr sz="2400" spc="-50" dirty="0">
                <a:latin typeface="Arial"/>
                <a:cs typeface="Arial"/>
              </a:rPr>
              <a:t> na sobrevivência</a:t>
            </a:r>
          </a:p>
          <a:p>
            <a:pPr marR="589915" algn="just"/>
            <a:r>
              <a:rPr sz="2400" spc="-50" dirty="0" err="1">
                <a:latin typeface="Arial"/>
                <a:cs typeface="Arial"/>
              </a:rPr>
              <a:t>ou</a:t>
            </a:r>
            <a:r>
              <a:rPr sz="2400" spc="-50" dirty="0">
                <a:latin typeface="Arial"/>
                <a:cs typeface="Arial"/>
              </a:rPr>
              <a:t> </a:t>
            </a:r>
            <a:r>
              <a:rPr sz="2400" spc="-50" dirty="0" err="1" smtClean="0">
                <a:latin typeface="Arial"/>
                <a:cs typeface="Arial"/>
              </a:rPr>
              <a:t>reprodução</a:t>
            </a:r>
            <a:endParaRPr lang="pt-BR" sz="2400" spc="-50" dirty="0" smtClean="0">
              <a:latin typeface="Arial"/>
              <a:cs typeface="Arial"/>
            </a:endParaRPr>
          </a:p>
          <a:p>
            <a:pPr marR="589915" algn="just"/>
            <a:r>
              <a:rPr lang="pt-BR" sz="2400" spc="-50" dirty="0" smtClean="0">
                <a:latin typeface="Arial"/>
                <a:cs typeface="Arial"/>
              </a:rPr>
              <a:t>D</a:t>
            </a:r>
            <a:r>
              <a:rPr sz="2400" spc="-50" dirty="0" err="1" smtClean="0">
                <a:latin typeface="Arial"/>
                <a:cs typeface="Arial"/>
              </a:rPr>
              <a:t>iferenças</a:t>
            </a:r>
            <a:r>
              <a:rPr sz="2400" spc="-50" dirty="0">
                <a:latin typeface="Arial"/>
                <a:cs typeface="Arial"/>
              </a:rPr>
              <a:t>	no	“</a:t>
            </a:r>
            <a:r>
              <a:rPr sz="2400" spc="-50" dirty="0" smtClean="0">
                <a:latin typeface="Arial"/>
                <a:cs typeface="Arial"/>
              </a:rPr>
              <a:t>fitness”</a:t>
            </a:r>
            <a:r>
              <a:rPr lang="pt-BR" sz="2400" spc="-50" dirty="0">
                <a:latin typeface="Arial"/>
                <a:cs typeface="Arial"/>
              </a:rPr>
              <a:t> </a:t>
            </a:r>
            <a:r>
              <a:rPr lang="pt-BR" sz="2400" spc="-50" dirty="0" smtClean="0">
                <a:latin typeface="Arial"/>
                <a:cs typeface="Arial"/>
              </a:rPr>
              <a:t>l</a:t>
            </a:r>
            <a:r>
              <a:rPr sz="2400" spc="-50" dirty="0" err="1" smtClean="0">
                <a:latin typeface="Arial"/>
                <a:cs typeface="Arial"/>
              </a:rPr>
              <a:t>eva</a:t>
            </a:r>
            <a:r>
              <a:rPr sz="2400" spc="-50" dirty="0" smtClean="0">
                <a:latin typeface="Arial"/>
                <a:cs typeface="Arial"/>
              </a:rPr>
              <a:t> </a:t>
            </a:r>
            <a:r>
              <a:rPr sz="2400" spc="-50" dirty="0">
                <a:latin typeface="Arial"/>
                <a:cs typeface="Arial"/>
              </a:rPr>
              <a:t>à adaptação</a:t>
            </a:r>
          </a:p>
        </p:txBody>
      </p:sp>
      <p:pic>
        <p:nvPicPr>
          <p:cNvPr id="13" name="Picture 2" descr="Imagem relacionada">
            <a:extLst>
              <a:ext uri="{FF2B5EF4-FFF2-40B4-BE49-F238E27FC236}">
                <a16:creationId xmlns:a16="http://schemas.microsoft.com/office/drawing/2014/main" id="{8343CE5A-780D-44FD-8267-9092266167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ítulo 1">
            <a:extLst>
              <a:ext uri="{FF2B5EF4-FFF2-40B4-BE49-F238E27FC236}">
                <a16:creationId xmlns:a16="http://schemas.microsoft.com/office/drawing/2014/main" id="{5EBE94FF-5502-41EE-BFA3-841A48DBEED4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VARIAÇÃO GENÉTICA</a:t>
            </a:r>
          </a:p>
        </p:txBody>
      </p:sp>
      <p:sp>
        <p:nvSpPr>
          <p:cNvPr id="16" name="Seta para a Direita 15"/>
          <p:cNvSpPr/>
          <p:nvPr/>
        </p:nvSpPr>
        <p:spPr>
          <a:xfrm>
            <a:off x="5704764" y="3869691"/>
            <a:ext cx="838900" cy="27295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7" name="Picture 4" descr="Seleção Natural: a teoria da evolução de Darwin - Toda Matéri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7088" y="5204806"/>
            <a:ext cx="4521906" cy="16020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Espaço Reservado para Número de Slide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20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0639918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Seleção Natural: como ocorre e exemplos - Cola da Web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881750"/>
            <a:ext cx="7046630" cy="316179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bject 2"/>
          <p:cNvSpPr txBox="1">
            <a:spLocks noGrp="1"/>
          </p:cNvSpPr>
          <p:nvPr>
            <p:ph type="title"/>
          </p:nvPr>
        </p:nvSpPr>
        <p:spPr>
          <a:xfrm>
            <a:off x="2362200" y="682940"/>
            <a:ext cx="10515600" cy="689932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5841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Como </a:t>
            </a:r>
            <a:r>
              <a:rPr dirty="0"/>
              <a:t>a </a:t>
            </a:r>
            <a:r>
              <a:rPr spc="-5" dirty="0"/>
              <a:t>estrutura genética</a:t>
            </a:r>
            <a:r>
              <a:rPr spc="-45" dirty="0"/>
              <a:t> </a:t>
            </a:r>
            <a:r>
              <a:rPr spc="-10" dirty="0"/>
              <a:t>muda?</a:t>
            </a:r>
          </a:p>
        </p:txBody>
      </p:sp>
      <p:pic>
        <p:nvPicPr>
          <p:cNvPr id="8" name="Picture 2" descr="Imagem relacionada">
            <a:extLst>
              <a:ext uri="{FF2B5EF4-FFF2-40B4-BE49-F238E27FC236}">
                <a16:creationId xmlns:a16="http://schemas.microsoft.com/office/drawing/2014/main" id="{8343CE5A-780D-44FD-8267-9092266167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ítulo 1">
            <a:extLst>
              <a:ext uri="{FF2B5EF4-FFF2-40B4-BE49-F238E27FC236}">
                <a16:creationId xmlns:a16="http://schemas.microsoft.com/office/drawing/2014/main" id="{5EBE94FF-5502-41EE-BFA3-841A48DBEED4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VARIAÇÃO GENÉTICA</a:t>
            </a:r>
          </a:p>
        </p:txBody>
      </p:sp>
      <p:sp>
        <p:nvSpPr>
          <p:cNvPr id="10" name="object 4"/>
          <p:cNvSpPr txBox="1"/>
          <p:nvPr/>
        </p:nvSpPr>
        <p:spPr>
          <a:xfrm>
            <a:off x="4026210" y="1570356"/>
            <a:ext cx="3458210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431800" algn="l"/>
              </a:tabLst>
            </a:pPr>
            <a:r>
              <a:rPr lang="pt-BR" sz="3600" spc="-90" dirty="0" smtClean="0">
                <a:solidFill>
                  <a:srgbClr val="3724A6"/>
                </a:solidFill>
                <a:latin typeface="Arial"/>
                <a:cs typeface="Arial"/>
              </a:rPr>
              <a:t>S</a:t>
            </a:r>
            <a:r>
              <a:rPr sz="3600" spc="-90" dirty="0" err="1" smtClean="0">
                <a:solidFill>
                  <a:srgbClr val="3724A6"/>
                </a:solidFill>
                <a:latin typeface="Arial"/>
                <a:cs typeface="Arial"/>
              </a:rPr>
              <a:t>eleção</a:t>
            </a:r>
            <a:r>
              <a:rPr sz="3600" spc="-150" dirty="0" smtClean="0">
                <a:solidFill>
                  <a:srgbClr val="3724A6"/>
                </a:solidFill>
                <a:latin typeface="Arial"/>
                <a:cs typeface="Arial"/>
              </a:rPr>
              <a:t> </a:t>
            </a:r>
            <a:r>
              <a:rPr lang="pt-BR" sz="3600" spc="-5" dirty="0">
                <a:solidFill>
                  <a:srgbClr val="3724A6"/>
                </a:solidFill>
                <a:latin typeface="Arial"/>
                <a:cs typeface="Arial"/>
              </a:rPr>
              <a:t>N</a:t>
            </a:r>
            <a:r>
              <a:rPr sz="3600" spc="-5" dirty="0" err="1" smtClean="0">
                <a:solidFill>
                  <a:srgbClr val="3724A6"/>
                </a:solidFill>
                <a:latin typeface="Arial"/>
                <a:cs typeface="Arial"/>
              </a:rPr>
              <a:t>atural</a:t>
            </a:r>
            <a:endParaRPr sz="3600" dirty="0">
              <a:solidFill>
                <a:srgbClr val="3724A6"/>
              </a:solidFill>
              <a:latin typeface="Arial"/>
              <a:cs typeface="Arial"/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21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7372253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362200" y="682940"/>
            <a:ext cx="10515600" cy="689932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5841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Como </a:t>
            </a:r>
            <a:r>
              <a:rPr dirty="0"/>
              <a:t>a </a:t>
            </a:r>
            <a:r>
              <a:rPr spc="-5" dirty="0"/>
              <a:t>estrutura genética</a:t>
            </a:r>
            <a:r>
              <a:rPr spc="-45" dirty="0"/>
              <a:t> </a:t>
            </a:r>
            <a:r>
              <a:rPr spc="-10" dirty="0"/>
              <a:t>muda?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143759" y="1920240"/>
            <a:ext cx="218694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1800" indent="-419100">
              <a:spcBef>
                <a:spcPts val="100"/>
              </a:spcBef>
              <a:buClr>
                <a:srgbClr val="3A425A"/>
              </a:buClr>
              <a:buChar char="•"/>
              <a:tabLst>
                <a:tab pos="431800" algn="l"/>
              </a:tabLst>
            </a:pPr>
            <a:r>
              <a:rPr sz="3600" spc="125" dirty="0">
                <a:solidFill>
                  <a:srgbClr val="F09D90"/>
                </a:solidFill>
                <a:latin typeface="Arial"/>
                <a:cs typeface="Arial"/>
              </a:rPr>
              <a:t>m</a:t>
            </a:r>
            <a:r>
              <a:rPr sz="3600" spc="-55" dirty="0">
                <a:solidFill>
                  <a:srgbClr val="F09D90"/>
                </a:solidFill>
                <a:latin typeface="Arial"/>
                <a:cs typeface="Arial"/>
              </a:rPr>
              <a:t>u</a:t>
            </a:r>
            <a:r>
              <a:rPr sz="3600" spc="45" dirty="0">
                <a:solidFill>
                  <a:srgbClr val="F09D90"/>
                </a:solidFill>
                <a:latin typeface="Arial"/>
                <a:cs typeface="Arial"/>
              </a:rPr>
              <a:t>ta</a:t>
            </a:r>
            <a:r>
              <a:rPr sz="3600" spc="-125" dirty="0">
                <a:solidFill>
                  <a:srgbClr val="F09D90"/>
                </a:solidFill>
                <a:latin typeface="Arial"/>
                <a:cs typeface="Arial"/>
              </a:rPr>
              <a:t>ç</a:t>
            </a:r>
            <a:r>
              <a:rPr sz="3600" spc="-55" dirty="0">
                <a:solidFill>
                  <a:srgbClr val="F09D90"/>
                </a:solidFill>
                <a:latin typeface="Arial"/>
                <a:cs typeface="Arial"/>
              </a:rPr>
              <a:t>ã</a:t>
            </a:r>
            <a:r>
              <a:rPr sz="3600" spc="-100" dirty="0">
                <a:solidFill>
                  <a:srgbClr val="F09D90"/>
                </a:solidFill>
                <a:latin typeface="Arial"/>
                <a:cs typeface="Arial"/>
              </a:rPr>
              <a:t>o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43759" y="2797809"/>
            <a:ext cx="3458210" cy="2329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1800" indent="-419100">
              <a:spcBef>
                <a:spcPts val="100"/>
              </a:spcBef>
              <a:buChar char="•"/>
              <a:tabLst>
                <a:tab pos="431800" algn="l"/>
              </a:tabLst>
            </a:pPr>
            <a:r>
              <a:rPr sz="3600" spc="-40" dirty="0">
                <a:solidFill>
                  <a:srgbClr val="F09D90"/>
                </a:solidFill>
                <a:latin typeface="Arial"/>
                <a:cs typeface="Arial"/>
              </a:rPr>
              <a:t>migração</a:t>
            </a:r>
            <a:endParaRPr sz="3600">
              <a:latin typeface="Arial"/>
              <a:cs typeface="Arial"/>
            </a:endParaRPr>
          </a:p>
          <a:p>
            <a:pPr marL="431800" indent="-419100">
              <a:spcBef>
                <a:spcPts val="2590"/>
              </a:spcBef>
              <a:buChar char="•"/>
              <a:tabLst>
                <a:tab pos="431800" algn="l"/>
              </a:tabLst>
            </a:pPr>
            <a:r>
              <a:rPr sz="3600" spc="-90" dirty="0">
                <a:solidFill>
                  <a:srgbClr val="F09D90"/>
                </a:solidFill>
                <a:latin typeface="Arial"/>
                <a:cs typeface="Arial"/>
              </a:rPr>
              <a:t>seleção</a:t>
            </a:r>
            <a:r>
              <a:rPr sz="3600" spc="-150" dirty="0">
                <a:solidFill>
                  <a:srgbClr val="F09D90"/>
                </a:solidFill>
                <a:latin typeface="Arial"/>
                <a:cs typeface="Arial"/>
              </a:rPr>
              <a:t> </a:t>
            </a:r>
            <a:r>
              <a:rPr sz="3600" spc="-5" dirty="0">
                <a:solidFill>
                  <a:srgbClr val="F09D90"/>
                </a:solidFill>
                <a:latin typeface="Arial"/>
                <a:cs typeface="Arial"/>
              </a:rPr>
              <a:t>natural</a:t>
            </a:r>
            <a:endParaRPr sz="3600">
              <a:latin typeface="Arial"/>
              <a:cs typeface="Arial"/>
            </a:endParaRPr>
          </a:p>
          <a:p>
            <a:pPr marL="431800" indent="-419100">
              <a:spcBef>
                <a:spcPts val="2590"/>
              </a:spcBef>
              <a:buChar char="•"/>
              <a:tabLst>
                <a:tab pos="431800" algn="l"/>
              </a:tabLst>
            </a:pPr>
            <a:r>
              <a:rPr sz="3600" spc="-65" dirty="0">
                <a:latin typeface="Arial"/>
                <a:cs typeface="Arial"/>
              </a:rPr>
              <a:t>deriva</a:t>
            </a:r>
            <a:r>
              <a:rPr sz="3600" spc="-165" dirty="0">
                <a:latin typeface="Arial"/>
                <a:cs typeface="Arial"/>
              </a:rPr>
              <a:t> </a:t>
            </a:r>
            <a:r>
              <a:rPr sz="3600" spc="-50" dirty="0">
                <a:latin typeface="Arial"/>
                <a:cs typeface="Arial"/>
              </a:rPr>
              <a:t>genética</a:t>
            </a:r>
            <a:endParaRPr sz="36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18471" y="4235719"/>
            <a:ext cx="5708385" cy="17825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38100" lvl="1" indent="-260350">
              <a:spcBef>
                <a:spcPts val="100"/>
              </a:spcBef>
              <a:buChar char="•"/>
              <a:tabLst>
                <a:tab pos="450850" algn="l"/>
              </a:tabLst>
            </a:pPr>
            <a:r>
              <a:rPr sz="2000" dirty="0">
                <a:latin typeface="Arial"/>
                <a:cs typeface="Arial"/>
              </a:rPr>
              <a:t>Mudança genética  simplesmente ao acaso</a:t>
            </a:r>
          </a:p>
          <a:p>
            <a:pPr marL="464820" indent="-191770">
              <a:spcBef>
                <a:spcPts val="2110"/>
              </a:spcBef>
              <a:buChar char="•"/>
              <a:tabLst>
                <a:tab pos="464820" algn="l"/>
              </a:tabLst>
            </a:pPr>
            <a:r>
              <a:rPr sz="2000" dirty="0">
                <a:latin typeface="Arial"/>
                <a:cs typeface="Arial"/>
              </a:rPr>
              <a:t>Erros de amostragem</a:t>
            </a:r>
          </a:p>
          <a:p>
            <a:pPr marL="1518920" lvl="1" indent="-158750">
              <a:spcBef>
                <a:spcPts val="2090"/>
              </a:spcBef>
              <a:buChar char="•"/>
              <a:tabLst>
                <a:tab pos="1518920" algn="l"/>
              </a:tabLst>
            </a:pPr>
            <a:r>
              <a:rPr sz="2000" dirty="0">
                <a:latin typeface="Arial"/>
                <a:cs typeface="Arial"/>
              </a:rPr>
              <a:t>Sub-representação</a:t>
            </a:r>
          </a:p>
          <a:p>
            <a:pPr marL="1518920" lvl="1" indent="-158750">
              <a:buChar char="•"/>
              <a:tabLst>
                <a:tab pos="1518920" algn="l"/>
              </a:tabLst>
            </a:pPr>
            <a:r>
              <a:rPr sz="2000" dirty="0">
                <a:latin typeface="Arial"/>
                <a:cs typeface="Arial"/>
              </a:rPr>
              <a:t>Populações pequenas</a:t>
            </a:r>
          </a:p>
        </p:txBody>
      </p:sp>
      <p:pic>
        <p:nvPicPr>
          <p:cNvPr id="8" name="Picture 2" descr="Imagem relacionada">
            <a:extLst>
              <a:ext uri="{FF2B5EF4-FFF2-40B4-BE49-F238E27FC236}">
                <a16:creationId xmlns:a16="http://schemas.microsoft.com/office/drawing/2014/main" id="{178A6898-621C-44E0-AA2E-70932EF75C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ítulo 1">
            <a:extLst>
              <a:ext uri="{FF2B5EF4-FFF2-40B4-BE49-F238E27FC236}">
                <a16:creationId xmlns:a16="http://schemas.microsoft.com/office/drawing/2014/main" id="{6E928C41-0D8D-4BCD-8F6D-BC64FF3C1BE2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VARIAÇÃO GENÉTICA</a:t>
            </a:r>
          </a:p>
        </p:txBody>
      </p:sp>
      <p:sp>
        <p:nvSpPr>
          <p:cNvPr id="11" name="Seta para a Direita 10"/>
          <p:cNvSpPr/>
          <p:nvPr/>
        </p:nvSpPr>
        <p:spPr>
          <a:xfrm>
            <a:off x="6103378" y="4769285"/>
            <a:ext cx="838900" cy="27295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8194" name="Picture 2" descr="Deriva genética (artigo) | Khan Academ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6715" y="1360084"/>
            <a:ext cx="3085294" cy="2875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22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5730681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871092" y="1330428"/>
            <a:ext cx="7893277" cy="50911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dirty="0">
                <a:latin typeface="Arial"/>
                <a:cs typeface="Arial"/>
              </a:rPr>
              <a:t>Resistência à sabão</a:t>
            </a:r>
            <a:r>
              <a:rPr sz="2800" spc="-65" dirty="0">
                <a:latin typeface="Arial"/>
                <a:cs typeface="Arial"/>
              </a:rPr>
              <a:t> </a:t>
            </a:r>
            <a:r>
              <a:rPr sz="2800" dirty="0">
                <a:latin typeface="Arial"/>
                <a:cs typeface="Arial"/>
              </a:rPr>
              <a:t>bactericida</a:t>
            </a:r>
          </a:p>
          <a:p>
            <a:pPr marL="857250">
              <a:spcBef>
                <a:spcPts val="1990"/>
              </a:spcBef>
            </a:pPr>
            <a:r>
              <a:rPr sz="2400" spc="-15" dirty="0">
                <a:latin typeface="Arial"/>
                <a:cs typeface="Arial"/>
              </a:rPr>
              <a:t>1ª </a:t>
            </a:r>
            <a:r>
              <a:rPr sz="2400" spc="-20" dirty="0">
                <a:latin typeface="Arial"/>
                <a:cs typeface="Arial"/>
              </a:rPr>
              <a:t>geração: </a:t>
            </a:r>
            <a:r>
              <a:rPr sz="2400" b="1" spc="-25" dirty="0" smtClean="0">
                <a:solidFill>
                  <a:srgbClr val="00007C"/>
                </a:solidFill>
                <a:latin typeface="Arial"/>
                <a:cs typeface="Arial"/>
              </a:rPr>
              <a:t>100</a:t>
            </a:r>
            <a:r>
              <a:rPr lang="pt-BR" sz="2400" b="1" spc="-25" dirty="0" smtClean="0">
                <a:solidFill>
                  <a:srgbClr val="00007C"/>
                </a:solidFill>
                <a:latin typeface="Arial"/>
                <a:cs typeface="Arial"/>
              </a:rPr>
              <a:t>%</a:t>
            </a:r>
            <a:r>
              <a:rPr sz="2400" b="1" spc="-25" dirty="0" smtClean="0">
                <a:solidFill>
                  <a:srgbClr val="00007C"/>
                </a:solidFill>
                <a:latin typeface="Arial"/>
                <a:cs typeface="Arial"/>
              </a:rPr>
              <a:t> </a:t>
            </a:r>
            <a:r>
              <a:rPr sz="2400" b="1" spc="-5" dirty="0" err="1">
                <a:solidFill>
                  <a:srgbClr val="00007C"/>
                </a:solidFill>
                <a:latin typeface="Arial"/>
                <a:cs typeface="Arial"/>
              </a:rPr>
              <a:t>não</a:t>
            </a:r>
            <a:r>
              <a:rPr sz="2400" b="1" spc="-110" dirty="0">
                <a:solidFill>
                  <a:srgbClr val="00007C"/>
                </a:solidFill>
                <a:latin typeface="Arial"/>
                <a:cs typeface="Arial"/>
              </a:rPr>
              <a:t> </a:t>
            </a:r>
            <a:r>
              <a:rPr sz="2400" b="1" spc="-30" dirty="0" err="1" smtClean="0">
                <a:solidFill>
                  <a:srgbClr val="00007C"/>
                </a:solidFill>
                <a:latin typeface="Arial"/>
                <a:cs typeface="Arial"/>
              </a:rPr>
              <a:t>resistente</a:t>
            </a:r>
            <a:r>
              <a:rPr lang="pt-BR" sz="2400" b="1" spc="-30" dirty="0" smtClean="0">
                <a:solidFill>
                  <a:srgbClr val="00007C"/>
                </a:solidFill>
                <a:latin typeface="Arial"/>
                <a:cs typeface="Arial"/>
              </a:rPr>
              <a:t> (todos morrem)</a:t>
            </a:r>
            <a:endParaRPr sz="2400" dirty="0">
              <a:latin typeface="Arial"/>
              <a:cs typeface="Arial"/>
            </a:endParaRPr>
          </a:p>
          <a:p>
            <a:pPr marL="2482850">
              <a:spcBef>
                <a:spcPts val="1880"/>
              </a:spcBef>
            </a:pPr>
            <a:r>
              <a:rPr sz="2400" b="1" spc="-25" dirty="0" smtClean="0">
                <a:solidFill>
                  <a:srgbClr val="FF0000"/>
                </a:solidFill>
                <a:latin typeface="Arial"/>
                <a:cs typeface="Arial"/>
              </a:rPr>
              <a:t>0</a:t>
            </a:r>
            <a:r>
              <a:rPr lang="pt-BR" sz="2400" b="1" spc="-25" dirty="0" smtClean="0">
                <a:solidFill>
                  <a:srgbClr val="FF0000"/>
                </a:solidFill>
                <a:latin typeface="Arial"/>
                <a:cs typeface="Arial"/>
              </a:rPr>
              <a:t>%</a:t>
            </a:r>
            <a:r>
              <a:rPr sz="2400" b="1" spc="-15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20" dirty="0">
                <a:solidFill>
                  <a:srgbClr val="FF0000"/>
                </a:solidFill>
                <a:latin typeface="Arial"/>
                <a:cs typeface="Arial"/>
              </a:rPr>
              <a:t>resistente</a:t>
            </a:r>
            <a:endParaRPr sz="2400" dirty="0">
              <a:latin typeface="Arial"/>
              <a:cs typeface="Arial"/>
            </a:endParaRPr>
          </a:p>
          <a:p>
            <a:pPr marL="850900">
              <a:spcBef>
                <a:spcPts val="1200"/>
              </a:spcBef>
            </a:pPr>
            <a:r>
              <a:rPr sz="2400" spc="-15" dirty="0">
                <a:latin typeface="Arial"/>
                <a:cs typeface="Arial"/>
              </a:rPr>
              <a:t>2ª </a:t>
            </a:r>
            <a:r>
              <a:rPr sz="2400" spc="-25" dirty="0" err="1" smtClean="0">
                <a:latin typeface="Arial"/>
                <a:cs typeface="Arial"/>
              </a:rPr>
              <a:t>geração</a:t>
            </a:r>
            <a:r>
              <a:rPr sz="2400" spc="-25" dirty="0" smtClean="0">
                <a:latin typeface="Arial"/>
                <a:cs typeface="Arial"/>
              </a:rPr>
              <a:t>:</a:t>
            </a:r>
            <a:r>
              <a:rPr lang="pt-BR" sz="2400" spc="-25" dirty="0" smtClean="0">
                <a:latin typeface="Arial"/>
                <a:cs typeface="Arial"/>
              </a:rPr>
              <a:t> </a:t>
            </a:r>
            <a:r>
              <a:rPr sz="2400" b="1" spc="-5" dirty="0" smtClean="0">
                <a:solidFill>
                  <a:srgbClr val="00007C"/>
                </a:solidFill>
                <a:latin typeface="Arial"/>
                <a:cs typeface="Arial"/>
              </a:rPr>
              <a:t>96</a:t>
            </a:r>
            <a:r>
              <a:rPr lang="pt-BR" sz="2400" b="1" spc="-5" dirty="0" smtClean="0">
                <a:solidFill>
                  <a:srgbClr val="00007C"/>
                </a:solidFill>
                <a:latin typeface="Arial"/>
                <a:cs typeface="Arial"/>
              </a:rPr>
              <a:t>%</a:t>
            </a:r>
            <a:r>
              <a:rPr sz="2400" b="1" spc="-5" dirty="0" smtClean="0">
                <a:solidFill>
                  <a:srgbClr val="00007C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00007C"/>
                </a:solidFill>
                <a:latin typeface="Arial"/>
                <a:cs typeface="Arial"/>
              </a:rPr>
              <a:t>não</a:t>
            </a:r>
            <a:r>
              <a:rPr sz="2400" b="1" spc="-225" dirty="0">
                <a:solidFill>
                  <a:srgbClr val="00007C"/>
                </a:solidFill>
                <a:latin typeface="Arial"/>
                <a:cs typeface="Arial"/>
              </a:rPr>
              <a:t> </a:t>
            </a:r>
            <a:r>
              <a:rPr sz="2400" b="1" spc="-25" dirty="0">
                <a:solidFill>
                  <a:srgbClr val="00007C"/>
                </a:solidFill>
                <a:latin typeface="Arial"/>
                <a:cs typeface="Arial"/>
              </a:rPr>
              <a:t>resistente</a:t>
            </a:r>
            <a:endParaRPr sz="2400" dirty="0">
              <a:latin typeface="Arial"/>
              <a:cs typeface="Arial"/>
            </a:endParaRPr>
          </a:p>
          <a:p>
            <a:pPr marL="2476500">
              <a:spcBef>
                <a:spcPts val="1880"/>
              </a:spcBef>
            </a:pPr>
            <a:r>
              <a:rPr sz="2400" b="1" spc="-20" dirty="0" smtClean="0">
                <a:solidFill>
                  <a:srgbClr val="FF0000"/>
                </a:solidFill>
                <a:latin typeface="Arial"/>
                <a:cs typeface="Arial"/>
              </a:rPr>
              <a:t>4</a:t>
            </a:r>
            <a:r>
              <a:rPr lang="pt-BR" sz="2400" b="1" spc="-20" dirty="0" smtClean="0">
                <a:solidFill>
                  <a:srgbClr val="FF0000"/>
                </a:solidFill>
                <a:latin typeface="Arial"/>
                <a:cs typeface="Arial"/>
              </a:rPr>
              <a:t>%</a:t>
            </a:r>
            <a:r>
              <a:rPr sz="2400" b="1" spc="-10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25" dirty="0">
                <a:solidFill>
                  <a:srgbClr val="FF0000"/>
                </a:solidFill>
                <a:latin typeface="Arial"/>
                <a:cs typeface="Arial"/>
              </a:rPr>
              <a:t>resistente</a:t>
            </a:r>
            <a:endParaRPr sz="2400" dirty="0">
              <a:latin typeface="Arial"/>
              <a:cs typeface="Arial"/>
            </a:endParaRPr>
          </a:p>
          <a:p>
            <a:pPr marL="857250">
              <a:spcBef>
                <a:spcPts val="1200"/>
              </a:spcBef>
            </a:pPr>
            <a:r>
              <a:rPr sz="2400" spc="-15" dirty="0">
                <a:latin typeface="Arial"/>
                <a:cs typeface="Arial"/>
              </a:rPr>
              <a:t>3ª </a:t>
            </a:r>
            <a:r>
              <a:rPr sz="2400" spc="-20" dirty="0">
                <a:latin typeface="Arial"/>
                <a:cs typeface="Arial"/>
              </a:rPr>
              <a:t>geração: </a:t>
            </a:r>
            <a:r>
              <a:rPr sz="2400" b="1" spc="-25" dirty="0" smtClean="0">
                <a:solidFill>
                  <a:srgbClr val="00007C"/>
                </a:solidFill>
                <a:latin typeface="Arial"/>
                <a:cs typeface="Arial"/>
              </a:rPr>
              <a:t>76</a:t>
            </a:r>
            <a:r>
              <a:rPr lang="pt-BR" sz="2400" b="1" spc="-25" dirty="0" smtClean="0">
                <a:solidFill>
                  <a:srgbClr val="00007C"/>
                </a:solidFill>
                <a:latin typeface="Arial"/>
                <a:cs typeface="Arial"/>
              </a:rPr>
              <a:t>%</a:t>
            </a:r>
            <a:r>
              <a:rPr sz="2400" b="1" spc="-25" dirty="0" smtClean="0">
                <a:solidFill>
                  <a:srgbClr val="00007C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00007C"/>
                </a:solidFill>
                <a:latin typeface="Arial"/>
                <a:cs typeface="Arial"/>
              </a:rPr>
              <a:t>não</a:t>
            </a:r>
            <a:r>
              <a:rPr sz="2400" b="1" spc="-110" dirty="0">
                <a:solidFill>
                  <a:srgbClr val="00007C"/>
                </a:solidFill>
                <a:latin typeface="Arial"/>
                <a:cs typeface="Arial"/>
              </a:rPr>
              <a:t> </a:t>
            </a:r>
            <a:r>
              <a:rPr sz="2400" b="1" spc="-30" dirty="0">
                <a:solidFill>
                  <a:srgbClr val="00007C"/>
                </a:solidFill>
                <a:latin typeface="Arial"/>
                <a:cs typeface="Arial"/>
              </a:rPr>
              <a:t>resistente</a:t>
            </a:r>
            <a:endParaRPr sz="2400" dirty="0">
              <a:latin typeface="Arial"/>
              <a:cs typeface="Arial"/>
            </a:endParaRPr>
          </a:p>
          <a:p>
            <a:pPr marL="2482850">
              <a:spcBef>
                <a:spcPts val="1880"/>
              </a:spcBef>
            </a:pPr>
            <a:r>
              <a:rPr sz="2400" b="1" spc="-25" dirty="0" smtClean="0">
                <a:solidFill>
                  <a:srgbClr val="FF0000"/>
                </a:solidFill>
                <a:latin typeface="Arial"/>
                <a:cs typeface="Arial"/>
              </a:rPr>
              <a:t>24</a:t>
            </a:r>
            <a:r>
              <a:rPr lang="pt-BR" sz="2400" b="1" spc="-25" dirty="0" smtClean="0">
                <a:solidFill>
                  <a:srgbClr val="FF0000"/>
                </a:solidFill>
                <a:latin typeface="Arial"/>
                <a:cs typeface="Arial"/>
              </a:rPr>
              <a:t>%</a:t>
            </a:r>
            <a:r>
              <a:rPr sz="2400" b="1" spc="-15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20" dirty="0">
                <a:solidFill>
                  <a:srgbClr val="FF0000"/>
                </a:solidFill>
                <a:latin typeface="Arial"/>
                <a:cs typeface="Arial"/>
              </a:rPr>
              <a:t>resistente</a:t>
            </a:r>
            <a:endParaRPr sz="2400" dirty="0">
              <a:latin typeface="Arial"/>
              <a:cs typeface="Arial"/>
            </a:endParaRPr>
          </a:p>
          <a:p>
            <a:pPr marL="864869">
              <a:spcBef>
                <a:spcPts val="1190"/>
              </a:spcBef>
            </a:pPr>
            <a:r>
              <a:rPr sz="2400" spc="-15" dirty="0">
                <a:latin typeface="Arial"/>
                <a:cs typeface="Arial"/>
              </a:rPr>
              <a:t>4ª </a:t>
            </a:r>
            <a:r>
              <a:rPr sz="2400" spc="-25" dirty="0">
                <a:latin typeface="Arial"/>
                <a:cs typeface="Arial"/>
              </a:rPr>
              <a:t>geração: </a:t>
            </a:r>
            <a:r>
              <a:rPr sz="2400" b="1" spc="-5" dirty="0" smtClean="0">
                <a:solidFill>
                  <a:srgbClr val="00007C"/>
                </a:solidFill>
                <a:latin typeface="Arial"/>
                <a:cs typeface="Arial"/>
              </a:rPr>
              <a:t>12</a:t>
            </a:r>
            <a:r>
              <a:rPr lang="pt-BR" sz="2400" b="1" spc="-5" dirty="0" smtClean="0">
                <a:solidFill>
                  <a:srgbClr val="00007C"/>
                </a:solidFill>
                <a:latin typeface="Arial"/>
                <a:cs typeface="Arial"/>
              </a:rPr>
              <a:t>%</a:t>
            </a:r>
            <a:r>
              <a:rPr sz="2400" b="1" spc="-5" dirty="0" smtClean="0">
                <a:solidFill>
                  <a:srgbClr val="00007C"/>
                </a:solidFill>
                <a:latin typeface="Arial"/>
                <a:cs typeface="Arial"/>
              </a:rPr>
              <a:t> </a:t>
            </a:r>
            <a:r>
              <a:rPr sz="2400" b="1" spc="-60" dirty="0">
                <a:solidFill>
                  <a:srgbClr val="00007C"/>
                </a:solidFill>
                <a:latin typeface="Arial"/>
                <a:cs typeface="Arial"/>
              </a:rPr>
              <a:t>não</a:t>
            </a:r>
            <a:r>
              <a:rPr sz="2400" b="1" spc="-114" dirty="0">
                <a:solidFill>
                  <a:srgbClr val="00007C"/>
                </a:solidFill>
                <a:latin typeface="Arial"/>
                <a:cs typeface="Arial"/>
              </a:rPr>
              <a:t> </a:t>
            </a:r>
            <a:r>
              <a:rPr sz="2400" b="1" spc="-20" dirty="0">
                <a:solidFill>
                  <a:srgbClr val="00007C"/>
                </a:solidFill>
                <a:latin typeface="Arial"/>
                <a:cs typeface="Arial"/>
              </a:rPr>
              <a:t>resistente</a:t>
            </a:r>
            <a:endParaRPr sz="2400" dirty="0">
              <a:latin typeface="Arial"/>
              <a:cs typeface="Arial"/>
            </a:endParaRPr>
          </a:p>
          <a:p>
            <a:pPr marL="2490470">
              <a:spcBef>
                <a:spcPts val="1889"/>
              </a:spcBef>
            </a:pPr>
            <a:r>
              <a:rPr sz="2400" b="1" spc="-25" dirty="0" smtClean="0">
                <a:solidFill>
                  <a:srgbClr val="FF0000"/>
                </a:solidFill>
                <a:latin typeface="Arial"/>
                <a:cs typeface="Arial"/>
              </a:rPr>
              <a:t>88</a:t>
            </a:r>
            <a:r>
              <a:rPr lang="pt-BR" sz="2400" b="1" spc="-25" dirty="0" smtClean="0">
                <a:solidFill>
                  <a:srgbClr val="FF0000"/>
                </a:solidFill>
                <a:latin typeface="Arial"/>
                <a:cs typeface="Arial"/>
              </a:rPr>
              <a:t>%</a:t>
            </a:r>
            <a:r>
              <a:rPr sz="2400" b="1" spc="-15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spc="-20" dirty="0">
                <a:solidFill>
                  <a:srgbClr val="FF0000"/>
                </a:solidFill>
                <a:latin typeface="Arial"/>
                <a:cs typeface="Arial"/>
              </a:rPr>
              <a:t>resistente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01994" y="2327623"/>
            <a:ext cx="3269098" cy="270775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Picture 2" descr="Imagem relacionada">
            <a:extLst>
              <a:ext uri="{FF2B5EF4-FFF2-40B4-BE49-F238E27FC236}">
                <a16:creationId xmlns:a16="http://schemas.microsoft.com/office/drawing/2014/main" id="{508CEDE6-5D3B-4C9D-B4BC-CFFF9C9CBB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ítulo 1">
            <a:extLst>
              <a:ext uri="{FF2B5EF4-FFF2-40B4-BE49-F238E27FC236}">
                <a16:creationId xmlns:a16="http://schemas.microsoft.com/office/drawing/2014/main" id="{47C9FF9B-0FE0-4000-A0E6-90BEB3C65C0A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SELEÇÃO NATURAL</a:t>
            </a:r>
          </a:p>
        </p:txBody>
      </p:sp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23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8820668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4112004" y="1322003"/>
            <a:ext cx="2124372" cy="215710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xfrm>
            <a:off x="3466531" y="1485930"/>
            <a:ext cx="8064818" cy="173637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33115">
              <a:lnSpc>
                <a:spcPct val="100000"/>
              </a:lnSpc>
              <a:spcBef>
                <a:spcPts val="0"/>
              </a:spcBef>
            </a:pPr>
            <a:r>
              <a:rPr sz="2000" b="0" dirty="0">
                <a:latin typeface="Arial"/>
                <a:cs typeface="Arial"/>
              </a:rPr>
              <a:t>Resistência à sabão</a:t>
            </a:r>
            <a:r>
              <a:rPr sz="2000" spc="-65" dirty="0">
                <a:latin typeface="Arial"/>
                <a:cs typeface="Arial"/>
              </a:rPr>
              <a:t> </a:t>
            </a:r>
            <a:r>
              <a:rPr sz="2000" b="0" dirty="0">
                <a:latin typeface="Arial"/>
                <a:cs typeface="Arial"/>
              </a:rPr>
              <a:t>bactericida</a:t>
            </a:r>
          </a:p>
          <a:p>
            <a:pPr marL="4177665">
              <a:lnSpc>
                <a:spcPct val="100000"/>
              </a:lnSpc>
              <a:spcBef>
                <a:spcPts val="0"/>
              </a:spcBef>
            </a:pPr>
            <a:r>
              <a:rPr sz="1800" spc="-15" dirty="0">
                <a:latin typeface="Arial"/>
                <a:cs typeface="Arial"/>
              </a:rPr>
              <a:t>1ª </a:t>
            </a:r>
            <a:r>
              <a:rPr sz="1800" spc="-20" dirty="0">
                <a:latin typeface="Arial"/>
                <a:cs typeface="Arial"/>
              </a:rPr>
              <a:t>geração: </a:t>
            </a:r>
            <a:r>
              <a:rPr sz="1800" spc="-25" dirty="0">
                <a:solidFill>
                  <a:srgbClr val="00007C"/>
                </a:solidFill>
              </a:rPr>
              <a:t>1,00 </a:t>
            </a:r>
            <a:r>
              <a:rPr sz="1800" spc="-5" dirty="0">
                <a:solidFill>
                  <a:srgbClr val="00007C"/>
                </a:solidFill>
              </a:rPr>
              <a:t>não</a:t>
            </a:r>
            <a:r>
              <a:rPr sz="1800" spc="-110" dirty="0">
                <a:solidFill>
                  <a:srgbClr val="00007C"/>
                </a:solidFill>
              </a:rPr>
              <a:t> </a:t>
            </a:r>
            <a:r>
              <a:rPr sz="1800" spc="-30" dirty="0">
                <a:solidFill>
                  <a:srgbClr val="00007C"/>
                </a:solidFill>
              </a:rPr>
              <a:t>resistente</a:t>
            </a:r>
            <a:endParaRPr sz="1800" dirty="0">
              <a:latin typeface="Arial"/>
              <a:cs typeface="Arial"/>
            </a:endParaRPr>
          </a:p>
          <a:p>
            <a:pPr marL="5803265">
              <a:lnSpc>
                <a:spcPct val="100000"/>
              </a:lnSpc>
              <a:spcBef>
                <a:spcPts val="0"/>
              </a:spcBef>
            </a:pPr>
            <a:r>
              <a:rPr sz="1800" spc="-25" dirty="0">
                <a:solidFill>
                  <a:srgbClr val="FF0000"/>
                </a:solidFill>
              </a:rPr>
              <a:t>0,00</a:t>
            </a:r>
            <a:r>
              <a:rPr sz="1800" spc="-15" dirty="0">
                <a:solidFill>
                  <a:srgbClr val="FF0000"/>
                </a:solidFill>
              </a:rPr>
              <a:t> </a:t>
            </a:r>
            <a:r>
              <a:rPr sz="1800" spc="-20" dirty="0">
                <a:solidFill>
                  <a:srgbClr val="FF0000"/>
                </a:solidFill>
              </a:rPr>
              <a:t>resistente</a:t>
            </a:r>
            <a:endParaRPr sz="1800" dirty="0"/>
          </a:p>
          <a:p>
            <a:pPr marL="4171315">
              <a:lnSpc>
                <a:spcPct val="100000"/>
              </a:lnSpc>
              <a:spcBef>
                <a:spcPts val="0"/>
              </a:spcBef>
            </a:pPr>
            <a:r>
              <a:rPr sz="1800" spc="-15" dirty="0">
                <a:latin typeface="Arial"/>
                <a:cs typeface="Arial"/>
              </a:rPr>
              <a:t>2ª </a:t>
            </a:r>
            <a:r>
              <a:rPr sz="1800" spc="-25" dirty="0">
                <a:latin typeface="Arial"/>
                <a:cs typeface="Arial"/>
              </a:rPr>
              <a:t>geração: </a:t>
            </a:r>
            <a:r>
              <a:rPr sz="1800" spc="-5" dirty="0">
                <a:solidFill>
                  <a:srgbClr val="00007C"/>
                </a:solidFill>
              </a:rPr>
              <a:t>0,96 não</a:t>
            </a:r>
            <a:r>
              <a:rPr sz="1800" spc="-225" dirty="0">
                <a:solidFill>
                  <a:srgbClr val="00007C"/>
                </a:solidFill>
              </a:rPr>
              <a:t> </a:t>
            </a:r>
            <a:r>
              <a:rPr sz="1800" spc="-25" dirty="0">
                <a:solidFill>
                  <a:srgbClr val="00007C"/>
                </a:solidFill>
              </a:rPr>
              <a:t>resistente</a:t>
            </a:r>
            <a:endParaRPr sz="1800" dirty="0">
              <a:latin typeface="Arial"/>
              <a:cs typeface="Arial"/>
            </a:endParaRPr>
          </a:p>
          <a:p>
            <a:pPr marL="5796915">
              <a:lnSpc>
                <a:spcPct val="100000"/>
              </a:lnSpc>
              <a:spcBef>
                <a:spcPts val="0"/>
              </a:spcBef>
            </a:pPr>
            <a:r>
              <a:rPr sz="1800" spc="-20" dirty="0">
                <a:solidFill>
                  <a:srgbClr val="FF0000"/>
                </a:solidFill>
              </a:rPr>
              <a:t>0,04</a:t>
            </a:r>
            <a:r>
              <a:rPr sz="1800" spc="-10" dirty="0">
                <a:solidFill>
                  <a:srgbClr val="FF0000"/>
                </a:solidFill>
              </a:rPr>
              <a:t> </a:t>
            </a:r>
            <a:r>
              <a:rPr sz="1800" spc="-25" dirty="0">
                <a:solidFill>
                  <a:srgbClr val="FF0000"/>
                </a:solidFill>
              </a:rPr>
              <a:t>resistente</a:t>
            </a:r>
            <a:endParaRPr sz="1800" dirty="0"/>
          </a:p>
          <a:p>
            <a:pPr marL="352425">
              <a:lnSpc>
                <a:spcPct val="100000"/>
              </a:lnSpc>
              <a:spcBef>
                <a:spcPts val="0"/>
              </a:spcBef>
            </a:pPr>
            <a:r>
              <a:rPr sz="2000" spc="-45" dirty="0">
                <a:solidFill>
                  <a:srgbClr val="FF0000"/>
                </a:solidFill>
                <a:latin typeface="Arial"/>
                <a:cs typeface="Arial"/>
              </a:rPr>
              <a:t>mutação!</a:t>
            </a:r>
          </a:p>
        </p:txBody>
      </p:sp>
      <p:sp>
        <p:nvSpPr>
          <p:cNvPr id="5" name="object 4"/>
          <p:cNvSpPr/>
          <p:nvPr/>
        </p:nvSpPr>
        <p:spPr>
          <a:xfrm>
            <a:off x="1847127" y="4810724"/>
            <a:ext cx="2069781" cy="181528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3"/>
          <p:cNvSpPr txBox="1">
            <a:spLocks/>
          </p:cNvSpPr>
          <p:nvPr/>
        </p:nvSpPr>
        <p:spPr>
          <a:xfrm>
            <a:off x="1160060" y="4834792"/>
            <a:ext cx="8502555" cy="1767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333115">
              <a:lnSpc>
                <a:spcPct val="100000"/>
              </a:lnSpc>
              <a:spcBef>
                <a:spcPts val="0"/>
              </a:spcBef>
            </a:pPr>
            <a:r>
              <a:rPr lang="pt-BR" sz="1800" dirty="0">
                <a:latin typeface="Arial"/>
                <a:cs typeface="Arial"/>
              </a:rPr>
              <a:t>Resistência à sabão</a:t>
            </a:r>
            <a:r>
              <a:rPr lang="pt-BR" sz="1800" spc="-65" dirty="0">
                <a:latin typeface="Arial"/>
                <a:cs typeface="Arial"/>
              </a:rPr>
              <a:t> </a:t>
            </a:r>
            <a:r>
              <a:rPr lang="pt-BR" sz="1800" dirty="0">
                <a:latin typeface="Arial"/>
                <a:cs typeface="Arial"/>
              </a:rPr>
              <a:t>bactericida</a:t>
            </a:r>
          </a:p>
          <a:p>
            <a:pPr marL="4177665">
              <a:lnSpc>
                <a:spcPct val="100000"/>
              </a:lnSpc>
              <a:spcBef>
                <a:spcPts val="0"/>
              </a:spcBef>
            </a:pPr>
            <a:r>
              <a:rPr lang="pt-BR" sz="1600" spc="-15" dirty="0">
                <a:latin typeface="Arial"/>
                <a:cs typeface="Arial"/>
              </a:rPr>
              <a:t>1ª </a:t>
            </a:r>
            <a:r>
              <a:rPr lang="pt-BR" sz="1600" spc="-20" dirty="0">
                <a:latin typeface="Arial"/>
                <a:cs typeface="Arial"/>
              </a:rPr>
              <a:t>geração: </a:t>
            </a:r>
            <a:r>
              <a:rPr lang="pt-BR" sz="1600" spc="-25" dirty="0">
                <a:solidFill>
                  <a:srgbClr val="00007C"/>
                </a:solidFill>
              </a:rPr>
              <a:t>1,00 </a:t>
            </a:r>
            <a:r>
              <a:rPr lang="pt-BR" sz="1600" spc="-5" dirty="0">
                <a:solidFill>
                  <a:srgbClr val="00007C"/>
                </a:solidFill>
              </a:rPr>
              <a:t>não</a:t>
            </a:r>
            <a:r>
              <a:rPr lang="pt-BR" sz="1600" spc="-110" dirty="0">
                <a:solidFill>
                  <a:srgbClr val="00007C"/>
                </a:solidFill>
              </a:rPr>
              <a:t> </a:t>
            </a:r>
            <a:r>
              <a:rPr lang="pt-BR" sz="1600" spc="-30" dirty="0">
                <a:solidFill>
                  <a:srgbClr val="00007C"/>
                </a:solidFill>
              </a:rPr>
              <a:t>resistente</a:t>
            </a:r>
            <a:endParaRPr lang="pt-BR" sz="1600" dirty="0">
              <a:latin typeface="Arial"/>
              <a:cs typeface="Arial"/>
            </a:endParaRPr>
          </a:p>
          <a:p>
            <a:pPr marL="5803265">
              <a:lnSpc>
                <a:spcPct val="100000"/>
              </a:lnSpc>
              <a:spcBef>
                <a:spcPts val="0"/>
              </a:spcBef>
            </a:pPr>
            <a:r>
              <a:rPr lang="pt-BR" sz="1600" spc="-25" dirty="0">
                <a:solidFill>
                  <a:srgbClr val="FF0000"/>
                </a:solidFill>
              </a:rPr>
              <a:t>0,00</a:t>
            </a:r>
            <a:r>
              <a:rPr lang="pt-BR" sz="1600" spc="-15" dirty="0">
                <a:solidFill>
                  <a:srgbClr val="FF0000"/>
                </a:solidFill>
              </a:rPr>
              <a:t> </a:t>
            </a:r>
            <a:r>
              <a:rPr lang="pt-BR" sz="1600" spc="-20" dirty="0">
                <a:solidFill>
                  <a:srgbClr val="FF0000"/>
                </a:solidFill>
              </a:rPr>
              <a:t>resistente</a:t>
            </a:r>
            <a:endParaRPr lang="pt-BR" sz="1600" dirty="0"/>
          </a:p>
          <a:p>
            <a:pPr marL="4171315">
              <a:lnSpc>
                <a:spcPct val="100000"/>
              </a:lnSpc>
              <a:spcBef>
                <a:spcPts val="0"/>
              </a:spcBef>
            </a:pPr>
            <a:r>
              <a:rPr lang="pt-BR" sz="1600" spc="-15" dirty="0">
                <a:latin typeface="Arial"/>
                <a:cs typeface="Arial"/>
              </a:rPr>
              <a:t>2ª </a:t>
            </a:r>
            <a:r>
              <a:rPr lang="pt-BR" sz="1600" spc="-25" dirty="0">
                <a:latin typeface="Arial"/>
                <a:cs typeface="Arial"/>
              </a:rPr>
              <a:t>geração: </a:t>
            </a:r>
            <a:r>
              <a:rPr lang="pt-BR" sz="1600" spc="-5" dirty="0">
                <a:solidFill>
                  <a:srgbClr val="00007C"/>
                </a:solidFill>
              </a:rPr>
              <a:t>0,96 não</a:t>
            </a:r>
            <a:r>
              <a:rPr lang="pt-BR" sz="1600" spc="-225" dirty="0">
                <a:solidFill>
                  <a:srgbClr val="00007C"/>
                </a:solidFill>
              </a:rPr>
              <a:t> </a:t>
            </a:r>
            <a:r>
              <a:rPr lang="pt-BR" sz="1600" spc="-25" dirty="0">
                <a:solidFill>
                  <a:srgbClr val="00007C"/>
                </a:solidFill>
              </a:rPr>
              <a:t>resistente</a:t>
            </a:r>
            <a:endParaRPr lang="pt-BR" sz="1600" dirty="0">
              <a:latin typeface="Arial"/>
              <a:cs typeface="Arial"/>
            </a:endParaRPr>
          </a:p>
          <a:p>
            <a:pPr marL="5796915">
              <a:lnSpc>
                <a:spcPct val="100000"/>
              </a:lnSpc>
              <a:spcBef>
                <a:spcPts val="0"/>
              </a:spcBef>
            </a:pPr>
            <a:r>
              <a:rPr lang="pt-BR" sz="1600" spc="-20" dirty="0">
                <a:solidFill>
                  <a:srgbClr val="FF0000"/>
                </a:solidFill>
              </a:rPr>
              <a:t>0,04</a:t>
            </a:r>
            <a:r>
              <a:rPr lang="pt-BR" sz="1600" spc="-10" dirty="0">
                <a:solidFill>
                  <a:srgbClr val="FF0000"/>
                </a:solidFill>
              </a:rPr>
              <a:t> </a:t>
            </a:r>
            <a:r>
              <a:rPr lang="pt-BR" sz="1600" spc="-25" dirty="0">
                <a:solidFill>
                  <a:srgbClr val="FF0000"/>
                </a:solidFill>
              </a:rPr>
              <a:t>resistente</a:t>
            </a:r>
            <a:endParaRPr lang="pt-BR" sz="1600" dirty="0"/>
          </a:p>
          <a:p>
            <a:pPr marL="4177665">
              <a:lnSpc>
                <a:spcPct val="100000"/>
              </a:lnSpc>
              <a:spcBef>
                <a:spcPts val="0"/>
              </a:spcBef>
            </a:pPr>
            <a:r>
              <a:rPr lang="pt-BR" sz="1600" spc="-15" dirty="0">
                <a:latin typeface="Arial"/>
                <a:cs typeface="Arial"/>
              </a:rPr>
              <a:t>3ª </a:t>
            </a:r>
            <a:r>
              <a:rPr lang="pt-BR" sz="1600" spc="-20" dirty="0">
                <a:latin typeface="Arial"/>
                <a:cs typeface="Arial"/>
              </a:rPr>
              <a:t>geração: </a:t>
            </a:r>
            <a:r>
              <a:rPr lang="pt-BR" sz="1600" spc="-25" dirty="0">
                <a:solidFill>
                  <a:srgbClr val="00007C"/>
                </a:solidFill>
              </a:rPr>
              <a:t>0,76 </a:t>
            </a:r>
            <a:r>
              <a:rPr lang="pt-BR" sz="1600" spc="-5" dirty="0">
                <a:solidFill>
                  <a:srgbClr val="00007C"/>
                </a:solidFill>
              </a:rPr>
              <a:t>não</a:t>
            </a:r>
            <a:r>
              <a:rPr lang="pt-BR" sz="1600" spc="-110" dirty="0">
                <a:solidFill>
                  <a:srgbClr val="00007C"/>
                </a:solidFill>
              </a:rPr>
              <a:t> </a:t>
            </a:r>
            <a:r>
              <a:rPr lang="pt-BR" sz="1600" spc="-30" dirty="0">
                <a:solidFill>
                  <a:srgbClr val="00007C"/>
                </a:solidFill>
              </a:rPr>
              <a:t>resistente</a:t>
            </a:r>
            <a:endParaRPr lang="pt-BR" sz="1600" dirty="0">
              <a:latin typeface="Arial"/>
              <a:cs typeface="Arial"/>
            </a:endParaRPr>
          </a:p>
          <a:p>
            <a:pPr marL="5803265">
              <a:lnSpc>
                <a:spcPct val="100000"/>
              </a:lnSpc>
              <a:spcBef>
                <a:spcPts val="0"/>
              </a:spcBef>
            </a:pPr>
            <a:r>
              <a:rPr lang="pt-BR" sz="1600" spc="-25" dirty="0">
                <a:solidFill>
                  <a:srgbClr val="FF0000"/>
                </a:solidFill>
              </a:rPr>
              <a:t>0,24</a:t>
            </a:r>
            <a:r>
              <a:rPr lang="pt-BR" sz="1600" spc="-15" dirty="0">
                <a:solidFill>
                  <a:srgbClr val="FF0000"/>
                </a:solidFill>
              </a:rPr>
              <a:t> </a:t>
            </a:r>
            <a:r>
              <a:rPr lang="pt-BR" sz="1600" spc="-20" dirty="0">
                <a:solidFill>
                  <a:srgbClr val="FF0000"/>
                </a:solidFill>
              </a:rPr>
              <a:t>resistente</a:t>
            </a:r>
            <a:endParaRPr lang="pt-BR" sz="1600" dirty="0"/>
          </a:p>
        </p:txBody>
      </p:sp>
      <p:pic>
        <p:nvPicPr>
          <p:cNvPr id="8" name="Picture 2" descr="Imagem relacionada">
            <a:extLst>
              <a:ext uri="{FF2B5EF4-FFF2-40B4-BE49-F238E27FC236}">
                <a16:creationId xmlns:a16="http://schemas.microsoft.com/office/drawing/2014/main" id="{9FCB9E0E-01F4-485A-8075-6B12CA967D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ítulo 1">
            <a:extLst>
              <a:ext uri="{FF2B5EF4-FFF2-40B4-BE49-F238E27FC236}">
                <a16:creationId xmlns:a16="http://schemas.microsoft.com/office/drawing/2014/main" id="{0B8C80AA-FF8E-4479-8244-33BFAA619912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SELEÇÃO NATURAL</a:t>
            </a:r>
          </a:p>
        </p:txBody>
      </p:sp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24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775966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8279" y="1325839"/>
            <a:ext cx="6214280" cy="553216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414447" y="1325839"/>
            <a:ext cx="5750257" cy="54851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Picture 2" descr="Imagem relacionada">
            <a:extLst>
              <a:ext uri="{FF2B5EF4-FFF2-40B4-BE49-F238E27FC236}">
                <a16:creationId xmlns:a16="http://schemas.microsoft.com/office/drawing/2014/main" id="{5364A605-3F3B-4058-9C0B-DAF2D74C7D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ítulo 1">
            <a:extLst>
              <a:ext uri="{FF2B5EF4-FFF2-40B4-BE49-F238E27FC236}">
                <a16:creationId xmlns:a16="http://schemas.microsoft.com/office/drawing/2014/main" id="{A7556787-4A5B-4A05-BD13-8493CF8983B8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SELEÇÃO NATURAL</a:t>
            </a:r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pt-BR" smtClean="0"/>
              <a:t>25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87948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/>
          <p:nvPr/>
        </p:nvSpPr>
        <p:spPr>
          <a:xfrm>
            <a:off x="7574507" y="218363"/>
            <a:ext cx="4521957" cy="65304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8166" y="1278652"/>
            <a:ext cx="7514943" cy="4941546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marR="5080">
              <a:lnSpc>
                <a:spcPct val="150000"/>
              </a:lnSpc>
              <a:spcBef>
                <a:spcPts val="0"/>
              </a:spcBef>
            </a:pPr>
            <a:r>
              <a:rPr lang="pt-BR" sz="2400" dirty="0" smtClean="0">
                <a:latin typeface="+mn-lt"/>
              </a:rPr>
              <a:t>- Migração ou fluxo gênico</a:t>
            </a:r>
            <a:r>
              <a:rPr lang="pt-BR" sz="2400" dirty="0">
                <a:latin typeface="+mn-lt"/>
              </a:rPr>
              <a:t>, </a:t>
            </a:r>
            <a:r>
              <a:rPr lang="pt-BR" sz="2400" dirty="0" smtClean="0">
                <a:latin typeface="+mn-lt"/>
              </a:rPr>
              <a:t>é </a:t>
            </a:r>
            <a:r>
              <a:rPr lang="pt-BR" sz="2400" dirty="0">
                <a:latin typeface="+mn-lt"/>
              </a:rPr>
              <a:t>a atividade migratória que um determinado gene pode desempenhar ao longo de uma população. </a:t>
            </a:r>
            <a:r>
              <a:rPr lang="pt-BR" sz="2400" dirty="0" smtClean="0">
                <a:latin typeface="+mn-lt"/>
              </a:rPr>
              <a:t/>
            </a:r>
            <a:br>
              <a:rPr lang="pt-BR" sz="2400" dirty="0" smtClean="0">
                <a:latin typeface="+mn-lt"/>
              </a:rPr>
            </a:br>
            <a:r>
              <a:rPr lang="pt-BR" sz="2400" dirty="0" smtClean="0">
                <a:latin typeface="+mn-lt"/>
              </a:rPr>
              <a:t>- A consequência disso é que os </a:t>
            </a:r>
            <a:r>
              <a:rPr lang="pt-BR" sz="2400" dirty="0">
                <a:latin typeface="+mn-lt"/>
              </a:rPr>
              <a:t>alelos que migraram ao longo de uma população são transferidos entre os indivíduos, e passa a depender das frequências do gene nas duas </a:t>
            </a:r>
            <a:r>
              <a:rPr lang="pt-BR" sz="2400" dirty="0" smtClean="0">
                <a:latin typeface="+mn-lt"/>
              </a:rPr>
              <a:t>populações</a:t>
            </a:r>
            <a:br>
              <a:rPr lang="pt-BR" sz="2400" dirty="0" smtClean="0">
                <a:latin typeface="+mn-lt"/>
              </a:rPr>
            </a:br>
            <a:r>
              <a:rPr lang="pt-BR" sz="2400" dirty="0" smtClean="0">
                <a:latin typeface="+mn-lt"/>
              </a:rPr>
              <a:t>- Significa a chegada de novos indivíduos na população</a:t>
            </a:r>
            <a:br>
              <a:rPr lang="pt-BR" sz="2400" dirty="0" smtClean="0">
                <a:latin typeface="+mn-lt"/>
              </a:rPr>
            </a:br>
            <a:r>
              <a:rPr lang="pt-BR" sz="2400" dirty="0" smtClean="0">
                <a:latin typeface="+mn-lt"/>
              </a:rPr>
              <a:t>- Isso altera as frequências alélicas e genotípicas.</a:t>
            </a:r>
            <a:endParaRPr sz="1400" spc="-5" dirty="0">
              <a:latin typeface="+mn-lt"/>
              <a:ea typeface="+mn-ea"/>
              <a:cs typeface="Arial"/>
            </a:endParaRPr>
          </a:p>
        </p:txBody>
      </p:sp>
      <p:pic>
        <p:nvPicPr>
          <p:cNvPr id="10" name="Picture 2" descr="Imagem relacionada">
            <a:extLst>
              <a:ext uri="{FF2B5EF4-FFF2-40B4-BE49-F238E27FC236}">
                <a16:creationId xmlns:a16="http://schemas.microsoft.com/office/drawing/2014/main" id="{85F7C7B8-3767-4586-A287-5378E23C10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ítulo 1">
            <a:extLst>
              <a:ext uri="{FF2B5EF4-FFF2-40B4-BE49-F238E27FC236}">
                <a16:creationId xmlns:a16="http://schemas.microsoft.com/office/drawing/2014/main" id="{A92464D9-685A-4F23-B69A-D298ECBB0535}"/>
              </a:ext>
            </a:extLst>
          </p:cNvPr>
          <p:cNvSpPr txBox="1">
            <a:spLocks/>
          </p:cNvSpPr>
          <p:nvPr/>
        </p:nvSpPr>
        <p:spPr>
          <a:xfrm>
            <a:off x="1120993" y="527659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MIGRAÇÃO</a:t>
            </a: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26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8195489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41194" y="1485629"/>
            <a:ext cx="11668835" cy="1022844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lvl1pPr marL="12700" marR="5080" algn="just">
              <a:lnSpc>
                <a:spcPct val="90000"/>
              </a:lnSpc>
              <a:spcBef>
                <a:spcPts val="100"/>
              </a:spcBef>
              <a:buNone/>
              <a:defRPr sz="2800" spc="-5">
                <a:latin typeface="Arial"/>
                <a:cs typeface="Arial"/>
              </a:defRPr>
            </a:lvl1pPr>
          </a:lstStyle>
          <a:p>
            <a:r>
              <a:rPr lang="en-US" sz="2400" dirty="0"/>
              <a:t>● </a:t>
            </a:r>
            <a:r>
              <a:rPr sz="2400" dirty="0"/>
              <a:t>A população não está sob pressão de seleção natural</a:t>
            </a:r>
            <a:r>
              <a:rPr sz="2400" dirty="0" smtClean="0"/>
              <a:t>,</a:t>
            </a:r>
            <a:r>
              <a:rPr lang="pt-BR" sz="2400" dirty="0" smtClean="0"/>
              <a:t> </a:t>
            </a:r>
            <a:r>
              <a:rPr sz="2400" dirty="0" err="1" smtClean="0"/>
              <a:t>porque</a:t>
            </a:r>
            <a:r>
              <a:rPr sz="2400" dirty="0" smtClean="0"/>
              <a:t> </a:t>
            </a:r>
            <a:r>
              <a:rPr sz="2400" dirty="0"/>
              <a:t>todos os indivíduos são igualmente viáveis, não  existindo fatores que aumentem ou diminuam a  sobrevivência de indivíduos com determinado genótipo.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341194" y="3440819"/>
            <a:ext cx="6837527" cy="2697662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defPPr>
              <a:defRPr lang="pt-BR"/>
            </a:defPPr>
            <a:lvl1pPr marL="12700" marR="5080" algn="just">
              <a:lnSpc>
                <a:spcPct val="90000"/>
              </a:lnSpc>
              <a:spcBef>
                <a:spcPts val="100"/>
              </a:spcBef>
              <a:buNone/>
              <a:defRPr sz="2800" spc="-5">
                <a:latin typeface="Arial"/>
                <a:cs typeface="Arial"/>
              </a:defRPr>
            </a:lvl1pPr>
          </a:lstStyle>
          <a:p>
            <a:r>
              <a:rPr lang="en-US" sz="2400" dirty="0"/>
              <a:t>● </a:t>
            </a:r>
            <a:r>
              <a:rPr sz="2400" dirty="0"/>
              <a:t>A população não recebe nem emite um fluxo gênico capaz de  alterar a sua composição gênica original,</a:t>
            </a:r>
            <a:endParaRPr lang="pt-BR" sz="2400" dirty="0"/>
          </a:p>
          <a:p>
            <a:endParaRPr sz="2400" dirty="0"/>
          </a:p>
          <a:p>
            <a:r>
              <a:rPr sz="2400" dirty="0"/>
              <a:t>– porque ela não sofre miscigenação com uma população  imigrante que apresenta freqüências gênicas diferentes da  dela, nem há </a:t>
            </a:r>
            <a:r>
              <a:rPr sz="2400" dirty="0" err="1"/>
              <a:t>emigração</a:t>
            </a:r>
            <a:r>
              <a:rPr sz="2400" dirty="0"/>
              <a:t> </a:t>
            </a:r>
            <a:r>
              <a:rPr sz="2400" dirty="0" err="1" smtClean="0"/>
              <a:t>diferencial</a:t>
            </a:r>
            <a:r>
              <a:rPr sz="2400" dirty="0" smtClean="0"/>
              <a:t>.</a:t>
            </a:r>
            <a:endParaRPr sz="2400" dirty="0"/>
          </a:p>
        </p:txBody>
      </p:sp>
      <p:pic>
        <p:nvPicPr>
          <p:cNvPr id="8" name="Picture 2" descr="Imagem relacionada">
            <a:extLst>
              <a:ext uri="{FF2B5EF4-FFF2-40B4-BE49-F238E27FC236}">
                <a16:creationId xmlns:a16="http://schemas.microsoft.com/office/drawing/2014/main" id="{BBB8DFD0-FC39-4719-BD64-FC6FBBBE09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ítulo 1">
            <a:extLst>
              <a:ext uri="{FF2B5EF4-FFF2-40B4-BE49-F238E27FC236}">
                <a16:creationId xmlns:a16="http://schemas.microsoft.com/office/drawing/2014/main" id="{759797B3-BE5D-4804-8232-213274BA3FBD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PREMISSAS DE </a:t>
            </a:r>
            <a:r>
              <a:rPr lang="pt-BR" b="1" dirty="0" smtClean="0">
                <a:solidFill>
                  <a:srgbClr val="FF0000"/>
                </a:solidFill>
                <a:latin typeface="+mn-lt"/>
              </a:rPr>
              <a:t> HARDY e Weinberg</a:t>
            </a:r>
            <a:endParaRPr lang="pt-BR" b="1" dirty="0">
              <a:solidFill>
                <a:srgbClr val="FF0000"/>
              </a:solidFill>
              <a:latin typeface="+mn-lt"/>
            </a:endParaRPr>
          </a:p>
        </p:txBody>
      </p:sp>
      <p:pic>
        <p:nvPicPr>
          <p:cNvPr id="9218" name="Picture 2" descr="Population Genetics 2015 03-20 (AGB 32012)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68" t="8921" r="10931" b="15699"/>
          <a:stretch/>
        </p:blipFill>
        <p:spPr bwMode="auto">
          <a:xfrm>
            <a:off x="7178722" y="3031644"/>
            <a:ext cx="4831307" cy="3439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27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6332504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GENÉTICA DE POPULAÇÕES: DESMISTIFICANDO A LEI DE HARDY-WEINBER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76" t="9791" r="6935" b="11116"/>
          <a:stretch/>
        </p:blipFill>
        <p:spPr bwMode="auto">
          <a:xfrm>
            <a:off x="6673755" y="3477743"/>
            <a:ext cx="5518245" cy="30299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11879" y="1359447"/>
            <a:ext cx="11417190" cy="101002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marR="5080" algn="just">
              <a:spcBef>
                <a:spcPts val="100"/>
              </a:spcBef>
            </a:pPr>
            <a:r>
              <a:rPr lang="en-US" sz="2400" spc="-5" dirty="0">
                <a:latin typeface="Arial"/>
                <a:ea typeface="+mn-ea"/>
                <a:cs typeface="Arial"/>
              </a:rPr>
              <a:t>● </a:t>
            </a:r>
            <a:r>
              <a:rPr lang="pt-BR" sz="2400" spc="-5" dirty="0" smtClean="0">
                <a:latin typeface="Arial"/>
                <a:ea typeface="+mn-ea"/>
                <a:cs typeface="Arial"/>
              </a:rPr>
              <a:t>Após a </a:t>
            </a:r>
            <a:r>
              <a:rPr sz="2400" spc="-5" dirty="0" err="1" smtClean="0">
                <a:latin typeface="Arial"/>
                <a:ea typeface="+mn-ea"/>
                <a:cs typeface="Arial"/>
              </a:rPr>
              <a:t>redescoberta</a:t>
            </a:r>
            <a:r>
              <a:rPr sz="2400" spc="-5" dirty="0" smtClean="0">
                <a:latin typeface="Arial"/>
                <a:ea typeface="+mn-ea"/>
                <a:cs typeface="Arial"/>
              </a:rPr>
              <a:t> </a:t>
            </a:r>
            <a:r>
              <a:rPr sz="2400" spc="-5" dirty="0">
                <a:latin typeface="Arial"/>
                <a:ea typeface="+mn-ea"/>
                <a:cs typeface="Arial"/>
              </a:rPr>
              <a:t>das leis de Mendel (1908), </a:t>
            </a:r>
            <a:r>
              <a:rPr sz="2400" spc="-5" dirty="0" smtClean="0">
                <a:latin typeface="Arial"/>
                <a:ea typeface="+mn-ea"/>
                <a:cs typeface="Arial"/>
              </a:rPr>
              <a:t>Weinberg </a:t>
            </a:r>
            <a:r>
              <a:rPr sz="2400" spc="-5" dirty="0">
                <a:latin typeface="Arial"/>
                <a:ea typeface="+mn-ea"/>
                <a:cs typeface="Arial"/>
              </a:rPr>
              <a:t>e </a:t>
            </a:r>
            <a:r>
              <a:rPr sz="2400" spc="-5" dirty="0" smtClean="0">
                <a:latin typeface="Arial"/>
                <a:ea typeface="+mn-ea"/>
                <a:cs typeface="Arial"/>
              </a:rPr>
              <a:t>Hardy </a:t>
            </a:r>
            <a:r>
              <a:rPr sz="2400" spc="-5" dirty="0" err="1" smtClean="0">
                <a:latin typeface="Arial"/>
                <a:ea typeface="+mn-ea"/>
                <a:cs typeface="Arial"/>
              </a:rPr>
              <a:t>chegaram</a:t>
            </a:r>
            <a:r>
              <a:rPr sz="2400" spc="-5" dirty="0" smtClean="0">
                <a:latin typeface="Arial"/>
                <a:ea typeface="+mn-ea"/>
                <a:cs typeface="Arial"/>
              </a:rPr>
              <a:t> </a:t>
            </a:r>
            <a:r>
              <a:rPr sz="2400" spc="-5" dirty="0">
                <a:latin typeface="Arial"/>
                <a:ea typeface="+mn-ea"/>
                <a:cs typeface="Arial"/>
              </a:rPr>
              <a:t>às  mesmas conclusões a respeito daquilo que é considerado o  fundamento da Genética de Populações:</a:t>
            </a:r>
          </a:p>
        </p:txBody>
      </p:sp>
      <p:pic>
        <p:nvPicPr>
          <p:cNvPr id="8" name="Picture 2" descr="Imagem relacionada">
            <a:extLst>
              <a:ext uri="{FF2B5EF4-FFF2-40B4-BE49-F238E27FC236}">
                <a16:creationId xmlns:a16="http://schemas.microsoft.com/office/drawing/2014/main" id="{8EF4ED4A-B95F-4085-BD18-FBA1E9152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ítulo 1">
            <a:extLst>
              <a:ext uri="{FF2B5EF4-FFF2-40B4-BE49-F238E27FC236}">
                <a16:creationId xmlns:a16="http://schemas.microsoft.com/office/drawing/2014/main" id="{226D005E-45A4-4C6D-97B1-6037EDD41A6B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PREMISSAS DE WEINBERG e HARDY</a:t>
            </a:r>
          </a:p>
        </p:txBody>
      </p:sp>
      <p:sp>
        <p:nvSpPr>
          <p:cNvPr id="2" name="Retângulo 1"/>
          <p:cNvSpPr/>
          <p:nvPr/>
        </p:nvSpPr>
        <p:spPr>
          <a:xfrm>
            <a:off x="220092" y="2190444"/>
            <a:ext cx="11800764" cy="2403735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marR="5080" algn="just">
              <a:lnSpc>
                <a:spcPct val="90000"/>
              </a:lnSpc>
              <a:spcBef>
                <a:spcPts val="100"/>
              </a:spcBef>
            </a:pPr>
            <a:endParaRPr lang="pt-BR" sz="2400" spc="-5" dirty="0">
              <a:latin typeface="Arial"/>
              <a:cs typeface="Arial"/>
            </a:endParaRPr>
          </a:p>
          <a:p>
            <a:pPr marL="12700" marR="5080" algn="just">
              <a:lnSpc>
                <a:spcPct val="90000"/>
              </a:lnSpc>
              <a:spcBef>
                <a:spcPts val="100"/>
              </a:spcBef>
            </a:pPr>
            <a:r>
              <a:rPr lang="pt-BR" sz="2400" spc="-5" dirty="0" smtClean="0">
                <a:latin typeface="Arial"/>
                <a:cs typeface="Arial"/>
              </a:rPr>
              <a:t>- Existe um efeito </a:t>
            </a:r>
            <a:r>
              <a:rPr lang="pt-BR" sz="2400" spc="-5" dirty="0">
                <a:latin typeface="Arial"/>
                <a:cs typeface="Arial"/>
              </a:rPr>
              <a:t>de fatores </a:t>
            </a:r>
            <a:r>
              <a:rPr lang="pt-BR" sz="2400" spc="-5" dirty="0" smtClean="0">
                <a:latin typeface="Arial"/>
                <a:cs typeface="Arial"/>
              </a:rPr>
              <a:t>evolutivos/mutações</a:t>
            </a:r>
            <a:r>
              <a:rPr lang="pt-BR" sz="2400" spc="-5" dirty="0">
                <a:latin typeface="Arial"/>
                <a:cs typeface="Arial"/>
              </a:rPr>
              <a:t>, seleção natural, deriva  genética e fluxo gênico de populações migrantes</a:t>
            </a:r>
          </a:p>
          <a:p>
            <a:pPr marL="12700" marR="5080" algn="just">
              <a:lnSpc>
                <a:spcPct val="90000"/>
              </a:lnSpc>
              <a:spcBef>
                <a:spcPts val="100"/>
              </a:spcBef>
            </a:pPr>
            <a:r>
              <a:rPr lang="pt-BR" sz="2400" spc="-5" dirty="0" smtClean="0">
                <a:latin typeface="Arial"/>
                <a:cs typeface="Arial"/>
              </a:rPr>
              <a:t>ou </a:t>
            </a:r>
            <a:r>
              <a:rPr lang="pt-BR" sz="2400" spc="-5" dirty="0">
                <a:latin typeface="Arial"/>
                <a:cs typeface="Arial"/>
              </a:rPr>
              <a:t>apenas a </a:t>
            </a:r>
            <a:r>
              <a:rPr lang="pt-BR" sz="2400" spc="-5" dirty="0" smtClean="0">
                <a:latin typeface="Arial"/>
                <a:cs typeface="Arial"/>
              </a:rPr>
              <a:t>frequência </a:t>
            </a:r>
            <a:r>
              <a:rPr lang="pt-BR" sz="2400" spc="-5" dirty="0">
                <a:latin typeface="Arial"/>
                <a:cs typeface="Arial"/>
              </a:rPr>
              <a:t>genotípica pelo aumento </a:t>
            </a:r>
            <a:endParaRPr lang="pt-BR" sz="2400" spc="-5" dirty="0" smtClean="0">
              <a:latin typeface="Arial"/>
              <a:cs typeface="Arial"/>
            </a:endParaRPr>
          </a:p>
          <a:p>
            <a:pPr marL="12700" marR="5080" algn="just">
              <a:lnSpc>
                <a:spcPct val="90000"/>
              </a:lnSpc>
              <a:spcBef>
                <a:spcPts val="100"/>
              </a:spcBef>
            </a:pPr>
            <a:r>
              <a:rPr lang="pt-BR" sz="2400" spc="-5" dirty="0" smtClean="0">
                <a:latin typeface="Arial"/>
                <a:cs typeface="Arial"/>
              </a:rPr>
              <a:t>da </a:t>
            </a:r>
            <a:r>
              <a:rPr lang="pt-BR" sz="2400" spc="-5" dirty="0" err="1">
                <a:latin typeface="Arial"/>
                <a:cs typeface="Arial"/>
              </a:rPr>
              <a:t>homozigose</a:t>
            </a:r>
            <a:r>
              <a:rPr lang="pt-BR" sz="2400" spc="-5" dirty="0">
                <a:latin typeface="Arial"/>
                <a:cs typeface="Arial"/>
              </a:rPr>
              <a:t>  (efeito dos casamentos </a:t>
            </a:r>
            <a:endParaRPr lang="pt-BR" sz="2400" spc="-5" dirty="0" smtClean="0">
              <a:latin typeface="Arial"/>
              <a:cs typeface="Arial"/>
            </a:endParaRPr>
          </a:p>
          <a:p>
            <a:pPr marL="12700" marR="5080" algn="just">
              <a:lnSpc>
                <a:spcPct val="90000"/>
              </a:lnSpc>
              <a:spcBef>
                <a:spcPts val="100"/>
              </a:spcBef>
            </a:pPr>
            <a:r>
              <a:rPr lang="pt-BR" sz="2400" spc="-5" dirty="0" smtClean="0">
                <a:latin typeface="Arial"/>
                <a:cs typeface="Arial"/>
              </a:rPr>
              <a:t>consanguíneos </a:t>
            </a:r>
            <a:r>
              <a:rPr lang="pt-BR" sz="2400" spc="-5" dirty="0">
                <a:latin typeface="Arial"/>
                <a:cs typeface="Arial"/>
              </a:rPr>
              <a:t>ou da subdivisão da  população </a:t>
            </a:r>
            <a:endParaRPr lang="pt-BR" sz="2400" spc="-5" dirty="0" smtClean="0">
              <a:latin typeface="Arial"/>
              <a:cs typeface="Arial"/>
            </a:endParaRPr>
          </a:p>
          <a:p>
            <a:pPr marL="12700" marR="5080" algn="just">
              <a:lnSpc>
                <a:spcPct val="90000"/>
              </a:lnSpc>
              <a:spcBef>
                <a:spcPts val="100"/>
              </a:spcBef>
            </a:pPr>
            <a:r>
              <a:rPr lang="pt-BR" sz="2400" spc="-5" dirty="0" smtClean="0">
                <a:latin typeface="Arial"/>
                <a:cs typeface="Arial"/>
              </a:rPr>
              <a:t>em </a:t>
            </a:r>
            <a:r>
              <a:rPr lang="pt-BR" sz="2400" spc="-5" dirty="0">
                <a:latin typeface="Arial"/>
                <a:cs typeface="Arial"/>
              </a:rPr>
              <a:t>grandes isolados).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3013204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2197290" y="2797791"/>
            <a:ext cx="693306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000" b="1" dirty="0">
                <a:solidFill>
                  <a:srgbClr val="FF0000"/>
                </a:solidFill>
              </a:rPr>
              <a:t>ESPECIAÇÃO</a:t>
            </a:r>
          </a:p>
        </p:txBody>
      </p:sp>
      <p:pic>
        <p:nvPicPr>
          <p:cNvPr id="4" name="Picture 2" descr="Imagem relacionada">
            <a:extLst>
              <a:ext uri="{FF2B5EF4-FFF2-40B4-BE49-F238E27FC236}">
                <a16:creationId xmlns:a16="http://schemas.microsoft.com/office/drawing/2014/main" id="{3D0113DE-EFBA-4155-9299-29D01DD082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spaço Reservado para Número de Slide 2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pt-BR" smtClean="0"/>
              <a:t>29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065653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297703" y="1183414"/>
            <a:ext cx="3989704" cy="1252855"/>
            <a:chOff x="4773703" y="1183413"/>
            <a:chExt cx="3989704" cy="1252855"/>
          </a:xfrm>
        </p:grpSpPr>
        <p:sp>
          <p:nvSpPr>
            <p:cNvPr id="3" name="object 3"/>
            <p:cNvSpPr/>
            <p:nvPr/>
          </p:nvSpPr>
          <p:spPr>
            <a:xfrm>
              <a:off x="4787899" y="1197610"/>
              <a:ext cx="3961129" cy="1224280"/>
            </a:xfrm>
            <a:custGeom>
              <a:avLst/>
              <a:gdLst/>
              <a:ahLst/>
              <a:cxnLst/>
              <a:rect l="l" t="t" r="r" b="b"/>
              <a:pathLst>
                <a:path w="3961129" h="1224280">
                  <a:moveTo>
                    <a:pt x="3854450" y="0"/>
                  </a:moveTo>
                  <a:lnTo>
                    <a:pt x="97789" y="0"/>
                  </a:lnTo>
                  <a:lnTo>
                    <a:pt x="61614" y="2420"/>
                  </a:lnTo>
                  <a:lnTo>
                    <a:pt x="30321" y="8889"/>
                  </a:lnTo>
                  <a:lnTo>
                    <a:pt x="8314" y="18216"/>
                  </a:lnTo>
                  <a:lnTo>
                    <a:pt x="0" y="29210"/>
                  </a:lnTo>
                  <a:lnTo>
                    <a:pt x="0" y="948689"/>
                  </a:lnTo>
                  <a:lnTo>
                    <a:pt x="8314" y="959881"/>
                  </a:lnTo>
                  <a:lnTo>
                    <a:pt x="30321" y="969644"/>
                  </a:lnTo>
                  <a:lnTo>
                    <a:pt x="61614" y="976550"/>
                  </a:lnTo>
                  <a:lnTo>
                    <a:pt x="97789" y="979169"/>
                  </a:lnTo>
                  <a:lnTo>
                    <a:pt x="481329" y="979169"/>
                  </a:lnTo>
                  <a:lnTo>
                    <a:pt x="314960" y="1224279"/>
                  </a:lnTo>
                  <a:lnTo>
                    <a:pt x="1195070" y="979169"/>
                  </a:lnTo>
                  <a:lnTo>
                    <a:pt x="3854450" y="979169"/>
                  </a:lnTo>
                  <a:lnTo>
                    <a:pt x="3893621" y="976550"/>
                  </a:lnTo>
                  <a:lnTo>
                    <a:pt x="3927792" y="969644"/>
                  </a:lnTo>
                  <a:lnTo>
                    <a:pt x="3951962" y="959881"/>
                  </a:lnTo>
                  <a:lnTo>
                    <a:pt x="3961129" y="948689"/>
                  </a:lnTo>
                  <a:lnTo>
                    <a:pt x="3961129" y="29210"/>
                  </a:lnTo>
                  <a:lnTo>
                    <a:pt x="3951962" y="18216"/>
                  </a:lnTo>
                  <a:lnTo>
                    <a:pt x="3927792" y="8889"/>
                  </a:lnTo>
                  <a:lnTo>
                    <a:pt x="3893621" y="2420"/>
                  </a:lnTo>
                  <a:lnTo>
                    <a:pt x="385445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787899" y="1197610"/>
              <a:ext cx="3961129" cy="1224280"/>
            </a:xfrm>
            <a:custGeom>
              <a:avLst/>
              <a:gdLst/>
              <a:ahLst/>
              <a:cxnLst/>
              <a:rect l="l" t="t" r="r" b="b"/>
              <a:pathLst>
                <a:path w="3961129" h="1224280">
                  <a:moveTo>
                    <a:pt x="97789" y="0"/>
                  </a:moveTo>
                  <a:lnTo>
                    <a:pt x="61614" y="2420"/>
                  </a:lnTo>
                  <a:lnTo>
                    <a:pt x="30321" y="8889"/>
                  </a:lnTo>
                  <a:lnTo>
                    <a:pt x="8314" y="18216"/>
                  </a:lnTo>
                  <a:lnTo>
                    <a:pt x="0" y="29210"/>
                  </a:lnTo>
                  <a:lnTo>
                    <a:pt x="0" y="43576"/>
                  </a:lnTo>
                  <a:lnTo>
                    <a:pt x="0" y="144145"/>
                  </a:lnTo>
                  <a:lnTo>
                    <a:pt x="0" y="417115"/>
                  </a:lnTo>
                  <a:lnTo>
                    <a:pt x="0" y="948689"/>
                  </a:lnTo>
                  <a:lnTo>
                    <a:pt x="8314" y="959881"/>
                  </a:lnTo>
                  <a:lnTo>
                    <a:pt x="30321" y="969644"/>
                  </a:lnTo>
                  <a:lnTo>
                    <a:pt x="61614" y="976550"/>
                  </a:lnTo>
                  <a:lnTo>
                    <a:pt x="97789" y="979169"/>
                  </a:lnTo>
                  <a:lnTo>
                    <a:pt x="103782" y="979169"/>
                  </a:lnTo>
                  <a:lnTo>
                    <a:pt x="145732" y="979169"/>
                  </a:lnTo>
                  <a:lnTo>
                    <a:pt x="259595" y="979169"/>
                  </a:lnTo>
                  <a:lnTo>
                    <a:pt x="481329" y="979169"/>
                  </a:lnTo>
                  <a:lnTo>
                    <a:pt x="478730" y="982999"/>
                  </a:lnTo>
                  <a:lnTo>
                    <a:pt x="460533" y="1009808"/>
                  </a:lnTo>
                  <a:lnTo>
                    <a:pt x="411142" y="1082575"/>
                  </a:lnTo>
                  <a:lnTo>
                    <a:pt x="314960" y="1224279"/>
                  </a:lnTo>
                  <a:lnTo>
                    <a:pt x="328711" y="1220450"/>
                  </a:lnTo>
                  <a:lnTo>
                    <a:pt x="424973" y="1193641"/>
                  </a:lnTo>
                  <a:lnTo>
                    <a:pt x="686256" y="1120874"/>
                  </a:lnTo>
                  <a:lnTo>
                    <a:pt x="1195070" y="979169"/>
                  </a:lnTo>
                  <a:lnTo>
                    <a:pt x="1236622" y="979169"/>
                  </a:lnTo>
                  <a:lnTo>
                    <a:pt x="1527492" y="979169"/>
                  </a:lnTo>
                  <a:lnTo>
                    <a:pt x="2316995" y="979169"/>
                  </a:lnTo>
                  <a:lnTo>
                    <a:pt x="3854450" y="979169"/>
                  </a:lnTo>
                  <a:lnTo>
                    <a:pt x="3893621" y="976550"/>
                  </a:lnTo>
                  <a:lnTo>
                    <a:pt x="3927792" y="969644"/>
                  </a:lnTo>
                  <a:lnTo>
                    <a:pt x="3951962" y="959881"/>
                  </a:lnTo>
                  <a:lnTo>
                    <a:pt x="3961129" y="948689"/>
                  </a:lnTo>
                  <a:lnTo>
                    <a:pt x="3961129" y="934323"/>
                  </a:lnTo>
                  <a:lnTo>
                    <a:pt x="3961129" y="833754"/>
                  </a:lnTo>
                  <a:lnTo>
                    <a:pt x="3961129" y="560784"/>
                  </a:lnTo>
                  <a:lnTo>
                    <a:pt x="3961129" y="29210"/>
                  </a:lnTo>
                  <a:lnTo>
                    <a:pt x="3951962" y="18216"/>
                  </a:lnTo>
                  <a:lnTo>
                    <a:pt x="3927792" y="8889"/>
                  </a:lnTo>
                  <a:lnTo>
                    <a:pt x="3893621" y="2420"/>
                  </a:lnTo>
                  <a:lnTo>
                    <a:pt x="3854450" y="0"/>
                  </a:lnTo>
                  <a:lnTo>
                    <a:pt x="3795752" y="0"/>
                  </a:lnTo>
                  <a:lnTo>
                    <a:pt x="3384867" y="0"/>
                  </a:lnTo>
                  <a:lnTo>
                    <a:pt x="2269609" y="0"/>
                  </a:lnTo>
                  <a:lnTo>
                    <a:pt x="97789" y="0"/>
                  </a:lnTo>
                  <a:close/>
                </a:path>
              </a:pathLst>
            </a:custGeom>
            <a:ln w="28393">
              <a:solidFill>
                <a:srgbClr val="00007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6464300" y="1239520"/>
            <a:ext cx="3648710" cy="87884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marR="5080" indent="36576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latin typeface="Arial"/>
                <a:cs typeface="Arial"/>
              </a:rPr>
              <a:t>Porquê </a:t>
            </a:r>
            <a:r>
              <a:rPr sz="2800" dirty="0">
                <a:latin typeface="Arial"/>
                <a:cs typeface="Arial"/>
              </a:rPr>
              <a:t>a variação  </a:t>
            </a:r>
            <a:r>
              <a:rPr sz="2800" spc="-5" dirty="0">
                <a:latin typeface="Arial"/>
                <a:cs typeface="Arial"/>
              </a:rPr>
              <a:t>genética </a:t>
            </a:r>
            <a:r>
              <a:rPr sz="2800" dirty="0">
                <a:latin typeface="Arial"/>
                <a:cs typeface="Arial"/>
              </a:rPr>
              <a:t>é</a:t>
            </a:r>
            <a:r>
              <a:rPr sz="2800" spc="-10" dirty="0">
                <a:latin typeface="Arial"/>
                <a:cs typeface="Arial"/>
              </a:rPr>
              <a:t> </a:t>
            </a:r>
            <a:r>
              <a:rPr sz="2800" spc="-5" dirty="0">
                <a:latin typeface="Arial"/>
                <a:cs typeface="Arial"/>
              </a:rPr>
              <a:t>importante?</a:t>
            </a:r>
            <a:endParaRPr sz="2800">
              <a:latin typeface="Arial"/>
              <a:cs typeface="Arial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120674" y="2567939"/>
            <a:ext cx="4939665" cy="3468370"/>
            <a:chOff x="596673" y="2567939"/>
            <a:chExt cx="4939665" cy="3468370"/>
          </a:xfrm>
        </p:grpSpPr>
        <p:sp>
          <p:nvSpPr>
            <p:cNvPr id="7" name="object 7"/>
            <p:cNvSpPr/>
            <p:nvPr/>
          </p:nvSpPr>
          <p:spPr>
            <a:xfrm>
              <a:off x="3926840" y="2567939"/>
              <a:ext cx="1609090" cy="3468370"/>
            </a:xfrm>
            <a:custGeom>
              <a:avLst/>
              <a:gdLst/>
              <a:ahLst/>
              <a:cxnLst/>
              <a:rect l="l" t="t" r="r" b="b"/>
              <a:pathLst>
                <a:path w="1609089" h="3468370">
                  <a:moveTo>
                    <a:pt x="1143000" y="778510"/>
                  </a:moveTo>
                  <a:lnTo>
                    <a:pt x="923290" y="755650"/>
                  </a:lnTo>
                  <a:lnTo>
                    <a:pt x="868680" y="629920"/>
                  </a:lnTo>
                  <a:lnTo>
                    <a:pt x="840740" y="607060"/>
                  </a:lnTo>
                  <a:lnTo>
                    <a:pt x="786130" y="534670"/>
                  </a:lnTo>
                  <a:lnTo>
                    <a:pt x="708660" y="481330"/>
                  </a:lnTo>
                  <a:lnTo>
                    <a:pt x="640080" y="445770"/>
                  </a:lnTo>
                  <a:lnTo>
                    <a:pt x="584200" y="454660"/>
                  </a:lnTo>
                  <a:lnTo>
                    <a:pt x="544830" y="495300"/>
                  </a:lnTo>
                  <a:lnTo>
                    <a:pt x="513080" y="615950"/>
                  </a:lnTo>
                  <a:lnTo>
                    <a:pt x="525780" y="755650"/>
                  </a:lnTo>
                  <a:lnTo>
                    <a:pt x="558800" y="889000"/>
                  </a:lnTo>
                  <a:lnTo>
                    <a:pt x="594360" y="993140"/>
                  </a:lnTo>
                  <a:lnTo>
                    <a:pt x="662940" y="1101090"/>
                  </a:lnTo>
                  <a:lnTo>
                    <a:pt x="722630" y="1144270"/>
                  </a:lnTo>
                  <a:lnTo>
                    <a:pt x="803910" y="1144270"/>
                  </a:lnTo>
                  <a:lnTo>
                    <a:pt x="886460" y="1115060"/>
                  </a:lnTo>
                  <a:lnTo>
                    <a:pt x="928370" y="1037590"/>
                  </a:lnTo>
                  <a:lnTo>
                    <a:pt x="949960" y="939800"/>
                  </a:lnTo>
                  <a:lnTo>
                    <a:pt x="942340" y="817880"/>
                  </a:lnTo>
                  <a:lnTo>
                    <a:pt x="1132840" y="831850"/>
                  </a:lnTo>
                  <a:lnTo>
                    <a:pt x="1143000" y="778510"/>
                  </a:lnTo>
                  <a:close/>
                </a:path>
                <a:path w="1609089" h="3468370">
                  <a:moveTo>
                    <a:pt x="1259840" y="80010"/>
                  </a:moveTo>
                  <a:lnTo>
                    <a:pt x="1233170" y="30480"/>
                  </a:lnTo>
                  <a:lnTo>
                    <a:pt x="1177290" y="3810"/>
                  </a:lnTo>
                  <a:lnTo>
                    <a:pt x="1116330" y="0"/>
                  </a:lnTo>
                  <a:lnTo>
                    <a:pt x="1052830" y="12700"/>
                  </a:lnTo>
                  <a:lnTo>
                    <a:pt x="1040130" y="40640"/>
                  </a:lnTo>
                  <a:lnTo>
                    <a:pt x="1061720" y="53340"/>
                  </a:lnTo>
                  <a:lnTo>
                    <a:pt x="1122680" y="40640"/>
                  </a:lnTo>
                  <a:lnTo>
                    <a:pt x="1177290" y="40640"/>
                  </a:lnTo>
                  <a:lnTo>
                    <a:pt x="1212850" y="83820"/>
                  </a:lnTo>
                  <a:lnTo>
                    <a:pt x="1205230" y="133350"/>
                  </a:lnTo>
                  <a:lnTo>
                    <a:pt x="1172210" y="165100"/>
                  </a:lnTo>
                  <a:lnTo>
                    <a:pt x="1089660" y="173990"/>
                  </a:lnTo>
                  <a:lnTo>
                    <a:pt x="1040130" y="205740"/>
                  </a:lnTo>
                  <a:lnTo>
                    <a:pt x="1026160" y="259080"/>
                  </a:lnTo>
                  <a:lnTo>
                    <a:pt x="1061720" y="273050"/>
                  </a:lnTo>
                  <a:lnTo>
                    <a:pt x="1075690" y="232410"/>
                  </a:lnTo>
                  <a:lnTo>
                    <a:pt x="1116330" y="205740"/>
                  </a:lnTo>
                  <a:lnTo>
                    <a:pt x="1186180" y="205740"/>
                  </a:lnTo>
                  <a:lnTo>
                    <a:pt x="1233170" y="173990"/>
                  </a:lnTo>
                  <a:lnTo>
                    <a:pt x="1259840" y="120650"/>
                  </a:lnTo>
                  <a:lnTo>
                    <a:pt x="1259840" y="80010"/>
                  </a:lnTo>
                  <a:close/>
                </a:path>
                <a:path w="1609089" h="3468370">
                  <a:moveTo>
                    <a:pt x="1609090" y="3360420"/>
                  </a:moveTo>
                  <a:lnTo>
                    <a:pt x="1576070" y="3324860"/>
                  </a:lnTo>
                  <a:lnTo>
                    <a:pt x="1426210" y="3321050"/>
                  </a:lnTo>
                  <a:lnTo>
                    <a:pt x="1319530" y="3335020"/>
                  </a:lnTo>
                  <a:lnTo>
                    <a:pt x="1266190" y="3360420"/>
                  </a:lnTo>
                  <a:lnTo>
                    <a:pt x="1273810" y="3298190"/>
                  </a:lnTo>
                  <a:lnTo>
                    <a:pt x="1329690" y="3204210"/>
                  </a:lnTo>
                  <a:lnTo>
                    <a:pt x="1374140" y="3055620"/>
                  </a:lnTo>
                  <a:lnTo>
                    <a:pt x="1412240" y="2931160"/>
                  </a:lnTo>
                  <a:lnTo>
                    <a:pt x="1384300" y="2787650"/>
                  </a:lnTo>
                  <a:lnTo>
                    <a:pt x="1342390" y="2633980"/>
                  </a:lnTo>
                  <a:lnTo>
                    <a:pt x="1259840" y="2458720"/>
                  </a:lnTo>
                  <a:lnTo>
                    <a:pt x="1141730" y="2297430"/>
                  </a:lnTo>
                  <a:lnTo>
                    <a:pt x="1041400" y="2180590"/>
                  </a:lnTo>
                  <a:lnTo>
                    <a:pt x="1037717" y="2177923"/>
                  </a:lnTo>
                  <a:lnTo>
                    <a:pt x="1062990" y="2068830"/>
                  </a:lnTo>
                  <a:lnTo>
                    <a:pt x="1062990" y="1931009"/>
                  </a:lnTo>
                  <a:lnTo>
                    <a:pt x="1082040" y="1938020"/>
                  </a:lnTo>
                  <a:lnTo>
                    <a:pt x="1173480" y="1973580"/>
                  </a:lnTo>
                  <a:lnTo>
                    <a:pt x="1233170" y="2033270"/>
                  </a:lnTo>
                  <a:lnTo>
                    <a:pt x="1273810" y="2019300"/>
                  </a:lnTo>
                  <a:lnTo>
                    <a:pt x="1314450" y="1978660"/>
                  </a:lnTo>
                  <a:lnTo>
                    <a:pt x="1214120" y="1925320"/>
                  </a:lnTo>
                  <a:lnTo>
                    <a:pt x="1109980" y="1897380"/>
                  </a:lnTo>
                  <a:lnTo>
                    <a:pt x="1062990" y="1877136"/>
                  </a:lnTo>
                  <a:lnTo>
                    <a:pt x="1062990" y="1871980"/>
                  </a:lnTo>
                  <a:lnTo>
                    <a:pt x="1060704" y="1826475"/>
                  </a:lnTo>
                  <a:lnTo>
                    <a:pt x="1136650" y="1812290"/>
                  </a:lnTo>
                  <a:lnTo>
                    <a:pt x="1191260" y="1776730"/>
                  </a:lnTo>
                  <a:lnTo>
                    <a:pt x="1296670" y="1718310"/>
                  </a:lnTo>
                  <a:lnTo>
                    <a:pt x="1383030" y="1638300"/>
                  </a:lnTo>
                  <a:lnTo>
                    <a:pt x="1437640" y="1507490"/>
                  </a:lnTo>
                  <a:lnTo>
                    <a:pt x="1410970" y="1463040"/>
                  </a:lnTo>
                  <a:lnTo>
                    <a:pt x="1355090" y="1390523"/>
                  </a:lnTo>
                  <a:lnTo>
                    <a:pt x="1355090" y="1535430"/>
                  </a:lnTo>
                  <a:lnTo>
                    <a:pt x="1296670" y="1629410"/>
                  </a:lnTo>
                  <a:lnTo>
                    <a:pt x="1214120" y="1718310"/>
                  </a:lnTo>
                  <a:lnTo>
                    <a:pt x="1068070" y="1776730"/>
                  </a:lnTo>
                  <a:lnTo>
                    <a:pt x="1058468" y="1781670"/>
                  </a:lnTo>
                  <a:lnTo>
                    <a:pt x="1055370" y="1719580"/>
                  </a:lnTo>
                  <a:lnTo>
                    <a:pt x="1035050" y="1562100"/>
                  </a:lnTo>
                  <a:lnTo>
                    <a:pt x="1013460" y="1428750"/>
                  </a:lnTo>
                  <a:lnTo>
                    <a:pt x="967740" y="1330960"/>
                  </a:lnTo>
                  <a:lnTo>
                    <a:pt x="966012" y="1328420"/>
                  </a:lnTo>
                  <a:lnTo>
                    <a:pt x="967740" y="1328420"/>
                  </a:lnTo>
                  <a:lnTo>
                    <a:pt x="1055370" y="1332230"/>
                  </a:lnTo>
                  <a:lnTo>
                    <a:pt x="1187450" y="1360170"/>
                  </a:lnTo>
                  <a:lnTo>
                    <a:pt x="1296670" y="1435100"/>
                  </a:lnTo>
                  <a:lnTo>
                    <a:pt x="1341120" y="1489710"/>
                  </a:lnTo>
                  <a:lnTo>
                    <a:pt x="1355090" y="1535430"/>
                  </a:lnTo>
                  <a:lnTo>
                    <a:pt x="1355090" y="1390523"/>
                  </a:lnTo>
                  <a:lnTo>
                    <a:pt x="1259840" y="1332230"/>
                  </a:lnTo>
                  <a:lnTo>
                    <a:pt x="1131570" y="1261110"/>
                  </a:lnTo>
                  <a:lnTo>
                    <a:pt x="1009650" y="1238250"/>
                  </a:lnTo>
                  <a:lnTo>
                    <a:pt x="890270" y="1224280"/>
                  </a:lnTo>
                  <a:lnTo>
                    <a:pt x="888453" y="1227391"/>
                  </a:lnTo>
                  <a:lnTo>
                    <a:pt x="834390" y="1196340"/>
                  </a:lnTo>
                  <a:lnTo>
                    <a:pt x="781050" y="1196340"/>
                  </a:lnTo>
                  <a:lnTo>
                    <a:pt x="721360" y="1223010"/>
                  </a:lnTo>
                  <a:lnTo>
                    <a:pt x="711111" y="1263078"/>
                  </a:lnTo>
                  <a:lnTo>
                    <a:pt x="628650" y="1234440"/>
                  </a:lnTo>
                  <a:lnTo>
                    <a:pt x="506730" y="1184910"/>
                  </a:lnTo>
                  <a:lnTo>
                    <a:pt x="422910" y="1170940"/>
                  </a:lnTo>
                  <a:lnTo>
                    <a:pt x="341630" y="1144270"/>
                  </a:lnTo>
                  <a:lnTo>
                    <a:pt x="191770" y="1087120"/>
                  </a:lnTo>
                  <a:lnTo>
                    <a:pt x="119380" y="1019810"/>
                  </a:lnTo>
                  <a:lnTo>
                    <a:pt x="105410" y="965200"/>
                  </a:lnTo>
                  <a:lnTo>
                    <a:pt x="123190" y="862330"/>
                  </a:lnTo>
                  <a:lnTo>
                    <a:pt x="163830" y="754380"/>
                  </a:lnTo>
                  <a:lnTo>
                    <a:pt x="227330" y="633730"/>
                  </a:lnTo>
                  <a:lnTo>
                    <a:pt x="273050" y="539750"/>
                  </a:lnTo>
                  <a:lnTo>
                    <a:pt x="350520" y="453390"/>
                  </a:lnTo>
                  <a:lnTo>
                    <a:pt x="364490" y="485140"/>
                  </a:lnTo>
                  <a:lnTo>
                    <a:pt x="436880" y="499110"/>
                  </a:lnTo>
                  <a:lnTo>
                    <a:pt x="506730" y="481330"/>
                  </a:lnTo>
                  <a:lnTo>
                    <a:pt x="514350" y="440690"/>
                  </a:lnTo>
                  <a:lnTo>
                    <a:pt x="506730" y="392430"/>
                  </a:lnTo>
                  <a:lnTo>
                    <a:pt x="478790" y="337820"/>
                  </a:lnTo>
                  <a:lnTo>
                    <a:pt x="547370" y="320040"/>
                  </a:lnTo>
                  <a:lnTo>
                    <a:pt x="588010" y="337820"/>
                  </a:lnTo>
                  <a:lnTo>
                    <a:pt x="628650" y="386080"/>
                  </a:lnTo>
                  <a:lnTo>
                    <a:pt x="614680" y="440690"/>
                  </a:lnTo>
                  <a:lnTo>
                    <a:pt x="665480" y="440690"/>
                  </a:lnTo>
                  <a:lnTo>
                    <a:pt x="679450" y="373380"/>
                  </a:lnTo>
                  <a:lnTo>
                    <a:pt x="642620" y="309880"/>
                  </a:lnTo>
                  <a:lnTo>
                    <a:pt x="588010" y="270510"/>
                  </a:lnTo>
                  <a:lnTo>
                    <a:pt x="514350" y="266700"/>
                  </a:lnTo>
                  <a:lnTo>
                    <a:pt x="422910" y="292100"/>
                  </a:lnTo>
                  <a:lnTo>
                    <a:pt x="461010" y="292100"/>
                  </a:lnTo>
                  <a:lnTo>
                    <a:pt x="369570" y="332740"/>
                  </a:lnTo>
                  <a:lnTo>
                    <a:pt x="297180" y="414020"/>
                  </a:lnTo>
                  <a:lnTo>
                    <a:pt x="200660" y="553720"/>
                  </a:lnTo>
                  <a:lnTo>
                    <a:pt x="123190" y="687070"/>
                  </a:lnTo>
                  <a:lnTo>
                    <a:pt x="40640" y="848360"/>
                  </a:lnTo>
                  <a:lnTo>
                    <a:pt x="0" y="956310"/>
                  </a:lnTo>
                  <a:lnTo>
                    <a:pt x="8890" y="1037590"/>
                  </a:lnTo>
                  <a:lnTo>
                    <a:pt x="81280" y="1104900"/>
                  </a:lnTo>
                  <a:lnTo>
                    <a:pt x="191770" y="1181100"/>
                  </a:lnTo>
                  <a:lnTo>
                    <a:pt x="350520" y="1248410"/>
                  </a:lnTo>
                  <a:lnTo>
                    <a:pt x="624840" y="1388110"/>
                  </a:lnTo>
                  <a:lnTo>
                    <a:pt x="679450" y="1374140"/>
                  </a:lnTo>
                  <a:lnTo>
                    <a:pt x="698474" y="1355115"/>
                  </a:lnTo>
                  <a:lnTo>
                    <a:pt x="684530" y="1414780"/>
                  </a:lnTo>
                  <a:lnTo>
                    <a:pt x="684530" y="1639570"/>
                  </a:lnTo>
                  <a:lnTo>
                    <a:pt x="693420" y="1831340"/>
                  </a:lnTo>
                  <a:lnTo>
                    <a:pt x="711200" y="2002790"/>
                  </a:lnTo>
                  <a:lnTo>
                    <a:pt x="735330" y="2096770"/>
                  </a:lnTo>
                  <a:lnTo>
                    <a:pt x="760730" y="2189480"/>
                  </a:lnTo>
                  <a:lnTo>
                    <a:pt x="763612" y="2192845"/>
                  </a:lnTo>
                  <a:lnTo>
                    <a:pt x="730250" y="2263140"/>
                  </a:lnTo>
                  <a:lnTo>
                    <a:pt x="689610" y="2446020"/>
                  </a:lnTo>
                  <a:lnTo>
                    <a:pt x="640080" y="2649232"/>
                  </a:lnTo>
                  <a:lnTo>
                    <a:pt x="594360" y="2854960"/>
                  </a:lnTo>
                  <a:lnTo>
                    <a:pt x="594360" y="2931160"/>
                  </a:lnTo>
                  <a:lnTo>
                    <a:pt x="640080" y="3065780"/>
                  </a:lnTo>
                  <a:lnTo>
                    <a:pt x="703580" y="3136900"/>
                  </a:lnTo>
                  <a:lnTo>
                    <a:pt x="762000" y="3227070"/>
                  </a:lnTo>
                  <a:lnTo>
                    <a:pt x="803910" y="3293110"/>
                  </a:lnTo>
                  <a:lnTo>
                    <a:pt x="786130" y="3324860"/>
                  </a:lnTo>
                  <a:lnTo>
                    <a:pt x="680720" y="3338830"/>
                  </a:lnTo>
                  <a:lnTo>
                    <a:pt x="511810" y="3365500"/>
                  </a:lnTo>
                  <a:lnTo>
                    <a:pt x="462280" y="3406140"/>
                  </a:lnTo>
                  <a:lnTo>
                    <a:pt x="502920" y="3441700"/>
                  </a:lnTo>
                  <a:lnTo>
                    <a:pt x="598170" y="3468370"/>
                  </a:lnTo>
                  <a:lnTo>
                    <a:pt x="708660" y="3415030"/>
                  </a:lnTo>
                  <a:lnTo>
                    <a:pt x="789940" y="3378200"/>
                  </a:lnTo>
                  <a:lnTo>
                    <a:pt x="895350" y="3365500"/>
                  </a:lnTo>
                  <a:lnTo>
                    <a:pt x="935990" y="3352800"/>
                  </a:lnTo>
                  <a:lnTo>
                    <a:pt x="922020" y="3307080"/>
                  </a:lnTo>
                  <a:lnTo>
                    <a:pt x="803910" y="3191510"/>
                  </a:lnTo>
                  <a:lnTo>
                    <a:pt x="735330" y="3069590"/>
                  </a:lnTo>
                  <a:lnTo>
                    <a:pt x="675640" y="2988310"/>
                  </a:lnTo>
                  <a:lnTo>
                    <a:pt x="668020" y="2908300"/>
                  </a:lnTo>
                  <a:lnTo>
                    <a:pt x="694690" y="2774950"/>
                  </a:lnTo>
                  <a:lnTo>
                    <a:pt x="758190" y="2635250"/>
                  </a:lnTo>
                  <a:lnTo>
                    <a:pt x="826770" y="2397760"/>
                  </a:lnTo>
                  <a:lnTo>
                    <a:pt x="886460" y="2259330"/>
                  </a:lnTo>
                  <a:lnTo>
                    <a:pt x="885698" y="2247341"/>
                  </a:lnTo>
                  <a:lnTo>
                    <a:pt x="899160" y="2247900"/>
                  </a:lnTo>
                  <a:lnTo>
                    <a:pt x="913739" y="2245550"/>
                  </a:lnTo>
                  <a:lnTo>
                    <a:pt x="949960" y="2289810"/>
                  </a:lnTo>
                  <a:lnTo>
                    <a:pt x="1096010" y="2419350"/>
                  </a:lnTo>
                  <a:lnTo>
                    <a:pt x="1224280" y="2584450"/>
                  </a:lnTo>
                  <a:lnTo>
                    <a:pt x="1306830" y="2755900"/>
                  </a:lnTo>
                  <a:lnTo>
                    <a:pt x="1319530" y="2867660"/>
                  </a:lnTo>
                  <a:lnTo>
                    <a:pt x="1315720" y="2948940"/>
                  </a:lnTo>
                  <a:lnTo>
                    <a:pt x="1278890" y="3131820"/>
                  </a:lnTo>
                  <a:lnTo>
                    <a:pt x="1233170" y="3280410"/>
                  </a:lnTo>
                  <a:lnTo>
                    <a:pt x="1192530" y="3366770"/>
                  </a:lnTo>
                  <a:lnTo>
                    <a:pt x="1183640" y="3420110"/>
                  </a:lnTo>
                  <a:lnTo>
                    <a:pt x="1224280" y="3420110"/>
                  </a:lnTo>
                  <a:lnTo>
                    <a:pt x="1287780" y="3402330"/>
                  </a:lnTo>
                  <a:lnTo>
                    <a:pt x="1306830" y="3406140"/>
                  </a:lnTo>
                  <a:lnTo>
                    <a:pt x="1438910" y="3415030"/>
                  </a:lnTo>
                  <a:lnTo>
                    <a:pt x="1540510" y="3446780"/>
                  </a:lnTo>
                  <a:lnTo>
                    <a:pt x="1576070" y="3427730"/>
                  </a:lnTo>
                  <a:lnTo>
                    <a:pt x="1609090" y="33604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895850" y="2886709"/>
              <a:ext cx="73660" cy="7492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10870" y="4076700"/>
              <a:ext cx="3313429" cy="1224280"/>
            </a:xfrm>
            <a:custGeom>
              <a:avLst/>
              <a:gdLst/>
              <a:ahLst/>
              <a:cxnLst/>
              <a:rect l="l" t="t" r="r" b="b"/>
              <a:pathLst>
                <a:path w="3313429" h="1224279">
                  <a:moveTo>
                    <a:pt x="3050540" y="0"/>
                  </a:moveTo>
                  <a:lnTo>
                    <a:pt x="2313940" y="245110"/>
                  </a:lnTo>
                  <a:lnTo>
                    <a:pt x="88900" y="245110"/>
                  </a:lnTo>
                  <a:lnTo>
                    <a:pt x="56257" y="247729"/>
                  </a:lnTo>
                  <a:lnTo>
                    <a:pt x="27781" y="254635"/>
                  </a:lnTo>
                  <a:lnTo>
                    <a:pt x="7639" y="264398"/>
                  </a:lnTo>
                  <a:lnTo>
                    <a:pt x="0" y="275589"/>
                  </a:lnTo>
                  <a:lnTo>
                    <a:pt x="0" y="1193800"/>
                  </a:lnTo>
                  <a:lnTo>
                    <a:pt x="7639" y="1204991"/>
                  </a:lnTo>
                  <a:lnTo>
                    <a:pt x="27781" y="1214755"/>
                  </a:lnTo>
                  <a:lnTo>
                    <a:pt x="56257" y="1221660"/>
                  </a:lnTo>
                  <a:lnTo>
                    <a:pt x="88900" y="1224280"/>
                  </a:lnTo>
                  <a:lnTo>
                    <a:pt x="3232150" y="1224280"/>
                  </a:lnTo>
                  <a:lnTo>
                    <a:pt x="3261994" y="1221660"/>
                  </a:lnTo>
                  <a:lnTo>
                    <a:pt x="3288029" y="1214755"/>
                  </a:lnTo>
                  <a:lnTo>
                    <a:pt x="3306444" y="1204991"/>
                  </a:lnTo>
                  <a:lnTo>
                    <a:pt x="3313429" y="1193800"/>
                  </a:lnTo>
                  <a:lnTo>
                    <a:pt x="3313429" y="275589"/>
                  </a:lnTo>
                  <a:lnTo>
                    <a:pt x="3306444" y="264398"/>
                  </a:lnTo>
                  <a:lnTo>
                    <a:pt x="3288029" y="254635"/>
                  </a:lnTo>
                  <a:lnTo>
                    <a:pt x="3261994" y="247729"/>
                  </a:lnTo>
                  <a:lnTo>
                    <a:pt x="3232150" y="245110"/>
                  </a:lnTo>
                  <a:lnTo>
                    <a:pt x="2910840" y="245110"/>
                  </a:lnTo>
                  <a:lnTo>
                    <a:pt x="305054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10870" y="4076700"/>
              <a:ext cx="3313429" cy="1224280"/>
            </a:xfrm>
            <a:custGeom>
              <a:avLst/>
              <a:gdLst/>
              <a:ahLst/>
              <a:cxnLst/>
              <a:rect l="l" t="t" r="r" b="b"/>
              <a:pathLst>
                <a:path w="3313429" h="1224279">
                  <a:moveTo>
                    <a:pt x="3232150" y="1224280"/>
                  </a:moveTo>
                  <a:lnTo>
                    <a:pt x="3261994" y="1221660"/>
                  </a:lnTo>
                  <a:lnTo>
                    <a:pt x="3288029" y="1214755"/>
                  </a:lnTo>
                  <a:lnTo>
                    <a:pt x="3306444" y="1204991"/>
                  </a:lnTo>
                  <a:lnTo>
                    <a:pt x="3313429" y="1193800"/>
                  </a:lnTo>
                  <a:lnTo>
                    <a:pt x="3313429" y="1179452"/>
                  </a:lnTo>
                  <a:lnTo>
                    <a:pt x="3313429" y="1079023"/>
                  </a:lnTo>
                  <a:lnTo>
                    <a:pt x="3313429" y="806430"/>
                  </a:lnTo>
                  <a:lnTo>
                    <a:pt x="3313429" y="275589"/>
                  </a:lnTo>
                  <a:lnTo>
                    <a:pt x="3306444" y="264398"/>
                  </a:lnTo>
                  <a:lnTo>
                    <a:pt x="3288029" y="254635"/>
                  </a:lnTo>
                  <a:lnTo>
                    <a:pt x="3261994" y="247729"/>
                  </a:lnTo>
                  <a:lnTo>
                    <a:pt x="3232150" y="245110"/>
                  </a:lnTo>
                  <a:lnTo>
                    <a:pt x="3227129" y="245110"/>
                  </a:lnTo>
                  <a:lnTo>
                    <a:pt x="3191986" y="245110"/>
                  </a:lnTo>
                  <a:lnTo>
                    <a:pt x="3096597" y="245110"/>
                  </a:lnTo>
                  <a:lnTo>
                    <a:pt x="2910840" y="245110"/>
                  </a:lnTo>
                  <a:lnTo>
                    <a:pt x="2913022" y="241280"/>
                  </a:lnTo>
                  <a:lnTo>
                    <a:pt x="2928302" y="214471"/>
                  </a:lnTo>
                  <a:lnTo>
                    <a:pt x="2969775" y="141704"/>
                  </a:lnTo>
                  <a:lnTo>
                    <a:pt x="3050540" y="0"/>
                  </a:lnTo>
                  <a:lnTo>
                    <a:pt x="3039030" y="3829"/>
                  </a:lnTo>
                  <a:lnTo>
                    <a:pt x="2958465" y="30638"/>
                  </a:lnTo>
                  <a:lnTo>
                    <a:pt x="2739786" y="103405"/>
                  </a:lnTo>
                  <a:lnTo>
                    <a:pt x="2313940" y="245110"/>
                  </a:lnTo>
                  <a:lnTo>
                    <a:pt x="2279173" y="245110"/>
                  </a:lnTo>
                  <a:lnTo>
                    <a:pt x="2035810" y="245110"/>
                  </a:lnTo>
                  <a:lnTo>
                    <a:pt x="1375251" y="245110"/>
                  </a:lnTo>
                  <a:lnTo>
                    <a:pt x="88900" y="245110"/>
                  </a:lnTo>
                  <a:lnTo>
                    <a:pt x="56257" y="247729"/>
                  </a:lnTo>
                  <a:lnTo>
                    <a:pt x="27781" y="254635"/>
                  </a:lnTo>
                  <a:lnTo>
                    <a:pt x="7639" y="264398"/>
                  </a:lnTo>
                  <a:lnTo>
                    <a:pt x="0" y="275589"/>
                  </a:lnTo>
                  <a:lnTo>
                    <a:pt x="0" y="289937"/>
                  </a:lnTo>
                  <a:lnTo>
                    <a:pt x="0" y="390366"/>
                  </a:lnTo>
                  <a:lnTo>
                    <a:pt x="0" y="662959"/>
                  </a:lnTo>
                  <a:lnTo>
                    <a:pt x="0" y="1193800"/>
                  </a:lnTo>
                  <a:lnTo>
                    <a:pt x="7639" y="1204991"/>
                  </a:lnTo>
                  <a:lnTo>
                    <a:pt x="27781" y="1214755"/>
                  </a:lnTo>
                  <a:lnTo>
                    <a:pt x="56257" y="1221660"/>
                  </a:lnTo>
                  <a:lnTo>
                    <a:pt x="88900" y="1224280"/>
                  </a:lnTo>
                  <a:lnTo>
                    <a:pt x="138013" y="1224280"/>
                  </a:lnTo>
                  <a:lnTo>
                    <a:pt x="481806" y="1224280"/>
                  </a:lnTo>
                  <a:lnTo>
                    <a:pt x="1414958" y="1224280"/>
                  </a:lnTo>
                  <a:lnTo>
                    <a:pt x="3232150" y="1224280"/>
                  </a:lnTo>
                  <a:close/>
                </a:path>
              </a:pathLst>
            </a:custGeom>
            <a:ln w="28393">
              <a:solidFill>
                <a:srgbClr val="00007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2402839" y="4340859"/>
            <a:ext cx="277622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0" marR="5080" indent="-107950">
              <a:spcBef>
                <a:spcPts val="100"/>
              </a:spcBef>
            </a:pPr>
            <a:r>
              <a:rPr sz="2800" spc="-5" dirty="0">
                <a:latin typeface="Arial"/>
                <a:cs typeface="Arial"/>
              </a:rPr>
              <a:t>Como </a:t>
            </a:r>
            <a:r>
              <a:rPr sz="2800" dirty="0">
                <a:latin typeface="Arial"/>
                <a:cs typeface="Arial"/>
              </a:rPr>
              <a:t>a</a:t>
            </a:r>
            <a:r>
              <a:rPr sz="2800" spc="-85" dirty="0">
                <a:latin typeface="Arial"/>
                <a:cs typeface="Arial"/>
              </a:rPr>
              <a:t> </a:t>
            </a:r>
            <a:r>
              <a:rPr sz="2800" dirty="0">
                <a:latin typeface="Arial"/>
                <a:cs typeface="Arial"/>
              </a:rPr>
              <a:t>estrutura  genética</a:t>
            </a:r>
            <a:r>
              <a:rPr sz="2800" spc="-35" dirty="0">
                <a:latin typeface="Arial"/>
                <a:cs typeface="Arial"/>
              </a:rPr>
              <a:t> </a:t>
            </a:r>
            <a:r>
              <a:rPr sz="2800" spc="-5" dirty="0">
                <a:latin typeface="Arial"/>
                <a:cs typeface="Arial"/>
              </a:rPr>
              <a:t>muda?</a:t>
            </a:r>
            <a:endParaRPr sz="28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92301" y="1292859"/>
            <a:ext cx="343852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5575" marR="5080" indent="-143510">
              <a:spcBef>
                <a:spcPts val="100"/>
              </a:spcBef>
            </a:pPr>
            <a:r>
              <a:rPr sz="4000" b="1" dirty="0">
                <a:latin typeface="Arial"/>
                <a:cs typeface="Arial"/>
              </a:rPr>
              <a:t>O </a:t>
            </a:r>
            <a:r>
              <a:rPr sz="4000" b="1" spc="-5" dirty="0">
                <a:latin typeface="Arial"/>
                <a:cs typeface="Arial"/>
              </a:rPr>
              <a:t>Genética</a:t>
            </a:r>
            <a:r>
              <a:rPr sz="4000" b="1" spc="-95" dirty="0">
                <a:latin typeface="Arial"/>
                <a:cs typeface="Arial"/>
              </a:rPr>
              <a:t> </a:t>
            </a:r>
            <a:r>
              <a:rPr sz="4000" b="1" spc="-5" dirty="0">
                <a:latin typeface="Arial"/>
                <a:cs typeface="Arial"/>
              </a:rPr>
              <a:t>de  </a:t>
            </a:r>
            <a:r>
              <a:rPr sz="4000" b="1" spc="-10" dirty="0">
                <a:latin typeface="Arial"/>
                <a:cs typeface="Arial"/>
              </a:rPr>
              <a:t>populações?</a:t>
            </a:r>
            <a:endParaRPr sz="4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324091" y="4728209"/>
            <a:ext cx="299402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sz="2400" spc="-20" dirty="0">
                <a:latin typeface="Arial"/>
                <a:cs typeface="Arial"/>
              </a:rPr>
              <a:t>Freqüência </a:t>
            </a:r>
            <a:r>
              <a:rPr sz="2400" spc="-30" dirty="0">
                <a:latin typeface="Arial"/>
                <a:cs typeface="Arial"/>
              </a:rPr>
              <a:t>genotípica  </a:t>
            </a:r>
            <a:r>
              <a:rPr sz="2400" spc="-20" dirty="0">
                <a:latin typeface="Arial"/>
                <a:cs typeface="Arial"/>
              </a:rPr>
              <a:t>Freqüência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spc="-30" dirty="0">
                <a:latin typeface="Arial"/>
                <a:cs typeface="Arial"/>
              </a:rPr>
              <a:t>alélica</a:t>
            </a:r>
            <a:endParaRPr sz="2400">
              <a:latin typeface="Arial"/>
              <a:cs typeface="Arial"/>
            </a:endParaRPr>
          </a:p>
        </p:txBody>
      </p:sp>
      <p:pic>
        <p:nvPicPr>
          <p:cNvPr id="15" name="Picture 2" descr="Imagem relacionada">
            <a:extLst>
              <a:ext uri="{FF2B5EF4-FFF2-40B4-BE49-F238E27FC236}">
                <a16:creationId xmlns:a16="http://schemas.microsoft.com/office/drawing/2014/main" id="{CAF04A37-ED2C-4DBD-81D8-0583DF4CA5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Espaço Reservado para Número de Slide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6248968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2639060" y="1785620"/>
            <a:ext cx="6826884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sz="3000" spc="-5" dirty="0">
                <a:latin typeface="Verdana"/>
                <a:cs typeface="Verdana"/>
              </a:rPr>
              <a:t>Significa </a:t>
            </a:r>
            <a:r>
              <a:rPr sz="3000" dirty="0">
                <a:latin typeface="Verdana"/>
                <a:cs typeface="Verdana"/>
              </a:rPr>
              <a:t>a </a:t>
            </a:r>
            <a:r>
              <a:rPr sz="3000" spc="-10" dirty="0">
                <a:latin typeface="Verdana"/>
                <a:cs typeface="Verdana"/>
              </a:rPr>
              <a:t>evolução </a:t>
            </a:r>
            <a:r>
              <a:rPr sz="3000" spc="-5" dirty="0">
                <a:latin typeface="Verdana"/>
                <a:cs typeface="Verdana"/>
              </a:rPr>
              <a:t>do </a:t>
            </a:r>
            <a:r>
              <a:rPr sz="3000" i="1" spc="-5" dirty="0">
                <a:solidFill>
                  <a:srgbClr val="CC0000"/>
                </a:solidFill>
                <a:latin typeface="Verdana"/>
                <a:cs typeface="Verdana"/>
              </a:rPr>
              <a:t>isolamento  reprodutivo </a:t>
            </a:r>
            <a:r>
              <a:rPr sz="3000" spc="-5" dirty="0">
                <a:latin typeface="Verdana"/>
                <a:cs typeface="Verdana"/>
              </a:rPr>
              <a:t>entre duas</a:t>
            </a:r>
            <a:r>
              <a:rPr sz="3000" spc="-10" dirty="0">
                <a:latin typeface="Verdana"/>
                <a:cs typeface="Verdana"/>
              </a:rPr>
              <a:t> </a:t>
            </a:r>
            <a:r>
              <a:rPr sz="3000" spc="-5" dirty="0">
                <a:latin typeface="Verdana"/>
                <a:cs typeface="Verdana"/>
              </a:rPr>
              <a:t>populações.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338070" y="4124959"/>
            <a:ext cx="131381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b="1" i="1" spc="-5" dirty="0">
                <a:latin typeface="Verdana"/>
                <a:cs typeface="Verdana"/>
              </a:rPr>
              <a:t>P</a:t>
            </a:r>
            <a:r>
              <a:rPr b="1" i="1" dirty="0">
                <a:latin typeface="Verdana"/>
                <a:cs typeface="Verdana"/>
              </a:rPr>
              <a:t>ro</a:t>
            </a:r>
            <a:r>
              <a:rPr b="1" i="1" spc="-10" dirty="0">
                <a:latin typeface="Verdana"/>
                <a:cs typeface="Verdana"/>
              </a:rPr>
              <a:t>c</a:t>
            </a:r>
            <a:r>
              <a:rPr b="1" i="1" dirty="0">
                <a:latin typeface="Verdana"/>
                <a:cs typeface="Verdana"/>
              </a:rPr>
              <a:t>e</a:t>
            </a:r>
            <a:r>
              <a:rPr b="1" i="1" spc="-5" dirty="0">
                <a:latin typeface="Verdana"/>
                <a:cs typeface="Verdana"/>
              </a:rPr>
              <a:t>ss</a:t>
            </a:r>
            <a:r>
              <a:rPr b="1" i="1" dirty="0">
                <a:latin typeface="Verdana"/>
                <a:cs typeface="Verdana"/>
              </a:rPr>
              <a:t>os  </a:t>
            </a:r>
            <a:r>
              <a:rPr b="1" i="1" spc="-5" dirty="0">
                <a:latin typeface="Verdana"/>
                <a:cs typeface="Verdana"/>
              </a:rPr>
              <a:t>Principais</a:t>
            </a:r>
            <a:endParaRPr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364480" y="3258820"/>
            <a:ext cx="474154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b="1" i="1" spc="-5" dirty="0">
                <a:latin typeface="Verdana"/>
                <a:cs typeface="Verdana"/>
              </a:rPr>
              <a:t>Subproduto da </a:t>
            </a:r>
            <a:r>
              <a:rPr b="1" i="1" spc="-5" dirty="0">
                <a:solidFill>
                  <a:srgbClr val="CC0000"/>
                </a:solidFill>
                <a:latin typeface="Verdana"/>
                <a:cs typeface="Verdana"/>
              </a:rPr>
              <a:t>divergência evolutiva  </a:t>
            </a:r>
            <a:r>
              <a:rPr b="1" i="1" spc="-5" dirty="0">
                <a:latin typeface="Verdana"/>
                <a:cs typeface="Verdana"/>
              </a:rPr>
              <a:t>entre duas</a:t>
            </a:r>
            <a:r>
              <a:rPr b="1" i="1" spc="-20" dirty="0">
                <a:latin typeface="Verdana"/>
                <a:cs typeface="Verdana"/>
              </a:rPr>
              <a:t> </a:t>
            </a:r>
            <a:r>
              <a:rPr b="1" i="1" spc="-5" dirty="0">
                <a:latin typeface="Verdana"/>
                <a:cs typeface="Verdana"/>
              </a:rPr>
              <a:t>populações</a:t>
            </a:r>
            <a:endParaRPr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292090" y="4916170"/>
            <a:ext cx="363982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b="1" i="1" spc="-5" dirty="0">
                <a:latin typeface="Verdana"/>
                <a:cs typeface="Verdana"/>
              </a:rPr>
              <a:t>Favorecido por um processo  Chamado</a:t>
            </a:r>
            <a:r>
              <a:rPr b="1" i="1" dirty="0">
                <a:latin typeface="Verdana"/>
                <a:cs typeface="Verdana"/>
              </a:rPr>
              <a:t> </a:t>
            </a:r>
            <a:r>
              <a:rPr b="1" i="1" spc="-5" dirty="0">
                <a:solidFill>
                  <a:srgbClr val="CC0000"/>
                </a:solidFill>
                <a:latin typeface="Verdana"/>
                <a:cs typeface="Verdana"/>
              </a:rPr>
              <a:t>reforço</a:t>
            </a:r>
            <a:endParaRPr>
              <a:latin typeface="Verdana"/>
              <a:cs typeface="Verdana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2943860" y="2833370"/>
            <a:ext cx="114300" cy="1172210"/>
            <a:chOff x="1419860" y="2833370"/>
            <a:chExt cx="114300" cy="1172210"/>
          </a:xfrm>
        </p:grpSpPr>
        <p:sp>
          <p:nvSpPr>
            <p:cNvPr id="8" name="object 8"/>
            <p:cNvSpPr/>
            <p:nvPr/>
          </p:nvSpPr>
          <p:spPr>
            <a:xfrm>
              <a:off x="1475740" y="2852420"/>
              <a:ext cx="1270" cy="1045210"/>
            </a:xfrm>
            <a:custGeom>
              <a:avLst/>
              <a:gdLst/>
              <a:ahLst/>
              <a:cxnLst/>
              <a:rect l="l" t="t" r="r" b="b"/>
              <a:pathLst>
                <a:path w="1269" h="1045210">
                  <a:moveTo>
                    <a:pt x="0" y="0"/>
                  </a:moveTo>
                  <a:lnTo>
                    <a:pt x="1269" y="1045209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419860" y="3890010"/>
              <a:ext cx="114300" cy="115570"/>
            </a:xfrm>
            <a:custGeom>
              <a:avLst/>
              <a:gdLst/>
              <a:ahLst/>
              <a:cxnLst/>
              <a:rect l="l" t="t" r="r" b="b"/>
              <a:pathLst>
                <a:path w="114300" h="115570">
                  <a:moveTo>
                    <a:pt x="114300" y="0"/>
                  </a:moveTo>
                  <a:lnTo>
                    <a:pt x="0" y="0"/>
                  </a:lnTo>
                  <a:lnTo>
                    <a:pt x="57150" y="115569"/>
                  </a:lnTo>
                  <a:lnTo>
                    <a:pt x="1143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3844289" y="3716020"/>
            <a:ext cx="1314450" cy="1369060"/>
            <a:chOff x="2320289" y="3716020"/>
            <a:chExt cx="1314450" cy="1369060"/>
          </a:xfrm>
        </p:grpSpPr>
        <p:sp>
          <p:nvSpPr>
            <p:cNvPr id="11" name="object 11"/>
            <p:cNvSpPr/>
            <p:nvPr/>
          </p:nvSpPr>
          <p:spPr>
            <a:xfrm>
              <a:off x="2339339" y="3764280"/>
              <a:ext cx="1200150" cy="600710"/>
            </a:xfrm>
            <a:custGeom>
              <a:avLst/>
              <a:gdLst/>
              <a:ahLst/>
              <a:cxnLst/>
              <a:rect l="l" t="t" r="r" b="b"/>
              <a:pathLst>
                <a:path w="1200150" h="600710">
                  <a:moveTo>
                    <a:pt x="0" y="600710"/>
                  </a:moveTo>
                  <a:lnTo>
                    <a:pt x="1200150" y="0"/>
                  </a:lnTo>
                </a:path>
              </a:pathLst>
            </a:custGeom>
            <a:ln w="38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07739" y="3716020"/>
              <a:ext cx="127000" cy="102870"/>
            </a:xfrm>
            <a:custGeom>
              <a:avLst/>
              <a:gdLst/>
              <a:ahLst/>
              <a:cxnLst/>
              <a:rect l="l" t="t" r="r" b="b"/>
              <a:pathLst>
                <a:path w="127000" h="102870">
                  <a:moveTo>
                    <a:pt x="127000" y="0"/>
                  </a:moveTo>
                  <a:lnTo>
                    <a:pt x="0" y="0"/>
                  </a:lnTo>
                  <a:lnTo>
                    <a:pt x="50800" y="102869"/>
                  </a:lnTo>
                  <a:lnTo>
                    <a:pt x="1270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339339" y="4364990"/>
              <a:ext cx="1202690" cy="668020"/>
            </a:xfrm>
            <a:custGeom>
              <a:avLst/>
              <a:gdLst/>
              <a:ahLst/>
              <a:cxnLst/>
              <a:rect l="l" t="t" r="r" b="b"/>
              <a:pathLst>
                <a:path w="1202689" h="668020">
                  <a:moveTo>
                    <a:pt x="0" y="0"/>
                  </a:moveTo>
                  <a:lnTo>
                    <a:pt x="1202689" y="668020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507739" y="4979670"/>
              <a:ext cx="127000" cy="105410"/>
            </a:xfrm>
            <a:custGeom>
              <a:avLst/>
              <a:gdLst/>
              <a:ahLst/>
              <a:cxnLst/>
              <a:rect l="l" t="t" r="r" b="b"/>
              <a:pathLst>
                <a:path w="127000" h="105410">
                  <a:moveTo>
                    <a:pt x="54610" y="0"/>
                  </a:moveTo>
                  <a:lnTo>
                    <a:pt x="0" y="99059"/>
                  </a:lnTo>
                  <a:lnTo>
                    <a:pt x="127000" y="105409"/>
                  </a:lnTo>
                  <a:lnTo>
                    <a:pt x="546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7" name="Picture 2" descr="Imagem relacionada">
            <a:extLst>
              <a:ext uri="{FF2B5EF4-FFF2-40B4-BE49-F238E27FC236}">
                <a16:creationId xmlns:a16="http://schemas.microsoft.com/office/drawing/2014/main" id="{BE0BD1F9-B668-4DAD-B56F-8ABA67D468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ítulo 1">
            <a:extLst>
              <a:ext uri="{FF2B5EF4-FFF2-40B4-BE49-F238E27FC236}">
                <a16:creationId xmlns:a16="http://schemas.microsoft.com/office/drawing/2014/main" id="{38FA1341-80E9-4C8B-BBBC-53BC67C2EB41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ESPECIAÇÃO</a:t>
            </a:r>
          </a:p>
        </p:txBody>
      </p:sp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30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52816483"/>
      </p:ext>
    </p:extLst>
  </p:cSld>
  <p:clrMapOvr>
    <a:masterClrMapping/>
  </p:clrMapOvr>
  <p:transition>
    <p:dissolve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39240" y="0"/>
            <a:ext cx="912876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977640" y="39370"/>
            <a:ext cx="4553585" cy="84836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400" spc="-10" dirty="0">
                <a:solidFill>
                  <a:srgbClr val="FF7E00"/>
                </a:solidFill>
                <a:latin typeface="Liberation Sans"/>
                <a:cs typeface="Liberation Sans"/>
              </a:rPr>
              <a:t>ESPECIAÇÃO</a:t>
            </a:r>
            <a:endParaRPr sz="5400">
              <a:latin typeface="Liberation Sans"/>
              <a:cs typeface="Liberation Sans"/>
            </a:endParaRPr>
          </a:p>
        </p:txBody>
      </p:sp>
      <p:pic>
        <p:nvPicPr>
          <p:cNvPr id="5" name="Picture 2" descr="Imagem relacionada">
            <a:extLst>
              <a:ext uri="{FF2B5EF4-FFF2-40B4-BE49-F238E27FC236}">
                <a16:creationId xmlns:a16="http://schemas.microsoft.com/office/drawing/2014/main" id="{0F109195-E58C-4976-94A2-8BC4988542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Espaço Reservado para Número de Slide 3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pt-BR" smtClean="0"/>
              <a:t>31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932171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13899" y="1334144"/>
            <a:ext cx="11614244" cy="188513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spcBef>
                <a:spcPts val="100"/>
              </a:spcBef>
            </a:pPr>
            <a:r>
              <a:rPr lang="pt-BR" sz="2400" dirty="0" smtClean="0">
                <a:latin typeface="Verdana"/>
                <a:cs typeface="Verdana"/>
              </a:rPr>
              <a:t>-Especiação é um </a:t>
            </a:r>
            <a:r>
              <a:rPr sz="2400" spc="-5" dirty="0" err="1" smtClean="0">
                <a:latin typeface="Verdana"/>
                <a:cs typeface="Verdana"/>
              </a:rPr>
              <a:t>processo</a:t>
            </a:r>
            <a:r>
              <a:rPr sz="2400" spc="-5" dirty="0" smtClean="0">
                <a:latin typeface="Verdana"/>
                <a:cs typeface="Verdana"/>
              </a:rPr>
              <a:t> </a:t>
            </a:r>
            <a:r>
              <a:rPr sz="2400" spc="-5" dirty="0">
                <a:latin typeface="Verdana"/>
                <a:cs typeface="Verdana"/>
              </a:rPr>
              <a:t>evolutivo pelo qual as </a:t>
            </a:r>
            <a:r>
              <a:rPr sz="2400" spc="-10" dirty="0">
                <a:latin typeface="Verdana"/>
                <a:cs typeface="Verdana"/>
              </a:rPr>
              <a:t>espécies </a:t>
            </a:r>
            <a:r>
              <a:rPr sz="2400" spc="-5" dirty="0">
                <a:latin typeface="Verdana"/>
                <a:cs typeface="Verdana"/>
              </a:rPr>
              <a:t>vivas </a:t>
            </a:r>
            <a:r>
              <a:rPr sz="2400" dirty="0">
                <a:latin typeface="Verdana"/>
                <a:cs typeface="Verdana"/>
              </a:rPr>
              <a:t>se </a:t>
            </a:r>
            <a:r>
              <a:rPr sz="2400" spc="-5" dirty="0" err="1" smtClean="0">
                <a:latin typeface="Verdana"/>
                <a:cs typeface="Verdana"/>
              </a:rPr>
              <a:t>formam</a:t>
            </a:r>
            <a:r>
              <a:rPr lang="pt-BR" sz="2400" spc="-5" dirty="0" smtClean="0">
                <a:latin typeface="Verdana"/>
                <a:cs typeface="Verdana"/>
              </a:rPr>
              <a:t>/desenvolvem</a:t>
            </a:r>
            <a:r>
              <a:rPr sz="2400" spc="-5" dirty="0" smtClean="0">
                <a:latin typeface="Verdana"/>
                <a:cs typeface="Verdana"/>
              </a:rPr>
              <a:t>. </a:t>
            </a:r>
            <a:endParaRPr lang="pt-BR" sz="2400" spc="-5" dirty="0" smtClean="0">
              <a:latin typeface="Verdana"/>
              <a:cs typeface="Verdana"/>
            </a:endParaRPr>
          </a:p>
          <a:p>
            <a:pPr marL="12700" marR="5080" algn="just">
              <a:spcBef>
                <a:spcPts val="100"/>
              </a:spcBef>
            </a:pPr>
            <a:endParaRPr lang="pt-BR" sz="2400" spc="-5" dirty="0" smtClean="0">
              <a:latin typeface="Verdana"/>
              <a:cs typeface="Verdana"/>
            </a:endParaRPr>
          </a:p>
          <a:p>
            <a:pPr marL="12700" marR="5080" algn="just">
              <a:spcBef>
                <a:spcPts val="100"/>
              </a:spcBef>
            </a:pPr>
            <a:r>
              <a:rPr lang="pt-BR" sz="2400" spc="-5" dirty="0" smtClean="0">
                <a:latin typeface="Verdana"/>
                <a:cs typeface="Verdana"/>
              </a:rPr>
              <a:t>- </a:t>
            </a:r>
            <a:r>
              <a:rPr sz="2400" spc="-5" dirty="0" smtClean="0">
                <a:latin typeface="Verdana"/>
                <a:cs typeface="Verdana"/>
              </a:rPr>
              <a:t>Este  </a:t>
            </a:r>
            <a:r>
              <a:rPr sz="2400" spc="-5" dirty="0">
                <a:latin typeface="Verdana"/>
                <a:cs typeface="Verdana"/>
              </a:rPr>
              <a:t>processo </a:t>
            </a:r>
            <a:r>
              <a:rPr sz="2400" spc="-10" dirty="0">
                <a:latin typeface="Verdana"/>
                <a:cs typeface="Verdana"/>
              </a:rPr>
              <a:t>pode </a:t>
            </a:r>
            <a:r>
              <a:rPr sz="2400" spc="-5" dirty="0">
                <a:latin typeface="Verdana"/>
                <a:cs typeface="Verdana"/>
              </a:rPr>
              <a:t>ser </a:t>
            </a:r>
            <a:r>
              <a:rPr sz="2400" dirty="0">
                <a:latin typeface="Verdana"/>
                <a:cs typeface="Verdana"/>
              </a:rPr>
              <a:t>uma </a:t>
            </a:r>
            <a:r>
              <a:rPr sz="2400" spc="-5" dirty="0">
                <a:latin typeface="Verdana"/>
                <a:cs typeface="Verdana"/>
              </a:rPr>
              <a:t>transformação gradual de uma </a:t>
            </a:r>
            <a:r>
              <a:rPr sz="2400" spc="-10" dirty="0">
                <a:latin typeface="Verdana"/>
                <a:cs typeface="Verdana"/>
              </a:rPr>
              <a:t>espécie </a:t>
            </a:r>
            <a:r>
              <a:rPr sz="2400" spc="-5" dirty="0">
                <a:latin typeface="Verdana"/>
                <a:cs typeface="Verdana"/>
              </a:rPr>
              <a:t>em  outra </a:t>
            </a:r>
            <a:r>
              <a:rPr sz="2400" spc="-10" dirty="0">
                <a:latin typeface="Verdana"/>
                <a:cs typeface="Verdana"/>
              </a:rPr>
              <a:t>(anagênese) </a:t>
            </a:r>
            <a:r>
              <a:rPr sz="2400" spc="-5" dirty="0">
                <a:latin typeface="Verdana"/>
                <a:cs typeface="Verdana"/>
              </a:rPr>
              <a:t>ou pela divisão </a:t>
            </a:r>
            <a:r>
              <a:rPr sz="2400" spc="-10" dirty="0">
                <a:latin typeface="Verdana"/>
                <a:cs typeface="Verdana"/>
              </a:rPr>
              <a:t>de </a:t>
            </a:r>
            <a:r>
              <a:rPr sz="2400" spc="-5" dirty="0">
                <a:latin typeface="Verdana"/>
                <a:cs typeface="Verdana"/>
              </a:rPr>
              <a:t>uma </a:t>
            </a:r>
            <a:r>
              <a:rPr sz="2400" spc="-10" dirty="0">
                <a:latin typeface="Verdana"/>
                <a:cs typeface="Verdana"/>
              </a:rPr>
              <a:t>espécie </a:t>
            </a:r>
            <a:r>
              <a:rPr sz="2400" spc="-5" dirty="0">
                <a:latin typeface="Verdana"/>
                <a:cs typeface="Verdana"/>
              </a:rPr>
              <a:t>em </a:t>
            </a:r>
            <a:r>
              <a:rPr sz="2400" spc="-10" dirty="0" err="1">
                <a:latin typeface="Verdana"/>
                <a:cs typeface="Verdana"/>
              </a:rPr>
              <a:t>duas</a:t>
            </a:r>
            <a:r>
              <a:rPr sz="2400" spc="-10" dirty="0">
                <a:latin typeface="Verdana"/>
                <a:cs typeface="Verdana"/>
              </a:rPr>
              <a:t> </a:t>
            </a:r>
            <a:r>
              <a:rPr lang="pt-BR" sz="2400" spc="-10" dirty="0" smtClean="0">
                <a:latin typeface="Verdana"/>
                <a:cs typeface="Verdana"/>
              </a:rPr>
              <a:t>(</a:t>
            </a:r>
            <a:r>
              <a:rPr sz="2400" spc="-5" dirty="0" err="1" smtClean="0">
                <a:latin typeface="Verdana"/>
                <a:cs typeface="Verdana"/>
              </a:rPr>
              <a:t>cladogênese</a:t>
            </a:r>
            <a:r>
              <a:rPr lang="pt-BR" sz="2400" spc="-5" dirty="0" smtClean="0">
                <a:latin typeface="Verdana"/>
                <a:cs typeface="Verdana"/>
              </a:rPr>
              <a:t>)</a:t>
            </a:r>
            <a:r>
              <a:rPr sz="2400" spc="-5" dirty="0" smtClean="0">
                <a:latin typeface="Verdana"/>
                <a:cs typeface="Verdana"/>
              </a:rPr>
              <a:t>.</a:t>
            </a:r>
            <a:endParaRPr sz="2400" dirty="0">
              <a:latin typeface="Verdana"/>
              <a:cs typeface="Verdana"/>
            </a:endParaRPr>
          </a:p>
        </p:txBody>
      </p:sp>
      <p:pic>
        <p:nvPicPr>
          <p:cNvPr id="9" name="Picture 2" descr="Imagem relacionada">
            <a:extLst>
              <a:ext uri="{FF2B5EF4-FFF2-40B4-BE49-F238E27FC236}">
                <a16:creationId xmlns:a16="http://schemas.microsoft.com/office/drawing/2014/main" id="{E68BAE7E-AF6C-4875-B3FB-FD1DDAFF92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ítulo 1">
            <a:extLst>
              <a:ext uri="{FF2B5EF4-FFF2-40B4-BE49-F238E27FC236}">
                <a16:creationId xmlns:a16="http://schemas.microsoft.com/office/drawing/2014/main" id="{0A340738-A7C1-472E-9121-D02CF6475620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CONCEITO DE ESPÉCIE</a:t>
            </a:r>
          </a:p>
        </p:txBody>
      </p:sp>
      <p:pic>
        <p:nvPicPr>
          <p:cNvPr id="18436" name="Picture 4" descr="Vivendo Ciência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723" y="3686691"/>
            <a:ext cx="5646675" cy="29739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6" descr="tentilhoes_1 | viagensdalaur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1" y="3514184"/>
            <a:ext cx="4299044" cy="3178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Espaço Reservado para Número de Slide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32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09315102"/>
      </p:ext>
    </p:extLst>
  </p:cSld>
  <p:clrMapOvr>
    <a:masterClrMapping/>
  </p:clrMapOvr>
  <p:transition>
    <p:wipe dir="u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1193" y="1379224"/>
            <a:ext cx="11136573" cy="1767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46100" marR="66675" indent="-469900" algn="just">
              <a:spcBef>
                <a:spcPts val="100"/>
              </a:spcBef>
            </a:pPr>
            <a:r>
              <a:rPr lang="pt-BR" sz="4200" spc="-412" baseline="5952" dirty="0" smtClean="0">
                <a:solidFill>
                  <a:srgbClr val="CC0000"/>
                </a:solidFill>
                <a:latin typeface="UnDotum"/>
                <a:cs typeface="Arial"/>
              </a:rPr>
              <a:t>-</a:t>
            </a:r>
            <a:r>
              <a:rPr lang="pt-BR" sz="4200" spc="-412" dirty="0" smtClean="0">
                <a:solidFill>
                  <a:srgbClr val="CC0000"/>
                </a:solidFill>
                <a:latin typeface="UnDotum"/>
                <a:cs typeface="Arial"/>
              </a:rPr>
              <a:t> </a:t>
            </a:r>
            <a:r>
              <a:rPr sz="2800" b="1" spc="-280" dirty="0" err="1" smtClean="0">
                <a:latin typeface="Arial"/>
                <a:cs typeface="Arial"/>
              </a:rPr>
              <a:t>Especiação</a:t>
            </a:r>
            <a:r>
              <a:rPr sz="2800" b="1" spc="-280" dirty="0" smtClean="0">
                <a:latin typeface="Arial"/>
                <a:cs typeface="Arial"/>
              </a:rPr>
              <a:t> </a:t>
            </a:r>
            <a:r>
              <a:rPr sz="2800" b="1" spc="-175" dirty="0">
                <a:latin typeface="Arial"/>
                <a:cs typeface="Arial"/>
              </a:rPr>
              <a:t>Alopátrica: </a:t>
            </a:r>
            <a:r>
              <a:rPr sz="2400" spc="-100" dirty="0">
                <a:latin typeface="Arial"/>
                <a:cs typeface="Arial"/>
              </a:rPr>
              <a:t>(</a:t>
            </a:r>
            <a:r>
              <a:rPr sz="2400" b="1" i="1" spc="-100" dirty="0">
                <a:latin typeface="Arial"/>
                <a:cs typeface="Arial"/>
              </a:rPr>
              <a:t>allo </a:t>
            </a:r>
            <a:r>
              <a:rPr sz="2400" spc="-210" dirty="0">
                <a:latin typeface="Arial"/>
                <a:cs typeface="Arial"/>
              </a:rPr>
              <a:t>= </a:t>
            </a:r>
            <a:r>
              <a:rPr sz="2400" spc="-40" dirty="0">
                <a:latin typeface="Arial"/>
                <a:cs typeface="Arial"/>
              </a:rPr>
              <a:t>diferente, </a:t>
            </a:r>
            <a:r>
              <a:rPr sz="2400" b="1" i="1" spc="-135" dirty="0">
                <a:latin typeface="Arial"/>
                <a:cs typeface="Arial"/>
              </a:rPr>
              <a:t>patris </a:t>
            </a:r>
            <a:r>
              <a:rPr sz="2400" spc="-210" dirty="0">
                <a:latin typeface="Arial"/>
                <a:cs typeface="Arial"/>
              </a:rPr>
              <a:t>= </a:t>
            </a:r>
            <a:r>
              <a:rPr sz="2400" spc="-85" dirty="0">
                <a:latin typeface="Arial"/>
                <a:cs typeface="Arial"/>
              </a:rPr>
              <a:t>lugar) 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-120" dirty="0">
                <a:latin typeface="Arial"/>
                <a:cs typeface="Arial"/>
              </a:rPr>
              <a:t>nova </a:t>
            </a:r>
            <a:r>
              <a:rPr sz="2400" spc="-135" dirty="0">
                <a:latin typeface="Arial"/>
                <a:cs typeface="Arial"/>
              </a:rPr>
              <a:t>espécie </a:t>
            </a:r>
            <a:r>
              <a:rPr sz="2400" spc="-95" dirty="0">
                <a:latin typeface="Arial"/>
                <a:cs typeface="Arial"/>
              </a:rPr>
              <a:t>pode </a:t>
            </a:r>
            <a:r>
              <a:rPr sz="2400" spc="-55" dirty="0">
                <a:latin typeface="Arial"/>
                <a:cs typeface="Arial"/>
              </a:rPr>
              <a:t>ocorrer </a:t>
            </a:r>
            <a:r>
              <a:rPr sz="2400" spc="-100" dirty="0">
                <a:latin typeface="Arial"/>
                <a:cs typeface="Arial"/>
              </a:rPr>
              <a:t>quando </a:t>
            </a:r>
            <a:r>
              <a:rPr sz="2400" spc="-120" dirty="0">
                <a:latin typeface="Arial"/>
                <a:cs typeface="Arial"/>
              </a:rPr>
              <a:t>uma </a:t>
            </a:r>
            <a:r>
              <a:rPr sz="2400" b="1" i="1" spc="-110" dirty="0">
                <a:solidFill>
                  <a:srgbClr val="CC0000"/>
                </a:solidFill>
                <a:latin typeface="Arial"/>
                <a:cs typeface="Arial"/>
              </a:rPr>
              <a:t>barreira </a:t>
            </a:r>
            <a:r>
              <a:rPr sz="2400" b="1" i="1" spc="-160" dirty="0">
                <a:solidFill>
                  <a:srgbClr val="CC0000"/>
                </a:solidFill>
                <a:latin typeface="Arial"/>
                <a:cs typeface="Arial"/>
              </a:rPr>
              <a:t>é  </a:t>
            </a:r>
            <a:r>
              <a:rPr sz="2400" b="1" i="1" spc="-165" dirty="0">
                <a:solidFill>
                  <a:srgbClr val="CC0000"/>
                </a:solidFill>
                <a:latin typeface="Arial"/>
                <a:cs typeface="Arial"/>
              </a:rPr>
              <a:t>imposta </a:t>
            </a:r>
            <a:r>
              <a:rPr sz="2400" spc="-35" dirty="0">
                <a:latin typeface="Arial"/>
                <a:cs typeface="Arial"/>
              </a:rPr>
              <a:t>dentro </a:t>
            </a:r>
            <a:r>
              <a:rPr sz="2400" spc="-135" dirty="0">
                <a:latin typeface="Arial"/>
                <a:cs typeface="Arial"/>
              </a:rPr>
              <a:t>da </a:t>
            </a:r>
            <a:r>
              <a:rPr sz="2400" spc="-114" dirty="0">
                <a:latin typeface="Arial"/>
                <a:cs typeface="Arial"/>
              </a:rPr>
              <a:t>variação </a:t>
            </a:r>
            <a:r>
              <a:rPr sz="2400" spc="-110" dirty="0">
                <a:latin typeface="Arial"/>
                <a:cs typeface="Arial"/>
              </a:rPr>
              <a:t>geográfica </a:t>
            </a:r>
            <a:r>
              <a:rPr sz="2400" spc="-85" dirty="0">
                <a:latin typeface="Arial"/>
                <a:cs typeface="Arial"/>
              </a:rPr>
              <a:t>contínua </a:t>
            </a:r>
            <a:r>
              <a:rPr sz="2400" spc="-135" dirty="0">
                <a:latin typeface="Arial"/>
                <a:cs typeface="Arial"/>
              </a:rPr>
              <a:t>da espécie  </a:t>
            </a:r>
            <a:r>
              <a:rPr sz="2400" spc="-90" dirty="0">
                <a:latin typeface="Arial"/>
                <a:cs typeface="Arial"/>
              </a:rPr>
              <a:t>ancestral;</a:t>
            </a:r>
            <a:r>
              <a:rPr sz="2400" spc="484" dirty="0">
                <a:latin typeface="Arial"/>
                <a:cs typeface="Arial"/>
              </a:rPr>
              <a:t> </a:t>
            </a:r>
            <a:r>
              <a:rPr sz="2400" spc="-75" dirty="0">
                <a:latin typeface="Arial"/>
                <a:cs typeface="Arial"/>
              </a:rPr>
              <a:t>ou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-120" dirty="0">
                <a:latin typeface="Arial"/>
                <a:cs typeface="Arial"/>
              </a:rPr>
              <a:t>nova </a:t>
            </a:r>
            <a:r>
              <a:rPr sz="2400" spc="-135" dirty="0">
                <a:latin typeface="Arial"/>
                <a:cs typeface="Arial"/>
              </a:rPr>
              <a:t>espécie </a:t>
            </a:r>
            <a:r>
              <a:rPr sz="2400" spc="-210" dirty="0">
                <a:latin typeface="Arial"/>
                <a:cs typeface="Arial"/>
              </a:rPr>
              <a:t>se </a:t>
            </a:r>
            <a:r>
              <a:rPr sz="2400" spc="-75" dirty="0">
                <a:latin typeface="Arial"/>
                <a:cs typeface="Arial"/>
              </a:rPr>
              <a:t>origina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-10" dirty="0">
                <a:latin typeface="Arial"/>
                <a:cs typeface="Arial"/>
              </a:rPr>
              <a:t>partir </a:t>
            </a:r>
            <a:r>
              <a:rPr sz="2400" spc="-114" dirty="0">
                <a:latin typeface="Arial"/>
                <a:cs typeface="Arial"/>
              </a:rPr>
              <a:t>de </a:t>
            </a:r>
            <a:r>
              <a:rPr sz="2400" spc="-114" dirty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2400" b="1" i="1" spc="-210" dirty="0">
                <a:solidFill>
                  <a:srgbClr val="CC0000"/>
                </a:solidFill>
                <a:latin typeface="Arial"/>
                <a:cs typeface="Arial"/>
              </a:rPr>
              <a:t>populações </a:t>
            </a:r>
            <a:r>
              <a:rPr sz="2400" b="1" i="1" spc="-140" dirty="0">
                <a:solidFill>
                  <a:srgbClr val="CC0000"/>
                </a:solidFill>
                <a:latin typeface="Arial"/>
                <a:cs typeface="Arial"/>
              </a:rPr>
              <a:t>periférica</a:t>
            </a:r>
            <a:r>
              <a:rPr sz="2400" b="1" i="1" spc="-50" dirty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2400" b="1" i="1" spc="-170" dirty="0">
                <a:solidFill>
                  <a:srgbClr val="CC0000"/>
                </a:solidFill>
                <a:latin typeface="Arial"/>
                <a:cs typeface="Arial"/>
              </a:rPr>
              <a:t>isoladas.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514600" y="3486363"/>
            <a:ext cx="7108190" cy="31991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Picture 2" descr="Imagem relacionada">
            <a:extLst>
              <a:ext uri="{FF2B5EF4-FFF2-40B4-BE49-F238E27FC236}">
                <a16:creationId xmlns:a16="http://schemas.microsoft.com/office/drawing/2014/main" id="{9DFC553C-D2CE-401D-A29F-1DDDE40CF3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ítulo 1">
            <a:extLst>
              <a:ext uri="{FF2B5EF4-FFF2-40B4-BE49-F238E27FC236}">
                <a16:creationId xmlns:a16="http://schemas.microsoft.com/office/drawing/2014/main" id="{8844E943-EA61-4B40-9715-A37D8E902A24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TIPOS DE ESPECIAÇÃO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33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7602657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73647" y="1373027"/>
            <a:ext cx="7969250" cy="659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46100" marR="66675" indent="-469900" algn="just">
              <a:spcBef>
                <a:spcPts val="100"/>
              </a:spcBef>
            </a:pPr>
            <a:r>
              <a:rPr lang="pt-BR" sz="4200" spc="-412" baseline="5952" dirty="0" smtClean="0">
                <a:solidFill>
                  <a:srgbClr val="CC0000"/>
                </a:solidFill>
                <a:latin typeface="UnDotum"/>
                <a:cs typeface="Arial"/>
              </a:rPr>
              <a:t>-</a:t>
            </a:r>
            <a:r>
              <a:rPr lang="pt-BR" sz="4200" spc="-412" dirty="0" smtClean="0">
                <a:solidFill>
                  <a:srgbClr val="CC0000"/>
                </a:solidFill>
                <a:latin typeface="UnDotum"/>
                <a:cs typeface="Arial"/>
              </a:rPr>
              <a:t> </a:t>
            </a:r>
            <a:r>
              <a:rPr sz="2800" b="1" spc="-280" dirty="0" err="1" smtClean="0">
                <a:latin typeface="Arial"/>
                <a:cs typeface="Arial"/>
              </a:rPr>
              <a:t>Especiação</a:t>
            </a:r>
            <a:r>
              <a:rPr sz="2800" b="1" spc="-280" dirty="0" smtClean="0">
                <a:latin typeface="Arial"/>
                <a:cs typeface="Arial"/>
              </a:rPr>
              <a:t> </a:t>
            </a:r>
            <a:r>
              <a:rPr sz="2800" b="1" spc="-175" dirty="0">
                <a:latin typeface="Arial"/>
                <a:cs typeface="Arial"/>
              </a:rPr>
              <a:t>Alopátrica: </a:t>
            </a:r>
            <a:r>
              <a:rPr sz="2400" spc="-100" dirty="0">
                <a:latin typeface="Arial"/>
                <a:cs typeface="Arial"/>
              </a:rPr>
              <a:t>(</a:t>
            </a:r>
            <a:r>
              <a:rPr sz="2400" b="1" i="1" spc="-100" dirty="0">
                <a:latin typeface="Arial"/>
                <a:cs typeface="Arial"/>
              </a:rPr>
              <a:t>allo </a:t>
            </a:r>
            <a:r>
              <a:rPr sz="2400" spc="-210" dirty="0">
                <a:latin typeface="Arial"/>
                <a:cs typeface="Arial"/>
              </a:rPr>
              <a:t>= </a:t>
            </a:r>
            <a:r>
              <a:rPr sz="2400" spc="-40" dirty="0">
                <a:latin typeface="Arial"/>
                <a:cs typeface="Arial"/>
              </a:rPr>
              <a:t>diferente, </a:t>
            </a:r>
            <a:r>
              <a:rPr sz="2400" b="1" i="1" spc="-135" dirty="0">
                <a:latin typeface="Arial"/>
                <a:cs typeface="Arial"/>
              </a:rPr>
              <a:t>patris </a:t>
            </a:r>
            <a:r>
              <a:rPr sz="2400" spc="-210" dirty="0">
                <a:latin typeface="Arial"/>
                <a:cs typeface="Arial"/>
              </a:rPr>
              <a:t>= </a:t>
            </a:r>
            <a:r>
              <a:rPr sz="2400" spc="-85" dirty="0" err="1" smtClean="0">
                <a:latin typeface="Arial"/>
                <a:cs typeface="Arial"/>
              </a:rPr>
              <a:t>lugar</a:t>
            </a:r>
            <a:r>
              <a:rPr lang="pt-BR" sz="2400" spc="-85" dirty="0" smtClean="0">
                <a:latin typeface="Arial"/>
                <a:cs typeface="Arial"/>
              </a:rPr>
              <a:t>)</a:t>
            </a:r>
            <a:endParaRPr sz="2400" dirty="0">
              <a:latin typeface="Arial"/>
              <a:cs typeface="Arial"/>
            </a:endParaRPr>
          </a:p>
        </p:txBody>
      </p:sp>
      <p:pic>
        <p:nvPicPr>
          <p:cNvPr id="6" name="Picture 2" descr="Imagem relacionada">
            <a:extLst>
              <a:ext uri="{FF2B5EF4-FFF2-40B4-BE49-F238E27FC236}">
                <a16:creationId xmlns:a16="http://schemas.microsoft.com/office/drawing/2014/main" id="{9DFC553C-D2CE-401D-A29F-1DDDE40CF3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ítulo 1">
            <a:extLst>
              <a:ext uri="{FF2B5EF4-FFF2-40B4-BE49-F238E27FC236}">
                <a16:creationId xmlns:a16="http://schemas.microsoft.com/office/drawing/2014/main" id="{8844E943-EA61-4B40-9715-A37D8E902A24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TIPOS DE ESPECIAÇÃO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95081" y="2538482"/>
            <a:ext cx="2294600" cy="4236661"/>
          </a:xfrm>
          <a:prstGeom prst="rect">
            <a:avLst/>
          </a:prstGeom>
        </p:spPr>
      </p:pic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34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6675069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22830" y="1403024"/>
            <a:ext cx="8802806" cy="37574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46100" marR="43180" indent="-469900">
              <a:spcBef>
                <a:spcPts val="100"/>
              </a:spcBef>
              <a:buFontTx/>
              <a:buChar char="-"/>
            </a:pPr>
            <a:r>
              <a:rPr sz="2400" b="1" spc="-280" dirty="0" err="1" smtClean="0">
                <a:latin typeface="Arial"/>
                <a:cs typeface="Arial"/>
              </a:rPr>
              <a:t>Especiação</a:t>
            </a:r>
            <a:r>
              <a:rPr sz="2400" b="1" spc="-280" dirty="0" smtClean="0">
                <a:latin typeface="Arial"/>
                <a:cs typeface="Arial"/>
              </a:rPr>
              <a:t> </a:t>
            </a:r>
            <a:r>
              <a:rPr sz="2400" b="1" spc="-165" dirty="0">
                <a:latin typeface="Arial"/>
                <a:cs typeface="Arial"/>
              </a:rPr>
              <a:t>Parapátrica</a:t>
            </a:r>
            <a:r>
              <a:rPr sz="2400" spc="-165" dirty="0">
                <a:latin typeface="Arial"/>
                <a:cs typeface="Arial"/>
              </a:rPr>
              <a:t>: </a:t>
            </a:r>
            <a:r>
              <a:rPr sz="2400" spc="-100" dirty="0">
                <a:latin typeface="Arial"/>
                <a:cs typeface="Arial"/>
              </a:rPr>
              <a:t>(</a:t>
            </a:r>
            <a:r>
              <a:rPr sz="2400" b="1" i="1" spc="-100" dirty="0">
                <a:latin typeface="Arial"/>
                <a:cs typeface="Arial"/>
              </a:rPr>
              <a:t>para </a:t>
            </a:r>
            <a:r>
              <a:rPr sz="2400" spc="-210" dirty="0">
                <a:latin typeface="Arial"/>
                <a:cs typeface="Arial"/>
              </a:rPr>
              <a:t>= </a:t>
            </a:r>
            <a:r>
              <a:rPr sz="2400" spc="-80" dirty="0">
                <a:latin typeface="Arial"/>
                <a:cs typeface="Arial"/>
              </a:rPr>
              <a:t>lado) </a:t>
            </a:r>
            <a:r>
              <a:rPr sz="2400" spc="-110" dirty="0">
                <a:latin typeface="Arial"/>
                <a:cs typeface="Arial"/>
              </a:rPr>
              <a:t>não </a:t>
            </a:r>
            <a:r>
              <a:rPr sz="2400" spc="-135" dirty="0">
                <a:latin typeface="Arial"/>
                <a:cs typeface="Arial"/>
              </a:rPr>
              <a:t>há  </a:t>
            </a:r>
            <a:r>
              <a:rPr sz="2400" spc="-145" dirty="0" err="1">
                <a:latin typeface="Arial"/>
                <a:cs typeface="Arial"/>
              </a:rPr>
              <a:t>separação</a:t>
            </a:r>
            <a:r>
              <a:rPr sz="2400" spc="-145" dirty="0">
                <a:latin typeface="Arial"/>
                <a:cs typeface="Arial"/>
              </a:rPr>
              <a:t> </a:t>
            </a:r>
            <a:r>
              <a:rPr sz="2400" spc="-110" dirty="0" err="1" smtClean="0">
                <a:latin typeface="Arial"/>
                <a:cs typeface="Arial"/>
              </a:rPr>
              <a:t>geográfica</a:t>
            </a:r>
            <a:r>
              <a:rPr lang="pt-BR" sz="2400" spc="-110" dirty="0" smtClean="0">
                <a:latin typeface="Arial"/>
                <a:cs typeface="Arial"/>
              </a:rPr>
              <a:t> </a:t>
            </a:r>
            <a:r>
              <a:rPr sz="2400" spc="-80" dirty="0" err="1" smtClean="0">
                <a:latin typeface="Arial"/>
                <a:cs typeface="Arial"/>
              </a:rPr>
              <a:t>completa</a:t>
            </a:r>
            <a:r>
              <a:rPr sz="2400" spc="-80" dirty="0" smtClean="0">
                <a:latin typeface="Arial"/>
                <a:cs typeface="Arial"/>
              </a:rPr>
              <a:t> </a:t>
            </a:r>
            <a:r>
              <a:rPr sz="2400" spc="-40" dirty="0">
                <a:latin typeface="Arial"/>
                <a:cs typeface="Arial"/>
              </a:rPr>
              <a:t>entre </a:t>
            </a:r>
            <a:r>
              <a:rPr sz="2400" spc="-225" dirty="0">
                <a:latin typeface="Arial"/>
                <a:cs typeface="Arial"/>
              </a:rPr>
              <a:t>as </a:t>
            </a:r>
            <a:r>
              <a:rPr sz="2400" spc="-155" dirty="0">
                <a:latin typeface="Arial"/>
                <a:cs typeface="Arial"/>
              </a:rPr>
              <a:t>duas </a:t>
            </a:r>
            <a:r>
              <a:rPr sz="2400" spc="-114" dirty="0">
                <a:latin typeface="Arial"/>
                <a:cs typeface="Arial"/>
              </a:rPr>
              <a:t>populações  </a:t>
            </a:r>
            <a:r>
              <a:rPr sz="2400" spc="-125" dirty="0">
                <a:latin typeface="Arial"/>
                <a:cs typeface="Arial"/>
              </a:rPr>
              <a:t>isoladas. </a:t>
            </a:r>
            <a:endParaRPr lang="pt-BR" sz="2400" spc="-125" dirty="0" smtClean="0">
              <a:latin typeface="Arial"/>
              <a:cs typeface="Arial"/>
            </a:endParaRPr>
          </a:p>
          <a:p>
            <a:pPr marL="546100" marR="43180" indent="-469900">
              <a:spcBef>
                <a:spcPts val="100"/>
              </a:spcBef>
              <a:buFontTx/>
              <a:buChar char="-"/>
            </a:pPr>
            <a:endParaRPr lang="pt-BR" sz="2400" spc="-125" dirty="0">
              <a:latin typeface="Arial"/>
              <a:cs typeface="Arial"/>
            </a:endParaRPr>
          </a:p>
          <a:p>
            <a:pPr marL="546100" marR="43180" indent="-469900">
              <a:spcBef>
                <a:spcPts val="100"/>
              </a:spcBef>
              <a:buFontTx/>
              <a:buChar char="-"/>
            </a:pPr>
            <a:r>
              <a:rPr sz="2400" spc="-170" dirty="0" err="1" smtClean="0">
                <a:latin typeface="Arial"/>
                <a:cs typeface="Arial"/>
              </a:rPr>
              <a:t>Isso</a:t>
            </a:r>
            <a:r>
              <a:rPr sz="2400" spc="-170" dirty="0" smtClean="0">
                <a:latin typeface="Arial"/>
                <a:cs typeface="Arial"/>
              </a:rPr>
              <a:t> </a:t>
            </a:r>
            <a:r>
              <a:rPr sz="2400" spc="-70" dirty="0">
                <a:latin typeface="Arial"/>
                <a:cs typeface="Arial"/>
              </a:rPr>
              <a:t>implica </a:t>
            </a:r>
            <a:r>
              <a:rPr sz="2400" spc="-100" dirty="0">
                <a:latin typeface="Arial"/>
                <a:cs typeface="Arial"/>
              </a:rPr>
              <a:t>que </a:t>
            </a:r>
            <a:r>
              <a:rPr sz="2400" spc="-110" dirty="0">
                <a:latin typeface="Arial"/>
                <a:cs typeface="Arial"/>
              </a:rPr>
              <a:t>algum </a:t>
            </a:r>
            <a:r>
              <a:rPr sz="2400" spc="-50" dirty="0">
                <a:latin typeface="Arial"/>
                <a:cs typeface="Arial"/>
              </a:rPr>
              <a:t>fluxo </a:t>
            </a:r>
            <a:r>
              <a:rPr sz="2400" spc="-114" dirty="0">
                <a:latin typeface="Arial"/>
                <a:cs typeface="Arial"/>
              </a:rPr>
              <a:t>gênico </a:t>
            </a:r>
            <a:r>
              <a:rPr sz="2400" spc="-95" dirty="0">
                <a:latin typeface="Arial"/>
                <a:cs typeface="Arial"/>
              </a:rPr>
              <a:t>pode </a:t>
            </a:r>
            <a:r>
              <a:rPr sz="2400" spc="-55" dirty="0">
                <a:latin typeface="Arial"/>
                <a:cs typeface="Arial"/>
              </a:rPr>
              <a:t>ocorrer.  </a:t>
            </a:r>
            <a:endParaRPr lang="pt-BR" sz="2400" spc="-55" dirty="0" smtClean="0">
              <a:latin typeface="Arial"/>
              <a:cs typeface="Arial"/>
            </a:endParaRPr>
          </a:p>
          <a:p>
            <a:pPr marL="546100" marR="43180" indent="-469900">
              <a:spcBef>
                <a:spcPts val="100"/>
              </a:spcBef>
              <a:buFontTx/>
              <a:buChar char="-"/>
            </a:pPr>
            <a:endParaRPr lang="pt-BR" sz="2400" spc="-55" dirty="0">
              <a:latin typeface="Arial"/>
              <a:cs typeface="Arial"/>
            </a:endParaRPr>
          </a:p>
          <a:p>
            <a:pPr marL="546100" marR="43180" indent="-469900">
              <a:spcBef>
                <a:spcPts val="100"/>
              </a:spcBef>
              <a:buFontTx/>
              <a:buChar char="-"/>
            </a:pPr>
            <a:r>
              <a:rPr sz="2400" spc="-95" dirty="0" err="1" smtClean="0">
                <a:latin typeface="Arial"/>
                <a:cs typeface="Arial"/>
              </a:rPr>
              <a:t>Indivíduos</a:t>
            </a:r>
            <a:r>
              <a:rPr sz="2400" spc="-95" dirty="0" smtClean="0">
                <a:latin typeface="Arial"/>
                <a:cs typeface="Arial"/>
              </a:rPr>
              <a:t> </a:t>
            </a:r>
            <a:r>
              <a:rPr sz="2400" spc="-180" dirty="0">
                <a:latin typeface="Arial"/>
                <a:cs typeface="Arial"/>
              </a:rPr>
              <a:t>das </a:t>
            </a:r>
            <a:r>
              <a:rPr sz="2400" spc="-155" dirty="0">
                <a:latin typeface="Arial"/>
                <a:cs typeface="Arial"/>
              </a:rPr>
              <a:t>duas </a:t>
            </a:r>
            <a:r>
              <a:rPr sz="2400" spc="-120" dirty="0">
                <a:latin typeface="Arial"/>
                <a:cs typeface="Arial"/>
              </a:rPr>
              <a:t>populações </a:t>
            </a:r>
            <a:r>
              <a:rPr sz="2400" spc="-95" dirty="0">
                <a:latin typeface="Arial"/>
                <a:cs typeface="Arial"/>
              </a:rPr>
              <a:t>podem </a:t>
            </a:r>
            <a:r>
              <a:rPr sz="2400" spc="-35" dirty="0">
                <a:latin typeface="Arial"/>
                <a:cs typeface="Arial"/>
              </a:rPr>
              <a:t>entrar </a:t>
            </a:r>
            <a:r>
              <a:rPr sz="2400" spc="-114" dirty="0" err="1">
                <a:latin typeface="Arial"/>
                <a:cs typeface="Arial"/>
              </a:rPr>
              <a:t>em</a:t>
            </a:r>
            <a:r>
              <a:rPr sz="2400" spc="-114" dirty="0">
                <a:latin typeface="Arial"/>
                <a:cs typeface="Arial"/>
              </a:rPr>
              <a:t> </a:t>
            </a:r>
            <a:r>
              <a:rPr sz="2400" spc="-65" dirty="0" err="1" smtClean="0">
                <a:latin typeface="Arial"/>
                <a:cs typeface="Arial"/>
              </a:rPr>
              <a:t>contato</a:t>
            </a:r>
            <a:r>
              <a:rPr sz="2400" spc="-65" dirty="0" smtClean="0">
                <a:latin typeface="Arial"/>
                <a:cs typeface="Arial"/>
              </a:rPr>
              <a:t>  </a:t>
            </a:r>
            <a:r>
              <a:rPr sz="2400" spc="-80" dirty="0" err="1">
                <a:latin typeface="Arial"/>
                <a:cs typeface="Arial"/>
              </a:rPr>
              <a:t>ou</a:t>
            </a:r>
            <a:r>
              <a:rPr sz="2400" spc="-80" dirty="0">
                <a:latin typeface="Arial"/>
                <a:cs typeface="Arial"/>
              </a:rPr>
              <a:t> </a:t>
            </a:r>
            <a:r>
              <a:rPr sz="2400" spc="-114" dirty="0" err="1" smtClean="0">
                <a:latin typeface="Arial"/>
                <a:cs typeface="Arial"/>
              </a:rPr>
              <a:t>atravessar</a:t>
            </a:r>
            <a:r>
              <a:rPr sz="2400" spc="-114" dirty="0" smtClean="0">
                <a:latin typeface="Arial"/>
                <a:cs typeface="Arial"/>
              </a:rPr>
              <a:t>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-60" dirty="0">
                <a:latin typeface="Arial"/>
                <a:cs typeface="Arial"/>
              </a:rPr>
              <a:t>barreira </a:t>
            </a:r>
            <a:r>
              <a:rPr sz="2400" spc="-110" dirty="0">
                <a:latin typeface="Arial"/>
                <a:cs typeface="Arial"/>
              </a:rPr>
              <a:t>de </a:t>
            </a:r>
            <a:r>
              <a:rPr sz="2400" spc="-85" dirty="0">
                <a:latin typeface="Arial"/>
                <a:cs typeface="Arial"/>
              </a:rPr>
              <a:t>tempos </a:t>
            </a:r>
            <a:r>
              <a:rPr sz="2400" spc="-190" dirty="0">
                <a:latin typeface="Arial"/>
                <a:cs typeface="Arial"/>
              </a:rPr>
              <a:t>a</a:t>
            </a:r>
            <a:r>
              <a:rPr sz="2400" spc="90" dirty="0">
                <a:latin typeface="Arial"/>
                <a:cs typeface="Arial"/>
              </a:rPr>
              <a:t> </a:t>
            </a:r>
            <a:r>
              <a:rPr sz="2400" spc="-85" dirty="0">
                <a:latin typeface="Arial"/>
                <a:cs typeface="Arial"/>
              </a:rPr>
              <a:t>tempos</a:t>
            </a:r>
            <a:r>
              <a:rPr sz="2400" spc="-85" dirty="0" smtClean="0">
                <a:latin typeface="Arial"/>
                <a:cs typeface="Arial"/>
              </a:rPr>
              <a:t>,</a:t>
            </a:r>
            <a:r>
              <a:rPr lang="pt-BR" sz="2400" spc="-85" dirty="0" smtClean="0">
                <a:latin typeface="Arial"/>
                <a:cs typeface="Arial"/>
              </a:rPr>
              <a:t> </a:t>
            </a:r>
            <a:r>
              <a:rPr lang="pt-BR" sz="2400" spc="-145" dirty="0">
                <a:latin typeface="Arial"/>
                <a:cs typeface="Arial"/>
              </a:rPr>
              <a:t>e</a:t>
            </a:r>
            <a:r>
              <a:rPr lang="pt-BR" sz="2400" spc="-85" dirty="0">
                <a:latin typeface="Arial"/>
                <a:cs typeface="Arial"/>
              </a:rPr>
              <a:t>m</a:t>
            </a:r>
            <a:r>
              <a:rPr lang="pt-BR" sz="2400" spc="-80" dirty="0">
                <a:latin typeface="Arial"/>
                <a:cs typeface="Arial"/>
              </a:rPr>
              <a:t>b</a:t>
            </a:r>
            <a:r>
              <a:rPr lang="pt-BR" sz="2400" spc="-85" dirty="0">
                <a:latin typeface="Arial"/>
                <a:cs typeface="Arial"/>
              </a:rPr>
              <a:t>o</a:t>
            </a:r>
            <a:r>
              <a:rPr lang="pt-BR" sz="2400" spc="35" dirty="0">
                <a:latin typeface="Arial"/>
                <a:cs typeface="Arial"/>
              </a:rPr>
              <a:t>r</a:t>
            </a:r>
            <a:r>
              <a:rPr lang="pt-BR" sz="2400" spc="-190" dirty="0">
                <a:latin typeface="Arial"/>
                <a:cs typeface="Arial"/>
              </a:rPr>
              <a:t>a</a:t>
            </a:r>
            <a:r>
              <a:rPr lang="pt-BR" sz="2400" dirty="0">
                <a:latin typeface="Arial"/>
                <a:cs typeface="Arial"/>
              </a:rPr>
              <a:t>	</a:t>
            </a:r>
            <a:r>
              <a:rPr lang="pt-BR" sz="2400" u="heavy" spc="-7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híb</a:t>
            </a:r>
            <a:r>
              <a:rPr lang="pt-BR" sz="2400" u="heavy" spc="-4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r</a:t>
            </a:r>
            <a:r>
              <a:rPr lang="pt-BR" sz="2400" u="heavy" spc="2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i</a:t>
            </a:r>
            <a:r>
              <a:rPr lang="pt-BR" sz="2400" u="heavy" spc="-9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</a:t>
            </a:r>
            <a:r>
              <a:rPr lang="pt-BR" sz="2400" u="heavy" spc="-7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o</a:t>
            </a:r>
            <a:r>
              <a:rPr lang="pt-BR" sz="2400" u="heavy" spc="-26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s</a:t>
            </a:r>
            <a:r>
              <a:rPr lang="pt-BR" sz="2400" dirty="0">
                <a:latin typeface="Arial"/>
                <a:cs typeface="Arial"/>
              </a:rPr>
              <a:t>	</a:t>
            </a:r>
            <a:r>
              <a:rPr lang="pt-BR" sz="2400" spc="130" dirty="0">
                <a:latin typeface="Arial"/>
                <a:cs typeface="Arial"/>
              </a:rPr>
              <a:t>t</a:t>
            </a:r>
            <a:r>
              <a:rPr lang="pt-BR" sz="2400" spc="-145" dirty="0">
                <a:latin typeface="Arial"/>
                <a:cs typeface="Arial"/>
              </a:rPr>
              <a:t>e</a:t>
            </a:r>
            <a:r>
              <a:rPr lang="pt-BR" sz="2400" spc="-100" dirty="0">
                <a:latin typeface="Arial"/>
                <a:cs typeface="Arial"/>
              </a:rPr>
              <a:t>nha</a:t>
            </a:r>
            <a:r>
              <a:rPr lang="pt-BR" sz="2400" spc="-140" dirty="0">
                <a:latin typeface="Arial"/>
                <a:cs typeface="Arial"/>
              </a:rPr>
              <a:t>m</a:t>
            </a:r>
            <a:r>
              <a:rPr lang="pt-BR" sz="2400" dirty="0">
                <a:latin typeface="Arial"/>
                <a:cs typeface="Arial"/>
              </a:rPr>
              <a:t>	</a:t>
            </a:r>
            <a:r>
              <a:rPr lang="pt-BR" sz="2400" spc="-70" dirty="0">
                <a:latin typeface="Arial"/>
                <a:cs typeface="Arial"/>
              </a:rPr>
              <a:t>u</a:t>
            </a:r>
            <a:r>
              <a:rPr lang="pt-BR" sz="2400" spc="-95" dirty="0">
                <a:latin typeface="Arial"/>
                <a:cs typeface="Arial"/>
              </a:rPr>
              <a:t>m</a:t>
            </a:r>
            <a:r>
              <a:rPr lang="pt-BR" sz="2400" spc="-190" dirty="0">
                <a:latin typeface="Arial"/>
                <a:cs typeface="Arial"/>
              </a:rPr>
              <a:t>a</a:t>
            </a:r>
            <a:r>
              <a:rPr lang="pt-BR" sz="2400" dirty="0">
                <a:latin typeface="Arial"/>
                <a:cs typeface="Arial"/>
              </a:rPr>
              <a:t>	</a:t>
            </a:r>
            <a:r>
              <a:rPr lang="pt-BR" sz="2400" spc="-125" dirty="0">
                <a:latin typeface="Arial"/>
                <a:cs typeface="Arial"/>
              </a:rPr>
              <a:t>v</a:t>
            </a:r>
            <a:r>
              <a:rPr lang="pt-BR" sz="2400" spc="-55" dirty="0">
                <a:latin typeface="Arial"/>
                <a:cs typeface="Arial"/>
              </a:rPr>
              <a:t>i</a:t>
            </a:r>
            <a:r>
              <a:rPr lang="pt-BR" sz="2400" spc="-114" dirty="0">
                <a:latin typeface="Arial"/>
                <a:cs typeface="Arial"/>
              </a:rPr>
              <a:t>a</a:t>
            </a:r>
            <a:r>
              <a:rPr lang="pt-BR" sz="2400" spc="-90" dirty="0">
                <a:latin typeface="Arial"/>
                <a:cs typeface="Arial"/>
              </a:rPr>
              <a:t>b</a:t>
            </a:r>
            <a:r>
              <a:rPr lang="pt-BR" sz="2400" spc="20" dirty="0">
                <a:latin typeface="Arial"/>
                <a:cs typeface="Arial"/>
              </a:rPr>
              <a:t>i</a:t>
            </a:r>
            <a:r>
              <a:rPr lang="pt-BR" sz="2400" spc="-75" dirty="0">
                <a:latin typeface="Arial"/>
                <a:cs typeface="Arial"/>
              </a:rPr>
              <a:t>lidad</a:t>
            </a:r>
            <a:r>
              <a:rPr lang="pt-BR" sz="2400" spc="-95" dirty="0">
                <a:latin typeface="Arial"/>
                <a:cs typeface="Arial"/>
              </a:rPr>
              <a:t>e</a:t>
            </a:r>
            <a:r>
              <a:rPr lang="pt-BR" sz="2400" dirty="0">
                <a:latin typeface="Arial"/>
                <a:cs typeface="Arial"/>
              </a:rPr>
              <a:t>	</a:t>
            </a:r>
            <a:r>
              <a:rPr lang="pt-BR" sz="2400" spc="35" dirty="0">
                <a:latin typeface="Arial"/>
                <a:cs typeface="Arial"/>
              </a:rPr>
              <a:t>r</a:t>
            </a:r>
            <a:r>
              <a:rPr lang="pt-BR" sz="2400" spc="-145" dirty="0">
                <a:latin typeface="Arial"/>
                <a:cs typeface="Arial"/>
              </a:rPr>
              <a:t>e</a:t>
            </a:r>
            <a:r>
              <a:rPr lang="pt-BR" sz="2400" spc="-100" dirty="0">
                <a:latin typeface="Arial"/>
                <a:cs typeface="Arial"/>
              </a:rPr>
              <a:t>duzida,  </a:t>
            </a:r>
            <a:r>
              <a:rPr lang="pt-BR" sz="2400" spc="-95" dirty="0">
                <a:latin typeface="Arial"/>
                <a:cs typeface="Arial"/>
              </a:rPr>
              <a:t>levando	</a:t>
            </a:r>
            <a:r>
              <a:rPr lang="pt-BR" sz="2400" spc="-70" dirty="0">
                <a:latin typeface="Arial"/>
                <a:cs typeface="Arial"/>
              </a:rPr>
              <a:t>eventualmente	</a:t>
            </a:r>
            <a:r>
              <a:rPr lang="pt-BR" sz="2400" spc="-130" dirty="0" smtClean="0">
                <a:latin typeface="Arial"/>
                <a:cs typeface="Arial"/>
              </a:rPr>
              <a:t>ao </a:t>
            </a:r>
            <a:r>
              <a:rPr lang="pt-BR" sz="2400" spc="-130" dirty="0">
                <a:latin typeface="Arial"/>
                <a:cs typeface="Arial"/>
              </a:rPr>
              <a:t> </a:t>
            </a:r>
            <a:r>
              <a:rPr lang="pt-BR" sz="2400" spc="25" dirty="0" smtClean="0">
                <a:latin typeface="Arial"/>
                <a:cs typeface="Arial"/>
              </a:rPr>
              <a:t>r</a:t>
            </a:r>
            <a:r>
              <a:rPr lang="pt-BR" sz="2400" spc="-135" dirty="0" smtClean="0">
                <a:latin typeface="Arial"/>
                <a:cs typeface="Arial"/>
              </a:rPr>
              <a:t>e</a:t>
            </a:r>
            <a:r>
              <a:rPr lang="pt-BR" sz="2400" spc="60" dirty="0" smtClean="0">
                <a:latin typeface="Arial"/>
                <a:cs typeface="Arial"/>
              </a:rPr>
              <a:t>f</a:t>
            </a:r>
            <a:r>
              <a:rPr lang="pt-BR" sz="2400" spc="-80" dirty="0" smtClean="0">
                <a:latin typeface="Arial"/>
                <a:cs typeface="Arial"/>
              </a:rPr>
              <a:t>o</a:t>
            </a:r>
            <a:r>
              <a:rPr lang="pt-BR" sz="2400" spc="35" dirty="0" smtClean="0">
                <a:latin typeface="Arial"/>
                <a:cs typeface="Arial"/>
              </a:rPr>
              <a:t>r</a:t>
            </a:r>
            <a:r>
              <a:rPr lang="pt-BR" sz="2400" spc="-190" dirty="0" smtClean="0">
                <a:latin typeface="Arial"/>
                <a:cs typeface="Arial"/>
              </a:rPr>
              <a:t>ç</a:t>
            </a:r>
            <a:r>
              <a:rPr lang="pt-BR" sz="2400" spc="-70" dirty="0" smtClean="0">
                <a:latin typeface="Arial"/>
                <a:cs typeface="Arial"/>
              </a:rPr>
              <a:t>o</a:t>
            </a:r>
            <a:r>
              <a:rPr lang="pt-BR" sz="2400" dirty="0">
                <a:latin typeface="Arial"/>
                <a:cs typeface="Arial"/>
              </a:rPr>
              <a:t>	</a:t>
            </a:r>
            <a:r>
              <a:rPr lang="pt-BR" sz="2400" spc="-185" dirty="0">
                <a:latin typeface="Arial"/>
                <a:cs typeface="Arial"/>
              </a:rPr>
              <a:t>da</a:t>
            </a:r>
            <a:r>
              <a:rPr lang="pt-BR" sz="2400" spc="-165" dirty="0">
                <a:latin typeface="Arial"/>
                <a:cs typeface="Arial"/>
              </a:rPr>
              <a:t>s</a:t>
            </a:r>
            <a:r>
              <a:rPr lang="pt-BR" sz="2400" dirty="0">
                <a:latin typeface="Arial"/>
                <a:cs typeface="Arial"/>
              </a:rPr>
              <a:t>	</a:t>
            </a:r>
            <a:r>
              <a:rPr lang="pt-BR" sz="2400" spc="-95" dirty="0">
                <a:latin typeface="Arial"/>
                <a:cs typeface="Arial"/>
              </a:rPr>
              <a:t>ba</a:t>
            </a:r>
            <a:r>
              <a:rPr lang="pt-BR" sz="2400" spc="-55" dirty="0">
                <a:latin typeface="Arial"/>
                <a:cs typeface="Arial"/>
              </a:rPr>
              <a:t>r</a:t>
            </a:r>
            <a:r>
              <a:rPr lang="pt-BR" sz="2400" spc="35" dirty="0">
                <a:latin typeface="Arial"/>
                <a:cs typeface="Arial"/>
              </a:rPr>
              <a:t>r</a:t>
            </a:r>
            <a:r>
              <a:rPr lang="pt-BR" sz="2400" spc="-145" dirty="0">
                <a:latin typeface="Arial"/>
                <a:cs typeface="Arial"/>
              </a:rPr>
              <a:t>e</a:t>
            </a:r>
            <a:r>
              <a:rPr lang="pt-BR" sz="2400" spc="15" dirty="0">
                <a:latin typeface="Arial"/>
                <a:cs typeface="Arial"/>
              </a:rPr>
              <a:t>i</a:t>
            </a:r>
            <a:r>
              <a:rPr lang="pt-BR" sz="2400" spc="30" dirty="0">
                <a:latin typeface="Arial"/>
                <a:cs typeface="Arial"/>
              </a:rPr>
              <a:t>r</a:t>
            </a:r>
            <a:r>
              <a:rPr lang="pt-BR" sz="2400" spc="-225" dirty="0">
                <a:latin typeface="Arial"/>
                <a:cs typeface="Arial"/>
              </a:rPr>
              <a:t>as</a:t>
            </a:r>
            <a:r>
              <a:rPr lang="pt-BR" sz="2400" dirty="0">
                <a:latin typeface="Arial"/>
                <a:cs typeface="Arial"/>
              </a:rPr>
              <a:t>	</a:t>
            </a:r>
            <a:r>
              <a:rPr lang="pt-BR" sz="2400" spc="-190" dirty="0" smtClean="0">
                <a:latin typeface="Arial"/>
                <a:cs typeface="Arial"/>
              </a:rPr>
              <a:t>à </a:t>
            </a:r>
            <a:r>
              <a:rPr lang="pt-BR" sz="2400" spc="-85" dirty="0">
                <a:latin typeface="Arial"/>
                <a:cs typeface="Arial"/>
              </a:rPr>
              <a:t>reprodução</a:t>
            </a:r>
            <a:r>
              <a:rPr lang="pt-BR" sz="2400" spc="-85" dirty="0" smtClean="0">
                <a:latin typeface="Arial"/>
                <a:cs typeface="Arial"/>
              </a:rPr>
              <a:t>.</a:t>
            </a:r>
            <a:endParaRPr sz="2400" dirty="0">
              <a:latin typeface="Arial"/>
              <a:cs typeface="Arial"/>
            </a:endParaRPr>
          </a:p>
        </p:txBody>
      </p:sp>
      <p:pic>
        <p:nvPicPr>
          <p:cNvPr id="8" name="Picture 2" descr="Imagem relacionada">
            <a:extLst>
              <a:ext uri="{FF2B5EF4-FFF2-40B4-BE49-F238E27FC236}">
                <a16:creationId xmlns:a16="http://schemas.microsoft.com/office/drawing/2014/main" id="{4A5E36B4-FB50-4AAD-BAEA-45D7FAD9E2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ítulo 1">
            <a:extLst>
              <a:ext uri="{FF2B5EF4-FFF2-40B4-BE49-F238E27FC236}">
                <a16:creationId xmlns:a16="http://schemas.microsoft.com/office/drawing/2014/main" id="{E9BA2B2B-F0E7-47CF-AB76-15E11E3BE536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TIPOS DE ESPECIAÇÃO</a:t>
            </a:r>
          </a:p>
        </p:txBody>
      </p:sp>
      <p:pic>
        <p:nvPicPr>
          <p:cNvPr id="6" name="Imagem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25636" y="1774208"/>
            <a:ext cx="2683268" cy="4634735"/>
          </a:xfrm>
          <a:prstGeom prst="rect">
            <a:avLst/>
          </a:prstGeom>
        </p:spPr>
      </p:pic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35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76636958"/>
      </p:ext>
    </p:extLst>
  </p:cSld>
  <p:clrMapOvr>
    <a:masterClrMapping/>
  </p:clrMapOvr>
  <p:transition>
    <p:dissolve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99690" y="1665311"/>
            <a:ext cx="7941945" cy="299312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46100" marR="43180" indent="-469900" algn="just">
              <a:spcBef>
                <a:spcPts val="100"/>
              </a:spcBef>
              <a:buFontTx/>
              <a:buChar char="-"/>
            </a:pPr>
            <a:r>
              <a:rPr sz="2400" b="1" spc="-280" dirty="0" err="1" smtClean="0">
                <a:latin typeface="Arial"/>
                <a:cs typeface="Arial"/>
              </a:rPr>
              <a:t>Especiação</a:t>
            </a:r>
            <a:r>
              <a:rPr sz="2400" b="1" spc="-280" dirty="0" smtClean="0">
                <a:latin typeface="Arial"/>
                <a:cs typeface="Arial"/>
              </a:rPr>
              <a:t> </a:t>
            </a:r>
            <a:r>
              <a:rPr sz="2400" b="1" spc="-170" dirty="0">
                <a:latin typeface="Arial"/>
                <a:cs typeface="Arial"/>
              </a:rPr>
              <a:t>Peripátrica: </a:t>
            </a:r>
            <a:r>
              <a:rPr sz="2400" spc="-145" dirty="0">
                <a:latin typeface="Arial"/>
                <a:cs typeface="Arial"/>
              </a:rPr>
              <a:t>é </a:t>
            </a:r>
            <a:r>
              <a:rPr sz="2400" spc="-85" dirty="0">
                <a:latin typeface="Arial"/>
                <a:cs typeface="Arial"/>
              </a:rPr>
              <a:t>um </a:t>
            </a:r>
            <a:r>
              <a:rPr sz="2400" dirty="0">
                <a:latin typeface="Arial"/>
                <a:cs typeface="Arial"/>
              </a:rPr>
              <a:t>tipo </a:t>
            </a:r>
            <a:r>
              <a:rPr sz="2400" spc="-125" dirty="0">
                <a:latin typeface="Arial"/>
                <a:cs typeface="Arial"/>
              </a:rPr>
              <a:t>especial </a:t>
            </a:r>
            <a:r>
              <a:rPr sz="2400" spc="-114" dirty="0">
                <a:latin typeface="Arial"/>
                <a:cs typeface="Arial"/>
              </a:rPr>
              <a:t>de  </a:t>
            </a:r>
            <a:r>
              <a:rPr sz="2400" spc="-145" dirty="0" err="1">
                <a:latin typeface="Arial"/>
                <a:cs typeface="Arial"/>
              </a:rPr>
              <a:t>especiação</a:t>
            </a:r>
            <a:r>
              <a:rPr sz="2400" spc="-145" dirty="0">
                <a:latin typeface="Arial"/>
                <a:cs typeface="Arial"/>
              </a:rPr>
              <a:t> </a:t>
            </a:r>
            <a:r>
              <a:rPr sz="2400" spc="-114" dirty="0" err="1" smtClean="0">
                <a:latin typeface="Arial"/>
                <a:cs typeface="Arial"/>
              </a:rPr>
              <a:t>em</a:t>
            </a:r>
            <a:r>
              <a:rPr sz="2400" spc="-114" dirty="0" smtClean="0">
                <a:latin typeface="Arial"/>
                <a:cs typeface="Arial"/>
              </a:rPr>
              <a:t> </a:t>
            </a:r>
            <a:r>
              <a:rPr sz="2400" spc="-100" dirty="0">
                <a:latin typeface="Arial"/>
                <a:cs typeface="Arial"/>
              </a:rPr>
              <a:t>que </a:t>
            </a:r>
            <a:r>
              <a:rPr sz="2400" spc="-120" dirty="0">
                <a:latin typeface="Arial"/>
                <a:cs typeface="Arial"/>
              </a:rPr>
              <a:t>uma </a:t>
            </a:r>
            <a:r>
              <a:rPr sz="2400" spc="-180" dirty="0">
                <a:latin typeface="Arial"/>
                <a:cs typeface="Arial"/>
              </a:rPr>
              <a:t>das  </a:t>
            </a:r>
            <a:r>
              <a:rPr sz="2400" spc="-114" dirty="0">
                <a:latin typeface="Arial"/>
                <a:cs typeface="Arial"/>
              </a:rPr>
              <a:t>populações </a:t>
            </a:r>
            <a:r>
              <a:rPr sz="2400" spc="-135" dirty="0">
                <a:latin typeface="Arial"/>
                <a:cs typeface="Arial"/>
              </a:rPr>
              <a:t>isoladas </a:t>
            </a:r>
            <a:r>
              <a:rPr sz="2400" spc="-145" dirty="0">
                <a:latin typeface="Arial"/>
                <a:cs typeface="Arial"/>
              </a:rPr>
              <a:t>é </a:t>
            </a:r>
            <a:r>
              <a:rPr sz="2400" spc="-85" dirty="0">
                <a:latin typeface="Arial"/>
                <a:cs typeface="Arial"/>
              </a:rPr>
              <a:t>bastante </a:t>
            </a:r>
            <a:r>
              <a:rPr sz="2400" spc="-70" dirty="0">
                <a:latin typeface="Arial"/>
                <a:cs typeface="Arial"/>
              </a:rPr>
              <a:t>menor </a:t>
            </a:r>
            <a:r>
              <a:rPr sz="2400" spc="-75" dirty="0">
                <a:latin typeface="Arial"/>
                <a:cs typeface="Arial"/>
              </a:rPr>
              <a:t>do </a:t>
            </a:r>
            <a:r>
              <a:rPr sz="2400" spc="-100" dirty="0">
                <a:latin typeface="Arial"/>
                <a:cs typeface="Arial"/>
              </a:rPr>
              <a:t>que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-40" dirty="0">
                <a:latin typeface="Arial"/>
                <a:cs typeface="Arial"/>
              </a:rPr>
              <a:t>outra.  </a:t>
            </a:r>
            <a:endParaRPr lang="pt-BR" sz="2400" spc="-40" dirty="0" smtClean="0">
              <a:latin typeface="Arial"/>
              <a:cs typeface="Arial"/>
            </a:endParaRPr>
          </a:p>
          <a:p>
            <a:pPr marL="546100" marR="43180" indent="-469900" algn="just">
              <a:spcBef>
                <a:spcPts val="100"/>
              </a:spcBef>
              <a:buFontTx/>
              <a:buChar char="-"/>
            </a:pPr>
            <a:endParaRPr lang="pt-BR" sz="2400" spc="-40" dirty="0">
              <a:latin typeface="Arial"/>
              <a:cs typeface="Arial"/>
            </a:endParaRPr>
          </a:p>
          <a:p>
            <a:pPr marL="546100" marR="43180" indent="-469900" algn="just">
              <a:spcBef>
                <a:spcPts val="100"/>
              </a:spcBef>
              <a:buFontTx/>
              <a:buChar char="-"/>
            </a:pPr>
            <a:r>
              <a:rPr sz="2400" spc="-145" dirty="0" err="1" smtClean="0">
                <a:latin typeface="Arial"/>
                <a:cs typeface="Arial"/>
              </a:rPr>
              <a:t>Nestes</a:t>
            </a:r>
            <a:r>
              <a:rPr sz="2400" spc="-145" dirty="0" smtClean="0">
                <a:latin typeface="Arial"/>
                <a:cs typeface="Arial"/>
              </a:rPr>
              <a:t> </a:t>
            </a:r>
            <a:r>
              <a:rPr sz="2400" spc="-175" dirty="0">
                <a:latin typeface="Arial"/>
                <a:cs typeface="Arial"/>
              </a:rPr>
              <a:t>casos, </a:t>
            </a:r>
            <a:r>
              <a:rPr sz="2400" spc="-110" dirty="0">
                <a:latin typeface="Arial"/>
                <a:cs typeface="Arial"/>
              </a:rPr>
              <a:t>como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-105" dirty="0">
                <a:latin typeface="Arial"/>
                <a:cs typeface="Arial"/>
              </a:rPr>
              <a:t>população </a:t>
            </a:r>
            <a:r>
              <a:rPr sz="2400" spc="-145" dirty="0">
                <a:latin typeface="Arial"/>
                <a:cs typeface="Arial"/>
              </a:rPr>
              <a:t>é </a:t>
            </a:r>
            <a:r>
              <a:rPr sz="2400" spc="-110" dirty="0">
                <a:latin typeface="Arial"/>
                <a:cs typeface="Arial"/>
              </a:rPr>
              <a:t>pequena, </a:t>
            </a:r>
            <a:r>
              <a:rPr sz="2400" spc="-135" dirty="0">
                <a:latin typeface="Arial"/>
                <a:cs typeface="Arial"/>
              </a:rPr>
              <a:t>mecanismos  </a:t>
            </a:r>
            <a:r>
              <a:rPr sz="2400" spc="-105" dirty="0">
                <a:latin typeface="Arial"/>
                <a:cs typeface="Arial"/>
              </a:rPr>
              <a:t>como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-80" dirty="0">
                <a:latin typeface="Arial"/>
                <a:cs typeface="Arial"/>
              </a:rPr>
              <a:t>deriva </a:t>
            </a:r>
            <a:r>
              <a:rPr sz="2400" spc="-100" dirty="0">
                <a:latin typeface="Arial"/>
                <a:cs typeface="Arial"/>
              </a:rPr>
              <a:t>genética </a:t>
            </a:r>
            <a:r>
              <a:rPr sz="2400" spc="-80" dirty="0">
                <a:latin typeface="Arial"/>
                <a:cs typeface="Arial"/>
              </a:rPr>
              <a:t>ou </a:t>
            </a:r>
            <a:r>
              <a:rPr sz="2400" spc="-70" dirty="0">
                <a:latin typeface="Arial"/>
                <a:cs typeface="Arial"/>
              </a:rPr>
              <a:t>o </a:t>
            </a:r>
            <a:r>
              <a:rPr sz="2400" spc="-25" dirty="0">
                <a:latin typeface="Arial"/>
                <a:cs typeface="Arial"/>
              </a:rPr>
              <a:t>efeito </a:t>
            </a:r>
            <a:r>
              <a:rPr sz="2400" spc="-65" dirty="0">
                <a:latin typeface="Arial"/>
                <a:cs typeface="Arial"/>
              </a:rPr>
              <a:t>fundador </a:t>
            </a:r>
            <a:r>
              <a:rPr sz="2400" spc="-180" dirty="0">
                <a:latin typeface="Arial"/>
                <a:cs typeface="Arial"/>
              </a:rPr>
              <a:t>são </a:t>
            </a:r>
            <a:r>
              <a:rPr sz="2400" spc="-130" dirty="0">
                <a:latin typeface="Arial"/>
                <a:cs typeface="Arial"/>
              </a:rPr>
              <a:t>mais  </a:t>
            </a:r>
            <a:r>
              <a:rPr sz="2400" spc="-55" dirty="0">
                <a:latin typeface="Arial"/>
                <a:cs typeface="Arial"/>
              </a:rPr>
              <a:t>importantes, </a:t>
            </a:r>
            <a:r>
              <a:rPr sz="2400" spc="-105" dirty="0">
                <a:latin typeface="Arial"/>
                <a:cs typeface="Arial"/>
              </a:rPr>
              <a:t>pois </a:t>
            </a:r>
            <a:r>
              <a:rPr sz="2400" spc="-114" dirty="0">
                <a:latin typeface="Arial"/>
                <a:cs typeface="Arial"/>
              </a:rPr>
              <a:t>populações  </a:t>
            </a:r>
            <a:r>
              <a:rPr sz="2400" spc="-130" dirty="0">
                <a:latin typeface="Arial"/>
                <a:cs typeface="Arial"/>
              </a:rPr>
              <a:t>pequenas </a:t>
            </a:r>
            <a:r>
              <a:rPr sz="2400" spc="-80" dirty="0">
                <a:latin typeface="Arial"/>
                <a:cs typeface="Arial"/>
              </a:rPr>
              <a:t>sofrem  </a:t>
            </a:r>
            <a:r>
              <a:rPr sz="2400" spc="-55" dirty="0">
                <a:latin typeface="Arial"/>
                <a:cs typeface="Arial"/>
              </a:rPr>
              <a:t>frequentemente </a:t>
            </a:r>
            <a:r>
              <a:rPr sz="2400" spc="-75" dirty="0">
                <a:latin typeface="Arial"/>
                <a:cs typeface="Arial"/>
              </a:rPr>
              <a:t>do </a:t>
            </a:r>
            <a:r>
              <a:rPr sz="2400" spc="-25" dirty="0">
                <a:latin typeface="Arial"/>
                <a:cs typeface="Arial"/>
              </a:rPr>
              <a:t>efeito </a:t>
            </a:r>
            <a:r>
              <a:rPr sz="2400" spc="-110" dirty="0">
                <a:latin typeface="Arial"/>
                <a:cs typeface="Arial"/>
              </a:rPr>
              <a:t>de</a:t>
            </a:r>
            <a:r>
              <a:rPr sz="2400" spc="-370" dirty="0">
                <a:latin typeface="Arial"/>
                <a:cs typeface="Arial"/>
              </a:rPr>
              <a:t> </a:t>
            </a:r>
            <a:r>
              <a:rPr sz="2400" spc="-114" dirty="0">
                <a:latin typeface="Arial"/>
                <a:cs typeface="Arial"/>
              </a:rPr>
              <a:t>gargalo.</a:t>
            </a:r>
            <a:endParaRPr sz="2400" dirty="0">
              <a:latin typeface="Arial"/>
              <a:cs typeface="Arial"/>
            </a:endParaRPr>
          </a:p>
        </p:txBody>
      </p:sp>
      <p:pic>
        <p:nvPicPr>
          <p:cNvPr id="23" name="Picture 2" descr="Imagem relacionada">
            <a:extLst>
              <a:ext uri="{FF2B5EF4-FFF2-40B4-BE49-F238E27FC236}">
                <a16:creationId xmlns:a16="http://schemas.microsoft.com/office/drawing/2014/main" id="{2DEE25C8-ADD5-4738-9419-33A154AAF6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Título 1">
            <a:extLst>
              <a:ext uri="{FF2B5EF4-FFF2-40B4-BE49-F238E27FC236}">
                <a16:creationId xmlns:a16="http://schemas.microsoft.com/office/drawing/2014/main" id="{20F99BA0-BA08-4F21-A4D0-E95648026234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TIPOS DE ESPECIAÇÃO</a:t>
            </a:r>
          </a:p>
        </p:txBody>
      </p:sp>
      <p:pic>
        <p:nvPicPr>
          <p:cNvPr id="21" name="Imagem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41941" y="1556129"/>
            <a:ext cx="2638552" cy="4557499"/>
          </a:xfrm>
          <a:prstGeom prst="rect">
            <a:avLst/>
          </a:prstGeom>
        </p:spPr>
      </p:pic>
      <p:sp>
        <p:nvSpPr>
          <p:cNvPr id="22" name="Espaço Reservado para Número de Slide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36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6509343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66729" y="1786871"/>
            <a:ext cx="7943215" cy="37574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 marR="55880" indent="-469900" algn="just">
              <a:spcBef>
                <a:spcPts val="100"/>
              </a:spcBef>
              <a:buFontTx/>
              <a:buChar char="-"/>
            </a:pPr>
            <a:r>
              <a:rPr sz="2400" b="1" spc="-280" dirty="0" err="1" smtClean="0">
                <a:latin typeface="Arial"/>
                <a:cs typeface="Arial"/>
              </a:rPr>
              <a:t>Especiação</a:t>
            </a:r>
            <a:r>
              <a:rPr sz="2400" b="1" spc="-280" dirty="0" smtClean="0">
                <a:latin typeface="Arial"/>
                <a:cs typeface="Arial"/>
              </a:rPr>
              <a:t> </a:t>
            </a:r>
            <a:r>
              <a:rPr sz="2400" b="1" spc="-200" dirty="0">
                <a:latin typeface="Arial"/>
                <a:cs typeface="Arial"/>
              </a:rPr>
              <a:t>Simpátrica </a:t>
            </a:r>
            <a:r>
              <a:rPr sz="2400" spc="-75" dirty="0">
                <a:latin typeface="Arial"/>
                <a:cs typeface="Arial"/>
              </a:rPr>
              <a:t>(gr. </a:t>
            </a:r>
            <a:r>
              <a:rPr sz="2400" b="1" spc="-265" dirty="0">
                <a:latin typeface="Arial"/>
                <a:cs typeface="Arial"/>
              </a:rPr>
              <a:t>s</a:t>
            </a:r>
            <a:r>
              <a:rPr sz="2400" b="1" i="1" spc="-265" dirty="0">
                <a:latin typeface="Arial"/>
                <a:cs typeface="Arial"/>
              </a:rPr>
              <a:t>yn </a:t>
            </a:r>
            <a:r>
              <a:rPr sz="2400" spc="-210" dirty="0">
                <a:latin typeface="Arial"/>
                <a:cs typeface="Arial"/>
              </a:rPr>
              <a:t>= </a:t>
            </a:r>
            <a:r>
              <a:rPr sz="2400" spc="-70" dirty="0">
                <a:latin typeface="Arial"/>
                <a:cs typeface="Arial"/>
              </a:rPr>
              <a:t>juntos)</a:t>
            </a:r>
            <a:r>
              <a:rPr sz="2400" b="1" spc="-70" dirty="0">
                <a:latin typeface="Arial"/>
                <a:cs typeface="Arial"/>
              </a:rPr>
              <a:t>: </a:t>
            </a:r>
            <a:r>
              <a:rPr sz="2400" spc="-110" dirty="0">
                <a:latin typeface="Arial"/>
                <a:cs typeface="Arial"/>
              </a:rPr>
              <a:t>não </a:t>
            </a:r>
            <a:r>
              <a:rPr sz="2400" spc="-70" dirty="0">
                <a:latin typeface="Arial"/>
                <a:cs typeface="Arial"/>
              </a:rPr>
              <a:t>ocorre  </a:t>
            </a:r>
            <a:r>
              <a:rPr sz="2400" spc="-75" dirty="0">
                <a:latin typeface="Arial"/>
                <a:cs typeface="Arial"/>
              </a:rPr>
              <a:t>isolamento </a:t>
            </a:r>
            <a:r>
              <a:rPr sz="2400" spc="-100" dirty="0">
                <a:latin typeface="Arial"/>
                <a:cs typeface="Arial"/>
              </a:rPr>
              <a:t>geográfico </a:t>
            </a:r>
            <a:r>
              <a:rPr sz="2400" spc="-40" dirty="0">
                <a:latin typeface="Arial"/>
                <a:cs typeface="Arial"/>
              </a:rPr>
              <a:t>entre </a:t>
            </a:r>
            <a:r>
              <a:rPr sz="2400" spc="-114" dirty="0">
                <a:latin typeface="Arial"/>
                <a:cs typeface="Arial"/>
              </a:rPr>
              <a:t>populações </a:t>
            </a:r>
            <a:r>
              <a:rPr sz="2400" spc="-120" dirty="0">
                <a:latin typeface="Arial"/>
                <a:cs typeface="Arial"/>
              </a:rPr>
              <a:t>com </a:t>
            </a:r>
            <a:r>
              <a:rPr sz="2400" spc="-85" dirty="0">
                <a:latin typeface="Arial"/>
                <a:cs typeface="Arial"/>
              </a:rPr>
              <a:t>um </a:t>
            </a:r>
            <a:r>
              <a:rPr sz="2400" spc="-130" dirty="0">
                <a:latin typeface="Arial"/>
                <a:cs typeface="Arial"/>
              </a:rPr>
              <a:t>mesmo  </a:t>
            </a:r>
            <a:r>
              <a:rPr sz="2400" spc="-95" dirty="0">
                <a:latin typeface="Arial"/>
                <a:cs typeface="Arial"/>
              </a:rPr>
              <a:t>ancestral. </a:t>
            </a:r>
            <a:endParaRPr lang="pt-BR" sz="2400" spc="-95" dirty="0" smtClean="0">
              <a:latin typeface="Arial"/>
              <a:cs typeface="Arial"/>
            </a:endParaRPr>
          </a:p>
          <a:p>
            <a:pPr marL="533400" marR="55880" indent="-469900" algn="just">
              <a:spcBef>
                <a:spcPts val="100"/>
              </a:spcBef>
              <a:buFontTx/>
              <a:buChar char="-"/>
            </a:pPr>
            <a:endParaRPr lang="pt-BR" sz="2400" spc="-95" dirty="0">
              <a:latin typeface="Arial"/>
              <a:cs typeface="Arial"/>
            </a:endParaRPr>
          </a:p>
          <a:p>
            <a:pPr marL="533400" marR="55880" indent="-469900" algn="just">
              <a:spcBef>
                <a:spcPts val="100"/>
              </a:spcBef>
              <a:buFontTx/>
              <a:buChar char="-"/>
            </a:pPr>
            <a:r>
              <a:rPr sz="2400" spc="-275" dirty="0" err="1" smtClean="0">
                <a:latin typeface="Arial"/>
                <a:cs typeface="Arial"/>
              </a:rPr>
              <a:t>Os</a:t>
            </a:r>
            <a:r>
              <a:rPr sz="2400" spc="-275" dirty="0" smtClean="0">
                <a:latin typeface="Arial"/>
                <a:cs typeface="Arial"/>
              </a:rPr>
              <a:t> </a:t>
            </a:r>
            <a:r>
              <a:rPr sz="2400" spc="-135" dirty="0">
                <a:latin typeface="Arial"/>
                <a:cs typeface="Arial"/>
              </a:rPr>
              <a:t>mecanismos </a:t>
            </a:r>
            <a:r>
              <a:rPr sz="2400" spc="-95" dirty="0">
                <a:latin typeface="Arial"/>
                <a:cs typeface="Arial"/>
              </a:rPr>
              <a:t>envolvidos </a:t>
            </a:r>
            <a:r>
              <a:rPr sz="2400" spc="-100" dirty="0">
                <a:latin typeface="Arial"/>
                <a:cs typeface="Arial"/>
              </a:rPr>
              <a:t>neste </a:t>
            </a:r>
            <a:r>
              <a:rPr sz="2400" dirty="0">
                <a:latin typeface="Arial"/>
                <a:cs typeface="Arial"/>
              </a:rPr>
              <a:t>tipo </a:t>
            </a:r>
            <a:r>
              <a:rPr sz="2400" spc="-114" dirty="0">
                <a:latin typeface="Arial"/>
                <a:cs typeface="Arial"/>
              </a:rPr>
              <a:t>de  </a:t>
            </a:r>
            <a:r>
              <a:rPr sz="2400" spc="-145" dirty="0">
                <a:latin typeface="Arial"/>
                <a:cs typeface="Arial"/>
              </a:rPr>
              <a:t>especiação </a:t>
            </a:r>
            <a:r>
              <a:rPr sz="2400" spc="-105" dirty="0">
                <a:latin typeface="Arial"/>
                <a:cs typeface="Arial"/>
              </a:rPr>
              <a:t>ainda </a:t>
            </a:r>
            <a:r>
              <a:rPr sz="2400" spc="-180" dirty="0">
                <a:latin typeface="Arial"/>
                <a:cs typeface="Arial"/>
              </a:rPr>
              <a:t>são </a:t>
            </a:r>
            <a:r>
              <a:rPr sz="2400" spc="-100" dirty="0">
                <a:latin typeface="Arial"/>
                <a:cs typeface="Arial"/>
              </a:rPr>
              <a:t>pouco </a:t>
            </a:r>
            <a:r>
              <a:rPr sz="2400" spc="-114" dirty="0">
                <a:latin typeface="Arial"/>
                <a:cs typeface="Arial"/>
              </a:rPr>
              <a:t>conhecidos. </a:t>
            </a:r>
            <a:endParaRPr lang="pt-BR" sz="2400" spc="-114" dirty="0" smtClean="0">
              <a:latin typeface="Arial"/>
              <a:cs typeface="Arial"/>
            </a:endParaRPr>
          </a:p>
          <a:p>
            <a:pPr marL="533400" marR="55880" indent="-469900" algn="just">
              <a:spcBef>
                <a:spcPts val="100"/>
              </a:spcBef>
              <a:buFontTx/>
              <a:buChar char="-"/>
            </a:pPr>
            <a:endParaRPr lang="pt-BR" sz="2400" spc="-114" dirty="0">
              <a:latin typeface="Arial"/>
              <a:cs typeface="Arial"/>
            </a:endParaRPr>
          </a:p>
          <a:p>
            <a:pPr marL="533400" marR="55880" indent="-469900" algn="just">
              <a:spcBef>
                <a:spcPts val="100"/>
              </a:spcBef>
              <a:buFontTx/>
              <a:buChar char="-"/>
            </a:pPr>
            <a:r>
              <a:rPr sz="2400" spc="-160" dirty="0" smtClean="0">
                <a:latin typeface="Arial"/>
                <a:cs typeface="Arial"/>
              </a:rPr>
              <a:t>Uma </a:t>
            </a:r>
            <a:r>
              <a:rPr sz="2400" spc="-80" dirty="0">
                <a:latin typeface="Arial"/>
                <a:cs typeface="Arial"/>
              </a:rPr>
              <a:t>hipótese </a:t>
            </a:r>
            <a:r>
              <a:rPr sz="2400" spc="-180" dirty="0">
                <a:latin typeface="Arial"/>
                <a:cs typeface="Arial"/>
              </a:rPr>
              <a:t>são  </a:t>
            </a:r>
            <a:r>
              <a:rPr sz="2400" spc="-175" dirty="0">
                <a:latin typeface="Arial"/>
                <a:cs typeface="Arial"/>
              </a:rPr>
              <a:t>os </a:t>
            </a:r>
            <a:r>
              <a:rPr sz="2400" spc="-195" dirty="0">
                <a:latin typeface="Arial"/>
                <a:cs typeface="Arial"/>
              </a:rPr>
              <a:t>casos </a:t>
            </a:r>
            <a:r>
              <a:rPr sz="2400" spc="-110" dirty="0">
                <a:latin typeface="Arial"/>
                <a:cs typeface="Arial"/>
              </a:rPr>
              <a:t>de </a:t>
            </a:r>
            <a:r>
              <a:rPr sz="2400" u="heavy" spc="-14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seleção </a:t>
            </a:r>
            <a:r>
              <a:rPr sz="2400" u="heavy" spc="-6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disruptiva</a:t>
            </a:r>
            <a:r>
              <a:rPr sz="2400" spc="-60" dirty="0">
                <a:latin typeface="Arial"/>
                <a:cs typeface="Arial"/>
              </a:rPr>
              <a:t>, </a:t>
            </a:r>
            <a:r>
              <a:rPr sz="2400" spc="-114" dirty="0">
                <a:latin typeface="Arial"/>
                <a:cs typeface="Arial"/>
              </a:rPr>
              <a:t>em </a:t>
            </a:r>
            <a:r>
              <a:rPr sz="2400" spc="-100" dirty="0">
                <a:latin typeface="Arial"/>
                <a:cs typeface="Arial"/>
              </a:rPr>
              <a:t>que </a:t>
            </a:r>
            <a:r>
              <a:rPr sz="2400" spc="-150" dirty="0">
                <a:latin typeface="Arial"/>
                <a:cs typeface="Arial"/>
              </a:rPr>
              <a:t>novas espécies  </a:t>
            </a:r>
            <a:r>
              <a:rPr sz="2400" spc="-95" dirty="0">
                <a:latin typeface="Arial"/>
                <a:cs typeface="Arial"/>
              </a:rPr>
              <a:t>podem </a:t>
            </a:r>
            <a:r>
              <a:rPr sz="2400" spc="-80" dirty="0">
                <a:latin typeface="Arial"/>
                <a:cs typeface="Arial"/>
              </a:rPr>
              <a:t>surgir </a:t>
            </a:r>
            <a:r>
              <a:rPr sz="2400" spc="-114" dirty="0">
                <a:latin typeface="Arial"/>
                <a:cs typeface="Arial"/>
              </a:rPr>
              <a:t>em </a:t>
            </a:r>
            <a:r>
              <a:rPr sz="2400" spc="-120" dirty="0">
                <a:latin typeface="Arial"/>
                <a:cs typeface="Arial"/>
              </a:rPr>
              <a:t>uma </a:t>
            </a:r>
            <a:r>
              <a:rPr sz="2400" spc="-155" dirty="0">
                <a:latin typeface="Arial"/>
                <a:cs typeface="Arial"/>
              </a:rPr>
              <a:t>mesma </a:t>
            </a:r>
            <a:r>
              <a:rPr sz="2400" spc="-95" dirty="0">
                <a:latin typeface="Arial"/>
                <a:cs typeface="Arial"/>
              </a:rPr>
              <a:t>região</a:t>
            </a:r>
            <a:r>
              <a:rPr sz="2400" spc="-220" dirty="0">
                <a:latin typeface="Arial"/>
                <a:cs typeface="Arial"/>
              </a:rPr>
              <a:t> </a:t>
            </a:r>
            <a:r>
              <a:rPr sz="2400" spc="-105" dirty="0">
                <a:latin typeface="Arial"/>
                <a:cs typeface="Arial"/>
              </a:rPr>
              <a:t>geográfica.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98040" y="304800"/>
            <a:ext cx="8001000" cy="1216660"/>
          </a:xfrm>
          <a:prstGeom prst="rect">
            <a:avLst/>
          </a:prstGeom>
          <a:noFill/>
        </p:spPr>
        <p:txBody>
          <a:bodyPr vert="horz" wrap="square" lIns="0" tIns="0" rIns="0" bIns="0" rtlCol="0" anchor="ctr">
            <a:spAutoFit/>
          </a:bodyPr>
          <a:lstStyle/>
          <a:p>
            <a:pPr>
              <a:lnSpc>
                <a:spcPct val="100000"/>
              </a:lnSpc>
            </a:pPr>
            <a:endParaRPr sz="4050">
              <a:latin typeface="Times New Roman"/>
              <a:cs typeface="Times New Roman"/>
            </a:endParaRPr>
          </a:p>
          <a:p>
            <a:pPr marL="90805">
              <a:lnSpc>
                <a:spcPct val="100000"/>
              </a:lnSpc>
            </a:pPr>
            <a:r>
              <a:rPr sz="3800" spc="-5" dirty="0"/>
              <a:t>Tipos </a:t>
            </a:r>
            <a:r>
              <a:rPr sz="3800" spc="5" dirty="0"/>
              <a:t>de</a:t>
            </a:r>
            <a:r>
              <a:rPr sz="3800" spc="-15" dirty="0"/>
              <a:t> </a:t>
            </a:r>
            <a:r>
              <a:rPr sz="3800" spc="-5" dirty="0"/>
              <a:t>especiação</a:t>
            </a:r>
            <a:endParaRPr sz="3800"/>
          </a:p>
        </p:txBody>
      </p:sp>
      <p:pic>
        <p:nvPicPr>
          <p:cNvPr id="5" name="Picture 2" descr="Imagem relacionada">
            <a:extLst>
              <a:ext uri="{FF2B5EF4-FFF2-40B4-BE49-F238E27FC236}">
                <a16:creationId xmlns:a16="http://schemas.microsoft.com/office/drawing/2014/main" id="{6E0C91BB-103A-4599-BF10-B354445FE3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ítulo 1">
            <a:extLst>
              <a:ext uri="{FF2B5EF4-FFF2-40B4-BE49-F238E27FC236}">
                <a16:creationId xmlns:a16="http://schemas.microsoft.com/office/drawing/2014/main" id="{4F90425B-D829-4C61-A329-9C173C76BFF5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TIPOS DE ESPECIAÇÃO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88907" y="922686"/>
            <a:ext cx="3542343" cy="5634798"/>
          </a:xfrm>
          <a:prstGeom prst="rect">
            <a:avLst/>
          </a:prstGeom>
        </p:spPr>
      </p:pic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37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33861594"/>
      </p:ext>
    </p:extLst>
  </p:cSld>
  <p:clrMapOvr>
    <a:masterClrMapping/>
  </p:clrMapOvr>
  <p:transition>
    <p:split orient="vert" dir="in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Exercícios - Extensivo Enem - Especiação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1366" y="1167000"/>
            <a:ext cx="8399171" cy="5479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ítulo 1">
            <a:extLst>
              <a:ext uri="{FF2B5EF4-FFF2-40B4-BE49-F238E27FC236}">
                <a16:creationId xmlns:a16="http://schemas.microsoft.com/office/drawing/2014/main" id="{BA7A929E-E5E9-4F02-88B1-8218FA0ADF3D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TIPOS DE ESPECIAÇÃO</a:t>
            </a:r>
          </a:p>
        </p:txBody>
      </p:sp>
      <p:pic>
        <p:nvPicPr>
          <p:cNvPr id="9" name="Picture 2" descr="Imagem relacionada">
            <a:extLst>
              <a:ext uri="{FF2B5EF4-FFF2-40B4-BE49-F238E27FC236}">
                <a16:creationId xmlns:a16="http://schemas.microsoft.com/office/drawing/2014/main" id="{5C13B97F-44A2-4D66-B808-B3E0B845CA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38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9949536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268429" y="1646688"/>
            <a:ext cx="7894320" cy="26597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 marR="30480" indent="-469900" algn="just">
              <a:spcBef>
                <a:spcPts val="100"/>
              </a:spcBef>
            </a:pPr>
            <a:r>
              <a:rPr sz="2800" b="1" spc="-280" dirty="0" err="1" smtClean="0">
                <a:latin typeface="Arial"/>
                <a:cs typeface="Arial"/>
              </a:rPr>
              <a:t>Especiação</a:t>
            </a:r>
            <a:r>
              <a:rPr sz="2800" b="1" spc="-280" dirty="0" smtClean="0">
                <a:latin typeface="Arial"/>
                <a:cs typeface="Arial"/>
              </a:rPr>
              <a:t> </a:t>
            </a:r>
            <a:r>
              <a:rPr sz="2800" b="1" spc="-130" dirty="0">
                <a:latin typeface="Arial"/>
                <a:cs typeface="Arial"/>
              </a:rPr>
              <a:t>artificial: </a:t>
            </a:r>
            <a:r>
              <a:rPr sz="2400" spc="-185" dirty="0">
                <a:latin typeface="Arial"/>
                <a:cs typeface="Arial"/>
              </a:rPr>
              <a:t>Espécies </a:t>
            </a:r>
            <a:r>
              <a:rPr sz="2400" spc="-150" dirty="0" err="1">
                <a:latin typeface="Arial"/>
                <a:cs typeface="Arial"/>
              </a:rPr>
              <a:t>novas</a:t>
            </a:r>
            <a:r>
              <a:rPr sz="2400" spc="-150" dirty="0">
                <a:latin typeface="Arial"/>
                <a:cs typeface="Arial"/>
              </a:rPr>
              <a:t> </a:t>
            </a:r>
            <a:r>
              <a:rPr sz="2400" spc="-125" dirty="0" err="1" smtClean="0">
                <a:latin typeface="Arial"/>
                <a:cs typeface="Arial"/>
              </a:rPr>
              <a:t>criadas</a:t>
            </a:r>
            <a:r>
              <a:rPr sz="2400" spc="-125" dirty="0" smtClean="0">
                <a:latin typeface="Arial"/>
                <a:cs typeface="Arial"/>
              </a:rPr>
              <a:t> </a:t>
            </a:r>
            <a:r>
              <a:rPr sz="2400" spc="-45" dirty="0">
                <a:latin typeface="Arial"/>
                <a:cs typeface="Arial"/>
              </a:rPr>
              <a:t>por  </a:t>
            </a:r>
            <a:r>
              <a:rPr sz="2400" spc="-140" dirty="0">
                <a:latin typeface="Arial"/>
                <a:cs typeface="Arial"/>
              </a:rPr>
              <a:t>seleção </a:t>
            </a:r>
            <a:r>
              <a:rPr sz="2400" spc="-110" dirty="0">
                <a:latin typeface="Arial"/>
                <a:cs typeface="Arial"/>
              </a:rPr>
              <a:t>de animais de </a:t>
            </a:r>
            <a:r>
              <a:rPr sz="2400" spc="-100" dirty="0" err="1" smtClean="0">
                <a:latin typeface="Arial"/>
                <a:cs typeface="Arial"/>
              </a:rPr>
              <a:t>pecuária</a:t>
            </a:r>
            <a:r>
              <a:rPr sz="2400" spc="-105" dirty="0" smtClean="0">
                <a:latin typeface="Arial"/>
                <a:cs typeface="Arial"/>
              </a:rPr>
              <a:t>. </a:t>
            </a:r>
            <a:r>
              <a:rPr sz="2400" spc="-140" dirty="0" err="1" smtClean="0">
                <a:latin typeface="Arial"/>
                <a:cs typeface="Arial"/>
              </a:rPr>
              <a:t>Por</a:t>
            </a:r>
            <a:r>
              <a:rPr sz="2400" spc="-140" dirty="0" smtClean="0">
                <a:latin typeface="Arial"/>
                <a:cs typeface="Arial"/>
              </a:rPr>
              <a:t> </a:t>
            </a:r>
            <a:r>
              <a:rPr sz="2400" spc="-95" dirty="0">
                <a:latin typeface="Arial"/>
                <a:cs typeface="Arial"/>
              </a:rPr>
              <a:t>exemplo,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-100" dirty="0">
                <a:latin typeface="Arial"/>
                <a:cs typeface="Arial"/>
              </a:rPr>
              <a:t>ovelha doméstica </a:t>
            </a:r>
            <a:r>
              <a:rPr sz="2400" spc="-195" dirty="0">
                <a:latin typeface="Arial"/>
                <a:cs typeface="Arial"/>
              </a:rPr>
              <a:t>(</a:t>
            </a:r>
            <a:r>
              <a:rPr sz="2400" b="1" i="1" spc="-195" dirty="0">
                <a:latin typeface="Arial"/>
                <a:cs typeface="Arial"/>
              </a:rPr>
              <a:t>Ovis </a:t>
            </a:r>
            <a:r>
              <a:rPr sz="2400" b="1" i="1" spc="-140" dirty="0">
                <a:latin typeface="Arial"/>
                <a:cs typeface="Arial"/>
              </a:rPr>
              <a:t>aris</a:t>
            </a:r>
            <a:r>
              <a:rPr sz="2400" spc="-140" dirty="0">
                <a:latin typeface="Arial"/>
                <a:cs typeface="Arial"/>
              </a:rPr>
              <a:t>) </a:t>
            </a:r>
            <a:r>
              <a:rPr sz="2400" spc="-5" dirty="0">
                <a:latin typeface="Arial"/>
                <a:cs typeface="Arial"/>
              </a:rPr>
              <a:t>foi  </a:t>
            </a:r>
            <a:r>
              <a:rPr sz="2400" spc="-100" dirty="0">
                <a:latin typeface="Arial"/>
                <a:cs typeface="Arial"/>
              </a:rPr>
              <a:t>criada </a:t>
            </a:r>
            <a:r>
              <a:rPr sz="2400" spc="-105" dirty="0">
                <a:latin typeface="Arial"/>
                <a:cs typeface="Arial"/>
              </a:rPr>
              <a:t>através </a:t>
            </a:r>
            <a:r>
              <a:rPr sz="2400" spc="-110" dirty="0">
                <a:latin typeface="Arial"/>
                <a:cs typeface="Arial"/>
              </a:rPr>
              <a:t>de </a:t>
            </a:r>
            <a:r>
              <a:rPr sz="2400" spc="-80" dirty="0">
                <a:latin typeface="Arial"/>
                <a:cs typeface="Arial"/>
              </a:rPr>
              <a:t>hibridação, </a:t>
            </a:r>
            <a:r>
              <a:rPr sz="2400" spc="-145" dirty="0">
                <a:latin typeface="Arial"/>
                <a:cs typeface="Arial"/>
              </a:rPr>
              <a:t>e </a:t>
            </a:r>
            <a:r>
              <a:rPr sz="2400" spc="-75" dirty="0">
                <a:latin typeface="Arial"/>
                <a:cs typeface="Arial"/>
              </a:rPr>
              <a:t>já </a:t>
            </a:r>
            <a:r>
              <a:rPr sz="2400" spc="-114" dirty="0">
                <a:latin typeface="Arial"/>
                <a:cs typeface="Arial"/>
              </a:rPr>
              <a:t>não </a:t>
            </a:r>
            <a:r>
              <a:rPr sz="2400" spc="-90" dirty="0">
                <a:latin typeface="Arial"/>
                <a:cs typeface="Arial"/>
              </a:rPr>
              <a:t>produz </a:t>
            </a:r>
            <a:r>
              <a:rPr sz="2400" spc="-125" dirty="0">
                <a:latin typeface="Arial"/>
                <a:cs typeface="Arial"/>
              </a:rPr>
              <a:t>descendentes  </a:t>
            </a:r>
            <a:r>
              <a:rPr sz="2400" spc="-45" dirty="0">
                <a:latin typeface="Arial"/>
                <a:cs typeface="Arial"/>
              </a:rPr>
              <a:t>férteis </a:t>
            </a:r>
            <a:r>
              <a:rPr sz="2400" spc="-114" dirty="0">
                <a:latin typeface="Arial"/>
                <a:cs typeface="Arial"/>
              </a:rPr>
              <a:t>com </a:t>
            </a:r>
            <a:r>
              <a:rPr sz="2400" spc="-70" dirty="0">
                <a:latin typeface="Arial"/>
                <a:cs typeface="Arial"/>
              </a:rPr>
              <a:t>o </a:t>
            </a:r>
            <a:r>
              <a:rPr sz="2400" spc="-60" dirty="0">
                <a:latin typeface="Arial"/>
                <a:cs typeface="Arial"/>
              </a:rPr>
              <a:t>muflão </a:t>
            </a:r>
            <a:r>
              <a:rPr sz="2400" spc="-195" dirty="0">
                <a:latin typeface="Arial"/>
                <a:cs typeface="Arial"/>
              </a:rPr>
              <a:t>(</a:t>
            </a:r>
            <a:r>
              <a:rPr sz="2400" b="1" i="1" spc="-195" dirty="0">
                <a:latin typeface="Arial"/>
                <a:cs typeface="Arial"/>
              </a:rPr>
              <a:t>Ovis </a:t>
            </a:r>
            <a:r>
              <a:rPr sz="2400" b="1" i="1" spc="-125" dirty="0">
                <a:latin typeface="Arial"/>
                <a:cs typeface="Arial"/>
              </a:rPr>
              <a:t>orientalis</a:t>
            </a:r>
            <a:r>
              <a:rPr sz="2400" spc="-125" dirty="0">
                <a:latin typeface="Arial"/>
                <a:cs typeface="Arial"/>
              </a:rPr>
              <a:t>), </a:t>
            </a:r>
            <a:r>
              <a:rPr sz="2400" spc="-100" dirty="0">
                <a:latin typeface="Arial"/>
                <a:cs typeface="Arial"/>
              </a:rPr>
              <a:t>que </a:t>
            </a:r>
            <a:r>
              <a:rPr sz="2400" spc="-145" dirty="0">
                <a:latin typeface="Arial"/>
                <a:cs typeface="Arial"/>
              </a:rPr>
              <a:t>é </a:t>
            </a:r>
            <a:r>
              <a:rPr sz="2400" spc="-120" dirty="0">
                <a:latin typeface="Arial"/>
                <a:cs typeface="Arial"/>
              </a:rPr>
              <a:t>uma </a:t>
            </a:r>
            <a:r>
              <a:rPr sz="2400" spc="-180" dirty="0">
                <a:latin typeface="Arial"/>
                <a:cs typeface="Arial"/>
              </a:rPr>
              <a:t>das  </a:t>
            </a:r>
            <a:r>
              <a:rPr sz="2400" spc="-155" dirty="0">
                <a:latin typeface="Arial"/>
                <a:cs typeface="Arial"/>
              </a:rPr>
              <a:t>espécies </a:t>
            </a:r>
            <a:r>
              <a:rPr sz="2400" spc="-100" dirty="0">
                <a:latin typeface="Arial"/>
                <a:cs typeface="Arial"/>
              </a:rPr>
              <a:t>que </a:t>
            </a:r>
            <a:r>
              <a:rPr sz="2400" spc="-70" dirty="0">
                <a:latin typeface="Arial"/>
                <a:cs typeface="Arial"/>
              </a:rPr>
              <a:t>lhe </a:t>
            </a:r>
            <a:r>
              <a:rPr sz="2400" spc="-100" dirty="0">
                <a:latin typeface="Arial"/>
                <a:cs typeface="Arial"/>
              </a:rPr>
              <a:t>deu </a:t>
            </a:r>
            <a:r>
              <a:rPr sz="2400" spc="-75" dirty="0">
                <a:latin typeface="Arial"/>
                <a:cs typeface="Arial"/>
              </a:rPr>
              <a:t>origem. </a:t>
            </a:r>
            <a:r>
              <a:rPr sz="2400" spc="-175" dirty="0">
                <a:latin typeface="Arial"/>
                <a:cs typeface="Arial"/>
              </a:rPr>
              <a:t>Gado </a:t>
            </a:r>
            <a:r>
              <a:rPr sz="2400" spc="-90" dirty="0">
                <a:latin typeface="Arial"/>
                <a:cs typeface="Arial"/>
              </a:rPr>
              <a:t>domesticado, </a:t>
            </a:r>
            <a:r>
              <a:rPr sz="2400" spc="-45" dirty="0">
                <a:latin typeface="Arial"/>
                <a:cs typeface="Arial"/>
              </a:rPr>
              <a:t>por </a:t>
            </a:r>
            <a:r>
              <a:rPr sz="2400" spc="-10" dirty="0">
                <a:latin typeface="Arial"/>
                <a:cs typeface="Arial"/>
              </a:rPr>
              <a:t>outro  </a:t>
            </a:r>
            <a:r>
              <a:rPr sz="2400" spc="-85" dirty="0">
                <a:latin typeface="Arial"/>
                <a:cs typeface="Arial"/>
              </a:rPr>
              <a:t>lado, </a:t>
            </a:r>
            <a:r>
              <a:rPr sz="2400" spc="-105" dirty="0">
                <a:latin typeface="Arial"/>
                <a:cs typeface="Arial"/>
              </a:rPr>
              <a:t>ainda </a:t>
            </a:r>
            <a:r>
              <a:rPr sz="2400" spc="-95" dirty="0">
                <a:latin typeface="Arial"/>
                <a:cs typeface="Arial"/>
              </a:rPr>
              <a:t>pode </a:t>
            </a:r>
            <a:r>
              <a:rPr sz="2400" spc="-125" dirty="0">
                <a:latin typeface="Arial"/>
                <a:cs typeface="Arial"/>
              </a:rPr>
              <a:t>ser </a:t>
            </a:r>
            <a:r>
              <a:rPr sz="2400" spc="-105" dirty="0">
                <a:latin typeface="Arial"/>
                <a:cs typeface="Arial"/>
              </a:rPr>
              <a:t>considerado como</a:t>
            </a:r>
            <a:r>
              <a:rPr sz="2400" spc="60" dirty="0">
                <a:latin typeface="Arial"/>
                <a:cs typeface="Arial"/>
              </a:rPr>
              <a:t>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-155" dirty="0">
                <a:latin typeface="Arial"/>
                <a:cs typeface="Arial"/>
              </a:rPr>
              <a:t>mesma </a:t>
            </a:r>
            <a:r>
              <a:rPr sz="2400" spc="-140" dirty="0">
                <a:latin typeface="Arial"/>
                <a:cs typeface="Arial"/>
              </a:rPr>
              <a:t>espécie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48931" y="4515870"/>
            <a:ext cx="28765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1651635" algn="l"/>
                <a:tab pos="2252980" algn="l"/>
              </a:tabLst>
            </a:pPr>
            <a:r>
              <a:rPr sz="2400" spc="-125" dirty="0">
                <a:latin typeface="Arial"/>
                <a:cs typeface="Arial"/>
              </a:rPr>
              <a:t>v</a:t>
            </a:r>
            <a:r>
              <a:rPr sz="2400" spc="-75" dirty="0">
                <a:latin typeface="Arial"/>
                <a:cs typeface="Arial"/>
              </a:rPr>
              <a:t>ar</a:t>
            </a:r>
            <a:r>
              <a:rPr sz="2400" spc="-45" dirty="0">
                <a:latin typeface="Arial"/>
                <a:cs typeface="Arial"/>
              </a:rPr>
              <a:t>i</a:t>
            </a:r>
            <a:r>
              <a:rPr sz="2400" spc="-90" dirty="0">
                <a:latin typeface="Arial"/>
                <a:cs typeface="Arial"/>
              </a:rPr>
              <a:t>e</a:t>
            </a:r>
            <a:r>
              <a:rPr sz="2400" spc="-135" dirty="0">
                <a:latin typeface="Arial"/>
                <a:cs typeface="Arial"/>
              </a:rPr>
              <a:t>d</a:t>
            </a:r>
            <a:r>
              <a:rPr sz="2400" spc="-125" dirty="0">
                <a:latin typeface="Arial"/>
                <a:cs typeface="Arial"/>
              </a:rPr>
              <a:t>a</a:t>
            </a:r>
            <a:r>
              <a:rPr sz="2400" spc="-114" dirty="0">
                <a:latin typeface="Arial"/>
                <a:cs typeface="Arial"/>
              </a:rPr>
              <a:t>d</a:t>
            </a:r>
            <a:r>
              <a:rPr sz="2400" spc="-110" dirty="0">
                <a:latin typeface="Arial"/>
                <a:cs typeface="Arial"/>
              </a:rPr>
              <a:t>e</a:t>
            </a:r>
            <a:r>
              <a:rPr sz="2400" spc="-265" dirty="0">
                <a:latin typeface="Arial"/>
                <a:cs typeface="Arial"/>
              </a:rPr>
              <a:t>s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90" dirty="0">
                <a:latin typeface="Arial"/>
                <a:cs typeface="Arial"/>
              </a:rPr>
              <a:t>d</a:t>
            </a:r>
            <a:r>
              <a:rPr sz="2400" spc="-145" dirty="0">
                <a:latin typeface="Arial"/>
                <a:cs typeface="Arial"/>
              </a:rPr>
              <a:t>e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220" dirty="0">
                <a:latin typeface="Arial"/>
                <a:cs typeface="Arial"/>
              </a:rPr>
              <a:t>g</a:t>
            </a:r>
            <a:r>
              <a:rPr sz="2400" spc="-130" dirty="0">
                <a:latin typeface="Arial"/>
                <a:cs typeface="Arial"/>
              </a:rPr>
              <a:t>a</a:t>
            </a:r>
            <a:r>
              <a:rPr sz="2400" spc="-125" dirty="0">
                <a:latin typeface="Arial"/>
                <a:cs typeface="Arial"/>
              </a:rPr>
              <a:t>d</a:t>
            </a:r>
            <a:r>
              <a:rPr sz="2400" spc="-70" dirty="0">
                <a:latin typeface="Arial"/>
                <a:cs typeface="Arial"/>
              </a:rPr>
              <a:t>o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88026" y="4515870"/>
            <a:ext cx="12642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275" dirty="0">
                <a:latin typeface="Arial"/>
                <a:cs typeface="Arial"/>
              </a:rPr>
              <a:t>s</a:t>
            </a:r>
            <a:r>
              <a:rPr sz="2400" spc="-145" dirty="0">
                <a:latin typeface="Arial"/>
                <a:cs typeface="Arial"/>
              </a:rPr>
              <a:t>e</a:t>
            </a:r>
            <a:r>
              <a:rPr sz="2400" spc="-55" dirty="0">
                <a:latin typeface="Arial"/>
                <a:cs typeface="Arial"/>
              </a:rPr>
              <a:t>lv</a:t>
            </a:r>
            <a:r>
              <a:rPr sz="2400" spc="-180" dirty="0">
                <a:latin typeface="Arial"/>
                <a:cs typeface="Arial"/>
              </a:rPr>
              <a:t>age</a:t>
            </a:r>
            <a:r>
              <a:rPr sz="2400" spc="-85" dirty="0">
                <a:latin typeface="Arial"/>
                <a:cs typeface="Arial"/>
              </a:rPr>
              <a:t>m</a:t>
            </a:r>
            <a:r>
              <a:rPr sz="2400" spc="-70" dirty="0">
                <a:latin typeface="Arial"/>
                <a:cs typeface="Arial"/>
              </a:rPr>
              <a:t>,</a:t>
            </a:r>
            <a:endParaRPr sz="24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15350" y="4515870"/>
            <a:ext cx="9245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70" dirty="0">
                <a:latin typeface="Arial"/>
                <a:cs typeface="Arial"/>
              </a:rPr>
              <a:t>p</a:t>
            </a:r>
            <a:r>
              <a:rPr sz="2400" spc="-90" dirty="0">
                <a:latin typeface="Arial"/>
                <a:cs typeface="Arial"/>
              </a:rPr>
              <a:t>o</a:t>
            </a:r>
            <a:r>
              <a:rPr sz="2400" spc="45" dirty="0">
                <a:latin typeface="Arial"/>
                <a:cs typeface="Arial"/>
              </a:rPr>
              <a:t>r</a:t>
            </a:r>
            <a:r>
              <a:rPr sz="2400" spc="-90" dirty="0">
                <a:latin typeface="Arial"/>
                <a:cs typeface="Arial"/>
              </a:rPr>
              <a:t>q</a:t>
            </a:r>
            <a:r>
              <a:rPr sz="2400" spc="-70" dirty="0">
                <a:latin typeface="Arial"/>
                <a:cs typeface="Arial"/>
              </a:rPr>
              <a:t>u</a:t>
            </a:r>
            <a:r>
              <a:rPr sz="2400" spc="-145" dirty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031908" y="4881630"/>
            <a:ext cx="57086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1295400" algn="l"/>
                <a:tab pos="3251200" algn="l"/>
                <a:tab pos="4284980" algn="l"/>
                <a:tab pos="5057775" algn="l"/>
              </a:tabLst>
            </a:pPr>
            <a:r>
              <a:rPr sz="2400" spc="-30" dirty="0">
                <a:latin typeface="Arial"/>
                <a:cs typeface="Arial"/>
              </a:rPr>
              <a:t>p</a:t>
            </a:r>
            <a:r>
              <a:rPr sz="2400" spc="-15" dirty="0">
                <a:latin typeface="Arial"/>
                <a:cs typeface="Arial"/>
              </a:rPr>
              <a:t>r</a:t>
            </a:r>
            <a:r>
              <a:rPr sz="2400" spc="-80" dirty="0">
                <a:latin typeface="Arial"/>
                <a:cs typeface="Arial"/>
              </a:rPr>
              <a:t>oduzi</a:t>
            </a:r>
            <a:r>
              <a:rPr sz="2400" spc="-55" dirty="0">
                <a:latin typeface="Arial"/>
                <a:cs typeface="Arial"/>
              </a:rPr>
              <a:t>r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114" dirty="0">
                <a:latin typeface="Arial"/>
                <a:cs typeface="Arial"/>
              </a:rPr>
              <a:t>d</a:t>
            </a:r>
            <a:r>
              <a:rPr sz="2400" spc="-110" dirty="0">
                <a:latin typeface="Arial"/>
                <a:cs typeface="Arial"/>
              </a:rPr>
              <a:t>e</a:t>
            </a:r>
            <a:r>
              <a:rPr sz="2400" spc="-275" dirty="0">
                <a:latin typeface="Arial"/>
                <a:cs typeface="Arial"/>
              </a:rPr>
              <a:t>s</a:t>
            </a:r>
            <a:r>
              <a:rPr sz="2400" spc="-190" dirty="0">
                <a:latin typeface="Arial"/>
                <a:cs typeface="Arial"/>
              </a:rPr>
              <a:t>c</a:t>
            </a:r>
            <a:r>
              <a:rPr sz="2400" spc="-135" dirty="0">
                <a:latin typeface="Arial"/>
                <a:cs typeface="Arial"/>
              </a:rPr>
              <a:t>e</a:t>
            </a:r>
            <a:r>
              <a:rPr sz="2400" spc="-90" dirty="0">
                <a:latin typeface="Arial"/>
                <a:cs typeface="Arial"/>
              </a:rPr>
              <a:t>n</a:t>
            </a:r>
            <a:r>
              <a:rPr sz="2400" spc="-70" dirty="0">
                <a:latin typeface="Arial"/>
                <a:cs typeface="Arial"/>
              </a:rPr>
              <a:t>d</a:t>
            </a:r>
            <a:r>
              <a:rPr sz="2400" spc="-150" dirty="0">
                <a:latin typeface="Arial"/>
                <a:cs typeface="Arial"/>
              </a:rPr>
              <a:t>e</a:t>
            </a:r>
            <a:r>
              <a:rPr sz="2400" spc="35" dirty="0">
                <a:latin typeface="Arial"/>
                <a:cs typeface="Arial"/>
              </a:rPr>
              <a:t>n</a:t>
            </a:r>
            <a:r>
              <a:rPr sz="2400" spc="25" dirty="0">
                <a:latin typeface="Arial"/>
                <a:cs typeface="Arial"/>
              </a:rPr>
              <a:t>t</a:t>
            </a:r>
            <a:r>
              <a:rPr sz="2400" spc="-145" dirty="0">
                <a:latin typeface="Arial"/>
                <a:cs typeface="Arial"/>
              </a:rPr>
              <a:t>e</a:t>
            </a:r>
            <a:r>
              <a:rPr sz="2400" spc="-265" dirty="0">
                <a:latin typeface="Arial"/>
                <a:cs typeface="Arial"/>
              </a:rPr>
              <a:t>s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60" dirty="0">
                <a:latin typeface="Arial"/>
                <a:cs typeface="Arial"/>
              </a:rPr>
              <a:t>f</a:t>
            </a:r>
            <a:r>
              <a:rPr sz="2400" spc="-145" dirty="0">
                <a:latin typeface="Arial"/>
                <a:cs typeface="Arial"/>
              </a:rPr>
              <a:t>é</a:t>
            </a:r>
            <a:r>
              <a:rPr sz="2400" spc="35" dirty="0">
                <a:latin typeface="Arial"/>
                <a:cs typeface="Arial"/>
              </a:rPr>
              <a:t>r</a:t>
            </a:r>
            <a:r>
              <a:rPr sz="2400" spc="135" dirty="0">
                <a:latin typeface="Arial"/>
                <a:cs typeface="Arial"/>
              </a:rPr>
              <a:t>t</a:t>
            </a:r>
            <a:r>
              <a:rPr sz="2400" spc="-145" dirty="0">
                <a:latin typeface="Arial"/>
                <a:cs typeface="Arial"/>
              </a:rPr>
              <a:t>e</a:t>
            </a:r>
            <a:r>
              <a:rPr sz="2400" spc="-80" dirty="0">
                <a:latin typeface="Arial"/>
                <a:cs typeface="Arial"/>
              </a:rPr>
              <a:t>i</a:t>
            </a:r>
            <a:r>
              <a:rPr sz="2400" spc="-170" dirty="0">
                <a:latin typeface="Arial"/>
                <a:cs typeface="Arial"/>
              </a:rPr>
              <a:t>s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190" dirty="0">
                <a:latin typeface="Arial"/>
                <a:cs typeface="Arial"/>
              </a:rPr>
              <a:t>c</a:t>
            </a:r>
            <a:r>
              <a:rPr sz="2400" spc="-80" dirty="0">
                <a:latin typeface="Arial"/>
                <a:cs typeface="Arial"/>
              </a:rPr>
              <a:t>o</a:t>
            </a:r>
            <a:r>
              <a:rPr sz="2400" spc="-85" dirty="0">
                <a:latin typeface="Arial"/>
                <a:cs typeface="Arial"/>
              </a:rPr>
              <a:t>m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145" dirty="0">
                <a:latin typeface="Arial"/>
                <a:cs typeface="Arial"/>
              </a:rPr>
              <a:t>e</a:t>
            </a:r>
            <a:r>
              <a:rPr sz="2400" spc="-275" dirty="0">
                <a:latin typeface="Arial"/>
                <a:cs typeface="Arial"/>
              </a:rPr>
              <a:t>s</a:t>
            </a:r>
            <a:r>
              <a:rPr sz="2400" spc="135" dirty="0">
                <a:latin typeface="Arial"/>
                <a:cs typeface="Arial"/>
              </a:rPr>
              <a:t>t</a:t>
            </a:r>
            <a:r>
              <a:rPr sz="2400" spc="-225" dirty="0">
                <a:latin typeface="Arial"/>
                <a:cs typeface="Arial"/>
              </a:rPr>
              <a:t>as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73526" y="4515870"/>
            <a:ext cx="151193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spcBef>
                <a:spcPts val="100"/>
              </a:spcBef>
            </a:pPr>
            <a:r>
              <a:rPr sz="2400" spc="-100" dirty="0">
                <a:latin typeface="Arial"/>
                <a:cs typeface="Arial"/>
              </a:rPr>
              <a:t>que </a:t>
            </a:r>
            <a:r>
              <a:rPr sz="2400" spc="-120" dirty="0">
                <a:latin typeface="Arial"/>
                <a:cs typeface="Arial"/>
              </a:rPr>
              <a:t>várias  </a:t>
            </a:r>
            <a:r>
              <a:rPr sz="2400" spc="-145" dirty="0">
                <a:latin typeface="Arial"/>
                <a:cs typeface="Arial"/>
              </a:rPr>
              <a:t>conseguem  </a:t>
            </a:r>
            <a:r>
              <a:rPr sz="2400" spc="-110" dirty="0">
                <a:latin typeface="Arial"/>
                <a:cs typeface="Arial"/>
              </a:rPr>
              <a:t>variedades.</a:t>
            </a:r>
            <a:endParaRPr sz="2400" dirty="0">
              <a:latin typeface="Arial"/>
              <a:cs typeface="Arial"/>
            </a:endParaRPr>
          </a:p>
        </p:txBody>
      </p:sp>
      <p:pic>
        <p:nvPicPr>
          <p:cNvPr id="10" name="Picture 2" descr="Imagem relacionada">
            <a:extLst>
              <a:ext uri="{FF2B5EF4-FFF2-40B4-BE49-F238E27FC236}">
                <a16:creationId xmlns:a16="http://schemas.microsoft.com/office/drawing/2014/main" id="{E5CEB3BA-D023-424E-97B9-6DFD820B55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ítulo 1">
            <a:extLst>
              <a:ext uri="{FF2B5EF4-FFF2-40B4-BE49-F238E27FC236}">
                <a16:creationId xmlns:a16="http://schemas.microsoft.com/office/drawing/2014/main" id="{84476E7A-88A8-4EC8-AA16-396C51079D34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ESPECIAÇÃO ARTIFICIAL</a:t>
            </a:r>
          </a:p>
        </p:txBody>
      </p:sp>
      <p:pic>
        <p:nvPicPr>
          <p:cNvPr id="14340" name="Picture 4" descr="Ovelha(Ovis Aries) | Wiki | 🌎 Mundo Animal 🐯 Amin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16792" y="1039235"/>
            <a:ext cx="2937359" cy="2211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42" name="Picture 6" descr="Corsican Mouflon (Ovis orientalis musimon) Mouflon de Corse,  #albinoanimalphotography #Corse... in 2020 | Animals, Albino animals,  Majestic animal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3182" y="3360285"/>
            <a:ext cx="2264581" cy="3409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Espaço Reservado para Número de Slide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39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80758762"/>
      </p:ext>
    </p:extLst>
  </p:cSld>
  <p:clrMapOvr>
    <a:masterClrMapping/>
  </p:clrMapOvr>
  <p:transition>
    <p:zoom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17746" y="1461620"/>
            <a:ext cx="11477767" cy="112082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lang="pt-BR" sz="2400" dirty="0" smtClean="0">
                <a:latin typeface="+mn-lt"/>
                <a:cs typeface="Arial"/>
              </a:rPr>
              <a:t>- </a:t>
            </a:r>
            <a:r>
              <a:rPr sz="2400" dirty="0" smtClean="0">
                <a:latin typeface="+mn-lt"/>
                <a:cs typeface="Arial"/>
              </a:rPr>
              <a:t>A </a:t>
            </a:r>
            <a:r>
              <a:rPr sz="2400" spc="-30" dirty="0">
                <a:latin typeface="+mn-lt"/>
                <a:cs typeface="Arial"/>
              </a:rPr>
              <a:t>genética </a:t>
            </a:r>
            <a:r>
              <a:rPr sz="2400" spc="-5" dirty="0">
                <a:latin typeface="+mn-lt"/>
                <a:cs typeface="Arial"/>
              </a:rPr>
              <a:t>de </a:t>
            </a:r>
            <a:r>
              <a:rPr sz="2400" spc="-30" dirty="0">
                <a:latin typeface="+mn-lt"/>
                <a:cs typeface="Arial"/>
              </a:rPr>
              <a:t>populações </a:t>
            </a:r>
            <a:r>
              <a:rPr sz="2400" spc="-15" dirty="0">
                <a:latin typeface="+mn-lt"/>
                <a:cs typeface="Arial"/>
              </a:rPr>
              <a:t>estuda </a:t>
            </a:r>
            <a:r>
              <a:rPr sz="2400" dirty="0">
                <a:latin typeface="+mn-lt"/>
                <a:cs typeface="Arial"/>
              </a:rPr>
              <a:t>a </a:t>
            </a:r>
            <a:r>
              <a:rPr sz="2400" spc="-25" dirty="0">
                <a:latin typeface="+mn-lt"/>
                <a:cs typeface="Arial"/>
              </a:rPr>
              <a:t>origem </a:t>
            </a:r>
            <a:r>
              <a:rPr sz="2400" spc="-5" dirty="0">
                <a:latin typeface="+mn-lt"/>
                <a:cs typeface="Arial"/>
              </a:rPr>
              <a:t>da</a:t>
            </a:r>
            <a:r>
              <a:rPr sz="2400" spc="-225" dirty="0">
                <a:latin typeface="+mn-lt"/>
                <a:cs typeface="Arial"/>
              </a:rPr>
              <a:t> </a:t>
            </a:r>
            <a:r>
              <a:rPr sz="2400" spc="-30" dirty="0">
                <a:latin typeface="+mn-lt"/>
                <a:cs typeface="Arial"/>
              </a:rPr>
              <a:t>variação,  </a:t>
            </a:r>
            <a:r>
              <a:rPr sz="2400" dirty="0">
                <a:latin typeface="+mn-lt"/>
                <a:cs typeface="Arial"/>
              </a:rPr>
              <a:t>a </a:t>
            </a:r>
            <a:r>
              <a:rPr sz="2400" spc="-25" dirty="0">
                <a:latin typeface="+mn-lt"/>
                <a:cs typeface="Arial"/>
              </a:rPr>
              <a:t>transmissão </a:t>
            </a:r>
            <a:r>
              <a:rPr sz="2400" spc="-5" dirty="0">
                <a:latin typeface="+mn-lt"/>
                <a:cs typeface="Arial"/>
              </a:rPr>
              <a:t>das </a:t>
            </a:r>
            <a:r>
              <a:rPr sz="2400" spc="-20" dirty="0">
                <a:latin typeface="+mn-lt"/>
                <a:cs typeface="Arial"/>
              </a:rPr>
              <a:t>variantes </a:t>
            </a:r>
            <a:r>
              <a:rPr sz="2400" spc="-5" dirty="0">
                <a:latin typeface="+mn-lt"/>
                <a:cs typeface="Arial"/>
              </a:rPr>
              <a:t>dos genitores para </a:t>
            </a:r>
            <a:r>
              <a:rPr sz="2400" dirty="0">
                <a:latin typeface="+mn-lt"/>
                <a:cs typeface="Arial"/>
              </a:rPr>
              <a:t>a </a:t>
            </a:r>
            <a:r>
              <a:rPr sz="2400" spc="-25" dirty="0">
                <a:latin typeface="+mn-lt"/>
                <a:cs typeface="Arial"/>
              </a:rPr>
              <a:t>prole  </a:t>
            </a:r>
            <a:r>
              <a:rPr sz="2400" spc="-5" dirty="0">
                <a:latin typeface="+mn-lt"/>
                <a:cs typeface="Arial"/>
              </a:rPr>
              <a:t>na </a:t>
            </a:r>
            <a:r>
              <a:rPr sz="2400" spc="-25" dirty="0">
                <a:latin typeface="+mn-lt"/>
                <a:cs typeface="Arial"/>
              </a:rPr>
              <a:t>geração </a:t>
            </a:r>
            <a:r>
              <a:rPr sz="2400" spc="-30" dirty="0">
                <a:latin typeface="+mn-lt"/>
                <a:cs typeface="Arial"/>
              </a:rPr>
              <a:t>seguinte, </a:t>
            </a:r>
            <a:r>
              <a:rPr lang="pt-BR" sz="2400" spc="-30" dirty="0" smtClean="0">
                <a:latin typeface="+mn-lt"/>
                <a:cs typeface="Arial"/>
              </a:rPr>
              <a:t>assim como </a:t>
            </a:r>
            <a:r>
              <a:rPr sz="2400" spc="-5" dirty="0" smtClean="0">
                <a:latin typeface="+mn-lt"/>
                <a:cs typeface="Arial"/>
              </a:rPr>
              <a:t>as </a:t>
            </a:r>
            <a:r>
              <a:rPr sz="2400" spc="-30" dirty="0">
                <a:latin typeface="+mn-lt"/>
                <a:cs typeface="Arial"/>
              </a:rPr>
              <a:t>mudanças temporais </a:t>
            </a:r>
            <a:r>
              <a:rPr sz="2400" spc="-35" dirty="0">
                <a:latin typeface="+mn-lt"/>
                <a:cs typeface="Arial"/>
              </a:rPr>
              <a:t>que  </a:t>
            </a:r>
            <a:r>
              <a:rPr sz="2400" spc="-15" dirty="0">
                <a:latin typeface="+mn-lt"/>
                <a:cs typeface="Arial"/>
              </a:rPr>
              <a:t>ocorrem </a:t>
            </a:r>
            <a:r>
              <a:rPr sz="2400" spc="-5" dirty="0">
                <a:latin typeface="+mn-lt"/>
                <a:cs typeface="Arial"/>
              </a:rPr>
              <a:t>em uma </a:t>
            </a:r>
            <a:r>
              <a:rPr sz="2400" spc="-30" dirty="0">
                <a:latin typeface="+mn-lt"/>
                <a:cs typeface="Arial"/>
              </a:rPr>
              <a:t>população </a:t>
            </a:r>
            <a:r>
              <a:rPr sz="2400" spc="-20" dirty="0">
                <a:latin typeface="+mn-lt"/>
                <a:cs typeface="Arial"/>
              </a:rPr>
              <a:t>devido </a:t>
            </a:r>
            <a:r>
              <a:rPr sz="2400" dirty="0">
                <a:latin typeface="+mn-lt"/>
                <a:cs typeface="Arial"/>
              </a:rPr>
              <a:t>a </a:t>
            </a:r>
            <a:r>
              <a:rPr sz="2400" spc="-20" dirty="0" err="1">
                <a:latin typeface="+mn-lt"/>
                <a:cs typeface="Arial"/>
              </a:rPr>
              <a:t>forças</a:t>
            </a:r>
            <a:r>
              <a:rPr sz="2400" spc="-20" dirty="0">
                <a:latin typeface="+mn-lt"/>
                <a:cs typeface="Arial"/>
              </a:rPr>
              <a:t> </a:t>
            </a:r>
            <a:r>
              <a:rPr sz="2400" spc="-25" dirty="0" err="1" smtClean="0">
                <a:latin typeface="+mn-lt"/>
                <a:cs typeface="Arial"/>
              </a:rPr>
              <a:t>evolutivas</a:t>
            </a:r>
            <a:r>
              <a:rPr lang="pt-BR" sz="2400" spc="-25" dirty="0" smtClean="0">
                <a:latin typeface="+mn-lt"/>
                <a:cs typeface="Arial"/>
              </a:rPr>
              <a:t>/</a:t>
            </a:r>
            <a:r>
              <a:rPr sz="2400" spc="-10" dirty="0" err="1" smtClean="0">
                <a:latin typeface="+mn-lt"/>
                <a:cs typeface="Arial"/>
              </a:rPr>
              <a:t>sistemáticas</a:t>
            </a:r>
            <a:r>
              <a:rPr sz="2400" spc="-10" dirty="0" smtClean="0">
                <a:latin typeface="+mn-lt"/>
                <a:cs typeface="Arial"/>
              </a:rPr>
              <a:t> </a:t>
            </a:r>
            <a:r>
              <a:rPr sz="2400" dirty="0">
                <a:latin typeface="+mn-lt"/>
                <a:cs typeface="Arial"/>
              </a:rPr>
              <a:t>e</a:t>
            </a:r>
            <a:r>
              <a:rPr sz="2400" spc="-190" dirty="0">
                <a:latin typeface="+mn-lt"/>
                <a:cs typeface="Arial"/>
              </a:rPr>
              <a:t> </a:t>
            </a:r>
            <a:r>
              <a:rPr sz="2400" spc="-15" dirty="0">
                <a:latin typeface="+mn-lt"/>
                <a:cs typeface="Arial"/>
              </a:rPr>
              <a:t>aleatórias.</a:t>
            </a:r>
            <a:endParaRPr sz="2400" dirty="0">
              <a:latin typeface="+mn-lt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08563" y="3393656"/>
            <a:ext cx="11696132" cy="32111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0645" algn="just">
              <a:spcBef>
                <a:spcPts val="100"/>
              </a:spcBef>
            </a:pPr>
            <a:r>
              <a:rPr sz="2800" b="1" spc="-5" dirty="0">
                <a:cs typeface="Arial"/>
              </a:rPr>
              <a:t>Se </a:t>
            </a:r>
            <a:r>
              <a:rPr sz="2800" b="1" spc="-35" dirty="0">
                <a:cs typeface="Arial"/>
              </a:rPr>
              <a:t>propõe </a:t>
            </a:r>
            <a:r>
              <a:rPr sz="2800" b="1" dirty="0">
                <a:cs typeface="Arial"/>
              </a:rPr>
              <a:t>a </a:t>
            </a:r>
            <a:r>
              <a:rPr sz="2800" b="1" spc="-15" dirty="0">
                <a:cs typeface="Arial"/>
              </a:rPr>
              <a:t>responder </a:t>
            </a:r>
            <a:r>
              <a:rPr sz="2800" b="1" dirty="0">
                <a:cs typeface="Arial"/>
              </a:rPr>
              <a:t>a </a:t>
            </a:r>
            <a:r>
              <a:rPr lang="pt-BR" sz="2800" b="1" dirty="0" smtClean="0">
                <a:cs typeface="Arial"/>
              </a:rPr>
              <a:t>determinadas </a:t>
            </a:r>
            <a:r>
              <a:rPr sz="2800" b="1" spc="-15" dirty="0" err="1" smtClean="0">
                <a:cs typeface="Arial"/>
              </a:rPr>
              <a:t>questões</a:t>
            </a:r>
            <a:r>
              <a:rPr sz="2800" b="1" spc="-35" dirty="0" smtClean="0">
                <a:cs typeface="Arial"/>
              </a:rPr>
              <a:t>:</a:t>
            </a:r>
            <a:endParaRPr sz="2800" b="1" dirty="0">
              <a:cs typeface="Arial"/>
            </a:endParaRPr>
          </a:p>
          <a:p>
            <a:pPr marL="12700" marR="5080" algn="just">
              <a:spcBef>
                <a:spcPts val="1725"/>
              </a:spcBef>
              <a:buChar char="-"/>
              <a:tabLst>
                <a:tab pos="167640" algn="l"/>
              </a:tabLst>
            </a:pPr>
            <a:r>
              <a:rPr sz="2400" dirty="0" err="1" smtClean="0">
                <a:cs typeface="Arial"/>
              </a:rPr>
              <a:t>Porque</a:t>
            </a:r>
            <a:r>
              <a:rPr sz="2400" dirty="0" smtClean="0">
                <a:cs typeface="Arial"/>
              </a:rPr>
              <a:t> </a:t>
            </a:r>
            <a:r>
              <a:rPr sz="2400" spc="-5" dirty="0">
                <a:cs typeface="Arial"/>
              </a:rPr>
              <a:t>alelos da hemofilia </a:t>
            </a:r>
            <a:r>
              <a:rPr sz="2400" dirty="0">
                <a:cs typeface="Arial"/>
              </a:rPr>
              <a:t>são raros </a:t>
            </a:r>
            <a:r>
              <a:rPr sz="2400" spc="-5" dirty="0">
                <a:cs typeface="Arial"/>
              </a:rPr>
              <a:t>em todas </a:t>
            </a:r>
            <a:r>
              <a:rPr sz="2400" dirty="0">
                <a:cs typeface="Arial"/>
              </a:rPr>
              <a:t>as populações humanas  enquanto o </a:t>
            </a:r>
            <a:r>
              <a:rPr sz="2400" spc="-5" dirty="0">
                <a:cs typeface="Arial"/>
              </a:rPr>
              <a:t>alelo </a:t>
            </a:r>
            <a:r>
              <a:rPr sz="2400" dirty="0">
                <a:cs typeface="Arial"/>
              </a:rPr>
              <a:t>que causa anemia falciforme é </a:t>
            </a:r>
            <a:r>
              <a:rPr sz="2400" spc="-5" dirty="0">
                <a:cs typeface="Arial"/>
              </a:rPr>
              <a:t>tão </a:t>
            </a:r>
            <a:r>
              <a:rPr sz="2400" dirty="0">
                <a:cs typeface="Arial"/>
              </a:rPr>
              <a:t>comum </a:t>
            </a:r>
            <a:r>
              <a:rPr sz="2400" spc="-5" dirty="0">
                <a:cs typeface="Arial"/>
              </a:rPr>
              <a:t>em </a:t>
            </a:r>
            <a:r>
              <a:rPr sz="2400" dirty="0">
                <a:cs typeface="Arial"/>
              </a:rPr>
              <a:t>algumas  populações</a:t>
            </a:r>
            <a:r>
              <a:rPr sz="2400" spc="-5" dirty="0">
                <a:cs typeface="Arial"/>
              </a:rPr>
              <a:t> </a:t>
            </a:r>
            <a:r>
              <a:rPr sz="2400" dirty="0">
                <a:cs typeface="Arial"/>
              </a:rPr>
              <a:t>africanas?</a:t>
            </a:r>
          </a:p>
          <a:p>
            <a:pPr marL="12700" marR="387985">
              <a:spcBef>
                <a:spcPts val="1250"/>
              </a:spcBef>
              <a:buChar char="-"/>
              <a:tabLst>
                <a:tab pos="167640" algn="l"/>
              </a:tabLst>
            </a:pPr>
            <a:r>
              <a:rPr sz="2400" dirty="0">
                <a:cs typeface="Arial"/>
              </a:rPr>
              <a:t>Que mudanças esperar </a:t>
            </a:r>
            <a:r>
              <a:rPr sz="2400" spc="-5" dirty="0">
                <a:cs typeface="Arial"/>
              </a:rPr>
              <a:t>na </a:t>
            </a:r>
            <a:r>
              <a:rPr sz="2400" dirty="0">
                <a:cs typeface="Arial"/>
              </a:rPr>
              <a:t>freqüência </a:t>
            </a:r>
            <a:r>
              <a:rPr sz="2400" spc="-5" dirty="0">
                <a:cs typeface="Arial"/>
              </a:rPr>
              <a:t>de </a:t>
            </a:r>
            <a:r>
              <a:rPr sz="2400" dirty="0">
                <a:cs typeface="Arial"/>
              </a:rPr>
              <a:t>anemia </a:t>
            </a:r>
            <a:r>
              <a:rPr sz="2400" spc="-5" dirty="0">
                <a:cs typeface="Arial"/>
              </a:rPr>
              <a:t>falciforme </a:t>
            </a:r>
            <a:r>
              <a:rPr sz="2400" dirty="0">
                <a:cs typeface="Arial"/>
              </a:rPr>
              <a:t>em </a:t>
            </a:r>
            <a:r>
              <a:rPr sz="2400" spc="-5" dirty="0">
                <a:cs typeface="Arial"/>
              </a:rPr>
              <a:t>uma  </a:t>
            </a:r>
            <a:r>
              <a:rPr sz="2400" dirty="0">
                <a:cs typeface="Arial"/>
              </a:rPr>
              <a:t>população que recebe </a:t>
            </a:r>
            <a:r>
              <a:rPr sz="2400" spc="-5" dirty="0">
                <a:cs typeface="Arial"/>
              </a:rPr>
              <a:t>migrantes </a:t>
            </a:r>
            <a:r>
              <a:rPr sz="2400" dirty="0">
                <a:cs typeface="Arial"/>
              </a:rPr>
              <a:t>africanos?</a:t>
            </a:r>
          </a:p>
          <a:p>
            <a:pPr marL="12700" marR="45085">
              <a:spcBef>
                <a:spcPts val="1250"/>
              </a:spcBef>
              <a:buChar char="-"/>
              <a:tabLst>
                <a:tab pos="167640" algn="l"/>
              </a:tabLst>
            </a:pPr>
            <a:r>
              <a:rPr sz="2400" dirty="0">
                <a:cs typeface="Arial"/>
              </a:rPr>
              <a:t>Que mudanças ocorrem em populações de </a:t>
            </a:r>
            <a:r>
              <a:rPr sz="2400" spc="-5" dirty="0">
                <a:cs typeface="Arial"/>
              </a:rPr>
              <a:t>insetos sujeitas </a:t>
            </a:r>
            <a:r>
              <a:rPr sz="2400" dirty="0">
                <a:cs typeface="Arial"/>
              </a:rPr>
              <a:t>à </a:t>
            </a:r>
            <a:r>
              <a:rPr sz="2400" spc="-5" dirty="0">
                <a:cs typeface="Arial"/>
              </a:rPr>
              <a:t>inseticida  </a:t>
            </a:r>
            <a:r>
              <a:rPr sz="2400" dirty="0">
                <a:cs typeface="Arial"/>
              </a:rPr>
              <a:t>geração após</a:t>
            </a:r>
            <a:r>
              <a:rPr sz="2400" spc="-5" dirty="0">
                <a:cs typeface="Arial"/>
              </a:rPr>
              <a:t> </a:t>
            </a:r>
            <a:r>
              <a:rPr sz="2400" dirty="0">
                <a:cs typeface="Arial"/>
              </a:rPr>
              <a:t>geração?</a:t>
            </a:r>
          </a:p>
        </p:txBody>
      </p:sp>
      <p:sp>
        <p:nvSpPr>
          <p:cNvPr id="6" name="object 2"/>
          <p:cNvSpPr txBox="1">
            <a:spLocks/>
          </p:cNvSpPr>
          <p:nvPr/>
        </p:nvSpPr>
        <p:spPr>
          <a:xfrm>
            <a:off x="4918328" y="664822"/>
            <a:ext cx="1468824" cy="382156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pt-BR" sz="2400" b="1" i="1" spc="-5" dirty="0">
                <a:solidFill>
                  <a:srgbClr val="0070C0"/>
                </a:solidFill>
                <a:latin typeface="+mn-lt"/>
              </a:rPr>
              <a:t>Conceitos</a:t>
            </a:r>
            <a:endParaRPr lang="pt-BR" sz="2400" b="1" i="1" spc="-1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7" name="Título 1"/>
          <p:cNvSpPr txBox="1">
            <a:spLocks/>
          </p:cNvSpPr>
          <p:nvPr/>
        </p:nvSpPr>
        <p:spPr>
          <a:xfrm>
            <a:off x="3139782" y="173433"/>
            <a:ext cx="5640863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b="1" dirty="0">
                <a:solidFill>
                  <a:srgbClr val="FF0000"/>
                </a:solidFill>
                <a:latin typeface="+mn-lt"/>
              </a:rPr>
              <a:t>GENÉTICA DE POPULAÇÕES</a:t>
            </a:r>
          </a:p>
        </p:txBody>
      </p:sp>
      <p:pic>
        <p:nvPicPr>
          <p:cNvPr id="8" name="Picture 2" descr="Imagem relacionada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354717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7922" y="1593825"/>
            <a:ext cx="11491414" cy="75148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 marR="43180" indent="-469900" algn="just">
              <a:spcBef>
                <a:spcPts val="100"/>
              </a:spcBef>
            </a:pPr>
            <a:r>
              <a:rPr lang="pt-BR" sz="2400" spc="-412" baseline="5952" dirty="0" smtClean="0">
                <a:solidFill>
                  <a:srgbClr val="CC0000"/>
                </a:solidFill>
                <a:latin typeface="UnDotum"/>
                <a:cs typeface="Arial"/>
              </a:rPr>
              <a:t>-</a:t>
            </a:r>
            <a:r>
              <a:rPr lang="pt-BR" sz="2400" spc="-412" dirty="0" smtClean="0">
                <a:solidFill>
                  <a:srgbClr val="CC0000"/>
                </a:solidFill>
                <a:latin typeface="UnDotum"/>
                <a:cs typeface="Arial"/>
              </a:rPr>
              <a:t> </a:t>
            </a:r>
            <a:r>
              <a:rPr sz="2400" b="1" spc="-280" dirty="0" err="1" smtClean="0">
                <a:latin typeface="Arial"/>
                <a:cs typeface="Arial"/>
              </a:rPr>
              <a:t>Especiação</a:t>
            </a:r>
            <a:r>
              <a:rPr sz="2400" b="1" spc="-280" dirty="0" smtClean="0">
                <a:latin typeface="Arial"/>
                <a:cs typeface="Arial"/>
              </a:rPr>
              <a:t> </a:t>
            </a:r>
            <a:r>
              <a:rPr sz="2400" b="1" spc="-180" dirty="0">
                <a:latin typeface="Arial"/>
                <a:cs typeface="Arial"/>
              </a:rPr>
              <a:t>por </a:t>
            </a:r>
            <a:r>
              <a:rPr sz="2400" b="1" spc="-195" dirty="0">
                <a:latin typeface="Arial"/>
                <a:cs typeface="Arial"/>
              </a:rPr>
              <a:t>Hibridação: </a:t>
            </a:r>
            <a:r>
              <a:rPr sz="2400" spc="-70" dirty="0">
                <a:latin typeface="Arial"/>
                <a:cs typeface="Arial"/>
              </a:rPr>
              <a:t>ocorre </a:t>
            </a:r>
            <a:r>
              <a:rPr sz="2400" spc="-40" dirty="0">
                <a:latin typeface="Arial"/>
                <a:cs typeface="Arial"/>
              </a:rPr>
              <a:t>entre </a:t>
            </a:r>
            <a:r>
              <a:rPr sz="2400" spc="-90" dirty="0">
                <a:latin typeface="Arial"/>
                <a:cs typeface="Arial"/>
              </a:rPr>
              <a:t>indivíduos  </a:t>
            </a:r>
            <a:r>
              <a:rPr sz="2400" spc="-100" dirty="0">
                <a:latin typeface="Arial"/>
                <a:cs typeface="Arial"/>
              </a:rPr>
              <a:t>que </a:t>
            </a:r>
            <a:r>
              <a:rPr sz="2400" spc="-80" dirty="0">
                <a:latin typeface="Arial"/>
                <a:cs typeface="Arial"/>
              </a:rPr>
              <a:t>pertençam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-120" dirty="0">
                <a:latin typeface="Arial"/>
                <a:cs typeface="Arial"/>
              </a:rPr>
              <a:t>complexos </a:t>
            </a:r>
            <a:r>
              <a:rPr sz="2400" spc="-135" dirty="0">
                <a:latin typeface="Arial"/>
                <a:cs typeface="Arial"/>
              </a:rPr>
              <a:t>gênicos </a:t>
            </a:r>
            <a:r>
              <a:rPr sz="2400" spc="-80" dirty="0">
                <a:latin typeface="Arial"/>
                <a:cs typeface="Arial"/>
              </a:rPr>
              <a:t>adaptativos  </a:t>
            </a:r>
            <a:r>
              <a:rPr sz="2400" spc="-60" dirty="0">
                <a:latin typeface="Arial"/>
                <a:cs typeface="Arial"/>
              </a:rPr>
              <a:t>diferentes.</a:t>
            </a:r>
            <a:endParaRPr sz="2400" dirty="0">
              <a:latin typeface="Arial"/>
              <a:cs typeface="Arial"/>
            </a:endParaRPr>
          </a:p>
        </p:txBody>
      </p:sp>
      <p:pic>
        <p:nvPicPr>
          <p:cNvPr id="12" name="Picture 2" descr="Imagem relacionada">
            <a:extLst>
              <a:ext uri="{FF2B5EF4-FFF2-40B4-BE49-F238E27FC236}">
                <a16:creationId xmlns:a16="http://schemas.microsoft.com/office/drawing/2014/main" id="{376DA43C-3D3D-4B80-A21F-4A75A2BA6A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ítulo 1">
            <a:extLst>
              <a:ext uri="{FF2B5EF4-FFF2-40B4-BE49-F238E27FC236}">
                <a16:creationId xmlns:a16="http://schemas.microsoft.com/office/drawing/2014/main" id="{EFA7AF83-54E8-400B-81EC-4CEDCA332CE7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TIPOS DE ESPECIAÇÃO</a:t>
            </a:r>
          </a:p>
        </p:txBody>
      </p:sp>
      <p:pic>
        <p:nvPicPr>
          <p:cNvPr id="15362" name="Picture 2" descr="O Melhor da Biologia: Especiação por hibridaçã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391" y="2988860"/>
            <a:ext cx="7313087" cy="31599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40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46554759"/>
      </p:ext>
    </p:extLst>
  </p:cSld>
  <p:clrMapOvr>
    <a:masterClrMapping/>
  </p:clrMapOvr>
  <p:transition>
    <p:wipe dir="r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2"/>
          <p:cNvSpPr txBox="1"/>
          <p:nvPr/>
        </p:nvSpPr>
        <p:spPr>
          <a:xfrm>
            <a:off x="146410" y="1348442"/>
            <a:ext cx="11727142" cy="75148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 marR="30480" indent="-469900">
              <a:spcBef>
                <a:spcPts val="100"/>
              </a:spcBef>
            </a:pPr>
            <a:r>
              <a:rPr lang="pt-BR" sz="2400" spc="-412" baseline="5952" dirty="0" smtClean="0">
                <a:solidFill>
                  <a:srgbClr val="CC0000"/>
                </a:solidFill>
                <a:latin typeface="UnDotum"/>
                <a:cs typeface="Arial"/>
              </a:rPr>
              <a:t>-</a:t>
            </a:r>
            <a:r>
              <a:rPr lang="pt-BR" sz="2400" spc="-412" dirty="0" smtClean="0">
                <a:solidFill>
                  <a:srgbClr val="CC0000"/>
                </a:solidFill>
                <a:latin typeface="UnDotum"/>
                <a:cs typeface="Arial"/>
              </a:rPr>
              <a:t> </a:t>
            </a:r>
            <a:r>
              <a:rPr sz="2400" b="1" spc="-225" dirty="0" err="1" smtClean="0">
                <a:latin typeface="Arial"/>
                <a:cs typeface="Arial"/>
              </a:rPr>
              <a:t>Reforço</a:t>
            </a:r>
            <a:r>
              <a:rPr sz="2400" b="1" spc="-225" dirty="0" smtClean="0">
                <a:latin typeface="Arial"/>
                <a:cs typeface="Arial"/>
              </a:rPr>
              <a:t> </a:t>
            </a:r>
            <a:r>
              <a:rPr sz="2400" b="1" spc="-145" dirty="0">
                <a:latin typeface="Arial"/>
                <a:cs typeface="Arial"/>
              </a:rPr>
              <a:t>(reinforcement): </a:t>
            </a:r>
            <a:r>
              <a:rPr sz="2400" spc="-70" dirty="0">
                <a:latin typeface="Arial"/>
                <a:cs typeface="Arial"/>
              </a:rPr>
              <a:t>ocorre </a:t>
            </a:r>
            <a:r>
              <a:rPr sz="2400" spc="-95" dirty="0">
                <a:latin typeface="Arial"/>
                <a:cs typeface="Arial"/>
              </a:rPr>
              <a:t>quando </a:t>
            </a:r>
            <a:r>
              <a:rPr sz="2400" spc="-225" dirty="0">
                <a:latin typeface="Arial"/>
                <a:cs typeface="Arial"/>
              </a:rPr>
              <a:t>as </a:t>
            </a:r>
            <a:r>
              <a:rPr sz="2400" spc="-155" dirty="0">
                <a:latin typeface="Arial"/>
                <a:cs typeface="Arial"/>
              </a:rPr>
              <a:t>espécies  </a:t>
            </a:r>
            <a:r>
              <a:rPr sz="2400" spc="-55" dirty="0">
                <a:latin typeface="Arial"/>
                <a:cs typeface="Arial"/>
              </a:rPr>
              <a:t>voltam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10" dirty="0">
                <a:latin typeface="Arial"/>
                <a:cs typeface="Arial"/>
              </a:rPr>
              <a:t>ter </a:t>
            </a:r>
            <a:r>
              <a:rPr sz="2400" spc="-50" dirty="0">
                <a:latin typeface="Arial"/>
                <a:cs typeface="Arial"/>
              </a:rPr>
              <a:t>contato </a:t>
            </a:r>
            <a:r>
              <a:rPr sz="2400" spc="-150" dirty="0">
                <a:latin typeface="Arial"/>
                <a:cs typeface="Arial"/>
              </a:rPr>
              <a:t>após </a:t>
            </a:r>
            <a:r>
              <a:rPr sz="2400" spc="-190" dirty="0">
                <a:latin typeface="Arial"/>
                <a:cs typeface="Arial"/>
              </a:rPr>
              <a:t>a </a:t>
            </a:r>
            <a:r>
              <a:rPr sz="2400" spc="-140" dirty="0">
                <a:latin typeface="Arial"/>
                <a:cs typeface="Arial"/>
              </a:rPr>
              <a:t>especiação, </a:t>
            </a:r>
            <a:r>
              <a:rPr sz="2400" spc="-90" dirty="0">
                <a:latin typeface="Arial"/>
                <a:cs typeface="Arial"/>
              </a:rPr>
              <a:t>podendo </a:t>
            </a:r>
            <a:r>
              <a:rPr sz="2400" spc="5" dirty="0">
                <a:latin typeface="Arial"/>
                <a:cs typeface="Arial"/>
              </a:rPr>
              <a:t>ter</a:t>
            </a:r>
            <a:r>
              <a:rPr sz="2400" spc="-295" dirty="0">
                <a:latin typeface="Arial"/>
                <a:cs typeface="Arial"/>
              </a:rPr>
              <a:t> </a:t>
            </a:r>
            <a:r>
              <a:rPr sz="2400" spc="-100" dirty="0" err="1">
                <a:latin typeface="Arial"/>
                <a:cs typeface="Arial"/>
              </a:rPr>
              <a:t>vários</a:t>
            </a:r>
            <a:r>
              <a:rPr sz="2400" spc="-100" dirty="0">
                <a:latin typeface="Arial"/>
                <a:cs typeface="Arial"/>
              </a:rPr>
              <a:t>  </a:t>
            </a:r>
            <a:r>
              <a:rPr sz="2400" spc="-95" dirty="0" err="1">
                <a:latin typeface="Arial"/>
                <a:cs typeface="Arial"/>
              </a:rPr>
              <a:t>resultados</a:t>
            </a:r>
            <a:r>
              <a:rPr sz="2400" spc="-135" dirty="0">
                <a:latin typeface="Arial"/>
                <a:cs typeface="Arial"/>
              </a:rPr>
              <a:t> </a:t>
            </a:r>
            <a:r>
              <a:rPr sz="2400" spc="-140" dirty="0">
                <a:latin typeface="Arial"/>
                <a:cs typeface="Arial"/>
              </a:rPr>
              <a:t>possíveis.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5" name="object 2"/>
          <p:cNvSpPr txBox="1"/>
          <p:nvPr/>
        </p:nvSpPr>
        <p:spPr>
          <a:xfrm>
            <a:off x="1" y="2409137"/>
            <a:ext cx="11727142" cy="75148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58800" marR="43180" indent="-469900" algn="just">
              <a:spcBef>
                <a:spcPts val="100"/>
              </a:spcBef>
            </a:pPr>
            <a:r>
              <a:rPr lang="pt-BR" sz="2400" spc="-412" baseline="5952" dirty="0" smtClean="0">
                <a:solidFill>
                  <a:srgbClr val="CC0000"/>
                </a:solidFill>
                <a:latin typeface="UnDotum"/>
                <a:cs typeface="Arial"/>
              </a:rPr>
              <a:t>-</a:t>
            </a:r>
            <a:r>
              <a:rPr lang="pt-BR" sz="2400" spc="-412" dirty="0" smtClean="0">
                <a:solidFill>
                  <a:srgbClr val="CC0000"/>
                </a:solidFill>
                <a:latin typeface="UnDotum"/>
                <a:cs typeface="Arial"/>
              </a:rPr>
              <a:t> </a:t>
            </a:r>
            <a:r>
              <a:rPr sz="2400" b="1" spc="-250" dirty="0" err="1" smtClean="0">
                <a:latin typeface="Arial"/>
                <a:cs typeface="Arial"/>
              </a:rPr>
              <a:t>Anéis</a:t>
            </a:r>
            <a:r>
              <a:rPr sz="2400" b="1" spc="-250" dirty="0" smtClean="0">
                <a:latin typeface="Arial"/>
                <a:cs typeface="Arial"/>
              </a:rPr>
              <a:t> </a:t>
            </a:r>
            <a:r>
              <a:rPr sz="2400" b="1" spc="-185" dirty="0">
                <a:latin typeface="Arial"/>
                <a:cs typeface="Arial"/>
              </a:rPr>
              <a:t>de </a:t>
            </a:r>
            <a:r>
              <a:rPr sz="2400" b="1" spc="-270" dirty="0">
                <a:latin typeface="Arial"/>
                <a:cs typeface="Arial"/>
              </a:rPr>
              <a:t>Especiação: </a:t>
            </a:r>
            <a:r>
              <a:rPr sz="2400" spc="-180" dirty="0">
                <a:latin typeface="Arial"/>
                <a:cs typeface="Arial"/>
              </a:rPr>
              <a:t>são </a:t>
            </a:r>
            <a:r>
              <a:rPr sz="2400" spc="-155" dirty="0">
                <a:latin typeface="Arial"/>
                <a:cs typeface="Arial"/>
              </a:rPr>
              <a:t>espécies </a:t>
            </a:r>
            <a:r>
              <a:rPr sz="2400" spc="-100" dirty="0">
                <a:latin typeface="Arial"/>
                <a:cs typeface="Arial"/>
              </a:rPr>
              <a:t>que </a:t>
            </a:r>
            <a:r>
              <a:rPr sz="2400" spc="-35" dirty="0">
                <a:latin typeface="Arial"/>
                <a:cs typeface="Arial"/>
              </a:rPr>
              <a:t>tem </a:t>
            </a:r>
            <a:r>
              <a:rPr sz="2400" spc="-120" dirty="0">
                <a:latin typeface="Arial"/>
                <a:cs typeface="Arial"/>
              </a:rPr>
              <a:t>uma  </a:t>
            </a:r>
            <a:r>
              <a:rPr sz="2400" spc="-75" dirty="0">
                <a:latin typeface="Arial"/>
                <a:cs typeface="Arial"/>
              </a:rPr>
              <a:t>determinada </a:t>
            </a:r>
            <a:r>
              <a:rPr sz="2400" spc="-120" dirty="0">
                <a:latin typeface="Arial"/>
                <a:cs typeface="Arial"/>
              </a:rPr>
              <a:t>área </a:t>
            </a:r>
            <a:r>
              <a:rPr sz="2400" spc="-100" dirty="0">
                <a:latin typeface="Arial"/>
                <a:cs typeface="Arial"/>
              </a:rPr>
              <a:t>que </a:t>
            </a:r>
            <a:r>
              <a:rPr sz="2400" spc="-204" dirty="0">
                <a:latin typeface="Arial"/>
                <a:cs typeface="Arial"/>
              </a:rPr>
              <a:t>se </a:t>
            </a:r>
            <a:r>
              <a:rPr sz="2400" spc="-105" dirty="0">
                <a:latin typeface="Arial"/>
                <a:cs typeface="Arial"/>
              </a:rPr>
              <a:t>sobrepõe </a:t>
            </a:r>
            <a:r>
              <a:rPr sz="2400" spc="-145" dirty="0">
                <a:latin typeface="Arial"/>
                <a:cs typeface="Arial"/>
              </a:rPr>
              <a:t>e </a:t>
            </a:r>
            <a:r>
              <a:rPr sz="2400" spc="-120" dirty="0">
                <a:latin typeface="Arial"/>
                <a:cs typeface="Arial"/>
              </a:rPr>
              <a:t>uma </a:t>
            </a:r>
            <a:r>
              <a:rPr sz="2400" spc="-65" dirty="0">
                <a:latin typeface="Arial"/>
                <a:cs typeface="Arial"/>
              </a:rPr>
              <a:t>distribuição  </a:t>
            </a:r>
            <a:r>
              <a:rPr sz="2400" spc="-110" dirty="0">
                <a:latin typeface="Arial"/>
                <a:cs typeface="Arial"/>
              </a:rPr>
              <a:t>geográfica</a:t>
            </a:r>
            <a:r>
              <a:rPr sz="2400" spc="-135" dirty="0">
                <a:latin typeface="Arial"/>
                <a:cs typeface="Arial"/>
              </a:rPr>
              <a:t> </a:t>
            </a:r>
            <a:r>
              <a:rPr sz="2400" spc="-100" dirty="0">
                <a:latin typeface="Arial"/>
                <a:cs typeface="Arial"/>
              </a:rPr>
              <a:t>ampla.</a:t>
            </a:r>
            <a:endParaRPr sz="2400" dirty="0">
              <a:latin typeface="Arial"/>
              <a:cs typeface="Arial"/>
            </a:endParaRPr>
          </a:p>
        </p:txBody>
      </p:sp>
      <p:pic>
        <p:nvPicPr>
          <p:cNvPr id="6" name="Picture 2" descr="Imagem relacionada">
            <a:extLst>
              <a:ext uri="{FF2B5EF4-FFF2-40B4-BE49-F238E27FC236}">
                <a16:creationId xmlns:a16="http://schemas.microsoft.com/office/drawing/2014/main" id="{376DA43C-3D3D-4B80-A21F-4A75A2BA6A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ítulo 1">
            <a:extLst>
              <a:ext uri="{FF2B5EF4-FFF2-40B4-BE49-F238E27FC236}">
                <a16:creationId xmlns:a16="http://schemas.microsoft.com/office/drawing/2014/main" id="{EFA7AF83-54E8-400B-81EC-4CEDCA332CE7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TIPOS DE ESPECIAÇÃO</a:t>
            </a:r>
          </a:p>
        </p:txBody>
      </p:sp>
      <p:pic>
        <p:nvPicPr>
          <p:cNvPr id="16386" name="Picture 2" descr="BIOLOGIA - 2 o ANO MÓDULO 61 ESPECIAÇÃO - PDF Download gráti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8116" y="3469832"/>
            <a:ext cx="6010912" cy="33341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Espaço Reservado para Número de Slide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41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061785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728346" y="3835021"/>
            <a:ext cx="4931300" cy="292744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45659" y="1281523"/>
            <a:ext cx="11791665" cy="31059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 indent="-342900">
              <a:lnSpc>
                <a:spcPct val="150000"/>
              </a:lnSpc>
              <a:buFontTx/>
              <a:buChar char="-"/>
            </a:pPr>
            <a:r>
              <a:rPr sz="2400" spc="-10" dirty="0" err="1" smtClean="0">
                <a:latin typeface="Verdana"/>
                <a:cs typeface="Verdana"/>
              </a:rPr>
              <a:t>Alteração</a:t>
            </a:r>
            <a:r>
              <a:rPr sz="2400" spc="-10" dirty="0" smtClean="0">
                <a:latin typeface="Verdana"/>
                <a:cs typeface="Verdana"/>
              </a:rPr>
              <a:t> </a:t>
            </a:r>
            <a:r>
              <a:rPr sz="2400" spc="-5" dirty="0" err="1">
                <a:latin typeface="Verdana"/>
                <a:cs typeface="Verdana"/>
              </a:rPr>
              <a:t>nas</a:t>
            </a:r>
            <a:r>
              <a:rPr sz="2400" spc="-5" dirty="0">
                <a:latin typeface="Verdana"/>
                <a:cs typeface="Verdana"/>
              </a:rPr>
              <a:t> </a:t>
            </a:r>
            <a:r>
              <a:rPr sz="2400" spc="-5" dirty="0" err="1" smtClean="0">
                <a:latin typeface="Verdana"/>
                <a:cs typeface="Verdana"/>
              </a:rPr>
              <a:t>frequências</a:t>
            </a:r>
            <a:r>
              <a:rPr sz="2400" spc="-5" dirty="0" smtClean="0">
                <a:latin typeface="Verdana"/>
                <a:cs typeface="Verdana"/>
              </a:rPr>
              <a:t> </a:t>
            </a:r>
            <a:r>
              <a:rPr sz="2400" spc="-5" dirty="0">
                <a:latin typeface="Verdana"/>
                <a:cs typeface="Verdana"/>
              </a:rPr>
              <a:t>gênicas  por </a:t>
            </a:r>
            <a:r>
              <a:rPr sz="2400" spc="-10" dirty="0">
                <a:latin typeface="Verdana"/>
                <a:cs typeface="Verdana"/>
              </a:rPr>
              <a:t>deriva </a:t>
            </a:r>
            <a:r>
              <a:rPr sz="2400" spc="-5" dirty="0">
                <a:latin typeface="Verdana"/>
                <a:cs typeface="Verdana"/>
              </a:rPr>
              <a:t>genética,  que </a:t>
            </a:r>
            <a:r>
              <a:rPr sz="2400" spc="-10" dirty="0">
                <a:latin typeface="Verdana"/>
                <a:cs typeface="Verdana"/>
              </a:rPr>
              <a:t>promovem </a:t>
            </a:r>
            <a:r>
              <a:rPr sz="2400" spc="-5" dirty="0">
                <a:latin typeface="Verdana"/>
                <a:cs typeface="Verdana"/>
              </a:rPr>
              <a:t>uma  cadeia de mudanças  genéticas em outros  locos. </a:t>
            </a:r>
            <a:endParaRPr lang="pt-BR" sz="2400" spc="-5" dirty="0" smtClean="0">
              <a:latin typeface="Verdana"/>
              <a:cs typeface="Verdana"/>
            </a:endParaRPr>
          </a:p>
          <a:p>
            <a:pPr marL="355600" marR="5080" indent="-342900">
              <a:lnSpc>
                <a:spcPct val="150000"/>
              </a:lnSpc>
              <a:buFontTx/>
              <a:buChar char="-"/>
            </a:pPr>
            <a:endParaRPr lang="pt-BR" sz="1100" spc="-5" dirty="0">
              <a:latin typeface="Verdana"/>
              <a:cs typeface="Verdana"/>
            </a:endParaRPr>
          </a:p>
          <a:p>
            <a:pPr marL="355600" marR="5080" indent="-342900">
              <a:lnSpc>
                <a:spcPct val="150000"/>
              </a:lnSpc>
              <a:buFontTx/>
              <a:buChar char="-"/>
            </a:pPr>
            <a:r>
              <a:rPr sz="2400" spc="-5" dirty="0" err="1" smtClean="0">
                <a:latin typeface="Verdana"/>
                <a:cs typeface="Verdana"/>
              </a:rPr>
              <a:t>Isto</a:t>
            </a:r>
            <a:r>
              <a:rPr sz="2400" spc="-5" dirty="0" smtClean="0">
                <a:latin typeface="Verdana"/>
                <a:cs typeface="Verdana"/>
              </a:rPr>
              <a:t> </a:t>
            </a:r>
            <a:r>
              <a:rPr sz="2400" dirty="0">
                <a:latin typeface="Verdana"/>
                <a:cs typeface="Verdana"/>
              </a:rPr>
              <a:t>se </a:t>
            </a:r>
            <a:r>
              <a:rPr sz="2400" spc="-5" dirty="0">
                <a:latin typeface="Verdana"/>
                <a:cs typeface="Verdana"/>
              </a:rPr>
              <a:t>dá no  caso de colonizações  </a:t>
            </a:r>
            <a:r>
              <a:rPr sz="2400" spc="-10" dirty="0">
                <a:latin typeface="Verdana"/>
                <a:cs typeface="Verdana"/>
              </a:rPr>
              <a:t>envolvendo </a:t>
            </a:r>
            <a:r>
              <a:rPr sz="2400" spc="-5" dirty="0">
                <a:latin typeface="Verdana"/>
                <a:cs typeface="Verdana"/>
              </a:rPr>
              <a:t>um  número </a:t>
            </a:r>
            <a:r>
              <a:rPr sz="2400" spc="-10" dirty="0">
                <a:latin typeface="Verdana"/>
                <a:cs typeface="Verdana"/>
              </a:rPr>
              <a:t>pequeno </a:t>
            </a:r>
            <a:r>
              <a:rPr sz="2400" spc="-5" dirty="0">
                <a:latin typeface="Verdana"/>
                <a:cs typeface="Verdana"/>
              </a:rPr>
              <a:t>de  indivíduos (efeito  fundador), também  chamado de gargalo  de </a:t>
            </a:r>
            <a:r>
              <a:rPr sz="2400" spc="-10" dirty="0">
                <a:latin typeface="Verdana"/>
                <a:cs typeface="Verdana"/>
              </a:rPr>
              <a:t>garrafa </a:t>
            </a:r>
            <a:r>
              <a:rPr sz="2400" spc="-5" dirty="0">
                <a:latin typeface="Verdana"/>
                <a:cs typeface="Verdana"/>
              </a:rPr>
              <a:t>ou efeito  "</a:t>
            </a:r>
            <a:r>
              <a:rPr sz="2400" spc="-5" dirty="0" smtClean="0">
                <a:latin typeface="Verdana"/>
                <a:cs typeface="Verdana"/>
              </a:rPr>
              <a:t>bottleneck</a:t>
            </a:r>
            <a:r>
              <a:rPr lang="pt-BR" sz="2400" spc="-5" dirty="0" smtClean="0">
                <a:latin typeface="Verdana"/>
                <a:cs typeface="Verdana"/>
              </a:rPr>
              <a:t>"</a:t>
            </a:r>
            <a:r>
              <a:rPr sz="2400" spc="-10" dirty="0" smtClean="0">
                <a:latin typeface="Verdana"/>
                <a:cs typeface="Verdana"/>
              </a:rPr>
              <a:t>.</a:t>
            </a:r>
            <a:endParaRPr sz="2400" dirty="0">
              <a:latin typeface="Verdana"/>
              <a:cs typeface="Verdana"/>
            </a:endParaRPr>
          </a:p>
        </p:txBody>
      </p:sp>
      <p:pic>
        <p:nvPicPr>
          <p:cNvPr id="7" name="Picture 2" descr="Imagem relacionada">
            <a:extLst>
              <a:ext uri="{FF2B5EF4-FFF2-40B4-BE49-F238E27FC236}">
                <a16:creationId xmlns:a16="http://schemas.microsoft.com/office/drawing/2014/main" id="{49A4030F-2D61-4FE2-BABA-17FF6165C4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ítulo 1">
            <a:extLst>
              <a:ext uri="{FF2B5EF4-FFF2-40B4-BE49-F238E27FC236}">
                <a16:creationId xmlns:a16="http://schemas.microsoft.com/office/drawing/2014/main" id="{BA6DD840-6976-4673-9681-FC65B358939C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EFEITO FUNDADOR</a:t>
            </a:r>
          </a:p>
        </p:txBody>
      </p:sp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42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20007278"/>
      </p:ext>
    </p:extLst>
  </p:cSld>
  <p:clrMapOvr>
    <a:masterClrMapping/>
  </p:clrMapOvr>
  <p:transition>
    <p:blinds dir="vert"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>
            <a:spLocks noGrp="1"/>
          </p:cNvSpPr>
          <p:nvPr>
            <p:ph type="body" idx="1"/>
          </p:nvPr>
        </p:nvSpPr>
        <p:spPr>
          <a:xfrm>
            <a:off x="383274" y="1916146"/>
            <a:ext cx="10515600" cy="3834383"/>
          </a:xfrm>
          <a:prstGeom prst="rect">
            <a:avLst/>
          </a:prstGeom>
        </p:spPr>
        <p:txBody>
          <a:bodyPr vert="horz" wrap="square" lIns="0" tIns="124460" rIns="0" bIns="0" rtlCol="0">
            <a:spAutoFit/>
          </a:bodyPr>
          <a:lstStyle/>
          <a:p>
            <a:pPr marL="255904" indent="-208279">
              <a:lnSpc>
                <a:spcPct val="100000"/>
              </a:lnSpc>
              <a:spcBef>
                <a:spcPts val="980"/>
              </a:spcBef>
              <a:buChar char="-"/>
              <a:tabLst>
                <a:tab pos="256540" algn="l"/>
              </a:tabLst>
            </a:pPr>
            <a:r>
              <a:rPr dirty="0"/>
              <a:t>Isolamento </a:t>
            </a:r>
            <a:r>
              <a:rPr dirty="0">
                <a:solidFill>
                  <a:srgbClr val="CC0000"/>
                </a:solidFill>
              </a:rPr>
              <a:t>ecológico </a:t>
            </a:r>
            <a:r>
              <a:rPr dirty="0"/>
              <a:t>ou de</a:t>
            </a:r>
            <a:r>
              <a:rPr spc="-10" dirty="0"/>
              <a:t> </a:t>
            </a:r>
            <a:r>
              <a:rPr dirty="0"/>
              <a:t>habitat</a:t>
            </a:r>
          </a:p>
          <a:p>
            <a:pPr marL="255904" indent="-208279">
              <a:lnSpc>
                <a:spcPct val="100000"/>
              </a:lnSpc>
              <a:spcBef>
                <a:spcPts val="880"/>
              </a:spcBef>
              <a:buChar char="-"/>
              <a:tabLst>
                <a:tab pos="256540" algn="l"/>
                <a:tab pos="3239135" algn="l"/>
              </a:tabLst>
            </a:pPr>
            <a:r>
              <a:rPr dirty="0"/>
              <a:t>Isolamento</a:t>
            </a:r>
            <a:r>
              <a:rPr spc="20" dirty="0"/>
              <a:t> </a:t>
            </a:r>
            <a:r>
              <a:rPr dirty="0">
                <a:solidFill>
                  <a:srgbClr val="CC0000"/>
                </a:solidFill>
              </a:rPr>
              <a:t>sazonal	</a:t>
            </a:r>
            <a:r>
              <a:rPr dirty="0"/>
              <a:t>ou</a:t>
            </a:r>
            <a:r>
              <a:rPr spc="-15" dirty="0"/>
              <a:t> </a:t>
            </a:r>
            <a:r>
              <a:rPr dirty="0"/>
              <a:t>temporal</a:t>
            </a:r>
          </a:p>
          <a:p>
            <a:pPr marL="255904" indent="-208279">
              <a:lnSpc>
                <a:spcPct val="100000"/>
              </a:lnSpc>
              <a:spcBef>
                <a:spcPts val="880"/>
              </a:spcBef>
              <a:buChar char="-"/>
              <a:tabLst>
                <a:tab pos="256540" algn="l"/>
              </a:tabLst>
            </a:pPr>
            <a:r>
              <a:rPr dirty="0"/>
              <a:t>Isolamento </a:t>
            </a:r>
            <a:r>
              <a:rPr dirty="0">
                <a:solidFill>
                  <a:srgbClr val="CC0000"/>
                </a:solidFill>
              </a:rPr>
              <a:t>sexual </a:t>
            </a:r>
            <a:r>
              <a:rPr dirty="0"/>
              <a:t>ou</a:t>
            </a:r>
            <a:r>
              <a:rPr spc="-5" dirty="0"/>
              <a:t> </a:t>
            </a:r>
            <a:r>
              <a:rPr dirty="0"/>
              <a:t>etológico</a:t>
            </a:r>
          </a:p>
          <a:p>
            <a:pPr marL="255904" indent="-208279">
              <a:lnSpc>
                <a:spcPct val="100000"/>
              </a:lnSpc>
              <a:spcBef>
                <a:spcPts val="880"/>
              </a:spcBef>
              <a:buChar char="-"/>
              <a:tabLst>
                <a:tab pos="256540" algn="l"/>
              </a:tabLst>
            </a:pPr>
            <a:r>
              <a:rPr dirty="0"/>
              <a:t>Isolamento </a:t>
            </a:r>
            <a:r>
              <a:rPr spc="-5" dirty="0">
                <a:solidFill>
                  <a:srgbClr val="CC0000"/>
                </a:solidFill>
              </a:rPr>
              <a:t>mecânico </a:t>
            </a:r>
            <a:r>
              <a:rPr dirty="0"/>
              <a:t>ou</a:t>
            </a:r>
            <a:r>
              <a:rPr spc="10" dirty="0"/>
              <a:t> </a:t>
            </a:r>
            <a:r>
              <a:rPr dirty="0"/>
              <a:t>morfológico</a:t>
            </a:r>
          </a:p>
          <a:p>
            <a:pPr marL="221615" indent="-209550">
              <a:lnSpc>
                <a:spcPct val="100000"/>
              </a:lnSpc>
              <a:spcBef>
                <a:spcPts val="880"/>
              </a:spcBef>
              <a:buChar char="-"/>
              <a:tabLst>
                <a:tab pos="222250" algn="l"/>
              </a:tabLst>
            </a:pPr>
            <a:r>
              <a:rPr spc="-5" dirty="0"/>
              <a:t>Isolamento </a:t>
            </a:r>
            <a:r>
              <a:rPr dirty="0"/>
              <a:t>por </a:t>
            </a:r>
            <a:r>
              <a:rPr spc="-5" dirty="0">
                <a:solidFill>
                  <a:srgbClr val="CC0000"/>
                </a:solidFill>
              </a:rPr>
              <a:t>polinizadores</a:t>
            </a:r>
            <a:r>
              <a:rPr spc="70" dirty="0">
                <a:solidFill>
                  <a:srgbClr val="CC0000"/>
                </a:solidFill>
              </a:rPr>
              <a:t> </a:t>
            </a:r>
            <a:r>
              <a:rPr spc="-5" dirty="0"/>
              <a:t>diferentes</a:t>
            </a:r>
          </a:p>
          <a:p>
            <a:pPr marL="255904" indent="-208279">
              <a:lnSpc>
                <a:spcPct val="100000"/>
              </a:lnSpc>
              <a:spcBef>
                <a:spcPts val="880"/>
              </a:spcBef>
              <a:buChar char="-"/>
              <a:tabLst>
                <a:tab pos="256540" algn="l"/>
              </a:tabLst>
            </a:pPr>
            <a:r>
              <a:rPr dirty="0"/>
              <a:t>Isolamento</a:t>
            </a:r>
            <a:r>
              <a:rPr spc="15" dirty="0"/>
              <a:t> </a:t>
            </a:r>
            <a:r>
              <a:rPr dirty="0">
                <a:solidFill>
                  <a:srgbClr val="CC0000"/>
                </a:solidFill>
              </a:rPr>
              <a:t>gamético</a:t>
            </a:r>
          </a:p>
          <a:p>
            <a:pPr marL="255904" indent="-208279">
              <a:lnSpc>
                <a:spcPct val="100000"/>
              </a:lnSpc>
              <a:spcBef>
                <a:spcPts val="880"/>
              </a:spcBef>
              <a:buChar char="-"/>
              <a:tabLst>
                <a:tab pos="256540" algn="l"/>
              </a:tabLst>
            </a:pPr>
            <a:r>
              <a:rPr dirty="0"/>
              <a:t>Isolamento</a:t>
            </a:r>
            <a:r>
              <a:rPr spc="15" dirty="0"/>
              <a:t> </a:t>
            </a:r>
            <a:r>
              <a:rPr dirty="0">
                <a:solidFill>
                  <a:srgbClr val="CC0000"/>
                </a:solidFill>
              </a:rPr>
              <a:t>comportamental</a:t>
            </a:r>
          </a:p>
        </p:txBody>
      </p:sp>
      <p:pic>
        <p:nvPicPr>
          <p:cNvPr id="2" name="Picture 2" descr="Imagem relacionada">
            <a:extLst>
              <a:ext uri="{FF2B5EF4-FFF2-40B4-BE49-F238E27FC236}">
                <a16:creationId xmlns:a16="http://schemas.microsoft.com/office/drawing/2014/main" id="{DAB75A28-D0D2-4E0F-97E5-B636F7D047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ítulo 1">
            <a:extLst>
              <a:ext uri="{FF2B5EF4-FFF2-40B4-BE49-F238E27FC236}">
                <a16:creationId xmlns:a16="http://schemas.microsoft.com/office/drawing/2014/main" id="{8A01174A-C135-4093-8543-29A8C680504C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ISOLAMENTO REPRODUTIVO</a:t>
            </a:r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43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67185580"/>
      </p:ext>
    </p:extLst>
  </p:cSld>
  <p:clrMapOvr>
    <a:masterClrMapping/>
  </p:clrMapOvr>
  <p:transition>
    <p:dissolve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84593" y="1174106"/>
            <a:ext cx="11316003" cy="225382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58800" marR="81280" indent="-469900" algn="just">
              <a:lnSpc>
                <a:spcPct val="119900"/>
              </a:lnSpc>
              <a:spcBef>
                <a:spcPts val="95"/>
              </a:spcBef>
              <a:buFontTx/>
              <a:buChar char="-"/>
            </a:pPr>
            <a:r>
              <a:rPr sz="2400" b="1" spc="-5" dirty="0" err="1" smtClean="0">
                <a:latin typeface="Verdana"/>
                <a:cs typeface="Verdana"/>
              </a:rPr>
              <a:t>Pós-fecundão</a:t>
            </a:r>
            <a:r>
              <a:rPr sz="2400" b="1" spc="-5" dirty="0" smtClean="0">
                <a:latin typeface="Verdana"/>
                <a:cs typeface="Verdana"/>
              </a:rPr>
              <a:t> </a:t>
            </a:r>
            <a:r>
              <a:rPr sz="2400" b="1" dirty="0">
                <a:latin typeface="Verdana"/>
                <a:cs typeface="Verdana"/>
              </a:rPr>
              <a:t>ou </a:t>
            </a:r>
            <a:r>
              <a:rPr sz="2400" b="1" spc="-5" dirty="0">
                <a:latin typeface="Verdana"/>
                <a:cs typeface="Verdana"/>
              </a:rPr>
              <a:t>zigótico</a:t>
            </a:r>
            <a:r>
              <a:rPr sz="2400" spc="-5" dirty="0">
                <a:latin typeface="Verdana"/>
                <a:cs typeface="Verdana"/>
              </a:rPr>
              <a:t>: reduzem </a:t>
            </a:r>
            <a:r>
              <a:rPr sz="2400" dirty="0">
                <a:latin typeface="Verdana"/>
                <a:cs typeface="Verdana"/>
              </a:rPr>
              <a:t>a </a:t>
            </a:r>
            <a:r>
              <a:rPr sz="2400" spc="-10" dirty="0">
                <a:latin typeface="Verdana"/>
                <a:cs typeface="Verdana"/>
              </a:rPr>
              <a:t>viabilidade </a:t>
            </a:r>
            <a:r>
              <a:rPr sz="2400" spc="-5" dirty="0">
                <a:latin typeface="Verdana"/>
                <a:cs typeface="Verdana"/>
              </a:rPr>
              <a:t>ou  </a:t>
            </a:r>
            <a:r>
              <a:rPr sz="2400" dirty="0">
                <a:latin typeface="Verdana"/>
                <a:cs typeface="Verdana"/>
              </a:rPr>
              <a:t>a </a:t>
            </a:r>
            <a:r>
              <a:rPr sz="2400" spc="-10" dirty="0">
                <a:latin typeface="Verdana"/>
                <a:cs typeface="Verdana"/>
              </a:rPr>
              <a:t>fertilidade </a:t>
            </a:r>
            <a:r>
              <a:rPr sz="2400" spc="-5" dirty="0">
                <a:latin typeface="Verdana"/>
                <a:cs typeface="Verdana"/>
              </a:rPr>
              <a:t>dos híbridos </a:t>
            </a:r>
            <a:r>
              <a:rPr sz="2400" spc="-45" dirty="0">
                <a:latin typeface="Verdana"/>
                <a:cs typeface="Verdana"/>
              </a:rPr>
              <a:t>(Teoria </a:t>
            </a:r>
            <a:r>
              <a:rPr sz="2400" dirty="0">
                <a:latin typeface="Verdana"/>
                <a:cs typeface="Verdana"/>
              </a:rPr>
              <a:t>de </a:t>
            </a:r>
            <a:r>
              <a:rPr sz="2400" spc="-10" dirty="0">
                <a:latin typeface="Verdana"/>
                <a:cs typeface="Verdana"/>
              </a:rPr>
              <a:t>Dobzhansky-  </a:t>
            </a:r>
            <a:r>
              <a:rPr sz="2400" spc="-5" dirty="0">
                <a:latin typeface="Verdana"/>
                <a:cs typeface="Verdana"/>
              </a:rPr>
              <a:t>Muller</a:t>
            </a:r>
            <a:r>
              <a:rPr sz="2400" spc="-5" dirty="0" smtClean="0">
                <a:latin typeface="Verdana"/>
                <a:cs typeface="Verdana"/>
              </a:rPr>
              <a:t>)</a:t>
            </a:r>
            <a:r>
              <a:rPr lang="pt-BR" sz="2400" spc="-5" dirty="0" smtClean="0">
                <a:latin typeface="Verdana"/>
                <a:cs typeface="Verdana"/>
              </a:rPr>
              <a:t>.</a:t>
            </a:r>
          </a:p>
          <a:p>
            <a:pPr marL="558800" marR="81280" indent="-469900" algn="just">
              <a:lnSpc>
                <a:spcPct val="119900"/>
              </a:lnSpc>
              <a:spcBef>
                <a:spcPts val="95"/>
              </a:spcBef>
              <a:buFontTx/>
              <a:buChar char="-"/>
            </a:pPr>
            <a:endParaRPr lang="pt-BR" sz="2400" spc="-5" dirty="0">
              <a:latin typeface="Verdana"/>
              <a:cs typeface="Verdana"/>
            </a:endParaRPr>
          </a:p>
          <a:p>
            <a:pPr marL="558800" marR="81280" indent="-469900" algn="just">
              <a:lnSpc>
                <a:spcPct val="119900"/>
              </a:lnSpc>
              <a:spcBef>
                <a:spcPts val="95"/>
              </a:spcBef>
              <a:buFontTx/>
              <a:buChar char="-"/>
            </a:pPr>
            <a:r>
              <a:rPr sz="2400" dirty="0" smtClean="0">
                <a:latin typeface="Verdana"/>
                <a:cs typeface="Verdana"/>
              </a:rPr>
              <a:t>O </a:t>
            </a:r>
            <a:r>
              <a:rPr sz="2400" spc="-10" dirty="0">
                <a:latin typeface="Verdana"/>
                <a:cs typeface="Verdana"/>
              </a:rPr>
              <a:t>isolamento pós-zigótico </a:t>
            </a:r>
            <a:r>
              <a:rPr sz="2400" dirty="0">
                <a:latin typeface="Verdana"/>
                <a:cs typeface="Verdana"/>
              </a:rPr>
              <a:t>é </a:t>
            </a:r>
            <a:r>
              <a:rPr sz="2400" spc="-5" dirty="0">
                <a:latin typeface="Verdana"/>
                <a:cs typeface="Verdana"/>
              </a:rPr>
              <a:t>causado por  </a:t>
            </a:r>
            <a:r>
              <a:rPr sz="2400" spc="-10" dirty="0">
                <a:latin typeface="Verdana"/>
                <a:cs typeface="Verdana"/>
              </a:rPr>
              <a:t>interação </a:t>
            </a:r>
            <a:r>
              <a:rPr sz="2400" dirty="0">
                <a:latin typeface="Verdana"/>
                <a:cs typeface="Verdana"/>
              </a:rPr>
              <a:t>de </a:t>
            </a:r>
            <a:r>
              <a:rPr sz="2400" spc="-10" dirty="0">
                <a:latin typeface="Verdana"/>
                <a:cs typeface="Verdana"/>
              </a:rPr>
              <a:t>múltiplos locos </a:t>
            </a:r>
            <a:r>
              <a:rPr sz="2400" dirty="0">
                <a:latin typeface="Verdana"/>
                <a:cs typeface="Verdana"/>
              </a:rPr>
              <a:t>e </a:t>
            </a:r>
            <a:r>
              <a:rPr sz="2400" spc="-5" dirty="0">
                <a:latin typeface="Verdana"/>
                <a:cs typeface="Verdana"/>
              </a:rPr>
              <a:t>não em </a:t>
            </a:r>
            <a:r>
              <a:rPr sz="2400" spc="5" dirty="0">
                <a:latin typeface="Verdana"/>
                <a:cs typeface="Verdana"/>
              </a:rPr>
              <a:t>um </a:t>
            </a:r>
            <a:r>
              <a:rPr sz="2400" spc="-5" dirty="0">
                <a:latin typeface="Verdana"/>
                <a:cs typeface="Verdana"/>
              </a:rPr>
              <a:t>único</a:t>
            </a:r>
            <a:r>
              <a:rPr sz="2400" spc="-65" dirty="0">
                <a:latin typeface="Verdana"/>
                <a:cs typeface="Verdana"/>
              </a:rPr>
              <a:t> </a:t>
            </a:r>
            <a:r>
              <a:rPr sz="2400" spc="-15" dirty="0">
                <a:latin typeface="Verdana"/>
                <a:cs typeface="Verdana"/>
              </a:rPr>
              <a:t>loco</a:t>
            </a:r>
            <a:r>
              <a:rPr sz="2400" spc="-15" dirty="0" smtClean="0">
                <a:latin typeface="Verdana"/>
                <a:cs typeface="Verdana"/>
              </a:rPr>
              <a:t>.</a:t>
            </a:r>
            <a:endParaRPr sz="2400" dirty="0">
              <a:latin typeface="Verdana"/>
              <a:cs typeface="Verdana"/>
            </a:endParaRPr>
          </a:p>
        </p:txBody>
      </p:sp>
      <p:pic>
        <p:nvPicPr>
          <p:cNvPr id="2" name="Picture 2" descr="Imagem relacionada">
            <a:extLst>
              <a:ext uri="{FF2B5EF4-FFF2-40B4-BE49-F238E27FC236}">
                <a16:creationId xmlns:a16="http://schemas.microsoft.com/office/drawing/2014/main" id="{ED6FB7AE-7ADC-4B9B-BE56-0D63B22F05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ítulo 1">
            <a:extLst>
              <a:ext uri="{FF2B5EF4-FFF2-40B4-BE49-F238E27FC236}">
                <a16:creationId xmlns:a16="http://schemas.microsoft.com/office/drawing/2014/main" id="{AEEE4FF7-0C6A-4632-9A67-1CD77B05E5B1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ISOLAMENTO REPRODUTIVO</a:t>
            </a:r>
          </a:p>
        </p:txBody>
      </p:sp>
      <p:pic>
        <p:nvPicPr>
          <p:cNvPr id="13316" name="Picture 4" descr="Theodosius Dobzhansky - Alchetron, The Free Social Encyclopedi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3558" y="4129040"/>
            <a:ext cx="5798071" cy="2728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54598512"/>
      </p:ext>
    </p:extLst>
  </p:cSld>
  <p:clrMapOvr>
    <a:masterClrMapping/>
  </p:clrMapOvr>
  <p:transition>
    <p:wip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2633548" y="1415804"/>
            <a:ext cx="4068445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spcBef>
                <a:spcPts val="100"/>
              </a:spcBef>
              <a:tabLst>
                <a:tab pos="2329815" algn="l"/>
              </a:tabLst>
            </a:pPr>
            <a:r>
              <a:rPr lang="pt-BR" sz="4000" spc="-412" baseline="5952" dirty="0" smtClean="0">
                <a:solidFill>
                  <a:srgbClr val="CC0000"/>
                </a:solidFill>
                <a:latin typeface="UnDotum"/>
                <a:cs typeface="Arial"/>
              </a:rPr>
              <a:t>-</a:t>
            </a:r>
            <a:r>
              <a:rPr lang="pt-BR" sz="4000" spc="-412" dirty="0" smtClean="0">
                <a:solidFill>
                  <a:srgbClr val="CC0000"/>
                </a:solidFill>
                <a:latin typeface="UnDotum"/>
                <a:cs typeface="Arial"/>
              </a:rPr>
              <a:t> </a:t>
            </a:r>
            <a:r>
              <a:rPr sz="2400" b="1" spc="-175" dirty="0" err="1" smtClean="0">
                <a:latin typeface="Arial"/>
                <a:cs typeface="Arial"/>
              </a:rPr>
              <a:t>Isolamento</a:t>
            </a:r>
            <a:r>
              <a:rPr sz="2400" b="1" spc="-175" dirty="0">
                <a:latin typeface="Arial"/>
                <a:cs typeface="Arial"/>
              </a:rPr>
              <a:t>	</a:t>
            </a:r>
            <a:r>
              <a:rPr sz="2400" b="1" spc="-215" dirty="0">
                <a:latin typeface="Arial"/>
                <a:cs typeface="Arial"/>
              </a:rPr>
              <a:t>Geográfico: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474257" y="1593279"/>
            <a:ext cx="35350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313055" algn="l"/>
                <a:tab pos="622300" algn="l"/>
                <a:tab pos="1535430" algn="l"/>
                <a:tab pos="2157095" algn="l"/>
                <a:tab pos="3256279" algn="l"/>
              </a:tabLst>
            </a:pPr>
            <a:r>
              <a:rPr sz="2400" spc="-145" dirty="0">
                <a:latin typeface="Arial"/>
                <a:cs typeface="Arial"/>
              </a:rPr>
              <a:t>é	</a:t>
            </a:r>
            <a:r>
              <a:rPr sz="2400" spc="-70" dirty="0">
                <a:latin typeface="Arial"/>
                <a:cs typeface="Arial"/>
              </a:rPr>
              <a:t>o	</a:t>
            </a:r>
            <a:r>
              <a:rPr sz="2400" spc="135" dirty="0">
                <a:latin typeface="Arial"/>
                <a:cs typeface="Arial"/>
              </a:rPr>
              <a:t>t</a:t>
            </a:r>
            <a:r>
              <a:rPr sz="2400" spc="-145" dirty="0">
                <a:latin typeface="Arial"/>
                <a:cs typeface="Arial"/>
              </a:rPr>
              <a:t>e</a:t>
            </a:r>
            <a:r>
              <a:rPr sz="2400" spc="35" dirty="0">
                <a:latin typeface="Arial"/>
                <a:cs typeface="Arial"/>
              </a:rPr>
              <a:t>r</a:t>
            </a:r>
            <a:r>
              <a:rPr sz="2400" spc="-85" dirty="0">
                <a:latin typeface="Arial"/>
                <a:cs typeface="Arial"/>
              </a:rPr>
              <a:t>m</a:t>
            </a:r>
            <a:r>
              <a:rPr sz="2400" spc="-70" dirty="0">
                <a:latin typeface="Arial"/>
                <a:cs typeface="Arial"/>
              </a:rPr>
              <a:t>o	</a:t>
            </a:r>
            <a:r>
              <a:rPr sz="2400" spc="-105" dirty="0">
                <a:latin typeface="Arial"/>
                <a:cs typeface="Arial"/>
              </a:rPr>
              <a:t>qu</a:t>
            </a:r>
            <a:r>
              <a:rPr sz="2400" spc="-100" dirty="0">
                <a:latin typeface="Arial"/>
                <a:cs typeface="Arial"/>
              </a:rPr>
              <a:t>e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114" dirty="0">
                <a:latin typeface="Arial"/>
                <a:cs typeface="Arial"/>
              </a:rPr>
              <a:t>d</a:t>
            </a:r>
            <a:r>
              <a:rPr sz="2400" spc="-110" dirty="0">
                <a:latin typeface="Arial"/>
                <a:cs typeface="Arial"/>
              </a:rPr>
              <a:t>e</a:t>
            </a:r>
            <a:r>
              <a:rPr sz="2400" spc="-145" dirty="0">
                <a:latin typeface="Arial"/>
                <a:cs typeface="Arial"/>
              </a:rPr>
              <a:t>sign</a:t>
            </a:r>
            <a:r>
              <a:rPr sz="2400" spc="-165" dirty="0">
                <a:latin typeface="Arial"/>
                <a:cs typeface="Arial"/>
              </a:rPr>
              <a:t>a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225" dirty="0">
                <a:latin typeface="Arial"/>
                <a:cs typeface="Arial"/>
              </a:rPr>
              <a:t>as</a:t>
            </a:r>
            <a:endParaRPr sz="24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639060" y="1969199"/>
            <a:ext cx="736473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  <a:tabLst>
                <a:tab pos="1431290" algn="l"/>
                <a:tab pos="2209165" algn="l"/>
                <a:tab pos="4171315" algn="l"/>
                <a:tab pos="4637405" algn="l"/>
                <a:tab pos="5559425" algn="l"/>
                <a:tab pos="6679565" algn="l"/>
              </a:tabLst>
            </a:pPr>
            <a:r>
              <a:rPr sz="2400" spc="-95" dirty="0">
                <a:latin typeface="Arial"/>
                <a:cs typeface="Arial"/>
              </a:rPr>
              <a:t>ba</a:t>
            </a:r>
            <a:r>
              <a:rPr sz="2400" spc="-55" dirty="0">
                <a:latin typeface="Arial"/>
                <a:cs typeface="Arial"/>
              </a:rPr>
              <a:t>r</a:t>
            </a:r>
            <a:r>
              <a:rPr sz="2400" spc="35" dirty="0">
                <a:latin typeface="Arial"/>
                <a:cs typeface="Arial"/>
              </a:rPr>
              <a:t>r</a:t>
            </a:r>
            <a:r>
              <a:rPr sz="2400" spc="-145" dirty="0">
                <a:latin typeface="Arial"/>
                <a:cs typeface="Arial"/>
              </a:rPr>
              <a:t>e</a:t>
            </a:r>
            <a:r>
              <a:rPr sz="2400" spc="20" dirty="0">
                <a:latin typeface="Arial"/>
                <a:cs typeface="Arial"/>
              </a:rPr>
              <a:t>i</a:t>
            </a:r>
            <a:r>
              <a:rPr sz="2400" spc="35" dirty="0">
                <a:latin typeface="Arial"/>
                <a:cs typeface="Arial"/>
              </a:rPr>
              <a:t>r</a:t>
            </a:r>
            <a:r>
              <a:rPr sz="2400" spc="-225" dirty="0">
                <a:latin typeface="Arial"/>
                <a:cs typeface="Arial"/>
              </a:rPr>
              <a:t>as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105" dirty="0">
                <a:latin typeface="Arial"/>
                <a:cs typeface="Arial"/>
              </a:rPr>
              <a:t>qu</a:t>
            </a:r>
            <a:r>
              <a:rPr sz="2400" spc="-100" dirty="0">
                <a:latin typeface="Arial"/>
                <a:cs typeface="Arial"/>
              </a:rPr>
              <a:t>e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20" dirty="0">
                <a:latin typeface="Arial"/>
                <a:cs typeface="Arial"/>
              </a:rPr>
              <a:t>in</a:t>
            </a:r>
            <a:r>
              <a:rPr sz="2400" spc="25" dirty="0">
                <a:latin typeface="Arial"/>
                <a:cs typeface="Arial"/>
              </a:rPr>
              <a:t>t</a:t>
            </a:r>
            <a:r>
              <a:rPr sz="2400" spc="-145" dirty="0">
                <a:latin typeface="Arial"/>
                <a:cs typeface="Arial"/>
              </a:rPr>
              <a:t>e</a:t>
            </a:r>
            <a:r>
              <a:rPr sz="2400" spc="35" dirty="0">
                <a:latin typeface="Arial"/>
                <a:cs typeface="Arial"/>
              </a:rPr>
              <a:t>rr</a:t>
            </a:r>
            <a:r>
              <a:rPr sz="2400" spc="-80" dirty="0">
                <a:latin typeface="Arial"/>
                <a:cs typeface="Arial"/>
              </a:rPr>
              <a:t>o</a:t>
            </a:r>
            <a:r>
              <a:rPr sz="2400" spc="-85" dirty="0">
                <a:latin typeface="Arial"/>
                <a:cs typeface="Arial"/>
              </a:rPr>
              <a:t>m</a:t>
            </a:r>
            <a:r>
              <a:rPr sz="2400" spc="-114" dirty="0">
                <a:latin typeface="Arial"/>
                <a:cs typeface="Arial"/>
              </a:rPr>
              <a:t>p</a:t>
            </a:r>
            <a:r>
              <a:rPr sz="2400" spc="-110" dirty="0">
                <a:latin typeface="Arial"/>
                <a:cs typeface="Arial"/>
              </a:rPr>
              <a:t>e</a:t>
            </a:r>
            <a:r>
              <a:rPr sz="2400" spc="-85" dirty="0">
                <a:latin typeface="Arial"/>
                <a:cs typeface="Arial"/>
              </a:rPr>
              <a:t>m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70" dirty="0">
                <a:latin typeface="Arial"/>
                <a:cs typeface="Arial"/>
              </a:rPr>
              <a:t>o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65" dirty="0">
                <a:latin typeface="Arial"/>
                <a:cs typeface="Arial"/>
              </a:rPr>
              <a:t>f</a:t>
            </a:r>
            <a:r>
              <a:rPr sz="2400" spc="-75" dirty="0">
                <a:latin typeface="Arial"/>
                <a:cs typeface="Arial"/>
              </a:rPr>
              <a:t>lux</a:t>
            </a:r>
            <a:r>
              <a:rPr sz="2400" spc="-90" dirty="0">
                <a:latin typeface="Arial"/>
                <a:cs typeface="Arial"/>
              </a:rPr>
              <a:t>o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220" dirty="0">
                <a:latin typeface="Arial"/>
                <a:cs typeface="Arial"/>
              </a:rPr>
              <a:t>g</a:t>
            </a:r>
            <a:r>
              <a:rPr sz="2400" spc="-145" dirty="0">
                <a:latin typeface="Arial"/>
                <a:cs typeface="Arial"/>
              </a:rPr>
              <a:t>ê</a:t>
            </a:r>
            <a:r>
              <a:rPr sz="2400" spc="-50" dirty="0">
                <a:latin typeface="Arial"/>
                <a:cs typeface="Arial"/>
              </a:rPr>
              <a:t>n</a:t>
            </a:r>
            <a:r>
              <a:rPr sz="2400" spc="-15" dirty="0">
                <a:latin typeface="Arial"/>
                <a:cs typeface="Arial"/>
              </a:rPr>
              <a:t>i</a:t>
            </a:r>
            <a:r>
              <a:rPr sz="2400" spc="-195" dirty="0">
                <a:latin typeface="Arial"/>
                <a:cs typeface="Arial"/>
              </a:rPr>
              <a:t>c</a:t>
            </a:r>
            <a:r>
              <a:rPr sz="2400" spc="-70" dirty="0">
                <a:latin typeface="Arial"/>
                <a:cs typeface="Arial"/>
              </a:rPr>
              <a:t>o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145" dirty="0">
                <a:latin typeface="Arial"/>
                <a:cs typeface="Arial"/>
              </a:rPr>
              <a:t>e</a:t>
            </a:r>
            <a:r>
              <a:rPr sz="2400" spc="25" dirty="0">
                <a:latin typeface="Arial"/>
                <a:cs typeface="Arial"/>
              </a:rPr>
              <a:t>nt</a:t>
            </a:r>
            <a:r>
              <a:rPr sz="2400" spc="35" dirty="0">
                <a:latin typeface="Arial"/>
                <a:cs typeface="Arial"/>
              </a:rPr>
              <a:t>r</a:t>
            </a:r>
            <a:r>
              <a:rPr sz="2400" spc="-95" dirty="0">
                <a:latin typeface="Arial"/>
                <a:cs typeface="Arial"/>
              </a:rPr>
              <a:t>e  </a:t>
            </a:r>
            <a:r>
              <a:rPr sz="2400" spc="-114" dirty="0">
                <a:latin typeface="Arial"/>
                <a:cs typeface="Arial"/>
              </a:rPr>
              <a:t>populações.</a:t>
            </a:r>
            <a:endParaRPr sz="2400">
              <a:latin typeface="Arial"/>
              <a:cs typeface="Arial"/>
            </a:endParaRPr>
          </a:p>
        </p:txBody>
      </p:sp>
      <p:pic>
        <p:nvPicPr>
          <p:cNvPr id="12" name="Picture 2" descr="Imagem relacionada">
            <a:extLst>
              <a:ext uri="{FF2B5EF4-FFF2-40B4-BE49-F238E27FC236}">
                <a16:creationId xmlns:a16="http://schemas.microsoft.com/office/drawing/2014/main" id="{E5053A84-FF5B-45A1-9F87-453FDC2793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ítulo 1">
            <a:extLst>
              <a:ext uri="{FF2B5EF4-FFF2-40B4-BE49-F238E27FC236}">
                <a16:creationId xmlns:a16="http://schemas.microsoft.com/office/drawing/2014/main" id="{74A38197-C3E7-48E6-A4B1-46E727998AE2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TIPOS DE ISOLAMENTO</a:t>
            </a:r>
          </a:p>
        </p:txBody>
      </p:sp>
      <p:pic>
        <p:nvPicPr>
          <p:cNvPr id="17410" name="Picture 2" descr="Terceiro Biologia: Isolamento Reprodutiv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85099" y="2917190"/>
            <a:ext cx="7211149" cy="37759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45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2379865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088195" y="1603530"/>
            <a:ext cx="4285615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spcBef>
                <a:spcPts val="100"/>
              </a:spcBef>
            </a:pPr>
            <a:r>
              <a:rPr lang="pt-BR" sz="4000" spc="-412" baseline="5952" dirty="0" smtClean="0">
                <a:solidFill>
                  <a:srgbClr val="CC0000"/>
                </a:solidFill>
                <a:latin typeface="UnDotum"/>
                <a:cs typeface="UnDotum"/>
              </a:rPr>
              <a:t>-</a:t>
            </a:r>
            <a:r>
              <a:rPr lang="pt-BR" sz="4000" spc="-412" dirty="0" smtClean="0">
                <a:solidFill>
                  <a:srgbClr val="CC0000"/>
                </a:solidFill>
                <a:latin typeface="UnDotum"/>
                <a:cs typeface="UnDotum"/>
              </a:rPr>
              <a:t> </a:t>
            </a:r>
            <a:r>
              <a:rPr sz="4000" spc="-412" baseline="5952" dirty="0" smtClean="0">
                <a:solidFill>
                  <a:srgbClr val="CC0000"/>
                </a:solidFill>
                <a:latin typeface="UnDotum"/>
                <a:cs typeface="UnDotum"/>
              </a:rPr>
              <a:t> </a:t>
            </a:r>
            <a:r>
              <a:rPr sz="2400" b="1" spc="-175" dirty="0">
                <a:latin typeface="Arial"/>
                <a:cs typeface="Arial"/>
              </a:rPr>
              <a:t>Isolamento</a:t>
            </a:r>
            <a:r>
              <a:rPr sz="2400" b="1" spc="395" dirty="0">
                <a:latin typeface="Arial"/>
                <a:cs typeface="Arial"/>
              </a:rPr>
              <a:t> </a:t>
            </a:r>
            <a:r>
              <a:rPr sz="2400" b="1" spc="-190" dirty="0">
                <a:latin typeface="Arial"/>
                <a:cs typeface="Arial"/>
              </a:rPr>
              <a:t>Reprodutivo: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663436" y="1784350"/>
            <a:ext cx="334517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300355" algn="l"/>
                <a:tab pos="594360" algn="l"/>
                <a:tab pos="1493520" algn="l"/>
                <a:tab pos="2101215" algn="l"/>
                <a:tab pos="3185795" algn="l"/>
              </a:tabLst>
            </a:pPr>
            <a:r>
              <a:rPr sz="2400" spc="-145" dirty="0">
                <a:latin typeface="Arial"/>
                <a:cs typeface="Arial"/>
              </a:rPr>
              <a:t>é	</a:t>
            </a:r>
            <a:r>
              <a:rPr sz="2400" spc="-70" dirty="0">
                <a:latin typeface="Arial"/>
                <a:cs typeface="Arial"/>
              </a:rPr>
              <a:t>o	</a:t>
            </a:r>
            <a:r>
              <a:rPr sz="2400" spc="135" dirty="0">
                <a:latin typeface="Arial"/>
                <a:cs typeface="Arial"/>
              </a:rPr>
              <a:t>t</a:t>
            </a:r>
            <a:r>
              <a:rPr sz="2400" spc="-145" dirty="0">
                <a:latin typeface="Arial"/>
                <a:cs typeface="Arial"/>
              </a:rPr>
              <a:t>e</a:t>
            </a:r>
            <a:r>
              <a:rPr sz="2400" spc="35" dirty="0">
                <a:latin typeface="Arial"/>
                <a:cs typeface="Arial"/>
              </a:rPr>
              <a:t>r</a:t>
            </a:r>
            <a:r>
              <a:rPr sz="2400" spc="-85" dirty="0">
                <a:latin typeface="Arial"/>
                <a:cs typeface="Arial"/>
              </a:rPr>
              <a:t>m</a:t>
            </a:r>
            <a:r>
              <a:rPr sz="2400" spc="-70" dirty="0">
                <a:latin typeface="Arial"/>
                <a:cs typeface="Arial"/>
              </a:rPr>
              <a:t>o	</a:t>
            </a:r>
            <a:r>
              <a:rPr sz="2400" spc="-105" dirty="0">
                <a:latin typeface="Arial"/>
                <a:cs typeface="Arial"/>
              </a:rPr>
              <a:t>qu</a:t>
            </a:r>
            <a:r>
              <a:rPr sz="2400" spc="-100" dirty="0">
                <a:latin typeface="Arial"/>
                <a:cs typeface="Arial"/>
              </a:rPr>
              <a:t>e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114" dirty="0">
                <a:latin typeface="Arial"/>
                <a:cs typeface="Arial"/>
              </a:rPr>
              <a:t>d</a:t>
            </a:r>
            <a:r>
              <a:rPr sz="2400" spc="-110" dirty="0">
                <a:latin typeface="Arial"/>
                <a:cs typeface="Arial"/>
              </a:rPr>
              <a:t>e</a:t>
            </a:r>
            <a:r>
              <a:rPr sz="2400" spc="-275" dirty="0">
                <a:latin typeface="Arial"/>
                <a:cs typeface="Arial"/>
              </a:rPr>
              <a:t>s</a:t>
            </a:r>
            <a:r>
              <a:rPr sz="2400" spc="20" dirty="0">
                <a:latin typeface="Arial"/>
                <a:cs typeface="Arial"/>
              </a:rPr>
              <a:t>i</a:t>
            </a:r>
            <a:r>
              <a:rPr sz="2400" spc="-145" dirty="0">
                <a:latin typeface="Arial"/>
                <a:cs typeface="Arial"/>
              </a:rPr>
              <a:t>g</a:t>
            </a:r>
            <a:r>
              <a:rPr sz="2400" spc="-155" dirty="0">
                <a:latin typeface="Arial"/>
                <a:cs typeface="Arial"/>
              </a:rPr>
              <a:t>n</a:t>
            </a:r>
            <a:r>
              <a:rPr sz="2400" spc="-190" dirty="0">
                <a:latin typeface="Arial"/>
                <a:cs typeface="Arial"/>
              </a:rPr>
              <a:t>a</a:t>
            </a:r>
            <a:r>
              <a:rPr sz="2400" dirty="0">
                <a:latin typeface="Arial"/>
                <a:cs typeface="Arial"/>
              </a:rPr>
              <a:t>	</a:t>
            </a:r>
            <a:r>
              <a:rPr sz="2400" spc="-190" dirty="0">
                <a:latin typeface="Arial"/>
                <a:cs typeface="Arial"/>
              </a:rPr>
              <a:t>a</a:t>
            </a:r>
            <a:endParaRPr sz="24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639060" y="2160270"/>
            <a:ext cx="63855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5" dirty="0">
                <a:latin typeface="Arial"/>
                <a:cs typeface="Arial"/>
              </a:rPr>
              <a:t>interrupção </a:t>
            </a:r>
            <a:r>
              <a:rPr sz="2400" dirty="0">
                <a:latin typeface="Arial"/>
                <a:cs typeface="Arial"/>
              </a:rPr>
              <a:t>total </a:t>
            </a:r>
            <a:r>
              <a:rPr sz="2400" spc="-75" dirty="0">
                <a:latin typeface="Arial"/>
                <a:cs typeface="Arial"/>
              </a:rPr>
              <a:t>do </a:t>
            </a:r>
            <a:r>
              <a:rPr sz="2400" spc="-50" dirty="0">
                <a:latin typeface="Arial"/>
                <a:cs typeface="Arial"/>
              </a:rPr>
              <a:t>fluxo </a:t>
            </a:r>
            <a:r>
              <a:rPr sz="2400" spc="-114" dirty="0">
                <a:latin typeface="Arial"/>
                <a:cs typeface="Arial"/>
              </a:rPr>
              <a:t>gênico </a:t>
            </a:r>
            <a:r>
              <a:rPr sz="2400" spc="-40" dirty="0">
                <a:latin typeface="Arial"/>
                <a:cs typeface="Arial"/>
              </a:rPr>
              <a:t>entre</a:t>
            </a:r>
            <a:r>
              <a:rPr sz="2400" spc="-470" dirty="0">
                <a:latin typeface="Arial"/>
                <a:cs typeface="Arial"/>
              </a:rPr>
              <a:t> </a:t>
            </a:r>
            <a:r>
              <a:rPr sz="2400" spc="-114" dirty="0">
                <a:latin typeface="Arial"/>
                <a:cs typeface="Arial"/>
              </a:rPr>
              <a:t>populações.</a:t>
            </a:r>
            <a:endParaRPr sz="24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711960" y="3853179"/>
            <a:ext cx="32600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b="1" u="heavy" dirty="0">
                <a:uFill>
                  <a:solidFill>
                    <a:srgbClr val="000000"/>
                  </a:solidFill>
                </a:uFill>
                <a:latin typeface="Verdana"/>
                <a:cs typeface="Verdana"/>
              </a:rPr>
              <a:t>Isolamento</a:t>
            </a:r>
            <a:r>
              <a:rPr sz="2000" b="1" u="heavy" spc="-40" dirty="0">
                <a:uFill>
                  <a:solidFill>
                    <a:srgbClr val="000000"/>
                  </a:solidFill>
                </a:uFill>
                <a:latin typeface="Verdana"/>
                <a:cs typeface="Verdana"/>
              </a:rPr>
              <a:t> </a:t>
            </a:r>
            <a:r>
              <a:rPr sz="2000" b="1" u="heavy" spc="-5" dirty="0">
                <a:uFill>
                  <a:solidFill>
                    <a:srgbClr val="000000"/>
                  </a:solidFill>
                </a:uFill>
                <a:latin typeface="Verdana"/>
                <a:cs typeface="Verdana"/>
              </a:rPr>
              <a:t>geográfico</a:t>
            </a:r>
            <a:endParaRPr sz="20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21171" y="3836670"/>
            <a:ext cx="34207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b="1" u="heavy" dirty="0">
                <a:uFill>
                  <a:solidFill>
                    <a:srgbClr val="000000"/>
                  </a:solidFill>
                </a:uFill>
                <a:latin typeface="Verdana"/>
                <a:cs typeface="Verdana"/>
              </a:rPr>
              <a:t>Isolamento</a:t>
            </a:r>
            <a:r>
              <a:rPr sz="2000" b="1" u="heavy" spc="-45" dirty="0">
                <a:uFill>
                  <a:solidFill>
                    <a:srgbClr val="000000"/>
                  </a:solidFill>
                </a:uFill>
                <a:latin typeface="Verdana"/>
                <a:cs typeface="Verdana"/>
              </a:rPr>
              <a:t> </a:t>
            </a:r>
            <a:r>
              <a:rPr sz="2000" b="1" u="heavy" spc="-5" dirty="0">
                <a:uFill>
                  <a:solidFill>
                    <a:srgbClr val="000000"/>
                  </a:solidFill>
                </a:uFill>
                <a:latin typeface="Verdana"/>
                <a:cs typeface="Verdana"/>
              </a:rPr>
              <a:t>reprodutivo</a:t>
            </a:r>
            <a:endParaRPr sz="2000">
              <a:latin typeface="Verdana"/>
              <a:cs typeface="Verdana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507931" y="3848042"/>
            <a:ext cx="889635" cy="315595"/>
            <a:chOff x="3983930" y="3848041"/>
            <a:chExt cx="889635" cy="315595"/>
          </a:xfrm>
        </p:grpSpPr>
        <p:sp>
          <p:nvSpPr>
            <p:cNvPr id="8" name="object 8"/>
            <p:cNvSpPr/>
            <p:nvPr/>
          </p:nvSpPr>
          <p:spPr>
            <a:xfrm>
              <a:off x="3996689" y="3860800"/>
              <a:ext cx="863600" cy="289560"/>
            </a:xfrm>
            <a:custGeom>
              <a:avLst/>
              <a:gdLst/>
              <a:ahLst/>
              <a:cxnLst/>
              <a:rect l="l" t="t" r="r" b="b"/>
              <a:pathLst>
                <a:path w="863600" h="289560">
                  <a:moveTo>
                    <a:pt x="718820" y="0"/>
                  </a:moveTo>
                  <a:lnTo>
                    <a:pt x="718820" y="72389"/>
                  </a:lnTo>
                  <a:lnTo>
                    <a:pt x="0" y="72389"/>
                  </a:lnTo>
                  <a:lnTo>
                    <a:pt x="0" y="217169"/>
                  </a:lnTo>
                  <a:lnTo>
                    <a:pt x="718820" y="217169"/>
                  </a:lnTo>
                  <a:lnTo>
                    <a:pt x="718820" y="289560"/>
                  </a:lnTo>
                  <a:lnTo>
                    <a:pt x="863600" y="144780"/>
                  </a:lnTo>
                  <a:lnTo>
                    <a:pt x="718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996689" y="3860800"/>
              <a:ext cx="863600" cy="289560"/>
            </a:xfrm>
            <a:custGeom>
              <a:avLst/>
              <a:gdLst/>
              <a:ahLst/>
              <a:cxnLst/>
              <a:rect l="l" t="t" r="r" b="b"/>
              <a:pathLst>
                <a:path w="863600" h="289560">
                  <a:moveTo>
                    <a:pt x="0" y="72389"/>
                  </a:moveTo>
                  <a:lnTo>
                    <a:pt x="718820" y="72389"/>
                  </a:lnTo>
                  <a:lnTo>
                    <a:pt x="718820" y="0"/>
                  </a:lnTo>
                  <a:lnTo>
                    <a:pt x="863600" y="144780"/>
                  </a:lnTo>
                  <a:lnTo>
                    <a:pt x="718820" y="289560"/>
                  </a:lnTo>
                  <a:lnTo>
                    <a:pt x="718820" y="217169"/>
                  </a:lnTo>
                  <a:lnTo>
                    <a:pt x="0" y="217169"/>
                  </a:lnTo>
                  <a:lnTo>
                    <a:pt x="0" y="72389"/>
                  </a:lnTo>
                  <a:close/>
                </a:path>
                <a:path w="863600" h="289560">
                  <a:moveTo>
                    <a:pt x="0" y="0"/>
                  </a:moveTo>
                  <a:lnTo>
                    <a:pt x="0" y="0"/>
                  </a:lnTo>
                </a:path>
                <a:path w="863600" h="289560">
                  <a:moveTo>
                    <a:pt x="863600" y="289560"/>
                  </a:moveTo>
                  <a:lnTo>
                    <a:pt x="863600" y="289560"/>
                  </a:lnTo>
                </a:path>
              </a:pathLst>
            </a:custGeom>
            <a:ln w="25518">
              <a:solidFill>
                <a:srgbClr val="77828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6604000" y="5436870"/>
            <a:ext cx="15976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b="1" u="heavy" spc="-5" dirty="0">
                <a:uFill>
                  <a:solidFill>
                    <a:srgbClr val="000000"/>
                  </a:solidFill>
                </a:uFill>
                <a:latin typeface="Verdana"/>
                <a:cs typeface="Verdana"/>
              </a:rPr>
              <a:t>Especiação</a:t>
            </a:r>
            <a:endParaRPr sz="2000">
              <a:latin typeface="Verdana"/>
              <a:cs typeface="Verdana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7371022" y="4279842"/>
            <a:ext cx="978535" cy="1138555"/>
            <a:chOff x="5847021" y="4279841"/>
            <a:chExt cx="978535" cy="1138555"/>
          </a:xfrm>
        </p:grpSpPr>
        <p:sp>
          <p:nvSpPr>
            <p:cNvPr id="12" name="object 12"/>
            <p:cNvSpPr/>
            <p:nvPr/>
          </p:nvSpPr>
          <p:spPr>
            <a:xfrm>
              <a:off x="5859780" y="4348480"/>
              <a:ext cx="952500" cy="1056640"/>
            </a:xfrm>
            <a:custGeom>
              <a:avLst/>
              <a:gdLst/>
              <a:ahLst/>
              <a:cxnLst/>
              <a:rect l="l" t="t" r="r" b="b"/>
              <a:pathLst>
                <a:path w="952500" h="1056639">
                  <a:moveTo>
                    <a:pt x="825500" y="0"/>
                  </a:moveTo>
                  <a:lnTo>
                    <a:pt x="63500" y="873760"/>
                  </a:lnTo>
                  <a:lnTo>
                    <a:pt x="0" y="817880"/>
                  </a:lnTo>
                  <a:lnTo>
                    <a:pt x="16510" y="1056640"/>
                  </a:lnTo>
                  <a:lnTo>
                    <a:pt x="255270" y="1040130"/>
                  </a:lnTo>
                  <a:lnTo>
                    <a:pt x="191770" y="984250"/>
                  </a:lnTo>
                  <a:lnTo>
                    <a:pt x="952500" y="110490"/>
                  </a:lnTo>
                  <a:lnTo>
                    <a:pt x="8255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859780" y="4292600"/>
              <a:ext cx="952500" cy="1112520"/>
            </a:xfrm>
            <a:custGeom>
              <a:avLst/>
              <a:gdLst/>
              <a:ahLst/>
              <a:cxnLst/>
              <a:rect l="l" t="t" r="r" b="b"/>
              <a:pathLst>
                <a:path w="952500" h="1112520">
                  <a:moveTo>
                    <a:pt x="0" y="873760"/>
                  </a:moveTo>
                  <a:lnTo>
                    <a:pt x="63500" y="929639"/>
                  </a:lnTo>
                  <a:lnTo>
                    <a:pt x="825500" y="55880"/>
                  </a:lnTo>
                  <a:lnTo>
                    <a:pt x="952500" y="166369"/>
                  </a:lnTo>
                  <a:lnTo>
                    <a:pt x="191770" y="1040130"/>
                  </a:lnTo>
                  <a:lnTo>
                    <a:pt x="255270" y="1096010"/>
                  </a:lnTo>
                  <a:lnTo>
                    <a:pt x="16510" y="1112520"/>
                  </a:lnTo>
                  <a:lnTo>
                    <a:pt x="0" y="873760"/>
                  </a:lnTo>
                  <a:close/>
                </a:path>
                <a:path w="952500" h="1112520">
                  <a:moveTo>
                    <a:pt x="760729" y="0"/>
                  </a:moveTo>
                  <a:lnTo>
                    <a:pt x="760729" y="0"/>
                  </a:lnTo>
                </a:path>
              </a:pathLst>
            </a:custGeom>
            <a:ln w="25518">
              <a:solidFill>
                <a:srgbClr val="77828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7527290" y="55168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25518">
            <a:solidFill>
              <a:srgbClr val="778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Picture 2" descr="Imagem relacionada">
            <a:extLst>
              <a:ext uri="{FF2B5EF4-FFF2-40B4-BE49-F238E27FC236}">
                <a16:creationId xmlns:a16="http://schemas.microsoft.com/office/drawing/2014/main" id="{FBEE6360-68BD-47D0-8B81-00869B0997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ítulo 1">
            <a:extLst>
              <a:ext uri="{FF2B5EF4-FFF2-40B4-BE49-F238E27FC236}">
                <a16:creationId xmlns:a16="http://schemas.microsoft.com/office/drawing/2014/main" id="{14B4A66F-82F1-4C78-8E9B-F3E6EC158116}"/>
              </a:ext>
            </a:extLst>
          </p:cNvPr>
          <p:cNvSpPr txBox="1">
            <a:spLocks/>
          </p:cNvSpPr>
          <p:nvPr/>
        </p:nvSpPr>
        <p:spPr>
          <a:xfrm>
            <a:off x="1748790" y="226598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TIPOS DE ISOLAMENTO</a:t>
            </a:r>
          </a:p>
        </p:txBody>
      </p:sp>
      <p:sp>
        <p:nvSpPr>
          <p:cNvPr id="15" name="Espaço Reservado para Número de Slide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46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85841730"/>
      </p:ext>
    </p:extLst>
  </p:cSld>
  <p:clrMapOvr>
    <a:masterClrMapping/>
  </p:clrMapOvr>
  <p:transition>
    <p:wipe dir="d"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10399" y="1239483"/>
            <a:ext cx="8780264" cy="227498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50000"/>
              </a:lnSpc>
              <a:spcBef>
                <a:spcPts val="100"/>
              </a:spcBef>
            </a:pPr>
            <a:r>
              <a:rPr lang="pt-BR" sz="2000" b="1" spc="-5" dirty="0">
                <a:latin typeface="Verdana"/>
                <a:cs typeface="Verdana"/>
              </a:rPr>
              <a:t>E</a:t>
            </a:r>
            <a:r>
              <a:rPr sz="2000" b="1" spc="-5" dirty="0" err="1">
                <a:latin typeface="Verdana"/>
                <a:cs typeface="Verdana"/>
              </a:rPr>
              <a:t>xemplos</a:t>
            </a:r>
            <a:r>
              <a:rPr sz="2000" b="1" spc="-5" dirty="0">
                <a:latin typeface="Verdana"/>
                <a:cs typeface="Verdana"/>
              </a:rPr>
              <a:t>:</a:t>
            </a:r>
            <a:endParaRPr sz="2000" dirty="0">
              <a:latin typeface="Verdana"/>
              <a:cs typeface="Verdana"/>
            </a:endParaRPr>
          </a:p>
          <a:p>
            <a:pPr>
              <a:lnSpc>
                <a:spcPct val="150000"/>
              </a:lnSpc>
              <a:spcBef>
                <a:spcPts val="30"/>
              </a:spcBef>
            </a:pPr>
            <a:endParaRPr dirty="0">
              <a:latin typeface="Verdana"/>
              <a:cs typeface="Verdana"/>
            </a:endParaRPr>
          </a:p>
          <a:p>
            <a:pPr marL="200025" indent="-187960">
              <a:lnSpc>
                <a:spcPct val="150000"/>
              </a:lnSpc>
              <a:buChar char="-"/>
              <a:tabLst>
                <a:tab pos="200660" algn="l"/>
              </a:tabLst>
            </a:pPr>
            <a:r>
              <a:rPr sz="2000" b="1" spc="-5" dirty="0" err="1" smtClean="0">
                <a:latin typeface="Verdana"/>
                <a:cs typeface="Verdana"/>
              </a:rPr>
              <a:t>Ligre</a:t>
            </a:r>
            <a:r>
              <a:rPr sz="2000" b="1" spc="-5" dirty="0">
                <a:latin typeface="Verdana"/>
                <a:cs typeface="Verdana"/>
              </a:rPr>
              <a:t>: </a:t>
            </a:r>
            <a:r>
              <a:rPr sz="2000" spc="-5" dirty="0">
                <a:latin typeface="Verdana"/>
                <a:cs typeface="Verdana"/>
              </a:rPr>
              <a:t>resultado do cruzamento entre um leão </a:t>
            </a:r>
            <a:r>
              <a:rPr sz="2000" dirty="0">
                <a:latin typeface="Verdana"/>
                <a:cs typeface="Verdana"/>
              </a:rPr>
              <a:t>e </a:t>
            </a:r>
            <a:r>
              <a:rPr sz="2000" dirty="0" err="1">
                <a:latin typeface="Verdana"/>
                <a:cs typeface="Verdana"/>
              </a:rPr>
              <a:t>uma</a:t>
            </a:r>
            <a:r>
              <a:rPr sz="2000" spc="-5" dirty="0">
                <a:latin typeface="Verdana"/>
                <a:cs typeface="Verdana"/>
              </a:rPr>
              <a:t> </a:t>
            </a:r>
            <a:r>
              <a:rPr sz="2000" spc="-5" dirty="0" err="1" smtClean="0">
                <a:latin typeface="Verdana"/>
                <a:cs typeface="Verdana"/>
              </a:rPr>
              <a:t>tigresa</a:t>
            </a:r>
            <a:endParaRPr lang="pt-BR" sz="2000" spc="-5" dirty="0" smtClean="0">
              <a:latin typeface="Verdana"/>
              <a:cs typeface="Verdana"/>
            </a:endParaRPr>
          </a:p>
          <a:p>
            <a:pPr marL="12065">
              <a:lnSpc>
                <a:spcPct val="150000"/>
              </a:lnSpc>
              <a:tabLst>
                <a:tab pos="200660" algn="l"/>
              </a:tabLst>
            </a:pPr>
            <a:endParaRPr sz="2000" dirty="0">
              <a:latin typeface="Verdana"/>
              <a:cs typeface="Verdana"/>
            </a:endParaRPr>
          </a:p>
          <a:p>
            <a:pPr marL="200025" indent="-187960">
              <a:lnSpc>
                <a:spcPct val="150000"/>
              </a:lnSpc>
              <a:buChar char="-"/>
              <a:tabLst>
                <a:tab pos="200660" algn="l"/>
              </a:tabLst>
            </a:pPr>
            <a:r>
              <a:rPr sz="2000" b="1" spc="-5" dirty="0">
                <a:latin typeface="Verdana"/>
                <a:cs typeface="Verdana"/>
              </a:rPr>
              <a:t>Tambacu: </a:t>
            </a:r>
            <a:r>
              <a:rPr sz="2000" spc="-5" dirty="0">
                <a:latin typeface="Verdana"/>
                <a:cs typeface="Verdana"/>
              </a:rPr>
              <a:t>cruzamento entre os </a:t>
            </a:r>
            <a:r>
              <a:rPr sz="2000" spc="-10" dirty="0">
                <a:latin typeface="Verdana"/>
                <a:cs typeface="Verdana"/>
              </a:rPr>
              <a:t>peixes </a:t>
            </a:r>
            <a:r>
              <a:rPr sz="2000" spc="-5" dirty="0">
                <a:latin typeface="Verdana"/>
                <a:cs typeface="Verdana"/>
              </a:rPr>
              <a:t>tambaqui </a:t>
            </a:r>
            <a:r>
              <a:rPr sz="2000" dirty="0">
                <a:latin typeface="Verdana"/>
                <a:cs typeface="Verdana"/>
              </a:rPr>
              <a:t>e</a:t>
            </a:r>
            <a:r>
              <a:rPr sz="2000" spc="20" dirty="0">
                <a:latin typeface="Verdana"/>
                <a:cs typeface="Verdana"/>
              </a:rPr>
              <a:t> </a:t>
            </a:r>
            <a:r>
              <a:rPr sz="2000" spc="-10" dirty="0" err="1" smtClean="0">
                <a:latin typeface="Verdana"/>
                <a:cs typeface="Verdana"/>
              </a:rPr>
              <a:t>pacu-aranha</a:t>
            </a:r>
            <a:endParaRPr sz="2000" dirty="0">
              <a:latin typeface="Verdana"/>
              <a:cs typeface="Verdan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611259" y="6361696"/>
            <a:ext cx="6743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b="1" dirty="0">
                <a:latin typeface="Verdana"/>
                <a:cs typeface="Verdana"/>
              </a:rPr>
              <a:t>L</a:t>
            </a:r>
            <a:r>
              <a:rPr b="1" spc="-5" dirty="0">
                <a:latin typeface="Verdana"/>
                <a:cs typeface="Verdana"/>
              </a:rPr>
              <a:t>ig</a:t>
            </a:r>
            <a:r>
              <a:rPr b="1" dirty="0">
                <a:latin typeface="Verdana"/>
                <a:cs typeface="Verdana"/>
              </a:rPr>
              <a:t>re</a:t>
            </a:r>
            <a:endParaRPr>
              <a:latin typeface="Verdana"/>
              <a:cs typeface="Verdan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794640" y="6361696"/>
            <a:ext cx="11849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b="1" dirty="0">
                <a:latin typeface="Verdana"/>
                <a:cs typeface="Verdana"/>
              </a:rPr>
              <a:t>T</a:t>
            </a:r>
            <a:r>
              <a:rPr b="1" spc="-5" dirty="0">
                <a:latin typeface="Verdana"/>
                <a:cs typeface="Verdana"/>
              </a:rPr>
              <a:t>a</a:t>
            </a:r>
            <a:r>
              <a:rPr b="1" spc="-10" dirty="0">
                <a:latin typeface="Verdana"/>
                <a:cs typeface="Verdana"/>
              </a:rPr>
              <a:t>m</a:t>
            </a:r>
            <a:r>
              <a:rPr b="1" spc="10" dirty="0">
                <a:latin typeface="Verdana"/>
                <a:cs typeface="Verdana"/>
              </a:rPr>
              <a:t>b</a:t>
            </a:r>
            <a:r>
              <a:rPr b="1" spc="-5" dirty="0">
                <a:latin typeface="Verdana"/>
                <a:cs typeface="Verdana"/>
              </a:rPr>
              <a:t>a</a:t>
            </a:r>
            <a:r>
              <a:rPr b="1" spc="-15" dirty="0">
                <a:latin typeface="Verdana"/>
                <a:cs typeface="Verdana"/>
              </a:rPr>
              <a:t>c</a:t>
            </a:r>
            <a:r>
              <a:rPr b="1" dirty="0">
                <a:latin typeface="Verdana"/>
                <a:cs typeface="Verdana"/>
              </a:rPr>
              <a:t>u</a:t>
            </a:r>
            <a:endParaRPr>
              <a:latin typeface="Verdana"/>
              <a:cs typeface="Verdan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22820" y="3755656"/>
            <a:ext cx="3571240" cy="260731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630050" y="3755656"/>
            <a:ext cx="3475989" cy="2607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" name="Picture 2" descr="Imagem relacionada">
            <a:extLst>
              <a:ext uri="{FF2B5EF4-FFF2-40B4-BE49-F238E27FC236}">
                <a16:creationId xmlns:a16="http://schemas.microsoft.com/office/drawing/2014/main" id="{6D88E7F1-FC44-4AA5-8AD0-516295CA6E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ítulo 1">
            <a:extLst>
              <a:ext uri="{FF2B5EF4-FFF2-40B4-BE49-F238E27FC236}">
                <a16:creationId xmlns:a16="http://schemas.microsoft.com/office/drawing/2014/main" id="{B0DEF19D-D2D0-4D50-B1A1-47AFECB3F782}"/>
              </a:ext>
            </a:extLst>
          </p:cNvPr>
          <p:cNvSpPr txBox="1">
            <a:spLocks/>
          </p:cNvSpPr>
          <p:nvPr/>
        </p:nvSpPr>
        <p:spPr>
          <a:xfrm>
            <a:off x="1810399" y="221865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ANIMAIS HÍBRIDOS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pt-BR" smtClean="0"/>
              <a:t>47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6204830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968500" y="1070575"/>
            <a:ext cx="6443345" cy="320601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pt-BR" sz="2000" b="1" spc="-5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Exemplos:</a:t>
            </a:r>
            <a:endParaRPr sz="20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52929" y="1501259"/>
            <a:ext cx="9065279" cy="14106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0025" indent="-187960">
              <a:lnSpc>
                <a:spcPct val="150000"/>
              </a:lnSpc>
              <a:spcBef>
                <a:spcPts val="100"/>
              </a:spcBef>
              <a:buChar char="-"/>
              <a:tabLst>
                <a:tab pos="200660" algn="l"/>
              </a:tabLst>
            </a:pPr>
            <a:r>
              <a:rPr sz="2000" b="1" spc="-5" dirty="0">
                <a:latin typeface="Verdana"/>
                <a:cs typeface="Verdana"/>
              </a:rPr>
              <a:t>Mula: </a:t>
            </a:r>
            <a:r>
              <a:rPr sz="2000" spc="-5" dirty="0">
                <a:latin typeface="Verdana"/>
                <a:cs typeface="Verdana"/>
              </a:rPr>
              <a:t>resultado do cruzamento entre uma </a:t>
            </a:r>
            <a:r>
              <a:rPr sz="2000" spc="-10" dirty="0">
                <a:latin typeface="Verdana"/>
                <a:cs typeface="Verdana"/>
              </a:rPr>
              <a:t>égua </a:t>
            </a:r>
            <a:r>
              <a:rPr sz="2000" dirty="0">
                <a:latin typeface="Verdana"/>
                <a:cs typeface="Verdana"/>
              </a:rPr>
              <a:t>e </a:t>
            </a:r>
            <a:r>
              <a:rPr sz="2000" spc="-5" dirty="0">
                <a:latin typeface="Verdana"/>
                <a:cs typeface="Verdana"/>
              </a:rPr>
              <a:t>um</a:t>
            </a:r>
            <a:r>
              <a:rPr sz="2000" spc="10" dirty="0">
                <a:latin typeface="Verdana"/>
                <a:cs typeface="Verdana"/>
              </a:rPr>
              <a:t> </a:t>
            </a:r>
            <a:r>
              <a:rPr sz="2000" spc="-5" dirty="0" err="1" smtClean="0">
                <a:latin typeface="Verdana"/>
                <a:cs typeface="Verdana"/>
              </a:rPr>
              <a:t>jumento</a:t>
            </a:r>
            <a:endParaRPr lang="pt-BR" sz="2000" spc="-5" dirty="0" smtClean="0">
              <a:latin typeface="Verdana"/>
              <a:cs typeface="Verdana"/>
            </a:endParaRPr>
          </a:p>
          <a:p>
            <a:pPr marL="12065">
              <a:lnSpc>
                <a:spcPct val="150000"/>
              </a:lnSpc>
              <a:spcBef>
                <a:spcPts val="100"/>
              </a:spcBef>
              <a:tabLst>
                <a:tab pos="200660" algn="l"/>
              </a:tabLst>
            </a:pPr>
            <a:endParaRPr sz="2000" dirty="0">
              <a:latin typeface="Verdana"/>
              <a:cs typeface="Verdana"/>
            </a:endParaRPr>
          </a:p>
          <a:p>
            <a:pPr marL="200025" indent="-187960">
              <a:lnSpc>
                <a:spcPct val="150000"/>
              </a:lnSpc>
              <a:buChar char="-"/>
              <a:tabLst>
                <a:tab pos="200660" algn="l"/>
              </a:tabLst>
            </a:pPr>
            <a:r>
              <a:rPr sz="2000" b="1" spc="-5" dirty="0">
                <a:latin typeface="Verdana"/>
                <a:cs typeface="Verdana"/>
              </a:rPr>
              <a:t>Zebralo: </a:t>
            </a:r>
            <a:r>
              <a:rPr sz="2000" spc="-5" dirty="0">
                <a:latin typeface="Verdana"/>
                <a:cs typeface="Verdana"/>
              </a:rPr>
              <a:t>resultado </a:t>
            </a:r>
            <a:r>
              <a:rPr sz="2000" spc="-10" dirty="0">
                <a:latin typeface="Verdana"/>
                <a:cs typeface="Verdana"/>
              </a:rPr>
              <a:t>do </a:t>
            </a:r>
            <a:r>
              <a:rPr sz="2000" spc="-5" dirty="0">
                <a:latin typeface="Verdana"/>
                <a:cs typeface="Verdana"/>
              </a:rPr>
              <a:t>cruzamento entre uma </a:t>
            </a:r>
            <a:r>
              <a:rPr sz="2000" spc="-15" dirty="0">
                <a:latin typeface="Verdana"/>
                <a:cs typeface="Verdana"/>
              </a:rPr>
              <a:t>zebra </a:t>
            </a:r>
            <a:r>
              <a:rPr sz="2000" dirty="0">
                <a:latin typeface="Verdana"/>
                <a:cs typeface="Verdana"/>
              </a:rPr>
              <a:t>e </a:t>
            </a:r>
            <a:r>
              <a:rPr sz="2000" spc="-5" dirty="0">
                <a:latin typeface="Verdana"/>
                <a:cs typeface="Verdana"/>
              </a:rPr>
              <a:t>um</a:t>
            </a:r>
            <a:r>
              <a:rPr sz="2000" spc="40" dirty="0">
                <a:latin typeface="Verdana"/>
                <a:cs typeface="Verdana"/>
              </a:rPr>
              <a:t> </a:t>
            </a:r>
            <a:r>
              <a:rPr sz="2000" spc="-10" dirty="0" err="1">
                <a:latin typeface="Verdana"/>
                <a:cs typeface="Verdana"/>
              </a:rPr>
              <a:t>cavalo</a:t>
            </a:r>
            <a:r>
              <a:rPr sz="2000" spc="-10" dirty="0" smtClean="0">
                <a:latin typeface="Verdana"/>
                <a:cs typeface="Verdana"/>
              </a:rPr>
              <a:t>;</a:t>
            </a:r>
            <a:endParaRPr sz="2000" dirty="0">
              <a:latin typeface="Verdana"/>
              <a:cs typeface="Verdan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255519" y="3150871"/>
            <a:ext cx="3431540" cy="257301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96709" y="3150871"/>
            <a:ext cx="3431540" cy="25730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332991" y="5643418"/>
            <a:ext cx="2623185" cy="648335"/>
          </a:xfrm>
          <a:prstGeom prst="rect">
            <a:avLst/>
          </a:prstGeom>
        </p:spPr>
        <p:txBody>
          <a:bodyPr vert="horz" wrap="square" lIns="0" tIns="124460" rIns="0" bIns="0" rtlCol="0">
            <a:spAutoFit/>
          </a:bodyPr>
          <a:lstStyle/>
          <a:p>
            <a:pPr marL="953769">
              <a:spcBef>
                <a:spcPts val="980"/>
              </a:spcBef>
            </a:pPr>
            <a:r>
              <a:rPr b="1" spc="-5" dirty="0">
                <a:latin typeface="Verdana"/>
                <a:cs typeface="Verdana"/>
              </a:rPr>
              <a:t>Mula</a:t>
            </a:r>
            <a:r>
              <a:rPr b="1" spc="-80" dirty="0">
                <a:latin typeface="Verdana"/>
                <a:cs typeface="Verdana"/>
              </a:rPr>
              <a:t> </a:t>
            </a:r>
            <a:r>
              <a:rPr b="1" spc="-5" dirty="0">
                <a:latin typeface="Verdana"/>
                <a:cs typeface="Verdana"/>
              </a:rPr>
              <a:t>(Burro)</a:t>
            </a:r>
            <a:endParaRPr>
              <a:latin typeface="Verdana"/>
              <a:cs typeface="Verdana"/>
            </a:endParaRPr>
          </a:p>
          <a:p>
            <a:pPr marL="12700">
              <a:spcBef>
                <a:spcPts val="540"/>
              </a:spcBef>
              <a:tabLst>
                <a:tab pos="421005" algn="l"/>
                <a:tab pos="1076960" algn="l"/>
                <a:tab pos="1878330" algn="l"/>
              </a:tabLst>
            </a:pPr>
            <a:r>
              <a:rPr sz="1100" dirty="0">
                <a:latin typeface="Verdana"/>
                <a:cs typeface="Verdana"/>
              </a:rPr>
              <a:t>A	</a:t>
            </a:r>
            <a:r>
              <a:rPr sz="1100" spc="-5" dirty="0">
                <a:latin typeface="Verdana"/>
                <a:cs typeface="Verdana"/>
              </a:rPr>
              <a:t>égua	(</a:t>
            </a:r>
            <a:r>
              <a:rPr sz="1100" i="1" spc="-5" dirty="0">
                <a:latin typeface="Verdana"/>
                <a:cs typeface="Verdana"/>
              </a:rPr>
              <a:t>Equus	caballus</a:t>
            </a:r>
            <a:r>
              <a:rPr sz="1100" spc="-5" dirty="0">
                <a:latin typeface="Verdana"/>
                <a:cs typeface="Verdana"/>
              </a:rPr>
              <a:t>)</a:t>
            </a:r>
            <a:endParaRPr sz="110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913370" y="5755640"/>
            <a:ext cx="9969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b="1" spc="-10" dirty="0">
                <a:latin typeface="Verdana"/>
                <a:cs typeface="Verdana"/>
              </a:rPr>
              <a:t>Z</a:t>
            </a:r>
            <a:r>
              <a:rPr b="1" dirty="0">
                <a:latin typeface="Verdana"/>
                <a:cs typeface="Verdana"/>
              </a:rPr>
              <a:t>e</a:t>
            </a:r>
            <a:r>
              <a:rPr b="1" spc="-5" dirty="0">
                <a:latin typeface="Verdana"/>
                <a:cs typeface="Verdana"/>
              </a:rPr>
              <a:t>b</a:t>
            </a:r>
            <a:r>
              <a:rPr b="1" dirty="0">
                <a:latin typeface="Verdana"/>
                <a:cs typeface="Verdana"/>
              </a:rPr>
              <a:t>r</a:t>
            </a:r>
            <a:r>
              <a:rPr b="1" spc="-5" dirty="0">
                <a:latin typeface="Verdana"/>
                <a:cs typeface="Verdana"/>
              </a:rPr>
              <a:t>a</a:t>
            </a:r>
            <a:r>
              <a:rPr b="1" dirty="0">
                <a:latin typeface="Verdana"/>
                <a:cs typeface="Verdana"/>
              </a:rPr>
              <a:t>lo</a:t>
            </a:r>
            <a:endParaRPr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332990" y="6098540"/>
            <a:ext cx="327914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808605">
              <a:spcBef>
                <a:spcPts val="100"/>
              </a:spcBef>
            </a:pPr>
            <a:r>
              <a:rPr sz="1100" spc="-10" dirty="0">
                <a:latin typeface="Verdana"/>
                <a:cs typeface="Verdana"/>
              </a:rPr>
              <a:t>p</a:t>
            </a:r>
            <a:r>
              <a:rPr sz="1100" spc="10" dirty="0">
                <a:latin typeface="Verdana"/>
                <a:cs typeface="Verdana"/>
              </a:rPr>
              <a:t>o</a:t>
            </a:r>
            <a:r>
              <a:rPr sz="1100" spc="-5" dirty="0">
                <a:latin typeface="Verdana"/>
                <a:cs typeface="Verdana"/>
              </a:rPr>
              <a:t>s</a:t>
            </a:r>
            <a:r>
              <a:rPr sz="1100" spc="5" dirty="0">
                <a:latin typeface="Verdana"/>
                <a:cs typeface="Verdana"/>
              </a:rPr>
              <a:t>s</a:t>
            </a:r>
            <a:r>
              <a:rPr sz="1100" spc="-10" dirty="0">
                <a:latin typeface="Verdana"/>
                <a:cs typeface="Verdana"/>
              </a:rPr>
              <a:t>u</a:t>
            </a:r>
            <a:r>
              <a:rPr sz="1100" dirty="0">
                <a:latin typeface="Verdana"/>
                <a:cs typeface="Verdana"/>
              </a:rPr>
              <a:t>i  </a:t>
            </a:r>
            <a:r>
              <a:rPr sz="1100" spc="-5" dirty="0">
                <a:latin typeface="Verdana"/>
                <a:cs typeface="Verdana"/>
              </a:rPr>
              <a:t>64 cromossomos, enquanto que </a:t>
            </a:r>
            <a:r>
              <a:rPr sz="1100" dirty="0">
                <a:latin typeface="Verdana"/>
                <a:cs typeface="Verdana"/>
              </a:rPr>
              <a:t>o</a:t>
            </a:r>
            <a:r>
              <a:rPr sz="1100" spc="240" dirty="0">
                <a:latin typeface="Verdana"/>
                <a:cs typeface="Verdana"/>
              </a:rPr>
              <a:t> </a:t>
            </a:r>
            <a:r>
              <a:rPr sz="1100" spc="-5" dirty="0">
                <a:latin typeface="Verdana"/>
                <a:cs typeface="Verdana"/>
              </a:rPr>
              <a:t>jumento</a:t>
            </a:r>
            <a:endParaRPr sz="1100">
              <a:latin typeface="Verdana"/>
              <a:cs typeface="Verdan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332991" y="6433820"/>
            <a:ext cx="3275965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sz="1100" spc="-5" dirty="0">
                <a:latin typeface="Verdana"/>
                <a:cs typeface="Verdana"/>
              </a:rPr>
              <a:t>(</a:t>
            </a:r>
            <a:r>
              <a:rPr sz="1100" i="1" spc="-5" dirty="0">
                <a:latin typeface="Verdana"/>
                <a:cs typeface="Verdana"/>
              </a:rPr>
              <a:t>Equus asinus</a:t>
            </a:r>
            <a:r>
              <a:rPr sz="1100" spc="-5" dirty="0">
                <a:latin typeface="Verdana"/>
                <a:cs typeface="Verdana"/>
              </a:rPr>
              <a:t>) possui 62, resultando </a:t>
            </a:r>
            <a:r>
              <a:rPr sz="1100" dirty="0">
                <a:latin typeface="Verdana"/>
                <a:cs typeface="Verdana"/>
              </a:rPr>
              <a:t>em  </a:t>
            </a:r>
            <a:r>
              <a:rPr sz="1100" spc="-5" dirty="0">
                <a:latin typeface="Verdana"/>
                <a:cs typeface="Verdana"/>
              </a:rPr>
              <a:t>63 cromossomos nos muares (ou</a:t>
            </a:r>
            <a:r>
              <a:rPr sz="1100" spc="-10" dirty="0">
                <a:latin typeface="Verdana"/>
                <a:cs typeface="Verdana"/>
              </a:rPr>
              <a:t> </a:t>
            </a:r>
            <a:r>
              <a:rPr sz="1100" spc="-5" dirty="0">
                <a:latin typeface="Verdana"/>
                <a:cs typeface="Verdana"/>
              </a:rPr>
              <a:t>mulas)</a:t>
            </a:r>
            <a:endParaRPr sz="1100">
              <a:latin typeface="Verdana"/>
              <a:cs typeface="Verdana"/>
            </a:endParaRPr>
          </a:p>
        </p:txBody>
      </p:sp>
      <p:pic>
        <p:nvPicPr>
          <p:cNvPr id="11" name="Picture 2" descr="Imagem relacionada">
            <a:extLst>
              <a:ext uri="{FF2B5EF4-FFF2-40B4-BE49-F238E27FC236}">
                <a16:creationId xmlns:a16="http://schemas.microsoft.com/office/drawing/2014/main" id="{1B89BCFD-F58A-4D40-80AC-88EC86EEB2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ítulo 1">
            <a:extLst>
              <a:ext uri="{FF2B5EF4-FFF2-40B4-BE49-F238E27FC236}">
                <a16:creationId xmlns:a16="http://schemas.microsoft.com/office/drawing/2014/main" id="{7010AA79-98D3-4283-A2D3-78CF94D6225F}"/>
              </a:ext>
            </a:extLst>
          </p:cNvPr>
          <p:cNvSpPr txBox="1">
            <a:spLocks/>
          </p:cNvSpPr>
          <p:nvPr/>
        </p:nvSpPr>
        <p:spPr>
          <a:xfrm>
            <a:off x="1810399" y="221865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ANIMAIS HÍBRIDOS</a:t>
            </a:r>
          </a:p>
        </p:txBody>
      </p:sp>
      <p:sp>
        <p:nvSpPr>
          <p:cNvPr id="10" name="Espaço Reservado para Número de Slide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48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44427799"/>
      </p:ext>
    </p:extLst>
  </p:cSld>
  <p:clrMapOvr>
    <a:masterClrMapping/>
  </p:clrMapOvr>
  <p:transition>
    <p:blinds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10399" y="1177315"/>
            <a:ext cx="9776550" cy="1767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50000"/>
              </a:lnSpc>
              <a:spcBef>
                <a:spcPts val="30"/>
              </a:spcBef>
            </a:pPr>
            <a:endParaRPr lang="pt-BR" dirty="0">
              <a:latin typeface="Verdana"/>
              <a:cs typeface="Verdana"/>
            </a:endParaRPr>
          </a:p>
          <a:p>
            <a:pPr>
              <a:lnSpc>
                <a:spcPct val="150000"/>
              </a:lnSpc>
              <a:spcBef>
                <a:spcPts val="30"/>
              </a:spcBef>
            </a:pPr>
            <a:endParaRPr dirty="0">
              <a:latin typeface="Verdana"/>
              <a:cs typeface="Verdana"/>
            </a:endParaRPr>
          </a:p>
          <a:p>
            <a:pPr marL="200025" indent="-187960">
              <a:lnSpc>
                <a:spcPct val="150000"/>
              </a:lnSpc>
              <a:buChar char="-"/>
              <a:tabLst>
                <a:tab pos="200660" algn="l"/>
              </a:tabLst>
            </a:pPr>
            <a:r>
              <a:rPr sz="2000" b="1" spc="-5" dirty="0" err="1" smtClean="0">
                <a:latin typeface="Verdana"/>
                <a:cs typeface="Verdana"/>
              </a:rPr>
              <a:t>Leopon</a:t>
            </a:r>
            <a:r>
              <a:rPr sz="2000" b="1" spc="-5" dirty="0">
                <a:latin typeface="Verdana"/>
                <a:cs typeface="Verdana"/>
              </a:rPr>
              <a:t>: </a:t>
            </a:r>
            <a:r>
              <a:rPr sz="2000" spc="-5" dirty="0">
                <a:latin typeface="Verdana"/>
                <a:cs typeface="Verdana"/>
              </a:rPr>
              <a:t>cruzamento entre uma </a:t>
            </a:r>
            <a:r>
              <a:rPr sz="2000" dirty="0">
                <a:latin typeface="Verdana"/>
                <a:cs typeface="Verdana"/>
              </a:rPr>
              <a:t>leoa e </a:t>
            </a:r>
            <a:r>
              <a:rPr sz="2000" spc="-5" dirty="0">
                <a:latin typeface="Verdana"/>
                <a:cs typeface="Verdana"/>
              </a:rPr>
              <a:t>um</a:t>
            </a:r>
            <a:r>
              <a:rPr sz="2000" spc="10" dirty="0">
                <a:latin typeface="Verdana"/>
                <a:cs typeface="Verdana"/>
              </a:rPr>
              <a:t> </a:t>
            </a:r>
            <a:r>
              <a:rPr sz="2000" spc="-5" dirty="0" err="1" smtClean="0">
                <a:latin typeface="Verdana"/>
                <a:cs typeface="Verdana"/>
              </a:rPr>
              <a:t>leopardo</a:t>
            </a:r>
            <a:endParaRPr sz="2000" dirty="0">
              <a:latin typeface="Verdana"/>
              <a:cs typeface="Verdana"/>
            </a:endParaRPr>
          </a:p>
          <a:p>
            <a:pPr marL="200025" indent="-187960">
              <a:lnSpc>
                <a:spcPct val="150000"/>
              </a:lnSpc>
              <a:buChar char="-"/>
              <a:tabLst>
                <a:tab pos="200660" algn="l"/>
              </a:tabLst>
            </a:pPr>
            <a:r>
              <a:rPr sz="2000" b="1" spc="-5" dirty="0">
                <a:latin typeface="Verdana"/>
                <a:cs typeface="Verdana"/>
              </a:rPr>
              <a:t>Huarizo: </a:t>
            </a:r>
            <a:r>
              <a:rPr sz="2000" spc="-5" dirty="0">
                <a:latin typeface="Verdana"/>
                <a:cs typeface="Verdana"/>
              </a:rPr>
              <a:t>resultado do cruzamento entre </a:t>
            </a:r>
            <a:r>
              <a:rPr sz="2000" dirty="0">
                <a:latin typeface="Verdana"/>
                <a:cs typeface="Verdana"/>
              </a:rPr>
              <a:t>um </a:t>
            </a:r>
            <a:r>
              <a:rPr sz="2000" spc="-5" dirty="0">
                <a:latin typeface="Verdana"/>
                <a:cs typeface="Verdana"/>
              </a:rPr>
              <a:t>lhama com uma</a:t>
            </a:r>
            <a:r>
              <a:rPr sz="2000" spc="20" dirty="0">
                <a:latin typeface="Verdana"/>
                <a:cs typeface="Verdana"/>
              </a:rPr>
              <a:t> </a:t>
            </a:r>
            <a:r>
              <a:rPr sz="2000" spc="-5" dirty="0">
                <a:latin typeface="Verdana"/>
                <a:cs typeface="Verdana"/>
              </a:rPr>
              <a:t>alpaca.</a:t>
            </a:r>
            <a:endParaRPr sz="2000" dirty="0">
              <a:latin typeface="Verdana"/>
              <a:cs typeface="Verdan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540759" y="6336415"/>
            <a:ext cx="96011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b="1" dirty="0">
                <a:latin typeface="Verdana"/>
                <a:cs typeface="Verdana"/>
              </a:rPr>
              <a:t>Leo</a:t>
            </a:r>
            <a:r>
              <a:rPr b="1" spc="-5" dirty="0">
                <a:latin typeface="Verdana"/>
                <a:cs typeface="Verdana"/>
              </a:rPr>
              <a:t>p</a:t>
            </a:r>
            <a:r>
              <a:rPr b="1" spc="-10" dirty="0">
                <a:latin typeface="Verdana"/>
                <a:cs typeface="Verdana"/>
              </a:rPr>
              <a:t>o</a:t>
            </a:r>
            <a:r>
              <a:rPr b="1" dirty="0">
                <a:latin typeface="Verdana"/>
                <a:cs typeface="Verdana"/>
              </a:rPr>
              <a:t>n</a:t>
            </a:r>
            <a:endParaRPr>
              <a:latin typeface="Verdana"/>
              <a:cs typeface="Verdan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786369" y="6336415"/>
            <a:ext cx="10185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b="1" spc="-5" dirty="0">
                <a:latin typeface="Verdana"/>
                <a:cs typeface="Verdana"/>
              </a:rPr>
              <a:t>Huarizo</a:t>
            </a:r>
            <a:endParaRPr>
              <a:latin typeface="Verdana"/>
              <a:cs typeface="Verdan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998979" y="3725295"/>
            <a:ext cx="3477260" cy="25679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484619" y="3712596"/>
            <a:ext cx="3384550" cy="259206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" name="Picture 2" descr="Imagem relacionada">
            <a:extLst>
              <a:ext uri="{FF2B5EF4-FFF2-40B4-BE49-F238E27FC236}">
                <a16:creationId xmlns:a16="http://schemas.microsoft.com/office/drawing/2014/main" id="{217E7A48-8F70-4FCA-B02B-27ABC0EA37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bject 2">
            <a:extLst>
              <a:ext uri="{FF2B5EF4-FFF2-40B4-BE49-F238E27FC236}">
                <a16:creationId xmlns:a16="http://schemas.microsoft.com/office/drawing/2014/main" id="{9140F407-F2C1-4D04-AC81-6FB73D5EC3DC}"/>
              </a:ext>
            </a:extLst>
          </p:cNvPr>
          <p:cNvSpPr txBox="1">
            <a:spLocks/>
          </p:cNvSpPr>
          <p:nvPr/>
        </p:nvSpPr>
        <p:spPr>
          <a:xfrm>
            <a:off x="1998979" y="1029715"/>
            <a:ext cx="6443345" cy="320601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pt-BR" sz="2000" b="1" spc="-5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Exemplos:</a:t>
            </a:r>
            <a:endParaRPr lang="pt-BR" sz="20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Título 1">
            <a:extLst>
              <a:ext uri="{FF2B5EF4-FFF2-40B4-BE49-F238E27FC236}">
                <a16:creationId xmlns:a16="http://schemas.microsoft.com/office/drawing/2014/main" id="{71CE8D77-93A1-4F5D-8090-4CAC565312D3}"/>
              </a:ext>
            </a:extLst>
          </p:cNvPr>
          <p:cNvSpPr txBox="1">
            <a:spLocks/>
          </p:cNvSpPr>
          <p:nvPr/>
        </p:nvSpPr>
        <p:spPr>
          <a:xfrm>
            <a:off x="1810399" y="221865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ANIMAIS HÍBRIDOS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pt-BR" smtClean="0"/>
              <a:t>49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342351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0635" y="1120021"/>
            <a:ext cx="11278898" cy="112082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lang="en-US" sz="2400" dirty="0">
                <a:latin typeface="Arial"/>
                <a:cs typeface="Arial"/>
              </a:rPr>
              <a:t>● </a:t>
            </a:r>
            <a:r>
              <a:rPr lang="en-US" sz="2400" dirty="0" smtClean="0">
                <a:latin typeface="Arial"/>
                <a:cs typeface="Arial"/>
              </a:rPr>
              <a:t>A </a:t>
            </a:r>
            <a:r>
              <a:rPr lang="en-US" sz="2400" dirty="0" err="1" smtClean="0">
                <a:latin typeface="Arial"/>
                <a:cs typeface="Arial"/>
              </a:rPr>
              <a:t>g</a:t>
            </a:r>
            <a:r>
              <a:rPr sz="2400" dirty="0" err="1" smtClean="0">
                <a:latin typeface="Arial"/>
                <a:cs typeface="Arial"/>
              </a:rPr>
              <a:t>enética</a:t>
            </a:r>
            <a:r>
              <a:rPr sz="2400" dirty="0" smtClean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 </a:t>
            </a:r>
            <a:r>
              <a:rPr sz="2400" dirty="0" err="1" smtClean="0">
                <a:latin typeface="Arial"/>
                <a:cs typeface="Arial"/>
              </a:rPr>
              <a:t>populações</a:t>
            </a:r>
            <a:r>
              <a:rPr sz="2400" dirty="0" smtClean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fornece informações importantes para o  melhoramento de plantas e animais e, também, </a:t>
            </a:r>
            <a:r>
              <a:rPr lang="pt-BR" sz="2400" dirty="0" smtClean="0">
                <a:latin typeface="Arial"/>
                <a:cs typeface="Arial"/>
              </a:rPr>
              <a:t>um </a:t>
            </a:r>
            <a:r>
              <a:rPr sz="2400" dirty="0" err="1" smtClean="0">
                <a:latin typeface="Arial"/>
                <a:cs typeface="Arial"/>
              </a:rPr>
              <a:t>entendimento</a:t>
            </a:r>
            <a:r>
              <a:rPr sz="2400" dirty="0" smtClean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 como se processa a evolução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320635" y="2563640"/>
            <a:ext cx="11278897" cy="1155445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lvl1pPr marL="12700" marR="5080" algn="just">
              <a:lnSpc>
                <a:spcPct val="100000"/>
              </a:lnSpc>
              <a:spcBef>
                <a:spcPts val="100"/>
              </a:spcBef>
              <a:buNone/>
              <a:defRPr sz="2400">
                <a:latin typeface="Arial"/>
                <a:ea typeface="+mj-ea"/>
                <a:cs typeface="Arial"/>
              </a:defRPr>
            </a:lvl1pPr>
          </a:lstStyle>
          <a:p>
            <a:r>
              <a:rPr lang="en-US" sz="2400" dirty="0">
                <a:latin typeface="Arial"/>
                <a:cs typeface="Arial"/>
              </a:rPr>
              <a:t>● </a:t>
            </a:r>
            <a:r>
              <a:rPr dirty="0"/>
              <a:t>A genética de populações estuda os mecanismos da hereditariedade em  nível populacional, levando em conta uma amostra aleatória de indivíduos  de uma população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710688" y="4217670"/>
            <a:ext cx="90385" cy="221856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sz="1350" dirty="0">
                <a:solidFill>
                  <a:srgbClr val="FD8536"/>
                </a:solidFill>
                <a:latin typeface="Arial"/>
                <a:cs typeface="Arial"/>
              </a:rPr>
              <a:t>•</a:t>
            </a:r>
            <a:endParaRPr sz="1350">
              <a:latin typeface="Arial"/>
              <a:cs typeface="Arial"/>
            </a:endParaRPr>
          </a:p>
        </p:txBody>
      </p:sp>
      <p:sp>
        <p:nvSpPr>
          <p:cNvPr id="12" name="Título 1">
            <a:extLst>
              <a:ext uri="{FF2B5EF4-FFF2-40B4-BE49-F238E27FC236}">
                <a16:creationId xmlns:a16="http://schemas.microsoft.com/office/drawing/2014/main" id="{D7023B30-0785-4562-9039-1513247F4637}"/>
              </a:ext>
            </a:extLst>
          </p:cNvPr>
          <p:cNvSpPr txBox="1">
            <a:spLocks/>
          </p:cNvSpPr>
          <p:nvPr/>
        </p:nvSpPr>
        <p:spPr>
          <a:xfrm>
            <a:off x="3139782" y="173433"/>
            <a:ext cx="5640863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b="1" dirty="0">
                <a:solidFill>
                  <a:srgbClr val="FF0000"/>
                </a:solidFill>
                <a:latin typeface="+mn-lt"/>
              </a:rPr>
              <a:t>GENÉTICA DE POPULAÇÕES</a:t>
            </a:r>
          </a:p>
        </p:txBody>
      </p:sp>
      <p:pic>
        <p:nvPicPr>
          <p:cNvPr id="14" name="Picture 2" descr="Imagem relacionada">
            <a:extLst>
              <a:ext uri="{FF2B5EF4-FFF2-40B4-BE49-F238E27FC236}">
                <a16:creationId xmlns:a16="http://schemas.microsoft.com/office/drawing/2014/main" id="{D703952B-0AFD-4DE6-9A56-2ACE35FF0E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Population Genetics Stock Illustrations – 23 Population Genetics Stock  Illustrations, Vectors &amp; Clipart - Dreamstim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8841" y="3719085"/>
            <a:ext cx="4545485" cy="302843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1478123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object 143"/>
          <p:cNvSpPr txBox="1"/>
          <p:nvPr/>
        </p:nvSpPr>
        <p:spPr>
          <a:xfrm>
            <a:off x="497306" y="1934649"/>
            <a:ext cx="10161655" cy="320601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lvl1pPr marL="12700" marR="5080" algn="just">
              <a:lnSpc>
                <a:spcPct val="100000"/>
              </a:lnSpc>
              <a:spcBef>
                <a:spcPts val="100"/>
              </a:spcBef>
              <a:buNone/>
              <a:defRPr sz="2400">
                <a:latin typeface="Arial"/>
                <a:ea typeface="+mj-ea"/>
                <a:cs typeface="Arial"/>
              </a:defRPr>
            </a:lvl1pPr>
          </a:lstStyle>
          <a:p>
            <a:r>
              <a:rPr lang="pt-BR" sz="2000" dirty="0"/>
              <a:t>- </a:t>
            </a:r>
            <a:r>
              <a:rPr sz="2000" dirty="0"/>
              <a:t>Adriana Dantas  UERGS – Bento Gonçalves, RS</a:t>
            </a:r>
            <a:r>
              <a:rPr lang="pt-BR" sz="2000" dirty="0"/>
              <a:t>. Genética de Populações</a:t>
            </a:r>
            <a:endParaRPr sz="2000" dirty="0"/>
          </a:p>
        </p:txBody>
      </p:sp>
      <p:sp>
        <p:nvSpPr>
          <p:cNvPr id="139" name="object 5"/>
          <p:cNvSpPr txBox="1">
            <a:spLocks/>
          </p:cNvSpPr>
          <p:nvPr/>
        </p:nvSpPr>
        <p:spPr>
          <a:xfrm>
            <a:off x="377385" y="2426540"/>
            <a:ext cx="11225001" cy="641201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defPPr>
              <a:defRPr lang="pt-BR"/>
            </a:defPPr>
            <a:lvl1pPr marL="12700" marR="5080" algn="just">
              <a:lnSpc>
                <a:spcPct val="100000"/>
              </a:lnSpc>
              <a:spcBef>
                <a:spcPts val="100"/>
              </a:spcBef>
              <a:buNone/>
              <a:defRPr sz="2400">
                <a:latin typeface="Arial"/>
                <a:ea typeface="+mj-ea"/>
                <a:cs typeface="Arial"/>
              </a:defRPr>
            </a:lvl1pPr>
          </a:lstStyle>
          <a:p>
            <a:pPr marL="355600" indent="-342900">
              <a:buFontTx/>
              <a:buChar char="-"/>
            </a:pPr>
            <a:r>
              <a:rPr lang="pt-BR" sz="2000" dirty="0"/>
              <a:t>BIOLOGIA INTERATIVA – </a:t>
            </a:r>
            <a:r>
              <a:rPr lang="pt-BR" sz="2000" dirty="0" err="1"/>
              <a:t>Ronniele</a:t>
            </a:r>
            <a:r>
              <a:rPr lang="pt-BR" sz="2000" dirty="0"/>
              <a:t> Cabral </a:t>
            </a:r>
            <a:r>
              <a:rPr lang="pt-BR" sz="2000" dirty="0" smtClean="0"/>
              <a:t>Rolim. </a:t>
            </a:r>
            <a:r>
              <a:rPr lang="en-US" sz="2000" dirty="0" smtClean="0">
                <a:hlinkClick r:id="rId2"/>
              </a:rPr>
              <a:t>tioronnicabral.blogspot.com.br</a:t>
            </a:r>
            <a:endParaRPr lang="en-US" sz="2000" dirty="0" smtClean="0"/>
          </a:p>
          <a:p>
            <a:endParaRPr lang="pt-BR" sz="2000" dirty="0"/>
          </a:p>
        </p:txBody>
      </p:sp>
      <p:pic>
        <p:nvPicPr>
          <p:cNvPr id="137" name="Picture 2" descr="Imagem relacionada">
            <a:extLst>
              <a:ext uri="{FF2B5EF4-FFF2-40B4-BE49-F238E27FC236}">
                <a16:creationId xmlns:a16="http://schemas.microsoft.com/office/drawing/2014/main" id="{98186565-8DB0-4713-A5FD-54B5F0B75D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" name="Título 1">
            <a:extLst>
              <a:ext uri="{FF2B5EF4-FFF2-40B4-BE49-F238E27FC236}">
                <a16:creationId xmlns:a16="http://schemas.microsoft.com/office/drawing/2014/main" id="{8BCC6AD0-076D-4FD0-B4A7-48618A2923BD}"/>
              </a:ext>
            </a:extLst>
          </p:cNvPr>
          <p:cNvSpPr txBox="1">
            <a:spLocks/>
          </p:cNvSpPr>
          <p:nvPr/>
        </p:nvSpPr>
        <p:spPr>
          <a:xfrm>
            <a:off x="1810399" y="221865"/>
            <a:ext cx="8883768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REFERÊNCIAS</a:t>
            </a: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3C794E30-81BC-42A9-9223-897EAC23D4A1}"/>
              </a:ext>
            </a:extLst>
          </p:cNvPr>
          <p:cNvSpPr txBox="1"/>
          <p:nvPr/>
        </p:nvSpPr>
        <p:spPr>
          <a:xfrm>
            <a:off x="1148363" y="3496328"/>
            <a:ext cx="9246315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000" b="1" dirty="0"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Obrigada</a:t>
            </a:r>
            <a:r>
              <a:rPr lang="pt-BR" sz="4000" b="1" dirty="0" smtClean="0"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!</a:t>
            </a:r>
          </a:p>
          <a:p>
            <a:pPr algn="ctr"/>
            <a:endParaRPr lang="pt-BR" sz="4000" b="1" dirty="0">
              <a:effectLst>
                <a:glow rad="101600">
                  <a:schemeClr val="accent4">
                    <a:satMod val="175000"/>
                    <a:alpha val="40000"/>
                  </a:schemeClr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pt-BR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Profa</a:t>
            </a:r>
            <a:r>
              <a:rPr lang="pt-BR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 Dra. Elidamar Nunes de Carvalho </a:t>
            </a:r>
            <a:r>
              <a:rPr lang="pt-BR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Lima: </a:t>
            </a:r>
            <a:endParaRPr lang="pt-BR" sz="24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pt-BR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linkClick r:id="rId4"/>
              </a:rPr>
              <a:t>elidamarnunes@usp.br</a:t>
            </a:r>
            <a:endParaRPr lang="pt-BR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Espaço Reservado para Número de Slide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pt-BR" smtClean="0"/>
              <a:t>50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3110250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7"/>
          <p:cNvSpPr txBox="1"/>
          <p:nvPr/>
        </p:nvSpPr>
        <p:spPr>
          <a:xfrm>
            <a:off x="175968" y="1191821"/>
            <a:ext cx="11226323" cy="112082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defPPr>
              <a:defRPr lang="pt-BR"/>
            </a:defPPr>
            <a:lvl1pPr marL="12700" marR="5080" algn="just">
              <a:lnSpc>
                <a:spcPct val="100000"/>
              </a:lnSpc>
              <a:spcBef>
                <a:spcPts val="100"/>
              </a:spcBef>
              <a:buNone/>
              <a:defRPr sz="2400">
                <a:latin typeface="Arial"/>
                <a:ea typeface="+mj-ea"/>
                <a:cs typeface="Arial"/>
              </a:defRPr>
            </a:lvl1pPr>
          </a:lstStyle>
          <a:p>
            <a:r>
              <a:rPr lang="en-US" sz="2400" dirty="0">
                <a:latin typeface="Arial"/>
                <a:cs typeface="Arial"/>
              </a:rPr>
              <a:t>● </a:t>
            </a:r>
            <a:r>
              <a:rPr dirty="0" err="1"/>
              <a:t>População</a:t>
            </a:r>
            <a:r>
              <a:rPr dirty="0"/>
              <a:t>: conjunto de indivíduos da mesma espécie, que ocupa o mesmo  local, apresenta uma continuidade no tempo e cujos indivíduos possuem a  capacidade de se </a:t>
            </a:r>
            <a:r>
              <a:rPr dirty="0" err="1"/>
              <a:t>acasalarem</a:t>
            </a:r>
            <a:r>
              <a:rPr dirty="0"/>
              <a:t> </a:t>
            </a:r>
            <a:r>
              <a:rPr dirty="0" smtClean="0"/>
              <a:t>e</a:t>
            </a:r>
            <a:r>
              <a:rPr dirty="0"/>
              <a:t>, portanto, de trocar alelos entre si</a:t>
            </a:r>
          </a:p>
        </p:txBody>
      </p:sp>
      <p:sp>
        <p:nvSpPr>
          <p:cNvPr id="5" name="object 9"/>
          <p:cNvSpPr txBox="1"/>
          <p:nvPr/>
        </p:nvSpPr>
        <p:spPr>
          <a:xfrm>
            <a:off x="175968" y="2465227"/>
            <a:ext cx="11370988" cy="1146468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>
            <a:defPPr>
              <a:defRPr lang="pt-BR"/>
            </a:defPPr>
            <a:lvl1pPr marL="12700" marR="5080" algn="just">
              <a:lnSpc>
                <a:spcPct val="100000"/>
              </a:lnSpc>
              <a:spcBef>
                <a:spcPts val="100"/>
              </a:spcBef>
              <a:buNone/>
              <a:defRPr sz="2400">
                <a:latin typeface="Arial"/>
                <a:ea typeface="+mj-ea"/>
                <a:cs typeface="Arial"/>
              </a:defRPr>
            </a:lvl1pPr>
          </a:lstStyle>
          <a:p>
            <a:r>
              <a:rPr lang="en-US" sz="2400" dirty="0">
                <a:latin typeface="Arial"/>
                <a:cs typeface="Arial"/>
              </a:rPr>
              <a:t>● </a:t>
            </a:r>
            <a:r>
              <a:rPr dirty="0" err="1"/>
              <a:t>Cada</a:t>
            </a:r>
            <a:r>
              <a:rPr dirty="0"/>
              <a:t> população tem um reservatório </a:t>
            </a:r>
            <a:r>
              <a:rPr dirty="0" err="1"/>
              <a:t>gênico</a:t>
            </a:r>
            <a:r>
              <a:rPr dirty="0"/>
              <a:t> </a:t>
            </a:r>
            <a:endParaRPr lang="pt-BR" dirty="0" smtClean="0"/>
          </a:p>
          <a:p>
            <a:r>
              <a:rPr dirty="0" smtClean="0"/>
              <a:t>que </a:t>
            </a:r>
            <a:r>
              <a:rPr dirty="0"/>
              <a:t>lhe é particular e que a  caracteriza (</a:t>
            </a:r>
            <a:r>
              <a:rPr dirty="0" err="1"/>
              <a:t>transmitido</a:t>
            </a:r>
            <a:r>
              <a:rPr dirty="0"/>
              <a:t> </a:t>
            </a:r>
            <a:endParaRPr lang="pt-BR" dirty="0" smtClean="0"/>
          </a:p>
          <a:p>
            <a:r>
              <a:rPr dirty="0" err="1" smtClean="0"/>
              <a:t>ao</a:t>
            </a:r>
            <a:r>
              <a:rPr dirty="0" smtClean="0"/>
              <a:t> </a:t>
            </a:r>
            <a:r>
              <a:rPr dirty="0"/>
              <a:t>longo das gerações)</a:t>
            </a:r>
          </a:p>
        </p:txBody>
      </p:sp>
      <p:sp>
        <p:nvSpPr>
          <p:cNvPr id="6" name="Título 1">
            <a:extLst>
              <a:ext uri="{FF2B5EF4-FFF2-40B4-BE49-F238E27FC236}">
                <a16:creationId xmlns:a16="http://schemas.microsoft.com/office/drawing/2014/main" id="{D7023B30-0785-4562-9039-1513247F4637}"/>
              </a:ext>
            </a:extLst>
          </p:cNvPr>
          <p:cNvSpPr txBox="1">
            <a:spLocks/>
          </p:cNvSpPr>
          <p:nvPr/>
        </p:nvSpPr>
        <p:spPr>
          <a:xfrm>
            <a:off x="3139782" y="173433"/>
            <a:ext cx="5640863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b="1" dirty="0">
                <a:solidFill>
                  <a:srgbClr val="FF0000"/>
                </a:solidFill>
                <a:latin typeface="+mn-lt"/>
              </a:rPr>
              <a:t>GENÉTICA DE POPULAÇÕES</a:t>
            </a:r>
          </a:p>
        </p:txBody>
      </p:sp>
      <p:pic>
        <p:nvPicPr>
          <p:cNvPr id="7" name="Picture 2" descr="Imagem relacionada">
            <a:extLst>
              <a:ext uri="{FF2B5EF4-FFF2-40B4-BE49-F238E27FC236}">
                <a16:creationId xmlns:a16="http://schemas.microsoft.com/office/drawing/2014/main" id="{D703952B-0AFD-4DE6-9A56-2ACE35FF0E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How population data can help countries plan and tweak polic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8282" y="2465227"/>
            <a:ext cx="4223194" cy="422319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Espaço Reservado para Número de Slide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2380328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260979" y="3731867"/>
            <a:ext cx="7524466" cy="3126133"/>
            <a:chOff x="0" y="3284220"/>
            <a:chExt cx="9144000" cy="3573779"/>
          </a:xfrm>
        </p:grpSpPr>
        <p:sp>
          <p:nvSpPr>
            <p:cNvPr id="3" name="object 3"/>
            <p:cNvSpPr/>
            <p:nvPr/>
          </p:nvSpPr>
          <p:spPr>
            <a:xfrm>
              <a:off x="4653279" y="3303270"/>
              <a:ext cx="4490720" cy="33655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323850" y="3284220"/>
              <a:ext cx="4311650" cy="338455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>
            <a:spLocks noGrp="1"/>
          </p:cNvSpPr>
          <p:nvPr>
            <p:ph type="ctrTitle"/>
          </p:nvPr>
        </p:nvSpPr>
        <p:spPr>
          <a:xfrm>
            <a:off x="395784" y="1490706"/>
            <a:ext cx="11505063" cy="1564018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marR="5080" algn="just">
              <a:spcBef>
                <a:spcPts val="100"/>
              </a:spcBef>
            </a:pPr>
            <a:r>
              <a:rPr sz="2800" spc="-5" dirty="0">
                <a:latin typeface="Arial"/>
                <a:ea typeface="+mn-ea"/>
                <a:cs typeface="Arial"/>
              </a:rPr>
              <a:t>Variedades de </a:t>
            </a:r>
            <a:r>
              <a:rPr sz="2800" spc="-5" dirty="0" err="1">
                <a:latin typeface="Arial"/>
                <a:ea typeface="+mn-ea"/>
                <a:cs typeface="Arial"/>
              </a:rPr>
              <a:t>plantas</a:t>
            </a:r>
            <a:r>
              <a:rPr sz="2800" spc="-5" dirty="0">
                <a:latin typeface="Arial"/>
                <a:ea typeface="+mn-ea"/>
                <a:cs typeface="Arial"/>
              </a:rPr>
              <a:t> </a:t>
            </a:r>
            <a:r>
              <a:rPr sz="2800" spc="-5" dirty="0" err="1" smtClean="0">
                <a:latin typeface="Arial"/>
                <a:ea typeface="+mn-ea"/>
                <a:cs typeface="Arial"/>
              </a:rPr>
              <a:t>alógamas</a:t>
            </a:r>
            <a:r>
              <a:rPr lang="pt-BR" sz="2800" spc="-5" dirty="0" smtClean="0">
                <a:latin typeface="Arial"/>
                <a:ea typeface="+mn-ea"/>
                <a:cs typeface="Arial"/>
              </a:rPr>
              <a:t>/polinização cruzada</a:t>
            </a:r>
            <a:r>
              <a:rPr sz="2800" spc="-5" dirty="0" smtClean="0">
                <a:latin typeface="Arial"/>
                <a:ea typeface="+mn-ea"/>
                <a:cs typeface="Arial"/>
              </a:rPr>
              <a:t>, </a:t>
            </a:r>
            <a:r>
              <a:rPr sz="2800" spc="-5" dirty="0">
                <a:latin typeface="Arial"/>
                <a:ea typeface="+mn-ea"/>
                <a:cs typeface="Arial"/>
              </a:rPr>
              <a:t>como a cebola ou o milho, </a:t>
            </a:r>
            <a:r>
              <a:rPr sz="2800" spc="-5" dirty="0" smtClean="0">
                <a:latin typeface="Arial"/>
                <a:ea typeface="+mn-ea"/>
                <a:cs typeface="Arial"/>
              </a:rPr>
              <a:t>(</a:t>
            </a:r>
            <a:r>
              <a:rPr sz="2800" spc="-5" dirty="0">
                <a:latin typeface="Arial"/>
                <a:ea typeface="+mn-ea"/>
                <a:cs typeface="Arial"/>
              </a:rPr>
              <a:t>grupos de  indivíduos, plantas, cultivados no mesmo local e que, </a:t>
            </a:r>
            <a:r>
              <a:rPr sz="2800" spc="-5" dirty="0" err="1" smtClean="0">
                <a:latin typeface="Arial"/>
                <a:ea typeface="+mn-ea"/>
                <a:cs typeface="Arial"/>
              </a:rPr>
              <a:t>devido</a:t>
            </a:r>
            <a:r>
              <a:rPr lang="pt-BR" sz="2800" spc="-5" dirty="0" smtClean="0">
                <a:latin typeface="Arial"/>
                <a:ea typeface="+mn-ea"/>
                <a:cs typeface="Arial"/>
              </a:rPr>
              <a:t> a </a:t>
            </a:r>
            <a:r>
              <a:rPr lang="pt-BR" sz="2800" spc="-5" dirty="0">
                <a:latin typeface="Arial"/>
                <a:ea typeface="+mn-ea"/>
                <a:cs typeface="Arial"/>
              </a:rPr>
              <a:t>sua forma de polinização, permitem que os </a:t>
            </a:r>
            <a:r>
              <a:rPr lang="pt-BR" sz="2800" spc="-5" dirty="0" smtClean="0">
                <a:latin typeface="Arial"/>
                <a:ea typeface="+mn-ea"/>
                <a:cs typeface="Arial"/>
              </a:rPr>
              <a:t>cruzamentos ocorram </a:t>
            </a:r>
            <a:r>
              <a:rPr lang="pt-BR" sz="2800" spc="-5" dirty="0">
                <a:latin typeface="Arial"/>
                <a:ea typeface="+mn-ea"/>
                <a:cs typeface="Arial"/>
              </a:rPr>
              <a:t>inteiramente ao acaso = </a:t>
            </a:r>
            <a:r>
              <a:rPr lang="pt-BR" sz="2800" spc="-5" dirty="0" err="1">
                <a:latin typeface="Arial"/>
                <a:ea typeface="+mn-ea"/>
                <a:cs typeface="Arial"/>
              </a:rPr>
              <a:t>panmixia</a:t>
            </a:r>
            <a:r>
              <a:rPr lang="pt-BR" sz="2800" spc="-5" dirty="0">
                <a:latin typeface="Arial"/>
                <a:ea typeface="+mn-ea"/>
                <a:cs typeface="Arial"/>
              </a:rPr>
              <a:t>)</a:t>
            </a:r>
            <a:endParaRPr sz="2800" spc="-5" dirty="0">
              <a:latin typeface="Arial"/>
              <a:ea typeface="+mn-ea"/>
              <a:cs typeface="Arial"/>
            </a:endParaRPr>
          </a:p>
        </p:txBody>
      </p:sp>
      <p:sp>
        <p:nvSpPr>
          <p:cNvPr id="10" name="Título 1">
            <a:extLst>
              <a:ext uri="{FF2B5EF4-FFF2-40B4-BE49-F238E27FC236}">
                <a16:creationId xmlns:a16="http://schemas.microsoft.com/office/drawing/2014/main" id="{A7A8B52E-F53B-46FA-9E50-F9A189CDF1FA}"/>
              </a:ext>
            </a:extLst>
          </p:cNvPr>
          <p:cNvSpPr txBox="1">
            <a:spLocks/>
          </p:cNvSpPr>
          <p:nvPr/>
        </p:nvSpPr>
        <p:spPr>
          <a:xfrm>
            <a:off x="3139782" y="173433"/>
            <a:ext cx="6259399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b="1" dirty="0">
                <a:solidFill>
                  <a:srgbClr val="FF0000"/>
                </a:solidFill>
                <a:latin typeface="+mn-lt"/>
              </a:rPr>
              <a:t>EXEMPLO DE POPULAÇÃO</a:t>
            </a:r>
          </a:p>
        </p:txBody>
      </p:sp>
      <p:pic>
        <p:nvPicPr>
          <p:cNvPr id="12" name="Picture 2" descr="Imagem relacionada">
            <a:extLst>
              <a:ext uri="{FF2B5EF4-FFF2-40B4-BE49-F238E27FC236}">
                <a16:creationId xmlns:a16="http://schemas.microsoft.com/office/drawing/2014/main" id="{596621A5-B758-49E7-B92C-848C96D376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010637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901191" y="845116"/>
            <a:ext cx="8367395" cy="57404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35" dirty="0">
                <a:latin typeface="Arial"/>
                <a:cs typeface="Arial"/>
              </a:rPr>
              <a:t>Porquê </a:t>
            </a:r>
            <a:r>
              <a:rPr sz="3600" dirty="0">
                <a:latin typeface="Arial"/>
                <a:cs typeface="Arial"/>
              </a:rPr>
              <a:t>a </a:t>
            </a:r>
            <a:r>
              <a:rPr sz="3600" spc="-30" dirty="0">
                <a:latin typeface="Arial"/>
                <a:cs typeface="Arial"/>
              </a:rPr>
              <a:t>variação genética </a:t>
            </a:r>
            <a:r>
              <a:rPr sz="3600" dirty="0">
                <a:latin typeface="Arial"/>
                <a:cs typeface="Arial"/>
              </a:rPr>
              <a:t>é</a:t>
            </a:r>
            <a:r>
              <a:rPr sz="3600" spc="-170" dirty="0">
                <a:latin typeface="Arial"/>
                <a:cs typeface="Arial"/>
              </a:rPr>
              <a:t> </a:t>
            </a:r>
            <a:r>
              <a:rPr sz="3600" spc="-35" dirty="0">
                <a:latin typeface="Arial"/>
                <a:cs typeface="Arial"/>
              </a:rPr>
              <a:t>importante?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852929" y="1613467"/>
            <a:ext cx="3469640" cy="2029460"/>
            <a:chOff x="328929" y="1400810"/>
            <a:chExt cx="3469640" cy="2029460"/>
          </a:xfrm>
        </p:grpSpPr>
        <p:sp>
          <p:nvSpPr>
            <p:cNvPr id="4" name="object 4"/>
            <p:cNvSpPr/>
            <p:nvPr/>
          </p:nvSpPr>
          <p:spPr>
            <a:xfrm>
              <a:off x="797560" y="2183130"/>
              <a:ext cx="543560" cy="471170"/>
            </a:xfrm>
            <a:custGeom>
              <a:avLst/>
              <a:gdLst/>
              <a:ahLst/>
              <a:cxnLst/>
              <a:rect l="l" t="t" r="r" b="b"/>
              <a:pathLst>
                <a:path w="543560" h="471169">
                  <a:moveTo>
                    <a:pt x="231140" y="2539"/>
                  </a:moveTo>
                  <a:lnTo>
                    <a:pt x="222250" y="2539"/>
                  </a:lnTo>
                  <a:lnTo>
                    <a:pt x="231140" y="2666"/>
                  </a:lnTo>
                  <a:close/>
                </a:path>
                <a:path w="543560" h="471169">
                  <a:moveTo>
                    <a:pt x="306070" y="1524"/>
                  </a:moveTo>
                  <a:lnTo>
                    <a:pt x="231140" y="1524"/>
                  </a:lnTo>
                  <a:lnTo>
                    <a:pt x="231140" y="2539"/>
                  </a:lnTo>
                  <a:lnTo>
                    <a:pt x="306070" y="2539"/>
                  </a:lnTo>
                  <a:lnTo>
                    <a:pt x="306070" y="1524"/>
                  </a:lnTo>
                  <a:close/>
                </a:path>
                <a:path w="543560" h="471169">
                  <a:moveTo>
                    <a:pt x="300990" y="0"/>
                  </a:moveTo>
                  <a:lnTo>
                    <a:pt x="243840" y="0"/>
                  </a:lnTo>
                  <a:lnTo>
                    <a:pt x="243840" y="1524"/>
                  </a:lnTo>
                  <a:lnTo>
                    <a:pt x="300990" y="1524"/>
                  </a:lnTo>
                  <a:lnTo>
                    <a:pt x="300990" y="0"/>
                  </a:lnTo>
                  <a:close/>
                </a:path>
                <a:path w="543560" h="471169">
                  <a:moveTo>
                    <a:pt x="541020" y="191770"/>
                  </a:moveTo>
                  <a:lnTo>
                    <a:pt x="539750" y="191770"/>
                  </a:lnTo>
                  <a:lnTo>
                    <a:pt x="539750" y="279400"/>
                  </a:lnTo>
                  <a:lnTo>
                    <a:pt x="541020" y="279400"/>
                  </a:lnTo>
                  <a:lnTo>
                    <a:pt x="541020" y="271780"/>
                  </a:lnTo>
                  <a:lnTo>
                    <a:pt x="542290" y="271780"/>
                  </a:lnTo>
                  <a:lnTo>
                    <a:pt x="542290" y="264160"/>
                  </a:lnTo>
                  <a:lnTo>
                    <a:pt x="543560" y="264160"/>
                  </a:lnTo>
                  <a:lnTo>
                    <a:pt x="543560" y="207010"/>
                  </a:lnTo>
                  <a:lnTo>
                    <a:pt x="542290" y="207010"/>
                  </a:lnTo>
                  <a:lnTo>
                    <a:pt x="542290" y="199390"/>
                  </a:lnTo>
                  <a:lnTo>
                    <a:pt x="541020" y="199390"/>
                  </a:lnTo>
                  <a:lnTo>
                    <a:pt x="541020" y="191770"/>
                  </a:lnTo>
                  <a:close/>
                </a:path>
                <a:path w="543560" h="471169">
                  <a:moveTo>
                    <a:pt x="2540" y="208280"/>
                  </a:moveTo>
                  <a:lnTo>
                    <a:pt x="1270" y="208280"/>
                  </a:lnTo>
                  <a:lnTo>
                    <a:pt x="1270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08280"/>
                  </a:lnTo>
                  <a:close/>
                </a:path>
                <a:path w="543560" h="471169">
                  <a:moveTo>
                    <a:pt x="300990" y="470027"/>
                  </a:moveTo>
                  <a:lnTo>
                    <a:pt x="243840" y="470027"/>
                  </a:lnTo>
                  <a:lnTo>
                    <a:pt x="243840" y="471170"/>
                  </a:lnTo>
                  <a:lnTo>
                    <a:pt x="300990" y="471170"/>
                  </a:lnTo>
                  <a:lnTo>
                    <a:pt x="300990" y="470027"/>
                  </a:lnTo>
                  <a:close/>
                </a:path>
                <a:path w="543560" h="471169">
                  <a:moveTo>
                    <a:pt x="313690" y="468757"/>
                  </a:moveTo>
                  <a:lnTo>
                    <a:pt x="238759" y="468757"/>
                  </a:lnTo>
                  <a:lnTo>
                    <a:pt x="238759" y="470027"/>
                  </a:lnTo>
                  <a:lnTo>
                    <a:pt x="313690" y="470027"/>
                  </a:lnTo>
                  <a:lnTo>
                    <a:pt x="313690" y="468757"/>
                  </a:lnTo>
                  <a:close/>
                </a:path>
                <a:path w="543560" h="471169">
                  <a:moveTo>
                    <a:pt x="322580" y="467487"/>
                  </a:moveTo>
                  <a:lnTo>
                    <a:pt x="229870" y="467487"/>
                  </a:lnTo>
                  <a:lnTo>
                    <a:pt x="229870" y="468757"/>
                  </a:lnTo>
                  <a:lnTo>
                    <a:pt x="322580" y="468757"/>
                  </a:lnTo>
                  <a:lnTo>
                    <a:pt x="322580" y="467487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00100" y="2185669"/>
              <a:ext cx="537210" cy="465455"/>
            </a:xfrm>
            <a:custGeom>
              <a:avLst/>
              <a:gdLst/>
              <a:ahLst/>
              <a:cxnLst/>
              <a:rect l="l" t="t" r="r" b="b"/>
              <a:pathLst>
                <a:path w="537210" h="465455">
                  <a:moveTo>
                    <a:pt x="3810" y="198132"/>
                  </a:moveTo>
                  <a:lnTo>
                    <a:pt x="0" y="198132"/>
                  </a:lnTo>
                  <a:lnTo>
                    <a:pt x="0" y="276860"/>
                  </a:lnTo>
                  <a:lnTo>
                    <a:pt x="2540" y="276860"/>
                  </a:lnTo>
                  <a:lnTo>
                    <a:pt x="2540" y="283210"/>
                  </a:lnTo>
                  <a:lnTo>
                    <a:pt x="3810" y="283210"/>
                  </a:lnTo>
                  <a:lnTo>
                    <a:pt x="3810" y="276860"/>
                  </a:lnTo>
                  <a:lnTo>
                    <a:pt x="3810" y="198132"/>
                  </a:lnTo>
                  <a:close/>
                </a:path>
                <a:path w="537210" h="465455">
                  <a:moveTo>
                    <a:pt x="3810" y="184150"/>
                  </a:moveTo>
                  <a:lnTo>
                    <a:pt x="2540" y="184150"/>
                  </a:lnTo>
                  <a:lnTo>
                    <a:pt x="2540" y="190500"/>
                  </a:lnTo>
                  <a:lnTo>
                    <a:pt x="1270" y="190500"/>
                  </a:lnTo>
                  <a:lnTo>
                    <a:pt x="1270" y="198120"/>
                  </a:lnTo>
                  <a:lnTo>
                    <a:pt x="3810" y="19812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537210" h="465455">
                  <a:moveTo>
                    <a:pt x="312420" y="0"/>
                  </a:moveTo>
                  <a:lnTo>
                    <a:pt x="219710" y="0"/>
                  </a:lnTo>
                  <a:lnTo>
                    <a:pt x="219710" y="1270"/>
                  </a:lnTo>
                  <a:lnTo>
                    <a:pt x="312420" y="1270"/>
                  </a:lnTo>
                  <a:lnTo>
                    <a:pt x="312420" y="0"/>
                  </a:lnTo>
                  <a:close/>
                </a:path>
                <a:path w="537210" h="465455">
                  <a:moveTo>
                    <a:pt x="328917" y="2540"/>
                  </a:moveTo>
                  <a:lnTo>
                    <a:pt x="325120" y="2540"/>
                  </a:lnTo>
                  <a:lnTo>
                    <a:pt x="325120" y="1524"/>
                  </a:lnTo>
                  <a:lnTo>
                    <a:pt x="214630" y="1524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8917" y="3810"/>
                  </a:lnTo>
                  <a:lnTo>
                    <a:pt x="328917" y="2794"/>
                  </a:lnTo>
                  <a:lnTo>
                    <a:pt x="328917" y="2540"/>
                  </a:lnTo>
                  <a:close/>
                </a:path>
                <a:path w="537210" h="465455">
                  <a:moveTo>
                    <a:pt x="337820" y="461022"/>
                  </a:moveTo>
                  <a:lnTo>
                    <a:pt x="205740" y="461022"/>
                  </a:lnTo>
                  <a:lnTo>
                    <a:pt x="205740" y="462292"/>
                  </a:lnTo>
                  <a:lnTo>
                    <a:pt x="210820" y="462292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32"/>
                  </a:lnTo>
                  <a:lnTo>
                    <a:pt x="325120" y="464832"/>
                  </a:lnTo>
                  <a:lnTo>
                    <a:pt x="325120" y="463550"/>
                  </a:lnTo>
                  <a:lnTo>
                    <a:pt x="332727" y="463550"/>
                  </a:lnTo>
                  <a:lnTo>
                    <a:pt x="332727" y="462292"/>
                  </a:lnTo>
                  <a:lnTo>
                    <a:pt x="337820" y="462292"/>
                  </a:lnTo>
                  <a:lnTo>
                    <a:pt x="337820" y="461022"/>
                  </a:lnTo>
                  <a:close/>
                </a:path>
                <a:path w="537210" h="465455">
                  <a:moveTo>
                    <a:pt x="537210" y="179070"/>
                  </a:moveTo>
                  <a:lnTo>
                    <a:pt x="534670" y="179070"/>
                  </a:lnTo>
                  <a:lnTo>
                    <a:pt x="534670" y="288290"/>
                  </a:lnTo>
                  <a:lnTo>
                    <a:pt x="537210" y="288290"/>
                  </a:lnTo>
                  <a:lnTo>
                    <a:pt x="537210" y="17907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03910" y="2189479"/>
              <a:ext cx="530860" cy="457834"/>
            </a:xfrm>
            <a:custGeom>
              <a:avLst/>
              <a:gdLst/>
              <a:ahLst/>
              <a:cxnLst/>
              <a:rect l="l" t="t" r="r" b="b"/>
              <a:pathLst>
                <a:path w="530860" h="457835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0" y="171450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8829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530860" h="457835">
                  <a:moveTo>
                    <a:pt x="340360" y="2540"/>
                  </a:moveTo>
                  <a:lnTo>
                    <a:pt x="335280" y="2540"/>
                  </a:lnTo>
                  <a:lnTo>
                    <a:pt x="335280" y="1524"/>
                  </a:lnTo>
                  <a:lnTo>
                    <a:pt x="330200" y="1524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524"/>
                  </a:lnTo>
                  <a:lnTo>
                    <a:pt x="193040" y="1524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667"/>
                  </a:lnTo>
                  <a:lnTo>
                    <a:pt x="340360" y="2540"/>
                  </a:lnTo>
                  <a:close/>
                </a:path>
                <a:path w="530860" h="457835">
                  <a:moveTo>
                    <a:pt x="347980" y="453390"/>
                  </a:moveTo>
                  <a:lnTo>
                    <a:pt x="184150" y="453390"/>
                  </a:lnTo>
                  <a:lnTo>
                    <a:pt x="184150" y="454799"/>
                  </a:lnTo>
                  <a:lnTo>
                    <a:pt x="191770" y="454799"/>
                  </a:lnTo>
                  <a:lnTo>
                    <a:pt x="191770" y="455930"/>
                  </a:lnTo>
                  <a:lnTo>
                    <a:pt x="196850" y="455930"/>
                  </a:lnTo>
                  <a:lnTo>
                    <a:pt x="196850" y="457212"/>
                  </a:lnTo>
                  <a:lnTo>
                    <a:pt x="339090" y="457212"/>
                  </a:lnTo>
                  <a:lnTo>
                    <a:pt x="339090" y="455930"/>
                  </a:lnTo>
                  <a:lnTo>
                    <a:pt x="344170" y="455930"/>
                  </a:lnTo>
                  <a:lnTo>
                    <a:pt x="344170" y="454799"/>
                  </a:lnTo>
                  <a:lnTo>
                    <a:pt x="347980" y="454799"/>
                  </a:lnTo>
                  <a:lnTo>
                    <a:pt x="347980" y="453390"/>
                  </a:lnTo>
                  <a:close/>
                </a:path>
                <a:path w="530860" h="457835">
                  <a:moveTo>
                    <a:pt x="528320" y="292112"/>
                  </a:moveTo>
                  <a:lnTo>
                    <a:pt x="527050" y="292112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12"/>
                  </a:lnTo>
                  <a:close/>
                </a:path>
                <a:path w="530860" h="457835">
                  <a:moveTo>
                    <a:pt x="530860" y="166370"/>
                  </a:move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37" y="288290"/>
                  </a:lnTo>
                  <a:lnTo>
                    <a:pt x="527050" y="292100"/>
                  </a:lnTo>
                  <a:lnTo>
                    <a:pt x="529590" y="292100"/>
                  </a:lnTo>
                  <a:lnTo>
                    <a:pt x="529590" y="288290"/>
                  </a:lnTo>
                  <a:lnTo>
                    <a:pt x="530860" y="288290"/>
                  </a:lnTo>
                  <a:lnTo>
                    <a:pt x="530860" y="16637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07720" y="2193416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40" h="449580">
                  <a:moveTo>
                    <a:pt x="3810" y="151003"/>
                  </a:moveTo>
                  <a:lnTo>
                    <a:pt x="2540" y="151003"/>
                  </a:lnTo>
                  <a:lnTo>
                    <a:pt x="2540" y="153543"/>
                  </a:lnTo>
                  <a:lnTo>
                    <a:pt x="1270" y="153543"/>
                  </a:lnTo>
                  <a:lnTo>
                    <a:pt x="1270" y="157353"/>
                  </a:lnTo>
                  <a:lnTo>
                    <a:pt x="0" y="157353"/>
                  </a:lnTo>
                  <a:lnTo>
                    <a:pt x="0" y="299593"/>
                  </a:lnTo>
                  <a:lnTo>
                    <a:pt x="3810" y="299593"/>
                  </a:lnTo>
                  <a:lnTo>
                    <a:pt x="3810" y="157353"/>
                  </a:lnTo>
                  <a:lnTo>
                    <a:pt x="3810" y="153543"/>
                  </a:lnTo>
                  <a:lnTo>
                    <a:pt x="3810" y="151003"/>
                  </a:lnTo>
                  <a:close/>
                </a:path>
                <a:path w="523240" h="449580">
                  <a:moveTo>
                    <a:pt x="350507" y="2413"/>
                  </a:moveTo>
                  <a:lnTo>
                    <a:pt x="346710" y="2413"/>
                  </a:lnTo>
                  <a:lnTo>
                    <a:pt x="346710" y="1397"/>
                  </a:lnTo>
                  <a:lnTo>
                    <a:pt x="346710" y="1143"/>
                  </a:lnTo>
                  <a:lnTo>
                    <a:pt x="344170" y="1143"/>
                  </a:lnTo>
                  <a:lnTo>
                    <a:pt x="344170" y="127"/>
                  </a:lnTo>
                  <a:lnTo>
                    <a:pt x="336550" y="127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0340" y="127"/>
                  </a:lnTo>
                  <a:lnTo>
                    <a:pt x="180340" y="1143"/>
                  </a:lnTo>
                  <a:lnTo>
                    <a:pt x="175260" y="1143"/>
                  </a:lnTo>
                  <a:lnTo>
                    <a:pt x="175260" y="2413"/>
                  </a:lnTo>
                  <a:lnTo>
                    <a:pt x="171450" y="2413"/>
                  </a:lnTo>
                  <a:lnTo>
                    <a:pt x="171450" y="3810"/>
                  </a:lnTo>
                  <a:lnTo>
                    <a:pt x="350507" y="3810"/>
                  </a:lnTo>
                  <a:lnTo>
                    <a:pt x="350507" y="2413"/>
                  </a:lnTo>
                  <a:close/>
                </a:path>
                <a:path w="523240" h="449580">
                  <a:moveTo>
                    <a:pt x="353047" y="447040"/>
                  </a:moveTo>
                  <a:lnTo>
                    <a:pt x="173990" y="447040"/>
                  </a:lnTo>
                  <a:lnTo>
                    <a:pt x="173990" y="448183"/>
                  </a:lnTo>
                  <a:lnTo>
                    <a:pt x="177800" y="448183"/>
                  </a:lnTo>
                  <a:lnTo>
                    <a:pt x="177800" y="449453"/>
                  </a:lnTo>
                  <a:lnTo>
                    <a:pt x="349250" y="449453"/>
                  </a:lnTo>
                  <a:lnTo>
                    <a:pt x="349250" y="448183"/>
                  </a:lnTo>
                  <a:lnTo>
                    <a:pt x="353047" y="448183"/>
                  </a:lnTo>
                  <a:lnTo>
                    <a:pt x="353047" y="447040"/>
                  </a:lnTo>
                  <a:close/>
                </a:path>
                <a:path w="523240" h="449580">
                  <a:moveTo>
                    <a:pt x="523240" y="153543"/>
                  </a:moveTo>
                  <a:lnTo>
                    <a:pt x="521957" y="153543"/>
                  </a:lnTo>
                  <a:lnTo>
                    <a:pt x="521957" y="151003"/>
                  </a:lnTo>
                  <a:lnTo>
                    <a:pt x="520700" y="151003"/>
                  </a:lnTo>
                  <a:lnTo>
                    <a:pt x="520700" y="148463"/>
                  </a:lnTo>
                  <a:lnTo>
                    <a:pt x="519430" y="148463"/>
                  </a:lnTo>
                  <a:lnTo>
                    <a:pt x="519430" y="151003"/>
                  </a:lnTo>
                  <a:lnTo>
                    <a:pt x="519430" y="153543"/>
                  </a:lnTo>
                  <a:lnTo>
                    <a:pt x="519430" y="297053"/>
                  </a:lnTo>
                  <a:lnTo>
                    <a:pt x="519430" y="299593"/>
                  </a:lnTo>
                  <a:lnTo>
                    <a:pt x="519430" y="302133"/>
                  </a:lnTo>
                  <a:lnTo>
                    <a:pt x="520700" y="302133"/>
                  </a:lnTo>
                  <a:lnTo>
                    <a:pt x="520700" y="299593"/>
                  </a:lnTo>
                  <a:lnTo>
                    <a:pt x="521957" y="299593"/>
                  </a:lnTo>
                  <a:lnTo>
                    <a:pt x="521957" y="297053"/>
                  </a:lnTo>
                  <a:lnTo>
                    <a:pt x="523240" y="297053"/>
                  </a:lnTo>
                  <a:lnTo>
                    <a:pt x="523240" y="153543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11530" y="2197226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30">
                  <a:moveTo>
                    <a:pt x="2527" y="144665"/>
                  </a:moveTo>
                  <a:lnTo>
                    <a:pt x="0" y="144665"/>
                  </a:lnTo>
                  <a:lnTo>
                    <a:pt x="0" y="303403"/>
                  </a:lnTo>
                  <a:lnTo>
                    <a:pt x="2527" y="303403"/>
                  </a:lnTo>
                  <a:lnTo>
                    <a:pt x="2527" y="144665"/>
                  </a:lnTo>
                  <a:close/>
                </a:path>
                <a:path w="515619" h="443230">
                  <a:moveTo>
                    <a:pt x="2527" y="140843"/>
                  </a:moveTo>
                  <a:lnTo>
                    <a:pt x="1270" y="140843"/>
                  </a:lnTo>
                  <a:lnTo>
                    <a:pt x="1270" y="143383"/>
                  </a:lnTo>
                  <a:lnTo>
                    <a:pt x="0" y="143383"/>
                  </a:lnTo>
                  <a:lnTo>
                    <a:pt x="0" y="144653"/>
                  </a:lnTo>
                  <a:lnTo>
                    <a:pt x="2527" y="144653"/>
                  </a:lnTo>
                  <a:lnTo>
                    <a:pt x="2527" y="143383"/>
                  </a:lnTo>
                  <a:lnTo>
                    <a:pt x="2527" y="140843"/>
                  </a:lnTo>
                  <a:close/>
                </a:path>
                <a:path w="515619" h="443230">
                  <a:moveTo>
                    <a:pt x="154940" y="3683"/>
                  </a:moveTo>
                  <a:lnTo>
                    <a:pt x="152400" y="3683"/>
                  </a:lnTo>
                  <a:lnTo>
                    <a:pt x="152400" y="3810"/>
                  </a:lnTo>
                  <a:lnTo>
                    <a:pt x="154940" y="3810"/>
                  </a:lnTo>
                  <a:lnTo>
                    <a:pt x="154940" y="3683"/>
                  </a:lnTo>
                  <a:close/>
                </a:path>
                <a:path w="515619" h="443230">
                  <a:moveTo>
                    <a:pt x="355600" y="1143"/>
                  </a:moveTo>
                  <a:lnTo>
                    <a:pt x="350520" y="1143"/>
                  </a:lnTo>
                  <a:lnTo>
                    <a:pt x="350520" y="127"/>
                  </a:lnTo>
                  <a:lnTo>
                    <a:pt x="346697" y="127"/>
                  </a:lnTo>
                  <a:lnTo>
                    <a:pt x="346697" y="0"/>
                  </a:lnTo>
                  <a:lnTo>
                    <a:pt x="167640" y="0"/>
                  </a:lnTo>
                  <a:lnTo>
                    <a:pt x="167640" y="127"/>
                  </a:lnTo>
                  <a:lnTo>
                    <a:pt x="162560" y="127"/>
                  </a:lnTo>
                  <a:lnTo>
                    <a:pt x="162560" y="1143"/>
                  </a:lnTo>
                  <a:lnTo>
                    <a:pt x="158750" y="1143"/>
                  </a:lnTo>
                  <a:lnTo>
                    <a:pt x="158750" y="2413"/>
                  </a:lnTo>
                  <a:lnTo>
                    <a:pt x="355600" y="2413"/>
                  </a:lnTo>
                  <a:lnTo>
                    <a:pt x="355600" y="1270"/>
                  </a:lnTo>
                  <a:lnTo>
                    <a:pt x="355600" y="1143"/>
                  </a:lnTo>
                  <a:close/>
                </a:path>
                <a:path w="515619" h="443230">
                  <a:moveTo>
                    <a:pt x="359397" y="2667"/>
                  </a:moveTo>
                  <a:lnTo>
                    <a:pt x="154940" y="2667"/>
                  </a:lnTo>
                  <a:lnTo>
                    <a:pt x="154940" y="3683"/>
                  </a:lnTo>
                  <a:lnTo>
                    <a:pt x="359397" y="3683"/>
                  </a:lnTo>
                  <a:lnTo>
                    <a:pt x="359397" y="2667"/>
                  </a:lnTo>
                  <a:close/>
                </a:path>
                <a:path w="515619" h="443230">
                  <a:moveTo>
                    <a:pt x="361950" y="439293"/>
                  </a:moveTo>
                  <a:lnTo>
                    <a:pt x="157480" y="439293"/>
                  </a:lnTo>
                  <a:lnTo>
                    <a:pt x="157480" y="440702"/>
                  </a:lnTo>
                  <a:lnTo>
                    <a:pt x="161290" y="440702"/>
                  </a:lnTo>
                  <a:lnTo>
                    <a:pt x="161290" y="441833"/>
                  </a:lnTo>
                  <a:lnTo>
                    <a:pt x="166370" y="441833"/>
                  </a:lnTo>
                  <a:lnTo>
                    <a:pt x="166370" y="443115"/>
                  </a:lnTo>
                  <a:lnTo>
                    <a:pt x="354330" y="443115"/>
                  </a:lnTo>
                  <a:lnTo>
                    <a:pt x="354330" y="441833"/>
                  </a:lnTo>
                  <a:lnTo>
                    <a:pt x="358140" y="441833"/>
                  </a:lnTo>
                  <a:lnTo>
                    <a:pt x="358140" y="440702"/>
                  </a:lnTo>
                  <a:lnTo>
                    <a:pt x="361950" y="440702"/>
                  </a:lnTo>
                  <a:lnTo>
                    <a:pt x="361950" y="439293"/>
                  </a:lnTo>
                  <a:close/>
                </a:path>
                <a:path w="515619" h="443230">
                  <a:moveTo>
                    <a:pt x="515620" y="144665"/>
                  </a:moveTo>
                  <a:lnTo>
                    <a:pt x="511797" y="144665"/>
                  </a:lnTo>
                  <a:lnTo>
                    <a:pt x="511797" y="304673"/>
                  </a:lnTo>
                  <a:lnTo>
                    <a:pt x="511810" y="307213"/>
                  </a:lnTo>
                  <a:lnTo>
                    <a:pt x="513080" y="307213"/>
                  </a:lnTo>
                  <a:lnTo>
                    <a:pt x="513080" y="304673"/>
                  </a:lnTo>
                  <a:lnTo>
                    <a:pt x="515620" y="304673"/>
                  </a:lnTo>
                  <a:lnTo>
                    <a:pt x="515620" y="144665"/>
                  </a:lnTo>
                  <a:close/>
                </a:path>
                <a:path w="515619" h="443230">
                  <a:moveTo>
                    <a:pt x="515620" y="142113"/>
                  </a:moveTo>
                  <a:lnTo>
                    <a:pt x="514350" y="142113"/>
                  </a:lnTo>
                  <a:lnTo>
                    <a:pt x="514350" y="139573"/>
                  </a:lnTo>
                  <a:lnTo>
                    <a:pt x="513080" y="139573"/>
                  </a:lnTo>
                  <a:lnTo>
                    <a:pt x="513080" y="137033"/>
                  </a:lnTo>
                  <a:lnTo>
                    <a:pt x="511810" y="137033"/>
                  </a:lnTo>
                  <a:lnTo>
                    <a:pt x="511810" y="139573"/>
                  </a:lnTo>
                  <a:lnTo>
                    <a:pt x="511810" y="142113"/>
                  </a:lnTo>
                  <a:lnTo>
                    <a:pt x="511810" y="144653"/>
                  </a:lnTo>
                  <a:lnTo>
                    <a:pt x="515620" y="144653"/>
                  </a:lnTo>
                  <a:lnTo>
                    <a:pt x="515620" y="142113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14057" y="2200909"/>
              <a:ext cx="509905" cy="435609"/>
            </a:xfrm>
            <a:custGeom>
              <a:avLst/>
              <a:gdLst/>
              <a:ahLst/>
              <a:cxnLst/>
              <a:rect l="l" t="t" r="r" b="b"/>
              <a:pathLst>
                <a:path w="509905" h="435610">
                  <a:moveTo>
                    <a:pt x="3822" y="306082"/>
                  </a:moveTo>
                  <a:lnTo>
                    <a:pt x="2552" y="306082"/>
                  </a:lnTo>
                  <a:lnTo>
                    <a:pt x="2552" y="308610"/>
                  </a:lnTo>
                  <a:lnTo>
                    <a:pt x="3822" y="308610"/>
                  </a:lnTo>
                  <a:lnTo>
                    <a:pt x="3822" y="306082"/>
                  </a:lnTo>
                  <a:close/>
                </a:path>
                <a:path w="509905" h="435610">
                  <a:moveTo>
                    <a:pt x="3822" y="140982"/>
                  </a:moveTo>
                  <a:lnTo>
                    <a:pt x="0" y="140982"/>
                  </a:lnTo>
                  <a:lnTo>
                    <a:pt x="0" y="306070"/>
                  </a:lnTo>
                  <a:lnTo>
                    <a:pt x="3822" y="306070"/>
                  </a:lnTo>
                  <a:lnTo>
                    <a:pt x="3822" y="140982"/>
                  </a:lnTo>
                  <a:close/>
                </a:path>
                <a:path w="509905" h="435610">
                  <a:moveTo>
                    <a:pt x="3822" y="128270"/>
                  </a:moveTo>
                  <a:lnTo>
                    <a:pt x="2552" y="128270"/>
                  </a:lnTo>
                  <a:lnTo>
                    <a:pt x="2552" y="130810"/>
                  </a:lnTo>
                  <a:lnTo>
                    <a:pt x="1282" y="130810"/>
                  </a:lnTo>
                  <a:lnTo>
                    <a:pt x="1282" y="134620"/>
                  </a:lnTo>
                  <a:lnTo>
                    <a:pt x="0" y="134620"/>
                  </a:lnTo>
                  <a:lnTo>
                    <a:pt x="0" y="140970"/>
                  </a:lnTo>
                  <a:lnTo>
                    <a:pt x="3822" y="140970"/>
                  </a:lnTo>
                  <a:lnTo>
                    <a:pt x="3822" y="134620"/>
                  </a:lnTo>
                  <a:lnTo>
                    <a:pt x="3822" y="130810"/>
                  </a:lnTo>
                  <a:lnTo>
                    <a:pt x="3822" y="128270"/>
                  </a:lnTo>
                  <a:close/>
                </a:path>
                <a:path w="509905" h="435610">
                  <a:moveTo>
                    <a:pt x="364502" y="1270"/>
                  </a:moveTo>
                  <a:lnTo>
                    <a:pt x="361962" y="1270"/>
                  </a:lnTo>
                  <a:lnTo>
                    <a:pt x="361962" y="254"/>
                  </a:lnTo>
                  <a:lnTo>
                    <a:pt x="361962" y="0"/>
                  </a:lnTo>
                  <a:lnTo>
                    <a:pt x="356870" y="0"/>
                  </a:lnTo>
                  <a:lnTo>
                    <a:pt x="149872" y="0"/>
                  </a:lnTo>
                  <a:lnTo>
                    <a:pt x="149872" y="1270"/>
                  </a:lnTo>
                  <a:lnTo>
                    <a:pt x="146062" y="1270"/>
                  </a:lnTo>
                  <a:lnTo>
                    <a:pt x="146062" y="2667"/>
                  </a:lnTo>
                  <a:lnTo>
                    <a:pt x="364502" y="2667"/>
                  </a:lnTo>
                  <a:lnTo>
                    <a:pt x="364502" y="1270"/>
                  </a:lnTo>
                  <a:close/>
                </a:path>
                <a:path w="509905" h="435610">
                  <a:moveTo>
                    <a:pt x="369582" y="431800"/>
                  </a:moveTo>
                  <a:lnTo>
                    <a:pt x="143522" y="431800"/>
                  </a:lnTo>
                  <a:lnTo>
                    <a:pt x="143522" y="433197"/>
                  </a:lnTo>
                  <a:lnTo>
                    <a:pt x="147332" y="433197"/>
                  </a:lnTo>
                  <a:lnTo>
                    <a:pt x="147332" y="434340"/>
                  </a:lnTo>
                  <a:lnTo>
                    <a:pt x="149872" y="434340"/>
                  </a:lnTo>
                  <a:lnTo>
                    <a:pt x="149872" y="435610"/>
                  </a:lnTo>
                  <a:lnTo>
                    <a:pt x="361962" y="435610"/>
                  </a:lnTo>
                  <a:lnTo>
                    <a:pt x="361962" y="434340"/>
                  </a:lnTo>
                  <a:lnTo>
                    <a:pt x="367042" y="434340"/>
                  </a:lnTo>
                  <a:lnTo>
                    <a:pt x="367042" y="433197"/>
                  </a:lnTo>
                  <a:lnTo>
                    <a:pt x="369582" y="433197"/>
                  </a:lnTo>
                  <a:lnTo>
                    <a:pt x="369582" y="431800"/>
                  </a:lnTo>
                  <a:close/>
                </a:path>
                <a:path w="509905" h="435610">
                  <a:moveTo>
                    <a:pt x="509282" y="140982"/>
                  </a:moveTo>
                  <a:lnTo>
                    <a:pt x="505472" y="140982"/>
                  </a:lnTo>
                  <a:lnTo>
                    <a:pt x="505472" y="308610"/>
                  </a:lnTo>
                  <a:lnTo>
                    <a:pt x="505472" y="311150"/>
                  </a:lnTo>
                  <a:lnTo>
                    <a:pt x="506742" y="311150"/>
                  </a:lnTo>
                  <a:lnTo>
                    <a:pt x="506742" y="308610"/>
                  </a:lnTo>
                  <a:lnTo>
                    <a:pt x="509282" y="308610"/>
                  </a:lnTo>
                  <a:lnTo>
                    <a:pt x="509282" y="140982"/>
                  </a:lnTo>
                  <a:close/>
                </a:path>
                <a:path w="509905" h="435610">
                  <a:moveTo>
                    <a:pt x="509282" y="130810"/>
                  </a:moveTo>
                  <a:lnTo>
                    <a:pt x="508012" y="130810"/>
                  </a:lnTo>
                  <a:lnTo>
                    <a:pt x="508012" y="128270"/>
                  </a:lnTo>
                  <a:lnTo>
                    <a:pt x="506742" y="128270"/>
                  </a:lnTo>
                  <a:lnTo>
                    <a:pt x="506742" y="125730"/>
                  </a:lnTo>
                  <a:lnTo>
                    <a:pt x="505472" y="125730"/>
                  </a:lnTo>
                  <a:lnTo>
                    <a:pt x="505472" y="128270"/>
                  </a:lnTo>
                  <a:lnTo>
                    <a:pt x="505472" y="130810"/>
                  </a:lnTo>
                  <a:lnTo>
                    <a:pt x="505472" y="140970"/>
                  </a:lnTo>
                  <a:lnTo>
                    <a:pt x="509282" y="140970"/>
                  </a:lnTo>
                  <a:lnTo>
                    <a:pt x="509282" y="13081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17880" y="2203576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138315"/>
                  </a:moveTo>
                  <a:lnTo>
                    <a:pt x="0" y="138315"/>
                  </a:lnTo>
                  <a:lnTo>
                    <a:pt x="0" y="313575"/>
                  </a:lnTo>
                  <a:lnTo>
                    <a:pt x="3810" y="313575"/>
                  </a:lnTo>
                  <a:lnTo>
                    <a:pt x="3810" y="138315"/>
                  </a:lnTo>
                  <a:close/>
                </a:path>
                <a:path w="501650" h="429260">
                  <a:moveTo>
                    <a:pt x="3810" y="125615"/>
                  </a:moveTo>
                  <a:lnTo>
                    <a:pt x="0" y="125615"/>
                  </a:lnTo>
                  <a:lnTo>
                    <a:pt x="0" y="138303"/>
                  </a:lnTo>
                  <a:lnTo>
                    <a:pt x="3810" y="138303"/>
                  </a:lnTo>
                  <a:lnTo>
                    <a:pt x="3810" y="125615"/>
                  </a:lnTo>
                  <a:close/>
                </a:path>
                <a:path w="501650" h="429260">
                  <a:moveTo>
                    <a:pt x="3810" y="117983"/>
                  </a:moveTo>
                  <a:lnTo>
                    <a:pt x="2527" y="117983"/>
                  </a:lnTo>
                  <a:lnTo>
                    <a:pt x="2527" y="120523"/>
                  </a:lnTo>
                  <a:lnTo>
                    <a:pt x="1270" y="120523"/>
                  </a:lnTo>
                  <a:lnTo>
                    <a:pt x="1270" y="123063"/>
                  </a:lnTo>
                  <a:lnTo>
                    <a:pt x="0" y="123063"/>
                  </a:lnTo>
                  <a:lnTo>
                    <a:pt x="0" y="125603"/>
                  </a:lnTo>
                  <a:lnTo>
                    <a:pt x="3810" y="125603"/>
                  </a:lnTo>
                  <a:lnTo>
                    <a:pt x="3810" y="123063"/>
                  </a:lnTo>
                  <a:lnTo>
                    <a:pt x="3810" y="120523"/>
                  </a:lnTo>
                  <a:lnTo>
                    <a:pt x="3810" y="117983"/>
                  </a:lnTo>
                  <a:close/>
                </a:path>
                <a:path w="501650" h="429260">
                  <a:moveTo>
                    <a:pt x="133350" y="3683"/>
                  </a:moveTo>
                  <a:lnTo>
                    <a:pt x="129540" y="3683"/>
                  </a:lnTo>
                  <a:lnTo>
                    <a:pt x="129540" y="3810"/>
                  </a:lnTo>
                  <a:lnTo>
                    <a:pt x="133350" y="3810"/>
                  </a:lnTo>
                  <a:lnTo>
                    <a:pt x="133350" y="3683"/>
                  </a:lnTo>
                  <a:close/>
                </a:path>
                <a:path w="501650" h="429260">
                  <a:moveTo>
                    <a:pt x="365747" y="1143"/>
                  </a:moveTo>
                  <a:lnTo>
                    <a:pt x="363220" y="1143"/>
                  </a:lnTo>
                  <a:lnTo>
                    <a:pt x="363220" y="127"/>
                  </a:lnTo>
                  <a:lnTo>
                    <a:pt x="360680" y="127"/>
                  </a:lnTo>
                  <a:lnTo>
                    <a:pt x="360680" y="0"/>
                  </a:lnTo>
                  <a:lnTo>
                    <a:pt x="142240" y="0"/>
                  </a:lnTo>
                  <a:lnTo>
                    <a:pt x="142240" y="127"/>
                  </a:lnTo>
                  <a:lnTo>
                    <a:pt x="139700" y="127"/>
                  </a:lnTo>
                  <a:lnTo>
                    <a:pt x="139700" y="1143"/>
                  </a:lnTo>
                  <a:lnTo>
                    <a:pt x="135890" y="1143"/>
                  </a:lnTo>
                  <a:lnTo>
                    <a:pt x="135890" y="2413"/>
                  </a:lnTo>
                  <a:lnTo>
                    <a:pt x="365747" y="2413"/>
                  </a:lnTo>
                  <a:lnTo>
                    <a:pt x="365747" y="1270"/>
                  </a:lnTo>
                  <a:lnTo>
                    <a:pt x="365747" y="1143"/>
                  </a:lnTo>
                  <a:close/>
                </a:path>
                <a:path w="501650" h="429260">
                  <a:moveTo>
                    <a:pt x="369570" y="2667"/>
                  </a:moveTo>
                  <a:lnTo>
                    <a:pt x="133350" y="2667"/>
                  </a:lnTo>
                  <a:lnTo>
                    <a:pt x="133350" y="3683"/>
                  </a:lnTo>
                  <a:lnTo>
                    <a:pt x="369570" y="3683"/>
                  </a:lnTo>
                  <a:lnTo>
                    <a:pt x="369570" y="2667"/>
                  </a:lnTo>
                  <a:close/>
                </a:path>
                <a:path w="501650" h="429260">
                  <a:moveTo>
                    <a:pt x="375920" y="425323"/>
                  </a:moveTo>
                  <a:lnTo>
                    <a:pt x="129540" y="425323"/>
                  </a:lnTo>
                  <a:lnTo>
                    <a:pt x="129540" y="426720"/>
                  </a:lnTo>
                  <a:lnTo>
                    <a:pt x="133350" y="426720"/>
                  </a:lnTo>
                  <a:lnTo>
                    <a:pt x="133350" y="428002"/>
                  </a:lnTo>
                  <a:lnTo>
                    <a:pt x="137160" y="428002"/>
                  </a:lnTo>
                  <a:lnTo>
                    <a:pt x="137160" y="429133"/>
                  </a:lnTo>
                  <a:lnTo>
                    <a:pt x="369570" y="429133"/>
                  </a:lnTo>
                  <a:lnTo>
                    <a:pt x="369570" y="428002"/>
                  </a:lnTo>
                  <a:lnTo>
                    <a:pt x="373380" y="428002"/>
                  </a:lnTo>
                  <a:lnTo>
                    <a:pt x="373380" y="426720"/>
                  </a:lnTo>
                  <a:lnTo>
                    <a:pt x="375920" y="426720"/>
                  </a:lnTo>
                  <a:lnTo>
                    <a:pt x="375920" y="425323"/>
                  </a:lnTo>
                  <a:close/>
                </a:path>
                <a:path w="501650" h="429260">
                  <a:moveTo>
                    <a:pt x="501650" y="138315"/>
                  </a:moveTo>
                  <a:lnTo>
                    <a:pt x="497840" y="138315"/>
                  </a:lnTo>
                  <a:lnTo>
                    <a:pt x="497840" y="311023"/>
                  </a:lnTo>
                  <a:lnTo>
                    <a:pt x="497840" y="313563"/>
                  </a:lnTo>
                  <a:lnTo>
                    <a:pt x="497840" y="316103"/>
                  </a:lnTo>
                  <a:lnTo>
                    <a:pt x="499110" y="316103"/>
                  </a:lnTo>
                  <a:lnTo>
                    <a:pt x="499110" y="313563"/>
                  </a:lnTo>
                  <a:lnTo>
                    <a:pt x="500380" y="313563"/>
                  </a:lnTo>
                  <a:lnTo>
                    <a:pt x="500380" y="311023"/>
                  </a:lnTo>
                  <a:lnTo>
                    <a:pt x="501650" y="311023"/>
                  </a:lnTo>
                  <a:lnTo>
                    <a:pt x="501650" y="138315"/>
                  </a:lnTo>
                  <a:close/>
                </a:path>
                <a:path w="501650" h="429260">
                  <a:moveTo>
                    <a:pt x="501650" y="125615"/>
                  </a:moveTo>
                  <a:lnTo>
                    <a:pt x="497840" y="125615"/>
                  </a:lnTo>
                  <a:lnTo>
                    <a:pt x="497840" y="138303"/>
                  </a:lnTo>
                  <a:lnTo>
                    <a:pt x="501650" y="138303"/>
                  </a:lnTo>
                  <a:lnTo>
                    <a:pt x="501650" y="125615"/>
                  </a:lnTo>
                  <a:close/>
                </a:path>
                <a:path w="501650" h="429260">
                  <a:moveTo>
                    <a:pt x="501650" y="120523"/>
                  </a:moveTo>
                  <a:lnTo>
                    <a:pt x="500380" y="120523"/>
                  </a:lnTo>
                  <a:lnTo>
                    <a:pt x="500380" y="117983"/>
                  </a:lnTo>
                  <a:lnTo>
                    <a:pt x="499110" y="117983"/>
                  </a:lnTo>
                  <a:lnTo>
                    <a:pt x="499110" y="115443"/>
                  </a:lnTo>
                  <a:lnTo>
                    <a:pt x="497840" y="115443"/>
                  </a:lnTo>
                  <a:lnTo>
                    <a:pt x="497840" y="117983"/>
                  </a:lnTo>
                  <a:lnTo>
                    <a:pt x="497840" y="120523"/>
                  </a:lnTo>
                  <a:lnTo>
                    <a:pt x="497840" y="125603"/>
                  </a:lnTo>
                  <a:lnTo>
                    <a:pt x="501650" y="125603"/>
                  </a:lnTo>
                  <a:lnTo>
                    <a:pt x="501650" y="120523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21677" y="2207259"/>
              <a:ext cx="494665" cy="421640"/>
            </a:xfrm>
            <a:custGeom>
              <a:avLst/>
              <a:gdLst/>
              <a:ahLst/>
              <a:cxnLst/>
              <a:rect l="l" t="t" r="r" b="b"/>
              <a:pathLst>
                <a:path w="494665" h="421639">
                  <a:moveTo>
                    <a:pt x="3822" y="107950"/>
                  </a:moveTo>
                  <a:lnTo>
                    <a:pt x="2552" y="107950"/>
                  </a:lnTo>
                  <a:lnTo>
                    <a:pt x="2552" y="110490"/>
                  </a:lnTo>
                  <a:lnTo>
                    <a:pt x="1282" y="110490"/>
                  </a:lnTo>
                  <a:lnTo>
                    <a:pt x="1282" y="111760"/>
                  </a:lnTo>
                  <a:lnTo>
                    <a:pt x="12" y="111760"/>
                  </a:lnTo>
                  <a:lnTo>
                    <a:pt x="12" y="121920"/>
                  </a:lnTo>
                  <a:lnTo>
                    <a:pt x="0" y="314960"/>
                  </a:lnTo>
                  <a:lnTo>
                    <a:pt x="2552" y="314960"/>
                  </a:lnTo>
                  <a:lnTo>
                    <a:pt x="2552" y="316230"/>
                  </a:lnTo>
                  <a:lnTo>
                    <a:pt x="3822" y="316230"/>
                  </a:lnTo>
                  <a:lnTo>
                    <a:pt x="3822" y="314960"/>
                  </a:lnTo>
                  <a:lnTo>
                    <a:pt x="3822" y="121920"/>
                  </a:lnTo>
                  <a:lnTo>
                    <a:pt x="3822" y="111760"/>
                  </a:lnTo>
                  <a:lnTo>
                    <a:pt x="3822" y="110490"/>
                  </a:lnTo>
                  <a:lnTo>
                    <a:pt x="3822" y="107950"/>
                  </a:lnTo>
                  <a:close/>
                </a:path>
                <a:path w="494665" h="421639">
                  <a:moveTo>
                    <a:pt x="120662" y="3810"/>
                  </a:moveTo>
                  <a:lnTo>
                    <a:pt x="118122" y="3810"/>
                  </a:lnTo>
                  <a:lnTo>
                    <a:pt x="118122" y="3937"/>
                  </a:lnTo>
                  <a:lnTo>
                    <a:pt x="120662" y="3937"/>
                  </a:lnTo>
                  <a:lnTo>
                    <a:pt x="120662" y="3810"/>
                  </a:lnTo>
                  <a:close/>
                </a:path>
                <a:path w="494665" h="421639">
                  <a:moveTo>
                    <a:pt x="374662" y="2794"/>
                  </a:moveTo>
                  <a:lnTo>
                    <a:pt x="372122" y="2794"/>
                  </a:lnTo>
                  <a:lnTo>
                    <a:pt x="372122" y="1270"/>
                  </a:lnTo>
                  <a:lnTo>
                    <a:pt x="368300" y="1270"/>
                  </a:lnTo>
                  <a:lnTo>
                    <a:pt x="368300" y="254"/>
                  </a:lnTo>
                  <a:lnTo>
                    <a:pt x="368300" y="0"/>
                  </a:lnTo>
                  <a:lnTo>
                    <a:pt x="365772" y="0"/>
                  </a:lnTo>
                  <a:lnTo>
                    <a:pt x="125742" y="0"/>
                  </a:lnTo>
                  <a:lnTo>
                    <a:pt x="125742" y="1270"/>
                  </a:lnTo>
                  <a:lnTo>
                    <a:pt x="123202" y="1270"/>
                  </a:lnTo>
                  <a:lnTo>
                    <a:pt x="123202" y="2794"/>
                  </a:lnTo>
                  <a:lnTo>
                    <a:pt x="120662" y="2794"/>
                  </a:lnTo>
                  <a:lnTo>
                    <a:pt x="120662" y="3810"/>
                  </a:lnTo>
                  <a:lnTo>
                    <a:pt x="374662" y="3810"/>
                  </a:lnTo>
                  <a:lnTo>
                    <a:pt x="374662" y="2794"/>
                  </a:lnTo>
                  <a:close/>
                </a:path>
                <a:path w="494665" h="421639">
                  <a:moveTo>
                    <a:pt x="381012" y="417957"/>
                  </a:moveTo>
                  <a:lnTo>
                    <a:pt x="116852" y="417957"/>
                  </a:lnTo>
                  <a:lnTo>
                    <a:pt x="116852" y="419227"/>
                  </a:lnTo>
                  <a:lnTo>
                    <a:pt x="118122" y="419227"/>
                  </a:lnTo>
                  <a:lnTo>
                    <a:pt x="118122" y="420497"/>
                  </a:lnTo>
                  <a:lnTo>
                    <a:pt x="123202" y="420497"/>
                  </a:lnTo>
                  <a:lnTo>
                    <a:pt x="123202" y="421640"/>
                  </a:lnTo>
                  <a:lnTo>
                    <a:pt x="375932" y="421640"/>
                  </a:lnTo>
                  <a:lnTo>
                    <a:pt x="375932" y="420497"/>
                  </a:lnTo>
                  <a:lnTo>
                    <a:pt x="378472" y="420497"/>
                  </a:lnTo>
                  <a:lnTo>
                    <a:pt x="378472" y="419227"/>
                  </a:lnTo>
                  <a:lnTo>
                    <a:pt x="381012" y="419227"/>
                  </a:lnTo>
                  <a:lnTo>
                    <a:pt x="381012" y="417957"/>
                  </a:lnTo>
                  <a:close/>
                </a:path>
                <a:path w="494665" h="421639">
                  <a:moveTo>
                    <a:pt x="494042" y="134632"/>
                  </a:moveTo>
                  <a:lnTo>
                    <a:pt x="491502" y="134632"/>
                  </a:lnTo>
                  <a:lnTo>
                    <a:pt x="491502" y="316242"/>
                  </a:lnTo>
                  <a:lnTo>
                    <a:pt x="494042" y="316242"/>
                  </a:lnTo>
                  <a:lnTo>
                    <a:pt x="494042" y="134632"/>
                  </a:lnTo>
                  <a:close/>
                </a:path>
                <a:path w="494665" h="421639">
                  <a:moveTo>
                    <a:pt x="494042" y="121932"/>
                  </a:moveTo>
                  <a:lnTo>
                    <a:pt x="491502" y="121932"/>
                  </a:lnTo>
                  <a:lnTo>
                    <a:pt x="491502" y="134620"/>
                  </a:lnTo>
                  <a:lnTo>
                    <a:pt x="494042" y="134620"/>
                  </a:lnTo>
                  <a:lnTo>
                    <a:pt x="494042" y="121932"/>
                  </a:lnTo>
                  <a:close/>
                </a:path>
                <a:path w="494665" h="421639">
                  <a:moveTo>
                    <a:pt x="494042" y="109220"/>
                  </a:moveTo>
                  <a:lnTo>
                    <a:pt x="492772" y="109220"/>
                  </a:lnTo>
                  <a:lnTo>
                    <a:pt x="492772" y="107950"/>
                  </a:lnTo>
                  <a:lnTo>
                    <a:pt x="491502" y="107950"/>
                  </a:lnTo>
                  <a:lnTo>
                    <a:pt x="491502" y="109220"/>
                  </a:lnTo>
                  <a:lnTo>
                    <a:pt x="491502" y="121920"/>
                  </a:lnTo>
                  <a:lnTo>
                    <a:pt x="494042" y="121920"/>
                  </a:lnTo>
                  <a:lnTo>
                    <a:pt x="494042" y="10922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33450" y="2211069"/>
              <a:ext cx="270510" cy="3810"/>
            </a:xfrm>
            <a:custGeom>
              <a:avLst/>
              <a:gdLst/>
              <a:ahLst/>
              <a:cxnLst/>
              <a:rect l="l" t="t" r="r" b="b"/>
              <a:pathLst>
                <a:path w="270509" h="3810">
                  <a:moveTo>
                    <a:pt x="26670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266700" y="1270"/>
                  </a:lnTo>
                  <a:lnTo>
                    <a:pt x="266700" y="0"/>
                  </a:lnTo>
                  <a:close/>
                </a:path>
                <a:path w="270509" h="3810">
                  <a:moveTo>
                    <a:pt x="270510" y="2540"/>
                  </a:moveTo>
                  <a:lnTo>
                    <a:pt x="267970" y="2540"/>
                  </a:lnTo>
                  <a:lnTo>
                    <a:pt x="26797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70510" y="3810"/>
                  </a:lnTo>
                  <a:lnTo>
                    <a:pt x="270510" y="2794"/>
                  </a:lnTo>
                  <a:lnTo>
                    <a:pt x="270510" y="254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27404" y="2307590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19">
                  <a:moveTo>
                    <a:pt x="0" y="0"/>
                  </a:moveTo>
                  <a:lnTo>
                    <a:pt x="0" y="223519"/>
                  </a:lnTo>
                </a:path>
              </a:pathLst>
            </a:custGeom>
            <a:ln w="3809">
              <a:solidFill>
                <a:srgbClr val="92A4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311274" y="2307590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19">
                  <a:moveTo>
                    <a:pt x="0" y="0"/>
                  </a:moveTo>
                  <a:lnTo>
                    <a:pt x="0" y="223519"/>
                  </a:lnTo>
                </a:path>
              </a:pathLst>
            </a:custGeom>
            <a:ln w="3810">
              <a:solidFill>
                <a:srgbClr val="92A4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30910" y="2621292"/>
              <a:ext cx="279400" cy="3810"/>
            </a:xfrm>
            <a:custGeom>
              <a:avLst/>
              <a:gdLst/>
              <a:ahLst/>
              <a:cxnLst/>
              <a:rect l="l" t="t" r="r" b="b"/>
              <a:pathLst>
                <a:path w="279400" h="3810">
                  <a:moveTo>
                    <a:pt x="2794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2527"/>
                  </a:lnTo>
                  <a:lnTo>
                    <a:pt x="5080" y="2527"/>
                  </a:lnTo>
                  <a:lnTo>
                    <a:pt x="5080" y="3810"/>
                  </a:lnTo>
                  <a:lnTo>
                    <a:pt x="274320" y="3810"/>
                  </a:lnTo>
                  <a:lnTo>
                    <a:pt x="274320" y="2527"/>
                  </a:lnTo>
                  <a:lnTo>
                    <a:pt x="276860" y="2527"/>
                  </a:lnTo>
                  <a:lnTo>
                    <a:pt x="276860" y="1270"/>
                  </a:lnTo>
                  <a:lnTo>
                    <a:pt x="279400" y="1270"/>
                  </a:lnTo>
                  <a:lnTo>
                    <a:pt x="279400" y="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25830" y="2214879"/>
              <a:ext cx="285750" cy="3810"/>
            </a:xfrm>
            <a:custGeom>
              <a:avLst/>
              <a:gdLst/>
              <a:ahLst/>
              <a:cxnLst/>
              <a:rect l="l" t="t" r="r" b="b"/>
              <a:pathLst>
                <a:path w="285750" h="3810">
                  <a:moveTo>
                    <a:pt x="285750" y="2540"/>
                  </a:moveTo>
                  <a:lnTo>
                    <a:pt x="283197" y="2540"/>
                  </a:lnTo>
                  <a:lnTo>
                    <a:pt x="283197" y="1524"/>
                  </a:lnTo>
                  <a:lnTo>
                    <a:pt x="280670" y="1524"/>
                  </a:lnTo>
                  <a:lnTo>
                    <a:pt x="280670" y="0"/>
                  </a:lnTo>
                  <a:lnTo>
                    <a:pt x="5080" y="0"/>
                  </a:lnTo>
                  <a:lnTo>
                    <a:pt x="508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85750" y="3810"/>
                  </a:lnTo>
                  <a:lnTo>
                    <a:pt x="285750" y="2667"/>
                  </a:lnTo>
                  <a:lnTo>
                    <a:pt x="285750" y="254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31214" y="2302510"/>
              <a:ext cx="476250" cy="233679"/>
            </a:xfrm>
            <a:custGeom>
              <a:avLst/>
              <a:gdLst/>
              <a:ahLst/>
              <a:cxnLst/>
              <a:rect l="l" t="t" r="r" b="b"/>
              <a:pathLst>
                <a:path w="476250" h="233680">
                  <a:moveTo>
                    <a:pt x="0" y="0"/>
                  </a:moveTo>
                  <a:lnTo>
                    <a:pt x="0" y="232410"/>
                  </a:lnTo>
                </a:path>
                <a:path w="476250" h="233680">
                  <a:moveTo>
                    <a:pt x="476250" y="0"/>
                  </a:moveTo>
                  <a:lnTo>
                    <a:pt x="476250" y="233679"/>
                  </a:lnTo>
                </a:path>
              </a:pathLst>
            </a:custGeom>
            <a:ln w="3810">
              <a:solidFill>
                <a:srgbClr val="91A6B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31850" y="2534919"/>
              <a:ext cx="384810" cy="86995"/>
            </a:xfrm>
            <a:custGeom>
              <a:avLst/>
              <a:gdLst/>
              <a:ahLst/>
              <a:cxnLst/>
              <a:rect l="l" t="t" r="r" b="b"/>
              <a:pathLst>
                <a:path w="384809" h="86994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384809" h="86994">
                  <a:moveTo>
                    <a:pt x="384810" y="82550"/>
                  </a:moveTo>
                  <a:lnTo>
                    <a:pt x="92710" y="82550"/>
                  </a:lnTo>
                  <a:lnTo>
                    <a:pt x="92710" y="83959"/>
                  </a:lnTo>
                  <a:lnTo>
                    <a:pt x="95250" y="83959"/>
                  </a:lnTo>
                  <a:lnTo>
                    <a:pt x="95250" y="85090"/>
                  </a:lnTo>
                  <a:lnTo>
                    <a:pt x="96520" y="85090"/>
                  </a:lnTo>
                  <a:lnTo>
                    <a:pt x="96520" y="86372"/>
                  </a:lnTo>
                  <a:lnTo>
                    <a:pt x="379717" y="86372"/>
                  </a:lnTo>
                  <a:lnTo>
                    <a:pt x="379717" y="85090"/>
                  </a:lnTo>
                  <a:lnTo>
                    <a:pt x="382270" y="85090"/>
                  </a:lnTo>
                  <a:lnTo>
                    <a:pt x="382270" y="83959"/>
                  </a:lnTo>
                  <a:lnTo>
                    <a:pt x="384810" y="83959"/>
                  </a:lnTo>
                  <a:lnTo>
                    <a:pt x="384810" y="8255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18210" y="2218816"/>
              <a:ext cx="300990" cy="3810"/>
            </a:xfrm>
            <a:custGeom>
              <a:avLst/>
              <a:gdLst/>
              <a:ahLst/>
              <a:cxnLst/>
              <a:rect l="l" t="t" r="r" b="b"/>
              <a:pathLst>
                <a:path w="300990" h="3810">
                  <a:moveTo>
                    <a:pt x="300990" y="2413"/>
                  </a:moveTo>
                  <a:lnTo>
                    <a:pt x="298450" y="2413"/>
                  </a:lnTo>
                  <a:lnTo>
                    <a:pt x="298450" y="1397"/>
                  </a:lnTo>
                  <a:lnTo>
                    <a:pt x="298450" y="1143"/>
                  </a:lnTo>
                  <a:lnTo>
                    <a:pt x="295910" y="1143"/>
                  </a:lnTo>
                  <a:lnTo>
                    <a:pt x="295910" y="127"/>
                  </a:lnTo>
                  <a:lnTo>
                    <a:pt x="293370" y="127"/>
                  </a:lnTo>
                  <a:lnTo>
                    <a:pt x="293370" y="0"/>
                  </a:lnTo>
                  <a:lnTo>
                    <a:pt x="7620" y="0"/>
                  </a:lnTo>
                  <a:lnTo>
                    <a:pt x="7620" y="127"/>
                  </a:lnTo>
                  <a:lnTo>
                    <a:pt x="5080" y="127"/>
                  </a:lnTo>
                  <a:lnTo>
                    <a:pt x="5080" y="1143"/>
                  </a:lnTo>
                  <a:lnTo>
                    <a:pt x="2540" y="1143"/>
                  </a:lnTo>
                  <a:lnTo>
                    <a:pt x="2540" y="2413"/>
                  </a:lnTo>
                  <a:lnTo>
                    <a:pt x="0" y="2413"/>
                  </a:lnTo>
                  <a:lnTo>
                    <a:pt x="0" y="3810"/>
                  </a:lnTo>
                  <a:lnTo>
                    <a:pt x="300990" y="3810"/>
                  </a:lnTo>
                  <a:lnTo>
                    <a:pt x="300990" y="2413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35024" y="2296160"/>
              <a:ext cx="468630" cy="245110"/>
            </a:xfrm>
            <a:custGeom>
              <a:avLst/>
              <a:gdLst/>
              <a:ahLst/>
              <a:cxnLst/>
              <a:rect l="l" t="t" r="r" b="b"/>
              <a:pathLst>
                <a:path w="468630" h="245110">
                  <a:moveTo>
                    <a:pt x="0" y="1270"/>
                  </a:moveTo>
                  <a:lnTo>
                    <a:pt x="0" y="245109"/>
                  </a:lnTo>
                </a:path>
                <a:path w="468630" h="245110">
                  <a:moveTo>
                    <a:pt x="468630" y="0"/>
                  </a:moveTo>
                  <a:lnTo>
                    <a:pt x="468630" y="242570"/>
                  </a:lnTo>
                </a:path>
              </a:pathLst>
            </a:custGeom>
            <a:ln w="3810">
              <a:solidFill>
                <a:srgbClr val="91A7B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19480" y="2538729"/>
              <a:ext cx="384810" cy="78740"/>
            </a:xfrm>
            <a:custGeom>
              <a:avLst/>
              <a:gdLst/>
              <a:ahLst/>
              <a:cxnLst/>
              <a:rect l="l" t="t" r="r" b="b"/>
              <a:pathLst>
                <a:path w="384809" h="78739">
                  <a:moveTo>
                    <a:pt x="302260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2540" y="77470"/>
                  </a:lnTo>
                  <a:lnTo>
                    <a:pt x="2540" y="78740"/>
                  </a:lnTo>
                  <a:lnTo>
                    <a:pt x="299720" y="78740"/>
                  </a:lnTo>
                  <a:lnTo>
                    <a:pt x="299720" y="77470"/>
                  </a:lnTo>
                  <a:lnTo>
                    <a:pt x="302260" y="77470"/>
                  </a:lnTo>
                  <a:lnTo>
                    <a:pt x="302260" y="76327"/>
                  </a:lnTo>
                  <a:close/>
                </a:path>
                <a:path w="384809" h="78739">
                  <a:moveTo>
                    <a:pt x="384810" y="0"/>
                  </a:moveTo>
                  <a:lnTo>
                    <a:pt x="382270" y="0"/>
                  </a:lnTo>
                  <a:lnTo>
                    <a:pt x="382270" y="1270"/>
                  </a:lnTo>
                  <a:lnTo>
                    <a:pt x="382270" y="3810"/>
                  </a:lnTo>
                  <a:lnTo>
                    <a:pt x="383540" y="3810"/>
                  </a:lnTo>
                  <a:lnTo>
                    <a:pt x="383540" y="1270"/>
                  </a:lnTo>
                  <a:lnTo>
                    <a:pt x="384810" y="1270"/>
                  </a:lnTo>
                  <a:lnTo>
                    <a:pt x="384810" y="0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0590" y="2222626"/>
              <a:ext cx="316230" cy="3810"/>
            </a:xfrm>
            <a:custGeom>
              <a:avLst/>
              <a:gdLst/>
              <a:ahLst/>
              <a:cxnLst/>
              <a:rect l="l" t="t" r="r" b="b"/>
              <a:pathLst>
                <a:path w="316230" h="3810">
                  <a:moveTo>
                    <a:pt x="2540" y="3683"/>
                  </a:moveTo>
                  <a:lnTo>
                    <a:pt x="0" y="3683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3683"/>
                  </a:lnTo>
                  <a:close/>
                </a:path>
                <a:path w="316230" h="3810">
                  <a:moveTo>
                    <a:pt x="313690" y="1143"/>
                  </a:moveTo>
                  <a:lnTo>
                    <a:pt x="312420" y="1143"/>
                  </a:lnTo>
                  <a:lnTo>
                    <a:pt x="312420" y="127"/>
                  </a:lnTo>
                  <a:lnTo>
                    <a:pt x="308610" y="127"/>
                  </a:lnTo>
                  <a:lnTo>
                    <a:pt x="308610" y="0"/>
                  </a:lnTo>
                  <a:lnTo>
                    <a:pt x="7620" y="0"/>
                  </a:lnTo>
                  <a:lnTo>
                    <a:pt x="7620" y="127"/>
                  </a:lnTo>
                  <a:lnTo>
                    <a:pt x="6350" y="127"/>
                  </a:lnTo>
                  <a:lnTo>
                    <a:pt x="6350" y="1143"/>
                  </a:lnTo>
                  <a:lnTo>
                    <a:pt x="3810" y="1143"/>
                  </a:lnTo>
                  <a:lnTo>
                    <a:pt x="3810" y="2413"/>
                  </a:lnTo>
                  <a:lnTo>
                    <a:pt x="313690" y="2413"/>
                  </a:lnTo>
                  <a:lnTo>
                    <a:pt x="313690" y="1270"/>
                  </a:lnTo>
                  <a:lnTo>
                    <a:pt x="313690" y="1143"/>
                  </a:lnTo>
                  <a:close/>
                </a:path>
                <a:path w="316230" h="3810">
                  <a:moveTo>
                    <a:pt x="316230" y="2667"/>
                  </a:moveTo>
                  <a:lnTo>
                    <a:pt x="2540" y="2667"/>
                  </a:lnTo>
                  <a:lnTo>
                    <a:pt x="2540" y="3683"/>
                  </a:lnTo>
                  <a:lnTo>
                    <a:pt x="316230" y="3683"/>
                  </a:lnTo>
                  <a:lnTo>
                    <a:pt x="316230" y="2667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38835" y="2291080"/>
              <a:ext cx="461009" cy="255270"/>
            </a:xfrm>
            <a:custGeom>
              <a:avLst/>
              <a:gdLst/>
              <a:ahLst/>
              <a:cxnLst/>
              <a:rect l="l" t="t" r="r" b="b"/>
              <a:pathLst>
                <a:path w="461009" h="255269">
                  <a:moveTo>
                    <a:pt x="0" y="1270"/>
                  </a:moveTo>
                  <a:lnTo>
                    <a:pt x="0" y="255270"/>
                  </a:lnTo>
                </a:path>
                <a:path w="461009" h="255269">
                  <a:moveTo>
                    <a:pt x="461009" y="0"/>
                  </a:moveTo>
                  <a:lnTo>
                    <a:pt x="461009" y="252729"/>
                  </a:lnTo>
                </a:path>
              </a:pathLst>
            </a:custGeom>
            <a:ln w="3810">
              <a:solidFill>
                <a:srgbClr val="90A9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13130" y="2543809"/>
              <a:ext cx="387350" cy="71755"/>
            </a:xfrm>
            <a:custGeom>
              <a:avLst/>
              <a:gdLst/>
              <a:ahLst/>
              <a:cxnLst/>
              <a:rect l="l" t="t" r="r" b="b"/>
              <a:pathLst>
                <a:path w="387350" h="71755">
                  <a:moveTo>
                    <a:pt x="313690" y="67310"/>
                  </a:moveTo>
                  <a:lnTo>
                    <a:pt x="0" y="67310"/>
                  </a:lnTo>
                  <a:lnTo>
                    <a:pt x="0" y="68719"/>
                  </a:lnTo>
                  <a:lnTo>
                    <a:pt x="2540" y="68719"/>
                  </a:lnTo>
                  <a:lnTo>
                    <a:pt x="2540" y="69850"/>
                  </a:lnTo>
                  <a:lnTo>
                    <a:pt x="3810" y="69850"/>
                  </a:lnTo>
                  <a:lnTo>
                    <a:pt x="3810" y="71132"/>
                  </a:lnTo>
                  <a:lnTo>
                    <a:pt x="309880" y="71132"/>
                  </a:lnTo>
                  <a:lnTo>
                    <a:pt x="309880" y="69850"/>
                  </a:lnTo>
                  <a:lnTo>
                    <a:pt x="312420" y="69850"/>
                  </a:lnTo>
                  <a:lnTo>
                    <a:pt x="312420" y="68719"/>
                  </a:lnTo>
                  <a:lnTo>
                    <a:pt x="313690" y="68719"/>
                  </a:lnTo>
                  <a:lnTo>
                    <a:pt x="313690" y="67310"/>
                  </a:lnTo>
                  <a:close/>
                </a:path>
                <a:path w="387350" h="71755">
                  <a:moveTo>
                    <a:pt x="387350" y="0"/>
                  </a:moveTo>
                  <a:lnTo>
                    <a:pt x="384810" y="0"/>
                  </a:lnTo>
                  <a:lnTo>
                    <a:pt x="384810" y="2540"/>
                  </a:lnTo>
                  <a:lnTo>
                    <a:pt x="384810" y="3810"/>
                  </a:lnTo>
                  <a:lnTo>
                    <a:pt x="386080" y="3810"/>
                  </a:lnTo>
                  <a:lnTo>
                    <a:pt x="386080" y="2540"/>
                  </a:lnTo>
                  <a:lnTo>
                    <a:pt x="387350" y="2540"/>
                  </a:lnTo>
                  <a:lnTo>
                    <a:pt x="387350" y="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09320" y="2226309"/>
              <a:ext cx="321310" cy="3175"/>
            </a:xfrm>
            <a:custGeom>
              <a:avLst/>
              <a:gdLst/>
              <a:ahLst/>
              <a:cxnLst/>
              <a:rect l="l" t="t" r="r" b="b"/>
              <a:pathLst>
                <a:path w="321309" h="3175">
                  <a:moveTo>
                    <a:pt x="321297" y="1270"/>
                  </a:moveTo>
                  <a:lnTo>
                    <a:pt x="318770" y="1270"/>
                  </a:lnTo>
                  <a:lnTo>
                    <a:pt x="318770" y="254"/>
                  </a:lnTo>
                  <a:lnTo>
                    <a:pt x="318770" y="0"/>
                  </a:lnTo>
                  <a:lnTo>
                    <a:pt x="317500" y="0"/>
                  </a:lnTo>
                  <a:lnTo>
                    <a:pt x="1270" y="0"/>
                  </a:lnTo>
                  <a:lnTo>
                    <a:pt x="1270" y="1270"/>
                  </a:lnTo>
                  <a:lnTo>
                    <a:pt x="0" y="1270"/>
                  </a:lnTo>
                  <a:lnTo>
                    <a:pt x="0" y="2667"/>
                  </a:lnTo>
                  <a:lnTo>
                    <a:pt x="321297" y="2667"/>
                  </a:lnTo>
                  <a:lnTo>
                    <a:pt x="321297" y="127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42010" y="2288540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19">
                  <a:moveTo>
                    <a:pt x="0" y="0"/>
                  </a:moveTo>
                  <a:lnTo>
                    <a:pt x="0" y="261619"/>
                  </a:lnTo>
                </a:path>
              </a:pathLst>
            </a:custGeom>
            <a:ln w="3175">
              <a:solidFill>
                <a:srgbClr val="8FAA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296035" y="2286000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h="264160">
                  <a:moveTo>
                    <a:pt x="0" y="0"/>
                  </a:moveTo>
                  <a:lnTo>
                    <a:pt x="0" y="264159"/>
                  </a:lnTo>
                </a:path>
              </a:pathLst>
            </a:custGeom>
            <a:ln w="3810">
              <a:solidFill>
                <a:srgbClr val="8FAA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08050" y="2550159"/>
              <a:ext cx="388620" cy="60960"/>
            </a:xfrm>
            <a:custGeom>
              <a:avLst/>
              <a:gdLst/>
              <a:ahLst/>
              <a:cxnLst/>
              <a:rect l="l" t="t" r="r" b="b"/>
              <a:pathLst>
                <a:path w="388619" h="60960">
                  <a:moveTo>
                    <a:pt x="325120" y="57150"/>
                  </a:moveTo>
                  <a:lnTo>
                    <a:pt x="0" y="57150"/>
                  </a:lnTo>
                  <a:lnTo>
                    <a:pt x="0" y="58547"/>
                  </a:lnTo>
                  <a:lnTo>
                    <a:pt x="1270" y="58547"/>
                  </a:lnTo>
                  <a:lnTo>
                    <a:pt x="1270" y="59690"/>
                  </a:lnTo>
                  <a:lnTo>
                    <a:pt x="3810" y="59690"/>
                  </a:lnTo>
                  <a:lnTo>
                    <a:pt x="3810" y="60960"/>
                  </a:lnTo>
                  <a:lnTo>
                    <a:pt x="321310" y="60960"/>
                  </a:lnTo>
                  <a:lnTo>
                    <a:pt x="321310" y="59690"/>
                  </a:lnTo>
                  <a:lnTo>
                    <a:pt x="322567" y="59690"/>
                  </a:lnTo>
                  <a:lnTo>
                    <a:pt x="322567" y="58547"/>
                  </a:lnTo>
                  <a:lnTo>
                    <a:pt x="325120" y="58547"/>
                  </a:lnTo>
                  <a:lnTo>
                    <a:pt x="325120" y="57150"/>
                  </a:lnTo>
                  <a:close/>
                </a:path>
                <a:path w="388619" h="60960">
                  <a:moveTo>
                    <a:pt x="388620" y="0"/>
                  </a:moveTo>
                  <a:lnTo>
                    <a:pt x="386080" y="0"/>
                  </a:lnTo>
                  <a:lnTo>
                    <a:pt x="386080" y="1270"/>
                  </a:lnTo>
                  <a:lnTo>
                    <a:pt x="386080" y="2540"/>
                  </a:lnTo>
                  <a:lnTo>
                    <a:pt x="387350" y="2540"/>
                  </a:lnTo>
                  <a:lnTo>
                    <a:pt x="387350" y="1270"/>
                  </a:lnTo>
                  <a:lnTo>
                    <a:pt x="388620" y="1270"/>
                  </a:lnTo>
                  <a:lnTo>
                    <a:pt x="388620" y="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01700" y="2228976"/>
              <a:ext cx="334010" cy="3810"/>
            </a:xfrm>
            <a:custGeom>
              <a:avLst/>
              <a:gdLst/>
              <a:ahLst/>
              <a:cxnLst/>
              <a:rect l="l" t="t" r="r" b="b"/>
              <a:pathLst>
                <a:path w="334009" h="3810">
                  <a:moveTo>
                    <a:pt x="2540" y="3683"/>
                  </a:moveTo>
                  <a:lnTo>
                    <a:pt x="0" y="3683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3683"/>
                  </a:lnTo>
                  <a:close/>
                </a:path>
                <a:path w="334009" h="3810">
                  <a:moveTo>
                    <a:pt x="331470" y="1143"/>
                  </a:moveTo>
                  <a:lnTo>
                    <a:pt x="330200" y="1143"/>
                  </a:lnTo>
                  <a:lnTo>
                    <a:pt x="330200" y="127"/>
                  </a:lnTo>
                  <a:lnTo>
                    <a:pt x="328917" y="127"/>
                  </a:lnTo>
                  <a:lnTo>
                    <a:pt x="328917" y="0"/>
                  </a:lnTo>
                  <a:lnTo>
                    <a:pt x="7620" y="0"/>
                  </a:lnTo>
                  <a:lnTo>
                    <a:pt x="7620" y="127"/>
                  </a:lnTo>
                  <a:lnTo>
                    <a:pt x="5080" y="127"/>
                  </a:lnTo>
                  <a:lnTo>
                    <a:pt x="5080" y="1143"/>
                  </a:lnTo>
                  <a:lnTo>
                    <a:pt x="3810" y="1143"/>
                  </a:lnTo>
                  <a:lnTo>
                    <a:pt x="3810" y="2413"/>
                  </a:lnTo>
                  <a:lnTo>
                    <a:pt x="331470" y="2413"/>
                  </a:lnTo>
                  <a:lnTo>
                    <a:pt x="331470" y="1270"/>
                  </a:lnTo>
                  <a:lnTo>
                    <a:pt x="331470" y="1143"/>
                  </a:lnTo>
                  <a:close/>
                </a:path>
                <a:path w="334009" h="3810">
                  <a:moveTo>
                    <a:pt x="334010" y="2667"/>
                  </a:moveTo>
                  <a:lnTo>
                    <a:pt x="2540" y="2667"/>
                  </a:lnTo>
                  <a:lnTo>
                    <a:pt x="2540" y="3683"/>
                  </a:lnTo>
                  <a:lnTo>
                    <a:pt x="334010" y="3683"/>
                  </a:lnTo>
                  <a:lnTo>
                    <a:pt x="334010" y="2667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45185" y="2280920"/>
              <a:ext cx="447040" cy="273050"/>
            </a:xfrm>
            <a:custGeom>
              <a:avLst/>
              <a:gdLst/>
              <a:ahLst/>
              <a:cxnLst/>
              <a:rect l="l" t="t" r="r" b="b"/>
              <a:pathLst>
                <a:path w="447040" h="273050">
                  <a:moveTo>
                    <a:pt x="0" y="3810"/>
                  </a:moveTo>
                  <a:lnTo>
                    <a:pt x="0" y="273049"/>
                  </a:lnTo>
                </a:path>
                <a:path w="447040" h="273050">
                  <a:moveTo>
                    <a:pt x="447039" y="0"/>
                  </a:moveTo>
                  <a:lnTo>
                    <a:pt x="447039" y="273050"/>
                  </a:lnTo>
                </a:path>
              </a:pathLst>
            </a:custGeom>
            <a:ln w="3810">
              <a:solidFill>
                <a:srgbClr val="8EACB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02970" y="2553969"/>
              <a:ext cx="389890" cy="53340"/>
            </a:xfrm>
            <a:custGeom>
              <a:avLst/>
              <a:gdLst/>
              <a:ahLst/>
              <a:cxnLst/>
              <a:rect l="l" t="t" r="r" b="b"/>
              <a:pathLst>
                <a:path w="389890" h="53339">
                  <a:moveTo>
                    <a:pt x="335280" y="49530"/>
                  </a:moveTo>
                  <a:lnTo>
                    <a:pt x="0" y="49530"/>
                  </a:lnTo>
                  <a:lnTo>
                    <a:pt x="0" y="50927"/>
                  </a:lnTo>
                  <a:lnTo>
                    <a:pt x="1270" y="50927"/>
                  </a:lnTo>
                  <a:lnTo>
                    <a:pt x="1270" y="52209"/>
                  </a:lnTo>
                  <a:lnTo>
                    <a:pt x="3810" y="52209"/>
                  </a:lnTo>
                  <a:lnTo>
                    <a:pt x="3810" y="53340"/>
                  </a:lnTo>
                  <a:lnTo>
                    <a:pt x="331470" y="53340"/>
                  </a:lnTo>
                  <a:lnTo>
                    <a:pt x="331470" y="52209"/>
                  </a:lnTo>
                  <a:lnTo>
                    <a:pt x="332740" y="52209"/>
                  </a:lnTo>
                  <a:lnTo>
                    <a:pt x="332740" y="50927"/>
                  </a:lnTo>
                  <a:lnTo>
                    <a:pt x="335280" y="50927"/>
                  </a:lnTo>
                  <a:lnTo>
                    <a:pt x="335280" y="49530"/>
                  </a:lnTo>
                  <a:close/>
                </a:path>
                <a:path w="389890" h="53339">
                  <a:moveTo>
                    <a:pt x="389890" y="0"/>
                  </a:moveTo>
                  <a:lnTo>
                    <a:pt x="387350" y="0"/>
                  </a:lnTo>
                  <a:lnTo>
                    <a:pt x="387350" y="1270"/>
                  </a:lnTo>
                  <a:lnTo>
                    <a:pt x="387350" y="2540"/>
                  </a:lnTo>
                  <a:lnTo>
                    <a:pt x="388607" y="2540"/>
                  </a:lnTo>
                  <a:lnTo>
                    <a:pt x="388607" y="1270"/>
                  </a:lnTo>
                  <a:lnTo>
                    <a:pt x="389890" y="1270"/>
                  </a:lnTo>
                  <a:lnTo>
                    <a:pt x="389890" y="0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7089" y="223266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50800" y="3810"/>
                  </a:moveTo>
                  <a:lnTo>
                    <a:pt x="49529" y="3810"/>
                  </a:lnTo>
                  <a:lnTo>
                    <a:pt x="50800" y="3937"/>
                  </a:lnTo>
                  <a:close/>
                </a:path>
                <a:path w="443230" h="370839">
                  <a:moveTo>
                    <a:pt x="393700" y="2794"/>
                  </a:moveTo>
                  <a:lnTo>
                    <a:pt x="50800" y="2794"/>
                  </a:lnTo>
                  <a:lnTo>
                    <a:pt x="50800" y="3810"/>
                  </a:lnTo>
                  <a:lnTo>
                    <a:pt x="393700" y="3810"/>
                  </a:lnTo>
                  <a:lnTo>
                    <a:pt x="393700" y="2794"/>
                  </a:lnTo>
                  <a:close/>
                </a:path>
                <a:path w="443230" h="370839">
                  <a:moveTo>
                    <a:pt x="392430" y="1270"/>
                  </a:moveTo>
                  <a:lnTo>
                    <a:pt x="53340" y="1270"/>
                  </a:lnTo>
                  <a:lnTo>
                    <a:pt x="53340" y="2794"/>
                  </a:lnTo>
                  <a:lnTo>
                    <a:pt x="392430" y="2794"/>
                  </a:lnTo>
                  <a:lnTo>
                    <a:pt x="392430" y="1270"/>
                  </a:lnTo>
                  <a:close/>
                </a:path>
                <a:path w="443230" h="370839">
                  <a:moveTo>
                    <a:pt x="57150" y="127"/>
                  </a:moveTo>
                  <a:lnTo>
                    <a:pt x="54609" y="127"/>
                  </a:lnTo>
                  <a:lnTo>
                    <a:pt x="54609" y="1270"/>
                  </a:lnTo>
                  <a:lnTo>
                    <a:pt x="389890" y="1270"/>
                  </a:lnTo>
                  <a:lnTo>
                    <a:pt x="389890" y="254"/>
                  </a:lnTo>
                  <a:lnTo>
                    <a:pt x="57150" y="254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388620" y="0"/>
                  </a:lnTo>
                  <a:lnTo>
                    <a:pt x="388620" y="254"/>
                  </a:lnTo>
                  <a:lnTo>
                    <a:pt x="389890" y="254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3809" y="46990"/>
                  </a:moveTo>
                  <a:lnTo>
                    <a:pt x="2540" y="46990"/>
                  </a:lnTo>
                  <a:lnTo>
                    <a:pt x="2540" y="48260"/>
                  </a:lnTo>
                  <a:lnTo>
                    <a:pt x="1269" y="48260"/>
                  </a:lnTo>
                  <a:lnTo>
                    <a:pt x="1269" y="49530"/>
                  </a:lnTo>
                  <a:lnTo>
                    <a:pt x="0" y="49530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46990"/>
                  </a:lnTo>
                  <a:close/>
                </a:path>
                <a:path w="443230" h="370839">
                  <a:moveTo>
                    <a:pt x="440689" y="44450"/>
                  </a:moveTo>
                  <a:lnTo>
                    <a:pt x="439419" y="44450"/>
                  </a:lnTo>
                  <a:lnTo>
                    <a:pt x="439419" y="71120"/>
                  </a:lnTo>
                  <a:lnTo>
                    <a:pt x="443229" y="71120"/>
                  </a:lnTo>
                  <a:lnTo>
                    <a:pt x="443230" y="46990"/>
                  </a:lnTo>
                  <a:lnTo>
                    <a:pt x="441959" y="46990"/>
                  </a:lnTo>
                  <a:lnTo>
                    <a:pt x="441959" y="45720"/>
                  </a:lnTo>
                  <a:lnTo>
                    <a:pt x="440689" y="45720"/>
                  </a:lnTo>
                  <a:lnTo>
                    <a:pt x="440689" y="44450"/>
                  </a:lnTo>
                  <a:close/>
                </a:path>
                <a:path w="443230" h="370839">
                  <a:moveTo>
                    <a:pt x="3809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71120"/>
                  </a:lnTo>
                  <a:close/>
                </a:path>
                <a:path w="443230" h="370839">
                  <a:moveTo>
                    <a:pt x="443229" y="71120"/>
                  </a:moveTo>
                  <a:lnTo>
                    <a:pt x="439419" y="71120"/>
                  </a:lnTo>
                  <a:lnTo>
                    <a:pt x="439419" y="77470"/>
                  </a:lnTo>
                  <a:lnTo>
                    <a:pt x="443229" y="77470"/>
                  </a:lnTo>
                  <a:lnTo>
                    <a:pt x="443229" y="71120"/>
                  </a:lnTo>
                  <a:close/>
                </a:path>
                <a:path w="443230" h="370839">
                  <a:moveTo>
                    <a:pt x="3809" y="77470"/>
                  </a:moveTo>
                  <a:lnTo>
                    <a:pt x="0" y="77470"/>
                  </a:lnTo>
                  <a:lnTo>
                    <a:pt x="0" y="96520"/>
                  </a:lnTo>
                  <a:lnTo>
                    <a:pt x="3809" y="96520"/>
                  </a:lnTo>
                  <a:lnTo>
                    <a:pt x="3809" y="77470"/>
                  </a:lnTo>
                  <a:close/>
                </a:path>
                <a:path w="443230" h="370839">
                  <a:moveTo>
                    <a:pt x="443229" y="77470"/>
                  </a:moveTo>
                  <a:lnTo>
                    <a:pt x="439419" y="77470"/>
                  </a:lnTo>
                  <a:lnTo>
                    <a:pt x="439419" y="96520"/>
                  </a:lnTo>
                  <a:lnTo>
                    <a:pt x="443229" y="96520"/>
                  </a:lnTo>
                  <a:lnTo>
                    <a:pt x="443229" y="77470"/>
                  </a:lnTo>
                  <a:close/>
                </a:path>
                <a:path w="443230" h="370839">
                  <a:moveTo>
                    <a:pt x="3809" y="96520"/>
                  </a:moveTo>
                  <a:lnTo>
                    <a:pt x="0" y="96520"/>
                  </a:lnTo>
                  <a:lnTo>
                    <a:pt x="0" y="109220"/>
                  </a:lnTo>
                  <a:lnTo>
                    <a:pt x="3809" y="109220"/>
                  </a:lnTo>
                  <a:lnTo>
                    <a:pt x="3809" y="96520"/>
                  </a:lnTo>
                  <a:close/>
                </a:path>
                <a:path w="443230" h="370839">
                  <a:moveTo>
                    <a:pt x="443229" y="96520"/>
                  </a:moveTo>
                  <a:lnTo>
                    <a:pt x="439419" y="96520"/>
                  </a:lnTo>
                  <a:lnTo>
                    <a:pt x="439419" y="109220"/>
                  </a:lnTo>
                  <a:lnTo>
                    <a:pt x="443229" y="109220"/>
                  </a:lnTo>
                  <a:lnTo>
                    <a:pt x="443229" y="96520"/>
                  </a:lnTo>
                  <a:close/>
                </a:path>
                <a:path w="443230" h="370839">
                  <a:moveTo>
                    <a:pt x="3809" y="109220"/>
                  </a:moveTo>
                  <a:lnTo>
                    <a:pt x="0" y="109220"/>
                  </a:lnTo>
                  <a:lnTo>
                    <a:pt x="0" y="132080"/>
                  </a:lnTo>
                  <a:lnTo>
                    <a:pt x="3809" y="132080"/>
                  </a:lnTo>
                  <a:lnTo>
                    <a:pt x="3809" y="109220"/>
                  </a:lnTo>
                  <a:close/>
                </a:path>
                <a:path w="443230" h="370839">
                  <a:moveTo>
                    <a:pt x="443229" y="109220"/>
                  </a:moveTo>
                  <a:lnTo>
                    <a:pt x="439419" y="109220"/>
                  </a:lnTo>
                  <a:lnTo>
                    <a:pt x="439419" y="132080"/>
                  </a:lnTo>
                  <a:lnTo>
                    <a:pt x="443229" y="132080"/>
                  </a:lnTo>
                  <a:lnTo>
                    <a:pt x="443229" y="109220"/>
                  </a:lnTo>
                  <a:close/>
                </a:path>
                <a:path w="443230" h="370839">
                  <a:moveTo>
                    <a:pt x="3809" y="132080"/>
                  </a:moveTo>
                  <a:lnTo>
                    <a:pt x="0" y="13208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132080"/>
                  </a:lnTo>
                  <a:close/>
                </a:path>
                <a:path w="443230" h="370839">
                  <a:moveTo>
                    <a:pt x="443229" y="132080"/>
                  </a:moveTo>
                  <a:lnTo>
                    <a:pt x="439419" y="132080"/>
                  </a:lnTo>
                  <a:lnTo>
                    <a:pt x="439419" y="236220"/>
                  </a:lnTo>
                  <a:lnTo>
                    <a:pt x="443229" y="236220"/>
                  </a:lnTo>
                  <a:lnTo>
                    <a:pt x="443229" y="132080"/>
                  </a:lnTo>
                  <a:close/>
                </a:path>
                <a:path w="443230" h="370839">
                  <a:moveTo>
                    <a:pt x="3809" y="236220"/>
                  </a:moveTo>
                  <a:lnTo>
                    <a:pt x="0" y="236220"/>
                  </a:lnTo>
                  <a:lnTo>
                    <a:pt x="0" y="248920"/>
                  </a:lnTo>
                  <a:lnTo>
                    <a:pt x="3809" y="248920"/>
                  </a:lnTo>
                  <a:lnTo>
                    <a:pt x="3809" y="236220"/>
                  </a:lnTo>
                  <a:close/>
                </a:path>
                <a:path w="443230" h="370839">
                  <a:moveTo>
                    <a:pt x="443229" y="236220"/>
                  </a:moveTo>
                  <a:lnTo>
                    <a:pt x="439419" y="236220"/>
                  </a:lnTo>
                  <a:lnTo>
                    <a:pt x="439419" y="248920"/>
                  </a:lnTo>
                  <a:lnTo>
                    <a:pt x="443229" y="248920"/>
                  </a:lnTo>
                  <a:lnTo>
                    <a:pt x="443229" y="236220"/>
                  </a:lnTo>
                  <a:close/>
                </a:path>
                <a:path w="443230" h="370839">
                  <a:moveTo>
                    <a:pt x="3809" y="248920"/>
                  </a:moveTo>
                  <a:lnTo>
                    <a:pt x="0" y="24892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48920"/>
                  </a:lnTo>
                  <a:close/>
                </a:path>
                <a:path w="443230" h="370839">
                  <a:moveTo>
                    <a:pt x="443229" y="248920"/>
                  </a:moveTo>
                  <a:lnTo>
                    <a:pt x="439419" y="248920"/>
                  </a:lnTo>
                  <a:lnTo>
                    <a:pt x="439419" y="274320"/>
                  </a:lnTo>
                  <a:lnTo>
                    <a:pt x="443229" y="274320"/>
                  </a:lnTo>
                  <a:lnTo>
                    <a:pt x="443229" y="248920"/>
                  </a:lnTo>
                  <a:close/>
                </a:path>
                <a:path w="443230" h="370839">
                  <a:moveTo>
                    <a:pt x="3809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74320"/>
                  </a:lnTo>
                  <a:close/>
                </a:path>
                <a:path w="443230" h="370839">
                  <a:moveTo>
                    <a:pt x="443229" y="274320"/>
                  </a:moveTo>
                  <a:lnTo>
                    <a:pt x="439419" y="274320"/>
                  </a:lnTo>
                  <a:lnTo>
                    <a:pt x="439419" y="293370"/>
                  </a:lnTo>
                  <a:lnTo>
                    <a:pt x="443229" y="293370"/>
                  </a:lnTo>
                  <a:lnTo>
                    <a:pt x="443229" y="274320"/>
                  </a:lnTo>
                  <a:close/>
                </a:path>
                <a:path w="443230" h="370839">
                  <a:moveTo>
                    <a:pt x="3809" y="293370"/>
                  </a:moveTo>
                  <a:lnTo>
                    <a:pt x="0" y="29337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3370"/>
                  </a:lnTo>
                  <a:close/>
                </a:path>
                <a:path w="443230" h="370839">
                  <a:moveTo>
                    <a:pt x="443229" y="293370"/>
                  </a:moveTo>
                  <a:lnTo>
                    <a:pt x="439419" y="293370"/>
                  </a:lnTo>
                  <a:lnTo>
                    <a:pt x="439419" y="299720"/>
                  </a:lnTo>
                  <a:lnTo>
                    <a:pt x="443229" y="299720"/>
                  </a:lnTo>
                  <a:lnTo>
                    <a:pt x="443229" y="293370"/>
                  </a:lnTo>
                  <a:close/>
                </a:path>
                <a:path w="443230" h="370839">
                  <a:moveTo>
                    <a:pt x="392430" y="369697"/>
                  </a:moveTo>
                  <a:lnTo>
                    <a:pt x="53340" y="369697"/>
                  </a:lnTo>
                  <a:lnTo>
                    <a:pt x="53340" y="370840"/>
                  </a:lnTo>
                  <a:lnTo>
                    <a:pt x="392430" y="370840"/>
                  </a:lnTo>
                  <a:lnTo>
                    <a:pt x="392430" y="369697"/>
                  </a:lnTo>
                  <a:close/>
                </a:path>
                <a:path w="443230" h="370839">
                  <a:moveTo>
                    <a:pt x="394969" y="368427"/>
                  </a:moveTo>
                  <a:lnTo>
                    <a:pt x="52069" y="368427"/>
                  </a:lnTo>
                  <a:lnTo>
                    <a:pt x="52069" y="369697"/>
                  </a:lnTo>
                  <a:lnTo>
                    <a:pt x="394969" y="369697"/>
                  </a:lnTo>
                  <a:lnTo>
                    <a:pt x="394969" y="368427"/>
                  </a:lnTo>
                  <a:close/>
                </a:path>
                <a:path w="443230" h="370839">
                  <a:moveTo>
                    <a:pt x="396239" y="367157"/>
                  </a:moveTo>
                  <a:lnTo>
                    <a:pt x="49529" y="367157"/>
                  </a:lnTo>
                  <a:lnTo>
                    <a:pt x="49529" y="368427"/>
                  </a:lnTo>
                  <a:lnTo>
                    <a:pt x="396239" y="368427"/>
                  </a:lnTo>
                  <a:lnTo>
                    <a:pt x="396239" y="367157"/>
                  </a:lnTo>
                  <a:close/>
                </a:path>
                <a:path w="443230" h="370839">
                  <a:moveTo>
                    <a:pt x="443229" y="299974"/>
                  </a:moveTo>
                  <a:lnTo>
                    <a:pt x="439419" y="299974"/>
                  </a:lnTo>
                  <a:lnTo>
                    <a:pt x="439419" y="329057"/>
                  </a:lnTo>
                  <a:lnTo>
                    <a:pt x="440689" y="329057"/>
                  </a:lnTo>
                  <a:lnTo>
                    <a:pt x="440690" y="326390"/>
                  </a:lnTo>
                  <a:lnTo>
                    <a:pt x="441959" y="326390"/>
                  </a:lnTo>
                  <a:lnTo>
                    <a:pt x="441959" y="325247"/>
                  </a:lnTo>
                  <a:lnTo>
                    <a:pt x="443230" y="325247"/>
                  </a:lnTo>
                  <a:lnTo>
                    <a:pt x="443229" y="299974"/>
                  </a:lnTo>
                  <a:close/>
                </a:path>
                <a:path w="443230" h="370839">
                  <a:moveTo>
                    <a:pt x="3809" y="299974"/>
                  </a:moveTo>
                  <a:lnTo>
                    <a:pt x="0" y="299974"/>
                  </a:lnTo>
                  <a:lnTo>
                    <a:pt x="0" y="322707"/>
                  </a:lnTo>
                  <a:lnTo>
                    <a:pt x="1269" y="322707"/>
                  </a:lnTo>
                  <a:lnTo>
                    <a:pt x="1269" y="323977"/>
                  </a:lnTo>
                  <a:lnTo>
                    <a:pt x="2540" y="323977"/>
                  </a:lnTo>
                  <a:lnTo>
                    <a:pt x="2540" y="325247"/>
                  </a:lnTo>
                  <a:lnTo>
                    <a:pt x="3809" y="325247"/>
                  </a:lnTo>
                  <a:lnTo>
                    <a:pt x="3809" y="299974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92810" y="2236469"/>
              <a:ext cx="353060" cy="3810"/>
            </a:xfrm>
            <a:custGeom>
              <a:avLst/>
              <a:gdLst/>
              <a:ahLst/>
              <a:cxnLst/>
              <a:rect l="l" t="t" r="r" b="b"/>
              <a:pathLst>
                <a:path w="353059" h="3810">
                  <a:moveTo>
                    <a:pt x="350507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350507" y="1270"/>
                  </a:lnTo>
                  <a:lnTo>
                    <a:pt x="350507" y="0"/>
                  </a:lnTo>
                  <a:close/>
                </a:path>
                <a:path w="353059" h="3810">
                  <a:moveTo>
                    <a:pt x="353060" y="2540"/>
                  </a:moveTo>
                  <a:lnTo>
                    <a:pt x="351790" y="2540"/>
                  </a:lnTo>
                  <a:lnTo>
                    <a:pt x="35179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53060" y="3810"/>
                  </a:lnTo>
                  <a:lnTo>
                    <a:pt x="353060" y="2794"/>
                  </a:lnTo>
                  <a:lnTo>
                    <a:pt x="353060" y="2540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2804" y="2275840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750"/>
                  </a:lnTo>
                </a:path>
              </a:pathLst>
            </a:custGeom>
            <a:ln w="3810">
              <a:solidFill>
                <a:srgbClr val="8DAFB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285240" y="2274570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0"/>
                  </a:moveTo>
                  <a:lnTo>
                    <a:pt x="0" y="289560"/>
                  </a:lnTo>
                </a:path>
              </a:pathLst>
            </a:custGeom>
            <a:ln w="3175">
              <a:solidFill>
                <a:srgbClr val="8DAFB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3440" y="2561589"/>
              <a:ext cx="394970" cy="38735"/>
            </a:xfrm>
            <a:custGeom>
              <a:avLst/>
              <a:gdLst/>
              <a:ahLst/>
              <a:cxnLst/>
              <a:rect l="l" t="t" r="r" b="b"/>
              <a:pathLst>
                <a:path w="394969" h="38735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394969" h="38735">
                  <a:moveTo>
                    <a:pt x="394970" y="34302"/>
                  </a:moveTo>
                  <a:lnTo>
                    <a:pt x="38100" y="34302"/>
                  </a:lnTo>
                  <a:lnTo>
                    <a:pt x="38100" y="35572"/>
                  </a:lnTo>
                  <a:lnTo>
                    <a:pt x="39370" y="35572"/>
                  </a:lnTo>
                  <a:lnTo>
                    <a:pt x="39370" y="36830"/>
                  </a:lnTo>
                  <a:lnTo>
                    <a:pt x="41910" y="36830"/>
                  </a:lnTo>
                  <a:lnTo>
                    <a:pt x="41910" y="38112"/>
                  </a:lnTo>
                  <a:lnTo>
                    <a:pt x="392430" y="38112"/>
                  </a:lnTo>
                  <a:lnTo>
                    <a:pt x="392430" y="36830"/>
                  </a:lnTo>
                  <a:lnTo>
                    <a:pt x="393687" y="36830"/>
                  </a:lnTo>
                  <a:lnTo>
                    <a:pt x="393687" y="35572"/>
                  </a:lnTo>
                  <a:lnTo>
                    <a:pt x="394970" y="35572"/>
                  </a:lnTo>
                  <a:lnTo>
                    <a:pt x="394970" y="34302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54710" y="224028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809" y="30479"/>
                  </a:moveTo>
                  <a:lnTo>
                    <a:pt x="2540" y="30479"/>
                  </a:lnTo>
                  <a:lnTo>
                    <a:pt x="2540" y="31750"/>
                  </a:lnTo>
                  <a:lnTo>
                    <a:pt x="3809" y="31750"/>
                  </a:lnTo>
                  <a:lnTo>
                    <a:pt x="3809" y="30479"/>
                  </a:lnTo>
                  <a:close/>
                </a:path>
                <a:path w="429259" h="355600">
                  <a:moveTo>
                    <a:pt x="427990" y="30479"/>
                  </a:moveTo>
                  <a:lnTo>
                    <a:pt x="426719" y="30479"/>
                  </a:lnTo>
                  <a:lnTo>
                    <a:pt x="426719" y="30734"/>
                  </a:lnTo>
                  <a:lnTo>
                    <a:pt x="425450" y="30734"/>
                  </a:lnTo>
                  <a:lnTo>
                    <a:pt x="425450" y="31750"/>
                  </a:lnTo>
                  <a:lnTo>
                    <a:pt x="427990" y="31750"/>
                  </a:lnTo>
                  <a:lnTo>
                    <a:pt x="427990" y="30479"/>
                  </a:lnTo>
                  <a:close/>
                </a:path>
                <a:path w="429259" h="355600">
                  <a:moveTo>
                    <a:pt x="426719" y="29463"/>
                  </a:moveTo>
                  <a:lnTo>
                    <a:pt x="425450" y="29463"/>
                  </a:lnTo>
                  <a:lnTo>
                    <a:pt x="425450" y="30479"/>
                  </a:lnTo>
                  <a:lnTo>
                    <a:pt x="426719" y="30479"/>
                  </a:lnTo>
                  <a:lnTo>
                    <a:pt x="426719" y="29463"/>
                  </a:lnTo>
                  <a:close/>
                </a:path>
                <a:path w="429259" h="355600">
                  <a:moveTo>
                    <a:pt x="35559" y="2539"/>
                  </a:moveTo>
                  <a:lnTo>
                    <a:pt x="34290" y="2539"/>
                  </a:lnTo>
                  <a:lnTo>
                    <a:pt x="34290" y="3937"/>
                  </a:lnTo>
                  <a:lnTo>
                    <a:pt x="396240" y="3937"/>
                  </a:lnTo>
                  <a:lnTo>
                    <a:pt x="396240" y="2666"/>
                  </a:lnTo>
                  <a:lnTo>
                    <a:pt x="35559" y="2666"/>
                  </a:lnTo>
                  <a:close/>
                </a:path>
                <a:path w="429259" h="355600">
                  <a:moveTo>
                    <a:pt x="396240" y="2539"/>
                  </a:moveTo>
                  <a:lnTo>
                    <a:pt x="394969" y="2539"/>
                  </a:lnTo>
                  <a:lnTo>
                    <a:pt x="396240" y="2666"/>
                  </a:lnTo>
                  <a:close/>
                </a:path>
                <a:path w="429259" h="355600">
                  <a:moveTo>
                    <a:pt x="394969" y="1524"/>
                  </a:moveTo>
                  <a:lnTo>
                    <a:pt x="35559" y="1524"/>
                  </a:lnTo>
                  <a:lnTo>
                    <a:pt x="35559" y="2539"/>
                  </a:lnTo>
                  <a:lnTo>
                    <a:pt x="394969" y="2539"/>
                  </a:lnTo>
                  <a:lnTo>
                    <a:pt x="394969" y="1524"/>
                  </a:lnTo>
                  <a:close/>
                </a:path>
                <a:path w="429259" h="355600">
                  <a:moveTo>
                    <a:pt x="393700" y="0"/>
                  </a:moveTo>
                  <a:lnTo>
                    <a:pt x="36830" y="0"/>
                  </a:lnTo>
                  <a:lnTo>
                    <a:pt x="36830" y="1524"/>
                  </a:lnTo>
                  <a:lnTo>
                    <a:pt x="393700" y="1524"/>
                  </a:lnTo>
                  <a:lnTo>
                    <a:pt x="393700" y="0"/>
                  </a:lnTo>
                  <a:close/>
                </a:path>
                <a:path w="429259" h="355600">
                  <a:moveTo>
                    <a:pt x="3809" y="31750"/>
                  </a:moveTo>
                  <a:lnTo>
                    <a:pt x="1270" y="31750"/>
                  </a:lnTo>
                  <a:lnTo>
                    <a:pt x="1270" y="34290"/>
                  </a:lnTo>
                  <a:lnTo>
                    <a:pt x="0" y="3429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31750"/>
                  </a:lnTo>
                  <a:close/>
                </a:path>
                <a:path w="429259" h="355600">
                  <a:moveTo>
                    <a:pt x="429260" y="31750"/>
                  </a:moveTo>
                  <a:lnTo>
                    <a:pt x="425450" y="31750"/>
                  </a:lnTo>
                  <a:lnTo>
                    <a:pt x="425450" y="63500"/>
                  </a:lnTo>
                  <a:lnTo>
                    <a:pt x="429259" y="63500"/>
                  </a:lnTo>
                  <a:lnTo>
                    <a:pt x="429260" y="31750"/>
                  </a:lnTo>
                  <a:close/>
                </a:path>
                <a:path w="429259" h="355600">
                  <a:moveTo>
                    <a:pt x="3809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500"/>
                  </a:lnTo>
                  <a:close/>
                </a:path>
                <a:path w="429259" h="355600">
                  <a:moveTo>
                    <a:pt x="429259" y="63500"/>
                  </a:moveTo>
                  <a:lnTo>
                    <a:pt x="425450" y="63500"/>
                  </a:lnTo>
                  <a:lnTo>
                    <a:pt x="425450" y="69850"/>
                  </a:lnTo>
                  <a:lnTo>
                    <a:pt x="429259" y="69850"/>
                  </a:lnTo>
                  <a:lnTo>
                    <a:pt x="429259" y="63500"/>
                  </a:lnTo>
                  <a:close/>
                </a:path>
                <a:path w="429259" h="355600">
                  <a:moveTo>
                    <a:pt x="3809" y="69850"/>
                  </a:moveTo>
                  <a:lnTo>
                    <a:pt x="0" y="698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69850"/>
                  </a:lnTo>
                  <a:close/>
                </a:path>
                <a:path w="429259" h="355600">
                  <a:moveTo>
                    <a:pt x="429259" y="69850"/>
                  </a:moveTo>
                  <a:lnTo>
                    <a:pt x="425450" y="69850"/>
                  </a:lnTo>
                  <a:lnTo>
                    <a:pt x="425450" y="88900"/>
                  </a:lnTo>
                  <a:lnTo>
                    <a:pt x="429259" y="88900"/>
                  </a:lnTo>
                  <a:lnTo>
                    <a:pt x="429259" y="69850"/>
                  </a:lnTo>
                  <a:close/>
                </a:path>
                <a:path w="429259" h="355600">
                  <a:moveTo>
                    <a:pt x="3809" y="88900"/>
                  </a:moveTo>
                  <a:lnTo>
                    <a:pt x="0" y="88900"/>
                  </a:lnTo>
                  <a:lnTo>
                    <a:pt x="0" y="101600"/>
                  </a:lnTo>
                  <a:lnTo>
                    <a:pt x="3809" y="101600"/>
                  </a:lnTo>
                  <a:lnTo>
                    <a:pt x="3809" y="88900"/>
                  </a:lnTo>
                  <a:close/>
                </a:path>
                <a:path w="429259" h="355600">
                  <a:moveTo>
                    <a:pt x="429259" y="88900"/>
                  </a:moveTo>
                  <a:lnTo>
                    <a:pt x="425450" y="88900"/>
                  </a:lnTo>
                  <a:lnTo>
                    <a:pt x="425450" y="101600"/>
                  </a:lnTo>
                  <a:lnTo>
                    <a:pt x="429259" y="101600"/>
                  </a:lnTo>
                  <a:lnTo>
                    <a:pt x="429259" y="88900"/>
                  </a:lnTo>
                  <a:close/>
                </a:path>
                <a:path w="429259" h="355600">
                  <a:moveTo>
                    <a:pt x="3809" y="101600"/>
                  </a:moveTo>
                  <a:lnTo>
                    <a:pt x="0" y="101600"/>
                  </a:lnTo>
                  <a:lnTo>
                    <a:pt x="0" y="124460"/>
                  </a:lnTo>
                  <a:lnTo>
                    <a:pt x="3809" y="124460"/>
                  </a:lnTo>
                  <a:lnTo>
                    <a:pt x="3809" y="101600"/>
                  </a:lnTo>
                  <a:close/>
                </a:path>
                <a:path w="429259" h="355600">
                  <a:moveTo>
                    <a:pt x="429259" y="101600"/>
                  </a:moveTo>
                  <a:lnTo>
                    <a:pt x="425450" y="101600"/>
                  </a:lnTo>
                  <a:lnTo>
                    <a:pt x="425450" y="124460"/>
                  </a:lnTo>
                  <a:lnTo>
                    <a:pt x="429259" y="124460"/>
                  </a:lnTo>
                  <a:lnTo>
                    <a:pt x="429259" y="101600"/>
                  </a:lnTo>
                  <a:close/>
                </a:path>
                <a:path w="429259" h="355600">
                  <a:moveTo>
                    <a:pt x="3809" y="124460"/>
                  </a:moveTo>
                  <a:lnTo>
                    <a:pt x="0" y="12446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124460"/>
                  </a:lnTo>
                  <a:close/>
                </a:path>
                <a:path w="429259" h="355600">
                  <a:moveTo>
                    <a:pt x="429259" y="124460"/>
                  </a:moveTo>
                  <a:lnTo>
                    <a:pt x="425450" y="124460"/>
                  </a:lnTo>
                  <a:lnTo>
                    <a:pt x="425450" y="228600"/>
                  </a:lnTo>
                  <a:lnTo>
                    <a:pt x="429259" y="228600"/>
                  </a:lnTo>
                  <a:lnTo>
                    <a:pt x="429259" y="124460"/>
                  </a:lnTo>
                  <a:close/>
                </a:path>
                <a:path w="429259" h="355600">
                  <a:moveTo>
                    <a:pt x="3809" y="228600"/>
                  </a:moveTo>
                  <a:lnTo>
                    <a:pt x="0" y="22860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28600"/>
                  </a:lnTo>
                  <a:close/>
                </a:path>
                <a:path w="429259" h="355600">
                  <a:moveTo>
                    <a:pt x="429259" y="228600"/>
                  </a:moveTo>
                  <a:lnTo>
                    <a:pt x="425450" y="228600"/>
                  </a:lnTo>
                  <a:lnTo>
                    <a:pt x="425450" y="241300"/>
                  </a:lnTo>
                  <a:lnTo>
                    <a:pt x="429259" y="241300"/>
                  </a:lnTo>
                  <a:lnTo>
                    <a:pt x="429259" y="228600"/>
                  </a:lnTo>
                  <a:close/>
                </a:path>
                <a:path w="429259" h="355600">
                  <a:moveTo>
                    <a:pt x="3809" y="241300"/>
                  </a:moveTo>
                  <a:lnTo>
                    <a:pt x="0" y="24130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41300"/>
                  </a:lnTo>
                  <a:close/>
                </a:path>
                <a:path w="429259" h="355600">
                  <a:moveTo>
                    <a:pt x="429259" y="241300"/>
                  </a:moveTo>
                  <a:lnTo>
                    <a:pt x="425450" y="241300"/>
                  </a:lnTo>
                  <a:lnTo>
                    <a:pt x="425450" y="266700"/>
                  </a:lnTo>
                  <a:lnTo>
                    <a:pt x="429259" y="266700"/>
                  </a:lnTo>
                  <a:lnTo>
                    <a:pt x="429259" y="241300"/>
                  </a:lnTo>
                  <a:close/>
                </a:path>
                <a:path w="429259" h="355600">
                  <a:moveTo>
                    <a:pt x="3809" y="266700"/>
                  </a:moveTo>
                  <a:lnTo>
                    <a:pt x="0" y="266700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66700"/>
                  </a:lnTo>
                  <a:close/>
                </a:path>
                <a:path w="429259" h="355600">
                  <a:moveTo>
                    <a:pt x="429259" y="266700"/>
                  </a:moveTo>
                  <a:lnTo>
                    <a:pt x="425450" y="266700"/>
                  </a:lnTo>
                  <a:lnTo>
                    <a:pt x="425450" y="285750"/>
                  </a:lnTo>
                  <a:lnTo>
                    <a:pt x="429259" y="285750"/>
                  </a:lnTo>
                  <a:lnTo>
                    <a:pt x="429259" y="266700"/>
                  </a:lnTo>
                  <a:close/>
                </a:path>
                <a:path w="429259" h="355600">
                  <a:moveTo>
                    <a:pt x="3809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85750"/>
                  </a:lnTo>
                  <a:close/>
                </a:path>
                <a:path w="429259" h="355600">
                  <a:moveTo>
                    <a:pt x="429259" y="285750"/>
                  </a:moveTo>
                  <a:lnTo>
                    <a:pt x="425450" y="285750"/>
                  </a:lnTo>
                  <a:lnTo>
                    <a:pt x="425450" y="292100"/>
                  </a:lnTo>
                  <a:lnTo>
                    <a:pt x="429259" y="292100"/>
                  </a:lnTo>
                  <a:lnTo>
                    <a:pt x="429259" y="285750"/>
                  </a:lnTo>
                  <a:close/>
                </a:path>
                <a:path w="429259" h="355600">
                  <a:moveTo>
                    <a:pt x="396240" y="354330"/>
                  </a:moveTo>
                  <a:lnTo>
                    <a:pt x="35559" y="354330"/>
                  </a:lnTo>
                  <a:lnTo>
                    <a:pt x="35559" y="355600"/>
                  </a:lnTo>
                  <a:lnTo>
                    <a:pt x="396240" y="355600"/>
                  </a:lnTo>
                  <a:lnTo>
                    <a:pt x="396240" y="354330"/>
                  </a:lnTo>
                  <a:close/>
                </a:path>
                <a:path w="429259" h="355600">
                  <a:moveTo>
                    <a:pt x="397510" y="353187"/>
                  </a:moveTo>
                  <a:lnTo>
                    <a:pt x="33020" y="353187"/>
                  </a:lnTo>
                  <a:lnTo>
                    <a:pt x="33020" y="354330"/>
                  </a:lnTo>
                  <a:lnTo>
                    <a:pt x="397510" y="354330"/>
                  </a:lnTo>
                  <a:lnTo>
                    <a:pt x="397510" y="353187"/>
                  </a:lnTo>
                  <a:close/>
                </a:path>
                <a:path w="429259" h="355600">
                  <a:moveTo>
                    <a:pt x="429259" y="292227"/>
                  </a:moveTo>
                  <a:lnTo>
                    <a:pt x="425450" y="292227"/>
                  </a:lnTo>
                  <a:lnTo>
                    <a:pt x="425450" y="327787"/>
                  </a:lnTo>
                  <a:lnTo>
                    <a:pt x="426719" y="327787"/>
                  </a:lnTo>
                  <a:lnTo>
                    <a:pt x="426719" y="326390"/>
                  </a:lnTo>
                  <a:lnTo>
                    <a:pt x="427990" y="326390"/>
                  </a:lnTo>
                  <a:lnTo>
                    <a:pt x="427990" y="325120"/>
                  </a:lnTo>
                  <a:lnTo>
                    <a:pt x="429260" y="325120"/>
                  </a:lnTo>
                  <a:lnTo>
                    <a:pt x="429259" y="292227"/>
                  </a:lnTo>
                  <a:close/>
                </a:path>
                <a:path w="429259" h="355600">
                  <a:moveTo>
                    <a:pt x="3809" y="292227"/>
                  </a:moveTo>
                  <a:lnTo>
                    <a:pt x="0" y="29222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09" y="326390"/>
                  </a:lnTo>
                  <a:lnTo>
                    <a:pt x="3809" y="292227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58520" y="2244216"/>
              <a:ext cx="421640" cy="26670"/>
            </a:xfrm>
            <a:custGeom>
              <a:avLst/>
              <a:gdLst/>
              <a:ahLst/>
              <a:cxnLst/>
              <a:rect l="l" t="t" r="r" b="b"/>
              <a:pathLst>
                <a:path w="421640" h="26669">
                  <a:moveTo>
                    <a:pt x="3810" y="22987"/>
                  </a:moveTo>
                  <a:lnTo>
                    <a:pt x="2540" y="22987"/>
                  </a:lnTo>
                  <a:lnTo>
                    <a:pt x="2540" y="24003"/>
                  </a:lnTo>
                  <a:lnTo>
                    <a:pt x="1270" y="24003"/>
                  </a:lnTo>
                  <a:lnTo>
                    <a:pt x="1270" y="25273"/>
                  </a:lnTo>
                  <a:lnTo>
                    <a:pt x="0" y="25273"/>
                  </a:lnTo>
                  <a:lnTo>
                    <a:pt x="0" y="26543"/>
                  </a:lnTo>
                  <a:lnTo>
                    <a:pt x="3810" y="26543"/>
                  </a:lnTo>
                  <a:lnTo>
                    <a:pt x="3810" y="25273"/>
                  </a:lnTo>
                  <a:lnTo>
                    <a:pt x="3810" y="24003"/>
                  </a:lnTo>
                  <a:lnTo>
                    <a:pt x="3810" y="22987"/>
                  </a:lnTo>
                  <a:close/>
                </a:path>
                <a:path w="421640" h="26669">
                  <a:moveTo>
                    <a:pt x="397497" y="2413"/>
                  </a:moveTo>
                  <a:lnTo>
                    <a:pt x="396240" y="2413"/>
                  </a:lnTo>
                  <a:lnTo>
                    <a:pt x="396240" y="1397"/>
                  </a:lnTo>
                  <a:lnTo>
                    <a:pt x="396240" y="1143"/>
                  </a:lnTo>
                  <a:lnTo>
                    <a:pt x="393700" y="1143"/>
                  </a:lnTo>
                  <a:lnTo>
                    <a:pt x="393700" y="127"/>
                  </a:lnTo>
                  <a:lnTo>
                    <a:pt x="392430" y="127"/>
                  </a:lnTo>
                  <a:lnTo>
                    <a:pt x="392430" y="0"/>
                  </a:lnTo>
                  <a:lnTo>
                    <a:pt x="30480" y="0"/>
                  </a:lnTo>
                  <a:lnTo>
                    <a:pt x="30480" y="127"/>
                  </a:lnTo>
                  <a:lnTo>
                    <a:pt x="27940" y="127"/>
                  </a:lnTo>
                  <a:lnTo>
                    <a:pt x="27940" y="1143"/>
                  </a:lnTo>
                  <a:lnTo>
                    <a:pt x="26670" y="1143"/>
                  </a:lnTo>
                  <a:lnTo>
                    <a:pt x="26670" y="2413"/>
                  </a:lnTo>
                  <a:lnTo>
                    <a:pt x="25400" y="2413"/>
                  </a:lnTo>
                  <a:lnTo>
                    <a:pt x="25400" y="3810"/>
                  </a:lnTo>
                  <a:lnTo>
                    <a:pt x="397497" y="3810"/>
                  </a:lnTo>
                  <a:lnTo>
                    <a:pt x="397497" y="2413"/>
                  </a:lnTo>
                  <a:close/>
                </a:path>
                <a:path w="421640" h="26669">
                  <a:moveTo>
                    <a:pt x="421640" y="24003"/>
                  </a:moveTo>
                  <a:lnTo>
                    <a:pt x="420357" y="24003"/>
                  </a:lnTo>
                  <a:lnTo>
                    <a:pt x="420357" y="22733"/>
                  </a:lnTo>
                  <a:lnTo>
                    <a:pt x="419100" y="22733"/>
                  </a:lnTo>
                  <a:lnTo>
                    <a:pt x="419100" y="21463"/>
                  </a:lnTo>
                  <a:lnTo>
                    <a:pt x="417830" y="21463"/>
                  </a:lnTo>
                  <a:lnTo>
                    <a:pt x="417830" y="22733"/>
                  </a:lnTo>
                  <a:lnTo>
                    <a:pt x="417830" y="24003"/>
                  </a:lnTo>
                  <a:lnTo>
                    <a:pt x="417830" y="26543"/>
                  </a:lnTo>
                  <a:lnTo>
                    <a:pt x="421640" y="26543"/>
                  </a:lnTo>
                  <a:lnTo>
                    <a:pt x="421640" y="24003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60424" y="2271013"/>
              <a:ext cx="417830" cy="300990"/>
            </a:xfrm>
            <a:custGeom>
              <a:avLst/>
              <a:gdLst/>
              <a:ahLst/>
              <a:cxnLst/>
              <a:rect l="l" t="t" r="r" b="b"/>
              <a:pathLst>
                <a:path w="417830" h="300989">
                  <a:moveTo>
                    <a:pt x="0" y="0"/>
                  </a:moveTo>
                  <a:lnTo>
                    <a:pt x="0" y="299465"/>
                  </a:lnTo>
                </a:path>
                <a:path w="417830" h="300989">
                  <a:moveTo>
                    <a:pt x="417830" y="0"/>
                  </a:moveTo>
                  <a:lnTo>
                    <a:pt x="417830" y="300735"/>
                  </a:lnTo>
                </a:path>
              </a:pathLst>
            </a:custGeom>
            <a:ln w="3810">
              <a:solidFill>
                <a:srgbClr val="8BB2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82650" y="2589542"/>
              <a:ext cx="374650" cy="3810"/>
            </a:xfrm>
            <a:custGeom>
              <a:avLst/>
              <a:gdLst/>
              <a:ahLst/>
              <a:cxnLst/>
              <a:rect l="l" t="t" r="r" b="b"/>
              <a:pathLst>
                <a:path w="374650" h="3810">
                  <a:moveTo>
                    <a:pt x="3746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2527"/>
                  </a:lnTo>
                  <a:lnTo>
                    <a:pt x="3810" y="2527"/>
                  </a:lnTo>
                  <a:lnTo>
                    <a:pt x="3810" y="3810"/>
                  </a:lnTo>
                  <a:lnTo>
                    <a:pt x="370827" y="3810"/>
                  </a:lnTo>
                  <a:lnTo>
                    <a:pt x="370827" y="2527"/>
                  </a:lnTo>
                  <a:lnTo>
                    <a:pt x="373380" y="2527"/>
                  </a:lnTo>
                  <a:lnTo>
                    <a:pt x="373380" y="1270"/>
                  </a:lnTo>
                  <a:lnTo>
                    <a:pt x="374650" y="1270"/>
                  </a:lnTo>
                  <a:lnTo>
                    <a:pt x="374650" y="0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62330" y="2247899"/>
              <a:ext cx="398780" cy="22860"/>
            </a:xfrm>
            <a:custGeom>
              <a:avLst/>
              <a:gdLst/>
              <a:ahLst/>
              <a:cxnLst/>
              <a:rect l="l" t="t" r="r" b="b"/>
              <a:pathLst>
                <a:path w="398780" h="22860">
                  <a:moveTo>
                    <a:pt x="2540" y="20447"/>
                  </a:moveTo>
                  <a:lnTo>
                    <a:pt x="0" y="20447"/>
                  </a:lnTo>
                  <a:lnTo>
                    <a:pt x="0" y="22860"/>
                  </a:lnTo>
                  <a:lnTo>
                    <a:pt x="2540" y="22860"/>
                  </a:lnTo>
                  <a:lnTo>
                    <a:pt x="2540" y="20447"/>
                  </a:lnTo>
                  <a:close/>
                </a:path>
                <a:path w="398780" h="22860">
                  <a:moveTo>
                    <a:pt x="2540" y="16510"/>
                  </a:moveTo>
                  <a:lnTo>
                    <a:pt x="1270" y="16510"/>
                  </a:lnTo>
                  <a:lnTo>
                    <a:pt x="1270" y="17780"/>
                  </a:lnTo>
                  <a:lnTo>
                    <a:pt x="0" y="17780"/>
                  </a:lnTo>
                  <a:lnTo>
                    <a:pt x="0" y="20320"/>
                  </a:lnTo>
                  <a:lnTo>
                    <a:pt x="2540" y="20320"/>
                  </a:lnTo>
                  <a:lnTo>
                    <a:pt x="2540" y="17780"/>
                  </a:lnTo>
                  <a:lnTo>
                    <a:pt x="2540" y="16510"/>
                  </a:lnTo>
                  <a:close/>
                </a:path>
                <a:path w="398780" h="22860">
                  <a:moveTo>
                    <a:pt x="396240" y="1270"/>
                  </a:moveTo>
                  <a:lnTo>
                    <a:pt x="394970" y="1270"/>
                  </a:lnTo>
                  <a:lnTo>
                    <a:pt x="394970" y="127"/>
                  </a:lnTo>
                  <a:lnTo>
                    <a:pt x="393687" y="127"/>
                  </a:lnTo>
                  <a:lnTo>
                    <a:pt x="393687" y="0"/>
                  </a:lnTo>
                  <a:lnTo>
                    <a:pt x="21590" y="0"/>
                  </a:lnTo>
                  <a:lnTo>
                    <a:pt x="21590" y="127"/>
                  </a:lnTo>
                  <a:lnTo>
                    <a:pt x="20320" y="127"/>
                  </a:lnTo>
                  <a:lnTo>
                    <a:pt x="20320" y="1270"/>
                  </a:lnTo>
                  <a:lnTo>
                    <a:pt x="17780" y="1270"/>
                  </a:lnTo>
                  <a:lnTo>
                    <a:pt x="17780" y="2540"/>
                  </a:lnTo>
                  <a:lnTo>
                    <a:pt x="396240" y="2540"/>
                  </a:lnTo>
                  <a:lnTo>
                    <a:pt x="396240" y="1397"/>
                  </a:lnTo>
                  <a:lnTo>
                    <a:pt x="396240" y="1270"/>
                  </a:lnTo>
                  <a:close/>
                </a:path>
                <a:path w="398780" h="22860">
                  <a:moveTo>
                    <a:pt x="398780" y="2667"/>
                  </a:moveTo>
                  <a:lnTo>
                    <a:pt x="16510" y="2667"/>
                  </a:lnTo>
                  <a:lnTo>
                    <a:pt x="16510" y="3810"/>
                  </a:lnTo>
                  <a:lnTo>
                    <a:pt x="398780" y="3810"/>
                  </a:lnTo>
                  <a:lnTo>
                    <a:pt x="398780" y="2667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63599" y="2270887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60">
                  <a:moveTo>
                    <a:pt x="0" y="0"/>
                  </a:moveTo>
                  <a:lnTo>
                    <a:pt x="0" y="302132"/>
                  </a:lnTo>
                </a:path>
              </a:pathLst>
            </a:custGeom>
            <a:ln w="3175">
              <a:solidFill>
                <a:srgbClr val="8AB4A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274444" y="2261870"/>
              <a:ext cx="0" cy="313690"/>
            </a:xfrm>
            <a:custGeom>
              <a:avLst/>
              <a:gdLst/>
              <a:ahLst/>
              <a:cxnLst/>
              <a:rect l="l" t="t" r="r" b="b"/>
              <a:pathLst>
                <a:path h="313689">
                  <a:moveTo>
                    <a:pt x="0" y="0"/>
                  </a:moveTo>
                  <a:lnTo>
                    <a:pt x="0" y="313689"/>
                  </a:lnTo>
                </a:path>
              </a:pathLst>
            </a:custGeom>
            <a:ln w="3810">
              <a:solidFill>
                <a:srgbClr val="8AB4A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77570" y="2585719"/>
              <a:ext cx="384810" cy="4445"/>
            </a:xfrm>
            <a:custGeom>
              <a:avLst/>
              <a:gdLst/>
              <a:ahLst/>
              <a:cxnLst/>
              <a:rect l="l" t="t" r="r" b="b"/>
              <a:pathLst>
                <a:path w="384809" h="4444">
                  <a:moveTo>
                    <a:pt x="384797" y="0"/>
                  </a:moveTo>
                  <a:lnTo>
                    <a:pt x="0" y="0"/>
                  </a:lnTo>
                  <a:lnTo>
                    <a:pt x="0" y="1409"/>
                  </a:lnTo>
                  <a:lnTo>
                    <a:pt x="2540" y="1409"/>
                  </a:lnTo>
                  <a:lnTo>
                    <a:pt x="2540" y="2540"/>
                  </a:lnTo>
                  <a:lnTo>
                    <a:pt x="3810" y="2540"/>
                  </a:lnTo>
                  <a:lnTo>
                    <a:pt x="3810" y="3822"/>
                  </a:lnTo>
                  <a:lnTo>
                    <a:pt x="381000" y="3822"/>
                  </a:lnTo>
                  <a:lnTo>
                    <a:pt x="381000" y="2540"/>
                  </a:lnTo>
                  <a:lnTo>
                    <a:pt x="383540" y="2540"/>
                  </a:lnTo>
                  <a:lnTo>
                    <a:pt x="383540" y="1409"/>
                  </a:lnTo>
                  <a:lnTo>
                    <a:pt x="384797" y="1409"/>
                  </a:lnTo>
                  <a:lnTo>
                    <a:pt x="384797" y="0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64870" y="225171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810" y="19176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176"/>
                  </a:lnTo>
                  <a:close/>
                </a:path>
                <a:path w="407669" h="334010">
                  <a:moveTo>
                    <a:pt x="407670" y="19176"/>
                  </a:moveTo>
                  <a:lnTo>
                    <a:pt x="403860" y="19176"/>
                  </a:lnTo>
                  <a:lnTo>
                    <a:pt x="403860" y="20319"/>
                  </a:lnTo>
                  <a:lnTo>
                    <a:pt x="407670" y="20319"/>
                  </a:lnTo>
                  <a:lnTo>
                    <a:pt x="407670" y="19176"/>
                  </a:lnTo>
                  <a:close/>
                </a:path>
                <a:path w="407669" h="334010">
                  <a:moveTo>
                    <a:pt x="3810" y="16636"/>
                  </a:moveTo>
                  <a:lnTo>
                    <a:pt x="0" y="16636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6636"/>
                  </a:lnTo>
                  <a:close/>
                </a:path>
                <a:path w="407669" h="334010">
                  <a:moveTo>
                    <a:pt x="407670" y="16636"/>
                  </a:moveTo>
                  <a:lnTo>
                    <a:pt x="403860" y="16636"/>
                  </a:lnTo>
                  <a:lnTo>
                    <a:pt x="403860" y="19049"/>
                  </a:lnTo>
                  <a:lnTo>
                    <a:pt x="407670" y="19049"/>
                  </a:lnTo>
                  <a:lnTo>
                    <a:pt x="407670" y="16636"/>
                  </a:lnTo>
                  <a:close/>
                </a:path>
                <a:path w="407669" h="334010">
                  <a:moveTo>
                    <a:pt x="3810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2826"/>
                  </a:lnTo>
                  <a:close/>
                </a:path>
                <a:path w="407669" h="334010">
                  <a:moveTo>
                    <a:pt x="407670" y="12826"/>
                  </a:moveTo>
                  <a:lnTo>
                    <a:pt x="403860" y="12826"/>
                  </a:lnTo>
                  <a:lnTo>
                    <a:pt x="403860" y="16509"/>
                  </a:lnTo>
                  <a:lnTo>
                    <a:pt x="407670" y="16509"/>
                  </a:lnTo>
                  <a:lnTo>
                    <a:pt x="407670" y="12826"/>
                  </a:lnTo>
                  <a:close/>
                </a:path>
                <a:path w="407669" h="334010">
                  <a:moveTo>
                    <a:pt x="2540" y="10159"/>
                  </a:moveTo>
                  <a:lnTo>
                    <a:pt x="1270" y="10159"/>
                  </a:lnTo>
                  <a:lnTo>
                    <a:pt x="1270" y="11556"/>
                  </a:lnTo>
                  <a:lnTo>
                    <a:pt x="0" y="11556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10286"/>
                  </a:lnTo>
                  <a:lnTo>
                    <a:pt x="2540" y="10286"/>
                  </a:lnTo>
                  <a:close/>
                </a:path>
                <a:path w="407669" h="334010">
                  <a:moveTo>
                    <a:pt x="407670" y="10159"/>
                  </a:moveTo>
                  <a:lnTo>
                    <a:pt x="406400" y="10159"/>
                  </a:lnTo>
                  <a:lnTo>
                    <a:pt x="403860" y="10286"/>
                  </a:lnTo>
                  <a:lnTo>
                    <a:pt x="403860" y="12699"/>
                  </a:lnTo>
                  <a:lnTo>
                    <a:pt x="407670" y="12699"/>
                  </a:lnTo>
                  <a:lnTo>
                    <a:pt x="407670" y="10159"/>
                  </a:lnTo>
                  <a:close/>
                </a:path>
                <a:path w="407669" h="334010">
                  <a:moveTo>
                    <a:pt x="3810" y="9016"/>
                  </a:moveTo>
                  <a:lnTo>
                    <a:pt x="2540" y="9016"/>
                  </a:lnTo>
                  <a:lnTo>
                    <a:pt x="2540" y="10159"/>
                  </a:lnTo>
                  <a:lnTo>
                    <a:pt x="3810" y="10159"/>
                  </a:lnTo>
                  <a:lnTo>
                    <a:pt x="3810" y="9016"/>
                  </a:lnTo>
                  <a:close/>
                </a:path>
                <a:path w="407669" h="334010">
                  <a:moveTo>
                    <a:pt x="405130" y="7619"/>
                  </a:moveTo>
                  <a:lnTo>
                    <a:pt x="403860" y="7619"/>
                  </a:lnTo>
                  <a:lnTo>
                    <a:pt x="403860" y="10159"/>
                  </a:lnTo>
                  <a:lnTo>
                    <a:pt x="406400" y="10159"/>
                  </a:lnTo>
                  <a:lnTo>
                    <a:pt x="406400" y="9016"/>
                  </a:lnTo>
                  <a:lnTo>
                    <a:pt x="405130" y="9016"/>
                  </a:lnTo>
                  <a:lnTo>
                    <a:pt x="405130" y="7619"/>
                  </a:lnTo>
                  <a:close/>
                </a:path>
                <a:path w="407669" h="334010">
                  <a:moveTo>
                    <a:pt x="400050" y="2666"/>
                  </a:moveTo>
                  <a:lnTo>
                    <a:pt x="10160" y="2666"/>
                  </a:lnTo>
                  <a:lnTo>
                    <a:pt x="10160" y="3810"/>
                  </a:lnTo>
                  <a:lnTo>
                    <a:pt x="400050" y="3810"/>
                  </a:lnTo>
                  <a:lnTo>
                    <a:pt x="400050" y="2666"/>
                  </a:lnTo>
                  <a:close/>
                </a:path>
                <a:path w="407669" h="334010">
                  <a:moveTo>
                    <a:pt x="398780" y="1269"/>
                  </a:moveTo>
                  <a:lnTo>
                    <a:pt x="11430" y="1269"/>
                  </a:lnTo>
                  <a:lnTo>
                    <a:pt x="11430" y="2666"/>
                  </a:lnTo>
                  <a:lnTo>
                    <a:pt x="398780" y="2666"/>
                  </a:lnTo>
                  <a:lnTo>
                    <a:pt x="398780" y="1269"/>
                  </a:lnTo>
                  <a:close/>
                </a:path>
                <a:path w="407669" h="334010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7509" y="1269"/>
                  </a:lnTo>
                  <a:lnTo>
                    <a:pt x="397509" y="126"/>
                  </a:lnTo>
                  <a:lnTo>
                    <a:pt x="13970" y="126"/>
                  </a:lnTo>
                  <a:close/>
                </a:path>
                <a:path w="407669" h="334010">
                  <a:moveTo>
                    <a:pt x="397509" y="0"/>
                  </a:moveTo>
                  <a:lnTo>
                    <a:pt x="396240" y="0"/>
                  </a:lnTo>
                  <a:lnTo>
                    <a:pt x="397509" y="126"/>
                  </a:lnTo>
                  <a:close/>
                </a:path>
                <a:path w="407669" h="334010">
                  <a:moveTo>
                    <a:pt x="3810" y="20320"/>
                  </a:moveTo>
                  <a:lnTo>
                    <a:pt x="0" y="203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20320"/>
                  </a:lnTo>
                  <a:close/>
                </a:path>
                <a:path w="407669" h="334010">
                  <a:moveTo>
                    <a:pt x="407670" y="20320"/>
                  </a:moveTo>
                  <a:lnTo>
                    <a:pt x="403860" y="20320"/>
                  </a:lnTo>
                  <a:lnTo>
                    <a:pt x="403860" y="52069"/>
                  </a:lnTo>
                  <a:lnTo>
                    <a:pt x="407670" y="52069"/>
                  </a:lnTo>
                  <a:lnTo>
                    <a:pt x="407670" y="20320"/>
                  </a:lnTo>
                  <a:close/>
                </a:path>
                <a:path w="407669" h="334010">
                  <a:moveTo>
                    <a:pt x="381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2070"/>
                  </a:lnTo>
                  <a:close/>
                </a:path>
                <a:path w="407669" h="334010">
                  <a:moveTo>
                    <a:pt x="407670" y="52070"/>
                  </a:moveTo>
                  <a:lnTo>
                    <a:pt x="403860" y="52070"/>
                  </a:lnTo>
                  <a:lnTo>
                    <a:pt x="403860" y="58419"/>
                  </a:lnTo>
                  <a:lnTo>
                    <a:pt x="407670" y="58419"/>
                  </a:lnTo>
                  <a:lnTo>
                    <a:pt x="407670" y="52070"/>
                  </a:lnTo>
                  <a:close/>
                </a:path>
                <a:path w="407669" h="334010">
                  <a:moveTo>
                    <a:pt x="3810" y="58420"/>
                  </a:moveTo>
                  <a:lnTo>
                    <a:pt x="0" y="5842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58420"/>
                  </a:lnTo>
                  <a:close/>
                </a:path>
                <a:path w="407669" h="334010">
                  <a:moveTo>
                    <a:pt x="407670" y="58420"/>
                  </a:moveTo>
                  <a:lnTo>
                    <a:pt x="403860" y="58420"/>
                  </a:lnTo>
                  <a:lnTo>
                    <a:pt x="403860" y="77469"/>
                  </a:lnTo>
                  <a:lnTo>
                    <a:pt x="407670" y="77469"/>
                  </a:lnTo>
                  <a:lnTo>
                    <a:pt x="407670" y="58420"/>
                  </a:lnTo>
                  <a:close/>
                </a:path>
                <a:path w="407669" h="334010">
                  <a:moveTo>
                    <a:pt x="3810" y="77470"/>
                  </a:moveTo>
                  <a:lnTo>
                    <a:pt x="0" y="7747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77470"/>
                  </a:lnTo>
                  <a:close/>
                </a:path>
                <a:path w="407669" h="334010">
                  <a:moveTo>
                    <a:pt x="407670" y="77470"/>
                  </a:moveTo>
                  <a:lnTo>
                    <a:pt x="403860" y="77470"/>
                  </a:lnTo>
                  <a:lnTo>
                    <a:pt x="403860" y="90169"/>
                  </a:lnTo>
                  <a:lnTo>
                    <a:pt x="407670" y="90169"/>
                  </a:lnTo>
                  <a:lnTo>
                    <a:pt x="407670" y="77470"/>
                  </a:lnTo>
                  <a:close/>
                </a:path>
                <a:path w="407669" h="334010">
                  <a:moveTo>
                    <a:pt x="3810" y="90170"/>
                  </a:moveTo>
                  <a:lnTo>
                    <a:pt x="0" y="9017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90170"/>
                  </a:lnTo>
                  <a:close/>
                </a:path>
                <a:path w="407669" h="334010">
                  <a:moveTo>
                    <a:pt x="407670" y="90170"/>
                  </a:moveTo>
                  <a:lnTo>
                    <a:pt x="403860" y="90170"/>
                  </a:lnTo>
                  <a:lnTo>
                    <a:pt x="403860" y="113029"/>
                  </a:lnTo>
                  <a:lnTo>
                    <a:pt x="407670" y="113029"/>
                  </a:lnTo>
                  <a:lnTo>
                    <a:pt x="407670" y="90170"/>
                  </a:lnTo>
                  <a:close/>
                </a:path>
                <a:path w="407669" h="334010">
                  <a:moveTo>
                    <a:pt x="3810" y="113030"/>
                  </a:moveTo>
                  <a:lnTo>
                    <a:pt x="0" y="11303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13030"/>
                  </a:lnTo>
                  <a:close/>
                </a:path>
                <a:path w="407669" h="334010">
                  <a:moveTo>
                    <a:pt x="407670" y="113030"/>
                  </a:moveTo>
                  <a:lnTo>
                    <a:pt x="403860" y="113030"/>
                  </a:lnTo>
                  <a:lnTo>
                    <a:pt x="403860" y="217169"/>
                  </a:lnTo>
                  <a:lnTo>
                    <a:pt x="407670" y="217169"/>
                  </a:lnTo>
                  <a:lnTo>
                    <a:pt x="407670" y="113030"/>
                  </a:lnTo>
                  <a:close/>
                </a:path>
                <a:path w="407669" h="334010">
                  <a:moveTo>
                    <a:pt x="3810" y="217170"/>
                  </a:moveTo>
                  <a:lnTo>
                    <a:pt x="0" y="21717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17170"/>
                  </a:lnTo>
                  <a:close/>
                </a:path>
                <a:path w="407669" h="334010">
                  <a:moveTo>
                    <a:pt x="407670" y="217170"/>
                  </a:moveTo>
                  <a:lnTo>
                    <a:pt x="403860" y="217170"/>
                  </a:lnTo>
                  <a:lnTo>
                    <a:pt x="403860" y="229869"/>
                  </a:lnTo>
                  <a:lnTo>
                    <a:pt x="407670" y="229869"/>
                  </a:lnTo>
                  <a:lnTo>
                    <a:pt x="407670" y="217170"/>
                  </a:lnTo>
                  <a:close/>
                </a:path>
                <a:path w="407669" h="334010">
                  <a:moveTo>
                    <a:pt x="3810" y="229870"/>
                  </a:moveTo>
                  <a:lnTo>
                    <a:pt x="0" y="22987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29870"/>
                  </a:lnTo>
                  <a:close/>
                </a:path>
                <a:path w="407669" h="334010">
                  <a:moveTo>
                    <a:pt x="407670" y="229870"/>
                  </a:moveTo>
                  <a:lnTo>
                    <a:pt x="403860" y="229870"/>
                  </a:lnTo>
                  <a:lnTo>
                    <a:pt x="403860" y="255269"/>
                  </a:lnTo>
                  <a:lnTo>
                    <a:pt x="407670" y="255269"/>
                  </a:lnTo>
                  <a:lnTo>
                    <a:pt x="407670" y="229870"/>
                  </a:lnTo>
                  <a:close/>
                </a:path>
                <a:path w="407669" h="334010">
                  <a:moveTo>
                    <a:pt x="3810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55270"/>
                  </a:lnTo>
                  <a:close/>
                </a:path>
                <a:path w="407669" h="334010">
                  <a:moveTo>
                    <a:pt x="407670" y="255270"/>
                  </a:moveTo>
                  <a:lnTo>
                    <a:pt x="403860" y="255270"/>
                  </a:lnTo>
                  <a:lnTo>
                    <a:pt x="403860" y="274319"/>
                  </a:lnTo>
                  <a:lnTo>
                    <a:pt x="407670" y="274319"/>
                  </a:lnTo>
                  <a:lnTo>
                    <a:pt x="407670" y="255270"/>
                  </a:lnTo>
                  <a:close/>
                </a:path>
                <a:path w="407669" h="334010">
                  <a:moveTo>
                    <a:pt x="381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20"/>
                  </a:lnTo>
                  <a:close/>
                </a:path>
                <a:path w="407669" h="334010">
                  <a:moveTo>
                    <a:pt x="407670" y="274320"/>
                  </a:moveTo>
                  <a:lnTo>
                    <a:pt x="403860" y="274320"/>
                  </a:lnTo>
                  <a:lnTo>
                    <a:pt x="403860" y="280669"/>
                  </a:lnTo>
                  <a:lnTo>
                    <a:pt x="407670" y="280669"/>
                  </a:lnTo>
                  <a:lnTo>
                    <a:pt x="407670" y="274320"/>
                  </a:lnTo>
                  <a:close/>
                </a:path>
                <a:path w="407669" h="334010">
                  <a:moveTo>
                    <a:pt x="398780" y="332739"/>
                  </a:moveTo>
                  <a:lnTo>
                    <a:pt x="11430" y="332739"/>
                  </a:lnTo>
                  <a:lnTo>
                    <a:pt x="11430" y="334010"/>
                  </a:lnTo>
                  <a:lnTo>
                    <a:pt x="398780" y="334010"/>
                  </a:lnTo>
                  <a:lnTo>
                    <a:pt x="398780" y="332739"/>
                  </a:lnTo>
                  <a:close/>
                </a:path>
                <a:path w="407669" h="334010">
                  <a:moveTo>
                    <a:pt x="400050" y="331597"/>
                  </a:moveTo>
                  <a:lnTo>
                    <a:pt x="10160" y="331597"/>
                  </a:lnTo>
                  <a:lnTo>
                    <a:pt x="10160" y="332739"/>
                  </a:lnTo>
                  <a:lnTo>
                    <a:pt x="400050" y="332739"/>
                  </a:lnTo>
                  <a:lnTo>
                    <a:pt x="400050" y="331597"/>
                  </a:lnTo>
                  <a:close/>
                </a:path>
                <a:path w="407669" h="334010">
                  <a:moveTo>
                    <a:pt x="401319" y="330200"/>
                  </a:moveTo>
                  <a:lnTo>
                    <a:pt x="8890" y="330200"/>
                  </a:lnTo>
                  <a:lnTo>
                    <a:pt x="8890" y="331597"/>
                  </a:lnTo>
                  <a:lnTo>
                    <a:pt x="401319" y="331597"/>
                  </a:lnTo>
                  <a:lnTo>
                    <a:pt x="401319" y="330200"/>
                  </a:lnTo>
                  <a:close/>
                </a:path>
                <a:path w="407669" h="334010">
                  <a:moveTo>
                    <a:pt x="407670" y="280924"/>
                  </a:moveTo>
                  <a:lnTo>
                    <a:pt x="403860" y="280924"/>
                  </a:lnTo>
                  <a:lnTo>
                    <a:pt x="403860" y="327660"/>
                  </a:lnTo>
                  <a:lnTo>
                    <a:pt x="405130" y="327660"/>
                  </a:lnTo>
                  <a:lnTo>
                    <a:pt x="405130" y="326389"/>
                  </a:lnTo>
                  <a:lnTo>
                    <a:pt x="406400" y="326389"/>
                  </a:lnTo>
                  <a:lnTo>
                    <a:pt x="406400" y="325247"/>
                  </a:lnTo>
                  <a:lnTo>
                    <a:pt x="407669" y="325247"/>
                  </a:lnTo>
                  <a:lnTo>
                    <a:pt x="407670" y="280924"/>
                  </a:lnTo>
                  <a:close/>
                </a:path>
                <a:path w="407669" h="334010">
                  <a:moveTo>
                    <a:pt x="3810" y="280924"/>
                  </a:moveTo>
                  <a:lnTo>
                    <a:pt x="0" y="280924"/>
                  </a:lnTo>
                  <a:lnTo>
                    <a:pt x="0" y="322707"/>
                  </a:lnTo>
                  <a:lnTo>
                    <a:pt x="1270" y="322707"/>
                  </a:lnTo>
                  <a:lnTo>
                    <a:pt x="1270" y="323850"/>
                  </a:lnTo>
                  <a:lnTo>
                    <a:pt x="2540" y="323850"/>
                  </a:lnTo>
                  <a:lnTo>
                    <a:pt x="2540" y="325247"/>
                  </a:lnTo>
                  <a:lnTo>
                    <a:pt x="3810" y="325247"/>
                  </a:lnTo>
                  <a:lnTo>
                    <a:pt x="3810" y="280924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68679" y="225552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09" y="15366"/>
                  </a:moveTo>
                  <a:lnTo>
                    <a:pt x="0" y="15366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5366"/>
                  </a:lnTo>
                  <a:close/>
                </a:path>
                <a:path w="400050" h="326389">
                  <a:moveTo>
                    <a:pt x="400050" y="15366"/>
                  </a:moveTo>
                  <a:lnTo>
                    <a:pt x="396239" y="15366"/>
                  </a:lnTo>
                  <a:lnTo>
                    <a:pt x="396239" y="16509"/>
                  </a:lnTo>
                  <a:lnTo>
                    <a:pt x="400050" y="16509"/>
                  </a:lnTo>
                  <a:lnTo>
                    <a:pt x="400050" y="15366"/>
                  </a:lnTo>
                  <a:close/>
                </a:path>
                <a:path w="400050" h="326389">
                  <a:moveTo>
                    <a:pt x="3809" y="12826"/>
                  </a:moveTo>
                  <a:lnTo>
                    <a:pt x="0" y="12826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826"/>
                  </a:lnTo>
                  <a:close/>
                </a:path>
                <a:path w="400050" h="326389">
                  <a:moveTo>
                    <a:pt x="400050" y="12826"/>
                  </a:moveTo>
                  <a:lnTo>
                    <a:pt x="396239" y="12826"/>
                  </a:lnTo>
                  <a:lnTo>
                    <a:pt x="396239" y="15239"/>
                  </a:lnTo>
                  <a:lnTo>
                    <a:pt x="400050" y="15239"/>
                  </a:lnTo>
                  <a:lnTo>
                    <a:pt x="400050" y="12826"/>
                  </a:lnTo>
                  <a:close/>
                </a:path>
                <a:path w="400050" h="326389">
                  <a:moveTo>
                    <a:pt x="3809" y="9016"/>
                  </a:moveTo>
                  <a:lnTo>
                    <a:pt x="0" y="9016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9016"/>
                  </a:lnTo>
                  <a:close/>
                </a:path>
                <a:path w="400050" h="326389">
                  <a:moveTo>
                    <a:pt x="400050" y="9016"/>
                  </a:moveTo>
                  <a:lnTo>
                    <a:pt x="396239" y="9016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9016"/>
                  </a:lnTo>
                  <a:close/>
                </a:path>
                <a:path w="400050" h="326389">
                  <a:moveTo>
                    <a:pt x="3809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476"/>
                  </a:lnTo>
                  <a:close/>
                </a:path>
                <a:path w="400050" h="326389">
                  <a:moveTo>
                    <a:pt x="400050" y="6476"/>
                  </a:moveTo>
                  <a:lnTo>
                    <a:pt x="396239" y="6476"/>
                  </a:lnTo>
                  <a:lnTo>
                    <a:pt x="396239" y="8889"/>
                  </a:lnTo>
                  <a:lnTo>
                    <a:pt x="400050" y="8889"/>
                  </a:lnTo>
                  <a:lnTo>
                    <a:pt x="400050" y="6476"/>
                  </a:lnTo>
                  <a:close/>
                </a:path>
                <a:path w="400050" h="326389">
                  <a:moveTo>
                    <a:pt x="3809" y="2539"/>
                  </a:moveTo>
                  <a:lnTo>
                    <a:pt x="2539" y="2539"/>
                  </a:lnTo>
                  <a:lnTo>
                    <a:pt x="2539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2539"/>
                  </a:lnTo>
                  <a:close/>
                </a:path>
                <a:path w="400050" h="326389">
                  <a:moveTo>
                    <a:pt x="400049" y="2539"/>
                  </a:moveTo>
                  <a:lnTo>
                    <a:pt x="398780" y="2539"/>
                  </a:lnTo>
                  <a:lnTo>
                    <a:pt x="398780" y="2666"/>
                  </a:lnTo>
                  <a:lnTo>
                    <a:pt x="396239" y="2666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49" y="2539"/>
                  </a:lnTo>
                  <a:close/>
                </a:path>
                <a:path w="400050" h="326389">
                  <a:moveTo>
                    <a:pt x="398780" y="1396"/>
                  </a:moveTo>
                  <a:lnTo>
                    <a:pt x="3809" y="1396"/>
                  </a:lnTo>
                  <a:lnTo>
                    <a:pt x="3809" y="2539"/>
                  </a:lnTo>
                  <a:lnTo>
                    <a:pt x="398780" y="2539"/>
                  </a:lnTo>
                  <a:lnTo>
                    <a:pt x="398780" y="1396"/>
                  </a:lnTo>
                  <a:close/>
                </a:path>
                <a:path w="400050" h="326389">
                  <a:moveTo>
                    <a:pt x="6350" y="0"/>
                  </a:moveTo>
                  <a:lnTo>
                    <a:pt x="5079" y="0"/>
                  </a:lnTo>
                  <a:lnTo>
                    <a:pt x="5079" y="1396"/>
                  </a:lnTo>
                  <a:lnTo>
                    <a:pt x="397509" y="1396"/>
                  </a:lnTo>
                  <a:lnTo>
                    <a:pt x="397509" y="126"/>
                  </a:lnTo>
                  <a:lnTo>
                    <a:pt x="6350" y="126"/>
                  </a:lnTo>
                  <a:close/>
                </a:path>
                <a:path w="400050" h="326389">
                  <a:moveTo>
                    <a:pt x="397509" y="0"/>
                  </a:moveTo>
                  <a:lnTo>
                    <a:pt x="396240" y="0"/>
                  </a:lnTo>
                  <a:lnTo>
                    <a:pt x="397509" y="126"/>
                  </a:lnTo>
                  <a:close/>
                </a:path>
                <a:path w="400050" h="326389">
                  <a:moveTo>
                    <a:pt x="3809" y="16510"/>
                  </a:moveTo>
                  <a:lnTo>
                    <a:pt x="0" y="1651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16510"/>
                  </a:lnTo>
                  <a:close/>
                </a:path>
                <a:path w="400050" h="326389">
                  <a:moveTo>
                    <a:pt x="400050" y="16510"/>
                  </a:moveTo>
                  <a:lnTo>
                    <a:pt x="396239" y="16510"/>
                  </a:lnTo>
                  <a:lnTo>
                    <a:pt x="396239" y="48259"/>
                  </a:lnTo>
                  <a:lnTo>
                    <a:pt x="400050" y="48259"/>
                  </a:lnTo>
                  <a:lnTo>
                    <a:pt x="400050" y="16510"/>
                  </a:lnTo>
                  <a:close/>
                </a:path>
                <a:path w="400050" h="326389">
                  <a:moveTo>
                    <a:pt x="380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39" y="48260"/>
                  </a:lnTo>
                  <a:lnTo>
                    <a:pt x="396239" y="54609"/>
                  </a:lnTo>
                  <a:lnTo>
                    <a:pt x="400050" y="54609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3809" y="54610"/>
                  </a:moveTo>
                  <a:lnTo>
                    <a:pt x="0" y="5461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54610"/>
                  </a:lnTo>
                  <a:close/>
                </a:path>
                <a:path w="400050" h="326389">
                  <a:moveTo>
                    <a:pt x="400050" y="54610"/>
                  </a:moveTo>
                  <a:lnTo>
                    <a:pt x="396239" y="54610"/>
                  </a:lnTo>
                  <a:lnTo>
                    <a:pt x="396239" y="73659"/>
                  </a:lnTo>
                  <a:lnTo>
                    <a:pt x="400050" y="73659"/>
                  </a:lnTo>
                  <a:lnTo>
                    <a:pt x="400050" y="54610"/>
                  </a:lnTo>
                  <a:close/>
                </a:path>
                <a:path w="400050" h="326389">
                  <a:moveTo>
                    <a:pt x="3809" y="73660"/>
                  </a:moveTo>
                  <a:lnTo>
                    <a:pt x="0" y="73660"/>
                  </a:lnTo>
                  <a:lnTo>
                    <a:pt x="0" y="86359"/>
                  </a:lnTo>
                  <a:lnTo>
                    <a:pt x="3809" y="86359"/>
                  </a:lnTo>
                  <a:lnTo>
                    <a:pt x="3809" y="73660"/>
                  </a:lnTo>
                  <a:close/>
                </a:path>
                <a:path w="400050" h="326389">
                  <a:moveTo>
                    <a:pt x="400050" y="73660"/>
                  </a:moveTo>
                  <a:lnTo>
                    <a:pt x="396239" y="73660"/>
                  </a:lnTo>
                  <a:lnTo>
                    <a:pt x="396239" y="86359"/>
                  </a:lnTo>
                  <a:lnTo>
                    <a:pt x="400050" y="86359"/>
                  </a:lnTo>
                  <a:lnTo>
                    <a:pt x="400050" y="73660"/>
                  </a:lnTo>
                  <a:close/>
                </a:path>
                <a:path w="400050" h="326389">
                  <a:moveTo>
                    <a:pt x="3809" y="86360"/>
                  </a:moveTo>
                  <a:lnTo>
                    <a:pt x="0" y="8636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86360"/>
                  </a:lnTo>
                  <a:close/>
                </a:path>
                <a:path w="400050" h="326389">
                  <a:moveTo>
                    <a:pt x="400050" y="86360"/>
                  </a:moveTo>
                  <a:lnTo>
                    <a:pt x="396239" y="86360"/>
                  </a:lnTo>
                  <a:lnTo>
                    <a:pt x="396239" y="109219"/>
                  </a:lnTo>
                  <a:lnTo>
                    <a:pt x="400050" y="109219"/>
                  </a:lnTo>
                  <a:lnTo>
                    <a:pt x="400050" y="86360"/>
                  </a:lnTo>
                  <a:close/>
                </a:path>
                <a:path w="400050" h="326389">
                  <a:moveTo>
                    <a:pt x="3809" y="109220"/>
                  </a:moveTo>
                  <a:lnTo>
                    <a:pt x="0" y="10922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09220"/>
                  </a:lnTo>
                  <a:close/>
                </a:path>
                <a:path w="400050" h="326389">
                  <a:moveTo>
                    <a:pt x="400050" y="109220"/>
                  </a:moveTo>
                  <a:lnTo>
                    <a:pt x="396239" y="109220"/>
                  </a:lnTo>
                  <a:lnTo>
                    <a:pt x="396239" y="213359"/>
                  </a:lnTo>
                  <a:lnTo>
                    <a:pt x="400050" y="213359"/>
                  </a:lnTo>
                  <a:lnTo>
                    <a:pt x="400050" y="109220"/>
                  </a:lnTo>
                  <a:close/>
                </a:path>
                <a:path w="400050" h="326389">
                  <a:moveTo>
                    <a:pt x="380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213360"/>
                  </a:lnTo>
                  <a:close/>
                </a:path>
                <a:path w="400050" h="326389">
                  <a:moveTo>
                    <a:pt x="400050" y="213360"/>
                  </a:moveTo>
                  <a:lnTo>
                    <a:pt x="396239" y="213360"/>
                  </a:lnTo>
                  <a:lnTo>
                    <a:pt x="396239" y="226059"/>
                  </a:lnTo>
                  <a:lnTo>
                    <a:pt x="400050" y="226059"/>
                  </a:lnTo>
                  <a:lnTo>
                    <a:pt x="400050" y="213360"/>
                  </a:lnTo>
                  <a:close/>
                </a:path>
                <a:path w="400050" h="326389">
                  <a:moveTo>
                    <a:pt x="3809" y="226060"/>
                  </a:moveTo>
                  <a:lnTo>
                    <a:pt x="0" y="22606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26060"/>
                  </a:lnTo>
                  <a:close/>
                </a:path>
                <a:path w="400050" h="326389">
                  <a:moveTo>
                    <a:pt x="400050" y="226060"/>
                  </a:moveTo>
                  <a:lnTo>
                    <a:pt x="396239" y="226060"/>
                  </a:lnTo>
                  <a:lnTo>
                    <a:pt x="396239" y="251459"/>
                  </a:lnTo>
                  <a:lnTo>
                    <a:pt x="400050" y="251459"/>
                  </a:lnTo>
                  <a:lnTo>
                    <a:pt x="400050" y="226060"/>
                  </a:lnTo>
                  <a:close/>
                </a:path>
                <a:path w="400050" h="326389">
                  <a:moveTo>
                    <a:pt x="3809" y="251460"/>
                  </a:moveTo>
                  <a:lnTo>
                    <a:pt x="0" y="25146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51460"/>
                  </a:lnTo>
                  <a:close/>
                </a:path>
                <a:path w="400050" h="326389">
                  <a:moveTo>
                    <a:pt x="400050" y="251460"/>
                  </a:moveTo>
                  <a:lnTo>
                    <a:pt x="396239" y="251460"/>
                  </a:lnTo>
                  <a:lnTo>
                    <a:pt x="396239" y="270509"/>
                  </a:lnTo>
                  <a:lnTo>
                    <a:pt x="400050" y="270509"/>
                  </a:lnTo>
                  <a:lnTo>
                    <a:pt x="400050" y="251460"/>
                  </a:lnTo>
                  <a:close/>
                </a:path>
                <a:path w="400050" h="326389">
                  <a:moveTo>
                    <a:pt x="3809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0510"/>
                  </a:lnTo>
                  <a:close/>
                </a:path>
                <a:path w="400050" h="326389">
                  <a:moveTo>
                    <a:pt x="400050" y="270510"/>
                  </a:moveTo>
                  <a:lnTo>
                    <a:pt x="396239" y="270510"/>
                  </a:lnTo>
                  <a:lnTo>
                    <a:pt x="396239" y="276859"/>
                  </a:lnTo>
                  <a:lnTo>
                    <a:pt x="400050" y="276859"/>
                  </a:lnTo>
                  <a:lnTo>
                    <a:pt x="400050" y="270510"/>
                  </a:lnTo>
                  <a:close/>
                </a:path>
                <a:path w="400050" h="326389">
                  <a:moveTo>
                    <a:pt x="398780" y="325247"/>
                  </a:moveTo>
                  <a:lnTo>
                    <a:pt x="3809" y="325247"/>
                  </a:lnTo>
                  <a:lnTo>
                    <a:pt x="3809" y="326389"/>
                  </a:lnTo>
                  <a:lnTo>
                    <a:pt x="398780" y="326389"/>
                  </a:lnTo>
                  <a:lnTo>
                    <a:pt x="398780" y="325247"/>
                  </a:lnTo>
                  <a:close/>
                </a:path>
                <a:path w="400050" h="326389">
                  <a:moveTo>
                    <a:pt x="400050" y="277113"/>
                  </a:moveTo>
                  <a:lnTo>
                    <a:pt x="396239" y="277113"/>
                  </a:lnTo>
                  <a:lnTo>
                    <a:pt x="396239" y="322579"/>
                  </a:lnTo>
                  <a:lnTo>
                    <a:pt x="1269" y="322579"/>
                  </a:lnTo>
                  <a:lnTo>
                    <a:pt x="1269" y="323976"/>
                  </a:lnTo>
                  <a:lnTo>
                    <a:pt x="2539" y="323976"/>
                  </a:lnTo>
                  <a:lnTo>
                    <a:pt x="2539" y="325247"/>
                  </a:lnTo>
                  <a:lnTo>
                    <a:pt x="400049" y="325247"/>
                  </a:lnTo>
                  <a:lnTo>
                    <a:pt x="400050" y="277113"/>
                  </a:lnTo>
                  <a:close/>
                </a:path>
                <a:path w="400050" h="326389">
                  <a:moveTo>
                    <a:pt x="3809" y="277113"/>
                  </a:moveTo>
                  <a:lnTo>
                    <a:pt x="0" y="277113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277113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72489" y="2258187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3809" y="12700"/>
                  </a:moveTo>
                  <a:lnTo>
                    <a:pt x="0" y="12700"/>
                  </a:lnTo>
                  <a:lnTo>
                    <a:pt x="0" y="13842"/>
                  </a:lnTo>
                  <a:lnTo>
                    <a:pt x="3809" y="13842"/>
                  </a:lnTo>
                  <a:lnTo>
                    <a:pt x="3809" y="12700"/>
                  </a:lnTo>
                  <a:close/>
                </a:path>
                <a:path w="392430" h="320039">
                  <a:moveTo>
                    <a:pt x="392429" y="12700"/>
                  </a:moveTo>
                  <a:lnTo>
                    <a:pt x="388619" y="12700"/>
                  </a:lnTo>
                  <a:lnTo>
                    <a:pt x="388619" y="13842"/>
                  </a:lnTo>
                  <a:lnTo>
                    <a:pt x="392429" y="13842"/>
                  </a:lnTo>
                  <a:lnTo>
                    <a:pt x="392429" y="12700"/>
                  </a:lnTo>
                  <a:close/>
                </a:path>
                <a:path w="392430" h="320039">
                  <a:moveTo>
                    <a:pt x="3809" y="10159"/>
                  </a:moveTo>
                  <a:lnTo>
                    <a:pt x="0" y="10159"/>
                  </a:lnTo>
                  <a:lnTo>
                    <a:pt x="0" y="12572"/>
                  </a:lnTo>
                  <a:lnTo>
                    <a:pt x="3809" y="12572"/>
                  </a:lnTo>
                  <a:lnTo>
                    <a:pt x="3809" y="10159"/>
                  </a:lnTo>
                  <a:close/>
                </a:path>
                <a:path w="392430" h="320039">
                  <a:moveTo>
                    <a:pt x="392429" y="10159"/>
                  </a:moveTo>
                  <a:lnTo>
                    <a:pt x="388619" y="10159"/>
                  </a:lnTo>
                  <a:lnTo>
                    <a:pt x="388619" y="12572"/>
                  </a:lnTo>
                  <a:lnTo>
                    <a:pt x="392429" y="12572"/>
                  </a:lnTo>
                  <a:lnTo>
                    <a:pt x="392429" y="10159"/>
                  </a:lnTo>
                  <a:close/>
                </a:path>
                <a:path w="392430" h="320039">
                  <a:moveTo>
                    <a:pt x="3809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3809" y="10032"/>
                  </a:lnTo>
                  <a:lnTo>
                    <a:pt x="3809" y="6350"/>
                  </a:lnTo>
                  <a:close/>
                </a:path>
                <a:path w="392430" h="320039">
                  <a:moveTo>
                    <a:pt x="392429" y="6350"/>
                  </a:moveTo>
                  <a:lnTo>
                    <a:pt x="388619" y="6350"/>
                  </a:lnTo>
                  <a:lnTo>
                    <a:pt x="388619" y="10032"/>
                  </a:lnTo>
                  <a:lnTo>
                    <a:pt x="392429" y="10032"/>
                  </a:lnTo>
                  <a:lnTo>
                    <a:pt x="392429" y="6350"/>
                  </a:lnTo>
                  <a:close/>
                </a:path>
                <a:path w="392430" h="320039">
                  <a:moveTo>
                    <a:pt x="3809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3809" y="6222"/>
                  </a:lnTo>
                  <a:lnTo>
                    <a:pt x="3809" y="3809"/>
                  </a:lnTo>
                  <a:close/>
                </a:path>
                <a:path w="392430" h="320039">
                  <a:moveTo>
                    <a:pt x="392429" y="3809"/>
                  </a:moveTo>
                  <a:lnTo>
                    <a:pt x="388619" y="3809"/>
                  </a:lnTo>
                  <a:lnTo>
                    <a:pt x="388619" y="6222"/>
                  </a:lnTo>
                  <a:lnTo>
                    <a:pt x="392429" y="6222"/>
                  </a:lnTo>
                  <a:lnTo>
                    <a:pt x="392429" y="3809"/>
                  </a:lnTo>
                  <a:close/>
                </a:path>
                <a:path w="392430" h="320039">
                  <a:moveTo>
                    <a:pt x="392429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92429" y="3682"/>
                  </a:lnTo>
                  <a:lnTo>
                    <a:pt x="392429" y="0"/>
                  </a:lnTo>
                  <a:close/>
                </a:path>
                <a:path w="392430" h="320039">
                  <a:moveTo>
                    <a:pt x="3809" y="13843"/>
                  </a:moveTo>
                  <a:lnTo>
                    <a:pt x="0" y="13843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13843"/>
                  </a:lnTo>
                  <a:close/>
                </a:path>
                <a:path w="392430" h="320039">
                  <a:moveTo>
                    <a:pt x="392429" y="13843"/>
                  </a:moveTo>
                  <a:lnTo>
                    <a:pt x="388619" y="13843"/>
                  </a:lnTo>
                  <a:lnTo>
                    <a:pt x="388619" y="45592"/>
                  </a:lnTo>
                  <a:lnTo>
                    <a:pt x="392429" y="45592"/>
                  </a:lnTo>
                  <a:lnTo>
                    <a:pt x="392429" y="13843"/>
                  </a:lnTo>
                  <a:close/>
                </a:path>
                <a:path w="392430" h="320039">
                  <a:moveTo>
                    <a:pt x="3809" y="45593"/>
                  </a:moveTo>
                  <a:lnTo>
                    <a:pt x="0" y="45593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5593"/>
                  </a:lnTo>
                  <a:close/>
                </a:path>
                <a:path w="392430" h="320039">
                  <a:moveTo>
                    <a:pt x="392429" y="45593"/>
                  </a:moveTo>
                  <a:lnTo>
                    <a:pt x="388619" y="45593"/>
                  </a:lnTo>
                  <a:lnTo>
                    <a:pt x="388619" y="51942"/>
                  </a:lnTo>
                  <a:lnTo>
                    <a:pt x="392429" y="51942"/>
                  </a:lnTo>
                  <a:lnTo>
                    <a:pt x="392429" y="45593"/>
                  </a:lnTo>
                  <a:close/>
                </a:path>
                <a:path w="392430" h="320039">
                  <a:moveTo>
                    <a:pt x="3809" y="51943"/>
                  </a:moveTo>
                  <a:lnTo>
                    <a:pt x="0" y="51943"/>
                  </a:lnTo>
                  <a:lnTo>
                    <a:pt x="0" y="70992"/>
                  </a:lnTo>
                  <a:lnTo>
                    <a:pt x="3809" y="70992"/>
                  </a:lnTo>
                  <a:lnTo>
                    <a:pt x="3809" y="51943"/>
                  </a:lnTo>
                  <a:close/>
                </a:path>
                <a:path w="392430" h="320039">
                  <a:moveTo>
                    <a:pt x="392429" y="51943"/>
                  </a:moveTo>
                  <a:lnTo>
                    <a:pt x="388619" y="51943"/>
                  </a:lnTo>
                  <a:lnTo>
                    <a:pt x="388619" y="70992"/>
                  </a:lnTo>
                  <a:lnTo>
                    <a:pt x="392429" y="70992"/>
                  </a:lnTo>
                  <a:lnTo>
                    <a:pt x="392429" y="51943"/>
                  </a:lnTo>
                  <a:close/>
                </a:path>
                <a:path w="392430" h="320039">
                  <a:moveTo>
                    <a:pt x="3809" y="70993"/>
                  </a:moveTo>
                  <a:lnTo>
                    <a:pt x="0" y="70993"/>
                  </a:lnTo>
                  <a:lnTo>
                    <a:pt x="0" y="83692"/>
                  </a:lnTo>
                  <a:lnTo>
                    <a:pt x="3809" y="83692"/>
                  </a:lnTo>
                  <a:lnTo>
                    <a:pt x="3809" y="70993"/>
                  </a:lnTo>
                  <a:close/>
                </a:path>
                <a:path w="392430" h="320039">
                  <a:moveTo>
                    <a:pt x="392429" y="70993"/>
                  </a:moveTo>
                  <a:lnTo>
                    <a:pt x="388619" y="70993"/>
                  </a:lnTo>
                  <a:lnTo>
                    <a:pt x="388619" y="83692"/>
                  </a:lnTo>
                  <a:lnTo>
                    <a:pt x="392429" y="83692"/>
                  </a:lnTo>
                  <a:lnTo>
                    <a:pt x="392429" y="70993"/>
                  </a:lnTo>
                  <a:close/>
                </a:path>
                <a:path w="392430" h="320039">
                  <a:moveTo>
                    <a:pt x="3809" y="83693"/>
                  </a:moveTo>
                  <a:lnTo>
                    <a:pt x="0" y="83693"/>
                  </a:lnTo>
                  <a:lnTo>
                    <a:pt x="0" y="106552"/>
                  </a:lnTo>
                  <a:lnTo>
                    <a:pt x="3809" y="106552"/>
                  </a:lnTo>
                  <a:lnTo>
                    <a:pt x="3809" y="83693"/>
                  </a:lnTo>
                  <a:close/>
                </a:path>
                <a:path w="392430" h="320039">
                  <a:moveTo>
                    <a:pt x="392429" y="83693"/>
                  </a:moveTo>
                  <a:lnTo>
                    <a:pt x="388619" y="83693"/>
                  </a:lnTo>
                  <a:lnTo>
                    <a:pt x="388619" y="106552"/>
                  </a:lnTo>
                  <a:lnTo>
                    <a:pt x="392429" y="106552"/>
                  </a:lnTo>
                  <a:lnTo>
                    <a:pt x="392429" y="83693"/>
                  </a:lnTo>
                  <a:close/>
                </a:path>
                <a:path w="392430" h="320039">
                  <a:moveTo>
                    <a:pt x="3809" y="106553"/>
                  </a:moveTo>
                  <a:lnTo>
                    <a:pt x="0" y="106553"/>
                  </a:lnTo>
                  <a:lnTo>
                    <a:pt x="0" y="210692"/>
                  </a:lnTo>
                  <a:lnTo>
                    <a:pt x="3809" y="210692"/>
                  </a:lnTo>
                  <a:lnTo>
                    <a:pt x="3809" y="106553"/>
                  </a:lnTo>
                  <a:close/>
                </a:path>
                <a:path w="392430" h="320039">
                  <a:moveTo>
                    <a:pt x="392429" y="106553"/>
                  </a:moveTo>
                  <a:lnTo>
                    <a:pt x="388619" y="106553"/>
                  </a:lnTo>
                  <a:lnTo>
                    <a:pt x="388619" y="210692"/>
                  </a:lnTo>
                  <a:lnTo>
                    <a:pt x="392429" y="210692"/>
                  </a:lnTo>
                  <a:lnTo>
                    <a:pt x="392429" y="106553"/>
                  </a:lnTo>
                  <a:close/>
                </a:path>
                <a:path w="392430" h="320039">
                  <a:moveTo>
                    <a:pt x="3809" y="210693"/>
                  </a:moveTo>
                  <a:lnTo>
                    <a:pt x="0" y="210693"/>
                  </a:lnTo>
                  <a:lnTo>
                    <a:pt x="0" y="223392"/>
                  </a:lnTo>
                  <a:lnTo>
                    <a:pt x="3809" y="223392"/>
                  </a:lnTo>
                  <a:lnTo>
                    <a:pt x="3809" y="210693"/>
                  </a:lnTo>
                  <a:close/>
                </a:path>
                <a:path w="392430" h="320039">
                  <a:moveTo>
                    <a:pt x="392429" y="210693"/>
                  </a:moveTo>
                  <a:lnTo>
                    <a:pt x="388619" y="210693"/>
                  </a:lnTo>
                  <a:lnTo>
                    <a:pt x="388619" y="223392"/>
                  </a:lnTo>
                  <a:lnTo>
                    <a:pt x="392429" y="223392"/>
                  </a:lnTo>
                  <a:lnTo>
                    <a:pt x="392429" y="210693"/>
                  </a:lnTo>
                  <a:close/>
                </a:path>
                <a:path w="392430" h="320039">
                  <a:moveTo>
                    <a:pt x="3809" y="223393"/>
                  </a:moveTo>
                  <a:lnTo>
                    <a:pt x="0" y="223393"/>
                  </a:lnTo>
                  <a:lnTo>
                    <a:pt x="0" y="248792"/>
                  </a:lnTo>
                  <a:lnTo>
                    <a:pt x="3809" y="248792"/>
                  </a:lnTo>
                  <a:lnTo>
                    <a:pt x="3809" y="223393"/>
                  </a:lnTo>
                  <a:close/>
                </a:path>
                <a:path w="392430" h="320039">
                  <a:moveTo>
                    <a:pt x="392429" y="223393"/>
                  </a:moveTo>
                  <a:lnTo>
                    <a:pt x="388619" y="223393"/>
                  </a:lnTo>
                  <a:lnTo>
                    <a:pt x="388619" y="248792"/>
                  </a:lnTo>
                  <a:lnTo>
                    <a:pt x="392429" y="248792"/>
                  </a:lnTo>
                  <a:lnTo>
                    <a:pt x="392429" y="223393"/>
                  </a:lnTo>
                  <a:close/>
                </a:path>
                <a:path w="392430" h="320039">
                  <a:moveTo>
                    <a:pt x="3809" y="248793"/>
                  </a:moveTo>
                  <a:lnTo>
                    <a:pt x="0" y="248793"/>
                  </a:lnTo>
                  <a:lnTo>
                    <a:pt x="0" y="267842"/>
                  </a:lnTo>
                  <a:lnTo>
                    <a:pt x="3809" y="267842"/>
                  </a:lnTo>
                  <a:lnTo>
                    <a:pt x="3809" y="248793"/>
                  </a:lnTo>
                  <a:close/>
                </a:path>
                <a:path w="392430" h="320039">
                  <a:moveTo>
                    <a:pt x="392429" y="248793"/>
                  </a:moveTo>
                  <a:lnTo>
                    <a:pt x="388619" y="248793"/>
                  </a:lnTo>
                  <a:lnTo>
                    <a:pt x="388619" y="267842"/>
                  </a:lnTo>
                  <a:lnTo>
                    <a:pt x="392429" y="267842"/>
                  </a:lnTo>
                  <a:lnTo>
                    <a:pt x="392429" y="248793"/>
                  </a:lnTo>
                  <a:close/>
                </a:path>
                <a:path w="392430" h="320039">
                  <a:moveTo>
                    <a:pt x="3809" y="267843"/>
                  </a:moveTo>
                  <a:lnTo>
                    <a:pt x="0" y="267843"/>
                  </a:lnTo>
                  <a:lnTo>
                    <a:pt x="0" y="274192"/>
                  </a:lnTo>
                  <a:lnTo>
                    <a:pt x="3809" y="274192"/>
                  </a:lnTo>
                  <a:lnTo>
                    <a:pt x="3809" y="267843"/>
                  </a:lnTo>
                  <a:close/>
                </a:path>
                <a:path w="392430" h="320039">
                  <a:moveTo>
                    <a:pt x="392429" y="267843"/>
                  </a:moveTo>
                  <a:lnTo>
                    <a:pt x="388619" y="267843"/>
                  </a:lnTo>
                  <a:lnTo>
                    <a:pt x="388619" y="274192"/>
                  </a:lnTo>
                  <a:lnTo>
                    <a:pt x="392429" y="274192"/>
                  </a:lnTo>
                  <a:lnTo>
                    <a:pt x="392429" y="267843"/>
                  </a:lnTo>
                  <a:close/>
                </a:path>
                <a:path w="392430" h="320039">
                  <a:moveTo>
                    <a:pt x="3809" y="274447"/>
                  </a:moveTo>
                  <a:lnTo>
                    <a:pt x="0" y="274447"/>
                  </a:lnTo>
                  <a:lnTo>
                    <a:pt x="0" y="319913"/>
                  </a:lnTo>
                  <a:lnTo>
                    <a:pt x="392429" y="319913"/>
                  </a:lnTo>
                  <a:lnTo>
                    <a:pt x="392429" y="316229"/>
                  </a:lnTo>
                  <a:lnTo>
                    <a:pt x="3809" y="316229"/>
                  </a:lnTo>
                  <a:lnTo>
                    <a:pt x="3809" y="274447"/>
                  </a:lnTo>
                  <a:close/>
                </a:path>
                <a:path w="392430" h="320039">
                  <a:moveTo>
                    <a:pt x="392429" y="274447"/>
                  </a:moveTo>
                  <a:lnTo>
                    <a:pt x="388619" y="274447"/>
                  </a:lnTo>
                  <a:lnTo>
                    <a:pt x="388619" y="316229"/>
                  </a:lnTo>
                  <a:lnTo>
                    <a:pt x="392429" y="316229"/>
                  </a:lnTo>
                  <a:lnTo>
                    <a:pt x="392429" y="274447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76299" y="2261997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19">
                  <a:moveTo>
                    <a:pt x="3809" y="8890"/>
                  </a:moveTo>
                  <a:lnTo>
                    <a:pt x="0" y="8890"/>
                  </a:lnTo>
                  <a:lnTo>
                    <a:pt x="0" y="10033"/>
                  </a:lnTo>
                  <a:lnTo>
                    <a:pt x="3809" y="10033"/>
                  </a:lnTo>
                  <a:lnTo>
                    <a:pt x="3809" y="8890"/>
                  </a:lnTo>
                  <a:close/>
                </a:path>
                <a:path w="384809" h="312419">
                  <a:moveTo>
                    <a:pt x="384809" y="8890"/>
                  </a:moveTo>
                  <a:lnTo>
                    <a:pt x="381000" y="8890"/>
                  </a:lnTo>
                  <a:lnTo>
                    <a:pt x="381000" y="10033"/>
                  </a:lnTo>
                  <a:lnTo>
                    <a:pt x="384809" y="10033"/>
                  </a:lnTo>
                  <a:lnTo>
                    <a:pt x="384809" y="8890"/>
                  </a:lnTo>
                  <a:close/>
                </a:path>
                <a:path w="384809" h="312419">
                  <a:moveTo>
                    <a:pt x="3809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6350"/>
                  </a:lnTo>
                  <a:close/>
                </a:path>
                <a:path w="384809" h="312419">
                  <a:moveTo>
                    <a:pt x="384809" y="6350"/>
                  </a:moveTo>
                  <a:lnTo>
                    <a:pt x="381000" y="6350"/>
                  </a:lnTo>
                  <a:lnTo>
                    <a:pt x="381000" y="8762"/>
                  </a:lnTo>
                  <a:lnTo>
                    <a:pt x="384809" y="8762"/>
                  </a:lnTo>
                  <a:lnTo>
                    <a:pt x="384809" y="6350"/>
                  </a:lnTo>
                  <a:close/>
                </a:path>
                <a:path w="384809" h="312419">
                  <a:moveTo>
                    <a:pt x="384809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3683"/>
                  </a:lnTo>
                  <a:lnTo>
                    <a:pt x="384809" y="3683"/>
                  </a:lnTo>
                  <a:lnTo>
                    <a:pt x="384809" y="2540"/>
                  </a:lnTo>
                  <a:close/>
                </a:path>
                <a:path w="384809" h="312419">
                  <a:moveTo>
                    <a:pt x="384809" y="3683"/>
                  </a:moveTo>
                  <a:lnTo>
                    <a:pt x="381000" y="3683"/>
                  </a:lnTo>
                  <a:lnTo>
                    <a:pt x="381000" y="6223"/>
                  </a:lnTo>
                  <a:lnTo>
                    <a:pt x="384809" y="6223"/>
                  </a:lnTo>
                  <a:lnTo>
                    <a:pt x="384809" y="3683"/>
                  </a:lnTo>
                  <a:close/>
                </a:path>
                <a:path w="384809" h="312419">
                  <a:moveTo>
                    <a:pt x="384809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4809" y="2412"/>
                  </a:lnTo>
                  <a:lnTo>
                    <a:pt x="384809" y="0"/>
                  </a:lnTo>
                  <a:close/>
                </a:path>
                <a:path w="384809" h="312419">
                  <a:moveTo>
                    <a:pt x="3809" y="10033"/>
                  </a:moveTo>
                  <a:lnTo>
                    <a:pt x="0" y="1003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10033"/>
                  </a:lnTo>
                  <a:close/>
                </a:path>
                <a:path w="384809" h="312419">
                  <a:moveTo>
                    <a:pt x="384809" y="10033"/>
                  </a:moveTo>
                  <a:lnTo>
                    <a:pt x="381000" y="10033"/>
                  </a:lnTo>
                  <a:lnTo>
                    <a:pt x="381000" y="41783"/>
                  </a:lnTo>
                  <a:lnTo>
                    <a:pt x="384809" y="41783"/>
                  </a:lnTo>
                  <a:lnTo>
                    <a:pt x="384809" y="10033"/>
                  </a:lnTo>
                  <a:close/>
                </a:path>
                <a:path w="384809" h="312419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84809" h="312419">
                  <a:moveTo>
                    <a:pt x="384809" y="41783"/>
                  </a:moveTo>
                  <a:lnTo>
                    <a:pt x="381000" y="41783"/>
                  </a:lnTo>
                  <a:lnTo>
                    <a:pt x="381000" y="48133"/>
                  </a:lnTo>
                  <a:lnTo>
                    <a:pt x="384809" y="48133"/>
                  </a:lnTo>
                  <a:lnTo>
                    <a:pt x="384809" y="41783"/>
                  </a:lnTo>
                  <a:close/>
                </a:path>
                <a:path w="384809" h="312419">
                  <a:moveTo>
                    <a:pt x="3809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09" y="67183"/>
                  </a:lnTo>
                  <a:lnTo>
                    <a:pt x="3809" y="48133"/>
                  </a:lnTo>
                  <a:close/>
                </a:path>
                <a:path w="384809" h="312419">
                  <a:moveTo>
                    <a:pt x="384809" y="48133"/>
                  </a:moveTo>
                  <a:lnTo>
                    <a:pt x="381000" y="48133"/>
                  </a:lnTo>
                  <a:lnTo>
                    <a:pt x="381000" y="67183"/>
                  </a:lnTo>
                  <a:lnTo>
                    <a:pt x="384809" y="67183"/>
                  </a:lnTo>
                  <a:lnTo>
                    <a:pt x="384809" y="48133"/>
                  </a:lnTo>
                  <a:close/>
                </a:path>
                <a:path w="384809" h="312419">
                  <a:moveTo>
                    <a:pt x="3809" y="67183"/>
                  </a:moveTo>
                  <a:lnTo>
                    <a:pt x="0" y="67183"/>
                  </a:lnTo>
                  <a:lnTo>
                    <a:pt x="0" y="79883"/>
                  </a:lnTo>
                  <a:lnTo>
                    <a:pt x="3809" y="79883"/>
                  </a:lnTo>
                  <a:lnTo>
                    <a:pt x="3809" y="67183"/>
                  </a:lnTo>
                  <a:close/>
                </a:path>
                <a:path w="384809" h="312419">
                  <a:moveTo>
                    <a:pt x="384809" y="67183"/>
                  </a:moveTo>
                  <a:lnTo>
                    <a:pt x="381000" y="67183"/>
                  </a:lnTo>
                  <a:lnTo>
                    <a:pt x="381000" y="79883"/>
                  </a:lnTo>
                  <a:lnTo>
                    <a:pt x="384809" y="79883"/>
                  </a:lnTo>
                  <a:lnTo>
                    <a:pt x="384809" y="67183"/>
                  </a:lnTo>
                  <a:close/>
                </a:path>
                <a:path w="384809" h="312419">
                  <a:moveTo>
                    <a:pt x="3809" y="79883"/>
                  </a:moveTo>
                  <a:lnTo>
                    <a:pt x="0" y="79883"/>
                  </a:lnTo>
                  <a:lnTo>
                    <a:pt x="0" y="102743"/>
                  </a:lnTo>
                  <a:lnTo>
                    <a:pt x="3809" y="102743"/>
                  </a:lnTo>
                  <a:lnTo>
                    <a:pt x="3809" y="79883"/>
                  </a:lnTo>
                  <a:close/>
                </a:path>
                <a:path w="384809" h="312419">
                  <a:moveTo>
                    <a:pt x="384809" y="79883"/>
                  </a:moveTo>
                  <a:lnTo>
                    <a:pt x="381000" y="79883"/>
                  </a:lnTo>
                  <a:lnTo>
                    <a:pt x="381000" y="102743"/>
                  </a:lnTo>
                  <a:lnTo>
                    <a:pt x="384809" y="102743"/>
                  </a:lnTo>
                  <a:lnTo>
                    <a:pt x="384809" y="79883"/>
                  </a:lnTo>
                  <a:close/>
                </a:path>
                <a:path w="384809" h="312419">
                  <a:moveTo>
                    <a:pt x="3809" y="102743"/>
                  </a:moveTo>
                  <a:lnTo>
                    <a:pt x="0" y="102743"/>
                  </a:lnTo>
                  <a:lnTo>
                    <a:pt x="0" y="206883"/>
                  </a:lnTo>
                  <a:lnTo>
                    <a:pt x="3809" y="206883"/>
                  </a:lnTo>
                  <a:lnTo>
                    <a:pt x="3809" y="102743"/>
                  </a:lnTo>
                  <a:close/>
                </a:path>
                <a:path w="384809" h="312419">
                  <a:moveTo>
                    <a:pt x="384809" y="102743"/>
                  </a:moveTo>
                  <a:lnTo>
                    <a:pt x="381000" y="102743"/>
                  </a:lnTo>
                  <a:lnTo>
                    <a:pt x="381000" y="206883"/>
                  </a:lnTo>
                  <a:lnTo>
                    <a:pt x="384809" y="206883"/>
                  </a:lnTo>
                  <a:lnTo>
                    <a:pt x="384809" y="102743"/>
                  </a:lnTo>
                  <a:close/>
                </a:path>
                <a:path w="384809" h="312419">
                  <a:moveTo>
                    <a:pt x="3809" y="206883"/>
                  </a:moveTo>
                  <a:lnTo>
                    <a:pt x="0" y="206883"/>
                  </a:lnTo>
                  <a:lnTo>
                    <a:pt x="0" y="219583"/>
                  </a:lnTo>
                  <a:lnTo>
                    <a:pt x="3809" y="219583"/>
                  </a:lnTo>
                  <a:lnTo>
                    <a:pt x="3809" y="206883"/>
                  </a:lnTo>
                  <a:close/>
                </a:path>
                <a:path w="384809" h="312419">
                  <a:moveTo>
                    <a:pt x="384809" y="206883"/>
                  </a:moveTo>
                  <a:lnTo>
                    <a:pt x="381000" y="206883"/>
                  </a:lnTo>
                  <a:lnTo>
                    <a:pt x="381000" y="219583"/>
                  </a:lnTo>
                  <a:lnTo>
                    <a:pt x="384809" y="219583"/>
                  </a:lnTo>
                  <a:lnTo>
                    <a:pt x="384809" y="206883"/>
                  </a:lnTo>
                  <a:close/>
                </a:path>
                <a:path w="384809" h="312419">
                  <a:moveTo>
                    <a:pt x="3809" y="219583"/>
                  </a:moveTo>
                  <a:lnTo>
                    <a:pt x="0" y="219583"/>
                  </a:lnTo>
                  <a:lnTo>
                    <a:pt x="0" y="244983"/>
                  </a:lnTo>
                  <a:lnTo>
                    <a:pt x="3809" y="244983"/>
                  </a:lnTo>
                  <a:lnTo>
                    <a:pt x="3809" y="219583"/>
                  </a:lnTo>
                  <a:close/>
                </a:path>
                <a:path w="384809" h="312419">
                  <a:moveTo>
                    <a:pt x="384809" y="219583"/>
                  </a:moveTo>
                  <a:lnTo>
                    <a:pt x="381000" y="219583"/>
                  </a:lnTo>
                  <a:lnTo>
                    <a:pt x="381000" y="244983"/>
                  </a:lnTo>
                  <a:lnTo>
                    <a:pt x="384809" y="244983"/>
                  </a:lnTo>
                  <a:lnTo>
                    <a:pt x="384809" y="219583"/>
                  </a:lnTo>
                  <a:close/>
                </a:path>
                <a:path w="384809" h="312419">
                  <a:moveTo>
                    <a:pt x="3809" y="244983"/>
                  </a:moveTo>
                  <a:lnTo>
                    <a:pt x="0" y="244983"/>
                  </a:lnTo>
                  <a:lnTo>
                    <a:pt x="0" y="264033"/>
                  </a:lnTo>
                  <a:lnTo>
                    <a:pt x="3809" y="264033"/>
                  </a:lnTo>
                  <a:lnTo>
                    <a:pt x="3809" y="244983"/>
                  </a:lnTo>
                  <a:close/>
                </a:path>
                <a:path w="384809" h="312419">
                  <a:moveTo>
                    <a:pt x="384809" y="244983"/>
                  </a:moveTo>
                  <a:lnTo>
                    <a:pt x="381000" y="244983"/>
                  </a:lnTo>
                  <a:lnTo>
                    <a:pt x="381000" y="264033"/>
                  </a:lnTo>
                  <a:lnTo>
                    <a:pt x="384809" y="264033"/>
                  </a:lnTo>
                  <a:lnTo>
                    <a:pt x="384809" y="244983"/>
                  </a:lnTo>
                  <a:close/>
                </a:path>
                <a:path w="384809" h="312419">
                  <a:moveTo>
                    <a:pt x="3809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3809" y="270383"/>
                  </a:lnTo>
                  <a:lnTo>
                    <a:pt x="3809" y="264033"/>
                  </a:lnTo>
                  <a:close/>
                </a:path>
                <a:path w="384809" h="312419">
                  <a:moveTo>
                    <a:pt x="384809" y="264033"/>
                  </a:moveTo>
                  <a:lnTo>
                    <a:pt x="381000" y="264033"/>
                  </a:lnTo>
                  <a:lnTo>
                    <a:pt x="381000" y="270383"/>
                  </a:lnTo>
                  <a:lnTo>
                    <a:pt x="384809" y="270383"/>
                  </a:lnTo>
                  <a:lnTo>
                    <a:pt x="384809" y="264033"/>
                  </a:lnTo>
                  <a:close/>
                </a:path>
                <a:path w="384809" h="312419">
                  <a:moveTo>
                    <a:pt x="3809" y="270510"/>
                  </a:moveTo>
                  <a:lnTo>
                    <a:pt x="0" y="270510"/>
                  </a:lnTo>
                  <a:lnTo>
                    <a:pt x="0" y="312293"/>
                  </a:lnTo>
                  <a:lnTo>
                    <a:pt x="384809" y="312293"/>
                  </a:lnTo>
                  <a:lnTo>
                    <a:pt x="384809" y="308483"/>
                  </a:lnTo>
                  <a:lnTo>
                    <a:pt x="3809" y="308483"/>
                  </a:lnTo>
                  <a:lnTo>
                    <a:pt x="3809" y="270510"/>
                  </a:lnTo>
                  <a:close/>
                </a:path>
                <a:path w="384809" h="312419">
                  <a:moveTo>
                    <a:pt x="384809" y="270510"/>
                  </a:moveTo>
                  <a:lnTo>
                    <a:pt x="381000" y="270510"/>
                  </a:lnTo>
                  <a:lnTo>
                    <a:pt x="381000" y="308483"/>
                  </a:lnTo>
                  <a:lnTo>
                    <a:pt x="384809" y="308483"/>
                  </a:lnTo>
                  <a:lnTo>
                    <a:pt x="384809" y="27051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80110" y="226568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90" h="304800">
                  <a:moveTo>
                    <a:pt x="3809" y="5207"/>
                  </a:moveTo>
                  <a:lnTo>
                    <a:pt x="0" y="5207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5207"/>
                  </a:lnTo>
                  <a:close/>
                </a:path>
                <a:path w="377190" h="304800">
                  <a:moveTo>
                    <a:pt x="377190" y="5207"/>
                  </a:moveTo>
                  <a:lnTo>
                    <a:pt x="374650" y="5207"/>
                  </a:lnTo>
                  <a:lnTo>
                    <a:pt x="374650" y="6350"/>
                  </a:lnTo>
                  <a:lnTo>
                    <a:pt x="377190" y="6350"/>
                  </a:lnTo>
                  <a:lnTo>
                    <a:pt x="377190" y="5207"/>
                  </a:lnTo>
                  <a:close/>
                </a:path>
                <a:path w="377190" h="304800">
                  <a:moveTo>
                    <a:pt x="37719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77190" y="3810"/>
                  </a:lnTo>
                  <a:lnTo>
                    <a:pt x="377190" y="2666"/>
                  </a:lnTo>
                  <a:close/>
                </a:path>
                <a:path w="377190" h="304800">
                  <a:moveTo>
                    <a:pt x="377190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7190" y="5079"/>
                  </a:lnTo>
                  <a:lnTo>
                    <a:pt x="377190" y="3810"/>
                  </a:lnTo>
                  <a:close/>
                </a:path>
                <a:path w="377190" h="304800">
                  <a:moveTo>
                    <a:pt x="3771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90" y="2539"/>
                  </a:lnTo>
                  <a:lnTo>
                    <a:pt x="377190" y="0"/>
                  </a:lnTo>
                  <a:close/>
                </a:path>
                <a:path w="377190" h="304800">
                  <a:moveTo>
                    <a:pt x="3809" y="6350"/>
                  </a:moveTo>
                  <a:lnTo>
                    <a:pt x="0" y="63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6350"/>
                  </a:lnTo>
                  <a:close/>
                </a:path>
                <a:path w="377190" h="304800">
                  <a:moveTo>
                    <a:pt x="377190" y="6350"/>
                  </a:moveTo>
                  <a:lnTo>
                    <a:pt x="374650" y="6350"/>
                  </a:lnTo>
                  <a:lnTo>
                    <a:pt x="374650" y="38100"/>
                  </a:lnTo>
                  <a:lnTo>
                    <a:pt x="377190" y="38100"/>
                  </a:lnTo>
                  <a:lnTo>
                    <a:pt x="377190" y="6350"/>
                  </a:lnTo>
                  <a:close/>
                </a:path>
                <a:path w="377190" h="30480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377190" h="304800">
                  <a:moveTo>
                    <a:pt x="377190" y="38100"/>
                  </a:moveTo>
                  <a:lnTo>
                    <a:pt x="374650" y="38100"/>
                  </a:lnTo>
                  <a:lnTo>
                    <a:pt x="374650" y="44450"/>
                  </a:lnTo>
                  <a:lnTo>
                    <a:pt x="377190" y="44450"/>
                  </a:lnTo>
                  <a:lnTo>
                    <a:pt x="377190" y="38100"/>
                  </a:lnTo>
                  <a:close/>
                </a:path>
                <a:path w="377190" h="304800">
                  <a:moveTo>
                    <a:pt x="3809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44450"/>
                  </a:lnTo>
                  <a:close/>
                </a:path>
                <a:path w="377190" h="304800">
                  <a:moveTo>
                    <a:pt x="377190" y="44450"/>
                  </a:moveTo>
                  <a:lnTo>
                    <a:pt x="374650" y="44450"/>
                  </a:lnTo>
                  <a:lnTo>
                    <a:pt x="374650" y="63500"/>
                  </a:lnTo>
                  <a:lnTo>
                    <a:pt x="377190" y="63500"/>
                  </a:lnTo>
                  <a:lnTo>
                    <a:pt x="377190" y="44450"/>
                  </a:lnTo>
                  <a:close/>
                </a:path>
                <a:path w="377190" h="304800">
                  <a:moveTo>
                    <a:pt x="3809" y="63500"/>
                  </a:moveTo>
                  <a:lnTo>
                    <a:pt x="0" y="6350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63500"/>
                  </a:lnTo>
                  <a:close/>
                </a:path>
                <a:path w="377190" h="304800">
                  <a:moveTo>
                    <a:pt x="377190" y="63500"/>
                  </a:moveTo>
                  <a:lnTo>
                    <a:pt x="374650" y="63500"/>
                  </a:lnTo>
                  <a:lnTo>
                    <a:pt x="374650" y="76200"/>
                  </a:lnTo>
                  <a:lnTo>
                    <a:pt x="377190" y="76200"/>
                  </a:lnTo>
                  <a:lnTo>
                    <a:pt x="377190" y="63500"/>
                  </a:lnTo>
                  <a:close/>
                </a:path>
                <a:path w="377190" h="304800">
                  <a:moveTo>
                    <a:pt x="3809" y="76200"/>
                  </a:moveTo>
                  <a:lnTo>
                    <a:pt x="0" y="7620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76200"/>
                  </a:lnTo>
                  <a:close/>
                </a:path>
                <a:path w="377190" h="304800">
                  <a:moveTo>
                    <a:pt x="377190" y="76200"/>
                  </a:moveTo>
                  <a:lnTo>
                    <a:pt x="374650" y="76200"/>
                  </a:lnTo>
                  <a:lnTo>
                    <a:pt x="374650" y="99060"/>
                  </a:lnTo>
                  <a:lnTo>
                    <a:pt x="377190" y="99060"/>
                  </a:lnTo>
                  <a:lnTo>
                    <a:pt x="377190" y="76200"/>
                  </a:lnTo>
                  <a:close/>
                </a:path>
                <a:path w="377190" h="304800">
                  <a:moveTo>
                    <a:pt x="3809" y="99060"/>
                  </a:moveTo>
                  <a:lnTo>
                    <a:pt x="0" y="9906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99060"/>
                  </a:lnTo>
                  <a:close/>
                </a:path>
                <a:path w="377190" h="304800">
                  <a:moveTo>
                    <a:pt x="377190" y="99060"/>
                  </a:moveTo>
                  <a:lnTo>
                    <a:pt x="374650" y="99060"/>
                  </a:lnTo>
                  <a:lnTo>
                    <a:pt x="374650" y="203200"/>
                  </a:lnTo>
                  <a:lnTo>
                    <a:pt x="377190" y="203200"/>
                  </a:lnTo>
                  <a:lnTo>
                    <a:pt x="377190" y="99060"/>
                  </a:lnTo>
                  <a:close/>
                </a:path>
                <a:path w="377190" h="304800">
                  <a:moveTo>
                    <a:pt x="3809" y="203200"/>
                  </a:moveTo>
                  <a:lnTo>
                    <a:pt x="0" y="20320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3200"/>
                  </a:lnTo>
                  <a:close/>
                </a:path>
                <a:path w="377190" h="304800">
                  <a:moveTo>
                    <a:pt x="377190" y="203200"/>
                  </a:moveTo>
                  <a:lnTo>
                    <a:pt x="374650" y="203200"/>
                  </a:lnTo>
                  <a:lnTo>
                    <a:pt x="374650" y="215900"/>
                  </a:lnTo>
                  <a:lnTo>
                    <a:pt x="377190" y="215900"/>
                  </a:lnTo>
                  <a:lnTo>
                    <a:pt x="377190" y="203200"/>
                  </a:lnTo>
                  <a:close/>
                </a:path>
                <a:path w="377190" h="304800">
                  <a:moveTo>
                    <a:pt x="3809" y="215900"/>
                  </a:moveTo>
                  <a:lnTo>
                    <a:pt x="0" y="21590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15900"/>
                  </a:lnTo>
                  <a:close/>
                </a:path>
                <a:path w="377190" h="304800">
                  <a:moveTo>
                    <a:pt x="377190" y="215900"/>
                  </a:moveTo>
                  <a:lnTo>
                    <a:pt x="374650" y="215900"/>
                  </a:lnTo>
                  <a:lnTo>
                    <a:pt x="374650" y="241300"/>
                  </a:lnTo>
                  <a:lnTo>
                    <a:pt x="377190" y="241300"/>
                  </a:lnTo>
                  <a:lnTo>
                    <a:pt x="377190" y="215900"/>
                  </a:lnTo>
                  <a:close/>
                </a:path>
                <a:path w="377190" h="304800">
                  <a:moveTo>
                    <a:pt x="3809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41300"/>
                  </a:lnTo>
                  <a:close/>
                </a:path>
                <a:path w="377190" h="304800">
                  <a:moveTo>
                    <a:pt x="377190" y="241300"/>
                  </a:moveTo>
                  <a:lnTo>
                    <a:pt x="374650" y="241300"/>
                  </a:lnTo>
                  <a:lnTo>
                    <a:pt x="374650" y="260350"/>
                  </a:lnTo>
                  <a:lnTo>
                    <a:pt x="377190" y="260350"/>
                  </a:lnTo>
                  <a:lnTo>
                    <a:pt x="377190" y="241300"/>
                  </a:lnTo>
                  <a:close/>
                </a:path>
                <a:path w="377190" h="304800">
                  <a:moveTo>
                    <a:pt x="3809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60350"/>
                  </a:lnTo>
                  <a:close/>
                </a:path>
                <a:path w="377190" h="304800">
                  <a:moveTo>
                    <a:pt x="377190" y="260350"/>
                  </a:moveTo>
                  <a:lnTo>
                    <a:pt x="374650" y="260350"/>
                  </a:lnTo>
                  <a:lnTo>
                    <a:pt x="374650" y="266700"/>
                  </a:lnTo>
                  <a:lnTo>
                    <a:pt x="377190" y="266700"/>
                  </a:lnTo>
                  <a:lnTo>
                    <a:pt x="377190" y="260350"/>
                  </a:lnTo>
                  <a:close/>
                </a:path>
                <a:path w="377190" h="304800">
                  <a:moveTo>
                    <a:pt x="3809" y="266827"/>
                  </a:moveTo>
                  <a:lnTo>
                    <a:pt x="0" y="266827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0990"/>
                  </a:lnTo>
                  <a:lnTo>
                    <a:pt x="3809" y="300990"/>
                  </a:lnTo>
                  <a:lnTo>
                    <a:pt x="3809" y="266827"/>
                  </a:lnTo>
                  <a:close/>
                </a:path>
                <a:path w="377190" h="304800">
                  <a:moveTo>
                    <a:pt x="377190" y="266827"/>
                  </a:moveTo>
                  <a:lnTo>
                    <a:pt x="374650" y="266827"/>
                  </a:lnTo>
                  <a:lnTo>
                    <a:pt x="374650" y="300990"/>
                  </a:lnTo>
                  <a:lnTo>
                    <a:pt x="377190" y="300990"/>
                  </a:lnTo>
                  <a:lnTo>
                    <a:pt x="377190" y="266827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83920" y="2269489"/>
              <a:ext cx="370840" cy="3810"/>
            </a:xfrm>
            <a:custGeom>
              <a:avLst/>
              <a:gdLst/>
              <a:ahLst/>
              <a:cxnLst/>
              <a:rect l="l" t="t" r="r" b="b"/>
              <a:pathLst>
                <a:path w="370840" h="3810">
                  <a:moveTo>
                    <a:pt x="370840" y="1397"/>
                  </a:moveTo>
                  <a:lnTo>
                    <a:pt x="0" y="1397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70840" y="3810"/>
                  </a:lnTo>
                  <a:lnTo>
                    <a:pt x="370840" y="2540"/>
                  </a:lnTo>
                  <a:lnTo>
                    <a:pt x="370840" y="1397"/>
                  </a:lnTo>
                  <a:close/>
                </a:path>
                <a:path w="370840" h="3810">
                  <a:moveTo>
                    <a:pt x="3708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0840" y="1270"/>
                  </a:lnTo>
                  <a:lnTo>
                    <a:pt x="370840" y="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52854" y="2273300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79"/>
                  </a:lnTo>
                </a:path>
              </a:pathLst>
            </a:custGeom>
            <a:ln w="3809">
              <a:solidFill>
                <a:srgbClr val="86BDA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83920" y="2273299"/>
              <a:ext cx="370840" cy="293370"/>
            </a:xfrm>
            <a:custGeom>
              <a:avLst/>
              <a:gdLst/>
              <a:ahLst/>
              <a:cxnLst/>
              <a:rect l="l" t="t" r="r" b="b"/>
              <a:pathLst>
                <a:path w="370840" h="293369">
                  <a:moveTo>
                    <a:pt x="370840" y="259207"/>
                  </a:moveTo>
                  <a:lnTo>
                    <a:pt x="367030" y="259207"/>
                  </a:lnTo>
                  <a:lnTo>
                    <a:pt x="367030" y="290830"/>
                  </a:lnTo>
                  <a:lnTo>
                    <a:pt x="3810" y="29083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290830"/>
                  </a:lnTo>
                  <a:lnTo>
                    <a:pt x="0" y="293370"/>
                  </a:lnTo>
                  <a:lnTo>
                    <a:pt x="370840" y="293370"/>
                  </a:lnTo>
                  <a:lnTo>
                    <a:pt x="370840" y="290842"/>
                  </a:lnTo>
                  <a:lnTo>
                    <a:pt x="370840" y="259207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87729" y="227330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30">
                  <a:moveTo>
                    <a:pt x="363219" y="0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3810"/>
                  </a:lnTo>
                  <a:lnTo>
                    <a:pt x="363219" y="3810"/>
                  </a:lnTo>
                  <a:lnTo>
                    <a:pt x="363219" y="0"/>
                  </a:lnTo>
                  <a:close/>
                </a:path>
                <a:path w="363219" h="290830">
                  <a:moveTo>
                    <a:pt x="363219" y="3810"/>
                  </a:moveTo>
                  <a:lnTo>
                    <a:pt x="359409" y="3810"/>
                  </a:lnTo>
                  <a:lnTo>
                    <a:pt x="359409" y="30479"/>
                  </a:lnTo>
                  <a:lnTo>
                    <a:pt x="363219" y="30479"/>
                  </a:lnTo>
                  <a:lnTo>
                    <a:pt x="363219" y="3810"/>
                  </a:lnTo>
                  <a:close/>
                </a:path>
                <a:path w="363219" h="29083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63219" h="290830">
                  <a:moveTo>
                    <a:pt x="363219" y="30480"/>
                  </a:moveTo>
                  <a:lnTo>
                    <a:pt x="359409" y="30480"/>
                  </a:lnTo>
                  <a:lnTo>
                    <a:pt x="359409" y="36829"/>
                  </a:lnTo>
                  <a:lnTo>
                    <a:pt x="363219" y="36829"/>
                  </a:lnTo>
                  <a:lnTo>
                    <a:pt x="363219" y="30480"/>
                  </a:lnTo>
                  <a:close/>
                </a:path>
                <a:path w="363219" h="290830">
                  <a:moveTo>
                    <a:pt x="3809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36830"/>
                  </a:lnTo>
                  <a:close/>
                </a:path>
                <a:path w="363219" h="290830">
                  <a:moveTo>
                    <a:pt x="363219" y="36830"/>
                  </a:moveTo>
                  <a:lnTo>
                    <a:pt x="359409" y="36830"/>
                  </a:lnTo>
                  <a:lnTo>
                    <a:pt x="359409" y="55879"/>
                  </a:lnTo>
                  <a:lnTo>
                    <a:pt x="363219" y="55879"/>
                  </a:lnTo>
                  <a:lnTo>
                    <a:pt x="363219" y="36830"/>
                  </a:lnTo>
                  <a:close/>
                </a:path>
                <a:path w="363219" h="290830">
                  <a:moveTo>
                    <a:pt x="3809" y="55880"/>
                  </a:moveTo>
                  <a:lnTo>
                    <a:pt x="0" y="5588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55880"/>
                  </a:lnTo>
                  <a:close/>
                </a:path>
                <a:path w="363219" h="290830">
                  <a:moveTo>
                    <a:pt x="363219" y="55880"/>
                  </a:moveTo>
                  <a:lnTo>
                    <a:pt x="359409" y="55880"/>
                  </a:lnTo>
                  <a:lnTo>
                    <a:pt x="359409" y="68579"/>
                  </a:lnTo>
                  <a:lnTo>
                    <a:pt x="363219" y="68579"/>
                  </a:lnTo>
                  <a:lnTo>
                    <a:pt x="363219" y="55880"/>
                  </a:lnTo>
                  <a:close/>
                </a:path>
                <a:path w="363219" h="290830">
                  <a:moveTo>
                    <a:pt x="3809" y="68580"/>
                  </a:moveTo>
                  <a:lnTo>
                    <a:pt x="0" y="6858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68580"/>
                  </a:lnTo>
                  <a:close/>
                </a:path>
                <a:path w="363219" h="290830">
                  <a:moveTo>
                    <a:pt x="363219" y="68580"/>
                  </a:moveTo>
                  <a:lnTo>
                    <a:pt x="359409" y="68580"/>
                  </a:lnTo>
                  <a:lnTo>
                    <a:pt x="359409" y="91439"/>
                  </a:lnTo>
                  <a:lnTo>
                    <a:pt x="363219" y="91439"/>
                  </a:lnTo>
                  <a:lnTo>
                    <a:pt x="363219" y="68580"/>
                  </a:lnTo>
                  <a:close/>
                </a:path>
                <a:path w="363219" h="290830">
                  <a:moveTo>
                    <a:pt x="3809" y="91440"/>
                  </a:moveTo>
                  <a:lnTo>
                    <a:pt x="0" y="9144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91440"/>
                  </a:lnTo>
                  <a:close/>
                </a:path>
                <a:path w="363219" h="290830">
                  <a:moveTo>
                    <a:pt x="363219" y="91440"/>
                  </a:moveTo>
                  <a:lnTo>
                    <a:pt x="359409" y="91440"/>
                  </a:lnTo>
                  <a:lnTo>
                    <a:pt x="359409" y="195579"/>
                  </a:lnTo>
                  <a:lnTo>
                    <a:pt x="363219" y="195579"/>
                  </a:lnTo>
                  <a:lnTo>
                    <a:pt x="363219" y="91440"/>
                  </a:lnTo>
                  <a:close/>
                </a:path>
                <a:path w="363219" h="290830">
                  <a:moveTo>
                    <a:pt x="3809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95580"/>
                  </a:lnTo>
                  <a:close/>
                </a:path>
                <a:path w="363219" h="290830">
                  <a:moveTo>
                    <a:pt x="363219" y="195580"/>
                  </a:moveTo>
                  <a:lnTo>
                    <a:pt x="359409" y="195580"/>
                  </a:lnTo>
                  <a:lnTo>
                    <a:pt x="359409" y="208279"/>
                  </a:lnTo>
                  <a:lnTo>
                    <a:pt x="363219" y="208279"/>
                  </a:lnTo>
                  <a:lnTo>
                    <a:pt x="363219" y="195580"/>
                  </a:lnTo>
                  <a:close/>
                </a:path>
                <a:path w="363219" h="290830">
                  <a:moveTo>
                    <a:pt x="3809" y="208280"/>
                  </a:moveTo>
                  <a:lnTo>
                    <a:pt x="0" y="20828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08280"/>
                  </a:lnTo>
                  <a:close/>
                </a:path>
                <a:path w="363219" h="290830">
                  <a:moveTo>
                    <a:pt x="363219" y="208280"/>
                  </a:moveTo>
                  <a:lnTo>
                    <a:pt x="359409" y="208280"/>
                  </a:lnTo>
                  <a:lnTo>
                    <a:pt x="359409" y="233679"/>
                  </a:lnTo>
                  <a:lnTo>
                    <a:pt x="363219" y="233679"/>
                  </a:lnTo>
                  <a:lnTo>
                    <a:pt x="363219" y="208280"/>
                  </a:lnTo>
                  <a:close/>
                </a:path>
                <a:path w="363219" h="290830">
                  <a:moveTo>
                    <a:pt x="3809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33680"/>
                  </a:lnTo>
                  <a:close/>
                </a:path>
                <a:path w="363219" h="290830">
                  <a:moveTo>
                    <a:pt x="363219" y="233680"/>
                  </a:moveTo>
                  <a:lnTo>
                    <a:pt x="359409" y="233680"/>
                  </a:lnTo>
                  <a:lnTo>
                    <a:pt x="359409" y="252729"/>
                  </a:lnTo>
                  <a:lnTo>
                    <a:pt x="363219" y="252729"/>
                  </a:lnTo>
                  <a:lnTo>
                    <a:pt x="363219" y="233680"/>
                  </a:lnTo>
                  <a:close/>
                </a:path>
                <a:path w="363219" h="29083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363219" h="290830">
                  <a:moveTo>
                    <a:pt x="363219" y="252730"/>
                  </a:moveTo>
                  <a:lnTo>
                    <a:pt x="359409" y="252730"/>
                  </a:lnTo>
                  <a:lnTo>
                    <a:pt x="359409" y="259079"/>
                  </a:lnTo>
                  <a:lnTo>
                    <a:pt x="363219" y="259079"/>
                  </a:lnTo>
                  <a:lnTo>
                    <a:pt x="363219" y="252730"/>
                  </a:lnTo>
                  <a:close/>
                </a:path>
                <a:path w="363219" h="290830">
                  <a:moveTo>
                    <a:pt x="3809" y="259207"/>
                  </a:moveTo>
                  <a:lnTo>
                    <a:pt x="0" y="259207"/>
                  </a:lnTo>
                  <a:lnTo>
                    <a:pt x="0" y="290830"/>
                  </a:lnTo>
                  <a:lnTo>
                    <a:pt x="363219" y="290830"/>
                  </a:lnTo>
                  <a:lnTo>
                    <a:pt x="363219" y="287020"/>
                  </a:lnTo>
                  <a:lnTo>
                    <a:pt x="3809" y="287020"/>
                  </a:lnTo>
                  <a:lnTo>
                    <a:pt x="3809" y="259207"/>
                  </a:lnTo>
                  <a:close/>
                </a:path>
                <a:path w="363219" h="290830">
                  <a:moveTo>
                    <a:pt x="363219" y="259207"/>
                  </a:moveTo>
                  <a:lnTo>
                    <a:pt x="359409" y="259207"/>
                  </a:lnTo>
                  <a:lnTo>
                    <a:pt x="359409" y="287020"/>
                  </a:lnTo>
                  <a:lnTo>
                    <a:pt x="363219" y="287020"/>
                  </a:lnTo>
                  <a:lnTo>
                    <a:pt x="363219" y="259207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91539" y="227711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539"/>
                  </a:lnTo>
                  <a:lnTo>
                    <a:pt x="355600" y="2539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2539"/>
                  </a:moveTo>
                  <a:lnTo>
                    <a:pt x="351790" y="2539"/>
                  </a:lnTo>
                  <a:lnTo>
                    <a:pt x="351790" y="26669"/>
                  </a:lnTo>
                  <a:lnTo>
                    <a:pt x="355600" y="26669"/>
                  </a:lnTo>
                  <a:lnTo>
                    <a:pt x="355600" y="2539"/>
                  </a:lnTo>
                  <a:close/>
                </a:path>
                <a:path w="355600" h="283210">
                  <a:moveTo>
                    <a:pt x="254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6670"/>
                  </a:lnTo>
                  <a:close/>
                </a:path>
                <a:path w="355600" h="283210">
                  <a:moveTo>
                    <a:pt x="355600" y="26670"/>
                  </a:moveTo>
                  <a:lnTo>
                    <a:pt x="351790" y="26670"/>
                  </a:lnTo>
                  <a:lnTo>
                    <a:pt x="351790" y="33019"/>
                  </a:lnTo>
                  <a:lnTo>
                    <a:pt x="355600" y="33019"/>
                  </a:lnTo>
                  <a:lnTo>
                    <a:pt x="355600" y="26670"/>
                  </a:lnTo>
                  <a:close/>
                </a:path>
                <a:path w="355600" h="283210">
                  <a:moveTo>
                    <a:pt x="2540" y="33020"/>
                  </a:moveTo>
                  <a:lnTo>
                    <a:pt x="0" y="33020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33020"/>
                  </a:lnTo>
                  <a:close/>
                </a:path>
                <a:path w="355600" h="283210">
                  <a:moveTo>
                    <a:pt x="355600" y="33020"/>
                  </a:moveTo>
                  <a:lnTo>
                    <a:pt x="351790" y="33020"/>
                  </a:lnTo>
                  <a:lnTo>
                    <a:pt x="351790" y="52069"/>
                  </a:lnTo>
                  <a:lnTo>
                    <a:pt x="355600" y="52069"/>
                  </a:lnTo>
                  <a:lnTo>
                    <a:pt x="355600" y="33020"/>
                  </a:lnTo>
                  <a:close/>
                </a:path>
                <a:path w="355600" h="283210">
                  <a:moveTo>
                    <a:pt x="2540" y="52070"/>
                  </a:moveTo>
                  <a:lnTo>
                    <a:pt x="0" y="52070"/>
                  </a:lnTo>
                  <a:lnTo>
                    <a:pt x="0" y="64769"/>
                  </a:lnTo>
                  <a:lnTo>
                    <a:pt x="2540" y="64769"/>
                  </a:lnTo>
                  <a:lnTo>
                    <a:pt x="2540" y="52070"/>
                  </a:lnTo>
                  <a:close/>
                </a:path>
                <a:path w="355600" h="283210">
                  <a:moveTo>
                    <a:pt x="355600" y="52070"/>
                  </a:moveTo>
                  <a:lnTo>
                    <a:pt x="351790" y="52070"/>
                  </a:lnTo>
                  <a:lnTo>
                    <a:pt x="351790" y="64769"/>
                  </a:lnTo>
                  <a:lnTo>
                    <a:pt x="355600" y="64769"/>
                  </a:lnTo>
                  <a:lnTo>
                    <a:pt x="355600" y="52070"/>
                  </a:lnTo>
                  <a:close/>
                </a:path>
                <a:path w="355600" h="283210">
                  <a:moveTo>
                    <a:pt x="2540" y="64770"/>
                  </a:moveTo>
                  <a:lnTo>
                    <a:pt x="0" y="64770"/>
                  </a:lnTo>
                  <a:lnTo>
                    <a:pt x="0" y="87629"/>
                  </a:lnTo>
                  <a:lnTo>
                    <a:pt x="2540" y="87629"/>
                  </a:lnTo>
                  <a:lnTo>
                    <a:pt x="2540" y="64770"/>
                  </a:lnTo>
                  <a:close/>
                </a:path>
                <a:path w="355600" h="283210">
                  <a:moveTo>
                    <a:pt x="355600" y="64770"/>
                  </a:moveTo>
                  <a:lnTo>
                    <a:pt x="351790" y="64770"/>
                  </a:lnTo>
                  <a:lnTo>
                    <a:pt x="351790" y="87629"/>
                  </a:lnTo>
                  <a:lnTo>
                    <a:pt x="355600" y="87629"/>
                  </a:lnTo>
                  <a:lnTo>
                    <a:pt x="355600" y="64770"/>
                  </a:lnTo>
                  <a:close/>
                </a:path>
                <a:path w="355600" h="283210">
                  <a:moveTo>
                    <a:pt x="2540" y="87630"/>
                  </a:moveTo>
                  <a:lnTo>
                    <a:pt x="0" y="87630"/>
                  </a:lnTo>
                  <a:lnTo>
                    <a:pt x="0" y="191769"/>
                  </a:lnTo>
                  <a:lnTo>
                    <a:pt x="2540" y="191769"/>
                  </a:lnTo>
                  <a:lnTo>
                    <a:pt x="2540" y="87630"/>
                  </a:lnTo>
                  <a:close/>
                </a:path>
                <a:path w="355600" h="283210">
                  <a:moveTo>
                    <a:pt x="355600" y="87630"/>
                  </a:moveTo>
                  <a:lnTo>
                    <a:pt x="351790" y="87630"/>
                  </a:lnTo>
                  <a:lnTo>
                    <a:pt x="351790" y="191769"/>
                  </a:lnTo>
                  <a:lnTo>
                    <a:pt x="355600" y="191769"/>
                  </a:lnTo>
                  <a:lnTo>
                    <a:pt x="355600" y="87630"/>
                  </a:lnTo>
                  <a:close/>
                </a:path>
                <a:path w="355600" h="283210">
                  <a:moveTo>
                    <a:pt x="2540" y="191770"/>
                  </a:moveTo>
                  <a:lnTo>
                    <a:pt x="0" y="191770"/>
                  </a:lnTo>
                  <a:lnTo>
                    <a:pt x="0" y="204469"/>
                  </a:lnTo>
                  <a:lnTo>
                    <a:pt x="2540" y="204469"/>
                  </a:lnTo>
                  <a:lnTo>
                    <a:pt x="2540" y="191770"/>
                  </a:lnTo>
                  <a:close/>
                </a:path>
                <a:path w="355600" h="283210">
                  <a:moveTo>
                    <a:pt x="355600" y="191770"/>
                  </a:moveTo>
                  <a:lnTo>
                    <a:pt x="351790" y="191770"/>
                  </a:lnTo>
                  <a:lnTo>
                    <a:pt x="351790" y="204469"/>
                  </a:lnTo>
                  <a:lnTo>
                    <a:pt x="355600" y="204469"/>
                  </a:lnTo>
                  <a:lnTo>
                    <a:pt x="355600" y="191770"/>
                  </a:lnTo>
                  <a:close/>
                </a:path>
                <a:path w="355600" h="283210">
                  <a:moveTo>
                    <a:pt x="2540" y="204470"/>
                  </a:moveTo>
                  <a:lnTo>
                    <a:pt x="0" y="204470"/>
                  </a:lnTo>
                  <a:lnTo>
                    <a:pt x="0" y="229869"/>
                  </a:lnTo>
                  <a:lnTo>
                    <a:pt x="2540" y="229869"/>
                  </a:lnTo>
                  <a:lnTo>
                    <a:pt x="2540" y="204470"/>
                  </a:lnTo>
                  <a:close/>
                </a:path>
                <a:path w="355600" h="283210">
                  <a:moveTo>
                    <a:pt x="355600" y="204470"/>
                  </a:moveTo>
                  <a:lnTo>
                    <a:pt x="351790" y="204470"/>
                  </a:lnTo>
                  <a:lnTo>
                    <a:pt x="351790" y="229869"/>
                  </a:lnTo>
                  <a:lnTo>
                    <a:pt x="355600" y="229869"/>
                  </a:lnTo>
                  <a:lnTo>
                    <a:pt x="355600" y="204470"/>
                  </a:lnTo>
                  <a:close/>
                </a:path>
                <a:path w="355600" h="283210">
                  <a:moveTo>
                    <a:pt x="2540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2540" y="248919"/>
                  </a:lnTo>
                  <a:lnTo>
                    <a:pt x="2540" y="229870"/>
                  </a:lnTo>
                  <a:close/>
                </a:path>
                <a:path w="355600" h="283210">
                  <a:moveTo>
                    <a:pt x="355600" y="229870"/>
                  </a:moveTo>
                  <a:lnTo>
                    <a:pt x="351790" y="229870"/>
                  </a:lnTo>
                  <a:lnTo>
                    <a:pt x="351790" y="248919"/>
                  </a:lnTo>
                  <a:lnTo>
                    <a:pt x="355600" y="248919"/>
                  </a:lnTo>
                  <a:lnTo>
                    <a:pt x="355600" y="229870"/>
                  </a:lnTo>
                  <a:close/>
                </a:path>
                <a:path w="355600" h="283210">
                  <a:moveTo>
                    <a:pt x="254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48920"/>
                  </a:lnTo>
                  <a:close/>
                </a:path>
                <a:path w="355600" h="283210">
                  <a:moveTo>
                    <a:pt x="355600" y="248920"/>
                  </a:moveTo>
                  <a:lnTo>
                    <a:pt x="351790" y="248920"/>
                  </a:lnTo>
                  <a:lnTo>
                    <a:pt x="351790" y="255269"/>
                  </a:lnTo>
                  <a:lnTo>
                    <a:pt x="355600" y="255269"/>
                  </a:lnTo>
                  <a:lnTo>
                    <a:pt x="355600" y="248920"/>
                  </a:lnTo>
                  <a:close/>
                </a:path>
                <a:path w="355600" h="283210">
                  <a:moveTo>
                    <a:pt x="2540" y="255397"/>
                  </a:moveTo>
                  <a:lnTo>
                    <a:pt x="0" y="255397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79400"/>
                  </a:lnTo>
                  <a:lnTo>
                    <a:pt x="2540" y="279400"/>
                  </a:lnTo>
                  <a:lnTo>
                    <a:pt x="2540" y="255397"/>
                  </a:lnTo>
                  <a:close/>
                </a:path>
                <a:path w="355600" h="283210">
                  <a:moveTo>
                    <a:pt x="355600" y="255397"/>
                  </a:moveTo>
                  <a:lnTo>
                    <a:pt x="351790" y="255397"/>
                  </a:lnTo>
                  <a:lnTo>
                    <a:pt x="351790" y="279400"/>
                  </a:lnTo>
                  <a:lnTo>
                    <a:pt x="355600" y="279400"/>
                  </a:lnTo>
                  <a:lnTo>
                    <a:pt x="355600" y="255397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94079" y="2279650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49250" y="0"/>
                  </a:moveTo>
                  <a:lnTo>
                    <a:pt x="0" y="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6860">
                  <a:moveTo>
                    <a:pt x="349250" y="3810"/>
                  </a:moveTo>
                  <a:lnTo>
                    <a:pt x="345439" y="3810"/>
                  </a:lnTo>
                  <a:lnTo>
                    <a:pt x="345439" y="24129"/>
                  </a:lnTo>
                  <a:lnTo>
                    <a:pt x="349250" y="24129"/>
                  </a:lnTo>
                  <a:lnTo>
                    <a:pt x="349250" y="3810"/>
                  </a:lnTo>
                  <a:close/>
                </a:path>
                <a:path w="349250" h="27686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49250" h="276860">
                  <a:moveTo>
                    <a:pt x="349250" y="24130"/>
                  </a:moveTo>
                  <a:lnTo>
                    <a:pt x="345439" y="24130"/>
                  </a:lnTo>
                  <a:lnTo>
                    <a:pt x="345439" y="30479"/>
                  </a:lnTo>
                  <a:lnTo>
                    <a:pt x="349250" y="30479"/>
                  </a:lnTo>
                  <a:lnTo>
                    <a:pt x="349250" y="24130"/>
                  </a:lnTo>
                  <a:close/>
                </a:path>
                <a:path w="349250" h="276860">
                  <a:moveTo>
                    <a:pt x="3809" y="30480"/>
                  </a:moveTo>
                  <a:lnTo>
                    <a:pt x="0" y="304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30480"/>
                  </a:lnTo>
                  <a:close/>
                </a:path>
                <a:path w="349250" h="276860">
                  <a:moveTo>
                    <a:pt x="349250" y="30480"/>
                  </a:moveTo>
                  <a:lnTo>
                    <a:pt x="345439" y="30480"/>
                  </a:lnTo>
                  <a:lnTo>
                    <a:pt x="345439" y="49529"/>
                  </a:lnTo>
                  <a:lnTo>
                    <a:pt x="349250" y="49529"/>
                  </a:lnTo>
                  <a:lnTo>
                    <a:pt x="349250" y="30480"/>
                  </a:lnTo>
                  <a:close/>
                </a:path>
                <a:path w="349250" h="276860">
                  <a:moveTo>
                    <a:pt x="3809" y="49530"/>
                  </a:moveTo>
                  <a:lnTo>
                    <a:pt x="0" y="4953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49530"/>
                  </a:lnTo>
                  <a:close/>
                </a:path>
                <a:path w="349250" h="276860">
                  <a:moveTo>
                    <a:pt x="349250" y="49530"/>
                  </a:moveTo>
                  <a:lnTo>
                    <a:pt x="345439" y="49530"/>
                  </a:lnTo>
                  <a:lnTo>
                    <a:pt x="345439" y="62229"/>
                  </a:lnTo>
                  <a:lnTo>
                    <a:pt x="349250" y="62229"/>
                  </a:lnTo>
                  <a:lnTo>
                    <a:pt x="349250" y="49530"/>
                  </a:lnTo>
                  <a:close/>
                </a:path>
                <a:path w="349250" h="276860">
                  <a:moveTo>
                    <a:pt x="3809" y="62230"/>
                  </a:moveTo>
                  <a:lnTo>
                    <a:pt x="0" y="6223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62230"/>
                  </a:lnTo>
                  <a:close/>
                </a:path>
                <a:path w="349250" h="276860">
                  <a:moveTo>
                    <a:pt x="349250" y="62230"/>
                  </a:moveTo>
                  <a:lnTo>
                    <a:pt x="345439" y="62230"/>
                  </a:lnTo>
                  <a:lnTo>
                    <a:pt x="345439" y="85089"/>
                  </a:lnTo>
                  <a:lnTo>
                    <a:pt x="349250" y="85089"/>
                  </a:lnTo>
                  <a:lnTo>
                    <a:pt x="349250" y="62230"/>
                  </a:lnTo>
                  <a:close/>
                </a:path>
                <a:path w="349250" h="276860">
                  <a:moveTo>
                    <a:pt x="3809" y="85090"/>
                  </a:moveTo>
                  <a:lnTo>
                    <a:pt x="0" y="8509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85090"/>
                  </a:lnTo>
                  <a:close/>
                </a:path>
                <a:path w="349250" h="276860">
                  <a:moveTo>
                    <a:pt x="349250" y="85090"/>
                  </a:moveTo>
                  <a:lnTo>
                    <a:pt x="345439" y="85090"/>
                  </a:lnTo>
                  <a:lnTo>
                    <a:pt x="345439" y="189229"/>
                  </a:lnTo>
                  <a:lnTo>
                    <a:pt x="349250" y="189229"/>
                  </a:lnTo>
                  <a:lnTo>
                    <a:pt x="349250" y="85090"/>
                  </a:lnTo>
                  <a:close/>
                </a:path>
                <a:path w="349250" h="276860">
                  <a:moveTo>
                    <a:pt x="3809" y="189230"/>
                  </a:moveTo>
                  <a:lnTo>
                    <a:pt x="0" y="18923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89230"/>
                  </a:lnTo>
                  <a:close/>
                </a:path>
                <a:path w="349250" h="276860">
                  <a:moveTo>
                    <a:pt x="349250" y="189230"/>
                  </a:moveTo>
                  <a:lnTo>
                    <a:pt x="345439" y="189230"/>
                  </a:lnTo>
                  <a:lnTo>
                    <a:pt x="345439" y="201929"/>
                  </a:lnTo>
                  <a:lnTo>
                    <a:pt x="349250" y="201929"/>
                  </a:lnTo>
                  <a:lnTo>
                    <a:pt x="349250" y="189230"/>
                  </a:lnTo>
                  <a:close/>
                </a:path>
                <a:path w="349250" h="276860">
                  <a:moveTo>
                    <a:pt x="3809" y="201930"/>
                  </a:moveTo>
                  <a:lnTo>
                    <a:pt x="0" y="20193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01930"/>
                  </a:lnTo>
                  <a:close/>
                </a:path>
                <a:path w="349250" h="276860">
                  <a:moveTo>
                    <a:pt x="349250" y="201930"/>
                  </a:moveTo>
                  <a:lnTo>
                    <a:pt x="345439" y="201930"/>
                  </a:lnTo>
                  <a:lnTo>
                    <a:pt x="345439" y="227329"/>
                  </a:lnTo>
                  <a:lnTo>
                    <a:pt x="349250" y="227329"/>
                  </a:lnTo>
                  <a:lnTo>
                    <a:pt x="349250" y="201930"/>
                  </a:lnTo>
                  <a:close/>
                </a:path>
                <a:path w="349250" h="276860">
                  <a:moveTo>
                    <a:pt x="3809" y="227330"/>
                  </a:moveTo>
                  <a:lnTo>
                    <a:pt x="0" y="2273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27330"/>
                  </a:lnTo>
                  <a:close/>
                </a:path>
                <a:path w="349250" h="276860">
                  <a:moveTo>
                    <a:pt x="349250" y="227330"/>
                  </a:moveTo>
                  <a:lnTo>
                    <a:pt x="345439" y="227330"/>
                  </a:lnTo>
                  <a:lnTo>
                    <a:pt x="345439" y="246379"/>
                  </a:lnTo>
                  <a:lnTo>
                    <a:pt x="349250" y="246379"/>
                  </a:lnTo>
                  <a:lnTo>
                    <a:pt x="349250" y="227330"/>
                  </a:lnTo>
                  <a:close/>
                </a:path>
                <a:path w="349250" h="276860">
                  <a:moveTo>
                    <a:pt x="380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46380"/>
                  </a:lnTo>
                  <a:close/>
                </a:path>
                <a:path w="349250" h="276860">
                  <a:moveTo>
                    <a:pt x="349250" y="246380"/>
                  </a:moveTo>
                  <a:lnTo>
                    <a:pt x="345439" y="246380"/>
                  </a:lnTo>
                  <a:lnTo>
                    <a:pt x="345439" y="252729"/>
                  </a:lnTo>
                  <a:lnTo>
                    <a:pt x="349250" y="252729"/>
                  </a:lnTo>
                  <a:lnTo>
                    <a:pt x="349250" y="246380"/>
                  </a:lnTo>
                  <a:close/>
                </a:path>
                <a:path w="349250" h="276860">
                  <a:moveTo>
                    <a:pt x="3809" y="252857"/>
                  </a:moveTo>
                  <a:lnTo>
                    <a:pt x="0" y="252857"/>
                  </a:lnTo>
                  <a:lnTo>
                    <a:pt x="0" y="276860"/>
                  </a:lnTo>
                  <a:lnTo>
                    <a:pt x="349250" y="276860"/>
                  </a:lnTo>
                  <a:lnTo>
                    <a:pt x="349250" y="273050"/>
                  </a:lnTo>
                  <a:lnTo>
                    <a:pt x="3809" y="273050"/>
                  </a:lnTo>
                  <a:lnTo>
                    <a:pt x="3809" y="252857"/>
                  </a:lnTo>
                  <a:close/>
                </a:path>
                <a:path w="349250" h="276860">
                  <a:moveTo>
                    <a:pt x="349250" y="252857"/>
                  </a:moveTo>
                  <a:lnTo>
                    <a:pt x="345439" y="252857"/>
                  </a:lnTo>
                  <a:lnTo>
                    <a:pt x="345439" y="273050"/>
                  </a:lnTo>
                  <a:lnTo>
                    <a:pt x="349250" y="273050"/>
                  </a:lnTo>
                  <a:lnTo>
                    <a:pt x="349250" y="252857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97889" y="228346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29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3810"/>
                  </a:lnTo>
                  <a:lnTo>
                    <a:pt x="341629" y="3810"/>
                  </a:lnTo>
                  <a:lnTo>
                    <a:pt x="341629" y="0"/>
                  </a:lnTo>
                  <a:close/>
                </a:path>
                <a:path w="341630" h="269239">
                  <a:moveTo>
                    <a:pt x="341629" y="3810"/>
                  </a:moveTo>
                  <a:lnTo>
                    <a:pt x="337819" y="3810"/>
                  </a:lnTo>
                  <a:lnTo>
                    <a:pt x="337819" y="20319"/>
                  </a:lnTo>
                  <a:lnTo>
                    <a:pt x="341629" y="20319"/>
                  </a:lnTo>
                  <a:lnTo>
                    <a:pt x="341629" y="3810"/>
                  </a:lnTo>
                  <a:close/>
                </a:path>
                <a:path w="341630" h="269239">
                  <a:moveTo>
                    <a:pt x="380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20"/>
                  </a:lnTo>
                  <a:close/>
                </a:path>
                <a:path w="341630" h="269239">
                  <a:moveTo>
                    <a:pt x="341629" y="20320"/>
                  </a:moveTo>
                  <a:lnTo>
                    <a:pt x="337819" y="20320"/>
                  </a:lnTo>
                  <a:lnTo>
                    <a:pt x="337819" y="26669"/>
                  </a:lnTo>
                  <a:lnTo>
                    <a:pt x="341629" y="26669"/>
                  </a:lnTo>
                  <a:lnTo>
                    <a:pt x="341629" y="20320"/>
                  </a:lnTo>
                  <a:close/>
                </a:path>
                <a:path w="341630" h="269239">
                  <a:moveTo>
                    <a:pt x="3809" y="26670"/>
                  </a:moveTo>
                  <a:lnTo>
                    <a:pt x="0" y="2667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26670"/>
                  </a:lnTo>
                  <a:close/>
                </a:path>
                <a:path w="341630" h="269239">
                  <a:moveTo>
                    <a:pt x="341629" y="26670"/>
                  </a:moveTo>
                  <a:lnTo>
                    <a:pt x="337819" y="26670"/>
                  </a:lnTo>
                  <a:lnTo>
                    <a:pt x="337819" y="45719"/>
                  </a:lnTo>
                  <a:lnTo>
                    <a:pt x="341629" y="45719"/>
                  </a:lnTo>
                  <a:lnTo>
                    <a:pt x="341629" y="26670"/>
                  </a:lnTo>
                  <a:close/>
                </a:path>
                <a:path w="341630" h="269239">
                  <a:moveTo>
                    <a:pt x="3809" y="45720"/>
                  </a:moveTo>
                  <a:lnTo>
                    <a:pt x="0" y="4572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45720"/>
                  </a:lnTo>
                  <a:close/>
                </a:path>
                <a:path w="341630" h="269239">
                  <a:moveTo>
                    <a:pt x="341629" y="45720"/>
                  </a:moveTo>
                  <a:lnTo>
                    <a:pt x="337819" y="45720"/>
                  </a:lnTo>
                  <a:lnTo>
                    <a:pt x="337819" y="58419"/>
                  </a:lnTo>
                  <a:lnTo>
                    <a:pt x="341629" y="58419"/>
                  </a:lnTo>
                  <a:lnTo>
                    <a:pt x="341629" y="45720"/>
                  </a:lnTo>
                  <a:close/>
                </a:path>
                <a:path w="341630" h="269239">
                  <a:moveTo>
                    <a:pt x="3809" y="58420"/>
                  </a:moveTo>
                  <a:lnTo>
                    <a:pt x="0" y="5842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58420"/>
                  </a:lnTo>
                  <a:close/>
                </a:path>
                <a:path w="341630" h="269239">
                  <a:moveTo>
                    <a:pt x="341629" y="58420"/>
                  </a:moveTo>
                  <a:lnTo>
                    <a:pt x="337819" y="58420"/>
                  </a:lnTo>
                  <a:lnTo>
                    <a:pt x="337819" y="81279"/>
                  </a:lnTo>
                  <a:lnTo>
                    <a:pt x="341629" y="81279"/>
                  </a:lnTo>
                  <a:lnTo>
                    <a:pt x="341629" y="58420"/>
                  </a:lnTo>
                  <a:close/>
                </a:path>
                <a:path w="341630" h="269239">
                  <a:moveTo>
                    <a:pt x="3809" y="81280"/>
                  </a:moveTo>
                  <a:lnTo>
                    <a:pt x="0" y="8128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81280"/>
                  </a:lnTo>
                  <a:close/>
                </a:path>
                <a:path w="341630" h="269239">
                  <a:moveTo>
                    <a:pt x="341629" y="81280"/>
                  </a:moveTo>
                  <a:lnTo>
                    <a:pt x="337819" y="81280"/>
                  </a:lnTo>
                  <a:lnTo>
                    <a:pt x="337819" y="185419"/>
                  </a:lnTo>
                  <a:lnTo>
                    <a:pt x="341629" y="185419"/>
                  </a:lnTo>
                  <a:lnTo>
                    <a:pt x="341629" y="81280"/>
                  </a:lnTo>
                  <a:close/>
                </a:path>
                <a:path w="341630" h="269239">
                  <a:moveTo>
                    <a:pt x="3809" y="185420"/>
                  </a:moveTo>
                  <a:lnTo>
                    <a:pt x="0" y="18542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85420"/>
                  </a:lnTo>
                  <a:close/>
                </a:path>
                <a:path w="341630" h="269239">
                  <a:moveTo>
                    <a:pt x="341629" y="185420"/>
                  </a:moveTo>
                  <a:lnTo>
                    <a:pt x="337819" y="185420"/>
                  </a:lnTo>
                  <a:lnTo>
                    <a:pt x="337819" y="198119"/>
                  </a:lnTo>
                  <a:lnTo>
                    <a:pt x="341629" y="198119"/>
                  </a:lnTo>
                  <a:lnTo>
                    <a:pt x="341629" y="185420"/>
                  </a:lnTo>
                  <a:close/>
                </a:path>
                <a:path w="341630" h="269239">
                  <a:moveTo>
                    <a:pt x="3809" y="198120"/>
                  </a:moveTo>
                  <a:lnTo>
                    <a:pt x="0" y="19812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198120"/>
                  </a:lnTo>
                  <a:close/>
                </a:path>
                <a:path w="341630" h="269239">
                  <a:moveTo>
                    <a:pt x="341629" y="198120"/>
                  </a:moveTo>
                  <a:lnTo>
                    <a:pt x="337819" y="198120"/>
                  </a:lnTo>
                  <a:lnTo>
                    <a:pt x="337819" y="223519"/>
                  </a:lnTo>
                  <a:lnTo>
                    <a:pt x="341629" y="223519"/>
                  </a:lnTo>
                  <a:lnTo>
                    <a:pt x="341629" y="198120"/>
                  </a:lnTo>
                  <a:close/>
                </a:path>
                <a:path w="341630" h="269239">
                  <a:moveTo>
                    <a:pt x="3809" y="223520"/>
                  </a:moveTo>
                  <a:lnTo>
                    <a:pt x="0" y="22352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23520"/>
                  </a:lnTo>
                  <a:close/>
                </a:path>
                <a:path w="341630" h="269239">
                  <a:moveTo>
                    <a:pt x="341629" y="223520"/>
                  </a:moveTo>
                  <a:lnTo>
                    <a:pt x="337819" y="223520"/>
                  </a:lnTo>
                  <a:lnTo>
                    <a:pt x="337819" y="242569"/>
                  </a:lnTo>
                  <a:lnTo>
                    <a:pt x="341629" y="242569"/>
                  </a:lnTo>
                  <a:lnTo>
                    <a:pt x="341629" y="223520"/>
                  </a:lnTo>
                  <a:close/>
                </a:path>
                <a:path w="341630" h="269239">
                  <a:moveTo>
                    <a:pt x="3809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70"/>
                  </a:lnTo>
                  <a:close/>
                </a:path>
                <a:path w="341630" h="269239">
                  <a:moveTo>
                    <a:pt x="341629" y="242570"/>
                  </a:moveTo>
                  <a:lnTo>
                    <a:pt x="337819" y="242570"/>
                  </a:lnTo>
                  <a:lnTo>
                    <a:pt x="337819" y="248919"/>
                  </a:lnTo>
                  <a:lnTo>
                    <a:pt x="341629" y="248919"/>
                  </a:lnTo>
                  <a:lnTo>
                    <a:pt x="341629" y="242570"/>
                  </a:lnTo>
                  <a:close/>
                </a:path>
                <a:path w="341630" h="269239">
                  <a:moveTo>
                    <a:pt x="3809" y="249047"/>
                  </a:moveTo>
                  <a:lnTo>
                    <a:pt x="0" y="249047"/>
                  </a:lnTo>
                  <a:lnTo>
                    <a:pt x="0" y="269239"/>
                  </a:lnTo>
                  <a:lnTo>
                    <a:pt x="341629" y="269239"/>
                  </a:lnTo>
                  <a:lnTo>
                    <a:pt x="341629" y="265429"/>
                  </a:lnTo>
                  <a:lnTo>
                    <a:pt x="3809" y="265429"/>
                  </a:lnTo>
                  <a:lnTo>
                    <a:pt x="3809" y="249047"/>
                  </a:lnTo>
                  <a:close/>
                </a:path>
                <a:path w="341630" h="269239">
                  <a:moveTo>
                    <a:pt x="341629" y="249047"/>
                  </a:moveTo>
                  <a:lnTo>
                    <a:pt x="337819" y="249047"/>
                  </a:lnTo>
                  <a:lnTo>
                    <a:pt x="337819" y="265429"/>
                  </a:lnTo>
                  <a:lnTo>
                    <a:pt x="341629" y="265429"/>
                  </a:lnTo>
                  <a:lnTo>
                    <a:pt x="341629" y="249047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01699" y="228727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19">
                  <a:moveTo>
                    <a:pt x="334009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3809"/>
                  </a:lnTo>
                  <a:lnTo>
                    <a:pt x="334009" y="3809"/>
                  </a:lnTo>
                  <a:lnTo>
                    <a:pt x="334009" y="0"/>
                  </a:lnTo>
                  <a:close/>
                </a:path>
                <a:path w="334009" h="261619">
                  <a:moveTo>
                    <a:pt x="334009" y="3809"/>
                  </a:moveTo>
                  <a:lnTo>
                    <a:pt x="331469" y="3809"/>
                  </a:lnTo>
                  <a:lnTo>
                    <a:pt x="331469" y="16509"/>
                  </a:lnTo>
                  <a:lnTo>
                    <a:pt x="334009" y="16509"/>
                  </a:lnTo>
                  <a:lnTo>
                    <a:pt x="334009" y="3809"/>
                  </a:lnTo>
                  <a:close/>
                </a:path>
                <a:path w="334009" h="261619">
                  <a:moveTo>
                    <a:pt x="380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510"/>
                  </a:lnTo>
                  <a:close/>
                </a:path>
                <a:path w="334009" h="261619">
                  <a:moveTo>
                    <a:pt x="334009" y="16510"/>
                  </a:moveTo>
                  <a:lnTo>
                    <a:pt x="331469" y="16510"/>
                  </a:lnTo>
                  <a:lnTo>
                    <a:pt x="331469" y="22859"/>
                  </a:lnTo>
                  <a:lnTo>
                    <a:pt x="334009" y="22859"/>
                  </a:lnTo>
                  <a:lnTo>
                    <a:pt x="334009" y="16510"/>
                  </a:lnTo>
                  <a:close/>
                </a:path>
                <a:path w="334009" h="261619">
                  <a:moveTo>
                    <a:pt x="3809" y="22860"/>
                  </a:moveTo>
                  <a:lnTo>
                    <a:pt x="0" y="22860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22860"/>
                  </a:lnTo>
                  <a:close/>
                </a:path>
                <a:path w="334009" h="261619">
                  <a:moveTo>
                    <a:pt x="334009" y="22860"/>
                  </a:moveTo>
                  <a:lnTo>
                    <a:pt x="331469" y="22860"/>
                  </a:lnTo>
                  <a:lnTo>
                    <a:pt x="331469" y="41909"/>
                  </a:lnTo>
                  <a:lnTo>
                    <a:pt x="334009" y="41909"/>
                  </a:lnTo>
                  <a:lnTo>
                    <a:pt x="334009" y="22860"/>
                  </a:lnTo>
                  <a:close/>
                </a:path>
                <a:path w="334009" h="261619">
                  <a:moveTo>
                    <a:pt x="3809" y="41910"/>
                  </a:moveTo>
                  <a:lnTo>
                    <a:pt x="0" y="4191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1910"/>
                  </a:lnTo>
                  <a:close/>
                </a:path>
                <a:path w="334009" h="261619">
                  <a:moveTo>
                    <a:pt x="334009" y="41910"/>
                  </a:moveTo>
                  <a:lnTo>
                    <a:pt x="331469" y="41910"/>
                  </a:lnTo>
                  <a:lnTo>
                    <a:pt x="331469" y="54609"/>
                  </a:lnTo>
                  <a:lnTo>
                    <a:pt x="334009" y="54609"/>
                  </a:lnTo>
                  <a:lnTo>
                    <a:pt x="334009" y="41910"/>
                  </a:lnTo>
                  <a:close/>
                </a:path>
                <a:path w="334009" h="261619">
                  <a:moveTo>
                    <a:pt x="3809" y="54610"/>
                  </a:moveTo>
                  <a:lnTo>
                    <a:pt x="0" y="5461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54610"/>
                  </a:lnTo>
                  <a:close/>
                </a:path>
                <a:path w="334009" h="261619">
                  <a:moveTo>
                    <a:pt x="334009" y="54610"/>
                  </a:moveTo>
                  <a:lnTo>
                    <a:pt x="331469" y="54610"/>
                  </a:lnTo>
                  <a:lnTo>
                    <a:pt x="331469" y="77469"/>
                  </a:lnTo>
                  <a:lnTo>
                    <a:pt x="334009" y="77469"/>
                  </a:lnTo>
                  <a:lnTo>
                    <a:pt x="334009" y="54610"/>
                  </a:lnTo>
                  <a:close/>
                </a:path>
                <a:path w="334009" h="261619">
                  <a:moveTo>
                    <a:pt x="3809" y="77470"/>
                  </a:moveTo>
                  <a:lnTo>
                    <a:pt x="0" y="77470"/>
                  </a:lnTo>
                  <a:lnTo>
                    <a:pt x="0" y="181609"/>
                  </a:lnTo>
                  <a:lnTo>
                    <a:pt x="3809" y="181609"/>
                  </a:lnTo>
                  <a:lnTo>
                    <a:pt x="3809" y="77470"/>
                  </a:lnTo>
                  <a:close/>
                </a:path>
                <a:path w="334009" h="261619">
                  <a:moveTo>
                    <a:pt x="334009" y="77470"/>
                  </a:moveTo>
                  <a:lnTo>
                    <a:pt x="331469" y="77470"/>
                  </a:lnTo>
                  <a:lnTo>
                    <a:pt x="331469" y="181609"/>
                  </a:lnTo>
                  <a:lnTo>
                    <a:pt x="334009" y="181609"/>
                  </a:lnTo>
                  <a:lnTo>
                    <a:pt x="334009" y="77470"/>
                  </a:lnTo>
                  <a:close/>
                </a:path>
                <a:path w="334009" h="261619">
                  <a:moveTo>
                    <a:pt x="3809" y="181610"/>
                  </a:moveTo>
                  <a:lnTo>
                    <a:pt x="0" y="181610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81610"/>
                  </a:lnTo>
                  <a:close/>
                </a:path>
                <a:path w="334009" h="261619">
                  <a:moveTo>
                    <a:pt x="334009" y="181610"/>
                  </a:moveTo>
                  <a:lnTo>
                    <a:pt x="331469" y="181610"/>
                  </a:lnTo>
                  <a:lnTo>
                    <a:pt x="331469" y="194309"/>
                  </a:lnTo>
                  <a:lnTo>
                    <a:pt x="334009" y="194309"/>
                  </a:lnTo>
                  <a:lnTo>
                    <a:pt x="334009" y="181610"/>
                  </a:lnTo>
                  <a:close/>
                </a:path>
                <a:path w="334009" h="261619">
                  <a:moveTo>
                    <a:pt x="3809" y="194310"/>
                  </a:moveTo>
                  <a:lnTo>
                    <a:pt x="0" y="19431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194310"/>
                  </a:lnTo>
                  <a:close/>
                </a:path>
                <a:path w="334009" h="261619">
                  <a:moveTo>
                    <a:pt x="334009" y="194310"/>
                  </a:moveTo>
                  <a:lnTo>
                    <a:pt x="331469" y="194310"/>
                  </a:lnTo>
                  <a:lnTo>
                    <a:pt x="331469" y="219709"/>
                  </a:lnTo>
                  <a:lnTo>
                    <a:pt x="334009" y="219709"/>
                  </a:lnTo>
                  <a:lnTo>
                    <a:pt x="334009" y="194310"/>
                  </a:lnTo>
                  <a:close/>
                </a:path>
                <a:path w="334009" h="261619">
                  <a:moveTo>
                    <a:pt x="3809" y="219710"/>
                  </a:moveTo>
                  <a:lnTo>
                    <a:pt x="0" y="219710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19710"/>
                  </a:lnTo>
                  <a:close/>
                </a:path>
                <a:path w="334009" h="261619">
                  <a:moveTo>
                    <a:pt x="334009" y="219710"/>
                  </a:moveTo>
                  <a:lnTo>
                    <a:pt x="331469" y="219710"/>
                  </a:lnTo>
                  <a:lnTo>
                    <a:pt x="331469" y="238759"/>
                  </a:lnTo>
                  <a:lnTo>
                    <a:pt x="334009" y="238759"/>
                  </a:lnTo>
                  <a:lnTo>
                    <a:pt x="334009" y="219710"/>
                  </a:lnTo>
                  <a:close/>
                </a:path>
                <a:path w="334009" h="261619">
                  <a:moveTo>
                    <a:pt x="3809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38760"/>
                  </a:lnTo>
                  <a:close/>
                </a:path>
                <a:path w="334009" h="261619">
                  <a:moveTo>
                    <a:pt x="334009" y="238760"/>
                  </a:moveTo>
                  <a:lnTo>
                    <a:pt x="331469" y="238760"/>
                  </a:lnTo>
                  <a:lnTo>
                    <a:pt x="331469" y="245109"/>
                  </a:lnTo>
                  <a:lnTo>
                    <a:pt x="334009" y="245109"/>
                  </a:lnTo>
                  <a:lnTo>
                    <a:pt x="334009" y="238760"/>
                  </a:lnTo>
                  <a:close/>
                </a:path>
                <a:path w="334009" h="261619">
                  <a:moveTo>
                    <a:pt x="3809" y="245237"/>
                  </a:moveTo>
                  <a:lnTo>
                    <a:pt x="0" y="245237"/>
                  </a:lnTo>
                  <a:lnTo>
                    <a:pt x="0" y="261619"/>
                  </a:lnTo>
                  <a:lnTo>
                    <a:pt x="334009" y="261619"/>
                  </a:lnTo>
                  <a:lnTo>
                    <a:pt x="334009" y="257809"/>
                  </a:lnTo>
                  <a:lnTo>
                    <a:pt x="3809" y="257809"/>
                  </a:lnTo>
                  <a:lnTo>
                    <a:pt x="3809" y="245237"/>
                  </a:lnTo>
                  <a:close/>
                </a:path>
                <a:path w="334009" h="261619">
                  <a:moveTo>
                    <a:pt x="334009" y="245237"/>
                  </a:moveTo>
                  <a:lnTo>
                    <a:pt x="331469" y="245237"/>
                  </a:lnTo>
                  <a:lnTo>
                    <a:pt x="331469" y="257809"/>
                  </a:lnTo>
                  <a:lnTo>
                    <a:pt x="334009" y="257809"/>
                  </a:lnTo>
                  <a:lnTo>
                    <a:pt x="334009" y="245237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905510" y="229108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27659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3810"/>
                  </a:lnTo>
                  <a:lnTo>
                    <a:pt x="327659" y="3810"/>
                  </a:lnTo>
                  <a:lnTo>
                    <a:pt x="327659" y="0"/>
                  </a:lnTo>
                  <a:close/>
                </a:path>
                <a:path w="327659" h="254000">
                  <a:moveTo>
                    <a:pt x="327659" y="3810"/>
                  </a:moveTo>
                  <a:lnTo>
                    <a:pt x="322580" y="3810"/>
                  </a:lnTo>
                  <a:lnTo>
                    <a:pt x="322580" y="12700"/>
                  </a:lnTo>
                  <a:lnTo>
                    <a:pt x="327659" y="12700"/>
                  </a:lnTo>
                  <a:lnTo>
                    <a:pt x="327659" y="3810"/>
                  </a:lnTo>
                  <a:close/>
                </a:path>
                <a:path w="327659" h="25400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27659" h="254000">
                  <a:moveTo>
                    <a:pt x="327659" y="12700"/>
                  </a:moveTo>
                  <a:lnTo>
                    <a:pt x="322580" y="12700"/>
                  </a:lnTo>
                  <a:lnTo>
                    <a:pt x="322580" y="19050"/>
                  </a:lnTo>
                  <a:lnTo>
                    <a:pt x="327659" y="19050"/>
                  </a:lnTo>
                  <a:lnTo>
                    <a:pt x="327659" y="12700"/>
                  </a:lnTo>
                  <a:close/>
                </a:path>
                <a:path w="327659" h="254000">
                  <a:moveTo>
                    <a:pt x="3809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19050"/>
                  </a:lnTo>
                  <a:close/>
                </a:path>
                <a:path w="327659" h="254000">
                  <a:moveTo>
                    <a:pt x="327659" y="19050"/>
                  </a:moveTo>
                  <a:lnTo>
                    <a:pt x="322580" y="19050"/>
                  </a:lnTo>
                  <a:lnTo>
                    <a:pt x="322580" y="38100"/>
                  </a:lnTo>
                  <a:lnTo>
                    <a:pt x="327659" y="38100"/>
                  </a:lnTo>
                  <a:lnTo>
                    <a:pt x="327659" y="19050"/>
                  </a:lnTo>
                  <a:close/>
                </a:path>
                <a:path w="327659" h="254000">
                  <a:moveTo>
                    <a:pt x="3809" y="38100"/>
                  </a:moveTo>
                  <a:lnTo>
                    <a:pt x="0" y="3810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38100"/>
                  </a:lnTo>
                  <a:close/>
                </a:path>
                <a:path w="327659" h="254000">
                  <a:moveTo>
                    <a:pt x="327659" y="38100"/>
                  </a:moveTo>
                  <a:lnTo>
                    <a:pt x="322580" y="38100"/>
                  </a:lnTo>
                  <a:lnTo>
                    <a:pt x="322580" y="50800"/>
                  </a:lnTo>
                  <a:lnTo>
                    <a:pt x="327659" y="50800"/>
                  </a:lnTo>
                  <a:lnTo>
                    <a:pt x="327659" y="38100"/>
                  </a:lnTo>
                  <a:close/>
                </a:path>
                <a:path w="327659" h="254000">
                  <a:moveTo>
                    <a:pt x="3809" y="50800"/>
                  </a:moveTo>
                  <a:lnTo>
                    <a:pt x="0" y="5080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50800"/>
                  </a:lnTo>
                  <a:close/>
                </a:path>
                <a:path w="327659" h="254000">
                  <a:moveTo>
                    <a:pt x="327659" y="50800"/>
                  </a:moveTo>
                  <a:lnTo>
                    <a:pt x="322580" y="50800"/>
                  </a:lnTo>
                  <a:lnTo>
                    <a:pt x="322580" y="73660"/>
                  </a:lnTo>
                  <a:lnTo>
                    <a:pt x="327659" y="73660"/>
                  </a:lnTo>
                  <a:lnTo>
                    <a:pt x="327659" y="50800"/>
                  </a:lnTo>
                  <a:close/>
                </a:path>
                <a:path w="327659" h="254000">
                  <a:moveTo>
                    <a:pt x="3809" y="73660"/>
                  </a:moveTo>
                  <a:lnTo>
                    <a:pt x="0" y="7366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73660"/>
                  </a:lnTo>
                  <a:close/>
                </a:path>
                <a:path w="327659" h="254000">
                  <a:moveTo>
                    <a:pt x="327659" y="73660"/>
                  </a:moveTo>
                  <a:lnTo>
                    <a:pt x="322580" y="73660"/>
                  </a:lnTo>
                  <a:lnTo>
                    <a:pt x="322580" y="177800"/>
                  </a:lnTo>
                  <a:lnTo>
                    <a:pt x="327659" y="177800"/>
                  </a:lnTo>
                  <a:lnTo>
                    <a:pt x="327659" y="73660"/>
                  </a:lnTo>
                  <a:close/>
                </a:path>
                <a:path w="327659" h="254000">
                  <a:moveTo>
                    <a:pt x="3809" y="177800"/>
                  </a:moveTo>
                  <a:lnTo>
                    <a:pt x="0" y="17780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77800"/>
                  </a:lnTo>
                  <a:close/>
                </a:path>
                <a:path w="327659" h="254000">
                  <a:moveTo>
                    <a:pt x="327659" y="177800"/>
                  </a:moveTo>
                  <a:lnTo>
                    <a:pt x="322580" y="177800"/>
                  </a:lnTo>
                  <a:lnTo>
                    <a:pt x="322580" y="190500"/>
                  </a:lnTo>
                  <a:lnTo>
                    <a:pt x="327659" y="190500"/>
                  </a:lnTo>
                  <a:lnTo>
                    <a:pt x="327659" y="177800"/>
                  </a:lnTo>
                  <a:close/>
                </a:path>
                <a:path w="327659" h="254000">
                  <a:moveTo>
                    <a:pt x="3809" y="190500"/>
                  </a:moveTo>
                  <a:lnTo>
                    <a:pt x="0" y="19050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190500"/>
                  </a:lnTo>
                  <a:close/>
                </a:path>
                <a:path w="327659" h="254000">
                  <a:moveTo>
                    <a:pt x="327659" y="190500"/>
                  </a:moveTo>
                  <a:lnTo>
                    <a:pt x="322580" y="190500"/>
                  </a:lnTo>
                  <a:lnTo>
                    <a:pt x="322580" y="215900"/>
                  </a:lnTo>
                  <a:lnTo>
                    <a:pt x="327659" y="215900"/>
                  </a:lnTo>
                  <a:lnTo>
                    <a:pt x="327659" y="190500"/>
                  </a:lnTo>
                  <a:close/>
                </a:path>
                <a:path w="327659" h="254000">
                  <a:moveTo>
                    <a:pt x="3809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15900"/>
                  </a:lnTo>
                  <a:close/>
                </a:path>
                <a:path w="327659" h="254000">
                  <a:moveTo>
                    <a:pt x="327659" y="215900"/>
                  </a:moveTo>
                  <a:lnTo>
                    <a:pt x="322580" y="215900"/>
                  </a:lnTo>
                  <a:lnTo>
                    <a:pt x="322580" y="234950"/>
                  </a:lnTo>
                  <a:lnTo>
                    <a:pt x="327659" y="234950"/>
                  </a:lnTo>
                  <a:lnTo>
                    <a:pt x="327659" y="215900"/>
                  </a:lnTo>
                  <a:close/>
                </a:path>
                <a:path w="327659" h="254000">
                  <a:moveTo>
                    <a:pt x="3809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4950"/>
                  </a:lnTo>
                  <a:close/>
                </a:path>
                <a:path w="327659" h="254000">
                  <a:moveTo>
                    <a:pt x="327659" y="234950"/>
                  </a:moveTo>
                  <a:lnTo>
                    <a:pt x="322580" y="234950"/>
                  </a:lnTo>
                  <a:lnTo>
                    <a:pt x="322580" y="241300"/>
                  </a:lnTo>
                  <a:lnTo>
                    <a:pt x="327659" y="241300"/>
                  </a:lnTo>
                  <a:lnTo>
                    <a:pt x="327659" y="234950"/>
                  </a:lnTo>
                  <a:close/>
                </a:path>
                <a:path w="327659" h="254000">
                  <a:moveTo>
                    <a:pt x="3809" y="241427"/>
                  </a:moveTo>
                  <a:lnTo>
                    <a:pt x="0" y="241427"/>
                  </a:lnTo>
                  <a:lnTo>
                    <a:pt x="0" y="254000"/>
                  </a:lnTo>
                  <a:lnTo>
                    <a:pt x="327659" y="254000"/>
                  </a:lnTo>
                  <a:lnTo>
                    <a:pt x="327659" y="250190"/>
                  </a:lnTo>
                  <a:lnTo>
                    <a:pt x="3809" y="250190"/>
                  </a:lnTo>
                  <a:lnTo>
                    <a:pt x="3809" y="241427"/>
                  </a:lnTo>
                  <a:close/>
                </a:path>
                <a:path w="327659" h="254000">
                  <a:moveTo>
                    <a:pt x="327659" y="241427"/>
                  </a:moveTo>
                  <a:lnTo>
                    <a:pt x="322580" y="241427"/>
                  </a:lnTo>
                  <a:lnTo>
                    <a:pt x="322580" y="250190"/>
                  </a:lnTo>
                  <a:lnTo>
                    <a:pt x="327659" y="250190"/>
                  </a:lnTo>
                  <a:lnTo>
                    <a:pt x="327659" y="241427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909320" y="2294890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69" h="246380">
                  <a:moveTo>
                    <a:pt x="31877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18770" y="3810"/>
                  </a:lnTo>
                  <a:lnTo>
                    <a:pt x="318770" y="0"/>
                  </a:lnTo>
                  <a:close/>
                </a:path>
                <a:path w="318769" h="246380">
                  <a:moveTo>
                    <a:pt x="318770" y="3810"/>
                  </a:moveTo>
                  <a:lnTo>
                    <a:pt x="316230" y="3810"/>
                  </a:lnTo>
                  <a:lnTo>
                    <a:pt x="316230" y="8889"/>
                  </a:lnTo>
                  <a:lnTo>
                    <a:pt x="318770" y="8889"/>
                  </a:lnTo>
                  <a:lnTo>
                    <a:pt x="318770" y="3810"/>
                  </a:lnTo>
                  <a:close/>
                </a:path>
                <a:path w="318769" h="24638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18769" h="246380">
                  <a:moveTo>
                    <a:pt x="318770" y="8890"/>
                  </a:moveTo>
                  <a:lnTo>
                    <a:pt x="316230" y="8890"/>
                  </a:lnTo>
                  <a:lnTo>
                    <a:pt x="316230" y="15239"/>
                  </a:lnTo>
                  <a:lnTo>
                    <a:pt x="318770" y="15239"/>
                  </a:lnTo>
                  <a:lnTo>
                    <a:pt x="318770" y="8890"/>
                  </a:lnTo>
                  <a:close/>
                </a:path>
                <a:path w="318769" h="246380">
                  <a:moveTo>
                    <a:pt x="3810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15240"/>
                  </a:lnTo>
                  <a:close/>
                </a:path>
                <a:path w="318769" h="246380">
                  <a:moveTo>
                    <a:pt x="318770" y="15240"/>
                  </a:moveTo>
                  <a:lnTo>
                    <a:pt x="316230" y="15240"/>
                  </a:lnTo>
                  <a:lnTo>
                    <a:pt x="316230" y="34289"/>
                  </a:lnTo>
                  <a:lnTo>
                    <a:pt x="318770" y="34289"/>
                  </a:lnTo>
                  <a:lnTo>
                    <a:pt x="318770" y="15240"/>
                  </a:lnTo>
                  <a:close/>
                </a:path>
                <a:path w="318769" h="246380">
                  <a:moveTo>
                    <a:pt x="3810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4290"/>
                  </a:lnTo>
                  <a:close/>
                </a:path>
                <a:path w="318769" h="246380">
                  <a:moveTo>
                    <a:pt x="318770" y="34290"/>
                  </a:moveTo>
                  <a:lnTo>
                    <a:pt x="316230" y="34290"/>
                  </a:lnTo>
                  <a:lnTo>
                    <a:pt x="316230" y="46989"/>
                  </a:lnTo>
                  <a:lnTo>
                    <a:pt x="318770" y="46989"/>
                  </a:lnTo>
                  <a:lnTo>
                    <a:pt x="318770" y="34290"/>
                  </a:lnTo>
                  <a:close/>
                </a:path>
                <a:path w="318769" h="246380">
                  <a:moveTo>
                    <a:pt x="3810" y="46990"/>
                  </a:moveTo>
                  <a:lnTo>
                    <a:pt x="0" y="4699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46990"/>
                  </a:lnTo>
                  <a:close/>
                </a:path>
                <a:path w="318769" h="246380">
                  <a:moveTo>
                    <a:pt x="318770" y="46990"/>
                  </a:moveTo>
                  <a:lnTo>
                    <a:pt x="316230" y="46990"/>
                  </a:lnTo>
                  <a:lnTo>
                    <a:pt x="316230" y="69850"/>
                  </a:lnTo>
                  <a:lnTo>
                    <a:pt x="318770" y="69850"/>
                  </a:lnTo>
                  <a:lnTo>
                    <a:pt x="318770" y="46990"/>
                  </a:lnTo>
                  <a:close/>
                </a:path>
                <a:path w="318769" h="246380">
                  <a:moveTo>
                    <a:pt x="3810" y="69850"/>
                  </a:moveTo>
                  <a:lnTo>
                    <a:pt x="0" y="6985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69850"/>
                  </a:lnTo>
                  <a:close/>
                </a:path>
                <a:path w="318769" h="246380">
                  <a:moveTo>
                    <a:pt x="318770" y="69850"/>
                  </a:moveTo>
                  <a:lnTo>
                    <a:pt x="316230" y="69850"/>
                  </a:lnTo>
                  <a:lnTo>
                    <a:pt x="316230" y="173989"/>
                  </a:lnTo>
                  <a:lnTo>
                    <a:pt x="318770" y="173989"/>
                  </a:lnTo>
                  <a:lnTo>
                    <a:pt x="318770" y="69850"/>
                  </a:lnTo>
                  <a:close/>
                </a:path>
                <a:path w="318769" h="246380">
                  <a:moveTo>
                    <a:pt x="3810" y="173990"/>
                  </a:moveTo>
                  <a:lnTo>
                    <a:pt x="0" y="173990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173990"/>
                  </a:lnTo>
                  <a:close/>
                </a:path>
                <a:path w="318769" h="246380">
                  <a:moveTo>
                    <a:pt x="318770" y="173990"/>
                  </a:moveTo>
                  <a:lnTo>
                    <a:pt x="316230" y="173990"/>
                  </a:lnTo>
                  <a:lnTo>
                    <a:pt x="316230" y="186689"/>
                  </a:lnTo>
                  <a:lnTo>
                    <a:pt x="318770" y="186689"/>
                  </a:lnTo>
                  <a:lnTo>
                    <a:pt x="318770" y="173990"/>
                  </a:lnTo>
                  <a:close/>
                </a:path>
                <a:path w="318769" h="246380">
                  <a:moveTo>
                    <a:pt x="3810" y="186690"/>
                  </a:moveTo>
                  <a:lnTo>
                    <a:pt x="0" y="18669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86690"/>
                  </a:lnTo>
                  <a:close/>
                </a:path>
                <a:path w="318769" h="246380">
                  <a:moveTo>
                    <a:pt x="318770" y="186690"/>
                  </a:moveTo>
                  <a:lnTo>
                    <a:pt x="316230" y="186690"/>
                  </a:lnTo>
                  <a:lnTo>
                    <a:pt x="316230" y="212089"/>
                  </a:lnTo>
                  <a:lnTo>
                    <a:pt x="318770" y="212089"/>
                  </a:lnTo>
                  <a:lnTo>
                    <a:pt x="318770" y="186690"/>
                  </a:lnTo>
                  <a:close/>
                </a:path>
                <a:path w="318769" h="246380">
                  <a:moveTo>
                    <a:pt x="3810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12090"/>
                  </a:lnTo>
                  <a:close/>
                </a:path>
                <a:path w="318769" h="246380">
                  <a:moveTo>
                    <a:pt x="318770" y="212090"/>
                  </a:moveTo>
                  <a:lnTo>
                    <a:pt x="316230" y="212090"/>
                  </a:lnTo>
                  <a:lnTo>
                    <a:pt x="316230" y="231139"/>
                  </a:lnTo>
                  <a:lnTo>
                    <a:pt x="318770" y="231139"/>
                  </a:lnTo>
                  <a:lnTo>
                    <a:pt x="318770" y="212090"/>
                  </a:lnTo>
                  <a:close/>
                </a:path>
                <a:path w="318769" h="246380">
                  <a:moveTo>
                    <a:pt x="381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31140"/>
                  </a:lnTo>
                  <a:close/>
                </a:path>
                <a:path w="318769" h="246380">
                  <a:moveTo>
                    <a:pt x="318770" y="231140"/>
                  </a:moveTo>
                  <a:lnTo>
                    <a:pt x="316230" y="231140"/>
                  </a:lnTo>
                  <a:lnTo>
                    <a:pt x="316230" y="237489"/>
                  </a:lnTo>
                  <a:lnTo>
                    <a:pt x="318770" y="237489"/>
                  </a:lnTo>
                  <a:lnTo>
                    <a:pt x="318770" y="231140"/>
                  </a:lnTo>
                  <a:close/>
                </a:path>
                <a:path w="318769" h="246380">
                  <a:moveTo>
                    <a:pt x="3810" y="237617"/>
                  </a:moveTo>
                  <a:lnTo>
                    <a:pt x="0" y="237617"/>
                  </a:lnTo>
                  <a:lnTo>
                    <a:pt x="0" y="246380"/>
                  </a:lnTo>
                  <a:lnTo>
                    <a:pt x="318770" y="246380"/>
                  </a:lnTo>
                  <a:lnTo>
                    <a:pt x="318770" y="242570"/>
                  </a:lnTo>
                  <a:lnTo>
                    <a:pt x="3810" y="242570"/>
                  </a:lnTo>
                  <a:lnTo>
                    <a:pt x="3810" y="237617"/>
                  </a:lnTo>
                  <a:close/>
                </a:path>
                <a:path w="318769" h="246380">
                  <a:moveTo>
                    <a:pt x="318770" y="237617"/>
                  </a:moveTo>
                  <a:lnTo>
                    <a:pt x="316230" y="237617"/>
                  </a:lnTo>
                  <a:lnTo>
                    <a:pt x="316230" y="242570"/>
                  </a:lnTo>
                  <a:lnTo>
                    <a:pt x="318770" y="242570"/>
                  </a:lnTo>
                  <a:lnTo>
                    <a:pt x="318770" y="237617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913129" y="229870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19" h="238760">
                  <a:moveTo>
                    <a:pt x="31241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12419" y="3810"/>
                  </a:lnTo>
                  <a:lnTo>
                    <a:pt x="312419" y="0"/>
                  </a:lnTo>
                  <a:close/>
                </a:path>
                <a:path w="312419" h="238760">
                  <a:moveTo>
                    <a:pt x="312419" y="3810"/>
                  </a:moveTo>
                  <a:lnTo>
                    <a:pt x="308609" y="3810"/>
                  </a:lnTo>
                  <a:lnTo>
                    <a:pt x="308609" y="5079"/>
                  </a:lnTo>
                  <a:lnTo>
                    <a:pt x="312419" y="5079"/>
                  </a:lnTo>
                  <a:lnTo>
                    <a:pt x="312419" y="3810"/>
                  </a:lnTo>
                  <a:close/>
                </a:path>
                <a:path w="312419" h="23876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12419" h="238760">
                  <a:moveTo>
                    <a:pt x="312419" y="5080"/>
                  </a:moveTo>
                  <a:lnTo>
                    <a:pt x="308609" y="5080"/>
                  </a:lnTo>
                  <a:lnTo>
                    <a:pt x="308609" y="11429"/>
                  </a:lnTo>
                  <a:lnTo>
                    <a:pt x="312419" y="11429"/>
                  </a:lnTo>
                  <a:lnTo>
                    <a:pt x="312419" y="5080"/>
                  </a:lnTo>
                  <a:close/>
                </a:path>
                <a:path w="312419" h="238760">
                  <a:moveTo>
                    <a:pt x="3809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11430"/>
                  </a:lnTo>
                  <a:close/>
                </a:path>
                <a:path w="312419" h="238760">
                  <a:moveTo>
                    <a:pt x="312419" y="11430"/>
                  </a:moveTo>
                  <a:lnTo>
                    <a:pt x="308609" y="11430"/>
                  </a:lnTo>
                  <a:lnTo>
                    <a:pt x="308609" y="30479"/>
                  </a:lnTo>
                  <a:lnTo>
                    <a:pt x="312419" y="30479"/>
                  </a:lnTo>
                  <a:lnTo>
                    <a:pt x="312419" y="11430"/>
                  </a:lnTo>
                  <a:close/>
                </a:path>
                <a:path w="312419" h="238760">
                  <a:moveTo>
                    <a:pt x="3809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0480"/>
                  </a:lnTo>
                  <a:close/>
                </a:path>
                <a:path w="312419" h="238760">
                  <a:moveTo>
                    <a:pt x="312419" y="30480"/>
                  </a:moveTo>
                  <a:lnTo>
                    <a:pt x="308609" y="30480"/>
                  </a:lnTo>
                  <a:lnTo>
                    <a:pt x="308609" y="43179"/>
                  </a:lnTo>
                  <a:lnTo>
                    <a:pt x="312419" y="43179"/>
                  </a:lnTo>
                  <a:lnTo>
                    <a:pt x="312419" y="30480"/>
                  </a:lnTo>
                  <a:close/>
                </a:path>
                <a:path w="312419" h="238760">
                  <a:moveTo>
                    <a:pt x="3809" y="43180"/>
                  </a:moveTo>
                  <a:lnTo>
                    <a:pt x="0" y="4318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43180"/>
                  </a:lnTo>
                  <a:close/>
                </a:path>
                <a:path w="312419" h="238760">
                  <a:moveTo>
                    <a:pt x="312419" y="43180"/>
                  </a:moveTo>
                  <a:lnTo>
                    <a:pt x="308609" y="43180"/>
                  </a:lnTo>
                  <a:lnTo>
                    <a:pt x="308609" y="66039"/>
                  </a:lnTo>
                  <a:lnTo>
                    <a:pt x="312419" y="66039"/>
                  </a:lnTo>
                  <a:lnTo>
                    <a:pt x="312419" y="43180"/>
                  </a:lnTo>
                  <a:close/>
                </a:path>
                <a:path w="312419" h="238760">
                  <a:moveTo>
                    <a:pt x="3809" y="66040"/>
                  </a:moveTo>
                  <a:lnTo>
                    <a:pt x="0" y="66040"/>
                  </a:lnTo>
                  <a:lnTo>
                    <a:pt x="0" y="170179"/>
                  </a:lnTo>
                  <a:lnTo>
                    <a:pt x="3809" y="170179"/>
                  </a:lnTo>
                  <a:lnTo>
                    <a:pt x="3809" y="66040"/>
                  </a:lnTo>
                  <a:close/>
                </a:path>
                <a:path w="312419" h="238760">
                  <a:moveTo>
                    <a:pt x="312419" y="66040"/>
                  </a:moveTo>
                  <a:lnTo>
                    <a:pt x="308609" y="66040"/>
                  </a:lnTo>
                  <a:lnTo>
                    <a:pt x="308609" y="170179"/>
                  </a:lnTo>
                  <a:lnTo>
                    <a:pt x="312419" y="170179"/>
                  </a:lnTo>
                  <a:lnTo>
                    <a:pt x="312419" y="66040"/>
                  </a:lnTo>
                  <a:close/>
                </a:path>
                <a:path w="312419" h="238760">
                  <a:moveTo>
                    <a:pt x="3809" y="170180"/>
                  </a:moveTo>
                  <a:lnTo>
                    <a:pt x="0" y="17018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70180"/>
                  </a:lnTo>
                  <a:close/>
                </a:path>
                <a:path w="312419" h="238760">
                  <a:moveTo>
                    <a:pt x="312419" y="170180"/>
                  </a:moveTo>
                  <a:lnTo>
                    <a:pt x="308609" y="170180"/>
                  </a:lnTo>
                  <a:lnTo>
                    <a:pt x="308609" y="182879"/>
                  </a:lnTo>
                  <a:lnTo>
                    <a:pt x="312419" y="182879"/>
                  </a:lnTo>
                  <a:lnTo>
                    <a:pt x="312419" y="170180"/>
                  </a:lnTo>
                  <a:close/>
                </a:path>
                <a:path w="312419" h="238760">
                  <a:moveTo>
                    <a:pt x="3809" y="182880"/>
                  </a:moveTo>
                  <a:lnTo>
                    <a:pt x="0" y="18288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82880"/>
                  </a:lnTo>
                  <a:close/>
                </a:path>
                <a:path w="312419" h="238760">
                  <a:moveTo>
                    <a:pt x="312419" y="182880"/>
                  </a:moveTo>
                  <a:lnTo>
                    <a:pt x="308609" y="182880"/>
                  </a:lnTo>
                  <a:lnTo>
                    <a:pt x="308609" y="208279"/>
                  </a:lnTo>
                  <a:lnTo>
                    <a:pt x="312419" y="208279"/>
                  </a:lnTo>
                  <a:lnTo>
                    <a:pt x="312419" y="182880"/>
                  </a:lnTo>
                  <a:close/>
                </a:path>
                <a:path w="312419" h="238760">
                  <a:moveTo>
                    <a:pt x="3809" y="208280"/>
                  </a:moveTo>
                  <a:lnTo>
                    <a:pt x="0" y="2082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08280"/>
                  </a:lnTo>
                  <a:close/>
                </a:path>
                <a:path w="312419" h="238760">
                  <a:moveTo>
                    <a:pt x="312419" y="208280"/>
                  </a:moveTo>
                  <a:lnTo>
                    <a:pt x="308609" y="208280"/>
                  </a:lnTo>
                  <a:lnTo>
                    <a:pt x="308609" y="227329"/>
                  </a:lnTo>
                  <a:lnTo>
                    <a:pt x="312419" y="227329"/>
                  </a:lnTo>
                  <a:lnTo>
                    <a:pt x="312419" y="208280"/>
                  </a:lnTo>
                  <a:close/>
                </a:path>
                <a:path w="312419" h="238760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12419" h="238760">
                  <a:moveTo>
                    <a:pt x="312419" y="227330"/>
                  </a:moveTo>
                  <a:lnTo>
                    <a:pt x="308609" y="227330"/>
                  </a:lnTo>
                  <a:lnTo>
                    <a:pt x="308609" y="233679"/>
                  </a:lnTo>
                  <a:lnTo>
                    <a:pt x="312419" y="233679"/>
                  </a:lnTo>
                  <a:lnTo>
                    <a:pt x="312419" y="227330"/>
                  </a:lnTo>
                  <a:close/>
                </a:path>
                <a:path w="312419" h="238760">
                  <a:moveTo>
                    <a:pt x="3809" y="233807"/>
                  </a:moveTo>
                  <a:lnTo>
                    <a:pt x="0" y="233807"/>
                  </a:lnTo>
                  <a:lnTo>
                    <a:pt x="0" y="238760"/>
                  </a:lnTo>
                  <a:lnTo>
                    <a:pt x="312419" y="238760"/>
                  </a:lnTo>
                  <a:lnTo>
                    <a:pt x="312419" y="236220"/>
                  </a:lnTo>
                  <a:lnTo>
                    <a:pt x="3809" y="236220"/>
                  </a:lnTo>
                  <a:lnTo>
                    <a:pt x="3809" y="233807"/>
                  </a:lnTo>
                  <a:close/>
                </a:path>
                <a:path w="312419" h="238760">
                  <a:moveTo>
                    <a:pt x="312419" y="233807"/>
                  </a:moveTo>
                  <a:lnTo>
                    <a:pt x="308609" y="233807"/>
                  </a:lnTo>
                  <a:lnTo>
                    <a:pt x="308609" y="236220"/>
                  </a:lnTo>
                  <a:lnTo>
                    <a:pt x="312419" y="236220"/>
                  </a:lnTo>
                  <a:lnTo>
                    <a:pt x="312419" y="233807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16927" y="2302509"/>
              <a:ext cx="305435" cy="232410"/>
            </a:xfrm>
            <a:custGeom>
              <a:avLst/>
              <a:gdLst/>
              <a:ahLst/>
              <a:cxnLst/>
              <a:rect l="l" t="t" r="r" b="b"/>
              <a:pathLst>
                <a:path w="305434" h="232410">
                  <a:moveTo>
                    <a:pt x="304812" y="229997"/>
                  </a:moveTo>
                  <a:lnTo>
                    <a:pt x="12" y="229997"/>
                  </a:lnTo>
                  <a:lnTo>
                    <a:pt x="12" y="232410"/>
                  </a:lnTo>
                  <a:lnTo>
                    <a:pt x="304812" y="232410"/>
                  </a:lnTo>
                  <a:lnTo>
                    <a:pt x="304812" y="229997"/>
                  </a:lnTo>
                  <a:close/>
                </a:path>
                <a:path w="305434" h="232410">
                  <a:moveTo>
                    <a:pt x="304812" y="7632"/>
                  </a:moveTo>
                  <a:lnTo>
                    <a:pt x="301002" y="7632"/>
                  </a:lnTo>
                  <a:lnTo>
                    <a:pt x="301002" y="26670"/>
                  </a:lnTo>
                  <a:lnTo>
                    <a:pt x="301002" y="228600"/>
                  </a:lnTo>
                  <a:lnTo>
                    <a:pt x="3822" y="228600"/>
                  </a:lnTo>
                  <a:lnTo>
                    <a:pt x="3822" y="26670"/>
                  </a:lnTo>
                  <a:lnTo>
                    <a:pt x="3822" y="7632"/>
                  </a:lnTo>
                  <a:lnTo>
                    <a:pt x="12" y="7632"/>
                  </a:lnTo>
                  <a:lnTo>
                    <a:pt x="12" y="26670"/>
                  </a:lnTo>
                  <a:lnTo>
                    <a:pt x="0" y="228600"/>
                  </a:lnTo>
                  <a:lnTo>
                    <a:pt x="12" y="229870"/>
                  </a:lnTo>
                  <a:lnTo>
                    <a:pt x="304812" y="229870"/>
                  </a:lnTo>
                  <a:lnTo>
                    <a:pt x="304812" y="228600"/>
                  </a:lnTo>
                  <a:lnTo>
                    <a:pt x="304812" y="26670"/>
                  </a:lnTo>
                  <a:lnTo>
                    <a:pt x="304812" y="7632"/>
                  </a:lnTo>
                  <a:close/>
                </a:path>
                <a:path w="305434" h="232410">
                  <a:moveTo>
                    <a:pt x="304812" y="0"/>
                  </a:moveTo>
                  <a:lnTo>
                    <a:pt x="12" y="0"/>
                  </a:lnTo>
                  <a:lnTo>
                    <a:pt x="12" y="1270"/>
                  </a:lnTo>
                  <a:lnTo>
                    <a:pt x="12" y="3810"/>
                  </a:lnTo>
                  <a:lnTo>
                    <a:pt x="12" y="7620"/>
                  </a:lnTo>
                  <a:lnTo>
                    <a:pt x="3822" y="7620"/>
                  </a:lnTo>
                  <a:lnTo>
                    <a:pt x="3822" y="3810"/>
                  </a:lnTo>
                  <a:lnTo>
                    <a:pt x="301002" y="3810"/>
                  </a:lnTo>
                  <a:lnTo>
                    <a:pt x="301002" y="7620"/>
                  </a:lnTo>
                  <a:lnTo>
                    <a:pt x="304812" y="7620"/>
                  </a:lnTo>
                  <a:lnTo>
                    <a:pt x="304812" y="3810"/>
                  </a:lnTo>
                  <a:lnTo>
                    <a:pt x="304812" y="1270"/>
                  </a:lnTo>
                  <a:lnTo>
                    <a:pt x="304812" y="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20750" y="230631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80" h="224789">
                  <a:moveTo>
                    <a:pt x="297180" y="3822"/>
                  </a:moveTo>
                  <a:lnTo>
                    <a:pt x="293370" y="3822"/>
                  </a:lnTo>
                  <a:lnTo>
                    <a:pt x="293370" y="22860"/>
                  </a:lnTo>
                  <a:lnTo>
                    <a:pt x="293370" y="220980"/>
                  </a:lnTo>
                  <a:lnTo>
                    <a:pt x="2527" y="220980"/>
                  </a:lnTo>
                  <a:lnTo>
                    <a:pt x="2527" y="22860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22860"/>
                  </a:lnTo>
                  <a:lnTo>
                    <a:pt x="0" y="220980"/>
                  </a:lnTo>
                  <a:lnTo>
                    <a:pt x="0" y="224790"/>
                  </a:lnTo>
                  <a:lnTo>
                    <a:pt x="297180" y="224790"/>
                  </a:lnTo>
                  <a:lnTo>
                    <a:pt x="297180" y="220980"/>
                  </a:lnTo>
                  <a:lnTo>
                    <a:pt x="297180" y="22860"/>
                  </a:lnTo>
                  <a:lnTo>
                    <a:pt x="297180" y="3822"/>
                  </a:lnTo>
                  <a:close/>
                </a:path>
                <a:path w="297180" h="224789">
                  <a:moveTo>
                    <a:pt x="2971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2540"/>
                  </a:lnTo>
                  <a:lnTo>
                    <a:pt x="293370" y="2540"/>
                  </a:lnTo>
                  <a:lnTo>
                    <a:pt x="293370" y="3810"/>
                  </a:lnTo>
                  <a:lnTo>
                    <a:pt x="297180" y="3810"/>
                  </a:lnTo>
                  <a:lnTo>
                    <a:pt x="297180" y="2540"/>
                  </a:lnTo>
                  <a:lnTo>
                    <a:pt x="297180" y="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923277" y="2308859"/>
              <a:ext cx="291465" cy="218440"/>
            </a:xfrm>
            <a:custGeom>
              <a:avLst/>
              <a:gdLst/>
              <a:ahLst/>
              <a:cxnLst/>
              <a:rect l="l" t="t" r="r" b="b"/>
              <a:pathLst>
                <a:path w="291465" h="218439">
                  <a:moveTo>
                    <a:pt x="290842" y="217182"/>
                  </a:moveTo>
                  <a:lnTo>
                    <a:pt x="12" y="217182"/>
                  </a:lnTo>
                  <a:lnTo>
                    <a:pt x="12" y="218440"/>
                  </a:lnTo>
                  <a:lnTo>
                    <a:pt x="290842" y="218440"/>
                  </a:lnTo>
                  <a:lnTo>
                    <a:pt x="290842" y="217182"/>
                  </a:lnTo>
                  <a:close/>
                </a:path>
                <a:path w="291465" h="218439">
                  <a:moveTo>
                    <a:pt x="290842" y="0"/>
                  </a:moveTo>
                  <a:lnTo>
                    <a:pt x="287032" y="0"/>
                  </a:lnTo>
                  <a:lnTo>
                    <a:pt x="287032" y="3810"/>
                  </a:lnTo>
                  <a:lnTo>
                    <a:pt x="287032" y="20320"/>
                  </a:lnTo>
                  <a:lnTo>
                    <a:pt x="287020" y="214630"/>
                  </a:lnTo>
                  <a:lnTo>
                    <a:pt x="3822" y="214630"/>
                  </a:lnTo>
                  <a:lnTo>
                    <a:pt x="3822" y="20320"/>
                  </a:lnTo>
                  <a:lnTo>
                    <a:pt x="3822" y="3810"/>
                  </a:lnTo>
                  <a:lnTo>
                    <a:pt x="287032" y="3810"/>
                  </a:lnTo>
                  <a:lnTo>
                    <a:pt x="287032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12" y="3810"/>
                  </a:lnTo>
                  <a:lnTo>
                    <a:pt x="12" y="20320"/>
                  </a:lnTo>
                  <a:lnTo>
                    <a:pt x="0" y="214630"/>
                  </a:lnTo>
                  <a:lnTo>
                    <a:pt x="12" y="217170"/>
                  </a:lnTo>
                  <a:lnTo>
                    <a:pt x="290842" y="217170"/>
                  </a:lnTo>
                  <a:lnTo>
                    <a:pt x="290842" y="214630"/>
                  </a:lnTo>
                  <a:lnTo>
                    <a:pt x="290842" y="20320"/>
                  </a:lnTo>
                  <a:lnTo>
                    <a:pt x="290842" y="3810"/>
                  </a:lnTo>
                  <a:lnTo>
                    <a:pt x="290842" y="1270"/>
                  </a:lnTo>
                  <a:lnTo>
                    <a:pt x="290842" y="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927100" y="231266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19">
                  <a:moveTo>
                    <a:pt x="283210" y="0"/>
                  </a:moveTo>
                  <a:lnTo>
                    <a:pt x="279400" y="0"/>
                  </a:lnTo>
                  <a:lnTo>
                    <a:pt x="279400" y="3810"/>
                  </a:lnTo>
                  <a:lnTo>
                    <a:pt x="279400" y="16510"/>
                  </a:lnTo>
                  <a:lnTo>
                    <a:pt x="279400" y="207010"/>
                  </a:lnTo>
                  <a:lnTo>
                    <a:pt x="3810" y="207010"/>
                  </a:lnTo>
                  <a:lnTo>
                    <a:pt x="3810" y="16510"/>
                  </a:lnTo>
                  <a:lnTo>
                    <a:pt x="3810" y="3810"/>
                  </a:lnTo>
                  <a:lnTo>
                    <a:pt x="279400" y="3810"/>
                  </a:lnTo>
                  <a:lnTo>
                    <a:pt x="27940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6510"/>
                  </a:lnTo>
                  <a:lnTo>
                    <a:pt x="0" y="20701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7010"/>
                  </a:lnTo>
                  <a:lnTo>
                    <a:pt x="283210" y="1651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930897" y="2316479"/>
              <a:ext cx="276225" cy="203200"/>
            </a:xfrm>
            <a:custGeom>
              <a:avLst/>
              <a:gdLst/>
              <a:ahLst/>
              <a:cxnLst/>
              <a:rect l="l" t="t" r="r" b="b"/>
              <a:pathLst>
                <a:path w="276225" h="203200">
                  <a:moveTo>
                    <a:pt x="275602" y="0"/>
                  </a:moveTo>
                  <a:lnTo>
                    <a:pt x="273062" y="0"/>
                  </a:lnTo>
                  <a:lnTo>
                    <a:pt x="273062" y="3810"/>
                  </a:lnTo>
                  <a:lnTo>
                    <a:pt x="273062" y="12700"/>
                  </a:lnTo>
                  <a:lnTo>
                    <a:pt x="273062" y="199390"/>
                  </a:lnTo>
                  <a:lnTo>
                    <a:pt x="3822" y="199390"/>
                  </a:lnTo>
                  <a:lnTo>
                    <a:pt x="3822" y="12700"/>
                  </a:lnTo>
                  <a:lnTo>
                    <a:pt x="3822" y="3810"/>
                  </a:lnTo>
                  <a:lnTo>
                    <a:pt x="273062" y="3810"/>
                  </a:lnTo>
                  <a:lnTo>
                    <a:pt x="273062" y="0"/>
                  </a:lnTo>
                  <a:lnTo>
                    <a:pt x="12" y="0"/>
                  </a:lnTo>
                  <a:lnTo>
                    <a:pt x="12" y="3810"/>
                  </a:lnTo>
                  <a:lnTo>
                    <a:pt x="12" y="12700"/>
                  </a:lnTo>
                  <a:lnTo>
                    <a:pt x="0" y="199390"/>
                  </a:lnTo>
                  <a:lnTo>
                    <a:pt x="12" y="203200"/>
                  </a:lnTo>
                  <a:lnTo>
                    <a:pt x="275602" y="203200"/>
                  </a:lnTo>
                  <a:lnTo>
                    <a:pt x="275602" y="199390"/>
                  </a:lnTo>
                  <a:lnTo>
                    <a:pt x="275602" y="12700"/>
                  </a:lnTo>
                  <a:lnTo>
                    <a:pt x="275602" y="3810"/>
                  </a:lnTo>
                  <a:lnTo>
                    <a:pt x="275602" y="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934720" y="232028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80">
                  <a:moveTo>
                    <a:pt x="3810" y="8902"/>
                  </a:moveTo>
                  <a:lnTo>
                    <a:pt x="0" y="8902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8902"/>
                  </a:lnTo>
                  <a:close/>
                </a:path>
                <a:path w="269240" h="195580">
                  <a:moveTo>
                    <a:pt x="269240" y="21602"/>
                  </a:moveTo>
                  <a:lnTo>
                    <a:pt x="265430" y="21602"/>
                  </a:lnTo>
                  <a:lnTo>
                    <a:pt x="265430" y="193040"/>
                  </a:lnTo>
                  <a:lnTo>
                    <a:pt x="3810" y="193040"/>
                  </a:lnTo>
                  <a:lnTo>
                    <a:pt x="3810" y="21602"/>
                  </a:lnTo>
                  <a:lnTo>
                    <a:pt x="0" y="21602"/>
                  </a:lnTo>
                  <a:lnTo>
                    <a:pt x="0" y="19304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3040"/>
                  </a:lnTo>
                  <a:lnTo>
                    <a:pt x="269240" y="21602"/>
                  </a:lnTo>
                  <a:close/>
                </a:path>
                <a:path w="269240" h="195580">
                  <a:moveTo>
                    <a:pt x="269240" y="8902"/>
                  </a:moveTo>
                  <a:lnTo>
                    <a:pt x="265430" y="8902"/>
                  </a:lnTo>
                  <a:lnTo>
                    <a:pt x="265430" y="21590"/>
                  </a:lnTo>
                  <a:lnTo>
                    <a:pt x="269240" y="21590"/>
                  </a:lnTo>
                  <a:lnTo>
                    <a:pt x="269240" y="8902"/>
                  </a:lnTo>
                  <a:close/>
                </a:path>
                <a:path w="269240" h="195580">
                  <a:moveTo>
                    <a:pt x="2692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8890"/>
                  </a:lnTo>
                  <a:lnTo>
                    <a:pt x="269240" y="889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38530" y="2324099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30">
                  <a:moveTo>
                    <a:pt x="3810" y="17792"/>
                  </a:moveTo>
                  <a:lnTo>
                    <a:pt x="0" y="17792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17792"/>
                  </a:lnTo>
                  <a:close/>
                </a:path>
                <a:path w="261619" h="189230">
                  <a:moveTo>
                    <a:pt x="3810" y="5092"/>
                  </a:moveTo>
                  <a:lnTo>
                    <a:pt x="0" y="5092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5092"/>
                  </a:lnTo>
                  <a:close/>
                </a:path>
                <a:path w="261619" h="189230">
                  <a:moveTo>
                    <a:pt x="26162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261620" y="189230"/>
                  </a:lnTo>
                  <a:lnTo>
                    <a:pt x="261620" y="184150"/>
                  </a:lnTo>
                  <a:close/>
                </a:path>
                <a:path w="261619" h="189230">
                  <a:moveTo>
                    <a:pt x="261620" y="17792"/>
                  </a:moveTo>
                  <a:lnTo>
                    <a:pt x="257797" y="17792"/>
                  </a:lnTo>
                  <a:lnTo>
                    <a:pt x="257797" y="182880"/>
                  </a:lnTo>
                  <a:lnTo>
                    <a:pt x="261620" y="182880"/>
                  </a:lnTo>
                  <a:lnTo>
                    <a:pt x="261620" y="17792"/>
                  </a:lnTo>
                  <a:close/>
                </a:path>
                <a:path w="261619" h="189230">
                  <a:moveTo>
                    <a:pt x="261620" y="5092"/>
                  </a:moveTo>
                  <a:lnTo>
                    <a:pt x="257810" y="5092"/>
                  </a:lnTo>
                  <a:lnTo>
                    <a:pt x="257810" y="17780"/>
                  </a:lnTo>
                  <a:lnTo>
                    <a:pt x="261620" y="17780"/>
                  </a:lnTo>
                  <a:lnTo>
                    <a:pt x="261620" y="5092"/>
                  </a:lnTo>
                  <a:close/>
                </a:path>
                <a:path w="261619" h="18923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57810" y="3810"/>
                  </a:lnTo>
                  <a:lnTo>
                    <a:pt x="257810" y="5080"/>
                  </a:lnTo>
                  <a:lnTo>
                    <a:pt x="261620" y="508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938529" y="2327910"/>
              <a:ext cx="261619" cy="18033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3059" y="1794510"/>
              <a:ext cx="546100" cy="471170"/>
            </a:xfrm>
            <a:custGeom>
              <a:avLst/>
              <a:gdLst/>
              <a:ahLst/>
              <a:cxnLst/>
              <a:rect l="l" t="t" r="r" b="b"/>
              <a:pathLst>
                <a:path w="546100" h="471169">
                  <a:moveTo>
                    <a:pt x="306070" y="1270"/>
                  </a:moveTo>
                  <a:lnTo>
                    <a:pt x="231140" y="1270"/>
                  </a:lnTo>
                  <a:lnTo>
                    <a:pt x="231140" y="3810"/>
                  </a:lnTo>
                  <a:lnTo>
                    <a:pt x="306070" y="3810"/>
                  </a:lnTo>
                  <a:lnTo>
                    <a:pt x="306070" y="1270"/>
                  </a:lnTo>
                  <a:close/>
                </a:path>
                <a:path w="546100" h="471169">
                  <a:moveTo>
                    <a:pt x="300990" y="0"/>
                  </a:moveTo>
                  <a:lnTo>
                    <a:pt x="245110" y="0"/>
                  </a:lnTo>
                  <a:lnTo>
                    <a:pt x="245110" y="1270"/>
                  </a:lnTo>
                  <a:lnTo>
                    <a:pt x="300990" y="1270"/>
                  </a:lnTo>
                  <a:lnTo>
                    <a:pt x="300990" y="0"/>
                  </a:lnTo>
                  <a:close/>
                </a:path>
                <a:path w="546100" h="471169">
                  <a:moveTo>
                    <a:pt x="3810" y="200660"/>
                  </a:moveTo>
                  <a:lnTo>
                    <a:pt x="2539" y="200660"/>
                  </a:lnTo>
                  <a:lnTo>
                    <a:pt x="2539" y="208280"/>
                  </a:lnTo>
                  <a:lnTo>
                    <a:pt x="1269" y="208280"/>
                  </a:lnTo>
                  <a:lnTo>
                    <a:pt x="1269" y="223520"/>
                  </a:lnTo>
                  <a:lnTo>
                    <a:pt x="3810" y="223520"/>
                  </a:lnTo>
                  <a:lnTo>
                    <a:pt x="3810" y="200660"/>
                  </a:lnTo>
                  <a:close/>
                </a:path>
                <a:path w="546100" h="471169">
                  <a:moveTo>
                    <a:pt x="542290" y="191770"/>
                  </a:moveTo>
                  <a:lnTo>
                    <a:pt x="541020" y="191770"/>
                  </a:lnTo>
                  <a:lnTo>
                    <a:pt x="541020" y="223520"/>
                  </a:lnTo>
                  <a:lnTo>
                    <a:pt x="544829" y="223520"/>
                  </a:lnTo>
                  <a:lnTo>
                    <a:pt x="544830" y="207010"/>
                  </a:lnTo>
                  <a:lnTo>
                    <a:pt x="543560" y="207010"/>
                  </a:lnTo>
                  <a:lnTo>
                    <a:pt x="543560" y="199390"/>
                  </a:lnTo>
                  <a:lnTo>
                    <a:pt x="542290" y="199390"/>
                  </a:lnTo>
                  <a:lnTo>
                    <a:pt x="542290" y="191770"/>
                  </a:lnTo>
                  <a:close/>
                </a:path>
                <a:path w="546100" h="471169">
                  <a:moveTo>
                    <a:pt x="546100" y="223520"/>
                  </a:moveTo>
                  <a:lnTo>
                    <a:pt x="541020" y="223520"/>
                  </a:lnTo>
                  <a:lnTo>
                    <a:pt x="541020" y="279400"/>
                  </a:lnTo>
                  <a:lnTo>
                    <a:pt x="542290" y="279400"/>
                  </a:lnTo>
                  <a:lnTo>
                    <a:pt x="542290" y="271780"/>
                  </a:lnTo>
                  <a:lnTo>
                    <a:pt x="543560" y="271780"/>
                  </a:lnTo>
                  <a:lnTo>
                    <a:pt x="543560" y="264160"/>
                  </a:lnTo>
                  <a:lnTo>
                    <a:pt x="544829" y="264160"/>
                  </a:lnTo>
                  <a:lnTo>
                    <a:pt x="544829" y="247650"/>
                  </a:lnTo>
                  <a:lnTo>
                    <a:pt x="546100" y="247650"/>
                  </a:lnTo>
                  <a:lnTo>
                    <a:pt x="546100" y="223520"/>
                  </a:lnTo>
                  <a:close/>
                </a:path>
                <a:path w="546100" h="471169">
                  <a:moveTo>
                    <a:pt x="3810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64160"/>
                  </a:lnTo>
                  <a:lnTo>
                    <a:pt x="2539" y="264160"/>
                  </a:lnTo>
                  <a:lnTo>
                    <a:pt x="2539" y="271780"/>
                  </a:lnTo>
                  <a:lnTo>
                    <a:pt x="3810" y="271780"/>
                  </a:lnTo>
                  <a:lnTo>
                    <a:pt x="3810" y="223520"/>
                  </a:lnTo>
                  <a:close/>
                </a:path>
                <a:path w="546100" h="471169">
                  <a:moveTo>
                    <a:pt x="314960" y="469900"/>
                  </a:moveTo>
                  <a:lnTo>
                    <a:pt x="240030" y="469900"/>
                  </a:lnTo>
                  <a:lnTo>
                    <a:pt x="240030" y="471170"/>
                  </a:lnTo>
                  <a:lnTo>
                    <a:pt x="314960" y="471170"/>
                  </a:lnTo>
                  <a:lnTo>
                    <a:pt x="314960" y="469900"/>
                  </a:lnTo>
                  <a:close/>
                </a:path>
                <a:path w="546100" h="471169">
                  <a:moveTo>
                    <a:pt x="231140" y="468630"/>
                  </a:moveTo>
                  <a:lnTo>
                    <a:pt x="217169" y="468630"/>
                  </a:lnTo>
                  <a:lnTo>
                    <a:pt x="217169" y="469900"/>
                  </a:lnTo>
                  <a:lnTo>
                    <a:pt x="231140" y="469900"/>
                  </a:lnTo>
                  <a:lnTo>
                    <a:pt x="231140" y="468630"/>
                  </a:lnTo>
                  <a:close/>
                </a:path>
                <a:path w="546100" h="471169">
                  <a:moveTo>
                    <a:pt x="328930" y="468630"/>
                  </a:moveTo>
                  <a:lnTo>
                    <a:pt x="323849" y="468630"/>
                  </a:lnTo>
                  <a:lnTo>
                    <a:pt x="323849" y="469900"/>
                  </a:lnTo>
                  <a:lnTo>
                    <a:pt x="328930" y="469900"/>
                  </a:lnTo>
                  <a:lnTo>
                    <a:pt x="328930" y="46863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56869" y="1798320"/>
              <a:ext cx="537210" cy="463550"/>
            </a:xfrm>
            <a:custGeom>
              <a:avLst/>
              <a:gdLst/>
              <a:ahLst/>
              <a:cxnLst/>
              <a:rect l="l" t="t" r="r" b="b"/>
              <a:pathLst>
                <a:path w="537210" h="463550">
                  <a:moveTo>
                    <a:pt x="218439" y="0"/>
                  </a:moveTo>
                  <a:lnTo>
                    <a:pt x="213359" y="0"/>
                  </a:lnTo>
                  <a:lnTo>
                    <a:pt x="213359" y="2539"/>
                  </a:lnTo>
                  <a:lnTo>
                    <a:pt x="218439" y="2539"/>
                  </a:lnTo>
                  <a:lnTo>
                    <a:pt x="218439" y="0"/>
                  </a:lnTo>
                  <a:close/>
                </a:path>
                <a:path w="537210" h="463550">
                  <a:moveTo>
                    <a:pt x="325120" y="0"/>
                  </a:moveTo>
                  <a:lnTo>
                    <a:pt x="311149" y="0"/>
                  </a:lnTo>
                  <a:lnTo>
                    <a:pt x="311149" y="2539"/>
                  </a:lnTo>
                  <a:lnTo>
                    <a:pt x="325120" y="2539"/>
                  </a:lnTo>
                  <a:lnTo>
                    <a:pt x="325120" y="0"/>
                  </a:lnTo>
                  <a:close/>
                </a:path>
                <a:path w="537210" h="463550">
                  <a:moveTo>
                    <a:pt x="2539" y="182880"/>
                  </a:moveTo>
                  <a:lnTo>
                    <a:pt x="1269" y="182880"/>
                  </a:lnTo>
                  <a:lnTo>
                    <a:pt x="1269" y="189230"/>
                  </a:lnTo>
                  <a:lnTo>
                    <a:pt x="0" y="189230"/>
                  </a:lnTo>
                  <a:lnTo>
                    <a:pt x="0" y="219710"/>
                  </a:lnTo>
                  <a:lnTo>
                    <a:pt x="2539" y="219710"/>
                  </a:lnTo>
                  <a:lnTo>
                    <a:pt x="2539" y="182880"/>
                  </a:lnTo>
                  <a:close/>
                </a:path>
                <a:path w="537210" h="463550">
                  <a:moveTo>
                    <a:pt x="535940" y="177800"/>
                  </a:moveTo>
                  <a:lnTo>
                    <a:pt x="534670" y="177800"/>
                  </a:lnTo>
                  <a:lnTo>
                    <a:pt x="534670" y="219710"/>
                  </a:lnTo>
                  <a:lnTo>
                    <a:pt x="537210" y="219710"/>
                  </a:lnTo>
                  <a:lnTo>
                    <a:pt x="537210" y="182880"/>
                  </a:lnTo>
                  <a:lnTo>
                    <a:pt x="535940" y="182880"/>
                  </a:lnTo>
                  <a:lnTo>
                    <a:pt x="535940" y="177800"/>
                  </a:lnTo>
                  <a:close/>
                </a:path>
                <a:path w="537210" h="463550">
                  <a:moveTo>
                    <a:pt x="537210" y="219710"/>
                  </a:moveTo>
                  <a:lnTo>
                    <a:pt x="534670" y="219710"/>
                  </a:lnTo>
                  <a:lnTo>
                    <a:pt x="534670" y="287020"/>
                  </a:lnTo>
                  <a:lnTo>
                    <a:pt x="535940" y="287020"/>
                  </a:lnTo>
                  <a:lnTo>
                    <a:pt x="535940" y="281940"/>
                  </a:lnTo>
                  <a:lnTo>
                    <a:pt x="537210" y="281940"/>
                  </a:lnTo>
                  <a:lnTo>
                    <a:pt x="537210" y="219710"/>
                  </a:lnTo>
                  <a:close/>
                </a:path>
                <a:path w="537210" h="463550">
                  <a:moveTo>
                    <a:pt x="2539" y="219710"/>
                  </a:moveTo>
                  <a:lnTo>
                    <a:pt x="0" y="219710"/>
                  </a:lnTo>
                  <a:lnTo>
                    <a:pt x="0" y="275590"/>
                  </a:lnTo>
                  <a:lnTo>
                    <a:pt x="1269" y="275590"/>
                  </a:lnTo>
                  <a:lnTo>
                    <a:pt x="1269" y="281940"/>
                  </a:lnTo>
                  <a:lnTo>
                    <a:pt x="2539" y="281940"/>
                  </a:lnTo>
                  <a:lnTo>
                    <a:pt x="2539" y="219710"/>
                  </a:lnTo>
                  <a:close/>
                </a:path>
                <a:path w="537210" h="463550">
                  <a:moveTo>
                    <a:pt x="325120" y="462280"/>
                  </a:moveTo>
                  <a:lnTo>
                    <a:pt x="213359" y="462280"/>
                  </a:lnTo>
                  <a:lnTo>
                    <a:pt x="213359" y="463550"/>
                  </a:lnTo>
                  <a:lnTo>
                    <a:pt x="325120" y="463550"/>
                  </a:lnTo>
                  <a:lnTo>
                    <a:pt x="325120" y="462280"/>
                  </a:lnTo>
                  <a:close/>
                </a:path>
                <a:path w="537210" h="463550">
                  <a:moveTo>
                    <a:pt x="332740" y="461010"/>
                  </a:moveTo>
                  <a:lnTo>
                    <a:pt x="210820" y="461010"/>
                  </a:lnTo>
                  <a:lnTo>
                    <a:pt x="210820" y="462280"/>
                  </a:lnTo>
                  <a:lnTo>
                    <a:pt x="332740" y="462280"/>
                  </a:lnTo>
                  <a:lnTo>
                    <a:pt x="332740" y="461010"/>
                  </a:lnTo>
                  <a:close/>
                </a:path>
                <a:path w="537210" h="463550">
                  <a:moveTo>
                    <a:pt x="205739" y="459740"/>
                  </a:moveTo>
                  <a:lnTo>
                    <a:pt x="200659" y="459740"/>
                  </a:lnTo>
                  <a:lnTo>
                    <a:pt x="200659" y="461010"/>
                  </a:lnTo>
                  <a:lnTo>
                    <a:pt x="205739" y="461010"/>
                  </a:lnTo>
                  <a:lnTo>
                    <a:pt x="205739" y="459740"/>
                  </a:lnTo>
                  <a:close/>
                </a:path>
                <a:path w="537210" h="463550">
                  <a:moveTo>
                    <a:pt x="342899" y="459740"/>
                  </a:moveTo>
                  <a:lnTo>
                    <a:pt x="337819" y="459740"/>
                  </a:lnTo>
                  <a:lnTo>
                    <a:pt x="337819" y="461010"/>
                  </a:lnTo>
                  <a:lnTo>
                    <a:pt x="342899" y="461010"/>
                  </a:lnTo>
                  <a:lnTo>
                    <a:pt x="342899" y="45974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359409" y="1800860"/>
              <a:ext cx="532130" cy="457200"/>
            </a:xfrm>
            <a:custGeom>
              <a:avLst/>
              <a:gdLst/>
              <a:ahLst/>
              <a:cxnLst/>
              <a:rect l="l" t="t" r="r" b="b"/>
              <a:pathLst>
                <a:path w="532130" h="457200">
                  <a:moveTo>
                    <a:pt x="187960" y="3810"/>
                  </a:moveTo>
                  <a:lnTo>
                    <a:pt x="185419" y="3810"/>
                  </a:lnTo>
                  <a:lnTo>
                    <a:pt x="185419" y="5080"/>
                  </a:lnTo>
                  <a:lnTo>
                    <a:pt x="187960" y="5080"/>
                  </a:lnTo>
                  <a:lnTo>
                    <a:pt x="187960" y="3810"/>
                  </a:lnTo>
                  <a:close/>
                </a:path>
                <a:path w="532130" h="457200">
                  <a:moveTo>
                    <a:pt x="335280" y="1270"/>
                  </a:moveTo>
                  <a:lnTo>
                    <a:pt x="193040" y="1270"/>
                  </a:lnTo>
                  <a:lnTo>
                    <a:pt x="193040" y="3810"/>
                  </a:lnTo>
                  <a:lnTo>
                    <a:pt x="335280" y="3810"/>
                  </a:lnTo>
                  <a:lnTo>
                    <a:pt x="335280" y="1270"/>
                  </a:lnTo>
                  <a:close/>
                </a:path>
                <a:path w="532130" h="457200">
                  <a:moveTo>
                    <a:pt x="203199" y="0"/>
                  </a:moveTo>
                  <a:lnTo>
                    <a:pt x="198119" y="0"/>
                  </a:lnTo>
                  <a:lnTo>
                    <a:pt x="198119" y="1270"/>
                  </a:lnTo>
                  <a:lnTo>
                    <a:pt x="203199" y="1270"/>
                  </a:lnTo>
                  <a:lnTo>
                    <a:pt x="203199" y="0"/>
                  </a:lnTo>
                  <a:close/>
                </a:path>
                <a:path w="532130" h="457200">
                  <a:moveTo>
                    <a:pt x="330199" y="0"/>
                  </a:moveTo>
                  <a:lnTo>
                    <a:pt x="325120" y="0"/>
                  </a:lnTo>
                  <a:lnTo>
                    <a:pt x="325120" y="1270"/>
                  </a:lnTo>
                  <a:lnTo>
                    <a:pt x="330199" y="1270"/>
                  </a:lnTo>
                  <a:lnTo>
                    <a:pt x="330199" y="0"/>
                  </a:lnTo>
                  <a:close/>
                </a:path>
                <a:path w="532130" h="457200">
                  <a:moveTo>
                    <a:pt x="529590" y="161290"/>
                  </a:moveTo>
                  <a:lnTo>
                    <a:pt x="528320" y="161290"/>
                  </a:lnTo>
                  <a:lnTo>
                    <a:pt x="528320" y="166370"/>
                  </a:lnTo>
                  <a:lnTo>
                    <a:pt x="529590" y="166370"/>
                  </a:lnTo>
                  <a:lnTo>
                    <a:pt x="529590" y="161290"/>
                  </a:lnTo>
                  <a:close/>
                </a:path>
                <a:path w="532130" h="457200">
                  <a:moveTo>
                    <a:pt x="3810" y="168910"/>
                  </a:moveTo>
                  <a:lnTo>
                    <a:pt x="2539" y="168910"/>
                  </a:lnTo>
                  <a:lnTo>
                    <a:pt x="2539" y="172720"/>
                  </a:lnTo>
                  <a:lnTo>
                    <a:pt x="3810" y="172720"/>
                  </a:lnTo>
                  <a:lnTo>
                    <a:pt x="3810" y="168910"/>
                  </a:lnTo>
                  <a:close/>
                </a:path>
                <a:path w="532130" h="457200">
                  <a:moveTo>
                    <a:pt x="530860" y="166370"/>
                  </a:moveTo>
                  <a:lnTo>
                    <a:pt x="528320" y="166370"/>
                  </a:lnTo>
                  <a:lnTo>
                    <a:pt x="528320" y="172720"/>
                  </a:lnTo>
                  <a:lnTo>
                    <a:pt x="532130" y="172720"/>
                  </a:lnTo>
                  <a:lnTo>
                    <a:pt x="532130" y="170180"/>
                  </a:lnTo>
                  <a:lnTo>
                    <a:pt x="530860" y="170180"/>
                  </a:lnTo>
                  <a:lnTo>
                    <a:pt x="530860" y="166370"/>
                  </a:lnTo>
                  <a:close/>
                </a:path>
                <a:path w="532130" h="457200">
                  <a:moveTo>
                    <a:pt x="3810" y="172720"/>
                  </a:moveTo>
                  <a:lnTo>
                    <a:pt x="1269" y="172720"/>
                  </a:lnTo>
                  <a:lnTo>
                    <a:pt x="1269" y="176530"/>
                  </a:lnTo>
                  <a:lnTo>
                    <a:pt x="0" y="176530"/>
                  </a:lnTo>
                  <a:lnTo>
                    <a:pt x="0" y="217170"/>
                  </a:lnTo>
                  <a:lnTo>
                    <a:pt x="3810" y="217170"/>
                  </a:lnTo>
                  <a:lnTo>
                    <a:pt x="3810" y="172720"/>
                  </a:lnTo>
                  <a:close/>
                </a:path>
                <a:path w="532130" h="457200">
                  <a:moveTo>
                    <a:pt x="532130" y="172720"/>
                  </a:moveTo>
                  <a:lnTo>
                    <a:pt x="528320" y="172720"/>
                  </a:lnTo>
                  <a:lnTo>
                    <a:pt x="528320" y="217170"/>
                  </a:lnTo>
                  <a:lnTo>
                    <a:pt x="532130" y="217170"/>
                  </a:lnTo>
                  <a:lnTo>
                    <a:pt x="532130" y="172720"/>
                  </a:lnTo>
                  <a:close/>
                </a:path>
                <a:path w="532130" h="457200">
                  <a:moveTo>
                    <a:pt x="532130" y="217170"/>
                  </a:moveTo>
                  <a:lnTo>
                    <a:pt x="528320" y="217170"/>
                  </a:lnTo>
                  <a:lnTo>
                    <a:pt x="528320" y="297180"/>
                  </a:lnTo>
                  <a:lnTo>
                    <a:pt x="529590" y="297180"/>
                  </a:lnTo>
                  <a:lnTo>
                    <a:pt x="529590" y="292100"/>
                  </a:lnTo>
                  <a:lnTo>
                    <a:pt x="530860" y="292100"/>
                  </a:lnTo>
                  <a:lnTo>
                    <a:pt x="530860" y="288290"/>
                  </a:lnTo>
                  <a:lnTo>
                    <a:pt x="532130" y="288290"/>
                  </a:lnTo>
                  <a:lnTo>
                    <a:pt x="532130" y="217170"/>
                  </a:lnTo>
                  <a:close/>
                </a:path>
                <a:path w="532130" h="457200">
                  <a:moveTo>
                    <a:pt x="3810" y="217170"/>
                  </a:moveTo>
                  <a:lnTo>
                    <a:pt x="0" y="217170"/>
                  </a:lnTo>
                  <a:lnTo>
                    <a:pt x="0" y="283210"/>
                  </a:lnTo>
                  <a:lnTo>
                    <a:pt x="1269" y="283210"/>
                  </a:lnTo>
                  <a:lnTo>
                    <a:pt x="1269" y="287020"/>
                  </a:lnTo>
                  <a:lnTo>
                    <a:pt x="2539" y="287020"/>
                  </a:lnTo>
                  <a:lnTo>
                    <a:pt x="2539" y="289560"/>
                  </a:lnTo>
                  <a:lnTo>
                    <a:pt x="3810" y="289560"/>
                  </a:lnTo>
                  <a:lnTo>
                    <a:pt x="3810" y="217170"/>
                  </a:lnTo>
                  <a:close/>
                </a:path>
                <a:path w="532130" h="457200">
                  <a:moveTo>
                    <a:pt x="340359" y="455930"/>
                  </a:moveTo>
                  <a:lnTo>
                    <a:pt x="198119" y="455930"/>
                  </a:lnTo>
                  <a:lnTo>
                    <a:pt x="198119" y="457200"/>
                  </a:lnTo>
                  <a:lnTo>
                    <a:pt x="340359" y="457200"/>
                  </a:lnTo>
                  <a:lnTo>
                    <a:pt x="340359" y="455930"/>
                  </a:lnTo>
                  <a:close/>
                </a:path>
                <a:path w="532130" h="457200">
                  <a:moveTo>
                    <a:pt x="347980" y="453390"/>
                  </a:moveTo>
                  <a:lnTo>
                    <a:pt x="185419" y="453390"/>
                  </a:lnTo>
                  <a:lnTo>
                    <a:pt x="185419" y="455930"/>
                  </a:lnTo>
                  <a:lnTo>
                    <a:pt x="347980" y="455930"/>
                  </a:lnTo>
                  <a:lnTo>
                    <a:pt x="347980" y="45339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63219" y="1804670"/>
              <a:ext cx="524510" cy="449580"/>
            </a:xfrm>
            <a:custGeom>
              <a:avLst/>
              <a:gdLst/>
              <a:ahLst/>
              <a:cxnLst/>
              <a:rect l="l" t="t" r="r" b="b"/>
              <a:pathLst>
                <a:path w="524510" h="449580">
                  <a:moveTo>
                    <a:pt x="175259" y="2539"/>
                  </a:moveTo>
                  <a:lnTo>
                    <a:pt x="171450" y="2539"/>
                  </a:lnTo>
                  <a:lnTo>
                    <a:pt x="171450" y="3810"/>
                  </a:lnTo>
                  <a:lnTo>
                    <a:pt x="175259" y="3810"/>
                  </a:lnTo>
                  <a:lnTo>
                    <a:pt x="175259" y="2539"/>
                  </a:lnTo>
                  <a:close/>
                </a:path>
                <a:path w="524510" h="449580">
                  <a:moveTo>
                    <a:pt x="350520" y="2539"/>
                  </a:moveTo>
                  <a:lnTo>
                    <a:pt x="346709" y="2539"/>
                  </a:lnTo>
                  <a:lnTo>
                    <a:pt x="346709" y="3810"/>
                  </a:lnTo>
                  <a:lnTo>
                    <a:pt x="350520" y="3810"/>
                  </a:lnTo>
                  <a:lnTo>
                    <a:pt x="350520" y="2539"/>
                  </a:lnTo>
                  <a:close/>
                </a:path>
                <a:path w="524510" h="449580">
                  <a:moveTo>
                    <a:pt x="184150" y="1270"/>
                  </a:moveTo>
                  <a:lnTo>
                    <a:pt x="181609" y="1270"/>
                  </a:lnTo>
                  <a:lnTo>
                    <a:pt x="181609" y="2539"/>
                  </a:lnTo>
                  <a:lnTo>
                    <a:pt x="184150" y="2539"/>
                  </a:lnTo>
                  <a:lnTo>
                    <a:pt x="184150" y="1270"/>
                  </a:lnTo>
                  <a:close/>
                </a:path>
                <a:path w="524510" h="449580">
                  <a:moveTo>
                    <a:pt x="344170" y="0"/>
                  </a:moveTo>
                  <a:lnTo>
                    <a:pt x="336550" y="0"/>
                  </a:lnTo>
                  <a:lnTo>
                    <a:pt x="336550" y="2539"/>
                  </a:lnTo>
                  <a:lnTo>
                    <a:pt x="344170" y="2539"/>
                  </a:lnTo>
                  <a:lnTo>
                    <a:pt x="344170" y="0"/>
                  </a:lnTo>
                  <a:close/>
                </a:path>
                <a:path w="524510" h="449580">
                  <a:moveTo>
                    <a:pt x="3809" y="153670"/>
                  </a:moveTo>
                  <a:lnTo>
                    <a:pt x="2539" y="153670"/>
                  </a:lnTo>
                  <a:lnTo>
                    <a:pt x="2539" y="157480"/>
                  </a:lnTo>
                  <a:lnTo>
                    <a:pt x="1269" y="157480"/>
                  </a:lnTo>
                  <a:lnTo>
                    <a:pt x="1269" y="161290"/>
                  </a:lnTo>
                  <a:lnTo>
                    <a:pt x="0" y="161290"/>
                  </a:lnTo>
                  <a:lnTo>
                    <a:pt x="0" y="162560"/>
                  </a:lnTo>
                  <a:lnTo>
                    <a:pt x="3809" y="162560"/>
                  </a:lnTo>
                  <a:lnTo>
                    <a:pt x="3809" y="153670"/>
                  </a:lnTo>
                  <a:close/>
                </a:path>
                <a:path w="524510" h="449580">
                  <a:moveTo>
                    <a:pt x="521970" y="147320"/>
                  </a:moveTo>
                  <a:lnTo>
                    <a:pt x="520699" y="147320"/>
                  </a:lnTo>
                  <a:lnTo>
                    <a:pt x="520699" y="162560"/>
                  </a:lnTo>
                  <a:lnTo>
                    <a:pt x="524510" y="162560"/>
                  </a:lnTo>
                  <a:lnTo>
                    <a:pt x="524510" y="153670"/>
                  </a:lnTo>
                  <a:lnTo>
                    <a:pt x="523239" y="153670"/>
                  </a:lnTo>
                  <a:lnTo>
                    <a:pt x="523239" y="151130"/>
                  </a:lnTo>
                  <a:lnTo>
                    <a:pt x="521970" y="151130"/>
                  </a:lnTo>
                  <a:lnTo>
                    <a:pt x="521970" y="147320"/>
                  </a:lnTo>
                  <a:close/>
                </a:path>
                <a:path w="524510" h="449580">
                  <a:moveTo>
                    <a:pt x="380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62560"/>
                  </a:lnTo>
                  <a:close/>
                </a:path>
                <a:path w="524510" h="449580">
                  <a:moveTo>
                    <a:pt x="524510" y="162560"/>
                  </a:moveTo>
                  <a:lnTo>
                    <a:pt x="520699" y="162560"/>
                  </a:lnTo>
                  <a:lnTo>
                    <a:pt x="520699" y="168910"/>
                  </a:lnTo>
                  <a:lnTo>
                    <a:pt x="524510" y="168910"/>
                  </a:lnTo>
                  <a:lnTo>
                    <a:pt x="524510" y="162560"/>
                  </a:lnTo>
                  <a:close/>
                </a:path>
                <a:path w="524510" h="449580">
                  <a:moveTo>
                    <a:pt x="3809" y="168910"/>
                  </a:moveTo>
                  <a:lnTo>
                    <a:pt x="0" y="16891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168910"/>
                  </a:lnTo>
                  <a:close/>
                </a:path>
                <a:path w="524510" h="449580">
                  <a:moveTo>
                    <a:pt x="524510" y="168910"/>
                  </a:moveTo>
                  <a:lnTo>
                    <a:pt x="520699" y="168910"/>
                  </a:lnTo>
                  <a:lnTo>
                    <a:pt x="520699" y="213360"/>
                  </a:lnTo>
                  <a:lnTo>
                    <a:pt x="524510" y="213360"/>
                  </a:lnTo>
                  <a:lnTo>
                    <a:pt x="524510" y="168910"/>
                  </a:lnTo>
                  <a:close/>
                </a:path>
                <a:path w="524510" h="449580">
                  <a:moveTo>
                    <a:pt x="524510" y="213360"/>
                  </a:moveTo>
                  <a:lnTo>
                    <a:pt x="520699" y="213360"/>
                  </a:lnTo>
                  <a:lnTo>
                    <a:pt x="520699" y="303530"/>
                  </a:lnTo>
                  <a:lnTo>
                    <a:pt x="521970" y="303530"/>
                  </a:lnTo>
                  <a:lnTo>
                    <a:pt x="521970" y="299720"/>
                  </a:lnTo>
                  <a:lnTo>
                    <a:pt x="523239" y="299720"/>
                  </a:lnTo>
                  <a:lnTo>
                    <a:pt x="523239" y="297180"/>
                  </a:lnTo>
                  <a:lnTo>
                    <a:pt x="524510" y="297180"/>
                  </a:lnTo>
                  <a:lnTo>
                    <a:pt x="524510" y="213360"/>
                  </a:lnTo>
                  <a:close/>
                </a:path>
                <a:path w="524510" h="449580">
                  <a:moveTo>
                    <a:pt x="3809" y="213360"/>
                  </a:moveTo>
                  <a:lnTo>
                    <a:pt x="0" y="213360"/>
                  </a:lnTo>
                  <a:lnTo>
                    <a:pt x="0" y="289560"/>
                  </a:lnTo>
                  <a:lnTo>
                    <a:pt x="1269" y="289560"/>
                  </a:lnTo>
                  <a:lnTo>
                    <a:pt x="1269" y="293370"/>
                  </a:lnTo>
                  <a:lnTo>
                    <a:pt x="2539" y="293370"/>
                  </a:lnTo>
                  <a:lnTo>
                    <a:pt x="2539" y="297180"/>
                  </a:lnTo>
                  <a:lnTo>
                    <a:pt x="3809" y="297180"/>
                  </a:lnTo>
                  <a:lnTo>
                    <a:pt x="3809" y="213360"/>
                  </a:lnTo>
                  <a:close/>
                </a:path>
                <a:path w="524510" h="449580">
                  <a:moveTo>
                    <a:pt x="350520" y="448310"/>
                  </a:moveTo>
                  <a:lnTo>
                    <a:pt x="179070" y="448310"/>
                  </a:lnTo>
                  <a:lnTo>
                    <a:pt x="179070" y="449580"/>
                  </a:lnTo>
                  <a:lnTo>
                    <a:pt x="350520" y="449580"/>
                  </a:lnTo>
                  <a:lnTo>
                    <a:pt x="350520" y="44831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21970" y="1808479"/>
              <a:ext cx="196850" cy="3175"/>
            </a:xfrm>
            <a:custGeom>
              <a:avLst/>
              <a:gdLst/>
              <a:ahLst/>
              <a:cxnLst/>
              <a:rect l="l" t="t" r="r" b="b"/>
              <a:pathLst>
                <a:path w="196850" h="3175">
                  <a:moveTo>
                    <a:pt x="3810" y="2540"/>
                  </a:moveTo>
                  <a:lnTo>
                    <a:pt x="0" y="2540"/>
                  </a:lnTo>
                  <a:lnTo>
                    <a:pt x="0" y="2667"/>
                  </a:lnTo>
                  <a:lnTo>
                    <a:pt x="3810" y="2667"/>
                  </a:lnTo>
                  <a:lnTo>
                    <a:pt x="3810" y="2540"/>
                  </a:lnTo>
                  <a:close/>
                </a:path>
                <a:path w="196850" h="3175">
                  <a:moveTo>
                    <a:pt x="196837" y="0"/>
                  </a:moveTo>
                  <a:lnTo>
                    <a:pt x="8890" y="0"/>
                  </a:lnTo>
                  <a:lnTo>
                    <a:pt x="8890" y="2540"/>
                  </a:lnTo>
                  <a:lnTo>
                    <a:pt x="196837" y="2540"/>
                  </a:lnTo>
                  <a:lnTo>
                    <a:pt x="196837" y="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70839" y="1940560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70"/>
                  </a:lnTo>
                </a:path>
              </a:pathLst>
            </a:custGeom>
            <a:ln w="3175">
              <a:solidFill>
                <a:srgbClr val="959E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80110" y="193548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0"/>
                  </a:moveTo>
                  <a:lnTo>
                    <a:pt x="0" y="190500"/>
                  </a:lnTo>
                </a:path>
              </a:pathLst>
            </a:custGeom>
            <a:ln w="3175">
              <a:solidFill>
                <a:srgbClr val="959E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25780" y="2247899"/>
              <a:ext cx="204470" cy="3810"/>
            </a:xfrm>
            <a:custGeom>
              <a:avLst/>
              <a:gdLst/>
              <a:ahLst/>
              <a:cxnLst/>
              <a:rect l="l" t="t" r="r" b="b"/>
              <a:pathLst>
                <a:path w="204470" h="3810">
                  <a:moveTo>
                    <a:pt x="2044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195580" y="3810"/>
                  </a:lnTo>
                  <a:lnTo>
                    <a:pt x="195580" y="2540"/>
                  </a:lnTo>
                  <a:lnTo>
                    <a:pt x="204470" y="2540"/>
                  </a:lnTo>
                  <a:lnTo>
                    <a:pt x="204470" y="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14350" y="1811019"/>
              <a:ext cx="224790" cy="436880"/>
            </a:xfrm>
            <a:custGeom>
              <a:avLst/>
              <a:gdLst/>
              <a:ahLst/>
              <a:cxnLst/>
              <a:rect l="l" t="t" r="r" b="b"/>
              <a:pathLst>
                <a:path w="224790" h="436880">
                  <a:moveTo>
                    <a:pt x="5080" y="2540"/>
                  </a:moveTo>
                  <a:lnTo>
                    <a:pt x="1270" y="2540"/>
                  </a:lnTo>
                  <a:lnTo>
                    <a:pt x="1270" y="3810"/>
                  </a:lnTo>
                  <a:lnTo>
                    <a:pt x="5080" y="3810"/>
                  </a:lnTo>
                  <a:lnTo>
                    <a:pt x="5080" y="2540"/>
                  </a:lnTo>
                  <a:close/>
                </a:path>
                <a:path w="224790" h="436880">
                  <a:moveTo>
                    <a:pt x="212090" y="0"/>
                  </a:moveTo>
                  <a:lnTo>
                    <a:pt x="208280" y="0"/>
                  </a:lnTo>
                  <a:lnTo>
                    <a:pt x="208280" y="1270"/>
                  </a:lnTo>
                  <a:lnTo>
                    <a:pt x="11430" y="1270"/>
                  </a:lnTo>
                  <a:lnTo>
                    <a:pt x="1143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7620" y="2540"/>
                  </a:lnTo>
                  <a:lnTo>
                    <a:pt x="212090" y="2540"/>
                  </a:lnTo>
                  <a:lnTo>
                    <a:pt x="212090" y="1397"/>
                  </a:lnTo>
                  <a:lnTo>
                    <a:pt x="212090" y="1270"/>
                  </a:lnTo>
                  <a:lnTo>
                    <a:pt x="212090" y="0"/>
                  </a:lnTo>
                  <a:close/>
                </a:path>
                <a:path w="224790" h="436880">
                  <a:moveTo>
                    <a:pt x="218440" y="435610"/>
                  </a:moveTo>
                  <a:lnTo>
                    <a:pt x="5080" y="435610"/>
                  </a:lnTo>
                  <a:lnTo>
                    <a:pt x="5080" y="436880"/>
                  </a:lnTo>
                  <a:lnTo>
                    <a:pt x="218440" y="436880"/>
                  </a:lnTo>
                  <a:lnTo>
                    <a:pt x="218440" y="435610"/>
                  </a:lnTo>
                  <a:close/>
                </a:path>
                <a:path w="224790" h="436880">
                  <a:moveTo>
                    <a:pt x="220980" y="2540"/>
                  </a:moveTo>
                  <a:lnTo>
                    <a:pt x="218440" y="2540"/>
                  </a:lnTo>
                  <a:lnTo>
                    <a:pt x="218440" y="3810"/>
                  </a:lnTo>
                  <a:lnTo>
                    <a:pt x="220980" y="3810"/>
                  </a:lnTo>
                  <a:lnTo>
                    <a:pt x="220980" y="2540"/>
                  </a:lnTo>
                  <a:close/>
                </a:path>
                <a:path w="224790" h="436880">
                  <a:moveTo>
                    <a:pt x="224790" y="434467"/>
                  </a:moveTo>
                  <a:lnTo>
                    <a:pt x="222250" y="434467"/>
                  </a:lnTo>
                  <a:lnTo>
                    <a:pt x="222250" y="435610"/>
                  </a:lnTo>
                  <a:lnTo>
                    <a:pt x="224790" y="435610"/>
                  </a:lnTo>
                  <a:lnTo>
                    <a:pt x="224790" y="434467"/>
                  </a:lnTo>
                  <a:close/>
                </a:path>
                <a:path w="224790" h="436880">
                  <a:moveTo>
                    <a:pt x="224790" y="433070"/>
                  </a:moveTo>
                  <a:lnTo>
                    <a:pt x="0" y="433070"/>
                  </a:lnTo>
                  <a:lnTo>
                    <a:pt x="0" y="434340"/>
                  </a:lnTo>
                  <a:lnTo>
                    <a:pt x="0" y="435610"/>
                  </a:lnTo>
                  <a:lnTo>
                    <a:pt x="2540" y="435610"/>
                  </a:lnTo>
                  <a:lnTo>
                    <a:pt x="2540" y="434340"/>
                  </a:lnTo>
                  <a:lnTo>
                    <a:pt x="224790" y="434340"/>
                  </a:lnTo>
                  <a:lnTo>
                    <a:pt x="224790" y="43307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74649" y="1814830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119379"/>
                  </a:moveTo>
                  <a:lnTo>
                    <a:pt x="2539" y="119379"/>
                  </a:lnTo>
                  <a:lnTo>
                    <a:pt x="2539" y="120650"/>
                  </a:lnTo>
                  <a:lnTo>
                    <a:pt x="3810" y="120650"/>
                  </a:lnTo>
                  <a:lnTo>
                    <a:pt x="3810" y="119379"/>
                  </a:lnTo>
                  <a:close/>
                </a:path>
                <a:path w="501650" h="429260">
                  <a:moveTo>
                    <a:pt x="500380" y="116839"/>
                  </a:moveTo>
                  <a:lnTo>
                    <a:pt x="499109" y="116839"/>
                  </a:lnTo>
                  <a:lnTo>
                    <a:pt x="499109" y="118237"/>
                  </a:lnTo>
                  <a:lnTo>
                    <a:pt x="497840" y="118237"/>
                  </a:lnTo>
                  <a:lnTo>
                    <a:pt x="497840" y="120650"/>
                  </a:lnTo>
                  <a:lnTo>
                    <a:pt x="501650" y="120650"/>
                  </a:lnTo>
                  <a:lnTo>
                    <a:pt x="501650" y="119379"/>
                  </a:lnTo>
                  <a:lnTo>
                    <a:pt x="500380" y="119379"/>
                  </a:lnTo>
                  <a:lnTo>
                    <a:pt x="500380" y="116839"/>
                  </a:lnTo>
                  <a:close/>
                </a:path>
                <a:path w="501650" h="429260">
                  <a:moveTo>
                    <a:pt x="499109" y="114300"/>
                  </a:moveTo>
                  <a:lnTo>
                    <a:pt x="497840" y="114300"/>
                  </a:lnTo>
                  <a:lnTo>
                    <a:pt x="497840" y="116839"/>
                  </a:lnTo>
                  <a:lnTo>
                    <a:pt x="499109" y="116839"/>
                  </a:lnTo>
                  <a:lnTo>
                    <a:pt x="499109" y="114300"/>
                  </a:lnTo>
                  <a:close/>
                </a:path>
                <a:path w="501650" h="429260">
                  <a:moveTo>
                    <a:pt x="134620" y="2539"/>
                  </a:moveTo>
                  <a:lnTo>
                    <a:pt x="132079" y="2539"/>
                  </a:lnTo>
                  <a:lnTo>
                    <a:pt x="132079" y="3937"/>
                  </a:lnTo>
                  <a:lnTo>
                    <a:pt x="134620" y="3937"/>
                  </a:lnTo>
                  <a:lnTo>
                    <a:pt x="134620" y="2539"/>
                  </a:lnTo>
                  <a:close/>
                </a:path>
                <a:path w="501650" h="429260">
                  <a:moveTo>
                    <a:pt x="369569" y="2539"/>
                  </a:moveTo>
                  <a:lnTo>
                    <a:pt x="365759" y="2539"/>
                  </a:lnTo>
                  <a:lnTo>
                    <a:pt x="365759" y="3937"/>
                  </a:lnTo>
                  <a:lnTo>
                    <a:pt x="369569" y="3937"/>
                  </a:lnTo>
                  <a:lnTo>
                    <a:pt x="369569" y="2539"/>
                  </a:lnTo>
                  <a:close/>
                </a:path>
                <a:path w="501650" h="429260">
                  <a:moveTo>
                    <a:pt x="363219" y="0"/>
                  </a:moveTo>
                  <a:lnTo>
                    <a:pt x="138429" y="0"/>
                  </a:lnTo>
                  <a:lnTo>
                    <a:pt x="138429" y="2539"/>
                  </a:lnTo>
                  <a:lnTo>
                    <a:pt x="363219" y="2539"/>
                  </a:lnTo>
                  <a:lnTo>
                    <a:pt x="363219" y="0"/>
                  </a:lnTo>
                  <a:close/>
                </a:path>
                <a:path w="501650" h="429260">
                  <a:moveTo>
                    <a:pt x="3810" y="120650"/>
                  </a:moveTo>
                  <a:lnTo>
                    <a:pt x="1270" y="120650"/>
                  </a:lnTo>
                  <a:lnTo>
                    <a:pt x="1270" y="123190"/>
                  </a:lnTo>
                  <a:lnTo>
                    <a:pt x="0" y="12319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120650"/>
                  </a:lnTo>
                  <a:close/>
                </a:path>
                <a:path w="501650" h="429260">
                  <a:moveTo>
                    <a:pt x="501650" y="120650"/>
                  </a:moveTo>
                  <a:lnTo>
                    <a:pt x="497840" y="120650"/>
                  </a:lnTo>
                  <a:lnTo>
                    <a:pt x="497840" y="152400"/>
                  </a:lnTo>
                  <a:lnTo>
                    <a:pt x="501650" y="152400"/>
                  </a:lnTo>
                  <a:lnTo>
                    <a:pt x="501650" y="120650"/>
                  </a:lnTo>
                  <a:close/>
                </a:path>
                <a:path w="501650" h="429260">
                  <a:moveTo>
                    <a:pt x="3810" y="152400"/>
                  </a:moveTo>
                  <a:lnTo>
                    <a:pt x="0" y="152400"/>
                  </a:lnTo>
                  <a:lnTo>
                    <a:pt x="0" y="158750"/>
                  </a:lnTo>
                  <a:lnTo>
                    <a:pt x="3810" y="158750"/>
                  </a:lnTo>
                  <a:lnTo>
                    <a:pt x="3810" y="152400"/>
                  </a:lnTo>
                  <a:close/>
                </a:path>
                <a:path w="501650" h="429260">
                  <a:moveTo>
                    <a:pt x="501650" y="152400"/>
                  </a:moveTo>
                  <a:lnTo>
                    <a:pt x="497840" y="152400"/>
                  </a:lnTo>
                  <a:lnTo>
                    <a:pt x="497840" y="158750"/>
                  </a:lnTo>
                  <a:lnTo>
                    <a:pt x="501650" y="158750"/>
                  </a:lnTo>
                  <a:lnTo>
                    <a:pt x="501650" y="152400"/>
                  </a:lnTo>
                  <a:close/>
                </a:path>
                <a:path w="501650" h="429260">
                  <a:moveTo>
                    <a:pt x="3810" y="158750"/>
                  </a:moveTo>
                  <a:lnTo>
                    <a:pt x="0" y="1587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58750"/>
                  </a:lnTo>
                  <a:close/>
                </a:path>
                <a:path w="501650" h="429260">
                  <a:moveTo>
                    <a:pt x="501650" y="158750"/>
                  </a:moveTo>
                  <a:lnTo>
                    <a:pt x="497840" y="158750"/>
                  </a:lnTo>
                  <a:lnTo>
                    <a:pt x="497840" y="203200"/>
                  </a:lnTo>
                  <a:lnTo>
                    <a:pt x="501650" y="203200"/>
                  </a:lnTo>
                  <a:lnTo>
                    <a:pt x="501650" y="158750"/>
                  </a:lnTo>
                  <a:close/>
                </a:path>
                <a:path w="501650" h="429260">
                  <a:moveTo>
                    <a:pt x="3810" y="203200"/>
                  </a:moveTo>
                  <a:lnTo>
                    <a:pt x="0" y="20320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203200"/>
                  </a:lnTo>
                  <a:close/>
                </a:path>
                <a:path w="501650" h="429260">
                  <a:moveTo>
                    <a:pt x="501650" y="203200"/>
                  </a:moveTo>
                  <a:lnTo>
                    <a:pt x="497840" y="203200"/>
                  </a:lnTo>
                  <a:lnTo>
                    <a:pt x="497840" y="304800"/>
                  </a:lnTo>
                  <a:lnTo>
                    <a:pt x="501650" y="304800"/>
                  </a:lnTo>
                  <a:lnTo>
                    <a:pt x="501650" y="203200"/>
                  </a:lnTo>
                  <a:close/>
                </a:path>
                <a:path w="501650" h="429260">
                  <a:moveTo>
                    <a:pt x="370840" y="426847"/>
                  </a:moveTo>
                  <a:lnTo>
                    <a:pt x="133350" y="426847"/>
                  </a:lnTo>
                  <a:lnTo>
                    <a:pt x="133350" y="429260"/>
                  </a:lnTo>
                  <a:lnTo>
                    <a:pt x="137159" y="429260"/>
                  </a:lnTo>
                  <a:lnTo>
                    <a:pt x="137159" y="428117"/>
                  </a:lnTo>
                  <a:lnTo>
                    <a:pt x="370840" y="428117"/>
                  </a:lnTo>
                  <a:lnTo>
                    <a:pt x="370840" y="426847"/>
                  </a:lnTo>
                  <a:close/>
                </a:path>
                <a:path w="501650" h="429260">
                  <a:moveTo>
                    <a:pt x="370840" y="428117"/>
                  </a:moveTo>
                  <a:lnTo>
                    <a:pt x="368300" y="428117"/>
                  </a:lnTo>
                  <a:lnTo>
                    <a:pt x="368300" y="429260"/>
                  </a:lnTo>
                  <a:lnTo>
                    <a:pt x="370840" y="429260"/>
                  </a:lnTo>
                  <a:lnTo>
                    <a:pt x="370840" y="428117"/>
                  </a:lnTo>
                  <a:close/>
                </a:path>
                <a:path w="501650" h="429260">
                  <a:moveTo>
                    <a:pt x="374650" y="425450"/>
                  </a:moveTo>
                  <a:lnTo>
                    <a:pt x="130809" y="425450"/>
                  </a:lnTo>
                  <a:lnTo>
                    <a:pt x="130809" y="426847"/>
                  </a:lnTo>
                  <a:lnTo>
                    <a:pt x="374650" y="426847"/>
                  </a:lnTo>
                  <a:lnTo>
                    <a:pt x="374650" y="425450"/>
                  </a:lnTo>
                  <a:close/>
                </a:path>
                <a:path w="501650" h="429260">
                  <a:moveTo>
                    <a:pt x="499109" y="314960"/>
                  </a:moveTo>
                  <a:lnTo>
                    <a:pt x="497840" y="314960"/>
                  </a:lnTo>
                  <a:lnTo>
                    <a:pt x="497840" y="317500"/>
                  </a:lnTo>
                  <a:lnTo>
                    <a:pt x="499109" y="317500"/>
                  </a:lnTo>
                  <a:lnTo>
                    <a:pt x="499109" y="314960"/>
                  </a:lnTo>
                  <a:close/>
                </a:path>
                <a:path w="501650" h="429260">
                  <a:moveTo>
                    <a:pt x="501650" y="306197"/>
                  </a:moveTo>
                  <a:lnTo>
                    <a:pt x="497840" y="306197"/>
                  </a:lnTo>
                  <a:lnTo>
                    <a:pt x="497840" y="313817"/>
                  </a:lnTo>
                  <a:lnTo>
                    <a:pt x="499109" y="313817"/>
                  </a:lnTo>
                  <a:lnTo>
                    <a:pt x="499109" y="314960"/>
                  </a:lnTo>
                  <a:lnTo>
                    <a:pt x="500380" y="314960"/>
                  </a:lnTo>
                  <a:lnTo>
                    <a:pt x="500380" y="312547"/>
                  </a:lnTo>
                  <a:lnTo>
                    <a:pt x="501650" y="312547"/>
                  </a:lnTo>
                  <a:lnTo>
                    <a:pt x="501650" y="306197"/>
                  </a:lnTo>
                  <a:close/>
                </a:path>
                <a:path w="501650" h="429260">
                  <a:moveTo>
                    <a:pt x="3810" y="306197"/>
                  </a:moveTo>
                  <a:lnTo>
                    <a:pt x="0" y="306197"/>
                  </a:lnTo>
                  <a:lnTo>
                    <a:pt x="0" y="308610"/>
                  </a:lnTo>
                  <a:lnTo>
                    <a:pt x="1270" y="308610"/>
                  </a:lnTo>
                  <a:lnTo>
                    <a:pt x="1270" y="311150"/>
                  </a:lnTo>
                  <a:lnTo>
                    <a:pt x="2539" y="311150"/>
                  </a:lnTo>
                  <a:lnTo>
                    <a:pt x="2539" y="312547"/>
                  </a:lnTo>
                  <a:lnTo>
                    <a:pt x="3810" y="312547"/>
                  </a:lnTo>
                  <a:lnTo>
                    <a:pt x="3810" y="306197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78459" y="1818767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2539" y="114173"/>
                  </a:moveTo>
                  <a:lnTo>
                    <a:pt x="0" y="114173"/>
                  </a:lnTo>
                  <a:lnTo>
                    <a:pt x="0" y="116712"/>
                  </a:lnTo>
                  <a:lnTo>
                    <a:pt x="2539" y="116712"/>
                  </a:lnTo>
                  <a:lnTo>
                    <a:pt x="2539" y="114173"/>
                  </a:lnTo>
                  <a:close/>
                </a:path>
                <a:path w="494030" h="421639">
                  <a:moveTo>
                    <a:pt x="494030" y="114173"/>
                  </a:moveTo>
                  <a:lnTo>
                    <a:pt x="491490" y="114173"/>
                  </a:lnTo>
                  <a:lnTo>
                    <a:pt x="491490" y="116712"/>
                  </a:lnTo>
                  <a:lnTo>
                    <a:pt x="494030" y="116712"/>
                  </a:lnTo>
                  <a:lnTo>
                    <a:pt x="494030" y="114173"/>
                  </a:lnTo>
                  <a:close/>
                </a:path>
                <a:path w="494030" h="421639">
                  <a:moveTo>
                    <a:pt x="2539" y="110489"/>
                  </a:moveTo>
                  <a:lnTo>
                    <a:pt x="1269" y="110489"/>
                  </a:lnTo>
                  <a:lnTo>
                    <a:pt x="1269" y="112902"/>
                  </a:lnTo>
                  <a:lnTo>
                    <a:pt x="2539" y="112902"/>
                  </a:lnTo>
                  <a:lnTo>
                    <a:pt x="2539" y="110489"/>
                  </a:lnTo>
                  <a:close/>
                </a:path>
                <a:path w="494030" h="421639">
                  <a:moveTo>
                    <a:pt x="494030" y="109092"/>
                  </a:moveTo>
                  <a:lnTo>
                    <a:pt x="492759" y="109092"/>
                  </a:lnTo>
                  <a:lnTo>
                    <a:pt x="492759" y="110489"/>
                  </a:lnTo>
                  <a:lnTo>
                    <a:pt x="491490" y="110489"/>
                  </a:lnTo>
                  <a:lnTo>
                    <a:pt x="491490" y="112902"/>
                  </a:lnTo>
                  <a:lnTo>
                    <a:pt x="494030" y="112902"/>
                  </a:lnTo>
                  <a:lnTo>
                    <a:pt x="494030" y="109092"/>
                  </a:lnTo>
                  <a:close/>
                </a:path>
                <a:path w="494030" h="421639">
                  <a:moveTo>
                    <a:pt x="492759" y="106552"/>
                  </a:moveTo>
                  <a:lnTo>
                    <a:pt x="491490" y="106552"/>
                  </a:lnTo>
                  <a:lnTo>
                    <a:pt x="491490" y="109092"/>
                  </a:lnTo>
                  <a:lnTo>
                    <a:pt x="492759" y="109092"/>
                  </a:lnTo>
                  <a:lnTo>
                    <a:pt x="492759" y="106552"/>
                  </a:lnTo>
                  <a:close/>
                </a:path>
                <a:path w="494030" h="421639">
                  <a:moveTo>
                    <a:pt x="374650" y="2539"/>
                  </a:moveTo>
                  <a:lnTo>
                    <a:pt x="119380" y="2539"/>
                  </a:lnTo>
                  <a:lnTo>
                    <a:pt x="119380" y="3810"/>
                  </a:lnTo>
                  <a:lnTo>
                    <a:pt x="374650" y="3810"/>
                  </a:lnTo>
                  <a:lnTo>
                    <a:pt x="374650" y="2539"/>
                  </a:lnTo>
                  <a:close/>
                </a:path>
                <a:path w="494030" h="421639">
                  <a:moveTo>
                    <a:pt x="124460" y="1142"/>
                  </a:moveTo>
                  <a:lnTo>
                    <a:pt x="121919" y="1142"/>
                  </a:lnTo>
                  <a:lnTo>
                    <a:pt x="121919" y="2539"/>
                  </a:lnTo>
                  <a:lnTo>
                    <a:pt x="124460" y="2539"/>
                  </a:lnTo>
                  <a:lnTo>
                    <a:pt x="124460" y="1142"/>
                  </a:lnTo>
                  <a:close/>
                </a:path>
                <a:path w="494030" h="421639">
                  <a:moveTo>
                    <a:pt x="372109" y="1142"/>
                  </a:moveTo>
                  <a:lnTo>
                    <a:pt x="368299" y="1142"/>
                  </a:lnTo>
                  <a:lnTo>
                    <a:pt x="368299" y="2539"/>
                  </a:lnTo>
                  <a:lnTo>
                    <a:pt x="372109" y="2539"/>
                  </a:lnTo>
                  <a:lnTo>
                    <a:pt x="372109" y="1142"/>
                  </a:lnTo>
                  <a:close/>
                </a:path>
                <a:path w="494030" h="421639">
                  <a:moveTo>
                    <a:pt x="365759" y="0"/>
                  </a:moveTo>
                  <a:lnTo>
                    <a:pt x="128269" y="0"/>
                  </a:lnTo>
                  <a:lnTo>
                    <a:pt x="128269" y="1142"/>
                  </a:lnTo>
                  <a:lnTo>
                    <a:pt x="365759" y="1142"/>
                  </a:lnTo>
                  <a:lnTo>
                    <a:pt x="365759" y="0"/>
                  </a:lnTo>
                  <a:close/>
                </a:path>
                <a:path w="494030" h="421639">
                  <a:moveTo>
                    <a:pt x="2539" y="116713"/>
                  </a:moveTo>
                  <a:lnTo>
                    <a:pt x="0" y="116713"/>
                  </a:lnTo>
                  <a:lnTo>
                    <a:pt x="0" y="148462"/>
                  </a:lnTo>
                  <a:lnTo>
                    <a:pt x="2539" y="148462"/>
                  </a:lnTo>
                  <a:lnTo>
                    <a:pt x="2539" y="116713"/>
                  </a:lnTo>
                  <a:close/>
                </a:path>
                <a:path w="494030" h="421639">
                  <a:moveTo>
                    <a:pt x="494030" y="116713"/>
                  </a:moveTo>
                  <a:lnTo>
                    <a:pt x="491490" y="116713"/>
                  </a:lnTo>
                  <a:lnTo>
                    <a:pt x="491490" y="148462"/>
                  </a:lnTo>
                  <a:lnTo>
                    <a:pt x="494030" y="148462"/>
                  </a:lnTo>
                  <a:lnTo>
                    <a:pt x="494030" y="116713"/>
                  </a:lnTo>
                  <a:close/>
                </a:path>
                <a:path w="494030" h="421639">
                  <a:moveTo>
                    <a:pt x="2539" y="148463"/>
                  </a:moveTo>
                  <a:lnTo>
                    <a:pt x="0" y="148463"/>
                  </a:lnTo>
                  <a:lnTo>
                    <a:pt x="0" y="154812"/>
                  </a:lnTo>
                  <a:lnTo>
                    <a:pt x="2539" y="154812"/>
                  </a:lnTo>
                  <a:lnTo>
                    <a:pt x="2539" y="148463"/>
                  </a:lnTo>
                  <a:close/>
                </a:path>
                <a:path w="494030" h="421639">
                  <a:moveTo>
                    <a:pt x="494030" y="148463"/>
                  </a:moveTo>
                  <a:lnTo>
                    <a:pt x="491490" y="148463"/>
                  </a:lnTo>
                  <a:lnTo>
                    <a:pt x="491490" y="154812"/>
                  </a:lnTo>
                  <a:lnTo>
                    <a:pt x="494030" y="154812"/>
                  </a:lnTo>
                  <a:lnTo>
                    <a:pt x="494030" y="148463"/>
                  </a:lnTo>
                  <a:close/>
                </a:path>
                <a:path w="494030" h="421639">
                  <a:moveTo>
                    <a:pt x="2539" y="154813"/>
                  </a:moveTo>
                  <a:lnTo>
                    <a:pt x="0" y="154813"/>
                  </a:lnTo>
                  <a:lnTo>
                    <a:pt x="0" y="199262"/>
                  </a:lnTo>
                  <a:lnTo>
                    <a:pt x="2539" y="199262"/>
                  </a:lnTo>
                  <a:lnTo>
                    <a:pt x="2539" y="154813"/>
                  </a:lnTo>
                  <a:close/>
                </a:path>
                <a:path w="494030" h="421639">
                  <a:moveTo>
                    <a:pt x="494030" y="154813"/>
                  </a:moveTo>
                  <a:lnTo>
                    <a:pt x="491490" y="154813"/>
                  </a:lnTo>
                  <a:lnTo>
                    <a:pt x="491490" y="199262"/>
                  </a:lnTo>
                  <a:lnTo>
                    <a:pt x="494030" y="199262"/>
                  </a:lnTo>
                  <a:lnTo>
                    <a:pt x="494030" y="154813"/>
                  </a:lnTo>
                  <a:close/>
                </a:path>
                <a:path w="494030" h="421639">
                  <a:moveTo>
                    <a:pt x="2539" y="199263"/>
                  </a:moveTo>
                  <a:lnTo>
                    <a:pt x="0" y="199263"/>
                  </a:lnTo>
                  <a:lnTo>
                    <a:pt x="0" y="300863"/>
                  </a:lnTo>
                  <a:lnTo>
                    <a:pt x="2539" y="300863"/>
                  </a:lnTo>
                  <a:lnTo>
                    <a:pt x="2539" y="199263"/>
                  </a:lnTo>
                  <a:close/>
                </a:path>
                <a:path w="494030" h="421639">
                  <a:moveTo>
                    <a:pt x="494030" y="199263"/>
                  </a:moveTo>
                  <a:lnTo>
                    <a:pt x="491490" y="199263"/>
                  </a:lnTo>
                  <a:lnTo>
                    <a:pt x="491490" y="300863"/>
                  </a:lnTo>
                  <a:lnTo>
                    <a:pt x="494030" y="300863"/>
                  </a:lnTo>
                  <a:lnTo>
                    <a:pt x="494030" y="199263"/>
                  </a:lnTo>
                  <a:close/>
                </a:path>
                <a:path w="494030" h="421639">
                  <a:moveTo>
                    <a:pt x="375920" y="419100"/>
                  </a:moveTo>
                  <a:lnTo>
                    <a:pt x="120649" y="419100"/>
                  </a:lnTo>
                  <a:lnTo>
                    <a:pt x="120649" y="421513"/>
                  </a:lnTo>
                  <a:lnTo>
                    <a:pt x="123189" y="421513"/>
                  </a:lnTo>
                  <a:lnTo>
                    <a:pt x="123189" y="420370"/>
                  </a:lnTo>
                  <a:lnTo>
                    <a:pt x="375920" y="420370"/>
                  </a:lnTo>
                  <a:lnTo>
                    <a:pt x="375920" y="419100"/>
                  </a:lnTo>
                  <a:close/>
                </a:path>
                <a:path w="494030" h="421639">
                  <a:moveTo>
                    <a:pt x="375920" y="420370"/>
                  </a:moveTo>
                  <a:lnTo>
                    <a:pt x="373380" y="420370"/>
                  </a:lnTo>
                  <a:lnTo>
                    <a:pt x="373380" y="421513"/>
                  </a:lnTo>
                  <a:lnTo>
                    <a:pt x="375920" y="421513"/>
                  </a:lnTo>
                  <a:lnTo>
                    <a:pt x="375920" y="420370"/>
                  </a:lnTo>
                  <a:close/>
                </a:path>
                <a:path w="494030" h="421639">
                  <a:moveTo>
                    <a:pt x="116839" y="417829"/>
                  </a:moveTo>
                  <a:lnTo>
                    <a:pt x="115569" y="417829"/>
                  </a:lnTo>
                  <a:lnTo>
                    <a:pt x="115569" y="419100"/>
                  </a:lnTo>
                  <a:lnTo>
                    <a:pt x="116839" y="419100"/>
                  </a:lnTo>
                  <a:lnTo>
                    <a:pt x="116839" y="417829"/>
                  </a:lnTo>
                  <a:close/>
                </a:path>
                <a:path w="494030" h="421639">
                  <a:moveTo>
                    <a:pt x="382270" y="417829"/>
                  </a:moveTo>
                  <a:lnTo>
                    <a:pt x="378460" y="417829"/>
                  </a:lnTo>
                  <a:lnTo>
                    <a:pt x="378460" y="419100"/>
                  </a:lnTo>
                  <a:lnTo>
                    <a:pt x="382270" y="419100"/>
                  </a:lnTo>
                  <a:lnTo>
                    <a:pt x="382270" y="417829"/>
                  </a:lnTo>
                  <a:close/>
                </a:path>
                <a:path w="494030" h="421639">
                  <a:moveTo>
                    <a:pt x="494030" y="313563"/>
                  </a:moveTo>
                  <a:lnTo>
                    <a:pt x="491490" y="313563"/>
                  </a:lnTo>
                  <a:lnTo>
                    <a:pt x="491490" y="316229"/>
                  </a:lnTo>
                  <a:lnTo>
                    <a:pt x="492759" y="316229"/>
                  </a:lnTo>
                  <a:lnTo>
                    <a:pt x="492759" y="314960"/>
                  </a:lnTo>
                  <a:lnTo>
                    <a:pt x="494030" y="314960"/>
                  </a:lnTo>
                  <a:lnTo>
                    <a:pt x="494030" y="313563"/>
                  </a:lnTo>
                  <a:close/>
                </a:path>
                <a:path w="494030" h="421639">
                  <a:moveTo>
                    <a:pt x="2539" y="311150"/>
                  </a:moveTo>
                  <a:lnTo>
                    <a:pt x="1269" y="311150"/>
                  </a:lnTo>
                  <a:lnTo>
                    <a:pt x="1269" y="312420"/>
                  </a:lnTo>
                  <a:lnTo>
                    <a:pt x="2539" y="312420"/>
                  </a:lnTo>
                  <a:lnTo>
                    <a:pt x="2539" y="311150"/>
                  </a:lnTo>
                  <a:close/>
                </a:path>
                <a:path w="494030" h="421639">
                  <a:moveTo>
                    <a:pt x="494030" y="311150"/>
                  </a:moveTo>
                  <a:lnTo>
                    <a:pt x="491490" y="311150"/>
                  </a:lnTo>
                  <a:lnTo>
                    <a:pt x="491490" y="312420"/>
                  </a:lnTo>
                  <a:lnTo>
                    <a:pt x="494030" y="312420"/>
                  </a:lnTo>
                  <a:lnTo>
                    <a:pt x="494030" y="311150"/>
                  </a:lnTo>
                  <a:close/>
                </a:path>
                <a:path w="494030" h="421639">
                  <a:moveTo>
                    <a:pt x="2539" y="302133"/>
                  </a:moveTo>
                  <a:lnTo>
                    <a:pt x="0" y="302133"/>
                  </a:lnTo>
                  <a:lnTo>
                    <a:pt x="0" y="309753"/>
                  </a:lnTo>
                  <a:lnTo>
                    <a:pt x="2539" y="309753"/>
                  </a:lnTo>
                  <a:lnTo>
                    <a:pt x="2539" y="302133"/>
                  </a:lnTo>
                  <a:close/>
                </a:path>
                <a:path w="494030" h="421639">
                  <a:moveTo>
                    <a:pt x="494030" y="302133"/>
                  </a:moveTo>
                  <a:lnTo>
                    <a:pt x="491490" y="302133"/>
                  </a:lnTo>
                  <a:lnTo>
                    <a:pt x="491490" y="309753"/>
                  </a:lnTo>
                  <a:lnTo>
                    <a:pt x="494030" y="309753"/>
                  </a:lnTo>
                  <a:lnTo>
                    <a:pt x="494030" y="302133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0999" y="1822577"/>
              <a:ext cx="488950" cy="414020"/>
            </a:xfrm>
            <a:custGeom>
              <a:avLst/>
              <a:gdLst/>
              <a:ahLst/>
              <a:cxnLst/>
              <a:rect l="l" t="t" r="r" b="b"/>
              <a:pathLst>
                <a:path w="488950" h="414019">
                  <a:moveTo>
                    <a:pt x="3810" y="110363"/>
                  </a:moveTo>
                  <a:lnTo>
                    <a:pt x="0" y="110363"/>
                  </a:lnTo>
                  <a:lnTo>
                    <a:pt x="0" y="112903"/>
                  </a:lnTo>
                  <a:lnTo>
                    <a:pt x="3810" y="112903"/>
                  </a:lnTo>
                  <a:lnTo>
                    <a:pt x="3810" y="110363"/>
                  </a:lnTo>
                  <a:close/>
                </a:path>
                <a:path w="488950" h="414019">
                  <a:moveTo>
                    <a:pt x="488950" y="110363"/>
                  </a:moveTo>
                  <a:lnTo>
                    <a:pt x="485140" y="110363"/>
                  </a:lnTo>
                  <a:lnTo>
                    <a:pt x="485140" y="112903"/>
                  </a:lnTo>
                  <a:lnTo>
                    <a:pt x="488950" y="112903"/>
                  </a:lnTo>
                  <a:lnTo>
                    <a:pt x="488950" y="110363"/>
                  </a:lnTo>
                  <a:close/>
                </a:path>
                <a:path w="488950" h="414019">
                  <a:moveTo>
                    <a:pt x="3810" y="106553"/>
                  </a:moveTo>
                  <a:lnTo>
                    <a:pt x="0" y="106553"/>
                  </a:lnTo>
                  <a:lnTo>
                    <a:pt x="0" y="109093"/>
                  </a:lnTo>
                  <a:lnTo>
                    <a:pt x="3810" y="109093"/>
                  </a:lnTo>
                  <a:lnTo>
                    <a:pt x="3810" y="106553"/>
                  </a:lnTo>
                  <a:close/>
                </a:path>
                <a:path w="488950" h="414019">
                  <a:moveTo>
                    <a:pt x="488950" y="106553"/>
                  </a:moveTo>
                  <a:lnTo>
                    <a:pt x="485140" y="106553"/>
                  </a:lnTo>
                  <a:lnTo>
                    <a:pt x="485140" y="109093"/>
                  </a:lnTo>
                  <a:lnTo>
                    <a:pt x="488950" y="109093"/>
                  </a:lnTo>
                  <a:lnTo>
                    <a:pt x="488950" y="106553"/>
                  </a:lnTo>
                  <a:close/>
                </a:path>
                <a:path w="488950" h="414019">
                  <a:moveTo>
                    <a:pt x="3810" y="104140"/>
                  </a:moveTo>
                  <a:lnTo>
                    <a:pt x="1270" y="104140"/>
                  </a:lnTo>
                  <a:lnTo>
                    <a:pt x="1270" y="105283"/>
                  </a:lnTo>
                  <a:lnTo>
                    <a:pt x="3810" y="105283"/>
                  </a:lnTo>
                  <a:lnTo>
                    <a:pt x="3810" y="104140"/>
                  </a:lnTo>
                  <a:close/>
                </a:path>
                <a:path w="488950" h="414019">
                  <a:moveTo>
                    <a:pt x="488950" y="104140"/>
                  </a:moveTo>
                  <a:lnTo>
                    <a:pt x="485140" y="104140"/>
                  </a:lnTo>
                  <a:lnTo>
                    <a:pt x="485140" y="105283"/>
                  </a:lnTo>
                  <a:lnTo>
                    <a:pt x="488950" y="105283"/>
                  </a:lnTo>
                  <a:lnTo>
                    <a:pt x="488950" y="104140"/>
                  </a:lnTo>
                  <a:close/>
                </a:path>
                <a:path w="488950" h="414019">
                  <a:moveTo>
                    <a:pt x="3810" y="98933"/>
                  </a:moveTo>
                  <a:lnTo>
                    <a:pt x="2539" y="98933"/>
                  </a:lnTo>
                  <a:lnTo>
                    <a:pt x="2539" y="102870"/>
                  </a:lnTo>
                  <a:lnTo>
                    <a:pt x="3810" y="102870"/>
                  </a:lnTo>
                  <a:lnTo>
                    <a:pt x="3810" y="98933"/>
                  </a:lnTo>
                  <a:close/>
                </a:path>
                <a:path w="488950" h="414019">
                  <a:moveTo>
                    <a:pt x="488950" y="100330"/>
                  </a:moveTo>
                  <a:lnTo>
                    <a:pt x="485140" y="100330"/>
                  </a:lnTo>
                  <a:lnTo>
                    <a:pt x="485140" y="102870"/>
                  </a:lnTo>
                  <a:lnTo>
                    <a:pt x="488950" y="102870"/>
                  </a:lnTo>
                  <a:lnTo>
                    <a:pt x="488950" y="100330"/>
                  </a:lnTo>
                  <a:close/>
                </a:path>
                <a:path w="488950" h="414019">
                  <a:moveTo>
                    <a:pt x="487680" y="98933"/>
                  </a:moveTo>
                  <a:lnTo>
                    <a:pt x="486409" y="98933"/>
                  </a:lnTo>
                  <a:lnTo>
                    <a:pt x="486409" y="100330"/>
                  </a:lnTo>
                  <a:lnTo>
                    <a:pt x="487680" y="100330"/>
                  </a:lnTo>
                  <a:lnTo>
                    <a:pt x="487680" y="98933"/>
                  </a:lnTo>
                  <a:close/>
                </a:path>
                <a:path w="488950" h="414019">
                  <a:moveTo>
                    <a:pt x="486409" y="97790"/>
                  </a:moveTo>
                  <a:lnTo>
                    <a:pt x="485140" y="97790"/>
                  </a:lnTo>
                  <a:lnTo>
                    <a:pt x="485140" y="98933"/>
                  </a:lnTo>
                  <a:lnTo>
                    <a:pt x="486409" y="98933"/>
                  </a:lnTo>
                  <a:lnTo>
                    <a:pt x="486409" y="97790"/>
                  </a:lnTo>
                  <a:close/>
                </a:path>
                <a:path w="488950" h="414019">
                  <a:moveTo>
                    <a:pt x="114300" y="1270"/>
                  </a:moveTo>
                  <a:lnTo>
                    <a:pt x="111759" y="1270"/>
                  </a:lnTo>
                  <a:lnTo>
                    <a:pt x="111759" y="3683"/>
                  </a:lnTo>
                  <a:lnTo>
                    <a:pt x="377189" y="3683"/>
                  </a:lnTo>
                  <a:lnTo>
                    <a:pt x="377189" y="2540"/>
                  </a:lnTo>
                  <a:lnTo>
                    <a:pt x="114300" y="2540"/>
                  </a:lnTo>
                  <a:lnTo>
                    <a:pt x="114300" y="1270"/>
                  </a:lnTo>
                  <a:close/>
                </a:path>
                <a:path w="488950" h="414019">
                  <a:moveTo>
                    <a:pt x="377189" y="1270"/>
                  </a:moveTo>
                  <a:lnTo>
                    <a:pt x="375920" y="1270"/>
                  </a:lnTo>
                  <a:lnTo>
                    <a:pt x="375920" y="2540"/>
                  </a:lnTo>
                  <a:lnTo>
                    <a:pt x="377189" y="2540"/>
                  </a:lnTo>
                  <a:lnTo>
                    <a:pt x="377189" y="1270"/>
                  </a:lnTo>
                  <a:close/>
                </a:path>
                <a:path w="488950" h="414019">
                  <a:moveTo>
                    <a:pt x="372110" y="0"/>
                  </a:moveTo>
                  <a:lnTo>
                    <a:pt x="116840" y="0"/>
                  </a:lnTo>
                  <a:lnTo>
                    <a:pt x="116840" y="1270"/>
                  </a:lnTo>
                  <a:lnTo>
                    <a:pt x="372110" y="1270"/>
                  </a:lnTo>
                  <a:lnTo>
                    <a:pt x="372110" y="0"/>
                  </a:lnTo>
                  <a:close/>
                </a:path>
                <a:path w="488950" h="414019">
                  <a:moveTo>
                    <a:pt x="3810" y="112903"/>
                  </a:moveTo>
                  <a:lnTo>
                    <a:pt x="0" y="112903"/>
                  </a:lnTo>
                  <a:lnTo>
                    <a:pt x="0" y="144653"/>
                  </a:lnTo>
                  <a:lnTo>
                    <a:pt x="3810" y="144653"/>
                  </a:lnTo>
                  <a:lnTo>
                    <a:pt x="3810" y="112903"/>
                  </a:lnTo>
                  <a:close/>
                </a:path>
                <a:path w="488950" h="414019">
                  <a:moveTo>
                    <a:pt x="488950" y="112903"/>
                  </a:moveTo>
                  <a:lnTo>
                    <a:pt x="485140" y="112903"/>
                  </a:lnTo>
                  <a:lnTo>
                    <a:pt x="485140" y="144653"/>
                  </a:lnTo>
                  <a:lnTo>
                    <a:pt x="488950" y="144653"/>
                  </a:lnTo>
                  <a:lnTo>
                    <a:pt x="488950" y="112903"/>
                  </a:lnTo>
                  <a:close/>
                </a:path>
                <a:path w="488950" h="414019">
                  <a:moveTo>
                    <a:pt x="3810" y="144653"/>
                  </a:moveTo>
                  <a:lnTo>
                    <a:pt x="0" y="144653"/>
                  </a:lnTo>
                  <a:lnTo>
                    <a:pt x="0" y="151003"/>
                  </a:lnTo>
                  <a:lnTo>
                    <a:pt x="3810" y="151003"/>
                  </a:lnTo>
                  <a:lnTo>
                    <a:pt x="3810" y="144653"/>
                  </a:lnTo>
                  <a:close/>
                </a:path>
                <a:path w="488950" h="414019">
                  <a:moveTo>
                    <a:pt x="488950" y="144653"/>
                  </a:moveTo>
                  <a:lnTo>
                    <a:pt x="485140" y="144653"/>
                  </a:lnTo>
                  <a:lnTo>
                    <a:pt x="485140" y="151003"/>
                  </a:lnTo>
                  <a:lnTo>
                    <a:pt x="488950" y="151003"/>
                  </a:lnTo>
                  <a:lnTo>
                    <a:pt x="488950" y="144653"/>
                  </a:lnTo>
                  <a:close/>
                </a:path>
                <a:path w="488950" h="414019">
                  <a:moveTo>
                    <a:pt x="3810" y="151003"/>
                  </a:moveTo>
                  <a:lnTo>
                    <a:pt x="0" y="151003"/>
                  </a:lnTo>
                  <a:lnTo>
                    <a:pt x="0" y="195453"/>
                  </a:lnTo>
                  <a:lnTo>
                    <a:pt x="3810" y="195453"/>
                  </a:lnTo>
                  <a:lnTo>
                    <a:pt x="3810" y="151003"/>
                  </a:lnTo>
                  <a:close/>
                </a:path>
                <a:path w="488950" h="414019">
                  <a:moveTo>
                    <a:pt x="488950" y="151003"/>
                  </a:moveTo>
                  <a:lnTo>
                    <a:pt x="485140" y="151003"/>
                  </a:lnTo>
                  <a:lnTo>
                    <a:pt x="485140" y="195453"/>
                  </a:lnTo>
                  <a:lnTo>
                    <a:pt x="488950" y="195453"/>
                  </a:lnTo>
                  <a:lnTo>
                    <a:pt x="488950" y="151003"/>
                  </a:lnTo>
                  <a:close/>
                </a:path>
                <a:path w="488950" h="414019">
                  <a:moveTo>
                    <a:pt x="3810" y="195453"/>
                  </a:moveTo>
                  <a:lnTo>
                    <a:pt x="0" y="195453"/>
                  </a:lnTo>
                  <a:lnTo>
                    <a:pt x="0" y="297053"/>
                  </a:lnTo>
                  <a:lnTo>
                    <a:pt x="3810" y="297053"/>
                  </a:lnTo>
                  <a:lnTo>
                    <a:pt x="3810" y="195453"/>
                  </a:lnTo>
                  <a:close/>
                </a:path>
                <a:path w="488950" h="414019">
                  <a:moveTo>
                    <a:pt x="488950" y="195453"/>
                  </a:moveTo>
                  <a:lnTo>
                    <a:pt x="485140" y="195453"/>
                  </a:lnTo>
                  <a:lnTo>
                    <a:pt x="485140" y="297053"/>
                  </a:lnTo>
                  <a:lnTo>
                    <a:pt x="488950" y="297053"/>
                  </a:lnTo>
                  <a:lnTo>
                    <a:pt x="488950" y="195453"/>
                  </a:lnTo>
                  <a:close/>
                </a:path>
                <a:path w="488950" h="414019">
                  <a:moveTo>
                    <a:pt x="379730" y="412623"/>
                  </a:moveTo>
                  <a:lnTo>
                    <a:pt x="113029" y="412623"/>
                  </a:lnTo>
                  <a:lnTo>
                    <a:pt x="113029" y="413893"/>
                  </a:lnTo>
                  <a:lnTo>
                    <a:pt x="379730" y="413893"/>
                  </a:lnTo>
                  <a:lnTo>
                    <a:pt x="379730" y="412623"/>
                  </a:lnTo>
                  <a:close/>
                </a:path>
                <a:path w="488950" h="414019">
                  <a:moveTo>
                    <a:pt x="382270" y="411353"/>
                  </a:moveTo>
                  <a:lnTo>
                    <a:pt x="110490" y="411353"/>
                  </a:lnTo>
                  <a:lnTo>
                    <a:pt x="110490" y="412623"/>
                  </a:lnTo>
                  <a:lnTo>
                    <a:pt x="382270" y="412623"/>
                  </a:lnTo>
                  <a:lnTo>
                    <a:pt x="382270" y="411353"/>
                  </a:lnTo>
                  <a:close/>
                </a:path>
                <a:path w="488950" h="414019">
                  <a:moveTo>
                    <a:pt x="107950" y="410083"/>
                  </a:moveTo>
                  <a:lnTo>
                    <a:pt x="105409" y="410083"/>
                  </a:lnTo>
                  <a:lnTo>
                    <a:pt x="105409" y="411353"/>
                  </a:lnTo>
                  <a:lnTo>
                    <a:pt x="107950" y="411353"/>
                  </a:lnTo>
                  <a:lnTo>
                    <a:pt x="107950" y="410083"/>
                  </a:lnTo>
                  <a:close/>
                </a:path>
                <a:path w="488950" h="414019">
                  <a:moveTo>
                    <a:pt x="387350" y="410083"/>
                  </a:moveTo>
                  <a:lnTo>
                    <a:pt x="384809" y="410083"/>
                  </a:lnTo>
                  <a:lnTo>
                    <a:pt x="384809" y="411353"/>
                  </a:lnTo>
                  <a:lnTo>
                    <a:pt x="387350" y="411353"/>
                  </a:lnTo>
                  <a:lnTo>
                    <a:pt x="387350" y="410083"/>
                  </a:lnTo>
                  <a:close/>
                </a:path>
                <a:path w="488950" h="414019">
                  <a:moveTo>
                    <a:pt x="488950" y="313563"/>
                  </a:moveTo>
                  <a:lnTo>
                    <a:pt x="485140" y="313563"/>
                  </a:lnTo>
                  <a:lnTo>
                    <a:pt x="485140" y="319913"/>
                  </a:lnTo>
                  <a:lnTo>
                    <a:pt x="486409" y="319913"/>
                  </a:lnTo>
                  <a:lnTo>
                    <a:pt x="486409" y="317373"/>
                  </a:lnTo>
                  <a:lnTo>
                    <a:pt x="487680" y="317373"/>
                  </a:lnTo>
                  <a:lnTo>
                    <a:pt x="487680" y="316103"/>
                  </a:lnTo>
                  <a:lnTo>
                    <a:pt x="488950" y="316103"/>
                  </a:lnTo>
                  <a:lnTo>
                    <a:pt x="488950" y="313563"/>
                  </a:lnTo>
                  <a:close/>
                </a:path>
                <a:path w="488950" h="414019">
                  <a:moveTo>
                    <a:pt x="3810" y="313563"/>
                  </a:moveTo>
                  <a:lnTo>
                    <a:pt x="1270" y="313563"/>
                  </a:lnTo>
                  <a:lnTo>
                    <a:pt x="1270" y="316103"/>
                  </a:lnTo>
                  <a:lnTo>
                    <a:pt x="2539" y="316103"/>
                  </a:lnTo>
                  <a:lnTo>
                    <a:pt x="2539" y="317373"/>
                  </a:lnTo>
                  <a:lnTo>
                    <a:pt x="3810" y="317373"/>
                  </a:lnTo>
                  <a:lnTo>
                    <a:pt x="3810" y="313563"/>
                  </a:lnTo>
                  <a:close/>
                </a:path>
                <a:path w="488950" h="414019">
                  <a:moveTo>
                    <a:pt x="3810" y="309753"/>
                  </a:moveTo>
                  <a:lnTo>
                    <a:pt x="0" y="309753"/>
                  </a:lnTo>
                  <a:lnTo>
                    <a:pt x="0" y="313563"/>
                  </a:lnTo>
                  <a:lnTo>
                    <a:pt x="1270" y="313563"/>
                  </a:lnTo>
                  <a:lnTo>
                    <a:pt x="1270" y="312293"/>
                  </a:lnTo>
                  <a:lnTo>
                    <a:pt x="3810" y="312293"/>
                  </a:lnTo>
                  <a:lnTo>
                    <a:pt x="3810" y="309753"/>
                  </a:lnTo>
                  <a:close/>
                </a:path>
                <a:path w="488950" h="414019">
                  <a:moveTo>
                    <a:pt x="488950" y="309753"/>
                  </a:moveTo>
                  <a:lnTo>
                    <a:pt x="485140" y="309753"/>
                  </a:lnTo>
                  <a:lnTo>
                    <a:pt x="485140" y="312293"/>
                  </a:lnTo>
                  <a:lnTo>
                    <a:pt x="488950" y="312293"/>
                  </a:lnTo>
                  <a:lnTo>
                    <a:pt x="488950" y="309753"/>
                  </a:lnTo>
                  <a:close/>
                </a:path>
                <a:path w="488950" h="414019">
                  <a:moveTo>
                    <a:pt x="3810" y="307213"/>
                  </a:moveTo>
                  <a:lnTo>
                    <a:pt x="0" y="307213"/>
                  </a:lnTo>
                  <a:lnTo>
                    <a:pt x="0" y="308483"/>
                  </a:lnTo>
                  <a:lnTo>
                    <a:pt x="3810" y="308483"/>
                  </a:lnTo>
                  <a:lnTo>
                    <a:pt x="3810" y="307213"/>
                  </a:lnTo>
                  <a:close/>
                </a:path>
                <a:path w="488950" h="414019">
                  <a:moveTo>
                    <a:pt x="488950" y="307213"/>
                  </a:moveTo>
                  <a:lnTo>
                    <a:pt x="485140" y="307213"/>
                  </a:lnTo>
                  <a:lnTo>
                    <a:pt x="485140" y="308483"/>
                  </a:lnTo>
                  <a:lnTo>
                    <a:pt x="488950" y="308483"/>
                  </a:lnTo>
                  <a:lnTo>
                    <a:pt x="488950" y="307213"/>
                  </a:lnTo>
                  <a:close/>
                </a:path>
                <a:path w="488950" h="414019">
                  <a:moveTo>
                    <a:pt x="3810" y="298323"/>
                  </a:moveTo>
                  <a:lnTo>
                    <a:pt x="0" y="298323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298323"/>
                  </a:lnTo>
                  <a:close/>
                </a:path>
                <a:path w="488950" h="414019">
                  <a:moveTo>
                    <a:pt x="488950" y="298323"/>
                  </a:moveTo>
                  <a:lnTo>
                    <a:pt x="485140" y="298323"/>
                  </a:lnTo>
                  <a:lnTo>
                    <a:pt x="485140" y="305943"/>
                  </a:lnTo>
                  <a:lnTo>
                    <a:pt x="488950" y="305943"/>
                  </a:lnTo>
                  <a:lnTo>
                    <a:pt x="488950" y="298323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84809" y="1826260"/>
              <a:ext cx="481330" cy="406400"/>
            </a:xfrm>
            <a:custGeom>
              <a:avLst/>
              <a:gdLst/>
              <a:ahLst/>
              <a:cxnLst/>
              <a:rect l="l" t="t" r="r" b="b"/>
              <a:pathLst>
                <a:path w="481330" h="406400">
                  <a:moveTo>
                    <a:pt x="381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3810" y="109220"/>
                  </a:lnTo>
                  <a:lnTo>
                    <a:pt x="3810" y="106680"/>
                  </a:lnTo>
                  <a:close/>
                </a:path>
                <a:path w="481330" h="406400">
                  <a:moveTo>
                    <a:pt x="481330" y="106680"/>
                  </a:moveTo>
                  <a:lnTo>
                    <a:pt x="477520" y="106680"/>
                  </a:lnTo>
                  <a:lnTo>
                    <a:pt x="477520" y="109220"/>
                  </a:lnTo>
                  <a:lnTo>
                    <a:pt x="481330" y="109220"/>
                  </a:lnTo>
                  <a:lnTo>
                    <a:pt x="481330" y="106680"/>
                  </a:lnTo>
                  <a:close/>
                </a:path>
                <a:path w="481330" h="406400">
                  <a:moveTo>
                    <a:pt x="3810" y="102870"/>
                  </a:moveTo>
                  <a:lnTo>
                    <a:pt x="0" y="10287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102870"/>
                  </a:lnTo>
                  <a:close/>
                </a:path>
                <a:path w="481330" h="406400">
                  <a:moveTo>
                    <a:pt x="481330" y="102870"/>
                  </a:moveTo>
                  <a:lnTo>
                    <a:pt x="477520" y="102870"/>
                  </a:lnTo>
                  <a:lnTo>
                    <a:pt x="477520" y="105410"/>
                  </a:lnTo>
                  <a:lnTo>
                    <a:pt x="481330" y="105410"/>
                  </a:lnTo>
                  <a:lnTo>
                    <a:pt x="481330" y="102870"/>
                  </a:lnTo>
                  <a:close/>
                </a:path>
                <a:path w="481330" h="406400">
                  <a:moveTo>
                    <a:pt x="3810" y="100330"/>
                  </a:moveTo>
                  <a:lnTo>
                    <a:pt x="0" y="10033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100330"/>
                  </a:lnTo>
                  <a:close/>
                </a:path>
                <a:path w="481330" h="406400">
                  <a:moveTo>
                    <a:pt x="481330" y="100330"/>
                  </a:moveTo>
                  <a:lnTo>
                    <a:pt x="477520" y="100330"/>
                  </a:lnTo>
                  <a:lnTo>
                    <a:pt x="477520" y="101600"/>
                  </a:lnTo>
                  <a:lnTo>
                    <a:pt x="481330" y="101600"/>
                  </a:lnTo>
                  <a:lnTo>
                    <a:pt x="481330" y="100330"/>
                  </a:lnTo>
                  <a:close/>
                </a:path>
                <a:path w="481330" h="406400">
                  <a:moveTo>
                    <a:pt x="3810" y="96647"/>
                  </a:moveTo>
                  <a:lnTo>
                    <a:pt x="0" y="96647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6647"/>
                  </a:lnTo>
                  <a:close/>
                </a:path>
                <a:path w="481330" h="406400">
                  <a:moveTo>
                    <a:pt x="481330" y="96647"/>
                  </a:moveTo>
                  <a:lnTo>
                    <a:pt x="477520" y="96647"/>
                  </a:lnTo>
                  <a:lnTo>
                    <a:pt x="477520" y="99060"/>
                  </a:lnTo>
                  <a:lnTo>
                    <a:pt x="481330" y="99060"/>
                  </a:lnTo>
                  <a:lnTo>
                    <a:pt x="481330" y="96647"/>
                  </a:lnTo>
                  <a:close/>
                </a:path>
                <a:path w="481330" h="406400">
                  <a:moveTo>
                    <a:pt x="3810" y="90297"/>
                  </a:moveTo>
                  <a:lnTo>
                    <a:pt x="2539" y="90297"/>
                  </a:lnTo>
                  <a:lnTo>
                    <a:pt x="2539" y="92710"/>
                  </a:lnTo>
                  <a:lnTo>
                    <a:pt x="1269" y="92710"/>
                  </a:lnTo>
                  <a:lnTo>
                    <a:pt x="1269" y="94107"/>
                  </a:lnTo>
                  <a:lnTo>
                    <a:pt x="0" y="94107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90297"/>
                  </a:lnTo>
                  <a:close/>
                </a:path>
                <a:path w="481330" h="406400">
                  <a:moveTo>
                    <a:pt x="478790" y="86360"/>
                  </a:moveTo>
                  <a:lnTo>
                    <a:pt x="477520" y="86360"/>
                  </a:lnTo>
                  <a:lnTo>
                    <a:pt x="477520" y="95250"/>
                  </a:lnTo>
                  <a:lnTo>
                    <a:pt x="481330" y="95250"/>
                  </a:lnTo>
                  <a:lnTo>
                    <a:pt x="481329" y="92710"/>
                  </a:lnTo>
                  <a:lnTo>
                    <a:pt x="480059" y="92710"/>
                  </a:lnTo>
                  <a:lnTo>
                    <a:pt x="480059" y="90297"/>
                  </a:lnTo>
                  <a:lnTo>
                    <a:pt x="478790" y="90297"/>
                  </a:lnTo>
                  <a:lnTo>
                    <a:pt x="478790" y="86360"/>
                  </a:lnTo>
                  <a:close/>
                </a:path>
                <a:path w="481330" h="406400">
                  <a:moveTo>
                    <a:pt x="97789" y="3810"/>
                  </a:moveTo>
                  <a:lnTo>
                    <a:pt x="95249" y="3810"/>
                  </a:lnTo>
                  <a:lnTo>
                    <a:pt x="97789" y="3937"/>
                  </a:lnTo>
                  <a:close/>
                </a:path>
                <a:path w="481330" h="406400">
                  <a:moveTo>
                    <a:pt x="381000" y="1397"/>
                  </a:moveTo>
                  <a:lnTo>
                    <a:pt x="100330" y="1397"/>
                  </a:lnTo>
                  <a:lnTo>
                    <a:pt x="100330" y="3810"/>
                  </a:lnTo>
                  <a:lnTo>
                    <a:pt x="381000" y="3810"/>
                  </a:lnTo>
                  <a:lnTo>
                    <a:pt x="381000" y="1397"/>
                  </a:lnTo>
                  <a:close/>
                </a:path>
                <a:path w="481330" h="406400">
                  <a:moveTo>
                    <a:pt x="105410" y="0"/>
                  </a:moveTo>
                  <a:lnTo>
                    <a:pt x="102869" y="0"/>
                  </a:lnTo>
                  <a:lnTo>
                    <a:pt x="102869" y="1397"/>
                  </a:lnTo>
                  <a:lnTo>
                    <a:pt x="105410" y="1397"/>
                  </a:lnTo>
                  <a:lnTo>
                    <a:pt x="105410" y="0"/>
                  </a:lnTo>
                  <a:close/>
                </a:path>
                <a:path w="481330" h="406400">
                  <a:moveTo>
                    <a:pt x="378459" y="0"/>
                  </a:moveTo>
                  <a:lnTo>
                    <a:pt x="375920" y="0"/>
                  </a:lnTo>
                  <a:lnTo>
                    <a:pt x="375920" y="1397"/>
                  </a:lnTo>
                  <a:lnTo>
                    <a:pt x="378459" y="1397"/>
                  </a:lnTo>
                  <a:lnTo>
                    <a:pt x="378459" y="0"/>
                  </a:lnTo>
                  <a:close/>
                </a:path>
                <a:path w="481330" h="406400">
                  <a:moveTo>
                    <a:pt x="3810" y="109220"/>
                  </a:moveTo>
                  <a:lnTo>
                    <a:pt x="0" y="109220"/>
                  </a:lnTo>
                  <a:lnTo>
                    <a:pt x="0" y="140970"/>
                  </a:lnTo>
                  <a:lnTo>
                    <a:pt x="3810" y="140970"/>
                  </a:lnTo>
                  <a:lnTo>
                    <a:pt x="3810" y="109220"/>
                  </a:lnTo>
                  <a:close/>
                </a:path>
                <a:path w="481330" h="406400">
                  <a:moveTo>
                    <a:pt x="481330" y="109220"/>
                  </a:moveTo>
                  <a:lnTo>
                    <a:pt x="477520" y="109220"/>
                  </a:lnTo>
                  <a:lnTo>
                    <a:pt x="477520" y="140970"/>
                  </a:lnTo>
                  <a:lnTo>
                    <a:pt x="481330" y="140970"/>
                  </a:lnTo>
                  <a:lnTo>
                    <a:pt x="481330" y="109220"/>
                  </a:lnTo>
                  <a:close/>
                </a:path>
                <a:path w="481330" h="406400">
                  <a:moveTo>
                    <a:pt x="381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3810" y="147320"/>
                  </a:lnTo>
                  <a:lnTo>
                    <a:pt x="3810" y="140970"/>
                  </a:lnTo>
                  <a:close/>
                </a:path>
                <a:path w="481330" h="406400">
                  <a:moveTo>
                    <a:pt x="481330" y="140970"/>
                  </a:moveTo>
                  <a:lnTo>
                    <a:pt x="477520" y="140970"/>
                  </a:lnTo>
                  <a:lnTo>
                    <a:pt x="477520" y="147320"/>
                  </a:lnTo>
                  <a:lnTo>
                    <a:pt x="481330" y="147320"/>
                  </a:lnTo>
                  <a:lnTo>
                    <a:pt x="481330" y="140970"/>
                  </a:lnTo>
                  <a:close/>
                </a:path>
                <a:path w="481330" h="406400">
                  <a:moveTo>
                    <a:pt x="3810" y="147320"/>
                  </a:moveTo>
                  <a:lnTo>
                    <a:pt x="0" y="147320"/>
                  </a:lnTo>
                  <a:lnTo>
                    <a:pt x="0" y="191770"/>
                  </a:lnTo>
                  <a:lnTo>
                    <a:pt x="3810" y="191770"/>
                  </a:lnTo>
                  <a:lnTo>
                    <a:pt x="3810" y="147320"/>
                  </a:lnTo>
                  <a:close/>
                </a:path>
                <a:path w="481330" h="406400">
                  <a:moveTo>
                    <a:pt x="481330" y="147320"/>
                  </a:moveTo>
                  <a:lnTo>
                    <a:pt x="477520" y="147320"/>
                  </a:lnTo>
                  <a:lnTo>
                    <a:pt x="477520" y="191770"/>
                  </a:lnTo>
                  <a:lnTo>
                    <a:pt x="481330" y="191770"/>
                  </a:lnTo>
                  <a:lnTo>
                    <a:pt x="481330" y="147320"/>
                  </a:lnTo>
                  <a:close/>
                </a:path>
                <a:path w="481330" h="406400">
                  <a:moveTo>
                    <a:pt x="3810" y="191770"/>
                  </a:moveTo>
                  <a:lnTo>
                    <a:pt x="0" y="19177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191770"/>
                  </a:lnTo>
                  <a:close/>
                </a:path>
                <a:path w="481330" h="406400">
                  <a:moveTo>
                    <a:pt x="481330" y="191770"/>
                  </a:moveTo>
                  <a:lnTo>
                    <a:pt x="477520" y="191770"/>
                  </a:lnTo>
                  <a:lnTo>
                    <a:pt x="477520" y="293370"/>
                  </a:lnTo>
                  <a:lnTo>
                    <a:pt x="481330" y="293370"/>
                  </a:lnTo>
                  <a:lnTo>
                    <a:pt x="481330" y="191770"/>
                  </a:lnTo>
                  <a:close/>
                </a:path>
                <a:path w="481330" h="406400">
                  <a:moveTo>
                    <a:pt x="383540" y="405130"/>
                  </a:moveTo>
                  <a:lnTo>
                    <a:pt x="101599" y="405130"/>
                  </a:lnTo>
                  <a:lnTo>
                    <a:pt x="101599" y="406400"/>
                  </a:lnTo>
                  <a:lnTo>
                    <a:pt x="383540" y="406400"/>
                  </a:lnTo>
                  <a:lnTo>
                    <a:pt x="383540" y="405130"/>
                  </a:lnTo>
                  <a:close/>
                </a:path>
                <a:path w="481330" h="406400">
                  <a:moveTo>
                    <a:pt x="388620" y="402590"/>
                  </a:moveTo>
                  <a:lnTo>
                    <a:pt x="96519" y="402590"/>
                  </a:lnTo>
                  <a:lnTo>
                    <a:pt x="96519" y="405130"/>
                  </a:lnTo>
                  <a:lnTo>
                    <a:pt x="99060" y="405130"/>
                  </a:lnTo>
                  <a:lnTo>
                    <a:pt x="99060" y="403987"/>
                  </a:lnTo>
                  <a:lnTo>
                    <a:pt x="388620" y="403987"/>
                  </a:lnTo>
                  <a:lnTo>
                    <a:pt x="388620" y="402590"/>
                  </a:lnTo>
                  <a:close/>
                </a:path>
                <a:path w="481330" h="406400">
                  <a:moveTo>
                    <a:pt x="388620" y="403987"/>
                  </a:moveTo>
                  <a:lnTo>
                    <a:pt x="386080" y="403987"/>
                  </a:lnTo>
                  <a:lnTo>
                    <a:pt x="386080" y="405130"/>
                  </a:lnTo>
                  <a:lnTo>
                    <a:pt x="388620" y="405130"/>
                  </a:lnTo>
                  <a:lnTo>
                    <a:pt x="388620" y="403987"/>
                  </a:lnTo>
                  <a:close/>
                </a:path>
                <a:path w="481330" h="406400">
                  <a:moveTo>
                    <a:pt x="481330" y="309880"/>
                  </a:moveTo>
                  <a:lnTo>
                    <a:pt x="477520" y="309880"/>
                  </a:lnTo>
                  <a:lnTo>
                    <a:pt x="477520" y="322580"/>
                  </a:lnTo>
                  <a:lnTo>
                    <a:pt x="478790" y="322580"/>
                  </a:lnTo>
                  <a:lnTo>
                    <a:pt x="478790" y="320040"/>
                  </a:lnTo>
                  <a:lnTo>
                    <a:pt x="480059" y="320040"/>
                  </a:lnTo>
                  <a:lnTo>
                    <a:pt x="480059" y="318770"/>
                  </a:lnTo>
                  <a:lnTo>
                    <a:pt x="481329" y="318770"/>
                  </a:lnTo>
                  <a:lnTo>
                    <a:pt x="481330" y="309880"/>
                  </a:lnTo>
                  <a:close/>
                </a:path>
                <a:path w="481330" h="406400">
                  <a:moveTo>
                    <a:pt x="3810" y="309880"/>
                  </a:moveTo>
                  <a:lnTo>
                    <a:pt x="0" y="309880"/>
                  </a:lnTo>
                  <a:lnTo>
                    <a:pt x="0" y="316230"/>
                  </a:lnTo>
                  <a:lnTo>
                    <a:pt x="1269" y="316230"/>
                  </a:lnTo>
                  <a:lnTo>
                    <a:pt x="1269" y="318770"/>
                  </a:lnTo>
                  <a:lnTo>
                    <a:pt x="2539" y="318770"/>
                  </a:lnTo>
                  <a:lnTo>
                    <a:pt x="2539" y="320040"/>
                  </a:lnTo>
                  <a:lnTo>
                    <a:pt x="3810" y="320040"/>
                  </a:lnTo>
                  <a:lnTo>
                    <a:pt x="3810" y="309880"/>
                  </a:lnTo>
                  <a:close/>
                </a:path>
                <a:path w="481330" h="406400">
                  <a:moveTo>
                    <a:pt x="3810" y="306070"/>
                  </a:moveTo>
                  <a:lnTo>
                    <a:pt x="0" y="30607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6070"/>
                  </a:lnTo>
                  <a:close/>
                </a:path>
                <a:path w="481330" h="406400">
                  <a:moveTo>
                    <a:pt x="481330" y="306070"/>
                  </a:moveTo>
                  <a:lnTo>
                    <a:pt x="477520" y="306070"/>
                  </a:lnTo>
                  <a:lnTo>
                    <a:pt x="477520" y="308610"/>
                  </a:lnTo>
                  <a:lnTo>
                    <a:pt x="481330" y="308610"/>
                  </a:lnTo>
                  <a:lnTo>
                    <a:pt x="481330" y="306070"/>
                  </a:lnTo>
                  <a:close/>
                </a:path>
                <a:path w="481330" h="406400">
                  <a:moveTo>
                    <a:pt x="3810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303530"/>
                  </a:lnTo>
                  <a:close/>
                </a:path>
                <a:path w="481330" h="406400">
                  <a:moveTo>
                    <a:pt x="481330" y="303530"/>
                  </a:moveTo>
                  <a:lnTo>
                    <a:pt x="477520" y="303530"/>
                  </a:lnTo>
                  <a:lnTo>
                    <a:pt x="477520" y="304800"/>
                  </a:lnTo>
                  <a:lnTo>
                    <a:pt x="481330" y="304800"/>
                  </a:lnTo>
                  <a:lnTo>
                    <a:pt x="481330" y="303530"/>
                  </a:lnTo>
                  <a:close/>
                </a:path>
                <a:path w="481330" h="406400">
                  <a:moveTo>
                    <a:pt x="381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4640"/>
                  </a:lnTo>
                  <a:close/>
                </a:path>
                <a:path w="481330" h="406400">
                  <a:moveTo>
                    <a:pt x="481330" y="294640"/>
                  </a:moveTo>
                  <a:lnTo>
                    <a:pt x="477520" y="294640"/>
                  </a:lnTo>
                  <a:lnTo>
                    <a:pt x="477520" y="302260"/>
                  </a:lnTo>
                  <a:lnTo>
                    <a:pt x="481330" y="302260"/>
                  </a:lnTo>
                  <a:lnTo>
                    <a:pt x="481330" y="29464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88619" y="1830197"/>
              <a:ext cx="473709" cy="398780"/>
            </a:xfrm>
            <a:custGeom>
              <a:avLst/>
              <a:gdLst/>
              <a:ahLst/>
              <a:cxnLst/>
              <a:rect l="l" t="t" r="r" b="b"/>
              <a:pathLst>
                <a:path w="473709" h="398780">
                  <a:moveTo>
                    <a:pt x="3809" y="102743"/>
                  </a:moveTo>
                  <a:lnTo>
                    <a:pt x="0" y="102743"/>
                  </a:lnTo>
                  <a:lnTo>
                    <a:pt x="0" y="105283"/>
                  </a:lnTo>
                  <a:lnTo>
                    <a:pt x="3809" y="105283"/>
                  </a:lnTo>
                  <a:lnTo>
                    <a:pt x="3809" y="102743"/>
                  </a:lnTo>
                  <a:close/>
                </a:path>
                <a:path w="473709" h="398780">
                  <a:moveTo>
                    <a:pt x="473710" y="102743"/>
                  </a:moveTo>
                  <a:lnTo>
                    <a:pt x="469899" y="102743"/>
                  </a:lnTo>
                  <a:lnTo>
                    <a:pt x="469899" y="105283"/>
                  </a:lnTo>
                  <a:lnTo>
                    <a:pt x="473710" y="105283"/>
                  </a:lnTo>
                  <a:lnTo>
                    <a:pt x="473710" y="102743"/>
                  </a:lnTo>
                  <a:close/>
                </a:path>
                <a:path w="473709" h="398780">
                  <a:moveTo>
                    <a:pt x="3809" y="98933"/>
                  </a:moveTo>
                  <a:lnTo>
                    <a:pt x="0" y="98933"/>
                  </a:lnTo>
                  <a:lnTo>
                    <a:pt x="0" y="101473"/>
                  </a:lnTo>
                  <a:lnTo>
                    <a:pt x="3809" y="101473"/>
                  </a:lnTo>
                  <a:lnTo>
                    <a:pt x="3809" y="98933"/>
                  </a:lnTo>
                  <a:close/>
                </a:path>
                <a:path w="473709" h="398780">
                  <a:moveTo>
                    <a:pt x="473710" y="98933"/>
                  </a:moveTo>
                  <a:lnTo>
                    <a:pt x="469899" y="98933"/>
                  </a:lnTo>
                  <a:lnTo>
                    <a:pt x="469899" y="101473"/>
                  </a:lnTo>
                  <a:lnTo>
                    <a:pt x="473710" y="101473"/>
                  </a:lnTo>
                  <a:lnTo>
                    <a:pt x="473710" y="98933"/>
                  </a:lnTo>
                  <a:close/>
                </a:path>
                <a:path w="473709" h="398780">
                  <a:moveTo>
                    <a:pt x="3809" y="96393"/>
                  </a:moveTo>
                  <a:lnTo>
                    <a:pt x="0" y="96393"/>
                  </a:lnTo>
                  <a:lnTo>
                    <a:pt x="0" y="97662"/>
                  </a:lnTo>
                  <a:lnTo>
                    <a:pt x="3809" y="97662"/>
                  </a:lnTo>
                  <a:lnTo>
                    <a:pt x="3809" y="96393"/>
                  </a:lnTo>
                  <a:close/>
                </a:path>
                <a:path w="473709" h="398780">
                  <a:moveTo>
                    <a:pt x="473710" y="96393"/>
                  </a:moveTo>
                  <a:lnTo>
                    <a:pt x="469899" y="96393"/>
                  </a:lnTo>
                  <a:lnTo>
                    <a:pt x="469899" y="97662"/>
                  </a:lnTo>
                  <a:lnTo>
                    <a:pt x="473710" y="97662"/>
                  </a:lnTo>
                  <a:lnTo>
                    <a:pt x="473710" y="96393"/>
                  </a:lnTo>
                  <a:close/>
                </a:path>
                <a:path w="473709" h="398780">
                  <a:moveTo>
                    <a:pt x="3809" y="92583"/>
                  </a:moveTo>
                  <a:lnTo>
                    <a:pt x="0" y="9258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92583"/>
                  </a:lnTo>
                  <a:close/>
                </a:path>
                <a:path w="473709" h="398780">
                  <a:moveTo>
                    <a:pt x="473710" y="92583"/>
                  </a:moveTo>
                  <a:lnTo>
                    <a:pt x="469899" y="92583"/>
                  </a:lnTo>
                  <a:lnTo>
                    <a:pt x="469899" y="95123"/>
                  </a:lnTo>
                  <a:lnTo>
                    <a:pt x="473710" y="95123"/>
                  </a:lnTo>
                  <a:lnTo>
                    <a:pt x="473710" y="92583"/>
                  </a:lnTo>
                  <a:close/>
                </a:path>
                <a:path w="473709" h="398780">
                  <a:moveTo>
                    <a:pt x="3809" y="83820"/>
                  </a:moveTo>
                  <a:lnTo>
                    <a:pt x="1269" y="83820"/>
                  </a:lnTo>
                  <a:lnTo>
                    <a:pt x="1269" y="84962"/>
                  </a:lnTo>
                  <a:lnTo>
                    <a:pt x="0" y="84962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3820"/>
                  </a:lnTo>
                  <a:close/>
                </a:path>
                <a:path w="473709" h="398780">
                  <a:moveTo>
                    <a:pt x="473710" y="83820"/>
                  </a:moveTo>
                  <a:lnTo>
                    <a:pt x="469899" y="83820"/>
                  </a:lnTo>
                  <a:lnTo>
                    <a:pt x="469899" y="91312"/>
                  </a:lnTo>
                  <a:lnTo>
                    <a:pt x="473710" y="91312"/>
                  </a:lnTo>
                  <a:lnTo>
                    <a:pt x="473710" y="83820"/>
                  </a:lnTo>
                  <a:close/>
                </a:path>
                <a:path w="473709" h="398780">
                  <a:moveTo>
                    <a:pt x="3809" y="80010"/>
                  </a:moveTo>
                  <a:lnTo>
                    <a:pt x="2539" y="80010"/>
                  </a:lnTo>
                  <a:lnTo>
                    <a:pt x="2539" y="82550"/>
                  </a:lnTo>
                  <a:lnTo>
                    <a:pt x="3809" y="82550"/>
                  </a:lnTo>
                  <a:lnTo>
                    <a:pt x="3809" y="80010"/>
                  </a:lnTo>
                  <a:close/>
                </a:path>
                <a:path w="473709" h="398780">
                  <a:moveTo>
                    <a:pt x="472439" y="78612"/>
                  </a:moveTo>
                  <a:lnTo>
                    <a:pt x="471170" y="78612"/>
                  </a:lnTo>
                  <a:lnTo>
                    <a:pt x="471170" y="80010"/>
                  </a:lnTo>
                  <a:lnTo>
                    <a:pt x="469899" y="80010"/>
                  </a:lnTo>
                  <a:lnTo>
                    <a:pt x="469899" y="82550"/>
                  </a:lnTo>
                  <a:lnTo>
                    <a:pt x="472439" y="82550"/>
                  </a:lnTo>
                  <a:lnTo>
                    <a:pt x="472439" y="78612"/>
                  </a:lnTo>
                  <a:close/>
                </a:path>
                <a:path w="473709" h="398780">
                  <a:moveTo>
                    <a:pt x="88900" y="2412"/>
                  </a:moveTo>
                  <a:lnTo>
                    <a:pt x="86359" y="2412"/>
                  </a:lnTo>
                  <a:lnTo>
                    <a:pt x="86359" y="3810"/>
                  </a:lnTo>
                  <a:lnTo>
                    <a:pt x="88900" y="3810"/>
                  </a:lnTo>
                  <a:lnTo>
                    <a:pt x="88900" y="2412"/>
                  </a:lnTo>
                  <a:close/>
                </a:path>
                <a:path w="473709" h="398780">
                  <a:moveTo>
                    <a:pt x="387349" y="2412"/>
                  </a:moveTo>
                  <a:lnTo>
                    <a:pt x="384810" y="2412"/>
                  </a:lnTo>
                  <a:lnTo>
                    <a:pt x="384810" y="3810"/>
                  </a:lnTo>
                  <a:lnTo>
                    <a:pt x="387349" y="3810"/>
                  </a:lnTo>
                  <a:lnTo>
                    <a:pt x="387349" y="2412"/>
                  </a:lnTo>
                  <a:close/>
                </a:path>
                <a:path w="473709" h="398780">
                  <a:moveTo>
                    <a:pt x="93979" y="0"/>
                  </a:moveTo>
                  <a:lnTo>
                    <a:pt x="91439" y="0"/>
                  </a:lnTo>
                  <a:lnTo>
                    <a:pt x="91439" y="2412"/>
                  </a:lnTo>
                  <a:lnTo>
                    <a:pt x="382269" y="2412"/>
                  </a:lnTo>
                  <a:lnTo>
                    <a:pt x="382269" y="1270"/>
                  </a:lnTo>
                  <a:lnTo>
                    <a:pt x="93979" y="1270"/>
                  </a:lnTo>
                  <a:lnTo>
                    <a:pt x="93979" y="0"/>
                  </a:lnTo>
                  <a:close/>
                </a:path>
                <a:path w="473709" h="398780">
                  <a:moveTo>
                    <a:pt x="382269" y="0"/>
                  </a:moveTo>
                  <a:lnTo>
                    <a:pt x="379730" y="0"/>
                  </a:lnTo>
                  <a:lnTo>
                    <a:pt x="379730" y="1270"/>
                  </a:lnTo>
                  <a:lnTo>
                    <a:pt x="382269" y="1270"/>
                  </a:lnTo>
                  <a:lnTo>
                    <a:pt x="382269" y="0"/>
                  </a:lnTo>
                  <a:close/>
                </a:path>
                <a:path w="473709" h="398780">
                  <a:moveTo>
                    <a:pt x="3809" y="105283"/>
                  </a:moveTo>
                  <a:lnTo>
                    <a:pt x="0" y="105283"/>
                  </a:lnTo>
                  <a:lnTo>
                    <a:pt x="0" y="137033"/>
                  </a:lnTo>
                  <a:lnTo>
                    <a:pt x="3809" y="137033"/>
                  </a:lnTo>
                  <a:lnTo>
                    <a:pt x="3809" y="105283"/>
                  </a:lnTo>
                  <a:close/>
                </a:path>
                <a:path w="473709" h="398780">
                  <a:moveTo>
                    <a:pt x="473710" y="105283"/>
                  </a:moveTo>
                  <a:lnTo>
                    <a:pt x="469899" y="105283"/>
                  </a:lnTo>
                  <a:lnTo>
                    <a:pt x="469899" y="137033"/>
                  </a:lnTo>
                  <a:lnTo>
                    <a:pt x="473710" y="137033"/>
                  </a:lnTo>
                  <a:lnTo>
                    <a:pt x="473710" y="105283"/>
                  </a:lnTo>
                  <a:close/>
                </a:path>
                <a:path w="473709" h="398780">
                  <a:moveTo>
                    <a:pt x="3809" y="137033"/>
                  </a:moveTo>
                  <a:lnTo>
                    <a:pt x="0" y="137033"/>
                  </a:lnTo>
                  <a:lnTo>
                    <a:pt x="0" y="143383"/>
                  </a:lnTo>
                  <a:lnTo>
                    <a:pt x="3809" y="143383"/>
                  </a:lnTo>
                  <a:lnTo>
                    <a:pt x="3809" y="137033"/>
                  </a:lnTo>
                  <a:close/>
                </a:path>
                <a:path w="473709" h="398780">
                  <a:moveTo>
                    <a:pt x="473710" y="137033"/>
                  </a:moveTo>
                  <a:lnTo>
                    <a:pt x="469899" y="137033"/>
                  </a:lnTo>
                  <a:lnTo>
                    <a:pt x="469899" y="143383"/>
                  </a:lnTo>
                  <a:lnTo>
                    <a:pt x="473710" y="143383"/>
                  </a:lnTo>
                  <a:lnTo>
                    <a:pt x="473710" y="137033"/>
                  </a:lnTo>
                  <a:close/>
                </a:path>
                <a:path w="473709" h="398780">
                  <a:moveTo>
                    <a:pt x="3809" y="143383"/>
                  </a:moveTo>
                  <a:lnTo>
                    <a:pt x="0" y="143383"/>
                  </a:lnTo>
                  <a:lnTo>
                    <a:pt x="0" y="187833"/>
                  </a:lnTo>
                  <a:lnTo>
                    <a:pt x="3809" y="187833"/>
                  </a:lnTo>
                  <a:lnTo>
                    <a:pt x="3809" y="143383"/>
                  </a:lnTo>
                  <a:close/>
                </a:path>
                <a:path w="473709" h="398780">
                  <a:moveTo>
                    <a:pt x="473710" y="143383"/>
                  </a:moveTo>
                  <a:lnTo>
                    <a:pt x="469899" y="143383"/>
                  </a:lnTo>
                  <a:lnTo>
                    <a:pt x="469899" y="187833"/>
                  </a:lnTo>
                  <a:lnTo>
                    <a:pt x="473710" y="187833"/>
                  </a:lnTo>
                  <a:lnTo>
                    <a:pt x="473710" y="143383"/>
                  </a:lnTo>
                  <a:close/>
                </a:path>
                <a:path w="473709" h="398780">
                  <a:moveTo>
                    <a:pt x="3809" y="187833"/>
                  </a:moveTo>
                  <a:lnTo>
                    <a:pt x="0" y="187833"/>
                  </a:lnTo>
                  <a:lnTo>
                    <a:pt x="0" y="289433"/>
                  </a:lnTo>
                  <a:lnTo>
                    <a:pt x="3809" y="289433"/>
                  </a:lnTo>
                  <a:lnTo>
                    <a:pt x="3809" y="187833"/>
                  </a:lnTo>
                  <a:close/>
                </a:path>
                <a:path w="473709" h="398780">
                  <a:moveTo>
                    <a:pt x="473710" y="187833"/>
                  </a:moveTo>
                  <a:lnTo>
                    <a:pt x="469899" y="187833"/>
                  </a:lnTo>
                  <a:lnTo>
                    <a:pt x="469899" y="289433"/>
                  </a:lnTo>
                  <a:lnTo>
                    <a:pt x="473710" y="289433"/>
                  </a:lnTo>
                  <a:lnTo>
                    <a:pt x="473710" y="187833"/>
                  </a:lnTo>
                  <a:close/>
                </a:path>
                <a:path w="473709" h="398780">
                  <a:moveTo>
                    <a:pt x="387350" y="397383"/>
                  </a:moveTo>
                  <a:lnTo>
                    <a:pt x="90170" y="397383"/>
                  </a:lnTo>
                  <a:lnTo>
                    <a:pt x="90170" y="398653"/>
                  </a:lnTo>
                  <a:lnTo>
                    <a:pt x="387350" y="398653"/>
                  </a:lnTo>
                  <a:lnTo>
                    <a:pt x="387350" y="397383"/>
                  </a:lnTo>
                  <a:close/>
                </a:path>
                <a:path w="473709" h="398780">
                  <a:moveTo>
                    <a:pt x="391159" y="394843"/>
                  </a:moveTo>
                  <a:lnTo>
                    <a:pt x="85089" y="394843"/>
                  </a:lnTo>
                  <a:lnTo>
                    <a:pt x="85089" y="397383"/>
                  </a:lnTo>
                  <a:lnTo>
                    <a:pt x="87629" y="397383"/>
                  </a:lnTo>
                  <a:lnTo>
                    <a:pt x="87629" y="396240"/>
                  </a:lnTo>
                  <a:lnTo>
                    <a:pt x="391159" y="396240"/>
                  </a:lnTo>
                  <a:lnTo>
                    <a:pt x="391159" y="394843"/>
                  </a:lnTo>
                  <a:close/>
                </a:path>
                <a:path w="473709" h="398780">
                  <a:moveTo>
                    <a:pt x="391159" y="396240"/>
                  </a:moveTo>
                  <a:lnTo>
                    <a:pt x="389889" y="396240"/>
                  </a:lnTo>
                  <a:lnTo>
                    <a:pt x="389889" y="397383"/>
                  </a:lnTo>
                  <a:lnTo>
                    <a:pt x="391159" y="397383"/>
                  </a:lnTo>
                  <a:lnTo>
                    <a:pt x="391159" y="396240"/>
                  </a:lnTo>
                  <a:close/>
                </a:path>
                <a:path w="473709" h="398780">
                  <a:moveTo>
                    <a:pt x="471169" y="321183"/>
                  </a:moveTo>
                  <a:lnTo>
                    <a:pt x="469899" y="321183"/>
                  </a:lnTo>
                  <a:lnTo>
                    <a:pt x="469899" y="324993"/>
                  </a:lnTo>
                  <a:lnTo>
                    <a:pt x="471170" y="324993"/>
                  </a:lnTo>
                  <a:lnTo>
                    <a:pt x="471169" y="321183"/>
                  </a:lnTo>
                  <a:close/>
                </a:path>
                <a:path w="473709" h="398780">
                  <a:moveTo>
                    <a:pt x="473710" y="318643"/>
                  </a:moveTo>
                  <a:lnTo>
                    <a:pt x="469899" y="318643"/>
                  </a:lnTo>
                  <a:lnTo>
                    <a:pt x="469899" y="320040"/>
                  </a:lnTo>
                  <a:lnTo>
                    <a:pt x="472439" y="320040"/>
                  </a:lnTo>
                  <a:lnTo>
                    <a:pt x="472439" y="321183"/>
                  </a:lnTo>
                  <a:lnTo>
                    <a:pt x="473710" y="321183"/>
                  </a:lnTo>
                  <a:lnTo>
                    <a:pt x="473710" y="318643"/>
                  </a:lnTo>
                  <a:close/>
                </a:path>
                <a:path w="473709" h="398780">
                  <a:moveTo>
                    <a:pt x="3809" y="318643"/>
                  </a:moveTo>
                  <a:lnTo>
                    <a:pt x="2539" y="318643"/>
                  </a:lnTo>
                  <a:lnTo>
                    <a:pt x="2539" y="320040"/>
                  </a:lnTo>
                  <a:lnTo>
                    <a:pt x="3809" y="320040"/>
                  </a:lnTo>
                  <a:lnTo>
                    <a:pt x="3809" y="318643"/>
                  </a:lnTo>
                  <a:close/>
                </a:path>
                <a:path w="473709" h="398780">
                  <a:moveTo>
                    <a:pt x="3809" y="305943"/>
                  </a:moveTo>
                  <a:lnTo>
                    <a:pt x="0" y="305943"/>
                  </a:lnTo>
                  <a:lnTo>
                    <a:pt x="0" y="318643"/>
                  </a:lnTo>
                  <a:lnTo>
                    <a:pt x="1269" y="318643"/>
                  </a:lnTo>
                  <a:lnTo>
                    <a:pt x="1269" y="317500"/>
                  </a:lnTo>
                  <a:lnTo>
                    <a:pt x="3809" y="317500"/>
                  </a:lnTo>
                  <a:lnTo>
                    <a:pt x="3809" y="305943"/>
                  </a:lnTo>
                  <a:close/>
                </a:path>
                <a:path w="473709" h="398780">
                  <a:moveTo>
                    <a:pt x="473710" y="305943"/>
                  </a:moveTo>
                  <a:lnTo>
                    <a:pt x="469899" y="305943"/>
                  </a:lnTo>
                  <a:lnTo>
                    <a:pt x="469899" y="317500"/>
                  </a:lnTo>
                  <a:lnTo>
                    <a:pt x="473710" y="317500"/>
                  </a:lnTo>
                  <a:lnTo>
                    <a:pt x="473710" y="305943"/>
                  </a:lnTo>
                  <a:close/>
                </a:path>
                <a:path w="473709" h="398780">
                  <a:moveTo>
                    <a:pt x="3809" y="302133"/>
                  </a:moveTo>
                  <a:lnTo>
                    <a:pt x="0" y="302133"/>
                  </a:lnTo>
                  <a:lnTo>
                    <a:pt x="0" y="304673"/>
                  </a:lnTo>
                  <a:lnTo>
                    <a:pt x="3809" y="304673"/>
                  </a:lnTo>
                  <a:lnTo>
                    <a:pt x="3809" y="302133"/>
                  </a:lnTo>
                  <a:close/>
                </a:path>
                <a:path w="473709" h="398780">
                  <a:moveTo>
                    <a:pt x="473710" y="302133"/>
                  </a:moveTo>
                  <a:lnTo>
                    <a:pt x="469899" y="302133"/>
                  </a:lnTo>
                  <a:lnTo>
                    <a:pt x="469899" y="304673"/>
                  </a:lnTo>
                  <a:lnTo>
                    <a:pt x="473710" y="304673"/>
                  </a:lnTo>
                  <a:lnTo>
                    <a:pt x="473710" y="302133"/>
                  </a:lnTo>
                  <a:close/>
                </a:path>
                <a:path w="473709" h="398780">
                  <a:moveTo>
                    <a:pt x="3809" y="299593"/>
                  </a:moveTo>
                  <a:lnTo>
                    <a:pt x="0" y="299593"/>
                  </a:lnTo>
                  <a:lnTo>
                    <a:pt x="0" y="300863"/>
                  </a:lnTo>
                  <a:lnTo>
                    <a:pt x="3809" y="300863"/>
                  </a:lnTo>
                  <a:lnTo>
                    <a:pt x="3809" y="299593"/>
                  </a:lnTo>
                  <a:close/>
                </a:path>
                <a:path w="473709" h="398780">
                  <a:moveTo>
                    <a:pt x="473710" y="299593"/>
                  </a:moveTo>
                  <a:lnTo>
                    <a:pt x="469899" y="299593"/>
                  </a:lnTo>
                  <a:lnTo>
                    <a:pt x="469899" y="300863"/>
                  </a:lnTo>
                  <a:lnTo>
                    <a:pt x="473710" y="300863"/>
                  </a:lnTo>
                  <a:lnTo>
                    <a:pt x="473710" y="299593"/>
                  </a:lnTo>
                  <a:close/>
                </a:path>
                <a:path w="473709" h="398780">
                  <a:moveTo>
                    <a:pt x="3809" y="290703"/>
                  </a:moveTo>
                  <a:lnTo>
                    <a:pt x="0" y="290703"/>
                  </a:lnTo>
                  <a:lnTo>
                    <a:pt x="0" y="298323"/>
                  </a:lnTo>
                  <a:lnTo>
                    <a:pt x="3809" y="298323"/>
                  </a:lnTo>
                  <a:lnTo>
                    <a:pt x="3809" y="290703"/>
                  </a:lnTo>
                  <a:close/>
                </a:path>
                <a:path w="473709" h="398780">
                  <a:moveTo>
                    <a:pt x="473710" y="290703"/>
                  </a:moveTo>
                  <a:lnTo>
                    <a:pt x="469899" y="290703"/>
                  </a:lnTo>
                  <a:lnTo>
                    <a:pt x="469899" y="298323"/>
                  </a:lnTo>
                  <a:lnTo>
                    <a:pt x="473710" y="298323"/>
                  </a:lnTo>
                  <a:lnTo>
                    <a:pt x="473710" y="290703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92429" y="1834007"/>
              <a:ext cx="466090" cy="391160"/>
            </a:xfrm>
            <a:custGeom>
              <a:avLst/>
              <a:gdLst/>
              <a:ahLst/>
              <a:cxnLst/>
              <a:rect l="l" t="t" r="r" b="b"/>
              <a:pathLst>
                <a:path w="466090" h="391160">
                  <a:moveTo>
                    <a:pt x="3810" y="98933"/>
                  </a:moveTo>
                  <a:lnTo>
                    <a:pt x="0" y="98933"/>
                  </a:lnTo>
                  <a:lnTo>
                    <a:pt x="0" y="101473"/>
                  </a:lnTo>
                  <a:lnTo>
                    <a:pt x="3810" y="101473"/>
                  </a:lnTo>
                  <a:lnTo>
                    <a:pt x="3810" y="98933"/>
                  </a:lnTo>
                  <a:close/>
                </a:path>
                <a:path w="466090" h="391160">
                  <a:moveTo>
                    <a:pt x="466089" y="98933"/>
                  </a:moveTo>
                  <a:lnTo>
                    <a:pt x="462280" y="98933"/>
                  </a:lnTo>
                  <a:lnTo>
                    <a:pt x="462280" y="101473"/>
                  </a:lnTo>
                  <a:lnTo>
                    <a:pt x="466089" y="101473"/>
                  </a:lnTo>
                  <a:lnTo>
                    <a:pt x="466089" y="98933"/>
                  </a:lnTo>
                  <a:close/>
                </a:path>
                <a:path w="466090" h="391160">
                  <a:moveTo>
                    <a:pt x="3810" y="95123"/>
                  </a:moveTo>
                  <a:lnTo>
                    <a:pt x="0" y="95123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95123"/>
                  </a:lnTo>
                  <a:close/>
                </a:path>
                <a:path w="466090" h="391160">
                  <a:moveTo>
                    <a:pt x="466089" y="95123"/>
                  </a:moveTo>
                  <a:lnTo>
                    <a:pt x="462280" y="95123"/>
                  </a:lnTo>
                  <a:lnTo>
                    <a:pt x="462280" y="97662"/>
                  </a:lnTo>
                  <a:lnTo>
                    <a:pt x="466089" y="97662"/>
                  </a:lnTo>
                  <a:lnTo>
                    <a:pt x="466089" y="95123"/>
                  </a:lnTo>
                  <a:close/>
                </a:path>
                <a:path w="466090" h="391160">
                  <a:moveTo>
                    <a:pt x="3810" y="92583"/>
                  </a:moveTo>
                  <a:lnTo>
                    <a:pt x="0" y="92583"/>
                  </a:lnTo>
                  <a:lnTo>
                    <a:pt x="0" y="93852"/>
                  </a:lnTo>
                  <a:lnTo>
                    <a:pt x="3810" y="93852"/>
                  </a:lnTo>
                  <a:lnTo>
                    <a:pt x="3810" y="92583"/>
                  </a:lnTo>
                  <a:close/>
                </a:path>
                <a:path w="466090" h="391160">
                  <a:moveTo>
                    <a:pt x="466089" y="92583"/>
                  </a:moveTo>
                  <a:lnTo>
                    <a:pt x="462280" y="92583"/>
                  </a:lnTo>
                  <a:lnTo>
                    <a:pt x="462280" y="93852"/>
                  </a:lnTo>
                  <a:lnTo>
                    <a:pt x="466089" y="93852"/>
                  </a:lnTo>
                  <a:lnTo>
                    <a:pt x="466089" y="92583"/>
                  </a:lnTo>
                  <a:close/>
                </a:path>
                <a:path w="466090" h="391160">
                  <a:moveTo>
                    <a:pt x="3810" y="88773"/>
                  </a:moveTo>
                  <a:lnTo>
                    <a:pt x="0" y="8877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8773"/>
                  </a:lnTo>
                  <a:close/>
                </a:path>
                <a:path w="466090" h="391160">
                  <a:moveTo>
                    <a:pt x="466089" y="88773"/>
                  </a:moveTo>
                  <a:lnTo>
                    <a:pt x="462280" y="88773"/>
                  </a:lnTo>
                  <a:lnTo>
                    <a:pt x="462280" y="91312"/>
                  </a:lnTo>
                  <a:lnTo>
                    <a:pt x="466089" y="91312"/>
                  </a:lnTo>
                  <a:lnTo>
                    <a:pt x="466089" y="88773"/>
                  </a:lnTo>
                  <a:close/>
                </a:path>
                <a:path w="466090" h="391160">
                  <a:moveTo>
                    <a:pt x="3810" y="79883"/>
                  </a:moveTo>
                  <a:lnTo>
                    <a:pt x="0" y="79883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79883"/>
                  </a:lnTo>
                  <a:close/>
                </a:path>
                <a:path w="466090" h="391160">
                  <a:moveTo>
                    <a:pt x="466089" y="79883"/>
                  </a:moveTo>
                  <a:lnTo>
                    <a:pt x="462280" y="79883"/>
                  </a:lnTo>
                  <a:lnTo>
                    <a:pt x="462280" y="87502"/>
                  </a:lnTo>
                  <a:lnTo>
                    <a:pt x="466089" y="87502"/>
                  </a:lnTo>
                  <a:lnTo>
                    <a:pt x="466089" y="79883"/>
                  </a:lnTo>
                  <a:close/>
                </a:path>
                <a:path w="466090" h="391160">
                  <a:moveTo>
                    <a:pt x="1270" y="74802"/>
                  </a:moveTo>
                  <a:lnTo>
                    <a:pt x="0" y="74802"/>
                  </a:lnTo>
                  <a:lnTo>
                    <a:pt x="0" y="78612"/>
                  </a:lnTo>
                  <a:lnTo>
                    <a:pt x="3810" y="78612"/>
                  </a:lnTo>
                  <a:lnTo>
                    <a:pt x="3810" y="76200"/>
                  </a:lnTo>
                  <a:lnTo>
                    <a:pt x="1270" y="76200"/>
                  </a:lnTo>
                  <a:lnTo>
                    <a:pt x="1270" y="74802"/>
                  </a:lnTo>
                  <a:close/>
                </a:path>
                <a:path w="466090" h="391160">
                  <a:moveTo>
                    <a:pt x="466089" y="76200"/>
                  </a:moveTo>
                  <a:lnTo>
                    <a:pt x="462280" y="76200"/>
                  </a:lnTo>
                  <a:lnTo>
                    <a:pt x="462280" y="78612"/>
                  </a:lnTo>
                  <a:lnTo>
                    <a:pt x="466089" y="78612"/>
                  </a:lnTo>
                  <a:lnTo>
                    <a:pt x="466089" y="76200"/>
                  </a:lnTo>
                  <a:close/>
                </a:path>
                <a:path w="466090" h="391160">
                  <a:moveTo>
                    <a:pt x="2540" y="72262"/>
                  </a:moveTo>
                  <a:lnTo>
                    <a:pt x="1270" y="72262"/>
                  </a:lnTo>
                  <a:lnTo>
                    <a:pt x="1270" y="74802"/>
                  </a:lnTo>
                  <a:lnTo>
                    <a:pt x="3810" y="74802"/>
                  </a:lnTo>
                  <a:lnTo>
                    <a:pt x="3810" y="73660"/>
                  </a:lnTo>
                  <a:lnTo>
                    <a:pt x="2540" y="73660"/>
                  </a:lnTo>
                  <a:lnTo>
                    <a:pt x="2540" y="72262"/>
                  </a:lnTo>
                  <a:close/>
                </a:path>
                <a:path w="466090" h="391160">
                  <a:moveTo>
                    <a:pt x="466089" y="73660"/>
                  </a:moveTo>
                  <a:lnTo>
                    <a:pt x="462280" y="73660"/>
                  </a:lnTo>
                  <a:lnTo>
                    <a:pt x="462280" y="74802"/>
                  </a:lnTo>
                  <a:lnTo>
                    <a:pt x="466089" y="74802"/>
                  </a:lnTo>
                  <a:lnTo>
                    <a:pt x="466089" y="73660"/>
                  </a:lnTo>
                  <a:close/>
                </a:path>
                <a:path w="466090" h="391160">
                  <a:moveTo>
                    <a:pt x="463550" y="68452"/>
                  </a:moveTo>
                  <a:lnTo>
                    <a:pt x="462280" y="68452"/>
                  </a:lnTo>
                  <a:lnTo>
                    <a:pt x="462280" y="72262"/>
                  </a:lnTo>
                  <a:lnTo>
                    <a:pt x="464820" y="72262"/>
                  </a:lnTo>
                  <a:lnTo>
                    <a:pt x="464820" y="69850"/>
                  </a:lnTo>
                  <a:lnTo>
                    <a:pt x="463550" y="69850"/>
                  </a:lnTo>
                  <a:lnTo>
                    <a:pt x="463550" y="68452"/>
                  </a:lnTo>
                  <a:close/>
                </a:path>
                <a:path w="466090" h="391160">
                  <a:moveTo>
                    <a:pt x="78740" y="2412"/>
                  </a:moveTo>
                  <a:lnTo>
                    <a:pt x="77470" y="2412"/>
                  </a:lnTo>
                  <a:lnTo>
                    <a:pt x="77470" y="3810"/>
                  </a:lnTo>
                  <a:lnTo>
                    <a:pt x="78740" y="3810"/>
                  </a:lnTo>
                  <a:lnTo>
                    <a:pt x="78740" y="2412"/>
                  </a:lnTo>
                  <a:close/>
                </a:path>
                <a:path w="466090" h="391160">
                  <a:moveTo>
                    <a:pt x="391160" y="2412"/>
                  </a:moveTo>
                  <a:lnTo>
                    <a:pt x="388620" y="2412"/>
                  </a:lnTo>
                  <a:lnTo>
                    <a:pt x="388620" y="3810"/>
                  </a:lnTo>
                  <a:lnTo>
                    <a:pt x="391160" y="3810"/>
                  </a:lnTo>
                  <a:lnTo>
                    <a:pt x="391160" y="2412"/>
                  </a:lnTo>
                  <a:close/>
                </a:path>
                <a:path w="466090" h="391160">
                  <a:moveTo>
                    <a:pt x="387350" y="0"/>
                  </a:moveTo>
                  <a:lnTo>
                    <a:pt x="81279" y="0"/>
                  </a:lnTo>
                  <a:lnTo>
                    <a:pt x="81279" y="2412"/>
                  </a:lnTo>
                  <a:lnTo>
                    <a:pt x="387350" y="2412"/>
                  </a:lnTo>
                  <a:lnTo>
                    <a:pt x="387350" y="0"/>
                  </a:lnTo>
                  <a:close/>
                </a:path>
                <a:path w="466090" h="391160">
                  <a:moveTo>
                    <a:pt x="3810" y="101473"/>
                  </a:moveTo>
                  <a:lnTo>
                    <a:pt x="0" y="101473"/>
                  </a:lnTo>
                  <a:lnTo>
                    <a:pt x="0" y="133223"/>
                  </a:lnTo>
                  <a:lnTo>
                    <a:pt x="3810" y="133223"/>
                  </a:lnTo>
                  <a:lnTo>
                    <a:pt x="3810" y="101473"/>
                  </a:lnTo>
                  <a:close/>
                </a:path>
                <a:path w="466090" h="391160">
                  <a:moveTo>
                    <a:pt x="466089" y="101473"/>
                  </a:moveTo>
                  <a:lnTo>
                    <a:pt x="462280" y="101473"/>
                  </a:lnTo>
                  <a:lnTo>
                    <a:pt x="462280" y="133223"/>
                  </a:lnTo>
                  <a:lnTo>
                    <a:pt x="466089" y="133223"/>
                  </a:lnTo>
                  <a:lnTo>
                    <a:pt x="466089" y="101473"/>
                  </a:lnTo>
                  <a:close/>
                </a:path>
                <a:path w="466090" h="391160">
                  <a:moveTo>
                    <a:pt x="3810" y="133223"/>
                  </a:moveTo>
                  <a:lnTo>
                    <a:pt x="0" y="133223"/>
                  </a:lnTo>
                  <a:lnTo>
                    <a:pt x="0" y="139573"/>
                  </a:lnTo>
                  <a:lnTo>
                    <a:pt x="3810" y="139573"/>
                  </a:lnTo>
                  <a:lnTo>
                    <a:pt x="3810" y="133223"/>
                  </a:lnTo>
                  <a:close/>
                </a:path>
                <a:path w="466090" h="391160">
                  <a:moveTo>
                    <a:pt x="466089" y="133223"/>
                  </a:moveTo>
                  <a:lnTo>
                    <a:pt x="462280" y="133223"/>
                  </a:lnTo>
                  <a:lnTo>
                    <a:pt x="462280" y="139573"/>
                  </a:lnTo>
                  <a:lnTo>
                    <a:pt x="466089" y="139573"/>
                  </a:lnTo>
                  <a:lnTo>
                    <a:pt x="466089" y="133223"/>
                  </a:lnTo>
                  <a:close/>
                </a:path>
                <a:path w="466090" h="391160">
                  <a:moveTo>
                    <a:pt x="3810" y="139573"/>
                  </a:moveTo>
                  <a:lnTo>
                    <a:pt x="0" y="139573"/>
                  </a:lnTo>
                  <a:lnTo>
                    <a:pt x="0" y="184023"/>
                  </a:lnTo>
                  <a:lnTo>
                    <a:pt x="3810" y="184023"/>
                  </a:lnTo>
                  <a:lnTo>
                    <a:pt x="3810" y="139573"/>
                  </a:lnTo>
                  <a:close/>
                </a:path>
                <a:path w="466090" h="391160">
                  <a:moveTo>
                    <a:pt x="466089" y="139573"/>
                  </a:moveTo>
                  <a:lnTo>
                    <a:pt x="462280" y="139573"/>
                  </a:lnTo>
                  <a:lnTo>
                    <a:pt x="462280" y="184023"/>
                  </a:lnTo>
                  <a:lnTo>
                    <a:pt x="466089" y="184023"/>
                  </a:lnTo>
                  <a:lnTo>
                    <a:pt x="466089" y="139573"/>
                  </a:lnTo>
                  <a:close/>
                </a:path>
                <a:path w="466090" h="391160">
                  <a:moveTo>
                    <a:pt x="3810" y="184023"/>
                  </a:moveTo>
                  <a:lnTo>
                    <a:pt x="0" y="184023"/>
                  </a:lnTo>
                  <a:lnTo>
                    <a:pt x="0" y="285623"/>
                  </a:lnTo>
                  <a:lnTo>
                    <a:pt x="3810" y="285623"/>
                  </a:lnTo>
                  <a:lnTo>
                    <a:pt x="3810" y="184023"/>
                  </a:lnTo>
                  <a:close/>
                </a:path>
                <a:path w="466090" h="391160">
                  <a:moveTo>
                    <a:pt x="466089" y="184023"/>
                  </a:moveTo>
                  <a:lnTo>
                    <a:pt x="462280" y="184023"/>
                  </a:lnTo>
                  <a:lnTo>
                    <a:pt x="462280" y="285623"/>
                  </a:lnTo>
                  <a:lnTo>
                    <a:pt x="466089" y="285623"/>
                  </a:lnTo>
                  <a:lnTo>
                    <a:pt x="466089" y="184023"/>
                  </a:lnTo>
                  <a:close/>
                </a:path>
                <a:path w="466090" h="391160">
                  <a:moveTo>
                    <a:pt x="391160" y="388620"/>
                  </a:moveTo>
                  <a:lnTo>
                    <a:pt x="77470" y="388620"/>
                  </a:lnTo>
                  <a:lnTo>
                    <a:pt x="77470" y="391033"/>
                  </a:lnTo>
                  <a:lnTo>
                    <a:pt x="80010" y="391033"/>
                  </a:lnTo>
                  <a:lnTo>
                    <a:pt x="80010" y="389890"/>
                  </a:lnTo>
                  <a:lnTo>
                    <a:pt x="391160" y="389890"/>
                  </a:lnTo>
                  <a:lnTo>
                    <a:pt x="391160" y="388620"/>
                  </a:lnTo>
                  <a:close/>
                </a:path>
                <a:path w="466090" h="391160">
                  <a:moveTo>
                    <a:pt x="391160" y="389890"/>
                  </a:moveTo>
                  <a:lnTo>
                    <a:pt x="389890" y="389890"/>
                  </a:lnTo>
                  <a:lnTo>
                    <a:pt x="389890" y="391033"/>
                  </a:lnTo>
                  <a:lnTo>
                    <a:pt x="391160" y="391033"/>
                  </a:lnTo>
                  <a:lnTo>
                    <a:pt x="391160" y="389890"/>
                  </a:lnTo>
                  <a:close/>
                </a:path>
                <a:path w="466090" h="391160">
                  <a:moveTo>
                    <a:pt x="463550" y="323723"/>
                  </a:moveTo>
                  <a:lnTo>
                    <a:pt x="462280" y="323723"/>
                  </a:lnTo>
                  <a:lnTo>
                    <a:pt x="462280" y="325120"/>
                  </a:lnTo>
                  <a:lnTo>
                    <a:pt x="463550" y="325120"/>
                  </a:lnTo>
                  <a:lnTo>
                    <a:pt x="463550" y="323723"/>
                  </a:lnTo>
                  <a:close/>
                </a:path>
                <a:path w="466090" h="391160">
                  <a:moveTo>
                    <a:pt x="3810" y="321183"/>
                  </a:moveTo>
                  <a:lnTo>
                    <a:pt x="2540" y="321183"/>
                  </a:lnTo>
                  <a:lnTo>
                    <a:pt x="2540" y="323723"/>
                  </a:lnTo>
                  <a:lnTo>
                    <a:pt x="3810" y="323723"/>
                  </a:lnTo>
                  <a:lnTo>
                    <a:pt x="3810" y="321183"/>
                  </a:lnTo>
                  <a:close/>
                </a:path>
                <a:path w="466090" h="391160">
                  <a:moveTo>
                    <a:pt x="464820" y="321183"/>
                  </a:moveTo>
                  <a:lnTo>
                    <a:pt x="462280" y="321183"/>
                  </a:lnTo>
                  <a:lnTo>
                    <a:pt x="462280" y="322580"/>
                  </a:lnTo>
                  <a:lnTo>
                    <a:pt x="464820" y="322580"/>
                  </a:lnTo>
                  <a:lnTo>
                    <a:pt x="464820" y="321183"/>
                  </a:lnTo>
                  <a:close/>
                </a:path>
                <a:path w="466090" h="391160">
                  <a:moveTo>
                    <a:pt x="3810" y="317373"/>
                  </a:moveTo>
                  <a:lnTo>
                    <a:pt x="0" y="317373"/>
                  </a:lnTo>
                  <a:lnTo>
                    <a:pt x="0" y="318770"/>
                  </a:lnTo>
                  <a:lnTo>
                    <a:pt x="1270" y="318770"/>
                  </a:lnTo>
                  <a:lnTo>
                    <a:pt x="1270" y="321183"/>
                  </a:lnTo>
                  <a:lnTo>
                    <a:pt x="2540" y="321183"/>
                  </a:lnTo>
                  <a:lnTo>
                    <a:pt x="2540" y="320040"/>
                  </a:lnTo>
                  <a:lnTo>
                    <a:pt x="3810" y="320040"/>
                  </a:lnTo>
                  <a:lnTo>
                    <a:pt x="3810" y="317373"/>
                  </a:lnTo>
                  <a:close/>
                </a:path>
                <a:path w="466090" h="391160">
                  <a:moveTo>
                    <a:pt x="466089" y="317373"/>
                  </a:moveTo>
                  <a:lnTo>
                    <a:pt x="462280" y="317373"/>
                  </a:lnTo>
                  <a:lnTo>
                    <a:pt x="462280" y="320040"/>
                  </a:lnTo>
                  <a:lnTo>
                    <a:pt x="466089" y="320040"/>
                  </a:lnTo>
                  <a:lnTo>
                    <a:pt x="466089" y="317373"/>
                  </a:lnTo>
                  <a:close/>
                </a:path>
                <a:path w="466090" h="391160">
                  <a:moveTo>
                    <a:pt x="3810" y="314833"/>
                  </a:moveTo>
                  <a:lnTo>
                    <a:pt x="0" y="314833"/>
                  </a:lnTo>
                  <a:lnTo>
                    <a:pt x="0" y="316103"/>
                  </a:lnTo>
                  <a:lnTo>
                    <a:pt x="3810" y="316103"/>
                  </a:lnTo>
                  <a:lnTo>
                    <a:pt x="3810" y="314833"/>
                  </a:lnTo>
                  <a:close/>
                </a:path>
                <a:path w="466090" h="391160">
                  <a:moveTo>
                    <a:pt x="466089" y="314833"/>
                  </a:moveTo>
                  <a:lnTo>
                    <a:pt x="462280" y="314833"/>
                  </a:lnTo>
                  <a:lnTo>
                    <a:pt x="462280" y="316103"/>
                  </a:lnTo>
                  <a:lnTo>
                    <a:pt x="466089" y="316103"/>
                  </a:lnTo>
                  <a:lnTo>
                    <a:pt x="466089" y="314833"/>
                  </a:lnTo>
                  <a:close/>
                </a:path>
                <a:path w="466090" h="391160">
                  <a:moveTo>
                    <a:pt x="3810" y="302133"/>
                  </a:moveTo>
                  <a:lnTo>
                    <a:pt x="0" y="30213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02133"/>
                  </a:lnTo>
                  <a:close/>
                </a:path>
                <a:path w="466090" h="391160">
                  <a:moveTo>
                    <a:pt x="466089" y="302133"/>
                  </a:moveTo>
                  <a:lnTo>
                    <a:pt x="462280" y="302133"/>
                  </a:lnTo>
                  <a:lnTo>
                    <a:pt x="462280" y="313563"/>
                  </a:lnTo>
                  <a:lnTo>
                    <a:pt x="466089" y="313563"/>
                  </a:lnTo>
                  <a:lnTo>
                    <a:pt x="466089" y="302133"/>
                  </a:lnTo>
                  <a:close/>
                </a:path>
                <a:path w="466090" h="391160">
                  <a:moveTo>
                    <a:pt x="3810" y="298323"/>
                  </a:moveTo>
                  <a:lnTo>
                    <a:pt x="0" y="29832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98323"/>
                  </a:lnTo>
                  <a:close/>
                </a:path>
                <a:path w="466090" h="391160">
                  <a:moveTo>
                    <a:pt x="466089" y="298323"/>
                  </a:moveTo>
                  <a:lnTo>
                    <a:pt x="462280" y="298323"/>
                  </a:lnTo>
                  <a:lnTo>
                    <a:pt x="462280" y="300863"/>
                  </a:lnTo>
                  <a:lnTo>
                    <a:pt x="466089" y="300863"/>
                  </a:lnTo>
                  <a:lnTo>
                    <a:pt x="466089" y="298323"/>
                  </a:lnTo>
                  <a:close/>
                </a:path>
                <a:path w="466090" h="391160">
                  <a:moveTo>
                    <a:pt x="3810" y="295783"/>
                  </a:moveTo>
                  <a:lnTo>
                    <a:pt x="0" y="295783"/>
                  </a:lnTo>
                  <a:lnTo>
                    <a:pt x="0" y="297053"/>
                  </a:lnTo>
                  <a:lnTo>
                    <a:pt x="3810" y="297053"/>
                  </a:lnTo>
                  <a:lnTo>
                    <a:pt x="3810" y="295783"/>
                  </a:lnTo>
                  <a:close/>
                </a:path>
                <a:path w="466090" h="391160">
                  <a:moveTo>
                    <a:pt x="466089" y="295783"/>
                  </a:moveTo>
                  <a:lnTo>
                    <a:pt x="462280" y="295783"/>
                  </a:lnTo>
                  <a:lnTo>
                    <a:pt x="462280" y="297053"/>
                  </a:lnTo>
                  <a:lnTo>
                    <a:pt x="466089" y="297053"/>
                  </a:lnTo>
                  <a:lnTo>
                    <a:pt x="466089" y="295783"/>
                  </a:lnTo>
                  <a:close/>
                </a:path>
                <a:path w="466090" h="391160">
                  <a:moveTo>
                    <a:pt x="3810" y="286893"/>
                  </a:moveTo>
                  <a:lnTo>
                    <a:pt x="0" y="28689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86893"/>
                  </a:lnTo>
                  <a:close/>
                </a:path>
                <a:path w="466090" h="391160">
                  <a:moveTo>
                    <a:pt x="466089" y="286893"/>
                  </a:moveTo>
                  <a:lnTo>
                    <a:pt x="462280" y="286893"/>
                  </a:lnTo>
                  <a:lnTo>
                    <a:pt x="462280" y="294513"/>
                  </a:lnTo>
                  <a:lnTo>
                    <a:pt x="466089" y="294513"/>
                  </a:lnTo>
                  <a:lnTo>
                    <a:pt x="466089" y="286893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96239" y="1837817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810" y="95123"/>
                  </a:moveTo>
                  <a:lnTo>
                    <a:pt x="0" y="95123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95123"/>
                  </a:lnTo>
                  <a:close/>
                </a:path>
                <a:path w="458469" h="384810">
                  <a:moveTo>
                    <a:pt x="458469" y="95123"/>
                  </a:moveTo>
                  <a:lnTo>
                    <a:pt x="454659" y="95123"/>
                  </a:lnTo>
                  <a:lnTo>
                    <a:pt x="454659" y="97662"/>
                  </a:lnTo>
                  <a:lnTo>
                    <a:pt x="458469" y="97662"/>
                  </a:lnTo>
                  <a:lnTo>
                    <a:pt x="458469" y="95123"/>
                  </a:lnTo>
                  <a:close/>
                </a:path>
                <a:path w="458469" h="384810">
                  <a:moveTo>
                    <a:pt x="3810" y="91312"/>
                  </a:moveTo>
                  <a:lnTo>
                    <a:pt x="0" y="91312"/>
                  </a:lnTo>
                  <a:lnTo>
                    <a:pt x="0" y="93852"/>
                  </a:lnTo>
                  <a:lnTo>
                    <a:pt x="3810" y="93852"/>
                  </a:lnTo>
                  <a:lnTo>
                    <a:pt x="3810" y="91312"/>
                  </a:lnTo>
                  <a:close/>
                </a:path>
                <a:path w="458469" h="384810">
                  <a:moveTo>
                    <a:pt x="458469" y="91312"/>
                  </a:moveTo>
                  <a:lnTo>
                    <a:pt x="454659" y="91312"/>
                  </a:lnTo>
                  <a:lnTo>
                    <a:pt x="454659" y="93852"/>
                  </a:lnTo>
                  <a:lnTo>
                    <a:pt x="458469" y="93852"/>
                  </a:lnTo>
                  <a:lnTo>
                    <a:pt x="458469" y="91312"/>
                  </a:lnTo>
                  <a:close/>
                </a:path>
                <a:path w="458469" h="384810">
                  <a:moveTo>
                    <a:pt x="3810" y="88773"/>
                  </a:moveTo>
                  <a:lnTo>
                    <a:pt x="0" y="88773"/>
                  </a:lnTo>
                  <a:lnTo>
                    <a:pt x="0" y="90042"/>
                  </a:lnTo>
                  <a:lnTo>
                    <a:pt x="3810" y="90042"/>
                  </a:lnTo>
                  <a:lnTo>
                    <a:pt x="3810" y="88773"/>
                  </a:lnTo>
                  <a:close/>
                </a:path>
                <a:path w="458469" h="384810">
                  <a:moveTo>
                    <a:pt x="458469" y="88773"/>
                  </a:moveTo>
                  <a:lnTo>
                    <a:pt x="454659" y="88773"/>
                  </a:lnTo>
                  <a:lnTo>
                    <a:pt x="454659" y="90042"/>
                  </a:lnTo>
                  <a:lnTo>
                    <a:pt x="458469" y="90042"/>
                  </a:lnTo>
                  <a:lnTo>
                    <a:pt x="458469" y="88773"/>
                  </a:lnTo>
                  <a:close/>
                </a:path>
                <a:path w="458469" h="384810">
                  <a:moveTo>
                    <a:pt x="3810" y="84962"/>
                  </a:moveTo>
                  <a:lnTo>
                    <a:pt x="0" y="84962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84962"/>
                  </a:lnTo>
                  <a:close/>
                </a:path>
                <a:path w="458469" h="384810">
                  <a:moveTo>
                    <a:pt x="458469" y="84962"/>
                  </a:moveTo>
                  <a:lnTo>
                    <a:pt x="454659" y="84962"/>
                  </a:lnTo>
                  <a:lnTo>
                    <a:pt x="454659" y="87502"/>
                  </a:lnTo>
                  <a:lnTo>
                    <a:pt x="458469" y="87502"/>
                  </a:lnTo>
                  <a:lnTo>
                    <a:pt x="458469" y="84962"/>
                  </a:lnTo>
                  <a:close/>
                </a:path>
                <a:path w="458469" h="384810">
                  <a:moveTo>
                    <a:pt x="3810" y="76073"/>
                  </a:moveTo>
                  <a:lnTo>
                    <a:pt x="0" y="76073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76073"/>
                  </a:lnTo>
                  <a:close/>
                </a:path>
                <a:path w="458469" h="384810">
                  <a:moveTo>
                    <a:pt x="458469" y="76073"/>
                  </a:moveTo>
                  <a:lnTo>
                    <a:pt x="454659" y="76073"/>
                  </a:lnTo>
                  <a:lnTo>
                    <a:pt x="454659" y="83692"/>
                  </a:lnTo>
                  <a:lnTo>
                    <a:pt x="458469" y="83692"/>
                  </a:lnTo>
                  <a:lnTo>
                    <a:pt x="458469" y="76073"/>
                  </a:lnTo>
                  <a:close/>
                </a:path>
                <a:path w="458469" h="384810">
                  <a:moveTo>
                    <a:pt x="3810" y="72262"/>
                  </a:moveTo>
                  <a:lnTo>
                    <a:pt x="0" y="72262"/>
                  </a:lnTo>
                  <a:lnTo>
                    <a:pt x="0" y="74802"/>
                  </a:lnTo>
                  <a:lnTo>
                    <a:pt x="3810" y="74802"/>
                  </a:lnTo>
                  <a:lnTo>
                    <a:pt x="3810" y="72262"/>
                  </a:lnTo>
                  <a:close/>
                </a:path>
                <a:path w="458469" h="384810">
                  <a:moveTo>
                    <a:pt x="458469" y="72262"/>
                  </a:moveTo>
                  <a:lnTo>
                    <a:pt x="454659" y="72262"/>
                  </a:lnTo>
                  <a:lnTo>
                    <a:pt x="454659" y="74802"/>
                  </a:lnTo>
                  <a:lnTo>
                    <a:pt x="458469" y="74802"/>
                  </a:lnTo>
                  <a:lnTo>
                    <a:pt x="458469" y="72262"/>
                  </a:lnTo>
                  <a:close/>
                </a:path>
                <a:path w="458469" h="384810">
                  <a:moveTo>
                    <a:pt x="3810" y="69723"/>
                  </a:moveTo>
                  <a:lnTo>
                    <a:pt x="0" y="69723"/>
                  </a:lnTo>
                  <a:lnTo>
                    <a:pt x="0" y="70992"/>
                  </a:lnTo>
                  <a:lnTo>
                    <a:pt x="3810" y="70992"/>
                  </a:lnTo>
                  <a:lnTo>
                    <a:pt x="3810" y="69723"/>
                  </a:lnTo>
                  <a:close/>
                </a:path>
                <a:path w="458469" h="384810">
                  <a:moveTo>
                    <a:pt x="458469" y="69723"/>
                  </a:moveTo>
                  <a:lnTo>
                    <a:pt x="454659" y="69723"/>
                  </a:lnTo>
                  <a:lnTo>
                    <a:pt x="454659" y="70992"/>
                  </a:lnTo>
                  <a:lnTo>
                    <a:pt x="458469" y="70992"/>
                  </a:lnTo>
                  <a:lnTo>
                    <a:pt x="458469" y="69723"/>
                  </a:lnTo>
                  <a:close/>
                </a:path>
                <a:path w="458469" h="384810">
                  <a:moveTo>
                    <a:pt x="3810" y="62102"/>
                  </a:moveTo>
                  <a:lnTo>
                    <a:pt x="2539" y="62102"/>
                  </a:lnTo>
                  <a:lnTo>
                    <a:pt x="2539" y="64642"/>
                  </a:lnTo>
                  <a:lnTo>
                    <a:pt x="1270" y="64642"/>
                  </a:lnTo>
                  <a:lnTo>
                    <a:pt x="1270" y="66039"/>
                  </a:lnTo>
                  <a:lnTo>
                    <a:pt x="0" y="66039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2102"/>
                  </a:lnTo>
                  <a:close/>
                </a:path>
                <a:path w="458469" h="384810">
                  <a:moveTo>
                    <a:pt x="455929" y="58292"/>
                  </a:moveTo>
                  <a:lnTo>
                    <a:pt x="454659" y="58292"/>
                  </a:lnTo>
                  <a:lnTo>
                    <a:pt x="454659" y="68452"/>
                  </a:lnTo>
                  <a:lnTo>
                    <a:pt x="458469" y="68452"/>
                  </a:lnTo>
                  <a:lnTo>
                    <a:pt x="458469" y="62102"/>
                  </a:lnTo>
                  <a:lnTo>
                    <a:pt x="457200" y="62102"/>
                  </a:lnTo>
                  <a:lnTo>
                    <a:pt x="457200" y="59689"/>
                  </a:lnTo>
                  <a:lnTo>
                    <a:pt x="455929" y="59689"/>
                  </a:lnTo>
                  <a:lnTo>
                    <a:pt x="455929" y="58292"/>
                  </a:lnTo>
                  <a:close/>
                </a:path>
                <a:path w="458469" h="384810">
                  <a:moveTo>
                    <a:pt x="71119" y="1142"/>
                  </a:moveTo>
                  <a:lnTo>
                    <a:pt x="69850" y="1142"/>
                  </a:lnTo>
                  <a:lnTo>
                    <a:pt x="69850" y="2539"/>
                  </a:lnTo>
                  <a:lnTo>
                    <a:pt x="71119" y="2539"/>
                  </a:lnTo>
                  <a:lnTo>
                    <a:pt x="71119" y="1142"/>
                  </a:lnTo>
                  <a:close/>
                </a:path>
                <a:path w="458469" h="384810">
                  <a:moveTo>
                    <a:pt x="391160" y="1142"/>
                  </a:moveTo>
                  <a:lnTo>
                    <a:pt x="388620" y="1142"/>
                  </a:lnTo>
                  <a:lnTo>
                    <a:pt x="388620" y="2539"/>
                  </a:lnTo>
                  <a:lnTo>
                    <a:pt x="391160" y="2539"/>
                  </a:lnTo>
                  <a:lnTo>
                    <a:pt x="391160" y="1142"/>
                  </a:lnTo>
                  <a:close/>
                </a:path>
                <a:path w="458469" h="384810">
                  <a:moveTo>
                    <a:pt x="387350" y="0"/>
                  </a:moveTo>
                  <a:lnTo>
                    <a:pt x="73660" y="0"/>
                  </a:lnTo>
                  <a:lnTo>
                    <a:pt x="73660" y="1142"/>
                  </a:lnTo>
                  <a:lnTo>
                    <a:pt x="387350" y="1142"/>
                  </a:lnTo>
                  <a:lnTo>
                    <a:pt x="387350" y="0"/>
                  </a:lnTo>
                  <a:close/>
                </a:path>
                <a:path w="458469" h="384810">
                  <a:moveTo>
                    <a:pt x="3810" y="97663"/>
                  </a:moveTo>
                  <a:lnTo>
                    <a:pt x="0" y="97663"/>
                  </a:lnTo>
                  <a:lnTo>
                    <a:pt x="0" y="129412"/>
                  </a:lnTo>
                  <a:lnTo>
                    <a:pt x="3810" y="129412"/>
                  </a:lnTo>
                  <a:lnTo>
                    <a:pt x="3810" y="97663"/>
                  </a:lnTo>
                  <a:close/>
                </a:path>
                <a:path w="458469" h="384810">
                  <a:moveTo>
                    <a:pt x="458469" y="97663"/>
                  </a:moveTo>
                  <a:lnTo>
                    <a:pt x="454659" y="97663"/>
                  </a:lnTo>
                  <a:lnTo>
                    <a:pt x="454659" y="129412"/>
                  </a:lnTo>
                  <a:lnTo>
                    <a:pt x="458469" y="129412"/>
                  </a:lnTo>
                  <a:lnTo>
                    <a:pt x="458469" y="97663"/>
                  </a:lnTo>
                  <a:close/>
                </a:path>
                <a:path w="458469" h="384810">
                  <a:moveTo>
                    <a:pt x="3810" y="129413"/>
                  </a:moveTo>
                  <a:lnTo>
                    <a:pt x="0" y="129413"/>
                  </a:lnTo>
                  <a:lnTo>
                    <a:pt x="0" y="135762"/>
                  </a:lnTo>
                  <a:lnTo>
                    <a:pt x="3810" y="135762"/>
                  </a:lnTo>
                  <a:lnTo>
                    <a:pt x="3810" y="129413"/>
                  </a:lnTo>
                  <a:close/>
                </a:path>
                <a:path w="458469" h="384810">
                  <a:moveTo>
                    <a:pt x="458469" y="129413"/>
                  </a:moveTo>
                  <a:lnTo>
                    <a:pt x="454659" y="129413"/>
                  </a:lnTo>
                  <a:lnTo>
                    <a:pt x="454659" y="135762"/>
                  </a:lnTo>
                  <a:lnTo>
                    <a:pt x="458469" y="135762"/>
                  </a:lnTo>
                  <a:lnTo>
                    <a:pt x="458469" y="129413"/>
                  </a:lnTo>
                  <a:close/>
                </a:path>
                <a:path w="458469" h="384810">
                  <a:moveTo>
                    <a:pt x="3810" y="135763"/>
                  </a:moveTo>
                  <a:lnTo>
                    <a:pt x="0" y="135763"/>
                  </a:lnTo>
                  <a:lnTo>
                    <a:pt x="0" y="180212"/>
                  </a:lnTo>
                  <a:lnTo>
                    <a:pt x="3810" y="180212"/>
                  </a:lnTo>
                  <a:lnTo>
                    <a:pt x="3810" y="135763"/>
                  </a:lnTo>
                  <a:close/>
                </a:path>
                <a:path w="458469" h="384810">
                  <a:moveTo>
                    <a:pt x="458469" y="135763"/>
                  </a:moveTo>
                  <a:lnTo>
                    <a:pt x="454659" y="135763"/>
                  </a:lnTo>
                  <a:lnTo>
                    <a:pt x="454659" y="180212"/>
                  </a:lnTo>
                  <a:lnTo>
                    <a:pt x="458469" y="180212"/>
                  </a:lnTo>
                  <a:lnTo>
                    <a:pt x="458469" y="135763"/>
                  </a:lnTo>
                  <a:close/>
                </a:path>
                <a:path w="458469" h="384810">
                  <a:moveTo>
                    <a:pt x="3810" y="180213"/>
                  </a:moveTo>
                  <a:lnTo>
                    <a:pt x="0" y="18021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180213"/>
                  </a:lnTo>
                  <a:close/>
                </a:path>
                <a:path w="458469" h="384810">
                  <a:moveTo>
                    <a:pt x="458469" y="180213"/>
                  </a:moveTo>
                  <a:lnTo>
                    <a:pt x="454659" y="180213"/>
                  </a:lnTo>
                  <a:lnTo>
                    <a:pt x="454659" y="281813"/>
                  </a:lnTo>
                  <a:lnTo>
                    <a:pt x="458469" y="281813"/>
                  </a:lnTo>
                  <a:lnTo>
                    <a:pt x="458469" y="180213"/>
                  </a:lnTo>
                  <a:close/>
                </a:path>
                <a:path w="458469" h="384810">
                  <a:moveTo>
                    <a:pt x="389890" y="383413"/>
                  </a:moveTo>
                  <a:lnTo>
                    <a:pt x="72389" y="383413"/>
                  </a:lnTo>
                  <a:lnTo>
                    <a:pt x="72389" y="384683"/>
                  </a:lnTo>
                  <a:lnTo>
                    <a:pt x="389890" y="384683"/>
                  </a:lnTo>
                  <a:lnTo>
                    <a:pt x="389890" y="383413"/>
                  </a:lnTo>
                  <a:close/>
                </a:path>
                <a:path w="458469" h="384810">
                  <a:moveTo>
                    <a:pt x="393700" y="380873"/>
                  </a:moveTo>
                  <a:lnTo>
                    <a:pt x="68580" y="380873"/>
                  </a:lnTo>
                  <a:lnTo>
                    <a:pt x="68580" y="383413"/>
                  </a:lnTo>
                  <a:lnTo>
                    <a:pt x="69850" y="383413"/>
                  </a:lnTo>
                  <a:lnTo>
                    <a:pt x="69850" y="382270"/>
                  </a:lnTo>
                  <a:lnTo>
                    <a:pt x="393700" y="382270"/>
                  </a:lnTo>
                  <a:lnTo>
                    <a:pt x="393700" y="380873"/>
                  </a:lnTo>
                  <a:close/>
                </a:path>
                <a:path w="458469" h="384810">
                  <a:moveTo>
                    <a:pt x="393700" y="382270"/>
                  </a:moveTo>
                  <a:lnTo>
                    <a:pt x="391160" y="382270"/>
                  </a:lnTo>
                  <a:lnTo>
                    <a:pt x="391160" y="383413"/>
                  </a:lnTo>
                  <a:lnTo>
                    <a:pt x="393700" y="383413"/>
                  </a:lnTo>
                  <a:lnTo>
                    <a:pt x="393700" y="382270"/>
                  </a:lnTo>
                  <a:close/>
                </a:path>
                <a:path w="458469" h="384810">
                  <a:moveTo>
                    <a:pt x="458469" y="319913"/>
                  </a:moveTo>
                  <a:lnTo>
                    <a:pt x="454659" y="319913"/>
                  </a:lnTo>
                  <a:lnTo>
                    <a:pt x="454659" y="325120"/>
                  </a:lnTo>
                  <a:lnTo>
                    <a:pt x="455929" y="325120"/>
                  </a:lnTo>
                  <a:lnTo>
                    <a:pt x="455929" y="326263"/>
                  </a:lnTo>
                  <a:lnTo>
                    <a:pt x="457200" y="326263"/>
                  </a:lnTo>
                  <a:lnTo>
                    <a:pt x="457200" y="323723"/>
                  </a:lnTo>
                  <a:lnTo>
                    <a:pt x="458469" y="323723"/>
                  </a:lnTo>
                  <a:lnTo>
                    <a:pt x="458469" y="319913"/>
                  </a:lnTo>
                  <a:close/>
                </a:path>
                <a:path w="458469" h="384810">
                  <a:moveTo>
                    <a:pt x="3810" y="319913"/>
                  </a:moveTo>
                  <a:lnTo>
                    <a:pt x="1270" y="319913"/>
                  </a:lnTo>
                  <a:lnTo>
                    <a:pt x="1270" y="321183"/>
                  </a:lnTo>
                  <a:lnTo>
                    <a:pt x="2539" y="321183"/>
                  </a:lnTo>
                  <a:lnTo>
                    <a:pt x="2539" y="323723"/>
                  </a:lnTo>
                  <a:lnTo>
                    <a:pt x="3810" y="323723"/>
                  </a:lnTo>
                  <a:lnTo>
                    <a:pt x="3810" y="319913"/>
                  </a:lnTo>
                  <a:close/>
                </a:path>
                <a:path w="458469" h="384810">
                  <a:moveTo>
                    <a:pt x="3810" y="317373"/>
                  </a:moveTo>
                  <a:lnTo>
                    <a:pt x="0" y="317373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7373"/>
                  </a:lnTo>
                  <a:close/>
                </a:path>
                <a:path w="458469" h="384810">
                  <a:moveTo>
                    <a:pt x="458469" y="317373"/>
                  </a:moveTo>
                  <a:lnTo>
                    <a:pt x="454659" y="317373"/>
                  </a:lnTo>
                  <a:lnTo>
                    <a:pt x="454659" y="318770"/>
                  </a:lnTo>
                  <a:lnTo>
                    <a:pt x="458469" y="318770"/>
                  </a:lnTo>
                  <a:lnTo>
                    <a:pt x="458469" y="317373"/>
                  </a:lnTo>
                  <a:close/>
                </a:path>
                <a:path w="458469" h="384810">
                  <a:moveTo>
                    <a:pt x="3810" y="313563"/>
                  </a:moveTo>
                  <a:lnTo>
                    <a:pt x="0" y="313563"/>
                  </a:lnTo>
                  <a:lnTo>
                    <a:pt x="0" y="316103"/>
                  </a:lnTo>
                  <a:lnTo>
                    <a:pt x="3810" y="316103"/>
                  </a:lnTo>
                  <a:lnTo>
                    <a:pt x="3810" y="313563"/>
                  </a:lnTo>
                  <a:close/>
                </a:path>
                <a:path w="458469" h="384810">
                  <a:moveTo>
                    <a:pt x="458469" y="313563"/>
                  </a:moveTo>
                  <a:lnTo>
                    <a:pt x="454659" y="313563"/>
                  </a:lnTo>
                  <a:lnTo>
                    <a:pt x="454659" y="316103"/>
                  </a:lnTo>
                  <a:lnTo>
                    <a:pt x="458469" y="316103"/>
                  </a:lnTo>
                  <a:lnTo>
                    <a:pt x="458469" y="313563"/>
                  </a:lnTo>
                  <a:close/>
                </a:path>
                <a:path w="458469" h="384810">
                  <a:moveTo>
                    <a:pt x="3810" y="311023"/>
                  </a:moveTo>
                  <a:lnTo>
                    <a:pt x="0" y="311023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11023"/>
                  </a:lnTo>
                  <a:close/>
                </a:path>
                <a:path w="458469" h="384810">
                  <a:moveTo>
                    <a:pt x="458469" y="311023"/>
                  </a:moveTo>
                  <a:lnTo>
                    <a:pt x="454659" y="311023"/>
                  </a:lnTo>
                  <a:lnTo>
                    <a:pt x="454659" y="312293"/>
                  </a:lnTo>
                  <a:lnTo>
                    <a:pt x="458469" y="312293"/>
                  </a:lnTo>
                  <a:lnTo>
                    <a:pt x="458469" y="311023"/>
                  </a:lnTo>
                  <a:close/>
                </a:path>
                <a:path w="458469" h="384810">
                  <a:moveTo>
                    <a:pt x="3810" y="298323"/>
                  </a:moveTo>
                  <a:lnTo>
                    <a:pt x="0" y="29832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298323"/>
                  </a:lnTo>
                  <a:close/>
                </a:path>
                <a:path w="458469" h="384810">
                  <a:moveTo>
                    <a:pt x="458469" y="298323"/>
                  </a:moveTo>
                  <a:lnTo>
                    <a:pt x="454659" y="298323"/>
                  </a:lnTo>
                  <a:lnTo>
                    <a:pt x="454659" y="309753"/>
                  </a:lnTo>
                  <a:lnTo>
                    <a:pt x="458469" y="309753"/>
                  </a:lnTo>
                  <a:lnTo>
                    <a:pt x="458469" y="298323"/>
                  </a:lnTo>
                  <a:close/>
                </a:path>
                <a:path w="458469" h="384810">
                  <a:moveTo>
                    <a:pt x="3810" y="294513"/>
                  </a:moveTo>
                  <a:lnTo>
                    <a:pt x="0" y="294513"/>
                  </a:lnTo>
                  <a:lnTo>
                    <a:pt x="0" y="297053"/>
                  </a:lnTo>
                  <a:lnTo>
                    <a:pt x="3810" y="297053"/>
                  </a:lnTo>
                  <a:lnTo>
                    <a:pt x="3810" y="294513"/>
                  </a:lnTo>
                  <a:close/>
                </a:path>
                <a:path w="458469" h="384810">
                  <a:moveTo>
                    <a:pt x="458469" y="294513"/>
                  </a:moveTo>
                  <a:lnTo>
                    <a:pt x="454659" y="294513"/>
                  </a:lnTo>
                  <a:lnTo>
                    <a:pt x="454659" y="297053"/>
                  </a:lnTo>
                  <a:lnTo>
                    <a:pt x="458469" y="297053"/>
                  </a:lnTo>
                  <a:lnTo>
                    <a:pt x="458469" y="294513"/>
                  </a:lnTo>
                  <a:close/>
                </a:path>
                <a:path w="458469" h="384810">
                  <a:moveTo>
                    <a:pt x="3810" y="291973"/>
                  </a:moveTo>
                  <a:lnTo>
                    <a:pt x="0" y="291973"/>
                  </a:lnTo>
                  <a:lnTo>
                    <a:pt x="0" y="293243"/>
                  </a:lnTo>
                  <a:lnTo>
                    <a:pt x="3810" y="293243"/>
                  </a:lnTo>
                  <a:lnTo>
                    <a:pt x="3810" y="291973"/>
                  </a:lnTo>
                  <a:close/>
                </a:path>
                <a:path w="458469" h="384810">
                  <a:moveTo>
                    <a:pt x="458469" y="291973"/>
                  </a:moveTo>
                  <a:lnTo>
                    <a:pt x="454659" y="291973"/>
                  </a:lnTo>
                  <a:lnTo>
                    <a:pt x="454659" y="293243"/>
                  </a:lnTo>
                  <a:lnTo>
                    <a:pt x="458469" y="293243"/>
                  </a:lnTo>
                  <a:lnTo>
                    <a:pt x="458469" y="291973"/>
                  </a:lnTo>
                  <a:close/>
                </a:path>
                <a:path w="458469" h="384810">
                  <a:moveTo>
                    <a:pt x="3810" y="283083"/>
                  </a:moveTo>
                  <a:lnTo>
                    <a:pt x="0" y="283083"/>
                  </a:lnTo>
                  <a:lnTo>
                    <a:pt x="0" y="290703"/>
                  </a:lnTo>
                  <a:lnTo>
                    <a:pt x="3810" y="290703"/>
                  </a:lnTo>
                  <a:lnTo>
                    <a:pt x="3810" y="283083"/>
                  </a:lnTo>
                  <a:close/>
                </a:path>
                <a:path w="458469" h="384810">
                  <a:moveTo>
                    <a:pt x="458469" y="283083"/>
                  </a:moveTo>
                  <a:lnTo>
                    <a:pt x="454659" y="283083"/>
                  </a:lnTo>
                  <a:lnTo>
                    <a:pt x="454659" y="290703"/>
                  </a:lnTo>
                  <a:lnTo>
                    <a:pt x="458469" y="290703"/>
                  </a:lnTo>
                  <a:lnTo>
                    <a:pt x="458469" y="283083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00049" y="1840357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10" y="92583"/>
                  </a:moveTo>
                  <a:lnTo>
                    <a:pt x="0" y="9258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92583"/>
                  </a:lnTo>
                  <a:close/>
                </a:path>
                <a:path w="450850" h="378460">
                  <a:moveTo>
                    <a:pt x="450850" y="92583"/>
                  </a:moveTo>
                  <a:lnTo>
                    <a:pt x="447040" y="92583"/>
                  </a:lnTo>
                  <a:lnTo>
                    <a:pt x="447040" y="95123"/>
                  </a:lnTo>
                  <a:lnTo>
                    <a:pt x="450850" y="95123"/>
                  </a:lnTo>
                  <a:lnTo>
                    <a:pt x="450850" y="92583"/>
                  </a:lnTo>
                  <a:close/>
                </a:path>
                <a:path w="450850" h="378460">
                  <a:moveTo>
                    <a:pt x="3810" y="88773"/>
                  </a:moveTo>
                  <a:lnTo>
                    <a:pt x="0" y="8877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8773"/>
                  </a:lnTo>
                  <a:close/>
                </a:path>
                <a:path w="450850" h="378460">
                  <a:moveTo>
                    <a:pt x="450850" y="88773"/>
                  </a:moveTo>
                  <a:lnTo>
                    <a:pt x="447040" y="88773"/>
                  </a:lnTo>
                  <a:lnTo>
                    <a:pt x="447040" y="91312"/>
                  </a:lnTo>
                  <a:lnTo>
                    <a:pt x="450850" y="91312"/>
                  </a:lnTo>
                  <a:lnTo>
                    <a:pt x="450850" y="88773"/>
                  </a:lnTo>
                  <a:close/>
                </a:path>
                <a:path w="450850" h="378460">
                  <a:moveTo>
                    <a:pt x="3810" y="86233"/>
                  </a:moveTo>
                  <a:lnTo>
                    <a:pt x="0" y="86233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86233"/>
                  </a:lnTo>
                  <a:close/>
                </a:path>
                <a:path w="450850" h="378460">
                  <a:moveTo>
                    <a:pt x="450850" y="86233"/>
                  </a:moveTo>
                  <a:lnTo>
                    <a:pt x="447040" y="86233"/>
                  </a:lnTo>
                  <a:lnTo>
                    <a:pt x="447040" y="87502"/>
                  </a:lnTo>
                  <a:lnTo>
                    <a:pt x="450850" y="87502"/>
                  </a:lnTo>
                  <a:lnTo>
                    <a:pt x="450850" y="86233"/>
                  </a:lnTo>
                  <a:close/>
                </a:path>
                <a:path w="450850" h="378460">
                  <a:moveTo>
                    <a:pt x="3810" y="82423"/>
                  </a:moveTo>
                  <a:lnTo>
                    <a:pt x="0" y="82423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82423"/>
                  </a:lnTo>
                  <a:close/>
                </a:path>
                <a:path w="450850" h="378460">
                  <a:moveTo>
                    <a:pt x="450850" y="82423"/>
                  </a:moveTo>
                  <a:lnTo>
                    <a:pt x="447040" y="82423"/>
                  </a:lnTo>
                  <a:lnTo>
                    <a:pt x="447040" y="84962"/>
                  </a:lnTo>
                  <a:lnTo>
                    <a:pt x="450850" y="84962"/>
                  </a:lnTo>
                  <a:lnTo>
                    <a:pt x="450850" y="82423"/>
                  </a:lnTo>
                  <a:close/>
                </a:path>
                <a:path w="450850" h="378460">
                  <a:moveTo>
                    <a:pt x="3810" y="73533"/>
                  </a:moveTo>
                  <a:lnTo>
                    <a:pt x="0" y="73533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73533"/>
                  </a:lnTo>
                  <a:close/>
                </a:path>
                <a:path w="450850" h="378460">
                  <a:moveTo>
                    <a:pt x="450850" y="73533"/>
                  </a:moveTo>
                  <a:lnTo>
                    <a:pt x="447040" y="73533"/>
                  </a:lnTo>
                  <a:lnTo>
                    <a:pt x="447040" y="81152"/>
                  </a:lnTo>
                  <a:lnTo>
                    <a:pt x="450850" y="81152"/>
                  </a:lnTo>
                  <a:lnTo>
                    <a:pt x="450850" y="73533"/>
                  </a:lnTo>
                  <a:close/>
                </a:path>
                <a:path w="450850" h="378460">
                  <a:moveTo>
                    <a:pt x="3810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69723"/>
                  </a:lnTo>
                  <a:close/>
                </a:path>
                <a:path w="450850" h="378460">
                  <a:moveTo>
                    <a:pt x="450850" y="69723"/>
                  </a:moveTo>
                  <a:lnTo>
                    <a:pt x="447040" y="69723"/>
                  </a:lnTo>
                  <a:lnTo>
                    <a:pt x="447040" y="72262"/>
                  </a:lnTo>
                  <a:lnTo>
                    <a:pt x="450850" y="72262"/>
                  </a:lnTo>
                  <a:lnTo>
                    <a:pt x="450850" y="69723"/>
                  </a:lnTo>
                  <a:close/>
                </a:path>
                <a:path w="450850" h="378460">
                  <a:moveTo>
                    <a:pt x="3810" y="67183"/>
                  </a:moveTo>
                  <a:lnTo>
                    <a:pt x="0" y="67183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7183"/>
                  </a:lnTo>
                  <a:close/>
                </a:path>
                <a:path w="450850" h="378460">
                  <a:moveTo>
                    <a:pt x="450850" y="67183"/>
                  </a:moveTo>
                  <a:lnTo>
                    <a:pt x="447040" y="67183"/>
                  </a:lnTo>
                  <a:lnTo>
                    <a:pt x="447040" y="68452"/>
                  </a:lnTo>
                  <a:lnTo>
                    <a:pt x="450850" y="68452"/>
                  </a:lnTo>
                  <a:lnTo>
                    <a:pt x="450850" y="67183"/>
                  </a:lnTo>
                  <a:close/>
                </a:path>
                <a:path w="450850" h="378460">
                  <a:moveTo>
                    <a:pt x="3810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57150"/>
                  </a:lnTo>
                  <a:close/>
                </a:path>
                <a:path w="450850" h="378460">
                  <a:moveTo>
                    <a:pt x="450850" y="57150"/>
                  </a:moveTo>
                  <a:lnTo>
                    <a:pt x="447040" y="57150"/>
                  </a:lnTo>
                  <a:lnTo>
                    <a:pt x="447040" y="65912"/>
                  </a:lnTo>
                  <a:lnTo>
                    <a:pt x="450850" y="65912"/>
                  </a:lnTo>
                  <a:lnTo>
                    <a:pt x="450850" y="57150"/>
                  </a:lnTo>
                  <a:close/>
                </a:path>
                <a:path w="450850" h="378460">
                  <a:moveTo>
                    <a:pt x="2539" y="55752"/>
                  </a:moveTo>
                  <a:lnTo>
                    <a:pt x="1270" y="55752"/>
                  </a:lnTo>
                  <a:lnTo>
                    <a:pt x="1270" y="57150"/>
                  </a:lnTo>
                  <a:lnTo>
                    <a:pt x="2539" y="57150"/>
                  </a:lnTo>
                  <a:lnTo>
                    <a:pt x="2539" y="55752"/>
                  </a:lnTo>
                  <a:close/>
                </a:path>
                <a:path w="450850" h="378460">
                  <a:moveTo>
                    <a:pt x="449580" y="53212"/>
                  </a:moveTo>
                  <a:lnTo>
                    <a:pt x="448309" y="53212"/>
                  </a:lnTo>
                  <a:lnTo>
                    <a:pt x="448309" y="54610"/>
                  </a:lnTo>
                  <a:lnTo>
                    <a:pt x="447040" y="54610"/>
                  </a:lnTo>
                  <a:lnTo>
                    <a:pt x="447040" y="55752"/>
                  </a:lnTo>
                  <a:lnTo>
                    <a:pt x="449580" y="55752"/>
                  </a:lnTo>
                  <a:lnTo>
                    <a:pt x="449580" y="53212"/>
                  </a:lnTo>
                  <a:close/>
                </a:path>
                <a:path w="450850" h="378460">
                  <a:moveTo>
                    <a:pt x="60959" y="2412"/>
                  </a:moveTo>
                  <a:lnTo>
                    <a:pt x="59690" y="2412"/>
                  </a:lnTo>
                  <a:lnTo>
                    <a:pt x="59690" y="3810"/>
                  </a:lnTo>
                  <a:lnTo>
                    <a:pt x="60959" y="3810"/>
                  </a:lnTo>
                  <a:lnTo>
                    <a:pt x="60959" y="2412"/>
                  </a:lnTo>
                  <a:close/>
                </a:path>
                <a:path w="450850" h="378460">
                  <a:moveTo>
                    <a:pt x="392430" y="2412"/>
                  </a:moveTo>
                  <a:lnTo>
                    <a:pt x="389889" y="2412"/>
                  </a:lnTo>
                  <a:lnTo>
                    <a:pt x="389889" y="3810"/>
                  </a:lnTo>
                  <a:lnTo>
                    <a:pt x="392430" y="3810"/>
                  </a:lnTo>
                  <a:lnTo>
                    <a:pt x="392430" y="2412"/>
                  </a:lnTo>
                  <a:close/>
                </a:path>
                <a:path w="450850" h="378460">
                  <a:moveTo>
                    <a:pt x="388620" y="0"/>
                  </a:moveTo>
                  <a:lnTo>
                    <a:pt x="63500" y="0"/>
                  </a:lnTo>
                  <a:lnTo>
                    <a:pt x="63500" y="2412"/>
                  </a:lnTo>
                  <a:lnTo>
                    <a:pt x="388620" y="2412"/>
                  </a:lnTo>
                  <a:lnTo>
                    <a:pt x="388620" y="0"/>
                  </a:lnTo>
                  <a:close/>
                </a:path>
                <a:path w="450850" h="378460">
                  <a:moveTo>
                    <a:pt x="3810" y="95123"/>
                  </a:moveTo>
                  <a:lnTo>
                    <a:pt x="0" y="95123"/>
                  </a:lnTo>
                  <a:lnTo>
                    <a:pt x="0" y="126873"/>
                  </a:lnTo>
                  <a:lnTo>
                    <a:pt x="3810" y="126873"/>
                  </a:lnTo>
                  <a:lnTo>
                    <a:pt x="3810" y="95123"/>
                  </a:lnTo>
                  <a:close/>
                </a:path>
                <a:path w="450850" h="378460">
                  <a:moveTo>
                    <a:pt x="450850" y="95123"/>
                  </a:moveTo>
                  <a:lnTo>
                    <a:pt x="447040" y="95123"/>
                  </a:lnTo>
                  <a:lnTo>
                    <a:pt x="447040" y="126873"/>
                  </a:lnTo>
                  <a:lnTo>
                    <a:pt x="450850" y="126873"/>
                  </a:lnTo>
                  <a:lnTo>
                    <a:pt x="450850" y="95123"/>
                  </a:lnTo>
                  <a:close/>
                </a:path>
                <a:path w="450850" h="378460">
                  <a:moveTo>
                    <a:pt x="3810" y="126873"/>
                  </a:moveTo>
                  <a:lnTo>
                    <a:pt x="0" y="126873"/>
                  </a:lnTo>
                  <a:lnTo>
                    <a:pt x="0" y="133223"/>
                  </a:lnTo>
                  <a:lnTo>
                    <a:pt x="3810" y="133223"/>
                  </a:lnTo>
                  <a:lnTo>
                    <a:pt x="3810" y="126873"/>
                  </a:lnTo>
                  <a:close/>
                </a:path>
                <a:path w="450850" h="378460">
                  <a:moveTo>
                    <a:pt x="450850" y="126873"/>
                  </a:moveTo>
                  <a:lnTo>
                    <a:pt x="447040" y="126873"/>
                  </a:lnTo>
                  <a:lnTo>
                    <a:pt x="447040" y="133223"/>
                  </a:lnTo>
                  <a:lnTo>
                    <a:pt x="450850" y="133223"/>
                  </a:lnTo>
                  <a:lnTo>
                    <a:pt x="450850" y="126873"/>
                  </a:lnTo>
                  <a:close/>
                </a:path>
                <a:path w="450850" h="378460">
                  <a:moveTo>
                    <a:pt x="3810" y="133223"/>
                  </a:moveTo>
                  <a:lnTo>
                    <a:pt x="0" y="133223"/>
                  </a:lnTo>
                  <a:lnTo>
                    <a:pt x="0" y="177673"/>
                  </a:lnTo>
                  <a:lnTo>
                    <a:pt x="3810" y="177673"/>
                  </a:lnTo>
                  <a:lnTo>
                    <a:pt x="3810" y="133223"/>
                  </a:lnTo>
                  <a:close/>
                </a:path>
                <a:path w="450850" h="378460">
                  <a:moveTo>
                    <a:pt x="450850" y="133223"/>
                  </a:moveTo>
                  <a:lnTo>
                    <a:pt x="447040" y="133223"/>
                  </a:lnTo>
                  <a:lnTo>
                    <a:pt x="447040" y="177673"/>
                  </a:lnTo>
                  <a:lnTo>
                    <a:pt x="450850" y="177673"/>
                  </a:lnTo>
                  <a:lnTo>
                    <a:pt x="450850" y="133223"/>
                  </a:lnTo>
                  <a:close/>
                </a:path>
                <a:path w="450850" h="378460">
                  <a:moveTo>
                    <a:pt x="3810" y="177673"/>
                  </a:moveTo>
                  <a:lnTo>
                    <a:pt x="0" y="177673"/>
                  </a:lnTo>
                  <a:lnTo>
                    <a:pt x="0" y="279273"/>
                  </a:lnTo>
                  <a:lnTo>
                    <a:pt x="3810" y="279273"/>
                  </a:lnTo>
                  <a:lnTo>
                    <a:pt x="3810" y="177673"/>
                  </a:lnTo>
                  <a:close/>
                </a:path>
                <a:path w="450850" h="378460">
                  <a:moveTo>
                    <a:pt x="450850" y="177673"/>
                  </a:moveTo>
                  <a:lnTo>
                    <a:pt x="447040" y="177673"/>
                  </a:lnTo>
                  <a:lnTo>
                    <a:pt x="447040" y="279273"/>
                  </a:lnTo>
                  <a:lnTo>
                    <a:pt x="450850" y="279273"/>
                  </a:lnTo>
                  <a:lnTo>
                    <a:pt x="450850" y="177673"/>
                  </a:lnTo>
                  <a:close/>
                </a:path>
                <a:path w="450850" h="378460">
                  <a:moveTo>
                    <a:pt x="392430" y="375920"/>
                  </a:moveTo>
                  <a:lnTo>
                    <a:pt x="59690" y="375920"/>
                  </a:lnTo>
                  <a:lnTo>
                    <a:pt x="59690" y="378333"/>
                  </a:lnTo>
                  <a:lnTo>
                    <a:pt x="62229" y="378333"/>
                  </a:lnTo>
                  <a:lnTo>
                    <a:pt x="62229" y="377190"/>
                  </a:lnTo>
                  <a:lnTo>
                    <a:pt x="392430" y="377190"/>
                  </a:lnTo>
                  <a:lnTo>
                    <a:pt x="392430" y="375920"/>
                  </a:lnTo>
                  <a:close/>
                </a:path>
                <a:path w="450850" h="378460">
                  <a:moveTo>
                    <a:pt x="392430" y="377190"/>
                  </a:moveTo>
                  <a:lnTo>
                    <a:pt x="391159" y="377190"/>
                  </a:lnTo>
                  <a:lnTo>
                    <a:pt x="391159" y="378333"/>
                  </a:lnTo>
                  <a:lnTo>
                    <a:pt x="392430" y="378333"/>
                  </a:lnTo>
                  <a:lnTo>
                    <a:pt x="392430" y="377190"/>
                  </a:lnTo>
                  <a:close/>
                </a:path>
                <a:path w="450850" h="378460">
                  <a:moveTo>
                    <a:pt x="394970" y="374523"/>
                  </a:moveTo>
                  <a:lnTo>
                    <a:pt x="58420" y="374523"/>
                  </a:lnTo>
                  <a:lnTo>
                    <a:pt x="58420" y="375920"/>
                  </a:lnTo>
                  <a:lnTo>
                    <a:pt x="394970" y="375920"/>
                  </a:lnTo>
                  <a:lnTo>
                    <a:pt x="394970" y="374523"/>
                  </a:lnTo>
                  <a:close/>
                </a:path>
                <a:path w="450850" h="378460">
                  <a:moveTo>
                    <a:pt x="450850" y="323723"/>
                  </a:moveTo>
                  <a:lnTo>
                    <a:pt x="447040" y="323723"/>
                  </a:lnTo>
                  <a:lnTo>
                    <a:pt x="447040" y="326390"/>
                  </a:lnTo>
                  <a:lnTo>
                    <a:pt x="448309" y="326390"/>
                  </a:lnTo>
                  <a:lnTo>
                    <a:pt x="448309" y="327533"/>
                  </a:lnTo>
                  <a:lnTo>
                    <a:pt x="449580" y="327533"/>
                  </a:lnTo>
                  <a:lnTo>
                    <a:pt x="449580" y="325120"/>
                  </a:lnTo>
                  <a:lnTo>
                    <a:pt x="450850" y="325120"/>
                  </a:lnTo>
                  <a:lnTo>
                    <a:pt x="450850" y="323723"/>
                  </a:lnTo>
                  <a:close/>
                </a:path>
                <a:path w="450850" h="378460">
                  <a:moveTo>
                    <a:pt x="3810" y="323723"/>
                  </a:moveTo>
                  <a:lnTo>
                    <a:pt x="2539" y="323723"/>
                  </a:lnTo>
                  <a:lnTo>
                    <a:pt x="2539" y="325120"/>
                  </a:lnTo>
                  <a:lnTo>
                    <a:pt x="3810" y="325120"/>
                  </a:lnTo>
                  <a:lnTo>
                    <a:pt x="3810" y="323723"/>
                  </a:lnTo>
                  <a:close/>
                </a:path>
                <a:path w="450850" h="378460">
                  <a:moveTo>
                    <a:pt x="3810" y="317373"/>
                  </a:moveTo>
                  <a:lnTo>
                    <a:pt x="0" y="317373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2580"/>
                  </a:lnTo>
                  <a:lnTo>
                    <a:pt x="3810" y="322580"/>
                  </a:lnTo>
                  <a:lnTo>
                    <a:pt x="3810" y="317373"/>
                  </a:lnTo>
                  <a:close/>
                </a:path>
                <a:path w="450850" h="378460">
                  <a:moveTo>
                    <a:pt x="450850" y="317373"/>
                  </a:moveTo>
                  <a:lnTo>
                    <a:pt x="447040" y="317373"/>
                  </a:lnTo>
                  <a:lnTo>
                    <a:pt x="447040" y="322580"/>
                  </a:lnTo>
                  <a:lnTo>
                    <a:pt x="450850" y="322580"/>
                  </a:lnTo>
                  <a:lnTo>
                    <a:pt x="450850" y="317373"/>
                  </a:lnTo>
                  <a:close/>
                </a:path>
                <a:path w="450850" h="378460">
                  <a:moveTo>
                    <a:pt x="3810" y="314833"/>
                  </a:moveTo>
                  <a:lnTo>
                    <a:pt x="0" y="314833"/>
                  </a:lnTo>
                  <a:lnTo>
                    <a:pt x="0" y="316103"/>
                  </a:lnTo>
                  <a:lnTo>
                    <a:pt x="3810" y="316103"/>
                  </a:lnTo>
                  <a:lnTo>
                    <a:pt x="3810" y="314833"/>
                  </a:lnTo>
                  <a:close/>
                </a:path>
                <a:path w="450850" h="378460">
                  <a:moveTo>
                    <a:pt x="450850" y="314833"/>
                  </a:moveTo>
                  <a:lnTo>
                    <a:pt x="447040" y="314833"/>
                  </a:lnTo>
                  <a:lnTo>
                    <a:pt x="447040" y="316103"/>
                  </a:lnTo>
                  <a:lnTo>
                    <a:pt x="450850" y="316103"/>
                  </a:lnTo>
                  <a:lnTo>
                    <a:pt x="450850" y="314833"/>
                  </a:lnTo>
                  <a:close/>
                </a:path>
                <a:path w="450850" h="378460">
                  <a:moveTo>
                    <a:pt x="3810" y="311023"/>
                  </a:moveTo>
                  <a:lnTo>
                    <a:pt x="0" y="31102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11023"/>
                  </a:lnTo>
                  <a:close/>
                </a:path>
                <a:path w="450850" h="378460">
                  <a:moveTo>
                    <a:pt x="450850" y="311023"/>
                  </a:moveTo>
                  <a:lnTo>
                    <a:pt x="447040" y="311023"/>
                  </a:lnTo>
                  <a:lnTo>
                    <a:pt x="447040" y="313563"/>
                  </a:lnTo>
                  <a:lnTo>
                    <a:pt x="450850" y="313563"/>
                  </a:lnTo>
                  <a:lnTo>
                    <a:pt x="450850" y="311023"/>
                  </a:lnTo>
                  <a:close/>
                </a:path>
                <a:path w="450850" h="378460">
                  <a:moveTo>
                    <a:pt x="3810" y="308483"/>
                  </a:moveTo>
                  <a:lnTo>
                    <a:pt x="0" y="30848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8483"/>
                  </a:lnTo>
                  <a:close/>
                </a:path>
                <a:path w="450850" h="378460">
                  <a:moveTo>
                    <a:pt x="450850" y="308483"/>
                  </a:moveTo>
                  <a:lnTo>
                    <a:pt x="447040" y="308483"/>
                  </a:lnTo>
                  <a:lnTo>
                    <a:pt x="447040" y="309753"/>
                  </a:lnTo>
                  <a:lnTo>
                    <a:pt x="450850" y="309753"/>
                  </a:lnTo>
                  <a:lnTo>
                    <a:pt x="450850" y="308483"/>
                  </a:lnTo>
                  <a:close/>
                </a:path>
                <a:path w="450850" h="378460">
                  <a:moveTo>
                    <a:pt x="3810" y="295783"/>
                  </a:moveTo>
                  <a:lnTo>
                    <a:pt x="0" y="29578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95783"/>
                  </a:lnTo>
                  <a:close/>
                </a:path>
                <a:path w="450850" h="378460">
                  <a:moveTo>
                    <a:pt x="450850" y="295783"/>
                  </a:moveTo>
                  <a:lnTo>
                    <a:pt x="447040" y="295783"/>
                  </a:lnTo>
                  <a:lnTo>
                    <a:pt x="447040" y="307213"/>
                  </a:lnTo>
                  <a:lnTo>
                    <a:pt x="450850" y="307213"/>
                  </a:lnTo>
                  <a:lnTo>
                    <a:pt x="450850" y="295783"/>
                  </a:lnTo>
                  <a:close/>
                </a:path>
                <a:path w="450850" h="378460">
                  <a:moveTo>
                    <a:pt x="3810" y="291973"/>
                  </a:moveTo>
                  <a:lnTo>
                    <a:pt x="0" y="29197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91973"/>
                  </a:lnTo>
                  <a:close/>
                </a:path>
                <a:path w="450850" h="378460">
                  <a:moveTo>
                    <a:pt x="450850" y="291973"/>
                  </a:moveTo>
                  <a:lnTo>
                    <a:pt x="447040" y="291973"/>
                  </a:lnTo>
                  <a:lnTo>
                    <a:pt x="447040" y="294513"/>
                  </a:lnTo>
                  <a:lnTo>
                    <a:pt x="450850" y="294513"/>
                  </a:lnTo>
                  <a:lnTo>
                    <a:pt x="450850" y="291973"/>
                  </a:lnTo>
                  <a:close/>
                </a:path>
                <a:path w="450850" h="378460">
                  <a:moveTo>
                    <a:pt x="3810" y="289433"/>
                  </a:moveTo>
                  <a:lnTo>
                    <a:pt x="0" y="289433"/>
                  </a:lnTo>
                  <a:lnTo>
                    <a:pt x="0" y="290703"/>
                  </a:lnTo>
                  <a:lnTo>
                    <a:pt x="3810" y="290703"/>
                  </a:lnTo>
                  <a:lnTo>
                    <a:pt x="3810" y="289433"/>
                  </a:lnTo>
                  <a:close/>
                </a:path>
                <a:path w="450850" h="378460">
                  <a:moveTo>
                    <a:pt x="450850" y="289433"/>
                  </a:moveTo>
                  <a:lnTo>
                    <a:pt x="447040" y="289433"/>
                  </a:lnTo>
                  <a:lnTo>
                    <a:pt x="447040" y="290703"/>
                  </a:lnTo>
                  <a:lnTo>
                    <a:pt x="450850" y="290703"/>
                  </a:lnTo>
                  <a:lnTo>
                    <a:pt x="450850" y="289433"/>
                  </a:lnTo>
                  <a:close/>
                </a:path>
                <a:path w="450850" h="378460">
                  <a:moveTo>
                    <a:pt x="3810" y="280543"/>
                  </a:moveTo>
                  <a:lnTo>
                    <a:pt x="0" y="28054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80543"/>
                  </a:lnTo>
                  <a:close/>
                </a:path>
                <a:path w="450850" h="378460">
                  <a:moveTo>
                    <a:pt x="450850" y="280543"/>
                  </a:moveTo>
                  <a:lnTo>
                    <a:pt x="447040" y="280543"/>
                  </a:lnTo>
                  <a:lnTo>
                    <a:pt x="447040" y="288163"/>
                  </a:lnTo>
                  <a:lnTo>
                    <a:pt x="450850" y="288163"/>
                  </a:lnTo>
                  <a:lnTo>
                    <a:pt x="450850" y="280543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403859" y="1844167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810" y="88773"/>
                  </a:moveTo>
                  <a:lnTo>
                    <a:pt x="0" y="8877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8773"/>
                  </a:lnTo>
                  <a:close/>
                </a:path>
                <a:path w="443230" h="370839">
                  <a:moveTo>
                    <a:pt x="443230" y="88773"/>
                  </a:moveTo>
                  <a:lnTo>
                    <a:pt x="439420" y="88773"/>
                  </a:lnTo>
                  <a:lnTo>
                    <a:pt x="439420" y="91312"/>
                  </a:lnTo>
                  <a:lnTo>
                    <a:pt x="443230" y="91312"/>
                  </a:lnTo>
                  <a:lnTo>
                    <a:pt x="443230" y="88773"/>
                  </a:lnTo>
                  <a:close/>
                </a:path>
                <a:path w="443230" h="370839">
                  <a:moveTo>
                    <a:pt x="3810" y="84962"/>
                  </a:moveTo>
                  <a:lnTo>
                    <a:pt x="0" y="84962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84962"/>
                  </a:lnTo>
                  <a:close/>
                </a:path>
                <a:path w="443230" h="370839">
                  <a:moveTo>
                    <a:pt x="443230" y="84962"/>
                  </a:moveTo>
                  <a:lnTo>
                    <a:pt x="439420" y="84962"/>
                  </a:lnTo>
                  <a:lnTo>
                    <a:pt x="439420" y="87502"/>
                  </a:lnTo>
                  <a:lnTo>
                    <a:pt x="443230" y="87502"/>
                  </a:lnTo>
                  <a:lnTo>
                    <a:pt x="443230" y="84962"/>
                  </a:lnTo>
                  <a:close/>
                </a:path>
                <a:path w="443230" h="370839">
                  <a:moveTo>
                    <a:pt x="3810" y="82423"/>
                  </a:moveTo>
                  <a:lnTo>
                    <a:pt x="0" y="82423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82423"/>
                  </a:lnTo>
                  <a:close/>
                </a:path>
                <a:path w="443230" h="370839">
                  <a:moveTo>
                    <a:pt x="443230" y="82423"/>
                  </a:moveTo>
                  <a:lnTo>
                    <a:pt x="439420" y="82423"/>
                  </a:lnTo>
                  <a:lnTo>
                    <a:pt x="439420" y="83692"/>
                  </a:lnTo>
                  <a:lnTo>
                    <a:pt x="443230" y="83692"/>
                  </a:lnTo>
                  <a:lnTo>
                    <a:pt x="443230" y="82423"/>
                  </a:lnTo>
                  <a:close/>
                </a:path>
                <a:path w="443230" h="370839">
                  <a:moveTo>
                    <a:pt x="3810" y="78612"/>
                  </a:moveTo>
                  <a:lnTo>
                    <a:pt x="0" y="78612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78612"/>
                  </a:lnTo>
                  <a:close/>
                </a:path>
                <a:path w="443230" h="370839">
                  <a:moveTo>
                    <a:pt x="443230" y="78612"/>
                  </a:moveTo>
                  <a:lnTo>
                    <a:pt x="439420" y="78612"/>
                  </a:lnTo>
                  <a:lnTo>
                    <a:pt x="439420" y="81152"/>
                  </a:lnTo>
                  <a:lnTo>
                    <a:pt x="443230" y="81152"/>
                  </a:lnTo>
                  <a:lnTo>
                    <a:pt x="443230" y="78612"/>
                  </a:lnTo>
                  <a:close/>
                </a:path>
                <a:path w="443230" h="370839">
                  <a:moveTo>
                    <a:pt x="3810" y="69723"/>
                  </a:moveTo>
                  <a:lnTo>
                    <a:pt x="0" y="69723"/>
                  </a:lnTo>
                  <a:lnTo>
                    <a:pt x="0" y="77342"/>
                  </a:lnTo>
                  <a:lnTo>
                    <a:pt x="3810" y="77342"/>
                  </a:lnTo>
                  <a:lnTo>
                    <a:pt x="3810" y="69723"/>
                  </a:lnTo>
                  <a:close/>
                </a:path>
                <a:path w="443230" h="370839">
                  <a:moveTo>
                    <a:pt x="443230" y="69723"/>
                  </a:moveTo>
                  <a:lnTo>
                    <a:pt x="439420" y="69723"/>
                  </a:lnTo>
                  <a:lnTo>
                    <a:pt x="439420" y="77342"/>
                  </a:lnTo>
                  <a:lnTo>
                    <a:pt x="443230" y="77342"/>
                  </a:lnTo>
                  <a:lnTo>
                    <a:pt x="443230" y="69723"/>
                  </a:lnTo>
                  <a:close/>
                </a:path>
                <a:path w="443230" h="370839">
                  <a:moveTo>
                    <a:pt x="3810" y="65912"/>
                  </a:moveTo>
                  <a:lnTo>
                    <a:pt x="0" y="65912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5912"/>
                  </a:lnTo>
                  <a:close/>
                </a:path>
                <a:path w="443230" h="370839">
                  <a:moveTo>
                    <a:pt x="443230" y="65912"/>
                  </a:moveTo>
                  <a:lnTo>
                    <a:pt x="439420" y="65912"/>
                  </a:lnTo>
                  <a:lnTo>
                    <a:pt x="439420" y="68452"/>
                  </a:lnTo>
                  <a:lnTo>
                    <a:pt x="443230" y="68452"/>
                  </a:lnTo>
                  <a:lnTo>
                    <a:pt x="443230" y="65912"/>
                  </a:lnTo>
                  <a:close/>
                </a:path>
                <a:path w="443230" h="370839">
                  <a:moveTo>
                    <a:pt x="3810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3373"/>
                  </a:lnTo>
                  <a:close/>
                </a:path>
                <a:path w="443230" h="370839">
                  <a:moveTo>
                    <a:pt x="443230" y="63373"/>
                  </a:moveTo>
                  <a:lnTo>
                    <a:pt x="439420" y="63373"/>
                  </a:lnTo>
                  <a:lnTo>
                    <a:pt x="439420" y="64642"/>
                  </a:lnTo>
                  <a:lnTo>
                    <a:pt x="443230" y="64642"/>
                  </a:lnTo>
                  <a:lnTo>
                    <a:pt x="443230" y="63373"/>
                  </a:lnTo>
                  <a:close/>
                </a:path>
                <a:path w="443230" h="370839">
                  <a:moveTo>
                    <a:pt x="3810" y="53212"/>
                  </a:moveTo>
                  <a:lnTo>
                    <a:pt x="0" y="5321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3212"/>
                  </a:lnTo>
                  <a:close/>
                </a:path>
                <a:path w="443230" h="370839">
                  <a:moveTo>
                    <a:pt x="443230" y="53212"/>
                  </a:moveTo>
                  <a:lnTo>
                    <a:pt x="439420" y="53212"/>
                  </a:lnTo>
                  <a:lnTo>
                    <a:pt x="439420" y="62102"/>
                  </a:lnTo>
                  <a:lnTo>
                    <a:pt x="443230" y="62102"/>
                  </a:lnTo>
                  <a:lnTo>
                    <a:pt x="443230" y="53212"/>
                  </a:lnTo>
                  <a:close/>
                </a:path>
                <a:path w="443230" h="370839">
                  <a:moveTo>
                    <a:pt x="3810" y="50673"/>
                  </a:moveTo>
                  <a:lnTo>
                    <a:pt x="0" y="50673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50673"/>
                  </a:lnTo>
                  <a:close/>
                </a:path>
                <a:path w="443230" h="370839">
                  <a:moveTo>
                    <a:pt x="443230" y="50673"/>
                  </a:moveTo>
                  <a:lnTo>
                    <a:pt x="439420" y="50673"/>
                  </a:lnTo>
                  <a:lnTo>
                    <a:pt x="439420" y="51942"/>
                  </a:lnTo>
                  <a:lnTo>
                    <a:pt x="443230" y="51942"/>
                  </a:lnTo>
                  <a:lnTo>
                    <a:pt x="443230" y="50673"/>
                  </a:lnTo>
                  <a:close/>
                </a:path>
                <a:path w="443230" h="370839">
                  <a:moveTo>
                    <a:pt x="3810" y="45592"/>
                  </a:moveTo>
                  <a:lnTo>
                    <a:pt x="2539" y="45592"/>
                  </a:lnTo>
                  <a:lnTo>
                    <a:pt x="2539" y="46989"/>
                  </a:lnTo>
                  <a:lnTo>
                    <a:pt x="1269" y="46989"/>
                  </a:lnTo>
                  <a:lnTo>
                    <a:pt x="1269" y="49402"/>
                  </a:lnTo>
                  <a:lnTo>
                    <a:pt x="3810" y="49402"/>
                  </a:lnTo>
                  <a:lnTo>
                    <a:pt x="3810" y="45592"/>
                  </a:lnTo>
                  <a:close/>
                </a:path>
                <a:path w="443230" h="370839">
                  <a:moveTo>
                    <a:pt x="443229" y="46989"/>
                  </a:moveTo>
                  <a:lnTo>
                    <a:pt x="439420" y="46989"/>
                  </a:lnTo>
                  <a:lnTo>
                    <a:pt x="439420" y="49402"/>
                  </a:lnTo>
                  <a:lnTo>
                    <a:pt x="443229" y="49402"/>
                  </a:lnTo>
                  <a:lnTo>
                    <a:pt x="443229" y="46989"/>
                  </a:lnTo>
                  <a:close/>
                </a:path>
                <a:path w="443230" h="370839">
                  <a:moveTo>
                    <a:pt x="440690" y="43052"/>
                  </a:moveTo>
                  <a:lnTo>
                    <a:pt x="439420" y="43052"/>
                  </a:lnTo>
                  <a:lnTo>
                    <a:pt x="439420" y="45592"/>
                  </a:lnTo>
                  <a:lnTo>
                    <a:pt x="440690" y="45592"/>
                  </a:lnTo>
                  <a:lnTo>
                    <a:pt x="440690" y="43052"/>
                  </a:lnTo>
                  <a:close/>
                </a:path>
                <a:path w="443230" h="37083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10"/>
                  </a:lnTo>
                  <a:lnTo>
                    <a:pt x="393700" y="3810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53339" y="1142"/>
                  </a:moveTo>
                  <a:lnTo>
                    <a:pt x="52069" y="1142"/>
                  </a:lnTo>
                  <a:lnTo>
                    <a:pt x="52069" y="2539"/>
                  </a:lnTo>
                  <a:lnTo>
                    <a:pt x="53339" y="2539"/>
                  </a:lnTo>
                  <a:lnTo>
                    <a:pt x="53339" y="1142"/>
                  </a:lnTo>
                  <a:close/>
                </a:path>
                <a:path w="443230" h="370839">
                  <a:moveTo>
                    <a:pt x="392430" y="1142"/>
                  </a:moveTo>
                  <a:lnTo>
                    <a:pt x="389890" y="1142"/>
                  </a:lnTo>
                  <a:lnTo>
                    <a:pt x="389890" y="2539"/>
                  </a:lnTo>
                  <a:lnTo>
                    <a:pt x="392430" y="2539"/>
                  </a:lnTo>
                  <a:lnTo>
                    <a:pt x="392430" y="1142"/>
                  </a:lnTo>
                  <a:close/>
                </a:path>
                <a:path w="443230" h="370839">
                  <a:moveTo>
                    <a:pt x="388620" y="0"/>
                  </a:moveTo>
                  <a:lnTo>
                    <a:pt x="55880" y="0"/>
                  </a:lnTo>
                  <a:lnTo>
                    <a:pt x="55880" y="1142"/>
                  </a:lnTo>
                  <a:lnTo>
                    <a:pt x="388620" y="1142"/>
                  </a:lnTo>
                  <a:lnTo>
                    <a:pt x="388620" y="0"/>
                  </a:lnTo>
                  <a:close/>
                </a:path>
                <a:path w="443230" h="370839">
                  <a:moveTo>
                    <a:pt x="3810" y="91313"/>
                  </a:moveTo>
                  <a:lnTo>
                    <a:pt x="0" y="91313"/>
                  </a:lnTo>
                  <a:lnTo>
                    <a:pt x="0" y="123062"/>
                  </a:lnTo>
                  <a:lnTo>
                    <a:pt x="3810" y="123062"/>
                  </a:lnTo>
                  <a:lnTo>
                    <a:pt x="3810" y="91313"/>
                  </a:lnTo>
                  <a:close/>
                </a:path>
                <a:path w="443230" h="370839">
                  <a:moveTo>
                    <a:pt x="443230" y="91313"/>
                  </a:moveTo>
                  <a:lnTo>
                    <a:pt x="439420" y="91313"/>
                  </a:lnTo>
                  <a:lnTo>
                    <a:pt x="439420" y="123062"/>
                  </a:lnTo>
                  <a:lnTo>
                    <a:pt x="443230" y="123062"/>
                  </a:lnTo>
                  <a:lnTo>
                    <a:pt x="443230" y="91313"/>
                  </a:lnTo>
                  <a:close/>
                </a:path>
                <a:path w="443230" h="370839">
                  <a:moveTo>
                    <a:pt x="3810" y="123063"/>
                  </a:moveTo>
                  <a:lnTo>
                    <a:pt x="0" y="123063"/>
                  </a:lnTo>
                  <a:lnTo>
                    <a:pt x="0" y="129412"/>
                  </a:lnTo>
                  <a:lnTo>
                    <a:pt x="3810" y="129412"/>
                  </a:lnTo>
                  <a:lnTo>
                    <a:pt x="3810" y="123063"/>
                  </a:lnTo>
                  <a:close/>
                </a:path>
                <a:path w="443230" h="370839">
                  <a:moveTo>
                    <a:pt x="443230" y="123063"/>
                  </a:moveTo>
                  <a:lnTo>
                    <a:pt x="439420" y="123063"/>
                  </a:lnTo>
                  <a:lnTo>
                    <a:pt x="439420" y="129412"/>
                  </a:lnTo>
                  <a:lnTo>
                    <a:pt x="443230" y="129412"/>
                  </a:lnTo>
                  <a:lnTo>
                    <a:pt x="443230" y="123063"/>
                  </a:lnTo>
                  <a:close/>
                </a:path>
                <a:path w="443230" h="370839">
                  <a:moveTo>
                    <a:pt x="3810" y="129413"/>
                  </a:moveTo>
                  <a:lnTo>
                    <a:pt x="0" y="129413"/>
                  </a:lnTo>
                  <a:lnTo>
                    <a:pt x="0" y="173862"/>
                  </a:lnTo>
                  <a:lnTo>
                    <a:pt x="3810" y="173862"/>
                  </a:lnTo>
                  <a:lnTo>
                    <a:pt x="3810" y="129413"/>
                  </a:lnTo>
                  <a:close/>
                </a:path>
                <a:path w="443230" h="370839">
                  <a:moveTo>
                    <a:pt x="443230" y="129413"/>
                  </a:moveTo>
                  <a:lnTo>
                    <a:pt x="439420" y="129413"/>
                  </a:lnTo>
                  <a:lnTo>
                    <a:pt x="439420" y="173862"/>
                  </a:lnTo>
                  <a:lnTo>
                    <a:pt x="443230" y="173862"/>
                  </a:lnTo>
                  <a:lnTo>
                    <a:pt x="443230" y="129413"/>
                  </a:lnTo>
                  <a:close/>
                </a:path>
                <a:path w="443230" h="370839">
                  <a:moveTo>
                    <a:pt x="3810" y="173863"/>
                  </a:moveTo>
                  <a:lnTo>
                    <a:pt x="0" y="17386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173863"/>
                  </a:lnTo>
                  <a:close/>
                </a:path>
                <a:path w="443230" h="370839">
                  <a:moveTo>
                    <a:pt x="443230" y="173863"/>
                  </a:moveTo>
                  <a:lnTo>
                    <a:pt x="439420" y="173863"/>
                  </a:lnTo>
                  <a:lnTo>
                    <a:pt x="439420" y="275463"/>
                  </a:lnTo>
                  <a:lnTo>
                    <a:pt x="443230" y="275463"/>
                  </a:lnTo>
                  <a:lnTo>
                    <a:pt x="443230" y="173863"/>
                  </a:lnTo>
                  <a:close/>
                </a:path>
                <a:path w="443230" h="370839">
                  <a:moveTo>
                    <a:pt x="394970" y="368300"/>
                  </a:moveTo>
                  <a:lnTo>
                    <a:pt x="50799" y="368300"/>
                  </a:lnTo>
                  <a:lnTo>
                    <a:pt x="50799" y="370713"/>
                  </a:lnTo>
                  <a:lnTo>
                    <a:pt x="52069" y="370713"/>
                  </a:lnTo>
                  <a:lnTo>
                    <a:pt x="52069" y="369570"/>
                  </a:lnTo>
                  <a:lnTo>
                    <a:pt x="394970" y="369570"/>
                  </a:lnTo>
                  <a:lnTo>
                    <a:pt x="394970" y="368300"/>
                  </a:lnTo>
                  <a:close/>
                </a:path>
                <a:path w="443230" h="370839">
                  <a:moveTo>
                    <a:pt x="394970" y="369570"/>
                  </a:moveTo>
                  <a:lnTo>
                    <a:pt x="392430" y="369570"/>
                  </a:lnTo>
                  <a:lnTo>
                    <a:pt x="392430" y="370713"/>
                  </a:lnTo>
                  <a:lnTo>
                    <a:pt x="394970" y="370713"/>
                  </a:lnTo>
                  <a:lnTo>
                    <a:pt x="394970" y="369570"/>
                  </a:lnTo>
                  <a:close/>
                </a:path>
                <a:path w="443230" h="370839">
                  <a:moveTo>
                    <a:pt x="48260" y="367029"/>
                  </a:moveTo>
                  <a:lnTo>
                    <a:pt x="46989" y="367029"/>
                  </a:lnTo>
                  <a:lnTo>
                    <a:pt x="46989" y="368300"/>
                  </a:lnTo>
                  <a:lnTo>
                    <a:pt x="48260" y="368300"/>
                  </a:lnTo>
                  <a:lnTo>
                    <a:pt x="48260" y="367029"/>
                  </a:lnTo>
                  <a:close/>
                </a:path>
                <a:path w="443230" h="370839">
                  <a:moveTo>
                    <a:pt x="397510" y="367029"/>
                  </a:moveTo>
                  <a:lnTo>
                    <a:pt x="396240" y="367029"/>
                  </a:lnTo>
                  <a:lnTo>
                    <a:pt x="396240" y="368300"/>
                  </a:lnTo>
                  <a:lnTo>
                    <a:pt x="397510" y="368300"/>
                  </a:lnTo>
                  <a:lnTo>
                    <a:pt x="397510" y="367029"/>
                  </a:lnTo>
                  <a:close/>
                </a:path>
                <a:path w="443230" h="370839">
                  <a:moveTo>
                    <a:pt x="440690" y="326263"/>
                  </a:moveTo>
                  <a:lnTo>
                    <a:pt x="439420" y="326263"/>
                  </a:lnTo>
                  <a:lnTo>
                    <a:pt x="439420" y="330200"/>
                  </a:lnTo>
                  <a:lnTo>
                    <a:pt x="440690" y="330200"/>
                  </a:lnTo>
                  <a:lnTo>
                    <a:pt x="440690" y="326263"/>
                  </a:lnTo>
                  <a:close/>
                </a:path>
                <a:path w="443230" h="370839">
                  <a:moveTo>
                    <a:pt x="3810" y="323850"/>
                  </a:moveTo>
                  <a:lnTo>
                    <a:pt x="1269" y="323850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5120"/>
                  </a:lnTo>
                  <a:lnTo>
                    <a:pt x="3810" y="325120"/>
                  </a:lnTo>
                  <a:lnTo>
                    <a:pt x="3810" y="323850"/>
                  </a:lnTo>
                  <a:close/>
                </a:path>
                <a:path w="443230" h="370839">
                  <a:moveTo>
                    <a:pt x="443229" y="323850"/>
                  </a:moveTo>
                  <a:lnTo>
                    <a:pt x="439420" y="323850"/>
                  </a:lnTo>
                  <a:lnTo>
                    <a:pt x="439420" y="325120"/>
                  </a:lnTo>
                  <a:lnTo>
                    <a:pt x="441959" y="325120"/>
                  </a:lnTo>
                  <a:lnTo>
                    <a:pt x="441959" y="326263"/>
                  </a:lnTo>
                  <a:lnTo>
                    <a:pt x="443229" y="326263"/>
                  </a:lnTo>
                  <a:lnTo>
                    <a:pt x="443229" y="323850"/>
                  </a:lnTo>
                  <a:close/>
                </a:path>
                <a:path w="443230" h="370839">
                  <a:moveTo>
                    <a:pt x="3810" y="319913"/>
                  </a:moveTo>
                  <a:lnTo>
                    <a:pt x="0" y="319913"/>
                  </a:lnTo>
                  <a:lnTo>
                    <a:pt x="0" y="322453"/>
                  </a:lnTo>
                  <a:lnTo>
                    <a:pt x="3810" y="322453"/>
                  </a:lnTo>
                  <a:lnTo>
                    <a:pt x="3810" y="319913"/>
                  </a:lnTo>
                  <a:close/>
                </a:path>
                <a:path w="443230" h="370839">
                  <a:moveTo>
                    <a:pt x="443230" y="319913"/>
                  </a:moveTo>
                  <a:lnTo>
                    <a:pt x="439420" y="319913"/>
                  </a:lnTo>
                  <a:lnTo>
                    <a:pt x="439420" y="322453"/>
                  </a:lnTo>
                  <a:lnTo>
                    <a:pt x="443230" y="322453"/>
                  </a:lnTo>
                  <a:lnTo>
                    <a:pt x="443230" y="319913"/>
                  </a:lnTo>
                  <a:close/>
                </a:path>
                <a:path w="443230" h="370839">
                  <a:moveTo>
                    <a:pt x="3810" y="313563"/>
                  </a:moveTo>
                  <a:lnTo>
                    <a:pt x="0" y="313563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3563"/>
                  </a:lnTo>
                  <a:close/>
                </a:path>
                <a:path w="443230" h="370839">
                  <a:moveTo>
                    <a:pt x="443230" y="313563"/>
                  </a:moveTo>
                  <a:lnTo>
                    <a:pt x="439420" y="313563"/>
                  </a:lnTo>
                  <a:lnTo>
                    <a:pt x="439420" y="318643"/>
                  </a:lnTo>
                  <a:lnTo>
                    <a:pt x="443230" y="318643"/>
                  </a:lnTo>
                  <a:lnTo>
                    <a:pt x="443230" y="313563"/>
                  </a:lnTo>
                  <a:close/>
                </a:path>
                <a:path w="443230" h="370839">
                  <a:moveTo>
                    <a:pt x="3810" y="311023"/>
                  </a:moveTo>
                  <a:lnTo>
                    <a:pt x="0" y="311023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11023"/>
                  </a:lnTo>
                  <a:close/>
                </a:path>
                <a:path w="443230" h="370839">
                  <a:moveTo>
                    <a:pt x="443230" y="311023"/>
                  </a:moveTo>
                  <a:lnTo>
                    <a:pt x="439420" y="311023"/>
                  </a:lnTo>
                  <a:lnTo>
                    <a:pt x="439420" y="312293"/>
                  </a:lnTo>
                  <a:lnTo>
                    <a:pt x="443230" y="312293"/>
                  </a:lnTo>
                  <a:lnTo>
                    <a:pt x="443230" y="311023"/>
                  </a:lnTo>
                  <a:close/>
                </a:path>
                <a:path w="443230" h="370839">
                  <a:moveTo>
                    <a:pt x="3810" y="307213"/>
                  </a:moveTo>
                  <a:lnTo>
                    <a:pt x="0" y="30721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7213"/>
                  </a:lnTo>
                  <a:close/>
                </a:path>
                <a:path w="443230" h="370839">
                  <a:moveTo>
                    <a:pt x="443230" y="307213"/>
                  </a:moveTo>
                  <a:lnTo>
                    <a:pt x="439420" y="307213"/>
                  </a:lnTo>
                  <a:lnTo>
                    <a:pt x="439420" y="309753"/>
                  </a:lnTo>
                  <a:lnTo>
                    <a:pt x="443230" y="309753"/>
                  </a:lnTo>
                  <a:lnTo>
                    <a:pt x="443230" y="307213"/>
                  </a:lnTo>
                  <a:close/>
                </a:path>
                <a:path w="443230" h="370839">
                  <a:moveTo>
                    <a:pt x="3810" y="304673"/>
                  </a:moveTo>
                  <a:lnTo>
                    <a:pt x="0" y="304673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304673"/>
                  </a:lnTo>
                  <a:close/>
                </a:path>
                <a:path w="443230" h="370839">
                  <a:moveTo>
                    <a:pt x="443230" y="304673"/>
                  </a:moveTo>
                  <a:lnTo>
                    <a:pt x="439420" y="304673"/>
                  </a:lnTo>
                  <a:lnTo>
                    <a:pt x="439420" y="305943"/>
                  </a:lnTo>
                  <a:lnTo>
                    <a:pt x="443230" y="305943"/>
                  </a:lnTo>
                  <a:lnTo>
                    <a:pt x="443230" y="304673"/>
                  </a:lnTo>
                  <a:close/>
                </a:path>
                <a:path w="443230" h="370839">
                  <a:moveTo>
                    <a:pt x="3810" y="291973"/>
                  </a:moveTo>
                  <a:lnTo>
                    <a:pt x="0" y="29197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291973"/>
                  </a:lnTo>
                  <a:close/>
                </a:path>
                <a:path w="443230" h="370839">
                  <a:moveTo>
                    <a:pt x="443230" y="291973"/>
                  </a:moveTo>
                  <a:lnTo>
                    <a:pt x="439420" y="291973"/>
                  </a:lnTo>
                  <a:lnTo>
                    <a:pt x="439420" y="303403"/>
                  </a:lnTo>
                  <a:lnTo>
                    <a:pt x="443230" y="303403"/>
                  </a:lnTo>
                  <a:lnTo>
                    <a:pt x="443230" y="291973"/>
                  </a:lnTo>
                  <a:close/>
                </a:path>
                <a:path w="443230" h="370839">
                  <a:moveTo>
                    <a:pt x="3810" y="288163"/>
                  </a:moveTo>
                  <a:lnTo>
                    <a:pt x="0" y="288163"/>
                  </a:lnTo>
                  <a:lnTo>
                    <a:pt x="0" y="290703"/>
                  </a:lnTo>
                  <a:lnTo>
                    <a:pt x="3810" y="290703"/>
                  </a:lnTo>
                  <a:lnTo>
                    <a:pt x="3810" y="288163"/>
                  </a:lnTo>
                  <a:close/>
                </a:path>
                <a:path w="443230" h="370839">
                  <a:moveTo>
                    <a:pt x="443230" y="288163"/>
                  </a:moveTo>
                  <a:lnTo>
                    <a:pt x="439420" y="288163"/>
                  </a:lnTo>
                  <a:lnTo>
                    <a:pt x="439420" y="290703"/>
                  </a:lnTo>
                  <a:lnTo>
                    <a:pt x="443230" y="290703"/>
                  </a:lnTo>
                  <a:lnTo>
                    <a:pt x="443230" y="288163"/>
                  </a:lnTo>
                  <a:close/>
                </a:path>
                <a:path w="443230" h="370839">
                  <a:moveTo>
                    <a:pt x="3810" y="285623"/>
                  </a:moveTo>
                  <a:lnTo>
                    <a:pt x="0" y="285623"/>
                  </a:lnTo>
                  <a:lnTo>
                    <a:pt x="0" y="286893"/>
                  </a:lnTo>
                  <a:lnTo>
                    <a:pt x="3810" y="286893"/>
                  </a:lnTo>
                  <a:lnTo>
                    <a:pt x="3810" y="285623"/>
                  </a:lnTo>
                  <a:close/>
                </a:path>
                <a:path w="443230" h="370839">
                  <a:moveTo>
                    <a:pt x="443230" y="285623"/>
                  </a:moveTo>
                  <a:lnTo>
                    <a:pt x="439420" y="285623"/>
                  </a:lnTo>
                  <a:lnTo>
                    <a:pt x="439420" y="286893"/>
                  </a:lnTo>
                  <a:lnTo>
                    <a:pt x="443230" y="286893"/>
                  </a:lnTo>
                  <a:lnTo>
                    <a:pt x="443230" y="285623"/>
                  </a:lnTo>
                  <a:close/>
                </a:path>
                <a:path w="443230" h="370839">
                  <a:moveTo>
                    <a:pt x="3810" y="276733"/>
                  </a:moveTo>
                  <a:lnTo>
                    <a:pt x="0" y="276733"/>
                  </a:lnTo>
                  <a:lnTo>
                    <a:pt x="0" y="284353"/>
                  </a:lnTo>
                  <a:lnTo>
                    <a:pt x="3810" y="284353"/>
                  </a:lnTo>
                  <a:lnTo>
                    <a:pt x="3810" y="276733"/>
                  </a:lnTo>
                  <a:close/>
                </a:path>
                <a:path w="443230" h="370839">
                  <a:moveTo>
                    <a:pt x="443230" y="276733"/>
                  </a:moveTo>
                  <a:lnTo>
                    <a:pt x="439420" y="276733"/>
                  </a:lnTo>
                  <a:lnTo>
                    <a:pt x="439420" y="284353"/>
                  </a:lnTo>
                  <a:lnTo>
                    <a:pt x="443230" y="284353"/>
                  </a:lnTo>
                  <a:lnTo>
                    <a:pt x="443230" y="276733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407669" y="1847977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09" h="363219">
                  <a:moveTo>
                    <a:pt x="2539" y="84962"/>
                  </a:moveTo>
                  <a:lnTo>
                    <a:pt x="0" y="84962"/>
                  </a:lnTo>
                  <a:lnTo>
                    <a:pt x="0" y="87502"/>
                  </a:lnTo>
                  <a:lnTo>
                    <a:pt x="2539" y="87502"/>
                  </a:lnTo>
                  <a:lnTo>
                    <a:pt x="2539" y="84962"/>
                  </a:lnTo>
                  <a:close/>
                </a:path>
                <a:path w="435609" h="363219">
                  <a:moveTo>
                    <a:pt x="435610" y="84962"/>
                  </a:moveTo>
                  <a:lnTo>
                    <a:pt x="433070" y="84962"/>
                  </a:lnTo>
                  <a:lnTo>
                    <a:pt x="433070" y="87502"/>
                  </a:lnTo>
                  <a:lnTo>
                    <a:pt x="435610" y="87502"/>
                  </a:lnTo>
                  <a:lnTo>
                    <a:pt x="435610" y="84962"/>
                  </a:lnTo>
                  <a:close/>
                </a:path>
                <a:path w="435609" h="363219">
                  <a:moveTo>
                    <a:pt x="2539" y="81152"/>
                  </a:moveTo>
                  <a:lnTo>
                    <a:pt x="0" y="81152"/>
                  </a:lnTo>
                  <a:lnTo>
                    <a:pt x="0" y="83692"/>
                  </a:lnTo>
                  <a:lnTo>
                    <a:pt x="2539" y="83692"/>
                  </a:lnTo>
                  <a:lnTo>
                    <a:pt x="2539" y="81152"/>
                  </a:lnTo>
                  <a:close/>
                </a:path>
                <a:path w="435609" h="363219">
                  <a:moveTo>
                    <a:pt x="435610" y="81152"/>
                  </a:moveTo>
                  <a:lnTo>
                    <a:pt x="433070" y="81152"/>
                  </a:lnTo>
                  <a:lnTo>
                    <a:pt x="433070" y="83692"/>
                  </a:lnTo>
                  <a:lnTo>
                    <a:pt x="435610" y="83692"/>
                  </a:lnTo>
                  <a:lnTo>
                    <a:pt x="435610" y="81152"/>
                  </a:lnTo>
                  <a:close/>
                </a:path>
                <a:path w="435609" h="363219">
                  <a:moveTo>
                    <a:pt x="2539" y="78612"/>
                  </a:moveTo>
                  <a:lnTo>
                    <a:pt x="0" y="78612"/>
                  </a:lnTo>
                  <a:lnTo>
                    <a:pt x="0" y="79882"/>
                  </a:lnTo>
                  <a:lnTo>
                    <a:pt x="2539" y="79882"/>
                  </a:lnTo>
                  <a:lnTo>
                    <a:pt x="2539" y="78612"/>
                  </a:lnTo>
                  <a:close/>
                </a:path>
                <a:path w="435609" h="363219">
                  <a:moveTo>
                    <a:pt x="435610" y="78612"/>
                  </a:moveTo>
                  <a:lnTo>
                    <a:pt x="433070" y="78612"/>
                  </a:lnTo>
                  <a:lnTo>
                    <a:pt x="433070" y="79882"/>
                  </a:lnTo>
                  <a:lnTo>
                    <a:pt x="435610" y="79882"/>
                  </a:lnTo>
                  <a:lnTo>
                    <a:pt x="435610" y="78612"/>
                  </a:lnTo>
                  <a:close/>
                </a:path>
                <a:path w="435609" h="363219">
                  <a:moveTo>
                    <a:pt x="2539" y="74802"/>
                  </a:moveTo>
                  <a:lnTo>
                    <a:pt x="0" y="74802"/>
                  </a:lnTo>
                  <a:lnTo>
                    <a:pt x="0" y="77342"/>
                  </a:lnTo>
                  <a:lnTo>
                    <a:pt x="2539" y="77342"/>
                  </a:lnTo>
                  <a:lnTo>
                    <a:pt x="2539" y="74802"/>
                  </a:lnTo>
                  <a:close/>
                </a:path>
                <a:path w="435609" h="363219">
                  <a:moveTo>
                    <a:pt x="435610" y="74802"/>
                  </a:moveTo>
                  <a:lnTo>
                    <a:pt x="433070" y="74802"/>
                  </a:lnTo>
                  <a:lnTo>
                    <a:pt x="433070" y="77342"/>
                  </a:lnTo>
                  <a:lnTo>
                    <a:pt x="435610" y="77342"/>
                  </a:lnTo>
                  <a:lnTo>
                    <a:pt x="435610" y="74802"/>
                  </a:lnTo>
                  <a:close/>
                </a:path>
                <a:path w="435609" h="363219">
                  <a:moveTo>
                    <a:pt x="2539" y="65912"/>
                  </a:moveTo>
                  <a:lnTo>
                    <a:pt x="0" y="65912"/>
                  </a:lnTo>
                  <a:lnTo>
                    <a:pt x="0" y="73532"/>
                  </a:lnTo>
                  <a:lnTo>
                    <a:pt x="2539" y="73532"/>
                  </a:lnTo>
                  <a:lnTo>
                    <a:pt x="2539" y="65912"/>
                  </a:lnTo>
                  <a:close/>
                </a:path>
                <a:path w="435609" h="363219">
                  <a:moveTo>
                    <a:pt x="435610" y="65912"/>
                  </a:moveTo>
                  <a:lnTo>
                    <a:pt x="433070" y="65912"/>
                  </a:lnTo>
                  <a:lnTo>
                    <a:pt x="433070" y="73532"/>
                  </a:lnTo>
                  <a:lnTo>
                    <a:pt x="435610" y="73532"/>
                  </a:lnTo>
                  <a:lnTo>
                    <a:pt x="435610" y="65912"/>
                  </a:lnTo>
                  <a:close/>
                </a:path>
                <a:path w="435609" h="363219">
                  <a:moveTo>
                    <a:pt x="2539" y="62102"/>
                  </a:moveTo>
                  <a:lnTo>
                    <a:pt x="0" y="62102"/>
                  </a:lnTo>
                  <a:lnTo>
                    <a:pt x="0" y="64642"/>
                  </a:lnTo>
                  <a:lnTo>
                    <a:pt x="2539" y="64642"/>
                  </a:lnTo>
                  <a:lnTo>
                    <a:pt x="2539" y="62102"/>
                  </a:lnTo>
                  <a:close/>
                </a:path>
                <a:path w="435609" h="363219">
                  <a:moveTo>
                    <a:pt x="435610" y="62102"/>
                  </a:moveTo>
                  <a:lnTo>
                    <a:pt x="433070" y="62102"/>
                  </a:lnTo>
                  <a:lnTo>
                    <a:pt x="433070" y="64642"/>
                  </a:lnTo>
                  <a:lnTo>
                    <a:pt x="435610" y="64642"/>
                  </a:lnTo>
                  <a:lnTo>
                    <a:pt x="435610" y="62102"/>
                  </a:lnTo>
                  <a:close/>
                </a:path>
                <a:path w="435609" h="363219">
                  <a:moveTo>
                    <a:pt x="2539" y="59562"/>
                  </a:moveTo>
                  <a:lnTo>
                    <a:pt x="0" y="59562"/>
                  </a:lnTo>
                  <a:lnTo>
                    <a:pt x="0" y="60832"/>
                  </a:lnTo>
                  <a:lnTo>
                    <a:pt x="2539" y="60832"/>
                  </a:lnTo>
                  <a:lnTo>
                    <a:pt x="2539" y="59562"/>
                  </a:lnTo>
                  <a:close/>
                </a:path>
                <a:path w="435609" h="363219">
                  <a:moveTo>
                    <a:pt x="435610" y="59562"/>
                  </a:moveTo>
                  <a:lnTo>
                    <a:pt x="433070" y="59562"/>
                  </a:lnTo>
                  <a:lnTo>
                    <a:pt x="433070" y="60832"/>
                  </a:lnTo>
                  <a:lnTo>
                    <a:pt x="435610" y="60832"/>
                  </a:lnTo>
                  <a:lnTo>
                    <a:pt x="435610" y="59562"/>
                  </a:lnTo>
                  <a:close/>
                </a:path>
                <a:path w="435609" h="363219">
                  <a:moveTo>
                    <a:pt x="2539" y="49402"/>
                  </a:moveTo>
                  <a:lnTo>
                    <a:pt x="0" y="49402"/>
                  </a:lnTo>
                  <a:lnTo>
                    <a:pt x="0" y="58292"/>
                  </a:lnTo>
                  <a:lnTo>
                    <a:pt x="2539" y="58292"/>
                  </a:lnTo>
                  <a:lnTo>
                    <a:pt x="2539" y="49402"/>
                  </a:lnTo>
                  <a:close/>
                </a:path>
                <a:path w="435609" h="363219">
                  <a:moveTo>
                    <a:pt x="435610" y="49402"/>
                  </a:moveTo>
                  <a:lnTo>
                    <a:pt x="433070" y="49402"/>
                  </a:lnTo>
                  <a:lnTo>
                    <a:pt x="433070" y="58292"/>
                  </a:lnTo>
                  <a:lnTo>
                    <a:pt x="435610" y="58292"/>
                  </a:lnTo>
                  <a:lnTo>
                    <a:pt x="435610" y="49402"/>
                  </a:lnTo>
                  <a:close/>
                </a:path>
                <a:path w="435609" h="363219">
                  <a:moveTo>
                    <a:pt x="2539" y="46862"/>
                  </a:moveTo>
                  <a:lnTo>
                    <a:pt x="0" y="46862"/>
                  </a:lnTo>
                  <a:lnTo>
                    <a:pt x="0" y="48132"/>
                  </a:lnTo>
                  <a:lnTo>
                    <a:pt x="2539" y="48132"/>
                  </a:lnTo>
                  <a:lnTo>
                    <a:pt x="2539" y="46862"/>
                  </a:lnTo>
                  <a:close/>
                </a:path>
                <a:path w="435609" h="363219">
                  <a:moveTo>
                    <a:pt x="435610" y="46862"/>
                  </a:moveTo>
                  <a:lnTo>
                    <a:pt x="433070" y="46862"/>
                  </a:lnTo>
                  <a:lnTo>
                    <a:pt x="433070" y="48132"/>
                  </a:lnTo>
                  <a:lnTo>
                    <a:pt x="435610" y="48132"/>
                  </a:lnTo>
                  <a:lnTo>
                    <a:pt x="435610" y="46862"/>
                  </a:lnTo>
                  <a:close/>
                </a:path>
                <a:path w="435609" h="363219">
                  <a:moveTo>
                    <a:pt x="2539" y="43179"/>
                  </a:moveTo>
                  <a:lnTo>
                    <a:pt x="0" y="43179"/>
                  </a:lnTo>
                  <a:lnTo>
                    <a:pt x="0" y="45592"/>
                  </a:lnTo>
                  <a:lnTo>
                    <a:pt x="2539" y="45592"/>
                  </a:lnTo>
                  <a:lnTo>
                    <a:pt x="2539" y="43179"/>
                  </a:lnTo>
                  <a:close/>
                </a:path>
                <a:path w="435609" h="363219">
                  <a:moveTo>
                    <a:pt x="435610" y="43179"/>
                  </a:moveTo>
                  <a:lnTo>
                    <a:pt x="433070" y="43179"/>
                  </a:lnTo>
                  <a:lnTo>
                    <a:pt x="433070" y="45592"/>
                  </a:lnTo>
                  <a:lnTo>
                    <a:pt x="435610" y="45592"/>
                  </a:lnTo>
                  <a:lnTo>
                    <a:pt x="435610" y="43179"/>
                  </a:lnTo>
                  <a:close/>
                </a:path>
                <a:path w="435609" h="363219">
                  <a:moveTo>
                    <a:pt x="2539" y="39242"/>
                  </a:moveTo>
                  <a:lnTo>
                    <a:pt x="1270" y="39242"/>
                  </a:lnTo>
                  <a:lnTo>
                    <a:pt x="1270" y="41782"/>
                  </a:lnTo>
                  <a:lnTo>
                    <a:pt x="2539" y="41782"/>
                  </a:lnTo>
                  <a:lnTo>
                    <a:pt x="2539" y="39242"/>
                  </a:lnTo>
                  <a:close/>
                </a:path>
                <a:path w="435609" h="363219">
                  <a:moveTo>
                    <a:pt x="435610" y="40639"/>
                  </a:moveTo>
                  <a:lnTo>
                    <a:pt x="433070" y="40639"/>
                  </a:lnTo>
                  <a:lnTo>
                    <a:pt x="433070" y="41782"/>
                  </a:lnTo>
                  <a:lnTo>
                    <a:pt x="435610" y="41782"/>
                  </a:lnTo>
                  <a:lnTo>
                    <a:pt x="435610" y="40639"/>
                  </a:lnTo>
                  <a:close/>
                </a:path>
                <a:path w="435609" h="363219">
                  <a:moveTo>
                    <a:pt x="434339" y="36829"/>
                  </a:moveTo>
                  <a:lnTo>
                    <a:pt x="433070" y="36829"/>
                  </a:lnTo>
                  <a:lnTo>
                    <a:pt x="433070" y="39242"/>
                  </a:lnTo>
                  <a:lnTo>
                    <a:pt x="434339" y="39242"/>
                  </a:lnTo>
                  <a:lnTo>
                    <a:pt x="434339" y="36829"/>
                  </a:lnTo>
                  <a:close/>
                </a:path>
                <a:path w="435609" h="363219">
                  <a:moveTo>
                    <a:pt x="44450" y="1142"/>
                  </a:moveTo>
                  <a:lnTo>
                    <a:pt x="43179" y="1142"/>
                  </a:lnTo>
                  <a:lnTo>
                    <a:pt x="43179" y="3682"/>
                  </a:lnTo>
                  <a:lnTo>
                    <a:pt x="393700" y="3682"/>
                  </a:lnTo>
                  <a:lnTo>
                    <a:pt x="393700" y="2539"/>
                  </a:lnTo>
                  <a:lnTo>
                    <a:pt x="44450" y="2539"/>
                  </a:lnTo>
                  <a:lnTo>
                    <a:pt x="44450" y="1142"/>
                  </a:lnTo>
                  <a:close/>
                </a:path>
                <a:path w="435609" h="363219">
                  <a:moveTo>
                    <a:pt x="393700" y="1142"/>
                  </a:moveTo>
                  <a:lnTo>
                    <a:pt x="392430" y="1142"/>
                  </a:lnTo>
                  <a:lnTo>
                    <a:pt x="392430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35609" h="363219">
                  <a:moveTo>
                    <a:pt x="389889" y="0"/>
                  </a:moveTo>
                  <a:lnTo>
                    <a:pt x="45720" y="0"/>
                  </a:lnTo>
                  <a:lnTo>
                    <a:pt x="45720" y="1142"/>
                  </a:lnTo>
                  <a:lnTo>
                    <a:pt x="389890" y="1142"/>
                  </a:lnTo>
                  <a:lnTo>
                    <a:pt x="389889" y="0"/>
                  </a:lnTo>
                  <a:close/>
                </a:path>
                <a:path w="435609" h="363219">
                  <a:moveTo>
                    <a:pt x="2539" y="87503"/>
                  </a:moveTo>
                  <a:lnTo>
                    <a:pt x="0" y="87503"/>
                  </a:lnTo>
                  <a:lnTo>
                    <a:pt x="0" y="119252"/>
                  </a:lnTo>
                  <a:lnTo>
                    <a:pt x="2539" y="119252"/>
                  </a:lnTo>
                  <a:lnTo>
                    <a:pt x="2539" y="87503"/>
                  </a:lnTo>
                  <a:close/>
                </a:path>
                <a:path w="435609" h="363219">
                  <a:moveTo>
                    <a:pt x="435610" y="87503"/>
                  </a:moveTo>
                  <a:lnTo>
                    <a:pt x="433070" y="87503"/>
                  </a:lnTo>
                  <a:lnTo>
                    <a:pt x="433070" y="119252"/>
                  </a:lnTo>
                  <a:lnTo>
                    <a:pt x="435610" y="119252"/>
                  </a:lnTo>
                  <a:lnTo>
                    <a:pt x="435610" y="87503"/>
                  </a:lnTo>
                  <a:close/>
                </a:path>
                <a:path w="435609" h="363219">
                  <a:moveTo>
                    <a:pt x="2539" y="119253"/>
                  </a:moveTo>
                  <a:lnTo>
                    <a:pt x="0" y="119253"/>
                  </a:lnTo>
                  <a:lnTo>
                    <a:pt x="0" y="125602"/>
                  </a:lnTo>
                  <a:lnTo>
                    <a:pt x="2539" y="125602"/>
                  </a:lnTo>
                  <a:lnTo>
                    <a:pt x="2539" y="119253"/>
                  </a:lnTo>
                  <a:close/>
                </a:path>
                <a:path w="435609" h="363219">
                  <a:moveTo>
                    <a:pt x="435610" y="119253"/>
                  </a:moveTo>
                  <a:lnTo>
                    <a:pt x="433070" y="119253"/>
                  </a:lnTo>
                  <a:lnTo>
                    <a:pt x="433070" y="125602"/>
                  </a:lnTo>
                  <a:lnTo>
                    <a:pt x="435610" y="125602"/>
                  </a:lnTo>
                  <a:lnTo>
                    <a:pt x="435610" y="119253"/>
                  </a:lnTo>
                  <a:close/>
                </a:path>
                <a:path w="435609" h="363219">
                  <a:moveTo>
                    <a:pt x="2539" y="125603"/>
                  </a:moveTo>
                  <a:lnTo>
                    <a:pt x="0" y="125603"/>
                  </a:lnTo>
                  <a:lnTo>
                    <a:pt x="0" y="170052"/>
                  </a:lnTo>
                  <a:lnTo>
                    <a:pt x="2539" y="170052"/>
                  </a:lnTo>
                  <a:lnTo>
                    <a:pt x="2539" y="125603"/>
                  </a:lnTo>
                  <a:close/>
                </a:path>
                <a:path w="435609" h="363219">
                  <a:moveTo>
                    <a:pt x="435610" y="125603"/>
                  </a:moveTo>
                  <a:lnTo>
                    <a:pt x="433070" y="125603"/>
                  </a:lnTo>
                  <a:lnTo>
                    <a:pt x="433070" y="170052"/>
                  </a:lnTo>
                  <a:lnTo>
                    <a:pt x="435610" y="170052"/>
                  </a:lnTo>
                  <a:lnTo>
                    <a:pt x="435610" y="125603"/>
                  </a:lnTo>
                  <a:close/>
                </a:path>
                <a:path w="435609" h="363219">
                  <a:moveTo>
                    <a:pt x="2539" y="170053"/>
                  </a:moveTo>
                  <a:lnTo>
                    <a:pt x="0" y="170053"/>
                  </a:lnTo>
                  <a:lnTo>
                    <a:pt x="0" y="271652"/>
                  </a:lnTo>
                  <a:lnTo>
                    <a:pt x="2539" y="271652"/>
                  </a:lnTo>
                  <a:lnTo>
                    <a:pt x="2539" y="170053"/>
                  </a:lnTo>
                  <a:close/>
                </a:path>
                <a:path w="435609" h="363219">
                  <a:moveTo>
                    <a:pt x="435610" y="170053"/>
                  </a:moveTo>
                  <a:lnTo>
                    <a:pt x="433070" y="170053"/>
                  </a:lnTo>
                  <a:lnTo>
                    <a:pt x="433070" y="271652"/>
                  </a:lnTo>
                  <a:lnTo>
                    <a:pt x="435610" y="271652"/>
                  </a:lnTo>
                  <a:lnTo>
                    <a:pt x="435610" y="170053"/>
                  </a:lnTo>
                  <a:close/>
                </a:path>
                <a:path w="435609" h="363219">
                  <a:moveTo>
                    <a:pt x="393700" y="361823"/>
                  </a:moveTo>
                  <a:lnTo>
                    <a:pt x="43179" y="361823"/>
                  </a:lnTo>
                  <a:lnTo>
                    <a:pt x="43179" y="363093"/>
                  </a:lnTo>
                  <a:lnTo>
                    <a:pt x="393700" y="363093"/>
                  </a:lnTo>
                  <a:lnTo>
                    <a:pt x="393700" y="361823"/>
                  </a:lnTo>
                  <a:close/>
                </a:path>
                <a:path w="435609" h="363219">
                  <a:moveTo>
                    <a:pt x="396239" y="360553"/>
                  </a:moveTo>
                  <a:lnTo>
                    <a:pt x="41909" y="360553"/>
                  </a:lnTo>
                  <a:lnTo>
                    <a:pt x="41909" y="361823"/>
                  </a:lnTo>
                  <a:lnTo>
                    <a:pt x="396239" y="361823"/>
                  </a:lnTo>
                  <a:lnTo>
                    <a:pt x="396239" y="360553"/>
                  </a:lnTo>
                  <a:close/>
                </a:path>
                <a:path w="435609" h="363219">
                  <a:moveTo>
                    <a:pt x="39370" y="359283"/>
                  </a:moveTo>
                  <a:lnTo>
                    <a:pt x="38100" y="359283"/>
                  </a:lnTo>
                  <a:lnTo>
                    <a:pt x="38100" y="360553"/>
                  </a:lnTo>
                  <a:lnTo>
                    <a:pt x="39370" y="360553"/>
                  </a:lnTo>
                  <a:lnTo>
                    <a:pt x="39370" y="359283"/>
                  </a:lnTo>
                  <a:close/>
                </a:path>
                <a:path w="435609" h="363219">
                  <a:moveTo>
                    <a:pt x="398780" y="359283"/>
                  </a:moveTo>
                  <a:lnTo>
                    <a:pt x="397510" y="359283"/>
                  </a:lnTo>
                  <a:lnTo>
                    <a:pt x="397510" y="360553"/>
                  </a:lnTo>
                  <a:lnTo>
                    <a:pt x="398780" y="360553"/>
                  </a:lnTo>
                  <a:lnTo>
                    <a:pt x="398780" y="359283"/>
                  </a:lnTo>
                  <a:close/>
                </a:path>
                <a:path w="435609" h="363219">
                  <a:moveTo>
                    <a:pt x="434339" y="326263"/>
                  </a:moveTo>
                  <a:lnTo>
                    <a:pt x="433070" y="326263"/>
                  </a:lnTo>
                  <a:lnTo>
                    <a:pt x="433070" y="328803"/>
                  </a:lnTo>
                  <a:lnTo>
                    <a:pt x="434339" y="328803"/>
                  </a:lnTo>
                  <a:lnTo>
                    <a:pt x="434339" y="326263"/>
                  </a:lnTo>
                  <a:close/>
                </a:path>
                <a:path w="435609" h="363219">
                  <a:moveTo>
                    <a:pt x="2539" y="322453"/>
                  </a:moveTo>
                  <a:lnTo>
                    <a:pt x="0" y="322453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6263"/>
                  </a:lnTo>
                  <a:lnTo>
                    <a:pt x="2539" y="326263"/>
                  </a:lnTo>
                  <a:lnTo>
                    <a:pt x="2539" y="322453"/>
                  </a:lnTo>
                  <a:close/>
                </a:path>
                <a:path w="435609" h="363219">
                  <a:moveTo>
                    <a:pt x="435610" y="322453"/>
                  </a:moveTo>
                  <a:lnTo>
                    <a:pt x="433070" y="322453"/>
                  </a:lnTo>
                  <a:lnTo>
                    <a:pt x="433070" y="324993"/>
                  </a:lnTo>
                  <a:lnTo>
                    <a:pt x="435610" y="324993"/>
                  </a:lnTo>
                  <a:lnTo>
                    <a:pt x="435610" y="322453"/>
                  </a:lnTo>
                  <a:close/>
                </a:path>
                <a:path w="435609" h="363219">
                  <a:moveTo>
                    <a:pt x="2539" y="319913"/>
                  </a:moveTo>
                  <a:lnTo>
                    <a:pt x="0" y="319913"/>
                  </a:lnTo>
                  <a:lnTo>
                    <a:pt x="0" y="321183"/>
                  </a:lnTo>
                  <a:lnTo>
                    <a:pt x="2539" y="321183"/>
                  </a:lnTo>
                  <a:lnTo>
                    <a:pt x="2539" y="319913"/>
                  </a:lnTo>
                  <a:close/>
                </a:path>
                <a:path w="435609" h="363219">
                  <a:moveTo>
                    <a:pt x="435610" y="319913"/>
                  </a:moveTo>
                  <a:lnTo>
                    <a:pt x="433070" y="319913"/>
                  </a:lnTo>
                  <a:lnTo>
                    <a:pt x="433070" y="321183"/>
                  </a:lnTo>
                  <a:lnTo>
                    <a:pt x="435610" y="321183"/>
                  </a:lnTo>
                  <a:lnTo>
                    <a:pt x="435610" y="319913"/>
                  </a:lnTo>
                  <a:close/>
                </a:path>
                <a:path w="435609" h="363219">
                  <a:moveTo>
                    <a:pt x="2539" y="316102"/>
                  </a:moveTo>
                  <a:lnTo>
                    <a:pt x="0" y="316102"/>
                  </a:lnTo>
                  <a:lnTo>
                    <a:pt x="0" y="318643"/>
                  </a:lnTo>
                  <a:lnTo>
                    <a:pt x="2539" y="318643"/>
                  </a:lnTo>
                  <a:lnTo>
                    <a:pt x="2539" y="316102"/>
                  </a:lnTo>
                  <a:close/>
                </a:path>
                <a:path w="435609" h="363219">
                  <a:moveTo>
                    <a:pt x="435610" y="316102"/>
                  </a:moveTo>
                  <a:lnTo>
                    <a:pt x="433070" y="316102"/>
                  </a:lnTo>
                  <a:lnTo>
                    <a:pt x="433070" y="318643"/>
                  </a:lnTo>
                  <a:lnTo>
                    <a:pt x="435610" y="318643"/>
                  </a:lnTo>
                  <a:lnTo>
                    <a:pt x="435610" y="316102"/>
                  </a:lnTo>
                  <a:close/>
                </a:path>
                <a:path w="435609" h="363219">
                  <a:moveTo>
                    <a:pt x="2539" y="309752"/>
                  </a:moveTo>
                  <a:lnTo>
                    <a:pt x="0" y="309752"/>
                  </a:lnTo>
                  <a:lnTo>
                    <a:pt x="0" y="314833"/>
                  </a:lnTo>
                  <a:lnTo>
                    <a:pt x="2539" y="314833"/>
                  </a:lnTo>
                  <a:lnTo>
                    <a:pt x="2539" y="309752"/>
                  </a:lnTo>
                  <a:close/>
                </a:path>
                <a:path w="435609" h="363219">
                  <a:moveTo>
                    <a:pt x="435610" y="309752"/>
                  </a:moveTo>
                  <a:lnTo>
                    <a:pt x="433070" y="309752"/>
                  </a:lnTo>
                  <a:lnTo>
                    <a:pt x="433070" y="314833"/>
                  </a:lnTo>
                  <a:lnTo>
                    <a:pt x="435610" y="314833"/>
                  </a:lnTo>
                  <a:lnTo>
                    <a:pt x="435610" y="309752"/>
                  </a:lnTo>
                  <a:close/>
                </a:path>
                <a:path w="435609" h="363219">
                  <a:moveTo>
                    <a:pt x="2539" y="307213"/>
                  </a:moveTo>
                  <a:lnTo>
                    <a:pt x="0" y="307213"/>
                  </a:lnTo>
                  <a:lnTo>
                    <a:pt x="0" y="308483"/>
                  </a:lnTo>
                  <a:lnTo>
                    <a:pt x="2539" y="308483"/>
                  </a:lnTo>
                  <a:lnTo>
                    <a:pt x="2539" y="307213"/>
                  </a:lnTo>
                  <a:close/>
                </a:path>
                <a:path w="435609" h="363219">
                  <a:moveTo>
                    <a:pt x="435610" y="307213"/>
                  </a:moveTo>
                  <a:lnTo>
                    <a:pt x="433070" y="307213"/>
                  </a:lnTo>
                  <a:lnTo>
                    <a:pt x="433070" y="308483"/>
                  </a:lnTo>
                  <a:lnTo>
                    <a:pt x="435610" y="308483"/>
                  </a:lnTo>
                  <a:lnTo>
                    <a:pt x="435610" y="307213"/>
                  </a:lnTo>
                  <a:close/>
                </a:path>
                <a:path w="435609" h="363219">
                  <a:moveTo>
                    <a:pt x="2539" y="303402"/>
                  </a:moveTo>
                  <a:lnTo>
                    <a:pt x="0" y="303402"/>
                  </a:lnTo>
                  <a:lnTo>
                    <a:pt x="0" y="305943"/>
                  </a:lnTo>
                  <a:lnTo>
                    <a:pt x="2539" y="305943"/>
                  </a:lnTo>
                  <a:lnTo>
                    <a:pt x="2539" y="303402"/>
                  </a:lnTo>
                  <a:close/>
                </a:path>
                <a:path w="435609" h="363219">
                  <a:moveTo>
                    <a:pt x="435610" y="303402"/>
                  </a:moveTo>
                  <a:lnTo>
                    <a:pt x="433070" y="303402"/>
                  </a:lnTo>
                  <a:lnTo>
                    <a:pt x="433070" y="305943"/>
                  </a:lnTo>
                  <a:lnTo>
                    <a:pt x="435610" y="305943"/>
                  </a:lnTo>
                  <a:lnTo>
                    <a:pt x="435610" y="303402"/>
                  </a:lnTo>
                  <a:close/>
                </a:path>
                <a:path w="435609" h="363219">
                  <a:moveTo>
                    <a:pt x="2539" y="300863"/>
                  </a:moveTo>
                  <a:lnTo>
                    <a:pt x="0" y="300863"/>
                  </a:lnTo>
                  <a:lnTo>
                    <a:pt x="0" y="302133"/>
                  </a:lnTo>
                  <a:lnTo>
                    <a:pt x="2539" y="302133"/>
                  </a:lnTo>
                  <a:lnTo>
                    <a:pt x="2539" y="300863"/>
                  </a:lnTo>
                  <a:close/>
                </a:path>
                <a:path w="435609" h="363219">
                  <a:moveTo>
                    <a:pt x="435610" y="300863"/>
                  </a:moveTo>
                  <a:lnTo>
                    <a:pt x="433070" y="300863"/>
                  </a:lnTo>
                  <a:lnTo>
                    <a:pt x="433070" y="302133"/>
                  </a:lnTo>
                  <a:lnTo>
                    <a:pt x="435610" y="302133"/>
                  </a:lnTo>
                  <a:lnTo>
                    <a:pt x="435610" y="300863"/>
                  </a:lnTo>
                  <a:close/>
                </a:path>
                <a:path w="435609" h="363219">
                  <a:moveTo>
                    <a:pt x="2539" y="288163"/>
                  </a:moveTo>
                  <a:lnTo>
                    <a:pt x="0" y="288163"/>
                  </a:lnTo>
                  <a:lnTo>
                    <a:pt x="0" y="299593"/>
                  </a:lnTo>
                  <a:lnTo>
                    <a:pt x="2539" y="299593"/>
                  </a:lnTo>
                  <a:lnTo>
                    <a:pt x="2539" y="288163"/>
                  </a:lnTo>
                  <a:close/>
                </a:path>
                <a:path w="435609" h="363219">
                  <a:moveTo>
                    <a:pt x="435610" y="288163"/>
                  </a:moveTo>
                  <a:lnTo>
                    <a:pt x="433070" y="288163"/>
                  </a:lnTo>
                  <a:lnTo>
                    <a:pt x="433070" y="299593"/>
                  </a:lnTo>
                  <a:lnTo>
                    <a:pt x="435610" y="299593"/>
                  </a:lnTo>
                  <a:lnTo>
                    <a:pt x="435610" y="288163"/>
                  </a:lnTo>
                  <a:close/>
                </a:path>
                <a:path w="435609" h="363219">
                  <a:moveTo>
                    <a:pt x="2539" y="284352"/>
                  </a:moveTo>
                  <a:lnTo>
                    <a:pt x="0" y="284352"/>
                  </a:lnTo>
                  <a:lnTo>
                    <a:pt x="0" y="286893"/>
                  </a:lnTo>
                  <a:lnTo>
                    <a:pt x="2539" y="286893"/>
                  </a:lnTo>
                  <a:lnTo>
                    <a:pt x="2539" y="284352"/>
                  </a:lnTo>
                  <a:close/>
                </a:path>
                <a:path w="435609" h="363219">
                  <a:moveTo>
                    <a:pt x="435610" y="284352"/>
                  </a:moveTo>
                  <a:lnTo>
                    <a:pt x="433070" y="284352"/>
                  </a:lnTo>
                  <a:lnTo>
                    <a:pt x="433070" y="286893"/>
                  </a:lnTo>
                  <a:lnTo>
                    <a:pt x="435610" y="286893"/>
                  </a:lnTo>
                  <a:lnTo>
                    <a:pt x="435610" y="284352"/>
                  </a:lnTo>
                  <a:close/>
                </a:path>
                <a:path w="435609" h="363219">
                  <a:moveTo>
                    <a:pt x="2539" y="281813"/>
                  </a:moveTo>
                  <a:lnTo>
                    <a:pt x="0" y="281813"/>
                  </a:lnTo>
                  <a:lnTo>
                    <a:pt x="0" y="283083"/>
                  </a:lnTo>
                  <a:lnTo>
                    <a:pt x="2539" y="283083"/>
                  </a:lnTo>
                  <a:lnTo>
                    <a:pt x="2539" y="281813"/>
                  </a:lnTo>
                  <a:close/>
                </a:path>
                <a:path w="435609" h="363219">
                  <a:moveTo>
                    <a:pt x="435610" y="281813"/>
                  </a:moveTo>
                  <a:lnTo>
                    <a:pt x="433070" y="281813"/>
                  </a:lnTo>
                  <a:lnTo>
                    <a:pt x="433070" y="283083"/>
                  </a:lnTo>
                  <a:lnTo>
                    <a:pt x="435610" y="283083"/>
                  </a:lnTo>
                  <a:lnTo>
                    <a:pt x="435610" y="281813"/>
                  </a:lnTo>
                  <a:close/>
                </a:path>
                <a:path w="435609" h="363219">
                  <a:moveTo>
                    <a:pt x="2539" y="272923"/>
                  </a:moveTo>
                  <a:lnTo>
                    <a:pt x="0" y="272923"/>
                  </a:lnTo>
                  <a:lnTo>
                    <a:pt x="0" y="280543"/>
                  </a:lnTo>
                  <a:lnTo>
                    <a:pt x="2539" y="280543"/>
                  </a:lnTo>
                  <a:lnTo>
                    <a:pt x="2539" y="272923"/>
                  </a:lnTo>
                  <a:close/>
                </a:path>
                <a:path w="435609" h="363219">
                  <a:moveTo>
                    <a:pt x="435610" y="272923"/>
                  </a:moveTo>
                  <a:lnTo>
                    <a:pt x="433070" y="272923"/>
                  </a:lnTo>
                  <a:lnTo>
                    <a:pt x="433070" y="280543"/>
                  </a:lnTo>
                  <a:lnTo>
                    <a:pt x="435610" y="280543"/>
                  </a:lnTo>
                  <a:lnTo>
                    <a:pt x="435610" y="272923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10209" y="1851660"/>
              <a:ext cx="430530" cy="355600"/>
            </a:xfrm>
            <a:custGeom>
              <a:avLst/>
              <a:gdLst/>
              <a:ahLst/>
              <a:cxnLst/>
              <a:rect l="l" t="t" r="r" b="b"/>
              <a:pathLst>
                <a:path w="430530" h="355600">
                  <a:moveTo>
                    <a:pt x="381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81280"/>
                  </a:lnTo>
                  <a:close/>
                </a:path>
                <a:path w="430530" h="355600">
                  <a:moveTo>
                    <a:pt x="430530" y="81280"/>
                  </a:moveTo>
                  <a:lnTo>
                    <a:pt x="426720" y="81280"/>
                  </a:lnTo>
                  <a:lnTo>
                    <a:pt x="426720" y="83820"/>
                  </a:lnTo>
                  <a:lnTo>
                    <a:pt x="430530" y="83820"/>
                  </a:lnTo>
                  <a:lnTo>
                    <a:pt x="430530" y="81280"/>
                  </a:lnTo>
                  <a:close/>
                </a:path>
                <a:path w="430530" h="355600">
                  <a:moveTo>
                    <a:pt x="3810" y="77470"/>
                  </a:moveTo>
                  <a:lnTo>
                    <a:pt x="0" y="7747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7470"/>
                  </a:lnTo>
                  <a:close/>
                </a:path>
                <a:path w="430530" h="355600">
                  <a:moveTo>
                    <a:pt x="430530" y="77470"/>
                  </a:moveTo>
                  <a:lnTo>
                    <a:pt x="426720" y="77470"/>
                  </a:lnTo>
                  <a:lnTo>
                    <a:pt x="426720" y="80010"/>
                  </a:lnTo>
                  <a:lnTo>
                    <a:pt x="430530" y="80010"/>
                  </a:lnTo>
                  <a:lnTo>
                    <a:pt x="430530" y="77470"/>
                  </a:lnTo>
                  <a:close/>
                </a:path>
                <a:path w="430530" h="355600">
                  <a:moveTo>
                    <a:pt x="3810" y="74930"/>
                  </a:moveTo>
                  <a:lnTo>
                    <a:pt x="0" y="7493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74930"/>
                  </a:lnTo>
                  <a:close/>
                </a:path>
                <a:path w="430530" h="355600">
                  <a:moveTo>
                    <a:pt x="430530" y="74930"/>
                  </a:moveTo>
                  <a:lnTo>
                    <a:pt x="426720" y="74930"/>
                  </a:lnTo>
                  <a:lnTo>
                    <a:pt x="426720" y="76200"/>
                  </a:lnTo>
                  <a:lnTo>
                    <a:pt x="430530" y="76200"/>
                  </a:lnTo>
                  <a:lnTo>
                    <a:pt x="430530" y="74930"/>
                  </a:lnTo>
                  <a:close/>
                </a:path>
                <a:path w="430530" h="355600">
                  <a:moveTo>
                    <a:pt x="3810" y="71120"/>
                  </a:moveTo>
                  <a:lnTo>
                    <a:pt x="0" y="7112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71120"/>
                  </a:lnTo>
                  <a:close/>
                </a:path>
                <a:path w="430530" h="355600">
                  <a:moveTo>
                    <a:pt x="430530" y="71120"/>
                  </a:moveTo>
                  <a:lnTo>
                    <a:pt x="426720" y="71120"/>
                  </a:lnTo>
                  <a:lnTo>
                    <a:pt x="426720" y="73660"/>
                  </a:lnTo>
                  <a:lnTo>
                    <a:pt x="430530" y="73660"/>
                  </a:lnTo>
                  <a:lnTo>
                    <a:pt x="430530" y="71120"/>
                  </a:lnTo>
                  <a:close/>
                </a:path>
                <a:path w="430530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2230"/>
                  </a:lnTo>
                  <a:close/>
                </a:path>
                <a:path w="430530" h="355600">
                  <a:moveTo>
                    <a:pt x="430530" y="62230"/>
                  </a:moveTo>
                  <a:lnTo>
                    <a:pt x="426720" y="62230"/>
                  </a:lnTo>
                  <a:lnTo>
                    <a:pt x="426720" y="69850"/>
                  </a:lnTo>
                  <a:lnTo>
                    <a:pt x="430530" y="69850"/>
                  </a:lnTo>
                  <a:lnTo>
                    <a:pt x="430530" y="62230"/>
                  </a:lnTo>
                  <a:close/>
                </a:path>
                <a:path w="430530" h="355600">
                  <a:moveTo>
                    <a:pt x="3810" y="58420"/>
                  </a:moveTo>
                  <a:lnTo>
                    <a:pt x="0" y="5842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8420"/>
                  </a:lnTo>
                  <a:close/>
                </a:path>
                <a:path w="430530" h="355600">
                  <a:moveTo>
                    <a:pt x="430530" y="58420"/>
                  </a:moveTo>
                  <a:lnTo>
                    <a:pt x="426720" y="58420"/>
                  </a:lnTo>
                  <a:lnTo>
                    <a:pt x="426720" y="60960"/>
                  </a:lnTo>
                  <a:lnTo>
                    <a:pt x="430530" y="60960"/>
                  </a:lnTo>
                  <a:lnTo>
                    <a:pt x="430530" y="58420"/>
                  </a:lnTo>
                  <a:close/>
                </a:path>
                <a:path w="430530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5880"/>
                  </a:lnTo>
                  <a:close/>
                </a:path>
                <a:path w="430530" h="355600">
                  <a:moveTo>
                    <a:pt x="430530" y="55880"/>
                  </a:moveTo>
                  <a:lnTo>
                    <a:pt x="426720" y="55880"/>
                  </a:lnTo>
                  <a:lnTo>
                    <a:pt x="426720" y="57150"/>
                  </a:lnTo>
                  <a:lnTo>
                    <a:pt x="430530" y="57150"/>
                  </a:lnTo>
                  <a:lnTo>
                    <a:pt x="430530" y="55880"/>
                  </a:lnTo>
                  <a:close/>
                </a:path>
                <a:path w="430530" h="355600">
                  <a:moveTo>
                    <a:pt x="3810" y="45720"/>
                  </a:moveTo>
                  <a:lnTo>
                    <a:pt x="0" y="4572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5720"/>
                  </a:lnTo>
                  <a:close/>
                </a:path>
                <a:path w="430530" h="355600">
                  <a:moveTo>
                    <a:pt x="430530" y="45720"/>
                  </a:moveTo>
                  <a:lnTo>
                    <a:pt x="426720" y="45720"/>
                  </a:lnTo>
                  <a:lnTo>
                    <a:pt x="426720" y="54610"/>
                  </a:lnTo>
                  <a:lnTo>
                    <a:pt x="430530" y="54610"/>
                  </a:lnTo>
                  <a:lnTo>
                    <a:pt x="430530" y="45720"/>
                  </a:lnTo>
                  <a:close/>
                </a:path>
                <a:path w="430530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43180"/>
                  </a:lnTo>
                  <a:close/>
                </a:path>
                <a:path w="430530" h="355600">
                  <a:moveTo>
                    <a:pt x="430530" y="43180"/>
                  </a:moveTo>
                  <a:lnTo>
                    <a:pt x="426720" y="43180"/>
                  </a:lnTo>
                  <a:lnTo>
                    <a:pt x="426720" y="44450"/>
                  </a:lnTo>
                  <a:lnTo>
                    <a:pt x="430530" y="44450"/>
                  </a:lnTo>
                  <a:lnTo>
                    <a:pt x="430530" y="43180"/>
                  </a:lnTo>
                  <a:close/>
                </a:path>
                <a:path w="430530" h="355600">
                  <a:moveTo>
                    <a:pt x="3810" y="39370"/>
                  </a:moveTo>
                  <a:lnTo>
                    <a:pt x="0" y="3937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9370"/>
                  </a:lnTo>
                  <a:close/>
                </a:path>
                <a:path w="430530" h="355600">
                  <a:moveTo>
                    <a:pt x="430530" y="39370"/>
                  </a:moveTo>
                  <a:lnTo>
                    <a:pt x="426720" y="39370"/>
                  </a:lnTo>
                  <a:lnTo>
                    <a:pt x="426720" y="41910"/>
                  </a:lnTo>
                  <a:lnTo>
                    <a:pt x="430530" y="41910"/>
                  </a:lnTo>
                  <a:lnTo>
                    <a:pt x="430530" y="39370"/>
                  </a:lnTo>
                  <a:close/>
                </a:path>
                <a:path w="430530" h="355600">
                  <a:moveTo>
                    <a:pt x="3810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6957"/>
                  </a:lnTo>
                  <a:close/>
                </a:path>
                <a:path w="430530" h="355600">
                  <a:moveTo>
                    <a:pt x="430530" y="36957"/>
                  </a:moveTo>
                  <a:lnTo>
                    <a:pt x="426720" y="36957"/>
                  </a:lnTo>
                  <a:lnTo>
                    <a:pt x="426720" y="38100"/>
                  </a:lnTo>
                  <a:lnTo>
                    <a:pt x="430530" y="38100"/>
                  </a:lnTo>
                  <a:lnTo>
                    <a:pt x="430530" y="36957"/>
                  </a:lnTo>
                  <a:close/>
                </a:path>
                <a:path w="430530" h="355600">
                  <a:moveTo>
                    <a:pt x="2540" y="31750"/>
                  </a:moveTo>
                  <a:lnTo>
                    <a:pt x="1270" y="31750"/>
                  </a:lnTo>
                  <a:lnTo>
                    <a:pt x="1270" y="35687"/>
                  </a:lnTo>
                  <a:lnTo>
                    <a:pt x="3810" y="35687"/>
                  </a:lnTo>
                  <a:lnTo>
                    <a:pt x="3810" y="33147"/>
                  </a:lnTo>
                  <a:lnTo>
                    <a:pt x="2540" y="33147"/>
                  </a:lnTo>
                  <a:lnTo>
                    <a:pt x="2540" y="31750"/>
                  </a:lnTo>
                  <a:close/>
                </a:path>
                <a:path w="430530" h="355600">
                  <a:moveTo>
                    <a:pt x="430529" y="31750"/>
                  </a:moveTo>
                  <a:lnTo>
                    <a:pt x="429259" y="31750"/>
                  </a:lnTo>
                  <a:lnTo>
                    <a:pt x="429259" y="33147"/>
                  </a:lnTo>
                  <a:lnTo>
                    <a:pt x="426720" y="33147"/>
                  </a:lnTo>
                  <a:lnTo>
                    <a:pt x="426720" y="35687"/>
                  </a:lnTo>
                  <a:lnTo>
                    <a:pt x="430530" y="35687"/>
                  </a:lnTo>
                  <a:lnTo>
                    <a:pt x="430529" y="31750"/>
                  </a:lnTo>
                  <a:close/>
                </a:path>
                <a:path w="430530" h="355600">
                  <a:moveTo>
                    <a:pt x="427990" y="29337"/>
                  </a:moveTo>
                  <a:lnTo>
                    <a:pt x="426720" y="29337"/>
                  </a:lnTo>
                  <a:lnTo>
                    <a:pt x="426720" y="31750"/>
                  </a:lnTo>
                  <a:lnTo>
                    <a:pt x="427990" y="31750"/>
                  </a:lnTo>
                  <a:lnTo>
                    <a:pt x="427990" y="29337"/>
                  </a:lnTo>
                  <a:close/>
                </a:path>
                <a:path w="430530" h="355600">
                  <a:moveTo>
                    <a:pt x="396240" y="1397"/>
                  </a:moveTo>
                  <a:lnTo>
                    <a:pt x="35560" y="1397"/>
                  </a:lnTo>
                  <a:lnTo>
                    <a:pt x="35560" y="3937"/>
                  </a:lnTo>
                  <a:lnTo>
                    <a:pt x="396240" y="3937"/>
                  </a:lnTo>
                  <a:lnTo>
                    <a:pt x="396240" y="1397"/>
                  </a:lnTo>
                  <a:close/>
                </a:path>
                <a:path w="430530" h="355600">
                  <a:moveTo>
                    <a:pt x="38100" y="0"/>
                  </a:moveTo>
                  <a:lnTo>
                    <a:pt x="36830" y="0"/>
                  </a:lnTo>
                  <a:lnTo>
                    <a:pt x="36830" y="1397"/>
                  </a:lnTo>
                  <a:lnTo>
                    <a:pt x="38100" y="1397"/>
                  </a:lnTo>
                  <a:lnTo>
                    <a:pt x="38100" y="0"/>
                  </a:lnTo>
                  <a:close/>
                </a:path>
                <a:path w="430530" h="355600">
                  <a:moveTo>
                    <a:pt x="394970" y="0"/>
                  </a:moveTo>
                  <a:lnTo>
                    <a:pt x="392430" y="0"/>
                  </a:lnTo>
                  <a:lnTo>
                    <a:pt x="392430" y="1397"/>
                  </a:lnTo>
                  <a:lnTo>
                    <a:pt x="394970" y="1397"/>
                  </a:lnTo>
                  <a:lnTo>
                    <a:pt x="394970" y="0"/>
                  </a:lnTo>
                  <a:close/>
                </a:path>
                <a:path w="430530" h="355600">
                  <a:moveTo>
                    <a:pt x="3810" y="83820"/>
                  </a:moveTo>
                  <a:lnTo>
                    <a:pt x="0" y="83820"/>
                  </a:lnTo>
                  <a:lnTo>
                    <a:pt x="0" y="115570"/>
                  </a:lnTo>
                  <a:lnTo>
                    <a:pt x="3810" y="115570"/>
                  </a:lnTo>
                  <a:lnTo>
                    <a:pt x="3810" y="83820"/>
                  </a:lnTo>
                  <a:close/>
                </a:path>
                <a:path w="430530" h="355600">
                  <a:moveTo>
                    <a:pt x="430530" y="83820"/>
                  </a:moveTo>
                  <a:lnTo>
                    <a:pt x="426720" y="83820"/>
                  </a:lnTo>
                  <a:lnTo>
                    <a:pt x="426720" y="115570"/>
                  </a:lnTo>
                  <a:lnTo>
                    <a:pt x="430530" y="115570"/>
                  </a:lnTo>
                  <a:lnTo>
                    <a:pt x="430530" y="83820"/>
                  </a:lnTo>
                  <a:close/>
                </a:path>
                <a:path w="430530" h="355600">
                  <a:moveTo>
                    <a:pt x="381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3810" y="121920"/>
                  </a:lnTo>
                  <a:lnTo>
                    <a:pt x="3810" y="115570"/>
                  </a:lnTo>
                  <a:close/>
                </a:path>
                <a:path w="430530" h="355600">
                  <a:moveTo>
                    <a:pt x="430530" y="115570"/>
                  </a:moveTo>
                  <a:lnTo>
                    <a:pt x="426720" y="115570"/>
                  </a:lnTo>
                  <a:lnTo>
                    <a:pt x="426720" y="121920"/>
                  </a:lnTo>
                  <a:lnTo>
                    <a:pt x="430530" y="121920"/>
                  </a:lnTo>
                  <a:lnTo>
                    <a:pt x="430530" y="115570"/>
                  </a:lnTo>
                  <a:close/>
                </a:path>
                <a:path w="430530" h="355600">
                  <a:moveTo>
                    <a:pt x="3810" y="121920"/>
                  </a:moveTo>
                  <a:lnTo>
                    <a:pt x="0" y="12192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21920"/>
                  </a:lnTo>
                  <a:close/>
                </a:path>
                <a:path w="430530" h="355600">
                  <a:moveTo>
                    <a:pt x="430530" y="121920"/>
                  </a:moveTo>
                  <a:lnTo>
                    <a:pt x="426720" y="121920"/>
                  </a:lnTo>
                  <a:lnTo>
                    <a:pt x="426720" y="166370"/>
                  </a:lnTo>
                  <a:lnTo>
                    <a:pt x="430530" y="166370"/>
                  </a:lnTo>
                  <a:lnTo>
                    <a:pt x="430530" y="121920"/>
                  </a:lnTo>
                  <a:close/>
                </a:path>
                <a:path w="430530" h="355600">
                  <a:moveTo>
                    <a:pt x="3810" y="166370"/>
                  </a:moveTo>
                  <a:lnTo>
                    <a:pt x="0" y="16637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166370"/>
                  </a:lnTo>
                  <a:close/>
                </a:path>
                <a:path w="430530" h="355600">
                  <a:moveTo>
                    <a:pt x="430530" y="166370"/>
                  </a:moveTo>
                  <a:lnTo>
                    <a:pt x="426720" y="166370"/>
                  </a:lnTo>
                  <a:lnTo>
                    <a:pt x="426720" y="267970"/>
                  </a:lnTo>
                  <a:lnTo>
                    <a:pt x="430530" y="267970"/>
                  </a:lnTo>
                  <a:lnTo>
                    <a:pt x="430530" y="166370"/>
                  </a:lnTo>
                  <a:close/>
                </a:path>
                <a:path w="430530" h="355600">
                  <a:moveTo>
                    <a:pt x="396240" y="354330"/>
                  </a:moveTo>
                  <a:lnTo>
                    <a:pt x="35560" y="354330"/>
                  </a:lnTo>
                  <a:lnTo>
                    <a:pt x="35559" y="355600"/>
                  </a:lnTo>
                  <a:lnTo>
                    <a:pt x="396240" y="355600"/>
                  </a:lnTo>
                  <a:lnTo>
                    <a:pt x="396240" y="354330"/>
                  </a:lnTo>
                  <a:close/>
                </a:path>
                <a:path w="430530" h="355600">
                  <a:moveTo>
                    <a:pt x="400050" y="351790"/>
                  </a:moveTo>
                  <a:lnTo>
                    <a:pt x="33020" y="351790"/>
                  </a:lnTo>
                  <a:lnTo>
                    <a:pt x="33020" y="354330"/>
                  </a:lnTo>
                  <a:lnTo>
                    <a:pt x="34290" y="354330"/>
                  </a:lnTo>
                  <a:lnTo>
                    <a:pt x="34290" y="353187"/>
                  </a:lnTo>
                  <a:lnTo>
                    <a:pt x="400050" y="353187"/>
                  </a:lnTo>
                  <a:lnTo>
                    <a:pt x="400050" y="351790"/>
                  </a:lnTo>
                  <a:close/>
                </a:path>
                <a:path w="430530" h="355600">
                  <a:moveTo>
                    <a:pt x="400050" y="353187"/>
                  </a:moveTo>
                  <a:lnTo>
                    <a:pt x="397510" y="353187"/>
                  </a:lnTo>
                  <a:lnTo>
                    <a:pt x="397510" y="354330"/>
                  </a:lnTo>
                  <a:lnTo>
                    <a:pt x="400050" y="354330"/>
                  </a:lnTo>
                  <a:lnTo>
                    <a:pt x="400050" y="353187"/>
                  </a:lnTo>
                  <a:close/>
                </a:path>
                <a:path w="430530" h="355600">
                  <a:moveTo>
                    <a:pt x="429259" y="325120"/>
                  </a:moveTo>
                  <a:lnTo>
                    <a:pt x="426720" y="325120"/>
                  </a:lnTo>
                  <a:lnTo>
                    <a:pt x="426720" y="328930"/>
                  </a:lnTo>
                  <a:lnTo>
                    <a:pt x="427990" y="328930"/>
                  </a:lnTo>
                  <a:lnTo>
                    <a:pt x="427990" y="326390"/>
                  </a:lnTo>
                  <a:lnTo>
                    <a:pt x="429259" y="326390"/>
                  </a:lnTo>
                  <a:lnTo>
                    <a:pt x="429259" y="325120"/>
                  </a:lnTo>
                  <a:close/>
                </a:path>
                <a:path w="430530" h="355600">
                  <a:moveTo>
                    <a:pt x="3810" y="325120"/>
                  </a:move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5120"/>
                  </a:lnTo>
                  <a:close/>
                </a:path>
                <a:path w="430530" h="355600">
                  <a:moveTo>
                    <a:pt x="3810" y="322580"/>
                  </a:moveTo>
                  <a:lnTo>
                    <a:pt x="1270" y="322580"/>
                  </a:lnTo>
                  <a:lnTo>
                    <a:pt x="1270" y="323850"/>
                  </a:lnTo>
                  <a:lnTo>
                    <a:pt x="3810" y="323850"/>
                  </a:lnTo>
                  <a:lnTo>
                    <a:pt x="3810" y="322580"/>
                  </a:lnTo>
                  <a:close/>
                </a:path>
                <a:path w="430530" h="355600">
                  <a:moveTo>
                    <a:pt x="430530" y="322580"/>
                  </a:moveTo>
                  <a:lnTo>
                    <a:pt x="426720" y="322580"/>
                  </a:lnTo>
                  <a:lnTo>
                    <a:pt x="426720" y="323850"/>
                  </a:lnTo>
                  <a:lnTo>
                    <a:pt x="430530" y="323850"/>
                  </a:lnTo>
                  <a:lnTo>
                    <a:pt x="430530" y="322580"/>
                  </a:lnTo>
                  <a:close/>
                </a:path>
                <a:path w="430530" h="355600">
                  <a:moveTo>
                    <a:pt x="3810" y="318770"/>
                  </a:moveTo>
                  <a:lnTo>
                    <a:pt x="0" y="318770"/>
                  </a:lnTo>
                  <a:lnTo>
                    <a:pt x="0" y="321437"/>
                  </a:lnTo>
                  <a:lnTo>
                    <a:pt x="3810" y="321437"/>
                  </a:lnTo>
                  <a:lnTo>
                    <a:pt x="3810" y="318770"/>
                  </a:lnTo>
                  <a:close/>
                </a:path>
                <a:path w="430530" h="355600">
                  <a:moveTo>
                    <a:pt x="430530" y="318770"/>
                  </a:moveTo>
                  <a:lnTo>
                    <a:pt x="426720" y="318770"/>
                  </a:lnTo>
                  <a:lnTo>
                    <a:pt x="426720" y="321437"/>
                  </a:lnTo>
                  <a:lnTo>
                    <a:pt x="430530" y="321437"/>
                  </a:lnTo>
                  <a:lnTo>
                    <a:pt x="430530" y="318770"/>
                  </a:lnTo>
                  <a:close/>
                </a:path>
                <a:path w="430530" h="355600">
                  <a:moveTo>
                    <a:pt x="3810" y="316230"/>
                  </a:moveTo>
                  <a:lnTo>
                    <a:pt x="0" y="316230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6230"/>
                  </a:lnTo>
                  <a:close/>
                </a:path>
                <a:path w="430530" h="355600">
                  <a:moveTo>
                    <a:pt x="430530" y="316230"/>
                  </a:moveTo>
                  <a:lnTo>
                    <a:pt x="426720" y="316230"/>
                  </a:lnTo>
                  <a:lnTo>
                    <a:pt x="426720" y="317500"/>
                  </a:lnTo>
                  <a:lnTo>
                    <a:pt x="430530" y="317500"/>
                  </a:lnTo>
                  <a:lnTo>
                    <a:pt x="430530" y="316230"/>
                  </a:lnTo>
                  <a:close/>
                </a:path>
                <a:path w="430530" h="355600">
                  <a:moveTo>
                    <a:pt x="3810" y="312420"/>
                  </a:moveTo>
                  <a:lnTo>
                    <a:pt x="0" y="31242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12420"/>
                  </a:lnTo>
                  <a:close/>
                </a:path>
                <a:path w="430530" h="355600">
                  <a:moveTo>
                    <a:pt x="430530" y="312420"/>
                  </a:moveTo>
                  <a:lnTo>
                    <a:pt x="426720" y="312420"/>
                  </a:lnTo>
                  <a:lnTo>
                    <a:pt x="426720" y="314960"/>
                  </a:lnTo>
                  <a:lnTo>
                    <a:pt x="430530" y="314960"/>
                  </a:lnTo>
                  <a:lnTo>
                    <a:pt x="430530" y="312420"/>
                  </a:lnTo>
                  <a:close/>
                </a:path>
                <a:path w="430530" h="355600">
                  <a:moveTo>
                    <a:pt x="381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6070"/>
                  </a:lnTo>
                  <a:close/>
                </a:path>
                <a:path w="430530" h="355600">
                  <a:moveTo>
                    <a:pt x="430530" y="306070"/>
                  </a:moveTo>
                  <a:lnTo>
                    <a:pt x="426720" y="306070"/>
                  </a:lnTo>
                  <a:lnTo>
                    <a:pt x="426720" y="311150"/>
                  </a:lnTo>
                  <a:lnTo>
                    <a:pt x="430530" y="311150"/>
                  </a:lnTo>
                  <a:lnTo>
                    <a:pt x="430530" y="306070"/>
                  </a:lnTo>
                  <a:close/>
                </a:path>
                <a:path w="430530" h="355600">
                  <a:moveTo>
                    <a:pt x="3810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303530"/>
                  </a:lnTo>
                  <a:close/>
                </a:path>
                <a:path w="430530" h="355600">
                  <a:moveTo>
                    <a:pt x="430530" y="303530"/>
                  </a:moveTo>
                  <a:lnTo>
                    <a:pt x="426720" y="303530"/>
                  </a:lnTo>
                  <a:lnTo>
                    <a:pt x="426720" y="304800"/>
                  </a:lnTo>
                  <a:lnTo>
                    <a:pt x="430530" y="304800"/>
                  </a:lnTo>
                  <a:lnTo>
                    <a:pt x="430530" y="303530"/>
                  </a:lnTo>
                  <a:close/>
                </a:path>
                <a:path w="430530" h="355600">
                  <a:moveTo>
                    <a:pt x="3810" y="299720"/>
                  </a:moveTo>
                  <a:lnTo>
                    <a:pt x="0" y="29972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9720"/>
                  </a:lnTo>
                  <a:close/>
                </a:path>
                <a:path w="430530" h="355600">
                  <a:moveTo>
                    <a:pt x="430530" y="299720"/>
                  </a:moveTo>
                  <a:lnTo>
                    <a:pt x="426720" y="299720"/>
                  </a:lnTo>
                  <a:lnTo>
                    <a:pt x="426720" y="302260"/>
                  </a:lnTo>
                  <a:lnTo>
                    <a:pt x="430530" y="302260"/>
                  </a:lnTo>
                  <a:lnTo>
                    <a:pt x="430530" y="299720"/>
                  </a:lnTo>
                  <a:close/>
                </a:path>
                <a:path w="430530" h="355600">
                  <a:moveTo>
                    <a:pt x="3810" y="297180"/>
                  </a:moveTo>
                  <a:lnTo>
                    <a:pt x="0" y="29718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7180"/>
                  </a:lnTo>
                  <a:close/>
                </a:path>
                <a:path w="430530" h="355600">
                  <a:moveTo>
                    <a:pt x="430530" y="297180"/>
                  </a:moveTo>
                  <a:lnTo>
                    <a:pt x="426720" y="297180"/>
                  </a:lnTo>
                  <a:lnTo>
                    <a:pt x="426720" y="298450"/>
                  </a:lnTo>
                  <a:lnTo>
                    <a:pt x="430530" y="298450"/>
                  </a:lnTo>
                  <a:lnTo>
                    <a:pt x="430530" y="297180"/>
                  </a:lnTo>
                  <a:close/>
                </a:path>
                <a:path w="430530" h="355600">
                  <a:moveTo>
                    <a:pt x="3810" y="284480"/>
                  </a:moveTo>
                  <a:lnTo>
                    <a:pt x="0" y="28448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4480"/>
                  </a:lnTo>
                  <a:close/>
                </a:path>
                <a:path w="430530" h="355600">
                  <a:moveTo>
                    <a:pt x="430530" y="284480"/>
                  </a:moveTo>
                  <a:lnTo>
                    <a:pt x="426720" y="284480"/>
                  </a:lnTo>
                  <a:lnTo>
                    <a:pt x="426720" y="295910"/>
                  </a:lnTo>
                  <a:lnTo>
                    <a:pt x="430530" y="295910"/>
                  </a:lnTo>
                  <a:lnTo>
                    <a:pt x="430530" y="284480"/>
                  </a:lnTo>
                  <a:close/>
                </a:path>
                <a:path w="430530" h="355600">
                  <a:moveTo>
                    <a:pt x="3810" y="280670"/>
                  </a:moveTo>
                  <a:lnTo>
                    <a:pt x="0" y="28067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80670"/>
                  </a:lnTo>
                  <a:close/>
                </a:path>
                <a:path w="430530" h="355600">
                  <a:moveTo>
                    <a:pt x="430530" y="280670"/>
                  </a:moveTo>
                  <a:lnTo>
                    <a:pt x="426720" y="280670"/>
                  </a:lnTo>
                  <a:lnTo>
                    <a:pt x="426720" y="283210"/>
                  </a:lnTo>
                  <a:lnTo>
                    <a:pt x="430530" y="283210"/>
                  </a:lnTo>
                  <a:lnTo>
                    <a:pt x="430530" y="280670"/>
                  </a:lnTo>
                  <a:close/>
                </a:path>
                <a:path w="430530" h="355600">
                  <a:moveTo>
                    <a:pt x="3810" y="278130"/>
                  </a:moveTo>
                  <a:lnTo>
                    <a:pt x="0" y="27813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78130"/>
                  </a:lnTo>
                  <a:close/>
                </a:path>
                <a:path w="430530" h="355600">
                  <a:moveTo>
                    <a:pt x="430530" y="278130"/>
                  </a:moveTo>
                  <a:lnTo>
                    <a:pt x="426720" y="278130"/>
                  </a:lnTo>
                  <a:lnTo>
                    <a:pt x="426720" y="279400"/>
                  </a:lnTo>
                  <a:lnTo>
                    <a:pt x="430530" y="279400"/>
                  </a:lnTo>
                  <a:lnTo>
                    <a:pt x="430530" y="278130"/>
                  </a:lnTo>
                  <a:close/>
                </a:path>
                <a:path w="430530" h="355600">
                  <a:moveTo>
                    <a:pt x="381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69240"/>
                  </a:lnTo>
                  <a:close/>
                </a:path>
                <a:path w="430530" h="355600">
                  <a:moveTo>
                    <a:pt x="430530" y="269240"/>
                  </a:moveTo>
                  <a:lnTo>
                    <a:pt x="426720" y="269240"/>
                  </a:lnTo>
                  <a:lnTo>
                    <a:pt x="426720" y="276860"/>
                  </a:lnTo>
                  <a:lnTo>
                    <a:pt x="430530" y="276860"/>
                  </a:lnTo>
                  <a:lnTo>
                    <a:pt x="430530" y="26924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14019" y="1855470"/>
              <a:ext cx="422909" cy="347980"/>
            </a:xfrm>
            <a:custGeom>
              <a:avLst/>
              <a:gdLst/>
              <a:ahLst/>
              <a:cxnLst/>
              <a:rect l="l" t="t" r="r" b="b"/>
              <a:pathLst>
                <a:path w="422909" h="347980">
                  <a:moveTo>
                    <a:pt x="3809" y="77469"/>
                  </a:moveTo>
                  <a:lnTo>
                    <a:pt x="0" y="77469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7469"/>
                  </a:lnTo>
                  <a:close/>
                </a:path>
                <a:path w="422909" h="347980">
                  <a:moveTo>
                    <a:pt x="422910" y="77469"/>
                  </a:moveTo>
                  <a:lnTo>
                    <a:pt x="419099" y="77469"/>
                  </a:lnTo>
                  <a:lnTo>
                    <a:pt x="419099" y="80009"/>
                  </a:lnTo>
                  <a:lnTo>
                    <a:pt x="422910" y="80009"/>
                  </a:lnTo>
                  <a:lnTo>
                    <a:pt x="422910" y="77469"/>
                  </a:lnTo>
                  <a:close/>
                </a:path>
                <a:path w="422909" h="347980">
                  <a:moveTo>
                    <a:pt x="380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3659"/>
                  </a:lnTo>
                  <a:close/>
                </a:path>
                <a:path w="422909" h="347980">
                  <a:moveTo>
                    <a:pt x="422910" y="73659"/>
                  </a:moveTo>
                  <a:lnTo>
                    <a:pt x="419099" y="73659"/>
                  </a:lnTo>
                  <a:lnTo>
                    <a:pt x="419099" y="76199"/>
                  </a:lnTo>
                  <a:lnTo>
                    <a:pt x="422910" y="76199"/>
                  </a:lnTo>
                  <a:lnTo>
                    <a:pt x="422910" y="73659"/>
                  </a:lnTo>
                  <a:close/>
                </a:path>
                <a:path w="422909" h="347980">
                  <a:moveTo>
                    <a:pt x="3809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71119"/>
                  </a:lnTo>
                  <a:close/>
                </a:path>
                <a:path w="422909" h="347980">
                  <a:moveTo>
                    <a:pt x="422910" y="71119"/>
                  </a:moveTo>
                  <a:lnTo>
                    <a:pt x="419099" y="71119"/>
                  </a:lnTo>
                  <a:lnTo>
                    <a:pt x="419099" y="72389"/>
                  </a:lnTo>
                  <a:lnTo>
                    <a:pt x="422910" y="72389"/>
                  </a:lnTo>
                  <a:lnTo>
                    <a:pt x="422910" y="71119"/>
                  </a:lnTo>
                  <a:close/>
                </a:path>
                <a:path w="422909" h="347980">
                  <a:moveTo>
                    <a:pt x="380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7309"/>
                  </a:lnTo>
                  <a:close/>
                </a:path>
                <a:path w="422909" h="347980">
                  <a:moveTo>
                    <a:pt x="422910" y="67309"/>
                  </a:moveTo>
                  <a:lnTo>
                    <a:pt x="419099" y="67309"/>
                  </a:lnTo>
                  <a:lnTo>
                    <a:pt x="419099" y="69849"/>
                  </a:lnTo>
                  <a:lnTo>
                    <a:pt x="422910" y="69849"/>
                  </a:lnTo>
                  <a:lnTo>
                    <a:pt x="422910" y="67309"/>
                  </a:lnTo>
                  <a:close/>
                </a:path>
                <a:path w="422909" h="347980">
                  <a:moveTo>
                    <a:pt x="3809" y="58419"/>
                  </a:moveTo>
                  <a:lnTo>
                    <a:pt x="0" y="58419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8419"/>
                  </a:lnTo>
                  <a:close/>
                </a:path>
                <a:path w="422909" h="347980">
                  <a:moveTo>
                    <a:pt x="422910" y="58419"/>
                  </a:moveTo>
                  <a:lnTo>
                    <a:pt x="419099" y="58419"/>
                  </a:lnTo>
                  <a:lnTo>
                    <a:pt x="419099" y="66039"/>
                  </a:lnTo>
                  <a:lnTo>
                    <a:pt x="422910" y="66039"/>
                  </a:lnTo>
                  <a:lnTo>
                    <a:pt x="422910" y="58419"/>
                  </a:lnTo>
                  <a:close/>
                </a:path>
                <a:path w="422909" h="347980">
                  <a:moveTo>
                    <a:pt x="380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4609"/>
                  </a:lnTo>
                  <a:close/>
                </a:path>
                <a:path w="422909" h="347980">
                  <a:moveTo>
                    <a:pt x="422910" y="54609"/>
                  </a:moveTo>
                  <a:lnTo>
                    <a:pt x="419099" y="54609"/>
                  </a:lnTo>
                  <a:lnTo>
                    <a:pt x="419099" y="57149"/>
                  </a:lnTo>
                  <a:lnTo>
                    <a:pt x="422910" y="57149"/>
                  </a:lnTo>
                  <a:lnTo>
                    <a:pt x="422910" y="54609"/>
                  </a:lnTo>
                  <a:close/>
                </a:path>
                <a:path w="422909" h="347980">
                  <a:moveTo>
                    <a:pt x="3809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52069"/>
                  </a:lnTo>
                  <a:close/>
                </a:path>
                <a:path w="422909" h="347980">
                  <a:moveTo>
                    <a:pt x="422910" y="52069"/>
                  </a:moveTo>
                  <a:lnTo>
                    <a:pt x="419099" y="52069"/>
                  </a:lnTo>
                  <a:lnTo>
                    <a:pt x="419099" y="53339"/>
                  </a:lnTo>
                  <a:lnTo>
                    <a:pt x="422910" y="53339"/>
                  </a:lnTo>
                  <a:lnTo>
                    <a:pt x="422910" y="52069"/>
                  </a:lnTo>
                  <a:close/>
                </a:path>
                <a:path w="422909" h="347980">
                  <a:moveTo>
                    <a:pt x="3809" y="41909"/>
                  </a:moveTo>
                  <a:lnTo>
                    <a:pt x="0" y="4190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1909"/>
                  </a:lnTo>
                  <a:close/>
                </a:path>
                <a:path w="422909" h="347980">
                  <a:moveTo>
                    <a:pt x="422910" y="41909"/>
                  </a:moveTo>
                  <a:lnTo>
                    <a:pt x="419099" y="41909"/>
                  </a:lnTo>
                  <a:lnTo>
                    <a:pt x="419099" y="50799"/>
                  </a:lnTo>
                  <a:lnTo>
                    <a:pt x="422910" y="50799"/>
                  </a:lnTo>
                  <a:lnTo>
                    <a:pt x="422910" y="41909"/>
                  </a:lnTo>
                  <a:close/>
                </a:path>
                <a:path w="422909" h="347980">
                  <a:moveTo>
                    <a:pt x="3809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9369"/>
                  </a:lnTo>
                  <a:close/>
                </a:path>
                <a:path w="422909" h="347980">
                  <a:moveTo>
                    <a:pt x="422910" y="39369"/>
                  </a:moveTo>
                  <a:lnTo>
                    <a:pt x="419099" y="39369"/>
                  </a:lnTo>
                  <a:lnTo>
                    <a:pt x="419099" y="40639"/>
                  </a:lnTo>
                  <a:lnTo>
                    <a:pt x="422910" y="40639"/>
                  </a:lnTo>
                  <a:lnTo>
                    <a:pt x="422910" y="39369"/>
                  </a:lnTo>
                  <a:close/>
                </a:path>
                <a:path w="422909" h="347980">
                  <a:moveTo>
                    <a:pt x="380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5559"/>
                  </a:lnTo>
                  <a:close/>
                </a:path>
                <a:path w="422909" h="347980">
                  <a:moveTo>
                    <a:pt x="422910" y="35559"/>
                  </a:moveTo>
                  <a:lnTo>
                    <a:pt x="419099" y="35559"/>
                  </a:lnTo>
                  <a:lnTo>
                    <a:pt x="419099" y="38099"/>
                  </a:lnTo>
                  <a:lnTo>
                    <a:pt x="422910" y="38099"/>
                  </a:lnTo>
                  <a:lnTo>
                    <a:pt x="422910" y="35559"/>
                  </a:lnTo>
                  <a:close/>
                </a:path>
                <a:path w="422909" h="347980">
                  <a:moveTo>
                    <a:pt x="3809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3019"/>
                  </a:lnTo>
                  <a:close/>
                </a:path>
                <a:path w="422909" h="347980">
                  <a:moveTo>
                    <a:pt x="422910" y="33019"/>
                  </a:moveTo>
                  <a:lnTo>
                    <a:pt x="419099" y="33019"/>
                  </a:lnTo>
                  <a:lnTo>
                    <a:pt x="419099" y="34289"/>
                  </a:lnTo>
                  <a:lnTo>
                    <a:pt x="422910" y="34289"/>
                  </a:lnTo>
                  <a:lnTo>
                    <a:pt x="422910" y="33019"/>
                  </a:lnTo>
                  <a:close/>
                </a:path>
                <a:path w="422909" h="347980">
                  <a:moveTo>
                    <a:pt x="380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209"/>
                  </a:lnTo>
                  <a:close/>
                </a:path>
                <a:path w="422909" h="347980">
                  <a:moveTo>
                    <a:pt x="422910" y="29209"/>
                  </a:moveTo>
                  <a:lnTo>
                    <a:pt x="419099" y="29209"/>
                  </a:lnTo>
                  <a:lnTo>
                    <a:pt x="419099" y="31749"/>
                  </a:lnTo>
                  <a:lnTo>
                    <a:pt x="422910" y="31749"/>
                  </a:lnTo>
                  <a:lnTo>
                    <a:pt x="422910" y="29209"/>
                  </a:lnTo>
                  <a:close/>
                </a:path>
                <a:path w="422909" h="347980">
                  <a:moveTo>
                    <a:pt x="127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6669"/>
                  </a:lnTo>
                  <a:lnTo>
                    <a:pt x="1270" y="26669"/>
                  </a:lnTo>
                  <a:lnTo>
                    <a:pt x="1270" y="25399"/>
                  </a:lnTo>
                  <a:close/>
                </a:path>
                <a:path w="422909" h="347980">
                  <a:moveTo>
                    <a:pt x="422910" y="26669"/>
                  </a:moveTo>
                  <a:lnTo>
                    <a:pt x="419099" y="26669"/>
                  </a:lnTo>
                  <a:lnTo>
                    <a:pt x="419099" y="27939"/>
                  </a:lnTo>
                  <a:lnTo>
                    <a:pt x="422910" y="27939"/>
                  </a:lnTo>
                  <a:lnTo>
                    <a:pt x="422910" y="26669"/>
                  </a:lnTo>
                  <a:close/>
                </a:path>
                <a:path w="422909" h="347980">
                  <a:moveTo>
                    <a:pt x="3809" y="22859"/>
                  </a:moveTo>
                  <a:lnTo>
                    <a:pt x="2539" y="22859"/>
                  </a:lnTo>
                  <a:lnTo>
                    <a:pt x="2539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22909" h="347980">
                  <a:moveTo>
                    <a:pt x="420369" y="21589"/>
                  </a:moveTo>
                  <a:lnTo>
                    <a:pt x="419099" y="21589"/>
                  </a:lnTo>
                  <a:lnTo>
                    <a:pt x="419099" y="25399"/>
                  </a:lnTo>
                  <a:lnTo>
                    <a:pt x="421639" y="25399"/>
                  </a:lnTo>
                  <a:lnTo>
                    <a:pt x="421639" y="22859"/>
                  </a:lnTo>
                  <a:lnTo>
                    <a:pt x="420369" y="22859"/>
                  </a:lnTo>
                  <a:lnTo>
                    <a:pt x="420369" y="21589"/>
                  </a:lnTo>
                  <a:close/>
                </a:path>
                <a:path w="422909" h="347980">
                  <a:moveTo>
                    <a:pt x="26670" y="2539"/>
                  </a:moveTo>
                  <a:lnTo>
                    <a:pt x="25400" y="2539"/>
                  </a:lnTo>
                  <a:lnTo>
                    <a:pt x="25400" y="3809"/>
                  </a:lnTo>
                  <a:lnTo>
                    <a:pt x="26670" y="3809"/>
                  </a:lnTo>
                  <a:lnTo>
                    <a:pt x="26670" y="2539"/>
                  </a:lnTo>
                  <a:close/>
                </a:path>
                <a:path w="422909" h="347980">
                  <a:moveTo>
                    <a:pt x="398780" y="2539"/>
                  </a:moveTo>
                  <a:lnTo>
                    <a:pt x="397510" y="2539"/>
                  </a:lnTo>
                  <a:lnTo>
                    <a:pt x="39751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22909" h="347980">
                  <a:moveTo>
                    <a:pt x="30479" y="0"/>
                  </a:moveTo>
                  <a:lnTo>
                    <a:pt x="27939" y="0"/>
                  </a:lnTo>
                  <a:lnTo>
                    <a:pt x="27939" y="2539"/>
                  </a:lnTo>
                  <a:lnTo>
                    <a:pt x="394969" y="2539"/>
                  </a:lnTo>
                  <a:lnTo>
                    <a:pt x="394969" y="1269"/>
                  </a:lnTo>
                  <a:lnTo>
                    <a:pt x="30479" y="1269"/>
                  </a:lnTo>
                  <a:lnTo>
                    <a:pt x="30479" y="0"/>
                  </a:lnTo>
                  <a:close/>
                </a:path>
                <a:path w="422909" h="347980">
                  <a:moveTo>
                    <a:pt x="394969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2909" h="347980">
                  <a:moveTo>
                    <a:pt x="3809" y="80010"/>
                  </a:moveTo>
                  <a:lnTo>
                    <a:pt x="0" y="8001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80010"/>
                  </a:lnTo>
                  <a:close/>
                </a:path>
                <a:path w="422909" h="347980">
                  <a:moveTo>
                    <a:pt x="422910" y="80010"/>
                  </a:moveTo>
                  <a:lnTo>
                    <a:pt x="419099" y="80010"/>
                  </a:lnTo>
                  <a:lnTo>
                    <a:pt x="419099" y="111759"/>
                  </a:lnTo>
                  <a:lnTo>
                    <a:pt x="422910" y="111759"/>
                  </a:lnTo>
                  <a:lnTo>
                    <a:pt x="422910" y="80010"/>
                  </a:lnTo>
                  <a:close/>
                </a:path>
                <a:path w="422909" h="347980">
                  <a:moveTo>
                    <a:pt x="3809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111760"/>
                  </a:lnTo>
                  <a:close/>
                </a:path>
                <a:path w="422909" h="347980">
                  <a:moveTo>
                    <a:pt x="422910" y="111760"/>
                  </a:moveTo>
                  <a:lnTo>
                    <a:pt x="419099" y="111760"/>
                  </a:lnTo>
                  <a:lnTo>
                    <a:pt x="419099" y="118109"/>
                  </a:lnTo>
                  <a:lnTo>
                    <a:pt x="422910" y="118109"/>
                  </a:lnTo>
                  <a:lnTo>
                    <a:pt x="422910" y="111760"/>
                  </a:lnTo>
                  <a:close/>
                </a:path>
                <a:path w="422909" h="347980">
                  <a:moveTo>
                    <a:pt x="3809" y="118110"/>
                  </a:moveTo>
                  <a:lnTo>
                    <a:pt x="0" y="11811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18110"/>
                  </a:lnTo>
                  <a:close/>
                </a:path>
                <a:path w="422909" h="347980">
                  <a:moveTo>
                    <a:pt x="422910" y="118110"/>
                  </a:moveTo>
                  <a:lnTo>
                    <a:pt x="419099" y="118110"/>
                  </a:lnTo>
                  <a:lnTo>
                    <a:pt x="419099" y="162559"/>
                  </a:lnTo>
                  <a:lnTo>
                    <a:pt x="422910" y="162559"/>
                  </a:lnTo>
                  <a:lnTo>
                    <a:pt x="422910" y="118110"/>
                  </a:lnTo>
                  <a:close/>
                </a:path>
                <a:path w="422909" h="347980">
                  <a:moveTo>
                    <a:pt x="3809" y="162560"/>
                  </a:moveTo>
                  <a:lnTo>
                    <a:pt x="0" y="16256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162560"/>
                  </a:lnTo>
                  <a:close/>
                </a:path>
                <a:path w="422909" h="347980">
                  <a:moveTo>
                    <a:pt x="422910" y="162560"/>
                  </a:moveTo>
                  <a:lnTo>
                    <a:pt x="419099" y="162560"/>
                  </a:lnTo>
                  <a:lnTo>
                    <a:pt x="419099" y="264159"/>
                  </a:lnTo>
                  <a:lnTo>
                    <a:pt x="422910" y="264159"/>
                  </a:lnTo>
                  <a:lnTo>
                    <a:pt x="422910" y="162560"/>
                  </a:lnTo>
                  <a:close/>
                </a:path>
                <a:path w="422909" h="347980">
                  <a:moveTo>
                    <a:pt x="397510" y="346709"/>
                  </a:moveTo>
                  <a:lnTo>
                    <a:pt x="26670" y="346709"/>
                  </a:lnTo>
                  <a:lnTo>
                    <a:pt x="26670" y="347979"/>
                  </a:lnTo>
                  <a:lnTo>
                    <a:pt x="397510" y="347979"/>
                  </a:lnTo>
                  <a:lnTo>
                    <a:pt x="397510" y="346709"/>
                  </a:lnTo>
                  <a:close/>
                </a:path>
                <a:path w="422909" h="347980">
                  <a:moveTo>
                    <a:pt x="25400" y="345439"/>
                  </a:moveTo>
                  <a:lnTo>
                    <a:pt x="24129" y="345439"/>
                  </a:lnTo>
                  <a:lnTo>
                    <a:pt x="24129" y="346709"/>
                  </a:lnTo>
                  <a:lnTo>
                    <a:pt x="25400" y="346709"/>
                  </a:lnTo>
                  <a:lnTo>
                    <a:pt x="25400" y="345439"/>
                  </a:lnTo>
                  <a:close/>
                </a:path>
                <a:path w="422909" h="347980">
                  <a:moveTo>
                    <a:pt x="400049" y="345439"/>
                  </a:moveTo>
                  <a:lnTo>
                    <a:pt x="398780" y="345439"/>
                  </a:lnTo>
                  <a:lnTo>
                    <a:pt x="398780" y="346709"/>
                  </a:lnTo>
                  <a:lnTo>
                    <a:pt x="400049" y="346709"/>
                  </a:lnTo>
                  <a:lnTo>
                    <a:pt x="400049" y="345439"/>
                  </a:lnTo>
                  <a:close/>
                </a:path>
                <a:path w="422909" h="347980">
                  <a:moveTo>
                    <a:pt x="3809" y="325119"/>
                  </a:moveTo>
                  <a:lnTo>
                    <a:pt x="2539" y="325119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5119"/>
                  </a:lnTo>
                  <a:close/>
                </a:path>
                <a:path w="422909" h="347980">
                  <a:moveTo>
                    <a:pt x="421639" y="325119"/>
                  </a:moveTo>
                  <a:lnTo>
                    <a:pt x="419099" y="325119"/>
                  </a:lnTo>
                  <a:lnTo>
                    <a:pt x="419099" y="326389"/>
                  </a:lnTo>
                  <a:lnTo>
                    <a:pt x="420369" y="326389"/>
                  </a:lnTo>
                  <a:lnTo>
                    <a:pt x="420369" y="327659"/>
                  </a:lnTo>
                  <a:lnTo>
                    <a:pt x="421639" y="327659"/>
                  </a:lnTo>
                  <a:lnTo>
                    <a:pt x="421639" y="325119"/>
                  </a:lnTo>
                  <a:close/>
                </a:path>
                <a:path w="422909" h="347980">
                  <a:moveTo>
                    <a:pt x="3809" y="321309"/>
                  </a:moveTo>
                  <a:lnTo>
                    <a:pt x="0" y="321309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3850"/>
                  </a:lnTo>
                  <a:lnTo>
                    <a:pt x="3809" y="323850"/>
                  </a:lnTo>
                  <a:lnTo>
                    <a:pt x="3809" y="321309"/>
                  </a:lnTo>
                  <a:close/>
                </a:path>
                <a:path w="422909" h="347980">
                  <a:moveTo>
                    <a:pt x="422910" y="321309"/>
                  </a:moveTo>
                  <a:lnTo>
                    <a:pt x="419099" y="321309"/>
                  </a:lnTo>
                  <a:lnTo>
                    <a:pt x="419099" y="323850"/>
                  </a:lnTo>
                  <a:lnTo>
                    <a:pt x="422910" y="323850"/>
                  </a:lnTo>
                  <a:lnTo>
                    <a:pt x="422910" y="321309"/>
                  </a:lnTo>
                  <a:close/>
                </a:path>
                <a:path w="422909" h="347980">
                  <a:moveTo>
                    <a:pt x="380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8769"/>
                  </a:lnTo>
                  <a:close/>
                </a:path>
                <a:path w="422909" h="347980">
                  <a:moveTo>
                    <a:pt x="422910" y="318769"/>
                  </a:moveTo>
                  <a:lnTo>
                    <a:pt x="419099" y="318769"/>
                  </a:lnTo>
                  <a:lnTo>
                    <a:pt x="419099" y="320039"/>
                  </a:lnTo>
                  <a:lnTo>
                    <a:pt x="422910" y="320039"/>
                  </a:lnTo>
                  <a:lnTo>
                    <a:pt x="422910" y="318769"/>
                  </a:lnTo>
                  <a:close/>
                </a:path>
                <a:path w="422909" h="347980">
                  <a:moveTo>
                    <a:pt x="3809" y="314959"/>
                  </a:moveTo>
                  <a:lnTo>
                    <a:pt x="0" y="314959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4959"/>
                  </a:lnTo>
                  <a:close/>
                </a:path>
                <a:path w="422909" h="347980">
                  <a:moveTo>
                    <a:pt x="422910" y="314959"/>
                  </a:moveTo>
                  <a:lnTo>
                    <a:pt x="419099" y="314959"/>
                  </a:lnTo>
                  <a:lnTo>
                    <a:pt x="419099" y="317500"/>
                  </a:lnTo>
                  <a:lnTo>
                    <a:pt x="422910" y="317500"/>
                  </a:lnTo>
                  <a:lnTo>
                    <a:pt x="422910" y="314959"/>
                  </a:lnTo>
                  <a:close/>
                </a:path>
                <a:path w="422909" h="347980">
                  <a:moveTo>
                    <a:pt x="3809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2419"/>
                  </a:lnTo>
                  <a:close/>
                </a:path>
                <a:path w="422909" h="347980">
                  <a:moveTo>
                    <a:pt x="422910" y="312419"/>
                  </a:moveTo>
                  <a:lnTo>
                    <a:pt x="419099" y="312419"/>
                  </a:lnTo>
                  <a:lnTo>
                    <a:pt x="419099" y="313689"/>
                  </a:lnTo>
                  <a:lnTo>
                    <a:pt x="422910" y="313689"/>
                  </a:lnTo>
                  <a:lnTo>
                    <a:pt x="422910" y="312419"/>
                  </a:lnTo>
                  <a:close/>
                </a:path>
                <a:path w="422909" h="347980">
                  <a:moveTo>
                    <a:pt x="3809" y="308609"/>
                  </a:moveTo>
                  <a:lnTo>
                    <a:pt x="0" y="308609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8609"/>
                  </a:lnTo>
                  <a:close/>
                </a:path>
                <a:path w="422909" h="347980">
                  <a:moveTo>
                    <a:pt x="422910" y="308609"/>
                  </a:moveTo>
                  <a:lnTo>
                    <a:pt x="419099" y="308609"/>
                  </a:lnTo>
                  <a:lnTo>
                    <a:pt x="419099" y="311150"/>
                  </a:lnTo>
                  <a:lnTo>
                    <a:pt x="422910" y="311150"/>
                  </a:lnTo>
                  <a:lnTo>
                    <a:pt x="422910" y="308609"/>
                  </a:lnTo>
                  <a:close/>
                </a:path>
                <a:path w="422909" h="347980">
                  <a:moveTo>
                    <a:pt x="3809" y="302259"/>
                  </a:moveTo>
                  <a:lnTo>
                    <a:pt x="0" y="30225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2259"/>
                  </a:lnTo>
                  <a:close/>
                </a:path>
                <a:path w="422909" h="347980">
                  <a:moveTo>
                    <a:pt x="422910" y="302259"/>
                  </a:moveTo>
                  <a:lnTo>
                    <a:pt x="419099" y="302259"/>
                  </a:lnTo>
                  <a:lnTo>
                    <a:pt x="419099" y="307339"/>
                  </a:lnTo>
                  <a:lnTo>
                    <a:pt x="422910" y="307339"/>
                  </a:lnTo>
                  <a:lnTo>
                    <a:pt x="422910" y="302259"/>
                  </a:lnTo>
                  <a:close/>
                </a:path>
                <a:path w="422909" h="347980">
                  <a:moveTo>
                    <a:pt x="3809" y="299719"/>
                  </a:moveTo>
                  <a:lnTo>
                    <a:pt x="0" y="299719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9719"/>
                  </a:lnTo>
                  <a:close/>
                </a:path>
                <a:path w="422909" h="347980">
                  <a:moveTo>
                    <a:pt x="422910" y="299719"/>
                  </a:moveTo>
                  <a:lnTo>
                    <a:pt x="419099" y="299719"/>
                  </a:lnTo>
                  <a:lnTo>
                    <a:pt x="419099" y="300989"/>
                  </a:lnTo>
                  <a:lnTo>
                    <a:pt x="422910" y="300989"/>
                  </a:lnTo>
                  <a:lnTo>
                    <a:pt x="422910" y="299719"/>
                  </a:lnTo>
                  <a:close/>
                </a:path>
                <a:path w="422909" h="347980">
                  <a:moveTo>
                    <a:pt x="3809" y="295909"/>
                  </a:moveTo>
                  <a:lnTo>
                    <a:pt x="0" y="295909"/>
                  </a:lnTo>
                  <a:lnTo>
                    <a:pt x="0" y="298450"/>
                  </a:lnTo>
                  <a:lnTo>
                    <a:pt x="3809" y="298450"/>
                  </a:lnTo>
                  <a:lnTo>
                    <a:pt x="3809" y="295909"/>
                  </a:lnTo>
                  <a:close/>
                </a:path>
                <a:path w="422909" h="347980">
                  <a:moveTo>
                    <a:pt x="422910" y="295909"/>
                  </a:moveTo>
                  <a:lnTo>
                    <a:pt x="419099" y="295909"/>
                  </a:lnTo>
                  <a:lnTo>
                    <a:pt x="419099" y="298450"/>
                  </a:lnTo>
                  <a:lnTo>
                    <a:pt x="422910" y="298450"/>
                  </a:lnTo>
                  <a:lnTo>
                    <a:pt x="422910" y="295909"/>
                  </a:lnTo>
                  <a:close/>
                </a:path>
                <a:path w="422909" h="347980">
                  <a:moveTo>
                    <a:pt x="3809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93369"/>
                  </a:lnTo>
                  <a:close/>
                </a:path>
                <a:path w="422909" h="347980">
                  <a:moveTo>
                    <a:pt x="422910" y="293369"/>
                  </a:moveTo>
                  <a:lnTo>
                    <a:pt x="419099" y="293369"/>
                  </a:lnTo>
                  <a:lnTo>
                    <a:pt x="419099" y="294639"/>
                  </a:lnTo>
                  <a:lnTo>
                    <a:pt x="422910" y="294639"/>
                  </a:lnTo>
                  <a:lnTo>
                    <a:pt x="422910" y="293369"/>
                  </a:lnTo>
                  <a:close/>
                </a:path>
                <a:path w="422909" h="347980">
                  <a:moveTo>
                    <a:pt x="3809" y="280669"/>
                  </a:moveTo>
                  <a:lnTo>
                    <a:pt x="0" y="280669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80669"/>
                  </a:lnTo>
                  <a:close/>
                </a:path>
                <a:path w="422909" h="347980">
                  <a:moveTo>
                    <a:pt x="422910" y="280669"/>
                  </a:moveTo>
                  <a:lnTo>
                    <a:pt x="419099" y="280669"/>
                  </a:lnTo>
                  <a:lnTo>
                    <a:pt x="419099" y="292100"/>
                  </a:lnTo>
                  <a:lnTo>
                    <a:pt x="422910" y="292100"/>
                  </a:lnTo>
                  <a:lnTo>
                    <a:pt x="422910" y="280669"/>
                  </a:lnTo>
                  <a:close/>
                </a:path>
                <a:path w="422909" h="347980">
                  <a:moveTo>
                    <a:pt x="3809" y="276859"/>
                  </a:moveTo>
                  <a:lnTo>
                    <a:pt x="0" y="276859"/>
                  </a:lnTo>
                  <a:lnTo>
                    <a:pt x="0" y="279400"/>
                  </a:lnTo>
                  <a:lnTo>
                    <a:pt x="3809" y="279400"/>
                  </a:lnTo>
                  <a:lnTo>
                    <a:pt x="3809" y="276859"/>
                  </a:lnTo>
                  <a:close/>
                </a:path>
                <a:path w="422909" h="347980">
                  <a:moveTo>
                    <a:pt x="422910" y="276859"/>
                  </a:moveTo>
                  <a:lnTo>
                    <a:pt x="419099" y="276859"/>
                  </a:lnTo>
                  <a:lnTo>
                    <a:pt x="419099" y="279400"/>
                  </a:lnTo>
                  <a:lnTo>
                    <a:pt x="422910" y="279400"/>
                  </a:lnTo>
                  <a:lnTo>
                    <a:pt x="422910" y="276859"/>
                  </a:lnTo>
                  <a:close/>
                </a:path>
                <a:path w="422909" h="347980">
                  <a:moveTo>
                    <a:pt x="3809" y="274319"/>
                  </a:moveTo>
                  <a:lnTo>
                    <a:pt x="0" y="274319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74319"/>
                  </a:lnTo>
                  <a:close/>
                </a:path>
                <a:path w="422909" h="347980">
                  <a:moveTo>
                    <a:pt x="422910" y="274319"/>
                  </a:moveTo>
                  <a:lnTo>
                    <a:pt x="419099" y="274319"/>
                  </a:lnTo>
                  <a:lnTo>
                    <a:pt x="419099" y="275589"/>
                  </a:lnTo>
                  <a:lnTo>
                    <a:pt x="422910" y="275589"/>
                  </a:lnTo>
                  <a:lnTo>
                    <a:pt x="422910" y="274319"/>
                  </a:lnTo>
                  <a:close/>
                </a:path>
                <a:path w="422909" h="347980">
                  <a:moveTo>
                    <a:pt x="3809" y="265429"/>
                  </a:moveTo>
                  <a:lnTo>
                    <a:pt x="0" y="265429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5429"/>
                  </a:lnTo>
                  <a:close/>
                </a:path>
                <a:path w="422909" h="347980">
                  <a:moveTo>
                    <a:pt x="422910" y="265429"/>
                  </a:moveTo>
                  <a:lnTo>
                    <a:pt x="419099" y="265429"/>
                  </a:lnTo>
                  <a:lnTo>
                    <a:pt x="419099" y="273050"/>
                  </a:lnTo>
                  <a:lnTo>
                    <a:pt x="422910" y="273050"/>
                  </a:lnTo>
                  <a:lnTo>
                    <a:pt x="422910" y="265429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17829" y="185928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90" h="341630">
                  <a:moveTo>
                    <a:pt x="3810" y="73660"/>
                  </a:moveTo>
                  <a:lnTo>
                    <a:pt x="0" y="7366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73660"/>
                  </a:lnTo>
                  <a:close/>
                </a:path>
                <a:path w="415290" h="341630">
                  <a:moveTo>
                    <a:pt x="415289" y="73660"/>
                  </a:moveTo>
                  <a:lnTo>
                    <a:pt x="411480" y="73660"/>
                  </a:lnTo>
                  <a:lnTo>
                    <a:pt x="411480" y="76200"/>
                  </a:lnTo>
                  <a:lnTo>
                    <a:pt x="415289" y="76200"/>
                  </a:lnTo>
                  <a:lnTo>
                    <a:pt x="415289" y="73660"/>
                  </a:lnTo>
                  <a:close/>
                </a:path>
                <a:path w="415290" h="341630">
                  <a:moveTo>
                    <a:pt x="3810" y="69850"/>
                  </a:moveTo>
                  <a:lnTo>
                    <a:pt x="0" y="6985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9850"/>
                  </a:lnTo>
                  <a:close/>
                </a:path>
                <a:path w="415290" h="341630">
                  <a:moveTo>
                    <a:pt x="415289" y="69850"/>
                  </a:moveTo>
                  <a:lnTo>
                    <a:pt x="411480" y="69850"/>
                  </a:lnTo>
                  <a:lnTo>
                    <a:pt x="411480" y="72389"/>
                  </a:lnTo>
                  <a:lnTo>
                    <a:pt x="415289" y="72389"/>
                  </a:lnTo>
                  <a:lnTo>
                    <a:pt x="415289" y="69850"/>
                  </a:lnTo>
                  <a:close/>
                </a:path>
                <a:path w="415290" h="341630">
                  <a:moveTo>
                    <a:pt x="3810" y="67310"/>
                  </a:moveTo>
                  <a:lnTo>
                    <a:pt x="0" y="6731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7310"/>
                  </a:lnTo>
                  <a:close/>
                </a:path>
                <a:path w="415290" h="341630">
                  <a:moveTo>
                    <a:pt x="415289" y="67310"/>
                  </a:moveTo>
                  <a:lnTo>
                    <a:pt x="411480" y="67310"/>
                  </a:lnTo>
                  <a:lnTo>
                    <a:pt x="411480" y="68579"/>
                  </a:lnTo>
                  <a:lnTo>
                    <a:pt x="415289" y="68579"/>
                  </a:lnTo>
                  <a:lnTo>
                    <a:pt x="415289" y="67310"/>
                  </a:lnTo>
                  <a:close/>
                </a:path>
                <a:path w="415290" h="341630">
                  <a:moveTo>
                    <a:pt x="3810" y="63500"/>
                  </a:moveTo>
                  <a:lnTo>
                    <a:pt x="0" y="6350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500"/>
                  </a:lnTo>
                  <a:close/>
                </a:path>
                <a:path w="415290" h="341630">
                  <a:moveTo>
                    <a:pt x="415289" y="63500"/>
                  </a:moveTo>
                  <a:lnTo>
                    <a:pt x="411480" y="63500"/>
                  </a:lnTo>
                  <a:lnTo>
                    <a:pt x="411480" y="66039"/>
                  </a:lnTo>
                  <a:lnTo>
                    <a:pt x="415289" y="66039"/>
                  </a:lnTo>
                  <a:lnTo>
                    <a:pt x="415289" y="63500"/>
                  </a:lnTo>
                  <a:close/>
                </a:path>
                <a:path w="415290" h="341630">
                  <a:moveTo>
                    <a:pt x="381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4610"/>
                  </a:lnTo>
                  <a:close/>
                </a:path>
                <a:path w="415290" h="341630">
                  <a:moveTo>
                    <a:pt x="415289" y="54610"/>
                  </a:moveTo>
                  <a:lnTo>
                    <a:pt x="411480" y="54610"/>
                  </a:lnTo>
                  <a:lnTo>
                    <a:pt x="411480" y="62229"/>
                  </a:lnTo>
                  <a:lnTo>
                    <a:pt x="415289" y="62229"/>
                  </a:lnTo>
                  <a:lnTo>
                    <a:pt x="415289" y="54610"/>
                  </a:lnTo>
                  <a:close/>
                </a:path>
                <a:path w="415290" h="341630">
                  <a:moveTo>
                    <a:pt x="3810" y="50800"/>
                  </a:moveTo>
                  <a:lnTo>
                    <a:pt x="0" y="5080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50800"/>
                  </a:lnTo>
                  <a:close/>
                </a:path>
                <a:path w="415290" h="341630">
                  <a:moveTo>
                    <a:pt x="415289" y="50800"/>
                  </a:moveTo>
                  <a:lnTo>
                    <a:pt x="411480" y="50800"/>
                  </a:lnTo>
                  <a:lnTo>
                    <a:pt x="411480" y="53339"/>
                  </a:lnTo>
                  <a:lnTo>
                    <a:pt x="415289" y="53339"/>
                  </a:lnTo>
                  <a:lnTo>
                    <a:pt x="415289" y="50800"/>
                  </a:lnTo>
                  <a:close/>
                </a:path>
                <a:path w="415290" h="341630">
                  <a:moveTo>
                    <a:pt x="3810" y="48260"/>
                  </a:moveTo>
                  <a:lnTo>
                    <a:pt x="0" y="4826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8260"/>
                  </a:lnTo>
                  <a:close/>
                </a:path>
                <a:path w="415290" h="341630">
                  <a:moveTo>
                    <a:pt x="415289" y="48260"/>
                  </a:moveTo>
                  <a:lnTo>
                    <a:pt x="411480" y="48260"/>
                  </a:lnTo>
                  <a:lnTo>
                    <a:pt x="411480" y="49529"/>
                  </a:lnTo>
                  <a:lnTo>
                    <a:pt x="415289" y="49529"/>
                  </a:lnTo>
                  <a:lnTo>
                    <a:pt x="415289" y="48260"/>
                  </a:lnTo>
                  <a:close/>
                </a:path>
                <a:path w="415290" h="341630">
                  <a:moveTo>
                    <a:pt x="3810" y="38100"/>
                  </a:moveTo>
                  <a:lnTo>
                    <a:pt x="0" y="3810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8100"/>
                  </a:lnTo>
                  <a:close/>
                </a:path>
                <a:path w="415290" h="341630">
                  <a:moveTo>
                    <a:pt x="415289" y="38100"/>
                  </a:moveTo>
                  <a:lnTo>
                    <a:pt x="411480" y="38100"/>
                  </a:lnTo>
                  <a:lnTo>
                    <a:pt x="411480" y="46989"/>
                  </a:lnTo>
                  <a:lnTo>
                    <a:pt x="415289" y="46989"/>
                  </a:lnTo>
                  <a:lnTo>
                    <a:pt x="415289" y="38100"/>
                  </a:lnTo>
                  <a:close/>
                </a:path>
                <a:path w="415290" h="341630">
                  <a:moveTo>
                    <a:pt x="3810" y="35560"/>
                  </a:moveTo>
                  <a:lnTo>
                    <a:pt x="0" y="3556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5560"/>
                  </a:lnTo>
                  <a:close/>
                </a:path>
                <a:path w="415290" h="341630">
                  <a:moveTo>
                    <a:pt x="415289" y="35560"/>
                  </a:moveTo>
                  <a:lnTo>
                    <a:pt x="411480" y="35560"/>
                  </a:lnTo>
                  <a:lnTo>
                    <a:pt x="411480" y="36829"/>
                  </a:lnTo>
                  <a:lnTo>
                    <a:pt x="415289" y="36829"/>
                  </a:lnTo>
                  <a:lnTo>
                    <a:pt x="415289" y="35560"/>
                  </a:lnTo>
                  <a:close/>
                </a:path>
                <a:path w="415290" h="341630">
                  <a:moveTo>
                    <a:pt x="381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415290" h="341630">
                  <a:moveTo>
                    <a:pt x="415289" y="31750"/>
                  </a:moveTo>
                  <a:lnTo>
                    <a:pt x="411480" y="31750"/>
                  </a:lnTo>
                  <a:lnTo>
                    <a:pt x="411480" y="34289"/>
                  </a:lnTo>
                  <a:lnTo>
                    <a:pt x="415289" y="34289"/>
                  </a:lnTo>
                  <a:lnTo>
                    <a:pt x="415289" y="31750"/>
                  </a:lnTo>
                  <a:close/>
                </a:path>
                <a:path w="415290" h="341630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415290" h="341630">
                  <a:moveTo>
                    <a:pt x="415289" y="29210"/>
                  </a:moveTo>
                  <a:lnTo>
                    <a:pt x="411480" y="29210"/>
                  </a:lnTo>
                  <a:lnTo>
                    <a:pt x="411480" y="30479"/>
                  </a:lnTo>
                  <a:lnTo>
                    <a:pt x="415289" y="30479"/>
                  </a:lnTo>
                  <a:lnTo>
                    <a:pt x="415289" y="29210"/>
                  </a:lnTo>
                  <a:close/>
                </a:path>
                <a:path w="415290" h="341630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415290" h="341630">
                  <a:moveTo>
                    <a:pt x="415289" y="25400"/>
                  </a:moveTo>
                  <a:lnTo>
                    <a:pt x="411480" y="25400"/>
                  </a:lnTo>
                  <a:lnTo>
                    <a:pt x="411480" y="27939"/>
                  </a:lnTo>
                  <a:lnTo>
                    <a:pt x="415289" y="27939"/>
                  </a:lnTo>
                  <a:lnTo>
                    <a:pt x="415289" y="25400"/>
                  </a:lnTo>
                  <a:close/>
                </a:path>
                <a:path w="415290" h="341630">
                  <a:moveTo>
                    <a:pt x="381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860"/>
                  </a:lnTo>
                  <a:close/>
                </a:path>
                <a:path w="415290" h="341630">
                  <a:moveTo>
                    <a:pt x="415289" y="22860"/>
                  </a:moveTo>
                  <a:lnTo>
                    <a:pt x="411480" y="22860"/>
                  </a:lnTo>
                  <a:lnTo>
                    <a:pt x="411480" y="24129"/>
                  </a:lnTo>
                  <a:lnTo>
                    <a:pt x="415289" y="24129"/>
                  </a:lnTo>
                  <a:lnTo>
                    <a:pt x="415289" y="22860"/>
                  </a:lnTo>
                  <a:close/>
                </a:path>
                <a:path w="415290" h="341630">
                  <a:moveTo>
                    <a:pt x="1270" y="17779"/>
                  </a:moveTo>
                  <a:lnTo>
                    <a:pt x="0" y="1777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lnTo>
                    <a:pt x="1270" y="19050"/>
                  </a:lnTo>
                  <a:lnTo>
                    <a:pt x="1270" y="17779"/>
                  </a:lnTo>
                  <a:close/>
                </a:path>
                <a:path w="415290" h="341630">
                  <a:moveTo>
                    <a:pt x="415289" y="19050"/>
                  </a:moveTo>
                  <a:lnTo>
                    <a:pt x="411480" y="19050"/>
                  </a:lnTo>
                  <a:lnTo>
                    <a:pt x="411480" y="21589"/>
                  </a:lnTo>
                  <a:lnTo>
                    <a:pt x="415289" y="21589"/>
                  </a:lnTo>
                  <a:lnTo>
                    <a:pt x="415289" y="19050"/>
                  </a:lnTo>
                  <a:close/>
                </a:path>
                <a:path w="415290" h="341630">
                  <a:moveTo>
                    <a:pt x="3810" y="15239"/>
                  </a:moveTo>
                  <a:lnTo>
                    <a:pt x="2540" y="15239"/>
                  </a:lnTo>
                  <a:lnTo>
                    <a:pt x="254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415290" h="341630">
                  <a:moveTo>
                    <a:pt x="414020" y="15239"/>
                  </a:moveTo>
                  <a:lnTo>
                    <a:pt x="412750" y="15239"/>
                  </a:lnTo>
                  <a:lnTo>
                    <a:pt x="412750" y="16510"/>
                  </a:lnTo>
                  <a:lnTo>
                    <a:pt x="411480" y="16510"/>
                  </a:lnTo>
                  <a:lnTo>
                    <a:pt x="411480" y="17779"/>
                  </a:lnTo>
                  <a:lnTo>
                    <a:pt x="414020" y="17779"/>
                  </a:lnTo>
                  <a:lnTo>
                    <a:pt x="414020" y="15239"/>
                  </a:lnTo>
                  <a:close/>
                </a:path>
                <a:path w="415290" h="341630">
                  <a:moveTo>
                    <a:pt x="396239" y="0"/>
                  </a:moveTo>
                  <a:lnTo>
                    <a:pt x="20320" y="0"/>
                  </a:lnTo>
                  <a:lnTo>
                    <a:pt x="20320" y="2540"/>
                  </a:lnTo>
                  <a:lnTo>
                    <a:pt x="396239" y="2540"/>
                  </a:lnTo>
                  <a:lnTo>
                    <a:pt x="396239" y="0"/>
                  </a:lnTo>
                  <a:close/>
                </a:path>
                <a:path w="415290" h="341630">
                  <a:moveTo>
                    <a:pt x="3810" y="76200"/>
                  </a:moveTo>
                  <a:lnTo>
                    <a:pt x="0" y="7620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76200"/>
                  </a:lnTo>
                  <a:close/>
                </a:path>
                <a:path w="415290" h="341630">
                  <a:moveTo>
                    <a:pt x="415289" y="76200"/>
                  </a:moveTo>
                  <a:lnTo>
                    <a:pt x="411480" y="76200"/>
                  </a:lnTo>
                  <a:lnTo>
                    <a:pt x="411480" y="107950"/>
                  </a:lnTo>
                  <a:lnTo>
                    <a:pt x="415289" y="107950"/>
                  </a:lnTo>
                  <a:lnTo>
                    <a:pt x="415289" y="76200"/>
                  </a:lnTo>
                  <a:close/>
                </a:path>
                <a:path w="415290" h="341630">
                  <a:moveTo>
                    <a:pt x="3810" y="107950"/>
                  </a:moveTo>
                  <a:lnTo>
                    <a:pt x="0" y="10795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107950"/>
                  </a:lnTo>
                  <a:close/>
                </a:path>
                <a:path w="415290" h="341630">
                  <a:moveTo>
                    <a:pt x="415289" y="107950"/>
                  </a:moveTo>
                  <a:lnTo>
                    <a:pt x="411480" y="107950"/>
                  </a:lnTo>
                  <a:lnTo>
                    <a:pt x="411480" y="114300"/>
                  </a:lnTo>
                  <a:lnTo>
                    <a:pt x="415289" y="114300"/>
                  </a:lnTo>
                  <a:lnTo>
                    <a:pt x="415289" y="107950"/>
                  </a:lnTo>
                  <a:close/>
                </a:path>
                <a:path w="415290" h="341630">
                  <a:moveTo>
                    <a:pt x="3810" y="114300"/>
                  </a:moveTo>
                  <a:lnTo>
                    <a:pt x="0" y="114300"/>
                  </a:lnTo>
                  <a:lnTo>
                    <a:pt x="0" y="158750"/>
                  </a:lnTo>
                  <a:lnTo>
                    <a:pt x="3810" y="158750"/>
                  </a:lnTo>
                  <a:lnTo>
                    <a:pt x="3810" y="114300"/>
                  </a:lnTo>
                  <a:close/>
                </a:path>
                <a:path w="415290" h="341630">
                  <a:moveTo>
                    <a:pt x="415289" y="114300"/>
                  </a:moveTo>
                  <a:lnTo>
                    <a:pt x="411480" y="114300"/>
                  </a:lnTo>
                  <a:lnTo>
                    <a:pt x="411480" y="158750"/>
                  </a:lnTo>
                  <a:lnTo>
                    <a:pt x="415289" y="158750"/>
                  </a:lnTo>
                  <a:lnTo>
                    <a:pt x="415289" y="114300"/>
                  </a:lnTo>
                  <a:close/>
                </a:path>
                <a:path w="415290" h="341630">
                  <a:moveTo>
                    <a:pt x="3810" y="158750"/>
                  </a:moveTo>
                  <a:lnTo>
                    <a:pt x="0" y="15875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158750"/>
                  </a:lnTo>
                  <a:close/>
                </a:path>
                <a:path w="415290" h="341630">
                  <a:moveTo>
                    <a:pt x="415289" y="158750"/>
                  </a:moveTo>
                  <a:lnTo>
                    <a:pt x="411480" y="158750"/>
                  </a:lnTo>
                  <a:lnTo>
                    <a:pt x="411480" y="260350"/>
                  </a:lnTo>
                  <a:lnTo>
                    <a:pt x="415289" y="260350"/>
                  </a:lnTo>
                  <a:lnTo>
                    <a:pt x="415289" y="158750"/>
                  </a:lnTo>
                  <a:close/>
                </a:path>
                <a:path w="415290" h="341630">
                  <a:moveTo>
                    <a:pt x="396239" y="340360"/>
                  </a:moveTo>
                  <a:lnTo>
                    <a:pt x="20320" y="340360"/>
                  </a:lnTo>
                  <a:lnTo>
                    <a:pt x="20320" y="341630"/>
                  </a:lnTo>
                  <a:lnTo>
                    <a:pt x="396239" y="341630"/>
                  </a:lnTo>
                  <a:lnTo>
                    <a:pt x="396239" y="340360"/>
                  </a:lnTo>
                  <a:close/>
                </a:path>
                <a:path w="415290" h="341630">
                  <a:moveTo>
                    <a:pt x="400050" y="337820"/>
                  </a:moveTo>
                  <a:lnTo>
                    <a:pt x="16510" y="337820"/>
                  </a:lnTo>
                  <a:lnTo>
                    <a:pt x="16510" y="340360"/>
                  </a:lnTo>
                  <a:lnTo>
                    <a:pt x="19050" y="340360"/>
                  </a:lnTo>
                  <a:lnTo>
                    <a:pt x="19050" y="339090"/>
                  </a:lnTo>
                  <a:lnTo>
                    <a:pt x="400050" y="339090"/>
                  </a:lnTo>
                  <a:lnTo>
                    <a:pt x="400050" y="337820"/>
                  </a:lnTo>
                  <a:close/>
                </a:path>
                <a:path w="415290" h="341630">
                  <a:moveTo>
                    <a:pt x="400050" y="339090"/>
                  </a:moveTo>
                  <a:lnTo>
                    <a:pt x="398780" y="339090"/>
                  </a:lnTo>
                  <a:lnTo>
                    <a:pt x="398780" y="340360"/>
                  </a:lnTo>
                  <a:lnTo>
                    <a:pt x="400050" y="340360"/>
                  </a:lnTo>
                  <a:lnTo>
                    <a:pt x="400050" y="339090"/>
                  </a:lnTo>
                  <a:close/>
                </a:path>
                <a:path w="415290" h="341630">
                  <a:moveTo>
                    <a:pt x="3810" y="323850"/>
                  </a:moveTo>
                  <a:lnTo>
                    <a:pt x="1270" y="32385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323850"/>
                  </a:lnTo>
                  <a:close/>
                </a:path>
                <a:path w="415290" h="341630">
                  <a:moveTo>
                    <a:pt x="415289" y="323850"/>
                  </a:moveTo>
                  <a:lnTo>
                    <a:pt x="411480" y="323850"/>
                  </a:lnTo>
                  <a:lnTo>
                    <a:pt x="411480" y="326390"/>
                  </a:lnTo>
                  <a:lnTo>
                    <a:pt x="412750" y="326390"/>
                  </a:lnTo>
                  <a:lnTo>
                    <a:pt x="412750" y="327660"/>
                  </a:lnTo>
                  <a:lnTo>
                    <a:pt x="414020" y="327660"/>
                  </a:lnTo>
                  <a:lnTo>
                    <a:pt x="414020" y="325120"/>
                  </a:lnTo>
                  <a:lnTo>
                    <a:pt x="415289" y="325120"/>
                  </a:lnTo>
                  <a:lnTo>
                    <a:pt x="415289" y="323850"/>
                  </a:lnTo>
                  <a:close/>
                </a:path>
                <a:path w="415290" h="341630">
                  <a:moveTo>
                    <a:pt x="381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21310"/>
                  </a:lnTo>
                  <a:close/>
                </a:path>
                <a:path w="415290" h="341630">
                  <a:moveTo>
                    <a:pt x="415289" y="321310"/>
                  </a:moveTo>
                  <a:lnTo>
                    <a:pt x="411480" y="321310"/>
                  </a:lnTo>
                  <a:lnTo>
                    <a:pt x="411480" y="322580"/>
                  </a:lnTo>
                  <a:lnTo>
                    <a:pt x="415289" y="322580"/>
                  </a:lnTo>
                  <a:lnTo>
                    <a:pt x="415289" y="321310"/>
                  </a:lnTo>
                  <a:close/>
                </a:path>
                <a:path w="415290" h="341630">
                  <a:moveTo>
                    <a:pt x="381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3810" y="320040"/>
                  </a:lnTo>
                  <a:lnTo>
                    <a:pt x="3810" y="317500"/>
                  </a:lnTo>
                  <a:close/>
                </a:path>
                <a:path w="415290" h="341630">
                  <a:moveTo>
                    <a:pt x="415289" y="317500"/>
                  </a:moveTo>
                  <a:lnTo>
                    <a:pt x="411480" y="317500"/>
                  </a:lnTo>
                  <a:lnTo>
                    <a:pt x="411480" y="320040"/>
                  </a:lnTo>
                  <a:lnTo>
                    <a:pt x="415289" y="320040"/>
                  </a:lnTo>
                  <a:lnTo>
                    <a:pt x="415289" y="317500"/>
                  </a:lnTo>
                  <a:close/>
                </a:path>
                <a:path w="415290" h="341630">
                  <a:moveTo>
                    <a:pt x="381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4960"/>
                  </a:lnTo>
                  <a:close/>
                </a:path>
                <a:path w="415290" h="341630">
                  <a:moveTo>
                    <a:pt x="415289" y="314960"/>
                  </a:moveTo>
                  <a:lnTo>
                    <a:pt x="411480" y="314960"/>
                  </a:lnTo>
                  <a:lnTo>
                    <a:pt x="411480" y="316230"/>
                  </a:lnTo>
                  <a:lnTo>
                    <a:pt x="415289" y="316230"/>
                  </a:lnTo>
                  <a:lnTo>
                    <a:pt x="415289" y="314960"/>
                  </a:lnTo>
                  <a:close/>
                </a:path>
                <a:path w="415290" h="341630">
                  <a:moveTo>
                    <a:pt x="381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11150"/>
                  </a:lnTo>
                  <a:close/>
                </a:path>
                <a:path w="415290" h="341630">
                  <a:moveTo>
                    <a:pt x="415289" y="311150"/>
                  </a:moveTo>
                  <a:lnTo>
                    <a:pt x="411480" y="311150"/>
                  </a:lnTo>
                  <a:lnTo>
                    <a:pt x="411480" y="313690"/>
                  </a:lnTo>
                  <a:lnTo>
                    <a:pt x="415289" y="313690"/>
                  </a:lnTo>
                  <a:lnTo>
                    <a:pt x="415289" y="311150"/>
                  </a:lnTo>
                  <a:close/>
                </a:path>
                <a:path w="415290" h="341630">
                  <a:moveTo>
                    <a:pt x="381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8610"/>
                  </a:lnTo>
                  <a:close/>
                </a:path>
                <a:path w="415290" h="341630">
                  <a:moveTo>
                    <a:pt x="415289" y="308610"/>
                  </a:moveTo>
                  <a:lnTo>
                    <a:pt x="411480" y="308610"/>
                  </a:lnTo>
                  <a:lnTo>
                    <a:pt x="411480" y="309880"/>
                  </a:lnTo>
                  <a:lnTo>
                    <a:pt x="415289" y="309880"/>
                  </a:lnTo>
                  <a:lnTo>
                    <a:pt x="415289" y="308610"/>
                  </a:lnTo>
                  <a:close/>
                </a:path>
                <a:path w="415290" h="341630">
                  <a:moveTo>
                    <a:pt x="3810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4800"/>
                  </a:lnTo>
                  <a:close/>
                </a:path>
                <a:path w="415290" h="341630">
                  <a:moveTo>
                    <a:pt x="415289" y="304800"/>
                  </a:moveTo>
                  <a:lnTo>
                    <a:pt x="411480" y="304800"/>
                  </a:lnTo>
                  <a:lnTo>
                    <a:pt x="411480" y="307340"/>
                  </a:lnTo>
                  <a:lnTo>
                    <a:pt x="415289" y="307340"/>
                  </a:lnTo>
                  <a:lnTo>
                    <a:pt x="415289" y="304800"/>
                  </a:lnTo>
                  <a:close/>
                </a:path>
                <a:path w="415290" h="341630">
                  <a:moveTo>
                    <a:pt x="3810" y="298450"/>
                  </a:moveTo>
                  <a:lnTo>
                    <a:pt x="0" y="29845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8450"/>
                  </a:lnTo>
                  <a:close/>
                </a:path>
                <a:path w="415290" h="341630">
                  <a:moveTo>
                    <a:pt x="415289" y="298450"/>
                  </a:moveTo>
                  <a:lnTo>
                    <a:pt x="411480" y="298450"/>
                  </a:lnTo>
                  <a:lnTo>
                    <a:pt x="411480" y="303530"/>
                  </a:lnTo>
                  <a:lnTo>
                    <a:pt x="415289" y="303530"/>
                  </a:lnTo>
                  <a:lnTo>
                    <a:pt x="415289" y="298450"/>
                  </a:lnTo>
                  <a:close/>
                </a:path>
                <a:path w="415290" h="341630">
                  <a:moveTo>
                    <a:pt x="381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5910"/>
                  </a:lnTo>
                  <a:close/>
                </a:path>
                <a:path w="415290" h="341630">
                  <a:moveTo>
                    <a:pt x="415289" y="295910"/>
                  </a:moveTo>
                  <a:lnTo>
                    <a:pt x="411480" y="295910"/>
                  </a:lnTo>
                  <a:lnTo>
                    <a:pt x="411480" y="297180"/>
                  </a:lnTo>
                  <a:lnTo>
                    <a:pt x="415289" y="297180"/>
                  </a:lnTo>
                  <a:lnTo>
                    <a:pt x="415289" y="295910"/>
                  </a:lnTo>
                  <a:close/>
                </a:path>
                <a:path w="415290" h="341630">
                  <a:moveTo>
                    <a:pt x="381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92100"/>
                  </a:lnTo>
                  <a:close/>
                </a:path>
                <a:path w="415290" h="341630">
                  <a:moveTo>
                    <a:pt x="415289" y="292100"/>
                  </a:moveTo>
                  <a:lnTo>
                    <a:pt x="411480" y="292100"/>
                  </a:lnTo>
                  <a:lnTo>
                    <a:pt x="411480" y="294640"/>
                  </a:lnTo>
                  <a:lnTo>
                    <a:pt x="415289" y="294640"/>
                  </a:lnTo>
                  <a:lnTo>
                    <a:pt x="415289" y="292100"/>
                  </a:lnTo>
                  <a:close/>
                </a:path>
                <a:path w="415290" h="341630">
                  <a:moveTo>
                    <a:pt x="381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9560"/>
                  </a:lnTo>
                  <a:close/>
                </a:path>
                <a:path w="415290" h="341630">
                  <a:moveTo>
                    <a:pt x="415289" y="289560"/>
                  </a:moveTo>
                  <a:lnTo>
                    <a:pt x="411480" y="289560"/>
                  </a:lnTo>
                  <a:lnTo>
                    <a:pt x="411480" y="290830"/>
                  </a:lnTo>
                  <a:lnTo>
                    <a:pt x="415289" y="290830"/>
                  </a:lnTo>
                  <a:lnTo>
                    <a:pt x="415289" y="289560"/>
                  </a:lnTo>
                  <a:close/>
                </a:path>
                <a:path w="415290" h="341630">
                  <a:moveTo>
                    <a:pt x="3810" y="276860"/>
                  </a:moveTo>
                  <a:lnTo>
                    <a:pt x="0" y="27686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76860"/>
                  </a:lnTo>
                  <a:close/>
                </a:path>
                <a:path w="415290" h="341630">
                  <a:moveTo>
                    <a:pt x="415289" y="276860"/>
                  </a:moveTo>
                  <a:lnTo>
                    <a:pt x="411480" y="276860"/>
                  </a:lnTo>
                  <a:lnTo>
                    <a:pt x="411480" y="288290"/>
                  </a:lnTo>
                  <a:lnTo>
                    <a:pt x="415289" y="288290"/>
                  </a:lnTo>
                  <a:lnTo>
                    <a:pt x="415289" y="276860"/>
                  </a:lnTo>
                  <a:close/>
                </a:path>
                <a:path w="415290" h="341630">
                  <a:moveTo>
                    <a:pt x="381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73050"/>
                  </a:lnTo>
                  <a:close/>
                </a:path>
                <a:path w="415290" h="341630">
                  <a:moveTo>
                    <a:pt x="415289" y="273050"/>
                  </a:moveTo>
                  <a:lnTo>
                    <a:pt x="411480" y="273050"/>
                  </a:lnTo>
                  <a:lnTo>
                    <a:pt x="411480" y="275590"/>
                  </a:lnTo>
                  <a:lnTo>
                    <a:pt x="415289" y="275590"/>
                  </a:lnTo>
                  <a:lnTo>
                    <a:pt x="415289" y="273050"/>
                  </a:lnTo>
                  <a:close/>
                </a:path>
                <a:path w="415290" h="341630">
                  <a:moveTo>
                    <a:pt x="381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70510"/>
                  </a:lnTo>
                  <a:close/>
                </a:path>
                <a:path w="415290" h="341630">
                  <a:moveTo>
                    <a:pt x="415289" y="270510"/>
                  </a:moveTo>
                  <a:lnTo>
                    <a:pt x="411480" y="270510"/>
                  </a:lnTo>
                  <a:lnTo>
                    <a:pt x="411480" y="271780"/>
                  </a:lnTo>
                  <a:lnTo>
                    <a:pt x="415289" y="271780"/>
                  </a:lnTo>
                  <a:lnTo>
                    <a:pt x="415289" y="270510"/>
                  </a:lnTo>
                  <a:close/>
                </a:path>
                <a:path w="415290" h="341630">
                  <a:moveTo>
                    <a:pt x="3810" y="261620"/>
                  </a:moveTo>
                  <a:lnTo>
                    <a:pt x="0" y="26162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1620"/>
                  </a:lnTo>
                  <a:close/>
                </a:path>
                <a:path w="415290" h="341630">
                  <a:moveTo>
                    <a:pt x="415289" y="261620"/>
                  </a:moveTo>
                  <a:lnTo>
                    <a:pt x="411480" y="261620"/>
                  </a:lnTo>
                  <a:lnTo>
                    <a:pt x="411480" y="269240"/>
                  </a:lnTo>
                  <a:lnTo>
                    <a:pt x="415289" y="269240"/>
                  </a:lnTo>
                  <a:lnTo>
                    <a:pt x="415289" y="261620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21639" y="186182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69" h="335280">
                  <a:moveTo>
                    <a:pt x="3809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71119"/>
                  </a:lnTo>
                  <a:close/>
                </a:path>
                <a:path w="407669" h="335280">
                  <a:moveTo>
                    <a:pt x="407669" y="71119"/>
                  </a:moveTo>
                  <a:lnTo>
                    <a:pt x="403859" y="71119"/>
                  </a:lnTo>
                  <a:lnTo>
                    <a:pt x="403859" y="73659"/>
                  </a:lnTo>
                  <a:lnTo>
                    <a:pt x="407669" y="73659"/>
                  </a:lnTo>
                  <a:lnTo>
                    <a:pt x="407669" y="71119"/>
                  </a:lnTo>
                  <a:close/>
                </a:path>
                <a:path w="407669" h="335280">
                  <a:moveTo>
                    <a:pt x="380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7309"/>
                  </a:lnTo>
                  <a:close/>
                </a:path>
                <a:path w="407669" h="335280">
                  <a:moveTo>
                    <a:pt x="407669" y="67309"/>
                  </a:moveTo>
                  <a:lnTo>
                    <a:pt x="403859" y="67309"/>
                  </a:lnTo>
                  <a:lnTo>
                    <a:pt x="403859" y="69849"/>
                  </a:lnTo>
                  <a:lnTo>
                    <a:pt x="407669" y="69849"/>
                  </a:lnTo>
                  <a:lnTo>
                    <a:pt x="407669" y="67309"/>
                  </a:lnTo>
                  <a:close/>
                </a:path>
                <a:path w="407669" h="335280">
                  <a:moveTo>
                    <a:pt x="3809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64769"/>
                  </a:lnTo>
                  <a:close/>
                </a:path>
                <a:path w="407669" h="335280">
                  <a:moveTo>
                    <a:pt x="407669" y="64769"/>
                  </a:moveTo>
                  <a:lnTo>
                    <a:pt x="403859" y="64769"/>
                  </a:lnTo>
                  <a:lnTo>
                    <a:pt x="403859" y="66039"/>
                  </a:lnTo>
                  <a:lnTo>
                    <a:pt x="407669" y="66039"/>
                  </a:lnTo>
                  <a:lnTo>
                    <a:pt x="407669" y="64769"/>
                  </a:lnTo>
                  <a:close/>
                </a:path>
                <a:path w="407669" h="335280">
                  <a:moveTo>
                    <a:pt x="380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60959"/>
                  </a:lnTo>
                  <a:close/>
                </a:path>
                <a:path w="407669" h="335280">
                  <a:moveTo>
                    <a:pt x="407669" y="60959"/>
                  </a:moveTo>
                  <a:lnTo>
                    <a:pt x="403859" y="60959"/>
                  </a:lnTo>
                  <a:lnTo>
                    <a:pt x="403859" y="63499"/>
                  </a:lnTo>
                  <a:lnTo>
                    <a:pt x="407669" y="63499"/>
                  </a:lnTo>
                  <a:lnTo>
                    <a:pt x="407669" y="60959"/>
                  </a:lnTo>
                  <a:close/>
                </a:path>
                <a:path w="407669" h="335280">
                  <a:moveTo>
                    <a:pt x="3809" y="52069"/>
                  </a:moveTo>
                  <a:lnTo>
                    <a:pt x="0" y="52069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2069"/>
                  </a:lnTo>
                  <a:close/>
                </a:path>
                <a:path w="407669" h="335280">
                  <a:moveTo>
                    <a:pt x="407669" y="52069"/>
                  </a:moveTo>
                  <a:lnTo>
                    <a:pt x="403859" y="52069"/>
                  </a:lnTo>
                  <a:lnTo>
                    <a:pt x="403859" y="59689"/>
                  </a:lnTo>
                  <a:lnTo>
                    <a:pt x="407669" y="59689"/>
                  </a:lnTo>
                  <a:lnTo>
                    <a:pt x="407669" y="52069"/>
                  </a:lnTo>
                  <a:close/>
                </a:path>
                <a:path w="407669" h="335280">
                  <a:moveTo>
                    <a:pt x="380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8259"/>
                  </a:lnTo>
                  <a:close/>
                </a:path>
                <a:path w="407669" h="335280">
                  <a:moveTo>
                    <a:pt x="407669" y="48259"/>
                  </a:moveTo>
                  <a:lnTo>
                    <a:pt x="403859" y="48259"/>
                  </a:lnTo>
                  <a:lnTo>
                    <a:pt x="403859" y="50799"/>
                  </a:lnTo>
                  <a:lnTo>
                    <a:pt x="407669" y="50799"/>
                  </a:lnTo>
                  <a:lnTo>
                    <a:pt x="407669" y="48259"/>
                  </a:lnTo>
                  <a:close/>
                </a:path>
                <a:path w="407669" h="335280">
                  <a:moveTo>
                    <a:pt x="3809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5719"/>
                  </a:lnTo>
                  <a:close/>
                </a:path>
                <a:path w="407669" h="335280">
                  <a:moveTo>
                    <a:pt x="407669" y="45719"/>
                  </a:moveTo>
                  <a:lnTo>
                    <a:pt x="403859" y="45719"/>
                  </a:lnTo>
                  <a:lnTo>
                    <a:pt x="403859" y="46989"/>
                  </a:lnTo>
                  <a:lnTo>
                    <a:pt x="407669" y="46989"/>
                  </a:lnTo>
                  <a:lnTo>
                    <a:pt x="407669" y="45719"/>
                  </a:lnTo>
                  <a:close/>
                </a:path>
                <a:path w="407669" h="335280">
                  <a:moveTo>
                    <a:pt x="3809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5559"/>
                  </a:lnTo>
                  <a:close/>
                </a:path>
                <a:path w="407669" h="335280">
                  <a:moveTo>
                    <a:pt x="407669" y="35559"/>
                  </a:moveTo>
                  <a:lnTo>
                    <a:pt x="403859" y="35559"/>
                  </a:lnTo>
                  <a:lnTo>
                    <a:pt x="403859" y="44449"/>
                  </a:lnTo>
                  <a:lnTo>
                    <a:pt x="407669" y="44449"/>
                  </a:lnTo>
                  <a:lnTo>
                    <a:pt x="407669" y="35559"/>
                  </a:lnTo>
                  <a:close/>
                </a:path>
                <a:path w="407669" h="335280">
                  <a:moveTo>
                    <a:pt x="3809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3019"/>
                  </a:lnTo>
                  <a:close/>
                </a:path>
                <a:path w="407669" h="335280">
                  <a:moveTo>
                    <a:pt x="407669" y="33019"/>
                  </a:moveTo>
                  <a:lnTo>
                    <a:pt x="403859" y="33019"/>
                  </a:lnTo>
                  <a:lnTo>
                    <a:pt x="403859" y="34289"/>
                  </a:lnTo>
                  <a:lnTo>
                    <a:pt x="407669" y="34289"/>
                  </a:lnTo>
                  <a:lnTo>
                    <a:pt x="407669" y="33019"/>
                  </a:lnTo>
                  <a:close/>
                </a:path>
                <a:path w="407669" h="335280">
                  <a:moveTo>
                    <a:pt x="380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209"/>
                  </a:lnTo>
                  <a:close/>
                </a:path>
                <a:path w="407669" h="335280">
                  <a:moveTo>
                    <a:pt x="407669" y="29209"/>
                  </a:moveTo>
                  <a:lnTo>
                    <a:pt x="403859" y="29209"/>
                  </a:lnTo>
                  <a:lnTo>
                    <a:pt x="403859" y="31749"/>
                  </a:lnTo>
                  <a:lnTo>
                    <a:pt x="407669" y="31749"/>
                  </a:lnTo>
                  <a:lnTo>
                    <a:pt x="407669" y="29209"/>
                  </a:lnTo>
                  <a:close/>
                </a:path>
                <a:path w="407669" h="335280">
                  <a:moveTo>
                    <a:pt x="380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6669"/>
                  </a:lnTo>
                  <a:close/>
                </a:path>
                <a:path w="407669" h="335280">
                  <a:moveTo>
                    <a:pt x="407669" y="26669"/>
                  </a:moveTo>
                  <a:lnTo>
                    <a:pt x="403859" y="26669"/>
                  </a:lnTo>
                  <a:lnTo>
                    <a:pt x="403859" y="27939"/>
                  </a:lnTo>
                  <a:lnTo>
                    <a:pt x="407669" y="27939"/>
                  </a:lnTo>
                  <a:lnTo>
                    <a:pt x="407669" y="26669"/>
                  </a:lnTo>
                  <a:close/>
                </a:path>
                <a:path w="407669" h="335280">
                  <a:moveTo>
                    <a:pt x="380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07669" h="335280">
                  <a:moveTo>
                    <a:pt x="407669" y="22859"/>
                  </a:moveTo>
                  <a:lnTo>
                    <a:pt x="403859" y="22859"/>
                  </a:lnTo>
                  <a:lnTo>
                    <a:pt x="403859" y="25399"/>
                  </a:lnTo>
                  <a:lnTo>
                    <a:pt x="407669" y="25399"/>
                  </a:lnTo>
                  <a:lnTo>
                    <a:pt x="407669" y="22859"/>
                  </a:lnTo>
                  <a:close/>
                </a:path>
                <a:path w="407669" h="335280">
                  <a:moveTo>
                    <a:pt x="3809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20319"/>
                  </a:lnTo>
                  <a:close/>
                </a:path>
                <a:path w="407669" h="335280">
                  <a:moveTo>
                    <a:pt x="407669" y="20319"/>
                  </a:moveTo>
                  <a:lnTo>
                    <a:pt x="403859" y="20319"/>
                  </a:lnTo>
                  <a:lnTo>
                    <a:pt x="403859" y="21589"/>
                  </a:lnTo>
                  <a:lnTo>
                    <a:pt x="407669" y="21589"/>
                  </a:lnTo>
                  <a:lnTo>
                    <a:pt x="407669" y="20319"/>
                  </a:lnTo>
                  <a:close/>
                </a:path>
                <a:path w="407669" h="335280">
                  <a:moveTo>
                    <a:pt x="380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509"/>
                  </a:lnTo>
                  <a:close/>
                </a:path>
                <a:path w="407669" h="335280">
                  <a:moveTo>
                    <a:pt x="407669" y="16509"/>
                  </a:moveTo>
                  <a:lnTo>
                    <a:pt x="403859" y="16509"/>
                  </a:lnTo>
                  <a:lnTo>
                    <a:pt x="403859" y="19049"/>
                  </a:lnTo>
                  <a:lnTo>
                    <a:pt x="407669" y="19049"/>
                  </a:lnTo>
                  <a:lnTo>
                    <a:pt x="407669" y="16509"/>
                  </a:lnTo>
                  <a:close/>
                </a:path>
                <a:path w="407669" h="335280">
                  <a:moveTo>
                    <a:pt x="3809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3969"/>
                  </a:lnTo>
                  <a:close/>
                </a:path>
                <a:path w="407669" h="335280">
                  <a:moveTo>
                    <a:pt x="407669" y="13969"/>
                  </a:moveTo>
                  <a:lnTo>
                    <a:pt x="403859" y="13969"/>
                  </a:lnTo>
                  <a:lnTo>
                    <a:pt x="403859" y="15239"/>
                  </a:lnTo>
                  <a:lnTo>
                    <a:pt x="407669" y="15239"/>
                  </a:lnTo>
                  <a:lnTo>
                    <a:pt x="407669" y="13969"/>
                  </a:lnTo>
                  <a:close/>
                </a:path>
                <a:path w="407669" h="335280">
                  <a:moveTo>
                    <a:pt x="3809" y="8889"/>
                  </a:moveTo>
                  <a:lnTo>
                    <a:pt x="2539" y="8889"/>
                  </a:lnTo>
                  <a:lnTo>
                    <a:pt x="2539" y="10159"/>
                  </a:lnTo>
                  <a:lnTo>
                    <a:pt x="1269" y="10159"/>
                  </a:lnTo>
                  <a:lnTo>
                    <a:pt x="1269" y="12699"/>
                  </a:lnTo>
                  <a:lnTo>
                    <a:pt x="3809" y="12699"/>
                  </a:lnTo>
                  <a:lnTo>
                    <a:pt x="3809" y="8889"/>
                  </a:lnTo>
                  <a:close/>
                </a:path>
                <a:path w="407669" h="335280">
                  <a:moveTo>
                    <a:pt x="405129" y="8889"/>
                  </a:moveTo>
                  <a:lnTo>
                    <a:pt x="403859" y="8889"/>
                  </a:lnTo>
                  <a:lnTo>
                    <a:pt x="403859" y="12699"/>
                  </a:lnTo>
                  <a:lnTo>
                    <a:pt x="406399" y="12699"/>
                  </a:lnTo>
                  <a:lnTo>
                    <a:pt x="406399" y="10159"/>
                  </a:lnTo>
                  <a:lnTo>
                    <a:pt x="405129" y="10159"/>
                  </a:lnTo>
                  <a:lnTo>
                    <a:pt x="405129" y="8889"/>
                  </a:lnTo>
                  <a:close/>
                </a:path>
                <a:path w="407669" h="335280">
                  <a:moveTo>
                    <a:pt x="11429" y="2539"/>
                  </a:moveTo>
                  <a:lnTo>
                    <a:pt x="10159" y="2539"/>
                  </a:lnTo>
                  <a:lnTo>
                    <a:pt x="10159" y="3809"/>
                  </a:lnTo>
                  <a:lnTo>
                    <a:pt x="11429" y="3809"/>
                  </a:lnTo>
                  <a:lnTo>
                    <a:pt x="11429" y="2539"/>
                  </a:lnTo>
                  <a:close/>
                </a:path>
                <a:path w="407669" h="335280">
                  <a:moveTo>
                    <a:pt x="398779" y="2539"/>
                  </a:moveTo>
                  <a:lnTo>
                    <a:pt x="397509" y="2539"/>
                  </a:lnTo>
                  <a:lnTo>
                    <a:pt x="397509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07669" h="335280">
                  <a:moveTo>
                    <a:pt x="13969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396240" y="2539"/>
                  </a:lnTo>
                  <a:lnTo>
                    <a:pt x="396240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407669" h="335280">
                  <a:moveTo>
                    <a:pt x="396240" y="0"/>
                  </a:moveTo>
                  <a:lnTo>
                    <a:pt x="393699" y="0"/>
                  </a:lnTo>
                  <a:lnTo>
                    <a:pt x="393699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7669" h="335280">
                  <a:moveTo>
                    <a:pt x="3809" y="73660"/>
                  </a:moveTo>
                  <a:lnTo>
                    <a:pt x="0" y="7366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73660"/>
                  </a:lnTo>
                  <a:close/>
                </a:path>
                <a:path w="407669" h="335280">
                  <a:moveTo>
                    <a:pt x="407669" y="73660"/>
                  </a:moveTo>
                  <a:lnTo>
                    <a:pt x="403859" y="73660"/>
                  </a:lnTo>
                  <a:lnTo>
                    <a:pt x="403859" y="105409"/>
                  </a:lnTo>
                  <a:lnTo>
                    <a:pt x="407669" y="105409"/>
                  </a:lnTo>
                  <a:lnTo>
                    <a:pt x="407669" y="73660"/>
                  </a:lnTo>
                  <a:close/>
                </a:path>
                <a:path w="407669" h="335280">
                  <a:moveTo>
                    <a:pt x="3809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105410"/>
                  </a:lnTo>
                  <a:close/>
                </a:path>
                <a:path w="407669" h="335280">
                  <a:moveTo>
                    <a:pt x="407669" y="105410"/>
                  </a:moveTo>
                  <a:lnTo>
                    <a:pt x="403859" y="105410"/>
                  </a:lnTo>
                  <a:lnTo>
                    <a:pt x="403859" y="111759"/>
                  </a:lnTo>
                  <a:lnTo>
                    <a:pt x="407669" y="111759"/>
                  </a:lnTo>
                  <a:lnTo>
                    <a:pt x="407669" y="105410"/>
                  </a:lnTo>
                  <a:close/>
                </a:path>
                <a:path w="407669" h="335280">
                  <a:moveTo>
                    <a:pt x="3809" y="111760"/>
                  </a:moveTo>
                  <a:lnTo>
                    <a:pt x="0" y="111760"/>
                  </a:lnTo>
                  <a:lnTo>
                    <a:pt x="0" y="156209"/>
                  </a:lnTo>
                  <a:lnTo>
                    <a:pt x="3809" y="156209"/>
                  </a:lnTo>
                  <a:lnTo>
                    <a:pt x="3809" y="111760"/>
                  </a:lnTo>
                  <a:close/>
                </a:path>
                <a:path w="407669" h="335280">
                  <a:moveTo>
                    <a:pt x="407669" y="111760"/>
                  </a:moveTo>
                  <a:lnTo>
                    <a:pt x="403859" y="111760"/>
                  </a:lnTo>
                  <a:lnTo>
                    <a:pt x="403859" y="156209"/>
                  </a:lnTo>
                  <a:lnTo>
                    <a:pt x="407669" y="156209"/>
                  </a:lnTo>
                  <a:lnTo>
                    <a:pt x="407669" y="111760"/>
                  </a:lnTo>
                  <a:close/>
                </a:path>
                <a:path w="407669" h="335280">
                  <a:moveTo>
                    <a:pt x="3809" y="156210"/>
                  </a:moveTo>
                  <a:lnTo>
                    <a:pt x="0" y="15621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156210"/>
                  </a:lnTo>
                  <a:close/>
                </a:path>
                <a:path w="407669" h="335280">
                  <a:moveTo>
                    <a:pt x="407669" y="156210"/>
                  </a:moveTo>
                  <a:lnTo>
                    <a:pt x="403859" y="156210"/>
                  </a:lnTo>
                  <a:lnTo>
                    <a:pt x="403859" y="257809"/>
                  </a:lnTo>
                  <a:lnTo>
                    <a:pt x="407669" y="257809"/>
                  </a:lnTo>
                  <a:lnTo>
                    <a:pt x="407669" y="156210"/>
                  </a:lnTo>
                  <a:close/>
                </a:path>
                <a:path w="407669" h="335280">
                  <a:moveTo>
                    <a:pt x="397509" y="334009"/>
                  </a:moveTo>
                  <a:lnTo>
                    <a:pt x="11429" y="334009"/>
                  </a:lnTo>
                  <a:lnTo>
                    <a:pt x="11429" y="335279"/>
                  </a:lnTo>
                  <a:lnTo>
                    <a:pt x="397509" y="335279"/>
                  </a:lnTo>
                  <a:lnTo>
                    <a:pt x="397509" y="334009"/>
                  </a:lnTo>
                  <a:close/>
                </a:path>
                <a:path w="407669" h="335280">
                  <a:moveTo>
                    <a:pt x="400050" y="331469"/>
                  </a:moveTo>
                  <a:lnTo>
                    <a:pt x="8889" y="331469"/>
                  </a:lnTo>
                  <a:lnTo>
                    <a:pt x="8889" y="334009"/>
                  </a:lnTo>
                  <a:lnTo>
                    <a:pt x="10159" y="334009"/>
                  </a:lnTo>
                  <a:lnTo>
                    <a:pt x="10159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  <a:path w="407669" h="335280">
                  <a:moveTo>
                    <a:pt x="400050" y="332739"/>
                  </a:moveTo>
                  <a:lnTo>
                    <a:pt x="398779" y="332739"/>
                  </a:lnTo>
                  <a:lnTo>
                    <a:pt x="398779" y="334009"/>
                  </a:lnTo>
                  <a:lnTo>
                    <a:pt x="400050" y="334009"/>
                  </a:lnTo>
                  <a:lnTo>
                    <a:pt x="400050" y="332739"/>
                  </a:lnTo>
                  <a:close/>
                </a:path>
                <a:path w="407669" h="335280">
                  <a:moveTo>
                    <a:pt x="3809" y="325119"/>
                  </a:moveTo>
                  <a:lnTo>
                    <a:pt x="2539" y="325119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5119"/>
                  </a:lnTo>
                  <a:close/>
                </a:path>
                <a:path w="407669" h="335280">
                  <a:moveTo>
                    <a:pt x="407669" y="325119"/>
                  </a:moveTo>
                  <a:lnTo>
                    <a:pt x="403859" y="325119"/>
                  </a:lnTo>
                  <a:lnTo>
                    <a:pt x="403859" y="326389"/>
                  </a:lnTo>
                  <a:lnTo>
                    <a:pt x="406400" y="326389"/>
                  </a:lnTo>
                  <a:lnTo>
                    <a:pt x="406400" y="327659"/>
                  </a:lnTo>
                  <a:lnTo>
                    <a:pt x="407669" y="327659"/>
                  </a:lnTo>
                  <a:lnTo>
                    <a:pt x="407669" y="325119"/>
                  </a:lnTo>
                  <a:close/>
                </a:path>
                <a:path w="407669" h="335280">
                  <a:moveTo>
                    <a:pt x="3809" y="321309"/>
                  </a:moveTo>
                  <a:lnTo>
                    <a:pt x="0" y="321309"/>
                  </a:lnTo>
                  <a:lnTo>
                    <a:pt x="0" y="323850"/>
                  </a:lnTo>
                  <a:lnTo>
                    <a:pt x="3809" y="323850"/>
                  </a:lnTo>
                  <a:lnTo>
                    <a:pt x="3809" y="321309"/>
                  </a:lnTo>
                  <a:close/>
                </a:path>
                <a:path w="407669" h="335280">
                  <a:moveTo>
                    <a:pt x="407669" y="321309"/>
                  </a:moveTo>
                  <a:lnTo>
                    <a:pt x="403859" y="321309"/>
                  </a:lnTo>
                  <a:lnTo>
                    <a:pt x="403859" y="323850"/>
                  </a:lnTo>
                  <a:lnTo>
                    <a:pt x="407669" y="323850"/>
                  </a:lnTo>
                  <a:lnTo>
                    <a:pt x="407669" y="321309"/>
                  </a:lnTo>
                  <a:close/>
                </a:path>
                <a:path w="407669" h="335280">
                  <a:moveTo>
                    <a:pt x="380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8769"/>
                  </a:lnTo>
                  <a:close/>
                </a:path>
                <a:path w="407669" h="335280">
                  <a:moveTo>
                    <a:pt x="407669" y="318769"/>
                  </a:moveTo>
                  <a:lnTo>
                    <a:pt x="403859" y="318769"/>
                  </a:lnTo>
                  <a:lnTo>
                    <a:pt x="403859" y="320039"/>
                  </a:lnTo>
                  <a:lnTo>
                    <a:pt x="407669" y="320039"/>
                  </a:lnTo>
                  <a:lnTo>
                    <a:pt x="407669" y="318769"/>
                  </a:lnTo>
                  <a:close/>
                </a:path>
                <a:path w="407669" h="335280">
                  <a:moveTo>
                    <a:pt x="3809" y="314959"/>
                  </a:moveTo>
                  <a:lnTo>
                    <a:pt x="0" y="314959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4959"/>
                  </a:lnTo>
                  <a:close/>
                </a:path>
                <a:path w="407669" h="335280">
                  <a:moveTo>
                    <a:pt x="407669" y="314959"/>
                  </a:moveTo>
                  <a:lnTo>
                    <a:pt x="403859" y="314959"/>
                  </a:lnTo>
                  <a:lnTo>
                    <a:pt x="403859" y="317500"/>
                  </a:lnTo>
                  <a:lnTo>
                    <a:pt x="407669" y="317500"/>
                  </a:lnTo>
                  <a:lnTo>
                    <a:pt x="407669" y="314959"/>
                  </a:lnTo>
                  <a:close/>
                </a:path>
                <a:path w="407669" h="335280">
                  <a:moveTo>
                    <a:pt x="3809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2419"/>
                  </a:lnTo>
                  <a:close/>
                </a:path>
                <a:path w="407669" h="335280">
                  <a:moveTo>
                    <a:pt x="407669" y="312419"/>
                  </a:moveTo>
                  <a:lnTo>
                    <a:pt x="403859" y="312419"/>
                  </a:lnTo>
                  <a:lnTo>
                    <a:pt x="403859" y="313689"/>
                  </a:lnTo>
                  <a:lnTo>
                    <a:pt x="407669" y="313689"/>
                  </a:lnTo>
                  <a:lnTo>
                    <a:pt x="407669" y="312419"/>
                  </a:lnTo>
                  <a:close/>
                </a:path>
                <a:path w="407669" h="335280">
                  <a:moveTo>
                    <a:pt x="3809" y="308609"/>
                  </a:moveTo>
                  <a:lnTo>
                    <a:pt x="0" y="308609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8609"/>
                  </a:lnTo>
                  <a:close/>
                </a:path>
                <a:path w="407669" h="335280">
                  <a:moveTo>
                    <a:pt x="407669" y="308609"/>
                  </a:moveTo>
                  <a:lnTo>
                    <a:pt x="403859" y="308609"/>
                  </a:lnTo>
                  <a:lnTo>
                    <a:pt x="403859" y="311150"/>
                  </a:lnTo>
                  <a:lnTo>
                    <a:pt x="407669" y="311150"/>
                  </a:lnTo>
                  <a:lnTo>
                    <a:pt x="407669" y="308609"/>
                  </a:lnTo>
                  <a:close/>
                </a:path>
                <a:path w="407669" h="335280">
                  <a:moveTo>
                    <a:pt x="3809" y="306069"/>
                  </a:moveTo>
                  <a:lnTo>
                    <a:pt x="0" y="30606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6069"/>
                  </a:lnTo>
                  <a:close/>
                </a:path>
                <a:path w="407669" h="335280">
                  <a:moveTo>
                    <a:pt x="407669" y="306069"/>
                  </a:moveTo>
                  <a:lnTo>
                    <a:pt x="403859" y="306069"/>
                  </a:lnTo>
                  <a:lnTo>
                    <a:pt x="403859" y="307339"/>
                  </a:lnTo>
                  <a:lnTo>
                    <a:pt x="407669" y="307339"/>
                  </a:lnTo>
                  <a:lnTo>
                    <a:pt x="407669" y="306069"/>
                  </a:lnTo>
                  <a:close/>
                </a:path>
                <a:path w="407669" h="335280">
                  <a:moveTo>
                    <a:pt x="3809" y="302259"/>
                  </a:moveTo>
                  <a:lnTo>
                    <a:pt x="0" y="302259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302259"/>
                  </a:lnTo>
                  <a:close/>
                </a:path>
                <a:path w="407669" h="335280">
                  <a:moveTo>
                    <a:pt x="407669" y="302259"/>
                  </a:moveTo>
                  <a:lnTo>
                    <a:pt x="403859" y="302259"/>
                  </a:lnTo>
                  <a:lnTo>
                    <a:pt x="403859" y="304800"/>
                  </a:lnTo>
                  <a:lnTo>
                    <a:pt x="407669" y="304800"/>
                  </a:lnTo>
                  <a:lnTo>
                    <a:pt x="407669" y="302259"/>
                  </a:lnTo>
                  <a:close/>
                </a:path>
                <a:path w="407669" h="335280">
                  <a:moveTo>
                    <a:pt x="3809" y="295909"/>
                  </a:moveTo>
                  <a:lnTo>
                    <a:pt x="0" y="295909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5909"/>
                  </a:lnTo>
                  <a:close/>
                </a:path>
                <a:path w="407669" h="335280">
                  <a:moveTo>
                    <a:pt x="407669" y="295909"/>
                  </a:moveTo>
                  <a:lnTo>
                    <a:pt x="403859" y="295909"/>
                  </a:lnTo>
                  <a:lnTo>
                    <a:pt x="403859" y="300989"/>
                  </a:lnTo>
                  <a:lnTo>
                    <a:pt x="407669" y="300989"/>
                  </a:lnTo>
                  <a:lnTo>
                    <a:pt x="407669" y="295909"/>
                  </a:lnTo>
                  <a:close/>
                </a:path>
                <a:path w="407669" h="335280">
                  <a:moveTo>
                    <a:pt x="3809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93369"/>
                  </a:lnTo>
                  <a:close/>
                </a:path>
                <a:path w="407669" h="335280">
                  <a:moveTo>
                    <a:pt x="407669" y="293369"/>
                  </a:moveTo>
                  <a:lnTo>
                    <a:pt x="403859" y="293369"/>
                  </a:lnTo>
                  <a:lnTo>
                    <a:pt x="403859" y="294639"/>
                  </a:lnTo>
                  <a:lnTo>
                    <a:pt x="407669" y="294639"/>
                  </a:lnTo>
                  <a:lnTo>
                    <a:pt x="407669" y="293369"/>
                  </a:lnTo>
                  <a:close/>
                </a:path>
                <a:path w="407669" h="335280">
                  <a:moveTo>
                    <a:pt x="3809" y="289559"/>
                  </a:moveTo>
                  <a:lnTo>
                    <a:pt x="0" y="289559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89559"/>
                  </a:lnTo>
                  <a:close/>
                </a:path>
                <a:path w="407669" h="335280">
                  <a:moveTo>
                    <a:pt x="407669" y="289559"/>
                  </a:moveTo>
                  <a:lnTo>
                    <a:pt x="403859" y="289559"/>
                  </a:lnTo>
                  <a:lnTo>
                    <a:pt x="403859" y="292100"/>
                  </a:lnTo>
                  <a:lnTo>
                    <a:pt x="407669" y="292100"/>
                  </a:lnTo>
                  <a:lnTo>
                    <a:pt x="407669" y="289559"/>
                  </a:lnTo>
                  <a:close/>
                </a:path>
                <a:path w="407669" h="335280">
                  <a:moveTo>
                    <a:pt x="3809" y="287019"/>
                  </a:moveTo>
                  <a:lnTo>
                    <a:pt x="0" y="287019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7019"/>
                  </a:lnTo>
                  <a:close/>
                </a:path>
                <a:path w="407669" h="335280">
                  <a:moveTo>
                    <a:pt x="407669" y="287019"/>
                  </a:moveTo>
                  <a:lnTo>
                    <a:pt x="403859" y="287019"/>
                  </a:lnTo>
                  <a:lnTo>
                    <a:pt x="403859" y="288289"/>
                  </a:lnTo>
                  <a:lnTo>
                    <a:pt x="407669" y="288289"/>
                  </a:lnTo>
                  <a:lnTo>
                    <a:pt x="407669" y="287019"/>
                  </a:lnTo>
                  <a:close/>
                </a:path>
                <a:path w="407669" h="335280">
                  <a:moveTo>
                    <a:pt x="3809" y="274319"/>
                  </a:moveTo>
                  <a:lnTo>
                    <a:pt x="0" y="274319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74319"/>
                  </a:lnTo>
                  <a:close/>
                </a:path>
                <a:path w="407669" h="335280">
                  <a:moveTo>
                    <a:pt x="407669" y="274319"/>
                  </a:moveTo>
                  <a:lnTo>
                    <a:pt x="403859" y="274319"/>
                  </a:lnTo>
                  <a:lnTo>
                    <a:pt x="403859" y="285750"/>
                  </a:lnTo>
                  <a:lnTo>
                    <a:pt x="407669" y="285750"/>
                  </a:lnTo>
                  <a:lnTo>
                    <a:pt x="407669" y="274319"/>
                  </a:lnTo>
                  <a:close/>
                </a:path>
                <a:path w="407669" h="335280">
                  <a:moveTo>
                    <a:pt x="3809" y="270509"/>
                  </a:moveTo>
                  <a:lnTo>
                    <a:pt x="0" y="270509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70509"/>
                  </a:lnTo>
                  <a:close/>
                </a:path>
                <a:path w="407669" h="335280">
                  <a:moveTo>
                    <a:pt x="407669" y="270509"/>
                  </a:moveTo>
                  <a:lnTo>
                    <a:pt x="403859" y="270509"/>
                  </a:lnTo>
                  <a:lnTo>
                    <a:pt x="403859" y="273050"/>
                  </a:lnTo>
                  <a:lnTo>
                    <a:pt x="407669" y="273050"/>
                  </a:lnTo>
                  <a:lnTo>
                    <a:pt x="407669" y="270509"/>
                  </a:lnTo>
                  <a:close/>
                </a:path>
                <a:path w="407669" h="335280">
                  <a:moveTo>
                    <a:pt x="3809" y="267969"/>
                  </a:moveTo>
                  <a:lnTo>
                    <a:pt x="0" y="267969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7969"/>
                  </a:lnTo>
                  <a:close/>
                </a:path>
                <a:path w="407669" h="335280">
                  <a:moveTo>
                    <a:pt x="407669" y="267969"/>
                  </a:moveTo>
                  <a:lnTo>
                    <a:pt x="403859" y="267969"/>
                  </a:lnTo>
                  <a:lnTo>
                    <a:pt x="403859" y="269239"/>
                  </a:lnTo>
                  <a:lnTo>
                    <a:pt x="407669" y="269239"/>
                  </a:lnTo>
                  <a:lnTo>
                    <a:pt x="407669" y="267969"/>
                  </a:lnTo>
                  <a:close/>
                </a:path>
                <a:path w="407669" h="335280">
                  <a:moveTo>
                    <a:pt x="3809" y="259079"/>
                  </a:moveTo>
                  <a:lnTo>
                    <a:pt x="0" y="259079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59079"/>
                  </a:lnTo>
                  <a:close/>
                </a:path>
                <a:path w="407669" h="335280">
                  <a:moveTo>
                    <a:pt x="407669" y="259079"/>
                  </a:moveTo>
                  <a:lnTo>
                    <a:pt x="403859" y="259079"/>
                  </a:lnTo>
                  <a:lnTo>
                    <a:pt x="403859" y="266700"/>
                  </a:lnTo>
                  <a:lnTo>
                    <a:pt x="407669" y="266700"/>
                  </a:lnTo>
                  <a:lnTo>
                    <a:pt x="407669" y="259079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425449" y="1865630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3809" y="67310"/>
                  </a:moveTo>
                  <a:lnTo>
                    <a:pt x="0" y="6731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7310"/>
                  </a:lnTo>
                  <a:close/>
                </a:path>
                <a:path w="400050" h="327660">
                  <a:moveTo>
                    <a:pt x="400050" y="67310"/>
                  </a:moveTo>
                  <a:lnTo>
                    <a:pt x="396240" y="67310"/>
                  </a:lnTo>
                  <a:lnTo>
                    <a:pt x="396240" y="69850"/>
                  </a:lnTo>
                  <a:lnTo>
                    <a:pt x="400050" y="69850"/>
                  </a:lnTo>
                  <a:lnTo>
                    <a:pt x="400050" y="67310"/>
                  </a:lnTo>
                  <a:close/>
                </a:path>
                <a:path w="400050" h="327660">
                  <a:moveTo>
                    <a:pt x="3809" y="63500"/>
                  </a:moveTo>
                  <a:lnTo>
                    <a:pt x="0" y="6350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63500"/>
                  </a:lnTo>
                  <a:close/>
                </a:path>
                <a:path w="400050" h="327660">
                  <a:moveTo>
                    <a:pt x="400050" y="63500"/>
                  </a:moveTo>
                  <a:lnTo>
                    <a:pt x="396240" y="63500"/>
                  </a:lnTo>
                  <a:lnTo>
                    <a:pt x="396240" y="66039"/>
                  </a:lnTo>
                  <a:lnTo>
                    <a:pt x="400050" y="66039"/>
                  </a:lnTo>
                  <a:lnTo>
                    <a:pt x="400050" y="63500"/>
                  </a:lnTo>
                  <a:close/>
                </a:path>
                <a:path w="400050" h="327660">
                  <a:moveTo>
                    <a:pt x="3809" y="60960"/>
                  </a:moveTo>
                  <a:lnTo>
                    <a:pt x="0" y="6096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60960"/>
                  </a:lnTo>
                  <a:close/>
                </a:path>
                <a:path w="400050" h="327660">
                  <a:moveTo>
                    <a:pt x="400050" y="60960"/>
                  </a:moveTo>
                  <a:lnTo>
                    <a:pt x="396240" y="60960"/>
                  </a:lnTo>
                  <a:lnTo>
                    <a:pt x="396240" y="62229"/>
                  </a:lnTo>
                  <a:lnTo>
                    <a:pt x="400050" y="62229"/>
                  </a:lnTo>
                  <a:lnTo>
                    <a:pt x="400050" y="60960"/>
                  </a:lnTo>
                  <a:close/>
                </a:path>
                <a:path w="400050" h="327660">
                  <a:moveTo>
                    <a:pt x="3809" y="57150"/>
                  </a:moveTo>
                  <a:lnTo>
                    <a:pt x="0" y="5715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7150"/>
                  </a:lnTo>
                  <a:close/>
                </a:path>
                <a:path w="400050" h="327660">
                  <a:moveTo>
                    <a:pt x="400050" y="57150"/>
                  </a:moveTo>
                  <a:lnTo>
                    <a:pt x="396240" y="57150"/>
                  </a:lnTo>
                  <a:lnTo>
                    <a:pt x="396240" y="59689"/>
                  </a:lnTo>
                  <a:lnTo>
                    <a:pt x="400050" y="59689"/>
                  </a:lnTo>
                  <a:lnTo>
                    <a:pt x="400050" y="57150"/>
                  </a:lnTo>
                  <a:close/>
                </a:path>
                <a:path w="400050" h="327660">
                  <a:moveTo>
                    <a:pt x="3809" y="48260"/>
                  </a:moveTo>
                  <a:lnTo>
                    <a:pt x="0" y="4826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8260"/>
                  </a:lnTo>
                  <a:close/>
                </a:path>
                <a:path w="400050" h="327660">
                  <a:moveTo>
                    <a:pt x="400050" y="48260"/>
                  </a:moveTo>
                  <a:lnTo>
                    <a:pt x="396240" y="48260"/>
                  </a:lnTo>
                  <a:lnTo>
                    <a:pt x="396240" y="55879"/>
                  </a:lnTo>
                  <a:lnTo>
                    <a:pt x="400050" y="55879"/>
                  </a:lnTo>
                  <a:lnTo>
                    <a:pt x="400050" y="48260"/>
                  </a:lnTo>
                  <a:close/>
                </a:path>
                <a:path w="400050" h="327660">
                  <a:moveTo>
                    <a:pt x="3809" y="44450"/>
                  </a:moveTo>
                  <a:lnTo>
                    <a:pt x="0" y="4445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4450"/>
                  </a:lnTo>
                  <a:close/>
                </a:path>
                <a:path w="400050" h="327660">
                  <a:moveTo>
                    <a:pt x="400050" y="44450"/>
                  </a:moveTo>
                  <a:lnTo>
                    <a:pt x="396240" y="44450"/>
                  </a:lnTo>
                  <a:lnTo>
                    <a:pt x="396240" y="46989"/>
                  </a:lnTo>
                  <a:lnTo>
                    <a:pt x="400050" y="46989"/>
                  </a:lnTo>
                  <a:lnTo>
                    <a:pt x="400050" y="44450"/>
                  </a:lnTo>
                  <a:close/>
                </a:path>
                <a:path w="400050" h="327660">
                  <a:moveTo>
                    <a:pt x="3809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41910"/>
                  </a:lnTo>
                  <a:close/>
                </a:path>
                <a:path w="400050" h="327660">
                  <a:moveTo>
                    <a:pt x="400050" y="41910"/>
                  </a:moveTo>
                  <a:lnTo>
                    <a:pt x="396240" y="41910"/>
                  </a:lnTo>
                  <a:lnTo>
                    <a:pt x="396240" y="43179"/>
                  </a:lnTo>
                  <a:lnTo>
                    <a:pt x="400050" y="43179"/>
                  </a:lnTo>
                  <a:lnTo>
                    <a:pt x="400050" y="41910"/>
                  </a:lnTo>
                  <a:close/>
                </a:path>
                <a:path w="400050" h="327660">
                  <a:moveTo>
                    <a:pt x="3809" y="31750"/>
                  </a:moveTo>
                  <a:lnTo>
                    <a:pt x="0" y="3175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1750"/>
                  </a:lnTo>
                  <a:close/>
                </a:path>
                <a:path w="400050" h="327660">
                  <a:moveTo>
                    <a:pt x="400050" y="31750"/>
                  </a:moveTo>
                  <a:lnTo>
                    <a:pt x="396240" y="31750"/>
                  </a:lnTo>
                  <a:lnTo>
                    <a:pt x="396240" y="40639"/>
                  </a:lnTo>
                  <a:lnTo>
                    <a:pt x="400050" y="40639"/>
                  </a:lnTo>
                  <a:lnTo>
                    <a:pt x="400050" y="31750"/>
                  </a:lnTo>
                  <a:close/>
                </a:path>
                <a:path w="400050" h="327660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400050" h="327660">
                  <a:moveTo>
                    <a:pt x="400050" y="29210"/>
                  </a:moveTo>
                  <a:lnTo>
                    <a:pt x="396240" y="29210"/>
                  </a:lnTo>
                  <a:lnTo>
                    <a:pt x="396240" y="30479"/>
                  </a:lnTo>
                  <a:lnTo>
                    <a:pt x="400050" y="30479"/>
                  </a:lnTo>
                  <a:lnTo>
                    <a:pt x="400050" y="29210"/>
                  </a:lnTo>
                  <a:close/>
                </a:path>
                <a:path w="400050" h="327660">
                  <a:moveTo>
                    <a:pt x="380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400050" h="327660">
                  <a:moveTo>
                    <a:pt x="400050" y="25400"/>
                  </a:moveTo>
                  <a:lnTo>
                    <a:pt x="396240" y="25400"/>
                  </a:lnTo>
                  <a:lnTo>
                    <a:pt x="396240" y="27939"/>
                  </a:lnTo>
                  <a:lnTo>
                    <a:pt x="400050" y="27939"/>
                  </a:lnTo>
                  <a:lnTo>
                    <a:pt x="400050" y="25400"/>
                  </a:lnTo>
                  <a:close/>
                </a:path>
                <a:path w="400050" h="327660">
                  <a:moveTo>
                    <a:pt x="380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2860"/>
                  </a:lnTo>
                  <a:close/>
                </a:path>
                <a:path w="400050" h="327660">
                  <a:moveTo>
                    <a:pt x="400050" y="22860"/>
                  </a:moveTo>
                  <a:lnTo>
                    <a:pt x="396240" y="22860"/>
                  </a:lnTo>
                  <a:lnTo>
                    <a:pt x="396240" y="24129"/>
                  </a:lnTo>
                  <a:lnTo>
                    <a:pt x="400050" y="24129"/>
                  </a:lnTo>
                  <a:lnTo>
                    <a:pt x="400050" y="22860"/>
                  </a:lnTo>
                  <a:close/>
                </a:path>
                <a:path w="400050" h="327660">
                  <a:moveTo>
                    <a:pt x="380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50"/>
                  </a:lnTo>
                  <a:close/>
                </a:path>
                <a:path w="400050" h="327660">
                  <a:moveTo>
                    <a:pt x="400050" y="19050"/>
                  </a:moveTo>
                  <a:lnTo>
                    <a:pt x="396240" y="19050"/>
                  </a:lnTo>
                  <a:lnTo>
                    <a:pt x="396240" y="21589"/>
                  </a:lnTo>
                  <a:lnTo>
                    <a:pt x="400050" y="21589"/>
                  </a:lnTo>
                  <a:lnTo>
                    <a:pt x="400050" y="19050"/>
                  </a:lnTo>
                  <a:close/>
                </a:path>
                <a:path w="400050" h="327660">
                  <a:moveTo>
                    <a:pt x="380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510"/>
                  </a:lnTo>
                  <a:close/>
                </a:path>
                <a:path w="400050" h="327660">
                  <a:moveTo>
                    <a:pt x="400050" y="16510"/>
                  </a:moveTo>
                  <a:lnTo>
                    <a:pt x="396240" y="16510"/>
                  </a:lnTo>
                  <a:lnTo>
                    <a:pt x="396240" y="17779"/>
                  </a:lnTo>
                  <a:lnTo>
                    <a:pt x="400050" y="17779"/>
                  </a:lnTo>
                  <a:lnTo>
                    <a:pt x="400050" y="16510"/>
                  </a:lnTo>
                  <a:close/>
                </a:path>
                <a:path w="400050" h="32766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400050" h="327660">
                  <a:moveTo>
                    <a:pt x="400050" y="12700"/>
                  </a:moveTo>
                  <a:lnTo>
                    <a:pt x="396240" y="12700"/>
                  </a:lnTo>
                  <a:lnTo>
                    <a:pt x="396240" y="15239"/>
                  </a:lnTo>
                  <a:lnTo>
                    <a:pt x="400050" y="15239"/>
                  </a:lnTo>
                  <a:lnTo>
                    <a:pt x="400050" y="12700"/>
                  </a:lnTo>
                  <a:close/>
                </a:path>
                <a:path w="400050" h="32766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400050" h="327660">
                  <a:moveTo>
                    <a:pt x="400050" y="10160"/>
                  </a:moveTo>
                  <a:lnTo>
                    <a:pt x="396240" y="10160"/>
                  </a:lnTo>
                  <a:lnTo>
                    <a:pt x="396240" y="11429"/>
                  </a:lnTo>
                  <a:lnTo>
                    <a:pt x="400050" y="11429"/>
                  </a:lnTo>
                  <a:lnTo>
                    <a:pt x="400050" y="10160"/>
                  </a:lnTo>
                  <a:close/>
                </a:path>
                <a:path w="400050" h="327660">
                  <a:moveTo>
                    <a:pt x="1270" y="5079"/>
                  </a:moveTo>
                  <a:lnTo>
                    <a:pt x="0" y="5079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lnTo>
                    <a:pt x="1270" y="6350"/>
                  </a:lnTo>
                  <a:lnTo>
                    <a:pt x="1270" y="5079"/>
                  </a:lnTo>
                  <a:close/>
                </a:path>
                <a:path w="400050" h="327660">
                  <a:moveTo>
                    <a:pt x="400050" y="6350"/>
                  </a:moveTo>
                  <a:lnTo>
                    <a:pt x="396240" y="6350"/>
                  </a:lnTo>
                  <a:lnTo>
                    <a:pt x="396240" y="8889"/>
                  </a:lnTo>
                  <a:lnTo>
                    <a:pt x="400050" y="8889"/>
                  </a:lnTo>
                  <a:lnTo>
                    <a:pt x="400050" y="6350"/>
                  </a:lnTo>
                  <a:close/>
                </a:path>
                <a:path w="400050" h="327660">
                  <a:moveTo>
                    <a:pt x="3809" y="2539"/>
                  </a:moveTo>
                  <a:lnTo>
                    <a:pt x="2540" y="2539"/>
                  </a:lnTo>
                  <a:lnTo>
                    <a:pt x="2540" y="5079"/>
                  </a:lnTo>
                  <a:lnTo>
                    <a:pt x="3809" y="5079"/>
                  </a:lnTo>
                  <a:lnTo>
                    <a:pt x="3809" y="2539"/>
                  </a:lnTo>
                  <a:close/>
                </a:path>
                <a:path w="400050" h="327660">
                  <a:moveTo>
                    <a:pt x="398780" y="2539"/>
                  </a:moveTo>
                  <a:lnTo>
                    <a:pt x="397509" y="2539"/>
                  </a:lnTo>
                  <a:lnTo>
                    <a:pt x="397509" y="3810"/>
                  </a:lnTo>
                  <a:lnTo>
                    <a:pt x="396240" y="3810"/>
                  </a:lnTo>
                  <a:lnTo>
                    <a:pt x="396240" y="5079"/>
                  </a:lnTo>
                  <a:lnTo>
                    <a:pt x="398780" y="5079"/>
                  </a:lnTo>
                  <a:lnTo>
                    <a:pt x="398780" y="2539"/>
                  </a:lnTo>
                  <a:close/>
                </a:path>
                <a:path w="400050" h="327660">
                  <a:moveTo>
                    <a:pt x="39624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96240" y="2539"/>
                  </a:lnTo>
                  <a:lnTo>
                    <a:pt x="396240" y="0"/>
                  </a:lnTo>
                  <a:close/>
                </a:path>
                <a:path w="400050" h="327660">
                  <a:moveTo>
                    <a:pt x="3809" y="69850"/>
                  </a:moveTo>
                  <a:lnTo>
                    <a:pt x="0" y="69850"/>
                  </a:lnTo>
                  <a:lnTo>
                    <a:pt x="0" y="101600"/>
                  </a:lnTo>
                  <a:lnTo>
                    <a:pt x="3809" y="101600"/>
                  </a:lnTo>
                  <a:lnTo>
                    <a:pt x="3809" y="69850"/>
                  </a:lnTo>
                  <a:close/>
                </a:path>
                <a:path w="400050" h="327660">
                  <a:moveTo>
                    <a:pt x="400050" y="69850"/>
                  </a:moveTo>
                  <a:lnTo>
                    <a:pt x="396240" y="69850"/>
                  </a:lnTo>
                  <a:lnTo>
                    <a:pt x="396240" y="101600"/>
                  </a:lnTo>
                  <a:lnTo>
                    <a:pt x="400050" y="101600"/>
                  </a:lnTo>
                  <a:lnTo>
                    <a:pt x="400050" y="69850"/>
                  </a:lnTo>
                  <a:close/>
                </a:path>
                <a:path w="400050" h="327660">
                  <a:moveTo>
                    <a:pt x="3809" y="101600"/>
                  </a:moveTo>
                  <a:lnTo>
                    <a:pt x="0" y="10160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101600"/>
                  </a:lnTo>
                  <a:close/>
                </a:path>
                <a:path w="400050" h="327660">
                  <a:moveTo>
                    <a:pt x="400050" y="101600"/>
                  </a:moveTo>
                  <a:lnTo>
                    <a:pt x="396240" y="101600"/>
                  </a:lnTo>
                  <a:lnTo>
                    <a:pt x="396240" y="107950"/>
                  </a:lnTo>
                  <a:lnTo>
                    <a:pt x="400050" y="107950"/>
                  </a:lnTo>
                  <a:lnTo>
                    <a:pt x="400050" y="101600"/>
                  </a:lnTo>
                  <a:close/>
                </a:path>
                <a:path w="400050" h="327660">
                  <a:moveTo>
                    <a:pt x="3809" y="107950"/>
                  </a:moveTo>
                  <a:lnTo>
                    <a:pt x="0" y="10795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07950"/>
                  </a:lnTo>
                  <a:close/>
                </a:path>
                <a:path w="400050" h="327660">
                  <a:moveTo>
                    <a:pt x="400050" y="107950"/>
                  </a:moveTo>
                  <a:lnTo>
                    <a:pt x="396240" y="107950"/>
                  </a:lnTo>
                  <a:lnTo>
                    <a:pt x="396240" y="152400"/>
                  </a:lnTo>
                  <a:lnTo>
                    <a:pt x="400050" y="152400"/>
                  </a:lnTo>
                  <a:lnTo>
                    <a:pt x="400050" y="107950"/>
                  </a:lnTo>
                  <a:close/>
                </a:path>
                <a:path w="400050" h="327660">
                  <a:moveTo>
                    <a:pt x="3809" y="152400"/>
                  </a:moveTo>
                  <a:lnTo>
                    <a:pt x="0" y="15240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152400"/>
                  </a:lnTo>
                  <a:close/>
                </a:path>
                <a:path w="400050" h="327660">
                  <a:moveTo>
                    <a:pt x="400050" y="152400"/>
                  </a:moveTo>
                  <a:lnTo>
                    <a:pt x="396240" y="152400"/>
                  </a:lnTo>
                  <a:lnTo>
                    <a:pt x="396240" y="254000"/>
                  </a:lnTo>
                  <a:lnTo>
                    <a:pt x="400050" y="254000"/>
                  </a:lnTo>
                  <a:lnTo>
                    <a:pt x="400050" y="152400"/>
                  </a:lnTo>
                  <a:close/>
                </a:path>
                <a:path w="400050" h="327660">
                  <a:moveTo>
                    <a:pt x="398780" y="325120"/>
                  </a:moveTo>
                  <a:lnTo>
                    <a:pt x="2540" y="325120"/>
                  </a:lnTo>
                  <a:lnTo>
                    <a:pt x="2540" y="327660"/>
                  </a:lnTo>
                  <a:lnTo>
                    <a:pt x="3809" y="327660"/>
                  </a:lnTo>
                  <a:lnTo>
                    <a:pt x="3809" y="326390"/>
                  </a:lnTo>
                  <a:lnTo>
                    <a:pt x="398780" y="326390"/>
                  </a:lnTo>
                  <a:lnTo>
                    <a:pt x="398780" y="325120"/>
                  </a:lnTo>
                  <a:close/>
                </a:path>
                <a:path w="400050" h="327660">
                  <a:moveTo>
                    <a:pt x="398780" y="326390"/>
                  </a:moveTo>
                  <a:lnTo>
                    <a:pt x="397509" y="326390"/>
                  </a:lnTo>
                  <a:lnTo>
                    <a:pt x="397509" y="327660"/>
                  </a:lnTo>
                  <a:lnTo>
                    <a:pt x="398780" y="327660"/>
                  </a:lnTo>
                  <a:lnTo>
                    <a:pt x="398780" y="326390"/>
                  </a:lnTo>
                  <a:close/>
                </a:path>
                <a:path w="400050" h="327660">
                  <a:moveTo>
                    <a:pt x="400050" y="323850"/>
                  </a:moveTo>
                  <a:lnTo>
                    <a:pt x="1270" y="323850"/>
                  </a:lnTo>
                  <a:lnTo>
                    <a:pt x="1270" y="325120"/>
                  </a:lnTo>
                  <a:lnTo>
                    <a:pt x="400050" y="325120"/>
                  </a:lnTo>
                  <a:lnTo>
                    <a:pt x="400050" y="323850"/>
                  </a:lnTo>
                  <a:close/>
                </a:path>
                <a:path w="400050" h="327660">
                  <a:moveTo>
                    <a:pt x="380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1310"/>
                  </a:lnTo>
                  <a:close/>
                </a:path>
                <a:path w="400050" h="327660">
                  <a:moveTo>
                    <a:pt x="400050" y="321310"/>
                  </a:moveTo>
                  <a:lnTo>
                    <a:pt x="396240" y="321310"/>
                  </a:lnTo>
                  <a:lnTo>
                    <a:pt x="396240" y="322580"/>
                  </a:lnTo>
                  <a:lnTo>
                    <a:pt x="400050" y="322580"/>
                  </a:lnTo>
                  <a:lnTo>
                    <a:pt x="400050" y="321310"/>
                  </a:lnTo>
                  <a:close/>
                </a:path>
                <a:path w="400050" h="327660">
                  <a:moveTo>
                    <a:pt x="3809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3809" y="320040"/>
                  </a:lnTo>
                  <a:lnTo>
                    <a:pt x="3809" y="317500"/>
                  </a:lnTo>
                  <a:close/>
                </a:path>
                <a:path w="400050" h="327660">
                  <a:moveTo>
                    <a:pt x="400050" y="317500"/>
                  </a:moveTo>
                  <a:lnTo>
                    <a:pt x="396240" y="317500"/>
                  </a:lnTo>
                  <a:lnTo>
                    <a:pt x="396240" y="320040"/>
                  </a:lnTo>
                  <a:lnTo>
                    <a:pt x="400050" y="320040"/>
                  </a:lnTo>
                  <a:lnTo>
                    <a:pt x="400050" y="317500"/>
                  </a:lnTo>
                  <a:close/>
                </a:path>
                <a:path w="400050" h="327660">
                  <a:moveTo>
                    <a:pt x="3809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4960"/>
                  </a:lnTo>
                  <a:close/>
                </a:path>
                <a:path w="400050" h="327660">
                  <a:moveTo>
                    <a:pt x="400050" y="314960"/>
                  </a:moveTo>
                  <a:lnTo>
                    <a:pt x="396240" y="314960"/>
                  </a:lnTo>
                  <a:lnTo>
                    <a:pt x="396240" y="316230"/>
                  </a:lnTo>
                  <a:lnTo>
                    <a:pt x="400050" y="316230"/>
                  </a:lnTo>
                  <a:lnTo>
                    <a:pt x="400050" y="314960"/>
                  </a:lnTo>
                  <a:close/>
                </a:path>
                <a:path w="400050" h="327660">
                  <a:moveTo>
                    <a:pt x="3809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11150"/>
                  </a:lnTo>
                  <a:close/>
                </a:path>
                <a:path w="400050" h="327660">
                  <a:moveTo>
                    <a:pt x="400050" y="311150"/>
                  </a:moveTo>
                  <a:lnTo>
                    <a:pt x="396240" y="311150"/>
                  </a:lnTo>
                  <a:lnTo>
                    <a:pt x="396240" y="313690"/>
                  </a:lnTo>
                  <a:lnTo>
                    <a:pt x="400050" y="313690"/>
                  </a:lnTo>
                  <a:lnTo>
                    <a:pt x="400050" y="311150"/>
                  </a:lnTo>
                  <a:close/>
                </a:path>
                <a:path w="400050" h="327660">
                  <a:moveTo>
                    <a:pt x="3809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8610"/>
                  </a:lnTo>
                  <a:close/>
                </a:path>
                <a:path w="400050" h="327660">
                  <a:moveTo>
                    <a:pt x="400050" y="308610"/>
                  </a:moveTo>
                  <a:lnTo>
                    <a:pt x="396240" y="308610"/>
                  </a:lnTo>
                  <a:lnTo>
                    <a:pt x="396240" y="309880"/>
                  </a:lnTo>
                  <a:lnTo>
                    <a:pt x="400050" y="309880"/>
                  </a:lnTo>
                  <a:lnTo>
                    <a:pt x="400050" y="308610"/>
                  </a:lnTo>
                  <a:close/>
                </a:path>
                <a:path w="400050" h="327660">
                  <a:moveTo>
                    <a:pt x="380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4800"/>
                  </a:lnTo>
                  <a:close/>
                </a:path>
                <a:path w="400050" h="327660">
                  <a:moveTo>
                    <a:pt x="400050" y="304800"/>
                  </a:moveTo>
                  <a:lnTo>
                    <a:pt x="396240" y="304800"/>
                  </a:lnTo>
                  <a:lnTo>
                    <a:pt x="396240" y="307340"/>
                  </a:lnTo>
                  <a:lnTo>
                    <a:pt x="400050" y="307340"/>
                  </a:lnTo>
                  <a:lnTo>
                    <a:pt x="400050" y="304800"/>
                  </a:lnTo>
                  <a:close/>
                </a:path>
                <a:path w="400050" h="327660">
                  <a:moveTo>
                    <a:pt x="380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302260"/>
                  </a:lnTo>
                  <a:close/>
                </a:path>
                <a:path w="400050" h="327660">
                  <a:moveTo>
                    <a:pt x="400050" y="302260"/>
                  </a:moveTo>
                  <a:lnTo>
                    <a:pt x="396240" y="302260"/>
                  </a:lnTo>
                  <a:lnTo>
                    <a:pt x="396240" y="303530"/>
                  </a:lnTo>
                  <a:lnTo>
                    <a:pt x="400050" y="303530"/>
                  </a:lnTo>
                  <a:lnTo>
                    <a:pt x="400050" y="302260"/>
                  </a:lnTo>
                  <a:close/>
                </a:path>
                <a:path w="400050" h="327660">
                  <a:moveTo>
                    <a:pt x="3809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8450"/>
                  </a:lnTo>
                  <a:close/>
                </a:path>
                <a:path w="400050" h="327660">
                  <a:moveTo>
                    <a:pt x="400050" y="298450"/>
                  </a:moveTo>
                  <a:lnTo>
                    <a:pt x="396240" y="298450"/>
                  </a:lnTo>
                  <a:lnTo>
                    <a:pt x="396240" y="300990"/>
                  </a:lnTo>
                  <a:lnTo>
                    <a:pt x="400050" y="300990"/>
                  </a:lnTo>
                  <a:lnTo>
                    <a:pt x="400050" y="298450"/>
                  </a:lnTo>
                  <a:close/>
                </a:path>
                <a:path w="400050" h="327660">
                  <a:moveTo>
                    <a:pt x="3809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2100"/>
                  </a:lnTo>
                  <a:close/>
                </a:path>
                <a:path w="400050" h="327660">
                  <a:moveTo>
                    <a:pt x="400050" y="292100"/>
                  </a:moveTo>
                  <a:lnTo>
                    <a:pt x="396240" y="292100"/>
                  </a:lnTo>
                  <a:lnTo>
                    <a:pt x="396240" y="297180"/>
                  </a:lnTo>
                  <a:lnTo>
                    <a:pt x="400050" y="297180"/>
                  </a:lnTo>
                  <a:lnTo>
                    <a:pt x="400050" y="292100"/>
                  </a:lnTo>
                  <a:close/>
                </a:path>
                <a:path w="400050" h="327660">
                  <a:moveTo>
                    <a:pt x="3809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9560"/>
                  </a:lnTo>
                  <a:close/>
                </a:path>
                <a:path w="400050" h="327660">
                  <a:moveTo>
                    <a:pt x="400050" y="289560"/>
                  </a:moveTo>
                  <a:lnTo>
                    <a:pt x="396240" y="289560"/>
                  </a:lnTo>
                  <a:lnTo>
                    <a:pt x="396240" y="290830"/>
                  </a:lnTo>
                  <a:lnTo>
                    <a:pt x="400050" y="290830"/>
                  </a:lnTo>
                  <a:lnTo>
                    <a:pt x="400050" y="289560"/>
                  </a:lnTo>
                  <a:close/>
                </a:path>
                <a:path w="400050" h="327660">
                  <a:moveTo>
                    <a:pt x="3809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5750"/>
                  </a:lnTo>
                  <a:close/>
                </a:path>
                <a:path w="400050" h="327660">
                  <a:moveTo>
                    <a:pt x="400050" y="285750"/>
                  </a:moveTo>
                  <a:lnTo>
                    <a:pt x="396240" y="285750"/>
                  </a:lnTo>
                  <a:lnTo>
                    <a:pt x="396240" y="288290"/>
                  </a:lnTo>
                  <a:lnTo>
                    <a:pt x="400050" y="288290"/>
                  </a:lnTo>
                  <a:lnTo>
                    <a:pt x="400050" y="285750"/>
                  </a:lnTo>
                  <a:close/>
                </a:path>
                <a:path w="400050" h="327660">
                  <a:moveTo>
                    <a:pt x="3809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3210"/>
                  </a:lnTo>
                  <a:close/>
                </a:path>
                <a:path w="400050" h="327660">
                  <a:moveTo>
                    <a:pt x="400050" y="283210"/>
                  </a:moveTo>
                  <a:lnTo>
                    <a:pt x="396240" y="283210"/>
                  </a:lnTo>
                  <a:lnTo>
                    <a:pt x="396240" y="284480"/>
                  </a:lnTo>
                  <a:lnTo>
                    <a:pt x="400050" y="284480"/>
                  </a:lnTo>
                  <a:lnTo>
                    <a:pt x="400050" y="283210"/>
                  </a:lnTo>
                  <a:close/>
                </a:path>
                <a:path w="400050" h="327660">
                  <a:moveTo>
                    <a:pt x="3809" y="270510"/>
                  </a:moveTo>
                  <a:lnTo>
                    <a:pt x="0" y="27051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0510"/>
                  </a:lnTo>
                  <a:close/>
                </a:path>
                <a:path w="400050" h="327660">
                  <a:moveTo>
                    <a:pt x="400050" y="270510"/>
                  </a:moveTo>
                  <a:lnTo>
                    <a:pt x="396240" y="270510"/>
                  </a:lnTo>
                  <a:lnTo>
                    <a:pt x="396240" y="281940"/>
                  </a:lnTo>
                  <a:lnTo>
                    <a:pt x="400050" y="281940"/>
                  </a:lnTo>
                  <a:lnTo>
                    <a:pt x="400050" y="270510"/>
                  </a:lnTo>
                  <a:close/>
                </a:path>
                <a:path w="400050" h="327660">
                  <a:moveTo>
                    <a:pt x="3809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66700"/>
                  </a:lnTo>
                  <a:close/>
                </a:path>
                <a:path w="400050" h="327660">
                  <a:moveTo>
                    <a:pt x="400050" y="266700"/>
                  </a:moveTo>
                  <a:lnTo>
                    <a:pt x="396240" y="266700"/>
                  </a:lnTo>
                  <a:lnTo>
                    <a:pt x="396240" y="269240"/>
                  </a:lnTo>
                  <a:lnTo>
                    <a:pt x="400050" y="269240"/>
                  </a:lnTo>
                  <a:lnTo>
                    <a:pt x="400050" y="266700"/>
                  </a:lnTo>
                  <a:close/>
                </a:path>
                <a:path w="400050" h="327660">
                  <a:moveTo>
                    <a:pt x="3809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64160"/>
                  </a:lnTo>
                  <a:close/>
                </a:path>
                <a:path w="400050" h="327660">
                  <a:moveTo>
                    <a:pt x="400050" y="264160"/>
                  </a:moveTo>
                  <a:lnTo>
                    <a:pt x="396240" y="264160"/>
                  </a:lnTo>
                  <a:lnTo>
                    <a:pt x="396240" y="265430"/>
                  </a:lnTo>
                  <a:lnTo>
                    <a:pt x="400050" y="265430"/>
                  </a:lnTo>
                  <a:lnTo>
                    <a:pt x="400050" y="264160"/>
                  </a:lnTo>
                  <a:close/>
                </a:path>
                <a:path w="400050" h="327660">
                  <a:moveTo>
                    <a:pt x="3809" y="255270"/>
                  </a:moveTo>
                  <a:lnTo>
                    <a:pt x="0" y="25527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5270"/>
                  </a:lnTo>
                  <a:close/>
                </a:path>
                <a:path w="400050" h="327660">
                  <a:moveTo>
                    <a:pt x="400050" y="255270"/>
                  </a:moveTo>
                  <a:lnTo>
                    <a:pt x="396240" y="255270"/>
                  </a:lnTo>
                  <a:lnTo>
                    <a:pt x="396240" y="262890"/>
                  </a:lnTo>
                  <a:lnTo>
                    <a:pt x="400050" y="262890"/>
                  </a:lnTo>
                  <a:lnTo>
                    <a:pt x="400050" y="255270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29259" y="186944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69">
                  <a:moveTo>
                    <a:pt x="3810" y="63500"/>
                  </a:moveTo>
                  <a:lnTo>
                    <a:pt x="0" y="6350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500"/>
                  </a:lnTo>
                  <a:close/>
                </a:path>
                <a:path w="392430" h="318769">
                  <a:moveTo>
                    <a:pt x="392430" y="63500"/>
                  </a:moveTo>
                  <a:lnTo>
                    <a:pt x="388620" y="63500"/>
                  </a:lnTo>
                  <a:lnTo>
                    <a:pt x="388620" y="66039"/>
                  </a:lnTo>
                  <a:lnTo>
                    <a:pt x="392430" y="66039"/>
                  </a:lnTo>
                  <a:lnTo>
                    <a:pt x="392430" y="63500"/>
                  </a:lnTo>
                  <a:close/>
                </a:path>
                <a:path w="392430" h="318769">
                  <a:moveTo>
                    <a:pt x="3810" y="59689"/>
                  </a:moveTo>
                  <a:lnTo>
                    <a:pt x="0" y="59689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9689"/>
                  </a:lnTo>
                  <a:close/>
                </a:path>
                <a:path w="392430" h="318769">
                  <a:moveTo>
                    <a:pt x="392430" y="59689"/>
                  </a:moveTo>
                  <a:lnTo>
                    <a:pt x="388620" y="59689"/>
                  </a:lnTo>
                  <a:lnTo>
                    <a:pt x="388620" y="62229"/>
                  </a:lnTo>
                  <a:lnTo>
                    <a:pt x="392430" y="62229"/>
                  </a:lnTo>
                  <a:lnTo>
                    <a:pt x="392430" y="59689"/>
                  </a:lnTo>
                  <a:close/>
                </a:path>
                <a:path w="392430" h="318769">
                  <a:moveTo>
                    <a:pt x="3810" y="57150"/>
                  </a:moveTo>
                  <a:lnTo>
                    <a:pt x="0" y="5715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7150"/>
                  </a:lnTo>
                  <a:close/>
                </a:path>
                <a:path w="392430" h="318769">
                  <a:moveTo>
                    <a:pt x="392430" y="57150"/>
                  </a:moveTo>
                  <a:lnTo>
                    <a:pt x="388620" y="57150"/>
                  </a:lnTo>
                  <a:lnTo>
                    <a:pt x="388620" y="58419"/>
                  </a:lnTo>
                  <a:lnTo>
                    <a:pt x="392430" y="58419"/>
                  </a:lnTo>
                  <a:lnTo>
                    <a:pt x="392430" y="57150"/>
                  </a:lnTo>
                  <a:close/>
                </a:path>
                <a:path w="392430" h="318769">
                  <a:moveTo>
                    <a:pt x="3810" y="53339"/>
                  </a:moveTo>
                  <a:lnTo>
                    <a:pt x="0" y="53339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53339"/>
                  </a:lnTo>
                  <a:close/>
                </a:path>
                <a:path w="392430" h="318769">
                  <a:moveTo>
                    <a:pt x="392430" y="53339"/>
                  </a:moveTo>
                  <a:lnTo>
                    <a:pt x="388620" y="53339"/>
                  </a:lnTo>
                  <a:lnTo>
                    <a:pt x="388620" y="55879"/>
                  </a:lnTo>
                  <a:lnTo>
                    <a:pt x="392430" y="55879"/>
                  </a:lnTo>
                  <a:lnTo>
                    <a:pt x="392430" y="53339"/>
                  </a:lnTo>
                  <a:close/>
                </a:path>
                <a:path w="392430" h="318769">
                  <a:moveTo>
                    <a:pt x="3810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4450"/>
                  </a:lnTo>
                  <a:close/>
                </a:path>
                <a:path w="392430" h="318769">
                  <a:moveTo>
                    <a:pt x="392430" y="44450"/>
                  </a:moveTo>
                  <a:lnTo>
                    <a:pt x="388620" y="44450"/>
                  </a:lnTo>
                  <a:lnTo>
                    <a:pt x="388620" y="52069"/>
                  </a:lnTo>
                  <a:lnTo>
                    <a:pt x="392430" y="52069"/>
                  </a:lnTo>
                  <a:lnTo>
                    <a:pt x="392430" y="44450"/>
                  </a:lnTo>
                  <a:close/>
                </a:path>
                <a:path w="392430" h="318769">
                  <a:moveTo>
                    <a:pt x="3810" y="40639"/>
                  </a:moveTo>
                  <a:lnTo>
                    <a:pt x="0" y="40639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40639"/>
                  </a:lnTo>
                  <a:close/>
                </a:path>
                <a:path w="392430" h="318769">
                  <a:moveTo>
                    <a:pt x="392430" y="40639"/>
                  </a:moveTo>
                  <a:lnTo>
                    <a:pt x="388620" y="40639"/>
                  </a:lnTo>
                  <a:lnTo>
                    <a:pt x="388620" y="43179"/>
                  </a:lnTo>
                  <a:lnTo>
                    <a:pt x="392430" y="43179"/>
                  </a:lnTo>
                  <a:lnTo>
                    <a:pt x="392430" y="40639"/>
                  </a:lnTo>
                  <a:close/>
                </a:path>
                <a:path w="392430" h="318769">
                  <a:moveTo>
                    <a:pt x="3810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8100"/>
                  </a:lnTo>
                  <a:close/>
                </a:path>
                <a:path w="392430" h="31876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39369"/>
                  </a:lnTo>
                  <a:lnTo>
                    <a:pt x="392430" y="39369"/>
                  </a:lnTo>
                  <a:lnTo>
                    <a:pt x="392430" y="38100"/>
                  </a:lnTo>
                  <a:close/>
                </a:path>
                <a:path w="392430" h="318769">
                  <a:moveTo>
                    <a:pt x="3810" y="27939"/>
                  </a:moveTo>
                  <a:lnTo>
                    <a:pt x="0" y="2793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7939"/>
                  </a:lnTo>
                  <a:close/>
                </a:path>
                <a:path w="392430" h="318769">
                  <a:moveTo>
                    <a:pt x="392430" y="27939"/>
                  </a:moveTo>
                  <a:lnTo>
                    <a:pt x="388620" y="27939"/>
                  </a:lnTo>
                  <a:lnTo>
                    <a:pt x="388620" y="36829"/>
                  </a:lnTo>
                  <a:lnTo>
                    <a:pt x="392430" y="36829"/>
                  </a:lnTo>
                  <a:lnTo>
                    <a:pt x="392430" y="27939"/>
                  </a:lnTo>
                  <a:close/>
                </a:path>
                <a:path w="392430" h="318769">
                  <a:moveTo>
                    <a:pt x="381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5400"/>
                  </a:lnTo>
                  <a:close/>
                </a:path>
                <a:path w="392430" h="318769">
                  <a:moveTo>
                    <a:pt x="392430" y="25400"/>
                  </a:moveTo>
                  <a:lnTo>
                    <a:pt x="388620" y="25400"/>
                  </a:lnTo>
                  <a:lnTo>
                    <a:pt x="388620" y="26669"/>
                  </a:lnTo>
                  <a:lnTo>
                    <a:pt x="392430" y="26669"/>
                  </a:lnTo>
                  <a:lnTo>
                    <a:pt x="392430" y="25400"/>
                  </a:lnTo>
                  <a:close/>
                </a:path>
                <a:path w="392430" h="31876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392430" h="318769">
                  <a:moveTo>
                    <a:pt x="392430" y="21589"/>
                  </a:moveTo>
                  <a:lnTo>
                    <a:pt x="388620" y="21589"/>
                  </a:lnTo>
                  <a:lnTo>
                    <a:pt x="388620" y="24129"/>
                  </a:lnTo>
                  <a:lnTo>
                    <a:pt x="392430" y="24129"/>
                  </a:lnTo>
                  <a:lnTo>
                    <a:pt x="392430" y="21589"/>
                  </a:lnTo>
                  <a:close/>
                </a:path>
                <a:path w="392430" h="31876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92430" h="31876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0319"/>
                  </a:lnTo>
                  <a:lnTo>
                    <a:pt x="392430" y="20319"/>
                  </a:lnTo>
                  <a:lnTo>
                    <a:pt x="392430" y="19050"/>
                  </a:lnTo>
                  <a:close/>
                </a:path>
                <a:path w="392430" h="31876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92430" h="318769">
                  <a:moveTo>
                    <a:pt x="392430" y="15239"/>
                  </a:moveTo>
                  <a:lnTo>
                    <a:pt x="388620" y="15239"/>
                  </a:lnTo>
                  <a:lnTo>
                    <a:pt x="388620" y="17779"/>
                  </a:lnTo>
                  <a:lnTo>
                    <a:pt x="392430" y="17779"/>
                  </a:lnTo>
                  <a:lnTo>
                    <a:pt x="392430" y="15239"/>
                  </a:lnTo>
                  <a:close/>
                </a:path>
                <a:path w="392430" h="3187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92430" h="31876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3969"/>
                  </a:lnTo>
                  <a:lnTo>
                    <a:pt x="392430" y="13969"/>
                  </a:lnTo>
                  <a:lnTo>
                    <a:pt x="392430" y="12700"/>
                  </a:lnTo>
                  <a:close/>
                </a:path>
                <a:path w="392430" h="31876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92430" h="318769">
                  <a:moveTo>
                    <a:pt x="392430" y="8889"/>
                  </a:moveTo>
                  <a:lnTo>
                    <a:pt x="388620" y="8889"/>
                  </a:lnTo>
                  <a:lnTo>
                    <a:pt x="388620" y="11429"/>
                  </a:lnTo>
                  <a:lnTo>
                    <a:pt x="392430" y="11429"/>
                  </a:lnTo>
                  <a:lnTo>
                    <a:pt x="392430" y="8889"/>
                  </a:lnTo>
                  <a:close/>
                </a:path>
                <a:path w="392430" h="31876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92430" h="31876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7619"/>
                  </a:lnTo>
                  <a:lnTo>
                    <a:pt x="392430" y="7619"/>
                  </a:lnTo>
                  <a:lnTo>
                    <a:pt x="392430" y="6350"/>
                  </a:lnTo>
                  <a:close/>
                </a:path>
                <a:path w="392430" h="318769">
                  <a:moveTo>
                    <a:pt x="39243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92430" y="3810"/>
                  </a:lnTo>
                  <a:lnTo>
                    <a:pt x="392430" y="2539"/>
                  </a:lnTo>
                  <a:close/>
                </a:path>
                <a:path w="392430" h="31876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5079"/>
                  </a:lnTo>
                  <a:lnTo>
                    <a:pt x="392430" y="5079"/>
                  </a:lnTo>
                  <a:lnTo>
                    <a:pt x="392430" y="3810"/>
                  </a:lnTo>
                  <a:close/>
                </a:path>
                <a:path w="392430" h="318769">
                  <a:moveTo>
                    <a:pt x="3924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392430" h="318769">
                  <a:moveTo>
                    <a:pt x="3810" y="66040"/>
                  </a:moveTo>
                  <a:lnTo>
                    <a:pt x="0" y="660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66040"/>
                  </a:lnTo>
                  <a:close/>
                </a:path>
                <a:path w="392430" h="318769">
                  <a:moveTo>
                    <a:pt x="392430" y="66040"/>
                  </a:moveTo>
                  <a:lnTo>
                    <a:pt x="388620" y="66040"/>
                  </a:lnTo>
                  <a:lnTo>
                    <a:pt x="388620" y="97789"/>
                  </a:lnTo>
                  <a:lnTo>
                    <a:pt x="392430" y="97789"/>
                  </a:lnTo>
                  <a:lnTo>
                    <a:pt x="392430" y="66040"/>
                  </a:lnTo>
                  <a:close/>
                </a:path>
                <a:path w="392430" h="318769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392430" h="318769">
                  <a:moveTo>
                    <a:pt x="392430" y="97790"/>
                  </a:moveTo>
                  <a:lnTo>
                    <a:pt x="388620" y="97790"/>
                  </a:lnTo>
                  <a:lnTo>
                    <a:pt x="388620" y="104139"/>
                  </a:lnTo>
                  <a:lnTo>
                    <a:pt x="392430" y="104139"/>
                  </a:lnTo>
                  <a:lnTo>
                    <a:pt x="392430" y="97790"/>
                  </a:lnTo>
                  <a:close/>
                </a:path>
                <a:path w="392430" h="318769">
                  <a:moveTo>
                    <a:pt x="3810" y="104140"/>
                  </a:moveTo>
                  <a:lnTo>
                    <a:pt x="0" y="10414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04140"/>
                  </a:lnTo>
                  <a:close/>
                </a:path>
                <a:path w="392430" h="318769">
                  <a:moveTo>
                    <a:pt x="392430" y="104140"/>
                  </a:moveTo>
                  <a:lnTo>
                    <a:pt x="388620" y="104140"/>
                  </a:lnTo>
                  <a:lnTo>
                    <a:pt x="388620" y="148589"/>
                  </a:lnTo>
                  <a:lnTo>
                    <a:pt x="392430" y="148589"/>
                  </a:lnTo>
                  <a:lnTo>
                    <a:pt x="392430" y="104140"/>
                  </a:lnTo>
                  <a:close/>
                </a:path>
                <a:path w="392430" h="318769">
                  <a:moveTo>
                    <a:pt x="3810" y="148590"/>
                  </a:moveTo>
                  <a:lnTo>
                    <a:pt x="0" y="14859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148590"/>
                  </a:lnTo>
                  <a:close/>
                </a:path>
                <a:path w="392430" h="318769">
                  <a:moveTo>
                    <a:pt x="392430" y="148590"/>
                  </a:moveTo>
                  <a:lnTo>
                    <a:pt x="388620" y="148590"/>
                  </a:lnTo>
                  <a:lnTo>
                    <a:pt x="388620" y="250189"/>
                  </a:lnTo>
                  <a:lnTo>
                    <a:pt x="392430" y="250189"/>
                  </a:lnTo>
                  <a:lnTo>
                    <a:pt x="392430" y="148590"/>
                  </a:lnTo>
                  <a:close/>
                </a:path>
                <a:path w="392430" h="318769">
                  <a:moveTo>
                    <a:pt x="39243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7500"/>
                  </a:lnTo>
                  <a:close/>
                </a:path>
                <a:path w="392430" h="318769">
                  <a:moveTo>
                    <a:pt x="3810" y="313689"/>
                  </a:moveTo>
                  <a:lnTo>
                    <a:pt x="0" y="313689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689"/>
                  </a:lnTo>
                  <a:close/>
                </a:path>
                <a:path w="392430" h="318769">
                  <a:moveTo>
                    <a:pt x="392430" y="313689"/>
                  </a:moveTo>
                  <a:lnTo>
                    <a:pt x="388620" y="313689"/>
                  </a:lnTo>
                  <a:lnTo>
                    <a:pt x="388620" y="316230"/>
                  </a:lnTo>
                  <a:lnTo>
                    <a:pt x="392430" y="316230"/>
                  </a:lnTo>
                  <a:lnTo>
                    <a:pt x="392430" y="313689"/>
                  </a:lnTo>
                  <a:close/>
                </a:path>
                <a:path w="392430" h="318769">
                  <a:moveTo>
                    <a:pt x="381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11150"/>
                  </a:lnTo>
                  <a:close/>
                </a:path>
                <a:path w="392430" h="318769">
                  <a:moveTo>
                    <a:pt x="392430" y="311150"/>
                  </a:moveTo>
                  <a:lnTo>
                    <a:pt x="388620" y="311150"/>
                  </a:lnTo>
                  <a:lnTo>
                    <a:pt x="388620" y="312420"/>
                  </a:lnTo>
                  <a:lnTo>
                    <a:pt x="392430" y="312420"/>
                  </a:lnTo>
                  <a:lnTo>
                    <a:pt x="392430" y="311150"/>
                  </a:lnTo>
                  <a:close/>
                </a:path>
                <a:path w="392430" h="318769">
                  <a:moveTo>
                    <a:pt x="3810" y="307339"/>
                  </a:moveTo>
                  <a:lnTo>
                    <a:pt x="0" y="307339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7339"/>
                  </a:lnTo>
                  <a:close/>
                </a:path>
                <a:path w="392430" h="318769">
                  <a:moveTo>
                    <a:pt x="392430" y="307339"/>
                  </a:moveTo>
                  <a:lnTo>
                    <a:pt x="388620" y="307339"/>
                  </a:lnTo>
                  <a:lnTo>
                    <a:pt x="388620" y="309880"/>
                  </a:lnTo>
                  <a:lnTo>
                    <a:pt x="392430" y="309880"/>
                  </a:lnTo>
                  <a:lnTo>
                    <a:pt x="392430" y="307339"/>
                  </a:lnTo>
                  <a:close/>
                </a:path>
                <a:path w="392430" h="318769">
                  <a:moveTo>
                    <a:pt x="381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4800"/>
                  </a:lnTo>
                  <a:close/>
                </a:path>
                <a:path w="392430" h="318769">
                  <a:moveTo>
                    <a:pt x="392430" y="304800"/>
                  </a:moveTo>
                  <a:lnTo>
                    <a:pt x="388620" y="304800"/>
                  </a:lnTo>
                  <a:lnTo>
                    <a:pt x="388620" y="306070"/>
                  </a:lnTo>
                  <a:lnTo>
                    <a:pt x="392430" y="306070"/>
                  </a:lnTo>
                  <a:lnTo>
                    <a:pt x="392430" y="304800"/>
                  </a:lnTo>
                  <a:close/>
                </a:path>
                <a:path w="392430" h="318769">
                  <a:moveTo>
                    <a:pt x="3810" y="300989"/>
                  </a:moveTo>
                  <a:lnTo>
                    <a:pt x="0" y="300989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0989"/>
                  </a:lnTo>
                  <a:close/>
                </a:path>
                <a:path w="392430" h="318769">
                  <a:moveTo>
                    <a:pt x="392430" y="300989"/>
                  </a:moveTo>
                  <a:lnTo>
                    <a:pt x="388620" y="300989"/>
                  </a:lnTo>
                  <a:lnTo>
                    <a:pt x="388620" y="303530"/>
                  </a:lnTo>
                  <a:lnTo>
                    <a:pt x="392430" y="303530"/>
                  </a:lnTo>
                  <a:lnTo>
                    <a:pt x="392430" y="300989"/>
                  </a:lnTo>
                  <a:close/>
                </a:path>
                <a:path w="392430" h="318769">
                  <a:moveTo>
                    <a:pt x="381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8450"/>
                  </a:lnTo>
                  <a:close/>
                </a:path>
                <a:path w="392430" h="318769">
                  <a:moveTo>
                    <a:pt x="392430" y="298450"/>
                  </a:moveTo>
                  <a:lnTo>
                    <a:pt x="388620" y="298450"/>
                  </a:lnTo>
                  <a:lnTo>
                    <a:pt x="388620" y="299720"/>
                  </a:lnTo>
                  <a:lnTo>
                    <a:pt x="392430" y="299720"/>
                  </a:lnTo>
                  <a:lnTo>
                    <a:pt x="392430" y="298450"/>
                  </a:lnTo>
                  <a:close/>
                </a:path>
                <a:path w="392430" h="318769">
                  <a:moveTo>
                    <a:pt x="3810" y="294639"/>
                  </a:moveTo>
                  <a:lnTo>
                    <a:pt x="0" y="294639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639"/>
                  </a:lnTo>
                  <a:close/>
                </a:path>
                <a:path w="392430" h="318769">
                  <a:moveTo>
                    <a:pt x="392430" y="294639"/>
                  </a:moveTo>
                  <a:lnTo>
                    <a:pt x="388620" y="294639"/>
                  </a:lnTo>
                  <a:lnTo>
                    <a:pt x="388620" y="297180"/>
                  </a:lnTo>
                  <a:lnTo>
                    <a:pt x="392430" y="297180"/>
                  </a:lnTo>
                  <a:lnTo>
                    <a:pt x="392430" y="294639"/>
                  </a:lnTo>
                  <a:close/>
                </a:path>
                <a:path w="392430" h="318769">
                  <a:moveTo>
                    <a:pt x="3810" y="288289"/>
                  </a:moveTo>
                  <a:lnTo>
                    <a:pt x="0" y="288289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88289"/>
                  </a:lnTo>
                  <a:close/>
                </a:path>
                <a:path w="392430" h="318769">
                  <a:moveTo>
                    <a:pt x="392430" y="288289"/>
                  </a:moveTo>
                  <a:lnTo>
                    <a:pt x="388620" y="288289"/>
                  </a:lnTo>
                  <a:lnTo>
                    <a:pt x="388620" y="293370"/>
                  </a:lnTo>
                  <a:lnTo>
                    <a:pt x="392430" y="293370"/>
                  </a:lnTo>
                  <a:lnTo>
                    <a:pt x="392430" y="288289"/>
                  </a:lnTo>
                  <a:close/>
                </a:path>
                <a:path w="392430" h="318769">
                  <a:moveTo>
                    <a:pt x="381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5750"/>
                  </a:lnTo>
                  <a:close/>
                </a:path>
                <a:path w="392430" h="318769">
                  <a:moveTo>
                    <a:pt x="392430" y="285750"/>
                  </a:moveTo>
                  <a:lnTo>
                    <a:pt x="388620" y="285750"/>
                  </a:lnTo>
                  <a:lnTo>
                    <a:pt x="388620" y="287020"/>
                  </a:lnTo>
                  <a:lnTo>
                    <a:pt x="392430" y="287020"/>
                  </a:lnTo>
                  <a:lnTo>
                    <a:pt x="392430" y="285750"/>
                  </a:lnTo>
                  <a:close/>
                </a:path>
                <a:path w="392430" h="318769">
                  <a:moveTo>
                    <a:pt x="3810" y="281939"/>
                  </a:moveTo>
                  <a:lnTo>
                    <a:pt x="0" y="281939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1939"/>
                  </a:lnTo>
                  <a:close/>
                </a:path>
                <a:path w="392430" h="318769">
                  <a:moveTo>
                    <a:pt x="392430" y="281939"/>
                  </a:moveTo>
                  <a:lnTo>
                    <a:pt x="388620" y="281939"/>
                  </a:lnTo>
                  <a:lnTo>
                    <a:pt x="388620" y="284480"/>
                  </a:lnTo>
                  <a:lnTo>
                    <a:pt x="392430" y="284480"/>
                  </a:lnTo>
                  <a:lnTo>
                    <a:pt x="392430" y="281939"/>
                  </a:lnTo>
                  <a:close/>
                </a:path>
                <a:path w="392430" h="318769">
                  <a:moveTo>
                    <a:pt x="381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9400"/>
                  </a:lnTo>
                  <a:close/>
                </a:path>
                <a:path w="392430" h="318769">
                  <a:moveTo>
                    <a:pt x="392430" y="279400"/>
                  </a:moveTo>
                  <a:lnTo>
                    <a:pt x="388620" y="279400"/>
                  </a:lnTo>
                  <a:lnTo>
                    <a:pt x="388620" y="280670"/>
                  </a:lnTo>
                  <a:lnTo>
                    <a:pt x="392430" y="280670"/>
                  </a:lnTo>
                  <a:lnTo>
                    <a:pt x="392430" y="279400"/>
                  </a:lnTo>
                  <a:close/>
                </a:path>
                <a:path w="392430" h="318769">
                  <a:moveTo>
                    <a:pt x="3810" y="266700"/>
                  </a:moveTo>
                  <a:lnTo>
                    <a:pt x="0" y="26670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66700"/>
                  </a:lnTo>
                  <a:close/>
                </a:path>
                <a:path w="392430" h="318769">
                  <a:moveTo>
                    <a:pt x="392430" y="266700"/>
                  </a:moveTo>
                  <a:lnTo>
                    <a:pt x="388620" y="266700"/>
                  </a:lnTo>
                  <a:lnTo>
                    <a:pt x="388620" y="278130"/>
                  </a:lnTo>
                  <a:lnTo>
                    <a:pt x="392430" y="278130"/>
                  </a:lnTo>
                  <a:lnTo>
                    <a:pt x="392430" y="266700"/>
                  </a:lnTo>
                  <a:close/>
                </a:path>
                <a:path w="392430" h="318769">
                  <a:moveTo>
                    <a:pt x="3810" y="262889"/>
                  </a:moveTo>
                  <a:lnTo>
                    <a:pt x="0" y="262889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2889"/>
                  </a:lnTo>
                  <a:close/>
                </a:path>
                <a:path w="392430" h="318769">
                  <a:moveTo>
                    <a:pt x="392430" y="262889"/>
                  </a:moveTo>
                  <a:lnTo>
                    <a:pt x="388620" y="262889"/>
                  </a:lnTo>
                  <a:lnTo>
                    <a:pt x="388620" y="265430"/>
                  </a:lnTo>
                  <a:lnTo>
                    <a:pt x="392430" y="265430"/>
                  </a:lnTo>
                  <a:lnTo>
                    <a:pt x="392430" y="262889"/>
                  </a:lnTo>
                  <a:close/>
                </a:path>
                <a:path w="392430" h="318769">
                  <a:moveTo>
                    <a:pt x="38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60350"/>
                  </a:lnTo>
                  <a:close/>
                </a:path>
                <a:path w="392430" h="318769">
                  <a:moveTo>
                    <a:pt x="392430" y="260350"/>
                  </a:moveTo>
                  <a:lnTo>
                    <a:pt x="388620" y="260350"/>
                  </a:lnTo>
                  <a:lnTo>
                    <a:pt x="388620" y="261620"/>
                  </a:lnTo>
                  <a:lnTo>
                    <a:pt x="392430" y="261620"/>
                  </a:lnTo>
                  <a:lnTo>
                    <a:pt x="392430" y="260350"/>
                  </a:lnTo>
                  <a:close/>
                </a:path>
                <a:path w="392430" h="318769">
                  <a:moveTo>
                    <a:pt x="3810" y="251460"/>
                  </a:moveTo>
                  <a:lnTo>
                    <a:pt x="0" y="25146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1460"/>
                  </a:lnTo>
                  <a:close/>
                </a:path>
                <a:path w="392430" h="318769">
                  <a:moveTo>
                    <a:pt x="392430" y="251460"/>
                  </a:moveTo>
                  <a:lnTo>
                    <a:pt x="388620" y="251460"/>
                  </a:lnTo>
                  <a:lnTo>
                    <a:pt x="388620" y="259080"/>
                  </a:lnTo>
                  <a:lnTo>
                    <a:pt x="392430" y="259080"/>
                  </a:lnTo>
                  <a:lnTo>
                    <a:pt x="392430" y="25146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33070" y="187324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19">
                  <a:moveTo>
                    <a:pt x="3810" y="307340"/>
                  </a:moveTo>
                  <a:lnTo>
                    <a:pt x="0" y="30734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7340"/>
                  </a:lnTo>
                  <a:close/>
                </a:path>
                <a:path w="384809" h="312419">
                  <a:moveTo>
                    <a:pt x="381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3530"/>
                  </a:lnTo>
                  <a:close/>
                </a:path>
                <a:path w="384809" h="312419">
                  <a:moveTo>
                    <a:pt x="381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300990"/>
                  </a:lnTo>
                  <a:close/>
                </a:path>
                <a:path w="384809" h="312419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384809" h="312419">
                  <a:moveTo>
                    <a:pt x="381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94640"/>
                  </a:lnTo>
                  <a:close/>
                </a:path>
                <a:path w="384809" h="312419">
                  <a:moveTo>
                    <a:pt x="381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0830"/>
                  </a:lnTo>
                  <a:close/>
                </a:path>
                <a:path w="384809" h="312419">
                  <a:moveTo>
                    <a:pt x="381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4480"/>
                  </a:lnTo>
                  <a:close/>
                </a:path>
                <a:path w="384809" h="312419">
                  <a:moveTo>
                    <a:pt x="381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81940"/>
                  </a:lnTo>
                  <a:close/>
                </a:path>
                <a:path w="384809" h="312419">
                  <a:moveTo>
                    <a:pt x="381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8130"/>
                  </a:lnTo>
                  <a:close/>
                </a:path>
                <a:path w="384809" h="312419">
                  <a:moveTo>
                    <a:pt x="381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5590"/>
                  </a:lnTo>
                  <a:close/>
                </a:path>
                <a:path w="384809" h="312419">
                  <a:moveTo>
                    <a:pt x="3810" y="262890"/>
                  </a:moveTo>
                  <a:lnTo>
                    <a:pt x="0" y="26289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2890"/>
                  </a:lnTo>
                  <a:close/>
                </a:path>
                <a:path w="384809" h="312419">
                  <a:moveTo>
                    <a:pt x="381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59080"/>
                  </a:lnTo>
                  <a:close/>
                </a:path>
                <a:path w="384809" h="312419">
                  <a:moveTo>
                    <a:pt x="3810" y="256540"/>
                  </a:moveTo>
                  <a:lnTo>
                    <a:pt x="0" y="25654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6540"/>
                  </a:lnTo>
                  <a:close/>
                </a:path>
                <a:path w="384809" h="312419">
                  <a:moveTo>
                    <a:pt x="381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62230"/>
                  </a:lnTo>
                  <a:lnTo>
                    <a:pt x="3810" y="59690"/>
                  </a:lnTo>
                  <a:close/>
                </a:path>
                <a:path w="384809" h="312419">
                  <a:moveTo>
                    <a:pt x="381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55880"/>
                  </a:lnTo>
                  <a:close/>
                </a:path>
                <a:path w="384809" h="312419">
                  <a:moveTo>
                    <a:pt x="3810" y="53340"/>
                  </a:moveTo>
                  <a:lnTo>
                    <a:pt x="0" y="5334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53340"/>
                  </a:lnTo>
                  <a:close/>
                </a:path>
                <a:path w="384809" h="312419">
                  <a:moveTo>
                    <a:pt x="381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3810" y="52070"/>
                  </a:lnTo>
                  <a:lnTo>
                    <a:pt x="3810" y="49530"/>
                  </a:lnTo>
                  <a:close/>
                </a:path>
                <a:path w="384809" h="312419">
                  <a:moveTo>
                    <a:pt x="3810" y="40640"/>
                  </a:moveTo>
                  <a:lnTo>
                    <a:pt x="0" y="4064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0640"/>
                  </a:lnTo>
                  <a:close/>
                </a:path>
                <a:path w="384809" h="312419">
                  <a:moveTo>
                    <a:pt x="381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6830"/>
                  </a:lnTo>
                  <a:close/>
                </a:path>
                <a:path w="384809" h="312419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84809" h="312419">
                  <a:moveTo>
                    <a:pt x="381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4130"/>
                  </a:lnTo>
                  <a:close/>
                </a:path>
                <a:path w="384809" h="312419">
                  <a:moveTo>
                    <a:pt x="3810" y="21590"/>
                  </a:moveTo>
                  <a:lnTo>
                    <a:pt x="0" y="2159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21590"/>
                  </a:lnTo>
                  <a:close/>
                </a:path>
                <a:path w="384809" h="31241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84809" h="312419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84809" h="31241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84809" h="312419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84809" h="31241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84809" h="312419">
                  <a:moveTo>
                    <a:pt x="384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09880"/>
                  </a:lnTo>
                  <a:close/>
                </a:path>
                <a:path w="384809" h="312419">
                  <a:moveTo>
                    <a:pt x="384810" y="307340"/>
                  </a:moveTo>
                  <a:lnTo>
                    <a:pt x="380987" y="307340"/>
                  </a:lnTo>
                  <a:lnTo>
                    <a:pt x="380987" y="308610"/>
                  </a:lnTo>
                  <a:lnTo>
                    <a:pt x="384810" y="308610"/>
                  </a:lnTo>
                  <a:lnTo>
                    <a:pt x="384810" y="307340"/>
                  </a:lnTo>
                  <a:close/>
                </a:path>
                <a:path w="384809" h="312419">
                  <a:moveTo>
                    <a:pt x="384810" y="303530"/>
                  </a:moveTo>
                  <a:lnTo>
                    <a:pt x="380987" y="303530"/>
                  </a:lnTo>
                  <a:lnTo>
                    <a:pt x="380987" y="306070"/>
                  </a:lnTo>
                  <a:lnTo>
                    <a:pt x="384810" y="306070"/>
                  </a:lnTo>
                  <a:lnTo>
                    <a:pt x="384810" y="303530"/>
                  </a:lnTo>
                  <a:close/>
                </a:path>
                <a:path w="384809" h="312419">
                  <a:moveTo>
                    <a:pt x="384810" y="300990"/>
                  </a:moveTo>
                  <a:lnTo>
                    <a:pt x="380987" y="300990"/>
                  </a:lnTo>
                  <a:lnTo>
                    <a:pt x="380987" y="302260"/>
                  </a:lnTo>
                  <a:lnTo>
                    <a:pt x="384810" y="302260"/>
                  </a:lnTo>
                  <a:lnTo>
                    <a:pt x="384810" y="300990"/>
                  </a:lnTo>
                  <a:close/>
                </a:path>
                <a:path w="384809" h="312419">
                  <a:moveTo>
                    <a:pt x="384810" y="297180"/>
                  </a:moveTo>
                  <a:lnTo>
                    <a:pt x="380987" y="297180"/>
                  </a:lnTo>
                  <a:lnTo>
                    <a:pt x="380987" y="299720"/>
                  </a:lnTo>
                  <a:lnTo>
                    <a:pt x="384810" y="299720"/>
                  </a:lnTo>
                  <a:lnTo>
                    <a:pt x="384810" y="297180"/>
                  </a:lnTo>
                  <a:close/>
                </a:path>
                <a:path w="384809" h="312419">
                  <a:moveTo>
                    <a:pt x="384810" y="294640"/>
                  </a:moveTo>
                  <a:lnTo>
                    <a:pt x="380987" y="294640"/>
                  </a:lnTo>
                  <a:lnTo>
                    <a:pt x="380987" y="295910"/>
                  </a:lnTo>
                  <a:lnTo>
                    <a:pt x="384810" y="295910"/>
                  </a:lnTo>
                  <a:lnTo>
                    <a:pt x="384810" y="294640"/>
                  </a:lnTo>
                  <a:close/>
                </a:path>
                <a:path w="384809" h="312419">
                  <a:moveTo>
                    <a:pt x="384810" y="290830"/>
                  </a:moveTo>
                  <a:lnTo>
                    <a:pt x="380987" y="290830"/>
                  </a:lnTo>
                  <a:lnTo>
                    <a:pt x="380987" y="293370"/>
                  </a:lnTo>
                  <a:lnTo>
                    <a:pt x="384810" y="293370"/>
                  </a:lnTo>
                  <a:lnTo>
                    <a:pt x="384810" y="290830"/>
                  </a:lnTo>
                  <a:close/>
                </a:path>
                <a:path w="384809" h="312419">
                  <a:moveTo>
                    <a:pt x="384810" y="284480"/>
                  </a:moveTo>
                  <a:lnTo>
                    <a:pt x="380987" y="284480"/>
                  </a:lnTo>
                  <a:lnTo>
                    <a:pt x="380987" y="289560"/>
                  </a:lnTo>
                  <a:lnTo>
                    <a:pt x="384810" y="289560"/>
                  </a:lnTo>
                  <a:lnTo>
                    <a:pt x="384810" y="284480"/>
                  </a:lnTo>
                  <a:close/>
                </a:path>
                <a:path w="384809" h="312419">
                  <a:moveTo>
                    <a:pt x="384810" y="281940"/>
                  </a:moveTo>
                  <a:lnTo>
                    <a:pt x="380987" y="281940"/>
                  </a:lnTo>
                  <a:lnTo>
                    <a:pt x="380987" y="283210"/>
                  </a:lnTo>
                  <a:lnTo>
                    <a:pt x="384810" y="283210"/>
                  </a:lnTo>
                  <a:lnTo>
                    <a:pt x="384810" y="281940"/>
                  </a:lnTo>
                  <a:close/>
                </a:path>
                <a:path w="384809" h="312419">
                  <a:moveTo>
                    <a:pt x="384810" y="278130"/>
                  </a:moveTo>
                  <a:lnTo>
                    <a:pt x="380987" y="278130"/>
                  </a:lnTo>
                  <a:lnTo>
                    <a:pt x="380987" y="280670"/>
                  </a:lnTo>
                  <a:lnTo>
                    <a:pt x="384810" y="280670"/>
                  </a:lnTo>
                  <a:lnTo>
                    <a:pt x="384810" y="278130"/>
                  </a:lnTo>
                  <a:close/>
                </a:path>
                <a:path w="384809" h="312419">
                  <a:moveTo>
                    <a:pt x="384810" y="275590"/>
                  </a:moveTo>
                  <a:lnTo>
                    <a:pt x="380987" y="275590"/>
                  </a:lnTo>
                  <a:lnTo>
                    <a:pt x="380987" y="276860"/>
                  </a:lnTo>
                  <a:lnTo>
                    <a:pt x="384810" y="276860"/>
                  </a:lnTo>
                  <a:lnTo>
                    <a:pt x="384810" y="275590"/>
                  </a:lnTo>
                  <a:close/>
                </a:path>
                <a:path w="384809" h="312419">
                  <a:moveTo>
                    <a:pt x="384810" y="262890"/>
                  </a:moveTo>
                  <a:lnTo>
                    <a:pt x="380987" y="262890"/>
                  </a:lnTo>
                  <a:lnTo>
                    <a:pt x="380987" y="274320"/>
                  </a:lnTo>
                  <a:lnTo>
                    <a:pt x="384810" y="274320"/>
                  </a:lnTo>
                  <a:lnTo>
                    <a:pt x="384810" y="262890"/>
                  </a:lnTo>
                  <a:close/>
                </a:path>
                <a:path w="384809" h="312419">
                  <a:moveTo>
                    <a:pt x="384810" y="259080"/>
                  </a:moveTo>
                  <a:lnTo>
                    <a:pt x="380987" y="259080"/>
                  </a:lnTo>
                  <a:lnTo>
                    <a:pt x="380987" y="261620"/>
                  </a:lnTo>
                  <a:lnTo>
                    <a:pt x="384810" y="261620"/>
                  </a:lnTo>
                  <a:lnTo>
                    <a:pt x="384810" y="259080"/>
                  </a:lnTo>
                  <a:close/>
                </a:path>
                <a:path w="384809" h="312419">
                  <a:moveTo>
                    <a:pt x="384810" y="256540"/>
                  </a:moveTo>
                  <a:lnTo>
                    <a:pt x="380987" y="256540"/>
                  </a:lnTo>
                  <a:lnTo>
                    <a:pt x="380987" y="257810"/>
                  </a:lnTo>
                  <a:lnTo>
                    <a:pt x="384810" y="257810"/>
                  </a:lnTo>
                  <a:lnTo>
                    <a:pt x="384810" y="256540"/>
                  </a:lnTo>
                  <a:close/>
                </a:path>
                <a:path w="384809" h="312419">
                  <a:moveTo>
                    <a:pt x="384810" y="247650"/>
                  </a:moveTo>
                  <a:lnTo>
                    <a:pt x="380987" y="247650"/>
                  </a:lnTo>
                  <a:lnTo>
                    <a:pt x="380987" y="255270"/>
                  </a:lnTo>
                  <a:lnTo>
                    <a:pt x="384810" y="255270"/>
                  </a:lnTo>
                  <a:lnTo>
                    <a:pt x="384810" y="247650"/>
                  </a:lnTo>
                  <a:close/>
                </a:path>
                <a:path w="384809" h="312419">
                  <a:moveTo>
                    <a:pt x="384810" y="59690"/>
                  </a:moveTo>
                  <a:lnTo>
                    <a:pt x="380987" y="59690"/>
                  </a:lnTo>
                  <a:lnTo>
                    <a:pt x="380987" y="62230"/>
                  </a:lnTo>
                  <a:lnTo>
                    <a:pt x="380987" y="246380"/>
                  </a:lnTo>
                  <a:lnTo>
                    <a:pt x="384810" y="246380"/>
                  </a:lnTo>
                  <a:lnTo>
                    <a:pt x="384810" y="62230"/>
                  </a:lnTo>
                  <a:lnTo>
                    <a:pt x="384810" y="59690"/>
                  </a:lnTo>
                  <a:close/>
                </a:path>
                <a:path w="384809" h="312419">
                  <a:moveTo>
                    <a:pt x="384810" y="55880"/>
                  </a:moveTo>
                  <a:lnTo>
                    <a:pt x="380987" y="55880"/>
                  </a:lnTo>
                  <a:lnTo>
                    <a:pt x="380987" y="58420"/>
                  </a:lnTo>
                  <a:lnTo>
                    <a:pt x="384810" y="58420"/>
                  </a:lnTo>
                  <a:lnTo>
                    <a:pt x="384810" y="55880"/>
                  </a:lnTo>
                  <a:close/>
                </a:path>
                <a:path w="384809" h="312419">
                  <a:moveTo>
                    <a:pt x="384810" y="53340"/>
                  </a:moveTo>
                  <a:lnTo>
                    <a:pt x="380987" y="53340"/>
                  </a:lnTo>
                  <a:lnTo>
                    <a:pt x="380987" y="54610"/>
                  </a:lnTo>
                  <a:lnTo>
                    <a:pt x="384810" y="54610"/>
                  </a:lnTo>
                  <a:lnTo>
                    <a:pt x="384810" y="53340"/>
                  </a:lnTo>
                  <a:close/>
                </a:path>
                <a:path w="384809" h="312419">
                  <a:moveTo>
                    <a:pt x="384810" y="49530"/>
                  </a:moveTo>
                  <a:lnTo>
                    <a:pt x="380987" y="49530"/>
                  </a:lnTo>
                  <a:lnTo>
                    <a:pt x="380987" y="52070"/>
                  </a:lnTo>
                  <a:lnTo>
                    <a:pt x="384810" y="52070"/>
                  </a:lnTo>
                  <a:lnTo>
                    <a:pt x="384810" y="49530"/>
                  </a:lnTo>
                  <a:close/>
                </a:path>
                <a:path w="384809" h="312419">
                  <a:moveTo>
                    <a:pt x="384810" y="40640"/>
                  </a:moveTo>
                  <a:lnTo>
                    <a:pt x="380987" y="40640"/>
                  </a:lnTo>
                  <a:lnTo>
                    <a:pt x="380987" y="48260"/>
                  </a:lnTo>
                  <a:lnTo>
                    <a:pt x="384810" y="48260"/>
                  </a:lnTo>
                  <a:lnTo>
                    <a:pt x="384810" y="40640"/>
                  </a:lnTo>
                  <a:close/>
                </a:path>
                <a:path w="384809" h="312419">
                  <a:moveTo>
                    <a:pt x="384810" y="36830"/>
                  </a:moveTo>
                  <a:lnTo>
                    <a:pt x="380987" y="36830"/>
                  </a:lnTo>
                  <a:lnTo>
                    <a:pt x="380987" y="39370"/>
                  </a:lnTo>
                  <a:lnTo>
                    <a:pt x="384810" y="39370"/>
                  </a:lnTo>
                  <a:lnTo>
                    <a:pt x="384810" y="36830"/>
                  </a:lnTo>
                  <a:close/>
                </a:path>
                <a:path w="384809" h="312419">
                  <a:moveTo>
                    <a:pt x="384810" y="34290"/>
                  </a:moveTo>
                  <a:lnTo>
                    <a:pt x="380987" y="34290"/>
                  </a:lnTo>
                  <a:lnTo>
                    <a:pt x="380987" y="35560"/>
                  </a:lnTo>
                  <a:lnTo>
                    <a:pt x="384810" y="35560"/>
                  </a:lnTo>
                  <a:lnTo>
                    <a:pt x="384810" y="34290"/>
                  </a:lnTo>
                  <a:close/>
                </a:path>
                <a:path w="384809" h="312419">
                  <a:moveTo>
                    <a:pt x="384810" y="24130"/>
                  </a:moveTo>
                  <a:lnTo>
                    <a:pt x="380987" y="24130"/>
                  </a:lnTo>
                  <a:lnTo>
                    <a:pt x="380987" y="33020"/>
                  </a:lnTo>
                  <a:lnTo>
                    <a:pt x="384810" y="33020"/>
                  </a:lnTo>
                  <a:lnTo>
                    <a:pt x="384810" y="24130"/>
                  </a:lnTo>
                  <a:close/>
                </a:path>
                <a:path w="384809" h="312419">
                  <a:moveTo>
                    <a:pt x="384810" y="21590"/>
                  </a:moveTo>
                  <a:lnTo>
                    <a:pt x="380987" y="21590"/>
                  </a:lnTo>
                  <a:lnTo>
                    <a:pt x="380987" y="22860"/>
                  </a:lnTo>
                  <a:lnTo>
                    <a:pt x="384810" y="22860"/>
                  </a:lnTo>
                  <a:lnTo>
                    <a:pt x="384810" y="21590"/>
                  </a:lnTo>
                  <a:close/>
                </a:path>
                <a:path w="384809" h="312419">
                  <a:moveTo>
                    <a:pt x="384810" y="17780"/>
                  </a:moveTo>
                  <a:lnTo>
                    <a:pt x="380987" y="17780"/>
                  </a:lnTo>
                  <a:lnTo>
                    <a:pt x="380987" y="20320"/>
                  </a:lnTo>
                  <a:lnTo>
                    <a:pt x="384810" y="20320"/>
                  </a:lnTo>
                  <a:lnTo>
                    <a:pt x="384810" y="17780"/>
                  </a:lnTo>
                  <a:close/>
                </a:path>
                <a:path w="384809" h="312419">
                  <a:moveTo>
                    <a:pt x="384810" y="15240"/>
                  </a:moveTo>
                  <a:lnTo>
                    <a:pt x="380987" y="15240"/>
                  </a:lnTo>
                  <a:lnTo>
                    <a:pt x="380987" y="16510"/>
                  </a:lnTo>
                  <a:lnTo>
                    <a:pt x="384810" y="16510"/>
                  </a:lnTo>
                  <a:lnTo>
                    <a:pt x="384810" y="15240"/>
                  </a:lnTo>
                  <a:close/>
                </a:path>
                <a:path w="384809" h="312419">
                  <a:moveTo>
                    <a:pt x="384810" y="11430"/>
                  </a:moveTo>
                  <a:lnTo>
                    <a:pt x="380987" y="11430"/>
                  </a:lnTo>
                  <a:lnTo>
                    <a:pt x="380987" y="13970"/>
                  </a:lnTo>
                  <a:lnTo>
                    <a:pt x="384810" y="13970"/>
                  </a:lnTo>
                  <a:lnTo>
                    <a:pt x="384810" y="11430"/>
                  </a:lnTo>
                  <a:close/>
                </a:path>
                <a:path w="384809" h="312419">
                  <a:moveTo>
                    <a:pt x="384810" y="8890"/>
                  </a:moveTo>
                  <a:lnTo>
                    <a:pt x="380987" y="8890"/>
                  </a:lnTo>
                  <a:lnTo>
                    <a:pt x="380987" y="10160"/>
                  </a:lnTo>
                  <a:lnTo>
                    <a:pt x="384810" y="10160"/>
                  </a:lnTo>
                  <a:lnTo>
                    <a:pt x="384810" y="8890"/>
                  </a:lnTo>
                  <a:close/>
                </a:path>
                <a:path w="384809" h="312419">
                  <a:moveTo>
                    <a:pt x="384810" y="5080"/>
                  </a:moveTo>
                  <a:lnTo>
                    <a:pt x="380987" y="5080"/>
                  </a:lnTo>
                  <a:lnTo>
                    <a:pt x="380987" y="7620"/>
                  </a:lnTo>
                  <a:lnTo>
                    <a:pt x="384810" y="7620"/>
                  </a:lnTo>
                  <a:lnTo>
                    <a:pt x="384810" y="5080"/>
                  </a:lnTo>
                  <a:close/>
                </a:path>
                <a:path w="384809" h="312419">
                  <a:moveTo>
                    <a:pt x="38481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84810" y="3810"/>
                  </a:lnTo>
                  <a:lnTo>
                    <a:pt x="384810" y="2540"/>
                  </a:lnTo>
                  <a:close/>
                </a:path>
                <a:path w="384809" h="312419">
                  <a:moveTo>
                    <a:pt x="3848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4810" y="1270"/>
                  </a:lnTo>
                  <a:lnTo>
                    <a:pt x="384810" y="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36879" y="1878330"/>
              <a:ext cx="377190" cy="303530"/>
            </a:xfrm>
            <a:custGeom>
              <a:avLst/>
              <a:gdLst/>
              <a:ahLst/>
              <a:cxnLst/>
              <a:rect l="l" t="t" r="r" b="b"/>
              <a:pathLst>
                <a:path w="377190" h="303530">
                  <a:moveTo>
                    <a:pt x="2540" y="54610"/>
                  </a:moveTo>
                  <a:lnTo>
                    <a:pt x="0" y="54610"/>
                  </a:lnTo>
                  <a:lnTo>
                    <a:pt x="0" y="57150"/>
                  </a:lnTo>
                  <a:lnTo>
                    <a:pt x="2540" y="57150"/>
                  </a:lnTo>
                  <a:lnTo>
                    <a:pt x="2540" y="54610"/>
                  </a:lnTo>
                  <a:close/>
                </a:path>
                <a:path w="377190" h="303530">
                  <a:moveTo>
                    <a:pt x="377189" y="54610"/>
                  </a:moveTo>
                  <a:lnTo>
                    <a:pt x="374650" y="54610"/>
                  </a:lnTo>
                  <a:lnTo>
                    <a:pt x="374650" y="57150"/>
                  </a:lnTo>
                  <a:lnTo>
                    <a:pt x="377189" y="57150"/>
                  </a:lnTo>
                  <a:lnTo>
                    <a:pt x="377189" y="54610"/>
                  </a:lnTo>
                  <a:close/>
                </a:path>
                <a:path w="377190" h="303530">
                  <a:moveTo>
                    <a:pt x="2540" y="50800"/>
                  </a:moveTo>
                  <a:lnTo>
                    <a:pt x="0" y="50800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50800"/>
                  </a:lnTo>
                  <a:close/>
                </a:path>
                <a:path w="377190" h="303530">
                  <a:moveTo>
                    <a:pt x="377189" y="50800"/>
                  </a:moveTo>
                  <a:lnTo>
                    <a:pt x="374650" y="50800"/>
                  </a:lnTo>
                  <a:lnTo>
                    <a:pt x="374650" y="53339"/>
                  </a:lnTo>
                  <a:lnTo>
                    <a:pt x="377189" y="53339"/>
                  </a:lnTo>
                  <a:lnTo>
                    <a:pt x="377189" y="50800"/>
                  </a:lnTo>
                  <a:close/>
                </a:path>
                <a:path w="377190" h="303530">
                  <a:moveTo>
                    <a:pt x="2540" y="48260"/>
                  </a:moveTo>
                  <a:lnTo>
                    <a:pt x="0" y="48260"/>
                  </a:lnTo>
                  <a:lnTo>
                    <a:pt x="0" y="49529"/>
                  </a:lnTo>
                  <a:lnTo>
                    <a:pt x="2540" y="49529"/>
                  </a:lnTo>
                  <a:lnTo>
                    <a:pt x="2540" y="48260"/>
                  </a:lnTo>
                  <a:close/>
                </a:path>
                <a:path w="377190" h="303530">
                  <a:moveTo>
                    <a:pt x="377189" y="48260"/>
                  </a:moveTo>
                  <a:lnTo>
                    <a:pt x="374650" y="48260"/>
                  </a:lnTo>
                  <a:lnTo>
                    <a:pt x="374650" y="49529"/>
                  </a:lnTo>
                  <a:lnTo>
                    <a:pt x="377189" y="49529"/>
                  </a:lnTo>
                  <a:lnTo>
                    <a:pt x="377189" y="48260"/>
                  </a:lnTo>
                  <a:close/>
                </a:path>
                <a:path w="377190" h="303530">
                  <a:moveTo>
                    <a:pt x="2540" y="44450"/>
                  </a:moveTo>
                  <a:lnTo>
                    <a:pt x="0" y="44450"/>
                  </a:lnTo>
                  <a:lnTo>
                    <a:pt x="0" y="46989"/>
                  </a:lnTo>
                  <a:lnTo>
                    <a:pt x="2540" y="46989"/>
                  </a:lnTo>
                  <a:lnTo>
                    <a:pt x="2540" y="44450"/>
                  </a:lnTo>
                  <a:close/>
                </a:path>
                <a:path w="377190" h="303530">
                  <a:moveTo>
                    <a:pt x="377189" y="44450"/>
                  </a:moveTo>
                  <a:lnTo>
                    <a:pt x="374650" y="44450"/>
                  </a:lnTo>
                  <a:lnTo>
                    <a:pt x="374650" y="46989"/>
                  </a:lnTo>
                  <a:lnTo>
                    <a:pt x="377189" y="46989"/>
                  </a:lnTo>
                  <a:lnTo>
                    <a:pt x="377189" y="44450"/>
                  </a:lnTo>
                  <a:close/>
                </a:path>
                <a:path w="377190" h="303530">
                  <a:moveTo>
                    <a:pt x="2540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2540" y="43179"/>
                  </a:lnTo>
                  <a:lnTo>
                    <a:pt x="2540" y="35560"/>
                  </a:lnTo>
                  <a:close/>
                </a:path>
                <a:path w="377190" h="303530">
                  <a:moveTo>
                    <a:pt x="377189" y="35560"/>
                  </a:moveTo>
                  <a:lnTo>
                    <a:pt x="374650" y="35560"/>
                  </a:lnTo>
                  <a:lnTo>
                    <a:pt x="374650" y="43179"/>
                  </a:lnTo>
                  <a:lnTo>
                    <a:pt x="377189" y="43179"/>
                  </a:lnTo>
                  <a:lnTo>
                    <a:pt x="377189" y="35560"/>
                  </a:lnTo>
                  <a:close/>
                </a:path>
                <a:path w="377190" h="303530">
                  <a:moveTo>
                    <a:pt x="254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31750"/>
                  </a:lnTo>
                  <a:close/>
                </a:path>
                <a:path w="377190" h="303530">
                  <a:moveTo>
                    <a:pt x="377189" y="31750"/>
                  </a:moveTo>
                  <a:lnTo>
                    <a:pt x="374650" y="31750"/>
                  </a:lnTo>
                  <a:lnTo>
                    <a:pt x="374650" y="34289"/>
                  </a:lnTo>
                  <a:lnTo>
                    <a:pt x="377189" y="34289"/>
                  </a:lnTo>
                  <a:lnTo>
                    <a:pt x="377189" y="31750"/>
                  </a:lnTo>
                  <a:close/>
                </a:path>
                <a:path w="377190" h="303530">
                  <a:moveTo>
                    <a:pt x="254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29210"/>
                  </a:lnTo>
                  <a:close/>
                </a:path>
                <a:path w="377190" h="303530">
                  <a:moveTo>
                    <a:pt x="377189" y="29210"/>
                  </a:moveTo>
                  <a:lnTo>
                    <a:pt x="374650" y="29210"/>
                  </a:lnTo>
                  <a:lnTo>
                    <a:pt x="374650" y="30479"/>
                  </a:lnTo>
                  <a:lnTo>
                    <a:pt x="377189" y="30479"/>
                  </a:lnTo>
                  <a:lnTo>
                    <a:pt x="377189" y="29210"/>
                  </a:lnTo>
                  <a:close/>
                </a:path>
                <a:path w="377190" h="303530">
                  <a:moveTo>
                    <a:pt x="2540" y="19050"/>
                  </a:moveTo>
                  <a:lnTo>
                    <a:pt x="0" y="19050"/>
                  </a:lnTo>
                  <a:lnTo>
                    <a:pt x="0" y="27939"/>
                  </a:lnTo>
                  <a:lnTo>
                    <a:pt x="2540" y="27939"/>
                  </a:lnTo>
                  <a:lnTo>
                    <a:pt x="2540" y="19050"/>
                  </a:lnTo>
                  <a:close/>
                </a:path>
                <a:path w="377190" h="303530">
                  <a:moveTo>
                    <a:pt x="377189" y="19050"/>
                  </a:moveTo>
                  <a:lnTo>
                    <a:pt x="374650" y="19050"/>
                  </a:lnTo>
                  <a:lnTo>
                    <a:pt x="374650" y="27939"/>
                  </a:lnTo>
                  <a:lnTo>
                    <a:pt x="377189" y="27939"/>
                  </a:lnTo>
                  <a:lnTo>
                    <a:pt x="377189" y="19050"/>
                  </a:lnTo>
                  <a:close/>
                </a:path>
                <a:path w="377190" h="303530">
                  <a:moveTo>
                    <a:pt x="254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2540" y="17779"/>
                  </a:lnTo>
                  <a:lnTo>
                    <a:pt x="2540" y="16510"/>
                  </a:lnTo>
                  <a:close/>
                </a:path>
                <a:path w="377190" h="303530">
                  <a:moveTo>
                    <a:pt x="377189" y="16510"/>
                  </a:moveTo>
                  <a:lnTo>
                    <a:pt x="374650" y="16510"/>
                  </a:lnTo>
                  <a:lnTo>
                    <a:pt x="374650" y="17779"/>
                  </a:lnTo>
                  <a:lnTo>
                    <a:pt x="377189" y="17779"/>
                  </a:lnTo>
                  <a:lnTo>
                    <a:pt x="377189" y="16510"/>
                  </a:lnTo>
                  <a:close/>
                </a:path>
                <a:path w="377190" h="303530">
                  <a:moveTo>
                    <a:pt x="254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2540" y="15239"/>
                  </a:lnTo>
                  <a:lnTo>
                    <a:pt x="2540" y="12700"/>
                  </a:lnTo>
                  <a:close/>
                </a:path>
                <a:path w="377190" h="303530">
                  <a:moveTo>
                    <a:pt x="377189" y="12700"/>
                  </a:moveTo>
                  <a:lnTo>
                    <a:pt x="374650" y="12700"/>
                  </a:lnTo>
                  <a:lnTo>
                    <a:pt x="374650" y="15239"/>
                  </a:lnTo>
                  <a:lnTo>
                    <a:pt x="377189" y="15239"/>
                  </a:lnTo>
                  <a:lnTo>
                    <a:pt x="377189" y="12700"/>
                  </a:lnTo>
                  <a:close/>
                </a:path>
                <a:path w="377190" h="303530">
                  <a:moveTo>
                    <a:pt x="254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10160"/>
                  </a:lnTo>
                  <a:close/>
                </a:path>
                <a:path w="377190" h="303530">
                  <a:moveTo>
                    <a:pt x="377189" y="10160"/>
                  </a:moveTo>
                  <a:lnTo>
                    <a:pt x="374650" y="10160"/>
                  </a:lnTo>
                  <a:lnTo>
                    <a:pt x="374650" y="11429"/>
                  </a:lnTo>
                  <a:lnTo>
                    <a:pt x="377189" y="11429"/>
                  </a:lnTo>
                  <a:lnTo>
                    <a:pt x="377189" y="10160"/>
                  </a:lnTo>
                  <a:close/>
                </a:path>
                <a:path w="377190" h="303530">
                  <a:moveTo>
                    <a:pt x="254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6350"/>
                  </a:lnTo>
                  <a:close/>
                </a:path>
                <a:path w="377190" h="303530">
                  <a:moveTo>
                    <a:pt x="377189" y="6350"/>
                  </a:moveTo>
                  <a:lnTo>
                    <a:pt x="374650" y="6350"/>
                  </a:lnTo>
                  <a:lnTo>
                    <a:pt x="374650" y="8889"/>
                  </a:lnTo>
                  <a:lnTo>
                    <a:pt x="377189" y="8889"/>
                  </a:lnTo>
                  <a:lnTo>
                    <a:pt x="377189" y="6350"/>
                  </a:lnTo>
                  <a:close/>
                </a:path>
                <a:path w="377190" h="303530">
                  <a:moveTo>
                    <a:pt x="254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10"/>
                  </a:lnTo>
                  <a:close/>
                </a:path>
                <a:path w="377190" h="303530">
                  <a:moveTo>
                    <a:pt x="377189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7189" y="5079"/>
                  </a:lnTo>
                  <a:lnTo>
                    <a:pt x="377189" y="3810"/>
                  </a:lnTo>
                  <a:close/>
                </a:path>
                <a:path w="377190" h="303530">
                  <a:moveTo>
                    <a:pt x="3771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89" y="2539"/>
                  </a:lnTo>
                  <a:lnTo>
                    <a:pt x="377189" y="0"/>
                  </a:lnTo>
                  <a:close/>
                </a:path>
                <a:path w="377190" h="303530">
                  <a:moveTo>
                    <a:pt x="2540" y="57150"/>
                  </a:moveTo>
                  <a:lnTo>
                    <a:pt x="0" y="57150"/>
                  </a:lnTo>
                  <a:lnTo>
                    <a:pt x="0" y="88900"/>
                  </a:lnTo>
                  <a:lnTo>
                    <a:pt x="2540" y="88900"/>
                  </a:lnTo>
                  <a:lnTo>
                    <a:pt x="2540" y="57150"/>
                  </a:lnTo>
                  <a:close/>
                </a:path>
                <a:path w="377190" h="303530">
                  <a:moveTo>
                    <a:pt x="377189" y="57150"/>
                  </a:moveTo>
                  <a:lnTo>
                    <a:pt x="374650" y="57150"/>
                  </a:lnTo>
                  <a:lnTo>
                    <a:pt x="374650" y="88900"/>
                  </a:lnTo>
                  <a:lnTo>
                    <a:pt x="377189" y="88900"/>
                  </a:lnTo>
                  <a:lnTo>
                    <a:pt x="377189" y="57150"/>
                  </a:lnTo>
                  <a:close/>
                </a:path>
                <a:path w="377190" h="303530">
                  <a:moveTo>
                    <a:pt x="2540" y="88900"/>
                  </a:moveTo>
                  <a:lnTo>
                    <a:pt x="0" y="88900"/>
                  </a:lnTo>
                  <a:lnTo>
                    <a:pt x="0" y="95250"/>
                  </a:lnTo>
                  <a:lnTo>
                    <a:pt x="2540" y="95250"/>
                  </a:lnTo>
                  <a:lnTo>
                    <a:pt x="2540" y="88900"/>
                  </a:lnTo>
                  <a:close/>
                </a:path>
                <a:path w="377190" h="303530">
                  <a:moveTo>
                    <a:pt x="377189" y="88900"/>
                  </a:moveTo>
                  <a:lnTo>
                    <a:pt x="374650" y="88900"/>
                  </a:lnTo>
                  <a:lnTo>
                    <a:pt x="374650" y="95250"/>
                  </a:lnTo>
                  <a:lnTo>
                    <a:pt x="377189" y="95250"/>
                  </a:lnTo>
                  <a:lnTo>
                    <a:pt x="377189" y="88900"/>
                  </a:lnTo>
                  <a:close/>
                </a:path>
                <a:path w="377190" h="303530">
                  <a:moveTo>
                    <a:pt x="2540" y="95250"/>
                  </a:moveTo>
                  <a:lnTo>
                    <a:pt x="0" y="95250"/>
                  </a:lnTo>
                  <a:lnTo>
                    <a:pt x="0" y="139700"/>
                  </a:lnTo>
                  <a:lnTo>
                    <a:pt x="2540" y="139700"/>
                  </a:lnTo>
                  <a:lnTo>
                    <a:pt x="2540" y="95250"/>
                  </a:lnTo>
                  <a:close/>
                </a:path>
                <a:path w="377190" h="303530">
                  <a:moveTo>
                    <a:pt x="377189" y="95250"/>
                  </a:moveTo>
                  <a:lnTo>
                    <a:pt x="374650" y="95250"/>
                  </a:lnTo>
                  <a:lnTo>
                    <a:pt x="374650" y="139700"/>
                  </a:lnTo>
                  <a:lnTo>
                    <a:pt x="377189" y="139700"/>
                  </a:lnTo>
                  <a:lnTo>
                    <a:pt x="377189" y="95250"/>
                  </a:lnTo>
                  <a:close/>
                </a:path>
                <a:path w="377190" h="303530">
                  <a:moveTo>
                    <a:pt x="2540" y="139700"/>
                  </a:moveTo>
                  <a:lnTo>
                    <a:pt x="0" y="139700"/>
                  </a:lnTo>
                  <a:lnTo>
                    <a:pt x="0" y="241300"/>
                  </a:lnTo>
                  <a:lnTo>
                    <a:pt x="2540" y="241300"/>
                  </a:lnTo>
                  <a:lnTo>
                    <a:pt x="2540" y="139700"/>
                  </a:lnTo>
                  <a:close/>
                </a:path>
                <a:path w="377190" h="303530">
                  <a:moveTo>
                    <a:pt x="377189" y="139700"/>
                  </a:moveTo>
                  <a:lnTo>
                    <a:pt x="374650" y="139700"/>
                  </a:lnTo>
                  <a:lnTo>
                    <a:pt x="374650" y="241300"/>
                  </a:lnTo>
                  <a:lnTo>
                    <a:pt x="377189" y="241300"/>
                  </a:lnTo>
                  <a:lnTo>
                    <a:pt x="377189" y="139700"/>
                  </a:lnTo>
                  <a:close/>
                </a:path>
                <a:path w="377190" h="303530">
                  <a:moveTo>
                    <a:pt x="37718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377189" y="303530"/>
                  </a:lnTo>
                  <a:lnTo>
                    <a:pt x="377189" y="302260"/>
                  </a:lnTo>
                  <a:close/>
                </a:path>
                <a:path w="377190" h="303530">
                  <a:moveTo>
                    <a:pt x="2540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377189" y="300990"/>
                  </a:lnTo>
                  <a:lnTo>
                    <a:pt x="377189" y="299720"/>
                  </a:lnTo>
                  <a:lnTo>
                    <a:pt x="2540" y="299720"/>
                  </a:lnTo>
                  <a:lnTo>
                    <a:pt x="2540" y="298450"/>
                  </a:lnTo>
                  <a:close/>
                </a:path>
                <a:path w="377190" h="303530">
                  <a:moveTo>
                    <a:pt x="377189" y="298450"/>
                  </a:moveTo>
                  <a:lnTo>
                    <a:pt x="374650" y="298450"/>
                  </a:lnTo>
                  <a:lnTo>
                    <a:pt x="374650" y="299720"/>
                  </a:lnTo>
                  <a:lnTo>
                    <a:pt x="377189" y="299720"/>
                  </a:lnTo>
                  <a:lnTo>
                    <a:pt x="377189" y="298450"/>
                  </a:lnTo>
                  <a:close/>
                </a:path>
                <a:path w="377190" h="303530">
                  <a:moveTo>
                    <a:pt x="254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2540" y="297180"/>
                  </a:lnTo>
                  <a:lnTo>
                    <a:pt x="2540" y="295910"/>
                  </a:lnTo>
                  <a:close/>
                </a:path>
                <a:path w="377190" h="303530">
                  <a:moveTo>
                    <a:pt x="377189" y="295910"/>
                  </a:moveTo>
                  <a:lnTo>
                    <a:pt x="374650" y="295910"/>
                  </a:lnTo>
                  <a:lnTo>
                    <a:pt x="374650" y="297180"/>
                  </a:lnTo>
                  <a:lnTo>
                    <a:pt x="377189" y="297180"/>
                  </a:lnTo>
                  <a:lnTo>
                    <a:pt x="377189" y="295910"/>
                  </a:lnTo>
                  <a:close/>
                </a:path>
                <a:path w="377190" h="303530">
                  <a:moveTo>
                    <a:pt x="254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2540" y="294640"/>
                  </a:lnTo>
                  <a:lnTo>
                    <a:pt x="2540" y="292100"/>
                  </a:lnTo>
                  <a:close/>
                </a:path>
                <a:path w="377190" h="303530">
                  <a:moveTo>
                    <a:pt x="377189" y="292100"/>
                  </a:moveTo>
                  <a:lnTo>
                    <a:pt x="374650" y="292100"/>
                  </a:lnTo>
                  <a:lnTo>
                    <a:pt x="374650" y="294640"/>
                  </a:lnTo>
                  <a:lnTo>
                    <a:pt x="377189" y="294640"/>
                  </a:lnTo>
                  <a:lnTo>
                    <a:pt x="377189" y="292100"/>
                  </a:lnTo>
                  <a:close/>
                </a:path>
                <a:path w="377190" h="303530">
                  <a:moveTo>
                    <a:pt x="254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2540" y="290830"/>
                  </a:lnTo>
                  <a:lnTo>
                    <a:pt x="2540" y="289560"/>
                  </a:lnTo>
                  <a:close/>
                </a:path>
                <a:path w="377190" h="303530">
                  <a:moveTo>
                    <a:pt x="377189" y="289560"/>
                  </a:moveTo>
                  <a:lnTo>
                    <a:pt x="374650" y="289560"/>
                  </a:lnTo>
                  <a:lnTo>
                    <a:pt x="374650" y="290830"/>
                  </a:lnTo>
                  <a:lnTo>
                    <a:pt x="377189" y="290830"/>
                  </a:lnTo>
                  <a:lnTo>
                    <a:pt x="377189" y="289560"/>
                  </a:lnTo>
                  <a:close/>
                </a:path>
                <a:path w="377190" h="303530">
                  <a:moveTo>
                    <a:pt x="254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85750"/>
                  </a:lnTo>
                  <a:close/>
                </a:path>
                <a:path w="377190" h="303530">
                  <a:moveTo>
                    <a:pt x="377189" y="285750"/>
                  </a:moveTo>
                  <a:lnTo>
                    <a:pt x="374650" y="285750"/>
                  </a:lnTo>
                  <a:lnTo>
                    <a:pt x="374650" y="288290"/>
                  </a:lnTo>
                  <a:lnTo>
                    <a:pt x="377189" y="288290"/>
                  </a:lnTo>
                  <a:lnTo>
                    <a:pt x="377189" y="285750"/>
                  </a:lnTo>
                  <a:close/>
                </a:path>
                <a:path w="377190" h="303530">
                  <a:moveTo>
                    <a:pt x="2540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2540" y="284480"/>
                  </a:lnTo>
                  <a:lnTo>
                    <a:pt x="2540" y="279400"/>
                  </a:lnTo>
                  <a:close/>
                </a:path>
                <a:path w="377190" h="303530">
                  <a:moveTo>
                    <a:pt x="377189" y="279400"/>
                  </a:moveTo>
                  <a:lnTo>
                    <a:pt x="374650" y="279400"/>
                  </a:lnTo>
                  <a:lnTo>
                    <a:pt x="374650" y="284480"/>
                  </a:lnTo>
                  <a:lnTo>
                    <a:pt x="377189" y="284480"/>
                  </a:lnTo>
                  <a:lnTo>
                    <a:pt x="377189" y="279400"/>
                  </a:lnTo>
                  <a:close/>
                </a:path>
                <a:path w="377190" h="303530">
                  <a:moveTo>
                    <a:pt x="2540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2540" y="278130"/>
                  </a:lnTo>
                  <a:lnTo>
                    <a:pt x="2540" y="276860"/>
                  </a:lnTo>
                  <a:close/>
                </a:path>
                <a:path w="377190" h="303530">
                  <a:moveTo>
                    <a:pt x="377189" y="276860"/>
                  </a:moveTo>
                  <a:lnTo>
                    <a:pt x="374650" y="276860"/>
                  </a:lnTo>
                  <a:lnTo>
                    <a:pt x="374650" y="278130"/>
                  </a:lnTo>
                  <a:lnTo>
                    <a:pt x="377189" y="278130"/>
                  </a:lnTo>
                  <a:lnTo>
                    <a:pt x="377189" y="276860"/>
                  </a:lnTo>
                  <a:close/>
                </a:path>
                <a:path w="377190" h="303530">
                  <a:moveTo>
                    <a:pt x="254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2540" y="275590"/>
                  </a:lnTo>
                  <a:lnTo>
                    <a:pt x="2540" y="273050"/>
                  </a:lnTo>
                  <a:close/>
                </a:path>
                <a:path w="377190" h="303530">
                  <a:moveTo>
                    <a:pt x="377189" y="273050"/>
                  </a:moveTo>
                  <a:lnTo>
                    <a:pt x="374650" y="273050"/>
                  </a:lnTo>
                  <a:lnTo>
                    <a:pt x="374650" y="275590"/>
                  </a:lnTo>
                  <a:lnTo>
                    <a:pt x="377189" y="275590"/>
                  </a:lnTo>
                  <a:lnTo>
                    <a:pt x="377189" y="273050"/>
                  </a:lnTo>
                  <a:close/>
                </a:path>
                <a:path w="377190" h="303530">
                  <a:moveTo>
                    <a:pt x="254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2540" y="271780"/>
                  </a:lnTo>
                  <a:lnTo>
                    <a:pt x="2540" y="270510"/>
                  </a:lnTo>
                  <a:close/>
                </a:path>
                <a:path w="377190" h="303530">
                  <a:moveTo>
                    <a:pt x="377189" y="270510"/>
                  </a:moveTo>
                  <a:lnTo>
                    <a:pt x="374650" y="270510"/>
                  </a:lnTo>
                  <a:lnTo>
                    <a:pt x="374650" y="271780"/>
                  </a:lnTo>
                  <a:lnTo>
                    <a:pt x="377189" y="271780"/>
                  </a:lnTo>
                  <a:lnTo>
                    <a:pt x="377189" y="270510"/>
                  </a:lnTo>
                  <a:close/>
                </a:path>
                <a:path w="377190" h="303530">
                  <a:moveTo>
                    <a:pt x="2540" y="257810"/>
                  </a:moveTo>
                  <a:lnTo>
                    <a:pt x="0" y="257810"/>
                  </a:lnTo>
                  <a:lnTo>
                    <a:pt x="0" y="269240"/>
                  </a:lnTo>
                  <a:lnTo>
                    <a:pt x="2540" y="269240"/>
                  </a:lnTo>
                  <a:lnTo>
                    <a:pt x="2540" y="257810"/>
                  </a:lnTo>
                  <a:close/>
                </a:path>
                <a:path w="377190" h="303530">
                  <a:moveTo>
                    <a:pt x="377189" y="257810"/>
                  </a:moveTo>
                  <a:lnTo>
                    <a:pt x="374650" y="257810"/>
                  </a:lnTo>
                  <a:lnTo>
                    <a:pt x="374650" y="269240"/>
                  </a:lnTo>
                  <a:lnTo>
                    <a:pt x="377189" y="269240"/>
                  </a:lnTo>
                  <a:lnTo>
                    <a:pt x="377189" y="257810"/>
                  </a:lnTo>
                  <a:close/>
                </a:path>
                <a:path w="377190" h="303530">
                  <a:moveTo>
                    <a:pt x="2540" y="254000"/>
                  </a:moveTo>
                  <a:lnTo>
                    <a:pt x="0" y="254000"/>
                  </a:lnTo>
                  <a:lnTo>
                    <a:pt x="0" y="256540"/>
                  </a:lnTo>
                  <a:lnTo>
                    <a:pt x="2540" y="256540"/>
                  </a:lnTo>
                  <a:lnTo>
                    <a:pt x="2540" y="254000"/>
                  </a:lnTo>
                  <a:close/>
                </a:path>
                <a:path w="377190" h="303530">
                  <a:moveTo>
                    <a:pt x="377189" y="254000"/>
                  </a:moveTo>
                  <a:lnTo>
                    <a:pt x="374650" y="254000"/>
                  </a:lnTo>
                  <a:lnTo>
                    <a:pt x="374650" y="256540"/>
                  </a:lnTo>
                  <a:lnTo>
                    <a:pt x="377189" y="256540"/>
                  </a:lnTo>
                  <a:lnTo>
                    <a:pt x="377189" y="254000"/>
                  </a:lnTo>
                  <a:close/>
                </a:path>
                <a:path w="377190" h="303530">
                  <a:moveTo>
                    <a:pt x="2540" y="251460"/>
                  </a:moveTo>
                  <a:lnTo>
                    <a:pt x="0" y="251460"/>
                  </a:lnTo>
                  <a:lnTo>
                    <a:pt x="0" y="252730"/>
                  </a:lnTo>
                  <a:lnTo>
                    <a:pt x="2540" y="252730"/>
                  </a:lnTo>
                  <a:lnTo>
                    <a:pt x="2540" y="251460"/>
                  </a:lnTo>
                  <a:close/>
                </a:path>
                <a:path w="377190" h="303530">
                  <a:moveTo>
                    <a:pt x="377189" y="251460"/>
                  </a:moveTo>
                  <a:lnTo>
                    <a:pt x="374650" y="251460"/>
                  </a:lnTo>
                  <a:lnTo>
                    <a:pt x="374650" y="252730"/>
                  </a:lnTo>
                  <a:lnTo>
                    <a:pt x="377189" y="252730"/>
                  </a:lnTo>
                  <a:lnTo>
                    <a:pt x="377189" y="251460"/>
                  </a:lnTo>
                  <a:close/>
                </a:path>
                <a:path w="377190" h="303530">
                  <a:moveTo>
                    <a:pt x="2540" y="242570"/>
                  </a:moveTo>
                  <a:lnTo>
                    <a:pt x="0" y="242570"/>
                  </a:lnTo>
                  <a:lnTo>
                    <a:pt x="0" y="250190"/>
                  </a:lnTo>
                  <a:lnTo>
                    <a:pt x="2540" y="250190"/>
                  </a:lnTo>
                  <a:lnTo>
                    <a:pt x="2540" y="242570"/>
                  </a:lnTo>
                  <a:close/>
                </a:path>
                <a:path w="377190" h="303530">
                  <a:moveTo>
                    <a:pt x="377189" y="242570"/>
                  </a:moveTo>
                  <a:lnTo>
                    <a:pt x="374650" y="242570"/>
                  </a:lnTo>
                  <a:lnTo>
                    <a:pt x="374650" y="250190"/>
                  </a:lnTo>
                  <a:lnTo>
                    <a:pt x="377189" y="250190"/>
                  </a:lnTo>
                  <a:lnTo>
                    <a:pt x="377189" y="24257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39420" y="1882139"/>
              <a:ext cx="372110" cy="295910"/>
            </a:xfrm>
            <a:custGeom>
              <a:avLst/>
              <a:gdLst/>
              <a:ahLst/>
              <a:cxnLst/>
              <a:rect l="l" t="t" r="r" b="b"/>
              <a:pathLst>
                <a:path w="372109" h="295910">
                  <a:moveTo>
                    <a:pt x="381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8290"/>
                  </a:lnTo>
                  <a:close/>
                </a:path>
                <a:path w="372109" h="295910">
                  <a:moveTo>
                    <a:pt x="381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5750"/>
                  </a:lnTo>
                  <a:close/>
                </a:path>
                <a:path w="372109" h="295910">
                  <a:moveTo>
                    <a:pt x="381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1940"/>
                  </a:lnTo>
                  <a:close/>
                </a:path>
                <a:path w="372109" h="295910">
                  <a:moveTo>
                    <a:pt x="3810" y="275590"/>
                  </a:moveTo>
                  <a:lnTo>
                    <a:pt x="0" y="27559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5590"/>
                  </a:lnTo>
                  <a:close/>
                </a:path>
                <a:path w="372109" h="295910">
                  <a:moveTo>
                    <a:pt x="381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73050"/>
                  </a:lnTo>
                  <a:close/>
                </a:path>
                <a:path w="372109" h="295910">
                  <a:moveTo>
                    <a:pt x="381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9240"/>
                  </a:lnTo>
                  <a:close/>
                </a:path>
                <a:path w="372109" h="295910">
                  <a:moveTo>
                    <a:pt x="381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66700"/>
                  </a:lnTo>
                  <a:close/>
                </a:path>
                <a:path w="372109" h="295910">
                  <a:moveTo>
                    <a:pt x="3810" y="254000"/>
                  </a:moveTo>
                  <a:lnTo>
                    <a:pt x="0" y="25400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4000"/>
                  </a:lnTo>
                  <a:close/>
                </a:path>
                <a:path w="372109" h="295910">
                  <a:moveTo>
                    <a:pt x="381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50190"/>
                  </a:lnTo>
                  <a:close/>
                </a:path>
                <a:path w="372109" h="295910">
                  <a:moveTo>
                    <a:pt x="381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47650"/>
                  </a:lnTo>
                  <a:close/>
                </a:path>
                <a:path w="372109" h="295910">
                  <a:moveTo>
                    <a:pt x="3810" y="50800"/>
                  </a:moveTo>
                  <a:lnTo>
                    <a:pt x="0" y="50800"/>
                  </a:lnTo>
                  <a:lnTo>
                    <a:pt x="0" y="5334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53340"/>
                  </a:lnTo>
                  <a:lnTo>
                    <a:pt x="3810" y="50800"/>
                  </a:lnTo>
                  <a:close/>
                </a:path>
                <a:path w="372109" h="295910">
                  <a:moveTo>
                    <a:pt x="381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6990"/>
                  </a:lnTo>
                  <a:close/>
                </a:path>
                <a:path w="372109" h="295910">
                  <a:moveTo>
                    <a:pt x="3810" y="44450"/>
                  </a:moveTo>
                  <a:lnTo>
                    <a:pt x="0" y="44450"/>
                  </a:lnTo>
                  <a:lnTo>
                    <a:pt x="0" y="45720"/>
                  </a:lnTo>
                  <a:lnTo>
                    <a:pt x="3810" y="45720"/>
                  </a:lnTo>
                  <a:lnTo>
                    <a:pt x="3810" y="44450"/>
                  </a:lnTo>
                  <a:close/>
                </a:path>
                <a:path w="372109" h="295910">
                  <a:moveTo>
                    <a:pt x="381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40640"/>
                  </a:lnTo>
                  <a:close/>
                </a:path>
                <a:path w="372109" h="295910">
                  <a:moveTo>
                    <a:pt x="3810" y="31750"/>
                  </a:moveTo>
                  <a:lnTo>
                    <a:pt x="0" y="3175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1750"/>
                  </a:lnTo>
                  <a:close/>
                </a:path>
                <a:path w="372109" h="295910">
                  <a:moveTo>
                    <a:pt x="381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7940"/>
                  </a:lnTo>
                  <a:close/>
                </a:path>
                <a:path w="372109" h="295910">
                  <a:moveTo>
                    <a:pt x="3810" y="25400"/>
                  </a:moveTo>
                  <a:lnTo>
                    <a:pt x="0" y="2540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5400"/>
                  </a:lnTo>
                  <a:close/>
                </a:path>
                <a:path w="372109" h="295910">
                  <a:moveTo>
                    <a:pt x="381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5240"/>
                  </a:lnTo>
                  <a:close/>
                </a:path>
                <a:path w="372109" h="295910">
                  <a:moveTo>
                    <a:pt x="3810" y="12700"/>
                  </a:moveTo>
                  <a:lnTo>
                    <a:pt x="0" y="1270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2700"/>
                  </a:lnTo>
                  <a:close/>
                </a:path>
                <a:path w="372109" h="29591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72109" h="295910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72109" h="29591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72109" h="295910">
                  <a:moveTo>
                    <a:pt x="37211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372110" y="295910"/>
                  </a:lnTo>
                  <a:lnTo>
                    <a:pt x="372110" y="294640"/>
                  </a:lnTo>
                  <a:close/>
                </a:path>
                <a:path w="372109" h="295910">
                  <a:moveTo>
                    <a:pt x="37211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372110" y="293370"/>
                  </a:lnTo>
                  <a:lnTo>
                    <a:pt x="372110" y="292100"/>
                  </a:lnTo>
                  <a:close/>
                </a:path>
                <a:path w="372109" h="295910">
                  <a:moveTo>
                    <a:pt x="372110" y="288290"/>
                  </a:moveTo>
                  <a:lnTo>
                    <a:pt x="368300" y="288290"/>
                  </a:lnTo>
                  <a:lnTo>
                    <a:pt x="368300" y="290830"/>
                  </a:lnTo>
                  <a:lnTo>
                    <a:pt x="372110" y="290830"/>
                  </a:lnTo>
                  <a:lnTo>
                    <a:pt x="372110" y="288290"/>
                  </a:lnTo>
                  <a:close/>
                </a:path>
                <a:path w="372109" h="295910">
                  <a:moveTo>
                    <a:pt x="372110" y="285750"/>
                  </a:moveTo>
                  <a:lnTo>
                    <a:pt x="368300" y="285750"/>
                  </a:lnTo>
                  <a:lnTo>
                    <a:pt x="368300" y="287020"/>
                  </a:lnTo>
                  <a:lnTo>
                    <a:pt x="372110" y="287020"/>
                  </a:lnTo>
                  <a:lnTo>
                    <a:pt x="372110" y="285750"/>
                  </a:lnTo>
                  <a:close/>
                </a:path>
                <a:path w="372109" h="295910">
                  <a:moveTo>
                    <a:pt x="372110" y="281940"/>
                  </a:moveTo>
                  <a:lnTo>
                    <a:pt x="368300" y="281940"/>
                  </a:lnTo>
                  <a:lnTo>
                    <a:pt x="368300" y="284480"/>
                  </a:lnTo>
                  <a:lnTo>
                    <a:pt x="372110" y="284480"/>
                  </a:lnTo>
                  <a:lnTo>
                    <a:pt x="372110" y="281940"/>
                  </a:lnTo>
                  <a:close/>
                </a:path>
                <a:path w="372109" h="295910">
                  <a:moveTo>
                    <a:pt x="372110" y="275590"/>
                  </a:moveTo>
                  <a:lnTo>
                    <a:pt x="368300" y="275590"/>
                  </a:lnTo>
                  <a:lnTo>
                    <a:pt x="368300" y="280670"/>
                  </a:lnTo>
                  <a:lnTo>
                    <a:pt x="372110" y="280670"/>
                  </a:lnTo>
                  <a:lnTo>
                    <a:pt x="372110" y="275590"/>
                  </a:lnTo>
                  <a:close/>
                </a:path>
                <a:path w="372109" h="295910">
                  <a:moveTo>
                    <a:pt x="372110" y="273050"/>
                  </a:moveTo>
                  <a:lnTo>
                    <a:pt x="368300" y="273050"/>
                  </a:lnTo>
                  <a:lnTo>
                    <a:pt x="368300" y="274320"/>
                  </a:lnTo>
                  <a:lnTo>
                    <a:pt x="372110" y="274320"/>
                  </a:lnTo>
                  <a:lnTo>
                    <a:pt x="372110" y="273050"/>
                  </a:lnTo>
                  <a:close/>
                </a:path>
                <a:path w="372109" h="295910">
                  <a:moveTo>
                    <a:pt x="372110" y="269240"/>
                  </a:moveTo>
                  <a:lnTo>
                    <a:pt x="368300" y="269240"/>
                  </a:lnTo>
                  <a:lnTo>
                    <a:pt x="368300" y="271780"/>
                  </a:lnTo>
                  <a:lnTo>
                    <a:pt x="372110" y="271780"/>
                  </a:lnTo>
                  <a:lnTo>
                    <a:pt x="372110" y="269240"/>
                  </a:lnTo>
                  <a:close/>
                </a:path>
                <a:path w="372109" h="295910">
                  <a:moveTo>
                    <a:pt x="372110" y="266700"/>
                  </a:moveTo>
                  <a:lnTo>
                    <a:pt x="368300" y="266700"/>
                  </a:lnTo>
                  <a:lnTo>
                    <a:pt x="368300" y="267970"/>
                  </a:lnTo>
                  <a:lnTo>
                    <a:pt x="372110" y="267970"/>
                  </a:lnTo>
                  <a:lnTo>
                    <a:pt x="372110" y="266700"/>
                  </a:lnTo>
                  <a:close/>
                </a:path>
                <a:path w="372109" h="295910">
                  <a:moveTo>
                    <a:pt x="372110" y="254000"/>
                  </a:moveTo>
                  <a:lnTo>
                    <a:pt x="368300" y="254000"/>
                  </a:lnTo>
                  <a:lnTo>
                    <a:pt x="368300" y="265430"/>
                  </a:lnTo>
                  <a:lnTo>
                    <a:pt x="372110" y="265430"/>
                  </a:lnTo>
                  <a:lnTo>
                    <a:pt x="372110" y="254000"/>
                  </a:lnTo>
                  <a:close/>
                </a:path>
                <a:path w="372109" h="295910">
                  <a:moveTo>
                    <a:pt x="372110" y="250190"/>
                  </a:moveTo>
                  <a:lnTo>
                    <a:pt x="368300" y="250190"/>
                  </a:lnTo>
                  <a:lnTo>
                    <a:pt x="368300" y="252730"/>
                  </a:lnTo>
                  <a:lnTo>
                    <a:pt x="372110" y="252730"/>
                  </a:lnTo>
                  <a:lnTo>
                    <a:pt x="372110" y="250190"/>
                  </a:lnTo>
                  <a:close/>
                </a:path>
                <a:path w="372109" h="295910">
                  <a:moveTo>
                    <a:pt x="372110" y="247650"/>
                  </a:moveTo>
                  <a:lnTo>
                    <a:pt x="368300" y="247650"/>
                  </a:lnTo>
                  <a:lnTo>
                    <a:pt x="368300" y="248920"/>
                  </a:lnTo>
                  <a:lnTo>
                    <a:pt x="372110" y="248920"/>
                  </a:lnTo>
                  <a:lnTo>
                    <a:pt x="372110" y="247650"/>
                  </a:lnTo>
                  <a:close/>
                </a:path>
                <a:path w="372109" h="295910">
                  <a:moveTo>
                    <a:pt x="372110" y="238760"/>
                  </a:moveTo>
                  <a:lnTo>
                    <a:pt x="368300" y="238760"/>
                  </a:lnTo>
                  <a:lnTo>
                    <a:pt x="368300" y="246380"/>
                  </a:lnTo>
                  <a:lnTo>
                    <a:pt x="372110" y="246380"/>
                  </a:lnTo>
                  <a:lnTo>
                    <a:pt x="372110" y="238760"/>
                  </a:lnTo>
                  <a:close/>
                </a:path>
                <a:path w="372109" h="295910">
                  <a:moveTo>
                    <a:pt x="372110" y="50800"/>
                  </a:moveTo>
                  <a:lnTo>
                    <a:pt x="368300" y="50800"/>
                  </a:lnTo>
                  <a:lnTo>
                    <a:pt x="368300" y="53340"/>
                  </a:lnTo>
                  <a:lnTo>
                    <a:pt x="368300" y="237490"/>
                  </a:lnTo>
                  <a:lnTo>
                    <a:pt x="372110" y="237490"/>
                  </a:lnTo>
                  <a:lnTo>
                    <a:pt x="372110" y="53340"/>
                  </a:lnTo>
                  <a:lnTo>
                    <a:pt x="372110" y="50800"/>
                  </a:lnTo>
                  <a:close/>
                </a:path>
                <a:path w="372109" h="295910">
                  <a:moveTo>
                    <a:pt x="372110" y="46990"/>
                  </a:moveTo>
                  <a:lnTo>
                    <a:pt x="368300" y="46990"/>
                  </a:lnTo>
                  <a:lnTo>
                    <a:pt x="368300" y="49530"/>
                  </a:lnTo>
                  <a:lnTo>
                    <a:pt x="372110" y="49530"/>
                  </a:lnTo>
                  <a:lnTo>
                    <a:pt x="372110" y="46990"/>
                  </a:lnTo>
                  <a:close/>
                </a:path>
                <a:path w="372109" h="295910">
                  <a:moveTo>
                    <a:pt x="372110" y="44450"/>
                  </a:moveTo>
                  <a:lnTo>
                    <a:pt x="368300" y="44450"/>
                  </a:lnTo>
                  <a:lnTo>
                    <a:pt x="368300" y="45720"/>
                  </a:lnTo>
                  <a:lnTo>
                    <a:pt x="372110" y="45720"/>
                  </a:lnTo>
                  <a:lnTo>
                    <a:pt x="372110" y="44450"/>
                  </a:lnTo>
                  <a:close/>
                </a:path>
                <a:path w="372109" h="295910">
                  <a:moveTo>
                    <a:pt x="372110" y="40640"/>
                  </a:moveTo>
                  <a:lnTo>
                    <a:pt x="368300" y="40640"/>
                  </a:lnTo>
                  <a:lnTo>
                    <a:pt x="368300" y="43180"/>
                  </a:lnTo>
                  <a:lnTo>
                    <a:pt x="372110" y="43180"/>
                  </a:lnTo>
                  <a:lnTo>
                    <a:pt x="372110" y="40640"/>
                  </a:lnTo>
                  <a:close/>
                </a:path>
                <a:path w="372109" h="295910">
                  <a:moveTo>
                    <a:pt x="372110" y="31750"/>
                  </a:moveTo>
                  <a:lnTo>
                    <a:pt x="368300" y="31750"/>
                  </a:lnTo>
                  <a:lnTo>
                    <a:pt x="368300" y="39370"/>
                  </a:lnTo>
                  <a:lnTo>
                    <a:pt x="372110" y="39370"/>
                  </a:lnTo>
                  <a:lnTo>
                    <a:pt x="372110" y="31750"/>
                  </a:lnTo>
                  <a:close/>
                </a:path>
                <a:path w="372109" h="295910">
                  <a:moveTo>
                    <a:pt x="372110" y="27940"/>
                  </a:moveTo>
                  <a:lnTo>
                    <a:pt x="368300" y="27940"/>
                  </a:lnTo>
                  <a:lnTo>
                    <a:pt x="368300" y="30480"/>
                  </a:lnTo>
                  <a:lnTo>
                    <a:pt x="372110" y="30480"/>
                  </a:lnTo>
                  <a:lnTo>
                    <a:pt x="372110" y="27940"/>
                  </a:lnTo>
                  <a:close/>
                </a:path>
                <a:path w="372109" h="295910">
                  <a:moveTo>
                    <a:pt x="372110" y="25400"/>
                  </a:moveTo>
                  <a:lnTo>
                    <a:pt x="368300" y="25400"/>
                  </a:lnTo>
                  <a:lnTo>
                    <a:pt x="368300" y="26670"/>
                  </a:lnTo>
                  <a:lnTo>
                    <a:pt x="372110" y="26670"/>
                  </a:lnTo>
                  <a:lnTo>
                    <a:pt x="372110" y="25400"/>
                  </a:lnTo>
                  <a:close/>
                </a:path>
                <a:path w="372109" h="295910">
                  <a:moveTo>
                    <a:pt x="372110" y="15240"/>
                  </a:moveTo>
                  <a:lnTo>
                    <a:pt x="368300" y="15240"/>
                  </a:lnTo>
                  <a:lnTo>
                    <a:pt x="368300" y="24130"/>
                  </a:lnTo>
                  <a:lnTo>
                    <a:pt x="372110" y="24130"/>
                  </a:lnTo>
                  <a:lnTo>
                    <a:pt x="372110" y="15240"/>
                  </a:lnTo>
                  <a:close/>
                </a:path>
                <a:path w="372109" h="295910">
                  <a:moveTo>
                    <a:pt x="372110" y="12700"/>
                  </a:moveTo>
                  <a:lnTo>
                    <a:pt x="368300" y="12700"/>
                  </a:lnTo>
                  <a:lnTo>
                    <a:pt x="368300" y="13970"/>
                  </a:lnTo>
                  <a:lnTo>
                    <a:pt x="372110" y="13970"/>
                  </a:lnTo>
                  <a:lnTo>
                    <a:pt x="372110" y="12700"/>
                  </a:lnTo>
                  <a:close/>
                </a:path>
                <a:path w="372109" h="295910">
                  <a:moveTo>
                    <a:pt x="372110" y="8890"/>
                  </a:moveTo>
                  <a:lnTo>
                    <a:pt x="368300" y="8890"/>
                  </a:lnTo>
                  <a:lnTo>
                    <a:pt x="368300" y="11430"/>
                  </a:lnTo>
                  <a:lnTo>
                    <a:pt x="372110" y="11430"/>
                  </a:lnTo>
                  <a:lnTo>
                    <a:pt x="372110" y="8890"/>
                  </a:lnTo>
                  <a:close/>
                </a:path>
                <a:path w="372109" h="295910">
                  <a:moveTo>
                    <a:pt x="372110" y="6350"/>
                  </a:moveTo>
                  <a:lnTo>
                    <a:pt x="368300" y="6350"/>
                  </a:lnTo>
                  <a:lnTo>
                    <a:pt x="368300" y="7620"/>
                  </a:lnTo>
                  <a:lnTo>
                    <a:pt x="372110" y="7620"/>
                  </a:lnTo>
                  <a:lnTo>
                    <a:pt x="372110" y="6350"/>
                  </a:lnTo>
                  <a:close/>
                </a:path>
                <a:path w="372109" h="295910">
                  <a:moveTo>
                    <a:pt x="372110" y="2540"/>
                  </a:moveTo>
                  <a:lnTo>
                    <a:pt x="368300" y="2540"/>
                  </a:lnTo>
                  <a:lnTo>
                    <a:pt x="368300" y="5080"/>
                  </a:lnTo>
                  <a:lnTo>
                    <a:pt x="372110" y="5080"/>
                  </a:lnTo>
                  <a:lnTo>
                    <a:pt x="372110" y="2540"/>
                  </a:lnTo>
                  <a:close/>
                </a:path>
                <a:path w="372109" h="295910">
                  <a:moveTo>
                    <a:pt x="3721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2110" y="1270"/>
                  </a:lnTo>
                  <a:lnTo>
                    <a:pt x="372110" y="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43229" y="1884680"/>
              <a:ext cx="364490" cy="288290"/>
            </a:xfrm>
            <a:custGeom>
              <a:avLst/>
              <a:gdLst/>
              <a:ahLst/>
              <a:cxnLst/>
              <a:rect l="l" t="t" r="r" b="b"/>
              <a:pathLst>
                <a:path w="364490" h="288289">
                  <a:moveTo>
                    <a:pt x="3810" y="48260"/>
                  </a:moveTo>
                  <a:lnTo>
                    <a:pt x="0" y="4826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8260"/>
                  </a:lnTo>
                  <a:close/>
                </a:path>
                <a:path w="364490" h="288289">
                  <a:moveTo>
                    <a:pt x="364490" y="48260"/>
                  </a:moveTo>
                  <a:lnTo>
                    <a:pt x="360680" y="48260"/>
                  </a:lnTo>
                  <a:lnTo>
                    <a:pt x="360680" y="50800"/>
                  </a:lnTo>
                  <a:lnTo>
                    <a:pt x="364490" y="50800"/>
                  </a:lnTo>
                  <a:lnTo>
                    <a:pt x="364490" y="48260"/>
                  </a:lnTo>
                  <a:close/>
                </a:path>
                <a:path w="364490" h="288289">
                  <a:moveTo>
                    <a:pt x="3810" y="44450"/>
                  </a:moveTo>
                  <a:lnTo>
                    <a:pt x="0" y="4445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4450"/>
                  </a:lnTo>
                  <a:close/>
                </a:path>
                <a:path w="364490" h="288289">
                  <a:moveTo>
                    <a:pt x="364490" y="44450"/>
                  </a:moveTo>
                  <a:lnTo>
                    <a:pt x="360680" y="44450"/>
                  </a:lnTo>
                  <a:lnTo>
                    <a:pt x="360680" y="46989"/>
                  </a:lnTo>
                  <a:lnTo>
                    <a:pt x="364490" y="46989"/>
                  </a:lnTo>
                  <a:lnTo>
                    <a:pt x="364490" y="44450"/>
                  </a:lnTo>
                  <a:close/>
                </a:path>
                <a:path w="364490" h="288289">
                  <a:moveTo>
                    <a:pt x="3810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41910"/>
                  </a:lnTo>
                  <a:close/>
                </a:path>
                <a:path w="364490" h="288289">
                  <a:moveTo>
                    <a:pt x="364490" y="41910"/>
                  </a:moveTo>
                  <a:lnTo>
                    <a:pt x="360680" y="41910"/>
                  </a:lnTo>
                  <a:lnTo>
                    <a:pt x="360680" y="43179"/>
                  </a:lnTo>
                  <a:lnTo>
                    <a:pt x="364490" y="43179"/>
                  </a:lnTo>
                  <a:lnTo>
                    <a:pt x="364490" y="41910"/>
                  </a:lnTo>
                  <a:close/>
                </a:path>
                <a:path w="364490" h="288289">
                  <a:moveTo>
                    <a:pt x="3810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100"/>
                  </a:lnTo>
                  <a:close/>
                </a:path>
                <a:path w="364490" h="288289">
                  <a:moveTo>
                    <a:pt x="364490" y="38100"/>
                  </a:moveTo>
                  <a:lnTo>
                    <a:pt x="360680" y="38100"/>
                  </a:lnTo>
                  <a:lnTo>
                    <a:pt x="360680" y="40639"/>
                  </a:lnTo>
                  <a:lnTo>
                    <a:pt x="364490" y="40639"/>
                  </a:lnTo>
                  <a:lnTo>
                    <a:pt x="364490" y="38100"/>
                  </a:lnTo>
                  <a:close/>
                </a:path>
                <a:path w="364490" h="288289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64490" h="288289">
                  <a:moveTo>
                    <a:pt x="364490" y="29210"/>
                  </a:moveTo>
                  <a:lnTo>
                    <a:pt x="360680" y="29210"/>
                  </a:lnTo>
                  <a:lnTo>
                    <a:pt x="360680" y="36829"/>
                  </a:lnTo>
                  <a:lnTo>
                    <a:pt x="364490" y="36829"/>
                  </a:lnTo>
                  <a:lnTo>
                    <a:pt x="364490" y="29210"/>
                  </a:lnTo>
                  <a:close/>
                </a:path>
                <a:path w="364490" h="288289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364490" h="288289">
                  <a:moveTo>
                    <a:pt x="364490" y="25400"/>
                  </a:moveTo>
                  <a:lnTo>
                    <a:pt x="360680" y="25400"/>
                  </a:lnTo>
                  <a:lnTo>
                    <a:pt x="360680" y="27939"/>
                  </a:lnTo>
                  <a:lnTo>
                    <a:pt x="364490" y="27939"/>
                  </a:lnTo>
                  <a:lnTo>
                    <a:pt x="364490" y="25400"/>
                  </a:lnTo>
                  <a:close/>
                </a:path>
                <a:path w="364490" h="288289">
                  <a:moveTo>
                    <a:pt x="381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860"/>
                  </a:lnTo>
                  <a:close/>
                </a:path>
                <a:path w="364490" h="288289">
                  <a:moveTo>
                    <a:pt x="364490" y="22860"/>
                  </a:moveTo>
                  <a:lnTo>
                    <a:pt x="360680" y="22860"/>
                  </a:lnTo>
                  <a:lnTo>
                    <a:pt x="360680" y="24129"/>
                  </a:lnTo>
                  <a:lnTo>
                    <a:pt x="364490" y="24129"/>
                  </a:lnTo>
                  <a:lnTo>
                    <a:pt x="364490" y="22860"/>
                  </a:lnTo>
                  <a:close/>
                </a:path>
                <a:path w="364490" h="288289">
                  <a:moveTo>
                    <a:pt x="3810" y="12700"/>
                  </a:moveTo>
                  <a:lnTo>
                    <a:pt x="0" y="1270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2700"/>
                  </a:lnTo>
                  <a:close/>
                </a:path>
                <a:path w="364490" h="288289">
                  <a:moveTo>
                    <a:pt x="364490" y="12700"/>
                  </a:moveTo>
                  <a:lnTo>
                    <a:pt x="360680" y="12700"/>
                  </a:lnTo>
                  <a:lnTo>
                    <a:pt x="360680" y="21589"/>
                  </a:lnTo>
                  <a:lnTo>
                    <a:pt x="364490" y="21589"/>
                  </a:lnTo>
                  <a:lnTo>
                    <a:pt x="364490" y="12700"/>
                  </a:lnTo>
                  <a:close/>
                </a:path>
                <a:path w="364490" h="288289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64490" h="288289">
                  <a:moveTo>
                    <a:pt x="364490" y="10160"/>
                  </a:moveTo>
                  <a:lnTo>
                    <a:pt x="360680" y="10160"/>
                  </a:lnTo>
                  <a:lnTo>
                    <a:pt x="360680" y="11429"/>
                  </a:lnTo>
                  <a:lnTo>
                    <a:pt x="364490" y="11429"/>
                  </a:lnTo>
                  <a:lnTo>
                    <a:pt x="364490" y="10160"/>
                  </a:lnTo>
                  <a:close/>
                </a:path>
                <a:path w="364490" h="288289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64490" h="288289">
                  <a:moveTo>
                    <a:pt x="364490" y="6350"/>
                  </a:moveTo>
                  <a:lnTo>
                    <a:pt x="360680" y="6350"/>
                  </a:lnTo>
                  <a:lnTo>
                    <a:pt x="360680" y="8889"/>
                  </a:lnTo>
                  <a:lnTo>
                    <a:pt x="364490" y="8889"/>
                  </a:lnTo>
                  <a:lnTo>
                    <a:pt x="364490" y="6350"/>
                  </a:lnTo>
                  <a:close/>
                </a:path>
                <a:path w="364490" h="288289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64490" h="288289">
                  <a:moveTo>
                    <a:pt x="364490" y="3810"/>
                  </a:moveTo>
                  <a:lnTo>
                    <a:pt x="360680" y="3810"/>
                  </a:lnTo>
                  <a:lnTo>
                    <a:pt x="360680" y="5079"/>
                  </a:lnTo>
                  <a:lnTo>
                    <a:pt x="364490" y="5079"/>
                  </a:lnTo>
                  <a:lnTo>
                    <a:pt x="364490" y="3810"/>
                  </a:lnTo>
                  <a:close/>
                </a:path>
                <a:path w="364490" h="288289">
                  <a:moveTo>
                    <a:pt x="3644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4490" y="2539"/>
                  </a:lnTo>
                  <a:lnTo>
                    <a:pt x="364490" y="0"/>
                  </a:lnTo>
                  <a:close/>
                </a:path>
                <a:path w="364490" h="288289">
                  <a:moveTo>
                    <a:pt x="3810" y="50800"/>
                  </a:moveTo>
                  <a:lnTo>
                    <a:pt x="0" y="5080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50800"/>
                  </a:lnTo>
                  <a:close/>
                </a:path>
                <a:path w="364490" h="288289">
                  <a:moveTo>
                    <a:pt x="364490" y="50800"/>
                  </a:moveTo>
                  <a:lnTo>
                    <a:pt x="360680" y="50800"/>
                  </a:lnTo>
                  <a:lnTo>
                    <a:pt x="360680" y="82550"/>
                  </a:lnTo>
                  <a:lnTo>
                    <a:pt x="364490" y="82550"/>
                  </a:lnTo>
                  <a:lnTo>
                    <a:pt x="364490" y="50800"/>
                  </a:lnTo>
                  <a:close/>
                </a:path>
                <a:path w="364490" h="288289">
                  <a:moveTo>
                    <a:pt x="3810" y="82550"/>
                  </a:moveTo>
                  <a:lnTo>
                    <a:pt x="0" y="8255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82550"/>
                  </a:lnTo>
                  <a:close/>
                </a:path>
                <a:path w="364490" h="288289">
                  <a:moveTo>
                    <a:pt x="364490" y="82550"/>
                  </a:moveTo>
                  <a:lnTo>
                    <a:pt x="360680" y="82550"/>
                  </a:lnTo>
                  <a:lnTo>
                    <a:pt x="360680" y="88900"/>
                  </a:lnTo>
                  <a:lnTo>
                    <a:pt x="364490" y="88900"/>
                  </a:lnTo>
                  <a:lnTo>
                    <a:pt x="364490" y="82550"/>
                  </a:lnTo>
                  <a:close/>
                </a:path>
                <a:path w="364490" h="288289">
                  <a:moveTo>
                    <a:pt x="3810" y="88900"/>
                  </a:moveTo>
                  <a:lnTo>
                    <a:pt x="0" y="88900"/>
                  </a:lnTo>
                  <a:lnTo>
                    <a:pt x="0" y="133350"/>
                  </a:lnTo>
                  <a:lnTo>
                    <a:pt x="3810" y="133350"/>
                  </a:lnTo>
                  <a:lnTo>
                    <a:pt x="3810" y="88900"/>
                  </a:lnTo>
                  <a:close/>
                </a:path>
                <a:path w="364490" h="288289">
                  <a:moveTo>
                    <a:pt x="364490" y="88900"/>
                  </a:moveTo>
                  <a:lnTo>
                    <a:pt x="360680" y="88900"/>
                  </a:lnTo>
                  <a:lnTo>
                    <a:pt x="360680" y="133350"/>
                  </a:lnTo>
                  <a:lnTo>
                    <a:pt x="364490" y="133350"/>
                  </a:lnTo>
                  <a:lnTo>
                    <a:pt x="364490" y="88900"/>
                  </a:lnTo>
                  <a:close/>
                </a:path>
                <a:path w="364490" h="288289">
                  <a:moveTo>
                    <a:pt x="3810" y="133350"/>
                  </a:moveTo>
                  <a:lnTo>
                    <a:pt x="0" y="13335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133350"/>
                  </a:lnTo>
                  <a:close/>
                </a:path>
                <a:path w="364490" h="288289">
                  <a:moveTo>
                    <a:pt x="364490" y="133350"/>
                  </a:moveTo>
                  <a:lnTo>
                    <a:pt x="360680" y="133350"/>
                  </a:lnTo>
                  <a:lnTo>
                    <a:pt x="360680" y="234950"/>
                  </a:lnTo>
                  <a:lnTo>
                    <a:pt x="364490" y="234950"/>
                  </a:lnTo>
                  <a:lnTo>
                    <a:pt x="364490" y="133350"/>
                  </a:lnTo>
                  <a:close/>
                </a:path>
                <a:path w="364490" h="288289">
                  <a:moveTo>
                    <a:pt x="381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64490" y="288290"/>
                  </a:lnTo>
                  <a:lnTo>
                    <a:pt x="364490" y="287020"/>
                  </a:lnTo>
                  <a:lnTo>
                    <a:pt x="3810" y="287020"/>
                  </a:lnTo>
                  <a:lnTo>
                    <a:pt x="3810" y="285750"/>
                  </a:lnTo>
                  <a:close/>
                </a:path>
                <a:path w="364490" h="288289">
                  <a:moveTo>
                    <a:pt x="364490" y="285750"/>
                  </a:moveTo>
                  <a:lnTo>
                    <a:pt x="360680" y="285750"/>
                  </a:lnTo>
                  <a:lnTo>
                    <a:pt x="360680" y="287020"/>
                  </a:lnTo>
                  <a:lnTo>
                    <a:pt x="364490" y="287020"/>
                  </a:lnTo>
                  <a:lnTo>
                    <a:pt x="364490" y="285750"/>
                  </a:lnTo>
                  <a:close/>
                </a:path>
                <a:path w="364490" h="288289">
                  <a:moveTo>
                    <a:pt x="381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3210"/>
                  </a:lnTo>
                  <a:close/>
                </a:path>
                <a:path w="364490" h="288289">
                  <a:moveTo>
                    <a:pt x="364490" y="283210"/>
                  </a:moveTo>
                  <a:lnTo>
                    <a:pt x="360680" y="283210"/>
                  </a:lnTo>
                  <a:lnTo>
                    <a:pt x="360680" y="284480"/>
                  </a:lnTo>
                  <a:lnTo>
                    <a:pt x="364490" y="284480"/>
                  </a:lnTo>
                  <a:lnTo>
                    <a:pt x="364490" y="283210"/>
                  </a:lnTo>
                  <a:close/>
                </a:path>
                <a:path w="364490" h="288289">
                  <a:moveTo>
                    <a:pt x="381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9400"/>
                  </a:lnTo>
                  <a:close/>
                </a:path>
                <a:path w="364490" h="288289">
                  <a:moveTo>
                    <a:pt x="364490" y="279400"/>
                  </a:moveTo>
                  <a:lnTo>
                    <a:pt x="360680" y="279400"/>
                  </a:lnTo>
                  <a:lnTo>
                    <a:pt x="360680" y="281940"/>
                  </a:lnTo>
                  <a:lnTo>
                    <a:pt x="364490" y="281940"/>
                  </a:lnTo>
                  <a:lnTo>
                    <a:pt x="364490" y="279400"/>
                  </a:lnTo>
                  <a:close/>
                </a:path>
                <a:path w="364490" h="288289">
                  <a:moveTo>
                    <a:pt x="3810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64490" h="288289">
                  <a:moveTo>
                    <a:pt x="364490" y="273050"/>
                  </a:moveTo>
                  <a:lnTo>
                    <a:pt x="360680" y="273050"/>
                  </a:lnTo>
                  <a:lnTo>
                    <a:pt x="360680" y="278130"/>
                  </a:lnTo>
                  <a:lnTo>
                    <a:pt x="364490" y="278130"/>
                  </a:lnTo>
                  <a:lnTo>
                    <a:pt x="364490" y="273050"/>
                  </a:lnTo>
                  <a:close/>
                </a:path>
                <a:path w="364490" h="288289">
                  <a:moveTo>
                    <a:pt x="381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70510"/>
                  </a:lnTo>
                  <a:close/>
                </a:path>
                <a:path w="364490" h="288289">
                  <a:moveTo>
                    <a:pt x="364490" y="270510"/>
                  </a:moveTo>
                  <a:lnTo>
                    <a:pt x="360680" y="270510"/>
                  </a:lnTo>
                  <a:lnTo>
                    <a:pt x="360680" y="271780"/>
                  </a:lnTo>
                  <a:lnTo>
                    <a:pt x="364490" y="271780"/>
                  </a:lnTo>
                  <a:lnTo>
                    <a:pt x="364490" y="270510"/>
                  </a:lnTo>
                  <a:close/>
                </a:path>
                <a:path w="364490" h="288289">
                  <a:moveTo>
                    <a:pt x="381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6700"/>
                  </a:lnTo>
                  <a:close/>
                </a:path>
                <a:path w="364490" h="288289">
                  <a:moveTo>
                    <a:pt x="364490" y="266700"/>
                  </a:moveTo>
                  <a:lnTo>
                    <a:pt x="360680" y="266700"/>
                  </a:lnTo>
                  <a:lnTo>
                    <a:pt x="360680" y="269240"/>
                  </a:lnTo>
                  <a:lnTo>
                    <a:pt x="364490" y="269240"/>
                  </a:lnTo>
                  <a:lnTo>
                    <a:pt x="364490" y="266700"/>
                  </a:lnTo>
                  <a:close/>
                </a:path>
                <a:path w="364490" h="288289">
                  <a:moveTo>
                    <a:pt x="381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4160"/>
                  </a:lnTo>
                  <a:close/>
                </a:path>
                <a:path w="364490" h="288289">
                  <a:moveTo>
                    <a:pt x="364490" y="264160"/>
                  </a:moveTo>
                  <a:lnTo>
                    <a:pt x="360680" y="264160"/>
                  </a:lnTo>
                  <a:lnTo>
                    <a:pt x="360680" y="265430"/>
                  </a:lnTo>
                  <a:lnTo>
                    <a:pt x="364490" y="265430"/>
                  </a:lnTo>
                  <a:lnTo>
                    <a:pt x="364490" y="264160"/>
                  </a:lnTo>
                  <a:close/>
                </a:path>
                <a:path w="364490" h="288289">
                  <a:moveTo>
                    <a:pt x="3810" y="251460"/>
                  </a:moveTo>
                  <a:lnTo>
                    <a:pt x="0" y="25146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51460"/>
                  </a:lnTo>
                  <a:close/>
                </a:path>
                <a:path w="364490" h="288289">
                  <a:moveTo>
                    <a:pt x="364490" y="251460"/>
                  </a:moveTo>
                  <a:lnTo>
                    <a:pt x="360680" y="251460"/>
                  </a:lnTo>
                  <a:lnTo>
                    <a:pt x="360680" y="262890"/>
                  </a:lnTo>
                  <a:lnTo>
                    <a:pt x="364490" y="262890"/>
                  </a:lnTo>
                  <a:lnTo>
                    <a:pt x="364490" y="251460"/>
                  </a:lnTo>
                  <a:close/>
                </a:path>
                <a:path w="364490" h="288289">
                  <a:moveTo>
                    <a:pt x="3810" y="247650"/>
                  </a:moveTo>
                  <a:lnTo>
                    <a:pt x="0" y="24765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47650"/>
                  </a:lnTo>
                  <a:close/>
                </a:path>
                <a:path w="364490" h="288289">
                  <a:moveTo>
                    <a:pt x="364490" y="247650"/>
                  </a:moveTo>
                  <a:lnTo>
                    <a:pt x="360680" y="247650"/>
                  </a:lnTo>
                  <a:lnTo>
                    <a:pt x="360680" y="250190"/>
                  </a:lnTo>
                  <a:lnTo>
                    <a:pt x="364490" y="250190"/>
                  </a:lnTo>
                  <a:lnTo>
                    <a:pt x="364490" y="247650"/>
                  </a:lnTo>
                  <a:close/>
                </a:path>
                <a:path w="364490" h="288289">
                  <a:moveTo>
                    <a:pt x="3810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45110"/>
                  </a:lnTo>
                  <a:close/>
                </a:path>
                <a:path w="364490" h="288289">
                  <a:moveTo>
                    <a:pt x="364490" y="245110"/>
                  </a:moveTo>
                  <a:lnTo>
                    <a:pt x="360680" y="245110"/>
                  </a:lnTo>
                  <a:lnTo>
                    <a:pt x="360680" y="246380"/>
                  </a:lnTo>
                  <a:lnTo>
                    <a:pt x="364490" y="246380"/>
                  </a:lnTo>
                  <a:lnTo>
                    <a:pt x="364490" y="245110"/>
                  </a:lnTo>
                  <a:close/>
                </a:path>
                <a:path w="364490" h="288289">
                  <a:moveTo>
                    <a:pt x="3810" y="236220"/>
                  </a:moveTo>
                  <a:lnTo>
                    <a:pt x="0" y="23622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36220"/>
                  </a:lnTo>
                  <a:close/>
                </a:path>
                <a:path w="364490" h="288289">
                  <a:moveTo>
                    <a:pt x="364490" y="236220"/>
                  </a:moveTo>
                  <a:lnTo>
                    <a:pt x="360680" y="236220"/>
                  </a:lnTo>
                  <a:lnTo>
                    <a:pt x="360680" y="243840"/>
                  </a:lnTo>
                  <a:lnTo>
                    <a:pt x="364490" y="243840"/>
                  </a:lnTo>
                  <a:lnTo>
                    <a:pt x="364490" y="23622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47040" y="1888489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70" h="283210">
                  <a:moveTo>
                    <a:pt x="381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5590"/>
                  </a:lnTo>
                  <a:close/>
                </a:path>
                <a:path w="356870" h="283210">
                  <a:moveTo>
                    <a:pt x="3810" y="269240"/>
                  </a:moveTo>
                  <a:lnTo>
                    <a:pt x="0" y="26924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9240"/>
                  </a:lnTo>
                  <a:close/>
                </a:path>
                <a:path w="356870" h="283210">
                  <a:moveTo>
                    <a:pt x="381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66700"/>
                  </a:lnTo>
                  <a:close/>
                </a:path>
                <a:path w="356870" h="283210">
                  <a:moveTo>
                    <a:pt x="381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2890"/>
                  </a:lnTo>
                  <a:close/>
                </a:path>
                <a:path w="356870" h="283210">
                  <a:moveTo>
                    <a:pt x="38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60350"/>
                  </a:lnTo>
                  <a:close/>
                </a:path>
                <a:path w="356870" h="283210">
                  <a:moveTo>
                    <a:pt x="3810" y="247650"/>
                  </a:moveTo>
                  <a:lnTo>
                    <a:pt x="0" y="24765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47650"/>
                  </a:lnTo>
                  <a:close/>
                </a:path>
                <a:path w="356870" h="283210">
                  <a:moveTo>
                    <a:pt x="381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43840"/>
                  </a:lnTo>
                  <a:close/>
                </a:path>
                <a:path w="356870" h="283210">
                  <a:moveTo>
                    <a:pt x="381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3810" y="242570"/>
                  </a:lnTo>
                  <a:lnTo>
                    <a:pt x="3810" y="241300"/>
                  </a:lnTo>
                  <a:close/>
                </a:path>
                <a:path w="356870" h="283210">
                  <a:moveTo>
                    <a:pt x="3810" y="232410"/>
                  </a:moveTo>
                  <a:lnTo>
                    <a:pt x="0" y="23241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2410"/>
                  </a:lnTo>
                  <a:close/>
                </a:path>
                <a:path w="356870" h="283210">
                  <a:moveTo>
                    <a:pt x="3810" y="44450"/>
                  </a:moveTo>
                  <a:lnTo>
                    <a:pt x="0" y="44450"/>
                  </a:lnTo>
                  <a:lnTo>
                    <a:pt x="0" y="4699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46990"/>
                  </a:lnTo>
                  <a:lnTo>
                    <a:pt x="3810" y="44450"/>
                  </a:lnTo>
                  <a:close/>
                </a:path>
                <a:path w="356870" h="283210">
                  <a:moveTo>
                    <a:pt x="381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40640"/>
                  </a:lnTo>
                  <a:close/>
                </a:path>
                <a:path w="356870" h="283210">
                  <a:moveTo>
                    <a:pt x="3810" y="38100"/>
                  </a:moveTo>
                  <a:lnTo>
                    <a:pt x="0" y="3810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8100"/>
                  </a:lnTo>
                  <a:close/>
                </a:path>
                <a:path w="356870" h="283210">
                  <a:moveTo>
                    <a:pt x="381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4290"/>
                  </a:lnTo>
                  <a:close/>
                </a:path>
                <a:path w="356870" h="283210">
                  <a:moveTo>
                    <a:pt x="3810" y="25400"/>
                  </a:moveTo>
                  <a:lnTo>
                    <a:pt x="0" y="2540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5400"/>
                  </a:lnTo>
                  <a:close/>
                </a:path>
                <a:path w="356870" h="283210">
                  <a:moveTo>
                    <a:pt x="381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1590"/>
                  </a:lnTo>
                  <a:close/>
                </a:path>
                <a:path w="356870" h="283210">
                  <a:moveTo>
                    <a:pt x="3810" y="19050"/>
                  </a:moveTo>
                  <a:lnTo>
                    <a:pt x="0" y="1905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9050"/>
                  </a:lnTo>
                  <a:close/>
                </a:path>
                <a:path w="356870" h="283210">
                  <a:moveTo>
                    <a:pt x="3810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8890"/>
                  </a:lnTo>
                  <a:close/>
                </a:path>
                <a:path w="356870" h="283210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56870" h="28321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56870" h="283210">
                  <a:moveTo>
                    <a:pt x="35687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56870" y="283210"/>
                  </a:lnTo>
                  <a:lnTo>
                    <a:pt x="356870" y="281940"/>
                  </a:lnTo>
                  <a:close/>
                </a:path>
                <a:path w="356870" h="283210">
                  <a:moveTo>
                    <a:pt x="3568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356870" y="280670"/>
                  </a:lnTo>
                  <a:lnTo>
                    <a:pt x="356870" y="279400"/>
                  </a:lnTo>
                  <a:close/>
                </a:path>
                <a:path w="356870" h="283210">
                  <a:moveTo>
                    <a:pt x="356870" y="275590"/>
                  </a:moveTo>
                  <a:lnTo>
                    <a:pt x="353060" y="275590"/>
                  </a:lnTo>
                  <a:lnTo>
                    <a:pt x="353060" y="278130"/>
                  </a:lnTo>
                  <a:lnTo>
                    <a:pt x="356870" y="278130"/>
                  </a:lnTo>
                  <a:lnTo>
                    <a:pt x="356870" y="275590"/>
                  </a:lnTo>
                  <a:close/>
                </a:path>
                <a:path w="356870" h="283210">
                  <a:moveTo>
                    <a:pt x="356870" y="269240"/>
                  </a:moveTo>
                  <a:lnTo>
                    <a:pt x="353060" y="269240"/>
                  </a:lnTo>
                  <a:lnTo>
                    <a:pt x="353060" y="274320"/>
                  </a:lnTo>
                  <a:lnTo>
                    <a:pt x="356870" y="274320"/>
                  </a:lnTo>
                  <a:lnTo>
                    <a:pt x="356870" y="269240"/>
                  </a:lnTo>
                  <a:close/>
                </a:path>
                <a:path w="356870" h="283210">
                  <a:moveTo>
                    <a:pt x="356870" y="266700"/>
                  </a:moveTo>
                  <a:lnTo>
                    <a:pt x="353060" y="266700"/>
                  </a:lnTo>
                  <a:lnTo>
                    <a:pt x="353060" y="267970"/>
                  </a:lnTo>
                  <a:lnTo>
                    <a:pt x="356870" y="267970"/>
                  </a:lnTo>
                  <a:lnTo>
                    <a:pt x="356870" y="266700"/>
                  </a:lnTo>
                  <a:close/>
                </a:path>
                <a:path w="356870" h="283210">
                  <a:moveTo>
                    <a:pt x="356870" y="262890"/>
                  </a:moveTo>
                  <a:lnTo>
                    <a:pt x="353060" y="262890"/>
                  </a:lnTo>
                  <a:lnTo>
                    <a:pt x="353060" y="265430"/>
                  </a:lnTo>
                  <a:lnTo>
                    <a:pt x="356870" y="265430"/>
                  </a:lnTo>
                  <a:lnTo>
                    <a:pt x="356870" y="262890"/>
                  </a:lnTo>
                  <a:close/>
                </a:path>
                <a:path w="356870" h="283210">
                  <a:moveTo>
                    <a:pt x="356870" y="260350"/>
                  </a:moveTo>
                  <a:lnTo>
                    <a:pt x="353060" y="260350"/>
                  </a:lnTo>
                  <a:lnTo>
                    <a:pt x="353060" y="261620"/>
                  </a:lnTo>
                  <a:lnTo>
                    <a:pt x="356870" y="261620"/>
                  </a:lnTo>
                  <a:lnTo>
                    <a:pt x="356870" y="260350"/>
                  </a:lnTo>
                  <a:close/>
                </a:path>
                <a:path w="356870" h="283210">
                  <a:moveTo>
                    <a:pt x="356870" y="247650"/>
                  </a:moveTo>
                  <a:lnTo>
                    <a:pt x="353060" y="247650"/>
                  </a:lnTo>
                  <a:lnTo>
                    <a:pt x="353060" y="259080"/>
                  </a:lnTo>
                  <a:lnTo>
                    <a:pt x="356870" y="259080"/>
                  </a:lnTo>
                  <a:lnTo>
                    <a:pt x="356870" y="247650"/>
                  </a:lnTo>
                  <a:close/>
                </a:path>
                <a:path w="356870" h="283210">
                  <a:moveTo>
                    <a:pt x="356870" y="243840"/>
                  </a:moveTo>
                  <a:lnTo>
                    <a:pt x="353060" y="243840"/>
                  </a:lnTo>
                  <a:lnTo>
                    <a:pt x="353060" y="246380"/>
                  </a:lnTo>
                  <a:lnTo>
                    <a:pt x="356870" y="246380"/>
                  </a:lnTo>
                  <a:lnTo>
                    <a:pt x="356870" y="243840"/>
                  </a:lnTo>
                  <a:close/>
                </a:path>
                <a:path w="356870" h="283210">
                  <a:moveTo>
                    <a:pt x="356870" y="241300"/>
                  </a:moveTo>
                  <a:lnTo>
                    <a:pt x="353060" y="241300"/>
                  </a:lnTo>
                  <a:lnTo>
                    <a:pt x="353060" y="242570"/>
                  </a:lnTo>
                  <a:lnTo>
                    <a:pt x="356870" y="242570"/>
                  </a:lnTo>
                  <a:lnTo>
                    <a:pt x="356870" y="241300"/>
                  </a:lnTo>
                  <a:close/>
                </a:path>
                <a:path w="356870" h="283210">
                  <a:moveTo>
                    <a:pt x="356870" y="232410"/>
                  </a:moveTo>
                  <a:lnTo>
                    <a:pt x="353060" y="232410"/>
                  </a:lnTo>
                  <a:lnTo>
                    <a:pt x="353060" y="240030"/>
                  </a:lnTo>
                  <a:lnTo>
                    <a:pt x="356870" y="240030"/>
                  </a:lnTo>
                  <a:lnTo>
                    <a:pt x="356870" y="232410"/>
                  </a:lnTo>
                  <a:close/>
                </a:path>
                <a:path w="356870" h="283210">
                  <a:moveTo>
                    <a:pt x="356870" y="44450"/>
                  </a:moveTo>
                  <a:lnTo>
                    <a:pt x="353060" y="44450"/>
                  </a:lnTo>
                  <a:lnTo>
                    <a:pt x="353060" y="46990"/>
                  </a:lnTo>
                  <a:lnTo>
                    <a:pt x="353060" y="231140"/>
                  </a:lnTo>
                  <a:lnTo>
                    <a:pt x="356870" y="231140"/>
                  </a:lnTo>
                  <a:lnTo>
                    <a:pt x="356870" y="46990"/>
                  </a:lnTo>
                  <a:lnTo>
                    <a:pt x="356870" y="44450"/>
                  </a:lnTo>
                  <a:close/>
                </a:path>
                <a:path w="356870" h="283210">
                  <a:moveTo>
                    <a:pt x="356870" y="40640"/>
                  </a:moveTo>
                  <a:lnTo>
                    <a:pt x="353060" y="40640"/>
                  </a:lnTo>
                  <a:lnTo>
                    <a:pt x="353060" y="43180"/>
                  </a:lnTo>
                  <a:lnTo>
                    <a:pt x="356870" y="43180"/>
                  </a:lnTo>
                  <a:lnTo>
                    <a:pt x="356870" y="40640"/>
                  </a:lnTo>
                  <a:close/>
                </a:path>
                <a:path w="356870" h="283210">
                  <a:moveTo>
                    <a:pt x="356870" y="38100"/>
                  </a:moveTo>
                  <a:lnTo>
                    <a:pt x="353060" y="38100"/>
                  </a:lnTo>
                  <a:lnTo>
                    <a:pt x="353060" y="39370"/>
                  </a:lnTo>
                  <a:lnTo>
                    <a:pt x="356870" y="39370"/>
                  </a:lnTo>
                  <a:lnTo>
                    <a:pt x="356870" y="38100"/>
                  </a:lnTo>
                  <a:close/>
                </a:path>
                <a:path w="356870" h="283210">
                  <a:moveTo>
                    <a:pt x="356870" y="34290"/>
                  </a:moveTo>
                  <a:lnTo>
                    <a:pt x="353060" y="34290"/>
                  </a:lnTo>
                  <a:lnTo>
                    <a:pt x="353060" y="36830"/>
                  </a:lnTo>
                  <a:lnTo>
                    <a:pt x="356870" y="36830"/>
                  </a:lnTo>
                  <a:lnTo>
                    <a:pt x="356870" y="34290"/>
                  </a:lnTo>
                  <a:close/>
                </a:path>
                <a:path w="356870" h="283210">
                  <a:moveTo>
                    <a:pt x="356870" y="25400"/>
                  </a:moveTo>
                  <a:lnTo>
                    <a:pt x="353060" y="25400"/>
                  </a:lnTo>
                  <a:lnTo>
                    <a:pt x="353060" y="33020"/>
                  </a:lnTo>
                  <a:lnTo>
                    <a:pt x="356870" y="33020"/>
                  </a:lnTo>
                  <a:lnTo>
                    <a:pt x="356870" y="25400"/>
                  </a:lnTo>
                  <a:close/>
                </a:path>
                <a:path w="356870" h="283210">
                  <a:moveTo>
                    <a:pt x="356870" y="21590"/>
                  </a:moveTo>
                  <a:lnTo>
                    <a:pt x="353060" y="21590"/>
                  </a:lnTo>
                  <a:lnTo>
                    <a:pt x="353060" y="24130"/>
                  </a:lnTo>
                  <a:lnTo>
                    <a:pt x="356870" y="24130"/>
                  </a:lnTo>
                  <a:lnTo>
                    <a:pt x="356870" y="21590"/>
                  </a:lnTo>
                  <a:close/>
                </a:path>
                <a:path w="356870" h="283210">
                  <a:moveTo>
                    <a:pt x="356870" y="19050"/>
                  </a:moveTo>
                  <a:lnTo>
                    <a:pt x="353060" y="19050"/>
                  </a:lnTo>
                  <a:lnTo>
                    <a:pt x="353060" y="20320"/>
                  </a:lnTo>
                  <a:lnTo>
                    <a:pt x="356870" y="20320"/>
                  </a:lnTo>
                  <a:lnTo>
                    <a:pt x="356870" y="19050"/>
                  </a:lnTo>
                  <a:close/>
                </a:path>
                <a:path w="356870" h="283210">
                  <a:moveTo>
                    <a:pt x="356870" y="8890"/>
                  </a:moveTo>
                  <a:lnTo>
                    <a:pt x="353060" y="8890"/>
                  </a:lnTo>
                  <a:lnTo>
                    <a:pt x="353060" y="17780"/>
                  </a:lnTo>
                  <a:lnTo>
                    <a:pt x="356870" y="17780"/>
                  </a:lnTo>
                  <a:lnTo>
                    <a:pt x="356870" y="8890"/>
                  </a:lnTo>
                  <a:close/>
                </a:path>
                <a:path w="356870" h="283210">
                  <a:moveTo>
                    <a:pt x="356870" y="6350"/>
                  </a:moveTo>
                  <a:lnTo>
                    <a:pt x="353060" y="6350"/>
                  </a:lnTo>
                  <a:lnTo>
                    <a:pt x="353060" y="7620"/>
                  </a:lnTo>
                  <a:lnTo>
                    <a:pt x="356870" y="7620"/>
                  </a:lnTo>
                  <a:lnTo>
                    <a:pt x="356870" y="6350"/>
                  </a:lnTo>
                  <a:close/>
                </a:path>
                <a:path w="356870" h="283210">
                  <a:moveTo>
                    <a:pt x="356870" y="2540"/>
                  </a:moveTo>
                  <a:lnTo>
                    <a:pt x="353060" y="2540"/>
                  </a:lnTo>
                  <a:lnTo>
                    <a:pt x="353060" y="5080"/>
                  </a:lnTo>
                  <a:lnTo>
                    <a:pt x="356870" y="5080"/>
                  </a:lnTo>
                  <a:lnTo>
                    <a:pt x="356870" y="2540"/>
                  </a:lnTo>
                  <a:close/>
                </a:path>
                <a:path w="356870" h="283210">
                  <a:moveTo>
                    <a:pt x="3568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56870" y="1270"/>
                  </a:lnTo>
                  <a:lnTo>
                    <a:pt x="356870" y="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450850" y="189102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5589">
                  <a:moveTo>
                    <a:pt x="381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4160"/>
                  </a:lnTo>
                  <a:close/>
                </a:path>
                <a:path w="349250" h="275589">
                  <a:moveTo>
                    <a:pt x="381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60350"/>
                  </a:lnTo>
                  <a:close/>
                </a:path>
                <a:path w="349250" h="275589">
                  <a:moveTo>
                    <a:pt x="3810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7810"/>
                  </a:lnTo>
                  <a:close/>
                </a:path>
                <a:path w="349250" h="275589">
                  <a:moveTo>
                    <a:pt x="3810" y="245110"/>
                  </a:moveTo>
                  <a:lnTo>
                    <a:pt x="0" y="24511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45110"/>
                  </a:lnTo>
                  <a:close/>
                </a:path>
                <a:path w="349250" h="275589">
                  <a:moveTo>
                    <a:pt x="3810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41300"/>
                  </a:lnTo>
                  <a:close/>
                </a:path>
                <a:path w="349250" h="275589">
                  <a:moveTo>
                    <a:pt x="3810" y="238760"/>
                  </a:moveTo>
                  <a:lnTo>
                    <a:pt x="0" y="23876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8760"/>
                  </a:lnTo>
                  <a:close/>
                </a:path>
                <a:path w="349250" h="275589">
                  <a:moveTo>
                    <a:pt x="3810" y="229870"/>
                  </a:moveTo>
                  <a:lnTo>
                    <a:pt x="0" y="22987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29870"/>
                  </a:lnTo>
                  <a:close/>
                </a:path>
                <a:path w="349250" h="275589">
                  <a:moveTo>
                    <a:pt x="3810" y="41910"/>
                  </a:moveTo>
                  <a:lnTo>
                    <a:pt x="0" y="41910"/>
                  </a:lnTo>
                  <a:lnTo>
                    <a:pt x="0" y="444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44450"/>
                  </a:lnTo>
                  <a:lnTo>
                    <a:pt x="3810" y="41910"/>
                  </a:lnTo>
                  <a:close/>
                </a:path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810" y="35560"/>
                  </a:moveTo>
                  <a:lnTo>
                    <a:pt x="0" y="3556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5560"/>
                  </a:lnTo>
                  <a:close/>
                </a:path>
                <a:path w="349250" h="275589">
                  <a:moveTo>
                    <a:pt x="3810" y="31750"/>
                  </a:moveTo>
                  <a:lnTo>
                    <a:pt x="0" y="3175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31750"/>
                  </a:lnTo>
                  <a:close/>
                </a:path>
                <a:path w="349250" h="275589">
                  <a:moveTo>
                    <a:pt x="3810" y="22860"/>
                  </a:moveTo>
                  <a:lnTo>
                    <a:pt x="0" y="2286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2860"/>
                  </a:lnTo>
                  <a:close/>
                </a:path>
                <a:path w="34925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9050"/>
                  </a:lnTo>
                  <a:close/>
                </a:path>
                <a:path w="349250" h="275589">
                  <a:moveTo>
                    <a:pt x="381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49250" h="275589">
                  <a:moveTo>
                    <a:pt x="34925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5440" y="266700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64160"/>
                  </a:moveTo>
                  <a:lnTo>
                    <a:pt x="345440" y="264160"/>
                  </a:lnTo>
                  <a:lnTo>
                    <a:pt x="345440" y="265430"/>
                  </a:lnTo>
                  <a:lnTo>
                    <a:pt x="349250" y="265430"/>
                  </a:lnTo>
                  <a:lnTo>
                    <a:pt x="349250" y="26416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5440" y="260350"/>
                  </a:lnTo>
                  <a:lnTo>
                    <a:pt x="345440" y="262890"/>
                  </a:lnTo>
                  <a:lnTo>
                    <a:pt x="349250" y="262890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349250" y="257810"/>
                  </a:moveTo>
                  <a:lnTo>
                    <a:pt x="345440" y="257810"/>
                  </a:lnTo>
                  <a:lnTo>
                    <a:pt x="345440" y="259080"/>
                  </a:lnTo>
                  <a:lnTo>
                    <a:pt x="349250" y="259080"/>
                  </a:lnTo>
                  <a:lnTo>
                    <a:pt x="349250" y="257810"/>
                  </a:lnTo>
                  <a:close/>
                </a:path>
                <a:path w="349250" h="275589">
                  <a:moveTo>
                    <a:pt x="349250" y="245110"/>
                  </a:moveTo>
                  <a:lnTo>
                    <a:pt x="345440" y="245110"/>
                  </a:lnTo>
                  <a:lnTo>
                    <a:pt x="345440" y="256540"/>
                  </a:lnTo>
                  <a:lnTo>
                    <a:pt x="349250" y="256540"/>
                  </a:lnTo>
                  <a:lnTo>
                    <a:pt x="349250" y="245110"/>
                  </a:lnTo>
                  <a:close/>
                </a:path>
                <a:path w="349250" h="275589">
                  <a:moveTo>
                    <a:pt x="349250" y="241300"/>
                  </a:moveTo>
                  <a:lnTo>
                    <a:pt x="345440" y="241300"/>
                  </a:lnTo>
                  <a:lnTo>
                    <a:pt x="345440" y="243840"/>
                  </a:lnTo>
                  <a:lnTo>
                    <a:pt x="349250" y="243840"/>
                  </a:lnTo>
                  <a:lnTo>
                    <a:pt x="349250" y="241300"/>
                  </a:lnTo>
                  <a:close/>
                </a:path>
                <a:path w="349250" h="275589">
                  <a:moveTo>
                    <a:pt x="349250" y="238760"/>
                  </a:moveTo>
                  <a:lnTo>
                    <a:pt x="345440" y="238760"/>
                  </a:lnTo>
                  <a:lnTo>
                    <a:pt x="345440" y="240030"/>
                  </a:lnTo>
                  <a:lnTo>
                    <a:pt x="349250" y="240030"/>
                  </a:lnTo>
                  <a:lnTo>
                    <a:pt x="349250" y="238760"/>
                  </a:lnTo>
                  <a:close/>
                </a:path>
                <a:path w="349250" h="275589">
                  <a:moveTo>
                    <a:pt x="349250" y="229870"/>
                  </a:moveTo>
                  <a:lnTo>
                    <a:pt x="345440" y="229870"/>
                  </a:lnTo>
                  <a:lnTo>
                    <a:pt x="345440" y="237490"/>
                  </a:lnTo>
                  <a:lnTo>
                    <a:pt x="349250" y="237490"/>
                  </a:lnTo>
                  <a:lnTo>
                    <a:pt x="349250" y="229870"/>
                  </a:lnTo>
                  <a:close/>
                </a:path>
                <a:path w="349250" h="275589">
                  <a:moveTo>
                    <a:pt x="349250" y="41910"/>
                  </a:moveTo>
                  <a:lnTo>
                    <a:pt x="345440" y="41910"/>
                  </a:lnTo>
                  <a:lnTo>
                    <a:pt x="345440" y="44450"/>
                  </a:lnTo>
                  <a:lnTo>
                    <a:pt x="345440" y="228600"/>
                  </a:lnTo>
                  <a:lnTo>
                    <a:pt x="349250" y="228600"/>
                  </a:lnTo>
                  <a:lnTo>
                    <a:pt x="349250" y="44450"/>
                  </a:lnTo>
                  <a:lnTo>
                    <a:pt x="349250" y="4191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40" y="38100"/>
                  </a:lnTo>
                  <a:lnTo>
                    <a:pt x="345440" y="40640"/>
                  </a:lnTo>
                  <a:lnTo>
                    <a:pt x="349250" y="4064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49250" y="35560"/>
                  </a:moveTo>
                  <a:lnTo>
                    <a:pt x="345440" y="35560"/>
                  </a:lnTo>
                  <a:lnTo>
                    <a:pt x="345440" y="36830"/>
                  </a:lnTo>
                  <a:lnTo>
                    <a:pt x="349250" y="36830"/>
                  </a:lnTo>
                  <a:lnTo>
                    <a:pt x="349250" y="3556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5440" y="31750"/>
                  </a:lnTo>
                  <a:lnTo>
                    <a:pt x="345440" y="34290"/>
                  </a:lnTo>
                  <a:lnTo>
                    <a:pt x="349250" y="34290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349250" y="22860"/>
                  </a:moveTo>
                  <a:lnTo>
                    <a:pt x="345440" y="22860"/>
                  </a:lnTo>
                  <a:lnTo>
                    <a:pt x="345440" y="30480"/>
                  </a:lnTo>
                  <a:lnTo>
                    <a:pt x="349250" y="30480"/>
                  </a:lnTo>
                  <a:lnTo>
                    <a:pt x="349250" y="2286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21590"/>
                  </a:lnTo>
                  <a:lnTo>
                    <a:pt x="349250" y="2159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49250" y="16510"/>
                  </a:moveTo>
                  <a:lnTo>
                    <a:pt x="345440" y="16510"/>
                  </a:lnTo>
                  <a:lnTo>
                    <a:pt x="345440" y="17780"/>
                  </a:lnTo>
                  <a:lnTo>
                    <a:pt x="349250" y="17780"/>
                  </a:lnTo>
                  <a:lnTo>
                    <a:pt x="349250" y="1651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5240"/>
                  </a:lnTo>
                  <a:lnTo>
                    <a:pt x="349250" y="1524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5080"/>
                  </a:lnTo>
                  <a:lnTo>
                    <a:pt x="349250" y="508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49250" y="254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54659" y="189484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30" h="267969">
                  <a:moveTo>
                    <a:pt x="3810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100"/>
                  </a:lnTo>
                  <a:close/>
                </a:path>
                <a:path w="341630" h="267969">
                  <a:moveTo>
                    <a:pt x="341630" y="38100"/>
                  </a:moveTo>
                  <a:lnTo>
                    <a:pt x="337820" y="38100"/>
                  </a:lnTo>
                  <a:lnTo>
                    <a:pt x="337820" y="40639"/>
                  </a:lnTo>
                  <a:lnTo>
                    <a:pt x="341630" y="40639"/>
                  </a:lnTo>
                  <a:lnTo>
                    <a:pt x="341630" y="38100"/>
                  </a:lnTo>
                  <a:close/>
                </a:path>
                <a:path w="341630" h="267969">
                  <a:moveTo>
                    <a:pt x="381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289"/>
                  </a:lnTo>
                  <a:close/>
                </a:path>
                <a:path w="341630" h="267969">
                  <a:moveTo>
                    <a:pt x="341630" y="34289"/>
                  </a:moveTo>
                  <a:lnTo>
                    <a:pt x="337820" y="34289"/>
                  </a:lnTo>
                  <a:lnTo>
                    <a:pt x="337820" y="36829"/>
                  </a:lnTo>
                  <a:lnTo>
                    <a:pt x="341630" y="36829"/>
                  </a:lnTo>
                  <a:lnTo>
                    <a:pt x="341630" y="34289"/>
                  </a:lnTo>
                  <a:close/>
                </a:path>
                <a:path w="341630" h="267969">
                  <a:moveTo>
                    <a:pt x="3810" y="31750"/>
                  </a:moveTo>
                  <a:lnTo>
                    <a:pt x="0" y="3175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31750"/>
                  </a:lnTo>
                  <a:close/>
                </a:path>
                <a:path w="341630" h="267969">
                  <a:moveTo>
                    <a:pt x="341630" y="31750"/>
                  </a:moveTo>
                  <a:lnTo>
                    <a:pt x="337820" y="31750"/>
                  </a:lnTo>
                  <a:lnTo>
                    <a:pt x="337820" y="33019"/>
                  </a:lnTo>
                  <a:lnTo>
                    <a:pt x="341630" y="33019"/>
                  </a:lnTo>
                  <a:lnTo>
                    <a:pt x="341630" y="31750"/>
                  </a:lnTo>
                  <a:close/>
                </a:path>
                <a:path w="341630" h="267969">
                  <a:moveTo>
                    <a:pt x="3810" y="27939"/>
                  </a:moveTo>
                  <a:lnTo>
                    <a:pt x="0" y="27939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7939"/>
                  </a:lnTo>
                  <a:close/>
                </a:path>
                <a:path w="341630" h="267969">
                  <a:moveTo>
                    <a:pt x="341630" y="27939"/>
                  </a:moveTo>
                  <a:lnTo>
                    <a:pt x="337820" y="27939"/>
                  </a:lnTo>
                  <a:lnTo>
                    <a:pt x="337820" y="30479"/>
                  </a:lnTo>
                  <a:lnTo>
                    <a:pt x="341630" y="30479"/>
                  </a:lnTo>
                  <a:lnTo>
                    <a:pt x="341630" y="27939"/>
                  </a:lnTo>
                  <a:close/>
                </a:path>
                <a:path w="341630" h="267969">
                  <a:moveTo>
                    <a:pt x="3810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19050"/>
                  </a:lnTo>
                  <a:close/>
                </a:path>
                <a:path w="341630" h="267969">
                  <a:moveTo>
                    <a:pt x="341630" y="19050"/>
                  </a:moveTo>
                  <a:lnTo>
                    <a:pt x="337820" y="19050"/>
                  </a:lnTo>
                  <a:lnTo>
                    <a:pt x="337820" y="26669"/>
                  </a:lnTo>
                  <a:lnTo>
                    <a:pt x="341630" y="26669"/>
                  </a:lnTo>
                  <a:lnTo>
                    <a:pt x="341630" y="19050"/>
                  </a:lnTo>
                  <a:close/>
                </a:path>
                <a:path w="341630" h="26796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41630" h="267969">
                  <a:moveTo>
                    <a:pt x="341630" y="15239"/>
                  </a:moveTo>
                  <a:lnTo>
                    <a:pt x="337820" y="15239"/>
                  </a:lnTo>
                  <a:lnTo>
                    <a:pt x="337820" y="17779"/>
                  </a:lnTo>
                  <a:lnTo>
                    <a:pt x="341630" y="17779"/>
                  </a:lnTo>
                  <a:lnTo>
                    <a:pt x="341630" y="15239"/>
                  </a:lnTo>
                  <a:close/>
                </a:path>
                <a:path w="341630" h="2679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41630" h="267969">
                  <a:moveTo>
                    <a:pt x="341630" y="12700"/>
                  </a:moveTo>
                  <a:lnTo>
                    <a:pt x="337820" y="12700"/>
                  </a:lnTo>
                  <a:lnTo>
                    <a:pt x="337820" y="13969"/>
                  </a:lnTo>
                  <a:lnTo>
                    <a:pt x="341630" y="13969"/>
                  </a:lnTo>
                  <a:lnTo>
                    <a:pt x="341630" y="12700"/>
                  </a:lnTo>
                  <a:close/>
                </a:path>
                <a:path w="341630" h="267969">
                  <a:moveTo>
                    <a:pt x="341630" y="2539"/>
                  </a:moveTo>
                  <a:lnTo>
                    <a:pt x="0" y="253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2539"/>
                  </a:lnTo>
                  <a:close/>
                </a:path>
                <a:path w="341630" h="267969">
                  <a:moveTo>
                    <a:pt x="341630" y="3810"/>
                  </a:moveTo>
                  <a:lnTo>
                    <a:pt x="337820" y="3810"/>
                  </a:lnTo>
                  <a:lnTo>
                    <a:pt x="337820" y="11429"/>
                  </a:lnTo>
                  <a:lnTo>
                    <a:pt x="341630" y="11429"/>
                  </a:lnTo>
                  <a:lnTo>
                    <a:pt x="341630" y="3810"/>
                  </a:lnTo>
                  <a:close/>
                </a:path>
                <a:path w="341630" h="267969">
                  <a:moveTo>
                    <a:pt x="3416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30" y="1269"/>
                  </a:lnTo>
                  <a:lnTo>
                    <a:pt x="341630" y="0"/>
                  </a:lnTo>
                  <a:close/>
                </a:path>
                <a:path w="341630" h="267969">
                  <a:moveTo>
                    <a:pt x="3810" y="40640"/>
                  </a:moveTo>
                  <a:lnTo>
                    <a:pt x="0" y="406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40640"/>
                  </a:lnTo>
                  <a:close/>
                </a:path>
                <a:path w="341630" h="267969">
                  <a:moveTo>
                    <a:pt x="341630" y="40640"/>
                  </a:moveTo>
                  <a:lnTo>
                    <a:pt x="337820" y="40640"/>
                  </a:lnTo>
                  <a:lnTo>
                    <a:pt x="337820" y="72389"/>
                  </a:lnTo>
                  <a:lnTo>
                    <a:pt x="341630" y="72389"/>
                  </a:lnTo>
                  <a:lnTo>
                    <a:pt x="341630" y="40640"/>
                  </a:lnTo>
                  <a:close/>
                </a:path>
                <a:path w="341630" h="267969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41630" h="267969">
                  <a:moveTo>
                    <a:pt x="341630" y="72390"/>
                  </a:moveTo>
                  <a:lnTo>
                    <a:pt x="337820" y="72390"/>
                  </a:lnTo>
                  <a:lnTo>
                    <a:pt x="337820" y="78739"/>
                  </a:lnTo>
                  <a:lnTo>
                    <a:pt x="341630" y="78739"/>
                  </a:lnTo>
                  <a:lnTo>
                    <a:pt x="341630" y="72390"/>
                  </a:lnTo>
                  <a:close/>
                </a:path>
                <a:path w="341630" h="267969">
                  <a:moveTo>
                    <a:pt x="3810" y="78740"/>
                  </a:moveTo>
                  <a:lnTo>
                    <a:pt x="0" y="787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78740"/>
                  </a:lnTo>
                  <a:close/>
                </a:path>
                <a:path w="341630" h="267969">
                  <a:moveTo>
                    <a:pt x="341630" y="78740"/>
                  </a:moveTo>
                  <a:lnTo>
                    <a:pt x="337820" y="78740"/>
                  </a:lnTo>
                  <a:lnTo>
                    <a:pt x="337820" y="123189"/>
                  </a:lnTo>
                  <a:lnTo>
                    <a:pt x="341630" y="123189"/>
                  </a:lnTo>
                  <a:lnTo>
                    <a:pt x="341630" y="78740"/>
                  </a:lnTo>
                  <a:close/>
                </a:path>
                <a:path w="341630" h="267969">
                  <a:moveTo>
                    <a:pt x="3810" y="123190"/>
                  </a:moveTo>
                  <a:lnTo>
                    <a:pt x="0" y="12319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23190"/>
                  </a:lnTo>
                  <a:close/>
                </a:path>
                <a:path w="341630" h="267969">
                  <a:moveTo>
                    <a:pt x="341630" y="123190"/>
                  </a:moveTo>
                  <a:lnTo>
                    <a:pt x="337820" y="123190"/>
                  </a:lnTo>
                  <a:lnTo>
                    <a:pt x="337820" y="224789"/>
                  </a:lnTo>
                  <a:lnTo>
                    <a:pt x="341630" y="224789"/>
                  </a:lnTo>
                  <a:lnTo>
                    <a:pt x="341630" y="123190"/>
                  </a:lnTo>
                  <a:close/>
                </a:path>
                <a:path w="341630" h="267969">
                  <a:moveTo>
                    <a:pt x="3810" y="262889"/>
                  </a:moveTo>
                  <a:lnTo>
                    <a:pt x="0" y="262889"/>
                  </a:lnTo>
                  <a:lnTo>
                    <a:pt x="0" y="267970"/>
                  </a:lnTo>
                  <a:lnTo>
                    <a:pt x="341630" y="267970"/>
                  </a:lnTo>
                  <a:lnTo>
                    <a:pt x="341630" y="265430"/>
                  </a:lnTo>
                  <a:lnTo>
                    <a:pt x="3810" y="265430"/>
                  </a:lnTo>
                  <a:lnTo>
                    <a:pt x="3810" y="262889"/>
                  </a:lnTo>
                  <a:close/>
                </a:path>
                <a:path w="341630" h="267969">
                  <a:moveTo>
                    <a:pt x="341630" y="262889"/>
                  </a:moveTo>
                  <a:lnTo>
                    <a:pt x="337820" y="262889"/>
                  </a:lnTo>
                  <a:lnTo>
                    <a:pt x="337820" y="265430"/>
                  </a:lnTo>
                  <a:lnTo>
                    <a:pt x="341630" y="265430"/>
                  </a:lnTo>
                  <a:lnTo>
                    <a:pt x="341630" y="262889"/>
                  </a:lnTo>
                  <a:close/>
                </a:path>
                <a:path w="341630" h="267969">
                  <a:moveTo>
                    <a:pt x="38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60350"/>
                  </a:lnTo>
                  <a:close/>
                </a:path>
                <a:path w="341630" h="267969">
                  <a:moveTo>
                    <a:pt x="341630" y="260350"/>
                  </a:moveTo>
                  <a:lnTo>
                    <a:pt x="337820" y="260350"/>
                  </a:lnTo>
                  <a:lnTo>
                    <a:pt x="337820" y="261620"/>
                  </a:lnTo>
                  <a:lnTo>
                    <a:pt x="341630" y="261620"/>
                  </a:lnTo>
                  <a:lnTo>
                    <a:pt x="341630" y="260350"/>
                  </a:lnTo>
                  <a:close/>
                </a:path>
                <a:path w="341630" h="267969">
                  <a:moveTo>
                    <a:pt x="3810" y="256539"/>
                  </a:moveTo>
                  <a:lnTo>
                    <a:pt x="0" y="256539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6539"/>
                  </a:lnTo>
                  <a:close/>
                </a:path>
                <a:path w="341630" h="267969">
                  <a:moveTo>
                    <a:pt x="341630" y="256539"/>
                  </a:moveTo>
                  <a:lnTo>
                    <a:pt x="337820" y="256539"/>
                  </a:lnTo>
                  <a:lnTo>
                    <a:pt x="337820" y="259080"/>
                  </a:lnTo>
                  <a:lnTo>
                    <a:pt x="341630" y="259080"/>
                  </a:lnTo>
                  <a:lnTo>
                    <a:pt x="341630" y="256539"/>
                  </a:lnTo>
                  <a:close/>
                </a:path>
                <a:path w="341630" h="267969">
                  <a:moveTo>
                    <a:pt x="381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54000"/>
                  </a:lnTo>
                  <a:close/>
                </a:path>
                <a:path w="341630" h="267969">
                  <a:moveTo>
                    <a:pt x="341630" y="254000"/>
                  </a:moveTo>
                  <a:lnTo>
                    <a:pt x="337820" y="254000"/>
                  </a:lnTo>
                  <a:lnTo>
                    <a:pt x="337820" y="255270"/>
                  </a:lnTo>
                  <a:lnTo>
                    <a:pt x="341630" y="255270"/>
                  </a:lnTo>
                  <a:lnTo>
                    <a:pt x="341630" y="254000"/>
                  </a:lnTo>
                  <a:close/>
                </a:path>
                <a:path w="341630" h="267969">
                  <a:moveTo>
                    <a:pt x="3810" y="241300"/>
                  </a:moveTo>
                  <a:lnTo>
                    <a:pt x="0" y="24130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41300"/>
                  </a:lnTo>
                  <a:close/>
                </a:path>
                <a:path w="341630" h="267969">
                  <a:moveTo>
                    <a:pt x="341630" y="241300"/>
                  </a:moveTo>
                  <a:lnTo>
                    <a:pt x="337820" y="241300"/>
                  </a:lnTo>
                  <a:lnTo>
                    <a:pt x="337820" y="252730"/>
                  </a:lnTo>
                  <a:lnTo>
                    <a:pt x="341630" y="252730"/>
                  </a:lnTo>
                  <a:lnTo>
                    <a:pt x="341630" y="241300"/>
                  </a:lnTo>
                  <a:close/>
                </a:path>
                <a:path w="341630" h="267969">
                  <a:moveTo>
                    <a:pt x="3810" y="237489"/>
                  </a:moveTo>
                  <a:lnTo>
                    <a:pt x="0" y="237489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7489"/>
                  </a:lnTo>
                  <a:close/>
                </a:path>
                <a:path w="341630" h="267969">
                  <a:moveTo>
                    <a:pt x="341630" y="237489"/>
                  </a:moveTo>
                  <a:lnTo>
                    <a:pt x="337820" y="237489"/>
                  </a:lnTo>
                  <a:lnTo>
                    <a:pt x="337820" y="240030"/>
                  </a:lnTo>
                  <a:lnTo>
                    <a:pt x="341630" y="240030"/>
                  </a:lnTo>
                  <a:lnTo>
                    <a:pt x="341630" y="237489"/>
                  </a:lnTo>
                  <a:close/>
                </a:path>
                <a:path w="341630" h="267969">
                  <a:moveTo>
                    <a:pt x="381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3810" y="236220"/>
                  </a:lnTo>
                  <a:lnTo>
                    <a:pt x="3810" y="234950"/>
                  </a:lnTo>
                  <a:close/>
                </a:path>
                <a:path w="341630" h="267969">
                  <a:moveTo>
                    <a:pt x="341630" y="234950"/>
                  </a:moveTo>
                  <a:lnTo>
                    <a:pt x="337820" y="234950"/>
                  </a:lnTo>
                  <a:lnTo>
                    <a:pt x="337820" y="236220"/>
                  </a:lnTo>
                  <a:lnTo>
                    <a:pt x="341630" y="236220"/>
                  </a:lnTo>
                  <a:lnTo>
                    <a:pt x="341630" y="234950"/>
                  </a:lnTo>
                  <a:close/>
                </a:path>
                <a:path w="341630" h="267969">
                  <a:moveTo>
                    <a:pt x="3810" y="226060"/>
                  </a:moveTo>
                  <a:lnTo>
                    <a:pt x="0" y="22606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26060"/>
                  </a:lnTo>
                  <a:close/>
                </a:path>
                <a:path w="341630" h="267969">
                  <a:moveTo>
                    <a:pt x="341630" y="226060"/>
                  </a:moveTo>
                  <a:lnTo>
                    <a:pt x="337820" y="226060"/>
                  </a:lnTo>
                  <a:lnTo>
                    <a:pt x="337820" y="233680"/>
                  </a:lnTo>
                  <a:lnTo>
                    <a:pt x="341630" y="233680"/>
                  </a:lnTo>
                  <a:lnTo>
                    <a:pt x="341630" y="22606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58469" y="189865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19">
                  <a:moveTo>
                    <a:pt x="2539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2539" y="36829"/>
                  </a:lnTo>
                  <a:lnTo>
                    <a:pt x="2539" y="34289"/>
                  </a:lnTo>
                  <a:close/>
                </a:path>
                <a:path w="334009" h="261619">
                  <a:moveTo>
                    <a:pt x="334009" y="34289"/>
                  </a:moveTo>
                  <a:lnTo>
                    <a:pt x="331470" y="34289"/>
                  </a:lnTo>
                  <a:lnTo>
                    <a:pt x="331470" y="36829"/>
                  </a:lnTo>
                  <a:lnTo>
                    <a:pt x="334009" y="36829"/>
                  </a:lnTo>
                  <a:lnTo>
                    <a:pt x="334009" y="34289"/>
                  </a:lnTo>
                  <a:close/>
                </a:path>
                <a:path w="334009" h="261619">
                  <a:moveTo>
                    <a:pt x="2539" y="30479"/>
                  </a:moveTo>
                  <a:lnTo>
                    <a:pt x="0" y="30479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30479"/>
                  </a:lnTo>
                  <a:close/>
                </a:path>
                <a:path w="334009" h="261619">
                  <a:moveTo>
                    <a:pt x="334009" y="30479"/>
                  </a:moveTo>
                  <a:lnTo>
                    <a:pt x="331470" y="30479"/>
                  </a:lnTo>
                  <a:lnTo>
                    <a:pt x="331470" y="33019"/>
                  </a:lnTo>
                  <a:lnTo>
                    <a:pt x="334009" y="33019"/>
                  </a:lnTo>
                  <a:lnTo>
                    <a:pt x="334009" y="30479"/>
                  </a:lnTo>
                  <a:close/>
                </a:path>
                <a:path w="334009" h="261619">
                  <a:moveTo>
                    <a:pt x="2539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2539" y="29209"/>
                  </a:lnTo>
                  <a:lnTo>
                    <a:pt x="2539" y="27939"/>
                  </a:lnTo>
                  <a:close/>
                </a:path>
                <a:path w="334009" h="261619">
                  <a:moveTo>
                    <a:pt x="334009" y="27939"/>
                  </a:moveTo>
                  <a:lnTo>
                    <a:pt x="331470" y="27939"/>
                  </a:lnTo>
                  <a:lnTo>
                    <a:pt x="331470" y="29209"/>
                  </a:lnTo>
                  <a:lnTo>
                    <a:pt x="334009" y="29209"/>
                  </a:lnTo>
                  <a:lnTo>
                    <a:pt x="334009" y="27939"/>
                  </a:lnTo>
                  <a:close/>
                </a:path>
                <a:path w="334009" h="261619">
                  <a:moveTo>
                    <a:pt x="2539" y="24129"/>
                  </a:moveTo>
                  <a:lnTo>
                    <a:pt x="0" y="24129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4129"/>
                  </a:lnTo>
                  <a:close/>
                </a:path>
                <a:path w="334009" h="261619">
                  <a:moveTo>
                    <a:pt x="334009" y="24129"/>
                  </a:moveTo>
                  <a:lnTo>
                    <a:pt x="331470" y="24129"/>
                  </a:lnTo>
                  <a:lnTo>
                    <a:pt x="331470" y="26669"/>
                  </a:lnTo>
                  <a:lnTo>
                    <a:pt x="334009" y="26669"/>
                  </a:lnTo>
                  <a:lnTo>
                    <a:pt x="334009" y="24129"/>
                  </a:lnTo>
                  <a:close/>
                </a:path>
                <a:path w="334009" h="261619">
                  <a:moveTo>
                    <a:pt x="2539" y="15239"/>
                  </a:moveTo>
                  <a:lnTo>
                    <a:pt x="0" y="15239"/>
                  </a:lnTo>
                  <a:lnTo>
                    <a:pt x="0" y="22859"/>
                  </a:lnTo>
                  <a:lnTo>
                    <a:pt x="2539" y="22859"/>
                  </a:lnTo>
                  <a:lnTo>
                    <a:pt x="2539" y="15239"/>
                  </a:lnTo>
                  <a:close/>
                </a:path>
                <a:path w="334009" h="261619">
                  <a:moveTo>
                    <a:pt x="334009" y="15239"/>
                  </a:moveTo>
                  <a:lnTo>
                    <a:pt x="331470" y="15239"/>
                  </a:lnTo>
                  <a:lnTo>
                    <a:pt x="331470" y="22859"/>
                  </a:lnTo>
                  <a:lnTo>
                    <a:pt x="334009" y="22859"/>
                  </a:lnTo>
                  <a:lnTo>
                    <a:pt x="334009" y="15239"/>
                  </a:lnTo>
                  <a:close/>
                </a:path>
                <a:path w="334009" h="261619">
                  <a:moveTo>
                    <a:pt x="2539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11429"/>
                  </a:lnTo>
                  <a:close/>
                </a:path>
                <a:path w="334009" h="261619">
                  <a:moveTo>
                    <a:pt x="334009" y="11429"/>
                  </a:moveTo>
                  <a:lnTo>
                    <a:pt x="331470" y="11429"/>
                  </a:lnTo>
                  <a:lnTo>
                    <a:pt x="331470" y="13969"/>
                  </a:lnTo>
                  <a:lnTo>
                    <a:pt x="334009" y="13969"/>
                  </a:lnTo>
                  <a:lnTo>
                    <a:pt x="334009" y="11429"/>
                  </a:lnTo>
                  <a:close/>
                </a:path>
                <a:path w="334009" h="261619">
                  <a:moveTo>
                    <a:pt x="2539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2539" y="10159"/>
                  </a:lnTo>
                  <a:lnTo>
                    <a:pt x="2539" y="8889"/>
                  </a:lnTo>
                  <a:close/>
                </a:path>
                <a:path w="334009" h="261619">
                  <a:moveTo>
                    <a:pt x="334009" y="8889"/>
                  </a:moveTo>
                  <a:lnTo>
                    <a:pt x="331470" y="8889"/>
                  </a:lnTo>
                  <a:lnTo>
                    <a:pt x="331470" y="10159"/>
                  </a:lnTo>
                  <a:lnTo>
                    <a:pt x="334009" y="10159"/>
                  </a:lnTo>
                  <a:lnTo>
                    <a:pt x="334009" y="8889"/>
                  </a:lnTo>
                  <a:close/>
                </a:path>
                <a:path w="334009" h="261619">
                  <a:moveTo>
                    <a:pt x="3340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3809"/>
                  </a:lnTo>
                  <a:lnTo>
                    <a:pt x="334009" y="3809"/>
                  </a:lnTo>
                  <a:lnTo>
                    <a:pt x="334009" y="0"/>
                  </a:lnTo>
                  <a:close/>
                </a:path>
                <a:path w="334009" h="261619">
                  <a:moveTo>
                    <a:pt x="334009" y="3809"/>
                  </a:moveTo>
                  <a:lnTo>
                    <a:pt x="331470" y="3809"/>
                  </a:lnTo>
                  <a:lnTo>
                    <a:pt x="331470" y="7619"/>
                  </a:lnTo>
                  <a:lnTo>
                    <a:pt x="334009" y="7619"/>
                  </a:lnTo>
                  <a:lnTo>
                    <a:pt x="334009" y="3809"/>
                  </a:lnTo>
                  <a:close/>
                </a:path>
                <a:path w="334009" h="261619">
                  <a:moveTo>
                    <a:pt x="2539" y="36830"/>
                  </a:moveTo>
                  <a:lnTo>
                    <a:pt x="0" y="36830"/>
                  </a:lnTo>
                  <a:lnTo>
                    <a:pt x="0" y="68579"/>
                  </a:lnTo>
                  <a:lnTo>
                    <a:pt x="2539" y="68579"/>
                  </a:lnTo>
                  <a:lnTo>
                    <a:pt x="2539" y="36830"/>
                  </a:lnTo>
                  <a:close/>
                </a:path>
                <a:path w="334009" h="261619">
                  <a:moveTo>
                    <a:pt x="334009" y="36830"/>
                  </a:moveTo>
                  <a:lnTo>
                    <a:pt x="331470" y="36830"/>
                  </a:lnTo>
                  <a:lnTo>
                    <a:pt x="331470" y="68579"/>
                  </a:lnTo>
                  <a:lnTo>
                    <a:pt x="334009" y="68579"/>
                  </a:lnTo>
                  <a:lnTo>
                    <a:pt x="334009" y="36830"/>
                  </a:lnTo>
                  <a:close/>
                </a:path>
                <a:path w="334009" h="261619">
                  <a:moveTo>
                    <a:pt x="253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539" y="74929"/>
                  </a:lnTo>
                  <a:lnTo>
                    <a:pt x="2539" y="68580"/>
                  </a:lnTo>
                  <a:close/>
                </a:path>
                <a:path w="334009" h="261619">
                  <a:moveTo>
                    <a:pt x="334009" y="68580"/>
                  </a:moveTo>
                  <a:lnTo>
                    <a:pt x="331470" y="68580"/>
                  </a:lnTo>
                  <a:lnTo>
                    <a:pt x="331470" y="74929"/>
                  </a:lnTo>
                  <a:lnTo>
                    <a:pt x="334009" y="74929"/>
                  </a:lnTo>
                  <a:lnTo>
                    <a:pt x="334009" y="68580"/>
                  </a:lnTo>
                  <a:close/>
                </a:path>
                <a:path w="334009" h="261619">
                  <a:moveTo>
                    <a:pt x="2539" y="74930"/>
                  </a:moveTo>
                  <a:lnTo>
                    <a:pt x="0" y="74930"/>
                  </a:lnTo>
                  <a:lnTo>
                    <a:pt x="0" y="119379"/>
                  </a:lnTo>
                  <a:lnTo>
                    <a:pt x="2539" y="119379"/>
                  </a:lnTo>
                  <a:lnTo>
                    <a:pt x="2539" y="74930"/>
                  </a:lnTo>
                  <a:close/>
                </a:path>
                <a:path w="334009" h="261619">
                  <a:moveTo>
                    <a:pt x="334009" y="74930"/>
                  </a:moveTo>
                  <a:lnTo>
                    <a:pt x="331470" y="74930"/>
                  </a:lnTo>
                  <a:lnTo>
                    <a:pt x="331470" y="119379"/>
                  </a:lnTo>
                  <a:lnTo>
                    <a:pt x="334009" y="119379"/>
                  </a:lnTo>
                  <a:lnTo>
                    <a:pt x="334009" y="74930"/>
                  </a:lnTo>
                  <a:close/>
                </a:path>
                <a:path w="334009" h="261619">
                  <a:moveTo>
                    <a:pt x="2539" y="119380"/>
                  </a:moveTo>
                  <a:lnTo>
                    <a:pt x="0" y="119380"/>
                  </a:lnTo>
                  <a:lnTo>
                    <a:pt x="0" y="220979"/>
                  </a:lnTo>
                  <a:lnTo>
                    <a:pt x="2539" y="220979"/>
                  </a:lnTo>
                  <a:lnTo>
                    <a:pt x="2539" y="119380"/>
                  </a:lnTo>
                  <a:close/>
                </a:path>
                <a:path w="334009" h="261619">
                  <a:moveTo>
                    <a:pt x="334009" y="119380"/>
                  </a:moveTo>
                  <a:lnTo>
                    <a:pt x="331470" y="119380"/>
                  </a:lnTo>
                  <a:lnTo>
                    <a:pt x="331470" y="220979"/>
                  </a:lnTo>
                  <a:lnTo>
                    <a:pt x="334009" y="220979"/>
                  </a:lnTo>
                  <a:lnTo>
                    <a:pt x="334009" y="119380"/>
                  </a:lnTo>
                  <a:close/>
                </a:path>
                <a:path w="334009" h="261619">
                  <a:moveTo>
                    <a:pt x="334009" y="259079"/>
                  </a:moveTo>
                  <a:lnTo>
                    <a:pt x="0" y="259079"/>
                  </a:lnTo>
                  <a:lnTo>
                    <a:pt x="0" y="261620"/>
                  </a:lnTo>
                  <a:lnTo>
                    <a:pt x="334009" y="261620"/>
                  </a:lnTo>
                  <a:lnTo>
                    <a:pt x="334009" y="259079"/>
                  </a:lnTo>
                  <a:close/>
                </a:path>
                <a:path w="334009" h="261619">
                  <a:moveTo>
                    <a:pt x="2539" y="256539"/>
                  </a:moveTo>
                  <a:lnTo>
                    <a:pt x="0" y="256539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256539"/>
                  </a:lnTo>
                  <a:close/>
                </a:path>
                <a:path w="334009" h="261619">
                  <a:moveTo>
                    <a:pt x="334009" y="256539"/>
                  </a:moveTo>
                  <a:lnTo>
                    <a:pt x="331470" y="256539"/>
                  </a:lnTo>
                  <a:lnTo>
                    <a:pt x="331470" y="257810"/>
                  </a:lnTo>
                  <a:lnTo>
                    <a:pt x="334009" y="257810"/>
                  </a:lnTo>
                  <a:lnTo>
                    <a:pt x="334009" y="256539"/>
                  </a:lnTo>
                  <a:close/>
                </a:path>
                <a:path w="334009" h="261619">
                  <a:moveTo>
                    <a:pt x="2539" y="252729"/>
                  </a:moveTo>
                  <a:lnTo>
                    <a:pt x="0" y="252729"/>
                  </a:lnTo>
                  <a:lnTo>
                    <a:pt x="0" y="255270"/>
                  </a:lnTo>
                  <a:lnTo>
                    <a:pt x="2539" y="255270"/>
                  </a:lnTo>
                  <a:lnTo>
                    <a:pt x="2539" y="252729"/>
                  </a:lnTo>
                  <a:close/>
                </a:path>
                <a:path w="334009" h="261619">
                  <a:moveTo>
                    <a:pt x="334009" y="252729"/>
                  </a:moveTo>
                  <a:lnTo>
                    <a:pt x="331470" y="252729"/>
                  </a:lnTo>
                  <a:lnTo>
                    <a:pt x="331470" y="255270"/>
                  </a:lnTo>
                  <a:lnTo>
                    <a:pt x="334009" y="255270"/>
                  </a:lnTo>
                  <a:lnTo>
                    <a:pt x="334009" y="252729"/>
                  </a:lnTo>
                  <a:close/>
                </a:path>
                <a:path w="334009" h="261619">
                  <a:moveTo>
                    <a:pt x="2539" y="250189"/>
                  </a:moveTo>
                  <a:lnTo>
                    <a:pt x="0" y="250189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50189"/>
                  </a:lnTo>
                  <a:close/>
                </a:path>
                <a:path w="334009" h="261619">
                  <a:moveTo>
                    <a:pt x="334009" y="250189"/>
                  </a:moveTo>
                  <a:lnTo>
                    <a:pt x="331470" y="250189"/>
                  </a:lnTo>
                  <a:lnTo>
                    <a:pt x="331470" y="251460"/>
                  </a:lnTo>
                  <a:lnTo>
                    <a:pt x="334009" y="251460"/>
                  </a:lnTo>
                  <a:lnTo>
                    <a:pt x="334009" y="250189"/>
                  </a:lnTo>
                  <a:close/>
                </a:path>
                <a:path w="334009" h="261619">
                  <a:moveTo>
                    <a:pt x="2539" y="237489"/>
                  </a:moveTo>
                  <a:lnTo>
                    <a:pt x="0" y="237489"/>
                  </a:lnTo>
                  <a:lnTo>
                    <a:pt x="0" y="248920"/>
                  </a:lnTo>
                  <a:lnTo>
                    <a:pt x="2539" y="248920"/>
                  </a:lnTo>
                  <a:lnTo>
                    <a:pt x="2539" y="237489"/>
                  </a:lnTo>
                  <a:close/>
                </a:path>
                <a:path w="334009" h="261619">
                  <a:moveTo>
                    <a:pt x="334009" y="237489"/>
                  </a:moveTo>
                  <a:lnTo>
                    <a:pt x="331470" y="237489"/>
                  </a:lnTo>
                  <a:lnTo>
                    <a:pt x="331470" y="248920"/>
                  </a:lnTo>
                  <a:lnTo>
                    <a:pt x="334009" y="248920"/>
                  </a:lnTo>
                  <a:lnTo>
                    <a:pt x="334009" y="237489"/>
                  </a:lnTo>
                  <a:close/>
                </a:path>
                <a:path w="334009" h="261619">
                  <a:moveTo>
                    <a:pt x="2539" y="233679"/>
                  </a:moveTo>
                  <a:lnTo>
                    <a:pt x="0" y="233679"/>
                  </a:lnTo>
                  <a:lnTo>
                    <a:pt x="0" y="236220"/>
                  </a:lnTo>
                  <a:lnTo>
                    <a:pt x="2539" y="236220"/>
                  </a:lnTo>
                  <a:lnTo>
                    <a:pt x="2539" y="233679"/>
                  </a:lnTo>
                  <a:close/>
                </a:path>
                <a:path w="334009" h="261619">
                  <a:moveTo>
                    <a:pt x="334009" y="233679"/>
                  </a:moveTo>
                  <a:lnTo>
                    <a:pt x="331470" y="233679"/>
                  </a:lnTo>
                  <a:lnTo>
                    <a:pt x="331470" y="236220"/>
                  </a:lnTo>
                  <a:lnTo>
                    <a:pt x="334009" y="236220"/>
                  </a:lnTo>
                  <a:lnTo>
                    <a:pt x="334009" y="233679"/>
                  </a:lnTo>
                  <a:close/>
                </a:path>
                <a:path w="334009" h="261619">
                  <a:moveTo>
                    <a:pt x="2539" y="231139"/>
                  </a:moveTo>
                  <a:lnTo>
                    <a:pt x="0" y="231139"/>
                  </a:lnTo>
                  <a:lnTo>
                    <a:pt x="0" y="232410"/>
                  </a:lnTo>
                  <a:lnTo>
                    <a:pt x="2539" y="232410"/>
                  </a:lnTo>
                  <a:lnTo>
                    <a:pt x="2539" y="231139"/>
                  </a:lnTo>
                  <a:close/>
                </a:path>
                <a:path w="334009" h="261619">
                  <a:moveTo>
                    <a:pt x="334009" y="231139"/>
                  </a:moveTo>
                  <a:lnTo>
                    <a:pt x="331470" y="231139"/>
                  </a:lnTo>
                  <a:lnTo>
                    <a:pt x="331470" y="232410"/>
                  </a:lnTo>
                  <a:lnTo>
                    <a:pt x="334009" y="232410"/>
                  </a:lnTo>
                  <a:lnTo>
                    <a:pt x="334009" y="231139"/>
                  </a:lnTo>
                  <a:close/>
                </a:path>
                <a:path w="334009" h="261619">
                  <a:moveTo>
                    <a:pt x="2539" y="222250"/>
                  </a:moveTo>
                  <a:lnTo>
                    <a:pt x="0" y="222250"/>
                  </a:lnTo>
                  <a:lnTo>
                    <a:pt x="0" y="229870"/>
                  </a:lnTo>
                  <a:lnTo>
                    <a:pt x="2539" y="229870"/>
                  </a:lnTo>
                  <a:lnTo>
                    <a:pt x="2539" y="222250"/>
                  </a:lnTo>
                  <a:close/>
                </a:path>
                <a:path w="334009" h="261619">
                  <a:moveTo>
                    <a:pt x="334009" y="222250"/>
                  </a:moveTo>
                  <a:lnTo>
                    <a:pt x="331470" y="222250"/>
                  </a:lnTo>
                  <a:lnTo>
                    <a:pt x="331470" y="229870"/>
                  </a:lnTo>
                  <a:lnTo>
                    <a:pt x="334009" y="229870"/>
                  </a:lnTo>
                  <a:lnTo>
                    <a:pt x="334009" y="22225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461009" y="1902460"/>
              <a:ext cx="328930" cy="254000"/>
            </a:xfrm>
            <a:custGeom>
              <a:avLst/>
              <a:gdLst/>
              <a:ahLst/>
              <a:cxnLst/>
              <a:rect l="l" t="t" r="r" b="b"/>
              <a:pathLst>
                <a:path w="328930" h="254000">
                  <a:moveTo>
                    <a:pt x="508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5080" y="33020"/>
                  </a:lnTo>
                  <a:lnTo>
                    <a:pt x="5080" y="30480"/>
                  </a:lnTo>
                  <a:close/>
                </a:path>
                <a:path w="328930" h="254000">
                  <a:moveTo>
                    <a:pt x="328930" y="30480"/>
                  </a:moveTo>
                  <a:lnTo>
                    <a:pt x="325120" y="30480"/>
                  </a:lnTo>
                  <a:lnTo>
                    <a:pt x="325120" y="33020"/>
                  </a:lnTo>
                  <a:lnTo>
                    <a:pt x="328930" y="33020"/>
                  </a:lnTo>
                  <a:lnTo>
                    <a:pt x="328930" y="30480"/>
                  </a:lnTo>
                  <a:close/>
                </a:path>
                <a:path w="328930" h="254000">
                  <a:moveTo>
                    <a:pt x="5080" y="26670"/>
                  </a:moveTo>
                  <a:lnTo>
                    <a:pt x="0" y="26670"/>
                  </a:lnTo>
                  <a:lnTo>
                    <a:pt x="0" y="29210"/>
                  </a:lnTo>
                  <a:lnTo>
                    <a:pt x="5080" y="29210"/>
                  </a:lnTo>
                  <a:lnTo>
                    <a:pt x="5080" y="26670"/>
                  </a:lnTo>
                  <a:close/>
                </a:path>
                <a:path w="328930" h="254000">
                  <a:moveTo>
                    <a:pt x="328930" y="26670"/>
                  </a:moveTo>
                  <a:lnTo>
                    <a:pt x="325120" y="26670"/>
                  </a:lnTo>
                  <a:lnTo>
                    <a:pt x="325120" y="29210"/>
                  </a:lnTo>
                  <a:lnTo>
                    <a:pt x="328930" y="29210"/>
                  </a:lnTo>
                  <a:lnTo>
                    <a:pt x="328930" y="26670"/>
                  </a:lnTo>
                  <a:close/>
                </a:path>
                <a:path w="328930" h="254000">
                  <a:moveTo>
                    <a:pt x="5080" y="24130"/>
                  </a:moveTo>
                  <a:lnTo>
                    <a:pt x="0" y="24130"/>
                  </a:lnTo>
                  <a:lnTo>
                    <a:pt x="0" y="25400"/>
                  </a:lnTo>
                  <a:lnTo>
                    <a:pt x="5080" y="25400"/>
                  </a:lnTo>
                  <a:lnTo>
                    <a:pt x="5080" y="24130"/>
                  </a:lnTo>
                  <a:close/>
                </a:path>
                <a:path w="328930" h="254000">
                  <a:moveTo>
                    <a:pt x="328930" y="24130"/>
                  </a:moveTo>
                  <a:lnTo>
                    <a:pt x="325120" y="24130"/>
                  </a:lnTo>
                  <a:lnTo>
                    <a:pt x="325120" y="25400"/>
                  </a:lnTo>
                  <a:lnTo>
                    <a:pt x="328930" y="25400"/>
                  </a:lnTo>
                  <a:lnTo>
                    <a:pt x="328930" y="24130"/>
                  </a:lnTo>
                  <a:close/>
                </a:path>
                <a:path w="328930" h="254000">
                  <a:moveTo>
                    <a:pt x="5080" y="20320"/>
                  </a:moveTo>
                  <a:lnTo>
                    <a:pt x="0" y="20320"/>
                  </a:lnTo>
                  <a:lnTo>
                    <a:pt x="0" y="22860"/>
                  </a:lnTo>
                  <a:lnTo>
                    <a:pt x="5080" y="22860"/>
                  </a:lnTo>
                  <a:lnTo>
                    <a:pt x="5080" y="20320"/>
                  </a:lnTo>
                  <a:close/>
                </a:path>
                <a:path w="328930" h="254000">
                  <a:moveTo>
                    <a:pt x="328930" y="20320"/>
                  </a:moveTo>
                  <a:lnTo>
                    <a:pt x="325120" y="20320"/>
                  </a:lnTo>
                  <a:lnTo>
                    <a:pt x="325120" y="22860"/>
                  </a:lnTo>
                  <a:lnTo>
                    <a:pt x="328930" y="22860"/>
                  </a:lnTo>
                  <a:lnTo>
                    <a:pt x="328930" y="20320"/>
                  </a:lnTo>
                  <a:close/>
                </a:path>
                <a:path w="328930" h="254000">
                  <a:moveTo>
                    <a:pt x="5080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5080" y="19050"/>
                  </a:lnTo>
                  <a:lnTo>
                    <a:pt x="5080" y="11430"/>
                  </a:lnTo>
                  <a:close/>
                </a:path>
                <a:path w="328930" h="254000">
                  <a:moveTo>
                    <a:pt x="328930" y="11430"/>
                  </a:moveTo>
                  <a:lnTo>
                    <a:pt x="325120" y="11430"/>
                  </a:lnTo>
                  <a:lnTo>
                    <a:pt x="325120" y="19050"/>
                  </a:lnTo>
                  <a:lnTo>
                    <a:pt x="328930" y="19050"/>
                  </a:lnTo>
                  <a:lnTo>
                    <a:pt x="328930" y="11430"/>
                  </a:lnTo>
                  <a:close/>
                </a:path>
                <a:path w="328930" h="254000">
                  <a:moveTo>
                    <a:pt x="5080" y="7620"/>
                  </a:moveTo>
                  <a:lnTo>
                    <a:pt x="0" y="7620"/>
                  </a:lnTo>
                  <a:lnTo>
                    <a:pt x="0" y="10160"/>
                  </a:lnTo>
                  <a:lnTo>
                    <a:pt x="5080" y="10160"/>
                  </a:lnTo>
                  <a:lnTo>
                    <a:pt x="5080" y="7620"/>
                  </a:lnTo>
                  <a:close/>
                </a:path>
                <a:path w="328930" h="254000">
                  <a:moveTo>
                    <a:pt x="328930" y="7620"/>
                  </a:moveTo>
                  <a:lnTo>
                    <a:pt x="325120" y="7620"/>
                  </a:lnTo>
                  <a:lnTo>
                    <a:pt x="325120" y="10160"/>
                  </a:lnTo>
                  <a:lnTo>
                    <a:pt x="328930" y="10160"/>
                  </a:lnTo>
                  <a:lnTo>
                    <a:pt x="328930" y="7620"/>
                  </a:lnTo>
                  <a:close/>
                </a:path>
                <a:path w="328930" h="254000">
                  <a:moveTo>
                    <a:pt x="5080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5080" y="6350"/>
                  </a:lnTo>
                  <a:lnTo>
                    <a:pt x="5080" y="5080"/>
                  </a:lnTo>
                  <a:close/>
                </a:path>
                <a:path w="328930" h="254000">
                  <a:moveTo>
                    <a:pt x="328930" y="5080"/>
                  </a:moveTo>
                  <a:lnTo>
                    <a:pt x="325120" y="5080"/>
                  </a:lnTo>
                  <a:lnTo>
                    <a:pt x="325120" y="6350"/>
                  </a:lnTo>
                  <a:lnTo>
                    <a:pt x="328930" y="6350"/>
                  </a:lnTo>
                  <a:lnTo>
                    <a:pt x="328930" y="5080"/>
                  </a:lnTo>
                  <a:close/>
                </a:path>
                <a:path w="328930" h="254000">
                  <a:moveTo>
                    <a:pt x="32893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28930" y="3810"/>
                  </a:lnTo>
                  <a:lnTo>
                    <a:pt x="328930" y="0"/>
                  </a:lnTo>
                  <a:close/>
                </a:path>
                <a:path w="328930" h="254000">
                  <a:moveTo>
                    <a:pt x="5080" y="33020"/>
                  </a:moveTo>
                  <a:lnTo>
                    <a:pt x="0" y="33020"/>
                  </a:lnTo>
                  <a:lnTo>
                    <a:pt x="0" y="64770"/>
                  </a:lnTo>
                  <a:lnTo>
                    <a:pt x="5080" y="64770"/>
                  </a:lnTo>
                  <a:lnTo>
                    <a:pt x="5080" y="33020"/>
                  </a:lnTo>
                  <a:close/>
                </a:path>
                <a:path w="328930" h="254000">
                  <a:moveTo>
                    <a:pt x="328930" y="33020"/>
                  </a:moveTo>
                  <a:lnTo>
                    <a:pt x="325120" y="33020"/>
                  </a:lnTo>
                  <a:lnTo>
                    <a:pt x="325120" y="64770"/>
                  </a:lnTo>
                  <a:lnTo>
                    <a:pt x="328930" y="64770"/>
                  </a:lnTo>
                  <a:lnTo>
                    <a:pt x="328930" y="33020"/>
                  </a:lnTo>
                  <a:close/>
                </a:path>
                <a:path w="328930" h="254000">
                  <a:moveTo>
                    <a:pt x="508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5080" y="71120"/>
                  </a:lnTo>
                  <a:lnTo>
                    <a:pt x="5080" y="64770"/>
                  </a:lnTo>
                  <a:close/>
                </a:path>
                <a:path w="328930" h="254000">
                  <a:moveTo>
                    <a:pt x="328930" y="64770"/>
                  </a:moveTo>
                  <a:lnTo>
                    <a:pt x="325120" y="64770"/>
                  </a:lnTo>
                  <a:lnTo>
                    <a:pt x="325120" y="71120"/>
                  </a:lnTo>
                  <a:lnTo>
                    <a:pt x="328930" y="71120"/>
                  </a:lnTo>
                  <a:lnTo>
                    <a:pt x="328930" y="64770"/>
                  </a:lnTo>
                  <a:close/>
                </a:path>
                <a:path w="328930" h="254000">
                  <a:moveTo>
                    <a:pt x="5080" y="71120"/>
                  </a:moveTo>
                  <a:lnTo>
                    <a:pt x="0" y="71120"/>
                  </a:lnTo>
                  <a:lnTo>
                    <a:pt x="0" y="115570"/>
                  </a:lnTo>
                  <a:lnTo>
                    <a:pt x="5080" y="115570"/>
                  </a:lnTo>
                  <a:lnTo>
                    <a:pt x="5080" y="71120"/>
                  </a:lnTo>
                  <a:close/>
                </a:path>
                <a:path w="328930" h="254000">
                  <a:moveTo>
                    <a:pt x="328930" y="71120"/>
                  </a:moveTo>
                  <a:lnTo>
                    <a:pt x="325120" y="71120"/>
                  </a:lnTo>
                  <a:lnTo>
                    <a:pt x="325120" y="115570"/>
                  </a:lnTo>
                  <a:lnTo>
                    <a:pt x="328930" y="115570"/>
                  </a:lnTo>
                  <a:lnTo>
                    <a:pt x="328930" y="71120"/>
                  </a:lnTo>
                  <a:close/>
                </a:path>
                <a:path w="328930" h="254000">
                  <a:moveTo>
                    <a:pt x="5080" y="115570"/>
                  </a:moveTo>
                  <a:lnTo>
                    <a:pt x="0" y="115570"/>
                  </a:lnTo>
                  <a:lnTo>
                    <a:pt x="0" y="217170"/>
                  </a:lnTo>
                  <a:lnTo>
                    <a:pt x="5080" y="217170"/>
                  </a:lnTo>
                  <a:lnTo>
                    <a:pt x="5080" y="115570"/>
                  </a:lnTo>
                  <a:close/>
                </a:path>
                <a:path w="328930" h="254000">
                  <a:moveTo>
                    <a:pt x="328930" y="115570"/>
                  </a:moveTo>
                  <a:lnTo>
                    <a:pt x="325120" y="115570"/>
                  </a:lnTo>
                  <a:lnTo>
                    <a:pt x="325120" y="217170"/>
                  </a:lnTo>
                  <a:lnTo>
                    <a:pt x="328930" y="217170"/>
                  </a:lnTo>
                  <a:lnTo>
                    <a:pt x="328930" y="115570"/>
                  </a:lnTo>
                  <a:close/>
                </a:path>
                <a:path w="328930" h="254000">
                  <a:moveTo>
                    <a:pt x="328930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28930" y="254000"/>
                  </a:lnTo>
                  <a:lnTo>
                    <a:pt x="328930" y="252730"/>
                  </a:lnTo>
                  <a:close/>
                </a:path>
                <a:path w="328930" h="254000">
                  <a:moveTo>
                    <a:pt x="5080" y="248920"/>
                  </a:moveTo>
                  <a:lnTo>
                    <a:pt x="0" y="248920"/>
                  </a:lnTo>
                  <a:lnTo>
                    <a:pt x="0" y="251460"/>
                  </a:lnTo>
                  <a:lnTo>
                    <a:pt x="328930" y="251460"/>
                  </a:lnTo>
                  <a:lnTo>
                    <a:pt x="328930" y="250190"/>
                  </a:lnTo>
                  <a:lnTo>
                    <a:pt x="5080" y="250190"/>
                  </a:lnTo>
                  <a:lnTo>
                    <a:pt x="5080" y="248920"/>
                  </a:lnTo>
                  <a:close/>
                </a:path>
                <a:path w="328930" h="254000">
                  <a:moveTo>
                    <a:pt x="328930" y="248920"/>
                  </a:moveTo>
                  <a:lnTo>
                    <a:pt x="325120" y="248920"/>
                  </a:lnTo>
                  <a:lnTo>
                    <a:pt x="325120" y="250190"/>
                  </a:lnTo>
                  <a:lnTo>
                    <a:pt x="328930" y="250190"/>
                  </a:lnTo>
                  <a:lnTo>
                    <a:pt x="328930" y="248920"/>
                  </a:lnTo>
                  <a:close/>
                </a:path>
                <a:path w="328930" h="254000">
                  <a:moveTo>
                    <a:pt x="5080" y="246380"/>
                  </a:moveTo>
                  <a:lnTo>
                    <a:pt x="0" y="246380"/>
                  </a:lnTo>
                  <a:lnTo>
                    <a:pt x="0" y="247650"/>
                  </a:lnTo>
                  <a:lnTo>
                    <a:pt x="5080" y="247650"/>
                  </a:lnTo>
                  <a:lnTo>
                    <a:pt x="5080" y="246380"/>
                  </a:lnTo>
                  <a:close/>
                </a:path>
                <a:path w="328930" h="254000">
                  <a:moveTo>
                    <a:pt x="328930" y="246380"/>
                  </a:moveTo>
                  <a:lnTo>
                    <a:pt x="325120" y="246380"/>
                  </a:lnTo>
                  <a:lnTo>
                    <a:pt x="325120" y="247650"/>
                  </a:lnTo>
                  <a:lnTo>
                    <a:pt x="328930" y="247650"/>
                  </a:lnTo>
                  <a:lnTo>
                    <a:pt x="328930" y="246380"/>
                  </a:lnTo>
                  <a:close/>
                </a:path>
                <a:path w="328930" h="254000">
                  <a:moveTo>
                    <a:pt x="5080" y="233680"/>
                  </a:moveTo>
                  <a:lnTo>
                    <a:pt x="0" y="233680"/>
                  </a:lnTo>
                  <a:lnTo>
                    <a:pt x="0" y="245110"/>
                  </a:lnTo>
                  <a:lnTo>
                    <a:pt x="5080" y="245110"/>
                  </a:lnTo>
                  <a:lnTo>
                    <a:pt x="5080" y="233680"/>
                  </a:lnTo>
                  <a:close/>
                </a:path>
                <a:path w="328930" h="254000">
                  <a:moveTo>
                    <a:pt x="328930" y="233680"/>
                  </a:moveTo>
                  <a:lnTo>
                    <a:pt x="325120" y="233680"/>
                  </a:lnTo>
                  <a:lnTo>
                    <a:pt x="325120" y="245110"/>
                  </a:lnTo>
                  <a:lnTo>
                    <a:pt x="328930" y="245110"/>
                  </a:lnTo>
                  <a:lnTo>
                    <a:pt x="328930" y="233680"/>
                  </a:lnTo>
                  <a:close/>
                </a:path>
                <a:path w="328930" h="254000">
                  <a:moveTo>
                    <a:pt x="5080" y="229870"/>
                  </a:moveTo>
                  <a:lnTo>
                    <a:pt x="0" y="229870"/>
                  </a:lnTo>
                  <a:lnTo>
                    <a:pt x="0" y="232410"/>
                  </a:lnTo>
                  <a:lnTo>
                    <a:pt x="5080" y="232410"/>
                  </a:lnTo>
                  <a:lnTo>
                    <a:pt x="5080" y="229870"/>
                  </a:lnTo>
                  <a:close/>
                </a:path>
                <a:path w="328930" h="254000">
                  <a:moveTo>
                    <a:pt x="328930" y="229870"/>
                  </a:moveTo>
                  <a:lnTo>
                    <a:pt x="325120" y="229870"/>
                  </a:lnTo>
                  <a:lnTo>
                    <a:pt x="325120" y="232410"/>
                  </a:lnTo>
                  <a:lnTo>
                    <a:pt x="328930" y="232410"/>
                  </a:lnTo>
                  <a:lnTo>
                    <a:pt x="328930" y="229870"/>
                  </a:lnTo>
                  <a:close/>
                </a:path>
                <a:path w="328930" h="254000">
                  <a:moveTo>
                    <a:pt x="5080" y="227330"/>
                  </a:moveTo>
                  <a:lnTo>
                    <a:pt x="0" y="227330"/>
                  </a:lnTo>
                  <a:lnTo>
                    <a:pt x="0" y="228600"/>
                  </a:lnTo>
                  <a:lnTo>
                    <a:pt x="5080" y="228600"/>
                  </a:lnTo>
                  <a:lnTo>
                    <a:pt x="5080" y="227330"/>
                  </a:lnTo>
                  <a:close/>
                </a:path>
                <a:path w="328930" h="254000">
                  <a:moveTo>
                    <a:pt x="328930" y="227330"/>
                  </a:moveTo>
                  <a:lnTo>
                    <a:pt x="325120" y="227330"/>
                  </a:lnTo>
                  <a:lnTo>
                    <a:pt x="325120" y="228600"/>
                  </a:lnTo>
                  <a:lnTo>
                    <a:pt x="328930" y="228600"/>
                  </a:lnTo>
                  <a:lnTo>
                    <a:pt x="328930" y="227330"/>
                  </a:lnTo>
                  <a:close/>
                </a:path>
                <a:path w="328930" h="254000">
                  <a:moveTo>
                    <a:pt x="5080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5080" y="226060"/>
                  </a:lnTo>
                  <a:lnTo>
                    <a:pt x="5080" y="218440"/>
                  </a:lnTo>
                  <a:close/>
                </a:path>
                <a:path w="328930" h="254000">
                  <a:moveTo>
                    <a:pt x="328930" y="218440"/>
                  </a:moveTo>
                  <a:lnTo>
                    <a:pt x="325120" y="218440"/>
                  </a:lnTo>
                  <a:lnTo>
                    <a:pt x="325120" y="226060"/>
                  </a:lnTo>
                  <a:lnTo>
                    <a:pt x="328930" y="226060"/>
                  </a:lnTo>
                  <a:lnTo>
                    <a:pt x="328930" y="21844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466090" y="1907539"/>
              <a:ext cx="320040" cy="245110"/>
            </a:xfrm>
            <a:custGeom>
              <a:avLst/>
              <a:gdLst/>
              <a:ahLst/>
              <a:cxnLst/>
              <a:rect l="l" t="t" r="r" b="b"/>
              <a:pathLst>
                <a:path w="320040" h="245110">
                  <a:moveTo>
                    <a:pt x="2540" y="228600"/>
                  </a:moveTo>
                  <a:lnTo>
                    <a:pt x="0" y="228600"/>
                  </a:lnTo>
                  <a:lnTo>
                    <a:pt x="0" y="240030"/>
                  </a:lnTo>
                  <a:lnTo>
                    <a:pt x="2540" y="240030"/>
                  </a:lnTo>
                  <a:lnTo>
                    <a:pt x="2540" y="228600"/>
                  </a:lnTo>
                  <a:close/>
                </a:path>
                <a:path w="320040" h="245110">
                  <a:moveTo>
                    <a:pt x="254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2540" y="227330"/>
                  </a:lnTo>
                  <a:lnTo>
                    <a:pt x="2540" y="224790"/>
                  </a:lnTo>
                  <a:close/>
                </a:path>
                <a:path w="320040" h="245110">
                  <a:moveTo>
                    <a:pt x="2540" y="222250"/>
                  </a:moveTo>
                  <a:lnTo>
                    <a:pt x="0" y="222250"/>
                  </a:lnTo>
                  <a:lnTo>
                    <a:pt x="0" y="223520"/>
                  </a:lnTo>
                  <a:lnTo>
                    <a:pt x="2540" y="223520"/>
                  </a:lnTo>
                  <a:lnTo>
                    <a:pt x="2540" y="222250"/>
                  </a:lnTo>
                  <a:close/>
                </a:path>
                <a:path w="320040" h="245110">
                  <a:moveTo>
                    <a:pt x="254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0" y="220980"/>
                  </a:lnTo>
                  <a:lnTo>
                    <a:pt x="2527" y="220980"/>
                  </a:lnTo>
                  <a:lnTo>
                    <a:pt x="2527" y="27940"/>
                  </a:lnTo>
                  <a:lnTo>
                    <a:pt x="2540" y="25400"/>
                  </a:lnTo>
                  <a:close/>
                </a:path>
                <a:path w="320040" h="245110">
                  <a:moveTo>
                    <a:pt x="254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540" y="24130"/>
                  </a:lnTo>
                  <a:lnTo>
                    <a:pt x="2540" y="21590"/>
                  </a:lnTo>
                  <a:close/>
                </a:path>
                <a:path w="320040" h="245110">
                  <a:moveTo>
                    <a:pt x="2540" y="19050"/>
                  </a:moveTo>
                  <a:lnTo>
                    <a:pt x="0" y="19050"/>
                  </a:lnTo>
                  <a:lnTo>
                    <a:pt x="0" y="20320"/>
                  </a:lnTo>
                  <a:lnTo>
                    <a:pt x="2540" y="20320"/>
                  </a:lnTo>
                  <a:lnTo>
                    <a:pt x="2540" y="19050"/>
                  </a:lnTo>
                  <a:close/>
                </a:path>
                <a:path w="320040" h="245110">
                  <a:moveTo>
                    <a:pt x="254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15240"/>
                  </a:lnTo>
                  <a:close/>
                </a:path>
                <a:path w="320040" h="245110">
                  <a:moveTo>
                    <a:pt x="2540" y="6350"/>
                  </a:moveTo>
                  <a:lnTo>
                    <a:pt x="0" y="6350"/>
                  </a:lnTo>
                  <a:lnTo>
                    <a:pt x="0" y="13970"/>
                  </a:lnTo>
                  <a:lnTo>
                    <a:pt x="2540" y="13970"/>
                  </a:lnTo>
                  <a:lnTo>
                    <a:pt x="2540" y="6350"/>
                  </a:lnTo>
                  <a:close/>
                </a:path>
                <a:path w="320040" h="245110">
                  <a:moveTo>
                    <a:pt x="254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2540"/>
                  </a:lnTo>
                  <a:close/>
                </a:path>
                <a:path w="320040" h="245110">
                  <a:moveTo>
                    <a:pt x="320040" y="243840"/>
                  </a:moveTo>
                  <a:lnTo>
                    <a:pt x="0" y="243840"/>
                  </a:lnTo>
                  <a:lnTo>
                    <a:pt x="0" y="245110"/>
                  </a:lnTo>
                  <a:lnTo>
                    <a:pt x="320040" y="245110"/>
                  </a:lnTo>
                  <a:lnTo>
                    <a:pt x="320040" y="243840"/>
                  </a:lnTo>
                  <a:close/>
                </a:path>
                <a:path w="320040" h="245110">
                  <a:moveTo>
                    <a:pt x="32004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320040" y="242570"/>
                  </a:lnTo>
                  <a:lnTo>
                    <a:pt x="320040" y="241300"/>
                  </a:lnTo>
                  <a:close/>
                </a:path>
                <a:path w="320040" h="245110">
                  <a:moveTo>
                    <a:pt x="320040" y="228600"/>
                  </a:moveTo>
                  <a:lnTo>
                    <a:pt x="316230" y="228600"/>
                  </a:lnTo>
                  <a:lnTo>
                    <a:pt x="316230" y="240030"/>
                  </a:lnTo>
                  <a:lnTo>
                    <a:pt x="320040" y="240030"/>
                  </a:lnTo>
                  <a:lnTo>
                    <a:pt x="320040" y="228600"/>
                  </a:lnTo>
                  <a:close/>
                </a:path>
                <a:path w="320040" h="245110">
                  <a:moveTo>
                    <a:pt x="320040" y="224790"/>
                  </a:moveTo>
                  <a:lnTo>
                    <a:pt x="316230" y="224790"/>
                  </a:lnTo>
                  <a:lnTo>
                    <a:pt x="316230" y="227330"/>
                  </a:lnTo>
                  <a:lnTo>
                    <a:pt x="320040" y="227330"/>
                  </a:lnTo>
                  <a:lnTo>
                    <a:pt x="320040" y="224790"/>
                  </a:lnTo>
                  <a:close/>
                </a:path>
                <a:path w="320040" h="245110">
                  <a:moveTo>
                    <a:pt x="320040" y="222250"/>
                  </a:moveTo>
                  <a:lnTo>
                    <a:pt x="316230" y="222250"/>
                  </a:lnTo>
                  <a:lnTo>
                    <a:pt x="316230" y="223520"/>
                  </a:lnTo>
                  <a:lnTo>
                    <a:pt x="320040" y="223520"/>
                  </a:lnTo>
                  <a:lnTo>
                    <a:pt x="320040" y="222250"/>
                  </a:lnTo>
                  <a:close/>
                </a:path>
                <a:path w="320040" h="245110">
                  <a:moveTo>
                    <a:pt x="320040" y="213360"/>
                  </a:moveTo>
                  <a:lnTo>
                    <a:pt x="316230" y="213360"/>
                  </a:lnTo>
                  <a:lnTo>
                    <a:pt x="316230" y="220980"/>
                  </a:lnTo>
                  <a:lnTo>
                    <a:pt x="320040" y="220980"/>
                  </a:lnTo>
                  <a:lnTo>
                    <a:pt x="320040" y="213360"/>
                  </a:lnTo>
                  <a:close/>
                </a:path>
                <a:path w="320040" h="245110">
                  <a:moveTo>
                    <a:pt x="320040" y="25400"/>
                  </a:moveTo>
                  <a:lnTo>
                    <a:pt x="316230" y="25400"/>
                  </a:lnTo>
                  <a:lnTo>
                    <a:pt x="316230" y="27940"/>
                  </a:lnTo>
                  <a:lnTo>
                    <a:pt x="316230" y="212090"/>
                  </a:lnTo>
                  <a:lnTo>
                    <a:pt x="320040" y="212090"/>
                  </a:lnTo>
                  <a:lnTo>
                    <a:pt x="320040" y="27940"/>
                  </a:lnTo>
                  <a:lnTo>
                    <a:pt x="320040" y="25400"/>
                  </a:lnTo>
                  <a:close/>
                </a:path>
                <a:path w="320040" h="245110">
                  <a:moveTo>
                    <a:pt x="320040" y="21590"/>
                  </a:moveTo>
                  <a:lnTo>
                    <a:pt x="316230" y="21590"/>
                  </a:lnTo>
                  <a:lnTo>
                    <a:pt x="316230" y="24130"/>
                  </a:lnTo>
                  <a:lnTo>
                    <a:pt x="320040" y="24130"/>
                  </a:lnTo>
                  <a:lnTo>
                    <a:pt x="320040" y="21590"/>
                  </a:lnTo>
                  <a:close/>
                </a:path>
                <a:path w="320040" h="245110">
                  <a:moveTo>
                    <a:pt x="320040" y="19050"/>
                  </a:moveTo>
                  <a:lnTo>
                    <a:pt x="316230" y="19050"/>
                  </a:lnTo>
                  <a:lnTo>
                    <a:pt x="316230" y="20320"/>
                  </a:lnTo>
                  <a:lnTo>
                    <a:pt x="320040" y="20320"/>
                  </a:lnTo>
                  <a:lnTo>
                    <a:pt x="320040" y="19050"/>
                  </a:lnTo>
                  <a:close/>
                </a:path>
                <a:path w="320040" h="245110">
                  <a:moveTo>
                    <a:pt x="320040" y="15240"/>
                  </a:moveTo>
                  <a:lnTo>
                    <a:pt x="316230" y="15240"/>
                  </a:lnTo>
                  <a:lnTo>
                    <a:pt x="316230" y="17780"/>
                  </a:lnTo>
                  <a:lnTo>
                    <a:pt x="320040" y="17780"/>
                  </a:lnTo>
                  <a:lnTo>
                    <a:pt x="320040" y="15240"/>
                  </a:lnTo>
                  <a:close/>
                </a:path>
                <a:path w="320040" h="245110">
                  <a:moveTo>
                    <a:pt x="320040" y="6350"/>
                  </a:moveTo>
                  <a:lnTo>
                    <a:pt x="316230" y="6350"/>
                  </a:lnTo>
                  <a:lnTo>
                    <a:pt x="316230" y="13970"/>
                  </a:lnTo>
                  <a:lnTo>
                    <a:pt x="320040" y="13970"/>
                  </a:lnTo>
                  <a:lnTo>
                    <a:pt x="320040" y="6350"/>
                  </a:lnTo>
                  <a:close/>
                </a:path>
                <a:path w="320040" h="245110">
                  <a:moveTo>
                    <a:pt x="320040" y="2540"/>
                  </a:moveTo>
                  <a:lnTo>
                    <a:pt x="316230" y="2540"/>
                  </a:lnTo>
                  <a:lnTo>
                    <a:pt x="316230" y="5080"/>
                  </a:lnTo>
                  <a:lnTo>
                    <a:pt x="320040" y="5080"/>
                  </a:lnTo>
                  <a:lnTo>
                    <a:pt x="320040" y="2540"/>
                  </a:lnTo>
                  <a:close/>
                </a:path>
                <a:path w="320040" h="245110">
                  <a:moveTo>
                    <a:pt x="3200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20040" y="1270"/>
                  </a:lnTo>
                  <a:lnTo>
                    <a:pt x="320040" y="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468629" y="1910080"/>
              <a:ext cx="313690" cy="237490"/>
            </a:xfrm>
            <a:custGeom>
              <a:avLst/>
              <a:gdLst/>
              <a:ahLst/>
              <a:cxnLst/>
              <a:rect l="l" t="t" r="r" b="b"/>
              <a:pathLst>
                <a:path w="313690" h="237489">
                  <a:moveTo>
                    <a:pt x="3810" y="22860"/>
                  </a:moveTo>
                  <a:lnTo>
                    <a:pt x="0" y="2286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22860"/>
                  </a:lnTo>
                  <a:close/>
                </a:path>
                <a:path w="313690" h="237489">
                  <a:moveTo>
                    <a:pt x="313690" y="22860"/>
                  </a:moveTo>
                  <a:lnTo>
                    <a:pt x="309880" y="22860"/>
                  </a:lnTo>
                  <a:lnTo>
                    <a:pt x="309880" y="25400"/>
                  </a:lnTo>
                  <a:lnTo>
                    <a:pt x="313690" y="25400"/>
                  </a:lnTo>
                  <a:lnTo>
                    <a:pt x="313690" y="22860"/>
                  </a:lnTo>
                  <a:close/>
                </a:path>
                <a:path w="313690" h="237489">
                  <a:moveTo>
                    <a:pt x="381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close/>
                </a:path>
                <a:path w="313690" h="237489">
                  <a:moveTo>
                    <a:pt x="313690" y="19050"/>
                  </a:moveTo>
                  <a:lnTo>
                    <a:pt x="309880" y="19050"/>
                  </a:lnTo>
                  <a:lnTo>
                    <a:pt x="309880" y="21589"/>
                  </a:lnTo>
                  <a:lnTo>
                    <a:pt x="313690" y="21589"/>
                  </a:lnTo>
                  <a:lnTo>
                    <a:pt x="313690" y="19050"/>
                  </a:lnTo>
                  <a:close/>
                </a:path>
                <a:path w="313690" h="237489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313690" h="237489">
                  <a:moveTo>
                    <a:pt x="313690" y="16510"/>
                  </a:moveTo>
                  <a:lnTo>
                    <a:pt x="309880" y="16510"/>
                  </a:lnTo>
                  <a:lnTo>
                    <a:pt x="309880" y="17779"/>
                  </a:lnTo>
                  <a:lnTo>
                    <a:pt x="313690" y="17779"/>
                  </a:lnTo>
                  <a:lnTo>
                    <a:pt x="313690" y="16510"/>
                  </a:lnTo>
                  <a:close/>
                </a:path>
                <a:path w="313690" h="237489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13690" h="237489">
                  <a:moveTo>
                    <a:pt x="313690" y="12700"/>
                  </a:moveTo>
                  <a:lnTo>
                    <a:pt x="309880" y="12700"/>
                  </a:lnTo>
                  <a:lnTo>
                    <a:pt x="309880" y="15239"/>
                  </a:lnTo>
                  <a:lnTo>
                    <a:pt x="313690" y="15239"/>
                  </a:lnTo>
                  <a:lnTo>
                    <a:pt x="313690" y="12700"/>
                  </a:lnTo>
                  <a:close/>
                </a:path>
                <a:path w="313690" h="237489">
                  <a:moveTo>
                    <a:pt x="3810" y="3810"/>
                  </a:moveTo>
                  <a:lnTo>
                    <a:pt x="0" y="381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close/>
                </a:path>
                <a:path w="313690" h="237489">
                  <a:moveTo>
                    <a:pt x="313690" y="3810"/>
                  </a:moveTo>
                  <a:lnTo>
                    <a:pt x="309880" y="3810"/>
                  </a:lnTo>
                  <a:lnTo>
                    <a:pt x="309880" y="11429"/>
                  </a:lnTo>
                  <a:lnTo>
                    <a:pt x="313690" y="11429"/>
                  </a:lnTo>
                  <a:lnTo>
                    <a:pt x="313690" y="3810"/>
                  </a:lnTo>
                  <a:close/>
                </a:path>
                <a:path w="313690" h="237489">
                  <a:moveTo>
                    <a:pt x="3136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13690" y="2539"/>
                  </a:lnTo>
                  <a:lnTo>
                    <a:pt x="313690" y="0"/>
                  </a:lnTo>
                  <a:close/>
                </a:path>
                <a:path w="313690" h="237489">
                  <a:moveTo>
                    <a:pt x="3810" y="25400"/>
                  </a:moveTo>
                  <a:lnTo>
                    <a:pt x="0" y="254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25400"/>
                  </a:lnTo>
                  <a:close/>
                </a:path>
                <a:path w="313690" h="237489">
                  <a:moveTo>
                    <a:pt x="313690" y="25400"/>
                  </a:moveTo>
                  <a:lnTo>
                    <a:pt x="309880" y="25400"/>
                  </a:lnTo>
                  <a:lnTo>
                    <a:pt x="309880" y="57150"/>
                  </a:lnTo>
                  <a:lnTo>
                    <a:pt x="313690" y="57150"/>
                  </a:lnTo>
                  <a:lnTo>
                    <a:pt x="313690" y="25400"/>
                  </a:lnTo>
                  <a:close/>
                </a:path>
                <a:path w="313690" h="237489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313690" h="237489">
                  <a:moveTo>
                    <a:pt x="313690" y="57150"/>
                  </a:moveTo>
                  <a:lnTo>
                    <a:pt x="309880" y="57150"/>
                  </a:lnTo>
                  <a:lnTo>
                    <a:pt x="309880" y="63500"/>
                  </a:lnTo>
                  <a:lnTo>
                    <a:pt x="313690" y="63500"/>
                  </a:lnTo>
                  <a:lnTo>
                    <a:pt x="313690" y="57150"/>
                  </a:lnTo>
                  <a:close/>
                </a:path>
                <a:path w="313690" h="237489">
                  <a:moveTo>
                    <a:pt x="3810" y="63500"/>
                  </a:moveTo>
                  <a:lnTo>
                    <a:pt x="0" y="6350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63500"/>
                  </a:lnTo>
                  <a:close/>
                </a:path>
                <a:path w="313690" h="237489">
                  <a:moveTo>
                    <a:pt x="313690" y="63500"/>
                  </a:moveTo>
                  <a:lnTo>
                    <a:pt x="309880" y="63500"/>
                  </a:lnTo>
                  <a:lnTo>
                    <a:pt x="309880" y="107950"/>
                  </a:lnTo>
                  <a:lnTo>
                    <a:pt x="313690" y="107950"/>
                  </a:lnTo>
                  <a:lnTo>
                    <a:pt x="313690" y="63500"/>
                  </a:lnTo>
                  <a:close/>
                </a:path>
                <a:path w="313690" h="237489">
                  <a:moveTo>
                    <a:pt x="3810" y="107950"/>
                  </a:moveTo>
                  <a:lnTo>
                    <a:pt x="0" y="10795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07950"/>
                  </a:lnTo>
                  <a:close/>
                </a:path>
                <a:path w="313690" h="237489">
                  <a:moveTo>
                    <a:pt x="313690" y="107950"/>
                  </a:moveTo>
                  <a:lnTo>
                    <a:pt x="309880" y="107950"/>
                  </a:lnTo>
                  <a:lnTo>
                    <a:pt x="309880" y="209550"/>
                  </a:lnTo>
                  <a:lnTo>
                    <a:pt x="313690" y="209550"/>
                  </a:lnTo>
                  <a:lnTo>
                    <a:pt x="313690" y="107950"/>
                  </a:lnTo>
                  <a:close/>
                </a:path>
                <a:path w="313690" h="237489">
                  <a:moveTo>
                    <a:pt x="3810" y="226060"/>
                  </a:moveTo>
                  <a:lnTo>
                    <a:pt x="0" y="226060"/>
                  </a:lnTo>
                  <a:lnTo>
                    <a:pt x="0" y="237490"/>
                  </a:lnTo>
                  <a:lnTo>
                    <a:pt x="313690" y="237490"/>
                  </a:lnTo>
                  <a:lnTo>
                    <a:pt x="313690" y="234950"/>
                  </a:lnTo>
                  <a:lnTo>
                    <a:pt x="3810" y="234950"/>
                  </a:lnTo>
                  <a:lnTo>
                    <a:pt x="3810" y="226060"/>
                  </a:lnTo>
                  <a:close/>
                </a:path>
                <a:path w="313690" h="237489">
                  <a:moveTo>
                    <a:pt x="313690" y="226060"/>
                  </a:moveTo>
                  <a:lnTo>
                    <a:pt x="309880" y="226060"/>
                  </a:lnTo>
                  <a:lnTo>
                    <a:pt x="309880" y="234950"/>
                  </a:lnTo>
                  <a:lnTo>
                    <a:pt x="313690" y="234950"/>
                  </a:lnTo>
                  <a:lnTo>
                    <a:pt x="313690" y="226060"/>
                  </a:lnTo>
                  <a:close/>
                </a:path>
                <a:path w="313690" h="237489">
                  <a:moveTo>
                    <a:pt x="3810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222250"/>
                  </a:lnTo>
                  <a:close/>
                </a:path>
                <a:path w="313690" h="237489">
                  <a:moveTo>
                    <a:pt x="313690" y="222250"/>
                  </a:moveTo>
                  <a:lnTo>
                    <a:pt x="309880" y="222250"/>
                  </a:lnTo>
                  <a:lnTo>
                    <a:pt x="309880" y="224790"/>
                  </a:lnTo>
                  <a:lnTo>
                    <a:pt x="313690" y="224790"/>
                  </a:lnTo>
                  <a:lnTo>
                    <a:pt x="313690" y="222250"/>
                  </a:lnTo>
                  <a:close/>
                </a:path>
                <a:path w="313690" h="237489">
                  <a:moveTo>
                    <a:pt x="3810" y="219710"/>
                  </a:moveTo>
                  <a:lnTo>
                    <a:pt x="0" y="21971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19710"/>
                  </a:lnTo>
                  <a:close/>
                </a:path>
                <a:path w="313690" h="237489">
                  <a:moveTo>
                    <a:pt x="313690" y="219710"/>
                  </a:moveTo>
                  <a:lnTo>
                    <a:pt x="309880" y="219710"/>
                  </a:lnTo>
                  <a:lnTo>
                    <a:pt x="309880" y="220980"/>
                  </a:lnTo>
                  <a:lnTo>
                    <a:pt x="313690" y="220980"/>
                  </a:lnTo>
                  <a:lnTo>
                    <a:pt x="313690" y="219710"/>
                  </a:lnTo>
                  <a:close/>
                </a:path>
                <a:path w="313690" h="237489">
                  <a:moveTo>
                    <a:pt x="3810" y="210820"/>
                  </a:moveTo>
                  <a:lnTo>
                    <a:pt x="0" y="21082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210820"/>
                  </a:lnTo>
                  <a:close/>
                </a:path>
                <a:path w="313690" h="237489">
                  <a:moveTo>
                    <a:pt x="313690" y="210820"/>
                  </a:moveTo>
                  <a:lnTo>
                    <a:pt x="309880" y="210820"/>
                  </a:lnTo>
                  <a:lnTo>
                    <a:pt x="309880" y="218440"/>
                  </a:lnTo>
                  <a:lnTo>
                    <a:pt x="313690" y="218440"/>
                  </a:lnTo>
                  <a:lnTo>
                    <a:pt x="313690" y="21082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72439" y="1913890"/>
              <a:ext cx="306070" cy="231140"/>
            </a:xfrm>
            <a:custGeom>
              <a:avLst/>
              <a:gdLst/>
              <a:ahLst/>
              <a:cxnLst/>
              <a:rect l="l" t="t" r="r" b="b"/>
              <a:pathLst>
                <a:path w="306070" h="231139">
                  <a:moveTo>
                    <a:pt x="380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50"/>
                  </a:lnTo>
                  <a:close/>
                </a:path>
                <a:path w="306070" h="231139">
                  <a:moveTo>
                    <a:pt x="306069" y="19050"/>
                  </a:moveTo>
                  <a:lnTo>
                    <a:pt x="302259" y="19050"/>
                  </a:lnTo>
                  <a:lnTo>
                    <a:pt x="302259" y="21589"/>
                  </a:lnTo>
                  <a:lnTo>
                    <a:pt x="306069" y="21589"/>
                  </a:lnTo>
                  <a:lnTo>
                    <a:pt x="306069" y="19050"/>
                  </a:lnTo>
                  <a:close/>
                </a:path>
                <a:path w="306070" h="231139">
                  <a:moveTo>
                    <a:pt x="3809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5239"/>
                  </a:lnTo>
                  <a:close/>
                </a:path>
                <a:path w="306070" h="231139">
                  <a:moveTo>
                    <a:pt x="306069" y="15239"/>
                  </a:moveTo>
                  <a:lnTo>
                    <a:pt x="302259" y="15239"/>
                  </a:lnTo>
                  <a:lnTo>
                    <a:pt x="302259" y="17779"/>
                  </a:lnTo>
                  <a:lnTo>
                    <a:pt x="306069" y="17779"/>
                  </a:lnTo>
                  <a:lnTo>
                    <a:pt x="306069" y="15239"/>
                  </a:lnTo>
                  <a:close/>
                </a:path>
                <a:path w="306070" h="231139">
                  <a:moveTo>
                    <a:pt x="3809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2700"/>
                  </a:lnTo>
                  <a:close/>
                </a:path>
                <a:path w="306070" h="231139">
                  <a:moveTo>
                    <a:pt x="306069" y="12700"/>
                  </a:moveTo>
                  <a:lnTo>
                    <a:pt x="302259" y="12700"/>
                  </a:lnTo>
                  <a:lnTo>
                    <a:pt x="302259" y="13969"/>
                  </a:lnTo>
                  <a:lnTo>
                    <a:pt x="306069" y="13969"/>
                  </a:lnTo>
                  <a:lnTo>
                    <a:pt x="306069" y="12700"/>
                  </a:lnTo>
                  <a:close/>
                </a:path>
                <a:path w="306070" h="231139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306070" h="231139">
                  <a:moveTo>
                    <a:pt x="306069" y="8889"/>
                  </a:moveTo>
                  <a:lnTo>
                    <a:pt x="302259" y="8889"/>
                  </a:lnTo>
                  <a:lnTo>
                    <a:pt x="302259" y="11429"/>
                  </a:lnTo>
                  <a:lnTo>
                    <a:pt x="306069" y="11429"/>
                  </a:lnTo>
                  <a:lnTo>
                    <a:pt x="306069" y="8889"/>
                  </a:lnTo>
                  <a:close/>
                </a:path>
                <a:path w="306070" h="231139">
                  <a:moveTo>
                    <a:pt x="3060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lnTo>
                    <a:pt x="306069" y="2539"/>
                  </a:lnTo>
                  <a:lnTo>
                    <a:pt x="306069" y="0"/>
                  </a:lnTo>
                  <a:close/>
                </a:path>
                <a:path w="306070" h="231139">
                  <a:moveTo>
                    <a:pt x="306069" y="2539"/>
                  </a:moveTo>
                  <a:lnTo>
                    <a:pt x="302259" y="2539"/>
                  </a:lnTo>
                  <a:lnTo>
                    <a:pt x="302259" y="7619"/>
                  </a:lnTo>
                  <a:lnTo>
                    <a:pt x="306069" y="7619"/>
                  </a:lnTo>
                  <a:lnTo>
                    <a:pt x="306069" y="2539"/>
                  </a:lnTo>
                  <a:close/>
                </a:path>
                <a:path w="306070" h="231139">
                  <a:moveTo>
                    <a:pt x="3809" y="21590"/>
                  </a:moveTo>
                  <a:lnTo>
                    <a:pt x="0" y="215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21590"/>
                  </a:lnTo>
                  <a:close/>
                </a:path>
                <a:path w="306070" h="231139">
                  <a:moveTo>
                    <a:pt x="306069" y="21590"/>
                  </a:moveTo>
                  <a:lnTo>
                    <a:pt x="302259" y="21590"/>
                  </a:lnTo>
                  <a:lnTo>
                    <a:pt x="302259" y="53339"/>
                  </a:lnTo>
                  <a:lnTo>
                    <a:pt x="306069" y="53339"/>
                  </a:lnTo>
                  <a:lnTo>
                    <a:pt x="306069" y="21590"/>
                  </a:lnTo>
                  <a:close/>
                </a:path>
                <a:path w="306070" h="231139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06070" h="231139">
                  <a:moveTo>
                    <a:pt x="306069" y="53340"/>
                  </a:moveTo>
                  <a:lnTo>
                    <a:pt x="302259" y="53340"/>
                  </a:lnTo>
                  <a:lnTo>
                    <a:pt x="302259" y="59689"/>
                  </a:lnTo>
                  <a:lnTo>
                    <a:pt x="306069" y="59689"/>
                  </a:lnTo>
                  <a:lnTo>
                    <a:pt x="306069" y="53340"/>
                  </a:lnTo>
                  <a:close/>
                </a:path>
                <a:path w="306070" h="231139">
                  <a:moveTo>
                    <a:pt x="3809" y="59690"/>
                  </a:moveTo>
                  <a:lnTo>
                    <a:pt x="0" y="596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59690"/>
                  </a:lnTo>
                  <a:close/>
                </a:path>
                <a:path w="306070" h="231139">
                  <a:moveTo>
                    <a:pt x="306069" y="59690"/>
                  </a:moveTo>
                  <a:lnTo>
                    <a:pt x="302259" y="59690"/>
                  </a:lnTo>
                  <a:lnTo>
                    <a:pt x="302259" y="104139"/>
                  </a:lnTo>
                  <a:lnTo>
                    <a:pt x="306069" y="104139"/>
                  </a:lnTo>
                  <a:lnTo>
                    <a:pt x="306069" y="59690"/>
                  </a:lnTo>
                  <a:close/>
                </a:path>
                <a:path w="306070" h="231139">
                  <a:moveTo>
                    <a:pt x="3809" y="104140"/>
                  </a:moveTo>
                  <a:lnTo>
                    <a:pt x="0" y="10414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04140"/>
                  </a:lnTo>
                  <a:close/>
                </a:path>
                <a:path w="306070" h="231139">
                  <a:moveTo>
                    <a:pt x="306069" y="104140"/>
                  </a:moveTo>
                  <a:lnTo>
                    <a:pt x="302259" y="104140"/>
                  </a:lnTo>
                  <a:lnTo>
                    <a:pt x="302259" y="205739"/>
                  </a:lnTo>
                  <a:lnTo>
                    <a:pt x="306069" y="205739"/>
                  </a:lnTo>
                  <a:lnTo>
                    <a:pt x="306069" y="104140"/>
                  </a:lnTo>
                  <a:close/>
                </a:path>
                <a:path w="306070" h="231139">
                  <a:moveTo>
                    <a:pt x="3809" y="222250"/>
                  </a:moveTo>
                  <a:lnTo>
                    <a:pt x="0" y="222250"/>
                  </a:lnTo>
                  <a:lnTo>
                    <a:pt x="0" y="231139"/>
                  </a:lnTo>
                  <a:lnTo>
                    <a:pt x="306069" y="231139"/>
                  </a:lnTo>
                  <a:lnTo>
                    <a:pt x="306069" y="228600"/>
                  </a:lnTo>
                  <a:lnTo>
                    <a:pt x="3809" y="228600"/>
                  </a:lnTo>
                  <a:lnTo>
                    <a:pt x="3809" y="222250"/>
                  </a:lnTo>
                  <a:close/>
                </a:path>
                <a:path w="306070" h="231139">
                  <a:moveTo>
                    <a:pt x="306069" y="222250"/>
                  </a:moveTo>
                  <a:lnTo>
                    <a:pt x="302259" y="222250"/>
                  </a:lnTo>
                  <a:lnTo>
                    <a:pt x="302259" y="228600"/>
                  </a:lnTo>
                  <a:lnTo>
                    <a:pt x="306069" y="228600"/>
                  </a:lnTo>
                  <a:lnTo>
                    <a:pt x="306069" y="222250"/>
                  </a:lnTo>
                  <a:close/>
                </a:path>
                <a:path w="306070" h="231139">
                  <a:moveTo>
                    <a:pt x="3809" y="218439"/>
                  </a:moveTo>
                  <a:lnTo>
                    <a:pt x="0" y="218439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218439"/>
                  </a:lnTo>
                  <a:close/>
                </a:path>
                <a:path w="306070" h="231139">
                  <a:moveTo>
                    <a:pt x="306069" y="218439"/>
                  </a:moveTo>
                  <a:lnTo>
                    <a:pt x="302259" y="218439"/>
                  </a:lnTo>
                  <a:lnTo>
                    <a:pt x="302259" y="220980"/>
                  </a:lnTo>
                  <a:lnTo>
                    <a:pt x="306069" y="220980"/>
                  </a:lnTo>
                  <a:lnTo>
                    <a:pt x="306069" y="218439"/>
                  </a:lnTo>
                  <a:close/>
                </a:path>
                <a:path w="306070" h="231139">
                  <a:moveTo>
                    <a:pt x="3809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215900"/>
                  </a:lnTo>
                  <a:close/>
                </a:path>
                <a:path w="306070" h="231139">
                  <a:moveTo>
                    <a:pt x="306069" y="215900"/>
                  </a:moveTo>
                  <a:lnTo>
                    <a:pt x="302259" y="215900"/>
                  </a:lnTo>
                  <a:lnTo>
                    <a:pt x="302259" y="217170"/>
                  </a:lnTo>
                  <a:lnTo>
                    <a:pt x="306069" y="217170"/>
                  </a:lnTo>
                  <a:lnTo>
                    <a:pt x="306069" y="215900"/>
                  </a:lnTo>
                  <a:close/>
                </a:path>
                <a:path w="306070" h="231139">
                  <a:moveTo>
                    <a:pt x="3809" y="207010"/>
                  </a:moveTo>
                  <a:lnTo>
                    <a:pt x="0" y="20701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207010"/>
                  </a:lnTo>
                  <a:close/>
                </a:path>
                <a:path w="306070" h="231139">
                  <a:moveTo>
                    <a:pt x="306069" y="207010"/>
                  </a:moveTo>
                  <a:lnTo>
                    <a:pt x="302259" y="207010"/>
                  </a:lnTo>
                  <a:lnTo>
                    <a:pt x="302259" y="214630"/>
                  </a:lnTo>
                  <a:lnTo>
                    <a:pt x="306069" y="214630"/>
                  </a:lnTo>
                  <a:lnTo>
                    <a:pt x="306069" y="20701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76250" y="1916430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3809" y="16510"/>
                  </a:moveTo>
                  <a:lnTo>
                    <a:pt x="0" y="1651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6510"/>
                  </a:lnTo>
                  <a:close/>
                </a:path>
                <a:path w="298450" h="226060">
                  <a:moveTo>
                    <a:pt x="298450" y="16510"/>
                  </a:moveTo>
                  <a:lnTo>
                    <a:pt x="294640" y="16510"/>
                  </a:lnTo>
                  <a:lnTo>
                    <a:pt x="294640" y="19050"/>
                  </a:lnTo>
                  <a:lnTo>
                    <a:pt x="298450" y="19050"/>
                  </a:lnTo>
                  <a:lnTo>
                    <a:pt x="298450" y="16510"/>
                  </a:lnTo>
                  <a:close/>
                </a:path>
                <a:path w="298450" h="22606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298450" h="226060">
                  <a:moveTo>
                    <a:pt x="298450" y="12700"/>
                  </a:moveTo>
                  <a:lnTo>
                    <a:pt x="294640" y="12700"/>
                  </a:lnTo>
                  <a:lnTo>
                    <a:pt x="294640" y="15239"/>
                  </a:lnTo>
                  <a:lnTo>
                    <a:pt x="298450" y="15239"/>
                  </a:lnTo>
                  <a:lnTo>
                    <a:pt x="298450" y="12700"/>
                  </a:lnTo>
                  <a:close/>
                </a:path>
                <a:path w="298450" h="22606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298450" h="226060">
                  <a:moveTo>
                    <a:pt x="298450" y="10160"/>
                  </a:moveTo>
                  <a:lnTo>
                    <a:pt x="294640" y="10160"/>
                  </a:lnTo>
                  <a:lnTo>
                    <a:pt x="294640" y="11429"/>
                  </a:lnTo>
                  <a:lnTo>
                    <a:pt x="298450" y="11429"/>
                  </a:lnTo>
                  <a:lnTo>
                    <a:pt x="298450" y="10160"/>
                  </a:lnTo>
                  <a:close/>
                </a:path>
                <a:path w="298450" h="226060">
                  <a:moveTo>
                    <a:pt x="380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close/>
                </a:path>
                <a:path w="298450" h="226060">
                  <a:moveTo>
                    <a:pt x="298450" y="6350"/>
                  </a:moveTo>
                  <a:lnTo>
                    <a:pt x="294640" y="6350"/>
                  </a:lnTo>
                  <a:lnTo>
                    <a:pt x="294640" y="8889"/>
                  </a:lnTo>
                  <a:lnTo>
                    <a:pt x="298450" y="8889"/>
                  </a:lnTo>
                  <a:lnTo>
                    <a:pt x="298450" y="6350"/>
                  </a:lnTo>
                  <a:close/>
                </a:path>
                <a:path w="298450" h="226060">
                  <a:moveTo>
                    <a:pt x="2984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6060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5079"/>
                  </a:lnTo>
                  <a:lnTo>
                    <a:pt x="298450" y="5079"/>
                  </a:lnTo>
                  <a:lnTo>
                    <a:pt x="298450" y="3810"/>
                  </a:lnTo>
                  <a:close/>
                </a:path>
                <a:path w="298450" h="226060">
                  <a:moveTo>
                    <a:pt x="3809" y="19050"/>
                  </a:moveTo>
                  <a:lnTo>
                    <a:pt x="0" y="190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19050"/>
                  </a:lnTo>
                  <a:close/>
                </a:path>
                <a:path w="298450" h="226060">
                  <a:moveTo>
                    <a:pt x="298450" y="19050"/>
                  </a:moveTo>
                  <a:lnTo>
                    <a:pt x="294640" y="19050"/>
                  </a:lnTo>
                  <a:lnTo>
                    <a:pt x="294640" y="50800"/>
                  </a:lnTo>
                  <a:lnTo>
                    <a:pt x="298450" y="50800"/>
                  </a:lnTo>
                  <a:lnTo>
                    <a:pt x="298450" y="19050"/>
                  </a:lnTo>
                  <a:close/>
                </a:path>
                <a:path w="298450" h="226060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298450" h="226060">
                  <a:moveTo>
                    <a:pt x="298450" y="50800"/>
                  </a:moveTo>
                  <a:lnTo>
                    <a:pt x="294640" y="50800"/>
                  </a:lnTo>
                  <a:lnTo>
                    <a:pt x="294640" y="57150"/>
                  </a:lnTo>
                  <a:lnTo>
                    <a:pt x="298450" y="57150"/>
                  </a:lnTo>
                  <a:lnTo>
                    <a:pt x="298450" y="50800"/>
                  </a:lnTo>
                  <a:close/>
                </a:path>
                <a:path w="298450" h="226060">
                  <a:moveTo>
                    <a:pt x="3809" y="57150"/>
                  </a:moveTo>
                  <a:lnTo>
                    <a:pt x="0" y="57150"/>
                  </a:lnTo>
                  <a:lnTo>
                    <a:pt x="0" y="101600"/>
                  </a:lnTo>
                  <a:lnTo>
                    <a:pt x="3809" y="101600"/>
                  </a:lnTo>
                  <a:lnTo>
                    <a:pt x="3809" y="57150"/>
                  </a:lnTo>
                  <a:close/>
                </a:path>
                <a:path w="298450" h="226060">
                  <a:moveTo>
                    <a:pt x="298450" y="57150"/>
                  </a:moveTo>
                  <a:lnTo>
                    <a:pt x="294640" y="57150"/>
                  </a:lnTo>
                  <a:lnTo>
                    <a:pt x="294640" y="101600"/>
                  </a:lnTo>
                  <a:lnTo>
                    <a:pt x="298450" y="101600"/>
                  </a:lnTo>
                  <a:lnTo>
                    <a:pt x="298450" y="57150"/>
                  </a:lnTo>
                  <a:close/>
                </a:path>
                <a:path w="298450" h="226060">
                  <a:moveTo>
                    <a:pt x="3809" y="101600"/>
                  </a:moveTo>
                  <a:lnTo>
                    <a:pt x="0" y="10160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01600"/>
                  </a:lnTo>
                  <a:close/>
                </a:path>
                <a:path w="298450" h="226060">
                  <a:moveTo>
                    <a:pt x="298450" y="101600"/>
                  </a:moveTo>
                  <a:lnTo>
                    <a:pt x="294640" y="101600"/>
                  </a:lnTo>
                  <a:lnTo>
                    <a:pt x="294640" y="203200"/>
                  </a:lnTo>
                  <a:lnTo>
                    <a:pt x="298450" y="203200"/>
                  </a:lnTo>
                  <a:lnTo>
                    <a:pt x="298450" y="101600"/>
                  </a:lnTo>
                  <a:close/>
                </a:path>
                <a:path w="298450" h="226060">
                  <a:moveTo>
                    <a:pt x="380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2250"/>
                  </a:lnTo>
                  <a:lnTo>
                    <a:pt x="3809" y="222250"/>
                  </a:lnTo>
                  <a:lnTo>
                    <a:pt x="3809" y="219710"/>
                  </a:lnTo>
                  <a:close/>
                </a:path>
                <a:path w="298450" h="226060">
                  <a:moveTo>
                    <a:pt x="298450" y="219710"/>
                  </a:moveTo>
                  <a:lnTo>
                    <a:pt x="294640" y="219710"/>
                  </a:lnTo>
                  <a:lnTo>
                    <a:pt x="294640" y="222250"/>
                  </a:lnTo>
                  <a:lnTo>
                    <a:pt x="298450" y="222250"/>
                  </a:lnTo>
                  <a:lnTo>
                    <a:pt x="298450" y="219710"/>
                  </a:lnTo>
                  <a:close/>
                </a:path>
                <a:path w="298450" h="226060">
                  <a:moveTo>
                    <a:pt x="3809" y="215900"/>
                  </a:moveTo>
                  <a:lnTo>
                    <a:pt x="0" y="21590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215900"/>
                  </a:lnTo>
                  <a:close/>
                </a:path>
                <a:path w="298450" h="226060">
                  <a:moveTo>
                    <a:pt x="298450" y="215900"/>
                  </a:moveTo>
                  <a:lnTo>
                    <a:pt x="294640" y="215900"/>
                  </a:lnTo>
                  <a:lnTo>
                    <a:pt x="294640" y="218440"/>
                  </a:lnTo>
                  <a:lnTo>
                    <a:pt x="298450" y="218440"/>
                  </a:lnTo>
                  <a:lnTo>
                    <a:pt x="298450" y="215900"/>
                  </a:lnTo>
                  <a:close/>
                </a:path>
                <a:path w="298450" h="226060">
                  <a:moveTo>
                    <a:pt x="3809" y="213360"/>
                  </a:moveTo>
                  <a:lnTo>
                    <a:pt x="0" y="21336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213360"/>
                  </a:lnTo>
                  <a:close/>
                </a:path>
                <a:path w="298450" h="226060">
                  <a:moveTo>
                    <a:pt x="298450" y="213360"/>
                  </a:moveTo>
                  <a:lnTo>
                    <a:pt x="294640" y="213360"/>
                  </a:lnTo>
                  <a:lnTo>
                    <a:pt x="294640" y="214630"/>
                  </a:lnTo>
                  <a:lnTo>
                    <a:pt x="298450" y="214630"/>
                  </a:lnTo>
                  <a:lnTo>
                    <a:pt x="298450" y="213360"/>
                  </a:lnTo>
                  <a:close/>
                </a:path>
                <a:path w="298450" h="226060">
                  <a:moveTo>
                    <a:pt x="3809" y="204470"/>
                  </a:moveTo>
                  <a:lnTo>
                    <a:pt x="0" y="204470"/>
                  </a:lnTo>
                  <a:lnTo>
                    <a:pt x="0" y="212090"/>
                  </a:lnTo>
                  <a:lnTo>
                    <a:pt x="3809" y="212090"/>
                  </a:lnTo>
                  <a:lnTo>
                    <a:pt x="3809" y="204470"/>
                  </a:lnTo>
                  <a:close/>
                </a:path>
                <a:path w="298450" h="226060">
                  <a:moveTo>
                    <a:pt x="298450" y="204470"/>
                  </a:moveTo>
                  <a:lnTo>
                    <a:pt x="294640" y="204470"/>
                  </a:lnTo>
                  <a:lnTo>
                    <a:pt x="294640" y="212090"/>
                  </a:lnTo>
                  <a:lnTo>
                    <a:pt x="298450" y="212090"/>
                  </a:lnTo>
                  <a:lnTo>
                    <a:pt x="298450" y="20447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80060" y="192023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381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212090"/>
                  </a:lnTo>
                  <a:close/>
                </a:path>
                <a:path w="290830" h="218439">
                  <a:moveTo>
                    <a:pt x="381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3810" y="210820"/>
                  </a:lnTo>
                  <a:lnTo>
                    <a:pt x="3810" y="209550"/>
                  </a:lnTo>
                  <a:close/>
                </a:path>
                <a:path w="290830" h="218439">
                  <a:moveTo>
                    <a:pt x="3810" y="200660"/>
                  </a:moveTo>
                  <a:lnTo>
                    <a:pt x="0" y="200660"/>
                  </a:lnTo>
                  <a:lnTo>
                    <a:pt x="0" y="208280"/>
                  </a:lnTo>
                  <a:lnTo>
                    <a:pt x="3810" y="208280"/>
                  </a:lnTo>
                  <a:lnTo>
                    <a:pt x="3810" y="200660"/>
                  </a:lnTo>
                  <a:close/>
                </a:path>
                <a:path w="290830" h="218439">
                  <a:moveTo>
                    <a:pt x="381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0" y="199390"/>
                  </a:lnTo>
                  <a:lnTo>
                    <a:pt x="3810" y="199390"/>
                  </a:lnTo>
                  <a:lnTo>
                    <a:pt x="3810" y="15240"/>
                  </a:lnTo>
                  <a:lnTo>
                    <a:pt x="3810" y="12700"/>
                  </a:lnTo>
                  <a:close/>
                </a:path>
                <a:path w="290830" h="218439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290830" h="218439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290830" h="218439">
                  <a:moveTo>
                    <a:pt x="290830" y="215900"/>
                  </a:moveTo>
                  <a:lnTo>
                    <a:pt x="0" y="215900"/>
                  </a:lnTo>
                  <a:lnTo>
                    <a:pt x="0" y="218440"/>
                  </a:lnTo>
                  <a:lnTo>
                    <a:pt x="290830" y="218440"/>
                  </a:lnTo>
                  <a:lnTo>
                    <a:pt x="290830" y="215900"/>
                  </a:lnTo>
                  <a:close/>
                </a:path>
                <a:path w="290830" h="218439">
                  <a:moveTo>
                    <a:pt x="290830" y="212090"/>
                  </a:moveTo>
                  <a:lnTo>
                    <a:pt x="287020" y="212090"/>
                  </a:lnTo>
                  <a:lnTo>
                    <a:pt x="287020" y="214630"/>
                  </a:lnTo>
                  <a:lnTo>
                    <a:pt x="290830" y="214630"/>
                  </a:lnTo>
                  <a:lnTo>
                    <a:pt x="290830" y="212090"/>
                  </a:lnTo>
                  <a:close/>
                </a:path>
                <a:path w="290830" h="218439">
                  <a:moveTo>
                    <a:pt x="290830" y="209550"/>
                  </a:moveTo>
                  <a:lnTo>
                    <a:pt x="287020" y="209550"/>
                  </a:lnTo>
                  <a:lnTo>
                    <a:pt x="287020" y="210820"/>
                  </a:lnTo>
                  <a:lnTo>
                    <a:pt x="290830" y="210820"/>
                  </a:lnTo>
                  <a:lnTo>
                    <a:pt x="290830" y="209550"/>
                  </a:lnTo>
                  <a:close/>
                </a:path>
                <a:path w="290830" h="218439">
                  <a:moveTo>
                    <a:pt x="290830" y="200660"/>
                  </a:moveTo>
                  <a:lnTo>
                    <a:pt x="287020" y="200660"/>
                  </a:lnTo>
                  <a:lnTo>
                    <a:pt x="287020" y="208280"/>
                  </a:lnTo>
                  <a:lnTo>
                    <a:pt x="290830" y="208280"/>
                  </a:lnTo>
                  <a:lnTo>
                    <a:pt x="290830" y="200660"/>
                  </a:lnTo>
                  <a:close/>
                </a:path>
                <a:path w="290830" h="218439">
                  <a:moveTo>
                    <a:pt x="290830" y="12700"/>
                  </a:moveTo>
                  <a:lnTo>
                    <a:pt x="287020" y="12700"/>
                  </a:lnTo>
                  <a:lnTo>
                    <a:pt x="287020" y="15240"/>
                  </a:lnTo>
                  <a:lnTo>
                    <a:pt x="287007" y="199390"/>
                  </a:lnTo>
                  <a:lnTo>
                    <a:pt x="290830" y="199390"/>
                  </a:lnTo>
                  <a:lnTo>
                    <a:pt x="290830" y="15240"/>
                  </a:lnTo>
                  <a:lnTo>
                    <a:pt x="290830" y="12700"/>
                  </a:lnTo>
                  <a:close/>
                </a:path>
                <a:path w="290830" h="218439">
                  <a:moveTo>
                    <a:pt x="290830" y="8890"/>
                  </a:moveTo>
                  <a:lnTo>
                    <a:pt x="287020" y="8890"/>
                  </a:lnTo>
                  <a:lnTo>
                    <a:pt x="287020" y="11430"/>
                  </a:lnTo>
                  <a:lnTo>
                    <a:pt x="290830" y="11430"/>
                  </a:lnTo>
                  <a:lnTo>
                    <a:pt x="290830" y="8890"/>
                  </a:lnTo>
                  <a:close/>
                </a:path>
                <a:path w="290830" h="218439">
                  <a:moveTo>
                    <a:pt x="290830" y="6350"/>
                  </a:moveTo>
                  <a:lnTo>
                    <a:pt x="287020" y="6350"/>
                  </a:lnTo>
                  <a:lnTo>
                    <a:pt x="287020" y="7620"/>
                  </a:lnTo>
                  <a:lnTo>
                    <a:pt x="290830" y="7620"/>
                  </a:lnTo>
                  <a:lnTo>
                    <a:pt x="290830" y="6350"/>
                  </a:lnTo>
                  <a:close/>
                </a:path>
                <a:path w="290830" h="218439">
                  <a:moveTo>
                    <a:pt x="29083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87020" y="3810"/>
                  </a:lnTo>
                  <a:lnTo>
                    <a:pt x="287020" y="5080"/>
                  </a:lnTo>
                  <a:lnTo>
                    <a:pt x="290830" y="5080"/>
                  </a:lnTo>
                  <a:lnTo>
                    <a:pt x="290830" y="3810"/>
                  </a:lnTo>
                  <a:lnTo>
                    <a:pt x="290830" y="2540"/>
                  </a:lnTo>
                  <a:close/>
                </a:path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90830" y="127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3870" y="192404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19">
                  <a:moveTo>
                    <a:pt x="3810" y="205740"/>
                  </a:moveTo>
                  <a:lnTo>
                    <a:pt x="0" y="20574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205740"/>
                  </a:lnTo>
                  <a:close/>
                </a:path>
                <a:path w="283209" h="210819">
                  <a:moveTo>
                    <a:pt x="3810" y="196850"/>
                  </a:moveTo>
                  <a:lnTo>
                    <a:pt x="0" y="196850"/>
                  </a:lnTo>
                  <a:lnTo>
                    <a:pt x="0" y="204470"/>
                  </a:lnTo>
                  <a:lnTo>
                    <a:pt x="3810" y="204470"/>
                  </a:lnTo>
                  <a:lnTo>
                    <a:pt x="3810" y="196850"/>
                  </a:lnTo>
                  <a:close/>
                </a:path>
                <a:path w="283209" h="210819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283209" h="21081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283209" h="210819">
                  <a:moveTo>
                    <a:pt x="28321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8280"/>
                  </a:lnTo>
                  <a:close/>
                </a:path>
                <a:path w="283209" h="210819">
                  <a:moveTo>
                    <a:pt x="283210" y="205740"/>
                  </a:moveTo>
                  <a:lnTo>
                    <a:pt x="280670" y="205740"/>
                  </a:lnTo>
                  <a:lnTo>
                    <a:pt x="280670" y="207010"/>
                  </a:lnTo>
                  <a:lnTo>
                    <a:pt x="283210" y="207010"/>
                  </a:lnTo>
                  <a:lnTo>
                    <a:pt x="283210" y="205740"/>
                  </a:lnTo>
                  <a:close/>
                </a:path>
                <a:path w="283209" h="210819">
                  <a:moveTo>
                    <a:pt x="283210" y="196850"/>
                  </a:moveTo>
                  <a:lnTo>
                    <a:pt x="280670" y="196850"/>
                  </a:lnTo>
                  <a:lnTo>
                    <a:pt x="280670" y="204470"/>
                  </a:lnTo>
                  <a:lnTo>
                    <a:pt x="283210" y="204470"/>
                  </a:lnTo>
                  <a:lnTo>
                    <a:pt x="283210" y="196850"/>
                  </a:lnTo>
                  <a:close/>
                </a:path>
                <a:path w="283209" h="210819">
                  <a:moveTo>
                    <a:pt x="283210" y="8890"/>
                  </a:moveTo>
                  <a:lnTo>
                    <a:pt x="280670" y="8890"/>
                  </a:lnTo>
                  <a:lnTo>
                    <a:pt x="280670" y="11430"/>
                  </a:lnTo>
                  <a:lnTo>
                    <a:pt x="280670" y="195580"/>
                  </a:lnTo>
                  <a:lnTo>
                    <a:pt x="283210" y="195580"/>
                  </a:lnTo>
                  <a:lnTo>
                    <a:pt x="283210" y="11430"/>
                  </a:lnTo>
                  <a:lnTo>
                    <a:pt x="283210" y="8890"/>
                  </a:lnTo>
                  <a:close/>
                </a:path>
                <a:path w="283209" h="210819">
                  <a:moveTo>
                    <a:pt x="283210" y="5080"/>
                  </a:moveTo>
                  <a:lnTo>
                    <a:pt x="280670" y="5080"/>
                  </a:lnTo>
                  <a:lnTo>
                    <a:pt x="280670" y="7620"/>
                  </a:lnTo>
                  <a:lnTo>
                    <a:pt x="283210" y="7620"/>
                  </a:lnTo>
                  <a:lnTo>
                    <a:pt x="283210" y="5080"/>
                  </a:lnTo>
                  <a:close/>
                </a:path>
                <a:path w="283209" h="210819">
                  <a:moveTo>
                    <a:pt x="28321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283210" y="3810"/>
                  </a:lnTo>
                  <a:lnTo>
                    <a:pt x="283210" y="2540"/>
                  </a:lnTo>
                  <a:close/>
                </a:path>
                <a:path w="283209" h="210819">
                  <a:moveTo>
                    <a:pt x="2832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83210" y="127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7680" y="1929129"/>
              <a:ext cx="276860" cy="201930"/>
            </a:xfrm>
            <a:custGeom>
              <a:avLst/>
              <a:gdLst/>
              <a:ahLst/>
              <a:cxnLst/>
              <a:rect l="l" t="t" r="r" b="b"/>
              <a:pathLst>
                <a:path w="276859" h="201930">
                  <a:moveTo>
                    <a:pt x="2540" y="3810"/>
                  </a:moveTo>
                  <a:lnTo>
                    <a:pt x="0" y="3810"/>
                  </a:lnTo>
                  <a:lnTo>
                    <a:pt x="0" y="190500"/>
                  </a:lnTo>
                  <a:lnTo>
                    <a:pt x="2540" y="190500"/>
                  </a:lnTo>
                  <a:lnTo>
                    <a:pt x="2540" y="3810"/>
                  </a:lnTo>
                  <a:close/>
                </a:path>
                <a:path w="276859" h="201930">
                  <a:moveTo>
                    <a:pt x="276860" y="200660"/>
                  </a:moveTo>
                  <a:lnTo>
                    <a:pt x="0" y="200660"/>
                  </a:lnTo>
                  <a:lnTo>
                    <a:pt x="0" y="201930"/>
                  </a:lnTo>
                  <a:lnTo>
                    <a:pt x="276860" y="201930"/>
                  </a:lnTo>
                  <a:lnTo>
                    <a:pt x="276860" y="200660"/>
                  </a:lnTo>
                  <a:close/>
                </a:path>
                <a:path w="276859" h="201930">
                  <a:moveTo>
                    <a:pt x="276860" y="191770"/>
                  </a:moveTo>
                  <a:lnTo>
                    <a:pt x="273050" y="191770"/>
                  </a:lnTo>
                  <a:lnTo>
                    <a:pt x="273050" y="198120"/>
                  </a:lnTo>
                  <a:lnTo>
                    <a:pt x="2540" y="198120"/>
                  </a:lnTo>
                  <a:lnTo>
                    <a:pt x="2540" y="191770"/>
                  </a:lnTo>
                  <a:lnTo>
                    <a:pt x="0" y="191770"/>
                  </a:lnTo>
                  <a:lnTo>
                    <a:pt x="0" y="198120"/>
                  </a:lnTo>
                  <a:lnTo>
                    <a:pt x="0" y="199390"/>
                  </a:lnTo>
                  <a:lnTo>
                    <a:pt x="276860" y="199390"/>
                  </a:lnTo>
                  <a:lnTo>
                    <a:pt x="276860" y="198120"/>
                  </a:lnTo>
                  <a:lnTo>
                    <a:pt x="276860" y="191770"/>
                  </a:lnTo>
                  <a:close/>
                </a:path>
                <a:path w="276859" h="201930">
                  <a:moveTo>
                    <a:pt x="276860" y="3810"/>
                  </a:moveTo>
                  <a:lnTo>
                    <a:pt x="273050" y="3810"/>
                  </a:lnTo>
                  <a:lnTo>
                    <a:pt x="273050" y="6350"/>
                  </a:lnTo>
                  <a:lnTo>
                    <a:pt x="273037" y="190500"/>
                  </a:lnTo>
                  <a:lnTo>
                    <a:pt x="276860" y="190500"/>
                  </a:lnTo>
                  <a:lnTo>
                    <a:pt x="276860" y="6350"/>
                  </a:lnTo>
                  <a:lnTo>
                    <a:pt x="276860" y="3810"/>
                  </a:lnTo>
                  <a:close/>
                </a:path>
                <a:path w="276859" h="201930">
                  <a:moveTo>
                    <a:pt x="27686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76860" y="254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490220" y="1932939"/>
              <a:ext cx="270510" cy="194310"/>
            </a:xfrm>
            <a:custGeom>
              <a:avLst/>
              <a:gdLst/>
              <a:ahLst/>
              <a:cxnLst/>
              <a:rect l="l" t="t" r="r" b="b"/>
              <a:pathLst>
                <a:path w="270509" h="194310">
                  <a:moveTo>
                    <a:pt x="270510" y="187960"/>
                  </a:moveTo>
                  <a:lnTo>
                    <a:pt x="266700" y="187960"/>
                  </a:lnTo>
                  <a:lnTo>
                    <a:pt x="266700" y="190500"/>
                  </a:lnTo>
                  <a:lnTo>
                    <a:pt x="3810" y="190500"/>
                  </a:lnTo>
                  <a:lnTo>
                    <a:pt x="3810" y="187960"/>
                  </a:lnTo>
                  <a:lnTo>
                    <a:pt x="0" y="187960"/>
                  </a:lnTo>
                  <a:lnTo>
                    <a:pt x="0" y="190500"/>
                  </a:lnTo>
                  <a:lnTo>
                    <a:pt x="0" y="194310"/>
                  </a:lnTo>
                  <a:lnTo>
                    <a:pt x="270510" y="194310"/>
                  </a:lnTo>
                  <a:lnTo>
                    <a:pt x="270510" y="190500"/>
                  </a:lnTo>
                  <a:lnTo>
                    <a:pt x="270510" y="187960"/>
                  </a:lnTo>
                  <a:close/>
                </a:path>
                <a:path w="270509" h="194310">
                  <a:moveTo>
                    <a:pt x="27051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2540"/>
                  </a:lnTo>
                  <a:lnTo>
                    <a:pt x="266700" y="2540"/>
                  </a:lnTo>
                  <a:lnTo>
                    <a:pt x="266700" y="186690"/>
                  </a:lnTo>
                  <a:lnTo>
                    <a:pt x="270510" y="186690"/>
                  </a:lnTo>
                  <a:lnTo>
                    <a:pt x="270510" y="2540"/>
                  </a:lnTo>
                  <a:lnTo>
                    <a:pt x="270510" y="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494017" y="1935479"/>
              <a:ext cx="263525" cy="187960"/>
            </a:xfrm>
            <a:custGeom>
              <a:avLst/>
              <a:gdLst/>
              <a:ahLst/>
              <a:cxnLst/>
              <a:rect l="l" t="t" r="r" b="b"/>
              <a:pathLst>
                <a:path w="263525" h="187960">
                  <a:moveTo>
                    <a:pt x="262902" y="185420"/>
                  </a:moveTo>
                  <a:lnTo>
                    <a:pt x="12" y="185420"/>
                  </a:lnTo>
                  <a:lnTo>
                    <a:pt x="12" y="187960"/>
                  </a:lnTo>
                  <a:lnTo>
                    <a:pt x="262902" y="187960"/>
                  </a:lnTo>
                  <a:lnTo>
                    <a:pt x="262902" y="185420"/>
                  </a:lnTo>
                  <a:close/>
                </a:path>
                <a:path w="263525" h="187960">
                  <a:moveTo>
                    <a:pt x="262902" y="0"/>
                  </a:moveTo>
                  <a:lnTo>
                    <a:pt x="12" y="0"/>
                  </a:lnTo>
                  <a:lnTo>
                    <a:pt x="12" y="3810"/>
                  </a:lnTo>
                  <a:lnTo>
                    <a:pt x="0" y="184150"/>
                  </a:lnTo>
                  <a:lnTo>
                    <a:pt x="3822" y="184150"/>
                  </a:lnTo>
                  <a:lnTo>
                    <a:pt x="3822" y="3810"/>
                  </a:lnTo>
                  <a:lnTo>
                    <a:pt x="259092" y="3810"/>
                  </a:lnTo>
                  <a:lnTo>
                    <a:pt x="259092" y="184150"/>
                  </a:lnTo>
                  <a:lnTo>
                    <a:pt x="262902" y="184150"/>
                  </a:lnTo>
                  <a:lnTo>
                    <a:pt x="262902" y="3810"/>
                  </a:lnTo>
                  <a:lnTo>
                    <a:pt x="262902" y="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497840" y="1939289"/>
              <a:ext cx="255270" cy="180340"/>
            </a:xfrm>
            <a:custGeom>
              <a:avLst/>
              <a:gdLst/>
              <a:ahLst/>
              <a:cxnLst/>
              <a:rect l="l" t="t" r="r" b="b"/>
              <a:pathLst>
                <a:path w="255270" h="180339">
                  <a:moveTo>
                    <a:pt x="3810" y="34302"/>
                  </a:moveTo>
                  <a:lnTo>
                    <a:pt x="0" y="34302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34302"/>
                  </a:lnTo>
                  <a:close/>
                </a:path>
                <a:path w="255270" h="180339">
                  <a:moveTo>
                    <a:pt x="3810" y="27952"/>
                  </a:moveTo>
                  <a:lnTo>
                    <a:pt x="0" y="27952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27952"/>
                  </a:lnTo>
                  <a:close/>
                </a:path>
                <a:path w="255270" h="180339">
                  <a:moveTo>
                    <a:pt x="25527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255270" y="180340"/>
                  </a:lnTo>
                  <a:lnTo>
                    <a:pt x="255270" y="176530"/>
                  </a:lnTo>
                  <a:close/>
                </a:path>
                <a:path w="255270" h="180339">
                  <a:moveTo>
                    <a:pt x="255270" y="34302"/>
                  </a:moveTo>
                  <a:lnTo>
                    <a:pt x="251460" y="34302"/>
                  </a:lnTo>
                  <a:lnTo>
                    <a:pt x="251460" y="78740"/>
                  </a:lnTo>
                  <a:lnTo>
                    <a:pt x="255270" y="78740"/>
                  </a:lnTo>
                  <a:lnTo>
                    <a:pt x="255270" y="34302"/>
                  </a:lnTo>
                  <a:close/>
                </a:path>
                <a:path w="255270" h="180339">
                  <a:moveTo>
                    <a:pt x="255270" y="27952"/>
                  </a:moveTo>
                  <a:lnTo>
                    <a:pt x="251460" y="27952"/>
                  </a:lnTo>
                  <a:lnTo>
                    <a:pt x="251460" y="34290"/>
                  </a:lnTo>
                  <a:lnTo>
                    <a:pt x="255270" y="34290"/>
                  </a:lnTo>
                  <a:lnTo>
                    <a:pt x="255270" y="27952"/>
                  </a:lnTo>
                  <a:close/>
                </a:path>
                <a:path w="255270" h="180339">
                  <a:moveTo>
                    <a:pt x="255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3810"/>
                  </a:lnTo>
                  <a:lnTo>
                    <a:pt x="251460" y="3810"/>
                  </a:lnTo>
                  <a:lnTo>
                    <a:pt x="251460" y="27940"/>
                  </a:lnTo>
                  <a:lnTo>
                    <a:pt x="255270" y="2794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79D6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97839" y="1943100"/>
              <a:ext cx="255269" cy="17272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731010" y="2439670"/>
              <a:ext cx="546100" cy="471170"/>
            </a:xfrm>
            <a:custGeom>
              <a:avLst/>
              <a:gdLst/>
              <a:ahLst/>
              <a:cxnLst/>
              <a:rect l="l" t="t" r="r" b="b"/>
              <a:pathLst>
                <a:path w="546100" h="471169">
                  <a:moveTo>
                    <a:pt x="273050" y="0"/>
                  </a:moveTo>
                  <a:lnTo>
                    <a:pt x="245109" y="0"/>
                  </a:lnTo>
                  <a:lnTo>
                    <a:pt x="245109" y="2539"/>
                  </a:lnTo>
                  <a:lnTo>
                    <a:pt x="273050" y="2539"/>
                  </a:lnTo>
                  <a:lnTo>
                    <a:pt x="273050" y="0"/>
                  </a:lnTo>
                  <a:close/>
                </a:path>
                <a:path w="546100" h="471169">
                  <a:moveTo>
                    <a:pt x="302259" y="0"/>
                  </a:moveTo>
                  <a:lnTo>
                    <a:pt x="274319" y="0"/>
                  </a:lnTo>
                  <a:lnTo>
                    <a:pt x="274319" y="2539"/>
                  </a:lnTo>
                  <a:lnTo>
                    <a:pt x="302259" y="2539"/>
                  </a:lnTo>
                  <a:lnTo>
                    <a:pt x="302259" y="0"/>
                  </a:lnTo>
                  <a:close/>
                </a:path>
                <a:path w="546100" h="471169">
                  <a:moveTo>
                    <a:pt x="3809" y="199390"/>
                  </a:moveTo>
                  <a:lnTo>
                    <a:pt x="2539" y="199390"/>
                  </a:lnTo>
                  <a:lnTo>
                    <a:pt x="2539" y="207010"/>
                  </a:lnTo>
                  <a:lnTo>
                    <a:pt x="1269" y="207010"/>
                  </a:lnTo>
                  <a:lnTo>
                    <a:pt x="1269" y="223520"/>
                  </a:lnTo>
                  <a:lnTo>
                    <a:pt x="3809" y="223520"/>
                  </a:lnTo>
                  <a:lnTo>
                    <a:pt x="3809" y="199390"/>
                  </a:lnTo>
                  <a:close/>
                </a:path>
                <a:path w="546100" h="471169">
                  <a:moveTo>
                    <a:pt x="543559" y="199390"/>
                  </a:moveTo>
                  <a:lnTo>
                    <a:pt x="542289" y="199390"/>
                  </a:lnTo>
                  <a:lnTo>
                    <a:pt x="542289" y="223520"/>
                  </a:lnTo>
                  <a:lnTo>
                    <a:pt x="544829" y="223520"/>
                  </a:lnTo>
                  <a:lnTo>
                    <a:pt x="544829" y="207010"/>
                  </a:lnTo>
                  <a:lnTo>
                    <a:pt x="543559" y="207010"/>
                  </a:lnTo>
                  <a:lnTo>
                    <a:pt x="543559" y="199390"/>
                  </a:lnTo>
                  <a:close/>
                </a:path>
                <a:path w="546100" h="471169">
                  <a:moveTo>
                    <a:pt x="3809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64160"/>
                  </a:lnTo>
                  <a:lnTo>
                    <a:pt x="2539" y="264160"/>
                  </a:lnTo>
                  <a:lnTo>
                    <a:pt x="2539" y="271780"/>
                  </a:lnTo>
                  <a:lnTo>
                    <a:pt x="3809" y="271780"/>
                  </a:lnTo>
                  <a:lnTo>
                    <a:pt x="3809" y="223520"/>
                  </a:lnTo>
                  <a:close/>
                </a:path>
                <a:path w="546100" h="471169">
                  <a:moveTo>
                    <a:pt x="546100" y="223520"/>
                  </a:moveTo>
                  <a:lnTo>
                    <a:pt x="542289" y="223520"/>
                  </a:lnTo>
                  <a:lnTo>
                    <a:pt x="542289" y="270510"/>
                  </a:lnTo>
                  <a:lnTo>
                    <a:pt x="543559" y="270510"/>
                  </a:lnTo>
                  <a:lnTo>
                    <a:pt x="543560" y="262890"/>
                  </a:lnTo>
                  <a:lnTo>
                    <a:pt x="544829" y="262890"/>
                  </a:lnTo>
                  <a:lnTo>
                    <a:pt x="544829" y="247650"/>
                  </a:lnTo>
                  <a:lnTo>
                    <a:pt x="546100" y="247650"/>
                  </a:lnTo>
                  <a:lnTo>
                    <a:pt x="546100" y="223520"/>
                  </a:lnTo>
                  <a:close/>
                </a:path>
                <a:path w="546100" h="471169">
                  <a:moveTo>
                    <a:pt x="274319" y="470154"/>
                  </a:moveTo>
                  <a:lnTo>
                    <a:pt x="273050" y="470154"/>
                  </a:lnTo>
                  <a:lnTo>
                    <a:pt x="273050" y="471170"/>
                  </a:lnTo>
                  <a:lnTo>
                    <a:pt x="274319" y="471170"/>
                  </a:lnTo>
                  <a:lnTo>
                    <a:pt x="274319" y="470154"/>
                  </a:lnTo>
                  <a:close/>
                </a:path>
                <a:path w="546100" h="471169">
                  <a:moveTo>
                    <a:pt x="302259" y="468884"/>
                  </a:moveTo>
                  <a:lnTo>
                    <a:pt x="245109" y="468884"/>
                  </a:lnTo>
                  <a:lnTo>
                    <a:pt x="245109" y="470154"/>
                  </a:lnTo>
                  <a:lnTo>
                    <a:pt x="273050" y="470154"/>
                  </a:lnTo>
                  <a:lnTo>
                    <a:pt x="273050" y="469900"/>
                  </a:lnTo>
                  <a:lnTo>
                    <a:pt x="302259" y="469900"/>
                  </a:lnTo>
                  <a:lnTo>
                    <a:pt x="302259" y="468884"/>
                  </a:lnTo>
                  <a:close/>
                </a:path>
                <a:path w="546100" h="471169">
                  <a:moveTo>
                    <a:pt x="302259" y="469900"/>
                  </a:moveTo>
                  <a:lnTo>
                    <a:pt x="274319" y="469900"/>
                  </a:lnTo>
                  <a:lnTo>
                    <a:pt x="274319" y="470154"/>
                  </a:lnTo>
                  <a:lnTo>
                    <a:pt x="302259" y="470154"/>
                  </a:lnTo>
                  <a:lnTo>
                    <a:pt x="302259" y="469900"/>
                  </a:lnTo>
                  <a:close/>
                </a:path>
                <a:path w="546100" h="471169">
                  <a:moveTo>
                    <a:pt x="321309" y="467360"/>
                  </a:moveTo>
                  <a:lnTo>
                    <a:pt x="237489" y="467360"/>
                  </a:lnTo>
                  <a:lnTo>
                    <a:pt x="237489" y="468884"/>
                  </a:lnTo>
                  <a:lnTo>
                    <a:pt x="321309" y="468884"/>
                  </a:lnTo>
                  <a:lnTo>
                    <a:pt x="321309" y="467360"/>
                  </a:lnTo>
                  <a:close/>
                </a:path>
                <a:path w="546100" h="471169">
                  <a:moveTo>
                    <a:pt x="328930" y="466344"/>
                  </a:moveTo>
                  <a:lnTo>
                    <a:pt x="217169" y="466344"/>
                  </a:lnTo>
                  <a:lnTo>
                    <a:pt x="217169" y="467360"/>
                  </a:lnTo>
                  <a:lnTo>
                    <a:pt x="328930" y="467360"/>
                  </a:lnTo>
                  <a:lnTo>
                    <a:pt x="328930" y="466344"/>
                  </a:lnTo>
                  <a:close/>
                </a:path>
                <a:path w="546100" h="471169">
                  <a:moveTo>
                    <a:pt x="217169" y="466217"/>
                  </a:moveTo>
                  <a:lnTo>
                    <a:pt x="214629" y="466217"/>
                  </a:lnTo>
                  <a:lnTo>
                    <a:pt x="217169" y="466344"/>
                  </a:lnTo>
                  <a:close/>
                </a:path>
                <a:path w="546100" h="471169">
                  <a:moveTo>
                    <a:pt x="336549" y="466217"/>
                  </a:moveTo>
                  <a:lnTo>
                    <a:pt x="328930" y="466217"/>
                  </a:lnTo>
                  <a:lnTo>
                    <a:pt x="336549" y="466344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734820" y="2442209"/>
              <a:ext cx="538480" cy="463550"/>
            </a:xfrm>
            <a:custGeom>
              <a:avLst/>
              <a:gdLst/>
              <a:ahLst/>
              <a:cxnLst/>
              <a:rect l="l" t="t" r="r" b="b"/>
              <a:pathLst>
                <a:path w="538480" h="463550">
                  <a:moveTo>
                    <a:pt x="3810" y="179070"/>
                  </a:moveTo>
                  <a:lnTo>
                    <a:pt x="2540" y="179070"/>
                  </a:lnTo>
                  <a:lnTo>
                    <a:pt x="2540" y="182880"/>
                  </a:lnTo>
                  <a:lnTo>
                    <a:pt x="1270" y="182880"/>
                  </a:lnTo>
                  <a:lnTo>
                    <a:pt x="1270" y="189230"/>
                  </a:lnTo>
                  <a:lnTo>
                    <a:pt x="0" y="189230"/>
                  </a:lnTo>
                  <a:lnTo>
                    <a:pt x="0" y="281940"/>
                  </a:lnTo>
                  <a:lnTo>
                    <a:pt x="2540" y="281940"/>
                  </a:lnTo>
                  <a:lnTo>
                    <a:pt x="2540" y="285750"/>
                  </a:lnTo>
                  <a:lnTo>
                    <a:pt x="3810" y="285750"/>
                  </a:lnTo>
                  <a:lnTo>
                    <a:pt x="3810" y="281940"/>
                  </a:lnTo>
                  <a:lnTo>
                    <a:pt x="3810" y="189230"/>
                  </a:lnTo>
                  <a:lnTo>
                    <a:pt x="3810" y="182880"/>
                  </a:lnTo>
                  <a:lnTo>
                    <a:pt x="3810" y="179070"/>
                  </a:lnTo>
                  <a:close/>
                </a:path>
                <a:path w="538480" h="463550">
                  <a:moveTo>
                    <a:pt x="205740" y="461137"/>
                  </a:moveTo>
                  <a:lnTo>
                    <a:pt x="200660" y="461137"/>
                  </a:lnTo>
                  <a:lnTo>
                    <a:pt x="200660" y="461264"/>
                  </a:lnTo>
                  <a:lnTo>
                    <a:pt x="205740" y="461264"/>
                  </a:lnTo>
                  <a:lnTo>
                    <a:pt x="205740" y="461137"/>
                  </a:lnTo>
                  <a:close/>
                </a:path>
                <a:path w="538480" h="463550">
                  <a:moveTo>
                    <a:pt x="325120" y="1270"/>
                  </a:moveTo>
                  <a:lnTo>
                    <a:pt x="312420" y="1270"/>
                  </a:lnTo>
                  <a:lnTo>
                    <a:pt x="312420" y="0"/>
                  </a:lnTo>
                  <a:lnTo>
                    <a:pt x="303530" y="0"/>
                  </a:lnTo>
                  <a:lnTo>
                    <a:pt x="303530" y="1270"/>
                  </a:lnTo>
                  <a:lnTo>
                    <a:pt x="227330" y="1270"/>
                  </a:lnTo>
                  <a:lnTo>
                    <a:pt x="227330" y="0"/>
                  </a:lnTo>
                  <a:lnTo>
                    <a:pt x="218440" y="0"/>
                  </a:lnTo>
                  <a:lnTo>
                    <a:pt x="218440" y="1270"/>
                  </a:lnTo>
                  <a:lnTo>
                    <a:pt x="213360" y="1270"/>
                  </a:lnTo>
                  <a:lnTo>
                    <a:pt x="213360" y="3810"/>
                  </a:lnTo>
                  <a:lnTo>
                    <a:pt x="325120" y="3810"/>
                  </a:lnTo>
                  <a:lnTo>
                    <a:pt x="325120" y="1270"/>
                  </a:lnTo>
                  <a:close/>
                </a:path>
                <a:path w="538480" h="463550">
                  <a:moveTo>
                    <a:pt x="337820" y="461264"/>
                  </a:moveTo>
                  <a:lnTo>
                    <a:pt x="205740" y="461264"/>
                  </a:lnTo>
                  <a:lnTo>
                    <a:pt x="205740" y="462280"/>
                  </a:lnTo>
                  <a:lnTo>
                    <a:pt x="210820" y="462280"/>
                  </a:lnTo>
                  <a:lnTo>
                    <a:pt x="210820" y="463550"/>
                  </a:lnTo>
                  <a:lnTo>
                    <a:pt x="332727" y="463550"/>
                  </a:lnTo>
                  <a:lnTo>
                    <a:pt x="332727" y="462280"/>
                  </a:lnTo>
                  <a:lnTo>
                    <a:pt x="337820" y="462280"/>
                  </a:lnTo>
                  <a:lnTo>
                    <a:pt x="337820" y="461264"/>
                  </a:lnTo>
                  <a:close/>
                </a:path>
                <a:path w="538480" h="463550">
                  <a:moveTo>
                    <a:pt x="337820" y="461010"/>
                  </a:moveTo>
                  <a:lnTo>
                    <a:pt x="205740" y="461010"/>
                  </a:lnTo>
                  <a:lnTo>
                    <a:pt x="205740" y="461137"/>
                  </a:lnTo>
                  <a:lnTo>
                    <a:pt x="337820" y="461137"/>
                  </a:lnTo>
                  <a:lnTo>
                    <a:pt x="337820" y="461010"/>
                  </a:lnTo>
                  <a:close/>
                </a:path>
                <a:path w="538480" h="463550">
                  <a:moveTo>
                    <a:pt x="342900" y="461137"/>
                  </a:moveTo>
                  <a:lnTo>
                    <a:pt x="337820" y="461137"/>
                  </a:lnTo>
                  <a:lnTo>
                    <a:pt x="337820" y="461264"/>
                  </a:lnTo>
                  <a:lnTo>
                    <a:pt x="342900" y="461264"/>
                  </a:lnTo>
                  <a:lnTo>
                    <a:pt x="342900" y="461137"/>
                  </a:lnTo>
                  <a:close/>
                </a:path>
                <a:path w="538480" h="463550">
                  <a:moveTo>
                    <a:pt x="538480" y="189230"/>
                  </a:moveTo>
                  <a:lnTo>
                    <a:pt x="537197" y="189230"/>
                  </a:lnTo>
                  <a:lnTo>
                    <a:pt x="537197" y="182880"/>
                  </a:lnTo>
                  <a:lnTo>
                    <a:pt x="535940" y="182880"/>
                  </a:lnTo>
                  <a:lnTo>
                    <a:pt x="535940" y="177800"/>
                  </a:lnTo>
                  <a:lnTo>
                    <a:pt x="534670" y="177800"/>
                  </a:lnTo>
                  <a:lnTo>
                    <a:pt x="534670" y="182880"/>
                  </a:lnTo>
                  <a:lnTo>
                    <a:pt x="534670" y="189230"/>
                  </a:lnTo>
                  <a:lnTo>
                    <a:pt x="534670" y="281940"/>
                  </a:lnTo>
                  <a:lnTo>
                    <a:pt x="534670" y="287020"/>
                  </a:lnTo>
                  <a:lnTo>
                    <a:pt x="535940" y="287020"/>
                  </a:lnTo>
                  <a:lnTo>
                    <a:pt x="535940" y="281940"/>
                  </a:lnTo>
                  <a:lnTo>
                    <a:pt x="538480" y="281940"/>
                  </a:lnTo>
                  <a:lnTo>
                    <a:pt x="538480" y="18923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738629" y="2446020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200659" y="0"/>
                  </a:moveTo>
                  <a:lnTo>
                    <a:pt x="194309" y="0"/>
                  </a:lnTo>
                  <a:lnTo>
                    <a:pt x="194309" y="2539"/>
                  </a:lnTo>
                  <a:lnTo>
                    <a:pt x="200659" y="2539"/>
                  </a:lnTo>
                  <a:lnTo>
                    <a:pt x="200659" y="0"/>
                  </a:lnTo>
                  <a:close/>
                </a:path>
                <a:path w="530860" h="457200">
                  <a:moveTo>
                    <a:pt x="331469" y="0"/>
                  </a:moveTo>
                  <a:lnTo>
                    <a:pt x="325119" y="0"/>
                  </a:lnTo>
                  <a:lnTo>
                    <a:pt x="325119" y="2539"/>
                  </a:lnTo>
                  <a:lnTo>
                    <a:pt x="331469" y="2539"/>
                  </a:lnTo>
                  <a:lnTo>
                    <a:pt x="331469" y="0"/>
                  </a:lnTo>
                  <a:close/>
                </a:path>
                <a:path w="530860" h="457200">
                  <a:moveTo>
                    <a:pt x="2539" y="168910"/>
                  </a:moveTo>
                  <a:lnTo>
                    <a:pt x="1269" y="168910"/>
                  </a:lnTo>
                  <a:lnTo>
                    <a:pt x="1269" y="171450"/>
                  </a:lnTo>
                  <a:lnTo>
                    <a:pt x="0" y="171450"/>
                  </a:lnTo>
                  <a:lnTo>
                    <a:pt x="0" y="217170"/>
                  </a:lnTo>
                  <a:lnTo>
                    <a:pt x="2539" y="217170"/>
                  </a:lnTo>
                  <a:lnTo>
                    <a:pt x="2539" y="168910"/>
                  </a:lnTo>
                  <a:close/>
                </a:path>
                <a:path w="530860" h="457200">
                  <a:moveTo>
                    <a:pt x="528319" y="161290"/>
                  </a:moveTo>
                  <a:lnTo>
                    <a:pt x="527050" y="161290"/>
                  </a:lnTo>
                  <a:lnTo>
                    <a:pt x="527050" y="217170"/>
                  </a:lnTo>
                  <a:lnTo>
                    <a:pt x="530859" y="217170"/>
                  </a:lnTo>
                  <a:lnTo>
                    <a:pt x="530859" y="170180"/>
                  </a:lnTo>
                  <a:lnTo>
                    <a:pt x="529589" y="170180"/>
                  </a:lnTo>
                  <a:lnTo>
                    <a:pt x="529589" y="166370"/>
                  </a:lnTo>
                  <a:lnTo>
                    <a:pt x="528319" y="166370"/>
                  </a:lnTo>
                  <a:lnTo>
                    <a:pt x="528319" y="161290"/>
                  </a:lnTo>
                  <a:close/>
                </a:path>
                <a:path w="530860" h="457200">
                  <a:moveTo>
                    <a:pt x="2539" y="217170"/>
                  </a:moveTo>
                  <a:lnTo>
                    <a:pt x="0" y="217170"/>
                  </a:lnTo>
                  <a:lnTo>
                    <a:pt x="0" y="283210"/>
                  </a:lnTo>
                  <a:lnTo>
                    <a:pt x="2539" y="283210"/>
                  </a:lnTo>
                  <a:lnTo>
                    <a:pt x="2539" y="217170"/>
                  </a:lnTo>
                  <a:close/>
                </a:path>
                <a:path w="530860" h="457200">
                  <a:moveTo>
                    <a:pt x="530859" y="217170"/>
                  </a:moveTo>
                  <a:lnTo>
                    <a:pt x="527050" y="217170"/>
                  </a:lnTo>
                  <a:lnTo>
                    <a:pt x="527050" y="283210"/>
                  </a:lnTo>
                  <a:lnTo>
                    <a:pt x="530859" y="283210"/>
                  </a:lnTo>
                  <a:lnTo>
                    <a:pt x="530859" y="217170"/>
                  </a:lnTo>
                  <a:close/>
                </a:path>
                <a:path w="530860" h="457200">
                  <a:moveTo>
                    <a:pt x="2539" y="283210"/>
                  </a:moveTo>
                  <a:lnTo>
                    <a:pt x="0" y="283210"/>
                  </a:lnTo>
                  <a:lnTo>
                    <a:pt x="0" y="285750"/>
                  </a:lnTo>
                  <a:lnTo>
                    <a:pt x="1269" y="285750"/>
                  </a:lnTo>
                  <a:lnTo>
                    <a:pt x="1269" y="289560"/>
                  </a:lnTo>
                  <a:lnTo>
                    <a:pt x="2539" y="289560"/>
                  </a:lnTo>
                  <a:lnTo>
                    <a:pt x="2539" y="283210"/>
                  </a:lnTo>
                  <a:close/>
                </a:path>
                <a:path w="530860" h="457200">
                  <a:moveTo>
                    <a:pt x="530859" y="283210"/>
                  </a:moveTo>
                  <a:lnTo>
                    <a:pt x="527050" y="283210"/>
                  </a:lnTo>
                  <a:lnTo>
                    <a:pt x="527050" y="289560"/>
                  </a:lnTo>
                  <a:lnTo>
                    <a:pt x="529589" y="289560"/>
                  </a:lnTo>
                  <a:lnTo>
                    <a:pt x="529589" y="287020"/>
                  </a:lnTo>
                  <a:lnTo>
                    <a:pt x="530859" y="287020"/>
                  </a:lnTo>
                  <a:lnTo>
                    <a:pt x="530859" y="283210"/>
                  </a:lnTo>
                  <a:close/>
                </a:path>
                <a:path w="530860" h="457200">
                  <a:moveTo>
                    <a:pt x="529589" y="289560"/>
                  </a:moveTo>
                  <a:lnTo>
                    <a:pt x="527050" y="289560"/>
                  </a:lnTo>
                  <a:lnTo>
                    <a:pt x="527050" y="297180"/>
                  </a:lnTo>
                  <a:lnTo>
                    <a:pt x="528319" y="297180"/>
                  </a:lnTo>
                  <a:lnTo>
                    <a:pt x="528319" y="292100"/>
                  </a:lnTo>
                  <a:lnTo>
                    <a:pt x="529589" y="292100"/>
                  </a:lnTo>
                  <a:lnTo>
                    <a:pt x="529589" y="289560"/>
                  </a:lnTo>
                  <a:close/>
                </a:path>
                <a:path w="530860" h="457200">
                  <a:moveTo>
                    <a:pt x="339089" y="456057"/>
                  </a:moveTo>
                  <a:lnTo>
                    <a:pt x="196850" y="456057"/>
                  </a:lnTo>
                  <a:lnTo>
                    <a:pt x="196850" y="457200"/>
                  </a:lnTo>
                  <a:lnTo>
                    <a:pt x="339089" y="457200"/>
                  </a:lnTo>
                  <a:lnTo>
                    <a:pt x="339089" y="456057"/>
                  </a:lnTo>
                  <a:close/>
                </a:path>
                <a:path w="530860" h="457200">
                  <a:moveTo>
                    <a:pt x="344169" y="454660"/>
                  </a:moveTo>
                  <a:lnTo>
                    <a:pt x="191769" y="454660"/>
                  </a:lnTo>
                  <a:lnTo>
                    <a:pt x="191769" y="456057"/>
                  </a:lnTo>
                  <a:lnTo>
                    <a:pt x="344169" y="456057"/>
                  </a:lnTo>
                  <a:lnTo>
                    <a:pt x="344169" y="454660"/>
                  </a:lnTo>
                  <a:close/>
                </a:path>
                <a:path w="530860" h="457200">
                  <a:moveTo>
                    <a:pt x="347980" y="453517"/>
                  </a:moveTo>
                  <a:lnTo>
                    <a:pt x="184150" y="453517"/>
                  </a:lnTo>
                  <a:lnTo>
                    <a:pt x="184150" y="454660"/>
                  </a:lnTo>
                  <a:lnTo>
                    <a:pt x="347980" y="454660"/>
                  </a:lnTo>
                  <a:lnTo>
                    <a:pt x="347980" y="453517"/>
                  </a:lnTo>
                  <a:close/>
                </a:path>
                <a:path w="530860" h="457200">
                  <a:moveTo>
                    <a:pt x="184150" y="453390"/>
                  </a:moveTo>
                  <a:lnTo>
                    <a:pt x="181609" y="453390"/>
                  </a:lnTo>
                  <a:lnTo>
                    <a:pt x="184150" y="453517"/>
                  </a:lnTo>
                  <a:close/>
                </a:path>
                <a:path w="530860" h="457200">
                  <a:moveTo>
                    <a:pt x="353059" y="453390"/>
                  </a:moveTo>
                  <a:lnTo>
                    <a:pt x="347980" y="453390"/>
                  </a:lnTo>
                  <a:lnTo>
                    <a:pt x="353059" y="453517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741170" y="2448559"/>
              <a:ext cx="524510" cy="450850"/>
            </a:xfrm>
            <a:custGeom>
              <a:avLst/>
              <a:gdLst/>
              <a:ahLst/>
              <a:cxnLst/>
              <a:rect l="l" t="t" r="r" b="b"/>
              <a:pathLst>
                <a:path w="524510" h="450850">
                  <a:moveTo>
                    <a:pt x="3810" y="154940"/>
                  </a:moveTo>
                  <a:lnTo>
                    <a:pt x="2540" y="154940"/>
                  </a:lnTo>
                  <a:lnTo>
                    <a:pt x="2540" y="158750"/>
                  </a:lnTo>
                  <a:lnTo>
                    <a:pt x="1270" y="158750"/>
                  </a:lnTo>
                  <a:lnTo>
                    <a:pt x="1270" y="162560"/>
                  </a:lnTo>
                  <a:lnTo>
                    <a:pt x="0" y="162560"/>
                  </a:lnTo>
                  <a:lnTo>
                    <a:pt x="0" y="294640"/>
                  </a:lnTo>
                  <a:lnTo>
                    <a:pt x="2540" y="294640"/>
                  </a:lnTo>
                  <a:lnTo>
                    <a:pt x="2540" y="298450"/>
                  </a:lnTo>
                  <a:lnTo>
                    <a:pt x="3810" y="298450"/>
                  </a:lnTo>
                  <a:lnTo>
                    <a:pt x="3810" y="294640"/>
                  </a:lnTo>
                  <a:lnTo>
                    <a:pt x="3810" y="162560"/>
                  </a:lnTo>
                  <a:lnTo>
                    <a:pt x="3810" y="158750"/>
                  </a:lnTo>
                  <a:lnTo>
                    <a:pt x="3810" y="154940"/>
                  </a:lnTo>
                  <a:close/>
                </a:path>
                <a:path w="524510" h="450850">
                  <a:moveTo>
                    <a:pt x="172720" y="3810"/>
                  </a:moveTo>
                  <a:lnTo>
                    <a:pt x="168910" y="3810"/>
                  </a:lnTo>
                  <a:lnTo>
                    <a:pt x="168910" y="5080"/>
                  </a:lnTo>
                  <a:lnTo>
                    <a:pt x="172720" y="5080"/>
                  </a:lnTo>
                  <a:lnTo>
                    <a:pt x="172720" y="3810"/>
                  </a:lnTo>
                  <a:close/>
                </a:path>
                <a:path w="524510" h="450850">
                  <a:moveTo>
                    <a:pt x="347980" y="1270"/>
                  </a:moveTo>
                  <a:lnTo>
                    <a:pt x="345440" y="1270"/>
                  </a:lnTo>
                  <a:lnTo>
                    <a:pt x="345440" y="0"/>
                  </a:lnTo>
                  <a:lnTo>
                    <a:pt x="336550" y="0"/>
                  </a:lnTo>
                  <a:lnTo>
                    <a:pt x="336550" y="1270"/>
                  </a:lnTo>
                  <a:lnTo>
                    <a:pt x="185420" y="1270"/>
                  </a:lnTo>
                  <a:lnTo>
                    <a:pt x="185420" y="0"/>
                  </a:lnTo>
                  <a:lnTo>
                    <a:pt x="181610" y="0"/>
                  </a:lnTo>
                  <a:lnTo>
                    <a:pt x="181610" y="1270"/>
                  </a:lnTo>
                  <a:lnTo>
                    <a:pt x="176530" y="1270"/>
                  </a:lnTo>
                  <a:lnTo>
                    <a:pt x="176530" y="3810"/>
                  </a:lnTo>
                  <a:lnTo>
                    <a:pt x="347980" y="3810"/>
                  </a:lnTo>
                  <a:lnTo>
                    <a:pt x="347980" y="1270"/>
                  </a:lnTo>
                  <a:close/>
                </a:path>
                <a:path w="524510" h="450850">
                  <a:moveTo>
                    <a:pt x="354330" y="448564"/>
                  </a:moveTo>
                  <a:lnTo>
                    <a:pt x="175260" y="448564"/>
                  </a:lnTo>
                  <a:lnTo>
                    <a:pt x="175260" y="449580"/>
                  </a:lnTo>
                  <a:lnTo>
                    <a:pt x="179070" y="449580"/>
                  </a:lnTo>
                  <a:lnTo>
                    <a:pt x="179070" y="450850"/>
                  </a:lnTo>
                  <a:lnTo>
                    <a:pt x="350520" y="450850"/>
                  </a:lnTo>
                  <a:lnTo>
                    <a:pt x="350520" y="449580"/>
                  </a:lnTo>
                  <a:lnTo>
                    <a:pt x="354330" y="449580"/>
                  </a:lnTo>
                  <a:lnTo>
                    <a:pt x="354330" y="448564"/>
                  </a:lnTo>
                  <a:close/>
                </a:path>
                <a:path w="524510" h="450850">
                  <a:moveTo>
                    <a:pt x="363220" y="447040"/>
                  </a:moveTo>
                  <a:lnTo>
                    <a:pt x="359410" y="447040"/>
                  </a:lnTo>
                  <a:lnTo>
                    <a:pt x="170180" y="447040"/>
                  </a:lnTo>
                  <a:lnTo>
                    <a:pt x="166370" y="447040"/>
                  </a:lnTo>
                  <a:lnTo>
                    <a:pt x="166370" y="447167"/>
                  </a:lnTo>
                  <a:lnTo>
                    <a:pt x="170180" y="447167"/>
                  </a:lnTo>
                  <a:lnTo>
                    <a:pt x="170180" y="448310"/>
                  </a:lnTo>
                  <a:lnTo>
                    <a:pt x="354330" y="448310"/>
                  </a:lnTo>
                  <a:lnTo>
                    <a:pt x="354330" y="448564"/>
                  </a:lnTo>
                  <a:lnTo>
                    <a:pt x="359410" y="448564"/>
                  </a:lnTo>
                  <a:lnTo>
                    <a:pt x="359410" y="448310"/>
                  </a:lnTo>
                  <a:lnTo>
                    <a:pt x="359410" y="447167"/>
                  </a:lnTo>
                  <a:lnTo>
                    <a:pt x="363220" y="447167"/>
                  </a:lnTo>
                  <a:lnTo>
                    <a:pt x="363220" y="447040"/>
                  </a:lnTo>
                  <a:close/>
                </a:path>
                <a:path w="524510" h="450850">
                  <a:moveTo>
                    <a:pt x="524510" y="154940"/>
                  </a:moveTo>
                  <a:lnTo>
                    <a:pt x="523240" y="154940"/>
                  </a:lnTo>
                  <a:lnTo>
                    <a:pt x="523240" y="152400"/>
                  </a:lnTo>
                  <a:lnTo>
                    <a:pt x="521970" y="152400"/>
                  </a:lnTo>
                  <a:lnTo>
                    <a:pt x="521970" y="148590"/>
                  </a:lnTo>
                  <a:lnTo>
                    <a:pt x="520700" y="148590"/>
                  </a:lnTo>
                  <a:lnTo>
                    <a:pt x="520700" y="152400"/>
                  </a:lnTo>
                  <a:lnTo>
                    <a:pt x="520700" y="154940"/>
                  </a:lnTo>
                  <a:lnTo>
                    <a:pt x="520687" y="300990"/>
                  </a:lnTo>
                  <a:lnTo>
                    <a:pt x="520700" y="304800"/>
                  </a:lnTo>
                  <a:lnTo>
                    <a:pt x="521970" y="304800"/>
                  </a:lnTo>
                  <a:lnTo>
                    <a:pt x="521970" y="300990"/>
                  </a:lnTo>
                  <a:lnTo>
                    <a:pt x="524510" y="300990"/>
                  </a:lnTo>
                  <a:lnTo>
                    <a:pt x="524510" y="15494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744979" y="2452370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30">
                  <a:moveTo>
                    <a:pt x="162559" y="2539"/>
                  </a:moveTo>
                  <a:lnTo>
                    <a:pt x="158750" y="2539"/>
                  </a:lnTo>
                  <a:lnTo>
                    <a:pt x="158750" y="3810"/>
                  </a:lnTo>
                  <a:lnTo>
                    <a:pt x="162559" y="3810"/>
                  </a:lnTo>
                  <a:lnTo>
                    <a:pt x="162559" y="2539"/>
                  </a:lnTo>
                  <a:close/>
                </a:path>
                <a:path w="516889" h="443230">
                  <a:moveTo>
                    <a:pt x="358139" y="2539"/>
                  </a:moveTo>
                  <a:lnTo>
                    <a:pt x="354329" y="2539"/>
                  </a:lnTo>
                  <a:lnTo>
                    <a:pt x="354329" y="3810"/>
                  </a:lnTo>
                  <a:lnTo>
                    <a:pt x="358139" y="3810"/>
                  </a:lnTo>
                  <a:lnTo>
                    <a:pt x="358139" y="2539"/>
                  </a:lnTo>
                  <a:close/>
                </a:path>
                <a:path w="516889" h="443230">
                  <a:moveTo>
                    <a:pt x="168909" y="126"/>
                  </a:moveTo>
                  <a:lnTo>
                    <a:pt x="165100" y="126"/>
                  </a:lnTo>
                  <a:lnTo>
                    <a:pt x="165100" y="2539"/>
                  </a:lnTo>
                  <a:lnTo>
                    <a:pt x="350519" y="2539"/>
                  </a:lnTo>
                  <a:lnTo>
                    <a:pt x="350519" y="1397"/>
                  </a:lnTo>
                  <a:lnTo>
                    <a:pt x="168909" y="1397"/>
                  </a:lnTo>
                  <a:lnTo>
                    <a:pt x="168909" y="126"/>
                  </a:lnTo>
                  <a:close/>
                </a:path>
                <a:path w="516889" h="443230">
                  <a:moveTo>
                    <a:pt x="350519" y="0"/>
                  </a:moveTo>
                  <a:lnTo>
                    <a:pt x="347979" y="0"/>
                  </a:lnTo>
                  <a:lnTo>
                    <a:pt x="347979" y="1397"/>
                  </a:lnTo>
                  <a:lnTo>
                    <a:pt x="350519" y="1397"/>
                  </a:lnTo>
                  <a:lnTo>
                    <a:pt x="350519" y="0"/>
                  </a:lnTo>
                  <a:close/>
                </a:path>
                <a:path w="516889" h="443230">
                  <a:moveTo>
                    <a:pt x="3809" y="142240"/>
                  </a:moveTo>
                  <a:lnTo>
                    <a:pt x="2539" y="142240"/>
                  </a:lnTo>
                  <a:lnTo>
                    <a:pt x="2539" y="144780"/>
                  </a:lnTo>
                  <a:lnTo>
                    <a:pt x="1269" y="144780"/>
                  </a:lnTo>
                  <a:lnTo>
                    <a:pt x="1269" y="148590"/>
                  </a:lnTo>
                  <a:lnTo>
                    <a:pt x="0" y="148590"/>
                  </a:lnTo>
                  <a:lnTo>
                    <a:pt x="0" y="210820"/>
                  </a:lnTo>
                  <a:lnTo>
                    <a:pt x="3809" y="210820"/>
                  </a:lnTo>
                  <a:lnTo>
                    <a:pt x="3809" y="142240"/>
                  </a:lnTo>
                  <a:close/>
                </a:path>
                <a:path w="516889" h="443230">
                  <a:moveTo>
                    <a:pt x="514350" y="134620"/>
                  </a:moveTo>
                  <a:lnTo>
                    <a:pt x="513080" y="134620"/>
                  </a:lnTo>
                  <a:lnTo>
                    <a:pt x="513080" y="210820"/>
                  </a:lnTo>
                  <a:lnTo>
                    <a:pt x="516889" y="210820"/>
                  </a:lnTo>
                  <a:lnTo>
                    <a:pt x="516889" y="140970"/>
                  </a:lnTo>
                  <a:lnTo>
                    <a:pt x="515619" y="140970"/>
                  </a:lnTo>
                  <a:lnTo>
                    <a:pt x="515619" y="138430"/>
                  </a:lnTo>
                  <a:lnTo>
                    <a:pt x="514350" y="138430"/>
                  </a:lnTo>
                  <a:lnTo>
                    <a:pt x="514350" y="134620"/>
                  </a:lnTo>
                  <a:close/>
                </a:path>
                <a:path w="516889" h="443230">
                  <a:moveTo>
                    <a:pt x="3809" y="210820"/>
                  </a:moveTo>
                  <a:lnTo>
                    <a:pt x="0" y="21082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10820"/>
                  </a:lnTo>
                  <a:close/>
                </a:path>
                <a:path w="516889" h="443230">
                  <a:moveTo>
                    <a:pt x="516889" y="210820"/>
                  </a:moveTo>
                  <a:lnTo>
                    <a:pt x="513080" y="210820"/>
                  </a:lnTo>
                  <a:lnTo>
                    <a:pt x="513080" y="276860"/>
                  </a:lnTo>
                  <a:lnTo>
                    <a:pt x="516889" y="276860"/>
                  </a:lnTo>
                  <a:lnTo>
                    <a:pt x="516889" y="210820"/>
                  </a:lnTo>
                  <a:close/>
                </a:path>
                <a:path w="516889" h="44323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516889" h="443230">
                  <a:moveTo>
                    <a:pt x="516889" y="276860"/>
                  </a:moveTo>
                  <a:lnTo>
                    <a:pt x="513080" y="276860"/>
                  </a:lnTo>
                  <a:lnTo>
                    <a:pt x="513080" y="283210"/>
                  </a:lnTo>
                  <a:lnTo>
                    <a:pt x="516889" y="283210"/>
                  </a:lnTo>
                  <a:lnTo>
                    <a:pt x="516889" y="276860"/>
                  </a:lnTo>
                  <a:close/>
                </a:path>
                <a:path w="516889" h="443230">
                  <a:moveTo>
                    <a:pt x="516889" y="283210"/>
                  </a:moveTo>
                  <a:lnTo>
                    <a:pt x="513080" y="283210"/>
                  </a:lnTo>
                  <a:lnTo>
                    <a:pt x="513080" y="309880"/>
                  </a:lnTo>
                  <a:lnTo>
                    <a:pt x="514350" y="309880"/>
                  </a:lnTo>
                  <a:lnTo>
                    <a:pt x="514350" y="306070"/>
                  </a:lnTo>
                  <a:lnTo>
                    <a:pt x="515619" y="306070"/>
                  </a:lnTo>
                  <a:lnTo>
                    <a:pt x="515619" y="303530"/>
                  </a:lnTo>
                  <a:lnTo>
                    <a:pt x="516889" y="303530"/>
                  </a:lnTo>
                  <a:lnTo>
                    <a:pt x="516889" y="283210"/>
                  </a:lnTo>
                  <a:close/>
                </a:path>
                <a:path w="516889" h="443230">
                  <a:moveTo>
                    <a:pt x="3809" y="283210"/>
                  </a:moveTo>
                  <a:lnTo>
                    <a:pt x="0" y="283210"/>
                  </a:lnTo>
                  <a:lnTo>
                    <a:pt x="0" y="297180"/>
                  </a:lnTo>
                  <a:lnTo>
                    <a:pt x="1269" y="297180"/>
                  </a:lnTo>
                  <a:lnTo>
                    <a:pt x="1269" y="300990"/>
                  </a:lnTo>
                  <a:lnTo>
                    <a:pt x="2539" y="300990"/>
                  </a:lnTo>
                  <a:lnTo>
                    <a:pt x="2539" y="303530"/>
                  </a:lnTo>
                  <a:lnTo>
                    <a:pt x="3809" y="303530"/>
                  </a:lnTo>
                  <a:lnTo>
                    <a:pt x="3809" y="283210"/>
                  </a:lnTo>
                  <a:close/>
                </a:path>
                <a:path w="516889" h="443230">
                  <a:moveTo>
                    <a:pt x="359409" y="441960"/>
                  </a:moveTo>
                  <a:lnTo>
                    <a:pt x="162559" y="441960"/>
                  </a:lnTo>
                  <a:lnTo>
                    <a:pt x="162559" y="443230"/>
                  </a:lnTo>
                  <a:lnTo>
                    <a:pt x="359409" y="443230"/>
                  </a:lnTo>
                  <a:lnTo>
                    <a:pt x="359409" y="441960"/>
                  </a:lnTo>
                  <a:close/>
                </a:path>
                <a:path w="516889" h="443230">
                  <a:moveTo>
                    <a:pt x="363219" y="440944"/>
                  </a:moveTo>
                  <a:lnTo>
                    <a:pt x="158750" y="440944"/>
                  </a:lnTo>
                  <a:lnTo>
                    <a:pt x="158750" y="441960"/>
                  </a:lnTo>
                  <a:lnTo>
                    <a:pt x="363219" y="441960"/>
                  </a:lnTo>
                  <a:lnTo>
                    <a:pt x="363219" y="440944"/>
                  </a:lnTo>
                  <a:close/>
                </a:path>
                <a:path w="516889" h="443230">
                  <a:moveTo>
                    <a:pt x="365760" y="439420"/>
                  </a:moveTo>
                  <a:lnTo>
                    <a:pt x="152400" y="439420"/>
                  </a:lnTo>
                  <a:lnTo>
                    <a:pt x="152400" y="440944"/>
                  </a:lnTo>
                  <a:lnTo>
                    <a:pt x="158750" y="440944"/>
                  </a:lnTo>
                  <a:lnTo>
                    <a:pt x="365760" y="440817"/>
                  </a:lnTo>
                  <a:lnTo>
                    <a:pt x="365760" y="439420"/>
                  </a:lnTo>
                  <a:close/>
                </a:path>
                <a:path w="516889" h="443230">
                  <a:moveTo>
                    <a:pt x="365760" y="440817"/>
                  </a:moveTo>
                  <a:lnTo>
                    <a:pt x="363219" y="440817"/>
                  </a:lnTo>
                  <a:lnTo>
                    <a:pt x="365760" y="440944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748790" y="2456180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148590" y="2539"/>
                  </a:moveTo>
                  <a:lnTo>
                    <a:pt x="143510" y="2539"/>
                  </a:lnTo>
                  <a:lnTo>
                    <a:pt x="143510" y="3937"/>
                  </a:lnTo>
                  <a:lnTo>
                    <a:pt x="148590" y="3937"/>
                  </a:lnTo>
                  <a:lnTo>
                    <a:pt x="148590" y="2539"/>
                  </a:lnTo>
                  <a:close/>
                </a:path>
                <a:path w="509269" h="435610">
                  <a:moveTo>
                    <a:pt x="364490" y="2539"/>
                  </a:moveTo>
                  <a:lnTo>
                    <a:pt x="361950" y="2539"/>
                  </a:lnTo>
                  <a:lnTo>
                    <a:pt x="361950" y="3937"/>
                  </a:lnTo>
                  <a:lnTo>
                    <a:pt x="364490" y="3937"/>
                  </a:lnTo>
                  <a:lnTo>
                    <a:pt x="364490" y="2539"/>
                  </a:lnTo>
                  <a:close/>
                </a:path>
                <a:path w="509269" h="435610">
                  <a:moveTo>
                    <a:pt x="356869" y="0"/>
                  </a:moveTo>
                  <a:lnTo>
                    <a:pt x="151130" y="0"/>
                  </a:lnTo>
                  <a:lnTo>
                    <a:pt x="151130" y="2539"/>
                  </a:lnTo>
                  <a:lnTo>
                    <a:pt x="356869" y="2539"/>
                  </a:lnTo>
                  <a:lnTo>
                    <a:pt x="356869" y="0"/>
                  </a:lnTo>
                  <a:close/>
                </a:path>
                <a:path w="509269" h="435610">
                  <a:moveTo>
                    <a:pt x="3810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4620"/>
                  </a:lnTo>
                  <a:lnTo>
                    <a:pt x="0" y="13462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28270"/>
                  </a:lnTo>
                  <a:close/>
                </a:path>
                <a:path w="509269" h="435610">
                  <a:moveTo>
                    <a:pt x="506730" y="123190"/>
                  </a:moveTo>
                  <a:lnTo>
                    <a:pt x="505460" y="123190"/>
                  </a:lnTo>
                  <a:lnTo>
                    <a:pt x="505460" y="207010"/>
                  </a:lnTo>
                  <a:lnTo>
                    <a:pt x="509270" y="207010"/>
                  </a:lnTo>
                  <a:lnTo>
                    <a:pt x="509270" y="128270"/>
                  </a:lnTo>
                  <a:lnTo>
                    <a:pt x="508000" y="128270"/>
                  </a:lnTo>
                  <a:lnTo>
                    <a:pt x="508000" y="125730"/>
                  </a:lnTo>
                  <a:lnTo>
                    <a:pt x="506730" y="125730"/>
                  </a:lnTo>
                  <a:lnTo>
                    <a:pt x="506730" y="123190"/>
                  </a:lnTo>
                  <a:close/>
                </a:path>
                <a:path w="509269" h="435610">
                  <a:moveTo>
                    <a:pt x="3810" y="207010"/>
                  </a:moveTo>
                  <a:lnTo>
                    <a:pt x="0" y="20701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07010"/>
                  </a:lnTo>
                  <a:close/>
                </a:path>
                <a:path w="509269" h="435610">
                  <a:moveTo>
                    <a:pt x="509270" y="207010"/>
                  </a:moveTo>
                  <a:lnTo>
                    <a:pt x="505460" y="207010"/>
                  </a:lnTo>
                  <a:lnTo>
                    <a:pt x="505460" y="273050"/>
                  </a:lnTo>
                  <a:lnTo>
                    <a:pt x="509270" y="273050"/>
                  </a:lnTo>
                  <a:lnTo>
                    <a:pt x="509270" y="207010"/>
                  </a:lnTo>
                  <a:close/>
                </a:path>
                <a:path w="509269" h="435610">
                  <a:moveTo>
                    <a:pt x="3810" y="273050"/>
                  </a:moveTo>
                  <a:lnTo>
                    <a:pt x="0" y="27305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73050"/>
                  </a:lnTo>
                  <a:close/>
                </a:path>
                <a:path w="509269" h="435610">
                  <a:moveTo>
                    <a:pt x="509270" y="273050"/>
                  </a:moveTo>
                  <a:lnTo>
                    <a:pt x="505460" y="273050"/>
                  </a:lnTo>
                  <a:lnTo>
                    <a:pt x="505460" y="279400"/>
                  </a:lnTo>
                  <a:lnTo>
                    <a:pt x="509270" y="279400"/>
                  </a:lnTo>
                  <a:lnTo>
                    <a:pt x="509270" y="273050"/>
                  </a:lnTo>
                  <a:close/>
                </a:path>
                <a:path w="509269" h="435610">
                  <a:moveTo>
                    <a:pt x="509270" y="279400"/>
                  </a:moveTo>
                  <a:lnTo>
                    <a:pt x="505460" y="279400"/>
                  </a:lnTo>
                  <a:lnTo>
                    <a:pt x="505460" y="311150"/>
                  </a:lnTo>
                  <a:lnTo>
                    <a:pt x="508000" y="311150"/>
                  </a:lnTo>
                  <a:lnTo>
                    <a:pt x="508000" y="308610"/>
                  </a:lnTo>
                  <a:lnTo>
                    <a:pt x="509270" y="308610"/>
                  </a:lnTo>
                  <a:lnTo>
                    <a:pt x="509270" y="279400"/>
                  </a:lnTo>
                  <a:close/>
                </a:path>
                <a:path w="509269" h="435610">
                  <a:moveTo>
                    <a:pt x="3810" y="279400"/>
                  </a:moveTo>
                  <a:lnTo>
                    <a:pt x="0" y="279400"/>
                  </a:lnTo>
                  <a:lnTo>
                    <a:pt x="0" y="302260"/>
                  </a:lnTo>
                  <a:lnTo>
                    <a:pt x="1270" y="302260"/>
                  </a:lnTo>
                  <a:lnTo>
                    <a:pt x="1270" y="306070"/>
                  </a:lnTo>
                  <a:lnTo>
                    <a:pt x="2540" y="306070"/>
                  </a:lnTo>
                  <a:lnTo>
                    <a:pt x="2540" y="308610"/>
                  </a:lnTo>
                  <a:lnTo>
                    <a:pt x="3810" y="308610"/>
                  </a:lnTo>
                  <a:lnTo>
                    <a:pt x="3810" y="279400"/>
                  </a:lnTo>
                  <a:close/>
                </a:path>
                <a:path w="509269" h="435610">
                  <a:moveTo>
                    <a:pt x="506730" y="311150"/>
                  </a:moveTo>
                  <a:lnTo>
                    <a:pt x="505460" y="311150"/>
                  </a:lnTo>
                  <a:lnTo>
                    <a:pt x="505460" y="313690"/>
                  </a:lnTo>
                  <a:lnTo>
                    <a:pt x="506730" y="313690"/>
                  </a:lnTo>
                  <a:lnTo>
                    <a:pt x="506730" y="311150"/>
                  </a:lnTo>
                  <a:close/>
                </a:path>
                <a:path w="509269" h="435610">
                  <a:moveTo>
                    <a:pt x="365760" y="434594"/>
                  </a:moveTo>
                  <a:lnTo>
                    <a:pt x="146050" y="434594"/>
                  </a:lnTo>
                  <a:lnTo>
                    <a:pt x="146050" y="435610"/>
                  </a:lnTo>
                  <a:lnTo>
                    <a:pt x="365760" y="435610"/>
                  </a:lnTo>
                  <a:lnTo>
                    <a:pt x="365760" y="434594"/>
                  </a:lnTo>
                  <a:close/>
                </a:path>
                <a:path w="509269" h="435610">
                  <a:moveTo>
                    <a:pt x="368300" y="433324"/>
                  </a:moveTo>
                  <a:lnTo>
                    <a:pt x="143510" y="433324"/>
                  </a:lnTo>
                  <a:lnTo>
                    <a:pt x="143510" y="434594"/>
                  </a:lnTo>
                  <a:lnTo>
                    <a:pt x="146050" y="434594"/>
                  </a:lnTo>
                  <a:lnTo>
                    <a:pt x="146050" y="434339"/>
                  </a:lnTo>
                  <a:lnTo>
                    <a:pt x="368300" y="434339"/>
                  </a:lnTo>
                  <a:lnTo>
                    <a:pt x="368300" y="433324"/>
                  </a:lnTo>
                  <a:close/>
                </a:path>
                <a:path w="509269" h="435610">
                  <a:moveTo>
                    <a:pt x="368300" y="434339"/>
                  </a:moveTo>
                  <a:lnTo>
                    <a:pt x="365760" y="434339"/>
                  </a:lnTo>
                  <a:lnTo>
                    <a:pt x="365760" y="434594"/>
                  </a:lnTo>
                  <a:lnTo>
                    <a:pt x="368300" y="434594"/>
                  </a:lnTo>
                  <a:lnTo>
                    <a:pt x="368300" y="434339"/>
                  </a:lnTo>
                  <a:close/>
                </a:path>
                <a:path w="509269" h="435610">
                  <a:moveTo>
                    <a:pt x="372110" y="431800"/>
                  </a:moveTo>
                  <a:lnTo>
                    <a:pt x="140970" y="431800"/>
                  </a:lnTo>
                  <a:lnTo>
                    <a:pt x="140970" y="433324"/>
                  </a:lnTo>
                  <a:lnTo>
                    <a:pt x="372110" y="433324"/>
                  </a:lnTo>
                  <a:lnTo>
                    <a:pt x="372110" y="43180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752600" y="2460116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3810" y="116713"/>
                  </a:moveTo>
                  <a:lnTo>
                    <a:pt x="2540" y="116713"/>
                  </a:lnTo>
                  <a:lnTo>
                    <a:pt x="2540" y="119253"/>
                  </a:lnTo>
                  <a:lnTo>
                    <a:pt x="0" y="119253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119253"/>
                  </a:lnTo>
                  <a:lnTo>
                    <a:pt x="3810" y="116713"/>
                  </a:lnTo>
                  <a:close/>
                </a:path>
                <a:path w="501650" h="427989">
                  <a:moveTo>
                    <a:pt x="127000" y="424180"/>
                  </a:moveTo>
                  <a:lnTo>
                    <a:pt x="124460" y="424180"/>
                  </a:lnTo>
                  <a:lnTo>
                    <a:pt x="124460" y="424307"/>
                  </a:lnTo>
                  <a:lnTo>
                    <a:pt x="127000" y="424307"/>
                  </a:lnTo>
                  <a:lnTo>
                    <a:pt x="127000" y="424180"/>
                  </a:lnTo>
                  <a:close/>
                </a:path>
                <a:path w="501650" h="427989">
                  <a:moveTo>
                    <a:pt x="137160" y="1143"/>
                  </a:moveTo>
                  <a:lnTo>
                    <a:pt x="133350" y="1143"/>
                  </a:lnTo>
                  <a:lnTo>
                    <a:pt x="133350" y="2413"/>
                  </a:lnTo>
                  <a:lnTo>
                    <a:pt x="137160" y="2413"/>
                  </a:lnTo>
                  <a:lnTo>
                    <a:pt x="137160" y="1143"/>
                  </a:lnTo>
                  <a:close/>
                </a:path>
                <a:path w="501650" h="427989">
                  <a:moveTo>
                    <a:pt x="360680" y="0"/>
                  </a:moveTo>
                  <a:lnTo>
                    <a:pt x="139700" y="0"/>
                  </a:lnTo>
                  <a:lnTo>
                    <a:pt x="139700" y="1143"/>
                  </a:lnTo>
                  <a:lnTo>
                    <a:pt x="360680" y="1143"/>
                  </a:lnTo>
                  <a:lnTo>
                    <a:pt x="360680" y="0"/>
                  </a:lnTo>
                  <a:close/>
                </a:path>
                <a:path w="501650" h="427989">
                  <a:moveTo>
                    <a:pt x="367030" y="1143"/>
                  </a:moveTo>
                  <a:lnTo>
                    <a:pt x="364490" y="1143"/>
                  </a:lnTo>
                  <a:lnTo>
                    <a:pt x="364490" y="2413"/>
                  </a:lnTo>
                  <a:lnTo>
                    <a:pt x="367030" y="2413"/>
                  </a:lnTo>
                  <a:lnTo>
                    <a:pt x="367030" y="1143"/>
                  </a:lnTo>
                  <a:close/>
                </a:path>
                <a:path w="501650" h="427989">
                  <a:moveTo>
                    <a:pt x="370840" y="426847"/>
                  </a:moveTo>
                  <a:lnTo>
                    <a:pt x="133350" y="426847"/>
                  </a:lnTo>
                  <a:lnTo>
                    <a:pt x="133350" y="427863"/>
                  </a:lnTo>
                  <a:lnTo>
                    <a:pt x="370840" y="427863"/>
                  </a:lnTo>
                  <a:lnTo>
                    <a:pt x="370840" y="426847"/>
                  </a:lnTo>
                  <a:close/>
                </a:path>
                <a:path w="501650" h="427989">
                  <a:moveTo>
                    <a:pt x="374650" y="426720"/>
                  </a:moveTo>
                  <a:lnTo>
                    <a:pt x="370840" y="426720"/>
                  </a:lnTo>
                  <a:lnTo>
                    <a:pt x="370840" y="426847"/>
                  </a:lnTo>
                  <a:lnTo>
                    <a:pt x="374650" y="426847"/>
                  </a:lnTo>
                  <a:lnTo>
                    <a:pt x="374650" y="426720"/>
                  </a:lnTo>
                  <a:close/>
                </a:path>
                <a:path w="501650" h="427989">
                  <a:moveTo>
                    <a:pt x="377190" y="424307"/>
                  </a:moveTo>
                  <a:lnTo>
                    <a:pt x="127000" y="424307"/>
                  </a:lnTo>
                  <a:lnTo>
                    <a:pt x="127000" y="425450"/>
                  </a:lnTo>
                  <a:lnTo>
                    <a:pt x="130810" y="425450"/>
                  </a:lnTo>
                  <a:lnTo>
                    <a:pt x="130810" y="426593"/>
                  </a:lnTo>
                  <a:lnTo>
                    <a:pt x="374650" y="426593"/>
                  </a:lnTo>
                  <a:lnTo>
                    <a:pt x="374650" y="425450"/>
                  </a:lnTo>
                  <a:lnTo>
                    <a:pt x="377190" y="425450"/>
                  </a:lnTo>
                  <a:lnTo>
                    <a:pt x="377190" y="424307"/>
                  </a:lnTo>
                  <a:close/>
                </a:path>
                <a:path w="501650" h="427989">
                  <a:moveTo>
                    <a:pt x="377190" y="424053"/>
                  </a:moveTo>
                  <a:lnTo>
                    <a:pt x="127000" y="424053"/>
                  </a:lnTo>
                  <a:lnTo>
                    <a:pt x="127000" y="424180"/>
                  </a:lnTo>
                  <a:lnTo>
                    <a:pt x="377190" y="424180"/>
                  </a:lnTo>
                  <a:lnTo>
                    <a:pt x="377190" y="424053"/>
                  </a:lnTo>
                  <a:close/>
                </a:path>
                <a:path w="501650" h="427989">
                  <a:moveTo>
                    <a:pt x="379730" y="424180"/>
                  </a:moveTo>
                  <a:lnTo>
                    <a:pt x="377190" y="424180"/>
                  </a:lnTo>
                  <a:lnTo>
                    <a:pt x="377190" y="424307"/>
                  </a:lnTo>
                  <a:lnTo>
                    <a:pt x="379730" y="424307"/>
                  </a:lnTo>
                  <a:lnTo>
                    <a:pt x="379730" y="424180"/>
                  </a:lnTo>
                  <a:close/>
                </a:path>
                <a:path w="501650" h="427989">
                  <a:moveTo>
                    <a:pt x="501650" y="115443"/>
                  </a:moveTo>
                  <a:lnTo>
                    <a:pt x="499110" y="115443"/>
                  </a:lnTo>
                  <a:lnTo>
                    <a:pt x="499110" y="314833"/>
                  </a:lnTo>
                  <a:lnTo>
                    <a:pt x="501650" y="314833"/>
                  </a:lnTo>
                  <a:lnTo>
                    <a:pt x="501650" y="115443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756410" y="2462530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2539" y="110489"/>
                  </a:moveTo>
                  <a:lnTo>
                    <a:pt x="1269" y="110489"/>
                  </a:lnTo>
                  <a:lnTo>
                    <a:pt x="1269" y="113029"/>
                  </a:lnTo>
                  <a:lnTo>
                    <a:pt x="0" y="113029"/>
                  </a:lnTo>
                  <a:lnTo>
                    <a:pt x="0" y="114300"/>
                  </a:lnTo>
                  <a:lnTo>
                    <a:pt x="3809" y="114300"/>
                  </a:lnTo>
                  <a:lnTo>
                    <a:pt x="3809" y="111887"/>
                  </a:lnTo>
                  <a:lnTo>
                    <a:pt x="2539" y="111887"/>
                  </a:lnTo>
                  <a:lnTo>
                    <a:pt x="2539" y="110489"/>
                  </a:lnTo>
                  <a:close/>
                </a:path>
                <a:path w="495300" h="421639">
                  <a:moveTo>
                    <a:pt x="495300" y="111887"/>
                  </a:moveTo>
                  <a:lnTo>
                    <a:pt x="491489" y="111887"/>
                  </a:lnTo>
                  <a:lnTo>
                    <a:pt x="491489" y="114300"/>
                  </a:lnTo>
                  <a:lnTo>
                    <a:pt x="495300" y="114300"/>
                  </a:lnTo>
                  <a:lnTo>
                    <a:pt x="495300" y="111887"/>
                  </a:lnTo>
                  <a:close/>
                </a:path>
                <a:path w="495300" h="421639">
                  <a:moveTo>
                    <a:pt x="3809" y="107950"/>
                  </a:moveTo>
                  <a:lnTo>
                    <a:pt x="2539" y="107950"/>
                  </a:lnTo>
                  <a:lnTo>
                    <a:pt x="2539" y="110489"/>
                  </a:lnTo>
                  <a:lnTo>
                    <a:pt x="3809" y="110489"/>
                  </a:lnTo>
                  <a:lnTo>
                    <a:pt x="3809" y="107950"/>
                  </a:lnTo>
                  <a:close/>
                </a:path>
                <a:path w="495300" h="421639">
                  <a:moveTo>
                    <a:pt x="492759" y="106679"/>
                  </a:moveTo>
                  <a:lnTo>
                    <a:pt x="491489" y="106679"/>
                  </a:lnTo>
                  <a:lnTo>
                    <a:pt x="491489" y="110489"/>
                  </a:lnTo>
                  <a:lnTo>
                    <a:pt x="494029" y="110489"/>
                  </a:lnTo>
                  <a:lnTo>
                    <a:pt x="494029" y="107950"/>
                  </a:lnTo>
                  <a:lnTo>
                    <a:pt x="492759" y="107950"/>
                  </a:lnTo>
                  <a:lnTo>
                    <a:pt x="492759" y="106679"/>
                  </a:lnTo>
                  <a:close/>
                </a:path>
                <a:path w="495300" h="421639">
                  <a:moveTo>
                    <a:pt x="123189" y="2539"/>
                  </a:moveTo>
                  <a:lnTo>
                    <a:pt x="119379" y="2539"/>
                  </a:lnTo>
                  <a:lnTo>
                    <a:pt x="119379" y="3937"/>
                  </a:lnTo>
                  <a:lnTo>
                    <a:pt x="123189" y="3937"/>
                  </a:lnTo>
                  <a:lnTo>
                    <a:pt x="123189" y="2539"/>
                  </a:lnTo>
                  <a:close/>
                </a:path>
                <a:path w="495300" h="421639">
                  <a:moveTo>
                    <a:pt x="373379" y="2539"/>
                  </a:moveTo>
                  <a:lnTo>
                    <a:pt x="370839" y="2539"/>
                  </a:lnTo>
                  <a:lnTo>
                    <a:pt x="370839" y="3937"/>
                  </a:lnTo>
                  <a:lnTo>
                    <a:pt x="373379" y="3937"/>
                  </a:lnTo>
                  <a:lnTo>
                    <a:pt x="373379" y="2539"/>
                  </a:lnTo>
                  <a:close/>
                </a:path>
                <a:path w="495300" h="421639">
                  <a:moveTo>
                    <a:pt x="367029" y="0"/>
                  </a:moveTo>
                  <a:lnTo>
                    <a:pt x="125729" y="0"/>
                  </a:lnTo>
                  <a:lnTo>
                    <a:pt x="125729" y="2539"/>
                  </a:lnTo>
                  <a:lnTo>
                    <a:pt x="367029" y="2539"/>
                  </a:lnTo>
                  <a:lnTo>
                    <a:pt x="367029" y="0"/>
                  </a:lnTo>
                  <a:close/>
                </a:path>
                <a:path w="495300" h="421639">
                  <a:moveTo>
                    <a:pt x="3809" y="114300"/>
                  </a:moveTo>
                  <a:lnTo>
                    <a:pt x="0" y="11430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14300"/>
                  </a:lnTo>
                  <a:close/>
                </a:path>
                <a:path w="495300" h="421639">
                  <a:moveTo>
                    <a:pt x="495300" y="114300"/>
                  </a:moveTo>
                  <a:lnTo>
                    <a:pt x="491489" y="114300"/>
                  </a:lnTo>
                  <a:lnTo>
                    <a:pt x="491489" y="200660"/>
                  </a:lnTo>
                  <a:lnTo>
                    <a:pt x="495300" y="200660"/>
                  </a:lnTo>
                  <a:lnTo>
                    <a:pt x="495300" y="114300"/>
                  </a:lnTo>
                  <a:close/>
                </a:path>
                <a:path w="495300" h="421639">
                  <a:moveTo>
                    <a:pt x="3809" y="200660"/>
                  </a:moveTo>
                  <a:lnTo>
                    <a:pt x="0" y="20066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00660"/>
                  </a:lnTo>
                  <a:close/>
                </a:path>
                <a:path w="495300" h="421639">
                  <a:moveTo>
                    <a:pt x="495300" y="200660"/>
                  </a:moveTo>
                  <a:lnTo>
                    <a:pt x="491489" y="200660"/>
                  </a:lnTo>
                  <a:lnTo>
                    <a:pt x="491489" y="266700"/>
                  </a:lnTo>
                  <a:lnTo>
                    <a:pt x="495300" y="266700"/>
                  </a:lnTo>
                  <a:lnTo>
                    <a:pt x="495300" y="200660"/>
                  </a:lnTo>
                  <a:close/>
                </a:path>
                <a:path w="495300" h="421639">
                  <a:moveTo>
                    <a:pt x="380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6700"/>
                  </a:lnTo>
                  <a:close/>
                </a:path>
                <a:path w="495300" h="421639">
                  <a:moveTo>
                    <a:pt x="495300" y="266700"/>
                  </a:moveTo>
                  <a:lnTo>
                    <a:pt x="491489" y="266700"/>
                  </a:lnTo>
                  <a:lnTo>
                    <a:pt x="491489" y="273050"/>
                  </a:lnTo>
                  <a:lnTo>
                    <a:pt x="495300" y="273050"/>
                  </a:lnTo>
                  <a:lnTo>
                    <a:pt x="495300" y="266700"/>
                  </a:lnTo>
                  <a:close/>
                </a:path>
                <a:path w="495300" h="421639">
                  <a:moveTo>
                    <a:pt x="3809" y="273050"/>
                  </a:moveTo>
                  <a:lnTo>
                    <a:pt x="0" y="273050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273050"/>
                  </a:lnTo>
                  <a:close/>
                </a:path>
                <a:path w="495300" h="421639">
                  <a:moveTo>
                    <a:pt x="495300" y="273050"/>
                  </a:moveTo>
                  <a:lnTo>
                    <a:pt x="491489" y="273050"/>
                  </a:lnTo>
                  <a:lnTo>
                    <a:pt x="491489" y="304800"/>
                  </a:lnTo>
                  <a:lnTo>
                    <a:pt x="495300" y="304800"/>
                  </a:lnTo>
                  <a:lnTo>
                    <a:pt x="495300" y="273050"/>
                  </a:lnTo>
                  <a:close/>
                </a:path>
                <a:path w="495300" h="421639">
                  <a:moveTo>
                    <a:pt x="495300" y="304800"/>
                  </a:moveTo>
                  <a:lnTo>
                    <a:pt x="491489" y="304800"/>
                  </a:lnTo>
                  <a:lnTo>
                    <a:pt x="491489" y="318770"/>
                  </a:lnTo>
                  <a:lnTo>
                    <a:pt x="492759" y="318770"/>
                  </a:lnTo>
                  <a:lnTo>
                    <a:pt x="492759" y="316230"/>
                  </a:lnTo>
                  <a:lnTo>
                    <a:pt x="494029" y="316230"/>
                  </a:lnTo>
                  <a:lnTo>
                    <a:pt x="494029" y="313690"/>
                  </a:lnTo>
                  <a:lnTo>
                    <a:pt x="495300" y="313690"/>
                  </a:lnTo>
                  <a:lnTo>
                    <a:pt x="495300" y="304800"/>
                  </a:lnTo>
                  <a:close/>
                </a:path>
                <a:path w="495300" h="421639">
                  <a:moveTo>
                    <a:pt x="3809" y="304800"/>
                  </a:moveTo>
                  <a:lnTo>
                    <a:pt x="0" y="304800"/>
                  </a:lnTo>
                  <a:lnTo>
                    <a:pt x="0" y="312420"/>
                  </a:lnTo>
                  <a:lnTo>
                    <a:pt x="1269" y="312420"/>
                  </a:lnTo>
                  <a:lnTo>
                    <a:pt x="1269" y="314960"/>
                  </a:lnTo>
                  <a:lnTo>
                    <a:pt x="2539" y="314960"/>
                  </a:lnTo>
                  <a:lnTo>
                    <a:pt x="2539" y="316230"/>
                  </a:lnTo>
                  <a:lnTo>
                    <a:pt x="3809" y="316230"/>
                  </a:lnTo>
                  <a:lnTo>
                    <a:pt x="3809" y="304800"/>
                  </a:lnTo>
                  <a:close/>
                </a:path>
                <a:path w="495300" h="421639">
                  <a:moveTo>
                    <a:pt x="375919" y="420497"/>
                  </a:moveTo>
                  <a:lnTo>
                    <a:pt x="120650" y="420497"/>
                  </a:lnTo>
                  <a:lnTo>
                    <a:pt x="120650" y="421640"/>
                  </a:lnTo>
                  <a:lnTo>
                    <a:pt x="375919" y="421640"/>
                  </a:lnTo>
                  <a:lnTo>
                    <a:pt x="375919" y="420497"/>
                  </a:lnTo>
                  <a:close/>
                </a:path>
                <a:path w="495300" h="421639">
                  <a:moveTo>
                    <a:pt x="378459" y="419100"/>
                  </a:moveTo>
                  <a:lnTo>
                    <a:pt x="116839" y="419100"/>
                  </a:lnTo>
                  <a:lnTo>
                    <a:pt x="116839" y="420497"/>
                  </a:lnTo>
                  <a:lnTo>
                    <a:pt x="378459" y="420497"/>
                  </a:lnTo>
                  <a:lnTo>
                    <a:pt x="378459" y="41910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760219" y="2466467"/>
              <a:ext cx="487680" cy="415290"/>
            </a:xfrm>
            <a:custGeom>
              <a:avLst/>
              <a:gdLst/>
              <a:ahLst/>
              <a:cxnLst/>
              <a:rect l="l" t="t" r="r" b="b"/>
              <a:pathLst>
                <a:path w="487680" h="415289">
                  <a:moveTo>
                    <a:pt x="2540" y="107823"/>
                  </a:moveTo>
                  <a:lnTo>
                    <a:pt x="0" y="107823"/>
                  </a:lnTo>
                  <a:lnTo>
                    <a:pt x="0" y="110362"/>
                  </a:lnTo>
                  <a:lnTo>
                    <a:pt x="2540" y="110362"/>
                  </a:lnTo>
                  <a:lnTo>
                    <a:pt x="2540" y="107823"/>
                  </a:lnTo>
                  <a:close/>
                </a:path>
                <a:path w="487680" h="415289">
                  <a:moveTo>
                    <a:pt x="487680" y="107823"/>
                  </a:moveTo>
                  <a:lnTo>
                    <a:pt x="483869" y="107823"/>
                  </a:lnTo>
                  <a:lnTo>
                    <a:pt x="483869" y="110362"/>
                  </a:lnTo>
                  <a:lnTo>
                    <a:pt x="487680" y="110362"/>
                  </a:lnTo>
                  <a:lnTo>
                    <a:pt x="487680" y="107823"/>
                  </a:lnTo>
                  <a:close/>
                </a:path>
                <a:path w="487680" h="415289">
                  <a:moveTo>
                    <a:pt x="2540" y="100202"/>
                  </a:moveTo>
                  <a:lnTo>
                    <a:pt x="1269" y="100202"/>
                  </a:lnTo>
                  <a:lnTo>
                    <a:pt x="1269" y="102742"/>
                  </a:lnTo>
                  <a:lnTo>
                    <a:pt x="0" y="102742"/>
                  </a:lnTo>
                  <a:lnTo>
                    <a:pt x="0" y="106552"/>
                  </a:lnTo>
                  <a:lnTo>
                    <a:pt x="2540" y="106552"/>
                  </a:lnTo>
                  <a:lnTo>
                    <a:pt x="2540" y="100202"/>
                  </a:lnTo>
                  <a:close/>
                </a:path>
                <a:path w="487680" h="415289">
                  <a:moveTo>
                    <a:pt x="485140" y="96392"/>
                  </a:moveTo>
                  <a:lnTo>
                    <a:pt x="483869" y="96392"/>
                  </a:lnTo>
                  <a:lnTo>
                    <a:pt x="483869" y="106552"/>
                  </a:lnTo>
                  <a:lnTo>
                    <a:pt x="487680" y="106552"/>
                  </a:lnTo>
                  <a:lnTo>
                    <a:pt x="487680" y="100202"/>
                  </a:lnTo>
                  <a:lnTo>
                    <a:pt x="486410" y="100202"/>
                  </a:lnTo>
                  <a:lnTo>
                    <a:pt x="486410" y="97789"/>
                  </a:lnTo>
                  <a:lnTo>
                    <a:pt x="485140" y="97789"/>
                  </a:lnTo>
                  <a:lnTo>
                    <a:pt x="485140" y="96392"/>
                  </a:lnTo>
                  <a:close/>
                </a:path>
                <a:path w="487680" h="415289">
                  <a:moveTo>
                    <a:pt x="378460" y="2539"/>
                  </a:moveTo>
                  <a:lnTo>
                    <a:pt x="107950" y="2539"/>
                  </a:lnTo>
                  <a:lnTo>
                    <a:pt x="107950" y="3810"/>
                  </a:lnTo>
                  <a:lnTo>
                    <a:pt x="378460" y="3810"/>
                  </a:lnTo>
                  <a:lnTo>
                    <a:pt x="378460" y="2539"/>
                  </a:lnTo>
                  <a:close/>
                </a:path>
                <a:path w="487680" h="415289">
                  <a:moveTo>
                    <a:pt x="113030" y="1142"/>
                  </a:moveTo>
                  <a:lnTo>
                    <a:pt x="110490" y="1142"/>
                  </a:lnTo>
                  <a:lnTo>
                    <a:pt x="110490" y="2539"/>
                  </a:lnTo>
                  <a:lnTo>
                    <a:pt x="113030" y="2539"/>
                  </a:lnTo>
                  <a:lnTo>
                    <a:pt x="113030" y="1142"/>
                  </a:lnTo>
                  <a:close/>
                </a:path>
                <a:path w="487680" h="415289">
                  <a:moveTo>
                    <a:pt x="375920" y="1142"/>
                  </a:moveTo>
                  <a:lnTo>
                    <a:pt x="374650" y="1142"/>
                  </a:lnTo>
                  <a:lnTo>
                    <a:pt x="374650" y="2539"/>
                  </a:lnTo>
                  <a:lnTo>
                    <a:pt x="375920" y="2539"/>
                  </a:lnTo>
                  <a:lnTo>
                    <a:pt x="375920" y="1142"/>
                  </a:lnTo>
                  <a:close/>
                </a:path>
                <a:path w="487680" h="415289">
                  <a:moveTo>
                    <a:pt x="369569" y="0"/>
                  </a:moveTo>
                  <a:lnTo>
                    <a:pt x="115569" y="0"/>
                  </a:lnTo>
                  <a:lnTo>
                    <a:pt x="115569" y="1142"/>
                  </a:lnTo>
                  <a:lnTo>
                    <a:pt x="369569" y="1142"/>
                  </a:lnTo>
                  <a:lnTo>
                    <a:pt x="369569" y="0"/>
                  </a:lnTo>
                  <a:close/>
                </a:path>
                <a:path w="487680" h="415289">
                  <a:moveTo>
                    <a:pt x="2540" y="110363"/>
                  </a:moveTo>
                  <a:lnTo>
                    <a:pt x="0" y="110363"/>
                  </a:lnTo>
                  <a:lnTo>
                    <a:pt x="0" y="196723"/>
                  </a:lnTo>
                  <a:lnTo>
                    <a:pt x="2540" y="196723"/>
                  </a:lnTo>
                  <a:lnTo>
                    <a:pt x="2540" y="110363"/>
                  </a:lnTo>
                  <a:close/>
                </a:path>
                <a:path w="487680" h="415289">
                  <a:moveTo>
                    <a:pt x="487680" y="110363"/>
                  </a:moveTo>
                  <a:lnTo>
                    <a:pt x="483869" y="110363"/>
                  </a:lnTo>
                  <a:lnTo>
                    <a:pt x="483869" y="196723"/>
                  </a:lnTo>
                  <a:lnTo>
                    <a:pt x="487680" y="196723"/>
                  </a:lnTo>
                  <a:lnTo>
                    <a:pt x="487680" y="110363"/>
                  </a:lnTo>
                  <a:close/>
                </a:path>
                <a:path w="487680" h="415289">
                  <a:moveTo>
                    <a:pt x="2540" y="196723"/>
                  </a:moveTo>
                  <a:lnTo>
                    <a:pt x="0" y="196723"/>
                  </a:lnTo>
                  <a:lnTo>
                    <a:pt x="0" y="262763"/>
                  </a:lnTo>
                  <a:lnTo>
                    <a:pt x="2540" y="262763"/>
                  </a:lnTo>
                  <a:lnTo>
                    <a:pt x="2540" y="196723"/>
                  </a:lnTo>
                  <a:close/>
                </a:path>
                <a:path w="487680" h="415289">
                  <a:moveTo>
                    <a:pt x="487680" y="196723"/>
                  </a:moveTo>
                  <a:lnTo>
                    <a:pt x="483869" y="196723"/>
                  </a:lnTo>
                  <a:lnTo>
                    <a:pt x="483869" y="262763"/>
                  </a:lnTo>
                  <a:lnTo>
                    <a:pt x="487680" y="262763"/>
                  </a:lnTo>
                  <a:lnTo>
                    <a:pt x="487680" y="196723"/>
                  </a:lnTo>
                  <a:close/>
                </a:path>
                <a:path w="487680" h="415289">
                  <a:moveTo>
                    <a:pt x="2540" y="262763"/>
                  </a:moveTo>
                  <a:lnTo>
                    <a:pt x="0" y="262763"/>
                  </a:lnTo>
                  <a:lnTo>
                    <a:pt x="0" y="269113"/>
                  </a:lnTo>
                  <a:lnTo>
                    <a:pt x="2540" y="269113"/>
                  </a:lnTo>
                  <a:lnTo>
                    <a:pt x="2540" y="262763"/>
                  </a:lnTo>
                  <a:close/>
                </a:path>
                <a:path w="487680" h="415289">
                  <a:moveTo>
                    <a:pt x="487680" y="262763"/>
                  </a:moveTo>
                  <a:lnTo>
                    <a:pt x="483869" y="262763"/>
                  </a:lnTo>
                  <a:lnTo>
                    <a:pt x="483869" y="269113"/>
                  </a:lnTo>
                  <a:lnTo>
                    <a:pt x="487680" y="269113"/>
                  </a:lnTo>
                  <a:lnTo>
                    <a:pt x="487680" y="262763"/>
                  </a:lnTo>
                  <a:close/>
                </a:path>
                <a:path w="487680" h="415289">
                  <a:moveTo>
                    <a:pt x="2540" y="269113"/>
                  </a:moveTo>
                  <a:lnTo>
                    <a:pt x="0" y="269113"/>
                  </a:lnTo>
                  <a:lnTo>
                    <a:pt x="0" y="300863"/>
                  </a:lnTo>
                  <a:lnTo>
                    <a:pt x="2540" y="300863"/>
                  </a:lnTo>
                  <a:lnTo>
                    <a:pt x="2540" y="269113"/>
                  </a:lnTo>
                  <a:close/>
                </a:path>
                <a:path w="487680" h="415289">
                  <a:moveTo>
                    <a:pt x="487680" y="269113"/>
                  </a:moveTo>
                  <a:lnTo>
                    <a:pt x="483869" y="269113"/>
                  </a:lnTo>
                  <a:lnTo>
                    <a:pt x="483869" y="300863"/>
                  </a:lnTo>
                  <a:lnTo>
                    <a:pt x="487680" y="300863"/>
                  </a:lnTo>
                  <a:lnTo>
                    <a:pt x="487680" y="269113"/>
                  </a:lnTo>
                  <a:close/>
                </a:path>
                <a:path w="487680" h="415289">
                  <a:moveTo>
                    <a:pt x="487680" y="300863"/>
                  </a:moveTo>
                  <a:lnTo>
                    <a:pt x="483869" y="300863"/>
                  </a:lnTo>
                  <a:lnTo>
                    <a:pt x="483869" y="321183"/>
                  </a:lnTo>
                  <a:lnTo>
                    <a:pt x="485140" y="321183"/>
                  </a:lnTo>
                  <a:lnTo>
                    <a:pt x="485140" y="319913"/>
                  </a:lnTo>
                  <a:lnTo>
                    <a:pt x="486410" y="319913"/>
                  </a:lnTo>
                  <a:lnTo>
                    <a:pt x="486410" y="317373"/>
                  </a:lnTo>
                  <a:lnTo>
                    <a:pt x="487680" y="317373"/>
                  </a:lnTo>
                  <a:lnTo>
                    <a:pt x="487680" y="300863"/>
                  </a:lnTo>
                  <a:close/>
                </a:path>
                <a:path w="487680" h="415289">
                  <a:moveTo>
                    <a:pt x="2540" y="300863"/>
                  </a:moveTo>
                  <a:lnTo>
                    <a:pt x="0" y="300863"/>
                  </a:lnTo>
                  <a:lnTo>
                    <a:pt x="0" y="314833"/>
                  </a:lnTo>
                  <a:lnTo>
                    <a:pt x="1269" y="314833"/>
                  </a:lnTo>
                  <a:lnTo>
                    <a:pt x="1269" y="317373"/>
                  </a:lnTo>
                  <a:lnTo>
                    <a:pt x="2540" y="317373"/>
                  </a:lnTo>
                  <a:lnTo>
                    <a:pt x="2540" y="300863"/>
                  </a:lnTo>
                  <a:close/>
                </a:path>
                <a:path w="487680" h="415289">
                  <a:moveTo>
                    <a:pt x="377190" y="414147"/>
                  </a:moveTo>
                  <a:lnTo>
                    <a:pt x="111760" y="414147"/>
                  </a:lnTo>
                  <a:lnTo>
                    <a:pt x="111760" y="415163"/>
                  </a:lnTo>
                  <a:lnTo>
                    <a:pt x="377190" y="415163"/>
                  </a:lnTo>
                  <a:lnTo>
                    <a:pt x="377190" y="414147"/>
                  </a:lnTo>
                  <a:close/>
                </a:path>
                <a:path w="487680" h="415289">
                  <a:moveTo>
                    <a:pt x="379730" y="412750"/>
                  </a:moveTo>
                  <a:lnTo>
                    <a:pt x="109219" y="412750"/>
                  </a:lnTo>
                  <a:lnTo>
                    <a:pt x="109219" y="414147"/>
                  </a:lnTo>
                  <a:lnTo>
                    <a:pt x="111760" y="414147"/>
                  </a:lnTo>
                  <a:lnTo>
                    <a:pt x="379730" y="414020"/>
                  </a:lnTo>
                  <a:lnTo>
                    <a:pt x="379730" y="412750"/>
                  </a:lnTo>
                  <a:close/>
                </a:path>
                <a:path w="487680" h="415289">
                  <a:moveTo>
                    <a:pt x="379730" y="414020"/>
                  </a:moveTo>
                  <a:lnTo>
                    <a:pt x="377190" y="414020"/>
                  </a:lnTo>
                  <a:lnTo>
                    <a:pt x="379730" y="414147"/>
                  </a:lnTo>
                  <a:close/>
                </a:path>
                <a:path w="487680" h="415289">
                  <a:moveTo>
                    <a:pt x="382269" y="411607"/>
                  </a:moveTo>
                  <a:lnTo>
                    <a:pt x="106680" y="411607"/>
                  </a:lnTo>
                  <a:lnTo>
                    <a:pt x="106680" y="412750"/>
                  </a:lnTo>
                  <a:lnTo>
                    <a:pt x="382269" y="412750"/>
                  </a:lnTo>
                  <a:lnTo>
                    <a:pt x="382269" y="411607"/>
                  </a:lnTo>
                  <a:close/>
                </a:path>
                <a:path w="487680" h="415289">
                  <a:moveTo>
                    <a:pt x="106680" y="411479"/>
                  </a:moveTo>
                  <a:lnTo>
                    <a:pt x="105410" y="411479"/>
                  </a:lnTo>
                  <a:lnTo>
                    <a:pt x="105410" y="411607"/>
                  </a:lnTo>
                  <a:lnTo>
                    <a:pt x="106680" y="411607"/>
                  </a:lnTo>
                  <a:lnTo>
                    <a:pt x="106680" y="411479"/>
                  </a:lnTo>
                  <a:close/>
                </a:path>
                <a:path w="487680" h="415289">
                  <a:moveTo>
                    <a:pt x="384810" y="411479"/>
                  </a:moveTo>
                  <a:lnTo>
                    <a:pt x="382269" y="411479"/>
                  </a:lnTo>
                  <a:lnTo>
                    <a:pt x="382269" y="411607"/>
                  </a:lnTo>
                  <a:lnTo>
                    <a:pt x="384810" y="411607"/>
                  </a:lnTo>
                  <a:lnTo>
                    <a:pt x="384810" y="411479"/>
                  </a:lnTo>
                  <a:close/>
                </a:path>
                <a:path w="487680" h="415289">
                  <a:moveTo>
                    <a:pt x="382269" y="411352"/>
                  </a:moveTo>
                  <a:lnTo>
                    <a:pt x="106680" y="411352"/>
                  </a:lnTo>
                  <a:lnTo>
                    <a:pt x="382269" y="411479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762760" y="2470277"/>
              <a:ext cx="481330" cy="407670"/>
            </a:xfrm>
            <a:custGeom>
              <a:avLst/>
              <a:gdLst/>
              <a:ahLst/>
              <a:cxnLst/>
              <a:rect l="l" t="t" r="r" b="b"/>
              <a:pathLst>
                <a:path w="481330" h="407669">
                  <a:moveTo>
                    <a:pt x="5079" y="104012"/>
                  </a:moveTo>
                  <a:lnTo>
                    <a:pt x="0" y="104012"/>
                  </a:lnTo>
                  <a:lnTo>
                    <a:pt x="0" y="106552"/>
                  </a:lnTo>
                  <a:lnTo>
                    <a:pt x="5079" y="106552"/>
                  </a:lnTo>
                  <a:lnTo>
                    <a:pt x="5079" y="104012"/>
                  </a:lnTo>
                  <a:close/>
                </a:path>
                <a:path w="481330" h="407669">
                  <a:moveTo>
                    <a:pt x="481329" y="104012"/>
                  </a:moveTo>
                  <a:lnTo>
                    <a:pt x="477519" y="104012"/>
                  </a:lnTo>
                  <a:lnTo>
                    <a:pt x="477519" y="106552"/>
                  </a:lnTo>
                  <a:lnTo>
                    <a:pt x="481329" y="106552"/>
                  </a:lnTo>
                  <a:lnTo>
                    <a:pt x="481329" y="104012"/>
                  </a:lnTo>
                  <a:close/>
                </a:path>
                <a:path w="481330" h="407669">
                  <a:moveTo>
                    <a:pt x="5079" y="87629"/>
                  </a:moveTo>
                  <a:lnTo>
                    <a:pt x="3809" y="87629"/>
                  </a:lnTo>
                  <a:lnTo>
                    <a:pt x="3809" y="90042"/>
                  </a:lnTo>
                  <a:lnTo>
                    <a:pt x="2539" y="90042"/>
                  </a:lnTo>
                  <a:lnTo>
                    <a:pt x="2539" y="92582"/>
                  </a:lnTo>
                  <a:lnTo>
                    <a:pt x="1269" y="92582"/>
                  </a:lnTo>
                  <a:lnTo>
                    <a:pt x="1269" y="93979"/>
                  </a:lnTo>
                  <a:lnTo>
                    <a:pt x="0" y="93979"/>
                  </a:lnTo>
                  <a:lnTo>
                    <a:pt x="0" y="102742"/>
                  </a:lnTo>
                  <a:lnTo>
                    <a:pt x="5079" y="102742"/>
                  </a:lnTo>
                  <a:lnTo>
                    <a:pt x="5079" y="87629"/>
                  </a:lnTo>
                  <a:close/>
                </a:path>
                <a:path w="481330" h="407669">
                  <a:moveTo>
                    <a:pt x="478789" y="86232"/>
                  </a:moveTo>
                  <a:lnTo>
                    <a:pt x="477519" y="86232"/>
                  </a:lnTo>
                  <a:lnTo>
                    <a:pt x="477519" y="102742"/>
                  </a:lnTo>
                  <a:lnTo>
                    <a:pt x="481329" y="102742"/>
                  </a:lnTo>
                  <a:lnTo>
                    <a:pt x="481329" y="90042"/>
                  </a:lnTo>
                  <a:lnTo>
                    <a:pt x="480059" y="90042"/>
                  </a:lnTo>
                  <a:lnTo>
                    <a:pt x="480059" y="87629"/>
                  </a:lnTo>
                  <a:lnTo>
                    <a:pt x="478789" y="87629"/>
                  </a:lnTo>
                  <a:lnTo>
                    <a:pt x="478789" y="86232"/>
                  </a:lnTo>
                  <a:close/>
                </a:path>
                <a:path w="481330" h="407669">
                  <a:moveTo>
                    <a:pt x="104139" y="1142"/>
                  </a:moveTo>
                  <a:lnTo>
                    <a:pt x="101600" y="1142"/>
                  </a:lnTo>
                  <a:lnTo>
                    <a:pt x="101600" y="3682"/>
                  </a:lnTo>
                  <a:lnTo>
                    <a:pt x="381000" y="3682"/>
                  </a:lnTo>
                  <a:lnTo>
                    <a:pt x="381000" y="2539"/>
                  </a:lnTo>
                  <a:lnTo>
                    <a:pt x="104139" y="2539"/>
                  </a:lnTo>
                  <a:lnTo>
                    <a:pt x="104139" y="1142"/>
                  </a:lnTo>
                  <a:close/>
                </a:path>
                <a:path w="481330" h="407669">
                  <a:moveTo>
                    <a:pt x="381000" y="1142"/>
                  </a:moveTo>
                  <a:lnTo>
                    <a:pt x="378459" y="1142"/>
                  </a:lnTo>
                  <a:lnTo>
                    <a:pt x="378459" y="2539"/>
                  </a:lnTo>
                  <a:lnTo>
                    <a:pt x="381000" y="2539"/>
                  </a:lnTo>
                  <a:lnTo>
                    <a:pt x="381000" y="1142"/>
                  </a:lnTo>
                  <a:close/>
                </a:path>
                <a:path w="481330" h="407669">
                  <a:moveTo>
                    <a:pt x="375919" y="0"/>
                  </a:moveTo>
                  <a:lnTo>
                    <a:pt x="105409" y="0"/>
                  </a:lnTo>
                  <a:lnTo>
                    <a:pt x="105409" y="1142"/>
                  </a:lnTo>
                  <a:lnTo>
                    <a:pt x="375919" y="1142"/>
                  </a:lnTo>
                  <a:lnTo>
                    <a:pt x="375919" y="0"/>
                  </a:lnTo>
                  <a:close/>
                </a:path>
                <a:path w="481330" h="407669">
                  <a:moveTo>
                    <a:pt x="5079" y="106553"/>
                  </a:moveTo>
                  <a:lnTo>
                    <a:pt x="0" y="106553"/>
                  </a:lnTo>
                  <a:lnTo>
                    <a:pt x="0" y="192912"/>
                  </a:lnTo>
                  <a:lnTo>
                    <a:pt x="5079" y="192912"/>
                  </a:lnTo>
                  <a:lnTo>
                    <a:pt x="5079" y="106553"/>
                  </a:lnTo>
                  <a:close/>
                </a:path>
                <a:path w="481330" h="407669">
                  <a:moveTo>
                    <a:pt x="481329" y="106553"/>
                  </a:moveTo>
                  <a:lnTo>
                    <a:pt x="477519" y="106553"/>
                  </a:lnTo>
                  <a:lnTo>
                    <a:pt x="477519" y="192912"/>
                  </a:lnTo>
                  <a:lnTo>
                    <a:pt x="481329" y="192912"/>
                  </a:lnTo>
                  <a:lnTo>
                    <a:pt x="481329" y="106553"/>
                  </a:lnTo>
                  <a:close/>
                </a:path>
                <a:path w="481330" h="407669">
                  <a:moveTo>
                    <a:pt x="5079" y="192913"/>
                  </a:moveTo>
                  <a:lnTo>
                    <a:pt x="0" y="192913"/>
                  </a:lnTo>
                  <a:lnTo>
                    <a:pt x="0" y="258952"/>
                  </a:lnTo>
                  <a:lnTo>
                    <a:pt x="5079" y="258952"/>
                  </a:lnTo>
                  <a:lnTo>
                    <a:pt x="5079" y="192913"/>
                  </a:lnTo>
                  <a:close/>
                </a:path>
                <a:path w="481330" h="407669">
                  <a:moveTo>
                    <a:pt x="481329" y="192913"/>
                  </a:moveTo>
                  <a:lnTo>
                    <a:pt x="477519" y="192913"/>
                  </a:lnTo>
                  <a:lnTo>
                    <a:pt x="477519" y="258952"/>
                  </a:lnTo>
                  <a:lnTo>
                    <a:pt x="481329" y="258952"/>
                  </a:lnTo>
                  <a:lnTo>
                    <a:pt x="481329" y="192913"/>
                  </a:lnTo>
                  <a:close/>
                </a:path>
                <a:path w="481330" h="407669">
                  <a:moveTo>
                    <a:pt x="5079" y="258953"/>
                  </a:moveTo>
                  <a:lnTo>
                    <a:pt x="0" y="258953"/>
                  </a:lnTo>
                  <a:lnTo>
                    <a:pt x="0" y="265302"/>
                  </a:lnTo>
                  <a:lnTo>
                    <a:pt x="5079" y="265302"/>
                  </a:lnTo>
                  <a:lnTo>
                    <a:pt x="5079" y="258953"/>
                  </a:lnTo>
                  <a:close/>
                </a:path>
                <a:path w="481330" h="407669">
                  <a:moveTo>
                    <a:pt x="481329" y="258953"/>
                  </a:moveTo>
                  <a:lnTo>
                    <a:pt x="477519" y="258953"/>
                  </a:lnTo>
                  <a:lnTo>
                    <a:pt x="477519" y="265302"/>
                  </a:lnTo>
                  <a:lnTo>
                    <a:pt x="481329" y="265302"/>
                  </a:lnTo>
                  <a:lnTo>
                    <a:pt x="481329" y="258953"/>
                  </a:lnTo>
                  <a:close/>
                </a:path>
                <a:path w="481330" h="407669">
                  <a:moveTo>
                    <a:pt x="5079" y="265303"/>
                  </a:moveTo>
                  <a:lnTo>
                    <a:pt x="0" y="265303"/>
                  </a:lnTo>
                  <a:lnTo>
                    <a:pt x="0" y="297052"/>
                  </a:lnTo>
                  <a:lnTo>
                    <a:pt x="5079" y="297052"/>
                  </a:lnTo>
                  <a:lnTo>
                    <a:pt x="5079" y="265303"/>
                  </a:lnTo>
                  <a:close/>
                </a:path>
                <a:path w="481330" h="407669">
                  <a:moveTo>
                    <a:pt x="481329" y="265303"/>
                  </a:moveTo>
                  <a:lnTo>
                    <a:pt x="477519" y="265303"/>
                  </a:lnTo>
                  <a:lnTo>
                    <a:pt x="477519" y="297052"/>
                  </a:lnTo>
                  <a:lnTo>
                    <a:pt x="481329" y="297052"/>
                  </a:lnTo>
                  <a:lnTo>
                    <a:pt x="481329" y="265303"/>
                  </a:lnTo>
                  <a:close/>
                </a:path>
                <a:path w="481330" h="407669">
                  <a:moveTo>
                    <a:pt x="481329" y="297053"/>
                  </a:moveTo>
                  <a:lnTo>
                    <a:pt x="477519" y="297053"/>
                  </a:lnTo>
                  <a:lnTo>
                    <a:pt x="477519" y="322452"/>
                  </a:lnTo>
                  <a:lnTo>
                    <a:pt x="478789" y="322452"/>
                  </a:lnTo>
                  <a:lnTo>
                    <a:pt x="478789" y="321183"/>
                  </a:lnTo>
                  <a:lnTo>
                    <a:pt x="480059" y="321183"/>
                  </a:lnTo>
                  <a:lnTo>
                    <a:pt x="480059" y="319913"/>
                  </a:lnTo>
                  <a:lnTo>
                    <a:pt x="481329" y="319913"/>
                  </a:lnTo>
                  <a:lnTo>
                    <a:pt x="481329" y="297053"/>
                  </a:lnTo>
                  <a:close/>
                </a:path>
                <a:path w="481330" h="407669">
                  <a:moveTo>
                    <a:pt x="5079" y="297053"/>
                  </a:moveTo>
                  <a:lnTo>
                    <a:pt x="0" y="297053"/>
                  </a:lnTo>
                  <a:lnTo>
                    <a:pt x="0" y="316102"/>
                  </a:lnTo>
                  <a:lnTo>
                    <a:pt x="1269" y="316102"/>
                  </a:lnTo>
                  <a:lnTo>
                    <a:pt x="1269" y="317373"/>
                  </a:lnTo>
                  <a:lnTo>
                    <a:pt x="2539" y="317373"/>
                  </a:lnTo>
                  <a:lnTo>
                    <a:pt x="2539" y="319913"/>
                  </a:lnTo>
                  <a:lnTo>
                    <a:pt x="3809" y="319913"/>
                  </a:lnTo>
                  <a:lnTo>
                    <a:pt x="3809" y="321183"/>
                  </a:lnTo>
                  <a:lnTo>
                    <a:pt x="5079" y="321183"/>
                  </a:lnTo>
                  <a:lnTo>
                    <a:pt x="5079" y="297053"/>
                  </a:lnTo>
                  <a:close/>
                </a:path>
                <a:path w="481330" h="407669">
                  <a:moveTo>
                    <a:pt x="382269" y="406400"/>
                  </a:moveTo>
                  <a:lnTo>
                    <a:pt x="102869" y="406400"/>
                  </a:lnTo>
                  <a:lnTo>
                    <a:pt x="102869" y="407543"/>
                  </a:lnTo>
                  <a:lnTo>
                    <a:pt x="382269" y="407543"/>
                  </a:lnTo>
                  <a:lnTo>
                    <a:pt x="382269" y="406400"/>
                  </a:lnTo>
                  <a:close/>
                </a:path>
                <a:path w="481330" h="407669">
                  <a:moveTo>
                    <a:pt x="383539" y="405003"/>
                  </a:moveTo>
                  <a:lnTo>
                    <a:pt x="100329" y="405003"/>
                  </a:lnTo>
                  <a:lnTo>
                    <a:pt x="100329" y="406400"/>
                  </a:lnTo>
                  <a:lnTo>
                    <a:pt x="383539" y="406400"/>
                  </a:lnTo>
                  <a:lnTo>
                    <a:pt x="383539" y="405003"/>
                  </a:lnTo>
                  <a:close/>
                </a:path>
                <a:path w="481330" h="407669">
                  <a:moveTo>
                    <a:pt x="386079" y="403860"/>
                  </a:moveTo>
                  <a:lnTo>
                    <a:pt x="97789" y="403860"/>
                  </a:lnTo>
                  <a:lnTo>
                    <a:pt x="97789" y="405003"/>
                  </a:lnTo>
                  <a:lnTo>
                    <a:pt x="386079" y="405003"/>
                  </a:lnTo>
                  <a:lnTo>
                    <a:pt x="386079" y="403860"/>
                  </a:lnTo>
                  <a:close/>
                </a:path>
                <a:path w="481330" h="407669">
                  <a:moveTo>
                    <a:pt x="97789" y="403733"/>
                  </a:moveTo>
                  <a:lnTo>
                    <a:pt x="95250" y="403733"/>
                  </a:lnTo>
                  <a:lnTo>
                    <a:pt x="97789" y="403860"/>
                  </a:lnTo>
                  <a:close/>
                </a:path>
                <a:path w="481330" h="407669">
                  <a:moveTo>
                    <a:pt x="388619" y="403733"/>
                  </a:moveTo>
                  <a:lnTo>
                    <a:pt x="386079" y="403733"/>
                  </a:lnTo>
                  <a:lnTo>
                    <a:pt x="388619" y="40386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767840" y="2473960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39" h="400050">
                  <a:moveTo>
                    <a:pt x="254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540" y="102870"/>
                  </a:lnTo>
                  <a:lnTo>
                    <a:pt x="2540" y="100330"/>
                  </a:lnTo>
                  <a:close/>
                </a:path>
                <a:path w="472439" h="400050">
                  <a:moveTo>
                    <a:pt x="472440" y="100330"/>
                  </a:moveTo>
                  <a:lnTo>
                    <a:pt x="468630" y="100330"/>
                  </a:lnTo>
                  <a:lnTo>
                    <a:pt x="468630" y="102870"/>
                  </a:lnTo>
                  <a:lnTo>
                    <a:pt x="472440" y="102870"/>
                  </a:lnTo>
                  <a:lnTo>
                    <a:pt x="472440" y="100330"/>
                  </a:lnTo>
                  <a:close/>
                </a:path>
                <a:path w="472439" h="400050">
                  <a:moveTo>
                    <a:pt x="1270" y="82550"/>
                  </a:moveTo>
                  <a:lnTo>
                    <a:pt x="0" y="82550"/>
                  </a:lnTo>
                  <a:lnTo>
                    <a:pt x="0" y="99060"/>
                  </a:lnTo>
                  <a:lnTo>
                    <a:pt x="2540" y="99060"/>
                  </a:lnTo>
                  <a:lnTo>
                    <a:pt x="2540" y="83947"/>
                  </a:lnTo>
                  <a:lnTo>
                    <a:pt x="1270" y="83947"/>
                  </a:lnTo>
                  <a:lnTo>
                    <a:pt x="1270" y="82550"/>
                  </a:lnTo>
                  <a:close/>
                </a:path>
                <a:path w="472439" h="400050">
                  <a:moveTo>
                    <a:pt x="472440" y="83947"/>
                  </a:moveTo>
                  <a:lnTo>
                    <a:pt x="468630" y="83947"/>
                  </a:lnTo>
                  <a:lnTo>
                    <a:pt x="468630" y="99060"/>
                  </a:lnTo>
                  <a:lnTo>
                    <a:pt x="472440" y="99060"/>
                  </a:lnTo>
                  <a:lnTo>
                    <a:pt x="472440" y="83947"/>
                  </a:lnTo>
                  <a:close/>
                </a:path>
                <a:path w="472439" h="400050">
                  <a:moveTo>
                    <a:pt x="2540" y="81407"/>
                  </a:moveTo>
                  <a:lnTo>
                    <a:pt x="1270" y="81407"/>
                  </a:lnTo>
                  <a:lnTo>
                    <a:pt x="1270" y="82550"/>
                  </a:lnTo>
                  <a:lnTo>
                    <a:pt x="2540" y="82550"/>
                  </a:lnTo>
                  <a:lnTo>
                    <a:pt x="2540" y="81407"/>
                  </a:lnTo>
                  <a:close/>
                </a:path>
                <a:path w="472439" h="400050">
                  <a:moveTo>
                    <a:pt x="469900" y="77597"/>
                  </a:moveTo>
                  <a:lnTo>
                    <a:pt x="468630" y="77597"/>
                  </a:lnTo>
                  <a:lnTo>
                    <a:pt x="468630" y="82550"/>
                  </a:lnTo>
                  <a:lnTo>
                    <a:pt x="472440" y="82550"/>
                  </a:lnTo>
                  <a:lnTo>
                    <a:pt x="472440" y="81407"/>
                  </a:lnTo>
                  <a:lnTo>
                    <a:pt x="471170" y="81407"/>
                  </a:lnTo>
                  <a:lnTo>
                    <a:pt x="471170" y="80010"/>
                  </a:lnTo>
                  <a:lnTo>
                    <a:pt x="469900" y="80010"/>
                  </a:lnTo>
                  <a:lnTo>
                    <a:pt x="469900" y="77597"/>
                  </a:lnTo>
                  <a:close/>
                </a:path>
                <a:path w="472439" h="400050">
                  <a:moveTo>
                    <a:pt x="87630" y="3810"/>
                  </a:moveTo>
                  <a:lnTo>
                    <a:pt x="85090" y="3810"/>
                  </a:lnTo>
                  <a:lnTo>
                    <a:pt x="87630" y="3937"/>
                  </a:lnTo>
                  <a:close/>
                </a:path>
                <a:path w="472439" h="400050">
                  <a:moveTo>
                    <a:pt x="382270" y="1397"/>
                  </a:moveTo>
                  <a:lnTo>
                    <a:pt x="90170" y="1397"/>
                  </a:lnTo>
                  <a:lnTo>
                    <a:pt x="90170" y="3810"/>
                  </a:lnTo>
                  <a:lnTo>
                    <a:pt x="382270" y="3810"/>
                  </a:lnTo>
                  <a:lnTo>
                    <a:pt x="382270" y="1397"/>
                  </a:lnTo>
                  <a:close/>
                </a:path>
                <a:path w="472439" h="400050">
                  <a:moveTo>
                    <a:pt x="93980" y="0"/>
                  </a:moveTo>
                  <a:lnTo>
                    <a:pt x="91440" y="0"/>
                  </a:lnTo>
                  <a:lnTo>
                    <a:pt x="91440" y="1397"/>
                  </a:lnTo>
                  <a:lnTo>
                    <a:pt x="93980" y="1397"/>
                  </a:lnTo>
                  <a:lnTo>
                    <a:pt x="93980" y="0"/>
                  </a:lnTo>
                  <a:close/>
                </a:path>
                <a:path w="472439" h="400050">
                  <a:moveTo>
                    <a:pt x="379730" y="0"/>
                  </a:moveTo>
                  <a:lnTo>
                    <a:pt x="378460" y="0"/>
                  </a:lnTo>
                  <a:lnTo>
                    <a:pt x="378460" y="1397"/>
                  </a:lnTo>
                  <a:lnTo>
                    <a:pt x="379730" y="1397"/>
                  </a:lnTo>
                  <a:lnTo>
                    <a:pt x="379730" y="0"/>
                  </a:lnTo>
                  <a:close/>
                </a:path>
                <a:path w="472439" h="400050">
                  <a:moveTo>
                    <a:pt x="2540" y="102870"/>
                  </a:moveTo>
                  <a:lnTo>
                    <a:pt x="0" y="102870"/>
                  </a:lnTo>
                  <a:lnTo>
                    <a:pt x="0" y="189230"/>
                  </a:lnTo>
                  <a:lnTo>
                    <a:pt x="2540" y="189230"/>
                  </a:lnTo>
                  <a:lnTo>
                    <a:pt x="2540" y="102870"/>
                  </a:lnTo>
                  <a:close/>
                </a:path>
                <a:path w="472439" h="400050">
                  <a:moveTo>
                    <a:pt x="472440" y="102870"/>
                  </a:moveTo>
                  <a:lnTo>
                    <a:pt x="468630" y="102870"/>
                  </a:lnTo>
                  <a:lnTo>
                    <a:pt x="468630" y="189230"/>
                  </a:lnTo>
                  <a:lnTo>
                    <a:pt x="472440" y="189230"/>
                  </a:lnTo>
                  <a:lnTo>
                    <a:pt x="472440" y="102870"/>
                  </a:lnTo>
                  <a:close/>
                </a:path>
                <a:path w="472439" h="400050">
                  <a:moveTo>
                    <a:pt x="2540" y="189230"/>
                  </a:moveTo>
                  <a:lnTo>
                    <a:pt x="0" y="189230"/>
                  </a:lnTo>
                  <a:lnTo>
                    <a:pt x="0" y="255270"/>
                  </a:lnTo>
                  <a:lnTo>
                    <a:pt x="2540" y="255270"/>
                  </a:lnTo>
                  <a:lnTo>
                    <a:pt x="2540" y="189230"/>
                  </a:lnTo>
                  <a:close/>
                </a:path>
                <a:path w="472439" h="400050">
                  <a:moveTo>
                    <a:pt x="472440" y="189230"/>
                  </a:moveTo>
                  <a:lnTo>
                    <a:pt x="468630" y="189230"/>
                  </a:lnTo>
                  <a:lnTo>
                    <a:pt x="468630" y="255270"/>
                  </a:lnTo>
                  <a:lnTo>
                    <a:pt x="472440" y="255270"/>
                  </a:lnTo>
                  <a:lnTo>
                    <a:pt x="472440" y="189230"/>
                  </a:lnTo>
                  <a:close/>
                </a:path>
                <a:path w="472439" h="400050">
                  <a:moveTo>
                    <a:pt x="2540" y="255270"/>
                  </a:moveTo>
                  <a:lnTo>
                    <a:pt x="0" y="255270"/>
                  </a:lnTo>
                  <a:lnTo>
                    <a:pt x="0" y="261620"/>
                  </a:lnTo>
                  <a:lnTo>
                    <a:pt x="2540" y="261620"/>
                  </a:lnTo>
                  <a:lnTo>
                    <a:pt x="2540" y="255270"/>
                  </a:lnTo>
                  <a:close/>
                </a:path>
                <a:path w="472439" h="400050">
                  <a:moveTo>
                    <a:pt x="472440" y="255270"/>
                  </a:moveTo>
                  <a:lnTo>
                    <a:pt x="468630" y="255270"/>
                  </a:lnTo>
                  <a:lnTo>
                    <a:pt x="468630" y="261620"/>
                  </a:lnTo>
                  <a:lnTo>
                    <a:pt x="472440" y="261620"/>
                  </a:lnTo>
                  <a:lnTo>
                    <a:pt x="472440" y="255270"/>
                  </a:lnTo>
                  <a:close/>
                </a:path>
                <a:path w="472439" h="400050">
                  <a:moveTo>
                    <a:pt x="2540" y="261620"/>
                  </a:moveTo>
                  <a:lnTo>
                    <a:pt x="0" y="261620"/>
                  </a:lnTo>
                  <a:lnTo>
                    <a:pt x="0" y="293370"/>
                  </a:lnTo>
                  <a:lnTo>
                    <a:pt x="2540" y="293370"/>
                  </a:lnTo>
                  <a:lnTo>
                    <a:pt x="2540" y="261620"/>
                  </a:lnTo>
                  <a:close/>
                </a:path>
                <a:path w="472439" h="400050">
                  <a:moveTo>
                    <a:pt x="472440" y="261620"/>
                  </a:moveTo>
                  <a:lnTo>
                    <a:pt x="468630" y="261620"/>
                  </a:lnTo>
                  <a:lnTo>
                    <a:pt x="468630" y="293370"/>
                  </a:lnTo>
                  <a:lnTo>
                    <a:pt x="472440" y="293370"/>
                  </a:lnTo>
                  <a:lnTo>
                    <a:pt x="472440" y="261620"/>
                  </a:lnTo>
                  <a:close/>
                </a:path>
                <a:path w="472439" h="400050">
                  <a:moveTo>
                    <a:pt x="2540" y="293370"/>
                  </a:moveTo>
                  <a:lnTo>
                    <a:pt x="0" y="293370"/>
                  </a:lnTo>
                  <a:lnTo>
                    <a:pt x="0" y="318770"/>
                  </a:lnTo>
                  <a:lnTo>
                    <a:pt x="2540" y="318770"/>
                  </a:lnTo>
                  <a:lnTo>
                    <a:pt x="2540" y="293370"/>
                  </a:lnTo>
                  <a:close/>
                </a:path>
                <a:path w="472439" h="400050">
                  <a:moveTo>
                    <a:pt x="472440" y="293370"/>
                  </a:moveTo>
                  <a:lnTo>
                    <a:pt x="468630" y="293370"/>
                  </a:lnTo>
                  <a:lnTo>
                    <a:pt x="468630" y="318770"/>
                  </a:lnTo>
                  <a:lnTo>
                    <a:pt x="472440" y="318770"/>
                  </a:lnTo>
                  <a:lnTo>
                    <a:pt x="472440" y="293370"/>
                  </a:lnTo>
                  <a:close/>
                </a:path>
                <a:path w="472439" h="400050">
                  <a:moveTo>
                    <a:pt x="383540" y="398780"/>
                  </a:moveTo>
                  <a:lnTo>
                    <a:pt x="90170" y="398780"/>
                  </a:lnTo>
                  <a:lnTo>
                    <a:pt x="90170" y="400050"/>
                  </a:lnTo>
                  <a:lnTo>
                    <a:pt x="383540" y="400050"/>
                  </a:lnTo>
                  <a:lnTo>
                    <a:pt x="383540" y="398780"/>
                  </a:lnTo>
                  <a:close/>
                </a:path>
                <a:path w="472439" h="400050">
                  <a:moveTo>
                    <a:pt x="386080" y="397764"/>
                  </a:moveTo>
                  <a:lnTo>
                    <a:pt x="88900" y="397764"/>
                  </a:lnTo>
                  <a:lnTo>
                    <a:pt x="88900" y="398780"/>
                  </a:lnTo>
                  <a:lnTo>
                    <a:pt x="386080" y="398780"/>
                  </a:lnTo>
                  <a:lnTo>
                    <a:pt x="386080" y="397764"/>
                  </a:lnTo>
                  <a:close/>
                </a:path>
                <a:path w="472439" h="400050">
                  <a:moveTo>
                    <a:pt x="388620" y="396367"/>
                  </a:moveTo>
                  <a:lnTo>
                    <a:pt x="86360" y="396367"/>
                  </a:lnTo>
                  <a:lnTo>
                    <a:pt x="86360" y="397764"/>
                  </a:lnTo>
                  <a:lnTo>
                    <a:pt x="88900" y="397764"/>
                  </a:lnTo>
                  <a:lnTo>
                    <a:pt x="88900" y="397510"/>
                  </a:lnTo>
                  <a:lnTo>
                    <a:pt x="388620" y="397510"/>
                  </a:lnTo>
                  <a:lnTo>
                    <a:pt x="388620" y="396367"/>
                  </a:lnTo>
                  <a:close/>
                </a:path>
                <a:path w="472439" h="400050">
                  <a:moveTo>
                    <a:pt x="388620" y="397510"/>
                  </a:moveTo>
                  <a:lnTo>
                    <a:pt x="386080" y="397510"/>
                  </a:lnTo>
                  <a:lnTo>
                    <a:pt x="386080" y="397764"/>
                  </a:lnTo>
                  <a:lnTo>
                    <a:pt x="388620" y="397764"/>
                  </a:lnTo>
                  <a:lnTo>
                    <a:pt x="388620" y="397510"/>
                  </a:lnTo>
                  <a:close/>
                </a:path>
                <a:path w="472439" h="400050">
                  <a:moveTo>
                    <a:pt x="389890" y="396240"/>
                  </a:moveTo>
                  <a:lnTo>
                    <a:pt x="83820" y="396240"/>
                  </a:lnTo>
                  <a:lnTo>
                    <a:pt x="389890" y="396367"/>
                  </a:lnTo>
                  <a:close/>
                </a:path>
                <a:path w="472439" h="400050">
                  <a:moveTo>
                    <a:pt x="471170" y="321564"/>
                  </a:moveTo>
                  <a:lnTo>
                    <a:pt x="468630" y="321564"/>
                  </a:lnTo>
                  <a:lnTo>
                    <a:pt x="468630" y="323977"/>
                  </a:lnTo>
                  <a:lnTo>
                    <a:pt x="469900" y="323977"/>
                  </a:lnTo>
                  <a:lnTo>
                    <a:pt x="469900" y="322580"/>
                  </a:lnTo>
                  <a:lnTo>
                    <a:pt x="471170" y="322580"/>
                  </a:lnTo>
                  <a:lnTo>
                    <a:pt x="471170" y="321564"/>
                  </a:lnTo>
                  <a:close/>
                </a:path>
                <a:path w="472439" h="400050">
                  <a:moveTo>
                    <a:pt x="2540" y="318897"/>
                  </a:moveTo>
                  <a:lnTo>
                    <a:pt x="1270" y="318897"/>
                  </a:lnTo>
                  <a:lnTo>
                    <a:pt x="1270" y="321564"/>
                  </a:lnTo>
                  <a:lnTo>
                    <a:pt x="2540" y="321564"/>
                  </a:lnTo>
                  <a:lnTo>
                    <a:pt x="2540" y="318897"/>
                  </a:lnTo>
                  <a:close/>
                </a:path>
                <a:path w="472439" h="400050">
                  <a:moveTo>
                    <a:pt x="472440" y="318897"/>
                  </a:moveTo>
                  <a:lnTo>
                    <a:pt x="468630" y="318897"/>
                  </a:lnTo>
                  <a:lnTo>
                    <a:pt x="468630" y="321310"/>
                  </a:lnTo>
                  <a:lnTo>
                    <a:pt x="471170" y="321310"/>
                  </a:lnTo>
                  <a:lnTo>
                    <a:pt x="471170" y="321564"/>
                  </a:lnTo>
                  <a:lnTo>
                    <a:pt x="472440" y="321564"/>
                  </a:lnTo>
                  <a:lnTo>
                    <a:pt x="472440" y="318897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770379" y="2477897"/>
              <a:ext cx="466090" cy="392430"/>
            </a:xfrm>
            <a:custGeom>
              <a:avLst/>
              <a:gdLst/>
              <a:ahLst/>
              <a:cxnLst/>
              <a:rect l="l" t="t" r="r" b="b"/>
              <a:pathLst>
                <a:path w="466089" h="392430">
                  <a:moveTo>
                    <a:pt x="3809" y="96393"/>
                  </a:moveTo>
                  <a:lnTo>
                    <a:pt x="0" y="96393"/>
                  </a:lnTo>
                  <a:lnTo>
                    <a:pt x="0" y="98933"/>
                  </a:lnTo>
                  <a:lnTo>
                    <a:pt x="3809" y="98933"/>
                  </a:lnTo>
                  <a:lnTo>
                    <a:pt x="3809" y="96393"/>
                  </a:lnTo>
                  <a:close/>
                </a:path>
                <a:path w="466089" h="392430">
                  <a:moveTo>
                    <a:pt x="466089" y="96393"/>
                  </a:moveTo>
                  <a:lnTo>
                    <a:pt x="462280" y="96393"/>
                  </a:lnTo>
                  <a:lnTo>
                    <a:pt x="462280" y="98933"/>
                  </a:lnTo>
                  <a:lnTo>
                    <a:pt x="466089" y="98933"/>
                  </a:lnTo>
                  <a:lnTo>
                    <a:pt x="466089" y="96393"/>
                  </a:lnTo>
                  <a:close/>
                </a:path>
                <a:path w="466089" h="392430">
                  <a:moveTo>
                    <a:pt x="3809" y="79883"/>
                  </a:moveTo>
                  <a:lnTo>
                    <a:pt x="0" y="7988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79883"/>
                  </a:lnTo>
                  <a:close/>
                </a:path>
                <a:path w="466089" h="392430">
                  <a:moveTo>
                    <a:pt x="466089" y="79883"/>
                  </a:moveTo>
                  <a:lnTo>
                    <a:pt x="462280" y="79883"/>
                  </a:lnTo>
                  <a:lnTo>
                    <a:pt x="462280" y="95123"/>
                  </a:lnTo>
                  <a:lnTo>
                    <a:pt x="466089" y="95123"/>
                  </a:lnTo>
                  <a:lnTo>
                    <a:pt x="466089" y="79883"/>
                  </a:lnTo>
                  <a:close/>
                </a:path>
                <a:path w="466089" h="392430">
                  <a:moveTo>
                    <a:pt x="3809" y="72262"/>
                  </a:moveTo>
                  <a:lnTo>
                    <a:pt x="2539" y="72262"/>
                  </a:lnTo>
                  <a:lnTo>
                    <a:pt x="2539" y="73660"/>
                  </a:lnTo>
                  <a:lnTo>
                    <a:pt x="1269" y="73660"/>
                  </a:lnTo>
                  <a:lnTo>
                    <a:pt x="1269" y="76200"/>
                  </a:lnTo>
                  <a:lnTo>
                    <a:pt x="0" y="76200"/>
                  </a:lnTo>
                  <a:lnTo>
                    <a:pt x="0" y="78612"/>
                  </a:lnTo>
                  <a:lnTo>
                    <a:pt x="3809" y="78612"/>
                  </a:lnTo>
                  <a:lnTo>
                    <a:pt x="3809" y="72262"/>
                  </a:lnTo>
                  <a:close/>
                </a:path>
                <a:path w="466089" h="392430">
                  <a:moveTo>
                    <a:pt x="464819" y="69850"/>
                  </a:moveTo>
                  <a:lnTo>
                    <a:pt x="463550" y="69850"/>
                  </a:lnTo>
                  <a:lnTo>
                    <a:pt x="463550" y="71120"/>
                  </a:lnTo>
                  <a:lnTo>
                    <a:pt x="462280" y="71120"/>
                  </a:lnTo>
                  <a:lnTo>
                    <a:pt x="462280" y="78612"/>
                  </a:lnTo>
                  <a:lnTo>
                    <a:pt x="466089" y="78612"/>
                  </a:lnTo>
                  <a:lnTo>
                    <a:pt x="466089" y="72262"/>
                  </a:lnTo>
                  <a:lnTo>
                    <a:pt x="464819" y="72262"/>
                  </a:lnTo>
                  <a:lnTo>
                    <a:pt x="464819" y="69850"/>
                  </a:lnTo>
                  <a:close/>
                </a:path>
                <a:path w="466089" h="392430">
                  <a:moveTo>
                    <a:pt x="81280" y="2412"/>
                  </a:moveTo>
                  <a:lnTo>
                    <a:pt x="78739" y="2412"/>
                  </a:lnTo>
                  <a:lnTo>
                    <a:pt x="78739" y="3810"/>
                  </a:lnTo>
                  <a:lnTo>
                    <a:pt x="81280" y="3810"/>
                  </a:lnTo>
                  <a:lnTo>
                    <a:pt x="81280" y="2412"/>
                  </a:lnTo>
                  <a:close/>
                </a:path>
                <a:path w="466089" h="392430">
                  <a:moveTo>
                    <a:pt x="388619" y="2412"/>
                  </a:moveTo>
                  <a:lnTo>
                    <a:pt x="387350" y="2412"/>
                  </a:lnTo>
                  <a:lnTo>
                    <a:pt x="387350" y="3810"/>
                  </a:lnTo>
                  <a:lnTo>
                    <a:pt x="388619" y="3810"/>
                  </a:lnTo>
                  <a:lnTo>
                    <a:pt x="388619" y="2412"/>
                  </a:lnTo>
                  <a:close/>
                </a:path>
                <a:path w="466089" h="392430">
                  <a:moveTo>
                    <a:pt x="85089" y="0"/>
                  </a:moveTo>
                  <a:lnTo>
                    <a:pt x="82550" y="0"/>
                  </a:lnTo>
                  <a:lnTo>
                    <a:pt x="82550" y="2412"/>
                  </a:lnTo>
                  <a:lnTo>
                    <a:pt x="384810" y="2412"/>
                  </a:lnTo>
                  <a:lnTo>
                    <a:pt x="384810" y="1270"/>
                  </a:lnTo>
                  <a:lnTo>
                    <a:pt x="85089" y="1270"/>
                  </a:lnTo>
                  <a:lnTo>
                    <a:pt x="85089" y="0"/>
                  </a:lnTo>
                  <a:close/>
                </a:path>
                <a:path w="466089" h="392430">
                  <a:moveTo>
                    <a:pt x="384810" y="0"/>
                  </a:moveTo>
                  <a:lnTo>
                    <a:pt x="382269" y="0"/>
                  </a:lnTo>
                  <a:lnTo>
                    <a:pt x="382269" y="1270"/>
                  </a:lnTo>
                  <a:lnTo>
                    <a:pt x="384810" y="1270"/>
                  </a:lnTo>
                  <a:lnTo>
                    <a:pt x="384810" y="0"/>
                  </a:lnTo>
                  <a:close/>
                </a:path>
                <a:path w="466089" h="392430">
                  <a:moveTo>
                    <a:pt x="3809" y="98933"/>
                  </a:moveTo>
                  <a:lnTo>
                    <a:pt x="0" y="98933"/>
                  </a:lnTo>
                  <a:lnTo>
                    <a:pt x="0" y="185293"/>
                  </a:lnTo>
                  <a:lnTo>
                    <a:pt x="3809" y="185293"/>
                  </a:lnTo>
                  <a:lnTo>
                    <a:pt x="3809" y="98933"/>
                  </a:lnTo>
                  <a:close/>
                </a:path>
                <a:path w="466089" h="392430">
                  <a:moveTo>
                    <a:pt x="466089" y="98933"/>
                  </a:moveTo>
                  <a:lnTo>
                    <a:pt x="462280" y="98933"/>
                  </a:lnTo>
                  <a:lnTo>
                    <a:pt x="462280" y="185293"/>
                  </a:lnTo>
                  <a:lnTo>
                    <a:pt x="466089" y="185293"/>
                  </a:lnTo>
                  <a:lnTo>
                    <a:pt x="466089" y="98933"/>
                  </a:lnTo>
                  <a:close/>
                </a:path>
                <a:path w="466089" h="392430">
                  <a:moveTo>
                    <a:pt x="3809" y="185293"/>
                  </a:moveTo>
                  <a:lnTo>
                    <a:pt x="0" y="185293"/>
                  </a:lnTo>
                  <a:lnTo>
                    <a:pt x="0" y="251333"/>
                  </a:lnTo>
                  <a:lnTo>
                    <a:pt x="3809" y="251333"/>
                  </a:lnTo>
                  <a:lnTo>
                    <a:pt x="3809" y="185293"/>
                  </a:lnTo>
                  <a:close/>
                </a:path>
                <a:path w="466089" h="392430">
                  <a:moveTo>
                    <a:pt x="466089" y="185293"/>
                  </a:moveTo>
                  <a:lnTo>
                    <a:pt x="462280" y="185293"/>
                  </a:lnTo>
                  <a:lnTo>
                    <a:pt x="462280" y="251333"/>
                  </a:lnTo>
                  <a:lnTo>
                    <a:pt x="466089" y="251333"/>
                  </a:lnTo>
                  <a:lnTo>
                    <a:pt x="466089" y="185293"/>
                  </a:lnTo>
                  <a:close/>
                </a:path>
                <a:path w="466089" h="392430">
                  <a:moveTo>
                    <a:pt x="3809" y="251333"/>
                  </a:moveTo>
                  <a:lnTo>
                    <a:pt x="0" y="251333"/>
                  </a:lnTo>
                  <a:lnTo>
                    <a:pt x="0" y="257683"/>
                  </a:lnTo>
                  <a:lnTo>
                    <a:pt x="3809" y="257683"/>
                  </a:lnTo>
                  <a:lnTo>
                    <a:pt x="3809" y="251333"/>
                  </a:lnTo>
                  <a:close/>
                </a:path>
                <a:path w="466089" h="392430">
                  <a:moveTo>
                    <a:pt x="466089" y="251333"/>
                  </a:moveTo>
                  <a:lnTo>
                    <a:pt x="462280" y="251333"/>
                  </a:lnTo>
                  <a:lnTo>
                    <a:pt x="462280" y="257683"/>
                  </a:lnTo>
                  <a:lnTo>
                    <a:pt x="466089" y="257683"/>
                  </a:lnTo>
                  <a:lnTo>
                    <a:pt x="466089" y="251333"/>
                  </a:lnTo>
                  <a:close/>
                </a:path>
                <a:path w="466089" h="392430">
                  <a:moveTo>
                    <a:pt x="3809" y="257683"/>
                  </a:moveTo>
                  <a:lnTo>
                    <a:pt x="0" y="257683"/>
                  </a:lnTo>
                  <a:lnTo>
                    <a:pt x="0" y="289433"/>
                  </a:lnTo>
                  <a:lnTo>
                    <a:pt x="3809" y="289433"/>
                  </a:lnTo>
                  <a:lnTo>
                    <a:pt x="3809" y="257683"/>
                  </a:lnTo>
                  <a:close/>
                </a:path>
                <a:path w="466089" h="392430">
                  <a:moveTo>
                    <a:pt x="466089" y="257683"/>
                  </a:moveTo>
                  <a:lnTo>
                    <a:pt x="462280" y="257683"/>
                  </a:lnTo>
                  <a:lnTo>
                    <a:pt x="462280" y="289433"/>
                  </a:lnTo>
                  <a:lnTo>
                    <a:pt x="466089" y="289433"/>
                  </a:lnTo>
                  <a:lnTo>
                    <a:pt x="466089" y="257683"/>
                  </a:lnTo>
                  <a:close/>
                </a:path>
                <a:path w="466089" h="392430">
                  <a:moveTo>
                    <a:pt x="3809" y="289433"/>
                  </a:moveTo>
                  <a:lnTo>
                    <a:pt x="0" y="289433"/>
                  </a:lnTo>
                  <a:lnTo>
                    <a:pt x="0" y="314833"/>
                  </a:lnTo>
                  <a:lnTo>
                    <a:pt x="3809" y="314833"/>
                  </a:lnTo>
                  <a:lnTo>
                    <a:pt x="3809" y="289433"/>
                  </a:lnTo>
                  <a:close/>
                </a:path>
                <a:path w="466089" h="392430">
                  <a:moveTo>
                    <a:pt x="466089" y="289433"/>
                  </a:moveTo>
                  <a:lnTo>
                    <a:pt x="462280" y="289433"/>
                  </a:lnTo>
                  <a:lnTo>
                    <a:pt x="462280" y="314833"/>
                  </a:lnTo>
                  <a:lnTo>
                    <a:pt x="466089" y="314833"/>
                  </a:lnTo>
                  <a:lnTo>
                    <a:pt x="466089" y="289433"/>
                  </a:lnTo>
                  <a:close/>
                </a:path>
                <a:path w="466089" h="392430">
                  <a:moveTo>
                    <a:pt x="387350" y="391033"/>
                  </a:moveTo>
                  <a:lnTo>
                    <a:pt x="81280" y="391033"/>
                  </a:lnTo>
                  <a:lnTo>
                    <a:pt x="81280" y="392303"/>
                  </a:lnTo>
                  <a:lnTo>
                    <a:pt x="387350" y="392303"/>
                  </a:lnTo>
                  <a:lnTo>
                    <a:pt x="387350" y="391033"/>
                  </a:lnTo>
                  <a:close/>
                </a:path>
                <a:path w="466089" h="392430">
                  <a:moveTo>
                    <a:pt x="389889" y="390017"/>
                  </a:moveTo>
                  <a:lnTo>
                    <a:pt x="80009" y="390017"/>
                  </a:lnTo>
                  <a:lnTo>
                    <a:pt x="80009" y="391033"/>
                  </a:lnTo>
                  <a:lnTo>
                    <a:pt x="389889" y="391033"/>
                  </a:lnTo>
                  <a:lnTo>
                    <a:pt x="389889" y="390017"/>
                  </a:lnTo>
                  <a:close/>
                </a:path>
                <a:path w="466089" h="392430">
                  <a:moveTo>
                    <a:pt x="392430" y="388493"/>
                  </a:moveTo>
                  <a:lnTo>
                    <a:pt x="77469" y="388493"/>
                  </a:lnTo>
                  <a:lnTo>
                    <a:pt x="77469" y="390017"/>
                  </a:lnTo>
                  <a:lnTo>
                    <a:pt x="80009" y="390017"/>
                  </a:lnTo>
                  <a:lnTo>
                    <a:pt x="392430" y="389890"/>
                  </a:lnTo>
                  <a:lnTo>
                    <a:pt x="392430" y="388493"/>
                  </a:lnTo>
                  <a:close/>
                </a:path>
                <a:path w="466089" h="392430">
                  <a:moveTo>
                    <a:pt x="392430" y="389890"/>
                  </a:moveTo>
                  <a:lnTo>
                    <a:pt x="389889" y="389890"/>
                  </a:lnTo>
                  <a:lnTo>
                    <a:pt x="392430" y="390017"/>
                  </a:lnTo>
                  <a:close/>
                </a:path>
                <a:path w="466089" h="392430">
                  <a:moveTo>
                    <a:pt x="463550" y="323977"/>
                  </a:moveTo>
                  <a:lnTo>
                    <a:pt x="462280" y="323977"/>
                  </a:lnTo>
                  <a:lnTo>
                    <a:pt x="462280" y="324993"/>
                  </a:lnTo>
                  <a:lnTo>
                    <a:pt x="463550" y="324993"/>
                  </a:lnTo>
                  <a:lnTo>
                    <a:pt x="463550" y="323977"/>
                  </a:lnTo>
                  <a:close/>
                </a:path>
                <a:path w="466089" h="392430">
                  <a:moveTo>
                    <a:pt x="466089" y="317627"/>
                  </a:moveTo>
                  <a:lnTo>
                    <a:pt x="462280" y="317627"/>
                  </a:lnTo>
                  <a:lnTo>
                    <a:pt x="462280" y="323723"/>
                  </a:lnTo>
                  <a:lnTo>
                    <a:pt x="463550" y="323723"/>
                  </a:lnTo>
                  <a:lnTo>
                    <a:pt x="463550" y="323977"/>
                  </a:lnTo>
                  <a:lnTo>
                    <a:pt x="464819" y="323977"/>
                  </a:lnTo>
                  <a:lnTo>
                    <a:pt x="464819" y="322580"/>
                  </a:lnTo>
                  <a:lnTo>
                    <a:pt x="466089" y="322580"/>
                  </a:lnTo>
                  <a:lnTo>
                    <a:pt x="466089" y="317627"/>
                  </a:lnTo>
                  <a:close/>
                </a:path>
                <a:path w="466089" h="392430">
                  <a:moveTo>
                    <a:pt x="3809" y="317627"/>
                  </a:moveTo>
                  <a:lnTo>
                    <a:pt x="0" y="317627"/>
                  </a:lnTo>
                  <a:lnTo>
                    <a:pt x="0" y="318643"/>
                  </a:lnTo>
                  <a:lnTo>
                    <a:pt x="1269" y="318643"/>
                  </a:lnTo>
                  <a:lnTo>
                    <a:pt x="1269" y="320167"/>
                  </a:lnTo>
                  <a:lnTo>
                    <a:pt x="2539" y="320167"/>
                  </a:lnTo>
                  <a:lnTo>
                    <a:pt x="2539" y="322580"/>
                  </a:lnTo>
                  <a:lnTo>
                    <a:pt x="3809" y="322580"/>
                  </a:lnTo>
                  <a:lnTo>
                    <a:pt x="3809" y="317627"/>
                  </a:lnTo>
                  <a:close/>
                </a:path>
                <a:path w="466089" h="392430">
                  <a:moveTo>
                    <a:pt x="3809" y="314960"/>
                  </a:moveTo>
                  <a:lnTo>
                    <a:pt x="0" y="314960"/>
                  </a:lnTo>
                  <a:lnTo>
                    <a:pt x="0" y="317373"/>
                  </a:lnTo>
                  <a:lnTo>
                    <a:pt x="3809" y="317373"/>
                  </a:lnTo>
                  <a:lnTo>
                    <a:pt x="3809" y="314960"/>
                  </a:lnTo>
                  <a:close/>
                </a:path>
                <a:path w="466089" h="392430">
                  <a:moveTo>
                    <a:pt x="466089" y="314960"/>
                  </a:moveTo>
                  <a:lnTo>
                    <a:pt x="462280" y="314960"/>
                  </a:lnTo>
                  <a:lnTo>
                    <a:pt x="462280" y="317373"/>
                  </a:lnTo>
                  <a:lnTo>
                    <a:pt x="466089" y="317373"/>
                  </a:lnTo>
                  <a:lnTo>
                    <a:pt x="466089" y="31496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774190" y="2481707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810" y="92583"/>
                  </a:moveTo>
                  <a:lnTo>
                    <a:pt x="0" y="9258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92583"/>
                  </a:lnTo>
                  <a:close/>
                </a:path>
                <a:path w="458469" h="384810">
                  <a:moveTo>
                    <a:pt x="458470" y="92583"/>
                  </a:moveTo>
                  <a:lnTo>
                    <a:pt x="454660" y="92583"/>
                  </a:lnTo>
                  <a:lnTo>
                    <a:pt x="454660" y="95123"/>
                  </a:lnTo>
                  <a:lnTo>
                    <a:pt x="458470" y="95123"/>
                  </a:lnTo>
                  <a:lnTo>
                    <a:pt x="458470" y="92583"/>
                  </a:lnTo>
                  <a:close/>
                </a:path>
                <a:path w="458469" h="384810">
                  <a:moveTo>
                    <a:pt x="3810" y="76073"/>
                  </a:moveTo>
                  <a:lnTo>
                    <a:pt x="0" y="7607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76073"/>
                  </a:lnTo>
                  <a:close/>
                </a:path>
                <a:path w="458469" h="384810">
                  <a:moveTo>
                    <a:pt x="458470" y="76073"/>
                  </a:moveTo>
                  <a:lnTo>
                    <a:pt x="454660" y="76073"/>
                  </a:lnTo>
                  <a:lnTo>
                    <a:pt x="454660" y="91312"/>
                  </a:lnTo>
                  <a:lnTo>
                    <a:pt x="458470" y="91312"/>
                  </a:lnTo>
                  <a:lnTo>
                    <a:pt x="458470" y="76073"/>
                  </a:lnTo>
                  <a:close/>
                </a:path>
                <a:path w="458469" h="384810">
                  <a:moveTo>
                    <a:pt x="1270" y="66039"/>
                  </a:moveTo>
                  <a:lnTo>
                    <a:pt x="0" y="66039"/>
                  </a:lnTo>
                  <a:lnTo>
                    <a:pt x="0" y="74802"/>
                  </a:lnTo>
                  <a:lnTo>
                    <a:pt x="3810" y="74802"/>
                  </a:lnTo>
                  <a:lnTo>
                    <a:pt x="3810" y="67310"/>
                  </a:lnTo>
                  <a:lnTo>
                    <a:pt x="1270" y="67310"/>
                  </a:lnTo>
                  <a:lnTo>
                    <a:pt x="1270" y="66039"/>
                  </a:lnTo>
                  <a:close/>
                </a:path>
                <a:path w="458469" h="384810">
                  <a:moveTo>
                    <a:pt x="458470" y="67310"/>
                  </a:moveTo>
                  <a:lnTo>
                    <a:pt x="454660" y="67310"/>
                  </a:lnTo>
                  <a:lnTo>
                    <a:pt x="454660" y="74802"/>
                  </a:lnTo>
                  <a:lnTo>
                    <a:pt x="458470" y="74802"/>
                  </a:lnTo>
                  <a:lnTo>
                    <a:pt x="458470" y="67310"/>
                  </a:lnTo>
                  <a:close/>
                </a:path>
                <a:path w="458469" h="384810">
                  <a:moveTo>
                    <a:pt x="3810" y="63500"/>
                  </a:moveTo>
                  <a:lnTo>
                    <a:pt x="2540" y="63500"/>
                  </a:lnTo>
                  <a:lnTo>
                    <a:pt x="2540" y="66039"/>
                  </a:lnTo>
                  <a:lnTo>
                    <a:pt x="3810" y="66039"/>
                  </a:lnTo>
                  <a:lnTo>
                    <a:pt x="3810" y="63500"/>
                  </a:lnTo>
                  <a:close/>
                </a:path>
                <a:path w="458469" h="384810">
                  <a:moveTo>
                    <a:pt x="455930" y="59689"/>
                  </a:moveTo>
                  <a:lnTo>
                    <a:pt x="454660" y="59689"/>
                  </a:lnTo>
                  <a:lnTo>
                    <a:pt x="454660" y="66039"/>
                  </a:lnTo>
                  <a:lnTo>
                    <a:pt x="458470" y="66039"/>
                  </a:lnTo>
                  <a:lnTo>
                    <a:pt x="458470" y="63500"/>
                  </a:lnTo>
                  <a:lnTo>
                    <a:pt x="457200" y="63500"/>
                  </a:lnTo>
                  <a:lnTo>
                    <a:pt x="457200" y="62102"/>
                  </a:lnTo>
                  <a:lnTo>
                    <a:pt x="455930" y="62102"/>
                  </a:lnTo>
                  <a:lnTo>
                    <a:pt x="455930" y="59689"/>
                  </a:lnTo>
                  <a:close/>
                </a:path>
                <a:path w="458469" h="384810">
                  <a:moveTo>
                    <a:pt x="71120" y="2539"/>
                  </a:moveTo>
                  <a:lnTo>
                    <a:pt x="68580" y="2539"/>
                  </a:lnTo>
                  <a:lnTo>
                    <a:pt x="68580" y="3810"/>
                  </a:lnTo>
                  <a:lnTo>
                    <a:pt x="71120" y="3810"/>
                  </a:lnTo>
                  <a:lnTo>
                    <a:pt x="71120" y="2539"/>
                  </a:lnTo>
                  <a:close/>
                </a:path>
                <a:path w="458469" h="384810">
                  <a:moveTo>
                    <a:pt x="391160" y="2539"/>
                  </a:moveTo>
                  <a:lnTo>
                    <a:pt x="388620" y="2539"/>
                  </a:lnTo>
                  <a:lnTo>
                    <a:pt x="388620" y="3810"/>
                  </a:lnTo>
                  <a:lnTo>
                    <a:pt x="391160" y="3810"/>
                  </a:lnTo>
                  <a:lnTo>
                    <a:pt x="391160" y="2539"/>
                  </a:lnTo>
                  <a:close/>
                </a:path>
                <a:path w="458469" h="384810">
                  <a:moveTo>
                    <a:pt x="387350" y="0"/>
                  </a:moveTo>
                  <a:lnTo>
                    <a:pt x="72390" y="0"/>
                  </a:lnTo>
                  <a:lnTo>
                    <a:pt x="72390" y="2539"/>
                  </a:lnTo>
                  <a:lnTo>
                    <a:pt x="387350" y="2539"/>
                  </a:lnTo>
                  <a:lnTo>
                    <a:pt x="387350" y="0"/>
                  </a:lnTo>
                  <a:close/>
                </a:path>
                <a:path w="458469" h="384810">
                  <a:moveTo>
                    <a:pt x="3810" y="95123"/>
                  </a:moveTo>
                  <a:lnTo>
                    <a:pt x="0" y="95123"/>
                  </a:lnTo>
                  <a:lnTo>
                    <a:pt x="0" y="181483"/>
                  </a:lnTo>
                  <a:lnTo>
                    <a:pt x="3810" y="181483"/>
                  </a:lnTo>
                  <a:lnTo>
                    <a:pt x="3810" y="95123"/>
                  </a:lnTo>
                  <a:close/>
                </a:path>
                <a:path w="458469" h="384810">
                  <a:moveTo>
                    <a:pt x="458470" y="95123"/>
                  </a:moveTo>
                  <a:lnTo>
                    <a:pt x="454660" y="95123"/>
                  </a:lnTo>
                  <a:lnTo>
                    <a:pt x="454660" y="181483"/>
                  </a:lnTo>
                  <a:lnTo>
                    <a:pt x="458470" y="181483"/>
                  </a:lnTo>
                  <a:lnTo>
                    <a:pt x="458470" y="95123"/>
                  </a:lnTo>
                  <a:close/>
                </a:path>
                <a:path w="458469" h="384810">
                  <a:moveTo>
                    <a:pt x="3810" y="181483"/>
                  </a:moveTo>
                  <a:lnTo>
                    <a:pt x="0" y="181483"/>
                  </a:lnTo>
                  <a:lnTo>
                    <a:pt x="0" y="247523"/>
                  </a:lnTo>
                  <a:lnTo>
                    <a:pt x="3810" y="247523"/>
                  </a:lnTo>
                  <a:lnTo>
                    <a:pt x="3810" y="181483"/>
                  </a:lnTo>
                  <a:close/>
                </a:path>
                <a:path w="458469" h="384810">
                  <a:moveTo>
                    <a:pt x="458470" y="181483"/>
                  </a:moveTo>
                  <a:lnTo>
                    <a:pt x="454660" y="181483"/>
                  </a:lnTo>
                  <a:lnTo>
                    <a:pt x="454660" y="247523"/>
                  </a:lnTo>
                  <a:lnTo>
                    <a:pt x="458470" y="247523"/>
                  </a:lnTo>
                  <a:lnTo>
                    <a:pt x="458470" y="181483"/>
                  </a:lnTo>
                  <a:close/>
                </a:path>
                <a:path w="458469" h="384810">
                  <a:moveTo>
                    <a:pt x="3810" y="247523"/>
                  </a:moveTo>
                  <a:lnTo>
                    <a:pt x="0" y="247523"/>
                  </a:lnTo>
                  <a:lnTo>
                    <a:pt x="0" y="253873"/>
                  </a:lnTo>
                  <a:lnTo>
                    <a:pt x="3810" y="253873"/>
                  </a:lnTo>
                  <a:lnTo>
                    <a:pt x="3810" y="247523"/>
                  </a:lnTo>
                  <a:close/>
                </a:path>
                <a:path w="458469" h="384810">
                  <a:moveTo>
                    <a:pt x="458470" y="247523"/>
                  </a:moveTo>
                  <a:lnTo>
                    <a:pt x="454660" y="247523"/>
                  </a:lnTo>
                  <a:lnTo>
                    <a:pt x="454660" y="253873"/>
                  </a:lnTo>
                  <a:lnTo>
                    <a:pt x="458470" y="253873"/>
                  </a:lnTo>
                  <a:lnTo>
                    <a:pt x="458470" y="247523"/>
                  </a:lnTo>
                  <a:close/>
                </a:path>
                <a:path w="458469" h="384810">
                  <a:moveTo>
                    <a:pt x="3810" y="253873"/>
                  </a:moveTo>
                  <a:lnTo>
                    <a:pt x="0" y="253873"/>
                  </a:lnTo>
                  <a:lnTo>
                    <a:pt x="0" y="285623"/>
                  </a:lnTo>
                  <a:lnTo>
                    <a:pt x="3810" y="285623"/>
                  </a:lnTo>
                  <a:lnTo>
                    <a:pt x="3810" y="253873"/>
                  </a:lnTo>
                  <a:close/>
                </a:path>
                <a:path w="458469" h="384810">
                  <a:moveTo>
                    <a:pt x="458470" y="253873"/>
                  </a:moveTo>
                  <a:lnTo>
                    <a:pt x="454660" y="253873"/>
                  </a:lnTo>
                  <a:lnTo>
                    <a:pt x="454660" y="285623"/>
                  </a:lnTo>
                  <a:lnTo>
                    <a:pt x="458470" y="285623"/>
                  </a:lnTo>
                  <a:lnTo>
                    <a:pt x="458470" y="253873"/>
                  </a:lnTo>
                  <a:close/>
                </a:path>
                <a:path w="458469" h="384810">
                  <a:moveTo>
                    <a:pt x="3810" y="285623"/>
                  </a:moveTo>
                  <a:lnTo>
                    <a:pt x="0" y="285623"/>
                  </a:lnTo>
                  <a:lnTo>
                    <a:pt x="0" y="311023"/>
                  </a:lnTo>
                  <a:lnTo>
                    <a:pt x="3810" y="311023"/>
                  </a:lnTo>
                  <a:lnTo>
                    <a:pt x="3810" y="285623"/>
                  </a:lnTo>
                  <a:close/>
                </a:path>
                <a:path w="458469" h="384810">
                  <a:moveTo>
                    <a:pt x="458470" y="285623"/>
                  </a:moveTo>
                  <a:lnTo>
                    <a:pt x="454660" y="285623"/>
                  </a:lnTo>
                  <a:lnTo>
                    <a:pt x="454660" y="311023"/>
                  </a:lnTo>
                  <a:lnTo>
                    <a:pt x="458470" y="311023"/>
                  </a:lnTo>
                  <a:lnTo>
                    <a:pt x="458470" y="285623"/>
                  </a:lnTo>
                  <a:close/>
                </a:path>
                <a:path w="458469" h="384810">
                  <a:moveTo>
                    <a:pt x="389890" y="383667"/>
                  </a:moveTo>
                  <a:lnTo>
                    <a:pt x="71120" y="383667"/>
                  </a:lnTo>
                  <a:lnTo>
                    <a:pt x="71120" y="384683"/>
                  </a:lnTo>
                  <a:lnTo>
                    <a:pt x="389890" y="384683"/>
                  </a:lnTo>
                  <a:lnTo>
                    <a:pt x="389890" y="383667"/>
                  </a:lnTo>
                  <a:close/>
                </a:path>
                <a:path w="458469" h="384810">
                  <a:moveTo>
                    <a:pt x="392430" y="382397"/>
                  </a:moveTo>
                  <a:lnTo>
                    <a:pt x="69850" y="382397"/>
                  </a:lnTo>
                  <a:lnTo>
                    <a:pt x="69850" y="383667"/>
                  </a:lnTo>
                  <a:lnTo>
                    <a:pt x="71120" y="383667"/>
                  </a:lnTo>
                  <a:lnTo>
                    <a:pt x="71120" y="383413"/>
                  </a:lnTo>
                  <a:lnTo>
                    <a:pt x="392430" y="383413"/>
                  </a:lnTo>
                  <a:lnTo>
                    <a:pt x="392430" y="382397"/>
                  </a:lnTo>
                  <a:close/>
                </a:path>
                <a:path w="458469" h="384810">
                  <a:moveTo>
                    <a:pt x="392430" y="383413"/>
                  </a:moveTo>
                  <a:lnTo>
                    <a:pt x="389890" y="383413"/>
                  </a:lnTo>
                  <a:lnTo>
                    <a:pt x="389890" y="383667"/>
                  </a:lnTo>
                  <a:lnTo>
                    <a:pt x="392430" y="383667"/>
                  </a:lnTo>
                  <a:lnTo>
                    <a:pt x="392430" y="383413"/>
                  </a:lnTo>
                  <a:close/>
                </a:path>
                <a:path w="458469" h="384810">
                  <a:moveTo>
                    <a:pt x="393700" y="380873"/>
                  </a:moveTo>
                  <a:lnTo>
                    <a:pt x="67310" y="380873"/>
                  </a:lnTo>
                  <a:lnTo>
                    <a:pt x="67310" y="382397"/>
                  </a:lnTo>
                  <a:lnTo>
                    <a:pt x="393700" y="382397"/>
                  </a:lnTo>
                  <a:lnTo>
                    <a:pt x="393700" y="380873"/>
                  </a:lnTo>
                  <a:close/>
                </a:path>
                <a:path w="458469" h="384810">
                  <a:moveTo>
                    <a:pt x="458470" y="320167"/>
                  </a:moveTo>
                  <a:lnTo>
                    <a:pt x="454660" y="320167"/>
                  </a:lnTo>
                  <a:lnTo>
                    <a:pt x="454660" y="326517"/>
                  </a:lnTo>
                  <a:lnTo>
                    <a:pt x="455930" y="326517"/>
                  </a:lnTo>
                  <a:lnTo>
                    <a:pt x="455930" y="325247"/>
                  </a:lnTo>
                  <a:lnTo>
                    <a:pt x="457200" y="325247"/>
                  </a:lnTo>
                  <a:lnTo>
                    <a:pt x="457200" y="323723"/>
                  </a:lnTo>
                  <a:lnTo>
                    <a:pt x="458470" y="323723"/>
                  </a:lnTo>
                  <a:lnTo>
                    <a:pt x="458470" y="320167"/>
                  </a:lnTo>
                  <a:close/>
                </a:path>
                <a:path w="458469" h="384810">
                  <a:moveTo>
                    <a:pt x="3810" y="320167"/>
                  </a:moveTo>
                  <a:lnTo>
                    <a:pt x="1270" y="320167"/>
                  </a:lnTo>
                  <a:lnTo>
                    <a:pt x="1270" y="321183"/>
                  </a:lnTo>
                  <a:lnTo>
                    <a:pt x="2540" y="321183"/>
                  </a:lnTo>
                  <a:lnTo>
                    <a:pt x="2540" y="323723"/>
                  </a:lnTo>
                  <a:lnTo>
                    <a:pt x="3810" y="323723"/>
                  </a:lnTo>
                  <a:lnTo>
                    <a:pt x="3810" y="320167"/>
                  </a:lnTo>
                  <a:close/>
                </a:path>
                <a:path w="458469" h="384810">
                  <a:moveTo>
                    <a:pt x="3810" y="313817"/>
                  </a:moveTo>
                  <a:lnTo>
                    <a:pt x="0" y="313817"/>
                  </a:lnTo>
                  <a:lnTo>
                    <a:pt x="0" y="320167"/>
                  </a:lnTo>
                  <a:lnTo>
                    <a:pt x="1270" y="320167"/>
                  </a:lnTo>
                  <a:lnTo>
                    <a:pt x="1270" y="319913"/>
                  </a:lnTo>
                  <a:lnTo>
                    <a:pt x="3810" y="319913"/>
                  </a:lnTo>
                  <a:lnTo>
                    <a:pt x="3810" y="313817"/>
                  </a:lnTo>
                  <a:close/>
                </a:path>
                <a:path w="458469" h="384810">
                  <a:moveTo>
                    <a:pt x="458470" y="313817"/>
                  </a:moveTo>
                  <a:lnTo>
                    <a:pt x="454660" y="313817"/>
                  </a:lnTo>
                  <a:lnTo>
                    <a:pt x="454660" y="319913"/>
                  </a:lnTo>
                  <a:lnTo>
                    <a:pt x="458470" y="319913"/>
                  </a:lnTo>
                  <a:lnTo>
                    <a:pt x="458470" y="313817"/>
                  </a:lnTo>
                  <a:close/>
                </a:path>
                <a:path w="458469" h="384810">
                  <a:moveTo>
                    <a:pt x="3810" y="311150"/>
                  </a:moveTo>
                  <a:lnTo>
                    <a:pt x="0" y="311150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11150"/>
                  </a:lnTo>
                  <a:close/>
                </a:path>
                <a:path w="458469" h="384810">
                  <a:moveTo>
                    <a:pt x="458470" y="311150"/>
                  </a:moveTo>
                  <a:lnTo>
                    <a:pt x="454660" y="311150"/>
                  </a:lnTo>
                  <a:lnTo>
                    <a:pt x="454660" y="313563"/>
                  </a:lnTo>
                  <a:lnTo>
                    <a:pt x="458470" y="313563"/>
                  </a:lnTo>
                  <a:lnTo>
                    <a:pt x="458470" y="31115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777999" y="2485517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10" y="88773"/>
                  </a:moveTo>
                  <a:lnTo>
                    <a:pt x="0" y="8877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8773"/>
                  </a:lnTo>
                  <a:close/>
                </a:path>
                <a:path w="450850" h="377189">
                  <a:moveTo>
                    <a:pt x="450850" y="88773"/>
                  </a:moveTo>
                  <a:lnTo>
                    <a:pt x="447039" y="88773"/>
                  </a:lnTo>
                  <a:lnTo>
                    <a:pt x="447039" y="91312"/>
                  </a:lnTo>
                  <a:lnTo>
                    <a:pt x="450850" y="91312"/>
                  </a:lnTo>
                  <a:lnTo>
                    <a:pt x="450850" y="88773"/>
                  </a:lnTo>
                  <a:close/>
                </a:path>
                <a:path w="450850" h="377189">
                  <a:moveTo>
                    <a:pt x="3810" y="72262"/>
                  </a:moveTo>
                  <a:lnTo>
                    <a:pt x="0" y="72262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72262"/>
                  </a:lnTo>
                  <a:close/>
                </a:path>
                <a:path w="450850" h="377189">
                  <a:moveTo>
                    <a:pt x="450850" y="72262"/>
                  </a:moveTo>
                  <a:lnTo>
                    <a:pt x="447039" y="72262"/>
                  </a:lnTo>
                  <a:lnTo>
                    <a:pt x="447039" y="87502"/>
                  </a:lnTo>
                  <a:lnTo>
                    <a:pt x="450850" y="87502"/>
                  </a:lnTo>
                  <a:lnTo>
                    <a:pt x="450850" y="72262"/>
                  </a:lnTo>
                  <a:close/>
                </a:path>
                <a:path w="450850" h="377189">
                  <a:moveTo>
                    <a:pt x="3810" y="63373"/>
                  </a:moveTo>
                  <a:lnTo>
                    <a:pt x="0" y="63373"/>
                  </a:lnTo>
                  <a:lnTo>
                    <a:pt x="0" y="70992"/>
                  </a:lnTo>
                  <a:lnTo>
                    <a:pt x="3810" y="70992"/>
                  </a:lnTo>
                  <a:lnTo>
                    <a:pt x="3810" y="63373"/>
                  </a:lnTo>
                  <a:close/>
                </a:path>
                <a:path w="450850" h="377189">
                  <a:moveTo>
                    <a:pt x="450850" y="63373"/>
                  </a:moveTo>
                  <a:lnTo>
                    <a:pt x="447039" y="63373"/>
                  </a:lnTo>
                  <a:lnTo>
                    <a:pt x="447039" y="70992"/>
                  </a:lnTo>
                  <a:lnTo>
                    <a:pt x="450850" y="70992"/>
                  </a:lnTo>
                  <a:lnTo>
                    <a:pt x="450850" y="63373"/>
                  </a:lnTo>
                  <a:close/>
                </a:path>
                <a:path w="450850" h="377189">
                  <a:moveTo>
                    <a:pt x="2539" y="55752"/>
                  </a:moveTo>
                  <a:lnTo>
                    <a:pt x="1269" y="55752"/>
                  </a:lnTo>
                  <a:lnTo>
                    <a:pt x="1269" y="58292"/>
                  </a:lnTo>
                  <a:lnTo>
                    <a:pt x="0" y="5829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7150"/>
                  </a:lnTo>
                  <a:lnTo>
                    <a:pt x="2539" y="57150"/>
                  </a:lnTo>
                  <a:lnTo>
                    <a:pt x="2539" y="55752"/>
                  </a:lnTo>
                  <a:close/>
                </a:path>
                <a:path w="450850" h="377189">
                  <a:moveTo>
                    <a:pt x="450850" y="57150"/>
                  </a:moveTo>
                  <a:lnTo>
                    <a:pt x="447039" y="57150"/>
                  </a:lnTo>
                  <a:lnTo>
                    <a:pt x="447039" y="62102"/>
                  </a:lnTo>
                  <a:lnTo>
                    <a:pt x="450850" y="62102"/>
                  </a:lnTo>
                  <a:lnTo>
                    <a:pt x="450850" y="57150"/>
                  </a:lnTo>
                  <a:close/>
                </a:path>
                <a:path w="450850" h="377189">
                  <a:moveTo>
                    <a:pt x="448310" y="51942"/>
                  </a:moveTo>
                  <a:lnTo>
                    <a:pt x="447039" y="51942"/>
                  </a:lnTo>
                  <a:lnTo>
                    <a:pt x="447039" y="55752"/>
                  </a:lnTo>
                  <a:lnTo>
                    <a:pt x="449580" y="55752"/>
                  </a:lnTo>
                  <a:lnTo>
                    <a:pt x="449580" y="53339"/>
                  </a:lnTo>
                  <a:lnTo>
                    <a:pt x="448310" y="53339"/>
                  </a:lnTo>
                  <a:lnTo>
                    <a:pt x="448310" y="51942"/>
                  </a:lnTo>
                  <a:close/>
                </a:path>
                <a:path w="450850" h="377189">
                  <a:moveTo>
                    <a:pt x="393700" y="2539"/>
                  </a:moveTo>
                  <a:lnTo>
                    <a:pt x="58419" y="2539"/>
                  </a:lnTo>
                  <a:lnTo>
                    <a:pt x="58419" y="3810"/>
                  </a:lnTo>
                  <a:lnTo>
                    <a:pt x="393700" y="3810"/>
                  </a:lnTo>
                  <a:lnTo>
                    <a:pt x="393700" y="2539"/>
                  </a:lnTo>
                  <a:close/>
                </a:path>
                <a:path w="450850" h="377189">
                  <a:moveTo>
                    <a:pt x="62230" y="1142"/>
                  </a:moveTo>
                  <a:lnTo>
                    <a:pt x="59689" y="1142"/>
                  </a:lnTo>
                  <a:lnTo>
                    <a:pt x="59689" y="2539"/>
                  </a:lnTo>
                  <a:lnTo>
                    <a:pt x="62230" y="2539"/>
                  </a:lnTo>
                  <a:lnTo>
                    <a:pt x="62230" y="1142"/>
                  </a:lnTo>
                  <a:close/>
                </a:path>
                <a:path w="450850" h="377189">
                  <a:moveTo>
                    <a:pt x="391159" y="1142"/>
                  </a:moveTo>
                  <a:lnTo>
                    <a:pt x="389890" y="1142"/>
                  </a:lnTo>
                  <a:lnTo>
                    <a:pt x="389890" y="2539"/>
                  </a:lnTo>
                  <a:lnTo>
                    <a:pt x="391159" y="2539"/>
                  </a:lnTo>
                  <a:lnTo>
                    <a:pt x="391159" y="1142"/>
                  </a:lnTo>
                  <a:close/>
                </a:path>
                <a:path w="450850" h="377189">
                  <a:moveTo>
                    <a:pt x="387350" y="0"/>
                  </a:moveTo>
                  <a:lnTo>
                    <a:pt x="64769" y="0"/>
                  </a:lnTo>
                  <a:lnTo>
                    <a:pt x="64769" y="1142"/>
                  </a:lnTo>
                  <a:lnTo>
                    <a:pt x="387350" y="1142"/>
                  </a:lnTo>
                  <a:lnTo>
                    <a:pt x="387350" y="0"/>
                  </a:lnTo>
                  <a:close/>
                </a:path>
                <a:path w="450850" h="377189">
                  <a:moveTo>
                    <a:pt x="3810" y="91313"/>
                  </a:moveTo>
                  <a:lnTo>
                    <a:pt x="0" y="91313"/>
                  </a:lnTo>
                  <a:lnTo>
                    <a:pt x="0" y="177673"/>
                  </a:lnTo>
                  <a:lnTo>
                    <a:pt x="3810" y="177673"/>
                  </a:lnTo>
                  <a:lnTo>
                    <a:pt x="3810" y="91313"/>
                  </a:lnTo>
                  <a:close/>
                </a:path>
                <a:path w="450850" h="377189">
                  <a:moveTo>
                    <a:pt x="450850" y="91313"/>
                  </a:moveTo>
                  <a:lnTo>
                    <a:pt x="447039" y="91313"/>
                  </a:lnTo>
                  <a:lnTo>
                    <a:pt x="447039" y="177673"/>
                  </a:lnTo>
                  <a:lnTo>
                    <a:pt x="450850" y="177673"/>
                  </a:lnTo>
                  <a:lnTo>
                    <a:pt x="450850" y="91313"/>
                  </a:lnTo>
                  <a:close/>
                </a:path>
                <a:path w="450850" h="377189">
                  <a:moveTo>
                    <a:pt x="3810" y="177673"/>
                  </a:moveTo>
                  <a:lnTo>
                    <a:pt x="0" y="177673"/>
                  </a:lnTo>
                  <a:lnTo>
                    <a:pt x="0" y="243712"/>
                  </a:lnTo>
                  <a:lnTo>
                    <a:pt x="3810" y="243712"/>
                  </a:lnTo>
                  <a:lnTo>
                    <a:pt x="3810" y="177673"/>
                  </a:lnTo>
                  <a:close/>
                </a:path>
                <a:path w="450850" h="377189">
                  <a:moveTo>
                    <a:pt x="450850" y="177673"/>
                  </a:moveTo>
                  <a:lnTo>
                    <a:pt x="447039" y="177673"/>
                  </a:lnTo>
                  <a:lnTo>
                    <a:pt x="447039" y="243712"/>
                  </a:lnTo>
                  <a:lnTo>
                    <a:pt x="450850" y="243712"/>
                  </a:lnTo>
                  <a:lnTo>
                    <a:pt x="450850" y="177673"/>
                  </a:lnTo>
                  <a:close/>
                </a:path>
                <a:path w="450850" h="377189">
                  <a:moveTo>
                    <a:pt x="3810" y="243713"/>
                  </a:moveTo>
                  <a:lnTo>
                    <a:pt x="0" y="243713"/>
                  </a:lnTo>
                  <a:lnTo>
                    <a:pt x="0" y="250062"/>
                  </a:lnTo>
                  <a:lnTo>
                    <a:pt x="3810" y="250062"/>
                  </a:lnTo>
                  <a:lnTo>
                    <a:pt x="3810" y="243713"/>
                  </a:lnTo>
                  <a:close/>
                </a:path>
                <a:path w="450850" h="377189">
                  <a:moveTo>
                    <a:pt x="450850" y="243713"/>
                  </a:moveTo>
                  <a:lnTo>
                    <a:pt x="447039" y="243713"/>
                  </a:lnTo>
                  <a:lnTo>
                    <a:pt x="447039" y="250062"/>
                  </a:lnTo>
                  <a:lnTo>
                    <a:pt x="450850" y="250062"/>
                  </a:lnTo>
                  <a:lnTo>
                    <a:pt x="450850" y="243713"/>
                  </a:lnTo>
                  <a:close/>
                </a:path>
                <a:path w="450850" h="377189">
                  <a:moveTo>
                    <a:pt x="3810" y="250063"/>
                  </a:moveTo>
                  <a:lnTo>
                    <a:pt x="0" y="25006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50063"/>
                  </a:lnTo>
                  <a:close/>
                </a:path>
                <a:path w="450850" h="377189">
                  <a:moveTo>
                    <a:pt x="450850" y="250063"/>
                  </a:moveTo>
                  <a:lnTo>
                    <a:pt x="447039" y="250063"/>
                  </a:lnTo>
                  <a:lnTo>
                    <a:pt x="447039" y="281813"/>
                  </a:lnTo>
                  <a:lnTo>
                    <a:pt x="450850" y="281813"/>
                  </a:lnTo>
                  <a:lnTo>
                    <a:pt x="450850" y="250063"/>
                  </a:lnTo>
                  <a:close/>
                </a:path>
                <a:path w="450850" h="377189">
                  <a:moveTo>
                    <a:pt x="3810" y="281813"/>
                  </a:moveTo>
                  <a:lnTo>
                    <a:pt x="0" y="28181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81813"/>
                  </a:lnTo>
                  <a:close/>
                </a:path>
                <a:path w="450850" h="377189">
                  <a:moveTo>
                    <a:pt x="450850" y="281813"/>
                  </a:moveTo>
                  <a:lnTo>
                    <a:pt x="447039" y="281813"/>
                  </a:lnTo>
                  <a:lnTo>
                    <a:pt x="447039" y="307213"/>
                  </a:lnTo>
                  <a:lnTo>
                    <a:pt x="450850" y="307213"/>
                  </a:lnTo>
                  <a:lnTo>
                    <a:pt x="450850" y="281813"/>
                  </a:lnTo>
                  <a:close/>
                </a:path>
                <a:path w="450850" h="377189">
                  <a:moveTo>
                    <a:pt x="392430" y="376047"/>
                  </a:moveTo>
                  <a:lnTo>
                    <a:pt x="60960" y="376047"/>
                  </a:lnTo>
                  <a:lnTo>
                    <a:pt x="60960" y="377063"/>
                  </a:lnTo>
                  <a:lnTo>
                    <a:pt x="392430" y="377063"/>
                  </a:lnTo>
                  <a:lnTo>
                    <a:pt x="392430" y="376047"/>
                  </a:lnTo>
                  <a:close/>
                </a:path>
                <a:path w="450850" h="377189">
                  <a:moveTo>
                    <a:pt x="394969" y="374650"/>
                  </a:moveTo>
                  <a:lnTo>
                    <a:pt x="58419" y="374650"/>
                  </a:lnTo>
                  <a:lnTo>
                    <a:pt x="58419" y="376047"/>
                  </a:lnTo>
                  <a:lnTo>
                    <a:pt x="60960" y="376047"/>
                  </a:lnTo>
                  <a:lnTo>
                    <a:pt x="394969" y="375920"/>
                  </a:lnTo>
                  <a:lnTo>
                    <a:pt x="394969" y="374650"/>
                  </a:lnTo>
                  <a:close/>
                </a:path>
                <a:path w="450850" h="377189">
                  <a:moveTo>
                    <a:pt x="394969" y="375920"/>
                  </a:moveTo>
                  <a:lnTo>
                    <a:pt x="392430" y="375920"/>
                  </a:lnTo>
                  <a:lnTo>
                    <a:pt x="394969" y="376047"/>
                  </a:lnTo>
                  <a:close/>
                </a:path>
                <a:path w="450850" h="377189">
                  <a:moveTo>
                    <a:pt x="396239" y="373507"/>
                  </a:moveTo>
                  <a:lnTo>
                    <a:pt x="57150" y="373507"/>
                  </a:lnTo>
                  <a:lnTo>
                    <a:pt x="57150" y="374650"/>
                  </a:lnTo>
                  <a:lnTo>
                    <a:pt x="396239" y="374650"/>
                  </a:lnTo>
                  <a:lnTo>
                    <a:pt x="396239" y="373507"/>
                  </a:lnTo>
                  <a:close/>
                </a:path>
                <a:path w="450850" h="377189">
                  <a:moveTo>
                    <a:pt x="57150" y="373379"/>
                  </a:moveTo>
                  <a:lnTo>
                    <a:pt x="54610" y="373379"/>
                  </a:lnTo>
                  <a:lnTo>
                    <a:pt x="54610" y="373507"/>
                  </a:lnTo>
                  <a:lnTo>
                    <a:pt x="57150" y="373507"/>
                  </a:lnTo>
                  <a:lnTo>
                    <a:pt x="57150" y="373379"/>
                  </a:lnTo>
                  <a:close/>
                </a:path>
                <a:path w="450850" h="377189">
                  <a:moveTo>
                    <a:pt x="398780" y="373379"/>
                  </a:moveTo>
                  <a:lnTo>
                    <a:pt x="396239" y="373379"/>
                  </a:lnTo>
                  <a:lnTo>
                    <a:pt x="396239" y="373507"/>
                  </a:lnTo>
                  <a:lnTo>
                    <a:pt x="398780" y="373507"/>
                  </a:lnTo>
                  <a:lnTo>
                    <a:pt x="398780" y="373379"/>
                  </a:lnTo>
                  <a:close/>
                </a:path>
                <a:path w="450850" h="377189">
                  <a:moveTo>
                    <a:pt x="396239" y="373252"/>
                  </a:moveTo>
                  <a:lnTo>
                    <a:pt x="57150" y="373252"/>
                  </a:lnTo>
                  <a:lnTo>
                    <a:pt x="396239" y="373379"/>
                  </a:lnTo>
                  <a:close/>
                </a:path>
                <a:path w="450850" h="377189">
                  <a:moveTo>
                    <a:pt x="448310" y="325247"/>
                  </a:moveTo>
                  <a:lnTo>
                    <a:pt x="447039" y="325247"/>
                  </a:lnTo>
                  <a:lnTo>
                    <a:pt x="447039" y="326263"/>
                  </a:lnTo>
                  <a:lnTo>
                    <a:pt x="448310" y="326263"/>
                  </a:lnTo>
                  <a:lnTo>
                    <a:pt x="448310" y="325247"/>
                  </a:lnTo>
                  <a:close/>
                </a:path>
                <a:path w="450850" h="377189">
                  <a:moveTo>
                    <a:pt x="450850" y="322707"/>
                  </a:moveTo>
                  <a:lnTo>
                    <a:pt x="447039" y="322707"/>
                  </a:lnTo>
                  <a:lnTo>
                    <a:pt x="447039" y="325120"/>
                  </a:lnTo>
                  <a:lnTo>
                    <a:pt x="448310" y="325120"/>
                  </a:lnTo>
                  <a:lnTo>
                    <a:pt x="449580" y="325247"/>
                  </a:lnTo>
                  <a:lnTo>
                    <a:pt x="449580" y="323850"/>
                  </a:lnTo>
                  <a:lnTo>
                    <a:pt x="450850" y="323850"/>
                  </a:lnTo>
                  <a:lnTo>
                    <a:pt x="450850" y="322707"/>
                  </a:lnTo>
                  <a:close/>
                </a:path>
                <a:path w="450850" h="377189">
                  <a:moveTo>
                    <a:pt x="3810" y="322707"/>
                  </a:moveTo>
                  <a:lnTo>
                    <a:pt x="2539" y="322707"/>
                  </a:lnTo>
                  <a:lnTo>
                    <a:pt x="2539" y="323850"/>
                  </a:lnTo>
                  <a:lnTo>
                    <a:pt x="3810" y="323850"/>
                  </a:lnTo>
                  <a:lnTo>
                    <a:pt x="3810" y="322707"/>
                  </a:lnTo>
                  <a:close/>
                </a:path>
                <a:path w="450850" h="377189">
                  <a:moveTo>
                    <a:pt x="3810" y="316357"/>
                  </a:moveTo>
                  <a:lnTo>
                    <a:pt x="0" y="316357"/>
                  </a:lnTo>
                  <a:lnTo>
                    <a:pt x="0" y="321437"/>
                  </a:lnTo>
                  <a:lnTo>
                    <a:pt x="1269" y="321437"/>
                  </a:lnTo>
                  <a:lnTo>
                    <a:pt x="1269" y="322707"/>
                  </a:lnTo>
                  <a:lnTo>
                    <a:pt x="2539" y="322707"/>
                  </a:lnTo>
                  <a:lnTo>
                    <a:pt x="2539" y="322452"/>
                  </a:lnTo>
                  <a:lnTo>
                    <a:pt x="3810" y="322452"/>
                  </a:lnTo>
                  <a:lnTo>
                    <a:pt x="3810" y="316357"/>
                  </a:lnTo>
                  <a:close/>
                </a:path>
                <a:path w="450850" h="377189">
                  <a:moveTo>
                    <a:pt x="450850" y="316357"/>
                  </a:moveTo>
                  <a:lnTo>
                    <a:pt x="447039" y="316357"/>
                  </a:lnTo>
                  <a:lnTo>
                    <a:pt x="447039" y="322452"/>
                  </a:lnTo>
                  <a:lnTo>
                    <a:pt x="450850" y="322452"/>
                  </a:lnTo>
                  <a:lnTo>
                    <a:pt x="450850" y="316357"/>
                  </a:lnTo>
                  <a:close/>
                </a:path>
                <a:path w="450850" h="377189">
                  <a:moveTo>
                    <a:pt x="3810" y="309880"/>
                  </a:moveTo>
                  <a:lnTo>
                    <a:pt x="0" y="309880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09880"/>
                  </a:lnTo>
                  <a:close/>
                </a:path>
                <a:path w="450850" h="377189">
                  <a:moveTo>
                    <a:pt x="450850" y="309880"/>
                  </a:moveTo>
                  <a:lnTo>
                    <a:pt x="447039" y="309880"/>
                  </a:lnTo>
                  <a:lnTo>
                    <a:pt x="447039" y="316102"/>
                  </a:lnTo>
                  <a:lnTo>
                    <a:pt x="450850" y="316102"/>
                  </a:lnTo>
                  <a:lnTo>
                    <a:pt x="450850" y="309880"/>
                  </a:lnTo>
                  <a:close/>
                </a:path>
                <a:path w="450850" h="377189">
                  <a:moveTo>
                    <a:pt x="3810" y="307339"/>
                  </a:moveTo>
                  <a:lnTo>
                    <a:pt x="0" y="307339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7339"/>
                  </a:lnTo>
                  <a:close/>
                </a:path>
                <a:path w="450850" h="377189">
                  <a:moveTo>
                    <a:pt x="450850" y="307339"/>
                  </a:moveTo>
                  <a:lnTo>
                    <a:pt x="447039" y="307339"/>
                  </a:lnTo>
                  <a:lnTo>
                    <a:pt x="447039" y="309752"/>
                  </a:lnTo>
                  <a:lnTo>
                    <a:pt x="450850" y="309752"/>
                  </a:lnTo>
                  <a:lnTo>
                    <a:pt x="450850" y="307339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781810" y="2489327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30" h="369569">
                  <a:moveTo>
                    <a:pt x="3809" y="84962"/>
                  </a:moveTo>
                  <a:lnTo>
                    <a:pt x="0" y="84962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84962"/>
                  </a:lnTo>
                  <a:close/>
                </a:path>
                <a:path w="443230" h="369569">
                  <a:moveTo>
                    <a:pt x="443229" y="84962"/>
                  </a:moveTo>
                  <a:lnTo>
                    <a:pt x="440689" y="84962"/>
                  </a:lnTo>
                  <a:lnTo>
                    <a:pt x="440689" y="87502"/>
                  </a:lnTo>
                  <a:lnTo>
                    <a:pt x="443229" y="87502"/>
                  </a:lnTo>
                  <a:lnTo>
                    <a:pt x="443229" y="84962"/>
                  </a:lnTo>
                  <a:close/>
                </a:path>
                <a:path w="443230" h="369569">
                  <a:moveTo>
                    <a:pt x="3809" y="68452"/>
                  </a:moveTo>
                  <a:lnTo>
                    <a:pt x="0" y="68452"/>
                  </a:lnTo>
                  <a:lnTo>
                    <a:pt x="0" y="83692"/>
                  </a:lnTo>
                  <a:lnTo>
                    <a:pt x="3809" y="83692"/>
                  </a:lnTo>
                  <a:lnTo>
                    <a:pt x="3809" y="68452"/>
                  </a:lnTo>
                  <a:close/>
                </a:path>
                <a:path w="443230" h="369569">
                  <a:moveTo>
                    <a:pt x="443229" y="68452"/>
                  </a:moveTo>
                  <a:lnTo>
                    <a:pt x="440689" y="68452"/>
                  </a:lnTo>
                  <a:lnTo>
                    <a:pt x="440689" y="83692"/>
                  </a:lnTo>
                  <a:lnTo>
                    <a:pt x="443229" y="83692"/>
                  </a:lnTo>
                  <a:lnTo>
                    <a:pt x="443229" y="68452"/>
                  </a:lnTo>
                  <a:close/>
                </a:path>
                <a:path w="443230" h="369569">
                  <a:moveTo>
                    <a:pt x="3809" y="59562"/>
                  </a:moveTo>
                  <a:lnTo>
                    <a:pt x="0" y="59562"/>
                  </a:lnTo>
                  <a:lnTo>
                    <a:pt x="0" y="67182"/>
                  </a:lnTo>
                  <a:lnTo>
                    <a:pt x="3809" y="67182"/>
                  </a:lnTo>
                  <a:lnTo>
                    <a:pt x="3809" y="59562"/>
                  </a:lnTo>
                  <a:close/>
                </a:path>
                <a:path w="443230" h="369569">
                  <a:moveTo>
                    <a:pt x="443229" y="59562"/>
                  </a:moveTo>
                  <a:lnTo>
                    <a:pt x="440689" y="59562"/>
                  </a:lnTo>
                  <a:lnTo>
                    <a:pt x="440689" y="67182"/>
                  </a:lnTo>
                  <a:lnTo>
                    <a:pt x="443229" y="67182"/>
                  </a:lnTo>
                  <a:lnTo>
                    <a:pt x="443229" y="59562"/>
                  </a:lnTo>
                  <a:close/>
                </a:path>
                <a:path w="443230" h="369569">
                  <a:moveTo>
                    <a:pt x="3809" y="53212"/>
                  </a:moveTo>
                  <a:lnTo>
                    <a:pt x="0" y="53212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3212"/>
                  </a:lnTo>
                  <a:close/>
                </a:path>
                <a:path w="443230" h="369569">
                  <a:moveTo>
                    <a:pt x="443229" y="53212"/>
                  </a:moveTo>
                  <a:lnTo>
                    <a:pt x="440689" y="53212"/>
                  </a:lnTo>
                  <a:lnTo>
                    <a:pt x="440689" y="58292"/>
                  </a:lnTo>
                  <a:lnTo>
                    <a:pt x="443229" y="58292"/>
                  </a:lnTo>
                  <a:lnTo>
                    <a:pt x="443229" y="53212"/>
                  </a:lnTo>
                  <a:close/>
                </a:path>
                <a:path w="443230" h="369569">
                  <a:moveTo>
                    <a:pt x="1269" y="48132"/>
                  </a:moveTo>
                  <a:lnTo>
                    <a:pt x="0" y="48132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9529"/>
                  </a:lnTo>
                  <a:lnTo>
                    <a:pt x="1269" y="49529"/>
                  </a:lnTo>
                  <a:lnTo>
                    <a:pt x="1269" y="48132"/>
                  </a:lnTo>
                  <a:close/>
                </a:path>
                <a:path w="443230" h="369569">
                  <a:moveTo>
                    <a:pt x="443229" y="49529"/>
                  </a:moveTo>
                  <a:lnTo>
                    <a:pt x="440689" y="49529"/>
                  </a:lnTo>
                  <a:lnTo>
                    <a:pt x="440689" y="51942"/>
                  </a:lnTo>
                  <a:lnTo>
                    <a:pt x="443229" y="51942"/>
                  </a:lnTo>
                  <a:lnTo>
                    <a:pt x="443229" y="49529"/>
                  </a:lnTo>
                  <a:close/>
                </a:path>
                <a:path w="443230" h="369569">
                  <a:moveTo>
                    <a:pt x="3809" y="45592"/>
                  </a:moveTo>
                  <a:lnTo>
                    <a:pt x="2539" y="45592"/>
                  </a:lnTo>
                  <a:lnTo>
                    <a:pt x="2539" y="48132"/>
                  </a:lnTo>
                  <a:lnTo>
                    <a:pt x="3809" y="48132"/>
                  </a:lnTo>
                  <a:lnTo>
                    <a:pt x="3809" y="45592"/>
                  </a:lnTo>
                  <a:close/>
                </a:path>
                <a:path w="443230" h="369569">
                  <a:moveTo>
                    <a:pt x="441959" y="46989"/>
                  </a:moveTo>
                  <a:lnTo>
                    <a:pt x="440689" y="46989"/>
                  </a:lnTo>
                  <a:lnTo>
                    <a:pt x="440689" y="48132"/>
                  </a:lnTo>
                  <a:lnTo>
                    <a:pt x="441959" y="48132"/>
                  </a:lnTo>
                  <a:lnTo>
                    <a:pt x="441959" y="46989"/>
                  </a:lnTo>
                  <a:close/>
                </a:path>
                <a:path w="443230" h="369569">
                  <a:moveTo>
                    <a:pt x="52069" y="1142"/>
                  </a:moveTo>
                  <a:lnTo>
                    <a:pt x="49529" y="1142"/>
                  </a:lnTo>
                  <a:lnTo>
                    <a:pt x="49529" y="2539"/>
                  </a:lnTo>
                  <a:lnTo>
                    <a:pt x="52069" y="2539"/>
                  </a:lnTo>
                  <a:lnTo>
                    <a:pt x="52069" y="1142"/>
                  </a:lnTo>
                  <a:close/>
                </a:path>
                <a:path w="443230" h="369569">
                  <a:moveTo>
                    <a:pt x="393699" y="1142"/>
                  </a:moveTo>
                  <a:lnTo>
                    <a:pt x="391159" y="1142"/>
                  </a:lnTo>
                  <a:lnTo>
                    <a:pt x="391159" y="2539"/>
                  </a:lnTo>
                  <a:lnTo>
                    <a:pt x="393699" y="2539"/>
                  </a:lnTo>
                  <a:lnTo>
                    <a:pt x="393699" y="1142"/>
                  </a:lnTo>
                  <a:close/>
                </a:path>
                <a:path w="443230" h="369569">
                  <a:moveTo>
                    <a:pt x="389889" y="0"/>
                  </a:moveTo>
                  <a:lnTo>
                    <a:pt x="54609" y="0"/>
                  </a:lnTo>
                  <a:lnTo>
                    <a:pt x="54609" y="1142"/>
                  </a:lnTo>
                  <a:lnTo>
                    <a:pt x="389889" y="1142"/>
                  </a:lnTo>
                  <a:lnTo>
                    <a:pt x="389889" y="0"/>
                  </a:lnTo>
                  <a:close/>
                </a:path>
                <a:path w="443230" h="369569">
                  <a:moveTo>
                    <a:pt x="3809" y="87503"/>
                  </a:moveTo>
                  <a:lnTo>
                    <a:pt x="0" y="87503"/>
                  </a:lnTo>
                  <a:lnTo>
                    <a:pt x="0" y="173862"/>
                  </a:lnTo>
                  <a:lnTo>
                    <a:pt x="3809" y="173862"/>
                  </a:lnTo>
                  <a:lnTo>
                    <a:pt x="3809" y="87503"/>
                  </a:lnTo>
                  <a:close/>
                </a:path>
                <a:path w="443230" h="369569">
                  <a:moveTo>
                    <a:pt x="443229" y="87503"/>
                  </a:moveTo>
                  <a:lnTo>
                    <a:pt x="440689" y="87503"/>
                  </a:lnTo>
                  <a:lnTo>
                    <a:pt x="440689" y="173862"/>
                  </a:lnTo>
                  <a:lnTo>
                    <a:pt x="443229" y="173862"/>
                  </a:lnTo>
                  <a:lnTo>
                    <a:pt x="443229" y="87503"/>
                  </a:lnTo>
                  <a:close/>
                </a:path>
                <a:path w="443230" h="369569">
                  <a:moveTo>
                    <a:pt x="3809" y="173863"/>
                  </a:moveTo>
                  <a:lnTo>
                    <a:pt x="0" y="173863"/>
                  </a:lnTo>
                  <a:lnTo>
                    <a:pt x="0" y="239902"/>
                  </a:lnTo>
                  <a:lnTo>
                    <a:pt x="3809" y="239902"/>
                  </a:lnTo>
                  <a:lnTo>
                    <a:pt x="3809" y="173863"/>
                  </a:lnTo>
                  <a:close/>
                </a:path>
                <a:path w="443230" h="369569">
                  <a:moveTo>
                    <a:pt x="443229" y="173863"/>
                  </a:moveTo>
                  <a:lnTo>
                    <a:pt x="440689" y="173863"/>
                  </a:lnTo>
                  <a:lnTo>
                    <a:pt x="440689" y="239902"/>
                  </a:lnTo>
                  <a:lnTo>
                    <a:pt x="443229" y="239902"/>
                  </a:lnTo>
                  <a:lnTo>
                    <a:pt x="443229" y="173863"/>
                  </a:lnTo>
                  <a:close/>
                </a:path>
                <a:path w="443230" h="369569">
                  <a:moveTo>
                    <a:pt x="3809" y="239903"/>
                  </a:moveTo>
                  <a:lnTo>
                    <a:pt x="0" y="239903"/>
                  </a:lnTo>
                  <a:lnTo>
                    <a:pt x="0" y="246252"/>
                  </a:lnTo>
                  <a:lnTo>
                    <a:pt x="3809" y="246252"/>
                  </a:lnTo>
                  <a:lnTo>
                    <a:pt x="3809" y="239903"/>
                  </a:lnTo>
                  <a:close/>
                </a:path>
                <a:path w="443230" h="369569">
                  <a:moveTo>
                    <a:pt x="443229" y="239903"/>
                  </a:moveTo>
                  <a:lnTo>
                    <a:pt x="440689" y="239903"/>
                  </a:lnTo>
                  <a:lnTo>
                    <a:pt x="440689" y="246252"/>
                  </a:lnTo>
                  <a:lnTo>
                    <a:pt x="443229" y="246252"/>
                  </a:lnTo>
                  <a:lnTo>
                    <a:pt x="443229" y="239903"/>
                  </a:lnTo>
                  <a:close/>
                </a:path>
                <a:path w="443230" h="369569">
                  <a:moveTo>
                    <a:pt x="3809" y="246253"/>
                  </a:moveTo>
                  <a:lnTo>
                    <a:pt x="0" y="246253"/>
                  </a:lnTo>
                  <a:lnTo>
                    <a:pt x="0" y="278002"/>
                  </a:lnTo>
                  <a:lnTo>
                    <a:pt x="3809" y="278002"/>
                  </a:lnTo>
                  <a:lnTo>
                    <a:pt x="3809" y="246253"/>
                  </a:lnTo>
                  <a:close/>
                </a:path>
                <a:path w="443230" h="369569">
                  <a:moveTo>
                    <a:pt x="443229" y="246253"/>
                  </a:moveTo>
                  <a:lnTo>
                    <a:pt x="440689" y="246253"/>
                  </a:lnTo>
                  <a:lnTo>
                    <a:pt x="440689" y="278002"/>
                  </a:lnTo>
                  <a:lnTo>
                    <a:pt x="443229" y="278002"/>
                  </a:lnTo>
                  <a:lnTo>
                    <a:pt x="443229" y="246253"/>
                  </a:lnTo>
                  <a:close/>
                </a:path>
                <a:path w="443230" h="369569">
                  <a:moveTo>
                    <a:pt x="3809" y="278003"/>
                  </a:moveTo>
                  <a:lnTo>
                    <a:pt x="0" y="278003"/>
                  </a:lnTo>
                  <a:lnTo>
                    <a:pt x="0" y="303402"/>
                  </a:lnTo>
                  <a:lnTo>
                    <a:pt x="3809" y="303402"/>
                  </a:lnTo>
                  <a:lnTo>
                    <a:pt x="3809" y="278003"/>
                  </a:lnTo>
                  <a:close/>
                </a:path>
                <a:path w="443230" h="369569">
                  <a:moveTo>
                    <a:pt x="443229" y="278003"/>
                  </a:moveTo>
                  <a:lnTo>
                    <a:pt x="440689" y="278003"/>
                  </a:lnTo>
                  <a:lnTo>
                    <a:pt x="440689" y="303402"/>
                  </a:lnTo>
                  <a:lnTo>
                    <a:pt x="443229" y="303402"/>
                  </a:lnTo>
                  <a:lnTo>
                    <a:pt x="443229" y="278003"/>
                  </a:lnTo>
                  <a:close/>
                </a:path>
                <a:path w="443230" h="369569">
                  <a:moveTo>
                    <a:pt x="394969" y="368300"/>
                  </a:moveTo>
                  <a:lnTo>
                    <a:pt x="50800" y="368300"/>
                  </a:lnTo>
                  <a:lnTo>
                    <a:pt x="50800" y="369443"/>
                  </a:lnTo>
                  <a:lnTo>
                    <a:pt x="394969" y="369443"/>
                  </a:lnTo>
                  <a:lnTo>
                    <a:pt x="394969" y="368300"/>
                  </a:lnTo>
                  <a:close/>
                </a:path>
                <a:path w="443230" h="369569">
                  <a:moveTo>
                    <a:pt x="396239" y="366903"/>
                  </a:moveTo>
                  <a:lnTo>
                    <a:pt x="48259" y="366903"/>
                  </a:lnTo>
                  <a:lnTo>
                    <a:pt x="48259" y="368300"/>
                  </a:lnTo>
                  <a:lnTo>
                    <a:pt x="396239" y="368300"/>
                  </a:lnTo>
                  <a:lnTo>
                    <a:pt x="396239" y="366903"/>
                  </a:lnTo>
                  <a:close/>
                </a:path>
                <a:path w="443230" h="369569">
                  <a:moveTo>
                    <a:pt x="397509" y="365760"/>
                  </a:moveTo>
                  <a:lnTo>
                    <a:pt x="46989" y="365760"/>
                  </a:lnTo>
                  <a:lnTo>
                    <a:pt x="46989" y="366903"/>
                  </a:lnTo>
                  <a:lnTo>
                    <a:pt x="397509" y="366903"/>
                  </a:lnTo>
                  <a:lnTo>
                    <a:pt x="397509" y="365760"/>
                  </a:lnTo>
                  <a:close/>
                </a:path>
                <a:path w="443230" h="369569">
                  <a:moveTo>
                    <a:pt x="46989" y="365633"/>
                  </a:moveTo>
                  <a:lnTo>
                    <a:pt x="45719" y="365633"/>
                  </a:lnTo>
                  <a:lnTo>
                    <a:pt x="46989" y="365760"/>
                  </a:lnTo>
                  <a:close/>
                </a:path>
                <a:path w="443230" h="369569">
                  <a:moveTo>
                    <a:pt x="400050" y="365633"/>
                  </a:moveTo>
                  <a:lnTo>
                    <a:pt x="397509" y="365633"/>
                  </a:lnTo>
                  <a:lnTo>
                    <a:pt x="400050" y="365760"/>
                  </a:lnTo>
                  <a:close/>
                </a:path>
                <a:path w="443230" h="369569">
                  <a:moveTo>
                    <a:pt x="3809" y="321310"/>
                  </a:moveTo>
                  <a:lnTo>
                    <a:pt x="0" y="321310"/>
                  </a:lnTo>
                  <a:lnTo>
                    <a:pt x="0" y="322453"/>
                  </a:lnTo>
                  <a:lnTo>
                    <a:pt x="1269" y="322453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21310"/>
                  </a:lnTo>
                  <a:close/>
                </a:path>
                <a:path w="443230" h="369569">
                  <a:moveTo>
                    <a:pt x="443229" y="321310"/>
                  </a:moveTo>
                  <a:lnTo>
                    <a:pt x="440689" y="321310"/>
                  </a:lnTo>
                  <a:lnTo>
                    <a:pt x="440689" y="325120"/>
                  </a:lnTo>
                  <a:lnTo>
                    <a:pt x="441959" y="325120"/>
                  </a:lnTo>
                  <a:lnTo>
                    <a:pt x="441959" y="323850"/>
                  </a:lnTo>
                  <a:lnTo>
                    <a:pt x="443229" y="323850"/>
                  </a:lnTo>
                  <a:lnTo>
                    <a:pt x="443229" y="321310"/>
                  </a:lnTo>
                  <a:close/>
                </a:path>
                <a:path w="443230" h="369569">
                  <a:moveTo>
                    <a:pt x="3809" y="318770"/>
                  </a:moveTo>
                  <a:lnTo>
                    <a:pt x="0" y="318770"/>
                  </a:lnTo>
                  <a:lnTo>
                    <a:pt x="0" y="321183"/>
                  </a:lnTo>
                  <a:lnTo>
                    <a:pt x="3809" y="321183"/>
                  </a:lnTo>
                  <a:lnTo>
                    <a:pt x="3809" y="318770"/>
                  </a:lnTo>
                  <a:close/>
                </a:path>
                <a:path w="443230" h="369569">
                  <a:moveTo>
                    <a:pt x="443229" y="318770"/>
                  </a:moveTo>
                  <a:lnTo>
                    <a:pt x="440689" y="318770"/>
                  </a:lnTo>
                  <a:lnTo>
                    <a:pt x="440689" y="321183"/>
                  </a:lnTo>
                  <a:lnTo>
                    <a:pt x="443229" y="321183"/>
                  </a:lnTo>
                  <a:lnTo>
                    <a:pt x="443229" y="318770"/>
                  </a:lnTo>
                  <a:close/>
                </a:path>
                <a:path w="443230" h="369569">
                  <a:moveTo>
                    <a:pt x="3809" y="312420"/>
                  </a:moveTo>
                  <a:lnTo>
                    <a:pt x="0" y="312420"/>
                  </a:lnTo>
                  <a:lnTo>
                    <a:pt x="0" y="318642"/>
                  </a:lnTo>
                  <a:lnTo>
                    <a:pt x="3809" y="318642"/>
                  </a:lnTo>
                  <a:lnTo>
                    <a:pt x="3809" y="312420"/>
                  </a:lnTo>
                  <a:close/>
                </a:path>
                <a:path w="443230" h="369569">
                  <a:moveTo>
                    <a:pt x="443229" y="312420"/>
                  </a:moveTo>
                  <a:lnTo>
                    <a:pt x="440689" y="312420"/>
                  </a:lnTo>
                  <a:lnTo>
                    <a:pt x="440689" y="318642"/>
                  </a:lnTo>
                  <a:lnTo>
                    <a:pt x="443229" y="318642"/>
                  </a:lnTo>
                  <a:lnTo>
                    <a:pt x="443229" y="312420"/>
                  </a:lnTo>
                  <a:close/>
                </a:path>
                <a:path w="443230" h="369569">
                  <a:moveTo>
                    <a:pt x="3809" y="306070"/>
                  </a:moveTo>
                  <a:lnTo>
                    <a:pt x="0" y="306070"/>
                  </a:lnTo>
                  <a:lnTo>
                    <a:pt x="0" y="312292"/>
                  </a:lnTo>
                  <a:lnTo>
                    <a:pt x="3809" y="312292"/>
                  </a:lnTo>
                  <a:lnTo>
                    <a:pt x="3809" y="306070"/>
                  </a:lnTo>
                  <a:close/>
                </a:path>
                <a:path w="443230" h="369569">
                  <a:moveTo>
                    <a:pt x="443229" y="306070"/>
                  </a:moveTo>
                  <a:lnTo>
                    <a:pt x="440689" y="306070"/>
                  </a:lnTo>
                  <a:lnTo>
                    <a:pt x="440689" y="312292"/>
                  </a:lnTo>
                  <a:lnTo>
                    <a:pt x="443229" y="312292"/>
                  </a:lnTo>
                  <a:lnTo>
                    <a:pt x="443229" y="306070"/>
                  </a:lnTo>
                  <a:close/>
                </a:path>
                <a:path w="443230" h="369569">
                  <a:moveTo>
                    <a:pt x="3809" y="303529"/>
                  </a:moveTo>
                  <a:lnTo>
                    <a:pt x="0" y="303529"/>
                  </a:lnTo>
                  <a:lnTo>
                    <a:pt x="0" y="305942"/>
                  </a:lnTo>
                  <a:lnTo>
                    <a:pt x="3809" y="305942"/>
                  </a:lnTo>
                  <a:lnTo>
                    <a:pt x="3809" y="303529"/>
                  </a:lnTo>
                  <a:close/>
                </a:path>
                <a:path w="443230" h="369569">
                  <a:moveTo>
                    <a:pt x="443229" y="303529"/>
                  </a:moveTo>
                  <a:lnTo>
                    <a:pt x="440689" y="303529"/>
                  </a:lnTo>
                  <a:lnTo>
                    <a:pt x="440689" y="305942"/>
                  </a:lnTo>
                  <a:lnTo>
                    <a:pt x="443229" y="305942"/>
                  </a:lnTo>
                  <a:lnTo>
                    <a:pt x="443229" y="303529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785619" y="2491867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19">
                  <a:moveTo>
                    <a:pt x="3810" y="82423"/>
                  </a:moveTo>
                  <a:lnTo>
                    <a:pt x="0" y="82423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82423"/>
                  </a:lnTo>
                  <a:close/>
                </a:path>
                <a:path w="436880" h="363219">
                  <a:moveTo>
                    <a:pt x="436880" y="82423"/>
                  </a:moveTo>
                  <a:lnTo>
                    <a:pt x="433069" y="82423"/>
                  </a:lnTo>
                  <a:lnTo>
                    <a:pt x="433069" y="84962"/>
                  </a:lnTo>
                  <a:lnTo>
                    <a:pt x="436880" y="84962"/>
                  </a:lnTo>
                  <a:lnTo>
                    <a:pt x="436880" y="82423"/>
                  </a:lnTo>
                  <a:close/>
                </a:path>
                <a:path w="436880" h="363219">
                  <a:moveTo>
                    <a:pt x="3810" y="65912"/>
                  </a:moveTo>
                  <a:lnTo>
                    <a:pt x="0" y="65912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65912"/>
                  </a:lnTo>
                  <a:close/>
                </a:path>
                <a:path w="436880" h="363219">
                  <a:moveTo>
                    <a:pt x="436880" y="65912"/>
                  </a:moveTo>
                  <a:lnTo>
                    <a:pt x="433069" y="65912"/>
                  </a:lnTo>
                  <a:lnTo>
                    <a:pt x="433069" y="81152"/>
                  </a:lnTo>
                  <a:lnTo>
                    <a:pt x="436880" y="81152"/>
                  </a:lnTo>
                  <a:lnTo>
                    <a:pt x="436880" y="65912"/>
                  </a:lnTo>
                  <a:close/>
                </a:path>
                <a:path w="436880" h="363219">
                  <a:moveTo>
                    <a:pt x="3810" y="57023"/>
                  </a:moveTo>
                  <a:lnTo>
                    <a:pt x="0" y="5702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57023"/>
                  </a:lnTo>
                  <a:close/>
                </a:path>
                <a:path w="436880" h="363219">
                  <a:moveTo>
                    <a:pt x="436880" y="57023"/>
                  </a:moveTo>
                  <a:lnTo>
                    <a:pt x="433069" y="57023"/>
                  </a:lnTo>
                  <a:lnTo>
                    <a:pt x="433069" y="64642"/>
                  </a:lnTo>
                  <a:lnTo>
                    <a:pt x="436880" y="64642"/>
                  </a:lnTo>
                  <a:lnTo>
                    <a:pt x="436880" y="57023"/>
                  </a:lnTo>
                  <a:close/>
                </a:path>
                <a:path w="436880" h="363219">
                  <a:moveTo>
                    <a:pt x="3810" y="50673"/>
                  </a:moveTo>
                  <a:lnTo>
                    <a:pt x="0" y="50673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50673"/>
                  </a:lnTo>
                  <a:close/>
                </a:path>
                <a:path w="436880" h="363219">
                  <a:moveTo>
                    <a:pt x="436880" y="50673"/>
                  </a:moveTo>
                  <a:lnTo>
                    <a:pt x="433069" y="50673"/>
                  </a:lnTo>
                  <a:lnTo>
                    <a:pt x="433069" y="55752"/>
                  </a:lnTo>
                  <a:lnTo>
                    <a:pt x="436880" y="55752"/>
                  </a:lnTo>
                  <a:lnTo>
                    <a:pt x="436880" y="50673"/>
                  </a:lnTo>
                  <a:close/>
                </a:path>
                <a:path w="436880" h="363219">
                  <a:moveTo>
                    <a:pt x="3810" y="46862"/>
                  </a:moveTo>
                  <a:lnTo>
                    <a:pt x="0" y="46862"/>
                  </a:lnTo>
                  <a:lnTo>
                    <a:pt x="0" y="49402"/>
                  </a:lnTo>
                  <a:lnTo>
                    <a:pt x="3810" y="49402"/>
                  </a:lnTo>
                  <a:lnTo>
                    <a:pt x="3810" y="46862"/>
                  </a:lnTo>
                  <a:close/>
                </a:path>
                <a:path w="436880" h="363219">
                  <a:moveTo>
                    <a:pt x="436880" y="46862"/>
                  </a:moveTo>
                  <a:lnTo>
                    <a:pt x="433069" y="46862"/>
                  </a:lnTo>
                  <a:lnTo>
                    <a:pt x="433069" y="49402"/>
                  </a:lnTo>
                  <a:lnTo>
                    <a:pt x="436880" y="49402"/>
                  </a:lnTo>
                  <a:lnTo>
                    <a:pt x="436880" y="46862"/>
                  </a:lnTo>
                  <a:close/>
                </a:path>
                <a:path w="436880" h="363219">
                  <a:moveTo>
                    <a:pt x="3810" y="44450"/>
                  </a:moveTo>
                  <a:lnTo>
                    <a:pt x="0" y="44450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4450"/>
                  </a:lnTo>
                  <a:close/>
                </a:path>
                <a:path w="436880" h="363219">
                  <a:moveTo>
                    <a:pt x="436880" y="44450"/>
                  </a:moveTo>
                  <a:lnTo>
                    <a:pt x="433069" y="44450"/>
                  </a:lnTo>
                  <a:lnTo>
                    <a:pt x="433069" y="45592"/>
                  </a:lnTo>
                  <a:lnTo>
                    <a:pt x="436880" y="45592"/>
                  </a:lnTo>
                  <a:lnTo>
                    <a:pt x="436880" y="44450"/>
                  </a:lnTo>
                  <a:close/>
                </a:path>
                <a:path w="436880" h="363219">
                  <a:moveTo>
                    <a:pt x="3810" y="39242"/>
                  </a:moveTo>
                  <a:lnTo>
                    <a:pt x="2540" y="39242"/>
                  </a:lnTo>
                  <a:lnTo>
                    <a:pt x="2540" y="40639"/>
                  </a:lnTo>
                  <a:lnTo>
                    <a:pt x="1269" y="40639"/>
                  </a:lnTo>
                  <a:lnTo>
                    <a:pt x="1269" y="43179"/>
                  </a:lnTo>
                  <a:lnTo>
                    <a:pt x="3810" y="43179"/>
                  </a:lnTo>
                  <a:lnTo>
                    <a:pt x="3810" y="39242"/>
                  </a:lnTo>
                  <a:close/>
                </a:path>
                <a:path w="436880" h="363219">
                  <a:moveTo>
                    <a:pt x="436880" y="40639"/>
                  </a:moveTo>
                  <a:lnTo>
                    <a:pt x="433069" y="40639"/>
                  </a:lnTo>
                  <a:lnTo>
                    <a:pt x="433069" y="43179"/>
                  </a:lnTo>
                  <a:lnTo>
                    <a:pt x="436880" y="43179"/>
                  </a:lnTo>
                  <a:lnTo>
                    <a:pt x="436880" y="40639"/>
                  </a:lnTo>
                  <a:close/>
                </a:path>
                <a:path w="436880" h="363219">
                  <a:moveTo>
                    <a:pt x="435610" y="39242"/>
                  </a:moveTo>
                  <a:lnTo>
                    <a:pt x="434340" y="39242"/>
                  </a:lnTo>
                  <a:lnTo>
                    <a:pt x="434340" y="40639"/>
                  </a:lnTo>
                  <a:lnTo>
                    <a:pt x="435610" y="40639"/>
                  </a:lnTo>
                  <a:lnTo>
                    <a:pt x="435610" y="39242"/>
                  </a:lnTo>
                  <a:close/>
                </a:path>
                <a:path w="436880" h="363219">
                  <a:moveTo>
                    <a:pt x="394970" y="2539"/>
                  </a:moveTo>
                  <a:lnTo>
                    <a:pt x="40640" y="2539"/>
                  </a:lnTo>
                  <a:lnTo>
                    <a:pt x="40640" y="3809"/>
                  </a:lnTo>
                  <a:lnTo>
                    <a:pt x="394970" y="3809"/>
                  </a:lnTo>
                  <a:lnTo>
                    <a:pt x="394970" y="2539"/>
                  </a:lnTo>
                  <a:close/>
                </a:path>
                <a:path w="436880" h="363219">
                  <a:moveTo>
                    <a:pt x="44450" y="1142"/>
                  </a:moveTo>
                  <a:lnTo>
                    <a:pt x="43180" y="1142"/>
                  </a:lnTo>
                  <a:lnTo>
                    <a:pt x="43180" y="2539"/>
                  </a:lnTo>
                  <a:lnTo>
                    <a:pt x="44450" y="2539"/>
                  </a:lnTo>
                  <a:lnTo>
                    <a:pt x="44450" y="1142"/>
                  </a:lnTo>
                  <a:close/>
                </a:path>
                <a:path w="436880" h="363219">
                  <a:moveTo>
                    <a:pt x="393700" y="1142"/>
                  </a:moveTo>
                  <a:lnTo>
                    <a:pt x="392430" y="1142"/>
                  </a:lnTo>
                  <a:lnTo>
                    <a:pt x="392430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36880" h="363219">
                  <a:moveTo>
                    <a:pt x="389889" y="0"/>
                  </a:moveTo>
                  <a:lnTo>
                    <a:pt x="45719" y="0"/>
                  </a:lnTo>
                  <a:lnTo>
                    <a:pt x="45719" y="1142"/>
                  </a:lnTo>
                  <a:lnTo>
                    <a:pt x="389889" y="1142"/>
                  </a:lnTo>
                  <a:lnTo>
                    <a:pt x="389889" y="0"/>
                  </a:lnTo>
                  <a:close/>
                </a:path>
                <a:path w="436880" h="363219">
                  <a:moveTo>
                    <a:pt x="3810" y="84963"/>
                  </a:moveTo>
                  <a:lnTo>
                    <a:pt x="0" y="84963"/>
                  </a:lnTo>
                  <a:lnTo>
                    <a:pt x="0" y="171323"/>
                  </a:lnTo>
                  <a:lnTo>
                    <a:pt x="3810" y="171323"/>
                  </a:lnTo>
                  <a:lnTo>
                    <a:pt x="3810" y="84963"/>
                  </a:lnTo>
                  <a:close/>
                </a:path>
                <a:path w="436880" h="363219">
                  <a:moveTo>
                    <a:pt x="436880" y="84963"/>
                  </a:moveTo>
                  <a:lnTo>
                    <a:pt x="433069" y="84963"/>
                  </a:lnTo>
                  <a:lnTo>
                    <a:pt x="433069" y="171323"/>
                  </a:lnTo>
                  <a:lnTo>
                    <a:pt x="436880" y="171323"/>
                  </a:lnTo>
                  <a:lnTo>
                    <a:pt x="436880" y="84963"/>
                  </a:lnTo>
                  <a:close/>
                </a:path>
                <a:path w="436880" h="363219">
                  <a:moveTo>
                    <a:pt x="3810" y="171323"/>
                  </a:moveTo>
                  <a:lnTo>
                    <a:pt x="0" y="171323"/>
                  </a:lnTo>
                  <a:lnTo>
                    <a:pt x="0" y="237362"/>
                  </a:lnTo>
                  <a:lnTo>
                    <a:pt x="3810" y="237362"/>
                  </a:lnTo>
                  <a:lnTo>
                    <a:pt x="3810" y="171323"/>
                  </a:lnTo>
                  <a:close/>
                </a:path>
                <a:path w="436880" h="363219">
                  <a:moveTo>
                    <a:pt x="436880" y="171323"/>
                  </a:moveTo>
                  <a:lnTo>
                    <a:pt x="433069" y="171323"/>
                  </a:lnTo>
                  <a:lnTo>
                    <a:pt x="433069" y="237362"/>
                  </a:lnTo>
                  <a:lnTo>
                    <a:pt x="436880" y="237362"/>
                  </a:lnTo>
                  <a:lnTo>
                    <a:pt x="436880" y="171323"/>
                  </a:lnTo>
                  <a:close/>
                </a:path>
                <a:path w="436880" h="363219">
                  <a:moveTo>
                    <a:pt x="3810" y="237363"/>
                  </a:moveTo>
                  <a:lnTo>
                    <a:pt x="0" y="237363"/>
                  </a:lnTo>
                  <a:lnTo>
                    <a:pt x="0" y="243712"/>
                  </a:lnTo>
                  <a:lnTo>
                    <a:pt x="3810" y="243712"/>
                  </a:lnTo>
                  <a:lnTo>
                    <a:pt x="3810" y="237363"/>
                  </a:lnTo>
                  <a:close/>
                </a:path>
                <a:path w="436880" h="363219">
                  <a:moveTo>
                    <a:pt x="436880" y="237363"/>
                  </a:moveTo>
                  <a:lnTo>
                    <a:pt x="433069" y="237363"/>
                  </a:lnTo>
                  <a:lnTo>
                    <a:pt x="433069" y="243712"/>
                  </a:lnTo>
                  <a:lnTo>
                    <a:pt x="436880" y="243712"/>
                  </a:lnTo>
                  <a:lnTo>
                    <a:pt x="436880" y="237363"/>
                  </a:lnTo>
                  <a:close/>
                </a:path>
                <a:path w="436880" h="363219">
                  <a:moveTo>
                    <a:pt x="3810" y="243713"/>
                  </a:moveTo>
                  <a:lnTo>
                    <a:pt x="0" y="2437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43713"/>
                  </a:lnTo>
                  <a:close/>
                </a:path>
                <a:path w="436880" h="363219">
                  <a:moveTo>
                    <a:pt x="436880" y="243713"/>
                  </a:moveTo>
                  <a:lnTo>
                    <a:pt x="433069" y="243713"/>
                  </a:lnTo>
                  <a:lnTo>
                    <a:pt x="433069" y="275463"/>
                  </a:lnTo>
                  <a:lnTo>
                    <a:pt x="436880" y="275463"/>
                  </a:lnTo>
                  <a:lnTo>
                    <a:pt x="436880" y="243713"/>
                  </a:lnTo>
                  <a:close/>
                </a:path>
                <a:path w="436880" h="363219">
                  <a:moveTo>
                    <a:pt x="3810" y="275463"/>
                  </a:moveTo>
                  <a:lnTo>
                    <a:pt x="0" y="27546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75463"/>
                  </a:lnTo>
                  <a:close/>
                </a:path>
                <a:path w="436880" h="363219">
                  <a:moveTo>
                    <a:pt x="436880" y="275463"/>
                  </a:moveTo>
                  <a:lnTo>
                    <a:pt x="433069" y="275463"/>
                  </a:lnTo>
                  <a:lnTo>
                    <a:pt x="433069" y="300863"/>
                  </a:lnTo>
                  <a:lnTo>
                    <a:pt x="436880" y="300863"/>
                  </a:lnTo>
                  <a:lnTo>
                    <a:pt x="436880" y="275463"/>
                  </a:lnTo>
                  <a:close/>
                </a:path>
                <a:path w="436880" h="363219">
                  <a:moveTo>
                    <a:pt x="396240" y="361823"/>
                  </a:moveTo>
                  <a:lnTo>
                    <a:pt x="41910" y="361823"/>
                  </a:lnTo>
                  <a:lnTo>
                    <a:pt x="41910" y="363093"/>
                  </a:lnTo>
                  <a:lnTo>
                    <a:pt x="396240" y="363093"/>
                  </a:lnTo>
                  <a:lnTo>
                    <a:pt x="396240" y="361823"/>
                  </a:lnTo>
                  <a:close/>
                </a:path>
                <a:path w="436880" h="363219">
                  <a:moveTo>
                    <a:pt x="397509" y="360807"/>
                  </a:moveTo>
                  <a:lnTo>
                    <a:pt x="39369" y="360807"/>
                  </a:lnTo>
                  <a:lnTo>
                    <a:pt x="39369" y="361823"/>
                  </a:lnTo>
                  <a:lnTo>
                    <a:pt x="397509" y="361823"/>
                  </a:lnTo>
                  <a:lnTo>
                    <a:pt x="397509" y="360807"/>
                  </a:lnTo>
                  <a:close/>
                </a:path>
                <a:path w="436880" h="363219">
                  <a:moveTo>
                    <a:pt x="39369" y="360680"/>
                  </a:moveTo>
                  <a:lnTo>
                    <a:pt x="38100" y="360680"/>
                  </a:lnTo>
                  <a:lnTo>
                    <a:pt x="39369" y="360807"/>
                  </a:lnTo>
                  <a:close/>
                </a:path>
                <a:path w="436880" h="363219">
                  <a:moveTo>
                    <a:pt x="398780" y="360680"/>
                  </a:moveTo>
                  <a:lnTo>
                    <a:pt x="397509" y="360680"/>
                  </a:lnTo>
                  <a:lnTo>
                    <a:pt x="398780" y="360807"/>
                  </a:lnTo>
                  <a:close/>
                </a:path>
                <a:path w="436880" h="363219">
                  <a:moveTo>
                    <a:pt x="397509" y="360553"/>
                  </a:moveTo>
                  <a:lnTo>
                    <a:pt x="39369" y="360553"/>
                  </a:lnTo>
                  <a:lnTo>
                    <a:pt x="397509" y="360680"/>
                  </a:lnTo>
                  <a:close/>
                </a:path>
                <a:path w="436880" h="363219">
                  <a:moveTo>
                    <a:pt x="435610" y="325120"/>
                  </a:moveTo>
                  <a:lnTo>
                    <a:pt x="433069" y="325120"/>
                  </a:lnTo>
                  <a:lnTo>
                    <a:pt x="433069" y="327660"/>
                  </a:lnTo>
                  <a:lnTo>
                    <a:pt x="434340" y="327660"/>
                  </a:lnTo>
                  <a:lnTo>
                    <a:pt x="434340" y="326263"/>
                  </a:lnTo>
                  <a:lnTo>
                    <a:pt x="435610" y="326263"/>
                  </a:lnTo>
                  <a:lnTo>
                    <a:pt x="435610" y="325120"/>
                  </a:lnTo>
                  <a:close/>
                </a:path>
                <a:path w="436880" h="363219">
                  <a:moveTo>
                    <a:pt x="3810" y="325120"/>
                  </a:moveTo>
                  <a:lnTo>
                    <a:pt x="2540" y="325120"/>
                  </a:lnTo>
                  <a:lnTo>
                    <a:pt x="2540" y="326263"/>
                  </a:lnTo>
                  <a:lnTo>
                    <a:pt x="3810" y="326263"/>
                  </a:lnTo>
                  <a:lnTo>
                    <a:pt x="3810" y="325120"/>
                  </a:lnTo>
                  <a:close/>
                </a:path>
                <a:path w="436880" h="363219">
                  <a:moveTo>
                    <a:pt x="3810" y="322707"/>
                  </a:moveTo>
                  <a:lnTo>
                    <a:pt x="0" y="322707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5120"/>
                  </a:lnTo>
                  <a:lnTo>
                    <a:pt x="2540" y="325120"/>
                  </a:lnTo>
                  <a:lnTo>
                    <a:pt x="3810" y="324993"/>
                  </a:lnTo>
                  <a:lnTo>
                    <a:pt x="3810" y="322707"/>
                  </a:lnTo>
                  <a:close/>
                </a:path>
                <a:path w="436880" h="363219">
                  <a:moveTo>
                    <a:pt x="436880" y="322707"/>
                  </a:moveTo>
                  <a:lnTo>
                    <a:pt x="433069" y="322707"/>
                  </a:lnTo>
                  <a:lnTo>
                    <a:pt x="433069" y="324993"/>
                  </a:lnTo>
                  <a:lnTo>
                    <a:pt x="435610" y="324993"/>
                  </a:lnTo>
                  <a:lnTo>
                    <a:pt x="436880" y="325120"/>
                  </a:lnTo>
                  <a:lnTo>
                    <a:pt x="436880" y="322707"/>
                  </a:lnTo>
                  <a:close/>
                </a:path>
                <a:path w="436880" h="363219">
                  <a:moveTo>
                    <a:pt x="3810" y="318770"/>
                  </a:moveTo>
                  <a:lnTo>
                    <a:pt x="0" y="318770"/>
                  </a:lnTo>
                  <a:lnTo>
                    <a:pt x="0" y="322453"/>
                  </a:lnTo>
                  <a:lnTo>
                    <a:pt x="3810" y="322453"/>
                  </a:lnTo>
                  <a:lnTo>
                    <a:pt x="3810" y="318770"/>
                  </a:lnTo>
                  <a:close/>
                </a:path>
                <a:path w="436880" h="363219">
                  <a:moveTo>
                    <a:pt x="436880" y="318770"/>
                  </a:moveTo>
                  <a:lnTo>
                    <a:pt x="433069" y="318770"/>
                  </a:lnTo>
                  <a:lnTo>
                    <a:pt x="433069" y="322453"/>
                  </a:lnTo>
                  <a:lnTo>
                    <a:pt x="436880" y="322453"/>
                  </a:lnTo>
                  <a:lnTo>
                    <a:pt x="436880" y="318770"/>
                  </a:lnTo>
                  <a:close/>
                </a:path>
                <a:path w="436880" h="363219">
                  <a:moveTo>
                    <a:pt x="3810" y="316230"/>
                  </a:moveTo>
                  <a:lnTo>
                    <a:pt x="0" y="316230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6230"/>
                  </a:lnTo>
                  <a:close/>
                </a:path>
                <a:path w="436880" h="363219">
                  <a:moveTo>
                    <a:pt x="436880" y="316230"/>
                  </a:moveTo>
                  <a:lnTo>
                    <a:pt x="433069" y="316230"/>
                  </a:lnTo>
                  <a:lnTo>
                    <a:pt x="433069" y="318643"/>
                  </a:lnTo>
                  <a:lnTo>
                    <a:pt x="436880" y="318643"/>
                  </a:lnTo>
                  <a:lnTo>
                    <a:pt x="436880" y="316230"/>
                  </a:lnTo>
                  <a:close/>
                </a:path>
                <a:path w="436880" h="363219">
                  <a:moveTo>
                    <a:pt x="3810" y="309880"/>
                  </a:moveTo>
                  <a:lnTo>
                    <a:pt x="0" y="309880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09880"/>
                  </a:lnTo>
                  <a:close/>
                </a:path>
                <a:path w="436880" h="363219">
                  <a:moveTo>
                    <a:pt x="436880" y="309880"/>
                  </a:moveTo>
                  <a:lnTo>
                    <a:pt x="433069" y="309880"/>
                  </a:lnTo>
                  <a:lnTo>
                    <a:pt x="433069" y="316102"/>
                  </a:lnTo>
                  <a:lnTo>
                    <a:pt x="436880" y="316102"/>
                  </a:lnTo>
                  <a:lnTo>
                    <a:pt x="436880" y="309880"/>
                  </a:lnTo>
                  <a:close/>
                </a:path>
                <a:path w="436880" h="363219">
                  <a:moveTo>
                    <a:pt x="3810" y="303530"/>
                  </a:moveTo>
                  <a:lnTo>
                    <a:pt x="0" y="303530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3530"/>
                  </a:lnTo>
                  <a:close/>
                </a:path>
                <a:path w="436880" h="363219">
                  <a:moveTo>
                    <a:pt x="436880" y="303530"/>
                  </a:moveTo>
                  <a:lnTo>
                    <a:pt x="433069" y="303530"/>
                  </a:lnTo>
                  <a:lnTo>
                    <a:pt x="433069" y="309752"/>
                  </a:lnTo>
                  <a:lnTo>
                    <a:pt x="436880" y="309752"/>
                  </a:lnTo>
                  <a:lnTo>
                    <a:pt x="436880" y="303530"/>
                  </a:lnTo>
                  <a:close/>
                </a:path>
                <a:path w="436880" h="363219">
                  <a:moveTo>
                    <a:pt x="3810" y="300989"/>
                  </a:moveTo>
                  <a:lnTo>
                    <a:pt x="0" y="300989"/>
                  </a:lnTo>
                  <a:lnTo>
                    <a:pt x="0" y="303402"/>
                  </a:lnTo>
                  <a:lnTo>
                    <a:pt x="3810" y="303402"/>
                  </a:lnTo>
                  <a:lnTo>
                    <a:pt x="3810" y="300989"/>
                  </a:lnTo>
                  <a:close/>
                </a:path>
                <a:path w="436880" h="363219">
                  <a:moveTo>
                    <a:pt x="436880" y="300989"/>
                  </a:moveTo>
                  <a:lnTo>
                    <a:pt x="433069" y="300989"/>
                  </a:lnTo>
                  <a:lnTo>
                    <a:pt x="433069" y="303402"/>
                  </a:lnTo>
                  <a:lnTo>
                    <a:pt x="436880" y="303402"/>
                  </a:lnTo>
                  <a:lnTo>
                    <a:pt x="436880" y="300989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789429" y="2495677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60" h="356869">
                  <a:moveTo>
                    <a:pt x="2539" y="78612"/>
                  </a:moveTo>
                  <a:lnTo>
                    <a:pt x="0" y="78612"/>
                  </a:lnTo>
                  <a:lnTo>
                    <a:pt x="0" y="81152"/>
                  </a:lnTo>
                  <a:lnTo>
                    <a:pt x="2539" y="81152"/>
                  </a:lnTo>
                  <a:lnTo>
                    <a:pt x="2539" y="78612"/>
                  </a:lnTo>
                  <a:close/>
                </a:path>
                <a:path w="429260" h="356869">
                  <a:moveTo>
                    <a:pt x="429259" y="78612"/>
                  </a:moveTo>
                  <a:lnTo>
                    <a:pt x="425450" y="78612"/>
                  </a:lnTo>
                  <a:lnTo>
                    <a:pt x="425450" y="81152"/>
                  </a:lnTo>
                  <a:lnTo>
                    <a:pt x="429259" y="81152"/>
                  </a:lnTo>
                  <a:lnTo>
                    <a:pt x="429259" y="78612"/>
                  </a:lnTo>
                  <a:close/>
                </a:path>
                <a:path w="429260" h="356869">
                  <a:moveTo>
                    <a:pt x="2539" y="62102"/>
                  </a:moveTo>
                  <a:lnTo>
                    <a:pt x="0" y="62102"/>
                  </a:lnTo>
                  <a:lnTo>
                    <a:pt x="0" y="77342"/>
                  </a:lnTo>
                  <a:lnTo>
                    <a:pt x="2539" y="77342"/>
                  </a:lnTo>
                  <a:lnTo>
                    <a:pt x="2539" y="62102"/>
                  </a:lnTo>
                  <a:close/>
                </a:path>
                <a:path w="429260" h="356869">
                  <a:moveTo>
                    <a:pt x="429259" y="62102"/>
                  </a:moveTo>
                  <a:lnTo>
                    <a:pt x="425450" y="62102"/>
                  </a:lnTo>
                  <a:lnTo>
                    <a:pt x="425450" y="77342"/>
                  </a:lnTo>
                  <a:lnTo>
                    <a:pt x="429259" y="77342"/>
                  </a:lnTo>
                  <a:lnTo>
                    <a:pt x="429259" y="62102"/>
                  </a:lnTo>
                  <a:close/>
                </a:path>
                <a:path w="429260" h="356869">
                  <a:moveTo>
                    <a:pt x="2539" y="53212"/>
                  </a:moveTo>
                  <a:lnTo>
                    <a:pt x="0" y="53212"/>
                  </a:lnTo>
                  <a:lnTo>
                    <a:pt x="0" y="60832"/>
                  </a:lnTo>
                  <a:lnTo>
                    <a:pt x="2539" y="60832"/>
                  </a:lnTo>
                  <a:lnTo>
                    <a:pt x="2539" y="53212"/>
                  </a:lnTo>
                  <a:close/>
                </a:path>
                <a:path w="429260" h="356869">
                  <a:moveTo>
                    <a:pt x="429259" y="53212"/>
                  </a:moveTo>
                  <a:lnTo>
                    <a:pt x="425450" y="53212"/>
                  </a:lnTo>
                  <a:lnTo>
                    <a:pt x="425450" y="60832"/>
                  </a:lnTo>
                  <a:lnTo>
                    <a:pt x="429259" y="60832"/>
                  </a:lnTo>
                  <a:lnTo>
                    <a:pt x="429259" y="53212"/>
                  </a:lnTo>
                  <a:close/>
                </a:path>
                <a:path w="429260" h="356869">
                  <a:moveTo>
                    <a:pt x="2539" y="46862"/>
                  </a:moveTo>
                  <a:lnTo>
                    <a:pt x="0" y="46862"/>
                  </a:lnTo>
                  <a:lnTo>
                    <a:pt x="0" y="51942"/>
                  </a:lnTo>
                  <a:lnTo>
                    <a:pt x="2539" y="51942"/>
                  </a:lnTo>
                  <a:lnTo>
                    <a:pt x="2539" y="46862"/>
                  </a:lnTo>
                  <a:close/>
                </a:path>
                <a:path w="429260" h="356869">
                  <a:moveTo>
                    <a:pt x="429259" y="46862"/>
                  </a:moveTo>
                  <a:lnTo>
                    <a:pt x="425450" y="46862"/>
                  </a:lnTo>
                  <a:lnTo>
                    <a:pt x="425450" y="51942"/>
                  </a:lnTo>
                  <a:lnTo>
                    <a:pt x="429259" y="51942"/>
                  </a:lnTo>
                  <a:lnTo>
                    <a:pt x="429259" y="46862"/>
                  </a:lnTo>
                  <a:close/>
                </a:path>
                <a:path w="429260" h="356869">
                  <a:moveTo>
                    <a:pt x="2539" y="43052"/>
                  </a:moveTo>
                  <a:lnTo>
                    <a:pt x="0" y="43052"/>
                  </a:lnTo>
                  <a:lnTo>
                    <a:pt x="0" y="45592"/>
                  </a:lnTo>
                  <a:lnTo>
                    <a:pt x="2539" y="45592"/>
                  </a:lnTo>
                  <a:lnTo>
                    <a:pt x="2539" y="43052"/>
                  </a:lnTo>
                  <a:close/>
                </a:path>
                <a:path w="429260" h="356869">
                  <a:moveTo>
                    <a:pt x="429259" y="43052"/>
                  </a:moveTo>
                  <a:lnTo>
                    <a:pt x="425450" y="43052"/>
                  </a:lnTo>
                  <a:lnTo>
                    <a:pt x="425450" y="45592"/>
                  </a:lnTo>
                  <a:lnTo>
                    <a:pt x="429259" y="45592"/>
                  </a:lnTo>
                  <a:lnTo>
                    <a:pt x="429259" y="43052"/>
                  </a:lnTo>
                  <a:close/>
                </a:path>
                <a:path w="429260" h="356869">
                  <a:moveTo>
                    <a:pt x="2539" y="40512"/>
                  </a:moveTo>
                  <a:lnTo>
                    <a:pt x="0" y="40512"/>
                  </a:lnTo>
                  <a:lnTo>
                    <a:pt x="0" y="41782"/>
                  </a:lnTo>
                  <a:lnTo>
                    <a:pt x="2539" y="41782"/>
                  </a:lnTo>
                  <a:lnTo>
                    <a:pt x="2539" y="40512"/>
                  </a:lnTo>
                  <a:close/>
                </a:path>
                <a:path w="429260" h="356869">
                  <a:moveTo>
                    <a:pt x="429259" y="40512"/>
                  </a:moveTo>
                  <a:lnTo>
                    <a:pt x="425450" y="40512"/>
                  </a:lnTo>
                  <a:lnTo>
                    <a:pt x="425450" y="41782"/>
                  </a:lnTo>
                  <a:lnTo>
                    <a:pt x="429259" y="41782"/>
                  </a:lnTo>
                  <a:lnTo>
                    <a:pt x="429259" y="40512"/>
                  </a:lnTo>
                  <a:close/>
                </a:path>
                <a:path w="429260" h="356869">
                  <a:moveTo>
                    <a:pt x="2539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2539" y="39242"/>
                  </a:lnTo>
                  <a:lnTo>
                    <a:pt x="2539" y="36829"/>
                  </a:lnTo>
                  <a:close/>
                </a:path>
                <a:path w="429260" h="356869">
                  <a:moveTo>
                    <a:pt x="429259" y="36829"/>
                  </a:moveTo>
                  <a:lnTo>
                    <a:pt x="425450" y="36829"/>
                  </a:lnTo>
                  <a:lnTo>
                    <a:pt x="425450" y="39242"/>
                  </a:lnTo>
                  <a:lnTo>
                    <a:pt x="429259" y="39242"/>
                  </a:lnTo>
                  <a:lnTo>
                    <a:pt x="429259" y="36829"/>
                  </a:lnTo>
                  <a:close/>
                </a:path>
                <a:path w="429260" h="356869">
                  <a:moveTo>
                    <a:pt x="1269" y="32892"/>
                  </a:moveTo>
                  <a:lnTo>
                    <a:pt x="0" y="32892"/>
                  </a:lnTo>
                  <a:lnTo>
                    <a:pt x="0" y="35432"/>
                  </a:lnTo>
                  <a:lnTo>
                    <a:pt x="2539" y="35432"/>
                  </a:lnTo>
                  <a:lnTo>
                    <a:pt x="2539" y="34289"/>
                  </a:lnTo>
                  <a:lnTo>
                    <a:pt x="1269" y="34289"/>
                  </a:lnTo>
                  <a:lnTo>
                    <a:pt x="1269" y="32892"/>
                  </a:lnTo>
                  <a:close/>
                </a:path>
                <a:path w="429260" h="356869">
                  <a:moveTo>
                    <a:pt x="429259" y="32892"/>
                  </a:moveTo>
                  <a:lnTo>
                    <a:pt x="427989" y="32892"/>
                  </a:lnTo>
                  <a:lnTo>
                    <a:pt x="427989" y="34289"/>
                  </a:lnTo>
                  <a:lnTo>
                    <a:pt x="425450" y="34289"/>
                  </a:lnTo>
                  <a:lnTo>
                    <a:pt x="425450" y="35432"/>
                  </a:lnTo>
                  <a:lnTo>
                    <a:pt x="429259" y="35432"/>
                  </a:lnTo>
                  <a:lnTo>
                    <a:pt x="429259" y="32892"/>
                  </a:lnTo>
                  <a:close/>
                </a:path>
                <a:path w="429260" h="356869">
                  <a:moveTo>
                    <a:pt x="426719" y="30479"/>
                  </a:moveTo>
                  <a:lnTo>
                    <a:pt x="425450" y="30479"/>
                  </a:lnTo>
                  <a:lnTo>
                    <a:pt x="425450" y="32892"/>
                  </a:lnTo>
                  <a:lnTo>
                    <a:pt x="426719" y="32892"/>
                  </a:lnTo>
                  <a:lnTo>
                    <a:pt x="426719" y="30479"/>
                  </a:lnTo>
                  <a:close/>
                </a:path>
                <a:path w="429260" h="356869">
                  <a:moveTo>
                    <a:pt x="35559" y="1142"/>
                  </a:moveTo>
                  <a:lnTo>
                    <a:pt x="34289" y="1142"/>
                  </a:lnTo>
                  <a:lnTo>
                    <a:pt x="34289" y="3682"/>
                  </a:lnTo>
                  <a:lnTo>
                    <a:pt x="394969" y="3682"/>
                  </a:lnTo>
                  <a:lnTo>
                    <a:pt x="394969" y="2539"/>
                  </a:lnTo>
                  <a:lnTo>
                    <a:pt x="35559" y="2539"/>
                  </a:lnTo>
                  <a:lnTo>
                    <a:pt x="35559" y="1142"/>
                  </a:lnTo>
                  <a:close/>
                </a:path>
                <a:path w="429260" h="356869">
                  <a:moveTo>
                    <a:pt x="394969" y="1142"/>
                  </a:moveTo>
                  <a:lnTo>
                    <a:pt x="393699" y="1142"/>
                  </a:lnTo>
                  <a:lnTo>
                    <a:pt x="393699" y="2539"/>
                  </a:lnTo>
                  <a:lnTo>
                    <a:pt x="394969" y="2539"/>
                  </a:lnTo>
                  <a:lnTo>
                    <a:pt x="394969" y="1142"/>
                  </a:lnTo>
                  <a:close/>
                </a:path>
                <a:path w="429260" h="356869">
                  <a:moveTo>
                    <a:pt x="391160" y="0"/>
                  </a:moveTo>
                  <a:lnTo>
                    <a:pt x="36830" y="0"/>
                  </a:lnTo>
                  <a:lnTo>
                    <a:pt x="36830" y="1142"/>
                  </a:lnTo>
                  <a:lnTo>
                    <a:pt x="391160" y="1142"/>
                  </a:lnTo>
                  <a:lnTo>
                    <a:pt x="391160" y="0"/>
                  </a:lnTo>
                  <a:close/>
                </a:path>
                <a:path w="429260" h="356869">
                  <a:moveTo>
                    <a:pt x="2539" y="81153"/>
                  </a:moveTo>
                  <a:lnTo>
                    <a:pt x="0" y="81153"/>
                  </a:lnTo>
                  <a:lnTo>
                    <a:pt x="0" y="167512"/>
                  </a:lnTo>
                  <a:lnTo>
                    <a:pt x="2539" y="167512"/>
                  </a:lnTo>
                  <a:lnTo>
                    <a:pt x="2539" y="81153"/>
                  </a:lnTo>
                  <a:close/>
                </a:path>
                <a:path w="429260" h="356869">
                  <a:moveTo>
                    <a:pt x="429259" y="81153"/>
                  </a:moveTo>
                  <a:lnTo>
                    <a:pt x="425450" y="81153"/>
                  </a:lnTo>
                  <a:lnTo>
                    <a:pt x="425450" y="167512"/>
                  </a:lnTo>
                  <a:lnTo>
                    <a:pt x="429259" y="167512"/>
                  </a:lnTo>
                  <a:lnTo>
                    <a:pt x="429259" y="81153"/>
                  </a:lnTo>
                  <a:close/>
                </a:path>
                <a:path w="429260" h="356869">
                  <a:moveTo>
                    <a:pt x="2539" y="167513"/>
                  </a:moveTo>
                  <a:lnTo>
                    <a:pt x="0" y="167513"/>
                  </a:lnTo>
                  <a:lnTo>
                    <a:pt x="0" y="233552"/>
                  </a:lnTo>
                  <a:lnTo>
                    <a:pt x="2539" y="233552"/>
                  </a:lnTo>
                  <a:lnTo>
                    <a:pt x="2539" y="167513"/>
                  </a:lnTo>
                  <a:close/>
                </a:path>
                <a:path w="429260" h="356869">
                  <a:moveTo>
                    <a:pt x="429259" y="167513"/>
                  </a:moveTo>
                  <a:lnTo>
                    <a:pt x="425450" y="167513"/>
                  </a:lnTo>
                  <a:lnTo>
                    <a:pt x="425450" y="233552"/>
                  </a:lnTo>
                  <a:lnTo>
                    <a:pt x="429259" y="233552"/>
                  </a:lnTo>
                  <a:lnTo>
                    <a:pt x="429259" y="167513"/>
                  </a:lnTo>
                  <a:close/>
                </a:path>
                <a:path w="429260" h="356869">
                  <a:moveTo>
                    <a:pt x="2539" y="233553"/>
                  </a:moveTo>
                  <a:lnTo>
                    <a:pt x="0" y="233553"/>
                  </a:lnTo>
                  <a:lnTo>
                    <a:pt x="0" y="239902"/>
                  </a:lnTo>
                  <a:lnTo>
                    <a:pt x="2539" y="239902"/>
                  </a:lnTo>
                  <a:lnTo>
                    <a:pt x="2539" y="233553"/>
                  </a:lnTo>
                  <a:close/>
                </a:path>
                <a:path w="429260" h="356869">
                  <a:moveTo>
                    <a:pt x="429259" y="233553"/>
                  </a:moveTo>
                  <a:lnTo>
                    <a:pt x="425450" y="233553"/>
                  </a:lnTo>
                  <a:lnTo>
                    <a:pt x="425450" y="239902"/>
                  </a:lnTo>
                  <a:lnTo>
                    <a:pt x="429259" y="239902"/>
                  </a:lnTo>
                  <a:lnTo>
                    <a:pt x="429259" y="233553"/>
                  </a:lnTo>
                  <a:close/>
                </a:path>
                <a:path w="429260" h="356869">
                  <a:moveTo>
                    <a:pt x="2539" y="239903"/>
                  </a:moveTo>
                  <a:lnTo>
                    <a:pt x="0" y="239903"/>
                  </a:lnTo>
                  <a:lnTo>
                    <a:pt x="0" y="271652"/>
                  </a:lnTo>
                  <a:lnTo>
                    <a:pt x="2539" y="271652"/>
                  </a:lnTo>
                  <a:lnTo>
                    <a:pt x="2539" y="239903"/>
                  </a:lnTo>
                  <a:close/>
                </a:path>
                <a:path w="429260" h="356869">
                  <a:moveTo>
                    <a:pt x="429259" y="239903"/>
                  </a:moveTo>
                  <a:lnTo>
                    <a:pt x="425450" y="239903"/>
                  </a:lnTo>
                  <a:lnTo>
                    <a:pt x="425450" y="271652"/>
                  </a:lnTo>
                  <a:lnTo>
                    <a:pt x="429259" y="271652"/>
                  </a:lnTo>
                  <a:lnTo>
                    <a:pt x="429259" y="239903"/>
                  </a:lnTo>
                  <a:close/>
                </a:path>
                <a:path w="429260" h="356869">
                  <a:moveTo>
                    <a:pt x="2539" y="271653"/>
                  </a:moveTo>
                  <a:lnTo>
                    <a:pt x="0" y="271653"/>
                  </a:lnTo>
                  <a:lnTo>
                    <a:pt x="0" y="297052"/>
                  </a:lnTo>
                  <a:lnTo>
                    <a:pt x="2539" y="297052"/>
                  </a:lnTo>
                  <a:lnTo>
                    <a:pt x="2539" y="271653"/>
                  </a:lnTo>
                  <a:close/>
                </a:path>
                <a:path w="429260" h="356869">
                  <a:moveTo>
                    <a:pt x="429259" y="271653"/>
                  </a:moveTo>
                  <a:lnTo>
                    <a:pt x="425450" y="271653"/>
                  </a:lnTo>
                  <a:lnTo>
                    <a:pt x="425450" y="297052"/>
                  </a:lnTo>
                  <a:lnTo>
                    <a:pt x="429259" y="297052"/>
                  </a:lnTo>
                  <a:lnTo>
                    <a:pt x="429259" y="271653"/>
                  </a:lnTo>
                  <a:close/>
                </a:path>
                <a:path w="429260" h="356869">
                  <a:moveTo>
                    <a:pt x="394969" y="355600"/>
                  </a:moveTo>
                  <a:lnTo>
                    <a:pt x="34289" y="355600"/>
                  </a:lnTo>
                  <a:lnTo>
                    <a:pt x="34289" y="356743"/>
                  </a:lnTo>
                  <a:lnTo>
                    <a:pt x="394969" y="356743"/>
                  </a:lnTo>
                  <a:lnTo>
                    <a:pt x="394969" y="355600"/>
                  </a:lnTo>
                  <a:close/>
                </a:path>
                <a:path w="429260" h="356869">
                  <a:moveTo>
                    <a:pt x="396239" y="354203"/>
                  </a:moveTo>
                  <a:lnTo>
                    <a:pt x="33019" y="354203"/>
                  </a:lnTo>
                  <a:lnTo>
                    <a:pt x="33019" y="355600"/>
                  </a:lnTo>
                  <a:lnTo>
                    <a:pt x="396239" y="355600"/>
                  </a:lnTo>
                  <a:lnTo>
                    <a:pt x="396239" y="354203"/>
                  </a:lnTo>
                  <a:close/>
                </a:path>
                <a:path w="429260" h="356869">
                  <a:moveTo>
                    <a:pt x="398780" y="353060"/>
                  </a:moveTo>
                  <a:lnTo>
                    <a:pt x="31750" y="353060"/>
                  </a:lnTo>
                  <a:lnTo>
                    <a:pt x="31750" y="354203"/>
                  </a:lnTo>
                  <a:lnTo>
                    <a:pt x="398780" y="354203"/>
                  </a:lnTo>
                  <a:lnTo>
                    <a:pt x="398780" y="353060"/>
                  </a:lnTo>
                  <a:close/>
                </a:path>
                <a:path w="429260" h="356869">
                  <a:moveTo>
                    <a:pt x="31750" y="352933"/>
                  </a:moveTo>
                  <a:lnTo>
                    <a:pt x="29209" y="352933"/>
                  </a:lnTo>
                  <a:lnTo>
                    <a:pt x="31750" y="353060"/>
                  </a:lnTo>
                  <a:close/>
                </a:path>
                <a:path w="429260" h="356869">
                  <a:moveTo>
                    <a:pt x="400049" y="352933"/>
                  </a:moveTo>
                  <a:lnTo>
                    <a:pt x="398780" y="352933"/>
                  </a:lnTo>
                  <a:lnTo>
                    <a:pt x="400049" y="353060"/>
                  </a:lnTo>
                  <a:close/>
                </a:path>
                <a:path w="429260" h="356869">
                  <a:moveTo>
                    <a:pt x="427989" y="325120"/>
                  </a:moveTo>
                  <a:lnTo>
                    <a:pt x="425450" y="325120"/>
                  </a:lnTo>
                  <a:lnTo>
                    <a:pt x="425450" y="327660"/>
                  </a:lnTo>
                  <a:lnTo>
                    <a:pt x="426719" y="327660"/>
                  </a:lnTo>
                  <a:lnTo>
                    <a:pt x="426719" y="326263"/>
                  </a:lnTo>
                  <a:lnTo>
                    <a:pt x="427989" y="326263"/>
                  </a:lnTo>
                  <a:lnTo>
                    <a:pt x="427989" y="325120"/>
                  </a:lnTo>
                  <a:close/>
                </a:path>
                <a:path w="429260" h="356869">
                  <a:moveTo>
                    <a:pt x="2539" y="325120"/>
                  </a:moveTo>
                  <a:lnTo>
                    <a:pt x="1269" y="325120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5120"/>
                  </a:lnTo>
                  <a:close/>
                </a:path>
                <a:path w="429260" h="356869">
                  <a:moveTo>
                    <a:pt x="2539" y="321310"/>
                  </a:moveTo>
                  <a:lnTo>
                    <a:pt x="0" y="321310"/>
                  </a:lnTo>
                  <a:lnTo>
                    <a:pt x="0" y="325120"/>
                  </a:lnTo>
                  <a:lnTo>
                    <a:pt x="1269" y="325120"/>
                  </a:lnTo>
                  <a:lnTo>
                    <a:pt x="2539" y="324993"/>
                  </a:lnTo>
                  <a:lnTo>
                    <a:pt x="2539" y="321310"/>
                  </a:lnTo>
                  <a:close/>
                </a:path>
                <a:path w="429260" h="356869">
                  <a:moveTo>
                    <a:pt x="429259" y="321310"/>
                  </a:moveTo>
                  <a:lnTo>
                    <a:pt x="425450" y="321310"/>
                  </a:lnTo>
                  <a:lnTo>
                    <a:pt x="425450" y="324993"/>
                  </a:lnTo>
                  <a:lnTo>
                    <a:pt x="427989" y="324993"/>
                  </a:lnTo>
                  <a:lnTo>
                    <a:pt x="429259" y="325120"/>
                  </a:lnTo>
                  <a:lnTo>
                    <a:pt x="429259" y="321310"/>
                  </a:lnTo>
                  <a:close/>
                </a:path>
                <a:path w="429260" h="356869">
                  <a:moveTo>
                    <a:pt x="2539" y="318770"/>
                  </a:moveTo>
                  <a:lnTo>
                    <a:pt x="0" y="318770"/>
                  </a:lnTo>
                  <a:lnTo>
                    <a:pt x="0" y="321183"/>
                  </a:lnTo>
                  <a:lnTo>
                    <a:pt x="2539" y="321183"/>
                  </a:lnTo>
                  <a:lnTo>
                    <a:pt x="2539" y="318770"/>
                  </a:lnTo>
                  <a:close/>
                </a:path>
                <a:path w="429260" h="356869">
                  <a:moveTo>
                    <a:pt x="429259" y="318770"/>
                  </a:moveTo>
                  <a:lnTo>
                    <a:pt x="425450" y="318770"/>
                  </a:lnTo>
                  <a:lnTo>
                    <a:pt x="425450" y="321183"/>
                  </a:lnTo>
                  <a:lnTo>
                    <a:pt x="429259" y="321183"/>
                  </a:lnTo>
                  <a:lnTo>
                    <a:pt x="429259" y="318770"/>
                  </a:lnTo>
                  <a:close/>
                </a:path>
                <a:path w="429260" h="356869">
                  <a:moveTo>
                    <a:pt x="2539" y="314960"/>
                  </a:moveTo>
                  <a:lnTo>
                    <a:pt x="0" y="314960"/>
                  </a:lnTo>
                  <a:lnTo>
                    <a:pt x="0" y="318642"/>
                  </a:lnTo>
                  <a:lnTo>
                    <a:pt x="2539" y="318642"/>
                  </a:lnTo>
                  <a:lnTo>
                    <a:pt x="2539" y="314960"/>
                  </a:lnTo>
                  <a:close/>
                </a:path>
                <a:path w="429260" h="356869">
                  <a:moveTo>
                    <a:pt x="429259" y="314960"/>
                  </a:moveTo>
                  <a:lnTo>
                    <a:pt x="425450" y="314960"/>
                  </a:lnTo>
                  <a:lnTo>
                    <a:pt x="425450" y="318642"/>
                  </a:lnTo>
                  <a:lnTo>
                    <a:pt x="429259" y="318642"/>
                  </a:lnTo>
                  <a:lnTo>
                    <a:pt x="429259" y="314960"/>
                  </a:lnTo>
                  <a:close/>
                </a:path>
                <a:path w="429260" h="356869">
                  <a:moveTo>
                    <a:pt x="2539" y="312420"/>
                  </a:moveTo>
                  <a:lnTo>
                    <a:pt x="0" y="312420"/>
                  </a:lnTo>
                  <a:lnTo>
                    <a:pt x="0" y="314833"/>
                  </a:lnTo>
                  <a:lnTo>
                    <a:pt x="2539" y="314833"/>
                  </a:lnTo>
                  <a:lnTo>
                    <a:pt x="2539" y="312420"/>
                  </a:lnTo>
                  <a:close/>
                </a:path>
                <a:path w="429260" h="356869">
                  <a:moveTo>
                    <a:pt x="429259" y="312420"/>
                  </a:moveTo>
                  <a:lnTo>
                    <a:pt x="425450" y="312420"/>
                  </a:lnTo>
                  <a:lnTo>
                    <a:pt x="425450" y="314833"/>
                  </a:lnTo>
                  <a:lnTo>
                    <a:pt x="429259" y="314833"/>
                  </a:lnTo>
                  <a:lnTo>
                    <a:pt x="429259" y="312420"/>
                  </a:lnTo>
                  <a:close/>
                </a:path>
                <a:path w="429260" h="356869">
                  <a:moveTo>
                    <a:pt x="2539" y="306070"/>
                  </a:moveTo>
                  <a:lnTo>
                    <a:pt x="0" y="306070"/>
                  </a:lnTo>
                  <a:lnTo>
                    <a:pt x="0" y="312292"/>
                  </a:lnTo>
                  <a:lnTo>
                    <a:pt x="2539" y="312292"/>
                  </a:lnTo>
                  <a:lnTo>
                    <a:pt x="2539" y="306070"/>
                  </a:lnTo>
                  <a:close/>
                </a:path>
                <a:path w="429260" h="356869">
                  <a:moveTo>
                    <a:pt x="429259" y="306070"/>
                  </a:moveTo>
                  <a:lnTo>
                    <a:pt x="425450" y="306070"/>
                  </a:lnTo>
                  <a:lnTo>
                    <a:pt x="425450" y="312292"/>
                  </a:lnTo>
                  <a:lnTo>
                    <a:pt x="429259" y="312292"/>
                  </a:lnTo>
                  <a:lnTo>
                    <a:pt x="429259" y="306070"/>
                  </a:lnTo>
                  <a:close/>
                </a:path>
                <a:path w="429260" h="356869">
                  <a:moveTo>
                    <a:pt x="2539" y="299720"/>
                  </a:moveTo>
                  <a:lnTo>
                    <a:pt x="0" y="299720"/>
                  </a:lnTo>
                  <a:lnTo>
                    <a:pt x="0" y="305942"/>
                  </a:lnTo>
                  <a:lnTo>
                    <a:pt x="2539" y="305942"/>
                  </a:lnTo>
                  <a:lnTo>
                    <a:pt x="2539" y="299720"/>
                  </a:lnTo>
                  <a:close/>
                </a:path>
                <a:path w="429260" h="356869">
                  <a:moveTo>
                    <a:pt x="429259" y="299720"/>
                  </a:moveTo>
                  <a:lnTo>
                    <a:pt x="425450" y="299720"/>
                  </a:lnTo>
                  <a:lnTo>
                    <a:pt x="425450" y="305942"/>
                  </a:lnTo>
                  <a:lnTo>
                    <a:pt x="429259" y="305942"/>
                  </a:lnTo>
                  <a:lnTo>
                    <a:pt x="429259" y="299720"/>
                  </a:lnTo>
                  <a:close/>
                </a:path>
                <a:path w="429260" h="356869">
                  <a:moveTo>
                    <a:pt x="2539" y="297179"/>
                  </a:moveTo>
                  <a:lnTo>
                    <a:pt x="0" y="297179"/>
                  </a:lnTo>
                  <a:lnTo>
                    <a:pt x="0" y="299592"/>
                  </a:lnTo>
                  <a:lnTo>
                    <a:pt x="2539" y="299592"/>
                  </a:lnTo>
                  <a:lnTo>
                    <a:pt x="2539" y="297179"/>
                  </a:lnTo>
                  <a:close/>
                </a:path>
                <a:path w="429260" h="356869">
                  <a:moveTo>
                    <a:pt x="429259" y="297179"/>
                  </a:moveTo>
                  <a:lnTo>
                    <a:pt x="425450" y="297179"/>
                  </a:lnTo>
                  <a:lnTo>
                    <a:pt x="425450" y="299592"/>
                  </a:lnTo>
                  <a:lnTo>
                    <a:pt x="429259" y="299592"/>
                  </a:lnTo>
                  <a:lnTo>
                    <a:pt x="429259" y="297179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791969" y="2499360"/>
              <a:ext cx="422909" cy="349250"/>
            </a:xfrm>
            <a:custGeom>
              <a:avLst/>
              <a:gdLst/>
              <a:ahLst/>
              <a:cxnLst/>
              <a:rect l="l" t="t" r="r" b="b"/>
              <a:pathLst>
                <a:path w="422910" h="349250">
                  <a:moveTo>
                    <a:pt x="3810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4929"/>
                  </a:lnTo>
                  <a:close/>
                </a:path>
                <a:path w="422910" h="349250">
                  <a:moveTo>
                    <a:pt x="422910" y="74929"/>
                  </a:moveTo>
                  <a:lnTo>
                    <a:pt x="419100" y="74929"/>
                  </a:lnTo>
                  <a:lnTo>
                    <a:pt x="419100" y="77469"/>
                  </a:lnTo>
                  <a:lnTo>
                    <a:pt x="422910" y="77469"/>
                  </a:lnTo>
                  <a:lnTo>
                    <a:pt x="422910" y="74929"/>
                  </a:lnTo>
                  <a:close/>
                </a:path>
                <a:path w="422910" h="349250">
                  <a:moveTo>
                    <a:pt x="3810" y="58419"/>
                  </a:moveTo>
                  <a:lnTo>
                    <a:pt x="0" y="58419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8419"/>
                  </a:lnTo>
                  <a:close/>
                </a:path>
                <a:path w="422910" h="349250">
                  <a:moveTo>
                    <a:pt x="422910" y="58419"/>
                  </a:moveTo>
                  <a:lnTo>
                    <a:pt x="419100" y="58419"/>
                  </a:lnTo>
                  <a:lnTo>
                    <a:pt x="419100" y="73659"/>
                  </a:lnTo>
                  <a:lnTo>
                    <a:pt x="422910" y="73659"/>
                  </a:lnTo>
                  <a:lnTo>
                    <a:pt x="422910" y="58419"/>
                  </a:lnTo>
                  <a:close/>
                </a:path>
                <a:path w="422910" h="349250">
                  <a:moveTo>
                    <a:pt x="3810" y="49529"/>
                  </a:moveTo>
                  <a:lnTo>
                    <a:pt x="0" y="4952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49529"/>
                  </a:lnTo>
                  <a:close/>
                </a:path>
                <a:path w="422910" h="349250">
                  <a:moveTo>
                    <a:pt x="422910" y="49529"/>
                  </a:moveTo>
                  <a:lnTo>
                    <a:pt x="419100" y="49529"/>
                  </a:lnTo>
                  <a:lnTo>
                    <a:pt x="419100" y="57149"/>
                  </a:lnTo>
                  <a:lnTo>
                    <a:pt x="422910" y="57149"/>
                  </a:lnTo>
                  <a:lnTo>
                    <a:pt x="422910" y="49529"/>
                  </a:lnTo>
                  <a:close/>
                </a:path>
                <a:path w="422910" h="349250">
                  <a:moveTo>
                    <a:pt x="3810" y="43179"/>
                  </a:moveTo>
                  <a:lnTo>
                    <a:pt x="0" y="43179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3179"/>
                  </a:lnTo>
                  <a:close/>
                </a:path>
                <a:path w="422910" h="349250">
                  <a:moveTo>
                    <a:pt x="422910" y="43179"/>
                  </a:moveTo>
                  <a:lnTo>
                    <a:pt x="419100" y="43179"/>
                  </a:lnTo>
                  <a:lnTo>
                    <a:pt x="419100" y="48259"/>
                  </a:lnTo>
                  <a:lnTo>
                    <a:pt x="422910" y="48259"/>
                  </a:lnTo>
                  <a:lnTo>
                    <a:pt x="422910" y="43179"/>
                  </a:lnTo>
                  <a:close/>
                </a:path>
                <a:path w="422910" h="349250">
                  <a:moveTo>
                    <a:pt x="3810" y="39369"/>
                  </a:moveTo>
                  <a:lnTo>
                    <a:pt x="0" y="39369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9369"/>
                  </a:lnTo>
                  <a:close/>
                </a:path>
                <a:path w="422910" h="349250">
                  <a:moveTo>
                    <a:pt x="422910" y="39369"/>
                  </a:moveTo>
                  <a:lnTo>
                    <a:pt x="419100" y="39369"/>
                  </a:lnTo>
                  <a:lnTo>
                    <a:pt x="419100" y="41909"/>
                  </a:lnTo>
                  <a:lnTo>
                    <a:pt x="422910" y="41909"/>
                  </a:lnTo>
                  <a:lnTo>
                    <a:pt x="422910" y="39369"/>
                  </a:lnTo>
                  <a:close/>
                </a:path>
                <a:path w="422910" h="349250">
                  <a:moveTo>
                    <a:pt x="3810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6829"/>
                  </a:lnTo>
                  <a:close/>
                </a:path>
                <a:path w="422910" h="349250">
                  <a:moveTo>
                    <a:pt x="422910" y="36829"/>
                  </a:moveTo>
                  <a:lnTo>
                    <a:pt x="419100" y="36829"/>
                  </a:lnTo>
                  <a:lnTo>
                    <a:pt x="419100" y="38099"/>
                  </a:lnTo>
                  <a:lnTo>
                    <a:pt x="422910" y="38099"/>
                  </a:lnTo>
                  <a:lnTo>
                    <a:pt x="422910" y="36829"/>
                  </a:lnTo>
                  <a:close/>
                </a:path>
                <a:path w="422910" h="349250">
                  <a:moveTo>
                    <a:pt x="381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019"/>
                  </a:lnTo>
                  <a:close/>
                </a:path>
                <a:path w="422910" h="349250">
                  <a:moveTo>
                    <a:pt x="422910" y="33019"/>
                  </a:moveTo>
                  <a:lnTo>
                    <a:pt x="419100" y="33019"/>
                  </a:lnTo>
                  <a:lnTo>
                    <a:pt x="419100" y="35559"/>
                  </a:lnTo>
                  <a:lnTo>
                    <a:pt x="422910" y="35559"/>
                  </a:lnTo>
                  <a:lnTo>
                    <a:pt x="422910" y="33019"/>
                  </a:lnTo>
                  <a:close/>
                </a:path>
                <a:path w="422910" h="349250">
                  <a:moveTo>
                    <a:pt x="381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30479"/>
                  </a:lnTo>
                  <a:close/>
                </a:path>
                <a:path w="422910" h="349250">
                  <a:moveTo>
                    <a:pt x="422910" y="30479"/>
                  </a:moveTo>
                  <a:lnTo>
                    <a:pt x="419100" y="30479"/>
                  </a:lnTo>
                  <a:lnTo>
                    <a:pt x="419100" y="31749"/>
                  </a:lnTo>
                  <a:lnTo>
                    <a:pt x="422910" y="31749"/>
                  </a:lnTo>
                  <a:lnTo>
                    <a:pt x="422910" y="30479"/>
                  </a:lnTo>
                  <a:close/>
                </a:path>
                <a:path w="422910" h="349250">
                  <a:moveTo>
                    <a:pt x="3810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69"/>
                  </a:lnTo>
                  <a:close/>
                </a:path>
                <a:path w="422910" h="349250">
                  <a:moveTo>
                    <a:pt x="422909" y="25399"/>
                  </a:moveTo>
                  <a:lnTo>
                    <a:pt x="421640" y="25399"/>
                  </a:lnTo>
                  <a:lnTo>
                    <a:pt x="421640" y="26669"/>
                  </a:lnTo>
                  <a:lnTo>
                    <a:pt x="419100" y="26669"/>
                  </a:lnTo>
                  <a:lnTo>
                    <a:pt x="419100" y="29209"/>
                  </a:lnTo>
                  <a:lnTo>
                    <a:pt x="422910" y="29209"/>
                  </a:lnTo>
                  <a:lnTo>
                    <a:pt x="422909" y="25399"/>
                  </a:lnTo>
                  <a:close/>
                </a:path>
                <a:path w="422910" h="349250">
                  <a:moveTo>
                    <a:pt x="2540" y="25399"/>
                  </a:moveTo>
                  <a:lnTo>
                    <a:pt x="1269" y="25399"/>
                  </a:lnTo>
                  <a:lnTo>
                    <a:pt x="1269" y="26669"/>
                  </a:lnTo>
                  <a:lnTo>
                    <a:pt x="2540" y="26669"/>
                  </a:lnTo>
                  <a:lnTo>
                    <a:pt x="2540" y="25399"/>
                  </a:lnTo>
                  <a:close/>
                </a:path>
                <a:path w="422910" h="349250">
                  <a:moveTo>
                    <a:pt x="420369" y="22859"/>
                  </a:moveTo>
                  <a:lnTo>
                    <a:pt x="419100" y="22859"/>
                  </a:lnTo>
                  <a:lnTo>
                    <a:pt x="419100" y="25399"/>
                  </a:lnTo>
                  <a:lnTo>
                    <a:pt x="420369" y="25399"/>
                  </a:lnTo>
                  <a:lnTo>
                    <a:pt x="420369" y="22859"/>
                  </a:lnTo>
                  <a:close/>
                </a:path>
                <a:path w="422910" h="349250">
                  <a:moveTo>
                    <a:pt x="397509" y="1269"/>
                  </a:moveTo>
                  <a:lnTo>
                    <a:pt x="26669" y="1269"/>
                  </a:lnTo>
                  <a:lnTo>
                    <a:pt x="26669" y="3810"/>
                  </a:lnTo>
                  <a:lnTo>
                    <a:pt x="397509" y="3810"/>
                  </a:lnTo>
                  <a:lnTo>
                    <a:pt x="397509" y="1269"/>
                  </a:lnTo>
                  <a:close/>
                </a:path>
                <a:path w="422910" h="349250">
                  <a:moveTo>
                    <a:pt x="30480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0480" y="1269"/>
                  </a:lnTo>
                  <a:lnTo>
                    <a:pt x="30480" y="0"/>
                  </a:lnTo>
                  <a:close/>
                </a:path>
                <a:path w="422910" h="349250">
                  <a:moveTo>
                    <a:pt x="394970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22910" h="349250">
                  <a:moveTo>
                    <a:pt x="3810" y="77470"/>
                  </a:moveTo>
                  <a:lnTo>
                    <a:pt x="0" y="7747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77470"/>
                  </a:lnTo>
                  <a:close/>
                </a:path>
                <a:path w="422910" h="349250">
                  <a:moveTo>
                    <a:pt x="422910" y="77470"/>
                  </a:moveTo>
                  <a:lnTo>
                    <a:pt x="419100" y="77470"/>
                  </a:lnTo>
                  <a:lnTo>
                    <a:pt x="419100" y="163829"/>
                  </a:lnTo>
                  <a:lnTo>
                    <a:pt x="422910" y="163829"/>
                  </a:lnTo>
                  <a:lnTo>
                    <a:pt x="422910" y="77470"/>
                  </a:lnTo>
                  <a:close/>
                </a:path>
                <a:path w="422910" h="349250">
                  <a:moveTo>
                    <a:pt x="3810" y="163830"/>
                  </a:moveTo>
                  <a:lnTo>
                    <a:pt x="0" y="16383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163830"/>
                  </a:lnTo>
                  <a:close/>
                </a:path>
                <a:path w="422910" h="349250">
                  <a:moveTo>
                    <a:pt x="422910" y="163830"/>
                  </a:moveTo>
                  <a:lnTo>
                    <a:pt x="419100" y="163830"/>
                  </a:lnTo>
                  <a:lnTo>
                    <a:pt x="419100" y="229869"/>
                  </a:lnTo>
                  <a:lnTo>
                    <a:pt x="422910" y="229869"/>
                  </a:lnTo>
                  <a:lnTo>
                    <a:pt x="422910" y="163830"/>
                  </a:lnTo>
                  <a:close/>
                </a:path>
                <a:path w="422910" h="349250">
                  <a:moveTo>
                    <a:pt x="3810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70"/>
                  </a:lnTo>
                  <a:close/>
                </a:path>
                <a:path w="422910" h="349250">
                  <a:moveTo>
                    <a:pt x="422910" y="229870"/>
                  </a:moveTo>
                  <a:lnTo>
                    <a:pt x="419100" y="229870"/>
                  </a:lnTo>
                  <a:lnTo>
                    <a:pt x="419100" y="236219"/>
                  </a:lnTo>
                  <a:lnTo>
                    <a:pt x="422910" y="236219"/>
                  </a:lnTo>
                  <a:lnTo>
                    <a:pt x="422910" y="229870"/>
                  </a:lnTo>
                  <a:close/>
                </a:path>
                <a:path w="422910" h="349250">
                  <a:moveTo>
                    <a:pt x="3810" y="236220"/>
                  </a:moveTo>
                  <a:lnTo>
                    <a:pt x="0" y="23622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36220"/>
                  </a:lnTo>
                  <a:close/>
                </a:path>
                <a:path w="422910" h="349250">
                  <a:moveTo>
                    <a:pt x="422910" y="236220"/>
                  </a:moveTo>
                  <a:lnTo>
                    <a:pt x="419100" y="236220"/>
                  </a:lnTo>
                  <a:lnTo>
                    <a:pt x="419100" y="267969"/>
                  </a:lnTo>
                  <a:lnTo>
                    <a:pt x="422910" y="267969"/>
                  </a:lnTo>
                  <a:lnTo>
                    <a:pt x="422910" y="236220"/>
                  </a:lnTo>
                  <a:close/>
                </a:path>
                <a:path w="422910" h="349250">
                  <a:moveTo>
                    <a:pt x="3810" y="267970"/>
                  </a:moveTo>
                  <a:lnTo>
                    <a:pt x="0" y="26797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67970"/>
                  </a:lnTo>
                  <a:close/>
                </a:path>
                <a:path w="422910" h="349250">
                  <a:moveTo>
                    <a:pt x="422910" y="267970"/>
                  </a:moveTo>
                  <a:lnTo>
                    <a:pt x="419100" y="267970"/>
                  </a:lnTo>
                  <a:lnTo>
                    <a:pt x="419100" y="293369"/>
                  </a:lnTo>
                  <a:lnTo>
                    <a:pt x="422910" y="293369"/>
                  </a:lnTo>
                  <a:lnTo>
                    <a:pt x="422910" y="267970"/>
                  </a:lnTo>
                  <a:close/>
                </a:path>
                <a:path w="422910" h="349250">
                  <a:moveTo>
                    <a:pt x="397509" y="347979"/>
                  </a:moveTo>
                  <a:lnTo>
                    <a:pt x="26669" y="347979"/>
                  </a:lnTo>
                  <a:lnTo>
                    <a:pt x="26669" y="349250"/>
                  </a:lnTo>
                  <a:lnTo>
                    <a:pt x="397509" y="349250"/>
                  </a:lnTo>
                  <a:lnTo>
                    <a:pt x="397509" y="347979"/>
                  </a:lnTo>
                  <a:close/>
                </a:path>
                <a:path w="422910" h="349250">
                  <a:moveTo>
                    <a:pt x="398780" y="346963"/>
                  </a:moveTo>
                  <a:lnTo>
                    <a:pt x="25400" y="346963"/>
                  </a:lnTo>
                  <a:lnTo>
                    <a:pt x="25400" y="347979"/>
                  </a:lnTo>
                  <a:lnTo>
                    <a:pt x="398780" y="347979"/>
                  </a:lnTo>
                  <a:lnTo>
                    <a:pt x="398780" y="346963"/>
                  </a:lnTo>
                  <a:close/>
                </a:path>
                <a:path w="422910" h="349250">
                  <a:moveTo>
                    <a:pt x="400050" y="345566"/>
                  </a:moveTo>
                  <a:lnTo>
                    <a:pt x="24130" y="345566"/>
                  </a:lnTo>
                  <a:lnTo>
                    <a:pt x="24130" y="346963"/>
                  </a:lnTo>
                  <a:lnTo>
                    <a:pt x="25400" y="346963"/>
                  </a:lnTo>
                  <a:lnTo>
                    <a:pt x="25400" y="346710"/>
                  </a:lnTo>
                  <a:lnTo>
                    <a:pt x="400050" y="346710"/>
                  </a:lnTo>
                  <a:lnTo>
                    <a:pt x="400050" y="345566"/>
                  </a:lnTo>
                  <a:close/>
                </a:path>
                <a:path w="422910" h="349250">
                  <a:moveTo>
                    <a:pt x="400050" y="346710"/>
                  </a:moveTo>
                  <a:lnTo>
                    <a:pt x="398780" y="346710"/>
                  </a:lnTo>
                  <a:lnTo>
                    <a:pt x="398780" y="346963"/>
                  </a:lnTo>
                  <a:lnTo>
                    <a:pt x="400050" y="346963"/>
                  </a:lnTo>
                  <a:lnTo>
                    <a:pt x="400050" y="346710"/>
                  </a:lnTo>
                  <a:close/>
                </a:path>
                <a:path w="422910" h="349250">
                  <a:moveTo>
                    <a:pt x="402590" y="345439"/>
                  </a:moveTo>
                  <a:lnTo>
                    <a:pt x="22860" y="345439"/>
                  </a:lnTo>
                  <a:lnTo>
                    <a:pt x="402590" y="345566"/>
                  </a:lnTo>
                  <a:close/>
                </a:path>
                <a:path w="422910" h="349250">
                  <a:moveTo>
                    <a:pt x="422909" y="323976"/>
                  </a:moveTo>
                  <a:lnTo>
                    <a:pt x="419100" y="323976"/>
                  </a:lnTo>
                  <a:lnTo>
                    <a:pt x="419100" y="327913"/>
                  </a:lnTo>
                  <a:lnTo>
                    <a:pt x="420369" y="327913"/>
                  </a:lnTo>
                  <a:lnTo>
                    <a:pt x="420369" y="326516"/>
                  </a:lnTo>
                  <a:lnTo>
                    <a:pt x="421640" y="326516"/>
                  </a:lnTo>
                  <a:lnTo>
                    <a:pt x="421640" y="325120"/>
                  </a:lnTo>
                  <a:lnTo>
                    <a:pt x="422909" y="325120"/>
                  </a:lnTo>
                  <a:lnTo>
                    <a:pt x="422909" y="323976"/>
                  </a:lnTo>
                  <a:close/>
                </a:path>
                <a:path w="422910" h="349250">
                  <a:moveTo>
                    <a:pt x="3810" y="323976"/>
                  </a:moveTo>
                  <a:lnTo>
                    <a:pt x="1269" y="323976"/>
                  </a:lnTo>
                  <a:lnTo>
                    <a:pt x="1269" y="325120"/>
                  </a:lnTo>
                  <a:lnTo>
                    <a:pt x="2540" y="325120"/>
                  </a:lnTo>
                  <a:lnTo>
                    <a:pt x="2540" y="326516"/>
                  </a:lnTo>
                  <a:lnTo>
                    <a:pt x="3810" y="326516"/>
                  </a:lnTo>
                  <a:lnTo>
                    <a:pt x="3810" y="323976"/>
                  </a:lnTo>
                  <a:close/>
                </a:path>
                <a:path w="422910" h="349250">
                  <a:moveTo>
                    <a:pt x="3810" y="321563"/>
                  </a:moveTo>
                  <a:lnTo>
                    <a:pt x="0" y="321563"/>
                  </a:lnTo>
                  <a:lnTo>
                    <a:pt x="0" y="323976"/>
                  </a:lnTo>
                  <a:lnTo>
                    <a:pt x="1269" y="323976"/>
                  </a:lnTo>
                  <a:lnTo>
                    <a:pt x="3810" y="323850"/>
                  </a:lnTo>
                  <a:lnTo>
                    <a:pt x="3810" y="321563"/>
                  </a:lnTo>
                  <a:close/>
                </a:path>
                <a:path w="422910" h="349250">
                  <a:moveTo>
                    <a:pt x="422910" y="321563"/>
                  </a:moveTo>
                  <a:lnTo>
                    <a:pt x="419100" y="321563"/>
                  </a:lnTo>
                  <a:lnTo>
                    <a:pt x="419100" y="323850"/>
                  </a:lnTo>
                  <a:lnTo>
                    <a:pt x="422910" y="323850"/>
                  </a:lnTo>
                  <a:lnTo>
                    <a:pt x="422910" y="321563"/>
                  </a:lnTo>
                  <a:close/>
                </a:path>
                <a:path w="422910" h="349250">
                  <a:moveTo>
                    <a:pt x="3810" y="317626"/>
                  </a:moveTo>
                  <a:lnTo>
                    <a:pt x="0" y="317626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7626"/>
                  </a:lnTo>
                  <a:close/>
                </a:path>
                <a:path w="422910" h="349250">
                  <a:moveTo>
                    <a:pt x="422910" y="317626"/>
                  </a:moveTo>
                  <a:lnTo>
                    <a:pt x="419100" y="317626"/>
                  </a:lnTo>
                  <a:lnTo>
                    <a:pt x="419100" y="321309"/>
                  </a:lnTo>
                  <a:lnTo>
                    <a:pt x="422910" y="321309"/>
                  </a:lnTo>
                  <a:lnTo>
                    <a:pt x="422910" y="317626"/>
                  </a:lnTo>
                  <a:close/>
                </a:path>
                <a:path w="422910" h="349250">
                  <a:moveTo>
                    <a:pt x="3810" y="315087"/>
                  </a:moveTo>
                  <a:lnTo>
                    <a:pt x="0" y="315087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5087"/>
                  </a:lnTo>
                  <a:close/>
                </a:path>
                <a:path w="422910" h="349250">
                  <a:moveTo>
                    <a:pt x="422910" y="315087"/>
                  </a:moveTo>
                  <a:lnTo>
                    <a:pt x="419100" y="315087"/>
                  </a:lnTo>
                  <a:lnTo>
                    <a:pt x="419100" y="317500"/>
                  </a:lnTo>
                  <a:lnTo>
                    <a:pt x="422910" y="317500"/>
                  </a:lnTo>
                  <a:lnTo>
                    <a:pt x="422910" y="315087"/>
                  </a:lnTo>
                  <a:close/>
                </a:path>
                <a:path w="422910" h="349250">
                  <a:moveTo>
                    <a:pt x="3810" y="311276"/>
                  </a:moveTo>
                  <a:lnTo>
                    <a:pt x="0" y="311276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1276"/>
                  </a:lnTo>
                  <a:close/>
                </a:path>
                <a:path w="422910" h="349250">
                  <a:moveTo>
                    <a:pt x="422910" y="311276"/>
                  </a:moveTo>
                  <a:lnTo>
                    <a:pt x="419100" y="311276"/>
                  </a:lnTo>
                  <a:lnTo>
                    <a:pt x="419100" y="314959"/>
                  </a:lnTo>
                  <a:lnTo>
                    <a:pt x="422910" y="314959"/>
                  </a:lnTo>
                  <a:lnTo>
                    <a:pt x="422910" y="311276"/>
                  </a:lnTo>
                  <a:close/>
                </a:path>
                <a:path w="422910" h="349250">
                  <a:moveTo>
                    <a:pt x="3810" y="308737"/>
                  </a:moveTo>
                  <a:lnTo>
                    <a:pt x="0" y="308737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8737"/>
                  </a:lnTo>
                  <a:close/>
                </a:path>
                <a:path w="422910" h="349250">
                  <a:moveTo>
                    <a:pt x="422910" y="308737"/>
                  </a:moveTo>
                  <a:lnTo>
                    <a:pt x="419100" y="308737"/>
                  </a:lnTo>
                  <a:lnTo>
                    <a:pt x="419100" y="311150"/>
                  </a:lnTo>
                  <a:lnTo>
                    <a:pt x="422910" y="311150"/>
                  </a:lnTo>
                  <a:lnTo>
                    <a:pt x="422910" y="308737"/>
                  </a:lnTo>
                  <a:close/>
                </a:path>
                <a:path w="422910" h="349250">
                  <a:moveTo>
                    <a:pt x="3810" y="302387"/>
                  </a:moveTo>
                  <a:lnTo>
                    <a:pt x="0" y="302387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2387"/>
                  </a:lnTo>
                  <a:close/>
                </a:path>
                <a:path w="422910" h="349250">
                  <a:moveTo>
                    <a:pt x="422910" y="302387"/>
                  </a:moveTo>
                  <a:lnTo>
                    <a:pt x="419100" y="302387"/>
                  </a:lnTo>
                  <a:lnTo>
                    <a:pt x="419100" y="308609"/>
                  </a:lnTo>
                  <a:lnTo>
                    <a:pt x="422910" y="308609"/>
                  </a:lnTo>
                  <a:lnTo>
                    <a:pt x="422910" y="302387"/>
                  </a:lnTo>
                  <a:close/>
                </a:path>
                <a:path w="422910" h="349250">
                  <a:moveTo>
                    <a:pt x="3810" y="296037"/>
                  </a:moveTo>
                  <a:lnTo>
                    <a:pt x="0" y="296037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6037"/>
                  </a:lnTo>
                  <a:close/>
                </a:path>
                <a:path w="422910" h="349250">
                  <a:moveTo>
                    <a:pt x="422910" y="296037"/>
                  </a:moveTo>
                  <a:lnTo>
                    <a:pt x="419100" y="296037"/>
                  </a:lnTo>
                  <a:lnTo>
                    <a:pt x="419100" y="302259"/>
                  </a:lnTo>
                  <a:lnTo>
                    <a:pt x="422910" y="302259"/>
                  </a:lnTo>
                  <a:lnTo>
                    <a:pt x="422910" y="296037"/>
                  </a:lnTo>
                  <a:close/>
                </a:path>
                <a:path w="422910" h="349250">
                  <a:moveTo>
                    <a:pt x="3810" y="293496"/>
                  </a:moveTo>
                  <a:lnTo>
                    <a:pt x="0" y="293496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3496"/>
                  </a:lnTo>
                  <a:close/>
                </a:path>
                <a:path w="422910" h="349250">
                  <a:moveTo>
                    <a:pt x="422910" y="293496"/>
                  </a:moveTo>
                  <a:lnTo>
                    <a:pt x="419100" y="293496"/>
                  </a:lnTo>
                  <a:lnTo>
                    <a:pt x="419100" y="295909"/>
                  </a:lnTo>
                  <a:lnTo>
                    <a:pt x="422910" y="295909"/>
                  </a:lnTo>
                  <a:lnTo>
                    <a:pt x="422910" y="293496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795779" y="250317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30">
                  <a:moveTo>
                    <a:pt x="3809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71119"/>
                  </a:lnTo>
                  <a:close/>
                </a:path>
                <a:path w="415289" h="341630">
                  <a:moveTo>
                    <a:pt x="415289" y="71119"/>
                  </a:moveTo>
                  <a:lnTo>
                    <a:pt x="411480" y="71119"/>
                  </a:lnTo>
                  <a:lnTo>
                    <a:pt x="411480" y="73659"/>
                  </a:lnTo>
                  <a:lnTo>
                    <a:pt x="415289" y="73659"/>
                  </a:lnTo>
                  <a:lnTo>
                    <a:pt x="415289" y="71119"/>
                  </a:lnTo>
                  <a:close/>
                </a:path>
                <a:path w="415289" h="341630">
                  <a:moveTo>
                    <a:pt x="3809" y="54609"/>
                  </a:moveTo>
                  <a:lnTo>
                    <a:pt x="0" y="5460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54609"/>
                  </a:lnTo>
                  <a:close/>
                </a:path>
                <a:path w="415289" h="341630">
                  <a:moveTo>
                    <a:pt x="415289" y="54609"/>
                  </a:moveTo>
                  <a:lnTo>
                    <a:pt x="411480" y="54609"/>
                  </a:lnTo>
                  <a:lnTo>
                    <a:pt x="411480" y="69849"/>
                  </a:lnTo>
                  <a:lnTo>
                    <a:pt x="415289" y="69849"/>
                  </a:lnTo>
                  <a:lnTo>
                    <a:pt x="415289" y="54609"/>
                  </a:lnTo>
                  <a:close/>
                </a:path>
                <a:path w="415289" h="341630">
                  <a:moveTo>
                    <a:pt x="3809" y="45719"/>
                  </a:moveTo>
                  <a:lnTo>
                    <a:pt x="0" y="45719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5719"/>
                  </a:lnTo>
                  <a:close/>
                </a:path>
                <a:path w="415289" h="341630">
                  <a:moveTo>
                    <a:pt x="415289" y="45719"/>
                  </a:moveTo>
                  <a:lnTo>
                    <a:pt x="411480" y="45719"/>
                  </a:lnTo>
                  <a:lnTo>
                    <a:pt x="411480" y="53339"/>
                  </a:lnTo>
                  <a:lnTo>
                    <a:pt x="415289" y="53339"/>
                  </a:lnTo>
                  <a:lnTo>
                    <a:pt x="415289" y="45719"/>
                  </a:lnTo>
                  <a:close/>
                </a:path>
                <a:path w="415289" h="341630">
                  <a:moveTo>
                    <a:pt x="3809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9369"/>
                  </a:lnTo>
                  <a:close/>
                </a:path>
                <a:path w="415289" h="341630">
                  <a:moveTo>
                    <a:pt x="415289" y="39369"/>
                  </a:moveTo>
                  <a:lnTo>
                    <a:pt x="411480" y="39369"/>
                  </a:lnTo>
                  <a:lnTo>
                    <a:pt x="411480" y="44449"/>
                  </a:lnTo>
                  <a:lnTo>
                    <a:pt x="415289" y="44449"/>
                  </a:lnTo>
                  <a:lnTo>
                    <a:pt x="415289" y="39369"/>
                  </a:lnTo>
                  <a:close/>
                </a:path>
                <a:path w="415289" h="341630">
                  <a:moveTo>
                    <a:pt x="380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5559"/>
                  </a:lnTo>
                  <a:close/>
                </a:path>
                <a:path w="415289" h="341630">
                  <a:moveTo>
                    <a:pt x="415289" y="35559"/>
                  </a:moveTo>
                  <a:lnTo>
                    <a:pt x="411480" y="35559"/>
                  </a:lnTo>
                  <a:lnTo>
                    <a:pt x="411480" y="38099"/>
                  </a:lnTo>
                  <a:lnTo>
                    <a:pt x="415289" y="38099"/>
                  </a:lnTo>
                  <a:lnTo>
                    <a:pt x="415289" y="35559"/>
                  </a:lnTo>
                  <a:close/>
                </a:path>
                <a:path w="415289" h="341630">
                  <a:moveTo>
                    <a:pt x="3809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3019"/>
                  </a:lnTo>
                  <a:close/>
                </a:path>
                <a:path w="415289" h="341630">
                  <a:moveTo>
                    <a:pt x="415289" y="33019"/>
                  </a:moveTo>
                  <a:lnTo>
                    <a:pt x="411480" y="33019"/>
                  </a:lnTo>
                  <a:lnTo>
                    <a:pt x="411480" y="34289"/>
                  </a:lnTo>
                  <a:lnTo>
                    <a:pt x="415289" y="34289"/>
                  </a:lnTo>
                  <a:lnTo>
                    <a:pt x="415289" y="33019"/>
                  </a:lnTo>
                  <a:close/>
                </a:path>
                <a:path w="415289" h="341630">
                  <a:moveTo>
                    <a:pt x="380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209"/>
                  </a:lnTo>
                  <a:close/>
                </a:path>
                <a:path w="415289" h="341630">
                  <a:moveTo>
                    <a:pt x="415289" y="29209"/>
                  </a:moveTo>
                  <a:lnTo>
                    <a:pt x="411480" y="29209"/>
                  </a:lnTo>
                  <a:lnTo>
                    <a:pt x="411480" y="31749"/>
                  </a:lnTo>
                  <a:lnTo>
                    <a:pt x="415289" y="31749"/>
                  </a:lnTo>
                  <a:lnTo>
                    <a:pt x="415289" y="29209"/>
                  </a:lnTo>
                  <a:close/>
                </a:path>
                <a:path w="415289" h="341630">
                  <a:moveTo>
                    <a:pt x="380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6669"/>
                  </a:lnTo>
                  <a:close/>
                </a:path>
                <a:path w="415289" h="341630">
                  <a:moveTo>
                    <a:pt x="415289" y="26669"/>
                  </a:moveTo>
                  <a:lnTo>
                    <a:pt x="411480" y="26669"/>
                  </a:lnTo>
                  <a:lnTo>
                    <a:pt x="411480" y="27939"/>
                  </a:lnTo>
                  <a:lnTo>
                    <a:pt x="415289" y="27939"/>
                  </a:lnTo>
                  <a:lnTo>
                    <a:pt x="415289" y="26669"/>
                  </a:lnTo>
                  <a:close/>
                </a:path>
                <a:path w="415289" h="341630">
                  <a:moveTo>
                    <a:pt x="380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15289" h="341630">
                  <a:moveTo>
                    <a:pt x="415289" y="22859"/>
                  </a:moveTo>
                  <a:lnTo>
                    <a:pt x="411480" y="22859"/>
                  </a:lnTo>
                  <a:lnTo>
                    <a:pt x="411480" y="25399"/>
                  </a:lnTo>
                  <a:lnTo>
                    <a:pt x="415289" y="25399"/>
                  </a:lnTo>
                  <a:lnTo>
                    <a:pt x="415289" y="22859"/>
                  </a:lnTo>
                  <a:close/>
                </a:path>
                <a:path w="415289" h="341630">
                  <a:moveTo>
                    <a:pt x="126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20319"/>
                  </a:lnTo>
                  <a:lnTo>
                    <a:pt x="1269" y="20319"/>
                  </a:lnTo>
                  <a:lnTo>
                    <a:pt x="1269" y="19049"/>
                  </a:lnTo>
                  <a:close/>
                </a:path>
                <a:path w="415289" h="341630">
                  <a:moveTo>
                    <a:pt x="415289" y="20319"/>
                  </a:moveTo>
                  <a:lnTo>
                    <a:pt x="411480" y="20319"/>
                  </a:lnTo>
                  <a:lnTo>
                    <a:pt x="411480" y="21589"/>
                  </a:lnTo>
                  <a:lnTo>
                    <a:pt x="415289" y="21589"/>
                  </a:lnTo>
                  <a:lnTo>
                    <a:pt x="415289" y="20319"/>
                  </a:lnTo>
                  <a:close/>
                </a:path>
                <a:path w="415289" h="341630">
                  <a:moveTo>
                    <a:pt x="3809" y="16509"/>
                  </a:moveTo>
                  <a:lnTo>
                    <a:pt x="2539" y="16509"/>
                  </a:lnTo>
                  <a:lnTo>
                    <a:pt x="2539" y="19049"/>
                  </a:lnTo>
                  <a:lnTo>
                    <a:pt x="3809" y="19049"/>
                  </a:lnTo>
                  <a:lnTo>
                    <a:pt x="3809" y="16509"/>
                  </a:lnTo>
                  <a:close/>
                </a:path>
                <a:path w="415289" h="341630">
                  <a:moveTo>
                    <a:pt x="412749" y="15239"/>
                  </a:moveTo>
                  <a:lnTo>
                    <a:pt x="411480" y="15239"/>
                  </a:lnTo>
                  <a:lnTo>
                    <a:pt x="411480" y="19049"/>
                  </a:lnTo>
                  <a:lnTo>
                    <a:pt x="414019" y="19049"/>
                  </a:lnTo>
                  <a:lnTo>
                    <a:pt x="414019" y="16509"/>
                  </a:lnTo>
                  <a:lnTo>
                    <a:pt x="412749" y="16509"/>
                  </a:lnTo>
                  <a:lnTo>
                    <a:pt x="412749" y="15239"/>
                  </a:lnTo>
                  <a:close/>
                </a:path>
                <a:path w="415289" h="341630">
                  <a:moveTo>
                    <a:pt x="17780" y="2539"/>
                  </a:moveTo>
                  <a:lnTo>
                    <a:pt x="16509" y="2539"/>
                  </a:lnTo>
                  <a:lnTo>
                    <a:pt x="16509" y="3809"/>
                  </a:lnTo>
                  <a:lnTo>
                    <a:pt x="17780" y="3809"/>
                  </a:lnTo>
                  <a:lnTo>
                    <a:pt x="17780" y="2539"/>
                  </a:lnTo>
                  <a:close/>
                </a:path>
                <a:path w="415289" h="341630">
                  <a:moveTo>
                    <a:pt x="400049" y="2539"/>
                  </a:moveTo>
                  <a:lnTo>
                    <a:pt x="397510" y="2539"/>
                  </a:lnTo>
                  <a:lnTo>
                    <a:pt x="397510" y="3809"/>
                  </a:lnTo>
                  <a:lnTo>
                    <a:pt x="400049" y="3809"/>
                  </a:lnTo>
                  <a:lnTo>
                    <a:pt x="400049" y="2539"/>
                  </a:lnTo>
                  <a:close/>
                </a:path>
                <a:path w="415289" h="341630">
                  <a:moveTo>
                    <a:pt x="21589" y="0"/>
                  </a:moveTo>
                  <a:lnTo>
                    <a:pt x="20319" y="0"/>
                  </a:lnTo>
                  <a:lnTo>
                    <a:pt x="20319" y="2539"/>
                  </a:lnTo>
                  <a:lnTo>
                    <a:pt x="396239" y="2539"/>
                  </a:lnTo>
                  <a:lnTo>
                    <a:pt x="396239" y="1269"/>
                  </a:lnTo>
                  <a:lnTo>
                    <a:pt x="21589" y="1269"/>
                  </a:lnTo>
                  <a:lnTo>
                    <a:pt x="21589" y="0"/>
                  </a:lnTo>
                  <a:close/>
                </a:path>
                <a:path w="415289" h="341630">
                  <a:moveTo>
                    <a:pt x="396239" y="0"/>
                  </a:moveTo>
                  <a:lnTo>
                    <a:pt x="394969" y="0"/>
                  </a:lnTo>
                  <a:lnTo>
                    <a:pt x="39496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15289" h="341630">
                  <a:moveTo>
                    <a:pt x="3809" y="73660"/>
                  </a:moveTo>
                  <a:lnTo>
                    <a:pt x="0" y="7366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73660"/>
                  </a:lnTo>
                  <a:close/>
                </a:path>
                <a:path w="415289" h="341630">
                  <a:moveTo>
                    <a:pt x="415289" y="73660"/>
                  </a:moveTo>
                  <a:lnTo>
                    <a:pt x="411480" y="73660"/>
                  </a:lnTo>
                  <a:lnTo>
                    <a:pt x="411480" y="160019"/>
                  </a:lnTo>
                  <a:lnTo>
                    <a:pt x="415289" y="160019"/>
                  </a:lnTo>
                  <a:lnTo>
                    <a:pt x="415289" y="73660"/>
                  </a:lnTo>
                  <a:close/>
                </a:path>
                <a:path w="415289" h="341630">
                  <a:moveTo>
                    <a:pt x="3809" y="160020"/>
                  </a:moveTo>
                  <a:lnTo>
                    <a:pt x="0" y="16002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160020"/>
                  </a:lnTo>
                  <a:close/>
                </a:path>
                <a:path w="415289" h="341630">
                  <a:moveTo>
                    <a:pt x="415289" y="160020"/>
                  </a:moveTo>
                  <a:lnTo>
                    <a:pt x="411480" y="160020"/>
                  </a:lnTo>
                  <a:lnTo>
                    <a:pt x="411480" y="226059"/>
                  </a:lnTo>
                  <a:lnTo>
                    <a:pt x="415289" y="226059"/>
                  </a:lnTo>
                  <a:lnTo>
                    <a:pt x="415289" y="160020"/>
                  </a:lnTo>
                  <a:close/>
                </a:path>
                <a:path w="415289" h="341630">
                  <a:moveTo>
                    <a:pt x="380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226060"/>
                  </a:lnTo>
                  <a:close/>
                </a:path>
                <a:path w="415289" h="341630">
                  <a:moveTo>
                    <a:pt x="415289" y="226060"/>
                  </a:moveTo>
                  <a:lnTo>
                    <a:pt x="411480" y="226060"/>
                  </a:lnTo>
                  <a:lnTo>
                    <a:pt x="411480" y="232409"/>
                  </a:lnTo>
                  <a:lnTo>
                    <a:pt x="415289" y="232409"/>
                  </a:lnTo>
                  <a:lnTo>
                    <a:pt x="415289" y="226060"/>
                  </a:lnTo>
                  <a:close/>
                </a:path>
                <a:path w="415289" h="341630">
                  <a:moveTo>
                    <a:pt x="3809" y="232410"/>
                  </a:moveTo>
                  <a:lnTo>
                    <a:pt x="0" y="23241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32410"/>
                  </a:lnTo>
                  <a:close/>
                </a:path>
                <a:path w="415289" h="341630">
                  <a:moveTo>
                    <a:pt x="415289" y="232410"/>
                  </a:moveTo>
                  <a:lnTo>
                    <a:pt x="411480" y="232410"/>
                  </a:lnTo>
                  <a:lnTo>
                    <a:pt x="411480" y="264159"/>
                  </a:lnTo>
                  <a:lnTo>
                    <a:pt x="415289" y="264159"/>
                  </a:lnTo>
                  <a:lnTo>
                    <a:pt x="415289" y="232410"/>
                  </a:lnTo>
                  <a:close/>
                </a:path>
                <a:path w="415289" h="341630">
                  <a:moveTo>
                    <a:pt x="3809" y="264160"/>
                  </a:moveTo>
                  <a:lnTo>
                    <a:pt x="0" y="26416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64160"/>
                  </a:lnTo>
                  <a:close/>
                </a:path>
                <a:path w="415289" h="341630">
                  <a:moveTo>
                    <a:pt x="415289" y="264160"/>
                  </a:moveTo>
                  <a:lnTo>
                    <a:pt x="411480" y="264160"/>
                  </a:lnTo>
                  <a:lnTo>
                    <a:pt x="411480" y="289559"/>
                  </a:lnTo>
                  <a:lnTo>
                    <a:pt x="415289" y="289559"/>
                  </a:lnTo>
                  <a:lnTo>
                    <a:pt x="415289" y="264160"/>
                  </a:lnTo>
                  <a:close/>
                </a:path>
                <a:path w="415289" h="341630">
                  <a:moveTo>
                    <a:pt x="398780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80" y="341629"/>
                  </a:lnTo>
                  <a:lnTo>
                    <a:pt x="398780" y="340359"/>
                  </a:lnTo>
                  <a:close/>
                </a:path>
                <a:path w="415289" h="341630">
                  <a:moveTo>
                    <a:pt x="400049" y="339216"/>
                  </a:moveTo>
                  <a:lnTo>
                    <a:pt x="16509" y="339216"/>
                  </a:lnTo>
                  <a:lnTo>
                    <a:pt x="16509" y="340359"/>
                  </a:lnTo>
                  <a:lnTo>
                    <a:pt x="400049" y="340359"/>
                  </a:lnTo>
                  <a:lnTo>
                    <a:pt x="400049" y="339216"/>
                  </a:lnTo>
                  <a:close/>
                </a:path>
                <a:path w="415289" h="341630">
                  <a:moveTo>
                    <a:pt x="401319" y="337819"/>
                  </a:moveTo>
                  <a:lnTo>
                    <a:pt x="15239" y="337819"/>
                  </a:lnTo>
                  <a:lnTo>
                    <a:pt x="15239" y="339216"/>
                  </a:lnTo>
                  <a:lnTo>
                    <a:pt x="16509" y="339216"/>
                  </a:lnTo>
                  <a:lnTo>
                    <a:pt x="401319" y="339089"/>
                  </a:lnTo>
                  <a:lnTo>
                    <a:pt x="401319" y="337819"/>
                  </a:lnTo>
                  <a:close/>
                </a:path>
                <a:path w="415289" h="341630">
                  <a:moveTo>
                    <a:pt x="401319" y="339089"/>
                  </a:moveTo>
                  <a:lnTo>
                    <a:pt x="400049" y="339089"/>
                  </a:lnTo>
                  <a:lnTo>
                    <a:pt x="401319" y="339216"/>
                  </a:lnTo>
                  <a:close/>
                </a:path>
                <a:path w="415289" h="341630">
                  <a:moveTo>
                    <a:pt x="412749" y="326516"/>
                  </a:moveTo>
                  <a:lnTo>
                    <a:pt x="411480" y="326516"/>
                  </a:lnTo>
                  <a:lnTo>
                    <a:pt x="411480" y="327659"/>
                  </a:lnTo>
                  <a:lnTo>
                    <a:pt x="412749" y="327659"/>
                  </a:lnTo>
                  <a:lnTo>
                    <a:pt x="412749" y="326516"/>
                  </a:lnTo>
                  <a:close/>
                </a:path>
                <a:path w="415289" h="341630">
                  <a:moveTo>
                    <a:pt x="3809" y="323976"/>
                  </a:moveTo>
                  <a:lnTo>
                    <a:pt x="1269" y="323976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516"/>
                  </a:lnTo>
                  <a:lnTo>
                    <a:pt x="3809" y="326516"/>
                  </a:lnTo>
                  <a:lnTo>
                    <a:pt x="3809" y="323976"/>
                  </a:lnTo>
                  <a:close/>
                </a:path>
                <a:path w="415289" h="341630">
                  <a:moveTo>
                    <a:pt x="415289" y="323976"/>
                  </a:moveTo>
                  <a:lnTo>
                    <a:pt x="411480" y="323976"/>
                  </a:lnTo>
                  <a:lnTo>
                    <a:pt x="411480" y="326389"/>
                  </a:lnTo>
                  <a:lnTo>
                    <a:pt x="412749" y="326389"/>
                  </a:lnTo>
                  <a:lnTo>
                    <a:pt x="414019" y="326516"/>
                  </a:lnTo>
                  <a:lnTo>
                    <a:pt x="414019" y="325119"/>
                  </a:lnTo>
                  <a:lnTo>
                    <a:pt x="415289" y="325119"/>
                  </a:lnTo>
                  <a:lnTo>
                    <a:pt x="415289" y="323976"/>
                  </a:lnTo>
                  <a:close/>
                </a:path>
                <a:path w="415289" h="341630">
                  <a:moveTo>
                    <a:pt x="3809" y="320166"/>
                  </a:moveTo>
                  <a:lnTo>
                    <a:pt x="0" y="320166"/>
                  </a:lnTo>
                  <a:lnTo>
                    <a:pt x="0" y="323976"/>
                  </a:lnTo>
                  <a:lnTo>
                    <a:pt x="1269" y="323976"/>
                  </a:lnTo>
                  <a:lnTo>
                    <a:pt x="1269" y="323849"/>
                  </a:lnTo>
                  <a:lnTo>
                    <a:pt x="3809" y="323849"/>
                  </a:lnTo>
                  <a:lnTo>
                    <a:pt x="3809" y="320166"/>
                  </a:lnTo>
                  <a:close/>
                </a:path>
                <a:path w="415289" h="341630">
                  <a:moveTo>
                    <a:pt x="415289" y="320166"/>
                  </a:moveTo>
                  <a:lnTo>
                    <a:pt x="411480" y="320166"/>
                  </a:lnTo>
                  <a:lnTo>
                    <a:pt x="411480" y="323849"/>
                  </a:lnTo>
                  <a:lnTo>
                    <a:pt x="415289" y="323849"/>
                  </a:lnTo>
                  <a:lnTo>
                    <a:pt x="415289" y="320166"/>
                  </a:lnTo>
                  <a:close/>
                </a:path>
                <a:path w="415289" h="341630">
                  <a:moveTo>
                    <a:pt x="3809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626"/>
                  </a:lnTo>
                  <a:close/>
                </a:path>
                <a:path w="415289" h="341630">
                  <a:moveTo>
                    <a:pt x="415289" y="317626"/>
                  </a:moveTo>
                  <a:lnTo>
                    <a:pt x="411480" y="317626"/>
                  </a:lnTo>
                  <a:lnTo>
                    <a:pt x="411480" y="320039"/>
                  </a:lnTo>
                  <a:lnTo>
                    <a:pt x="415289" y="320039"/>
                  </a:lnTo>
                  <a:lnTo>
                    <a:pt x="415289" y="317626"/>
                  </a:lnTo>
                  <a:close/>
                </a:path>
                <a:path w="415289" h="341630">
                  <a:moveTo>
                    <a:pt x="3809" y="313816"/>
                  </a:moveTo>
                  <a:lnTo>
                    <a:pt x="0" y="313816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3816"/>
                  </a:lnTo>
                  <a:close/>
                </a:path>
                <a:path w="415289" h="341630">
                  <a:moveTo>
                    <a:pt x="415289" y="313816"/>
                  </a:moveTo>
                  <a:lnTo>
                    <a:pt x="411480" y="313816"/>
                  </a:lnTo>
                  <a:lnTo>
                    <a:pt x="411480" y="317499"/>
                  </a:lnTo>
                  <a:lnTo>
                    <a:pt x="415289" y="317499"/>
                  </a:lnTo>
                  <a:lnTo>
                    <a:pt x="415289" y="313816"/>
                  </a:lnTo>
                  <a:close/>
                </a:path>
                <a:path w="415289" h="341630">
                  <a:moveTo>
                    <a:pt x="3809" y="311276"/>
                  </a:moveTo>
                  <a:lnTo>
                    <a:pt x="0" y="311276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1276"/>
                  </a:lnTo>
                  <a:close/>
                </a:path>
                <a:path w="415289" h="341630">
                  <a:moveTo>
                    <a:pt x="415289" y="311276"/>
                  </a:moveTo>
                  <a:lnTo>
                    <a:pt x="411480" y="311276"/>
                  </a:lnTo>
                  <a:lnTo>
                    <a:pt x="411480" y="313689"/>
                  </a:lnTo>
                  <a:lnTo>
                    <a:pt x="415289" y="313689"/>
                  </a:lnTo>
                  <a:lnTo>
                    <a:pt x="415289" y="311276"/>
                  </a:lnTo>
                  <a:close/>
                </a:path>
                <a:path w="415289" h="341630">
                  <a:moveTo>
                    <a:pt x="3809" y="307466"/>
                  </a:moveTo>
                  <a:lnTo>
                    <a:pt x="0" y="307466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7466"/>
                  </a:lnTo>
                  <a:close/>
                </a:path>
                <a:path w="415289" h="341630">
                  <a:moveTo>
                    <a:pt x="415289" y="307466"/>
                  </a:moveTo>
                  <a:lnTo>
                    <a:pt x="411480" y="307466"/>
                  </a:lnTo>
                  <a:lnTo>
                    <a:pt x="411480" y="311149"/>
                  </a:lnTo>
                  <a:lnTo>
                    <a:pt x="415289" y="311149"/>
                  </a:lnTo>
                  <a:lnTo>
                    <a:pt x="415289" y="307466"/>
                  </a:lnTo>
                  <a:close/>
                </a:path>
                <a:path w="415289" h="341630">
                  <a:moveTo>
                    <a:pt x="3809" y="304926"/>
                  </a:moveTo>
                  <a:lnTo>
                    <a:pt x="0" y="304926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4926"/>
                  </a:lnTo>
                  <a:close/>
                </a:path>
                <a:path w="415289" h="341630">
                  <a:moveTo>
                    <a:pt x="415289" y="304926"/>
                  </a:moveTo>
                  <a:lnTo>
                    <a:pt x="411480" y="304926"/>
                  </a:lnTo>
                  <a:lnTo>
                    <a:pt x="411480" y="307339"/>
                  </a:lnTo>
                  <a:lnTo>
                    <a:pt x="415289" y="307339"/>
                  </a:lnTo>
                  <a:lnTo>
                    <a:pt x="415289" y="304926"/>
                  </a:lnTo>
                  <a:close/>
                </a:path>
                <a:path w="415289" h="341630">
                  <a:moveTo>
                    <a:pt x="3809" y="298576"/>
                  </a:moveTo>
                  <a:lnTo>
                    <a:pt x="0" y="298576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576"/>
                  </a:lnTo>
                  <a:close/>
                </a:path>
                <a:path w="415289" h="341630">
                  <a:moveTo>
                    <a:pt x="415289" y="298576"/>
                  </a:moveTo>
                  <a:lnTo>
                    <a:pt x="411480" y="298576"/>
                  </a:lnTo>
                  <a:lnTo>
                    <a:pt x="411480" y="304799"/>
                  </a:lnTo>
                  <a:lnTo>
                    <a:pt x="415289" y="304799"/>
                  </a:lnTo>
                  <a:lnTo>
                    <a:pt x="415289" y="298576"/>
                  </a:lnTo>
                  <a:close/>
                </a:path>
                <a:path w="415289" h="341630">
                  <a:moveTo>
                    <a:pt x="3809" y="292226"/>
                  </a:moveTo>
                  <a:lnTo>
                    <a:pt x="0" y="292226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226"/>
                  </a:lnTo>
                  <a:close/>
                </a:path>
                <a:path w="415289" h="341630">
                  <a:moveTo>
                    <a:pt x="415289" y="292226"/>
                  </a:moveTo>
                  <a:lnTo>
                    <a:pt x="411480" y="292226"/>
                  </a:lnTo>
                  <a:lnTo>
                    <a:pt x="411480" y="298449"/>
                  </a:lnTo>
                  <a:lnTo>
                    <a:pt x="415289" y="298449"/>
                  </a:lnTo>
                  <a:lnTo>
                    <a:pt x="415289" y="292226"/>
                  </a:lnTo>
                  <a:close/>
                </a:path>
                <a:path w="415289" h="341630">
                  <a:moveTo>
                    <a:pt x="3809" y="289686"/>
                  </a:moveTo>
                  <a:lnTo>
                    <a:pt x="0" y="289686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9686"/>
                  </a:lnTo>
                  <a:close/>
                </a:path>
                <a:path w="415289" h="341630">
                  <a:moveTo>
                    <a:pt x="415289" y="289686"/>
                  </a:moveTo>
                  <a:lnTo>
                    <a:pt x="411480" y="289686"/>
                  </a:lnTo>
                  <a:lnTo>
                    <a:pt x="411480" y="292099"/>
                  </a:lnTo>
                  <a:lnTo>
                    <a:pt x="415289" y="292099"/>
                  </a:lnTo>
                  <a:lnTo>
                    <a:pt x="415289" y="289686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799590" y="250698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810" y="67310"/>
                  </a:moveTo>
                  <a:lnTo>
                    <a:pt x="0" y="6731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7310"/>
                  </a:lnTo>
                  <a:close/>
                </a:path>
                <a:path w="407669" h="334010">
                  <a:moveTo>
                    <a:pt x="407670" y="67310"/>
                  </a:moveTo>
                  <a:lnTo>
                    <a:pt x="403860" y="67310"/>
                  </a:lnTo>
                  <a:lnTo>
                    <a:pt x="403860" y="69850"/>
                  </a:lnTo>
                  <a:lnTo>
                    <a:pt x="407670" y="69850"/>
                  </a:lnTo>
                  <a:lnTo>
                    <a:pt x="407670" y="67310"/>
                  </a:lnTo>
                  <a:close/>
                </a:path>
                <a:path w="407669" h="334010">
                  <a:moveTo>
                    <a:pt x="3810" y="50800"/>
                  </a:moveTo>
                  <a:lnTo>
                    <a:pt x="0" y="5080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0800"/>
                  </a:lnTo>
                  <a:close/>
                </a:path>
                <a:path w="407669" h="334010">
                  <a:moveTo>
                    <a:pt x="407670" y="50800"/>
                  </a:moveTo>
                  <a:lnTo>
                    <a:pt x="403860" y="50800"/>
                  </a:lnTo>
                  <a:lnTo>
                    <a:pt x="403860" y="66039"/>
                  </a:lnTo>
                  <a:lnTo>
                    <a:pt x="407670" y="66039"/>
                  </a:lnTo>
                  <a:lnTo>
                    <a:pt x="407670" y="50800"/>
                  </a:lnTo>
                  <a:close/>
                </a:path>
                <a:path w="407669" h="334010">
                  <a:moveTo>
                    <a:pt x="3810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1910"/>
                  </a:lnTo>
                  <a:close/>
                </a:path>
                <a:path w="407669" h="334010">
                  <a:moveTo>
                    <a:pt x="407670" y="41910"/>
                  </a:moveTo>
                  <a:lnTo>
                    <a:pt x="403860" y="41910"/>
                  </a:lnTo>
                  <a:lnTo>
                    <a:pt x="403860" y="49529"/>
                  </a:lnTo>
                  <a:lnTo>
                    <a:pt x="407670" y="49529"/>
                  </a:lnTo>
                  <a:lnTo>
                    <a:pt x="407670" y="41910"/>
                  </a:lnTo>
                  <a:close/>
                </a:path>
                <a:path w="407669" h="334010">
                  <a:moveTo>
                    <a:pt x="3810" y="35560"/>
                  </a:moveTo>
                  <a:lnTo>
                    <a:pt x="0" y="3556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5560"/>
                  </a:lnTo>
                  <a:close/>
                </a:path>
                <a:path w="407669" h="334010">
                  <a:moveTo>
                    <a:pt x="407670" y="35560"/>
                  </a:moveTo>
                  <a:lnTo>
                    <a:pt x="403860" y="35560"/>
                  </a:lnTo>
                  <a:lnTo>
                    <a:pt x="403860" y="40639"/>
                  </a:lnTo>
                  <a:lnTo>
                    <a:pt x="407670" y="40639"/>
                  </a:lnTo>
                  <a:lnTo>
                    <a:pt x="407670" y="35560"/>
                  </a:lnTo>
                  <a:close/>
                </a:path>
                <a:path w="407669" h="334010">
                  <a:moveTo>
                    <a:pt x="381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407669" h="334010">
                  <a:moveTo>
                    <a:pt x="407670" y="31750"/>
                  </a:moveTo>
                  <a:lnTo>
                    <a:pt x="403860" y="31750"/>
                  </a:lnTo>
                  <a:lnTo>
                    <a:pt x="403860" y="34289"/>
                  </a:lnTo>
                  <a:lnTo>
                    <a:pt x="407670" y="34289"/>
                  </a:lnTo>
                  <a:lnTo>
                    <a:pt x="407670" y="31750"/>
                  </a:lnTo>
                  <a:close/>
                </a:path>
                <a:path w="407669" h="334010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407669" h="334010">
                  <a:moveTo>
                    <a:pt x="407670" y="29210"/>
                  </a:moveTo>
                  <a:lnTo>
                    <a:pt x="403860" y="29210"/>
                  </a:lnTo>
                  <a:lnTo>
                    <a:pt x="403860" y="30479"/>
                  </a:lnTo>
                  <a:lnTo>
                    <a:pt x="407670" y="30479"/>
                  </a:lnTo>
                  <a:lnTo>
                    <a:pt x="407670" y="29210"/>
                  </a:lnTo>
                  <a:close/>
                </a:path>
                <a:path w="407669" h="334010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407669" h="334010">
                  <a:moveTo>
                    <a:pt x="407670" y="25400"/>
                  </a:moveTo>
                  <a:lnTo>
                    <a:pt x="403860" y="25400"/>
                  </a:lnTo>
                  <a:lnTo>
                    <a:pt x="403860" y="27939"/>
                  </a:lnTo>
                  <a:lnTo>
                    <a:pt x="407670" y="27939"/>
                  </a:lnTo>
                  <a:lnTo>
                    <a:pt x="407670" y="25400"/>
                  </a:lnTo>
                  <a:close/>
                </a:path>
                <a:path w="407669" h="334010">
                  <a:moveTo>
                    <a:pt x="381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860"/>
                  </a:lnTo>
                  <a:close/>
                </a:path>
                <a:path w="407669" h="334010">
                  <a:moveTo>
                    <a:pt x="407670" y="22860"/>
                  </a:moveTo>
                  <a:lnTo>
                    <a:pt x="403860" y="22860"/>
                  </a:lnTo>
                  <a:lnTo>
                    <a:pt x="403860" y="24129"/>
                  </a:lnTo>
                  <a:lnTo>
                    <a:pt x="407670" y="24129"/>
                  </a:lnTo>
                  <a:lnTo>
                    <a:pt x="407670" y="22860"/>
                  </a:lnTo>
                  <a:close/>
                </a:path>
                <a:path w="407669" h="334010">
                  <a:moveTo>
                    <a:pt x="381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close/>
                </a:path>
                <a:path w="407669" h="334010">
                  <a:moveTo>
                    <a:pt x="407670" y="19050"/>
                  </a:moveTo>
                  <a:lnTo>
                    <a:pt x="403860" y="19050"/>
                  </a:lnTo>
                  <a:lnTo>
                    <a:pt x="403860" y="21589"/>
                  </a:lnTo>
                  <a:lnTo>
                    <a:pt x="407670" y="21589"/>
                  </a:lnTo>
                  <a:lnTo>
                    <a:pt x="407670" y="19050"/>
                  </a:lnTo>
                  <a:close/>
                </a:path>
                <a:path w="407669" h="334010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407669" h="334010">
                  <a:moveTo>
                    <a:pt x="407670" y="16510"/>
                  </a:moveTo>
                  <a:lnTo>
                    <a:pt x="403860" y="16510"/>
                  </a:lnTo>
                  <a:lnTo>
                    <a:pt x="403860" y="17779"/>
                  </a:lnTo>
                  <a:lnTo>
                    <a:pt x="407670" y="17779"/>
                  </a:lnTo>
                  <a:lnTo>
                    <a:pt x="407670" y="16510"/>
                  </a:lnTo>
                  <a:close/>
                </a:path>
                <a:path w="407669" h="334010">
                  <a:moveTo>
                    <a:pt x="1270" y="11429"/>
                  </a:moveTo>
                  <a:lnTo>
                    <a:pt x="0" y="1142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lnTo>
                    <a:pt x="1270" y="12700"/>
                  </a:lnTo>
                  <a:lnTo>
                    <a:pt x="1270" y="11429"/>
                  </a:lnTo>
                  <a:close/>
                </a:path>
                <a:path w="407669" h="334010">
                  <a:moveTo>
                    <a:pt x="407670" y="12700"/>
                  </a:moveTo>
                  <a:lnTo>
                    <a:pt x="403860" y="12700"/>
                  </a:lnTo>
                  <a:lnTo>
                    <a:pt x="403860" y="15239"/>
                  </a:lnTo>
                  <a:lnTo>
                    <a:pt x="407670" y="15239"/>
                  </a:lnTo>
                  <a:lnTo>
                    <a:pt x="407670" y="12700"/>
                  </a:lnTo>
                  <a:close/>
                </a:path>
                <a:path w="407669" h="334010">
                  <a:moveTo>
                    <a:pt x="3810" y="8889"/>
                  </a:moveTo>
                  <a:lnTo>
                    <a:pt x="2540" y="8889"/>
                  </a:lnTo>
                  <a:lnTo>
                    <a:pt x="254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407669" h="334010">
                  <a:moveTo>
                    <a:pt x="406400" y="8889"/>
                  </a:moveTo>
                  <a:lnTo>
                    <a:pt x="405130" y="8889"/>
                  </a:lnTo>
                  <a:lnTo>
                    <a:pt x="405130" y="10160"/>
                  </a:lnTo>
                  <a:lnTo>
                    <a:pt x="403860" y="10160"/>
                  </a:lnTo>
                  <a:lnTo>
                    <a:pt x="403860" y="11429"/>
                  </a:lnTo>
                  <a:lnTo>
                    <a:pt x="406400" y="11429"/>
                  </a:lnTo>
                  <a:lnTo>
                    <a:pt x="406400" y="8889"/>
                  </a:lnTo>
                  <a:close/>
                </a:path>
                <a:path w="407669" h="334010">
                  <a:moveTo>
                    <a:pt x="10160" y="2539"/>
                  </a:moveTo>
                  <a:lnTo>
                    <a:pt x="8890" y="2539"/>
                  </a:lnTo>
                  <a:lnTo>
                    <a:pt x="8890" y="3810"/>
                  </a:lnTo>
                  <a:lnTo>
                    <a:pt x="10160" y="3810"/>
                  </a:lnTo>
                  <a:lnTo>
                    <a:pt x="10160" y="2539"/>
                  </a:lnTo>
                  <a:close/>
                </a:path>
                <a:path w="407669" h="334010">
                  <a:moveTo>
                    <a:pt x="400050" y="2539"/>
                  </a:moveTo>
                  <a:lnTo>
                    <a:pt x="398780" y="2539"/>
                  </a:lnTo>
                  <a:lnTo>
                    <a:pt x="398780" y="3810"/>
                  </a:lnTo>
                  <a:lnTo>
                    <a:pt x="400050" y="3810"/>
                  </a:lnTo>
                  <a:lnTo>
                    <a:pt x="400050" y="2539"/>
                  </a:lnTo>
                  <a:close/>
                </a:path>
                <a:path w="407669" h="334010">
                  <a:moveTo>
                    <a:pt x="397510" y="0"/>
                  </a:moveTo>
                  <a:lnTo>
                    <a:pt x="11430" y="0"/>
                  </a:lnTo>
                  <a:lnTo>
                    <a:pt x="11430" y="2539"/>
                  </a:lnTo>
                  <a:lnTo>
                    <a:pt x="397510" y="2539"/>
                  </a:lnTo>
                  <a:lnTo>
                    <a:pt x="397510" y="0"/>
                  </a:lnTo>
                  <a:close/>
                </a:path>
                <a:path w="407669" h="334010">
                  <a:moveTo>
                    <a:pt x="3810" y="69850"/>
                  </a:moveTo>
                  <a:lnTo>
                    <a:pt x="0" y="6985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69850"/>
                  </a:lnTo>
                  <a:close/>
                </a:path>
                <a:path w="407669" h="334010">
                  <a:moveTo>
                    <a:pt x="407670" y="69850"/>
                  </a:moveTo>
                  <a:lnTo>
                    <a:pt x="403860" y="69850"/>
                  </a:lnTo>
                  <a:lnTo>
                    <a:pt x="403860" y="156210"/>
                  </a:lnTo>
                  <a:lnTo>
                    <a:pt x="407670" y="156210"/>
                  </a:lnTo>
                  <a:lnTo>
                    <a:pt x="407670" y="69850"/>
                  </a:lnTo>
                  <a:close/>
                </a:path>
                <a:path w="407669" h="334010">
                  <a:moveTo>
                    <a:pt x="3810" y="156210"/>
                  </a:moveTo>
                  <a:lnTo>
                    <a:pt x="0" y="15621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156210"/>
                  </a:lnTo>
                  <a:close/>
                </a:path>
                <a:path w="407669" h="334010">
                  <a:moveTo>
                    <a:pt x="407670" y="156210"/>
                  </a:moveTo>
                  <a:lnTo>
                    <a:pt x="403860" y="156210"/>
                  </a:lnTo>
                  <a:lnTo>
                    <a:pt x="403860" y="222250"/>
                  </a:lnTo>
                  <a:lnTo>
                    <a:pt x="407670" y="222250"/>
                  </a:lnTo>
                  <a:lnTo>
                    <a:pt x="407670" y="156210"/>
                  </a:lnTo>
                  <a:close/>
                </a:path>
                <a:path w="407669" h="334010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407669" h="334010">
                  <a:moveTo>
                    <a:pt x="407670" y="222250"/>
                  </a:moveTo>
                  <a:lnTo>
                    <a:pt x="403860" y="222250"/>
                  </a:lnTo>
                  <a:lnTo>
                    <a:pt x="403860" y="228600"/>
                  </a:lnTo>
                  <a:lnTo>
                    <a:pt x="407670" y="228600"/>
                  </a:lnTo>
                  <a:lnTo>
                    <a:pt x="407670" y="222250"/>
                  </a:lnTo>
                  <a:close/>
                </a:path>
                <a:path w="407669" h="334010">
                  <a:moveTo>
                    <a:pt x="3810" y="228600"/>
                  </a:moveTo>
                  <a:lnTo>
                    <a:pt x="0" y="2286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28600"/>
                  </a:lnTo>
                  <a:close/>
                </a:path>
                <a:path w="407669" h="334010">
                  <a:moveTo>
                    <a:pt x="407670" y="228600"/>
                  </a:moveTo>
                  <a:lnTo>
                    <a:pt x="403860" y="228600"/>
                  </a:lnTo>
                  <a:lnTo>
                    <a:pt x="403860" y="260350"/>
                  </a:lnTo>
                  <a:lnTo>
                    <a:pt x="407670" y="260350"/>
                  </a:lnTo>
                  <a:lnTo>
                    <a:pt x="407670" y="228600"/>
                  </a:lnTo>
                  <a:close/>
                </a:path>
                <a:path w="407669" h="334010">
                  <a:moveTo>
                    <a:pt x="3810" y="260350"/>
                  </a:moveTo>
                  <a:lnTo>
                    <a:pt x="0" y="26035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60350"/>
                  </a:lnTo>
                  <a:close/>
                </a:path>
                <a:path w="407669" h="334010">
                  <a:moveTo>
                    <a:pt x="407670" y="260350"/>
                  </a:moveTo>
                  <a:lnTo>
                    <a:pt x="403860" y="260350"/>
                  </a:lnTo>
                  <a:lnTo>
                    <a:pt x="403860" y="285750"/>
                  </a:lnTo>
                  <a:lnTo>
                    <a:pt x="407670" y="285750"/>
                  </a:lnTo>
                  <a:lnTo>
                    <a:pt x="407670" y="260350"/>
                  </a:lnTo>
                  <a:close/>
                </a:path>
                <a:path w="407669" h="334010">
                  <a:moveTo>
                    <a:pt x="398780" y="332867"/>
                  </a:moveTo>
                  <a:lnTo>
                    <a:pt x="10160" y="332867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867"/>
                  </a:lnTo>
                  <a:close/>
                </a:path>
                <a:path w="407669" h="334010">
                  <a:moveTo>
                    <a:pt x="400050" y="331597"/>
                  </a:moveTo>
                  <a:lnTo>
                    <a:pt x="8890" y="331597"/>
                  </a:lnTo>
                  <a:lnTo>
                    <a:pt x="8890" y="332867"/>
                  </a:lnTo>
                  <a:lnTo>
                    <a:pt x="10160" y="332867"/>
                  </a:lnTo>
                  <a:lnTo>
                    <a:pt x="10160" y="332739"/>
                  </a:lnTo>
                  <a:lnTo>
                    <a:pt x="400050" y="332739"/>
                  </a:lnTo>
                  <a:lnTo>
                    <a:pt x="400050" y="331597"/>
                  </a:lnTo>
                  <a:close/>
                </a:path>
                <a:path w="407669" h="334010">
                  <a:moveTo>
                    <a:pt x="400050" y="332739"/>
                  </a:moveTo>
                  <a:lnTo>
                    <a:pt x="398780" y="332739"/>
                  </a:lnTo>
                  <a:lnTo>
                    <a:pt x="398780" y="332867"/>
                  </a:lnTo>
                  <a:lnTo>
                    <a:pt x="400050" y="332867"/>
                  </a:lnTo>
                  <a:lnTo>
                    <a:pt x="400050" y="332739"/>
                  </a:lnTo>
                  <a:close/>
                </a:path>
                <a:path w="407669" h="334010">
                  <a:moveTo>
                    <a:pt x="401320" y="330200"/>
                  </a:moveTo>
                  <a:lnTo>
                    <a:pt x="7620" y="330200"/>
                  </a:lnTo>
                  <a:lnTo>
                    <a:pt x="7620" y="331597"/>
                  </a:lnTo>
                  <a:lnTo>
                    <a:pt x="401320" y="331597"/>
                  </a:lnTo>
                  <a:lnTo>
                    <a:pt x="401320" y="330200"/>
                  </a:lnTo>
                  <a:close/>
                </a:path>
                <a:path w="407669" h="334010">
                  <a:moveTo>
                    <a:pt x="405130" y="326517"/>
                  </a:moveTo>
                  <a:lnTo>
                    <a:pt x="403860" y="326517"/>
                  </a:lnTo>
                  <a:lnTo>
                    <a:pt x="403860" y="327660"/>
                  </a:lnTo>
                  <a:lnTo>
                    <a:pt x="405130" y="327660"/>
                  </a:lnTo>
                  <a:lnTo>
                    <a:pt x="405130" y="326517"/>
                  </a:lnTo>
                  <a:close/>
                </a:path>
                <a:path w="407669" h="334010">
                  <a:moveTo>
                    <a:pt x="3810" y="322707"/>
                  </a:moveTo>
                  <a:lnTo>
                    <a:pt x="0" y="32270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326517"/>
                  </a:lnTo>
                  <a:lnTo>
                    <a:pt x="3810" y="326517"/>
                  </a:lnTo>
                  <a:lnTo>
                    <a:pt x="3810" y="322707"/>
                  </a:lnTo>
                  <a:close/>
                </a:path>
                <a:path w="407669" h="334010">
                  <a:moveTo>
                    <a:pt x="407670" y="322707"/>
                  </a:moveTo>
                  <a:lnTo>
                    <a:pt x="403860" y="322707"/>
                  </a:lnTo>
                  <a:lnTo>
                    <a:pt x="403860" y="326389"/>
                  </a:lnTo>
                  <a:lnTo>
                    <a:pt x="405130" y="326389"/>
                  </a:lnTo>
                  <a:lnTo>
                    <a:pt x="405130" y="326517"/>
                  </a:lnTo>
                  <a:lnTo>
                    <a:pt x="406400" y="326517"/>
                  </a:lnTo>
                  <a:lnTo>
                    <a:pt x="406400" y="325247"/>
                  </a:lnTo>
                  <a:lnTo>
                    <a:pt x="407670" y="325247"/>
                  </a:lnTo>
                  <a:lnTo>
                    <a:pt x="407670" y="322707"/>
                  </a:lnTo>
                  <a:close/>
                </a:path>
                <a:path w="407669" h="334010">
                  <a:moveTo>
                    <a:pt x="3810" y="320167"/>
                  </a:moveTo>
                  <a:lnTo>
                    <a:pt x="0" y="320167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20167"/>
                  </a:lnTo>
                  <a:close/>
                </a:path>
                <a:path w="407669" h="334010">
                  <a:moveTo>
                    <a:pt x="407670" y="320167"/>
                  </a:moveTo>
                  <a:lnTo>
                    <a:pt x="403860" y="320167"/>
                  </a:lnTo>
                  <a:lnTo>
                    <a:pt x="403860" y="322580"/>
                  </a:lnTo>
                  <a:lnTo>
                    <a:pt x="407670" y="322580"/>
                  </a:lnTo>
                  <a:lnTo>
                    <a:pt x="407670" y="320167"/>
                  </a:lnTo>
                  <a:close/>
                </a:path>
                <a:path w="407669" h="334010">
                  <a:moveTo>
                    <a:pt x="3810" y="316357"/>
                  </a:moveTo>
                  <a:lnTo>
                    <a:pt x="0" y="316357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6357"/>
                  </a:lnTo>
                  <a:close/>
                </a:path>
                <a:path w="407669" h="334010">
                  <a:moveTo>
                    <a:pt x="407670" y="316357"/>
                  </a:moveTo>
                  <a:lnTo>
                    <a:pt x="403860" y="316357"/>
                  </a:lnTo>
                  <a:lnTo>
                    <a:pt x="403860" y="320039"/>
                  </a:lnTo>
                  <a:lnTo>
                    <a:pt x="407670" y="320039"/>
                  </a:lnTo>
                  <a:lnTo>
                    <a:pt x="407670" y="316357"/>
                  </a:lnTo>
                  <a:close/>
                </a:path>
                <a:path w="407669" h="334010">
                  <a:moveTo>
                    <a:pt x="3810" y="313817"/>
                  </a:moveTo>
                  <a:lnTo>
                    <a:pt x="0" y="313817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817"/>
                  </a:lnTo>
                  <a:close/>
                </a:path>
                <a:path w="407669" h="334010">
                  <a:moveTo>
                    <a:pt x="407670" y="313817"/>
                  </a:moveTo>
                  <a:lnTo>
                    <a:pt x="403860" y="313817"/>
                  </a:lnTo>
                  <a:lnTo>
                    <a:pt x="403860" y="316230"/>
                  </a:lnTo>
                  <a:lnTo>
                    <a:pt x="407670" y="316230"/>
                  </a:lnTo>
                  <a:lnTo>
                    <a:pt x="407670" y="313817"/>
                  </a:lnTo>
                  <a:close/>
                </a:path>
                <a:path w="407669" h="334010">
                  <a:moveTo>
                    <a:pt x="3810" y="310007"/>
                  </a:moveTo>
                  <a:lnTo>
                    <a:pt x="0" y="310007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0007"/>
                  </a:lnTo>
                  <a:close/>
                </a:path>
                <a:path w="407669" h="334010">
                  <a:moveTo>
                    <a:pt x="407670" y="310007"/>
                  </a:moveTo>
                  <a:lnTo>
                    <a:pt x="403860" y="310007"/>
                  </a:lnTo>
                  <a:lnTo>
                    <a:pt x="403860" y="313689"/>
                  </a:lnTo>
                  <a:lnTo>
                    <a:pt x="407670" y="313689"/>
                  </a:lnTo>
                  <a:lnTo>
                    <a:pt x="407670" y="310007"/>
                  </a:lnTo>
                  <a:close/>
                </a:path>
                <a:path w="407669" h="334010">
                  <a:moveTo>
                    <a:pt x="3810" y="307467"/>
                  </a:moveTo>
                  <a:lnTo>
                    <a:pt x="0" y="307467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7467"/>
                  </a:lnTo>
                  <a:close/>
                </a:path>
                <a:path w="407669" h="334010">
                  <a:moveTo>
                    <a:pt x="407670" y="307467"/>
                  </a:moveTo>
                  <a:lnTo>
                    <a:pt x="403860" y="307467"/>
                  </a:lnTo>
                  <a:lnTo>
                    <a:pt x="403860" y="309880"/>
                  </a:lnTo>
                  <a:lnTo>
                    <a:pt x="407670" y="309880"/>
                  </a:lnTo>
                  <a:lnTo>
                    <a:pt x="407670" y="307467"/>
                  </a:lnTo>
                  <a:close/>
                </a:path>
                <a:path w="407669" h="334010">
                  <a:moveTo>
                    <a:pt x="3810" y="303657"/>
                  </a:moveTo>
                  <a:lnTo>
                    <a:pt x="0" y="303657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3657"/>
                  </a:lnTo>
                  <a:close/>
                </a:path>
                <a:path w="407669" h="334010">
                  <a:moveTo>
                    <a:pt x="407670" y="303657"/>
                  </a:moveTo>
                  <a:lnTo>
                    <a:pt x="403860" y="303657"/>
                  </a:lnTo>
                  <a:lnTo>
                    <a:pt x="403860" y="307339"/>
                  </a:lnTo>
                  <a:lnTo>
                    <a:pt x="407670" y="307339"/>
                  </a:lnTo>
                  <a:lnTo>
                    <a:pt x="407670" y="303657"/>
                  </a:lnTo>
                  <a:close/>
                </a:path>
                <a:path w="407669" h="334010">
                  <a:moveTo>
                    <a:pt x="3810" y="301117"/>
                  </a:moveTo>
                  <a:lnTo>
                    <a:pt x="0" y="301117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1117"/>
                  </a:lnTo>
                  <a:close/>
                </a:path>
                <a:path w="407669" h="334010">
                  <a:moveTo>
                    <a:pt x="407670" y="301117"/>
                  </a:moveTo>
                  <a:lnTo>
                    <a:pt x="403860" y="301117"/>
                  </a:lnTo>
                  <a:lnTo>
                    <a:pt x="403860" y="303530"/>
                  </a:lnTo>
                  <a:lnTo>
                    <a:pt x="407670" y="303530"/>
                  </a:lnTo>
                  <a:lnTo>
                    <a:pt x="407670" y="301117"/>
                  </a:lnTo>
                  <a:close/>
                </a:path>
                <a:path w="407669" h="334010">
                  <a:moveTo>
                    <a:pt x="3810" y="294767"/>
                  </a:moveTo>
                  <a:lnTo>
                    <a:pt x="0" y="294767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767"/>
                  </a:lnTo>
                  <a:close/>
                </a:path>
                <a:path w="407669" h="334010">
                  <a:moveTo>
                    <a:pt x="407670" y="294767"/>
                  </a:moveTo>
                  <a:lnTo>
                    <a:pt x="403860" y="294767"/>
                  </a:lnTo>
                  <a:lnTo>
                    <a:pt x="403860" y="300989"/>
                  </a:lnTo>
                  <a:lnTo>
                    <a:pt x="407670" y="300989"/>
                  </a:lnTo>
                  <a:lnTo>
                    <a:pt x="407670" y="294767"/>
                  </a:lnTo>
                  <a:close/>
                </a:path>
                <a:path w="407669" h="334010">
                  <a:moveTo>
                    <a:pt x="3810" y="288417"/>
                  </a:moveTo>
                  <a:lnTo>
                    <a:pt x="0" y="288417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417"/>
                  </a:lnTo>
                  <a:close/>
                </a:path>
                <a:path w="407669" h="334010">
                  <a:moveTo>
                    <a:pt x="407670" y="288417"/>
                  </a:moveTo>
                  <a:lnTo>
                    <a:pt x="403860" y="288417"/>
                  </a:lnTo>
                  <a:lnTo>
                    <a:pt x="403860" y="294639"/>
                  </a:lnTo>
                  <a:lnTo>
                    <a:pt x="407670" y="294639"/>
                  </a:lnTo>
                  <a:lnTo>
                    <a:pt x="407670" y="288417"/>
                  </a:lnTo>
                  <a:close/>
                </a:path>
                <a:path w="407669" h="334010">
                  <a:moveTo>
                    <a:pt x="3810" y="285876"/>
                  </a:moveTo>
                  <a:lnTo>
                    <a:pt x="0" y="285876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5876"/>
                  </a:lnTo>
                  <a:close/>
                </a:path>
                <a:path w="407669" h="334010">
                  <a:moveTo>
                    <a:pt x="407670" y="285876"/>
                  </a:moveTo>
                  <a:lnTo>
                    <a:pt x="403860" y="285876"/>
                  </a:lnTo>
                  <a:lnTo>
                    <a:pt x="403860" y="288289"/>
                  </a:lnTo>
                  <a:lnTo>
                    <a:pt x="407670" y="288289"/>
                  </a:lnTo>
                  <a:lnTo>
                    <a:pt x="407670" y="285876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803399" y="251079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63500"/>
                  </a:moveTo>
                  <a:lnTo>
                    <a:pt x="0" y="6350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500"/>
                  </a:lnTo>
                  <a:close/>
                </a:path>
                <a:path w="400050" h="326389">
                  <a:moveTo>
                    <a:pt x="400050" y="63500"/>
                  </a:moveTo>
                  <a:lnTo>
                    <a:pt x="396239" y="63500"/>
                  </a:lnTo>
                  <a:lnTo>
                    <a:pt x="396239" y="66039"/>
                  </a:lnTo>
                  <a:lnTo>
                    <a:pt x="400050" y="66039"/>
                  </a:lnTo>
                  <a:lnTo>
                    <a:pt x="400050" y="63500"/>
                  </a:lnTo>
                  <a:close/>
                </a:path>
                <a:path w="400050" h="326389">
                  <a:moveTo>
                    <a:pt x="3810" y="46989"/>
                  </a:moveTo>
                  <a:lnTo>
                    <a:pt x="0" y="46989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6989"/>
                  </a:lnTo>
                  <a:close/>
                </a:path>
                <a:path w="400050" h="326389">
                  <a:moveTo>
                    <a:pt x="400050" y="46989"/>
                  </a:moveTo>
                  <a:lnTo>
                    <a:pt x="396239" y="46989"/>
                  </a:lnTo>
                  <a:lnTo>
                    <a:pt x="396239" y="62229"/>
                  </a:lnTo>
                  <a:lnTo>
                    <a:pt x="400050" y="62229"/>
                  </a:lnTo>
                  <a:lnTo>
                    <a:pt x="400050" y="46989"/>
                  </a:lnTo>
                  <a:close/>
                </a:path>
                <a:path w="400050" h="326389">
                  <a:moveTo>
                    <a:pt x="3810" y="38100"/>
                  </a:moveTo>
                  <a:lnTo>
                    <a:pt x="0" y="3810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8100"/>
                  </a:lnTo>
                  <a:close/>
                </a:path>
                <a:path w="400050" h="326389">
                  <a:moveTo>
                    <a:pt x="400050" y="38100"/>
                  </a:moveTo>
                  <a:lnTo>
                    <a:pt x="396239" y="38100"/>
                  </a:lnTo>
                  <a:lnTo>
                    <a:pt x="396239" y="45719"/>
                  </a:lnTo>
                  <a:lnTo>
                    <a:pt x="400050" y="45719"/>
                  </a:lnTo>
                  <a:lnTo>
                    <a:pt x="400050" y="38100"/>
                  </a:lnTo>
                  <a:close/>
                </a:path>
                <a:path w="400050" h="326389">
                  <a:moveTo>
                    <a:pt x="3810" y="31750"/>
                  </a:moveTo>
                  <a:lnTo>
                    <a:pt x="0" y="3175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1750"/>
                  </a:lnTo>
                  <a:close/>
                </a:path>
                <a:path w="400050" h="326389">
                  <a:moveTo>
                    <a:pt x="400050" y="31750"/>
                  </a:moveTo>
                  <a:lnTo>
                    <a:pt x="396239" y="31750"/>
                  </a:lnTo>
                  <a:lnTo>
                    <a:pt x="396239" y="36829"/>
                  </a:lnTo>
                  <a:lnTo>
                    <a:pt x="400050" y="36829"/>
                  </a:lnTo>
                  <a:lnTo>
                    <a:pt x="400050" y="31750"/>
                  </a:lnTo>
                  <a:close/>
                </a:path>
                <a:path w="400050" h="326389">
                  <a:moveTo>
                    <a:pt x="3810" y="27939"/>
                  </a:moveTo>
                  <a:lnTo>
                    <a:pt x="0" y="27939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7939"/>
                  </a:lnTo>
                  <a:close/>
                </a:path>
                <a:path w="400050" h="326389">
                  <a:moveTo>
                    <a:pt x="400050" y="27939"/>
                  </a:moveTo>
                  <a:lnTo>
                    <a:pt x="396239" y="27939"/>
                  </a:lnTo>
                  <a:lnTo>
                    <a:pt x="396239" y="30479"/>
                  </a:lnTo>
                  <a:lnTo>
                    <a:pt x="400050" y="30479"/>
                  </a:lnTo>
                  <a:lnTo>
                    <a:pt x="400050" y="27939"/>
                  </a:lnTo>
                  <a:close/>
                </a:path>
                <a:path w="400050" h="326389">
                  <a:moveTo>
                    <a:pt x="381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5400"/>
                  </a:lnTo>
                  <a:close/>
                </a:path>
                <a:path w="400050" h="326389">
                  <a:moveTo>
                    <a:pt x="400050" y="25400"/>
                  </a:moveTo>
                  <a:lnTo>
                    <a:pt x="396239" y="25400"/>
                  </a:lnTo>
                  <a:lnTo>
                    <a:pt x="396239" y="26669"/>
                  </a:lnTo>
                  <a:lnTo>
                    <a:pt x="400050" y="26669"/>
                  </a:lnTo>
                  <a:lnTo>
                    <a:pt x="400050" y="25400"/>
                  </a:lnTo>
                  <a:close/>
                </a:path>
                <a:path w="400050" h="32638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400050" h="326389">
                  <a:moveTo>
                    <a:pt x="400050" y="21589"/>
                  </a:moveTo>
                  <a:lnTo>
                    <a:pt x="396239" y="21589"/>
                  </a:lnTo>
                  <a:lnTo>
                    <a:pt x="396239" y="24129"/>
                  </a:lnTo>
                  <a:lnTo>
                    <a:pt x="400050" y="24129"/>
                  </a:lnTo>
                  <a:lnTo>
                    <a:pt x="400050" y="21589"/>
                  </a:lnTo>
                  <a:close/>
                </a:path>
                <a:path w="400050" h="32638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400050" h="326389">
                  <a:moveTo>
                    <a:pt x="400050" y="19050"/>
                  </a:moveTo>
                  <a:lnTo>
                    <a:pt x="396239" y="19050"/>
                  </a:lnTo>
                  <a:lnTo>
                    <a:pt x="396239" y="20319"/>
                  </a:lnTo>
                  <a:lnTo>
                    <a:pt x="400050" y="20319"/>
                  </a:lnTo>
                  <a:lnTo>
                    <a:pt x="400050" y="19050"/>
                  </a:lnTo>
                  <a:close/>
                </a:path>
                <a:path w="400050" h="32638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400050" h="326389">
                  <a:moveTo>
                    <a:pt x="400050" y="15239"/>
                  </a:moveTo>
                  <a:lnTo>
                    <a:pt x="396239" y="15239"/>
                  </a:lnTo>
                  <a:lnTo>
                    <a:pt x="396239" y="17779"/>
                  </a:lnTo>
                  <a:lnTo>
                    <a:pt x="400050" y="17779"/>
                  </a:lnTo>
                  <a:lnTo>
                    <a:pt x="400050" y="15239"/>
                  </a:lnTo>
                  <a:close/>
                </a:path>
                <a:path w="400050" h="32638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400050" h="326389">
                  <a:moveTo>
                    <a:pt x="400050" y="12700"/>
                  </a:moveTo>
                  <a:lnTo>
                    <a:pt x="396239" y="12700"/>
                  </a:lnTo>
                  <a:lnTo>
                    <a:pt x="396239" y="13969"/>
                  </a:lnTo>
                  <a:lnTo>
                    <a:pt x="400050" y="13969"/>
                  </a:lnTo>
                  <a:lnTo>
                    <a:pt x="400050" y="12700"/>
                  </a:lnTo>
                  <a:close/>
                </a:path>
                <a:path w="400050" h="32638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400050" h="326389">
                  <a:moveTo>
                    <a:pt x="400050" y="8889"/>
                  </a:moveTo>
                  <a:lnTo>
                    <a:pt x="396239" y="8889"/>
                  </a:lnTo>
                  <a:lnTo>
                    <a:pt x="396239" y="11429"/>
                  </a:lnTo>
                  <a:lnTo>
                    <a:pt x="400050" y="11429"/>
                  </a:lnTo>
                  <a:lnTo>
                    <a:pt x="400050" y="8889"/>
                  </a:lnTo>
                  <a:close/>
                </a:path>
                <a:path w="400050" h="32638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400050" h="326389">
                  <a:moveTo>
                    <a:pt x="400050" y="6350"/>
                  </a:moveTo>
                  <a:lnTo>
                    <a:pt x="396239" y="6350"/>
                  </a:lnTo>
                  <a:lnTo>
                    <a:pt x="396239" y="7619"/>
                  </a:lnTo>
                  <a:lnTo>
                    <a:pt x="400050" y="7619"/>
                  </a:lnTo>
                  <a:lnTo>
                    <a:pt x="400050" y="6350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1269" y="2539"/>
                  </a:lnTo>
                  <a:lnTo>
                    <a:pt x="1269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400050" y="3810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400050" y="3810"/>
                  </a:moveTo>
                  <a:lnTo>
                    <a:pt x="396239" y="3810"/>
                  </a:lnTo>
                  <a:lnTo>
                    <a:pt x="396239" y="5079"/>
                  </a:lnTo>
                  <a:lnTo>
                    <a:pt x="400050" y="5079"/>
                  </a:lnTo>
                  <a:lnTo>
                    <a:pt x="400050" y="3810"/>
                  </a:lnTo>
                  <a:close/>
                </a:path>
                <a:path w="400050" h="326389">
                  <a:moveTo>
                    <a:pt x="3810" y="1269"/>
                  </a:moveTo>
                  <a:lnTo>
                    <a:pt x="2539" y="1269"/>
                  </a:lnTo>
                  <a:lnTo>
                    <a:pt x="2539" y="2539"/>
                  </a:lnTo>
                  <a:lnTo>
                    <a:pt x="3810" y="2539"/>
                  </a:lnTo>
                  <a:lnTo>
                    <a:pt x="3810" y="1269"/>
                  </a:lnTo>
                  <a:close/>
                </a:path>
                <a:path w="400050" h="326389">
                  <a:moveTo>
                    <a:pt x="398779" y="1269"/>
                  </a:moveTo>
                  <a:lnTo>
                    <a:pt x="397510" y="1269"/>
                  </a:lnTo>
                  <a:lnTo>
                    <a:pt x="397510" y="2539"/>
                  </a:lnTo>
                  <a:lnTo>
                    <a:pt x="398779" y="2539"/>
                  </a:lnTo>
                  <a:lnTo>
                    <a:pt x="398779" y="1269"/>
                  </a:lnTo>
                  <a:close/>
                </a:path>
                <a:path w="400050" h="326389">
                  <a:moveTo>
                    <a:pt x="39624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0050" h="326389">
                  <a:moveTo>
                    <a:pt x="3810" y="66040"/>
                  </a:moveTo>
                  <a:lnTo>
                    <a:pt x="0" y="6604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66040"/>
                  </a:lnTo>
                  <a:close/>
                </a:path>
                <a:path w="400050" h="326389">
                  <a:moveTo>
                    <a:pt x="400050" y="66040"/>
                  </a:moveTo>
                  <a:lnTo>
                    <a:pt x="396239" y="66040"/>
                  </a:lnTo>
                  <a:lnTo>
                    <a:pt x="396239" y="152400"/>
                  </a:lnTo>
                  <a:lnTo>
                    <a:pt x="400050" y="152400"/>
                  </a:lnTo>
                  <a:lnTo>
                    <a:pt x="400050" y="66040"/>
                  </a:lnTo>
                  <a:close/>
                </a:path>
                <a:path w="400050" h="326389">
                  <a:moveTo>
                    <a:pt x="3810" y="152400"/>
                  </a:moveTo>
                  <a:lnTo>
                    <a:pt x="0" y="15240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152400"/>
                  </a:lnTo>
                  <a:close/>
                </a:path>
                <a:path w="400050" h="326389">
                  <a:moveTo>
                    <a:pt x="400050" y="152400"/>
                  </a:moveTo>
                  <a:lnTo>
                    <a:pt x="396239" y="152400"/>
                  </a:lnTo>
                  <a:lnTo>
                    <a:pt x="396239" y="218439"/>
                  </a:lnTo>
                  <a:lnTo>
                    <a:pt x="400050" y="218439"/>
                  </a:lnTo>
                  <a:lnTo>
                    <a:pt x="400050" y="152400"/>
                  </a:lnTo>
                  <a:close/>
                </a:path>
                <a:path w="400050" h="326389">
                  <a:moveTo>
                    <a:pt x="381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18440"/>
                  </a:lnTo>
                  <a:close/>
                </a:path>
                <a:path w="400050" h="326389">
                  <a:moveTo>
                    <a:pt x="400050" y="218440"/>
                  </a:moveTo>
                  <a:lnTo>
                    <a:pt x="396239" y="218440"/>
                  </a:lnTo>
                  <a:lnTo>
                    <a:pt x="396239" y="224789"/>
                  </a:lnTo>
                  <a:lnTo>
                    <a:pt x="400050" y="224789"/>
                  </a:lnTo>
                  <a:lnTo>
                    <a:pt x="400050" y="218440"/>
                  </a:lnTo>
                  <a:close/>
                </a:path>
                <a:path w="400050" h="326389">
                  <a:moveTo>
                    <a:pt x="3810" y="224790"/>
                  </a:moveTo>
                  <a:lnTo>
                    <a:pt x="0" y="2247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24790"/>
                  </a:lnTo>
                  <a:close/>
                </a:path>
                <a:path w="400050" h="326389">
                  <a:moveTo>
                    <a:pt x="400050" y="224790"/>
                  </a:moveTo>
                  <a:lnTo>
                    <a:pt x="396239" y="224790"/>
                  </a:lnTo>
                  <a:lnTo>
                    <a:pt x="396239" y="256539"/>
                  </a:lnTo>
                  <a:lnTo>
                    <a:pt x="400050" y="256539"/>
                  </a:lnTo>
                  <a:lnTo>
                    <a:pt x="400050" y="224790"/>
                  </a:lnTo>
                  <a:close/>
                </a:path>
                <a:path w="400050" h="326389">
                  <a:moveTo>
                    <a:pt x="3810" y="256540"/>
                  </a:moveTo>
                  <a:lnTo>
                    <a:pt x="0" y="25654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56540"/>
                  </a:lnTo>
                  <a:close/>
                </a:path>
                <a:path w="400050" h="326389">
                  <a:moveTo>
                    <a:pt x="400050" y="256540"/>
                  </a:moveTo>
                  <a:lnTo>
                    <a:pt x="396239" y="256540"/>
                  </a:lnTo>
                  <a:lnTo>
                    <a:pt x="396239" y="281939"/>
                  </a:lnTo>
                  <a:lnTo>
                    <a:pt x="400050" y="281939"/>
                  </a:lnTo>
                  <a:lnTo>
                    <a:pt x="400050" y="256540"/>
                  </a:lnTo>
                  <a:close/>
                </a:path>
                <a:path w="400050" h="326389">
                  <a:moveTo>
                    <a:pt x="398779" y="325247"/>
                  </a:moveTo>
                  <a:lnTo>
                    <a:pt x="2539" y="325247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5247"/>
                  </a:lnTo>
                  <a:close/>
                </a:path>
                <a:path w="400050" h="326389">
                  <a:moveTo>
                    <a:pt x="400050" y="322707"/>
                  </a:moveTo>
                  <a:lnTo>
                    <a:pt x="0" y="322707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247"/>
                  </a:lnTo>
                  <a:lnTo>
                    <a:pt x="2539" y="325247"/>
                  </a:lnTo>
                  <a:lnTo>
                    <a:pt x="400050" y="325120"/>
                  </a:lnTo>
                  <a:lnTo>
                    <a:pt x="400050" y="322707"/>
                  </a:lnTo>
                  <a:close/>
                </a:path>
                <a:path w="400050" h="326389">
                  <a:moveTo>
                    <a:pt x="400050" y="325120"/>
                  </a:moveTo>
                  <a:lnTo>
                    <a:pt x="398779" y="325120"/>
                  </a:lnTo>
                  <a:lnTo>
                    <a:pt x="400050" y="325247"/>
                  </a:lnTo>
                  <a:close/>
                </a:path>
                <a:path w="400050" h="326389">
                  <a:moveTo>
                    <a:pt x="3810" y="318897"/>
                  </a:moveTo>
                  <a:lnTo>
                    <a:pt x="0" y="318897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18897"/>
                  </a:lnTo>
                  <a:close/>
                </a:path>
                <a:path w="400050" h="326389">
                  <a:moveTo>
                    <a:pt x="400050" y="318897"/>
                  </a:moveTo>
                  <a:lnTo>
                    <a:pt x="396239" y="318897"/>
                  </a:lnTo>
                  <a:lnTo>
                    <a:pt x="396239" y="322580"/>
                  </a:lnTo>
                  <a:lnTo>
                    <a:pt x="400050" y="322580"/>
                  </a:lnTo>
                  <a:lnTo>
                    <a:pt x="400050" y="318897"/>
                  </a:lnTo>
                  <a:close/>
                </a:path>
                <a:path w="400050" h="326389">
                  <a:moveTo>
                    <a:pt x="3810" y="316357"/>
                  </a:moveTo>
                  <a:lnTo>
                    <a:pt x="0" y="316357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6357"/>
                  </a:lnTo>
                  <a:close/>
                </a:path>
                <a:path w="400050" h="326389">
                  <a:moveTo>
                    <a:pt x="400050" y="316357"/>
                  </a:moveTo>
                  <a:lnTo>
                    <a:pt x="396239" y="316357"/>
                  </a:lnTo>
                  <a:lnTo>
                    <a:pt x="396239" y="318770"/>
                  </a:lnTo>
                  <a:lnTo>
                    <a:pt x="400050" y="318770"/>
                  </a:lnTo>
                  <a:lnTo>
                    <a:pt x="400050" y="316357"/>
                  </a:lnTo>
                  <a:close/>
                </a:path>
                <a:path w="400050" h="326389">
                  <a:moveTo>
                    <a:pt x="3810" y="312547"/>
                  </a:moveTo>
                  <a:lnTo>
                    <a:pt x="0" y="312547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12547"/>
                  </a:lnTo>
                  <a:close/>
                </a:path>
                <a:path w="400050" h="326389">
                  <a:moveTo>
                    <a:pt x="400050" y="312547"/>
                  </a:moveTo>
                  <a:lnTo>
                    <a:pt x="396239" y="312547"/>
                  </a:lnTo>
                  <a:lnTo>
                    <a:pt x="396239" y="316229"/>
                  </a:lnTo>
                  <a:lnTo>
                    <a:pt x="400050" y="316229"/>
                  </a:lnTo>
                  <a:lnTo>
                    <a:pt x="400050" y="312547"/>
                  </a:lnTo>
                  <a:close/>
                </a:path>
                <a:path w="400050" h="326389">
                  <a:moveTo>
                    <a:pt x="3810" y="310007"/>
                  </a:moveTo>
                  <a:lnTo>
                    <a:pt x="0" y="310007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10007"/>
                  </a:lnTo>
                  <a:close/>
                </a:path>
                <a:path w="400050" h="326389">
                  <a:moveTo>
                    <a:pt x="400050" y="310007"/>
                  </a:moveTo>
                  <a:lnTo>
                    <a:pt x="396239" y="310007"/>
                  </a:lnTo>
                  <a:lnTo>
                    <a:pt x="396239" y="312420"/>
                  </a:lnTo>
                  <a:lnTo>
                    <a:pt x="400050" y="312420"/>
                  </a:lnTo>
                  <a:lnTo>
                    <a:pt x="400050" y="310007"/>
                  </a:lnTo>
                  <a:close/>
                </a:path>
                <a:path w="400050" h="326389">
                  <a:moveTo>
                    <a:pt x="3810" y="306197"/>
                  </a:moveTo>
                  <a:lnTo>
                    <a:pt x="0" y="306197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6197"/>
                  </a:lnTo>
                  <a:close/>
                </a:path>
                <a:path w="400050" h="326389">
                  <a:moveTo>
                    <a:pt x="400050" y="306197"/>
                  </a:moveTo>
                  <a:lnTo>
                    <a:pt x="396239" y="306197"/>
                  </a:lnTo>
                  <a:lnTo>
                    <a:pt x="396239" y="309879"/>
                  </a:lnTo>
                  <a:lnTo>
                    <a:pt x="400050" y="309879"/>
                  </a:lnTo>
                  <a:lnTo>
                    <a:pt x="400050" y="306197"/>
                  </a:lnTo>
                  <a:close/>
                </a:path>
                <a:path w="400050" h="326389">
                  <a:moveTo>
                    <a:pt x="3810" y="303657"/>
                  </a:moveTo>
                  <a:lnTo>
                    <a:pt x="0" y="303657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3657"/>
                  </a:lnTo>
                  <a:close/>
                </a:path>
                <a:path w="400050" h="326389">
                  <a:moveTo>
                    <a:pt x="400050" y="303657"/>
                  </a:moveTo>
                  <a:lnTo>
                    <a:pt x="396239" y="303657"/>
                  </a:lnTo>
                  <a:lnTo>
                    <a:pt x="396239" y="306070"/>
                  </a:lnTo>
                  <a:lnTo>
                    <a:pt x="400050" y="306070"/>
                  </a:lnTo>
                  <a:lnTo>
                    <a:pt x="400050" y="303657"/>
                  </a:lnTo>
                  <a:close/>
                </a:path>
                <a:path w="400050" h="326389">
                  <a:moveTo>
                    <a:pt x="3810" y="299847"/>
                  </a:moveTo>
                  <a:lnTo>
                    <a:pt x="0" y="299847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9847"/>
                  </a:lnTo>
                  <a:close/>
                </a:path>
                <a:path w="400050" h="326389">
                  <a:moveTo>
                    <a:pt x="400050" y="299847"/>
                  </a:moveTo>
                  <a:lnTo>
                    <a:pt x="396239" y="299847"/>
                  </a:lnTo>
                  <a:lnTo>
                    <a:pt x="396239" y="303529"/>
                  </a:lnTo>
                  <a:lnTo>
                    <a:pt x="400050" y="303529"/>
                  </a:lnTo>
                  <a:lnTo>
                    <a:pt x="400050" y="299847"/>
                  </a:lnTo>
                  <a:close/>
                </a:path>
                <a:path w="400050" h="326389">
                  <a:moveTo>
                    <a:pt x="3810" y="297307"/>
                  </a:moveTo>
                  <a:lnTo>
                    <a:pt x="0" y="297307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307"/>
                  </a:lnTo>
                  <a:close/>
                </a:path>
                <a:path w="400050" h="326389">
                  <a:moveTo>
                    <a:pt x="400050" y="297307"/>
                  </a:moveTo>
                  <a:lnTo>
                    <a:pt x="396239" y="297307"/>
                  </a:lnTo>
                  <a:lnTo>
                    <a:pt x="396239" y="299720"/>
                  </a:lnTo>
                  <a:lnTo>
                    <a:pt x="400050" y="299720"/>
                  </a:lnTo>
                  <a:lnTo>
                    <a:pt x="400050" y="297307"/>
                  </a:lnTo>
                  <a:close/>
                </a:path>
                <a:path w="400050" h="326389">
                  <a:moveTo>
                    <a:pt x="3810" y="290957"/>
                  </a:moveTo>
                  <a:lnTo>
                    <a:pt x="0" y="290957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957"/>
                  </a:lnTo>
                  <a:close/>
                </a:path>
                <a:path w="400050" h="326389">
                  <a:moveTo>
                    <a:pt x="400050" y="290957"/>
                  </a:moveTo>
                  <a:lnTo>
                    <a:pt x="396239" y="290957"/>
                  </a:lnTo>
                  <a:lnTo>
                    <a:pt x="396239" y="297179"/>
                  </a:lnTo>
                  <a:lnTo>
                    <a:pt x="400050" y="297179"/>
                  </a:lnTo>
                  <a:lnTo>
                    <a:pt x="400050" y="290957"/>
                  </a:lnTo>
                  <a:close/>
                </a:path>
                <a:path w="400050" h="326389">
                  <a:moveTo>
                    <a:pt x="3810" y="284607"/>
                  </a:moveTo>
                  <a:lnTo>
                    <a:pt x="0" y="284607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607"/>
                  </a:lnTo>
                  <a:close/>
                </a:path>
                <a:path w="400050" h="326389">
                  <a:moveTo>
                    <a:pt x="400050" y="284607"/>
                  </a:moveTo>
                  <a:lnTo>
                    <a:pt x="396239" y="284607"/>
                  </a:lnTo>
                  <a:lnTo>
                    <a:pt x="396239" y="290829"/>
                  </a:lnTo>
                  <a:lnTo>
                    <a:pt x="400050" y="290829"/>
                  </a:lnTo>
                  <a:lnTo>
                    <a:pt x="400050" y="284607"/>
                  </a:lnTo>
                  <a:close/>
                </a:path>
                <a:path w="400050" h="326389">
                  <a:moveTo>
                    <a:pt x="3810" y="282066"/>
                  </a:moveTo>
                  <a:lnTo>
                    <a:pt x="0" y="282066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2066"/>
                  </a:lnTo>
                  <a:close/>
                </a:path>
                <a:path w="400050" h="326389">
                  <a:moveTo>
                    <a:pt x="400050" y="282066"/>
                  </a:moveTo>
                  <a:lnTo>
                    <a:pt x="396239" y="282066"/>
                  </a:lnTo>
                  <a:lnTo>
                    <a:pt x="396239" y="284479"/>
                  </a:lnTo>
                  <a:lnTo>
                    <a:pt x="400050" y="284479"/>
                  </a:lnTo>
                  <a:lnTo>
                    <a:pt x="400050" y="282066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807210" y="2514599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69">
                  <a:moveTo>
                    <a:pt x="3810" y="312547"/>
                  </a:moveTo>
                  <a:lnTo>
                    <a:pt x="0" y="312547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12547"/>
                  </a:lnTo>
                  <a:close/>
                </a:path>
                <a:path w="392430" h="318769">
                  <a:moveTo>
                    <a:pt x="3810" y="308737"/>
                  </a:moveTo>
                  <a:lnTo>
                    <a:pt x="0" y="308737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8737"/>
                  </a:lnTo>
                  <a:close/>
                </a:path>
                <a:path w="392430" h="318769">
                  <a:moveTo>
                    <a:pt x="3810" y="306197"/>
                  </a:moveTo>
                  <a:lnTo>
                    <a:pt x="0" y="306197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6197"/>
                  </a:lnTo>
                  <a:close/>
                </a:path>
                <a:path w="392430" h="318769">
                  <a:moveTo>
                    <a:pt x="3810" y="302387"/>
                  </a:moveTo>
                  <a:lnTo>
                    <a:pt x="0" y="302387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2387"/>
                  </a:lnTo>
                  <a:close/>
                </a:path>
                <a:path w="392430" h="318769">
                  <a:moveTo>
                    <a:pt x="3810" y="299847"/>
                  </a:moveTo>
                  <a:lnTo>
                    <a:pt x="0" y="299847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9847"/>
                  </a:lnTo>
                  <a:close/>
                </a:path>
                <a:path w="392430" h="318769">
                  <a:moveTo>
                    <a:pt x="3810" y="296037"/>
                  </a:moveTo>
                  <a:lnTo>
                    <a:pt x="0" y="296037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6037"/>
                  </a:lnTo>
                  <a:close/>
                </a:path>
                <a:path w="392430" h="318769">
                  <a:moveTo>
                    <a:pt x="3810" y="287147"/>
                  </a:moveTo>
                  <a:lnTo>
                    <a:pt x="3797" y="34302"/>
                  </a:lnTo>
                  <a:lnTo>
                    <a:pt x="0" y="34302"/>
                  </a:lnTo>
                  <a:lnTo>
                    <a:pt x="0" y="287147"/>
                  </a:lnTo>
                  <a:lnTo>
                    <a:pt x="0" y="293370"/>
                  </a:lnTo>
                  <a:lnTo>
                    <a:pt x="0" y="295922"/>
                  </a:lnTo>
                  <a:lnTo>
                    <a:pt x="3797" y="295922"/>
                  </a:lnTo>
                  <a:lnTo>
                    <a:pt x="3797" y="293370"/>
                  </a:lnTo>
                  <a:lnTo>
                    <a:pt x="3810" y="287147"/>
                  </a:lnTo>
                  <a:close/>
                </a:path>
                <a:path w="392430" h="318769">
                  <a:moveTo>
                    <a:pt x="3810" y="27940"/>
                  </a:moveTo>
                  <a:lnTo>
                    <a:pt x="0" y="2794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7940"/>
                  </a:lnTo>
                  <a:close/>
                </a:path>
                <a:path w="392430" h="318769">
                  <a:moveTo>
                    <a:pt x="381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4130"/>
                  </a:lnTo>
                  <a:close/>
                </a:path>
                <a:path w="392430" h="318769">
                  <a:moveTo>
                    <a:pt x="3810" y="21590"/>
                  </a:moveTo>
                  <a:lnTo>
                    <a:pt x="0" y="2159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21590"/>
                  </a:lnTo>
                  <a:close/>
                </a:path>
                <a:path w="392430" h="31876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92430" h="318769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92430" h="31876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92430" h="318769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92430" h="31876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92430" h="318769">
                  <a:moveTo>
                    <a:pt x="392430" y="315087"/>
                  </a:moveTo>
                  <a:lnTo>
                    <a:pt x="0" y="315087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5087"/>
                  </a:lnTo>
                  <a:close/>
                </a:path>
                <a:path w="392430" h="318769">
                  <a:moveTo>
                    <a:pt x="392430" y="312547"/>
                  </a:moveTo>
                  <a:lnTo>
                    <a:pt x="388620" y="312547"/>
                  </a:lnTo>
                  <a:lnTo>
                    <a:pt x="388620" y="314960"/>
                  </a:lnTo>
                  <a:lnTo>
                    <a:pt x="392430" y="314960"/>
                  </a:lnTo>
                  <a:lnTo>
                    <a:pt x="392430" y="312547"/>
                  </a:lnTo>
                  <a:close/>
                </a:path>
                <a:path w="392430" h="318769">
                  <a:moveTo>
                    <a:pt x="392430" y="308737"/>
                  </a:moveTo>
                  <a:lnTo>
                    <a:pt x="388620" y="308737"/>
                  </a:lnTo>
                  <a:lnTo>
                    <a:pt x="388620" y="312420"/>
                  </a:lnTo>
                  <a:lnTo>
                    <a:pt x="392430" y="312420"/>
                  </a:lnTo>
                  <a:lnTo>
                    <a:pt x="392430" y="308737"/>
                  </a:lnTo>
                  <a:close/>
                </a:path>
                <a:path w="392430" h="318769">
                  <a:moveTo>
                    <a:pt x="392430" y="306197"/>
                  </a:moveTo>
                  <a:lnTo>
                    <a:pt x="388620" y="306197"/>
                  </a:lnTo>
                  <a:lnTo>
                    <a:pt x="388620" y="308610"/>
                  </a:lnTo>
                  <a:lnTo>
                    <a:pt x="392430" y="308610"/>
                  </a:lnTo>
                  <a:lnTo>
                    <a:pt x="392430" y="306197"/>
                  </a:lnTo>
                  <a:close/>
                </a:path>
                <a:path w="392430" h="318769">
                  <a:moveTo>
                    <a:pt x="392430" y="302387"/>
                  </a:moveTo>
                  <a:lnTo>
                    <a:pt x="388620" y="302387"/>
                  </a:lnTo>
                  <a:lnTo>
                    <a:pt x="388620" y="306070"/>
                  </a:lnTo>
                  <a:lnTo>
                    <a:pt x="392430" y="306070"/>
                  </a:lnTo>
                  <a:lnTo>
                    <a:pt x="392430" y="302387"/>
                  </a:lnTo>
                  <a:close/>
                </a:path>
                <a:path w="392430" h="318769">
                  <a:moveTo>
                    <a:pt x="392430" y="299847"/>
                  </a:moveTo>
                  <a:lnTo>
                    <a:pt x="388620" y="299847"/>
                  </a:lnTo>
                  <a:lnTo>
                    <a:pt x="388620" y="302260"/>
                  </a:lnTo>
                  <a:lnTo>
                    <a:pt x="392430" y="302260"/>
                  </a:lnTo>
                  <a:lnTo>
                    <a:pt x="392430" y="299847"/>
                  </a:lnTo>
                  <a:close/>
                </a:path>
                <a:path w="392430" h="318769">
                  <a:moveTo>
                    <a:pt x="392430" y="296037"/>
                  </a:moveTo>
                  <a:lnTo>
                    <a:pt x="388620" y="296037"/>
                  </a:lnTo>
                  <a:lnTo>
                    <a:pt x="388620" y="299720"/>
                  </a:lnTo>
                  <a:lnTo>
                    <a:pt x="392430" y="299720"/>
                  </a:lnTo>
                  <a:lnTo>
                    <a:pt x="392430" y="296037"/>
                  </a:lnTo>
                  <a:close/>
                </a:path>
                <a:path w="392430" h="318769">
                  <a:moveTo>
                    <a:pt x="392430" y="293497"/>
                  </a:moveTo>
                  <a:lnTo>
                    <a:pt x="388620" y="293497"/>
                  </a:lnTo>
                  <a:lnTo>
                    <a:pt x="388620" y="295910"/>
                  </a:lnTo>
                  <a:lnTo>
                    <a:pt x="392430" y="295910"/>
                  </a:lnTo>
                  <a:lnTo>
                    <a:pt x="392430" y="293497"/>
                  </a:lnTo>
                  <a:close/>
                </a:path>
                <a:path w="392430" h="318769">
                  <a:moveTo>
                    <a:pt x="392430" y="287147"/>
                  </a:moveTo>
                  <a:lnTo>
                    <a:pt x="388620" y="287147"/>
                  </a:lnTo>
                  <a:lnTo>
                    <a:pt x="388620" y="293370"/>
                  </a:lnTo>
                  <a:lnTo>
                    <a:pt x="392430" y="293370"/>
                  </a:lnTo>
                  <a:lnTo>
                    <a:pt x="392430" y="287147"/>
                  </a:lnTo>
                  <a:close/>
                </a:path>
                <a:path w="392430" h="318769">
                  <a:moveTo>
                    <a:pt x="392430" y="280797"/>
                  </a:moveTo>
                  <a:lnTo>
                    <a:pt x="388620" y="280797"/>
                  </a:lnTo>
                  <a:lnTo>
                    <a:pt x="388620" y="287020"/>
                  </a:lnTo>
                  <a:lnTo>
                    <a:pt x="392430" y="287020"/>
                  </a:lnTo>
                  <a:lnTo>
                    <a:pt x="392430" y="280797"/>
                  </a:lnTo>
                  <a:close/>
                </a:path>
                <a:path w="392430" h="318769">
                  <a:moveTo>
                    <a:pt x="392430" y="278257"/>
                  </a:moveTo>
                  <a:lnTo>
                    <a:pt x="388620" y="278257"/>
                  </a:lnTo>
                  <a:lnTo>
                    <a:pt x="388620" y="280670"/>
                  </a:lnTo>
                  <a:lnTo>
                    <a:pt x="392430" y="280670"/>
                  </a:lnTo>
                  <a:lnTo>
                    <a:pt x="392430" y="278257"/>
                  </a:lnTo>
                  <a:close/>
                </a:path>
                <a:path w="392430" h="318769">
                  <a:moveTo>
                    <a:pt x="392430" y="59690"/>
                  </a:moveTo>
                  <a:lnTo>
                    <a:pt x="388620" y="59690"/>
                  </a:lnTo>
                  <a:lnTo>
                    <a:pt x="388620" y="278130"/>
                  </a:lnTo>
                  <a:lnTo>
                    <a:pt x="392430" y="278130"/>
                  </a:lnTo>
                  <a:lnTo>
                    <a:pt x="392430" y="59690"/>
                  </a:lnTo>
                  <a:close/>
                </a:path>
                <a:path w="392430" h="318769">
                  <a:moveTo>
                    <a:pt x="392430" y="43180"/>
                  </a:moveTo>
                  <a:lnTo>
                    <a:pt x="388620" y="43180"/>
                  </a:lnTo>
                  <a:lnTo>
                    <a:pt x="388620" y="58420"/>
                  </a:lnTo>
                  <a:lnTo>
                    <a:pt x="392430" y="58420"/>
                  </a:lnTo>
                  <a:lnTo>
                    <a:pt x="392430" y="43180"/>
                  </a:lnTo>
                  <a:close/>
                </a:path>
                <a:path w="392430" h="318769">
                  <a:moveTo>
                    <a:pt x="392430" y="34290"/>
                  </a:moveTo>
                  <a:lnTo>
                    <a:pt x="388620" y="34290"/>
                  </a:lnTo>
                  <a:lnTo>
                    <a:pt x="388620" y="41910"/>
                  </a:lnTo>
                  <a:lnTo>
                    <a:pt x="392430" y="41910"/>
                  </a:lnTo>
                  <a:lnTo>
                    <a:pt x="392430" y="34290"/>
                  </a:lnTo>
                  <a:close/>
                </a:path>
                <a:path w="392430" h="318769">
                  <a:moveTo>
                    <a:pt x="392430" y="27940"/>
                  </a:moveTo>
                  <a:lnTo>
                    <a:pt x="388620" y="27940"/>
                  </a:lnTo>
                  <a:lnTo>
                    <a:pt x="388620" y="33020"/>
                  </a:lnTo>
                  <a:lnTo>
                    <a:pt x="392430" y="33020"/>
                  </a:lnTo>
                  <a:lnTo>
                    <a:pt x="392430" y="27940"/>
                  </a:lnTo>
                  <a:close/>
                </a:path>
                <a:path w="392430" h="318769">
                  <a:moveTo>
                    <a:pt x="392430" y="24130"/>
                  </a:moveTo>
                  <a:lnTo>
                    <a:pt x="388620" y="24130"/>
                  </a:lnTo>
                  <a:lnTo>
                    <a:pt x="388620" y="26670"/>
                  </a:lnTo>
                  <a:lnTo>
                    <a:pt x="392430" y="26670"/>
                  </a:lnTo>
                  <a:lnTo>
                    <a:pt x="392430" y="24130"/>
                  </a:lnTo>
                  <a:close/>
                </a:path>
                <a:path w="392430" h="318769">
                  <a:moveTo>
                    <a:pt x="392430" y="21590"/>
                  </a:moveTo>
                  <a:lnTo>
                    <a:pt x="388620" y="21590"/>
                  </a:lnTo>
                  <a:lnTo>
                    <a:pt x="388620" y="22860"/>
                  </a:lnTo>
                  <a:lnTo>
                    <a:pt x="392430" y="22860"/>
                  </a:lnTo>
                  <a:lnTo>
                    <a:pt x="392430" y="21590"/>
                  </a:lnTo>
                  <a:close/>
                </a:path>
                <a:path w="392430" h="318769">
                  <a:moveTo>
                    <a:pt x="392430" y="17780"/>
                  </a:moveTo>
                  <a:lnTo>
                    <a:pt x="388620" y="17780"/>
                  </a:lnTo>
                  <a:lnTo>
                    <a:pt x="388620" y="20320"/>
                  </a:lnTo>
                  <a:lnTo>
                    <a:pt x="392430" y="20320"/>
                  </a:lnTo>
                  <a:lnTo>
                    <a:pt x="392430" y="17780"/>
                  </a:lnTo>
                  <a:close/>
                </a:path>
                <a:path w="392430" h="318769">
                  <a:moveTo>
                    <a:pt x="392430" y="15240"/>
                  </a:moveTo>
                  <a:lnTo>
                    <a:pt x="388620" y="15240"/>
                  </a:lnTo>
                  <a:lnTo>
                    <a:pt x="388620" y="16510"/>
                  </a:lnTo>
                  <a:lnTo>
                    <a:pt x="392430" y="16510"/>
                  </a:lnTo>
                  <a:lnTo>
                    <a:pt x="392430" y="15240"/>
                  </a:lnTo>
                  <a:close/>
                </a:path>
                <a:path w="392430" h="318769">
                  <a:moveTo>
                    <a:pt x="392430" y="11430"/>
                  </a:moveTo>
                  <a:lnTo>
                    <a:pt x="388620" y="11430"/>
                  </a:lnTo>
                  <a:lnTo>
                    <a:pt x="388620" y="13970"/>
                  </a:lnTo>
                  <a:lnTo>
                    <a:pt x="392430" y="13970"/>
                  </a:lnTo>
                  <a:lnTo>
                    <a:pt x="392430" y="11430"/>
                  </a:lnTo>
                  <a:close/>
                </a:path>
                <a:path w="392430" h="318769">
                  <a:moveTo>
                    <a:pt x="392430" y="8890"/>
                  </a:moveTo>
                  <a:lnTo>
                    <a:pt x="388620" y="8890"/>
                  </a:lnTo>
                  <a:lnTo>
                    <a:pt x="388620" y="10160"/>
                  </a:lnTo>
                  <a:lnTo>
                    <a:pt x="392430" y="10160"/>
                  </a:lnTo>
                  <a:lnTo>
                    <a:pt x="392430" y="8890"/>
                  </a:lnTo>
                  <a:close/>
                </a:path>
                <a:path w="392430" h="318769">
                  <a:moveTo>
                    <a:pt x="392430" y="5080"/>
                  </a:moveTo>
                  <a:lnTo>
                    <a:pt x="388620" y="5080"/>
                  </a:lnTo>
                  <a:lnTo>
                    <a:pt x="388620" y="7620"/>
                  </a:lnTo>
                  <a:lnTo>
                    <a:pt x="392430" y="7620"/>
                  </a:lnTo>
                  <a:lnTo>
                    <a:pt x="392430" y="5080"/>
                  </a:lnTo>
                  <a:close/>
                </a:path>
                <a:path w="392430" h="318769">
                  <a:moveTo>
                    <a:pt x="39243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392430" h="318769">
                  <a:moveTo>
                    <a:pt x="3924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92430" y="1270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811019" y="2519680"/>
              <a:ext cx="384810" cy="309880"/>
            </a:xfrm>
            <a:custGeom>
              <a:avLst/>
              <a:gdLst/>
              <a:ahLst/>
              <a:cxnLst/>
              <a:rect l="l" t="t" r="r" b="b"/>
              <a:pathLst>
                <a:path w="384810" h="309880">
                  <a:moveTo>
                    <a:pt x="3810" y="54610"/>
                  </a:moveTo>
                  <a:lnTo>
                    <a:pt x="0" y="5461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4610"/>
                  </a:lnTo>
                  <a:close/>
                </a:path>
                <a:path w="384810" h="309880">
                  <a:moveTo>
                    <a:pt x="384810" y="54610"/>
                  </a:moveTo>
                  <a:lnTo>
                    <a:pt x="382269" y="54610"/>
                  </a:lnTo>
                  <a:lnTo>
                    <a:pt x="382269" y="57150"/>
                  </a:lnTo>
                  <a:lnTo>
                    <a:pt x="384810" y="57150"/>
                  </a:lnTo>
                  <a:lnTo>
                    <a:pt x="384810" y="54610"/>
                  </a:lnTo>
                  <a:close/>
                </a:path>
                <a:path w="384810" h="309880">
                  <a:moveTo>
                    <a:pt x="3810" y="38100"/>
                  </a:moveTo>
                  <a:lnTo>
                    <a:pt x="0" y="3810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38100"/>
                  </a:lnTo>
                  <a:close/>
                </a:path>
                <a:path w="384810" h="309880">
                  <a:moveTo>
                    <a:pt x="384810" y="38100"/>
                  </a:moveTo>
                  <a:lnTo>
                    <a:pt x="382269" y="38100"/>
                  </a:lnTo>
                  <a:lnTo>
                    <a:pt x="382269" y="53339"/>
                  </a:lnTo>
                  <a:lnTo>
                    <a:pt x="384810" y="53339"/>
                  </a:lnTo>
                  <a:lnTo>
                    <a:pt x="384810" y="38100"/>
                  </a:lnTo>
                  <a:close/>
                </a:path>
                <a:path w="384810" h="309880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84810" h="309880">
                  <a:moveTo>
                    <a:pt x="384810" y="29210"/>
                  </a:moveTo>
                  <a:lnTo>
                    <a:pt x="382269" y="29210"/>
                  </a:lnTo>
                  <a:lnTo>
                    <a:pt x="382269" y="36829"/>
                  </a:lnTo>
                  <a:lnTo>
                    <a:pt x="384810" y="36829"/>
                  </a:lnTo>
                  <a:lnTo>
                    <a:pt x="384810" y="29210"/>
                  </a:lnTo>
                  <a:close/>
                </a:path>
                <a:path w="384810" h="309880">
                  <a:moveTo>
                    <a:pt x="3810" y="22860"/>
                  </a:moveTo>
                  <a:lnTo>
                    <a:pt x="0" y="2286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2860"/>
                  </a:lnTo>
                  <a:close/>
                </a:path>
                <a:path w="384810" h="309880">
                  <a:moveTo>
                    <a:pt x="384810" y="22860"/>
                  </a:moveTo>
                  <a:lnTo>
                    <a:pt x="382269" y="22860"/>
                  </a:lnTo>
                  <a:lnTo>
                    <a:pt x="382269" y="27939"/>
                  </a:lnTo>
                  <a:lnTo>
                    <a:pt x="384810" y="27939"/>
                  </a:lnTo>
                  <a:lnTo>
                    <a:pt x="384810" y="22860"/>
                  </a:lnTo>
                  <a:close/>
                </a:path>
                <a:path w="384810" h="309880">
                  <a:moveTo>
                    <a:pt x="381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close/>
                </a:path>
                <a:path w="384810" h="309880">
                  <a:moveTo>
                    <a:pt x="384810" y="19050"/>
                  </a:moveTo>
                  <a:lnTo>
                    <a:pt x="382269" y="19050"/>
                  </a:lnTo>
                  <a:lnTo>
                    <a:pt x="382269" y="21589"/>
                  </a:lnTo>
                  <a:lnTo>
                    <a:pt x="384810" y="21589"/>
                  </a:lnTo>
                  <a:lnTo>
                    <a:pt x="384810" y="19050"/>
                  </a:lnTo>
                  <a:close/>
                </a:path>
                <a:path w="384810" h="309880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384810" h="309880">
                  <a:moveTo>
                    <a:pt x="384810" y="16510"/>
                  </a:moveTo>
                  <a:lnTo>
                    <a:pt x="382269" y="16510"/>
                  </a:lnTo>
                  <a:lnTo>
                    <a:pt x="382269" y="17779"/>
                  </a:lnTo>
                  <a:lnTo>
                    <a:pt x="384810" y="17779"/>
                  </a:lnTo>
                  <a:lnTo>
                    <a:pt x="384810" y="16510"/>
                  </a:lnTo>
                  <a:close/>
                </a:path>
                <a:path w="384810" h="309880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84810" h="309880">
                  <a:moveTo>
                    <a:pt x="384810" y="12700"/>
                  </a:moveTo>
                  <a:lnTo>
                    <a:pt x="382269" y="12700"/>
                  </a:lnTo>
                  <a:lnTo>
                    <a:pt x="382269" y="15239"/>
                  </a:lnTo>
                  <a:lnTo>
                    <a:pt x="384810" y="15239"/>
                  </a:lnTo>
                  <a:lnTo>
                    <a:pt x="384810" y="12700"/>
                  </a:lnTo>
                  <a:close/>
                </a:path>
                <a:path w="384810" h="309880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84810" h="309880">
                  <a:moveTo>
                    <a:pt x="384810" y="10160"/>
                  </a:moveTo>
                  <a:lnTo>
                    <a:pt x="382269" y="10160"/>
                  </a:lnTo>
                  <a:lnTo>
                    <a:pt x="382269" y="11429"/>
                  </a:lnTo>
                  <a:lnTo>
                    <a:pt x="384810" y="11429"/>
                  </a:lnTo>
                  <a:lnTo>
                    <a:pt x="384810" y="10160"/>
                  </a:lnTo>
                  <a:close/>
                </a:path>
                <a:path w="384810" h="30988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84810" h="309880">
                  <a:moveTo>
                    <a:pt x="384810" y="6350"/>
                  </a:moveTo>
                  <a:lnTo>
                    <a:pt x="382269" y="6350"/>
                  </a:lnTo>
                  <a:lnTo>
                    <a:pt x="382269" y="8889"/>
                  </a:lnTo>
                  <a:lnTo>
                    <a:pt x="384810" y="8889"/>
                  </a:lnTo>
                  <a:lnTo>
                    <a:pt x="384810" y="6350"/>
                  </a:lnTo>
                  <a:close/>
                </a:path>
                <a:path w="384810" h="30988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84810" h="309880">
                  <a:moveTo>
                    <a:pt x="384810" y="3810"/>
                  </a:moveTo>
                  <a:lnTo>
                    <a:pt x="382269" y="3810"/>
                  </a:lnTo>
                  <a:lnTo>
                    <a:pt x="382269" y="5079"/>
                  </a:lnTo>
                  <a:lnTo>
                    <a:pt x="384810" y="5079"/>
                  </a:lnTo>
                  <a:lnTo>
                    <a:pt x="384810" y="3810"/>
                  </a:lnTo>
                  <a:close/>
                </a:path>
                <a:path w="384810" h="309880">
                  <a:moveTo>
                    <a:pt x="384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70"/>
                  </a:lnTo>
                  <a:lnTo>
                    <a:pt x="384810" y="1270"/>
                  </a:lnTo>
                  <a:lnTo>
                    <a:pt x="384810" y="0"/>
                  </a:lnTo>
                  <a:close/>
                </a:path>
                <a:path w="384810" h="309880">
                  <a:moveTo>
                    <a:pt x="384810" y="1270"/>
                  </a:moveTo>
                  <a:lnTo>
                    <a:pt x="382269" y="1270"/>
                  </a:lnTo>
                  <a:lnTo>
                    <a:pt x="382269" y="2539"/>
                  </a:lnTo>
                  <a:lnTo>
                    <a:pt x="384810" y="2539"/>
                  </a:lnTo>
                  <a:lnTo>
                    <a:pt x="384810" y="1270"/>
                  </a:lnTo>
                  <a:close/>
                </a:path>
                <a:path w="384810" h="309880">
                  <a:moveTo>
                    <a:pt x="3810" y="57150"/>
                  </a:moveTo>
                  <a:lnTo>
                    <a:pt x="0" y="57150"/>
                  </a:lnTo>
                  <a:lnTo>
                    <a:pt x="0" y="143510"/>
                  </a:lnTo>
                  <a:lnTo>
                    <a:pt x="3810" y="143510"/>
                  </a:lnTo>
                  <a:lnTo>
                    <a:pt x="3810" y="57150"/>
                  </a:lnTo>
                  <a:close/>
                </a:path>
                <a:path w="384810" h="309880">
                  <a:moveTo>
                    <a:pt x="384810" y="57150"/>
                  </a:moveTo>
                  <a:lnTo>
                    <a:pt x="382269" y="57150"/>
                  </a:lnTo>
                  <a:lnTo>
                    <a:pt x="382269" y="143510"/>
                  </a:lnTo>
                  <a:lnTo>
                    <a:pt x="384810" y="143510"/>
                  </a:lnTo>
                  <a:lnTo>
                    <a:pt x="384810" y="57150"/>
                  </a:lnTo>
                  <a:close/>
                </a:path>
                <a:path w="384810" h="309880">
                  <a:moveTo>
                    <a:pt x="3810" y="143510"/>
                  </a:moveTo>
                  <a:lnTo>
                    <a:pt x="0" y="14351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43510"/>
                  </a:lnTo>
                  <a:close/>
                </a:path>
                <a:path w="384810" h="309880">
                  <a:moveTo>
                    <a:pt x="384810" y="143510"/>
                  </a:moveTo>
                  <a:lnTo>
                    <a:pt x="382269" y="143510"/>
                  </a:lnTo>
                  <a:lnTo>
                    <a:pt x="382269" y="209550"/>
                  </a:lnTo>
                  <a:lnTo>
                    <a:pt x="384810" y="209550"/>
                  </a:lnTo>
                  <a:lnTo>
                    <a:pt x="384810" y="143510"/>
                  </a:lnTo>
                  <a:close/>
                </a:path>
                <a:path w="384810" h="309880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84810" h="309880">
                  <a:moveTo>
                    <a:pt x="384810" y="209550"/>
                  </a:moveTo>
                  <a:lnTo>
                    <a:pt x="382269" y="209550"/>
                  </a:lnTo>
                  <a:lnTo>
                    <a:pt x="382269" y="215900"/>
                  </a:lnTo>
                  <a:lnTo>
                    <a:pt x="384810" y="215900"/>
                  </a:lnTo>
                  <a:lnTo>
                    <a:pt x="384810" y="209550"/>
                  </a:lnTo>
                  <a:close/>
                </a:path>
                <a:path w="384810" h="309880">
                  <a:moveTo>
                    <a:pt x="3810" y="215900"/>
                  </a:moveTo>
                  <a:lnTo>
                    <a:pt x="0" y="2159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15900"/>
                  </a:lnTo>
                  <a:close/>
                </a:path>
                <a:path w="384810" h="309880">
                  <a:moveTo>
                    <a:pt x="384810" y="215900"/>
                  </a:moveTo>
                  <a:lnTo>
                    <a:pt x="382269" y="215900"/>
                  </a:lnTo>
                  <a:lnTo>
                    <a:pt x="382269" y="247650"/>
                  </a:lnTo>
                  <a:lnTo>
                    <a:pt x="384810" y="247650"/>
                  </a:lnTo>
                  <a:lnTo>
                    <a:pt x="384810" y="215900"/>
                  </a:lnTo>
                  <a:close/>
                </a:path>
                <a:path w="384810" h="309880">
                  <a:moveTo>
                    <a:pt x="3810" y="247650"/>
                  </a:moveTo>
                  <a:lnTo>
                    <a:pt x="0" y="24765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47650"/>
                  </a:lnTo>
                  <a:close/>
                </a:path>
                <a:path w="384810" h="309880">
                  <a:moveTo>
                    <a:pt x="384810" y="247650"/>
                  </a:moveTo>
                  <a:lnTo>
                    <a:pt x="382269" y="247650"/>
                  </a:lnTo>
                  <a:lnTo>
                    <a:pt x="382269" y="273050"/>
                  </a:lnTo>
                  <a:lnTo>
                    <a:pt x="384810" y="273050"/>
                  </a:lnTo>
                  <a:lnTo>
                    <a:pt x="384810" y="247650"/>
                  </a:lnTo>
                  <a:close/>
                </a:path>
                <a:path w="384810" h="309880">
                  <a:moveTo>
                    <a:pt x="384810" y="307467"/>
                  </a:moveTo>
                  <a:lnTo>
                    <a:pt x="0" y="307467"/>
                  </a:lnTo>
                  <a:lnTo>
                    <a:pt x="0" y="309880"/>
                  </a:lnTo>
                  <a:lnTo>
                    <a:pt x="384810" y="309880"/>
                  </a:lnTo>
                  <a:lnTo>
                    <a:pt x="384810" y="307467"/>
                  </a:lnTo>
                  <a:close/>
                </a:path>
                <a:path w="384810" h="309880">
                  <a:moveTo>
                    <a:pt x="3810" y="303657"/>
                  </a:moveTo>
                  <a:lnTo>
                    <a:pt x="0" y="303657"/>
                  </a:lnTo>
                  <a:lnTo>
                    <a:pt x="0" y="307339"/>
                  </a:lnTo>
                  <a:lnTo>
                    <a:pt x="384810" y="307339"/>
                  </a:lnTo>
                  <a:lnTo>
                    <a:pt x="384810" y="306070"/>
                  </a:lnTo>
                  <a:lnTo>
                    <a:pt x="3810" y="306070"/>
                  </a:lnTo>
                  <a:lnTo>
                    <a:pt x="3810" y="303657"/>
                  </a:lnTo>
                  <a:close/>
                </a:path>
                <a:path w="384810" h="309880">
                  <a:moveTo>
                    <a:pt x="384810" y="303657"/>
                  </a:moveTo>
                  <a:lnTo>
                    <a:pt x="382269" y="303657"/>
                  </a:lnTo>
                  <a:lnTo>
                    <a:pt x="382269" y="306070"/>
                  </a:lnTo>
                  <a:lnTo>
                    <a:pt x="384810" y="306070"/>
                  </a:lnTo>
                  <a:lnTo>
                    <a:pt x="384810" y="303657"/>
                  </a:lnTo>
                  <a:close/>
                </a:path>
                <a:path w="384810" h="309880">
                  <a:moveTo>
                    <a:pt x="3810" y="301117"/>
                  </a:moveTo>
                  <a:lnTo>
                    <a:pt x="0" y="301117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1117"/>
                  </a:lnTo>
                  <a:close/>
                </a:path>
                <a:path w="384810" h="309880">
                  <a:moveTo>
                    <a:pt x="384810" y="301117"/>
                  </a:moveTo>
                  <a:lnTo>
                    <a:pt x="382269" y="301117"/>
                  </a:lnTo>
                  <a:lnTo>
                    <a:pt x="382269" y="303530"/>
                  </a:lnTo>
                  <a:lnTo>
                    <a:pt x="384810" y="303530"/>
                  </a:lnTo>
                  <a:lnTo>
                    <a:pt x="384810" y="301117"/>
                  </a:lnTo>
                  <a:close/>
                </a:path>
                <a:path w="384810" h="309880">
                  <a:moveTo>
                    <a:pt x="3810" y="297307"/>
                  </a:moveTo>
                  <a:lnTo>
                    <a:pt x="0" y="297307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7307"/>
                  </a:lnTo>
                  <a:close/>
                </a:path>
                <a:path w="384810" h="309880">
                  <a:moveTo>
                    <a:pt x="384810" y="297307"/>
                  </a:moveTo>
                  <a:lnTo>
                    <a:pt x="382269" y="297307"/>
                  </a:lnTo>
                  <a:lnTo>
                    <a:pt x="382269" y="300989"/>
                  </a:lnTo>
                  <a:lnTo>
                    <a:pt x="384810" y="300989"/>
                  </a:lnTo>
                  <a:lnTo>
                    <a:pt x="384810" y="297307"/>
                  </a:lnTo>
                  <a:close/>
                </a:path>
                <a:path w="384810" h="309880">
                  <a:moveTo>
                    <a:pt x="3810" y="294767"/>
                  </a:moveTo>
                  <a:lnTo>
                    <a:pt x="0" y="294767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767"/>
                  </a:lnTo>
                  <a:close/>
                </a:path>
                <a:path w="384810" h="309880">
                  <a:moveTo>
                    <a:pt x="384810" y="294767"/>
                  </a:moveTo>
                  <a:lnTo>
                    <a:pt x="382269" y="294767"/>
                  </a:lnTo>
                  <a:lnTo>
                    <a:pt x="382269" y="297180"/>
                  </a:lnTo>
                  <a:lnTo>
                    <a:pt x="384810" y="297180"/>
                  </a:lnTo>
                  <a:lnTo>
                    <a:pt x="384810" y="294767"/>
                  </a:lnTo>
                  <a:close/>
                </a:path>
                <a:path w="384810" h="309880">
                  <a:moveTo>
                    <a:pt x="3810" y="290957"/>
                  </a:moveTo>
                  <a:lnTo>
                    <a:pt x="0" y="290957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0957"/>
                  </a:lnTo>
                  <a:close/>
                </a:path>
                <a:path w="384810" h="309880">
                  <a:moveTo>
                    <a:pt x="384810" y="290957"/>
                  </a:moveTo>
                  <a:lnTo>
                    <a:pt x="382269" y="290957"/>
                  </a:lnTo>
                  <a:lnTo>
                    <a:pt x="382269" y="294639"/>
                  </a:lnTo>
                  <a:lnTo>
                    <a:pt x="384810" y="294639"/>
                  </a:lnTo>
                  <a:lnTo>
                    <a:pt x="384810" y="290957"/>
                  </a:lnTo>
                  <a:close/>
                </a:path>
                <a:path w="384810" h="309880">
                  <a:moveTo>
                    <a:pt x="3810" y="288417"/>
                  </a:moveTo>
                  <a:lnTo>
                    <a:pt x="0" y="288417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8417"/>
                  </a:lnTo>
                  <a:close/>
                </a:path>
                <a:path w="384810" h="309880">
                  <a:moveTo>
                    <a:pt x="384810" y="288417"/>
                  </a:moveTo>
                  <a:lnTo>
                    <a:pt x="382269" y="288417"/>
                  </a:lnTo>
                  <a:lnTo>
                    <a:pt x="382269" y="290830"/>
                  </a:lnTo>
                  <a:lnTo>
                    <a:pt x="384810" y="290830"/>
                  </a:lnTo>
                  <a:lnTo>
                    <a:pt x="384810" y="288417"/>
                  </a:lnTo>
                  <a:close/>
                </a:path>
                <a:path w="384810" h="309880">
                  <a:moveTo>
                    <a:pt x="3810" y="282067"/>
                  </a:moveTo>
                  <a:lnTo>
                    <a:pt x="0" y="282067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2067"/>
                  </a:lnTo>
                  <a:close/>
                </a:path>
                <a:path w="384810" h="309880">
                  <a:moveTo>
                    <a:pt x="384810" y="282067"/>
                  </a:moveTo>
                  <a:lnTo>
                    <a:pt x="382269" y="282067"/>
                  </a:lnTo>
                  <a:lnTo>
                    <a:pt x="382269" y="288289"/>
                  </a:lnTo>
                  <a:lnTo>
                    <a:pt x="384810" y="288289"/>
                  </a:lnTo>
                  <a:lnTo>
                    <a:pt x="384810" y="282067"/>
                  </a:lnTo>
                  <a:close/>
                </a:path>
                <a:path w="384810" h="309880">
                  <a:moveTo>
                    <a:pt x="3810" y="275717"/>
                  </a:moveTo>
                  <a:lnTo>
                    <a:pt x="0" y="275717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717"/>
                  </a:lnTo>
                  <a:close/>
                </a:path>
                <a:path w="384810" h="309880">
                  <a:moveTo>
                    <a:pt x="384810" y="275717"/>
                  </a:moveTo>
                  <a:lnTo>
                    <a:pt x="382269" y="275717"/>
                  </a:lnTo>
                  <a:lnTo>
                    <a:pt x="382269" y="281939"/>
                  </a:lnTo>
                  <a:lnTo>
                    <a:pt x="384810" y="281939"/>
                  </a:lnTo>
                  <a:lnTo>
                    <a:pt x="384810" y="275717"/>
                  </a:lnTo>
                  <a:close/>
                </a:path>
                <a:path w="384810" h="309880">
                  <a:moveTo>
                    <a:pt x="3810" y="273176"/>
                  </a:moveTo>
                  <a:lnTo>
                    <a:pt x="0" y="273176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73176"/>
                  </a:lnTo>
                  <a:close/>
                </a:path>
                <a:path w="384810" h="309880">
                  <a:moveTo>
                    <a:pt x="384810" y="273176"/>
                  </a:moveTo>
                  <a:lnTo>
                    <a:pt x="382269" y="273176"/>
                  </a:lnTo>
                  <a:lnTo>
                    <a:pt x="382269" y="275589"/>
                  </a:lnTo>
                  <a:lnTo>
                    <a:pt x="384810" y="275589"/>
                  </a:lnTo>
                  <a:lnTo>
                    <a:pt x="384810" y="273176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814830" y="2520949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2540" y="299847"/>
                  </a:moveTo>
                  <a:lnTo>
                    <a:pt x="0" y="299847"/>
                  </a:lnTo>
                  <a:lnTo>
                    <a:pt x="0" y="302260"/>
                  </a:lnTo>
                  <a:lnTo>
                    <a:pt x="2540" y="302260"/>
                  </a:lnTo>
                  <a:lnTo>
                    <a:pt x="2540" y="299847"/>
                  </a:lnTo>
                  <a:close/>
                </a:path>
                <a:path w="378460" h="304800">
                  <a:moveTo>
                    <a:pt x="2540" y="296037"/>
                  </a:moveTo>
                  <a:lnTo>
                    <a:pt x="0" y="296037"/>
                  </a:lnTo>
                  <a:lnTo>
                    <a:pt x="0" y="299720"/>
                  </a:lnTo>
                  <a:lnTo>
                    <a:pt x="2540" y="299720"/>
                  </a:lnTo>
                  <a:lnTo>
                    <a:pt x="2540" y="296037"/>
                  </a:lnTo>
                  <a:close/>
                </a:path>
                <a:path w="378460" h="304800">
                  <a:moveTo>
                    <a:pt x="2540" y="293497"/>
                  </a:moveTo>
                  <a:lnTo>
                    <a:pt x="0" y="293497"/>
                  </a:lnTo>
                  <a:lnTo>
                    <a:pt x="0" y="295910"/>
                  </a:lnTo>
                  <a:lnTo>
                    <a:pt x="2540" y="295910"/>
                  </a:lnTo>
                  <a:lnTo>
                    <a:pt x="2540" y="293497"/>
                  </a:lnTo>
                  <a:close/>
                </a:path>
                <a:path w="378460" h="304800">
                  <a:moveTo>
                    <a:pt x="2540" y="289687"/>
                  </a:moveTo>
                  <a:lnTo>
                    <a:pt x="0" y="289687"/>
                  </a:lnTo>
                  <a:lnTo>
                    <a:pt x="0" y="293370"/>
                  </a:lnTo>
                  <a:lnTo>
                    <a:pt x="2540" y="293370"/>
                  </a:lnTo>
                  <a:lnTo>
                    <a:pt x="2540" y="289687"/>
                  </a:lnTo>
                  <a:close/>
                </a:path>
                <a:path w="378460" h="304800">
                  <a:moveTo>
                    <a:pt x="2540" y="287147"/>
                  </a:moveTo>
                  <a:lnTo>
                    <a:pt x="0" y="287147"/>
                  </a:lnTo>
                  <a:lnTo>
                    <a:pt x="0" y="289560"/>
                  </a:lnTo>
                  <a:lnTo>
                    <a:pt x="2540" y="289560"/>
                  </a:lnTo>
                  <a:lnTo>
                    <a:pt x="2540" y="287147"/>
                  </a:lnTo>
                  <a:close/>
                </a:path>
                <a:path w="378460" h="304800">
                  <a:moveTo>
                    <a:pt x="2540" y="280797"/>
                  </a:moveTo>
                  <a:lnTo>
                    <a:pt x="0" y="280797"/>
                  </a:lnTo>
                  <a:lnTo>
                    <a:pt x="0" y="287020"/>
                  </a:lnTo>
                  <a:lnTo>
                    <a:pt x="2540" y="287020"/>
                  </a:lnTo>
                  <a:lnTo>
                    <a:pt x="2540" y="280797"/>
                  </a:lnTo>
                  <a:close/>
                </a:path>
                <a:path w="378460" h="304800">
                  <a:moveTo>
                    <a:pt x="2540" y="274447"/>
                  </a:moveTo>
                  <a:lnTo>
                    <a:pt x="0" y="274447"/>
                  </a:lnTo>
                  <a:lnTo>
                    <a:pt x="0" y="280670"/>
                  </a:lnTo>
                  <a:lnTo>
                    <a:pt x="2540" y="280670"/>
                  </a:lnTo>
                  <a:lnTo>
                    <a:pt x="2540" y="274447"/>
                  </a:lnTo>
                  <a:close/>
                </a:path>
                <a:path w="378460" h="304800">
                  <a:moveTo>
                    <a:pt x="2540" y="53340"/>
                  </a:moveTo>
                  <a:lnTo>
                    <a:pt x="0" y="53340"/>
                  </a:lnTo>
                  <a:lnTo>
                    <a:pt x="0" y="274320"/>
                  </a:lnTo>
                  <a:lnTo>
                    <a:pt x="2540" y="274320"/>
                  </a:lnTo>
                  <a:lnTo>
                    <a:pt x="2540" y="53340"/>
                  </a:lnTo>
                  <a:close/>
                </a:path>
                <a:path w="378460" h="304800">
                  <a:moveTo>
                    <a:pt x="2540" y="36830"/>
                  </a:moveTo>
                  <a:lnTo>
                    <a:pt x="0" y="36830"/>
                  </a:lnTo>
                  <a:lnTo>
                    <a:pt x="0" y="52070"/>
                  </a:lnTo>
                  <a:lnTo>
                    <a:pt x="2540" y="52070"/>
                  </a:lnTo>
                  <a:lnTo>
                    <a:pt x="2540" y="36830"/>
                  </a:lnTo>
                  <a:close/>
                </a:path>
                <a:path w="378460" h="304800">
                  <a:moveTo>
                    <a:pt x="2540" y="27940"/>
                  </a:moveTo>
                  <a:lnTo>
                    <a:pt x="0" y="27940"/>
                  </a:lnTo>
                  <a:lnTo>
                    <a:pt x="0" y="35560"/>
                  </a:lnTo>
                  <a:lnTo>
                    <a:pt x="2540" y="35560"/>
                  </a:lnTo>
                  <a:lnTo>
                    <a:pt x="2540" y="27940"/>
                  </a:lnTo>
                  <a:close/>
                </a:path>
                <a:path w="378460" h="304800">
                  <a:moveTo>
                    <a:pt x="2540" y="21590"/>
                  </a:moveTo>
                  <a:lnTo>
                    <a:pt x="0" y="21590"/>
                  </a:lnTo>
                  <a:lnTo>
                    <a:pt x="0" y="26670"/>
                  </a:lnTo>
                  <a:lnTo>
                    <a:pt x="2540" y="26670"/>
                  </a:lnTo>
                  <a:lnTo>
                    <a:pt x="2540" y="21590"/>
                  </a:lnTo>
                  <a:close/>
                </a:path>
                <a:path w="378460" h="304800">
                  <a:moveTo>
                    <a:pt x="254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540" y="20320"/>
                  </a:lnTo>
                  <a:lnTo>
                    <a:pt x="2540" y="17780"/>
                  </a:lnTo>
                  <a:close/>
                </a:path>
                <a:path w="378460" h="304800">
                  <a:moveTo>
                    <a:pt x="254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15240"/>
                  </a:lnTo>
                  <a:close/>
                </a:path>
                <a:path w="378460" h="304800">
                  <a:moveTo>
                    <a:pt x="254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540" y="13970"/>
                  </a:lnTo>
                  <a:lnTo>
                    <a:pt x="2540" y="11430"/>
                  </a:lnTo>
                  <a:close/>
                </a:path>
                <a:path w="378460" h="304800">
                  <a:moveTo>
                    <a:pt x="254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8890"/>
                  </a:lnTo>
                  <a:close/>
                </a:path>
                <a:path w="378460" h="304800">
                  <a:moveTo>
                    <a:pt x="254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540" y="7620"/>
                  </a:lnTo>
                  <a:lnTo>
                    <a:pt x="2540" y="5080"/>
                  </a:lnTo>
                  <a:close/>
                </a:path>
                <a:path w="378460" h="304800">
                  <a:moveTo>
                    <a:pt x="378460" y="302387"/>
                  </a:moveTo>
                  <a:lnTo>
                    <a:pt x="0" y="302387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2387"/>
                  </a:lnTo>
                  <a:close/>
                </a:path>
                <a:path w="378460" h="304800">
                  <a:moveTo>
                    <a:pt x="378460" y="299847"/>
                  </a:moveTo>
                  <a:lnTo>
                    <a:pt x="374650" y="299847"/>
                  </a:lnTo>
                  <a:lnTo>
                    <a:pt x="374650" y="302260"/>
                  </a:lnTo>
                  <a:lnTo>
                    <a:pt x="378460" y="302260"/>
                  </a:lnTo>
                  <a:lnTo>
                    <a:pt x="378460" y="299847"/>
                  </a:lnTo>
                  <a:close/>
                </a:path>
                <a:path w="378460" h="304800">
                  <a:moveTo>
                    <a:pt x="378460" y="296037"/>
                  </a:moveTo>
                  <a:lnTo>
                    <a:pt x="374650" y="296037"/>
                  </a:lnTo>
                  <a:lnTo>
                    <a:pt x="374650" y="299720"/>
                  </a:lnTo>
                  <a:lnTo>
                    <a:pt x="378460" y="299720"/>
                  </a:lnTo>
                  <a:lnTo>
                    <a:pt x="378460" y="296037"/>
                  </a:lnTo>
                  <a:close/>
                </a:path>
                <a:path w="378460" h="304800">
                  <a:moveTo>
                    <a:pt x="378460" y="293497"/>
                  </a:moveTo>
                  <a:lnTo>
                    <a:pt x="374650" y="293497"/>
                  </a:lnTo>
                  <a:lnTo>
                    <a:pt x="374650" y="295910"/>
                  </a:lnTo>
                  <a:lnTo>
                    <a:pt x="378460" y="295910"/>
                  </a:lnTo>
                  <a:lnTo>
                    <a:pt x="378460" y="293497"/>
                  </a:lnTo>
                  <a:close/>
                </a:path>
                <a:path w="378460" h="304800">
                  <a:moveTo>
                    <a:pt x="378460" y="289687"/>
                  </a:moveTo>
                  <a:lnTo>
                    <a:pt x="374650" y="289687"/>
                  </a:lnTo>
                  <a:lnTo>
                    <a:pt x="374650" y="293370"/>
                  </a:lnTo>
                  <a:lnTo>
                    <a:pt x="378460" y="293370"/>
                  </a:lnTo>
                  <a:lnTo>
                    <a:pt x="378460" y="289687"/>
                  </a:lnTo>
                  <a:close/>
                </a:path>
                <a:path w="378460" h="304800">
                  <a:moveTo>
                    <a:pt x="378460" y="287147"/>
                  </a:moveTo>
                  <a:lnTo>
                    <a:pt x="374650" y="287147"/>
                  </a:lnTo>
                  <a:lnTo>
                    <a:pt x="374650" y="289560"/>
                  </a:lnTo>
                  <a:lnTo>
                    <a:pt x="378460" y="289560"/>
                  </a:lnTo>
                  <a:lnTo>
                    <a:pt x="378460" y="287147"/>
                  </a:lnTo>
                  <a:close/>
                </a:path>
                <a:path w="378460" h="304800">
                  <a:moveTo>
                    <a:pt x="378460" y="280797"/>
                  </a:moveTo>
                  <a:lnTo>
                    <a:pt x="374650" y="280797"/>
                  </a:lnTo>
                  <a:lnTo>
                    <a:pt x="374650" y="287020"/>
                  </a:lnTo>
                  <a:lnTo>
                    <a:pt x="378460" y="287020"/>
                  </a:lnTo>
                  <a:lnTo>
                    <a:pt x="378460" y="280797"/>
                  </a:lnTo>
                  <a:close/>
                </a:path>
                <a:path w="378460" h="304800">
                  <a:moveTo>
                    <a:pt x="378460" y="274447"/>
                  </a:moveTo>
                  <a:lnTo>
                    <a:pt x="374650" y="274447"/>
                  </a:lnTo>
                  <a:lnTo>
                    <a:pt x="374650" y="280670"/>
                  </a:lnTo>
                  <a:lnTo>
                    <a:pt x="378460" y="280670"/>
                  </a:lnTo>
                  <a:lnTo>
                    <a:pt x="378460" y="274447"/>
                  </a:lnTo>
                  <a:close/>
                </a:path>
                <a:path w="378460" h="304800">
                  <a:moveTo>
                    <a:pt x="378460" y="271907"/>
                  </a:moveTo>
                  <a:lnTo>
                    <a:pt x="374650" y="271907"/>
                  </a:lnTo>
                  <a:lnTo>
                    <a:pt x="374650" y="274320"/>
                  </a:lnTo>
                  <a:lnTo>
                    <a:pt x="378460" y="274320"/>
                  </a:lnTo>
                  <a:lnTo>
                    <a:pt x="378460" y="271907"/>
                  </a:lnTo>
                  <a:close/>
                </a:path>
                <a:path w="378460" h="304800">
                  <a:moveTo>
                    <a:pt x="378460" y="53340"/>
                  </a:moveTo>
                  <a:lnTo>
                    <a:pt x="374650" y="53340"/>
                  </a:lnTo>
                  <a:lnTo>
                    <a:pt x="374650" y="271780"/>
                  </a:lnTo>
                  <a:lnTo>
                    <a:pt x="378460" y="271780"/>
                  </a:lnTo>
                  <a:lnTo>
                    <a:pt x="378460" y="53340"/>
                  </a:lnTo>
                  <a:close/>
                </a:path>
                <a:path w="378460" h="304800">
                  <a:moveTo>
                    <a:pt x="378460" y="36830"/>
                  </a:moveTo>
                  <a:lnTo>
                    <a:pt x="374650" y="36830"/>
                  </a:lnTo>
                  <a:lnTo>
                    <a:pt x="374650" y="52070"/>
                  </a:lnTo>
                  <a:lnTo>
                    <a:pt x="378460" y="52070"/>
                  </a:lnTo>
                  <a:lnTo>
                    <a:pt x="378460" y="36830"/>
                  </a:lnTo>
                  <a:close/>
                </a:path>
                <a:path w="378460" h="304800">
                  <a:moveTo>
                    <a:pt x="378460" y="27940"/>
                  </a:moveTo>
                  <a:lnTo>
                    <a:pt x="374650" y="27940"/>
                  </a:lnTo>
                  <a:lnTo>
                    <a:pt x="374650" y="35560"/>
                  </a:lnTo>
                  <a:lnTo>
                    <a:pt x="378460" y="35560"/>
                  </a:lnTo>
                  <a:lnTo>
                    <a:pt x="378460" y="27940"/>
                  </a:lnTo>
                  <a:close/>
                </a:path>
                <a:path w="378460" h="304800">
                  <a:moveTo>
                    <a:pt x="378460" y="21590"/>
                  </a:moveTo>
                  <a:lnTo>
                    <a:pt x="374650" y="21590"/>
                  </a:lnTo>
                  <a:lnTo>
                    <a:pt x="374650" y="26670"/>
                  </a:lnTo>
                  <a:lnTo>
                    <a:pt x="378460" y="26670"/>
                  </a:lnTo>
                  <a:lnTo>
                    <a:pt x="378460" y="21590"/>
                  </a:lnTo>
                  <a:close/>
                </a:path>
                <a:path w="378460" h="304800">
                  <a:moveTo>
                    <a:pt x="378460" y="17780"/>
                  </a:moveTo>
                  <a:lnTo>
                    <a:pt x="374650" y="17780"/>
                  </a:lnTo>
                  <a:lnTo>
                    <a:pt x="374650" y="20320"/>
                  </a:lnTo>
                  <a:lnTo>
                    <a:pt x="378460" y="20320"/>
                  </a:lnTo>
                  <a:lnTo>
                    <a:pt x="378460" y="17780"/>
                  </a:lnTo>
                  <a:close/>
                </a:path>
                <a:path w="378460" h="304800">
                  <a:moveTo>
                    <a:pt x="378460" y="15240"/>
                  </a:moveTo>
                  <a:lnTo>
                    <a:pt x="374650" y="15240"/>
                  </a:lnTo>
                  <a:lnTo>
                    <a:pt x="374650" y="16510"/>
                  </a:lnTo>
                  <a:lnTo>
                    <a:pt x="378460" y="16510"/>
                  </a:lnTo>
                  <a:lnTo>
                    <a:pt x="378460" y="15240"/>
                  </a:lnTo>
                  <a:close/>
                </a:path>
                <a:path w="378460" h="304800">
                  <a:moveTo>
                    <a:pt x="378460" y="11430"/>
                  </a:moveTo>
                  <a:lnTo>
                    <a:pt x="374650" y="11430"/>
                  </a:lnTo>
                  <a:lnTo>
                    <a:pt x="374650" y="13970"/>
                  </a:lnTo>
                  <a:lnTo>
                    <a:pt x="378460" y="13970"/>
                  </a:lnTo>
                  <a:lnTo>
                    <a:pt x="378460" y="11430"/>
                  </a:lnTo>
                  <a:close/>
                </a:path>
                <a:path w="378460" h="304800">
                  <a:moveTo>
                    <a:pt x="378460" y="8890"/>
                  </a:moveTo>
                  <a:lnTo>
                    <a:pt x="374650" y="8890"/>
                  </a:lnTo>
                  <a:lnTo>
                    <a:pt x="374650" y="10160"/>
                  </a:lnTo>
                  <a:lnTo>
                    <a:pt x="378460" y="10160"/>
                  </a:lnTo>
                  <a:lnTo>
                    <a:pt x="378460" y="8890"/>
                  </a:lnTo>
                  <a:close/>
                </a:path>
                <a:path w="378460" h="304800">
                  <a:moveTo>
                    <a:pt x="378460" y="5080"/>
                  </a:moveTo>
                  <a:lnTo>
                    <a:pt x="374650" y="5080"/>
                  </a:lnTo>
                  <a:lnTo>
                    <a:pt x="374650" y="7620"/>
                  </a:lnTo>
                  <a:lnTo>
                    <a:pt x="378460" y="7620"/>
                  </a:lnTo>
                  <a:lnTo>
                    <a:pt x="378460" y="5080"/>
                  </a:lnTo>
                  <a:close/>
                </a:path>
                <a:path w="378460" h="304800">
                  <a:moveTo>
                    <a:pt x="37846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78460" y="3810"/>
                  </a:lnTo>
                  <a:lnTo>
                    <a:pt x="378460" y="2540"/>
                  </a:lnTo>
                  <a:close/>
                </a:path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8460" y="1270"/>
                  </a:lnTo>
                  <a:lnTo>
                    <a:pt x="378460" y="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817369" y="2526030"/>
              <a:ext cx="372110" cy="297180"/>
            </a:xfrm>
            <a:custGeom>
              <a:avLst/>
              <a:gdLst/>
              <a:ahLst/>
              <a:cxnLst/>
              <a:rect l="l" t="t" r="r" b="b"/>
              <a:pathLst>
                <a:path w="372110" h="297180">
                  <a:moveTo>
                    <a:pt x="3810" y="48260"/>
                  </a:moveTo>
                  <a:lnTo>
                    <a:pt x="0" y="4826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8260"/>
                  </a:lnTo>
                  <a:close/>
                </a:path>
                <a:path w="372110" h="297180">
                  <a:moveTo>
                    <a:pt x="372110" y="48260"/>
                  </a:moveTo>
                  <a:lnTo>
                    <a:pt x="368300" y="48260"/>
                  </a:lnTo>
                  <a:lnTo>
                    <a:pt x="368300" y="50800"/>
                  </a:lnTo>
                  <a:lnTo>
                    <a:pt x="372110" y="50800"/>
                  </a:lnTo>
                  <a:lnTo>
                    <a:pt x="372110" y="48260"/>
                  </a:lnTo>
                  <a:close/>
                </a:path>
                <a:path w="372110" h="297180">
                  <a:moveTo>
                    <a:pt x="3810" y="31750"/>
                  </a:moveTo>
                  <a:lnTo>
                    <a:pt x="0" y="3175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1750"/>
                  </a:lnTo>
                  <a:close/>
                </a:path>
                <a:path w="372110" h="297180">
                  <a:moveTo>
                    <a:pt x="372110" y="31750"/>
                  </a:moveTo>
                  <a:lnTo>
                    <a:pt x="368300" y="31750"/>
                  </a:lnTo>
                  <a:lnTo>
                    <a:pt x="368300" y="46989"/>
                  </a:lnTo>
                  <a:lnTo>
                    <a:pt x="372110" y="46989"/>
                  </a:lnTo>
                  <a:lnTo>
                    <a:pt x="372110" y="31750"/>
                  </a:lnTo>
                  <a:close/>
                </a:path>
                <a:path w="372110" h="297180">
                  <a:moveTo>
                    <a:pt x="3810" y="22860"/>
                  </a:moveTo>
                  <a:lnTo>
                    <a:pt x="0" y="2286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2860"/>
                  </a:lnTo>
                  <a:close/>
                </a:path>
                <a:path w="372110" h="297180">
                  <a:moveTo>
                    <a:pt x="372110" y="22860"/>
                  </a:moveTo>
                  <a:lnTo>
                    <a:pt x="368300" y="22860"/>
                  </a:lnTo>
                  <a:lnTo>
                    <a:pt x="368300" y="30479"/>
                  </a:lnTo>
                  <a:lnTo>
                    <a:pt x="372110" y="30479"/>
                  </a:lnTo>
                  <a:lnTo>
                    <a:pt x="372110" y="22860"/>
                  </a:lnTo>
                  <a:close/>
                </a:path>
                <a:path w="372110" h="297180">
                  <a:moveTo>
                    <a:pt x="3810" y="16510"/>
                  </a:moveTo>
                  <a:lnTo>
                    <a:pt x="0" y="1651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6510"/>
                  </a:lnTo>
                  <a:close/>
                </a:path>
                <a:path w="372110" h="297180">
                  <a:moveTo>
                    <a:pt x="372110" y="16510"/>
                  </a:moveTo>
                  <a:lnTo>
                    <a:pt x="368300" y="16510"/>
                  </a:lnTo>
                  <a:lnTo>
                    <a:pt x="368300" y="21589"/>
                  </a:lnTo>
                  <a:lnTo>
                    <a:pt x="372110" y="21589"/>
                  </a:lnTo>
                  <a:lnTo>
                    <a:pt x="372110" y="16510"/>
                  </a:lnTo>
                  <a:close/>
                </a:path>
                <a:path w="372110" h="297180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72110" h="297180">
                  <a:moveTo>
                    <a:pt x="372110" y="12700"/>
                  </a:moveTo>
                  <a:lnTo>
                    <a:pt x="368300" y="12700"/>
                  </a:lnTo>
                  <a:lnTo>
                    <a:pt x="368300" y="15239"/>
                  </a:lnTo>
                  <a:lnTo>
                    <a:pt x="372110" y="15239"/>
                  </a:lnTo>
                  <a:lnTo>
                    <a:pt x="372110" y="12700"/>
                  </a:lnTo>
                  <a:close/>
                </a:path>
                <a:path w="372110" h="297180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72110" h="297180">
                  <a:moveTo>
                    <a:pt x="372110" y="10160"/>
                  </a:moveTo>
                  <a:lnTo>
                    <a:pt x="368300" y="10160"/>
                  </a:lnTo>
                  <a:lnTo>
                    <a:pt x="368300" y="11429"/>
                  </a:lnTo>
                  <a:lnTo>
                    <a:pt x="372110" y="11429"/>
                  </a:lnTo>
                  <a:lnTo>
                    <a:pt x="372110" y="10160"/>
                  </a:lnTo>
                  <a:close/>
                </a:path>
                <a:path w="372110" h="29718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72110" h="297180">
                  <a:moveTo>
                    <a:pt x="372110" y="6350"/>
                  </a:moveTo>
                  <a:lnTo>
                    <a:pt x="368300" y="6350"/>
                  </a:lnTo>
                  <a:lnTo>
                    <a:pt x="368300" y="8889"/>
                  </a:lnTo>
                  <a:lnTo>
                    <a:pt x="372110" y="8889"/>
                  </a:lnTo>
                  <a:lnTo>
                    <a:pt x="372110" y="6350"/>
                  </a:lnTo>
                  <a:close/>
                </a:path>
                <a:path w="372110" h="29718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72110" h="297180">
                  <a:moveTo>
                    <a:pt x="372110" y="3810"/>
                  </a:moveTo>
                  <a:lnTo>
                    <a:pt x="368300" y="3810"/>
                  </a:lnTo>
                  <a:lnTo>
                    <a:pt x="368300" y="5079"/>
                  </a:lnTo>
                  <a:lnTo>
                    <a:pt x="372110" y="5079"/>
                  </a:lnTo>
                  <a:lnTo>
                    <a:pt x="372110" y="3810"/>
                  </a:lnTo>
                  <a:close/>
                </a:path>
                <a:path w="372110" h="297180">
                  <a:moveTo>
                    <a:pt x="3721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2110" y="2539"/>
                  </a:lnTo>
                  <a:lnTo>
                    <a:pt x="372110" y="0"/>
                  </a:lnTo>
                  <a:close/>
                </a:path>
                <a:path w="372110" h="297180">
                  <a:moveTo>
                    <a:pt x="3810" y="50800"/>
                  </a:moveTo>
                  <a:lnTo>
                    <a:pt x="0" y="5080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50800"/>
                  </a:lnTo>
                  <a:close/>
                </a:path>
                <a:path w="372110" h="297180">
                  <a:moveTo>
                    <a:pt x="372110" y="50800"/>
                  </a:moveTo>
                  <a:lnTo>
                    <a:pt x="368300" y="50800"/>
                  </a:lnTo>
                  <a:lnTo>
                    <a:pt x="368300" y="137160"/>
                  </a:lnTo>
                  <a:lnTo>
                    <a:pt x="372110" y="137160"/>
                  </a:lnTo>
                  <a:lnTo>
                    <a:pt x="372110" y="50800"/>
                  </a:lnTo>
                  <a:close/>
                </a:path>
                <a:path w="372110" h="297180">
                  <a:moveTo>
                    <a:pt x="3810" y="137160"/>
                  </a:moveTo>
                  <a:lnTo>
                    <a:pt x="0" y="13716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37160"/>
                  </a:lnTo>
                  <a:close/>
                </a:path>
                <a:path w="372110" h="297180">
                  <a:moveTo>
                    <a:pt x="372110" y="137160"/>
                  </a:moveTo>
                  <a:lnTo>
                    <a:pt x="368300" y="137160"/>
                  </a:lnTo>
                  <a:lnTo>
                    <a:pt x="368300" y="203200"/>
                  </a:lnTo>
                  <a:lnTo>
                    <a:pt x="372110" y="203200"/>
                  </a:lnTo>
                  <a:lnTo>
                    <a:pt x="372110" y="137160"/>
                  </a:lnTo>
                  <a:close/>
                </a:path>
                <a:path w="372110" h="297180">
                  <a:moveTo>
                    <a:pt x="381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3200"/>
                  </a:lnTo>
                  <a:close/>
                </a:path>
                <a:path w="372110" h="297180">
                  <a:moveTo>
                    <a:pt x="372110" y="203200"/>
                  </a:moveTo>
                  <a:lnTo>
                    <a:pt x="368300" y="203200"/>
                  </a:lnTo>
                  <a:lnTo>
                    <a:pt x="368300" y="209550"/>
                  </a:lnTo>
                  <a:lnTo>
                    <a:pt x="372110" y="209550"/>
                  </a:lnTo>
                  <a:lnTo>
                    <a:pt x="372110" y="203200"/>
                  </a:lnTo>
                  <a:close/>
                </a:path>
                <a:path w="372110" h="297180">
                  <a:moveTo>
                    <a:pt x="3810" y="209550"/>
                  </a:moveTo>
                  <a:lnTo>
                    <a:pt x="0" y="2095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09550"/>
                  </a:lnTo>
                  <a:close/>
                </a:path>
                <a:path w="372110" h="297180">
                  <a:moveTo>
                    <a:pt x="372110" y="209550"/>
                  </a:moveTo>
                  <a:lnTo>
                    <a:pt x="368300" y="209550"/>
                  </a:lnTo>
                  <a:lnTo>
                    <a:pt x="368300" y="241300"/>
                  </a:lnTo>
                  <a:lnTo>
                    <a:pt x="372110" y="241300"/>
                  </a:lnTo>
                  <a:lnTo>
                    <a:pt x="372110" y="209550"/>
                  </a:lnTo>
                  <a:close/>
                </a:path>
                <a:path w="372110" h="297180">
                  <a:moveTo>
                    <a:pt x="3810" y="241300"/>
                  </a:moveTo>
                  <a:lnTo>
                    <a:pt x="0" y="24130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41300"/>
                  </a:lnTo>
                  <a:close/>
                </a:path>
                <a:path w="372110" h="297180">
                  <a:moveTo>
                    <a:pt x="372110" y="241300"/>
                  </a:moveTo>
                  <a:lnTo>
                    <a:pt x="368300" y="241300"/>
                  </a:lnTo>
                  <a:lnTo>
                    <a:pt x="368300" y="266700"/>
                  </a:lnTo>
                  <a:lnTo>
                    <a:pt x="372110" y="266700"/>
                  </a:lnTo>
                  <a:lnTo>
                    <a:pt x="372110" y="241300"/>
                  </a:lnTo>
                  <a:close/>
                </a:path>
                <a:path w="372110" h="297180">
                  <a:moveTo>
                    <a:pt x="372110" y="294767"/>
                  </a:moveTo>
                  <a:lnTo>
                    <a:pt x="0" y="294767"/>
                  </a:lnTo>
                  <a:lnTo>
                    <a:pt x="0" y="297180"/>
                  </a:lnTo>
                  <a:lnTo>
                    <a:pt x="372110" y="297180"/>
                  </a:lnTo>
                  <a:lnTo>
                    <a:pt x="372110" y="294767"/>
                  </a:lnTo>
                  <a:close/>
                </a:path>
                <a:path w="372110" h="297180">
                  <a:moveTo>
                    <a:pt x="3810" y="290957"/>
                  </a:moveTo>
                  <a:lnTo>
                    <a:pt x="0" y="290957"/>
                  </a:lnTo>
                  <a:lnTo>
                    <a:pt x="0" y="294639"/>
                  </a:lnTo>
                  <a:lnTo>
                    <a:pt x="372110" y="294639"/>
                  </a:lnTo>
                  <a:lnTo>
                    <a:pt x="372110" y="293370"/>
                  </a:lnTo>
                  <a:lnTo>
                    <a:pt x="3810" y="293370"/>
                  </a:lnTo>
                  <a:lnTo>
                    <a:pt x="3810" y="290957"/>
                  </a:lnTo>
                  <a:close/>
                </a:path>
                <a:path w="372110" h="297180">
                  <a:moveTo>
                    <a:pt x="372110" y="290957"/>
                  </a:moveTo>
                  <a:lnTo>
                    <a:pt x="368300" y="290957"/>
                  </a:lnTo>
                  <a:lnTo>
                    <a:pt x="368300" y="293370"/>
                  </a:lnTo>
                  <a:lnTo>
                    <a:pt x="372110" y="293370"/>
                  </a:lnTo>
                  <a:lnTo>
                    <a:pt x="372110" y="290957"/>
                  </a:lnTo>
                  <a:close/>
                </a:path>
                <a:path w="372110" h="297180">
                  <a:moveTo>
                    <a:pt x="3810" y="288417"/>
                  </a:moveTo>
                  <a:lnTo>
                    <a:pt x="0" y="288417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8417"/>
                  </a:lnTo>
                  <a:close/>
                </a:path>
                <a:path w="372110" h="297180">
                  <a:moveTo>
                    <a:pt x="372110" y="288417"/>
                  </a:moveTo>
                  <a:lnTo>
                    <a:pt x="368300" y="288417"/>
                  </a:lnTo>
                  <a:lnTo>
                    <a:pt x="368300" y="290830"/>
                  </a:lnTo>
                  <a:lnTo>
                    <a:pt x="372110" y="290830"/>
                  </a:lnTo>
                  <a:lnTo>
                    <a:pt x="372110" y="288417"/>
                  </a:lnTo>
                  <a:close/>
                </a:path>
                <a:path w="372110" h="297180">
                  <a:moveTo>
                    <a:pt x="3810" y="284607"/>
                  </a:moveTo>
                  <a:lnTo>
                    <a:pt x="0" y="284607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4607"/>
                  </a:lnTo>
                  <a:close/>
                </a:path>
                <a:path w="372110" h="297180">
                  <a:moveTo>
                    <a:pt x="372110" y="284607"/>
                  </a:moveTo>
                  <a:lnTo>
                    <a:pt x="368300" y="284607"/>
                  </a:lnTo>
                  <a:lnTo>
                    <a:pt x="368300" y="288289"/>
                  </a:lnTo>
                  <a:lnTo>
                    <a:pt x="372110" y="288289"/>
                  </a:lnTo>
                  <a:lnTo>
                    <a:pt x="372110" y="284607"/>
                  </a:lnTo>
                  <a:close/>
                </a:path>
                <a:path w="372110" h="297180">
                  <a:moveTo>
                    <a:pt x="3810" y="282067"/>
                  </a:moveTo>
                  <a:lnTo>
                    <a:pt x="0" y="282067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2067"/>
                  </a:lnTo>
                  <a:close/>
                </a:path>
                <a:path w="372110" h="297180">
                  <a:moveTo>
                    <a:pt x="372110" y="282067"/>
                  </a:moveTo>
                  <a:lnTo>
                    <a:pt x="368300" y="282067"/>
                  </a:lnTo>
                  <a:lnTo>
                    <a:pt x="368300" y="284480"/>
                  </a:lnTo>
                  <a:lnTo>
                    <a:pt x="372110" y="284480"/>
                  </a:lnTo>
                  <a:lnTo>
                    <a:pt x="372110" y="282067"/>
                  </a:lnTo>
                  <a:close/>
                </a:path>
                <a:path w="372110" h="297180">
                  <a:moveTo>
                    <a:pt x="3810" y="275717"/>
                  </a:moveTo>
                  <a:lnTo>
                    <a:pt x="0" y="275717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717"/>
                  </a:lnTo>
                  <a:close/>
                </a:path>
                <a:path w="372110" h="297180">
                  <a:moveTo>
                    <a:pt x="372110" y="275717"/>
                  </a:moveTo>
                  <a:lnTo>
                    <a:pt x="368300" y="275717"/>
                  </a:lnTo>
                  <a:lnTo>
                    <a:pt x="368300" y="281939"/>
                  </a:lnTo>
                  <a:lnTo>
                    <a:pt x="372110" y="281939"/>
                  </a:lnTo>
                  <a:lnTo>
                    <a:pt x="372110" y="275717"/>
                  </a:lnTo>
                  <a:close/>
                </a:path>
                <a:path w="372110" h="297180">
                  <a:moveTo>
                    <a:pt x="3810" y="269367"/>
                  </a:moveTo>
                  <a:lnTo>
                    <a:pt x="0" y="269367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367"/>
                  </a:lnTo>
                  <a:close/>
                </a:path>
                <a:path w="372110" h="297180">
                  <a:moveTo>
                    <a:pt x="372110" y="269367"/>
                  </a:moveTo>
                  <a:lnTo>
                    <a:pt x="368300" y="269367"/>
                  </a:lnTo>
                  <a:lnTo>
                    <a:pt x="368300" y="275589"/>
                  </a:lnTo>
                  <a:lnTo>
                    <a:pt x="372110" y="275589"/>
                  </a:lnTo>
                  <a:lnTo>
                    <a:pt x="372110" y="269367"/>
                  </a:lnTo>
                  <a:close/>
                </a:path>
                <a:path w="372110" h="297180">
                  <a:moveTo>
                    <a:pt x="3810" y="266826"/>
                  </a:moveTo>
                  <a:lnTo>
                    <a:pt x="0" y="266826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6826"/>
                  </a:lnTo>
                  <a:close/>
                </a:path>
                <a:path w="372110" h="297180">
                  <a:moveTo>
                    <a:pt x="372110" y="266826"/>
                  </a:moveTo>
                  <a:lnTo>
                    <a:pt x="368300" y="266826"/>
                  </a:lnTo>
                  <a:lnTo>
                    <a:pt x="368300" y="269239"/>
                  </a:lnTo>
                  <a:lnTo>
                    <a:pt x="372110" y="269239"/>
                  </a:lnTo>
                  <a:lnTo>
                    <a:pt x="372110" y="266826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821179" y="2529840"/>
              <a:ext cx="364490" cy="289560"/>
            </a:xfrm>
            <a:custGeom>
              <a:avLst/>
              <a:gdLst/>
              <a:ahLst/>
              <a:cxnLst/>
              <a:rect l="l" t="t" r="r" b="b"/>
              <a:pathLst>
                <a:path w="364489" h="289560">
                  <a:moveTo>
                    <a:pt x="3809" y="44450"/>
                  </a:moveTo>
                  <a:lnTo>
                    <a:pt x="0" y="4445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4450"/>
                  </a:lnTo>
                  <a:close/>
                </a:path>
                <a:path w="364489" h="289560">
                  <a:moveTo>
                    <a:pt x="364489" y="44450"/>
                  </a:moveTo>
                  <a:lnTo>
                    <a:pt x="360680" y="44450"/>
                  </a:lnTo>
                  <a:lnTo>
                    <a:pt x="360680" y="46989"/>
                  </a:lnTo>
                  <a:lnTo>
                    <a:pt x="364489" y="46989"/>
                  </a:lnTo>
                  <a:lnTo>
                    <a:pt x="364489" y="44450"/>
                  </a:lnTo>
                  <a:close/>
                </a:path>
                <a:path w="364489" h="289560">
                  <a:moveTo>
                    <a:pt x="3809" y="27939"/>
                  </a:moveTo>
                  <a:lnTo>
                    <a:pt x="0" y="27939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27939"/>
                  </a:lnTo>
                  <a:close/>
                </a:path>
                <a:path w="364489" h="289560">
                  <a:moveTo>
                    <a:pt x="364489" y="27939"/>
                  </a:moveTo>
                  <a:lnTo>
                    <a:pt x="360680" y="27939"/>
                  </a:lnTo>
                  <a:lnTo>
                    <a:pt x="360680" y="43179"/>
                  </a:lnTo>
                  <a:lnTo>
                    <a:pt x="364489" y="43179"/>
                  </a:lnTo>
                  <a:lnTo>
                    <a:pt x="364489" y="27939"/>
                  </a:lnTo>
                  <a:close/>
                </a:path>
                <a:path w="364489" h="289560">
                  <a:moveTo>
                    <a:pt x="3809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19050"/>
                  </a:lnTo>
                  <a:close/>
                </a:path>
                <a:path w="364489" h="289560">
                  <a:moveTo>
                    <a:pt x="364489" y="19050"/>
                  </a:moveTo>
                  <a:lnTo>
                    <a:pt x="360680" y="19050"/>
                  </a:lnTo>
                  <a:lnTo>
                    <a:pt x="360680" y="26669"/>
                  </a:lnTo>
                  <a:lnTo>
                    <a:pt x="364489" y="26669"/>
                  </a:lnTo>
                  <a:lnTo>
                    <a:pt x="364489" y="19050"/>
                  </a:lnTo>
                  <a:close/>
                </a:path>
                <a:path w="364489" h="289560">
                  <a:moveTo>
                    <a:pt x="3809" y="12700"/>
                  </a:moveTo>
                  <a:lnTo>
                    <a:pt x="0" y="1270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2700"/>
                  </a:lnTo>
                  <a:close/>
                </a:path>
                <a:path w="364489" h="289560">
                  <a:moveTo>
                    <a:pt x="364489" y="12700"/>
                  </a:moveTo>
                  <a:lnTo>
                    <a:pt x="360680" y="12700"/>
                  </a:lnTo>
                  <a:lnTo>
                    <a:pt x="360680" y="17779"/>
                  </a:lnTo>
                  <a:lnTo>
                    <a:pt x="364489" y="17779"/>
                  </a:lnTo>
                  <a:lnTo>
                    <a:pt x="364489" y="12700"/>
                  </a:lnTo>
                  <a:close/>
                </a:path>
                <a:path w="364489" h="289560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364489" h="289560">
                  <a:moveTo>
                    <a:pt x="364489" y="8889"/>
                  </a:moveTo>
                  <a:lnTo>
                    <a:pt x="360680" y="8889"/>
                  </a:lnTo>
                  <a:lnTo>
                    <a:pt x="360680" y="11429"/>
                  </a:lnTo>
                  <a:lnTo>
                    <a:pt x="364489" y="11429"/>
                  </a:lnTo>
                  <a:lnTo>
                    <a:pt x="364489" y="8889"/>
                  </a:lnTo>
                  <a:close/>
                </a:path>
                <a:path w="364489" h="289560">
                  <a:moveTo>
                    <a:pt x="3809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6350"/>
                  </a:lnTo>
                  <a:close/>
                </a:path>
                <a:path w="364489" h="289560">
                  <a:moveTo>
                    <a:pt x="364489" y="6350"/>
                  </a:moveTo>
                  <a:lnTo>
                    <a:pt x="360680" y="6350"/>
                  </a:lnTo>
                  <a:lnTo>
                    <a:pt x="360680" y="7619"/>
                  </a:lnTo>
                  <a:lnTo>
                    <a:pt x="364489" y="7619"/>
                  </a:lnTo>
                  <a:lnTo>
                    <a:pt x="364489" y="6350"/>
                  </a:lnTo>
                  <a:close/>
                </a:path>
                <a:path w="364489" h="289560">
                  <a:moveTo>
                    <a:pt x="3809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close/>
                </a:path>
                <a:path w="364489" h="289560">
                  <a:moveTo>
                    <a:pt x="364489" y="2539"/>
                  </a:moveTo>
                  <a:lnTo>
                    <a:pt x="360680" y="2539"/>
                  </a:lnTo>
                  <a:lnTo>
                    <a:pt x="360680" y="5079"/>
                  </a:lnTo>
                  <a:lnTo>
                    <a:pt x="364489" y="5079"/>
                  </a:lnTo>
                  <a:lnTo>
                    <a:pt x="364489" y="2539"/>
                  </a:lnTo>
                  <a:close/>
                </a:path>
                <a:path w="364489" h="289560">
                  <a:moveTo>
                    <a:pt x="36448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4489" y="1269"/>
                  </a:lnTo>
                  <a:lnTo>
                    <a:pt x="364489" y="0"/>
                  </a:lnTo>
                  <a:close/>
                </a:path>
                <a:path w="364489" h="289560">
                  <a:moveTo>
                    <a:pt x="3809" y="46990"/>
                  </a:moveTo>
                  <a:lnTo>
                    <a:pt x="0" y="46990"/>
                  </a:lnTo>
                  <a:lnTo>
                    <a:pt x="0" y="133350"/>
                  </a:lnTo>
                  <a:lnTo>
                    <a:pt x="3809" y="133350"/>
                  </a:lnTo>
                  <a:lnTo>
                    <a:pt x="3809" y="46990"/>
                  </a:lnTo>
                  <a:close/>
                </a:path>
                <a:path w="364489" h="289560">
                  <a:moveTo>
                    <a:pt x="364489" y="46990"/>
                  </a:moveTo>
                  <a:lnTo>
                    <a:pt x="360680" y="46990"/>
                  </a:lnTo>
                  <a:lnTo>
                    <a:pt x="360680" y="133350"/>
                  </a:lnTo>
                  <a:lnTo>
                    <a:pt x="364489" y="133350"/>
                  </a:lnTo>
                  <a:lnTo>
                    <a:pt x="364489" y="46990"/>
                  </a:lnTo>
                  <a:close/>
                </a:path>
                <a:path w="364489" h="289560">
                  <a:moveTo>
                    <a:pt x="3809" y="133350"/>
                  </a:moveTo>
                  <a:lnTo>
                    <a:pt x="0" y="13335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33350"/>
                  </a:lnTo>
                  <a:close/>
                </a:path>
                <a:path w="364489" h="289560">
                  <a:moveTo>
                    <a:pt x="364489" y="133350"/>
                  </a:moveTo>
                  <a:lnTo>
                    <a:pt x="360680" y="133350"/>
                  </a:lnTo>
                  <a:lnTo>
                    <a:pt x="360680" y="199389"/>
                  </a:lnTo>
                  <a:lnTo>
                    <a:pt x="364489" y="199389"/>
                  </a:lnTo>
                  <a:lnTo>
                    <a:pt x="364489" y="133350"/>
                  </a:lnTo>
                  <a:close/>
                </a:path>
                <a:path w="364489" h="289560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364489" h="289560">
                  <a:moveTo>
                    <a:pt x="364489" y="199390"/>
                  </a:moveTo>
                  <a:lnTo>
                    <a:pt x="360680" y="199390"/>
                  </a:lnTo>
                  <a:lnTo>
                    <a:pt x="360680" y="205739"/>
                  </a:lnTo>
                  <a:lnTo>
                    <a:pt x="364489" y="205739"/>
                  </a:lnTo>
                  <a:lnTo>
                    <a:pt x="364489" y="199390"/>
                  </a:lnTo>
                  <a:close/>
                </a:path>
                <a:path w="364489" h="289560">
                  <a:moveTo>
                    <a:pt x="3809" y="205740"/>
                  </a:moveTo>
                  <a:lnTo>
                    <a:pt x="0" y="2057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05740"/>
                  </a:lnTo>
                  <a:close/>
                </a:path>
                <a:path w="364489" h="289560">
                  <a:moveTo>
                    <a:pt x="364489" y="205740"/>
                  </a:moveTo>
                  <a:lnTo>
                    <a:pt x="360680" y="205740"/>
                  </a:lnTo>
                  <a:lnTo>
                    <a:pt x="360680" y="237489"/>
                  </a:lnTo>
                  <a:lnTo>
                    <a:pt x="364489" y="237489"/>
                  </a:lnTo>
                  <a:lnTo>
                    <a:pt x="364489" y="205740"/>
                  </a:lnTo>
                  <a:close/>
                </a:path>
                <a:path w="364489" h="289560">
                  <a:moveTo>
                    <a:pt x="3809" y="237490"/>
                  </a:moveTo>
                  <a:lnTo>
                    <a:pt x="0" y="23749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37490"/>
                  </a:lnTo>
                  <a:close/>
                </a:path>
                <a:path w="364489" h="289560">
                  <a:moveTo>
                    <a:pt x="364489" y="237490"/>
                  </a:moveTo>
                  <a:lnTo>
                    <a:pt x="360680" y="237490"/>
                  </a:lnTo>
                  <a:lnTo>
                    <a:pt x="360680" y="262889"/>
                  </a:lnTo>
                  <a:lnTo>
                    <a:pt x="364489" y="262889"/>
                  </a:lnTo>
                  <a:lnTo>
                    <a:pt x="364489" y="237490"/>
                  </a:lnTo>
                  <a:close/>
                </a:path>
                <a:path w="364489" h="289560">
                  <a:moveTo>
                    <a:pt x="364489" y="287147"/>
                  </a:moveTo>
                  <a:lnTo>
                    <a:pt x="0" y="287147"/>
                  </a:lnTo>
                  <a:lnTo>
                    <a:pt x="0" y="289560"/>
                  </a:lnTo>
                  <a:lnTo>
                    <a:pt x="364489" y="289560"/>
                  </a:lnTo>
                  <a:lnTo>
                    <a:pt x="364489" y="287147"/>
                  </a:lnTo>
                  <a:close/>
                </a:path>
                <a:path w="364489" h="289560">
                  <a:moveTo>
                    <a:pt x="3809" y="284607"/>
                  </a:moveTo>
                  <a:lnTo>
                    <a:pt x="0" y="284607"/>
                  </a:lnTo>
                  <a:lnTo>
                    <a:pt x="0" y="287020"/>
                  </a:lnTo>
                  <a:lnTo>
                    <a:pt x="364489" y="287020"/>
                  </a:lnTo>
                  <a:lnTo>
                    <a:pt x="364489" y="285750"/>
                  </a:lnTo>
                  <a:lnTo>
                    <a:pt x="3809" y="285750"/>
                  </a:lnTo>
                  <a:lnTo>
                    <a:pt x="3809" y="284607"/>
                  </a:lnTo>
                  <a:close/>
                </a:path>
                <a:path w="364489" h="289560">
                  <a:moveTo>
                    <a:pt x="364489" y="284607"/>
                  </a:moveTo>
                  <a:lnTo>
                    <a:pt x="360680" y="284607"/>
                  </a:lnTo>
                  <a:lnTo>
                    <a:pt x="360680" y="285750"/>
                  </a:lnTo>
                  <a:lnTo>
                    <a:pt x="364489" y="285750"/>
                  </a:lnTo>
                  <a:lnTo>
                    <a:pt x="364489" y="284607"/>
                  </a:lnTo>
                  <a:close/>
                </a:path>
                <a:path w="364489" h="289560">
                  <a:moveTo>
                    <a:pt x="3809" y="280797"/>
                  </a:moveTo>
                  <a:lnTo>
                    <a:pt x="0" y="280797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80797"/>
                  </a:lnTo>
                  <a:close/>
                </a:path>
                <a:path w="364489" h="289560">
                  <a:moveTo>
                    <a:pt x="364489" y="280797"/>
                  </a:moveTo>
                  <a:lnTo>
                    <a:pt x="360680" y="280797"/>
                  </a:lnTo>
                  <a:lnTo>
                    <a:pt x="360680" y="284479"/>
                  </a:lnTo>
                  <a:lnTo>
                    <a:pt x="364489" y="284479"/>
                  </a:lnTo>
                  <a:lnTo>
                    <a:pt x="364489" y="280797"/>
                  </a:lnTo>
                  <a:close/>
                </a:path>
                <a:path w="364489" h="289560">
                  <a:moveTo>
                    <a:pt x="3809" y="278257"/>
                  </a:moveTo>
                  <a:lnTo>
                    <a:pt x="0" y="278257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8257"/>
                  </a:lnTo>
                  <a:close/>
                </a:path>
                <a:path w="364489" h="289560">
                  <a:moveTo>
                    <a:pt x="364489" y="278257"/>
                  </a:moveTo>
                  <a:lnTo>
                    <a:pt x="360680" y="278257"/>
                  </a:lnTo>
                  <a:lnTo>
                    <a:pt x="360680" y="280670"/>
                  </a:lnTo>
                  <a:lnTo>
                    <a:pt x="364489" y="280670"/>
                  </a:lnTo>
                  <a:lnTo>
                    <a:pt x="364489" y="278257"/>
                  </a:lnTo>
                  <a:close/>
                </a:path>
                <a:path w="364489" h="289560">
                  <a:moveTo>
                    <a:pt x="3809" y="271907"/>
                  </a:moveTo>
                  <a:lnTo>
                    <a:pt x="0" y="271907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907"/>
                  </a:lnTo>
                  <a:close/>
                </a:path>
                <a:path w="364489" h="289560">
                  <a:moveTo>
                    <a:pt x="364489" y="271907"/>
                  </a:moveTo>
                  <a:lnTo>
                    <a:pt x="360680" y="271907"/>
                  </a:lnTo>
                  <a:lnTo>
                    <a:pt x="360680" y="278129"/>
                  </a:lnTo>
                  <a:lnTo>
                    <a:pt x="364489" y="278129"/>
                  </a:lnTo>
                  <a:lnTo>
                    <a:pt x="364489" y="271907"/>
                  </a:lnTo>
                  <a:close/>
                </a:path>
                <a:path w="364489" h="289560">
                  <a:moveTo>
                    <a:pt x="3809" y="265557"/>
                  </a:moveTo>
                  <a:lnTo>
                    <a:pt x="0" y="265557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557"/>
                  </a:lnTo>
                  <a:close/>
                </a:path>
                <a:path w="364489" h="289560">
                  <a:moveTo>
                    <a:pt x="364489" y="265557"/>
                  </a:moveTo>
                  <a:lnTo>
                    <a:pt x="360680" y="265557"/>
                  </a:lnTo>
                  <a:lnTo>
                    <a:pt x="360680" y="271779"/>
                  </a:lnTo>
                  <a:lnTo>
                    <a:pt x="364489" y="271779"/>
                  </a:lnTo>
                  <a:lnTo>
                    <a:pt x="364489" y="265557"/>
                  </a:lnTo>
                  <a:close/>
                </a:path>
                <a:path w="364489" h="289560">
                  <a:moveTo>
                    <a:pt x="3809" y="263016"/>
                  </a:moveTo>
                  <a:lnTo>
                    <a:pt x="0" y="263016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63016"/>
                  </a:lnTo>
                  <a:close/>
                </a:path>
                <a:path w="364489" h="289560">
                  <a:moveTo>
                    <a:pt x="364489" y="263016"/>
                  </a:moveTo>
                  <a:lnTo>
                    <a:pt x="360680" y="263016"/>
                  </a:lnTo>
                  <a:lnTo>
                    <a:pt x="360680" y="265429"/>
                  </a:lnTo>
                  <a:lnTo>
                    <a:pt x="364489" y="265429"/>
                  </a:lnTo>
                  <a:lnTo>
                    <a:pt x="364489" y="263016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824990" y="253238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810" y="41910"/>
                  </a:moveTo>
                  <a:lnTo>
                    <a:pt x="0" y="4191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41910"/>
                  </a:lnTo>
                  <a:close/>
                </a:path>
                <a:path w="356869" h="283210">
                  <a:moveTo>
                    <a:pt x="356870" y="41910"/>
                  </a:moveTo>
                  <a:lnTo>
                    <a:pt x="353060" y="41910"/>
                  </a:lnTo>
                  <a:lnTo>
                    <a:pt x="353060" y="44450"/>
                  </a:lnTo>
                  <a:lnTo>
                    <a:pt x="356870" y="44450"/>
                  </a:lnTo>
                  <a:lnTo>
                    <a:pt x="356870" y="41910"/>
                  </a:lnTo>
                  <a:close/>
                </a:path>
                <a:path w="356869" h="283210">
                  <a:moveTo>
                    <a:pt x="3810" y="25400"/>
                  </a:moveTo>
                  <a:lnTo>
                    <a:pt x="0" y="2540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25400"/>
                  </a:lnTo>
                  <a:close/>
                </a:path>
                <a:path w="356869" h="283210">
                  <a:moveTo>
                    <a:pt x="356870" y="25400"/>
                  </a:moveTo>
                  <a:lnTo>
                    <a:pt x="353060" y="25400"/>
                  </a:lnTo>
                  <a:lnTo>
                    <a:pt x="353060" y="40639"/>
                  </a:lnTo>
                  <a:lnTo>
                    <a:pt x="356870" y="40639"/>
                  </a:lnTo>
                  <a:lnTo>
                    <a:pt x="356870" y="25400"/>
                  </a:lnTo>
                  <a:close/>
                </a:path>
                <a:path w="356869" h="283210">
                  <a:moveTo>
                    <a:pt x="3810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6510"/>
                  </a:lnTo>
                  <a:close/>
                </a:path>
                <a:path w="356869" h="283210">
                  <a:moveTo>
                    <a:pt x="356870" y="16510"/>
                  </a:moveTo>
                  <a:lnTo>
                    <a:pt x="353060" y="16510"/>
                  </a:lnTo>
                  <a:lnTo>
                    <a:pt x="353060" y="24129"/>
                  </a:lnTo>
                  <a:lnTo>
                    <a:pt x="356870" y="24129"/>
                  </a:lnTo>
                  <a:lnTo>
                    <a:pt x="356870" y="16510"/>
                  </a:lnTo>
                  <a:close/>
                </a:path>
                <a:path w="356869" h="283210">
                  <a:moveTo>
                    <a:pt x="3810" y="10160"/>
                  </a:moveTo>
                  <a:lnTo>
                    <a:pt x="0" y="1016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0160"/>
                  </a:lnTo>
                  <a:close/>
                </a:path>
                <a:path w="356869" h="283210">
                  <a:moveTo>
                    <a:pt x="356870" y="10160"/>
                  </a:moveTo>
                  <a:lnTo>
                    <a:pt x="353060" y="10160"/>
                  </a:lnTo>
                  <a:lnTo>
                    <a:pt x="353060" y="15239"/>
                  </a:lnTo>
                  <a:lnTo>
                    <a:pt x="356870" y="15239"/>
                  </a:lnTo>
                  <a:lnTo>
                    <a:pt x="356870" y="10160"/>
                  </a:lnTo>
                  <a:close/>
                </a:path>
                <a:path w="356869" h="28321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56869" h="283210">
                  <a:moveTo>
                    <a:pt x="356870" y="6350"/>
                  </a:moveTo>
                  <a:lnTo>
                    <a:pt x="353060" y="6350"/>
                  </a:lnTo>
                  <a:lnTo>
                    <a:pt x="353060" y="8889"/>
                  </a:lnTo>
                  <a:lnTo>
                    <a:pt x="356870" y="8889"/>
                  </a:lnTo>
                  <a:lnTo>
                    <a:pt x="356870" y="6350"/>
                  </a:lnTo>
                  <a:close/>
                </a:path>
                <a:path w="356869" h="28321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56869" h="283210">
                  <a:moveTo>
                    <a:pt x="356870" y="3810"/>
                  </a:moveTo>
                  <a:lnTo>
                    <a:pt x="353060" y="3810"/>
                  </a:lnTo>
                  <a:lnTo>
                    <a:pt x="353060" y="5079"/>
                  </a:lnTo>
                  <a:lnTo>
                    <a:pt x="356870" y="5079"/>
                  </a:lnTo>
                  <a:lnTo>
                    <a:pt x="356870" y="3810"/>
                  </a:lnTo>
                  <a:close/>
                </a:path>
                <a:path w="356869" h="283210">
                  <a:moveTo>
                    <a:pt x="3568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56870" y="2539"/>
                  </a:lnTo>
                  <a:lnTo>
                    <a:pt x="356870" y="0"/>
                  </a:lnTo>
                  <a:close/>
                </a:path>
                <a:path w="356869" h="283210">
                  <a:moveTo>
                    <a:pt x="3810" y="44450"/>
                  </a:moveTo>
                  <a:lnTo>
                    <a:pt x="0" y="4445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44450"/>
                  </a:lnTo>
                  <a:close/>
                </a:path>
                <a:path w="356869" h="283210">
                  <a:moveTo>
                    <a:pt x="356870" y="44450"/>
                  </a:moveTo>
                  <a:lnTo>
                    <a:pt x="353060" y="44450"/>
                  </a:lnTo>
                  <a:lnTo>
                    <a:pt x="353060" y="130810"/>
                  </a:lnTo>
                  <a:lnTo>
                    <a:pt x="356870" y="130810"/>
                  </a:lnTo>
                  <a:lnTo>
                    <a:pt x="356870" y="44450"/>
                  </a:lnTo>
                  <a:close/>
                </a:path>
                <a:path w="356869" h="283210">
                  <a:moveTo>
                    <a:pt x="3810" y="130810"/>
                  </a:moveTo>
                  <a:lnTo>
                    <a:pt x="0" y="13081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30810"/>
                  </a:lnTo>
                  <a:close/>
                </a:path>
                <a:path w="356869" h="283210">
                  <a:moveTo>
                    <a:pt x="356870" y="130810"/>
                  </a:moveTo>
                  <a:lnTo>
                    <a:pt x="353060" y="130810"/>
                  </a:lnTo>
                  <a:lnTo>
                    <a:pt x="353060" y="196850"/>
                  </a:lnTo>
                  <a:lnTo>
                    <a:pt x="356870" y="196850"/>
                  </a:lnTo>
                  <a:lnTo>
                    <a:pt x="356870" y="130810"/>
                  </a:lnTo>
                  <a:close/>
                </a:path>
                <a:path w="356869" h="283210">
                  <a:moveTo>
                    <a:pt x="381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6850"/>
                  </a:lnTo>
                  <a:close/>
                </a:path>
                <a:path w="356869" h="283210">
                  <a:moveTo>
                    <a:pt x="356870" y="196850"/>
                  </a:moveTo>
                  <a:lnTo>
                    <a:pt x="353060" y="196850"/>
                  </a:lnTo>
                  <a:lnTo>
                    <a:pt x="353060" y="203200"/>
                  </a:lnTo>
                  <a:lnTo>
                    <a:pt x="356870" y="203200"/>
                  </a:lnTo>
                  <a:lnTo>
                    <a:pt x="356870" y="196850"/>
                  </a:lnTo>
                  <a:close/>
                </a:path>
                <a:path w="356869" h="283210">
                  <a:moveTo>
                    <a:pt x="3810" y="203200"/>
                  </a:moveTo>
                  <a:lnTo>
                    <a:pt x="0" y="2032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03200"/>
                  </a:lnTo>
                  <a:close/>
                </a:path>
                <a:path w="356869" h="283210">
                  <a:moveTo>
                    <a:pt x="356870" y="203200"/>
                  </a:moveTo>
                  <a:lnTo>
                    <a:pt x="353060" y="203200"/>
                  </a:lnTo>
                  <a:lnTo>
                    <a:pt x="353060" y="234950"/>
                  </a:lnTo>
                  <a:lnTo>
                    <a:pt x="356870" y="234950"/>
                  </a:lnTo>
                  <a:lnTo>
                    <a:pt x="356870" y="203200"/>
                  </a:lnTo>
                  <a:close/>
                </a:path>
                <a:path w="356869" h="283210">
                  <a:moveTo>
                    <a:pt x="3810" y="234950"/>
                  </a:moveTo>
                  <a:lnTo>
                    <a:pt x="0" y="23495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34950"/>
                  </a:lnTo>
                  <a:close/>
                </a:path>
                <a:path w="356869" h="283210">
                  <a:moveTo>
                    <a:pt x="356870" y="234950"/>
                  </a:moveTo>
                  <a:lnTo>
                    <a:pt x="353060" y="234950"/>
                  </a:lnTo>
                  <a:lnTo>
                    <a:pt x="353060" y="260350"/>
                  </a:lnTo>
                  <a:lnTo>
                    <a:pt x="356870" y="260350"/>
                  </a:lnTo>
                  <a:lnTo>
                    <a:pt x="356870" y="234950"/>
                  </a:lnTo>
                  <a:close/>
                </a:path>
                <a:path w="356869" h="283210">
                  <a:moveTo>
                    <a:pt x="356870" y="282067"/>
                  </a:moveTo>
                  <a:lnTo>
                    <a:pt x="0" y="282067"/>
                  </a:lnTo>
                  <a:lnTo>
                    <a:pt x="0" y="283210"/>
                  </a:lnTo>
                  <a:lnTo>
                    <a:pt x="356870" y="283210"/>
                  </a:lnTo>
                  <a:lnTo>
                    <a:pt x="356870" y="282067"/>
                  </a:lnTo>
                  <a:close/>
                </a:path>
                <a:path w="356869" h="283210">
                  <a:moveTo>
                    <a:pt x="3810" y="278257"/>
                  </a:moveTo>
                  <a:lnTo>
                    <a:pt x="0" y="278257"/>
                  </a:lnTo>
                  <a:lnTo>
                    <a:pt x="0" y="281939"/>
                  </a:lnTo>
                  <a:lnTo>
                    <a:pt x="356870" y="281939"/>
                  </a:lnTo>
                  <a:lnTo>
                    <a:pt x="356870" y="279400"/>
                  </a:lnTo>
                  <a:lnTo>
                    <a:pt x="3810" y="279400"/>
                  </a:lnTo>
                  <a:lnTo>
                    <a:pt x="3810" y="278257"/>
                  </a:lnTo>
                  <a:close/>
                </a:path>
                <a:path w="356869" h="283210">
                  <a:moveTo>
                    <a:pt x="356870" y="278257"/>
                  </a:moveTo>
                  <a:lnTo>
                    <a:pt x="353060" y="278257"/>
                  </a:lnTo>
                  <a:lnTo>
                    <a:pt x="353060" y="279400"/>
                  </a:lnTo>
                  <a:lnTo>
                    <a:pt x="356870" y="279400"/>
                  </a:lnTo>
                  <a:lnTo>
                    <a:pt x="356870" y="278257"/>
                  </a:lnTo>
                  <a:close/>
                </a:path>
                <a:path w="356869" h="283210">
                  <a:moveTo>
                    <a:pt x="3810" y="275717"/>
                  </a:moveTo>
                  <a:lnTo>
                    <a:pt x="0" y="275717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5717"/>
                  </a:lnTo>
                  <a:close/>
                </a:path>
                <a:path w="356869" h="283210">
                  <a:moveTo>
                    <a:pt x="356870" y="275717"/>
                  </a:moveTo>
                  <a:lnTo>
                    <a:pt x="353060" y="275717"/>
                  </a:lnTo>
                  <a:lnTo>
                    <a:pt x="353060" y="278130"/>
                  </a:lnTo>
                  <a:lnTo>
                    <a:pt x="356870" y="278130"/>
                  </a:lnTo>
                  <a:lnTo>
                    <a:pt x="356870" y="275717"/>
                  </a:lnTo>
                  <a:close/>
                </a:path>
                <a:path w="356869" h="283210">
                  <a:moveTo>
                    <a:pt x="3810" y="269367"/>
                  </a:moveTo>
                  <a:lnTo>
                    <a:pt x="0" y="269367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367"/>
                  </a:lnTo>
                  <a:close/>
                </a:path>
                <a:path w="356869" h="283210">
                  <a:moveTo>
                    <a:pt x="356870" y="269367"/>
                  </a:moveTo>
                  <a:lnTo>
                    <a:pt x="353060" y="269367"/>
                  </a:lnTo>
                  <a:lnTo>
                    <a:pt x="353060" y="275589"/>
                  </a:lnTo>
                  <a:lnTo>
                    <a:pt x="356870" y="275589"/>
                  </a:lnTo>
                  <a:lnTo>
                    <a:pt x="356870" y="269367"/>
                  </a:lnTo>
                  <a:close/>
                </a:path>
                <a:path w="356869" h="283210">
                  <a:moveTo>
                    <a:pt x="3810" y="263017"/>
                  </a:moveTo>
                  <a:lnTo>
                    <a:pt x="0" y="263017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3017"/>
                  </a:lnTo>
                  <a:close/>
                </a:path>
                <a:path w="356869" h="283210">
                  <a:moveTo>
                    <a:pt x="356870" y="263017"/>
                  </a:moveTo>
                  <a:lnTo>
                    <a:pt x="353060" y="263017"/>
                  </a:lnTo>
                  <a:lnTo>
                    <a:pt x="353060" y="269239"/>
                  </a:lnTo>
                  <a:lnTo>
                    <a:pt x="356870" y="269239"/>
                  </a:lnTo>
                  <a:lnTo>
                    <a:pt x="356870" y="263017"/>
                  </a:lnTo>
                  <a:close/>
                </a:path>
                <a:path w="356869" h="283210">
                  <a:moveTo>
                    <a:pt x="3810" y="260476"/>
                  </a:moveTo>
                  <a:lnTo>
                    <a:pt x="0" y="260476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60476"/>
                  </a:lnTo>
                  <a:close/>
                </a:path>
                <a:path w="356869" h="283210">
                  <a:moveTo>
                    <a:pt x="356870" y="260476"/>
                  </a:moveTo>
                  <a:lnTo>
                    <a:pt x="353060" y="260476"/>
                  </a:lnTo>
                  <a:lnTo>
                    <a:pt x="353060" y="262889"/>
                  </a:lnTo>
                  <a:lnTo>
                    <a:pt x="356870" y="262889"/>
                  </a:lnTo>
                  <a:lnTo>
                    <a:pt x="356870" y="260476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828799" y="2536190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39" y="38100"/>
                  </a:lnTo>
                  <a:lnTo>
                    <a:pt x="345439" y="40639"/>
                  </a:lnTo>
                  <a:lnTo>
                    <a:pt x="349250" y="40639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10" y="21589"/>
                  </a:moveTo>
                  <a:lnTo>
                    <a:pt x="0" y="215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1589"/>
                  </a:lnTo>
                  <a:close/>
                </a:path>
                <a:path w="349250" h="275589">
                  <a:moveTo>
                    <a:pt x="349250" y="21589"/>
                  </a:moveTo>
                  <a:lnTo>
                    <a:pt x="345439" y="21589"/>
                  </a:lnTo>
                  <a:lnTo>
                    <a:pt x="345439" y="36829"/>
                  </a:lnTo>
                  <a:lnTo>
                    <a:pt x="349250" y="36829"/>
                  </a:lnTo>
                  <a:lnTo>
                    <a:pt x="349250" y="21589"/>
                  </a:lnTo>
                  <a:close/>
                </a:path>
                <a:path w="34925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39" y="12700"/>
                  </a:lnTo>
                  <a:lnTo>
                    <a:pt x="345439" y="20319"/>
                  </a:lnTo>
                  <a:lnTo>
                    <a:pt x="349250" y="20319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1429"/>
                  </a:lnTo>
                  <a:lnTo>
                    <a:pt x="349250" y="11429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49250" y="3810"/>
                  </a:lnTo>
                  <a:lnTo>
                    <a:pt x="349250" y="2539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39" y="3810"/>
                  </a:lnTo>
                  <a:lnTo>
                    <a:pt x="345439" y="5079"/>
                  </a:lnTo>
                  <a:lnTo>
                    <a:pt x="349250" y="5079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9250" y="1269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810" y="40640"/>
                  </a:moveTo>
                  <a:lnTo>
                    <a:pt x="0" y="4064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40640"/>
                  </a:lnTo>
                  <a:close/>
                </a:path>
                <a:path w="349250" h="275589">
                  <a:moveTo>
                    <a:pt x="349250" y="40640"/>
                  </a:moveTo>
                  <a:lnTo>
                    <a:pt x="345439" y="40640"/>
                  </a:lnTo>
                  <a:lnTo>
                    <a:pt x="345439" y="127000"/>
                  </a:lnTo>
                  <a:lnTo>
                    <a:pt x="349250" y="127000"/>
                  </a:lnTo>
                  <a:lnTo>
                    <a:pt x="349250" y="40640"/>
                  </a:lnTo>
                  <a:close/>
                </a:path>
                <a:path w="349250" h="275589">
                  <a:moveTo>
                    <a:pt x="3810" y="127000"/>
                  </a:moveTo>
                  <a:lnTo>
                    <a:pt x="0" y="12700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27000"/>
                  </a:lnTo>
                  <a:close/>
                </a:path>
                <a:path w="349250" h="275589">
                  <a:moveTo>
                    <a:pt x="349250" y="127000"/>
                  </a:moveTo>
                  <a:lnTo>
                    <a:pt x="345439" y="127000"/>
                  </a:lnTo>
                  <a:lnTo>
                    <a:pt x="345439" y="193039"/>
                  </a:lnTo>
                  <a:lnTo>
                    <a:pt x="349250" y="193039"/>
                  </a:lnTo>
                  <a:lnTo>
                    <a:pt x="349250" y="127000"/>
                  </a:lnTo>
                  <a:close/>
                </a:path>
                <a:path w="349250" h="275589">
                  <a:moveTo>
                    <a:pt x="381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93040"/>
                  </a:lnTo>
                  <a:close/>
                </a:path>
                <a:path w="349250" h="275589">
                  <a:moveTo>
                    <a:pt x="349250" y="193040"/>
                  </a:moveTo>
                  <a:lnTo>
                    <a:pt x="345439" y="193040"/>
                  </a:lnTo>
                  <a:lnTo>
                    <a:pt x="345439" y="199389"/>
                  </a:lnTo>
                  <a:lnTo>
                    <a:pt x="349250" y="199389"/>
                  </a:lnTo>
                  <a:lnTo>
                    <a:pt x="349250" y="193040"/>
                  </a:lnTo>
                  <a:close/>
                </a:path>
                <a:path w="349250" h="275589">
                  <a:moveTo>
                    <a:pt x="3810" y="199390"/>
                  </a:moveTo>
                  <a:lnTo>
                    <a:pt x="0" y="1993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199390"/>
                  </a:lnTo>
                  <a:close/>
                </a:path>
                <a:path w="349250" h="275589">
                  <a:moveTo>
                    <a:pt x="349250" y="199390"/>
                  </a:moveTo>
                  <a:lnTo>
                    <a:pt x="345439" y="199390"/>
                  </a:lnTo>
                  <a:lnTo>
                    <a:pt x="345439" y="231139"/>
                  </a:lnTo>
                  <a:lnTo>
                    <a:pt x="349250" y="231139"/>
                  </a:lnTo>
                  <a:lnTo>
                    <a:pt x="349250" y="199390"/>
                  </a:lnTo>
                  <a:close/>
                </a:path>
                <a:path w="349250" h="275589">
                  <a:moveTo>
                    <a:pt x="3810" y="231140"/>
                  </a:moveTo>
                  <a:lnTo>
                    <a:pt x="0" y="23114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31140"/>
                  </a:lnTo>
                  <a:close/>
                </a:path>
                <a:path w="349250" h="275589">
                  <a:moveTo>
                    <a:pt x="349250" y="231140"/>
                  </a:moveTo>
                  <a:lnTo>
                    <a:pt x="345439" y="231140"/>
                  </a:lnTo>
                  <a:lnTo>
                    <a:pt x="345439" y="256539"/>
                  </a:lnTo>
                  <a:lnTo>
                    <a:pt x="349250" y="256539"/>
                  </a:lnTo>
                  <a:lnTo>
                    <a:pt x="349250" y="231140"/>
                  </a:lnTo>
                  <a:close/>
                </a:path>
                <a:path w="349250" h="275589">
                  <a:moveTo>
                    <a:pt x="349250" y="274447"/>
                  </a:moveTo>
                  <a:lnTo>
                    <a:pt x="0" y="274447"/>
                  </a:lnTo>
                  <a:lnTo>
                    <a:pt x="0" y="275589"/>
                  </a:lnTo>
                  <a:lnTo>
                    <a:pt x="349250" y="275589"/>
                  </a:lnTo>
                  <a:lnTo>
                    <a:pt x="349250" y="274447"/>
                  </a:lnTo>
                  <a:close/>
                </a:path>
                <a:path w="349250" h="275589">
                  <a:moveTo>
                    <a:pt x="349250" y="271907"/>
                  </a:moveTo>
                  <a:lnTo>
                    <a:pt x="0" y="271907"/>
                  </a:lnTo>
                  <a:lnTo>
                    <a:pt x="0" y="274320"/>
                  </a:lnTo>
                  <a:lnTo>
                    <a:pt x="349250" y="274320"/>
                  </a:lnTo>
                  <a:lnTo>
                    <a:pt x="349250" y="271907"/>
                  </a:lnTo>
                  <a:close/>
                </a:path>
                <a:path w="349250" h="275589">
                  <a:moveTo>
                    <a:pt x="3810" y="265557"/>
                  </a:moveTo>
                  <a:lnTo>
                    <a:pt x="0" y="265557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5557"/>
                  </a:lnTo>
                  <a:close/>
                </a:path>
                <a:path w="349250" h="275589">
                  <a:moveTo>
                    <a:pt x="349250" y="265557"/>
                  </a:moveTo>
                  <a:lnTo>
                    <a:pt x="345439" y="265557"/>
                  </a:lnTo>
                  <a:lnTo>
                    <a:pt x="345439" y="271780"/>
                  </a:lnTo>
                  <a:lnTo>
                    <a:pt x="349250" y="271780"/>
                  </a:lnTo>
                  <a:lnTo>
                    <a:pt x="349250" y="265557"/>
                  </a:lnTo>
                  <a:close/>
                </a:path>
                <a:path w="349250" h="275589">
                  <a:moveTo>
                    <a:pt x="3810" y="259207"/>
                  </a:moveTo>
                  <a:lnTo>
                    <a:pt x="0" y="259207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207"/>
                  </a:lnTo>
                  <a:close/>
                </a:path>
                <a:path w="349250" h="275589">
                  <a:moveTo>
                    <a:pt x="349250" y="259207"/>
                  </a:moveTo>
                  <a:lnTo>
                    <a:pt x="345439" y="259207"/>
                  </a:lnTo>
                  <a:lnTo>
                    <a:pt x="345439" y="265429"/>
                  </a:lnTo>
                  <a:lnTo>
                    <a:pt x="349250" y="265429"/>
                  </a:lnTo>
                  <a:lnTo>
                    <a:pt x="349250" y="259207"/>
                  </a:lnTo>
                  <a:close/>
                </a:path>
                <a:path w="349250" h="275589">
                  <a:moveTo>
                    <a:pt x="3810" y="256666"/>
                  </a:moveTo>
                  <a:lnTo>
                    <a:pt x="0" y="256666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6666"/>
                  </a:lnTo>
                  <a:close/>
                </a:path>
                <a:path w="349250" h="275589">
                  <a:moveTo>
                    <a:pt x="349250" y="256666"/>
                  </a:moveTo>
                  <a:lnTo>
                    <a:pt x="345439" y="256666"/>
                  </a:lnTo>
                  <a:lnTo>
                    <a:pt x="345439" y="259079"/>
                  </a:lnTo>
                  <a:lnTo>
                    <a:pt x="349250" y="259079"/>
                  </a:lnTo>
                  <a:lnTo>
                    <a:pt x="349250" y="256666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832610" y="254000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30" h="267969">
                  <a:moveTo>
                    <a:pt x="3809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4289"/>
                  </a:lnTo>
                  <a:close/>
                </a:path>
                <a:path w="341630" h="267969">
                  <a:moveTo>
                    <a:pt x="341629" y="34289"/>
                  </a:moveTo>
                  <a:lnTo>
                    <a:pt x="339089" y="34289"/>
                  </a:lnTo>
                  <a:lnTo>
                    <a:pt x="339089" y="36829"/>
                  </a:lnTo>
                  <a:lnTo>
                    <a:pt x="341629" y="36829"/>
                  </a:lnTo>
                  <a:lnTo>
                    <a:pt x="341629" y="34289"/>
                  </a:lnTo>
                  <a:close/>
                </a:path>
                <a:path w="341630" h="267969">
                  <a:moveTo>
                    <a:pt x="3809" y="17779"/>
                  </a:moveTo>
                  <a:lnTo>
                    <a:pt x="0" y="1777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17779"/>
                  </a:lnTo>
                  <a:close/>
                </a:path>
                <a:path w="341630" h="267969">
                  <a:moveTo>
                    <a:pt x="341629" y="17779"/>
                  </a:moveTo>
                  <a:lnTo>
                    <a:pt x="339089" y="17779"/>
                  </a:lnTo>
                  <a:lnTo>
                    <a:pt x="339089" y="33019"/>
                  </a:lnTo>
                  <a:lnTo>
                    <a:pt x="341629" y="33019"/>
                  </a:lnTo>
                  <a:lnTo>
                    <a:pt x="341629" y="17779"/>
                  </a:lnTo>
                  <a:close/>
                </a:path>
                <a:path w="341630" h="267969">
                  <a:moveTo>
                    <a:pt x="3809" y="8889"/>
                  </a:moveTo>
                  <a:lnTo>
                    <a:pt x="0" y="8889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8889"/>
                  </a:lnTo>
                  <a:close/>
                </a:path>
                <a:path w="341630" h="267969">
                  <a:moveTo>
                    <a:pt x="341629" y="8889"/>
                  </a:moveTo>
                  <a:lnTo>
                    <a:pt x="339089" y="8889"/>
                  </a:lnTo>
                  <a:lnTo>
                    <a:pt x="339089" y="16509"/>
                  </a:lnTo>
                  <a:lnTo>
                    <a:pt x="341629" y="16509"/>
                  </a:lnTo>
                  <a:lnTo>
                    <a:pt x="341629" y="8889"/>
                  </a:lnTo>
                  <a:close/>
                </a:path>
                <a:path w="341630" h="267969">
                  <a:moveTo>
                    <a:pt x="3809" y="2539"/>
                  </a:moveTo>
                  <a:lnTo>
                    <a:pt x="0" y="253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close/>
                </a:path>
                <a:path w="341630" h="267969">
                  <a:moveTo>
                    <a:pt x="341629" y="2539"/>
                  </a:moveTo>
                  <a:lnTo>
                    <a:pt x="339089" y="2539"/>
                  </a:lnTo>
                  <a:lnTo>
                    <a:pt x="339089" y="7619"/>
                  </a:lnTo>
                  <a:lnTo>
                    <a:pt x="341629" y="7619"/>
                  </a:lnTo>
                  <a:lnTo>
                    <a:pt x="341629" y="2539"/>
                  </a:lnTo>
                  <a:close/>
                </a:path>
                <a:path w="341630" h="267969">
                  <a:moveTo>
                    <a:pt x="34162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29" y="1269"/>
                  </a:lnTo>
                  <a:lnTo>
                    <a:pt x="341629" y="0"/>
                  </a:lnTo>
                  <a:close/>
                </a:path>
                <a:path w="341630" h="267969">
                  <a:moveTo>
                    <a:pt x="3809" y="36830"/>
                  </a:moveTo>
                  <a:lnTo>
                    <a:pt x="0" y="3683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36830"/>
                  </a:lnTo>
                  <a:close/>
                </a:path>
                <a:path w="341630" h="267969">
                  <a:moveTo>
                    <a:pt x="341629" y="36830"/>
                  </a:moveTo>
                  <a:lnTo>
                    <a:pt x="339089" y="36830"/>
                  </a:lnTo>
                  <a:lnTo>
                    <a:pt x="339089" y="123189"/>
                  </a:lnTo>
                  <a:lnTo>
                    <a:pt x="341629" y="123189"/>
                  </a:lnTo>
                  <a:lnTo>
                    <a:pt x="341629" y="36830"/>
                  </a:lnTo>
                  <a:close/>
                </a:path>
                <a:path w="341630" h="267969">
                  <a:moveTo>
                    <a:pt x="3809" y="123190"/>
                  </a:moveTo>
                  <a:lnTo>
                    <a:pt x="0" y="12319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23190"/>
                  </a:lnTo>
                  <a:close/>
                </a:path>
                <a:path w="341630" h="267969">
                  <a:moveTo>
                    <a:pt x="341629" y="123190"/>
                  </a:moveTo>
                  <a:lnTo>
                    <a:pt x="339089" y="123190"/>
                  </a:lnTo>
                  <a:lnTo>
                    <a:pt x="339089" y="189229"/>
                  </a:lnTo>
                  <a:lnTo>
                    <a:pt x="341629" y="189229"/>
                  </a:lnTo>
                  <a:lnTo>
                    <a:pt x="341629" y="123190"/>
                  </a:lnTo>
                  <a:close/>
                </a:path>
                <a:path w="341630" h="267969">
                  <a:moveTo>
                    <a:pt x="380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89230"/>
                  </a:lnTo>
                  <a:close/>
                </a:path>
                <a:path w="341630" h="267969">
                  <a:moveTo>
                    <a:pt x="341629" y="189230"/>
                  </a:moveTo>
                  <a:lnTo>
                    <a:pt x="339089" y="189230"/>
                  </a:lnTo>
                  <a:lnTo>
                    <a:pt x="339089" y="195579"/>
                  </a:lnTo>
                  <a:lnTo>
                    <a:pt x="341629" y="195579"/>
                  </a:lnTo>
                  <a:lnTo>
                    <a:pt x="341629" y="189230"/>
                  </a:lnTo>
                  <a:close/>
                </a:path>
                <a:path w="341630" h="267969">
                  <a:moveTo>
                    <a:pt x="3809" y="195580"/>
                  </a:moveTo>
                  <a:lnTo>
                    <a:pt x="0" y="1955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195580"/>
                  </a:lnTo>
                  <a:close/>
                </a:path>
                <a:path w="341630" h="267969">
                  <a:moveTo>
                    <a:pt x="341629" y="195580"/>
                  </a:moveTo>
                  <a:lnTo>
                    <a:pt x="339089" y="195580"/>
                  </a:lnTo>
                  <a:lnTo>
                    <a:pt x="339089" y="227329"/>
                  </a:lnTo>
                  <a:lnTo>
                    <a:pt x="341629" y="227329"/>
                  </a:lnTo>
                  <a:lnTo>
                    <a:pt x="341629" y="195580"/>
                  </a:lnTo>
                  <a:close/>
                </a:path>
                <a:path w="341630" h="267969">
                  <a:moveTo>
                    <a:pt x="3809" y="227330"/>
                  </a:moveTo>
                  <a:lnTo>
                    <a:pt x="0" y="22733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27330"/>
                  </a:lnTo>
                  <a:close/>
                </a:path>
                <a:path w="341630" h="267969">
                  <a:moveTo>
                    <a:pt x="341629" y="227330"/>
                  </a:moveTo>
                  <a:lnTo>
                    <a:pt x="339089" y="227330"/>
                  </a:lnTo>
                  <a:lnTo>
                    <a:pt x="339089" y="252729"/>
                  </a:lnTo>
                  <a:lnTo>
                    <a:pt x="341629" y="252729"/>
                  </a:lnTo>
                  <a:lnTo>
                    <a:pt x="341629" y="227330"/>
                  </a:lnTo>
                  <a:close/>
                </a:path>
                <a:path w="341630" h="267969">
                  <a:moveTo>
                    <a:pt x="3809" y="261747"/>
                  </a:moveTo>
                  <a:lnTo>
                    <a:pt x="0" y="261747"/>
                  </a:lnTo>
                  <a:lnTo>
                    <a:pt x="0" y="267970"/>
                  </a:lnTo>
                  <a:lnTo>
                    <a:pt x="341629" y="267970"/>
                  </a:lnTo>
                  <a:lnTo>
                    <a:pt x="341629" y="264160"/>
                  </a:lnTo>
                  <a:lnTo>
                    <a:pt x="3809" y="264160"/>
                  </a:lnTo>
                  <a:lnTo>
                    <a:pt x="3809" y="261747"/>
                  </a:lnTo>
                  <a:close/>
                </a:path>
                <a:path w="341630" h="267969">
                  <a:moveTo>
                    <a:pt x="341629" y="261747"/>
                  </a:moveTo>
                  <a:lnTo>
                    <a:pt x="339089" y="261747"/>
                  </a:lnTo>
                  <a:lnTo>
                    <a:pt x="339089" y="264160"/>
                  </a:lnTo>
                  <a:lnTo>
                    <a:pt x="341629" y="264160"/>
                  </a:lnTo>
                  <a:lnTo>
                    <a:pt x="341629" y="261747"/>
                  </a:lnTo>
                  <a:close/>
                </a:path>
                <a:path w="341630" h="267969">
                  <a:moveTo>
                    <a:pt x="3809" y="255397"/>
                  </a:moveTo>
                  <a:lnTo>
                    <a:pt x="0" y="255397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397"/>
                  </a:lnTo>
                  <a:close/>
                </a:path>
                <a:path w="341630" h="267969">
                  <a:moveTo>
                    <a:pt x="341629" y="255397"/>
                  </a:moveTo>
                  <a:lnTo>
                    <a:pt x="339089" y="255397"/>
                  </a:lnTo>
                  <a:lnTo>
                    <a:pt x="339089" y="261619"/>
                  </a:lnTo>
                  <a:lnTo>
                    <a:pt x="341629" y="261619"/>
                  </a:lnTo>
                  <a:lnTo>
                    <a:pt x="341629" y="255397"/>
                  </a:lnTo>
                  <a:close/>
                </a:path>
                <a:path w="341630" h="267969">
                  <a:moveTo>
                    <a:pt x="3809" y="252856"/>
                  </a:moveTo>
                  <a:lnTo>
                    <a:pt x="0" y="252856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2856"/>
                  </a:lnTo>
                  <a:close/>
                </a:path>
                <a:path w="341630" h="267969">
                  <a:moveTo>
                    <a:pt x="341629" y="252856"/>
                  </a:moveTo>
                  <a:lnTo>
                    <a:pt x="339089" y="252856"/>
                  </a:lnTo>
                  <a:lnTo>
                    <a:pt x="339089" y="255269"/>
                  </a:lnTo>
                  <a:lnTo>
                    <a:pt x="341629" y="255269"/>
                  </a:lnTo>
                  <a:lnTo>
                    <a:pt x="341629" y="252856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836419" y="254254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19">
                  <a:moveTo>
                    <a:pt x="381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335280" h="261619">
                  <a:moveTo>
                    <a:pt x="335280" y="31750"/>
                  </a:moveTo>
                  <a:lnTo>
                    <a:pt x="330200" y="31750"/>
                  </a:lnTo>
                  <a:lnTo>
                    <a:pt x="330200" y="34289"/>
                  </a:lnTo>
                  <a:lnTo>
                    <a:pt x="335280" y="34289"/>
                  </a:lnTo>
                  <a:lnTo>
                    <a:pt x="335280" y="31750"/>
                  </a:lnTo>
                  <a:close/>
                </a:path>
                <a:path w="335280" h="261619">
                  <a:moveTo>
                    <a:pt x="3810" y="15239"/>
                  </a:moveTo>
                  <a:lnTo>
                    <a:pt x="0" y="15239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15239"/>
                  </a:lnTo>
                  <a:close/>
                </a:path>
                <a:path w="335280" h="261619">
                  <a:moveTo>
                    <a:pt x="335280" y="15239"/>
                  </a:moveTo>
                  <a:lnTo>
                    <a:pt x="330200" y="15239"/>
                  </a:lnTo>
                  <a:lnTo>
                    <a:pt x="330200" y="30479"/>
                  </a:lnTo>
                  <a:lnTo>
                    <a:pt x="335280" y="30479"/>
                  </a:lnTo>
                  <a:lnTo>
                    <a:pt x="335280" y="15239"/>
                  </a:lnTo>
                  <a:close/>
                </a:path>
                <a:path w="335280" h="261619">
                  <a:moveTo>
                    <a:pt x="3810" y="6350"/>
                  </a:moveTo>
                  <a:lnTo>
                    <a:pt x="0" y="635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6350"/>
                  </a:lnTo>
                  <a:close/>
                </a:path>
                <a:path w="335280" h="261619">
                  <a:moveTo>
                    <a:pt x="335280" y="6350"/>
                  </a:moveTo>
                  <a:lnTo>
                    <a:pt x="330200" y="6350"/>
                  </a:lnTo>
                  <a:lnTo>
                    <a:pt x="330200" y="13969"/>
                  </a:lnTo>
                  <a:lnTo>
                    <a:pt x="335280" y="13969"/>
                  </a:lnTo>
                  <a:lnTo>
                    <a:pt x="335280" y="6350"/>
                  </a:lnTo>
                  <a:close/>
                </a:path>
                <a:path w="335280" h="261619">
                  <a:moveTo>
                    <a:pt x="33528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35280" y="5079"/>
                  </a:lnTo>
                  <a:lnTo>
                    <a:pt x="335280" y="0"/>
                  </a:lnTo>
                  <a:close/>
                </a:path>
                <a:path w="335280" h="261619">
                  <a:moveTo>
                    <a:pt x="3810" y="34290"/>
                  </a:moveTo>
                  <a:lnTo>
                    <a:pt x="0" y="3429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34290"/>
                  </a:lnTo>
                  <a:close/>
                </a:path>
                <a:path w="335280" h="261619">
                  <a:moveTo>
                    <a:pt x="335280" y="34290"/>
                  </a:moveTo>
                  <a:lnTo>
                    <a:pt x="330200" y="34290"/>
                  </a:lnTo>
                  <a:lnTo>
                    <a:pt x="330200" y="120650"/>
                  </a:lnTo>
                  <a:lnTo>
                    <a:pt x="335280" y="120650"/>
                  </a:lnTo>
                  <a:lnTo>
                    <a:pt x="335280" y="34290"/>
                  </a:lnTo>
                  <a:close/>
                </a:path>
                <a:path w="335280" h="261619">
                  <a:moveTo>
                    <a:pt x="3810" y="120650"/>
                  </a:moveTo>
                  <a:lnTo>
                    <a:pt x="0" y="120650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120650"/>
                  </a:lnTo>
                  <a:close/>
                </a:path>
                <a:path w="335280" h="261619">
                  <a:moveTo>
                    <a:pt x="335280" y="120650"/>
                  </a:moveTo>
                  <a:lnTo>
                    <a:pt x="330200" y="120650"/>
                  </a:lnTo>
                  <a:lnTo>
                    <a:pt x="330200" y="186689"/>
                  </a:lnTo>
                  <a:lnTo>
                    <a:pt x="335280" y="186689"/>
                  </a:lnTo>
                  <a:lnTo>
                    <a:pt x="335280" y="120650"/>
                  </a:lnTo>
                  <a:close/>
                </a:path>
                <a:path w="335280" h="261619">
                  <a:moveTo>
                    <a:pt x="381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86690"/>
                  </a:lnTo>
                  <a:close/>
                </a:path>
                <a:path w="335280" h="261619">
                  <a:moveTo>
                    <a:pt x="335280" y="186690"/>
                  </a:moveTo>
                  <a:lnTo>
                    <a:pt x="330200" y="186690"/>
                  </a:lnTo>
                  <a:lnTo>
                    <a:pt x="330200" y="193039"/>
                  </a:lnTo>
                  <a:lnTo>
                    <a:pt x="335280" y="193039"/>
                  </a:lnTo>
                  <a:lnTo>
                    <a:pt x="335280" y="186690"/>
                  </a:lnTo>
                  <a:close/>
                </a:path>
                <a:path w="335280" h="261619">
                  <a:moveTo>
                    <a:pt x="3810" y="193040"/>
                  </a:moveTo>
                  <a:lnTo>
                    <a:pt x="0" y="1930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93040"/>
                  </a:lnTo>
                  <a:close/>
                </a:path>
                <a:path w="335280" h="261619">
                  <a:moveTo>
                    <a:pt x="335280" y="193040"/>
                  </a:moveTo>
                  <a:lnTo>
                    <a:pt x="330200" y="193040"/>
                  </a:lnTo>
                  <a:lnTo>
                    <a:pt x="330200" y="224789"/>
                  </a:lnTo>
                  <a:lnTo>
                    <a:pt x="335280" y="224789"/>
                  </a:lnTo>
                  <a:lnTo>
                    <a:pt x="335280" y="193040"/>
                  </a:lnTo>
                  <a:close/>
                </a:path>
                <a:path w="335280" h="261619">
                  <a:moveTo>
                    <a:pt x="3810" y="224790"/>
                  </a:moveTo>
                  <a:lnTo>
                    <a:pt x="0" y="22479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24790"/>
                  </a:lnTo>
                  <a:close/>
                </a:path>
                <a:path w="335280" h="261619">
                  <a:moveTo>
                    <a:pt x="335280" y="224790"/>
                  </a:moveTo>
                  <a:lnTo>
                    <a:pt x="330200" y="224790"/>
                  </a:lnTo>
                  <a:lnTo>
                    <a:pt x="330200" y="250189"/>
                  </a:lnTo>
                  <a:lnTo>
                    <a:pt x="335280" y="250189"/>
                  </a:lnTo>
                  <a:lnTo>
                    <a:pt x="335280" y="224790"/>
                  </a:lnTo>
                  <a:close/>
                </a:path>
                <a:path w="335280" h="261619">
                  <a:moveTo>
                    <a:pt x="335280" y="259207"/>
                  </a:moveTo>
                  <a:lnTo>
                    <a:pt x="0" y="259207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59207"/>
                  </a:lnTo>
                  <a:close/>
                </a:path>
                <a:path w="335280" h="261619">
                  <a:moveTo>
                    <a:pt x="3810" y="252857"/>
                  </a:moveTo>
                  <a:lnTo>
                    <a:pt x="0" y="252857"/>
                  </a:lnTo>
                  <a:lnTo>
                    <a:pt x="0" y="259079"/>
                  </a:lnTo>
                  <a:lnTo>
                    <a:pt x="335280" y="259079"/>
                  </a:lnTo>
                  <a:lnTo>
                    <a:pt x="335280" y="257810"/>
                  </a:lnTo>
                  <a:lnTo>
                    <a:pt x="3810" y="257810"/>
                  </a:lnTo>
                  <a:lnTo>
                    <a:pt x="3810" y="252857"/>
                  </a:lnTo>
                  <a:close/>
                </a:path>
                <a:path w="335280" h="261619">
                  <a:moveTo>
                    <a:pt x="335280" y="252857"/>
                  </a:moveTo>
                  <a:lnTo>
                    <a:pt x="330200" y="252857"/>
                  </a:lnTo>
                  <a:lnTo>
                    <a:pt x="330200" y="257810"/>
                  </a:lnTo>
                  <a:lnTo>
                    <a:pt x="335280" y="257810"/>
                  </a:lnTo>
                  <a:lnTo>
                    <a:pt x="335280" y="252857"/>
                  </a:lnTo>
                  <a:close/>
                </a:path>
                <a:path w="335280" h="261619">
                  <a:moveTo>
                    <a:pt x="3810" y="250316"/>
                  </a:moveTo>
                  <a:lnTo>
                    <a:pt x="0" y="250316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50316"/>
                  </a:lnTo>
                  <a:close/>
                </a:path>
                <a:path w="335280" h="261619">
                  <a:moveTo>
                    <a:pt x="335280" y="250316"/>
                  </a:moveTo>
                  <a:lnTo>
                    <a:pt x="330200" y="250316"/>
                  </a:lnTo>
                  <a:lnTo>
                    <a:pt x="330200" y="252729"/>
                  </a:lnTo>
                  <a:lnTo>
                    <a:pt x="335280" y="252729"/>
                  </a:lnTo>
                  <a:lnTo>
                    <a:pt x="335280" y="250316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840229" y="2548890"/>
              <a:ext cx="326390" cy="251460"/>
            </a:xfrm>
            <a:custGeom>
              <a:avLst/>
              <a:gdLst/>
              <a:ahLst/>
              <a:cxnLst/>
              <a:rect l="l" t="t" r="r" b="b"/>
              <a:pathLst>
                <a:path w="326389" h="251460">
                  <a:moveTo>
                    <a:pt x="380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326389" h="251460">
                  <a:moveTo>
                    <a:pt x="326389" y="25400"/>
                  </a:moveTo>
                  <a:lnTo>
                    <a:pt x="323850" y="25400"/>
                  </a:lnTo>
                  <a:lnTo>
                    <a:pt x="323850" y="27939"/>
                  </a:lnTo>
                  <a:lnTo>
                    <a:pt x="326389" y="27939"/>
                  </a:lnTo>
                  <a:lnTo>
                    <a:pt x="326389" y="25400"/>
                  </a:lnTo>
                  <a:close/>
                </a:path>
                <a:path w="326389" h="251460">
                  <a:moveTo>
                    <a:pt x="3809" y="8889"/>
                  </a:moveTo>
                  <a:lnTo>
                    <a:pt x="0" y="8889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8889"/>
                  </a:lnTo>
                  <a:close/>
                </a:path>
                <a:path w="326389" h="251460">
                  <a:moveTo>
                    <a:pt x="326389" y="8889"/>
                  </a:moveTo>
                  <a:lnTo>
                    <a:pt x="323850" y="8889"/>
                  </a:lnTo>
                  <a:lnTo>
                    <a:pt x="323850" y="24129"/>
                  </a:lnTo>
                  <a:lnTo>
                    <a:pt x="326389" y="24129"/>
                  </a:lnTo>
                  <a:lnTo>
                    <a:pt x="326389" y="8889"/>
                  </a:lnTo>
                  <a:close/>
                </a:path>
                <a:path w="326389" h="251460">
                  <a:moveTo>
                    <a:pt x="32638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1269"/>
                  </a:lnTo>
                  <a:lnTo>
                    <a:pt x="326389" y="1269"/>
                  </a:lnTo>
                  <a:lnTo>
                    <a:pt x="326389" y="0"/>
                  </a:lnTo>
                  <a:close/>
                </a:path>
                <a:path w="326389" h="251460">
                  <a:moveTo>
                    <a:pt x="326389" y="1269"/>
                  </a:moveTo>
                  <a:lnTo>
                    <a:pt x="323850" y="1269"/>
                  </a:lnTo>
                  <a:lnTo>
                    <a:pt x="323850" y="7619"/>
                  </a:lnTo>
                  <a:lnTo>
                    <a:pt x="326389" y="7619"/>
                  </a:lnTo>
                  <a:lnTo>
                    <a:pt x="326389" y="1269"/>
                  </a:lnTo>
                  <a:close/>
                </a:path>
                <a:path w="326389" h="251460">
                  <a:moveTo>
                    <a:pt x="3809" y="27940"/>
                  </a:moveTo>
                  <a:lnTo>
                    <a:pt x="0" y="27940"/>
                  </a:lnTo>
                  <a:lnTo>
                    <a:pt x="0" y="114300"/>
                  </a:lnTo>
                  <a:lnTo>
                    <a:pt x="3809" y="114300"/>
                  </a:lnTo>
                  <a:lnTo>
                    <a:pt x="3809" y="27940"/>
                  </a:lnTo>
                  <a:close/>
                </a:path>
                <a:path w="326389" h="251460">
                  <a:moveTo>
                    <a:pt x="326389" y="27940"/>
                  </a:moveTo>
                  <a:lnTo>
                    <a:pt x="323850" y="27940"/>
                  </a:lnTo>
                  <a:lnTo>
                    <a:pt x="323850" y="114300"/>
                  </a:lnTo>
                  <a:lnTo>
                    <a:pt x="326389" y="114300"/>
                  </a:lnTo>
                  <a:lnTo>
                    <a:pt x="326389" y="27940"/>
                  </a:lnTo>
                  <a:close/>
                </a:path>
                <a:path w="326389" h="251460">
                  <a:moveTo>
                    <a:pt x="3809" y="114300"/>
                  </a:moveTo>
                  <a:lnTo>
                    <a:pt x="0" y="11430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14300"/>
                  </a:lnTo>
                  <a:close/>
                </a:path>
                <a:path w="326389" h="251460">
                  <a:moveTo>
                    <a:pt x="326389" y="114300"/>
                  </a:moveTo>
                  <a:lnTo>
                    <a:pt x="323850" y="114300"/>
                  </a:lnTo>
                  <a:lnTo>
                    <a:pt x="323850" y="180339"/>
                  </a:lnTo>
                  <a:lnTo>
                    <a:pt x="326389" y="180339"/>
                  </a:lnTo>
                  <a:lnTo>
                    <a:pt x="326389" y="114300"/>
                  </a:lnTo>
                  <a:close/>
                </a:path>
                <a:path w="326389" h="251460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326389" h="251460">
                  <a:moveTo>
                    <a:pt x="326389" y="180340"/>
                  </a:moveTo>
                  <a:lnTo>
                    <a:pt x="323850" y="180340"/>
                  </a:lnTo>
                  <a:lnTo>
                    <a:pt x="323850" y="186689"/>
                  </a:lnTo>
                  <a:lnTo>
                    <a:pt x="326389" y="186689"/>
                  </a:lnTo>
                  <a:lnTo>
                    <a:pt x="326389" y="180340"/>
                  </a:lnTo>
                  <a:close/>
                </a:path>
                <a:path w="326389" h="251460">
                  <a:moveTo>
                    <a:pt x="3809" y="186690"/>
                  </a:moveTo>
                  <a:lnTo>
                    <a:pt x="0" y="1866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86690"/>
                  </a:lnTo>
                  <a:close/>
                </a:path>
                <a:path w="326389" h="251460">
                  <a:moveTo>
                    <a:pt x="326389" y="186690"/>
                  </a:moveTo>
                  <a:lnTo>
                    <a:pt x="323850" y="186690"/>
                  </a:lnTo>
                  <a:lnTo>
                    <a:pt x="323850" y="218439"/>
                  </a:lnTo>
                  <a:lnTo>
                    <a:pt x="326389" y="218439"/>
                  </a:lnTo>
                  <a:lnTo>
                    <a:pt x="326389" y="186690"/>
                  </a:lnTo>
                  <a:close/>
                </a:path>
                <a:path w="326389" h="251460">
                  <a:moveTo>
                    <a:pt x="3809" y="218440"/>
                  </a:moveTo>
                  <a:lnTo>
                    <a:pt x="0" y="21844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18440"/>
                  </a:lnTo>
                  <a:close/>
                </a:path>
                <a:path w="326389" h="251460">
                  <a:moveTo>
                    <a:pt x="326389" y="218440"/>
                  </a:moveTo>
                  <a:lnTo>
                    <a:pt x="323850" y="218440"/>
                  </a:lnTo>
                  <a:lnTo>
                    <a:pt x="323850" y="243839"/>
                  </a:lnTo>
                  <a:lnTo>
                    <a:pt x="326389" y="243839"/>
                  </a:lnTo>
                  <a:lnTo>
                    <a:pt x="326389" y="218440"/>
                  </a:lnTo>
                  <a:close/>
                </a:path>
                <a:path w="326389" h="251460">
                  <a:moveTo>
                    <a:pt x="3809" y="246507"/>
                  </a:moveTo>
                  <a:lnTo>
                    <a:pt x="0" y="246507"/>
                  </a:lnTo>
                  <a:lnTo>
                    <a:pt x="0" y="251460"/>
                  </a:lnTo>
                  <a:lnTo>
                    <a:pt x="326389" y="251460"/>
                  </a:lnTo>
                  <a:lnTo>
                    <a:pt x="326389" y="248920"/>
                  </a:lnTo>
                  <a:lnTo>
                    <a:pt x="3809" y="248920"/>
                  </a:lnTo>
                  <a:lnTo>
                    <a:pt x="3809" y="246507"/>
                  </a:lnTo>
                  <a:close/>
                </a:path>
                <a:path w="326389" h="251460">
                  <a:moveTo>
                    <a:pt x="326389" y="246507"/>
                  </a:moveTo>
                  <a:lnTo>
                    <a:pt x="323850" y="246507"/>
                  </a:lnTo>
                  <a:lnTo>
                    <a:pt x="323850" y="248920"/>
                  </a:lnTo>
                  <a:lnTo>
                    <a:pt x="326389" y="248920"/>
                  </a:lnTo>
                  <a:lnTo>
                    <a:pt x="326389" y="246507"/>
                  </a:lnTo>
                  <a:close/>
                </a:path>
                <a:path w="326389" h="251460">
                  <a:moveTo>
                    <a:pt x="3809" y="243966"/>
                  </a:moveTo>
                  <a:lnTo>
                    <a:pt x="0" y="243966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43966"/>
                  </a:lnTo>
                  <a:close/>
                </a:path>
                <a:path w="326389" h="251460">
                  <a:moveTo>
                    <a:pt x="326389" y="243966"/>
                  </a:moveTo>
                  <a:lnTo>
                    <a:pt x="323850" y="243966"/>
                  </a:lnTo>
                  <a:lnTo>
                    <a:pt x="323850" y="246379"/>
                  </a:lnTo>
                  <a:lnTo>
                    <a:pt x="326389" y="246379"/>
                  </a:lnTo>
                  <a:lnTo>
                    <a:pt x="326389" y="243966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844040" y="2550160"/>
              <a:ext cx="320040" cy="247650"/>
            </a:xfrm>
            <a:custGeom>
              <a:avLst/>
              <a:gdLst/>
              <a:ahLst/>
              <a:cxnLst/>
              <a:rect l="l" t="t" r="r" b="b"/>
              <a:pathLst>
                <a:path w="320039" h="247650">
                  <a:moveTo>
                    <a:pt x="254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540" y="26670"/>
                  </a:lnTo>
                  <a:lnTo>
                    <a:pt x="2540" y="24130"/>
                  </a:lnTo>
                  <a:close/>
                </a:path>
                <a:path w="320039" h="247650">
                  <a:moveTo>
                    <a:pt x="320040" y="24130"/>
                  </a:moveTo>
                  <a:lnTo>
                    <a:pt x="316230" y="24130"/>
                  </a:lnTo>
                  <a:lnTo>
                    <a:pt x="316230" y="26670"/>
                  </a:lnTo>
                  <a:lnTo>
                    <a:pt x="320040" y="26670"/>
                  </a:lnTo>
                  <a:lnTo>
                    <a:pt x="320040" y="24130"/>
                  </a:lnTo>
                  <a:close/>
                </a:path>
                <a:path w="320039" h="247650">
                  <a:moveTo>
                    <a:pt x="2540" y="7620"/>
                  </a:moveTo>
                  <a:lnTo>
                    <a:pt x="0" y="7620"/>
                  </a:lnTo>
                  <a:lnTo>
                    <a:pt x="0" y="22860"/>
                  </a:lnTo>
                  <a:lnTo>
                    <a:pt x="2540" y="22860"/>
                  </a:lnTo>
                  <a:lnTo>
                    <a:pt x="2540" y="7620"/>
                  </a:lnTo>
                  <a:close/>
                </a:path>
                <a:path w="320039" h="247650">
                  <a:moveTo>
                    <a:pt x="320040" y="7620"/>
                  </a:moveTo>
                  <a:lnTo>
                    <a:pt x="316230" y="7620"/>
                  </a:lnTo>
                  <a:lnTo>
                    <a:pt x="316230" y="22860"/>
                  </a:lnTo>
                  <a:lnTo>
                    <a:pt x="320040" y="22860"/>
                  </a:lnTo>
                  <a:lnTo>
                    <a:pt x="320040" y="7620"/>
                  </a:lnTo>
                  <a:close/>
                </a:path>
                <a:path w="320039" h="247650">
                  <a:moveTo>
                    <a:pt x="3200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320040" y="3810"/>
                  </a:lnTo>
                  <a:lnTo>
                    <a:pt x="320040" y="0"/>
                  </a:lnTo>
                  <a:close/>
                </a:path>
                <a:path w="320039" h="247650">
                  <a:moveTo>
                    <a:pt x="320040" y="3810"/>
                  </a:moveTo>
                  <a:lnTo>
                    <a:pt x="316230" y="3810"/>
                  </a:lnTo>
                  <a:lnTo>
                    <a:pt x="316230" y="6350"/>
                  </a:lnTo>
                  <a:lnTo>
                    <a:pt x="320040" y="6350"/>
                  </a:lnTo>
                  <a:lnTo>
                    <a:pt x="320040" y="3810"/>
                  </a:lnTo>
                  <a:close/>
                </a:path>
                <a:path w="320039" h="247650">
                  <a:moveTo>
                    <a:pt x="2540" y="26670"/>
                  </a:moveTo>
                  <a:lnTo>
                    <a:pt x="0" y="26670"/>
                  </a:lnTo>
                  <a:lnTo>
                    <a:pt x="0" y="113030"/>
                  </a:lnTo>
                  <a:lnTo>
                    <a:pt x="2540" y="113030"/>
                  </a:lnTo>
                  <a:lnTo>
                    <a:pt x="2540" y="26670"/>
                  </a:lnTo>
                  <a:close/>
                </a:path>
                <a:path w="320039" h="247650">
                  <a:moveTo>
                    <a:pt x="320040" y="26670"/>
                  </a:moveTo>
                  <a:lnTo>
                    <a:pt x="316230" y="26670"/>
                  </a:lnTo>
                  <a:lnTo>
                    <a:pt x="316230" y="113030"/>
                  </a:lnTo>
                  <a:lnTo>
                    <a:pt x="320040" y="113030"/>
                  </a:lnTo>
                  <a:lnTo>
                    <a:pt x="320040" y="26670"/>
                  </a:lnTo>
                  <a:close/>
                </a:path>
                <a:path w="320039" h="247650">
                  <a:moveTo>
                    <a:pt x="2540" y="113030"/>
                  </a:moveTo>
                  <a:lnTo>
                    <a:pt x="0" y="113030"/>
                  </a:lnTo>
                  <a:lnTo>
                    <a:pt x="0" y="179070"/>
                  </a:lnTo>
                  <a:lnTo>
                    <a:pt x="2540" y="179070"/>
                  </a:lnTo>
                  <a:lnTo>
                    <a:pt x="2540" y="113030"/>
                  </a:lnTo>
                  <a:close/>
                </a:path>
                <a:path w="320039" h="247650">
                  <a:moveTo>
                    <a:pt x="320040" y="113030"/>
                  </a:moveTo>
                  <a:lnTo>
                    <a:pt x="316230" y="113030"/>
                  </a:lnTo>
                  <a:lnTo>
                    <a:pt x="316230" y="179070"/>
                  </a:lnTo>
                  <a:lnTo>
                    <a:pt x="320040" y="179070"/>
                  </a:lnTo>
                  <a:lnTo>
                    <a:pt x="320040" y="113030"/>
                  </a:lnTo>
                  <a:close/>
                </a:path>
                <a:path w="320039" h="247650">
                  <a:moveTo>
                    <a:pt x="2540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2540" y="185420"/>
                  </a:lnTo>
                  <a:lnTo>
                    <a:pt x="2540" y="179070"/>
                  </a:lnTo>
                  <a:close/>
                </a:path>
                <a:path w="320039" h="247650">
                  <a:moveTo>
                    <a:pt x="320040" y="179070"/>
                  </a:moveTo>
                  <a:lnTo>
                    <a:pt x="316230" y="179070"/>
                  </a:lnTo>
                  <a:lnTo>
                    <a:pt x="316230" y="185420"/>
                  </a:lnTo>
                  <a:lnTo>
                    <a:pt x="320040" y="185420"/>
                  </a:lnTo>
                  <a:lnTo>
                    <a:pt x="320040" y="179070"/>
                  </a:lnTo>
                  <a:close/>
                </a:path>
                <a:path w="320039" h="247650">
                  <a:moveTo>
                    <a:pt x="2540" y="185420"/>
                  </a:moveTo>
                  <a:lnTo>
                    <a:pt x="0" y="185420"/>
                  </a:lnTo>
                  <a:lnTo>
                    <a:pt x="0" y="217170"/>
                  </a:lnTo>
                  <a:lnTo>
                    <a:pt x="2540" y="217170"/>
                  </a:lnTo>
                  <a:lnTo>
                    <a:pt x="2540" y="185420"/>
                  </a:lnTo>
                  <a:close/>
                </a:path>
                <a:path w="320039" h="247650">
                  <a:moveTo>
                    <a:pt x="320040" y="185420"/>
                  </a:moveTo>
                  <a:lnTo>
                    <a:pt x="316230" y="185420"/>
                  </a:lnTo>
                  <a:lnTo>
                    <a:pt x="316230" y="217170"/>
                  </a:lnTo>
                  <a:lnTo>
                    <a:pt x="320040" y="217170"/>
                  </a:lnTo>
                  <a:lnTo>
                    <a:pt x="320040" y="185420"/>
                  </a:lnTo>
                  <a:close/>
                </a:path>
                <a:path w="320039" h="247650">
                  <a:moveTo>
                    <a:pt x="2540" y="217170"/>
                  </a:moveTo>
                  <a:lnTo>
                    <a:pt x="0" y="217170"/>
                  </a:lnTo>
                  <a:lnTo>
                    <a:pt x="0" y="242570"/>
                  </a:lnTo>
                  <a:lnTo>
                    <a:pt x="2540" y="242570"/>
                  </a:lnTo>
                  <a:lnTo>
                    <a:pt x="2540" y="217170"/>
                  </a:lnTo>
                  <a:close/>
                </a:path>
                <a:path w="320039" h="247650">
                  <a:moveTo>
                    <a:pt x="320040" y="217170"/>
                  </a:moveTo>
                  <a:lnTo>
                    <a:pt x="316230" y="217170"/>
                  </a:lnTo>
                  <a:lnTo>
                    <a:pt x="316230" y="242570"/>
                  </a:lnTo>
                  <a:lnTo>
                    <a:pt x="320040" y="242570"/>
                  </a:lnTo>
                  <a:lnTo>
                    <a:pt x="320040" y="217170"/>
                  </a:lnTo>
                  <a:close/>
                </a:path>
                <a:path w="320039" h="247650">
                  <a:moveTo>
                    <a:pt x="320040" y="245237"/>
                  </a:moveTo>
                  <a:lnTo>
                    <a:pt x="0" y="245237"/>
                  </a:lnTo>
                  <a:lnTo>
                    <a:pt x="0" y="247650"/>
                  </a:lnTo>
                  <a:lnTo>
                    <a:pt x="320040" y="247650"/>
                  </a:lnTo>
                  <a:lnTo>
                    <a:pt x="320040" y="245237"/>
                  </a:lnTo>
                  <a:close/>
                </a:path>
                <a:path w="320039" h="247650">
                  <a:moveTo>
                    <a:pt x="2540" y="242697"/>
                  </a:moveTo>
                  <a:lnTo>
                    <a:pt x="0" y="242697"/>
                  </a:lnTo>
                  <a:lnTo>
                    <a:pt x="0" y="245110"/>
                  </a:lnTo>
                  <a:lnTo>
                    <a:pt x="320040" y="245110"/>
                  </a:lnTo>
                  <a:lnTo>
                    <a:pt x="320040" y="243840"/>
                  </a:lnTo>
                  <a:lnTo>
                    <a:pt x="2540" y="243840"/>
                  </a:lnTo>
                  <a:lnTo>
                    <a:pt x="2540" y="242697"/>
                  </a:lnTo>
                  <a:close/>
                </a:path>
                <a:path w="320039" h="247650">
                  <a:moveTo>
                    <a:pt x="320040" y="242697"/>
                  </a:moveTo>
                  <a:lnTo>
                    <a:pt x="316230" y="242697"/>
                  </a:lnTo>
                  <a:lnTo>
                    <a:pt x="316230" y="243840"/>
                  </a:lnTo>
                  <a:lnTo>
                    <a:pt x="320040" y="243840"/>
                  </a:lnTo>
                  <a:lnTo>
                    <a:pt x="320040" y="242697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846579" y="2553970"/>
              <a:ext cx="313690" cy="240029"/>
            </a:xfrm>
            <a:custGeom>
              <a:avLst/>
              <a:gdLst/>
              <a:ahLst/>
              <a:cxnLst/>
              <a:rect l="l" t="t" r="r" b="b"/>
              <a:pathLst>
                <a:path w="313689" h="240030">
                  <a:moveTo>
                    <a:pt x="3809" y="20320"/>
                  </a:moveTo>
                  <a:lnTo>
                    <a:pt x="0" y="2032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20320"/>
                  </a:lnTo>
                  <a:close/>
                </a:path>
                <a:path w="313689" h="240030">
                  <a:moveTo>
                    <a:pt x="313689" y="20320"/>
                  </a:moveTo>
                  <a:lnTo>
                    <a:pt x="309880" y="20320"/>
                  </a:lnTo>
                  <a:lnTo>
                    <a:pt x="309880" y="22860"/>
                  </a:lnTo>
                  <a:lnTo>
                    <a:pt x="313689" y="22860"/>
                  </a:lnTo>
                  <a:lnTo>
                    <a:pt x="313689" y="20320"/>
                  </a:lnTo>
                  <a:close/>
                </a:path>
                <a:path w="313689" h="240030">
                  <a:moveTo>
                    <a:pt x="3809" y="3810"/>
                  </a:moveTo>
                  <a:lnTo>
                    <a:pt x="0" y="381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3810"/>
                  </a:lnTo>
                  <a:close/>
                </a:path>
                <a:path w="313689" h="240030">
                  <a:moveTo>
                    <a:pt x="313689" y="3810"/>
                  </a:moveTo>
                  <a:lnTo>
                    <a:pt x="309880" y="3810"/>
                  </a:lnTo>
                  <a:lnTo>
                    <a:pt x="309880" y="19050"/>
                  </a:lnTo>
                  <a:lnTo>
                    <a:pt x="313689" y="19050"/>
                  </a:lnTo>
                  <a:lnTo>
                    <a:pt x="313689" y="3810"/>
                  </a:lnTo>
                  <a:close/>
                </a:path>
                <a:path w="313689" h="240030">
                  <a:moveTo>
                    <a:pt x="3136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13689" y="2539"/>
                  </a:lnTo>
                  <a:lnTo>
                    <a:pt x="313689" y="0"/>
                  </a:lnTo>
                  <a:close/>
                </a:path>
                <a:path w="313689" h="240030">
                  <a:moveTo>
                    <a:pt x="3809" y="22860"/>
                  </a:moveTo>
                  <a:lnTo>
                    <a:pt x="0" y="22860"/>
                  </a:lnTo>
                  <a:lnTo>
                    <a:pt x="0" y="109220"/>
                  </a:lnTo>
                  <a:lnTo>
                    <a:pt x="3809" y="109220"/>
                  </a:lnTo>
                  <a:lnTo>
                    <a:pt x="3809" y="22860"/>
                  </a:lnTo>
                  <a:close/>
                </a:path>
                <a:path w="313689" h="240030">
                  <a:moveTo>
                    <a:pt x="313689" y="22860"/>
                  </a:moveTo>
                  <a:lnTo>
                    <a:pt x="309880" y="22860"/>
                  </a:lnTo>
                  <a:lnTo>
                    <a:pt x="309880" y="109220"/>
                  </a:lnTo>
                  <a:lnTo>
                    <a:pt x="313689" y="109220"/>
                  </a:lnTo>
                  <a:lnTo>
                    <a:pt x="313689" y="22860"/>
                  </a:lnTo>
                  <a:close/>
                </a:path>
                <a:path w="313689" h="240030">
                  <a:moveTo>
                    <a:pt x="3809" y="109220"/>
                  </a:moveTo>
                  <a:lnTo>
                    <a:pt x="0" y="109220"/>
                  </a:lnTo>
                  <a:lnTo>
                    <a:pt x="0" y="175260"/>
                  </a:lnTo>
                  <a:lnTo>
                    <a:pt x="3809" y="175260"/>
                  </a:lnTo>
                  <a:lnTo>
                    <a:pt x="3809" y="109220"/>
                  </a:lnTo>
                  <a:close/>
                </a:path>
                <a:path w="313689" h="240030">
                  <a:moveTo>
                    <a:pt x="313689" y="109220"/>
                  </a:moveTo>
                  <a:lnTo>
                    <a:pt x="309880" y="109220"/>
                  </a:lnTo>
                  <a:lnTo>
                    <a:pt x="309880" y="175260"/>
                  </a:lnTo>
                  <a:lnTo>
                    <a:pt x="313689" y="175260"/>
                  </a:lnTo>
                  <a:lnTo>
                    <a:pt x="313689" y="109220"/>
                  </a:lnTo>
                  <a:close/>
                </a:path>
                <a:path w="313689" h="240030">
                  <a:moveTo>
                    <a:pt x="380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175260"/>
                  </a:lnTo>
                  <a:close/>
                </a:path>
                <a:path w="313689" h="240030">
                  <a:moveTo>
                    <a:pt x="313689" y="175260"/>
                  </a:moveTo>
                  <a:lnTo>
                    <a:pt x="309880" y="175260"/>
                  </a:lnTo>
                  <a:lnTo>
                    <a:pt x="309880" y="181610"/>
                  </a:lnTo>
                  <a:lnTo>
                    <a:pt x="313689" y="181610"/>
                  </a:lnTo>
                  <a:lnTo>
                    <a:pt x="313689" y="175260"/>
                  </a:lnTo>
                  <a:close/>
                </a:path>
                <a:path w="313689" h="240030">
                  <a:moveTo>
                    <a:pt x="3809" y="181610"/>
                  </a:moveTo>
                  <a:lnTo>
                    <a:pt x="0" y="18161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181610"/>
                  </a:lnTo>
                  <a:close/>
                </a:path>
                <a:path w="313689" h="240030">
                  <a:moveTo>
                    <a:pt x="313689" y="181610"/>
                  </a:moveTo>
                  <a:lnTo>
                    <a:pt x="309880" y="181610"/>
                  </a:lnTo>
                  <a:lnTo>
                    <a:pt x="309880" y="213360"/>
                  </a:lnTo>
                  <a:lnTo>
                    <a:pt x="313689" y="213360"/>
                  </a:lnTo>
                  <a:lnTo>
                    <a:pt x="313689" y="181610"/>
                  </a:lnTo>
                  <a:close/>
                </a:path>
                <a:path w="313689" h="240030">
                  <a:moveTo>
                    <a:pt x="3809" y="213360"/>
                  </a:moveTo>
                  <a:lnTo>
                    <a:pt x="0" y="213360"/>
                  </a:lnTo>
                  <a:lnTo>
                    <a:pt x="0" y="238760"/>
                  </a:lnTo>
                  <a:lnTo>
                    <a:pt x="313689" y="238760"/>
                  </a:lnTo>
                  <a:lnTo>
                    <a:pt x="313689" y="236220"/>
                  </a:lnTo>
                  <a:lnTo>
                    <a:pt x="3809" y="236220"/>
                  </a:lnTo>
                  <a:lnTo>
                    <a:pt x="3809" y="213360"/>
                  </a:lnTo>
                  <a:close/>
                </a:path>
                <a:path w="313689" h="240030">
                  <a:moveTo>
                    <a:pt x="313689" y="213360"/>
                  </a:moveTo>
                  <a:lnTo>
                    <a:pt x="309880" y="213360"/>
                  </a:lnTo>
                  <a:lnTo>
                    <a:pt x="309880" y="236220"/>
                  </a:lnTo>
                  <a:lnTo>
                    <a:pt x="313689" y="236220"/>
                  </a:lnTo>
                  <a:lnTo>
                    <a:pt x="313689" y="213360"/>
                  </a:lnTo>
                  <a:close/>
                </a:path>
                <a:path w="313689" h="240030">
                  <a:moveTo>
                    <a:pt x="313689" y="238887"/>
                  </a:moveTo>
                  <a:lnTo>
                    <a:pt x="0" y="238887"/>
                  </a:lnTo>
                  <a:lnTo>
                    <a:pt x="0" y="240030"/>
                  </a:lnTo>
                  <a:lnTo>
                    <a:pt x="313689" y="240030"/>
                  </a:lnTo>
                  <a:lnTo>
                    <a:pt x="313689" y="238887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850390" y="2557780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10">
                  <a:moveTo>
                    <a:pt x="3810" y="16510"/>
                  </a:moveTo>
                  <a:lnTo>
                    <a:pt x="0" y="1651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6510"/>
                  </a:lnTo>
                  <a:close/>
                </a:path>
                <a:path w="306069" h="232410">
                  <a:moveTo>
                    <a:pt x="306070" y="16510"/>
                  </a:moveTo>
                  <a:lnTo>
                    <a:pt x="302260" y="16510"/>
                  </a:lnTo>
                  <a:lnTo>
                    <a:pt x="302260" y="19050"/>
                  </a:lnTo>
                  <a:lnTo>
                    <a:pt x="306070" y="19050"/>
                  </a:lnTo>
                  <a:lnTo>
                    <a:pt x="306070" y="16510"/>
                  </a:lnTo>
                  <a:close/>
                </a:path>
                <a:path w="306069" h="232410">
                  <a:moveTo>
                    <a:pt x="306070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3810"/>
                  </a:lnTo>
                  <a:lnTo>
                    <a:pt x="306070" y="3810"/>
                  </a:lnTo>
                  <a:lnTo>
                    <a:pt x="306070" y="0"/>
                  </a:lnTo>
                  <a:close/>
                </a:path>
                <a:path w="306069" h="232410">
                  <a:moveTo>
                    <a:pt x="306070" y="3810"/>
                  </a:moveTo>
                  <a:lnTo>
                    <a:pt x="302260" y="3810"/>
                  </a:lnTo>
                  <a:lnTo>
                    <a:pt x="302260" y="15239"/>
                  </a:lnTo>
                  <a:lnTo>
                    <a:pt x="306070" y="15239"/>
                  </a:lnTo>
                  <a:lnTo>
                    <a:pt x="306070" y="3810"/>
                  </a:lnTo>
                  <a:close/>
                </a:path>
                <a:path w="306069" h="232410">
                  <a:moveTo>
                    <a:pt x="3810" y="19050"/>
                  </a:moveTo>
                  <a:lnTo>
                    <a:pt x="0" y="1905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19050"/>
                  </a:lnTo>
                  <a:close/>
                </a:path>
                <a:path w="306069" h="232410">
                  <a:moveTo>
                    <a:pt x="306070" y="19050"/>
                  </a:moveTo>
                  <a:lnTo>
                    <a:pt x="302260" y="19050"/>
                  </a:lnTo>
                  <a:lnTo>
                    <a:pt x="302260" y="105410"/>
                  </a:lnTo>
                  <a:lnTo>
                    <a:pt x="306070" y="105410"/>
                  </a:lnTo>
                  <a:lnTo>
                    <a:pt x="306070" y="19050"/>
                  </a:lnTo>
                  <a:close/>
                </a:path>
                <a:path w="306069" h="232410">
                  <a:moveTo>
                    <a:pt x="3810" y="105410"/>
                  </a:moveTo>
                  <a:lnTo>
                    <a:pt x="0" y="10541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105410"/>
                  </a:lnTo>
                  <a:close/>
                </a:path>
                <a:path w="306069" h="232410">
                  <a:moveTo>
                    <a:pt x="306070" y="105410"/>
                  </a:moveTo>
                  <a:lnTo>
                    <a:pt x="302260" y="105410"/>
                  </a:lnTo>
                  <a:lnTo>
                    <a:pt x="302260" y="171450"/>
                  </a:lnTo>
                  <a:lnTo>
                    <a:pt x="306070" y="171450"/>
                  </a:lnTo>
                  <a:lnTo>
                    <a:pt x="306070" y="105410"/>
                  </a:lnTo>
                  <a:close/>
                </a:path>
                <a:path w="306069" h="232410">
                  <a:moveTo>
                    <a:pt x="3810" y="171450"/>
                  </a:moveTo>
                  <a:lnTo>
                    <a:pt x="0" y="17145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71450"/>
                  </a:lnTo>
                  <a:close/>
                </a:path>
                <a:path w="306069" h="232410">
                  <a:moveTo>
                    <a:pt x="306070" y="171450"/>
                  </a:moveTo>
                  <a:lnTo>
                    <a:pt x="302260" y="171450"/>
                  </a:lnTo>
                  <a:lnTo>
                    <a:pt x="302260" y="177800"/>
                  </a:lnTo>
                  <a:lnTo>
                    <a:pt x="306070" y="177800"/>
                  </a:lnTo>
                  <a:lnTo>
                    <a:pt x="306070" y="171450"/>
                  </a:lnTo>
                  <a:close/>
                </a:path>
                <a:path w="306069" h="232410">
                  <a:moveTo>
                    <a:pt x="3810" y="177800"/>
                  </a:moveTo>
                  <a:lnTo>
                    <a:pt x="0" y="1778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77800"/>
                  </a:lnTo>
                  <a:close/>
                </a:path>
                <a:path w="306069" h="232410">
                  <a:moveTo>
                    <a:pt x="306070" y="177800"/>
                  </a:moveTo>
                  <a:lnTo>
                    <a:pt x="302260" y="177800"/>
                  </a:lnTo>
                  <a:lnTo>
                    <a:pt x="302260" y="209550"/>
                  </a:lnTo>
                  <a:lnTo>
                    <a:pt x="306070" y="209550"/>
                  </a:lnTo>
                  <a:lnTo>
                    <a:pt x="306070" y="177800"/>
                  </a:lnTo>
                  <a:close/>
                </a:path>
                <a:path w="306069" h="232410">
                  <a:moveTo>
                    <a:pt x="3810" y="209550"/>
                  </a:moveTo>
                  <a:lnTo>
                    <a:pt x="0" y="209550"/>
                  </a:lnTo>
                  <a:lnTo>
                    <a:pt x="0" y="232410"/>
                  </a:lnTo>
                  <a:lnTo>
                    <a:pt x="306070" y="232410"/>
                  </a:lnTo>
                  <a:lnTo>
                    <a:pt x="306070" y="228600"/>
                  </a:lnTo>
                  <a:lnTo>
                    <a:pt x="3810" y="228600"/>
                  </a:lnTo>
                  <a:lnTo>
                    <a:pt x="3810" y="209550"/>
                  </a:lnTo>
                  <a:close/>
                </a:path>
                <a:path w="306069" h="232410">
                  <a:moveTo>
                    <a:pt x="306070" y="209550"/>
                  </a:moveTo>
                  <a:lnTo>
                    <a:pt x="302260" y="209550"/>
                  </a:lnTo>
                  <a:lnTo>
                    <a:pt x="302260" y="228600"/>
                  </a:lnTo>
                  <a:lnTo>
                    <a:pt x="306070" y="228600"/>
                  </a:lnTo>
                  <a:lnTo>
                    <a:pt x="306070" y="20955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854199" y="256159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298450" h="224789">
                  <a:moveTo>
                    <a:pt x="298450" y="12700"/>
                  </a:moveTo>
                  <a:lnTo>
                    <a:pt x="294639" y="12700"/>
                  </a:lnTo>
                  <a:lnTo>
                    <a:pt x="294639" y="15239"/>
                  </a:lnTo>
                  <a:lnTo>
                    <a:pt x="298450" y="15239"/>
                  </a:lnTo>
                  <a:lnTo>
                    <a:pt x="298450" y="12700"/>
                  </a:lnTo>
                  <a:close/>
                </a:path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11429"/>
                  </a:lnTo>
                  <a:lnTo>
                    <a:pt x="298450" y="11429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10" y="15240"/>
                  </a:moveTo>
                  <a:lnTo>
                    <a:pt x="0" y="1524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15240"/>
                  </a:lnTo>
                  <a:close/>
                </a:path>
                <a:path w="298450" h="224789">
                  <a:moveTo>
                    <a:pt x="298450" y="15240"/>
                  </a:moveTo>
                  <a:lnTo>
                    <a:pt x="294639" y="15240"/>
                  </a:lnTo>
                  <a:lnTo>
                    <a:pt x="294639" y="101600"/>
                  </a:lnTo>
                  <a:lnTo>
                    <a:pt x="298450" y="101600"/>
                  </a:lnTo>
                  <a:lnTo>
                    <a:pt x="298450" y="15240"/>
                  </a:lnTo>
                  <a:close/>
                </a:path>
                <a:path w="298450" h="224789">
                  <a:moveTo>
                    <a:pt x="3810" y="101600"/>
                  </a:moveTo>
                  <a:lnTo>
                    <a:pt x="0" y="101600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101600"/>
                  </a:lnTo>
                  <a:close/>
                </a:path>
                <a:path w="298450" h="224789">
                  <a:moveTo>
                    <a:pt x="298450" y="101600"/>
                  </a:moveTo>
                  <a:lnTo>
                    <a:pt x="294639" y="101600"/>
                  </a:lnTo>
                  <a:lnTo>
                    <a:pt x="294639" y="167639"/>
                  </a:lnTo>
                  <a:lnTo>
                    <a:pt x="298450" y="167639"/>
                  </a:lnTo>
                  <a:lnTo>
                    <a:pt x="298450" y="101600"/>
                  </a:lnTo>
                  <a:close/>
                </a:path>
                <a:path w="298450" h="224789">
                  <a:moveTo>
                    <a:pt x="381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67640"/>
                  </a:lnTo>
                  <a:close/>
                </a:path>
                <a:path w="298450" h="224789">
                  <a:moveTo>
                    <a:pt x="298450" y="167640"/>
                  </a:moveTo>
                  <a:lnTo>
                    <a:pt x="294639" y="167640"/>
                  </a:lnTo>
                  <a:lnTo>
                    <a:pt x="294639" y="173989"/>
                  </a:lnTo>
                  <a:lnTo>
                    <a:pt x="298450" y="173989"/>
                  </a:lnTo>
                  <a:lnTo>
                    <a:pt x="298450" y="167640"/>
                  </a:lnTo>
                  <a:close/>
                </a:path>
                <a:path w="298450" h="224789">
                  <a:moveTo>
                    <a:pt x="3810" y="173990"/>
                  </a:moveTo>
                  <a:lnTo>
                    <a:pt x="0" y="1739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73990"/>
                  </a:lnTo>
                  <a:close/>
                </a:path>
                <a:path w="298450" h="224789">
                  <a:moveTo>
                    <a:pt x="298450" y="173990"/>
                  </a:moveTo>
                  <a:lnTo>
                    <a:pt x="294639" y="173990"/>
                  </a:lnTo>
                  <a:lnTo>
                    <a:pt x="294639" y="205739"/>
                  </a:lnTo>
                  <a:lnTo>
                    <a:pt x="298450" y="205739"/>
                  </a:lnTo>
                  <a:lnTo>
                    <a:pt x="298450" y="173990"/>
                  </a:lnTo>
                  <a:close/>
                </a:path>
                <a:path w="298450" h="224789">
                  <a:moveTo>
                    <a:pt x="3810" y="205740"/>
                  </a:moveTo>
                  <a:lnTo>
                    <a:pt x="0" y="20574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0980"/>
                  </a:lnTo>
                  <a:lnTo>
                    <a:pt x="3810" y="220980"/>
                  </a:lnTo>
                  <a:lnTo>
                    <a:pt x="3810" y="205740"/>
                  </a:lnTo>
                  <a:close/>
                </a:path>
                <a:path w="298450" h="224789">
                  <a:moveTo>
                    <a:pt x="298450" y="205740"/>
                  </a:moveTo>
                  <a:lnTo>
                    <a:pt x="294639" y="205740"/>
                  </a:lnTo>
                  <a:lnTo>
                    <a:pt x="294639" y="220980"/>
                  </a:lnTo>
                  <a:lnTo>
                    <a:pt x="298450" y="220980"/>
                  </a:lnTo>
                  <a:lnTo>
                    <a:pt x="298450" y="20574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858010" y="256540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69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290830" h="217169">
                  <a:moveTo>
                    <a:pt x="290829" y="8889"/>
                  </a:moveTo>
                  <a:lnTo>
                    <a:pt x="287019" y="8889"/>
                  </a:lnTo>
                  <a:lnTo>
                    <a:pt x="287019" y="11429"/>
                  </a:lnTo>
                  <a:lnTo>
                    <a:pt x="290829" y="11429"/>
                  </a:lnTo>
                  <a:lnTo>
                    <a:pt x="290829" y="8889"/>
                  </a:lnTo>
                  <a:close/>
                </a:path>
                <a:path w="290830" h="217169">
                  <a:moveTo>
                    <a:pt x="29082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290829" y="3809"/>
                  </a:lnTo>
                  <a:lnTo>
                    <a:pt x="290829" y="0"/>
                  </a:lnTo>
                  <a:close/>
                </a:path>
                <a:path w="290830" h="217169">
                  <a:moveTo>
                    <a:pt x="290829" y="3809"/>
                  </a:moveTo>
                  <a:lnTo>
                    <a:pt x="287020" y="3809"/>
                  </a:lnTo>
                  <a:lnTo>
                    <a:pt x="287019" y="7619"/>
                  </a:lnTo>
                  <a:lnTo>
                    <a:pt x="290829" y="7619"/>
                  </a:lnTo>
                  <a:lnTo>
                    <a:pt x="290829" y="3809"/>
                  </a:lnTo>
                  <a:close/>
                </a:path>
                <a:path w="290830" h="217169">
                  <a:moveTo>
                    <a:pt x="3809" y="11430"/>
                  </a:moveTo>
                  <a:lnTo>
                    <a:pt x="0" y="1143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11430"/>
                  </a:lnTo>
                  <a:close/>
                </a:path>
                <a:path w="290830" h="217169">
                  <a:moveTo>
                    <a:pt x="290829" y="11430"/>
                  </a:moveTo>
                  <a:lnTo>
                    <a:pt x="287019" y="11430"/>
                  </a:lnTo>
                  <a:lnTo>
                    <a:pt x="287019" y="97789"/>
                  </a:lnTo>
                  <a:lnTo>
                    <a:pt x="290829" y="97789"/>
                  </a:lnTo>
                  <a:lnTo>
                    <a:pt x="290829" y="11430"/>
                  </a:lnTo>
                  <a:close/>
                </a:path>
                <a:path w="290830" h="217169">
                  <a:moveTo>
                    <a:pt x="3809" y="97790"/>
                  </a:moveTo>
                  <a:lnTo>
                    <a:pt x="0" y="9779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97790"/>
                  </a:lnTo>
                  <a:close/>
                </a:path>
                <a:path w="290830" h="217169">
                  <a:moveTo>
                    <a:pt x="290829" y="97790"/>
                  </a:moveTo>
                  <a:lnTo>
                    <a:pt x="287019" y="97790"/>
                  </a:lnTo>
                  <a:lnTo>
                    <a:pt x="287019" y="163829"/>
                  </a:lnTo>
                  <a:lnTo>
                    <a:pt x="290829" y="163829"/>
                  </a:lnTo>
                  <a:lnTo>
                    <a:pt x="290829" y="97790"/>
                  </a:lnTo>
                  <a:close/>
                </a:path>
                <a:path w="290830" h="217169">
                  <a:moveTo>
                    <a:pt x="380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3809" y="170179"/>
                  </a:lnTo>
                  <a:lnTo>
                    <a:pt x="3809" y="163830"/>
                  </a:lnTo>
                  <a:close/>
                </a:path>
                <a:path w="290830" h="217169">
                  <a:moveTo>
                    <a:pt x="290829" y="163830"/>
                  </a:moveTo>
                  <a:lnTo>
                    <a:pt x="287019" y="163830"/>
                  </a:lnTo>
                  <a:lnTo>
                    <a:pt x="287019" y="170179"/>
                  </a:lnTo>
                  <a:lnTo>
                    <a:pt x="290829" y="170179"/>
                  </a:lnTo>
                  <a:lnTo>
                    <a:pt x="290829" y="163830"/>
                  </a:lnTo>
                  <a:close/>
                </a:path>
                <a:path w="290830" h="217169">
                  <a:moveTo>
                    <a:pt x="3809" y="170180"/>
                  </a:moveTo>
                  <a:lnTo>
                    <a:pt x="0" y="17018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70180"/>
                  </a:lnTo>
                  <a:close/>
                </a:path>
                <a:path w="290830" h="217169">
                  <a:moveTo>
                    <a:pt x="290829" y="170180"/>
                  </a:moveTo>
                  <a:lnTo>
                    <a:pt x="287019" y="170180"/>
                  </a:lnTo>
                  <a:lnTo>
                    <a:pt x="287019" y="201929"/>
                  </a:lnTo>
                  <a:lnTo>
                    <a:pt x="290829" y="201929"/>
                  </a:lnTo>
                  <a:lnTo>
                    <a:pt x="290829" y="170180"/>
                  </a:lnTo>
                  <a:close/>
                </a:path>
                <a:path w="290830" h="217169">
                  <a:moveTo>
                    <a:pt x="3809" y="201930"/>
                  </a:moveTo>
                  <a:lnTo>
                    <a:pt x="0" y="201930"/>
                  </a:lnTo>
                  <a:lnTo>
                    <a:pt x="0" y="217170"/>
                  </a:lnTo>
                  <a:lnTo>
                    <a:pt x="290829" y="217170"/>
                  </a:lnTo>
                  <a:lnTo>
                    <a:pt x="290829" y="213360"/>
                  </a:lnTo>
                  <a:lnTo>
                    <a:pt x="3809" y="213360"/>
                  </a:lnTo>
                  <a:lnTo>
                    <a:pt x="3809" y="201930"/>
                  </a:lnTo>
                  <a:close/>
                </a:path>
                <a:path w="290830" h="217169">
                  <a:moveTo>
                    <a:pt x="290829" y="201930"/>
                  </a:moveTo>
                  <a:lnTo>
                    <a:pt x="287019" y="201930"/>
                  </a:lnTo>
                  <a:lnTo>
                    <a:pt x="287019" y="213360"/>
                  </a:lnTo>
                  <a:lnTo>
                    <a:pt x="290829" y="213360"/>
                  </a:lnTo>
                  <a:lnTo>
                    <a:pt x="290829" y="20193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861819" y="2569210"/>
              <a:ext cx="283210" cy="209550"/>
            </a:xfrm>
            <a:custGeom>
              <a:avLst/>
              <a:gdLst/>
              <a:ahLst/>
              <a:cxnLst/>
              <a:rect l="l" t="t" r="r" b="b"/>
              <a:pathLst>
                <a:path w="283210" h="20955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283210" h="209550">
                  <a:moveTo>
                    <a:pt x="283210" y="5080"/>
                  </a:moveTo>
                  <a:lnTo>
                    <a:pt x="280669" y="5080"/>
                  </a:lnTo>
                  <a:lnTo>
                    <a:pt x="280669" y="7620"/>
                  </a:lnTo>
                  <a:lnTo>
                    <a:pt x="283210" y="7620"/>
                  </a:lnTo>
                  <a:lnTo>
                    <a:pt x="283210" y="5080"/>
                  </a:lnTo>
                  <a:close/>
                </a:path>
                <a:path w="283210" h="209550">
                  <a:moveTo>
                    <a:pt x="2832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283210" y="2540"/>
                  </a:lnTo>
                  <a:lnTo>
                    <a:pt x="283210" y="0"/>
                  </a:lnTo>
                  <a:close/>
                </a:path>
                <a:path w="283210" h="209550">
                  <a:moveTo>
                    <a:pt x="283210" y="2540"/>
                  </a:moveTo>
                  <a:lnTo>
                    <a:pt x="280669" y="2540"/>
                  </a:lnTo>
                  <a:lnTo>
                    <a:pt x="280669" y="3810"/>
                  </a:lnTo>
                  <a:lnTo>
                    <a:pt x="283210" y="3810"/>
                  </a:lnTo>
                  <a:lnTo>
                    <a:pt x="283210" y="2540"/>
                  </a:lnTo>
                  <a:close/>
                </a:path>
                <a:path w="283210" h="209550">
                  <a:moveTo>
                    <a:pt x="3810" y="7620"/>
                  </a:moveTo>
                  <a:lnTo>
                    <a:pt x="0" y="762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7620"/>
                  </a:lnTo>
                  <a:close/>
                </a:path>
                <a:path w="283210" h="209550">
                  <a:moveTo>
                    <a:pt x="283210" y="7620"/>
                  </a:moveTo>
                  <a:lnTo>
                    <a:pt x="280669" y="7620"/>
                  </a:lnTo>
                  <a:lnTo>
                    <a:pt x="280669" y="93980"/>
                  </a:lnTo>
                  <a:lnTo>
                    <a:pt x="283210" y="93980"/>
                  </a:lnTo>
                  <a:lnTo>
                    <a:pt x="283210" y="7620"/>
                  </a:lnTo>
                  <a:close/>
                </a:path>
                <a:path w="283210" h="209550">
                  <a:moveTo>
                    <a:pt x="3810" y="93980"/>
                  </a:moveTo>
                  <a:lnTo>
                    <a:pt x="0" y="93980"/>
                  </a:lnTo>
                  <a:lnTo>
                    <a:pt x="0" y="160020"/>
                  </a:lnTo>
                  <a:lnTo>
                    <a:pt x="3810" y="160020"/>
                  </a:lnTo>
                  <a:lnTo>
                    <a:pt x="3810" y="93980"/>
                  </a:lnTo>
                  <a:close/>
                </a:path>
                <a:path w="283210" h="209550">
                  <a:moveTo>
                    <a:pt x="283210" y="93980"/>
                  </a:moveTo>
                  <a:lnTo>
                    <a:pt x="280669" y="93980"/>
                  </a:lnTo>
                  <a:lnTo>
                    <a:pt x="280669" y="160020"/>
                  </a:lnTo>
                  <a:lnTo>
                    <a:pt x="283210" y="160020"/>
                  </a:lnTo>
                  <a:lnTo>
                    <a:pt x="283210" y="93980"/>
                  </a:lnTo>
                  <a:close/>
                </a:path>
                <a:path w="283210" h="209550">
                  <a:moveTo>
                    <a:pt x="381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60020"/>
                  </a:lnTo>
                  <a:close/>
                </a:path>
                <a:path w="283210" h="209550">
                  <a:moveTo>
                    <a:pt x="283210" y="160020"/>
                  </a:moveTo>
                  <a:lnTo>
                    <a:pt x="280669" y="160020"/>
                  </a:lnTo>
                  <a:lnTo>
                    <a:pt x="280669" y="166370"/>
                  </a:lnTo>
                  <a:lnTo>
                    <a:pt x="283210" y="166370"/>
                  </a:lnTo>
                  <a:lnTo>
                    <a:pt x="283210" y="160020"/>
                  </a:lnTo>
                  <a:close/>
                </a:path>
                <a:path w="283210" h="209550">
                  <a:moveTo>
                    <a:pt x="3810" y="166370"/>
                  </a:moveTo>
                  <a:lnTo>
                    <a:pt x="0" y="166370"/>
                  </a:lnTo>
                  <a:lnTo>
                    <a:pt x="0" y="198120"/>
                  </a:lnTo>
                  <a:lnTo>
                    <a:pt x="3810" y="198120"/>
                  </a:lnTo>
                  <a:lnTo>
                    <a:pt x="3810" y="166370"/>
                  </a:lnTo>
                  <a:close/>
                </a:path>
                <a:path w="283210" h="209550">
                  <a:moveTo>
                    <a:pt x="283210" y="166370"/>
                  </a:moveTo>
                  <a:lnTo>
                    <a:pt x="280669" y="166370"/>
                  </a:lnTo>
                  <a:lnTo>
                    <a:pt x="280669" y="198120"/>
                  </a:lnTo>
                  <a:lnTo>
                    <a:pt x="283210" y="198120"/>
                  </a:lnTo>
                  <a:lnTo>
                    <a:pt x="283210" y="166370"/>
                  </a:lnTo>
                  <a:close/>
                </a:path>
                <a:path w="283210" h="209550">
                  <a:moveTo>
                    <a:pt x="3810" y="198120"/>
                  </a:moveTo>
                  <a:lnTo>
                    <a:pt x="0" y="198120"/>
                  </a:lnTo>
                  <a:lnTo>
                    <a:pt x="0" y="209550"/>
                  </a:lnTo>
                  <a:lnTo>
                    <a:pt x="283210" y="209550"/>
                  </a:lnTo>
                  <a:lnTo>
                    <a:pt x="283210" y="207010"/>
                  </a:lnTo>
                  <a:lnTo>
                    <a:pt x="3810" y="207010"/>
                  </a:lnTo>
                  <a:lnTo>
                    <a:pt x="3810" y="198120"/>
                  </a:lnTo>
                  <a:close/>
                </a:path>
                <a:path w="283210" h="209550">
                  <a:moveTo>
                    <a:pt x="283210" y="198120"/>
                  </a:moveTo>
                  <a:lnTo>
                    <a:pt x="280669" y="198120"/>
                  </a:lnTo>
                  <a:lnTo>
                    <a:pt x="280669" y="207010"/>
                  </a:lnTo>
                  <a:lnTo>
                    <a:pt x="283210" y="207010"/>
                  </a:lnTo>
                  <a:lnTo>
                    <a:pt x="283210" y="19812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865630" y="2571749"/>
              <a:ext cx="276860" cy="204470"/>
            </a:xfrm>
            <a:custGeom>
              <a:avLst/>
              <a:gdLst/>
              <a:ahLst/>
              <a:cxnLst/>
              <a:rect l="l" t="t" r="r" b="b"/>
              <a:pathLst>
                <a:path w="276860" h="204469">
                  <a:moveTo>
                    <a:pt x="276860" y="2540"/>
                  </a:moveTo>
                  <a:lnTo>
                    <a:pt x="273050" y="2540"/>
                  </a:lnTo>
                  <a:lnTo>
                    <a:pt x="273050" y="3810"/>
                  </a:lnTo>
                  <a:lnTo>
                    <a:pt x="273050" y="200660"/>
                  </a:lnTo>
                  <a:lnTo>
                    <a:pt x="2540" y="200660"/>
                  </a:lnTo>
                  <a:lnTo>
                    <a:pt x="2540" y="3810"/>
                  </a:lnTo>
                  <a:lnTo>
                    <a:pt x="273050" y="3810"/>
                  </a:lnTo>
                  <a:lnTo>
                    <a:pt x="27305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200660"/>
                  </a:lnTo>
                  <a:lnTo>
                    <a:pt x="0" y="204470"/>
                  </a:lnTo>
                  <a:lnTo>
                    <a:pt x="276860" y="204470"/>
                  </a:lnTo>
                  <a:lnTo>
                    <a:pt x="276860" y="200660"/>
                  </a:lnTo>
                  <a:lnTo>
                    <a:pt x="276860" y="3810"/>
                  </a:lnTo>
                  <a:lnTo>
                    <a:pt x="276860" y="2540"/>
                  </a:lnTo>
                  <a:close/>
                </a:path>
                <a:path w="276860" h="204469">
                  <a:moveTo>
                    <a:pt x="2768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76860" y="127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868170" y="2575559"/>
              <a:ext cx="270510" cy="196850"/>
            </a:xfrm>
            <a:custGeom>
              <a:avLst/>
              <a:gdLst/>
              <a:ahLst/>
              <a:cxnLst/>
              <a:rect l="l" t="t" r="r" b="b"/>
              <a:pathLst>
                <a:path w="270510" h="196850">
                  <a:moveTo>
                    <a:pt x="270510" y="0"/>
                  </a:moveTo>
                  <a:lnTo>
                    <a:pt x="266700" y="0"/>
                  </a:lnTo>
                  <a:lnTo>
                    <a:pt x="266700" y="3810"/>
                  </a:lnTo>
                  <a:lnTo>
                    <a:pt x="266700" y="193040"/>
                  </a:lnTo>
                  <a:lnTo>
                    <a:pt x="3810" y="193040"/>
                  </a:lnTo>
                  <a:lnTo>
                    <a:pt x="3810" y="3810"/>
                  </a:lnTo>
                  <a:lnTo>
                    <a:pt x="266700" y="3810"/>
                  </a:lnTo>
                  <a:lnTo>
                    <a:pt x="26670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93040"/>
                  </a:lnTo>
                  <a:lnTo>
                    <a:pt x="0" y="196850"/>
                  </a:lnTo>
                  <a:lnTo>
                    <a:pt x="270510" y="196850"/>
                  </a:lnTo>
                  <a:lnTo>
                    <a:pt x="270510" y="193040"/>
                  </a:lnTo>
                  <a:lnTo>
                    <a:pt x="270510" y="3810"/>
                  </a:lnTo>
                  <a:lnTo>
                    <a:pt x="270510" y="1270"/>
                  </a:lnTo>
                  <a:lnTo>
                    <a:pt x="270510" y="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871980" y="2579369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30">
                  <a:moveTo>
                    <a:pt x="262890" y="187972"/>
                  </a:moveTo>
                  <a:lnTo>
                    <a:pt x="0" y="187972"/>
                  </a:lnTo>
                  <a:lnTo>
                    <a:pt x="0" y="189230"/>
                  </a:lnTo>
                  <a:lnTo>
                    <a:pt x="262890" y="189230"/>
                  </a:lnTo>
                  <a:lnTo>
                    <a:pt x="262890" y="187972"/>
                  </a:lnTo>
                  <a:close/>
                </a:path>
                <a:path w="262889" h="189230">
                  <a:moveTo>
                    <a:pt x="262890" y="0"/>
                  </a:moveTo>
                  <a:lnTo>
                    <a:pt x="259080" y="0"/>
                  </a:lnTo>
                  <a:lnTo>
                    <a:pt x="259080" y="3810"/>
                  </a:lnTo>
                  <a:lnTo>
                    <a:pt x="259080" y="185420"/>
                  </a:lnTo>
                  <a:lnTo>
                    <a:pt x="3810" y="185420"/>
                  </a:lnTo>
                  <a:lnTo>
                    <a:pt x="3810" y="3810"/>
                  </a:lnTo>
                  <a:lnTo>
                    <a:pt x="259080" y="3810"/>
                  </a:lnTo>
                  <a:lnTo>
                    <a:pt x="25908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85420"/>
                  </a:lnTo>
                  <a:lnTo>
                    <a:pt x="0" y="187960"/>
                  </a:lnTo>
                  <a:lnTo>
                    <a:pt x="262890" y="187960"/>
                  </a:lnTo>
                  <a:lnTo>
                    <a:pt x="262890" y="185420"/>
                  </a:lnTo>
                  <a:lnTo>
                    <a:pt x="262877" y="3810"/>
                  </a:lnTo>
                  <a:lnTo>
                    <a:pt x="262890" y="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875790" y="2583179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69" h="181610">
                  <a:moveTo>
                    <a:pt x="255270" y="177800"/>
                  </a:moveTo>
                  <a:lnTo>
                    <a:pt x="0" y="177800"/>
                  </a:lnTo>
                  <a:lnTo>
                    <a:pt x="0" y="181610"/>
                  </a:lnTo>
                  <a:lnTo>
                    <a:pt x="255270" y="181610"/>
                  </a:lnTo>
                  <a:lnTo>
                    <a:pt x="255270" y="177800"/>
                  </a:lnTo>
                  <a:close/>
                </a:path>
                <a:path w="255269" h="181610">
                  <a:moveTo>
                    <a:pt x="255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3810"/>
                  </a:lnTo>
                  <a:lnTo>
                    <a:pt x="251460" y="3810"/>
                  </a:lnTo>
                  <a:lnTo>
                    <a:pt x="251460" y="152400"/>
                  </a:lnTo>
                  <a:lnTo>
                    <a:pt x="255270" y="15240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79D6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875790" y="2586990"/>
              <a:ext cx="255270" cy="17398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369819" y="2604770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30" h="472439">
                  <a:moveTo>
                    <a:pt x="245110" y="2539"/>
                  </a:moveTo>
                  <a:lnTo>
                    <a:pt x="232410" y="2539"/>
                  </a:lnTo>
                  <a:lnTo>
                    <a:pt x="232410" y="3810"/>
                  </a:lnTo>
                  <a:lnTo>
                    <a:pt x="306070" y="3810"/>
                  </a:lnTo>
                  <a:lnTo>
                    <a:pt x="306070" y="2794"/>
                  </a:lnTo>
                  <a:lnTo>
                    <a:pt x="245110" y="2794"/>
                  </a:lnTo>
                  <a:lnTo>
                    <a:pt x="245110" y="2539"/>
                  </a:lnTo>
                  <a:close/>
                </a:path>
                <a:path w="544830" h="472439">
                  <a:moveTo>
                    <a:pt x="306070" y="2539"/>
                  </a:moveTo>
                  <a:lnTo>
                    <a:pt x="300990" y="2539"/>
                  </a:lnTo>
                  <a:lnTo>
                    <a:pt x="300990" y="2794"/>
                  </a:lnTo>
                  <a:lnTo>
                    <a:pt x="306070" y="2794"/>
                  </a:lnTo>
                  <a:lnTo>
                    <a:pt x="306070" y="2539"/>
                  </a:lnTo>
                  <a:close/>
                </a:path>
                <a:path w="544830" h="472439">
                  <a:moveTo>
                    <a:pt x="300990" y="1524"/>
                  </a:moveTo>
                  <a:lnTo>
                    <a:pt x="245110" y="1524"/>
                  </a:lnTo>
                  <a:lnTo>
                    <a:pt x="245110" y="2539"/>
                  </a:lnTo>
                  <a:lnTo>
                    <a:pt x="300990" y="2539"/>
                  </a:lnTo>
                  <a:lnTo>
                    <a:pt x="300990" y="1524"/>
                  </a:lnTo>
                  <a:close/>
                </a:path>
                <a:path w="544830" h="472439">
                  <a:moveTo>
                    <a:pt x="274319" y="0"/>
                  </a:moveTo>
                  <a:lnTo>
                    <a:pt x="273050" y="0"/>
                  </a:lnTo>
                  <a:lnTo>
                    <a:pt x="273050" y="1524"/>
                  </a:lnTo>
                  <a:lnTo>
                    <a:pt x="274319" y="1524"/>
                  </a:lnTo>
                  <a:lnTo>
                    <a:pt x="274319" y="0"/>
                  </a:lnTo>
                  <a:close/>
                </a:path>
                <a:path w="544830" h="472439">
                  <a:moveTo>
                    <a:pt x="542290" y="193040"/>
                  </a:moveTo>
                  <a:lnTo>
                    <a:pt x="541019" y="193040"/>
                  </a:lnTo>
                  <a:lnTo>
                    <a:pt x="541019" y="200660"/>
                  </a:lnTo>
                  <a:lnTo>
                    <a:pt x="542290" y="200660"/>
                  </a:lnTo>
                  <a:lnTo>
                    <a:pt x="542290" y="193040"/>
                  </a:lnTo>
                  <a:close/>
                </a:path>
                <a:path w="544830" h="472439">
                  <a:moveTo>
                    <a:pt x="3810" y="203200"/>
                  </a:moveTo>
                  <a:lnTo>
                    <a:pt x="2540" y="203200"/>
                  </a:lnTo>
                  <a:lnTo>
                    <a:pt x="2540" y="209550"/>
                  </a:lnTo>
                  <a:lnTo>
                    <a:pt x="1269" y="209550"/>
                  </a:lnTo>
                  <a:lnTo>
                    <a:pt x="1269" y="224790"/>
                  </a:lnTo>
                  <a:lnTo>
                    <a:pt x="0" y="224790"/>
                  </a:lnTo>
                  <a:lnTo>
                    <a:pt x="0" y="248920"/>
                  </a:lnTo>
                  <a:lnTo>
                    <a:pt x="1269" y="248920"/>
                  </a:lnTo>
                  <a:lnTo>
                    <a:pt x="1269" y="264160"/>
                  </a:lnTo>
                  <a:lnTo>
                    <a:pt x="3810" y="264160"/>
                  </a:lnTo>
                  <a:lnTo>
                    <a:pt x="3810" y="203200"/>
                  </a:lnTo>
                  <a:close/>
                </a:path>
                <a:path w="544830" h="472439">
                  <a:moveTo>
                    <a:pt x="543560" y="200660"/>
                  </a:moveTo>
                  <a:lnTo>
                    <a:pt x="541019" y="200660"/>
                  </a:lnTo>
                  <a:lnTo>
                    <a:pt x="541019" y="264160"/>
                  </a:lnTo>
                  <a:lnTo>
                    <a:pt x="544830" y="264160"/>
                  </a:lnTo>
                  <a:lnTo>
                    <a:pt x="544830" y="208280"/>
                  </a:lnTo>
                  <a:lnTo>
                    <a:pt x="543560" y="208280"/>
                  </a:lnTo>
                  <a:lnTo>
                    <a:pt x="543560" y="200660"/>
                  </a:lnTo>
                  <a:close/>
                </a:path>
                <a:path w="544830" h="472439">
                  <a:moveTo>
                    <a:pt x="543560" y="264160"/>
                  </a:moveTo>
                  <a:lnTo>
                    <a:pt x="541019" y="264160"/>
                  </a:lnTo>
                  <a:lnTo>
                    <a:pt x="541019" y="279400"/>
                  </a:lnTo>
                  <a:lnTo>
                    <a:pt x="542290" y="279400"/>
                  </a:lnTo>
                  <a:lnTo>
                    <a:pt x="542290" y="271780"/>
                  </a:lnTo>
                  <a:lnTo>
                    <a:pt x="543560" y="271780"/>
                  </a:lnTo>
                  <a:lnTo>
                    <a:pt x="543560" y="264160"/>
                  </a:lnTo>
                  <a:close/>
                </a:path>
                <a:path w="544830" h="472439">
                  <a:moveTo>
                    <a:pt x="3810" y="264160"/>
                  </a:moveTo>
                  <a:lnTo>
                    <a:pt x="2540" y="264160"/>
                  </a:lnTo>
                  <a:lnTo>
                    <a:pt x="2540" y="269240"/>
                  </a:lnTo>
                  <a:lnTo>
                    <a:pt x="3810" y="269240"/>
                  </a:lnTo>
                  <a:lnTo>
                    <a:pt x="3810" y="264160"/>
                  </a:lnTo>
                  <a:close/>
                </a:path>
                <a:path w="544830" h="472439">
                  <a:moveTo>
                    <a:pt x="300990" y="471170"/>
                  </a:moveTo>
                  <a:lnTo>
                    <a:pt x="245110" y="471170"/>
                  </a:lnTo>
                  <a:lnTo>
                    <a:pt x="245110" y="472440"/>
                  </a:lnTo>
                  <a:lnTo>
                    <a:pt x="300990" y="472440"/>
                  </a:lnTo>
                  <a:lnTo>
                    <a:pt x="300990" y="471170"/>
                  </a:lnTo>
                  <a:close/>
                </a:path>
                <a:path w="544830" h="472439">
                  <a:moveTo>
                    <a:pt x="314960" y="470154"/>
                  </a:moveTo>
                  <a:lnTo>
                    <a:pt x="240030" y="470154"/>
                  </a:lnTo>
                  <a:lnTo>
                    <a:pt x="240030" y="471170"/>
                  </a:lnTo>
                  <a:lnTo>
                    <a:pt x="314960" y="471170"/>
                  </a:lnTo>
                  <a:lnTo>
                    <a:pt x="314960" y="470154"/>
                  </a:lnTo>
                  <a:close/>
                </a:path>
                <a:path w="544830" h="472439">
                  <a:moveTo>
                    <a:pt x="323850" y="468630"/>
                  </a:moveTo>
                  <a:lnTo>
                    <a:pt x="231140" y="468630"/>
                  </a:lnTo>
                  <a:lnTo>
                    <a:pt x="231140" y="470154"/>
                  </a:lnTo>
                  <a:lnTo>
                    <a:pt x="240030" y="470154"/>
                  </a:lnTo>
                  <a:lnTo>
                    <a:pt x="323850" y="470027"/>
                  </a:lnTo>
                  <a:lnTo>
                    <a:pt x="323850" y="468630"/>
                  </a:lnTo>
                  <a:close/>
                </a:path>
                <a:path w="544830" h="472439">
                  <a:moveTo>
                    <a:pt x="323850" y="470027"/>
                  </a:moveTo>
                  <a:lnTo>
                    <a:pt x="314960" y="470027"/>
                  </a:lnTo>
                  <a:lnTo>
                    <a:pt x="323850" y="470154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580640" y="2608579"/>
              <a:ext cx="120650" cy="3810"/>
            </a:xfrm>
            <a:custGeom>
              <a:avLst/>
              <a:gdLst/>
              <a:ahLst/>
              <a:cxnLst/>
              <a:rect l="l" t="t" r="r" b="b"/>
              <a:pathLst>
                <a:path w="120650" h="3810">
                  <a:moveTo>
                    <a:pt x="120650" y="2540"/>
                  </a:moveTo>
                  <a:lnTo>
                    <a:pt x="118110" y="2540"/>
                  </a:lnTo>
                  <a:lnTo>
                    <a:pt x="118110" y="1524"/>
                  </a:lnTo>
                  <a:lnTo>
                    <a:pt x="104127" y="1524"/>
                  </a:lnTo>
                  <a:lnTo>
                    <a:pt x="104127" y="0"/>
                  </a:lnTo>
                  <a:lnTo>
                    <a:pt x="12700" y="0"/>
                  </a:lnTo>
                  <a:lnTo>
                    <a:pt x="12700" y="1524"/>
                  </a:lnTo>
                  <a:lnTo>
                    <a:pt x="7620" y="1524"/>
                  </a:lnTo>
                  <a:lnTo>
                    <a:pt x="762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120650" y="3810"/>
                  </a:lnTo>
                  <a:lnTo>
                    <a:pt x="120650" y="2667"/>
                  </a:lnTo>
                  <a:lnTo>
                    <a:pt x="120650" y="254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382519" y="2752090"/>
              <a:ext cx="0" cy="179070"/>
            </a:xfrm>
            <a:custGeom>
              <a:avLst/>
              <a:gdLst/>
              <a:ahLst/>
              <a:cxnLst/>
              <a:rect l="l" t="t" r="r" b="b"/>
              <a:pathLst>
                <a:path h="179069">
                  <a:moveTo>
                    <a:pt x="0" y="0"/>
                  </a:moveTo>
                  <a:lnTo>
                    <a:pt x="0" y="179069"/>
                  </a:lnTo>
                </a:path>
              </a:pathLst>
            </a:custGeom>
            <a:ln w="3175">
              <a:solidFill>
                <a:srgbClr val="9999C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901950" y="2749550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4150"/>
                  </a:lnTo>
                </a:path>
              </a:pathLst>
            </a:custGeom>
            <a:ln w="3810">
              <a:solidFill>
                <a:srgbClr val="9999CA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579370" y="3069589"/>
              <a:ext cx="132080" cy="3810"/>
            </a:xfrm>
            <a:custGeom>
              <a:avLst/>
              <a:gdLst/>
              <a:ahLst/>
              <a:cxnLst/>
              <a:rect l="l" t="t" r="r" b="b"/>
              <a:pathLst>
                <a:path w="132080" h="3810">
                  <a:moveTo>
                    <a:pt x="132080" y="0"/>
                  </a:moveTo>
                  <a:lnTo>
                    <a:pt x="0" y="0"/>
                  </a:lnTo>
                  <a:lnTo>
                    <a:pt x="0" y="1397"/>
                  </a:lnTo>
                  <a:lnTo>
                    <a:pt x="5080" y="1397"/>
                  </a:lnTo>
                  <a:lnTo>
                    <a:pt x="5080" y="2667"/>
                  </a:lnTo>
                  <a:lnTo>
                    <a:pt x="8890" y="2667"/>
                  </a:lnTo>
                  <a:lnTo>
                    <a:pt x="8890" y="3810"/>
                  </a:lnTo>
                  <a:lnTo>
                    <a:pt x="119380" y="3810"/>
                  </a:lnTo>
                  <a:lnTo>
                    <a:pt x="119380" y="2667"/>
                  </a:lnTo>
                  <a:lnTo>
                    <a:pt x="127000" y="2667"/>
                  </a:lnTo>
                  <a:lnTo>
                    <a:pt x="127000" y="1397"/>
                  </a:lnTo>
                  <a:lnTo>
                    <a:pt x="132080" y="1397"/>
                  </a:lnTo>
                  <a:lnTo>
                    <a:pt x="132080" y="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561590" y="2612516"/>
              <a:ext cx="162560" cy="457200"/>
            </a:xfrm>
            <a:custGeom>
              <a:avLst/>
              <a:gdLst/>
              <a:ahLst/>
              <a:cxnLst/>
              <a:rect l="l" t="t" r="r" b="b"/>
              <a:pathLst>
                <a:path w="162560" h="457200">
                  <a:moveTo>
                    <a:pt x="149860" y="1143"/>
                  </a:moveTo>
                  <a:lnTo>
                    <a:pt x="144780" y="1143"/>
                  </a:lnTo>
                  <a:lnTo>
                    <a:pt x="144780" y="127"/>
                  </a:lnTo>
                  <a:lnTo>
                    <a:pt x="139700" y="127"/>
                  </a:lnTo>
                  <a:lnTo>
                    <a:pt x="139700" y="0"/>
                  </a:lnTo>
                  <a:lnTo>
                    <a:pt x="19050" y="0"/>
                  </a:lnTo>
                  <a:lnTo>
                    <a:pt x="19050" y="127"/>
                  </a:lnTo>
                  <a:lnTo>
                    <a:pt x="13970" y="127"/>
                  </a:lnTo>
                  <a:lnTo>
                    <a:pt x="13970" y="1143"/>
                  </a:lnTo>
                  <a:lnTo>
                    <a:pt x="8890" y="1143"/>
                  </a:lnTo>
                  <a:lnTo>
                    <a:pt x="8890" y="2413"/>
                  </a:lnTo>
                  <a:lnTo>
                    <a:pt x="149860" y="2413"/>
                  </a:lnTo>
                  <a:lnTo>
                    <a:pt x="149860" y="1397"/>
                  </a:lnTo>
                  <a:lnTo>
                    <a:pt x="149860" y="1143"/>
                  </a:lnTo>
                  <a:close/>
                </a:path>
                <a:path w="162560" h="457200">
                  <a:moveTo>
                    <a:pt x="154927" y="456057"/>
                  </a:moveTo>
                  <a:lnTo>
                    <a:pt x="12700" y="456057"/>
                  </a:lnTo>
                  <a:lnTo>
                    <a:pt x="12700" y="457073"/>
                  </a:lnTo>
                  <a:lnTo>
                    <a:pt x="154927" y="457073"/>
                  </a:lnTo>
                  <a:lnTo>
                    <a:pt x="154927" y="456057"/>
                  </a:lnTo>
                  <a:close/>
                </a:path>
                <a:path w="162560" h="457200">
                  <a:moveTo>
                    <a:pt x="160020" y="455930"/>
                  </a:moveTo>
                  <a:lnTo>
                    <a:pt x="154927" y="455930"/>
                  </a:lnTo>
                  <a:lnTo>
                    <a:pt x="154927" y="456057"/>
                  </a:lnTo>
                  <a:lnTo>
                    <a:pt x="160020" y="456057"/>
                  </a:lnTo>
                  <a:lnTo>
                    <a:pt x="160020" y="455930"/>
                  </a:lnTo>
                  <a:close/>
                </a:path>
                <a:path w="162560" h="457200">
                  <a:moveTo>
                    <a:pt x="162560" y="453390"/>
                  </a:moveTo>
                  <a:lnTo>
                    <a:pt x="0" y="45339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55803"/>
                  </a:lnTo>
                  <a:lnTo>
                    <a:pt x="160020" y="455803"/>
                  </a:lnTo>
                  <a:lnTo>
                    <a:pt x="160020" y="454660"/>
                  </a:lnTo>
                  <a:lnTo>
                    <a:pt x="162560" y="454660"/>
                  </a:lnTo>
                  <a:lnTo>
                    <a:pt x="162560" y="45339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546350" y="2614929"/>
              <a:ext cx="196850" cy="451484"/>
            </a:xfrm>
            <a:custGeom>
              <a:avLst/>
              <a:gdLst/>
              <a:ahLst/>
              <a:cxnLst/>
              <a:rect l="l" t="t" r="r" b="b"/>
              <a:pathLst>
                <a:path w="196850" h="451485">
                  <a:moveTo>
                    <a:pt x="3810" y="447040"/>
                  </a:moveTo>
                  <a:lnTo>
                    <a:pt x="0" y="447040"/>
                  </a:lnTo>
                  <a:lnTo>
                    <a:pt x="0" y="447167"/>
                  </a:lnTo>
                  <a:lnTo>
                    <a:pt x="3810" y="447167"/>
                  </a:lnTo>
                  <a:lnTo>
                    <a:pt x="3810" y="447040"/>
                  </a:lnTo>
                  <a:close/>
                </a:path>
                <a:path w="196850" h="451485">
                  <a:moveTo>
                    <a:pt x="180340" y="2540"/>
                  </a:moveTo>
                  <a:lnTo>
                    <a:pt x="177800" y="2540"/>
                  </a:lnTo>
                  <a:lnTo>
                    <a:pt x="177800" y="1524"/>
                  </a:lnTo>
                  <a:lnTo>
                    <a:pt x="170180" y="1524"/>
                  </a:lnTo>
                  <a:lnTo>
                    <a:pt x="170180" y="0"/>
                  </a:lnTo>
                  <a:lnTo>
                    <a:pt x="19050" y="0"/>
                  </a:lnTo>
                  <a:lnTo>
                    <a:pt x="19050" y="1524"/>
                  </a:lnTo>
                  <a:lnTo>
                    <a:pt x="15240" y="1524"/>
                  </a:lnTo>
                  <a:lnTo>
                    <a:pt x="15240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180340" y="3810"/>
                  </a:lnTo>
                  <a:lnTo>
                    <a:pt x="180340" y="2667"/>
                  </a:lnTo>
                  <a:lnTo>
                    <a:pt x="180340" y="2540"/>
                  </a:lnTo>
                  <a:close/>
                </a:path>
                <a:path w="196850" h="451485">
                  <a:moveTo>
                    <a:pt x="191770" y="447167"/>
                  </a:moveTo>
                  <a:lnTo>
                    <a:pt x="3810" y="447167"/>
                  </a:lnTo>
                  <a:lnTo>
                    <a:pt x="3810" y="448322"/>
                  </a:lnTo>
                  <a:lnTo>
                    <a:pt x="8890" y="448322"/>
                  </a:lnTo>
                  <a:lnTo>
                    <a:pt x="8890" y="449580"/>
                  </a:lnTo>
                  <a:lnTo>
                    <a:pt x="12700" y="449580"/>
                  </a:lnTo>
                  <a:lnTo>
                    <a:pt x="12700" y="450862"/>
                  </a:lnTo>
                  <a:lnTo>
                    <a:pt x="184150" y="450862"/>
                  </a:lnTo>
                  <a:lnTo>
                    <a:pt x="184150" y="449580"/>
                  </a:lnTo>
                  <a:lnTo>
                    <a:pt x="187947" y="449580"/>
                  </a:lnTo>
                  <a:lnTo>
                    <a:pt x="187947" y="448322"/>
                  </a:lnTo>
                  <a:lnTo>
                    <a:pt x="191770" y="448322"/>
                  </a:lnTo>
                  <a:lnTo>
                    <a:pt x="191770" y="447167"/>
                  </a:lnTo>
                  <a:close/>
                </a:path>
                <a:path w="196850" h="451485">
                  <a:moveTo>
                    <a:pt x="196850" y="447040"/>
                  </a:moveTo>
                  <a:lnTo>
                    <a:pt x="191770" y="447040"/>
                  </a:lnTo>
                  <a:lnTo>
                    <a:pt x="191770" y="447167"/>
                  </a:lnTo>
                  <a:lnTo>
                    <a:pt x="196850" y="447167"/>
                  </a:lnTo>
                  <a:lnTo>
                    <a:pt x="196850" y="44704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536190" y="2618866"/>
              <a:ext cx="213360" cy="443230"/>
            </a:xfrm>
            <a:custGeom>
              <a:avLst/>
              <a:gdLst/>
              <a:ahLst/>
              <a:cxnLst/>
              <a:rect l="l" t="t" r="r" b="b"/>
              <a:pathLst>
                <a:path w="213360" h="443230">
                  <a:moveTo>
                    <a:pt x="203200" y="2413"/>
                  </a:moveTo>
                  <a:lnTo>
                    <a:pt x="199390" y="2413"/>
                  </a:lnTo>
                  <a:lnTo>
                    <a:pt x="199390" y="1397"/>
                  </a:lnTo>
                  <a:lnTo>
                    <a:pt x="199390" y="1143"/>
                  </a:lnTo>
                  <a:lnTo>
                    <a:pt x="194310" y="1143"/>
                  </a:lnTo>
                  <a:lnTo>
                    <a:pt x="194310" y="127"/>
                  </a:lnTo>
                  <a:lnTo>
                    <a:pt x="190500" y="127"/>
                  </a:lnTo>
                  <a:lnTo>
                    <a:pt x="190500" y="0"/>
                  </a:lnTo>
                  <a:lnTo>
                    <a:pt x="19050" y="0"/>
                  </a:lnTo>
                  <a:lnTo>
                    <a:pt x="19050" y="127"/>
                  </a:lnTo>
                  <a:lnTo>
                    <a:pt x="15240" y="127"/>
                  </a:lnTo>
                  <a:lnTo>
                    <a:pt x="15240" y="1143"/>
                  </a:lnTo>
                  <a:lnTo>
                    <a:pt x="11430" y="1143"/>
                  </a:lnTo>
                  <a:lnTo>
                    <a:pt x="11430" y="2413"/>
                  </a:lnTo>
                  <a:lnTo>
                    <a:pt x="6350" y="2413"/>
                  </a:lnTo>
                  <a:lnTo>
                    <a:pt x="6350" y="3810"/>
                  </a:lnTo>
                  <a:lnTo>
                    <a:pt x="203200" y="3810"/>
                  </a:lnTo>
                  <a:lnTo>
                    <a:pt x="203200" y="2413"/>
                  </a:lnTo>
                  <a:close/>
                </a:path>
                <a:path w="213360" h="443230">
                  <a:moveTo>
                    <a:pt x="213360" y="439293"/>
                  </a:moveTo>
                  <a:lnTo>
                    <a:pt x="0" y="439293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41833"/>
                  </a:lnTo>
                  <a:lnTo>
                    <a:pt x="10160" y="441833"/>
                  </a:lnTo>
                  <a:lnTo>
                    <a:pt x="10160" y="443103"/>
                  </a:lnTo>
                  <a:lnTo>
                    <a:pt x="207010" y="443103"/>
                  </a:lnTo>
                  <a:lnTo>
                    <a:pt x="207010" y="441833"/>
                  </a:lnTo>
                  <a:lnTo>
                    <a:pt x="210807" y="441833"/>
                  </a:lnTo>
                  <a:lnTo>
                    <a:pt x="210807" y="440690"/>
                  </a:lnTo>
                  <a:lnTo>
                    <a:pt x="213360" y="440690"/>
                  </a:lnTo>
                  <a:lnTo>
                    <a:pt x="213360" y="439293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528570" y="2622676"/>
              <a:ext cx="231140" cy="435609"/>
            </a:xfrm>
            <a:custGeom>
              <a:avLst/>
              <a:gdLst/>
              <a:ahLst/>
              <a:cxnLst/>
              <a:rect l="l" t="t" r="r" b="b"/>
              <a:pathLst>
                <a:path w="231139" h="435610">
                  <a:moveTo>
                    <a:pt x="3810" y="3683"/>
                  </a:moveTo>
                  <a:lnTo>
                    <a:pt x="1270" y="3683"/>
                  </a:lnTo>
                  <a:lnTo>
                    <a:pt x="1270" y="3810"/>
                  </a:lnTo>
                  <a:lnTo>
                    <a:pt x="3810" y="3810"/>
                  </a:lnTo>
                  <a:lnTo>
                    <a:pt x="3810" y="3683"/>
                  </a:lnTo>
                  <a:close/>
                </a:path>
                <a:path w="231139" h="435610">
                  <a:moveTo>
                    <a:pt x="220980" y="1143"/>
                  </a:moveTo>
                  <a:lnTo>
                    <a:pt x="214630" y="1143"/>
                  </a:lnTo>
                  <a:lnTo>
                    <a:pt x="214630" y="127"/>
                  </a:lnTo>
                  <a:lnTo>
                    <a:pt x="210820" y="127"/>
                  </a:lnTo>
                  <a:lnTo>
                    <a:pt x="210820" y="0"/>
                  </a:lnTo>
                  <a:lnTo>
                    <a:pt x="13970" y="0"/>
                  </a:lnTo>
                  <a:lnTo>
                    <a:pt x="13970" y="127"/>
                  </a:lnTo>
                  <a:lnTo>
                    <a:pt x="10160" y="127"/>
                  </a:lnTo>
                  <a:lnTo>
                    <a:pt x="10160" y="1143"/>
                  </a:lnTo>
                  <a:lnTo>
                    <a:pt x="7620" y="1143"/>
                  </a:lnTo>
                  <a:lnTo>
                    <a:pt x="7620" y="2413"/>
                  </a:lnTo>
                  <a:lnTo>
                    <a:pt x="220980" y="2413"/>
                  </a:lnTo>
                  <a:lnTo>
                    <a:pt x="220980" y="1270"/>
                  </a:lnTo>
                  <a:lnTo>
                    <a:pt x="220980" y="1143"/>
                  </a:lnTo>
                  <a:close/>
                </a:path>
                <a:path w="231139" h="435610">
                  <a:moveTo>
                    <a:pt x="223520" y="2667"/>
                  </a:moveTo>
                  <a:lnTo>
                    <a:pt x="3810" y="2667"/>
                  </a:lnTo>
                  <a:lnTo>
                    <a:pt x="3810" y="3683"/>
                  </a:lnTo>
                  <a:lnTo>
                    <a:pt x="223520" y="3683"/>
                  </a:lnTo>
                  <a:lnTo>
                    <a:pt x="223520" y="2667"/>
                  </a:lnTo>
                  <a:close/>
                </a:path>
                <a:path w="231139" h="435610">
                  <a:moveTo>
                    <a:pt x="227330" y="433197"/>
                  </a:moveTo>
                  <a:lnTo>
                    <a:pt x="2540" y="433197"/>
                  </a:lnTo>
                  <a:lnTo>
                    <a:pt x="2540" y="434213"/>
                  </a:lnTo>
                  <a:lnTo>
                    <a:pt x="5080" y="434213"/>
                  </a:lnTo>
                  <a:lnTo>
                    <a:pt x="5080" y="435483"/>
                  </a:lnTo>
                  <a:lnTo>
                    <a:pt x="224790" y="435483"/>
                  </a:lnTo>
                  <a:lnTo>
                    <a:pt x="224790" y="434213"/>
                  </a:lnTo>
                  <a:lnTo>
                    <a:pt x="227330" y="434213"/>
                  </a:lnTo>
                  <a:lnTo>
                    <a:pt x="227330" y="433197"/>
                  </a:lnTo>
                  <a:close/>
                </a:path>
                <a:path w="231139" h="435610">
                  <a:moveTo>
                    <a:pt x="231127" y="433070"/>
                  </a:moveTo>
                  <a:lnTo>
                    <a:pt x="227330" y="433070"/>
                  </a:lnTo>
                  <a:lnTo>
                    <a:pt x="227330" y="433197"/>
                  </a:lnTo>
                  <a:lnTo>
                    <a:pt x="231127" y="433197"/>
                  </a:lnTo>
                  <a:lnTo>
                    <a:pt x="231127" y="433070"/>
                  </a:lnTo>
                  <a:close/>
                </a:path>
                <a:path w="231139" h="435610">
                  <a:moveTo>
                    <a:pt x="231127" y="431673"/>
                  </a:moveTo>
                  <a:lnTo>
                    <a:pt x="0" y="431673"/>
                  </a:lnTo>
                  <a:lnTo>
                    <a:pt x="0" y="432943"/>
                  </a:lnTo>
                  <a:lnTo>
                    <a:pt x="231127" y="432943"/>
                  </a:lnTo>
                  <a:lnTo>
                    <a:pt x="231127" y="431673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391409" y="2626360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132079" y="3810"/>
                  </a:moveTo>
                  <a:lnTo>
                    <a:pt x="129539" y="3810"/>
                  </a:lnTo>
                  <a:lnTo>
                    <a:pt x="132079" y="3937"/>
                  </a:lnTo>
                  <a:close/>
                </a:path>
                <a:path w="501650" h="427989">
                  <a:moveTo>
                    <a:pt x="369569" y="2794"/>
                  </a:moveTo>
                  <a:lnTo>
                    <a:pt x="132079" y="2794"/>
                  </a:lnTo>
                  <a:lnTo>
                    <a:pt x="132079" y="3810"/>
                  </a:lnTo>
                  <a:lnTo>
                    <a:pt x="369569" y="3810"/>
                  </a:lnTo>
                  <a:lnTo>
                    <a:pt x="369569" y="2794"/>
                  </a:lnTo>
                  <a:close/>
                </a:path>
                <a:path w="501650" h="427989">
                  <a:moveTo>
                    <a:pt x="365759" y="1270"/>
                  </a:moveTo>
                  <a:lnTo>
                    <a:pt x="135889" y="1270"/>
                  </a:lnTo>
                  <a:lnTo>
                    <a:pt x="135889" y="2794"/>
                  </a:lnTo>
                  <a:lnTo>
                    <a:pt x="365759" y="2794"/>
                  </a:lnTo>
                  <a:lnTo>
                    <a:pt x="365759" y="1270"/>
                  </a:lnTo>
                  <a:close/>
                </a:path>
                <a:path w="501650" h="427989">
                  <a:moveTo>
                    <a:pt x="140969" y="127"/>
                  </a:moveTo>
                  <a:lnTo>
                    <a:pt x="138429" y="127"/>
                  </a:lnTo>
                  <a:lnTo>
                    <a:pt x="138429" y="1270"/>
                  </a:lnTo>
                  <a:lnTo>
                    <a:pt x="363219" y="1270"/>
                  </a:lnTo>
                  <a:lnTo>
                    <a:pt x="363219" y="254"/>
                  </a:lnTo>
                  <a:lnTo>
                    <a:pt x="140969" y="254"/>
                  </a:lnTo>
                  <a:close/>
                </a:path>
                <a:path w="501650" h="427989">
                  <a:moveTo>
                    <a:pt x="363219" y="0"/>
                  </a:moveTo>
                  <a:lnTo>
                    <a:pt x="360680" y="0"/>
                  </a:lnTo>
                  <a:lnTo>
                    <a:pt x="360680" y="254"/>
                  </a:lnTo>
                  <a:lnTo>
                    <a:pt x="363219" y="254"/>
                  </a:lnTo>
                  <a:lnTo>
                    <a:pt x="363219" y="0"/>
                  </a:lnTo>
                  <a:close/>
                </a:path>
                <a:path w="501650" h="427989">
                  <a:moveTo>
                    <a:pt x="3809" y="118110"/>
                  </a:moveTo>
                  <a:lnTo>
                    <a:pt x="2539" y="118110"/>
                  </a:lnTo>
                  <a:lnTo>
                    <a:pt x="2539" y="120650"/>
                  </a:lnTo>
                  <a:lnTo>
                    <a:pt x="1269" y="120650"/>
                  </a:lnTo>
                  <a:lnTo>
                    <a:pt x="1269" y="123190"/>
                  </a:lnTo>
                  <a:lnTo>
                    <a:pt x="0" y="123190"/>
                  </a:lnTo>
                  <a:lnTo>
                    <a:pt x="0" y="134620"/>
                  </a:lnTo>
                  <a:lnTo>
                    <a:pt x="3809" y="134620"/>
                  </a:lnTo>
                  <a:lnTo>
                    <a:pt x="3809" y="118110"/>
                  </a:lnTo>
                  <a:close/>
                </a:path>
                <a:path w="501650" h="427989">
                  <a:moveTo>
                    <a:pt x="499109" y="115570"/>
                  </a:moveTo>
                  <a:lnTo>
                    <a:pt x="497839" y="115570"/>
                  </a:lnTo>
                  <a:lnTo>
                    <a:pt x="497839" y="134620"/>
                  </a:lnTo>
                  <a:lnTo>
                    <a:pt x="501650" y="134620"/>
                  </a:lnTo>
                  <a:lnTo>
                    <a:pt x="501650" y="120650"/>
                  </a:lnTo>
                  <a:lnTo>
                    <a:pt x="500379" y="120650"/>
                  </a:lnTo>
                  <a:lnTo>
                    <a:pt x="500379" y="118110"/>
                  </a:lnTo>
                  <a:lnTo>
                    <a:pt x="499109" y="118110"/>
                  </a:lnTo>
                  <a:lnTo>
                    <a:pt x="499109" y="115570"/>
                  </a:lnTo>
                  <a:close/>
                </a:path>
                <a:path w="501650" h="427989">
                  <a:moveTo>
                    <a:pt x="3809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3809" y="140970"/>
                  </a:lnTo>
                  <a:lnTo>
                    <a:pt x="3809" y="134620"/>
                  </a:lnTo>
                  <a:close/>
                </a:path>
                <a:path w="501650" h="427989">
                  <a:moveTo>
                    <a:pt x="501650" y="134620"/>
                  </a:moveTo>
                  <a:lnTo>
                    <a:pt x="497839" y="134620"/>
                  </a:lnTo>
                  <a:lnTo>
                    <a:pt x="497839" y="140970"/>
                  </a:lnTo>
                  <a:lnTo>
                    <a:pt x="501650" y="140970"/>
                  </a:lnTo>
                  <a:lnTo>
                    <a:pt x="501650" y="134620"/>
                  </a:lnTo>
                  <a:close/>
                </a:path>
                <a:path w="501650" h="427989">
                  <a:moveTo>
                    <a:pt x="3809" y="140970"/>
                  </a:moveTo>
                  <a:lnTo>
                    <a:pt x="0" y="14097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40970"/>
                  </a:lnTo>
                  <a:close/>
                </a:path>
                <a:path w="501650" h="427989">
                  <a:moveTo>
                    <a:pt x="501650" y="140970"/>
                  </a:moveTo>
                  <a:lnTo>
                    <a:pt x="497839" y="140970"/>
                  </a:lnTo>
                  <a:lnTo>
                    <a:pt x="497839" y="179070"/>
                  </a:lnTo>
                  <a:lnTo>
                    <a:pt x="501650" y="179070"/>
                  </a:lnTo>
                  <a:lnTo>
                    <a:pt x="501650" y="140970"/>
                  </a:lnTo>
                  <a:close/>
                </a:path>
                <a:path w="501650" h="427989">
                  <a:moveTo>
                    <a:pt x="3809" y="179070"/>
                  </a:moveTo>
                  <a:lnTo>
                    <a:pt x="0" y="179070"/>
                  </a:lnTo>
                  <a:lnTo>
                    <a:pt x="0" y="242570"/>
                  </a:lnTo>
                  <a:lnTo>
                    <a:pt x="3809" y="242570"/>
                  </a:lnTo>
                  <a:lnTo>
                    <a:pt x="3809" y="179070"/>
                  </a:lnTo>
                  <a:close/>
                </a:path>
                <a:path w="501650" h="427989">
                  <a:moveTo>
                    <a:pt x="501650" y="179070"/>
                  </a:moveTo>
                  <a:lnTo>
                    <a:pt x="497839" y="179070"/>
                  </a:lnTo>
                  <a:lnTo>
                    <a:pt x="497839" y="242570"/>
                  </a:lnTo>
                  <a:lnTo>
                    <a:pt x="501650" y="242570"/>
                  </a:lnTo>
                  <a:lnTo>
                    <a:pt x="501650" y="179070"/>
                  </a:lnTo>
                  <a:close/>
                </a:path>
                <a:path w="501650" h="427989">
                  <a:moveTo>
                    <a:pt x="3809" y="242570"/>
                  </a:moveTo>
                  <a:lnTo>
                    <a:pt x="0" y="24257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42570"/>
                  </a:lnTo>
                  <a:close/>
                </a:path>
                <a:path w="501650" h="427989">
                  <a:moveTo>
                    <a:pt x="501650" y="242570"/>
                  </a:moveTo>
                  <a:lnTo>
                    <a:pt x="497839" y="242570"/>
                  </a:lnTo>
                  <a:lnTo>
                    <a:pt x="497839" y="259080"/>
                  </a:lnTo>
                  <a:lnTo>
                    <a:pt x="501650" y="259080"/>
                  </a:lnTo>
                  <a:lnTo>
                    <a:pt x="501650" y="242570"/>
                  </a:lnTo>
                  <a:close/>
                </a:path>
                <a:path w="501650" h="427989">
                  <a:moveTo>
                    <a:pt x="3809" y="259080"/>
                  </a:moveTo>
                  <a:lnTo>
                    <a:pt x="0" y="25908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59080"/>
                  </a:lnTo>
                  <a:close/>
                </a:path>
                <a:path w="501650" h="427989">
                  <a:moveTo>
                    <a:pt x="501650" y="259080"/>
                  </a:moveTo>
                  <a:lnTo>
                    <a:pt x="497839" y="259080"/>
                  </a:lnTo>
                  <a:lnTo>
                    <a:pt x="497839" y="287020"/>
                  </a:lnTo>
                  <a:lnTo>
                    <a:pt x="501650" y="287020"/>
                  </a:lnTo>
                  <a:lnTo>
                    <a:pt x="501650" y="259080"/>
                  </a:lnTo>
                  <a:close/>
                </a:path>
                <a:path w="501650" h="427989">
                  <a:moveTo>
                    <a:pt x="3809" y="287020"/>
                  </a:moveTo>
                  <a:lnTo>
                    <a:pt x="0" y="28702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87020"/>
                  </a:lnTo>
                  <a:close/>
                </a:path>
                <a:path w="501650" h="427989">
                  <a:moveTo>
                    <a:pt x="501650" y="287020"/>
                  </a:moveTo>
                  <a:lnTo>
                    <a:pt x="497839" y="287020"/>
                  </a:lnTo>
                  <a:lnTo>
                    <a:pt x="497839" y="293370"/>
                  </a:lnTo>
                  <a:lnTo>
                    <a:pt x="501650" y="293370"/>
                  </a:lnTo>
                  <a:lnTo>
                    <a:pt x="501650" y="287020"/>
                  </a:lnTo>
                  <a:close/>
                </a:path>
                <a:path w="501650" h="427989">
                  <a:moveTo>
                    <a:pt x="3809" y="293370"/>
                  </a:moveTo>
                  <a:lnTo>
                    <a:pt x="0" y="293370"/>
                  </a:lnTo>
                  <a:lnTo>
                    <a:pt x="0" y="307340"/>
                  </a:lnTo>
                  <a:lnTo>
                    <a:pt x="1269" y="307340"/>
                  </a:lnTo>
                  <a:lnTo>
                    <a:pt x="1269" y="309880"/>
                  </a:lnTo>
                  <a:lnTo>
                    <a:pt x="2539" y="309880"/>
                  </a:lnTo>
                  <a:lnTo>
                    <a:pt x="2539" y="312420"/>
                  </a:lnTo>
                  <a:lnTo>
                    <a:pt x="3809" y="312420"/>
                  </a:lnTo>
                  <a:lnTo>
                    <a:pt x="3809" y="293370"/>
                  </a:lnTo>
                  <a:close/>
                </a:path>
                <a:path w="501650" h="427989">
                  <a:moveTo>
                    <a:pt x="501650" y="293370"/>
                  </a:moveTo>
                  <a:lnTo>
                    <a:pt x="497839" y="293370"/>
                  </a:lnTo>
                  <a:lnTo>
                    <a:pt x="497839" y="312420"/>
                  </a:lnTo>
                  <a:lnTo>
                    <a:pt x="500379" y="312420"/>
                  </a:lnTo>
                  <a:lnTo>
                    <a:pt x="500379" y="309880"/>
                  </a:lnTo>
                  <a:lnTo>
                    <a:pt x="501650" y="309880"/>
                  </a:lnTo>
                  <a:lnTo>
                    <a:pt x="501650" y="293370"/>
                  </a:lnTo>
                  <a:close/>
                </a:path>
                <a:path w="501650" h="427989">
                  <a:moveTo>
                    <a:pt x="499109" y="312420"/>
                  </a:moveTo>
                  <a:lnTo>
                    <a:pt x="497839" y="312420"/>
                  </a:lnTo>
                  <a:lnTo>
                    <a:pt x="497839" y="314960"/>
                  </a:lnTo>
                  <a:lnTo>
                    <a:pt x="499109" y="314960"/>
                  </a:lnTo>
                  <a:lnTo>
                    <a:pt x="499109" y="312420"/>
                  </a:lnTo>
                  <a:close/>
                </a:path>
                <a:path w="501650" h="427989">
                  <a:moveTo>
                    <a:pt x="370839" y="426847"/>
                  </a:moveTo>
                  <a:lnTo>
                    <a:pt x="134619" y="426847"/>
                  </a:lnTo>
                  <a:lnTo>
                    <a:pt x="134619" y="427990"/>
                  </a:lnTo>
                  <a:lnTo>
                    <a:pt x="370839" y="427990"/>
                  </a:lnTo>
                  <a:lnTo>
                    <a:pt x="370839" y="426847"/>
                  </a:lnTo>
                  <a:close/>
                </a:path>
                <a:path w="501650" h="427989">
                  <a:moveTo>
                    <a:pt x="374649" y="425577"/>
                  </a:moveTo>
                  <a:lnTo>
                    <a:pt x="130809" y="425577"/>
                  </a:lnTo>
                  <a:lnTo>
                    <a:pt x="130809" y="426847"/>
                  </a:lnTo>
                  <a:lnTo>
                    <a:pt x="374649" y="426847"/>
                  </a:lnTo>
                  <a:lnTo>
                    <a:pt x="374649" y="425577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395219" y="263017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123190" y="2539"/>
                  </a:moveTo>
                  <a:lnTo>
                    <a:pt x="120650" y="2539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794"/>
                  </a:lnTo>
                  <a:lnTo>
                    <a:pt x="123190" y="2794"/>
                  </a:lnTo>
                  <a:lnTo>
                    <a:pt x="123190" y="2539"/>
                  </a:lnTo>
                  <a:close/>
                </a:path>
                <a:path w="494030" h="421639">
                  <a:moveTo>
                    <a:pt x="374650" y="2539"/>
                  </a:moveTo>
                  <a:lnTo>
                    <a:pt x="372110" y="2539"/>
                  </a:lnTo>
                  <a:lnTo>
                    <a:pt x="372110" y="2794"/>
                  </a:lnTo>
                  <a:lnTo>
                    <a:pt x="374650" y="2794"/>
                  </a:lnTo>
                  <a:lnTo>
                    <a:pt x="374650" y="2539"/>
                  </a:lnTo>
                  <a:close/>
                </a:path>
                <a:path w="494030" h="421639">
                  <a:moveTo>
                    <a:pt x="372110" y="1524"/>
                  </a:moveTo>
                  <a:lnTo>
                    <a:pt x="123190" y="1524"/>
                  </a:lnTo>
                  <a:lnTo>
                    <a:pt x="123190" y="2539"/>
                  </a:lnTo>
                  <a:lnTo>
                    <a:pt x="372110" y="2539"/>
                  </a:lnTo>
                  <a:lnTo>
                    <a:pt x="372110" y="1524"/>
                  </a:lnTo>
                  <a:close/>
                </a:path>
                <a:path w="494030" h="421639">
                  <a:moveTo>
                    <a:pt x="368300" y="0"/>
                  </a:moveTo>
                  <a:lnTo>
                    <a:pt x="365759" y="0"/>
                  </a:lnTo>
                  <a:lnTo>
                    <a:pt x="125730" y="126"/>
                  </a:lnTo>
                  <a:lnTo>
                    <a:pt x="125730" y="1524"/>
                  </a:lnTo>
                  <a:lnTo>
                    <a:pt x="368300" y="1524"/>
                  </a:lnTo>
                  <a:lnTo>
                    <a:pt x="368300" y="0"/>
                  </a:lnTo>
                  <a:close/>
                </a:path>
                <a:path w="494030" h="421639">
                  <a:moveTo>
                    <a:pt x="3810" y="106680"/>
                  </a:moveTo>
                  <a:lnTo>
                    <a:pt x="2540" y="106680"/>
                  </a:lnTo>
                  <a:lnTo>
                    <a:pt x="2540" y="109220"/>
                  </a:lnTo>
                  <a:lnTo>
                    <a:pt x="1269" y="109220"/>
                  </a:lnTo>
                  <a:lnTo>
                    <a:pt x="1269" y="111760"/>
                  </a:lnTo>
                  <a:lnTo>
                    <a:pt x="3810" y="111760"/>
                  </a:lnTo>
                  <a:lnTo>
                    <a:pt x="3810" y="106680"/>
                  </a:lnTo>
                  <a:close/>
                </a:path>
                <a:path w="494030" h="421639">
                  <a:moveTo>
                    <a:pt x="491490" y="104140"/>
                  </a:moveTo>
                  <a:lnTo>
                    <a:pt x="490219" y="104140"/>
                  </a:lnTo>
                  <a:lnTo>
                    <a:pt x="490219" y="111760"/>
                  </a:lnTo>
                  <a:lnTo>
                    <a:pt x="494030" y="111760"/>
                  </a:lnTo>
                  <a:lnTo>
                    <a:pt x="494030" y="109220"/>
                  </a:lnTo>
                  <a:lnTo>
                    <a:pt x="492760" y="109220"/>
                  </a:lnTo>
                  <a:lnTo>
                    <a:pt x="492760" y="106680"/>
                  </a:lnTo>
                  <a:lnTo>
                    <a:pt x="491490" y="106680"/>
                  </a:lnTo>
                  <a:lnTo>
                    <a:pt x="491490" y="104140"/>
                  </a:lnTo>
                  <a:close/>
                </a:path>
                <a:path w="494030" h="421639">
                  <a:moveTo>
                    <a:pt x="3810" y="111760"/>
                  </a:moveTo>
                  <a:lnTo>
                    <a:pt x="0" y="11176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111760"/>
                  </a:lnTo>
                  <a:close/>
                </a:path>
                <a:path w="494030" h="421639">
                  <a:moveTo>
                    <a:pt x="494030" y="111760"/>
                  </a:moveTo>
                  <a:lnTo>
                    <a:pt x="490219" y="111760"/>
                  </a:lnTo>
                  <a:lnTo>
                    <a:pt x="490219" y="130810"/>
                  </a:lnTo>
                  <a:lnTo>
                    <a:pt x="494030" y="130810"/>
                  </a:lnTo>
                  <a:lnTo>
                    <a:pt x="494030" y="111760"/>
                  </a:lnTo>
                  <a:close/>
                </a:path>
                <a:path w="494030" h="421639">
                  <a:moveTo>
                    <a:pt x="381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30810"/>
                  </a:lnTo>
                  <a:close/>
                </a:path>
                <a:path w="494030" h="421639">
                  <a:moveTo>
                    <a:pt x="494030" y="130810"/>
                  </a:moveTo>
                  <a:lnTo>
                    <a:pt x="490219" y="130810"/>
                  </a:lnTo>
                  <a:lnTo>
                    <a:pt x="490219" y="137160"/>
                  </a:lnTo>
                  <a:lnTo>
                    <a:pt x="494030" y="137160"/>
                  </a:lnTo>
                  <a:lnTo>
                    <a:pt x="494030" y="130810"/>
                  </a:lnTo>
                  <a:close/>
                </a:path>
                <a:path w="494030" h="421639">
                  <a:moveTo>
                    <a:pt x="3810" y="137160"/>
                  </a:moveTo>
                  <a:lnTo>
                    <a:pt x="0" y="13716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37160"/>
                  </a:lnTo>
                  <a:close/>
                </a:path>
                <a:path w="494030" h="421639">
                  <a:moveTo>
                    <a:pt x="494030" y="137160"/>
                  </a:moveTo>
                  <a:lnTo>
                    <a:pt x="490219" y="137160"/>
                  </a:lnTo>
                  <a:lnTo>
                    <a:pt x="490219" y="175260"/>
                  </a:lnTo>
                  <a:lnTo>
                    <a:pt x="494030" y="175260"/>
                  </a:lnTo>
                  <a:lnTo>
                    <a:pt x="494030" y="137160"/>
                  </a:lnTo>
                  <a:close/>
                </a:path>
                <a:path w="494030" h="421639">
                  <a:moveTo>
                    <a:pt x="3810" y="175260"/>
                  </a:moveTo>
                  <a:lnTo>
                    <a:pt x="0" y="175260"/>
                  </a:lnTo>
                  <a:lnTo>
                    <a:pt x="0" y="238760"/>
                  </a:lnTo>
                  <a:lnTo>
                    <a:pt x="3810" y="238760"/>
                  </a:lnTo>
                  <a:lnTo>
                    <a:pt x="3810" y="175260"/>
                  </a:lnTo>
                  <a:close/>
                </a:path>
                <a:path w="494030" h="421639">
                  <a:moveTo>
                    <a:pt x="494030" y="175260"/>
                  </a:moveTo>
                  <a:lnTo>
                    <a:pt x="490219" y="175260"/>
                  </a:lnTo>
                  <a:lnTo>
                    <a:pt x="490219" y="238760"/>
                  </a:lnTo>
                  <a:lnTo>
                    <a:pt x="494030" y="238760"/>
                  </a:lnTo>
                  <a:lnTo>
                    <a:pt x="494030" y="175260"/>
                  </a:lnTo>
                  <a:close/>
                </a:path>
                <a:path w="494030" h="421639">
                  <a:moveTo>
                    <a:pt x="3810" y="238760"/>
                  </a:moveTo>
                  <a:lnTo>
                    <a:pt x="0" y="23876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38760"/>
                  </a:lnTo>
                  <a:close/>
                </a:path>
                <a:path w="494030" h="421639">
                  <a:moveTo>
                    <a:pt x="494030" y="238760"/>
                  </a:moveTo>
                  <a:lnTo>
                    <a:pt x="490219" y="238760"/>
                  </a:lnTo>
                  <a:lnTo>
                    <a:pt x="490219" y="255270"/>
                  </a:lnTo>
                  <a:lnTo>
                    <a:pt x="494030" y="255270"/>
                  </a:lnTo>
                  <a:lnTo>
                    <a:pt x="494030" y="238760"/>
                  </a:lnTo>
                  <a:close/>
                </a:path>
                <a:path w="494030" h="421639">
                  <a:moveTo>
                    <a:pt x="3810" y="255270"/>
                  </a:moveTo>
                  <a:lnTo>
                    <a:pt x="0" y="25527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55270"/>
                  </a:lnTo>
                  <a:close/>
                </a:path>
                <a:path w="494030" h="421639">
                  <a:moveTo>
                    <a:pt x="494030" y="255270"/>
                  </a:moveTo>
                  <a:lnTo>
                    <a:pt x="490219" y="255270"/>
                  </a:lnTo>
                  <a:lnTo>
                    <a:pt x="490219" y="283210"/>
                  </a:lnTo>
                  <a:lnTo>
                    <a:pt x="494030" y="283210"/>
                  </a:lnTo>
                  <a:lnTo>
                    <a:pt x="494030" y="255270"/>
                  </a:lnTo>
                  <a:close/>
                </a:path>
                <a:path w="494030" h="421639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494030" h="421639">
                  <a:moveTo>
                    <a:pt x="494030" y="283210"/>
                  </a:moveTo>
                  <a:lnTo>
                    <a:pt x="490219" y="283210"/>
                  </a:lnTo>
                  <a:lnTo>
                    <a:pt x="490219" y="289560"/>
                  </a:lnTo>
                  <a:lnTo>
                    <a:pt x="494030" y="289560"/>
                  </a:lnTo>
                  <a:lnTo>
                    <a:pt x="494030" y="283210"/>
                  </a:lnTo>
                  <a:close/>
                </a:path>
                <a:path w="494030" h="421639">
                  <a:moveTo>
                    <a:pt x="3810" y="289560"/>
                  </a:moveTo>
                  <a:lnTo>
                    <a:pt x="0" y="2895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289560"/>
                  </a:lnTo>
                  <a:close/>
                </a:path>
                <a:path w="494030" h="421639">
                  <a:moveTo>
                    <a:pt x="494030" y="289560"/>
                  </a:moveTo>
                  <a:lnTo>
                    <a:pt x="490219" y="289560"/>
                  </a:lnTo>
                  <a:lnTo>
                    <a:pt x="490219" y="308610"/>
                  </a:lnTo>
                  <a:lnTo>
                    <a:pt x="494030" y="308610"/>
                  </a:lnTo>
                  <a:lnTo>
                    <a:pt x="494030" y="289560"/>
                  </a:lnTo>
                  <a:close/>
                </a:path>
                <a:path w="494030" h="421639">
                  <a:moveTo>
                    <a:pt x="3810" y="308610"/>
                  </a:moveTo>
                  <a:lnTo>
                    <a:pt x="0" y="308610"/>
                  </a:lnTo>
                  <a:lnTo>
                    <a:pt x="0" y="311150"/>
                  </a:lnTo>
                  <a:lnTo>
                    <a:pt x="1269" y="311150"/>
                  </a:lnTo>
                  <a:lnTo>
                    <a:pt x="1269" y="313690"/>
                  </a:lnTo>
                  <a:lnTo>
                    <a:pt x="2540" y="313690"/>
                  </a:lnTo>
                  <a:lnTo>
                    <a:pt x="254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494030" h="421639">
                  <a:moveTo>
                    <a:pt x="494030" y="308610"/>
                  </a:moveTo>
                  <a:lnTo>
                    <a:pt x="490219" y="308610"/>
                  </a:lnTo>
                  <a:lnTo>
                    <a:pt x="490219" y="314960"/>
                  </a:lnTo>
                  <a:lnTo>
                    <a:pt x="492760" y="314960"/>
                  </a:lnTo>
                  <a:lnTo>
                    <a:pt x="492759" y="312420"/>
                  </a:lnTo>
                  <a:lnTo>
                    <a:pt x="494030" y="312420"/>
                  </a:lnTo>
                  <a:lnTo>
                    <a:pt x="494030" y="308610"/>
                  </a:lnTo>
                  <a:close/>
                </a:path>
                <a:path w="494030" h="421639">
                  <a:moveTo>
                    <a:pt x="491490" y="314960"/>
                  </a:moveTo>
                  <a:lnTo>
                    <a:pt x="490219" y="314960"/>
                  </a:lnTo>
                  <a:lnTo>
                    <a:pt x="490219" y="317500"/>
                  </a:lnTo>
                  <a:lnTo>
                    <a:pt x="491490" y="317500"/>
                  </a:lnTo>
                  <a:lnTo>
                    <a:pt x="491490" y="314960"/>
                  </a:lnTo>
                  <a:close/>
                </a:path>
                <a:path w="494030" h="421639">
                  <a:moveTo>
                    <a:pt x="373380" y="420370"/>
                  </a:moveTo>
                  <a:lnTo>
                    <a:pt x="124460" y="420370"/>
                  </a:lnTo>
                  <a:lnTo>
                    <a:pt x="124460" y="421640"/>
                  </a:lnTo>
                  <a:lnTo>
                    <a:pt x="373380" y="421640"/>
                  </a:lnTo>
                  <a:lnTo>
                    <a:pt x="373380" y="420370"/>
                  </a:lnTo>
                  <a:close/>
                </a:path>
                <a:path w="494030" h="421639">
                  <a:moveTo>
                    <a:pt x="375919" y="419354"/>
                  </a:moveTo>
                  <a:lnTo>
                    <a:pt x="121919" y="419354"/>
                  </a:lnTo>
                  <a:lnTo>
                    <a:pt x="121919" y="420370"/>
                  </a:lnTo>
                  <a:lnTo>
                    <a:pt x="375919" y="420370"/>
                  </a:lnTo>
                  <a:lnTo>
                    <a:pt x="375919" y="419354"/>
                  </a:lnTo>
                  <a:close/>
                </a:path>
                <a:path w="494030" h="421639">
                  <a:moveTo>
                    <a:pt x="378460" y="417830"/>
                  </a:moveTo>
                  <a:lnTo>
                    <a:pt x="118110" y="417830"/>
                  </a:lnTo>
                  <a:lnTo>
                    <a:pt x="118110" y="419354"/>
                  </a:lnTo>
                  <a:lnTo>
                    <a:pt x="121919" y="419354"/>
                  </a:lnTo>
                  <a:lnTo>
                    <a:pt x="378460" y="419227"/>
                  </a:lnTo>
                  <a:lnTo>
                    <a:pt x="378460" y="417830"/>
                  </a:lnTo>
                  <a:close/>
                </a:path>
                <a:path w="494030" h="421639">
                  <a:moveTo>
                    <a:pt x="378460" y="419227"/>
                  </a:moveTo>
                  <a:lnTo>
                    <a:pt x="375919" y="419227"/>
                  </a:lnTo>
                  <a:lnTo>
                    <a:pt x="378460" y="419354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399029" y="2633980"/>
              <a:ext cx="486409" cy="414020"/>
            </a:xfrm>
            <a:custGeom>
              <a:avLst/>
              <a:gdLst/>
              <a:ahLst/>
              <a:cxnLst/>
              <a:rect l="l" t="t" r="r" b="b"/>
              <a:pathLst>
                <a:path w="486410" h="414019">
                  <a:moveTo>
                    <a:pt x="110489" y="2539"/>
                  </a:moveTo>
                  <a:lnTo>
                    <a:pt x="107950" y="2539"/>
                  </a:lnTo>
                  <a:lnTo>
                    <a:pt x="110489" y="2666"/>
                  </a:lnTo>
                  <a:close/>
                </a:path>
                <a:path w="486410" h="414019">
                  <a:moveTo>
                    <a:pt x="375919" y="1524"/>
                  </a:moveTo>
                  <a:lnTo>
                    <a:pt x="110489" y="1524"/>
                  </a:lnTo>
                  <a:lnTo>
                    <a:pt x="110489" y="2539"/>
                  </a:lnTo>
                  <a:lnTo>
                    <a:pt x="375919" y="2539"/>
                  </a:lnTo>
                  <a:lnTo>
                    <a:pt x="375919" y="1524"/>
                  </a:lnTo>
                  <a:close/>
                </a:path>
                <a:path w="486410" h="414019">
                  <a:moveTo>
                    <a:pt x="374650" y="0"/>
                  </a:moveTo>
                  <a:lnTo>
                    <a:pt x="114300" y="0"/>
                  </a:lnTo>
                  <a:lnTo>
                    <a:pt x="114300" y="1524"/>
                  </a:lnTo>
                  <a:lnTo>
                    <a:pt x="374650" y="1524"/>
                  </a:lnTo>
                  <a:lnTo>
                    <a:pt x="374650" y="0"/>
                  </a:lnTo>
                  <a:close/>
                </a:path>
                <a:path w="486410" h="414019">
                  <a:moveTo>
                    <a:pt x="483869" y="93980"/>
                  </a:moveTo>
                  <a:lnTo>
                    <a:pt x="482600" y="93980"/>
                  </a:lnTo>
                  <a:lnTo>
                    <a:pt x="482600" y="95250"/>
                  </a:lnTo>
                  <a:lnTo>
                    <a:pt x="483869" y="95250"/>
                  </a:lnTo>
                  <a:lnTo>
                    <a:pt x="483869" y="93980"/>
                  </a:lnTo>
                  <a:close/>
                </a:path>
                <a:path w="486410" h="414019">
                  <a:moveTo>
                    <a:pt x="3809" y="95250"/>
                  </a:moveTo>
                  <a:lnTo>
                    <a:pt x="2539" y="95250"/>
                  </a:lnTo>
                  <a:lnTo>
                    <a:pt x="2539" y="97790"/>
                  </a:lnTo>
                  <a:lnTo>
                    <a:pt x="1269" y="97790"/>
                  </a:lnTo>
                  <a:lnTo>
                    <a:pt x="1269" y="100330"/>
                  </a:lnTo>
                  <a:lnTo>
                    <a:pt x="0" y="10033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95250"/>
                  </a:lnTo>
                  <a:close/>
                </a:path>
                <a:path w="486410" h="414019">
                  <a:moveTo>
                    <a:pt x="485139" y="95250"/>
                  </a:moveTo>
                  <a:lnTo>
                    <a:pt x="482600" y="95250"/>
                  </a:lnTo>
                  <a:lnTo>
                    <a:pt x="482600" y="107950"/>
                  </a:lnTo>
                  <a:lnTo>
                    <a:pt x="486409" y="107950"/>
                  </a:lnTo>
                  <a:lnTo>
                    <a:pt x="486409" y="97790"/>
                  </a:lnTo>
                  <a:lnTo>
                    <a:pt x="485139" y="97790"/>
                  </a:lnTo>
                  <a:lnTo>
                    <a:pt x="485139" y="95250"/>
                  </a:lnTo>
                  <a:close/>
                </a:path>
                <a:path w="486410" h="414019">
                  <a:moveTo>
                    <a:pt x="3809" y="107950"/>
                  </a:moveTo>
                  <a:lnTo>
                    <a:pt x="0" y="107950"/>
                  </a:lnTo>
                  <a:lnTo>
                    <a:pt x="0" y="127000"/>
                  </a:lnTo>
                  <a:lnTo>
                    <a:pt x="3809" y="127000"/>
                  </a:lnTo>
                  <a:lnTo>
                    <a:pt x="3809" y="107950"/>
                  </a:lnTo>
                  <a:close/>
                </a:path>
                <a:path w="486410" h="414019">
                  <a:moveTo>
                    <a:pt x="486409" y="107950"/>
                  </a:moveTo>
                  <a:lnTo>
                    <a:pt x="482600" y="107950"/>
                  </a:lnTo>
                  <a:lnTo>
                    <a:pt x="482600" y="127000"/>
                  </a:lnTo>
                  <a:lnTo>
                    <a:pt x="486409" y="127000"/>
                  </a:lnTo>
                  <a:lnTo>
                    <a:pt x="486409" y="107950"/>
                  </a:lnTo>
                  <a:close/>
                </a:path>
                <a:path w="486410" h="414019">
                  <a:moveTo>
                    <a:pt x="3809" y="127000"/>
                  </a:moveTo>
                  <a:lnTo>
                    <a:pt x="0" y="127000"/>
                  </a:lnTo>
                  <a:lnTo>
                    <a:pt x="0" y="133350"/>
                  </a:lnTo>
                  <a:lnTo>
                    <a:pt x="3809" y="133350"/>
                  </a:lnTo>
                  <a:lnTo>
                    <a:pt x="3809" y="127000"/>
                  </a:lnTo>
                  <a:close/>
                </a:path>
                <a:path w="486410" h="414019">
                  <a:moveTo>
                    <a:pt x="486409" y="127000"/>
                  </a:moveTo>
                  <a:lnTo>
                    <a:pt x="482600" y="127000"/>
                  </a:lnTo>
                  <a:lnTo>
                    <a:pt x="482600" y="133350"/>
                  </a:lnTo>
                  <a:lnTo>
                    <a:pt x="486409" y="133350"/>
                  </a:lnTo>
                  <a:lnTo>
                    <a:pt x="486409" y="127000"/>
                  </a:lnTo>
                  <a:close/>
                </a:path>
                <a:path w="486410" h="414019">
                  <a:moveTo>
                    <a:pt x="3809" y="133350"/>
                  </a:moveTo>
                  <a:lnTo>
                    <a:pt x="0" y="13335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33350"/>
                  </a:lnTo>
                  <a:close/>
                </a:path>
                <a:path w="486410" h="414019">
                  <a:moveTo>
                    <a:pt x="486409" y="133350"/>
                  </a:moveTo>
                  <a:lnTo>
                    <a:pt x="482600" y="133350"/>
                  </a:lnTo>
                  <a:lnTo>
                    <a:pt x="482600" y="171450"/>
                  </a:lnTo>
                  <a:lnTo>
                    <a:pt x="486409" y="171450"/>
                  </a:lnTo>
                  <a:lnTo>
                    <a:pt x="486409" y="133350"/>
                  </a:lnTo>
                  <a:close/>
                </a:path>
                <a:path w="486410" h="414019">
                  <a:moveTo>
                    <a:pt x="3809" y="171450"/>
                  </a:moveTo>
                  <a:lnTo>
                    <a:pt x="0" y="17145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171450"/>
                  </a:lnTo>
                  <a:close/>
                </a:path>
                <a:path w="486410" h="414019">
                  <a:moveTo>
                    <a:pt x="486409" y="171450"/>
                  </a:moveTo>
                  <a:lnTo>
                    <a:pt x="482600" y="171450"/>
                  </a:lnTo>
                  <a:lnTo>
                    <a:pt x="482600" y="234950"/>
                  </a:lnTo>
                  <a:lnTo>
                    <a:pt x="486409" y="234950"/>
                  </a:lnTo>
                  <a:lnTo>
                    <a:pt x="486409" y="171450"/>
                  </a:lnTo>
                  <a:close/>
                </a:path>
                <a:path w="486410" h="414019">
                  <a:moveTo>
                    <a:pt x="3809" y="234950"/>
                  </a:moveTo>
                  <a:lnTo>
                    <a:pt x="0" y="23495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34950"/>
                  </a:lnTo>
                  <a:close/>
                </a:path>
                <a:path w="486410" h="414019">
                  <a:moveTo>
                    <a:pt x="486409" y="234950"/>
                  </a:moveTo>
                  <a:lnTo>
                    <a:pt x="482600" y="234950"/>
                  </a:lnTo>
                  <a:lnTo>
                    <a:pt x="482600" y="251460"/>
                  </a:lnTo>
                  <a:lnTo>
                    <a:pt x="486409" y="251460"/>
                  </a:lnTo>
                  <a:lnTo>
                    <a:pt x="486409" y="234950"/>
                  </a:lnTo>
                  <a:close/>
                </a:path>
                <a:path w="486410" h="414019">
                  <a:moveTo>
                    <a:pt x="3809" y="251460"/>
                  </a:moveTo>
                  <a:lnTo>
                    <a:pt x="0" y="251460"/>
                  </a:lnTo>
                  <a:lnTo>
                    <a:pt x="0" y="279400"/>
                  </a:lnTo>
                  <a:lnTo>
                    <a:pt x="3809" y="279400"/>
                  </a:lnTo>
                  <a:lnTo>
                    <a:pt x="3809" y="251460"/>
                  </a:lnTo>
                  <a:close/>
                </a:path>
                <a:path w="486410" h="414019">
                  <a:moveTo>
                    <a:pt x="486409" y="251460"/>
                  </a:moveTo>
                  <a:lnTo>
                    <a:pt x="482600" y="251460"/>
                  </a:lnTo>
                  <a:lnTo>
                    <a:pt x="482600" y="279400"/>
                  </a:lnTo>
                  <a:lnTo>
                    <a:pt x="486409" y="279400"/>
                  </a:lnTo>
                  <a:lnTo>
                    <a:pt x="486409" y="251460"/>
                  </a:lnTo>
                  <a:close/>
                </a:path>
                <a:path w="486410" h="414019">
                  <a:moveTo>
                    <a:pt x="3809" y="279400"/>
                  </a:moveTo>
                  <a:lnTo>
                    <a:pt x="0" y="279400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79400"/>
                  </a:lnTo>
                  <a:close/>
                </a:path>
                <a:path w="486410" h="414019">
                  <a:moveTo>
                    <a:pt x="486409" y="279400"/>
                  </a:moveTo>
                  <a:lnTo>
                    <a:pt x="482600" y="279400"/>
                  </a:lnTo>
                  <a:lnTo>
                    <a:pt x="482600" y="285750"/>
                  </a:lnTo>
                  <a:lnTo>
                    <a:pt x="486409" y="285750"/>
                  </a:lnTo>
                  <a:lnTo>
                    <a:pt x="486409" y="279400"/>
                  </a:lnTo>
                  <a:close/>
                </a:path>
                <a:path w="486410" h="414019">
                  <a:moveTo>
                    <a:pt x="3809" y="285750"/>
                  </a:moveTo>
                  <a:lnTo>
                    <a:pt x="0" y="285750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285750"/>
                  </a:lnTo>
                  <a:close/>
                </a:path>
                <a:path w="486410" h="414019">
                  <a:moveTo>
                    <a:pt x="486409" y="285750"/>
                  </a:moveTo>
                  <a:lnTo>
                    <a:pt x="482600" y="285750"/>
                  </a:lnTo>
                  <a:lnTo>
                    <a:pt x="482600" y="304800"/>
                  </a:lnTo>
                  <a:lnTo>
                    <a:pt x="486409" y="304800"/>
                  </a:lnTo>
                  <a:lnTo>
                    <a:pt x="486409" y="285750"/>
                  </a:lnTo>
                  <a:close/>
                </a:path>
                <a:path w="486410" h="414019">
                  <a:moveTo>
                    <a:pt x="3809" y="304800"/>
                  </a:moveTo>
                  <a:lnTo>
                    <a:pt x="0" y="304800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4800"/>
                  </a:lnTo>
                  <a:close/>
                </a:path>
                <a:path w="486410" h="414019">
                  <a:moveTo>
                    <a:pt x="486409" y="304800"/>
                  </a:moveTo>
                  <a:lnTo>
                    <a:pt x="482600" y="304800"/>
                  </a:lnTo>
                  <a:lnTo>
                    <a:pt x="482600" y="311150"/>
                  </a:lnTo>
                  <a:lnTo>
                    <a:pt x="486409" y="311150"/>
                  </a:lnTo>
                  <a:lnTo>
                    <a:pt x="486409" y="304800"/>
                  </a:lnTo>
                  <a:close/>
                </a:path>
                <a:path w="486410" h="414019">
                  <a:moveTo>
                    <a:pt x="486409" y="311150"/>
                  </a:moveTo>
                  <a:lnTo>
                    <a:pt x="482600" y="311150"/>
                  </a:lnTo>
                  <a:lnTo>
                    <a:pt x="482600" y="320040"/>
                  </a:lnTo>
                  <a:lnTo>
                    <a:pt x="483869" y="320040"/>
                  </a:lnTo>
                  <a:lnTo>
                    <a:pt x="483869" y="318770"/>
                  </a:lnTo>
                  <a:lnTo>
                    <a:pt x="485139" y="318770"/>
                  </a:lnTo>
                  <a:lnTo>
                    <a:pt x="485139" y="316230"/>
                  </a:lnTo>
                  <a:lnTo>
                    <a:pt x="486409" y="316230"/>
                  </a:lnTo>
                  <a:lnTo>
                    <a:pt x="486409" y="311150"/>
                  </a:lnTo>
                  <a:close/>
                </a:path>
                <a:path w="486410" h="414019">
                  <a:moveTo>
                    <a:pt x="3809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1269" y="313690"/>
                  </a:lnTo>
                  <a:lnTo>
                    <a:pt x="1269" y="316230"/>
                  </a:lnTo>
                  <a:lnTo>
                    <a:pt x="2539" y="316230"/>
                  </a:lnTo>
                  <a:lnTo>
                    <a:pt x="2539" y="318770"/>
                  </a:lnTo>
                  <a:lnTo>
                    <a:pt x="3809" y="318770"/>
                  </a:lnTo>
                  <a:lnTo>
                    <a:pt x="3809" y="311150"/>
                  </a:lnTo>
                  <a:close/>
                </a:path>
                <a:path w="486410" h="414019">
                  <a:moveTo>
                    <a:pt x="377190" y="412877"/>
                  </a:moveTo>
                  <a:lnTo>
                    <a:pt x="113030" y="412877"/>
                  </a:lnTo>
                  <a:lnTo>
                    <a:pt x="113030" y="414020"/>
                  </a:lnTo>
                  <a:lnTo>
                    <a:pt x="377190" y="414020"/>
                  </a:lnTo>
                  <a:lnTo>
                    <a:pt x="377190" y="412877"/>
                  </a:lnTo>
                  <a:close/>
                </a:path>
                <a:path w="486410" h="414019">
                  <a:moveTo>
                    <a:pt x="379729" y="411607"/>
                  </a:moveTo>
                  <a:lnTo>
                    <a:pt x="110489" y="411607"/>
                  </a:lnTo>
                  <a:lnTo>
                    <a:pt x="110489" y="412877"/>
                  </a:lnTo>
                  <a:lnTo>
                    <a:pt x="379729" y="412877"/>
                  </a:lnTo>
                  <a:lnTo>
                    <a:pt x="379729" y="411607"/>
                  </a:lnTo>
                  <a:close/>
                </a:path>
                <a:path w="486410" h="414019">
                  <a:moveTo>
                    <a:pt x="382269" y="410210"/>
                  </a:moveTo>
                  <a:lnTo>
                    <a:pt x="107950" y="410210"/>
                  </a:lnTo>
                  <a:lnTo>
                    <a:pt x="107950" y="411607"/>
                  </a:lnTo>
                  <a:lnTo>
                    <a:pt x="382269" y="411607"/>
                  </a:lnTo>
                  <a:lnTo>
                    <a:pt x="382269" y="41021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402840" y="2636520"/>
              <a:ext cx="478790" cy="407670"/>
            </a:xfrm>
            <a:custGeom>
              <a:avLst/>
              <a:gdLst/>
              <a:ahLst/>
              <a:cxnLst/>
              <a:rect l="l" t="t" r="r" b="b"/>
              <a:pathLst>
                <a:path w="478789" h="407669">
                  <a:moveTo>
                    <a:pt x="101600" y="2539"/>
                  </a:moveTo>
                  <a:lnTo>
                    <a:pt x="99060" y="2539"/>
                  </a:lnTo>
                  <a:lnTo>
                    <a:pt x="99060" y="3810"/>
                  </a:lnTo>
                  <a:lnTo>
                    <a:pt x="379730" y="3810"/>
                  </a:lnTo>
                  <a:lnTo>
                    <a:pt x="379730" y="2794"/>
                  </a:lnTo>
                  <a:lnTo>
                    <a:pt x="101600" y="2794"/>
                  </a:lnTo>
                  <a:lnTo>
                    <a:pt x="101600" y="2539"/>
                  </a:lnTo>
                  <a:close/>
                </a:path>
                <a:path w="478789" h="407669">
                  <a:moveTo>
                    <a:pt x="379730" y="2539"/>
                  </a:moveTo>
                  <a:lnTo>
                    <a:pt x="377189" y="2539"/>
                  </a:lnTo>
                  <a:lnTo>
                    <a:pt x="377189" y="2794"/>
                  </a:lnTo>
                  <a:lnTo>
                    <a:pt x="379730" y="2794"/>
                  </a:lnTo>
                  <a:lnTo>
                    <a:pt x="379730" y="2539"/>
                  </a:lnTo>
                  <a:close/>
                </a:path>
                <a:path w="478789" h="407669">
                  <a:moveTo>
                    <a:pt x="377189" y="1524"/>
                  </a:moveTo>
                  <a:lnTo>
                    <a:pt x="101600" y="1524"/>
                  </a:lnTo>
                  <a:lnTo>
                    <a:pt x="101600" y="2539"/>
                  </a:lnTo>
                  <a:lnTo>
                    <a:pt x="377189" y="2539"/>
                  </a:lnTo>
                  <a:lnTo>
                    <a:pt x="377189" y="1524"/>
                  </a:lnTo>
                  <a:close/>
                </a:path>
                <a:path w="478789" h="407669">
                  <a:moveTo>
                    <a:pt x="374650" y="0"/>
                  </a:moveTo>
                  <a:lnTo>
                    <a:pt x="372110" y="0"/>
                  </a:lnTo>
                  <a:lnTo>
                    <a:pt x="104140" y="126"/>
                  </a:lnTo>
                  <a:lnTo>
                    <a:pt x="104140" y="1524"/>
                  </a:lnTo>
                  <a:lnTo>
                    <a:pt x="374650" y="1524"/>
                  </a:lnTo>
                  <a:lnTo>
                    <a:pt x="374650" y="0"/>
                  </a:lnTo>
                  <a:close/>
                </a:path>
                <a:path w="478789" h="407669">
                  <a:moveTo>
                    <a:pt x="3810" y="87630"/>
                  </a:moveTo>
                  <a:lnTo>
                    <a:pt x="2540" y="87630"/>
                  </a:lnTo>
                  <a:lnTo>
                    <a:pt x="2540" y="88900"/>
                  </a:lnTo>
                  <a:lnTo>
                    <a:pt x="1270" y="88900"/>
                  </a:lnTo>
                  <a:lnTo>
                    <a:pt x="1270" y="91440"/>
                  </a:lnTo>
                  <a:lnTo>
                    <a:pt x="0" y="9144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7630"/>
                  </a:lnTo>
                  <a:close/>
                </a:path>
                <a:path w="478789" h="407669">
                  <a:moveTo>
                    <a:pt x="476250" y="86360"/>
                  </a:moveTo>
                  <a:lnTo>
                    <a:pt x="474980" y="86360"/>
                  </a:lnTo>
                  <a:lnTo>
                    <a:pt x="474980" y="92710"/>
                  </a:lnTo>
                  <a:lnTo>
                    <a:pt x="478790" y="92710"/>
                  </a:lnTo>
                  <a:lnTo>
                    <a:pt x="478790" y="88900"/>
                  </a:lnTo>
                  <a:lnTo>
                    <a:pt x="477520" y="88900"/>
                  </a:lnTo>
                  <a:lnTo>
                    <a:pt x="477520" y="87630"/>
                  </a:lnTo>
                  <a:lnTo>
                    <a:pt x="476250" y="87630"/>
                  </a:lnTo>
                  <a:lnTo>
                    <a:pt x="476250" y="86360"/>
                  </a:lnTo>
                  <a:close/>
                </a:path>
                <a:path w="478789" h="407669">
                  <a:moveTo>
                    <a:pt x="3810" y="92710"/>
                  </a:moveTo>
                  <a:lnTo>
                    <a:pt x="0" y="9271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92710"/>
                  </a:lnTo>
                  <a:close/>
                </a:path>
                <a:path w="478789" h="407669">
                  <a:moveTo>
                    <a:pt x="478790" y="92710"/>
                  </a:moveTo>
                  <a:lnTo>
                    <a:pt x="474980" y="92710"/>
                  </a:lnTo>
                  <a:lnTo>
                    <a:pt x="474980" y="105410"/>
                  </a:lnTo>
                  <a:lnTo>
                    <a:pt x="478790" y="105410"/>
                  </a:lnTo>
                  <a:lnTo>
                    <a:pt x="478790" y="92710"/>
                  </a:lnTo>
                  <a:close/>
                </a:path>
                <a:path w="478789" h="407669">
                  <a:moveTo>
                    <a:pt x="3810" y="105410"/>
                  </a:moveTo>
                  <a:lnTo>
                    <a:pt x="0" y="10541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105410"/>
                  </a:lnTo>
                  <a:close/>
                </a:path>
                <a:path w="478789" h="407669">
                  <a:moveTo>
                    <a:pt x="478790" y="105410"/>
                  </a:moveTo>
                  <a:lnTo>
                    <a:pt x="474980" y="105410"/>
                  </a:lnTo>
                  <a:lnTo>
                    <a:pt x="474980" y="124460"/>
                  </a:lnTo>
                  <a:lnTo>
                    <a:pt x="478790" y="124460"/>
                  </a:lnTo>
                  <a:lnTo>
                    <a:pt x="478790" y="105410"/>
                  </a:lnTo>
                  <a:close/>
                </a:path>
                <a:path w="478789" h="407669">
                  <a:moveTo>
                    <a:pt x="381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124460"/>
                  </a:lnTo>
                  <a:close/>
                </a:path>
                <a:path w="478789" h="407669">
                  <a:moveTo>
                    <a:pt x="478790" y="124460"/>
                  </a:moveTo>
                  <a:lnTo>
                    <a:pt x="474980" y="124460"/>
                  </a:lnTo>
                  <a:lnTo>
                    <a:pt x="474980" y="130810"/>
                  </a:lnTo>
                  <a:lnTo>
                    <a:pt x="478790" y="130810"/>
                  </a:lnTo>
                  <a:lnTo>
                    <a:pt x="478790" y="124460"/>
                  </a:lnTo>
                  <a:close/>
                </a:path>
                <a:path w="478789" h="407669">
                  <a:moveTo>
                    <a:pt x="3810" y="130810"/>
                  </a:moveTo>
                  <a:lnTo>
                    <a:pt x="0" y="130810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30810"/>
                  </a:lnTo>
                  <a:close/>
                </a:path>
                <a:path w="478789" h="407669">
                  <a:moveTo>
                    <a:pt x="478790" y="130810"/>
                  </a:moveTo>
                  <a:lnTo>
                    <a:pt x="474980" y="130810"/>
                  </a:lnTo>
                  <a:lnTo>
                    <a:pt x="474980" y="168910"/>
                  </a:lnTo>
                  <a:lnTo>
                    <a:pt x="478790" y="168910"/>
                  </a:lnTo>
                  <a:lnTo>
                    <a:pt x="478790" y="130810"/>
                  </a:lnTo>
                  <a:close/>
                </a:path>
                <a:path w="478789" h="407669">
                  <a:moveTo>
                    <a:pt x="3810" y="168910"/>
                  </a:moveTo>
                  <a:lnTo>
                    <a:pt x="0" y="16891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168910"/>
                  </a:lnTo>
                  <a:close/>
                </a:path>
                <a:path w="478789" h="407669">
                  <a:moveTo>
                    <a:pt x="478790" y="168910"/>
                  </a:moveTo>
                  <a:lnTo>
                    <a:pt x="474980" y="168910"/>
                  </a:lnTo>
                  <a:lnTo>
                    <a:pt x="474980" y="232410"/>
                  </a:lnTo>
                  <a:lnTo>
                    <a:pt x="478790" y="232410"/>
                  </a:lnTo>
                  <a:lnTo>
                    <a:pt x="478790" y="168910"/>
                  </a:lnTo>
                  <a:close/>
                </a:path>
                <a:path w="478789" h="407669">
                  <a:moveTo>
                    <a:pt x="3810" y="232410"/>
                  </a:moveTo>
                  <a:lnTo>
                    <a:pt x="0" y="23241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32410"/>
                  </a:lnTo>
                  <a:close/>
                </a:path>
                <a:path w="478789" h="407669">
                  <a:moveTo>
                    <a:pt x="478790" y="232410"/>
                  </a:moveTo>
                  <a:lnTo>
                    <a:pt x="474980" y="232410"/>
                  </a:lnTo>
                  <a:lnTo>
                    <a:pt x="474980" y="248920"/>
                  </a:lnTo>
                  <a:lnTo>
                    <a:pt x="478790" y="248920"/>
                  </a:lnTo>
                  <a:lnTo>
                    <a:pt x="478790" y="232410"/>
                  </a:lnTo>
                  <a:close/>
                </a:path>
                <a:path w="478789" h="407669">
                  <a:moveTo>
                    <a:pt x="3810" y="248920"/>
                  </a:moveTo>
                  <a:lnTo>
                    <a:pt x="0" y="24892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48920"/>
                  </a:lnTo>
                  <a:close/>
                </a:path>
                <a:path w="478789" h="407669">
                  <a:moveTo>
                    <a:pt x="478790" y="248920"/>
                  </a:moveTo>
                  <a:lnTo>
                    <a:pt x="474980" y="248920"/>
                  </a:lnTo>
                  <a:lnTo>
                    <a:pt x="474980" y="276860"/>
                  </a:lnTo>
                  <a:lnTo>
                    <a:pt x="478790" y="276860"/>
                  </a:lnTo>
                  <a:lnTo>
                    <a:pt x="478790" y="248920"/>
                  </a:lnTo>
                  <a:close/>
                </a:path>
                <a:path w="478789" h="407669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78789" h="407669">
                  <a:moveTo>
                    <a:pt x="478790" y="276860"/>
                  </a:moveTo>
                  <a:lnTo>
                    <a:pt x="474980" y="276860"/>
                  </a:lnTo>
                  <a:lnTo>
                    <a:pt x="474980" y="283210"/>
                  </a:lnTo>
                  <a:lnTo>
                    <a:pt x="478790" y="283210"/>
                  </a:lnTo>
                  <a:lnTo>
                    <a:pt x="478790" y="276860"/>
                  </a:lnTo>
                  <a:close/>
                </a:path>
                <a:path w="478789" h="407669">
                  <a:moveTo>
                    <a:pt x="3810" y="283210"/>
                  </a:moveTo>
                  <a:lnTo>
                    <a:pt x="0" y="2832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83210"/>
                  </a:lnTo>
                  <a:close/>
                </a:path>
                <a:path w="478789" h="407669">
                  <a:moveTo>
                    <a:pt x="478790" y="283210"/>
                  </a:moveTo>
                  <a:lnTo>
                    <a:pt x="474980" y="283210"/>
                  </a:lnTo>
                  <a:lnTo>
                    <a:pt x="474980" y="302260"/>
                  </a:lnTo>
                  <a:lnTo>
                    <a:pt x="478790" y="302260"/>
                  </a:lnTo>
                  <a:lnTo>
                    <a:pt x="478790" y="283210"/>
                  </a:lnTo>
                  <a:close/>
                </a:path>
                <a:path w="478789" h="407669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78789" h="407669">
                  <a:moveTo>
                    <a:pt x="478790" y="302260"/>
                  </a:moveTo>
                  <a:lnTo>
                    <a:pt x="474980" y="302260"/>
                  </a:lnTo>
                  <a:lnTo>
                    <a:pt x="474980" y="308610"/>
                  </a:lnTo>
                  <a:lnTo>
                    <a:pt x="478790" y="308610"/>
                  </a:lnTo>
                  <a:lnTo>
                    <a:pt x="478790" y="302260"/>
                  </a:lnTo>
                  <a:close/>
                </a:path>
                <a:path w="478789" h="407669">
                  <a:moveTo>
                    <a:pt x="3810" y="308610"/>
                  </a:moveTo>
                  <a:lnTo>
                    <a:pt x="0" y="308610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20040"/>
                  </a:lnTo>
                  <a:lnTo>
                    <a:pt x="2540" y="320040"/>
                  </a:lnTo>
                  <a:lnTo>
                    <a:pt x="2540" y="321310"/>
                  </a:lnTo>
                  <a:lnTo>
                    <a:pt x="3810" y="321310"/>
                  </a:lnTo>
                  <a:lnTo>
                    <a:pt x="3810" y="308610"/>
                  </a:lnTo>
                  <a:close/>
                </a:path>
                <a:path w="478789" h="407669">
                  <a:moveTo>
                    <a:pt x="478790" y="308610"/>
                  </a:moveTo>
                  <a:lnTo>
                    <a:pt x="474980" y="308610"/>
                  </a:lnTo>
                  <a:lnTo>
                    <a:pt x="474980" y="321310"/>
                  </a:lnTo>
                  <a:lnTo>
                    <a:pt x="477520" y="321310"/>
                  </a:lnTo>
                  <a:lnTo>
                    <a:pt x="477520" y="320040"/>
                  </a:lnTo>
                  <a:lnTo>
                    <a:pt x="478790" y="320040"/>
                  </a:lnTo>
                  <a:lnTo>
                    <a:pt x="478790" y="308610"/>
                  </a:lnTo>
                  <a:close/>
                </a:path>
                <a:path w="478789" h="407669">
                  <a:moveTo>
                    <a:pt x="476250" y="321310"/>
                  </a:moveTo>
                  <a:lnTo>
                    <a:pt x="474980" y="321310"/>
                  </a:lnTo>
                  <a:lnTo>
                    <a:pt x="474980" y="323850"/>
                  </a:lnTo>
                  <a:lnTo>
                    <a:pt x="476250" y="323850"/>
                  </a:lnTo>
                  <a:lnTo>
                    <a:pt x="476250" y="321310"/>
                  </a:lnTo>
                  <a:close/>
                </a:path>
                <a:path w="478789" h="407669">
                  <a:moveTo>
                    <a:pt x="381000" y="406654"/>
                  </a:moveTo>
                  <a:lnTo>
                    <a:pt x="101600" y="406654"/>
                  </a:lnTo>
                  <a:lnTo>
                    <a:pt x="101600" y="407670"/>
                  </a:lnTo>
                  <a:lnTo>
                    <a:pt x="381000" y="407670"/>
                  </a:lnTo>
                  <a:lnTo>
                    <a:pt x="381000" y="406654"/>
                  </a:lnTo>
                  <a:close/>
                </a:path>
                <a:path w="478789" h="407669">
                  <a:moveTo>
                    <a:pt x="383540" y="405257"/>
                  </a:moveTo>
                  <a:lnTo>
                    <a:pt x="99060" y="405257"/>
                  </a:lnTo>
                  <a:lnTo>
                    <a:pt x="99060" y="406654"/>
                  </a:lnTo>
                  <a:lnTo>
                    <a:pt x="101600" y="406654"/>
                  </a:lnTo>
                  <a:lnTo>
                    <a:pt x="383540" y="406527"/>
                  </a:lnTo>
                  <a:lnTo>
                    <a:pt x="383540" y="405257"/>
                  </a:lnTo>
                  <a:close/>
                </a:path>
                <a:path w="478789" h="407669">
                  <a:moveTo>
                    <a:pt x="383540" y="406527"/>
                  </a:moveTo>
                  <a:lnTo>
                    <a:pt x="381000" y="406527"/>
                  </a:lnTo>
                  <a:lnTo>
                    <a:pt x="383540" y="406654"/>
                  </a:lnTo>
                  <a:close/>
                </a:path>
                <a:path w="478789" h="407669">
                  <a:moveTo>
                    <a:pt x="386080" y="403987"/>
                  </a:moveTo>
                  <a:lnTo>
                    <a:pt x="96520" y="403987"/>
                  </a:lnTo>
                  <a:lnTo>
                    <a:pt x="96520" y="405257"/>
                  </a:lnTo>
                  <a:lnTo>
                    <a:pt x="386080" y="405257"/>
                  </a:lnTo>
                  <a:lnTo>
                    <a:pt x="386080" y="403987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406650" y="2640330"/>
              <a:ext cx="471170" cy="400050"/>
            </a:xfrm>
            <a:custGeom>
              <a:avLst/>
              <a:gdLst/>
              <a:ahLst/>
              <a:cxnLst/>
              <a:rect l="l" t="t" r="r" b="b"/>
              <a:pathLst>
                <a:path w="471169" h="400050">
                  <a:moveTo>
                    <a:pt x="90169" y="2539"/>
                  </a:moveTo>
                  <a:lnTo>
                    <a:pt x="87630" y="2539"/>
                  </a:lnTo>
                  <a:lnTo>
                    <a:pt x="87630" y="3937"/>
                  </a:lnTo>
                  <a:lnTo>
                    <a:pt x="383540" y="3937"/>
                  </a:lnTo>
                  <a:lnTo>
                    <a:pt x="383540" y="2666"/>
                  </a:lnTo>
                  <a:lnTo>
                    <a:pt x="90169" y="2666"/>
                  </a:lnTo>
                  <a:close/>
                </a:path>
                <a:path w="471169" h="400050">
                  <a:moveTo>
                    <a:pt x="383540" y="2539"/>
                  </a:moveTo>
                  <a:lnTo>
                    <a:pt x="381000" y="2539"/>
                  </a:lnTo>
                  <a:lnTo>
                    <a:pt x="383540" y="2666"/>
                  </a:lnTo>
                  <a:close/>
                </a:path>
                <a:path w="471169" h="400050">
                  <a:moveTo>
                    <a:pt x="381000" y="1524"/>
                  </a:moveTo>
                  <a:lnTo>
                    <a:pt x="90169" y="1524"/>
                  </a:lnTo>
                  <a:lnTo>
                    <a:pt x="90169" y="2539"/>
                  </a:lnTo>
                  <a:lnTo>
                    <a:pt x="381000" y="2539"/>
                  </a:lnTo>
                  <a:lnTo>
                    <a:pt x="381000" y="1524"/>
                  </a:lnTo>
                  <a:close/>
                </a:path>
                <a:path w="471169" h="400050">
                  <a:moveTo>
                    <a:pt x="378460" y="0"/>
                  </a:moveTo>
                  <a:lnTo>
                    <a:pt x="92710" y="0"/>
                  </a:lnTo>
                  <a:lnTo>
                    <a:pt x="92710" y="1524"/>
                  </a:lnTo>
                  <a:lnTo>
                    <a:pt x="378460" y="1524"/>
                  </a:lnTo>
                  <a:lnTo>
                    <a:pt x="378460" y="0"/>
                  </a:lnTo>
                  <a:close/>
                </a:path>
                <a:path w="471169" h="400050">
                  <a:moveTo>
                    <a:pt x="3810" y="78740"/>
                  </a:moveTo>
                  <a:lnTo>
                    <a:pt x="2539" y="78740"/>
                  </a:lnTo>
                  <a:lnTo>
                    <a:pt x="2539" y="80010"/>
                  </a:lnTo>
                  <a:lnTo>
                    <a:pt x="1269" y="80010"/>
                  </a:lnTo>
                  <a:lnTo>
                    <a:pt x="1269" y="82550"/>
                  </a:lnTo>
                  <a:lnTo>
                    <a:pt x="0" y="8255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78740"/>
                  </a:lnTo>
                  <a:close/>
                </a:path>
                <a:path w="471169" h="400050">
                  <a:moveTo>
                    <a:pt x="468630" y="77470"/>
                  </a:moveTo>
                  <a:lnTo>
                    <a:pt x="467360" y="77470"/>
                  </a:lnTo>
                  <a:lnTo>
                    <a:pt x="467360" y="88900"/>
                  </a:lnTo>
                  <a:lnTo>
                    <a:pt x="471169" y="88900"/>
                  </a:lnTo>
                  <a:lnTo>
                    <a:pt x="471169" y="80010"/>
                  </a:lnTo>
                  <a:lnTo>
                    <a:pt x="469900" y="80010"/>
                  </a:lnTo>
                  <a:lnTo>
                    <a:pt x="469900" y="78740"/>
                  </a:lnTo>
                  <a:lnTo>
                    <a:pt x="468630" y="78740"/>
                  </a:lnTo>
                  <a:lnTo>
                    <a:pt x="468630" y="77470"/>
                  </a:lnTo>
                  <a:close/>
                </a:path>
                <a:path w="471169" h="400050">
                  <a:moveTo>
                    <a:pt x="3810" y="88900"/>
                  </a:moveTo>
                  <a:lnTo>
                    <a:pt x="0" y="8890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88900"/>
                  </a:lnTo>
                  <a:close/>
                </a:path>
                <a:path w="471169" h="400050">
                  <a:moveTo>
                    <a:pt x="471169" y="88900"/>
                  </a:moveTo>
                  <a:lnTo>
                    <a:pt x="467360" y="88900"/>
                  </a:lnTo>
                  <a:lnTo>
                    <a:pt x="467360" y="101600"/>
                  </a:lnTo>
                  <a:lnTo>
                    <a:pt x="471169" y="101600"/>
                  </a:lnTo>
                  <a:lnTo>
                    <a:pt x="471169" y="88900"/>
                  </a:lnTo>
                  <a:close/>
                </a:path>
                <a:path w="471169" h="400050">
                  <a:moveTo>
                    <a:pt x="3810" y="101600"/>
                  </a:moveTo>
                  <a:lnTo>
                    <a:pt x="0" y="10160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101600"/>
                  </a:lnTo>
                  <a:close/>
                </a:path>
                <a:path w="471169" h="400050">
                  <a:moveTo>
                    <a:pt x="471169" y="101600"/>
                  </a:moveTo>
                  <a:lnTo>
                    <a:pt x="467360" y="101600"/>
                  </a:lnTo>
                  <a:lnTo>
                    <a:pt x="467360" y="120650"/>
                  </a:lnTo>
                  <a:lnTo>
                    <a:pt x="471169" y="120650"/>
                  </a:lnTo>
                  <a:lnTo>
                    <a:pt x="471169" y="101600"/>
                  </a:lnTo>
                  <a:close/>
                </a:path>
                <a:path w="471169" h="400050">
                  <a:moveTo>
                    <a:pt x="3810" y="120650"/>
                  </a:moveTo>
                  <a:lnTo>
                    <a:pt x="0" y="12065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120650"/>
                  </a:lnTo>
                  <a:close/>
                </a:path>
                <a:path w="471169" h="400050">
                  <a:moveTo>
                    <a:pt x="471169" y="120650"/>
                  </a:moveTo>
                  <a:lnTo>
                    <a:pt x="467360" y="120650"/>
                  </a:lnTo>
                  <a:lnTo>
                    <a:pt x="467360" y="127000"/>
                  </a:lnTo>
                  <a:lnTo>
                    <a:pt x="471169" y="127000"/>
                  </a:lnTo>
                  <a:lnTo>
                    <a:pt x="471169" y="120650"/>
                  </a:lnTo>
                  <a:close/>
                </a:path>
                <a:path w="471169" h="400050">
                  <a:moveTo>
                    <a:pt x="3810" y="127000"/>
                  </a:moveTo>
                  <a:lnTo>
                    <a:pt x="0" y="127000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127000"/>
                  </a:lnTo>
                  <a:close/>
                </a:path>
                <a:path w="471169" h="400050">
                  <a:moveTo>
                    <a:pt x="471169" y="127000"/>
                  </a:moveTo>
                  <a:lnTo>
                    <a:pt x="467360" y="127000"/>
                  </a:lnTo>
                  <a:lnTo>
                    <a:pt x="467360" y="165100"/>
                  </a:lnTo>
                  <a:lnTo>
                    <a:pt x="471169" y="165100"/>
                  </a:lnTo>
                  <a:lnTo>
                    <a:pt x="471169" y="127000"/>
                  </a:lnTo>
                  <a:close/>
                </a:path>
                <a:path w="471169" h="400050">
                  <a:moveTo>
                    <a:pt x="3810" y="165100"/>
                  </a:moveTo>
                  <a:lnTo>
                    <a:pt x="0" y="16510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165100"/>
                  </a:lnTo>
                  <a:close/>
                </a:path>
                <a:path w="471169" h="400050">
                  <a:moveTo>
                    <a:pt x="471169" y="165100"/>
                  </a:moveTo>
                  <a:lnTo>
                    <a:pt x="467360" y="165100"/>
                  </a:lnTo>
                  <a:lnTo>
                    <a:pt x="467360" y="228600"/>
                  </a:lnTo>
                  <a:lnTo>
                    <a:pt x="471169" y="228600"/>
                  </a:lnTo>
                  <a:lnTo>
                    <a:pt x="471169" y="165100"/>
                  </a:lnTo>
                  <a:close/>
                </a:path>
                <a:path w="471169" h="400050">
                  <a:moveTo>
                    <a:pt x="3810" y="228600"/>
                  </a:moveTo>
                  <a:lnTo>
                    <a:pt x="0" y="22860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28600"/>
                  </a:lnTo>
                  <a:close/>
                </a:path>
                <a:path w="471169" h="400050">
                  <a:moveTo>
                    <a:pt x="471169" y="228600"/>
                  </a:moveTo>
                  <a:lnTo>
                    <a:pt x="467360" y="228600"/>
                  </a:lnTo>
                  <a:lnTo>
                    <a:pt x="467360" y="245110"/>
                  </a:lnTo>
                  <a:lnTo>
                    <a:pt x="471169" y="245110"/>
                  </a:lnTo>
                  <a:lnTo>
                    <a:pt x="471169" y="228600"/>
                  </a:lnTo>
                  <a:close/>
                </a:path>
                <a:path w="471169" h="400050">
                  <a:moveTo>
                    <a:pt x="3810" y="245110"/>
                  </a:moveTo>
                  <a:lnTo>
                    <a:pt x="0" y="24511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45110"/>
                  </a:lnTo>
                  <a:close/>
                </a:path>
                <a:path w="471169" h="400050">
                  <a:moveTo>
                    <a:pt x="471169" y="245110"/>
                  </a:moveTo>
                  <a:lnTo>
                    <a:pt x="467360" y="245110"/>
                  </a:lnTo>
                  <a:lnTo>
                    <a:pt x="467360" y="273050"/>
                  </a:lnTo>
                  <a:lnTo>
                    <a:pt x="471169" y="273050"/>
                  </a:lnTo>
                  <a:lnTo>
                    <a:pt x="471169" y="245110"/>
                  </a:lnTo>
                  <a:close/>
                </a:path>
                <a:path w="471169" h="400050">
                  <a:moveTo>
                    <a:pt x="3810" y="273050"/>
                  </a:moveTo>
                  <a:lnTo>
                    <a:pt x="0" y="27305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73050"/>
                  </a:lnTo>
                  <a:close/>
                </a:path>
                <a:path w="471169" h="400050">
                  <a:moveTo>
                    <a:pt x="471169" y="273050"/>
                  </a:moveTo>
                  <a:lnTo>
                    <a:pt x="467360" y="273050"/>
                  </a:lnTo>
                  <a:lnTo>
                    <a:pt x="467360" y="279400"/>
                  </a:lnTo>
                  <a:lnTo>
                    <a:pt x="471169" y="279400"/>
                  </a:lnTo>
                  <a:lnTo>
                    <a:pt x="471169" y="273050"/>
                  </a:lnTo>
                  <a:close/>
                </a:path>
                <a:path w="471169" h="400050">
                  <a:moveTo>
                    <a:pt x="3810" y="279400"/>
                  </a:moveTo>
                  <a:lnTo>
                    <a:pt x="0" y="27940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79400"/>
                  </a:lnTo>
                  <a:close/>
                </a:path>
                <a:path w="471169" h="400050">
                  <a:moveTo>
                    <a:pt x="471169" y="279400"/>
                  </a:moveTo>
                  <a:lnTo>
                    <a:pt x="467360" y="279400"/>
                  </a:lnTo>
                  <a:lnTo>
                    <a:pt x="467360" y="298450"/>
                  </a:lnTo>
                  <a:lnTo>
                    <a:pt x="471169" y="298450"/>
                  </a:lnTo>
                  <a:lnTo>
                    <a:pt x="471169" y="279400"/>
                  </a:lnTo>
                  <a:close/>
                </a:path>
                <a:path w="471169" h="400050">
                  <a:moveTo>
                    <a:pt x="381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298450"/>
                  </a:lnTo>
                  <a:close/>
                </a:path>
                <a:path w="471169" h="400050">
                  <a:moveTo>
                    <a:pt x="471169" y="298450"/>
                  </a:moveTo>
                  <a:lnTo>
                    <a:pt x="467360" y="298450"/>
                  </a:lnTo>
                  <a:lnTo>
                    <a:pt x="467360" y="304800"/>
                  </a:lnTo>
                  <a:lnTo>
                    <a:pt x="471169" y="304800"/>
                  </a:lnTo>
                  <a:lnTo>
                    <a:pt x="471169" y="298450"/>
                  </a:lnTo>
                  <a:close/>
                </a:path>
                <a:path w="471169" h="400050">
                  <a:moveTo>
                    <a:pt x="3810" y="304800"/>
                  </a:moveTo>
                  <a:lnTo>
                    <a:pt x="0" y="304800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04800"/>
                  </a:lnTo>
                  <a:close/>
                </a:path>
                <a:path w="471169" h="400050">
                  <a:moveTo>
                    <a:pt x="471169" y="304800"/>
                  </a:moveTo>
                  <a:lnTo>
                    <a:pt x="467360" y="304800"/>
                  </a:lnTo>
                  <a:lnTo>
                    <a:pt x="467360" y="317500"/>
                  </a:lnTo>
                  <a:lnTo>
                    <a:pt x="471169" y="317500"/>
                  </a:lnTo>
                  <a:lnTo>
                    <a:pt x="471169" y="304800"/>
                  </a:lnTo>
                  <a:close/>
                </a:path>
                <a:path w="471169" h="400050">
                  <a:moveTo>
                    <a:pt x="471169" y="317500"/>
                  </a:moveTo>
                  <a:lnTo>
                    <a:pt x="467360" y="317500"/>
                  </a:lnTo>
                  <a:lnTo>
                    <a:pt x="467360" y="325120"/>
                  </a:lnTo>
                  <a:lnTo>
                    <a:pt x="468630" y="325120"/>
                  </a:lnTo>
                  <a:lnTo>
                    <a:pt x="468629" y="322580"/>
                  </a:lnTo>
                  <a:lnTo>
                    <a:pt x="469900" y="322580"/>
                  </a:lnTo>
                  <a:lnTo>
                    <a:pt x="469900" y="321310"/>
                  </a:lnTo>
                  <a:lnTo>
                    <a:pt x="471169" y="321310"/>
                  </a:lnTo>
                  <a:lnTo>
                    <a:pt x="471169" y="317500"/>
                  </a:lnTo>
                  <a:close/>
                </a:path>
                <a:path w="471169" h="400050">
                  <a:moveTo>
                    <a:pt x="381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1310"/>
                  </a:lnTo>
                  <a:lnTo>
                    <a:pt x="2539" y="321310"/>
                  </a:lnTo>
                  <a:lnTo>
                    <a:pt x="2539" y="323850"/>
                  </a:lnTo>
                  <a:lnTo>
                    <a:pt x="3810" y="323850"/>
                  </a:lnTo>
                  <a:lnTo>
                    <a:pt x="3810" y="317500"/>
                  </a:lnTo>
                  <a:close/>
                </a:path>
                <a:path w="471169" h="400050">
                  <a:moveTo>
                    <a:pt x="384809" y="398780"/>
                  </a:moveTo>
                  <a:lnTo>
                    <a:pt x="90169" y="398780"/>
                  </a:lnTo>
                  <a:lnTo>
                    <a:pt x="90169" y="400050"/>
                  </a:lnTo>
                  <a:lnTo>
                    <a:pt x="384809" y="400050"/>
                  </a:lnTo>
                  <a:lnTo>
                    <a:pt x="384809" y="398780"/>
                  </a:lnTo>
                  <a:close/>
                </a:path>
                <a:path w="471169" h="400050">
                  <a:moveTo>
                    <a:pt x="387350" y="397510"/>
                  </a:moveTo>
                  <a:lnTo>
                    <a:pt x="87630" y="397510"/>
                  </a:lnTo>
                  <a:lnTo>
                    <a:pt x="87630" y="398780"/>
                  </a:lnTo>
                  <a:lnTo>
                    <a:pt x="387350" y="398780"/>
                  </a:lnTo>
                  <a:lnTo>
                    <a:pt x="387350" y="397510"/>
                  </a:lnTo>
                  <a:close/>
                </a:path>
                <a:path w="471169" h="400050">
                  <a:moveTo>
                    <a:pt x="388619" y="396367"/>
                  </a:moveTo>
                  <a:lnTo>
                    <a:pt x="83819" y="396367"/>
                  </a:lnTo>
                  <a:lnTo>
                    <a:pt x="83819" y="397510"/>
                  </a:lnTo>
                  <a:lnTo>
                    <a:pt x="388619" y="397510"/>
                  </a:lnTo>
                  <a:lnTo>
                    <a:pt x="388619" y="396367"/>
                  </a:lnTo>
                  <a:close/>
                </a:path>
                <a:path w="471169" h="400050">
                  <a:moveTo>
                    <a:pt x="83819" y="396240"/>
                  </a:moveTo>
                  <a:lnTo>
                    <a:pt x="82550" y="396240"/>
                  </a:lnTo>
                  <a:lnTo>
                    <a:pt x="83819" y="396367"/>
                  </a:lnTo>
                  <a:close/>
                </a:path>
                <a:path w="471169" h="400050">
                  <a:moveTo>
                    <a:pt x="391160" y="396240"/>
                  </a:moveTo>
                  <a:lnTo>
                    <a:pt x="388619" y="396240"/>
                  </a:lnTo>
                  <a:lnTo>
                    <a:pt x="391160" y="396367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410459" y="2644267"/>
              <a:ext cx="463550" cy="392430"/>
            </a:xfrm>
            <a:custGeom>
              <a:avLst/>
              <a:gdLst/>
              <a:ahLst/>
              <a:cxnLst/>
              <a:rect l="l" t="t" r="r" b="b"/>
              <a:pathLst>
                <a:path w="463550" h="392430">
                  <a:moveTo>
                    <a:pt x="386080" y="2412"/>
                  </a:moveTo>
                  <a:lnTo>
                    <a:pt x="77469" y="2412"/>
                  </a:lnTo>
                  <a:lnTo>
                    <a:pt x="77469" y="3810"/>
                  </a:lnTo>
                  <a:lnTo>
                    <a:pt x="386080" y="3810"/>
                  </a:lnTo>
                  <a:lnTo>
                    <a:pt x="386080" y="2412"/>
                  </a:lnTo>
                  <a:close/>
                </a:path>
                <a:path w="463550" h="392430">
                  <a:moveTo>
                    <a:pt x="81279" y="1142"/>
                  </a:moveTo>
                  <a:lnTo>
                    <a:pt x="80009" y="1142"/>
                  </a:lnTo>
                  <a:lnTo>
                    <a:pt x="80009" y="2412"/>
                  </a:lnTo>
                  <a:lnTo>
                    <a:pt x="384809" y="2412"/>
                  </a:lnTo>
                  <a:lnTo>
                    <a:pt x="384809" y="1397"/>
                  </a:lnTo>
                  <a:lnTo>
                    <a:pt x="81279" y="1397"/>
                  </a:lnTo>
                  <a:lnTo>
                    <a:pt x="81279" y="1142"/>
                  </a:lnTo>
                  <a:close/>
                </a:path>
                <a:path w="463550" h="392430">
                  <a:moveTo>
                    <a:pt x="384809" y="1142"/>
                  </a:moveTo>
                  <a:lnTo>
                    <a:pt x="382269" y="1142"/>
                  </a:lnTo>
                  <a:lnTo>
                    <a:pt x="382269" y="1397"/>
                  </a:lnTo>
                  <a:lnTo>
                    <a:pt x="384809" y="1397"/>
                  </a:lnTo>
                  <a:lnTo>
                    <a:pt x="384809" y="1142"/>
                  </a:lnTo>
                  <a:close/>
                </a:path>
                <a:path w="463550" h="392430">
                  <a:moveTo>
                    <a:pt x="382269" y="126"/>
                  </a:moveTo>
                  <a:lnTo>
                    <a:pt x="81279" y="126"/>
                  </a:lnTo>
                  <a:lnTo>
                    <a:pt x="81279" y="1142"/>
                  </a:lnTo>
                  <a:lnTo>
                    <a:pt x="382269" y="1142"/>
                  </a:lnTo>
                  <a:lnTo>
                    <a:pt x="382269" y="126"/>
                  </a:lnTo>
                  <a:close/>
                </a:path>
                <a:path w="463550" h="392430">
                  <a:moveTo>
                    <a:pt x="379730" y="0"/>
                  </a:moveTo>
                  <a:lnTo>
                    <a:pt x="83819" y="0"/>
                  </a:lnTo>
                  <a:lnTo>
                    <a:pt x="379730" y="126"/>
                  </a:lnTo>
                  <a:close/>
                </a:path>
                <a:path w="463550" h="392430">
                  <a:moveTo>
                    <a:pt x="2539" y="70993"/>
                  </a:moveTo>
                  <a:lnTo>
                    <a:pt x="1269" y="70993"/>
                  </a:lnTo>
                  <a:lnTo>
                    <a:pt x="1269" y="73533"/>
                  </a:lnTo>
                  <a:lnTo>
                    <a:pt x="0" y="73533"/>
                  </a:lnTo>
                  <a:lnTo>
                    <a:pt x="0" y="84962"/>
                  </a:lnTo>
                  <a:lnTo>
                    <a:pt x="2539" y="84962"/>
                  </a:lnTo>
                  <a:lnTo>
                    <a:pt x="2539" y="70993"/>
                  </a:lnTo>
                  <a:close/>
                </a:path>
                <a:path w="463550" h="392430">
                  <a:moveTo>
                    <a:pt x="462279" y="69723"/>
                  </a:moveTo>
                  <a:lnTo>
                    <a:pt x="461009" y="69723"/>
                  </a:lnTo>
                  <a:lnTo>
                    <a:pt x="461009" y="84962"/>
                  </a:lnTo>
                  <a:lnTo>
                    <a:pt x="463550" y="84962"/>
                  </a:lnTo>
                  <a:lnTo>
                    <a:pt x="463550" y="70993"/>
                  </a:lnTo>
                  <a:lnTo>
                    <a:pt x="462279" y="70993"/>
                  </a:lnTo>
                  <a:lnTo>
                    <a:pt x="462279" y="69723"/>
                  </a:lnTo>
                  <a:close/>
                </a:path>
                <a:path w="463550" h="392430">
                  <a:moveTo>
                    <a:pt x="2539" y="84963"/>
                  </a:moveTo>
                  <a:lnTo>
                    <a:pt x="0" y="84963"/>
                  </a:lnTo>
                  <a:lnTo>
                    <a:pt x="0" y="97662"/>
                  </a:lnTo>
                  <a:lnTo>
                    <a:pt x="2539" y="97662"/>
                  </a:lnTo>
                  <a:lnTo>
                    <a:pt x="2539" y="84963"/>
                  </a:lnTo>
                  <a:close/>
                </a:path>
                <a:path w="463550" h="392430">
                  <a:moveTo>
                    <a:pt x="463550" y="84963"/>
                  </a:moveTo>
                  <a:lnTo>
                    <a:pt x="461009" y="84963"/>
                  </a:lnTo>
                  <a:lnTo>
                    <a:pt x="461009" y="97662"/>
                  </a:lnTo>
                  <a:lnTo>
                    <a:pt x="463550" y="97662"/>
                  </a:lnTo>
                  <a:lnTo>
                    <a:pt x="463550" y="84963"/>
                  </a:lnTo>
                  <a:close/>
                </a:path>
                <a:path w="463550" h="392430">
                  <a:moveTo>
                    <a:pt x="2539" y="97663"/>
                  </a:moveTo>
                  <a:lnTo>
                    <a:pt x="0" y="97663"/>
                  </a:lnTo>
                  <a:lnTo>
                    <a:pt x="0" y="116712"/>
                  </a:lnTo>
                  <a:lnTo>
                    <a:pt x="2539" y="116712"/>
                  </a:lnTo>
                  <a:lnTo>
                    <a:pt x="2539" y="97663"/>
                  </a:lnTo>
                  <a:close/>
                </a:path>
                <a:path w="463550" h="392430">
                  <a:moveTo>
                    <a:pt x="463550" y="97663"/>
                  </a:moveTo>
                  <a:lnTo>
                    <a:pt x="461009" y="97663"/>
                  </a:lnTo>
                  <a:lnTo>
                    <a:pt x="461009" y="116712"/>
                  </a:lnTo>
                  <a:lnTo>
                    <a:pt x="463550" y="116712"/>
                  </a:lnTo>
                  <a:lnTo>
                    <a:pt x="463550" y="97663"/>
                  </a:lnTo>
                  <a:close/>
                </a:path>
                <a:path w="463550" h="392430">
                  <a:moveTo>
                    <a:pt x="2539" y="116713"/>
                  </a:moveTo>
                  <a:lnTo>
                    <a:pt x="0" y="116713"/>
                  </a:lnTo>
                  <a:lnTo>
                    <a:pt x="0" y="123062"/>
                  </a:lnTo>
                  <a:lnTo>
                    <a:pt x="2539" y="123062"/>
                  </a:lnTo>
                  <a:lnTo>
                    <a:pt x="2539" y="116713"/>
                  </a:lnTo>
                  <a:close/>
                </a:path>
                <a:path w="463550" h="392430">
                  <a:moveTo>
                    <a:pt x="463550" y="116713"/>
                  </a:moveTo>
                  <a:lnTo>
                    <a:pt x="461009" y="116713"/>
                  </a:lnTo>
                  <a:lnTo>
                    <a:pt x="461009" y="123062"/>
                  </a:lnTo>
                  <a:lnTo>
                    <a:pt x="463550" y="123062"/>
                  </a:lnTo>
                  <a:lnTo>
                    <a:pt x="463550" y="116713"/>
                  </a:lnTo>
                  <a:close/>
                </a:path>
                <a:path w="463550" h="392430">
                  <a:moveTo>
                    <a:pt x="2539" y="123063"/>
                  </a:moveTo>
                  <a:lnTo>
                    <a:pt x="0" y="123063"/>
                  </a:lnTo>
                  <a:lnTo>
                    <a:pt x="0" y="161162"/>
                  </a:lnTo>
                  <a:lnTo>
                    <a:pt x="2539" y="161162"/>
                  </a:lnTo>
                  <a:lnTo>
                    <a:pt x="2539" y="123063"/>
                  </a:lnTo>
                  <a:close/>
                </a:path>
                <a:path w="463550" h="392430">
                  <a:moveTo>
                    <a:pt x="463550" y="123063"/>
                  </a:moveTo>
                  <a:lnTo>
                    <a:pt x="461009" y="123063"/>
                  </a:lnTo>
                  <a:lnTo>
                    <a:pt x="461009" y="161162"/>
                  </a:lnTo>
                  <a:lnTo>
                    <a:pt x="463550" y="161162"/>
                  </a:lnTo>
                  <a:lnTo>
                    <a:pt x="463550" y="123063"/>
                  </a:lnTo>
                  <a:close/>
                </a:path>
                <a:path w="463550" h="392430">
                  <a:moveTo>
                    <a:pt x="2539" y="161163"/>
                  </a:moveTo>
                  <a:lnTo>
                    <a:pt x="0" y="161163"/>
                  </a:lnTo>
                  <a:lnTo>
                    <a:pt x="0" y="224662"/>
                  </a:lnTo>
                  <a:lnTo>
                    <a:pt x="2539" y="224662"/>
                  </a:lnTo>
                  <a:lnTo>
                    <a:pt x="2539" y="161163"/>
                  </a:lnTo>
                  <a:close/>
                </a:path>
                <a:path w="463550" h="392430">
                  <a:moveTo>
                    <a:pt x="463550" y="161163"/>
                  </a:moveTo>
                  <a:lnTo>
                    <a:pt x="461009" y="161163"/>
                  </a:lnTo>
                  <a:lnTo>
                    <a:pt x="461009" y="224662"/>
                  </a:lnTo>
                  <a:lnTo>
                    <a:pt x="463550" y="224662"/>
                  </a:lnTo>
                  <a:lnTo>
                    <a:pt x="463550" y="161163"/>
                  </a:lnTo>
                  <a:close/>
                </a:path>
                <a:path w="463550" h="392430">
                  <a:moveTo>
                    <a:pt x="2539" y="224663"/>
                  </a:moveTo>
                  <a:lnTo>
                    <a:pt x="0" y="224663"/>
                  </a:lnTo>
                  <a:lnTo>
                    <a:pt x="0" y="241173"/>
                  </a:lnTo>
                  <a:lnTo>
                    <a:pt x="2539" y="241173"/>
                  </a:lnTo>
                  <a:lnTo>
                    <a:pt x="2539" y="224663"/>
                  </a:lnTo>
                  <a:close/>
                </a:path>
                <a:path w="463550" h="392430">
                  <a:moveTo>
                    <a:pt x="463550" y="224663"/>
                  </a:moveTo>
                  <a:lnTo>
                    <a:pt x="461009" y="224663"/>
                  </a:lnTo>
                  <a:lnTo>
                    <a:pt x="461009" y="241173"/>
                  </a:lnTo>
                  <a:lnTo>
                    <a:pt x="463550" y="241173"/>
                  </a:lnTo>
                  <a:lnTo>
                    <a:pt x="463550" y="224663"/>
                  </a:lnTo>
                  <a:close/>
                </a:path>
                <a:path w="463550" h="392430">
                  <a:moveTo>
                    <a:pt x="2539" y="241173"/>
                  </a:moveTo>
                  <a:lnTo>
                    <a:pt x="0" y="241173"/>
                  </a:lnTo>
                  <a:lnTo>
                    <a:pt x="0" y="269113"/>
                  </a:lnTo>
                  <a:lnTo>
                    <a:pt x="2539" y="269113"/>
                  </a:lnTo>
                  <a:lnTo>
                    <a:pt x="2539" y="241173"/>
                  </a:lnTo>
                  <a:close/>
                </a:path>
                <a:path w="463550" h="392430">
                  <a:moveTo>
                    <a:pt x="463550" y="241173"/>
                  </a:moveTo>
                  <a:lnTo>
                    <a:pt x="461009" y="241173"/>
                  </a:lnTo>
                  <a:lnTo>
                    <a:pt x="461009" y="269113"/>
                  </a:lnTo>
                  <a:lnTo>
                    <a:pt x="463550" y="269113"/>
                  </a:lnTo>
                  <a:lnTo>
                    <a:pt x="463550" y="241173"/>
                  </a:lnTo>
                  <a:close/>
                </a:path>
                <a:path w="463550" h="392430">
                  <a:moveTo>
                    <a:pt x="2539" y="269113"/>
                  </a:moveTo>
                  <a:lnTo>
                    <a:pt x="0" y="269113"/>
                  </a:lnTo>
                  <a:lnTo>
                    <a:pt x="0" y="275463"/>
                  </a:lnTo>
                  <a:lnTo>
                    <a:pt x="2539" y="275463"/>
                  </a:lnTo>
                  <a:lnTo>
                    <a:pt x="2539" y="269113"/>
                  </a:lnTo>
                  <a:close/>
                </a:path>
                <a:path w="463550" h="392430">
                  <a:moveTo>
                    <a:pt x="463550" y="269113"/>
                  </a:moveTo>
                  <a:lnTo>
                    <a:pt x="461009" y="269113"/>
                  </a:lnTo>
                  <a:lnTo>
                    <a:pt x="461009" y="275463"/>
                  </a:lnTo>
                  <a:lnTo>
                    <a:pt x="463550" y="275463"/>
                  </a:lnTo>
                  <a:lnTo>
                    <a:pt x="463550" y="269113"/>
                  </a:lnTo>
                  <a:close/>
                </a:path>
                <a:path w="463550" h="392430">
                  <a:moveTo>
                    <a:pt x="2539" y="275463"/>
                  </a:moveTo>
                  <a:lnTo>
                    <a:pt x="0" y="275463"/>
                  </a:lnTo>
                  <a:lnTo>
                    <a:pt x="0" y="294513"/>
                  </a:lnTo>
                  <a:lnTo>
                    <a:pt x="2539" y="294513"/>
                  </a:lnTo>
                  <a:lnTo>
                    <a:pt x="2539" y="275463"/>
                  </a:lnTo>
                  <a:close/>
                </a:path>
                <a:path w="463550" h="392430">
                  <a:moveTo>
                    <a:pt x="463550" y="275463"/>
                  </a:moveTo>
                  <a:lnTo>
                    <a:pt x="461009" y="275463"/>
                  </a:lnTo>
                  <a:lnTo>
                    <a:pt x="461009" y="294513"/>
                  </a:lnTo>
                  <a:lnTo>
                    <a:pt x="463550" y="294513"/>
                  </a:lnTo>
                  <a:lnTo>
                    <a:pt x="463550" y="275463"/>
                  </a:lnTo>
                  <a:close/>
                </a:path>
                <a:path w="463550" h="392430">
                  <a:moveTo>
                    <a:pt x="2539" y="294513"/>
                  </a:moveTo>
                  <a:lnTo>
                    <a:pt x="0" y="294513"/>
                  </a:lnTo>
                  <a:lnTo>
                    <a:pt x="0" y="300863"/>
                  </a:lnTo>
                  <a:lnTo>
                    <a:pt x="2539" y="300863"/>
                  </a:lnTo>
                  <a:lnTo>
                    <a:pt x="2539" y="294513"/>
                  </a:lnTo>
                  <a:close/>
                </a:path>
                <a:path w="463550" h="392430">
                  <a:moveTo>
                    <a:pt x="463550" y="294513"/>
                  </a:moveTo>
                  <a:lnTo>
                    <a:pt x="461009" y="294513"/>
                  </a:lnTo>
                  <a:lnTo>
                    <a:pt x="461009" y="300863"/>
                  </a:lnTo>
                  <a:lnTo>
                    <a:pt x="463550" y="300863"/>
                  </a:lnTo>
                  <a:lnTo>
                    <a:pt x="463550" y="294513"/>
                  </a:lnTo>
                  <a:close/>
                </a:path>
                <a:path w="463550" h="392430">
                  <a:moveTo>
                    <a:pt x="2539" y="300863"/>
                  </a:moveTo>
                  <a:lnTo>
                    <a:pt x="0" y="300863"/>
                  </a:lnTo>
                  <a:lnTo>
                    <a:pt x="0" y="313563"/>
                  </a:lnTo>
                  <a:lnTo>
                    <a:pt x="2539" y="313563"/>
                  </a:lnTo>
                  <a:lnTo>
                    <a:pt x="2539" y="300863"/>
                  </a:lnTo>
                  <a:close/>
                </a:path>
                <a:path w="463550" h="392430">
                  <a:moveTo>
                    <a:pt x="463550" y="300863"/>
                  </a:moveTo>
                  <a:lnTo>
                    <a:pt x="461009" y="300863"/>
                  </a:lnTo>
                  <a:lnTo>
                    <a:pt x="461009" y="313563"/>
                  </a:lnTo>
                  <a:lnTo>
                    <a:pt x="463550" y="313563"/>
                  </a:lnTo>
                  <a:lnTo>
                    <a:pt x="463550" y="300863"/>
                  </a:lnTo>
                  <a:close/>
                </a:path>
                <a:path w="463550" h="392430">
                  <a:moveTo>
                    <a:pt x="463550" y="313563"/>
                  </a:moveTo>
                  <a:lnTo>
                    <a:pt x="461009" y="313563"/>
                  </a:lnTo>
                  <a:lnTo>
                    <a:pt x="461009" y="324993"/>
                  </a:lnTo>
                  <a:lnTo>
                    <a:pt x="462279" y="324993"/>
                  </a:lnTo>
                  <a:lnTo>
                    <a:pt x="462279" y="322453"/>
                  </a:lnTo>
                  <a:lnTo>
                    <a:pt x="463550" y="322453"/>
                  </a:lnTo>
                  <a:lnTo>
                    <a:pt x="463550" y="313563"/>
                  </a:lnTo>
                  <a:close/>
                </a:path>
                <a:path w="463550" h="392430">
                  <a:moveTo>
                    <a:pt x="2539" y="313563"/>
                  </a:moveTo>
                  <a:lnTo>
                    <a:pt x="0" y="313563"/>
                  </a:lnTo>
                  <a:lnTo>
                    <a:pt x="0" y="321183"/>
                  </a:lnTo>
                  <a:lnTo>
                    <a:pt x="1269" y="321183"/>
                  </a:lnTo>
                  <a:lnTo>
                    <a:pt x="1269" y="322453"/>
                  </a:lnTo>
                  <a:lnTo>
                    <a:pt x="2539" y="322453"/>
                  </a:lnTo>
                  <a:lnTo>
                    <a:pt x="2539" y="313563"/>
                  </a:lnTo>
                  <a:close/>
                </a:path>
                <a:path w="463550" h="392430">
                  <a:moveTo>
                    <a:pt x="387350" y="391033"/>
                  </a:moveTo>
                  <a:lnTo>
                    <a:pt x="78739" y="391033"/>
                  </a:lnTo>
                  <a:lnTo>
                    <a:pt x="78739" y="392303"/>
                  </a:lnTo>
                  <a:lnTo>
                    <a:pt x="387350" y="392303"/>
                  </a:lnTo>
                  <a:lnTo>
                    <a:pt x="387350" y="391033"/>
                  </a:lnTo>
                  <a:close/>
                </a:path>
                <a:path w="463550" h="392430">
                  <a:moveTo>
                    <a:pt x="388619" y="389890"/>
                  </a:moveTo>
                  <a:lnTo>
                    <a:pt x="76200" y="389890"/>
                  </a:lnTo>
                  <a:lnTo>
                    <a:pt x="76200" y="391033"/>
                  </a:lnTo>
                  <a:lnTo>
                    <a:pt x="388619" y="391033"/>
                  </a:lnTo>
                  <a:lnTo>
                    <a:pt x="388619" y="389890"/>
                  </a:lnTo>
                  <a:close/>
                </a:path>
                <a:path w="463550" h="392430">
                  <a:moveTo>
                    <a:pt x="391159" y="388493"/>
                  </a:moveTo>
                  <a:lnTo>
                    <a:pt x="74929" y="388493"/>
                  </a:lnTo>
                  <a:lnTo>
                    <a:pt x="74929" y="389890"/>
                  </a:lnTo>
                  <a:lnTo>
                    <a:pt x="391159" y="389890"/>
                  </a:lnTo>
                  <a:lnTo>
                    <a:pt x="391159" y="388493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13000" y="2648077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69850" y="3682"/>
                  </a:moveTo>
                  <a:lnTo>
                    <a:pt x="67310" y="3682"/>
                  </a:lnTo>
                  <a:lnTo>
                    <a:pt x="67310" y="3810"/>
                  </a:lnTo>
                  <a:lnTo>
                    <a:pt x="69850" y="3810"/>
                  </a:lnTo>
                  <a:lnTo>
                    <a:pt x="69850" y="3682"/>
                  </a:lnTo>
                  <a:close/>
                </a:path>
                <a:path w="458469" h="384810">
                  <a:moveTo>
                    <a:pt x="389889" y="2666"/>
                  </a:moveTo>
                  <a:lnTo>
                    <a:pt x="69850" y="2666"/>
                  </a:lnTo>
                  <a:lnTo>
                    <a:pt x="69850" y="3682"/>
                  </a:lnTo>
                  <a:lnTo>
                    <a:pt x="389889" y="3682"/>
                  </a:lnTo>
                  <a:lnTo>
                    <a:pt x="389889" y="2666"/>
                  </a:lnTo>
                  <a:close/>
                </a:path>
                <a:path w="458469" h="384810">
                  <a:moveTo>
                    <a:pt x="73660" y="1142"/>
                  </a:moveTo>
                  <a:lnTo>
                    <a:pt x="71119" y="1142"/>
                  </a:lnTo>
                  <a:lnTo>
                    <a:pt x="71119" y="2666"/>
                  </a:lnTo>
                  <a:lnTo>
                    <a:pt x="387350" y="2666"/>
                  </a:lnTo>
                  <a:lnTo>
                    <a:pt x="387350" y="1269"/>
                  </a:lnTo>
                  <a:lnTo>
                    <a:pt x="73660" y="1269"/>
                  </a:lnTo>
                  <a:close/>
                </a:path>
                <a:path w="458469" h="384810">
                  <a:moveTo>
                    <a:pt x="387350" y="1142"/>
                  </a:moveTo>
                  <a:lnTo>
                    <a:pt x="386080" y="1142"/>
                  </a:lnTo>
                  <a:lnTo>
                    <a:pt x="387350" y="1269"/>
                  </a:lnTo>
                  <a:close/>
                </a:path>
                <a:path w="458469" h="384810">
                  <a:moveTo>
                    <a:pt x="386080" y="126"/>
                  </a:moveTo>
                  <a:lnTo>
                    <a:pt x="73660" y="126"/>
                  </a:lnTo>
                  <a:lnTo>
                    <a:pt x="73660" y="1142"/>
                  </a:lnTo>
                  <a:lnTo>
                    <a:pt x="386080" y="1142"/>
                  </a:lnTo>
                  <a:lnTo>
                    <a:pt x="386080" y="126"/>
                  </a:lnTo>
                  <a:close/>
                </a:path>
                <a:path w="458469" h="384810">
                  <a:moveTo>
                    <a:pt x="383540" y="0"/>
                  </a:moveTo>
                  <a:lnTo>
                    <a:pt x="74930" y="0"/>
                  </a:lnTo>
                  <a:lnTo>
                    <a:pt x="383540" y="126"/>
                  </a:lnTo>
                  <a:close/>
                </a:path>
                <a:path w="458469" h="384810">
                  <a:moveTo>
                    <a:pt x="455930" y="60833"/>
                  </a:moveTo>
                  <a:lnTo>
                    <a:pt x="454660" y="60833"/>
                  </a:lnTo>
                  <a:lnTo>
                    <a:pt x="454660" y="62102"/>
                  </a:lnTo>
                  <a:lnTo>
                    <a:pt x="455930" y="62102"/>
                  </a:lnTo>
                  <a:lnTo>
                    <a:pt x="455930" y="60833"/>
                  </a:lnTo>
                  <a:close/>
                </a:path>
                <a:path w="458469" h="384810">
                  <a:moveTo>
                    <a:pt x="3810" y="62103"/>
                  </a:moveTo>
                  <a:lnTo>
                    <a:pt x="2539" y="62103"/>
                  </a:lnTo>
                  <a:lnTo>
                    <a:pt x="2539" y="64643"/>
                  </a:lnTo>
                  <a:lnTo>
                    <a:pt x="1269" y="64643"/>
                  </a:lnTo>
                  <a:lnTo>
                    <a:pt x="1269" y="65912"/>
                  </a:lnTo>
                  <a:lnTo>
                    <a:pt x="0" y="65912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62103"/>
                  </a:lnTo>
                  <a:close/>
                </a:path>
                <a:path w="458469" h="384810">
                  <a:moveTo>
                    <a:pt x="457200" y="62103"/>
                  </a:moveTo>
                  <a:lnTo>
                    <a:pt x="454660" y="62103"/>
                  </a:lnTo>
                  <a:lnTo>
                    <a:pt x="454660" y="81152"/>
                  </a:lnTo>
                  <a:lnTo>
                    <a:pt x="458469" y="81152"/>
                  </a:lnTo>
                  <a:lnTo>
                    <a:pt x="458469" y="64643"/>
                  </a:lnTo>
                  <a:lnTo>
                    <a:pt x="457200" y="64643"/>
                  </a:lnTo>
                  <a:lnTo>
                    <a:pt x="457200" y="62103"/>
                  </a:lnTo>
                  <a:close/>
                </a:path>
                <a:path w="458469" h="384810">
                  <a:moveTo>
                    <a:pt x="3810" y="81153"/>
                  </a:moveTo>
                  <a:lnTo>
                    <a:pt x="0" y="81153"/>
                  </a:lnTo>
                  <a:lnTo>
                    <a:pt x="0" y="93852"/>
                  </a:lnTo>
                  <a:lnTo>
                    <a:pt x="3810" y="93852"/>
                  </a:lnTo>
                  <a:lnTo>
                    <a:pt x="3810" y="81153"/>
                  </a:lnTo>
                  <a:close/>
                </a:path>
                <a:path w="458469" h="384810">
                  <a:moveTo>
                    <a:pt x="458469" y="81153"/>
                  </a:moveTo>
                  <a:lnTo>
                    <a:pt x="454660" y="81153"/>
                  </a:lnTo>
                  <a:lnTo>
                    <a:pt x="454660" y="93852"/>
                  </a:lnTo>
                  <a:lnTo>
                    <a:pt x="458469" y="93852"/>
                  </a:lnTo>
                  <a:lnTo>
                    <a:pt x="458469" y="81153"/>
                  </a:lnTo>
                  <a:close/>
                </a:path>
                <a:path w="458469" h="384810">
                  <a:moveTo>
                    <a:pt x="3810" y="93853"/>
                  </a:moveTo>
                  <a:lnTo>
                    <a:pt x="0" y="93853"/>
                  </a:lnTo>
                  <a:lnTo>
                    <a:pt x="0" y="112902"/>
                  </a:lnTo>
                  <a:lnTo>
                    <a:pt x="3810" y="112902"/>
                  </a:lnTo>
                  <a:lnTo>
                    <a:pt x="3810" y="93853"/>
                  </a:lnTo>
                  <a:close/>
                </a:path>
                <a:path w="458469" h="384810">
                  <a:moveTo>
                    <a:pt x="458469" y="93853"/>
                  </a:moveTo>
                  <a:lnTo>
                    <a:pt x="454660" y="93853"/>
                  </a:lnTo>
                  <a:lnTo>
                    <a:pt x="454660" y="112902"/>
                  </a:lnTo>
                  <a:lnTo>
                    <a:pt x="458469" y="112902"/>
                  </a:lnTo>
                  <a:lnTo>
                    <a:pt x="458469" y="93853"/>
                  </a:lnTo>
                  <a:close/>
                </a:path>
                <a:path w="458469" h="384810">
                  <a:moveTo>
                    <a:pt x="3810" y="112903"/>
                  </a:moveTo>
                  <a:lnTo>
                    <a:pt x="0" y="112903"/>
                  </a:lnTo>
                  <a:lnTo>
                    <a:pt x="0" y="119252"/>
                  </a:lnTo>
                  <a:lnTo>
                    <a:pt x="3810" y="119252"/>
                  </a:lnTo>
                  <a:lnTo>
                    <a:pt x="3810" y="112903"/>
                  </a:lnTo>
                  <a:close/>
                </a:path>
                <a:path w="458469" h="384810">
                  <a:moveTo>
                    <a:pt x="458469" y="112903"/>
                  </a:moveTo>
                  <a:lnTo>
                    <a:pt x="454660" y="112903"/>
                  </a:lnTo>
                  <a:lnTo>
                    <a:pt x="454660" y="119252"/>
                  </a:lnTo>
                  <a:lnTo>
                    <a:pt x="458469" y="119252"/>
                  </a:lnTo>
                  <a:lnTo>
                    <a:pt x="458469" y="112903"/>
                  </a:lnTo>
                  <a:close/>
                </a:path>
                <a:path w="458469" h="384810">
                  <a:moveTo>
                    <a:pt x="3810" y="119253"/>
                  </a:moveTo>
                  <a:lnTo>
                    <a:pt x="0" y="119253"/>
                  </a:lnTo>
                  <a:lnTo>
                    <a:pt x="0" y="157352"/>
                  </a:lnTo>
                  <a:lnTo>
                    <a:pt x="3810" y="157352"/>
                  </a:lnTo>
                  <a:lnTo>
                    <a:pt x="3810" y="119253"/>
                  </a:lnTo>
                  <a:close/>
                </a:path>
                <a:path w="458469" h="384810">
                  <a:moveTo>
                    <a:pt x="458469" y="119253"/>
                  </a:moveTo>
                  <a:lnTo>
                    <a:pt x="454660" y="119253"/>
                  </a:lnTo>
                  <a:lnTo>
                    <a:pt x="454660" y="157352"/>
                  </a:lnTo>
                  <a:lnTo>
                    <a:pt x="458469" y="157352"/>
                  </a:lnTo>
                  <a:lnTo>
                    <a:pt x="458469" y="119253"/>
                  </a:lnTo>
                  <a:close/>
                </a:path>
                <a:path w="458469" h="384810">
                  <a:moveTo>
                    <a:pt x="3810" y="157353"/>
                  </a:moveTo>
                  <a:lnTo>
                    <a:pt x="0" y="157353"/>
                  </a:lnTo>
                  <a:lnTo>
                    <a:pt x="0" y="220852"/>
                  </a:lnTo>
                  <a:lnTo>
                    <a:pt x="3810" y="220852"/>
                  </a:lnTo>
                  <a:lnTo>
                    <a:pt x="3810" y="157353"/>
                  </a:lnTo>
                  <a:close/>
                </a:path>
                <a:path w="458469" h="384810">
                  <a:moveTo>
                    <a:pt x="458469" y="157353"/>
                  </a:moveTo>
                  <a:lnTo>
                    <a:pt x="454660" y="157353"/>
                  </a:lnTo>
                  <a:lnTo>
                    <a:pt x="454660" y="220852"/>
                  </a:lnTo>
                  <a:lnTo>
                    <a:pt x="458469" y="220852"/>
                  </a:lnTo>
                  <a:lnTo>
                    <a:pt x="458469" y="157353"/>
                  </a:lnTo>
                  <a:close/>
                </a:path>
                <a:path w="458469" h="384810">
                  <a:moveTo>
                    <a:pt x="3810" y="220853"/>
                  </a:moveTo>
                  <a:lnTo>
                    <a:pt x="0" y="220853"/>
                  </a:lnTo>
                  <a:lnTo>
                    <a:pt x="0" y="237362"/>
                  </a:lnTo>
                  <a:lnTo>
                    <a:pt x="3810" y="237362"/>
                  </a:lnTo>
                  <a:lnTo>
                    <a:pt x="3810" y="220853"/>
                  </a:lnTo>
                  <a:close/>
                </a:path>
                <a:path w="458469" h="384810">
                  <a:moveTo>
                    <a:pt x="458469" y="220853"/>
                  </a:moveTo>
                  <a:lnTo>
                    <a:pt x="454660" y="220853"/>
                  </a:lnTo>
                  <a:lnTo>
                    <a:pt x="454660" y="237362"/>
                  </a:lnTo>
                  <a:lnTo>
                    <a:pt x="458469" y="237362"/>
                  </a:lnTo>
                  <a:lnTo>
                    <a:pt x="458469" y="220853"/>
                  </a:lnTo>
                  <a:close/>
                </a:path>
                <a:path w="458469" h="384810">
                  <a:moveTo>
                    <a:pt x="3810" y="237363"/>
                  </a:moveTo>
                  <a:lnTo>
                    <a:pt x="0" y="237363"/>
                  </a:lnTo>
                  <a:lnTo>
                    <a:pt x="0" y="265302"/>
                  </a:lnTo>
                  <a:lnTo>
                    <a:pt x="3810" y="265302"/>
                  </a:lnTo>
                  <a:lnTo>
                    <a:pt x="3810" y="237363"/>
                  </a:lnTo>
                  <a:close/>
                </a:path>
                <a:path w="458469" h="384810">
                  <a:moveTo>
                    <a:pt x="458469" y="237363"/>
                  </a:moveTo>
                  <a:lnTo>
                    <a:pt x="454660" y="237363"/>
                  </a:lnTo>
                  <a:lnTo>
                    <a:pt x="454660" y="265302"/>
                  </a:lnTo>
                  <a:lnTo>
                    <a:pt x="458469" y="265302"/>
                  </a:lnTo>
                  <a:lnTo>
                    <a:pt x="458469" y="237363"/>
                  </a:lnTo>
                  <a:close/>
                </a:path>
                <a:path w="458469" h="384810">
                  <a:moveTo>
                    <a:pt x="3810" y="265303"/>
                  </a:moveTo>
                  <a:lnTo>
                    <a:pt x="0" y="265303"/>
                  </a:lnTo>
                  <a:lnTo>
                    <a:pt x="0" y="271652"/>
                  </a:lnTo>
                  <a:lnTo>
                    <a:pt x="3810" y="271652"/>
                  </a:lnTo>
                  <a:lnTo>
                    <a:pt x="3810" y="265303"/>
                  </a:lnTo>
                  <a:close/>
                </a:path>
                <a:path w="458469" h="384810">
                  <a:moveTo>
                    <a:pt x="458469" y="265303"/>
                  </a:moveTo>
                  <a:lnTo>
                    <a:pt x="454660" y="265303"/>
                  </a:lnTo>
                  <a:lnTo>
                    <a:pt x="454660" y="271652"/>
                  </a:lnTo>
                  <a:lnTo>
                    <a:pt x="458469" y="271652"/>
                  </a:lnTo>
                  <a:lnTo>
                    <a:pt x="458469" y="265303"/>
                  </a:lnTo>
                  <a:close/>
                </a:path>
                <a:path w="458469" h="384810">
                  <a:moveTo>
                    <a:pt x="3810" y="271653"/>
                  </a:moveTo>
                  <a:lnTo>
                    <a:pt x="0" y="271653"/>
                  </a:lnTo>
                  <a:lnTo>
                    <a:pt x="0" y="290702"/>
                  </a:lnTo>
                  <a:lnTo>
                    <a:pt x="3810" y="290702"/>
                  </a:lnTo>
                  <a:lnTo>
                    <a:pt x="3810" y="271653"/>
                  </a:lnTo>
                  <a:close/>
                </a:path>
                <a:path w="458469" h="384810">
                  <a:moveTo>
                    <a:pt x="458469" y="271653"/>
                  </a:moveTo>
                  <a:lnTo>
                    <a:pt x="454660" y="271653"/>
                  </a:lnTo>
                  <a:lnTo>
                    <a:pt x="454660" y="290702"/>
                  </a:lnTo>
                  <a:lnTo>
                    <a:pt x="458469" y="290702"/>
                  </a:lnTo>
                  <a:lnTo>
                    <a:pt x="458469" y="271653"/>
                  </a:lnTo>
                  <a:close/>
                </a:path>
                <a:path w="458469" h="384810">
                  <a:moveTo>
                    <a:pt x="3810" y="290703"/>
                  </a:moveTo>
                  <a:lnTo>
                    <a:pt x="0" y="290703"/>
                  </a:lnTo>
                  <a:lnTo>
                    <a:pt x="0" y="297052"/>
                  </a:lnTo>
                  <a:lnTo>
                    <a:pt x="3810" y="297052"/>
                  </a:lnTo>
                  <a:lnTo>
                    <a:pt x="3810" y="290703"/>
                  </a:lnTo>
                  <a:close/>
                </a:path>
                <a:path w="458469" h="384810">
                  <a:moveTo>
                    <a:pt x="458469" y="290703"/>
                  </a:moveTo>
                  <a:lnTo>
                    <a:pt x="454660" y="290703"/>
                  </a:lnTo>
                  <a:lnTo>
                    <a:pt x="454660" y="297052"/>
                  </a:lnTo>
                  <a:lnTo>
                    <a:pt x="458469" y="297052"/>
                  </a:lnTo>
                  <a:lnTo>
                    <a:pt x="458469" y="290703"/>
                  </a:lnTo>
                  <a:close/>
                </a:path>
                <a:path w="458469" h="384810">
                  <a:moveTo>
                    <a:pt x="3810" y="297053"/>
                  </a:moveTo>
                  <a:lnTo>
                    <a:pt x="0" y="297053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297053"/>
                  </a:lnTo>
                  <a:close/>
                </a:path>
                <a:path w="458469" h="384810">
                  <a:moveTo>
                    <a:pt x="458469" y="297053"/>
                  </a:moveTo>
                  <a:lnTo>
                    <a:pt x="454660" y="297053"/>
                  </a:lnTo>
                  <a:lnTo>
                    <a:pt x="454660" y="309752"/>
                  </a:lnTo>
                  <a:lnTo>
                    <a:pt x="458469" y="309752"/>
                  </a:lnTo>
                  <a:lnTo>
                    <a:pt x="458469" y="297053"/>
                  </a:lnTo>
                  <a:close/>
                </a:path>
                <a:path w="458469" h="384810">
                  <a:moveTo>
                    <a:pt x="3810" y="309753"/>
                  </a:moveTo>
                  <a:lnTo>
                    <a:pt x="0" y="309753"/>
                  </a:lnTo>
                  <a:lnTo>
                    <a:pt x="0" y="321183"/>
                  </a:lnTo>
                  <a:lnTo>
                    <a:pt x="1269" y="321183"/>
                  </a:lnTo>
                  <a:lnTo>
                    <a:pt x="1269" y="322452"/>
                  </a:lnTo>
                  <a:lnTo>
                    <a:pt x="3810" y="322452"/>
                  </a:lnTo>
                  <a:lnTo>
                    <a:pt x="3810" y="309753"/>
                  </a:lnTo>
                  <a:close/>
                </a:path>
                <a:path w="458469" h="384810">
                  <a:moveTo>
                    <a:pt x="458469" y="309753"/>
                  </a:moveTo>
                  <a:lnTo>
                    <a:pt x="454660" y="309753"/>
                  </a:lnTo>
                  <a:lnTo>
                    <a:pt x="454660" y="322452"/>
                  </a:lnTo>
                  <a:lnTo>
                    <a:pt x="458469" y="322452"/>
                  </a:lnTo>
                  <a:lnTo>
                    <a:pt x="458469" y="309753"/>
                  </a:lnTo>
                  <a:close/>
                </a:path>
                <a:path w="458469" h="384810">
                  <a:moveTo>
                    <a:pt x="457200" y="322453"/>
                  </a:moveTo>
                  <a:lnTo>
                    <a:pt x="454660" y="322453"/>
                  </a:lnTo>
                  <a:lnTo>
                    <a:pt x="454660" y="326263"/>
                  </a:lnTo>
                  <a:lnTo>
                    <a:pt x="455930" y="326263"/>
                  </a:lnTo>
                  <a:lnTo>
                    <a:pt x="455930" y="324993"/>
                  </a:lnTo>
                  <a:lnTo>
                    <a:pt x="457200" y="324993"/>
                  </a:lnTo>
                  <a:lnTo>
                    <a:pt x="457200" y="322453"/>
                  </a:lnTo>
                  <a:close/>
                </a:path>
                <a:path w="458469" h="384810">
                  <a:moveTo>
                    <a:pt x="3810" y="322453"/>
                  </a:moveTo>
                  <a:lnTo>
                    <a:pt x="2539" y="322453"/>
                  </a:lnTo>
                  <a:lnTo>
                    <a:pt x="2539" y="324993"/>
                  </a:lnTo>
                  <a:lnTo>
                    <a:pt x="3810" y="324993"/>
                  </a:lnTo>
                  <a:lnTo>
                    <a:pt x="3810" y="322453"/>
                  </a:lnTo>
                  <a:close/>
                </a:path>
                <a:path w="458469" h="384810">
                  <a:moveTo>
                    <a:pt x="389889" y="383413"/>
                  </a:moveTo>
                  <a:lnTo>
                    <a:pt x="69850" y="383413"/>
                  </a:lnTo>
                  <a:lnTo>
                    <a:pt x="69850" y="384683"/>
                  </a:lnTo>
                  <a:lnTo>
                    <a:pt x="389889" y="384683"/>
                  </a:lnTo>
                  <a:lnTo>
                    <a:pt x="389889" y="383413"/>
                  </a:lnTo>
                  <a:close/>
                </a:path>
                <a:path w="458469" h="384810">
                  <a:moveTo>
                    <a:pt x="392430" y="382397"/>
                  </a:moveTo>
                  <a:lnTo>
                    <a:pt x="68580" y="382397"/>
                  </a:lnTo>
                  <a:lnTo>
                    <a:pt x="68580" y="383413"/>
                  </a:lnTo>
                  <a:lnTo>
                    <a:pt x="392430" y="383413"/>
                  </a:lnTo>
                  <a:lnTo>
                    <a:pt x="392430" y="382397"/>
                  </a:lnTo>
                  <a:close/>
                </a:path>
                <a:path w="458469" h="384810">
                  <a:moveTo>
                    <a:pt x="394969" y="380873"/>
                  </a:moveTo>
                  <a:lnTo>
                    <a:pt x="66039" y="380873"/>
                  </a:lnTo>
                  <a:lnTo>
                    <a:pt x="66039" y="382397"/>
                  </a:lnTo>
                  <a:lnTo>
                    <a:pt x="68580" y="382397"/>
                  </a:lnTo>
                  <a:lnTo>
                    <a:pt x="394969" y="382270"/>
                  </a:lnTo>
                  <a:lnTo>
                    <a:pt x="394969" y="380873"/>
                  </a:lnTo>
                  <a:close/>
                </a:path>
                <a:path w="458469" h="384810">
                  <a:moveTo>
                    <a:pt x="394969" y="382270"/>
                  </a:moveTo>
                  <a:lnTo>
                    <a:pt x="392430" y="382270"/>
                  </a:lnTo>
                  <a:lnTo>
                    <a:pt x="394969" y="382397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416809" y="265176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59689" y="3810"/>
                  </a:moveTo>
                  <a:lnTo>
                    <a:pt x="57150" y="3810"/>
                  </a:lnTo>
                  <a:lnTo>
                    <a:pt x="59689" y="3937"/>
                  </a:lnTo>
                  <a:close/>
                </a:path>
                <a:path w="450850" h="377189">
                  <a:moveTo>
                    <a:pt x="392429" y="2794"/>
                  </a:moveTo>
                  <a:lnTo>
                    <a:pt x="59689" y="2794"/>
                  </a:lnTo>
                  <a:lnTo>
                    <a:pt x="59689" y="3810"/>
                  </a:lnTo>
                  <a:lnTo>
                    <a:pt x="392429" y="3810"/>
                  </a:lnTo>
                  <a:lnTo>
                    <a:pt x="392429" y="2794"/>
                  </a:lnTo>
                  <a:close/>
                </a:path>
                <a:path w="450850" h="377189">
                  <a:moveTo>
                    <a:pt x="389889" y="1270"/>
                  </a:moveTo>
                  <a:lnTo>
                    <a:pt x="60959" y="1270"/>
                  </a:lnTo>
                  <a:lnTo>
                    <a:pt x="60959" y="2794"/>
                  </a:lnTo>
                  <a:lnTo>
                    <a:pt x="389889" y="2794"/>
                  </a:lnTo>
                  <a:lnTo>
                    <a:pt x="389889" y="1270"/>
                  </a:lnTo>
                  <a:close/>
                </a:path>
                <a:path w="450850" h="377189">
                  <a:moveTo>
                    <a:pt x="66039" y="127"/>
                  </a:moveTo>
                  <a:lnTo>
                    <a:pt x="63500" y="127"/>
                  </a:lnTo>
                  <a:lnTo>
                    <a:pt x="63500" y="1270"/>
                  </a:lnTo>
                  <a:lnTo>
                    <a:pt x="387350" y="1270"/>
                  </a:lnTo>
                  <a:lnTo>
                    <a:pt x="387350" y="254"/>
                  </a:lnTo>
                  <a:lnTo>
                    <a:pt x="66039" y="254"/>
                  </a:lnTo>
                  <a:close/>
                </a:path>
                <a:path w="450850" h="377189">
                  <a:moveTo>
                    <a:pt x="387350" y="0"/>
                  </a:moveTo>
                  <a:lnTo>
                    <a:pt x="386079" y="0"/>
                  </a:lnTo>
                  <a:lnTo>
                    <a:pt x="386079" y="254"/>
                  </a:lnTo>
                  <a:lnTo>
                    <a:pt x="387350" y="254"/>
                  </a:lnTo>
                  <a:lnTo>
                    <a:pt x="387350" y="0"/>
                  </a:lnTo>
                  <a:close/>
                </a:path>
                <a:path w="450850" h="377189">
                  <a:moveTo>
                    <a:pt x="3809" y="54610"/>
                  </a:moveTo>
                  <a:lnTo>
                    <a:pt x="2539" y="54610"/>
                  </a:lnTo>
                  <a:lnTo>
                    <a:pt x="2539" y="55880"/>
                  </a:lnTo>
                  <a:lnTo>
                    <a:pt x="1269" y="55880"/>
                  </a:lnTo>
                  <a:lnTo>
                    <a:pt x="1269" y="57150"/>
                  </a:lnTo>
                  <a:lnTo>
                    <a:pt x="0" y="57150"/>
                  </a:lnTo>
                  <a:lnTo>
                    <a:pt x="0" y="58420"/>
                  </a:lnTo>
                  <a:lnTo>
                    <a:pt x="3809" y="58420"/>
                  </a:lnTo>
                  <a:lnTo>
                    <a:pt x="3809" y="54610"/>
                  </a:lnTo>
                  <a:close/>
                </a:path>
                <a:path w="450850" h="377189">
                  <a:moveTo>
                    <a:pt x="448309" y="52070"/>
                  </a:moveTo>
                  <a:lnTo>
                    <a:pt x="447039" y="52070"/>
                  </a:lnTo>
                  <a:lnTo>
                    <a:pt x="447039" y="58420"/>
                  </a:lnTo>
                  <a:lnTo>
                    <a:pt x="450850" y="58420"/>
                  </a:lnTo>
                  <a:lnTo>
                    <a:pt x="450850" y="55880"/>
                  </a:lnTo>
                  <a:lnTo>
                    <a:pt x="449579" y="55880"/>
                  </a:lnTo>
                  <a:lnTo>
                    <a:pt x="449579" y="54610"/>
                  </a:lnTo>
                  <a:lnTo>
                    <a:pt x="448309" y="54610"/>
                  </a:lnTo>
                  <a:lnTo>
                    <a:pt x="448309" y="52070"/>
                  </a:lnTo>
                  <a:close/>
                </a:path>
                <a:path w="450850" h="377189">
                  <a:moveTo>
                    <a:pt x="3809" y="58420"/>
                  </a:moveTo>
                  <a:lnTo>
                    <a:pt x="0" y="5842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58420"/>
                  </a:lnTo>
                  <a:close/>
                </a:path>
                <a:path w="450850" h="377189">
                  <a:moveTo>
                    <a:pt x="450850" y="58420"/>
                  </a:moveTo>
                  <a:lnTo>
                    <a:pt x="447039" y="58420"/>
                  </a:lnTo>
                  <a:lnTo>
                    <a:pt x="447039" y="77470"/>
                  </a:lnTo>
                  <a:lnTo>
                    <a:pt x="450850" y="77470"/>
                  </a:lnTo>
                  <a:lnTo>
                    <a:pt x="450850" y="58420"/>
                  </a:lnTo>
                  <a:close/>
                </a:path>
                <a:path w="450850" h="377189">
                  <a:moveTo>
                    <a:pt x="3809" y="77470"/>
                  </a:moveTo>
                  <a:lnTo>
                    <a:pt x="0" y="77470"/>
                  </a:lnTo>
                  <a:lnTo>
                    <a:pt x="0" y="90170"/>
                  </a:lnTo>
                  <a:lnTo>
                    <a:pt x="3809" y="90170"/>
                  </a:lnTo>
                  <a:lnTo>
                    <a:pt x="3809" y="77470"/>
                  </a:lnTo>
                  <a:close/>
                </a:path>
                <a:path w="450850" h="377189">
                  <a:moveTo>
                    <a:pt x="450850" y="77470"/>
                  </a:moveTo>
                  <a:lnTo>
                    <a:pt x="447039" y="77470"/>
                  </a:lnTo>
                  <a:lnTo>
                    <a:pt x="447039" y="90170"/>
                  </a:lnTo>
                  <a:lnTo>
                    <a:pt x="450850" y="90170"/>
                  </a:lnTo>
                  <a:lnTo>
                    <a:pt x="450850" y="77470"/>
                  </a:lnTo>
                  <a:close/>
                </a:path>
                <a:path w="450850" h="377189">
                  <a:moveTo>
                    <a:pt x="3809" y="90170"/>
                  </a:moveTo>
                  <a:lnTo>
                    <a:pt x="0" y="90170"/>
                  </a:lnTo>
                  <a:lnTo>
                    <a:pt x="0" y="109220"/>
                  </a:lnTo>
                  <a:lnTo>
                    <a:pt x="3809" y="109220"/>
                  </a:lnTo>
                  <a:lnTo>
                    <a:pt x="3809" y="90170"/>
                  </a:lnTo>
                  <a:close/>
                </a:path>
                <a:path w="450850" h="377189">
                  <a:moveTo>
                    <a:pt x="450850" y="90170"/>
                  </a:moveTo>
                  <a:lnTo>
                    <a:pt x="447039" y="90170"/>
                  </a:lnTo>
                  <a:lnTo>
                    <a:pt x="447039" y="109220"/>
                  </a:lnTo>
                  <a:lnTo>
                    <a:pt x="450850" y="109220"/>
                  </a:lnTo>
                  <a:lnTo>
                    <a:pt x="450850" y="90170"/>
                  </a:lnTo>
                  <a:close/>
                </a:path>
                <a:path w="450850" h="377189">
                  <a:moveTo>
                    <a:pt x="3809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3809" y="115570"/>
                  </a:lnTo>
                  <a:lnTo>
                    <a:pt x="3809" y="109220"/>
                  </a:lnTo>
                  <a:close/>
                </a:path>
                <a:path w="450850" h="377189">
                  <a:moveTo>
                    <a:pt x="450850" y="109220"/>
                  </a:moveTo>
                  <a:lnTo>
                    <a:pt x="447039" y="109220"/>
                  </a:lnTo>
                  <a:lnTo>
                    <a:pt x="447039" y="115570"/>
                  </a:lnTo>
                  <a:lnTo>
                    <a:pt x="450850" y="115570"/>
                  </a:lnTo>
                  <a:lnTo>
                    <a:pt x="450850" y="109220"/>
                  </a:lnTo>
                  <a:close/>
                </a:path>
                <a:path w="450850" h="377189">
                  <a:moveTo>
                    <a:pt x="3809" y="115570"/>
                  </a:moveTo>
                  <a:lnTo>
                    <a:pt x="0" y="115570"/>
                  </a:lnTo>
                  <a:lnTo>
                    <a:pt x="0" y="153670"/>
                  </a:lnTo>
                  <a:lnTo>
                    <a:pt x="3809" y="153670"/>
                  </a:lnTo>
                  <a:lnTo>
                    <a:pt x="3809" y="115570"/>
                  </a:lnTo>
                  <a:close/>
                </a:path>
                <a:path w="450850" h="377189">
                  <a:moveTo>
                    <a:pt x="450850" y="115570"/>
                  </a:moveTo>
                  <a:lnTo>
                    <a:pt x="447039" y="115570"/>
                  </a:lnTo>
                  <a:lnTo>
                    <a:pt x="447039" y="153670"/>
                  </a:lnTo>
                  <a:lnTo>
                    <a:pt x="450850" y="153670"/>
                  </a:lnTo>
                  <a:lnTo>
                    <a:pt x="450850" y="115570"/>
                  </a:lnTo>
                  <a:close/>
                </a:path>
                <a:path w="450850" h="377189">
                  <a:moveTo>
                    <a:pt x="3809" y="153670"/>
                  </a:moveTo>
                  <a:lnTo>
                    <a:pt x="0" y="15367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153670"/>
                  </a:lnTo>
                  <a:close/>
                </a:path>
                <a:path w="450850" h="377189">
                  <a:moveTo>
                    <a:pt x="450850" y="153670"/>
                  </a:moveTo>
                  <a:lnTo>
                    <a:pt x="447039" y="153670"/>
                  </a:lnTo>
                  <a:lnTo>
                    <a:pt x="447039" y="217170"/>
                  </a:lnTo>
                  <a:lnTo>
                    <a:pt x="450850" y="217170"/>
                  </a:lnTo>
                  <a:lnTo>
                    <a:pt x="450850" y="153670"/>
                  </a:lnTo>
                  <a:close/>
                </a:path>
                <a:path w="450850" h="377189">
                  <a:moveTo>
                    <a:pt x="3809" y="217170"/>
                  </a:moveTo>
                  <a:lnTo>
                    <a:pt x="0" y="21717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17170"/>
                  </a:lnTo>
                  <a:close/>
                </a:path>
                <a:path w="450850" h="377189">
                  <a:moveTo>
                    <a:pt x="450850" y="217170"/>
                  </a:moveTo>
                  <a:lnTo>
                    <a:pt x="447039" y="217170"/>
                  </a:lnTo>
                  <a:lnTo>
                    <a:pt x="447039" y="233680"/>
                  </a:lnTo>
                  <a:lnTo>
                    <a:pt x="450850" y="233680"/>
                  </a:lnTo>
                  <a:lnTo>
                    <a:pt x="450850" y="217170"/>
                  </a:lnTo>
                  <a:close/>
                </a:path>
                <a:path w="450850" h="377189">
                  <a:moveTo>
                    <a:pt x="3809" y="233680"/>
                  </a:moveTo>
                  <a:lnTo>
                    <a:pt x="0" y="23368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33680"/>
                  </a:lnTo>
                  <a:close/>
                </a:path>
                <a:path w="450850" h="377189">
                  <a:moveTo>
                    <a:pt x="450850" y="233680"/>
                  </a:moveTo>
                  <a:lnTo>
                    <a:pt x="447039" y="233680"/>
                  </a:lnTo>
                  <a:lnTo>
                    <a:pt x="447039" y="261620"/>
                  </a:lnTo>
                  <a:lnTo>
                    <a:pt x="450850" y="261620"/>
                  </a:lnTo>
                  <a:lnTo>
                    <a:pt x="450850" y="233680"/>
                  </a:lnTo>
                  <a:close/>
                </a:path>
                <a:path w="450850" h="377189">
                  <a:moveTo>
                    <a:pt x="3809" y="261620"/>
                  </a:moveTo>
                  <a:lnTo>
                    <a:pt x="0" y="26162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61620"/>
                  </a:lnTo>
                  <a:close/>
                </a:path>
                <a:path w="450850" h="377189">
                  <a:moveTo>
                    <a:pt x="450850" y="261620"/>
                  </a:moveTo>
                  <a:lnTo>
                    <a:pt x="447039" y="261620"/>
                  </a:lnTo>
                  <a:lnTo>
                    <a:pt x="447039" y="267970"/>
                  </a:lnTo>
                  <a:lnTo>
                    <a:pt x="450850" y="267970"/>
                  </a:lnTo>
                  <a:lnTo>
                    <a:pt x="450850" y="261620"/>
                  </a:lnTo>
                  <a:close/>
                </a:path>
                <a:path w="450850" h="377189">
                  <a:moveTo>
                    <a:pt x="3809" y="267970"/>
                  </a:moveTo>
                  <a:lnTo>
                    <a:pt x="0" y="26797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67970"/>
                  </a:lnTo>
                  <a:close/>
                </a:path>
                <a:path w="450850" h="377189">
                  <a:moveTo>
                    <a:pt x="450850" y="267970"/>
                  </a:moveTo>
                  <a:lnTo>
                    <a:pt x="447039" y="267970"/>
                  </a:lnTo>
                  <a:lnTo>
                    <a:pt x="447039" y="287020"/>
                  </a:lnTo>
                  <a:lnTo>
                    <a:pt x="450850" y="287020"/>
                  </a:lnTo>
                  <a:lnTo>
                    <a:pt x="450850" y="267970"/>
                  </a:lnTo>
                  <a:close/>
                </a:path>
                <a:path w="450850" h="377189">
                  <a:moveTo>
                    <a:pt x="3809" y="287020"/>
                  </a:moveTo>
                  <a:lnTo>
                    <a:pt x="0" y="28702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87020"/>
                  </a:lnTo>
                  <a:close/>
                </a:path>
                <a:path w="450850" h="377189">
                  <a:moveTo>
                    <a:pt x="450850" y="287020"/>
                  </a:moveTo>
                  <a:lnTo>
                    <a:pt x="447039" y="287020"/>
                  </a:lnTo>
                  <a:lnTo>
                    <a:pt x="447039" y="293370"/>
                  </a:lnTo>
                  <a:lnTo>
                    <a:pt x="450850" y="293370"/>
                  </a:lnTo>
                  <a:lnTo>
                    <a:pt x="450850" y="287020"/>
                  </a:lnTo>
                  <a:close/>
                </a:path>
                <a:path w="450850" h="377189">
                  <a:moveTo>
                    <a:pt x="3809" y="293370"/>
                  </a:moveTo>
                  <a:lnTo>
                    <a:pt x="0" y="29337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3370"/>
                  </a:lnTo>
                  <a:close/>
                </a:path>
                <a:path w="450850" h="377189">
                  <a:moveTo>
                    <a:pt x="450850" y="293370"/>
                  </a:moveTo>
                  <a:lnTo>
                    <a:pt x="447039" y="293370"/>
                  </a:lnTo>
                  <a:lnTo>
                    <a:pt x="447039" y="306070"/>
                  </a:lnTo>
                  <a:lnTo>
                    <a:pt x="450850" y="306070"/>
                  </a:lnTo>
                  <a:lnTo>
                    <a:pt x="450850" y="293370"/>
                  </a:lnTo>
                  <a:close/>
                </a:path>
                <a:path w="450850" h="377189">
                  <a:moveTo>
                    <a:pt x="3809" y="306070"/>
                  </a:moveTo>
                  <a:lnTo>
                    <a:pt x="0" y="306070"/>
                  </a:lnTo>
                  <a:lnTo>
                    <a:pt x="0" y="318770"/>
                  </a:lnTo>
                  <a:lnTo>
                    <a:pt x="3809" y="318770"/>
                  </a:lnTo>
                  <a:lnTo>
                    <a:pt x="3809" y="306070"/>
                  </a:lnTo>
                  <a:close/>
                </a:path>
                <a:path w="450850" h="377189">
                  <a:moveTo>
                    <a:pt x="450850" y="306070"/>
                  </a:moveTo>
                  <a:lnTo>
                    <a:pt x="447039" y="306070"/>
                  </a:lnTo>
                  <a:lnTo>
                    <a:pt x="447039" y="318770"/>
                  </a:lnTo>
                  <a:lnTo>
                    <a:pt x="450850" y="318770"/>
                  </a:lnTo>
                  <a:lnTo>
                    <a:pt x="450850" y="306070"/>
                  </a:lnTo>
                  <a:close/>
                </a:path>
                <a:path w="450850" h="377189">
                  <a:moveTo>
                    <a:pt x="3809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18770"/>
                  </a:lnTo>
                  <a:close/>
                </a:path>
                <a:path w="450850" h="377189">
                  <a:moveTo>
                    <a:pt x="450850" y="318770"/>
                  </a:moveTo>
                  <a:lnTo>
                    <a:pt x="447039" y="318770"/>
                  </a:lnTo>
                  <a:lnTo>
                    <a:pt x="447039" y="325120"/>
                  </a:lnTo>
                  <a:lnTo>
                    <a:pt x="449579" y="325120"/>
                  </a:lnTo>
                  <a:lnTo>
                    <a:pt x="449579" y="323850"/>
                  </a:lnTo>
                  <a:lnTo>
                    <a:pt x="450850" y="323850"/>
                  </a:lnTo>
                  <a:lnTo>
                    <a:pt x="450850" y="318770"/>
                  </a:lnTo>
                  <a:close/>
                </a:path>
                <a:path w="450850" h="377189">
                  <a:moveTo>
                    <a:pt x="392429" y="376047"/>
                  </a:moveTo>
                  <a:lnTo>
                    <a:pt x="59689" y="376047"/>
                  </a:lnTo>
                  <a:lnTo>
                    <a:pt x="59689" y="377190"/>
                  </a:lnTo>
                  <a:lnTo>
                    <a:pt x="392429" y="377190"/>
                  </a:lnTo>
                  <a:lnTo>
                    <a:pt x="392429" y="376047"/>
                  </a:lnTo>
                  <a:close/>
                </a:path>
                <a:path w="450850" h="377189">
                  <a:moveTo>
                    <a:pt x="394969" y="374777"/>
                  </a:moveTo>
                  <a:lnTo>
                    <a:pt x="58419" y="374777"/>
                  </a:lnTo>
                  <a:lnTo>
                    <a:pt x="58419" y="376047"/>
                  </a:lnTo>
                  <a:lnTo>
                    <a:pt x="394969" y="376047"/>
                  </a:lnTo>
                  <a:lnTo>
                    <a:pt x="394969" y="374777"/>
                  </a:lnTo>
                  <a:close/>
                </a:path>
                <a:path w="450850" h="377189">
                  <a:moveTo>
                    <a:pt x="448309" y="325374"/>
                  </a:moveTo>
                  <a:lnTo>
                    <a:pt x="447039" y="325374"/>
                  </a:lnTo>
                  <a:lnTo>
                    <a:pt x="447039" y="327914"/>
                  </a:lnTo>
                  <a:lnTo>
                    <a:pt x="448309" y="327914"/>
                  </a:lnTo>
                  <a:lnTo>
                    <a:pt x="448309" y="325374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420619" y="265557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2540" y="46989"/>
                  </a:moveTo>
                  <a:lnTo>
                    <a:pt x="1269" y="46989"/>
                  </a:lnTo>
                  <a:lnTo>
                    <a:pt x="1269" y="48260"/>
                  </a:lnTo>
                  <a:lnTo>
                    <a:pt x="3810" y="48260"/>
                  </a:lnTo>
                  <a:lnTo>
                    <a:pt x="3810" y="47244"/>
                  </a:lnTo>
                  <a:lnTo>
                    <a:pt x="2540" y="47244"/>
                  </a:lnTo>
                  <a:lnTo>
                    <a:pt x="2540" y="46989"/>
                  </a:lnTo>
                  <a:close/>
                </a:path>
                <a:path w="443230" h="370839">
                  <a:moveTo>
                    <a:pt x="443230" y="46989"/>
                  </a:moveTo>
                  <a:lnTo>
                    <a:pt x="441960" y="46989"/>
                  </a:lnTo>
                  <a:lnTo>
                    <a:pt x="441960" y="47244"/>
                  </a:lnTo>
                  <a:lnTo>
                    <a:pt x="439419" y="47244"/>
                  </a:lnTo>
                  <a:lnTo>
                    <a:pt x="439419" y="48260"/>
                  </a:lnTo>
                  <a:lnTo>
                    <a:pt x="443230" y="48260"/>
                  </a:lnTo>
                  <a:lnTo>
                    <a:pt x="443230" y="46989"/>
                  </a:lnTo>
                  <a:close/>
                </a:path>
                <a:path w="443230" h="370839">
                  <a:moveTo>
                    <a:pt x="3810" y="45974"/>
                  </a:moveTo>
                  <a:lnTo>
                    <a:pt x="2540" y="45974"/>
                  </a:lnTo>
                  <a:lnTo>
                    <a:pt x="2540" y="46989"/>
                  </a:lnTo>
                  <a:lnTo>
                    <a:pt x="3810" y="46989"/>
                  </a:lnTo>
                  <a:lnTo>
                    <a:pt x="3810" y="45974"/>
                  </a:lnTo>
                  <a:close/>
                </a:path>
                <a:path w="443230" h="370839">
                  <a:moveTo>
                    <a:pt x="440690" y="44450"/>
                  </a:moveTo>
                  <a:lnTo>
                    <a:pt x="439419" y="44450"/>
                  </a:lnTo>
                  <a:lnTo>
                    <a:pt x="439419" y="46989"/>
                  </a:lnTo>
                  <a:lnTo>
                    <a:pt x="441960" y="46989"/>
                  </a:lnTo>
                  <a:lnTo>
                    <a:pt x="441960" y="45974"/>
                  </a:lnTo>
                  <a:lnTo>
                    <a:pt x="440690" y="45974"/>
                  </a:lnTo>
                  <a:lnTo>
                    <a:pt x="440690" y="44450"/>
                  </a:lnTo>
                  <a:close/>
                </a:path>
                <a:path w="443230" h="370839">
                  <a:moveTo>
                    <a:pt x="52069" y="2539"/>
                  </a:moveTo>
                  <a:lnTo>
                    <a:pt x="49530" y="2539"/>
                  </a:lnTo>
                  <a:lnTo>
                    <a:pt x="49530" y="3810"/>
                  </a:lnTo>
                  <a:lnTo>
                    <a:pt x="393700" y="3810"/>
                  </a:lnTo>
                  <a:lnTo>
                    <a:pt x="393700" y="2794"/>
                  </a:lnTo>
                  <a:lnTo>
                    <a:pt x="52069" y="2794"/>
                  </a:lnTo>
                  <a:lnTo>
                    <a:pt x="52069" y="2539"/>
                  </a:lnTo>
                  <a:close/>
                </a:path>
                <a:path w="443230" h="370839">
                  <a:moveTo>
                    <a:pt x="393700" y="2539"/>
                  </a:moveTo>
                  <a:lnTo>
                    <a:pt x="392430" y="2539"/>
                  </a:lnTo>
                  <a:lnTo>
                    <a:pt x="392430" y="2794"/>
                  </a:lnTo>
                  <a:lnTo>
                    <a:pt x="393700" y="2794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392430" y="1524"/>
                  </a:moveTo>
                  <a:lnTo>
                    <a:pt x="52069" y="1524"/>
                  </a:lnTo>
                  <a:lnTo>
                    <a:pt x="52069" y="2539"/>
                  </a:lnTo>
                  <a:lnTo>
                    <a:pt x="392430" y="2539"/>
                  </a:lnTo>
                  <a:lnTo>
                    <a:pt x="392430" y="1524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388619" y="0"/>
                  </a:lnTo>
                  <a:lnTo>
                    <a:pt x="53340" y="126"/>
                  </a:lnTo>
                  <a:lnTo>
                    <a:pt x="53340" y="1524"/>
                  </a:lnTo>
                  <a:lnTo>
                    <a:pt x="389890" y="1524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381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260"/>
                  </a:lnTo>
                  <a:close/>
                </a:path>
                <a:path w="443230" h="370839">
                  <a:moveTo>
                    <a:pt x="443230" y="48260"/>
                  </a:moveTo>
                  <a:lnTo>
                    <a:pt x="439419" y="48260"/>
                  </a:lnTo>
                  <a:lnTo>
                    <a:pt x="439419" y="54610"/>
                  </a:lnTo>
                  <a:lnTo>
                    <a:pt x="443230" y="54610"/>
                  </a:lnTo>
                  <a:lnTo>
                    <a:pt x="443230" y="48260"/>
                  </a:lnTo>
                  <a:close/>
                </a:path>
                <a:path w="443230" h="370839">
                  <a:moveTo>
                    <a:pt x="3810" y="54610"/>
                  </a:moveTo>
                  <a:lnTo>
                    <a:pt x="0" y="5461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54610"/>
                  </a:lnTo>
                  <a:close/>
                </a:path>
                <a:path w="443230" h="370839">
                  <a:moveTo>
                    <a:pt x="443230" y="54610"/>
                  </a:moveTo>
                  <a:lnTo>
                    <a:pt x="439419" y="54610"/>
                  </a:lnTo>
                  <a:lnTo>
                    <a:pt x="439419" y="73660"/>
                  </a:lnTo>
                  <a:lnTo>
                    <a:pt x="443230" y="73660"/>
                  </a:lnTo>
                  <a:lnTo>
                    <a:pt x="443230" y="54610"/>
                  </a:lnTo>
                  <a:close/>
                </a:path>
                <a:path w="443230" h="370839">
                  <a:moveTo>
                    <a:pt x="3810" y="73660"/>
                  </a:moveTo>
                  <a:lnTo>
                    <a:pt x="0" y="7366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73660"/>
                  </a:lnTo>
                  <a:close/>
                </a:path>
                <a:path w="443230" h="370839">
                  <a:moveTo>
                    <a:pt x="443230" y="73660"/>
                  </a:moveTo>
                  <a:lnTo>
                    <a:pt x="439419" y="73660"/>
                  </a:lnTo>
                  <a:lnTo>
                    <a:pt x="439419" y="86360"/>
                  </a:lnTo>
                  <a:lnTo>
                    <a:pt x="443230" y="86360"/>
                  </a:lnTo>
                  <a:lnTo>
                    <a:pt x="443230" y="73660"/>
                  </a:lnTo>
                  <a:close/>
                </a:path>
                <a:path w="443230" h="370839">
                  <a:moveTo>
                    <a:pt x="3810" y="86360"/>
                  </a:moveTo>
                  <a:lnTo>
                    <a:pt x="0" y="8636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86360"/>
                  </a:lnTo>
                  <a:close/>
                </a:path>
                <a:path w="443230" h="370839">
                  <a:moveTo>
                    <a:pt x="443230" y="86360"/>
                  </a:moveTo>
                  <a:lnTo>
                    <a:pt x="439419" y="86360"/>
                  </a:lnTo>
                  <a:lnTo>
                    <a:pt x="439419" y="105410"/>
                  </a:lnTo>
                  <a:lnTo>
                    <a:pt x="443230" y="105410"/>
                  </a:lnTo>
                  <a:lnTo>
                    <a:pt x="443230" y="86360"/>
                  </a:lnTo>
                  <a:close/>
                </a:path>
                <a:path w="443230" h="370839">
                  <a:moveTo>
                    <a:pt x="381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105410"/>
                  </a:lnTo>
                  <a:close/>
                </a:path>
                <a:path w="443230" h="370839">
                  <a:moveTo>
                    <a:pt x="443230" y="105410"/>
                  </a:moveTo>
                  <a:lnTo>
                    <a:pt x="439419" y="105410"/>
                  </a:lnTo>
                  <a:lnTo>
                    <a:pt x="439419" y="111760"/>
                  </a:lnTo>
                  <a:lnTo>
                    <a:pt x="443230" y="111760"/>
                  </a:lnTo>
                  <a:lnTo>
                    <a:pt x="443230" y="105410"/>
                  </a:lnTo>
                  <a:close/>
                </a:path>
                <a:path w="443230" h="370839">
                  <a:moveTo>
                    <a:pt x="3810" y="111760"/>
                  </a:moveTo>
                  <a:lnTo>
                    <a:pt x="0" y="11176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111760"/>
                  </a:lnTo>
                  <a:close/>
                </a:path>
                <a:path w="443230" h="370839">
                  <a:moveTo>
                    <a:pt x="443230" y="111760"/>
                  </a:moveTo>
                  <a:lnTo>
                    <a:pt x="439419" y="111760"/>
                  </a:lnTo>
                  <a:lnTo>
                    <a:pt x="439419" y="149860"/>
                  </a:lnTo>
                  <a:lnTo>
                    <a:pt x="443230" y="149860"/>
                  </a:lnTo>
                  <a:lnTo>
                    <a:pt x="443230" y="111760"/>
                  </a:lnTo>
                  <a:close/>
                </a:path>
                <a:path w="443230" h="370839">
                  <a:moveTo>
                    <a:pt x="3810" y="149860"/>
                  </a:moveTo>
                  <a:lnTo>
                    <a:pt x="0" y="14986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149860"/>
                  </a:lnTo>
                  <a:close/>
                </a:path>
                <a:path w="443230" h="370839">
                  <a:moveTo>
                    <a:pt x="443230" y="149860"/>
                  </a:moveTo>
                  <a:lnTo>
                    <a:pt x="439419" y="149860"/>
                  </a:lnTo>
                  <a:lnTo>
                    <a:pt x="439419" y="213360"/>
                  </a:lnTo>
                  <a:lnTo>
                    <a:pt x="443230" y="213360"/>
                  </a:lnTo>
                  <a:lnTo>
                    <a:pt x="443230" y="149860"/>
                  </a:lnTo>
                  <a:close/>
                </a:path>
                <a:path w="443230" h="370839">
                  <a:moveTo>
                    <a:pt x="3810" y="213360"/>
                  </a:moveTo>
                  <a:lnTo>
                    <a:pt x="0" y="213360"/>
                  </a:lnTo>
                  <a:lnTo>
                    <a:pt x="0" y="229870"/>
                  </a:lnTo>
                  <a:lnTo>
                    <a:pt x="3810" y="229870"/>
                  </a:lnTo>
                  <a:lnTo>
                    <a:pt x="3810" y="213360"/>
                  </a:lnTo>
                  <a:close/>
                </a:path>
                <a:path w="443230" h="370839">
                  <a:moveTo>
                    <a:pt x="443230" y="213360"/>
                  </a:moveTo>
                  <a:lnTo>
                    <a:pt x="439419" y="213360"/>
                  </a:lnTo>
                  <a:lnTo>
                    <a:pt x="439419" y="229870"/>
                  </a:lnTo>
                  <a:lnTo>
                    <a:pt x="443230" y="229870"/>
                  </a:lnTo>
                  <a:lnTo>
                    <a:pt x="443230" y="213360"/>
                  </a:lnTo>
                  <a:close/>
                </a:path>
                <a:path w="443230" h="370839">
                  <a:moveTo>
                    <a:pt x="3810" y="229870"/>
                  </a:moveTo>
                  <a:lnTo>
                    <a:pt x="0" y="22987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29870"/>
                  </a:lnTo>
                  <a:close/>
                </a:path>
                <a:path w="443230" h="370839">
                  <a:moveTo>
                    <a:pt x="443230" y="229870"/>
                  </a:moveTo>
                  <a:lnTo>
                    <a:pt x="439419" y="229870"/>
                  </a:lnTo>
                  <a:lnTo>
                    <a:pt x="439419" y="257810"/>
                  </a:lnTo>
                  <a:lnTo>
                    <a:pt x="443230" y="257810"/>
                  </a:lnTo>
                  <a:lnTo>
                    <a:pt x="443230" y="229870"/>
                  </a:lnTo>
                  <a:close/>
                </a:path>
                <a:path w="443230" h="370839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443230" h="370839">
                  <a:moveTo>
                    <a:pt x="443230" y="257810"/>
                  </a:moveTo>
                  <a:lnTo>
                    <a:pt x="439419" y="257810"/>
                  </a:lnTo>
                  <a:lnTo>
                    <a:pt x="439419" y="264160"/>
                  </a:lnTo>
                  <a:lnTo>
                    <a:pt x="443230" y="264160"/>
                  </a:lnTo>
                  <a:lnTo>
                    <a:pt x="443230" y="257810"/>
                  </a:lnTo>
                  <a:close/>
                </a:path>
                <a:path w="443230" h="370839">
                  <a:moveTo>
                    <a:pt x="3810" y="264160"/>
                  </a:moveTo>
                  <a:lnTo>
                    <a:pt x="0" y="2641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64160"/>
                  </a:lnTo>
                  <a:close/>
                </a:path>
                <a:path w="443230" h="370839">
                  <a:moveTo>
                    <a:pt x="443230" y="264160"/>
                  </a:moveTo>
                  <a:lnTo>
                    <a:pt x="439419" y="264160"/>
                  </a:lnTo>
                  <a:lnTo>
                    <a:pt x="439419" y="283210"/>
                  </a:lnTo>
                  <a:lnTo>
                    <a:pt x="443230" y="283210"/>
                  </a:lnTo>
                  <a:lnTo>
                    <a:pt x="443230" y="264160"/>
                  </a:lnTo>
                  <a:close/>
                </a:path>
                <a:path w="443230" h="370839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443230" h="370839">
                  <a:moveTo>
                    <a:pt x="443230" y="283210"/>
                  </a:moveTo>
                  <a:lnTo>
                    <a:pt x="439419" y="283210"/>
                  </a:lnTo>
                  <a:lnTo>
                    <a:pt x="439419" y="289560"/>
                  </a:lnTo>
                  <a:lnTo>
                    <a:pt x="443230" y="289560"/>
                  </a:lnTo>
                  <a:lnTo>
                    <a:pt x="443230" y="283210"/>
                  </a:lnTo>
                  <a:close/>
                </a:path>
                <a:path w="443230" h="370839">
                  <a:moveTo>
                    <a:pt x="3810" y="289560"/>
                  </a:moveTo>
                  <a:lnTo>
                    <a:pt x="0" y="28956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89560"/>
                  </a:lnTo>
                  <a:close/>
                </a:path>
                <a:path w="443230" h="370839">
                  <a:moveTo>
                    <a:pt x="443230" y="289560"/>
                  </a:moveTo>
                  <a:lnTo>
                    <a:pt x="439419" y="289560"/>
                  </a:lnTo>
                  <a:lnTo>
                    <a:pt x="439419" y="302260"/>
                  </a:lnTo>
                  <a:lnTo>
                    <a:pt x="443230" y="302260"/>
                  </a:lnTo>
                  <a:lnTo>
                    <a:pt x="443230" y="289560"/>
                  </a:lnTo>
                  <a:close/>
                </a:path>
                <a:path w="443230" h="370839">
                  <a:moveTo>
                    <a:pt x="3810" y="302260"/>
                  </a:moveTo>
                  <a:lnTo>
                    <a:pt x="0" y="30226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2260"/>
                  </a:lnTo>
                  <a:close/>
                </a:path>
                <a:path w="443230" h="370839">
                  <a:moveTo>
                    <a:pt x="443230" y="302260"/>
                  </a:moveTo>
                  <a:lnTo>
                    <a:pt x="439419" y="302260"/>
                  </a:lnTo>
                  <a:lnTo>
                    <a:pt x="439419" y="314960"/>
                  </a:lnTo>
                  <a:lnTo>
                    <a:pt x="443230" y="314960"/>
                  </a:lnTo>
                  <a:lnTo>
                    <a:pt x="443230" y="302260"/>
                  </a:lnTo>
                  <a:close/>
                </a:path>
                <a:path w="443230" h="370839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43230" h="370839">
                  <a:moveTo>
                    <a:pt x="443230" y="314960"/>
                  </a:moveTo>
                  <a:lnTo>
                    <a:pt x="439419" y="314960"/>
                  </a:lnTo>
                  <a:lnTo>
                    <a:pt x="439419" y="321310"/>
                  </a:lnTo>
                  <a:lnTo>
                    <a:pt x="443230" y="321310"/>
                  </a:lnTo>
                  <a:lnTo>
                    <a:pt x="443230" y="314960"/>
                  </a:lnTo>
                  <a:close/>
                </a:path>
                <a:path w="443230" h="370839">
                  <a:moveTo>
                    <a:pt x="392430" y="369570"/>
                  </a:moveTo>
                  <a:lnTo>
                    <a:pt x="52069" y="369570"/>
                  </a:lnTo>
                  <a:lnTo>
                    <a:pt x="52069" y="370840"/>
                  </a:lnTo>
                  <a:lnTo>
                    <a:pt x="392430" y="370840"/>
                  </a:lnTo>
                  <a:lnTo>
                    <a:pt x="392430" y="369570"/>
                  </a:lnTo>
                  <a:close/>
                </a:path>
                <a:path w="443230" h="370839">
                  <a:moveTo>
                    <a:pt x="394969" y="368554"/>
                  </a:moveTo>
                  <a:lnTo>
                    <a:pt x="50800" y="368554"/>
                  </a:lnTo>
                  <a:lnTo>
                    <a:pt x="50800" y="369570"/>
                  </a:lnTo>
                  <a:lnTo>
                    <a:pt x="394969" y="369570"/>
                  </a:lnTo>
                  <a:lnTo>
                    <a:pt x="394969" y="368554"/>
                  </a:lnTo>
                  <a:close/>
                </a:path>
                <a:path w="443230" h="370839">
                  <a:moveTo>
                    <a:pt x="396240" y="367030"/>
                  </a:moveTo>
                  <a:lnTo>
                    <a:pt x="48260" y="367030"/>
                  </a:lnTo>
                  <a:lnTo>
                    <a:pt x="48260" y="368554"/>
                  </a:lnTo>
                  <a:lnTo>
                    <a:pt x="50800" y="368554"/>
                  </a:lnTo>
                  <a:lnTo>
                    <a:pt x="396240" y="368427"/>
                  </a:lnTo>
                  <a:lnTo>
                    <a:pt x="396240" y="367030"/>
                  </a:lnTo>
                  <a:close/>
                </a:path>
                <a:path w="443230" h="370839">
                  <a:moveTo>
                    <a:pt x="396240" y="368427"/>
                  </a:moveTo>
                  <a:lnTo>
                    <a:pt x="394969" y="368427"/>
                  </a:lnTo>
                  <a:lnTo>
                    <a:pt x="396240" y="368554"/>
                  </a:lnTo>
                  <a:close/>
                </a:path>
                <a:path w="443230" h="370839">
                  <a:moveTo>
                    <a:pt x="443230" y="324104"/>
                  </a:moveTo>
                  <a:lnTo>
                    <a:pt x="439419" y="324104"/>
                  </a:lnTo>
                  <a:lnTo>
                    <a:pt x="439419" y="327787"/>
                  </a:lnTo>
                  <a:lnTo>
                    <a:pt x="440690" y="327787"/>
                  </a:lnTo>
                  <a:lnTo>
                    <a:pt x="440690" y="326390"/>
                  </a:lnTo>
                  <a:lnTo>
                    <a:pt x="441960" y="326390"/>
                  </a:lnTo>
                  <a:lnTo>
                    <a:pt x="441960" y="325120"/>
                  </a:lnTo>
                  <a:lnTo>
                    <a:pt x="443230" y="325120"/>
                  </a:lnTo>
                  <a:lnTo>
                    <a:pt x="443230" y="324104"/>
                  </a:lnTo>
                  <a:close/>
                </a:path>
                <a:path w="443230" h="370839">
                  <a:moveTo>
                    <a:pt x="3810" y="324104"/>
                  </a:moveTo>
                  <a:lnTo>
                    <a:pt x="1269" y="324104"/>
                  </a:lnTo>
                  <a:lnTo>
                    <a:pt x="1269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4104"/>
                  </a:lnTo>
                  <a:close/>
                </a:path>
                <a:path w="443230" h="370839">
                  <a:moveTo>
                    <a:pt x="3810" y="321564"/>
                  </a:moveTo>
                  <a:lnTo>
                    <a:pt x="0" y="321564"/>
                  </a:lnTo>
                  <a:lnTo>
                    <a:pt x="0" y="324104"/>
                  </a:lnTo>
                  <a:lnTo>
                    <a:pt x="1269" y="324104"/>
                  </a:lnTo>
                  <a:lnTo>
                    <a:pt x="3810" y="323977"/>
                  </a:lnTo>
                  <a:lnTo>
                    <a:pt x="3810" y="321564"/>
                  </a:lnTo>
                  <a:close/>
                </a:path>
                <a:path w="443230" h="370839">
                  <a:moveTo>
                    <a:pt x="443230" y="321564"/>
                  </a:moveTo>
                  <a:lnTo>
                    <a:pt x="439419" y="321564"/>
                  </a:lnTo>
                  <a:lnTo>
                    <a:pt x="439419" y="323977"/>
                  </a:lnTo>
                  <a:lnTo>
                    <a:pt x="443230" y="323977"/>
                  </a:lnTo>
                  <a:lnTo>
                    <a:pt x="443230" y="321564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424429" y="2659507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19">
                  <a:moveTo>
                    <a:pt x="3809" y="43180"/>
                  </a:moveTo>
                  <a:lnTo>
                    <a:pt x="0" y="43180"/>
                  </a:lnTo>
                  <a:lnTo>
                    <a:pt x="0" y="44323"/>
                  </a:lnTo>
                  <a:lnTo>
                    <a:pt x="3809" y="44323"/>
                  </a:lnTo>
                  <a:lnTo>
                    <a:pt x="3809" y="43180"/>
                  </a:lnTo>
                  <a:close/>
                </a:path>
                <a:path w="435610" h="363219">
                  <a:moveTo>
                    <a:pt x="435609" y="43180"/>
                  </a:moveTo>
                  <a:lnTo>
                    <a:pt x="431800" y="43180"/>
                  </a:lnTo>
                  <a:lnTo>
                    <a:pt x="431800" y="44323"/>
                  </a:lnTo>
                  <a:lnTo>
                    <a:pt x="435609" y="44323"/>
                  </a:lnTo>
                  <a:lnTo>
                    <a:pt x="435609" y="43180"/>
                  </a:lnTo>
                  <a:close/>
                </a:path>
                <a:path w="435610" h="363219">
                  <a:moveTo>
                    <a:pt x="1269" y="40639"/>
                  </a:moveTo>
                  <a:lnTo>
                    <a:pt x="0" y="40639"/>
                  </a:lnTo>
                  <a:lnTo>
                    <a:pt x="0" y="43052"/>
                  </a:lnTo>
                  <a:lnTo>
                    <a:pt x="3809" y="43052"/>
                  </a:lnTo>
                  <a:lnTo>
                    <a:pt x="3809" y="40766"/>
                  </a:lnTo>
                  <a:lnTo>
                    <a:pt x="1269" y="40766"/>
                  </a:lnTo>
                  <a:close/>
                </a:path>
                <a:path w="435610" h="363219">
                  <a:moveTo>
                    <a:pt x="435609" y="40766"/>
                  </a:moveTo>
                  <a:lnTo>
                    <a:pt x="431800" y="40766"/>
                  </a:lnTo>
                  <a:lnTo>
                    <a:pt x="431800" y="43052"/>
                  </a:lnTo>
                  <a:lnTo>
                    <a:pt x="435609" y="43052"/>
                  </a:lnTo>
                  <a:lnTo>
                    <a:pt x="435609" y="40766"/>
                  </a:lnTo>
                  <a:close/>
                </a:path>
                <a:path w="435610" h="363219">
                  <a:moveTo>
                    <a:pt x="3809" y="38100"/>
                  </a:moveTo>
                  <a:lnTo>
                    <a:pt x="2539" y="38100"/>
                  </a:lnTo>
                  <a:lnTo>
                    <a:pt x="2539" y="39497"/>
                  </a:lnTo>
                  <a:lnTo>
                    <a:pt x="1269" y="39497"/>
                  </a:lnTo>
                  <a:lnTo>
                    <a:pt x="1269" y="40639"/>
                  </a:lnTo>
                  <a:lnTo>
                    <a:pt x="3809" y="40639"/>
                  </a:lnTo>
                  <a:lnTo>
                    <a:pt x="3809" y="38100"/>
                  </a:lnTo>
                  <a:close/>
                </a:path>
                <a:path w="435610" h="363219">
                  <a:moveTo>
                    <a:pt x="433069" y="35687"/>
                  </a:moveTo>
                  <a:lnTo>
                    <a:pt x="431800" y="35687"/>
                  </a:lnTo>
                  <a:lnTo>
                    <a:pt x="431800" y="40639"/>
                  </a:lnTo>
                  <a:lnTo>
                    <a:pt x="435609" y="40639"/>
                  </a:lnTo>
                  <a:lnTo>
                    <a:pt x="435609" y="39497"/>
                  </a:lnTo>
                  <a:lnTo>
                    <a:pt x="434339" y="39497"/>
                  </a:lnTo>
                  <a:lnTo>
                    <a:pt x="434339" y="38100"/>
                  </a:lnTo>
                  <a:lnTo>
                    <a:pt x="433069" y="38100"/>
                  </a:lnTo>
                  <a:lnTo>
                    <a:pt x="433069" y="35687"/>
                  </a:lnTo>
                  <a:close/>
                </a:path>
                <a:path w="435610" h="363219">
                  <a:moveTo>
                    <a:pt x="43180" y="2539"/>
                  </a:moveTo>
                  <a:lnTo>
                    <a:pt x="40639" y="2539"/>
                  </a:lnTo>
                  <a:lnTo>
                    <a:pt x="40639" y="3810"/>
                  </a:lnTo>
                  <a:lnTo>
                    <a:pt x="394969" y="3810"/>
                  </a:lnTo>
                  <a:lnTo>
                    <a:pt x="394969" y="2666"/>
                  </a:lnTo>
                  <a:lnTo>
                    <a:pt x="43180" y="2666"/>
                  </a:lnTo>
                  <a:close/>
                </a:path>
                <a:path w="435610" h="363219">
                  <a:moveTo>
                    <a:pt x="394969" y="2539"/>
                  </a:moveTo>
                  <a:lnTo>
                    <a:pt x="393700" y="2539"/>
                  </a:lnTo>
                  <a:lnTo>
                    <a:pt x="394969" y="2666"/>
                  </a:lnTo>
                  <a:close/>
                </a:path>
                <a:path w="435610" h="363219">
                  <a:moveTo>
                    <a:pt x="393700" y="1397"/>
                  </a:moveTo>
                  <a:lnTo>
                    <a:pt x="43180" y="1397"/>
                  </a:lnTo>
                  <a:lnTo>
                    <a:pt x="43180" y="2539"/>
                  </a:lnTo>
                  <a:lnTo>
                    <a:pt x="393700" y="2539"/>
                  </a:lnTo>
                  <a:lnTo>
                    <a:pt x="393700" y="1397"/>
                  </a:lnTo>
                  <a:close/>
                </a:path>
                <a:path w="435610" h="363219">
                  <a:moveTo>
                    <a:pt x="392430" y="0"/>
                  </a:moveTo>
                  <a:lnTo>
                    <a:pt x="44450" y="0"/>
                  </a:lnTo>
                  <a:lnTo>
                    <a:pt x="44450" y="1397"/>
                  </a:lnTo>
                  <a:lnTo>
                    <a:pt x="392430" y="1397"/>
                  </a:lnTo>
                  <a:lnTo>
                    <a:pt x="392430" y="0"/>
                  </a:lnTo>
                  <a:close/>
                </a:path>
                <a:path w="435610" h="363219">
                  <a:moveTo>
                    <a:pt x="3809" y="44323"/>
                  </a:moveTo>
                  <a:lnTo>
                    <a:pt x="0" y="44323"/>
                  </a:lnTo>
                  <a:lnTo>
                    <a:pt x="0" y="50673"/>
                  </a:lnTo>
                  <a:lnTo>
                    <a:pt x="3809" y="50673"/>
                  </a:lnTo>
                  <a:lnTo>
                    <a:pt x="3809" y="44323"/>
                  </a:lnTo>
                  <a:close/>
                </a:path>
                <a:path w="435610" h="363219">
                  <a:moveTo>
                    <a:pt x="435609" y="44323"/>
                  </a:moveTo>
                  <a:lnTo>
                    <a:pt x="431800" y="44323"/>
                  </a:lnTo>
                  <a:lnTo>
                    <a:pt x="431800" y="50673"/>
                  </a:lnTo>
                  <a:lnTo>
                    <a:pt x="435609" y="50673"/>
                  </a:lnTo>
                  <a:lnTo>
                    <a:pt x="435609" y="44323"/>
                  </a:lnTo>
                  <a:close/>
                </a:path>
                <a:path w="435610" h="363219">
                  <a:moveTo>
                    <a:pt x="3809" y="50673"/>
                  </a:moveTo>
                  <a:lnTo>
                    <a:pt x="0" y="50673"/>
                  </a:lnTo>
                  <a:lnTo>
                    <a:pt x="0" y="69723"/>
                  </a:lnTo>
                  <a:lnTo>
                    <a:pt x="3809" y="69723"/>
                  </a:lnTo>
                  <a:lnTo>
                    <a:pt x="3809" y="50673"/>
                  </a:lnTo>
                  <a:close/>
                </a:path>
                <a:path w="435610" h="363219">
                  <a:moveTo>
                    <a:pt x="435609" y="50673"/>
                  </a:moveTo>
                  <a:lnTo>
                    <a:pt x="431800" y="50673"/>
                  </a:lnTo>
                  <a:lnTo>
                    <a:pt x="431800" y="69723"/>
                  </a:lnTo>
                  <a:lnTo>
                    <a:pt x="435609" y="69723"/>
                  </a:lnTo>
                  <a:lnTo>
                    <a:pt x="435609" y="50673"/>
                  </a:lnTo>
                  <a:close/>
                </a:path>
                <a:path w="435610" h="363219">
                  <a:moveTo>
                    <a:pt x="3809" y="69723"/>
                  </a:moveTo>
                  <a:lnTo>
                    <a:pt x="0" y="69723"/>
                  </a:lnTo>
                  <a:lnTo>
                    <a:pt x="0" y="82423"/>
                  </a:lnTo>
                  <a:lnTo>
                    <a:pt x="3809" y="82423"/>
                  </a:lnTo>
                  <a:lnTo>
                    <a:pt x="3809" y="69723"/>
                  </a:lnTo>
                  <a:close/>
                </a:path>
                <a:path w="435610" h="363219">
                  <a:moveTo>
                    <a:pt x="435609" y="69723"/>
                  </a:moveTo>
                  <a:lnTo>
                    <a:pt x="431800" y="69723"/>
                  </a:lnTo>
                  <a:lnTo>
                    <a:pt x="431800" y="82423"/>
                  </a:lnTo>
                  <a:lnTo>
                    <a:pt x="435609" y="82423"/>
                  </a:lnTo>
                  <a:lnTo>
                    <a:pt x="435609" y="69723"/>
                  </a:lnTo>
                  <a:close/>
                </a:path>
                <a:path w="435610" h="363219">
                  <a:moveTo>
                    <a:pt x="3809" y="82423"/>
                  </a:moveTo>
                  <a:lnTo>
                    <a:pt x="0" y="82423"/>
                  </a:lnTo>
                  <a:lnTo>
                    <a:pt x="0" y="101473"/>
                  </a:lnTo>
                  <a:lnTo>
                    <a:pt x="3809" y="101473"/>
                  </a:lnTo>
                  <a:lnTo>
                    <a:pt x="3809" y="82423"/>
                  </a:lnTo>
                  <a:close/>
                </a:path>
                <a:path w="435610" h="363219">
                  <a:moveTo>
                    <a:pt x="435609" y="82423"/>
                  </a:moveTo>
                  <a:lnTo>
                    <a:pt x="431800" y="82423"/>
                  </a:lnTo>
                  <a:lnTo>
                    <a:pt x="431800" y="101473"/>
                  </a:lnTo>
                  <a:lnTo>
                    <a:pt x="435609" y="101473"/>
                  </a:lnTo>
                  <a:lnTo>
                    <a:pt x="435609" y="82423"/>
                  </a:lnTo>
                  <a:close/>
                </a:path>
                <a:path w="435610" h="363219">
                  <a:moveTo>
                    <a:pt x="3809" y="101473"/>
                  </a:moveTo>
                  <a:lnTo>
                    <a:pt x="0" y="101473"/>
                  </a:lnTo>
                  <a:lnTo>
                    <a:pt x="0" y="107823"/>
                  </a:lnTo>
                  <a:lnTo>
                    <a:pt x="3809" y="107823"/>
                  </a:lnTo>
                  <a:lnTo>
                    <a:pt x="3809" y="101473"/>
                  </a:lnTo>
                  <a:close/>
                </a:path>
                <a:path w="435610" h="363219">
                  <a:moveTo>
                    <a:pt x="435609" y="101473"/>
                  </a:moveTo>
                  <a:lnTo>
                    <a:pt x="431800" y="101473"/>
                  </a:lnTo>
                  <a:lnTo>
                    <a:pt x="431800" y="107823"/>
                  </a:lnTo>
                  <a:lnTo>
                    <a:pt x="435609" y="107823"/>
                  </a:lnTo>
                  <a:lnTo>
                    <a:pt x="435609" y="101473"/>
                  </a:lnTo>
                  <a:close/>
                </a:path>
                <a:path w="435610" h="363219">
                  <a:moveTo>
                    <a:pt x="3809" y="107823"/>
                  </a:moveTo>
                  <a:lnTo>
                    <a:pt x="0" y="107823"/>
                  </a:lnTo>
                  <a:lnTo>
                    <a:pt x="0" y="145923"/>
                  </a:lnTo>
                  <a:lnTo>
                    <a:pt x="3809" y="145923"/>
                  </a:lnTo>
                  <a:lnTo>
                    <a:pt x="3809" y="107823"/>
                  </a:lnTo>
                  <a:close/>
                </a:path>
                <a:path w="435610" h="363219">
                  <a:moveTo>
                    <a:pt x="435609" y="107823"/>
                  </a:moveTo>
                  <a:lnTo>
                    <a:pt x="431800" y="107823"/>
                  </a:lnTo>
                  <a:lnTo>
                    <a:pt x="431800" y="145923"/>
                  </a:lnTo>
                  <a:lnTo>
                    <a:pt x="435609" y="145923"/>
                  </a:lnTo>
                  <a:lnTo>
                    <a:pt x="435609" y="107823"/>
                  </a:lnTo>
                  <a:close/>
                </a:path>
                <a:path w="435610" h="363219">
                  <a:moveTo>
                    <a:pt x="3809" y="145923"/>
                  </a:moveTo>
                  <a:lnTo>
                    <a:pt x="0" y="145923"/>
                  </a:lnTo>
                  <a:lnTo>
                    <a:pt x="0" y="209423"/>
                  </a:lnTo>
                  <a:lnTo>
                    <a:pt x="3809" y="209423"/>
                  </a:lnTo>
                  <a:lnTo>
                    <a:pt x="3809" y="145923"/>
                  </a:lnTo>
                  <a:close/>
                </a:path>
                <a:path w="435610" h="363219">
                  <a:moveTo>
                    <a:pt x="435609" y="145923"/>
                  </a:moveTo>
                  <a:lnTo>
                    <a:pt x="431800" y="145923"/>
                  </a:lnTo>
                  <a:lnTo>
                    <a:pt x="431800" y="209423"/>
                  </a:lnTo>
                  <a:lnTo>
                    <a:pt x="435609" y="209423"/>
                  </a:lnTo>
                  <a:lnTo>
                    <a:pt x="435609" y="145923"/>
                  </a:lnTo>
                  <a:close/>
                </a:path>
                <a:path w="435610" h="363219">
                  <a:moveTo>
                    <a:pt x="3809" y="209423"/>
                  </a:moveTo>
                  <a:lnTo>
                    <a:pt x="0" y="209423"/>
                  </a:lnTo>
                  <a:lnTo>
                    <a:pt x="0" y="225933"/>
                  </a:lnTo>
                  <a:lnTo>
                    <a:pt x="3809" y="225933"/>
                  </a:lnTo>
                  <a:lnTo>
                    <a:pt x="3809" y="209423"/>
                  </a:lnTo>
                  <a:close/>
                </a:path>
                <a:path w="435610" h="363219">
                  <a:moveTo>
                    <a:pt x="435609" y="209423"/>
                  </a:moveTo>
                  <a:lnTo>
                    <a:pt x="431800" y="209423"/>
                  </a:lnTo>
                  <a:lnTo>
                    <a:pt x="431800" y="225933"/>
                  </a:lnTo>
                  <a:lnTo>
                    <a:pt x="435609" y="225933"/>
                  </a:lnTo>
                  <a:lnTo>
                    <a:pt x="435609" y="209423"/>
                  </a:lnTo>
                  <a:close/>
                </a:path>
                <a:path w="435610" h="363219">
                  <a:moveTo>
                    <a:pt x="3809" y="225933"/>
                  </a:moveTo>
                  <a:lnTo>
                    <a:pt x="0" y="225933"/>
                  </a:lnTo>
                  <a:lnTo>
                    <a:pt x="0" y="253873"/>
                  </a:lnTo>
                  <a:lnTo>
                    <a:pt x="3809" y="253873"/>
                  </a:lnTo>
                  <a:lnTo>
                    <a:pt x="3809" y="225933"/>
                  </a:lnTo>
                  <a:close/>
                </a:path>
                <a:path w="435610" h="363219">
                  <a:moveTo>
                    <a:pt x="435609" y="225933"/>
                  </a:moveTo>
                  <a:lnTo>
                    <a:pt x="431800" y="225933"/>
                  </a:lnTo>
                  <a:lnTo>
                    <a:pt x="431800" y="253873"/>
                  </a:lnTo>
                  <a:lnTo>
                    <a:pt x="435609" y="253873"/>
                  </a:lnTo>
                  <a:lnTo>
                    <a:pt x="435609" y="225933"/>
                  </a:lnTo>
                  <a:close/>
                </a:path>
                <a:path w="435610" h="363219">
                  <a:moveTo>
                    <a:pt x="3809" y="253873"/>
                  </a:moveTo>
                  <a:lnTo>
                    <a:pt x="0" y="253873"/>
                  </a:lnTo>
                  <a:lnTo>
                    <a:pt x="0" y="260223"/>
                  </a:lnTo>
                  <a:lnTo>
                    <a:pt x="3809" y="260223"/>
                  </a:lnTo>
                  <a:lnTo>
                    <a:pt x="3809" y="253873"/>
                  </a:lnTo>
                  <a:close/>
                </a:path>
                <a:path w="435610" h="363219">
                  <a:moveTo>
                    <a:pt x="435609" y="253873"/>
                  </a:moveTo>
                  <a:lnTo>
                    <a:pt x="431800" y="253873"/>
                  </a:lnTo>
                  <a:lnTo>
                    <a:pt x="431800" y="260223"/>
                  </a:lnTo>
                  <a:lnTo>
                    <a:pt x="435609" y="260223"/>
                  </a:lnTo>
                  <a:lnTo>
                    <a:pt x="435609" y="253873"/>
                  </a:lnTo>
                  <a:close/>
                </a:path>
                <a:path w="435610" h="363219">
                  <a:moveTo>
                    <a:pt x="3809" y="260223"/>
                  </a:moveTo>
                  <a:lnTo>
                    <a:pt x="0" y="26022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260223"/>
                  </a:lnTo>
                  <a:close/>
                </a:path>
                <a:path w="435610" h="363219">
                  <a:moveTo>
                    <a:pt x="435609" y="260223"/>
                  </a:moveTo>
                  <a:lnTo>
                    <a:pt x="431800" y="260223"/>
                  </a:lnTo>
                  <a:lnTo>
                    <a:pt x="431800" y="279273"/>
                  </a:lnTo>
                  <a:lnTo>
                    <a:pt x="435609" y="279273"/>
                  </a:lnTo>
                  <a:lnTo>
                    <a:pt x="435609" y="260223"/>
                  </a:lnTo>
                  <a:close/>
                </a:path>
                <a:path w="435610" h="363219">
                  <a:moveTo>
                    <a:pt x="3809" y="279273"/>
                  </a:moveTo>
                  <a:lnTo>
                    <a:pt x="0" y="279273"/>
                  </a:lnTo>
                  <a:lnTo>
                    <a:pt x="0" y="285623"/>
                  </a:lnTo>
                  <a:lnTo>
                    <a:pt x="3809" y="285623"/>
                  </a:lnTo>
                  <a:lnTo>
                    <a:pt x="3809" y="279273"/>
                  </a:lnTo>
                  <a:close/>
                </a:path>
                <a:path w="435610" h="363219">
                  <a:moveTo>
                    <a:pt x="435609" y="279273"/>
                  </a:moveTo>
                  <a:lnTo>
                    <a:pt x="431800" y="279273"/>
                  </a:lnTo>
                  <a:lnTo>
                    <a:pt x="431800" y="285623"/>
                  </a:lnTo>
                  <a:lnTo>
                    <a:pt x="435609" y="285623"/>
                  </a:lnTo>
                  <a:lnTo>
                    <a:pt x="435609" y="279273"/>
                  </a:lnTo>
                  <a:close/>
                </a:path>
                <a:path w="435610" h="363219">
                  <a:moveTo>
                    <a:pt x="3809" y="285623"/>
                  </a:moveTo>
                  <a:lnTo>
                    <a:pt x="0" y="285623"/>
                  </a:lnTo>
                  <a:lnTo>
                    <a:pt x="0" y="298323"/>
                  </a:lnTo>
                  <a:lnTo>
                    <a:pt x="3809" y="298323"/>
                  </a:lnTo>
                  <a:lnTo>
                    <a:pt x="3809" y="285623"/>
                  </a:lnTo>
                  <a:close/>
                </a:path>
                <a:path w="435610" h="363219">
                  <a:moveTo>
                    <a:pt x="435609" y="285623"/>
                  </a:moveTo>
                  <a:lnTo>
                    <a:pt x="431800" y="285623"/>
                  </a:lnTo>
                  <a:lnTo>
                    <a:pt x="431800" y="298323"/>
                  </a:lnTo>
                  <a:lnTo>
                    <a:pt x="435609" y="298323"/>
                  </a:lnTo>
                  <a:lnTo>
                    <a:pt x="435609" y="285623"/>
                  </a:lnTo>
                  <a:close/>
                </a:path>
                <a:path w="435610" h="363219">
                  <a:moveTo>
                    <a:pt x="3809" y="298323"/>
                  </a:moveTo>
                  <a:lnTo>
                    <a:pt x="0" y="298323"/>
                  </a:lnTo>
                  <a:lnTo>
                    <a:pt x="0" y="311023"/>
                  </a:lnTo>
                  <a:lnTo>
                    <a:pt x="3809" y="311023"/>
                  </a:lnTo>
                  <a:lnTo>
                    <a:pt x="3809" y="298323"/>
                  </a:lnTo>
                  <a:close/>
                </a:path>
                <a:path w="435610" h="363219">
                  <a:moveTo>
                    <a:pt x="435609" y="298323"/>
                  </a:moveTo>
                  <a:lnTo>
                    <a:pt x="431800" y="298323"/>
                  </a:lnTo>
                  <a:lnTo>
                    <a:pt x="431800" y="311023"/>
                  </a:lnTo>
                  <a:lnTo>
                    <a:pt x="435609" y="311023"/>
                  </a:lnTo>
                  <a:lnTo>
                    <a:pt x="435609" y="298323"/>
                  </a:lnTo>
                  <a:close/>
                </a:path>
                <a:path w="435610" h="363219">
                  <a:moveTo>
                    <a:pt x="3809" y="311023"/>
                  </a:moveTo>
                  <a:lnTo>
                    <a:pt x="0" y="311023"/>
                  </a:lnTo>
                  <a:lnTo>
                    <a:pt x="0" y="317373"/>
                  </a:lnTo>
                  <a:lnTo>
                    <a:pt x="3809" y="317373"/>
                  </a:lnTo>
                  <a:lnTo>
                    <a:pt x="3809" y="311023"/>
                  </a:lnTo>
                  <a:close/>
                </a:path>
                <a:path w="435610" h="363219">
                  <a:moveTo>
                    <a:pt x="435609" y="311023"/>
                  </a:moveTo>
                  <a:lnTo>
                    <a:pt x="431800" y="311023"/>
                  </a:lnTo>
                  <a:lnTo>
                    <a:pt x="431800" y="317373"/>
                  </a:lnTo>
                  <a:lnTo>
                    <a:pt x="435609" y="317373"/>
                  </a:lnTo>
                  <a:lnTo>
                    <a:pt x="435609" y="311023"/>
                  </a:lnTo>
                  <a:close/>
                </a:path>
                <a:path w="435610" h="363219">
                  <a:moveTo>
                    <a:pt x="393700" y="361950"/>
                  </a:moveTo>
                  <a:lnTo>
                    <a:pt x="43180" y="361950"/>
                  </a:lnTo>
                  <a:lnTo>
                    <a:pt x="43180" y="363093"/>
                  </a:lnTo>
                  <a:lnTo>
                    <a:pt x="393700" y="363093"/>
                  </a:lnTo>
                  <a:lnTo>
                    <a:pt x="393700" y="361950"/>
                  </a:lnTo>
                  <a:close/>
                </a:path>
                <a:path w="435610" h="363219">
                  <a:moveTo>
                    <a:pt x="396239" y="360680"/>
                  </a:moveTo>
                  <a:lnTo>
                    <a:pt x="41909" y="360680"/>
                  </a:lnTo>
                  <a:lnTo>
                    <a:pt x="41909" y="361950"/>
                  </a:lnTo>
                  <a:lnTo>
                    <a:pt x="396239" y="361950"/>
                  </a:lnTo>
                  <a:lnTo>
                    <a:pt x="396239" y="360680"/>
                  </a:lnTo>
                  <a:close/>
                </a:path>
                <a:path w="435610" h="363219">
                  <a:moveTo>
                    <a:pt x="397509" y="359283"/>
                  </a:moveTo>
                  <a:lnTo>
                    <a:pt x="39369" y="359283"/>
                  </a:lnTo>
                  <a:lnTo>
                    <a:pt x="39369" y="360680"/>
                  </a:lnTo>
                  <a:lnTo>
                    <a:pt x="397509" y="360680"/>
                  </a:lnTo>
                  <a:lnTo>
                    <a:pt x="397509" y="359283"/>
                  </a:lnTo>
                  <a:close/>
                </a:path>
                <a:path w="435610" h="363219">
                  <a:moveTo>
                    <a:pt x="435609" y="320167"/>
                  </a:moveTo>
                  <a:lnTo>
                    <a:pt x="431800" y="320167"/>
                  </a:lnTo>
                  <a:lnTo>
                    <a:pt x="431800" y="328930"/>
                  </a:lnTo>
                  <a:lnTo>
                    <a:pt x="433069" y="328930"/>
                  </a:lnTo>
                  <a:lnTo>
                    <a:pt x="433069" y="326517"/>
                  </a:lnTo>
                  <a:lnTo>
                    <a:pt x="434339" y="326517"/>
                  </a:lnTo>
                  <a:lnTo>
                    <a:pt x="434339" y="324993"/>
                  </a:lnTo>
                  <a:lnTo>
                    <a:pt x="435609" y="324993"/>
                  </a:lnTo>
                  <a:lnTo>
                    <a:pt x="435609" y="320167"/>
                  </a:lnTo>
                  <a:close/>
                </a:path>
                <a:path w="435610" h="363219">
                  <a:moveTo>
                    <a:pt x="3809" y="320167"/>
                  </a:moveTo>
                  <a:lnTo>
                    <a:pt x="0" y="320167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4993"/>
                  </a:lnTo>
                  <a:lnTo>
                    <a:pt x="2539" y="324993"/>
                  </a:lnTo>
                  <a:lnTo>
                    <a:pt x="2539" y="326517"/>
                  </a:lnTo>
                  <a:lnTo>
                    <a:pt x="3809" y="326517"/>
                  </a:lnTo>
                  <a:lnTo>
                    <a:pt x="3809" y="320167"/>
                  </a:lnTo>
                  <a:close/>
                </a:path>
                <a:path w="435610" h="363219">
                  <a:moveTo>
                    <a:pt x="3809" y="317500"/>
                  </a:moveTo>
                  <a:lnTo>
                    <a:pt x="0" y="317500"/>
                  </a:lnTo>
                  <a:lnTo>
                    <a:pt x="0" y="319913"/>
                  </a:lnTo>
                  <a:lnTo>
                    <a:pt x="3809" y="319913"/>
                  </a:lnTo>
                  <a:lnTo>
                    <a:pt x="3809" y="317500"/>
                  </a:lnTo>
                  <a:close/>
                </a:path>
                <a:path w="435610" h="363219">
                  <a:moveTo>
                    <a:pt x="435609" y="317500"/>
                  </a:moveTo>
                  <a:lnTo>
                    <a:pt x="431800" y="317500"/>
                  </a:lnTo>
                  <a:lnTo>
                    <a:pt x="431800" y="319913"/>
                  </a:lnTo>
                  <a:lnTo>
                    <a:pt x="435609" y="319913"/>
                  </a:lnTo>
                  <a:lnTo>
                    <a:pt x="435609" y="317500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428240" y="2663317"/>
              <a:ext cx="427990" cy="355600"/>
            </a:xfrm>
            <a:custGeom>
              <a:avLst/>
              <a:gdLst/>
              <a:ahLst/>
              <a:cxnLst/>
              <a:rect l="l" t="t" r="r" b="b"/>
              <a:pathLst>
                <a:path w="427989" h="355600">
                  <a:moveTo>
                    <a:pt x="3810" y="39370"/>
                  </a:moveTo>
                  <a:lnTo>
                    <a:pt x="0" y="3937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9370"/>
                  </a:lnTo>
                  <a:close/>
                </a:path>
                <a:path w="427989" h="355600">
                  <a:moveTo>
                    <a:pt x="427990" y="39370"/>
                  </a:moveTo>
                  <a:lnTo>
                    <a:pt x="424180" y="39370"/>
                  </a:lnTo>
                  <a:lnTo>
                    <a:pt x="424180" y="40512"/>
                  </a:lnTo>
                  <a:lnTo>
                    <a:pt x="427990" y="40512"/>
                  </a:lnTo>
                  <a:lnTo>
                    <a:pt x="427990" y="39370"/>
                  </a:lnTo>
                  <a:close/>
                </a:path>
                <a:path w="427989" h="355600">
                  <a:moveTo>
                    <a:pt x="3810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10" y="39242"/>
                  </a:lnTo>
                  <a:lnTo>
                    <a:pt x="3810" y="36829"/>
                  </a:lnTo>
                  <a:close/>
                </a:path>
                <a:path w="427989" h="355600">
                  <a:moveTo>
                    <a:pt x="427990" y="36829"/>
                  </a:moveTo>
                  <a:lnTo>
                    <a:pt x="424180" y="36829"/>
                  </a:lnTo>
                  <a:lnTo>
                    <a:pt x="424180" y="39242"/>
                  </a:lnTo>
                  <a:lnTo>
                    <a:pt x="427990" y="39242"/>
                  </a:lnTo>
                  <a:lnTo>
                    <a:pt x="427990" y="36829"/>
                  </a:lnTo>
                  <a:close/>
                </a:path>
                <a:path w="427989" h="355600">
                  <a:moveTo>
                    <a:pt x="2540" y="30352"/>
                  </a:moveTo>
                  <a:lnTo>
                    <a:pt x="1270" y="30352"/>
                  </a:lnTo>
                  <a:lnTo>
                    <a:pt x="1270" y="31876"/>
                  </a:lnTo>
                  <a:lnTo>
                    <a:pt x="0" y="31876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0479"/>
                  </a:lnTo>
                  <a:lnTo>
                    <a:pt x="2540" y="30479"/>
                  </a:lnTo>
                  <a:close/>
                </a:path>
                <a:path w="427989" h="355600">
                  <a:moveTo>
                    <a:pt x="427990" y="30352"/>
                  </a:moveTo>
                  <a:lnTo>
                    <a:pt x="426720" y="30352"/>
                  </a:lnTo>
                  <a:lnTo>
                    <a:pt x="424180" y="30479"/>
                  </a:lnTo>
                  <a:lnTo>
                    <a:pt x="424180" y="36702"/>
                  </a:lnTo>
                  <a:lnTo>
                    <a:pt x="427990" y="36702"/>
                  </a:lnTo>
                  <a:lnTo>
                    <a:pt x="427990" y="30352"/>
                  </a:lnTo>
                  <a:close/>
                </a:path>
                <a:path w="427989" h="355600">
                  <a:moveTo>
                    <a:pt x="3810" y="29337"/>
                  </a:moveTo>
                  <a:lnTo>
                    <a:pt x="2540" y="29337"/>
                  </a:lnTo>
                  <a:lnTo>
                    <a:pt x="2540" y="30352"/>
                  </a:lnTo>
                  <a:lnTo>
                    <a:pt x="3810" y="30352"/>
                  </a:lnTo>
                  <a:lnTo>
                    <a:pt x="3810" y="29337"/>
                  </a:lnTo>
                  <a:close/>
                </a:path>
                <a:path w="427989" h="355600">
                  <a:moveTo>
                    <a:pt x="425450" y="27939"/>
                  </a:moveTo>
                  <a:lnTo>
                    <a:pt x="424180" y="27939"/>
                  </a:lnTo>
                  <a:lnTo>
                    <a:pt x="424180" y="30352"/>
                  </a:lnTo>
                  <a:lnTo>
                    <a:pt x="426720" y="30352"/>
                  </a:lnTo>
                  <a:lnTo>
                    <a:pt x="426720" y="29337"/>
                  </a:lnTo>
                  <a:lnTo>
                    <a:pt x="425450" y="29337"/>
                  </a:lnTo>
                  <a:lnTo>
                    <a:pt x="425450" y="27939"/>
                  </a:lnTo>
                  <a:close/>
                </a:path>
                <a:path w="427989" h="355600">
                  <a:moveTo>
                    <a:pt x="35560" y="1142"/>
                  </a:moveTo>
                  <a:lnTo>
                    <a:pt x="34290" y="1142"/>
                  </a:lnTo>
                  <a:lnTo>
                    <a:pt x="34290" y="2539"/>
                  </a:lnTo>
                  <a:lnTo>
                    <a:pt x="394970" y="2539"/>
                  </a:lnTo>
                  <a:lnTo>
                    <a:pt x="394970" y="1397"/>
                  </a:lnTo>
                  <a:lnTo>
                    <a:pt x="35560" y="1397"/>
                  </a:lnTo>
                  <a:lnTo>
                    <a:pt x="35560" y="1142"/>
                  </a:lnTo>
                  <a:close/>
                </a:path>
                <a:path w="427989" h="355600">
                  <a:moveTo>
                    <a:pt x="394970" y="1142"/>
                  </a:moveTo>
                  <a:lnTo>
                    <a:pt x="393700" y="1142"/>
                  </a:lnTo>
                  <a:lnTo>
                    <a:pt x="393700" y="1397"/>
                  </a:lnTo>
                  <a:lnTo>
                    <a:pt x="394970" y="1397"/>
                  </a:lnTo>
                  <a:lnTo>
                    <a:pt x="394970" y="1142"/>
                  </a:lnTo>
                  <a:close/>
                </a:path>
                <a:path w="427989" h="355600">
                  <a:moveTo>
                    <a:pt x="393700" y="126"/>
                  </a:moveTo>
                  <a:lnTo>
                    <a:pt x="35560" y="126"/>
                  </a:lnTo>
                  <a:lnTo>
                    <a:pt x="35560" y="1142"/>
                  </a:lnTo>
                  <a:lnTo>
                    <a:pt x="393700" y="1142"/>
                  </a:lnTo>
                  <a:lnTo>
                    <a:pt x="393700" y="126"/>
                  </a:lnTo>
                  <a:close/>
                </a:path>
                <a:path w="427989" h="355600">
                  <a:moveTo>
                    <a:pt x="391160" y="0"/>
                  </a:moveTo>
                  <a:lnTo>
                    <a:pt x="36830" y="0"/>
                  </a:lnTo>
                  <a:lnTo>
                    <a:pt x="391160" y="126"/>
                  </a:lnTo>
                  <a:close/>
                </a:path>
                <a:path w="427989" h="355600">
                  <a:moveTo>
                    <a:pt x="3810" y="40513"/>
                  </a:moveTo>
                  <a:lnTo>
                    <a:pt x="0" y="40513"/>
                  </a:lnTo>
                  <a:lnTo>
                    <a:pt x="0" y="46862"/>
                  </a:lnTo>
                  <a:lnTo>
                    <a:pt x="3810" y="46862"/>
                  </a:lnTo>
                  <a:lnTo>
                    <a:pt x="3810" y="40513"/>
                  </a:lnTo>
                  <a:close/>
                </a:path>
                <a:path w="427989" h="355600">
                  <a:moveTo>
                    <a:pt x="427990" y="40513"/>
                  </a:moveTo>
                  <a:lnTo>
                    <a:pt x="424180" y="40513"/>
                  </a:lnTo>
                  <a:lnTo>
                    <a:pt x="424180" y="46862"/>
                  </a:lnTo>
                  <a:lnTo>
                    <a:pt x="427990" y="46862"/>
                  </a:lnTo>
                  <a:lnTo>
                    <a:pt x="427990" y="40513"/>
                  </a:lnTo>
                  <a:close/>
                </a:path>
                <a:path w="427989" h="355600">
                  <a:moveTo>
                    <a:pt x="3810" y="46863"/>
                  </a:moveTo>
                  <a:lnTo>
                    <a:pt x="0" y="46863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46863"/>
                  </a:lnTo>
                  <a:close/>
                </a:path>
                <a:path w="427989" h="355600">
                  <a:moveTo>
                    <a:pt x="427990" y="46863"/>
                  </a:moveTo>
                  <a:lnTo>
                    <a:pt x="424180" y="46863"/>
                  </a:lnTo>
                  <a:lnTo>
                    <a:pt x="424180" y="65912"/>
                  </a:lnTo>
                  <a:lnTo>
                    <a:pt x="427990" y="65912"/>
                  </a:lnTo>
                  <a:lnTo>
                    <a:pt x="427990" y="46863"/>
                  </a:lnTo>
                  <a:close/>
                </a:path>
                <a:path w="427989" h="355600">
                  <a:moveTo>
                    <a:pt x="3810" y="65913"/>
                  </a:moveTo>
                  <a:lnTo>
                    <a:pt x="0" y="65913"/>
                  </a:lnTo>
                  <a:lnTo>
                    <a:pt x="0" y="78612"/>
                  </a:lnTo>
                  <a:lnTo>
                    <a:pt x="3810" y="78612"/>
                  </a:lnTo>
                  <a:lnTo>
                    <a:pt x="3810" y="65913"/>
                  </a:lnTo>
                  <a:close/>
                </a:path>
                <a:path w="427989" h="355600">
                  <a:moveTo>
                    <a:pt x="427990" y="65913"/>
                  </a:moveTo>
                  <a:lnTo>
                    <a:pt x="424180" y="65913"/>
                  </a:lnTo>
                  <a:lnTo>
                    <a:pt x="424180" y="78612"/>
                  </a:lnTo>
                  <a:lnTo>
                    <a:pt x="427990" y="78612"/>
                  </a:lnTo>
                  <a:lnTo>
                    <a:pt x="427990" y="65913"/>
                  </a:lnTo>
                  <a:close/>
                </a:path>
                <a:path w="427989" h="355600">
                  <a:moveTo>
                    <a:pt x="3810" y="78613"/>
                  </a:moveTo>
                  <a:lnTo>
                    <a:pt x="0" y="78613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78613"/>
                  </a:lnTo>
                  <a:close/>
                </a:path>
                <a:path w="427989" h="355600">
                  <a:moveTo>
                    <a:pt x="427990" y="78613"/>
                  </a:moveTo>
                  <a:lnTo>
                    <a:pt x="424180" y="78613"/>
                  </a:lnTo>
                  <a:lnTo>
                    <a:pt x="424180" y="97662"/>
                  </a:lnTo>
                  <a:lnTo>
                    <a:pt x="427990" y="97662"/>
                  </a:lnTo>
                  <a:lnTo>
                    <a:pt x="427990" y="78613"/>
                  </a:lnTo>
                  <a:close/>
                </a:path>
                <a:path w="427989" h="355600">
                  <a:moveTo>
                    <a:pt x="3810" y="97663"/>
                  </a:moveTo>
                  <a:lnTo>
                    <a:pt x="0" y="97663"/>
                  </a:lnTo>
                  <a:lnTo>
                    <a:pt x="0" y="104012"/>
                  </a:lnTo>
                  <a:lnTo>
                    <a:pt x="3810" y="104012"/>
                  </a:lnTo>
                  <a:lnTo>
                    <a:pt x="3810" y="97663"/>
                  </a:lnTo>
                  <a:close/>
                </a:path>
                <a:path w="427989" h="355600">
                  <a:moveTo>
                    <a:pt x="427990" y="97663"/>
                  </a:moveTo>
                  <a:lnTo>
                    <a:pt x="424180" y="97663"/>
                  </a:lnTo>
                  <a:lnTo>
                    <a:pt x="424180" y="104012"/>
                  </a:lnTo>
                  <a:lnTo>
                    <a:pt x="427990" y="104012"/>
                  </a:lnTo>
                  <a:lnTo>
                    <a:pt x="427990" y="97663"/>
                  </a:lnTo>
                  <a:close/>
                </a:path>
                <a:path w="427989" h="355600">
                  <a:moveTo>
                    <a:pt x="3810" y="104013"/>
                  </a:moveTo>
                  <a:lnTo>
                    <a:pt x="0" y="104013"/>
                  </a:lnTo>
                  <a:lnTo>
                    <a:pt x="0" y="142112"/>
                  </a:lnTo>
                  <a:lnTo>
                    <a:pt x="3810" y="142112"/>
                  </a:lnTo>
                  <a:lnTo>
                    <a:pt x="3810" y="104013"/>
                  </a:lnTo>
                  <a:close/>
                </a:path>
                <a:path w="427989" h="355600">
                  <a:moveTo>
                    <a:pt x="427990" y="104013"/>
                  </a:moveTo>
                  <a:lnTo>
                    <a:pt x="424180" y="104013"/>
                  </a:lnTo>
                  <a:lnTo>
                    <a:pt x="424180" y="142112"/>
                  </a:lnTo>
                  <a:lnTo>
                    <a:pt x="427990" y="142112"/>
                  </a:lnTo>
                  <a:lnTo>
                    <a:pt x="427990" y="104013"/>
                  </a:lnTo>
                  <a:close/>
                </a:path>
                <a:path w="427989" h="355600">
                  <a:moveTo>
                    <a:pt x="3810" y="142113"/>
                  </a:moveTo>
                  <a:lnTo>
                    <a:pt x="0" y="142113"/>
                  </a:lnTo>
                  <a:lnTo>
                    <a:pt x="0" y="205612"/>
                  </a:lnTo>
                  <a:lnTo>
                    <a:pt x="3810" y="205612"/>
                  </a:lnTo>
                  <a:lnTo>
                    <a:pt x="3810" y="142113"/>
                  </a:lnTo>
                  <a:close/>
                </a:path>
                <a:path w="427989" h="355600">
                  <a:moveTo>
                    <a:pt x="427990" y="142113"/>
                  </a:moveTo>
                  <a:lnTo>
                    <a:pt x="424180" y="142113"/>
                  </a:lnTo>
                  <a:lnTo>
                    <a:pt x="424180" y="205612"/>
                  </a:lnTo>
                  <a:lnTo>
                    <a:pt x="427990" y="205612"/>
                  </a:lnTo>
                  <a:lnTo>
                    <a:pt x="427990" y="142113"/>
                  </a:lnTo>
                  <a:close/>
                </a:path>
                <a:path w="427989" h="355600">
                  <a:moveTo>
                    <a:pt x="3810" y="205613"/>
                  </a:moveTo>
                  <a:lnTo>
                    <a:pt x="0" y="205613"/>
                  </a:lnTo>
                  <a:lnTo>
                    <a:pt x="0" y="222123"/>
                  </a:lnTo>
                  <a:lnTo>
                    <a:pt x="3810" y="222123"/>
                  </a:lnTo>
                  <a:lnTo>
                    <a:pt x="3810" y="205613"/>
                  </a:lnTo>
                  <a:close/>
                </a:path>
                <a:path w="427989" h="355600">
                  <a:moveTo>
                    <a:pt x="427990" y="205613"/>
                  </a:moveTo>
                  <a:lnTo>
                    <a:pt x="424180" y="205613"/>
                  </a:lnTo>
                  <a:lnTo>
                    <a:pt x="424180" y="222123"/>
                  </a:lnTo>
                  <a:lnTo>
                    <a:pt x="427990" y="222123"/>
                  </a:lnTo>
                  <a:lnTo>
                    <a:pt x="427990" y="205613"/>
                  </a:lnTo>
                  <a:close/>
                </a:path>
                <a:path w="427989" h="355600">
                  <a:moveTo>
                    <a:pt x="3810" y="222123"/>
                  </a:moveTo>
                  <a:lnTo>
                    <a:pt x="0" y="222123"/>
                  </a:lnTo>
                  <a:lnTo>
                    <a:pt x="0" y="250062"/>
                  </a:lnTo>
                  <a:lnTo>
                    <a:pt x="3810" y="250062"/>
                  </a:lnTo>
                  <a:lnTo>
                    <a:pt x="3810" y="222123"/>
                  </a:lnTo>
                  <a:close/>
                </a:path>
                <a:path w="427989" h="355600">
                  <a:moveTo>
                    <a:pt x="427990" y="222123"/>
                  </a:moveTo>
                  <a:lnTo>
                    <a:pt x="424180" y="222123"/>
                  </a:lnTo>
                  <a:lnTo>
                    <a:pt x="424180" y="250062"/>
                  </a:lnTo>
                  <a:lnTo>
                    <a:pt x="427990" y="250062"/>
                  </a:lnTo>
                  <a:lnTo>
                    <a:pt x="427990" y="222123"/>
                  </a:lnTo>
                  <a:close/>
                </a:path>
                <a:path w="427989" h="355600">
                  <a:moveTo>
                    <a:pt x="3810" y="250063"/>
                  </a:moveTo>
                  <a:lnTo>
                    <a:pt x="0" y="250063"/>
                  </a:lnTo>
                  <a:lnTo>
                    <a:pt x="0" y="256412"/>
                  </a:lnTo>
                  <a:lnTo>
                    <a:pt x="3810" y="256412"/>
                  </a:lnTo>
                  <a:lnTo>
                    <a:pt x="3810" y="250063"/>
                  </a:lnTo>
                  <a:close/>
                </a:path>
                <a:path w="427989" h="355600">
                  <a:moveTo>
                    <a:pt x="427990" y="250063"/>
                  </a:moveTo>
                  <a:lnTo>
                    <a:pt x="424180" y="250063"/>
                  </a:lnTo>
                  <a:lnTo>
                    <a:pt x="424180" y="256412"/>
                  </a:lnTo>
                  <a:lnTo>
                    <a:pt x="427990" y="256412"/>
                  </a:lnTo>
                  <a:lnTo>
                    <a:pt x="427990" y="250063"/>
                  </a:lnTo>
                  <a:close/>
                </a:path>
                <a:path w="427989" h="355600">
                  <a:moveTo>
                    <a:pt x="3810" y="256413"/>
                  </a:moveTo>
                  <a:lnTo>
                    <a:pt x="0" y="2564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56413"/>
                  </a:lnTo>
                  <a:close/>
                </a:path>
                <a:path w="427989" h="355600">
                  <a:moveTo>
                    <a:pt x="427990" y="256413"/>
                  </a:moveTo>
                  <a:lnTo>
                    <a:pt x="424180" y="256413"/>
                  </a:lnTo>
                  <a:lnTo>
                    <a:pt x="424180" y="275463"/>
                  </a:lnTo>
                  <a:lnTo>
                    <a:pt x="427990" y="275463"/>
                  </a:lnTo>
                  <a:lnTo>
                    <a:pt x="427990" y="256413"/>
                  </a:lnTo>
                  <a:close/>
                </a:path>
                <a:path w="427989" h="355600">
                  <a:moveTo>
                    <a:pt x="3810" y="275463"/>
                  </a:moveTo>
                  <a:lnTo>
                    <a:pt x="0" y="27546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75463"/>
                  </a:lnTo>
                  <a:close/>
                </a:path>
                <a:path w="427989" h="355600">
                  <a:moveTo>
                    <a:pt x="427990" y="275463"/>
                  </a:moveTo>
                  <a:lnTo>
                    <a:pt x="424180" y="275463"/>
                  </a:lnTo>
                  <a:lnTo>
                    <a:pt x="424180" y="281813"/>
                  </a:lnTo>
                  <a:lnTo>
                    <a:pt x="427990" y="281813"/>
                  </a:lnTo>
                  <a:lnTo>
                    <a:pt x="427990" y="275463"/>
                  </a:lnTo>
                  <a:close/>
                </a:path>
                <a:path w="427989" h="355600">
                  <a:moveTo>
                    <a:pt x="3810" y="281813"/>
                  </a:moveTo>
                  <a:lnTo>
                    <a:pt x="0" y="28181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81813"/>
                  </a:lnTo>
                  <a:close/>
                </a:path>
                <a:path w="427989" h="355600">
                  <a:moveTo>
                    <a:pt x="427990" y="281813"/>
                  </a:moveTo>
                  <a:lnTo>
                    <a:pt x="424180" y="281813"/>
                  </a:lnTo>
                  <a:lnTo>
                    <a:pt x="424180" y="294513"/>
                  </a:lnTo>
                  <a:lnTo>
                    <a:pt x="427990" y="294513"/>
                  </a:lnTo>
                  <a:lnTo>
                    <a:pt x="427990" y="281813"/>
                  </a:lnTo>
                  <a:close/>
                </a:path>
                <a:path w="427989" h="355600">
                  <a:moveTo>
                    <a:pt x="3810" y="294513"/>
                  </a:moveTo>
                  <a:lnTo>
                    <a:pt x="0" y="29451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94513"/>
                  </a:lnTo>
                  <a:close/>
                </a:path>
                <a:path w="427989" h="355600">
                  <a:moveTo>
                    <a:pt x="427990" y="294513"/>
                  </a:moveTo>
                  <a:lnTo>
                    <a:pt x="424180" y="294513"/>
                  </a:lnTo>
                  <a:lnTo>
                    <a:pt x="424180" y="307213"/>
                  </a:lnTo>
                  <a:lnTo>
                    <a:pt x="427990" y="307213"/>
                  </a:lnTo>
                  <a:lnTo>
                    <a:pt x="427990" y="294513"/>
                  </a:lnTo>
                  <a:close/>
                </a:path>
                <a:path w="427989" h="355600">
                  <a:moveTo>
                    <a:pt x="3810" y="307213"/>
                  </a:moveTo>
                  <a:lnTo>
                    <a:pt x="0" y="30721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07213"/>
                  </a:lnTo>
                  <a:close/>
                </a:path>
                <a:path w="427989" h="355600">
                  <a:moveTo>
                    <a:pt x="427990" y="307213"/>
                  </a:moveTo>
                  <a:lnTo>
                    <a:pt x="424180" y="307213"/>
                  </a:lnTo>
                  <a:lnTo>
                    <a:pt x="424180" y="313563"/>
                  </a:lnTo>
                  <a:lnTo>
                    <a:pt x="427990" y="313563"/>
                  </a:lnTo>
                  <a:lnTo>
                    <a:pt x="427990" y="307213"/>
                  </a:lnTo>
                  <a:close/>
                </a:path>
                <a:path w="427989" h="355600">
                  <a:moveTo>
                    <a:pt x="394970" y="354457"/>
                  </a:moveTo>
                  <a:lnTo>
                    <a:pt x="34290" y="354457"/>
                  </a:lnTo>
                  <a:lnTo>
                    <a:pt x="34290" y="355473"/>
                  </a:lnTo>
                  <a:lnTo>
                    <a:pt x="394970" y="355473"/>
                  </a:lnTo>
                  <a:lnTo>
                    <a:pt x="394970" y="354457"/>
                  </a:lnTo>
                  <a:close/>
                </a:path>
                <a:path w="427989" h="355600">
                  <a:moveTo>
                    <a:pt x="396240" y="353060"/>
                  </a:moveTo>
                  <a:lnTo>
                    <a:pt x="33020" y="353060"/>
                  </a:lnTo>
                  <a:lnTo>
                    <a:pt x="33020" y="354457"/>
                  </a:lnTo>
                  <a:lnTo>
                    <a:pt x="34290" y="354457"/>
                  </a:lnTo>
                  <a:lnTo>
                    <a:pt x="396240" y="354330"/>
                  </a:lnTo>
                  <a:lnTo>
                    <a:pt x="396240" y="353060"/>
                  </a:lnTo>
                  <a:close/>
                </a:path>
                <a:path w="427989" h="355600">
                  <a:moveTo>
                    <a:pt x="396240" y="354330"/>
                  </a:moveTo>
                  <a:lnTo>
                    <a:pt x="394970" y="354330"/>
                  </a:lnTo>
                  <a:lnTo>
                    <a:pt x="396240" y="354457"/>
                  </a:lnTo>
                  <a:close/>
                </a:path>
                <a:path w="427989" h="355600">
                  <a:moveTo>
                    <a:pt x="398780" y="351789"/>
                  </a:moveTo>
                  <a:lnTo>
                    <a:pt x="31750" y="351789"/>
                  </a:lnTo>
                  <a:lnTo>
                    <a:pt x="31750" y="353060"/>
                  </a:lnTo>
                  <a:lnTo>
                    <a:pt x="398780" y="353060"/>
                  </a:lnTo>
                  <a:lnTo>
                    <a:pt x="398780" y="351789"/>
                  </a:lnTo>
                  <a:close/>
                </a:path>
                <a:path w="427989" h="355600">
                  <a:moveTo>
                    <a:pt x="427990" y="316357"/>
                  </a:moveTo>
                  <a:lnTo>
                    <a:pt x="424180" y="316357"/>
                  </a:lnTo>
                  <a:lnTo>
                    <a:pt x="424180" y="329057"/>
                  </a:lnTo>
                  <a:lnTo>
                    <a:pt x="425450" y="329057"/>
                  </a:lnTo>
                  <a:lnTo>
                    <a:pt x="425450" y="327660"/>
                  </a:lnTo>
                  <a:lnTo>
                    <a:pt x="426720" y="327660"/>
                  </a:lnTo>
                  <a:lnTo>
                    <a:pt x="426720" y="326389"/>
                  </a:lnTo>
                  <a:lnTo>
                    <a:pt x="427990" y="326389"/>
                  </a:lnTo>
                  <a:lnTo>
                    <a:pt x="427990" y="316357"/>
                  </a:lnTo>
                  <a:close/>
                </a:path>
                <a:path w="427989" h="355600">
                  <a:moveTo>
                    <a:pt x="3810" y="316357"/>
                  </a:moveTo>
                  <a:lnTo>
                    <a:pt x="0" y="316357"/>
                  </a:lnTo>
                  <a:lnTo>
                    <a:pt x="0" y="325120"/>
                  </a:lnTo>
                  <a:lnTo>
                    <a:pt x="1270" y="325120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316357"/>
                  </a:lnTo>
                  <a:close/>
                </a:path>
                <a:path w="427989" h="355600">
                  <a:moveTo>
                    <a:pt x="3810" y="313690"/>
                  </a:moveTo>
                  <a:lnTo>
                    <a:pt x="0" y="313690"/>
                  </a:lnTo>
                  <a:lnTo>
                    <a:pt x="0" y="316103"/>
                  </a:lnTo>
                  <a:lnTo>
                    <a:pt x="3810" y="316103"/>
                  </a:lnTo>
                  <a:lnTo>
                    <a:pt x="3810" y="313690"/>
                  </a:lnTo>
                  <a:close/>
                </a:path>
                <a:path w="427989" h="355600">
                  <a:moveTo>
                    <a:pt x="427990" y="313690"/>
                  </a:moveTo>
                  <a:lnTo>
                    <a:pt x="424180" y="313690"/>
                  </a:lnTo>
                  <a:lnTo>
                    <a:pt x="424180" y="316103"/>
                  </a:lnTo>
                  <a:lnTo>
                    <a:pt x="427990" y="316103"/>
                  </a:lnTo>
                  <a:lnTo>
                    <a:pt x="427990" y="31369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432050" y="2665857"/>
              <a:ext cx="420370" cy="349250"/>
            </a:xfrm>
            <a:custGeom>
              <a:avLst/>
              <a:gdLst/>
              <a:ahLst/>
              <a:cxnLst/>
              <a:rect l="l" t="t" r="r" b="b"/>
              <a:pathLst>
                <a:path w="420369" h="349250">
                  <a:moveTo>
                    <a:pt x="2539" y="36830"/>
                  </a:moveTo>
                  <a:lnTo>
                    <a:pt x="0" y="36830"/>
                  </a:lnTo>
                  <a:lnTo>
                    <a:pt x="0" y="37973"/>
                  </a:lnTo>
                  <a:lnTo>
                    <a:pt x="2539" y="37973"/>
                  </a:lnTo>
                  <a:lnTo>
                    <a:pt x="2539" y="36830"/>
                  </a:lnTo>
                  <a:close/>
                </a:path>
                <a:path w="420369" h="349250">
                  <a:moveTo>
                    <a:pt x="420369" y="36830"/>
                  </a:moveTo>
                  <a:lnTo>
                    <a:pt x="417830" y="36830"/>
                  </a:lnTo>
                  <a:lnTo>
                    <a:pt x="417830" y="37973"/>
                  </a:lnTo>
                  <a:lnTo>
                    <a:pt x="420369" y="37973"/>
                  </a:lnTo>
                  <a:lnTo>
                    <a:pt x="420369" y="36830"/>
                  </a:lnTo>
                  <a:close/>
                </a:path>
                <a:path w="420369" h="349250">
                  <a:moveTo>
                    <a:pt x="2539" y="34289"/>
                  </a:moveTo>
                  <a:lnTo>
                    <a:pt x="0" y="34289"/>
                  </a:lnTo>
                  <a:lnTo>
                    <a:pt x="0" y="36702"/>
                  </a:lnTo>
                  <a:lnTo>
                    <a:pt x="2539" y="36702"/>
                  </a:lnTo>
                  <a:lnTo>
                    <a:pt x="2539" y="34289"/>
                  </a:lnTo>
                  <a:close/>
                </a:path>
                <a:path w="420369" h="349250">
                  <a:moveTo>
                    <a:pt x="420369" y="34289"/>
                  </a:moveTo>
                  <a:lnTo>
                    <a:pt x="417830" y="34289"/>
                  </a:lnTo>
                  <a:lnTo>
                    <a:pt x="417830" y="36702"/>
                  </a:lnTo>
                  <a:lnTo>
                    <a:pt x="420369" y="36702"/>
                  </a:lnTo>
                  <a:lnTo>
                    <a:pt x="420369" y="34289"/>
                  </a:lnTo>
                  <a:close/>
                </a:path>
                <a:path w="420369" h="349250">
                  <a:moveTo>
                    <a:pt x="2539" y="27939"/>
                  </a:moveTo>
                  <a:lnTo>
                    <a:pt x="0" y="27939"/>
                  </a:lnTo>
                  <a:lnTo>
                    <a:pt x="0" y="34162"/>
                  </a:lnTo>
                  <a:lnTo>
                    <a:pt x="2539" y="34162"/>
                  </a:lnTo>
                  <a:lnTo>
                    <a:pt x="2539" y="27939"/>
                  </a:lnTo>
                  <a:close/>
                </a:path>
                <a:path w="420369" h="349250">
                  <a:moveTo>
                    <a:pt x="420369" y="27939"/>
                  </a:moveTo>
                  <a:lnTo>
                    <a:pt x="417830" y="27939"/>
                  </a:lnTo>
                  <a:lnTo>
                    <a:pt x="417830" y="34162"/>
                  </a:lnTo>
                  <a:lnTo>
                    <a:pt x="420369" y="34162"/>
                  </a:lnTo>
                  <a:lnTo>
                    <a:pt x="420369" y="27939"/>
                  </a:lnTo>
                  <a:close/>
                </a:path>
                <a:path w="420369" h="349250">
                  <a:moveTo>
                    <a:pt x="2539" y="24002"/>
                  </a:moveTo>
                  <a:lnTo>
                    <a:pt x="1269" y="24002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27812"/>
                  </a:lnTo>
                  <a:lnTo>
                    <a:pt x="2539" y="27812"/>
                  </a:lnTo>
                  <a:lnTo>
                    <a:pt x="2539" y="24002"/>
                  </a:lnTo>
                  <a:close/>
                </a:path>
                <a:path w="420369" h="349250">
                  <a:moveTo>
                    <a:pt x="420369" y="24002"/>
                  </a:moveTo>
                  <a:lnTo>
                    <a:pt x="419100" y="24002"/>
                  </a:lnTo>
                  <a:lnTo>
                    <a:pt x="419100" y="24257"/>
                  </a:lnTo>
                  <a:lnTo>
                    <a:pt x="417830" y="24257"/>
                  </a:lnTo>
                  <a:lnTo>
                    <a:pt x="417830" y="27812"/>
                  </a:lnTo>
                  <a:lnTo>
                    <a:pt x="420369" y="27812"/>
                  </a:lnTo>
                  <a:lnTo>
                    <a:pt x="420369" y="24002"/>
                  </a:lnTo>
                  <a:close/>
                </a:path>
                <a:path w="420369" h="349250">
                  <a:moveTo>
                    <a:pt x="419100" y="22987"/>
                  </a:moveTo>
                  <a:lnTo>
                    <a:pt x="417830" y="22987"/>
                  </a:lnTo>
                  <a:lnTo>
                    <a:pt x="417830" y="24002"/>
                  </a:lnTo>
                  <a:lnTo>
                    <a:pt x="419100" y="24002"/>
                  </a:lnTo>
                  <a:lnTo>
                    <a:pt x="419100" y="22987"/>
                  </a:lnTo>
                  <a:close/>
                </a:path>
                <a:path w="420369" h="349250">
                  <a:moveTo>
                    <a:pt x="26669" y="2412"/>
                  </a:moveTo>
                  <a:lnTo>
                    <a:pt x="25400" y="2412"/>
                  </a:lnTo>
                  <a:lnTo>
                    <a:pt x="25400" y="3810"/>
                  </a:lnTo>
                  <a:lnTo>
                    <a:pt x="396239" y="3810"/>
                  </a:lnTo>
                  <a:lnTo>
                    <a:pt x="396239" y="2539"/>
                  </a:lnTo>
                  <a:lnTo>
                    <a:pt x="26669" y="2539"/>
                  </a:lnTo>
                  <a:close/>
                </a:path>
                <a:path w="420369" h="349250">
                  <a:moveTo>
                    <a:pt x="396239" y="2412"/>
                  </a:moveTo>
                  <a:lnTo>
                    <a:pt x="393700" y="2412"/>
                  </a:lnTo>
                  <a:lnTo>
                    <a:pt x="396239" y="2539"/>
                  </a:lnTo>
                  <a:close/>
                </a:path>
                <a:path w="420369" h="349250">
                  <a:moveTo>
                    <a:pt x="393700" y="1397"/>
                  </a:moveTo>
                  <a:lnTo>
                    <a:pt x="26669" y="1397"/>
                  </a:lnTo>
                  <a:lnTo>
                    <a:pt x="26669" y="2412"/>
                  </a:lnTo>
                  <a:lnTo>
                    <a:pt x="393700" y="2412"/>
                  </a:lnTo>
                  <a:lnTo>
                    <a:pt x="393700" y="1397"/>
                  </a:lnTo>
                  <a:close/>
                </a:path>
                <a:path w="420369" h="349250">
                  <a:moveTo>
                    <a:pt x="392430" y="0"/>
                  </a:moveTo>
                  <a:lnTo>
                    <a:pt x="29210" y="0"/>
                  </a:lnTo>
                  <a:lnTo>
                    <a:pt x="29210" y="1397"/>
                  </a:lnTo>
                  <a:lnTo>
                    <a:pt x="392430" y="1397"/>
                  </a:lnTo>
                  <a:lnTo>
                    <a:pt x="392430" y="0"/>
                  </a:lnTo>
                  <a:close/>
                </a:path>
                <a:path w="420369" h="349250">
                  <a:moveTo>
                    <a:pt x="2539" y="37973"/>
                  </a:moveTo>
                  <a:lnTo>
                    <a:pt x="0" y="37973"/>
                  </a:lnTo>
                  <a:lnTo>
                    <a:pt x="0" y="44323"/>
                  </a:lnTo>
                  <a:lnTo>
                    <a:pt x="2539" y="44323"/>
                  </a:lnTo>
                  <a:lnTo>
                    <a:pt x="2539" y="37973"/>
                  </a:lnTo>
                  <a:close/>
                </a:path>
                <a:path w="420369" h="349250">
                  <a:moveTo>
                    <a:pt x="420369" y="37973"/>
                  </a:moveTo>
                  <a:lnTo>
                    <a:pt x="417830" y="37973"/>
                  </a:lnTo>
                  <a:lnTo>
                    <a:pt x="417830" y="44323"/>
                  </a:lnTo>
                  <a:lnTo>
                    <a:pt x="420369" y="44323"/>
                  </a:lnTo>
                  <a:lnTo>
                    <a:pt x="420369" y="37973"/>
                  </a:lnTo>
                  <a:close/>
                </a:path>
                <a:path w="420369" h="349250">
                  <a:moveTo>
                    <a:pt x="2539" y="44323"/>
                  </a:moveTo>
                  <a:lnTo>
                    <a:pt x="0" y="44323"/>
                  </a:lnTo>
                  <a:lnTo>
                    <a:pt x="0" y="63373"/>
                  </a:lnTo>
                  <a:lnTo>
                    <a:pt x="2539" y="63373"/>
                  </a:lnTo>
                  <a:lnTo>
                    <a:pt x="2539" y="44323"/>
                  </a:lnTo>
                  <a:close/>
                </a:path>
                <a:path w="420369" h="349250">
                  <a:moveTo>
                    <a:pt x="420369" y="44323"/>
                  </a:moveTo>
                  <a:lnTo>
                    <a:pt x="417830" y="44323"/>
                  </a:lnTo>
                  <a:lnTo>
                    <a:pt x="417830" y="63373"/>
                  </a:lnTo>
                  <a:lnTo>
                    <a:pt x="420369" y="63373"/>
                  </a:lnTo>
                  <a:lnTo>
                    <a:pt x="420369" y="44323"/>
                  </a:lnTo>
                  <a:close/>
                </a:path>
                <a:path w="420369" h="349250">
                  <a:moveTo>
                    <a:pt x="2539" y="63373"/>
                  </a:moveTo>
                  <a:lnTo>
                    <a:pt x="0" y="63373"/>
                  </a:lnTo>
                  <a:lnTo>
                    <a:pt x="0" y="76073"/>
                  </a:lnTo>
                  <a:lnTo>
                    <a:pt x="2539" y="76073"/>
                  </a:lnTo>
                  <a:lnTo>
                    <a:pt x="2539" y="63373"/>
                  </a:lnTo>
                  <a:close/>
                </a:path>
                <a:path w="420369" h="349250">
                  <a:moveTo>
                    <a:pt x="420369" y="63373"/>
                  </a:moveTo>
                  <a:lnTo>
                    <a:pt x="417830" y="63373"/>
                  </a:lnTo>
                  <a:lnTo>
                    <a:pt x="417830" y="76073"/>
                  </a:lnTo>
                  <a:lnTo>
                    <a:pt x="420369" y="76073"/>
                  </a:lnTo>
                  <a:lnTo>
                    <a:pt x="420369" y="63373"/>
                  </a:lnTo>
                  <a:close/>
                </a:path>
                <a:path w="420369" h="349250">
                  <a:moveTo>
                    <a:pt x="2539" y="76073"/>
                  </a:moveTo>
                  <a:lnTo>
                    <a:pt x="0" y="76073"/>
                  </a:lnTo>
                  <a:lnTo>
                    <a:pt x="0" y="95123"/>
                  </a:lnTo>
                  <a:lnTo>
                    <a:pt x="2539" y="95123"/>
                  </a:lnTo>
                  <a:lnTo>
                    <a:pt x="2539" y="76073"/>
                  </a:lnTo>
                  <a:close/>
                </a:path>
                <a:path w="420369" h="349250">
                  <a:moveTo>
                    <a:pt x="420369" y="76073"/>
                  </a:moveTo>
                  <a:lnTo>
                    <a:pt x="417830" y="76073"/>
                  </a:lnTo>
                  <a:lnTo>
                    <a:pt x="417830" y="95123"/>
                  </a:lnTo>
                  <a:lnTo>
                    <a:pt x="420369" y="95123"/>
                  </a:lnTo>
                  <a:lnTo>
                    <a:pt x="420369" y="76073"/>
                  </a:lnTo>
                  <a:close/>
                </a:path>
                <a:path w="420369" h="349250">
                  <a:moveTo>
                    <a:pt x="2539" y="95123"/>
                  </a:moveTo>
                  <a:lnTo>
                    <a:pt x="0" y="95123"/>
                  </a:lnTo>
                  <a:lnTo>
                    <a:pt x="0" y="101473"/>
                  </a:lnTo>
                  <a:lnTo>
                    <a:pt x="2539" y="101473"/>
                  </a:lnTo>
                  <a:lnTo>
                    <a:pt x="2539" y="95123"/>
                  </a:lnTo>
                  <a:close/>
                </a:path>
                <a:path w="420369" h="349250">
                  <a:moveTo>
                    <a:pt x="420369" y="95123"/>
                  </a:moveTo>
                  <a:lnTo>
                    <a:pt x="417830" y="95123"/>
                  </a:lnTo>
                  <a:lnTo>
                    <a:pt x="417830" y="101473"/>
                  </a:lnTo>
                  <a:lnTo>
                    <a:pt x="420369" y="101473"/>
                  </a:lnTo>
                  <a:lnTo>
                    <a:pt x="420369" y="95123"/>
                  </a:lnTo>
                  <a:close/>
                </a:path>
                <a:path w="420369" h="349250">
                  <a:moveTo>
                    <a:pt x="2539" y="101473"/>
                  </a:moveTo>
                  <a:lnTo>
                    <a:pt x="0" y="101473"/>
                  </a:lnTo>
                  <a:lnTo>
                    <a:pt x="0" y="139573"/>
                  </a:lnTo>
                  <a:lnTo>
                    <a:pt x="2539" y="139573"/>
                  </a:lnTo>
                  <a:lnTo>
                    <a:pt x="2539" y="101473"/>
                  </a:lnTo>
                  <a:close/>
                </a:path>
                <a:path w="420369" h="349250">
                  <a:moveTo>
                    <a:pt x="420369" y="101473"/>
                  </a:moveTo>
                  <a:lnTo>
                    <a:pt x="417830" y="101473"/>
                  </a:lnTo>
                  <a:lnTo>
                    <a:pt x="417830" y="139573"/>
                  </a:lnTo>
                  <a:lnTo>
                    <a:pt x="420369" y="139573"/>
                  </a:lnTo>
                  <a:lnTo>
                    <a:pt x="420369" y="101473"/>
                  </a:lnTo>
                  <a:close/>
                </a:path>
                <a:path w="420369" h="349250">
                  <a:moveTo>
                    <a:pt x="2539" y="139573"/>
                  </a:moveTo>
                  <a:lnTo>
                    <a:pt x="0" y="139573"/>
                  </a:lnTo>
                  <a:lnTo>
                    <a:pt x="0" y="203073"/>
                  </a:lnTo>
                  <a:lnTo>
                    <a:pt x="2539" y="203073"/>
                  </a:lnTo>
                  <a:lnTo>
                    <a:pt x="2539" y="139573"/>
                  </a:lnTo>
                  <a:close/>
                </a:path>
                <a:path w="420369" h="349250">
                  <a:moveTo>
                    <a:pt x="420369" y="139573"/>
                  </a:moveTo>
                  <a:lnTo>
                    <a:pt x="417830" y="139573"/>
                  </a:lnTo>
                  <a:lnTo>
                    <a:pt x="417830" y="203073"/>
                  </a:lnTo>
                  <a:lnTo>
                    <a:pt x="420369" y="203073"/>
                  </a:lnTo>
                  <a:lnTo>
                    <a:pt x="420369" y="139573"/>
                  </a:lnTo>
                  <a:close/>
                </a:path>
                <a:path w="420369" h="349250">
                  <a:moveTo>
                    <a:pt x="2539" y="203073"/>
                  </a:moveTo>
                  <a:lnTo>
                    <a:pt x="0" y="203073"/>
                  </a:lnTo>
                  <a:lnTo>
                    <a:pt x="0" y="219583"/>
                  </a:lnTo>
                  <a:lnTo>
                    <a:pt x="2539" y="219583"/>
                  </a:lnTo>
                  <a:lnTo>
                    <a:pt x="2539" y="203073"/>
                  </a:lnTo>
                  <a:close/>
                </a:path>
                <a:path w="420369" h="349250">
                  <a:moveTo>
                    <a:pt x="420369" y="203073"/>
                  </a:moveTo>
                  <a:lnTo>
                    <a:pt x="417830" y="203073"/>
                  </a:lnTo>
                  <a:lnTo>
                    <a:pt x="417830" y="219583"/>
                  </a:lnTo>
                  <a:lnTo>
                    <a:pt x="420369" y="219583"/>
                  </a:lnTo>
                  <a:lnTo>
                    <a:pt x="420369" y="203073"/>
                  </a:lnTo>
                  <a:close/>
                </a:path>
                <a:path w="420369" h="349250">
                  <a:moveTo>
                    <a:pt x="2539" y="219583"/>
                  </a:moveTo>
                  <a:lnTo>
                    <a:pt x="0" y="219583"/>
                  </a:lnTo>
                  <a:lnTo>
                    <a:pt x="0" y="247523"/>
                  </a:lnTo>
                  <a:lnTo>
                    <a:pt x="2539" y="247523"/>
                  </a:lnTo>
                  <a:lnTo>
                    <a:pt x="2539" y="219583"/>
                  </a:lnTo>
                  <a:close/>
                </a:path>
                <a:path w="420369" h="349250">
                  <a:moveTo>
                    <a:pt x="420369" y="219583"/>
                  </a:moveTo>
                  <a:lnTo>
                    <a:pt x="417830" y="219583"/>
                  </a:lnTo>
                  <a:lnTo>
                    <a:pt x="417830" y="247523"/>
                  </a:lnTo>
                  <a:lnTo>
                    <a:pt x="420369" y="247523"/>
                  </a:lnTo>
                  <a:lnTo>
                    <a:pt x="420369" y="219583"/>
                  </a:lnTo>
                  <a:close/>
                </a:path>
                <a:path w="420369" h="349250">
                  <a:moveTo>
                    <a:pt x="2539" y="247523"/>
                  </a:moveTo>
                  <a:lnTo>
                    <a:pt x="0" y="247523"/>
                  </a:lnTo>
                  <a:lnTo>
                    <a:pt x="0" y="253873"/>
                  </a:lnTo>
                  <a:lnTo>
                    <a:pt x="2539" y="253873"/>
                  </a:lnTo>
                  <a:lnTo>
                    <a:pt x="2539" y="247523"/>
                  </a:lnTo>
                  <a:close/>
                </a:path>
                <a:path w="420369" h="349250">
                  <a:moveTo>
                    <a:pt x="420369" y="247523"/>
                  </a:moveTo>
                  <a:lnTo>
                    <a:pt x="417830" y="247523"/>
                  </a:lnTo>
                  <a:lnTo>
                    <a:pt x="417830" y="253873"/>
                  </a:lnTo>
                  <a:lnTo>
                    <a:pt x="420369" y="253873"/>
                  </a:lnTo>
                  <a:lnTo>
                    <a:pt x="420369" y="247523"/>
                  </a:lnTo>
                  <a:close/>
                </a:path>
                <a:path w="420369" h="349250">
                  <a:moveTo>
                    <a:pt x="2539" y="253873"/>
                  </a:moveTo>
                  <a:lnTo>
                    <a:pt x="0" y="253873"/>
                  </a:lnTo>
                  <a:lnTo>
                    <a:pt x="0" y="272923"/>
                  </a:lnTo>
                  <a:lnTo>
                    <a:pt x="2539" y="272923"/>
                  </a:lnTo>
                  <a:lnTo>
                    <a:pt x="2539" y="253873"/>
                  </a:lnTo>
                  <a:close/>
                </a:path>
                <a:path w="420369" h="349250">
                  <a:moveTo>
                    <a:pt x="420369" y="253873"/>
                  </a:moveTo>
                  <a:lnTo>
                    <a:pt x="417830" y="253873"/>
                  </a:lnTo>
                  <a:lnTo>
                    <a:pt x="417830" y="272923"/>
                  </a:lnTo>
                  <a:lnTo>
                    <a:pt x="420369" y="272923"/>
                  </a:lnTo>
                  <a:lnTo>
                    <a:pt x="420369" y="253873"/>
                  </a:lnTo>
                  <a:close/>
                </a:path>
                <a:path w="420369" h="349250">
                  <a:moveTo>
                    <a:pt x="2539" y="272923"/>
                  </a:moveTo>
                  <a:lnTo>
                    <a:pt x="0" y="272923"/>
                  </a:lnTo>
                  <a:lnTo>
                    <a:pt x="0" y="279273"/>
                  </a:lnTo>
                  <a:lnTo>
                    <a:pt x="2539" y="279273"/>
                  </a:lnTo>
                  <a:lnTo>
                    <a:pt x="2539" y="272923"/>
                  </a:lnTo>
                  <a:close/>
                </a:path>
                <a:path w="420369" h="349250">
                  <a:moveTo>
                    <a:pt x="420369" y="272923"/>
                  </a:moveTo>
                  <a:lnTo>
                    <a:pt x="417830" y="272923"/>
                  </a:lnTo>
                  <a:lnTo>
                    <a:pt x="417830" y="279273"/>
                  </a:lnTo>
                  <a:lnTo>
                    <a:pt x="420369" y="279273"/>
                  </a:lnTo>
                  <a:lnTo>
                    <a:pt x="420369" y="272923"/>
                  </a:lnTo>
                  <a:close/>
                </a:path>
                <a:path w="420369" h="349250">
                  <a:moveTo>
                    <a:pt x="2539" y="279273"/>
                  </a:moveTo>
                  <a:lnTo>
                    <a:pt x="0" y="279273"/>
                  </a:lnTo>
                  <a:lnTo>
                    <a:pt x="0" y="291973"/>
                  </a:lnTo>
                  <a:lnTo>
                    <a:pt x="2539" y="291973"/>
                  </a:lnTo>
                  <a:lnTo>
                    <a:pt x="2539" y="279273"/>
                  </a:lnTo>
                  <a:close/>
                </a:path>
                <a:path w="420369" h="349250">
                  <a:moveTo>
                    <a:pt x="420369" y="279273"/>
                  </a:moveTo>
                  <a:lnTo>
                    <a:pt x="417830" y="279273"/>
                  </a:lnTo>
                  <a:lnTo>
                    <a:pt x="417830" y="291973"/>
                  </a:lnTo>
                  <a:lnTo>
                    <a:pt x="420369" y="291973"/>
                  </a:lnTo>
                  <a:lnTo>
                    <a:pt x="420369" y="279273"/>
                  </a:lnTo>
                  <a:close/>
                </a:path>
                <a:path w="420369" h="349250">
                  <a:moveTo>
                    <a:pt x="2539" y="291973"/>
                  </a:moveTo>
                  <a:lnTo>
                    <a:pt x="0" y="291973"/>
                  </a:lnTo>
                  <a:lnTo>
                    <a:pt x="0" y="304673"/>
                  </a:lnTo>
                  <a:lnTo>
                    <a:pt x="2539" y="304673"/>
                  </a:lnTo>
                  <a:lnTo>
                    <a:pt x="2539" y="291973"/>
                  </a:lnTo>
                  <a:close/>
                </a:path>
                <a:path w="420369" h="349250">
                  <a:moveTo>
                    <a:pt x="420369" y="291973"/>
                  </a:moveTo>
                  <a:lnTo>
                    <a:pt x="417830" y="291973"/>
                  </a:lnTo>
                  <a:lnTo>
                    <a:pt x="417830" y="304673"/>
                  </a:lnTo>
                  <a:lnTo>
                    <a:pt x="420369" y="304673"/>
                  </a:lnTo>
                  <a:lnTo>
                    <a:pt x="420369" y="291973"/>
                  </a:lnTo>
                  <a:close/>
                </a:path>
                <a:path w="420369" h="349250">
                  <a:moveTo>
                    <a:pt x="2539" y="304673"/>
                  </a:moveTo>
                  <a:lnTo>
                    <a:pt x="0" y="304673"/>
                  </a:lnTo>
                  <a:lnTo>
                    <a:pt x="0" y="311023"/>
                  </a:lnTo>
                  <a:lnTo>
                    <a:pt x="2539" y="311023"/>
                  </a:lnTo>
                  <a:lnTo>
                    <a:pt x="2539" y="304673"/>
                  </a:lnTo>
                  <a:close/>
                </a:path>
                <a:path w="420369" h="349250">
                  <a:moveTo>
                    <a:pt x="420369" y="304673"/>
                  </a:moveTo>
                  <a:lnTo>
                    <a:pt x="417830" y="304673"/>
                  </a:lnTo>
                  <a:lnTo>
                    <a:pt x="417830" y="311023"/>
                  </a:lnTo>
                  <a:lnTo>
                    <a:pt x="420369" y="311023"/>
                  </a:lnTo>
                  <a:lnTo>
                    <a:pt x="420369" y="304673"/>
                  </a:lnTo>
                  <a:close/>
                </a:path>
                <a:path w="420369" h="349250">
                  <a:moveTo>
                    <a:pt x="396239" y="347853"/>
                  </a:moveTo>
                  <a:lnTo>
                    <a:pt x="25400" y="347853"/>
                  </a:lnTo>
                  <a:lnTo>
                    <a:pt x="25400" y="349123"/>
                  </a:lnTo>
                  <a:lnTo>
                    <a:pt x="396239" y="349123"/>
                  </a:lnTo>
                  <a:lnTo>
                    <a:pt x="396239" y="347853"/>
                  </a:lnTo>
                  <a:close/>
                </a:path>
                <a:path w="420369" h="349250">
                  <a:moveTo>
                    <a:pt x="397510" y="346583"/>
                  </a:moveTo>
                  <a:lnTo>
                    <a:pt x="24130" y="346583"/>
                  </a:lnTo>
                  <a:lnTo>
                    <a:pt x="24130" y="347853"/>
                  </a:lnTo>
                  <a:lnTo>
                    <a:pt x="397510" y="347853"/>
                  </a:lnTo>
                  <a:lnTo>
                    <a:pt x="397510" y="346583"/>
                  </a:lnTo>
                  <a:close/>
                </a:path>
                <a:path w="420369" h="349250">
                  <a:moveTo>
                    <a:pt x="398780" y="345440"/>
                  </a:moveTo>
                  <a:lnTo>
                    <a:pt x="22860" y="345440"/>
                  </a:lnTo>
                  <a:lnTo>
                    <a:pt x="22860" y="346583"/>
                  </a:lnTo>
                  <a:lnTo>
                    <a:pt x="398780" y="346583"/>
                  </a:lnTo>
                  <a:lnTo>
                    <a:pt x="398780" y="345440"/>
                  </a:lnTo>
                  <a:close/>
                </a:path>
                <a:path w="420369" h="349250">
                  <a:moveTo>
                    <a:pt x="22860" y="345313"/>
                  </a:moveTo>
                  <a:lnTo>
                    <a:pt x="21589" y="345313"/>
                  </a:lnTo>
                  <a:lnTo>
                    <a:pt x="22860" y="345440"/>
                  </a:lnTo>
                  <a:close/>
                </a:path>
                <a:path w="420369" h="349250">
                  <a:moveTo>
                    <a:pt x="401319" y="345313"/>
                  </a:moveTo>
                  <a:lnTo>
                    <a:pt x="398780" y="345313"/>
                  </a:lnTo>
                  <a:lnTo>
                    <a:pt x="401319" y="345440"/>
                  </a:lnTo>
                  <a:close/>
                </a:path>
                <a:path w="420369" h="349250">
                  <a:moveTo>
                    <a:pt x="420369" y="326390"/>
                  </a:moveTo>
                  <a:lnTo>
                    <a:pt x="417830" y="326390"/>
                  </a:lnTo>
                  <a:lnTo>
                    <a:pt x="417830" y="328803"/>
                  </a:lnTo>
                  <a:lnTo>
                    <a:pt x="419100" y="328803"/>
                  </a:lnTo>
                  <a:lnTo>
                    <a:pt x="419100" y="327533"/>
                  </a:lnTo>
                  <a:lnTo>
                    <a:pt x="420369" y="327533"/>
                  </a:lnTo>
                  <a:lnTo>
                    <a:pt x="420369" y="326390"/>
                  </a:lnTo>
                  <a:close/>
                </a:path>
                <a:path w="420369" h="349250">
                  <a:moveTo>
                    <a:pt x="2539" y="326390"/>
                  </a:moveTo>
                  <a:lnTo>
                    <a:pt x="1269" y="326390"/>
                  </a:lnTo>
                  <a:lnTo>
                    <a:pt x="1269" y="327533"/>
                  </a:lnTo>
                  <a:lnTo>
                    <a:pt x="2539" y="327533"/>
                  </a:lnTo>
                  <a:lnTo>
                    <a:pt x="2539" y="326390"/>
                  </a:lnTo>
                  <a:close/>
                </a:path>
                <a:path w="420369" h="349250">
                  <a:moveTo>
                    <a:pt x="2539" y="313690"/>
                  </a:moveTo>
                  <a:lnTo>
                    <a:pt x="0" y="313690"/>
                  </a:lnTo>
                  <a:lnTo>
                    <a:pt x="0" y="326390"/>
                  </a:lnTo>
                  <a:lnTo>
                    <a:pt x="1269" y="326390"/>
                  </a:lnTo>
                  <a:lnTo>
                    <a:pt x="2539" y="326263"/>
                  </a:lnTo>
                  <a:lnTo>
                    <a:pt x="2539" y="313690"/>
                  </a:lnTo>
                  <a:close/>
                </a:path>
                <a:path w="420369" h="349250">
                  <a:moveTo>
                    <a:pt x="420369" y="313690"/>
                  </a:moveTo>
                  <a:lnTo>
                    <a:pt x="417830" y="313690"/>
                  </a:lnTo>
                  <a:lnTo>
                    <a:pt x="417830" y="326263"/>
                  </a:lnTo>
                  <a:lnTo>
                    <a:pt x="420369" y="326263"/>
                  </a:lnTo>
                  <a:lnTo>
                    <a:pt x="420369" y="313690"/>
                  </a:lnTo>
                  <a:close/>
                </a:path>
                <a:path w="420369" h="349250">
                  <a:moveTo>
                    <a:pt x="2539" y="311150"/>
                  </a:moveTo>
                  <a:lnTo>
                    <a:pt x="0" y="311150"/>
                  </a:lnTo>
                  <a:lnTo>
                    <a:pt x="0" y="313563"/>
                  </a:lnTo>
                  <a:lnTo>
                    <a:pt x="2539" y="313563"/>
                  </a:lnTo>
                  <a:lnTo>
                    <a:pt x="2539" y="311150"/>
                  </a:lnTo>
                  <a:close/>
                </a:path>
                <a:path w="420369" h="349250">
                  <a:moveTo>
                    <a:pt x="420369" y="311150"/>
                  </a:moveTo>
                  <a:lnTo>
                    <a:pt x="417830" y="311150"/>
                  </a:lnTo>
                  <a:lnTo>
                    <a:pt x="417830" y="313563"/>
                  </a:lnTo>
                  <a:lnTo>
                    <a:pt x="420369" y="313563"/>
                  </a:lnTo>
                  <a:lnTo>
                    <a:pt x="420369" y="311150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434590" y="2669667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30">
                  <a:moveTo>
                    <a:pt x="3810" y="33020"/>
                  </a:moveTo>
                  <a:lnTo>
                    <a:pt x="0" y="33020"/>
                  </a:lnTo>
                  <a:lnTo>
                    <a:pt x="0" y="34162"/>
                  </a:lnTo>
                  <a:lnTo>
                    <a:pt x="3810" y="34162"/>
                  </a:lnTo>
                  <a:lnTo>
                    <a:pt x="3810" y="33020"/>
                  </a:lnTo>
                  <a:close/>
                </a:path>
                <a:path w="415289" h="341630">
                  <a:moveTo>
                    <a:pt x="415290" y="33020"/>
                  </a:moveTo>
                  <a:lnTo>
                    <a:pt x="411480" y="33020"/>
                  </a:lnTo>
                  <a:lnTo>
                    <a:pt x="411480" y="34162"/>
                  </a:lnTo>
                  <a:lnTo>
                    <a:pt x="415290" y="34162"/>
                  </a:lnTo>
                  <a:lnTo>
                    <a:pt x="415290" y="33020"/>
                  </a:lnTo>
                  <a:close/>
                </a:path>
                <a:path w="415289" h="341630">
                  <a:moveTo>
                    <a:pt x="3810" y="30479"/>
                  </a:moveTo>
                  <a:lnTo>
                    <a:pt x="0" y="30479"/>
                  </a:lnTo>
                  <a:lnTo>
                    <a:pt x="0" y="32892"/>
                  </a:lnTo>
                  <a:lnTo>
                    <a:pt x="3810" y="32892"/>
                  </a:lnTo>
                  <a:lnTo>
                    <a:pt x="3810" y="30479"/>
                  </a:lnTo>
                  <a:close/>
                </a:path>
                <a:path w="415289" h="341630">
                  <a:moveTo>
                    <a:pt x="415290" y="30479"/>
                  </a:moveTo>
                  <a:lnTo>
                    <a:pt x="411480" y="30479"/>
                  </a:lnTo>
                  <a:lnTo>
                    <a:pt x="411480" y="32892"/>
                  </a:lnTo>
                  <a:lnTo>
                    <a:pt x="415290" y="32892"/>
                  </a:lnTo>
                  <a:lnTo>
                    <a:pt x="415290" y="30479"/>
                  </a:lnTo>
                  <a:close/>
                </a:path>
                <a:path w="415289" h="341630">
                  <a:moveTo>
                    <a:pt x="3810" y="24129"/>
                  </a:moveTo>
                  <a:lnTo>
                    <a:pt x="0" y="24129"/>
                  </a:lnTo>
                  <a:lnTo>
                    <a:pt x="0" y="30352"/>
                  </a:lnTo>
                  <a:lnTo>
                    <a:pt x="3810" y="30352"/>
                  </a:lnTo>
                  <a:lnTo>
                    <a:pt x="3810" y="24129"/>
                  </a:lnTo>
                  <a:close/>
                </a:path>
                <a:path w="415289" h="341630">
                  <a:moveTo>
                    <a:pt x="415290" y="24129"/>
                  </a:moveTo>
                  <a:lnTo>
                    <a:pt x="411480" y="24129"/>
                  </a:lnTo>
                  <a:lnTo>
                    <a:pt x="411480" y="30352"/>
                  </a:lnTo>
                  <a:lnTo>
                    <a:pt x="415290" y="30352"/>
                  </a:lnTo>
                  <a:lnTo>
                    <a:pt x="415290" y="24129"/>
                  </a:lnTo>
                  <a:close/>
                </a:path>
                <a:path w="415289" h="341630">
                  <a:moveTo>
                    <a:pt x="3810" y="20447"/>
                  </a:moveTo>
                  <a:lnTo>
                    <a:pt x="0" y="20447"/>
                  </a:lnTo>
                  <a:lnTo>
                    <a:pt x="0" y="24002"/>
                  </a:lnTo>
                  <a:lnTo>
                    <a:pt x="3810" y="24002"/>
                  </a:lnTo>
                  <a:lnTo>
                    <a:pt x="3810" y="20447"/>
                  </a:lnTo>
                  <a:close/>
                </a:path>
                <a:path w="415289" h="341630">
                  <a:moveTo>
                    <a:pt x="415290" y="20447"/>
                  </a:moveTo>
                  <a:lnTo>
                    <a:pt x="411480" y="20447"/>
                  </a:lnTo>
                  <a:lnTo>
                    <a:pt x="411480" y="24002"/>
                  </a:lnTo>
                  <a:lnTo>
                    <a:pt x="415290" y="24002"/>
                  </a:lnTo>
                  <a:lnTo>
                    <a:pt x="415290" y="20447"/>
                  </a:lnTo>
                  <a:close/>
                </a:path>
                <a:path w="415289" h="341630">
                  <a:moveTo>
                    <a:pt x="2540" y="17652"/>
                  </a:moveTo>
                  <a:lnTo>
                    <a:pt x="1270" y="17652"/>
                  </a:lnTo>
                  <a:lnTo>
                    <a:pt x="1270" y="19176"/>
                  </a:lnTo>
                  <a:lnTo>
                    <a:pt x="0" y="19176"/>
                  </a:lnTo>
                  <a:lnTo>
                    <a:pt x="0" y="20192"/>
                  </a:lnTo>
                  <a:lnTo>
                    <a:pt x="3810" y="20192"/>
                  </a:lnTo>
                  <a:lnTo>
                    <a:pt x="3810" y="17779"/>
                  </a:lnTo>
                  <a:lnTo>
                    <a:pt x="2540" y="17779"/>
                  </a:lnTo>
                  <a:close/>
                </a:path>
                <a:path w="415289" h="341630">
                  <a:moveTo>
                    <a:pt x="415290" y="17652"/>
                  </a:moveTo>
                  <a:lnTo>
                    <a:pt x="414020" y="17652"/>
                  </a:lnTo>
                  <a:lnTo>
                    <a:pt x="411480" y="17779"/>
                  </a:lnTo>
                  <a:lnTo>
                    <a:pt x="411480" y="20192"/>
                  </a:lnTo>
                  <a:lnTo>
                    <a:pt x="415290" y="20192"/>
                  </a:lnTo>
                  <a:lnTo>
                    <a:pt x="415290" y="17652"/>
                  </a:lnTo>
                  <a:close/>
                </a:path>
                <a:path w="415289" h="341630">
                  <a:moveTo>
                    <a:pt x="3810" y="16637"/>
                  </a:moveTo>
                  <a:lnTo>
                    <a:pt x="2540" y="16637"/>
                  </a:lnTo>
                  <a:lnTo>
                    <a:pt x="2540" y="17652"/>
                  </a:lnTo>
                  <a:lnTo>
                    <a:pt x="3810" y="17652"/>
                  </a:lnTo>
                  <a:lnTo>
                    <a:pt x="3810" y="16637"/>
                  </a:lnTo>
                  <a:close/>
                </a:path>
                <a:path w="415289" h="341630">
                  <a:moveTo>
                    <a:pt x="412750" y="15239"/>
                  </a:moveTo>
                  <a:lnTo>
                    <a:pt x="411480" y="15239"/>
                  </a:lnTo>
                  <a:lnTo>
                    <a:pt x="411480" y="17652"/>
                  </a:lnTo>
                  <a:lnTo>
                    <a:pt x="414020" y="17652"/>
                  </a:lnTo>
                  <a:lnTo>
                    <a:pt x="414020" y="16637"/>
                  </a:lnTo>
                  <a:lnTo>
                    <a:pt x="412750" y="16637"/>
                  </a:lnTo>
                  <a:lnTo>
                    <a:pt x="412750" y="15239"/>
                  </a:lnTo>
                  <a:close/>
                </a:path>
                <a:path w="415289" h="341630">
                  <a:moveTo>
                    <a:pt x="397510" y="2539"/>
                  </a:moveTo>
                  <a:lnTo>
                    <a:pt x="17780" y="2539"/>
                  </a:lnTo>
                  <a:lnTo>
                    <a:pt x="17780" y="3810"/>
                  </a:lnTo>
                  <a:lnTo>
                    <a:pt x="397510" y="3810"/>
                  </a:lnTo>
                  <a:lnTo>
                    <a:pt x="397510" y="2539"/>
                  </a:lnTo>
                  <a:close/>
                </a:path>
                <a:path w="415289" h="341630">
                  <a:moveTo>
                    <a:pt x="21590" y="1142"/>
                  </a:moveTo>
                  <a:lnTo>
                    <a:pt x="20320" y="1142"/>
                  </a:lnTo>
                  <a:lnTo>
                    <a:pt x="20320" y="2539"/>
                  </a:lnTo>
                  <a:lnTo>
                    <a:pt x="396240" y="2539"/>
                  </a:lnTo>
                  <a:lnTo>
                    <a:pt x="396240" y="1397"/>
                  </a:lnTo>
                  <a:lnTo>
                    <a:pt x="21590" y="1397"/>
                  </a:lnTo>
                  <a:lnTo>
                    <a:pt x="21590" y="1142"/>
                  </a:lnTo>
                  <a:close/>
                </a:path>
                <a:path w="415289" h="341630">
                  <a:moveTo>
                    <a:pt x="396240" y="1142"/>
                  </a:moveTo>
                  <a:lnTo>
                    <a:pt x="394970" y="1142"/>
                  </a:lnTo>
                  <a:lnTo>
                    <a:pt x="394970" y="1397"/>
                  </a:lnTo>
                  <a:lnTo>
                    <a:pt x="396240" y="1397"/>
                  </a:lnTo>
                  <a:lnTo>
                    <a:pt x="396240" y="1142"/>
                  </a:lnTo>
                  <a:close/>
                </a:path>
                <a:path w="415289" h="341630">
                  <a:moveTo>
                    <a:pt x="394970" y="126"/>
                  </a:moveTo>
                  <a:lnTo>
                    <a:pt x="21590" y="126"/>
                  </a:lnTo>
                  <a:lnTo>
                    <a:pt x="21590" y="1142"/>
                  </a:lnTo>
                  <a:lnTo>
                    <a:pt x="394970" y="1142"/>
                  </a:lnTo>
                  <a:lnTo>
                    <a:pt x="394970" y="126"/>
                  </a:lnTo>
                  <a:close/>
                </a:path>
                <a:path w="415289" h="341630">
                  <a:moveTo>
                    <a:pt x="393700" y="0"/>
                  </a:moveTo>
                  <a:lnTo>
                    <a:pt x="22860" y="0"/>
                  </a:lnTo>
                  <a:lnTo>
                    <a:pt x="393700" y="126"/>
                  </a:lnTo>
                  <a:close/>
                </a:path>
                <a:path w="415289" h="341630">
                  <a:moveTo>
                    <a:pt x="3810" y="34163"/>
                  </a:moveTo>
                  <a:lnTo>
                    <a:pt x="0" y="34163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4163"/>
                  </a:lnTo>
                  <a:close/>
                </a:path>
                <a:path w="415289" h="341630">
                  <a:moveTo>
                    <a:pt x="415290" y="34163"/>
                  </a:moveTo>
                  <a:lnTo>
                    <a:pt x="411480" y="34163"/>
                  </a:lnTo>
                  <a:lnTo>
                    <a:pt x="411480" y="40512"/>
                  </a:lnTo>
                  <a:lnTo>
                    <a:pt x="415290" y="40512"/>
                  </a:lnTo>
                  <a:lnTo>
                    <a:pt x="415290" y="34163"/>
                  </a:lnTo>
                  <a:close/>
                </a:path>
                <a:path w="415289" h="341630">
                  <a:moveTo>
                    <a:pt x="3810" y="40513"/>
                  </a:moveTo>
                  <a:lnTo>
                    <a:pt x="0" y="40513"/>
                  </a:lnTo>
                  <a:lnTo>
                    <a:pt x="0" y="59562"/>
                  </a:lnTo>
                  <a:lnTo>
                    <a:pt x="3810" y="59562"/>
                  </a:lnTo>
                  <a:lnTo>
                    <a:pt x="3810" y="40513"/>
                  </a:lnTo>
                  <a:close/>
                </a:path>
                <a:path w="415289" h="341630">
                  <a:moveTo>
                    <a:pt x="415290" y="40513"/>
                  </a:moveTo>
                  <a:lnTo>
                    <a:pt x="411480" y="40513"/>
                  </a:lnTo>
                  <a:lnTo>
                    <a:pt x="411480" y="59562"/>
                  </a:lnTo>
                  <a:lnTo>
                    <a:pt x="415290" y="59562"/>
                  </a:lnTo>
                  <a:lnTo>
                    <a:pt x="415290" y="40513"/>
                  </a:lnTo>
                  <a:close/>
                </a:path>
                <a:path w="415289" h="341630">
                  <a:moveTo>
                    <a:pt x="3810" y="59563"/>
                  </a:moveTo>
                  <a:lnTo>
                    <a:pt x="0" y="59563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59563"/>
                  </a:lnTo>
                  <a:close/>
                </a:path>
                <a:path w="415289" h="341630">
                  <a:moveTo>
                    <a:pt x="415290" y="59563"/>
                  </a:moveTo>
                  <a:lnTo>
                    <a:pt x="411480" y="59563"/>
                  </a:lnTo>
                  <a:lnTo>
                    <a:pt x="411480" y="72262"/>
                  </a:lnTo>
                  <a:lnTo>
                    <a:pt x="415290" y="72262"/>
                  </a:lnTo>
                  <a:lnTo>
                    <a:pt x="415290" y="59563"/>
                  </a:lnTo>
                  <a:close/>
                </a:path>
                <a:path w="415289" h="341630">
                  <a:moveTo>
                    <a:pt x="3810" y="72263"/>
                  </a:moveTo>
                  <a:lnTo>
                    <a:pt x="0" y="7226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72263"/>
                  </a:lnTo>
                  <a:close/>
                </a:path>
                <a:path w="415289" h="341630">
                  <a:moveTo>
                    <a:pt x="415290" y="72263"/>
                  </a:moveTo>
                  <a:lnTo>
                    <a:pt x="411480" y="72263"/>
                  </a:lnTo>
                  <a:lnTo>
                    <a:pt x="411480" y="91312"/>
                  </a:lnTo>
                  <a:lnTo>
                    <a:pt x="415290" y="91312"/>
                  </a:lnTo>
                  <a:lnTo>
                    <a:pt x="415290" y="72263"/>
                  </a:lnTo>
                  <a:close/>
                </a:path>
                <a:path w="415289" h="341630">
                  <a:moveTo>
                    <a:pt x="3810" y="91313"/>
                  </a:moveTo>
                  <a:lnTo>
                    <a:pt x="0" y="91313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91313"/>
                  </a:lnTo>
                  <a:close/>
                </a:path>
                <a:path w="415289" h="341630">
                  <a:moveTo>
                    <a:pt x="415290" y="91313"/>
                  </a:moveTo>
                  <a:lnTo>
                    <a:pt x="411480" y="91313"/>
                  </a:lnTo>
                  <a:lnTo>
                    <a:pt x="411480" y="97662"/>
                  </a:lnTo>
                  <a:lnTo>
                    <a:pt x="415290" y="97662"/>
                  </a:lnTo>
                  <a:lnTo>
                    <a:pt x="415290" y="91313"/>
                  </a:lnTo>
                  <a:close/>
                </a:path>
                <a:path w="415289" h="341630">
                  <a:moveTo>
                    <a:pt x="3810" y="97663"/>
                  </a:moveTo>
                  <a:lnTo>
                    <a:pt x="0" y="97663"/>
                  </a:lnTo>
                  <a:lnTo>
                    <a:pt x="0" y="135762"/>
                  </a:lnTo>
                  <a:lnTo>
                    <a:pt x="3810" y="135762"/>
                  </a:lnTo>
                  <a:lnTo>
                    <a:pt x="3810" y="97663"/>
                  </a:lnTo>
                  <a:close/>
                </a:path>
                <a:path w="415289" h="341630">
                  <a:moveTo>
                    <a:pt x="415290" y="97663"/>
                  </a:moveTo>
                  <a:lnTo>
                    <a:pt x="411480" y="97663"/>
                  </a:lnTo>
                  <a:lnTo>
                    <a:pt x="411480" y="135762"/>
                  </a:lnTo>
                  <a:lnTo>
                    <a:pt x="415290" y="135762"/>
                  </a:lnTo>
                  <a:lnTo>
                    <a:pt x="415290" y="97663"/>
                  </a:lnTo>
                  <a:close/>
                </a:path>
                <a:path w="415289" h="341630">
                  <a:moveTo>
                    <a:pt x="3810" y="135763"/>
                  </a:moveTo>
                  <a:lnTo>
                    <a:pt x="0" y="135763"/>
                  </a:lnTo>
                  <a:lnTo>
                    <a:pt x="0" y="199262"/>
                  </a:lnTo>
                  <a:lnTo>
                    <a:pt x="3810" y="199262"/>
                  </a:lnTo>
                  <a:lnTo>
                    <a:pt x="3810" y="135763"/>
                  </a:lnTo>
                  <a:close/>
                </a:path>
                <a:path w="415289" h="341630">
                  <a:moveTo>
                    <a:pt x="415290" y="135763"/>
                  </a:moveTo>
                  <a:lnTo>
                    <a:pt x="411480" y="135763"/>
                  </a:lnTo>
                  <a:lnTo>
                    <a:pt x="411480" y="199262"/>
                  </a:lnTo>
                  <a:lnTo>
                    <a:pt x="415290" y="199262"/>
                  </a:lnTo>
                  <a:lnTo>
                    <a:pt x="415290" y="135763"/>
                  </a:lnTo>
                  <a:close/>
                </a:path>
                <a:path w="415289" h="341630">
                  <a:moveTo>
                    <a:pt x="3810" y="199263"/>
                  </a:moveTo>
                  <a:lnTo>
                    <a:pt x="0" y="199263"/>
                  </a:lnTo>
                  <a:lnTo>
                    <a:pt x="0" y="215773"/>
                  </a:lnTo>
                  <a:lnTo>
                    <a:pt x="3810" y="215773"/>
                  </a:lnTo>
                  <a:lnTo>
                    <a:pt x="3810" y="199263"/>
                  </a:lnTo>
                  <a:close/>
                </a:path>
                <a:path w="415289" h="341630">
                  <a:moveTo>
                    <a:pt x="415290" y="199263"/>
                  </a:moveTo>
                  <a:lnTo>
                    <a:pt x="411480" y="199263"/>
                  </a:lnTo>
                  <a:lnTo>
                    <a:pt x="411480" y="215773"/>
                  </a:lnTo>
                  <a:lnTo>
                    <a:pt x="415290" y="215773"/>
                  </a:lnTo>
                  <a:lnTo>
                    <a:pt x="415290" y="199263"/>
                  </a:lnTo>
                  <a:close/>
                </a:path>
                <a:path w="415289" h="341630">
                  <a:moveTo>
                    <a:pt x="3810" y="215773"/>
                  </a:moveTo>
                  <a:lnTo>
                    <a:pt x="0" y="215773"/>
                  </a:lnTo>
                  <a:lnTo>
                    <a:pt x="0" y="243712"/>
                  </a:lnTo>
                  <a:lnTo>
                    <a:pt x="3810" y="243712"/>
                  </a:lnTo>
                  <a:lnTo>
                    <a:pt x="3810" y="215773"/>
                  </a:lnTo>
                  <a:close/>
                </a:path>
                <a:path w="415289" h="341630">
                  <a:moveTo>
                    <a:pt x="415290" y="215773"/>
                  </a:moveTo>
                  <a:lnTo>
                    <a:pt x="411480" y="215773"/>
                  </a:lnTo>
                  <a:lnTo>
                    <a:pt x="411480" y="243712"/>
                  </a:lnTo>
                  <a:lnTo>
                    <a:pt x="415290" y="243712"/>
                  </a:lnTo>
                  <a:lnTo>
                    <a:pt x="415290" y="215773"/>
                  </a:lnTo>
                  <a:close/>
                </a:path>
                <a:path w="415289" h="341630">
                  <a:moveTo>
                    <a:pt x="3810" y="243713"/>
                  </a:moveTo>
                  <a:lnTo>
                    <a:pt x="0" y="243713"/>
                  </a:lnTo>
                  <a:lnTo>
                    <a:pt x="0" y="250062"/>
                  </a:lnTo>
                  <a:lnTo>
                    <a:pt x="3810" y="250062"/>
                  </a:lnTo>
                  <a:lnTo>
                    <a:pt x="3810" y="243713"/>
                  </a:lnTo>
                  <a:close/>
                </a:path>
                <a:path w="415289" h="341630">
                  <a:moveTo>
                    <a:pt x="415290" y="243713"/>
                  </a:moveTo>
                  <a:lnTo>
                    <a:pt x="411480" y="243713"/>
                  </a:lnTo>
                  <a:lnTo>
                    <a:pt x="411480" y="250062"/>
                  </a:lnTo>
                  <a:lnTo>
                    <a:pt x="415290" y="250062"/>
                  </a:lnTo>
                  <a:lnTo>
                    <a:pt x="415290" y="243713"/>
                  </a:lnTo>
                  <a:close/>
                </a:path>
                <a:path w="415289" h="341630">
                  <a:moveTo>
                    <a:pt x="3810" y="250063"/>
                  </a:moveTo>
                  <a:lnTo>
                    <a:pt x="0" y="25006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250063"/>
                  </a:lnTo>
                  <a:close/>
                </a:path>
                <a:path w="415289" h="341630">
                  <a:moveTo>
                    <a:pt x="415290" y="250063"/>
                  </a:moveTo>
                  <a:lnTo>
                    <a:pt x="411480" y="250063"/>
                  </a:lnTo>
                  <a:lnTo>
                    <a:pt x="411480" y="269113"/>
                  </a:lnTo>
                  <a:lnTo>
                    <a:pt x="415290" y="269113"/>
                  </a:lnTo>
                  <a:lnTo>
                    <a:pt x="415290" y="250063"/>
                  </a:lnTo>
                  <a:close/>
                </a:path>
                <a:path w="415289" h="341630">
                  <a:moveTo>
                    <a:pt x="3810" y="269113"/>
                  </a:moveTo>
                  <a:lnTo>
                    <a:pt x="0" y="2691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69113"/>
                  </a:lnTo>
                  <a:close/>
                </a:path>
                <a:path w="415289" h="341630">
                  <a:moveTo>
                    <a:pt x="415290" y="269113"/>
                  </a:moveTo>
                  <a:lnTo>
                    <a:pt x="411480" y="269113"/>
                  </a:lnTo>
                  <a:lnTo>
                    <a:pt x="411480" y="275463"/>
                  </a:lnTo>
                  <a:lnTo>
                    <a:pt x="415290" y="275463"/>
                  </a:lnTo>
                  <a:lnTo>
                    <a:pt x="415290" y="269113"/>
                  </a:lnTo>
                  <a:close/>
                </a:path>
                <a:path w="415289" h="341630">
                  <a:moveTo>
                    <a:pt x="3810" y="275463"/>
                  </a:moveTo>
                  <a:lnTo>
                    <a:pt x="0" y="27546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75463"/>
                  </a:lnTo>
                  <a:close/>
                </a:path>
                <a:path w="415289" h="341630">
                  <a:moveTo>
                    <a:pt x="415290" y="275463"/>
                  </a:moveTo>
                  <a:lnTo>
                    <a:pt x="411480" y="275463"/>
                  </a:lnTo>
                  <a:lnTo>
                    <a:pt x="411480" y="288163"/>
                  </a:lnTo>
                  <a:lnTo>
                    <a:pt x="415290" y="288163"/>
                  </a:lnTo>
                  <a:lnTo>
                    <a:pt x="415290" y="275463"/>
                  </a:lnTo>
                  <a:close/>
                </a:path>
                <a:path w="415289" h="341630">
                  <a:moveTo>
                    <a:pt x="3810" y="288163"/>
                  </a:moveTo>
                  <a:lnTo>
                    <a:pt x="0" y="28816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88163"/>
                  </a:lnTo>
                  <a:close/>
                </a:path>
                <a:path w="415289" h="341630">
                  <a:moveTo>
                    <a:pt x="415290" y="288163"/>
                  </a:moveTo>
                  <a:lnTo>
                    <a:pt x="411480" y="288163"/>
                  </a:lnTo>
                  <a:lnTo>
                    <a:pt x="411480" y="300863"/>
                  </a:lnTo>
                  <a:lnTo>
                    <a:pt x="415290" y="300863"/>
                  </a:lnTo>
                  <a:lnTo>
                    <a:pt x="415290" y="288163"/>
                  </a:lnTo>
                  <a:close/>
                </a:path>
                <a:path w="415289" h="341630">
                  <a:moveTo>
                    <a:pt x="3810" y="300863"/>
                  </a:moveTo>
                  <a:lnTo>
                    <a:pt x="0" y="30086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300863"/>
                  </a:lnTo>
                  <a:close/>
                </a:path>
                <a:path w="415289" h="341630">
                  <a:moveTo>
                    <a:pt x="415290" y="300863"/>
                  </a:moveTo>
                  <a:lnTo>
                    <a:pt x="411480" y="300863"/>
                  </a:lnTo>
                  <a:lnTo>
                    <a:pt x="411480" y="307213"/>
                  </a:lnTo>
                  <a:lnTo>
                    <a:pt x="415290" y="307213"/>
                  </a:lnTo>
                  <a:lnTo>
                    <a:pt x="415290" y="300863"/>
                  </a:lnTo>
                  <a:close/>
                </a:path>
                <a:path w="415289" h="341630">
                  <a:moveTo>
                    <a:pt x="398780" y="340233"/>
                  </a:moveTo>
                  <a:lnTo>
                    <a:pt x="19050" y="340233"/>
                  </a:lnTo>
                  <a:lnTo>
                    <a:pt x="19050" y="341503"/>
                  </a:lnTo>
                  <a:lnTo>
                    <a:pt x="398780" y="341503"/>
                  </a:lnTo>
                  <a:lnTo>
                    <a:pt x="398780" y="340233"/>
                  </a:lnTo>
                  <a:close/>
                </a:path>
                <a:path w="415289" h="341630">
                  <a:moveTo>
                    <a:pt x="400050" y="338963"/>
                  </a:moveTo>
                  <a:lnTo>
                    <a:pt x="16510" y="338963"/>
                  </a:lnTo>
                  <a:lnTo>
                    <a:pt x="16510" y="340233"/>
                  </a:lnTo>
                  <a:lnTo>
                    <a:pt x="400050" y="340233"/>
                  </a:lnTo>
                  <a:lnTo>
                    <a:pt x="400050" y="338963"/>
                  </a:lnTo>
                  <a:close/>
                </a:path>
                <a:path w="415289" h="341630">
                  <a:moveTo>
                    <a:pt x="401320" y="337693"/>
                  </a:moveTo>
                  <a:lnTo>
                    <a:pt x="15240" y="337693"/>
                  </a:lnTo>
                  <a:lnTo>
                    <a:pt x="15240" y="338963"/>
                  </a:lnTo>
                  <a:lnTo>
                    <a:pt x="401320" y="338963"/>
                  </a:lnTo>
                  <a:lnTo>
                    <a:pt x="401320" y="337693"/>
                  </a:lnTo>
                  <a:close/>
                </a:path>
                <a:path w="415289" h="341630">
                  <a:moveTo>
                    <a:pt x="415290" y="322580"/>
                  </a:moveTo>
                  <a:lnTo>
                    <a:pt x="411480" y="322580"/>
                  </a:lnTo>
                  <a:lnTo>
                    <a:pt x="411480" y="328930"/>
                  </a:lnTo>
                  <a:lnTo>
                    <a:pt x="412750" y="328930"/>
                  </a:lnTo>
                  <a:lnTo>
                    <a:pt x="412750" y="327533"/>
                  </a:lnTo>
                  <a:lnTo>
                    <a:pt x="414020" y="327533"/>
                  </a:lnTo>
                  <a:lnTo>
                    <a:pt x="414020" y="326263"/>
                  </a:lnTo>
                  <a:lnTo>
                    <a:pt x="415290" y="326263"/>
                  </a:lnTo>
                  <a:lnTo>
                    <a:pt x="415290" y="322580"/>
                  </a:lnTo>
                  <a:close/>
                </a:path>
                <a:path w="415289" h="341630">
                  <a:moveTo>
                    <a:pt x="3810" y="322580"/>
                  </a:moveTo>
                  <a:lnTo>
                    <a:pt x="0" y="322580"/>
                  </a:lnTo>
                  <a:lnTo>
                    <a:pt x="0" y="324993"/>
                  </a:lnTo>
                  <a:lnTo>
                    <a:pt x="1270" y="324993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7533"/>
                  </a:lnTo>
                  <a:lnTo>
                    <a:pt x="3810" y="327533"/>
                  </a:lnTo>
                  <a:lnTo>
                    <a:pt x="3810" y="322580"/>
                  </a:lnTo>
                  <a:close/>
                </a:path>
                <a:path w="415289" h="341630">
                  <a:moveTo>
                    <a:pt x="3810" y="309880"/>
                  </a:moveTo>
                  <a:lnTo>
                    <a:pt x="0" y="309880"/>
                  </a:lnTo>
                  <a:lnTo>
                    <a:pt x="0" y="322453"/>
                  </a:lnTo>
                  <a:lnTo>
                    <a:pt x="3810" y="322453"/>
                  </a:lnTo>
                  <a:lnTo>
                    <a:pt x="3810" y="309880"/>
                  </a:lnTo>
                  <a:close/>
                </a:path>
                <a:path w="415289" h="341630">
                  <a:moveTo>
                    <a:pt x="415290" y="309880"/>
                  </a:moveTo>
                  <a:lnTo>
                    <a:pt x="411480" y="309880"/>
                  </a:lnTo>
                  <a:lnTo>
                    <a:pt x="411480" y="322453"/>
                  </a:lnTo>
                  <a:lnTo>
                    <a:pt x="415290" y="322453"/>
                  </a:lnTo>
                  <a:lnTo>
                    <a:pt x="415290" y="309880"/>
                  </a:lnTo>
                  <a:close/>
                </a:path>
                <a:path w="415289" h="341630">
                  <a:moveTo>
                    <a:pt x="3810" y="307340"/>
                  </a:moveTo>
                  <a:lnTo>
                    <a:pt x="0" y="307340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7340"/>
                  </a:lnTo>
                  <a:close/>
                </a:path>
                <a:path w="415289" h="341630">
                  <a:moveTo>
                    <a:pt x="415290" y="307340"/>
                  </a:moveTo>
                  <a:lnTo>
                    <a:pt x="411480" y="307340"/>
                  </a:lnTo>
                  <a:lnTo>
                    <a:pt x="411480" y="309753"/>
                  </a:lnTo>
                  <a:lnTo>
                    <a:pt x="415290" y="309753"/>
                  </a:lnTo>
                  <a:lnTo>
                    <a:pt x="415290" y="307340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438400" y="267335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810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337"/>
                  </a:lnTo>
                  <a:close/>
                </a:path>
                <a:path w="407669" h="334010">
                  <a:moveTo>
                    <a:pt x="407669" y="29337"/>
                  </a:moveTo>
                  <a:lnTo>
                    <a:pt x="403860" y="29337"/>
                  </a:lnTo>
                  <a:lnTo>
                    <a:pt x="403860" y="30479"/>
                  </a:lnTo>
                  <a:lnTo>
                    <a:pt x="407669" y="30479"/>
                  </a:lnTo>
                  <a:lnTo>
                    <a:pt x="407669" y="29337"/>
                  </a:lnTo>
                  <a:close/>
                </a:path>
                <a:path w="407669" h="334010">
                  <a:moveTo>
                    <a:pt x="3810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796"/>
                  </a:lnTo>
                  <a:close/>
                </a:path>
                <a:path w="407669" h="334010">
                  <a:moveTo>
                    <a:pt x="407669" y="26796"/>
                  </a:moveTo>
                  <a:lnTo>
                    <a:pt x="403860" y="26796"/>
                  </a:lnTo>
                  <a:lnTo>
                    <a:pt x="403860" y="29209"/>
                  </a:lnTo>
                  <a:lnTo>
                    <a:pt x="407669" y="29209"/>
                  </a:lnTo>
                  <a:lnTo>
                    <a:pt x="407669" y="26796"/>
                  </a:lnTo>
                  <a:close/>
                </a:path>
                <a:path w="407669" h="334010">
                  <a:moveTo>
                    <a:pt x="3810" y="20446"/>
                  </a:moveTo>
                  <a:lnTo>
                    <a:pt x="0" y="20446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446"/>
                  </a:lnTo>
                  <a:close/>
                </a:path>
                <a:path w="407669" h="334010">
                  <a:moveTo>
                    <a:pt x="407669" y="20446"/>
                  </a:moveTo>
                  <a:lnTo>
                    <a:pt x="403860" y="20446"/>
                  </a:lnTo>
                  <a:lnTo>
                    <a:pt x="403860" y="26669"/>
                  </a:lnTo>
                  <a:lnTo>
                    <a:pt x="407669" y="26669"/>
                  </a:lnTo>
                  <a:lnTo>
                    <a:pt x="407669" y="20446"/>
                  </a:lnTo>
                  <a:close/>
                </a:path>
                <a:path w="407669" h="334010">
                  <a:moveTo>
                    <a:pt x="3810" y="16637"/>
                  </a:moveTo>
                  <a:lnTo>
                    <a:pt x="0" y="16637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637"/>
                  </a:lnTo>
                  <a:close/>
                </a:path>
                <a:path w="407669" h="334010">
                  <a:moveTo>
                    <a:pt x="407669" y="16637"/>
                  </a:moveTo>
                  <a:lnTo>
                    <a:pt x="403860" y="16637"/>
                  </a:lnTo>
                  <a:lnTo>
                    <a:pt x="403860" y="20319"/>
                  </a:lnTo>
                  <a:lnTo>
                    <a:pt x="407669" y="20319"/>
                  </a:lnTo>
                  <a:lnTo>
                    <a:pt x="407669" y="16637"/>
                  </a:lnTo>
                  <a:close/>
                </a:path>
                <a:path w="407669" h="334010">
                  <a:moveTo>
                    <a:pt x="3810" y="14096"/>
                  </a:moveTo>
                  <a:lnTo>
                    <a:pt x="0" y="14096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4096"/>
                  </a:lnTo>
                  <a:close/>
                </a:path>
                <a:path w="407669" h="334010">
                  <a:moveTo>
                    <a:pt x="407669" y="14096"/>
                  </a:moveTo>
                  <a:lnTo>
                    <a:pt x="403860" y="14096"/>
                  </a:lnTo>
                  <a:lnTo>
                    <a:pt x="403860" y="16509"/>
                  </a:lnTo>
                  <a:lnTo>
                    <a:pt x="407669" y="16509"/>
                  </a:lnTo>
                  <a:lnTo>
                    <a:pt x="407669" y="14096"/>
                  </a:lnTo>
                  <a:close/>
                </a:path>
                <a:path w="407669" h="334010">
                  <a:moveTo>
                    <a:pt x="2539" y="10159"/>
                  </a:moveTo>
                  <a:lnTo>
                    <a:pt x="1269" y="10159"/>
                  </a:lnTo>
                  <a:lnTo>
                    <a:pt x="1269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287"/>
                  </a:lnTo>
                  <a:lnTo>
                    <a:pt x="2539" y="10287"/>
                  </a:lnTo>
                  <a:lnTo>
                    <a:pt x="2539" y="10159"/>
                  </a:lnTo>
                  <a:close/>
                </a:path>
                <a:path w="407669" h="334010">
                  <a:moveTo>
                    <a:pt x="406400" y="10159"/>
                  </a:moveTo>
                  <a:lnTo>
                    <a:pt x="405129" y="10159"/>
                  </a:lnTo>
                  <a:lnTo>
                    <a:pt x="405129" y="10287"/>
                  </a:lnTo>
                  <a:lnTo>
                    <a:pt x="403860" y="10287"/>
                  </a:lnTo>
                  <a:lnTo>
                    <a:pt x="403860" y="13969"/>
                  </a:lnTo>
                  <a:lnTo>
                    <a:pt x="407669" y="13969"/>
                  </a:lnTo>
                  <a:lnTo>
                    <a:pt x="407669" y="11429"/>
                  </a:lnTo>
                  <a:lnTo>
                    <a:pt x="406400" y="11429"/>
                  </a:lnTo>
                  <a:lnTo>
                    <a:pt x="406400" y="10159"/>
                  </a:lnTo>
                  <a:close/>
                </a:path>
                <a:path w="407669" h="334010">
                  <a:moveTo>
                    <a:pt x="3810" y="9016"/>
                  </a:moveTo>
                  <a:lnTo>
                    <a:pt x="2539" y="9016"/>
                  </a:lnTo>
                  <a:lnTo>
                    <a:pt x="2539" y="10159"/>
                  </a:lnTo>
                  <a:lnTo>
                    <a:pt x="3810" y="10159"/>
                  </a:lnTo>
                  <a:lnTo>
                    <a:pt x="3810" y="9016"/>
                  </a:lnTo>
                  <a:close/>
                </a:path>
                <a:path w="407669" h="334010">
                  <a:moveTo>
                    <a:pt x="405129" y="9016"/>
                  </a:moveTo>
                  <a:lnTo>
                    <a:pt x="403860" y="9016"/>
                  </a:lnTo>
                  <a:lnTo>
                    <a:pt x="403860" y="10159"/>
                  </a:lnTo>
                  <a:lnTo>
                    <a:pt x="405129" y="10159"/>
                  </a:lnTo>
                  <a:lnTo>
                    <a:pt x="405129" y="9016"/>
                  </a:lnTo>
                  <a:close/>
                </a:path>
                <a:path w="407669" h="334010">
                  <a:moveTo>
                    <a:pt x="398780" y="2666"/>
                  </a:moveTo>
                  <a:lnTo>
                    <a:pt x="10160" y="2666"/>
                  </a:lnTo>
                  <a:lnTo>
                    <a:pt x="10160" y="3810"/>
                  </a:lnTo>
                  <a:lnTo>
                    <a:pt x="398780" y="3810"/>
                  </a:lnTo>
                  <a:lnTo>
                    <a:pt x="398780" y="2666"/>
                  </a:lnTo>
                  <a:close/>
                </a:path>
                <a:path w="407669" h="334010">
                  <a:moveTo>
                    <a:pt x="12700" y="1269"/>
                  </a:moveTo>
                  <a:lnTo>
                    <a:pt x="11430" y="1269"/>
                  </a:lnTo>
                  <a:lnTo>
                    <a:pt x="11430" y="2666"/>
                  </a:lnTo>
                  <a:lnTo>
                    <a:pt x="397510" y="2666"/>
                  </a:lnTo>
                  <a:lnTo>
                    <a:pt x="397510" y="1396"/>
                  </a:lnTo>
                  <a:lnTo>
                    <a:pt x="12700" y="1396"/>
                  </a:lnTo>
                  <a:close/>
                </a:path>
                <a:path w="407669" h="334010">
                  <a:moveTo>
                    <a:pt x="397510" y="1269"/>
                  </a:moveTo>
                  <a:lnTo>
                    <a:pt x="396239" y="1269"/>
                  </a:lnTo>
                  <a:lnTo>
                    <a:pt x="397510" y="1396"/>
                  </a:lnTo>
                  <a:close/>
                </a:path>
                <a:path w="407669" h="334010">
                  <a:moveTo>
                    <a:pt x="396239" y="126"/>
                  </a:moveTo>
                  <a:lnTo>
                    <a:pt x="12700" y="126"/>
                  </a:lnTo>
                  <a:lnTo>
                    <a:pt x="12700" y="1269"/>
                  </a:lnTo>
                  <a:lnTo>
                    <a:pt x="396239" y="1269"/>
                  </a:lnTo>
                  <a:lnTo>
                    <a:pt x="396239" y="126"/>
                  </a:lnTo>
                  <a:close/>
                </a:path>
                <a:path w="407669" h="334010">
                  <a:moveTo>
                    <a:pt x="393700" y="0"/>
                  </a:moveTo>
                  <a:lnTo>
                    <a:pt x="13969" y="0"/>
                  </a:lnTo>
                  <a:lnTo>
                    <a:pt x="393700" y="126"/>
                  </a:lnTo>
                  <a:close/>
                </a:path>
                <a:path w="407669" h="33401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07669" h="334010">
                  <a:moveTo>
                    <a:pt x="407669" y="30480"/>
                  </a:moveTo>
                  <a:lnTo>
                    <a:pt x="403860" y="30480"/>
                  </a:lnTo>
                  <a:lnTo>
                    <a:pt x="403860" y="36829"/>
                  </a:lnTo>
                  <a:lnTo>
                    <a:pt x="407669" y="36829"/>
                  </a:lnTo>
                  <a:lnTo>
                    <a:pt x="407669" y="30480"/>
                  </a:lnTo>
                  <a:close/>
                </a:path>
                <a:path w="407669" h="334010">
                  <a:moveTo>
                    <a:pt x="3810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36830"/>
                  </a:lnTo>
                  <a:close/>
                </a:path>
                <a:path w="407669" h="334010">
                  <a:moveTo>
                    <a:pt x="407669" y="36830"/>
                  </a:moveTo>
                  <a:lnTo>
                    <a:pt x="403860" y="36830"/>
                  </a:lnTo>
                  <a:lnTo>
                    <a:pt x="403860" y="55879"/>
                  </a:lnTo>
                  <a:lnTo>
                    <a:pt x="407669" y="55879"/>
                  </a:lnTo>
                  <a:lnTo>
                    <a:pt x="407669" y="36830"/>
                  </a:lnTo>
                  <a:close/>
                </a:path>
                <a:path w="407669" h="334010">
                  <a:moveTo>
                    <a:pt x="3810" y="55880"/>
                  </a:moveTo>
                  <a:lnTo>
                    <a:pt x="0" y="5588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55880"/>
                  </a:lnTo>
                  <a:close/>
                </a:path>
                <a:path w="407669" h="334010">
                  <a:moveTo>
                    <a:pt x="407669" y="55880"/>
                  </a:moveTo>
                  <a:lnTo>
                    <a:pt x="403860" y="55880"/>
                  </a:lnTo>
                  <a:lnTo>
                    <a:pt x="403860" y="68579"/>
                  </a:lnTo>
                  <a:lnTo>
                    <a:pt x="407669" y="68579"/>
                  </a:lnTo>
                  <a:lnTo>
                    <a:pt x="407669" y="55880"/>
                  </a:lnTo>
                  <a:close/>
                </a:path>
                <a:path w="407669" h="334010">
                  <a:moveTo>
                    <a:pt x="3810" y="68580"/>
                  </a:moveTo>
                  <a:lnTo>
                    <a:pt x="0" y="685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68580"/>
                  </a:lnTo>
                  <a:close/>
                </a:path>
                <a:path w="407669" h="334010">
                  <a:moveTo>
                    <a:pt x="407669" y="68580"/>
                  </a:moveTo>
                  <a:lnTo>
                    <a:pt x="403860" y="68580"/>
                  </a:lnTo>
                  <a:lnTo>
                    <a:pt x="403860" y="87629"/>
                  </a:lnTo>
                  <a:lnTo>
                    <a:pt x="407669" y="87629"/>
                  </a:lnTo>
                  <a:lnTo>
                    <a:pt x="407669" y="68580"/>
                  </a:lnTo>
                  <a:close/>
                </a:path>
                <a:path w="407669" h="334010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07669" h="334010">
                  <a:moveTo>
                    <a:pt x="407669" y="87630"/>
                  </a:moveTo>
                  <a:lnTo>
                    <a:pt x="403860" y="87630"/>
                  </a:lnTo>
                  <a:lnTo>
                    <a:pt x="403860" y="93979"/>
                  </a:lnTo>
                  <a:lnTo>
                    <a:pt x="407669" y="93979"/>
                  </a:lnTo>
                  <a:lnTo>
                    <a:pt x="407669" y="87630"/>
                  </a:lnTo>
                  <a:close/>
                </a:path>
                <a:path w="407669" h="334010">
                  <a:moveTo>
                    <a:pt x="3810" y="93980"/>
                  </a:moveTo>
                  <a:lnTo>
                    <a:pt x="0" y="9398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93980"/>
                  </a:lnTo>
                  <a:close/>
                </a:path>
                <a:path w="407669" h="334010">
                  <a:moveTo>
                    <a:pt x="407669" y="93980"/>
                  </a:moveTo>
                  <a:lnTo>
                    <a:pt x="403860" y="93980"/>
                  </a:lnTo>
                  <a:lnTo>
                    <a:pt x="403860" y="132079"/>
                  </a:lnTo>
                  <a:lnTo>
                    <a:pt x="407669" y="132079"/>
                  </a:lnTo>
                  <a:lnTo>
                    <a:pt x="407669" y="93980"/>
                  </a:lnTo>
                  <a:close/>
                </a:path>
                <a:path w="407669" h="334010">
                  <a:moveTo>
                    <a:pt x="3810" y="132080"/>
                  </a:moveTo>
                  <a:lnTo>
                    <a:pt x="0" y="13208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32080"/>
                  </a:lnTo>
                  <a:close/>
                </a:path>
                <a:path w="407669" h="334010">
                  <a:moveTo>
                    <a:pt x="407669" y="132080"/>
                  </a:moveTo>
                  <a:lnTo>
                    <a:pt x="403860" y="132080"/>
                  </a:lnTo>
                  <a:lnTo>
                    <a:pt x="403860" y="195579"/>
                  </a:lnTo>
                  <a:lnTo>
                    <a:pt x="407669" y="195579"/>
                  </a:lnTo>
                  <a:lnTo>
                    <a:pt x="407669" y="132080"/>
                  </a:lnTo>
                  <a:close/>
                </a:path>
                <a:path w="407669" h="334010">
                  <a:moveTo>
                    <a:pt x="3810" y="195580"/>
                  </a:moveTo>
                  <a:lnTo>
                    <a:pt x="0" y="19558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95580"/>
                  </a:lnTo>
                  <a:close/>
                </a:path>
                <a:path w="407669" h="334010">
                  <a:moveTo>
                    <a:pt x="407669" y="195580"/>
                  </a:moveTo>
                  <a:lnTo>
                    <a:pt x="403860" y="195580"/>
                  </a:lnTo>
                  <a:lnTo>
                    <a:pt x="403860" y="212089"/>
                  </a:lnTo>
                  <a:lnTo>
                    <a:pt x="407669" y="212089"/>
                  </a:lnTo>
                  <a:lnTo>
                    <a:pt x="407669" y="195580"/>
                  </a:lnTo>
                  <a:close/>
                </a:path>
                <a:path w="407669" h="334010">
                  <a:moveTo>
                    <a:pt x="3810" y="212090"/>
                  </a:moveTo>
                  <a:lnTo>
                    <a:pt x="0" y="21209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12090"/>
                  </a:lnTo>
                  <a:close/>
                </a:path>
                <a:path w="407669" h="334010">
                  <a:moveTo>
                    <a:pt x="407669" y="212090"/>
                  </a:moveTo>
                  <a:lnTo>
                    <a:pt x="403860" y="212090"/>
                  </a:lnTo>
                  <a:lnTo>
                    <a:pt x="403860" y="240029"/>
                  </a:lnTo>
                  <a:lnTo>
                    <a:pt x="407669" y="240029"/>
                  </a:lnTo>
                  <a:lnTo>
                    <a:pt x="407669" y="212090"/>
                  </a:lnTo>
                  <a:close/>
                </a:path>
                <a:path w="407669" h="33401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407669" h="334010">
                  <a:moveTo>
                    <a:pt x="407669" y="240030"/>
                  </a:moveTo>
                  <a:lnTo>
                    <a:pt x="403860" y="240030"/>
                  </a:lnTo>
                  <a:lnTo>
                    <a:pt x="403860" y="246379"/>
                  </a:lnTo>
                  <a:lnTo>
                    <a:pt x="407669" y="246379"/>
                  </a:lnTo>
                  <a:lnTo>
                    <a:pt x="407669" y="240030"/>
                  </a:lnTo>
                  <a:close/>
                </a:path>
                <a:path w="407669" h="334010">
                  <a:moveTo>
                    <a:pt x="3810" y="246380"/>
                  </a:moveTo>
                  <a:lnTo>
                    <a:pt x="0" y="2463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46380"/>
                  </a:lnTo>
                  <a:close/>
                </a:path>
                <a:path w="407669" h="334010">
                  <a:moveTo>
                    <a:pt x="407669" y="246380"/>
                  </a:moveTo>
                  <a:lnTo>
                    <a:pt x="403860" y="246380"/>
                  </a:lnTo>
                  <a:lnTo>
                    <a:pt x="403860" y="265429"/>
                  </a:lnTo>
                  <a:lnTo>
                    <a:pt x="407669" y="265429"/>
                  </a:lnTo>
                  <a:lnTo>
                    <a:pt x="407669" y="246380"/>
                  </a:lnTo>
                  <a:close/>
                </a:path>
                <a:path w="407669" h="33401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407669" h="334010">
                  <a:moveTo>
                    <a:pt x="407669" y="265430"/>
                  </a:moveTo>
                  <a:lnTo>
                    <a:pt x="403860" y="265430"/>
                  </a:lnTo>
                  <a:lnTo>
                    <a:pt x="403860" y="271779"/>
                  </a:lnTo>
                  <a:lnTo>
                    <a:pt x="407669" y="271779"/>
                  </a:lnTo>
                  <a:lnTo>
                    <a:pt x="407669" y="265430"/>
                  </a:lnTo>
                  <a:close/>
                </a:path>
                <a:path w="407669" h="334010">
                  <a:moveTo>
                    <a:pt x="3810" y="271780"/>
                  </a:moveTo>
                  <a:lnTo>
                    <a:pt x="0" y="27178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1780"/>
                  </a:lnTo>
                  <a:close/>
                </a:path>
                <a:path w="407669" h="334010">
                  <a:moveTo>
                    <a:pt x="407669" y="271780"/>
                  </a:moveTo>
                  <a:lnTo>
                    <a:pt x="403860" y="271780"/>
                  </a:lnTo>
                  <a:lnTo>
                    <a:pt x="403860" y="284479"/>
                  </a:lnTo>
                  <a:lnTo>
                    <a:pt x="407669" y="284479"/>
                  </a:lnTo>
                  <a:lnTo>
                    <a:pt x="407669" y="271780"/>
                  </a:lnTo>
                  <a:close/>
                </a:path>
                <a:path w="407669" h="334010">
                  <a:moveTo>
                    <a:pt x="3810" y="284480"/>
                  </a:moveTo>
                  <a:lnTo>
                    <a:pt x="0" y="28448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84480"/>
                  </a:lnTo>
                  <a:close/>
                </a:path>
                <a:path w="407669" h="334010">
                  <a:moveTo>
                    <a:pt x="407669" y="284480"/>
                  </a:moveTo>
                  <a:lnTo>
                    <a:pt x="403860" y="284480"/>
                  </a:lnTo>
                  <a:lnTo>
                    <a:pt x="403860" y="297179"/>
                  </a:lnTo>
                  <a:lnTo>
                    <a:pt x="407669" y="297179"/>
                  </a:lnTo>
                  <a:lnTo>
                    <a:pt x="407669" y="284480"/>
                  </a:lnTo>
                  <a:close/>
                </a:path>
                <a:path w="407669" h="33401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07669" h="334010">
                  <a:moveTo>
                    <a:pt x="407669" y="297180"/>
                  </a:moveTo>
                  <a:lnTo>
                    <a:pt x="403860" y="297180"/>
                  </a:lnTo>
                  <a:lnTo>
                    <a:pt x="403860" y="303529"/>
                  </a:lnTo>
                  <a:lnTo>
                    <a:pt x="407669" y="303529"/>
                  </a:lnTo>
                  <a:lnTo>
                    <a:pt x="407669" y="297180"/>
                  </a:lnTo>
                  <a:close/>
                </a:path>
                <a:path w="407669" h="334010">
                  <a:moveTo>
                    <a:pt x="398780" y="332739"/>
                  </a:moveTo>
                  <a:lnTo>
                    <a:pt x="10160" y="332739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739"/>
                  </a:lnTo>
                  <a:close/>
                </a:path>
                <a:path w="407669" h="334010">
                  <a:moveTo>
                    <a:pt x="400050" y="331597"/>
                  </a:moveTo>
                  <a:lnTo>
                    <a:pt x="8889" y="331597"/>
                  </a:lnTo>
                  <a:lnTo>
                    <a:pt x="8889" y="332739"/>
                  </a:lnTo>
                  <a:lnTo>
                    <a:pt x="400050" y="332739"/>
                  </a:lnTo>
                  <a:lnTo>
                    <a:pt x="400050" y="331597"/>
                  </a:lnTo>
                  <a:close/>
                </a:path>
                <a:path w="407669" h="334010">
                  <a:moveTo>
                    <a:pt x="401319" y="330200"/>
                  </a:moveTo>
                  <a:lnTo>
                    <a:pt x="7619" y="330200"/>
                  </a:lnTo>
                  <a:lnTo>
                    <a:pt x="7619" y="331597"/>
                  </a:lnTo>
                  <a:lnTo>
                    <a:pt x="8889" y="331597"/>
                  </a:lnTo>
                  <a:lnTo>
                    <a:pt x="401319" y="331470"/>
                  </a:lnTo>
                  <a:lnTo>
                    <a:pt x="401319" y="330200"/>
                  </a:lnTo>
                  <a:close/>
                </a:path>
                <a:path w="407669" h="334010">
                  <a:moveTo>
                    <a:pt x="401319" y="331470"/>
                  </a:moveTo>
                  <a:lnTo>
                    <a:pt x="400050" y="331470"/>
                  </a:lnTo>
                  <a:lnTo>
                    <a:pt x="401319" y="331597"/>
                  </a:lnTo>
                  <a:close/>
                </a:path>
                <a:path w="407669" h="334010">
                  <a:moveTo>
                    <a:pt x="407669" y="325247"/>
                  </a:moveTo>
                  <a:lnTo>
                    <a:pt x="403860" y="325247"/>
                  </a:lnTo>
                  <a:lnTo>
                    <a:pt x="403860" y="327660"/>
                  </a:lnTo>
                  <a:lnTo>
                    <a:pt x="406400" y="327660"/>
                  </a:lnTo>
                  <a:lnTo>
                    <a:pt x="406400" y="326389"/>
                  </a:lnTo>
                  <a:lnTo>
                    <a:pt x="407669" y="326389"/>
                  </a:lnTo>
                  <a:lnTo>
                    <a:pt x="407669" y="325247"/>
                  </a:lnTo>
                  <a:close/>
                </a:path>
                <a:path w="407669" h="334010">
                  <a:moveTo>
                    <a:pt x="3810" y="325247"/>
                  </a:moveTo>
                  <a:lnTo>
                    <a:pt x="2539" y="325247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5247"/>
                  </a:lnTo>
                  <a:close/>
                </a:path>
                <a:path w="407669" h="334010">
                  <a:moveTo>
                    <a:pt x="3810" y="318897"/>
                  </a:moveTo>
                  <a:lnTo>
                    <a:pt x="0" y="318897"/>
                  </a:lnTo>
                  <a:lnTo>
                    <a:pt x="0" y="325247"/>
                  </a:lnTo>
                  <a:lnTo>
                    <a:pt x="2539" y="325247"/>
                  </a:lnTo>
                  <a:lnTo>
                    <a:pt x="3810" y="325120"/>
                  </a:lnTo>
                  <a:lnTo>
                    <a:pt x="3810" y="318897"/>
                  </a:lnTo>
                  <a:close/>
                </a:path>
                <a:path w="407669" h="334010">
                  <a:moveTo>
                    <a:pt x="407669" y="318897"/>
                  </a:moveTo>
                  <a:lnTo>
                    <a:pt x="403860" y="318897"/>
                  </a:lnTo>
                  <a:lnTo>
                    <a:pt x="403860" y="325120"/>
                  </a:lnTo>
                  <a:lnTo>
                    <a:pt x="407669" y="325120"/>
                  </a:lnTo>
                  <a:lnTo>
                    <a:pt x="407669" y="318897"/>
                  </a:lnTo>
                  <a:close/>
                </a:path>
                <a:path w="407669" h="334010">
                  <a:moveTo>
                    <a:pt x="3810" y="306197"/>
                  </a:moveTo>
                  <a:lnTo>
                    <a:pt x="0" y="306197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06197"/>
                  </a:lnTo>
                  <a:close/>
                </a:path>
                <a:path w="407669" h="334010">
                  <a:moveTo>
                    <a:pt x="407669" y="306197"/>
                  </a:moveTo>
                  <a:lnTo>
                    <a:pt x="403860" y="306197"/>
                  </a:lnTo>
                  <a:lnTo>
                    <a:pt x="403860" y="318770"/>
                  </a:lnTo>
                  <a:lnTo>
                    <a:pt x="407669" y="318770"/>
                  </a:lnTo>
                  <a:lnTo>
                    <a:pt x="407669" y="306197"/>
                  </a:lnTo>
                  <a:close/>
                </a:path>
                <a:path w="407669" h="334010">
                  <a:moveTo>
                    <a:pt x="3810" y="303657"/>
                  </a:moveTo>
                  <a:lnTo>
                    <a:pt x="0" y="303657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3657"/>
                  </a:lnTo>
                  <a:close/>
                </a:path>
                <a:path w="407669" h="334010">
                  <a:moveTo>
                    <a:pt x="407669" y="303657"/>
                  </a:moveTo>
                  <a:lnTo>
                    <a:pt x="403860" y="303657"/>
                  </a:lnTo>
                  <a:lnTo>
                    <a:pt x="403860" y="306070"/>
                  </a:lnTo>
                  <a:lnTo>
                    <a:pt x="407669" y="306070"/>
                  </a:lnTo>
                  <a:lnTo>
                    <a:pt x="407669" y="303657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442209" y="267716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09" y="25526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5526"/>
                  </a:lnTo>
                  <a:close/>
                </a:path>
                <a:path w="400050" h="326389">
                  <a:moveTo>
                    <a:pt x="400050" y="25526"/>
                  </a:moveTo>
                  <a:lnTo>
                    <a:pt x="396239" y="25526"/>
                  </a:lnTo>
                  <a:lnTo>
                    <a:pt x="396239" y="26669"/>
                  </a:lnTo>
                  <a:lnTo>
                    <a:pt x="400050" y="26669"/>
                  </a:lnTo>
                  <a:lnTo>
                    <a:pt x="400050" y="25526"/>
                  </a:lnTo>
                  <a:close/>
                </a:path>
                <a:path w="400050" h="326389">
                  <a:moveTo>
                    <a:pt x="3809" y="22986"/>
                  </a:moveTo>
                  <a:lnTo>
                    <a:pt x="0" y="22986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986"/>
                  </a:lnTo>
                  <a:close/>
                </a:path>
                <a:path w="400050" h="326389">
                  <a:moveTo>
                    <a:pt x="400050" y="22986"/>
                  </a:moveTo>
                  <a:lnTo>
                    <a:pt x="396239" y="22986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22986"/>
                  </a:lnTo>
                  <a:close/>
                </a:path>
                <a:path w="400050" h="326389">
                  <a:moveTo>
                    <a:pt x="3809" y="16636"/>
                  </a:moveTo>
                  <a:lnTo>
                    <a:pt x="0" y="1663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636"/>
                  </a:lnTo>
                  <a:close/>
                </a:path>
                <a:path w="400050" h="326389">
                  <a:moveTo>
                    <a:pt x="400050" y="16636"/>
                  </a:moveTo>
                  <a:lnTo>
                    <a:pt x="396239" y="16636"/>
                  </a:lnTo>
                  <a:lnTo>
                    <a:pt x="396239" y="22859"/>
                  </a:lnTo>
                  <a:lnTo>
                    <a:pt x="400050" y="22859"/>
                  </a:lnTo>
                  <a:lnTo>
                    <a:pt x="400050" y="16636"/>
                  </a:lnTo>
                  <a:close/>
                </a:path>
                <a:path w="400050" h="326389">
                  <a:moveTo>
                    <a:pt x="3809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2826"/>
                  </a:lnTo>
                  <a:close/>
                </a:path>
                <a:path w="400050" h="326389">
                  <a:moveTo>
                    <a:pt x="400050" y="12826"/>
                  </a:moveTo>
                  <a:lnTo>
                    <a:pt x="396239" y="12826"/>
                  </a:lnTo>
                  <a:lnTo>
                    <a:pt x="396239" y="16509"/>
                  </a:lnTo>
                  <a:lnTo>
                    <a:pt x="400050" y="16509"/>
                  </a:lnTo>
                  <a:lnTo>
                    <a:pt x="400050" y="12826"/>
                  </a:lnTo>
                  <a:close/>
                </a:path>
                <a:path w="400050" h="326389">
                  <a:moveTo>
                    <a:pt x="3809" y="10286"/>
                  </a:moveTo>
                  <a:lnTo>
                    <a:pt x="0" y="10286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10286"/>
                  </a:lnTo>
                  <a:close/>
                </a:path>
                <a:path w="400050" h="326389">
                  <a:moveTo>
                    <a:pt x="400050" y="10286"/>
                  </a:moveTo>
                  <a:lnTo>
                    <a:pt x="396239" y="10286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10286"/>
                  </a:lnTo>
                  <a:close/>
                </a:path>
                <a:path w="400050" h="326389">
                  <a:moveTo>
                    <a:pt x="3809" y="6476"/>
                  </a:moveTo>
                  <a:lnTo>
                    <a:pt x="0" y="6476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6476"/>
                  </a:lnTo>
                  <a:close/>
                </a:path>
                <a:path w="400050" h="326389">
                  <a:moveTo>
                    <a:pt x="400050" y="6476"/>
                  </a:moveTo>
                  <a:lnTo>
                    <a:pt x="396239" y="6476"/>
                  </a:lnTo>
                  <a:lnTo>
                    <a:pt x="396239" y="10159"/>
                  </a:lnTo>
                  <a:lnTo>
                    <a:pt x="400050" y="10159"/>
                  </a:lnTo>
                  <a:lnTo>
                    <a:pt x="400050" y="6476"/>
                  </a:lnTo>
                  <a:close/>
                </a:path>
                <a:path w="400050" h="326389">
                  <a:moveTo>
                    <a:pt x="2539" y="3809"/>
                  </a:moveTo>
                  <a:lnTo>
                    <a:pt x="1269" y="3809"/>
                  </a:lnTo>
                  <a:lnTo>
                    <a:pt x="1269" y="5206"/>
                  </a:lnTo>
                  <a:lnTo>
                    <a:pt x="0" y="5206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936"/>
                  </a:lnTo>
                  <a:lnTo>
                    <a:pt x="2539" y="3936"/>
                  </a:lnTo>
                  <a:close/>
                </a:path>
                <a:path w="400050" h="326389">
                  <a:moveTo>
                    <a:pt x="400050" y="3809"/>
                  </a:moveTo>
                  <a:lnTo>
                    <a:pt x="398779" y="3809"/>
                  </a:lnTo>
                  <a:lnTo>
                    <a:pt x="396239" y="3936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3809"/>
                  </a:lnTo>
                  <a:close/>
                </a:path>
                <a:path w="400050" h="326389">
                  <a:moveTo>
                    <a:pt x="398779" y="2666"/>
                  </a:moveTo>
                  <a:lnTo>
                    <a:pt x="2539" y="2666"/>
                  </a:lnTo>
                  <a:lnTo>
                    <a:pt x="2539" y="3809"/>
                  </a:lnTo>
                  <a:lnTo>
                    <a:pt x="398779" y="3809"/>
                  </a:lnTo>
                  <a:lnTo>
                    <a:pt x="398779" y="2666"/>
                  </a:lnTo>
                  <a:close/>
                </a:path>
                <a:path w="400050" h="326389">
                  <a:moveTo>
                    <a:pt x="397509" y="1269"/>
                  </a:moveTo>
                  <a:lnTo>
                    <a:pt x="3809" y="1269"/>
                  </a:lnTo>
                  <a:lnTo>
                    <a:pt x="3809" y="2666"/>
                  </a:lnTo>
                  <a:lnTo>
                    <a:pt x="397509" y="2666"/>
                  </a:lnTo>
                  <a:lnTo>
                    <a:pt x="397509" y="1269"/>
                  </a:lnTo>
                  <a:close/>
                </a:path>
                <a:path w="400050" h="326389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96239" y="1269"/>
                  </a:lnTo>
                  <a:lnTo>
                    <a:pt x="396239" y="126"/>
                  </a:lnTo>
                  <a:lnTo>
                    <a:pt x="6350" y="126"/>
                  </a:lnTo>
                  <a:close/>
                </a:path>
                <a:path w="400050" h="326389">
                  <a:moveTo>
                    <a:pt x="396239" y="0"/>
                  </a:moveTo>
                  <a:lnTo>
                    <a:pt x="394969" y="0"/>
                  </a:lnTo>
                  <a:lnTo>
                    <a:pt x="396239" y="126"/>
                  </a:lnTo>
                  <a:close/>
                </a:path>
                <a:path w="400050" h="326389">
                  <a:moveTo>
                    <a:pt x="380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70"/>
                  </a:lnTo>
                  <a:close/>
                </a:path>
                <a:path w="400050" h="326389">
                  <a:moveTo>
                    <a:pt x="400050" y="26670"/>
                  </a:moveTo>
                  <a:lnTo>
                    <a:pt x="396239" y="26670"/>
                  </a:lnTo>
                  <a:lnTo>
                    <a:pt x="396239" y="33019"/>
                  </a:lnTo>
                  <a:lnTo>
                    <a:pt x="400050" y="33019"/>
                  </a:lnTo>
                  <a:lnTo>
                    <a:pt x="400050" y="26670"/>
                  </a:lnTo>
                  <a:close/>
                </a:path>
                <a:path w="400050" h="326389">
                  <a:moveTo>
                    <a:pt x="3809" y="33020"/>
                  </a:moveTo>
                  <a:lnTo>
                    <a:pt x="0" y="3302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33020"/>
                  </a:lnTo>
                  <a:close/>
                </a:path>
                <a:path w="400050" h="326389">
                  <a:moveTo>
                    <a:pt x="400050" y="33020"/>
                  </a:moveTo>
                  <a:lnTo>
                    <a:pt x="396239" y="33020"/>
                  </a:lnTo>
                  <a:lnTo>
                    <a:pt x="396239" y="52069"/>
                  </a:lnTo>
                  <a:lnTo>
                    <a:pt x="400050" y="52069"/>
                  </a:lnTo>
                  <a:lnTo>
                    <a:pt x="400050" y="33020"/>
                  </a:lnTo>
                  <a:close/>
                </a:path>
                <a:path w="400050" h="326389">
                  <a:moveTo>
                    <a:pt x="3809" y="52070"/>
                  </a:moveTo>
                  <a:lnTo>
                    <a:pt x="0" y="5207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2070"/>
                  </a:lnTo>
                  <a:close/>
                </a:path>
                <a:path w="400050" h="326389">
                  <a:moveTo>
                    <a:pt x="400050" y="52070"/>
                  </a:moveTo>
                  <a:lnTo>
                    <a:pt x="396239" y="52070"/>
                  </a:lnTo>
                  <a:lnTo>
                    <a:pt x="396239" y="64769"/>
                  </a:lnTo>
                  <a:lnTo>
                    <a:pt x="400050" y="64769"/>
                  </a:lnTo>
                  <a:lnTo>
                    <a:pt x="400050" y="52070"/>
                  </a:lnTo>
                  <a:close/>
                </a:path>
                <a:path w="400050" h="326389">
                  <a:moveTo>
                    <a:pt x="3809" y="64770"/>
                  </a:moveTo>
                  <a:lnTo>
                    <a:pt x="0" y="6477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64770"/>
                  </a:lnTo>
                  <a:close/>
                </a:path>
                <a:path w="400050" h="326389">
                  <a:moveTo>
                    <a:pt x="400050" y="64770"/>
                  </a:moveTo>
                  <a:lnTo>
                    <a:pt x="396239" y="64770"/>
                  </a:lnTo>
                  <a:lnTo>
                    <a:pt x="396239" y="83819"/>
                  </a:lnTo>
                  <a:lnTo>
                    <a:pt x="400050" y="83819"/>
                  </a:lnTo>
                  <a:lnTo>
                    <a:pt x="400050" y="64770"/>
                  </a:lnTo>
                  <a:close/>
                </a:path>
                <a:path w="400050" h="326389">
                  <a:moveTo>
                    <a:pt x="380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3820"/>
                  </a:lnTo>
                  <a:close/>
                </a:path>
                <a:path w="400050" h="326389">
                  <a:moveTo>
                    <a:pt x="400050" y="83820"/>
                  </a:moveTo>
                  <a:lnTo>
                    <a:pt x="396239" y="83820"/>
                  </a:lnTo>
                  <a:lnTo>
                    <a:pt x="396239" y="90169"/>
                  </a:lnTo>
                  <a:lnTo>
                    <a:pt x="400050" y="90169"/>
                  </a:lnTo>
                  <a:lnTo>
                    <a:pt x="400050" y="83820"/>
                  </a:lnTo>
                  <a:close/>
                </a:path>
                <a:path w="400050" h="326389">
                  <a:moveTo>
                    <a:pt x="3809" y="90170"/>
                  </a:moveTo>
                  <a:lnTo>
                    <a:pt x="0" y="9017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90170"/>
                  </a:lnTo>
                  <a:close/>
                </a:path>
                <a:path w="400050" h="326389">
                  <a:moveTo>
                    <a:pt x="400050" y="90170"/>
                  </a:moveTo>
                  <a:lnTo>
                    <a:pt x="396239" y="90170"/>
                  </a:lnTo>
                  <a:lnTo>
                    <a:pt x="396239" y="128269"/>
                  </a:lnTo>
                  <a:lnTo>
                    <a:pt x="400050" y="128269"/>
                  </a:lnTo>
                  <a:lnTo>
                    <a:pt x="400050" y="90170"/>
                  </a:lnTo>
                  <a:close/>
                </a:path>
                <a:path w="400050" h="326389">
                  <a:moveTo>
                    <a:pt x="3809" y="128270"/>
                  </a:moveTo>
                  <a:lnTo>
                    <a:pt x="0" y="12827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28270"/>
                  </a:lnTo>
                  <a:close/>
                </a:path>
                <a:path w="400050" h="326389">
                  <a:moveTo>
                    <a:pt x="400050" y="128270"/>
                  </a:moveTo>
                  <a:lnTo>
                    <a:pt x="396239" y="128270"/>
                  </a:lnTo>
                  <a:lnTo>
                    <a:pt x="396239" y="191769"/>
                  </a:lnTo>
                  <a:lnTo>
                    <a:pt x="400050" y="191769"/>
                  </a:lnTo>
                  <a:lnTo>
                    <a:pt x="400050" y="128270"/>
                  </a:lnTo>
                  <a:close/>
                </a:path>
                <a:path w="400050" h="326389">
                  <a:moveTo>
                    <a:pt x="3809" y="191770"/>
                  </a:moveTo>
                  <a:lnTo>
                    <a:pt x="0" y="19177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91770"/>
                  </a:lnTo>
                  <a:close/>
                </a:path>
                <a:path w="400050" h="326389">
                  <a:moveTo>
                    <a:pt x="400050" y="191770"/>
                  </a:moveTo>
                  <a:lnTo>
                    <a:pt x="396239" y="191770"/>
                  </a:lnTo>
                  <a:lnTo>
                    <a:pt x="396239" y="208279"/>
                  </a:lnTo>
                  <a:lnTo>
                    <a:pt x="400050" y="208279"/>
                  </a:lnTo>
                  <a:lnTo>
                    <a:pt x="400050" y="191770"/>
                  </a:lnTo>
                  <a:close/>
                </a:path>
                <a:path w="400050" h="326389">
                  <a:moveTo>
                    <a:pt x="3809" y="208280"/>
                  </a:moveTo>
                  <a:lnTo>
                    <a:pt x="0" y="20828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08280"/>
                  </a:lnTo>
                  <a:close/>
                </a:path>
                <a:path w="400050" h="326389">
                  <a:moveTo>
                    <a:pt x="400050" y="208280"/>
                  </a:moveTo>
                  <a:lnTo>
                    <a:pt x="396239" y="208280"/>
                  </a:lnTo>
                  <a:lnTo>
                    <a:pt x="396239" y="236219"/>
                  </a:lnTo>
                  <a:lnTo>
                    <a:pt x="400050" y="236219"/>
                  </a:lnTo>
                  <a:lnTo>
                    <a:pt x="400050" y="208280"/>
                  </a:lnTo>
                  <a:close/>
                </a:path>
                <a:path w="400050" h="326389">
                  <a:moveTo>
                    <a:pt x="3809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20"/>
                  </a:lnTo>
                  <a:close/>
                </a:path>
                <a:path w="400050" h="326389">
                  <a:moveTo>
                    <a:pt x="400050" y="236220"/>
                  </a:moveTo>
                  <a:lnTo>
                    <a:pt x="396239" y="236220"/>
                  </a:lnTo>
                  <a:lnTo>
                    <a:pt x="396239" y="242569"/>
                  </a:lnTo>
                  <a:lnTo>
                    <a:pt x="400050" y="242569"/>
                  </a:lnTo>
                  <a:lnTo>
                    <a:pt x="400050" y="236220"/>
                  </a:lnTo>
                  <a:close/>
                </a:path>
                <a:path w="400050" h="326389">
                  <a:moveTo>
                    <a:pt x="3809" y="242570"/>
                  </a:moveTo>
                  <a:lnTo>
                    <a:pt x="0" y="24257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42570"/>
                  </a:lnTo>
                  <a:close/>
                </a:path>
                <a:path w="400050" h="326389">
                  <a:moveTo>
                    <a:pt x="400050" y="242570"/>
                  </a:moveTo>
                  <a:lnTo>
                    <a:pt x="396239" y="242570"/>
                  </a:lnTo>
                  <a:lnTo>
                    <a:pt x="396239" y="261619"/>
                  </a:lnTo>
                  <a:lnTo>
                    <a:pt x="400050" y="261619"/>
                  </a:lnTo>
                  <a:lnTo>
                    <a:pt x="400050" y="242570"/>
                  </a:lnTo>
                  <a:close/>
                </a:path>
                <a:path w="400050" h="326389">
                  <a:moveTo>
                    <a:pt x="380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20"/>
                  </a:lnTo>
                  <a:close/>
                </a:path>
                <a:path w="400050" h="326389">
                  <a:moveTo>
                    <a:pt x="400050" y="261620"/>
                  </a:moveTo>
                  <a:lnTo>
                    <a:pt x="396239" y="261620"/>
                  </a:lnTo>
                  <a:lnTo>
                    <a:pt x="396239" y="267969"/>
                  </a:lnTo>
                  <a:lnTo>
                    <a:pt x="400050" y="267969"/>
                  </a:lnTo>
                  <a:lnTo>
                    <a:pt x="400050" y="261620"/>
                  </a:lnTo>
                  <a:close/>
                </a:path>
                <a:path w="400050" h="326389">
                  <a:moveTo>
                    <a:pt x="3809" y="267970"/>
                  </a:moveTo>
                  <a:lnTo>
                    <a:pt x="0" y="26797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67970"/>
                  </a:lnTo>
                  <a:close/>
                </a:path>
                <a:path w="400050" h="326389">
                  <a:moveTo>
                    <a:pt x="400050" y="267970"/>
                  </a:moveTo>
                  <a:lnTo>
                    <a:pt x="396239" y="267970"/>
                  </a:lnTo>
                  <a:lnTo>
                    <a:pt x="396239" y="280669"/>
                  </a:lnTo>
                  <a:lnTo>
                    <a:pt x="400050" y="280669"/>
                  </a:lnTo>
                  <a:lnTo>
                    <a:pt x="400050" y="267970"/>
                  </a:lnTo>
                  <a:close/>
                </a:path>
                <a:path w="400050" h="326389">
                  <a:moveTo>
                    <a:pt x="3809" y="280670"/>
                  </a:moveTo>
                  <a:lnTo>
                    <a:pt x="0" y="28067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0670"/>
                  </a:lnTo>
                  <a:close/>
                </a:path>
                <a:path w="400050" h="326389">
                  <a:moveTo>
                    <a:pt x="400050" y="280670"/>
                  </a:moveTo>
                  <a:lnTo>
                    <a:pt x="396239" y="280670"/>
                  </a:lnTo>
                  <a:lnTo>
                    <a:pt x="396239" y="293369"/>
                  </a:lnTo>
                  <a:lnTo>
                    <a:pt x="400050" y="293369"/>
                  </a:lnTo>
                  <a:lnTo>
                    <a:pt x="400050" y="280670"/>
                  </a:lnTo>
                  <a:close/>
                </a:path>
                <a:path w="400050" h="326389">
                  <a:moveTo>
                    <a:pt x="3809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70"/>
                  </a:lnTo>
                  <a:close/>
                </a:path>
                <a:path w="400050" h="326389">
                  <a:moveTo>
                    <a:pt x="400050" y="293370"/>
                  </a:moveTo>
                  <a:lnTo>
                    <a:pt x="396239" y="293370"/>
                  </a:lnTo>
                  <a:lnTo>
                    <a:pt x="396239" y="299719"/>
                  </a:lnTo>
                  <a:lnTo>
                    <a:pt x="400050" y="299719"/>
                  </a:lnTo>
                  <a:lnTo>
                    <a:pt x="400050" y="293370"/>
                  </a:lnTo>
                  <a:close/>
                </a:path>
                <a:path w="400050" h="326389">
                  <a:moveTo>
                    <a:pt x="398779" y="325120"/>
                  </a:moveTo>
                  <a:lnTo>
                    <a:pt x="2539" y="325120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5120"/>
                  </a:lnTo>
                  <a:close/>
                </a:path>
                <a:path w="400050" h="326389">
                  <a:moveTo>
                    <a:pt x="3809" y="321437"/>
                  </a:moveTo>
                  <a:lnTo>
                    <a:pt x="0" y="321437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400050" y="325120"/>
                  </a:lnTo>
                  <a:lnTo>
                    <a:pt x="400050" y="322579"/>
                  </a:lnTo>
                  <a:lnTo>
                    <a:pt x="3809" y="322579"/>
                  </a:lnTo>
                  <a:lnTo>
                    <a:pt x="3809" y="321437"/>
                  </a:lnTo>
                  <a:close/>
                </a:path>
                <a:path w="400050" h="326389">
                  <a:moveTo>
                    <a:pt x="400050" y="321437"/>
                  </a:moveTo>
                  <a:lnTo>
                    <a:pt x="396239" y="321437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21437"/>
                  </a:lnTo>
                  <a:close/>
                </a:path>
                <a:path w="400050" h="326389">
                  <a:moveTo>
                    <a:pt x="3809" y="315087"/>
                  </a:moveTo>
                  <a:lnTo>
                    <a:pt x="0" y="315087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5087"/>
                  </a:lnTo>
                  <a:close/>
                </a:path>
                <a:path w="400050" h="326389">
                  <a:moveTo>
                    <a:pt x="400050" y="315087"/>
                  </a:moveTo>
                  <a:lnTo>
                    <a:pt x="396239" y="315087"/>
                  </a:lnTo>
                  <a:lnTo>
                    <a:pt x="396239" y="321310"/>
                  </a:lnTo>
                  <a:lnTo>
                    <a:pt x="400050" y="321310"/>
                  </a:lnTo>
                  <a:lnTo>
                    <a:pt x="400050" y="315087"/>
                  </a:lnTo>
                  <a:close/>
                </a:path>
                <a:path w="400050" h="326389">
                  <a:moveTo>
                    <a:pt x="3809" y="302387"/>
                  </a:moveTo>
                  <a:lnTo>
                    <a:pt x="0" y="302387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2387"/>
                  </a:lnTo>
                  <a:close/>
                </a:path>
                <a:path w="400050" h="326389">
                  <a:moveTo>
                    <a:pt x="400050" y="302387"/>
                  </a:moveTo>
                  <a:lnTo>
                    <a:pt x="396239" y="302387"/>
                  </a:lnTo>
                  <a:lnTo>
                    <a:pt x="396239" y="314960"/>
                  </a:lnTo>
                  <a:lnTo>
                    <a:pt x="400050" y="314960"/>
                  </a:lnTo>
                  <a:lnTo>
                    <a:pt x="400050" y="302387"/>
                  </a:lnTo>
                  <a:close/>
                </a:path>
                <a:path w="400050" h="326389">
                  <a:moveTo>
                    <a:pt x="3809" y="299847"/>
                  </a:moveTo>
                  <a:lnTo>
                    <a:pt x="0" y="299847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9847"/>
                  </a:lnTo>
                  <a:close/>
                </a:path>
                <a:path w="400050" h="326389">
                  <a:moveTo>
                    <a:pt x="400050" y="299847"/>
                  </a:moveTo>
                  <a:lnTo>
                    <a:pt x="396239" y="299847"/>
                  </a:lnTo>
                  <a:lnTo>
                    <a:pt x="396239" y="302260"/>
                  </a:lnTo>
                  <a:lnTo>
                    <a:pt x="400050" y="302260"/>
                  </a:lnTo>
                  <a:lnTo>
                    <a:pt x="400050" y="299847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446019" y="2681097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69">
                  <a:moveTo>
                    <a:pt x="3810" y="21590"/>
                  </a:moveTo>
                  <a:lnTo>
                    <a:pt x="0" y="21590"/>
                  </a:lnTo>
                  <a:lnTo>
                    <a:pt x="0" y="22733"/>
                  </a:lnTo>
                  <a:lnTo>
                    <a:pt x="3810" y="22733"/>
                  </a:lnTo>
                  <a:lnTo>
                    <a:pt x="3810" y="21590"/>
                  </a:lnTo>
                  <a:close/>
                </a:path>
                <a:path w="392430" h="318769">
                  <a:moveTo>
                    <a:pt x="392430" y="21590"/>
                  </a:moveTo>
                  <a:lnTo>
                    <a:pt x="388619" y="21590"/>
                  </a:lnTo>
                  <a:lnTo>
                    <a:pt x="388619" y="22733"/>
                  </a:lnTo>
                  <a:lnTo>
                    <a:pt x="392430" y="22733"/>
                  </a:lnTo>
                  <a:lnTo>
                    <a:pt x="392430" y="21590"/>
                  </a:lnTo>
                  <a:close/>
                </a:path>
                <a:path w="392430" h="318769">
                  <a:moveTo>
                    <a:pt x="3810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3810" y="21462"/>
                  </a:lnTo>
                  <a:lnTo>
                    <a:pt x="3810" y="19050"/>
                  </a:lnTo>
                  <a:close/>
                </a:path>
                <a:path w="392430" h="318769">
                  <a:moveTo>
                    <a:pt x="392430" y="19050"/>
                  </a:moveTo>
                  <a:lnTo>
                    <a:pt x="388619" y="19050"/>
                  </a:lnTo>
                  <a:lnTo>
                    <a:pt x="388619" y="21462"/>
                  </a:lnTo>
                  <a:lnTo>
                    <a:pt x="392430" y="21462"/>
                  </a:lnTo>
                  <a:lnTo>
                    <a:pt x="392430" y="19050"/>
                  </a:lnTo>
                  <a:close/>
                </a:path>
                <a:path w="392430" h="318769">
                  <a:moveTo>
                    <a:pt x="3810" y="12700"/>
                  </a:moveTo>
                  <a:lnTo>
                    <a:pt x="0" y="12700"/>
                  </a:lnTo>
                  <a:lnTo>
                    <a:pt x="0" y="18923"/>
                  </a:lnTo>
                  <a:lnTo>
                    <a:pt x="3810" y="18923"/>
                  </a:lnTo>
                  <a:lnTo>
                    <a:pt x="3810" y="12700"/>
                  </a:lnTo>
                  <a:close/>
                </a:path>
                <a:path w="392430" h="318769">
                  <a:moveTo>
                    <a:pt x="392430" y="12700"/>
                  </a:moveTo>
                  <a:lnTo>
                    <a:pt x="388619" y="12700"/>
                  </a:lnTo>
                  <a:lnTo>
                    <a:pt x="388619" y="18923"/>
                  </a:lnTo>
                  <a:lnTo>
                    <a:pt x="392430" y="18923"/>
                  </a:lnTo>
                  <a:lnTo>
                    <a:pt x="392430" y="12700"/>
                  </a:lnTo>
                  <a:close/>
                </a:path>
                <a:path w="392430" h="318769">
                  <a:moveTo>
                    <a:pt x="3810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10" y="12573"/>
                  </a:lnTo>
                  <a:lnTo>
                    <a:pt x="3810" y="8890"/>
                  </a:lnTo>
                  <a:close/>
                </a:path>
                <a:path w="392430" h="318769">
                  <a:moveTo>
                    <a:pt x="392430" y="8890"/>
                  </a:moveTo>
                  <a:lnTo>
                    <a:pt x="388619" y="8890"/>
                  </a:lnTo>
                  <a:lnTo>
                    <a:pt x="388619" y="12573"/>
                  </a:lnTo>
                  <a:lnTo>
                    <a:pt x="392430" y="12573"/>
                  </a:lnTo>
                  <a:lnTo>
                    <a:pt x="392430" y="8890"/>
                  </a:lnTo>
                  <a:close/>
                </a:path>
                <a:path w="392430" h="318769">
                  <a:moveTo>
                    <a:pt x="3810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10" y="8762"/>
                  </a:lnTo>
                  <a:lnTo>
                    <a:pt x="3810" y="6350"/>
                  </a:lnTo>
                  <a:close/>
                </a:path>
                <a:path w="392430" h="318769">
                  <a:moveTo>
                    <a:pt x="392430" y="6350"/>
                  </a:moveTo>
                  <a:lnTo>
                    <a:pt x="388619" y="6350"/>
                  </a:lnTo>
                  <a:lnTo>
                    <a:pt x="388619" y="8762"/>
                  </a:lnTo>
                  <a:lnTo>
                    <a:pt x="392430" y="8762"/>
                  </a:lnTo>
                  <a:lnTo>
                    <a:pt x="392430" y="6350"/>
                  </a:lnTo>
                  <a:close/>
                </a:path>
                <a:path w="392430" h="318769">
                  <a:moveTo>
                    <a:pt x="392430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3683"/>
                  </a:lnTo>
                  <a:lnTo>
                    <a:pt x="392430" y="3683"/>
                  </a:lnTo>
                  <a:lnTo>
                    <a:pt x="392430" y="2540"/>
                  </a:lnTo>
                  <a:close/>
                </a:path>
                <a:path w="392430" h="318769">
                  <a:moveTo>
                    <a:pt x="392430" y="3683"/>
                  </a:moveTo>
                  <a:lnTo>
                    <a:pt x="388619" y="3683"/>
                  </a:lnTo>
                  <a:lnTo>
                    <a:pt x="388619" y="6223"/>
                  </a:lnTo>
                  <a:lnTo>
                    <a:pt x="392430" y="6223"/>
                  </a:lnTo>
                  <a:lnTo>
                    <a:pt x="392430" y="3683"/>
                  </a:lnTo>
                  <a:close/>
                </a:path>
                <a:path w="392430" h="318769">
                  <a:moveTo>
                    <a:pt x="39243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92430" y="2412"/>
                  </a:lnTo>
                  <a:lnTo>
                    <a:pt x="392430" y="0"/>
                  </a:lnTo>
                  <a:close/>
                </a:path>
                <a:path w="392430" h="318769">
                  <a:moveTo>
                    <a:pt x="3810" y="22733"/>
                  </a:moveTo>
                  <a:lnTo>
                    <a:pt x="0" y="22733"/>
                  </a:lnTo>
                  <a:lnTo>
                    <a:pt x="0" y="29083"/>
                  </a:lnTo>
                  <a:lnTo>
                    <a:pt x="3810" y="29083"/>
                  </a:lnTo>
                  <a:lnTo>
                    <a:pt x="3810" y="22733"/>
                  </a:lnTo>
                  <a:close/>
                </a:path>
                <a:path w="392430" h="318769">
                  <a:moveTo>
                    <a:pt x="392430" y="22733"/>
                  </a:moveTo>
                  <a:lnTo>
                    <a:pt x="388619" y="22733"/>
                  </a:lnTo>
                  <a:lnTo>
                    <a:pt x="388619" y="29083"/>
                  </a:lnTo>
                  <a:lnTo>
                    <a:pt x="392430" y="29083"/>
                  </a:lnTo>
                  <a:lnTo>
                    <a:pt x="392430" y="22733"/>
                  </a:lnTo>
                  <a:close/>
                </a:path>
                <a:path w="392430" h="318769">
                  <a:moveTo>
                    <a:pt x="3810" y="29083"/>
                  </a:moveTo>
                  <a:lnTo>
                    <a:pt x="0" y="290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29083"/>
                  </a:lnTo>
                  <a:close/>
                </a:path>
                <a:path w="392430" h="318769">
                  <a:moveTo>
                    <a:pt x="392430" y="29083"/>
                  </a:moveTo>
                  <a:lnTo>
                    <a:pt x="388619" y="29083"/>
                  </a:lnTo>
                  <a:lnTo>
                    <a:pt x="388619" y="48133"/>
                  </a:lnTo>
                  <a:lnTo>
                    <a:pt x="392430" y="48133"/>
                  </a:lnTo>
                  <a:lnTo>
                    <a:pt x="392430" y="29083"/>
                  </a:lnTo>
                  <a:close/>
                </a:path>
                <a:path w="392430" h="318769">
                  <a:moveTo>
                    <a:pt x="3810" y="48133"/>
                  </a:moveTo>
                  <a:lnTo>
                    <a:pt x="0" y="48133"/>
                  </a:lnTo>
                  <a:lnTo>
                    <a:pt x="0" y="60833"/>
                  </a:lnTo>
                  <a:lnTo>
                    <a:pt x="3810" y="60833"/>
                  </a:lnTo>
                  <a:lnTo>
                    <a:pt x="3810" y="48133"/>
                  </a:lnTo>
                  <a:close/>
                </a:path>
                <a:path w="392430" h="318769">
                  <a:moveTo>
                    <a:pt x="392430" y="48133"/>
                  </a:moveTo>
                  <a:lnTo>
                    <a:pt x="388619" y="48133"/>
                  </a:lnTo>
                  <a:lnTo>
                    <a:pt x="388619" y="60833"/>
                  </a:lnTo>
                  <a:lnTo>
                    <a:pt x="392430" y="60833"/>
                  </a:lnTo>
                  <a:lnTo>
                    <a:pt x="392430" y="48133"/>
                  </a:lnTo>
                  <a:close/>
                </a:path>
                <a:path w="392430" h="318769">
                  <a:moveTo>
                    <a:pt x="3810" y="60833"/>
                  </a:moveTo>
                  <a:lnTo>
                    <a:pt x="0" y="60833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60833"/>
                  </a:lnTo>
                  <a:close/>
                </a:path>
                <a:path w="392430" h="318769">
                  <a:moveTo>
                    <a:pt x="392430" y="60833"/>
                  </a:moveTo>
                  <a:lnTo>
                    <a:pt x="388619" y="60833"/>
                  </a:lnTo>
                  <a:lnTo>
                    <a:pt x="388619" y="79883"/>
                  </a:lnTo>
                  <a:lnTo>
                    <a:pt x="392430" y="79883"/>
                  </a:lnTo>
                  <a:lnTo>
                    <a:pt x="392430" y="60833"/>
                  </a:lnTo>
                  <a:close/>
                </a:path>
                <a:path w="392430" h="318769">
                  <a:moveTo>
                    <a:pt x="3810" y="79883"/>
                  </a:moveTo>
                  <a:lnTo>
                    <a:pt x="0" y="79883"/>
                  </a:lnTo>
                  <a:lnTo>
                    <a:pt x="0" y="86233"/>
                  </a:lnTo>
                  <a:lnTo>
                    <a:pt x="3810" y="86233"/>
                  </a:lnTo>
                  <a:lnTo>
                    <a:pt x="3810" y="79883"/>
                  </a:lnTo>
                  <a:close/>
                </a:path>
                <a:path w="392430" h="318769">
                  <a:moveTo>
                    <a:pt x="392430" y="79883"/>
                  </a:moveTo>
                  <a:lnTo>
                    <a:pt x="388619" y="79883"/>
                  </a:lnTo>
                  <a:lnTo>
                    <a:pt x="388619" y="86233"/>
                  </a:lnTo>
                  <a:lnTo>
                    <a:pt x="392430" y="86233"/>
                  </a:lnTo>
                  <a:lnTo>
                    <a:pt x="392430" y="79883"/>
                  </a:lnTo>
                  <a:close/>
                </a:path>
                <a:path w="392430" h="318769">
                  <a:moveTo>
                    <a:pt x="3810" y="86233"/>
                  </a:moveTo>
                  <a:lnTo>
                    <a:pt x="0" y="86233"/>
                  </a:lnTo>
                  <a:lnTo>
                    <a:pt x="0" y="124333"/>
                  </a:lnTo>
                  <a:lnTo>
                    <a:pt x="3810" y="124333"/>
                  </a:lnTo>
                  <a:lnTo>
                    <a:pt x="3810" y="86233"/>
                  </a:lnTo>
                  <a:close/>
                </a:path>
                <a:path w="392430" h="318769">
                  <a:moveTo>
                    <a:pt x="392430" y="86233"/>
                  </a:moveTo>
                  <a:lnTo>
                    <a:pt x="388619" y="86233"/>
                  </a:lnTo>
                  <a:lnTo>
                    <a:pt x="388619" y="124333"/>
                  </a:lnTo>
                  <a:lnTo>
                    <a:pt x="392430" y="124333"/>
                  </a:lnTo>
                  <a:lnTo>
                    <a:pt x="392430" y="86233"/>
                  </a:lnTo>
                  <a:close/>
                </a:path>
                <a:path w="392430" h="318769">
                  <a:moveTo>
                    <a:pt x="3810" y="124333"/>
                  </a:moveTo>
                  <a:lnTo>
                    <a:pt x="0" y="124333"/>
                  </a:lnTo>
                  <a:lnTo>
                    <a:pt x="0" y="187833"/>
                  </a:lnTo>
                  <a:lnTo>
                    <a:pt x="3810" y="187833"/>
                  </a:lnTo>
                  <a:lnTo>
                    <a:pt x="3810" y="124333"/>
                  </a:lnTo>
                  <a:close/>
                </a:path>
                <a:path w="392430" h="318769">
                  <a:moveTo>
                    <a:pt x="392430" y="124333"/>
                  </a:moveTo>
                  <a:lnTo>
                    <a:pt x="388619" y="124333"/>
                  </a:lnTo>
                  <a:lnTo>
                    <a:pt x="388619" y="187833"/>
                  </a:lnTo>
                  <a:lnTo>
                    <a:pt x="392430" y="187833"/>
                  </a:lnTo>
                  <a:lnTo>
                    <a:pt x="392430" y="124333"/>
                  </a:lnTo>
                  <a:close/>
                </a:path>
                <a:path w="392430" h="318769">
                  <a:moveTo>
                    <a:pt x="3810" y="187833"/>
                  </a:moveTo>
                  <a:lnTo>
                    <a:pt x="0" y="187833"/>
                  </a:lnTo>
                  <a:lnTo>
                    <a:pt x="0" y="204343"/>
                  </a:lnTo>
                  <a:lnTo>
                    <a:pt x="3810" y="204343"/>
                  </a:lnTo>
                  <a:lnTo>
                    <a:pt x="3810" y="187833"/>
                  </a:lnTo>
                  <a:close/>
                </a:path>
                <a:path w="392430" h="318769">
                  <a:moveTo>
                    <a:pt x="392430" y="187833"/>
                  </a:moveTo>
                  <a:lnTo>
                    <a:pt x="388619" y="187833"/>
                  </a:lnTo>
                  <a:lnTo>
                    <a:pt x="388619" y="204343"/>
                  </a:lnTo>
                  <a:lnTo>
                    <a:pt x="392430" y="204343"/>
                  </a:lnTo>
                  <a:lnTo>
                    <a:pt x="392430" y="187833"/>
                  </a:lnTo>
                  <a:close/>
                </a:path>
                <a:path w="392430" h="318769">
                  <a:moveTo>
                    <a:pt x="3810" y="204343"/>
                  </a:moveTo>
                  <a:lnTo>
                    <a:pt x="0" y="204343"/>
                  </a:lnTo>
                  <a:lnTo>
                    <a:pt x="0" y="232283"/>
                  </a:lnTo>
                  <a:lnTo>
                    <a:pt x="3810" y="232283"/>
                  </a:lnTo>
                  <a:lnTo>
                    <a:pt x="3810" y="204343"/>
                  </a:lnTo>
                  <a:close/>
                </a:path>
                <a:path w="392430" h="318769">
                  <a:moveTo>
                    <a:pt x="392430" y="204343"/>
                  </a:moveTo>
                  <a:lnTo>
                    <a:pt x="388619" y="204343"/>
                  </a:lnTo>
                  <a:lnTo>
                    <a:pt x="388619" y="232283"/>
                  </a:lnTo>
                  <a:lnTo>
                    <a:pt x="392430" y="232283"/>
                  </a:lnTo>
                  <a:lnTo>
                    <a:pt x="392430" y="204343"/>
                  </a:lnTo>
                  <a:close/>
                </a:path>
                <a:path w="392430" h="318769">
                  <a:moveTo>
                    <a:pt x="3810" y="232283"/>
                  </a:moveTo>
                  <a:lnTo>
                    <a:pt x="0" y="23228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232283"/>
                  </a:lnTo>
                  <a:close/>
                </a:path>
                <a:path w="392430" h="318769">
                  <a:moveTo>
                    <a:pt x="392430" y="232283"/>
                  </a:moveTo>
                  <a:lnTo>
                    <a:pt x="388619" y="232283"/>
                  </a:lnTo>
                  <a:lnTo>
                    <a:pt x="388619" y="238633"/>
                  </a:lnTo>
                  <a:lnTo>
                    <a:pt x="392430" y="238633"/>
                  </a:lnTo>
                  <a:lnTo>
                    <a:pt x="392430" y="232283"/>
                  </a:lnTo>
                  <a:close/>
                </a:path>
                <a:path w="392430" h="318769">
                  <a:moveTo>
                    <a:pt x="3810" y="238633"/>
                  </a:moveTo>
                  <a:lnTo>
                    <a:pt x="0" y="238633"/>
                  </a:lnTo>
                  <a:lnTo>
                    <a:pt x="0" y="257683"/>
                  </a:lnTo>
                  <a:lnTo>
                    <a:pt x="3810" y="257683"/>
                  </a:lnTo>
                  <a:lnTo>
                    <a:pt x="3810" y="238633"/>
                  </a:lnTo>
                  <a:close/>
                </a:path>
                <a:path w="392430" h="318769">
                  <a:moveTo>
                    <a:pt x="392430" y="238633"/>
                  </a:moveTo>
                  <a:lnTo>
                    <a:pt x="388619" y="238633"/>
                  </a:lnTo>
                  <a:lnTo>
                    <a:pt x="388619" y="257683"/>
                  </a:lnTo>
                  <a:lnTo>
                    <a:pt x="392430" y="257683"/>
                  </a:lnTo>
                  <a:lnTo>
                    <a:pt x="392430" y="238633"/>
                  </a:lnTo>
                  <a:close/>
                </a:path>
                <a:path w="392430" h="318769">
                  <a:moveTo>
                    <a:pt x="3810" y="257683"/>
                  </a:moveTo>
                  <a:lnTo>
                    <a:pt x="0" y="257683"/>
                  </a:lnTo>
                  <a:lnTo>
                    <a:pt x="0" y="264033"/>
                  </a:lnTo>
                  <a:lnTo>
                    <a:pt x="3810" y="264033"/>
                  </a:lnTo>
                  <a:lnTo>
                    <a:pt x="3810" y="257683"/>
                  </a:lnTo>
                  <a:close/>
                </a:path>
                <a:path w="392430" h="318769">
                  <a:moveTo>
                    <a:pt x="392430" y="257683"/>
                  </a:moveTo>
                  <a:lnTo>
                    <a:pt x="388619" y="257683"/>
                  </a:lnTo>
                  <a:lnTo>
                    <a:pt x="388619" y="264033"/>
                  </a:lnTo>
                  <a:lnTo>
                    <a:pt x="392430" y="264033"/>
                  </a:lnTo>
                  <a:lnTo>
                    <a:pt x="392430" y="257683"/>
                  </a:lnTo>
                  <a:close/>
                </a:path>
                <a:path w="392430" h="318769">
                  <a:moveTo>
                    <a:pt x="3810" y="264033"/>
                  </a:moveTo>
                  <a:lnTo>
                    <a:pt x="0" y="264033"/>
                  </a:lnTo>
                  <a:lnTo>
                    <a:pt x="0" y="276733"/>
                  </a:lnTo>
                  <a:lnTo>
                    <a:pt x="3810" y="276733"/>
                  </a:lnTo>
                  <a:lnTo>
                    <a:pt x="3810" y="264033"/>
                  </a:lnTo>
                  <a:close/>
                </a:path>
                <a:path w="392430" h="318769">
                  <a:moveTo>
                    <a:pt x="392430" y="264033"/>
                  </a:moveTo>
                  <a:lnTo>
                    <a:pt x="388619" y="264033"/>
                  </a:lnTo>
                  <a:lnTo>
                    <a:pt x="388619" y="276733"/>
                  </a:lnTo>
                  <a:lnTo>
                    <a:pt x="392430" y="276733"/>
                  </a:lnTo>
                  <a:lnTo>
                    <a:pt x="392430" y="264033"/>
                  </a:lnTo>
                  <a:close/>
                </a:path>
                <a:path w="392430" h="318769">
                  <a:moveTo>
                    <a:pt x="3810" y="276733"/>
                  </a:moveTo>
                  <a:lnTo>
                    <a:pt x="0" y="276733"/>
                  </a:lnTo>
                  <a:lnTo>
                    <a:pt x="0" y="289433"/>
                  </a:lnTo>
                  <a:lnTo>
                    <a:pt x="3810" y="289433"/>
                  </a:lnTo>
                  <a:lnTo>
                    <a:pt x="3810" y="276733"/>
                  </a:lnTo>
                  <a:close/>
                </a:path>
                <a:path w="392430" h="318769">
                  <a:moveTo>
                    <a:pt x="392430" y="276733"/>
                  </a:moveTo>
                  <a:lnTo>
                    <a:pt x="388619" y="276733"/>
                  </a:lnTo>
                  <a:lnTo>
                    <a:pt x="388619" y="289433"/>
                  </a:lnTo>
                  <a:lnTo>
                    <a:pt x="392430" y="289433"/>
                  </a:lnTo>
                  <a:lnTo>
                    <a:pt x="392430" y="276733"/>
                  </a:lnTo>
                  <a:close/>
                </a:path>
                <a:path w="392430" h="318769">
                  <a:moveTo>
                    <a:pt x="3810" y="289433"/>
                  </a:moveTo>
                  <a:lnTo>
                    <a:pt x="0" y="289433"/>
                  </a:lnTo>
                  <a:lnTo>
                    <a:pt x="0" y="295783"/>
                  </a:lnTo>
                  <a:lnTo>
                    <a:pt x="3810" y="295783"/>
                  </a:lnTo>
                  <a:lnTo>
                    <a:pt x="3810" y="289433"/>
                  </a:lnTo>
                  <a:close/>
                </a:path>
                <a:path w="392430" h="318769">
                  <a:moveTo>
                    <a:pt x="392430" y="289433"/>
                  </a:moveTo>
                  <a:lnTo>
                    <a:pt x="388619" y="289433"/>
                  </a:lnTo>
                  <a:lnTo>
                    <a:pt x="388619" y="295783"/>
                  </a:lnTo>
                  <a:lnTo>
                    <a:pt x="392430" y="295783"/>
                  </a:lnTo>
                  <a:lnTo>
                    <a:pt x="392430" y="289433"/>
                  </a:lnTo>
                  <a:close/>
                </a:path>
                <a:path w="392430" h="318769">
                  <a:moveTo>
                    <a:pt x="392430" y="317500"/>
                  </a:moveTo>
                  <a:lnTo>
                    <a:pt x="0" y="317500"/>
                  </a:lnTo>
                  <a:lnTo>
                    <a:pt x="0" y="318643"/>
                  </a:lnTo>
                  <a:lnTo>
                    <a:pt x="392430" y="318643"/>
                  </a:lnTo>
                  <a:lnTo>
                    <a:pt x="392430" y="317500"/>
                  </a:lnTo>
                  <a:close/>
                </a:path>
                <a:path w="392430" h="318769">
                  <a:moveTo>
                    <a:pt x="3810" y="311150"/>
                  </a:moveTo>
                  <a:lnTo>
                    <a:pt x="0" y="311150"/>
                  </a:lnTo>
                  <a:lnTo>
                    <a:pt x="0" y="317373"/>
                  </a:lnTo>
                  <a:lnTo>
                    <a:pt x="392430" y="317373"/>
                  </a:lnTo>
                  <a:lnTo>
                    <a:pt x="392430" y="316103"/>
                  </a:lnTo>
                  <a:lnTo>
                    <a:pt x="3810" y="316103"/>
                  </a:lnTo>
                  <a:lnTo>
                    <a:pt x="3810" y="311150"/>
                  </a:lnTo>
                  <a:close/>
                </a:path>
                <a:path w="392430" h="318769">
                  <a:moveTo>
                    <a:pt x="392430" y="311150"/>
                  </a:moveTo>
                  <a:lnTo>
                    <a:pt x="388619" y="311150"/>
                  </a:lnTo>
                  <a:lnTo>
                    <a:pt x="388619" y="316103"/>
                  </a:lnTo>
                  <a:lnTo>
                    <a:pt x="392430" y="316103"/>
                  </a:lnTo>
                  <a:lnTo>
                    <a:pt x="392430" y="311150"/>
                  </a:lnTo>
                  <a:close/>
                </a:path>
                <a:path w="392430" h="318769">
                  <a:moveTo>
                    <a:pt x="3810" y="298450"/>
                  </a:moveTo>
                  <a:lnTo>
                    <a:pt x="0" y="298450"/>
                  </a:lnTo>
                  <a:lnTo>
                    <a:pt x="0" y="311023"/>
                  </a:lnTo>
                  <a:lnTo>
                    <a:pt x="3810" y="311023"/>
                  </a:lnTo>
                  <a:lnTo>
                    <a:pt x="3810" y="298450"/>
                  </a:lnTo>
                  <a:close/>
                </a:path>
                <a:path w="392430" h="318769">
                  <a:moveTo>
                    <a:pt x="392430" y="298450"/>
                  </a:moveTo>
                  <a:lnTo>
                    <a:pt x="388619" y="298450"/>
                  </a:lnTo>
                  <a:lnTo>
                    <a:pt x="388619" y="311023"/>
                  </a:lnTo>
                  <a:lnTo>
                    <a:pt x="392430" y="311023"/>
                  </a:lnTo>
                  <a:lnTo>
                    <a:pt x="392430" y="298450"/>
                  </a:lnTo>
                  <a:close/>
                </a:path>
                <a:path w="392430" h="318769">
                  <a:moveTo>
                    <a:pt x="3810" y="295910"/>
                  </a:moveTo>
                  <a:lnTo>
                    <a:pt x="0" y="295910"/>
                  </a:lnTo>
                  <a:lnTo>
                    <a:pt x="0" y="298323"/>
                  </a:lnTo>
                  <a:lnTo>
                    <a:pt x="3810" y="298323"/>
                  </a:lnTo>
                  <a:lnTo>
                    <a:pt x="3810" y="295910"/>
                  </a:lnTo>
                  <a:close/>
                </a:path>
                <a:path w="392430" h="318769">
                  <a:moveTo>
                    <a:pt x="392430" y="295910"/>
                  </a:moveTo>
                  <a:lnTo>
                    <a:pt x="388619" y="295910"/>
                  </a:lnTo>
                  <a:lnTo>
                    <a:pt x="388619" y="298323"/>
                  </a:lnTo>
                  <a:lnTo>
                    <a:pt x="392430" y="298323"/>
                  </a:lnTo>
                  <a:lnTo>
                    <a:pt x="392430" y="29591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449829" y="2684780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19">
                  <a:moveTo>
                    <a:pt x="3809" y="17907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7907"/>
                  </a:lnTo>
                  <a:close/>
                </a:path>
                <a:path w="384810" h="312419">
                  <a:moveTo>
                    <a:pt x="384809" y="17907"/>
                  </a:moveTo>
                  <a:lnTo>
                    <a:pt x="381000" y="17907"/>
                  </a:lnTo>
                  <a:lnTo>
                    <a:pt x="381000" y="19050"/>
                  </a:lnTo>
                  <a:lnTo>
                    <a:pt x="384809" y="19050"/>
                  </a:lnTo>
                  <a:lnTo>
                    <a:pt x="384809" y="17907"/>
                  </a:lnTo>
                  <a:close/>
                </a:path>
                <a:path w="384810" h="312419">
                  <a:moveTo>
                    <a:pt x="3809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5366"/>
                  </a:lnTo>
                  <a:close/>
                </a:path>
                <a:path w="384810" h="312419">
                  <a:moveTo>
                    <a:pt x="384809" y="15366"/>
                  </a:moveTo>
                  <a:lnTo>
                    <a:pt x="381000" y="15366"/>
                  </a:lnTo>
                  <a:lnTo>
                    <a:pt x="381000" y="17779"/>
                  </a:lnTo>
                  <a:lnTo>
                    <a:pt x="384809" y="17779"/>
                  </a:lnTo>
                  <a:lnTo>
                    <a:pt x="384809" y="15366"/>
                  </a:lnTo>
                  <a:close/>
                </a:path>
                <a:path w="384810" h="312419">
                  <a:moveTo>
                    <a:pt x="3809" y="9016"/>
                  </a:moveTo>
                  <a:lnTo>
                    <a:pt x="0" y="9016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9016"/>
                  </a:lnTo>
                  <a:close/>
                </a:path>
                <a:path w="384810" h="312419">
                  <a:moveTo>
                    <a:pt x="384809" y="9016"/>
                  </a:moveTo>
                  <a:lnTo>
                    <a:pt x="381000" y="9016"/>
                  </a:lnTo>
                  <a:lnTo>
                    <a:pt x="381000" y="15239"/>
                  </a:lnTo>
                  <a:lnTo>
                    <a:pt x="384809" y="15239"/>
                  </a:lnTo>
                  <a:lnTo>
                    <a:pt x="384809" y="9016"/>
                  </a:lnTo>
                  <a:close/>
                </a:path>
                <a:path w="384810" h="312419">
                  <a:moveTo>
                    <a:pt x="3809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5207"/>
                  </a:lnTo>
                  <a:close/>
                </a:path>
                <a:path w="384810" h="312419">
                  <a:moveTo>
                    <a:pt x="384809" y="5207"/>
                  </a:moveTo>
                  <a:lnTo>
                    <a:pt x="381000" y="5207"/>
                  </a:lnTo>
                  <a:lnTo>
                    <a:pt x="381000" y="8889"/>
                  </a:lnTo>
                  <a:lnTo>
                    <a:pt x="384809" y="8889"/>
                  </a:lnTo>
                  <a:lnTo>
                    <a:pt x="384809" y="5207"/>
                  </a:lnTo>
                  <a:close/>
                </a:path>
                <a:path w="384810" h="312419">
                  <a:moveTo>
                    <a:pt x="384809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84809" y="3810"/>
                  </a:lnTo>
                  <a:lnTo>
                    <a:pt x="384809" y="2666"/>
                  </a:lnTo>
                  <a:close/>
                </a:path>
                <a:path w="384810" h="312419">
                  <a:moveTo>
                    <a:pt x="384809" y="3810"/>
                  </a:moveTo>
                  <a:lnTo>
                    <a:pt x="381000" y="3810"/>
                  </a:lnTo>
                  <a:lnTo>
                    <a:pt x="381000" y="5079"/>
                  </a:lnTo>
                  <a:lnTo>
                    <a:pt x="384809" y="5079"/>
                  </a:lnTo>
                  <a:lnTo>
                    <a:pt x="384809" y="3810"/>
                  </a:lnTo>
                  <a:close/>
                </a:path>
                <a:path w="384810" h="312419">
                  <a:moveTo>
                    <a:pt x="3848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4809" y="2539"/>
                  </a:lnTo>
                  <a:lnTo>
                    <a:pt x="384809" y="0"/>
                  </a:lnTo>
                  <a:close/>
                </a:path>
                <a:path w="384810" h="312419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84810" h="312419">
                  <a:moveTo>
                    <a:pt x="384809" y="19050"/>
                  </a:moveTo>
                  <a:lnTo>
                    <a:pt x="381000" y="19050"/>
                  </a:lnTo>
                  <a:lnTo>
                    <a:pt x="381000" y="25400"/>
                  </a:lnTo>
                  <a:lnTo>
                    <a:pt x="384809" y="25400"/>
                  </a:lnTo>
                  <a:lnTo>
                    <a:pt x="384809" y="19050"/>
                  </a:lnTo>
                  <a:close/>
                </a:path>
                <a:path w="384810" h="312419">
                  <a:moveTo>
                    <a:pt x="3809" y="25400"/>
                  </a:moveTo>
                  <a:lnTo>
                    <a:pt x="0" y="254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25400"/>
                  </a:lnTo>
                  <a:close/>
                </a:path>
                <a:path w="384810" h="312419">
                  <a:moveTo>
                    <a:pt x="384809" y="25400"/>
                  </a:moveTo>
                  <a:lnTo>
                    <a:pt x="381000" y="25400"/>
                  </a:lnTo>
                  <a:lnTo>
                    <a:pt x="381000" y="44450"/>
                  </a:lnTo>
                  <a:lnTo>
                    <a:pt x="384809" y="44450"/>
                  </a:lnTo>
                  <a:lnTo>
                    <a:pt x="384809" y="25400"/>
                  </a:lnTo>
                  <a:close/>
                </a:path>
                <a:path w="384810" h="312419">
                  <a:moveTo>
                    <a:pt x="3809" y="44450"/>
                  </a:moveTo>
                  <a:lnTo>
                    <a:pt x="0" y="4445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44450"/>
                  </a:lnTo>
                  <a:close/>
                </a:path>
                <a:path w="384810" h="312419">
                  <a:moveTo>
                    <a:pt x="384809" y="44450"/>
                  </a:moveTo>
                  <a:lnTo>
                    <a:pt x="381000" y="44450"/>
                  </a:lnTo>
                  <a:lnTo>
                    <a:pt x="381000" y="57150"/>
                  </a:lnTo>
                  <a:lnTo>
                    <a:pt x="384809" y="57150"/>
                  </a:lnTo>
                  <a:lnTo>
                    <a:pt x="384809" y="44450"/>
                  </a:lnTo>
                  <a:close/>
                </a:path>
                <a:path w="384810" h="312419">
                  <a:moveTo>
                    <a:pt x="3809" y="57150"/>
                  </a:moveTo>
                  <a:lnTo>
                    <a:pt x="0" y="5715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57150"/>
                  </a:lnTo>
                  <a:close/>
                </a:path>
                <a:path w="384810" h="312419">
                  <a:moveTo>
                    <a:pt x="384809" y="57150"/>
                  </a:moveTo>
                  <a:lnTo>
                    <a:pt x="381000" y="57150"/>
                  </a:lnTo>
                  <a:lnTo>
                    <a:pt x="381000" y="76200"/>
                  </a:lnTo>
                  <a:lnTo>
                    <a:pt x="384809" y="76200"/>
                  </a:lnTo>
                  <a:lnTo>
                    <a:pt x="384809" y="57150"/>
                  </a:lnTo>
                  <a:close/>
                </a:path>
                <a:path w="384810" h="312419">
                  <a:moveTo>
                    <a:pt x="3809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76200"/>
                  </a:lnTo>
                  <a:close/>
                </a:path>
                <a:path w="384810" h="312419">
                  <a:moveTo>
                    <a:pt x="384809" y="76200"/>
                  </a:moveTo>
                  <a:lnTo>
                    <a:pt x="381000" y="76200"/>
                  </a:lnTo>
                  <a:lnTo>
                    <a:pt x="381000" y="82550"/>
                  </a:lnTo>
                  <a:lnTo>
                    <a:pt x="384809" y="82550"/>
                  </a:lnTo>
                  <a:lnTo>
                    <a:pt x="384809" y="76200"/>
                  </a:lnTo>
                  <a:close/>
                </a:path>
                <a:path w="384810" h="312419">
                  <a:moveTo>
                    <a:pt x="3809" y="82550"/>
                  </a:moveTo>
                  <a:lnTo>
                    <a:pt x="0" y="8255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82550"/>
                  </a:lnTo>
                  <a:close/>
                </a:path>
                <a:path w="384810" h="312419">
                  <a:moveTo>
                    <a:pt x="384809" y="82550"/>
                  </a:moveTo>
                  <a:lnTo>
                    <a:pt x="381000" y="82550"/>
                  </a:lnTo>
                  <a:lnTo>
                    <a:pt x="381000" y="120650"/>
                  </a:lnTo>
                  <a:lnTo>
                    <a:pt x="384809" y="120650"/>
                  </a:lnTo>
                  <a:lnTo>
                    <a:pt x="384809" y="82550"/>
                  </a:lnTo>
                  <a:close/>
                </a:path>
                <a:path w="384810" h="312419">
                  <a:moveTo>
                    <a:pt x="3809" y="120650"/>
                  </a:moveTo>
                  <a:lnTo>
                    <a:pt x="0" y="12065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20650"/>
                  </a:lnTo>
                  <a:close/>
                </a:path>
                <a:path w="384810" h="312419">
                  <a:moveTo>
                    <a:pt x="384809" y="120650"/>
                  </a:moveTo>
                  <a:lnTo>
                    <a:pt x="381000" y="120650"/>
                  </a:lnTo>
                  <a:lnTo>
                    <a:pt x="381000" y="184150"/>
                  </a:lnTo>
                  <a:lnTo>
                    <a:pt x="384809" y="184150"/>
                  </a:lnTo>
                  <a:lnTo>
                    <a:pt x="384809" y="120650"/>
                  </a:lnTo>
                  <a:close/>
                </a:path>
                <a:path w="384810" h="312419">
                  <a:moveTo>
                    <a:pt x="3809" y="184150"/>
                  </a:moveTo>
                  <a:lnTo>
                    <a:pt x="0" y="18415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84150"/>
                  </a:lnTo>
                  <a:close/>
                </a:path>
                <a:path w="384810" h="312419">
                  <a:moveTo>
                    <a:pt x="384809" y="184150"/>
                  </a:moveTo>
                  <a:lnTo>
                    <a:pt x="381000" y="184150"/>
                  </a:lnTo>
                  <a:lnTo>
                    <a:pt x="381000" y="200660"/>
                  </a:lnTo>
                  <a:lnTo>
                    <a:pt x="384809" y="200660"/>
                  </a:lnTo>
                  <a:lnTo>
                    <a:pt x="384809" y="184150"/>
                  </a:lnTo>
                  <a:close/>
                </a:path>
                <a:path w="384810" h="312419">
                  <a:moveTo>
                    <a:pt x="3809" y="200660"/>
                  </a:moveTo>
                  <a:lnTo>
                    <a:pt x="0" y="20066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200660"/>
                  </a:lnTo>
                  <a:close/>
                </a:path>
                <a:path w="384810" h="312419">
                  <a:moveTo>
                    <a:pt x="384809" y="200660"/>
                  </a:moveTo>
                  <a:lnTo>
                    <a:pt x="381000" y="200660"/>
                  </a:lnTo>
                  <a:lnTo>
                    <a:pt x="381000" y="228600"/>
                  </a:lnTo>
                  <a:lnTo>
                    <a:pt x="384809" y="228600"/>
                  </a:lnTo>
                  <a:lnTo>
                    <a:pt x="384809" y="200660"/>
                  </a:lnTo>
                  <a:close/>
                </a:path>
                <a:path w="384810" h="312419">
                  <a:moveTo>
                    <a:pt x="3809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28600"/>
                  </a:lnTo>
                  <a:close/>
                </a:path>
                <a:path w="384810" h="312419">
                  <a:moveTo>
                    <a:pt x="384809" y="228600"/>
                  </a:moveTo>
                  <a:lnTo>
                    <a:pt x="381000" y="228600"/>
                  </a:lnTo>
                  <a:lnTo>
                    <a:pt x="381000" y="234950"/>
                  </a:lnTo>
                  <a:lnTo>
                    <a:pt x="384809" y="234950"/>
                  </a:lnTo>
                  <a:lnTo>
                    <a:pt x="384809" y="228600"/>
                  </a:lnTo>
                  <a:close/>
                </a:path>
                <a:path w="384810" h="312419">
                  <a:moveTo>
                    <a:pt x="3809" y="234950"/>
                  </a:moveTo>
                  <a:lnTo>
                    <a:pt x="0" y="2349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34950"/>
                  </a:lnTo>
                  <a:close/>
                </a:path>
                <a:path w="384810" h="312419">
                  <a:moveTo>
                    <a:pt x="384809" y="234950"/>
                  </a:moveTo>
                  <a:lnTo>
                    <a:pt x="381000" y="234950"/>
                  </a:lnTo>
                  <a:lnTo>
                    <a:pt x="381000" y="254000"/>
                  </a:lnTo>
                  <a:lnTo>
                    <a:pt x="384809" y="254000"/>
                  </a:lnTo>
                  <a:lnTo>
                    <a:pt x="384809" y="234950"/>
                  </a:lnTo>
                  <a:close/>
                </a:path>
                <a:path w="384810" h="312419">
                  <a:moveTo>
                    <a:pt x="380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54000"/>
                  </a:lnTo>
                  <a:close/>
                </a:path>
                <a:path w="384810" h="312419">
                  <a:moveTo>
                    <a:pt x="384809" y="254000"/>
                  </a:moveTo>
                  <a:lnTo>
                    <a:pt x="381000" y="254000"/>
                  </a:lnTo>
                  <a:lnTo>
                    <a:pt x="381000" y="260350"/>
                  </a:lnTo>
                  <a:lnTo>
                    <a:pt x="384809" y="260350"/>
                  </a:lnTo>
                  <a:lnTo>
                    <a:pt x="384809" y="254000"/>
                  </a:lnTo>
                  <a:close/>
                </a:path>
                <a:path w="384810" h="312419">
                  <a:moveTo>
                    <a:pt x="3809" y="260350"/>
                  </a:moveTo>
                  <a:lnTo>
                    <a:pt x="0" y="26035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0350"/>
                  </a:lnTo>
                  <a:close/>
                </a:path>
                <a:path w="384810" h="312419">
                  <a:moveTo>
                    <a:pt x="384809" y="260350"/>
                  </a:moveTo>
                  <a:lnTo>
                    <a:pt x="381000" y="260350"/>
                  </a:lnTo>
                  <a:lnTo>
                    <a:pt x="381000" y="273050"/>
                  </a:lnTo>
                  <a:lnTo>
                    <a:pt x="384809" y="273050"/>
                  </a:lnTo>
                  <a:lnTo>
                    <a:pt x="384809" y="260350"/>
                  </a:lnTo>
                  <a:close/>
                </a:path>
                <a:path w="384810" h="312419">
                  <a:moveTo>
                    <a:pt x="3809" y="273050"/>
                  </a:moveTo>
                  <a:lnTo>
                    <a:pt x="0" y="273050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73050"/>
                  </a:lnTo>
                  <a:close/>
                </a:path>
                <a:path w="384810" h="312419">
                  <a:moveTo>
                    <a:pt x="384809" y="273050"/>
                  </a:moveTo>
                  <a:lnTo>
                    <a:pt x="381000" y="273050"/>
                  </a:lnTo>
                  <a:lnTo>
                    <a:pt x="381000" y="285750"/>
                  </a:lnTo>
                  <a:lnTo>
                    <a:pt x="384809" y="285750"/>
                  </a:lnTo>
                  <a:lnTo>
                    <a:pt x="384809" y="273050"/>
                  </a:lnTo>
                  <a:close/>
                </a:path>
                <a:path w="384810" h="312419">
                  <a:moveTo>
                    <a:pt x="3809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85750"/>
                  </a:lnTo>
                  <a:close/>
                </a:path>
                <a:path w="384810" h="312419">
                  <a:moveTo>
                    <a:pt x="384809" y="285750"/>
                  </a:moveTo>
                  <a:lnTo>
                    <a:pt x="381000" y="285750"/>
                  </a:lnTo>
                  <a:lnTo>
                    <a:pt x="381000" y="292100"/>
                  </a:lnTo>
                  <a:lnTo>
                    <a:pt x="384809" y="292100"/>
                  </a:lnTo>
                  <a:lnTo>
                    <a:pt x="384809" y="285750"/>
                  </a:lnTo>
                  <a:close/>
                </a:path>
                <a:path w="384810" h="312419">
                  <a:moveTo>
                    <a:pt x="3809" y="307467"/>
                  </a:moveTo>
                  <a:lnTo>
                    <a:pt x="0" y="307467"/>
                  </a:lnTo>
                  <a:lnTo>
                    <a:pt x="0" y="312420"/>
                  </a:lnTo>
                  <a:lnTo>
                    <a:pt x="384809" y="312420"/>
                  </a:lnTo>
                  <a:lnTo>
                    <a:pt x="384809" y="308610"/>
                  </a:lnTo>
                  <a:lnTo>
                    <a:pt x="3809" y="308610"/>
                  </a:lnTo>
                  <a:lnTo>
                    <a:pt x="3809" y="307467"/>
                  </a:lnTo>
                  <a:close/>
                </a:path>
                <a:path w="384810" h="312419">
                  <a:moveTo>
                    <a:pt x="384809" y="307467"/>
                  </a:moveTo>
                  <a:lnTo>
                    <a:pt x="381000" y="307467"/>
                  </a:lnTo>
                  <a:lnTo>
                    <a:pt x="381000" y="308610"/>
                  </a:lnTo>
                  <a:lnTo>
                    <a:pt x="384809" y="308610"/>
                  </a:lnTo>
                  <a:lnTo>
                    <a:pt x="384809" y="307467"/>
                  </a:lnTo>
                  <a:close/>
                </a:path>
                <a:path w="384810" h="312419">
                  <a:moveTo>
                    <a:pt x="3809" y="294767"/>
                  </a:moveTo>
                  <a:lnTo>
                    <a:pt x="0" y="294767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294767"/>
                  </a:lnTo>
                  <a:close/>
                </a:path>
                <a:path w="384810" h="312419">
                  <a:moveTo>
                    <a:pt x="384809" y="294767"/>
                  </a:moveTo>
                  <a:lnTo>
                    <a:pt x="381000" y="294767"/>
                  </a:lnTo>
                  <a:lnTo>
                    <a:pt x="381000" y="307340"/>
                  </a:lnTo>
                  <a:lnTo>
                    <a:pt x="384809" y="307340"/>
                  </a:lnTo>
                  <a:lnTo>
                    <a:pt x="384809" y="294767"/>
                  </a:lnTo>
                  <a:close/>
                </a:path>
                <a:path w="384810" h="312419">
                  <a:moveTo>
                    <a:pt x="3809" y="292227"/>
                  </a:moveTo>
                  <a:lnTo>
                    <a:pt x="0" y="292227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92227"/>
                  </a:lnTo>
                  <a:close/>
                </a:path>
                <a:path w="384810" h="312419">
                  <a:moveTo>
                    <a:pt x="384809" y="292227"/>
                  </a:moveTo>
                  <a:lnTo>
                    <a:pt x="381000" y="292227"/>
                  </a:lnTo>
                  <a:lnTo>
                    <a:pt x="381000" y="294640"/>
                  </a:lnTo>
                  <a:lnTo>
                    <a:pt x="384809" y="294640"/>
                  </a:lnTo>
                  <a:lnTo>
                    <a:pt x="384809" y="292227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453640" y="268859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3810" y="14097"/>
                  </a:moveTo>
                  <a:lnTo>
                    <a:pt x="0" y="14097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4097"/>
                  </a:lnTo>
                  <a:close/>
                </a:path>
                <a:path w="377189" h="304800">
                  <a:moveTo>
                    <a:pt x="377190" y="14097"/>
                  </a:moveTo>
                  <a:lnTo>
                    <a:pt x="373380" y="14097"/>
                  </a:lnTo>
                  <a:lnTo>
                    <a:pt x="373380" y="15239"/>
                  </a:lnTo>
                  <a:lnTo>
                    <a:pt x="377190" y="15239"/>
                  </a:lnTo>
                  <a:lnTo>
                    <a:pt x="377190" y="14097"/>
                  </a:lnTo>
                  <a:close/>
                </a:path>
                <a:path w="377189" h="304800">
                  <a:moveTo>
                    <a:pt x="3810" y="11556"/>
                  </a:moveTo>
                  <a:lnTo>
                    <a:pt x="0" y="11556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1556"/>
                  </a:lnTo>
                  <a:close/>
                </a:path>
                <a:path w="377189" h="304800">
                  <a:moveTo>
                    <a:pt x="377190" y="11556"/>
                  </a:moveTo>
                  <a:lnTo>
                    <a:pt x="373380" y="11556"/>
                  </a:lnTo>
                  <a:lnTo>
                    <a:pt x="373380" y="13969"/>
                  </a:lnTo>
                  <a:lnTo>
                    <a:pt x="377190" y="13969"/>
                  </a:lnTo>
                  <a:lnTo>
                    <a:pt x="377190" y="11556"/>
                  </a:lnTo>
                  <a:close/>
                </a:path>
                <a:path w="377189" h="304800">
                  <a:moveTo>
                    <a:pt x="3810" y="5206"/>
                  </a:moveTo>
                  <a:lnTo>
                    <a:pt x="0" y="5206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206"/>
                  </a:lnTo>
                  <a:close/>
                </a:path>
                <a:path w="377189" h="304800">
                  <a:moveTo>
                    <a:pt x="377190" y="5206"/>
                  </a:moveTo>
                  <a:lnTo>
                    <a:pt x="373380" y="5206"/>
                  </a:lnTo>
                  <a:lnTo>
                    <a:pt x="373380" y="11429"/>
                  </a:lnTo>
                  <a:lnTo>
                    <a:pt x="377190" y="11429"/>
                  </a:lnTo>
                  <a:lnTo>
                    <a:pt x="377190" y="5206"/>
                  </a:lnTo>
                  <a:close/>
                </a:path>
                <a:path w="377189" h="304800">
                  <a:moveTo>
                    <a:pt x="377190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377190" y="2539"/>
                  </a:lnTo>
                  <a:lnTo>
                    <a:pt x="377190" y="1397"/>
                  </a:lnTo>
                  <a:close/>
                </a:path>
                <a:path w="377189" h="304800">
                  <a:moveTo>
                    <a:pt x="377190" y="2539"/>
                  </a:moveTo>
                  <a:lnTo>
                    <a:pt x="373380" y="2539"/>
                  </a:lnTo>
                  <a:lnTo>
                    <a:pt x="373380" y="5079"/>
                  </a:lnTo>
                  <a:lnTo>
                    <a:pt x="377190" y="5079"/>
                  </a:lnTo>
                  <a:lnTo>
                    <a:pt x="377190" y="2539"/>
                  </a:lnTo>
                  <a:close/>
                </a:path>
                <a:path w="377189" h="304800">
                  <a:moveTo>
                    <a:pt x="37719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7190" y="1269"/>
                  </a:lnTo>
                  <a:lnTo>
                    <a:pt x="377190" y="0"/>
                  </a:lnTo>
                  <a:close/>
                </a:path>
                <a:path w="377189" h="30480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77189" h="304800">
                  <a:moveTo>
                    <a:pt x="377190" y="15240"/>
                  </a:moveTo>
                  <a:lnTo>
                    <a:pt x="373380" y="15240"/>
                  </a:lnTo>
                  <a:lnTo>
                    <a:pt x="373380" y="21589"/>
                  </a:lnTo>
                  <a:lnTo>
                    <a:pt x="377190" y="21589"/>
                  </a:lnTo>
                  <a:lnTo>
                    <a:pt x="377190" y="15240"/>
                  </a:lnTo>
                  <a:close/>
                </a:path>
                <a:path w="377189" h="304800">
                  <a:moveTo>
                    <a:pt x="3810" y="21590"/>
                  </a:moveTo>
                  <a:lnTo>
                    <a:pt x="0" y="215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21590"/>
                  </a:lnTo>
                  <a:close/>
                </a:path>
                <a:path w="377189" h="304800">
                  <a:moveTo>
                    <a:pt x="377190" y="21590"/>
                  </a:moveTo>
                  <a:lnTo>
                    <a:pt x="373380" y="21590"/>
                  </a:lnTo>
                  <a:lnTo>
                    <a:pt x="373380" y="40639"/>
                  </a:lnTo>
                  <a:lnTo>
                    <a:pt x="377190" y="40639"/>
                  </a:lnTo>
                  <a:lnTo>
                    <a:pt x="377190" y="21590"/>
                  </a:lnTo>
                  <a:close/>
                </a:path>
                <a:path w="377189" h="304800">
                  <a:moveTo>
                    <a:pt x="3810" y="40640"/>
                  </a:moveTo>
                  <a:lnTo>
                    <a:pt x="0" y="4064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0640"/>
                  </a:lnTo>
                  <a:close/>
                </a:path>
                <a:path w="377189" h="304800">
                  <a:moveTo>
                    <a:pt x="377190" y="40640"/>
                  </a:moveTo>
                  <a:lnTo>
                    <a:pt x="373380" y="40640"/>
                  </a:lnTo>
                  <a:lnTo>
                    <a:pt x="373380" y="53339"/>
                  </a:lnTo>
                  <a:lnTo>
                    <a:pt x="377190" y="53339"/>
                  </a:lnTo>
                  <a:lnTo>
                    <a:pt x="377190" y="40640"/>
                  </a:lnTo>
                  <a:close/>
                </a:path>
                <a:path w="377189" h="304800">
                  <a:moveTo>
                    <a:pt x="3810" y="53340"/>
                  </a:moveTo>
                  <a:lnTo>
                    <a:pt x="0" y="533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3340"/>
                  </a:lnTo>
                  <a:close/>
                </a:path>
                <a:path w="377189" h="304800">
                  <a:moveTo>
                    <a:pt x="377190" y="53340"/>
                  </a:moveTo>
                  <a:lnTo>
                    <a:pt x="373380" y="53340"/>
                  </a:lnTo>
                  <a:lnTo>
                    <a:pt x="373380" y="72389"/>
                  </a:lnTo>
                  <a:lnTo>
                    <a:pt x="377190" y="72389"/>
                  </a:lnTo>
                  <a:lnTo>
                    <a:pt x="377190" y="53340"/>
                  </a:lnTo>
                  <a:close/>
                </a:path>
                <a:path w="377189" h="30480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77189" h="304800">
                  <a:moveTo>
                    <a:pt x="377190" y="72390"/>
                  </a:moveTo>
                  <a:lnTo>
                    <a:pt x="373380" y="72390"/>
                  </a:lnTo>
                  <a:lnTo>
                    <a:pt x="373380" y="78739"/>
                  </a:lnTo>
                  <a:lnTo>
                    <a:pt x="377190" y="78739"/>
                  </a:lnTo>
                  <a:lnTo>
                    <a:pt x="377190" y="72390"/>
                  </a:lnTo>
                  <a:close/>
                </a:path>
                <a:path w="377189" h="304800">
                  <a:moveTo>
                    <a:pt x="3810" y="78740"/>
                  </a:moveTo>
                  <a:lnTo>
                    <a:pt x="0" y="7874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78740"/>
                  </a:lnTo>
                  <a:close/>
                </a:path>
                <a:path w="377189" h="304800">
                  <a:moveTo>
                    <a:pt x="377190" y="78740"/>
                  </a:moveTo>
                  <a:lnTo>
                    <a:pt x="373380" y="78740"/>
                  </a:lnTo>
                  <a:lnTo>
                    <a:pt x="373380" y="116839"/>
                  </a:lnTo>
                  <a:lnTo>
                    <a:pt x="377190" y="116839"/>
                  </a:lnTo>
                  <a:lnTo>
                    <a:pt x="377190" y="78740"/>
                  </a:lnTo>
                  <a:close/>
                </a:path>
                <a:path w="377189" h="304800">
                  <a:moveTo>
                    <a:pt x="3810" y="116840"/>
                  </a:moveTo>
                  <a:lnTo>
                    <a:pt x="0" y="116840"/>
                  </a:lnTo>
                  <a:lnTo>
                    <a:pt x="0" y="180339"/>
                  </a:lnTo>
                  <a:lnTo>
                    <a:pt x="3810" y="180339"/>
                  </a:lnTo>
                  <a:lnTo>
                    <a:pt x="3810" y="116840"/>
                  </a:lnTo>
                  <a:close/>
                </a:path>
                <a:path w="377189" h="304800">
                  <a:moveTo>
                    <a:pt x="377190" y="116840"/>
                  </a:moveTo>
                  <a:lnTo>
                    <a:pt x="373380" y="116840"/>
                  </a:lnTo>
                  <a:lnTo>
                    <a:pt x="373380" y="180339"/>
                  </a:lnTo>
                  <a:lnTo>
                    <a:pt x="377190" y="180339"/>
                  </a:lnTo>
                  <a:lnTo>
                    <a:pt x="377190" y="116840"/>
                  </a:lnTo>
                  <a:close/>
                </a:path>
                <a:path w="377189" h="304800">
                  <a:moveTo>
                    <a:pt x="3810" y="180340"/>
                  </a:moveTo>
                  <a:lnTo>
                    <a:pt x="0" y="18034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80340"/>
                  </a:lnTo>
                  <a:close/>
                </a:path>
                <a:path w="377189" h="304800">
                  <a:moveTo>
                    <a:pt x="377190" y="180340"/>
                  </a:moveTo>
                  <a:lnTo>
                    <a:pt x="373380" y="180340"/>
                  </a:lnTo>
                  <a:lnTo>
                    <a:pt x="373380" y="196850"/>
                  </a:lnTo>
                  <a:lnTo>
                    <a:pt x="377190" y="196850"/>
                  </a:lnTo>
                  <a:lnTo>
                    <a:pt x="377190" y="180340"/>
                  </a:lnTo>
                  <a:close/>
                </a:path>
                <a:path w="377189" h="304800">
                  <a:moveTo>
                    <a:pt x="3810" y="196850"/>
                  </a:moveTo>
                  <a:lnTo>
                    <a:pt x="0" y="19685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96850"/>
                  </a:lnTo>
                  <a:close/>
                </a:path>
                <a:path w="377189" h="304800">
                  <a:moveTo>
                    <a:pt x="377190" y="196850"/>
                  </a:moveTo>
                  <a:lnTo>
                    <a:pt x="373380" y="196850"/>
                  </a:lnTo>
                  <a:lnTo>
                    <a:pt x="373380" y="224789"/>
                  </a:lnTo>
                  <a:lnTo>
                    <a:pt x="377190" y="224789"/>
                  </a:lnTo>
                  <a:lnTo>
                    <a:pt x="377190" y="196850"/>
                  </a:lnTo>
                  <a:close/>
                </a:path>
                <a:path w="377189" h="304800">
                  <a:moveTo>
                    <a:pt x="381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24790"/>
                  </a:lnTo>
                  <a:close/>
                </a:path>
                <a:path w="377189" h="304800">
                  <a:moveTo>
                    <a:pt x="377190" y="224790"/>
                  </a:moveTo>
                  <a:lnTo>
                    <a:pt x="373380" y="224790"/>
                  </a:lnTo>
                  <a:lnTo>
                    <a:pt x="373380" y="231139"/>
                  </a:lnTo>
                  <a:lnTo>
                    <a:pt x="377190" y="231139"/>
                  </a:lnTo>
                  <a:lnTo>
                    <a:pt x="377190" y="224790"/>
                  </a:lnTo>
                  <a:close/>
                </a:path>
                <a:path w="377189" h="304800">
                  <a:moveTo>
                    <a:pt x="3810" y="231140"/>
                  </a:moveTo>
                  <a:lnTo>
                    <a:pt x="0" y="2311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31140"/>
                  </a:lnTo>
                  <a:close/>
                </a:path>
                <a:path w="377189" h="304800">
                  <a:moveTo>
                    <a:pt x="377190" y="231140"/>
                  </a:moveTo>
                  <a:lnTo>
                    <a:pt x="373380" y="231140"/>
                  </a:lnTo>
                  <a:lnTo>
                    <a:pt x="373380" y="250189"/>
                  </a:lnTo>
                  <a:lnTo>
                    <a:pt x="377190" y="250189"/>
                  </a:lnTo>
                  <a:lnTo>
                    <a:pt x="377190" y="231140"/>
                  </a:lnTo>
                  <a:close/>
                </a:path>
                <a:path w="377189" h="304800">
                  <a:moveTo>
                    <a:pt x="381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0190"/>
                  </a:lnTo>
                  <a:close/>
                </a:path>
                <a:path w="377189" h="304800">
                  <a:moveTo>
                    <a:pt x="377190" y="250190"/>
                  </a:moveTo>
                  <a:lnTo>
                    <a:pt x="373380" y="250190"/>
                  </a:lnTo>
                  <a:lnTo>
                    <a:pt x="373380" y="256539"/>
                  </a:lnTo>
                  <a:lnTo>
                    <a:pt x="377190" y="256539"/>
                  </a:lnTo>
                  <a:lnTo>
                    <a:pt x="377190" y="250190"/>
                  </a:lnTo>
                  <a:close/>
                </a:path>
                <a:path w="377189" h="304800">
                  <a:moveTo>
                    <a:pt x="3810" y="256540"/>
                  </a:moveTo>
                  <a:lnTo>
                    <a:pt x="0" y="25654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56540"/>
                  </a:lnTo>
                  <a:close/>
                </a:path>
                <a:path w="377189" h="304800">
                  <a:moveTo>
                    <a:pt x="377190" y="256540"/>
                  </a:moveTo>
                  <a:lnTo>
                    <a:pt x="373380" y="256540"/>
                  </a:lnTo>
                  <a:lnTo>
                    <a:pt x="373380" y="269239"/>
                  </a:lnTo>
                  <a:lnTo>
                    <a:pt x="377190" y="269239"/>
                  </a:lnTo>
                  <a:lnTo>
                    <a:pt x="377190" y="256540"/>
                  </a:lnTo>
                  <a:close/>
                </a:path>
                <a:path w="377189" h="304800">
                  <a:moveTo>
                    <a:pt x="3810" y="269240"/>
                  </a:moveTo>
                  <a:lnTo>
                    <a:pt x="0" y="26924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69240"/>
                  </a:lnTo>
                  <a:close/>
                </a:path>
                <a:path w="377189" h="304800">
                  <a:moveTo>
                    <a:pt x="377190" y="269240"/>
                  </a:moveTo>
                  <a:lnTo>
                    <a:pt x="373380" y="269240"/>
                  </a:lnTo>
                  <a:lnTo>
                    <a:pt x="373380" y="281939"/>
                  </a:lnTo>
                  <a:lnTo>
                    <a:pt x="377190" y="281939"/>
                  </a:lnTo>
                  <a:lnTo>
                    <a:pt x="377190" y="269240"/>
                  </a:lnTo>
                  <a:close/>
                </a:path>
                <a:path w="377189" h="30480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377189" h="304800">
                  <a:moveTo>
                    <a:pt x="377190" y="281940"/>
                  </a:moveTo>
                  <a:lnTo>
                    <a:pt x="373380" y="281940"/>
                  </a:lnTo>
                  <a:lnTo>
                    <a:pt x="373380" y="288289"/>
                  </a:lnTo>
                  <a:lnTo>
                    <a:pt x="377190" y="288289"/>
                  </a:lnTo>
                  <a:lnTo>
                    <a:pt x="377190" y="281940"/>
                  </a:lnTo>
                  <a:close/>
                </a:path>
                <a:path w="377189" h="304800">
                  <a:moveTo>
                    <a:pt x="377190" y="303657"/>
                  </a:moveTo>
                  <a:lnTo>
                    <a:pt x="0" y="303657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3657"/>
                  </a:lnTo>
                  <a:close/>
                </a:path>
                <a:path w="377189" h="304800">
                  <a:moveTo>
                    <a:pt x="3810" y="290957"/>
                  </a:moveTo>
                  <a:lnTo>
                    <a:pt x="0" y="290957"/>
                  </a:lnTo>
                  <a:lnTo>
                    <a:pt x="0" y="303530"/>
                  </a:lnTo>
                  <a:lnTo>
                    <a:pt x="377190" y="303530"/>
                  </a:lnTo>
                  <a:lnTo>
                    <a:pt x="377190" y="300990"/>
                  </a:lnTo>
                  <a:lnTo>
                    <a:pt x="3810" y="300990"/>
                  </a:lnTo>
                  <a:lnTo>
                    <a:pt x="3810" y="290957"/>
                  </a:lnTo>
                  <a:close/>
                </a:path>
                <a:path w="377189" h="304800">
                  <a:moveTo>
                    <a:pt x="377190" y="290957"/>
                  </a:moveTo>
                  <a:lnTo>
                    <a:pt x="373380" y="290957"/>
                  </a:lnTo>
                  <a:lnTo>
                    <a:pt x="373380" y="300990"/>
                  </a:lnTo>
                  <a:lnTo>
                    <a:pt x="377190" y="300990"/>
                  </a:lnTo>
                  <a:lnTo>
                    <a:pt x="377190" y="290957"/>
                  </a:lnTo>
                  <a:close/>
                </a:path>
                <a:path w="377189" h="304800">
                  <a:moveTo>
                    <a:pt x="3810" y="288417"/>
                  </a:moveTo>
                  <a:lnTo>
                    <a:pt x="0" y="288417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8417"/>
                  </a:lnTo>
                  <a:close/>
                </a:path>
                <a:path w="377189" h="304800">
                  <a:moveTo>
                    <a:pt x="377190" y="288417"/>
                  </a:moveTo>
                  <a:lnTo>
                    <a:pt x="373380" y="288417"/>
                  </a:lnTo>
                  <a:lnTo>
                    <a:pt x="373380" y="290830"/>
                  </a:lnTo>
                  <a:lnTo>
                    <a:pt x="377190" y="290830"/>
                  </a:lnTo>
                  <a:lnTo>
                    <a:pt x="377190" y="288417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457450" y="2691130"/>
              <a:ext cx="369570" cy="298450"/>
            </a:xfrm>
            <a:custGeom>
              <a:avLst/>
              <a:gdLst/>
              <a:ahLst/>
              <a:cxnLst/>
              <a:rect l="l" t="t" r="r" b="b"/>
              <a:pathLst>
                <a:path w="369569" h="298450">
                  <a:moveTo>
                    <a:pt x="2539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2539" y="12700"/>
                  </a:lnTo>
                  <a:lnTo>
                    <a:pt x="2539" y="11557"/>
                  </a:lnTo>
                  <a:close/>
                </a:path>
                <a:path w="369569" h="298450">
                  <a:moveTo>
                    <a:pt x="369569" y="11557"/>
                  </a:moveTo>
                  <a:lnTo>
                    <a:pt x="365760" y="11557"/>
                  </a:lnTo>
                  <a:lnTo>
                    <a:pt x="365760" y="12700"/>
                  </a:lnTo>
                  <a:lnTo>
                    <a:pt x="369569" y="12700"/>
                  </a:lnTo>
                  <a:lnTo>
                    <a:pt x="369569" y="11557"/>
                  </a:lnTo>
                  <a:close/>
                </a:path>
                <a:path w="369569" h="298450">
                  <a:moveTo>
                    <a:pt x="2539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9016"/>
                  </a:lnTo>
                  <a:close/>
                </a:path>
                <a:path w="369569" h="298450">
                  <a:moveTo>
                    <a:pt x="369569" y="9016"/>
                  </a:moveTo>
                  <a:lnTo>
                    <a:pt x="365760" y="9016"/>
                  </a:lnTo>
                  <a:lnTo>
                    <a:pt x="365760" y="11429"/>
                  </a:lnTo>
                  <a:lnTo>
                    <a:pt x="369569" y="11429"/>
                  </a:lnTo>
                  <a:lnTo>
                    <a:pt x="369569" y="9016"/>
                  </a:lnTo>
                  <a:close/>
                </a:path>
                <a:path w="369569" h="298450">
                  <a:moveTo>
                    <a:pt x="369569" y="2666"/>
                  </a:moveTo>
                  <a:lnTo>
                    <a:pt x="0" y="2666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3810"/>
                  </a:lnTo>
                  <a:lnTo>
                    <a:pt x="369569" y="3810"/>
                  </a:lnTo>
                  <a:lnTo>
                    <a:pt x="369569" y="2666"/>
                  </a:lnTo>
                  <a:close/>
                </a:path>
                <a:path w="369569" h="298450">
                  <a:moveTo>
                    <a:pt x="369569" y="3810"/>
                  </a:moveTo>
                  <a:lnTo>
                    <a:pt x="365760" y="3810"/>
                  </a:lnTo>
                  <a:lnTo>
                    <a:pt x="365760" y="8889"/>
                  </a:lnTo>
                  <a:lnTo>
                    <a:pt x="369569" y="8889"/>
                  </a:lnTo>
                  <a:lnTo>
                    <a:pt x="369569" y="3810"/>
                  </a:lnTo>
                  <a:close/>
                </a:path>
                <a:path w="369569" h="298450">
                  <a:moveTo>
                    <a:pt x="3695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9569" y="2539"/>
                  </a:lnTo>
                  <a:lnTo>
                    <a:pt x="369569" y="0"/>
                  </a:lnTo>
                  <a:close/>
                </a:path>
                <a:path w="369569" h="298450">
                  <a:moveTo>
                    <a:pt x="253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2539" y="19050"/>
                  </a:lnTo>
                  <a:lnTo>
                    <a:pt x="2539" y="12700"/>
                  </a:lnTo>
                  <a:close/>
                </a:path>
                <a:path w="369569" h="298450">
                  <a:moveTo>
                    <a:pt x="369569" y="12700"/>
                  </a:moveTo>
                  <a:lnTo>
                    <a:pt x="365760" y="12700"/>
                  </a:lnTo>
                  <a:lnTo>
                    <a:pt x="365760" y="19050"/>
                  </a:lnTo>
                  <a:lnTo>
                    <a:pt x="369569" y="19050"/>
                  </a:lnTo>
                  <a:lnTo>
                    <a:pt x="369569" y="12700"/>
                  </a:lnTo>
                  <a:close/>
                </a:path>
                <a:path w="369569" h="298450">
                  <a:moveTo>
                    <a:pt x="2539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2539" y="38100"/>
                  </a:lnTo>
                  <a:lnTo>
                    <a:pt x="2539" y="19050"/>
                  </a:lnTo>
                  <a:close/>
                </a:path>
                <a:path w="369569" h="298450">
                  <a:moveTo>
                    <a:pt x="369569" y="19050"/>
                  </a:moveTo>
                  <a:lnTo>
                    <a:pt x="365760" y="19050"/>
                  </a:lnTo>
                  <a:lnTo>
                    <a:pt x="365760" y="38100"/>
                  </a:lnTo>
                  <a:lnTo>
                    <a:pt x="369569" y="38100"/>
                  </a:lnTo>
                  <a:lnTo>
                    <a:pt x="369569" y="19050"/>
                  </a:lnTo>
                  <a:close/>
                </a:path>
                <a:path w="369569" h="298450">
                  <a:moveTo>
                    <a:pt x="2539" y="38100"/>
                  </a:moveTo>
                  <a:lnTo>
                    <a:pt x="0" y="38100"/>
                  </a:lnTo>
                  <a:lnTo>
                    <a:pt x="0" y="50800"/>
                  </a:lnTo>
                  <a:lnTo>
                    <a:pt x="2539" y="50800"/>
                  </a:lnTo>
                  <a:lnTo>
                    <a:pt x="2539" y="38100"/>
                  </a:lnTo>
                  <a:close/>
                </a:path>
                <a:path w="369569" h="298450">
                  <a:moveTo>
                    <a:pt x="369569" y="38100"/>
                  </a:moveTo>
                  <a:lnTo>
                    <a:pt x="365760" y="38100"/>
                  </a:lnTo>
                  <a:lnTo>
                    <a:pt x="365760" y="50800"/>
                  </a:lnTo>
                  <a:lnTo>
                    <a:pt x="369569" y="50800"/>
                  </a:lnTo>
                  <a:lnTo>
                    <a:pt x="369569" y="38100"/>
                  </a:lnTo>
                  <a:close/>
                </a:path>
                <a:path w="369569" h="298450">
                  <a:moveTo>
                    <a:pt x="2539" y="50800"/>
                  </a:moveTo>
                  <a:lnTo>
                    <a:pt x="0" y="50800"/>
                  </a:lnTo>
                  <a:lnTo>
                    <a:pt x="0" y="69850"/>
                  </a:lnTo>
                  <a:lnTo>
                    <a:pt x="2539" y="69850"/>
                  </a:lnTo>
                  <a:lnTo>
                    <a:pt x="2539" y="50800"/>
                  </a:lnTo>
                  <a:close/>
                </a:path>
                <a:path w="369569" h="298450">
                  <a:moveTo>
                    <a:pt x="369569" y="50800"/>
                  </a:moveTo>
                  <a:lnTo>
                    <a:pt x="365760" y="50800"/>
                  </a:lnTo>
                  <a:lnTo>
                    <a:pt x="365760" y="69850"/>
                  </a:lnTo>
                  <a:lnTo>
                    <a:pt x="369569" y="69850"/>
                  </a:lnTo>
                  <a:lnTo>
                    <a:pt x="369569" y="50800"/>
                  </a:lnTo>
                  <a:close/>
                </a:path>
                <a:path w="369569" h="298450">
                  <a:moveTo>
                    <a:pt x="2539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2539" y="76200"/>
                  </a:lnTo>
                  <a:lnTo>
                    <a:pt x="2539" y="69850"/>
                  </a:lnTo>
                  <a:close/>
                </a:path>
                <a:path w="369569" h="298450">
                  <a:moveTo>
                    <a:pt x="369569" y="69850"/>
                  </a:moveTo>
                  <a:lnTo>
                    <a:pt x="365760" y="69850"/>
                  </a:lnTo>
                  <a:lnTo>
                    <a:pt x="365760" y="76200"/>
                  </a:lnTo>
                  <a:lnTo>
                    <a:pt x="369569" y="76200"/>
                  </a:lnTo>
                  <a:lnTo>
                    <a:pt x="369569" y="69850"/>
                  </a:lnTo>
                  <a:close/>
                </a:path>
                <a:path w="369569" h="298450">
                  <a:moveTo>
                    <a:pt x="2539" y="76200"/>
                  </a:moveTo>
                  <a:lnTo>
                    <a:pt x="0" y="76200"/>
                  </a:lnTo>
                  <a:lnTo>
                    <a:pt x="0" y="114300"/>
                  </a:lnTo>
                  <a:lnTo>
                    <a:pt x="2539" y="114300"/>
                  </a:lnTo>
                  <a:lnTo>
                    <a:pt x="2539" y="76200"/>
                  </a:lnTo>
                  <a:close/>
                </a:path>
                <a:path w="369569" h="298450">
                  <a:moveTo>
                    <a:pt x="369569" y="76200"/>
                  </a:moveTo>
                  <a:lnTo>
                    <a:pt x="365760" y="76200"/>
                  </a:lnTo>
                  <a:lnTo>
                    <a:pt x="365760" y="114300"/>
                  </a:lnTo>
                  <a:lnTo>
                    <a:pt x="369569" y="114300"/>
                  </a:lnTo>
                  <a:lnTo>
                    <a:pt x="369569" y="76200"/>
                  </a:lnTo>
                  <a:close/>
                </a:path>
                <a:path w="369569" h="298450">
                  <a:moveTo>
                    <a:pt x="2539" y="114300"/>
                  </a:moveTo>
                  <a:lnTo>
                    <a:pt x="0" y="114300"/>
                  </a:lnTo>
                  <a:lnTo>
                    <a:pt x="0" y="177800"/>
                  </a:lnTo>
                  <a:lnTo>
                    <a:pt x="2539" y="177800"/>
                  </a:lnTo>
                  <a:lnTo>
                    <a:pt x="2539" y="114300"/>
                  </a:lnTo>
                  <a:close/>
                </a:path>
                <a:path w="369569" h="298450">
                  <a:moveTo>
                    <a:pt x="369569" y="114300"/>
                  </a:moveTo>
                  <a:lnTo>
                    <a:pt x="365760" y="114300"/>
                  </a:lnTo>
                  <a:lnTo>
                    <a:pt x="365760" y="177800"/>
                  </a:lnTo>
                  <a:lnTo>
                    <a:pt x="369569" y="177800"/>
                  </a:lnTo>
                  <a:lnTo>
                    <a:pt x="369569" y="114300"/>
                  </a:lnTo>
                  <a:close/>
                </a:path>
                <a:path w="369569" h="298450">
                  <a:moveTo>
                    <a:pt x="2539" y="177800"/>
                  </a:moveTo>
                  <a:lnTo>
                    <a:pt x="0" y="177800"/>
                  </a:lnTo>
                  <a:lnTo>
                    <a:pt x="0" y="194310"/>
                  </a:lnTo>
                  <a:lnTo>
                    <a:pt x="2539" y="194310"/>
                  </a:lnTo>
                  <a:lnTo>
                    <a:pt x="2539" y="177800"/>
                  </a:lnTo>
                  <a:close/>
                </a:path>
                <a:path w="369569" h="298450">
                  <a:moveTo>
                    <a:pt x="369569" y="177800"/>
                  </a:moveTo>
                  <a:lnTo>
                    <a:pt x="365760" y="177800"/>
                  </a:lnTo>
                  <a:lnTo>
                    <a:pt x="365760" y="194310"/>
                  </a:lnTo>
                  <a:lnTo>
                    <a:pt x="369569" y="194310"/>
                  </a:lnTo>
                  <a:lnTo>
                    <a:pt x="369569" y="177800"/>
                  </a:lnTo>
                  <a:close/>
                </a:path>
                <a:path w="369569" h="298450">
                  <a:moveTo>
                    <a:pt x="2539" y="194310"/>
                  </a:moveTo>
                  <a:lnTo>
                    <a:pt x="0" y="194310"/>
                  </a:lnTo>
                  <a:lnTo>
                    <a:pt x="0" y="222250"/>
                  </a:lnTo>
                  <a:lnTo>
                    <a:pt x="2539" y="222250"/>
                  </a:lnTo>
                  <a:lnTo>
                    <a:pt x="2539" y="194310"/>
                  </a:lnTo>
                  <a:close/>
                </a:path>
                <a:path w="369569" h="298450">
                  <a:moveTo>
                    <a:pt x="369569" y="194310"/>
                  </a:moveTo>
                  <a:lnTo>
                    <a:pt x="365760" y="194310"/>
                  </a:lnTo>
                  <a:lnTo>
                    <a:pt x="365760" y="222250"/>
                  </a:lnTo>
                  <a:lnTo>
                    <a:pt x="369569" y="222250"/>
                  </a:lnTo>
                  <a:lnTo>
                    <a:pt x="369569" y="194310"/>
                  </a:lnTo>
                  <a:close/>
                </a:path>
                <a:path w="369569" h="298450">
                  <a:moveTo>
                    <a:pt x="2539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2539" y="228600"/>
                  </a:lnTo>
                  <a:lnTo>
                    <a:pt x="2539" y="222250"/>
                  </a:lnTo>
                  <a:close/>
                </a:path>
                <a:path w="369569" h="298450">
                  <a:moveTo>
                    <a:pt x="369569" y="222250"/>
                  </a:moveTo>
                  <a:lnTo>
                    <a:pt x="365760" y="222250"/>
                  </a:lnTo>
                  <a:lnTo>
                    <a:pt x="365760" y="228600"/>
                  </a:lnTo>
                  <a:lnTo>
                    <a:pt x="369569" y="228600"/>
                  </a:lnTo>
                  <a:lnTo>
                    <a:pt x="369569" y="222250"/>
                  </a:lnTo>
                  <a:close/>
                </a:path>
                <a:path w="369569" h="298450">
                  <a:moveTo>
                    <a:pt x="2539" y="228600"/>
                  </a:moveTo>
                  <a:lnTo>
                    <a:pt x="0" y="228600"/>
                  </a:lnTo>
                  <a:lnTo>
                    <a:pt x="0" y="247650"/>
                  </a:lnTo>
                  <a:lnTo>
                    <a:pt x="2539" y="247650"/>
                  </a:lnTo>
                  <a:lnTo>
                    <a:pt x="2539" y="228600"/>
                  </a:lnTo>
                  <a:close/>
                </a:path>
                <a:path w="369569" h="298450">
                  <a:moveTo>
                    <a:pt x="369569" y="228600"/>
                  </a:moveTo>
                  <a:lnTo>
                    <a:pt x="365760" y="228600"/>
                  </a:lnTo>
                  <a:lnTo>
                    <a:pt x="365760" y="247650"/>
                  </a:lnTo>
                  <a:lnTo>
                    <a:pt x="369569" y="247650"/>
                  </a:lnTo>
                  <a:lnTo>
                    <a:pt x="369569" y="228600"/>
                  </a:lnTo>
                  <a:close/>
                </a:path>
                <a:path w="369569" h="298450">
                  <a:moveTo>
                    <a:pt x="2539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2539" y="254000"/>
                  </a:lnTo>
                  <a:lnTo>
                    <a:pt x="2539" y="247650"/>
                  </a:lnTo>
                  <a:close/>
                </a:path>
                <a:path w="369569" h="298450">
                  <a:moveTo>
                    <a:pt x="369569" y="247650"/>
                  </a:moveTo>
                  <a:lnTo>
                    <a:pt x="365760" y="247650"/>
                  </a:lnTo>
                  <a:lnTo>
                    <a:pt x="365760" y="254000"/>
                  </a:lnTo>
                  <a:lnTo>
                    <a:pt x="369569" y="254000"/>
                  </a:lnTo>
                  <a:lnTo>
                    <a:pt x="369569" y="247650"/>
                  </a:lnTo>
                  <a:close/>
                </a:path>
                <a:path w="369569" h="298450">
                  <a:moveTo>
                    <a:pt x="2539" y="254000"/>
                  </a:moveTo>
                  <a:lnTo>
                    <a:pt x="0" y="254000"/>
                  </a:lnTo>
                  <a:lnTo>
                    <a:pt x="0" y="266700"/>
                  </a:lnTo>
                  <a:lnTo>
                    <a:pt x="2539" y="266700"/>
                  </a:lnTo>
                  <a:lnTo>
                    <a:pt x="2539" y="254000"/>
                  </a:lnTo>
                  <a:close/>
                </a:path>
                <a:path w="369569" h="298450">
                  <a:moveTo>
                    <a:pt x="369569" y="254000"/>
                  </a:moveTo>
                  <a:lnTo>
                    <a:pt x="365760" y="254000"/>
                  </a:lnTo>
                  <a:lnTo>
                    <a:pt x="365760" y="266700"/>
                  </a:lnTo>
                  <a:lnTo>
                    <a:pt x="369569" y="266700"/>
                  </a:lnTo>
                  <a:lnTo>
                    <a:pt x="369569" y="254000"/>
                  </a:lnTo>
                  <a:close/>
                </a:path>
                <a:path w="369569" h="298450">
                  <a:moveTo>
                    <a:pt x="2539" y="266700"/>
                  </a:moveTo>
                  <a:lnTo>
                    <a:pt x="0" y="266700"/>
                  </a:lnTo>
                  <a:lnTo>
                    <a:pt x="0" y="279400"/>
                  </a:lnTo>
                  <a:lnTo>
                    <a:pt x="2539" y="279400"/>
                  </a:lnTo>
                  <a:lnTo>
                    <a:pt x="2539" y="266700"/>
                  </a:lnTo>
                  <a:close/>
                </a:path>
                <a:path w="369569" h="298450">
                  <a:moveTo>
                    <a:pt x="369569" y="266700"/>
                  </a:moveTo>
                  <a:lnTo>
                    <a:pt x="365760" y="266700"/>
                  </a:lnTo>
                  <a:lnTo>
                    <a:pt x="365760" y="279400"/>
                  </a:lnTo>
                  <a:lnTo>
                    <a:pt x="369569" y="279400"/>
                  </a:lnTo>
                  <a:lnTo>
                    <a:pt x="369569" y="266700"/>
                  </a:lnTo>
                  <a:close/>
                </a:path>
                <a:path w="369569" h="298450">
                  <a:moveTo>
                    <a:pt x="2539" y="279400"/>
                  </a:moveTo>
                  <a:lnTo>
                    <a:pt x="0" y="279400"/>
                  </a:lnTo>
                  <a:lnTo>
                    <a:pt x="0" y="285750"/>
                  </a:lnTo>
                  <a:lnTo>
                    <a:pt x="2539" y="285750"/>
                  </a:lnTo>
                  <a:lnTo>
                    <a:pt x="2539" y="279400"/>
                  </a:lnTo>
                  <a:close/>
                </a:path>
                <a:path w="369569" h="298450">
                  <a:moveTo>
                    <a:pt x="369569" y="279400"/>
                  </a:moveTo>
                  <a:lnTo>
                    <a:pt x="365760" y="279400"/>
                  </a:lnTo>
                  <a:lnTo>
                    <a:pt x="365760" y="285750"/>
                  </a:lnTo>
                  <a:lnTo>
                    <a:pt x="369569" y="285750"/>
                  </a:lnTo>
                  <a:lnTo>
                    <a:pt x="369569" y="279400"/>
                  </a:lnTo>
                  <a:close/>
                </a:path>
                <a:path w="369569" h="298450">
                  <a:moveTo>
                    <a:pt x="2539" y="288417"/>
                  </a:moveTo>
                  <a:lnTo>
                    <a:pt x="0" y="288417"/>
                  </a:lnTo>
                  <a:lnTo>
                    <a:pt x="0" y="298450"/>
                  </a:lnTo>
                  <a:lnTo>
                    <a:pt x="369569" y="298450"/>
                  </a:lnTo>
                  <a:lnTo>
                    <a:pt x="369569" y="294640"/>
                  </a:lnTo>
                  <a:lnTo>
                    <a:pt x="2539" y="294640"/>
                  </a:lnTo>
                  <a:lnTo>
                    <a:pt x="2539" y="288417"/>
                  </a:lnTo>
                  <a:close/>
                </a:path>
                <a:path w="369569" h="298450">
                  <a:moveTo>
                    <a:pt x="369569" y="288417"/>
                  </a:moveTo>
                  <a:lnTo>
                    <a:pt x="365760" y="288417"/>
                  </a:lnTo>
                  <a:lnTo>
                    <a:pt x="365760" y="294640"/>
                  </a:lnTo>
                  <a:lnTo>
                    <a:pt x="369569" y="294640"/>
                  </a:lnTo>
                  <a:lnTo>
                    <a:pt x="369569" y="288417"/>
                  </a:lnTo>
                  <a:close/>
                </a:path>
                <a:path w="369569" h="298450">
                  <a:moveTo>
                    <a:pt x="2539" y="285877"/>
                  </a:moveTo>
                  <a:lnTo>
                    <a:pt x="0" y="285877"/>
                  </a:lnTo>
                  <a:lnTo>
                    <a:pt x="0" y="288290"/>
                  </a:lnTo>
                  <a:lnTo>
                    <a:pt x="2539" y="288290"/>
                  </a:lnTo>
                  <a:lnTo>
                    <a:pt x="2539" y="285877"/>
                  </a:lnTo>
                  <a:close/>
                </a:path>
                <a:path w="369569" h="298450">
                  <a:moveTo>
                    <a:pt x="369569" y="285877"/>
                  </a:moveTo>
                  <a:lnTo>
                    <a:pt x="365760" y="285877"/>
                  </a:lnTo>
                  <a:lnTo>
                    <a:pt x="365760" y="288290"/>
                  </a:lnTo>
                  <a:lnTo>
                    <a:pt x="369569" y="288290"/>
                  </a:lnTo>
                  <a:lnTo>
                    <a:pt x="369569" y="285877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459990" y="269494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30">
                  <a:moveTo>
                    <a:pt x="3810" y="7747"/>
                  </a:moveTo>
                  <a:lnTo>
                    <a:pt x="0" y="774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7747"/>
                  </a:lnTo>
                  <a:close/>
                </a:path>
                <a:path w="363219" h="290830">
                  <a:moveTo>
                    <a:pt x="363220" y="7747"/>
                  </a:moveTo>
                  <a:lnTo>
                    <a:pt x="360680" y="7747"/>
                  </a:lnTo>
                  <a:lnTo>
                    <a:pt x="360680" y="8889"/>
                  </a:lnTo>
                  <a:lnTo>
                    <a:pt x="363220" y="8889"/>
                  </a:lnTo>
                  <a:lnTo>
                    <a:pt x="363220" y="7747"/>
                  </a:lnTo>
                  <a:close/>
                </a:path>
                <a:path w="363219" h="290830">
                  <a:moveTo>
                    <a:pt x="3810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5206"/>
                  </a:lnTo>
                  <a:close/>
                </a:path>
                <a:path w="363219" h="290830">
                  <a:moveTo>
                    <a:pt x="363220" y="5206"/>
                  </a:moveTo>
                  <a:lnTo>
                    <a:pt x="360680" y="5206"/>
                  </a:lnTo>
                  <a:lnTo>
                    <a:pt x="360680" y="7619"/>
                  </a:lnTo>
                  <a:lnTo>
                    <a:pt x="363220" y="7619"/>
                  </a:lnTo>
                  <a:lnTo>
                    <a:pt x="363220" y="5206"/>
                  </a:lnTo>
                  <a:close/>
                </a:path>
                <a:path w="363219" h="290830">
                  <a:moveTo>
                    <a:pt x="36322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63220" y="3810"/>
                  </a:lnTo>
                  <a:lnTo>
                    <a:pt x="363220" y="0"/>
                  </a:lnTo>
                  <a:close/>
                </a:path>
                <a:path w="363219" h="290830">
                  <a:moveTo>
                    <a:pt x="363220" y="3810"/>
                  </a:moveTo>
                  <a:lnTo>
                    <a:pt x="360680" y="3810"/>
                  </a:lnTo>
                  <a:lnTo>
                    <a:pt x="360680" y="5079"/>
                  </a:lnTo>
                  <a:lnTo>
                    <a:pt x="363220" y="5079"/>
                  </a:lnTo>
                  <a:lnTo>
                    <a:pt x="363220" y="3810"/>
                  </a:lnTo>
                  <a:close/>
                </a:path>
                <a:path w="363219" h="29083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63219" h="290830">
                  <a:moveTo>
                    <a:pt x="363220" y="8890"/>
                  </a:moveTo>
                  <a:lnTo>
                    <a:pt x="360680" y="8890"/>
                  </a:lnTo>
                  <a:lnTo>
                    <a:pt x="360680" y="15239"/>
                  </a:lnTo>
                  <a:lnTo>
                    <a:pt x="363220" y="15239"/>
                  </a:lnTo>
                  <a:lnTo>
                    <a:pt x="363220" y="8890"/>
                  </a:lnTo>
                  <a:close/>
                </a:path>
                <a:path w="363219" h="290830">
                  <a:moveTo>
                    <a:pt x="3810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15240"/>
                  </a:lnTo>
                  <a:close/>
                </a:path>
                <a:path w="363219" h="290830">
                  <a:moveTo>
                    <a:pt x="363220" y="15240"/>
                  </a:moveTo>
                  <a:lnTo>
                    <a:pt x="360680" y="15240"/>
                  </a:lnTo>
                  <a:lnTo>
                    <a:pt x="360680" y="34289"/>
                  </a:lnTo>
                  <a:lnTo>
                    <a:pt x="363220" y="34289"/>
                  </a:lnTo>
                  <a:lnTo>
                    <a:pt x="363220" y="15240"/>
                  </a:lnTo>
                  <a:close/>
                </a:path>
                <a:path w="363219" h="290830">
                  <a:moveTo>
                    <a:pt x="3810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4290"/>
                  </a:lnTo>
                  <a:close/>
                </a:path>
                <a:path w="363219" h="290830">
                  <a:moveTo>
                    <a:pt x="363220" y="34290"/>
                  </a:moveTo>
                  <a:lnTo>
                    <a:pt x="360680" y="34290"/>
                  </a:lnTo>
                  <a:lnTo>
                    <a:pt x="360680" y="46989"/>
                  </a:lnTo>
                  <a:lnTo>
                    <a:pt x="363220" y="46989"/>
                  </a:lnTo>
                  <a:lnTo>
                    <a:pt x="363220" y="34290"/>
                  </a:lnTo>
                  <a:close/>
                </a:path>
                <a:path w="363219" h="290830">
                  <a:moveTo>
                    <a:pt x="3810" y="46990"/>
                  </a:moveTo>
                  <a:lnTo>
                    <a:pt x="0" y="469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46990"/>
                  </a:lnTo>
                  <a:close/>
                </a:path>
                <a:path w="363219" h="290830">
                  <a:moveTo>
                    <a:pt x="363220" y="46990"/>
                  </a:moveTo>
                  <a:lnTo>
                    <a:pt x="360680" y="46990"/>
                  </a:lnTo>
                  <a:lnTo>
                    <a:pt x="360680" y="66039"/>
                  </a:lnTo>
                  <a:lnTo>
                    <a:pt x="363220" y="66039"/>
                  </a:lnTo>
                  <a:lnTo>
                    <a:pt x="363220" y="46990"/>
                  </a:lnTo>
                  <a:close/>
                </a:path>
                <a:path w="363219" h="29083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363219" h="290830">
                  <a:moveTo>
                    <a:pt x="363220" y="66040"/>
                  </a:moveTo>
                  <a:lnTo>
                    <a:pt x="360680" y="66040"/>
                  </a:lnTo>
                  <a:lnTo>
                    <a:pt x="360680" y="72389"/>
                  </a:lnTo>
                  <a:lnTo>
                    <a:pt x="363220" y="72389"/>
                  </a:lnTo>
                  <a:lnTo>
                    <a:pt x="363220" y="66040"/>
                  </a:lnTo>
                  <a:close/>
                </a:path>
                <a:path w="363219" h="290830">
                  <a:moveTo>
                    <a:pt x="3810" y="72390"/>
                  </a:moveTo>
                  <a:lnTo>
                    <a:pt x="0" y="72390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72390"/>
                  </a:lnTo>
                  <a:close/>
                </a:path>
                <a:path w="363219" h="290830">
                  <a:moveTo>
                    <a:pt x="363220" y="72390"/>
                  </a:moveTo>
                  <a:lnTo>
                    <a:pt x="360680" y="72390"/>
                  </a:lnTo>
                  <a:lnTo>
                    <a:pt x="360680" y="110489"/>
                  </a:lnTo>
                  <a:lnTo>
                    <a:pt x="363220" y="110489"/>
                  </a:lnTo>
                  <a:lnTo>
                    <a:pt x="363220" y="72390"/>
                  </a:lnTo>
                  <a:close/>
                </a:path>
                <a:path w="363219" h="290830">
                  <a:moveTo>
                    <a:pt x="3810" y="110490"/>
                  </a:moveTo>
                  <a:lnTo>
                    <a:pt x="0" y="11049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10490"/>
                  </a:lnTo>
                  <a:close/>
                </a:path>
                <a:path w="363219" h="290830">
                  <a:moveTo>
                    <a:pt x="363220" y="110490"/>
                  </a:moveTo>
                  <a:lnTo>
                    <a:pt x="360680" y="110490"/>
                  </a:lnTo>
                  <a:lnTo>
                    <a:pt x="360680" y="173989"/>
                  </a:lnTo>
                  <a:lnTo>
                    <a:pt x="363220" y="173989"/>
                  </a:lnTo>
                  <a:lnTo>
                    <a:pt x="363220" y="110490"/>
                  </a:lnTo>
                  <a:close/>
                </a:path>
                <a:path w="363219" h="290830">
                  <a:moveTo>
                    <a:pt x="3810" y="173990"/>
                  </a:moveTo>
                  <a:lnTo>
                    <a:pt x="0" y="17399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73990"/>
                  </a:lnTo>
                  <a:close/>
                </a:path>
                <a:path w="363219" h="290830">
                  <a:moveTo>
                    <a:pt x="363220" y="173990"/>
                  </a:moveTo>
                  <a:lnTo>
                    <a:pt x="360680" y="173990"/>
                  </a:lnTo>
                  <a:lnTo>
                    <a:pt x="360680" y="190500"/>
                  </a:lnTo>
                  <a:lnTo>
                    <a:pt x="363220" y="190500"/>
                  </a:lnTo>
                  <a:lnTo>
                    <a:pt x="363220" y="173990"/>
                  </a:lnTo>
                  <a:close/>
                </a:path>
                <a:path w="363219" h="290830">
                  <a:moveTo>
                    <a:pt x="3810" y="190500"/>
                  </a:moveTo>
                  <a:lnTo>
                    <a:pt x="0" y="19050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190500"/>
                  </a:lnTo>
                  <a:close/>
                </a:path>
                <a:path w="363219" h="290830">
                  <a:moveTo>
                    <a:pt x="363220" y="190500"/>
                  </a:moveTo>
                  <a:lnTo>
                    <a:pt x="360680" y="190500"/>
                  </a:lnTo>
                  <a:lnTo>
                    <a:pt x="360680" y="218439"/>
                  </a:lnTo>
                  <a:lnTo>
                    <a:pt x="363220" y="218439"/>
                  </a:lnTo>
                  <a:lnTo>
                    <a:pt x="363220" y="190500"/>
                  </a:lnTo>
                  <a:close/>
                </a:path>
                <a:path w="363219" h="290830">
                  <a:moveTo>
                    <a:pt x="381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18440"/>
                  </a:lnTo>
                  <a:close/>
                </a:path>
                <a:path w="363219" h="290830">
                  <a:moveTo>
                    <a:pt x="363220" y="218440"/>
                  </a:moveTo>
                  <a:lnTo>
                    <a:pt x="360680" y="218440"/>
                  </a:lnTo>
                  <a:lnTo>
                    <a:pt x="360680" y="224789"/>
                  </a:lnTo>
                  <a:lnTo>
                    <a:pt x="363220" y="224789"/>
                  </a:lnTo>
                  <a:lnTo>
                    <a:pt x="363220" y="218440"/>
                  </a:lnTo>
                  <a:close/>
                </a:path>
                <a:path w="363219" h="290830">
                  <a:moveTo>
                    <a:pt x="3810" y="224790"/>
                  </a:moveTo>
                  <a:lnTo>
                    <a:pt x="0" y="2247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24790"/>
                  </a:lnTo>
                  <a:close/>
                </a:path>
                <a:path w="363219" h="290830">
                  <a:moveTo>
                    <a:pt x="363220" y="224790"/>
                  </a:moveTo>
                  <a:lnTo>
                    <a:pt x="360680" y="224790"/>
                  </a:lnTo>
                  <a:lnTo>
                    <a:pt x="360680" y="243839"/>
                  </a:lnTo>
                  <a:lnTo>
                    <a:pt x="363220" y="243839"/>
                  </a:lnTo>
                  <a:lnTo>
                    <a:pt x="363220" y="224790"/>
                  </a:lnTo>
                  <a:close/>
                </a:path>
                <a:path w="363219" h="290830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63219" h="290830">
                  <a:moveTo>
                    <a:pt x="363220" y="243840"/>
                  </a:moveTo>
                  <a:lnTo>
                    <a:pt x="360680" y="243840"/>
                  </a:lnTo>
                  <a:lnTo>
                    <a:pt x="360680" y="250189"/>
                  </a:lnTo>
                  <a:lnTo>
                    <a:pt x="363220" y="250189"/>
                  </a:lnTo>
                  <a:lnTo>
                    <a:pt x="363220" y="243840"/>
                  </a:lnTo>
                  <a:close/>
                </a:path>
                <a:path w="363219" h="290830">
                  <a:moveTo>
                    <a:pt x="3810" y="250190"/>
                  </a:moveTo>
                  <a:lnTo>
                    <a:pt x="0" y="25019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0190"/>
                  </a:lnTo>
                  <a:close/>
                </a:path>
                <a:path w="363219" h="290830">
                  <a:moveTo>
                    <a:pt x="363220" y="250190"/>
                  </a:moveTo>
                  <a:lnTo>
                    <a:pt x="360680" y="250190"/>
                  </a:lnTo>
                  <a:lnTo>
                    <a:pt x="360680" y="262889"/>
                  </a:lnTo>
                  <a:lnTo>
                    <a:pt x="363220" y="262889"/>
                  </a:lnTo>
                  <a:lnTo>
                    <a:pt x="363220" y="250190"/>
                  </a:lnTo>
                  <a:close/>
                </a:path>
                <a:path w="363219" h="290830">
                  <a:moveTo>
                    <a:pt x="3810" y="262890"/>
                  </a:moveTo>
                  <a:lnTo>
                    <a:pt x="0" y="26289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2890"/>
                  </a:lnTo>
                  <a:close/>
                </a:path>
                <a:path w="363219" h="290830">
                  <a:moveTo>
                    <a:pt x="363220" y="262890"/>
                  </a:moveTo>
                  <a:lnTo>
                    <a:pt x="360680" y="262890"/>
                  </a:lnTo>
                  <a:lnTo>
                    <a:pt x="360680" y="275589"/>
                  </a:lnTo>
                  <a:lnTo>
                    <a:pt x="363220" y="275589"/>
                  </a:lnTo>
                  <a:lnTo>
                    <a:pt x="363220" y="262890"/>
                  </a:lnTo>
                  <a:close/>
                </a:path>
                <a:path w="363219" h="29083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363219" h="290830">
                  <a:moveTo>
                    <a:pt x="363220" y="275590"/>
                  </a:moveTo>
                  <a:lnTo>
                    <a:pt x="360680" y="275590"/>
                  </a:lnTo>
                  <a:lnTo>
                    <a:pt x="360680" y="281939"/>
                  </a:lnTo>
                  <a:lnTo>
                    <a:pt x="363220" y="281939"/>
                  </a:lnTo>
                  <a:lnTo>
                    <a:pt x="363220" y="275590"/>
                  </a:lnTo>
                  <a:close/>
                </a:path>
                <a:path w="363219" h="290830">
                  <a:moveTo>
                    <a:pt x="3810" y="284607"/>
                  </a:moveTo>
                  <a:lnTo>
                    <a:pt x="0" y="284607"/>
                  </a:lnTo>
                  <a:lnTo>
                    <a:pt x="0" y="290830"/>
                  </a:lnTo>
                  <a:lnTo>
                    <a:pt x="363220" y="290830"/>
                  </a:lnTo>
                  <a:lnTo>
                    <a:pt x="363220" y="287020"/>
                  </a:lnTo>
                  <a:lnTo>
                    <a:pt x="3810" y="287020"/>
                  </a:lnTo>
                  <a:lnTo>
                    <a:pt x="3810" y="284607"/>
                  </a:lnTo>
                  <a:close/>
                </a:path>
                <a:path w="363219" h="290830">
                  <a:moveTo>
                    <a:pt x="363220" y="284607"/>
                  </a:moveTo>
                  <a:lnTo>
                    <a:pt x="360680" y="284607"/>
                  </a:lnTo>
                  <a:lnTo>
                    <a:pt x="360680" y="287020"/>
                  </a:lnTo>
                  <a:lnTo>
                    <a:pt x="363220" y="287020"/>
                  </a:lnTo>
                  <a:lnTo>
                    <a:pt x="363220" y="284607"/>
                  </a:lnTo>
                  <a:close/>
                </a:path>
                <a:path w="363219" h="290830">
                  <a:moveTo>
                    <a:pt x="3810" y="282067"/>
                  </a:moveTo>
                  <a:lnTo>
                    <a:pt x="0" y="282067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2067"/>
                  </a:lnTo>
                  <a:close/>
                </a:path>
                <a:path w="363219" h="290830">
                  <a:moveTo>
                    <a:pt x="363220" y="282067"/>
                  </a:moveTo>
                  <a:lnTo>
                    <a:pt x="360680" y="282067"/>
                  </a:lnTo>
                  <a:lnTo>
                    <a:pt x="360680" y="284480"/>
                  </a:lnTo>
                  <a:lnTo>
                    <a:pt x="363220" y="284480"/>
                  </a:lnTo>
                  <a:lnTo>
                    <a:pt x="363220" y="282067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463800" y="269875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810" y="3937"/>
                  </a:moveTo>
                  <a:lnTo>
                    <a:pt x="0" y="3937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937"/>
                  </a:lnTo>
                  <a:close/>
                </a:path>
                <a:path w="356869" h="283210">
                  <a:moveTo>
                    <a:pt x="356869" y="3937"/>
                  </a:moveTo>
                  <a:lnTo>
                    <a:pt x="353060" y="3937"/>
                  </a:lnTo>
                  <a:lnTo>
                    <a:pt x="353060" y="5079"/>
                  </a:lnTo>
                  <a:lnTo>
                    <a:pt x="356869" y="5079"/>
                  </a:lnTo>
                  <a:lnTo>
                    <a:pt x="356869" y="3937"/>
                  </a:lnTo>
                  <a:close/>
                </a:path>
                <a:path w="356869" h="283210">
                  <a:moveTo>
                    <a:pt x="356869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56869" y="3809"/>
                  </a:lnTo>
                  <a:lnTo>
                    <a:pt x="356869" y="1396"/>
                  </a:lnTo>
                  <a:close/>
                </a:path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6869" y="126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56869" h="283210">
                  <a:moveTo>
                    <a:pt x="356869" y="5080"/>
                  </a:moveTo>
                  <a:lnTo>
                    <a:pt x="353060" y="5080"/>
                  </a:lnTo>
                  <a:lnTo>
                    <a:pt x="353060" y="11429"/>
                  </a:lnTo>
                  <a:lnTo>
                    <a:pt x="356869" y="11429"/>
                  </a:lnTo>
                  <a:lnTo>
                    <a:pt x="356869" y="5080"/>
                  </a:lnTo>
                  <a:close/>
                </a:path>
                <a:path w="356869" h="283210">
                  <a:moveTo>
                    <a:pt x="3810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11430"/>
                  </a:lnTo>
                  <a:close/>
                </a:path>
                <a:path w="356869" h="283210">
                  <a:moveTo>
                    <a:pt x="356869" y="11430"/>
                  </a:moveTo>
                  <a:lnTo>
                    <a:pt x="353060" y="11430"/>
                  </a:lnTo>
                  <a:lnTo>
                    <a:pt x="353060" y="30479"/>
                  </a:lnTo>
                  <a:lnTo>
                    <a:pt x="356869" y="30479"/>
                  </a:lnTo>
                  <a:lnTo>
                    <a:pt x="356869" y="11430"/>
                  </a:lnTo>
                  <a:close/>
                </a:path>
                <a:path w="356869" h="283210">
                  <a:moveTo>
                    <a:pt x="3810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0480"/>
                  </a:lnTo>
                  <a:close/>
                </a:path>
                <a:path w="356869" h="283210">
                  <a:moveTo>
                    <a:pt x="356869" y="30480"/>
                  </a:moveTo>
                  <a:lnTo>
                    <a:pt x="353060" y="30480"/>
                  </a:lnTo>
                  <a:lnTo>
                    <a:pt x="353060" y="43179"/>
                  </a:lnTo>
                  <a:lnTo>
                    <a:pt x="356869" y="43179"/>
                  </a:lnTo>
                  <a:lnTo>
                    <a:pt x="356869" y="30480"/>
                  </a:lnTo>
                  <a:close/>
                </a:path>
                <a:path w="356869" h="283210">
                  <a:moveTo>
                    <a:pt x="3810" y="43180"/>
                  </a:moveTo>
                  <a:lnTo>
                    <a:pt x="0" y="431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3180"/>
                  </a:lnTo>
                  <a:close/>
                </a:path>
                <a:path w="356869" h="283210">
                  <a:moveTo>
                    <a:pt x="356869" y="43180"/>
                  </a:moveTo>
                  <a:lnTo>
                    <a:pt x="353060" y="43180"/>
                  </a:lnTo>
                  <a:lnTo>
                    <a:pt x="353060" y="62229"/>
                  </a:lnTo>
                  <a:lnTo>
                    <a:pt x="356869" y="62229"/>
                  </a:lnTo>
                  <a:lnTo>
                    <a:pt x="356869" y="43180"/>
                  </a:lnTo>
                  <a:close/>
                </a:path>
                <a:path w="356869" h="283210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356869" h="283210">
                  <a:moveTo>
                    <a:pt x="356869" y="62230"/>
                  </a:moveTo>
                  <a:lnTo>
                    <a:pt x="353060" y="62230"/>
                  </a:lnTo>
                  <a:lnTo>
                    <a:pt x="353060" y="68579"/>
                  </a:lnTo>
                  <a:lnTo>
                    <a:pt x="356869" y="68579"/>
                  </a:lnTo>
                  <a:lnTo>
                    <a:pt x="356869" y="62230"/>
                  </a:lnTo>
                  <a:close/>
                </a:path>
                <a:path w="356869" h="283210">
                  <a:moveTo>
                    <a:pt x="3810" y="68580"/>
                  </a:moveTo>
                  <a:lnTo>
                    <a:pt x="0" y="6858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68580"/>
                  </a:lnTo>
                  <a:close/>
                </a:path>
                <a:path w="356869" h="283210">
                  <a:moveTo>
                    <a:pt x="356869" y="68580"/>
                  </a:moveTo>
                  <a:lnTo>
                    <a:pt x="353060" y="68580"/>
                  </a:lnTo>
                  <a:lnTo>
                    <a:pt x="353060" y="106679"/>
                  </a:lnTo>
                  <a:lnTo>
                    <a:pt x="356869" y="106679"/>
                  </a:lnTo>
                  <a:lnTo>
                    <a:pt x="356869" y="68580"/>
                  </a:lnTo>
                  <a:close/>
                </a:path>
                <a:path w="356869" h="283210">
                  <a:moveTo>
                    <a:pt x="3810" y="106680"/>
                  </a:moveTo>
                  <a:lnTo>
                    <a:pt x="0" y="10668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06680"/>
                  </a:lnTo>
                  <a:close/>
                </a:path>
                <a:path w="356869" h="283210">
                  <a:moveTo>
                    <a:pt x="356869" y="106680"/>
                  </a:moveTo>
                  <a:lnTo>
                    <a:pt x="353060" y="106680"/>
                  </a:lnTo>
                  <a:lnTo>
                    <a:pt x="353060" y="170179"/>
                  </a:lnTo>
                  <a:lnTo>
                    <a:pt x="356869" y="170179"/>
                  </a:lnTo>
                  <a:lnTo>
                    <a:pt x="356869" y="106680"/>
                  </a:lnTo>
                  <a:close/>
                </a:path>
                <a:path w="356869" h="283210">
                  <a:moveTo>
                    <a:pt x="3810" y="170180"/>
                  </a:moveTo>
                  <a:lnTo>
                    <a:pt x="0" y="170180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170180"/>
                  </a:lnTo>
                  <a:close/>
                </a:path>
                <a:path w="356869" h="283210">
                  <a:moveTo>
                    <a:pt x="356869" y="170180"/>
                  </a:moveTo>
                  <a:lnTo>
                    <a:pt x="353060" y="170180"/>
                  </a:lnTo>
                  <a:lnTo>
                    <a:pt x="353060" y="186689"/>
                  </a:lnTo>
                  <a:lnTo>
                    <a:pt x="356869" y="186689"/>
                  </a:lnTo>
                  <a:lnTo>
                    <a:pt x="356869" y="170180"/>
                  </a:lnTo>
                  <a:close/>
                </a:path>
                <a:path w="356869" h="283210">
                  <a:moveTo>
                    <a:pt x="3810" y="186690"/>
                  </a:moveTo>
                  <a:lnTo>
                    <a:pt x="0" y="18669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86690"/>
                  </a:lnTo>
                  <a:close/>
                </a:path>
                <a:path w="356869" h="283210">
                  <a:moveTo>
                    <a:pt x="356869" y="186690"/>
                  </a:moveTo>
                  <a:lnTo>
                    <a:pt x="353060" y="186690"/>
                  </a:lnTo>
                  <a:lnTo>
                    <a:pt x="353060" y="214629"/>
                  </a:lnTo>
                  <a:lnTo>
                    <a:pt x="356869" y="214629"/>
                  </a:lnTo>
                  <a:lnTo>
                    <a:pt x="356869" y="186690"/>
                  </a:lnTo>
                  <a:close/>
                </a:path>
                <a:path w="356869" h="283210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56869" h="283210">
                  <a:moveTo>
                    <a:pt x="356869" y="214630"/>
                  </a:moveTo>
                  <a:lnTo>
                    <a:pt x="353060" y="214630"/>
                  </a:lnTo>
                  <a:lnTo>
                    <a:pt x="353060" y="220979"/>
                  </a:lnTo>
                  <a:lnTo>
                    <a:pt x="356869" y="220979"/>
                  </a:lnTo>
                  <a:lnTo>
                    <a:pt x="356869" y="214630"/>
                  </a:lnTo>
                  <a:close/>
                </a:path>
                <a:path w="356869" h="283210">
                  <a:moveTo>
                    <a:pt x="3810" y="220980"/>
                  </a:moveTo>
                  <a:lnTo>
                    <a:pt x="0" y="2209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20980"/>
                  </a:lnTo>
                  <a:close/>
                </a:path>
                <a:path w="356869" h="283210">
                  <a:moveTo>
                    <a:pt x="356869" y="220980"/>
                  </a:moveTo>
                  <a:lnTo>
                    <a:pt x="353060" y="220980"/>
                  </a:lnTo>
                  <a:lnTo>
                    <a:pt x="353060" y="240029"/>
                  </a:lnTo>
                  <a:lnTo>
                    <a:pt x="356869" y="240029"/>
                  </a:lnTo>
                  <a:lnTo>
                    <a:pt x="356869" y="220980"/>
                  </a:lnTo>
                  <a:close/>
                </a:path>
                <a:path w="356869" h="28321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56869" h="283210">
                  <a:moveTo>
                    <a:pt x="356869" y="240030"/>
                  </a:moveTo>
                  <a:lnTo>
                    <a:pt x="353060" y="240030"/>
                  </a:lnTo>
                  <a:lnTo>
                    <a:pt x="353060" y="246379"/>
                  </a:lnTo>
                  <a:lnTo>
                    <a:pt x="356869" y="246379"/>
                  </a:lnTo>
                  <a:lnTo>
                    <a:pt x="356869" y="240030"/>
                  </a:lnTo>
                  <a:close/>
                </a:path>
                <a:path w="356869" h="283210">
                  <a:moveTo>
                    <a:pt x="3810" y="246380"/>
                  </a:moveTo>
                  <a:lnTo>
                    <a:pt x="0" y="24638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46380"/>
                  </a:lnTo>
                  <a:close/>
                </a:path>
                <a:path w="356869" h="283210">
                  <a:moveTo>
                    <a:pt x="356869" y="246380"/>
                  </a:moveTo>
                  <a:lnTo>
                    <a:pt x="353060" y="246380"/>
                  </a:lnTo>
                  <a:lnTo>
                    <a:pt x="353060" y="259079"/>
                  </a:lnTo>
                  <a:lnTo>
                    <a:pt x="356869" y="259079"/>
                  </a:lnTo>
                  <a:lnTo>
                    <a:pt x="356869" y="246380"/>
                  </a:lnTo>
                  <a:close/>
                </a:path>
                <a:path w="356869" h="283210">
                  <a:moveTo>
                    <a:pt x="3810" y="259080"/>
                  </a:moveTo>
                  <a:lnTo>
                    <a:pt x="0" y="25908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59080"/>
                  </a:lnTo>
                  <a:close/>
                </a:path>
                <a:path w="356869" h="283210">
                  <a:moveTo>
                    <a:pt x="356869" y="259080"/>
                  </a:moveTo>
                  <a:lnTo>
                    <a:pt x="353060" y="259080"/>
                  </a:lnTo>
                  <a:lnTo>
                    <a:pt x="353060" y="271779"/>
                  </a:lnTo>
                  <a:lnTo>
                    <a:pt x="356869" y="271779"/>
                  </a:lnTo>
                  <a:lnTo>
                    <a:pt x="356869" y="259080"/>
                  </a:lnTo>
                  <a:close/>
                </a:path>
                <a:path w="356869" h="28321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56869" h="283210">
                  <a:moveTo>
                    <a:pt x="356869" y="271780"/>
                  </a:moveTo>
                  <a:lnTo>
                    <a:pt x="353060" y="271780"/>
                  </a:lnTo>
                  <a:lnTo>
                    <a:pt x="353060" y="278129"/>
                  </a:lnTo>
                  <a:lnTo>
                    <a:pt x="356869" y="278129"/>
                  </a:lnTo>
                  <a:lnTo>
                    <a:pt x="356869" y="271780"/>
                  </a:lnTo>
                  <a:close/>
                </a:path>
                <a:path w="356869" h="283210">
                  <a:moveTo>
                    <a:pt x="356869" y="280797"/>
                  </a:moveTo>
                  <a:lnTo>
                    <a:pt x="0" y="280797"/>
                  </a:lnTo>
                  <a:lnTo>
                    <a:pt x="0" y="283210"/>
                  </a:lnTo>
                  <a:lnTo>
                    <a:pt x="356869" y="283210"/>
                  </a:lnTo>
                  <a:lnTo>
                    <a:pt x="356869" y="280797"/>
                  </a:lnTo>
                  <a:close/>
                </a:path>
                <a:path w="356869" h="283210">
                  <a:moveTo>
                    <a:pt x="3810" y="278257"/>
                  </a:moveTo>
                  <a:lnTo>
                    <a:pt x="0" y="278257"/>
                  </a:lnTo>
                  <a:lnTo>
                    <a:pt x="0" y="280670"/>
                  </a:lnTo>
                  <a:lnTo>
                    <a:pt x="356869" y="280670"/>
                  </a:lnTo>
                  <a:lnTo>
                    <a:pt x="356869" y="279400"/>
                  </a:lnTo>
                  <a:lnTo>
                    <a:pt x="3810" y="279400"/>
                  </a:lnTo>
                  <a:lnTo>
                    <a:pt x="3810" y="278257"/>
                  </a:lnTo>
                  <a:close/>
                </a:path>
                <a:path w="356869" h="283210">
                  <a:moveTo>
                    <a:pt x="356869" y="278257"/>
                  </a:moveTo>
                  <a:lnTo>
                    <a:pt x="353060" y="278257"/>
                  </a:lnTo>
                  <a:lnTo>
                    <a:pt x="353060" y="279400"/>
                  </a:lnTo>
                  <a:lnTo>
                    <a:pt x="356869" y="279400"/>
                  </a:lnTo>
                  <a:lnTo>
                    <a:pt x="356869" y="278257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467609" y="2702687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1142"/>
                  </a:lnTo>
                  <a:lnTo>
                    <a:pt x="349250" y="1142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1143"/>
                  </a:moveTo>
                  <a:lnTo>
                    <a:pt x="0" y="1143"/>
                  </a:lnTo>
                  <a:lnTo>
                    <a:pt x="0" y="7492"/>
                  </a:lnTo>
                  <a:lnTo>
                    <a:pt x="3809" y="7492"/>
                  </a:lnTo>
                  <a:lnTo>
                    <a:pt x="3809" y="3683"/>
                  </a:lnTo>
                  <a:lnTo>
                    <a:pt x="349250" y="3683"/>
                  </a:lnTo>
                  <a:lnTo>
                    <a:pt x="349250" y="1143"/>
                  </a:lnTo>
                  <a:close/>
                </a:path>
                <a:path w="349250" h="275589">
                  <a:moveTo>
                    <a:pt x="349250" y="3683"/>
                  </a:moveTo>
                  <a:lnTo>
                    <a:pt x="345439" y="3683"/>
                  </a:lnTo>
                  <a:lnTo>
                    <a:pt x="345439" y="7492"/>
                  </a:lnTo>
                  <a:lnTo>
                    <a:pt x="349250" y="7492"/>
                  </a:lnTo>
                  <a:lnTo>
                    <a:pt x="349250" y="3683"/>
                  </a:lnTo>
                  <a:close/>
                </a:path>
                <a:path w="349250" h="275589">
                  <a:moveTo>
                    <a:pt x="3809" y="7493"/>
                  </a:moveTo>
                  <a:lnTo>
                    <a:pt x="0" y="7493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7493"/>
                  </a:lnTo>
                  <a:close/>
                </a:path>
                <a:path w="349250" h="275589">
                  <a:moveTo>
                    <a:pt x="349250" y="7493"/>
                  </a:moveTo>
                  <a:lnTo>
                    <a:pt x="345439" y="7493"/>
                  </a:lnTo>
                  <a:lnTo>
                    <a:pt x="345439" y="26542"/>
                  </a:lnTo>
                  <a:lnTo>
                    <a:pt x="349250" y="26542"/>
                  </a:lnTo>
                  <a:lnTo>
                    <a:pt x="349250" y="7493"/>
                  </a:lnTo>
                  <a:close/>
                </a:path>
                <a:path w="349250" h="275589">
                  <a:moveTo>
                    <a:pt x="3809" y="26543"/>
                  </a:moveTo>
                  <a:lnTo>
                    <a:pt x="0" y="26543"/>
                  </a:lnTo>
                  <a:lnTo>
                    <a:pt x="0" y="39242"/>
                  </a:lnTo>
                  <a:lnTo>
                    <a:pt x="3809" y="39242"/>
                  </a:lnTo>
                  <a:lnTo>
                    <a:pt x="3809" y="26543"/>
                  </a:lnTo>
                  <a:close/>
                </a:path>
                <a:path w="349250" h="275589">
                  <a:moveTo>
                    <a:pt x="349250" y="26543"/>
                  </a:moveTo>
                  <a:lnTo>
                    <a:pt x="345439" y="26543"/>
                  </a:lnTo>
                  <a:lnTo>
                    <a:pt x="345439" y="39242"/>
                  </a:lnTo>
                  <a:lnTo>
                    <a:pt x="349250" y="39242"/>
                  </a:lnTo>
                  <a:lnTo>
                    <a:pt x="349250" y="26543"/>
                  </a:lnTo>
                  <a:close/>
                </a:path>
                <a:path w="349250" h="275589">
                  <a:moveTo>
                    <a:pt x="3809" y="39243"/>
                  </a:moveTo>
                  <a:lnTo>
                    <a:pt x="0" y="39243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39243"/>
                  </a:lnTo>
                  <a:close/>
                </a:path>
                <a:path w="349250" h="275589">
                  <a:moveTo>
                    <a:pt x="349250" y="39243"/>
                  </a:moveTo>
                  <a:lnTo>
                    <a:pt x="345439" y="39243"/>
                  </a:lnTo>
                  <a:lnTo>
                    <a:pt x="345439" y="58292"/>
                  </a:lnTo>
                  <a:lnTo>
                    <a:pt x="349250" y="58292"/>
                  </a:lnTo>
                  <a:lnTo>
                    <a:pt x="349250" y="39243"/>
                  </a:lnTo>
                  <a:close/>
                </a:path>
                <a:path w="349250" h="275589">
                  <a:moveTo>
                    <a:pt x="3809" y="58293"/>
                  </a:moveTo>
                  <a:lnTo>
                    <a:pt x="0" y="58293"/>
                  </a:lnTo>
                  <a:lnTo>
                    <a:pt x="0" y="64642"/>
                  </a:lnTo>
                  <a:lnTo>
                    <a:pt x="3809" y="64642"/>
                  </a:lnTo>
                  <a:lnTo>
                    <a:pt x="3809" y="58293"/>
                  </a:lnTo>
                  <a:close/>
                </a:path>
                <a:path w="349250" h="275589">
                  <a:moveTo>
                    <a:pt x="349250" y="58293"/>
                  </a:moveTo>
                  <a:lnTo>
                    <a:pt x="345439" y="58293"/>
                  </a:lnTo>
                  <a:lnTo>
                    <a:pt x="345439" y="64642"/>
                  </a:lnTo>
                  <a:lnTo>
                    <a:pt x="349250" y="64642"/>
                  </a:lnTo>
                  <a:lnTo>
                    <a:pt x="349250" y="58293"/>
                  </a:lnTo>
                  <a:close/>
                </a:path>
                <a:path w="349250" h="275589">
                  <a:moveTo>
                    <a:pt x="3809" y="64643"/>
                  </a:moveTo>
                  <a:lnTo>
                    <a:pt x="0" y="64643"/>
                  </a:lnTo>
                  <a:lnTo>
                    <a:pt x="0" y="102742"/>
                  </a:lnTo>
                  <a:lnTo>
                    <a:pt x="3809" y="102742"/>
                  </a:lnTo>
                  <a:lnTo>
                    <a:pt x="3809" y="64643"/>
                  </a:lnTo>
                  <a:close/>
                </a:path>
                <a:path w="349250" h="275589">
                  <a:moveTo>
                    <a:pt x="349250" y="64643"/>
                  </a:moveTo>
                  <a:lnTo>
                    <a:pt x="345439" y="64643"/>
                  </a:lnTo>
                  <a:lnTo>
                    <a:pt x="345439" y="102742"/>
                  </a:lnTo>
                  <a:lnTo>
                    <a:pt x="349250" y="102742"/>
                  </a:lnTo>
                  <a:lnTo>
                    <a:pt x="349250" y="64643"/>
                  </a:lnTo>
                  <a:close/>
                </a:path>
                <a:path w="349250" h="275589">
                  <a:moveTo>
                    <a:pt x="3809" y="102743"/>
                  </a:moveTo>
                  <a:lnTo>
                    <a:pt x="0" y="102743"/>
                  </a:lnTo>
                  <a:lnTo>
                    <a:pt x="0" y="166242"/>
                  </a:lnTo>
                  <a:lnTo>
                    <a:pt x="3809" y="166242"/>
                  </a:lnTo>
                  <a:lnTo>
                    <a:pt x="3809" y="102743"/>
                  </a:lnTo>
                  <a:close/>
                </a:path>
                <a:path w="349250" h="275589">
                  <a:moveTo>
                    <a:pt x="349250" y="102743"/>
                  </a:moveTo>
                  <a:lnTo>
                    <a:pt x="345439" y="102743"/>
                  </a:lnTo>
                  <a:lnTo>
                    <a:pt x="345439" y="166242"/>
                  </a:lnTo>
                  <a:lnTo>
                    <a:pt x="349250" y="166242"/>
                  </a:lnTo>
                  <a:lnTo>
                    <a:pt x="349250" y="102743"/>
                  </a:lnTo>
                  <a:close/>
                </a:path>
                <a:path w="349250" h="275589">
                  <a:moveTo>
                    <a:pt x="3809" y="166243"/>
                  </a:moveTo>
                  <a:lnTo>
                    <a:pt x="0" y="166243"/>
                  </a:lnTo>
                  <a:lnTo>
                    <a:pt x="0" y="182752"/>
                  </a:lnTo>
                  <a:lnTo>
                    <a:pt x="3809" y="182752"/>
                  </a:lnTo>
                  <a:lnTo>
                    <a:pt x="3809" y="166243"/>
                  </a:lnTo>
                  <a:close/>
                </a:path>
                <a:path w="349250" h="275589">
                  <a:moveTo>
                    <a:pt x="349250" y="166243"/>
                  </a:moveTo>
                  <a:lnTo>
                    <a:pt x="345439" y="166243"/>
                  </a:lnTo>
                  <a:lnTo>
                    <a:pt x="345439" y="182752"/>
                  </a:lnTo>
                  <a:lnTo>
                    <a:pt x="349250" y="182752"/>
                  </a:lnTo>
                  <a:lnTo>
                    <a:pt x="349250" y="166243"/>
                  </a:lnTo>
                  <a:close/>
                </a:path>
                <a:path w="349250" h="275589">
                  <a:moveTo>
                    <a:pt x="3809" y="182753"/>
                  </a:moveTo>
                  <a:lnTo>
                    <a:pt x="0" y="182753"/>
                  </a:lnTo>
                  <a:lnTo>
                    <a:pt x="0" y="210692"/>
                  </a:lnTo>
                  <a:lnTo>
                    <a:pt x="3809" y="210692"/>
                  </a:lnTo>
                  <a:lnTo>
                    <a:pt x="3809" y="182753"/>
                  </a:lnTo>
                  <a:close/>
                </a:path>
                <a:path w="349250" h="275589">
                  <a:moveTo>
                    <a:pt x="349250" y="182753"/>
                  </a:moveTo>
                  <a:lnTo>
                    <a:pt x="345439" y="182753"/>
                  </a:lnTo>
                  <a:lnTo>
                    <a:pt x="345439" y="210692"/>
                  </a:lnTo>
                  <a:lnTo>
                    <a:pt x="349250" y="210692"/>
                  </a:lnTo>
                  <a:lnTo>
                    <a:pt x="349250" y="182753"/>
                  </a:lnTo>
                  <a:close/>
                </a:path>
                <a:path w="349250" h="275589">
                  <a:moveTo>
                    <a:pt x="3809" y="210693"/>
                  </a:moveTo>
                  <a:lnTo>
                    <a:pt x="0" y="210693"/>
                  </a:lnTo>
                  <a:lnTo>
                    <a:pt x="0" y="217042"/>
                  </a:lnTo>
                  <a:lnTo>
                    <a:pt x="3809" y="217042"/>
                  </a:lnTo>
                  <a:lnTo>
                    <a:pt x="3809" y="210693"/>
                  </a:lnTo>
                  <a:close/>
                </a:path>
                <a:path w="349250" h="275589">
                  <a:moveTo>
                    <a:pt x="349250" y="210693"/>
                  </a:moveTo>
                  <a:lnTo>
                    <a:pt x="345439" y="210693"/>
                  </a:lnTo>
                  <a:lnTo>
                    <a:pt x="345439" y="217042"/>
                  </a:lnTo>
                  <a:lnTo>
                    <a:pt x="349250" y="217042"/>
                  </a:lnTo>
                  <a:lnTo>
                    <a:pt x="349250" y="210693"/>
                  </a:lnTo>
                  <a:close/>
                </a:path>
                <a:path w="349250" h="275589">
                  <a:moveTo>
                    <a:pt x="3809" y="217043"/>
                  </a:moveTo>
                  <a:lnTo>
                    <a:pt x="0" y="217043"/>
                  </a:lnTo>
                  <a:lnTo>
                    <a:pt x="0" y="236092"/>
                  </a:lnTo>
                  <a:lnTo>
                    <a:pt x="3809" y="236092"/>
                  </a:lnTo>
                  <a:lnTo>
                    <a:pt x="3809" y="217043"/>
                  </a:lnTo>
                  <a:close/>
                </a:path>
                <a:path w="349250" h="275589">
                  <a:moveTo>
                    <a:pt x="349250" y="217043"/>
                  </a:moveTo>
                  <a:lnTo>
                    <a:pt x="345439" y="217043"/>
                  </a:lnTo>
                  <a:lnTo>
                    <a:pt x="345439" y="236092"/>
                  </a:lnTo>
                  <a:lnTo>
                    <a:pt x="349250" y="236092"/>
                  </a:lnTo>
                  <a:lnTo>
                    <a:pt x="349250" y="217043"/>
                  </a:lnTo>
                  <a:close/>
                </a:path>
                <a:path w="349250" h="275589">
                  <a:moveTo>
                    <a:pt x="3809" y="236093"/>
                  </a:moveTo>
                  <a:lnTo>
                    <a:pt x="0" y="236093"/>
                  </a:lnTo>
                  <a:lnTo>
                    <a:pt x="0" y="242442"/>
                  </a:lnTo>
                  <a:lnTo>
                    <a:pt x="3809" y="242442"/>
                  </a:lnTo>
                  <a:lnTo>
                    <a:pt x="3809" y="236093"/>
                  </a:lnTo>
                  <a:close/>
                </a:path>
                <a:path w="349250" h="275589">
                  <a:moveTo>
                    <a:pt x="349250" y="236093"/>
                  </a:moveTo>
                  <a:lnTo>
                    <a:pt x="345439" y="236093"/>
                  </a:lnTo>
                  <a:lnTo>
                    <a:pt x="345439" y="242442"/>
                  </a:lnTo>
                  <a:lnTo>
                    <a:pt x="349250" y="242442"/>
                  </a:lnTo>
                  <a:lnTo>
                    <a:pt x="349250" y="236093"/>
                  </a:lnTo>
                  <a:close/>
                </a:path>
                <a:path w="349250" h="275589">
                  <a:moveTo>
                    <a:pt x="3809" y="242443"/>
                  </a:moveTo>
                  <a:lnTo>
                    <a:pt x="0" y="242443"/>
                  </a:lnTo>
                  <a:lnTo>
                    <a:pt x="0" y="255142"/>
                  </a:lnTo>
                  <a:lnTo>
                    <a:pt x="3809" y="255142"/>
                  </a:lnTo>
                  <a:lnTo>
                    <a:pt x="3809" y="242443"/>
                  </a:lnTo>
                  <a:close/>
                </a:path>
                <a:path w="349250" h="275589">
                  <a:moveTo>
                    <a:pt x="349250" y="242443"/>
                  </a:moveTo>
                  <a:lnTo>
                    <a:pt x="345439" y="242443"/>
                  </a:lnTo>
                  <a:lnTo>
                    <a:pt x="345439" y="255142"/>
                  </a:lnTo>
                  <a:lnTo>
                    <a:pt x="349250" y="255142"/>
                  </a:lnTo>
                  <a:lnTo>
                    <a:pt x="349250" y="242443"/>
                  </a:lnTo>
                  <a:close/>
                </a:path>
                <a:path w="349250" h="275589">
                  <a:moveTo>
                    <a:pt x="3809" y="255143"/>
                  </a:moveTo>
                  <a:lnTo>
                    <a:pt x="0" y="255143"/>
                  </a:lnTo>
                  <a:lnTo>
                    <a:pt x="0" y="267842"/>
                  </a:lnTo>
                  <a:lnTo>
                    <a:pt x="3809" y="267842"/>
                  </a:lnTo>
                  <a:lnTo>
                    <a:pt x="3809" y="255143"/>
                  </a:lnTo>
                  <a:close/>
                </a:path>
                <a:path w="349250" h="275589">
                  <a:moveTo>
                    <a:pt x="349250" y="255143"/>
                  </a:moveTo>
                  <a:lnTo>
                    <a:pt x="345439" y="255143"/>
                  </a:lnTo>
                  <a:lnTo>
                    <a:pt x="345439" y="267842"/>
                  </a:lnTo>
                  <a:lnTo>
                    <a:pt x="349250" y="267842"/>
                  </a:lnTo>
                  <a:lnTo>
                    <a:pt x="349250" y="255143"/>
                  </a:lnTo>
                  <a:close/>
                </a:path>
                <a:path w="349250" h="275589">
                  <a:moveTo>
                    <a:pt x="3809" y="267843"/>
                  </a:moveTo>
                  <a:lnTo>
                    <a:pt x="0" y="267843"/>
                  </a:lnTo>
                  <a:lnTo>
                    <a:pt x="0" y="274192"/>
                  </a:lnTo>
                  <a:lnTo>
                    <a:pt x="349250" y="274192"/>
                  </a:lnTo>
                  <a:lnTo>
                    <a:pt x="349250" y="272923"/>
                  </a:lnTo>
                  <a:lnTo>
                    <a:pt x="3809" y="272923"/>
                  </a:lnTo>
                  <a:lnTo>
                    <a:pt x="3809" y="267843"/>
                  </a:lnTo>
                  <a:close/>
                </a:path>
                <a:path w="349250" h="275589">
                  <a:moveTo>
                    <a:pt x="349250" y="267843"/>
                  </a:moveTo>
                  <a:lnTo>
                    <a:pt x="345439" y="267843"/>
                  </a:lnTo>
                  <a:lnTo>
                    <a:pt x="345439" y="272923"/>
                  </a:lnTo>
                  <a:lnTo>
                    <a:pt x="349250" y="272923"/>
                  </a:lnTo>
                  <a:lnTo>
                    <a:pt x="349250" y="267843"/>
                  </a:lnTo>
                  <a:close/>
                </a:path>
                <a:path w="349250" h="275589">
                  <a:moveTo>
                    <a:pt x="349250" y="274320"/>
                  </a:moveTo>
                  <a:lnTo>
                    <a:pt x="0" y="274320"/>
                  </a:lnTo>
                  <a:lnTo>
                    <a:pt x="0" y="275463"/>
                  </a:lnTo>
                  <a:lnTo>
                    <a:pt x="349250" y="275463"/>
                  </a:lnTo>
                  <a:lnTo>
                    <a:pt x="349250" y="27432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471419" y="270637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41630" y="3810"/>
                  </a:moveTo>
                  <a:lnTo>
                    <a:pt x="337819" y="3810"/>
                  </a:lnTo>
                  <a:lnTo>
                    <a:pt x="337819" y="22859"/>
                  </a:lnTo>
                  <a:lnTo>
                    <a:pt x="341630" y="22859"/>
                  </a:lnTo>
                  <a:lnTo>
                    <a:pt x="341630" y="3810"/>
                  </a:lnTo>
                  <a:close/>
                </a:path>
                <a:path w="341630" h="269239">
                  <a:moveTo>
                    <a:pt x="3810" y="22860"/>
                  </a:moveTo>
                  <a:lnTo>
                    <a:pt x="0" y="2286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2860"/>
                  </a:lnTo>
                  <a:close/>
                </a:path>
                <a:path w="341630" h="269239">
                  <a:moveTo>
                    <a:pt x="341630" y="22860"/>
                  </a:moveTo>
                  <a:lnTo>
                    <a:pt x="337819" y="22860"/>
                  </a:lnTo>
                  <a:lnTo>
                    <a:pt x="337819" y="35559"/>
                  </a:lnTo>
                  <a:lnTo>
                    <a:pt x="341630" y="35559"/>
                  </a:lnTo>
                  <a:lnTo>
                    <a:pt x="341630" y="22860"/>
                  </a:lnTo>
                  <a:close/>
                </a:path>
                <a:path w="341630" h="269239">
                  <a:moveTo>
                    <a:pt x="3810" y="35560"/>
                  </a:moveTo>
                  <a:lnTo>
                    <a:pt x="0" y="3556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35560"/>
                  </a:lnTo>
                  <a:close/>
                </a:path>
                <a:path w="341630" h="269239">
                  <a:moveTo>
                    <a:pt x="341630" y="35560"/>
                  </a:moveTo>
                  <a:lnTo>
                    <a:pt x="337819" y="35560"/>
                  </a:lnTo>
                  <a:lnTo>
                    <a:pt x="337819" y="54609"/>
                  </a:lnTo>
                  <a:lnTo>
                    <a:pt x="341630" y="54609"/>
                  </a:lnTo>
                  <a:lnTo>
                    <a:pt x="341630" y="35560"/>
                  </a:lnTo>
                  <a:close/>
                </a:path>
                <a:path w="341630" h="269239">
                  <a:moveTo>
                    <a:pt x="381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4610"/>
                  </a:lnTo>
                  <a:close/>
                </a:path>
                <a:path w="341630" h="269239">
                  <a:moveTo>
                    <a:pt x="341630" y="54610"/>
                  </a:moveTo>
                  <a:lnTo>
                    <a:pt x="337819" y="54610"/>
                  </a:lnTo>
                  <a:lnTo>
                    <a:pt x="337819" y="60959"/>
                  </a:lnTo>
                  <a:lnTo>
                    <a:pt x="341630" y="60959"/>
                  </a:lnTo>
                  <a:lnTo>
                    <a:pt x="341630" y="54610"/>
                  </a:lnTo>
                  <a:close/>
                </a:path>
                <a:path w="341630" h="269239">
                  <a:moveTo>
                    <a:pt x="3810" y="60960"/>
                  </a:moveTo>
                  <a:lnTo>
                    <a:pt x="0" y="60960"/>
                  </a:lnTo>
                  <a:lnTo>
                    <a:pt x="0" y="99059"/>
                  </a:lnTo>
                  <a:lnTo>
                    <a:pt x="3810" y="99059"/>
                  </a:lnTo>
                  <a:lnTo>
                    <a:pt x="3810" y="60960"/>
                  </a:lnTo>
                  <a:close/>
                </a:path>
                <a:path w="341630" h="269239">
                  <a:moveTo>
                    <a:pt x="341630" y="60960"/>
                  </a:moveTo>
                  <a:lnTo>
                    <a:pt x="337819" y="60960"/>
                  </a:lnTo>
                  <a:lnTo>
                    <a:pt x="337819" y="99059"/>
                  </a:lnTo>
                  <a:lnTo>
                    <a:pt x="341630" y="99059"/>
                  </a:lnTo>
                  <a:lnTo>
                    <a:pt x="341630" y="60960"/>
                  </a:lnTo>
                  <a:close/>
                </a:path>
                <a:path w="341630" h="269239">
                  <a:moveTo>
                    <a:pt x="3810" y="99060"/>
                  </a:moveTo>
                  <a:lnTo>
                    <a:pt x="0" y="9906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99060"/>
                  </a:lnTo>
                  <a:close/>
                </a:path>
                <a:path w="341630" h="269239">
                  <a:moveTo>
                    <a:pt x="341630" y="99060"/>
                  </a:moveTo>
                  <a:lnTo>
                    <a:pt x="337819" y="99060"/>
                  </a:lnTo>
                  <a:lnTo>
                    <a:pt x="337819" y="162559"/>
                  </a:lnTo>
                  <a:lnTo>
                    <a:pt x="341630" y="162559"/>
                  </a:lnTo>
                  <a:lnTo>
                    <a:pt x="341630" y="99060"/>
                  </a:lnTo>
                  <a:close/>
                </a:path>
                <a:path w="341630" h="269239">
                  <a:moveTo>
                    <a:pt x="3810" y="162560"/>
                  </a:moveTo>
                  <a:lnTo>
                    <a:pt x="0" y="16256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62560"/>
                  </a:lnTo>
                  <a:close/>
                </a:path>
                <a:path w="341630" h="269239">
                  <a:moveTo>
                    <a:pt x="341630" y="162560"/>
                  </a:moveTo>
                  <a:lnTo>
                    <a:pt x="337819" y="162560"/>
                  </a:lnTo>
                  <a:lnTo>
                    <a:pt x="337819" y="179069"/>
                  </a:lnTo>
                  <a:lnTo>
                    <a:pt x="341630" y="179069"/>
                  </a:lnTo>
                  <a:lnTo>
                    <a:pt x="341630" y="162560"/>
                  </a:lnTo>
                  <a:close/>
                </a:path>
                <a:path w="341630" h="269239">
                  <a:moveTo>
                    <a:pt x="3810" y="179070"/>
                  </a:moveTo>
                  <a:lnTo>
                    <a:pt x="0" y="17907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79070"/>
                  </a:lnTo>
                  <a:close/>
                </a:path>
                <a:path w="341630" h="269239">
                  <a:moveTo>
                    <a:pt x="341630" y="179070"/>
                  </a:moveTo>
                  <a:lnTo>
                    <a:pt x="337819" y="179070"/>
                  </a:lnTo>
                  <a:lnTo>
                    <a:pt x="337819" y="207009"/>
                  </a:lnTo>
                  <a:lnTo>
                    <a:pt x="341630" y="207009"/>
                  </a:lnTo>
                  <a:lnTo>
                    <a:pt x="341630" y="179070"/>
                  </a:lnTo>
                  <a:close/>
                </a:path>
                <a:path w="341630" h="269239">
                  <a:moveTo>
                    <a:pt x="381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207010"/>
                  </a:lnTo>
                  <a:close/>
                </a:path>
                <a:path w="341630" h="269239">
                  <a:moveTo>
                    <a:pt x="341630" y="207010"/>
                  </a:moveTo>
                  <a:lnTo>
                    <a:pt x="337819" y="207010"/>
                  </a:lnTo>
                  <a:lnTo>
                    <a:pt x="337819" y="213359"/>
                  </a:lnTo>
                  <a:lnTo>
                    <a:pt x="341630" y="213359"/>
                  </a:lnTo>
                  <a:lnTo>
                    <a:pt x="341630" y="207010"/>
                  </a:lnTo>
                  <a:close/>
                </a:path>
                <a:path w="341630" h="269239">
                  <a:moveTo>
                    <a:pt x="3810" y="213360"/>
                  </a:moveTo>
                  <a:lnTo>
                    <a:pt x="0" y="21336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213360"/>
                  </a:lnTo>
                  <a:close/>
                </a:path>
                <a:path w="341630" h="269239">
                  <a:moveTo>
                    <a:pt x="341630" y="213360"/>
                  </a:moveTo>
                  <a:lnTo>
                    <a:pt x="337819" y="213360"/>
                  </a:lnTo>
                  <a:lnTo>
                    <a:pt x="337819" y="232409"/>
                  </a:lnTo>
                  <a:lnTo>
                    <a:pt x="341630" y="232409"/>
                  </a:lnTo>
                  <a:lnTo>
                    <a:pt x="341630" y="213360"/>
                  </a:lnTo>
                  <a:close/>
                </a:path>
                <a:path w="341630" h="269239">
                  <a:moveTo>
                    <a:pt x="381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32410"/>
                  </a:lnTo>
                  <a:close/>
                </a:path>
                <a:path w="341630" h="269239">
                  <a:moveTo>
                    <a:pt x="341630" y="232410"/>
                  </a:moveTo>
                  <a:lnTo>
                    <a:pt x="337819" y="232410"/>
                  </a:lnTo>
                  <a:lnTo>
                    <a:pt x="337819" y="238759"/>
                  </a:lnTo>
                  <a:lnTo>
                    <a:pt x="341630" y="238759"/>
                  </a:lnTo>
                  <a:lnTo>
                    <a:pt x="341630" y="232410"/>
                  </a:lnTo>
                  <a:close/>
                </a:path>
                <a:path w="341630" h="269239">
                  <a:moveTo>
                    <a:pt x="3810" y="238760"/>
                  </a:moveTo>
                  <a:lnTo>
                    <a:pt x="0" y="23876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38760"/>
                  </a:lnTo>
                  <a:close/>
                </a:path>
                <a:path w="341630" h="269239">
                  <a:moveTo>
                    <a:pt x="341630" y="238760"/>
                  </a:moveTo>
                  <a:lnTo>
                    <a:pt x="337819" y="238760"/>
                  </a:lnTo>
                  <a:lnTo>
                    <a:pt x="337819" y="251459"/>
                  </a:lnTo>
                  <a:lnTo>
                    <a:pt x="341630" y="251459"/>
                  </a:lnTo>
                  <a:lnTo>
                    <a:pt x="341630" y="238760"/>
                  </a:lnTo>
                  <a:close/>
                </a:path>
                <a:path w="341630" h="269239">
                  <a:moveTo>
                    <a:pt x="3810" y="251460"/>
                  </a:moveTo>
                  <a:lnTo>
                    <a:pt x="0" y="25146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1460"/>
                  </a:lnTo>
                  <a:close/>
                </a:path>
                <a:path w="341630" h="269239">
                  <a:moveTo>
                    <a:pt x="341630" y="251460"/>
                  </a:moveTo>
                  <a:lnTo>
                    <a:pt x="337819" y="251460"/>
                  </a:lnTo>
                  <a:lnTo>
                    <a:pt x="337819" y="264159"/>
                  </a:lnTo>
                  <a:lnTo>
                    <a:pt x="341630" y="264159"/>
                  </a:lnTo>
                  <a:lnTo>
                    <a:pt x="341630" y="251460"/>
                  </a:lnTo>
                  <a:close/>
                </a:path>
                <a:path w="341630" h="269239">
                  <a:moveTo>
                    <a:pt x="3810" y="264160"/>
                  </a:moveTo>
                  <a:lnTo>
                    <a:pt x="0" y="264160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5429"/>
                  </a:lnTo>
                  <a:lnTo>
                    <a:pt x="3810" y="265429"/>
                  </a:lnTo>
                  <a:lnTo>
                    <a:pt x="3810" y="264160"/>
                  </a:lnTo>
                  <a:close/>
                </a:path>
                <a:path w="341630" h="269239">
                  <a:moveTo>
                    <a:pt x="341630" y="264160"/>
                  </a:moveTo>
                  <a:lnTo>
                    <a:pt x="337819" y="264160"/>
                  </a:lnTo>
                  <a:lnTo>
                    <a:pt x="337819" y="265429"/>
                  </a:lnTo>
                  <a:lnTo>
                    <a:pt x="341630" y="265429"/>
                  </a:lnTo>
                  <a:lnTo>
                    <a:pt x="341630" y="26416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475229" y="271018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19">
                  <a:moveTo>
                    <a:pt x="334009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3810"/>
                  </a:lnTo>
                  <a:lnTo>
                    <a:pt x="334009" y="3810"/>
                  </a:lnTo>
                  <a:lnTo>
                    <a:pt x="334009" y="0"/>
                  </a:lnTo>
                  <a:close/>
                </a:path>
                <a:path w="334010" h="261619">
                  <a:moveTo>
                    <a:pt x="334009" y="3810"/>
                  </a:moveTo>
                  <a:lnTo>
                    <a:pt x="330200" y="3810"/>
                  </a:lnTo>
                  <a:lnTo>
                    <a:pt x="330200" y="19050"/>
                  </a:lnTo>
                  <a:lnTo>
                    <a:pt x="334009" y="19050"/>
                  </a:lnTo>
                  <a:lnTo>
                    <a:pt x="334009" y="3810"/>
                  </a:lnTo>
                  <a:close/>
                </a:path>
                <a:path w="334010" h="261619">
                  <a:moveTo>
                    <a:pt x="3809" y="19050"/>
                  </a:moveTo>
                  <a:lnTo>
                    <a:pt x="0" y="1905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19050"/>
                  </a:lnTo>
                  <a:close/>
                </a:path>
                <a:path w="334010" h="261619">
                  <a:moveTo>
                    <a:pt x="334009" y="19050"/>
                  </a:moveTo>
                  <a:lnTo>
                    <a:pt x="330200" y="19050"/>
                  </a:lnTo>
                  <a:lnTo>
                    <a:pt x="330200" y="31750"/>
                  </a:lnTo>
                  <a:lnTo>
                    <a:pt x="334009" y="31750"/>
                  </a:lnTo>
                  <a:lnTo>
                    <a:pt x="334009" y="19050"/>
                  </a:lnTo>
                  <a:close/>
                </a:path>
                <a:path w="334010" h="261619">
                  <a:moveTo>
                    <a:pt x="3809" y="31750"/>
                  </a:moveTo>
                  <a:lnTo>
                    <a:pt x="0" y="317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31750"/>
                  </a:lnTo>
                  <a:close/>
                </a:path>
                <a:path w="334010" h="261619">
                  <a:moveTo>
                    <a:pt x="334009" y="31750"/>
                  </a:moveTo>
                  <a:lnTo>
                    <a:pt x="330200" y="31750"/>
                  </a:lnTo>
                  <a:lnTo>
                    <a:pt x="330200" y="50800"/>
                  </a:lnTo>
                  <a:lnTo>
                    <a:pt x="334009" y="50800"/>
                  </a:lnTo>
                  <a:lnTo>
                    <a:pt x="334009" y="31750"/>
                  </a:lnTo>
                  <a:close/>
                </a:path>
                <a:path w="334010" h="261619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334010" h="261619">
                  <a:moveTo>
                    <a:pt x="334009" y="50800"/>
                  </a:moveTo>
                  <a:lnTo>
                    <a:pt x="330200" y="50800"/>
                  </a:lnTo>
                  <a:lnTo>
                    <a:pt x="330200" y="57150"/>
                  </a:lnTo>
                  <a:lnTo>
                    <a:pt x="334009" y="57150"/>
                  </a:lnTo>
                  <a:lnTo>
                    <a:pt x="334009" y="50800"/>
                  </a:lnTo>
                  <a:close/>
                </a:path>
                <a:path w="334010" h="261619">
                  <a:moveTo>
                    <a:pt x="3809" y="57150"/>
                  </a:moveTo>
                  <a:lnTo>
                    <a:pt x="0" y="5715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57150"/>
                  </a:lnTo>
                  <a:close/>
                </a:path>
                <a:path w="334010" h="261619">
                  <a:moveTo>
                    <a:pt x="334009" y="57150"/>
                  </a:moveTo>
                  <a:lnTo>
                    <a:pt x="330200" y="57150"/>
                  </a:lnTo>
                  <a:lnTo>
                    <a:pt x="330200" y="95250"/>
                  </a:lnTo>
                  <a:lnTo>
                    <a:pt x="334009" y="95250"/>
                  </a:lnTo>
                  <a:lnTo>
                    <a:pt x="334009" y="57150"/>
                  </a:lnTo>
                  <a:close/>
                </a:path>
                <a:path w="334010" h="261619">
                  <a:moveTo>
                    <a:pt x="3809" y="95250"/>
                  </a:moveTo>
                  <a:lnTo>
                    <a:pt x="0" y="95250"/>
                  </a:lnTo>
                  <a:lnTo>
                    <a:pt x="0" y="158750"/>
                  </a:lnTo>
                  <a:lnTo>
                    <a:pt x="3809" y="158750"/>
                  </a:lnTo>
                  <a:lnTo>
                    <a:pt x="3809" y="95250"/>
                  </a:lnTo>
                  <a:close/>
                </a:path>
                <a:path w="334010" h="261619">
                  <a:moveTo>
                    <a:pt x="334009" y="95250"/>
                  </a:moveTo>
                  <a:lnTo>
                    <a:pt x="330200" y="95250"/>
                  </a:lnTo>
                  <a:lnTo>
                    <a:pt x="330200" y="158750"/>
                  </a:lnTo>
                  <a:lnTo>
                    <a:pt x="334009" y="158750"/>
                  </a:lnTo>
                  <a:lnTo>
                    <a:pt x="334009" y="95250"/>
                  </a:lnTo>
                  <a:close/>
                </a:path>
                <a:path w="334010" h="261619">
                  <a:moveTo>
                    <a:pt x="3809" y="158750"/>
                  </a:moveTo>
                  <a:lnTo>
                    <a:pt x="0" y="158750"/>
                  </a:lnTo>
                  <a:lnTo>
                    <a:pt x="0" y="175260"/>
                  </a:lnTo>
                  <a:lnTo>
                    <a:pt x="3809" y="175260"/>
                  </a:lnTo>
                  <a:lnTo>
                    <a:pt x="3809" y="158750"/>
                  </a:lnTo>
                  <a:close/>
                </a:path>
                <a:path w="334010" h="261619">
                  <a:moveTo>
                    <a:pt x="334009" y="158750"/>
                  </a:moveTo>
                  <a:lnTo>
                    <a:pt x="330200" y="158750"/>
                  </a:lnTo>
                  <a:lnTo>
                    <a:pt x="330200" y="175260"/>
                  </a:lnTo>
                  <a:lnTo>
                    <a:pt x="334009" y="175260"/>
                  </a:lnTo>
                  <a:lnTo>
                    <a:pt x="334009" y="158750"/>
                  </a:lnTo>
                  <a:close/>
                </a:path>
                <a:path w="334010" h="261619">
                  <a:moveTo>
                    <a:pt x="3809" y="175260"/>
                  </a:moveTo>
                  <a:lnTo>
                    <a:pt x="0" y="17526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75260"/>
                  </a:lnTo>
                  <a:close/>
                </a:path>
                <a:path w="334010" h="261619">
                  <a:moveTo>
                    <a:pt x="334009" y="175260"/>
                  </a:moveTo>
                  <a:lnTo>
                    <a:pt x="330200" y="175260"/>
                  </a:lnTo>
                  <a:lnTo>
                    <a:pt x="330200" y="203200"/>
                  </a:lnTo>
                  <a:lnTo>
                    <a:pt x="334009" y="203200"/>
                  </a:lnTo>
                  <a:lnTo>
                    <a:pt x="334009" y="175260"/>
                  </a:lnTo>
                  <a:close/>
                </a:path>
                <a:path w="334010" h="261619">
                  <a:moveTo>
                    <a:pt x="3809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203200"/>
                  </a:lnTo>
                  <a:close/>
                </a:path>
                <a:path w="334010" h="261619">
                  <a:moveTo>
                    <a:pt x="334009" y="203200"/>
                  </a:moveTo>
                  <a:lnTo>
                    <a:pt x="330200" y="203200"/>
                  </a:lnTo>
                  <a:lnTo>
                    <a:pt x="330200" y="209550"/>
                  </a:lnTo>
                  <a:lnTo>
                    <a:pt x="334009" y="209550"/>
                  </a:lnTo>
                  <a:lnTo>
                    <a:pt x="334009" y="203200"/>
                  </a:lnTo>
                  <a:close/>
                </a:path>
                <a:path w="334010" h="261619">
                  <a:moveTo>
                    <a:pt x="3809" y="209550"/>
                  </a:moveTo>
                  <a:lnTo>
                    <a:pt x="0" y="2095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209550"/>
                  </a:lnTo>
                  <a:close/>
                </a:path>
                <a:path w="334010" h="261619">
                  <a:moveTo>
                    <a:pt x="334009" y="209550"/>
                  </a:moveTo>
                  <a:lnTo>
                    <a:pt x="330200" y="209550"/>
                  </a:lnTo>
                  <a:lnTo>
                    <a:pt x="330200" y="228600"/>
                  </a:lnTo>
                  <a:lnTo>
                    <a:pt x="334009" y="228600"/>
                  </a:lnTo>
                  <a:lnTo>
                    <a:pt x="334009" y="209550"/>
                  </a:lnTo>
                  <a:close/>
                </a:path>
                <a:path w="334010" h="261619">
                  <a:moveTo>
                    <a:pt x="3809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28600"/>
                  </a:lnTo>
                  <a:close/>
                </a:path>
                <a:path w="334010" h="261619">
                  <a:moveTo>
                    <a:pt x="334009" y="228600"/>
                  </a:moveTo>
                  <a:lnTo>
                    <a:pt x="330200" y="228600"/>
                  </a:lnTo>
                  <a:lnTo>
                    <a:pt x="330200" y="234950"/>
                  </a:lnTo>
                  <a:lnTo>
                    <a:pt x="334009" y="234950"/>
                  </a:lnTo>
                  <a:lnTo>
                    <a:pt x="334009" y="228600"/>
                  </a:lnTo>
                  <a:close/>
                </a:path>
                <a:path w="334010" h="261619">
                  <a:moveTo>
                    <a:pt x="3809" y="234950"/>
                  </a:moveTo>
                  <a:lnTo>
                    <a:pt x="0" y="23495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34950"/>
                  </a:lnTo>
                  <a:close/>
                </a:path>
                <a:path w="334010" h="261619">
                  <a:moveTo>
                    <a:pt x="334009" y="234950"/>
                  </a:moveTo>
                  <a:lnTo>
                    <a:pt x="330200" y="234950"/>
                  </a:lnTo>
                  <a:lnTo>
                    <a:pt x="330200" y="247650"/>
                  </a:lnTo>
                  <a:lnTo>
                    <a:pt x="334009" y="247650"/>
                  </a:lnTo>
                  <a:lnTo>
                    <a:pt x="334009" y="234950"/>
                  </a:lnTo>
                  <a:close/>
                </a:path>
                <a:path w="334010" h="261619">
                  <a:moveTo>
                    <a:pt x="3809" y="247650"/>
                  </a:moveTo>
                  <a:lnTo>
                    <a:pt x="0" y="247650"/>
                  </a:lnTo>
                  <a:lnTo>
                    <a:pt x="0" y="260350"/>
                  </a:lnTo>
                  <a:lnTo>
                    <a:pt x="334009" y="260350"/>
                  </a:lnTo>
                  <a:lnTo>
                    <a:pt x="334009" y="257810"/>
                  </a:lnTo>
                  <a:lnTo>
                    <a:pt x="3809" y="257810"/>
                  </a:lnTo>
                  <a:lnTo>
                    <a:pt x="3809" y="247650"/>
                  </a:lnTo>
                  <a:close/>
                </a:path>
                <a:path w="334010" h="261619">
                  <a:moveTo>
                    <a:pt x="334009" y="247650"/>
                  </a:moveTo>
                  <a:lnTo>
                    <a:pt x="330200" y="247650"/>
                  </a:lnTo>
                  <a:lnTo>
                    <a:pt x="330200" y="257810"/>
                  </a:lnTo>
                  <a:lnTo>
                    <a:pt x="334009" y="257810"/>
                  </a:lnTo>
                  <a:lnTo>
                    <a:pt x="334009" y="247650"/>
                  </a:lnTo>
                  <a:close/>
                </a:path>
                <a:path w="334010" h="261619">
                  <a:moveTo>
                    <a:pt x="334009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4009" y="261620"/>
                  </a:lnTo>
                  <a:lnTo>
                    <a:pt x="334009" y="26035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479040" y="271399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26390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3810"/>
                  </a:lnTo>
                  <a:lnTo>
                    <a:pt x="326390" y="3810"/>
                  </a:lnTo>
                  <a:lnTo>
                    <a:pt x="326390" y="0"/>
                  </a:lnTo>
                  <a:close/>
                </a:path>
                <a:path w="326389" h="254000">
                  <a:moveTo>
                    <a:pt x="326390" y="3810"/>
                  </a:moveTo>
                  <a:lnTo>
                    <a:pt x="322580" y="3810"/>
                  </a:lnTo>
                  <a:lnTo>
                    <a:pt x="322580" y="15239"/>
                  </a:lnTo>
                  <a:lnTo>
                    <a:pt x="326390" y="15239"/>
                  </a:lnTo>
                  <a:lnTo>
                    <a:pt x="326390" y="3810"/>
                  </a:lnTo>
                  <a:close/>
                </a:path>
                <a:path w="326389" h="254000">
                  <a:moveTo>
                    <a:pt x="3810" y="15240"/>
                  </a:moveTo>
                  <a:lnTo>
                    <a:pt x="0" y="1524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15240"/>
                  </a:lnTo>
                  <a:close/>
                </a:path>
                <a:path w="326389" h="254000">
                  <a:moveTo>
                    <a:pt x="326390" y="15240"/>
                  </a:moveTo>
                  <a:lnTo>
                    <a:pt x="322580" y="15240"/>
                  </a:lnTo>
                  <a:lnTo>
                    <a:pt x="322580" y="27939"/>
                  </a:lnTo>
                  <a:lnTo>
                    <a:pt x="326390" y="27939"/>
                  </a:lnTo>
                  <a:lnTo>
                    <a:pt x="326390" y="15240"/>
                  </a:lnTo>
                  <a:close/>
                </a:path>
                <a:path w="326389" h="254000">
                  <a:moveTo>
                    <a:pt x="3810" y="27940"/>
                  </a:moveTo>
                  <a:lnTo>
                    <a:pt x="0" y="279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27940"/>
                  </a:lnTo>
                  <a:close/>
                </a:path>
                <a:path w="326389" h="254000">
                  <a:moveTo>
                    <a:pt x="326390" y="27940"/>
                  </a:moveTo>
                  <a:lnTo>
                    <a:pt x="322580" y="27940"/>
                  </a:lnTo>
                  <a:lnTo>
                    <a:pt x="322580" y="46989"/>
                  </a:lnTo>
                  <a:lnTo>
                    <a:pt x="326390" y="46989"/>
                  </a:lnTo>
                  <a:lnTo>
                    <a:pt x="326390" y="27940"/>
                  </a:lnTo>
                  <a:close/>
                </a:path>
                <a:path w="326389" h="25400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26389" h="254000">
                  <a:moveTo>
                    <a:pt x="326390" y="46990"/>
                  </a:moveTo>
                  <a:lnTo>
                    <a:pt x="322580" y="46990"/>
                  </a:lnTo>
                  <a:lnTo>
                    <a:pt x="322580" y="53339"/>
                  </a:lnTo>
                  <a:lnTo>
                    <a:pt x="326390" y="53339"/>
                  </a:lnTo>
                  <a:lnTo>
                    <a:pt x="326390" y="46990"/>
                  </a:lnTo>
                  <a:close/>
                </a:path>
                <a:path w="326389" h="254000">
                  <a:moveTo>
                    <a:pt x="3810" y="53340"/>
                  </a:moveTo>
                  <a:lnTo>
                    <a:pt x="0" y="5334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53340"/>
                  </a:lnTo>
                  <a:close/>
                </a:path>
                <a:path w="326389" h="254000">
                  <a:moveTo>
                    <a:pt x="326390" y="53340"/>
                  </a:moveTo>
                  <a:lnTo>
                    <a:pt x="322580" y="53340"/>
                  </a:lnTo>
                  <a:lnTo>
                    <a:pt x="322580" y="91439"/>
                  </a:lnTo>
                  <a:lnTo>
                    <a:pt x="326390" y="91439"/>
                  </a:lnTo>
                  <a:lnTo>
                    <a:pt x="326390" y="53340"/>
                  </a:lnTo>
                  <a:close/>
                </a:path>
                <a:path w="326389" h="254000">
                  <a:moveTo>
                    <a:pt x="3810" y="91440"/>
                  </a:moveTo>
                  <a:lnTo>
                    <a:pt x="0" y="91440"/>
                  </a:lnTo>
                  <a:lnTo>
                    <a:pt x="0" y="154939"/>
                  </a:lnTo>
                  <a:lnTo>
                    <a:pt x="3810" y="154939"/>
                  </a:lnTo>
                  <a:lnTo>
                    <a:pt x="3810" y="91440"/>
                  </a:lnTo>
                  <a:close/>
                </a:path>
                <a:path w="326389" h="254000">
                  <a:moveTo>
                    <a:pt x="326390" y="91440"/>
                  </a:moveTo>
                  <a:lnTo>
                    <a:pt x="322580" y="91440"/>
                  </a:lnTo>
                  <a:lnTo>
                    <a:pt x="322580" y="154939"/>
                  </a:lnTo>
                  <a:lnTo>
                    <a:pt x="326390" y="154939"/>
                  </a:lnTo>
                  <a:lnTo>
                    <a:pt x="326390" y="91440"/>
                  </a:lnTo>
                  <a:close/>
                </a:path>
                <a:path w="326389" h="254000">
                  <a:moveTo>
                    <a:pt x="3810" y="154940"/>
                  </a:moveTo>
                  <a:lnTo>
                    <a:pt x="0" y="15494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154940"/>
                  </a:lnTo>
                  <a:close/>
                </a:path>
                <a:path w="326389" h="254000">
                  <a:moveTo>
                    <a:pt x="326390" y="154940"/>
                  </a:moveTo>
                  <a:lnTo>
                    <a:pt x="322580" y="154940"/>
                  </a:lnTo>
                  <a:lnTo>
                    <a:pt x="322580" y="171450"/>
                  </a:lnTo>
                  <a:lnTo>
                    <a:pt x="326390" y="171450"/>
                  </a:lnTo>
                  <a:lnTo>
                    <a:pt x="326390" y="154940"/>
                  </a:lnTo>
                  <a:close/>
                </a:path>
                <a:path w="326389" h="254000">
                  <a:moveTo>
                    <a:pt x="3810" y="171450"/>
                  </a:moveTo>
                  <a:lnTo>
                    <a:pt x="0" y="17145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71450"/>
                  </a:lnTo>
                  <a:close/>
                </a:path>
                <a:path w="326389" h="254000">
                  <a:moveTo>
                    <a:pt x="326390" y="171450"/>
                  </a:moveTo>
                  <a:lnTo>
                    <a:pt x="322580" y="171450"/>
                  </a:lnTo>
                  <a:lnTo>
                    <a:pt x="322580" y="199389"/>
                  </a:lnTo>
                  <a:lnTo>
                    <a:pt x="326390" y="199389"/>
                  </a:lnTo>
                  <a:lnTo>
                    <a:pt x="326390" y="171450"/>
                  </a:lnTo>
                  <a:close/>
                </a:path>
                <a:path w="326389" h="254000">
                  <a:moveTo>
                    <a:pt x="381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99390"/>
                  </a:lnTo>
                  <a:close/>
                </a:path>
                <a:path w="326389" h="254000">
                  <a:moveTo>
                    <a:pt x="326390" y="199390"/>
                  </a:moveTo>
                  <a:lnTo>
                    <a:pt x="322580" y="199390"/>
                  </a:lnTo>
                  <a:lnTo>
                    <a:pt x="322580" y="205739"/>
                  </a:lnTo>
                  <a:lnTo>
                    <a:pt x="326390" y="205739"/>
                  </a:lnTo>
                  <a:lnTo>
                    <a:pt x="326390" y="199390"/>
                  </a:lnTo>
                  <a:close/>
                </a:path>
                <a:path w="326389" h="254000">
                  <a:moveTo>
                    <a:pt x="3810" y="205740"/>
                  </a:moveTo>
                  <a:lnTo>
                    <a:pt x="0" y="2057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05740"/>
                  </a:lnTo>
                  <a:close/>
                </a:path>
                <a:path w="326389" h="254000">
                  <a:moveTo>
                    <a:pt x="326390" y="205740"/>
                  </a:moveTo>
                  <a:lnTo>
                    <a:pt x="322580" y="205740"/>
                  </a:lnTo>
                  <a:lnTo>
                    <a:pt x="322580" y="224789"/>
                  </a:lnTo>
                  <a:lnTo>
                    <a:pt x="326390" y="224789"/>
                  </a:lnTo>
                  <a:lnTo>
                    <a:pt x="326390" y="205740"/>
                  </a:lnTo>
                  <a:close/>
                </a:path>
                <a:path w="326389" h="254000">
                  <a:moveTo>
                    <a:pt x="381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24790"/>
                  </a:lnTo>
                  <a:close/>
                </a:path>
                <a:path w="326389" h="254000">
                  <a:moveTo>
                    <a:pt x="326390" y="224790"/>
                  </a:moveTo>
                  <a:lnTo>
                    <a:pt x="322580" y="224790"/>
                  </a:lnTo>
                  <a:lnTo>
                    <a:pt x="322580" y="231139"/>
                  </a:lnTo>
                  <a:lnTo>
                    <a:pt x="326390" y="231139"/>
                  </a:lnTo>
                  <a:lnTo>
                    <a:pt x="326390" y="224790"/>
                  </a:lnTo>
                  <a:close/>
                </a:path>
                <a:path w="326389" h="254000">
                  <a:moveTo>
                    <a:pt x="3810" y="231140"/>
                  </a:moveTo>
                  <a:lnTo>
                    <a:pt x="0" y="23114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1140"/>
                  </a:lnTo>
                  <a:close/>
                </a:path>
                <a:path w="326389" h="254000">
                  <a:moveTo>
                    <a:pt x="326390" y="231140"/>
                  </a:moveTo>
                  <a:lnTo>
                    <a:pt x="322580" y="231140"/>
                  </a:lnTo>
                  <a:lnTo>
                    <a:pt x="322580" y="243839"/>
                  </a:lnTo>
                  <a:lnTo>
                    <a:pt x="326390" y="243839"/>
                  </a:lnTo>
                  <a:lnTo>
                    <a:pt x="326390" y="231140"/>
                  </a:lnTo>
                  <a:close/>
                </a:path>
                <a:path w="326389" h="254000">
                  <a:moveTo>
                    <a:pt x="3810" y="243840"/>
                  </a:moveTo>
                  <a:lnTo>
                    <a:pt x="0" y="243840"/>
                  </a:lnTo>
                  <a:lnTo>
                    <a:pt x="0" y="254000"/>
                  </a:lnTo>
                  <a:lnTo>
                    <a:pt x="326390" y="254000"/>
                  </a:lnTo>
                  <a:lnTo>
                    <a:pt x="32639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26389" h="254000">
                  <a:moveTo>
                    <a:pt x="326390" y="243840"/>
                  </a:moveTo>
                  <a:lnTo>
                    <a:pt x="322580" y="243840"/>
                  </a:lnTo>
                  <a:lnTo>
                    <a:pt x="322580" y="250189"/>
                  </a:lnTo>
                  <a:lnTo>
                    <a:pt x="326390" y="250189"/>
                  </a:lnTo>
                  <a:lnTo>
                    <a:pt x="326390" y="24384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482850" y="2717800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69" h="246380">
                  <a:moveTo>
                    <a:pt x="318769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2539"/>
                  </a:lnTo>
                  <a:lnTo>
                    <a:pt x="318769" y="2539"/>
                  </a:lnTo>
                  <a:lnTo>
                    <a:pt x="318769" y="0"/>
                  </a:lnTo>
                  <a:close/>
                </a:path>
                <a:path w="318769" h="246380">
                  <a:moveTo>
                    <a:pt x="318769" y="2539"/>
                  </a:moveTo>
                  <a:lnTo>
                    <a:pt x="314960" y="2539"/>
                  </a:lnTo>
                  <a:lnTo>
                    <a:pt x="314960" y="11429"/>
                  </a:lnTo>
                  <a:lnTo>
                    <a:pt x="318769" y="11429"/>
                  </a:lnTo>
                  <a:lnTo>
                    <a:pt x="318769" y="2539"/>
                  </a:lnTo>
                  <a:close/>
                </a:path>
                <a:path w="318769" h="246380">
                  <a:moveTo>
                    <a:pt x="3810" y="11430"/>
                  </a:moveTo>
                  <a:lnTo>
                    <a:pt x="0" y="1143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1430"/>
                  </a:lnTo>
                  <a:close/>
                </a:path>
                <a:path w="318769" h="246380">
                  <a:moveTo>
                    <a:pt x="318769" y="11430"/>
                  </a:moveTo>
                  <a:lnTo>
                    <a:pt x="314960" y="11430"/>
                  </a:lnTo>
                  <a:lnTo>
                    <a:pt x="314960" y="24129"/>
                  </a:lnTo>
                  <a:lnTo>
                    <a:pt x="318769" y="24129"/>
                  </a:lnTo>
                  <a:lnTo>
                    <a:pt x="318769" y="11430"/>
                  </a:lnTo>
                  <a:close/>
                </a:path>
                <a:path w="318769" h="246380">
                  <a:moveTo>
                    <a:pt x="3810" y="24130"/>
                  </a:moveTo>
                  <a:lnTo>
                    <a:pt x="0" y="241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24130"/>
                  </a:lnTo>
                  <a:close/>
                </a:path>
                <a:path w="318769" h="246380">
                  <a:moveTo>
                    <a:pt x="318769" y="24130"/>
                  </a:moveTo>
                  <a:lnTo>
                    <a:pt x="314960" y="24130"/>
                  </a:lnTo>
                  <a:lnTo>
                    <a:pt x="314960" y="43179"/>
                  </a:lnTo>
                  <a:lnTo>
                    <a:pt x="318769" y="43179"/>
                  </a:lnTo>
                  <a:lnTo>
                    <a:pt x="318769" y="24130"/>
                  </a:lnTo>
                  <a:close/>
                </a:path>
                <a:path w="318769" h="24638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18769" h="246380">
                  <a:moveTo>
                    <a:pt x="318769" y="43180"/>
                  </a:moveTo>
                  <a:lnTo>
                    <a:pt x="314960" y="43180"/>
                  </a:lnTo>
                  <a:lnTo>
                    <a:pt x="314960" y="49529"/>
                  </a:lnTo>
                  <a:lnTo>
                    <a:pt x="318769" y="49529"/>
                  </a:lnTo>
                  <a:lnTo>
                    <a:pt x="318769" y="43180"/>
                  </a:lnTo>
                  <a:close/>
                </a:path>
                <a:path w="318769" h="246380">
                  <a:moveTo>
                    <a:pt x="3810" y="49530"/>
                  </a:moveTo>
                  <a:lnTo>
                    <a:pt x="0" y="4953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49530"/>
                  </a:lnTo>
                  <a:close/>
                </a:path>
                <a:path w="318769" h="246380">
                  <a:moveTo>
                    <a:pt x="318769" y="49530"/>
                  </a:moveTo>
                  <a:lnTo>
                    <a:pt x="314960" y="49530"/>
                  </a:lnTo>
                  <a:lnTo>
                    <a:pt x="314960" y="87629"/>
                  </a:lnTo>
                  <a:lnTo>
                    <a:pt x="318769" y="87629"/>
                  </a:lnTo>
                  <a:lnTo>
                    <a:pt x="318769" y="49530"/>
                  </a:lnTo>
                  <a:close/>
                </a:path>
                <a:path w="318769" h="246380">
                  <a:moveTo>
                    <a:pt x="3810" y="87630"/>
                  </a:moveTo>
                  <a:lnTo>
                    <a:pt x="0" y="87630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87630"/>
                  </a:lnTo>
                  <a:close/>
                </a:path>
                <a:path w="318769" h="246380">
                  <a:moveTo>
                    <a:pt x="318769" y="87630"/>
                  </a:moveTo>
                  <a:lnTo>
                    <a:pt x="314960" y="87630"/>
                  </a:lnTo>
                  <a:lnTo>
                    <a:pt x="314960" y="151129"/>
                  </a:lnTo>
                  <a:lnTo>
                    <a:pt x="318769" y="151129"/>
                  </a:lnTo>
                  <a:lnTo>
                    <a:pt x="318769" y="87630"/>
                  </a:lnTo>
                  <a:close/>
                </a:path>
                <a:path w="318769" h="246380">
                  <a:moveTo>
                    <a:pt x="3810" y="151130"/>
                  </a:moveTo>
                  <a:lnTo>
                    <a:pt x="0" y="151130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151130"/>
                  </a:lnTo>
                  <a:close/>
                </a:path>
                <a:path w="318769" h="246380">
                  <a:moveTo>
                    <a:pt x="318769" y="151130"/>
                  </a:moveTo>
                  <a:lnTo>
                    <a:pt x="314960" y="151130"/>
                  </a:lnTo>
                  <a:lnTo>
                    <a:pt x="314960" y="167639"/>
                  </a:lnTo>
                  <a:lnTo>
                    <a:pt x="318769" y="167639"/>
                  </a:lnTo>
                  <a:lnTo>
                    <a:pt x="318769" y="151130"/>
                  </a:lnTo>
                  <a:close/>
                </a:path>
                <a:path w="318769" h="246380">
                  <a:moveTo>
                    <a:pt x="3810" y="167640"/>
                  </a:moveTo>
                  <a:lnTo>
                    <a:pt x="0" y="16764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67640"/>
                  </a:lnTo>
                  <a:close/>
                </a:path>
                <a:path w="318769" h="246380">
                  <a:moveTo>
                    <a:pt x="318769" y="167640"/>
                  </a:moveTo>
                  <a:lnTo>
                    <a:pt x="314960" y="167640"/>
                  </a:lnTo>
                  <a:lnTo>
                    <a:pt x="314960" y="195579"/>
                  </a:lnTo>
                  <a:lnTo>
                    <a:pt x="318769" y="195579"/>
                  </a:lnTo>
                  <a:lnTo>
                    <a:pt x="318769" y="167640"/>
                  </a:lnTo>
                  <a:close/>
                </a:path>
                <a:path w="318769" h="246380">
                  <a:moveTo>
                    <a:pt x="381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95580"/>
                  </a:lnTo>
                  <a:close/>
                </a:path>
                <a:path w="318769" h="246380">
                  <a:moveTo>
                    <a:pt x="318769" y="195580"/>
                  </a:moveTo>
                  <a:lnTo>
                    <a:pt x="314960" y="195580"/>
                  </a:lnTo>
                  <a:lnTo>
                    <a:pt x="314960" y="201929"/>
                  </a:lnTo>
                  <a:lnTo>
                    <a:pt x="318769" y="201929"/>
                  </a:lnTo>
                  <a:lnTo>
                    <a:pt x="318769" y="195580"/>
                  </a:lnTo>
                  <a:close/>
                </a:path>
                <a:path w="318769" h="246380">
                  <a:moveTo>
                    <a:pt x="3810" y="201930"/>
                  </a:moveTo>
                  <a:lnTo>
                    <a:pt x="0" y="2019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01930"/>
                  </a:lnTo>
                  <a:close/>
                </a:path>
                <a:path w="318769" h="246380">
                  <a:moveTo>
                    <a:pt x="318769" y="201930"/>
                  </a:moveTo>
                  <a:lnTo>
                    <a:pt x="314960" y="201930"/>
                  </a:lnTo>
                  <a:lnTo>
                    <a:pt x="314960" y="220979"/>
                  </a:lnTo>
                  <a:lnTo>
                    <a:pt x="318769" y="220979"/>
                  </a:lnTo>
                  <a:lnTo>
                    <a:pt x="318769" y="201930"/>
                  </a:lnTo>
                  <a:close/>
                </a:path>
                <a:path w="318769" h="246380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318769" h="246380">
                  <a:moveTo>
                    <a:pt x="318769" y="220980"/>
                  </a:moveTo>
                  <a:lnTo>
                    <a:pt x="314960" y="220980"/>
                  </a:lnTo>
                  <a:lnTo>
                    <a:pt x="314960" y="227329"/>
                  </a:lnTo>
                  <a:lnTo>
                    <a:pt x="318769" y="227329"/>
                  </a:lnTo>
                  <a:lnTo>
                    <a:pt x="318769" y="220980"/>
                  </a:lnTo>
                  <a:close/>
                </a:path>
                <a:path w="318769" h="246380">
                  <a:moveTo>
                    <a:pt x="3810" y="227330"/>
                  </a:moveTo>
                  <a:lnTo>
                    <a:pt x="0" y="22733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27330"/>
                  </a:lnTo>
                  <a:close/>
                </a:path>
                <a:path w="318769" h="246380">
                  <a:moveTo>
                    <a:pt x="318769" y="227330"/>
                  </a:moveTo>
                  <a:lnTo>
                    <a:pt x="314960" y="227330"/>
                  </a:lnTo>
                  <a:lnTo>
                    <a:pt x="314960" y="240029"/>
                  </a:lnTo>
                  <a:lnTo>
                    <a:pt x="318769" y="240029"/>
                  </a:lnTo>
                  <a:lnTo>
                    <a:pt x="318769" y="227330"/>
                  </a:lnTo>
                  <a:close/>
                </a:path>
                <a:path w="318769" h="24638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18769" y="246379"/>
                  </a:lnTo>
                  <a:lnTo>
                    <a:pt x="318769" y="242570"/>
                  </a:lnTo>
                  <a:lnTo>
                    <a:pt x="3810" y="242570"/>
                  </a:lnTo>
                  <a:lnTo>
                    <a:pt x="3810" y="240030"/>
                  </a:lnTo>
                  <a:close/>
                </a:path>
                <a:path w="318769" h="246380">
                  <a:moveTo>
                    <a:pt x="318769" y="240030"/>
                  </a:moveTo>
                  <a:lnTo>
                    <a:pt x="314960" y="240030"/>
                  </a:lnTo>
                  <a:lnTo>
                    <a:pt x="314960" y="242570"/>
                  </a:lnTo>
                  <a:lnTo>
                    <a:pt x="318769" y="242570"/>
                  </a:lnTo>
                  <a:lnTo>
                    <a:pt x="318769" y="24003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486659" y="2720340"/>
              <a:ext cx="311150" cy="240029"/>
            </a:xfrm>
            <a:custGeom>
              <a:avLst/>
              <a:gdLst/>
              <a:ahLst/>
              <a:cxnLst/>
              <a:rect l="l" t="t" r="r" b="b"/>
              <a:pathLst>
                <a:path w="311150" h="240030">
                  <a:moveTo>
                    <a:pt x="31115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3810"/>
                  </a:lnTo>
                  <a:lnTo>
                    <a:pt x="311150" y="3810"/>
                  </a:lnTo>
                  <a:lnTo>
                    <a:pt x="311150" y="0"/>
                  </a:lnTo>
                  <a:close/>
                </a:path>
                <a:path w="311150" h="240030">
                  <a:moveTo>
                    <a:pt x="311150" y="3810"/>
                  </a:moveTo>
                  <a:lnTo>
                    <a:pt x="308609" y="3810"/>
                  </a:lnTo>
                  <a:lnTo>
                    <a:pt x="308609" y="8889"/>
                  </a:lnTo>
                  <a:lnTo>
                    <a:pt x="311150" y="8889"/>
                  </a:lnTo>
                  <a:lnTo>
                    <a:pt x="311150" y="3810"/>
                  </a:lnTo>
                  <a:close/>
                </a:path>
                <a:path w="311150" h="240030">
                  <a:moveTo>
                    <a:pt x="2539" y="8890"/>
                  </a:moveTo>
                  <a:lnTo>
                    <a:pt x="0" y="8890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8890"/>
                  </a:lnTo>
                  <a:close/>
                </a:path>
                <a:path w="311150" h="240030">
                  <a:moveTo>
                    <a:pt x="311150" y="8890"/>
                  </a:moveTo>
                  <a:lnTo>
                    <a:pt x="308609" y="8890"/>
                  </a:lnTo>
                  <a:lnTo>
                    <a:pt x="308609" y="21589"/>
                  </a:lnTo>
                  <a:lnTo>
                    <a:pt x="311150" y="21589"/>
                  </a:lnTo>
                  <a:lnTo>
                    <a:pt x="311150" y="8890"/>
                  </a:lnTo>
                  <a:close/>
                </a:path>
                <a:path w="311150" h="240030">
                  <a:moveTo>
                    <a:pt x="2539" y="21590"/>
                  </a:moveTo>
                  <a:lnTo>
                    <a:pt x="0" y="21590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21590"/>
                  </a:lnTo>
                  <a:close/>
                </a:path>
                <a:path w="311150" h="240030">
                  <a:moveTo>
                    <a:pt x="311150" y="21590"/>
                  </a:moveTo>
                  <a:lnTo>
                    <a:pt x="308609" y="21590"/>
                  </a:lnTo>
                  <a:lnTo>
                    <a:pt x="308609" y="40639"/>
                  </a:lnTo>
                  <a:lnTo>
                    <a:pt x="311150" y="40639"/>
                  </a:lnTo>
                  <a:lnTo>
                    <a:pt x="311150" y="21590"/>
                  </a:lnTo>
                  <a:close/>
                </a:path>
                <a:path w="311150" h="240030">
                  <a:moveTo>
                    <a:pt x="253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40640"/>
                  </a:lnTo>
                  <a:close/>
                </a:path>
                <a:path w="311150" h="240030">
                  <a:moveTo>
                    <a:pt x="311150" y="40640"/>
                  </a:moveTo>
                  <a:lnTo>
                    <a:pt x="308609" y="40640"/>
                  </a:lnTo>
                  <a:lnTo>
                    <a:pt x="308609" y="46989"/>
                  </a:lnTo>
                  <a:lnTo>
                    <a:pt x="311150" y="46989"/>
                  </a:lnTo>
                  <a:lnTo>
                    <a:pt x="311150" y="40640"/>
                  </a:lnTo>
                  <a:close/>
                </a:path>
                <a:path w="311150" h="240030">
                  <a:moveTo>
                    <a:pt x="2539" y="46990"/>
                  </a:moveTo>
                  <a:lnTo>
                    <a:pt x="0" y="46990"/>
                  </a:lnTo>
                  <a:lnTo>
                    <a:pt x="0" y="85089"/>
                  </a:lnTo>
                  <a:lnTo>
                    <a:pt x="2539" y="85089"/>
                  </a:lnTo>
                  <a:lnTo>
                    <a:pt x="2539" y="46990"/>
                  </a:lnTo>
                  <a:close/>
                </a:path>
                <a:path w="311150" h="240030">
                  <a:moveTo>
                    <a:pt x="311150" y="46990"/>
                  </a:moveTo>
                  <a:lnTo>
                    <a:pt x="308609" y="46990"/>
                  </a:lnTo>
                  <a:lnTo>
                    <a:pt x="308609" y="85089"/>
                  </a:lnTo>
                  <a:lnTo>
                    <a:pt x="311150" y="85089"/>
                  </a:lnTo>
                  <a:lnTo>
                    <a:pt x="311150" y="46990"/>
                  </a:lnTo>
                  <a:close/>
                </a:path>
                <a:path w="311150" h="240030">
                  <a:moveTo>
                    <a:pt x="2539" y="85090"/>
                  </a:moveTo>
                  <a:lnTo>
                    <a:pt x="0" y="85090"/>
                  </a:lnTo>
                  <a:lnTo>
                    <a:pt x="0" y="148589"/>
                  </a:lnTo>
                  <a:lnTo>
                    <a:pt x="2539" y="148589"/>
                  </a:lnTo>
                  <a:lnTo>
                    <a:pt x="2539" y="85090"/>
                  </a:lnTo>
                  <a:close/>
                </a:path>
                <a:path w="311150" h="240030">
                  <a:moveTo>
                    <a:pt x="311150" y="85090"/>
                  </a:moveTo>
                  <a:lnTo>
                    <a:pt x="308609" y="85090"/>
                  </a:lnTo>
                  <a:lnTo>
                    <a:pt x="308609" y="148589"/>
                  </a:lnTo>
                  <a:lnTo>
                    <a:pt x="311150" y="148589"/>
                  </a:lnTo>
                  <a:lnTo>
                    <a:pt x="311150" y="85090"/>
                  </a:lnTo>
                  <a:close/>
                </a:path>
                <a:path w="311150" h="240030">
                  <a:moveTo>
                    <a:pt x="2539" y="148590"/>
                  </a:moveTo>
                  <a:lnTo>
                    <a:pt x="0" y="148590"/>
                  </a:lnTo>
                  <a:lnTo>
                    <a:pt x="0" y="165100"/>
                  </a:lnTo>
                  <a:lnTo>
                    <a:pt x="2539" y="165100"/>
                  </a:lnTo>
                  <a:lnTo>
                    <a:pt x="2539" y="148590"/>
                  </a:lnTo>
                  <a:close/>
                </a:path>
                <a:path w="311150" h="240030">
                  <a:moveTo>
                    <a:pt x="311150" y="148590"/>
                  </a:moveTo>
                  <a:lnTo>
                    <a:pt x="308609" y="148590"/>
                  </a:lnTo>
                  <a:lnTo>
                    <a:pt x="308609" y="165100"/>
                  </a:lnTo>
                  <a:lnTo>
                    <a:pt x="311150" y="165100"/>
                  </a:lnTo>
                  <a:lnTo>
                    <a:pt x="311150" y="148590"/>
                  </a:lnTo>
                  <a:close/>
                </a:path>
                <a:path w="311150" h="240030">
                  <a:moveTo>
                    <a:pt x="2539" y="165100"/>
                  </a:moveTo>
                  <a:lnTo>
                    <a:pt x="0" y="165100"/>
                  </a:lnTo>
                  <a:lnTo>
                    <a:pt x="0" y="193039"/>
                  </a:lnTo>
                  <a:lnTo>
                    <a:pt x="2539" y="193039"/>
                  </a:lnTo>
                  <a:lnTo>
                    <a:pt x="2539" y="165100"/>
                  </a:lnTo>
                  <a:close/>
                </a:path>
                <a:path w="311150" h="240030">
                  <a:moveTo>
                    <a:pt x="311150" y="165100"/>
                  </a:moveTo>
                  <a:lnTo>
                    <a:pt x="308609" y="165100"/>
                  </a:lnTo>
                  <a:lnTo>
                    <a:pt x="308609" y="193039"/>
                  </a:lnTo>
                  <a:lnTo>
                    <a:pt x="311150" y="193039"/>
                  </a:lnTo>
                  <a:lnTo>
                    <a:pt x="311150" y="165100"/>
                  </a:lnTo>
                  <a:close/>
                </a:path>
                <a:path w="311150" h="240030">
                  <a:moveTo>
                    <a:pt x="253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539" y="199389"/>
                  </a:lnTo>
                  <a:lnTo>
                    <a:pt x="2539" y="193040"/>
                  </a:lnTo>
                  <a:close/>
                </a:path>
                <a:path w="311150" h="240030">
                  <a:moveTo>
                    <a:pt x="311150" y="193040"/>
                  </a:moveTo>
                  <a:lnTo>
                    <a:pt x="308609" y="193040"/>
                  </a:lnTo>
                  <a:lnTo>
                    <a:pt x="308609" y="199389"/>
                  </a:lnTo>
                  <a:lnTo>
                    <a:pt x="311150" y="199389"/>
                  </a:lnTo>
                  <a:lnTo>
                    <a:pt x="311150" y="193040"/>
                  </a:lnTo>
                  <a:close/>
                </a:path>
                <a:path w="311150" h="240030">
                  <a:moveTo>
                    <a:pt x="2539" y="199390"/>
                  </a:moveTo>
                  <a:lnTo>
                    <a:pt x="0" y="199390"/>
                  </a:lnTo>
                  <a:lnTo>
                    <a:pt x="0" y="218439"/>
                  </a:lnTo>
                  <a:lnTo>
                    <a:pt x="2539" y="218439"/>
                  </a:lnTo>
                  <a:lnTo>
                    <a:pt x="2539" y="199390"/>
                  </a:lnTo>
                  <a:close/>
                </a:path>
                <a:path w="311150" h="240030">
                  <a:moveTo>
                    <a:pt x="311150" y="199390"/>
                  </a:moveTo>
                  <a:lnTo>
                    <a:pt x="308609" y="199390"/>
                  </a:lnTo>
                  <a:lnTo>
                    <a:pt x="308609" y="218439"/>
                  </a:lnTo>
                  <a:lnTo>
                    <a:pt x="311150" y="218439"/>
                  </a:lnTo>
                  <a:lnTo>
                    <a:pt x="311150" y="199390"/>
                  </a:lnTo>
                  <a:close/>
                </a:path>
                <a:path w="311150" h="240030">
                  <a:moveTo>
                    <a:pt x="253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39" y="224789"/>
                  </a:lnTo>
                  <a:lnTo>
                    <a:pt x="2539" y="218440"/>
                  </a:lnTo>
                  <a:close/>
                </a:path>
                <a:path w="311150" h="240030">
                  <a:moveTo>
                    <a:pt x="311150" y="218440"/>
                  </a:moveTo>
                  <a:lnTo>
                    <a:pt x="308609" y="218440"/>
                  </a:lnTo>
                  <a:lnTo>
                    <a:pt x="308609" y="224789"/>
                  </a:lnTo>
                  <a:lnTo>
                    <a:pt x="311150" y="224789"/>
                  </a:lnTo>
                  <a:lnTo>
                    <a:pt x="311150" y="218440"/>
                  </a:lnTo>
                  <a:close/>
                </a:path>
                <a:path w="311150" h="240030">
                  <a:moveTo>
                    <a:pt x="2539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311150" y="237489"/>
                  </a:lnTo>
                  <a:lnTo>
                    <a:pt x="311150" y="236220"/>
                  </a:lnTo>
                  <a:lnTo>
                    <a:pt x="2539" y="236220"/>
                  </a:lnTo>
                  <a:lnTo>
                    <a:pt x="2539" y="224790"/>
                  </a:lnTo>
                  <a:close/>
                </a:path>
                <a:path w="311150" h="240030">
                  <a:moveTo>
                    <a:pt x="311150" y="224790"/>
                  </a:moveTo>
                  <a:lnTo>
                    <a:pt x="308609" y="224790"/>
                  </a:lnTo>
                  <a:lnTo>
                    <a:pt x="308609" y="236220"/>
                  </a:lnTo>
                  <a:lnTo>
                    <a:pt x="311150" y="236220"/>
                  </a:lnTo>
                  <a:lnTo>
                    <a:pt x="311150" y="224790"/>
                  </a:lnTo>
                  <a:close/>
                </a:path>
                <a:path w="311150" h="240030">
                  <a:moveTo>
                    <a:pt x="31115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311150" y="240030"/>
                  </a:lnTo>
                  <a:lnTo>
                    <a:pt x="311150" y="23749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489200" y="2724150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10">
                  <a:moveTo>
                    <a:pt x="3060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06069" y="3810"/>
                  </a:lnTo>
                  <a:lnTo>
                    <a:pt x="306069" y="0"/>
                  </a:lnTo>
                  <a:close/>
                </a:path>
                <a:path w="306069" h="232410">
                  <a:moveTo>
                    <a:pt x="306069" y="3810"/>
                  </a:moveTo>
                  <a:lnTo>
                    <a:pt x="302260" y="3810"/>
                  </a:lnTo>
                  <a:lnTo>
                    <a:pt x="302260" y="5079"/>
                  </a:lnTo>
                  <a:lnTo>
                    <a:pt x="306069" y="5079"/>
                  </a:lnTo>
                  <a:lnTo>
                    <a:pt x="306069" y="3810"/>
                  </a:lnTo>
                  <a:close/>
                </a:path>
                <a:path w="306069" h="232410">
                  <a:moveTo>
                    <a:pt x="3810" y="5080"/>
                  </a:moveTo>
                  <a:lnTo>
                    <a:pt x="0" y="508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5080"/>
                  </a:lnTo>
                  <a:close/>
                </a:path>
                <a:path w="306069" h="232410">
                  <a:moveTo>
                    <a:pt x="306069" y="5080"/>
                  </a:moveTo>
                  <a:lnTo>
                    <a:pt x="302260" y="5080"/>
                  </a:lnTo>
                  <a:lnTo>
                    <a:pt x="302260" y="17779"/>
                  </a:lnTo>
                  <a:lnTo>
                    <a:pt x="306069" y="17779"/>
                  </a:lnTo>
                  <a:lnTo>
                    <a:pt x="306069" y="5080"/>
                  </a:lnTo>
                  <a:close/>
                </a:path>
                <a:path w="306069" h="232410">
                  <a:moveTo>
                    <a:pt x="3810" y="17780"/>
                  </a:moveTo>
                  <a:lnTo>
                    <a:pt x="0" y="177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17780"/>
                  </a:lnTo>
                  <a:close/>
                </a:path>
                <a:path w="306069" h="232410">
                  <a:moveTo>
                    <a:pt x="306069" y="17780"/>
                  </a:moveTo>
                  <a:lnTo>
                    <a:pt x="302260" y="17780"/>
                  </a:lnTo>
                  <a:lnTo>
                    <a:pt x="302260" y="36829"/>
                  </a:lnTo>
                  <a:lnTo>
                    <a:pt x="306069" y="36829"/>
                  </a:lnTo>
                  <a:lnTo>
                    <a:pt x="306069" y="17780"/>
                  </a:lnTo>
                  <a:close/>
                </a:path>
                <a:path w="306069" h="23241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06069" h="232410">
                  <a:moveTo>
                    <a:pt x="306069" y="36830"/>
                  </a:moveTo>
                  <a:lnTo>
                    <a:pt x="302260" y="36830"/>
                  </a:lnTo>
                  <a:lnTo>
                    <a:pt x="302260" y="43179"/>
                  </a:lnTo>
                  <a:lnTo>
                    <a:pt x="306069" y="43179"/>
                  </a:lnTo>
                  <a:lnTo>
                    <a:pt x="306069" y="36830"/>
                  </a:lnTo>
                  <a:close/>
                </a:path>
                <a:path w="306069" h="232410">
                  <a:moveTo>
                    <a:pt x="3810" y="43180"/>
                  </a:moveTo>
                  <a:lnTo>
                    <a:pt x="0" y="4318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43180"/>
                  </a:lnTo>
                  <a:close/>
                </a:path>
                <a:path w="306069" h="232410">
                  <a:moveTo>
                    <a:pt x="306069" y="43180"/>
                  </a:moveTo>
                  <a:lnTo>
                    <a:pt x="302260" y="43180"/>
                  </a:lnTo>
                  <a:lnTo>
                    <a:pt x="302260" y="81279"/>
                  </a:lnTo>
                  <a:lnTo>
                    <a:pt x="306069" y="81279"/>
                  </a:lnTo>
                  <a:lnTo>
                    <a:pt x="306069" y="43180"/>
                  </a:lnTo>
                  <a:close/>
                </a:path>
                <a:path w="306069" h="232410">
                  <a:moveTo>
                    <a:pt x="3810" y="81280"/>
                  </a:moveTo>
                  <a:lnTo>
                    <a:pt x="0" y="81280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81280"/>
                  </a:lnTo>
                  <a:close/>
                </a:path>
                <a:path w="306069" h="232410">
                  <a:moveTo>
                    <a:pt x="306069" y="81280"/>
                  </a:moveTo>
                  <a:lnTo>
                    <a:pt x="302260" y="81280"/>
                  </a:lnTo>
                  <a:lnTo>
                    <a:pt x="302260" y="144779"/>
                  </a:lnTo>
                  <a:lnTo>
                    <a:pt x="306069" y="144779"/>
                  </a:lnTo>
                  <a:lnTo>
                    <a:pt x="306069" y="81280"/>
                  </a:lnTo>
                  <a:close/>
                </a:path>
                <a:path w="306069" h="232410">
                  <a:moveTo>
                    <a:pt x="3810" y="144780"/>
                  </a:moveTo>
                  <a:lnTo>
                    <a:pt x="0" y="144780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144780"/>
                  </a:lnTo>
                  <a:close/>
                </a:path>
                <a:path w="306069" h="232410">
                  <a:moveTo>
                    <a:pt x="306069" y="144780"/>
                  </a:moveTo>
                  <a:lnTo>
                    <a:pt x="302260" y="144780"/>
                  </a:lnTo>
                  <a:lnTo>
                    <a:pt x="302260" y="161289"/>
                  </a:lnTo>
                  <a:lnTo>
                    <a:pt x="306069" y="161289"/>
                  </a:lnTo>
                  <a:lnTo>
                    <a:pt x="306069" y="144780"/>
                  </a:lnTo>
                  <a:close/>
                </a:path>
                <a:path w="306069" h="232410">
                  <a:moveTo>
                    <a:pt x="3810" y="161290"/>
                  </a:moveTo>
                  <a:lnTo>
                    <a:pt x="0" y="16129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61290"/>
                  </a:lnTo>
                  <a:close/>
                </a:path>
                <a:path w="306069" h="232410">
                  <a:moveTo>
                    <a:pt x="306069" y="161290"/>
                  </a:moveTo>
                  <a:lnTo>
                    <a:pt x="302260" y="161290"/>
                  </a:lnTo>
                  <a:lnTo>
                    <a:pt x="302260" y="189229"/>
                  </a:lnTo>
                  <a:lnTo>
                    <a:pt x="306069" y="189229"/>
                  </a:lnTo>
                  <a:lnTo>
                    <a:pt x="306069" y="161290"/>
                  </a:lnTo>
                  <a:close/>
                </a:path>
                <a:path w="306069" h="232410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89230"/>
                  </a:lnTo>
                  <a:close/>
                </a:path>
                <a:path w="306069" h="232410">
                  <a:moveTo>
                    <a:pt x="306069" y="189230"/>
                  </a:moveTo>
                  <a:lnTo>
                    <a:pt x="302260" y="189230"/>
                  </a:lnTo>
                  <a:lnTo>
                    <a:pt x="302260" y="195579"/>
                  </a:lnTo>
                  <a:lnTo>
                    <a:pt x="306069" y="195579"/>
                  </a:lnTo>
                  <a:lnTo>
                    <a:pt x="306069" y="189230"/>
                  </a:lnTo>
                  <a:close/>
                </a:path>
                <a:path w="306069" h="232410">
                  <a:moveTo>
                    <a:pt x="3810" y="195580"/>
                  </a:moveTo>
                  <a:lnTo>
                    <a:pt x="0" y="1955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95580"/>
                  </a:lnTo>
                  <a:close/>
                </a:path>
                <a:path w="306069" h="232410">
                  <a:moveTo>
                    <a:pt x="306069" y="195580"/>
                  </a:moveTo>
                  <a:lnTo>
                    <a:pt x="302260" y="195580"/>
                  </a:lnTo>
                  <a:lnTo>
                    <a:pt x="302260" y="214629"/>
                  </a:lnTo>
                  <a:lnTo>
                    <a:pt x="306069" y="214629"/>
                  </a:lnTo>
                  <a:lnTo>
                    <a:pt x="306069" y="195580"/>
                  </a:lnTo>
                  <a:close/>
                </a:path>
                <a:path w="306069" h="232410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06069" h="232410">
                  <a:moveTo>
                    <a:pt x="306069" y="214630"/>
                  </a:moveTo>
                  <a:lnTo>
                    <a:pt x="302260" y="214630"/>
                  </a:lnTo>
                  <a:lnTo>
                    <a:pt x="302260" y="220979"/>
                  </a:lnTo>
                  <a:lnTo>
                    <a:pt x="306069" y="220979"/>
                  </a:lnTo>
                  <a:lnTo>
                    <a:pt x="306069" y="214630"/>
                  </a:lnTo>
                  <a:close/>
                </a:path>
                <a:path w="306069" h="232410">
                  <a:moveTo>
                    <a:pt x="3810" y="220980"/>
                  </a:moveTo>
                  <a:lnTo>
                    <a:pt x="0" y="220980"/>
                  </a:lnTo>
                  <a:lnTo>
                    <a:pt x="0" y="232410"/>
                  </a:lnTo>
                  <a:lnTo>
                    <a:pt x="306069" y="232410"/>
                  </a:lnTo>
                  <a:lnTo>
                    <a:pt x="306069" y="228600"/>
                  </a:lnTo>
                  <a:lnTo>
                    <a:pt x="3810" y="228600"/>
                  </a:lnTo>
                  <a:lnTo>
                    <a:pt x="3810" y="220980"/>
                  </a:lnTo>
                  <a:close/>
                </a:path>
                <a:path w="306069" h="232410">
                  <a:moveTo>
                    <a:pt x="306069" y="220980"/>
                  </a:moveTo>
                  <a:lnTo>
                    <a:pt x="302260" y="220980"/>
                  </a:lnTo>
                  <a:lnTo>
                    <a:pt x="302260" y="228600"/>
                  </a:lnTo>
                  <a:lnTo>
                    <a:pt x="306069" y="228600"/>
                  </a:lnTo>
                  <a:lnTo>
                    <a:pt x="306069" y="22098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493009" y="272796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98450" y="1269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1270"/>
                  </a:moveTo>
                  <a:lnTo>
                    <a:pt x="0" y="127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3810"/>
                  </a:lnTo>
                  <a:lnTo>
                    <a:pt x="298450" y="3810"/>
                  </a:lnTo>
                  <a:lnTo>
                    <a:pt x="298450" y="127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13969"/>
                  </a:lnTo>
                  <a:lnTo>
                    <a:pt x="298450" y="13969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09" y="13970"/>
                  </a:moveTo>
                  <a:lnTo>
                    <a:pt x="0" y="1397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13970"/>
                  </a:lnTo>
                  <a:close/>
                </a:path>
                <a:path w="298450" h="224789">
                  <a:moveTo>
                    <a:pt x="298450" y="13970"/>
                  </a:moveTo>
                  <a:lnTo>
                    <a:pt x="294639" y="13970"/>
                  </a:lnTo>
                  <a:lnTo>
                    <a:pt x="294639" y="33019"/>
                  </a:lnTo>
                  <a:lnTo>
                    <a:pt x="298450" y="33019"/>
                  </a:lnTo>
                  <a:lnTo>
                    <a:pt x="298450" y="13970"/>
                  </a:lnTo>
                  <a:close/>
                </a:path>
                <a:path w="298450" h="224789">
                  <a:moveTo>
                    <a:pt x="380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20"/>
                  </a:lnTo>
                  <a:close/>
                </a:path>
                <a:path w="298450" h="224789">
                  <a:moveTo>
                    <a:pt x="298450" y="33020"/>
                  </a:moveTo>
                  <a:lnTo>
                    <a:pt x="294639" y="33020"/>
                  </a:lnTo>
                  <a:lnTo>
                    <a:pt x="294639" y="39369"/>
                  </a:lnTo>
                  <a:lnTo>
                    <a:pt x="298450" y="39369"/>
                  </a:lnTo>
                  <a:lnTo>
                    <a:pt x="298450" y="33020"/>
                  </a:lnTo>
                  <a:close/>
                </a:path>
                <a:path w="298450" h="224789">
                  <a:moveTo>
                    <a:pt x="3809" y="39370"/>
                  </a:moveTo>
                  <a:lnTo>
                    <a:pt x="0" y="3937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39370"/>
                  </a:lnTo>
                  <a:close/>
                </a:path>
                <a:path w="298450" h="224789">
                  <a:moveTo>
                    <a:pt x="298450" y="39370"/>
                  </a:moveTo>
                  <a:lnTo>
                    <a:pt x="294639" y="39370"/>
                  </a:lnTo>
                  <a:lnTo>
                    <a:pt x="294639" y="77469"/>
                  </a:lnTo>
                  <a:lnTo>
                    <a:pt x="298450" y="77469"/>
                  </a:lnTo>
                  <a:lnTo>
                    <a:pt x="298450" y="39370"/>
                  </a:lnTo>
                  <a:close/>
                </a:path>
                <a:path w="298450" h="224789">
                  <a:moveTo>
                    <a:pt x="3809" y="77470"/>
                  </a:moveTo>
                  <a:lnTo>
                    <a:pt x="0" y="77470"/>
                  </a:lnTo>
                  <a:lnTo>
                    <a:pt x="0" y="140969"/>
                  </a:lnTo>
                  <a:lnTo>
                    <a:pt x="3809" y="140969"/>
                  </a:lnTo>
                  <a:lnTo>
                    <a:pt x="3809" y="77470"/>
                  </a:lnTo>
                  <a:close/>
                </a:path>
                <a:path w="298450" h="224789">
                  <a:moveTo>
                    <a:pt x="298450" y="77470"/>
                  </a:moveTo>
                  <a:lnTo>
                    <a:pt x="294639" y="77470"/>
                  </a:lnTo>
                  <a:lnTo>
                    <a:pt x="294639" y="140969"/>
                  </a:lnTo>
                  <a:lnTo>
                    <a:pt x="298450" y="140969"/>
                  </a:lnTo>
                  <a:lnTo>
                    <a:pt x="298450" y="77470"/>
                  </a:lnTo>
                  <a:close/>
                </a:path>
                <a:path w="298450" h="224789">
                  <a:moveTo>
                    <a:pt x="3809" y="140970"/>
                  </a:moveTo>
                  <a:lnTo>
                    <a:pt x="0" y="14097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40970"/>
                  </a:lnTo>
                  <a:close/>
                </a:path>
                <a:path w="298450" h="224789">
                  <a:moveTo>
                    <a:pt x="298450" y="140970"/>
                  </a:moveTo>
                  <a:lnTo>
                    <a:pt x="294639" y="140970"/>
                  </a:lnTo>
                  <a:lnTo>
                    <a:pt x="294639" y="157479"/>
                  </a:lnTo>
                  <a:lnTo>
                    <a:pt x="298450" y="157479"/>
                  </a:lnTo>
                  <a:lnTo>
                    <a:pt x="298450" y="140970"/>
                  </a:lnTo>
                  <a:close/>
                </a:path>
                <a:path w="298450" h="224789">
                  <a:moveTo>
                    <a:pt x="3809" y="157480"/>
                  </a:moveTo>
                  <a:lnTo>
                    <a:pt x="0" y="15748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57480"/>
                  </a:lnTo>
                  <a:close/>
                </a:path>
                <a:path w="298450" h="224789">
                  <a:moveTo>
                    <a:pt x="298450" y="157480"/>
                  </a:moveTo>
                  <a:lnTo>
                    <a:pt x="294639" y="157480"/>
                  </a:lnTo>
                  <a:lnTo>
                    <a:pt x="294639" y="185419"/>
                  </a:lnTo>
                  <a:lnTo>
                    <a:pt x="298450" y="185419"/>
                  </a:lnTo>
                  <a:lnTo>
                    <a:pt x="298450" y="157480"/>
                  </a:lnTo>
                  <a:close/>
                </a:path>
                <a:path w="298450" h="224789">
                  <a:moveTo>
                    <a:pt x="3809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85420"/>
                  </a:lnTo>
                  <a:close/>
                </a:path>
                <a:path w="298450" h="224789">
                  <a:moveTo>
                    <a:pt x="298450" y="185420"/>
                  </a:moveTo>
                  <a:lnTo>
                    <a:pt x="294639" y="185420"/>
                  </a:lnTo>
                  <a:lnTo>
                    <a:pt x="294639" y="191769"/>
                  </a:lnTo>
                  <a:lnTo>
                    <a:pt x="298450" y="191769"/>
                  </a:lnTo>
                  <a:lnTo>
                    <a:pt x="298450" y="185420"/>
                  </a:lnTo>
                  <a:close/>
                </a:path>
                <a:path w="298450" h="224789">
                  <a:moveTo>
                    <a:pt x="3809" y="191770"/>
                  </a:moveTo>
                  <a:lnTo>
                    <a:pt x="0" y="19177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91770"/>
                  </a:lnTo>
                  <a:close/>
                </a:path>
                <a:path w="298450" h="224789">
                  <a:moveTo>
                    <a:pt x="298450" y="191770"/>
                  </a:moveTo>
                  <a:lnTo>
                    <a:pt x="294639" y="191770"/>
                  </a:lnTo>
                  <a:lnTo>
                    <a:pt x="294639" y="210819"/>
                  </a:lnTo>
                  <a:lnTo>
                    <a:pt x="298450" y="210819"/>
                  </a:lnTo>
                  <a:lnTo>
                    <a:pt x="298450" y="191770"/>
                  </a:lnTo>
                  <a:close/>
                </a:path>
                <a:path w="298450" h="224789">
                  <a:moveTo>
                    <a:pt x="3809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20"/>
                  </a:lnTo>
                  <a:close/>
                </a:path>
                <a:path w="298450" h="224789">
                  <a:moveTo>
                    <a:pt x="298450" y="210820"/>
                  </a:moveTo>
                  <a:lnTo>
                    <a:pt x="294639" y="210820"/>
                  </a:lnTo>
                  <a:lnTo>
                    <a:pt x="294639" y="217169"/>
                  </a:lnTo>
                  <a:lnTo>
                    <a:pt x="298450" y="217169"/>
                  </a:lnTo>
                  <a:lnTo>
                    <a:pt x="298450" y="210820"/>
                  </a:lnTo>
                  <a:close/>
                </a:path>
                <a:path w="298450" h="224789">
                  <a:moveTo>
                    <a:pt x="3809" y="217170"/>
                  </a:moveTo>
                  <a:lnTo>
                    <a:pt x="0" y="21717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0979"/>
                  </a:lnTo>
                  <a:lnTo>
                    <a:pt x="3809" y="220979"/>
                  </a:lnTo>
                  <a:lnTo>
                    <a:pt x="3809" y="217170"/>
                  </a:lnTo>
                  <a:close/>
                </a:path>
                <a:path w="298450" h="224789">
                  <a:moveTo>
                    <a:pt x="298450" y="217170"/>
                  </a:moveTo>
                  <a:lnTo>
                    <a:pt x="294639" y="217170"/>
                  </a:lnTo>
                  <a:lnTo>
                    <a:pt x="294639" y="220979"/>
                  </a:lnTo>
                  <a:lnTo>
                    <a:pt x="298450" y="220979"/>
                  </a:lnTo>
                  <a:lnTo>
                    <a:pt x="298450" y="21717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496819" y="273177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69">
                  <a:moveTo>
                    <a:pt x="29083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3809"/>
                  </a:lnTo>
                  <a:lnTo>
                    <a:pt x="290830" y="3809"/>
                  </a:lnTo>
                  <a:lnTo>
                    <a:pt x="290830" y="0"/>
                  </a:lnTo>
                  <a:close/>
                </a:path>
                <a:path w="290830" h="217169">
                  <a:moveTo>
                    <a:pt x="290830" y="3809"/>
                  </a:moveTo>
                  <a:lnTo>
                    <a:pt x="287019" y="3809"/>
                  </a:lnTo>
                  <a:lnTo>
                    <a:pt x="287019" y="10159"/>
                  </a:lnTo>
                  <a:lnTo>
                    <a:pt x="290830" y="10159"/>
                  </a:lnTo>
                  <a:lnTo>
                    <a:pt x="290830" y="3809"/>
                  </a:lnTo>
                  <a:close/>
                </a:path>
                <a:path w="290830" h="217169">
                  <a:moveTo>
                    <a:pt x="3810" y="10160"/>
                  </a:moveTo>
                  <a:lnTo>
                    <a:pt x="0" y="1016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10160"/>
                  </a:lnTo>
                  <a:close/>
                </a:path>
                <a:path w="290830" h="217169">
                  <a:moveTo>
                    <a:pt x="290830" y="10160"/>
                  </a:moveTo>
                  <a:lnTo>
                    <a:pt x="287019" y="10160"/>
                  </a:lnTo>
                  <a:lnTo>
                    <a:pt x="287019" y="29209"/>
                  </a:lnTo>
                  <a:lnTo>
                    <a:pt x="290830" y="29209"/>
                  </a:lnTo>
                  <a:lnTo>
                    <a:pt x="290830" y="10160"/>
                  </a:lnTo>
                  <a:close/>
                </a:path>
                <a:path w="290830" h="217169">
                  <a:moveTo>
                    <a:pt x="381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9210"/>
                  </a:lnTo>
                  <a:close/>
                </a:path>
                <a:path w="290830" h="217169">
                  <a:moveTo>
                    <a:pt x="290830" y="29210"/>
                  </a:moveTo>
                  <a:lnTo>
                    <a:pt x="287019" y="29210"/>
                  </a:lnTo>
                  <a:lnTo>
                    <a:pt x="287019" y="35559"/>
                  </a:lnTo>
                  <a:lnTo>
                    <a:pt x="290830" y="35559"/>
                  </a:lnTo>
                  <a:lnTo>
                    <a:pt x="290830" y="29210"/>
                  </a:lnTo>
                  <a:close/>
                </a:path>
                <a:path w="290830" h="217169">
                  <a:moveTo>
                    <a:pt x="3810" y="35560"/>
                  </a:moveTo>
                  <a:lnTo>
                    <a:pt x="0" y="3556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35560"/>
                  </a:lnTo>
                  <a:close/>
                </a:path>
                <a:path w="290830" h="217169">
                  <a:moveTo>
                    <a:pt x="290830" y="35560"/>
                  </a:moveTo>
                  <a:lnTo>
                    <a:pt x="287019" y="35560"/>
                  </a:lnTo>
                  <a:lnTo>
                    <a:pt x="287019" y="73659"/>
                  </a:lnTo>
                  <a:lnTo>
                    <a:pt x="290830" y="73659"/>
                  </a:lnTo>
                  <a:lnTo>
                    <a:pt x="290830" y="35560"/>
                  </a:lnTo>
                  <a:close/>
                </a:path>
                <a:path w="290830" h="217169">
                  <a:moveTo>
                    <a:pt x="3810" y="73660"/>
                  </a:moveTo>
                  <a:lnTo>
                    <a:pt x="0" y="73660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73660"/>
                  </a:lnTo>
                  <a:close/>
                </a:path>
                <a:path w="290830" h="217169">
                  <a:moveTo>
                    <a:pt x="290830" y="73660"/>
                  </a:moveTo>
                  <a:lnTo>
                    <a:pt x="287019" y="73660"/>
                  </a:lnTo>
                  <a:lnTo>
                    <a:pt x="287019" y="137159"/>
                  </a:lnTo>
                  <a:lnTo>
                    <a:pt x="290830" y="137159"/>
                  </a:lnTo>
                  <a:lnTo>
                    <a:pt x="290830" y="73660"/>
                  </a:lnTo>
                  <a:close/>
                </a:path>
                <a:path w="290830" h="217169">
                  <a:moveTo>
                    <a:pt x="3810" y="137160"/>
                  </a:moveTo>
                  <a:lnTo>
                    <a:pt x="0" y="137160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137160"/>
                  </a:lnTo>
                  <a:close/>
                </a:path>
                <a:path w="290830" h="217169">
                  <a:moveTo>
                    <a:pt x="290830" y="137160"/>
                  </a:moveTo>
                  <a:lnTo>
                    <a:pt x="287019" y="137160"/>
                  </a:lnTo>
                  <a:lnTo>
                    <a:pt x="287019" y="153669"/>
                  </a:lnTo>
                  <a:lnTo>
                    <a:pt x="290830" y="153669"/>
                  </a:lnTo>
                  <a:lnTo>
                    <a:pt x="290830" y="137160"/>
                  </a:lnTo>
                  <a:close/>
                </a:path>
                <a:path w="290830" h="217169">
                  <a:moveTo>
                    <a:pt x="3810" y="153670"/>
                  </a:moveTo>
                  <a:lnTo>
                    <a:pt x="0" y="15367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153670"/>
                  </a:lnTo>
                  <a:close/>
                </a:path>
                <a:path w="290830" h="217169">
                  <a:moveTo>
                    <a:pt x="290830" y="153670"/>
                  </a:moveTo>
                  <a:lnTo>
                    <a:pt x="287019" y="153670"/>
                  </a:lnTo>
                  <a:lnTo>
                    <a:pt x="287019" y="181609"/>
                  </a:lnTo>
                  <a:lnTo>
                    <a:pt x="290830" y="181609"/>
                  </a:lnTo>
                  <a:lnTo>
                    <a:pt x="290830" y="153670"/>
                  </a:lnTo>
                  <a:close/>
                </a:path>
                <a:path w="290830" h="217169">
                  <a:moveTo>
                    <a:pt x="3810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3810" y="187959"/>
                  </a:lnTo>
                  <a:lnTo>
                    <a:pt x="3810" y="181610"/>
                  </a:lnTo>
                  <a:close/>
                </a:path>
                <a:path w="290830" h="217169">
                  <a:moveTo>
                    <a:pt x="290830" y="181610"/>
                  </a:moveTo>
                  <a:lnTo>
                    <a:pt x="287019" y="181610"/>
                  </a:lnTo>
                  <a:lnTo>
                    <a:pt x="287019" y="187959"/>
                  </a:lnTo>
                  <a:lnTo>
                    <a:pt x="290830" y="187959"/>
                  </a:lnTo>
                  <a:lnTo>
                    <a:pt x="290830" y="181610"/>
                  </a:lnTo>
                  <a:close/>
                </a:path>
                <a:path w="290830" h="217169">
                  <a:moveTo>
                    <a:pt x="3810" y="187960"/>
                  </a:moveTo>
                  <a:lnTo>
                    <a:pt x="0" y="18796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87960"/>
                  </a:lnTo>
                  <a:close/>
                </a:path>
                <a:path w="290830" h="217169">
                  <a:moveTo>
                    <a:pt x="290830" y="187960"/>
                  </a:moveTo>
                  <a:lnTo>
                    <a:pt x="287019" y="187960"/>
                  </a:lnTo>
                  <a:lnTo>
                    <a:pt x="287019" y="207009"/>
                  </a:lnTo>
                  <a:lnTo>
                    <a:pt x="290830" y="207009"/>
                  </a:lnTo>
                  <a:lnTo>
                    <a:pt x="290830" y="187960"/>
                  </a:lnTo>
                  <a:close/>
                </a:path>
                <a:path w="290830" h="217169">
                  <a:moveTo>
                    <a:pt x="381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207010"/>
                  </a:lnTo>
                  <a:close/>
                </a:path>
                <a:path w="290830" h="217169">
                  <a:moveTo>
                    <a:pt x="290830" y="207010"/>
                  </a:moveTo>
                  <a:lnTo>
                    <a:pt x="287019" y="207010"/>
                  </a:lnTo>
                  <a:lnTo>
                    <a:pt x="287019" y="213359"/>
                  </a:lnTo>
                  <a:lnTo>
                    <a:pt x="290830" y="213359"/>
                  </a:lnTo>
                  <a:lnTo>
                    <a:pt x="290830" y="207010"/>
                  </a:lnTo>
                  <a:close/>
                </a:path>
                <a:path w="290830" h="217169">
                  <a:moveTo>
                    <a:pt x="381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290830" y="217169"/>
                  </a:lnTo>
                  <a:lnTo>
                    <a:pt x="290830" y="214629"/>
                  </a:lnTo>
                  <a:lnTo>
                    <a:pt x="3810" y="214629"/>
                  </a:lnTo>
                  <a:lnTo>
                    <a:pt x="3810" y="213360"/>
                  </a:lnTo>
                  <a:close/>
                </a:path>
                <a:path w="290830" h="217169">
                  <a:moveTo>
                    <a:pt x="290830" y="213360"/>
                  </a:moveTo>
                  <a:lnTo>
                    <a:pt x="287019" y="213360"/>
                  </a:lnTo>
                  <a:lnTo>
                    <a:pt x="287019" y="214629"/>
                  </a:lnTo>
                  <a:lnTo>
                    <a:pt x="290830" y="214629"/>
                  </a:lnTo>
                  <a:lnTo>
                    <a:pt x="290830" y="21336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500629" y="273558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19">
                  <a:moveTo>
                    <a:pt x="28320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283209" y="3810"/>
                  </a:lnTo>
                  <a:lnTo>
                    <a:pt x="283209" y="0"/>
                  </a:lnTo>
                  <a:close/>
                </a:path>
                <a:path w="283210" h="210819">
                  <a:moveTo>
                    <a:pt x="283209" y="3810"/>
                  </a:moveTo>
                  <a:lnTo>
                    <a:pt x="279400" y="3810"/>
                  </a:lnTo>
                  <a:lnTo>
                    <a:pt x="279400" y="6350"/>
                  </a:lnTo>
                  <a:lnTo>
                    <a:pt x="283209" y="6350"/>
                  </a:lnTo>
                  <a:lnTo>
                    <a:pt x="283209" y="3810"/>
                  </a:lnTo>
                  <a:close/>
                </a:path>
                <a:path w="283210" h="210819">
                  <a:moveTo>
                    <a:pt x="3809" y="6350"/>
                  </a:moveTo>
                  <a:lnTo>
                    <a:pt x="0" y="63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6350"/>
                  </a:lnTo>
                  <a:close/>
                </a:path>
                <a:path w="283210" h="210819">
                  <a:moveTo>
                    <a:pt x="283209" y="6350"/>
                  </a:moveTo>
                  <a:lnTo>
                    <a:pt x="279400" y="6350"/>
                  </a:lnTo>
                  <a:lnTo>
                    <a:pt x="279400" y="25400"/>
                  </a:lnTo>
                  <a:lnTo>
                    <a:pt x="283209" y="25400"/>
                  </a:lnTo>
                  <a:lnTo>
                    <a:pt x="283209" y="6350"/>
                  </a:lnTo>
                  <a:close/>
                </a:path>
                <a:path w="283210" h="210819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283210" h="210819">
                  <a:moveTo>
                    <a:pt x="283209" y="25400"/>
                  </a:moveTo>
                  <a:lnTo>
                    <a:pt x="279400" y="25400"/>
                  </a:lnTo>
                  <a:lnTo>
                    <a:pt x="279400" y="31750"/>
                  </a:lnTo>
                  <a:lnTo>
                    <a:pt x="283209" y="31750"/>
                  </a:lnTo>
                  <a:lnTo>
                    <a:pt x="283209" y="25400"/>
                  </a:lnTo>
                  <a:close/>
                </a:path>
                <a:path w="283210" h="210819">
                  <a:moveTo>
                    <a:pt x="3809" y="31750"/>
                  </a:moveTo>
                  <a:lnTo>
                    <a:pt x="0" y="3175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31750"/>
                  </a:lnTo>
                  <a:close/>
                </a:path>
                <a:path w="283210" h="210819">
                  <a:moveTo>
                    <a:pt x="283209" y="31750"/>
                  </a:moveTo>
                  <a:lnTo>
                    <a:pt x="279400" y="31750"/>
                  </a:lnTo>
                  <a:lnTo>
                    <a:pt x="279400" y="69850"/>
                  </a:lnTo>
                  <a:lnTo>
                    <a:pt x="283209" y="69850"/>
                  </a:lnTo>
                  <a:lnTo>
                    <a:pt x="283209" y="31750"/>
                  </a:lnTo>
                  <a:close/>
                </a:path>
                <a:path w="283210" h="210819">
                  <a:moveTo>
                    <a:pt x="3809" y="69850"/>
                  </a:moveTo>
                  <a:lnTo>
                    <a:pt x="0" y="69850"/>
                  </a:lnTo>
                  <a:lnTo>
                    <a:pt x="0" y="133350"/>
                  </a:lnTo>
                  <a:lnTo>
                    <a:pt x="3809" y="133350"/>
                  </a:lnTo>
                  <a:lnTo>
                    <a:pt x="3809" y="69850"/>
                  </a:lnTo>
                  <a:close/>
                </a:path>
                <a:path w="283210" h="210819">
                  <a:moveTo>
                    <a:pt x="283209" y="69850"/>
                  </a:moveTo>
                  <a:lnTo>
                    <a:pt x="279400" y="69850"/>
                  </a:lnTo>
                  <a:lnTo>
                    <a:pt x="279400" y="133350"/>
                  </a:lnTo>
                  <a:lnTo>
                    <a:pt x="283209" y="133350"/>
                  </a:lnTo>
                  <a:lnTo>
                    <a:pt x="283209" y="69850"/>
                  </a:lnTo>
                  <a:close/>
                </a:path>
                <a:path w="283210" h="210819">
                  <a:moveTo>
                    <a:pt x="3809" y="133350"/>
                  </a:moveTo>
                  <a:lnTo>
                    <a:pt x="0" y="13335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133350"/>
                  </a:lnTo>
                  <a:close/>
                </a:path>
                <a:path w="283210" h="210819">
                  <a:moveTo>
                    <a:pt x="283209" y="133350"/>
                  </a:moveTo>
                  <a:lnTo>
                    <a:pt x="279400" y="133350"/>
                  </a:lnTo>
                  <a:lnTo>
                    <a:pt x="279400" y="149860"/>
                  </a:lnTo>
                  <a:lnTo>
                    <a:pt x="283209" y="149860"/>
                  </a:lnTo>
                  <a:lnTo>
                    <a:pt x="283209" y="133350"/>
                  </a:lnTo>
                  <a:close/>
                </a:path>
                <a:path w="283210" h="210819">
                  <a:moveTo>
                    <a:pt x="3809" y="149860"/>
                  </a:moveTo>
                  <a:lnTo>
                    <a:pt x="0" y="14986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149860"/>
                  </a:lnTo>
                  <a:close/>
                </a:path>
                <a:path w="283210" h="210819">
                  <a:moveTo>
                    <a:pt x="283209" y="149860"/>
                  </a:moveTo>
                  <a:lnTo>
                    <a:pt x="279400" y="149860"/>
                  </a:lnTo>
                  <a:lnTo>
                    <a:pt x="279400" y="177800"/>
                  </a:lnTo>
                  <a:lnTo>
                    <a:pt x="283209" y="177800"/>
                  </a:lnTo>
                  <a:lnTo>
                    <a:pt x="283209" y="149860"/>
                  </a:lnTo>
                  <a:close/>
                </a:path>
                <a:path w="283210" h="210819">
                  <a:moveTo>
                    <a:pt x="3809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77800"/>
                  </a:lnTo>
                  <a:close/>
                </a:path>
                <a:path w="283210" h="210819">
                  <a:moveTo>
                    <a:pt x="283209" y="177800"/>
                  </a:moveTo>
                  <a:lnTo>
                    <a:pt x="279400" y="177800"/>
                  </a:lnTo>
                  <a:lnTo>
                    <a:pt x="279400" y="184150"/>
                  </a:lnTo>
                  <a:lnTo>
                    <a:pt x="283209" y="184150"/>
                  </a:lnTo>
                  <a:lnTo>
                    <a:pt x="283209" y="177800"/>
                  </a:lnTo>
                  <a:close/>
                </a:path>
                <a:path w="283210" h="210819">
                  <a:moveTo>
                    <a:pt x="3809" y="184150"/>
                  </a:moveTo>
                  <a:lnTo>
                    <a:pt x="0" y="1841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84150"/>
                  </a:lnTo>
                  <a:close/>
                </a:path>
                <a:path w="283210" h="210819">
                  <a:moveTo>
                    <a:pt x="283209" y="184150"/>
                  </a:moveTo>
                  <a:lnTo>
                    <a:pt x="279400" y="184150"/>
                  </a:lnTo>
                  <a:lnTo>
                    <a:pt x="279400" y="203200"/>
                  </a:lnTo>
                  <a:lnTo>
                    <a:pt x="283209" y="203200"/>
                  </a:lnTo>
                  <a:lnTo>
                    <a:pt x="283209" y="184150"/>
                  </a:lnTo>
                  <a:close/>
                </a:path>
                <a:path w="283210" h="210819">
                  <a:moveTo>
                    <a:pt x="3809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283209" y="209550"/>
                  </a:lnTo>
                  <a:lnTo>
                    <a:pt x="283209" y="207010"/>
                  </a:lnTo>
                  <a:lnTo>
                    <a:pt x="3809" y="207010"/>
                  </a:lnTo>
                  <a:lnTo>
                    <a:pt x="3809" y="203200"/>
                  </a:lnTo>
                  <a:close/>
                </a:path>
                <a:path w="283210" h="210819">
                  <a:moveTo>
                    <a:pt x="283209" y="203200"/>
                  </a:moveTo>
                  <a:lnTo>
                    <a:pt x="279400" y="203200"/>
                  </a:lnTo>
                  <a:lnTo>
                    <a:pt x="279400" y="207010"/>
                  </a:lnTo>
                  <a:lnTo>
                    <a:pt x="283209" y="207010"/>
                  </a:lnTo>
                  <a:lnTo>
                    <a:pt x="283209" y="203200"/>
                  </a:lnTo>
                  <a:close/>
                </a:path>
                <a:path w="283210" h="210819">
                  <a:moveTo>
                    <a:pt x="283209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283209" y="210820"/>
                  </a:lnTo>
                  <a:lnTo>
                    <a:pt x="283209" y="20955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504440" y="2739390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89" h="203200">
                  <a:moveTo>
                    <a:pt x="27559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2540"/>
                  </a:lnTo>
                  <a:lnTo>
                    <a:pt x="275590" y="2540"/>
                  </a:lnTo>
                  <a:lnTo>
                    <a:pt x="275590" y="0"/>
                  </a:lnTo>
                  <a:close/>
                </a:path>
                <a:path w="275589" h="203200">
                  <a:moveTo>
                    <a:pt x="275590" y="2540"/>
                  </a:moveTo>
                  <a:lnTo>
                    <a:pt x="271780" y="2540"/>
                  </a:lnTo>
                  <a:lnTo>
                    <a:pt x="271780" y="21589"/>
                  </a:lnTo>
                  <a:lnTo>
                    <a:pt x="275590" y="21589"/>
                  </a:lnTo>
                  <a:lnTo>
                    <a:pt x="275590" y="2540"/>
                  </a:lnTo>
                  <a:close/>
                </a:path>
                <a:path w="275589" h="20320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275589" h="203200">
                  <a:moveTo>
                    <a:pt x="275590" y="21590"/>
                  </a:moveTo>
                  <a:lnTo>
                    <a:pt x="271780" y="21590"/>
                  </a:lnTo>
                  <a:lnTo>
                    <a:pt x="271780" y="27939"/>
                  </a:lnTo>
                  <a:lnTo>
                    <a:pt x="275590" y="27939"/>
                  </a:lnTo>
                  <a:lnTo>
                    <a:pt x="275590" y="21590"/>
                  </a:lnTo>
                  <a:close/>
                </a:path>
                <a:path w="275589" h="203200">
                  <a:moveTo>
                    <a:pt x="3810" y="27940"/>
                  </a:moveTo>
                  <a:lnTo>
                    <a:pt x="0" y="2794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27940"/>
                  </a:lnTo>
                  <a:close/>
                </a:path>
                <a:path w="275589" h="203200">
                  <a:moveTo>
                    <a:pt x="275590" y="27940"/>
                  </a:moveTo>
                  <a:lnTo>
                    <a:pt x="271780" y="27940"/>
                  </a:lnTo>
                  <a:lnTo>
                    <a:pt x="271780" y="66039"/>
                  </a:lnTo>
                  <a:lnTo>
                    <a:pt x="275590" y="66039"/>
                  </a:lnTo>
                  <a:lnTo>
                    <a:pt x="275590" y="27940"/>
                  </a:lnTo>
                  <a:close/>
                </a:path>
                <a:path w="275589" h="203200">
                  <a:moveTo>
                    <a:pt x="3810" y="66040"/>
                  </a:moveTo>
                  <a:lnTo>
                    <a:pt x="0" y="6604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66040"/>
                  </a:lnTo>
                  <a:close/>
                </a:path>
                <a:path w="275589" h="203200">
                  <a:moveTo>
                    <a:pt x="275590" y="66040"/>
                  </a:moveTo>
                  <a:lnTo>
                    <a:pt x="271780" y="66040"/>
                  </a:lnTo>
                  <a:lnTo>
                    <a:pt x="271780" y="129539"/>
                  </a:lnTo>
                  <a:lnTo>
                    <a:pt x="275590" y="129539"/>
                  </a:lnTo>
                  <a:lnTo>
                    <a:pt x="275590" y="66040"/>
                  </a:lnTo>
                  <a:close/>
                </a:path>
                <a:path w="275589" h="203200">
                  <a:moveTo>
                    <a:pt x="3810" y="129540"/>
                  </a:moveTo>
                  <a:lnTo>
                    <a:pt x="0" y="129540"/>
                  </a:lnTo>
                  <a:lnTo>
                    <a:pt x="0" y="146050"/>
                  </a:lnTo>
                  <a:lnTo>
                    <a:pt x="3810" y="146050"/>
                  </a:lnTo>
                  <a:lnTo>
                    <a:pt x="3810" y="129540"/>
                  </a:lnTo>
                  <a:close/>
                </a:path>
                <a:path w="275589" h="203200">
                  <a:moveTo>
                    <a:pt x="275590" y="129540"/>
                  </a:moveTo>
                  <a:lnTo>
                    <a:pt x="271780" y="129540"/>
                  </a:lnTo>
                  <a:lnTo>
                    <a:pt x="271780" y="146050"/>
                  </a:lnTo>
                  <a:lnTo>
                    <a:pt x="275590" y="146050"/>
                  </a:lnTo>
                  <a:lnTo>
                    <a:pt x="275590" y="129540"/>
                  </a:lnTo>
                  <a:close/>
                </a:path>
                <a:path w="275589" h="203200">
                  <a:moveTo>
                    <a:pt x="3810" y="146050"/>
                  </a:moveTo>
                  <a:lnTo>
                    <a:pt x="0" y="14605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46050"/>
                  </a:lnTo>
                  <a:close/>
                </a:path>
                <a:path w="275589" h="203200">
                  <a:moveTo>
                    <a:pt x="275590" y="146050"/>
                  </a:moveTo>
                  <a:lnTo>
                    <a:pt x="271780" y="146050"/>
                  </a:lnTo>
                  <a:lnTo>
                    <a:pt x="271780" y="173989"/>
                  </a:lnTo>
                  <a:lnTo>
                    <a:pt x="275590" y="173989"/>
                  </a:lnTo>
                  <a:lnTo>
                    <a:pt x="275590" y="146050"/>
                  </a:lnTo>
                  <a:close/>
                </a:path>
                <a:path w="275589" h="203200">
                  <a:moveTo>
                    <a:pt x="381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3810" y="180339"/>
                  </a:lnTo>
                  <a:lnTo>
                    <a:pt x="3810" y="173990"/>
                  </a:lnTo>
                  <a:close/>
                </a:path>
                <a:path w="275589" h="203200">
                  <a:moveTo>
                    <a:pt x="275590" y="173990"/>
                  </a:moveTo>
                  <a:lnTo>
                    <a:pt x="271780" y="173990"/>
                  </a:lnTo>
                  <a:lnTo>
                    <a:pt x="271780" y="180339"/>
                  </a:lnTo>
                  <a:lnTo>
                    <a:pt x="275590" y="180339"/>
                  </a:lnTo>
                  <a:lnTo>
                    <a:pt x="275590" y="173990"/>
                  </a:lnTo>
                  <a:close/>
                </a:path>
                <a:path w="275589" h="203200">
                  <a:moveTo>
                    <a:pt x="3810" y="180340"/>
                  </a:moveTo>
                  <a:lnTo>
                    <a:pt x="0" y="1803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80340"/>
                  </a:lnTo>
                  <a:close/>
                </a:path>
                <a:path w="275589" h="203200">
                  <a:moveTo>
                    <a:pt x="275590" y="180340"/>
                  </a:moveTo>
                  <a:lnTo>
                    <a:pt x="271780" y="180340"/>
                  </a:lnTo>
                  <a:lnTo>
                    <a:pt x="271780" y="199389"/>
                  </a:lnTo>
                  <a:lnTo>
                    <a:pt x="275590" y="199389"/>
                  </a:lnTo>
                  <a:lnTo>
                    <a:pt x="275590" y="180340"/>
                  </a:lnTo>
                  <a:close/>
                </a:path>
                <a:path w="275589" h="203200">
                  <a:moveTo>
                    <a:pt x="275590" y="199390"/>
                  </a:moveTo>
                  <a:lnTo>
                    <a:pt x="0" y="199390"/>
                  </a:lnTo>
                  <a:lnTo>
                    <a:pt x="0" y="203200"/>
                  </a:lnTo>
                  <a:lnTo>
                    <a:pt x="275590" y="203200"/>
                  </a:lnTo>
                  <a:lnTo>
                    <a:pt x="275590" y="19939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508250" y="2741930"/>
              <a:ext cx="267970" cy="196850"/>
            </a:xfrm>
            <a:custGeom>
              <a:avLst/>
              <a:gdLst/>
              <a:ahLst/>
              <a:cxnLst/>
              <a:rect l="l" t="t" r="r" b="b"/>
              <a:pathLst>
                <a:path w="267969" h="196850">
                  <a:moveTo>
                    <a:pt x="267969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539" y="19050"/>
                  </a:lnTo>
                  <a:lnTo>
                    <a:pt x="2539" y="3810"/>
                  </a:lnTo>
                  <a:lnTo>
                    <a:pt x="267969" y="3810"/>
                  </a:lnTo>
                  <a:lnTo>
                    <a:pt x="267969" y="0"/>
                  </a:lnTo>
                  <a:close/>
                </a:path>
                <a:path w="267969" h="196850">
                  <a:moveTo>
                    <a:pt x="267969" y="3810"/>
                  </a:moveTo>
                  <a:lnTo>
                    <a:pt x="265430" y="3810"/>
                  </a:lnTo>
                  <a:lnTo>
                    <a:pt x="265430" y="19050"/>
                  </a:lnTo>
                  <a:lnTo>
                    <a:pt x="267969" y="19050"/>
                  </a:lnTo>
                  <a:lnTo>
                    <a:pt x="267969" y="3810"/>
                  </a:lnTo>
                  <a:close/>
                </a:path>
                <a:path w="267969" h="196850">
                  <a:moveTo>
                    <a:pt x="253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2539" y="25400"/>
                  </a:lnTo>
                  <a:lnTo>
                    <a:pt x="2539" y="19050"/>
                  </a:lnTo>
                  <a:close/>
                </a:path>
                <a:path w="267969" h="196850">
                  <a:moveTo>
                    <a:pt x="267969" y="19050"/>
                  </a:moveTo>
                  <a:lnTo>
                    <a:pt x="265430" y="19050"/>
                  </a:lnTo>
                  <a:lnTo>
                    <a:pt x="265430" y="25400"/>
                  </a:lnTo>
                  <a:lnTo>
                    <a:pt x="267969" y="25400"/>
                  </a:lnTo>
                  <a:lnTo>
                    <a:pt x="267969" y="19050"/>
                  </a:lnTo>
                  <a:close/>
                </a:path>
                <a:path w="267969" h="196850">
                  <a:moveTo>
                    <a:pt x="2539" y="25400"/>
                  </a:moveTo>
                  <a:lnTo>
                    <a:pt x="0" y="25400"/>
                  </a:lnTo>
                  <a:lnTo>
                    <a:pt x="0" y="63500"/>
                  </a:lnTo>
                  <a:lnTo>
                    <a:pt x="2539" y="63500"/>
                  </a:lnTo>
                  <a:lnTo>
                    <a:pt x="2539" y="25400"/>
                  </a:lnTo>
                  <a:close/>
                </a:path>
                <a:path w="267969" h="196850">
                  <a:moveTo>
                    <a:pt x="267969" y="25400"/>
                  </a:moveTo>
                  <a:lnTo>
                    <a:pt x="265430" y="25400"/>
                  </a:lnTo>
                  <a:lnTo>
                    <a:pt x="265430" y="63500"/>
                  </a:lnTo>
                  <a:lnTo>
                    <a:pt x="267969" y="63500"/>
                  </a:lnTo>
                  <a:lnTo>
                    <a:pt x="267969" y="25400"/>
                  </a:lnTo>
                  <a:close/>
                </a:path>
                <a:path w="267969" h="196850">
                  <a:moveTo>
                    <a:pt x="2539" y="63500"/>
                  </a:moveTo>
                  <a:lnTo>
                    <a:pt x="0" y="63500"/>
                  </a:lnTo>
                  <a:lnTo>
                    <a:pt x="0" y="127000"/>
                  </a:lnTo>
                  <a:lnTo>
                    <a:pt x="2539" y="127000"/>
                  </a:lnTo>
                  <a:lnTo>
                    <a:pt x="2539" y="63500"/>
                  </a:lnTo>
                  <a:close/>
                </a:path>
                <a:path w="267969" h="196850">
                  <a:moveTo>
                    <a:pt x="267969" y="63500"/>
                  </a:moveTo>
                  <a:lnTo>
                    <a:pt x="265430" y="63500"/>
                  </a:lnTo>
                  <a:lnTo>
                    <a:pt x="265430" y="127000"/>
                  </a:lnTo>
                  <a:lnTo>
                    <a:pt x="267969" y="127000"/>
                  </a:lnTo>
                  <a:lnTo>
                    <a:pt x="267969" y="63500"/>
                  </a:lnTo>
                  <a:close/>
                </a:path>
                <a:path w="267969" h="196850">
                  <a:moveTo>
                    <a:pt x="2539" y="127000"/>
                  </a:moveTo>
                  <a:lnTo>
                    <a:pt x="0" y="127000"/>
                  </a:lnTo>
                  <a:lnTo>
                    <a:pt x="0" y="143510"/>
                  </a:lnTo>
                  <a:lnTo>
                    <a:pt x="2539" y="143510"/>
                  </a:lnTo>
                  <a:lnTo>
                    <a:pt x="2539" y="127000"/>
                  </a:lnTo>
                  <a:close/>
                </a:path>
                <a:path w="267969" h="196850">
                  <a:moveTo>
                    <a:pt x="267969" y="127000"/>
                  </a:moveTo>
                  <a:lnTo>
                    <a:pt x="265430" y="127000"/>
                  </a:lnTo>
                  <a:lnTo>
                    <a:pt x="265430" y="143510"/>
                  </a:lnTo>
                  <a:lnTo>
                    <a:pt x="267969" y="143510"/>
                  </a:lnTo>
                  <a:lnTo>
                    <a:pt x="267969" y="127000"/>
                  </a:lnTo>
                  <a:close/>
                </a:path>
                <a:path w="267969" h="196850">
                  <a:moveTo>
                    <a:pt x="2539" y="143510"/>
                  </a:moveTo>
                  <a:lnTo>
                    <a:pt x="0" y="143510"/>
                  </a:lnTo>
                  <a:lnTo>
                    <a:pt x="0" y="171450"/>
                  </a:lnTo>
                  <a:lnTo>
                    <a:pt x="2539" y="171450"/>
                  </a:lnTo>
                  <a:lnTo>
                    <a:pt x="2539" y="143510"/>
                  </a:lnTo>
                  <a:close/>
                </a:path>
                <a:path w="267969" h="196850">
                  <a:moveTo>
                    <a:pt x="267969" y="143510"/>
                  </a:moveTo>
                  <a:lnTo>
                    <a:pt x="265430" y="143510"/>
                  </a:lnTo>
                  <a:lnTo>
                    <a:pt x="265430" y="171450"/>
                  </a:lnTo>
                  <a:lnTo>
                    <a:pt x="267969" y="171450"/>
                  </a:lnTo>
                  <a:lnTo>
                    <a:pt x="267969" y="143510"/>
                  </a:lnTo>
                  <a:close/>
                </a:path>
                <a:path w="267969" h="196850">
                  <a:moveTo>
                    <a:pt x="2539" y="171450"/>
                  </a:moveTo>
                  <a:lnTo>
                    <a:pt x="0" y="171450"/>
                  </a:lnTo>
                  <a:lnTo>
                    <a:pt x="0" y="177800"/>
                  </a:lnTo>
                  <a:lnTo>
                    <a:pt x="2539" y="177800"/>
                  </a:lnTo>
                  <a:lnTo>
                    <a:pt x="2539" y="171450"/>
                  </a:lnTo>
                  <a:close/>
                </a:path>
                <a:path w="267969" h="196850">
                  <a:moveTo>
                    <a:pt x="267969" y="171450"/>
                  </a:moveTo>
                  <a:lnTo>
                    <a:pt x="265430" y="171450"/>
                  </a:lnTo>
                  <a:lnTo>
                    <a:pt x="265430" y="177800"/>
                  </a:lnTo>
                  <a:lnTo>
                    <a:pt x="267969" y="177800"/>
                  </a:lnTo>
                  <a:lnTo>
                    <a:pt x="267969" y="171450"/>
                  </a:lnTo>
                  <a:close/>
                </a:path>
                <a:path w="267969" h="196850">
                  <a:moveTo>
                    <a:pt x="2539" y="177800"/>
                  </a:moveTo>
                  <a:lnTo>
                    <a:pt x="0" y="177800"/>
                  </a:lnTo>
                  <a:lnTo>
                    <a:pt x="0" y="196850"/>
                  </a:lnTo>
                  <a:lnTo>
                    <a:pt x="267969" y="196850"/>
                  </a:lnTo>
                  <a:lnTo>
                    <a:pt x="267969" y="193040"/>
                  </a:lnTo>
                  <a:lnTo>
                    <a:pt x="2539" y="193040"/>
                  </a:lnTo>
                  <a:lnTo>
                    <a:pt x="2539" y="177800"/>
                  </a:lnTo>
                  <a:close/>
                </a:path>
                <a:path w="267969" h="196850">
                  <a:moveTo>
                    <a:pt x="267969" y="177800"/>
                  </a:moveTo>
                  <a:lnTo>
                    <a:pt x="265430" y="177800"/>
                  </a:lnTo>
                  <a:lnTo>
                    <a:pt x="265430" y="193040"/>
                  </a:lnTo>
                  <a:lnTo>
                    <a:pt x="267969" y="193040"/>
                  </a:lnTo>
                  <a:lnTo>
                    <a:pt x="267969" y="17780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510790" y="2745740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30">
                  <a:moveTo>
                    <a:pt x="262890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5080" y="15239"/>
                  </a:lnTo>
                  <a:lnTo>
                    <a:pt x="5080" y="381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  <a:path w="262889" h="189230">
                  <a:moveTo>
                    <a:pt x="262890" y="3810"/>
                  </a:moveTo>
                  <a:lnTo>
                    <a:pt x="257810" y="3810"/>
                  </a:lnTo>
                  <a:lnTo>
                    <a:pt x="257810" y="15239"/>
                  </a:lnTo>
                  <a:lnTo>
                    <a:pt x="262890" y="15239"/>
                  </a:lnTo>
                  <a:lnTo>
                    <a:pt x="262890" y="3810"/>
                  </a:lnTo>
                  <a:close/>
                </a:path>
                <a:path w="262889" h="189230">
                  <a:moveTo>
                    <a:pt x="508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5080" y="21589"/>
                  </a:lnTo>
                  <a:lnTo>
                    <a:pt x="5080" y="15240"/>
                  </a:lnTo>
                  <a:close/>
                </a:path>
                <a:path w="262889" h="189230">
                  <a:moveTo>
                    <a:pt x="262890" y="15240"/>
                  </a:moveTo>
                  <a:lnTo>
                    <a:pt x="257810" y="15240"/>
                  </a:lnTo>
                  <a:lnTo>
                    <a:pt x="257810" y="21589"/>
                  </a:lnTo>
                  <a:lnTo>
                    <a:pt x="262890" y="21589"/>
                  </a:lnTo>
                  <a:lnTo>
                    <a:pt x="262890" y="15240"/>
                  </a:lnTo>
                  <a:close/>
                </a:path>
                <a:path w="262889" h="189230">
                  <a:moveTo>
                    <a:pt x="5080" y="21590"/>
                  </a:moveTo>
                  <a:lnTo>
                    <a:pt x="0" y="21590"/>
                  </a:lnTo>
                  <a:lnTo>
                    <a:pt x="0" y="59689"/>
                  </a:lnTo>
                  <a:lnTo>
                    <a:pt x="5080" y="59689"/>
                  </a:lnTo>
                  <a:lnTo>
                    <a:pt x="5080" y="21590"/>
                  </a:lnTo>
                  <a:close/>
                </a:path>
                <a:path w="262889" h="189230">
                  <a:moveTo>
                    <a:pt x="262890" y="21590"/>
                  </a:moveTo>
                  <a:lnTo>
                    <a:pt x="257810" y="21590"/>
                  </a:lnTo>
                  <a:lnTo>
                    <a:pt x="257810" y="59689"/>
                  </a:lnTo>
                  <a:lnTo>
                    <a:pt x="262890" y="59689"/>
                  </a:lnTo>
                  <a:lnTo>
                    <a:pt x="262890" y="21590"/>
                  </a:lnTo>
                  <a:close/>
                </a:path>
                <a:path w="262889" h="189230">
                  <a:moveTo>
                    <a:pt x="5080" y="59690"/>
                  </a:moveTo>
                  <a:lnTo>
                    <a:pt x="0" y="59690"/>
                  </a:lnTo>
                  <a:lnTo>
                    <a:pt x="0" y="123189"/>
                  </a:lnTo>
                  <a:lnTo>
                    <a:pt x="5080" y="123189"/>
                  </a:lnTo>
                  <a:lnTo>
                    <a:pt x="5080" y="59690"/>
                  </a:lnTo>
                  <a:close/>
                </a:path>
                <a:path w="262889" h="189230">
                  <a:moveTo>
                    <a:pt x="262890" y="59690"/>
                  </a:moveTo>
                  <a:lnTo>
                    <a:pt x="257810" y="59690"/>
                  </a:lnTo>
                  <a:lnTo>
                    <a:pt x="257810" y="123189"/>
                  </a:lnTo>
                  <a:lnTo>
                    <a:pt x="262890" y="123189"/>
                  </a:lnTo>
                  <a:lnTo>
                    <a:pt x="262890" y="59690"/>
                  </a:lnTo>
                  <a:close/>
                </a:path>
                <a:path w="262889" h="189230">
                  <a:moveTo>
                    <a:pt x="5080" y="123190"/>
                  </a:moveTo>
                  <a:lnTo>
                    <a:pt x="0" y="123190"/>
                  </a:lnTo>
                  <a:lnTo>
                    <a:pt x="0" y="139700"/>
                  </a:lnTo>
                  <a:lnTo>
                    <a:pt x="5080" y="139700"/>
                  </a:lnTo>
                  <a:lnTo>
                    <a:pt x="5080" y="123190"/>
                  </a:lnTo>
                  <a:close/>
                </a:path>
                <a:path w="262889" h="189230">
                  <a:moveTo>
                    <a:pt x="262890" y="123190"/>
                  </a:moveTo>
                  <a:lnTo>
                    <a:pt x="257810" y="123190"/>
                  </a:lnTo>
                  <a:lnTo>
                    <a:pt x="257810" y="139700"/>
                  </a:lnTo>
                  <a:lnTo>
                    <a:pt x="262890" y="139700"/>
                  </a:lnTo>
                  <a:lnTo>
                    <a:pt x="262890" y="123190"/>
                  </a:lnTo>
                  <a:close/>
                </a:path>
                <a:path w="262889" h="189230">
                  <a:moveTo>
                    <a:pt x="5080" y="139700"/>
                  </a:moveTo>
                  <a:lnTo>
                    <a:pt x="0" y="139700"/>
                  </a:lnTo>
                  <a:lnTo>
                    <a:pt x="0" y="167639"/>
                  </a:lnTo>
                  <a:lnTo>
                    <a:pt x="5080" y="167639"/>
                  </a:lnTo>
                  <a:lnTo>
                    <a:pt x="5080" y="139700"/>
                  </a:lnTo>
                  <a:close/>
                </a:path>
                <a:path w="262889" h="189230">
                  <a:moveTo>
                    <a:pt x="262890" y="139700"/>
                  </a:moveTo>
                  <a:lnTo>
                    <a:pt x="257810" y="139700"/>
                  </a:lnTo>
                  <a:lnTo>
                    <a:pt x="257810" y="167639"/>
                  </a:lnTo>
                  <a:lnTo>
                    <a:pt x="262890" y="167639"/>
                  </a:lnTo>
                  <a:lnTo>
                    <a:pt x="262890" y="139700"/>
                  </a:lnTo>
                  <a:close/>
                </a:path>
                <a:path w="262889" h="189230">
                  <a:moveTo>
                    <a:pt x="508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5080" y="173989"/>
                  </a:lnTo>
                  <a:lnTo>
                    <a:pt x="5080" y="167640"/>
                  </a:lnTo>
                  <a:close/>
                </a:path>
                <a:path w="262889" h="189230">
                  <a:moveTo>
                    <a:pt x="262890" y="167640"/>
                  </a:moveTo>
                  <a:lnTo>
                    <a:pt x="257810" y="167640"/>
                  </a:lnTo>
                  <a:lnTo>
                    <a:pt x="257810" y="173989"/>
                  </a:lnTo>
                  <a:lnTo>
                    <a:pt x="262890" y="173989"/>
                  </a:lnTo>
                  <a:lnTo>
                    <a:pt x="262890" y="167640"/>
                  </a:lnTo>
                  <a:close/>
                </a:path>
                <a:path w="262889" h="189230">
                  <a:moveTo>
                    <a:pt x="5080" y="173990"/>
                  </a:moveTo>
                  <a:lnTo>
                    <a:pt x="0" y="173990"/>
                  </a:lnTo>
                  <a:lnTo>
                    <a:pt x="0" y="189230"/>
                  </a:lnTo>
                  <a:lnTo>
                    <a:pt x="262890" y="189230"/>
                  </a:lnTo>
                  <a:lnTo>
                    <a:pt x="262890" y="185420"/>
                  </a:lnTo>
                  <a:lnTo>
                    <a:pt x="5080" y="185420"/>
                  </a:lnTo>
                  <a:lnTo>
                    <a:pt x="5080" y="173990"/>
                  </a:lnTo>
                  <a:close/>
                </a:path>
                <a:path w="262889" h="189230">
                  <a:moveTo>
                    <a:pt x="262890" y="173990"/>
                  </a:moveTo>
                  <a:lnTo>
                    <a:pt x="257810" y="173990"/>
                  </a:lnTo>
                  <a:lnTo>
                    <a:pt x="257810" y="185420"/>
                  </a:lnTo>
                  <a:lnTo>
                    <a:pt x="262890" y="185420"/>
                  </a:lnTo>
                  <a:lnTo>
                    <a:pt x="262890" y="17399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515869" y="2749550"/>
              <a:ext cx="252730" cy="18161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255009" y="1751330"/>
              <a:ext cx="543560" cy="471170"/>
            </a:xfrm>
            <a:custGeom>
              <a:avLst/>
              <a:gdLst/>
              <a:ahLst/>
              <a:cxnLst/>
              <a:rect l="l" t="t" r="r" b="b"/>
              <a:pathLst>
                <a:path w="543560" h="471169">
                  <a:moveTo>
                    <a:pt x="243839" y="2539"/>
                  </a:moveTo>
                  <a:lnTo>
                    <a:pt x="224789" y="2539"/>
                  </a:lnTo>
                  <a:lnTo>
                    <a:pt x="243839" y="2666"/>
                  </a:lnTo>
                  <a:close/>
                </a:path>
                <a:path w="543560" h="471169">
                  <a:moveTo>
                    <a:pt x="300989" y="1524"/>
                  </a:moveTo>
                  <a:lnTo>
                    <a:pt x="243839" y="1524"/>
                  </a:lnTo>
                  <a:lnTo>
                    <a:pt x="243839" y="2539"/>
                  </a:lnTo>
                  <a:lnTo>
                    <a:pt x="300989" y="2539"/>
                  </a:lnTo>
                  <a:lnTo>
                    <a:pt x="300989" y="1524"/>
                  </a:lnTo>
                  <a:close/>
                </a:path>
                <a:path w="543560" h="471169">
                  <a:moveTo>
                    <a:pt x="273050" y="0"/>
                  </a:moveTo>
                  <a:lnTo>
                    <a:pt x="271779" y="0"/>
                  </a:lnTo>
                  <a:lnTo>
                    <a:pt x="271779" y="1524"/>
                  </a:lnTo>
                  <a:lnTo>
                    <a:pt x="273050" y="1524"/>
                  </a:lnTo>
                  <a:lnTo>
                    <a:pt x="273050" y="0"/>
                  </a:lnTo>
                  <a:close/>
                </a:path>
                <a:path w="543560" h="471169">
                  <a:moveTo>
                    <a:pt x="541019" y="191770"/>
                  </a:moveTo>
                  <a:lnTo>
                    <a:pt x="539750" y="191770"/>
                  </a:lnTo>
                  <a:lnTo>
                    <a:pt x="539750" y="279400"/>
                  </a:lnTo>
                  <a:lnTo>
                    <a:pt x="541020" y="279400"/>
                  </a:lnTo>
                  <a:lnTo>
                    <a:pt x="541020" y="271780"/>
                  </a:lnTo>
                  <a:lnTo>
                    <a:pt x="542289" y="271780"/>
                  </a:lnTo>
                  <a:lnTo>
                    <a:pt x="542289" y="264160"/>
                  </a:lnTo>
                  <a:lnTo>
                    <a:pt x="543559" y="264160"/>
                  </a:lnTo>
                  <a:lnTo>
                    <a:pt x="543560" y="207010"/>
                  </a:lnTo>
                  <a:lnTo>
                    <a:pt x="542289" y="207010"/>
                  </a:lnTo>
                  <a:lnTo>
                    <a:pt x="542289" y="199390"/>
                  </a:lnTo>
                  <a:lnTo>
                    <a:pt x="541020" y="199390"/>
                  </a:lnTo>
                  <a:lnTo>
                    <a:pt x="541019" y="191770"/>
                  </a:lnTo>
                  <a:close/>
                </a:path>
                <a:path w="543560" h="471169">
                  <a:moveTo>
                    <a:pt x="2539" y="208280"/>
                  </a:moveTo>
                  <a:lnTo>
                    <a:pt x="1269" y="208280"/>
                  </a:lnTo>
                  <a:lnTo>
                    <a:pt x="1269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64160"/>
                  </a:lnTo>
                  <a:lnTo>
                    <a:pt x="2539" y="264160"/>
                  </a:lnTo>
                  <a:lnTo>
                    <a:pt x="2539" y="208280"/>
                  </a:lnTo>
                  <a:close/>
                </a:path>
                <a:path w="543560" h="471169">
                  <a:moveTo>
                    <a:pt x="300989" y="470027"/>
                  </a:moveTo>
                  <a:lnTo>
                    <a:pt x="243839" y="470027"/>
                  </a:lnTo>
                  <a:lnTo>
                    <a:pt x="243839" y="471170"/>
                  </a:lnTo>
                  <a:lnTo>
                    <a:pt x="300989" y="471170"/>
                  </a:lnTo>
                  <a:lnTo>
                    <a:pt x="300989" y="470027"/>
                  </a:lnTo>
                  <a:close/>
                </a:path>
                <a:path w="543560" h="471169">
                  <a:moveTo>
                    <a:pt x="313689" y="468757"/>
                  </a:moveTo>
                  <a:lnTo>
                    <a:pt x="238760" y="468757"/>
                  </a:lnTo>
                  <a:lnTo>
                    <a:pt x="238760" y="470027"/>
                  </a:lnTo>
                  <a:lnTo>
                    <a:pt x="313689" y="470027"/>
                  </a:lnTo>
                  <a:lnTo>
                    <a:pt x="313689" y="468757"/>
                  </a:lnTo>
                  <a:close/>
                </a:path>
                <a:path w="543560" h="471169">
                  <a:moveTo>
                    <a:pt x="322579" y="467487"/>
                  </a:moveTo>
                  <a:lnTo>
                    <a:pt x="229869" y="467487"/>
                  </a:lnTo>
                  <a:lnTo>
                    <a:pt x="229869" y="468757"/>
                  </a:lnTo>
                  <a:lnTo>
                    <a:pt x="322579" y="468757"/>
                  </a:lnTo>
                  <a:lnTo>
                    <a:pt x="322579" y="467487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257550" y="1753870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19">
                  <a:moveTo>
                    <a:pt x="214629" y="2539"/>
                  </a:moveTo>
                  <a:lnTo>
                    <a:pt x="207010" y="2539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2794"/>
                  </a:lnTo>
                  <a:lnTo>
                    <a:pt x="214629" y="2794"/>
                  </a:lnTo>
                  <a:lnTo>
                    <a:pt x="214629" y="2539"/>
                  </a:lnTo>
                  <a:close/>
                </a:path>
                <a:path w="537210" h="464819">
                  <a:moveTo>
                    <a:pt x="328930" y="2539"/>
                  </a:moveTo>
                  <a:lnTo>
                    <a:pt x="325119" y="2539"/>
                  </a:lnTo>
                  <a:lnTo>
                    <a:pt x="325119" y="2794"/>
                  </a:lnTo>
                  <a:lnTo>
                    <a:pt x="328930" y="2794"/>
                  </a:lnTo>
                  <a:lnTo>
                    <a:pt x="328930" y="2539"/>
                  </a:lnTo>
                  <a:close/>
                </a:path>
                <a:path w="537210" h="464819">
                  <a:moveTo>
                    <a:pt x="325119" y="1524"/>
                  </a:moveTo>
                  <a:lnTo>
                    <a:pt x="214629" y="1524"/>
                  </a:lnTo>
                  <a:lnTo>
                    <a:pt x="214629" y="2539"/>
                  </a:lnTo>
                  <a:lnTo>
                    <a:pt x="325119" y="2539"/>
                  </a:lnTo>
                  <a:lnTo>
                    <a:pt x="325119" y="1524"/>
                  </a:lnTo>
                  <a:close/>
                </a:path>
                <a:path w="537210" h="464819">
                  <a:moveTo>
                    <a:pt x="306070" y="0"/>
                  </a:moveTo>
                  <a:lnTo>
                    <a:pt x="298450" y="0"/>
                  </a:lnTo>
                  <a:lnTo>
                    <a:pt x="222250" y="126"/>
                  </a:lnTo>
                  <a:lnTo>
                    <a:pt x="222250" y="1524"/>
                  </a:lnTo>
                  <a:lnTo>
                    <a:pt x="306070" y="1524"/>
                  </a:lnTo>
                  <a:lnTo>
                    <a:pt x="306070" y="0"/>
                  </a:lnTo>
                  <a:close/>
                </a:path>
                <a:path w="537210" h="464819">
                  <a:moveTo>
                    <a:pt x="534669" y="176530"/>
                  </a:moveTo>
                  <a:lnTo>
                    <a:pt x="533400" y="176530"/>
                  </a:lnTo>
                  <a:lnTo>
                    <a:pt x="533400" y="290830"/>
                  </a:lnTo>
                  <a:lnTo>
                    <a:pt x="534669" y="290830"/>
                  </a:lnTo>
                  <a:lnTo>
                    <a:pt x="534670" y="287020"/>
                  </a:lnTo>
                  <a:lnTo>
                    <a:pt x="535939" y="287020"/>
                  </a:lnTo>
                  <a:lnTo>
                    <a:pt x="535939" y="283210"/>
                  </a:lnTo>
                  <a:lnTo>
                    <a:pt x="537210" y="283210"/>
                  </a:lnTo>
                  <a:lnTo>
                    <a:pt x="537210" y="184150"/>
                  </a:lnTo>
                  <a:lnTo>
                    <a:pt x="535939" y="184150"/>
                  </a:lnTo>
                  <a:lnTo>
                    <a:pt x="535939" y="180340"/>
                  </a:lnTo>
                  <a:lnTo>
                    <a:pt x="534670" y="180340"/>
                  </a:lnTo>
                  <a:lnTo>
                    <a:pt x="534669" y="176530"/>
                  </a:lnTo>
                  <a:close/>
                </a:path>
                <a:path w="537210" h="464819">
                  <a:moveTo>
                    <a:pt x="3810" y="184150"/>
                  </a:moveTo>
                  <a:lnTo>
                    <a:pt x="2539" y="184150"/>
                  </a:lnTo>
                  <a:lnTo>
                    <a:pt x="2539" y="190500"/>
                  </a:lnTo>
                  <a:lnTo>
                    <a:pt x="1270" y="190500"/>
                  </a:lnTo>
                  <a:lnTo>
                    <a:pt x="1270" y="198120"/>
                  </a:lnTo>
                  <a:lnTo>
                    <a:pt x="0" y="198120"/>
                  </a:lnTo>
                  <a:lnTo>
                    <a:pt x="0" y="269240"/>
                  </a:lnTo>
                  <a:lnTo>
                    <a:pt x="1270" y="269240"/>
                  </a:lnTo>
                  <a:lnTo>
                    <a:pt x="1270" y="276860"/>
                  </a:lnTo>
                  <a:lnTo>
                    <a:pt x="2539" y="276860"/>
                  </a:lnTo>
                  <a:lnTo>
                    <a:pt x="2539" y="283210"/>
                  </a:lnTo>
                  <a:lnTo>
                    <a:pt x="3810" y="283210"/>
                  </a:lnTo>
                  <a:lnTo>
                    <a:pt x="3810" y="184150"/>
                  </a:lnTo>
                  <a:close/>
                </a:path>
                <a:path w="537210" h="464819">
                  <a:moveTo>
                    <a:pt x="325119" y="463550"/>
                  </a:moveTo>
                  <a:lnTo>
                    <a:pt x="214629" y="463550"/>
                  </a:lnTo>
                  <a:lnTo>
                    <a:pt x="214629" y="464820"/>
                  </a:lnTo>
                  <a:lnTo>
                    <a:pt x="325119" y="464820"/>
                  </a:lnTo>
                  <a:lnTo>
                    <a:pt x="325119" y="463550"/>
                  </a:lnTo>
                  <a:close/>
                </a:path>
                <a:path w="537210" h="464819">
                  <a:moveTo>
                    <a:pt x="334010" y="462280"/>
                  </a:moveTo>
                  <a:lnTo>
                    <a:pt x="210820" y="462280"/>
                  </a:lnTo>
                  <a:lnTo>
                    <a:pt x="210820" y="463550"/>
                  </a:lnTo>
                  <a:lnTo>
                    <a:pt x="334010" y="463550"/>
                  </a:lnTo>
                  <a:lnTo>
                    <a:pt x="334010" y="462280"/>
                  </a:lnTo>
                  <a:close/>
                </a:path>
                <a:path w="537210" h="464819">
                  <a:moveTo>
                    <a:pt x="341630" y="461010"/>
                  </a:moveTo>
                  <a:lnTo>
                    <a:pt x="204470" y="461010"/>
                  </a:lnTo>
                  <a:lnTo>
                    <a:pt x="204470" y="462280"/>
                  </a:lnTo>
                  <a:lnTo>
                    <a:pt x="341630" y="462280"/>
                  </a:lnTo>
                  <a:lnTo>
                    <a:pt x="341630" y="46101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261360" y="1757679"/>
              <a:ext cx="529590" cy="457834"/>
            </a:xfrm>
            <a:custGeom>
              <a:avLst/>
              <a:gdLst/>
              <a:ahLst/>
              <a:cxnLst/>
              <a:rect l="l" t="t" r="r" b="b"/>
              <a:pathLst>
                <a:path w="529589" h="457835">
                  <a:moveTo>
                    <a:pt x="3810" y="166370"/>
                  </a:moveTo>
                  <a:lnTo>
                    <a:pt x="0" y="16637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166370"/>
                  </a:lnTo>
                  <a:close/>
                </a:path>
                <a:path w="529589" h="457835">
                  <a:moveTo>
                    <a:pt x="340360" y="2540"/>
                  </a:moveTo>
                  <a:lnTo>
                    <a:pt x="335280" y="2540"/>
                  </a:lnTo>
                  <a:lnTo>
                    <a:pt x="335280" y="1524"/>
                  </a:lnTo>
                  <a:lnTo>
                    <a:pt x="330187" y="1524"/>
                  </a:lnTo>
                  <a:lnTo>
                    <a:pt x="330187" y="0"/>
                  </a:lnTo>
                  <a:lnTo>
                    <a:pt x="198120" y="0"/>
                  </a:lnTo>
                  <a:lnTo>
                    <a:pt x="198120" y="1524"/>
                  </a:lnTo>
                  <a:lnTo>
                    <a:pt x="193040" y="1524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667"/>
                  </a:lnTo>
                  <a:lnTo>
                    <a:pt x="340360" y="2540"/>
                  </a:lnTo>
                  <a:close/>
                </a:path>
                <a:path w="529589" h="457835">
                  <a:moveTo>
                    <a:pt x="347980" y="454799"/>
                  </a:moveTo>
                  <a:lnTo>
                    <a:pt x="184150" y="454799"/>
                  </a:lnTo>
                  <a:lnTo>
                    <a:pt x="184150" y="455930"/>
                  </a:lnTo>
                  <a:lnTo>
                    <a:pt x="193040" y="455930"/>
                  </a:lnTo>
                  <a:lnTo>
                    <a:pt x="193040" y="457212"/>
                  </a:lnTo>
                  <a:lnTo>
                    <a:pt x="344170" y="457212"/>
                  </a:lnTo>
                  <a:lnTo>
                    <a:pt x="344170" y="455930"/>
                  </a:lnTo>
                  <a:lnTo>
                    <a:pt x="347980" y="455930"/>
                  </a:lnTo>
                  <a:lnTo>
                    <a:pt x="347980" y="454799"/>
                  </a:lnTo>
                  <a:close/>
                </a:path>
                <a:path w="529589" h="457835">
                  <a:moveTo>
                    <a:pt x="529590" y="165100"/>
                  </a:moveTo>
                  <a:lnTo>
                    <a:pt x="527037" y="165100"/>
                  </a:lnTo>
                  <a:lnTo>
                    <a:pt x="527037" y="293370"/>
                  </a:lnTo>
                  <a:lnTo>
                    <a:pt x="529590" y="293370"/>
                  </a:lnTo>
                  <a:lnTo>
                    <a:pt x="529590" y="16510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3265170" y="1761616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39" h="450850">
                  <a:moveTo>
                    <a:pt x="3797" y="151003"/>
                  </a:moveTo>
                  <a:lnTo>
                    <a:pt x="0" y="151003"/>
                  </a:lnTo>
                  <a:lnTo>
                    <a:pt x="0" y="299593"/>
                  </a:lnTo>
                  <a:lnTo>
                    <a:pt x="3797" y="299593"/>
                  </a:lnTo>
                  <a:lnTo>
                    <a:pt x="3797" y="151003"/>
                  </a:lnTo>
                  <a:close/>
                </a:path>
                <a:path w="523239" h="450850">
                  <a:moveTo>
                    <a:pt x="350520" y="2413"/>
                  </a:moveTo>
                  <a:lnTo>
                    <a:pt x="346710" y="2413"/>
                  </a:lnTo>
                  <a:lnTo>
                    <a:pt x="346710" y="1397"/>
                  </a:lnTo>
                  <a:lnTo>
                    <a:pt x="346710" y="1143"/>
                  </a:lnTo>
                  <a:lnTo>
                    <a:pt x="344170" y="1143"/>
                  </a:lnTo>
                  <a:lnTo>
                    <a:pt x="344170" y="127"/>
                  </a:lnTo>
                  <a:lnTo>
                    <a:pt x="336550" y="127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0340" y="127"/>
                  </a:lnTo>
                  <a:lnTo>
                    <a:pt x="180340" y="1143"/>
                  </a:lnTo>
                  <a:lnTo>
                    <a:pt x="175260" y="1143"/>
                  </a:lnTo>
                  <a:lnTo>
                    <a:pt x="175260" y="2413"/>
                  </a:lnTo>
                  <a:lnTo>
                    <a:pt x="171450" y="2413"/>
                  </a:lnTo>
                  <a:lnTo>
                    <a:pt x="171450" y="3810"/>
                  </a:lnTo>
                  <a:lnTo>
                    <a:pt x="350520" y="3810"/>
                  </a:lnTo>
                  <a:lnTo>
                    <a:pt x="350520" y="2413"/>
                  </a:lnTo>
                  <a:close/>
                </a:path>
                <a:path w="523239" h="450850">
                  <a:moveTo>
                    <a:pt x="355600" y="446925"/>
                  </a:moveTo>
                  <a:lnTo>
                    <a:pt x="170180" y="446925"/>
                  </a:lnTo>
                  <a:lnTo>
                    <a:pt x="170180" y="448195"/>
                  </a:lnTo>
                  <a:lnTo>
                    <a:pt x="173990" y="448195"/>
                  </a:lnTo>
                  <a:lnTo>
                    <a:pt x="173990" y="449453"/>
                  </a:lnTo>
                  <a:lnTo>
                    <a:pt x="177800" y="449453"/>
                  </a:lnTo>
                  <a:lnTo>
                    <a:pt x="177800" y="450735"/>
                  </a:lnTo>
                  <a:lnTo>
                    <a:pt x="349250" y="450735"/>
                  </a:lnTo>
                  <a:lnTo>
                    <a:pt x="349250" y="449453"/>
                  </a:lnTo>
                  <a:lnTo>
                    <a:pt x="351790" y="449453"/>
                  </a:lnTo>
                  <a:lnTo>
                    <a:pt x="351790" y="448195"/>
                  </a:lnTo>
                  <a:lnTo>
                    <a:pt x="355600" y="448195"/>
                  </a:lnTo>
                  <a:lnTo>
                    <a:pt x="355600" y="446925"/>
                  </a:lnTo>
                  <a:close/>
                </a:path>
                <a:path w="523239" h="450850">
                  <a:moveTo>
                    <a:pt x="523227" y="151003"/>
                  </a:moveTo>
                  <a:lnTo>
                    <a:pt x="519430" y="151003"/>
                  </a:lnTo>
                  <a:lnTo>
                    <a:pt x="519430" y="297053"/>
                  </a:lnTo>
                  <a:lnTo>
                    <a:pt x="519430" y="299593"/>
                  </a:lnTo>
                  <a:lnTo>
                    <a:pt x="520700" y="299593"/>
                  </a:lnTo>
                  <a:lnTo>
                    <a:pt x="520700" y="297053"/>
                  </a:lnTo>
                  <a:lnTo>
                    <a:pt x="523227" y="297053"/>
                  </a:lnTo>
                  <a:lnTo>
                    <a:pt x="523227" y="151003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3268967" y="1765426"/>
              <a:ext cx="516255" cy="443230"/>
            </a:xfrm>
            <a:custGeom>
              <a:avLst/>
              <a:gdLst/>
              <a:ahLst/>
              <a:cxnLst/>
              <a:rect l="l" t="t" r="r" b="b"/>
              <a:pathLst>
                <a:path w="516254" h="443230">
                  <a:moveTo>
                    <a:pt x="2552" y="140843"/>
                  </a:moveTo>
                  <a:lnTo>
                    <a:pt x="0" y="140843"/>
                  </a:lnTo>
                  <a:lnTo>
                    <a:pt x="0" y="303403"/>
                  </a:lnTo>
                  <a:lnTo>
                    <a:pt x="2552" y="303403"/>
                  </a:lnTo>
                  <a:lnTo>
                    <a:pt x="2552" y="140843"/>
                  </a:lnTo>
                  <a:close/>
                </a:path>
                <a:path w="516254" h="443230">
                  <a:moveTo>
                    <a:pt x="157492" y="3683"/>
                  </a:moveTo>
                  <a:lnTo>
                    <a:pt x="153682" y="3683"/>
                  </a:lnTo>
                  <a:lnTo>
                    <a:pt x="153682" y="3810"/>
                  </a:lnTo>
                  <a:lnTo>
                    <a:pt x="157492" y="3810"/>
                  </a:lnTo>
                  <a:lnTo>
                    <a:pt x="157492" y="3683"/>
                  </a:lnTo>
                  <a:close/>
                </a:path>
                <a:path w="516254" h="443230">
                  <a:moveTo>
                    <a:pt x="353072" y="1143"/>
                  </a:moveTo>
                  <a:lnTo>
                    <a:pt x="349262" y="1143"/>
                  </a:lnTo>
                  <a:lnTo>
                    <a:pt x="349262" y="127"/>
                  </a:lnTo>
                  <a:lnTo>
                    <a:pt x="346722" y="127"/>
                  </a:lnTo>
                  <a:lnTo>
                    <a:pt x="346722" y="0"/>
                  </a:lnTo>
                  <a:lnTo>
                    <a:pt x="167652" y="0"/>
                  </a:lnTo>
                  <a:lnTo>
                    <a:pt x="167652" y="127"/>
                  </a:lnTo>
                  <a:lnTo>
                    <a:pt x="163842" y="127"/>
                  </a:lnTo>
                  <a:lnTo>
                    <a:pt x="163842" y="1143"/>
                  </a:lnTo>
                  <a:lnTo>
                    <a:pt x="161302" y="1143"/>
                  </a:lnTo>
                  <a:lnTo>
                    <a:pt x="161302" y="2413"/>
                  </a:lnTo>
                  <a:lnTo>
                    <a:pt x="353072" y="2413"/>
                  </a:lnTo>
                  <a:lnTo>
                    <a:pt x="353072" y="1270"/>
                  </a:lnTo>
                  <a:lnTo>
                    <a:pt x="353072" y="1143"/>
                  </a:lnTo>
                  <a:close/>
                </a:path>
                <a:path w="516254" h="443230">
                  <a:moveTo>
                    <a:pt x="356882" y="2667"/>
                  </a:moveTo>
                  <a:lnTo>
                    <a:pt x="157492" y="2667"/>
                  </a:lnTo>
                  <a:lnTo>
                    <a:pt x="157492" y="3683"/>
                  </a:lnTo>
                  <a:lnTo>
                    <a:pt x="356882" y="3683"/>
                  </a:lnTo>
                  <a:lnTo>
                    <a:pt x="356882" y="2667"/>
                  </a:lnTo>
                  <a:close/>
                </a:path>
                <a:path w="516254" h="443230">
                  <a:moveTo>
                    <a:pt x="361962" y="439293"/>
                  </a:moveTo>
                  <a:lnTo>
                    <a:pt x="156222" y="439293"/>
                  </a:lnTo>
                  <a:lnTo>
                    <a:pt x="156222" y="440702"/>
                  </a:lnTo>
                  <a:lnTo>
                    <a:pt x="160032" y="440702"/>
                  </a:lnTo>
                  <a:lnTo>
                    <a:pt x="160032" y="441833"/>
                  </a:lnTo>
                  <a:lnTo>
                    <a:pt x="163842" y="441833"/>
                  </a:lnTo>
                  <a:lnTo>
                    <a:pt x="163842" y="443115"/>
                  </a:lnTo>
                  <a:lnTo>
                    <a:pt x="355612" y="443115"/>
                  </a:lnTo>
                  <a:lnTo>
                    <a:pt x="355612" y="441833"/>
                  </a:lnTo>
                  <a:lnTo>
                    <a:pt x="358152" y="441833"/>
                  </a:lnTo>
                  <a:lnTo>
                    <a:pt x="358152" y="440702"/>
                  </a:lnTo>
                  <a:lnTo>
                    <a:pt x="361962" y="440702"/>
                  </a:lnTo>
                  <a:lnTo>
                    <a:pt x="361962" y="439293"/>
                  </a:lnTo>
                  <a:close/>
                </a:path>
                <a:path w="516254" h="443230">
                  <a:moveTo>
                    <a:pt x="513092" y="303415"/>
                  </a:moveTo>
                  <a:lnTo>
                    <a:pt x="511822" y="303415"/>
                  </a:lnTo>
                  <a:lnTo>
                    <a:pt x="511822" y="305943"/>
                  </a:lnTo>
                  <a:lnTo>
                    <a:pt x="513092" y="305943"/>
                  </a:lnTo>
                  <a:lnTo>
                    <a:pt x="513092" y="303415"/>
                  </a:lnTo>
                  <a:close/>
                </a:path>
                <a:path w="516254" h="443230">
                  <a:moveTo>
                    <a:pt x="515632" y="140843"/>
                  </a:moveTo>
                  <a:lnTo>
                    <a:pt x="513092" y="140843"/>
                  </a:lnTo>
                  <a:lnTo>
                    <a:pt x="513092" y="138303"/>
                  </a:lnTo>
                  <a:lnTo>
                    <a:pt x="511822" y="138303"/>
                  </a:lnTo>
                  <a:lnTo>
                    <a:pt x="511822" y="140843"/>
                  </a:lnTo>
                  <a:lnTo>
                    <a:pt x="511810" y="302133"/>
                  </a:lnTo>
                  <a:lnTo>
                    <a:pt x="511822" y="303403"/>
                  </a:lnTo>
                  <a:lnTo>
                    <a:pt x="513092" y="303403"/>
                  </a:lnTo>
                  <a:lnTo>
                    <a:pt x="513092" y="302133"/>
                  </a:lnTo>
                  <a:lnTo>
                    <a:pt x="515632" y="302133"/>
                  </a:lnTo>
                  <a:lnTo>
                    <a:pt x="515632" y="140843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3271520" y="176910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3797" y="128270"/>
                  </a:moveTo>
                  <a:lnTo>
                    <a:pt x="0" y="128270"/>
                  </a:lnTo>
                  <a:lnTo>
                    <a:pt x="0" y="308610"/>
                  </a:lnTo>
                  <a:lnTo>
                    <a:pt x="3797" y="308610"/>
                  </a:lnTo>
                  <a:lnTo>
                    <a:pt x="3797" y="128270"/>
                  </a:lnTo>
                  <a:close/>
                </a:path>
                <a:path w="509270" h="435610">
                  <a:moveTo>
                    <a:pt x="361950" y="1270"/>
                  </a:moveTo>
                  <a:lnTo>
                    <a:pt x="356870" y="1270"/>
                  </a:lnTo>
                  <a:lnTo>
                    <a:pt x="356870" y="254"/>
                  </a:lnTo>
                  <a:lnTo>
                    <a:pt x="356870" y="0"/>
                  </a:lnTo>
                  <a:lnTo>
                    <a:pt x="354330" y="0"/>
                  </a:lnTo>
                  <a:lnTo>
                    <a:pt x="151130" y="0"/>
                  </a:lnTo>
                  <a:lnTo>
                    <a:pt x="151130" y="1270"/>
                  </a:lnTo>
                  <a:lnTo>
                    <a:pt x="148590" y="1270"/>
                  </a:lnTo>
                  <a:lnTo>
                    <a:pt x="148590" y="2667"/>
                  </a:lnTo>
                  <a:lnTo>
                    <a:pt x="361950" y="2667"/>
                  </a:lnTo>
                  <a:lnTo>
                    <a:pt x="361950" y="1270"/>
                  </a:lnTo>
                  <a:close/>
                </a:path>
                <a:path w="509270" h="435610">
                  <a:moveTo>
                    <a:pt x="369570" y="431800"/>
                  </a:moveTo>
                  <a:lnTo>
                    <a:pt x="143510" y="431800"/>
                  </a:lnTo>
                  <a:lnTo>
                    <a:pt x="143510" y="433197"/>
                  </a:lnTo>
                  <a:lnTo>
                    <a:pt x="146050" y="433197"/>
                  </a:lnTo>
                  <a:lnTo>
                    <a:pt x="146050" y="434340"/>
                  </a:lnTo>
                  <a:lnTo>
                    <a:pt x="148590" y="434340"/>
                  </a:lnTo>
                  <a:lnTo>
                    <a:pt x="148590" y="435610"/>
                  </a:lnTo>
                  <a:lnTo>
                    <a:pt x="361950" y="435610"/>
                  </a:lnTo>
                  <a:lnTo>
                    <a:pt x="361950" y="434340"/>
                  </a:lnTo>
                  <a:lnTo>
                    <a:pt x="367030" y="434340"/>
                  </a:lnTo>
                  <a:lnTo>
                    <a:pt x="367030" y="433197"/>
                  </a:lnTo>
                  <a:lnTo>
                    <a:pt x="369570" y="433197"/>
                  </a:lnTo>
                  <a:lnTo>
                    <a:pt x="369570" y="431800"/>
                  </a:lnTo>
                  <a:close/>
                </a:path>
                <a:path w="509270" h="435610">
                  <a:moveTo>
                    <a:pt x="509257" y="128270"/>
                  </a:moveTo>
                  <a:lnTo>
                    <a:pt x="506730" y="128270"/>
                  </a:lnTo>
                  <a:lnTo>
                    <a:pt x="506730" y="125730"/>
                  </a:lnTo>
                  <a:lnTo>
                    <a:pt x="505460" y="125730"/>
                  </a:lnTo>
                  <a:lnTo>
                    <a:pt x="505460" y="128270"/>
                  </a:lnTo>
                  <a:lnTo>
                    <a:pt x="505460" y="30861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lnTo>
                    <a:pt x="509257" y="308610"/>
                  </a:lnTo>
                  <a:lnTo>
                    <a:pt x="509257" y="12827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3275317" y="1771776"/>
              <a:ext cx="502284" cy="429259"/>
            </a:xfrm>
            <a:custGeom>
              <a:avLst/>
              <a:gdLst/>
              <a:ahLst/>
              <a:cxnLst/>
              <a:rect l="l" t="t" r="r" b="b"/>
              <a:pathLst>
                <a:path w="502285" h="429260">
                  <a:moveTo>
                    <a:pt x="3822" y="117983"/>
                  </a:moveTo>
                  <a:lnTo>
                    <a:pt x="2552" y="117983"/>
                  </a:lnTo>
                  <a:lnTo>
                    <a:pt x="2552" y="120523"/>
                  </a:lnTo>
                  <a:lnTo>
                    <a:pt x="1282" y="120523"/>
                  </a:lnTo>
                  <a:lnTo>
                    <a:pt x="1282" y="123063"/>
                  </a:lnTo>
                  <a:lnTo>
                    <a:pt x="0" y="123063"/>
                  </a:lnTo>
                  <a:lnTo>
                    <a:pt x="0" y="125603"/>
                  </a:lnTo>
                  <a:lnTo>
                    <a:pt x="0" y="311023"/>
                  </a:lnTo>
                  <a:lnTo>
                    <a:pt x="2552" y="311023"/>
                  </a:lnTo>
                  <a:lnTo>
                    <a:pt x="2552" y="313563"/>
                  </a:lnTo>
                  <a:lnTo>
                    <a:pt x="3822" y="313563"/>
                  </a:lnTo>
                  <a:lnTo>
                    <a:pt x="3822" y="311023"/>
                  </a:lnTo>
                  <a:lnTo>
                    <a:pt x="3822" y="125603"/>
                  </a:lnTo>
                  <a:lnTo>
                    <a:pt x="3822" y="123063"/>
                  </a:lnTo>
                  <a:lnTo>
                    <a:pt x="3822" y="120523"/>
                  </a:lnTo>
                  <a:lnTo>
                    <a:pt x="3822" y="117983"/>
                  </a:lnTo>
                  <a:close/>
                </a:path>
                <a:path w="502285" h="429260">
                  <a:moveTo>
                    <a:pt x="133362" y="3683"/>
                  </a:moveTo>
                  <a:lnTo>
                    <a:pt x="130822" y="3683"/>
                  </a:lnTo>
                  <a:lnTo>
                    <a:pt x="130822" y="3810"/>
                  </a:lnTo>
                  <a:lnTo>
                    <a:pt x="133362" y="3810"/>
                  </a:lnTo>
                  <a:lnTo>
                    <a:pt x="133362" y="3683"/>
                  </a:lnTo>
                  <a:close/>
                </a:path>
                <a:path w="502285" h="429260">
                  <a:moveTo>
                    <a:pt x="364490" y="1143"/>
                  </a:moveTo>
                  <a:lnTo>
                    <a:pt x="360692" y="1143"/>
                  </a:lnTo>
                  <a:lnTo>
                    <a:pt x="360692" y="127"/>
                  </a:lnTo>
                  <a:lnTo>
                    <a:pt x="358152" y="127"/>
                  </a:lnTo>
                  <a:lnTo>
                    <a:pt x="358152" y="0"/>
                  </a:lnTo>
                  <a:lnTo>
                    <a:pt x="144792" y="0"/>
                  </a:lnTo>
                  <a:lnTo>
                    <a:pt x="144792" y="127"/>
                  </a:lnTo>
                  <a:lnTo>
                    <a:pt x="140982" y="127"/>
                  </a:lnTo>
                  <a:lnTo>
                    <a:pt x="140982" y="1143"/>
                  </a:lnTo>
                  <a:lnTo>
                    <a:pt x="137172" y="1143"/>
                  </a:lnTo>
                  <a:lnTo>
                    <a:pt x="137172" y="2413"/>
                  </a:lnTo>
                  <a:lnTo>
                    <a:pt x="364490" y="2413"/>
                  </a:lnTo>
                  <a:lnTo>
                    <a:pt x="364490" y="1270"/>
                  </a:lnTo>
                  <a:lnTo>
                    <a:pt x="364490" y="1143"/>
                  </a:lnTo>
                  <a:close/>
                </a:path>
                <a:path w="502285" h="429260">
                  <a:moveTo>
                    <a:pt x="367030" y="2667"/>
                  </a:moveTo>
                  <a:lnTo>
                    <a:pt x="133362" y="2667"/>
                  </a:lnTo>
                  <a:lnTo>
                    <a:pt x="133362" y="3683"/>
                  </a:lnTo>
                  <a:lnTo>
                    <a:pt x="367030" y="3683"/>
                  </a:lnTo>
                  <a:lnTo>
                    <a:pt x="367030" y="2667"/>
                  </a:lnTo>
                  <a:close/>
                </a:path>
                <a:path w="502285" h="429260">
                  <a:moveTo>
                    <a:pt x="375932" y="425323"/>
                  </a:moveTo>
                  <a:lnTo>
                    <a:pt x="129552" y="425323"/>
                  </a:lnTo>
                  <a:lnTo>
                    <a:pt x="129552" y="426720"/>
                  </a:lnTo>
                  <a:lnTo>
                    <a:pt x="133362" y="426720"/>
                  </a:lnTo>
                  <a:lnTo>
                    <a:pt x="133362" y="428002"/>
                  </a:lnTo>
                  <a:lnTo>
                    <a:pt x="135902" y="428002"/>
                  </a:lnTo>
                  <a:lnTo>
                    <a:pt x="135902" y="429133"/>
                  </a:lnTo>
                  <a:lnTo>
                    <a:pt x="369582" y="429133"/>
                  </a:lnTo>
                  <a:lnTo>
                    <a:pt x="369582" y="428002"/>
                  </a:lnTo>
                  <a:lnTo>
                    <a:pt x="373380" y="428002"/>
                  </a:lnTo>
                  <a:lnTo>
                    <a:pt x="373380" y="426720"/>
                  </a:lnTo>
                  <a:lnTo>
                    <a:pt x="375932" y="426720"/>
                  </a:lnTo>
                  <a:lnTo>
                    <a:pt x="375932" y="425323"/>
                  </a:lnTo>
                  <a:close/>
                </a:path>
                <a:path w="502285" h="429260">
                  <a:moveTo>
                    <a:pt x="501662" y="120523"/>
                  </a:moveTo>
                  <a:lnTo>
                    <a:pt x="500392" y="120523"/>
                  </a:lnTo>
                  <a:lnTo>
                    <a:pt x="500392" y="117983"/>
                  </a:lnTo>
                  <a:lnTo>
                    <a:pt x="499122" y="117983"/>
                  </a:lnTo>
                  <a:lnTo>
                    <a:pt x="499122" y="115443"/>
                  </a:lnTo>
                  <a:lnTo>
                    <a:pt x="497852" y="115443"/>
                  </a:lnTo>
                  <a:lnTo>
                    <a:pt x="497852" y="117983"/>
                  </a:lnTo>
                  <a:lnTo>
                    <a:pt x="497852" y="120523"/>
                  </a:lnTo>
                  <a:lnTo>
                    <a:pt x="497852" y="125603"/>
                  </a:lnTo>
                  <a:lnTo>
                    <a:pt x="497852" y="311023"/>
                  </a:lnTo>
                  <a:lnTo>
                    <a:pt x="497852" y="313563"/>
                  </a:lnTo>
                  <a:lnTo>
                    <a:pt x="497852" y="316103"/>
                  </a:lnTo>
                  <a:lnTo>
                    <a:pt x="499122" y="316103"/>
                  </a:lnTo>
                  <a:lnTo>
                    <a:pt x="499122" y="313563"/>
                  </a:lnTo>
                  <a:lnTo>
                    <a:pt x="500392" y="313563"/>
                  </a:lnTo>
                  <a:lnTo>
                    <a:pt x="500392" y="311023"/>
                  </a:lnTo>
                  <a:lnTo>
                    <a:pt x="501662" y="311023"/>
                  </a:lnTo>
                  <a:lnTo>
                    <a:pt x="501662" y="125603"/>
                  </a:lnTo>
                  <a:lnTo>
                    <a:pt x="501662" y="120523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3279140" y="1775459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29" h="421639">
                  <a:moveTo>
                    <a:pt x="3810" y="107950"/>
                  </a:moveTo>
                  <a:lnTo>
                    <a:pt x="2527" y="107950"/>
                  </a:lnTo>
                  <a:lnTo>
                    <a:pt x="2527" y="110490"/>
                  </a:lnTo>
                  <a:lnTo>
                    <a:pt x="1270" y="110490"/>
                  </a:lnTo>
                  <a:lnTo>
                    <a:pt x="1270" y="111760"/>
                  </a:lnTo>
                  <a:lnTo>
                    <a:pt x="0" y="111760"/>
                  </a:lnTo>
                  <a:lnTo>
                    <a:pt x="0" y="12192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121920"/>
                  </a:lnTo>
                  <a:lnTo>
                    <a:pt x="3810" y="111760"/>
                  </a:lnTo>
                  <a:lnTo>
                    <a:pt x="3810" y="110490"/>
                  </a:lnTo>
                  <a:lnTo>
                    <a:pt x="3810" y="107950"/>
                  </a:lnTo>
                  <a:close/>
                </a:path>
                <a:path w="494029" h="421639">
                  <a:moveTo>
                    <a:pt x="120650" y="3810"/>
                  </a:moveTo>
                  <a:lnTo>
                    <a:pt x="118110" y="3810"/>
                  </a:lnTo>
                  <a:lnTo>
                    <a:pt x="118110" y="3937"/>
                  </a:lnTo>
                  <a:lnTo>
                    <a:pt x="120650" y="3937"/>
                  </a:lnTo>
                  <a:lnTo>
                    <a:pt x="120650" y="3810"/>
                  </a:lnTo>
                  <a:close/>
                </a:path>
                <a:path w="494029" h="421639">
                  <a:moveTo>
                    <a:pt x="373367" y="2794"/>
                  </a:moveTo>
                  <a:lnTo>
                    <a:pt x="370840" y="2794"/>
                  </a:lnTo>
                  <a:lnTo>
                    <a:pt x="370840" y="1270"/>
                  </a:lnTo>
                  <a:lnTo>
                    <a:pt x="367017" y="1270"/>
                  </a:lnTo>
                  <a:lnTo>
                    <a:pt x="367017" y="254"/>
                  </a:lnTo>
                  <a:lnTo>
                    <a:pt x="367017" y="0"/>
                  </a:lnTo>
                  <a:lnTo>
                    <a:pt x="363207" y="0"/>
                  </a:lnTo>
                  <a:lnTo>
                    <a:pt x="127000" y="0"/>
                  </a:lnTo>
                  <a:lnTo>
                    <a:pt x="127000" y="1270"/>
                  </a:lnTo>
                  <a:lnTo>
                    <a:pt x="123190" y="1270"/>
                  </a:lnTo>
                  <a:lnTo>
                    <a:pt x="123190" y="2794"/>
                  </a:lnTo>
                  <a:lnTo>
                    <a:pt x="120650" y="2794"/>
                  </a:lnTo>
                  <a:lnTo>
                    <a:pt x="120650" y="3810"/>
                  </a:lnTo>
                  <a:lnTo>
                    <a:pt x="373367" y="3810"/>
                  </a:lnTo>
                  <a:lnTo>
                    <a:pt x="373367" y="2794"/>
                  </a:lnTo>
                  <a:close/>
                </a:path>
                <a:path w="494029" h="421639">
                  <a:moveTo>
                    <a:pt x="381000" y="417957"/>
                  </a:moveTo>
                  <a:lnTo>
                    <a:pt x="116840" y="417957"/>
                  </a:lnTo>
                  <a:lnTo>
                    <a:pt x="116840" y="419227"/>
                  </a:lnTo>
                  <a:lnTo>
                    <a:pt x="118110" y="419227"/>
                  </a:lnTo>
                  <a:lnTo>
                    <a:pt x="118110" y="420497"/>
                  </a:lnTo>
                  <a:lnTo>
                    <a:pt x="121920" y="420497"/>
                  </a:lnTo>
                  <a:lnTo>
                    <a:pt x="121920" y="421640"/>
                  </a:lnTo>
                  <a:lnTo>
                    <a:pt x="375920" y="421640"/>
                  </a:lnTo>
                  <a:lnTo>
                    <a:pt x="375920" y="420497"/>
                  </a:lnTo>
                  <a:lnTo>
                    <a:pt x="378460" y="420497"/>
                  </a:lnTo>
                  <a:lnTo>
                    <a:pt x="378460" y="419227"/>
                  </a:lnTo>
                  <a:lnTo>
                    <a:pt x="381000" y="419227"/>
                  </a:lnTo>
                  <a:lnTo>
                    <a:pt x="381000" y="417957"/>
                  </a:lnTo>
                  <a:close/>
                </a:path>
                <a:path w="494029" h="421639">
                  <a:moveTo>
                    <a:pt x="494030" y="109220"/>
                  </a:moveTo>
                  <a:lnTo>
                    <a:pt x="492760" y="109220"/>
                  </a:lnTo>
                  <a:lnTo>
                    <a:pt x="492760" y="107950"/>
                  </a:lnTo>
                  <a:lnTo>
                    <a:pt x="491490" y="107950"/>
                  </a:lnTo>
                  <a:lnTo>
                    <a:pt x="491490" y="105410"/>
                  </a:lnTo>
                  <a:lnTo>
                    <a:pt x="490220" y="105410"/>
                  </a:lnTo>
                  <a:lnTo>
                    <a:pt x="490220" y="107950"/>
                  </a:lnTo>
                  <a:lnTo>
                    <a:pt x="490220" y="109220"/>
                  </a:lnTo>
                  <a:lnTo>
                    <a:pt x="490220" y="121920"/>
                  </a:lnTo>
                  <a:lnTo>
                    <a:pt x="490220" y="313690"/>
                  </a:lnTo>
                  <a:lnTo>
                    <a:pt x="490220" y="316230"/>
                  </a:lnTo>
                  <a:lnTo>
                    <a:pt x="490220" y="318770"/>
                  </a:lnTo>
                  <a:lnTo>
                    <a:pt x="491490" y="318770"/>
                  </a:lnTo>
                  <a:lnTo>
                    <a:pt x="491490" y="316230"/>
                  </a:lnTo>
                  <a:lnTo>
                    <a:pt x="492760" y="316230"/>
                  </a:lnTo>
                  <a:lnTo>
                    <a:pt x="492760" y="313690"/>
                  </a:lnTo>
                  <a:lnTo>
                    <a:pt x="494030" y="313690"/>
                  </a:lnTo>
                  <a:lnTo>
                    <a:pt x="494030" y="121920"/>
                  </a:lnTo>
                  <a:lnTo>
                    <a:pt x="494030" y="10922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3282950" y="1779269"/>
              <a:ext cx="486409" cy="414655"/>
            </a:xfrm>
            <a:custGeom>
              <a:avLst/>
              <a:gdLst/>
              <a:ahLst/>
              <a:cxnLst/>
              <a:rect l="l" t="t" r="r" b="b"/>
              <a:pathLst>
                <a:path w="486410" h="414655">
                  <a:moveTo>
                    <a:pt x="3810" y="96520"/>
                  </a:moveTo>
                  <a:lnTo>
                    <a:pt x="2540" y="96520"/>
                  </a:lnTo>
                  <a:lnTo>
                    <a:pt x="2540" y="99060"/>
                  </a:lnTo>
                  <a:lnTo>
                    <a:pt x="1270" y="99060"/>
                  </a:lnTo>
                  <a:lnTo>
                    <a:pt x="1270" y="101600"/>
                  </a:lnTo>
                  <a:lnTo>
                    <a:pt x="0" y="101600"/>
                  </a:lnTo>
                  <a:lnTo>
                    <a:pt x="0" y="118110"/>
                  </a:lnTo>
                  <a:lnTo>
                    <a:pt x="0" y="317500"/>
                  </a:lnTo>
                  <a:lnTo>
                    <a:pt x="2540" y="317500"/>
                  </a:lnTo>
                  <a:lnTo>
                    <a:pt x="2540" y="320040"/>
                  </a:lnTo>
                  <a:lnTo>
                    <a:pt x="3810" y="320040"/>
                  </a:lnTo>
                  <a:lnTo>
                    <a:pt x="3810" y="317500"/>
                  </a:lnTo>
                  <a:lnTo>
                    <a:pt x="3810" y="118110"/>
                  </a:lnTo>
                  <a:lnTo>
                    <a:pt x="3810" y="101600"/>
                  </a:lnTo>
                  <a:lnTo>
                    <a:pt x="3810" y="99060"/>
                  </a:lnTo>
                  <a:lnTo>
                    <a:pt x="3810" y="96520"/>
                  </a:lnTo>
                  <a:close/>
                </a:path>
                <a:path w="486410" h="414655">
                  <a:moveTo>
                    <a:pt x="374650" y="0"/>
                  </a:moveTo>
                  <a:lnTo>
                    <a:pt x="114300" y="0"/>
                  </a:lnTo>
                  <a:lnTo>
                    <a:pt x="114300" y="1270"/>
                  </a:lnTo>
                  <a:lnTo>
                    <a:pt x="374650" y="1270"/>
                  </a:lnTo>
                  <a:lnTo>
                    <a:pt x="374650" y="0"/>
                  </a:lnTo>
                  <a:close/>
                </a:path>
                <a:path w="486410" h="414655">
                  <a:moveTo>
                    <a:pt x="378460" y="2540"/>
                  </a:moveTo>
                  <a:lnTo>
                    <a:pt x="375920" y="2540"/>
                  </a:lnTo>
                  <a:lnTo>
                    <a:pt x="375920" y="1524"/>
                  </a:lnTo>
                  <a:lnTo>
                    <a:pt x="111760" y="1524"/>
                  </a:lnTo>
                  <a:lnTo>
                    <a:pt x="111760" y="2540"/>
                  </a:lnTo>
                  <a:lnTo>
                    <a:pt x="109220" y="2540"/>
                  </a:lnTo>
                  <a:lnTo>
                    <a:pt x="109220" y="3810"/>
                  </a:lnTo>
                  <a:lnTo>
                    <a:pt x="378460" y="3810"/>
                  </a:lnTo>
                  <a:lnTo>
                    <a:pt x="378460" y="2794"/>
                  </a:lnTo>
                  <a:lnTo>
                    <a:pt x="378460" y="2540"/>
                  </a:lnTo>
                  <a:close/>
                </a:path>
                <a:path w="486410" h="414655">
                  <a:moveTo>
                    <a:pt x="381000" y="411492"/>
                  </a:moveTo>
                  <a:lnTo>
                    <a:pt x="107950" y="411492"/>
                  </a:lnTo>
                  <a:lnTo>
                    <a:pt x="107950" y="412750"/>
                  </a:lnTo>
                  <a:lnTo>
                    <a:pt x="110490" y="412750"/>
                  </a:lnTo>
                  <a:lnTo>
                    <a:pt x="110490" y="414032"/>
                  </a:lnTo>
                  <a:lnTo>
                    <a:pt x="379730" y="414032"/>
                  </a:lnTo>
                  <a:lnTo>
                    <a:pt x="379730" y="412750"/>
                  </a:lnTo>
                  <a:lnTo>
                    <a:pt x="381000" y="412750"/>
                  </a:lnTo>
                  <a:lnTo>
                    <a:pt x="381000" y="411492"/>
                  </a:lnTo>
                  <a:close/>
                </a:path>
                <a:path w="486410" h="414655">
                  <a:moveTo>
                    <a:pt x="486410" y="99060"/>
                  </a:moveTo>
                  <a:lnTo>
                    <a:pt x="485140" y="99060"/>
                  </a:lnTo>
                  <a:lnTo>
                    <a:pt x="485140" y="96520"/>
                  </a:lnTo>
                  <a:lnTo>
                    <a:pt x="483870" y="96520"/>
                  </a:lnTo>
                  <a:lnTo>
                    <a:pt x="483870" y="99060"/>
                  </a:lnTo>
                  <a:lnTo>
                    <a:pt x="483870" y="320040"/>
                  </a:lnTo>
                  <a:lnTo>
                    <a:pt x="486410" y="320040"/>
                  </a:lnTo>
                  <a:lnTo>
                    <a:pt x="486410" y="9906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3286760" y="1783079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60" h="407669">
                  <a:moveTo>
                    <a:pt x="3810" y="95262"/>
                  </a:moveTo>
                  <a:lnTo>
                    <a:pt x="0" y="95262"/>
                  </a:lnTo>
                  <a:lnTo>
                    <a:pt x="0" y="11430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114300"/>
                  </a:lnTo>
                  <a:lnTo>
                    <a:pt x="3810" y="95262"/>
                  </a:lnTo>
                  <a:close/>
                </a:path>
                <a:path w="480060" h="407669">
                  <a:moveTo>
                    <a:pt x="3810" y="87630"/>
                  </a:moveTo>
                  <a:lnTo>
                    <a:pt x="2540" y="87630"/>
                  </a:lnTo>
                  <a:lnTo>
                    <a:pt x="2540" y="88900"/>
                  </a:lnTo>
                  <a:lnTo>
                    <a:pt x="1257" y="88900"/>
                  </a:lnTo>
                  <a:lnTo>
                    <a:pt x="1257" y="91440"/>
                  </a:lnTo>
                  <a:lnTo>
                    <a:pt x="0" y="9144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91440"/>
                  </a:lnTo>
                  <a:lnTo>
                    <a:pt x="3810" y="88900"/>
                  </a:lnTo>
                  <a:lnTo>
                    <a:pt x="3810" y="87630"/>
                  </a:lnTo>
                  <a:close/>
                </a:path>
                <a:path w="480060" h="407669">
                  <a:moveTo>
                    <a:pt x="381000" y="2540"/>
                  </a:moveTo>
                  <a:lnTo>
                    <a:pt x="378447" y="2540"/>
                  </a:lnTo>
                  <a:lnTo>
                    <a:pt x="378447" y="1524"/>
                  </a:lnTo>
                  <a:lnTo>
                    <a:pt x="377190" y="1524"/>
                  </a:lnTo>
                  <a:lnTo>
                    <a:pt x="377190" y="0"/>
                  </a:lnTo>
                  <a:lnTo>
                    <a:pt x="102870" y="0"/>
                  </a:lnTo>
                  <a:lnTo>
                    <a:pt x="102870" y="1524"/>
                  </a:lnTo>
                  <a:lnTo>
                    <a:pt x="100330" y="1524"/>
                  </a:lnTo>
                  <a:lnTo>
                    <a:pt x="100330" y="2540"/>
                  </a:lnTo>
                  <a:lnTo>
                    <a:pt x="99060" y="2540"/>
                  </a:lnTo>
                  <a:lnTo>
                    <a:pt x="99060" y="3810"/>
                  </a:lnTo>
                  <a:lnTo>
                    <a:pt x="381000" y="3810"/>
                  </a:lnTo>
                  <a:lnTo>
                    <a:pt x="381000" y="2667"/>
                  </a:lnTo>
                  <a:lnTo>
                    <a:pt x="381000" y="2540"/>
                  </a:lnTo>
                  <a:close/>
                </a:path>
                <a:path w="480060" h="407669">
                  <a:moveTo>
                    <a:pt x="386080" y="402717"/>
                  </a:moveTo>
                  <a:lnTo>
                    <a:pt x="95250" y="402717"/>
                  </a:lnTo>
                  <a:lnTo>
                    <a:pt x="95250" y="403987"/>
                  </a:lnTo>
                  <a:lnTo>
                    <a:pt x="97790" y="403987"/>
                  </a:lnTo>
                  <a:lnTo>
                    <a:pt x="97790" y="405257"/>
                  </a:lnTo>
                  <a:lnTo>
                    <a:pt x="99060" y="405257"/>
                  </a:lnTo>
                  <a:lnTo>
                    <a:pt x="99060" y="406527"/>
                  </a:lnTo>
                  <a:lnTo>
                    <a:pt x="101600" y="406527"/>
                  </a:lnTo>
                  <a:lnTo>
                    <a:pt x="101600" y="407670"/>
                  </a:lnTo>
                  <a:lnTo>
                    <a:pt x="379730" y="407670"/>
                  </a:lnTo>
                  <a:lnTo>
                    <a:pt x="379730" y="406527"/>
                  </a:lnTo>
                  <a:lnTo>
                    <a:pt x="382270" y="406527"/>
                  </a:lnTo>
                  <a:lnTo>
                    <a:pt x="382270" y="405257"/>
                  </a:lnTo>
                  <a:lnTo>
                    <a:pt x="384810" y="405257"/>
                  </a:lnTo>
                  <a:lnTo>
                    <a:pt x="384810" y="403987"/>
                  </a:lnTo>
                  <a:lnTo>
                    <a:pt x="386080" y="403987"/>
                  </a:lnTo>
                  <a:lnTo>
                    <a:pt x="386080" y="402717"/>
                  </a:lnTo>
                  <a:close/>
                </a:path>
                <a:path w="480060" h="407669">
                  <a:moveTo>
                    <a:pt x="480060" y="91440"/>
                  </a:moveTo>
                  <a:lnTo>
                    <a:pt x="478790" y="91440"/>
                  </a:lnTo>
                  <a:lnTo>
                    <a:pt x="478790" y="88900"/>
                  </a:lnTo>
                  <a:lnTo>
                    <a:pt x="477520" y="88900"/>
                  </a:lnTo>
                  <a:lnTo>
                    <a:pt x="477520" y="87630"/>
                  </a:lnTo>
                  <a:lnTo>
                    <a:pt x="476250" y="87630"/>
                  </a:lnTo>
                  <a:lnTo>
                    <a:pt x="476250" y="85090"/>
                  </a:lnTo>
                  <a:lnTo>
                    <a:pt x="474980" y="85090"/>
                  </a:lnTo>
                  <a:lnTo>
                    <a:pt x="474980" y="87630"/>
                  </a:lnTo>
                  <a:lnTo>
                    <a:pt x="474980" y="88900"/>
                  </a:lnTo>
                  <a:lnTo>
                    <a:pt x="474980" y="91440"/>
                  </a:lnTo>
                  <a:lnTo>
                    <a:pt x="474980" y="95250"/>
                  </a:lnTo>
                  <a:lnTo>
                    <a:pt x="474967" y="320040"/>
                  </a:lnTo>
                  <a:lnTo>
                    <a:pt x="474980" y="321310"/>
                  </a:lnTo>
                  <a:lnTo>
                    <a:pt x="474980" y="323850"/>
                  </a:lnTo>
                  <a:lnTo>
                    <a:pt x="476250" y="323850"/>
                  </a:lnTo>
                  <a:lnTo>
                    <a:pt x="476250" y="321310"/>
                  </a:lnTo>
                  <a:lnTo>
                    <a:pt x="477520" y="321310"/>
                  </a:lnTo>
                  <a:lnTo>
                    <a:pt x="477520" y="320040"/>
                  </a:lnTo>
                  <a:lnTo>
                    <a:pt x="480060" y="320040"/>
                  </a:lnTo>
                  <a:lnTo>
                    <a:pt x="480060" y="95250"/>
                  </a:lnTo>
                  <a:lnTo>
                    <a:pt x="480060" y="9144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3290570" y="1787016"/>
              <a:ext cx="471170" cy="398780"/>
            </a:xfrm>
            <a:custGeom>
              <a:avLst/>
              <a:gdLst/>
              <a:ahLst/>
              <a:cxnLst/>
              <a:rect l="l" t="t" r="r" b="b"/>
              <a:pathLst>
                <a:path w="471170" h="398780">
                  <a:moveTo>
                    <a:pt x="3797" y="84975"/>
                  </a:moveTo>
                  <a:lnTo>
                    <a:pt x="0" y="84975"/>
                  </a:lnTo>
                  <a:lnTo>
                    <a:pt x="0" y="91313"/>
                  </a:lnTo>
                  <a:lnTo>
                    <a:pt x="0" y="322453"/>
                  </a:lnTo>
                  <a:lnTo>
                    <a:pt x="3797" y="322453"/>
                  </a:lnTo>
                  <a:lnTo>
                    <a:pt x="3797" y="91313"/>
                  </a:lnTo>
                  <a:lnTo>
                    <a:pt x="3797" y="84975"/>
                  </a:lnTo>
                  <a:close/>
                </a:path>
                <a:path w="471170" h="398780">
                  <a:moveTo>
                    <a:pt x="3797" y="83947"/>
                  </a:moveTo>
                  <a:lnTo>
                    <a:pt x="0" y="83947"/>
                  </a:lnTo>
                  <a:lnTo>
                    <a:pt x="0" y="84963"/>
                  </a:lnTo>
                  <a:lnTo>
                    <a:pt x="3797" y="84963"/>
                  </a:lnTo>
                  <a:lnTo>
                    <a:pt x="3797" y="83947"/>
                  </a:lnTo>
                  <a:close/>
                </a:path>
                <a:path w="471170" h="398780">
                  <a:moveTo>
                    <a:pt x="3797" y="78613"/>
                  </a:moveTo>
                  <a:lnTo>
                    <a:pt x="2540" y="78613"/>
                  </a:lnTo>
                  <a:lnTo>
                    <a:pt x="2540" y="79883"/>
                  </a:lnTo>
                  <a:lnTo>
                    <a:pt x="1270" y="79883"/>
                  </a:lnTo>
                  <a:lnTo>
                    <a:pt x="1270" y="81153"/>
                  </a:lnTo>
                  <a:lnTo>
                    <a:pt x="1270" y="82423"/>
                  </a:lnTo>
                  <a:lnTo>
                    <a:pt x="0" y="82423"/>
                  </a:lnTo>
                  <a:lnTo>
                    <a:pt x="0" y="83693"/>
                  </a:lnTo>
                  <a:lnTo>
                    <a:pt x="3797" y="83693"/>
                  </a:lnTo>
                  <a:lnTo>
                    <a:pt x="3797" y="82423"/>
                  </a:lnTo>
                  <a:lnTo>
                    <a:pt x="3797" y="81153"/>
                  </a:lnTo>
                  <a:lnTo>
                    <a:pt x="3797" y="79883"/>
                  </a:lnTo>
                  <a:lnTo>
                    <a:pt x="3797" y="78613"/>
                  </a:lnTo>
                  <a:close/>
                </a:path>
                <a:path w="471170" h="398780">
                  <a:moveTo>
                    <a:pt x="383540" y="2413"/>
                  </a:moveTo>
                  <a:lnTo>
                    <a:pt x="382270" y="2413"/>
                  </a:lnTo>
                  <a:lnTo>
                    <a:pt x="382270" y="1397"/>
                  </a:lnTo>
                  <a:lnTo>
                    <a:pt x="382270" y="1143"/>
                  </a:lnTo>
                  <a:lnTo>
                    <a:pt x="379730" y="1143"/>
                  </a:lnTo>
                  <a:lnTo>
                    <a:pt x="379730" y="127"/>
                  </a:lnTo>
                  <a:lnTo>
                    <a:pt x="377190" y="127"/>
                  </a:lnTo>
                  <a:lnTo>
                    <a:pt x="377190" y="0"/>
                  </a:lnTo>
                  <a:lnTo>
                    <a:pt x="95250" y="0"/>
                  </a:lnTo>
                  <a:lnTo>
                    <a:pt x="95250" y="127"/>
                  </a:lnTo>
                  <a:lnTo>
                    <a:pt x="92710" y="127"/>
                  </a:lnTo>
                  <a:lnTo>
                    <a:pt x="92710" y="1143"/>
                  </a:lnTo>
                  <a:lnTo>
                    <a:pt x="90170" y="1143"/>
                  </a:lnTo>
                  <a:lnTo>
                    <a:pt x="90170" y="2413"/>
                  </a:lnTo>
                  <a:lnTo>
                    <a:pt x="87630" y="2413"/>
                  </a:lnTo>
                  <a:lnTo>
                    <a:pt x="87630" y="3810"/>
                  </a:lnTo>
                  <a:lnTo>
                    <a:pt x="383540" y="3810"/>
                  </a:lnTo>
                  <a:lnTo>
                    <a:pt x="383540" y="2413"/>
                  </a:lnTo>
                  <a:close/>
                </a:path>
                <a:path w="471170" h="398780">
                  <a:moveTo>
                    <a:pt x="387337" y="396240"/>
                  </a:moveTo>
                  <a:lnTo>
                    <a:pt x="86360" y="396240"/>
                  </a:lnTo>
                  <a:lnTo>
                    <a:pt x="86360" y="397383"/>
                  </a:lnTo>
                  <a:lnTo>
                    <a:pt x="88900" y="397383"/>
                  </a:lnTo>
                  <a:lnTo>
                    <a:pt x="88900" y="398653"/>
                  </a:lnTo>
                  <a:lnTo>
                    <a:pt x="384810" y="398653"/>
                  </a:lnTo>
                  <a:lnTo>
                    <a:pt x="384810" y="397383"/>
                  </a:lnTo>
                  <a:lnTo>
                    <a:pt x="387337" y="397383"/>
                  </a:lnTo>
                  <a:lnTo>
                    <a:pt x="387337" y="396240"/>
                  </a:lnTo>
                  <a:close/>
                </a:path>
                <a:path w="471170" h="398780">
                  <a:moveTo>
                    <a:pt x="471170" y="84975"/>
                  </a:moveTo>
                  <a:lnTo>
                    <a:pt x="468630" y="84975"/>
                  </a:lnTo>
                  <a:lnTo>
                    <a:pt x="468630" y="91313"/>
                  </a:lnTo>
                  <a:lnTo>
                    <a:pt x="468630" y="323735"/>
                  </a:lnTo>
                  <a:lnTo>
                    <a:pt x="471170" y="323735"/>
                  </a:lnTo>
                  <a:lnTo>
                    <a:pt x="471170" y="91313"/>
                  </a:lnTo>
                  <a:lnTo>
                    <a:pt x="471170" y="84975"/>
                  </a:lnTo>
                  <a:close/>
                </a:path>
                <a:path w="471170" h="398780">
                  <a:moveTo>
                    <a:pt x="471170" y="83947"/>
                  </a:moveTo>
                  <a:lnTo>
                    <a:pt x="468630" y="83947"/>
                  </a:lnTo>
                  <a:lnTo>
                    <a:pt x="468630" y="84963"/>
                  </a:lnTo>
                  <a:lnTo>
                    <a:pt x="471170" y="84963"/>
                  </a:lnTo>
                  <a:lnTo>
                    <a:pt x="471170" y="83947"/>
                  </a:lnTo>
                  <a:close/>
                </a:path>
                <a:path w="471170" h="398780">
                  <a:moveTo>
                    <a:pt x="471170" y="81280"/>
                  </a:moveTo>
                  <a:lnTo>
                    <a:pt x="468630" y="81280"/>
                  </a:lnTo>
                  <a:lnTo>
                    <a:pt x="468630" y="83693"/>
                  </a:lnTo>
                  <a:lnTo>
                    <a:pt x="471170" y="83693"/>
                  </a:lnTo>
                  <a:lnTo>
                    <a:pt x="471170" y="81280"/>
                  </a:lnTo>
                  <a:close/>
                </a:path>
                <a:path w="471170" h="398780">
                  <a:moveTo>
                    <a:pt x="471170" y="79883"/>
                  </a:moveTo>
                  <a:lnTo>
                    <a:pt x="469887" y="79883"/>
                  </a:lnTo>
                  <a:lnTo>
                    <a:pt x="469887" y="77343"/>
                  </a:lnTo>
                  <a:lnTo>
                    <a:pt x="468630" y="77343"/>
                  </a:lnTo>
                  <a:lnTo>
                    <a:pt x="468630" y="79883"/>
                  </a:lnTo>
                  <a:lnTo>
                    <a:pt x="468630" y="81153"/>
                  </a:lnTo>
                  <a:lnTo>
                    <a:pt x="471170" y="81153"/>
                  </a:lnTo>
                  <a:lnTo>
                    <a:pt x="471170" y="79883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3294367" y="1790826"/>
              <a:ext cx="465455" cy="392430"/>
            </a:xfrm>
            <a:custGeom>
              <a:avLst/>
              <a:gdLst/>
              <a:ahLst/>
              <a:cxnLst/>
              <a:rect l="l" t="t" r="r" b="b"/>
              <a:pathLst>
                <a:path w="465454" h="392430">
                  <a:moveTo>
                    <a:pt x="3822" y="87515"/>
                  </a:moveTo>
                  <a:lnTo>
                    <a:pt x="0" y="87515"/>
                  </a:lnTo>
                  <a:lnTo>
                    <a:pt x="0" y="106553"/>
                  </a:lnTo>
                  <a:lnTo>
                    <a:pt x="0" y="322453"/>
                  </a:lnTo>
                  <a:lnTo>
                    <a:pt x="2552" y="322453"/>
                  </a:lnTo>
                  <a:lnTo>
                    <a:pt x="2552" y="323723"/>
                  </a:lnTo>
                  <a:lnTo>
                    <a:pt x="3822" y="323723"/>
                  </a:lnTo>
                  <a:lnTo>
                    <a:pt x="3822" y="322453"/>
                  </a:lnTo>
                  <a:lnTo>
                    <a:pt x="3822" y="106553"/>
                  </a:lnTo>
                  <a:lnTo>
                    <a:pt x="3822" y="87515"/>
                  </a:lnTo>
                  <a:close/>
                </a:path>
                <a:path w="465454" h="392430">
                  <a:moveTo>
                    <a:pt x="3822" y="81165"/>
                  </a:moveTo>
                  <a:lnTo>
                    <a:pt x="0" y="81165"/>
                  </a:lnTo>
                  <a:lnTo>
                    <a:pt x="0" y="87503"/>
                  </a:lnTo>
                  <a:lnTo>
                    <a:pt x="3822" y="87503"/>
                  </a:lnTo>
                  <a:lnTo>
                    <a:pt x="3822" y="81165"/>
                  </a:lnTo>
                  <a:close/>
                </a:path>
                <a:path w="465454" h="392430">
                  <a:moveTo>
                    <a:pt x="3822" y="80010"/>
                  </a:moveTo>
                  <a:lnTo>
                    <a:pt x="0" y="80010"/>
                  </a:lnTo>
                  <a:lnTo>
                    <a:pt x="0" y="81153"/>
                  </a:lnTo>
                  <a:lnTo>
                    <a:pt x="3822" y="81153"/>
                  </a:lnTo>
                  <a:lnTo>
                    <a:pt x="3822" y="80010"/>
                  </a:lnTo>
                  <a:close/>
                </a:path>
                <a:path w="465454" h="392430">
                  <a:moveTo>
                    <a:pt x="3822" y="77470"/>
                  </a:moveTo>
                  <a:lnTo>
                    <a:pt x="0" y="77470"/>
                  </a:lnTo>
                  <a:lnTo>
                    <a:pt x="0" y="79883"/>
                  </a:lnTo>
                  <a:lnTo>
                    <a:pt x="3822" y="79883"/>
                  </a:lnTo>
                  <a:lnTo>
                    <a:pt x="3822" y="77470"/>
                  </a:lnTo>
                  <a:close/>
                </a:path>
                <a:path w="465454" h="392430">
                  <a:moveTo>
                    <a:pt x="3822" y="69977"/>
                  </a:moveTo>
                  <a:lnTo>
                    <a:pt x="2552" y="69977"/>
                  </a:lnTo>
                  <a:lnTo>
                    <a:pt x="2552" y="70993"/>
                  </a:lnTo>
                  <a:lnTo>
                    <a:pt x="1282" y="70993"/>
                  </a:lnTo>
                  <a:lnTo>
                    <a:pt x="1282" y="73533"/>
                  </a:lnTo>
                  <a:lnTo>
                    <a:pt x="0" y="73533"/>
                  </a:lnTo>
                  <a:lnTo>
                    <a:pt x="0" y="77343"/>
                  </a:lnTo>
                  <a:lnTo>
                    <a:pt x="3822" y="77343"/>
                  </a:lnTo>
                  <a:lnTo>
                    <a:pt x="3822" y="73533"/>
                  </a:lnTo>
                  <a:lnTo>
                    <a:pt x="3822" y="70993"/>
                  </a:lnTo>
                  <a:lnTo>
                    <a:pt x="3822" y="69977"/>
                  </a:lnTo>
                  <a:close/>
                </a:path>
                <a:path w="465454" h="392430">
                  <a:moveTo>
                    <a:pt x="77482" y="3683"/>
                  </a:moveTo>
                  <a:lnTo>
                    <a:pt x="74942" y="3683"/>
                  </a:lnTo>
                  <a:lnTo>
                    <a:pt x="74942" y="3810"/>
                  </a:lnTo>
                  <a:lnTo>
                    <a:pt x="77482" y="3810"/>
                  </a:lnTo>
                  <a:lnTo>
                    <a:pt x="77482" y="3683"/>
                  </a:lnTo>
                  <a:close/>
                </a:path>
                <a:path w="465454" h="392430">
                  <a:moveTo>
                    <a:pt x="384822" y="1143"/>
                  </a:moveTo>
                  <a:lnTo>
                    <a:pt x="382282" y="1143"/>
                  </a:lnTo>
                  <a:lnTo>
                    <a:pt x="382282" y="127"/>
                  </a:lnTo>
                  <a:lnTo>
                    <a:pt x="379742" y="127"/>
                  </a:lnTo>
                  <a:lnTo>
                    <a:pt x="379742" y="0"/>
                  </a:lnTo>
                  <a:lnTo>
                    <a:pt x="83832" y="0"/>
                  </a:lnTo>
                  <a:lnTo>
                    <a:pt x="83832" y="127"/>
                  </a:lnTo>
                  <a:lnTo>
                    <a:pt x="81292" y="127"/>
                  </a:lnTo>
                  <a:lnTo>
                    <a:pt x="81292" y="1143"/>
                  </a:lnTo>
                  <a:lnTo>
                    <a:pt x="80022" y="1143"/>
                  </a:lnTo>
                  <a:lnTo>
                    <a:pt x="80022" y="2413"/>
                  </a:lnTo>
                  <a:lnTo>
                    <a:pt x="384822" y="2413"/>
                  </a:lnTo>
                  <a:lnTo>
                    <a:pt x="384822" y="1270"/>
                  </a:lnTo>
                  <a:lnTo>
                    <a:pt x="384822" y="1143"/>
                  </a:lnTo>
                  <a:close/>
                </a:path>
                <a:path w="465454" h="392430">
                  <a:moveTo>
                    <a:pt x="386092" y="2667"/>
                  </a:moveTo>
                  <a:lnTo>
                    <a:pt x="77482" y="2667"/>
                  </a:lnTo>
                  <a:lnTo>
                    <a:pt x="77482" y="3683"/>
                  </a:lnTo>
                  <a:lnTo>
                    <a:pt x="386092" y="3683"/>
                  </a:lnTo>
                  <a:lnTo>
                    <a:pt x="386092" y="2667"/>
                  </a:lnTo>
                  <a:close/>
                </a:path>
                <a:path w="465454" h="392430">
                  <a:moveTo>
                    <a:pt x="389890" y="388493"/>
                  </a:moveTo>
                  <a:lnTo>
                    <a:pt x="76212" y="388493"/>
                  </a:lnTo>
                  <a:lnTo>
                    <a:pt x="76212" y="389902"/>
                  </a:lnTo>
                  <a:lnTo>
                    <a:pt x="78752" y="389902"/>
                  </a:lnTo>
                  <a:lnTo>
                    <a:pt x="78752" y="391033"/>
                  </a:lnTo>
                  <a:lnTo>
                    <a:pt x="80022" y="391033"/>
                  </a:lnTo>
                  <a:lnTo>
                    <a:pt x="80022" y="392315"/>
                  </a:lnTo>
                  <a:lnTo>
                    <a:pt x="384822" y="392315"/>
                  </a:lnTo>
                  <a:lnTo>
                    <a:pt x="384822" y="391033"/>
                  </a:lnTo>
                  <a:lnTo>
                    <a:pt x="387362" y="391033"/>
                  </a:lnTo>
                  <a:lnTo>
                    <a:pt x="387362" y="389902"/>
                  </a:lnTo>
                  <a:lnTo>
                    <a:pt x="389890" y="389902"/>
                  </a:lnTo>
                  <a:lnTo>
                    <a:pt x="389890" y="388493"/>
                  </a:lnTo>
                  <a:close/>
                </a:path>
                <a:path w="465454" h="392430">
                  <a:moveTo>
                    <a:pt x="464832" y="87515"/>
                  </a:moveTo>
                  <a:lnTo>
                    <a:pt x="461022" y="87515"/>
                  </a:lnTo>
                  <a:lnTo>
                    <a:pt x="461022" y="106553"/>
                  </a:lnTo>
                  <a:lnTo>
                    <a:pt x="461010" y="323723"/>
                  </a:lnTo>
                  <a:lnTo>
                    <a:pt x="461022" y="324993"/>
                  </a:lnTo>
                  <a:lnTo>
                    <a:pt x="462292" y="324993"/>
                  </a:lnTo>
                  <a:lnTo>
                    <a:pt x="462292" y="323723"/>
                  </a:lnTo>
                  <a:lnTo>
                    <a:pt x="464832" y="323723"/>
                  </a:lnTo>
                  <a:lnTo>
                    <a:pt x="464832" y="106553"/>
                  </a:lnTo>
                  <a:lnTo>
                    <a:pt x="464832" y="87515"/>
                  </a:lnTo>
                  <a:close/>
                </a:path>
                <a:path w="465454" h="392430">
                  <a:moveTo>
                    <a:pt x="464832" y="81165"/>
                  </a:moveTo>
                  <a:lnTo>
                    <a:pt x="461022" y="81165"/>
                  </a:lnTo>
                  <a:lnTo>
                    <a:pt x="461022" y="87503"/>
                  </a:lnTo>
                  <a:lnTo>
                    <a:pt x="464832" y="87503"/>
                  </a:lnTo>
                  <a:lnTo>
                    <a:pt x="464832" y="81165"/>
                  </a:lnTo>
                  <a:close/>
                </a:path>
                <a:path w="465454" h="392430">
                  <a:moveTo>
                    <a:pt x="464832" y="80010"/>
                  </a:moveTo>
                  <a:lnTo>
                    <a:pt x="461022" y="80010"/>
                  </a:lnTo>
                  <a:lnTo>
                    <a:pt x="461022" y="81153"/>
                  </a:lnTo>
                  <a:lnTo>
                    <a:pt x="464832" y="81153"/>
                  </a:lnTo>
                  <a:lnTo>
                    <a:pt x="464832" y="80010"/>
                  </a:lnTo>
                  <a:close/>
                </a:path>
                <a:path w="465454" h="392430">
                  <a:moveTo>
                    <a:pt x="464832" y="77470"/>
                  </a:moveTo>
                  <a:lnTo>
                    <a:pt x="461022" y="77470"/>
                  </a:lnTo>
                  <a:lnTo>
                    <a:pt x="461022" y="79883"/>
                  </a:lnTo>
                  <a:lnTo>
                    <a:pt x="464832" y="79883"/>
                  </a:lnTo>
                  <a:lnTo>
                    <a:pt x="464832" y="77470"/>
                  </a:lnTo>
                  <a:close/>
                </a:path>
                <a:path w="465454" h="392430">
                  <a:moveTo>
                    <a:pt x="464832" y="73787"/>
                  </a:moveTo>
                  <a:lnTo>
                    <a:pt x="461022" y="73787"/>
                  </a:lnTo>
                  <a:lnTo>
                    <a:pt x="461022" y="77343"/>
                  </a:lnTo>
                  <a:lnTo>
                    <a:pt x="464832" y="77343"/>
                  </a:lnTo>
                  <a:lnTo>
                    <a:pt x="464832" y="73787"/>
                  </a:lnTo>
                  <a:close/>
                </a:path>
                <a:path w="465454" h="392430">
                  <a:moveTo>
                    <a:pt x="464832" y="72263"/>
                  </a:moveTo>
                  <a:lnTo>
                    <a:pt x="463562" y="72263"/>
                  </a:lnTo>
                  <a:lnTo>
                    <a:pt x="463562" y="70993"/>
                  </a:lnTo>
                  <a:lnTo>
                    <a:pt x="463562" y="69723"/>
                  </a:lnTo>
                  <a:lnTo>
                    <a:pt x="462292" y="69723"/>
                  </a:lnTo>
                  <a:lnTo>
                    <a:pt x="462292" y="68453"/>
                  </a:lnTo>
                  <a:lnTo>
                    <a:pt x="461022" y="68453"/>
                  </a:lnTo>
                  <a:lnTo>
                    <a:pt x="461022" y="69723"/>
                  </a:lnTo>
                  <a:lnTo>
                    <a:pt x="461022" y="70993"/>
                  </a:lnTo>
                  <a:lnTo>
                    <a:pt x="461022" y="72263"/>
                  </a:lnTo>
                  <a:lnTo>
                    <a:pt x="461022" y="73533"/>
                  </a:lnTo>
                  <a:lnTo>
                    <a:pt x="464832" y="73533"/>
                  </a:lnTo>
                  <a:lnTo>
                    <a:pt x="464832" y="72263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3298177" y="1794509"/>
              <a:ext cx="457834" cy="384810"/>
            </a:xfrm>
            <a:custGeom>
              <a:avLst/>
              <a:gdLst/>
              <a:ahLst/>
              <a:cxnLst/>
              <a:rect l="l" t="t" r="r" b="b"/>
              <a:pathLst>
                <a:path w="457835" h="384810">
                  <a:moveTo>
                    <a:pt x="2540" y="83832"/>
                  </a:moveTo>
                  <a:lnTo>
                    <a:pt x="12" y="83832"/>
                  </a:lnTo>
                  <a:lnTo>
                    <a:pt x="12" y="102870"/>
                  </a:lnTo>
                  <a:lnTo>
                    <a:pt x="0" y="323850"/>
                  </a:lnTo>
                  <a:lnTo>
                    <a:pt x="2540" y="323850"/>
                  </a:lnTo>
                  <a:lnTo>
                    <a:pt x="2540" y="102870"/>
                  </a:lnTo>
                  <a:lnTo>
                    <a:pt x="2540" y="83832"/>
                  </a:lnTo>
                  <a:close/>
                </a:path>
                <a:path w="457835" h="384810">
                  <a:moveTo>
                    <a:pt x="2540" y="77482"/>
                  </a:moveTo>
                  <a:lnTo>
                    <a:pt x="12" y="77482"/>
                  </a:lnTo>
                  <a:lnTo>
                    <a:pt x="12" y="83820"/>
                  </a:lnTo>
                  <a:lnTo>
                    <a:pt x="2540" y="83820"/>
                  </a:lnTo>
                  <a:lnTo>
                    <a:pt x="2540" y="77482"/>
                  </a:lnTo>
                  <a:close/>
                </a:path>
                <a:path w="457835" h="384810">
                  <a:moveTo>
                    <a:pt x="2540" y="76327"/>
                  </a:moveTo>
                  <a:lnTo>
                    <a:pt x="12" y="76327"/>
                  </a:lnTo>
                  <a:lnTo>
                    <a:pt x="12" y="77470"/>
                  </a:lnTo>
                  <a:lnTo>
                    <a:pt x="2540" y="77470"/>
                  </a:lnTo>
                  <a:lnTo>
                    <a:pt x="2540" y="76327"/>
                  </a:lnTo>
                  <a:close/>
                </a:path>
                <a:path w="457835" h="384810">
                  <a:moveTo>
                    <a:pt x="2540" y="73787"/>
                  </a:moveTo>
                  <a:lnTo>
                    <a:pt x="12" y="73787"/>
                  </a:lnTo>
                  <a:lnTo>
                    <a:pt x="12" y="76200"/>
                  </a:lnTo>
                  <a:lnTo>
                    <a:pt x="2540" y="76200"/>
                  </a:lnTo>
                  <a:lnTo>
                    <a:pt x="2540" y="73787"/>
                  </a:lnTo>
                  <a:close/>
                </a:path>
                <a:path w="457835" h="384810">
                  <a:moveTo>
                    <a:pt x="2540" y="69977"/>
                  </a:moveTo>
                  <a:lnTo>
                    <a:pt x="12" y="69977"/>
                  </a:lnTo>
                  <a:lnTo>
                    <a:pt x="12" y="73660"/>
                  </a:lnTo>
                  <a:lnTo>
                    <a:pt x="2540" y="73660"/>
                  </a:lnTo>
                  <a:lnTo>
                    <a:pt x="2540" y="69977"/>
                  </a:lnTo>
                  <a:close/>
                </a:path>
                <a:path w="457835" h="384810">
                  <a:moveTo>
                    <a:pt x="2540" y="67437"/>
                  </a:moveTo>
                  <a:lnTo>
                    <a:pt x="12" y="67437"/>
                  </a:lnTo>
                  <a:lnTo>
                    <a:pt x="12" y="69850"/>
                  </a:lnTo>
                  <a:lnTo>
                    <a:pt x="2540" y="69850"/>
                  </a:lnTo>
                  <a:lnTo>
                    <a:pt x="2540" y="67437"/>
                  </a:lnTo>
                  <a:close/>
                </a:path>
                <a:path w="457835" h="384810">
                  <a:moveTo>
                    <a:pt x="2540" y="62230"/>
                  </a:moveTo>
                  <a:lnTo>
                    <a:pt x="1282" y="62230"/>
                  </a:lnTo>
                  <a:lnTo>
                    <a:pt x="1282" y="64770"/>
                  </a:lnTo>
                  <a:lnTo>
                    <a:pt x="12" y="64770"/>
                  </a:lnTo>
                  <a:lnTo>
                    <a:pt x="12" y="67310"/>
                  </a:lnTo>
                  <a:lnTo>
                    <a:pt x="2540" y="67310"/>
                  </a:lnTo>
                  <a:lnTo>
                    <a:pt x="2540" y="64770"/>
                  </a:lnTo>
                  <a:lnTo>
                    <a:pt x="2540" y="62230"/>
                  </a:lnTo>
                  <a:close/>
                </a:path>
                <a:path w="457835" h="384810">
                  <a:moveTo>
                    <a:pt x="67322" y="3810"/>
                  </a:moveTo>
                  <a:lnTo>
                    <a:pt x="64782" y="3810"/>
                  </a:lnTo>
                  <a:lnTo>
                    <a:pt x="64782" y="3937"/>
                  </a:lnTo>
                  <a:lnTo>
                    <a:pt x="67322" y="3937"/>
                  </a:lnTo>
                  <a:lnTo>
                    <a:pt x="67322" y="3810"/>
                  </a:lnTo>
                  <a:close/>
                </a:path>
                <a:path w="457835" h="384810">
                  <a:moveTo>
                    <a:pt x="384822" y="0"/>
                  </a:moveTo>
                  <a:lnTo>
                    <a:pt x="382282" y="0"/>
                  </a:lnTo>
                  <a:lnTo>
                    <a:pt x="71132" y="0"/>
                  </a:lnTo>
                  <a:lnTo>
                    <a:pt x="71132" y="1270"/>
                  </a:lnTo>
                  <a:lnTo>
                    <a:pt x="384822" y="1270"/>
                  </a:lnTo>
                  <a:lnTo>
                    <a:pt x="384822" y="254"/>
                  </a:lnTo>
                  <a:lnTo>
                    <a:pt x="384822" y="0"/>
                  </a:lnTo>
                  <a:close/>
                </a:path>
                <a:path w="457835" h="384810">
                  <a:moveTo>
                    <a:pt x="388632" y="2794"/>
                  </a:moveTo>
                  <a:lnTo>
                    <a:pt x="387362" y="2794"/>
                  </a:lnTo>
                  <a:lnTo>
                    <a:pt x="387362" y="1397"/>
                  </a:lnTo>
                  <a:lnTo>
                    <a:pt x="69862" y="1397"/>
                  </a:lnTo>
                  <a:lnTo>
                    <a:pt x="69862" y="2794"/>
                  </a:lnTo>
                  <a:lnTo>
                    <a:pt x="67322" y="2794"/>
                  </a:lnTo>
                  <a:lnTo>
                    <a:pt x="67322" y="3810"/>
                  </a:lnTo>
                  <a:lnTo>
                    <a:pt x="388632" y="3810"/>
                  </a:lnTo>
                  <a:lnTo>
                    <a:pt x="388632" y="2794"/>
                  </a:lnTo>
                  <a:close/>
                </a:path>
                <a:path w="457835" h="384810">
                  <a:moveTo>
                    <a:pt x="392430" y="381000"/>
                  </a:moveTo>
                  <a:lnTo>
                    <a:pt x="66052" y="381000"/>
                  </a:lnTo>
                  <a:lnTo>
                    <a:pt x="66052" y="382397"/>
                  </a:lnTo>
                  <a:lnTo>
                    <a:pt x="68592" y="382397"/>
                  </a:lnTo>
                  <a:lnTo>
                    <a:pt x="68592" y="383540"/>
                  </a:lnTo>
                  <a:lnTo>
                    <a:pt x="69862" y="383540"/>
                  </a:lnTo>
                  <a:lnTo>
                    <a:pt x="69862" y="384810"/>
                  </a:lnTo>
                  <a:lnTo>
                    <a:pt x="387362" y="384810"/>
                  </a:lnTo>
                  <a:lnTo>
                    <a:pt x="387362" y="383540"/>
                  </a:lnTo>
                  <a:lnTo>
                    <a:pt x="389902" y="383540"/>
                  </a:lnTo>
                  <a:lnTo>
                    <a:pt x="389902" y="382397"/>
                  </a:lnTo>
                  <a:lnTo>
                    <a:pt x="392430" y="382397"/>
                  </a:lnTo>
                  <a:lnTo>
                    <a:pt x="392430" y="381000"/>
                  </a:lnTo>
                  <a:close/>
                </a:path>
                <a:path w="457835" h="384810">
                  <a:moveTo>
                    <a:pt x="457212" y="77482"/>
                  </a:moveTo>
                  <a:lnTo>
                    <a:pt x="453402" y="77482"/>
                  </a:lnTo>
                  <a:lnTo>
                    <a:pt x="453402" y="83820"/>
                  </a:lnTo>
                  <a:lnTo>
                    <a:pt x="453402" y="326390"/>
                  </a:lnTo>
                  <a:lnTo>
                    <a:pt x="457200" y="326390"/>
                  </a:lnTo>
                  <a:lnTo>
                    <a:pt x="457200" y="83820"/>
                  </a:lnTo>
                  <a:lnTo>
                    <a:pt x="457212" y="77482"/>
                  </a:lnTo>
                  <a:close/>
                </a:path>
                <a:path w="457835" h="384810">
                  <a:moveTo>
                    <a:pt x="457212" y="76327"/>
                  </a:moveTo>
                  <a:lnTo>
                    <a:pt x="453402" y="76327"/>
                  </a:lnTo>
                  <a:lnTo>
                    <a:pt x="453402" y="77470"/>
                  </a:lnTo>
                  <a:lnTo>
                    <a:pt x="457212" y="77470"/>
                  </a:lnTo>
                  <a:lnTo>
                    <a:pt x="457212" y="76327"/>
                  </a:lnTo>
                  <a:close/>
                </a:path>
                <a:path w="457835" h="384810">
                  <a:moveTo>
                    <a:pt x="457212" y="73787"/>
                  </a:moveTo>
                  <a:lnTo>
                    <a:pt x="453402" y="73787"/>
                  </a:lnTo>
                  <a:lnTo>
                    <a:pt x="453402" y="76200"/>
                  </a:lnTo>
                  <a:lnTo>
                    <a:pt x="457212" y="76200"/>
                  </a:lnTo>
                  <a:lnTo>
                    <a:pt x="457212" y="73787"/>
                  </a:lnTo>
                  <a:close/>
                </a:path>
                <a:path w="457835" h="384810">
                  <a:moveTo>
                    <a:pt x="457212" y="69977"/>
                  </a:moveTo>
                  <a:lnTo>
                    <a:pt x="453402" y="69977"/>
                  </a:lnTo>
                  <a:lnTo>
                    <a:pt x="453402" y="73660"/>
                  </a:lnTo>
                  <a:lnTo>
                    <a:pt x="457212" y="73660"/>
                  </a:lnTo>
                  <a:lnTo>
                    <a:pt x="457212" y="69977"/>
                  </a:lnTo>
                  <a:close/>
                </a:path>
                <a:path w="457835" h="384810">
                  <a:moveTo>
                    <a:pt x="457212" y="67437"/>
                  </a:moveTo>
                  <a:lnTo>
                    <a:pt x="453402" y="67437"/>
                  </a:lnTo>
                  <a:lnTo>
                    <a:pt x="453402" y="69850"/>
                  </a:lnTo>
                  <a:lnTo>
                    <a:pt x="457212" y="69850"/>
                  </a:lnTo>
                  <a:lnTo>
                    <a:pt x="457212" y="67437"/>
                  </a:lnTo>
                  <a:close/>
                </a:path>
                <a:path w="457835" h="384810">
                  <a:moveTo>
                    <a:pt x="457212" y="62230"/>
                  </a:moveTo>
                  <a:lnTo>
                    <a:pt x="455930" y="62230"/>
                  </a:lnTo>
                  <a:lnTo>
                    <a:pt x="455930" y="60960"/>
                  </a:lnTo>
                  <a:lnTo>
                    <a:pt x="454672" y="60960"/>
                  </a:lnTo>
                  <a:lnTo>
                    <a:pt x="454672" y="59944"/>
                  </a:lnTo>
                  <a:lnTo>
                    <a:pt x="453402" y="59944"/>
                  </a:lnTo>
                  <a:lnTo>
                    <a:pt x="453402" y="60960"/>
                  </a:lnTo>
                  <a:lnTo>
                    <a:pt x="453402" y="62230"/>
                  </a:lnTo>
                  <a:lnTo>
                    <a:pt x="453402" y="67310"/>
                  </a:lnTo>
                  <a:lnTo>
                    <a:pt x="457212" y="67310"/>
                  </a:lnTo>
                  <a:lnTo>
                    <a:pt x="457212" y="6223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3300729" y="179832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10" y="72517"/>
                  </a:moveTo>
                  <a:lnTo>
                    <a:pt x="0" y="72517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72517"/>
                  </a:lnTo>
                  <a:close/>
                </a:path>
                <a:path w="450850" h="377189">
                  <a:moveTo>
                    <a:pt x="450850" y="72517"/>
                  </a:moveTo>
                  <a:lnTo>
                    <a:pt x="447040" y="72517"/>
                  </a:lnTo>
                  <a:lnTo>
                    <a:pt x="447040" y="73660"/>
                  </a:lnTo>
                  <a:lnTo>
                    <a:pt x="450850" y="73660"/>
                  </a:lnTo>
                  <a:lnTo>
                    <a:pt x="450850" y="72517"/>
                  </a:lnTo>
                  <a:close/>
                </a:path>
                <a:path w="450850" h="377189">
                  <a:moveTo>
                    <a:pt x="3810" y="69976"/>
                  </a:moveTo>
                  <a:lnTo>
                    <a:pt x="0" y="69976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9976"/>
                  </a:lnTo>
                  <a:close/>
                </a:path>
                <a:path w="450850" h="377189">
                  <a:moveTo>
                    <a:pt x="450850" y="69976"/>
                  </a:moveTo>
                  <a:lnTo>
                    <a:pt x="447040" y="69976"/>
                  </a:lnTo>
                  <a:lnTo>
                    <a:pt x="447040" y="72389"/>
                  </a:lnTo>
                  <a:lnTo>
                    <a:pt x="450850" y="72389"/>
                  </a:lnTo>
                  <a:lnTo>
                    <a:pt x="450850" y="69976"/>
                  </a:lnTo>
                  <a:close/>
                </a:path>
                <a:path w="450850" h="377189">
                  <a:moveTo>
                    <a:pt x="3810" y="66167"/>
                  </a:moveTo>
                  <a:lnTo>
                    <a:pt x="0" y="66167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6167"/>
                  </a:lnTo>
                  <a:close/>
                </a:path>
                <a:path w="450850" h="377189">
                  <a:moveTo>
                    <a:pt x="450850" y="66167"/>
                  </a:moveTo>
                  <a:lnTo>
                    <a:pt x="447040" y="66167"/>
                  </a:lnTo>
                  <a:lnTo>
                    <a:pt x="447040" y="69850"/>
                  </a:lnTo>
                  <a:lnTo>
                    <a:pt x="450850" y="69850"/>
                  </a:lnTo>
                  <a:lnTo>
                    <a:pt x="450850" y="66167"/>
                  </a:lnTo>
                  <a:close/>
                </a:path>
                <a:path w="450850" h="377189">
                  <a:moveTo>
                    <a:pt x="3810" y="63626"/>
                  </a:moveTo>
                  <a:lnTo>
                    <a:pt x="0" y="63626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626"/>
                  </a:lnTo>
                  <a:close/>
                </a:path>
                <a:path w="450850" h="377189">
                  <a:moveTo>
                    <a:pt x="450850" y="63626"/>
                  </a:moveTo>
                  <a:lnTo>
                    <a:pt x="447040" y="63626"/>
                  </a:lnTo>
                  <a:lnTo>
                    <a:pt x="447040" y="66039"/>
                  </a:lnTo>
                  <a:lnTo>
                    <a:pt x="450850" y="66039"/>
                  </a:lnTo>
                  <a:lnTo>
                    <a:pt x="450850" y="63626"/>
                  </a:lnTo>
                  <a:close/>
                </a:path>
                <a:path w="450850" h="377189">
                  <a:moveTo>
                    <a:pt x="127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276"/>
                  </a:lnTo>
                  <a:lnTo>
                    <a:pt x="1270" y="57276"/>
                  </a:lnTo>
                  <a:close/>
                </a:path>
                <a:path w="450850" h="377189">
                  <a:moveTo>
                    <a:pt x="450850" y="57276"/>
                  </a:moveTo>
                  <a:lnTo>
                    <a:pt x="447040" y="57276"/>
                  </a:lnTo>
                  <a:lnTo>
                    <a:pt x="447040" y="63500"/>
                  </a:lnTo>
                  <a:lnTo>
                    <a:pt x="450850" y="63500"/>
                  </a:lnTo>
                  <a:lnTo>
                    <a:pt x="450850" y="57276"/>
                  </a:lnTo>
                  <a:close/>
                </a:path>
                <a:path w="450850" h="377189">
                  <a:moveTo>
                    <a:pt x="3810" y="54737"/>
                  </a:moveTo>
                  <a:lnTo>
                    <a:pt x="2540" y="54737"/>
                  </a:lnTo>
                  <a:lnTo>
                    <a:pt x="2540" y="56134"/>
                  </a:lnTo>
                  <a:lnTo>
                    <a:pt x="1270" y="56134"/>
                  </a:lnTo>
                  <a:lnTo>
                    <a:pt x="1270" y="57150"/>
                  </a:lnTo>
                  <a:lnTo>
                    <a:pt x="3810" y="57150"/>
                  </a:lnTo>
                  <a:lnTo>
                    <a:pt x="3810" y="54737"/>
                  </a:lnTo>
                  <a:close/>
                </a:path>
                <a:path w="450850" h="377189">
                  <a:moveTo>
                    <a:pt x="449580" y="53339"/>
                  </a:moveTo>
                  <a:lnTo>
                    <a:pt x="448310" y="53339"/>
                  </a:lnTo>
                  <a:lnTo>
                    <a:pt x="448310" y="53594"/>
                  </a:lnTo>
                  <a:lnTo>
                    <a:pt x="447040" y="53594"/>
                  </a:lnTo>
                  <a:lnTo>
                    <a:pt x="447040" y="57150"/>
                  </a:lnTo>
                  <a:lnTo>
                    <a:pt x="450850" y="57150"/>
                  </a:lnTo>
                  <a:lnTo>
                    <a:pt x="450850" y="54737"/>
                  </a:lnTo>
                  <a:lnTo>
                    <a:pt x="449580" y="54737"/>
                  </a:lnTo>
                  <a:lnTo>
                    <a:pt x="449580" y="53339"/>
                  </a:lnTo>
                  <a:close/>
                </a:path>
                <a:path w="450850" h="377189">
                  <a:moveTo>
                    <a:pt x="448310" y="52324"/>
                  </a:moveTo>
                  <a:lnTo>
                    <a:pt x="447040" y="52324"/>
                  </a:lnTo>
                  <a:lnTo>
                    <a:pt x="447040" y="53339"/>
                  </a:lnTo>
                  <a:lnTo>
                    <a:pt x="448310" y="53339"/>
                  </a:lnTo>
                  <a:lnTo>
                    <a:pt x="448310" y="52324"/>
                  </a:lnTo>
                  <a:close/>
                </a:path>
                <a:path w="450850" h="377189">
                  <a:moveTo>
                    <a:pt x="59690" y="2539"/>
                  </a:moveTo>
                  <a:lnTo>
                    <a:pt x="58420" y="2539"/>
                  </a:lnTo>
                  <a:lnTo>
                    <a:pt x="59690" y="2666"/>
                  </a:lnTo>
                  <a:close/>
                </a:path>
                <a:path w="450850" h="377189">
                  <a:moveTo>
                    <a:pt x="391160" y="1524"/>
                  </a:moveTo>
                  <a:lnTo>
                    <a:pt x="59690" y="1524"/>
                  </a:lnTo>
                  <a:lnTo>
                    <a:pt x="59690" y="2539"/>
                  </a:lnTo>
                  <a:lnTo>
                    <a:pt x="391160" y="2539"/>
                  </a:lnTo>
                  <a:lnTo>
                    <a:pt x="391160" y="1524"/>
                  </a:lnTo>
                  <a:close/>
                </a:path>
                <a:path w="450850" h="377189">
                  <a:moveTo>
                    <a:pt x="388620" y="0"/>
                  </a:moveTo>
                  <a:lnTo>
                    <a:pt x="386080" y="0"/>
                  </a:lnTo>
                  <a:lnTo>
                    <a:pt x="62230" y="126"/>
                  </a:lnTo>
                  <a:lnTo>
                    <a:pt x="62230" y="1524"/>
                  </a:lnTo>
                  <a:lnTo>
                    <a:pt x="388620" y="1524"/>
                  </a:lnTo>
                  <a:lnTo>
                    <a:pt x="388620" y="0"/>
                  </a:lnTo>
                  <a:close/>
                </a:path>
                <a:path w="450850" h="377189">
                  <a:moveTo>
                    <a:pt x="381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3660"/>
                  </a:lnTo>
                  <a:close/>
                </a:path>
                <a:path w="450850" h="377189">
                  <a:moveTo>
                    <a:pt x="450850" y="73660"/>
                  </a:moveTo>
                  <a:lnTo>
                    <a:pt x="447040" y="73660"/>
                  </a:lnTo>
                  <a:lnTo>
                    <a:pt x="447040" y="80010"/>
                  </a:lnTo>
                  <a:lnTo>
                    <a:pt x="450850" y="80010"/>
                  </a:lnTo>
                  <a:lnTo>
                    <a:pt x="450850" y="73660"/>
                  </a:lnTo>
                  <a:close/>
                </a:path>
                <a:path w="450850" h="377189">
                  <a:moveTo>
                    <a:pt x="3810" y="80010"/>
                  </a:moveTo>
                  <a:lnTo>
                    <a:pt x="0" y="8001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80010"/>
                  </a:lnTo>
                  <a:close/>
                </a:path>
                <a:path w="450850" h="377189">
                  <a:moveTo>
                    <a:pt x="450850" y="80010"/>
                  </a:moveTo>
                  <a:lnTo>
                    <a:pt x="447040" y="80010"/>
                  </a:lnTo>
                  <a:lnTo>
                    <a:pt x="447040" y="99060"/>
                  </a:lnTo>
                  <a:lnTo>
                    <a:pt x="450850" y="99060"/>
                  </a:lnTo>
                  <a:lnTo>
                    <a:pt x="450850" y="80010"/>
                  </a:lnTo>
                  <a:close/>
                </a:path>
                <a:path w="450850" h="377189">
                  <a:moveTo>
                    <a:pt x="381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99060"/>
                  </a:lnTo>
                  <a:close/>
                </a:path>
                <a:path w="450850" h="377189">
                  <a:moveTo>
                    <a:pt x="450850" y="99060"/>
                  </a:moveTo>
                  <a:lnTo>
                    <a:pt x="447040" y="99060"/>
                  </a:lnTo>
                  <a:lnTo>
                    <a:pt x="447040" y="105410"/>
                  </a:lnTo>
                  <a:lnTo>
                    <a:pt x="450850" y="105410"/>
                  </a:lnTo>
                  <a:lnTo>
                    <a:pt x="450850" y="99060"/>
                  </a:lnTo>
                  <a:close/>
                </a:path>
                <a:path w="450850" h="377189">
                  <a:moveTo>
                    <a:pt x="3810" y="105410"/>
                  </a:moveTo>
                  <a:lnTo>
                    <a:pt x="0" y="10541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105410"/>
                  </a:lnTo>
                  <a:close/>
                </a:path>
                <a:path w="450850" h="377189">
                  <a:moveTo>
                    <a:pt x="450850" y="105410"/>
                  </a:moveTo>
                  <a:lnTo>
                    <a:pt x="447040" y="105410"/>
                  </a:lnTo>
                  <a:lnTo>
                    <a:pt x="447040" y="270510"/>
                  </a:lnTo>
                  <a:lnTo>
                    <a:pt x="450850" y="270510"/>
                  </a:lnTo>
                  <a:lnTo>
                    <a:pt x="450850" y="105410"/>
                  </a:lnTo>
                  <a:close/>
                </a:path>
                <a:path w="450850" h="377189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450850" h="377189">
                  <a:moveTo>
                    <a:pt x="450850" y="270510"/>
                  </a:moveTo>
                  <a:lnTo>
                    <a:pt x="447040" y="270510"/>
                  </a:lnTo>
                  <a:lnTo>
                    <a:pt x="447040" y="276860"/>
                  </a:lnTo>
                  <a:lnTo>
                    <a:pt x="450850" y="276860"/>
                  </a:lnTo>
                  <a:lnTo>
                    <a:pt x="450850" y="270510"/>
                  </a:lnTo>
                  <a:close/>
                </a:path>
                <a:path w="450850" h="377189">
                  <a:moveTo>
                    <a:pt x="3810" y="276860"/>
                  </a:moveTo>
                  <a:lnTo>
                    <a:pt x="0" y="2768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76860"/>
                  </a:lnTo>
                  <a:close/>
                </a:path>
                <a:path w="450850" h="377189">
                  <a:moveTo>
                    <a:pt x="450850" y="276860"/>
                  </a:moveTo>
                  <a:lnTo>
                    <a:pt x="447040" y="276860"/>
                  </a:lnTo>
                  <a:lnTo>
                    <a:pt x="447040" y="295910"/>
                  </a:lnTo>
                  <a:lnTo>
                    <a:pt x="450850" y="295910"/>
                  </a:lnTo>
                  <a:lnTo>
                    <a:pt x="450850" y="276860"/>
                  </a:lnTo>
                  <a:close/>
                </a:path>
                <a:path w="450850" h="377189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50850" h="377189">
                  <a:moveTo>
                    <a:pt x="450850" y="295910"/>
                  </a:moveTo>
                  <a:lnTo>
                    <a:pt x="447040" y="295910"/>
                  </a:lnTo>
                  <a:lnTo>
                    <a:pt x="447040" y="302260"/>
                  </a:lnTo>
                  <a:lnTo>
                    <a:pt x="450850" y="302260"/>
                  </a:lnTo>
                  <a:lnTo>
                    <a:pt x="450850" y="295910"/>
                  </a:lnTo>
                  <a:close/>
                </a:path>
                <a:path w="450850" h="377189">
                  <a:moveTo>
                    <a:pt x="392430" y="376047"/>
                  </a:moveTo>
                  <a:lnTo>
                    <a:pt x="60960" y="376047"/>
                  </a:lnTo>
                  <a:lnTo>
                    <a:pt x="60960" y="377190"/>
                  </a:lnTo>
                  <a:lnTo>
                    <a:pt x="392430" y="377190"/>
                  </a:lnTo>
                  <a:lnTo>
                    <a:pt x="392430" y="376047"/>
                  </a:lnTo>
                  <a:close/>
                </a:path>
                <a:path w="450850" h="377189">
                  <a:moveTo>
                    <a:pt x="393700" y="374777"/>
                  </a:moveTo>
                  <a:lnTo>
                    <a:pt x="58420" y="374777"/>
                  </a:lnTo>
                  <a:lnTo>
                    <a:pt x="58420" y="376047"/>
                  </a:lnTo>
                  <a:lnTo>
                    <a:pt x="393700" y="376047"/>
                  </a:lnTo>
                  <a:lnTo>
                    <a:pt x="393700" y="374777"/>
                  </a:lnTo>
                  <a:close/>
                </a:path>
                <a:path w="450850" h="377189">
                  <a:moveTo>
                    <a:pt x="396239" y="373380"/>
                  </a:moveTo>
                  <a:lnTo>
                    <a:pt x="57150" y="373380"/>
                  </a:lnTo>
                  <a:lnTo>
                    <a:pt x="57150" y="374777"/>
                  </a:lnTo>
                  <a:lnTo>
                    <a:pt x="396239" y="374777"/>
                  </a:lnTo>
                  <a:lnTo>
                    <a:pt x="396239" y="373380"/>
                  </a:lnTo>
                  <a:close/>
                </a:path>
                <a:path w="450850" h="377189">
                  <a:moveTo>
                    <a:pt x="450850" y="302514"/>
                  </a:moveTo>
                  <a:lnTo>
                    <a:pt x="447040" y="302514"/>
                  </a:lnTo>
                  <a:lnTo>
                    <a:pt x="447040" y="326390"/>
                  </a:lnTo>
                  <a:lnTo>
                    <a:pt x="448310" y="326390"/>
                  </a:lnTo>
                  <a:lnTo>
                    <a:pt x="448310" y="325247"/>
                  </a:lnTo>
                  <a:lnTo>
                    <a:pt x="449580" y="325247"/>
                  </a:lnTo>
                  <a:lnTo>
                    <a:pt x="449580" y="323977"/>
                  </a:lnTo>
                  <a:lnTo>
                    <a:pt x="450850" y="323977"/>
                  </a:lnTo>
                  <a:lnTo>
                    <a:pt x="450850" y="302514"/>
                  </a:lnTo>
                  <a:close/>
                </a:path>
                <a:path w="450850" h="377189">
                  <a:moveTo>
                    <a:pt x="3810" y="302514"/>
                  </a:moveTo>
                  <a:lnTo>
                    <a:pt x="0" y="302514"/>
                  </a:lnTo>
                  <a:lnTo>
                    <a:pt x="0" y="321437"/>
                  </a:lnTo>
                  <a:lnTo>
                    <a:pt x="1270" y="321437"/>
                  </a:lnTo>
                  <a:lnTo>
                    <a:pt x="1270" y="322580"/>
                  </a:lnTo>
                  <a:lnTo>
                    <a:pt x="2540" y="322580"/>
                  </a:lnTo>
                  <a:lnTo>
                    <a:pt x="2540" y="323977"/>
                  </a:lnTo>
                  <a:lnTo>
                    <a:pt x="3810" y="323977"/>
                  </a:lnTo>
                  <a:lnTo>
                    <a:pt x="3810" y="302514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304540" y="180086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29" h="370839">
                  <a:moveTo>
                    <a:pt x="3810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3810" y="71120"/>
                  </a:lnTo>
                  <a:lnTo>
                    <a:pt x="3810" y="69977"/>
                  </a:lnTo>
                  <a:close/>
                </a:path>
                <a:path w="443229" h="370839">
                  <a:moveTo>
                    <a:pt x="443230" y="69977"/>
                  </a:moveTo>
                  <a:lnTo>
                    <a:pt x="439420" y="69977"/>
                  </a:lnTo>
                  <a:lnTo>
                    <a:pt x="439420" y="71120"/>
                  </a:lnTo>
                  <a:lnTo>
                    <a:pt x="443230" y="71120"/>
                  </a:lnTo>
                  <a:lnTo>
                    <a:pt x="443230" y="69977"/>
                  </a:lnTo>
                  <a:close/>
                </a:path>
                <a:path w="443229" h="370839">
                  <a:moveTo>
                    <a:pt x="3810" y="67437"/>
                  </a:moveTo>
                  <a:lnTo>
                    <a:pt x="0" y="67437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7437"/>
                  </a:lnTo>
                  <a:close/>
                </a:path>
                <a:path w="443229" h="370839">
                  <a:moveTo>
                    <a:pt x="443230" y="67437"/>
                  </a:moveTo>
                  <a:lnTo>
                    <a:pt x="439420" y="67437"/>
                  </a:lnTo>
                  <a:lnTo>
                    <a:pt x="439420" y="69850"/>
                  </a:lnTo>
                  <a:lnTo>
                    <a:pt x="443230" y="69850"/>
                  </a:lnTo>
                  <a:lnTo>
                    <a:pt x="443230" y="67437"/>
                  </a:lnTo>
                  <a:close/>
                </a:path>
                <a:path w="443229" h="370839">
                  <a:moveTo>
                    <a:pt x="3810" y="63627"/>
                  </a:moveTo>
                  <a:lnTo>
                    <a:pt x="0" y="63627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3627"/>
                  </a:lnTo>
                  <a:close/>
                </a:path>
                <a:path w="443229" h="370839">
                  <a:moveTo>
                    <a:pt x="443230" y="63627"/>
                  </a:moveTo>
                  <a:lnTo>
                    <a:pt x="439420" y="63627"/>
                  </a:lnTo>
                  <a:lnTo>
                    <a:pt x="439420" y="67310"/>
                  </a:lnTo>
                  <a:lnTo>
                    <a:pt x="443230" y="67310"/>
                  </a:lnTo>
                  <a:lnTo>
                    <a:pt x="443230" y="63627"/>
                  </a:lnTo>
                  <a:close/>
                </a:path>
                <a:path w="443229" h="370839">
                  <a:moveTo>
                    <a:pt x="3810" y="61087"/>
                  </a:moveTo>
                  <a:lnTo>
                    <a:pt x="0" y="61087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61087"/>
                  </a:lnTo>
                  <a:close/>
                </a:path>
                <a:path w="443229" h="370839">
                  <a:moveTo>
                    <a:pt x="443230" y="61087"/>
                  </a:moveTo>
                  <a:lnTo>
                    <a:pt x="439420" y="61087"/>
                  </a:lnTo>
                  <a:lnTo>
                    <a:pt x="439420" y="63500"/>
                  </a:lnTo>
                  <a:lnTo>
                    <a:pt x="443230" y="63500"/>
                  </a:lnTo>
                  <a:lnTo>
                    <a:pt x="443230" y="61087"/>
                  </a:lnTo>
                  <a:close/>
                </a:path>
                <a:path w="443229" h="370839">
                  <a:moveTo>
                    <a:pt x="3810" y="54737"/>
                  </a:moveTo>
                  <a:lnTo>
                    <a:pt x="0" y="54737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737"/>
                  </a:lnTo>
                  <a:close/>
                </a:path>
                <a:path w="443229" h="370839">
                  <a:moveTo>
                    <a:pt x="443230" y="54737"/>
                  </a:moveTo>
                  <a:lnTo>
                    <a:pt x="439420" y="54737"/>
                  </a:lnTo>
                  <a:lnTo>
                    <a:pt x="439420" y="60960"/>
                  </a:lnTo>
                  <a:lnTo>
                    <a:pt x="443230" y="60960"/>
                  </a:lnTo>
                  <a:lnTo>
                    <a:pt x="443230" y="54737"/>
                  </a:lnTo>
                  <a:close/>
                </a:path>
                <a:path w="443229" h="370839">
                  <a:moveTo>
                    <a:pt x="1270" y="50800"/>
                  </a:moveTo>
                  <a:lnTo>
                    <a:pt x="0" y="5080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51054"/>
                  </a:lnTo>
                  <a:lnTo>
                    <a:pt x="1270" y="51054"/>
                  </a:lnTo>
                  <a:lnTo>
                    <a:pt x="1270" y="50800"/>
                  </a:lnTo>
                  <a:close/>
                </a:path>
                <a:path w="443229" h="370839">
                  <a:moveTo>
                    <a:pt x="443230" y="51054"/>
                  </a:moveTo>
                  <a:lnTo>
                    <a:pt x="439420" y="51054"/>
                  </a:lnTo>
                  <a:lnTo>
                    <a:pt x="439420" y="54610"/>
                  </a:lnTo>
                  <a:lnTo>
                    <a:pt x="443230" y="54610"/>
                  </a:lnTo>
                  <a:lnTo>
                    <a:pt x="443230" y="51054"/>
                  </a:lnTo>
                  <a:close/>
                </a:path>
                <a:path w="443229" h="370839">
                  <a:moveTo>
                    <a:pt x="3810" y="48260"/>
                  </a:moveTo>
                  <a:lnTo>
                    <a:pt x="2539" y="48260"/>
                  </a:lnTo>
                  <a:lnTo>
                    <a:pt x="2539" y="49784"/>
                  </a:lnTo>
                  <a:lnTo>
                    <a:pt x="1270" y="49784"/>
                  </a:lnTo>
                  <a:lnTo>
                    <a:pt x="1270" y="50800"/>
                  </a:lnTo>
                  <a:lnTo>
                    <a:pt x="3810" y="50800"/>
                  </a:lnTo>
                  <a:lnTo>
                    <a:pt x="3810" y="48260"/>
                  </a:lnTo>
                  <a:close/>
                </a:path>
                <a:path w="443229" h="370839">
                  <a:moveTo>
                    <a:pt x="443229" y="48260"/>
                  </a:moveTo>
                  <a:lnTo>
                    <a:pt x="441960" y="48260"/>
                  </a:lnTo>
                  <a:lnTo>
                    <a:pt x="439420" y="48387"/>
                  </a:lnTo>
                  <a:lnTo>
                    <a:pt x="439420" y="50800"/>
                  </a:lnTo>
                  <a:lnTo>
                    <a:pt x="443230" y="50800"/>
                  </a:lnTo>
                  <a:lnTo>
                    <a:pt x="443229" y="48260"/>
                  </a:lnTo>
                  <a:close/>
                </a:path>
                <a:path w="443229" h="370839">
                  <a:moveTo>
                    <a:pt x="440690" y="44450"/>
                  </a:moveTo>
                  <a:lnTo>
                    <a:pt x="439420" y="44450"/>
                  </a:lnTo>
                  <a:lnTo>
                    <a:pt x="439420" y="48260"/>
                  </a:lnTo>
                  <a:lnTo>
                    <a:pt x="441960" y="48260"/>
                  </a:lnTo>
                  <a:lnTo>
                    <a:pt x="441960" y="45847"/>
                  </a:lnTo>
                  <a:lnTo>
                    <a:pt x="440690" y="45847"/>
                  </a:lnTo>
                  <a:lnTo>
                    <a:pt x="440690" y="44450"/>
                  </a:lnTo>
                  <a:close/>
                </a:path>
                <a:path w="443229" h="370839">
                  <a:moveTo>
                    <a:pt x="49530" y="3810"/>
                  </a:moveTo>
                  <a:lnTo>
                    <a:pt x="48260" y="3810"/>
                  </a:lnTo>
                  <a:lnTo>
                    <a:pt x="49530" y="3937"/>
                  </a:lnTo>
                  <a:close/>
                </a:path>
                <a:path w="443229" h="370839">
                  <a:moveTo>
                    <a:pt x="393700" y="2794"/>
                  </a:moveTo>
                  <a:lnTo>
                    <a:pt x="49530" y="2794"/>
                  </a:lnTo>
                  <a:lnTo>
                    <a:pt x="49530" y="3810"/>
                  </a:lnTo>
                  <a:lnTo>
                    <a:pt x="393700" y="3810"/>
                  </a:lnTo>
                  <a:lnTo>
                    <a:pt x="393700" y="2794"/>
                  </a:lnTo>
                  <a:close/>
                </a:path>
                <a:path w="443229" h="370839">
                  <a:moveTo>
                    <a:pt x="391160" y="1397"/>
                  </a:moveTo>
                  <a:lnTo>
                    <a:pt x="52070" y="1397"/>
                  </a:lnTo>
                  <a:lnTo>
                    <a:pt x="52070" y="2794"/>
                  </a:lnTo>
                  <a:lnTo>
                    <a:pt x="391160" y="2794"/>
                  </a:lnTo>
                  <a:lnTo>
                    <a:pt x="391160" y="1397"/>
                  </a:lnTo>
                  <a:close/>
                </a:path>
                <a:path w="443229" h="370839">
                  <a:moveTo>
                    <a:pt x="55880" y="126"/>
                  </a:moveTo>
                  <a:lnTo>
                    <a:pt x="54610" y="126"/>
                  </a:lnTo>
                  <a:lnTo>
                    <a:pt x="54610" y="1397"/>
                  </a:lnTo>
                  <a:lnTo>
                    <a:pt x="389889" y="1397"/>
                  </a:lnTo>
                  <a:lnTo>
                    <a:pt x="389889" y="254"/>
                  </a:lnTo>
                  <a:lnTo>
                    <a:pt x="55880" y="254"/>
                  </a:lnTo>
                  <a:lnTo>
                    <a:pt x="55880" y="126"/>
                  </a:lnTo>
                  <a:close/>
                </a:path>
                <a:path w="443229" h="370839">
                  <a:moveTo>
                    <a:pt x="389889" y="0"/>
                  </a:moveTo>
                  <a:lnTo>
                    <a:pt x="387350" y="0"/>
                  </a:lnTo>
                  <a:lnTo>
                    <a:pt x="387350" y="254"/>
                  </a:lnTo>
                  <a:lnTo>
                    <a:pt x="389889" y="254"/>
                  </a:lnTo>
                  <a:lnTo>
                    <a:pt x="389889" y="0"/>
                  </a:lnTo>
                  <a:close/>
                </a:path>
                <a:path w="443229" h="370839">
                  <a:moveTo>
                    <a:pt x="381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71120"/>
                  </a:lnTo>
                  <a:close/>
                </a:path>
                <a:path w="443229" h="370839">
                  <a:moveTo>
                    <a:pt x="443230" y="71120"/>
                  </a:moveTo>
                  <a:lnTo>
                    <a:pt x="439420" y="71120"/>
                  </a:lnTo>
                  <a:lnTo>
                    <a:pt x="439420" y="77470"/>
                  </a:lnTo>
                  <a:lnTo>
                    <a:pt x="443230" y="77470"/>
                  </a:lnTo>
                  <a:lnTo>
                    <a:pt x="443230" y="71120"/>
                  </a:lnTo>
                  <a:close/>
                </a:path>
                <a:path w="443229" h="370839">
                  <a:moveTo>
                    <a:pt x="3810" y="77470"/>
                  </a:moveTo>
                  <a:lnTo>
                    <a:pt x="0" y="77470"/>
                  </a:lnTo>
                  <a:lnTo>
                    <a:pt x="0" y="96520"/>
                  </a:lnTo>
                  <a:lnTo>
                    <a:pt x="3810" y="96520"/>
                  </a:lnTo>
                  <a:lnTo>
                    <a:pt x="3810" y="77470"/>
                  </a:lnTo>
                  <a:close/>
                </a:path>
                <a:path w="443229" h="370839">
                  <a:moveTo>
                    <a:pt x="443230" y="77470"/>
                  </a:moveTo>
                  <a:lnTo>
                    <a:pt x="439420" y="77470"/>
                  </a:lnTo>
                  <a:lnTo>
                    <a:pt x="439420" y="96520"/>
                  </a:lnTo>
                  <a:lnTo>
                    <a:pt x="443230" y="96520"/>
                  </a:lnTo>
                  <a:lnTo>
                    <a:pt x="443230" y="77470"/>
                  </a:lnTo>
                  <a:close/>
                </a:path>
                <a:path w="443229" h="370839">
                  <a:moveTo>
                    <a:pt x="381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96520"/>
                  </a:lnTo>
                  <a:close/>
                </a:path>
                <a:path w="443229" h="370839">
                  <a:moveTo>
                    <a:pt x="443230" y="96520"/>
                  </a:moveTo>
                  <a:lnTo>
                    <a:pt x="439420" y="96520"/>
                  </a:lnTo>
                  <a:lnTo>
                    <a:pt x="439420" y="102870"/>
                  </a:lnTo>
                  <a:lnTo>
                    <a:pt x="443230" y="102870"/>
                  </a:lnTo>
                  <a:lnTo>
                    <a:pt x="443230" y="96520"/>
                  </a:lnTo>
                  <a:close/>
                </a:path>
                <a:path w="443229" h="370839">
                  <a:moveTo>
                    <a:pt x="3810" y="102870"/>
                  </a:moveTo>
                  <a:lnTo>
                    <a:pt x="0" y="10287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102870"/>
                  </a:lnTo>
                  <a:close/>
                </a:path>
                <a:path w="443229" h="370839">
                  <a:moveTo>
                    <a:pt x="443230" y="102870"/>
                  </a:moveTo>
                  <a:lnTo>
                    <a:pt x="439420" y="102870"/>
                  </a:lnTo>
                  <a:lnTo>
                    <a:pt x="439420" y="267970"/>
                  </a:lnTo>
                  <a:lnTo>
                    <a:pt x="443230" y="267970"/>
                  </a:lnTo>
                  <a:lnTo>
                    <a:pt x="443230" y="102870"/>
                  </a:lnTo>
                  <a:close/>
                </a:path>
                <a:path w="443229" h="370839">
                  <a:moveTo>
                    <a:pt x="3810" y="267970"/>
                  </a:moveTo>
                  <a:lnTo>
                    <a:pt x="0" y="26797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7970"/>
                  </a:lnTo>
                  <a:close/>
                </a:path>
                <a:path w="443229" h="370839">
                  <a:moveTo>
                    <a:pt x="443230" y="267970"/>
                  </a:moveTo>
                  <a:lnTo>
                    <a:pt x="439420" y="267970"/>
                  </a:lnTo>
                  <a:lnTo>
                    <a:pt x="439420" y="274320"/>
                  </a:lnTo>
                  <a:lnTo>
                    <a:pt x="443230" y="274320"/>
                  </a:lnTo>
                  <a:lnTo>
                    <a:pt x="443230" y="267970"/>
                  </a:lnTo>
                  <a:close/>
                </a:path>
                <a:path w="443229" h="370839">
                  <a:moveTo>
                    <a:pt x="3810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74320"/>
                  </a:lnTo>
                  <a:close/>
                </a:path>
                <a:path w="443229" h="370839">
                  <a:moveTo>
                    <a:pt x="443230" y="274320"/>
                  </a:moveTo>
                  <a:lnTo>
                    <a:pt x="439420" y="274320"/>
                  </a:lnTo>
                  <a:lnTo>
                    <a:pt x="439420" y="293370"/>
                  </a:lnTo>
                  <a:lnTo>
                    <a:pt x="443230" y="293370"/>
                  </a:lnTo>
                  <a:lnTo>
                    <a:pt x="443230" y="274320"/>
                  </a:lnTo>
                  <a:close/>
                </a:path>
                <a:path w="443229" h="370839">
                  <a:moveTo>
                    <a:pt x="3810" y="293370"/>
                  </a:moveTo>
                  <a:lnTo>
                    <a:pt x="0" y="29337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3370"/>
                  </a:lnTo>
                  <a:close/>
                </a:path>
                <a:path w="443229" h="370839">
                  <a:moveTo>
                    <a:pt x="443230" y="293370"/>
                  </a:moveTo>
                  <a:lnTo>
                    <a:pt x="439420" y="293370"/>
                  </a:lnTo>
                  <a:lnTo>
                    <a:pt x="439420" y="299720"/>
                  </a:lnTo>
                  <a:lnTo>
                    <a:pt x="443230" y="299720"/>
                  </a:lnTo>
                  <a:lnTo>
                    <a:pt x="443230" y="293370"/>
                  </a:lnTo>
                  <a:close/>
                </a:path>
                <a:path w="443229" h="370839">
                  <a:moveTo>
                    <a:pt x="394970" y="369697"/>
                  </a:moveTo>
                  <a:lnTo>
                    <a:pt x="50800" y="369697"/>
                  </a:lnTo>
                  <a:lnTo>
                    <a:pt x="50800" y="370840"/>
                  </a:lnTo>
                  <a:lnTo>
                    <a:pt x="394970" y="370840"/>
                  </a:lnTo>
                  <a:lnTo>
                    <a:pt x="394970" y="369697"/>
                  </a:lnTo>
                  <a:close/>
                </a:path>
                <a:path w="443229" h="370839">
                  <a:moveTo>
                    <a:pt x="396239" y="368427"/>
                  </a:moveTo>
                  <a:lnTo>
                    <a:pt x="48260" y="368427"/>
                  </a:lnTo>
                  <a:lnTo>
                    <a:pt x="48260" y="369697"/>
                  </a:lnTo>
                  <a:lnTo>
                    <a:pt x="396239" y="369697"/>
                  </a:lnTo>
                  <a:lnTo>
                    <a:pt x="396239" y="368427"/>
                  </a:lnTo>
                  <a:close/>
                </a:path>
                <a:path w="443229" h="370839">
                  <a:moveTo>
                    <a:pt x="397510" y="367157"/>
                  </a:moveTo>
                  <a:lnTo>
                    <a:pt x="46989" y="367157"/>
                  </a:lnTo>
                  <a:lnTo>
                    <a:pt x="46989" y="368427"/>
                  </a:lnTo>
                  <a:lnTo>
                    <a:pt x="397510" y="368427"/>
                  </a:lnTo>
                  <a:lnTo>
                    <a:pt x="397510" y="367157"/>
                  </a:lnTo>
                  <a:close/>
                </a:path>
                <a:path w="443229" h="370839">
                  <a:moveTo>
                    <a:pt x="443230" y="299974"/>
                  </a:moveTo>
                  <a:lnTo>
                    <a:pt x="439420" y="299974"/>
                  </a:lnTo>
                  <a:lnTo>
                    <a:pt x="439420" y="329057"/>
                  </a:lnTo>
                  <a:lnTo>
                    <a:pt x="440690" y="329057"/>
                  </a:lnTo>
                  <a:lnTo>
                    <a:pt x="440689" y="326390"/>
                  </a:lnTo>
                  <a:lnTo>
                    <a:pt x="441960" y="326390"/>
                  </a:lnTo>
                  <a:lnTo>
                    <a:pt x="441960" y="325247"/>
                  </a:lnTo>
                  <a:lnTo>
                    <a:pt x="443229" y="325247"/>
                  </a:lnTo>
                  <a:lnTo>
                    <a:pt x="443230" y="299974"/>
                  </a:lnTo>
                  <a:close/>
                </a:path>
                <a:path w="443229" h="370839">
                  <a:moveTo>
                    <a:pt x="3810" y="299974"/>
                  </a:moveTo>
                  <a:lnTo>
                    <a:pt x="0" y="299974"/>
                  </a:lnTo>
                  <a:lnTo>
                    <a:pt x="0" y="322707"/>
                  </a:lnTo>
                  <a:lnTo>
                    <a:pt x="1270" y="322707"/>
                  </a:lnTo>
                  <a:lnTo>
                    <a:pt x="1270" y="323977"/>
                  </a:lnTo>
                  <a:lnTo>
                    <a:pt x="2539" y="323977"/>
                  </a:lnTo>
                  <a:lnTo>
                    <a:pt x="2539" y="325247"/>
                  </a:lnTo>
                  <a:lnTo>
                    <a:pt x="3810" y="325247"/>
                  </a:lnTo>
                  <a:lnTo>
                    <a:pt x="3810" y="299974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3308350" y="1804797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19">
                  <a:moveTo>
                    <a:pt x="3810" y="66040"/>
                  </a:moveTo>
                  <a:lnTo>
                    <a:pt x="0" y="66040"/>
                  </a:lnTo>
                  <a:lnTo>
                    <a:pt x="0" y="67183"/>
                  </a:lnTo>
                  <a:lnTo>
                    <a:pt x="3810" y="67183"/>
                  </a:lnTo>
                  <a:lnTo>
                    <a:pt x="3810" y="66040"/>
                  </a:lnTo>
                  <a:close/>
                </a:path>
                <a:path w="435610" h="363219">
                  <a:moveTo>
                    <a:pt x="435610" y="66040"/>
                  </a:moveTo>
                  <a:lnTo>
                    <a:pt x="431800" y="66040"/>
                  </a:lnTo>
                  <a:lnTo>
                    <a:pt x="431800" y="67183"/>
                  </a:lnTo>
                  <a:lnTo>
                    <a:pt x="435610" y="67183"/>
                  </a:lnTo>
                  <a:lnTo>
                    <a:pt x="435610" y="66040"/>
                  </a:lnTo>
                  <a:close/>
                </a:path>
                <a:path w="435610" h="363219">
                  <a:moveTo>
                    <a:pt x="3810" y="63500"/>
                  </a:moveTo>
                  <a:lnTo>
                    <a:pt x="0" y="63500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63500"/>
                  </a:lnTo>
                  <a:close/>
                </a:path>
                <a:path w="435610" h="363219">
                  <a:moveTo>
                    <a:pt x="435610" y="63500"/>
                  </a:moveTo>
                  <a:lnTo>
                    <a:pt x="431800" y="63500"/>
                  </a:lnTo>
                  <a:lnTo>
                    <a:pt x="431800" y="65912"/>
                  </a:lnTo>
                  <a:lnTo>
                    <a:pt x="435610" y="65912"/>
                  </a:lnTo>
                  <a:lnTo>
                    <a:pt x="435610" y="63500"/>
                  </a:lnTo>
                  <a:close/>
                </a:path>
                <a:path w="435610" h="363219">
                  <a:moveTo>
                    <a:pt x="3810" y="59690"/>
                  </a:moveTo>
                  <a:lnTo>
                    <a:pt x="0" y="59690"/>
                  </a:lnTo>
                  <a:lnTo>
                    <a:pt x="0" y="63373"/>
                  </a:lnTo>
                  <a:lnTo>
                    <a:pt x="3810" y="63373"/>
                  </a:lnTo>
                  <a:lnTo>
                    <a:pt x="3810" y="59690"/>
                  </a:lnTo>
                  <a:close/>
                </a:path>
                <a:path w="435610" h="363219">
                  <a:moveTo>
                    <a:pt x="435610" y="59690"/>
                  </a:moveTo>
                  <a:lnTo>
                    <a:pt x="431800" y="59690"/>
                  </a:lnTo>
                  <a:lnTo>
                    <a:pt x="431800" y="63373"/>
                  </a:lnTo>
                  <a:lnTo>
                    <a:pt x="435610" y="63373"/>
                  </a:lnTo>
                  <a:lnTo>
                    <a:pt x="435610" y="59690"/>
                  </a:lnTo>
                  <a:close/>
                </a:path>
                <a:path w="435610" h="363219">
                  <a:moveTo>
                    <a:pt x="3810" y="57150"/>
                  </a:moveTo>
                  <a:lnTo>
                    <a:pt x="0" y="57150"/>
                  </a:lnTo>
                  <a:lnTo>
                    <a:pt x="0" y="59562"/>
                  </a:lnTo>
                  <a:lnTo>
                    <a:pt x="3810" y="59562"/>
                  </a:lnTo>
                  <a:lnTo>
                    <a:pt x="3810" y="57150"/>
                  </a:lnTo>
                  <a:close/>
                </a:path>
                <a:path w="435610" h="363219">
                  <a:moveTo>
                    <a:pt x="435610" y="57150"/>
                  </a:moveTo>
                  <a:lnTo>
                    <a:pt x="431800" y="57150"/>
                  </a:lnTo>
                  <a:lnTo>
                    <a:pt x="431800" y="59562"/>
                  </a:lnTo>
                  <a:lnTo>
                    <a:pt x="435610" y="59562"/>
                  </a:lnTo>
                  <a:lnTo>
                    <a:pt x="435610" y="57150"/>
                  </a:lnTo>
                  <a:close/>
                </a:path>
                <a:path w="435610" h="363219">
                  <a:moveTo>
                    <a:pt x="3810" y="50800"/>
                  </a:moveTo>
                  <a:lnTo>
                    <a:pt x="0" y="50800"/>
                  </a:lnTo>
                  <a:lnTo>
                    <a:pt x="0" y="57023"/>
                  </a:lnTo>
                  <a:lnTo>
                    <a:pt x="3810" y="57023"/>
                  </a:lnTo>
                  <a:lnTo>
                    <a:pt x="3810" y="50800"/>
                  </a:lnTo>
                  <a:close/>
                </a:path>
                <a:path w="435610" h="363219">
                  <a:moveTo>
                    <a:pt x="435610" y="50800"/>
                  </a:moveTo>
                  <a:lnTo>
                    <a:pt x="431800" y="50800"/>
                  </a:lnTo>
                  <a:lnTo>
                    <a:pt x="431800" y="57023"/>
                  </a:lnTo>
                  <a:lnTo>
                    <a:pt x="435610" y="57023"/>
                  </a:lnTo>
                  <a:lnTo>
                    <a:pt x="435610" y="50800"/>
                  </a:lnTo>
                  <a:close/>
                </a:path>
                <a:path w="435610" h="363219">
                  <a:moveTo>
                    <a:pt x="3810" y="46990"/>
                  </a:moveTo>
                  <a:lnTo>
                    <a:pt x="0" y="46990"/>
                  </a:lnTo>
                  <a:lnTo>
                    <a:pt x="0" y="50673"/>
                  </a:lnTo>
                  <a:lnTo>
                    <a:pt x="3810" y="50673"/>
                  </a:lnTo>
                  <a:lnTo>
                    <a:pt x="3810" y="46990"/>
                  </a:lnTo>
                  <a:close/>
                </a:path>
                <a:path w="435610" h="363219">
                  <a:moveTo>
                    <a:pt x="435610" y="46990"/>
                  </a:moveTo>
                  <a:lnTo>
                    <a:pt x="431800" y="46990"/>
                  </a:lnTo>
                  <a:lnTo>
                    <a:pt x="431800" y="50673"/>
                  </a:lnTo>
                  <a:lnTo>
                    <a:pt x="435610" y="50673"/>
                  </a:lnTo>
                  <a:lnTo>
                    <a:pt x="435610" y="46990"/>
                  </a:lnTo>
                  <a:close/>
                </a:path>
                <a:path w="435610" h="363219">
                  <a:moveTo>
                    <a:pt x="3810" y="44576"/>
                  </a:moveTo>
                  <a:lnTo>
                    <a:pt x="0" y="44576"/>
                  </a:lnTo>
                  <a:lnTo>
                    <a:pt x="0" y="46862"/>
                  </a:lnTo>
                  <a:lnTo>
                    <a:pt x="3810" y="46862"/>
                  </a:lnTo>
                  <a:lnTo>
                    <a:pt x="3810" y="44576"/>
                  </a:lnTo>
                  <a:close/>
                </a:path>
                <a:path w="435610" h="363219">
                  <a:moveTo>
                    <a:pt x="435610" y="44576"/>
                  </a:moveTo>
                  <a:lnTo>
                    <a:pt x="431800" y="44576"/>
                  </a:lnTo>
                  <a:lnTo>
                    <a:pt x="431800" y="46862"/>
                  </a:lnTo>
                  <a:lnTo>
                    <a:pt x="435610" y="46862"/>
                  </a:lnTo>
                  <a:lnTo>
                    <a:pt x="435610" y="44576"/>
                  </a:lnTo>
                  <a:close/>
                </a:path>
                <a:path w="435610" h="363219">
                  <a:moveTo>
                    <a:pt x="2539" y="40512"/>
                  </a:moveTo>
                  <a:lnTo>
                    <a:pt x="1270" y="40512"/>
                  </a:lnTo>
                  <a:lnTo>
                    <a:pt x="1270" y="43307"/>
                  </a:lnTo>
                  <a:lnTo>
                    <a:pt x="0" y="43307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40766"/>
                  </a:lnTo>
                  <a:lnTo>
                    <a:pt x="2539" y="40766"/>
                  </a:lnTo>
                  <a:lnTo>
                    <a:pt x="2539" y="40512"/>
                  </a:lnTo>
                  <a:close/>
                </a:path>
                <a:path w="435610" h="363219">
                  <a:moveTo>
                    <a:pt x="435610" y="40766"/>
                  </a:moveTo>
                  <a:lnTo>
                    <a:pt x="431800" y="40766"/>
                  </a:lnTo>
                  <a:lnTo>
                    <a:pt x="431800" y="44450"/>
                  </a:lnTo>
                  <a:lnTo>
                    <a:pt x="435610" y="44450"/>
                  </a:lnTo>
                  <a:lnTo>
                    <a:pt x="435610" y="40766"/>
                  </a:lnTo>
                  <a:close/>
                </a:path>
                <a:path w="435610" h="363219">
                  <a:moveTo>
                    <a:pt x="3810" y="39497"/>
                  </a:moveTo>
                  <a:lnTo>
                    <a:pt x="2539" y="39497"/>
                  </a:lnTo>
                  <a:lnTo>
                    <a:pt x="2539" y="40512"/>
                  </a:lnTo>
                  <a:lnTo>
                    <a:pt x="3810" y="40512"/>
                  </a:lnTo>
                  <a:lnTo>
                    <a:pt x="3810" y="39497"/>
                  </a:lnTo>
                  <a:close/>
                </a:path>
                <a:path w="435610" h="363219">
                  <a:moveTo>
                    <a:pt x="434339" y="38100"/>
                  </a:moveTo>
                  <a:lnTo>
                    <a:pt x="433069" y="38100"/>
                  </a:lnTo>
                  <a:lnTo>
                    <a:pt x="431800" y="38226"/>
                  </a:lnTo>
                  <a:lnTo>
                    <a:pt x="431800" y="40512"/>
                  </a:lnTo>
                  <a:lnTo>
                    <a:pt x="435610" y="40512"/>
                  </a:lnTo>
                  <a:lnTo>
                    <a:pt x="435610" y="39497"/>
                  </a:lnTo>
                  <a:lnTo>
                    <a:pt x="434339" y="39497"/>
                  </a:lnTo>
                  <a:lnTo>
                    <a:pt x="434339" y="38100"/>
                  </a:lnTo>
                  <a:close/>
                </a:path>
                <a:path w="435610" h="363219">
                  <a:moveTo>
                    <a:pt x="433069" y="36957"/>
                  </a:moveTo>
                  <a:lnTo>
                    <a:pt x="431800" y="36957"/>
                  </a:lnTo>
                  <a:lnTo>
                    <a:pt x="431800" y="38100"/>
                  </a:lnTo>
                  <a:lnTo>
                    <a:pt x="433069" y="38100"/>
                  </a:lnTo>
                  <a:lnTo>
                    <a:pt x="433069" y="36957"/>
                  </a:lnTo>
                  <a:close/>
                </a:path>
                <a:path w="435610" h="363219">
                  <a:moveTo>
                    <a:pt x="43179" y="2412"/>
                  </a:moveTo>
                  <a:lnTo>
                    <a:pt x="40639" y="2412"/>
                  </a:lnTo>
                  <a:lnTo>
                    <a:pt x="40639" y="3810"/>
                  </a:lnTo>
                  <a:lnTo>
                    <a:pt x="394969" y="3810"/>
                  </a:lnTo>
                  <a:lnTo>
                    <a:pt x="394969" y="2666"/>
                  </a:lnTo>
                  <a:lnTo>
                    <a:pt x="43179" y="2666"/>
                  </a:lnTo>
                  <a:lnTo>
                    <a:pt x="43179" y="2412"/>
                  </a:lnTo>
                  <a:close/>
                </a:path>
                <a:path w="435610" h="363219">
                  <a:moveTo>
                    <a:pt x="394969" y="2412"/>
                  </a:moveTo>
                  <a:lnTo>
                    <a:pt x="393700" y="2412"/>
                  </a:lnTo>
                  <a:lnTo>
                    <a:pt x="393700" y="2666"/>
                  </a:lnTo>
                  <a:lnTo>
                    <a:pt x="394969" y="2666"/>
                  </a:lnTo>
                  <a:lnTo>
                    <a:pt x="394969" y="2412"/>
                  </a:lnTo>
                  <a:close/>
                </a:path>
                <a:path w="435610" h="363219">
                  <a:moveTo>
                    <a:pt x="393700" y="1397"/>
                  </a:moveTo>
                  <a:lnTo>
                    <a:pt x="43179" y="1397"/>
                  </a:lnTo>
                  <a:lnTo>
                    <a:pt x="43179" y="2412"/>
                  </a:lnTo>
                  <a:lnTo>
                    <a:pt x="393700" y="2412"/>
                  </a:lnTo>
                  <a:lnTo>
                    <a:pt x="393700" y="1397"/>
                  </a:lnTo>
                  <a:close/>
                </a:path>
                <a:path w="435610" h="363219">
                  <a:moveTo>
                    <a:pt x="45720" y="0"/>
                  </a:moveTo>
                  <a:lnTo>
                    <a:pt x="44450" y="0"/>
                  </a:lnTo>
                  <a:lnTo>
                    <a:pt x="44450" y="1397"/>
                  </a:lnTo>
                  <a:lnTo>
                    <a:pt x="392429" y="1397"/>
                  </a:lnTo>
                  <a:lnTo>
                    <a:pt x="392429" y="126"/>
                  </a:lnTo>
                  <a:lnTo>
                    <a:pt x="45720" y="126"/>
                  </a:lnTo>
                  <a:close/>
                </a:path>
                <a:path w="435610" h="363219">
                  <a:moveTo>
                    <a:pt x="392429" y="0"/>
                  </a:moveTo>
                  <a:lnTo>
                    <a:pt x="389890" y="0"/>
                  </a:lnTo>
                  <a:lnTo>
                    <a:pt x="392429" y="126"/>
                  </a:lnTo>
                  <a:close/>
                </a:path>
                <a:path w="435610" h="363219">
                  <a:moveTo>
                    <a:pt x="3810" y="67183"/>
                  </a:moveTo>
                  <a:lnTo>
                    <a:pt x="0" y="67183"/>
                  </a:lnTo>
                  <a:lnTo>
                    <a:pt x="0" y="73533"/>
                  </a:lnTo>
                  <a:lnTo>
                    <a:pt x="3810" y="73533"/>
                  </a:lnTo>
                  <a:lnTo>
                    <a:pt x="3810" y="67183"/>
                  </a:lnTo>
                  <a:close/>
                </a:path>
                <a:path w="435610" h="363219">
                  <a:moveTo>
                    <a:pt x="435610" y="67183"/>
                  </a:moveTo>
                  <a:lnTo>
                    <a:pt x="431800" y="67183"/>
                  </a:lnTo>
                  <a:lnTo>
                    <a:pt x="431800" y="73533"/>
                  </a:lnTo>
                  <a:lnTo>
                    <a:pt x="435610" y="73533"/>
                  </a:lnTo>
                  <a:lnTo>
                    <a:pt x="435610" y="67183"/>
                  </a:lnTo>
                  <a:close/>
                </a:path>
                <a:path w="435610" h="363219">
                  <a:moveTo>
                    <a:pt x="3810" y="73533"/>
                  </a:moveTo>
                  <a:lnTo>
                    <a:pt x="0" y="73533"/>
                  </a:lnTo>
                  <a:lnTo>
                    <a:pt x="0" y="92583"/>
                  </a:lnTo>
                  <a:lnTo>
                    <a:pt x="3810" y="92583"/>
                  </a:lnTo>
                  <a:lnTo>
                    <a:pt x="3810" y="73533"/>
                  </a:lnTo>
                  <a:close/>
                </a:path>
                <a:path w="435610" h="363219">
                  <a:moveTo>
                    <a:pt x="435610" y="73533"/>
                  </a:moveTo>
                  <a:lnTo>
                    <a:pt x="431800" y="73533"/>
                  </a:lnTo>
                  <a:lnTo>
                    <a:pt x="431800" y="92583"/>
                  </a:lnTo>
                  <a:lnTo>
                    <a:pt x="435610" y="92583"/>
                  </a:lnTo>
                  <a:lnTo>
                    <a:pt x="435610" y="73533"/>
                  </a:lnTo>
                  <a:close/>
                </a:path>
                <a:path w="435610" h="363219">
                  <a:moveTo>
                    <a:pt x="3810" y="92583"/>
                  </a:moveTo>
                  <a:lnTo>
                    <a:pt x="0" y="92583"/>
                  </a:lnTo>
                  <a:lnTo>
                    <a:pt x="0" y="98933"/>
                  </a:lnTo>
                  <a:lnTo>
                    <a:pt x="3810" y="98933"/>
                  </a:lnTo>
                  <a:lnTo>
                    <a:pt x="3810" y="92583"/>
                  </a:lnTo>
                  <a:close/>
                </a:path>
                <a:path w="435610" h="363219">
                  <a:moveTo>
                    <a:pt x="435610" y="92583"/>
                  </a:moveTo>
                  <a:lnTo>
                    <a:pt x="431800" y="92583"/>
                  </a:lnTo>
                  <a:lnTo>
                    <a:pt x="431800" y="98933"/>
                  </a:lnTo>
                  <a:lnTo>
                    <a:pt x="435610" y="98933"/>
                  </a:lnTo>
                  <a:lnTo>
                    <a:pt x="435610" y="92583"/>
                  </a:lnTo>
                  <a:close/>
                </a:path>
                <a:path w="435610" h="363219">
                  <a:moveTo>
                    <a:pt x="3810" y="98933"/>
                  </a:moveTo>
                  <a:lnTo>
                    <a:pt x="0" y="98933"/>
                  </a:lnTo>
                  <a:lnTo>
                    <a:pt x="0" y="264033"/>
                  </a:lnTo>
                  <a:lnTo>
                    <a:pt x="3810" y="264033"/>
                  </a:lnTo>
                  <a:lnTo>
                    <a:pt x="3810" y="98933"/>
                  </a:lnTo>
                  <a:close/>
                </a:path>
                <a:path w="435610" h="363219">
                  <a:moveTo>
                    <a:pt x="435610" y="98933"/>
                  </a:moveTo>
                  <a:lnTo>
                    <a:pt x="431800" y="98933"/>
                  </a:lnTo>
                  <a:lnTo>
                    <a:pt x="431800" y="264033"/>
                  </a:lnTo>
                  <a:lnTo>
                    <a:pt x="435610" y="264033"/>
                  </a:lnTo>
                  <a:lnTo>
                    <a:pt x="435610" y="98933"/>
                  </a:lnTo>
                  <a:close/>
                </a:path>
                <a:path w="435610" h="363219">
                  <a:moveTo>
                    <a:pt x="3810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3810" y="270383"/>
                  </a:lnTo>
                  <a:lnTo>
                    <a:pt x="3810" y="264033"/>
                  </a:lnTo>
                  <a:close/>
                </a:path>
                <a:path w="435610" h="363219">
                  <a:moveTo>
                    <a:pt x="435610" y="264033"/>
                  </a:moveTo>
                  <a:lnTo>
                    <a:pt x="431800" y="264033"/>
                  </a:lnTo>
                  <a:lnTo>
                    <a:pt x="431800" y="270383"/>
                  </a:lnTo>
                  <a:lnTo>
                    <a:pt x="435610" y="270383"/>
                  </a:lnTo>
                  <a:lnTo>
                    <a:pt x="435610" y="264033"/>
                  </a:lnTo>
                  <a:close/>
                </a:path>
                <a:path w="435610" h="363219">
                  <a:moveTo>
                    <a:pt x="3810" y="270383"/>
                  </a:moveTo>
                  <a:lnTo>
                    <a:pt x="0" y="270383"/>
                  </a:lnTo>
                  <a:lnTo>
                    <a:pt x="0" y="289433"/>
                  </a:lnTo>
                  <a:lnTo>
                    <a:pt x="3810" y="289433"/>
                  </a:lnTo>
                  <a:lnTo>
                    <a:pt x="3810" y="270383"/>
                  </a:lnTo>
                  <a:close/>
                </a:path>
                <a:path w="435610" h="363219">
                  <a:moveTo>
                    <a:pt x="435610" y="270383"/>
                  </a:moveTo>
                  <a:lnTo>
                    <a:pt x="431800" y="270383"/>
                  </a:lnTo>
                  <a:lnTo>
                    <a:pt x="431800" y="289433"/>
                  </a:lnTo>
                  <a:lnTo>
                    <a:pt x="435610" y="289433"/>
                  </a:lnTo>
                  <a:lnTo>
                    <a:pt x="435610" y="270383"/>
                  </a:lnTo>
                  <a:close/>
                </a:path>
                <a:path w="435610" h="363219">
                  <a:moveTo>
                    <a:pt x="3810" y="289433"/>
                  </a:moveTo>
                  <a:lnTo>
                    <a:pt x="0" y="289433"/>
                  </a:lnTo>
                  <a:lnTo>
                    <a:pt x="0" y="295783"/>
                  </a:lnTo>
                  <a:lnTo>
                    <a:pt x="3810" y="295783"/>
                  </a:lnTo>
                  <a:lnTo>
                    <a:pt x="3810" y="289433"/>
                  </a:lnTo>
                  <a:close/>
                </a:path>
                <a:path w="435610" h="363219">
                  <a:moveTo>
                    <a:pt x="435610" y="289433"/>
                  </a:moveTo>
                  <a:lnTo>
                    <a:pt x="431800" y="289433"/>
                  </a:lnTo>
                  <a:lnTo>
                    <a:pt x="431800" y="295783"/>
                  </a:lnTo>
                  <a:lnTo>
                    <a:pt x="435610" y="295783"/>
                  </a:lnTo>
                  <a:lnTo>
                    <a:pt x="435610" y="289433"/>
                  </a:lnTo>
                  <a:close/>
                </a:path>
                <a:path w="435610" h="363219">
                  <a:moveTo>
                    <a:pt x="396239" y="361823"/>
                  </a:moveTo>
                  <a:lnTo>
                    <a:pt x="41910" y="361823"/>
                  </a:lnTo>
                  <a:lnTo>
                    <a:pt x="41910" y="363093"/>
                  </a:lnTo>
                  <a:lnTo>
                    <a:pt x="396239" y="363093"/>
                  </a:lnTo>
                  <a:lnTo>
                    <a:pt x="396239" y="361823"/>
                  </a:lnTo>
                  <a:close/>
                </a:path>
                <a:path w="435610" h="363219">
                  <a:moveTo>
                    <a:pt x="397510" y="360553"/>
                  </a:moveTo>
                  <a:lnTo>
                    <a:pt x="39370" y="360553"/>
                  </a:lnTo>
                  <a:lnTo>
                    <a:pt x="39370" y="361823"/>
                  </a:lnTo>
                  <a:lnTo>
                    <a:pt x="397510" y="361823"/>
                  </a:lnTo>
                  <a:lnTo>
                    <a:pt x="397510" y="360553"/>
                  </a:lnTo>
                  <a:close/>
                </a:path>
                <a:path w="435610" h="363219">
                  <a:moveTo>
                    <a:pt x="398779" y="359283"/>
                  </a:moveTo>
                  <a:lnTo>
                    <a:pt x="38100" y="359283"/>
                  </a:lnTo>
                  <a:lnTo>
                    <a:pt x="38100" y="360553"/>
                  </a:lnTo>
                  <a:lnTo>
                    <a:pt x="398779" y="360553"/>
                  </a:lnTo>
                  <a:lnTo>
                    <a:pt x="398779" y="359283"/>
                  </a:lnTo>
                  <a:close/>
                </a:path>
                <a:path w="435610" h="363219">
                  <a:moveTo>
                    <a:pt x="435610" y="295910"/>
                  </a:moveTo>
                  <a:lnTo>
                    <a:pt x="431800" y="295910"/>
                  </a:lnTo>
                  <a:lnTo>
                    <a:pt x="431800" y="328803"/>
                  </a:lnTo>
                  <a:lnTo>
                    <a:pt x="433069" y="328803"/>
                  </a:lnTo>
                  <a:lnTo>
                    <a:pt x="433069" y="327533"/>
                  </a:lnTo>
                  <a:lnTo>
                    <a:pt x="434339" y="327533"/>
                  </a:lnTo>
                  <a:lnTo>
                    <a:pt x="434339" y="326263"/>
                  </a:lnTo>
                  <a:lnTo>
                    <a:pt x="435610" y="326263"/>
                  </a:lnTo>
                  <a:lnTo>
                    <a:pt x="435610" y="295910"/>
                  </a:lnTo>
                  <a:close/>
                </a:path>
                <a:path w="435610" h="363219">
                  <a:moveTo>
                    <a:pt x="3810" y="295910"/>
                  </a:moveTo>
                  <a:lnTo>
                    <a:pt x="0" y="295910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4993"/>
                  </a:lnTo>
                  <a:lnTo>
                    <a:pt x="2539" y="324993"/>
                  </a:lnTo>
                  <a:lnTo>
                    <a:pt x="2539" y="326263"/>
                  </a:lnTo>
                  <a:lnTo>
                    <a:pt x="3810" y="326263"/>
                  </a:lnTo>
                  <a:lnTo>
                    <a:pt x="3810" y="295910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312159" y="1808607"/>
              <a:ext cx="427990" cy="355600"/>
            </a:xfrm>
            <a:custGeom>
              <a:avLst/>
              <a:gdLst/>
              <a:ahLst/>
              <a:cxnLst/>
              <a:rect l="l" t="t" r="r" b="b"/>
              <a:pathLst>
                <a:path w="427989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3373"/>
                  </a:lnTo>
                  <a:lnTo>
                    <a:pt x="3810" y="63373"/>
                  </a:lnTo>
                  <a:lnTo>
                    <a:pt x="3810" y="62230"/>
                  </a:lnTo>
                  <a:close/>
                </a:path>
                <a:path w="427989" h="355600">
                  <a:moveTo>
                    <a:pt x="427989" y="62230"/>
                  </a:moveTo>
                  <a:lnTo>
                    <a:pt x="425450" y="62230"/>
                  </a:lnTo>
                  <a:lnTo>
                    <a:pt x="425450" y="63373"/>
                  </a:lnTo>
                  <a:lnTo>
                    <a:pt x="427989" y="63373"/>
                  </a:lnTo>
                  <a:lnTo>
                    <a:pt x="427989" y="62230"/>
                  </a:lnTo>
                  <a:close/>
                </a:path>
                <a:path w="427989" h="355600">
                  <a:moveTo>
                    <a:pt x="3810" y="59689"/>
                  </a:moveTo>
                  <a:lnTo>
                    <a:pt x="0" y="59689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9689"/>
                  </a:lnTo>
                  <a:close/>
                </a:path>
                <a:path w="427989" h="355600">
                  <a:moveTo>
                    <a:pt x="427989" y="59689"/>
                  </a:moveTo>
                  <a:lnTo>
                    <a:pt x="425450" y="59689"/>
                  </a:lnTo>
                  <a:lnTo>
                    <a:pt x="425450" y="62102"/>
                  </a:lnTo>
                  <a:lnTo>
                    <a:pt x="427989" y="62102"/>
                  </a:lnTo>
                  <a:lnTo>
                    <a:pt x="427989" y="59689"/>
                  </a:lnTo>
                  <a:close/>
                </a:path>
                <a:path w="427989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59562"/>
                  </a:lnTo>
                  <a:lnTo>
                    <a:pt x="3810" y="59562"/>
                  </a:lnTo>
                  <a:lnTo>
                    <a:pt x="3810" y="55880"/>
                  </a:lnTo>
                  <a:close/>
                </a:path>
                <a:path w="427989" h="355600">
                  <a:moveTo>
                    <a:pt x="427989" y="55880"/>
                  </a:moveTo>
                  <a:lnTo>
                    <a:pt x="425450" y="55880"/>
                  </a:lnTo>
                  <a:lnTo>
                    <a:pt x="425450" y="59562"/>
                  </a:lnTo>
                  <a:lnTo>
                    <a:pt x="427989" y="59562"/>
                  </a:lnTo>
                  <a:lnTo>
                    <a:pt x="427989" y="55880"/>
                  </a:lnTo>
                  <a:close/>
                </a:path>
                <a:path w="427989" h="355600">
                  <a:moveTo>
                    <a:pt x="3810" y="53339"/>
                  </a:moveTo>
                  <a:lnTo>
                    <a:pt x="0" y="53339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53339"/>
                  </a:lnTo>
                  <a:close/>
                </a:path>
                <a:path w="427989" h="355600">
                  <a:moveTo>
                    <a:pt x="427989" y="53339"/>
                  </a:moveTo>
                  <a:lnTo>
                    <a:pt x="425450" y="53339"/>
                  </a:lnTo>
                  <a:lnTo>
                    <a:pt x="425450" y="55752"/>
                  </a:lnTo>
                  <a:lnTo>
                    <a:pt x="427989" y="55752"/>
                  </a:lnTo>
                  <a:lnTo>
                    <a:pt x="427989" y="53339"/>
                  </a:lnTo>
                  <a:close/>
                </a:path>
                <a:path w="427989" h="355600">
                  <a:moveTo>
                    <a:pt x="3810" y="46989"/>
                  </a:moveTo>
                  <a:lnTo>
                    <a:pt x="0" y="46989"/>
                  </a:lnTo>
                  <a:lnTo>
                    <a:pt x="0" y="53212"/>
                  </a:lnTo>
                  <a:lnTo>
                    <a:pt x="3810" y="53212"/>
                  </a:lnTo>
                  <a:lnTo>
                    <a:pt x="3810" y="46989"/>
                  </a:lnTo>
                  <a:close/>
                </a:path>
                <a:path w="427989" h="355600">
                  <a:moveTo>
                    <a:pt x="427989" y="46989"/>
                  </a:moveTo>
                  <a:lnTo>
                    <a:pt x="425450" y="46989"/>
                  </a:lnTo>
                  <a:lnTo>
                    <a:pt x="425450" y="53212"/>
                  </a:lnTo>
                  <a:lnTo>
                    <a:pt x="427989" y="53212"/>
                  </a:lnTo>
                  <a:lnTo>
                    <a:pt x="427989" y="46989"/>
                  </a:lnTo>
                  <a:close/>
                </a:path>
                <a:path w="427989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6862"/>
                  </a:lnTo>
                  <a:lnTo>
                    <a:pt x="3810" y="46862"/>
                  </a:lnTo>
                  <a:lnTo>
                    <a:pt x="3810" y="43180"/>
                  </a:lnTo>
                  <a:close/>
                </a:path>
                <a:path w="427989" h="355600">
                  <a:moveTo>
                    <a:pt x="427989" y="43180"/>
                  </a:moveTo>
                  <a:lnTo>
                    <a:pt x="425450" y="43180"/>
                  </a:lnTo>
                  <a:lnTo>
                    <a:pt x="425450" y="46862"/>
                  </a:lnTo>
                  <a:lnTo>
                    <a:pt x="427989" y="46862"/>
                  </a:lnTo>
                  <a:lnTo>
                    <a:pt x="427989" y="43180"/>
                  </a:lnTo>
                  <a:close/>
                </a:path>
                <a:path w="427989" h="355600">
                  <a:moveTo>
                    <a:pt x="3810" y="40639"/>
                  </a:moveTo>
                  <a:lnTo>
                    <a:pt x="0" y="40639"/>
                  </a:lnTo>
                  <a:lnTo>
                    <a:pt x="0" y="43052"/>
                  </a:lnTo>
                  <a:lnTo>
                    <a:pt x="3810" y="43052"/>
                  </a:lnTo>
                  <a:lnTo>
                    <a:pt x="3810" y="40639"/>
                  </a:lnTo>
                  <a:close/>
                </a:path>
                <a:path w="427989" h="355600">
                  <a:moveTo>
                    <a:pt x="427989" y="40639"/>
                  </a:moveTo>
                  <a:lnTo>
                    <a:pt x="425450" y="40639"/>
                  </a:lnTo>
                  <a:lnTo>
                    <a:pt x="425450" y="43052"/>
                  </a:lnTo>
                  <a:lnTo>
                    <a:pt x="427989" y="43052"/>
                  </a:lnTo>
                  <a:lnTo>
                    <a:pt x="427989" y="40639"/>
                  </a:lnTo>
                  <a:close/>
                </a:path>
                <a:path w="427989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6830"/>
                  </a:lnTo>
                  <a:close/>
                </a:path>
                <a:path w="427989" h="355600">
                  <a:moveTo>
                    <a:pt x="427989" y="36830"/>
                  </a:moveTo>
                  <a:lnTo>
                    <a:pt x="425450" y="36830"/>
                  </a:lnTo>
                  <a:lnTo>
                    <a:pt x="425450" y="40512"/>
                  </a:lnTo>
                  <a:lnTo>
                    <a:pt x="427989" y="40512"/>
                  </a:lnTo>
                  <a:lnTo>
                    <a:pt x="427989" y="36830"/>
                  </a:lnTo>
                  <a:close/>
                </a:path>
                <a:path w="427989" h="355600">
                  <a:moveTo>
                    <a:pt x="1269" y="34289"/>
                  </a:moveTo>
                  <a:lnTo>
                    <a:pt x="0" y="34289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4416"/>
                  </a:lnTo>
                  <a:lnTo>
                    <a:pt x="1269" y="34416"/>
                  </a:lnTo>
                  <a:close/>
                </a:path>
                <a:path w="427989" h="355600">
                  <a:moveTo>
                    <a:pt x="427989" y="34416"/>
                  </a:moveTo>
                  <a:lnTo>
                    <a:pt x="425450" y="34416"/>
                  </a:lnTo>
                  <a:lnTo>
                    <a:pt x="425450" y="36702"/>
                  </a:lnTo>
                  <a:lnTo>
                    <a:pt x="427989" y="36702"/>
                  </a:lnTo>
                  <a:lnTo>
                    <a:pt x="427989" y="34416"/>
                  </a:lnTo>
                  <a:close/>
                </a:path>
                <a:path w="427989" h="355600">
                  <a:moveTo>
                    <a:pt x="3810" y="31750"/>
                  </a:moveTo>
                  <a:lnTo>
                    <a:pt x="2539" y="31750"/>
                  </a:lnTo>
                  <a:lnTo>
                    <a:pt x="2539" y="33147"/>
                  </a:lnTo>
                  <a:lnTo>
                    <a:pt x="1269" y="33147"/>
                  </a:lnTo>
                  <a:lnTo>
                    <a:pt x="1269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427989" h="355600">
                  <a:moveTo>
                    <a:pt x="426720" y="30352"/>
                  </a:moveTo>
                  <a:lnTo>
                    <a:pt x="425450" y="30352"/>
                  </a:lnTo>
                  <a:lnTo>
                    <a:pt x="425450" y="34289"/>
                  </a:lnTo>
                  <a:lnTo>
                    <a:pt x="427989" y="34289"/>
                  </a:lnTo>
                  <a:lnTo>
                    <a:pt x="427989" y="31750"/>
                  </a:lnTo>
                  <a:lnTo>
                    <a:pt x="426720" y="31750"/>
                  </a:lnTo>
                  <a:lnTo>
                    <a:pt x="426720" y="30352"/>
                  </a:lnTo>
                  <a:close/>
                </a:path>
                <a:path w="427989" h="355600">
                  <a:moveTo>
                    <a:pt x="34289" y="2539"/>
                  </a:moveTo>
                  <a:lnTo>
                    <a:pt x="33019" y="2539"/>
                  </a:lnTo>
                  <a:lnTo>
                    <a:pt x="33019" y="3810"/>
                  </a:lnTo>
                  <a:lnTo>
                    <a:pt x="396239" y="3810"/>
                  </a:lnTo>
                  <a:lnTo>
                    <a:pt x="396239" y="2666"/>
                  </a:lnTo>
                  <a:lnTo>
                    <a:pt x="34289" y="2666"/>
                  </a:lnTo>
                  <a:close/>
                </a:path>
                <a:path w="427989" h="355600">
                  <a:moveTo>
                    <a:pt x="396239" y="2539"/>
                  </a:moveTo>
                  <a:lnTo>
                    <a:pt x="394969" y="2539"/>
                  </a:lnTo>
                  <a:lnTo>
                    <a:pt x="396239" y="2666"/>
                  </a:lnTo>
                  <a:close/>
                </a:path>
                <a:path w="427989" h="355600">
                  <a:moveTo>
                    <a:pt x="394969" y="1397"/>
                  </a:moveTo>
                  <a:lnTo>
                    <a:pt x="34289" y="1397"/>
                  </a:lnTo>
                  <a:lnTo>
                    <a:pt x="34289" y="2539"/>
                  </a:lnTo>
                  <a:lnTo>
                    <a:pt x="394969" y="2539"/>
                  </a:lnTo>
                  <a:lnTo>
                    <a:pt x="394969" y="1397"/>
                  </a:lnTo>
                  <a:close/>
                </a:path>
                <a:path w="427989" h="355600">
                  <a:moveTo>
                    <a:pt x="393700" y="0"/>
                  </a:moveTo>
                  <a:lnTo>
                    <a:pt x="35560" y="0"/>
                  </a:lnTo>
                  <a:lnTo>
                    <a:pt x="35560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7989" h="355600">
                  <a:moveTo>
                    <a:pt x="3810" y="63373"/>
                  </a:moveTo>
                  <a:lnTo>
                    <a:pt x="0" y="63373"/>
                  </a:lnTo>
                  <a:lnTo>
                    <a:pt x="0" y="69723"/>
                  </a:lnTo>
                  <a:lnTo>
                    <a:pt x="3810" y="69723"/>
                  </a:lnTo>
                  <a:lnTo>
                    <a:pt x="3810" y="63373"/>
                  </a:lnTo>
                  <a:close/>
                </a:path>
                <a:path w="427989" h="355600">
                  <a:moveTo>
                    <a:pt x="427989" y="63373"/>
                  </a:moveTo>
                  <a:lnTo>
                    <a:pt x="425450" y="63373"/>
                  </a:lnTo>
                  <a:lnTo>
                    <a:pt x="425450" y="69723"/>
                  </a:lnTo>
                  <a:lnTo>
                    <a:pt x="427989" y="69723"/>
                  </a:lnTo>
                  <a:lnTo>
                    <a:pt x="427989" y="63373"/>
                  </a:lnTo>
                  <a:close/>
                </a:path>
                <a:path w="427989" h="355600">
                  <a:moveTo>
                    <a:pt x="3810" y="69723"/>
                  </a:moveTo>
                  <a:lnTo>
                    <a:pt x="0" y="69723"/>
                  </a:lnTo>
                  <a:lnTo>
                    <a:pt x="0" y="88773"/>
                  </a:lnTo>
                  <a:lnTo>
                    <a:pt x="3810" y="88773"/>
                  </a:lnTo>
                  <a:lnTo>
                    <a:pt x="3810" y="69723"/>
                  </a:lnTo>
                  <a:close/>
                </a:path>
                <a:path w="427989" h="355600">
                  <a:moveTo>
                    <a:pt x="427989" y="69723"/>
                  </a:moveTo>
                  <a:lnTo>
                    <a:pt x="425450" y="69723"/>
                  </a:lnTo>
                  <a:lnTo>
                    <a:pt x="425450" y="88773"/>
                  </a:lnTo>
                  <a:lnTo>
                    <a:pt x="427989" y="88773"/>
                  </a:lnTo>
                  <a:lnTo>
                    <a:pt x="427989" y="69723"/>
                  </a:lnTo>
                  <a:close/>
                </a:path>
                <a:path w="427989" h="355600">
                  <a:moveTo>
                    <a:pt x="3810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88773"/>
                  </a:lnTo>
                  <a:close/>
                </a:path>
                <a:path w="427989" h="355600">
                  <a:moveTo>
                    <a:pt x="427989" y="88773"/>
                  </a:moveTo>
                  <a:lnTo>
                    <a:pt x="425450" y="88773"/>
                  </a:lnTo>
                  <a:lnTo>
                    <a:pt x="425450" y="95123"/>
                  </a:lnTo>
                  <a:lnTo>
                    <a:pt x="427989" y="95123"/>
                  </a:lnTo>
                  <a:lnTo>
                    <a:pt x="427989" y="88773"/>
                  </a:lnTo>
                  <a:close/>
                </a:path>
                <a:path w="427989" h="355600">
                  <a:moveTo>
                    <a:pt x="3810" y="95123"/>
                  </a:moveTo>
                  <a:lnTo>
                    <a:pt x="0" y="95123"/>
                  </a:lnTo>
                  <a:lnTo>
                    <a:pt x="0" y="260223"/>
                  </a:lnTo>
                  <a:lnTo>
                    <a:pt x="3810" y="260223"/>
                  </a:lnTo>
                  <a:lnTo>
                    <a:pt x="3810" y="95123"/>
                  </a:lnTo>
                  <a:close/>
                </a:path>
                <a:path w="427989" h="355600">
                  <a:moveTo>
                    <a:pt x="427989" y="95123"/>
                  </a:moveTo>
                  <a:lnTo>
                    <a:pt x="425450" y="95123"/>
                  </a:lnTo>
                  <a:lnTo>
                    <a:pt x="425450" y="260223"/>
                  </a:lnTo>
                  <a:lnTo>
                    <a:pt x="427989" y="260223"/>
                  </a:lnTo>
                  <a:lnTo>
                    <a:pt x="427989" y="95123"/>
                  </a:lnTo>
                  <a:close/>
                </a:path>
                <a:path w="427989" h="355600">
                  <a:moveTo>
                    <a:pt x="3810" y="260223"/>
                  </a:moveTo>
                  <a:lnTo>
                    <a:pt x="0" y="260223"/>
                  </a:lnTo>
                  <a:lnTo>
                    <a:pt x="0" y="266573"/>
                  </a:lnTo>
                  <a:lnTo>
                    <a:pt x="3810" y="266573"/>
                  </a:lnTo>
                  <a:lnTo>
                    <a:pt x="3810" y="260223"/>
                  </a:lnTo>
                  <a:close/>
                </a:path>
                <a:path w="427989" h="355600">
                  <a:moveTo>
                    <a:pt x="427989" y="260223"/>
                  </a:moveTo>
                  <a:lnTo>
                    <a:pt x="425450" y="260223"/>
                  </a:lnTo>
                  <a:lnTo>
                    <a:pt x="425450" y="266573"/>
                  </a:lnTo>
                  <a:lnTo>
                    <a:pt x="427989" y="266573"/>
                  </a:lnTo>
                  <a:lnTo>
                    <a:pt x="427989" y="260223"/>
                  </a:lnTo>
                  <a:close/>
                </a:path>
                <a:path w="427989" h="355600">
                  <a:moveTo>
                    <a:pt x="3810" y="266573"/>
                  </a:moveTo>
                  <a:lnTo>
                    <a:pt x="0" y="266573"/>
                  </a:lnTo>
                  <a:lnTo>
                    <a:pt x="0" y="285623"/>
                  </a:lnTo>
                  <a:lnTo>
                    <a:pt x="3810" y="285623"/>
                  </a:lnTo>
                  <a:lnTo>
                    <a:pt x="3810" y="266573"/>
                  </a:lnTo>
                  <a:close/>
                </a:path>
                <a:path w="427989" h="355600">
                  <a:moveTo>
                    <a:pt x="427989" y="266573"/>
                  </a:moveTo>
                  <a:lnTo>
                    <a:pt x="425450" y="266573"/>
                  </a:lnTo>
                  <a:lnTo>
                    <a:pt x="425450" y="285623"/>
                  </a:lnTo>
                  <a:lnTo>
                    <a:pt x="427989" y="285623"/>
                  </a:lnTo>
                  <a:lnTo>
                    <a:pt x="427989" y="266573"/>
                  </a:lnTo>
                  <a:close/>
                </a:path>
                <a:path w="427989" h="355600">
                  <a:moveTo>
                    <a:pt x="3810" y="285623"/>
                  </a:moveTo>
                  <a:lnTo>
                    <a:pt x="0" y="285623"/>
                  </a:lnTo>
                  <a:lnTo>
                    <a:pt x="0" y="291973"/>
                  </a:lnTo>
                  <a:lnTo>
                    <a:pt x="3810" y="291973"/>
                  </a:lnTo>
                  <a:lnTo>
                    <a:pt x="3810" y="285623"/>
                  </a:lnTo>
                  <a:close/>
                </a:path>
                <a:path w="427989" h="355600">
                  <a:moveTo>
                    <a:pt x="427989" y="285623"/>
                  </a:moveTo>
                  <a:lnTo>
                    <a:pt x="425450" y="285623"/>
                  </a:lnTo>
                  <a:lnTo>
                    <a:pt x="425450" y="291973"/>
                  </a:lnTo>
                  <a:lnTo>
                    <a:pt x="427989" y="291973"/>
                  </a:lnTo>
                  <a:lnTo>
                    <a:pt x="427989" y="285623"/>
                  </a:lnTo>
                  <a:close/>
                </a:path>
                <a:path w="427989" h="355600">
                  <a:moveTo>
                    <a:pt x="396239" y="354203"/>
                  </a:moveTo>
                  <a:lnTo>
                    <a:pt x="33019" y="354203"/>
                  </a:lnTo>
                  <a:lnTo>
                    <a:pt x="33019" y="355473"/>
                  </a:lnTo>
                  <a:lnTo>
                    <a:pt x="396239" y="355473"/>
                  </a:lnTo>
                  <a:lnTo>
                    <a:pt x="396239" y="354203"/>
                  </a:lnTo>
                  <a:close/>
                </a:path>
                <a:path w="427989" h="355600">
                  <a:moveTo>
                    <a:pt x="398779" y="353060"/>
                  </a:moveTo>
                  <a:lnTo>
                    <a:pt x="31750" y="353060"/>
                  </a:lnTo>
                  <a:lnTo>
                    <a:pt x="31750" y="354203"/>
                  </a:lnTo>
                  <a:lnTo>
                    <a:pt x="398779" y="354203"/>
                  </a:lnTo>
                  <a:lnTo>
                    <a:pt x="398779" y="353060"/>
                  </a:lnTo>
                  <a:close/>
                </a:path>
                <a:path w="427989" h="355600">
                  <a:moveTo>
                    <a:pt x="427989" y="292100"/>
                  </a:moveTo>
                  <a:lnTo>
                    <a:pt x="425450" y="292100"/>
                  </a:lnTo>
                  <a:lnTo>
                    <a:pt x="425450" y="327660"/>
                  </a:lnTo>
                  <a:lnTo>
                    <a:pt x="426720" y="327660"/>
                  </a:lnTo>
                  <a:lnTo>
                    <a:pt x="426720" y="326263"/>
                  </a:lnTo>
                  <a:lnTo>
                    <a:pt x="427989" y="326263"/>
                  </a:lnTo>
                  <a:lnTo>
                    <a:pt x="427989" y="292100"/>
                  </a:lnTo>
                  <a:close/>
                </a:path>
                <a:path w="427989" h="355600">
                  <a:moveTo>
                    <a:pt x="3810" y="292100"/>
                  </a:moveTo>
                  <a:lnTo>
                    <a:pt x="0" y="292100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4993"/>
                  </a:lnTo>
                  <a:lnTo>
                    <a:pt x="2539" y="324993"/>
                  </a:lnTo>
                  <a:lnTo>
                    <a:pt x="2539" y="326263"/>
                  </a:lnTo>
                  <a:lnTo>
                    <a:pt x="3810" y="326263"/>
                  </a:lnTo>
                  <a:lnTo>
                    <a:pt x="3810" y="29210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3315969" y="1812417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809" y="58420"/>
                  </a:moveTo>
                  <a:lnTo>
                    <a:pt x="0" y="58420"/>
                  </a:lnTo>
                  <a:lnTo>
                    <a:pt x="0" y="59562"/>
                  </a:lnTo>
                  <a:lnTo>
                    <a:pt x="3809" y="59562"/>
                  </a:lnTo>
                  <a:lnTo>
                    <a:pt x="3809" y="58420"/>
                  </a:lnTo>
                  <a:close/>
                </a:path>
                <a:path w="421639" h="349250">
                  <a:moveTo>
                    <a:pt x="421639" y="58420"/>
                  </a:moveTo>
                  <a:lnTo>
                    <a:pt x="417829" y="58420"/>
                  </a:lnTo>
                  <a:lnTo>
                    <a:pt x="417829" y="59562"/>
                  </a:lnTo>
                  <a:lnTo>
                    <a:pt x="421639" y="59562"/>
                  </a:lnTo>
                  <a:lnTo>
                    <a:pt x="421639" y="58420"/>
                  </a:lnTo>
                  <a:close/>
                </a:path>
                <a:path w="421639" h="349250">
                  <a:moveTo>
                    <a:pt x="3809" y="55879"/>
                  </a:moveTo>
                  <a:lnTo>
                    <a:pt x="0" y="55879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5879"/>
                  </a:lnTo>
                  <a:close/>
                </a:path>
                <a:path w="421639" h="349250">
                  <a:moveTo>
                    <a:pt x="421639" y="55879"/>
                  </a:moveTo>
                  <a:lnTo>
                    <a:pt x="417829" y="55879"/>
                  </a:lnTo>
                  <a:lnTo>
                    <a:pt x="417829" y="58292"/>
                  </a:lnTo>
                  <a:lnTo>
                    <a:pt x="421639" y="58292"/>
                  </a:lnTo>
                  <a:lnTo>
                    <a:pt x="421639" y="55879"/>
                  </a:lnTo>
                  <a:close/>
                </a:path>
                <a:path w="421639" h="349250">
                  <a:moveTo>
                    <a:pt x="3809" y="52070"/>
                  </a:moveTo>
                  <a:lnTo>
                    <a:pt x="0" y="52070"/>
                  </a:lnTo>
                  <a:lnTo>
                    <a:pt x="0" y="55752"/>
                  </a:lnTo>
                  <a:lnTo>
                    <a:pt x="3809" y="55752"/>
                  </a:lnTo>
                  <a:lnTo>
                    <a:pt x="3809" y="52070"/>
                  </a:lnTo>
                  <a:close/>
                </a:path>
                <a:path w="421639" h="349250">
                  <a:moveTo>
                    <a:pt x="421639" y="52070"/>
                  </a:moveTo>
                  <a:lnTo>
                    <a:pt x="417829" y="52070"/>
                  </a:lnTo>
                  <a:lnTo>
                    <a:pt x="417829" y="55752"/>
                  </a:lnTo>
                  <a:lnTo>
                    <a:pt x="421639" y="55752"/>
                  </a:lnTo>
                  <a:lnTo>
                    <a:pt x="421639" y="52070"/>
                  </a:lnTo>
                  <a:close/>
                </a:path>
                <a:path w="421639" h="349250">
                  <a:moveTo>
                    <a:pt x="3809" y="49529"/>
                  </a:moveTo>
                  <a:lnTo>
                    <a:pt x="0" y="49529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9529"/>
                  </a:lnTo>
                  <a:close/>
                </a:path>
                <a:path w="421639" h="349250">
                  <a:moveTo>
                    <a:pt x="421639" y="49529"/>
                  </a:moveTo>
                  <a:lnTo>
                    <a:pt x="417829" y="49529"/>
                  </a:lnTo>
                  <a:lnTo>
                    <a:pt x="417829" y="51942"/>
                  </a:lnTo>
                  <a:lnTo>
                    <a:pt x="421639" y="51942"/>
                  </a:lnTo>
                  <a:lnTo>
                    <a:pt x="421639" y="49529"/>
                  </a:lnTo>
                  <a:close/>
                </a:path>
                <a:path w="421639" h="349250">
                  <a:moveTo>
                    <a:pt x="3809" y="43179"/>
                  </a:moveTo>
                  <a:lnTo>
                    <a:pt x="0" y="43179"/>
                  </a:lnTo>
                  <a:lnTo>
                    <a:pt x="0" y="49402"/>
                  </a:lnTo>
                  <a:lnTo>
                    <a:pt x="3809" y="49402"/>
                  </a:lnTo>
                  <a:lnTo>
                    <a:pt x="3809" y="43179"/>
                  </a:lnTo>
                  <a:close/>
                </a:path>
                <a:path w="421639" h="349250">
                  <a:moveTo>
                    <a:pt x="421639" y="43179"/>
                  </a:moveTo>
                  <a:lnTo>
                    <a:pt x="417829" y="43179"/>
                  </a:lnTo>
                  <a:lnTo>
                    <a:pt x="417829" y="49402"/>
                  </a:lnTo>
                  <a:lnTo>
                    <a:pt x="421639" y="49402"/>
                  </a:lnTo>
                  <a:lnTo>
                    <a:pt x="421639" y="43179"/>
                  </a:lnTo>
                  <a:close/>
                </a:path>
                <a:path w="421639" h="349250">
                  <a:moveTo>
                    <a:pt x="3809" y="39370"/>
                  </a:moveTo>
                  <a:lnTo>
                    <a:pt x="0" y="39370"/>
                  </a:lnTo>
                  <a:lnTo>
                    <a:pt x="0" y="43052"/>
                  </a:lnTo>
                  <a:lnTo>
                    <a:pt x="3809" y="43052"/>
                  </a:lnTo>
                  <a:lnTo>
                    <a:pt x="3809" y="39370"/>
                  </a:lnTo>
                  <a:close/>
                </a:path>
                <a:path w="421639" h="349250">
                  <a:moveTo>
                    <a:pt x="421639" y="39370"/>
                  </a:moveTo>
                  <a:lnTo>
                    <a:pt x="417829" y="39370"/>
                  </a:lnTo>
                  <a:lnTo>
                    <a:pt x="417829" y="43052"/>
                  </a:lnTo>
                  <a:lnTo>
                    <a:pt x="421639" y="43052"/>
                  </a:lnTo>
                  <a:lnTo>
                    <a:pt x="421639" y="39370"/>
                  </a:lnTo>
                  <a:close/>
                </a:path>
                <a:path w="421639" h="349250">
                  <a:moveTo>
                    <a:pt x="3809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09" y="39242"/>
                  </a:lnTo>
                  <a:lnTo>
                    <a:pt x="3809" y="36829"/>
                  </a:lnTo>
                  <a:close/>
                </a:path>
                <a:path w="421639" h="349250">
                  <a:moveTo>
                    <a:pt x="421639" y="36829"/>
                  </a:moveTo>
                  <a:lnTo>
                    <a:pt x="417829" y="36829"/>
                  </a:lnTo>
                  <a:lnTo>
                    <a:pt x="417829" y="39242"/>
                  </a:lnTo>
                  <a:lnTo>
                    <a:pt x="421639" y="39242"/>
                  </a:lnTo>
                  <a:lnTo>
                    <a:pt x="421639" y="36829"/>
                  </a:lnTo>
                  <a:close/>
                </a:path>
                <a:path w="421639" h="349250">
                  <a:moveTo>
                    <a:pt x="3809" y="33020"/>
                  </a:moveTo>
                  <a:lnTo>
                    <a:pt x="0" y="33020"/>
                  </a:lnTo>
                  <a:lnTo>
                    <a:pt x="0" y="36702"/>
                  </a:lnTo>
                  <a:lnTo>
                    <a:pt x="3809" y="36702"/>
                  </a:lnTo>
                  <a:lnTo>
                    <a:pt x="3809" y="33020"/>
                  </a:lnTo>
                  <a:close/>
                </a:path>
                <a:path w="421639" h="349250">
                  <a:moveTo>
                    <a:pt x="421639" y="33020"/>
                  </a:moveTo>
                  <a:lnTo>
                    <a:pt x="417829" y="33020"/>
                  </a:lnTo>
                  <a:lnTo>
                    <a:pt x="417829" y="36702"/>
                  </a:lnTo>
                  <a:lnTo>
                    <a:pt x="421639" y="36702"/>
                  </a:lnTo>
                  <a:lnTo>
                    <a:pt x="421639" y="33020"/>
                  </a:lnTo>
                  <a:close/>
                </a:path>
                <a:path w="421639" h="349250">
                  <a:moveTo>
                    <a:pt x="3809" y="30479"/>
                  </a:moveTo>
                  <a:lnTo>
                    <a:pt x="0" y="30479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30479"/>
                  </a:lnTo>
                  <a:close/>
                </a:path>
                <a:path w="421639" h="349250">
                  <a:moveTo>
                    <a:pt x="421639" y="30479"/>
                  </a:moveTo>
                  <a:lnTo>
                    <a:pt x="417829" y="30479"/>
                  </a:lnTo>
                  <a:lnTo>
                    <a:pt x="417829" y="32892"/>
                  </a:lnTo>
                  <a:lnTo>
                    <a:pt x="421639" y="32892"/>
                  </a:lnTo>
                  <a:lnTo>
                    <a:pt x="421639" y="30479"/>
                  </a:lnTo>
                  <a:close/>
                </a:path>
                <a:path w="421639" h="349250">
                  <a:moveTo>
                    <a:pt x="1269" y="26542"/>
                  </a:moveTo>
                  <a:lnTo>
                    <a:pt x="0" y="26542"/>
                  </a:lnTo>
                  <a:lnTo>
                    <a:pt x="0" y="30352"/>
                  </a:lnTo>
                  <a:lnTo>
                    <a:pt x="3809" y="30352"/>
                  </a:lnTo>
                  <a:lnTo>
                    <a:pt x="3809" y="26797"/>
                  </a:lnTo>
                  <a:lnTo>
                    <a:pt x="1269" y="26797"/>
                  </a:lnTo>
                  <a:lnTo>
                    <a:pt x="1269" y="26542"/>
                  </a:lnTo>
                  <a:close/>
                </a:path>
                <a:path w="421639" h="349250">
                  <a:moveTo>
                    <a:pt x="421639" y="26797"/>
                  </a:moveTo>
                  <a:lnTo>
                    <a:pt x="417829" y="26797"/>
                  </a:lnTo>
                  <a:lnTo>
                    <a:pt x="417829" y="30352"/>
                  </a:lnTo>
                  <a:lnTo>
                    <a:pt x="421639" y="30352"/>
                  </a:lnTo>
                  <a:lnTo>
                    <a:pt x="421639" y="26797"/>
                  </a:lnTo>
                  <a:close/>
                </a:path>
                <a:path w="421639" h="349250">
                  <a:moveTo>
                    <a:pt x="3809" y="24002"/>
                  </a:moveTo>
                  <a:lnTo>
                    <a:pt x="2539" y="24002"/>
                  </a:lnTo>
                  <a:lnTo>
                    <a:pt x="2539" y="25526"/>
                  </a:lnTo>
                  <a:lnTo>
                    <a:pt x="1269" y="25526"/>
                  </a:lnTo>
                  <a:lnTo>
                    <a:pt x="1269" y="26542"/>
                  </a:lnTo>
                  <a:lnTo>
                    <a:pt x="3809" y="26542"/>
                  </a:lnTo>
                  <a:lnTo>
                    <a:pt x="3809" y="24002"/>
                  </a:lnTo>
                  <a:close/>
                </a:path>
                <a:path w="421639" h="349250">
                  <a:moveTo>
                    <a:pt x="420369" y="24002"/>
                  </a:moveTo>
                  <a:lnTo>
                    <a:pt x="419099" y="24002"/>
                  </a:lnTo>
                  <a:lnTo>
                    <a:pt x="417829" y="24129"/>
                  </a:lnTo>
                  <a:lnTo>
                    <a:pt x="417829" y="26542"/>
                  </a:lnTo>
                  <a:lnTo>
                    <a:pt x="421639" y="26542"/>
                  </a:lnTo>
                  <a:lnTo>
                    <a:pt x="421639" y="25526"/>
                  </a:lnTo>
                  <a:lnTo>
                    <a:pt x="420369" y="25526"/>
                  </a:lnTo>
                  <a:lnTo>
                    <a:pt x="420369" y="24002"/>
                  </a:lnTo>
                  <a:close/>
                </a:path>
                <a:path w="421639" h="349250">
                  <a:moveTo>
                    <a:pt x="419099" y="22987"/>
                  </a:moveTo>
                  <a:lnTo>
                    <a:pt x="417829" y="22987"/>
                  </a:lnTo>
                  <a:lnTo>
                    <a:pt x="417829" y="24002"/>
                  </a:lnTo>
                  <a:lnTo>
                    <a:pt x="419099" y="24002"/>
                  </a:lnTo>
                  <a:lnTo>
                    <a:pt x="419099" y="22987"/>
                  </a:lnTo>
                  <a:close/>
                </a:path>
                <a:path w="421639" h="349250">
                  <a:moveTo>
                    <a:pt x="397509" y="2539"/>
                  </a:moveTo>
                  <a:lnTo>
                    <a:pt x="24129" y="2539"/>
                  </a:lnTo>
                  <a:lnTo>
                    <a:pt x="24129" y="3810"/>
                  </a:lnTo>
                  <a:lnTo>
                    <a:pt x="397509" y="3810"/>
                  </a:lnTo>
                  <a:lnTo>
                    <a:pt x="397509" y="2539"/>
                  </a:lnTo>
                  <a:close/>
                </a:path>
                <a:path w="421639" h="349250">
                  <a:moveTo>
                    <a:pt x="26669" y="1142"/>
                  </a:moveTo>
                  <a:lnTo>
                    <a:pt x="25400" y="1142"/>
                  </a:lnTo>
                  <a:lnTo>
                    <a:pt x="25400" y="2539"/>
                  </a:lnTo>
                  <a:lnTo>
                    <a:pt x="396239" y="2539"/>
                  </a:lnTo>
                  <a:lnTo>
                    <a:pt x="396239" y="1397"/>
                  </a:lnTo>
                  <a:lnTo>
                    <a:pt x="26669" y="1397"/>
                  </a:lnTo>
                  <a:lnTo>
                    <a:pt x="26669" y="1142"/>
                  </a:lnTo>
                  <a:close/>
                </a:path>
                <a:path w="421639" h="349250">
                  <a:moveTo>
                    <a:pt x="396239" y="1142"/>
                  </a:moveTo>
                  <a:lnTo>
                    <a:pt x="393699" y="1142"/>
                  </a:lnTo>
                  <a:lnTo>
                    <a:pt x="393699" y="1397"/>
                  </a:lnTo>
                  <a:lnTo>
                    <a:pt x="396239" y="1397"/>
                  </a:lnTo>
                  <a:lnTo>
                    <a:pt x="396239" y="1142"/>
                  </a:lnTo>
                  <a:close/>
                </a:path>
                <a:path w="421639" h="349250">
                  <a:moveTo>
                    <a:pt x="393699" y="126"/>
                  </a:moveTo>
                  <a:lnTo>
                    <a:pt x="26669" y="126"/>
                  </a:lnTo>
                  <a:lnTo>
                    <a:pt x="26669" y="1142"/>
                  </a:lnTo>
                  <a:lnTo>
                    <a:pt x="393699" y="1142"/>
                  </a:lnTo>
                  <a:lnTo>
                    <a:pt x="393699" y="126"/>
                  </a:lnTo>
                  <a:close/>
                </a:path>
                <a:path w="421639" h="349250">
                  <a:moveTo>
                    <a:pt x="392429" y="0"/>
                  </a:moveTo>
                  <a:lnTo>
                    <a:pt x="29209" y="0"/>
                  </a:lnTo>
                  <a:lnTo>
                    <a:pt x="392429" y="126"/>
                  </a:lnTo>
                  <a:close/>
                </a:path>
                <a:path w="421639" h="349250">
                  <a:moveTo>
                    <a:pt x="3809" y="59563"/>
                  </a:moveTo>
                  <a:lnTo>
                    <a:pt x="0" y="59563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9563"/>
                  </a:lnTo>
                  <a:close/>
                </a:path>
                <a:path w="421639" h="349250">
                  <a:moveTo>
                    <a:pt x="421639" y="59563"/>
                  </a:moveTo>
                  <a:lnTo>
                    <a:pt x="417829" y="59563"/>
                  </a:lnTo>
                  <a:lnTo>
                    <a:pt x="417829" y="65912"/>
                  </a:lnTo>
                  <a:lnTo>
                    <a:pt x="421639" y="65912"/>
                  </a:lnTo>
                  <a:lnTo>
                    <a:pt x="421639" y="59563"/>
                  </a:lnTo>
                  <a:close/>
                </a:path>
                <a:path w="421639" h="349250">
                  <a:moveTo>
                    <a:pt x="3809" y="65913"/>
                  </a:moveTo>
                  <a:lnTo>
                    <a:pt x="0" y="65913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65913"/>
                  </a:lnTo>
                  <a:close/>
                </a:path>
                <a:path w="421639" h="349250">
                  <a:moveTo>
                    <a:pt x="421639" y="65913"/>
                  </a:moveTo>
                  <a:lnTo>
                    <a:pt x="417829" y="65913"/>
                  </a:lnTo>
                  <a:lnTo>
                    <a:pt x="417829" y="84962"/>
                  </a:lnTo>
                  <a:lnTo>
                    <a:pt x="421639" y="84962"/>
                  </a:lnTo>
                  <a:lnTo>
                    <a:pt x="421639" y="65913"/>
                  </a:lnTo>
                  <a:close/>
                </a:path>
                <a:path w="421639" h="349250">
                  <a:moveTo>
                    <a:pt x="3809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4963"/>
                  </a:lnTo>
                  <a:close/>
                </a:path>
                <a:path w="421639" h="349250">
                  <a:moveTo>
                    <a:pt x="421639" y="84963"/>
                  </a:moveTo>
                  <a:lnTo>
                    <a:pt x="417829" y="84963"/>
                  </a:lnTo>
                  <a:lnTo>
                    <a:pt x="417829" y="91312"/>
                  </a:lnTo>
                  <a:lnTo>
                    <a:pt x="421639" y="91312"/>
                  </a:lnTo>
                  <a:lnTo>
                    <a:pt x="421639" y="84963"/>
                  </a:lnTo>
                  <a:close/>
                </a:path>
                <a:path w="421639" h="349250">
                  <a:moveTo>
                    <a:pt x="3809" y="91313"/>
                  </a:moveTo>
                  <a:lnTo>
                    <a:pt x="0" y="91313"/>
                  </a:lnTo>
                  <a:lnTo>
                    <a:pt x="0" y="256412"/>
                  </a:lnTo>
                  <a:lnTo>
                    <a:pt x="3809" y="256412"/>
                  </a:lnTo>
                  <a:lnTo>
                    <a:pt x="3809" y="91313"/>
                  </a:lnTo>
                  <a:close/>
                </a:path>
                <a:path w="421639" h="349250">
                  <a:moveTo>
                    <a:pt x="421639" y="91313"/>
                  </a:moveTo>
                  <a:lnTo>
                    <a:pt x="417829" y="91313"/>
                  </a:lnTo>
                  <a:lnTo>
                    <a:pt x="417829" y="256412"/>
                  </a:lnTo>
                  <a:lnTo>
                    <a:pt x="421639" y="256412"/>
                  </a:lnTo>
                  <a:lnTo>
                    <a:pt x="421639" y="91313"/>
                  </a:lnTo>
                  <a:close/>
                </a:path>
                <a:path w="421639" h="349250">
                  <a:moveTo>
                    <a:pt x="3809" y="256413"/>
                  </a:moveTo>
                  <a:lnTo>
                    <a:pt x="0" y="256413"/>
                  </a:lnTo>
                  <a:lnTo>
                    <a:pt x="0" y="262763"/>
                  </a:lnTo>
                  <a:lnTo>
                    <a:pt x="3809" y="262763"/>
                  </a:lnTo>
                  <a:lnTo>
                    <a:pt x="3809" y="256413"/>
                  </a:lnTo>
                  <a:close/>
                </a:path>
                <a:path w="421639" h="349250">
                  <a:moveTo>
                    <a:pt x="421639" y="256413"/>
                  </a:moveTo>
                  <a:lnTo>
                    <a:pt x="417829" y="256413"/>
                  </a:lnTo>
                  <a:lnTo>
                    <a:pt x="417829" y="262763"/>
                  </a:lnTo>
                  <a:lnTo>
                    <a:pt x="421639" y="262763"/>
                  </a:lnTo>
                  <a:lnTo>
                    <a:pt x="421639" y="256413"/>
                  </a:lnTo>
                  <a:close/>
                </a:path>
                <a:path w="421639" h="349250">
                  <a:moveTo>
                    <a:pt x="3809" y="262763"/>
                  </a:moveTo>
                  <a:lnTo>
                    <a:pt x="0" y="262763"/>
                  </a:lnTo>
                  <a:lnTo>
                    <a:pt x="0" y="281813"/>
                  </a:lnTo>
                  <a:lnTo>
                    <a:pt x="3809" y="281813"/>
                  </a:lnTo>
                  <a:lnTo>
                    <a:pt x="3809" y="262763"/>
                  </a:lnTo>
                  <a:close/>
                </a:path>
                <a:path w="421639" h="349250">
                  <a:moveTo>
                    <a:pt x="421639" y="262763"/>
                  </a:moveTo>
                  <a:lnTo>
                    <a:pt x="417829" y="262763"/>
                  </a:lnTo>
                  <a:lnTo>
                    <a:pt x="417829" y="281813"/>
                  </a:lnTo>
                  <a:lnTo>
                    <a:pt x="421639" y="281813"/>
                  </a:lnTo>
                  <a:lnTo>
                    <a:pt x="421639" y="262763"/>
                  </a:lnTo>
                  <a:close/>
                </a:path>
                <a:path w="421639" h="349250">
                  <a:moveTo>
                    <a:pt x="3809" y="281813"/>
                  </a:moveTo>
                  <a:lnTo>
                    <a:pt x="0" y="28181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81813"/>
                  </a:lnTo>
                  <a:close/>
                </a:path>
                <a:path w="421639" h="349250">
                  <a:moveTo>
                    <a:pt x="421639" y="281813"/>
                  </a:moveTo>
                  <a:lnTo>
                    <a:pt x="417829" y="281813"/>
                  </a:lnTo>
                  <a:lnTo>
                    <a:pt x="417829" y="288163"/>
                  </a:lnTo>
                  <a:lnTo>
                    <a:pt x="421639" y="288163"/>
                  </a:lnTo>
                  <a:lnTo>
                    <a:pt x="421639" y="281813"/>
                  </a:lnTo>
                  <a:close/>
                </a:path>
                <a:path w="421639" h="349250">
                  <a:moveTo>
                    <a:pt x="396239" y="347853"/>
                  </a:moveTo>
                  <a:lnTo>
                    <a:pt x="25400" y="347853"/>
                  </a:lnTo>
                  <a:lnTo>
                    <a:pt x="25400" y="349123"/>
                  </a:lnTo>
                  <a:lnTo>
                    <a:pt x="396239" y="349123"/>
                  </a:lnTo>
                  <a:lnTo>
                    <a:pt x="396239" y="347853"/>
                  </a:lnTo>
                  <a:close/>
                </a:path>
                <a:path w="421639" h="349250">
                  <a:moveTo>
                    <a:pt x="397509" y="346583"/>
                  </a:moveTo>
                  <a:lnTo>
                    <a:pt x="24129" y="346583"/>
                  </a:lnTo>
                  <a:lnTo>
                    <a:pt x="24129" y="347853"/>
                  </a:lnTo>
                  <a:lnTo>
                    <a:pt x="397509" y="347853"/>
                  </a:lnTo>
                  <a:lnTo>
                    <a:pt x="397509" y="346583"/>
                  </a:lnTo>
                  <a:close/>
                </a:path>
                <a:path w="421639" h="349250">
                  <a:moveTo>
                    <a:pt x="398779" y="345313"/>
                  </a:moveTo>
                  <a:lnTo>
                    <a:pt x="22859" y="345313"/>
                  </a:lnTo>
                  <a:lnTo>
                    <a:pt x="22859" y="346583"/>
                  </a:lnTo>
                  <a:lnTo>
                    <a:pt x="398779" y="346583"/>
                  </a:lnTo>
                  <a:lnTo>
                    <a:pt x="398779" y="345313"/>
                  </a:lnTo>
                  <a:close/>
                </a:path>
                <a:path w="421639" h="349250">
                  <a:moveTo>
                    <a:pt x="421639" y="288290"/>
                  </a:moveTo>
                  <a:lnTo>
                    <a:pt x="417829" y="288290"/>
                  </a:lnTo>
                  <a:lnTo>
                    <a:pt x="417829" y="327533"/>
                  </a:lnTo>
                  <a:lnTo>
                    <a:pt x="419099" y="327533"/>
                  </a:lnTo>
                  <a:lnTo>
                    <a:pt x="419099" y="326263"/>
                  </a:lnTo>
                  <a:lnTo>
                    <a:pt x="420369" y="326263"/>
                  </a:lnTo>
                  <a:lnTo>
                    <a:pt x="420369" y="324993"/>
                  </a:lnTo>
                  <a:lnTo>
                    <a:pt x="421639" y="324993"/>
                  </a:lnTo>
                  <a:lnTo>
                    <a:pt x="421639" y="288290"/>
                  </a:lnTo>
                  <a:close/>
                </a:path>
                <a:path w="421639" h="349250">
                  <a:moveTo>
                    <a:pt x="3809" y="288290"/>
                  </a:moveTo>
                  <a:lnTo>
                    <a:pt x="0" y="288290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4993"/>
                  </a:lnTo>
                  <a:lnTo>
                    <a:pt x="2539" y="324993"/>
                  </a:lnTo>
                  <a:lnTo>
                    <a:pt x="2539" y="326263"/>
                  </a:lnTo>
                  <a:lnTo>
                    <a:pt x="3809" y="326263"/>
                  </a:lnTo>
                  <a:lnTo>
                    <a:pt x="3809" y="288290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3319779" y="181610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30">
                  <a:moveTo>
                    <a:pt x="2540" y="54737"/>
                  </a:moveTo>
                  <a:lnTo>
                    <a:pt x="0" y="54737"/>
                  </a:lnTo>
                  <a:lnTo>
                    <a:pt x="0" y="55879"/>
                  </a:lnTo>
                  <a:lnTo>
                    <a:pt x="2540" y="55879"/>
                  </a:lnTo>
                  <a:lnTo>
                    <a:pt x="2540" y="54737"/>
                  </a:lnTo>
                  <a:close/>
                </a:path>
                <a:path w="414020" h="341630">
                  <a:moveTo>
                    <a:pt x="414020" y="54737"/>
                  </a:moveTo>
                  <a:lnTo>
                    <a:pt x="410210" y="54737"/>
                  </a:lnTo>
                  <a:lnTo>
                    <a:pt x="410210" y="55879"/>
                  </a:lnTo>
                  <a:lnTo>
                    <a:pt x="414020" y="55879"/>
                  </a:lnTo>
                  <a:lnTo>
                    <a:pt x="414020" y="54737"/>
                  </a:lnTo>
                  <a:close/>
                </a:path>
                <a:path w="414020" h="341630">
                  <a:moveTo>
                    <a:pt x="2540" y="52196"/>
                  </a:moveTo>
                  <a:lnTo>
                    <a:pt x="0" y="52196"/>
                  </a:lnTo>
                  <a:lnTo>
                    <a:pt x="0" y="54609"/>
                  </a:lnTo>
                  <a:lnTo>
                    <a:pt x="2540" y="54609"/>
                  </a:lnTo>
                  <a:lnTo>
                    <a:pt x="2540" y="52196"/>
                  </a:lnTo>
                  <a:close/>
                </a:path>
                <a:path w="414020" h="341630">
                  <a:moveTo>
                    <a:pt x="414020" y="52196"/>
                  </a:moveTo>
                  <a:lnTo>
                    <a:pt x="410210" y="52196"/>
                  </a:lnTo>
                  <a:lnTo>
                    <a:pt x="410210" y="54609"/>
                  </a:lnTo>
                  <a:lnTo>
                    <a:pt x="414020" y="54609"/>
                  </a:lnTo>
                  <a:lnTo>
                    <a:pt x="414020" y="52196"/>
                  </a:lnTo>
                  <a:close/>
                </a:path>
                <a:path w="414020" h="341630">
                  <a:moveTo>
                    <a:pt x="2540" y="48387"/>
                  </a:moveTo>
                  <a:lnTo>
                    <a:pt x="0" y="48387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48387"/>
                  </a:lnTo>
                  <a:close/>
                </a:path>
                <a:path w="414020" h="341630">
                  <a:moveTo>
                    <a:pt x="414020" y="48387"/>
                  </a:moveTo>
                  <a:lnTo>
                    <a:pt x="410210" y="48387"/>
                  </a:lnTo>
                  <a:lnTo>
                    <a:pt x="410210" y="52069"/>
                  </a:lnTo>
                  <a:lnTo>
                    <a:pt x="414020" y="52069"/>
                  </a:lnTo>
                  <a:lnTo>
                    <a:pt x="414020" y="48387"/>
                  </a:lnTo>
                  <a:close/>
                </a:path>
                <a:path w="414020" h="341630">
                  <a:moveTo>
                    <a:pt x="2540" y="45846"/>
                  </a:moveTo>
                  <a:lnTo>
                    <a:pt x="0" y="45846"/>
                  </a:lnTo>
                  <a:lnTo>
                    <a:pt x="0" y="48259"/>
                  </a:lnTo>
                  <a:lnTo>
                    <a:pt x="2540" y="48259"/>
                  </a:lnTo>
                  <a:lnTo>
                    <a:pt x="2540" y="45846"/>
                  </a:lnTo>
                  <a:close/>
                </a:path>
                <a:path w="414020" h="341630">
                  <a:moveTo>
                    <a:pt x="414020" y="45846"/>
                  </a:moveTo>
                  <a:lnTo>
                    <a:pt x="410210" y="45846"/>
                  </a:lnTo>
                  <a:lnTo>
                    <a:pt x="410210" y="48259"/>
                  </a:lnTo>
                  <a:lnTo>
                    <a:pt x="414020" y="48259"/>
                  </a:lnTo>
                  <a:lnTo>
                    <a:pt x="414020" y="45846"/>
                  </a:lnTo>
                  <a:close/>
                </a:path>
                <a:path w="414020" h="341630">
                  <a:moveTo>
                    <a:pt x="2540" y="39496"/>
                  </a:moveTo>
                  <a:lnTo>
                    <a:pt x="0" y="39496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39496"/>
                  </a:lnTo>
                  <a:close/>
                </a:path>
                <a:path w="414020" h="341630">
                  <a:moveTo>
                    <a:pt x="414020" y="39496"/>
                  </a:moveTo>
                  <a:lnTo>
                    <a:pt x="410210" y="39496"/>
                  </a:lnTo>
                  <a:lnTo>
                    <a:pt x="410210" y="45719"/>
                  </a:lnTo>
                  <a:lnTo>
                    <a:pt x="414020" y="45719"/>
                  </a:lnTo>
                  <a:lnTo>
                    <a:pt x="414020" y="39496"/>
                  </a:lnTo>
                  <a:close/>
                </a:path>
                <a:path w="414020" h="341630">
                  <a:moveTo>
                    <a:pt x="2540" y="35687"/>
                  </a:moveTo>
                  <a:lnTo>
                    <a:pt x="0" y="35687"/>
                  </a:lnTo>
                  <a:lnTo>
                    <a:pt x="0" y="39369"/>
                  </a:lnTo>
                  <a:lnTo>
                    <a:pt x="2540" y="39369"/>
                  </a:lnTo>
                  <a:lnTo>
                    <a:pt x="2540" y="35687"/>
                  </a:lnTo>
                  <a:close/>
                </a:path>
                <a:path w="414020" h="341630">
                  <a:moveTo>
                    <a:pt x="414020" y="35687"/>
                  </a:moveTo>
                  <a:lnTo>
                    <a:pt x="410210" y="35687"/>
                  </a:lnTo>
                  <a:lnTo>
                    <a:pt x="410210" y="39369"/>
                  </a:lnTo>
                  <a:lnTo>
                    <a:pt x="414020" y="39369"/>
                  </a:lnTo>
                  <a:lnTo>
                    <a:pt x="414020" y="35687"/>
                  </a:lnTo>
                  <a:close/>
                </a:path>
                <a:path w="414020" h="341630">
                  <a:moveTo>
                    <a:pt x="2540" y="33146"/>
                  </a:moveTo>
                  <a:lnTo>
                    <a:pt x="0" y="33146"/>
                  </a:lnTo>
                  <a:lnTo>
                    <a:pt x="0" y="35559"/>
                  </a:lnTo>
                  <a:lnTo>
                    <a:pt x="2540" y="35559"/>
                  </a:lnTo>
                  <a:lnTo>
                    <a:pt x="2540" y="33146"/>
                  </a:lnTo>
                  <a:close/>
                </a:path>
                <a:path w="414020" h="341630">
                  <a:moveTo>
                    <a:pt x="414020" y="33146"/>
                  </a:moveTo>
                  <a:lnTo>
                    <a:pt x="410210" y="33146"/>
                  </a:lnTo>
                  <a:lnTo>
                    <a:pt x="410210" y="35559"/>
                  </a:lnTo>
                  <a:lnTo>
                    <a:pt x="414020" y="35559"/>
                  </a:lnTo>
                  <a:lnTo>
                    <a:pt x="414020" y="33146"/>
                  </a:lnTo>
                  <a:close/>
                </a:path>
                <a:path w="414020" h="341630">
                  <a:moveTo>
                    <a:pt x="2540" y="29337"/>
                  </a:moveTo>
                  <a:lnTo>
                    <a:pt x="0" y="29337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9337"/>
                  </a:lnTo>
                  <a:close/>
                </a:path>
                <a:path w="414020" h="341630">
                  <a:moveTo>
                    <a:pt x="414020" y="29337"/>
                  </a:moveTo>
                  <a:lnTo>
                    <a:pt x="410210" y="29337"/>
                  </a:lnTo>
                  <a:lnTo>
                    <a:pt x="410210" y="33019"/>
                  </a:lnTo>
                  <a:lnTo>
                    <a:pt x="414020" y="33019"/>
                  </a:lnTo>
                  <a:lnTo>
                    <a:pt x="414020" y="29337"/>
                  </a:lnTo>
                  <a:close/>
                </a:path>
                <a:path w="414020" h="341630">
                  <a:moveTo>
                    <a:pt x="2540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2540" y="29209"/>
                  </a:lnTo>
                  <a:lnTo>
                    <a:pt x="2540" y="26796"/>
                  </a:lnTo>
                  <a:close/>
                </a:path>
                <a:path w="414020" h="341630">
                  <a:moveTo>
                    <a:pt x="414020" y="26796"/>
                  </a:moveTo>
                  <a:lnTo>
                    <a:pt x="410210" y="26796"/>
                  </a:lnTo>
                  <a:lnTo>
                    <a:pt x="410210" y="29209"/>
                  </a:lnTo>
                  <a:lnTo>
                    <a:pt x="414020" y="29209"/>
                  </a:lnTo>
                  <a:lnTo>
                    <a:pt x="414020" y="26796"/>
                  </a:lnTo>
                  <a:close/>
                </a:path>
                <a:path w="414020" h="341630">
                  <a:moveTo>
                    <a:pt x="2540" y="22987"/>
                  </a:moveTo>
                  <a:lnTo>
                    <a:pt x="0" y="22987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2987"/>
                  </a:lnTo>
                  <a:close/>
                </a:path>
                <a:path w="414020" h="341630">
                  <a:moveTo>
                    <a:pt x="414020" y="22987"/>
                  </a:moveTo>
                  <a:lnTo>
                    <a:pt x="410210" y="22987"/>
                  </a:lnTo>
                  <a:lnTo>
                    <a:pt x="410210" y="26669"/>
                  </a:lnTo>
                  <a:lnTo>
                    <a:pt x="414020" y="26669"/>
                  </a:lnTo>
                  <a:lnTo>
                    <a:pt x="414020" y="22987"/>
                  </a:lnTo>
                  <a:close/>
                </a:path>
                <a:path w="414020" h="341630">
                  <a:moveTo>
                    <a:pt x="2540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2540" y="22859"/>
                  </a:lnTo>
                  <a:lnTo>
                    <a:pt x="2540" y="20446"/>
                  </a:lnTo>
                  <a:close/>
                </a:path>
                <a:path w="414020" h="341630">
                  <a:moveTo>
                    <a:pt x="414020" y="20446"/>
                  </a:moveTo>
                  <a:lnTo>
                    <a:pt x="410210" y="20446"/>
                  </a:lnTo>
                  <a:lnTo>
                    <a:pt x="410210" y="22859"/>
                  </a:lnTo>
                  <a:lnTo>
                    <a:pt x="414020" y="22859"/>
                  </a:lnTo>
                  <a:lnTo>
                    <a:pt x="414020" y="20446"/>
                  </a:lnTo>
                  <a:close/>
                </a:path>
                <a:path w="414020" h="341630">
                  <a:moveTo>
                    <a:pt x="2540" y="17779"/>
                  </a:moveTo>
                  <a:lnTo>
                    <a:pt x="1270" y="17779"/>
                  </a:lnTo>
                  <a:lnTo>
                    <a:pt x="1270" y="19176"/>
                  </a:lnTo>
                  <a:lnTo>
                    <a:pt x="0" y="19176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7779"/>
                  </a:lnTo>
                  <a:close/>
                </a:path>
                <a:path w="414020" h="341630">
                  <a:moveTo>
                    <a:pt x="412750" y="16509"/>
                  </a:moveTo>
                  <a:lnTo>
                    <a:pt x="411480" y="16509"/>
                  </a:lnTo>
                  <a:lnTo>
                    <a:pt x="411480" y="16637"/>
                  </a:lnTo>
                  <a:lnTo>
                    <a:pt x="410210" y="16637"/>
                  </a:lnTo>
                  <a:lnTo>
                    <a:pt x="410210" y="20319"/>
                  </a:lnTo>
                  <a:lnTo>
                    <a:pt x="414020" y="20319"/>
                  </a:lnTo>
                  <a:lnTo>
                    <a:pt x="414020" y="17779"/>
                  </a:lnTo>
                  <a:lnTo>
                    <a:pt x="412750" y="17779"/>
                  </a:lnTo>
                  <a:lnTo>
                    <a:pt x="412750" y="16509"/>
                  </a:lnTo>
                  <a:close/>
                </a:path>
                <a:path w="414020" h="341630">
                  <a:moveTo>
                    <a:pt x="411480" y="15366"/>
                  </a:moveTo>
                  <a:lnTo>
                    <a:pt x="410210" y="15366"/>
                  </a:lnTo>
                  <a:lnTo>
                    <a:pt x="410210" y="16509"/>
                  </a:lnTo>
                  <a:lnTo>
                    <a:pt x="411480" y="16509"/>
                  </a:lnTo>
                  <a:lnTo>
                    <a:pt x="411480" y="15366"/>
                  </a:lnTo>
                  <a:close/>
                </a:path>
                <a:path w="414020" h="341630">
                  <a:moveTo>
                    <a:pt x="398780" y="2666"/>
                  </a:moveTo>
                  <a:lnTo>
                    <a:pt x="15240" y="2666"/>
                  </a:lnTo>
                  <a:lnTo>
                    <a:pt x="15240" y="3810"/>
                  </a:lnTo>
                  <a:lnTo>
                    <a:pt x="398780" y="3810"/>
                  </a:lnTo>
                  <a:lnTo>
                    <a:pt x="398780" y="2666"/>
                  </a:lnTo>
                  <a:close/>
                </a:path>
                <a:path w="414020" h="341630">
                  <a:moveTo>
                    <a:pt x="19050" y="1269"/>
                  </a:moveTo>
                  <a:lnTo>
                    <a:pt x="16510" y="1269"/>
                  </a:lnTo>
                  <a:lnTo>
                    <a:pt x="16510" y="2666"/>
                  </a:lnTo>
                  <a:lnTo>
                    <a:pt x="396239" y="2666"/>
                  </a:lnTo>
                  <a:lnTo>
                    <a:pt x="396239" y="1396"/>
                  </a:lnTo>
                  <a:lnTo>
                    <a:pt x="19050" y="1396"/>
                  </a:lnTo>
                  <a:close/>
                </a:path>
                <a:path w="414020" h="341630">
                  <a:moveTo>
                    <a:pt x="396239" y="1269"/>
                  </a:moveTo>
                  <a:lnTo>
                    <a:pt x="394970" y="1269"/>
                  </a:lnTo>
                  <a:lnTo>
                    <a:pt x="396239" y="1396"/>
                  </a:lnTo>
                  <a:close/>
                </a:path>
                <a:path w="414020" h="341630">
                  <a:moveTo>
                    <a:pt x="394970" y="126"/>
                  </a:moveTo>
                  <a:lnTo>
                    <a:pt x="19050" y="126"/>
                  </a:lnTo>
                  <a:lnTo>
                    <a:pt x="19050" y="1269"/>
                  </a:lnTo>
                  <a:lnTo>
                    <a:pt x="394970" y="1269"/>
                  </a:lnTo>
                  <a:lnTo>
                    <a:pt x="394970" y="126"/>
                  </a:lnTo>
                  <a:close/>
                </a:path>
                <a:path w="414020" h="341630">
                  <a:moveTo>
                    <a:pt x="393700" y="0"/>
                  </a:moveTo>
                  <a:lnTo>
                    <a:pt x="20320" y="0"/>
                  </a:lnTo>
                  <a:lnTo>
                    <a:pt x="393700" y="126"/>
                  </a:lnTo>
                  <a:close/>
                </a:path>
                <a:path w="414020" h="341630">
                  <a:moveTo>
                    <a:pt x="254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540" y="62229"/>
                  </a:lnTo>
                  <a:lnTo>
                    <a:pt x="2540" y="55880"/>
                  </a:lnTo>
                  <a:close/>
                </a:path>
                <a:path w="414020" h="341630">
                  <a:moveTo>
                    <a:pt x="414020" y="55880"/>
                  </a:moveTo>
                  <a:lnTo>
                    <a:pt x="410210" y="55880"/>
                  </a:lnTo>
                  <a:lnTo>
                    <a:pt x="410210" y="62229"/>
                  </a:lnTo>
                  <a:lnTo>
                    <a:pt x="414020" y="62229"/>
                  </a:lnTo>
                  <a:lnTo>
                    <a:pt x="414020" y="55880"/>
                  </a:lnTo>
                  <a:close/>
                </a:path>
                <a:path w="414020" h="341630">
                  <a:moveTo>
                    <a:pt x="2540" y="62230"/>
                  </a:moveTo>
                  <a:lnTo>
                    <a:pt x="0" y="62230"/>
                  </a:lnTo>
                  <a:lnTo>
                    <a:pt x="0" y="81279"/>
                  </a:lnTo>
                  <a:lnTo>
                    <a:pt x="2540" y="81279"/>
                  </a:lnTo>
                  <a:lnTo>
                    <a:pt x="2540" y="62230"/>
                  </a:lnTo>
                  <a:close/>
                </a:path>
                <a:path w="414020" h="341630">
                  <a:moveTo>
                    <a:pt x="414020" y="62230"/>
                  </a:moveTo>
                  <a:lnTo>
                    <a:pt x="410210" y="62230"/>
                  </a:lnTo>
                  <a:lnTo>
                    <a:pt x="410210" y="81279"/>
                  </a:lnTo>
                  <a:lnTo>
                    <a:pt x="414020" y="81279"/>
                  </a:lnTo>
                  <a:lnTo>
                    <a:pt x="414020" y="62230"/>
                  </a:lnTo>
                  <a:close/>
                </a:path>
                <a:path w="414020" h="341630">
                  <a:moveTo>
                    <a:pt x="254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540" y="87629"/>
                  </a:lnTo>
                  <a:lnTo>
                    <a:pt x="2540" y="81280"/>
                  </a:lnTo>
                  <a:close/>
                </a:path>
                <a:path w="414020" h="341630">
                  <a:moveTo>
                    <a:pt x="414020" y="81280"/>
                  </a:moveTo>
                  <a:lnTo>
                    <a:pt x="410210" y="81280"/>
                  </a:lnTo>
                  <a:lnTo>
                    <a:pt x="410210" y="87629"/>
                  </a:lnTo>
                  <a:lnTo>
                    <a:pt x="414020" y="87629"/>
                  </a:lnTo>
                  <a:lnTo>
                    <a:pt x="414020" y="81280"/>
                  </a:lnTo>
                  <a:close/>
                </a:path>
                <a:path w="414020" h="341630">
                  <a:moveTo>
                    <a:pt x="2540" y="87630"/>
                  </a:moveTo>
                  <a:lnTo>
                    <a:pt x="0" y="87630"/>
                  </a:lnTo>
                  <a:lnTo>
                    <a:pt x="0" y="252729"/>
                  </a:lnTo>
                  <a:lnTo>
                    <a:pt x="2540" y="252729"/>
                  </a:lnTo>
                  <a:lnTo>
                    <a:pt x="2540" y="87630"/>
                  </a:lnTo>
                  <a:close/>
                </a:path>
                <a:path w="414020" h="341630">
                  <a:moveTo>
                    <a:pt x="414020" y="87630"/>
                  </a:moveTo>
                  <a:lnTo>
                    <a:pt x="410210" y="87630"/>
                  </a:lnTo>
                  <a:lnTo>
                    <a:pt x="410210" y="252729"/>
                  </a:lnTo>
                  <a:lnTo>
                    <a:pt x="414020" y="252729"/>
                  </a:lnTo>
                  <a:lnTo>
                    <a:pt x="414020" y="87630"/>
                  </a:lnTo>
                  <a:close/>
                </a:path>
                <a:path w="414020" h="341630">
                  <a:moveTo>
                    <a:pt x="254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2540" y="259079"/>
                  </a:lnTo>
                  <a:lnTo>
                    <a:pt x="2540" y="252730"/>
                  </a:lnTo>
                  <a:close/>
                </a:path>
                <a:path w="414020" h="341630">
                  <a:moveTo>
                    <a:pt x="414020" y="252730"/>
                  </a:moveTo>
                  <a:lnTo>
                    <a:pt x="410210" y="252730"/>
                  </a:lnTo>
                  <a:lnTo>
                    <a:pt x="410210" y="259079"/>
                  </a:lnTo>
                  <a:lnTo>
                    <a:pt x="414020" y="259079"/>
                  </a:lnTo>
                  <a:lnTo>
                    <a:pt x="414020" y="252730"/>
                  </a:lnTo>
                  <a:close/>
                </a:path>
                <a:path w="414020" h="341630">
                  <a:moveTo>
                    <a:pt x="2540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2540" y="278129"/>
                  </a:lnTo>
                  <a:lnTo>
                    <a:pt x="2540" y="259080"/>
                  </a:lnTo>
                  <a:close/>
                </a:path>
                <a:path w="414020" h="341630">
                  <a:moveTo>
                    <a:pt x="414020" y="259080"/>
                  </a:moveTo>
                  <a:lnTo>
                    <a:pt x="410210" y="259080"/>
                  </a:lnTo>
                  <a:lnTo>
                    <a:pt x="410210" y="278129"/>
                  </a:lnTo>
                  <a:lnTo>
                    <a:pt x="414020" y="278129"/>
                  </a:lnTo>
                  <a:lnTo>
                    <a:pt x="414020" y="259080"/>
                  </a:lnTo>
                  <a:close/>
                </a:path>
                <a:path w="414020" h="341630">
                  <a:moveTo>
                    <a:pt x="254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2540" y="284479"/>
                  </a:lnTo>
                  <a:lnTo>
                    <a:pt x="2540" y="278130"/>
                  </a:lnTo>
                  <a:close/>
                </a:path>
                <a:path w="414020" h="341630">
                  <a:moveTo>
                    <a:pt x="414020" y="278130"/>
                  </a:moveTo>
                  <a:lnTo>
                    <a:pt x="410210" y="278130"/>
                  </a:lnTo>
                  <a:lnTo>
                    <a:pt x="410210" y="284479"/>
                  </a:lnTo>
                  <a:lnTo>
                    <a:pt x="414020" y="284479"/>
                  </a:lnTo>
                  <a:lnTo>
                    <a:pt x="414020" y="278130"/>
                  </a:lnTo>
                  <a:close/>
                </a:path>
                <a:path w="414020" h="341630">
                  <a:moveTo>
                    <a:pt x="397510" y="340360"/>
                  </a:moveTo>
                  <a:lnTo>
                    <a:pt x="17780" y="340360"/>
                  </a:lnTo>
                  <a:lnTo>
                    <a:pt x="17780" y="341630"/>
                  </a:lnTo>
                  <a:lnTo>
                    <a:pt x="397510" y="341630"/>
                  </a:lnTo>
                  <a:lnTo>
                    <a:pt x="397510" y="340360"/>
                  </a:lnTo>
                  <a:close/>
                </a:path>
                <a:path w="414020" h="341630">
                  <a:moveTo>
                    <a:pt x="398780" y="339217"/>
                  </a:moveTo>
                  <a:lnTo>
                    <a:pt x="15240" y="339217"/>
                  </a:lnTo>
                  <a:lnTo>
                    <a:pt x="15240" y="340360"/>
                  </a:lnTo>
                  <a:lnTo>
                    <a:pt x="398780" y="340360"/>
                  </a:lnTo>
                  <a:lnTo>
                    <a:pt x="398780" y="339217"/>
                  </a:lnTo>
                  <a:close/>
                </a:path>
                <a:path w="414020" h="341630">
                  <a:moveTo>
                    <a:pt x="400050" y="337820"/>
                  </a:moveTo>
                  <a:lnTo>
                    <a:pt x="13970" y="337820"/>
                  </a:lnTo>
                  <a:lnTo>
                    <a:pt x="13970" y="339217"/>
                  </a:lnTo>
                  <a:lnTo>
                    <a:pt x="400050" y="339217"/>
                  </a:lnTo>
                  <a:lnTo>
                    <a:pt x="400050" y="337820"/>
                  </a:lnTo>
                  <a:close/>
                </a:path>
                <a:path w="414020" h="341630">
                  <a:moveTo>
                    <a:pt x="414020" y="284607"/>
                  </a:moveTo>
                  <a:lnTo>
                    <a:pt x="410210" y="284607"/>
                  </a:lnTo>
                  <a:lnTo>
                    <a:pt x="410210" y="327660"/>
                  </a:lnTo>
                  <a:lnTo>
                    <a:pt x="411480" y="327660"/>
                  </a:lnTo>
                  <a:lnTo>
                    <a:pt x="411480" y="326517"/>
                  </a:lnTo>
                  <a:lnTo>
                    <a:pt x="412750" y="326517"/>
                  </a:lnTo>
                  <a:lnTo>
                    <a:pt x="412750" y="325120"/>
                  </a:lnTo>
                  <a:lnTo>
                    <a:pt x="414020" y="325120"/>
                  </a:lnTo>
                  <a:lnTo>
                    <a:pt x="414020" y="284607"/>
                  </a:lnTo>
                  <a:close/>
                </a:path>
                <a:path w="414020" h="341630">
                  <a:moveTo>
                    <a:pt x="2540" y="284607"/>
                  </a:moveTo>
                  <a:lnTo>
                    <a:pt x="0" y="28460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284607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322319" y="181991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3809" y="50926"/>
                  </a:moveTo>
                  <a:lnTo>
                    <a:pt x="0" y="50926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50926"/>
                  </a:lnTo>
                  <a:close/>
                </a:path>
                <a:path w="407670" h="334010">
                  <a:moveTo>
                    <a:pt x="407669" y="50926"/>
                  </a:moveTo>
                  <a:lnTo>
                    <a:pt x="403859" y="50926"/>
                  </a:lnTo>
                  <a:lnTo>
                    <a:pt x="403859" y="52069"/>
                  </a:lnTo>
                  <a:lnTo>
                    <a:pt x="407669" y="52069"/>
                  </a:lnTo>
                  <a:lnTo>
                    <a:pt x="407669" y="50926"/>
                  </a:lnTo>
                  <a:close/>
                </a:path>
                <a:path w="407670" h="334010">
                  <a:moveTo>
                    <a:pt x="3809" y="48386"/>
                  </a:moveTo>
                  <a:lnTo>
                    <a:pt x="0" y="48386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8386"/>
                  </a:lnTo>
                  <a:close/>
                </a:path>
                <a:path w="407670" h="334010">
                  <a:moveTo>
                    <a:pt x="407669" y="48386"/>
                  </a:moveTo>
                  <a:lnTo>
                    <a:pt x="403859" y="48386"/>
                  </a:lnTo>
                  <a:lnTo>
                    <a:pt x="403859" y="50799"/>
                  </a:lnTo>
                  <a:lnTo>
                    <a:pt x="407669" y="50799"/>
                  </a:lnTo>
                  <a:lnTo>
                    <a:pt x="407669" y="48386"/>
                  </a:lnTo>
                  <a:close/>
                </a:path>
                <a:path w="407670" h="334010">
                  <a:moveTo>
                    <a:pt x="3809" y="44576"/>
                  </a:moveTo>
                  <a:lnTo>
                    <a:pt x="0" y="44576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4576"/>
                  </a:lnTo>
                  <a:close/>
                </a:path>
                <a:path w="407670" h="334010">
                  <a:moveTo>
                    <a:pt x="407669" y="44576"/>
                  </a:moveTo>
                  <a:lnTo>
                    <a:pt x="403859" y="44576"/>
                  </a:lnTo>
                  <a:lnTo>
                    <a:pt x="403859" y="48259"/>
                  </a:lnTo>
                  <a:lnTo>
                    <a:pt x="407669" y="48259"/>
                  </a:lnTo>
                  <a:lnTo>
                    <a:pt x="407669" y="44576"/>
                  </a:lnTo>
                  <a:close/>
                </a:path>
                <a:path w="407670" h="334010">
                  <a:moveTo>
                    <a:pt x="3809" y="42036"/>
                  </a:moveTo>
                  <a:lnTo>
                    <a:pt x="0" y="42036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42036"/>
                  </a:lnTo>
                  <a:close/>
                </a:path>
                <a:path w="407670" h="334010">
                  <a:moveTo>
                    <a:pt x="407669" y="42036"/>
                  </a:moveTo>
                  <a:lnTo>
                    <a:pt x="403859" y="42036"/>
                  </a:lnTo>
                  <a:lnTo>
                    <a:pt x="403859" y="44449"/>
                  </a:lnTo>
                  <a:lnTo>
                    <a:pt x="407669" y="44449"/>
                  </a:lnTo>
                  <a:lnTo>
                    <a:pt x="407669" y="42036"/>
                  </a:lnTo>
                  <a:close/>
                </a:path>
                <a:path w="407670" h="334010">
                  <a:moveTo>
                    <a:pt x="3809" y="35686"/>
                  </a:moveTo>
                  <a:lnTo>
                    <a:pt x="0" y="35686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5686"/>
                  </a:lnTo>
                  <a:close/>
                </a:path>
                <a:path w="407670" h="334010">
                  <a:moveTo>
                    <a:pt x="407669" y="35686"/>
                  </a:moveTo>
                  <a:lnTo>
                    <a:pt x="403859" y="35686"/>
                  </a:lnTo>
                  <a:lnTo>
                    <a:pt x="403859" y="41909"/>
                  </a:lnTo>
                  <a:lnTo>
                    <a:pt x="407669" y="41909"/>
                  </a:lnTo>
                  <a:lnTo>
                    <a:pt x="407669" y="35686"/>
                  </a:lnTo>
                  <a:close/>
                </a:path>
                <a:path w="407670" h="334010">
                  <a:moveTo>
                    <a:pt x="3809" y="31876"/>
                  </a:moveTo>
                  <a:lnTo>
                    <a:pt x="0" y="31876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1876"/>
                  </a:lnTo>
                  <a:close/>
                </a:path>
                <a:path w="407670" h="334010">
                  <a:moveTo>
                    <a:pt x="407669" y="31876"/>
                  </a:moveTo>
                  <a:lnTo>
                    <a:pt x="403859" y="31876"/>
                  </a:lnTo>
                  <a:lnTo>
                    <a:pt x="403859" y="35559"/>
                  </a:lnTo>
                  <a:lnTo>
                    <a:pt x="407669" y="35559"/>
                  </a:lnTo>
                  <a:lnTo>
                    <a:pt x="407669" y="31876"/>
                  </a:lnTo>
                  <a:close/>
                </a:path>
                <a:path w="407670" h="334010">
                  <a:moveTo>
                    <a:pt x="3809" y="29336"/>
                  </a:moveTo>
                  <a:lnTo>
                    <a:pt x="0" y="29336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336"/>
                  </a:lnTo>
                  <a:close/>
                </a:path>
                <a:path w="407670" h="334010">
                  <a:moveTo>
                    <a:pt x="407669" y="29336"/>
                  </a:moveTo>
                  <a:lnTo>
                    <a:pt x="403859" y="29336"/>
                  </a:lnTo>
                  <a:lnTo>
                    <a:pt x="403859" y="31749"/>
                  </a:lnTo>
                  <a:lnTo>
                    <a:pt x="407669" y="31749"/>
                  </a:lnTo>
                  <a:lnTo>
                    <a:pt x="407669" y="29336"/>
                  </a:lnTo>
                  <a:close/>
                </a:path>
                <a:path w="407670" h="334010">
                  <a:moveTo>
                    <a:pt x="3809" y="25526"/>
                  </a:moveTo>
                  <a:lnTo>
                    <a:pt x="0" y="25526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5526"/>
                  </a:lnTo>
                  <a:close/>
                </a:path>
                <a:path w="407670" h="334010">
                  <a:moveTo>
                    <a:pt x="407669" y="25526"/>
                  </a:moveTo>
                  <a:lnTo>
                    <a:pt x="403859" y="25526"/>
                  </a:lnTo>
                  <a:lnTo>
                    <a:pt x="403859" y="29209"/>
                  </a:lnTo>
                  <a:lnTo>
                    <a:pt x="407669" y="29209"/>
                  </a:lnTo>
                  <a:lnTo>
                    <a:pt x="407669" y="25526"/>
                  </a:lnTo>
                  <a:close/>
                </a:path>
                <a:path w="407670" h="334010">
                  <a:moveTo>
                    <a:pt x="3809" y="22986"/>
                  </a:moveTo>
                  <a:lnTo>
                    <a:pt x="0" y="22986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986"/>
                  </a:lnTo>
                  <a:close/>
                </a:path>
                <a:path w="407670" h="334010">
                  <a:moveTo>
                    <a:pt x="407669" y="22986"/>
                  </a:moveTo>
                  <a:lnTo>
                    <a:pt x="403859" y="22986"/>
                  </a:lnTo>
                  <a:lnTo>
                    <a:pt x="403859" y="25399"/>
                  </a:lnTo>
                  <a:lnTo>
                    <a:pt x="407669" y="25399"/>
                  </a:lnTo>
                  <a:lnTo>
                    <a:pt x="407669" y="22986"/>
                  </a:lnTo>
                  <a:close/>
                </a:path>
                <a:path w="407670" h="334010">
                  <a:moveTo>
                    <a:pt x="3809" y="19176"/>
                  </a:moveTo>
                  <a:lnTo>
                    <a:pt x="0" y="1917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9176"/>
                  </a:lnTo>
                  <a:close/>
                </a:path>
                <a:path w="407670" h="334010">
                  <a:moveTo>
                    <a:pt x="407669" y="19176"/>
                  </a:moveTo>
                  <a:lnTo>
                    <a:pt x="403859" y="19176"/>
                  </a:lnTo>
                  <a:lnTo>
                    <a:pt x="403859" y="22859"/>
                  </a:lnTo>
                  <a:lnTo>
                    <a:pt x="407669" y="22859"/>
                  </a:lnTo>
                  <a:lnTo>
                    <a:pt x="407669" y="19176"/>
                  </a:lnTo>
                  <a:close/>
                </a:path>
                <a:path w="407670" h="334010">
                  <a:moveTo>
                    <a:pt x="3809" y="16636"/>
                  </a:moveTo>
                  <a:lnTo>
                    <a:pt x="0" y="16636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636"/>
                  </a:lnTo>
                  <a:close/>
                </a:path>
                <a:path w="407670" h="334010">
                  <a:moveTo>
                    <a:pt x="407669" y="16636"/>
                  </a:moveTo>
                  <a:lnTo>
                    <a:pt x="403859" y="16636"/>
                  </a:lnTo>
                  <a:lnTo>
                    <a:pt x="403859" y="19049"/>
                  </a:lnTo>
                  <a:lnTo>
                    <a:pt x="407669" y="19049"/>
                  </a:lnTo>
                  <a:lnTo>
                    <a:pt x="407669" y="16636"/>
                  </a:lnTo>
                  <a:close/>
                </a:path>
                <a:path w="407670" h="334010">
                  <a:moveTo>
                    <a:pt x="1269" y="12699"/>
                  </a:moveTo>
                  <a:lnTo>
                    <a:pt x="0" y="12699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2826"/>
                  </a:lnTo>
                  <a:lnTo>
                    <a:pt x="1269" y="12826"/>
                  </a:lnTo>
                  <a:lnTo>
                    <a:pt x="1269" y="12699"/>
                  </a:lnTo>
                  <a:close/>
                </a:path>
                <a:path w="407670" h="334010">
                  <a:moveTo>
                    <a:pt x="407669" y="12826"/>
                  </a:moveTo>
                  <a:lnTo>
                    <a:pt x="403859" y="12826"/>
                  </a:lnTo>
                  <a:lnTo>
                    <a:pt x="403859" y="16509"/>
                  </a:lnTo>
                  <a:lnTo>
                    <a:pt x="407669" y="16509"/>
                  </a:lnTo>
                  <a:lnTo>
                    <a:pt x="407669" y="12826"/>
                  </a:lnTo>
                  <a:close/>
                </a:path>
                <a:path w="407670" h="334010">
                  <a:moveTo>
                    <a:pt x="3809" y="10159"/>
                  </a:moveTo>
                  <a:lnTo>
                    <a:pt x="2539" y="10159"/>
                  </a:lnTo>
                  <a:lnTo>
                    <a:pt x="2539" y="11556"/>
                  </a:lnTo>
                  <a:lnTo>
                    <a:pt x="1269" y="11556"/>
                  </a:lnTo>
                  <a:lnTo>
                    <a:pt x="1269" y="12699"/>
                  </a:lnTo>
                  <a:lnTo>
                    <a:pt x="3809" y="12699"/>
                  </a:lnTo>
                  <a:lnTo>
                    <a:pt x="3809" y="10159"/>
                  </a:lnTo>
                  <a:close/>
                </a:path>
                <a:path w="407670" h="334010">
                  <a:moveTo>
                    <a:pt x="407669" y="10159"/>
                  </a:moveTo>
                  <a:lnTo>
                    <a:pt x="406399" y="10159"/>
                  </a:lnTo>
                  <a:lnTo>
                    <a:pt x="403859" y="10286"/>
                  </a:lnTo>
                  <a:lnTo>
                    <a:pt x="403859" y="12699"/>
                  </a:lnTo>
                  <a:lnTo>
                    <a:pt x="407669" y="12699"/>
                  </a:lnTo>
                  <a:lnTo>
                    <a:pt x="407669" y="10159"/>
                  </a:lnTo>
                  <a:close/>
                </a:path>
                <a:path w="407670" h="334010">
                  <a:moveTo>
                    <a:pt x="405129" y="7619"/>
                  </a:moveTo>
                  <a:lnTo>
                    <a:pt x="403859" y="7619"/>
                  </a:lnTo>
                  <a:lnTo>
                    <a:pt x="403859" y="10159"/>
                  </a:lnTo>
                  <a:lnTo>
                    <a:pt x="406399" y="10159"/>
                  </a:lnTo>
                  <a:lnTo>
                    <a:pt x="406399" y="9016"/>
                  </a:lnTo>
                  <a:lnTo>
                    <a:pt x="405129" y="9016"/>
                  </a:lnTo>
                  <a:lnTo>
                    <a:pt x="405129" y="7619"/>
                  </a:lnTo>
                  <a:close/>
                </a:path>
                <a:path w="407670" h="334010">
                  <a:moveTo>
                    <a:pt x="400050" y="2666"/>
                  </a:moveTo>
                  <a:lnTo>
                    <a:pt x="8889" y="2666"/>
                  </a:lnTo>
                  <a:lnTo>
                    <a:pt x="8889" y="3810"/>
                  </a:lnTo>
                  <a:lnTo>
                    <a:pt x="400049" y="3810"/>
                  </a:lnTo>
                  <a:lnTo>
                    <a:pt x="400050" y="2666"/>
                  </a:lnTo>
                  <a:close/>
                </a:path>
                <a:path w="407670" h="334010">
                  <a:moveTo>
                    <a:pt x="398779" y="1269"/>
                  </a:moveTo>
                  <a:lnTo>
                    <a:pt x="10159" y="1269"/>
                  </a:lnTo>
                  <a:lnTo>
                    <a:pt x="10159" y="2666"/>
                  </a:lnTo>
                  <a:lnTo>
                    <a:pt x="398779" y="2666"/>
                  </a:lnTo>
                  <a:lnTo>
                    <a:pt x="398779" y="1269"/>
                  </a:lnTo>
                  <a:close/>
                </a:path>
                <a:path w="407670" h="33401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397509" y="1269"/>
                  </a:lnTo>
                  <a:lnTo>
                    <a:pt x="397509" y="126"/>
                  </a:lnTo>
                  <a:lnTo>
                    <a:pt x="12700" y="126"/>
                  </a:lnTo>
                  <a:close/>
                </a:path>
                <a:path w="407670" h="334010">
                  <a:moveTo>
                    <a:pt x="397509" y="0"/>
                  </a:moveTo>
                  <a:lnTo>
                    <a:pt x="396239" y="0"/>
                  </a:lnTo>
                  <a:lnTo>
                    <a:pt x="397509" y="126"/>
                  </a:lnTo>
                  <a:close/>
                </a:path>
                <a:path w="407670" h="334010">
                  <a:moveTo>
                    <a:pt x="380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70"/>
                  </a:lnTo>
                  <a:close/>
                </a:path>
                <a:path w="407670" h="334010">
                  <a:moveTo>
                    <a:pt x="407669" y="52070"/>
                  </a:moveTo>
                  <a:lnTo>
                    <a:pt x="403859" y="52070"/>
                  </a:lnTo>
                  <a:lnTo>
                    <a:pt x="403859" y="58419"/>
                  </a:lnTo>
                  <a:lnTo>
                    <a:pt x="407669" y="58419"/>
                  </a:lnTo>
                  <a:lnTo>
                    <a:pt x="407669" y="52070"/>
                  </a:lnTo>
                  <a:close/>
                </a:path>
                <a:path w="407670" h="334010">
                  <a:moveTo>
                    <a:pt x="3809" y="58420"/>
                  </a:moveTo>
                  <a:lnTo>
                    <a:pt x="0" y="5842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58420"/>
                  </a:lnTo>
                  <a:close/>
                </a:path>
                <a:path w="407670" h="334010">
                  <a:moveTo>
                    <a:pt x="407669" y="58420"/>
                  </a:moveTo>
                  <a:lnTo>
                    <a:pt x="403859" y="58420"/>
                  </a:lnTo>
                  <a:lnTo>
                    <a:pt x="403859" y="77469"/>
                  </a:lnTo>
                  <a:lnTo>
                    <a:pt x="407669" y="77469"/>
                  </a:lnTo>
                  <a:lnTo>
                    <a:pt x="407669" y="58420"/>
                  </a:lnTo>
                  <a:close/>
                </a:path>
                <a:path w="407670" h="334010">
                  <a:moveTo>
                    <a:pt x="380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7470"/>
                  </a:lnTo>
                  <a:close/>
                </a:path>
                <a:path w="407670" h="334010">
                  <a:moveTo>
                    <a:pt x="407669" y="77470"/>
                  </a:moveTo>
                  <a:lnTo>
                    <a:pt x="403859" y="77470"/>
                  </a:lnTo>
                  <a:lnTo>
                    <a:pt x="403859" y="83819"/>
                  </a:lnTo>
                  <a:lnTo>
                    <a:pt x="407669" y="83819"/>
                  </a:lnTo>
                  <a:lnTo>
                    <a:pt x="407669" y="77470"/>
                  </a:lnTo>
                  <a:close/>
                </a:path>
                <a:path w="407670" h="334010">
                  <a:moveTo>
                    <a:pt x="3809" y="83820"/>
                  </a:moveTo>
                  <a:lnTo>
                    <a:pt x="0" y="8382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83820"/>
                  </a:lnTo>
                  <a:close/>
                </a:path>
                <a:path w="407670" h="334010">
                  <a:moveTo>
                    <a:pt x="407669" y="83820"/>
                  </a:moveTo>
                  <a:lnTo>
                    <a:pt x="403859" y="83820"/>
                  </a:lnTo>
                  <a:lnTo>
                    <a:pt x="403859" y="248919"/>
                  </a:lnTo>
                  <a:lnTo>
                    <a:pt x="407669" y="248919"/>
                  </a:lnTo>
                  <a:lnTo>
                    <a:pt x="407669" y="83820"/>
                  </a:lnTo>
                  <a:close/>
                </a:path>
                <a:path w="407670" h="334010">
                  <a:moveTo>
                    <a:pt x="380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20"/>
                  </a:lnTo>
                  <a:close/>
                </a:path>
                <a:path w="407670" h="334010">
                  <a:moveTo>
                    <a:pt x="407669" y="248920"/>
                  </a:moveTo>
                  <a:lnTo>
                    <a:pt x="403859" y="248920"/>
                  </a:lnTo>
                  <a:lnTo>
                    <a:pt x="403859" y="255269"/>
                  </a:lnTo>
                  <a:lnTo>
                    <a:pt x="407669" y="255269"/>
                  </a:lnTo>
                  <a:lnTo>
                    <a:pt x="407669" y="248920"/>
                  </a:lnTo>
                  <a:close/>
                </a:path>
                <a:path w="407670" h="334010">
                  <a:moveTo>
                    <a:pt x="3809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55270"/>
                  </a:lnTo>
                  <a:close/>
                </a:path>
                <a:path w="407670" h="334010">
                  <a:moveTo>
                    <a:pt x="407669" y="255270"/>
                  </a:moveTo>
                  <a:lnTo>
                    <a:pt x="403859" y="255270"/>
                  </a:lnTo>
                  <a:lnTo>
                    <a:pt x="403859" y="274319"/>
                  </a:lnTo>
                  <a:lnTo>
                    <a:pt x="407669" y="274319"/>
                  </a:lnTo>
                  <a:lnTo>
                    <a:pt x="407669" y="255270"/>
                  </a:lnTo>
                  <a:close/>
                </a:path>
                <a:path w="407670" h="334010">
                  <a:moveTo>
                    <a:pt x="380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20"/>
                  </a:lnTo>
                  <a:close/>
                </a:path>
                <a:path w="407670" h="334010">
                  <a:moveTo>
                    <a:pt x="407669" y="274320"/>
                  </a:moveTo>
                  <a:lnTo>
                    <a:pt x="403859" y="274320"/>
                  </a:lnTo>
                  <a:lnTo>
                    <a:pt x="403859" y="280669"/>
                  </a:lnTo>
                  <a:lnTo>
                    <a:pt x="407669" y="280669"/>
                  </a:lnTo>
                  <a:lnTo>
                    <a:pt x="407669" y="274320"/>
                  </a:lnTo>
                  <a:close/>
                </a:path>
                <a:path w="407670" h="334010">
                  <a:moveTo>
                    <a:pt x="398779" y="332739"/>
                  </a:moveTo>
                  <a:lnTo>
                    <a:pt x="10159" y="332739"/>
                  </a:lnTo>
                  <a:lnTo>
                    <a:pt x="10159" y="334010"/>
                  </a:lnTo>
                  <a:lnTo>
                    <a:pt x="398779" y="334010"/>
                  </a:lnTo>
                  <a:lnTo>
                    <a:pt x="398779" y="332739"/>
                  </a:lnTo>
                  <a:close/>
                </a:path>
                <a:path w="407670" h="334010">
                  <a:moveTo>
                    <a:pt x="400050" y="331597"/>
                  </a:moveTo>
                  <a:lnTo>
                    <a:pt x="8889" y="331597"/>
                  </a:lnTo>
                  <a:lnTo>
                    <a:pt x="8889" y="332739"/>
                  </a:lnTo>
                  <a:lnTo>
                    <a:pt x="400050" y="332739"/>
                  </a:lnTo>
                  <a:lnTo>
                    <a:pt x="400050" y="331597"/>
                  </a:lnTo>
                  <a:close/>
                </a:path>
                <a:path w="407670" h="334010">
                  <a:moveTo>
                    <a:pt x="401319" y="330200"/>
                  </a:moveTo>
                  <a:lnTo>
                    <a:pt x="7619" y="330200"/>
                  </a:lnTo>
                  <a:lnTo>
                    <a:pt x="7619" y="331597"/>
                  </a:lnTo>
                  <a:lnTo>
                    <a:pt x="401319" y="331597"/>
                  </a:lnTo>
                  <a:lnTo>
                    <a:pt x="401319" y="330200"/>
                  </a:lnTo>
                  <a:close/>
                </a:path>
                <a:path w="407670" h="334010">
                  <a:moveTo>
                    <a:pt x="407669" y="280924"/>
                  </a:moveTo>
                  <a:lnTo>
                    <a:pt x="403859" y="280924"/>
                  </a:lnTo>
                  <a:lnTo>
                    <a:pt x="403859" y="327660"/>
                  </a:lnTo>
                  <a:lnTo>
                    <a:pt x="405129" y="327660"/>
                  </a:lnTo>
                  <a:lnTo>
                    <a:pt x="405129" y="326389"/>
                  </a:lnTo>
                  <a:lnTo>
                    <a:pt x="406400" y="326389"/>
                  </a:lnTo>
                  <a:lnTo>
                    <a:pt x="406400" y="325247"/>
                  </a:lnTo>
                  <a:lnTo>
                    <a:pt x="407669" y="325247"/>
                  </a:lnTo>
                  <a:lnTo>
                    <a:pt x="407669" y="280924"/>
                  </a:lnTo>
                  <a:close/>
                </a:path>
                <a:path w="407670" h="334010">
                  <a:moveTo>
                    <a:pt x="3809" y="280924"/>
                  </a:moveTo>
                  <a:lnTo>
                    <a:pt x="0" y="280924"/>
                  </a:lnTo>
                  <a:lnTo>
                    <a:pt x="0" y="322707"/>
                  </a:lnTo>
                  <a:lnTo>
                    <a:pt x="1269" y="322707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280924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326129" y="182372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47116"/>
                  </a:moveTo>
                  <a:lnTo>
                    <a:pt x="0" y="47116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7116"/>
                  </a:lnTo>
                  <a:close/>
                </a:path>
                <a:path w="400050" h="326389">
                  <a:moveTo>
                    <a:pt x="400050" y="47116"/>
                  </a:moveTo>
                  <a:lnTo>
                    <a:pt x="396240" y="47116"/>
                  </a:lnTo>
                  <a:lnTo>
                    <a:pt x="396240" y="48259"/>
                  </a:lnTo>
                  <a:lnTo>
                    <a:pt x="400050" y="48259"/>
                  </a:lnTo>
                  <a:lnTo>
                    <a:pt x="400050" y="47116"/>
                  </a:lnTo>
                  <a:close/>
                </a:path>
                <a:path w="400050" h="326389">
                  <a:moveTo>
                    <a:pt x="3810" y="44576"/>
                  </a:moveTo>
                  <a:lnTo>
                    <a:pt x="0" y="44576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4576"/>
                  </a:lnTo>
                  <a:close/>
                </a:path>
                <a:path w="400050" h="326389">
                  <a:moveTo>
                    <a:pt x="400050" y="44576"/>
                  </a:moveTo>
                  <a:lnTo>
                    <a:pt x="396240" y="44576"/>
                  </a:lnTo>
                  <a:lnTo>
                    <a:pt x="396240" y="46989"/>
                  </a:lnTo>
                  <a:lnTo>
                    <a:pt x="400050" y="46989"/>
                  </a:lnTo>
                  <a:lnTo>
                    <a:pt x="400050" y="44576"/>
                  </a:lnTo>
                  <a:close/>
                </a:path>
                <a:path w="400050" h="326389">
                  <a:moveTo>
                    <a:pt x="3810" y="40766"/>
                  </a:moveTo>
                  <a:lnTo>
                    <a:pt x="0" y="40766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0766"/>
                  </a:lnTo>
                  <a:close/>
                </a:path>
                <a:path w="400050" h="326389">
                  <a:moveTo>
                    <a:pt x="400050" y="40766"/>
                  </a:moveTo>
                  <a:lnTo>
                    <a:pt x="396240" y="40766"/>
                  </a:lnTo>
                  <a:lnTo>
                    <a:pt x="396240" y="44449"/>
                  </a:lnTo>
                  <a:lnTo>
                    <a:pt x="400050" y="44449"/>
                  </a:lnTo>
                  <a:lnTo>
                    <a:pt x="400050" y="40766"/>
                  </a:lnTo>
                  <a:close/>
                </a:path>
                <a:path w="400050" h="326389">
                  <a:moveTo>
                    <a:pt x="3810" y="38226"/>
                  </a:moveTo>
                  <a:lnTo>
                    <a:pt x="0" y="38226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226"/>
                  </a:lnTo>
                  <a:close/>
                </a:path>
                <a:path w="400050" h="326389">
                  <a:moveTo>
                    <a:pt x="400050" y="38226"/>
                  </a:moveTo>
                  <a:lnTo>
                    <a:pt x="396240" y="38226"/>
                  </a:lnTo>
                  <a:lnTo>
                    <a:pt x="396240" y="40639"/>
                  </a:lnTo>
                  <a:lnTo>
                    <a:pt x="400050" y="40639"/>
                  </a:lnTo>
                  <a:lnTo>
                    <a:pt x="400050" y="38226"/>
                  </a:lnTo>
                  <a:close/>
                </a:path>
                <a:path w="400050" h="326389">
                  <a:moveTo>
                    <a:pt x="3810" y="31876"/>
                  </a:moveTo>
                  <a:lnTo>
                    <a:pt x="0" y="31876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876"/>
                  </a:lnTo>
                  <a:close/>
                </a:path>
                <a:path w="400050" h="326389">
                  <a:moveTo>
                    <a:pt x="400050" y="31876"/>
                  </a:moveTo>
                  <a:lnTo>
                    <a:pt x="396240" y="31876"/>
                  </a:lnTo>
                  <a:lnTo>
                    <a:pt x="396240" y="38099"/>
                  </a:lnTo>
                  <a:lnTo>
                    <a:pt x="400050" y="38099"/>
                  </a:lnTo>
                  <a:lnTo>
                    <a:pt x="400050" y="31876"/>
                  </a:lnTo>
                  <a:close/>
                </a:path>
                <a:path w="400050" h="326389">
                  <a:moveTo>
                    <a:pt x="3810" y="28066"/>
                  </a:moveTo>
                  <a:lnTo>
                    <a:pt x="0" y="28066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8066"/>
                  </a:lnTo>
                  <a:close/>
                </a:path>
                <a:path w="400050" h="326389">
                  <a:moveTo>
                    <a:pt x="400050" y="28066"/>
                  </a:moveTo>
                  <a:lnTo>
                    <a:pt x="396240" y="28066"/>
                  </a:lnTo>
                  <a:lnTo>
                    <a:pt x="396240" y="31749"/>
                  </a:lnTo>
                  <a:lnTo>
                    <a:pt x="400050" y="31749"/>
                  </a:lnTo>
                  <a:lnTo>
                    <a:pt x="400050" y="28066"/>
                  </a:lnTo>
                  <a:close/>
                </a:path>
                <a:path w="400050" h="326389">
                  <a:moveTo>
                    <a:pt x="3810" y="25526"/>
                  </a:moveTo>
                  <a:lnTo>
                    <a:pt x="0" y="25526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526"/>
                  </a:lnTo>
                  <a:close/>
                </a:path>
                <a:path w="400050" h="326389">
                  <a:moveTo>
                    <a:pt x="400050" y="25526"/>
                  </a:moveTo>
                  <a:lnTo>
                    <a:pt x="396240" y="25526"/>
                  </a:lnTo>
                  <a:lnTo>
                    <a:pt x="396240" y="27939"/>
                  </a:lnTo>
                  <a:lnTo>
                    <a:pt x="400050" y="27939"/>
                  </a:lnTo>
                  <a:lnTo>
                    <a:pt x="400050" y="25526"/>
                  </a:lnTo>
                  <a:close/>
                </a:path>
                <a:path w="400050" h="326389">
                  <a:moveTo>
                    <a:pt x="3810" y="21716"/>
                  </a:moveTo>
                  <a:lnTo>
                    <a:pt x="0" y="21716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1716"/>
                  </a:lnTo>
                  <a:close/>
                </a:path>
                <a:path w="400050" h="326389">
                  <a:moveTo>
                    <a:pt x="400050" y="21716"/>
                  </a:moveTo>
                  <a:lnTo>
                    <a:pt x="396240" y="21716"/>
                  </a:lnTo>
                  <a:lnTo>
                    <a:pt x="396240" y="25399"/>
                  </a:lnTo>
                  <a:lnTo>
                    <a:pt x="400050" y="25399"/>
                  </a:lnTo>
                  <a:lnTo>
                    <a:pt x="400050" y="21716"/>
                  </a:lnTo>
                  <a:close/>
                </a:path>
                <a:path w="400050" h="326389">
                  <a:moveTo>
                    <a:pt x="3810" y="19176"/>
                  </a:moveTo>
                  <a:lnTo>
                    <a:pt x="0" y="19176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176"/>
                  </a:lnTo>
                  <a:close/>
                </a:path>
                <a:path w="400050" h="326389">
                  <a:moveTo>
                    <a:pt x="400050" y="19176"/>
                  </a:moveTo>
                  <a:lnTo>
                    <a:pt x="396240" y="19176"/>
                  </a:lnTo>
                  <a:lnTo>
                    <a:pt x="396240" y="21589"/>
                  </a:lnTo>
                  <a:lnTo>
                    <a:pt x="400050" y="21589"/>
                  </a:lnTo>
                  <a:lnTo>
                    <a:pt x="400050" y="19176"/>
                  </a:lnTo>
                  <a:close/>
                </a:path>
                <a:path w="400050" h="326389">
                  <a:moveTo>
                    <a:pt x="3810" y="15366"/>
                  </a:moveTo>
                  <a:lnTo>
                    <a:pt x="0" y="15366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5366"/>
                  </a:lnTo>
                  <a:close/>
                </a:path>
                <a:path w="400050" h="326389">
                  <a:moveTo>
                    <a:pt x="400050" y="15366"/>
                  </a:moveTo>
                  <a:lnTo>
                    <a:pt x="396240" y="15366"/>
                  </a:lnTo>
                  <a:lnTo>
                    <a:pt x="396240" y="19049"/>
                  </a:lnTo>
                  <a:lnTo>
                    <a:pt x="400050" y="19049"/>
                  </a:lnTo>
                  <a:lnTo>
                    <a:pt x="400050" y="15366"/>
                  </a:lnTo>
                  <a:close/>
                </a:path>
                <a:path w="400050" h="326389">
                  <a:moveTo>
                    <a:pt x="3810" y="12826"/>
                  </a:moveTo>
                  <a:lnTo>
                    <a:pt x="0" y="12826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826"/>
                  </a:lnTo>
                  <a:close/>
                </a:path>
                <a:path w="400050" h="326389">
                  <a:moveTo>
                    <a:pt x="400050" y="12826"/>
                  </a:moveTo>
                  <a:lnTo>
                    <a:pt x="396240" y="12826"/>
                  </a:lnTo>
                  <a:lnTo>
                    <a:pt x="396240" y="15239"/>
                  </a:lnTo>
                  <a:lnTo>
                    <a:pt x="400050" y="15239"/>
                  </a:lnTo>
                  <a:lnTo>
                    <a:pt x="400050" y="12826"/>
                  </a:lnTo>
                  <a:close/>
                </a:path>
                <a:path w="400050" h="326389">
                  <a:moveTo>
                    <a:pt x="3810" y="9016"/>
                  </a:moveTo>
                  <a:lnTo>
                    <a:pt x="0" y="9016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9016"/>
                  </a:lnTo>
                  <a:close/>
                </a:path>
                <a:path w="400050" h="326389">
                  <a:moveTo>
                    <a:pt x="400050" y="9016"/>
                  </a:moveTo>
                  <a:lnTo>
                    <a:pt x="396240" y="9016"/>
                  </a:lnTo>
                  <a:lnTo>
                    <a:pt x="396240" y="12699"/>
                  </a:lnTo>
                  <a:lnTo>
                    <a:pt x="400050" y="12699"/>
                  </a:lnTo>
                  <a:lnTo>
                    <a:pt x="400050" y="9016"/>
                  </a:lnTo>
                  <a:close/>
                </a:path>
                <a:path w="400050" h="326389">
                  <a:moveTo>
                    <a:pt x="3810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476"/>
                  </a:lnTo>
                  <a:close/>
                </a:path>
                <a:path w="400050" h="326389">
                  <a:moveTo>
                    <a:pt x="400050" y="6476"/>
                  </a:moveTo>
                  <a:lnTo>
                    <a:pt x="396240" y="6476"/>
                  </a:lnTo>
                  <a:lnTo>
                    <a:pt x="396240" y="8889"/>
                  </a:lnTo>
                  <a:lnTo>
                    <a:pt x="400050" y="8889"/>
                  </a:lnTo>
                  <a:lnTo>
                    <a:pt x="400050" y="6476"/>
                  </a:lnTo>
                  <a:close/>
                </a:path>
                <a:path w="400050" h="326389">
                  <a:moveTo>
                    <a:pt x="381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close/>
                </a:path>
                <a:path w="400050" h="326389">
                  <a:moveTo>
                    <a:pt x="2540" y="2539"/>
                  </a:moveTo>
                  <a:lnTo>
                    <a:pt x="1270" y="2539"/>
                  </a:lnTo>
                  <a:lnTo>
                    <a:pt x="1270" y="3809"/>
                  </a:lnTo>
                  <a:lnTo>
                    <a:pt x="396240" y="3809"/>
                  </a:lnTo>
                  <a:lnTo>
                    <a:pt x="396240" y="6349"/>
                  </a:lnTo>
                  <a:lnTo>
                    <a:pt x="400050" y="6349"/>
                  </a:lnTo>
                  <a:lnTo>
                    <a:pt x="400050" y="2666"/>
                  </a:lnTo>
                  <a:lnTo>
                    <a:pt x="2540" y="2666"/>
                  </a:lnTo>
                  <a:lnTo>
                    <a:pt x="2540" y="253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398780" y="2539"/>
                  </a:lnTo>
                  <a:lnTo>
                    <a:pt x="398780" y="2666"/>
                  </a:lnTo>
                  <a:lnTo>
                    <a:pt x="400050" y="2666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8780" y="1396"/>
                  </a:moveTo>
                  <a:lnTo>
                    <a:pt x="2540" y="1396"/>
                  </a:lnTo>
                  <a:lnTo>
                    <a:pt x="2540" y="2539"/>
                  </a:lnTo>
                  <a:lnTo>
                    <a:pt x="398780" y="2539"/>
                  </a:lnTo>
                  <a:lnTo>
                    <a:pt x="398780" y="1396"/>
                  </a:lnTo>
                  <a:close/>
                </a:path>
                <a:path w="400050" h="326389">
                  <a:moveTo>
                    <a:pt x="5080" y="0"/>
                  </a:moveTo>
                  <a:lnTo>
                    <a:pt x="3810" y="0"/>
                  </a:lnTo>
                  <a:lnTo>
                    <a:pt x="3810" y="1396"/>
                  </a:lnTo>
                  <a:lnTo>
                    <a:pt x="397510" y="1396"/>
                  </a:lnTo>
                  <a:lnTo>
                    <a:pt x="397510" y="126"/>
                  </a:lnTo>
                  <a:lnTo>
                    <a:pt x="5080" y="126"/>
                  </a:lnTo>
                  <a:close/>
                </a:path>
                <a:path w="400050" h="326389">
                  <a:moveTo>
                    <a:pt x="397510" y="0"/>
                  </a:moveTo>
                  <a:lnTo>
                    <a:pt x="396240" y="0"/>
                  </a:lnTo>
                  <a:lnTo>
                    <a:pt x="397510" y="126"/>
                  </a:lnTo>
                  <a:close/>
                </a:path>
                <a:path w="400050" h="326389">
                  <a:moveTo>
                    <a:pt x="381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40" y="48260"/>
                  </a:lnTo>
                  <a:lnTo>
                    <a:pt x="396240" y="54609"/>
                  </a:lnTo>
                  <a:lnTo>
                    <a:pt x="400050" y="54609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3810" y="54610"/>
                  </a:moveTo>
                  <a:lnTo>
                    <a:pt x="0" y="5461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4610"/>
                  </a:lnTo>
                  <a:close/>
                </a:path>
                <a:path w="400050" h="326389">
                  <a:moveTo>
                    <a:pt x="400050" y="54610"/>
                  </a:moveTo>
                  <a:lnTo>
                    <a:pt x="396240" y="54610"/>
                  </a:lnTo>
                  <a:lnTo>
                    <a:pt x="396240" y="73659"/>
                  </a:lnTo>
                  <a:lnTo>
                    <a:pt x="400050" y="73659"/>
                  </a:lnTo>
                  <a:lnTo>
                    <a:pt x="400050" y="54610"/>
                  </a:lnTo>
                  <a:close/>
                </a:path>
                <a:path w="400050" h="326389">
                  <a:moveTo>
                    <a:pt x="381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3660"/>
                  </a:lnTo>
                  <a:close/>
                </a:path>
                <a:path w="400050" h="326389">
                  <a:moveTo>
                    <a:pt x="400050" y="73660"/>
                  </a:moveTo>
                  <a:lnTo>
                    <a:pt x="396240" y="73660"/>
                  </a:lnTo>
                  <a:lnTo>
                    <a:pt x="396240" y="80009"/>
                  </a:lnTo>
                  <a:lnTo>
                    <a:pt x="400050" y="80009"/>
                  </a:lnTo>
                  <a:lnTo>
                    <a:pt x="400050" y="73660"/>
                  </a:lnTo>
                  <a:close/>
                </a:path>
                <a:path w="400050" h="326389">
                  <a:moveTo>
                    <a:pt x="3810" y="80010"/>
                  </a:moveTo>
                  <a:lnTo>
                    <a:pt x="0" y="8001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80010"/>
                  </a:lnTo>
                  <a:close/>
                </a:path>
                <a:path w="400050" h="326389">
                  <a:moveTo>
                    <a:pt x="400050" y="80010"/>
                  </a:moveTo>
                  <a:lnTo>
                    <a:pt x="396240" y="80010"/>
                  </a:lnTo>
                  <a:lnTo>
                    <a:pt x="396240" y="245109"/>
                  </a:lnTo>
                  <a:lnTo>
                    <a:pt x="400050" y="245109"/>
                  </a:lnTo>
                  <a:lnTo>
                    <a:pt x="400050" y="80010"/>
                  </a:lnTo>
                  <a:close/>
                </a:path>
                <a:path w="400050" h="326389">
                  <a:moveTo>
                    <a:pt x="381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5110"/>
                  </a:lnTo>
                  <a:close/>
                </a:path>
                <a:path w="400050" h="326389">
                  <a:moveTo>
                    <a:pt x="400050" y="245110"/>
                  </a:moveTo>
                  <a:lnTo>
                    <a:pt x="396240" y="245110"/>
                  </a:lnTo>
                  <a:lnTo>
                    <a:pt x="396240" y="251459"/>
                  </a:lnTo>
                  <a:lnTo>
                    <a:pt x="400050" y="251459"/>
                  </a:lnTo>
                  <a:lnTo>
                    <a:pt x="400050" y="245110"/>
                  </a:lnTo>
                  <a:close/>
                </a:path>
                <a:path w="400050" h="326389">
                  <a:moveTo>
                    <a:pt x="3810" y="251460"/>
                  </a:moveTo>
                  <a:lnTo>
                    <a:pt x="0" y="25146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51460"/>
                  </a:lnTo>
                  <a:close/>
                </a:path>
                <a:path w="400050" h="326389">
                  <a:moveTo>
                    <a:pt x="400050" y="251460"/>
                  </a:moveTo>
                  <a:lnTo>
                    <a:pt x="396240" y="251460"/>
                  </a:lnTo>
                  <a:lnTo>
                    <a:pt x="396240" y="270509"/>
                  </a:lnTo>
                  <a:lnTo>
                    <a:pt x="400050" y="270509"/>
                  </a:lnTo>
                  <a:lnTo>
                    <a:pt x="400050" y="251460"/>
                  </a:lnTo>
                  <a:close/>
                </a:path>
                <a:path w="400050" h="326389">
                  <a:moveTo>
                    <a:pt x="381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0510"/>
                  </a:lnTo>
                  <a:close/>
                </a:path>
                <a:path w="400050" h="326389">
                  <a:moveTo>
                    <a:pt x="400050" y="270510"/>
                  </a:moveTo>
                  <a:lnTo>
                    <a:pt x="396240" y="270510"/>
                  </a:lnTo>
                  <a:lnTo>
                    <a:pt x="396240" y="276859"/>
                  </a:lnTo>
                  <a:lnTo>
                    <a:pt x="400050" y="276859"/>
                  </a:lnTo>
                  <a:lnTo>
                    <a:pt x="400050" y="270510"/>
                  </a:lnTo>
                  <a:close/>
                </a:path>
                <a:path w="400050" h="326389">
                  <a:moveTo>
                    <a:pt x="398780" y="325247"/>
                  </a:moveTo>
                  <a:lnTo>
                    <a:pt x="2540" y="325247"/>
                  </a:lnTo>
                  <a:lnTo>
                    <a:pt x="2540" y="326389"/>
                  </a:lnTo>
                  <a:lnTo>
                    <a:pt x="398780" y="326389"/>
                  </a:lnTo>
                  <a:lnTo>
                    <a:pt x="398780" y="325247"/>
                  </a:lnTo>
                  <a:close/>
                </a:path>
                <a:path w="400050" h="326389">
                  <a:moveTo>
                    <a:pt x="3810" y="277113"/>
                  </a:moveTo>
                  <a:lnTo>
                    <a:pt x="0" y="277113"/>
                  </a:lnTo>
                  <a:lnTo>
                    <a:pt x="0" y="323976"/>
                  </a:lnTo>
                  <a:lnTo>
                    <a:pt x="1270" y="323976"/>
                  </a:lnTo>
                  <a:lnTo>
                    <a:pt x="1270" y="325247"/>
                  </a:lnTo>
                  <a:lnTo>
                    <a:pt x="400050" y="325247"/>
                  </a:lnTo>
                  <a:lnTo>
                    <a:pt x="400050" y="322579"/>
                  </a:lnTo>
                  <a:lnTo>
                    <a:pt x="3810" y="322579"/>
                  </a:lnTo>
                  <a:lnTo>
                    <a:pt x="3810" y="277113"/>
                  </a:lnTo>
                  <a:close/>
                </a:path>
                <a:path w="400050" h="326389">
                  <a:moveTo>
                    <a:pt x="400050" y="277113"/>
                  </a:moveTo>
                  <a:lnTo>
                    <a:pt x="396240" y="277113"/>
                  </a:lnTo>
                  <a:lnTo>
                    <a:pt x="396240" y="322579"/>
                  </a:lnTo>
                  <a:lnTo>
                    <a:pt x="400050" y="322579"/>
                  </a:lnTo>
                  <a:lnTo>
                    <a:pt x="400050" y="277113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3329940" y="182753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29" h="318769">
                  <a:moveTo>
                    <a:pt x="3810" y="43307"/>
                  </a:moveTo>
                  <a:lnTo>
                    <a:pt x="0" y="43307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43307"/>
                  </a:lnTo>
                  <a:close/>
                </a:path>
                <a:path w="392429" h="318769">
                  <a:moveTo>
                    <a:pt x="392430" y="43307"/>
                  </a:moveTo>
                  <a:lnTo>
                    <a:pt x="388620" y="43307"/>
                  </a:lnTo>
                  <a:lnTo>
                    <a:pt x="388620" y="44450"/>
                  </a:lnTo>
                  <a:lnTo>
                    <a:pt x="392430" y="44450"/>
                  </a:lnTo>
                  <a:lnTo>
                    <a:pt x="392430" y="43307"/>
                  </a:lnTo>
                  <a:close/>
                </a:path>
                <a:path w="392429" h="318769">
                  <a:moveTo>
                    <a:pt x="3810" y="40766"/>
                  </a:moveTo>
                  <a:lnTo>
                    <a:pt x="0" y="40766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40766"/>
                  </a:lnTo>
                  <a:close/>
                </a:path>
                <a:path w="392429" h="318769">
                  <a:moveTo>
                    <a:pt x="392430" y="40766"/>
                  </a:moveTo>
                  <a:lnTo>
                    <a:pt x="388620" y="40766"/>
                  </a:lnTo>
                  <a:lnTo>
                    <a:pt x="388620" y="43179"/>
                  </a:lnTo>
                  <a:lnTo>
                    <a:pt x="392430" y="43179"/>
                  </a:lnTo>
                  <a:lnTo>
                    <a:pt x="392430" y="40766"/>
                  </a:lnTo>
                  <a:close/>
                </a:path>
                <a:path w="392429" h="318769">
                  <a:moveTo>
                    <a:pt x="3810" y="36957"/>
                  </a:moveTo>
                  <a:lnTo>
                    <a:pt x="0" y="36957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6957"/>
                  </a:lnTo>
                  <a:close/>
                </a:path>
                <a:path w="392429" h="318769">
                  <a:moveTo>
                    <a:pt x="392430" y="36957"/>
                  </a:moveTo>
                  <a:lnTo>
                    <a:pt x="388620" y="36957"/>
                  </a:lnTo>
                  <a:lnTo>
                    <a:pt x="388620" y="40639"/>
                  </a:lnTo>
                  <a:lnTo>
                    <a:pt x="392430" y="40639"/>
                  </a:lnTo>
                  <a:lnTo>
                    <a:pt x="392430" y="36957"/>
                  </a:lnTo>
                  <a:close/>
                </a:path>
                <a:path w="392429" h="318769">
                  <a:moveTo>
                    <a:pt x="3810" y="34416"/>
                  </a:moveTo>
                  <a:lnTo>
                    <a:pt x="0" y="34416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416"/>
                  </a:lnTo>
                  <a:close/>
                </a:path>
                <a:path w="392429" h="318769">
                  <a:moveTo>
                    <a:pt x="392430" y="34416"/>
                  </a:moveTo>
                  <a:lnTo>
                    <a:pt x="388620" y="34416"/>
                  </a:lnTo>
                  <a:lnTo>
                    <a:pt x="388620" y="36829"/>
                  </a:lnTo>
                  <a:lnTo>
                    <a:pt x="392430" y="36829"/>
                  </a:lnTo>
                  <a:lnTo>
                    <a:pt x="392430" y="34416"/>
                  </a:lnTo>
                  <a:close/>
                </a:path>
                <a:path w="392429" h="318769">
                  <a:moveTo>
                    <a:pt x="3810" y="28066"/>
                  </a:moveTo>
                  <a:lnTo>
                    <a:pt x="0" y="28066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8066"/>
                  </a:lnTo>
                  <a:close/>
                </a:path>
                <a:path w="392429" h="318769">
                  <a:moveTo>
                    <a:pt x="392430" y="28066"/>
                  </a:moveTo>
                  <a:lnTo>
                    <a:pt x="388620" y="28066"/>
                  </a:lnTo>
                  <a:lnTo>
                    <a:pt x="388620" y="34289"/>
                  </a:lnTo>
                  <a:lnTo>
                    <a:pt x="392430" y="34289"/>
                  </a:lnTo>
                  <a:lnTo>
                    <a:pt x="392430" y="28066"/>
                  </a:lnTo>
                  <a:close/>
                </a:path>
                <a:path w="392429" h="318769">
                  <a:moveTo>
                    <a:pt x="3810" y="24257"/>
                  </a:moveTo>
                  <a:lnTo>
                    <a:pt x="0" y="24257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4257"/>
                  </a:lnTo>
                  <a:close/>
                </a:path>
                <a:path w="392429" h="318769">
                  <a:moveTo>
                    <a:pt x="392430" y="24257"/>
                  </a:moveTo>
                  <a:lnTo>
                    <a:pt x="388620" y="24257"/>
                  </a:lnTo>
                  <a:lnTo>
                    <a:pt x="388620" y="27939"/>
                  </a:lnTo>
                  <a:lnTo>
                    <a:pt x="392430" y="27939"/>
                  </a:lnTo>
                  <a:lnTo>
                    <a:pt x="392430" y="24257"/>
                  </a:lnTo>
                  <a:close/>
                </a:path>
                <a:path w="392429" h="318769">
                  <a:moveTo>
                    <a:pt x="3810" y="21716"/>
                  </a:moveTo>
                  <a:lnTo>
                    <a:pt x="0" y="21716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716"/>
                  </a:lnTo>
                  <a:close/>
                </a:path>
                <a:path w="392429" h="318769">
                  <a:moveTo>
                    <a:pt x="392430" y="21716"/>
                  </a:moveTo>
                  <a:lnTo>
                    <a:pt x="388620" y="21716"/>
                  </a:lnTo>
                  <a:lnTo>
                    <a:pt x="388620" y="24129"/>
                  </a:lnTo>
                  <a:lnTo>
                    <a:pt x="392430" y="24129"/>
                  </a:lnTo>
                  <a:lnTo>
                    <a:pt x="392430" y="21716"/>
                  </a:lnTo>
                  <a:close/>
                </a:path>
                <a:path w="392429" h="318769">
                  <a:moveTo>
                    <a:pt x="3810" y="17907"/>
                  </a:moveTo>
                  <a:lnTo>
                    <a:pt x="0" y="17907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7907"/>
                  </a:lnTo>
                  <a:close/>
                </a:path>
                <a:path w="392429" h="318769">
                  <a:moveTo>
                    <a:pt x="392430" y="17907"/>
                  </a:moveTo>
                  <a:lnTo>
                    <a:pt x="388620" y="17907"/>
                  </a:lnTo>
                  <a:lnTo>
                    <a:pt x="388620" y="21589"/>
                  </a:lnTo>
                  <a:lnTo>
                    <a:pt x="392430" y="21589"/>
                  </a:lnTo>
                  <a:lnTo>
                    <a:pt x="392430" y="17907"/>
                  </a:lnTo>
                  <a:close/>
                </a:path>
                <a:path w="392429" h="318769">
                  <a:moveTo>
                    <a:pt x="3810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366"/>
                  </a:lnTo>
                  <a:close/>
                </a:path>
                <a:path w="392429" h="318769">
                  <a:moveTo>
                    <a:pt x="392430" y="15366"/>
                  </a:moveTo>
                  <a:lnTo>
                    <a:pt x="388620" y="15366"/>
                  </a:lnTo>
                  <a:lnTo>
                    <a:pt x="388620" y="17779"/>
                  </a:lnTo>
                  <a:lnTo>
                    <a:pt x="392430" y="17779"/>
                  </a:lnTo>
                  <a:lnTo>
                    <a:pt x="392430" y="15366"/>
                  </a:lnTo>
                  <a:close/>
                </a:path>
                <a:path w="392429" h="318769">
                  <a:moveTo>
                    <a:pt x="3810" y="11557"/>
                  </a:moveTo>
                  <a:lnTo>
                    <a:pt x="0" y="11557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1557"/>
                  </a:lnTo>
                  <a:close/>
                </a:path>
                <a:path w="392429" h="318769">
                  <a:moveTo>
                    <a:pt x="392430" y="11557"/>
                  </a:moveTo>
                  <a:lnTo>
                    <a:pt x="388620" y="11557"/>
                  </a:lnTo>
                  <a:lnTo>
                    <a:pt x="388620" y="15239"/>
                  </a:lnTo>
                  <a:lnTo>
                    <a:pt x="392430" y="15239"/>
                  </a:lnTo>
                  <a:lnTo>
                    <a:pt x="392430" y="11557"/>
                  </a:lnTo>
                  <a:close/>
                </a:path>
                <a:path w="392429" h="318769">
                  <a:moveTo>
                    <a:pt x="3810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9016"/>
                  </a:lnTo>
                  <a:close/>
                </a:path>
                <a:path w="392429" h="318769">
                  <a:moveTo>
                    <a:pt x="392430" y="9016"/>
                  </a:moveTo>
                  <a:lnTo>
                    <a:pt x="388620" y="9016"/>
                  </a:lnTo>
                  <a:lnTo>
                    <a:pt x="388620" y="11429"/>
                  </a:lnTo>
                  <a:lnTo>
                    <a:pt x="392430" y="11429"/>
                  </a:lnTo>
                  <a:lnTo>
                    <a:pt x="392430" y="9016"/>
                  </a:lnTo>
                  <a:close/>
                </a:path>
                <a:path w="392429" h="318769">
                  <a:moveTo>
                    <a:pt x="381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5207"/>
                  </a:lnTo>
                  <a:close/>
                </a:path>
                <a:path w="392429" h="318769">
                  <a:moveTo>
                    <a:pt x="392430" y="5207"/>
                  </a:moveTo>
                  <a:lnTo>
                    <a:pt x="388620" y="5207"/>
                  </a:lnTo>
                  <a:lnTo>
                    <a:pt x="388620" y="8889"/>
                  </a:lnTo>
                  <a:lnTo>
                    <a:pt x="392430" y="8889"/>
                  </a:lnTo>
                  <a:lnTo>
                    <a:pt x="392430" y="5207"/>
                  </a:lnTo>
                  <a:close/>
                </a:path>
                <a:path w="392429" h="318769">
                  <a:moveTo>
                    <a:pt x="381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666"/>
                  </a:lnTo>
                  <a:close/>
                </a:path>
                <a:path w="392429" h="318769">
                  <a:moveTo>
                    <a:pt x="392430" y="2666"/>
                  </a:moveTo>
                  <a:lnTo>
                    <a:pt x="388620" y="2666"/>
                  </a:lnTo>
                  <a:lnTo>
                    <a:pt x="388620" y="5079"/>
                  </a:lnTo>
                  <a:lnTo>
                    <a:pt x="392430" y="5079"/>
                  </a:lnTo>
                  <a:lnTo>
                    <a:pt x="392430" y="2666"/>
                  </a:lnTo>
                  <a:close/>
                </a:path>
                <a:path w="392429" h="318769">
                  <a:moveTo>
                    <a:pt x="3924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30" y="2539"/>
                  </a:lnTo>
                  <a:lnTo>
                    <a:pt x="392430" y="0"/>
                  </a:lnTo>
                  <a:close/>
                </a:path>
                <a:path w="392429" h="318769">
                  <a:moveTo>
                    <a:pt x="381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450"/>
                  </a:lnTo>
                  <a:close/>
                </a:path>
                <a:path w="392429" h="318769">
                  <a:moveTo>
                    <a:pt x="392430" y="44450"/>
                  </a:moveTo>
                  <a:lnTo>
                    <a:pt x="388620" y="44450"/>
                  </a:lnTo>
                  <a:lnTo>
                    <a:pt x="388620" y="50800"/>
                  </a:lnTo>
                  <a:lnTo>
                    <a:pt x="392430" y="50800"/>
                  </a:lnTo>
                  <a:lnTo>
                    <a:pt x="392430" y="44450"/>
                  </a:lnTo>
                  <a:close/>
                </a:path>
                <a:path w="392429" h="318769">
                  <a:moveTo>
                    <a:pt x="3810" y="50800"/>
                  </a:moveTo>
                  <a:lnTo>
                    <a:pt x="0" y="508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50800"/>
                  </a:lnTo>
                  <a:close/>
                </a:path>
                <a:path w="392429" h="318769">
                  <a:moveTo>
                    <a:pt x="392430" y="50800"/>
                  </a:moveTo>
                  <a:lnTo>
                    <a:pt x="388620" y="50800"/>
                  </a:lnTo>
                  <a:lnTo>
                    <a:pt x="388620" y="69850"/>
                  </a:lnTo>
                  <a:lnTo>
                    <a:pt x="392430" y="69850"/>
                  </a:lnTo>
                  <a:lnTo>
                    <a:pt x="392430" y="50800"/>
                  </a:lnTo>
                  <a:close/>
                </a:path>
                <a:path w="392429" h="318769">
                  <a:moveTo>
                    <a:pt x="381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9850"/>
                  </a:lnTo>
                  <a:close/>
                </a:path>
                <a:path w="392429" h="318769">
                  <a:moveTo>
                    <a:pt x="392430" y="69850"/>
                  </a:moveTo>
                  <a:lnTo>
                    <a:pt x="388620" y="69850"/>
                  </a:lnTo>
                  <a:lnTo>
                    <a:pt x="388620" y="76200"/>
                  </a:lnTo>
                  <a:lnTo>
                    <a:pt x="392430" y="76200"/>
                  </a:lnTo>
                  <a:lnTo>
                    <a:pt x="392430" y="69850"/>
                  </a:lnTo>
                  <a:close/>
                </a:path>
                <a:path w="392429" h="318769">
                  <a:moveTo>
                    <a:pt x="3810" y="76200"/>
                  </a:moveTo>
                  <a:lnTo>
                    <a:pt x="0" y="7620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76200"/>
                  </a:lnTo>
                  <a:close/>
                </a:path>
                <a:path w="392429" h="318769">
                  <a:moveTo>
                    <a:pt x="392430" y="76200"/>
                  </a:moveTo>
                  <a:lnTo>
                    <a:pt x="388620" y="76200"/>
                  </a:lnTo>
                  <a:lnTo>
                    <a:pt x="388620" y="241300"/>
                  </a:lnTo>
                  <a:lnTo>
                    <a:pt x="392430" y="241300"/>
                  </a:lnTo>
                  <a:lnTo>
                    <a:pt x="392430" y="76200"/>
                  </a:lnTo>
                  <a:close/>
                </a:path>
                <a:path w="392429" h="318769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92429" h="318769">
                  <a:moveTo>
                    <a:pt x="392430" y="241300"/>
                  </a:moveTo>
                  <a:lnTo>
                    <a:pt x="388620" y="241300"/>
                  </a:lnTo>
                  <a:lnTo>
                    <a:pt x="388620" y="247650"/>
                  </a:lnTo>
                  <a:lnTo>
                    <a:pt x="392430" y="247650"/>
                  </a:lnTo>
                  <a:lnTo>
                    <a:pt x="392430" y="241300"/>
                  </a:lnTo>
                  <a:close/>
                </a:path>
                <a:path w="392429" h="318769">
                  <a:moveTo>
                    <a:pt x="3810" y="247650"/>
                  </a:moveTo>
                  <a:lnTo>
                    <a:pt x="0" y="2476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47650"/>
                  </a:lnTo>
                  <a:close/>
                </a:path>
                <a:path w="392429" h="318769">
                  <a:moveTo>
                    <a:pt x="392430" y="247650"/>
                  </a:moveTo>
                  <a:lnTo>
                    <a:pt x="388620" y="247650"/>
                  </a:lnTo>
                  <a:lnTo>
                    <a:pt x="388620" y="266700"/>
                  </a:lnTo>
                  <a:lnTo>
                    <a:pt x="392430" y="266700"/>
                  </a:lnTo>
                  <a:lnTo>
                    <a:pt x="392430" y="247650"/>
                  </a:lnTo>
                  <a:close/>
                </a:path>
                <a:path w="392429" h="31876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6700"/>
                  </a:lnTo>
                  <a:close/>
                </a:path>
                <a:path w="392429" h="318769">
                  <a:moveTo>
                    <a:pt x="392430" y="266700"/>
                  </a:moveTo>
                  <a:lnTo>
                    <a:pt x="388620" y="266700"/>
                  </a:lnTo>
                  <a:lnTo>
                    <a:pt x="388620" y="273050"/>
                  </a:lnTo>
                  <a:lnTo>
                    <a:pt x="392430" y="273050"/>
                  </a:lnTo>
                  <a:lnTo>
                    <a:pt x="392430" y="266700"/>
                  </a:lnTo>
                  <a:close/>
                </a:path>
                <a:path w="392429" h="318769">
                  <a:moveTo>
                    <a:pt x="3810" y="273304"/>
                  </a:moveTo>
                  <a:lnTo>
                    <a:pt x="0" y="273304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5087"/>
                  </a:lnTo>
                  <a:lnTo>
                    <a:pt x="3810" y="315087"/>
                  </a:lnTo>
                  <a:lnTo>
                    <a:pt x="3810" y="273304"/>
                  </a:lnTo>
                  <a:close/>
                </a:path>
                <a:path w="392429" h="318769">
                  <a:moveTo>
                    <a:pt x="392430" y="273304"/>
                  </a:moveTo>
                  <a:lnTo>
                    <a:pt x="388620" y="273304"/>
                  </a:lnTo>
                  <a:lnTo>
                    <a:pt x="388620" y="315087"/>
                  </a:lnTo>
                  <a:lnTo>
                    <a:pt x="392430" y="315087"/>
                  </a:lnTo>
                  <a:lnTo>
                    <a:pt x="392430" y="273304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3333750" y="1830197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19">
                  <a:moveTo>
                    <a:pt x="3810" y="40640"/>
                  </a:moveTo>
                  <a:lnTo>
                    <a:pt x="0" y="40640"/>
                  </a:lnTo>
                  <a:lnTo>
                    <a:pt x="0" y="41783"/>
                  </a:lnTo>
                  <a:lnTo>
                    <a:pt x="3810" y="41783"/>
                  </a:lnTo>
                  <a:lnTo>
                    <a:pt x="3810" y="40640"/>
                  </a:lnTo>
                  <a:close/>
                </a:path>
                <a:path w="384810" h="312419">
                  <a:moveTo>
                    <a:pt x="384810" y="40640"/>
                  </a:moveTo>
                  <a:lnTo>
                    <a:pt x="381000" y="40640"/>
                  </a:lnTo>
                  <a:lnTo>
                    <a:pt x="381000" y="41783"/>
                  </a:lnTo>
                  <a:lnTo>
                    <a:pt x="384810" y="41783"/>
                  </a:lnTo>
                  <a:lnTo>
                    <a:pt x="384810" y="40640"/>
                  </a:lnTo>
                  <a:close/>
                </a:path>
                <a:path w="384810" h="312419">
                  <a:moveTo>
                    <a:pt x="3810" y="38100"/>
                  </a:moveTo>
                  <a:lnTo>
                    <a:pt x="0" y="3810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8100"/>
                  </a:lnTo>
                  <a:close/>
                </a:path>
                <a:path w="384810" h="312419">
                  <a:moveTo>
                    <a:pt x="384810" y="38100"/>
                  </a:moveTo>
                  <a:lnTo>
                    <a:pt x="381000" y="38100"/>
                  </a:lnTo>
                  <a:lnTo>
                    <a:pt x="381000" y="40512"/>
                  </a:lnTo>
                  <a:lnTo>
                    <a:pt x="384810" y="40512"/>
                  </a:lnTo>
                  <a:lnTo>
                    <a:pt x="384810" y="38100"/>
                  </a:lnTo>
                  <a:close/>
                </a:path>
                <a:path w="384810" h="312419">
                  <a:moveTo>
                    <a:pt x="3810" y="34290"/>
                  </a:moveTo>
                  <a:lnTo>
                    <a:pt x="0" y="34290"/>
                  </a:lnTo>
                  <a:lnTo>
                    <a:pt x="0" y="37973"/>
                  </a:lnTo>
                  <a:lnTo>
                    <a:pt x="3810" y="37973"/>
                  </a:lnTo>
                  <a:lnTo>
                    <a:pt x="3810" y="34290"/>
                  </a:lnTo>
                  <a:close/>
                </a:path>
                <a:path w="384810" h="312419">
                  <a:moveTo>
                    <a:pt x="384810" y="34290"/>
                  </a:moveTo>
                  <a:lnTo>
                    <a:pt x="381000" y="34290"/>
                  </a:lnTo>
                  <a:lnTo>
                    <a:pt x="381000" y="37973"/>
                  </a:lnTo>
                  <a:lnTo>
                    <a:pt x="384810" y="37973"/>
                  </a:lnTo>
                  <a:lnTo>
                    <a:pt x="384810" y="34290"/>
                  </a:lnTo>
                  <a:close/>
                </a:path>
                <a:path w="384810" h="312419">
                  <a:moveTo>
                    <a:pt x="3810" y="31750"/>
                  </a:moveTo>
                  <a:lnTo>
                    <a:pt x="0" y="31750"/>
                  </a:lnTo>
                  <a:lnTo>
                    <a:pt x="0" y="34162"/>
                  </a:lnTo>
                  <a:lnTo>
                    <a:pt x="3810" y="34162"/>
                  </a:lnTo>
                  <a:lnTo>
                    <a:pt x="3810" y="31750"/>
                  </a:lnTo>
                  <a:close/>
                </a:path>
                <a:path w="384810" h="312419">
                  <a:moveTo>
                    <a:pt x="384810" y="31750"/>
                  </a:moveTo>
                  <a:lnTo>
                    <a:pt x="381000" y="31750"/>
                  </a:lnTo>
                  <a:lnTo>
                    <a:pt x="381000" y="34162"/>
                  </a:lnTo>
                  <a:lnTo>
                    <a:pt x="384810" y="34162"/>
                  </a:lnTo>
                  <a:lnTo>
                    <a:pt x="384810" y="31750"/>
                  </a:lnTo>
                  <a:close/>
                </a:path>
                <a:path w="384810" h="312419">
                  <a:moveTo>
                    <a:pt x="3810" y="25400"/>
                  </a:moveTo>
                  <a:lnTo>
                    <a:pt x="0" y="25400"/>
                  </a:lnTo>
                  <a:lnTo>
                    <a:pt x="0" y="31623"/>
                  </a:lnTo>
                  <a:lnTo>
                    <a:pt x="3810" y="31623"/>
                  </a:lnTo>
                  <a:lnTo>
                    <a:pt x="3810" y="25400"/>
                  </a:lnTo>
                  <a:close/>
                </a:path>
                <a:path w="384810" h="312419">
                  <a:moveTo>
                    <a:pt x="384810" y="25400"/>
                  </a:moveTo>
                  <a:lnTo>
                    <a:pt x="381000" y="25400"/>
                  </a:lnTo>
                  <a:lnTo>
                    <a:pt x="381000" y="31623"/>
                  </a:lnTo>
                  <a:lnTo>
                    <a:pt x="384810" y="31623"/>
                  </a:lnTo>
                  <a:lnTo>
                    <a:pt x="384810" y="25400"/>
                  </a:lnTo>
                  <a:close/>
                </a:path>
                <a:path w="384810" h="312419">
                  <a:moveTo>
                    <a:pt x="3810" y="21590"/>
                  </a:moveTo>
                  <a:lnTo>
                    <a:pt x="0" y="21590"/>
                  </a:lnTo>
                  <a:lnTo>
                    <a:pt x="0" y="25273"/>
                  </a:lnTo>
                  <a:lnTo>
                    <a:pt x="3810" y="25273"/>
                  </a:lnTo>
                  <a:lnTo>
                    <a:pt x="3810" y="21590"/>
                  </a:lnTo>
                  <a:close/>
                </a:path>
                <a:path w="384810" h="312419">
                  <a:moveTo>
                    <a:pt x="384810" y="21590"/>
                  </a:moveTo>
                  <a:lnTo>
                    <a:pt x="381000" y="21590"/>
                  </a:lnTo>
                  <a:lnTo>
                    <a:pt x="381000" y="25273"/>
                  </a:lnTo>
                  <a:lnTo>
                    <a:pt x="384810" y="25273"/>
                  </a:lnTo>
                  <a:lnTo>
                    <a:pt x="384810" y="21590"/>
                  </a:lnTo>
                  <a:close/>
                </a:path>
                <a:path w="384810" h="312419">
                  <a:moveTo>
                    <a:pt x="3810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3810" y="21462"/>
                  </a:lnTo>
                  <a:lnTo>
                    <a:pt x="3810" y="19050"/>
                  </a:lnTo>
                  <a:close/>
                </a:path>
                <a:path w="384810" h="312419">
                  <a:moveTo>
                    <a:pt x="384810" y="19050"/>
                  </a:moveTo>
                  <a:lnTo>
                    <a:pt x="381000" y="19050"/>
                  </a:lnTo>
                  <a:lnTo>
                    <a:pt x="381000" y="21462"/>
                  </a:lnTo>
                  <a:lnTo>
                    <a:pt x="384810" y="21462"/>
                  </a:lnTo>
                  <a:lnTo>
                    <a:pt x="384810" y="19050"/>
                  </a:lnTo>
                  <a:close/>
                </a:path>
                <a:path w="384810" h="312419">
                  <a:moveTo>
                    <a:pt x="3810" y="15240"/>
                  </a:moveTo>
                  <a:lnTo>
                    <a:pt x="0" y="15240"/>
                  </a:lnTo>
                  <a:lnTo>
                    <a:pt x="0" y="18923"/>
                  </a:lnTo>
                  <a:lnTo>
                    <a:pt x="3810" y="18923"/>
                  </a:lnTo>
                  <a:lnTo>
                    <a:pt x="3810" y="15240"/>
                  </a:lnTo>
                  <a:close/>
                </a:path>
                <a:path w="384810" h="312419">
                  <a:moveTo>
                    <a:pt x="384810" y="15240"/>
                  </a:moveTo>
                  <a:lnTo>
                    <a:pt x="381000" y="15240"/>
                  </a:lnTo>
                  <a:lnTo>
                    <a:pt x="381000" y="18923"/>
                  </a:lnTo>
                  <a:lnTo>
                    <a:pt x="384810" y="18923"/>
                  </a:lnTo>
                  <a:lnTo>
                    <a:pt x="384810" y="15240"/>
                  </a:lnTo>
                  <a:close/>
                </a:path>
                <a:path w="384810" h="312419">
                  <a:moveTo>
                    <a:pt x="3810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10" y="15112"/>
                  </a:lnTo>
                  <a:lnTo>
                    <a:pt x="3810" y="12700"/>
                  </a:lnTo>
                  <a:close/>
                </a:path>
                <a:path w="384810" h="312419">
                  <a:moveTo>
                    <a:pt x="384810" y="12700"/>
                  </a:moveTo>
                  <a:lnTo>
                    <a:pt x="381000" y="12700"/>
                  </a:lnTo>
                  <a:lnTo>
                    <a:pt x="381000" y="15112"/>
                  </a:lnTo>
                  <a:lnTo>
                    <a:pt x="384810" y="15112"/>
                  </a:lnTo>
                  <a:lnTo>
                    <a:pt x="384810" y="12700"/>
                  </a:lnTo>
                  <a:close/>
                </a:path>
                <a:path w="384810" h="312419">
                  <a:moveTo>
                    <a:pt x="3810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10" y="12573"/>
                  </a:lnTo>
                  <a:lnTo>
                    <a:pt x="3810" y="8890"/>
                  </a:lnTo>
                  <a:close/>
                </a:path>
                <a:path w="384810" h="312419">
                  <a:moveTo>
                    <a:pt x="384810" y="8890"/>
                  </a:moveTo>
                  <a:lnTo>
                    <a:pt x="381000" y="8890"/>
                  </a:lnTo>
                  <a:lnTo>
                    <a:pt x="381000" y="12573"/>
                  </a:lnTo>
                  <a:lnTo>
                    <a:pt x="384810" y="12573"/>
                  </a:lnTo>
                  <a:lnTo>
                    <a:pt x="384810" y="8890"/>
                  </a:lnTo>
                  <a:close/>
                </a:path>
                <a:path w="384810" h="312419">
                  <a:moveTo>
                    <a:pt x="3810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10" y="8762"/>
                  </a:lnTo>
                  <a:lnTo>
                    <a:pt x="3810" y="6350"/>
                  </a:lnTo>
                  <a:close/>
                </a:path>
                <a:path w="384810" h="312419">
                  <a:moveTo>
                    <a:pt x="384810" y="6350"/>
                  </a:moveTo>
                  <a:lnTo>
                    <a:pt x="381000" y="6350"/>
                  </a:lnTo>
                  <a:lnTo>
                    <a:pt x="381000" y="8762"/>
                  </a:lnTo>
                  <a:lnTo>
                    <a:pt x="384810" y="8762"/>
                  </a:lnTo>
                  <a:lnTo>
                    <a:pt x="384810" y="6350"/>
                  </a:lnTo>
                  <a:close/>
                </a:path>
                <a:path w="384810" h="312419">
                  <a:moveTo>
                    <a:pt x="384810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3683"/>
                  </a:lnTo>
                  <a:lnTo>
                    <a:pt x="384810" y="3683"/>
                  </a:lnTo>
                  <a:lnTo>
                    <a:pt x="384810" y="2540"/>
                  </a:lnTo>
                  <a:close/>
                </a:path>
                <a:path w="384810" h="312419">
                  <a:moveTo>
                    <a:pt x="384810" y="3683"/>
                  </a:moveTo>
                  <a:lnTo>
                    <a:pt x="381000" y="3683"/>
                  </a:lnTo>
                  <a:lnTo>
                    <a:pt x="381000" y="6223"/>
                  </a:lnTo>
                  <a:lnTo>
                    <a:pt x="384810" y="6223"/>
                  </a:lnTo>
                  <a:lnTo>
                    <a:pt x="384810" y="3683"/>
                  </a:lnTo>
                  <a:close/>
                </a:path>
                <a:path w="384810" h="312419">
                  <a:moveTo>
                    <a:pt x="38481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4810" y="2412"/>
                  </a:lnTo>
                  <a:lnTo>
                    <a:pt x="384810" y="0"/>
                  </a:lnTo>
                  <a:close/>
                </a:path>
                <a:path w="384810" h="312419">
                  <a:moveTo>
                    <a:pt x="3810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41783"/>
                  </a:lnTo>
                  <a:close/>
                </a:path>
                <a:path w="384810" h="312419">
                  <a:moveTo>
                    <a:pt x="384810" y="41783"/>
                  </a:moveTo>
                  <a:lnTo>
                    <a:pt x="381000" y="41783"/>
                  </a:lnTo>
                  <a:lnTo>
                    <a:pt x="381000" y="48133"/>
                  </a:lnTo>
                  <a:lnTo>
                    <a:pt x="384810" y="48133"/>
                  </a:lnTo>
                  <a:lnTo>
                    <a:pt x="384810" y="41783"/>
                  </a:lnTo>
                  <a:close/>
                </a:path>
                <a:path w="384810" h="312419">
                  <a:moveTo>
                    <a:pt x="3810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10" y="67183"/>
                  </a:lnTo>
                  <a:lnTo>
                    <a:pt x="3810" y="48133"/>
                  </a:lnTo>
                  <a:close/>
                </a:path>
                <a:path w="384810" h="312419">
                  <a:moveTo>
                    <a:pt x="384810" y="48133"/>
                  </a:moveTo>
                  <a:lnTo>
                    <a:pt x="381000" y="48133"/>
                  </a:lnTo>
                  <a:lnTo>
                    <a:pt x="381000" y="67183"/>
                  </a:lnTo>
                  <a:lnTo>
                    <a:pt x="384810" y="67183"/>
                  </a:lnTo>
                  <a:lnTo>
                    <a:pt x="384810" y="48133"/>
                  </a:lnTo>
                  <a:close/>
                </a:path>
                <a:path w="384810" h="312419">
                  <a:moveTo>
                    <a:pt x="3810" y="67183"/>
                  </a:moveTo>
                  <a:lnTo>
                    <a:pt x="0" y="67183"/>
                  </a:lnTo>
                  <a:lnTo>
                    <a:pt x="0" y="73533"/>
                  </a:lnTo>
                  <a:lnTo>
                    <a:pt x="3810" y="73533"/>
                  </a:lnTo>
                  <a:lnTo>
                    <a:pt x="3810" y="67183"/>
                  </a:lnTo>
                  <a:close/>
                </a:path>
                <a:path w="384810" h="312419">
                  <a:moveTo>
                    <a:pt x="384810" y="67183"/>
                  </a:moveTo>
                  <a:lnTo>
                    <a:pt x="381000" y="67183"/>
                  </a:lnTo>
                  <a:lnTo>
                    <a:pt x="381000" y="73533"/>
                  </a:lnTo>
                  <a:lnTo>
                    <a:pt x="384810" y="73533"/>
                  </a:lnTo>
                  <a:lnTo>
                    <a:pt x="384810" y="67183"/>
                  </a:lnTo>
                  <a:close/>
                </a:path>
                <a:path w="384810" h="312419">
                  <a:moveTo>
                    <a:pt x="3810" y="73533"/>
                  </a:moveTo>
                  <a:lnTo>
                    <a:pt x="0" y="7353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73533"/>
                  </a:lnTo>
                  <a:close/>
                </a:path>
                <a:path w="384810" h="312419">
                  <a:moveTo>
                    <a:pt x="384810" y="73533"/>
                  </a:moveTo>
                  <a:lnTo>
                    <a:pt x="381000" y="73533"/>
                  </a:lnTo>
                  <a:lnTo>
                    <a:pt x="381000" y="238633"/>
                  </a:lnTo>
                  <a:lnTo>
                    <a:pt x="384810" y="238633"/>
                  </a:lnTo>
                  <a:lnTo>
                    <a:pt x="384810" y="73533"/>
                  </a:lnTo>
                  <a:close/>
                </a:path>
                <a:path w="384810" h="312419">
                  <a:moveTo>
                    <a:pt x="3810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238633"/>
                  </a:lnTo>
                  <a:close/>
                </a:path>
                <a:path w="384810" h="312419">
                  <a:moveTo>
                    <a:pt x="384810" y="238633"/>
                  </a:moveTo>
                  <a:lnTo>
                    <a:pt x="381000" y="238633"/>
                  </a:lnTo>
                  <a:lnTo>
                    <a:pt x="381000" y="244983"/>
                  </a:lnTo>
                  <a:lnTo>
                    <a:pt x="384810" y="244983"/>
                  </a:lnTo>
                  <a:lnTo>
                    <a:pt x="384810" y="238633"/>
                  </a:lnTo>
                  <a:close/>
                </a:path>
                <a:path w="384810" h="312419">
                  <a:moveTo>
                    <a:pt x="3810" y="244983"/>
                  </a:moveTo>
                  <a:lnTo>
                    <a:pt x="0" y="244983"/>
                  </a:lnTo>
                  <a:lnTo>
                    <a:pt x="0" y="264033"/>
                  </a:lnTo>
                  <a:lnTo>
                    <a:pt x="3810" y="264033"/>
                  </a:lnTo>
                  <a:lnTo>
                    <a:pt x="3810" y="244983"/>
                  </a:lnTo>
                  <a:close/>
                </a:path>
                <a:path w="384810" h="312419">
                  <a:moveTo>
                    <a:pt x="384810" y="244983"/>
                  </a:moveTo>
                  <a:lnTo>
                    <a:pt x="381000" y="244983"/>
                  </a:lnTo>
                  <a:lnTo>
                    <a:pt x="381000" y="264033"/>
                  </a:lnTo>
                  <a:lnTo>
                    <a:pt x="384810" y="264033"/>
                  </a:lnTo>
                  <a:lnTo>
                    <a:pt x="384810" y="244983"/>
                  </a:lnTo>
                  <a:close/>
                </a:path>
                <a:path w="384810" h="312419">
                  <a:moveTo>
                    <a:pt x="3810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3810" y="270383"/>
                  </a:lnTo>
                  <a:lnTo>
                    <a:pt x="3810" y="264033"/>
                  </a:lnTo>
                  <a:close/>
                </a:path>
                <a:path w="384810" h="312419">
                  <a:moveTo>
                    <a:pt x="384810" y="264033"/>
                  </a:moveTo>
                  <a:lnTo>
                    <a:pt x="381000" y="264033"/>
                  </a:lnTo>
                  <a:lnTo>
                    <a:pt x="381000" y="270383"/>
                  </a:lnTo>
                  <a:lnTo>
                    <a:pt x="384810" y="270383"/>
                  </a:lnTo>
                  <a:lnTo>
                    <a:pt x="384810" y="264033"/>
                  </a:lnTo>
                  <a:close/>
                </a:path>
                <a:path w="384810" h="312419">
                  <a:moveTo>
                    <a:pt x="3810" y="270510"/>
                  </a:moveTo>
                  <a:lnTo>
                    <a:pt x="0" y="270510"/>
                  </a:lnTo>
                  <a:lnTo>
                    <a:pt x="0" y="312293"/>
                  </a:lnTo>
                  <a:lnTo>
                    <a:pt x="384810" y="312293"/>
                  </a:lnTo>
                  <a:lnTo>
                    <a:pt x="384810" y="308483"/>
                  </a:lnTo>
                  <a:lnTo>
                    <a:pt x="3809" y="308483"/>
                  </a:lnTo>
                  <a:lnTo>
                    <a:pt x="3810" y="270510"/>
                  </a:lnTo>
                  <a:close/>
                </a:path>
                <a:path w="384810" h="312419">
                  <a:moveTo>
                    <a:pt x="384810" y="270510"/>
                  </a:moveTo>
                  <a:lnTo>
                    <a:pt x="381000" y="270510"/>
                  </a:lnTo>
                  <a:lnTo>
                    <a:pt x="381000" y="308483"/>
                  </a:lnTo>
                  <a:lnTo>
                    <a:pt x="384810" y="308483"/>
                  </a:lnTo>
                  <a:lnTo>
                    <a:pt x="384810" y="27051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3337559" y="183388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3810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6957"/>
                  </a:lnTo>
                  <a:close/>
                </a:path>
                <a:path w="377189" h="304800">
                  <a:moveTo>
                    <a:pt x="377190" y="36957"/>
                  </a:moveTo>
                  <a:lnTo>
                    <a:pt x="374650" y="36957"/>
                  </a:lnTo>
                  <a:lnTo>
                    <a:pt x="374650" y="38100"/>
                  </a:lnTo>
                  <a:lnTo>
                    <a:pt x="377190" y="38100"/>
                  </a:lnTo>
                  <a:lnTo>
                    <a:pt x="377190" y="36957"/>
                  </a:lnTo>
                  <a:close/>
                </a:path>
                <a:path w="377189" h="304800">
                  <a:moveTo>
                    <a:pt x="3810" y="34416"/>
                  </a:moveTo>
                  <a:lnTo>
                    <a:pt x="0" y="34416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416"/>
                  </a:lnTo>
                  <a:close/>
                </a:path>
                <a:path w="377189" h="304800">
                  <a:moveTo>
                    <a:pt x="377190" y="34416"/>
                  </a:moveTo>
                  <a:lnTo>
                    <a:pt x="374650" y="34416"/>
                  </a:lnTo>
                  <a:lnTo>
                    <a:pt x="374650" y="36829"/>
                  </a:lnTo>
                  <a:lnTo>
                    <a:pt x="377190" y="36829"/>
                  </a:lnTo>
                  <a:lnTo>
                    <a:pt x="377190" y="34416"/>
                  </a:lnTo>
                  <a:close/>
                </a:path>
                <a:path w="377189" h="304800">
                  <a:moveTo>
                    <a:pt x="3810" y="30607"/>
                  </a:moveTo>
                  <a:lnTo>
                    <a:pt x="0" y="30607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0607"/>
                  </a:lnTo>
                  <a:close/>
                </a:path>
                <a:path w="377189" h="304800">
                  <a:moveTo>
                    <a:pt x="377190" y="30607"/>
                  </a:moveTo>
                  <a:lnTo>
                    <a:pt x="374650" y="30607"/>
                  </a:lnTo>
                  <a:lnTo>
                    <a:pt x="374650" y="34289"/>
                  </a:lnTo>
                  <a:lnTo>
                    <a:pt x="377190" y="34289"/>
                  </a:lnTo>
                  <a:lnTo>
                    <a:pt x="377190" y="30607"/>
                  </a:lnTo>
                  <a:close/>
                </a:path>
                <a:path w="377189" h="304800">
                  <a:moveTo>
                    <a:pt x="3810" y="28066"/>
                  </a:moveTo>
                  <a:lnTo>
                    <a:pt x="0" y="28066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8066"/>
                  </a:lnTo>
                  <a:close/>
                </a:path>
                <a:path w="377189" h="304800">
                  <a:moveTo>
                    <a:pt x="377190" y="28066"/>
                  </a:moveTo>
                  <a:lnTo>
                    <a:pt x="374650" y="28066"/>
                  </a:lnTo>
                  <a:lnTo>
                    <a:pt x="374650" y="30479"/>
                  </a:lnTo>
                  <a:lnTo>
                    <a:pt x="377190" y="30479"/>
                  </a:lnTo>
                  <a:lnTo>
                    <a:pt x="377190" y="28066"/>
                  </a:lnTo>
                  <a:close/>
                </a:path>
                <a:path w="377189" h="304800">
                  <a:moveTo>
                    <a:pt x="3810" y="21716"/>
                  </a:moveTo>
                  <a:lnTo>
                    <a:pt x="0" y="21716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716"/>
                  </a:lnTo>
                  <a:close/>
                </a:path>
                <a:path w="377189" h="304800">
                  <a:moveTo>
                    <a:pt x="377190" y="21716"/>
                  </a:moveTo>
                  <a:lnTo>
                    <a:pt x="374650" y="21716"/>
                  </a:lnTo>
                  <a:lnTo>
                    <a:pt x="374650" y="27939"/>
                  </a:lnTo>
                  <a:lnTo>
                    <a:pt x="377190" y="27939"/>
                  </a:lnTo>
                  <a:lnTo>
                    <a:pt x="377190" y="21716"/>
                  </a:lnTo>
                  <a:close/>
                </a:path>
                <a:path w="377189" h="304800">
                  <a:moveTo>
                    <a:pt x="3810" y="17907"/>
                  </a:moveTo>
                  <a:lnTo>
                    <a:pt x="0" y="17907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7907"/>
                  </a:lnTo>
                  <a:close/>
                </a:path>
                <a:path w="377189" h="304800">
                  <a:moveTo>
                    <a:pt x="377190" y="17907"/>
                  </a:moveTo>
                  <a:lnTo>
                    <a:pt x="374650" y="17907"/>
                  </a:lnTo>
                  <a:lnTo>
                    <a:pt x="374650" y="21589"/>
                  </a:lnTo>
                  <a:lnTo>
                    <a:pt x="377190" y="21589"/>
                  </a:lnTo>
                  <a:lnTo>
                    <a:pt x="377190" y="17907"/>
                  </a:lnTo>
                  <a:close/>
                </a:path>
                <a:path w="377189" h="304800">
                  <a:moveTo>
                    <a:pt x="3810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366"/>
                  </a:lnTo>
                  <a:close/>
                </a:path>
                <a:path w="377189" h="304800">
                  <a:moveTo>
                    <a:pt x="377190" y="15366"/>
                  </a:moveTo>
                  <a:lnTo>
                    <a:pt x="374650" y="15366"/>
                  </a:lnTo>
                  <a:lnTo>
                    <a:pt x="374650" y="17779"/>
                  </a:lnTo>
                  <a:lnTo>
                    <a:pt x="377190" y="17779"/>
                  </a:lnTo>
                  <a:lnTo>
                    <a:pt x="377190" y="15366"/>
                  </a:lnTo>
                  <a:close/>
                </a:path>
                <a:path w="377189" h="304800">
                  <a:moveTo>
                    <a:pt x="3810" y="11557"/>
                  </a:moveTo>
                  <a:lnTo>
                    <a:pt x="0" y="11557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1557"/>
                  </a:lnTo>
                  <a:close/>
                </a:path>
                <a:path w="377189" h="304800">
                  <a:moveTo>
                    <a:pt x="377190" y="11557"/>
                  </a:moveTo>
                  <a:lnTo>
                    <a:pt x="374650" y="11557"/>
                  </a:lnTo>
                  <a:lnTo>
                    <a:pt x="374650" y="15239"/>
                  </a:lnTo>
                  <a:lnTo>
                    <a:pt x="377190" y="15239"/>
                  </a:lnTo>
                  <a:lnTo>
                    <a:pt x="377190" y="11557"/>
                  </a:lnTo>
                  <a:close/>
                </a:path>
                <a:path w="377189" h="304800">
                  <a:moveTo>
                    <a:pt x="3810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9016"/>
                  </a:lnTo>
                  <a:close/>
                </a:path>
                <a:path w="377189" h="304800">
                  <a:moveTo>
                    <a:pt x="377190" y="9016"/>
                  </a:moveTo>
                  <a:lnTo>
                    <a:pt x="374650" y="9016"/>
                  </a:lnTo>
                  <a:lnTo>
                    <a:pt x="374650" y="11429"/>
                  </a:lnTo>
                  <a:lnTo>
                    <a:pt x="377190" y="11429"/>
                  </a:lnTo>
                  <a:lnTo>
                    <a:pt x="377190" y="9016"/>
                  </a:lnTo>
                  <a:close/>
                </a:path>
                <a:path w="377189" h="304800">
                  <a:moveTo>
                    <a:pt x="381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5207"/>
                  </a:lnTo>
                  <a:close/>
                </a:path>
                <a:path w="377189" h="304800">
                  <a:moveTo>
                    <a:pt x="377190" y="5207"/>
                  </a:moveTo>
                  <a:lnTo>
                    <a:pt x="374650" y="5207"/>
                  </a:lnTo>
                  <a:lnTo>
                    <a:pt x="374650" y="8889"/>
                  </a:lnTo>
                  <a:lnTo>
                    <a:pt x="377190" y="8889"/>
                  </a:lnTo>
                  <a:lnTo>
                    <a:pt x="377190" y="5207"/>
                  </a:lnTo>
                  <a:close/>
                </a:path>
                <a:path w="377189" h="304800">
                  <a:moveTo>
                    <a:pt x="37719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77190" y="3810"/>
                  </a:lnTo>
                  <a:lnTo>
                    <a:pt x="377190" y="2666"/>
                  </a:lnTo>
                  <a:close/>
                </a:path>
                <a:path w="377189" h="304800">
                  <a:moveTo>
                    <a:pt x="377190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7190" y="5079"/>
                  </a:lnTo>
                  <a:lnTo>
                    <a:pt x="377190" y="3810"/>
                  </a:lnTo>
                  <a:close/>
                </a:path>
                <a:path w="377189" h="304800">
                  <a:moveTo>
                    <a:pt x="3771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90" y="2539"/>
                  </a:lnTo>
                  <a:lnTo>
                    <a:pt x="377190" y="0"/>
                  </a:lnTo>
                  <a:close/>
                </a:path>
                <a:path w="377189" h="3048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77189" h="304800">
                  <a:moveTo>
                    <a:pt x="377190" y="38100"/>
                  </a:moveTo>
                  <a:lnTo>
                    <a:pt x="374650" y="38100"/>
                  </a:lnTo>
                  <a:lnTo>
                    <a:pt x="374650" y="44450"/>
                  </a:lnTo>
                  <a:lnTo>
                    <a:pt x="377190" y="44450"/>
                  </a:lnTo>
                  <a:lnTo>
                    <a:pt x="377190" y="38100"/>
                  </a:lnTo>
                  <a:close/>
                </a:path>
                <a:path w="377189" h="304800">
                  <a:moveTo>
                    <a:pt x="381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44450"/>
                  </a:lnTo>
                  <a:close/>
                </a:path>
                <a:path w="377189" h="304800">
                  <a:moveTo>
                    <a:pt x="377190" y="44450"/>
                  </a:moveTo>
                  <a:lnTo>
                    <a:pt x="374650" y="44450"/>
                  </a:lnTo>
                  <a:lnTo>
                    <a:pt x="374650" y="63500"/>
                  </a:lnTo>
                  <a:lnTo>
                    <a:pt x="377190" y="63500"/>
                  </a:lnTo>
                  <a:lnTo>
                    <a:pt x="377190" y="44450"/>
                  </a:lnTo>
                  <a:close/>
                </a:path>
                <a:path w="377189" h="304800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377189" h="304800">
                  <a:moveTo>
                    <a:pt x="377190" y="63500"/>
                  </a:moveTo>
                  <a:lnTo>
                    <a:pt x="374650" y="63500"/>
                  </a:lnTo>
                  <a:lnTo>
                    <a:pt x="374650" y="69850"/>
                  </a:lnTo>
                  <a:lnTo>
                    <a:pt x="377190" y="69850"/>
                  </a:lnTo>
                  <a:lnTo>
                    <a:pt x="377190" y="63500"/>
                  </a:lnTo>
                  <a:close/>
                </a:path>
                <a:path w="377189" h="304800">
                  <a:moveTo>
                    <a:pt x="3810" y="69850"/>
                  </a:moveTo>
                  <a:lnTo>
                    <a:pt x="0" y="6985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69850"/>
                  </a:lnTo>
                  <a:close/>
                </a:path>
                <a:path w="377189" h="304800">
                  <a:moveTo>
                    <a:pt x="377190" y="69850"/>
                  </a:moveTo>
                  <a:lnTo>
                    <a:pt x="374650" y="69850"/>
                  </a:lnTo>
                  <a:lnTo>
                    <a:pt x="374650" y="234950"/>
                  </a:lnTo>
                  <a:lnTo>
                    <a:pt x="377190" y="234950"/>
                  </a:lnTo>
                  <a:lnTo>
                    <a:pt x="377190" y="69850"/>
                  </a:lnTo>
                  <a:close/>
                </a:path>
                <a:path w="377189" h="30480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77189" h="304800">
                  <a:moveTo>
                    <a:pt x="377190" y="234950"/>
                  </a:moveTo>
                  <a:lnTo>
                    <a:pt x="374650" y="234950"/>
                  </a:lnTo>
                  <a:lnTo>
                    <a:pt x="374650" y="241300"/>
                  </a:lnTo>
                  <a:lnTo>
                    <a:pt x="377190" y="241300"/>
                  </a:lnTo>
                  <a:lnTo>
                    <a:pt x="377190" y="234950"/>
                  </a:lnTo>
                  <a:close/>
                </a:path>
                <a:path w="377189" h="304800">
                  <a:moveTo>
                    <a:pt x="3810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41300"/>
                  </a:lnTo>
                  <a:close/>
                </a:path>
                <a:path w="377189" h="304800">
                  <a:moveTo>
                    <a:pt x="377190" y="241300"/>
                  </a:moveTo>
                  <a:lnTo>
                    <a:pt x="374650" y="241300"/>
                  </a:lnTo>
                  <a:lnTo>
                    <a:pt x="374650" y="260350"/>
                  </a:lnTo>
                  <a:lnTo>
                    <a:pt x="377190" y="260350"/>
                  </a:lnTo>
                  <a:lnTo>
                    <a:pt x="377190" y="241300"/>
                  </a:lnTo>
                  <a:close/>
                </a:path>
                <a:path w="377189" h="304800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77189" h="304800">
                  <a:moveTo>
                    <a:pt x="377190" y="260350"/>
                  </a:moveTo>
                  <a:lnTo>
                    <a:pt x="374650" y="260350"/>
                  </a:lnTo>
                  <a:lnTo>
                    <a:pt x="374650" y="266700"/>
                  </a:lnTo>
                  <a:lnTo>
                    <a:pt x="377190" y="266700"/>
                  </a:lnTo>
                  <a:lnTo>
                    <a:pt x="377190" y="260350"/>
                  </a:lnTo>
                  <a:close/>
                </a:path>
                <a:path w="377189" h="304800">
                  <a:moveTo>
                    <a:pt x="3810" y="266827"/>
                  </a:moveTo>
                  <a:lnTo>
                    <a:pt x="0" y="266827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2260"/>
                  </a:lnTo>
                  <a:lnTo>
                    <a:pt x="3810" y="302260"/>
                  </a:lnTo>
                  <a:lnTo>
                    <a:pt x="3810" y="266827"/>
                  </a:lnTo>
                  <a:close/>
                </a:path>
                <a:path w="377189" h="304800">
                  <a:moveTo>
                    <a:pt x="377190" y="266827"/>
                  </a:moveTo>
                  <a:lnTo>
                    <a:pt x="374650" y="266827"/>
                  </a:lnTo>
                  <a:lnTo>
                    <a:pt x="374650" y="302260"/>
                  </a:lnTo>
                  <a:lnTo>
                    <a:pt x="377190" y="302260"/>
                  </a:lnTo>
                  <a:lnTo>
                    <a:pt x="377190" y="266827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3341369" y="1837690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39" h="298450">
                  <a:moveTo>
                    <a:pt x="3809" y="33147"/>
                  </a:moveTo>
                  <a:lnTo>
                    <a:pt x="0" y="33147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3147"/>
                  </a:lnTo>
                  <a:close/>
                </a:path>
                <a:path w="370839" h="298450">
                  <a:moveTo>
                    <a:pt x="370839" y="33147"/>
                  </a:moveTo>
                  <a:lnTo>
                    <a:pt x="367029" y="33147"/>
                  </a:lnTo>
                  <a:lnTo>
                    <a:pt x="367029" y="34289"/>
                  </a:lnTo>
                  <a:lnTo>
                    <a:pt x="370839" y="34289"/>
                  </a:lnTo>
                  <a:lnTo>
                    <a:pt x="370839" y="33147"/>
                  </a:lnTo>
                  <a:close/>
                </a:path>
                <a:path w="370839" h="298450">
                  <a:moveTo>
                    <a:pt x="3809" y="30606"/>
                  </a:moveTo>
                  <a:lnTo>
                    <a:pt x="0" y="30606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30606"/>
                  </a:lnTo>
                  <a:close/>
                </a:path>
                <a:path w="370839" h="298450">
                  <a:moveTo>
                    <a:pt x="370839" y="30606"/>
                  </a:moveTo>
                  <a:lnTo>
                    <a:pt x="367029" y="30606"/>
                  </a:lnTo>
                  <a:lnTo>
                    <a:pt x="367029" y="33019"/>
                  </a:lnTo>
                  <a:lnTo>
                    <a:pt x="370839" y="33019"/>
                  </a:lnTo>
                  <a:lnTo>
                    <a:pt x="370839" y="30606"/>
                  </a:lnTo>
                  <a:close/>
                </a:path>
                <a:path w="370839" h="298450">
                  <a:moveTo>
                    <a:pt x="3809" y="26797"/>
                  </a:moveTo>
                  <a:lnTo>
                    <a:pt x="0" y="26797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6797"/>
                  </a:lnTo>
                  <a:close/>
                </a:path>
                <a:path w="370839" h="298450">
                  <a:moveTo>
                    <a:pt x="370839" y="26797"/>
                  </a:moveTo>
                  <a:lnTo>
                    <a:pt x="367029" y="26797"/>
                  </a:lnTo>
                  <a:lnTo>
                    <a:pt x="367029" y="30479"/>
                  </a:lnTo>
                  <a:lnTo>
                    <a:pt x="370839" y="30479"/>
                  </a:lnTo>
                  <a:lnTo>
                    <a:pt x="370839" y="26797"/>
                  </a:lnTo>
                  <a:close/>
                </a:path>
                <a:path w="370839" h="298450">
                  <a:moveTo>
                    <a:pt x="3809" y="24256"/>
                  </a:moveTo>
                  <a:lnTo>
                    <a:pt x="0" y="24256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4256"/>
                  </a:lnTo>
                  <a:close/>
                </a:path>
                <a:path w="370839" h="298450">
                  <a:moveTo>
                    <a:pt x="370839" y="24256"/>
                  </a:moveTo>
                  <a:lnTo>
                    <a:pt x="367029" y="24256"/>
                  </a:lnTo>
                  <a:lnTo>
                    <a:pt x="367029" y="26669"/>
                  </a:lnTo>
                  <a:lnTo>
                    <a:pt x="370839" y="26669"/>
                  </a:lnTo>
                  <a:lnTo>
                    <a:pt x="370839" y="24256"/>
                  </a:lnTo>
                  <a:close/>
                </a:path>
                <a:path w="370839" h="298450">
                  <a:moveTo>
                    <a:pt x="3809" y="17906"/>
                  </a:moveTo>
                  <a:lnTo>
                    <a:pt x="0" y="17906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906"/>
                  </a:lnTo>
                  <a:close/>
                </a:path>
                <a:path w="370839" h="298450">
                  <a:moveTo>
                    <a:pt x="370839" y="17906"/>
                  </a:moveTo>
                  <a:lnTo>
                    <a:pt x="367029" y="17906"/>
                  </a:lnTo>
                  <a:lnTo>
                    <a:pt x="367029" y="24129"/>
                  </a:lnTo>
                  <a:lnTo>
                    <a:pt x="370839" y="24129"/>
                  </a:lnTo>
                  <a:lnTo>
                    <a:pt x="370839" y="17906"/>
                  </a:lnTo>
                  <a:close/>
                </a:path>
                <a:path w="370839" h="298450">
                  <a:moveTo>
                    <a:pt x="3809" y="14097"/>
                  </a:moveTo>
                  <a:lnTo>
                    <a:pt x="0" y="14097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4097"/>
                  </a:lnTo>
                  <a:close/>
                </a:path>
                <a:path w="370839" h="298450">
                  <a:moveTo>
                    <a:pt x="370839" y="14097"/>
                  </a:moveTo>
                  <a:lnTo>
                    <a:pt x="367029" y="14097"/>
                  </a:lnTo>
                  <a:lnTo>
                    <a:pt x="367029" y="17779"/>
                  </a:lnTo>
                  <a:lnTo>
                    <a:pt x="370839" y="17779"/>
                  </a:lnTo>
                  <a:lnTo>
                    <a:pt x="370839" y="14097"/>
                  </a:lnTo>
                  <a:close/>
                </a:path>
                <a:path w="370839" h="298450">
                  <a:moveTo>
                    <a:pt x="3809" y="11556"/>
                  </a:moveTo>
                  <a:lnTo>
                    <a:pt x="0" y="11556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1556"/>
                  </a:lnTo>
                  <a:close/>
                </a:path>
                <a:path w="370839" h="298450">
                  <a:moveTo>
                    <a:pt x="370839" y="11556"/>
                  </a:moveTo>
                  <a:lnTo>
                    <a:pt x="367029" y="11556"/>
                  </a:lnTo>
                  <a:lnTo>
                    <a:pt x="367029" y="13969"/>
                  </a:lnTo>
                  <a:lnTo>
                    <a:pt x="370839" y="13969"/>
                  </a:lnTo>
                  <a:lnTo>
                    <a:pt x="370839" y="11556"/>
                  </a:lnTo>
                  <a:close/>
                </a:path>
                <a:path w="370839" h="298450">
                  <a:moveTo>
                    <a:pt x="3809" y="7747"/>
                  </a:moveTo>
                  <a:lnTo>
                    <a:pt x="0" y="7747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7747"/>
                  </a:lnTo>
                  <a:close/>
                </a:path>
                <a:path w="370839" h="298450">
                  <a:moveTo>
                    <a:pt x="370839" y="7747"/>
                  </a:moveTo>
                  <a:lnTo>
                    <a:pt x="367029" y="7747"/>
                  </a:lnTo>
                  <a:lnTo>
                    <a:pt x="367029" y="11429"/>
                  </a:lnTo>
                  <a:lnTo>
                    <a:pt x="370839" y="11429"/>
                  </a:lnTo>
                  <a:lnTo>
                    <a:pt x="370839" y="7747"/>
                  </a:lnTo>
                  <a:close/>
                </a:path>
                <a:path w="370839" h="298450">
                  <a:moveTo>
                    <a:pt x="3809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206"/>
                  </a:lnTo>
                  <a:close/>
                </a:path>
                <a:path w="370839" h="298450">
                  <a:moveTo>
                    <a:pt x="370839" y="5206"/>
                  </a:moveTo>
                  <a:lnTo>
                    <a:pt x="367029" y="5206"/>
                  </a:lnTo>
                  <a:lnTo>
                    <a:pt x="367029" y="7619"/>
                  </a:lnTo>
                  <a:lnTo>
                    <a:pt x="370839" y="7619"/>
                  </a:lnTo>
                  <a:lnTo>
                    <a:pt x="370839" y="5206"/>
                  </a:lnTo>
                  <a:close/>
                </a:path>
                <a:path w="370839" h="298450">
                  <a:moveTo>
                    <a:pt x="370839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70839" y="3810"/>
                  </a:lnTo>
                  <a:lnTo>
                    <a:pt x="370839" y="1397"/>
                  </a:lnTo>
                  <a:close/>
                </a:path>
                <a:path w="370839" h="298450">
                  <a:moveTo>
                    <a:pt x="370839" y="3810"/>
                  </a:moveTo>
                  <a:lnTo>
                    <a:pt x="367029" y="3810"/>
                  </a:lnTo>
                  <a:lnTo>
                    <a:pt x="367029" y="5079"/>
                  </a:lnTo>
                  <a:lnTo>
                    <a:pt x="370839" y="5079"/>
                  </a:lnTo>
                  <a:lnTo>
                    <a:pt x="370839" y="3810"/>
                  </a:lnTo>
                  <a:close/>
                </a:path>
                <a:path w="370839" h="298450">
                  <a:moveTo>
                    <a:pt x="3708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39" y="1269"/>
                  </a:lnTo>
                  <a:lnTo>
                    <a:pt x="370839" y="0"/>
                  </a:lnTo>
                  <a:close/>
                </a:path>
                <a:path w="370839" h="29845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70839" h="298450">
                  <a:moveTo>
                    <a:pt x="370839" y="34290"/>
                  </a:moveTo>
                  <a:lnTo>
                    <a:pt x="367029" y="34290"/>
                  </a:lnTo>
                  <a:lnTo>
                    <a:pt x="367029" y="40639"/>
                  </a:lnTo>
                  <a:lnTo>
                    <a:pt x="370839" y="40639"/>
                  </a:lnTo>
                  <a:lnTo>
                    <a:pt x="370839" y="34290"/>
                  </a:lnTo>
                  <a:close/>
                </a:path>
                <a:path w="370839" h="298450">
                  <a:moveTo>
                    <a:pt x="3809" y="40640"/>
                  </a:moveTo>
                  <a:lnTo>
                    <a:pt x="0" y="406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40640"/>
                  </a:lnTo>
                  <a:close/>
                </a:path>
                <a:path w="370839" h="298450">
                  <a:moveTo>
                    <a:pt x="370839" y="40640"/>
                  </a:moveTo>
                  <a:lnTo>
                    <a:pt x="367029" y="40640"/>
                  </a:lnTo>
                  <a:lnTo>
                    <a:pt x="367029" y="59689"/>
                  </a:lnTo>
                  <a:lnTo>
                    <a:pt x="370839" y="59689"/>
                  </a:lnTo>
                  <a:lnTo>
                    <a:pt x="370839" y="40640"/>
                  </a:lnTo>
                  <a:close/>
                </a:path>
                <a:path w="370839" h="29845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370839" h="298450">
                  <a:moveTo>
                    <a:pt x="370839" y="59690"/>
                  </a:moveTo>
                  <a:lnTo>
                    <a:pt x="367029" y="59690"/>
                  </a:lnTo>
                  <a:lnTo>
                    <a:pt x="367029" y="66039"/>
                  </a:lnTo>
                  <a:lnTo>
                    <a:pt x="370839" y="66039"/>
                  </a:lnTo>
                  <a:lnTo>
                    <a:pt x="370839" y="59690"/>
                  </a:lnTo>
                  <a:close/>
                </a:path>
                <a:path w="370839" h="298450">
                  <a:moveTo>
                    <a:pt x="3809" y="66040"/>
                  </a:moveTo>
                  <a:lnTo>
                    <a:pt x="0" y="6604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66040"/>
                  </a:lnTo>
                  <a:close/>
                </a:path>
                <a:path w="370839" h="298450">
                  <a:moveTo>
                    <a:pt x="370839" y="66040"/>
                  </a:moveTo>
                  <a:lnTo>
                    <a:pt x="367029" y="66040"/>
                  </a:lnTo>
                  <a:lnTo>
                    <a:pt x="367029" y="231139"/>
                  </a:lnTo>
                  <a:lnTo>
                    <a:pt x="370839" y="231139"/>
                  </a:lnTo>
                  <a:lnTo>
                    <a:pt x="370839" y="66040"/>
                  </a:lnTo>
                  <a:close/>
                </a:path>
                <a:path w="370839" h="29845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70839" h="298450">
                  <a:moveTo>
                    <a:pt x="370839" y="231140"/>
                  </a:moveTo>
                  <a:lnTo>
                    <a:pt x="367029" y="231140"/>
                  </a:lnTo>
                  <a:lnTo>
                    <a:pt x="367029" y="237489"/>
                  </a:lnTo>
                  <a:lnTo>
                    <a:pt x="370839" y="237489"/>
                  </a:lnTo>
                  <a:lnTo>
                    <a:pt x="370839" y="231140"/>
                  </a:lnTo>
                  <a:close/>
                </a:path>
                <a:path w="370839" h="298450">
                  <a:moveTo>
                    <a:pt x="3809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37490"/>
                  </a:lnTo>
                  <a:close/>
                </a:path>
                <a:path w="370839" h="298450">
                  <a:moveTo>
                    <a:pt x="370839" y="237490"/>
                  </a:moveTo>
                  <a:lnTo>
                    <a:pt x="367029" y="237490"/>
                  </a:lnTo>
                  <a:lnTo>
                    <a:pt x="367029" y="256539"/>
                  </a:lnTo>
                  <a:lnTo>
                    <a:pt x="370839" y="256539"/>
                  </a:lnTo>
                  <a:lnTo>
                    <a:pt x="370839" y="237490"/>
                  </a:lnTo>
                  <a:close/>
                </a:path>
                <a:path w="370839" h="29845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70839" h="298450">
                  <a:moveTo>
                    <a:pt x="370839" y="256540"/>
                  </a:moveTo>
                  <a:lnTo>
                    <a:pt x="367029" y="256540"/>
                  </a:lnTo>
                  <a:lnTo>
                    <a:pt x="367029" y="262889"/>
                  </a:lnTo>
                  <a:lnTo>
                    <a:pt x="370839" y="262889"/>
                  </a:lnTo>
                  <a:lnTo>
                    <a:pt x="370839" y="256540"/>
                  </a:lnTo>
                  <a:close/>
                </a:path>
                <a:path w="370839" h="298450">
                  <a:moveTo>
                    <a:pt x="3809" y="263017"/>
                  </a:moveTo>
                  <a:lnTo>
                    <a:pt x="0" y="263017"/>
                  </a:lnTo>
                  <a:lnTo>
                    <a:pt x="0" y="298450"/>
                  </a:lnTo>
                  <a:lnTo>
                    <a:pt x="370839" y="298450"/>
                  </a:lnTo>
                  <a:lnTo>
                    <a:pt x="370839" y="294640"/>
                  </a:lnTo>
                  <a:lnTo>
                    <a:pt x="3809" y="294640"/>
                  </a:lnTo>
                  <a:lnTo>
                    <a:pt x="3809" y="263017"/>
                  </a:lnTo>
                  <a:close/>
                </a:path>
                <a:path w="370839" h="298450">
                  <a:moveTo>
                    <a:pt x="370839" y="263017"/>
                  </a:moveTo>
                  <a:lnTo>
                    <a:pt x="367029" y="263017"/>
                  </a:lnTo>
                  <a:lnTo>
                    <a:pt x="367029" y="294640"/>
                  </a:lnTo>
                  <a:lnTo>
                    <a:pt x="370839" y="294640"/>
                  </a:lnTo>
                  <a:lnTo>
                    <a:pt x="370839" y="263017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3345179" y="184150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30">
                  <a:moveTo>
                    <a:pt x="3810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337"/>
                  </a:lnTo>
                  <a:close/>
                </a:path>
                <a:path w="363220" h="290830">
                  <a:moveTo>
                    <a:pt x="363220" y="29337"/>
                  </a:moveTo>
                  <a:lnTo>
                    <a:pt x="359410" y="29337"/>
                  </a:lnTo>
                  <a:lnTo>
                    <a:pt x="359410" y="30479"/>
                  </a:lnTo>
                  <a:lnTo>
                    <a:pt x="363220" y="30479"/>
                  </a:lnTo>
                  <a:lnTo>
                    <a:pt x="363220" y="29337"/>
                  </a:lnTo>
                  <a:close/>
                </a:path>
                <a:path w="363220" h="290830">
                  <a:moveTo>
                    <a:pt x="3810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796"/>
                  </a:lnTo>
                  <a:close/>
                </a:path>
                <a:path w="363220" h="290830">
                  <a:moveTo>
                    <a:pt x="363220" y="26796"/>
                  </a:moveTo>
                  <a:lnTo>
                    <a:pt x="359410" y="26796"/>
                  </a:lnTo>
                  <a:lnTo>
                    <a:pt x="359410" y="29209"/>
                  </a:lnTo>
                  <a:lnTo>
                    <a:pt x="363220" y="29209"/>
                  </a:lnTo>
                  <a:lnTo>
                    <a:pt x="363220" y="26796"/>
                  </a:lnTo>
                  <a:close/>
                </a:path>
                <a:path w="363220" h="290830">
                  <a:moveTo>
                    <a:pt x="3810" y="22987"/>
                  </a:moveTo>
                  <a:lnTo>
                    <a:pt x="0" y="22987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2987"/>
                  </a:lnTo>
                  <a:close/>
                </a:path>
                <a:path w="363220" h="290830">
                  <a:moveTo>
                    <a:pt x="363220" y="22987"/>
                  </a:moveTo>
                  <a:lnTo>
                    <a:pt x="359410" y="22987"/>
                  </a:lnTo>
                  <a:lnTo>
                    <a:pt x="359410" y="26669"/>
                  </a:lnTo>
                  <a:lnTo>
                    <a:pt x="363220" y="26669"/>
                  </a:lnTo>
                  <a:lnTo>
                    <a:pt x="363220" y="22987"/>
                  </a:lnTo>
                  <a:close/>
                </a:path>
                <a:path w="363220" h="290830">
                  <a:moveTo>
                    <a:pt x="3810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446"/>
                  </a:lnTo>
                  <a:close/>
                </a:path>
                <a:path w="363220" h="290830">
                  <a:moveTo>
                    <a:pt x="363220" y="20446"/>
                  </a:moveTo>
                  <a:lnTo>
                    <a:pt x="359410" y="20446"/>
                  </a:lnTo>
                  <a:lnTo>
                    <a:pt x="359410" y="22859"/>
                  </a:lnTo>
                  <a:lnTo>
                    <a:pt x="363220" y="22859"/>
                  </a:lnTo>
                  <a:lnTo>
                    <a:pt x="363220" y="20446"/>
                  </a:lnTo>
                  <a:close/>
                </a:path>
                <a:path w="363220" h="290830">
                  <a:moveTo>
                    <a:pt x="3810" y="14096"/>
                  </a:moveTo>
                  <a:lnTo>
                    <a:pt x="0" y="14096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4096"/>
                  </a:lnTo>
                  <a:close/>
                </a:path>
                <a:path w="363220" h="290830">
                  <a:moveTo>
                    <a:pt x="363220" y="14096"/>
                  </a:moveTo>
                  <a:lnTo>
                    <a:pt x="359410" y="14096"/>
                  </a:lnTo>
                  <a:lnTo>
                    <a:pt x="359410" y="20319"/>
                  </a:lnTo>
                  <a:lnTo>
                    <a:pt x="363220" y="20319"/>
                  </a:lnTo>
                  <a:lnTo>
                    <a:pt x="363220" y="14096"/>
                  </a:lnTo>
                  <a:close/>
                </a:path>
                <a:path w="363220" h="290830">
                  <a:moveTo>
                    <a:pt x="3810" y="10287"/>
                  </a:moveTo>
                  <a:lnTo>
                    <a:pt x="0" y="10287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287"/>
                  </a:lnTo>
                  <a:close/>
                </a:path>
                <a:path w="363220" h="290830">
                  <a:moveTo>
                    <a:pt x="363220" y="10287"/>
                  </a:moveTo>
                  <a:lnTo>
                    <a:pt x="359410" y="10287"/>
                  </a:lnTo>
                  <a:lnTo>
                    <a:pt x="359410" y="13969"/>
                  </a:lnTo>
                  <a:lnTo>
                    <a:pt x="363220" y="13969"/>
                  </a:lnTo>
                  <a:lnTo>
                    <a:pt x="363220" y="10287"/>
                  </a:lnTo>
                  <a:close/>
                </a:path>
                <a:path w="363220" h="290830">
                  <a:moveTo>
                    <a:pt x="3810" y="7746"/>
                  </a:moveTo>
                  <a:lnTo>
                    <a:pt x="0" y="7746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7746"/>
                  </a:lnTo>
                  <a:close/>
                </a:path>
                <a:path w="363220" h="290830">
                  <a:moveTo>
                    <a:pt x="363220" y="7746"/>
                  </a:moveTo>
                  <a:lnTo>
                    <a:pt x="359410" y="7746"/>
                  </a:lnTo>
                  <a:lnTo>
                    <a:pt x="359410" y="10159"/>
                  </a:lnTo>
                  <a:lnTo>
                    <a:pt x="363220" y="10159"/>
                  </a:lnTo>
                  <a:lnTo>
                    <a:pt x="363220" y="7746"/>
                  </a:lnTo>
                  <a:close/>
                </a:path>
                <a:path w="363220" h="290830">
                  <a:moveTo>
                    <a:pt x="3810" y="3937"/>
                  </a:moveTo>
                  <a:lnTo>
                    <a:pt x="0" y="3937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937"/>
                  </a:lnTo>
                  <a:close/>
                </a:path>
                <a:path w="363220" h="290830">
                  <a:moveTo>
                    <a:pt x="363220" y="3937"/>
                  </a:moveTo>
                  <a:lnTo>
                    <a:pt x="359410" y="3937"/>
                  </a:lnTo>
                  <a:lnTo>
                    <a:pt x="359410" y="7619"/>
                  </a:lnTo>
                  <a:lnTo>
                    <a:pt x="363220" y="7619"/>
                  </a:lnTo>
                  <a:lnTo>
                    <a:pt x="363220" y="3937"/>
                  </a:lnTo>
                  <a:close/>
                </a:path>
                <a:path w="363220" h="290830">
                  <a:moveTo>
                    <a:pt x="363220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63220" y="3809"/>
                  </a:lnTo>
                  <a:lnTo>
                    <a:pt x="363220" y="1396"/>
                  </a:lnTo>
                  <a:close/>
                </a:path>
                <a:path w="363220" h="290830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20" h="29083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63220" h="290830">
                  <a:moveTo>
                    <a:pt x="363220" y="30480"/>
                  </a:moveTo>
                  <a:lnTo>
                    <a:pt x="359410" y="30480"/>
                  </a:lnTo>
                  <a:lnTo>
                    <a:pt x="359410" y="36829"/>
                  </a:lnTo>
                  <a:lnTo>
                    <a:pt x="363220" y="36829"/>
                  </a:lnTo>
                  <a:lnTo>
                    <a:pt x="363220" y="30480"/>
                  </a:lnTo>
                  <a:close/>
                </a:path>
                <a:path w="363220" h="290830">
                  <a:moveTo>
                    <a:pt x="3810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36830"/>
                  </a:lnTo>
                  <a:close/>
                </a:path>
                <a:path w="363220" h="290830">
                  <a:moveTo>
                    <a:pt x="363220" y="36830"/>
                  </a:moveTo>
                  <a:lnTo>
                    <a:pt x="359410" y="36830"/>
                  </a:lnTo>
                  <a:lnTo>
                    <a:pt x="359410" y="55879"/>
                  </a:lnTo>
                  <a:lnTo>
                    <a:pt x="363220" y="55879"/>
                  </a:lnTo>
                  <a:lnTo>
                    <a:pt x="363220" y="36830"/>
                  </a:lnTo>
                  <a:close/>
                </a:path>
                <a:path w="363220" h="290830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363220" h="290830">
                  <a:moveTo>
                    <a:pt x="363220" y="55880"/>
                  </a:moveTo>
                  <a:lnTo>
                    <a:pt x="359410" y="55880"/>
                  </a:lnTo>
                  <a:lnTo>
                    <a:pt x="359410" y="62229"/>
                  </a:lnTo>
                  <a:lnTo>
                    <a:pt x="363220" y="62229"/>
                  </a:lnTo>
                  <a:lnTo>
                    <a:pt x="363220" y="55880"/>
                  </a:lnTo>
                  <a:close/>
                </a:path>
                <a:path w="363220" h="290830">
                  <a:moveTo>
                    <a:pt x="3810" y="62230"/>
                  </a:moveTo>
                  <a:lnTo>
                    <a:pt x="0" y="6223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62230"/>
                  </a:lnTo>
                  <a:close/>
                </a:path>
                <a:path w="363220" h="290830">
                  <a:moveTo>
                    <a:pt x="363220" y="62230"/>
                  </a:moveTo>
                  <a:lnTo>
                    <a:pt x="359410" y="62230"/>
                  </a:lnTo>
                  <a:lnTo>
                    <a:pt x="359410" y="227329"/>
                  </a:lnTo>
                  <a:lnTo>
                    <a:pt x="363220" y="227329"/>
                  </a:lnTo>
                  <a:lnTo>
                    <a:pt x="363220" y="62230"/>
                  </a:lnTo>
                  <a:close/>
                </a:path>
                <a:path w="363220" h="29083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63220" h="290830">
                  <a:moveTo>
                    <a:pt x="363220" y="227330"/>
                  </a:moveTo>
                  <a:lnTo>
                    <a:pt x="359410" y="227330"/>
                  </a:lnTo>
                  <a:lnTo>
                    <a:pt x="359410" y="233679"/>
                  </a:lnTo>
                  <a:lnTo>
                    <a:pt x="363220" y="233679"/>
                  </a:lnTo>
                  <a:lnTo>
                    <a:pt x="363220" y="227330"/>
                  </a:lnTo>
                  <a:close/>
                </a:path>
                <a:path w="363220" h="290830">
                  <a:moveTo>
                    <a:pt x="3810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33680"/>
                  </a:lnTo>
                  <a:close/>
                </a:path>
                <a:path w="363220" h="290830">
                  <a:moveTo>
                    <a:pt x="363220" y="233680"/>
                  </a:moveTo>
                  <a:lnTo>
                    <a:pt x="359410" y="233680"/>
                  </a:lnTo>
                  <a:lnTo>
                    <a:pt x="359410" y="252729"/>
                  </a:lnTo>
                  <a:lnTo>
                    <a:pt x="363220" y="252729"/>
                  </a:lnTo>
                  <a:lnTo>
                    <a:pt x="363220" y="233680"/>
                  </a:lnTo>
                  <a:close/>
                </a:path>
                <a:path w="363220" h="29083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63220" h="290830">
                  <a:moveTo>
                    <a:pt x="363220" y="252730"/>
                  </a:moveTo>
                  <a:lnTo>
                    <a:pt x="359410" y="252730"/>
                  </a:lnTo>
                  <a:lnTo>
                    <a:pt x="359410" y="259079"/>
                  </a:lnTo>
                  <a:lnTo>
                    <a:pt x="363220" y="259079"/>
                  </a:lnTo>
                  <a:lnTo>
                    <a:pt x="363220" y="252730"/>
                  </a:lnTo>
                  <a:close/>
                </a:path>
                <a:path w="363220" h="290830">
                  <a:moveTo>
                    <a:pt x="3810" y="259207"/>
                  </a:moveTo>
                  <a:lnTo>
                    <a:pt x="0" y="259207"/>
                  </a:lnTo>
                  <a:lnTo>
                    <a:pt x="0" y="290830"/>
                  </a:lnTo>
                  <a:lnTo>
                    <a:pt x="363220" y="290830"/>
                  </a:lnTo>
                  <a:lnTo>
                    <a:pt x="363220" y="287020"/>
                  </a:lnTo>
                  <a:lnTo>
                    <a:pt x="3810" y="287020"/>
                  </a:lnTo>
                  <a:lnTo>
                    <a:pt x="3810" y="259207"/>
                  </a:lnTo>
                  <a:close/>
                </a:path>
                <a:path w="363220" h="290830">
                  <a:moveTo>
                    <a:pt x="363220" y="259207"/>
                  </a:moveTo>
                  <a:lnTo>
                    <a:pt x="359410" y="259207"/>
                  </a:lnTo>
                  <a:lnTo>
                    <a:pt x="359410" y="287020"/>
                  </a:lnTo>
                  <a:lnTo>
                    <a:pt x="363220" y="287020"/>
                  </a:lnTo>
                  <a:lnTo>
                    <a:pt x="363220" y="259207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348990" y="1845437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2539" y="25400"/>
                  </a:moveTo>
                  <a:lnTo>
                    <a:pt x="0" y="25400"/>
                  </a:lnTo>
                  <a:lnTo>
                    <a:pt x="0" y="26542"/>
                  </a:lnTo>
                  <a:lnTo>
                    <a:pt x="2539" y="26542"/>
                  </a:lnTo>
                  <a:lnTo>
                    <a:pt x="2539" y="25400"/>
                  </a:lnTo>
                  <a:close/>
                </a:path>
                <a:path w="355600" h="283210">
                  <a:moveTo>
                    <a:pt x="355600" y="25400"/>
                  </a:moveTo>
                  <a:lnTo>
                    <a:pt x="351789" y="25400"/>
                  </a:lnTo>
                  <a:lnTo>
                    <a:pt x="351789" y="26542"/>
                  </a:lnTo>
                  <a:lnTo>
                    <a:pt x="355600" y="26542"/>
                  </a:lnTo>
                  <a:lnTo>
                    <a:pt x="355600" y="25400"/>
                  </a:lnTo>
                  <a:close/>
                </a:path>
                <a:path w="355600" h="283210">
                  <a:moveTo>
                    <a:pt x="2539" y="22859"/>
                  </a:moveTo>
                  <a:lnTo>
                    <a:pt x="0" y="22859"/>
                  </a:lnTo>
                  <a:lnTo>
                    <a:pt x="0" y="25272"/>
                  </a:lnTo>
                  <a:lnTo>
                    <a:pt x="2539" y="25272"/>
                  </a:lnTo>
                  <a:lnTo>
                    <a:pt x="2539" y="22859"/>
                  </a:lnTo>
                  <a:close/>
                </a:path>
                <a:path w="355600" h="283210">
                  <a:moveTo>
                    <a:pt x="355600" y="22859"/>
                  </a:moveTo>
                  <a:lnTo>
                    <a:pt x="351789" y="22859"/>
                  </a:lnTo>
                  <a:lnTo>
                    <a:pt x="351789" y="25272"/>
                  </a:lnTo>
                  <a:lnTo>
                    <a:pt x="355600" y="25272"/>
                  </a:lnTo>
                  <a:lnTo>
                    <a:pt x="355600" y="22859"/>
                  </a:lnTo>
                  <a:close/>
                </a:path>
                <a:path w="355600" h="283210">
                  <a:moveTo>
                    <a:pt x="2539" y="19050"/>
                  </a:moveTo>
                  <a:lnTo>
                    <a:pt x="0" y="19050"/>
                  </a:lnTo>
                  <a:lnTo>
                    <a:pt x="0" y="22732"/>
                  </a:lnTo>
                  <a:lnTo>
                    <a:pt x="2539" y="22732"/>
                  </a:lnTo>
                  <a:lnTo>
                    <a:pt x="2539" y="19050"/>
                  </a:lnTo>
                  <a:close/>
                </a:path>
                <a:path w="355600" h="283210">
                  <a:moveTo>
                    <a:pt x="355600" y="19050"/>
                  </a:moveTo>
                  <a:lnTo>
                    <a:pt x="351789" y="19050"/>
                  </a:lnTo>
                  <a:lnTo>
                    <a:pt x="351789" y="22732"/>
                  </a:lnTo>
                  <a:lnTo>
                    <a:pt x="355600" y="22732"/>
                  </a:lnTo>
                  <a:lnTo>
                    <a:pt x="355600" y="19050"/>
                  </a:lnTo>
                  <a:close/>
                </a:path>
                <a:path w="355600" h="283210">
                  <a:moveTo>
                    <a:pt x="2539" y="16509"/>
                  </a:moveTo>
                  <a:lnTo>
                    <a:pt x="0" y="16509"/>
                  </a:lnTo>
                  <a:lnTo>
                    <a:pt x="0" y="18922"/>
                  </a:lnTo>
                  <a:lnTo>
                    <a:pt x="2539" y="18922"/>
                  </a:lnTo>
                  <a:lnTo>
                    <a:pt x="2539" y="16509"/>
                  </a:lnTo>
                  <a:close/>
                </a:path>
                <a:path w="355600" h="283210">
                  <a:moveTo>
                    <a:pt x="355600" y="16509"/>
                  </a:moveTo>
                  <a:lnTo>
                    <a:pt x="351789" y="16509"/>
                  </a:lnTo>
                  <a:lnTo>
                    <a:pt x="351789" y="18922"/>
                  </a:lnTo>
                  <a:lnTo>
                    <a:pt x="355600" y="18922"/>
                  </a:lnTo>
                  <a:lnTo>
                    <a:pt x="355600" y="16509"/>
                  </a:lnTo>
                  <a:close/>
                </a:path>
                <a:path w="355600" h="283210">
                  <a:moveTo>
                    <a:pt x="2539" y="10159"/>
                  </a:moveTo>
                  <a:lnTo>
                    <a:pt x="0" y="10159"/>
                  </a:lnTo>
                  <a:lnTo>
                    <a:pt x="0" y="16382"/>
                  </a:lnTo>
                  <a:lnTo>
                    <a:pt x="2539" y="16382"/>
                  </a:lnTo>
                  <a:lnTo>
                    <a:pt x="2539" y="10159"/>
                  </a:lnTo>
                  <a:close/>
                </a:path>
                <a:path w="355600" h="283210">
                  <a:moveTo>
                    <a:pt x="355600" y="10159"/>
                  </a:moveTo>
                  <a:lnTo>
                    <a:pt x="351789" y="10159"/>
                  </a:lnTo>
                  <a:lnTo>
                    <a:pt x="351789" y="16382"/>
                  </a:lnTo>
                  <a:lnTo>
                    <a:pt x="355600" y="16382"/>
                  </a:lnTo>
                  <a:lnTo>
                    <a:pt x="355600" y="10159"/>
                  </a:lnTo>
                  <a:close/>
                </a:path>
                <a:path w="355600" h="283210">
                  <a:moveTo>
                    <a:pt x="2539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2539" y="10032"/>
                  </a:lnTo>
                  <a:lnTo>
                    <a:pt x="2539" y="6350"/>
                  </a:lnTo>
                  <a:close/>
                </a:path>
                <a:path w="355600" h="283210">
                  <a:moveTo>
                    <a:pt x="355600" y="6350"/>
                  </a:moveTo>
                  <a:lnTo>
                    <a:pt x="351789" y="6350"/>
                  </a:lnTo>
                  <a:lnTo>
                    <a:pt x="351789" y="10032"/>
                  </a:lnTo>
                  <a:lnTo>
                    <a:pt x="355600" y="10032"/>
                  </a:lnTo>
                  <a:lnTo>
                    <a:pt x="355600" y="6350"/>
                  </a:lnTo>
                  <a:close/>
                </a:path>
                <a:path w="355600" h="283210">
                  <a:moveTo>
                    <a:pt x="2539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2539" y="6222"/>
                  </a:lnTo>
                  <a:lnTo>
                    <a:pt x="2539" y="3809"/>
                  </a:lnTo>
                  <a:close/>
                </a:path>
                <a:path w="355600" h="283210">
                  <a:moveTo>
                    <a:pt x="355600" y="3809"/>
                  </a:moveTo>
                  <a:lnTo>
                    <a:pt x="351789" y="3809"/>
                  </a:lnTo>
                  <a:lnTo>
                    <a:pt x="351789" y="6222"/>
                  </a:lnTo>
                  <a:lnTo>
                    <a:pt x="355600" y="6222"/>
                  </a:lnTo>
                  <a:lnTo>
                    <a:pt x="355600" y="3809"/>
                  </a:lnTo>
                  <a:close/>
                </a:path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55600" y="3682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2539" y="26543"/>
                  </a:moveTo>
                  <a:lnTo>
                    <a:pt x="0" y="26543"/>
                  </a:lnTo>
                  <a:lnTo>
                    <a:pt x="0" y="32892"/>
                  </a:lnTo>
                  <a:lnTo>
                    <a:pt x="2539" y="32892"/>
                  </a:lnTo>
                  <a:lnTo>
                    <a:pt x="2539" y="26543"/>
                  </a:lnTo>
                  <a:close/>
                </a:path>
                <a:path w="355600" h="283210">
                  <a:moveTo>
                    <a:pt x="355600" y="26543"/>
                  </a:moveTo>
                  <a:lnTo>
                    <a:pt x="351789" y="26543"/>
                  </a:lnTo>
                  <a:lnTo>
                    <a:pt x="351789" y="32892"/>
                  </a:lnTo>
                  <a:lnTo>
                    <a:pt x="355600" y="32892"/>
                  </a:lnTo>
                  <a:lnTo>
                    <a:pt x="355600" y="26543"/>
                  </a:lnTo>
                  <a:close/>
                </a:path>
                <a:path w="355600" h="283210">
                  <a:moveTo>
                    <a:pt x="2539" y="32893"/>
                  </a:moveTo>
                  <a:lnTo>
                    <a:pt x="0" y="32893"/>
                  </a:lnTo>
                  <a:lnTo>
                    <a:pt x="0" y="51942"/>
                  </a:lnTo>
                  <a:lnTo>
                    <a:pt x="2539" y="51942"/>
                  </a:lnTo>
                  <a:lnTo>
                    <a:pt x="2539" y="32893"/>
                  </a:lnTo>
                  <a:close/>
                </a:path>
                <a:path w="355600" h="283210">
                  <a:moveTo>
                    <a:pt x="355600" y="32893"/>
                  </a:moveTo>
                  <a:lnTo>
                    <a:pt x="351789" y="32893"/>
                  </a:lnTo>
                  <a:lnTo>
                    <a:pt x="351789" y="51942"/>
                  </a:lnTo>
                  <a:lnTo>
                    <a:pt x="355600" y="51942"/>
                  </a:lnTo>
                  <a:lnTo>
                    <a:pt x="355600" y="32893"/>
                  </a:lnTo>
                  <a:close/>
                </a:path>
                <a:path w="355600" h="283210">
                  <a:moveTo>
                    <a:pt x="2539" y="51943"/>
                  </a:moveTo>
                  <a:lnTo>
                    <a:pt x="0" y="51943"/>
                  </a:lnTo>
                  <a:lnTo>
                    <a:pt x="0" y="58292"/>
                  </a:lnTo>
                  <a:lnTo>
                    <a:pt x="2539" y="58292"/>
                  </a:lnTo>
                  <a:lnTo>
                    <a:pt x="2539" y="51943"/>
                  </a:lnTo>
                  <a:close/>
                </a:path>
                <a:path w="355600" h="283210">
                  <a:moveTo>
                    <a:pt x="355600" y="51943"/>
                  </a:moveTo>
                  <a:lnTo>
                    <a:pt x="351789" y="51943"/>
                  </a:lnTo>
                  <a:lnTo>
                    <a:pt x="351789" y="58292"/>
                  </a:lnTo>
                  <a:lnTo>
                    <a:pt x="355600" y="58292"/>
                  </a:lnTo>
                  <a:lnTo>
                    <a:pt x="355600" y="51943"/>
                  </a:lnTo>
                  <a:close/>
                </a:path>
                <a:path w="355600" h="283210">
                  <a:moveTo>
                    <a:pt x="2539" y="58293"/>
                  </a:moveTo>
                  <a:lnTo>
                    <a:pt x="0" y="58293"/>
                  </a:lnTo>
                  <a:lnTo>
                    <a:pt x="0" y="223392"/>
                  </a:lnTo>
                  <a:lnTo>
                    <a:pt x="2539" y="223392"/>
                  </a:lnTo>
                  <a:lnTo>
                    <a:pt x="2539" y="58293"/>
                  </a:lnTo>
                  <a:close/>
                </a:path>
                <a:path w="355600" h="283210">
                  <a:moveTo>
                    <a:pt x="355600" y="58293"/>
                  </a:moveTo>
                  <a:lnTo>
                    <a:pt x="351789" y="58293"/>
                  </a:lnTo>
                  <a:lnTo>
                    <a:pt x="351789" y="223392"/>
                  </a:lnTo>
                  <a:lnTo>
                    <a:pt x="355600" y="223392"/>
                  </a:lnTo>
                  <a:lnTo>
                    <a:pt x="355600" y="58293"/>
                  </a:lnTo>
                  <a:close/>
                </a:path>
                <a:path w="355600" h="283210">
                  <a:moveTo>
                    <a:pt x="2539" y="223393"/>
                  </a:moveTo>
                  <a:lnTo>
                    <a:pt x="0" y="223393"/>
                  </a:lnTo>
                  <a:lnTo>
                    <a:pt x="0" y="229742"/>
                  </a:lnTo>
                  <a:lnTo>
                    <a:pt x="2539" y="229742"/>
                  </a:lnTo>
                  <a:lnTo>
                    <a:pt x="2539" y="223393"/>
                  </a:lnTo>
                  <a:close/>
                </a:path>
                <a:path w="355600" h="283210">
                  <a:moveTo>
                    <a:pt x="355600" y="223393"/>
                  </a:moveTo>
                  <a:lnTo>
                    <a:pt x="351789" y="223393"/>
                  </a:lnTo>
                  <a:lnTo>
                    <a:pt x="351789" y="229742"/>
                  </a:lnTo>
                  <a:lnTo>
                    <a:pt x="355600" y="229742"/>
                  </a:lnTo>
                  <a:lnTo>
                    <a:pt x="355600" y="223393"/>
                  </a:lnTo>
                  <a:close/>
                </a:path>
                <a:path w="355600" h="283210">
                  <a:moveTo>
                    <a:pt x="2539" y="229743"/>
                  </a:moveTo>
                  <a:lnTo>
                    <a:pt x="0" y="229743"/>
                  </a:lnTo>
                  <a:lnTo>
                    <a:pt x="0" y="248792"/>
                  </a:lnTo>
                  <a:lnTo>
                    <a:pt x="2539" y="248792"/>
                  </a:lnTo>
                  <a:lnTo>
                    <a:pt x="2539" y="229743"/>
                  </a:lnTo>
                  <a:close/>
                </a:path>
                <a:path w="355600" h="283210">
                  <a:moveTo>
                    <a:pt x="355600" y="229743"/>
                  </a:moveTo>
                  <a:lnTo>
                    <a:pt x="351789" y="229743"/>
                  </a:lnTo>
                  <a:lnTo>
                    <a:pt x="351789" y="248792"/>
                  </a:lnTo>
                  <a:lnTo>
                    <a:pt x="355600" y="248792"/>
                  </a:lnTo>
                  <a:lnTo>
                    <a:pt x="355600" y="229743"/>
                  </a:lnTo>
                  <a:close/>
                </a:path>
                <a:path w="355600" h="283210">
                  <a:moveTo>
                    <a:pt x="2539" y="248793"/>
                  </a:moveTo>
                  <a:lnTo>
                    <a:pt x="0" y="248793"/>
                  </a:lnTo>
                  <a:lnTo>
                    <a:pt x="0" y="255142"/>
                  </a:lnTo>
                  <a:lnTo>
                    <a:pt x="2539" y="255142"/>
                  </a:lnTo>
                  <a:lnTo>
                    <a:pt x="2539" y="248793"/>
                  </a:lnTo>
                  <a:close/>
                </a:path>
                <a:path w="355600" h="283210">
                  <a:moveTo>
                    <a:pt x="355600" y="248793"/>
                  </a:moveTo>
                  <a:lnTo>
                    <a:pt x="351789" y="248793"/>
                  </a:lnTo>
                  <a:lnTo>
                    <a:pt x="351789" y="255142"/>
                  </a:lnTo>
                  <a:lnTo>
                    <a:pt x="355600" y="255142"/>
                  </a:lnTo>
                  <a:lnTo>
                    <a:pt x="355600" y="248793"/>
                  </a:lnTo>
                  <a:close/>
                </a:path>
                <a:path w="355600" h="283210">
                  <a:moveTo>
                    <a:pt x="2539" y="255270"/>
                  </a:moveTo>
                  <a:lnTo>
                    <a:pt x="0" y="255270"/>
                  </a:lnTo>
                  <a:lnTo>
                    <a:pt x="0" y="283083"/>
                  </a:lnTo>
                  <a:lnTo>
                    <a:pt x="355600" y="283083"/>
                  </a:lnTo>
                  <a:lnTo>
                    <a:pt x="355600" y="279273"/>
                  </a:lnTo>
                  <a:lnTo>
                    <a:pt x="2539" y="279273"/>
                  </a:lnTo>
                  <a:lnTo>
                    <a:pt x="2539" y="255270"/>
                  </a:lnTo>
                  <a:close/>
                </a:path>
                <a:path w="355600" h="283210">
                  <a:moveTo>
                    <a:pt x="355600" y="255270"/>
                  </a:moveTo>
                  <a:lnTo>
                    <a:pt x="351789" y="255270"/>
                  </a:lnTo>
                  <a:lnTo>
                    <a:pt x="351789" y="279273"/>
                  </a:lnTo>
                  <a:lnTo>
                    <a:pt x="355600" y="279273"/>
                  </a:lnTo>
                  <a:lnTo>
                    <a:pt x="355600" y="25527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3351529" y="1849247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21590"/>
                  </a:moveTo>
                  <a:lnTo>
                    <a:pt x="0" y="21590"/>
                  </a:lnTo>
                  <a:lnTo>
                    <a:pt x="0" y="22733"/>
                  </a:lnTo>
                  <a:lnTo>
                    <a:pt x="3810" y="22733"/>
                  </a:lnTo>
                  <a:lnTo>
                    <a:pt x="3810" y="21590"/>
                  </a:lnTo>
                  <a:close/>
                </a:path>
                <a:path w="349250" h="275589">
                  <a:moveTo>
                    <a:pt x="349250" y="21590"/>
                  </a:moveTo>
                  <a:lnTo>
                    <a:pt x="345440" y="21590"/>
                  </a:lnTo>
                  <a:lnTo>
                    <a:pt x="345440" y="22733"/>
                  </a:lnTo>
                  <a:lnTo>
                    <a:pt x="349250" y="22733"/>
                  </a:lnTo>
                  <a:lnTo>
                    <a:pt x="349250" y="21590"/>
                  </a:lnTo>
                  <a:close/>
                </a:path>
                <a:path w="34925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3810" y="21462"/>
                  </a:lnTo>
                  <a:lnTo>
                    <a:pt x="3810" y="1905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21462"/>
                  </a:lnTo>
                  <a:lnTo>
                    <a:pt x="349250" y="21462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810" y="15240"/>
                  </a:moveTo>
                  <a:lnTo>
                    <a:pt x="0" y="15240"/>
                  </a:lnTo>
                  <a:lnTo>
                    <a:pt x="0" y="18923"/>
                  </a:lnTo>
                  <a:lnTo>
                    <a:pt x="3810" y="18923"/>
                  </a:lnTo>
                  <a:lnTo>
                    <a:pt x="3810" y="15240"/>
                  </a:lnTo>
                  <a:close/>
                </a:path>
                <a:path w="349250" h="275589">
                  <a:moveTo>
                    <a:pt x="349250" y="15240"/>
                  </a:moveTo>
                  <a:lnTo>
                    <a:pt x="345440" y="15240"/>
                  </a:lnTo>
                  <a:lnTo>
                    <a:pt x="345440" y="18923"/>
                  </a:lnTo>
                  <a:lnTo>
                    <a:pt x="349250" y="18923"/>
                  </a:lnTo>
                  <a:lnTo>
                    <a:pt x="349250" y="15240"/>
                  </a:lnTo>
                  <a:close/>
                </a:path>
                <a:path w="34925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10" y="15112"/>
                  </a:lnTo>
                  <a:lnTo>
                    <a:pt x="3810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40" y="12700"/>
                  </a:lnTo>
                  <a:lnTo>
                    <a:pt x="345440" y="15112"/>
                  </a:lnTo>
                  <a:lnTo>
                    <a:pt x="349250" y="15112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2573"/>
                  </a:lnTo>
                  <a:lnTo>
                    <a:pt x="3810" y="12573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2573"/>
                  </a:lnTo>
                  <a:lnTo>
                    <a:pt x="349250" y="12573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810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2540"/>
                  </a:lnTo>
                  <a:close/>
                </a:path>
                <a:path w="349250" h="275589">
                  <a:moveTo>
                    <a:pt x="349250" y="2540"/>
                  </a:moveTo>
                  <a:lnTo>
                    <a:pt x="345440" y="2540"/>
                  </a:lnTo>
                  <a:lnTo>
                    <a:pt x="345440" y="6223"/>
                  </a:lnTo>
                  <a:lnTo>
                    <a:pt x="349250" y="6223"/>
                  </a:lnTo>
                  <a:lnTo>
                    <a:pt x="349250" y="254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49250" y="2412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810" y="22733"/>
                  </a:moveTo>
                  <a:lnTo>
                    <a:pt x="0" y="22733"/>
                  </a:lnTo>
                  <a:lnTo>
                    <a:pt x="0" y="29083"/>
                  </a:lnTo>
                  <a:lnTo>
                    <a:pt x="3810" y="29083"/>
                  </a:lnTo>
                  <a:lnTo>
                    <a:pt x="3810" y="22733"/>
                  </a:lnTo>
                  <a:close/>
                </a:path>
                <a:path w="349250" h="275589">
                  <a:moveTo>
                    <a:pt x="349250" y="22733"/>
                  </a:moveTo>
                  <a:lnTo>
                    <a:pt x="345440" y="22733"/>
                  </a:lnTo>
                  <a:lnTo>
                    <a:pt x="345440" y="29083"/>
                  </a:lnTo>
                  <a:lnTo>
                    <a:pt x="349250" y="29083"/>
                  </a:lnTo>
                  <a:lnTo>
                    <a:pt x="349250" y="22733"/>
                  </a:lnTo>
                  <a:close/>
                </a:path>
                <a:path w="349250" h="275589">
                  <a:moveTo>
                    <a:pt x="3810" y="29083"/>
                  </a:moveTo>
                  <a:lnTo>
                    <a:pt x="0" y="290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29083"/>
                  </a:lnTo>
                  <a:close/>
                </a:path>
                <a:path w="349250" h="275589">
                  <a:moveTo>
                    <a:pt x="349250" y="29083"/>
                  </a:moveTo>
                  <a:lnTo>
                    <a:pt x="345440" y="29083"/>
                  </a:lnTo>
                  <a:lnTo>
                    <a:pt x="345440" y="48133"/>
                  </a:lnTo>
                  <a:lnTo>
                    <a:pt x="349250" y="48133"/>
                  </a:lnTo>
                  <a:lnTo>
                    <a:pt x="349250" y="29083"/>
                  </a:lnTo>
                  <a:close/>
                </a:path>
                <a:path w="349250" h="275589">
                  <a:moveTo>
                    <a:pt x="3810" y="48133"/>
                  </a:moveTo>
                  <a:lnTo>
                    <a:pt x="0" y="48133"/>
                  </a:lnTo>
                  <a:lnTo>
                    <a:pt x="0" y="54483"/>
                  </a:lnTo>
                  <a:lnTo>
                    <a:pt x="3810" y="54483"/>
                  </a:lnTo>
                  <a:lnTo>
                    <a:pt x="3810" y="48133"/>
                  </a:lnTo>
                  <a:close/>
                </a:path>
                <a:path w="349250" h="275589">
                  <a:moveTo>
                    <a:pt x="349250" y="48133"/>
                  </a:moveTo>
                  <a:lnTo>
                    <a:pt x="345440" y="48133"/>
                  </a:lnTo>
                  <a:lnTo>
                    <a:pt x="345440" y="54483"/>
                  </a:lnTo>
                  <a:lnTo>
                    <a:pt x="349250" y="54483"/>
                  </a:lnTo>
                  <a:lnTo>
                    <a:pt x="349250" y="48133"/>
                  </a:lnTo>
                  <a:close/>
                </a:path>
                <a:path w="349250" h="275589">
                  <a:moveTo>
                    <a:pt x="3810" y="54483"/>
                  </a:moveTo>
                  <a:lnTo>
                    <a:pt x="0" y="54483"/>
                  </a:lnTo>
                  <a:lnTo>
                    <a:pt x="0" y="219583"/>
                  </a:lnTo>
                  <a:lnTo>
                    <a:pt x="3810" y="219583"/>
                  </a:lnTo>
                  <a:lnTo>
                    <a:pt x="3810" y="54483"/>
                  </a:lnTo>
                  <a:close/>
                </a:path>
                <a:path w="349250" h="275589">
                  <a:moveTo>
                    <a:pt x="349250" y="54483"/>
                  </a:moveTo>
                  <a:lnTo>
                    <a:pt x="345440" y="54483"/>
                  </a:lnTo>
                  <a:lnTo>
                    <a:pt x="345440" y="219583"/>
                  </a:lnTo>
                  <a:lnTo>
                    <a:pt x="349250" y="219583"/>
                  </a:lnTo>
                  <a:lnTo>
                    <a:pt x="349250" y="54483"/>
                  </a:lnTo>
                  <a:close/>
                </a:path>
                <a:path w="349250" h="275589">
                  <a:moveTo>
                    <a:pt x="3810" y="219583"/>
                  </a:moveTo>
                  <a:lnTo>
                    <a:pt x="0" y="219583"/>
                  </a:lnTo>
                  <a:lnTo>
                    <a:pt x="0" y="225933"/>
                  </a:lnTo>
                  <a:lnTo>
                    <a:pt x="3810" y="225933"/>
                  </a:lnTo>
                  <a:lnTo>
                    <a:pt x="3810" y="219583"/>
                  </a:lnTo>
                  <a:close/>
                </a:path>
                <a:path w="349250" h="275589">
                  <a:moveTo>
                    <a:pt x="349250" y="219583"/>
                  </a:moveTo>
                  <a:lnTo>
                    <a:pt x="345440" y="219583"/>
                  </a:lnTo>
                  <a:lnTo>
                    <a:pt x="345440" y="225933"/>
                  </a:lnTo>
                  <a:lnTo>
                    <a:pt x="349250" y="225933"/>
                  </a:lnTo>
                  <a:lnTo>
                    <a:pt x="349250" y="219583"/>
                  </a:lnTo>
                  <a:close/>
                </a:path>
                <a:path w="349250" h="275589">
                  <a:moveTo>
                    <a:pt x="3810" y="225933"/>
                  </a:moveTo>
                  <a:lnTo>
                    <a:pt x="0" y="2259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225933"/>
                  </a:lnTo>
                  <a:close/>
                </a:path>
                <a:path w="349250" h="275589">
                  <a:moveTo>
                    <a:pt x="349250" y="225933"/>
                  </a:moveTo>
                  <a:lnTo>
                    <a:pt x="345440" y="225933"/>
                  </a:lnTo>
                  <a:lnTo>
                    <a:pt x="345440" y="244983"/>
                  </a:lnTo>
                  <a:lnTo>
                    <a:pt x="349250" y="244983"/>
                  </a:lnTo>
                  <a:lnTo>
                    <a:pt x="349250" y="225933"/>
                  </a:lnTo>
                  <a:close/>
                </a:path>
                <a:path w="349250" h="275589">
                  <a:moveTo>
                    <a:pt x="3810" y="244983"/>
                  </a:moveTo>
                  <a:lnTo>
                    <a:pt x="0" y="244983"/>
                  </a:lnTo>
                  <a:lnTo>
                    <a:pt x="0" y="251333"/>
                  </a:lnTo>
                  <a:lnTo>
                    <a:pt x="3810" y="251333"/>
                  </a:lnTo>
                  <a:lnTo>
                    <a:pt x="3810" y="244983"/>
                  </a:lnTo>
                  <a:close/>
                </a:path>
                <a:path w="349250" h="275589">
                  <a:moveTo>
                    <a:pt x="349250" y="244983"/>
                  </a:moveTo>
                  <a:lnTo>
                    <a:pt x="345440" y="244983"/>
                  </a:lnTo>
                  <a:lnTo>
                    <a:pt x="345440" y="251333"/>
                  </a:lnTo>
                  <a:lnTo>
                    <a:pt x="349250" y="251333"/>
                  </a:lnTo>
                  <a:lnTo>
                    <a:pt x="349250" y="244983"/>
                  </a:lnTo>
                  <a:close/>
                </a:path>
                <a:path w="349250" h="275589">
                  <a:moveTo>
                    <a:pt x="3810" y="251460"/>
                  </a:moveTo>
                  <a:lnTo>
                    <a:pt x="0" y="251460"/>
                  </a:lnTo>
                  <a:lnTo>
                    <a:pt x="0" y="275463"/>
                  </a:lnTo>
                  <a:lnTo>
                    <a:pt x="349250" y="275463"/>
                  </a:lnTo>
                  <a:lnTo>
                    <a:pt x="349250" y="271653"/>
                  </a:lnTo>
                  <a:lnTo>
                    <a:pt x="3810" y="271653"/>
                  </a:lnTo>
                  <a:lnTo>
                    <a:pt x="3810" y="251460"/>
                  </a:lnTo>
                  <a:close/>
                </a:path>
                <a:path w="349250" h="275589">
                  <a:moveTo>
                    <a:pt x="349250" y="251460"/>
                  </a:moveTo>
                  <a:lnTo>
                    <a:pt x="345440" y="251460"/>
                  </a:lnTo>
                  <a:lnTo>
                    <a:pt x="345440" y="271653"/>
                  </a:lnTo>
                  <a:lnTo>
                    <a:pt x="349250" y="271653"/>
                  </a:lnTo>
                  <a:lnTo>
                    <a:pt x="349250" y="25146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3355340" y="1851787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29" h="269239">
                  <a:moveTo>
                    <a:pt x="3810" y="19050"/>
                  </a:moveTo>
                  <a:lnTo>
                    <a:pt x="0" y="19050"/>
                  </a:lnTo>
                  <a:lnTo>
                    <a:pt x="0" y="20192"/>
                  </a:lnTo>
                  <a:lnTo>
                    <a:pt x="3810" y="20192"/>
                  </a:lnTo>
                  <a:lnTo>
                    <a:pt x="3810" y="19050"/>
                  </a:lnTo>
                  <a:close/>
                </a:path>
                <a:path w="341629" h="269239">
                  <a:moveTo>
                    <a:pt x="341630" y="19050"/>
                  </a:moveTo>
                  <a:lnTo>
                    <a:pt x="337820" y="19050"/>
                  </a:lnTo>
                  <a:lnTo>
                    <a:pt x="337820" y="20192"/>
                  </a:lnTo>
                  <a:lnTo>
                    <a:pt x="341630" y="20192"/>
                  </a:lnTo>
                  <a:lnTo>
                    <a:pt x="341630" y="19050"/>
                  </a:lnTo>
                  <a:close/>
                </a:path>
                <a:path w="341629" h="269239">
                  <a:moveTo>
                    <a:pt x="3810" y="16509"/>
                  </a:moveTo>
                  <a:lnTo>
                    <a:pt x="0" y="16509"/>
                  </a:lnTo>
                  <a:lnTo>
                    <a:pt x="0" y="18922"/>
                  </a:lnTo>
                  <a:lnTo>
                    <a:pt x="3810" y="18922"/>
                  </a:lnTo>
                  <a:lnTo>
                    <a:pt x="3810" y="16509"/>
                  </a:lnTo>
                  <a:close/>
                </a:path>
                <a:path w="341629" h="269239">
                  <a:moveTo>
                    <a:pt x="341630" y="16509"/>
                  </a:moveTo>
                  <a:lnTo>
                    <a:pt x="337820" y="16509"/>
                  </a:lnTo>
                  <a:lnTo>
                    <a:pt x="337820" y="18922"/>
                  </a:lnTo>
                  <a:lnTo>
                    <a:pt x="341630" y="18922"/>
                  </a:lnTo>
                  <a:lnTo>
                    <a:pt x="341630" y="16509"/>
                  </a:lnTo>
                  <a:close/>
                </a:path>
                <a:path w="341629" h="269239">
                  <a:moveTo>
                    <a:pt x="3810" y="12700"/>
                  </a:moveTo>
                  <a:lnTo>
                    <a:pt x="0" y="12700"/>
                  </a:lnTo>
                  <a:lnTo>
                    <a:pt x="0" y="16382"/>
                  </a:lnTo>
                  <a:lnTo>
                    <a:pt x="3810" y="16382"/>
                  </a:lnTo>
                  <a:lnTo>
                    <a:pt x="3810" y="12700"/>
                  </a:lnTo>
                  <a:close/>
                </a:path>
                <a:path w="341629" h="269239">
                  <a:moveTo>
                    <a:pt x="341630" y="12700"/>
                  </a:moveTo>
                  <a:lnTo>
                    <a:pt x="337820" y="12700"/>
                  </a:lnTo>
                  <a:lnTo>
                    <a:pt x="337820" y="16382"/>
                  </a:lnTo>
                  <a:lnTo>
                    <a:pt x="341630" y="16382"/>
                  </a:lnTo>
                  <a:lnTo>
                    <a:pt x="341630" y="12700"/>
                  </a:lnTo>
                  <a:close/>
                </a:path>
                <a:path w="341629" h="269239">
                  <a:moveTo>
                    <a:pt x="3810" y="10159"/>
                  </a:moveTo>
                  <a:lnTo>
                    <a:pt x="0" y="10159"/>
                  </a:lnTo>
                  <a:lnTo>
                    <a:pt x="0" y="12572"/>
                  </a:lnTo>
                  <a:lnTo>
                    <a:pt x="3810" y="12572"/>
                  </a:lnTo>
                  <a:lnTo>
                    <a:pt x="3810" y="10159"/>
                  </a:lnTo>
                  <a:close/>
                </a:path>
                <a:path w="341629" h="269239">
                  <a:moveTo>
                    <a:pt x="341630" y="10159"/>
                  </a:moveTo>
                  <a:lnTo>
                    <a:pt x="337820" y="10159"/>
                  </a:lnTo>
                  <a:lnTo>
                    <a:pt x="337820" y="12572"/>
                  </a:lnTo>
                  <a:lnTo>
                    <a:pt x="341630" y="12572"/>
                  </a:lnTo>
                  <a:lnTo>
                    <a:pt x="341630" y="10159"/>
                  </a:lnTo>
                  <a:close/>
                </a:path>
                <a:path w="341629" h="269239">
                  <a:moveTo>
                    <a:pt x="3810" y="3809"/>
                  </a:moveTo>
                  <a:lnTo>
                    <a:pt x="0" y="3809"/>
                  </a:lnTo>
                  <a:lnTo>
                    <a:pt x="0" y="10032"/>
                  </a:lnTo>
                  <a:lnTo>
                    <a:pt x="3810" y="10032"/>
                  </a:lnTo>
                  <a:lnTo>
                    <a:pt x="3810" y="3809"/>
                  </a:lnTo>
                  <a:close/>
                </a:path>
                <a:path w="341629" h="269239">
                  <a:moveTo>
                    <a:pt x="341630" y="3809"/>
                  </a:moveTo>
                  <a:lnTo>
                    <a:pt x="337820" y="3809"/>
                  </a:lnTo>
                  <a:lnTo>
                    <a:pt x="337820" y="10032"/>
                  </a:lnTo>
                  <a:lnTo>
                    <a:pt x="341630" y="10032"/>
                  </a:lnTo>
                  <a:lnTo>
                    <a:pt x="341630" y="3809"/>
                  </a:lnTo>
                  <a:close/>
                </a:path>
                <a:path w="341629" h="269239">
                  <a:moveTo>
                    <a:pt x="34163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41630" y="3682"/>
                  </a:lnTo>
                  <a:lnTo>
                    <a:pt x="341630" y="0"/>
                  </a:lnTo>
                  <a:close/>
                </a:path>
                <a:path w="341629" h="269239">
                  <a:moveTo>
                    <a:pt x="3810" y="20193"/>
                  </a:moveTo>
                  <a:lnTo>
                    <a:pt x="0" y="20193"/>
                  </a:lnTo>
                  <a:lnTo>
                    <a:pt x="0" y="26542"/>
                  </a:lnTo>
                  <a:lnTo>
                    <a:pt x="3810" y="26542"/>
                  </a:lnTo>
                  <a:lnTo>
                    <a:pt x="3810" y="20193"/>
                  </a:lnTo>
                  <a:close/>
                </a:path>
                <a:path w="341629" h="269239">
                  <a:moveTo>
                    <a:pt x="341630" y="20193"/>
                  </a:moveTo>
                  <a:lnTo>
                    <a:pt x="337820" y="20193"/>
                  </a:lnTo>
                  <a:lnTo>
                    <a:pt x="337820" y="26542"/>
                  </a:lnTo>
                  <a:lnTo>
                    <a:pt x="341630" y="26542"/>
                  </a:lnTo>
                  <a:lnTo>
                    <a:pt x="341630" y="20193"/>
                  </a:lnTo>
                  <a:close/>
                </a:path>
                <a:path w="341629" h="269239">
                  <a:moveTo>
                    <a:pt x="3810" y="26543"/>
                  </a:moveTo>
                  <a:lnTo>
                    <a:pt x="0" y="26543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26543"/>
                  </a:lnTo>
                  <a:close/>
                </a:path>
                <a:path w="341629" h="269239">
                  <a:moveTo>
                    <a:pt x="341630" y="26543"/>
                  </a:moveTo>
                  <a:lnTo>
                    <a:pt x="337820" y="26543"/>
                  </a:lnTo>
                  <a:lnTo>
                    <a:pt x="337820" y="45592"/>
                  </a:lnTo>
                  <a:lnTo>
                    <a:pt x="341630" y="45592"/>
                  </a:lnTo>
                  <a:lnTo>
                    <a:pt x="341630" y="26543"/>
                  </a:lnTo>
                  <a:close/>
                </a:path>
                <a:path w="341629" h="269239">
                  <a:moveTo>
                    <a:pt x="3810" y="45593"/>
                  </a:moveTo>
                  <a:lnTo>
                    <a:pt x="0" y="45593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5593"/>
                  </a:lnTo>
                  <a:close/>
                </a:path>
                <a:path w="341629" h="269239">
                  <a:moveTo>
                    <a:pt x="341630" y="45593"/>
                  </a:moveTo>
                  <a:lnTo>
                    <a:pt x="337820" y="45593"/>
                  </a:lnTo>
                  <a:lnTo>
                    <a:pt x="337820" y="51942"/>
                  </a:lnTo>
                  <a:lnTo>
                    <a:pt x="341630" y="51942"/>
                  </a:lnTo>
                  <a:lnTo>
                    <a:pt x="341630" y="45593"/>
                  </a:lnTo>
                  <a:close/>
                </a:path>
                <a:path w="341629" h="269239">
                  <a:moveTo>
                    <a:pt x="3810" y="51943"/>
                  </a:moveTo>
                  <a:lnTo>
                    <a:pt x="0" y="51943"/>
                  </a:lnTo>
                  <a:lnTo>
                    <a:pt x="0" y="217042"/>
                  </a:lnTo>
                  <a:lnTo>
                    <a:pt x="3810" y="217042"/>
                  </a:lnTo>
                  <a:lnTo>
                    <a:pt x="3810" y="51943"/>
                  </a:lnTo>
                  <a:close/>
                </a:path>
                <a:path w="341629" h="269239">
                  <a:moveTo>
                    <a:pt x="341630" y="51943"/>
                  </a:moveTo>
                  <a:lnTo>
                    <a:pt x="337820" y="51943"/>
                  </a:lnTo>
                  <a:lnTo>
                    <a:pt x="337820" y="217042"/>
                  </a:lnTo>
                  <a:lnTo>
                    <a:pt x="341630" y="217042"/>
                  </a:lnTo>
                  <a:lnTo>
                    <a:pt x="341630" y="51943"/>
                  </a:lnTo>
                  <a:close/>
                </a:path>
                <a:path w="341629" h="269239">
                  <a:moveTo>
                    <a:pt x="3810" y="217043"/>
                  </a:moveTo>
                  <a:lnTo>
                    <a:pt x="0" y="217043"/>
                  </a:lnTo>
                  <a:lnTo>
                    <a:pt x="0" y="223392"/>
                  </a:lnTo>
                  <a:lnTo>
                    <a:pt x="3810" y="223392"/>
                  </a:lnTo>
                  <a:lnTo>
                    <a:pt x="3810" y="217043"/>
                  </a:lnTo>
                  <a:close/>
                </a:path>
                <a:path w="341629" h="269239">
                  <a:moveTo>
                    <a:pt x="341630" y="217043"/>
                  </a:moveTo>
                  <a:lnTo>
                    <a:pt x="337820" y="217043"/>
                  </a:lnTo>
                  <a:lnTo>
                    <a:pt x="337820" y="223392"/>
                  </a:lnTo>
                  <a:lnTo>
                    <a:pt x="341630" y="223392"/>
                  </a:lnTo>
                  <a:lnTo>
                    <a:pt x="341630" y="217043"/>
                  </a:lnTo>
                  <a:close/>
                </a:path>
                <a:path w="341629" h="269239">
                  <a:moveTo>
                    <a:pt x="3810" y="223393"/>
                  </a:moveTo>
                  <a:lnTo>
                    <a:pt x="0" y="223393"/>
                  </a:lnTo>
                  <a:lnTo>
                    <a:pt x="0" y="242442"/>
                  </a:lnTo>
                  <a:lnTo>
                    <a:pt x="3810" y="242442"/>
                  </a:lnTo>
                  <a:lnTo>
                    <a:pt x="3810" y="223393"/>
                  </a:lnTo>
                  <a:close/>
                </a:path>
                <a:path w="341629" h="269239">
                  <a:moveTo>
                    <a:pt x="341630" y="223393"/>
                  </a:moveTo>
                  <a:lnTo>
                    <a:pt x="337820" y="223393"/>
                  </a:lnTo>
                  <a:lnTo>
                    <a:pt x="337820" y="242442"/>
                  </a:lnTo>
                  <a:lnTo>
                    <a:pt x="341630" y="242442"/>
                  </a:lnTo>
                  <a:lnTo>
                    <a:pt x="341630" y="223393"/>
                  </a:lnTo>
                  <a:close/>
                </a:path>
                <a:path w="341629" h="269239">
                  <a:moveTo>
                    <a:pt x="3810" y="242443"/>
                  </a:moveTo>
                  <a:lnTo>
                    <a:pt x="0" y="242443"/>
                  </a:lnTo>
                  <a:lnTo>
                    <a:pt x="0" y="248792"/>
                  </a:lnTo>
                  <a:lnTo>
                    <a:pt x="3810" y="248792"/>
                  </a:lnTo>
                  <a:lnTo>
                    <a:pt x="3810" y="242443"/>
                  </a:lnTo>
                  <a:close/>
                </a:path>
                <a:path w="341629" h="269239">
                  <a:moveTo>
                    <a:pt x="341630" y="242443"/>
                  </a:moveTo>
                  <a:lnTo>
                    <a:pt x="337820" y="242443"/>
                  </a:lnTo>
                  <a:lnTo>
                    <a:pt x="337820" y="248792"/>
                  </a:lnTo>
                  <a:lnTo>
                    <a:pt x="341630" y="248792"/>
                  </a:lnTo>
                  <a:lnTo>
                    <a:pt x="341630" y="242443"/>
                  </a:lnTo>
                  <a:close/>
                </a:path>
                <a:path w="341629" h="269239">
                  <a:moveTo>
                    <a:pt x="3810" y="248920"/>
                  </a:moveTo>
                  <a:lnTo>
                    <a:pt x="0" y="248920"/>
                  </a:lnTo>
                  <a:lnTo>
                    <a:pt x="0" y="269113"/>
                  </a:lnTo>
                  <a:lnTo>
                    <a:pt x="341630" y="269113"/>
                  </a:lnTo>
                  <a:lnTo>
                    <a:pt x="341630" y="265302"/>
                  </a:lnTo>
                  <a:lnTo>
                    <a:pt x="3810" y="265302"/>
                  </a:lnTo>
                  <a:lnTo>
                    <a:pt x="3810" y="248920"/>
                  </a:lnTo>
                  <a:close/>
                </a:path>
                <a:path w="341629" h="269239">
                  <a:moveTo>
                    <a:pt x="341630" y="248920"/>
                  </a:moveTo>
                  <a:lnTo>
                    <a:pt x="337820" y="248920"/>
                  </a:lnTo>
                  <a:lnTo>
                    <a:pt x="337820" y="265302"/>
                  </a:lnTo>
                  <a:lnTo>
                    <a:pt x="341630" y="265302"/>
                  </a:lnTo>
                  <a:lnTo>
                    <a:pt x="341630" y="24892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3359150" y="1855597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19">
                  <a:moveTo>
                    <a:pt x="3810" y="15240"/>
                  </a:moveTo>
                  <a:lnTo>
                    <a:pt x="0" y="15240"/>
                  </a:lnTo>
                  <a:lnTo>
                    <a:pt x="0" y="16383"/>
                  </a:lnTo>
                  <a:lnTo>
                    <a:pt x="3810" y="16383"/>
                  </a:lnTo>
                  <a:lnTo>
                    <a:pt x="3810" y="15240"/>
                  </a:lnTo>
                  <a:close/>
                </a:path>
                <a:path w="334010" h="261619">
                  <a:moveTo>
                    <a:pt x="334010" y="15240"/>
                  </a:moveTo>
                  <a:lnTo>
                    <a:pt x="330200" y="15240"/>
                  </a:lnTo>
                  <a:lnTo>
                    <a:pt x="330200" y="16383"/>
                  </a:lnTo>
                  <a:lnTo>
                    <a:pt x="334010" y="16383"/>
                  </a:lnTo>
                  <a:lnTo>
                    <a:pt x="334010" y="15240"/>
                  </a:lnTo>
                  <a:close/>
                </a:path>
                <a:path w="334010" h="261619">
                  <a:moveTo>
                    <a:pt x="3810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10" y="15112"/>
                  </a:lnTo>
                  <a:lnTo>
                    <a:pt x="3810" y="12700"/>
                  </a:lnTo>
                  <a:close/>
                </a:path>
                <a:path w="334010" h="261619">
                  <a:moveTo>
                    <a:pt x="334010" y="12700"/>
                  </a:moveTo>
                  <a:lnTo>
                    <a:pt x="330200" y="12700"/>
                  </a:lnTo>
                  <a:lnTo>
                    <a:pt x="330200" y="15112"/>
                  </a:lnTo>
                  <a:lnTo>
                    <a:pt x="334010" y="15112"/>
                  </a:lnTo>
                  <a:lnTo>
                    <a:pt x="334010" y="12700"/>
                  </a:lnTo>
                  <a:close/>
                </a:path>
                <a:path w="334010" h="261619">
                  <a:moveTo>
                    <a:pt x="3810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10" y="12573"/>
                  </a:lnTo>
                  <a:lnTo>
                    <a:pt x="3810" y="8890"/>
                  </a:lnTo>
                  <a:close/>
                </a:path>
                <a:path w="334010" h="261619">
                  <a:moveTo>
                    <a:pt x="334010" y="8890"/>
                  </a:moveTo>
                  <a:lnTo>
                    <a:pt x="330200" y="8890"/>
                  </a:lnTo>
                  <a:lnTo>
                    <a:pt x="330200" y="12573"/>
                  </a:lnTo>
                  <a:lnTo>
                    <a:pt x="334010" y="12573"/>
                  </a:lnTo>
                  <a:lnTo>
                    <a:pt x="334010" y="8890"/>
                  </a:lnTo>
                  <a:close/>
                </a:path>
                <a:path w="334010" h="261619">
                  <a:moveTo>
                    <a:pt x="3810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10" y="8762"/>
                  </a:lnTo>
                  <a:lnTo>
                    <a:pt x="3810" y="6350"/>
                  </a:lnTo>
                  <a:close/>
                </a:path>
                <a:path w="334010" h="261619">
                  <a:moveTo>
                    <a:pt x="334010" y="6350"/>
                  </a:moveTo>
                  <a:lnTo>
                    <a:pt x="330200" y="6350"/>
                  </a:lnTo>
                  <a:lnTo>
                    <a:pt x="330200" y="8762"/>
                  </a:lnTo>
                  <a:lnTo>
                    <a:pt x="334010" y="8762"/>
                  </a:lnTo>
                  <a:lnTo>
                    <a:pt x="334010" y="6350"/>
                  </a:lnTo>
                  <a:close/>
                </a:path>
                <a:path w="334010" h="261619">
                  <a:moveTo>
                    <a:pt x="334010" y="0"/>
                  </a:moveTo>
                  <a:lnTo>
                    <a:pt x="0" y="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3683"/>
                  </a:lnTo>
                  <a:lnTo>
                    <a:pt x="334010" y="3683"/>
                  </a:lnTo>
                  <a:lnTo>
                    <a:pt x="334010" y="0"/>
                  </a:lnTo>
                  <a:close/>
                </a:path>
                <a:path w="334010" h="261619">
                  <a:moveTo>
                    <a:pt x="334010" y="3683"/>
                  </a:moveTo>
                  <a:lnTo>
                    <a:pt x="330200" y="3683"/>
                  </a:lnTo>
                  <a:lnTo>
                    <a:pt x="330200" y="6223"/>
                  </a:lnTo>
                  <a:lnTo>
                    <a:pt x="334010" y="6223"/>
                  </a:lnTo>
                  <a:lnTo>
                    <a:pt x="334010" y="3683"/>
                  </a:lnTo>
                  <a:close/>
                </a:path>
                <a:path w="334010" h="261619">
                  <a:moveTo>
                    <a:pt x="3810" y="16383"/>
                  </a:moveTo>
                  <a:lnTo>
                    <a:pt x="0" y="16383"/>
                  </a:lnTo>
                  <a:lnTo>
                    <a:pt x="0" y="22733"/>
                  </a:lnTo>
                  <a:lnTo>
                    <a:pt x="3810" y="22733"/>
                  </a:lnTo>
                  <a:lnTo>
                    <a:pt x="3810" y="16383"/>
                  </a:lnTo>
                  <a:close/>
                </a:path>
                <a:path w="334010" h="261619">
                  <a:moveTo>
                    <a:pt x="334010" y="16383"/>
                  </a:moveTo>
                  <a:lnTo>
                    <a:pt x="330200" y="16383"/>
                  </a:lnTo>
                  <a:lnTo>
                    <a:pt x="330200" y="22733"/>
                  </a:lnTo>
                  <a:lnTo>
                    <a:pt x="334010" y="22733"/>
                  </a:lnTo>
                  <a:lnTo>
                    <a:pt x="334010" y="16383"/>
                  </a:lnTo>
                  <a:close/>
                </a:path>
                <a:path w="334010" h="261619">
                  <a:moveTo>
                    <a:pt x="3810" y="22733"/>
                  </a:moveTo>
                  <a:lnTo>
                    <a:pt x="0" y="22733"/>
                  </a:lnTo>
                  <a:lnTo>
                    <a:pt x="0" y="41783"/>
                  </a:lnTo>
                  <a:lnTo>
                    <a:pt x="3810" y="41783"/>
                  </a:lnTo>
                  <a:lnTo>
                    <a:pt x="3810" y="22733"/>
                  </a:lnTo>
                  <a:close/>
                </a:path>
                <a:path w="334010" h="261619">
                  <a:moveTo>
                    <a:pt x="334010" y="22733"/>
                  </a:moveTo>
                  <a:lnTo>
                    <a:pt x="330200" y="22733"/>
                  </a:lnTo>
                  <a:lnTo>
                    <a:pt x="330200" y="41783"/>
                  </a:lnTo>
                  <a:lnTo>
                    <a:pt x="334010" y="41783"/>
                  </a:lnTo>
                  <a:lnTo>
                    <a:pt x="334010" y="22733"/>
                  </a:lnTo>
                  <a:close/>
                </a:path>
                <a:path w="334010" h="261619">
                  <a:moveTo>
                    <a:pt x="3810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41783"/>
                  </a:lnTo>
                  <a:close/>
                </a:path>
                <a:path w="334010" h="261619">
                  <a:moveTo>
                    <a:pt x="334010" y="41783"/>
                  </a:moveTo>
                  <a:lnTo>
                    <a:pt x="330200" y="41783"/>
                  </a:lnTo>
                  <a:lnTo>
                    <a:pt x="330200" y="48133"/>
                  </a:lnTo>
                  <a:lnTo>
                    <a:pt x="334010" y="48133"/>
                  </a:lnTo>
                  <a:lnTo>
                    <a:pt x="334010" y="41783"/>
                  </a:lnTo>
                  <a:close/>
                </a:path>
                <a:path w="334010" h="261619">
                  <a:moveTo>
                    <a:pt x="3810" y="48133"/>
                  </a:moveTo>
                  <a:lnTo>
                    <a:pt x="0" y="48133"/>
                  </a:lnTo>
                  <a:lnTo>
                    <a:pt x="0" y="213233"/>
                  </a:lnTo>
                  <a:lnTo>
                    <a:pt x="3810" y="213233"/>
                  </a:lnTo>
                  <a:lnTo>
                    <a:pt x="3810" y="48133"/>
                  </a:lnTo>
                  <a:close/>
                </a:path>
                <a:path w="334010" h="261619">
                  <a:moveTo>
                    <a:pt x="334010" y="48133"/>
                  </a:moveTo>
                  <a:lnTo>
                    <a:pt x="330200" y="48133"/>
                  </a:lnTo>
                  <a:lnTo>
                    <a:pt x="330200" y="213233"/>
                  </a:lnTo>
                  <a:lnTo>
                    <a:pt x="334010" y="213233"/>
                  </a:lnTo>
                  <a:lnTo>
                    <a:pt x="334010" y="48133"/>
                  </a:lnTo>
                  <a:close/>
                </a:path>
                <a:path w="334010" h="261619">
                  <a:moveTo>
                    <a:pt x="3810" y="213233"/>
                  </a:moveTo>
                  <a:lnTo>
                    <a:pt x="0" y="213233"/>
                  </a:lnTo>
                  <a:lnTo>
                    <a:pt x="0" y="219583"/>
                  </a:lnTo>
                  <a:lnTo>
                    <a:pt x="3810" y="219583"/>
                  </a:lnTo>
                  <a:lnTo>
                    <a:pt x="3810" y="213233"/>
                  </a:lnTo>
                  <a:close/>
                </a:path>
                <a:path w="334010" h="261619">
                  <a:moveTo>
                    <a:pt x="334010" y="213233"/>
                  </a:moveTo>
                  <a:lnTo>
                    <a:pt x="330200" y="213233"/>
                  </a:lnTo>
                  <a:lnTo>
                    <a:pt x="330200" y="219583"/>
                  </a:lnTo>
                  <a:lnTo>
                    <a:pt x="334010" y="219583"/>
                  </a:lnTo>
                  <a:lnTo>
                    <a:pt x="334010" y="213233"/>
                  </a:lnTo>
                  <a:close/>
                </a:path>
                <a:path w="334010" h="261619">
                  <a:moveTo>
                    <a:pt x="3810" y="219583"/>
                  </a:moveTo>
                  <a:lnTo>
                    <a:pt x="0" y="21958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219583"/>
                  </a:lnTo>
                  <a:close/>
                </a:path>
                <a:path w="334010" h="261619">
                  <a:moveTo>
                    <a:pt x="334010" y="219583"/>
                  </a:moveTo>
                  <a:lnTo>
                    <a:pt x="330200" y="219583"/>
                  </a:lnTo>
                  <a:lnTo>
                    <a:pt x="330200" y="238633"/>
                  </a:lnTo>
                  <a:lnTo>
                    <a:pt x="334010" y="238633"/>
                  </a:lnTo>
                  <a:lnTo>
                    <a:pt x="334010" y="219583"/>
                  </a:lnTo>
                  <a:close/>
                </a:path>
                <a:path w="334010" h="261619">
                  <a:moveTo>
                    <a:pt x="3810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238633"/>
                  </a:lnTo>
                  <a:close/>
                </a:path>
                <a:path w="334010" h="261619">
                  <a:moveTo>
                    <a:pt x="334010" y="238633"/>
                  </a:moveTo>
                  <a:lnTo>
                    <a:pt x="330200" y="238633"/>
                  </a:lnTo>
                  <a:lnTo>
                    <a:pt x="330200" y="244983"/>
                  </a:lnTo>
                  <a:lnTo>
                    <a:pt x="334010" y="244983"/>
                  </a:lnTo>
                  <a:lnTo>
                    <a:pt x="334010" y="238633"/>
                  </a:lnTo>
                  <a:close/>
                </a:path>
                <a:path w="334010" h="261619">
                  <a:moveTo>
                    <a:pt x="3810" y="245110"/>
                  </a:moveTo>
                  <a:lnTo>
                    <a:pt x="0" y="245110"/>
                  </a:lnTo>
                  <a:lnTo>
                    <a:pt x="0" y="261493"/>
                  </a:lnTo>
                  <a:lnTo>
                    <a:pt x="334010" y="261493"/>
                  </a:lnTo>
                  <a:lnTo>
                    <a:pt x="334010" y="257683"/>
                  </a:lnTo>
                  <a:lnTo>
                    <a:pt x="3810" y="257683"/>
                  </a:lnTo>
                  <a:lnTo>
                    <a:pt x="3810" y="245110"/>
                  </a:lnTo>
                  <a:close/>
                </a:path>
                <a:path w="334010" h="261619">
                  <a:moveTo>
                    <a:pt x="334010" y="245110"/>
                  </a:moveTo>
                  <a:lnTo>
                    <a:pt x="330200" y="245110"/>
                  </a:lnTo>
                  <a:lnTo>
                    <a:pt x="330200" y="257683"/>
                  </a:lnTo>
                  <a:lnTo>
                    <a:pt x="334010" y="257683"/>
                  </a:lnTo>
                  <a:lnTo>
                    <a:pt x="334010" y="24511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3362959" y="185928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810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11557"/>
                  </a:lnTo>
                  <a:close/>
                </a:path>
                <a:path w="326389" h="254000">
                  <a:moveTo>
                    <a:pt x="326389" y="11557"/>
                  </a:moveTo>
                  <a:lnTo>
                    <a:pt x="322579" y="11557"/>
                  </a:lnTo>
                  <a:lnTo>
                    <a:pt x="322579" y="12700"/>
                  </a:lnTo>
                  <a:lnTo>
                    <a:pt x="326389" y="12700"/>
                  </a:lnTo>
                  <a:lnTo>
                    <a:pt x="326389" y="11557"/>
                  </a:lnTo>
                  <a:close/>
                </a:path>
                <a:path w="326389" h="254000">
                  <a:moveTo>
                    <a:pt x="3810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9016"/>
                  </a:lnTo>
                  <a:close/>
                </a:path>
                <a:path w="326389" h="254000">
                  <a:moveTo>
                    <a:pt x="326389" y="9016"/>
                  </a:moveTo>
                  <a:lnTo>
                    <a:pt x="322579" y="9016"/>
                  </a:lnTo>
                  <a:lnTo>
                    <a:pt x="322579" y="11429"/>
                  </a:lnTo>
                  <a:lnTo>
                    <a:pt x="326389" y="11429"/>
                  </a:lnTo>
                  <a:lnTo>
                    <a:pt x="326389" y="9016"/>
                  </a:lnTo>
                  <a:close/>
                </a:path>
                <a:path w="326389" h="254000">
                  <a:moveTo>
                    <a:pt x="381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5207"/>
                  </a:lnTo>
                  <a:close/>
                </a:path>
                <a:path w="326389" h="254000">
                  <a:moveTo>
                    <a:pt x="326389" y="5207"/>
                  </a:moveTo>
                  <a:lnTo>
                    <a:pt x="322579" y="5207"/>
                  </a:lnTo>
                  <a:lnTo>
                    <a:pt x="322579" y="8889"/>
                  </a:lnTo>
                  <a:lnTo>
                    <a:pt x="326389" y="8889"/>
                  </a:lnTo>
                  <a:lnTo>
                    <a:pt x="326389" y="5207"/>
                  </a:lnTo>
                  <a:close/>
                </a:path>
                <a:path w="326389" h="254000">
                  <a:moveTo>
                    <a:pt x="326389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26389" y="3810"/>
                  </a:lnTo>
                  <a:lnTo>
                    <a:pt x="326389" y="2666"/>
                  </a:lnTo>
                  <a:close/>
                </a:path>
                <a:path w="326389" h="254000">
                  <a:moveTo>
                    <a:pt x="326389" y="3810"/>
                  </a:moveTo>
                  <a:lnTo>
                    <a:pt x="322579" y="3810"/>
                  </a:lnTo>
                  <a:lnTo>
                    <a:pt x="322579" y="5079"/>
                  </a:lnTo>
                  <a:lnTo>
                    <a:pt x="326389" y="5079"/>
                  </a:lnTo>
                  <a:lnTo>
                    <a:pt x="326389" y="3810"/>
                  </a:lnTo>
                  <a:close/>
                </a:path>
                <a:path w="326389" h="254000">
                  <a:moveTo>
                    <a:pt x="3263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6389" y="2539"/>
                  </a:lnTo>
                  <a:lnTo>
                    <a:pt x="326389" y="0"/>
                  </a:lnTo>
                  <a:close/>
                </a:path>
                <a:path w="326389" h="2540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26389" h="254000">
                  <a:moveTo>
                    <a:pt x="326389" y="12700"/>
                  </a:moveTo>
                  <a:lnTo>
                    <a:pt x="322579" y="12700"/>
                  </a:lnTo>
                  <a:lnTo>
                    <a:pt x="322579" y="19050"/>
                  </a:lnTo>
                  <a:lnTo>
                    <a:pt x="326389" y="19050"/>
                  </a:lnTo>
                  <a:lnTo>
                    <a:pt x="326389" y="12700"/>
                  </a:lnTo>
                  <a:close/>
                </a:path>
                <a:path w="326389" h="254000">
                  <a:moveTo>
                    <a:pt x="3810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9050"/>
                  </a:lnTo>
                  <a:close/>
                </a:path>
                <a:path w="326389" h="254000">
                  <a:moveTo>
                    <a:pt x="326389" y="19050"/>
                  </a:moveTo>
                  <a:lnTo>
                    <a:pt x="322579" y="19050"/>
                  </a:lnTo>
                  <a:lnTo>
                    <a:pt x="322579" y="38100"/>
                  </a:lnTo>
                  <a:lnTo>
                    <a:pt x="326389" y="38100"/>
                  </a:lnTo>
                  <a:lnTo>
                    <a:pt x="326389" y="19050"/>
                  </a:lnTo>
                  <a:close/>
                </a:path>
                <a:path w="326389" h="2540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26389" h="254000">
                  <a:moveTo>
                    <a:pt x="326389" y="38100"/>
                  </a:moveTo>
                  <a:lnTo>
                    <a:pt x="322579" y="38100"/>
                  </a:lnTo>
                  <a:lnTo>
                    <a:pt x="322579" y="44450"/>
                  </a:lnTo>
                  <a:lnTo>
                    <a:pt x="326389" y="44450"/>
                  </a:lnTo>
                  <a:lnTo>
                    <a:pt x="326389" y="38100"/>
                  </a:lnTo>
                  <a:close/>
                </a:path>
                <a:path w="326389" h="254000">
                  <a:moveTo>
                    <a:pt x="3810" y="44450"/>
                  </a:moveTo>
                  <a:lnTo>
                    <a:pt x="0" y="4445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44450"/>
                  </a:lnTo>
                  <a:close/>
                </a:path>
                <a:path w="326389" h="254000">
                  <a:moveTo>
                    <a:pt x="326389" y="44450"/>
                  </a:moveTo>
                  <a:lnTo>
                    <a:pt x="322579" y="44450"/>
                  </a:lnTo>
                  <a:lnTo>
                    <a:pt x="322579" y="209550"/>
                  </a:lnTo>
                  <a:lnTo>
                    <a:pt x="326389" y="209550"/>
                  </a:lnTo>
                  <a:lnTo>
                    <a:pt x="326389" y="44450"/>
                  </a:lnTo>
                  <a:close/>
                </a:path>
                <a:path w="326389" h="254000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26389" h="254000">
                  <a:moveTo>
                    <a:pt x="326389" y="209550"/>
                  </a:moveTo>
                  <a:lnTo>
                    <a:pt x="322579" y="209550"/>
                  </a:lnTo>
                  <a:lnTo>
                    <a:pt x="322579" y="215900"/>
                  </a:lnTo>
                  <a:lnTo>
                    <a:pt x="326389" y="215900"/>
                  </a:lnTo>
                  <a:lnTo>
                    <a:pt x="326389" y="209550"/>
                  </a:lnTo>
                  <a:close/>
                </a:path>
                <a:path w="326389" h="254000">
                  <a:moveTo>
                    <a:pt x="3810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15900"/>
                  </a:lnTo>
                  <a:close/>
                </a:path>
                <a:path w="326389" h="254000">
                  <a:moveTo>
                    <a:pt x="326389" y="215900"/>
                  </a:moveTo>
                  <a:lnTo>
                    <a:pt x="322579" y="215900"/>
                  </a:lnTo>
                  <a:lnTo>
                    <a:pt x="322579" y="234950"/>
                  </a:lnTo>
                  <a:lnTo>
                    <a:pt x="326389" y="234950"/>
                  </a:lnTo>
                  <a:lnTo>
                    <a:pt x="326389" y="215900"/>
                  </a:lnTo>
                  <a:close/>
                </a:path>
                <a:path w="326389" h="25400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26389" h="254000">
                  <a:moveTo>
                    <a:pt x="326389" y="234950"/>
                  </a:moveTo>
                  <a:lnTo>
                    <a:pt x="322579" y="234950"/>
                  </a:lnTo>
                  <a:lnTo>
                    <a:pt x="322579" y="241300"/>
                  </a:lnTo>
                  <a:lnTo>
                    <a:pt x="326389" y="241300"/>
                  </a:lnTo>
                  <a:lnTo>
                    <a:pt x="326389" y="234950"/>
                  </a:lnTo>
                  <a:close/>
                </a:path>
                <a:path w="326389" h="254000">
                  <a:moveTo>
                    <a:pt x="3810" y="241427"/>
                  </a:moveTo>
                  <a:lnTo>
                    <a:pt x="0" y="241427"/>
                  </a:lnTo>
                  <a:lnTo>
                    <a:pt x="0" y="254000"/>
                  </a:lnTo>
                  <a:lnTo>
                    <a:pt x="326389" y="254000"/>
                  </a:lnTo>
                  <a:lnTo>
                    <a:pt x="326389" y="250190"/>
                  </a:lnTo>
                  <a:lnTo>
                    <a:pt x="3810" y="250190"/>
                  </a:lnTo>
                  <a:lnTo>
                    <a:pt x="3810" y="241427"/>
                  </a:lnTo>
                  <a:close/>
                </a:path>
                <a:path w="326389" h="254000">
                  <a:moveTo>
                    <a:pt x="326389" y="241427"/>
                  </a:moveTo>
                  <a:lnTo>
                    <a:pt x="322579" y="241427"/>
                  </a:lnTo>
                  <a:lnTo>
                    <a:pt x="322579" y="250190"/>
                  </a:lnTo>
                  <a:lnTo>
                    <a:pt x="326389" y="250190"/>
                  </a:lnTo>
                  <a:lnTo>
                    <a:pt x="326389" y="241427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3366770" y="1863089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70" h="246380">
                  <a:moveTo>
                    <a:pt x="3810" y="8902"/>
                  </a:moveTo>
                  <a:lnTo>
                    <a:pt x="0" y="8902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8902"/>
                  </a:lnTo>
                  <a:close/>
                </a:path>
                <a:path w="318770" h="246380">
                  <a:moveTo>
                    <a:pt x="3810" y="7747"/>
                  </a:moveTo>
                  <a:lnTo>
                    <a:pt x="0" y="7747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7747"/>
                  </a:lnTo>
                  <a:close/>
                </a:path>
                <a:path w="318770" h="246380">
                  <a:moveTo>
                    <a:pt x="3810" y="5207"/>
                  </a:moveTo>
                  <a:lnTo>
                    <a:pt x="0" y="5207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207"/>
                  </a:lnTo>
                  <a:close/>
                </a:path>
                <a:path w="318770" h="246380">
                  <a:moveTo>
                    <a:pt x="318770" y="237617"/>
                  </a:moveTo>
                  <a:lnTo>
                    <a:pt x="316230" y="237617"/>
                  </a:lnTo>
                  <a:lnTo>
                    <a:pt x="316230" y="243840"/>
                  </a:lnTo>
                  <a:lnTo>
                    <a:pt x="3810" y="243840"/>
                  </a:lnTo>
                  <a:lnTo>
                    <a:pt x="3810" y="34290"/>
                  </a:lnTo>
                  <a:lnTo>
                    <a:pt x="3810" y="15252"/>
                  </a:lnTo>
                  <a:lnTo>
                    <a:pt x="0" y="15252"/>
                  </a:lnTo>
                  <a:lnTo>
                    <a:pt x="0" y="34290"/>
                  </a:lnTo>
                  <a:lnTo>
                    <a:pt x="0" y="243840"/>
                  </a:lnTo>
                  <a:lnTo>
                    <a:pt x="0" y="246380"/>
                  </a:lnTo>
                  <a:lnTo>
                    <a:pt x="318770" y="246380"/>
                  </a:lnTo>
                  <a:lnTo>
                    <a:pt x="318770" y="243840"/>
                  </a:lnTo>
                  <a:lnTo>
                    <a:pt x="318770" y="237617"/>
                  </a:lnTo>
                  <a:close/>
                </a:path>
                <a:path w="318770" h="246380">
                  <a:moveTo>
                    <a:pt x="318770" y="15252"/>
                  </a:moveTo>
                  <a:lnTo>
                    <a:pt x="316230" y="15252"/>
                  </a:lnTo>
                  <a:lnTo>
                    <a:pt x="316230" y="34290"/>
                  </a:lnTo>
                  <a:lnTo>
                    <a:pt x="316230" y="237490"/>
                  </a:lnTo>
                  <a:lnTo>
                    <a:pt x="318770" y="237490"/>
                  </a:lnTo>
                  <a:lnTo>
                    <a:pt x="318770" y="34290"/>
                  </a:lnTo>
                  <a:lnTo>
                    <a:pt x="318770" y="15252"/>
                  </a:lnTo>
                  <a:close/>
                </a:path>
                <a:path w="318770" h="246380">
                  <a:moveTo>
                    <a:pt x="318770" y="8902"/>
                  </a:moveTo>
                  <a:lnTo>
                    <a:pt x="316230" y="8902"/>
                  </a:lnTo>
                  <a:lnTo>
                    <a:pt x="316230" y="15240"/>
                  </a:lnTo>
                  <a:lnTo>
                    <a:pt x="318770" y="15240"/>
                  </a:lnTo>
                  <a:lnTo>
                    <a:pt x="318770" y="8902"/>
                  </a:lnTo>
                  <a:close/>
                </a:path>
                <a:path w="318770" h="246380">
                  <a:moveTo>
                    <a:pt x="318770" y="7747"/>
                  </a:moveTo>
                  <a:lnTo>
                    <a:pt x="316230" y="7747"/>
                  </a:lnTo>
                  <a:lnTo>
                    <a:pt x="316230" y="8890"/>
                  </a:lnTo>
                  <a:lnTo>
                    <a:pt x="318770" y="8890"/>
                  </a:lnTo>
                  <a:lnTo>
                    <a:pt x="318770" y="7747"/>
                  </a:lnTo>
                  <a:close/>
                </a:path>
                <a:path w="318770" h="246380">
                  <a:moveTo>
                    <a:pt x="318770" y="5207"/>
                  </a:moveTo>
                  <a:lnTo>
                    <a:pt x="316230" y="5207"/>
                  </a:lnTo>
                  <a:lnTo>
                    <a:pt x="316230" y="7620"/>
                  </a:lnTo>
                  <a:lnTo>
                    <a:pt x="318770" y="7620"/>
                  </a:lnTo>
                  <a:lnTo>
                    <a:pt x="318770" y="5207"/>
                  </a:lnTo>
                  <a:close/>
                </a:path>
                <a:path w="318770" h="246380">
                  <a:moveTo>
                    <a:pt x="3187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16230" y="3810"/>
                  </a:lnTo>
                  <a:lnTo>
                    <a:pt x="316230" y="5080"/>
                  </a:lnTo>
                  <a:lnTo>
                    <a:pt x="318770" y="5080"/>
                  </a:lnTo>
                  <a:lnTo>
                    <a:pt x="318770" y="3810"/>
                  </a:lnTo>
                  <a:lnTo>
                    <a:pt x="318770" y="1270"/>
                  </a:lnTo>
                  <a:lnTo>
                    <a:pt x="318770" y="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3370580" y="1866899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20" h="240030">
                  <a:moveTo>
                    <a:pt x="3810" y="5092"/>
                  </a:moveTo>
                  <a:lnTo>
                    <a:pt x="0" y="5092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5092"/>
                  </a:lnTo>
                  <a:close/>
                </a:path>
                <a:path w="312420" h="240030">
                  <a:moveTo>
                    <a:pt x="3810" y="3937"/>
                  </a:moveTo>
                  <a:lnTo>
                    <a:pt x="0" y="3937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937"/>
                  </a:lnTo>
                  <a:close/>
                </a:path>
                <a:path w="312420" h="240030">
                  <a:moveTo>
                    <a:pt x="312420" y="233807"/>
                  </a:moveTo>
                  <a:lnTo>
                    <a:pt x="308610" y="233807"/>
                  </a:lnTo>
                  <a:lnTo>
                    <a:pt x="308610" y="236220"/>
                  </a:lnTo>
                  <a:lnTo>
                    <a:pt x="3797" y="236220"/>
                  </a:lnTo>
                  <a:lnTo>
                    <a:pt x="3797" y="30480"/>
                  </a:lnTo>
                  <a:lnTo>
                    <a:pt x="3810" y="11442"/>
                  </a:lnTo>
                  <a:lnTo>
                    <a:pt x="0" y="11442"/>
                  </a:lnTo>
                  <a:lnTo>
                    <a:pt x="0" y="30480"/>
                  </a:lnTo>
                  <a:lnTo>
                    <a:pt x="0" y="236220"/>
                  </a:lnTo>
                  <a:lnTo>
                    <a:pt x="0" y="240030"/>
                  </a:lnTo>
                  <a:lnTo>
                    <a:pt x="312420" y="240030"/>
                  </a:lnTo>
                  <a:lnTo>
                    <a:pt x="312420" y="236220"/>
                  </a:lnTo>
                  <a:lnTo>
                    <a:pt x="312420" y="233807"/>
                  </a:lnTo>
                  <a:close/>
                </a:path>
                <a:path w="312420" h="240030">
                  <a:moveTo>
                    <a:pt x="312420" y="11442"/>
                  </a:moveTo>
                  <a:lnTo>
                    <a:pt x="308610" y="11442"/>
                  </a:lnTo>
                  <a:lnTo>
                    <a:pt x="308610" y="30480"/>
                  </a:lnTo>
                  <a:lnTo>
                    <a:pt x="308610" y="233680"/>
                  </a:lnTo>
                  <a:lnTo>
                    <a:pt x="312420" y="233680"/>
                  </a:lnTo>
                  <a:lnTo>
                    <a:pt x="312420" y="30480"/>
                  </a:lnTo>
                  <a:lnTo>
                    <a:pt x="312420" y="11442"/>
                  </a:lnTo>
                  <a:close/>
                </a:path>
                <a:path w="312420" h="240030">
                  <a:moveTo>
                    <a:pt x="312420" y="5092"/>
                  </a:moveTo>
                  <a:lnTo>
                    <a:pt x="308610" y="5092"/>
                  </a:lnTo>
                  <a:lnTo>
                    <a:pt x="308610" y="11430"/>
                  </a:lnTo>
                  <a:lnTo>
                    <a:pt x="312420" y="11430"/>
                  </a:lnTo>
                  <a:lnTo>
                    <a:pt x="312420" y="5092"/>
                  </a:lnTo>
                  <a:close/>
                </a:path>
                <a:path w="312420" h="240030">
                  <a:moveTo>
                    <a:pt x="312420" y="3937"/>
                  </a:moveTo>
                  <a:lnTo>
                    <a:pt x="308610" y="3937"/>
                  </a:lnTo>
                  <a:lnTo>
                    <a:pt x="308610" y="5080"/>
                  </a:lnTo>
                  <a:lnTo>
                    <a:pt x="312420" y="5080"/>
                  </a:lnTo>
                  <a:lnTo>
                    <a:pt x="312420" y="3937"/>
                  </a:lnTo>
                  <a:close/>
                </a:path>
                <a:path w="312420" h="240030">
                  <a:moveTo>
                    <a:pt x="312420" y="1397"/>
                  </a:moveTo>
                  <a:lnTo>
                    <a:pt x="0" y="1397"/>
                  </a:lnTo>
                  <a:lnTo>
                    <a:pt x="0" y="3810"/>
                  </a:lnTo>
                  <a:lnTo>
                    <a:pt x="312420" y="3810"/>
                  </a:lnTo>
                  <a:lnTo>
                    <a:pt x="312420" y="1397"/>
                  </a:lnTo>
                  <a:close/>
                </a:path>
                <a:path w="312420" h="240030">
                  <a:moveTo>
                    <a:pt x="3124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12420" y="1270"/>
                  </a:lnTo>
                  <a:lnTo>
                    <a:pt x="312420" y="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3374377" y="1870836"/>
              <a:ext cx="305435" cy="232410"/>
            </a:xfrm>
            <a:custGeom>
              <a:avLst/>
              <a:gdLst/>
              <a:ahLst/>
              <a:cxnLst/>
              <a:rect l="l" t="t" r="r" b="b"/>
              <a:pathLst>
                <a:path w="305435" h="232410">
                  <a:moveTo>
                    <a:pt x="304812" y="229870"/>
                  </a:moveTo>
                  <a:lnTo>
                    <a:pt x="12" y="229870"/>
                  </a:lnTo>
                  <a:lnTo>
                    <a:pt x="12" y="232283"/>
                  </a:lnTo>
                  <a:lnTo>
                    <a:pt x="304812" y="232283"/>
                  </a:lnTo>
                  <a:lnTo>
                    <a:pt x="304812" y="229870"/>
                  </a:lnTo>
                  <a:close/>
                </a:path>
                <a:path w="305435" h="232410">
                  <a:moveTo>
                    <a:pt x="304812" y="7505"/>
                  </a:moveTo>
                  <a:lnTo>
                    <a:pt x="301002" y="7505"/>
                  </a:lnTo>
                  <a:lnTo>
                    <a:pt x="301002" y="26543"/>
                  </a:lnTo>
                  <a:lnTo>
                    <a:pt x="301002" y="228473"/>
                  </a:lnTo>
                  <a:lnTo>
                    <a:pt x="2552" y="228473"/>
                  </a:lnTo>
                  <a:lnTo>
                    <a:pt x="2552" y="26543"/>
                  </a:lnTo>
                  <a:lnTo>
                    <a:pt x="2552" y="7505"/>
                  </a:lnTo>
                  <a:lnTo>
                    <a:pt x="12" y="7505"/>
                  </a:lnTo>
                  <a:lnTo>
                    <a:pt x="12" y="26543"/>
                  </a:lnTo>
                  <a:lnTo>
                    <a:pt x="0" y="228473"/>
                  </a:lnTo>
                  <a:lnTo>
                    <a:pt x="12" y="229743"/>
                  </a:lnTo>
                  <a:lnTo>
                    <a:pt x="304812" y="229743"/>
                  </a:lnTo>
                  <a:lnTo>
                    <a:pt x="304812" y="228473"/>
                  </a:lnTo>
                  <a:lnTo>
                    <a:pt x="304800" y="26543"/>
                  </a:lnTo>
                  <a:lnTo>
                    <a:pt x="304812" y="7505"/>
                  </a:lnTo>
                  <a:close/>
                </a:path>
                <a:path w="305435" h="232410">
                  <a:moveTo>
                    <a:pt x="304812" y="0"/>
                  </a:moveTo>
                  <a:lnTo>
                    <a:pt x="12" y="0"/>
                  </a:lnTo>
                  <a:lnTo>
                    <a:pt x="12" y="1143"/>
                  </a:lnTo>
                  <a:lnTo>
                    <a:pt x="12" y="3683"/>
                  </a:lnTo>
                  <a:lnTo>
                    <a:pt x="12" y="7493"/>
                  </a:lnTo>
                  <a:lnTo>
                    <a:pt x="2552" y="7493"/>
                  </a:lnTo>
                  <a:lnTo>
                    <a:pt x="2552" y="3683"/>
                  </a:lnTo>
                  <a:lnTo>
                    <a:pt x="301002" y="3683"/>
                  </a:lnTo>
                  <a:lnTo>
                    <a:pt x="301002" y="7493"/>
                  </a:lnTo>
                  <a:lnTo>
                    <a:pt x="304812" y="7493"/>
                  </a:lnTo>
                  <a:lnTo>
                    <a:pt x="304812" y="3683"/>
                  </a:lnTo>
                  <a:lnTo>
                    <a:pt x="304812" y="1143"/>
                  </a:lnTo>
                  <a:lnTo>
                    <a:pt x="304812" y="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3376930" y="1874519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22860"/>
                  </a:lnTo>
                  <a:lnTo>
                    <a:pt x="0" y="220980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0980"/>
                  </a:lnTo>
                  <a:lnTo>
                    <a:pt x="298450" y="22860"/>
                  </a:lnTo>
                  <a:lnTo>
                    <a:pt x="298450" y="3822"/>
                  </a:lnTo>
                  <a:lnTo>
                    <a:pt x="294640" y="3822"/>
                  </a:lnTo>
                  <a:lnTo>
                    <a:pt x="294640" y="22860"/>
                  </a:lnTo>
                  <a:lnTo>
                    <a:pt x="294640" y="220980"/>
                  </a:lnTo>
                  <a:lnTo>
                    <a:pt x="3797" y="220980"/>
                  </a:lnTo>
                  <a:lnTo>
                    <a:pt x="3797" y="22860"/>
                  </a:lnTo>
                  <a:lnTo>
                    <a:pt x="3810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3380740" y="1878329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29" h="217169">
                  <a:moveTo>
                    <a:pt x="290830" y="215912"/>
                  </a:moveTo>
                  <a:lnTo>
                    <a:pt x="0" y="215912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5912"/>
                  </a:lnTo>
                  <a:close/>
                </a:path>
                <a:path w="290829" h="217169">
                  <a:moveTo>
                    <a:pt x="290830" y="0"/>
                  </a:moveTo>
                  <a:lnTo>
                    <a:pt x="287020" y="0"/>
                  </a:lnTo>
                  <a:lnTo>
                    <a:pt x="287020" y="2540"/>
                  </a:lnTo>
                  <a:lnTo>
                    <a:pt x="287020" y="19050"/>
                  </a:lnTo>
                  <a:lnTo>
                    <a:pt x="287020" y="213360"/>
                  </a:lnTo>
                  <a:lnTo>
                    <a:pt x="3810" y="213360"/>
                  </a:lnTo>
                  <a:lnTo>
                    <a:pt x="3810" y="2540"/>
                  </a:lnTo>
                  <a:lnTo>
                    <a:pt x="287020" y="2540"/>
                  </a:lnTo>
                  <a:lnTo>
                    <a:pt x="28702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213360"/>
                  </a:lnTo>
                  <a:lnTo>
                    <a:pt x="0" y="215900"/>
                  </a:lnTo>
                  <a:lnTo>
                    <a:pt x="290830" y="215900"/>
                  </a:lnTo>
                  <a:lnTo>
                    <a:pt x="290830" y="213360"/>
                  </a:lnTo>
                  <a:lnTo>
                    <a:pt x="290830" y="19050"/>
                  </a:lnTo>
                  <a:lnTo>
                    <a:pt x="290830" y="254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3384550" y="188086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19">
                  <a:moveTo>
                    <a:pt x="283210" y="0"/>
                  </a:moveTo>
                  <a:lnTo>
                    <a:pt x="279400" y="0"/>
                  </a:lnTo>
                  <a:lnTo>
                    <a:pt x="279400" y="3810"/>
                  </a:lnTo>
                  <a:lnTo>
                    <a:pt x="279400" y="16510"/>
                  </a:lnTo>
                  <a:lnTo>
                    <a:pt x="279400" y="207010"/>
                  </a:lnTo>
                  <a:lnTo>
                    <a:pt x="3797" y="207010"/>
                  </a:lnTo>
                  <a:lnTo>
                    <a:pt x="3797" y="16510"/>
                  </a:lnTo>
                  <a:lnTo>
                    <a:pt x="3810" y="3810"/>
                  </a:lnTo>
                  <a:lnTo>
                    <a:pt x="279400" y="3810"/>
                  </a:lnTo>
                  <a:lnTo>
                    <a:pt x="27940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6510"/>
                  </a:lnTo>
                  <a:lnTo>
                    <a:pt x="0" y="20701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7010"/>
                  </a:lnTo>
                  <a:lnTo>
                    <a:pt x="283197" y="1651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3388360" y="1884679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89" h="203200">
                  <a:moveTo>
                    <a:pt x="275590" y="0"/>
                  </a:moveTo>
                  <a:lnTo>
                    <a:pt x="273050" y="0"/>
                  </a:lnTo>
                  <a:lnTo>
                    <a:pt x="273050" y="3810"/>
                  </a:lnTo>
                  <a:lnTo>
                    <a:pt x="273050" y="12700"/>
                  </a:lnTo>
                  <a:lnTo>
                    <a:pt x="273037" y="200660"/>
                  </a:lnTo>
                  <a:lnTo>
                    <a:pt x="3810" y="200660"/>
                  </a:lnTo>
                  <a:lnTo>
                    <a:pt x="3810" y="3810"/>
                  </a:lnTo>
                  <a:lnTo>
                    <a:pt x="273050" y="3810"/>
                  </a:lnTo>
                  <a:lnTo>
                    <a:pt x="27305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200660"/>
                  </a:lnTo>
                  <a:lnTo>
                    <a:pt x="0" y="203200"/>
                  </a:lnTo>
                  <a:lnTo>
                    <a:pt x="275590" y="203200"/>
                  </a:lnTo>
                  <a:lnTo>
                    <a:pt x="275590" y="200660"/>
                  </a:lnTo>
                  <a:lnTo>
                    <a:pt x="275590" y="12700"/>
                  </a:lnTo>
                  <a:lnTo>
                    <a:pt x="275590" y="381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3392170" y="1888489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39" h="196850">
                  <a:moveTo>
                    <a:pt x="269240" y="0"/>
                  </a:moveTo>
                  <a:lnTo>
                    <a:pt x="265430" y="0"/>
                  </a:lnTo>
                  <a:lnTo>
                    <a:pt x="265430" y="3810"/>
                  </a:lnTo>
                  <a:lnTo>
                    <a:pt x="265430" y="8890"/>
                  </a:lnTo>
                  <a:lnTo>
                    <a:pt x="265430" y="193040"/>
                  </a:lnTo>
                  <a:lnTo>
                    <a:pt x="3810" y="19304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9304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3040"/>
                  </a:lnTo>
                  <a:lnTo>
                    <a:pt x="269227" y="889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3395980" y="1892299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30">
                  <a:moveTo>
                    <a:pt x="261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61620" y="189230"/>
                  </a:lnTo>
                  <a:lnTo>
                    <a:pt x="261620" y="185420"/>
                  </a:lnTo>
                  <a:close/>
                </a:path>
                <a:path w="261620" h="18923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0" y="182880"/>
                  </a:lnTo>
                  <a:lnTo>
                    <a:pt x="3797" y="182880"/>
                  </a:lnTo>
                  <a:lnTo>
                    <a:pt x="3797" y="5080"/>
                  </a:lnTo>
                  <a:lnTo>
                    <a:pt x="3810" y="3810"/>
                  </a:lnTo>
                  <a:lnTo>
                    <a:pt x="257810" y="3810"/>
                  </a:lnTo>
                  <a:lnTo>
                    <a:pt x="257810" y="5080"/>
                  </a:lnTo>
                  <a:lnTo>
                    <a:pt x="257810" y="182880"/>
                  </a:lnTo>
                  <a:lnTo>
                    <a:pt x="261620" y="182880"/>
                  </a:lnTo>
                  <a:lnTo>
                    <a:pt x="261620" y="508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3395979" y="1896110"/>
              <a:ext cx="261620" cy="18161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833369" y="218313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69">
                  <a:moveTo>
                    <a:pt x="231140" y="2539"/>
                  </a:moveTo>
                  <a:lnTo>
                    <a:pt x="222250" y="2539"/>
                  </a:lnTo>
                  <a:lnTo>
                    <a:pt x="231140" y="2666"/>
                  </a:lnTo>
                  <a:close/>
                </a:path>
                <a:path w="544829" h="471169">
                  <a:moveTo>
                    <a:pt x="306070" y="1524"/>
                  </a:moveTo>
                  <a:lnTo>
                    <a:pt x="231140" y="1524"/>
                  </a:lnTo>
                  <a:lnTo>
                    <a:pt x="231140" y="2539"/>
                  </a:lnTo>
                  <a:lnTo>
                    <a:pt x="306070" y="2539"/>
                  </a:lnTo>
                  <a:lnTo>
                    <a:pt x="306070" y="1524"/>
                  </a:lnTo>
                  <a:close/>
                </a:path>
                <a:path w="544829" h="471169">
                  <a:moveTo>
                    <a:pt x="300990" y="0"/>
                  </a:moveTo>
                  <a:lnTo>
                    <a:pt x="243840" y="0"/>
                  </a:lnTo>
                  <a:lnTo>
                    <a:pt x="243840" y="1524"/>
                  </a:lnTo>
                  <a:lnTo>
                    <a:pt x="300990" y="1524"/>
                  </a:lnTo>
                  <a:lnTo>
                    <a:pt x="300990" y="0"/>
                  </a:lnTo>
                  <a:close/>
                </a:path>
                <a:path w="544829" h="471169">
                  <a:moveTo>
                    <a:pt x="542290" y="196850"/>
                  </a:moveTo>
                  <a:lnTo>
                    <a:pt x="541019" y="196850"/>
                  </a:lnTo>
                  <a:lnTo>
                    <a:pt x="541019" y="203200"/>
                  </a:lnTo>
                  <a:lnTo>
                    <a:pt x="542290" y="203200"/>
                  </a:lnTo>
                  <a:lnTo>
                    <a:pt x="542290" y="196850"/>
                  </a:lnTo>
                  <a:close/>
                </a:path>
                <a:path w="544829" h="471169">
                  <a:moveTo>
                    <a:pt x="2540" y="208280"/>
                  </a:moveTo>
                  <a:lnTo>
                    <a:pt x="1269" y="208280"/>
                  </a:lnTo>
                  <a:lnTo>
                    <a:pt x="1269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2540" y="247650"/>
                  </a:lnTo>
                  <a:lnTo>
                    <a:pt x="2540" y="208280"/>
                  </a:lnTo>
                  <a:close/>
                </a:path>
                <a:path w="544829" h="471169">
                  <a:moveTo>
                    <a:pt x="543560" y="203200"/>
                  </a:moveTo>
                  <a:lnTo>
                    <a:pt x="541019" y="203200"/>
                  </a:lnTo>
                  <a:lnTo>
                    <a:pt x="541019" y="247650"/>
                  </a:lnTo>
                  <a:lnTo>
                    <a:pt x="544830" y="247650"/>
                  </a:lnTo>
                  <a:lnTo>
                    <a:pt x="544830" y="208280"/>
                  </a:lnTo>
                  <a:lnTo>
                    <a:pt x="543560" y="208280"/>
                  </a:lnTo>
                  <a:lnTo>
                    <a:pt x="543560" y="203200"/>
                  </a:lnTo>
                  <a:close/>
                </a:path>
                <a:path w="544829" h="471169">
                  <a:moveTo>
                    <a:pt x="2540" y="247650"/>
                  </a:moveTo>
                  <a:lnTo>
                    <a:pt x="1269" y="247650"/>
                  </a:lnTo>
                  <a:lnTo>
                    <a:pt x="1269" y="264160"/>
                  </a:lnTo>
                  <a:lnTo>
                    <a:pt x="2540" y="264160"/>
                  </a:lnTo>
                  <a:lnTo>
                    <a:pt x="2540" y="247650"/>
                  </a:lnTo>
                  <a:close/>
                </a:path>
                <a:path w="544829" h="471169">
                  <a:moveTo>
                    <a:pt x="544830" y="247650"/>
                  </a:moveTo>
                  <a:lnTo>
                    <a:pt x="541019" y="247650"/>
                  </a:lnTo>
                  <a:lnTo>
                    <a:pt x="541019" y="264160"/>
                  </a:lnTo>
                  <a:lnTo>
                    <a:pt x="543559" y="264160"/>
                  </a:lnTo>
                  <a:lnTo>
                    <a:pt x="543559" y="262890"/>
                  </a:lnTo>
                  <a:lnTo>
                    <a:pt x="544830" y="262890"/>
                  </a:lnTo>
                  <a:lnTo>
                    <a:pt x="544830" y="247650"/>
                  </a:lnTo>
                  <a:close/>
                </a:path>
                <a:path w="544829" h="471169">
                  <a:moveTo>
                    <a:pt x="543560" y="264160"/>
                  </a:moveTo>
                  <a:lnTo>
                    <a:pt x="541019" y="264160"/>
                  </a:lnTo>
                  <a:lnTo>
                    <a:pt x="541019" y="274320"/>
                  </a:lnTo>
                  <a:lnTo>
                    <a:pt x="542290" y="274320"/>
                  </a:lnTo>
                  <a:lnTo>
                    <a:pt x="542290" y="269240"/>
                  </a:lnTo>
                  <a:lnTo>
                    <a:pt x="543560" y="269240"/>
                  </a:lnTo>
                  <a:lnTo>
                    <a:pt x="543560" y="264160"/>
                  </a:lnTo>
                  <a:close/>
                </a:path>
                <a:path w="544829" h="471169">
                  <a:moveTo>
                    <a:pt x="300990" y="470027"/>
                  </a:moveTo>
                  <a:lnTo>
                    <a:pt x="243840" y="470027"/>
                  </a:lnTo>
                  <a:lnTo>
                    <a:pt x="243840" y="471170"/>
                  </a:lnTo>
                  <a:lnTo>
                    <a:pt x="300990" y="471170"/>
                  </a:lnTo>
                  <a:lnTo>
                    <a:pt x="300990" y="470027"/>
                  </a:lnTo>
                  <a:close/>
                </a:path>
                <a:path w="544829" h="471169">
                  <a:moveTo>
                    <a:pt x="314960" y="468757"/>
                  </a:moveTo>
                  <a:lnTo>
                    <a:pt x="238760" y="468757"/>
                  </a:lnTo>
                  <a:lnTo>
                    <a:pt x="238760" y="470027"/>
                  </a:lnTo>
                  <a:lnTo>
                    <a:pt x="314960" y="470027"/>
                  </a:lnTo>
                  <a:lnTo>
                    <a:pt x="314960" y="468757"/>
                  </a:lnTo>
                  <a:close/>
                </a:path>
                <a:path w="544829" h="471169">
                  <a:moveTo>
                    <a:pt x="323850" y="467487"/>
                  </a:moveTo>
                  <a:lnTo>
                    <a:pt x="229869" y="467487"/>
                  </a:lnTo>
                  <a:lnTo>
                    <a:pt x="229869" y="468757"/>
                  </a:lnTo>
                  <a:lnTo>
                    <a:pt x="323850" y="468757"/>
                  </a:lnTo>
                  <a:lnTo>
                    <a:pt x="323850" y="467487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835910" y="2185669"/>
              <a:ext cx="328930" cy="200660"/>
            </a:xfrm>
            <a:custGeom>
              <a:avLst/>
              <a:gdLst/>
              <a:ahLst/>
              <a:cxnLst/>
              <a:rect l="l" t="t" r="r" b="b"/>
              <a:pathLst>
                <a:path w="328930" h="200660">
                  <a:moveTo>
                    <a:pt x="3810" y="184150"/>
                  </a:moveTo>
                  <a:lnTo>
                    <a:pt x="2540" y="184150"/>
                  </a:lnTo>
                  <a:lnTo>
                    <a:pt x="2540" y="190500"/>
                  </a:lnTo>
                  <a:lnTo>
                    <a:pt x="1270" y="190500"/>
                  </a:lnTo>
                  <a:lnTo>
                    <a:pt x="1270" y="198120"/>
                  </a:lnTo>
                  <a:lnTo>
                    <a:pt x="0" y="19812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9812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328930" h="200660">
                  <a:moveTo>
                    <a:pt x="312420" y="0"/>
                  </a:moveTo>
                  <a:lnTo>
                    <a:pt x="219710" y="0"/>
                  </a:lnTo>
                  <a:lnTo>
                    <a:pt x="219710" y="1270"/>
                  </a:lnTo>
                  <a:lnTo>
                    <a:pt x="312420" y="1270"/>
                  </a:lnTo>
                  <a:lnTo>
                    <a:pt x="312420" y="0"/>
                  </a:lnTo>
                  <a:close/>
                </a:path>
                <a:path w="328930" h="200660">
                  <a:moveTo>
                    <a:pt x="328930" y="2540"/>
                  </a:moveTo>
                  <a:lnTo>
                    <a:pt x="326390" y="2540"/>
                  </a:lnTo>
                  <a:lnTo>
                    <a:pt x="326390" y="1524"/>
                  </a:lnTo>
                  <a:lnTo>
                    <a:pt x="214630" y="1524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2794"/>
                  </a:lnTo>
                  <a:lnTo>
                    <a:pt x="328930" y="254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367404" y="2335530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639"/>
                  </a:lnTo>
                </a:path>
              </a:pathLst>
            </a:custGeom>
            <a:ln w="3175">
              <a:solidFill>
                <a:srgbClr val="9999C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835910" y="2386329"/>
              <a:ext cx="339090" cy="264795"/>
            </a:xfrm>
            <a:custGeom>
              <a:avLst/>
              <a:gdLst/>
              <a:ahLst/>
              <a:cxnLst/>
              <a:rect l="l" t="t" r="r" b="b"/>
              <a:pathLst>
                <a:path w="339089" h="264794">
                  <a:moveTo>
                    <a:pt x="3810" y="0"/>
                  </a:moveTo>
                  <a:lnTo>
                    <a:pt x="0" y="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0"/>
                  </a:lnTo>
                  <a:close/>
                </a:path>
                <a:path w="339089" h="264794">
                  <a:moveTo>
                    <a:pt x="339090" y="260362"/>
                  </a:moveTo>
                  <a:lnTo>
                    <a:pt x="205740" y="260362"/>
                  </a:lnTo>
                  <a:lnTo>
                    <a:pt x="205740" y="261632"/>
                  </a:lnTo>
                  <a:lnTo>
                    <a:pt x="210820" y="261632"/>
                  </a:lnTo>
                  <a:lnTo>
                    <a:pt x="210820" y="262890"/>
                  </a:lnTo>
                  <a:lnTo>
                    <a:pt x="214630" y="262890"/>
                  </a:lnTo>
                  <a:lnTo>
                    <a:pt x="214630" y="264172"/>
                  </a:lnTo>
                  <a:lnTo>
                    <a:pt x="326390" y="264172"/>
                  </a:lnTo>
                  <a:lnTo>
                    <a:pt x="326390" y="262890"/>
                  </a:lnTo>
                  <a:lnTo>
                    <a:pt x="334010" y="262890"/>
                  </a:lnTo>
                  <a:lnTo>
                    <a:pt x="334010" y="261632"/>
                  </a:lnTo>
                  <a:lnTo>
                    <a:pt x="339090" y="261632"/>
                  </a:lnTo>
                  <a:lnTo>
                    <a:pt x="339090" y="260362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839720" y="2189479"/>
              <a:ext cx="347980" cy="457834"/>
            </a:xfrm>
            <a:custGeom>
              <a:avLst/>
              <a:gdLst/>
              <a:ahLst/>
              <a:cxnLst/>
              <a:rect l="l" t="t" r="r" b="b"/>
              <a:pathLst>
                <a:path w="347980" h="457835">
                  <a:moveTo>
                    <a:pt x="3810" y="175272"/>
                  </a:moveTo>
                  <a:lnTo>
                    <a:pt x="0" y="175272"/>
                  </a:lnTo>
                  <a:lnTo>
                    <a:pt x="0" y="196850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88290"/>
                  </a:lnTo>
                  <a:lnTo>
                    <a:pt x="3810" y="196850"/>
                  </a:lnTo>
                  <a:lnTo>
                    <a:pt x="3810" y="175272"/>
                  </a:lnTo>
                  <a:close/>
                </a:path>
                <a:path w="347980" h="457835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347980" h="457835">
                  <a:moveTo>
                    <a:pt x="340360" y="2540"/>
                  </a:moveTo>
                  <a:lnTo>
                    <a:pt x="335280" y="2540"/>
                  </a:lnTo>
                  <a:lnTo>
                    <a:pt x="335280" y="1524"/>
                  </a:lnTo>
                  <a:lnTo>
                    <a:pt x="330200" y="1524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524"/>
                  </a:lnTo>
                  <a:lnTo>
                    <a:pt x="193040" y="1524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667"/>
                  </a:lnTo>
                  <a:lnTo>
                    <a:pt x="340360" y="2540"/>
                  </a:lnTo>
                  <a:close/>
                </a:path>
                <a:path w="347980" h="457835">
                  <a:moveTo>
                    <a:pt x="347980" y="453390"/>
                  </a:moveTo>
                  <a:lnTo>
                    <a:pt x="184150" y="453390"/>
                  </a:lnTo>
                  <a:lnTo>
                    <a:pt x="184150" y="454799"/>
                  </a:lnTo>
                  <a:lnTo>
                    <a:pt x="191770" y="454799"/>
                  </a:lnTo>
                  <a:lnTo>
                    <a:pt x="191770" y="455930"/>
                  </a:lnTo>
                  <a:lnTo>
                    <a:pt x="196850" y="455930"/>
                  </a:lnTo>
                  <a:lnTo>
                    <a:pt x="196850" y="457212"/>
                  </a:lnTo>
                  <a:lnTo>
                    <a:pt x="340360" y="457212"/>
                  </a:lnTo>
                  <a:lnTo>
                    <a:pt x="340360" y="455930"/>
                  </a:lnTo>
                  <a:lnTo>
                    <a:pt x="345427" y="455930"/>
                  </a:lnTo>
                  <a:lnTo>
                    <a:pt x="345427" y="454799"/>
                  </a:lnTo>
                  <a:lnTo>
                    <a:pt x="347980" y="454799"/>
                  </a:lnTo>
                  <a:lnTo>
                    <a:pt x="347980" y="45339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843530" y="2193416"/>
              <a:ext cx="354330" cy="449580"/>
            </a:xfrm>
            <a:custGeom>
              <a:avLst/>
              <a:gdLst/>
              <a:ahLst/>
              <a:cxnLst/>
              <a:rect l="l" t="t" r="r" b="b"/>
              <a:pathLst>
                <a:path w="354330" h="449580">
                  <a:moveTo>
                    <a:pt x="3810" y="171335"/>
                  </a:moveTo>
                  <a:lnTo>
                    <a:pt x="0" y="171335"/>
                  </a:lnTo>
                  <a:lnTo>
                    <a:pt x="0" y="192913"/>
                  </a:lnTo>
                  <a:lnTo>
                    <a:pt x="0" y="299593"/>
                  </a:lnTo>
                  <a:lnTo>
                    <a:pt x="3810" y="299593"/>
                  </a:lnTo>
                  <a:lnTo>
                    <a:pt x="3810" y="192913"/>
                  </a:lnTo>
                  <a:lnTo>
                    <a:pt x="3810" y="171335"/>
                  </a:lnTo>
                  <a:close/>
                </a:path>
                <a:path w="354330" h="449580">
                  <a:moveTo>
                    <a:pt x="3810" y="151003"/>
                  </a:moveTo>
                  <a:lnTo>
                    <a:pt x="2540" y="151003"/>
                  </a:lnTo>
                  <a:lnTo>
                    <a:pt x="2540" y="153543"/>
                  </a:lnTo>
                  <a:lnTo>
                    <a:pt x="1270" y="153543"/>
                  </a:lnTo>
                  <a:lnTo>
                    <a:pt x="1270" y="157353"/>
                  </a:lnTo>
                  <a:lnTo>
                    <a:pt x="0" y="157353"/>
                  </a:lnTo>
                  <a:lnTo>
                    <a:pt x="0" y="171323"/>
                  </a:lnTo>
                  <a:lnTo>
                    <a:pt x="3810" y="171323"/>
                  </a:lnTo>
                  <a:lnTo>
                    <a:pt x="3810" y="157353"/>
                  </a:lnTo>
                  <a:lnTo>
                    <a:pt x="3810" y="153543"/>
                  </a:lnTo>
                  <a:lnTo>
                    <a:pt x="3810" y="151003"/>
                  </a:lnTo>
                  <a:close/>
                </a:path>
                <a:path w="354330" h="449580">
                  <a:moveTo>
                    <a:pt x="350520" y="2413"/>
                  </a:moveTo>
                  <a:lnTo>
                    <a:pt x="346710" y="2413"/>
                  </a:lnTo>
                  <a:lnTo>
                    <a:pt x="346710" y="1397"/>
                  </a:lnTo>
                  <a:lnTo>
                    <a:pt x="346710" y="1143"/>
                  </a:lnTo>
                  <a:lnTo>
                    <a:pt x="344170" y="1143"/>
                  </a:lnTo>
                  <a:lnTo>
                    <a:pt x="344170" y="127"/>
                  </a:lnTo>
                  <a:lnTo>
                    <a:pt x="336550" y="127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0340" y="127"/>
                  </a:lnTo>
                  <a:lnTo>
                    <a:pt x="180340" y="1143"/>
                  </a:lnTo>
                  <a:lnTo>
                    <a:pt x="175260" y="1143"/>
                  </a:lnTo>
                  <a:lnTo>
                    <a:pt x="175260" y="2413"/>
                  </a:lnTo>
                  <a:lnTo>
                    <a:pt x="171450" y="2413"/>
                  </a:lnTo>
                  <a:lnTo>
                    <a:pt x="171450" y="3810"/>
                  </a:lnTo>
                  <a:lnTo>
                    <a:pt x="350520" y="3810"/>
                  </a:lnTo>
                  <a:lnTo>
                    <a:pt x="350520" y="2413"/>
                  </a:lnTo>
                  <a:close/>
                </a:path>
                <a:path w="354330" h="449580">
                  <a:moveTo>
                    <a:pt x="354317" y="447040"/>
                  </a:moveTo>
                  <a:lnTo>
                    <a:pt x="173990" y="447040"/>
                  </a:lnTo>
                  <a:lnTo>
                    <a:pt x="173990" y="448183"/>
                  </a:lnTo>
                  <a:lnTo>
                    <a:pt x="177800" y="448183"/>
                  </a:lnTo>
                  <a:lnTo>
                    <a:pt x="177800" y="449453"/>
                  </a:lnTo>
                  <a:lnTo>
                    <a:pt x="350520" y="449453"/>
                  </a:lnTo>
                  <a:lnTo>
                    <a:pt x="350520" y="448183"/>
                  </a:lnTo>
                  <a:lnTo>
                    <a:pt x="354317" y="448183"/>
                  </a:lnTo>
                  <a:lnTo>
                    <a:pt x="354317" y="44704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847340" y="2197226"/>
              <a:ext cx="363220" cy="443230"/>
            </a:xfrm>
            <a:custGeom>
              <a:avLst/>
              <a:gdLst/>
              <a:ahLst/>
              <a:cxnLst/>
              <a:rect l="l" t="t" r="r" b="b"/>
              <a:pathLst>
                <a:path w="363219" h="443230">
                  <a:moveTo>
                    <a:pt x="2540" y="167525"/>
                  </a:moveTo>
                  <a:lnTo>
                    <a:pt x="0" y="167525"/>
                  </a:lnTo>
                  <a:lnTo>
                    <a:pt x="0" y="189103"/>
                  </a:lnTo>
                  <a:lnTo>
                    <a:pt x="0" y="300875"/>
                  </a:lnTo>
                  <a:lnTo>
                    <a:pt x="2540" y="300875"/>
                  </a:lnTo>
                  <a:lnTo>
                    <a:pt x="2540" y="189103"/>
                  </a:lnTo>
                  <a:lnTo>
                    <a:pt x="2540" y="167525"/>
                  </a:lnTo>
                  <a:close/>
                </a:path>
                <a:path w="363219" h="443230">
                  <a:moveTo>
                    <a:pt x="2540" y="144665"/>
                  </a:moveTo>
                  <a:lnTo>
                    <a:pt x="0" y="144665"/>
                  </a:lnTo>
                  <a:lnTo>
                    <a:pt x="0" y="167513"/>
                  </a:lnTo>
                  <a:lnTo>
                    <a:pt x="2540" y="167513"/>
                  </a:lnTo>
                  <a:lnTo>
                    <a:pt x="2540" y="144665"/>
                  </a:lnTo>
                  <a:close/>
                </a:path>
                <a:path w="363219" h="443230">
                  <a:moveTo>
                    <a:pt x="2540" y="142113"/>
                  </a:moveTo>
                  <a:lnTo>
                    <a:pt x="1270" y="142113"/>
                  </a:lnTo>
                  <a:lnTo>
                    <a:pt x="1270" y="144653"/>
                  </a:lnTo>
                  <a:lnTo>
                    <a:pt x="2540" y="144653"/>
                  </a:lnTo>
                  <a:lnTo>
                    <a:pt x="2540" y="142113"/>
                  </a:lnTo>
                  <a:close/>
                </a:path>
                <a:path w="363219" h="443230">
                  <a:moveTo>
                    <a:pt x="154940" y="3683"/>
                  </a:moveTo>
                  <a:lnTo>
                    <a:pt x="152400" y="3683"/>
                  </a:lnTo>
                  <a:lnTo>
                    <a:pt x="152400" y="3810"/>
                  </a:lnTo>
                  <a:lnTo>
                    <a:pt x="154940" y="3810"/>
                  </a:lnTo>
                  <a:lnTo>
                    <a:pt x="154940" y="3683"/>
                  </a:lnTo>
                  <a:close/>
                </a:path>
                <a:path w="363219" h="443230">
                  <a:moveTo>
                    <a:pt x="355600" y="1143"/>
                  </a:moveTo>
                  <a:lnTo>
                    <a:pt x="351790" y="1143"/>
                  </a:lnTo>
                  <a:lnTo>
                    <a:pt x="351790" y="127"/>
                  </a:lnTo>
                  <a:lnTo>
                    <a:pt x="346710" y="127"/>
                  </a:lnTo>
                  <a:lnTo>
                    <a:pt x="346710" y="0"/>
                  </a:lnTo>
                  <a:lnTo>
                    <a:pt x="167640" y="0"/>
                  </a:lnTo>
                  <a:lnTo>
                    <a:pt x="167640" y="127"/>
                  </a:lnTo>
                  <a:lnTo>
                    <a:pt x="162560" y="127"/>
                  </a:lnTo>
                  <a:lnTo>
                    <a:pt x="162560" y="1143"/>
                  </a:lnTo>
                  <a:lnTo>
                    <a:pt x="158750" y="1143"/>
                  </a:lnTo>
                  <a:lnTo>
                    <a:pt x="158750" y="2413"/>
                  </a:lnTo>
                  <a:lnTo>
                    <a:pt x="355600" y="2413"/>
                  </a:lnTo>
                  <a:lnTo>
                    <a:pt x="355600" y="1270"/>
                  </a:lnTo>
                  <a:lnTo>
                    <a:pt x="355600" y="1143"/>
                  </a:lnTo>
                  <a:close/>
                </a:path>
                <a:path w="363219" h="443230">
                  <a:moveTo>
                    <a:pt x="359410" y="2667"/>
                  </a:moveTo>
                  <a:lnTo>
                    <a:pt x="154940" y="2667"/>
                  </a:lnTo>
                  <a:lnTo>
                    <a:pt x="154940" y="3683"/>
                  </a:lnTo>
                  <a:lnTo>
                    <a:pt x="359410" y="3683"/>
                  </a:lnTo>
                  <a:lnTo>
                    <a:pt x="359410" y="2667"/>
                  </a:lnTo>
                  <a:close/>
                </a:path>
                <a:path w="363219" h="443230">
                  <a:moveTo>
                    <a:pt x="363207" y="439293"/>
                  </a:moveTo>
                  <a:lnTo>
                    <a:pt x="157480" y="439293"/>
                  </a:lnTo>
                  <a:lnTo>
                    <a:pt x="157480" y="440702"/>
                  </a:lnTo>
                  <a:lnTo>
                    <a:pt x="161290" y="440702"/>
                  </a:lnTo>
                  <a:lnTo>
                    <a:pt x="161290" y="441833"/>
                  </a:lnTo>
                  <a:lnTo>
                    <a:pt x="166370" y="441833"/>
                  </a:lnTo>
                  <a:lnTo>
                    <a:pt x="166370" y="443115"/>
                  </a:lnTo>
                  <a:lnTo>
                    <a:pt x="354330" y="443115"/>
                  </a:lnTo>
                  <a:lnTo>
                    <a:pt x="354330" y="441833"/>
                  </a:lnTo>
                  <a:lnTo>
                    <a:pt x="359410" y="441833"/>
                  </a:lnTo>
                  <a:lnTo>
                    <a:pt x="359410" y="440702"/>
                  </a:lnTo>
                  <a:lnTo>
                    <a:pt x="363207" y="440702"/>
                  </a:lnTo>
                  <a:lnTo>
                    <a:pt x="363207" y="439293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849879" y="2200910"/>
              <a:ext cx="510540" cy="435609"/>
            </a:xfrm>
            <a:custGeom>
              <a:avLst/>
              <a:gdLst/>
              <a:ahLst/>
              <a:cxnLst/>
              <a:rect l="l" t="t" r="r" b="b"/>
              <a:pathLst>
                <a:path w="510539" h="435610">
                  <a:moveTo>
                    <a:pt x="365760" y="1270"/>
                  </a:moveTo>
                  <a:lnTo>
                    <a:pt x="146050" y="1270"/>
                  </a:lnTo>
                  <a:lnTo>
                    <a:pt x="146050" y="2667"/>
                  </a:lnTo>
                  <a:lnTo>
                    <a:pt x="365760" y="2667"/>
                  </a:lnTo>
                  <a:lnTo>
                    <a:pt x="365760" y="1270"/>
                  </a:lnTo>
                  <a:close/>
                </a:path>
                <a:path w="510539" h="435610">
                  <a:moveTo>
                    <a:pt x="152400" y="127"/>
                  </a:moveTo>
                  <a:lnTo>
                    <a:pt x="149859" y="127"/>
                  </a:lnTo>
                  <a:lnTo>
                    <a:pt x="149859" y="1270"/>
                  </a:lnTo>
                  <a:lnTo>
                    <a:pt x="363219" y="1270"/>
                  </a:lnTo>
                  <a:lnTo>
                    <a:pt x="363219" y="254"/>
                  </a:lnTo>
                  <a:lnTo>
                    <a:pt x="152400" y="254"/>
                  </a:lnTo>
                  <a:close/>
                </a:path>
                <a:path w="510539" h="435610">
                  <a:moveTo>
                    <a:pt x="363219" y="0"/>
                  </a:moveTo>
                  <a:lnTo>
                    <a:pt x="356869" y="0"/>
                  </a:lnTo>
                  <a:lnTo>
                    <a:pt x="356869" y="254"/>
                  </a:lnTo>
                  <a:lnTo>
                    <a:pt x="363219" y="254"/>
                  </a:lnTo>
                  <a:lnTo>
                    <a:pt x="363219" y="0"/>
                  </a:lnTo>
                  <a:close/>
                </a:path>
                <a:path w="510539" h="435610">
                  <a:moveTo>
                    <a:pt x="508000" y="125730"/>
                  </a:moveTo>
                  <a:lnTo>
                    <a:pt x="506730" y="125730"/>
                  </a:lnTo>
                  <a:lnTo>
                    <a:pt x="506730" y="128270"/>
                  </a:lnTo>
                  <a:lnTo>
                    <a:pt x="508000" y="128270"/>
                  </a:lnTo>
                  <a:lnTo>
                    <a:pt x="508000" y="125730"/>
                  </a:lnTo>
                  <a:close/>
                </a:path>
                <a:path w="510539" h="435610">
                  <a:moveTo>
                    <a:pt x="3809" y="130810"/>
                  </a:moveTo>
                  <a:lnTo>
                    <a:pt x="2539" y="130810"/>
                  </a:lnTo>
                  <a:lnTo>
                    <a:pt x="2539" y="133350"/>
                  </a:lnTo>
                  <a:lnTo>
                    <a:pt x="1269" y="133350"/>
                  </a:lnTo>
                  <a:lnTo>
                    <a:pt x="1269" y="135890"/>
                  </a:lnTo>
                  <a:lnTo>
                    <a:pt x="0" y="135890"/>
                  </a:lnTo>
                  <a:lnTo>
                    <a:pt x="0" y="140970"/>
                  </a:lnTo>
                  <a:lnTo>
                    <a:pt x="3809" y="140970"/>
                  </a:lnTo>
                  <a:lnTo>
                    <a:pt x="3809" y="130810"/>
                  </a:lnTo>
                  <a:close/>
                </a:path>
                <a:path w="510539" h="435610">
                  <a:moveTo>
                    <a:pt x="509269" y="128270"/>
                  </a:moveTo>
                  <a:lnTo>
                    <a:pt x="506730" y="128270"/>
                  </a:lnTo>
                  <a:lnTo>
                    <a:pt x="506730" y="140970"/>
                  </a:lnTo>
                  <a:lnTo>
                    <a:pt x="510540" y="140970"/>
                  </a:lnTo>
                  <a:lnTo>
                    <a:pt x="510540" y="130810"/>
                  </a:lnTo>
                  <a:lnTo>
                    <a:pt x="509269" y="130810"/>
                  </a:lnTo>
                  <a:lnTo>
                    <a:pt x="509269" y="128270"/>
                  </a:lnTo>
                  <a:close/>
                </a:path>
                <a:path w="510539" h="435610">
                  <a:moveTo>
                    <a:pt x="3809" y="140970"/>
                  </a:moveTo>
                  <a:lnTo>
                    <a:pt x="0" y="140970"/>
                  </a:lnTo>
                  <a:lnTo>
                    <a:pt x="0" y="163830"/>
                  </a:lnTo>
                  <a:lnTo>
                    <a:pt x="3809" y="163830"/>
                  </a:lnTo>
                  <a:lnTo>
                    <a:pt x="3809" y="140970"/>
                  </a:lnTo>
                  <a:close/>
                </a:path>
                <a:path w="510539" h="435610">
                  <a:moveTo>
                    <a:pt x="510540" y="140970"/>
                  </a:moveTo>
                  <a:lnTo>
                    <a:pt x="506730" y="140970"/>
                  </a:lnTo>
                  <a:lnTo>
                    <a:pt x="506730" y="163830"/>
                  </a:lnTo>
                  <a:lnTo>
                    <a:pt x="510540" y="163830"/>
                  </a:lnTo>
                  <a:lnTo>
                    <a:pt x="510540" y="140970"/>
                  </a:lnTo>
                  <a:close/>
                </a:path>
                <a:path w="510539" h="435610">
                  <a:moveTo>
                    <a:pt x="3809" y="163830"/>
                  </a:moveTo>
                  <a:lnTo>
                    <a:pt x="0" y="163830"/>
                  </a:lnTo>
                  <a:lnTo>
                    <a:pt x="0" y="185420"/>
                  </a:lnTo>
                  <a:lnTo>
                    <a:pt x="3809" y="185420"/>
                  </a:lnTo>
                  <a:lnTo>
                    <a:pt x="3809" y="163830"/>
                  </a:lnTo>
                  <a:close/>
                </a:path>
                <a:path w="510539" h="435610">
                  <a:moveTo>
                    <a:pt x="510540" y="163830"/>
                  </a:moveTo>
                  <a:lnTo>
                    <a:pt x="506730" y="163830"/>
                  </a:lnTo>
                  <a:lnTo>
                    <a:pt x="506730" y="185420"/>
                  </a:lnTo>
                  <a:lnTo>
                    <a:pt x="510540" y="185420"/>
                  </a:lnTo>
                  <a:lnTo>
                    <a:pt x="510540" y="163830"/>
                  </a:lnTo>
                  <a:close/>
                </a:path>
                <a:path w="510539" h="435610">
                  <a:moveTo>
                    <a:pt x="3809" y="185420"/>
                  </a:moveTo>
                  <a:lnTo>
                    <a:pt x="0" y="185420"/>
                  </a:lnTo>
                  <a:lnTo>
                    <a:pt x="0" y="229870"/>
                  </a:lnTo>
                  <a:lnTo>
                    <a:pt x="3809" y="229870"/>
                  </a:lnTo>
                  <a:lnTo>
                    <a:pt x="3809" y="185420"/>
                  </a:lnTo>
                  <a:close/>
                </a:path>
                <a:path w="510539" h="435610">
                  <a:moveTo>
                    <a:pt x="510540" y="185420"/>
                  </a:moveTo>
                  <a:lnTo>
                    <a:pt x="506730" y="185420"/>
                  </a:lnTo>
                  <a:lnTo>
                    <a:pt x="506730" y="229870"/>
                  </a:lnTo>
                  <a:lnTo>
                    <a:pt x="510540" y="229870"/>
                  </a:lnTo>
                  <a:lnTo>
                    <a:pt x="510540" y="185420"/>
                  </a:lnTo>
                  <a:close/>
                </a:path>
                <a:path w="510539" h="435610">
                  <a:moveTo>
                    <a:pt x="3809" y="229870"/>
                  </a:moveTo>
                  <a:lnTo>
                    <a:pt x="0" y="229870"/>
                  </a:lnTo>
                  <a:lnTo>
                    <a:pt x="0" y="246380"/>
                  </a:lnTo>
                  <a:lnTo>
                    <a:pt x="3809" y="246380"/>
                  </a:lnTo>
                  <a:lnTo>
                    <a:pt x="3809" y="229870"/>
                  </a:lnTo>
                  <a:close/>
                </a:path>
                <a:path w="510539" h="435610">
                  <a:moveTo>
                    <a:pt x="510540" y="229870"/>
                  </a:moveTo>
                  <a:lnTo>
                    <a:pt x="506730" y="229870"/>
                  </a:lnTo>
                  <a:lnTo>
                    <a:pt x="506730" y="246380"/>
                  </a:lnTo>
                  <a:lnTo>
                    <a:pt x="510540" y="246380"/>
                  </a:lnTo>
                  <a:lnTo>
                    <a:pt x="510540" y="229870"/>
                  </a:lnTo>
                  <a:close/>
                </a:path>
                <a:path w="510539" h="435610">
                  <a:moveTo>
                    <a:pt x="3809" y="246380"/>
                  </a:moveTo>
                  <a:lnTo>
                    <a:pt x="0" y="24638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46380"/>
                  </a:lnTo>
                  <a:close/>
                </a:path>
                <a:path w="510539" h="435610">
                  <a:moveTo>
                    <a:pt x="510540" y="246380"/>
                  </a:moveTo>
                  <a:lnTo>
                    <a:pt x="506730" y="246380"/>
                  </a:lnTo>
                  <a:lnTo>
                    <a:pt x="506730" y="267970"/>
                  </a:lnTo>
                  <a:lnTo>
                    <a:pt x="510540" y="267970"/>
                  </a:lnTo>
                  <a:lnTo>
                    <a:pt x="510540" y="246380"/>
                  </a:lnTo>
                  <a:close/>
                </a:path>
                <a:path w="510539" h="435610">
                  <a:moveTo>
                    <a:pt x="3809" y="267970"/>
                  </a:moveTo>
                  <a:lnTo>
                    <a:pt x="0" y="26797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67970"/>
                  </a:lnTo>
                  <a:close/>
                </a:path>
                <a:path w="510539" h="435610">
                  <a:moveTo>
                    <a:pt x="510540" y="267970"/>
                  </a:moveTo>
                  <a:lnTo>
                    <a:pt x="506730" y="267970"/>
                  </a:lnTo>
                  <a:lnTo>
                    <a:pt x="506730" y="280670"/>
                  </a:lnTo>
                  <a:lnTo>
                    <a:pt x="510540" y="280670"/>
                  </a:lnTo>
                  <a:lnTo>
                    <a:pt x="510540" y="267970"/>
                  </a:lnTo>
                  <a:close/>
                </a:path>
                <a:path w="510539" h="435610">
                  <a:moveTo>
                    <a:pt x="3809" y="280670"/>
                  </a:moveTo>
                  <a:lnTo>
                    <a:pt x="0" y="280670"/>
                  </a:lnTo>
                  <a:lnTo>
                    <a:pt x="0" y="300990"/>
                  </a:lnTo>
                  <a:lnTo>
                    <a:pt x="1269" y="300990"/>
                  </a:lnTo>
                  <a:lnTo>
                    <a:pt x="1269" y="303530"/>
                  </a:lnTo>
                  <a:lnTo>
                    <a:pt x="2539" y="303530"/>
                  </a:lnTo>
                  <a:lnTo>
                    <a:pt x="2539" y="306070"/>
                  </a:lnTo>
                  <a:lnTo>
                    <a:pt x="3809" y="306070"/>
                  </a:lnTo>
                  <a:lnTo>
                    <a:pt x="3809" y="280670"/>
                  </a:lnTo>
                  <a:close/>
                </a:path>
                <a:path w="510539" h="435610">
                  <a:moveTo>
                    <a:pt x="510540" y="280670"/>
                  </a:moveTo>
                  <a:lnTo>
                    <a:pt x="506730" y="280670"/>
                  </a:lnTo>
                  <a:lnTo>
                    <a:pt x="506730" y="306070"/>
                  </a:lnTo>
                  <a:lnTo>
                    <a:pt x="510540" y="306070"/>
                  </a:lnTo>
                  <a:lnTo>
                    <a:pt x="510540" y="280670"/>
                  </a:lnTo>
                  <a:close/>
                </a:path>
                <a:path w="510539" h="435610">
                  <a:moveTo>
                    <a:pt x="509269" y="306070"/>
                  </a:moveTo>
                  <a:lnTo>
                    <a:pt x="506730" y="306070"/>
                  </a:lnTo>
                  <a:lnTo>
                    <a:pt x="506730" y="311150"/>
                  </a:lnTo>
                  <a:lnTo>
                    <a:pt x="508000" y="311150"/>
                  </a:lnTo>
                  <a:lnTo>
                    <a:pt x="508000" y="308610"/>
                  </a:lnTo>
                  <a:lnTo>
                    <a:pt x="509269" y="308610"/>
                  </a:lnTo>
                  <a:lnTo>
                    <a:pt x="509269" y="306070"/>
                  </a:lnTo>
                  <a:close/>
                </a:path>
                <a:path w="510539" h="435610">
                  <a:moveTo>
                    <a:pt x="363219" y="434340"/>
                  </a:moveTo>
                  <a:lnTo>
                    <a:pt x="149859" y="434340"/>
                  </a:lnTo>
                  <a:lnTo>
                    <a:pt x="149859" y="435610"/>
                  </a:lnTo>
                  <a:lnTo>
                    <a:pt x="363219" y="435610"/>
                  </a:lnTo>
                  <a:lnTo>
                    <a:pt x="363219" y="434340"/>
                  </a:lnTo>
                  <a:close/>
                </a:path>
                <a:path w="510539" h="435610">
                  <a:moveTo>
                    <a:pt x="367030" y="433197"/>
                  </a:moveTo>
                  <a:lnTo>
                    <a:pt x="147319" y="433197"/>
                  </a:lnTo>
                  <a:lnTo>
                    <a:pt x="147319" y="434340"/>
                  </a:lnTo>
                  <a:lnTo>
                    <a:pt x="367030" y="434340"/>
                  </a:lnTo>
                  <a:lnTo>
                    <a:pt x="367030" y="433197"/>
                  </a:lnTo>
                  <a:close/>
                </a:path>
                <a:path w="510539" h="435610">
                  <a:moveTo>
                    <a:pt x="370839" y="431800"/>
                  </a:moveTo>
                  <a:lnTo>
                    <a:pt x="143509" y="431800"/>
                  </a:lnTo>
                  <a:lnTo>
                    <a:pt x="143509" y="433197"/>
                  </a:lnTo>
                  <a:lnTo>
                    <a:pt x="370839" y="433197"/>
                  </a:lnTo>
                  <a:lnTo>
                    <a:pt x="370839" y="43180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853690" y="2203577"/>
              <a:ext cx="502920" cy="429259"/>
            </a:xfrm>
            <a:custGeom>
              <a:avLst/>
              <a:gdLst/>
              <a:ahLst/>
              <a:cxnLst/>
              <a:rect l="l" t="t" r="r" b="b"/>
              <a:pathLst>
                <a:path w="502920" h="429260">
                  <a:moveTo>
                    <a:pt x="133350" y="3682"/>
                  </a:moveTo>
                  <a:lnTo>
                    <a:pt x="129540" y="3682"/>
                  </a:lnTo>
                  <a:lnTo>
                    <a:pt x="129540" y="3810"/>
                  </a:lnTo>
                  <a:lnTo>
                    <a:pt x="133350" y="3810"/>
                  </a:lnTo>
                  <a:lnTo>
                    <a:pt x="133350" y="3682"/>
                  </a:lnTo>
                  <a:close/>
                </a:path>
                <a:path w="502920" h="429260">
                  <a:moveTo>
                    <a:pt x="369569" y="2666"/>
                  </a:moveTo>
                  <a:lnTo>
                    <a:pt x="133350" y="2666"/>
                  </a:lnTo>
                  <a:lnTo>
                    <a:pt x="133350" y="3682"/>
                  </a:lnTo>
                  <a:lnTo>
                    <a:pt x="369569" y="3682"/>
                  </a:lnTo>
                  <a:lnTo>
                    <a:pt x="369569" y="2666"/>
                  </a:lnTo>
                  <a:close/>
                </a:path>
                <a:path w="502920" h="429260">
                  <a:moveTo>
                    <a:pt x="139700" y="1142"/>
                  </a:moveTo>
                  <a:lnTo>
                    <a:pt x="135890" y="1142"/>
                  </a:lnTo>
                  <a:lnTo>
                    <a:pt x="135890" y="2666"/>
                  </a:lnTo>
                  <a:lnTo>
                    <a:pt x="367030" y="2666"/>
                  </a:lnTo>
                  <a:lnTo>
                    <a:pt x="367030" y="1269"/>
                  </a:lnTo>
                  <a:lnTo>
                    <a:pt x="139700" y="1269"/>
                  </a:lnTo>
                  <a:close/>
                </a:path>
                <a:path w="502920" h="429260">
                  <a:moveTo>
                    <a:pt x="367030" y="1142"/>
                  </a:moveTo>
                  <a:lnTo>
                    <a:pt x="364489" y="1142"/>
                  </a:lnTo>
                  <a:lnTo>
                    <a:pt x="367030" y="1269"/>
                  </a:lnTo>
                  <a:close/>
                </a:path>
                <a:path w="502920" h="429260">
                  <a:moveTo>
                    <a:pt x="364489" y="126"/>
                  </a:moveTo>
                  <a:lnTo>
                    <a:pt x="139700" y="126"/>
                  </a:lnTo>
                  <a:lnTo>
                    <a:pt x="139700" y="1142"/>
                  </a:lnTo>
                  <a:lnTo>
                    <a:pt x="364489" y="1142"/>
                  </a:lnTo>
                  <a:lnTo>
                    <a:pt x="364489" y="126"/>
                  </a:lnTo>
                  <a:close/>
                </a:path>
                <a:path w="502920" h="429260">
                  <a:moveTo>
                    <a:pt x="361950" y="0"/>
                  </a:moveTo>
                  <a:lnTo>
                    <a:pt x="142240" y="0"/>
                  </a:lnTo>
                  <a:lnTo>
                    <a:pt x="361950" y="126"/>
                  </a:lnTo>
                  <a:close/>
                </a:path>
                <a:path w="502920" h="429260">
                  <a:moveTo>
                    <a:pt x="3810" y="120523"/>
                  </a:moveTo>
                  <a:lnTo>
                    <a:pt x="2540" y="120523"/>
                  </a:lnTo>
                  <a:lnTo>
                    <a:pt x="2540" y="123062"/>
                  </a:lnTo>
                  <a:lnTo>
                    <a:pt x="1270" y="123062"/>
                  </a:lnTo>
                  <a:lnTo>
                    <a:pt x="1270" y="125602"/>
                  </a:lnTo>
                  <a:lnTo>
                    <a:pt x="3810" y="125602"/>
                  </a:lnTo>
                  <a:lnTo>
                    <a:pt x="3810" y="120523"/>
                  </a:lnTo>
                  <a:close/>
                </a:path>
                <a:path w="502920" h="429260">
                  <a:moveTo>
                    <a:pt x="500380" y="115443"/>
                  </a:moveTo>
                  <a:lnTo>
                    <a:pt x="499110" y="115443"/>
                  </a:lnTo>
                  <a:lnTo>
                    <a:pt x="499110" y="125602"/>
                  </a:lnTo>
                  <a:lnTo>
                    <a:pt x="502920" y="125602"/>
                  </a:lnTo>
                  <a:lnTo>
                    <a:pt x="502920" y="120523"/>
                  </a:lnTo>
                  <a:lnTo>
                    <a:pt x="501650" y="120523"/>
                  </a:lnTo>
                  <a:lnTo>
                    <a:pt x="501650" y="117983"/>
                  </a:lnTo>
                  <a:lnTo>
                    <a:pt x="500380" y="117983"/>
                  </a:lnTo>
                  <a:lnTo>
                    <a:pt x="500380" y="115443"/>
                  </a:lnTo>
                  <a:close/>
                </a:path>
                <a:path w="502920" h="429260">
                  <a:moveTo>
                    <a:pt x="3810" y="125603"/>
                  </a:moveTo>
                  <a:lnTo>
                    <a:pt x="0" y="125603"/>
                  </a:lnTo>
                  <a:lnTo>
                    <a:pt x="0" y="138302"/>
                  </a:lnTo>
                  <a:lnTo>
                    <a:pt x="3810" y="138302"/>
                  </a:lnTo>
                  <a:lnTo>
                    <a:pt x="3810" y="125603"/>
                  </a:lnTo>
                  <a:close/>
                </a:path>
                <a:path w="502920" h="429260">
                  <a:moveTo>
                    <a:pt x="502920" y="125603"/>
                  </a:moveTo>
                  <a:lnTo>
                    <a:pt x="499110" y="125603"/>
                  </a:lnTo>
                  <a:lnTo>
                    <a:pt x="499110" y="138302"/>
                  </a:lnTo>
                  <a:lnTo>
                    <a:pt x="502920" y="138302"/>
                  </a:lnTo>
                  <a:lnTo>
                    <a:pt x="502920" y="125603"/>
                  </a:lnTo>
                  <a:close/>
                </a:path>
                <a:path w="502920" h="429260">
                  <a:moveTo>
                    <a:pt x="3810" y="138303"/>
                  </a:moveTo>
                  <a:lnTo>
                    <a:pt x="0" y="138303"/>
                  </a:lnTo>
                  <a:lnTo>
                    <a:pt x="0" y="161162"/>
                  </a:lnTo>
                  <a:lnTo>
                    <a:pt x="3810" y="161162"/>
                  </a:lnTo>
                  <a:lnTo>
                    <a:pt x="3810" y="138303"/>
                  </a:lnTo>
                  <a:close/>
                </a:path>
                <a:path w="502920" h="429260">
                  <a:moveTo>
                    <a:pt x="502920" y="138303"/>
                  </a:moveTo>
                  <a:lnTo>
                    <a:pt x="499110" y="138303"/>
                  </a:lnTo>
                  <a:lnTo>
                    <a:pt x="499110" y="161162"/>
                  </a:lnTo>
                  <a:lnTo>
                    <a:pt x="502920" y="161162"/>
                  </a:lnTo>
                  <a:lnTo>
                    <a:pt x="502920" y="138303"/>
                  </a:lnTo>
                  <a:close/>
                </a:path>
                <a:path w="502920" h="429260">
                  <a:moveTo>
                    <a:pt x="3810" y="161163"/>
                  </a:moveTo>
                  <a:lnTo>
                    <a:pt x="0" y="161163"/>
                  </a:lnTo>
                  <a:lnTo>
                    <a:pt x="0" y="182752"/>
                  </a:lnTo>
                  <a:lnTo>
                    <a:pt x="3810" y="182752"/>
                  </a:lnTo>
                  <a:lnTo>
                    <a:pt x="3810" y="161163"/>
                  </a:lnTo>
                  <a:close/>
                </a:path>
                <a:path w="502920" h="429260">
                  <a:moveTo>
                    <a:pt x="502920" y="161163"/>
                  </a:moveTo>
                  <a:lnTo>
                    <a:pt x="499110" y="161163"/>
                  </a:lnTo>
                  <a:lnTo>
                    <a:pt x="499110" y="182752"/>
                  </a:lnTo>
                  <a:lnTo>
                    <a:pt x="502920" y="182752"/>
                  </a:lnTo>
                  <a:lnTo>
                    <a:pt x="502920" y="161163"/>
                  </a:lnTo>
                  <a:close/>
                </a:path>
                <a:path w="502920" h="429260">
                  <a:moveTo>
                    <a:pt x="3810" y="182753"/>
                  </a:moveTo>
                  <a:lnTo>
                    <a:pt x="0" y="182753"/>
                  </a:lnTo>
                  <a:lnTo>
                    <a:pt x="0" y="227202"/>
                  </a:lnTo>
                  <a:lnTo>
                    <a:pt x="3810" y="227202"/>
                  </a:lnTo>
                  <a:lnTo>
                    <a:pt x="3810" y="182753"/>
                  </a:lnTo>
                  <a:close/>
                </a:path>
                <a:path w="502920" h="429260">
                  <a:moveTo>
                    <a:pt x="502920" y="182753"/>
                  </a:moveTo>
                  <a:lnTo>
                    <a:pt x="499110" y="182753"/>
                  </a:lnTo>
                  <a:lnTo>
                    <a:pt x="499110" y="227202"/>
                  </a:lnTo>
                  <a:lnTo>
                    <a:pt x="502920" y="227202"/>
                  </a:lnTo>
                  <a:lnTo>
                    <a:pt x="502920" y="182753"/>
                  </a:lnTo>
                  <a:close/>
                </a:path>
                <a:path w="502920" h="429260">
                  <a:moveTo>
                    <a:pt x="3810" y="227203"/>
                  </a:moveTo>
                  <a:lnTo>
                    <a:pt x="0" y="227203"/>
                  </a:lnTo>
                  <a:lnTo>
                    <a:pt x="0" y="243712"/>
                  </a:lnTo>
                  <a:lnTo>
                    <a:pt x="3810" y="243712"/>
                  </a:lnTo>
                  <a:lnTo>
                    <a:pt x="3810" y="227203"/>
                  </a:lnTo>
                  <a:close/>
                </a:path>
                <a:path w="502920" h="429260">
                  <a:moveTo>
                    <a:pt x="502920" y="227203"/>
                  </a:moveTo>
                  <a:lnTo>
                    <a:pt x="499110" y="227203"/>
                  </a:lnTo>
                  <a:lnTo>
                    <a:pt x="499110" y="243712"/>
                  </a:lnTo>
                  <a:lnTo>
                    <a:pt x="502920" y="243712"/>
                  </a:lnTo>
                  <a:lnTo>
                    <a:pt x="502920" y="227203"/>
                  </a:lnTo>
                  <a:close/>
                </a:path>
                <a:path w="502920" h="429260">
                  <a:moveTo>
                    <a:pt x="3810" y="243713"/>
                  </a:moveTo>
                  <a:lnTo>
                    <a:pt x="0" y="243713"/>
                  </a:lnTo>
                  <a:lnTo>
                    <a:pt x="0" y="265302"/>
                  </a:lnTo>
                  <a:lnTo>
                    <a:pt x="3810" y="265302"/>
                  </a:lnTo>
                  <a:lnTo>
                    <a:pt x="3810" y="243713"/>
                  </a:lnTo>
                  <a:close/>
                </a:path>
                <a:path w="502920" h="429260">
                  <a:moveTo>
                    <a:pt x="502920" y="243713"/>
                  </a:moveTo>
                  <a:lnTo>
                    <a:pt x="499110" y="243713"/>
                  </a:lnTo>
                  <a:lnTo>
                    <a:pt x="499110" y="265302"/>
                  </a:lnTo>
                  <a:lnTo>
                    <a:pt x="502920" y="265302"/>
                  </a:lnTo>
                  <a:lnTo>
                    <a:pt x="502920" y="243713"/>
                  </a:lnTo>
                  <a:close/>
                </a:path>
                <a:path w="502920" h="429260">
                  <a:moveTo>
                    <a:pt x="3810" y="265303"/>
                  </a:moveTo>
                  <a:lnTo>
                    <a:pt x="0" y="265303"/>
                  </a:lnTo>
                  <a:lnTo>
                    <a:pt x="0" y="278002"/>
                  </a:lnTo>
                  <a:lnTo>
                    <a:pt x="3810" y="278002"/>
                  </a:lnTo>
                  <a:lnTo>
                    <a:pt x="3810" y="265303"/>
                  </a:lnTo>
                  <a:close/>
                </a:path>
                <a:path w="502920" h="429260">
                  <a:moveTo>
                    <a:pt x="502920" y="265303"/>
                  </a:moveTo>
                  <a:lnTo>
                    <a:pt x="499110" y="265303"/>
                  </a:lnTo>
                  <a:lnTo>
                    <a:pt x="499110" y="278002"/>
                  </a:lnTo>
                  <a:lnTo>
                    <a:pt x="502920" y="278002"/>
                  </a:lnTo>
                  <a:lnTo>
                    <a:pt x="502920" y="265303"/>
                  </a:lnTo>
                  <a:close/>
                </a:path>
                <a:path w="502920" h="429260">
                  <a:moveTo>
                    <a:pt x="3810" y="278003"/>
                  </a:moveTo>
                  <a:lnTo>
                    <a:pt x="0" y="278003"/>
                  </a:lnTo>
                  <a:lnTo>
                    <a:pt x="0" y="303402"/>
                  </a:lnTo>
                  <a:lnTo>
                    <a:pt x="3810" y="303402"/>
                  </a:lnTo>
                  <a:lnTo>
                    <a:pt x="3810" y="278003"/>
                  </a:lnTo>
                  <a:close/>
                </a:path>
                <a:path w="502920" h="429260">
                  <a:moveTo>
                    <a:pt x="502920" y="278003"/>
                  </a:moveTo>
                  <a:lnTo>
                    <a:pt x="499110" y="278003"/>
                  </a:lnTo>
                  <a:lnTo>
                    <a:pt x="499110" y="303402"/>
                  </a:lnTo>
                  <a:lnTo>
                    <a:pt x="502920" y="303402"/>
                  </a:lnTo>
                  <a:lnTo>
                    <a:pt x="502920" y="278003"/>
                  </a:lnTo>
                  <a:close/>
                </a:path>
                <a:path w="502920" h="429260">
                  <a:moveTo>
                    <a:pt x="502920" y="303403"/>
                  </a:moveTo>
                  <a:lnTo>
                    <a:pt x="499110" y="303403"/>
                  </a:lnTo>
                  <a:lnTo>
                    <a:pt x="499110" y="316102"/>
                  </a:lnTo>
                  <a:lnTo>
                    <a:pt x="500380" y="316102"/>
                  </a:lnTo>
                  <a:lnTo>
                    <a:pt x="500380" y="313563"/>
                  </a:lnTo>
                  <a:lnTo>
                    <a:pt x="501650" y="313563"/>
                  </a:lnTo>
                  <a:lnTo>
                    <a:pt x="501650" y="311023"/>
                  </a:lnTo>
                  <a:lnTo>
                    <a:pt x="502920" y="311023"/>
                  </a:lnTo>
                  <a:lnTo>
                    <a:pt x="502920" y="303403"/>
                  </a:lnTo>
                  <a:close/>
                </a:path>
                <a:path w="502920" h="429260">
                  <a:moveTo>
                    <a:pt x="3810" y="303403"/>
                  </a:moveTo>
                  <a:lnTo>
                    <a:pt x="0" y="303403"/>
                  </a:lnTo>
                  <a:lnTo>
                    <a:pt x="0" y="305943"/>
                  </a:lnTo>
                  <a:lnTo>
                    <a:pt x="1270" y="305943"/>
                  </a:lnTo>
                  <a:lnTo>
                    <a:pt x="1270" y="309752"/>
                  </a:lnTo>
                  <a:lnTo>
                    <a:pt x="2540" y="309752"/>
                  </a:lnTo>
                  <a:lnTo>
                    <a:pt x="2540" y="312293"/>
                  </a:lnTo>
                  <a:lnTo>
                    <a:pt x="3810" y="312293"/>
                  </a:lnTo>
                  <a:lnTo>
                    <a:pt x="3810" y="303403"/>
                  </a:lnTo>
                  <a:close/>
                </a:path>
                <a:path w="502920" h="429260">
                  <a:moveTo>
                    <a:pt x="370840" y="427990"/>
                  </a:moveTo>
                  <a:lnTo>
                    <a:pt x="137160" y="427990"/>
                  </a:lnTo>
                  <a:lnTo>
                    <a:pt x="137160" y="429133"/>
                  </a:lnTo>
                  <a:lnTo>
                    <a:pt x="370840" y="429133"/>
                  </a:lnTo>
                  <a:lnTo>
                    <a:pt x="370840" y="427990"/>
                  </a:lnTo>
                  <a:close/>
                </a:path>
                <a:path w="502920" h="429260">
                  <a:moveTo>
                    <a:pt x="373380" y="426720"/>
                  </a:moveTo>
                  <a:lnTo>
                    <a:pt x="133350" y="426720"/>
                  </a:lnTo>
                  <a:lnTo>
                    <a:pt x="133350" y="427990"/>
                  </a:lnTo>
                  <a:lnTo>
                    <a:pt x="373380" y="427990"/>
                  </a:lnTo>
                  <a:lnTo>
                    <a:pt x="373380" y="426720"/>
                  </a:lnTo>
                  <a:close/>
                </a:path>
                <a:path w="502920" h="429260">
                  <a:moveTo>
                    <a:pt x="377190" y="425323"/>
                  </a:moveTo>
                  <a:lnTo>
                    <a:pt x="129540" y="425323"/>
                  </a:lnTo>
                  <a:lnTo>
                    <a:pt x="129540" y="426720"/>
                  </a:lnTo>
                  <a:lnTo>
                    <a:pt x="377190" y="426720"/>
                  </a:lnTo>
                  <a:lnTo>
                    <a:pt x="377190" y="425323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857500" y="2207260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120650" y="3810"/>
                  </a:moveTo>
                  <a:lnTo>
                    <a:pt x="118110" y="3810"/>
                  </a:lnTo>
                  <a:lnTo>
                    <a:pt x="120650" y="3937"/>
                  </a:lnTo>
                  <a:close/>
                </a:path>
                <a:path w="495300" h="421639">
                  <a:moveTo>
                    <a:pt x="374650" y="2794"/>
                  </a:moveTo>
                  <a:lnTo>
                    <a:pt x="120650" y="2794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794"/>
                  </a:lnTo>
                  <a:close/>
                </a:path>
                <a:path w="495300" h="421639">
                  <a:moveTo>
                    <a:pt x="372109" y="1270"/>
                  </a:moveTo>
                  <a:lnTo>
                    <a:pt x="123189" y="1270"/>
                  </a:lnTo>
                  <a:lnTo>
                    <a:pt x="123189" y="2794"/>
                  </a:lnTo>
                  <a:lnTo>
                    <a:pt x="372109" y="2794"/>
                  </a:lnTo>
                  <a:lnTo>
                    <a:pt x="372109" y="1270"/>
                  </a:lnTo>
                  <a:close/>
                </a:path>
                <a:path w="495300" h="421639">
                  <a:moveTo>
                    <a:pt x="129539" y="127"/>
                  </a:moveTo>
                  <a:lnTo>
                    <a:pt x="125730" y="127"/>
                  </a:lnTo>
                  <a:lnTo>
                    <a:pt x="125730" y="1270"/>
                  </a:lnTo>
                  <a:lnTo>
                    <a:pt x="369569" y="1270"/>
                  </a:lnTo>
                  <a:lnTo>
                    <a:pt x="369569" y="254"/>
                  </a:lnTo>
                  <a:lnTo>
                    <a:pt x="129539" y="254"/>
                  </a:lnTo>
                  <a:close/>
                </a:path>
                <a:path w="495300" h="421639">
                  <a:moveTo>
                    <a:pt x="369569" y="0"/>
                  </a:moveTo>
                  <a:lnTo>
                    <a:pt x="365759" y="0"/>
                  </a:lnTo>
                  <a:lnTo>
                    <a:pt x="365759" y="254"/>
                  </a:lnTo>
                  <a:lnTo>
                    <a:pt x="369569" y="254"/>
                  </a:lnTo>
                  <a:lnTo>
                    <a:pt x="369569" y="0"/>
                  </a:lnTo>
                  <a:close/>
                </a:path>
                <a:path w="495300" h="421639">
                  <a:moveTo>
                    <a:pt x="492760" y="105410"/>
                  </a:moveTo>
                  <a:lnTo>
                    <a:pt x="491489" y="105410"/>
                  </a:lnTo>
                  <a:lnTo>
                    <a:pt x="491489" y="109220"/>
                  </a:lnTo>
                  <a:lnTo>
                    <a:pt x="494030" y="109220"/>
                  </a:lnTo>
                  <a:lnTo>
                    <a:pt x="494030" y="107950"/>
                  </a:lnTo>
                  <a:lnTo>
                    <a:pt x="492760" y="107950"/>
                  </a:lnTo>
                  <a:lnTo>
                    <a:pt x="492760" y="105410"/>
                  </a:lnTo>
                  <a:close/>
                </a:path>
                <a:path w="495300" h="421639">
                  <a:moveTo>
                    <a:pt x="3810" y="109220"/>
                  </a:moveTo>
                  <a:lnTo>
                    <a:pt x="2539" y="109220"/>
                  </a:lnTo>
                  <a:lnTo>
                    <a:pt x="2539" y="111760"/>
                  </a:lnTo>
                  <a:lnTo>
                    <a:pt x="1269" y="111760"/>
                  </a:lnTo>
                  <a:lnTo>
                    <a:pt x="1269" y="114300"/>
                  </a:lnTo>
                  <a:lnTo>
                    <a:pt x="0" y="114300"/>
                  </a:lnTo>
                  <a:lnTo>
                    <a:pt x="0" y="121920"/>
                  </a:lnTo>
                  <a:lnTo>
                    <a:pt x="3810" y="121920"/>
                  </a:lnTo>
                  <a:lnTo>
                    <a:pt x="3810" y="109220"/>
                  </a:lnTo>
                  <a:close/>
                </a:path>
                <a:path w="495300" h="421639">
                  <a:moveTo>
                    <a:pt x="495300" y="109220"/>
                  </a:moveTo>
                  <a:lnTo>
                    <a:pt x="491489" y="109220"/>
                  </a:lnTo>
                  <a:lnTo>
                    <a:pt x="491489" y="121920"/>
                  </a:lnTo>
                  <a:lnTo>
                    <a:pt x="495300" y="121920"/>
                  </a:lnTo>
                  <a:lnTo>
                    <a:pt x="495300" y="109220"/>
                  </a:lnTo>
                  <a:close/>
                </a:path>
                <a:path w="495300" h="421639">
                  <a:moveTo>
                    <a:pt x="3810" y="121920"/>
                  </a:moveTo>
                  <a:lnTo>
                    <a:pt x="0" y="121920"/>
                  </a:lnTo>
                  <a:lnTo>
                    <a:pt x="0" y="134620"/>
                  </a:lnTo>
                  <a:lnTo>
                    <a:pt x="3810" y="134620"/>
                  </a:lnTo>
                  <a:lnTo>
                    <a:pt x="3810" y="121920"/>
                  </a:lnTo>
                  <a:close/>
                </a:path>
                <a:path w="495300" h="421639">
                  <a:moveTo>
                    <a:pt x="495300" y="121920"/>
                  </a:moveTo>
                  <a:lnTo>
                    <a:pt x="491489" y="121920"/>
                  </a:lnTo>
                  <a:lnTo>
                    <a:pt x="491489" y="134620"/>
                  </a:lnTo>
                  <a:lnTo>
                    <a:pt x="495300" y="134620"/>
                  </a:lnTo>
                  <a:lnTo>
                    <a:pt x="495300" y="121920"/>
                  </a:lnTo>
                  <a:close/>
                </a:path>
                <a:path w="495300" h="421639">
                  <a:moveTo>
                    <a:pt x="3810" y="134620"/>
                  </a:moveTo>
                  <a:lnTo>
                    <a:pt x="0" y="134620"/>
                  </a:lnTo>
                  <a:lnTo>
                    <a:pt x="0" y="157480"/>
                  </a:lnTo>
                  <a:lnTo>
                    <a:pt x="3810" y="157480"/>
                  </a:lnTo>
                  <a:lnTo>
                    <a:pt x="3810" y="134620"/>
                  </a:lnTo>
                  <a:close/>
                </a:path>
                <a:path w="495300" h="421639">
                  <a:moveTo>
                    <a:pt x="495300" y="134620"/>
                  </a:moveTo>
                  <a:lnTo>
                    <a:pt x="491489" y="134620"/>
                  </a:lnTo>
                  <a:lnTo>
                    <a:pt x="491489" y="157480"/>
                  </a:lnTo>
                  <a:lnTo>
                    <a:pt x="495300" y="157480"/>
                  </a:lnTo>
                  <a:lnTo>
                    <a:pt x="495300" y="134620"/>
                  </a:lnTo>
                  <a:close/>
                </a:path>
                <a:path w="495300" h="421639">
                  <a:moveTo>
                    <a:pt x="3810" y="157480"/>
                  </a:moveTo>
                  <a:lnTo>
                    <a:pt x="0" y="157480"/>
                  </a:lnTo>
                  <a:lnTo>
                    <a:pt x="0" y="179070"/>
                  </a:lnTo>
                  <a:lnTo>
                    <a:pt x="3810" y="179070"/>
                  </a:lnTo>
                  <a:lnTo>
                    <a:pt x="3810" y="157480"/>
                  </a:lnTo>
                  <a:close/>
                </a:path>
                <a:path w="495300" h="421639">
                  <a:moveTo>
                    <a:pt x="495300" y="157480"/>
                  </a:moveTo>
                  <a:lnTo>
                    <a:pt x="491489" y="157480"/>
                  </a:lnTo>
                  <a:lnTo>
                    <a:pt x="491489" y="179070"/>
                  </a:lnTo>
                  <a:lnTo>
                    <a:pt x="495300" y="179070"/>
                  </a:lnTo>
                  <a:lnTo>
                    <a:pt x="495300" y="157480"/>
                  </a:lnTo>
                  <a:close/>
                </a:path>
                <a:path w="495300" h="421639">
                  <a:moveTo>
                    <a:pt x="3810" y="179070"/>
                  </a:moveTo>
                  <a:lnTo>
                    <a:pt x="0" y="179070"/>
                  </a:lnTo>
                  <a:lnTo>
                    <a:pt x="0" y="223520"/>
                  </a:lnTo>
                  <a:lnTo>
                    <a:pt x="3810" y="223520"/>
                  </a:lnTo>
                  <a:lnTo>
                    <a:pt x="3810" y="179070"/>
                  </a:lnTo>
                  <a:close/>
                </a:path>
                <a:path w="495300" h="421639">
                  <a:moveTo>
                    <a:pt x="495300" y="179070"/>
                  </a:moveTo>
                  <a:lnTo>
                    <a:pt x="491489" y="179070"/>
                  </a:lnTo>
                  <a:lnTo>
                    <a:pt x="491489" y="223520"/>
                  </a:lnTo>
                  <a:lnTo>
                    <a:pt x="495300" y="223520"/>
                  </a:lnTo>
                  <a:lnTo>
                    <a:pt x="495300" y="179070"/>
                  </a:lnTo>
                  <a:close/>
                </a:path>
                <a:path w="495300" h="421639">
                  <a:moveTo>
                    <a:pt x="3810" y="223520"/>
                  </a:moveTo>
                  <a:lnTo>
                    <a:pt x="0" y="22352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3520"/>
                  </a:lnTo>
                  <a:close/>
                </a:path>
                <a:path w="495300" h="421639">
                  <a:moveTo>
                    <a:pt x="495300" y="223520"/>
                  </a:moveTo>
                  <a:lnTo>
                    <a:pt x="491489" y="223520"/>
                  </a:lnTo>
                  <a:lnTo>
                    <a:pt x="491489" y="240030"/>
                  </a:lnTo>
                  <a:lnTo>
                    <a:pt x="495300" y="240030"/>
                  </a:lnTo>
                  <a:lnTo>
                    <a:pt x="495300" y="223520"/>
                  </a:lnTo>
                  <a:close/>
                </a:path>
                <a:path w="495300" h="421639">
                  <a:moveTo>
                    <a:pt x="3810" y="240030"/>
                  </a:moveTo>
                  <a:lnTo>
                    <a:pt x="0" y="24003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40030"/>
                  </a:lnTo>
                  <a:close/>
                </a:path>
                <a:path w="495300" h="421639">
                  <a:moveTo>
                    <a:pt x="495300" y="240030"/>
                  </a:moveTo>
                  <a:lnTo>
                    <a:pt x="491489" y="240030"/>
                  </a:lnTo>
                  <a:lnTo>
                    <a:pt x="491489" y="261620"/>
                  </a:lnTo>
                  <a:lnTo>
                    <a:pt x="495300" y="261620"/>
                  </a:lnTo>
                  <a:lnTo>
                    <a:pt x="495300" y="240030"/>
                  </a:lnTo>
                  <a:close/>
                </a:path>
                <a:path w="495300" h="421639">
                  <a:moveTo>
                    <a:pt x="3810" y="261620"/>
                  </a:moveTo>
                  <a:lnTo>
                    <a:pt x="0" y="26162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1620"/>
                  </a:lnTo>
                  <a:close/>
                </a:path>
                <a:path w="495300" h="421639">
                  <a:moveTo>
                    <a:pt x="495300" y="261620"/>
                  </a:moveTo>
                  <a:lnTo>
                    <a:pt x="491489" y="261620"/>
                  </a:lnTo>
                  <a:lnTo>
                    <a:pt x="491489" y="274320"/>
                  </a:lnTo>
                  <a:lnTo>
                    <a:pt x="495300" y="274320"/>
                  </a:lnTo>
                  <a:lnTo>
                    <a:pt x="495300" y="261620"/>
                  </a:lnTo>
                  <a:close/>
                </a:path>
                <a:path w="495300" h="421639">
                  <a:moveTo>
                    <a:pt x="3810" y="274320"/>
                  </a:moveTo>
                  <a:lnTo>
                    <a:pt x="0" y="27432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74320"/>
                  </a:lnTo>
                  <a:close/>
                </a:path>
                <a:path w="495300" h="421639">
                  <a:moveTo>
                    <a:pt x="495300" y="274320"/>
                  </a:moveTo>
                  <a:lnTo>
                    <a:pt x="491489" y="274320"/>
                  </a:lnTo>
                  <a:lnTo>
                    <a:pt x="491489" y="299720"/>
                  </a:lnTo>
                  <a:lnTo>
                    <a:pt x="495300" y="299720"/>
                  </a:lnTo>
                  <a:lnTo>
                    <a:pt x="495300" y="274320"/>
                  </a:lnTo>
                  <a:close/>
                </a:path>
                <a:path w="495300" h="421639">
                  <a:moveTo>
                    <a:pt x="495300" y="299720"/>
                  </a:moveTo>
                  <a:lnTo>
                    <a:pt x="491489" y="299720"/>
                  </a:lnTo>
                  <a:lnTo>
                    <a:pt x="491489" y="318770"/>
                  </a:lnTo>
                  <a:lnTo>
                    <a:pt x="492760" y="318770"/>
                  </a:lnTo>
                  <a:lnTo>
                    <a:pt x="492760" y="316230"/>
                  </a:lnTo>
                  <a:lnTo>
                    <a:pt x="494029" y="316230"/>
                  </a:lnTo>
                  <a:lnTo>
                    <a:pt x="494029" y="313690"/>
                  </a:lnTo>
                  <a:lnTo>
                    <a:pt x="495300" y="313690"/>
                  </a:lnTo>
                  <a:lnTo>
                    <a:pt x="495300" y="299720"/>
                  </a:lnTo>
                  <a:close/>
                </a:path>
                <a:path w="495300" h="421639">
                  <a:moveTo>
                    <a:pt x="3810" y="299720"/>
                  </a:moveTo>
                  <a:lnTo>
                    <a:pt x="0" y="299720"/>
                  </a:lnTo>
                  <a:lnTo>
                    <a:pt x="0" y="311150"/>
                  </a:lnTo>
                  <a:lnTo>
                    <a:pt x="1269" y="311150"/>
                  </a:lnTo>
                  <a:lnTo>
                    <a:pt x="1269" y="313690"/>
                  </a:lnTo>
                  <a:lnTo>
                    <a:pt x="2539" y="313690"/>
                  </a:lnTo>
                  <a:lnTo>
                    <a:pt x="2539" y="316230"/>
                  </a:lnTo>
                  <a:lnTo>
                    <a:pt x="3810" y="316230"/>
                  </a:lnTo>
                  <a:lnTo>
                    <a:pt x="3810" y="299720"/>
                  </a:lnTo>
                  <a:close/>
                </a:path>
                <a:path w="495300" h="421639">
                  <a:moveTo>
                    <a:pt x="375919" y="420497"/>
                  </a:moveTo>
                  <a:lnTo>
                    <a:pt x="123189" y="420497"/>
                  </a:lnTo>
                  <a:lnTo>
                    <a:pt x="123189" y="421640"/>
                  </a:lnTo>
                  <a:lnTo>
                    <a:pt x="375919" y="421640"/>
                  </a:lnTo>
                  <a:lnTo>
                    <a:pt x="375919" y="420497"/>
                  </a:lnTo>
                  <a:close/>
                </a:path>
                <a:path w="495300" h="421639">
                  <a:moveTo>
                    <a:pt x="378460" y="419227"/>
                  </a:moveTo>
                  <a:lnTo>
                    <a:pt x="118110" y="419227"/>
                  </a:lnTo>
                  <a:lnTo>
                    <a:pt x="118110" y="420497"/>
                  </a:lnTo>
                  <a:lnTo>
                    <a:pt x="378460" y="420497"/>
                  </a:lnTo>
                  <a:lnTo>
                    <a:pt x="378460" y="419227"/>
                  </a:lnTo>
                  <a:close/>
                </a:path>
                <a:path w="495300" h="421639">
                  <a:moveTo>
                    <a:pt x="381000" y="417957"/>
                  </a:moveTo>
                  <a:lnTo>
                    <a:pt x="116839" y="417957"/>
                  </a:lnTo>
                  <a:lnTo>
                    <a:pt x="116839" y="419227"/>
                  </a:lnTo>
                  <a:lnTo>
                    <a:pt x="381000" y="419227"/>
                  </a:lnTo>
                  <a:lnTo>
                    <a:pt x="381000" y="417957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861309" y="221107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79" h="414019">
                  <a:moveTo>
                    <a:pt x="110489" y="2539"/>
                  </a:moveTo>
                  <a:lnTo>
                    <a:pt x="107950" y="2539"/>
                  </a:lnTo>
                  <a:lnTo>
                    <a:pt x="107950" y="3810"/>
                  </a:lnTo>
                  <a:lnTo>
                    <a:pt x="378460" y="3810"/>
                  </a:lnTo>
                  <a:lnTo>
                    <a:pt x="378460" y="2794"/>
                  </a:lnTo>
                  <a:lnTo>
                    <a:pt x="110489" y="2794"/>
                  </a:lnTo>
                  <a:lnTo>
                    <a:pt x="110489" y="2539"/>
                  </a:lnTo>
                  <a:close/>
                </a:path>
                <a:path w="487679" h="414019">
                  <a:moveTo>
                    <a:pt x="378460" y="2539"/>
                  </a:moveTo>
                  <a:lnTo>
                    <a:pt x="375919" y="2539"/>
                  </a:lnTo>
                  <a:lnTo>
                    <a:pt x="375919" y="2794"/>
                  </a:lnTo>
                  <a:lnTo>
                    <a:pt x="378460" y="2794"/>
                  </a:lnTo>
                  <a:lnTo>
                    <a:pt x="378460" y="2539"/>
                  </a:lnTo>
                  <a:close/>
                </a:path>
                <a:path w="487679" h="414019">
                  <a:moveTo>
                    <a:pt x="375919" y="1524"/>
                  </a:moveTo>
                  <a:lnTo>
                    <a:pt x="110489" y="1524"/>
                  </a:lnTo>
                  <a:lnTo>
                    <a:pt x="110489" y="2539"/>
                  </a:lnTo>
                  <a:lnTo>
                    <a:pt x="375919" y="2539"/>
                  </a:lnTo>
                  <a:lnTo>
                    <a:pt x="375919" y="1524"/>
                  </a:lnTo>
                  <a:close/>
                </a:path>
                <a:path w="487679" h="414019">
                  <a:moveTo>
                    <a:pt x="374650" y="0"/>
                  </a:moveTo>
                  <a:lnTo>
                    <a:pt x="370839" y="0"/>
                  </a:lnTo>
                  <a:lnTo>
                    <a:pt x="114300" y="126"/>
                  </a:lnTo>
                  <a:lnTo>
                    <a:pt x="114300" y="1524"/>
                  </a:lnTo>
                  <a:lnTo>
                    <a:pt x="374650" y="1524"/>
                  </a:lnTo>
                  <a:lnTo>
                    <a:pt x="374650" y="0"/>
                  </a:lnTo>
                  <a:close/>
                </a:path>
                <a:path w="487679" h="414019">
                  <a:moveTo>
                    <a:pt x="3809" y="97790"/>
                  </a:moveTo>
                  <a:lnTo>
                    <a:pt x="2539" y="97790"/>
                  </a:lnTo>
                  <a:lnTo>
                    <a:pt x="2539" y="100330"/>
                  </a:lnTo>
                  <a:lnTo>
                    <a:pt x="1269" y="100330"/>
                  </a:lnTo>
                  <a:lnTo>
                    <a:pt x="1269" y="102870"/>
                  </a:lnTo>
                  <a:lnTo>
                    <a:pt x="0" y="10287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97790"/>
                  </a:lnTo>
                  <a:close/>
                </a:path>
                <a:path w="487679" h="414019">
                  <a:moveTo>
                    <a:pt x="485139" y="95250"/>
                  </a:moveTo>
                  <a:lnTo>
                    <a:pt x="483869" y="95250"/>
                  </a:lnTo>
                  <a:lnTo>
                    <a:pt x="483869" y="105410"/>
                  </a:lnTo>
                  <a:lnTo>
                    <a:pt x="487679" y="105410"/>
                  </a:lnTo>
                  <a:lnTo>
                    <a:pt x="487679" y="99060"/>
                  </a:lnTo>
                  <a:lnTo>
                    <a:pt x="486410" y="99060"/>
                  </a:lnTo>
                  <a:lnTo>
                    <a:pt x="486410" y="96520"/>
                  </a:lnTo>
                  <a:lnTo>
                    <a:pt x="485139" y="96520"/>
                  </a:lnTo>
                  <a:lnTo>
                    <a:pt x="485139" y="95250"/>
                  </a:lnTo>
                  <a:close/>
                </a:path>
                <a:path w="487679" h="414019">
                  <a:moveTo>
                    <a:pt x="3809" y="105410"/>
                  </a:moveTo>
                  <a:lnTo>
                    <a:pt x="0" y="105410"/>
                  </a:lnTo>
                  <a:lnTo>
                    <a:pt x="0" y="118110"/>
                  </a:lnTo>
                  <a:lnTo>
                    <a:pt x="3809" y="118110"/>
                  </a:lnTo>
                  <a:lnTo>
                    <a:pt x="3809" y="105410"/>
                  </a:lnTo>
                  <a:close/>
                </a:path>
                <a:path w="487679" h="414019">
                  <a:moveTo>
                    <a:pt x="487679" y="105410"/>
                  </a:moveTo>
                  <a:lnTo>
                    <a:pt x="483869" y="105410"/>
                  </a:lnTo>
                  <a:lnTo>
                    <a:pt x="483869" y="118110"/>
                  </a:lnTo>
                  <a:lnTo>
                    <a:pt x="487679" y="118110"/>
                  </a:lnTo>
                  <a:lnTo>
                    <a:pt x="487679" y="105410"/>
                  </a:lnTo>
                  <a:close/>
                </a:path>
                <a:path w="487679" h="414019">
                  <a:moveTo>
                    <a:pt x="3809" y="118110"/>
                  </a:moveTo>
                  <a:lnTo>
                    <a:pt x="0" y="118110"/>
                  </a:lnTo>
                  <a:lnTo>
                    <a:pt x="0" y="130810"/>
                  </a:lnTo>
                  <a:lnTo>
                    <a:pt x="3809" y="130810"/>
                  </a:lnTo>
                  <a:lnTo>
                    <a:pt x="3809" y="118110"/>
                  </a:lnTo>
                  <a:close/>
                </a:path>
                <a:path w="487679" h="414019">
                  <a:moveTo>
                    <a:pt x="487679" y="118110"/>
                  </a:moveTo>
                  <a:lnTo>
                    <a:pt x="483869" y="118110"/>
                  </a:lnTo>
                  <a:lnTo>
                    <a:pt x="483869" y="130810"/>
                  </a:lnTo>
                  <a:lnTo>
                    <a:pt x="487679" y="130810"/>
                  </a:lnTo>
                  <a:lnTo>
                    <a:pt x="487679" y="118110"/>
                  </a:lnTo>
                  <a:close/>
                </a:path>
                <a:path w="487679" h="414019">
                  <a:moveTo>
                    <a:pt x="3809" y="130810"/>
                  </a:moveTo>
                  <a:lnTo>
                    <a:pt x="0" y="130810"/>
                  </a:lnTo>
                  <a:lnTo>
                    <a:pt x="0" y="153670"/>
                  </a:lnTo>
                  <a:lnTo>
                    <a:pt x="3809" y="153670"/>
                  </a:lnTo>
                  <a:lnTo>
                    <a:pt x="3809" y="130810"/>
                  </a:lnTo>
                  <a:close/>
                </a:path>
                <a:path w="487679" h="414019">
                  <a:moveTo>
                    <a:pt x="487679" y="130810"/>
                  </a:moveTo>
                  <a:lnTo>
                    <a:pt x="483869" y="130810"/>
                  </a:lnTo>
                  <a:lnTo>
                    <a:pt x="483869" y="153670"/>
                  </a:lnTo>
                  <a:lnTo>
                    <a:pt x="487679" y="153670"/>
                  </a:lnTo>
                  <a:lnTo>
                    <a:pt x="487679" y="130810"/>
                  </a:lnTo>
                  <a:close/>
                </a:path>
                <a:path w="487679" h="414019">
                  <a:moveTo>
                    <a:pt x="3809" y="153670"/>
                  </a:moveTo>
                  <a:lnTo>
                    <a:pt x="0" y="153670"/>
                  </a:lnTo>
                  <a:lnTo>
                    <a:pt x="0" y="175260"/>
                  </a:lnTo>
                  <a:lnTo>
                    <a:pt x="3809" y="175260"/>
                  </a:lnTo>
                  <a:lnTo>
                    <a:pt x="3809" y="153670"/>
                  </a:lnTo>
                  <a:close/>
                </a:path>
                <a:path w="487679" h="414019">
                  <a:moveTo>
                    <a:pt x="487679" y="153670"/>
                  </a:moveTo>
                  <a:lnTo>
                    <a:pt x="483869" y="153670"/>
                  </a:lnTo>
                  <a:lnTo>
                    <a:pt x="483869" y="175260"/>
                  </a:lnTo>
                  <a:lnTo>
                    <a:pt x="487679" y="175260"/>
                  </a:lnTo>
                  <a:lnTo>
                    <a:pt x="487679" y="153670"/>
                  </a:lnTo>
                  <a:close/>
                </a:path>
                <a:path w="487679" h="414019">
                  <a:moveTo>
                    <a:pt x="3809" y="175260"/>
                  </a:moveTo>
                  <a:lnTo>
                    <a:pt x="0" y="17526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175260"/>
                  </a:lnTo>
                  <a:close/>
                </a:path>
                <a:path w="487679" h="414019">
                  <a:moveTo>
                    <a:pt x="487679" y="175260"/>
                  </a:moveTo>
                  <a:lnTo>
                    <a:pt x="483869" y="175260"/>
                  </a:lnTo>
                  <a:lnTo>
                    <a:pt x="483869" y="219710"/>
                  </a:lnTo>
                  <a:lnTo>
                    <a:pt x="487679" y="219710"/>
                  </a:lnTo>
                  <a:lnTo>
                    <a:pt x="487679" y="175260"/>
                  </a:lnTo>
                  <a:close/>
                </a:path>
                <a:path w="487679" h="414019">
                  <a:moveTo>
                    <a:pt x="3809" y="219710"/>
                  </a:moveTo>
                  <a:lnTo>
                    <a:pt x="0" y="21971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219710"/>
                  </a:lnTo>
                  <a:close/>
                </a:path>
                <a:path w="487679" h="414019">
                  <a:moveTo>
                    <a:pt x="487679" y="219710"/>
                  </a:moveTo>
                  <a:lnTo>
                    <a:pt x="483869" y="219710"/>
                  </a:lnTo>
                  <a:lnTo>
                    <a:pt x="483869" y="236220"/>
                  </a:lnTo>
                  <a:lnTo>
                    <a:pt x="487679" y="236220"/>
                  </a:lnTo>
                  <a:lnTo>
                    <a:pt x="487679" y="219710"/>
                  </a:lnTo>
                  <a:close/>
                </a:path>
                <a:path w="487679" h="414019">
                  <a:moveTo>
                    <a:pt x="3809" y="236220"/>
                  </a:moveTo>
                  <a:lnTo>
                    <a:pt x="0" y="23622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36220"/>
                  </a:lnTo>
                  <a:close/>
                </a:path>
                <a:path w="487679" h="414019">
                  <a:moveTo>
                    <a:pt x="487679" y="236220"/>
                  </a:moveTo>
                  <a:lnTo>
                    <a:pt x="483869" y="236220"/>
                  </a:lnTo>
                  <a:lnTo>
                    <a:pt x="483869" y="257810"/>
                  </a:lnTo>
                  <a:lnTo>
                    <a:pt x="487679" y="257810"/>
                  </a:lnTo>
                  <a:lnTo>
                    <a:pt x="487679" y="236220"/>
                  </a:lnTo>
                  <a:close/>
                </a:path>
                <a:path w="487679" h="414019">
                  <a:moveTo>
                    <a:pt x="3809" y="257810"/>
                  </a:moveTo>
                  <a:lnTo>
                    <a:pt x="0" y="25781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57810"/>
                  </a:lnTo>
                  <a:close/>
                </a:path>
                <a:path w="487679" h="414019">
                  <a:moveTo>
                    <a:pt x="487679" y="257810"/>
                  </a:moveTo>
                  <a:lnTo>
                    <a:pt x="483869" y="257810"/>
                  </a:lnTo>
                  <a:lnTo>
                    <a:pt x="483869" y="270510"/>
                  </a:lnTo>
                  <a:lnTo>
                    <a:pt x="487679" y="270510"/>
                  </a:lnTo>
                  <a:lnTo>
                    <a:pt x="487679" y="257810"/>
                  </a:lnTo>
                  <a:close/>
                </a:path>
                <a:path w="487679" h="414019">
                  <a:moveTo>
                    <a:pt x="3809" y="270510"/>
                  </a:moveTo>
                  <a:lnTo>
                    <a:pt x="0" y="27051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70510"/>
                  </a:lnTo>
                  <a:close/>
                </a:path>
                <a:path w="487679" h="414019">
                  <a:moveTo>
                    <a:pt x="487679" y="270510"/>
                  </a:moveTo>
                  <a:lnTo>
                    <a:pt x="483869" y="270510"/>
                  </a:lnTo>
                  <a:lnTo>
                    <a:pt x="483869" y="295910"/>
                  </a:lnTo>
                  <a:lnTo>
                    <a:pt x="487679" y="295910"/>
                  </a:lnTo>
                  <a:lnTo>
                    <a:pt x="487679" y="270510"/>
                  </a:lnTo>
                  <a:close/>
                </a:path>
                <a:path w="487679" h="414019">
                  <a:moveTo>
                    <a:pt x="3809" y="295910"/>
                  </a:moveTo>
                  <a:lnTo>
                    <a:pt x="0" y="2959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295910"/>
                  </a:lnTo>
                  <a:close/>
                </a:path>
                <a:path w="487679" h="414019">
                  <a:moveTo>
                    <a:pt x="487679" y="295910"/>
                  </a:moveTo>
                  <a:lnTo>
                    <a:pt x="483869" y="295910"/>
                  </a:lnTo>
                  <a:lnTo>
                    <a:pt x="483869" y="314960"/>
                  </a:lnTo>
                  <a:lnTo>
                    <a:pt x="487679" y="314960"/>
                  </a:lnTo>
                  <a:lnTo>
                    <a:pt x="487679" y="295910"/>
                  </a:lnTo>
                  <a:close/>
                </a:path>
                <a:path w="487679" h="414019">
                  <a:moveTo>
                    <a:pt x="487679" y="314960"/>
                  </a:moveTo>
                  <a:lnTo>
                    <a:pt x="483869" y="314960"/>
                  </a:lnTo>
                  <a:lnTo>
                    <a:pt x="483869" y="321310"/>
                  </a:lnTo>
                  <a:lnTo>
                    <a:pt x="485139" y="321310"/>
                  </a:lnTo>
                  <a:lnTo>
                    <a:pt x="485139" y="320040"/>
                  </a:lnTo>
                  <a:lnTo>
                    <a:pt x="486410" y="320040"/>
                  </a:lnTo>
                  <a:lnTo>
                    <a:pt x="486410" y="317500"/>
                  </a:lnTo>
                  <a:lnTo>
                    <a:pt x="487679" y="317500"/>
                  </a:lnTo>
                  <a:lnTo>
                    <a:pt x="487679" y="314960"/>
                  </a:lnTo>
                  <a:close/>
                </a:path>
                <a:path w="487679" h="414019">
                  <a:moveTo>
                    <a:pt x="3809" y="314960"/>
                  </a:moveTo>
                  <a:lnTo>
                    <a:pt x="1269" y="314960"/>
                  </a:lnTo>
                  <a:lnTo>
                    <a:pt x="1269" y="317500"/>
                  </a:lnTo>
                  <a:lnTo>
                    <a:pt x="2539" y="317500"/>
                  </a:lnTo>
                  <a:lnTo>
                    <a:pt x="2539" y="320040"/>
                  </a:lnTo>
                  <a:lnTo>
                    <a:pt x="3809" y="320040"/>
                  </a:lnTo>
                  <a:lnTo>
                    <a:pt x="3809" y="314960"/>
                  </a:lnTo>
                  <a:close/>
                </a:path>
                <a:path w="487679" h="414019">
                  <a:moveTo>
                    <a:pt x="379729" y="412750"/>
                  </a:moveTo>
                  <a:lnTo>
                    <a:pt x="110489" y="412750"/>
                  </a:lnTo>
                  <a:lnTo>
                    <a:pt x="110489" y="414020"/>
                  </a:lnTo>
                  <a:lnTo>
                    <a:pt x="379729" y="414020"/>
                  </a:lnTo>
                  <a:lnTo>
                    <a:pt x="379729" y="412750"/>
                  </a:lnTo>
                  <a:close/>
                </a:path>
                <a:path w="487679" h="414019">
                  <a:moveTo>
                    <a:pt x="382269" y="411480"/>
                  </a:moveTo>
                  <a:lnTo>
                    <a:pt x="107950" y="411480"/>
                  </a:lnTo>
                  <a:lnTo>
                    <a:pt x="107950" y="412750"/>
                  </a:lnTo>
                  <a:lnTo>
                    <a:pt x="382269" y="412750"/>
                  </a:lnTo>
                  <a:lnTo>
                    <a:pt x="382269" y="411480"/>
                  </a:lnTo>
                  <a:close/>
                </a:path>
                <a:path w="487679" h="414019">
                  <a:moveTo>
                    <a:pt x="384809" y="410210"/>
                  </a:moveTo>
                  <a:lnTo>
                    <a:pt x="105409" y="410210"/>
                  </a:lnTo>
                  <a:lnTo>
                    <a:pt x="105409" y="411480"/>
                  </a:lnTo>
                  <a:lnTo>
                    <a:pt x="384809" y="411480"/>
                  </a:lnTo>
                  <a:lnTo>
                    <a:pt x="384809" y="41021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865119" y="221488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810" y="87629"/>
                  </a:moveTo>
                  <a:lnTo>
                    <a:pt x="2540" y="87629"/>
                  </a:lnTo>
                  <a:lnTo>
                    <a:pt x="2540" y="88900"/>
                  </a:lnTo>
                  <a:lnTo>
                    <a:pt x="3810" y="88900"/>
                  </a:lnTo>
                  <a:lnTo>
                    <a:pt x="3810" y="87629"/>
                  </a:lnTo>
                  <a:close/>
                </a:path>
                <a:path w="480060" h="406400">
                  <a:moveTo>
                    <a:pt x="478790" y="87629"/>
                  </a:moveTo>
                  <a:lnTo>
                    <a:pt x="477519" y="87629"/>
                  </a:lnTo>
                  <a:lnTo>
                    <a:pt x="477519" y="87884"/>
                  </a:lnTo>
                  <a:lnTo>
                    <a:pt x="476250" y="87884"/>
                  </a:lnTo>
                  <a:lnTo>
                    <a:pt x="476250" y="88900"/>
                  </a:lnTo>
                  <a:lnTo>
                    <a:pt x="478790" y="88900"/>
                  </a:lnTo>
                  <a:lnTo>
                    <a:pt x="478790" y="87629"/>
                  </a:lnTo>
                  <a:close/>
                </a:path>
                <a:path w="480060" h="406400">
                  <a:moveTo>
                    <a:pt x="477519" y="86613"/>
                  </a:moveTo>
                  <a:lnTo>
                    <a:pt x="476250" y="86613"/>
                  </a:lnTo>
                  <a:lnTo>
                    <a:pt x="476250" y="87629"/>
                  </a:lnTo>
                  <a:lnTo>
                    <a:pt x="477519" y="87629"/>
                  </a:lnTo>
                  <a:lnTo>
                    <a:pt x="477519" y="86613"/>
                  </a:lnTo>
                  <a:close/>
                </a:path>
                <a:path w="480060" h="406400">
                  <a:moveTo>
                    <a:pt x="99060" y="2539"/>
                  </a:moveTo>
                  <a:lnTo>
                    <a:pt x="96519" y="2539"/>
                  </a:lnTo>
                  <a:lnTo>
                    <a:pt x="96519" y="3937"/>
                  </a:lnTo>
                  <a:lnTo>
                    <a:pt x="382269" y="3937"/>
                  </a:lnTo>
                  <a:lnTo>
                    <a:pt x="382269" y="2666"/>
                  </a:lnTo>
                  <a:lnTo>
                    <a:pt x="99060" y="2666"/>
                  </a:lnTo>
                  <a:close/>
                </a:path>
                <a:path w="480060" h="406400">
                  <a:moveTo>
                    <a:pt x="382269" y="2539"/>
                  </a:moveTo>
                  <a:lnTo>
                    <a:pt x="379730" y="2539"/>
                  </a:lnTo>
                  <a:lnTo>
                    <a:pt x="382269" y="2666"/>
                  </a:lnTo>
                  <a:close/>
                </a:path>
                <a:path w="480060" h="406400">
                  <a:moveTo>
                    <a:pt x="379730" y="1524"/>
                  </a:moveTo>
                  <a:lnTo>
                    <a:pt x="99060" y="1524"/>
                  </a:lnTo>
                  <a:lnTo>
                    <a:pt x="99060" y="2539"/>
                  </a:lnTo>
                  <a:lnTo>
                    <a:pt x="379730" y="2539"/>
                  </a:lnTo>
                  <a:lnTo>
                    <a:pt x="379730" y="1524"/>
                  </a:lnTo>
                  <a:close/>
                </a:path>
                <a:path w="480060" h="406400">
                  <a:moveTo>
                    <a:pt x="377189" y="0"/>
                  </a:moveTo>
                  <a:lnTo>
                    <a:pt x="101600" y="0"/>
                  </a:lnTo>
                  <a:lnTo>
                    <a:pt x="101600" y="1524"/>
                  </a:lnTo>
                  <a:lnTo>
                    <a:pt x="377189" y="1524"/>
                  </a:lnTo>
                  <a:lnTo>
                    <a:pt x="377189" y="0"/>
                  </a:lnTo>
                  <a:close/>
                </a:path>
                <a:path w="480060" h="406400">
                  <a:moveTo>
                    <a:pt x="3810" y="88900"/>
                  </a:moveTo>
                  <a:lnTo>
                    <a:pt x="1269" y="88900"/>
                  </a:lnTo>
                  <a:lnTo>
                    <a:pt x="1269" y="91440"/>
                  </a:lnTo>
                  <a:lnTo>
                    <a:pt x="0" y="9144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88900"/>
                  </a:lnTo>
                  <a:close/>
                </a:path>
                <a:path w="480060" h="406400">
                  <a:moveTo>
                    <a:pt x="480059" y="88900"/>
                  </a:moveTo>
                  <a:lnTo>
                    <a:pt x="476250" y="88900"/>
                  </a:lnTo>
                  <a:lnTo>
                    <a:pt x="476250" y="101600"/>
                  </a:lnTo>
                  <a:lnTo>
                    <a:pt x="480059" y="101600"/>
                  </a:lnTo>
                  <a:lnTo>
                    <a:pt x="480059" y="88900"/>
                  </a:lnTo>
                  <a:close/>
                </a:path>
                <a:path w="480060" h="406400">
                  <a:moveTo>
                    <a:pt x="3810" y="101600"/>
                  </a:moveTo>
                  <a:lnTo>
                    <a:pt x="0" y="10160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101600"/>
                  </a:lnTo>
                  <a:close/>
                </a:path>
                <a:path w="480060" h="406400">
                  <a:moveTo>
                    <a:pt x="480059" y="101600"/>
                  </a:moveTo>
                  <a:lnTo>
                    <a:pt x="476250" y="101600"/>
                  </a:lnTo>
                  <a:lnTo>
                    <a:pt x="476250" y="114300"/>
                  </a:lnTo>
                  <a:lnTo>
                    <a:pt x="480059" y="114300"/>
                  </a:lnTo>
                  <a:lnTo>
                    <a:pt x="480059" y="101600"/>
                  </a:lnTo>
                  <a:close/>
                </a:path>
                <a:path w="480060" h="406400">
                  <a:moveTo>
                    <a:pt x="3810" y="114300"/>
                  </a:moveTo>
                  <a:lnTo>
                    <a:pt x="0" y="11430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114300"/>
                  </a:lnTo>
                  <a:close/>
                </a:path>
                <a:path w="480060" h="406400">
                  <a:moveTo>
                    <a:pt x="480059" y="114300"/>
                  </a:moveTo>
                  <a:lnTo>
                    <a:pt x="476250" y="114300"/>
                  </a:lnTo>
                  <a:lnTo>
                    <a:pt x="476250" y="127000"/>
                  </a:lnTo>
                  <a:lnTo>
                    <a:pt x="480059" y="127000"/>
                  </a:lnTo>
                  <a:lnTo>
                    <a:pt x="480059" y="114300"/>
                  </a:lnTo>
                  <a:close/>
                </a:path>
                <a:path w="480060" h="406400">
                  <a:moveTo>
                    <a:pt x="3810" y="127000"/>
                  </a:moveTo>
                  <a:lnTo>
                    <a:pt x="0" y="12700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127000"/>
                  </a:lnTo>
                  <a:close/>
                </a:path>
                <a:path w="480060" h="406400">
                  <a:moveTo>
                    <a:pt x="480059" y="127000"/>
                  </a:moveTo>
                  <a:lnTo>
                    <a:pt x="476250" y="127000"/>
                  </a:lnTo>
                  <a:lnTo>
                    <a:pt x="476250" y="149860"/>
                  </a:lnTo>
                  <a:lnTo>
                    <a:pt x="480059" y="149860"/>
                  </a:lnTo>
                  <a:lnTo>
                    <a:pt x="480059" y="127000"/>
                  </a:lnTo>
                  <a:close/>
                </a:path>
                <a:path w="480060" h="406400">
                  <a:moveTo>
                    <a:pt x="3810" y="149860"/>
                  </a:moveTo>
                  <a:lnTo>
                    <a:pt x="0" y="14986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149860"/>
                  </a:lnTo>
                  <a:close/>
                </a:path>
                <a:path w="480060" h="406400">
                  <a:moveTo>
                    <a:pt x="480059" y="149860"/>
                  </a:moveTo>
                  <a:lnTo>
                    <a:pt x="476250" y="149860"/>
                  </a:lnTo>
                  <a:lnTo>
                    <a:pt x="476250" y="171450"/>
                  </a:lnTo>
                  <a:lnTo>
                    <a:pt x="480059" y="171450"/>
                  </a:lnTo>
                  <a:lnTo>
                    <a:pt x="480059" y="149860"/>
                  </a:lnTo>
                  <a:close/>
                </a:path>
                <a:path w="480060" h="406400">
                  <a:moveTo>
                    <a:pt x="3810" y="171450"/>
                  </a:moveTo>
                  <a:lnTo>
                    <a:pt x="0" y="1714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71450"/>
                  </a:lnTo>
                  <a:close/>
                </a:path>
                <a:path w="480060" h="406400">
                  <a:moveTo>
                    <a:pt x="480059" y="171450"/>
                  </a:moveTo>
                  <a:lnTo>
                    <a:pt x="476250" y="171450"/>
                  </a:lnTo>
                  <a:lnTo>
                    <a:pt x="476250" y="215900"/>
                  </a:lnTo>
                  <a:lnTo>
                    <a:pt x="480059" y="215900"/>
                  </a:lnTo>
                  <a:lnTo>
                    <a:pt x="480059" y="171450"/>
                  </a:lnTo>
                  <a:close/>
                </a:path>
                <a:path w="480060" h="406400">
                  <a:moveTo>
                    <a:pt x="3810" y="215900"/>
                  </a:moveTo>
                  <a:lnTo>
                    <a:pt x="0" y="21590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15900"/>
                  </a:lnTo>
                  <a:close/>
                </a:path>
                <a:path w="480060" h="406400">
                  <a:moveTo>
                    <a:pt x="480059" y="215900"/>
                  </a:moveTo>
                  <a:lnTo>
                    <a:pt x="476250" y="215900"/>
                  </a:lnTo>
                  <a:lnTo>
                    <a:pt x="476250" y="232410"/>
                  </a:lnTo>
                  <a:lnTo>
                    <a:pt x="480059" y="232410"/>
                  </a:lnTo>
                  <a:lnTo>
                    <a:pt x="480059" y="215900"/>
                  </a:lnTo>
                  <a:close/>
                </a:path>
                <a:path w="480060" h="406400">
                  <a:moveTo>
                    <a:pt x="3810" y="232410"/>
                  </a:moveTo>
                  <a:lnTo>
                    <a:pt x="0" y="23241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32410"/>
                  </a:lnTo>
                  <a:close/>
                </a:path>
                <a:path w="480060" h="406400">
                  <a:moveTo>
                    <a:pt x="480059" y="232410"/>
                  </a:moveTo>
                  <a:lnTo>
                    <a:pt x="476250" y="232410"/>
                  </a:lnTo>
                  <a:lnTo>
                    <a:pt x="476250" y="254000"/>
                  </a:lnTo>
                  <a:lnTo>
                    <a:pt x="480059" y="254000"/>
                  </a:lnTo>
                  <a:lnTo>
                    <a:pt x="480059" y="232410"/>
                  </a:lnTo>
                  <a:close/>
                </a:path>
                <a:path w="480060" h="406400">
                  <a:moveTo>
                    <a:pt x="3810" y="254000"/>
                  </a:moveTo>
                  <a:lnTo>
                    <a:pt x="0" y="25400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54000"/>
                  </a:lnTo>
                  <a:close/>
                </a:path>
                <a:path w="480060" h="406400">
                  <a:moveTo>
                    <a:pt x="480059" y="254000"/>
                  </a:moveTo>
                  <a:lnTo>
                    <a:pt x="476250" y="254000"/>
                  </a:lnTo>
                  <a:lnTo>
                    <a:pt x="476250" y="266700"/>
                  </a:lnTo>
                  <a:lnTo>
                    <a:pt x="480059" y="266700"/>
                  </a:lnTo>
                  <a:lnTo>
                    <a:pt x="480059" y="254000"/>
                  </a:lnTo>
                  <a:close/>
                </a:path>
                <a:path w="480060" h="406400">
                  <a:moveTo>
                    <a:pt x="3810" y="266700"/>
                  </a:moveTo>
                  <a:lnTo>
                    <a:pt x="0" y="26670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66700"/>
                  </a:lnTo>
                  <a:close/>
                </a:path>
                <a:path w="480060" h="406400">
                  <a:moveTo>
                    <a:pt x="480059" y="266700"/>
                  </a:moveTo>
                  <a:lnTo>
                    <a:pt x="476250" y="266700"/>
                  </a:lnTo>
                  <a:lnTo>
                    <a:pt x="476250" y="292100"/>
                  </a:lnTo>
                  <a:lnTo>
                    <a:pt x="480059" y="292100"/>
                  </a:lnTo>
                  <a:lnTo>
                    <a:pt x="480059" y="266700"/>
                  </a:lnTo>
                  <a:close/>
                </a:path>
                <a:path w="480060" h="406400">
                  <a:moveTo>
                    <a:pt x="3810" y="292100"/>
                  </a:moveTo>
                  <a:lnTo>
                    <a:pt x="0" y="292100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292100"/>
                  </a:lnTo>
                  <a:close/>
                </a:path>
                <a:path w="480060" h="406400">
                  <a:moveTo>
                    <a:pt x="480059" y="292100"/>
                  </a:moveTo>
                  <a:lnTo>
                    <a:pt x="476250" y="292100"/>
                  </a:lnTo>
                  <a:lnTo>
                    <a:pt x="476250" y="311150"/>
                  </a:lnTo>
                  <a:lnTo>
                    <a:pt x="480059" y="311150"/>
                  </a:lnTo>
                  <a:lnTo>
                    <a:pt x="480059" y="292100"/>
                  </a:lnTo>
                  <a:close/>
                </a:path>
                <a:path w="480060" h="406400">
                  <a:moveTo>
                    <a:pt x="3810" y="311150"/>
                  </a:moveTo>
                  <a:lnTo>
                    <a:pt x="0" y="311150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1150"/>
                  </a:lnTo>
                  <a:close/>
                </a:path>
                <a:path w="480060" h="406400">
                  <a:moveTo>
                    <a:pt x="480059" y="311150"/>
                  </a:moveTo>
                  <a:lnTo>
                    <a:pt x="476250" y="311150"/>
                  </a:lnTo>
                  <a:lnTo>
                    <a:pt x="476250" y="317500"/>
                  </a:lnTo>
                  <a:lnTo>
                    <a:pt x="480059" y="317500"/>
                  </a:lnTo>
                  <a:lnTo>
                    <a:pt x="480059" y="311150"/>
                  </a:lnTo>
                  <a:close/>
                </a:path>
                <a:path w="480060" h="406400">
                  <a:moveTo>
                    <a:pt x="382270" y="405130"/>
                  </a:moveTo>
                  <a:lnTo>
                    <a:pt x="99060" y="405130"/>
                  </a:lnTo>
                  <a:lnTo>
                    <a:pt x="99060" y="406400"/>
                  </a:lnTo>
                  <a:lnTo>
                    <a:pt x="382270" y="406400"/>
                  </a:lnTo>
                  <a:lnTo>
                    <a:pt x="382270" y="405130"/>
                  </a:lnTo>
                  <a:close/>
                </a:path>
                <a:path w="480060" h="406400">
                  <a:moveTo>
                    <a:pt x="384810" y="403987"/>
                  </a:moveTo>
                  <a:lnTo>
                    <a:pt x="97790" y="403987"/>
                  </a:lnTo>
                  <a:lnTo>
                    <a:pt x="97790" y="405130"/>
                  </a:lnTo>
                  <a:lnTo>
                    <a:pt x="384810" y="405130"/>
                  </a:lnTo>
                  <a:lnTo>
                    <a:pt x="384810" y="403987"/>
                  </a:lnTo>
                  <a:close/>
                </a:path>
                <a:path w="480060" h="406400">
                  <a:moveTo>
                    <a:pt x="387350" y="402590"/>
                  </a:moveTo>
                  <a:lnTo>
                    <a:pt x="95250" y="402590"/>
                  </a:lnTo>
                  <a:lnTo>
                    <a:pt x="95250" y="403987"/>
                  </a:lnTo>
                  <a:lnTo>
                    <a:pt x="387350" y="403987"/>
                  </a:lnTo>
                  <a:lnTo>
                    <a:pt x="387350" y="402590"/>
                  </a:lnTo>
                  <a:close/>
                </a:path>
                <a:path w="480060" h="406400">
                  <a:moveTo>
                    <a:pt x="480059" y="317627"/>
                  </a:moveTo>
                  <a:lnTo>
                    <a:pt x="476250" y="317627"/>
                  </a:lnTo>
                  <a:lnTo>
                    <a:pt x="476250" y="322580"/>
                  </a:lnTo>
                  <a:lnTo>
                    <a:pt x="477519" y="322580"/>
                  </a:lnTo>
                  <a:lnTo>
                    <a:pt x="477519" y="321437"/>
                  </a:lnTo>
                  <a:lnTo>
                    <a:pt x="478790" y="321437"/>
                  </a:lnTo>
                  <a:lnTo>
                    <a:pt x="478790" y="320040"/>
                  </a:lnTo>
                  <a:lnTo>
                    <a:pt x="480059" y="320040"/>
                  </a:lnTo>
                  <a:lnTo>
                    <a:pt x="480059" y="317627"/>
                  </a:lnTo>
                  <a:close/>
                </a:path>
                <a:path w="480060" h="406400">
                  <a:moveTo>
                    <a:pt x="3810" y="317627"/>
                  </a:moveTo>
                  <a:lnTo>
                    <a:pt x="1269" y="317627"/>
                  </a:lnTo>
                  <a:lnTo>
                    <a:pt x="1269" y="320040"/>
                  </a:lnTo>
                  <a:lnTo>
                    <a:pt x="2540" y="320040"/>
                  </a:lnTo>
                  <a:lnTo>
                    <a:pt x="2540" y="321437"/>
                  </a:lnTo>
                  <a:lnTo>
                    <a:pt x="3810" y="321437"/>
                  </a:lnTo>
                  <a:lnTo>
                    <a:pt x="3810" y="317627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868929" y="2218817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80">
                  <a:moveTo>
                    <a:pt x="3809" y="83947"/>
                  </a:moveTo>
                  <a:lnTo>
                    <a:pt x="0" y="83947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83947"/>
                  </a:lnTo>
                  <a:close/>
                </a:path>
                <a:path w="472439" h="398780">
                  <a:moveTo>
                    <a:pt x="472440" y="83947"/>
                  </a:moveTo>
                  <a:lnTo>
                    <a:pt x="468630" y="83947"/>
                  </a:lnTo>
                  <a:lnTo>
                    <a:pt x="468630" y="84962"/>
                  </a:lnTo>
                  <a:lnTo>
                    <a:pt x="472440" y="84962"/>
                  </a:lnTo>
                  <a:lnTo>
                    <a:pt x="472440" y="83947"/>
                  </a:lnTo>
                  <a:close/>
                </a:path>
                <a:path w="472439" h="398780">
                  <a:moveTo>
                    <a:pt x="3809" y="78612"/>
                  </a:moveTo>
                  <a:lnTo>
                    <a:pt x="2539" y="78612"/>
                  </a:lnTo>
                  <a:lnTo>
                    <a:pt x="2539" y="80137"/>
                  </a:lnTo>
                  <a:lnTo>
                    <a:pt x="1269" y="80137"/>
                  </a:lnTo>
                  <a:lnTo>
                    <a:pt x="1269" y="82676"/>
                  </a:lnTo>
                  <a:lnTo>
                    <a:pt x="0" y="82676"/>
                  </a:lnTo>
                  <a:lnTo>
                    <a:pt x="0" y="83692"/>
                  </a:lnTo>
                  <a:lnTo>
                    <a:pt x="3809" y="83692"/>
                  </a:lnTo>
                  <a:lnTo>
                    <a:pt x="3809" y="78612"/>
                  </a:lnTo>
                  <a:close/>
                </a:path>
                <a:path w="472439" h="398780">
                  <a:moveTo>
                    <a:pt x="469899" y="77342"/>
                  </a:moveTo>
                  <a:lnTo>
                    <a:pt x="468630" y="77342"/>
                  </a:lnTo>
                  <a:lnTo>
                    <a:pt x="468630" y="83692"/>
                  </a:lnTo>
                  <a:lnTo>
                    <a:pt x="472440" y="83692"/>
                  </a:lnTo>
                  <a:lnTo>
                    <a:pt x="472440" y="80137"/>
                  </a:lnTo>
                  <a:lnTo>
                    <a:pt x="471169" y="80137"/>
                  </a:lnTo>
                  <a:lnTo>
                    <a:pt x="471169" y="78612"/>
                  </a:lnTo>
                  <a:lnTo>
                    <a:pt x="469899" y="78612"/>
                  </a:lnTo>
                  <a:lnTo>
                    <a:pt x="469899" y="77342"/>
                  </a:lnTo>
                  <a:close/>
                </a:path>
                <a:path w="472439" h="398780">
                  <a:moveTo>
                    <a:pt x="386080" y="2412"/>
                  </a:moveTo>
                  <a:lnTo>
                    <a:pt x="85089" y="2412"/>
                  </a:lnTo>
                  <a:lnTo>
                    <a:pt x="85089" y="3810"/>
                  </a:lnTo>
                  <a:lnTo>
                    <a:pt x="386080" y="3810"/>
                  </a:lnTo>
                  <a:lnTo>
                    <a:pt x="386080" y="2412"/>
                  </a:lnTo>
                  <a:close/>
                </a:path>
                <a:path w="472439" h="398780">
                  <a:moveTo>
                    <a:pt x="90169" y="1142"/>
                  </a:moveTo>
                  <a:lnTo>
                    <a:pt x="87630" y="1142"/>
                  </a:lnTo>
                  <a:lnTo>
                    <a:pt x="87630" y="2412"/>
                  </a:lnTo>
                  <a:lnTo>
                    <a:pt x="383540" y="2412"/>
                  </a:lnTo>
                  <a:lnTo>
                    <a:pt x="383540" y="1397"/>
                  </a:lnTo>
                  <a:lnTo>
                    <a:pt x="90169" y="1397"/>
                  </a:lnTo>
                  <a:lnTo>
                    <a:pt x="90169" y="1142"/>
                  </a:lnTo>
                  <a:close/>
                </a:path>
                <a:path w="472439" h="398780">
                  <a:moveTo>
                    <a:pt x="383540" y="1142"/>
                  </a:moveTo>
                  <a:lnTo>
                    <a:pt x="381000" y="1142"/>
                  </a:lnTo>
                  <a:lnTo>
                    <a:pt x="381000" y="1397"/>
                  </a:lnTo>
                  <a:lnTo>
                    <a:pt x="383540" y="1397"/>
                  </a:lnTo>
                  <a:lnTo>
                    <a:pt x="383540" y="1142"/>
                  </a:lnTo>
                  <a:close/>
                </a:path>
                <a:path w="472439" h="398780">
                  <a:moveTo>
                    <a:pt x="381000" y="126"/>
                  </a:moveTo>
                  <a:lnTo>
                    <a:pt x="90169" y="126"/>
                  </a:lnTo>
                  <a:lnTo>
                    <a:pt x="90169" y="1142"/>
                  </a:lnTo>
                  <a:lnTo>
                    <a:pt x="381000" y="1142"/>
                  </a:lnTo>
                  <a:lnTo>
                    <a:pt x="381000" y="126"/>
                  </a:lnTo>
                  <a:close/>
                </a:path>
                <a:path w="472439" h="398780">
                  <a:moveTo>
                    <a:pt x="378459" y="0"/>
                  </a:moveTo>
                  <a:lnTo>
                    <a:pt x="92709" y="0"/>
                  </a:lnTo>
                  <a:lnTo>
                    <a:pt x="378459" y="126"/>
                  </a:lnTo>
                  <a:close/>
                </a:path>
                <a:path w="472439" h="398780">
                  <a:moveTo>
                    <a:pt x="3809" y="84963"/>
                  </a:moveTo>
                  <a:lnTo>
                    <a:pt x="0" y="84963"/>
                  </a:lnTo>
                  <a:lnTo>
                    <a:pt x="0" y="97662"/>
                  </a:lnTo>
                  <a:lnTo>
                    <a:pt x="3809" y="97662"/>
                  </a:lnTo>
                  <a:lnTo>
                    <a:pt x="3809" y="84963"/>
                  </a:lnTo>
                  <a:close/>
                </a:path>
                <a:path w="472439" h="398780">
                  <a:moveTo>
                    <a:pt x="472440" y="84963"/>
                  </a:moveTo>
                  <a:lnTo>
                    <a:pt x="468630" y="84963"/>
                  </a:lnTo>
                  <a:lnTo>
                    <a:pt x="468630" y="97662"/>
                  </a:lnTo>
                  <a:lnTo>
                    <a:pt x="472440" y="97662"/>
                  </a:lnTo>
                  <a:lnTo>
                    <a:pt x="472440" y="84963"/>
                  </a:lnTo>
                  <a:close/>
                </a:path>
                <a:path w="472439" h="398780">
                  <a:moveTo>
                    <a:pt x="3809" y="97663"/>
                  </a:moveTo>
                  <a:lnTo>
                    <a:pt x="0" y="97663"/>
                  </a:lnTo>
                  <a:lnTo>
                    <a:pt x="0" y="110362"/>
                  </a:lnTo>
                  <a:lnTo>
                    <a:pt x="3809" y="110362"/>
                  </a:lnTo>
                  <a:lnTo>
                    <a:pt x="3809" y="97663"/>
                  </a:lnTo>
                  <a:close/>
                </a:path>
                <a:path w="472439" h="398780">
                  <a:moveTo>
                    <a:pt x="472440" y="97663"/>
                  </a:moveTo>
                  <a:lnTo>
                    <a:pt x="468630" y="97663"/>
                  </a:lnTo>
                  <a:lnTo>
                    <a:pt x="468630" y="110362"/>
                  </a:lnTo>
                  <a:lnTo>
                    <a:pt x="472440" y="110362"/>
                  </a:lnTo>
                  <a:lnTo>
                    <a:pt x="472440" y="97663"/>
                  </a:lnTo>
                  <a:close/>
                </a:path>
                <a:path w="472439" h="398780">
                  <a:moveTo>
                    <a:pt x="3809" y="110363"/>
                  </a:moveTo>
                  <a:lnTo>
                    <a:pt x="0" y="110363"/>
                  </a:lnTo>
                  <a:lnTo>
                    <a:pt x="0" y="123062"/>
                  </a:lnTo>
                  <a:lnTo>
                    <a:pt x="3809" y="123062"/>
                  </a:lnTo>
                  <a:lnTo>
                    <a:pt x="3809" y="110363"/>
                  </a:lnTo>
                  <a:close/>
                </a:path>
                <a:path w="472439" h="398780">
                  <a:moveTo>
                    <a:pt x="472440" y="110363"/>
                  </a:moveTo>
                  <a:lnTo>
                    <a:pt x="468630" y="110363"/>
                  </a:lnTo>
                  <a:lnTo>
                    <a:pt x="468630" y="123062"/>
                  </a:lnTo>
                  <a:lnTo>
                    <a:pt x="472440" y="123062"/>
                  </a:lnTo>
                  <a:lnTo>
                    <a:pt x="472440" y="110363"/>
                  </a:lnTo>
                  <a:close/>
                </a:path>
                <a:path w="472439" h="398780">
                  <a:moveTo>
                    <a:pt x="3809" y="123063"/>
                  </a:moveTo>
                  <a:lnTo>
                    <a:pt x="0" y="123063"/>
                  </a:lnTo>
                  <a:lnTo>
                    <a:pt x="0" y="145923"/>
                  </a:lnTo>
                  <a:lnTo>
                    <a:pt x="3809" y="145923"/>
                  </a:lnTo>
                  <a:lnTo>
                    <a:pt x="3809" y="123063"/>
                  </a:lnTo>
                  <a:close/>
                </a:path>
                <a:path w="472439" h="398780">
                  <a:moveTo>
                    <a:pt x="472440" y="123063"/>
                  </a:moveTo>
                  <a:lnTo>
                    <a:pt x="468630" y="123063"/>
                  </a:lnTo>
                  <a:lnTo>
                    <a:pt x="468630" y="145923"/>
                  </a:lnTo>
                  <a:lnTo>
                    <a:pt x="472440" y="145923"/>
                  </a:lnTo>
                  <a:lnTo>
                    <a:pt x="472440" y="123063"/>
                  </a:lnTo>
                  <a:close/>
                </a:path>
                <a:path w="472439" h="398780">
                  <a:moveTo>
                    <a:pt x="3809" y="145923"/>
                  </a:moveTo>
                  <a:lnTo>
                    <a:pt x="0" y="145923"/>
                  </a:lnTo>
                  <a:lnTo>
                    <a:pt x="0" y="167512"/>
                  </a:lnTo>
                  <a:lnTo>
                    <a:pt x="3809" y="167512"/>
                  </a:lnTo>
                  <a:lnTo>
                    <a:pt x="3809" y="145923"/>
                  </a:lnTo>
                  <a:close/>
                </a:path>
                <a:path w="472439" h="398780">
                  <a:moveTo>
                    <a:pt x="472440" y="145923"/>
                  </a:moveTo>
                  <a:lnTo>
                    <a:pt x="468630" y="145923"/>
                  </a:lnTo>
                  <a:lnTo>
                    <a:pt x="468630" y="167512"/>
                  </a:lnTo>
                  <a:lnTo>
                    <a:pt x="472440" y="167512"/>
                  </a:lnTo>
                  <a:lnTo>
                    <a:pt x="472440" y="145923"/>
                  </a:lnTo>
                  <a:close/>
                </a:path>
                <a:path w="472439" h="398780">
                  <a:moveTo>
                    <a:pt x="3809" y="167513"/>
                  </a:moveTo>
                  <a:lnTo>
                    <a:pt x="0" y="167513"/>
                  </a:lnTo>
                  <a:lnTo>
                    <a:pt x="0" y="211962"/>
                  </a:lnTo>
                  <a:lnTo>
                    <a:pt x="3809" y="211962"/>
                  </a:lnTo>
                  <a:lnTo>
                    <a:pt x="3809" y="167513"/>
                  </a:lnTo>
                  <a:close/>
                </a:path>
                <a:path w="472439" h="398780">
                  <a:moveTo>
                    <a:pt x="472440" y="167513"/>
                  </a:moveTo>
                  <a:lnTo>
                    <a:pt x="468630" y="167513"/>
                  </a:lnTo>
                  <a:lnTo>
                    <a:pt x="468630" y="211962"/>
                  </a:lnTo>
                  <a:lnTo>
                    <a:pt x="472440" y="211962"/>
                  </a:lnTo>
                  <a:lnTo>
                    <a:pt x="472440" y="167513"/>
                  </a:lnTo>
                  <a:close/>
                </a:path>
                <a:path w="472439" h="398780">
                  <a:moveTo>
                    <a:pt x="3809" y="211963"/>
                  </a:moveTo>
                  <a:lnTo>
                    <a:pt x="0" y="21196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211963"/>
                  </a:lnTo>
                  <a:close/>
                </a:path>
                <a:path w="472439" h="398780">
                  <a:moveTo>
                    <a:pt x="472440" y="211963"/>
                  </a:moveTo>
                  <a:lnTo>
                    <a:pt x="468630" y="211963"/>
                  </a:lnTo>
                  <a:lnTo>
                    <a:pt x="468630" y="228473"/>
                  </a:lnTo>
                  <a:lnTo>
                    <a:pt x="472440" y="228473"/>
                  </a:lnTo>
                  <a:lnTo>
                    <a:pt x="472440" y="211963"/>
                  </a:lnTo>
                  <a:close/>
                </a:path>
                <a:path w="472439" h="398780">
                  <a:moveTo>
                    <a:pt x="3809" y="228473"/>
                  </a:moveTo>
                  <a:lnTo>
                    <a:pt x="0" y="228473"/>
                  </a:lnTo>
                  <a:lnTo>
                    <a:pt x="0" y="250062"/>
                  </a:lnTo>
                  <a:lnTo>
                    <a:pt x="3809" y="250062"/>
                  </a:lnTo>
                  <a:lnTo>
                    <a:pt x="3809" y="228473"/>
                  </a:lnTo>
                  <a:close/>
                </a:path>
                <a:path w="472439" h="398780">
                  <a:moveTo>
                    <a:pt x="472440" y="228473"/>
                  </a:moveTo>
                  <a:lnTo>
                    <a:pt x="468630" y="228473"/>
                  </a:lnTo>
                  <a:lnTo>
                    <a:pt x="468630" y="250062"/>
                  </a:lnTo>
                  <a:lnTo>
                    <a:pt x="472440" y="250062"/>
                  </a:lnTo>
                  <a:lnTo>
                    <a:pt x="472440" y="228473"/>
                  </a:lnTo>
                  <a:close/>
                </a:path>
                <a:path w="472439" h="398780">
                  <a:moveTo>
                    <a:pt x="3809" y="250063"/>
                  </a:moveTo>
                  <a:lnTo>
                    <a:pt x="0" y="250063"/>
                  </a:lnTo>
                  <a:lnTo>
                    <a:pt x="0" y="262763"/>
                  </a:lnTo>
                  <a:lnTo>
                    <a:pt x="3809" y="262763"/>
                  </a:lnTo>
                  <a:lnTo>
                    <a:pt x="3809" y="250063"/>
                  </a:lnTo>
                  <a:close/>
                </a:path>
                <a:path w="472439" h="398780">
                  <a:moveTo>
                    <a:pt x="472440" y="250063"/>
                  </a:moveTo>
                  <a:lnTo>
                    <a:pt x="468630" y="250063"/>
                  </a:lnTo>
                  <a:lnTo>
                    <a:pt x="468630" y="262763"/>
                  </a:lnTo>
                  <a:lnTo>
                    <a:pt x="472440" y="262763"/>
                  </a:lnTo>
                  <a:lnTo>
                    <a:pt x="472440" y="250063"/>
                  </a:lnTo>
                  <a:close/>
                </a:path>
                <a:path w="472439" h="398780">
                  <a:moveTo>
                    <a:pt x="3809" y="262763"/>
                  </a:moveTo>
                  <a:lnTo>
                    <a:pt x="0" y="26276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62763"/>
                  </a:lnTo>
                  <a:close/>
                </a:path>
                <a:path w="472439" h="398780">
                  <a:moveTo>
                    <a:pt x="472440" y="262763"/>
                  </a:moveTo>
                  <a:lnTo>
                    <a:pt x="468630" y="262763"/>
                  </a:lnTo>
                  <a:lnTo>
                    <a:pt x="468630" y="288163"/>
                  </a:lnTo>
                  <a:lnTo>
                    <a:pt x="472440" y="288163"/>
                  </a:lnTo>
                  <a:lnTo>
                    <a:pt x="472440" y="262763"/>
                  </a:lnTo>
                  <a:close/>
                </a:path>
                <a:path w="472439" h="398780">
                  <a:moveTo>
                    <a:pt x="3809" y="288163"/>
                  </a:moveTo>
                  <a:lnTo>
                    <a:pt x="0" y="288163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288163"/>
                  </a:lnTo>
                  <a:close/>
                </a:path>
                <a:path w="472439" h="398780">
                  <a:moveTo>
                    <a:pt x="472440" y="288163"/>
                  </a:moveTo>
                  <a:lnTo>
                    <a:pt x="468630" y="288163"/>
                  </a:lnTo>
                  <a:lnTo>
                    <a:pt x="468630" y="307213"/>
                  </a:lnTo>
                  <a:lnTo>
                    <a:pt x="472440" y="307213"/>
                  </a:lnTo>
                  <a:lnTo>
                    <a:pt x="472440" y="288163"/>
                  </a:lnTo>
                  <a:close/>
                </a:path>
                <a:path w="472439" h="398780">
                  <a:moveTo>
                    <a:pt x="3809" y="307213"/>
                  </a:moveTo>
                  <a:lnTo>
                    <a:pt x="0" y="307213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07213"/>
                  </a:lnTo>
                  <a:close/>
                </a:path>
                <a:path w="472439" h="398780">
                  <a:moveTo>
                    <a:pt x="472440" y="307213"/>
                  </a:moveTo>
                  <a:lnTo>
                    <a:pt x="468630" y="307213"/>
                  </a:lnTo>
                  <a:lnTo>
                    <a:pt x="468630" y="313563"/>
                  </a:lnTo>
                  <a:lnTo>
                    <a:pt x="472440" y="313563"/>
                  </a:lnTo>
                  <a:lnTo>
                    <a:pt x="472440" y="307213"/>
                  </a:lnTo>
                  <a:close/>
                </a:path>
                <a:path w="472439" h="398780">
                  <a:moveTo>
                    <a:pt x="386080" y="397383"/>
                  </a:moveTo>
                  <a:lnTo>
                    <a:pt x="88900" y="397383"/>
                  </a:lnTo>
                  <a:lnTo>
                    <a:pt x="88900" y="398653"/>
                  </a:lnTo>
                  <a:lnTo>
                    <a:pt x="386080" y="398653"/>
                  </a:lnTo>
                  <a:lnTo>
                    <a:pt x="386080" y="397383"/>
                  </a:lnTo>
                  <a:close/>
                </a:path>
                <a:path w="472439" h="398780">
                  <a:moveTo>
                    <a:pt x="388619" y="396240"/>
                  </a:moveTo>
                  <a:lnTo>
                    <a:pt x="86359" y="396240"/>
                  </a:lnTo>
                  <a:lnTo>
                    <a:pt x="86359" y="397383"/>
                  </a:lnTo>
                  <a:lnTo>
                    <a:pt x="388619" y="397383"/>
                  </a:lnTo>
                  <a:lnTo>
                    <a:pt x="388619" y="396240"/>
                  </a:lnTo>
                  <a:close/>
                </a:path>
                <a:path w="472439" h="398780">
                  <a:moveTo>
                    <a:pt x="472440" y="313817"/>
                  </a:moveTo>
                  <a:lnTo>
                    <a:pt x="468630" y="313817"/>
                  </a:lnTo>
                  <a:lnTo>
                    <a:pt x="468630" y="323850"/>
                  </a:lnTo>
                  <a:lnTo>
                    <a:pt x="469899" y="323850"/>
                  </a:lnTo>
                  <a:lnTo>
                    <a:pt x="469899" y="322453"/>
                  </a:lnTo>
                  <a:lnTo>
                    <a:pt x="471169" y="322453"/>
                  </a:lnTo>
                  <a:lnTo>
                    <a:pt x="471169" y="321183"/>
                  </a:lnTo>
                  <a:lnTo>
                    <a:pt x="472440" y="321183"/>
                  </a:lnTo>
                  <a:lnTo>
                    <a:pt x="472440" y="313817"/>
                  </a:lnTo>
                  <a:close/>
                </a:path>
                <a:path w="472439" h="398780">
                  <a:moveTo>
                    <a:pt x="3809" y="313817"/>
                  </a:moveTo>
                  <a:lnTo>
                    <a:pt x="0" y="313817"/>
                  </a:lnTo>
                  <a:lnTo>
                    <a:pt x="0" y="318643"/>
                  </a:lnTo>
                  <a:lnTo>
                    <a:pt x="1269" y="318643"/>
                  </a:lnTo>
                  <a:lnTo>
                    <a:pt x="1269" y="321183"/>
                  </a:lnTo>
                  <a:lnTo>
                    <a:pt x="2539" y="321183"/>
                  </a:lnTo>
                  <a:lnTo>
                    <a:pt x="2539" y="322453"/>
                  </a:lnTo>
                  <a:lnTo>
                    <a:pt x="3809" y="322453"/>
                  </a:lnTo>
                  <a:lnTo>
                    <a:pt x="3809" y="313817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872740" y="2222627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30">
                  <a:moveTo>
                    <a:pt x="3810" y="80010"/>
                  </a:moveTo>
                  <a:lnTo>
                    <a:pt x="0" y="80010"/>
                  </a:lnTo>
                  <a:lnTo>
                    <a:pt x="0" y="81153"/>
                  </a:lnTo>
                  <a:lnTo>
                    <a:pt x="3810" y="81153"/>
                  </a:lnTo>
                  <a:lnTo>
                    <a:pt x="3810" y="80010"/>
                  </a:lnTo>
                  <a:close/>
                </a:path>
                <a:path w="464820" h="392430">
                  <a:moveTo>
                    <a:pt x="464820" y="80010"/>
                  </a:moveTo>
                  <a:lnTo>
                    <a:pt x="461010" y="80010"/>
                  </a:lnTo>
                  <a:lnTo>
                    <a:pt x="461010" y="81153"/>
                  </a:lnTo>
                  <a:lnTo>
                    <a:pt x="464820" y="81153"/>
                  </a:lnTo>
                  <a:lnTo>
                    <a:pt x="464820" y="80010"/>
                  </a:lnTo>
                  <a:close/>
                </a:path>
                <a:path w="464820" h="392430">
                  <a:moveTo>
                    <a:pt x="1270" y="73533"/>
                  </a:moveTo>
                  <a:lnTo>
                    <a:pt x="0" y="73533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73787"/>
                  </a:lnTo>
                  <a:lnTo>
                    <a:pt x="1270" y="73787"/>
                  </a:lnTo>
                  <a:lnTo>
                    <a:pt x="1270" y="73533"/>
                  </a:lnTo>
                  <a:close/>
                </a:path>
                <a:path w="464820" h="392430">
                  <a:moveTo>
                    <a:pt x="464820" y="73787"/>
                  </a:moveTo>
                  <a:lnTo>
                    <a:pt x="461010" y="73787"/>
                  </a:lnTo>
                  <a:lnTo>
                    <a:pt x="461010" y="79883"/>
                  </a:lnTo>
                  <a:lnTo>
                    <a:pt x="464820" y="79883"/>
                  </a:lnTo>
                  <a:lnTo>
                    <a:pt x="464820" y="73787"/>
                  </a:lnTo>
                  <a:close/>
                </a:path>
                <a:path w="464820" h="392430">
                  <a:moveTo>
                    <a:pt x="3810" y="69977"/>
                  </a:moveTo>
                  <a:lnTo>
                    <a:pt x="2540" y="69977"/>
                  </a:lnTo>
                  <a:lnTo>
                    <a:pt x="2540" y="71247"/>
                  </a:lnTo>
                  <a:lnTo>
                    <a:pt x="1270" y="71247"/>
                  </a:lnTo>
                  <a:lnTo>
                    <a:pt x="1270" y="73533"/>
                  </a:lnTo>
                  <a:lnTo>
                    <a:pt x="3810" y="73533"/>
                  </a:lnTo>
                  <a:lnTo>
                    <a:pt x="3810" y="69977"/>
                  </a:lnTo>
                  <a:close/>
                </a:path>
                <a:path w="464820" h="392430">
                  <a:moveTo>
                    <a:pt x="462280" y="68580"/>
                  </a:moveTo>
                  <a:lnTo>
                    <a:pt x="461010" y="68580"/>
                  </a:lnTo>
                  <a:lnTo>
                    <a:pt x="461010" y="73533"/>
                  </a:lnTo>
                  <a:lnTo>
                    <a:pt x="464820" y="73533"/>
                  </a:lnTo>
                  <a:lnTo>
                    <a:pt x="464820" y="71247"/>
                  </a:lnTo>
                  <a:lnTo>
                    <a:pt x="463550" y="71247"/>
                  </a:lnTo>
                  <a:lnTo>
                    <a:pt x="463550" y="69977"/>
                  </a:lnTo>
                  <a:lnTo>
                    <a:pt x="462280" y="69977"/>
                  </a:lnTo>
                  <a:lnTo>
                    <a:pt x="462280" y="68580"/>
                  </a:lnTo>
                  <a:close/>
                </a:path>
                <a:path w="464820" h="392430">
                  <a:moveTo>
                    <a:pt x="76200" y="3683"/>
                  </a:moveTo>
                  <a:lnTo>
                    <a:pt x="73660" y="3683"/>
                  </a:lnTo>
                  <a:lnTo>
                    <a:pt x="76200" y="3810"/>
                  </a:lnTo>
                  <a:close/>
                </a:path>
                <a:path w="464820" h="392430">
                  <a:moveTo>
                    <a:pt x="389889" y="2667"/>
                  </a:moveTo>
                  <a:lnTo>
                    <a:pt x="76200" y="2667"/>
                  </a:lnTo>
                  <a:lnTo>
                    <a:pt x="76200" y="3683"/>
                  </a:lnTo>
                  <a:lnTo>
                    <a:pt x="389889" y="3683"/>
                  </a:lnTo>
                  <a:lnTo>
                    <a:pt x="389889" y="2667"/>
                  </a:lnTo>
                  <a:close/>
                </a:path>
                <a:path w="464820" h="392430">
                  <a:moveTo>
                    <a:pt x="80010" y="1270"/>
                  </a:moveTo>
                  <a:lnTo>
                    <a:pt x="77470" y="1270"/>
                  </a:lnTo>
                  <a:lnTo>
                    <a:pt x="77470" y="2667"/>
                  </a:lnTo>
                  <a:lnTo>
                    <a:pt x="387350" y="2667"/>
                  </a:lnTo>
                  <a:lnTo>
                    <a:pt x="387350" y="1397"/>
                  </a:lnTo>
                  <a:lnTo>
                    <a:pt x="80010" y="1397"/>
                  </a:lnTo>
                  <a:close/>
                </a:path>
                <a:path w="464820" h="392430">
                  <a:moveTo>
                    <a:pt x="387350" y="1270"/>
                  </a:moveTo>
                  <a:lnTo>
                    <a:pt x="386080" y="1270"/>
                  </a:lnTo>
                  <a:lnTo>
                    <a:pt x="387350" y="1397"/>
                  </a:lnTo>
                  <a:close/>
                </a:path>
                <a:path w="464820" h="392430">
                  <a:moveTo>
                    <a:pt x="386080" y="127"/>
                  </a:moveTo>
                  <a:lnTo>
                    <a:pt x="80010" y="127"/>
                  </a:lnTo>
                  <a:lnTo>
                    <a:pt x="80010" y="1270"/>
                  </a:lnTo>
                  <a:lnTo>
                    <a:pt x="386080" y="1270"/>
                  </a:lnTo>
                  <a:lnTo>
                    <a:pt x="386080" y="127"/>
                  </a:lnTo>
                  <a:close/>
                </a:path>
                <a:path w="464820" h="392430">
                  <a:moveTo>
                    <a:pt x="382270" y="0"/>
                  </a:moveTo>
                  <a:lnTo>
                    <a:pt x="81280" y="0"/>
                  </a:lnTo>
                  <a:lnTo>
                    <a:pt x="81280" y="127"/>
                  </a:lnTo>
                  <a:lnTo>
                    <a:pt x="382270" y="127"/>
                  </a:lnTo>
                  <a:lnTo>
                    <a:pt x="382270" y="0"/>
                  </a:lnTo>
                  <a:close/>
                </a:path>
                <a:path w="464820" h="392430">
                  <a:moveTo>
                    <a:pt x="3810" y="81153"/>
                  </a:moveTo>
                  <a:lnTo>
                    <a:pt x="0" y="81153"/>
                  </a:lnTo>
                  <a:lnTo>
                    <a:pt x="0" y="93853"/>
                  </a:lnTo>
                  <a:lnTo>
                    <a:pt x="3810" y="93853"/>
                  </a:lnTo>
                  <a:lnTo>
                    <a:pt x="3810" y="81153"/>
                  </a:lnTo>
                  <a:close/>
                </a:path>
                <a:path w="464820" h="392430">
                  <a:moveTo>
                    <a:pt x="464820" y="81153"/>
                  </a:moveTo>
                  <a:lnTo>
                    <a:pt x="461010" y="81153"/>
                  </a:lnTo>
                  <a:lnTo>
                    <a:pt x="461010" y="93853"/>
                  </a:lnTo>
                  <a:lnTo>
                    <a:pt x="464820" y="93853"/>
                  </a:lnTo>
                  <a:lnTo>
                    <a:pt x="464820" y="81153"/>
                  </a:lnTo>
                  <a:close/>
                </a:path>
                <a:path w="464820" h="392430">
                  <a:moveTo>
                    <a:pt x="3810" y="93853"/>
                  </a:moveTo>
                  <a:lnTo>
                    <a:pt x="0" y="93853"/>
                  </a:lnTo>
                  <a:lnTo>
                    <a:pt x="0" y="106553"/>
                  </a:lnTo>
                  <a:lnTo>
                    <a:pt x="3810" y="106553"/>
                  </a:lnTo>
                  <a:lnTo>
                    <a:pt x="3810" y="93853"/>
                  </a:lnTo>
                  <a:close/>
                </a:path>
                <a:path w="464820" h="392430">
                  <a:moveTo>
                    <a:pt x="464820" y="93853"/>
                  </a:moveTo>
                  <a:lnTo>
                    <a:pt x="461010" y="93853"/>
                  </a:lnTo>
                  <a:lnTo>
                    <a:pt x="461010" y="106553"/>
                  </a:lnTo>
                  <a:lnTo>
                    <a:pt x="464820" y="106553"/>
                  </a:lnTo>
                  <a:lnTo>
                    <a:pt x="464820" y="93853"/>
                  </a:lnTo>
                  <a:close/>
                </a:path>
                <a:path w="464820" h="392430">
                  <a:moveTo>
                    <a:pt x="3810" y="106553"/>
                  </a:moveTo>
                  <a:lnTo>
                    <a:pt x="0" y="106553"/>
                  </a:lnTo>
                  <a:lnTo>
                    <a:pt x="0" y="119253"/>
                  </a:lnTo>
                  <a:lnTo>
                    <a:pt x="3810" y="119253"/>
                  </a:lnTo>
                  <a:lnTo>
                    <a:pt x="3810" y="106553"/>
                  </a:lnTo>
                  <a:close/>
                </a:path>
                <a:path w="464820" h="392430">
                  <a:moveTo>
                    <a:pt x="464820" y="106553"/>
                  </a:moveTo>
                  <a:lnTo>
                    <a:pt x="461010" y="106553"/>
                  </a:lnTo>
                  <a:lnTo>
                    <a:pt x="461010" y="119253"/>
                  </a:lnTo>
                  <a:lnTo>
                    <a:pt x="464820" y="119253"/>
                  </a:lnTo>
                  <a:lnTo>
                    <a:pt x="464820" y="106553"/>
                  </a:lnTo>
                  <a:close/>
                </a:path>
                <a:path w="464820" h="392430">
                  <a:moveTo>
                    <a:pt x="3810" y="119253"/>
                  </a:moveTo>
                  <a:lnTo>
                    <a:pt x="0" y="119253"/>
                  </a:lnTo>
                  <a:lnTo>
                    <a:pt x="0" y="142113"/>
                  </a:lnTo>
                  <a:lnTo>
                    <a:pt x="3810" y="142113"/>
                  </a:lnTo>
                  <a:lnTo>
                    <a:pt x="3810" y="119253"/>
                  </a:lnTo>
                  <a:close/>
                </a:path>
                <a:path w="464820" h="392430">
                  <a:moveTo>
                    <a:pt x="464820" y="119253"/>
                  </a:moveTo>
                  <a:lnTo>
                    <a:pt x="461010" y="119253"/>
                  </a:lnTo>
                  <a:lnTo>
                    <a:pt x="461010" y="142113"/>
                  </a:lnTo>
                  <a:lnTo>
                    <a:pt x="464820" y="142113"/>
                  </a:lnTo>
                  <a:lnTo>
                    <a:pt x="464820" y="119253"/>
                  </a:lnTo>
                  <a:close/>
                </a:path>
                <a:path w="464820" h="392430">
                  <a:moveTo>
                    <a:pt x="3810" y="142113"/>
                  </a:moveTo>
                  <a:lnTo>
                    <a:pt x="0" y="142113"/>
                  </a:lnTo>
                  <a:lnTo>
                    <a:pt x="0" y="163703"/>
                  </a:lnTo>
                  <a:lnTo>
                    <a:pt x="3810" y="163703"/>
                  </a:lnTo>
                  <a:lnTo>
                    <a:pt x="3810" y="142113"/>
                  </a:lnTo>
                  <a:close/>
                </a:path>
                <a:path w="464820" h="392430">
                  <a:moveTo>
                    <a:pt x="464820" y="142113"/>
                  </a:moveTo>
                  <a:lnTo>
                    <a:pt x="461010" y="142113"/>
                  </a:lnTo>
                  <a:lnTo>
                    <a:pt x="461010" y="163703"/>
                  </a:lnTo>
                  <a:lnTo>
                    <a:pt x="464820" y="163703"/>
                  </a:lnTo>
                  <a:lnTo>
                    <a:pt x="464820" y="142113"/>
                  </a:lnTo>
                  <a:close/>
                </a:path>
                <a:path w="464820" h="392430">
                  <a:moveTo>
                    <a:pt x="3810" y="163703"/>
                  </a:moveTo>
                  <a:lnTo>
                    <a:pt x="0" y="163703"/>
                  </a:lnTo>
                  <a:lnTo>
                    <a:pt x="0" y="208153"/>
                  </a:lnTo>
                  <a:lnTo>
                    <a:pt x="3810" y="208153"/>
                  </a:lnTo>
                  <a:lnTo>
                    <a:pt x="3810" y="163703"/>
                  </a:lnTo>
                  <a:close/>
                </a:path>
                <a:path w="464820" h="392430">
                  <a:moveTo>
                    <a:pt x="464820" y="163703"/>
                  </a:moveTo>
                  <a:lnTo>
                    <a:pt x="461010" y="163703"/>
                  </a:lnTo>
                  <a:lnTo>
                    <a:pt x="461010" y="208153"/>
                  </a:lnTo>
                  <a:lnTo>
                    <a:pt x="464820" y="208153"/>
                  </a:lnTo>
                  <a:lnTo>
                    <a:pt x="464820" y="163703"/>
                  </a:lnTo>
                  <a:close/>
                </a:path>
                <a:path w="464820" h="392430">
                  <a:moveTo>
                    <a:pt x="3810" y="208153"/>
                  </a:moveTo>
                  <a:lnTo>
                    <a:pt x="0" y="208153"/>
                  </a:lnTo>
                  <a:lnTo>
                    <a:pt x="0" y="224663"/>
                  </a:lnTo>
                  <a:lnTo>
                    <a:pt x="3810" y="224663"/>
                  </a:lnTo>
                  <a:lnTo>
                    <a:pt x="3810" y="208153"/>
                  </a:lnTo>
                  <a:close/>
                </a:path>
                <a:path w="464820" h="392430">
                  <a:moveTo>
                    <a:pt x="464820" y="208153"/>
                  </a:moveTo>
                  <a:lnTo>
                    <a:pt x="461010" y="208153"/>
                  </a:lnTo>
                  <a:lnTo>
                    <a:pt x="461010" y="224663"/>
                  </a:lnTo>
                  <a:lnTo>
                    <a:pt x="464820" y="224663"/>
                  </a:lnTo>
                  <a:lnTo>
                    <a:pt x="464820" y="208153"/>
                  </a:lnTo>
                  <a:close/>
                </a:path>
                <a:path w="464820" h="392430">
                  <a:moveTo>
                    <a:pt x="3810" y="224663"/>
                  </a:moveTo>
                  <a:lnTo>
                    <a:pt x="0" y="224663"/>
                  </a:lnTo>
                  <a:lnTo>
                    <a:pt x="0" y="246253"/>
                  </a:lnTo>
                  <a:lnTo>
                    <a:pt x="3810" y="246253"/>
                  </a:lnTo>
                  <a:lnTo>
                    <a:pt x="3810" y="224663"/>
                  </a:lnTo>
                  <a:close/>
                </a:path>
                <a:path w="464820" h="392430">
                  <a:moveTo>
                    <a:pt x="464820" y="224663"/>
                  </a:moveTo>
                  <a:lnTo>
                    <a:pt x="461010" y="224663"/>
                  </a:lnTo>
                  <a:lnTo>
                    <a:pt x="461010" y="246253"/>
                  </a:lnTo>
                  <a:lnTo>
                    <a:pt x="464820" y="246253"/>
                  </a:lnTo>
                  <a:lnTo>
                    <a:pt x="464820" y="224663"/>
                  </a:lnTo>
                  <a:close/>
                </a:path>
                <a:path w="464820" h="392430">
                  <a:moveTo>
                    <a:pt x="3810" y="246253"/>
                  </a:moveTo>
                  <a:lnTo>
                    <a:pt x="0" y="246253"/>
                  </a:lnTo>
                  <a:lnTo>
                    <a:pt x="0" y="258953"/>
                  </a:lnTo>
                  <a:lnTo>
                    <a:pt x="3810" y="258953"/>
                  </a:lnTo>
                  <a:lnTo>
                    <a:pt x="3810" y="246253"/>
                  </a:lnTo>
                  <a:close/>
                </a:path>
                <a:path w="464820" h="392430">
                  <a:moveTo>
                    <a:pt x="464820" y="246253"/>
                  </a:moveTo>
                  <a:lnTo>
                    <a:pt x="461010" y="246253"/>
                  </a:lnTo>
                  <a:lnTo>
                    <a:pt x="461010" y="258953"/>
                  </a:lnTo>
                  <a:lnTo>
                    <a:pt x="464820" y="258953"/>
                  </a:lnTo>
                  <a:lnTo>
                    <a:pt x="464820" y="246253"/>
                  </a:lnTo>
                  <a:close/>
                </a:path>
                <a:path w="464820" h="392430">
                  <a:moveTo>
                    <a:pt x="3810" y="258953"/>
                  </a:moveTo>
                  <a:lnTo>
                    <a:pt x="0" y="258953"/>
                  </a:lnTo>
                  <a:lnTo>
                    <a:pt x="0" y="284353"/>
                  </a:lnTo>
                  <a:lnTo>
                    <a:pt x="3810" y="284353"/>
                  </a:lnTo>
                  <a:lnTo>
                    <a:pt x="3810" y="258953"/>
                  </a:lnTo>
                  <a:close/>
                </a:path>
                <a:path w="464820" h="392430">
                  <a:moveTo>
                    <a:pt x="464820" y="258953"/>
                  </a:moveTo>
                  <a:lnTo>
                    <a:pt x="461010" y="258953"/>
                  </a:lnTo>
                  <a:lnTo>
                    <a:pt x="461010" y="284353"/>
                  </a:lnTo>
                  <a:lnTo>
                    <a:pt x="464820" y="284353"/>
                  </a:lnTo>
                  <a:lnTo>
                    <a:pt x="464820" y="258953"/>
                  </a:lnTo>
                  <a:close/>
                </a:path>
                <a:path w="464820" h="392430">
                  <a:moveTo>
                    <a:pt x="3810" y="284353"/>
                  </a:moveTo>
                  <a:lnTo>
                    <a:pt x="0" y="28435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284353"/>
                  </a:lnTo>
                  <a:close/>
                </a:path>
                <a:path w="464820" h="392430">
                  <a:moveTo>
                    <a:pt x="464820" y="284353"/>
                  </a:moveTo>
                  <a:lnTo>
                    <a:pt x="461010" y="284353"/>
                  </a:lnTo>
                  <a:lnTo>
                    <a:pt x="461010" y="303403"/>
                  </a:lnTo>
                  <a:lnTo>
                    <a:pt x="464820" y="303403"/>
                  </a:lnTo>
                  <a:lnTo>
                    <a:pt x="464820" y="284353"/>
                  </a:lnTo>
                  <a:close/>
                </a:path>
                <a:path w="464820" h="392430">
                  <a:moveTo>
                    <a:pt x="3810" y="303403"/>
                  </a:moveTo>
                  <a:lnTo>
                    <a:pt x="0" y="30340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3403"/>
                  </a:lnTo>
                  <a:close/>
                </a:path>
                <a:path w="464820" h="392430">
                  <a:moveTo>
                    <a:pt x="464820" y="303403"/>
                  </a:moveTo>
                  <a:lnTo>
                    <a:pt x="461010" y="303403"/>
                  </a:lnTo>
                  <a:lnTo>
                    <a:pt x="461010" y="309753"/>
                  </a:lnTo>
                  <a:lnTo>
                    <a:pt x="464820" y="309753"/>
                  </a:lnTo>
                  <a:lnTo>
                    <a:pt x="464820" y="303403"/>
                  </a:lnTo>
                  <a:close/>
                </a:path>
                <a:path w="464820" h="392430">
                  <a:moveTo>
                    <a:pt x="386080" y="391033"/>
                  </a:moveTo>
                  <a:lnTo>
                    <a:pt x="80010" y="391033"/>
                  </a:lnTo>
                  <a:lnTo>
                    <a:pt x="80010" y="392303"/>
                  </a:lnTo>
                  <a:lnTo>
                    <a:pt x="386080" y="392303"/>
                  </a:lnTo>
                  <a:lnTo>
                    <a:pt x="386080" y="391033"/>
                  </a:lnTo>
                  <a:close/>
                </a:path>
                <a:path w="464820" h="392430">
                  <a:moveTo>
                    <a:pt x="388620" y="389890"/>
                  </a:moveTo>
                  <a:lnTo>
                    <a:pt x="78740" y="389890"/>
                  </a:lnTo>
                  <a:lnTo>
                    <a:pt x="78740" y="391033"/>
                  </a:lnTo>
                  <a:lnTo>
                    <a:pt x="388620" y="391033"/>
                  </a:lnTo>
                  <a:lnTo>
                    <a:pt x="388620" y="389890"/>
                  </a:lnTo>
                  <a:close/>
                </a:path>
                <a:path w="464820" h="392430">
                  <a:moveTo>
                    <a:pt x="389889" y="388493"/>
                  </a:moveTo>
                  <a:lnTo>
                    <a:pt x="76200" y="388493"/>
                  </a:lnTo>
                  <a:lnTo>
                    <a:pt x="76200" y="389890"/>
                  </a:lnTo>
                  <a:lnTo>
                    <a:pt x="389889" y="389890"/>
                  </a:lnTo>
                  <a:lnTo>
                    <a:pt x="389889" y="388493"/>
                  </a:lnTo>
                  <a:close/>
                </a:path>
                <a:path w="464820" h="392430">
                  <a:moveTo>
                    <a:pt x="464820" y="309880"/>
                  </a:moveTo>
                  <a:lnTo>
                    <a:pt x="461010" y="309880"/>
                  </a:lnTo>
                  <a:lnTo>
                    <a:pt x="461010" y="324993"/>
                  </a:lnTo>
                  <a:lnTo>
                    <a:pt x="462280" y="324993"/>
                  </a:lnTo>
                  <a:lnTo>
                    <a:pt x="462280" y="323723"/>
                  </a:lnTo>
                  <a:lnTo>
                    <a:pt x="463550" y="323723"/>
                  </a:lnTo>
                  <a:lnTo>
                    <a:pt x="463550" y="322453"/>
                  </a:lnTo>
                  <a:lnTo>
                    <a:pt x="464820" y="322453"/>
                  </a:lnTo>
                  <a:lnTo>
                    <a:pt x="464820" y="309880"/>
                  </a:lnTo>
                  <a:close/>
                </a:path>
                <a:path w="464820" h="392430">
                  <a:moveTo>
                    <a:pt x="3810" y="309880"/>
                  </a:moveTo>
                  <a:lnTo>
                    <a:pt x="0" y="309880"/>
                  </a:lnTo>
                  <a:lnTo>
                    <a:pt x="0" y="320040"/>
                  </a:lnTo>
                  <a:lnTo>
                    <a:pt x="1270" y="320040"/>
                  </a:lnTo>
                  <a:lnTo>
                    <a:pt x="1270" y="322453"/>
                  </a:lnTo>
                  <a:lnTo>
                    <a:pt x="2540" y="322453"/>
                  </a:lnTo>
                  <a:lnTo>
                    <a:pt x="2540" y="323723"/>
                  </a:lnTo>
                  <a:lnTo>
                    <a:pt x="3810" y="323723"/>
                  </a:lnTo>
                  <a:lnTo>
                    <a:pt x="3810" y="30988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876550" y="222631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2539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2539" y="77470"/>
                  </a:lnTo>
                  <a:lnTo>
                    <a:pt x="2539" y="76327"/>
                  </a:lnTo>
                  <a:close/>
                </a:path>
                <a:path w="457200" h="384810">
                  <a:moveTo>
                    <a:pt x="457200" y="76327"/>
                  </a:moveTo>
                  <a:lnTo>
                    <a:pt x="454660" y="76327"/>
                  </a:lnTo>
                  <a:lnTo>
                    <a:pt x="454660" y="77470"/>
                  </a:lnTo>
                  <a:lnTo>
                    <a:pt x="457200" y="77470"/>
                  </a:lnTo>
                  <a:lnTo>
                    <a:pt x="457200" y="76327"/>
                  </a:lnTo>
                  <a:close/>
                </a:path>
                <a:path w="457200" h="384810">
                  <a:moveTo>
                    <a:pt x="2539" y="69977"/>
                  </a:moveTo>
                  <a:lnTo>
                    <a:pt x="0" y="69977"/>
                  </a:lnTo>
                  <a:lnTo>
                    <a:pt x="0" y="76200"/>
                  </a:lnTo>
                  <a:lnTo>
                    <a:pt x="2539" y="76200"/>
                  </a:lnTo>
                  <a:lnTo>
                    <a:pt x="2539" y="69977"/>
                  </a:lnTo>
                  <a:close/>
                </a:path>
                <a:path w="457200" h="384810">
                  <a:moveTo>
                    <a:pt x="457200" y="69977"/>
                  </a:moveTo>
                  <a:lnTo>
                    <a:pt x="454660" y="69977"/>
                  </a:lnTo>
                  <a:lnTo>
                    <a:pt x="454660" y="76200"/>
                  </a:lnTo>
                  <a:lnTo>
                    <a:pt x="457200" y="76200"/>
                  </a:lnTo>
                  <a:lnTo>
                    <a:pt x="457200" y="69977"/>
                  </a:lnTo>
                  <a:close/>
                </a:path>
                <a:path w="457200" h="384810">
                  <a:moveTo>
                    <a:pt x="2539" y="62484"/>
                  </a:moveTo>
                  <a:lnTo>
                    <a:pt x="1269" y="62484"/>
                  </a:lnTo>
                  <a:lnTo>
                    <a:pt x="1269" y="64897"/>
                  </a:lnTo>
                  <a:lnTo>
                    <a:pt x="0" y="64897"/>
                  </a:lnTo>
                  <a:lnTo>
                    <a:pt x="0" y="69850"/>
                  </a:lnTo>
                  <a:lnTo>
                    <a:pt x="2539" y="69850"/>
                  </a:lnTo>
                  <a:lnTo>
                    <a:pt x="2539" y="62484"/>
                  </a:lnTo>
                  <a:close/>
                </a:path>
                <a:path w="457200" h="384810">
                  <a:moveTo>
                    <a:pt x="455929" y="61087"/>
                  </a:moveTo>
                  <a:lnTo>
                    <a:pt x="454660" y="61087"/>
                  </a:lnTo>
                  <a:lnTo>
                    <a:pt x="454660" y="69850"/>
                  </a:lnTo>
                  <a:lnTo>
                    <a:pt x="457200" y="69850"/>
                  </a:lnTo>
                  <a:lnTo>
                    <a:pt x="457200" y="62484"/>
                  </a:lnTo>
                  <a:lnTo>
                    <a:pt x="455929" y="62484"/>
                  </a:lnTo>
                  <a:lnTo>
                    <a:pt x="455929" y="61087"/>
                  </a:lnTo>
                  <a:close/>
                </a:path>
                <a:path w="457200" h="384810">
                  <a:moveTo>
                    <a:pt x="389889" y="1397"/>
                  </a:moveTo>
                  <a:lnTo>
                    <a:pt x="68580" y="1397"/>
                  </a:lnTo>
                  <a:lnTo>
                    <a:pt x="68580" y="2666"/>
                  </a:lnTo>
                  <a:lnTo>
                    <a:pt x="389889" y="2666"/>
                  </a:lnTo>
                  <a:lnTo>
                    <a:pt x="389889" y="1397"/>
                  </a:lnTo>
                  <a:close/>
                </a:path>
                <a:path w="457200" h="384810">
                  <a:moveTo>
                    <a:pt x="72389" y="126"/>
                  </a:moveTo>
                  <a:lnTo>
                    <a:pt x="69850" y="126"/>
                  </a:lnTo>
                  <a:lnTo>
                    <a:pt x="69850" y="1397"/>
                  </a:lnTo>
                  <a:lnTo>
                    <a:pt x="387350" y="1397"/>
                  </a:lnTo>
                  <a:lnTo>
                    <a:pt x="387350" y="253"/>
                  </a:lnTo>
                  <a:lnTo>
                    <a:pt x="72389" y="253"/>
                  </a:lnTo>
                  <a:close/>
                </a:path>
                <a:path w="457200" h="384810">
                  <a:moveTo>
                    <a:pt x="387350" y="0"/>
                  </a:moveTo>
                  <a:lnTo>
                    <a:pt x="386079" y="0"/>
                  </a:lnTo>
                  <a:lnTo>
                    <a:pt x="386079" y="253"/>
                  </a:lnTo>
                  <a:lnTo>
                    <a:pt x="387350" y="253"/>
                  </a:lnTo>
                  <a:lnTo>
                    <a:pt x="387350" y="0"/>
                  </a:lnTo>
                  <a:close/>
                </a:path>
                <a:path w="457200" h="384810">
                  <a:moveTo>
                    <a:pt x="2539" y="77470"/>
                  </a:moveTo>
                  <a:lnTo>
                    <a:pt x="0" y="77470"/>
                  </a:lnTo>
                  <a:lnTo>
                    <a:pt x="0" y="90170"/>
                  </a:lnTo>
                  <a:lnTo>
                    <a:pt x="2539" y="90170"/>
                  </a:lnTo>
                  <a:lnTo>
                    <a:pt x="2539" y="77470"/>
                  </a:lnTo>
                  <a:close/>
                </a:path>
                <a:path w="457200" h="384810">
                  <a:moveTo>
                    <a:pt x="457200" y="77470"/>
                  </a:moveTo>
                  <a:lnTo>
                    <a:pt x="454660" y="77470"/>
                  </a:lnTo>
                  <a:lnTo>
                    <a:pt x="454660" y="90170"/>
                  </a:lnTo>
                  <a:lnTo>
                    <a:pt x="457200" y="90170"/>
                  </a:lnTo>
                  <a:lnTo>
                    <a:pt x="457200" y="77470"/>
                  </a:lnTo>
                  <a:close/>
                </a:path>
                <a:path w="457200" h="384810">
                  <a:moveTo>
                    <a:pt x="2539" y="90170"/>
                  </a:moveTo>
                  <a:lnTo>
                    <a:pt x="0" y="90170"/>
                  </a:lnTo>
                  <a:lnTo>
                    <a:pt x="0" y="102870"/>
                  </a:lnTo>
                  <a:lnTo>
                    <a:pt x="2539" y="102870"/>
                  </a:lnTo>
                  <a:lnTo>
                    <a:pt x="2539" y="90170"/>
                  </a:lnTo>
                  <a:close/>
                </a:path>
                <a:path w="457200" h="384810">
                  <a:moveTo>
                    <a:pt x="457200" y="90170"/>
                  </a:moveTo>
                  <a:lnTo>
                    <a:pt x="454660" y="90170"/>
                  </a:lnTo>
                  <a:lnTo>
                    <a:pt x="454660" y="102870"/>
                  </a:lnTo>
                  <a:lnTo>
                    <a:pt x="457200" y="102870"/>
                  </a:lnTo>
                  <a:lnTo>
                    <a:pt x="457200" y="90170"/>
                  </a:lnTo>
                  <a:close/>
                </a:path>
                <a:path w="457200" h="384810">
                  <a:moveTo>
                    <a:pt x="2539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2539" y="115570"/>
                  </a:lnTo>
                  <a:lnTo>
                    <a:pt x="2539" y="102870"/>
                  </a:lnTo>
                  <a:close/>
                </a:path>
                <a:path w="457200" h="384810">
                  <a:moveTo>
                    <a:pt x="457200" y="102870"/>
                  </a:moveTo>
                  <a:lnTo>
                    <a:pt x="454660" y="102870"/>
                  </a:lnTo>
                  <a:lnTo>
                    <a:pt x="454660" y="115570"/>
                  </a:lnTo>
                  <a:lnTo>
                    <a:pt x="457200" y="115570"/>
                  </a:lnTo>
                  <a:lnTo>
                    <a:pt x="457200" y="102870"/>
                  </a:lnTo>
                  <a:close/>
                </a:path>
                <a:path w="457200" h="384810">
                  <a:moveTo>
                    <a:pt x="2539" y="115570"/>
                  </a:moveTo>
                  <a:lnTo>
                    <a:pt x="0" y="115570"/>
                  </a:lnTo>
                  <a:lnTo>
                    <a:pt x="0" y="138430"/>
                  </a:lnTo>
                  <a:lnTo>
                    <a:pt x="2539" y="138430"/>
                  </a:lnTo>
                  <a:lnTo>
                    <a:pt x="2539" y="115570"/>
                  </a:lnTo>
                  <a:close/>
                </a:path>
                <a:path w="457200" h="384810">
                  <a:moveTo>
                    <a:pt x="457200" y="115570"/>
                  </a:moveTo>
                  <a:lnTo>
                    <a:pt x="454660" y="115570"/>
                  </a:lnTo>
                  <a:lnTo>
                    <a:pt x="454660" y="138430"/>
                  </a:lnTo>
                  <a:lnTo>
                    <a:pt x="457200" y="138430"/>
                  </a:lnTo>
                  <a:lnTo>
                    <a:pt x="457200" y="115570"/>
                  </a:lnTo>
                  <a:close/>
                </a:path>
                <a:path w="457200" h="384810">
                  <a:moveTo>
                    <a:pt x="2539" y="138430"/>
                  </a:moveTo>
                  <a:lnTo>
                    <a:pt x="0" y="138430"/>
                  </a:lnTo>
                  <a:lnTo>
                    <a:pt x="0" y="160020"/>
                  </a:lnTo>
                  <a:lnTo>
                    <a:pt x="2539" y="160020"/>
                  </a:lnTo>
                  <a:lnTo>
                    <a:pt x="2539" y="138430"/>
                  </a:lnTo>
                  <a:close/>
                </a:path>
                <a:path w="457200" h="384810">
                  <a:moveTo>
                    <a:pt x="457200" y="138430"/>
                  </a:moveTo>
                  <a:lnTo>
                    <a:pt x="454660" y="138430"/>
                  </a:lnTo>
                  <a:lnTo>
                    <a:pt x="454660" y="160020"/>
                  </a:lnTo>
                  <a:lnTo>
                    <a:pt x="457200" y="160020"/>
                  </a:lnTo>
                  <a:lnTo>
                    <a:pt x="457200" y="138430"/>
                  </a:lnTo>
                  <a:close/>
                </a:path>
                <a:path w="457200" h="384810">
                  <a:moveTo>
                    <a:pt x="2539" y="160020"/>
                  </a:moveTo>
                  <a:lnTo>
                    <a:pt x="0" y="160020"/>
                  </a:lnTo>
                  <a:lnTo>
                    <a:pt x="0" y="204470"/>
                  </a:lnTo>
                  <a:lnTo>
                    <a:pt x="2539" y="204470"/>
                  </a:lnTo>
                  <a:lnTo>
                    <a:pt x="2539" y="160020"/>
                  </a:lnTo>
                  <a:close/>
                </a:path>
                <a:path w="457200" h="384810">
                  <a:moveTo>
                    <a:pt x="457200" y="160020"/>
                  </a:moveTo>
                  <a:lnTo>
                    <a:pt x="454660" y="160020"/>
                  </a:lnTo>
                  <a:lnTo>
                    <a:pt x="454660" y="204470"/>
                  </a:lnTo>
                  <a:lnTo>
                    <a:pt x="457200" y="204470"/>
                  </a:lnTo>
                  <a:lnTo>
                    <a:pt x="457200" y="160020"/>
                  </a:lnTo>
                  <a:close/>
                </a:path>
                <a:path w="457200" h="384810">
                  <a:moveTo>
                    <a:pt x="2539" y="204470"/>
                  </a:moveTo>
                  <a:lnTo>
                    <a:pt x="0" y="204470"/>
                  </a:lnTo>
                  <a:lnTo>
                    <a:pt x="0" y="220980"/>
                  </a:lnTo>
                  <a:lnTo>
                    <a:pt x="2539" y="220980"/>
                  </a:lnTo>
                  <a:lnTo>
                    <a:pt x="2539" y="204470"/>
                  </a:lnTo>
                  <a:close/>
                </a:path>
                <a:path w="457200" h="384810">
                  <a:moveTo>
                    <a:pt x="457200" y="204470"/>
                  </a:moveTo>
                  <a:lnTo>
                    <a:pt x="454660" y="204470"/>
                  </a:lnTo>
                  <a:lnTo>
                    <a:pt x="454660" y="220980"/>
                  </a:lnTo>
                  <a:lnTo>
                    <a:pt x="457200" y="220980"/>
                  </a:lnTo>
                  <a:lnTo>
                    <a:pt x="457200" y="204470"/>
                  </a:lnTo>
                  <a:close/>
                </a:path>
                <a:path w="457200" h="384810">
                  <a:moveTo>
                    <a:pt x="2539" y="220980"/>
                  </a:moveTo>
                  <a:lnTo>
                    <a:pt x="0" y="220980"/>
                  </a:lnTo>
                  <a:lnTo>
                    <a:pt x="0" y="242570"/>
                  </a:lnTo>
                  <a:lnTo>
                    <a:pt x="2539" y="242570"/>
                  </a:lnTo>
                  <a:lnTo>
                    <a:pt x="2539" y="220980"/>
                  </a:lnTo>
                  <a:close/>
                </a:path>
                <a:path w="457200" h="384810">
                  <a:moveTo>
                    <a:pt x="457200" y="220980"/>
                  </a:moveTo>
                  <a:lnTo>
                    <a:pt x="454660" y="220980"/>
                  </a:lnTo>
                  <a:lnTo>
                    <a:pt x="454660" y="242570"/>
                  </a:lnTo>
                  <a:lnTo>
                    <a:pt x="457200" y="242570"/>
                  </a:lnTo>
                  <a:lnTo>
                    <a:pt x="457200" y="220980"/>
                  </a:lnTo>
                  <a:close/>
                </a:path>
                <a:path w="457200" h="384810">
                  <a:moveTo>
                    <a:pt x="2539" y="242570"/>
                  </a:moveTo>
                  <a:lnTo>
                    <a:pt x="0" y="242570"/>
                  </a:lnTo>
                  <a:lnTo>
                    <a:pt x="0" y="255270"/>
                  </a:lnTo>
                  <a:lnTo>
                    <a:pt x="2539" y="255270"/>
                  </a:lnTo>
                  <a:lnTo>
                    <a:pt x="2539" y="242570"/>
                  </a:lnTo>
                  <a:close/>
                </a:path>
                <a:path w="457200" h="384810">
                  <a:moveTo>
                    <a:pt x="457200" y="242570"/>
                  </a:moveTo>
                  <a:lnTo>
                    <a:pt x="454660" y="242570"/>
                  </a:lnTo>
                  <a:lnTo>
                    <a:pt x="454660" y="255270"/>
                  </a:lnTo>
                  <a:lnTo>
                    <a:pt x="457200" y="255270"/>
                  </a:lnTo>
                  <a:lnTo>
                    <a:pt x="457200" y="242570"/>
                  </a:lnTo>
                  <a:close/>
                </a:path>
                <a:path w="457200" h="384810">
                  <a:moveTo>
                    <a:pt x="2539" y="255270"/>
                  </a:moveTo>
                  <a:lnTo>
                    <a:pt x="0" y="255270"/>
                  </a:lnTo>
                  <a:lnTo>
                    <a:pt x="0" y="280670"/>
                  </a:lnTo>
                  <a:lnTo>
                    <a:pt x="2539" y="280670"/>
                  </a:lnTo>
                  <a:lnTo>
                    <a:pt x="2539" y="255270"/>
                  </a:lnTo>
                  <a:close/>
                </a:path>
                <a:path w="457200" h="384810">
                  <a:moveTo>
                    <a:pt x="457200" y="255270"/>
                  </a:moveTo>
                  <a:lnTo>
                    <a:pt x="454660" y="255270"/>
                  </a:lnTo>
                  <a:lnTo>
                    <a:pt x="454660" y="280670"/>
                  </a:lnTo>
                  <a:lnTo>
                    <a:pt x="457200" y="280670"/>
                  </a:lnTo>
                  <a:lnTo>
                    <a:pt x="457200" y="255270"/>
                  </a:lnTo>
                  <a:close/>
                </a:path>
                <a:path w="457200" h="384810">
                  <a:moveTo>
                    <a:pt x="2539" y="280670"/>
                  </a:moveTo>
                  <a:lnTo>
                    <a:pt x="0" y="280670"/>
                  </a:lnTo>
                  <a:lnTo>
                    <a:pt x="0" y="299720"/>
                  </a:lnTo>
                  <a:lnTo>
                    <a:pt x="2539" y="299720"/>
                  </a:lnTo>
                  <a:lnTo>
                    <a:pt x="2539" y="280670"/>
                  </a:lnTo>
                  <a:close/>
                </a:path>
                <a:path w="457200" h="384810">
                  <a:moveTo>
                    <a:pt x="457200" y="280670"/>
                  </a:moveTo>
                  <a:lnTo>
                    <a:pt x="454660" y="280670"/>
                  </a:lnTo>
                  <a:lnTo>
                    <a:pt x="454660" y="299720"/>
                  </a:lnTo>
                  <a:lnTo>
                    <a:pt x="457200" y="299720"/>
                  </a:lnTo>
                  <a:lnTo>
                    <a:pt x="457200" y="280670"/>
                  </a:lnTo>
                  <a:close/>
                </a:path>
                <a:path w="457200" h="384810">
                  <a:moveTo>
                    <a:pt x="2539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2539" y="306070"/>
                  </a:lnTo>
                  <a:lnTo>
                    <a:pt x="2539" y="299720"/>
                  </a:lnTo>
                  <a:close/>
                </a:path>
                <a:path w="457200" h="384810">
                  <a:moveTo>
                    <a:pt x="457200" y="299720"/>
                  </a:moveTo>
                  <a:lnTo>
                    <a:pt x="454660" y="299720"/>
                  </a:lnTo>
                  <a:lnTo>
                    <a:pt x="454660" y="306070"/>
                  </a:lnTo>
                  <a:lnTo>
                    <a:pt x="457200" y="306070"/>
                  </a:lnTo>
                  <a:lnTo>
                    <a:pt x="457200" y="299720"/>
                  </a:lnTo>
                  <a:close/>
                </a:path>
                <a:path w="457200" h="384810">
                  <a:moveTo>
                    <a:pt x="388620" y="383540"/>
                  </a:moveTo>
                  <a:lnTo>
                    <a:pt x="71119" y="383540"/>
                  </a:lnTo>
                  <a:lnTo>
                    <a:pt x="71119" y="384810"/>
                  </a:lnTo>
                  <a:lnTo>
                    <a:pt x="388620" y="384810"/>
                  </a:lnTo>
                  <a:lnTo>
                    <a:pt x="388620" y="383540"/>
                  </a:lnTo>
                  <a:close/>
                </a:path>
                <a:path w="457200" h="384810">
                  <a:moveTo>
                    <a:pt x="389889" y="382397"/>
                  </a:moveTo>
                  <a:lnTo>
                    <a:pt x="68580" y="382397"/>
                  </a:lnTo>
                  <a:lnTo>
                    <a:pt x="68580" y="383540"/>
                  </a:lnTo>
                  <a:lnTo>
                    <a:pt x="389889" y="383540"/>
                  </a:lnTo>
                  <a:lnTo>
                    <a:pt x="389889" y="382397"/>
                  </a:lnTo>
                  <a:close/>
                </a:path>
                <a:path w="457200" h="384810">
                  <a:moveTo>
                    <a:pt x="392430" y="381000"/>
                  </a:moveTo>
                  <a:lnTo>
                    <a:pt x="67310" y="381000"/>
                  </a:lnTo>
                  <a:lnTo>
                    <a:pt x="67310" y="382397"/>
                  </a:lnTo>
                  <a:lnTo>
                    <a:pt x="392430" y="382397"/>
                  </a:lnTo>
                  <a:lnTo>
                    <a:pt x="392430" y="381000"/>
                  </a:lnTo>
                  <a:close/>
                </a:path>
                <a:path w="457200" h="384810">
                  <a:moveTo>
                    <a:pt x="457200" y="306324"/>
                  </a:moveTo>
                  <a:lnTo>
                    <a:pt x="454660" y="306324"/>
                  </a:lnTo>
                  <a:lnTo>
                    <a:pt x="454660" y="325247"/>
                  </a:lnTo>
                  <a:lnTo>
                    <a:pt x="455929" y="325247"/>
                  </a:lnTo>
                  <a:lnTo>
                    <a:pt x="455929" y="323850"/>
                  </a:lnTo>
                  <a:lnTo>
                    <a:pt x="457200" y="323850"/>
                  </a:lnTo>
                  <a:lnTo>
                    <a:pt x="457200" y="306324"/>
                  </a:lnTo>
                  <a:close/>
                </a:path>
                <a:path w="457200" h="384810">
                  <a:moveTo>
                    <a:pt x="2539" y="306324"/>
                  </a:moveTo>
                  <a:lnTo>
                    <a:pt x="0" y="306324"/>
                  </a:lnTo>
                  <a:lnTo>
                    <a:pt x="0" y="321310"/>
                  </a:lnTo>
                  <a:lnTo>
                    <a:pt x="1269" y="32131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06324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879090" y="2228977"/>
              <a:ext cx="452120" cy="378460"/>
            </a:xfrm>
            <a:custGeom>
              <a:avLst/>
              <a:gdLst/>
              <a:ahLst/>
              <a:cxnLst/>
              <a:rect l="l" t="t" r="r" b="b"/>
              <a:pathLst>
                <a:path w="452120" h="378460">
                  <a:moveTo>
                    <a:pt x="3810" y="73660"/>
                  </a:moveTo>
                  <a:lnTo>
                    <a:pt x="0" y="73660"/>
                  </a:lnTo>
                  <a:lnTo>
                    <a:pt x="0" y="74803"/>
                  </a:lnTo>
                  <a:lnTo>
                    <a:pt x="3810" y="74803"/>
                  </a:lnTo>
                  <a:lnTo>
                    <a:pt x="3810" y="73660"/>
                  </a:lnTo>
                  <a:close/>
                </a:path>
                <a:path w="452120" h="378460">
                  <a:moveTo>
                    <a:pt x="452120" y="73660"/>
                  </a:moveTo>
                  <a:lnTo>
                    <a:pt x="448310" y="73660"/>
                  </a:lnTo>
                  <a:lnTo>
                    <a:pt x="448310" y="74803"/>
                  </a:lnTo>
                  <a:lnTo>
                    <a:pt x="452120" y="74803"/>
                  </a:lnTo>
                  <a:lnTo>
                    <a:pt x="452120" y="73660"/>
                  </a:lnTo>
                  <a:close/>
                </a:path>
                <a:path w="452120" h="378460">
                  <a:moveTo>
                    <a:pt x="3810" y="67310"/>
                  </a:moveTo>
                  <a:lnTo>
                    <a:pt x="0" y="67310"/>
                  </a:lnTo>
                  <a:lnTo>
                    <a:pt x="0" y="73533"/>
                  </a:lnTo>
                  <a:lnTo>
                    <a:pt x="3810" y="73533"/>
                  </a:lnTo>
                  <a:lnTo>
                    <a:pt x="3810" y="67310"/>
                  </a:lnTo>
                  <a:close/>
                </a:path>
                <a:path w="452120" h="378460">
                  <a:moveTo>
                    <a:pt x="452120" y="67310"/>
                  </a:moveTo>
                  <a:lnTo>
                    <a:pt x="448310" y="67310"/>
                  </a:lnTo>
                  <a:lnTo>
                    <a:pt x="448310" y="73533"/>
                  </a:lnTo>
                  <a:lnTo>
                    <a:pt x="452120" y="73533"/>
                  </a:lnTo>
                  <a:lnTo>
                    <a:pt x="452120" y="67310"/>
                  </a:lnTo>
                  <a:close/>
                </a:path>
                <a:path w="452120" h="378460">
                  <a:moveTo>
                    <a:pt x="1270" y="58420"/>
                  </a:moveTo>
                  <a:lnTo>
                    <a:pt x="0" y="58420"/>
                  </a:lnTo>
                  <a:lnTo>
                    <a:pt x="0" y="67183"/>
                  </a:lnTo>
                  <a:lnTo>
                    <a:pt x="3810" y="67183"/>
                  </a:lnTo>
                  <a:lnTo>
                    <a:pt x="3810" y="58547"/>
                  </a:lnTo>
                  <a:lnTo>
                    <a:pt x="1270" y="58547"/>
                  </a:lnTo>
                  <a:close/>
                </a:path>
                <a:path w="452120" h="378460">
                  <a:moveTo>
                    <a:pt x="452120" y="58547"/>
                  </a:moveTo>
                  <a:lnTo>
                    <a:pt x="448310" y="58547"/>
                  </a:lnTo>
                  <a:lnTo>
                    <a:pt x="448310" y="67183"/>
                  </a:lnTo>
                  <a:lnTo>
                    <a:pt x="452120" y="67183"/>
                  </a:lnTo>
                  <a:lnTo>
                    <a:pt x="452120" y="58547"/>
                  </a:lnTo>
                  <a:close/>
                </a:path>
                <a:path w="452120" h="378460">
                  <a:moveTo>
                    <a:pt x="3810" y="55880"/>
                  </a:moveTo>
                  <a:lnTo>
                    <a:pt x="2540" y="55880"/>
                  </a:lnTo>
                  <a:lnTo>
                    <a:pt x="2540" y="57277"/>
                  </a:lnTo>
                  <a:lnTo>
                    <a:pt x="1270" y="57277"/>
                  </a:lnTo>
                  <a:lnTo>
                    <a:pt x="1270" y="58420"/>
                  </a:lnTo>
                  <a:lnTo>
                    <a:pt x="3810" y="58420"/>
                  </a:lnTo>
                  <a:lnTo>
                    <a:pt x="3810" y="55880"/>
                  </a:lnTo>
                  <a:close/>
                </a:path>
                <a:path w="452120" h="378460">
                  <a:moveTo>
                    <a:pt x="450850" y="54483"/>
                  </a:moveTo>
                  <a:lnTo>
                    <a:pt x="449580" y="54483"/>
                  </a:lnTo>
                  <a:lnTo>
                    <a:pt x="449580" y="54737"/>
                  </a:lnTo>
                  <a:lnTo>
                    <a:pt x="448310" y="54737"/>
                  </a:lnTo>
                  <a:lnTo>
                    <a:pt x="448310" y="58420"/>
                  </a:lnTo>
                  <a:lnTo>
                    <a:pt x="452120" y="58420"/>
                  </a:lnTo>
                  <a:lnTo>
                    <a:pt x="452120" y="57277"/>
                  </a:lnTo>
                  <a:lnTo>
                    <a:pt x="450850" y="57277"/>
                  </a:lnTo>
                  <a:lnTo>
                    <a:pt x="450850" y="54483"/>
                  </a:lnTo>
                  <a:close/>
                </a:path>
                <a:path w="452120" h="378460">
                  <a:moveTo>
                    <a:pt x="449580" y="53467"/>
                  </a:moveTo>
                  <a:lnTo>
                    <a:pt x="448310" y="53467"/>
                  </a:lnTo>
                  <a:lnTo>
                    <a:pt x="448310" y="54483"/>
                  </a:lnTo>
                  <a:lnTo>
                    <a:pt x="449580" y="54483"/>
                  </a:lnTo>
                  <a:lnTo>
                    <a:pt x="449580" y="53467"/>
                  </a:lnTo>
                  <a:close/>
                </a:path>
                <a:path w="452120" h="378460">
                  <a:moveTo>
                    <a:pt x="60960" y="3683"/>
                  </a:moveTo>
                  <a:lnTo>
                    <a:pt x="58420" y="3683"/>
                  </a:lnTo>
                  <a:lnTo>
                    <a:pt x="60960" y="3810"/>
                  </a:lnTo>
                  <a:close/>
                </a:path>
                <a:path w="452120" h="378460">
                  <a:moveTo>
                    <a:pt x="393700" y="2667"/>
                  </a:moveTo>
                  <a:lnTo>
                    <a:pt x="60960" y="2667"/>
                  </a:lnTo>
                  <a:lnTo>
                    <a:pt x="60960" y="3683"/>
                  </a:lnTo>
                  <a:lnTo>
                    <a:pt x="393700" y="3683"/>
                  </a:lnTo>
                  <a:lnTo>
                    <a:pt x="393700" y="2667"/>
                  </a:lnTo>
                  <a:close/>
                </a:path>
                <a:path w="452120" h="378460">
                  <a:moveTo>
                    <a:pt x="63500" y="1270"/>
                  </a:moveTo>
                  <a:lnTo>
                    <a:pt x="62230" y="1270"/>
                  </a:lnTo>
                  <a:lnTo>
                    <a:pt x="62230" y="2667"/>
                  </a:lnTo>
                  <a:lnTo>
                    <a:pt x="391160" y="2667"/>
                  </a:lnTo>
                  <a:lnTo>
                    <a:pt x="391160" y="1397"/>
                  </a:lnTo>
                  <a:lnTo>
                    <a:pt x="63500" y="1397"/>
                  </a:lnTo>
                  <a:close/>
                </a:path>
                <a:path w="452120" h="378460">
                  <a:moveTo>
                    <a:pt x="391160" y="1270"/>
                  </a:moveTo>
                  <a:lnTo>
                    <a:pt x="388620" y="1270"/>
                  </a:lnTo>
                  <a:lnTo>
                    <a:pt x="391160" y="1397"/>
                  </a:lnTo>
                  <a:close/>
                </a:path>
                <a:path w="452120" h="378460">
                  <a:moveTo>
                    <a:pt x="388620" y="127"/>
                  </a:moveTo>
                  <a:lnTo>
                    <a:pt x="63500" y="127"/>
                  </a:lnTo>
                  <a:lnTo>
                    <a:pt x="63500" y="1270"/>
                  </a:lnTo>
                  <a:lnTo>
                    <a:pt x="388620" y="1270"/>
                  </a:lnTo>
                  <a:lnTo>
                    <a:pt x="388620" y="127"/>
                  </a:lnTo>
                  <a:close/>
                </a:path>
                <a:path w="452120" h="378460">
                  <a:moveTo>
                    <a:pt x="387350" y="0"/>
                  </a:moveTo>
                  <a:lnTo>
                    <a:pt x="66040" y="0"/>
                  </a:lnTo>
                  <a:lnTo>
                    <a:pt x="66040" y="127"/>
                  </a:lnTo>
                  <a:lnTo>
                    <a:pt x="387350" y="127"/>
                  </a:lnTo>
                  <a:lnTo>
                    <a:pt x="387350" y="0"/>
                  </a:lnTo>
                  <a:close/>
                </a:path>
                <a:path w="452120" h="378460">
                  <a:moveTo>
                    <a:pt x="3810" y="74803"/>
                  </a:moveTo>
                  <a:lnTo>
                    <a:pt x="0" y="74803"/>
                  </a:lnTo>
                  <a:lnTo>
                    <a:pt x="0" y="87503"/>
                  </a:lnTo>
                  <a:lnTo>
                    <a:pt x="3810" y="87503"/>
                  </a:lnTo>
                  <a:lnTo>
                    <a:pt x="3810" y="74803"/>
                  </a:lnTo>
                  <a:close/>
                </a:path>
                <a:path w="452120" h="378460">
                  <a:moveTo>
                    <a:pt x="452120" y="74803"/>
                  </a:moveTo>
                  <a:lnTo>
                    <a:pt x="448310" y="74803"/>
                  </a:lnTo>
                  <a:lnTo>
                    <a:pt x="448310" y="87503"/>
                  </a:lnTo>
                  <a:lnTo>
                    <a:pt x="452120" y="87503"/>
                  </a:lnTo>
                  <a:lnTo>
                    <a:pt x="452120" y="74803"/>
                  </a:lnTo>
                  <a:close/>
                </a:path>
                <a:path w="452120" h="378460">
                  <a:moveTo>
                    <a:pt x="3810" y="87503"/>
                  </a:moveTo>
                  <a:lnTo>
                    <a:pt x="0" y="87503"/>
                  </a:lnTo>
                  <a:lnTo>
                    <a:pt x="0" y="100203"/>
                  </a:lnTo>
                  <a:lnTo>
                    <a:pt x="3810" y="100203"/>
                  </a:lnTo>
                  <a:lnTo>
                    <a:pt x="3810" y="87503"/>
                  </a:lnTo>
                  <a:close/>
                </a:path>
                <a:path w="452120" h="378460">
                  <a:moveTo>
                    <a:pt x="452120" y="87503"/>
                  </a:moveTo>
                  <a:lnTo>
                    <a:pt x="448310" y="87503"/>
                  </a:lnTo>
                  <a:lnTo>
                    <a:pt x="448310" y="100203"/>
                  </a:lnTo>
                  <a:lnTo>
                    <a:pt x="452120" y="100203"/>
                  </a:lnTo>
                  <a:lnTo>
                    <a:pt x="452120" y="87503"/>
                  </a:lnTo>
                  <a:close/>
                </a:path>
                <a:path w="452120" h="378460">
                  <a:moveTo>
                    <a:pt x="3810" y="100203"/>
                  </a:moveTo>
                  <a:lnTo>
                    <a:pt x="0" y="100203"/>
                  </a:lnTo>
                  <a:lnTo>
                    <a:pt x="0" y="112903"/>
                  </a:lnTo>
                  <a:lnTo>
                    <a:pt x="3810" y="112903"/>
                  </a:lnTo>
                  <a:lnTo>
                    <a:pt x="3810" y="100203"/>
                  </a:lnTo>
                  <a:close/>
                </a:path>
                <a:path w="452120" h="378460">
                  <a:moveTo>
                    <a:pt x="452120" y="100203"/>
                  </a:moveTo>
                  <a:lnTo>
                    <a:pt x="448310" y="100203"/>
                  </a:lnTo>
                  <a:lnTo>
                    <a:pt x="448310" y="112903"/>
                  </a:lnTo>
                  <a:lnTo>
                    <a:pt x="452120" y="112903"/>
                  </a:lnTo>
                  <a:lnTo>
                    <a:pt x="452120" y="100203"/>
                  </a:lnTo>
                  <a:close/>
                </a:path>
                <a:path w="452120" h="378460">
                  <a:moveTo>
                    <a:pt x="3810" y="112903"/>
                  </a:moveTo>
                  <a:lnTo>
                    <a:pt x="0" y="112903"/>
                  </a:lnTo>
                  <a:lnTo>
                    <a:pt x="0" y="135763"/>
                  </a:lnTo>
                  <a:lnTo>
                    <a:pt x="3810" y="135763"/>
                  </a:lnTo>
                  <a:lnTo>
                    <a:pt x="3810" y="112903"/>
                  </a:lnTo>
                  <a:close/>
                </a:path>
                <a:path w="452120" h="378460">
                  <a:moveTo>
                    <a:pt x="452120" y="112903"/>
                  </a:moveTo>
                  <a:lnTo>
                    <a:pt x="448310" y="112903"/>
                  </a:lnTo>
                  <a:lnTo>
                    <a:pt x="448310" y="135763"/>
                  </a:lnTo>
                  <a:lnTo>
                    <a:pt x="452120" y="135763"/>
                  </a:lnTo>
                  <a:lnTo>
                    <a:pt x="452120" y="112903"/>
                  </a:lnTo>
                  <a:close/>
                </a:path>
                <a:path w="452120" h="378460">
                  <a:moveTo>
                    <a:pt x="3810" y="135763"/>
                  </a:moveTo>
                  <a:lnTo>
                    <a:pt x="0" y="135763"/>
                  </a:lnTo>
                  <a:lnTo>
                    <a:pt x="0" y="157353"/>
                  </a:lnTo>
                  <a:lnTo>
                    <a:pt x="3810" y="157353"/>
                  </a:lnTo>
                  <a:lnTo>
                    <a:pt x="3810" y="135763"/>
                  </a:lnTo>
                  <a:close/>
                </a:path>
                <a:path w="452120" h="378460">
                  <a:moveTo>
                    <a:pt x="452120" y="135763"/>
                  </a:moveTo>
                  <a:lnTo>
                    <a:pt x="448310" y="135763"/>
                  </a:lnTo>
                  <a:lnTo>
                    <a:pt x="448310" y="157353"/>
                  </a:lnTo>
                  <a:lnTo>
                    <a:pt x="452120" y="157353"/>
                  </a:lnTo>
                  <a:lnTo>
                    <a:pt x="452120" y="135763"/>
                  </a:lnTo>
                  <a:close/>
                </a:path>
                <a:path w="452120" h="378460">
                  <a:moveTo>
                    <a:pt x="3810" y="157353"/>
                  </a:moveTo>
                  <a:lnTo>
                    <a:pt x="0" y="157353"/>
                  </a:lnTo>
                  <a:lnTo>
                    <a:pt x="0" y="201803"/>
                  </a:lnTo>
                  <a:lnTo>
                    <a:pt x="3810" y="201803"/>
                  </a:lnTo>
                  <a:lnTo>
                    <a:pt x="3810" y="157353"/>
                  </a:lnTo>
                  <a:close/>
                </a:path>
                <a:path w="452120" h="378460">
                  <a:moveTo>
                    <a:pt x="452120" y="157353"/>
                  </a:moveTo>
                  <a:lnTo>
                    <a:pt x="448310" y="157353"/>
                  </a:lnTo>
                  <a:lnTo>
                    <a:pt x="448310" y="201803"/>
                  </a:lnTo>
                  <a:lnTo>
                    <a:pt x="452120" y="201803"/>
                  </a:lnTo>
                  <a:lnTo>
                    <a:pt x="452120" y="157353"/>
                  </a:lnTo>
                  <a:close/>
                </a:path>
                <a:path w="452120" h="378460">
                  <a:moveTo>
                    <a:pt x="3810" y="201803"/>
                  </a:moveTo>
                  <a:lnTo>
                    <a:pt x="0" y="201803"/>
                  </a:lnTo>
                  <a:lnTo>
                    <a:pt x="0" y="218313"/>
                  </a:lnTo>
                  <a:lnTo>
                    <a:pt x="3810" y="218313"/>
                  </a:lnTo>
                  <a:lnTo>
                    <a:pt x="3810" y="201803"/>
                  </a:lnTo>
                  <a:close/>
                </a:path>
                <a:path w="452120" h="378460">
                  <a:moveTo>
                    <a:pt x="452120" y="201803"/>
                  </a:moveTo>
                  <a:lnTo>
                    <a:pt x="448310" y="201803"/>
                  </a:lnTo>
                  <a:lnTo>
                    <a:pt x="448310" y="218313"/>
                  </a:lnTo>
                  <a:lnTo>
                    <a:pt x="452120" y="218313"/>
                  </a:lnTo>
                  <a:lnTo>
                    <a:pt x="452120" y="201803"/>
                  </a:lnTo>
                  <a:close/>
                </a:path>
                <a:path w="452120" h="378460">
                  <a:moveTo>
                    <a:pt x="3810" y="218313"/>
                  </a:moveTo>
                  <a:lnTo>
                    <a:pt x="0" y="218313"/>
                  </a:lnTo>
                  <a:lnTo>
                    <a:pt x="0" y="239903"/>
                  </a:lnTo>
                  <a:lnTo>
                    <a:pt x="3810" y="239903"/>
                  </a:lnTo>
                  <a:lnTo>
                    <a:pt x="3810" y="218313"/>
                  </a:lnTo>
                  <a:close/>
                </a:path>
                <a:path w="452120" h="378460">
                  <a:moveTo>
                    <a:pt x="452120" y="218313"/>
                  </a:moveTo>
                  <a:lnTo>
                    <a:pt x="448310" y="218313"/>
                  </a:lnTo>
                  <a:lnTo>
                    <a:pt x="448310" y="239903"/>
                  </a:lnTo>
                  <a:lnTo>
                    <a:pt x="452120" y="239903"/>
                  </a:lnTo>
                  <a:lnTo>
                    <a:pt x="452120" y="218313"/>
                  </a:lnTo>
                  <a:close/>
                </a:path>
                <a:path w="452120" h="378460">
                  <a:moveTo>
                    <a:pt x="3810" y="239903"/>
                  </a:moveTo>
                  <a:lnTo>
                    <a:pt x="0" y="239903"/>
                  </a:lnTo>
                  <a:lnTo>
                    <a:pt x="0" y="252603"/>
                  </a:lnTo>
                  <a:lnTo>
                    <a:pt x="3810" y="252603"/>
                  </a:lnTo>
                  <a:lnTo>
                    <a:pt x="3810" y="239903"/>
                  </a:lnTo>
                  <a:close/>
                </a:path>
                <a:path w="452120" h="378460">
                  <a:moveTo>
                    <a:pt x="452120" y="239903"/>
                  </a:moveTo>
                  <a:lnTo>
                    <a:pt x="448310" y="239903"/>
                  </a:lnTo>
                  <a:lnTo>
                    <a:pt x="448310" y="252603"/>
                  </a:lnTo>
                  <a:lnTo>
                    <a:pt x="452120" y="252603"/>
                  </a:lnTo>
                  <a:lnTo>
                    <a:pt x="452120" y="239903"/>
                  </a:lnTo>
                  <a:close/>
                </a:path>
                <a:path w="452120" h="378460">
                  <a:moveTo>
                    <a:pt x="3810" y="252603"/>
                  </a:moveTo>
                  <a:lnTo>
                    <a:pt x="0" y="252603"/>
                  </a:lnTo>
                  <a:lnTo>
                    <a:pt x="0" y="278003"/>
                  </a:lnTo>
                  <a:lnTo>
                    <a:pt x="3810" y="278003"/>
                  </a:lnTo>
                  <a:lnTo>
                    <a:pt x="3810" y="252603"/>
                  </a:lnTo>
                  <a:close/>
                </a:path>
                <a:path w="452120" h="378460">
                  <a:moveTo>
                    <a:pt x="452120" y="252603"/>
                  </a:moveTo>
                  <a:lnTo>
                    <a:pt x="448310" y="252603"/>
                  </a:lnTo>
                  <a:lnTo>
                    <a:pt x="448310" y="278003"/>
                  </a:lnTo>
                  <a:lnTo>
                    <a:pt x="452120" y="278003"/>
                  </a:lnTo>
                  <a:lnTo>
                    <a:pt x="452120" y="252603"/>
                  </a:lnTo>
                  <a:close/>
                </a:path>
                <a:path w="452120" h="378460">
                  <a:moveTo>
                    <a:pt x="3810" y="278003"/>
                  </a:moveTo>
                  <a:lnTo>
                    <a:pt x="0" y="278003"/>
                  </a:lnTo>
                  <a:lnTo>
                    <a:pt x="0" y="297053"/>
                  </a:lnTo>
                  <a:lnTo>
                    <a:pt x="3810" y="297053"/>
                  </a:lnTo>
                  <a:lnTo>
                    <a:pt x="3810" y="278003"/>
                  </a:lnTo>
                  <a:close/>
                </a:path>
                <a:path w="452120" h="378460">
                  <a:moveTo>
                    <a:pt x="452120" y="278003"/>
                  </a:moveTo>
                  <a:lnTo>
                    <a:pt x="448310" y="278003"/>
                  </a:lnTo>
                  <a:lnTo>
                    <a:pt x="448310" y="297053"/>
                  </a:lnTo>
                  <a:lnTo>
                    <a:pt x="452120" y="297053"/>
                  </a:lnTo>
                  <a:lnTo>
                    <a:pt x="452120" y="278003"/>
                  </a:lnTo>
                  <a:close/>
                </a:path>
                <a:path w="452120" h="378460">
                  <a:moveTo>
                    <a:pt x="3810" y="297053"/>
                  </a:moveTo>
                  <a:lnTo>
                    <a:pt x="0" y="29705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297053"/>
                  </a:lnTo>
                  <a:close/>
                </a:path>
                <a:path w="452120" h="378460">
                  <a:moveTo>
                    <a:pt x="452120" y="297053"/>
                  </a:moveTo>
                  <a:lnTo>
                    <a:pt x="448310" y="297053"/>
                  </a:lnTo>
                  <a:lnTo>
                    <a:pt x="448310" y="303403"/>
                  </a:lnTo>
                  <a:lnTo>
                    <a:pt x="452120" y="303403"/>
                  </a:lnTo>
                  <a:lnTo>
                    <a:pt x="452120" y="297053"/>
                  </a:lnTo>
                  <a:close/>
                </a:path>
                <a:path w="452120" h="378460">
                  <a:moveTo>
                    <a:pt x="392429" y="377190"/>
                  </a:moveTo>
                  <a:lnTo>
                    <a:pt x="63500" y="377190"/>
                  </a:lnTo>
                  <a:lnTo>
                    <a:pt x="63500" y="378333"/>
                  </a:lnTo>
                  <a:lnTo>
                    <a:pt x="392429" y="378333"/>
                  </a:lnTo>
                  <a:lnTo>
                    <a:pt x="392429" y="377190"/>
                  </a:lnTo>
                  <a:close/>
                </a:path>
                <a:path w="452120" h="378460">
                  <a:moveTo>
                    <a:pt x="393700" y="375920"/>
                  </a:moveTo>
                  <a:lnTo>
                    <a:pt x="60960" y="375920"/>
                  </a:lnTo>
                  <a:lnTo>
                    <a:pt x="60960" y="377190"/>
                  </a:lnTo>
                  <a:lnTo>
                    <a:pt x="393700" y="377190"/>
                  </a:lnTo>
                  <a:lnTo>
                    <a:pt x="393700" y="375920"/>
                  </a:lnTo>
                  <a:close/>
                </a:path>
                <a:path w="452120" h="378460">
                  <a:moveTo>
                    <a:pt x="396239" y="374523"/>
                  </a:moveTo>
                  <a:lnTo>
                    <a:pt x="59690" y="374523"/>
                  </a:lnTo>
                  <a:lnTo>
                    <a:pt x="59690" y="375920"/>
                  </a:lnTo>
                  <a:lnTo>
                    <a:pt x="396239" y="375920"/>
                  </a:lnTo>
                  <a:lnTo>
                    <a:pt x="396239" y="374523"/>
                  </a:lnTo>
                  <a:close/>
                </a:path>
                <a:path w="452120" h="378460">
                  <a:moveTo>
                    <a:pt x="452120" y="303657"/>
                  </a:moveTo>
                  <a:lnTo>
                    <a:pt x="448310" y="303657"/>
                  </a:lnTo>
                  <a:lnTo>
                    <a:pt x="448310" y="327533"/>
                  </a:lnTo>
                  <a:lnTo>
                    <a:pt x="449580" y="327533"/>
                  </a:lnTo>
                  <a:lnTo>
                    <a:pt x="449580" y="325120"/>
                  </a:lnTo>
                  <a:lnTo>
                    <a:pt x="450850" y="325120"/>
                  </a:lnTo>
                  <a:lnTo>
                    <a:pt x="450850" y="323723"/>
                  </a:lnTo>
                  <a:lnTo>
                    <a:pt x="452120" y="323723"/>
                  </a:lnTo>
                  <a:lnTo>
                    <a:pt x="452120" y="303657"/>
                  </a:lnTo>
                  <a:close/>
                </a:path>
                <a:path w="452120" h="378460">
                  <a:moveTo>
                    <a:pt x="3810" y="303657"/>
                  </a:moveTo>
                  <a:lnTo>
                    <a:pt x="0" y="303657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1270" y="323723"/>
                  </a:lnTo>
                  <a:lnTo>
                    <a:pt x="2540" y="323723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303657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882900" y="2232660"/>
              <a:ext cx="444500" cy="370840"/>
            </a:xfrm>
            <a:custGeom>
              <a:avLst/>
              <a:gdLst/>
              <a:ahLst/>
              <a:cxnLst/>
              <a:rect l="l" t="t" r="r" b="b"/>
              <a:pathLst>
                <a:path w="444500" h="370839">
                  <a:moveTo>
                    <a:pt x="3810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3810" y="71120"/>
                  </a:lnTo>
                  <a:lnTo>
                    <a:pt x="3810" y="69977"/>
                  </a:lnTo>
                  <a:close/>
                </a:path>
                <a:path w="444500" h="370839">
                  <a:moveTo>
                    <a:pt x="444500" y="69977"/>
                  </a:moveTo>
                  <a:lnTo>
                    <a:pt x="440689" y="69977"/>
                  </a:lnTo>
                  <a:lnTo>
                    <a:pt x="440689" y="71120"/>
                  </a:lnTo>
                  <a:lnTo>
                    <a:pt x="444500" y="71120"/>
                  </a:lnTo>
                  <a:lnTo>
                    <a:pt x="444500" y="69977"/>
                  </a:lnTo>
                  <a:close/>
                </a:path>
                <a:path w="444500" h="370839">
                  <a:moveTo>
                    <a:pt x="3810" y="63627"/>
                  </a:moveTo>
                  <a:lnTo>
                    <a:pt x="0" y="63627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627"/>
                  </a:lnTo>
                  <a:close/>
                </a:path>
                <a:path w="444500" h="370839">
                  <a:moveTo>
                    <a:pt x="444500" y="63627"/>
                  </a:moveTo>
                  <a:lnTo>
                    <a:pt x="440689" y="63627"/>
                  </a:lnTo>
                  <a:lnTo>
                    <a:pt x="440689" y="69850"/>
                  </a:lnTo>
                  <a:lnTo>
                    <a:pt x="444500" y="69850"/>
                  </a:lnTo>
                  <a:lnTo>
                    <a:pt x="444500" y="63627"/>
                  </a:lnTo>
                  <a:close/>
                </a:path>
                <a:path w="444500" h="370839">
                  <a:moveTo>
                    <a:pt x="3810" y="54737"/>
                  </a:moveTo>
                  <a:lnTo>
                    <a:pt x="0" y="54737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4737"/>
                  </a:lnTo>
                  <a:close/>
                </a:path>
                <a:path w="444500" h="370839">
                  <a:moveTo>
                    <a:pt x="444500" y="54737"/>
                  </a:moveTo>
                  <a:lnTo>
                    <a:pt x="440689" y="54737"/>
                  </a:lnTo>
                  <a:lnTo>
                    <a:pt x="440689" y="63500"/>
                  </a:lnTo>
                  <a:lnTo>
                    <a:pt x="444500" y="63500"/>
                  </a:lnTo>
                  <a:lnTo>
                    <a:pt x="444500" y="54737"/>
                  </a:lnTo>
                  <a:close/>
                </a:path>
                <a:path w="444500" h="370839">
                  <a:moveTo>
                    <a:pt x="3810" y="50927"/>
                  </a:moveTo>
                  <a:lnTo>
                    <a:pt x="0" y="50927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50927"/>
                  </a:lnTo>
                  <a:close/>
                </a:path>
                <a:path w="444500" h="370839">
                  <a:moveTo>
                    <a:pt x="444500" y="50927"/>
                  </a:moveTo>
                  <a:lnTo>
                    <a:pt x="440689" y="50927"/>
                  </a:lnTo>
                  <a:lnTo>
                    <a:pt x="440689" y="54610"/>
                  </a:lnTo>
                  <a:lnTo>
                    <a:pt x="444500" y="54610"/>
                  </a:lnTo>
                  <a:lnTo>
                    <a:pt x="444500" y="50927"/>
                  </a:lnTo>
                  <a:close/>
                </a:path>
                <a:path w="444500" h="370839">
                  <a:moveTo>
                    <a:pt x="2539" y="48387"/>
                  </a:moveTo>
                  <a:lnTo>
                    <a:pt x="1269" y="48387"/>
                  </a:lnTo>
                  <a:lnTo>
                    <a:pt x="1269" y="49784"/>
                  </a:lnTo>
                  <a:lnTo>
                    <a:pt x="0" y="49784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8513"/>
                  </a:lnTo>
                  <a:lnTo>
                    <a:pt x="2539" y="48513"/>
                  </a:lnTo>
                  <a:close/>
                </a:path>
                <a:path w="444500" h="370839">
                  <a:moveTo>
                    <a:pt x="444500" y="48387"/>
                  </a:moveTo>
                  <a:lnTo>
                    <a:pt x="443229" y="48387"/>
                  </a:lnTo>
                  <a:lnTo>
                    <a:pt x="440689" y="48513"/>
                  </a:lnTo>
                  <a:lnTo>
                    <a:pt x="440689" y="50800"/>
                  </a:lnTo>
                  <a:lnTo>
                    <a:pt x="444500" y="50800"/>
                  </a:lnTo>
                  <a:lnTo>
                    <a:pt x="444500" y="48387"/>
                  </a:lnTo>
                  <a:close/>
                </a:path>
                <a:path w="444500" h="370839">
                  <a:moveTo>
                    <a:pt x="3810" y="47244"/>
                  </a:moveTo>
                  <a:lnTo>
                    <a:pt x="2539" y="47244"/>
                  </a:lnTo>
                  <a:lnTo>
                    <a:pt x="2539" y="48387"/>
                  </a:lnTo>
                  <a:lnTo>
                    <a:pt x="3810" y="48387"/>
                  </a:lnTo>
                  <a:lnTo>
                    <a:pt x="3810" y="47244"/>
                  </a:lnTo>
                  <a:close/>
                </a:path>
                <a:path w="444500" h="370839">
                  <a:moveTo>
                    <a:pt x="441960" y="44450"/>
                  </a:moveTo>
                  <a:lnTo>
                    <a:pt x="440689" y="44450"/>
                  </a:lnTo>
                  <a:lnTo>
                    <a:pt x="440689" y="48387"/>
                  </a:lnTo>
                  <a:lnTo>
                    <a:pt x="443229" y="48387"/>
                  </a:lnTo>
                  <a:lnTo>
                    <a:pt x="443229" y="47244"/>
                  </a:lnTo>
                  <a:lnTo>
                    <a:pt x="441960" y="47244"/>
                  </a:lnTo>
                  <a:lnTo>
                    <a:pt x="441960" y="44450"/>
                  </a:lnTo>
                  <a:close/>
                </a:path>
                <a:path w="444500" h="370839">
                  <a:moveTo>
                    <a:pt x="394970" y="2794"/>
                  </a:moveTo>
                  <a:lnTo>
                    <a:pt x="50800" y="2794"/>
                  </a:lnTo>
                  <a:lnTo>
                    <a:pt x="50800" y="3937"/>
                  </a:lnTo>
                  <a:lnTo>
                    <a:pt x="394970" y="3937"/>
                  </a:lnTo>
                  <a:lnTo>
                    <a:pt x="394970" y="2794"/>
                  </a:lnTo>
                  <a:close/>
                </a:path>
                <a:path w="444500" h="370839">
                  <a:moveTo>
                    <a:pt x="393700" y="1397"/>
                  </a:moveTo>
                  <a:lnTo>
                    <a:pt x="53339" y="1397"/>
                  </a:lnTo>
                  <a:lnTo>
                    <a:pt x="53339" y="2794"/>
                  </a:lnTo>
                  <a:lnTo>
                    <a:pt x="393700" y="2794"/>
                  </a:lnTo>
                  <a:lnTo>
                    <a:pt x="393700" y="1397"/>
                  </a:lnTo>
                  <a:close/>
                </a:path>
                <a:path w="444500" h="370839">
                  <a:moveTo>
                    <a:pt x="57150" y="126"/>
                  </a:moveTo>
                  <a:lnTo>
                    <a:pt x="54610" y="126"/>
                  </a:lnTo>
                  <a:lnTo>
                    <a:pt x="54610" y="1397"/>
                  </a:lnTo>
                  <a:lnTo>
                    <a:pt x="391160" y="1397"/>
                  </a:lnTo>
                  <a:lnTo>
                    <a:pt x="391160" y="253"/>
                  </a:lnTo>
                  <a:lnTo>
                    <a:pt x="57150" y="253"/>
                  </a:lnTo>
                  <a:close/>
                </a:path>
                <a:path w="444500" h="370839">
                  <a:moveTo>
                    <a:pt x="391160" y="0"/>
                  </a:moveTo>
                  <a:lnTo>
                    <a:pt x="389889" y="0"/>
                  </a:lnTo>
                  <a:lnTo>
                    <a:pt x="389889" y="253"/>
                  </a:lnTo>
                  <a:lnTo>
                    <a:pt x="391160" y="253"/>
                  </a:lnTo>
                  <a:lnTo>
                    <a:pt x="391160" y="0"/>
                  </a:lnTo>
                  <a:close/>
                </a:path>
                <a:path w="444500" h="370839">
                  <a:moveTo>
                    <a:pt x="3810" y="71120"/>
                  </a:moveTo>
                  <a:lnTo>
                    <a:pt x="0" y="7112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71120"/>
                  </a:lnTo>
                  <a:close/>
                </a:path>
                <a:path w="444500" h="370839">
                  <a:moveTo>
                    <a:pt x="444500" y="71120"/>
                  </a:moveTo>
                  <a:lnTo>
                    <a:pt x="440689" y="71120"/>
                  </a:lnTo>
                  <a:lnTo>
                    <a:pt x="440689" y="83820"/>
                  </a:lnTo>
                  <a:lnTo>
                    <a:pt x="444500" y="83820"/>
                  </a:lnTo>
                  <a:lnTo>
                    <a:pt x="444500" y="71120"/>
                  </a:lnTo>
                  <a:close/>
                </a:path>
                <a:path w="444500" h="370839">
                  <a:moveTo>
                    <a:pt x="3810" y="83820"/>
                  </a:moveTo>
                  <a:lnTo>
                    <a:pt x="0" y="83820"/>
                  </a:lnTo>
                  <a:lnTo>
                    <a:pt x="0" y="96520"/>
                  </a:lnTo>
                  <a:lnTo>
                    <a:pt x="3810" y="96520"/>
                  </a:lnTo>
                  <a:lnTo>
                    <a:pt x="3810" y="83820"/>
                  </a:lnTo>
                  <a:close/>
                </a:path>
                <a:path w="444500" h="370839">
                  <a:moveTo>
                    <a:pt x="444500" y="83820"/>
                  </a:moveTo>
                  <a:lnTo>
                    <a:pt x="440689" y="83820"/>
                  </a:lnTo>
                  <a:lnTo>
                    <a:pt x="440689" y="96520"/>
                  </a:lnTo>
                  <a:lnTo>
                    <a:pt x="444500" y="96520"/>
                  </a:lnTo>
                  <a:lnTo>
                    <a:pt x="444500" y="83820"/>
                  </a:lnTo>
                  <a:close/>
                </a:path>
                <a:path w="444500" h="370839">
                  <a:moveTo>
                    <a:pt x="3810" y="96520"/>
                  </a:moveTo>
                  <a:lnTo>
                    <a:pt x="0" y="96520"/>
                  </a:lnTo>
                  <a:lnTo>
                    <a:pt x="0" y="109220"/>
                  </a:lnTo>
                  <a:lnTo>
                    <a:pt x="3810" y="109220"/>
                  </a:lnTo>
                  <a:lnTo>
                    <a:pt x="3810" y="96520"/>
                  </a:lnTo>
                  <a:close/>
                </a:path>
                <a:path w="444500" h="370839">
                  <a:moveTo>
                    <a:pt x="444500" y="96520"/>
                  </a:moveTo>
                  <a:lnTo>
                    <a:pt x="440689" y="96520"/>
                  </a:lnTo>
                  <a:lnTo>
                    <a:pt x="440689" y="109220"/>
                  </a:lnTo>
                  <a:lnTo>
                    <a:pt x="444500" y="109220"/>
                  </a:lnTo>
                  <a:lnTo>
                    <a:pt x="444500" y="96520"/>
                  </a:lnTo>
                  <a:close/>
                </a:path>
                <a:path w="444500" h="370839">
                  <a:moveTo>
                    <a:pt x="3810" y="109220"/>
                  </a:moveTo>
                  <a:lnTo>
                    <a:pt x="0" y="109220"/>
                  </a:lnTo>
                  <a:lnTo>
                    <a:pt x="0" y="132080"/>
                  </a:lnTo>
                  <a:lnTo>
                    <a:pt x="3810" y="132080"/>
                  </a:lnTo>
                  <a:lnTo>
                    <a:pt x="3810" y="109220"/>
                  </a:lnTo>
                  <a:close/>
                </a:path>
                <a:path w="444500" h="370839">
                  <a:moveTo>
                    <a:pt x="444500" y="109220"/>
                  </a:moveTo>
                  <a:lnTo>
                    <a:pt x="440689" y="109220"/>
                  </a:lnTo>
                  <a:lnTo>
                    <a:pt x="440689" y="132080"/>
                  </a:lnTo>
                  <a:lnTo>
                    <a:pt x="444500" y="132080"/>
                  </a:lnTo>
                  <a:lnTo>
                    <a:pt x="444500" y="109220"/>
                  </a:lnTo>
                  <a:close/>
                </a:path>
                <a:path w="444500" h="370839">
                  <a:moveTo>
                    <a:pt x="3810" y="132080"/>
                  </a:moveTo>
                  <a:lnTo>
                    <a:pt x="0" y="132080"/>
                  </a:lnTo>
                  <a:lnTo>
                    <a:pt x="0" y="153670"/>
                  </a:lnTo>
                  <a:lnTo>
                    <a:pt x="3810" y="153670"/>
                  </a:lnTo>
                  <a:lnTo>
                    <a:pt x="3810" y="132080"/>
                  </a:lnTo>
                  <a:close/>
                </a:path>
                <a:path w="444500" h="370839">
                  <a:moveTo>
                    <a:pt x="444500" y="132080"/>
                  </a:moveTo>
                  <a:lnTo>
                    <a:pt x="440689" y="132080"/>
                  </a:lnTo>
                  <a:lnTo>
                    <a:pt x="440689" y="153670"/>
                  </a:lnTo>
                  <a:lnTo>
                    <a:pt x="444500" y="153670"/>
                  </a:lnTo>
                  <a:lnTo>
                    <a:pt x="444500" y="132080"/>
                  </a:lnTo>
                  <a:close/>
                </a:path>
                <a:path w="444500" h="370839">
                  <a:moveTo>
                    <a:pt x="3810" y="153670"/>
                  </a:moveTo>
                  <a:lnTo>
                    <a:pt x="0" y="153670"/>
                  </a:lnTo>
                  <a:lnTo>
                    <a:pt x="0" y="198120"/>
                  </a:lnTo>
                  <a:lnTo>
                    <a:pt x="3810" y="198120"/>
                  </a:lnTo>
                  <a:lnTo>
                    <a:pt x="3810" y="153670"/>
                  </a:lnTo>
                  <a:close/>
                </a:path>
                <a:path w="444500" h="370839">
                  <a:moveTo>
                    <a:pt x="444500" y="153670"/>
                  </a:moveTo>
                  <a:lnTo>
                    <a:pt x="440689" y="153670"/>
                  </a:lnTo>
                  <a:lnTo>
                    <a:pt x="440689" y="198120"/>
                  </a:lnTo>
                  <a:lnTo>
                    <a:pt x="444500" y="198120"/>
                  </a:lnTo>
                  <a:lnTo>
                    <a:pt x="444500" y="153670"/>
                  </a:lnTo>
                  <a:close/>
                </a:path>
                <a:path w="444500" h="370839">
                  <a:moveTo>
                    <a:pt x="3810" y="198120"/>
                  </a:moveTo>
                  <a:lnTo>
                    <a:pt x="0" y="19812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198120"/>
                  </a:lnTo>
                  <a:close/>
                </a:path>
                <a:path w="444500" h="370839">
                  <a:moveTo>
                    <a:pt x="444500" y="198120"/>
                  </a:moveTo>
                  <a:lnTo>
                    <a:pt x="440689" y="198120"/>
                  </a:lnTo>
                  <a:lnTo>
                    <a:pt x="440689" y="214630"/>
                  </a:lnTo>
                  <a:lnTo>
                    <a:pt x="444500" y="214630"/>
                  </a:lnTo>
                  <a:lnTo>
                    <a:pt x="444500" y="198120"/>
                  </a:lnTo>
                  <a:close/>
                </a:path>
                <a:path w="444500" h="370839">
                  <a:moveTo>
                    <a:pt x="3810" y="214630"/>
                  </a:moveTo>
                  <a:lnTo>
                    <a:pt x="0" y="214630"/>
                  </a:lnTo>
                  <a:lnTo>
                    <a:pt x="0" y="236220"/>
                  </a:lnTo>
                  <a:lnTo>
                    <a:pt x="3810" y="236220"/>
                  </a:lnTo>
                  <a:lnTo>
                    <a:pt x="3810" y="214630"/>
                  </a:lnTo>
                  <a:close/>
                </a:path>
                <a:path w="444500" h="370839">
                  <a:moveTo>
                    <a:pt x="444500" y="214630"/>
                  </a:moveTo>
                  <a:lnTo>
                    <a:pt x="440689" y="214630"/>
                  </a:lnTo>
                  <a:lnTo>
                    <a:pt x="440689" y="236220"/>
                  </a:lnTo>
                  <a:lnTo>
                    <a:pt x="444500" y="236220"/>
                  </a:lnTo>
                  <a:lnTo>
                    <a:pt x="444500" y="214630"/>
                  </a:lnTo>
                  <a:close/>
                </a:path>
                <a:path w="444500" h="370839">
                  <a:moveTo>
                    <a:pt x="3810" y="236220"/>
                  </a:moveTo>
                  <a:lnTo>
                    <a:pt x="0" y="23622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36220"/>
                  </a:lnTo>
                  <a:close/>
                </a:path>
                <a:path w="444500" h="370839">
                  <a:moveTo>
                    <a:pt x="444500" y="236220"/>
                  </a:moveTo>
                  <a:lnTo>
                    <a:pt x="440689" y="236220"/>
                  </a:lnTo>
                  <a:lnTo>
                    <a:pt x="440689" y="248920"/>
                  </a:lnTo>
                  <a:lnTo>
                    <a:pt x="444500" y="248920"/>
                  </a:lnTo>
                  <a:lnTo>
                    <a:pt x="444500" y="236220"/>
                  </a:lnTo>
                  <a:close/>
                </a:path>
                <a:path w="444500" h="370839">
                  <a:moveTo>
                    <a:pt x="3810" y="248920"/>
                  </a:moveTo>
                  <a:lnTo>
                    <a:pt x="0" y="24892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48920"/>
                  </a:lnTo>
                  <a:close/>
                </a:path>
                <a:path w="444500" h="370839">
                  <a:moveTo>
                    <a:pt x="444500" y="248920"/>
                  </a:moveTo>
                  <a:lnTo>
                    <a:pt x="440689" y="248920"/>
                  </a:lnTo>
                  <a:lnTo>
                    <a:pt x="440689" y="274320"/>
                  </a:lnTo>
                  <a:lnTo>
                    <a:pt x="444500" y="274320"/>
                  </a:lnTo>
                  <a:lnTo>
                    <a:pt x="444500" y="248920"/>
                  </a:lnTo>
                  <a:close/>
                </a:path>
                <a:path w="444500" h="370839">
                  <a:moveTo>
                    <a:pt x="3810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74320"/>
                  </a:lnTo>
                  <a:close/>
                </a:path>
                <a:path w="444500" h="370839">
                  <a:moveTo>
                    <a:pt x="444500" y="274320"/>
                  </a:moveTo>
                  <a:lnTo>
                    <a:pt x="440689" y="274320"/>
                  </a:lnTo>
                  <a:lnTo>
                    <a:pt x="440689" y="293370"/>
                  </a:lnTo>
                  <a:lnTo>
                    <a:pt x="444500" y="293370"/>
                  </a:lnTo>
                  <a:lnTo>
                    <a:pt x="444500" y="274320"/>
                  </a:lnTo>
                  <a:close/>
                </a:path>
                <a:path w="444500" h="370839">
                  <a:moveTo>
                    <a:pt x="3810" y="293370"/>
                  </a:moveTo>
                  <a:lnTo>
                    <a:pt x="0" y="29337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3370"/>
                  </a:lnTo>
                  <a:close/>
                </a:path>
                <a:path w="444500" h="370839">
                  <a:moveTo>
                    <a:pt x="444500" y="293370"/>
                  </a:moveTo>
                  <a:lnTo>
                    <a:pt x="440689" y="293370"/>
                  </a:lnTo>
                  <a:lnTo>
                    <a:pt x="440689" y="299720"/>
                  </a:lnTo>
                  <a:lnTo>
                    <a:pt x="444500" y="299720"/>
                  </a:lnTo>
                  <a:lnTo>
                    <a:pt x="444500" y="293370"/>
                  </a:lnTo>
                  <a:close/>
                </a:path>
                <a:path w="444500" h="370839">
                  <a:moveTo>
                    <a:pt x="393700" y="369697"/>
                  </a:moveTo>
                  <a:lnTo>
                    <a:pt x="53339" y="369697"/>
                  </a:lnTo>
                  <a:lnTo>
                    <a:pt x="53339" y="370840"/>
                  </a:lnTo>
                  <a:lnTo>
                    <a:pt x="393700" y="370840"/>
                  </a:lnTo>
                  <a:lnTo>
                    <a:pt x="393700" y="369697"/>
                  </a:lnTo>
                  <a:close/>
                </a:path>
                <a:path w="444500" h="370839">
                  <a:moveTo>
                    <a:pt x="396239" y="368427"/>
                  </a:moveTo>
                  <a:lnTo>
                    <a:pt x="52069" y="368427"/>
                  </a:lnTo>
                  <a:lnTo>
                    <a:pt x="52069" y="369697"/>
                  </a:lnTo>
                  <a:lnTo>
                    <a:pt x="396239" y="369697"/>
                  </a:lnTo>
                  <a:lnTo>
                    <a:pt x="396239" y="368427"/>
                  </a:lnTo>
                  <a:close/>
                </a:path>
                <a:path w="444500" h="370839">
                  <a:moveTo>
                    <a:pt x="397510" y="367157"/>
                  </a:moveTo>
                  <a:lnTo>
                    <a:pt x="49530" y="367157"/>
                  </a:lnTo>
                  <a:lnTo>
                    <a:pt x="49530" y="368427"/>
                  </a:lnTo>
                  <a:lnTo>
                    <a:pt x="397510" y="368427"/>
                  </a:lnTo>
                  <a:lnTo>
                    <a:pt x="397510" y="367157"/>
                  </a:lnTo>
                  <a:close/>
                </a:path>
                <a:path w="444500" h="370839">
                  <a:moveTo>
                    <a:pt x="444500" y="299974"/>
                  </a:moveTo>
                  <a:lnTo>
                    <a:pt x="440689" y="299974"/>
                  </a:lnTo>
                  <a:lnTo>
                    <a:pt x="440689" y="327787"/>
                  </a:lnTo>
                  <a:lnTo>
                    <a:pt x="441960" y="327787"/>
                  </a:lnTo>
                  <a:lnTo>
                    <a:pt x="441960" y="326390"/>
                  </a:lnTo>
                  <a:lnTo>
                    <a:pt x="443230" y="326390"/>
                  </a:lnTo>
                  <a:lnTo>
                    <a:pt x="443230" y="325247"/>
                  </a:lnTo>
                  <a:lnTo>
                    <a:pt x="444500" y="325247"/>
                  </a:lnTo>
                  <a:lnTo>
                    <a:pt x="444500" y="299974"/>
                  </a:lnTo>
                  <a:close/>
                </a:path>
                <a:path w="444500" h="370839">
                  <a:moveTo>
                    <a:pt x="3810" y="299974"/>
                  </a:moveTo>
                  <a:lnTo>
                    <a:pt x="0" y="299974"/>
                  </a:lnTo>
                  <a:lnTo>
                    <a:pt x="0" y="322707"/>
                  </a:lnTo>
                  <a:lnTo>
                    <a:pt x="1269" y="322707"/>
                  </a:lnTo>
                  <a:lnTo>
                    <a:pt x="1269" y="323977"/>
                  </a:lnTo>
                  <a:lnTo>
                    <a:pt x="2539" y="323977"/>
                  </a:lnTo>
                  <a:lnTo>
                    <a:pt x="2539" y="325247"/>
                  </a:lnTo>
                  <a:lnTo>
                    <a:pt x="3810" y="325247"/>
                  </a:lnTo>
                  <a:lnTo>
                    <a:pt x="3810" y="299974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886709" y="223647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79" h="363219">
                  <a:moveTo>
                    <a:pt x="3809" y="66167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6167"/>
                  </a:lnTo>
                  <a:close/>
                </a:path>
                <a:path w="436879" h="363219">
                  <a:moveTo>
                    <a:pt x="436879" y="66167"/>
                  </a:moveTo>
                  <a:lnTo>
                    <a:pt x="433069" y="66167"/>
                  </a:lnTo>
                  <a:lnTo>
                    <a:pt x="433069" y="67310"/>
                  </a:lnTo>
                  <a:lnTo>
                    <a:pt x="436879" y="67310"/>
                  </a:lnTo>
                  <a:lnTo>
                    <a:pt x="436879" y="66167"/>
                  </a:lnTo>
                  <a:close/>
                </a:path>
                <a:path w="436879" h="363219">
                  <a:moveTo>
                    <a:pt x="3809" y="59817"/>
                  </a:moveTo>
                  <a:lnTo>
                    <a:pt x="0" y="59817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817"/>
                  </a:lnTo>
                  <a:close/>
                </a:path>
                <a:path w="436879" h="363219">
                  <a:moveTo>
                    <a:pt x="436879" y="59817"/>
                  </a:moveTo>
                  <a:lnTo>
                    <a:pt x="433069" y="59817"/>
                  </a:lnTo>
                  <a:lnTo>
                    <a:pt x="433069" y="66039"/>
                  </a:lnTo>
                  <a:lnTo>
                    <a:pt x="436879" y="66039"/>
                  </a:lnTo>
                  <a:lnTo>
                    <a:pt x="436879" y="59817"/>
                  </a:lnTo>
                  <a:close/>
                </a:path>
                <a:path w="436879" h="363219">
                  <a:moveTo>
                    <a:pt x="3809" y="50926"/>
                  </a:moveTo>
                  <a:lnTo>
                    <a:pt x="0" y="50926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0926"/>
                  </a:lnTo>
                  <a:close/>
                </a:path>
                <a:path w="436879" h="363219">
                  <a:moveTo>
                    <a:pt x="436879" y="50926"/>
                  </a:moveTo>
                  <a:lnTo>
                    <a:pt x="433069" y="50926"/>
                  </a:lnTo>
                  <a:lnTo>
                    <a:pt x="433069" y="59689"/>
                  </a:lnTo>
                  <a:lnTo>
                    <a:pt x="436879" y="59689"/>
                  </a:lnTo>
                  <a:lnTo>
                    <a:pt x="436879" y="50926"/>
                  </a:lnTo>
                  <a:close/>
                </a:path>
                <a:path w="436879" h="363219">
                  <a:moveTo>
                    <a:pt x="3809" y="47117"/>
                  </a:moveTo>
                  <a:lnTo>
                    <a:pt x="0" y="47117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7117"/>
                  </a:lnTo>
                  <a:close/>
                </a:path>
                <a:path w="436879" h="363219">
                  <a:moveTo>
                    <a:pt x="436879" y="47117"/>
                  </a:moveTo>
                  <a:lnTo>
                    <a:pt x="433069" y="47117"/>
                  </a:lnTo>
                  <a:lnTo>
                    <a:pt x="433069" y="50800"/>
                  </a:lnTo>
                  <a:lnTo>
                    <a:pt x="436879" y="50800"/>
                  </a:lnTo>
                  <a:lnTo>
                    <a:pt x="436879" y="47117"/>
                  </a:lnTo>
                  <a:close/>
                </a:path>
                <a:path w="436879" h="363219">
                  <a:moveTo>
                    <a:pt x="3809" y="44576"/>
                  </a:moveTo>
                  <a:lnTo>
                    <a:pt x="0" y="44576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4576"/>
                  </a:lnTo>
                  <a:close/>
                </a:path>
                <a:path w="436879" h="363219">
                  <a:moveTo>
                    <a:pt x="436879" y="44576"/>
                  </a:moveTo>
                  <a:lnTo>
                    <a:pt x="433069" y="44576"/>
                  </a:lnTo>
                  <a:lnTo>
                    <a:pt x="433069" y="46989"/>
                  </a:lnTo>
                  <a:lnTo>
                    <a:pt x="436879" y="46989"/>
                  </a:lnTo>
                  <a:lnTo>
                    <a:pt x="436879" y="44576"/>
                  </a:lnTo>
                  <a:close/>
                </a:path>
                <a:path w="436879" h="363219">
                  <a:moveTo>
                    <a:pt x="2539" y="40639"/>
                  </a:moveTo>
                  <a:lnTo>
                    <a:pt x="1269" y="40639"/>
                  </a:lnTo>
                  <a:lnTo>
                    <a:pt x="1269" y="42037"/>
                  </a:lnTo>
                  <a:lnTo>
                    <a:pt x="0" y="42037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40894"/>
                  </a:lnTo>
                  <a:lnTo>
                    <a:pt x="2539" y="40894"/>
                  </a:lnTo>
                  <a:lnTo>
                    <a:pt x="2539" y="40639"/>
                  </a:lnTo>
                  <a:close/>
                </a:path>
                <a:path w="436879" h="363219">
                  <a:moveTo>
                    <a:pt x="436879" y="40894"/>
                  </a:moveTo>
                  <a:lnTo>
                    <a:pt x="433069" y="40894"/>
                  </a:lnTo>
                  <a:lnTo>
                    <a:pt x="433069" y="44450"/>
                  </a:lnTo>
                  <a:lnTo>
                    <a:pt x="436879" y="44450"/>
                  </a:lnTo>
                  <a:lnTo>
                    <a:pt x="436879" y="40894"/>
                  </a:lnTo>
                  <a:close/>
                </a:path>
                <a:path w="436879" h="363219">
                  <a:moveTo>
                    <a:pt x="3809" y="39624"/>
                  </a:moveTo>
                  <a:lnTo>
                    <a:pt x="2539" y="39624"/>
                  </a:lnTo>
                  <a:lnTo>
                    <a:pt x="2539" y="40639"/>
                  </a:lnTo>
                  <a:lnTo>
                    <a:pt x="3809" y="40639"/>
                  </a:lnTo>
                  <a:lnTo>
                    <a:pt x="3809" y="39624"/>
                  </a:lnTo>
                  <a:close/>
                </a:path>
                <a:path w="436879" h="363219">
                  <a:moveTo>
                    <a:pt x="435610" y="38100"/>
                  </a:moveTo>
                  <a:lnTo>
                    <a:pt x="434339" y="38100"/>
                  </a:lnTo>
                  <a:lnTo>
                    <a:pt x="433069" y="38226"/>
                  </a:lnTo>
                  <a:lnTo>
                    <a:pt x="433069" y="40639"/>
                  </a:lnTo>
                  <a:lnTo>
                    <a:pt x="436879" y="40639"/>
                  </a:lnTo>
                  <a:lnTo>
                    <a:pt x="436879" y="39624"/>
                  </a:lnTo>
                  <a:lnTo>
                    <a:pt x="435610" y="39624"/>
                  </a:lnTo>
                  <a:lnTo>
                    <a:pt x="435610" y="38100"/>
                  </a:lnTo>
                  <a:close/>
                </a:path>
                <a:path w="436879" h="363219">
                  <a:moveTo>
                    <a:pt x="434339" y="37084"/>
                  </a:moveTo>
                  <a:lnTo>
                    <a:pt x="433069" y="37084"/>
                  </a:lnTo>
                  <a:lnTo>
                    <a:pt x="433069" y="38100"/>
                  </a:lnTo>
                  <a:lnTo>
                    <a:pt x="434339" y="38100"/>
                  </a:lnTo>
                  <a:lnTo>
                    <a:pt x="434339" y="37084"/>
                  </a:lnTo>
                  <a:close/>
                </a:path>
                <a:path w="436879" h="363219">
                  <a:moveTo>
                    <a:pt x="44450" y="2539"/>
                  </a:moveTo>
                  <a:lnTo>
                    <a:pt x="41909" y="2539"/>
                  </a:lnTo>
                  <a:lnTo>
                    <a:pt x="41909" y="3937"/>
                  </a:lnTo>
                  <a:lnTo>
                    <a:pt x="396239" y="3937"/>
                  </a:lnTo>
                  <a:lnTo>
                    <a:pt x="396239" y="2794"/>
                  </a:lnTo>
                  <a:lnTo>
                    <a:pt x="44450" y="2794"/>
                  </a:lnTo>
                  <a:lnTo>
                    <a:pt x="44450" y="2539"/>
                  </a:lnTo>
                  <a:close/>
                </a:path>
                <a:path w="436879" h="363219">
                  <a:moveTo>
                    <a:pt x="396239" y="2539"/>
                  </a:moveTo>
                  <a:lnTo>
                    <a:pt x="394970" y="2539"/>
                  </a:lnTo>
                  <a:lnTo>
                    <a:pt x="394970" y="2794"/>
                  </a:lnTo>
                  <a:lnTo>
                    <a:pt x="396239" y="2794"/>
                  </a:lnTo>
                  <a:lnTo>
                    <a:pt x="396239" y="2539"/>
                  </a:lnTo>
                  <a:close/>
                </a:path>
                <a:path w="436879" h="363219">
                  <a:moveTo>
                    <a:pt x="394970" y="1524"/>
                  </a:moveTo>
                  <a:lnTo>
                    <a:pt x="44450" y="1524"/>
                  </a:lnTo>
                  <a:lnTo>
                    <a:pt x="44450" y="2539"/>
                  </a:lnTo>
                  <a:lnTo>
                    <a:pt x="394970" y="2539"/>
                  </a:lnTo>
                  <a:lnTo>
                    <a:pt x="394970" y="1524"/>
                  </a:lnTo>
                  <a:close/>
                </a:path>
                <a:path w="436879" h="363219">
                  <a:moveTo>
                    <a:pt x="393700" y="0"/>
                  </a:moveTo>
                  <a:lnTo>
                    <a:pt x="391160" y="0"/>
                  </a:lnTo>
                  <a:lnTo>
                    <a:pt x="45719" y="126"/>
                  </a:lnTo>
                  <a:lnTo>
                    <a:pt x="45719" y="1524"/>
                  </a:lnTo>
                  <a:lnTo>
                    <a:pt x="393700" y="1524"/>
                  </a:lnTo>
                  <a:lnTo>
                    <a:pt x="393700" y="0"/>
                  </a:lnTo>
                  <a:close/>
                </a:path>
                <a:path w="436879" h="363219">
                  <a:moveTo>
                    <a:pt x="3809" y="67310"/>
                  </a:moveTo>
                  <a:lnTo>
                    <a:pt x="0" y="6731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67310"/>
                  </a:lnTo>
                  <a:close/>
                </a:path>
                <a:path w="436879" h="363219">
                  <a:moveTo>
                    <a:pt x="436879" y="67310"/>
                  </a:moveTo>
                  <a:lnTo>
                    <a:pt x="433069" y="67310"/>
                  </a:lnTo>
                  <a:lnTo>
                    <a:pt x="433069" y="80010"/>
                  </a:lnTo>
                  <a:lnTo>
                    <a:pt x="436879" y="80010"/>
                  </a:lnTo>
                  <a:lnTo>
                    <a:pt x="436879" y="67310"/>
                  </a:lnTo>
                  <a:close/>
                </a:path>
                <a:path w="436879" h="363219">
                  <a:moveTo>
                    <a:pt x="3809" y="80010"/>
                  </a:moveTo>
                  <a:lnTo>
                    <a:pt x="0" y="8001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80010"/>
                  </a:lnTo>
                  <a:close/>
                </a:path>
                <a:path w="436879" h="363219">
                  <a:moveTo>
                    <a:pt x="436879" y="80010"/>
                  </a:moveTo>
                  <a:lnTo>
                    <a:pt x="433069" y="80010"/>
                  </a:lnTo>
                  <a:lnTo>
                    <a:pt x="433069" y="92710"/>
                  </a:lnTo>
                  <a:lnTo>
                    <a:pt x="436879" y="92710"/>
                  </a:lnTo>
                  <a:lnTo>
                    <a:pt x="436879" y="80010"/>
                  </a:lnTo>
                  <a:close/>
                </a:path>
                <a:path w="436879" h="363219">
                  <a:moveTo>
                    <a:pt x="3809" y="92710"/>
                  </a:moveTo>
                  <a:lnTo>
                    <a:pt x="0" y="9271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92710"/>
                  </a:lnTo>
                  <a:close/>
                </a:path>
                <a:path w="436879" h="363219">
                  <a:moveTo>
                    <a:pt x="436879" y="92710"/>
                  </a:moveTo>
                  <a:lnTo>
                    <a:pt x="433069" y="92710"/>
                  </a:lnTo>
                  <a:lnTo>
                    <a:pt x="433069" y="105410"/>
                  </a:lnTo>
                  <a:lnTo>
                    <a:pt x="436879" y="105410"/>
                  </a:lnTo>
                  <a:lnTo>
                    <a:pt x="436879" y="92710"/>
                  </a:lnTo>
                  <a:close/>
                </a:path>
                <a:path w="436879" h="363219">
                  <a:moveTo>
                    <a:pt x="3809" y="105410"/>
                  </a:moveTo>
                  <a:lnTo>
                    <a:pt x="0" y="105410"/>
                  </a:lnTo>
                  <a:lnTo>
                    <a:pt x="0" y="128270"/>
                  </a:lnTo>
                  <a:lnTo>
                    <a:pt x="3809" y="128270"/>
                  </a:lnTo>
                  <a:lnTo>
                    <a:pt x="3809" y="105410"/>
                  </a:lnTo>
                  <a:close/>
                </a:path>
                <a:path w="436879" h="363219">
                  <a:moveTo>
                    <a:pt x="436879" y="105410"/>
                  </a:moveTo>
                  <a:lnTo>
                    <a:pt x="433069" y="105410"/>
                  </a:lnTo>
                  <a:lnTo>
                    <a:pt x="433069" y="128270"/>
                  </a:lnTo>
                  <a:lnTo>
                    <a:pt x="436879" y="128270"/>
                  </a:lnTo>
                  <a:lnTo>
                    <a:pt x="436879" y="105410"/>
                  </a:lnTo>
                  <a:close/>
                </a:path>
                <a:path w="436879" h="363219">
                  <a:moveTo>
                    <a:pt x="3809" y="128270"/>
                  </a:moveTo>
                  <a:lnTo>
                    <a:pt x="0" y="12827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128270"/>
                  </a:lnTo>
                  <a:close/>
                </a:path>
                <a:path w="436879" h="363219">
                  <a:moveTo>
                    <a:pt x="436879" y="128270"/>
                  </a:moveTo>
                  <a:lnTo>
                    <a:pt x="433069" y="128270"/>
                  </a:lnTo>
                  <a:lnTo>
                    <a:pt x="433069" y="149860"/>
                  </a:lnTo>
                  <a:lnTo>
                    <a:pt x="436879" y="149860"/>
                  </a:lnTo>
                  <a:lnTo>
                    <a:pt x="436879" y="128270"/>
                  </a:lnTo>
                  <a:close/>
                </a:path>
                <a:path w="436879" h="363219">
                  <a:moveTo>
                    <a:pt x="3809" y="149860"/>
                  </a:moveTo>
                  <a:lnTo>
                    <a:pt x="0" y="14986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49860"/>
                  </a:lnTo>
                  <a:close/>
                </a:path>
                <a:path w="436879" h="363219">
                  <a:moveTo>
                    <a:pt x="436879" y="149860"/>
                  </a:moveTo>
                  <a:lnTo>
                    <a:pt x="433069" y="149860"/>
                  </a:lnTo>
                  <a:lnTo>
                    <a:pt x="433069" y="194310"/>
                  </a:lnTo>
                  <a:lnTo>
                    <a:pt x="436879" y="194310"/>
                  </a:lnTo>
                  <a:lnTo>
                    <a:pt x="436879" y="149860"/>
                  </a:lnTo>
                  <a:close/>
                </a:path>
                <a:path w="436879" h="363219">
                  <a:moveTo>
                    <a:pt x="3809" y="194310"/>
                  </a:moveTo>
                  <a:lnTo>
                    <a:pt x="0" y="194310"/>
                  </a:lnTo>
                  <a:lnTo>
                    <a:pt x="0" y="210820"/>
                  </a:lnTo>
                  <a:lnTo>
                    <a:pt x="3809" y="210820"/>
                  </a:lnTo>
                  <a:lnTo>
                    <a:pt x="3809" y="194310"/>
                  </a:lnTo>
                  <a:close/>
                </a:path>
                <a:path w="436879" h="363219">
                  <a:moveTo>
                    <a:pt x="436879" y="194310"/>
                  </a:moveTo>
                  <a:lnTo>
                    <a:pt x="433069" y="194310"/>
                  </a:lnTo>
                  <a:lnTo>
                    <a:pt x="433069" y="210820"/>
                  </a:lnTo>
                  <a:lnTo>
                    <a:pt x="436879" y="210820"/>
                  </a:lnTo>
                  <a:lnTo>
                    <a:pt x="436879" y="194310"/>
                  </a:lnTo>
                  <a:close/>
                </a:path>
                <a:path w="436879" h="363219">
                  <a:moveTo>
                    <a:pt x="3809" y="210820"/>
                  </a:moveTo>
                  <a:lnTo>
                    <a:pt x="0" y="21082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10820"/>
                  </a:lnTo>
                  <a:close/>
                </a:path>
                <a:path w="436879" h="363219">
                  <a:moveTo>
                    <a:pt x="436879" y="210820"/>
                  </a:moveTo>
                  <a:lnTo>
                    <a:pt x="433069" y="210820"/>
                  </a:lnTo>
                  <a:lnTo>
                    <a:pt x="433069" y="232410"/>
                  </a:lnTo>
                  <a:lnTo>
                    <a:pt x="436879" y="232410"/>
                  </a:lnTo>
                  <a:lnTo>
                    <a:pt x="436879" y="210820"/>
                  </a:lnTo>
                  <a:close/>
                </a:path>
                <a:path w="436879" h="363219">
                  <a:moveTo>
                    <a:pt x="3809" y="232410"/>
                  </a:moveTo>
                  <a:lnTo>
                    <a:pt x="0" y="23241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2410"/>
                  </a:lnTo>
                  <a:close/>
                </a:path>
                <a:path w="436879" h="363219">
                  <a:moveTo>
                    <a:pt x="436879" y="232410"/>
                  </a:moveTo>
                  <a:lnTo>
                    <a:pt x="433069" y="232410"/>
                  </a:lnTo>
                  <a:lnTo>
                    <a:pt x="433069" y="245110"/>
                  </a:lnTo>
                  <a:lnTo>
                    <a:pt x="436879" y="245110"/>
                  </a:lnTo>
                  <a:lnTo>
                    <a:pt x="436879" y="232410"/>
                  </a:lnTo>
                  <a:close/>
                </a:path>
                <a:path w="436879" h="363219">
                  <a:moveTo>
                    <a:pt x="3809" y="245110"/>
                  </a:moveTo>
                  <a:lnTo>
                    <a:pt x="0" y="24511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45110"/>
                  </a:lnTo>
                  <a:close/>
                </a:path>
                <a:path w="436879" h="363219">
                  <a:moveTo>
                    <a:pt x="436879" y="245110"/>
                  </a:moveTo>
                  <a:lnTo>
                    <a:pt x="433069" y="245110"/>
                  </a:lnTo>
                  <a:lnTo>
                    <a:pt x="433069" y="270510"/>
                  </a:lnTo>
                  <a:lnTo>
                    <a:pt x="436879" y="270510"/>
                  </a:lnTo>
                  <a:lnTo>
                    <a:pt x="436879" y="245110"/>
                  </a:lnTo>
                  <a:close/>
                </a:path>
                <a:path w="436879" h="363219">
                  <a:moveTo>
                    <a:pt x="3809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70510"/>
                  </a:lnTo>
                  <a:close/>
                </a:path>
                <a:path w="436879" h="363219">
                  <a:moveTo>
                    <a:pt x="436879" y="270510"/>
                  </a:moveTo>
                  <a:lnTo>
                    <a:pt x="433069" y="270510"/>
                  </a:lnTo>
                  <a:lnTo>
                    <a:pt x="433069" y="289560"/>
                  </a:lnTo>
                  <a:lnTo>
                    <a:pt x="436879" y="289560"/>
                  </a:lnTo>
                  <a:lnTo>
                    <a:pt x="436879" y="270510"/>
                  </a:lnTo>
                  <a:close/>
                </a:path>
                <a:path w="436879" h="363219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560"/>
                  </a:lnTo>
                  <a:close/>
                </a:path>
                <a:path w="436879" h="363219">
                  <a:moveTo>
                    <a:pt x="436879" y="289560"/>
                  </a:moveTo>
                  <a:lnTo>
                    <a:pt x="433069" y="289560"/>
                  </a:lnTo>
                  <a:lnTo>
                    <a:pt x="433069" y="295910"/>
                  </a:lnTo>
                  <a:lnTo>
                    <a:pt x="436879" y="295910"/>
                  </a:lnTo>
                  <a:lnTo>
                    <a:pt x="436879" y="289560"/>
                  </a:lnTo>
                  <a:close/>
                </a:path>
                <a:path w="436879" h="363219">
                  <a:moveTo>
                    <a:pt x="396239" y="361950"/>
                  </a:moveTo>
                  <a:lnTo>
                    <a:pt x="44450" y="361950"/>
                  </a:lnTo>
                  <a:lnTo>
                    <a:pt x="44450" y="363220"/>
                  </a:lnTo>
                  <a:lnTo>
                    <a:pt x="396239" y="363220"/>
                  </a:lnTo>
                  <a:lnTo>
                    <a:pt x="396239" y="361950"/>
                  </a:lnTo>
                  <a:close/>
                </a:path>
                <a:path w="436879" h="363219">
                  <a:moveTo>
                    <a:pt x="397510" y="360680"/>
                  </a:moveTo>
                  <a:lnTo>
                    <a:pt x="41909" y="360680"/>
                  </a:lnTo>
                  <a:lnTo>
                    <a:pt x="41909" y="361950"/>
                  </a:lnTo>
                  <a:lnTo>
                    <a:pt x="397510" y="361950"/>
                  </a:lnTo>
                  <a:lnTo>
                    <a:pt x="397510" y="360680"/>
                  </a:lnTo>
                  <a:close/>
                </a:path>
                <a:path w="436879" h="363219">
                  <a:moveTo>
                    <a:pt x="398779" y="359410"/>
                  </a:moveTo>
                  <a:lnTo>
                    <a:pt x="40639" y="359410"/>
                  </a:lnTo>
                  <a:lnTo>
                    <a:pt x="40639" y="360680"/>
                  </a:lnTo>
                  <a:lnTo>
                    <a:pt x="398779" y="360680"/>
                  </a:lnTo>
                  <a:lnTo>
                    <a:pt x="398779" y="359410"/>
                  </a:lnTo>
                  <a:close/>
                </a:path>
                <a:path w="436879" h="363219">
                  <a:moveTo>
                    <a:pt x="436879" y="296037"/>
                  </a:moveTo>
                  <a:lnTo>
                    <a:pt x="433069" y="296037"/>
                  </a:lnTo>
                  <a:lnTo>
                    <a:pt x="433070" y="328930"/>
                  </a:lnTo>
                  <a:lnTo>
                    <a:pt x="434339" y="328930"/>
                  </a:lnTo>
                  <a:lnTo>
                    <a:pt x="434339" y="326390"/>
                  </a:lnTo>
                  <a:lnTo>
                    <a:pt x="435610" y="326390"/>
                  </a:lnTo>
                  <a:lnTo>
                    <a:pt x="435610" y="325120"/>
                  </a:lnTo>
                  <a:lnTo>
                    <a:pt x="436879" y="325120"/>
                  </a:lnTo>
                  <a:lnTo>
                    <a:pt x="436879" y="296037"/>
                  </a:lnTo>
                  <a:close/>
                </a:path>
                <a:path w="436879" h="363219">
                  <a:moveTo>
                    <a:pt x="3809" y="296037"/>
                  </a:moveTo>
                  <a:lnTo>
                    <a:pt x="0" y="296037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296037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890519" y="2240407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3373"/>
                  </a:lnTo>
                  <a:lnTo>
                    <a:pt x="3810" y="63373"/>
                  </a:lnTo>
                  <a:lnTo>
                    <a:pt x="3810" y="62230"/>
                  </a:lnTo>
                  <a:close/>
                </a:path>
                <a:path w="429260" h="355600">
                  <a:moveTo>
                    <a:pt x="429259" y="62230"/>
                  </a:moveTo>
                  <a:lnTo>
                    <a:pt x="425450" y="62230"/>
                  </a:lnTo>
                  <a:lnTo>
                    <a:pt x="425450" y="63373"/>
                  </a:lnTo>
                  <a:lnTo>
                    <a:pt x="429259" y="63373"/>
                  </a:lnTo>
                  <a:lnTo>
                    <a:pt x="429259" y="62230"/>
                  </a:lnTo>
                  <a:close/>
                </a:path>
                <a:path w="429260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5880"/>
                  </a:lnTo>
                  <a:close/>
                </a:path>
                <a:path w="429260" h="355600">
                  <a:moveTo>
                    <a:pt x="429259" y="55880"/>
                  </a:moveTo>
                  <a:lnTo>
                    <a:pt x="425450" y="55880"/>
                  </a:lnTo>
                  <a:lnTo>
                    <a:pt x="425450" y="62102"/>
                  </a:lnTo>
                  <a:lnTo>
                    <a:pt x="429259" y="62102"/>
                  </a:lnTo>
                  <a:lnTo>
                    <a:pt x="429259" y="55880"/>
                  </a:lnTo>
                  <a:close/>
                </a:path>
                <a:path w="429260" h="355600">
                  <a:moveTo>
                    <a:pt x="3810" y="46989"/>
                  </a:moveTo>
                  <a:lnTo>
                    <a:pt x="0" y="46989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46989"/>
                  </a:lnTo>
                  <a:close/>
                </a:path>
                <a:path w="429260" h="355600">
                  <a:moveTo>
                    <a:pt x="429259" y="46989"/>
                  </a:moveTo>
                  <a:lnTo>
                    <a:pt x="425450" y="46989"/>
                  </a:lnTo>
                  <a:lnTo>
                    <a:pt x="425450" y="55752"/>
                  </a:lnTo>
                  <a:lnTo>
                    <a:pt x="429259" y="55752"/>
                  </a:lnTo>
                  <a:lnTo>
                    <a:pt x="429259" y="46989"/>
                  </a:lnTo>
                  <a:close/>
                </a:path>
                <a:path w="429260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6862"/>
                  </a:lnTo>
                  <a:lnTo>
                    <a:pt x="3810" y="46862"/>
                  </a:lnTo>
                  <a:lnTo>
                    <a:pt x="3810" y="43180"/>
                  </a:lnTo>
                  <a:close/>
                </a:path>
                <a:path w="429260" h="355600">
                  <a:moveTo>
                    <a:pt x="429259" y="43180"/>
                  </a:moveTo>
                  <a:lnTo>
                    <a:pt x="425450" y="43180"/>
                  </a:lnTo>
                  <a:lnTo>
                    <a:pt x="425450" y="46862"/>
                  </a:lnTo>
                  <a:lnTo>
                    <a:pt x="429259" y="46862"/>
                  </a:lnTo>
                  <a:lnTo>
                    <a:pt x="429259" y="43180"/>
                  </a:lnTo>
                  <a:close/>
                </a:path>
                <a:path w="429260" h="355600">
                  <a:moveTo>
                    <a:pt x="3810" y="40639"/>
                  </a:moveTo>
                  <a:lnTo>
                    <a:pt x="0" y="40639"/>
                  </a:lnTo>
                  <a:lnTo>
                    <a:pt x="0" y="43052"/>
                  </a:lnTo>
                  <a:lnTo>
                    <a:pt x="3810" y="43052"/>
                  </a:lnTo>
                  <a:lnTo>
                    <a:pt x="3810" y="40639"/>
                  </a:lnTo>
                  <a:close/>
                </a:path>
                <a:path w="429260" h="355600">
                  <a:moveTo>
                    <a:pt x="429259" y="40639"/>
                  </a:moveTo>
                  <a:lnTo>
                    <a:pt x="425450" y="40639"/>
                  </a:lnTo>
                  <a:lnTo>
                    <a:pt x="425450" y="43052"/>
                  </a:lnTo>
                  <a:lnTo>
                    <a:pt x="429259" y="43052"/>
                  </a:lnTo>
                  <a:lnTo>
                    <a:pt x="429259" y="40639"/>
                  </a:lnTo>
                  <a:close/>
                </a:path>
                <a:path w="429260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6830"/>
                  </a:lnTo>
                  <a:close/>
                </a:path>
                <a:path w="429260" h="355600">
                  <a:moveTo>
                    <a:pt x="429259" y="36830"/>
                  </a:moveTo>
                  <a:lnTo>
                    <a:pt x="425450" y="36830"/>
                  </a:lnTo>
                  <a:lnTo>
                    <a:pt x="425450" y="40512"/>
                  </a:lnTo>
                  <a:lnTo>
                    <a:pt x="429259" y="40512"/>
                  </a:lnTo>
                  <a:lnTo>
                    <a:pt x="429259" y="36830"/>
                  </a:lnTo>
                  <a:close/>
                </a:path>
                <a:path w="429260" h="355600">
                  <a:moveTo>
                    <a:pt x="1269" y="34289"/>
                  </a:moveTo>
                  <a:lnTo>
                    <a:pt x="0" y="34289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4416"/>
                  </a:lnTo>
                  <a:lnTo>
                    <a:pt x="1269" y="34416"/>
                  </a:lnTo>
                  <a:close/>
                </a:path>
                <a:path w="429260" h="355600">
                  <a:moveTo>
                    <a:pt x="429259" y="34416"/>
                  </a:moveTo>
                  <a:lnTo>
                    <a:pt x="425450" y="34416"/>
                  </a:lnTo>
                  <a:lnTo>
                    <a:pt x="425450" y="36702"/>
                  </a:lnTo>
                  <a:lnTo>
                    <a:pt x="429259" y="36702"/>
                  </a:lnTo>
                  <a:lnTo>
                    <a:pt x="429259" y="34416"/>
                  </a:lnTo>
                  <a:close/>
                </a:path>
                <a:path w="429260" h="355600">
                  <a:moveTo>
                    <a:pt x="3810" y="30352"/>
                  </a:moveTo>
                  <a:lnTo>
                    <a:pt x="2540" y="30352"/>
                  </a:lnTo>
                  <a:lnTo>
                    <a:pt x="2540" y="31750"/>
                  </a:lnTo>
                  <a:lnTo>
                    <a:pt x="1269" y="31750"/>
                  </a:lnTo>
                  <a:lnTo>
                    <a:pt x="1269" y="34289"/>
                  </a:lnTo>
                  <a:lnTo>
                    <a:pt x="3810" y="34289"/>
                  </a:lnTo>
                  <a:lnTo>
                    <a:pt x="3810" y="30352"/>
                  </a:lnTo>
                  <a:close/>
                </a:path>
                <a:path w="429260" h="355600">
                  <a:moveTo>
                    <a:pt x="429260" y="30352"/>
                  </a:moveTo>
                  <a:lnTo>
                    <a:pt x="427990" y="30352"/>
                  </a:lnTo>
                  <a:lnTo>
                    <a:pt x="427990" y="30606"/>
                  </a:lnTo>
                  <a:lnTo>
                    <a:pt x="425450" y="30606"/>
                  </a:lnTo>
                  <a:lnTo>
                    <a:pt x="425450" y="34289"/>
                  </a:lnTo>
                  <a:lnTo>
                    <a:pt x="429259" y="34289"/>
                  </a:lnTo>
                  <a:lnTo>
                    <a:pt x="429260" y="30352"/>
                  </a:lnTo>
                  <a:close/>
                </a:path>
                <a:path w="429260" h="355600">
                  <a:moveTo>
                    <a:pt x="426719" y="27939"/>
                  </a:moveTo>
                  <a:lnTo>
                    <a:pt x="425450" y="27939"/>
                  </a:lnTo>
                  <a:lnTo>
                    <a:pt x="425450" y="30352"/>
                  </a:lnTo>
                  <a:lnTo>
                    <a:pt x="427990" y="30352"/>
                  </a:lnTo>
                  <a:lnTo>
                    <a:pt x="427990" y="29337"/>
                  </a:lnTo>
                  <a:lnTo>
                    <a:pt x="426719" y="29337"/>
                  </a:lnTo>
                  <a:lnTo>
                    <a:pt x="426719" y="27939"/>
                  </a:lnTo>
                  <a:close/>
                </a:path>
                <a:path w="429260" h="355600">
                  <a:moveTo>
                    <a:pt x="35560" y="2539"/>
                  </a:moveTo>
                  <a:lnTo>
                    <a:pt x="34290" y="2539"/>
                  </a:lnTo>
                  <a:lnTo>
                    <a:pt x="34290" y="3810"/>
                  </a:lnTo>
                  <a:lnTo>
                    <a:pt x="397510" y="3810"/>
                  </a:lnTo>
                  <a:lnTo>
                    <a:pt x="397510" y="2666"/>
                  </a:lnTo>
                  <a:lnTo>
                    <a:pt x="35560" y="2666"/>
                  </a:lnTo>
                  <a:close/>
                </a:path>
                <a:path w="429260" h="355600">
                  <a:moveTo>
                    <a:pt x="397510" y="2539"/>
                  </a:moveTo>
                  <a:lnTo>
                    <a:pt x="396240" y="2539"/>
                  </a:lnTo>
                  <a:lnTo>
                    <a:pt x="397510" y="2666"/>
                  </a:lnTo>
                  <a:close/>
                </a:path>
                <a:path w="429260" h="355600">
                  <a:moveTo>
                    <a:pt x="396240" y="1397"/>
                  </a:moveTo>
                  <a:lnTo>
                    <a:pt x="35560" y="1397"/>
                  </a:lnTo>
                  <a:lnTo>
                    <a:pt x="35560" y="2539"/>
                  </a:lnTo>
                  <a:lnTo>
                    <a:pt x="396240" y="2539"/>
                  </a:lnTo>
                  <a:lnTo>
                    <a:pt x="396240" y="1397"/>
                  </a:lnTo>
                  <a:close/>
                </a:path>
                <a:path w="429260" h="355600">
                  <a:moveTo>
                    <a:pt x="394969" y="0"/>
                  </a:moveTo>
                  <a:lnTo>
                    <a:pt x="36830" y="0"/>
                  </a:lnTo>
                  <a:lnTo>
                    <a:pt x="36830" y="1397"/>
                  </a:lnTo>
                  <a:lnTo>
                    <a:pt x="394969" y="1397"/>
                  </a:lnTo>
                  <a:lnTo>
                    <a:pt x="394969" y="0"/>
                  </a:lnTo>
                  <a:close/>
                </a:path>
                <a:path w="429260" h="355600">
                  <a:moveTo>
                    <a:pt x="3810" y="63373"/>
                  </a:moveTo>
                  <a:lnTo>
                    <a:pt x="0" y="63373"/>
                  </a:lnTo>
                  <a:lnTo>
                    <a:pt x="0" y="76073"/>
                  </a:lnTo>
                  <a:lnTo>
                    <a:pt x="3810" y="76073"/>
                  </a:lnTo>
                  <a:lnTo>
                    <a:pt x="3810" y="63373"/>
                  </a:lnTo>
                  <a:close/>
                </a:path>
                <a:path w="429260" h="355600">
                  <a:moveTo>
                    <a:pt x="429259" y="63373"/>
                  </a:moveTo>
                  <a:lnTo>
                    <a:pt x="425450" y="63373"/>
                  </a:lnTo>
                  <a:lnTo>
                    <a:pt x="425450" y="76073"/>
                  </a:lnTo>
                  <a:lnTo>
                    <a:pt x="429259" y="76073"/>
                  </a:lnTo>
                  <a:lnTo>
                    <a:pt x="429259" y="63373"/>
                  </a:lnTo>
                  <a:close/>
                </a:path>
                <a:path w="429260" h="355600">
                  <a:moveTo>
                    <a:pt x="3810" y="76073"/>
                  </a:moveTo>
                  <a:lnTo>
                    <a:pt x="0" y="76073"/>
                  </a:lnTo>
                  <a:lnTo>
                    <a:pt x="0" y="88773"/>
                  </a:lnTo>
                  <a:lnTo>
                    <a:pt x="3810" y="88773"/>
                  </a:lnTo>
                  <a:lnTo>
                    <a:pt x="3810" y="76073"/>
                  </a:lnTo>
                  <a:close/>
                </a:path>
                <a:path w="429260" h="355600">
                  <a:moveTo>
                    <a:pt x="429259" y="76073"/>
                  </a:moveTo>
                  <a:lnTo>
                    <a:pt x="425450" y="76073"/>
                  </a:lnTo>
                  <a:lnTo>
                    <a:pt x="425450" y="88773"/>
                  </a:lnTo>
                  <a:lnTo>
                    <a:pt x="429259" y="88773"/>
                  </a:lnTo>
                  <a:lnTo>
                    <a:pt x="429259" y="76073"/>
                  </a:lnTo>
                  <a:close/>
                </a:path>
                <a:path w="429260" h="355600">
                  <a:moveTo>
                    <a:pt x="3810" y="88773"/>
                  </a:moveTo>
                  <a:lnTo>
                    <a:pt x="0" y="88773"/>
                  </a:lnTo>
                  <a:lnTo>
                    <a:pt x="0" y="101473"/>
                  </a:lnTo>
                  <a:lnTo>
                    <a:pt x="3810" y="101473"/>
                  </a:lnTo>
                  <a:lnTo>
                    <a:pt x="3810" y="88773"/>
                  </a:lnTo>
                  <a:close/>
                </a:path>
                <a:path w="429260" h="355600">
                  <a:moveTo>
                    <a:pt x="429259" y="88773"/>
                  </a:moveTo>
                  <a:lnTo>
                    <a:pt x="425450" y="88773"/>
                  </a:lnTo>
                  <a:lnTo>
                    <a:pt x="425450" y="101473"/>
                  </a:lnTo>
                  <a:lnTo>
                    <a:pt x="429259" y="101473"/>
                  </a:lnTo>
                  <a:lnTo>
                    <a:pt x="429259" y="88773"/>
                  </a:lnTo>
                  <a:close/>
                </a:path>
                <a:path w="429260" h="355600">
                  <a:moveTo>
                    <a:pt x="3810" y="101473"/>
                  </a:moveTo>
                  <a:lnTo>
                    <a:pt x="0" y="101473"/>
                  </a:lnTo>
                  <a:lnTo>
                    <a:pt x="0" y="124333"/>
                  </a:lnTo>
                  <a:lnTo>
                    <a:pt x="3810" y="124333"/>
                  </a:lnTo>
                  <a:lnTo>
                    <a:pt x="3810" y="101473"/>
                  </a:lnTo>
                  <a:close/>
                </a:path>
                <a:path w="429260" h="355600">
                  <a:moveTo>
                    <a:pt x="429259" y="101473"/>
                  </a:moveTo>
                  <a:lnTo>
                    <a:pt x="425450" y="101473"/>
                  </a:lnTo>
                  <a:lnTo>
                    <a:pt x="425450" y="124333"/>
                  </a:lnTo>
                  <a:lnTo>
                    <a:pt x="429259" y="124333"/>
                  </a:lnTo>
                  <a:lnTo>
                    <a:pt x="429259" y="101473"/>
                  </a:lnTo>
                  <a:close/>
                </a:path>
                <a:path w="429260" h="355600">
                  <a:moveTo>
                    <a:pt x="3810" y="124333"/>
                  </a:moveTo>
                  <a:lnTo>
                    <a:pt x="0" y="124333"/>
                  </a:lnTo>
                  <a:lnTo>
                    <a:pt x="0" y="145923"/>
                  </a:lnTo>
                  <a:lnTo>
                    <a:pt x="3810" y="145923"/>
                  </a:lnTo>
                  <a:lnTo>
                    <a:pt x="3810" y="124333"/>
                  </a:lnTo>
                  <a:close/>
                </a:path>
                <a:path w="429260" h="355600">
                  <a:moveTo>
                    <a:pt x="429259" y="124333"/>
                  </a:moveTo>
                  <a:lnTo>
                    <a:pt x="425450" y="124333"/>
                  </a:lnTo>
                  <a:lnTo>
                    <a:pt x="425450" y="145923"/>
                  </a:lnTo>
                  <a:lnTo>
                    <a:pt x="429259" y="145923"/>
                  </a:lnTo>
                  <a:lnTo>
                    <a:pt x="429259" y="124333"/>
                  </a:lnTo>
                  <a:close/>
                </a:path>
                <a:path w="429260" h="355600">
                  <a:moveTo>
                    <a:pt x="3810" y="145923"/>
                  </a:moveTo>
                  <a:lnTo>
                    <a:pt x="0" y="145923"/>
                  </a:lnTo>
                  <a:lnTo>
                    <a:pt x="0" y="190373"/>
                  </a:lnTo>
                  <a:lnTo>
                    <a:pt x="3810" y="190373"/>
                  </a:lnTo>
                  <a:lnTo>
                    <a:pt x="3810" y="145923"/>
                  </a:lnTo>
                  <a:close/>
                </a:path>
                <a:path w="429260" h="355600">
                  <a:moveTo>
                    <a:pt x="429259" y="145923"/>
                  </a:moveTo>
                  <a:lnTo>
                    <a:pt x="425450" y="145923"/>
                  </a:lnTo>
                  <a:lnTo>
                    <a:pt x="425450" y="190373"/>
                  </a:lnTo>
                  <a:lnTo>
                    <a:pt x="429259" y="190373"/>
                  </a:lnTo>
                  <a:lnTo>
                    <a:pt x="429259" y="145923"/>
                  </a:lnTo>
                  <a:close/>
                </a:path>
                <a:path w="429260" h="355600">
                  <a:moveTo>
                    <a:pt x="3810" y="190373"/>
                  </a:moveTo>
                  <a:lnTo>
                    <a:pt x="0" y="190373"/>
                  </a:lnTo>
                  <a:lnTo>
                    <a:pt x="0" y="206883"/>
                  </a:lnTo>
                  <a:lnTo>
                    <a:pt x="3810" y="206883"/>
                  </a:lnTo>
                  <a:lnTo>
                    <a:pt x="3810" y="190373"/>
                  </a:lnTo>
                  <a:close/>
                </a:path>
                <a:path w="429260" h="355600">
                  <a:moveTo>
                    <a:pt x="429259" y="190373"/>
                  </a:moveTo>
                  <a:lnTo>
                    <a:pt x="425450" y="190373"/>
                  </a:lnTo>
                  <a:lnTo>
                    <a:pt x="425450" y="206883"/>
                  </a:lnTo>
                  <a:lnTo>
                    <a:pt x="429259" y="206883"/>
                  </a:lnTo>
                  <a:lnTo>
                    <a:pt x="429259" y="190373"/>
                  </a:lnTo>
                  <a:close/>
                </a:path>
                <a:path w="429260" h="355600">
                  <a:moveTo>
                    <a:pt x="3810" y="206883"/>
                  </a:moveTo>
                  <a:lnTo>
                    <a:pt x="0" y="206883"/>
                  </a:lnTo>
                  <a:lnTo>
                    <a:pt x="0" y="228473"/>
                  </a:lnTo>
                  <a:lnTo>
                    <a:pt x="3810" y="228473"/>
                  </a:lnTo>
                  <a:lnTo>
                    <a:pt x="3810" y="206883"/>
                  </a:lnTo>
                  <a:close/>
                </a:path>
                <a:path w="429260" h="355600">
                  <a:moveTo>
                    <a:pt x="429259" y="206883"/>
                  </a:moveTo>
                  <a:lnTo>
                    <a:pt x="425450" y="206883"/>
                  </a:lnTo>
                  <a:lnTo>
                    <a:pt x="425450" y="228473"/>
                  </a:lnTo>
                  <a:lnTo>
                    <a:pt x="429259" y="228473"/>
                  </a:lnTo>
                  <a:lnTo>
                    <a:pt x="429259" y="206883"/>
                  </a:lnTo>
                  <a:close/>
                </a:path>
                <a:path w="429260" h="355600">
                  <a:moveTo>
                    <a:pt x="3810" y="228473"/>
                  </a:moveTo>
                  <a:lnTo>
                    <a:pt x="0" y="228473"/>
                  </a:lnTo>
                  <a:lnTo>
                    <a:pt x="0" y="241173"/>
                  </a:lnTo>
                  <a:lnTo>
                    <a:pt x="3810" y="241173"/>
                  </a:lnTo>
                  <a:lnTo>
                    <a:pt x="3810" y="228473"/>
                  </a:lnTo>
                  <a:close/>
                </a:path>
                <a:path w="429260" h="355600">
                  <a:moveTo>
                    <a:pt x="429259" y="228473"/>
                  </a:moveTo>
                  <a:lnTo>
                    <a:pt x="425450" y="228473"/>
                  </a:lnTo>
                  <a:lnTo>
                    <a:pt x="425450" y="241173"/>
                  </a:lnTo>
                  <a:lnTo>
                    <a:pt x="429259" y="241173"/>
                  </a:lnTo>
                  <a:lnTo>
                    <a:pt x="429259" y="228473"/>
                  </a:lnTo>
                  <a:close/>
                </a:path>
                <a:path w="429260" h="355600">
                  <a:moveTo>
                    <a:pt x="3810" y="241173"/>
                  </a:moveTo>
                  <a:lnTo>
                    <a:pt x="0" y="241173"/>
                  </a:lnTo>
                  <a:lnTo>
                    <a:pt x="0" y="266573"/>
                  </a:lnTo>
                  <a:lnTo>
                    <a:pt x="3810" y="266573"/>
                  </a:lnTo>
                  <a:lnTo>
                    <a:pt x="3810" y="241173"/>
                  </a:lnTo>
                  <a:close/>
                </a:path>
                <a:path w="429260" h="355600">
                  <a:moveTo>
                    <a:pt x="429259" y="241173"/>
                  </a:moveTo>
                  <a:lnTo>
                    <a:pt x="425450" y="241173"/>
                  </a:lnTo>
                  <a:lnTo>
                    <a:pt x="425450" y="266573"/>
                  </a:lnTo>
                  <a:lnTo>
                    <a:pt x="429259" y="266573"/>
                  </a:lnTo>
                  <a:lnTo>
                    <a:pt x="429259" y="241173"/>
                  </a:lnTo>
                  <a:close/>
                </a:path>
                <a:path w="429260" h="355600">
                  <a:moveTo>
                    <a:pt x="3810" y="266573"/>
                  </a:moveTo>
                  <a:lnTo>
                    <a:pt x="0" y="266573"/>
                  </a:lnTo>
                  <a:lnTo>
                    <a:pt x="0" y="285623"/>
                  </a:lnTo>
                  <a:lnTo>
                    <a:pt x="3810" y="285623"/>
                  </a:lnTo>
                  <a:lnTo>
                    <a:pt x="3810" y="266573"/>
                  </a:lnTo>
                  <a:close/>
                </a:path>
                <a:path w="429260" h="355600">
                  <a:moveTo>
                    <a:pt x="429259" y="266573"/>
                  </a:moveTo>
                  <a:lnTo>
                    <a:pt x="425450" y="266573"/>
                  </a:lnTo>
                  <a:lnTo>
                    <a:pt x="425450" y="285623"/>
                  </a:lnTo>
                  <a:lnTo>
                    <a:pt x="429259" y="285623"/>
                  </a:lnTo>
                  <a:lnTo>
                    <a:pt x="429259" y="266573"/>
                  </a:lnTo>
                  <a:close/>
                </a:path>
                <a:path w="429260" h="355600">
                  <a:moveTo>
                    <a:pt x="3810" y="285623"/>
                  </a:moveTo>
                  <a:lnTo>
                    <a:pt x="0" y="285623"/>
                  </a:lnTo>
                  <a:lnTo>
                    <a:pt x="0" y="291973"/>
                  </a:lnTo>
                  <a:lnTo>
                    <a:pt x="3810" y="291973"/>
                  </a:lnTo>
                  <a:lnTo>
                    <a:pt x="3810" y="285623"/>
                  </a:lnTo>
                  <a:close/>
                </a:path>
                <a:path w="429260" h="355600">
                  <a:moveTo>
                    <a:pt x="429259" y="285623"/>
                  </a:moveTo>
                  <a:lnTo>
                    <a:pt x="425450" y="285623"/>
                  </a:lnTo>
                  <a:lnTo>
                    <a:pt x="425450" y="291973"/>
                  </a:lnTo>
                  <a:lnTo>
                    <a:pt x="429259" y="291973"/>
                  </a:lnTo>
                  <a:lnTo>
                    <a:pt x="429259" y="285623"/>
                  </a:lnTo>
                  <a:close/>
                </a:path>
                <a:path w="429260" h="355600">
                  <a:moveTo>
                    <a:pt x="397509" y="354203"/>
                  </a:moveTo>
                  <a:lnTo>
                    <a:pt x="35560" y="354203"/>
                  </a:lnTo>
                  <a:lnTo>
                    <a:pt x="35560" y="355473"/>
                  </a:lnTo>
                  <a:lnTo>
                    <a:pt x="397509" y="355473"/>
                  </a:lnTo>
                  <a:lnTo>
                    <a:pt x="397509" y="354203"/>
                  </a:lnTo>
                  <a:close/>
                </a:path>
                <a:path w="429260" h="355600">
                  <a:moveTo>
                    <a:pt x="398780" y="353060"/>
                  </a:moveTo>
                  <a:lnTo>
                    <a:pt x="33019" y="353060"/>
                  </a:lnTo>
                  <a:lnTo>
                    <a:pt x="33019" y="354203"/>
                  </a:lnTo>
                  <a:lnTo>
                    <a:pt x="398780" y="354203"/>
                  </a:lnTo>
                  <a:lnTo>
                    <a:pt x="398780" y="353060"/>
                  </a:lnTo>
                  <a:close/>
                </a:path>
                <a:path w="429260" h="355600">
                  <a:moveTo>
                    <a:pt x="429259" y="292100"/>
                  </a:moveTo>
                  <a:lnTo>
                    <a:pt x="425450" y="292100"/>
                  </a:lnTo>
                  <a:lnTo>
                    <a:pt x="425450" y="328803"/>
                  </a:lnTo>
                  <a:lnTo>
                    <a:pt x="426719" y="328803"/>
                  </a:lnTo>
                  <a:lnTo>
                    <a:pt x="426719" y="327660"/>
                  </a:lnTo>
                  <a:lnTo>
                    <a:pt x="427990" y="327660"/>
                  </a:lnTo>
                  <a:lnTo>
                    <a:pt x="427990" y="326263"/>
                  </a:lnTo>
                  <a:lnTo>
                    <a:pt x="429260" y="326263"/>
                  </a:lnTo>
                  <a:lnTo>
                    <a:pt x="429259" y="292100"/>
                  </a:lnTo>
                  <a:close/>
                </a:path>
                <a:path w="429260" h="355600">
                  <a:moveTo>
                    <a:pt x="3810" y="292100"/>
                  </a:moveTo>
                  <a:lnTo>
                    <a:pt x="0" y="292100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4993"/>
                  </a:lnTo>
                  <a:lnTo>
                    <a:pt x="2540" y="324993"/>
                  </a:lnTo>
                  <a:lnTo>
                    <a:pt x="2540" y="326263"/>
                  </a:lnTo>
                  <a:lnTo>
                    <a:pt x="3810" y="326263"/>
                  </a:lnTo>
                  <a:lnTo>
                    <a:pt x="3810" y="29210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894329" y="2244217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809" y="58420"/>
                  </a:moveTo>
                  <a:lnTo>
                    <a:pt x="0" y="58420"/>
                  </a:lnTo>
                  <a:lnTo>
                    <a:pt x="0" y="59562"/>
                  </a:lnTo>
                  <a:lnTo>
                    <a:pt x="3809" y="59562"/>
                  </a:lnTo>
                  <a:lnTo>
                    <a:pt x="3809" y="58420"/>
                  </a:lnTo>
                  <a:close/>
                </a:path>
                <a:path w="421639" h="349250">
                  <a:moveTo>
                    <a:pt x="421640" y="58420"/>
                  </a:moveTo>
                  <a:lnTo>
                    <a:pt x="417830" y="58420"/>
                  </a:lnTo>
                  <a:lnTo>
                    <a:pt x="417830" y="59562"/>
                  </a:lnTo>
                  <a:lnTo>
                    <a:pt x="421640" y="59562"/>
                  </a:lnTo>
                  <a:lnTo>
                    <a:pt x="421640" y="58420"/>
                  </a:lnTo>
                  <a:close/>
                </a:path>
                <a:path w="421639" h="349250">
                  <a:moveTo>
                    <a:pt x="3809" y="52070"/>
                  </a:moveTo>
                  <a:lnTo>
                    <a:pt x="0" y="52070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2070"/>
                  </a:lnTo>
                  <a:close/>
                </a:path>
                <a:path w="421639" h="349250">
                  <a:moveTo>
                    <a:pt x="421640" y="52070"/>
                  </a:moveTo>
                  <a:lnTo>
                    <a:pt x="417830" y="52070"/>
                  </a:lnTo>
                  <a:lnTo>
                    <a:pt x="417830" y="58292"/>
                  </a:lnTo>
                  <a:lnTo>
                    <a:pt x="421640" y="58292"/>
                  </a:lnTo>
                  <a:lnTo>
                    <a:pt x="421640" y="52070"/>
                  </a:lnTo>
                  <a:close/>
                </a:path>
                <a:path w="421639" h="349250">
                  <a:moveTo>
                    <a:pt x="3809" y="43179"/>
                  </a:moveTo>
                  <a:lnTo>
                    <a:pt x="0" y="43179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3179"/>
                  </a:lnTo>
                  <a:close/>
                </a:path>
                <a:path w="421639" h="349250">
                  <a:moveTo>
                    <a:pt x="421640" y="43179"/>
                  </a:moveTo>
                  <a:lnTo>
                    <a:pt x="417830" y="43179"/>
                  </a:lnTo>
                  <a:lnTo>
                    <a:pt x="417830" y="51942"/>
                  </a:lnTo>
                  <a:lnTo>
                    <a:pt x="421640" y="51942"/>
                  </a:lnTo>
                  <a:lnTo>
                    <a:pt x="421640" y="43179"/>
                  </a:lnTo>
                  <a:close/>
                </a:path>
                <a:path w="421639" h="349250">
                  <a:moveTo>
                    <a:pt x="3809" y="39370"/>
                  </a:moveTo>
                  <a:lnTo>
                    <a:pt x="0" y="39370"/>
                  </a:lnTo>
                  <a:lnTo>
                    <a:pt x="0" y="43052"/>
                  </a:lnTo>
                  <a:lnTo>
                    <a:pt x="3809" y="43052"/>
                  </a:lnTo>
                  <a:lnTo>
                    <a:pt x="3809" y="39370"/>
                  </a:lnTo>
                  <a:close/>
                </a:path>
                <a:path w="421639" h="349250">
                  <a:moveTo>
                    <a:pt x="421640" y="39370"/>
                  </a:moveTo>
                  <a:lnTo>
                    <a:pt x="417830" y="39370"/>
                  </a:lnTo>
                  <a:lnTo>
                    <a:pt x="417830" y="43052"/>
                  </a:lnTo>
                  <a:lnTo>
                    <a:pt x="421640" y="43052"/>
                  </a:lnTo>
                  <a:lnTo>
                    <a:pt x="421640" y="39370"/>
                  </a:lnTo>
                  <a:close/>
                </a:path>
                <a:path w="421639" h="349250">
                  <a:moveTo>
                    <a:pt x="3809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09" y="39242"/>
                  </a:lnTo>
                  <a:lnTo>
                    <a:pt x="3809" y="36829"/>
                  </a:lnTo>
                  <a:close/>
                </a:path>
                <a:path w="421639" h="349250">
                  <a:moveTo>
                    <a:pt x="421640" y="36829"/>
                  </a:moveTo>
                  <a:lnTo>
                    <a:pt x="417830" y="36829"/>
                  </a:lnTo>
                  <a:lnTo>
                    <a:pt x="417830" y="39242"/>
                  </a:lnTo>
                  <a:lnTo>
                    <a:pt x="421640" y="39242"/>
                  </a:lnTo>
                  <a:lnTo>
                    <a:pt x="421640" y="36829"/>
                  </a:lnTo>
                  <a:close/>
                </a:path>
                <a:path w="421639" h="349250">
                  <a:moveTo>
                    <a:pt x="3809" y="33020"/>
                  </a:moveTo>
                  <a:lnTo>
                    <a:pt x="0" y="33020"/>
                  </a:lnTo>
                  <a:lnTo>
                    <a:pt x="0" y="36702"/>
                  </a:lnTo>
                  <a:lnTo>
                    <a:pt x="3809" y="36702"/>
                  </a:lnTo>
                  <a:lnTo>
                    <a:pt x="3809" y="33020"/>
                  </a:lnTo>
                  <a:close/>
                </a:path>
                <a:path w="421639" h="349250">
                  <a:moveTo>
                    <a:pt x="421640" y="33020"/>
                  </a:moveTo>
                  <a:lnTo>
                    <a:pt x="417830" y="33020"/>
                  </a:lnTo>
                  <a:lnTo>
                    <a:pt x="417830" y="36702"/>
                  </a:lnTo>
                  <a:lnTo>
                    <a:pt x="421640" y="36702"/>
                  </a:lnTo>
                  <a:lnTo>
                    <a:pt x="421640" y="33020"/>
                  </a:lnTo>
                  <a:close/>
                </a:path>
                <a:path w="421639" h="349250">
                  <a:moveTo>
                    <a:pt x="3809" y="30479"/>
                  </a:moveTo>
                  <a:lnTo>
                    <a:pt x="0" y="30479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30479"/>
                  </a:lnTo>
                  <a:close/>
                </a:path>
                <a:path w="421639" h="349250">
                  <a:moveTo>
                    <a:pt x="421640" y="30479"/>
                  </a:moveTo>
                  <a:lnTo>
                    <a:pt x="417830" y="30479"/>
                  </a:lnTo>
                  <a:lnTo>
                    <a:pt x="417830" y="32892"/>
                  </a:lnTo>
                  <a:lnTo>
                    <a:pt x="421640" y="32892"/>
                  </a:lnTo>
                  <a:lnTo>
                    <a:pt x="421640" y="30479"/>
                  </a:lnTo>
                  <a:close/>
                </a:path>
                <a:path w="421639" h="349250">
                  <a:moveTo>
                    <a:pt x="3809" y="26797"/>
                  </a:moveTo>
                  <a:lnTo>
                    <a:pt x="0" y="26797"/>
                  </a:lnTo>
                  <a:lnTo>
                    <a:pt x="0" y="30352"/>
                  </a:lnTo>
                  <a:lnTo>
                    <a:pt x="3809" y="30352"/>
                  </a:lnTo>
                  <a:lnTo>
                    <a:pt x="3809" y="26797"/>
                  </a:lnTo>
                  <a:close/>
                </a:path>
                <a:path w="421639" h="349250">
                  <a:moveTo>
                    <a:pt x="421640" y="26797"/>
                  </a:moveTo>
                  <a:lnTo>
                    <a:pt x="417830" y="26797"/>
                  </a:lnTo>
                  <a:lnTo>
                    <a:pt x="417830" y="30352"/>
                  </a:lnTo>
                  <a:lnTo>
                    <a:pt x="421640" y="30352"/>
                  </a:lnTo>
                  <a:lnTo>
                    <a:pt x="421640" y="26797"/>
                  </a:lnTo>
                  <a:close/>
                </a:path>
                <a:path w="421639" h="349250">
                  <a:moveTo>
                    <a:pt x="2539" y="24002"/>
                  </a:moveTo>
                  <a:lnTo>
                    <a:pt x="1269" y="24002"/>
                  </a:lnTo>
                  <a:lnTo>
                    <a:pt x="1269" y="25526"/>
                  </a:lnTo>
                  <a:lnTo>
                    <a:pt x="0" y="25526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24129"/>
                  </a:lnTo>
                  <a:lnTo>
                    <a:pt x="2539" y="24129"/>
                  </a:lnTo>
                  <a:close/>
                </a:path>
                <a:path w="421639" h="349250">
                  <a:moveTo>
                    <a:pt x="421640" y="24129"/>
                  </a:moveTo>
                  <a:lnTo>
                    <a:pt x="417830" y="24129"/>
                  </a:lnTo>
                  <a:lnTo>
                    <a:pt x="417830" y="26542"/>
                  </a:lnTo>
                  <a:lnTo>
                    <a:pt x="421640" y="26542"/>
                  </a:lnTo>
                  <a:lnTo>
                    <a:pt x="421640" y="24129"/>
                  </a:lnTo>
                  <a:close/>
                </a:path>
                <a:path w="421639" h="349250">
                  <a:moveTo>
                    <a:pt x="3809" y="22987"/>
                  </a:moveTo>
                  <a:lnTo>
                    <a:pt x="2539" y="22987"/>
                  </a:lnTo>
                  <a:lnTo>
                    <a:pt x="2539" y="24002"/>
                  </a:lnTo>
                  <a:lnTo>
                    <a:pt x="3809" y="24002"/>
                  </a:lnTo>
                  <a:lnTo>
                    <a:pt x="3809" y="22987"/>
                  </a:lnTo>
                  <a:close/>
                </a:path>
                <a:path w="421639" h="349250">
                  <a:moveTo>
                    <a:pt x="419100" y="20192"/>
                  </a:moveTo>
                  <a:lnTo>
                    <a:pt x="417830" y="20192"/>
                  </a:lnTo>
                  <a:lnTo>
                    <a:pt x="417830" y="24002"/>
                  </a:lnTo>
                  <a:lnTo>
                    <a:pt x="421640" y="24002"/>
                  </a:lnTo>
                  <a:lnTo>
                    <a:pt x="421640" y="22987"/>
                  </a:lnTo>
                  <a:lnTo>
                    <a:pt x="420369" y="22987"/>
                  </a:lnTo>
                  <a:lnTo>
                    <a:pt x="420369" y="21589"/>
                  </a:lnTo>
                  <a:lnTo>
                    <a:pt x="419100" y="21589"/>
                  </a:lnTo>
                  <a:lnTo>
                    <a:pt x="419100" y="20192"/>
                  </a:lnTo>
                  <a:close/>
                </a:path>
                <a:path w="421639" h="349250">
                  <a:moveTo>
                    <a:pt x="398780" y="2539"/>
                  </a:moveTo>
                  <a:lnTo>
                    <a:pt x="25400" y="2539"/>
                  </a:lnTo>
                  <a:lnTo>
                    <a:pt x="25400" y="3810"/>
                  </a:lnTo>
                  <a:lnTo>
                    <a:pt x="398780" y="3810"/>
                  </a:lnTo>
                  <a:lnTo>
                    <a:pt x="398780" y="2539"/>
                  </a:lnTo>
                  <a:close/>
                </a:path>
                <a:path w="421639" h="349250">
                  <a:moveTo>
                    <a:pt x="27939" y="1142"/>
                  </a:moveTo>
                  <a:lnTo>
                    <a:pt x="26669" y="1142"/>
                  </a:lnTo>
                  <a:lnTo>
                    <a:pt x="26669" y="2539"/>
                  </a:lnTo>
                  <a:lnTo>
                    <a:pt x="397509" y="2539"/>
                  </a:lnTo>
                  <a:lnTo>
                    <a:pt x="397509" y="1397"/>
                  </a:lnTo>
                  <a:lnTo>
                    <a:pt x="27939" y="1397"/>
                  </a:lnTo>
                  <a:lnTo>
                    <a:pt x="27939" y="1142"/>
                  </a:lnTo>
                  <a:close/>
                </a:path>
                <a:path w="421639" h="349250">
                  <a:moveTo>
                    <a:pt x="397509" y="1142"/>
                  </a:moveTo>
                  <a:lnTo>
                    <a:pt x="394969" y="1142"/>
                  </a:lnTo>
                  <a:lnTo>
                    <a:pt x="394969" y="1397"/>
                  </a:lnTo>
                  <a:lnTo>
                    <a:pt x="397509" y="1397"/>
                  </a:lnTo>
                  <a:lnTo>
                    <a:pt x="397509" y="1142"/>
                  </a:lnTo>
                  <a:close/>
                </a:path>
                <a:path w="421639" h="349250">
                  <a:moveTo>
                    <a:pt x="394969" y="126"/>
                  </a:moveTo>
                  <a:lnTo>
                    <a:pt x="27939" y="126"/>
                  </a:lnTo>
                  <a:lnTo>
                    <a:pt x="27939" y="1142"/>
                  </a:lnTo>
                  <a:lnTo>
                    <a:pt x="394969" y="1142"/>
                  </a:lnTo>
                  <a:lnTo>
                    <a:pt x="394969" y="126"/>
                  </a:lnTo>
                  <a:close/>
                </a:path>
                <a:path w="421639" h="349250">
                  <a:moveTo>
                    <a:pt x="393700" y="0"/>
                  </a:moveTo>
                  <a:lnTo>
                    <a:pt x="30480" y="0"/>
                  </a:lnTo>
                  <a:lnTo>
                    <a:pt x="393700" y="126"/>
                  </a:lnTo>
                  <a:close/>
                </a:path>
                <a:path w="421639" h="349250">
                  <a:moveTo>
                    <a:pt x="3809" y="59563"/>
                  </a:moveTo>
                  <a:lnTo>
                    <a:pt x="0" y="59563"/>
                  </a:lnTo>
                  <a:lnTo>
                    <a:pt x="0" y="72262"/>
                  </a:lnTo>
                  <a:lnTo>
                    <a:pt x="3809" y="72262"/>
                  </a:lnTo>
                  <a:lnTo>
                    <a:pt x="3809" y="59563"/>
                  </a:lnTo>
                  <a:close/>
                </a:path>
                <a:path w="421639" h="349250">
                  <a:moveTo>
                    <a:pt x="421640" y="59563"/>
                  </a:moveTo>
                  <a:lnTo>
                    <a:pt x="417830" y="59563"/>
                  </a:lnTo>
                  <a:lnTo>
                    <a:pt x="417830" y="72262"/>
                  </a:lnTo>
                  <a:lnTo>
                    <a:pt x="421640" y="72262"/>
                  </a:lnTo>
                  <a:lnTo>
                    <a:pt x="421640" y="59563"/>
                  </a:lnTo>
                  <a:close/>
                </a:path>
                <a:path w="421639" h="349250">
                  <a:moveTo>
                    <a:pt x="3809" y="72263"/>
                  </a:moveTo>
                  <a:lnTo>
                    <a:pt x="0" y="72263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72263"/>
                  </a:lnTo>
                  <a:close/>
                </a:path>
                <a:path w="421639" h="349250">
                  <a:moveTo>
                    <a:pt x="421640" y="72263"/>
                  </a:moveTo>
                  <a:lnTo>
                    <a:pt x="417830" y="72263"/>
                  </a:lnTo>
                  <a:lnTo>
                    <a:pt x="417830" y="84962"/>
                  </a:lnTo>
                  <a:lnTo>
                    <a:pt x="421640" y="84962"/>
                  </a:lnTo>
                  <a:lnTo>
                    <a:pt x="421640" y="72263"/>
                  </a:lnTo>
                  <a:close/>
                </a:path>
                <a:path w="421639" h="349250">
                  <a:moveTo>
                    <a:pt x="3809" y="84963"/>
                  </a:moveTo>
                  <a:lnTo>
                    <a:pt x="0" y="84963"/>
                  </a:lnTo>
                  <a:lnTo>
                    <a:pt x="0" y="97662"/>
                  </a:lnTo>
                  <a:lnTo>
                    <a:pt x="3809" y="97662"/>
                  </a:lnTo>
                  <a:lnTo>
                    <a:pt x="3809" y="84963"/>
                  </a:lnTo>
                  <a:close/>
                </a:path>
                <a:path w="421639" h="349250">
                  <a:moveTo>
                    <a:pt x="421640" y="84963"/>
                  </a:moveTo>
                  <a:lnTo>
                    <a:pt x="417830" y="84963"/>
                  </a:lnTo>
                  <a:lnTo>
                    <a:pt x="417830" y="97662"/>
                  </a:lnTo>
                  <a:lnTo>
                    <a:pt x="421640" y="97662"/>
                  </a:lnTo>
                  <a:lnTo>
                    <a:pt x="421640" y="84963"/>
                  </a:lnTo>
                  <a:close/>
                </a:path>
                <a:path w="421639" h="349250">
                  <a:moveTo>
                    <a:pt x="3809" y="97663"/>
                  </a:moveTo>
                  <a:lnTo>
                    <a:pt x="0" y="97663"/>
                  </a:lnTo>
                  <a:lnTo>
                    <a:pt x="0" y="120523"/>
                  </a:lnTo>
                  <a:lnTo>
                    <a:pt x="3809" y="120523"/>
                  </a:lnTo>
                  <a:lnTo>
                    <a:pt x="3809" y="97663"/>
                  </a:lnTo>
                  <a:close/>
                </a:path>
                <a:path w="421639" h="349250">
                  <a:moveTo>
                    <a:pt x="421640" y="97663"/>
                  </a:moveTo>
                  <a:lnTo>
                    <a:pt x="417830" y="97663"/>
                  </a:lnTo>
                  <a:lnTo>
                    <a:pt x="417830" y="120523"/>
                  </a:lnTo>
                  <a:lnTo>
                    <a:pt x="421640" y="120523"/>
                  </a:lnTo>
                  <a:lnTo>
                    <a:pt x="421640" y="97663"/>
                  </a:lnTo>
                  <a:close/>
                </a:path>
                <a:path w="421639" h="349250">
                  <a:moveTo>
                    <a:pt x="3809" y="120523"/>
                  </a:moveTo>
                  <a:lnTo>
                    <a:pt x="0" y="120523"/>
                  </a:lnTo>
                  <a:lnTo>
                    <a:pt x="0" y="142112"/>
                  </a:lnTo>
                  <a:lnTo>
                    <a:pt x="3809" y="142112"/>
                  </a:lnTo>
                  <a:lnTo>
                    <a:pt x="3809" y="120523"/>
                  </a:lnTo>
                  <a:close/>
                </a:path>
                <a:path w="421639" h="349250">
                  <a:moveTo>
                    <a:pt x="421640" y="120523"/>
                  </a:moveTo>
                  <a:lnTo>
                    <a:pt x="417830" y="120523"/>
                  </a:lnTo>
                  <a:lnTo>
                    <a:pt x="417830" y="142112"/>
                  </a:lnTo>
                  <a:lnTo>
                    <a:pt x="421640" y="142112"/>
                  </a:lnTo>
                  <a:lnTo>
                    <a:pt x="421640" y="120523"/>
                  </a:lnTo>
                  <a:close/>
                </a:path>
                <a:path w="421639" h="349250">
                  <a:moveTo>
                    <a:pt x="3809" y="142113"/>
                  </a:moveTo>
                  <a:lnTo>
                    <a:pt x="0" y="142113"/>
                  </a:lnTo>
                  <a:lnTo>
                    <a:pt x="0" y="186562"/>
                  </a:lnTo>
                  <a:lnTo>
                    <a:pt x="3809" y="186562"/>
                  </a:lnTo>
                  <a:lnTo>
                    <a:pt x="3809" y="142113"/>
                  </a:lnTo>
                  <a:close/>
                </a:path>
                <a:path w="421639" h="349250">
                  <a:moveTo>
                    <a:pt x="421640" y="142113"/>
                  </a:moveTo>
                  <a:lnTo>
                    <a:pt x="417830" y="142113"/>
                  </a:lnTo>
                  <a:lnTo>
                    <a:pt x="417830" y="186562"/>
                  </a:lnTo>
                  <a:lnTo>
                    <a:pt x="421640" y="186562"/>
                  </a:lnTo>
                  <a:lnTo>
                    <a:pt x="421640" y="142113"/>
                  </a:lnTo>
                  <a:close/>
                </a:path>
                <a:path w="421639" h="349250">
                  <a:moveTo>
                    <a:pt x="3809" y="186563"/>
                  </a:moveTo>
                  <a:lnTo>
                    <a:pt x="0" y="186563"/>
                  </a:lnTo>
                  <a:lnTo>
                    <a:pt x="0" y="203073"/>
                  </a:lnTo>
                  <a:lnTo>
                    <a:pt x="3809" y="203073"/>
                  </a:lnTo>
                  <a:lnTo>
                    <a:pt x="3809" y="186563"/>
                  </a:lnTo>
                  <a:close/>
                </a:path>
                <a:path w="421639" h="349250">
                  <a:moveTo>
                    <a:pt x="421640" y="186563"/>
                  </a:moveTo>
                  <a:lnTo>
                    <a:pt x="417830" y="186563"/>
                  </a:lnTo>
                  <a:lnTo>
                    <a:pt x="417830" y="203073"/>
                  </a:lnTo>
                  <a:lnTo>
                    <a:pt x="421640" y="203073"/>
                  </a:lnTo>
                  <a:lnTo>
                    <a:pt x="421640" y="186563"/>
                  </a:lnTo>
                  <a:close/>
                </a:path>
                <a:path w="421639" h="349250">
                  <a:moveTo>
                    <a:pt x="3809" y="203073"/>
                  </a:moveTo>
                  <a:lnTo>
                    <a:pt x="0" y="203073"/>
                  </a:lnTo>
                  <a:lnTo>
                    <a:pt x="0" y="224662"/>
                  </a:lnTo>
                  <a:lnTo>
                    <a:pt x="3809" y="224662"/>
                  </a:lnTo>
                  <a:lnTo>
                    <a:pt x="3809" y="203073"/>
                  </a:lnTo>
                  <a:close/>
                </a:path>
                <a:path w="421639" h="349250">
                  <a:moveTo>
                    <a:pt x="421640" y="203073"/>
                  </a:moveTo>
                  <a:lnTo>
                    <a:pt x="417830" y="203073"/>
                  </a:lnTo>
                  <a:lnTo>
                    <a:pt x="417830" y="224662"/>
                  </a:lnTo>
                  <a:lnTo>
                    <a:pt x="421640" y="224662"/>
                  </a:lnTo>
                  <a:lnTo>
                    <a:pt x="421640" y="203073"/>
                  </a:lnTo>
                  <a:close/>
                </a:path>
                <a:path w="421639" h="349250">
                  <a:moveTo>
                    <a:pt x="3809" y="224663"/>
                  </a:moveTo>
                  <a:lnTo>
                    <a:pt x="0" y="224663"/>
                  </a:lnTo>
                  <a:lnTo>
                    <a:pt x="0" y="237362"/>
                  </a:lnTo>
                  <a:lnTo>
                    <a:pt x="3809" y="237362"/>
                  </a:lnTo>
                  <a:lnTo>
                    <a:pt x="3809" y="224663"/>
                  </a:lnTo>
                  <a:close/>
                </a:path>
                <a:path w="421639" h="349250">
                  <a:moveTo>
                    <a:pt x="421640" y="224663"/>
                  </a:moveTo>
                  <a:lnTo>
                    <a:pt x="417830" y="224663"/>
                  </a:lnTo>
                  <a:lnTo>
                    <a:pt x="417830" y="237362"/>
                  </a:lnTo>
                  <a:lnTo>
                    <a:pt x="421640" y="237362"/>
                  </a:lnTo>
                  <a:lnTo>
                    <a:pt x="421640" y="224663"/>
                  </a:lnTo>
                  <a:close/>
                </a:path>
                <a:path w="421639" h="349250">
                  <a:moveTo>
                    <a:pt x="3809" y="237363"/>
                  </a:moveTo>
                  <a:lnTo>
                    <a:pt x="0" y="237363"/>
                  </a:lnTo>
                  <a:lnTo>
                    <a:pt x="0" y="262763"/>
                  </a:lnTo>
                  <a:lnTo>
                    <a:pt x="3809" y="262763"/>
                  </a:lnTo>
                  <a:lnTo>
                    <a:pt x="3809" y="237363"/>
                  </a:lnTo>
                  <a:close/>
                </a:path>
                <a:path w="421639" h="349250">
                  <a:moveTo>
                    <a:pt x="421640" y="237363"/>
                  </a:moveTo>
                  <a:lnTo>
                    <a:pt x="417830" y="237363"/>
                  </a:lnTo>
                  <a:lnTo>
                    <a:pt x="417830" y="262763"/>
                  </a:lnTo>
                  <a:lnTo>
                    <a:pt x="421640" y="262763"/>
                  </a:lnTo>
                  <a:lnTo>
                    <a:pt x="421640" y="237363"/>
                  </a:lnTo>
                  <a:close/>
                </a:path>
                <a:path w="421639" h="349250">
                  <a:moveTo>
                    <a:pt x="3809" y="262763"/>
                  </a:moveTo>
                  <a:lnTo>
                    <a:pt x="0" y="262763"/>
                  </a:lnTo>
                  <a:lnTo>
                    <a:pt x="0" y="281813"/>
                  </a:lnTo>
                  <a:lnTo>
                    <a:pt x="3809" y="281813"/>
                  </a:lnTo>
                  <a:lnTo>
                    <a:pt x="3809" y="262763"/>
                  </a:lnTo>
                  <a:close/>
                </a:path>
                <a:path w="421639" h="349250">
                  <a:moveTo>
                    <a:pt x="421640" y="262763"/>
                  </a:moveTo>
                  <a:lnTo>
                    <a:pt x="417830" y="262763"/>
                  </a:lnTo>
                  <a:lnTo>
                    <a:pt x="417830" y="281813"/>
                  </a:lnTo>
                  <a:lnTo>
                    <a:pt x="421640" y="281813"/>
                  </a:lnTo>
                  <a:lnTo>
                    <a:pt x="421640" y="262763"/>
                  </a:lnTo>
                  <a:close/>
                </a:path>
                <a:path w="421639" h="349250">
                  <a:moveTo>
                    <a:pt x="3809" y="281813"/>
                  </a:moveTo>
                  <a:lnTo>
                    <a:pt x="0" y="28181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81813"/>
                  </a:lnTo>
                  <a:close/>
                </a:path>
                <a:path w="421639" h="349250">
                  <a:moveTo>
                    <a:pt x="421640" y="281813"/>
                  </a:moveTo>
                  <a:lnTo>
                    <a:pt x="417830" y="281813"/>
                  </a:lnTo>
                  <a:lnTo>
                    <a:pt x="417830" y="288163"/>
                  </a:lnTo>
                  <a:lnTo>
                    <a:pt x="421640" y="288163"/>
                  </a:lnTo>
                  <a:lnTo>
                    <a:pt x="421640" y="281813"/>
                  </a:lnTo>
                  <a:close/>
                </a:path>
                <a:path w="421639" h="349250">
                  <a:moveTo>
                    <a:pt x="396240" y="347853"/>
                  </a:moveTo>
                  <a:lnTo>
                    <a:pt x="27939" y="347853"/>
                  </a:lnTo>
                  <a:lnTo>
                    <a:pt x="27939" y="349123"/>
                  </a:lnTo>
                  <a:lnTo>
                    <a:pt x="396240" y="349123"/>
                  </a:lnTo>
                  <a:lnTo>
                    <a:pt x="396240" y="347853"/>
                  </a:lnTo>
                  <a:close/>
                </a:path>
                <a:path w="421639" h="349250">
                  <a:moveTo>
                    <a:pt x="398780" y="346583"/>
                  </a:moveTo>
                  <a:lnTo>
                    <a:pt x="26669" y="346583"/>
                  </a:lnTo>
                  <a:lnTo>
                    <a:pt x="26669" y="347853"/>
                  </a:lnTo>
                  <a:lnTo>
                    <a:pt x="398780" y="347853"/>
                  </a:lnTo>
                  <a:lnTo>
                    <a:pt x="398780" y="346583"/>
                  </a:lnTo>
                  <a:close/>
                </a:path>
                <a:path w="421639" h="349250">
                  <a:moveTo>
                    <a:pt x="400050" y="345313"/>
                  </a:moveTo>
                  <a:lnTo>
                    <a:pt x="24130" y="345313"/>
                  </a:lnTo>
                  <a:lnTo>
                    <a:pt x="24130" y="346583"/>
                  </a:lnTo>
                  <a:lnTo>
                    <a:pt x="400050" y="346583"/>
                  </a:lnTo>
                  <a:lnTo>
                    <a:pt x="400050" y="345313"/>
                  </a:lnTo>
                  <a:close/>
                </a:path>
                <a:path w="421639" h="349250">
                  <a:moveTo>
                    <a:pt x="421640" y="288290"/>
                  </a:moveTo>
                  <a:lnTo>
                    <a:pt x="417830" y="288290"/>
                  </a:lnTo>
                  <a:lnTo>
                    <a:pt x="417830" y="328803"/>
                  </a:lnTo>
                  <a:lnTo>
                    <a:pt x="419100" y="328803"/>
                  </a:lnTo>
                  <a:lnTo>
                    <a:pt x="419100" y="327533"/>
                  </a:lnTo>
                  <a:lnTo>
                    <a:pt x="420369" y="327533"/>
                  </a:lnTo>
                  <a:lnTo>
                    <a:pt x="420369" y="326263"/>
                  </a:lnTo>
                  <a:lnTo>
                    <a:pt x="421640" y="326263"/>
                  </a:lnTo>
                  <a:lnTo>
                    <a:pt x="421640" y="288290"/>
                  </a:lnTo>
                  <a:close/>
                </a:path>
                <a:path w="421639" h="349250">
                  <a:moveTo>
                    <a:pt x="3809" y="288290"/>
                  </a:moveTo>
                  <a:lnTo>
                    <a:pt x="0" y="288290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4993"/>
                  </a:lnTo>
                  <a:lnTo>
                    <a:pt x="2539" y="324993"/>
                  </a:lnTo>
                  <a:lnTo>
                    <a:pt x="2539" y="326263"/>
                  </a:lnTo>
                  <a:lnTo>
                    <a:pt x="3809" y="326263"/>
                  </a:lnTo>
                  <a:lnTo>
                    <a:pt x="3809" y="288290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898140" y="224790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30">
                  <a:moveTo>
                    <a:pt x="2540" y="54737"/>
                  </a:moveTo>
                  <a:lnTo>
                    <a:pt x="0" y="54737"/>
                  </a:lnTo>
                  <a:lnTo>
                    <a:pt x="0" y="55879"/>
                  </a:lnTo>
                  <a:lnTo>
                    <a:pt x="2540" y="55879"/>
                  </a:lnTo>
                  <a:lnTo>
                    <a:pt x="2540" y="54737"/>
                  </a:lnTo>
                  <a:close/>
                </a:path>
                <a:path w="414020" h="341630">
                  <a:moveTo>
                    <a:pt x="414020" y="54737"/>
                  </a:moveTo>
                  <a:lnTo>
                    <a:pt x="411480" y="54737"/>
                  </a:lnTo>
                  <a:lnTo>
                    <a:pt x="411480" y="55879"/>
                  </a:lnTo>
                  <a:lnTo>
                    <a:pt x="414020" y="55879"/>
                  </a:lnTo>
                  <a:lnTo>
                    <a:pt x="414020" y="54737"/>
                  </a:lnTo>
                  <a:close/>
                </a:path>
                <a:path w="414020" h="341630">
                  <a:moveTo>
                    <a:pt x="2540" y="48387"/>
                  </a:moveTo>
                  <a:lnTo>
                    <a:pt x="0" y="48387"/>
                  </a:lnTo>
                  <a:lnTo>
                    <a:pt x="0" y="54609"/>
                  </a:lnTo>
                  <a:lnTo>
                    <a:pt x="2540" y="54609"/>
                  </a:lnTo>
                  <a:lnTo>
                    <a:pt x="2540" y="48387"/>
                  </a:lnTo>
                  <a:close/>
                </a:path>
                <a:path w="414020" h="341630">
                  <a:moveTo>
                    <a:pt x="414020" y="48387"/>
                  </a:moveTo>
                  <a:lnTo>
                    <a:pt x="411480" y="48387"/>
                  </a:lnTo>
                  <a:lnTo>
                    <a:pt x="411480" y="54609"/>
                  </a:lnTo>
                  <a:lnTo>
                    <a:pt x="414020" y="54609"/>
                  </a:lnTo>
                  <a:lnTo>
                    <a:pt x="414020" y="48387"/>
                  </a:lnTo>
                  <a:close/>
                </a:path>
                <a:path w="414020" h="341630">
                  <a:moveTo>
                    <a:pt x="2540" y="39496"/>
                  </a:moveTo>
                  <a:lnTo>
                    <a:pt x="0" y="39496"/>
                  </a:lnTo>
                  <a:lnTo>
                    <a:pt x="0" y="48259"/>
                  </a:lnTo>
                  <a:lnTo>
                    <a:pt x="2540" y="48259"/>
                  </a:lnTo>
                  <a:lnTo>
                    <a:pt x="2540" y="39496"/>
                  </a:lnTo>
                  <a:close/>
                </a:path>
                <a:path w="414020" h="341630">
                  <a:moveTo>
                    <a:pt x="414020" y="39496"/>
                  </a:moveTo>
                  <a:lnTo>
                    <a:pt x="411480" y="39496"/>
                  </a:lnTo>
                  <a:lnTo>
                    <a:pt x="411480" y="48259"/>
                  </a:lnTo>
                  <a:lnTo>
                    <a:pt x="414020" y="48259"/>
                  </a:lnTo>
                  <a:lnTo>
                    <a:pt x="414020" y="39496"/>
                  </a:lnTo>
                  <a:close/>
                </a:path>
                <a:path w="414020" h="341630">
                  <a:moveTo>
                    <a:pt x="2540" y="35687"/>
                  </a:moveTo>
                  <a:lnTo>
                    <a:pt x="0" y="35687"/>
                  </a:lnTo>
                  <a:lnTo>
                    <a:pt x="0" y="39369"/>
                  </a:lnTo>
                  <a:lnTo>
                    <a:pt x="2540" y="39369"/>
                  </a:lnTo>
                  <a:lnTo>
                    <a:pt x="2540" y="35687"/>
                  </a:lnTo>
                  <a:close/>
                </a:path>
                <a:path w="414020" h="341630">
                  <a:moveTo>
                    <a:pt x="414020" y="35687"/>
                  </a:moveTo>
                  <a:lnTo>
                    <a:pt x="411480" y="35687"/>
                  </a:lnTo>
                  <a:lnTo>
                    <a:pt x="411480" y="39369"/>
                  </a:lnTo>
                  <a:lnTo>
                    <a:pt x="414020" y="39369"/>
                  </a:lnTo>
                  <a:lnTo>
                    <a:pt x="414020" y="35687"/>
                  </a:lnTo>
                  <a:close/>
                </a:path>
                <a:path w="414020" h="341630">
                  <a:moveTo>
                    <a:pt x="2540" y="33146"/>
                  </a:moveTo>
                  <a:lnTo>
                    <a:pt x="0" y="33146"/>
                  </a:lnTo>
                  <a:lnTo>
                    <a:pt x="0" y="35559"/>
                  </a:lnTo>
                  <a:lnTo>
                    <a:pt x="2540" y="35559"/>
                  </a:lnTo>
                  <a:lnTo>
                    <a:pt x="2540" y="33146"/>
                  </a:lnTo>
                  <a:close/>
                </a:path>
                <a:path w="414020" h="341630">
                  <a:moveTo>
                    <a:pt x="414020" y="33146"/>
                  </a:moveTo>
                  <a:lnTo>
                    <a:pt x="411480" y="33146"/>
                  </a:lnTo>
                  <a:lnTo>
                    <a:pt x="411480" y="35559"/>
                  </a:lnTo>
                  <a:lnTo>
                    <a:pt x="414020" y="35559"/>
                  </a:lnTo>
                  <a:lnTo>
                    <a:pt x="414020" y="33146"/>
                  </a:lnTo>
                  <a:close/>
                </a:path>
                <a:path w="414020" h="341630">
                  <a:moveTo>
                    <a:pt x="2540" y="29337"/>
                  </a:moveTo>
                  <a:lnTo>
                    <a:pt x="0" y="29337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9337"/>
                  </a:lnTo>
                  <a:close/>
                </a:path>
                <a:path w="414020" h="341630">
                  <a:moveTo>
                    <a:pt x="414020" y="29337"/>
                  </a:moveTo>
                  <a:lnTo>
                    <a:pt x="411480" y="29337"/>
                  </a:lnTo>
                  <a:lnTo>
                    <a:pt x="411480" y="33019"/>
                  </a:lnTo>
                  <a:lnTo>
                    <a:pt x="414020" y="33019"/>
                  </a:lnTo>
                  <a:lnTo>
                    <a:pt x="414020" y="29337"/>
                  </a:lnTo>
                  <a:close/>
                </a:path>
                <a:path w="414020" h="341630">
                  <a:moveTo>
                    <a:pt x="2540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2540" y="29209"/>
                  </a:lnTo>
                  <a:lnTo>
                    <a:pt x="2540" y="26796"/>
                  </a:lnTo>
                  <a:close/>
                </a:path>
                <a:path w="414020" h="341630">
                  <a:moveTo>
                    <a:pt x="414020" y="26796"/>
                  </a:moveTo>
                  <a:lnTo>
                    <a:pt x="411480" y="26796"/>
                  </a:lnTo>
                  <a:lnTo>
                    <a:pt x="411480" y="29209"/>
                  </a:lnTo>
                  <a:lnTo>
                    <a:pt x="414020" y="29209"/>
                  </a:lnTo>
                  <a:lnTo>
                    <a:pt x="414020" y="26796"/>
                  </a:lnTo>
                  <a:close/>
                </a:path>
                <a:path w="414020" h="341630">
                  <a:moveTo>
                    <a:pt x="2540" y="22987"/>
                  </a:moveTo>
                  <a:lnTo>
                    <a:pt x="0" y="22987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2987"/>
                  </a:lnTo>
                  <a:close/>
                </a:path>
                <a:path w="414020" h="341630">
                  <a:moveTo>
                    <a:pt x="414020" y="22987"/>
                  </a:moveTo>
                  <a:lnTo>
                    <a:pt x="411480" y="22987"/>
                  </a:lnTo>
                  <a:lnTo>
                    <a:pt x="411480" y="26669"/>
                  </a:lnTo>
                  <a:lnTo>
                    <a:pt x="414020" y="26669"/>
                  </a:lnTo>
                  <a:lnTo>
                    <a:pt x="414020" y="22987"/>
                  </a:lnTo>
                  <a:close/>
                </a:path>
                <a:path w="414020" h="341630">
                  <a:moveTo>
                    <a:pt x="2540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2540" y="22859"/>
                  </a:lnTo>
                  <a:lnTo>
                    <a:pt x="2540" y="20446"/>
                  </a:lnTo>
                  <a:close/>
                </a:path>
                <a:path w="414020" h="341630">
                  <a:moveTo>
                    <a:pt x="414020" y="20446"/>
                  </a:moveTo>
                  <a:lnTo>
                    <a:pt x="411480" y="20446"/>
                  </a:lnTo>
                  <a:lnTo>
                    <a:pt x="411480" y="22859"/>
                  </a:lnTo>
                  <a:lnTo>
                    <a:pt x="414020" y="22859"/>
                  </a:lnTo>
                  <a:lnTo>
                    <a:pt x="414020" y="20446"/>
                  </a:lnTo>
                  <a:close/>
                </a:path>
                <a:path w="414020" h="341630">
                  <a:moveTo>
                    <a:pt x="2540" y="16509"/>
                  </a:moveTo>
                  <a:lnTo>
                    <a:pt x="1270" y="16509"/>
                  </a:lnTo>
                  <a:lnTo>
                    <a:pt x="1270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6509"/>
                  </a:lnTo>
                  <a:close/>
                </a:path>
                <a:path w="414020" h="341630">
                  <a:moveTo>
                    <a:pt x="414020" y="16637"/>
                  </a:moveTo>
                  <a:lnTo>
                    <a:pt x="411480" y="16637"/>
                  </a:lnTo>
                  <a:lnTo>
                    <a:pt x="411480" y="20319"/>
                  </a:lnTo>
                  <a:lnTo>
                    <a:pt x="414020" y="20319"/>
                  </a:lnTo>
                  <a:lnTo>
                    <a:pt x="414020" y="16637"/>
                  </a:lnTo>
                  <a:close/>
                </a:path>
                <a:path w="414020" h="341630">
                  <a:moveTo>
                    <a:pt x="412750" y="13969"/>
                  </a:moveTo>
                  <a:lnTo>
                    <a:pt x="411480" y="13969"/>
                  </a:lnTo>
                  <a:lnTo>
                    <a:pt x="411480" y="16509"/>
                  </a:lnTo>
                  <a:lnTo>
                    <a:pt x="414020" y="16509"/>
                  </a:lnTo>
                  <a:lnTo>
                    <a:pt x="414020" y="15366"/>
                  </a:lnTo>
                  <a:lnTo>
                    <a:pt x="412750" y="15366"/>
                  </a:lnTo>
                  <a:lnTo>
                    <a:pt x="412750" y="13969"/>
                  </a:lnTo>
                  <a:close/>
                </a:path>
                <a:path w="414020" h="341630">
                  <a:moveTo>
                    <a:pt x="400050" y="2666"/>
                  </a:moveTo>
                  <a:lnTo>
                    <a:pt x="16510" y="2666"/>
                  </a:lnTo>
                  <a:lnTo>
                    <a:pt x="16510" y="3810"/>
                  </a:lnTo>
                  <a:lnTo>
                    <a:pt x="400050" y="3810"/>
                  </a:lnTo>
                  <a:lnTo>
                    <a:pt x="400050" y="2666"/>
                  </a:lnTo>
                  <a:close/>
                </a:path>
                <a:path w="414020" h="341630">
                  <a:moveTo>
                    <a:pt x="20320" y="1269"/>
                  </a:moveTo>
                  <a:lnTo>
                    <a:pt x="17780" y="1269"/>
                  </a:lnTo>
                  <a:lnTo>
                    <a:pt x="17780" y="2666"/>
                  </a:lnTo>
                  <a:lnTo>
                    <a:pt x="397510" y="2666"/>
                  </a:lnTo>
                  <a:lnTo>
                    <a:pt x="397510" y="1396"/>
                  </a:lnTo>
                  <a:lnTo>
                    <a:pt x="20320" y="1396"/>
                  </a:lnTo>
                  <a:close/>
                </a:path>
                <a:path w="414020" h="341630">
                  <a:moveTo>
                    <a:pt x="397510" y="1269"/>
                  </a:moveTo>
                  <a:lnTo>
                    <a:pt x="396240" y="1269"/>
                  </a:lnTo>
                  <a:lnTo>
                    <a:pt x="397510" y="1396"/>
                  </a:lnTo>
                  <a:close/>
                </a:path>
                <a:path w="414020" h="341630">
                  <a:moveTo>
                    <a:pt x="396240" y="126"/>
                  </a:moveTo>
                  <a:lnTo>
                    <a:pt x="20320" y="126"/>
                  </a:lnTo>
                  <a:lnTo>
                    <a:pt x="20320" y="1269"/>
                  </a:lnTo>
                  <a:lnTo>
                    <a:pt x="396240" y="1269"/>
                  </a:lnTo>
                  <a:lnTo>
                    <a:pt x="396240" y="126"/>
                  </a:lnTo>
                  <a:close/>
                </a:path>
                <a:path w="414020" h="341630">
                  <a:moveTo>
                    <a:pt x="394970" y="0"/>
                  </a:moveTo>
                  <a:lnTo>
                    <a:pt x="21590" y="0"/>
                  </a:lnTo>
                  <a:lnTo>
                    <a:pt x="394970" y="126"/>
                  </a:lnTo>
                  <a:close/>
                </a:path>
                <a:path w="414020" h="341630">
                  <a:moveTo>
                    <a:pt x="2540" y="55880"/>
                  </a:moveTo>
                  <a:lnTo>
                    <a:pt x="0" y="55880"/>
                  </a:lnTo>
                  <a:lnTo>
                    <a:pt x="0" y="68579"/>
                  </a:lnTo>
                  <a:lnTo>
                    <a:pt x="2540" y="68579"/>
                  </a:lnTo>
                  <a:lnTo>
                    <a:pt x="2540" y="55880"/>
                  </a:lnTo>
                  <a:close/>
                </a:path>
                <a:path w="414020" h="341630">
                  <a:moveTo>
                    <a:pt x="414020" y="55880"/>
                  </a:moveTo>
                  <a:lnTo>
                    <a:pt x="411480" y="55880"/>
                  </a:lnTo>
                  <a:lnTo>
                    <a:pt x="411480" y="68579"/>
                  </a:lnTo>
                  <a:lnTo>
                    <a:pt x="414020" y="68579"/>
                  </a:lnTo>
                  <a:lnTo>
                    <a:pt x="414020" y="55880"/>
                  </a:lnTo>
                  <a:close/>
                </a:path>
                <a:path w="414020" h="341630">
                  <a:moveTo>
                    <a:pt x="2540" y="68580"/>
                  </a:moveTo>
                  <a:lnTo>
                    <a:pt x="0" y="68580"/>
                  </a:lnTo>
                  <a:lnTo>
                    <a:pt x="0" y="81279"/>
                  </a:lnTo>
                  <a:lnTo>
                    <a:pt x="2540" y="81279"/>
                  </a:lnTo>
                  <a:lnTo>
                    <a:pt x="2540" y="68580"/>
                  </a:lnTo>
                  <a:close/>
                </a:path>
                <a:path w="414020" h="341630">
                  <a:moveTo>
                    <a:pt x="414020" y="68580"/>
                  </a:moveTo>
                  <a:lnTo>
                    <a:pt x="411480" y="68580"/>
                  </a:lnTo>
                  <a:lnTo>
                    <a:pt x="411480" y="81279"/>
                  </a:lnTo>
                  <a:lnTo>
                    <a:pt x="414020" y="81279"/>
                  </a:lnTo>
                  <a:lnTo>
                    <a:pt x="414020" y="68580"/>
                  </a:lnTo>
                  <a:close/>
                </a:path>
                <a:path w="414020" h="341630">
                  <a:moveTo>
                    <a:pt x="2540" y="81280"/>
                  </a:moveTo>
                  <a:lnTo>
                    <a:pt x="0" y="81280"/>
                  </a:lnTo>
                  <a:lnTo>
                    <a:pt x="0" y="93979"/>
                  </a:lnTo>
                  <a:lnTo>
                    <a:pt x="2540" y="93979"/>
                  </a:lnTo>
                  <a:lnTo>
                    <a:pt x="2540" y="81280"/>
                  </a:lnTo>
                  <a:close/>
                </a:path>
                <a:path w="414020" h="341630">
                  <a:moveTo>
                    <a:pt x="414020" y="81280"/>
                  </a:moveTo>
                  <a:lnTo>
                    <a:pt x="411480" y="81280"/>
                  </a:lnTo>
                  <a:lnTo>
                    <a:pt x="411480" y="93979"/>
                  </a:lnTo>
                  <a:lnTo>
                    <a:pt x="414020" y="93979"/>
                  </a:lnTo>
                  <a:lnTo>
                    <a:pt x="414020" y="81280"/>
                  </a:lnTo>
                  <a:close/>
                </a:path>
                <a:path w="414020" h="341630">
                  <a:moveTo>
                    <a:pt x="2540" y="93980"/>
                  </a:moveTo>
                  <a:lnTo>
                    <a:pt x="0" y="93980"/>
                  </a:lnTo>
                  <a:lnTo>
                    <a:pt x="0" y="116839"/>
                  </a:lnTo>
                  <a:lnTo>
                    <a:pt x="2540" y="116839"/>
                  </a:lnTo>
                  <a:lnTo>
                    <a:pt x="2540" y="93980"/>
                  </a:lnTo>
                  <a:close/>
                </a:path>
                <a:path w="414020" h="341630">
                  <a:moveTo>
                    <a:pt x="414020" y="93980"/>
                  </a:moveTo>
                  <a:lnTo>
                    <a:pt x="411480" y="93980"/>
                  </a:lnTo>
                  <a:lnTo>
                    <a:pt x="411480" y="116839"/>
                  </a:lnTo>
                  <a:lnTo>
                    <a:pt x="414020" y="116839"/>
                  </a:lnTo>
                  <a:lnTo>
                    <a:pt x="414020" y="93980"/>
                  </a:lnTo>
                  <a:close/>
                </a:path>
                <a:path w="414020" h="341630">
                  <a:moveTo>
                    <a:pt x="2540" y="116840"/>
                  </a:moveTo>
                  <a:lnTo>
                    <a:pt x="0" y="116840"/>
                  </a:lnTo>
                  <a:lnTo>
                    <a:pt x="0" y="138429"/>
                  </a:lnTo>
                  <a:lnTo>
                    <a:pt x="2540" y="138429"/>
                  </a:lnTo>
                  <a:lnTo>
                    <a:pt x="2540" y="116840"/>
                  </a:lnTo>
                  <a:close/>
                </a:path>
                <a:path w="414020" h="341630">
                  <a:moveTo>
                    <a:pt x="414020" y="116840"/>
                  </a:moveTo>
                  <a:lnTo>
                    <a:pt x="411480" y="116840"/>
                  </a:lnTo>
                  <a:lnTo>
                    <a:pt x="411480" y="138429"/>
                  </a:lnTo>
                  <a:lnTo>
                    <a:pt x="414020" y="138429"/>
                  </a:lnTo>
                  <a:lnTo>
                    <a:pt x="414020" y="116840"/>
                  </a:lnTo>
                  <a:close/>
                </a:path>
                <a:path w="414020" h="341630">
                  <a:moveTo>
                    <a:pt x="2540" y="138430"/>
                  </a:moveTo>
                  <a:lnTo>
                    <a:pt x="0" y="138430"/>
                  </a:lnTo>
                  <a:lnTo>
                    <a:pt x="0" y="182879"/>
                  </a:lnTo>
                  <a:lnTo>
                    <a:pt x="2540" y="182879"/>
                  </a:lnTo>
                  <a:lnTo>
                    <a:pt x="2540" y="138430"/>
                  </a:lnTo>
                  <a:close/>
                </a:path>
                <a:path w="414020" h="341630">
                  <a:moveTo>
                    <a:pt x="414020" y="138430"/>
                  </a:moveTo>
                  <a:lnTo>
                    <a:pt x="411480" y="138430"/>
                  </a:lnTo>
                  <a:lnTo>
                    <a:pt x="411480" y="182879"/>
                  </a:lnTo>
                  <a:lnTo>
                    <a:pt x="414020" y="182879"/>
                  </a:lnTo>
                  <a:lnTo>
                    <a:pt x="414020" y="138430"/>
                  </a:lnTo>
                  <a:close/>
                </a:path>
                <a:path w="414020" h="341630">
                  <a:moveTo>
                    <a:pt x="2540" y="182880"/>
                  </a:moveTo>
                  <a:lnTo>
                    <a:pt x="0" y="182880"/>
                  </a:lnTo>
                  <a:lnTo>
                    <a:pt x="0" y="199389"/>
                  </a:lnTo>
                  <a:lnTo>
                    <a:pt x="2540" y="199389"/>
                  </a:lnTo>
                  <a:lnTo>
                    <a:pt x="2540" y="182880"/>
                  </a:lnTo>
                  <a:close/>
                </a:path>
                <a:path w="414020" h="341630">
                  <a:moveTo>
                    <a:pt x="414020" y="182880"/>
                  </a:moveTo>
                  <a:lnTo>
                    <a:pt x="411480" y="182880"/>
                  </a:lnTo>
                  <a:lnTo>
                    <a:pt x="411480" y="199389"/>
                  </a:lnTo>
                  <a:lnTo>
                    <a:pt x="414020" y="199389"/>
                  </a:lnTo>
                  <a:lnTo>
                    <a:pt x="414020" y="182880"/>
                  </a:lnTo>
                  <a:close/>
                </a:path>
                <a:path w="414020" h="341630">
                  <a:moveTo>
                    <a:pt x="2540" y="199390"/>
                  </a:moveTo>
                  <a:lnTo>
                    <a:pt x="0" y="199390"/>
                  </a:lnTo>
                  <a:lnTo>
                    <a:pt x="0" y="220979"/>
                  </a:lnTo>
                  <a:lnTo>
                    <a:pt x="2540" y="220979"/>
                  </a:lnTo>
                  <a:lnTo>
                    <a:pt x="2540" y="199390"/>
                  </a:lnTo>
                  <a:close/>
                </a:path>
                <a:path w="414020" h="341630">
                  <a:moveTo>
                    <a:pt x="414020" y="199390"/>
                  </a:moveTo>
                  <a:lnTo>
                    <a:pt x="411480" y="199390"/>
                  </a:lnTo>
                  <a:lnTo>
                    <a:pt x="411480" y="220979"/>
                  </a:lnTo>
                  <a:lnTo>
                    <a:pt x="414020" y="220979"/>
                  </a:lnTo>
                  <a:lnTo>
                    <a:pt x="414020" y="199390"/>
                  </a:lnTo>
                  <a:close/>
                </a:path>
                <a:path w="414020" h="341630">
                  <a:moveTo>
                    <a:pt x="2540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2540" y="233679"/>
                  </a:lnTo>
                  <a:lnTo>
                    <a:pt x="2540" y="220980"/>
                  </a:lnTo>
                  <a:close/>
                </a:path>
                <a:path w="414020" h="341630">
                  <a:moveTo>
                    <a:pt x="414020" y="220980"/>
                  </a:moveTo>
                  <a:lnTo>
                    <a:pt x="411480" y="220980"/>
                  </a:lnTo>
                  <a:lnTo>
                    <a:pt x="411480" y="233679"/>
                  </a:lnTo>
                  <a:lnTo>
                    <a:pt x="414020" y="233679"/>
                  </a:lnTo>
                  <a:lnTo>
                    <a:pt x="414020" y="220980"/>
                  </a:lnTo>
                  <a:close/>
                </a:path>
                <a:path w="414020" h="341630">
                  <a:moveTo>
                    <a:pt x="2540" y="233680"/>
                  </a:moveTo>
                  <a:lnTo>
                    <a:pt x="0" y="233680"/>
                  </a:lnTo>
                  <a:lnTo>
                    <a:pt x="0" y="259079"/>
                  </a:lnTo>
                  <a:lnTo>
                    <a:pt x="2540" y="259079"/>
                  </a:lnTo>
                  <a:lnTo>
                    <a:pt x="2540" y="233680"/>
                  </a:lnTo>
                  <a:close/>
                </a:path>
                <a:path w="414020" h="341630">
                  <a:moveTo>
                    <a:pt x="414020" y="233680"/>
                  </a:moveTo>
                  <a:lnTo>
                    <a:pt x="411480" y="233680"/>
                  </a:lnTo>
                  <a:lnTo>
                    <a:pt x="411480" y="259079"/>
                  </a:lnTo>
                  <a:lnTo>
                    <a:pt x="414020" y="259079"/>
                  </a:lnTo>
                  <a:lnTo>
                    <a:pt x="414020" y="233680"/>
                  </a:lnTo>
                  <a:close/>
                </a:path>
                <a:path w="414020" h="341630">
                  <a:moveTo>
                    <a:pt x="2540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2540" y="278129"/>
                  </a:lnTo>
                  <a:lnTo>
                    <a:pt x="2540" y="259080"/>
                  </a:lnTo>
                  <a:close/>
                </a:path>
                <a:path w="414020" h="341630">
                  <a:moveTo>
                    <a:pt x="414020" y="259080"/>
                  </a:moveTo>
                  <a:lnTo>
                    <a:pt x="411480" y="259080"/>
                  </a:lnTo>
                  <a:lnTo>
                    <a:pt x="411480" y="278129"/>
                  </a:lnTo>
                  <a:lnTo>
                    <a:pt x="414020" y="278129"/>
                  </a:lnTo>
                  <a:lnTo>
                    <a:pt x="414020" y="259080"/>
                  </a:lnTo>
                  <a:close/>
                </a:path>
                <a:path w="414020" h="341630">
                  <a:moveTo>
                    <a:pt x="254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2540" y="284479"/>
                  </a:lnTo>
                  <a:lnTo>
                    <a:pt x="2540" y="278130"/>
                  </a:lnTo>
                  <a:close/>
                </a:path>
                <a:path w="414020" h="341630">
                  <a:moveTo>
                    <a:pt x="414020" y="278130"/>
                  </a:moveTo>
                  <a:lnTo>
                    <a:pt x="411480" y="278130"/>
                  </a:lnTo>
                  <a:lnTo>
                    <a:pt x="411480" y="284479"/>
                  </a:lnTo>
                  <a:lnTo>
                    <a:pt x="414020" y="284479"/>
                  </a:lnTo>
                  <a:lnTo>
                    <a:pt x="414020" y="278130"/>
                  </a:lnTo>
                  <a:close/>
                </a:path>
                <a:path w="414020" h="341630">
                  <a:moveTo>
                    <a:pt x="397510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397510" y="341630"/>
                  </a:lnTo>
                  <a:lnTo>
                    <a:pt x="397510" y="340360"/>
                  </a:lnTo>
                  <a:close/>
                </a:path>
                <a:path w="414020" h="341630">
                  <a:moveTo>
                    <a:pt x="400050" y="339217"/>
                  </a:moveTo>
                  <a:lnTo>
                    <a:pt x="17780" y="339217"/>
                  </a:lnTo>
                  <a:lnTo>
                    <a:pt x="17780" y="340360"/>
                  </a:lnTo>
                  <a:lnTo>
                    <a:pt x="400050" y="340360"/>
                  </a:lnTo>
                  <a:lnTo>
                    <a:pt x="400050" y="339217"/>
                  </a:lnTo>
                  <a:close/>
                </a:path>
                <a:path w="414020" h="341630">
                  <a:moveTo>
                    <a:pt x="401320" y="337820"/>
                  </a:moveTo>
                  <a:lnTo>
                    <a:pt x="15240" y="337820"/>
                  </a:lnTo>
                  <a:lnTo>
                    <a:pt x="15240" y="339217"/>
                  </a:lnTo>
                  <a:lnTo>
                    <a:pt x="401320" y="339217"/>
                  </a:lnTo>
                  <a:lnTo>
                    <a:pt x="401320" y="337820"/>
                  </a:lnTo>
                  <a:close/>
                </a:path>
                <a:path w="414020" h="341630">
                  <a:moveTo>
                    <a:pt x="414020" y="284607"/>
                  </a:moveTo>
                  <a:lnTo>
                    <a:pt x="411480" y="284607"/>
                  </a:lnTo>
                  <a:lnTo>
                    <a:pt x="411480" y="327660"/>
                  </a:lnTo>
                  <a:lnTo>
                    <a:pt x="412750" y="327660"/>
                  </a:lnTo>
                  <a:lnTo>
                    <a:pt x="412750" y="326517"/>
                  </a:lnTo>
                  <a:lnTo>
                    <a:pt x="414020" y="326517"/>
                  </a:lnTo>
                  <a:lnTo>
                    <a:pt x="414020" y="284607"/>
                  </a:lnTo>
                  <a:close/>
                </a:path>
                <a:path w="414020" h="341630">
                  <a:moveTo>
                    <a:pt x="2540" y="284607"/>
                  </a:moveTo>
                  <a:lnTo>
                    <a:pt x="0" y="28460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284607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900679" y="2251710"/>
              <a:ext cx="408940" cy="334010"/>
            </a:xfrm>
            <a:custGeom>
              <a:avLst/>
              <a:gdLst/>
              <a:ahLst/>
              <a:cxnLst/>
              <a:rect l="l" t="t" r="r" b="b"/>
              <a:pathLst>
                <a:path w="408939" h="334010">
                  <a:moveTo>
                    <a:pt x="5080" y="50926"/>
                  </a:moveTo>
                  <a:lnTo>
                    <a:pt x="0" y="50926"/>
                  </a:lnTo>
                  <a:lnTo>
                    <a:pt x="0" y="52069"/>
                  </a:lnTo>
                  <a:lnTo>
                    <a:pt x="5080" y="52069"/>
                  </a:lnTo>
                  <a:lnTo>
                    <a:pt x="5080" y="50926"/>
                  </a:lnTo>
                  <a:close/>
                </a:path>
                <a:path w="408939" h="334010">
                  <a:moveTo>
                    <a:pt x="408940" y="50926"/>
                  </a:moveTo>
                  <a:lnTo>
                    <a:pt x="403859" y="50926"/>
                  </a:lnTo>
                  <a:lnTo>
                    <a:pt x="403859" y="52069"/>
                  </a:lnTo>
                  <a:lnTo>
                    <a:pt x="408940" y="52069"/>
                  </a:lnTo>
                  <a:lnTo>
                    <a:pt x="408940" y="50926"/>
                  </a:lnTo>
                  <a:close/>
                </a:path>
                <a:path w="408939" h="334010">
                  <a:moveTo>
                    <a:pt x="5080" y="44576"/>
                  </a:moveTo>
                  <a:lnTo>
                    <a:pt x="0" y="44576"/>
                  </a:lnTo>
                  <a:lnTo>
                    <a:pt x="0" y="50799"/>
                  </a:lnTo>
                  <a:lnTo>
                    <a:pt x="5080" y="50799"/>
                  </a:lnTo>
                  <a:lnTo>
                    <a:pt x="5080" y="44576"/>
                  </a:lnTo>
                  <a:close/>
                </a:path>
                <a:path w="408939" h="334010">
                  <a:moveTo>
                    <a:pt x="408940" y="44576"/>
                  </a:moveTo>
                  <a:lnTo>
                    <a:pt x="403859" y="44576"/>
                  </a:lnTo>
                  <a:lnTo>
                    <a:pt x="403859" y="50799"/>
                  </a:lnTo>
                  <a:lnTo>
                    <a:pt x="408940" y="50799"/>
                  </a:lnTo>
                  <a:lnTo>
                    <a:pt x="408940" y="44576"/>
                  </a:lnTo>
                  <a:close/>
                </a:path>
                <a:path w="408939" h="334010">
                  <a:moveTo>
                    <a:pt x="5080" y="35686"/>
                  </a:moveTo>
                  <a:lnTo>
                    <a:pt x="0" y="35686"/>
                  </a:lnTo>
                  <a:lnTo>
                    <a:pt x="0" y="44449"/>
                  </a:lnTo>
                  <a:lnTo>
                    <a:pt x="5080" y="44449"/>
                  </a:lnTo>
                  <a:lnTo>
                    <a:pt x="5080" y="35686"/>
                  </a:lnTo>
                  <a:close/>
                </a:path>
                <a:path w="408939" h="334010">
                  <a:moveTo>
                    <a:pt x="408940" y="35686"/>
                  </a:moveTo>
                  <a:lnTo>
                    <a:pt x="403859" y="35686"/>
                  </a:lnTo>
                  <a:lnTo>
                    <a:pt x="403859" y="44449"/>
                  </a:lnTo>
                  <a:lnTo>
                    <a:pt x="408940" y="44449"/>
                  </a:lnTo>
                  <a:lnTo>
                    <a:pt x="408940" y="35686"/>
                  </a:lnTo>
                  <a:close/>
                </a:path>
                <a:path w="408939" h="334010">
                  <a:moveTo>
                    <a:pt x="5080" y="31876"/>
                  </a:moveTo>
                  <a:lnTo>
                    <a:pt x="0" y="31876"/>
                  </a:lnTo>
                  <a:lnTo>
                    <a:pt x="0" y="35559"/>
                  </a:lnTo>
                  <a:lnTo>
                    <a:pt x="5080" y="35559"/>
                  </a:lnTo>
                  <a:lnTo>
                    <a:pt x="5080" y="31876"/>
                  </a:lnTo>
                  <a:close/>
                </a:path>
                <a:path w="408939" h="334010">
                  <a:moveTo>
                    <a:pt x="408940" y="31876"/>
                  </a:moveTo>
                  <a:lnTo>
                    <a:pt x="403859" y="31876"/>
                  </a:lnTo>
                  <a:lnTo>
                    <a:pt x="403859" y="35559"/>
                  </a:lnTo>
                  <a:lnTo>
                    <a:pt x="408940" y="35559"/>
                  </a:lnTo>
                  <a:lnTo>
                    <a:pt x="408940" y="31876"/>
                  </a:lnTo>
                  <a:close/>
                </a:path>
                <a:path w="408939" h="334010">
                  <a:moveTo>
                    <a:pt x="5080" y="29336"/>
                  </a:moveTo>
                  <a:lnTo>
                    <a:pt x="0" y="29336"/>
                  </a:lnTo>
                  <a:lnTo>
                    <a:pt x="0" y="31749"/>
                  </a:lnTo>
                  <a:lnTo>
                    <a:pt x="5080" y="31749"/>
                  </a:lnTo>
                  <a:lnTo>
                    <a:pt x="5080" y="29336"/>
                  </a:lnTo>
                  <a:close/>
                </a:path>
                <a:path w="408939" h="334010">
                  <a:moveTo>
                    <a:pt x="408940" y="29336"/>
                  </a:moveTo>
                  <a:lnTo>
                    <a:pt x="403859" y="29336"/>
                  </a:lnTo>
                  <a:lnTo>
                    <a:pt x="403859" y="31749"/>
                  </a:lnTo>
                  <a:lnTo>
                    <a:pt x="408940" y="31749"/>
                  </a:lnTo>
                  <a:lnTo>
                    <a:pt x="408940" y="29336"/>
                  </a:lnTo>
                  <a:close/>
                </a:path>
                <a:path w="408939" h="334010">
                  <a:moveTo>
                    <a:pt x="5080" y="25526"/>
                  </a:moveTo>
                  <a:lnTo>
                    <a:pt x="0" y="25526"/>
                  </a:lnTo>
                  <a:lnTo>
                    <a:pt x="0" y="29209"/>
                  </a:lnTo>
                  <a:lnTo>
                    <a:pt x="5080" y="29209"/>
                  </a:lnTo>
                  <a:lnTo>
                    <a:pt x="5080" y="25526"/>
                  </a:lnTo>
                  <a:close/>
                </a:path>
                <a:path w="408939" h="334010">
                  <a:moveTo>
                    <a:pt x="408940" y="25526"/>
                  </a:moveTo>
                  <a:lnTo>
                    <a:pt x="403859" y="25526"/>
                  </a:lnTo>
                  <a:lnTo>
                    <a:pt x="403859" y="29209"/>
                  </a:lnTo>
                  <a:lnTo>
                    <a:pt x="408940" y="29209"/>
                  </a:lnTo>
                  <a:lnTo>
                    <a:pt x="408940" y="25526"/>
                  </a:lnTo>
                  <a:close/>
                </a:path>
                <a:path w="408939" h="334010">
                  <a:moveTo>
                    <a:pt x="5080" y="22986"/>
                  </a:moveTo>
                  <a:lnTo>
                    <a:pt x="0" y="22986"/>
                  </a:lnTo>
                  <a:lnTo>
                    <a:pt x="0" y="25399"/>
                  </a:lnTo>
                  <a:lnTo>
                    <a:pt x="5080" y="25399"/>
                  </a:lnTo>
                  <a:lnTo>
                    <a:pt x="5080" y="22986"/>
                  </a:lnTo>
                  <a:close/>
                </a:path>
                <a:path w="408939" h="334010">
                  <a:moveTo>
                    <a:pt x="408940" y="22986"/>
                  </a:moveTo>
                  <a:lnTo>
                    <a:pt x="403859" y="22986"/>
                  </a:lnTo>
                  <a:lnTo>
                    <a:pt x="403859" y="25399"/>
                  </a:lnTo>
                  <a:lnTo>
                    <a:pt x="408940" y="25399"/>
                  </a:lnTo>
                  <a:lnTo>
                    <a:pt x="408940" y="22986"/>
                  </a:lnTo>
                  <a:close/>
                </a:path>
                <a:path w="408939" h="334010">
                  <a:moveTo>
                    <a:pt x="5080" y="19176"/>
                  </a:moveTo>
                  <a:lnTo>
                    <a:pt x="0" y="19176"/>
                  </a:lnTo>
                  <a:lnTo>
                    <a:pt x="0" y="22859"/>
                  </a:lnTo>
                  <a:lnTo>
                    <a:pt x="5080" y="22859"/>
                  </a:lnTo>
                  <a:lnTo>
                    <a:pt x="5080" y="19176"/>
                  </a:lnTo>
                  <a:close/>
                </a:path>
                <a:path w="408939" h="334010">
                  <a:moveTo>
                    <a:pt x="408940" y="19176"/>
                  </a:moveTo>
                  <a:lnTo>
                    <a:pt x="403859" y="19176"/>
                  </a:lnTo>
                  <a:lnTo>
                    <a:pt x="403859" y="22859"/>
                  </a:lnTo>
                  <a:lnTo>
                    <a:pt x="408940" y="22859"/>
                  </a:lnTo>
                  <a:lnTo>
                    <a:pt x="408940" y="19176"/>
                  </a:lnTo>
                  <a:close/>
                </a:path>
                <a:path w="408939" h="334010">
                  <a:moveTo>
                    <a:pt x="5080" y="16636"/>
                  </a:moveTo>
                  <a:lnTo>
                    <a:pt x="0" y="16636"/>
                  </a:lnTo>
                  <a:lnTo>
                    <a:pt x="0" y="19049"/>
                  </a:lnTo>
                  <a:lnTo>
                    <a:pt x="5080" y="19049"/>
                  </a:lnTo>
                  <a:lnTo>
                    <a:pt x="5080" y="16636"/>
                  </a:lnTo>
                  <a:close/>
                </a:path>
                <a:path w="408939" h="334010">
                  <a:moveTo>
                    <a:pt x="408940" y="16636"/>
                  </a:moveTo>
                  <a:lnTo>
                    <a:pt x="403859" y="16636"/>
                  </a:lnTo>
                  <a:lnTo>
                    <a:pt x="403859" y="19049"/>
                  </a:lnTo>
                  <a:lnTo>
                    <a:pt x="408940" y="19049"/>
                  </a:lnTo>
                  <a:lnTo>
                    <a:pt x="408940" y="16636"/>
                  </a:lnTo>
                  <a:close/>
                </a:path>
                <a:path w="408939" h="334010">
                  <a:moveTo>
                    <a:pt x="5080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5080" y="16509"/>
                  </a:lnTo>
                  <a:lnTo>
                    <a:pt x="5080" y="12826"/>
                  </a:lnTo>
                  <a:close/>
                </a:path>
                <a:path w="408939" h="334010">
                  <a:moveTo>
                    <a:pt x="408940" y="12826"/>
                  </a:moveTo>
                  <a:lnTo>
                    <a:pt x="403859" y="12826"/>
                  </a:lnTo>
                  <a:lnTo>
                    <a:pt x="403859" y="16509"/>
                  </a:lnTo>
                  <a:lnTo>
                    <a:pt x="408940" y="16509"/>
                  </a:lnTo>
                  <a:lnTo>
                    <a:pt x="408940" y="12826"/>
                  </a:lnTo>
                  <a:close/>
                </a:path>
                <a:path w="408939" h="334010">
                  <a:moveTo>
                    <a:pt x="2539" y="10159"/>
                  </a:moveTo>
                  <a:lnTo>
                    <a:pt x="1269" y="10159"/>
                  </a:lnTo>
                  <a:lnTo>
                    <a:pt x="1269" y="11556"/>
                  </a:lnTo>
                  <a:lnTo>
                    <a:pt x="0" y="11556"/>
                  </a:lnTo>
                  <a:lnTo>
                    <a:pt x="0" y="12699"/>
                  </a:lnTo>
                  <a:lnTo>
                    <a:pt x="5080" y="12699"/>
                  </a:lnTo>
                  <a:lnTo>
                    <a:pt x="5080" y="10286"/>
                  </a:lnTo>
                  <a:lnTo>
                    <a:pt x="2539" y="10286"/>
                  </a:lnTo>
                  <a:close/>
                </a:path>
                <a:path w="408939" h="334010">
                  <a:moveTo>
                    <a:pt x="408940" y="10159"/>
                  </a:moveTo>
                  <a:lnTo>
                    <a:pt x="407669" y="10159"/>
                  </a:lnTo>
                  <a:lnTo>
                    <a:pt x="403859" y="10286"/>
                  </a:lnTo>
                  <a:lnTo>
                    <a:pt x="403859" y="12699"/>
                  </a:lnTo>
                  <a:lnTo>
                    <a:pt x="408940" y="12699"/>
                  </a:lnTo>
                  <a:lnTo>
                    <a:pt x="408940" y="10159"/>
                  </a:lnTo>
                  <a:close/>
                </a:path>
                <a:path w="408939" h="334010">
                  <a:moveTo>
                    <a:pt x="5080" y="7619"/>
                  </a:moveTo>
                  <a:lnTo>
                    <a:pt x="3809" y="7619"/>
                  </a:lnTo>
                  <a:lnTo>
                    <a:pt x="3809" y="9016"/>
                  </a:lnTo>
                  <a:lnTo>
                    <a:pt x="2539" y="9016"/>
                  </a:lnTo>
                  <a:lnTo>
                    <a:pt x="2539" y="10159"/>
                  </a:lnTo>
                  <a:lnTo>
                    <a:pt x="5080" y="10159"/>
                  </a:lnTo>
                  <a:lnTo>
                    <a:pt x="5080" y="7619"/>
                  </a:lnTo>
                  <a:close/>
                </a:path>
                <a:path w="408939" h="334010">
                  <a:moveTo>
                    <a:pt x="405130" y="6349"/>
                  </a:moveTo>
                  <a:lnTo>
                    <a:pt x="403859" y="6349"/>
                  </a:lnTo>
                  <a:lnTo>
                    <a:pt x="403859" y="10159"/>
                  </a:lnTo>
                  <a:lnTo>
                    <a:pt x="407669" y="10159"/>
                  </a:lnTo>
                  <a:lnTo>
                    <a:pt x="407669" y="9016"/>
                  </a:lnTo>
                  <a:lnTo>
                    <a:pt x="406399" y="9016"/>
                  </a:lnTo>
                  <a:lnTo>
                    <a:pt x="406399" y="7619"/>
                  </a:lnTo>
                  <a:lnTo>
                    <a:pt x="405130" y="7619"/>
                  </a:lnTo>
                  <a:lnTo>
                    <a:pt x="405130" y="6349"/>
                  </a:lnTo>
                  <a:close/>
                </a:path>
                <a:path w="408939" h="334010">
                  <a:moveTo>
                    <a:pt x="401319" y="2666"/>
                  </a:moveTo>
                  <a:lnTo>
                    <a:pt x="10159" y="2666"/>
                  </a:lnTo>
                  <a:lnTo>
                    <a:pt x="10159" y="3810"/>
                  </a:lnTo>
                  <a:lnTo>
                    <a:pt x="401319" y="3810"/>
                  </a:lnTo>
                  <a:lnTo>
                    <a:pt x="401319" y="2666"/>
                  </a:lnTo>
                  <a:close/>
                </a:path>
                <a:path w="408939" h="334010">
                  <a:moveTo>
                    <a:pt x="400050" y="1269"/>
                  </a:moveTo>
                  <a:lnTo>
                    <a:pt x="11430" y="1269"/>
                  </a:lnTo>
                  <a:lnTo>
                    <a:pt x="11430" y="2666"/>
                  </a:lnTo>
                  <a:lnTo>
                    <a:pt x="400050" y="2666"/>
                  </a:lnTo>
                  <a:lnTo>
                    <a:pt x="400050" y="1269"/>
                  </a:lnTo>
                  <a:close/>
                </a:path>
                <a:path w="408939" h="334010">
                  <a:moveTo>
                    <a:pt x="13969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8780" y="1269"/>
                  </a:lnTo>
                  <a:lnTo>
                    <a:pt x="398780" y="126"/>
                  </a:lnTo>
                  <a:lnTo>
                    <a:pt x="13969" y="126"/>
                  </a:lnTo>
                  <a:close/>
                </a:path>
                <a:path w="408939" h="334010">
                  <a:moveTo>
                    <a:pt x="398780" y="0"/>
                  </a:moveTo>
                  <a:lnTo>
                    <a:pt x="397509" y="0"/>
                  </a:lnTo>
                  <a:lnTo>
                    <a:pt x="398780" y="126"/>
                  </a:lnTo>
                  <a:close/>
                </a:path>
                <a:path w="408939" h="334010">
                  <a:moveTo>
                    <a:pt x="5080" y="52070"/>
                  </a:moveTo>
                  <a:lnTo>
                    <a:pt x="0" y="52070"/>
                  </a:lnTo>
                  <a:lnTo>
                    <a:pt x="0" y="64769"/>
                  </a:lnTo>
                  <a:lnTo>
                    <a:pt x="5080" y="64769"/>
                  </a:lnTo>
                  <a:lnTo>
                    <a:pt x="5080" y="52070"/>
                  </a:lnTo>
                  <a:close/>
                </a:path>
                <a:path w="408939" h="334010">
                  <a:moveTo>
                    <a:pt x="408940" y="52070"/>
                  </a:moveTo>
                  <a:lnTo>
                    <a:pt x="403859" y="52070"/>
                  </a:lnTo>
                  <a:lnTo>
                    <a:pt x="403859" y="64769"/>
                  </a:lnTo>
                  <a:lnTo>
                    <a:pt x="408940" y="64769"/>
                  </a:lnTo>
                  <a:lnTo>
                    <a:pt x="408940" y="52070"/>
                  </a:lnTo>
                  <a:close/>
                </a:path>
                <a:path w="408939" h="334010">
                  <a:moveTo>
                    <a:pt x="5080" y="64770"/>
                  </a:moveTo>
                  <a:lnTo>
                    <a:pt x="0" y="64770"/>
                  </a:lnTo>
                  <a:lnTo>
                    <a:pt x="0" y="77469"/>
                  </a:lnTo>
                  <a:lnTo>
                    <a:pt x="5080" y="77469"/>
                  </a:lnTo>
                  <a:lnTo>
                    <a:pt x="5080" y="64770"/>
                  </a:lnTo>
                  <a:close/>
                </a:path>
                <a:path w="408939" h="334010">
                  <a:moveTo>
                    <a:pt x="408940" y="64770"/>
                  </a:moveTo>
                  <a:lnTo>
                    <a:pt x="403859" y="64770"/>
                  </a:lnTo>
                  <a:lnTo>
                    <a:pt x="403859" y="77469"/>
                  </a:lnTo>
                  <a:lnTo>
                    <a:pt x="408940" y="77469"/>
                  </a:lnTo>
                  <a:lnTo>
                    <a:pt x="408940" y="64770"/>
                  </a:lnTo>
                  <a:close/>
                </a:path>
                <a:path w="408939" h="334010">
                  <a:moveTo>
                    <a:pt x="5080" y="77470"/>
                  </a:moveTo>
                  <a:lnTo>
                    <a:pt x="0" y="77470"/>
                  </a:lnTo>
                  <a:lnTo>
                    <a:pt x="0" y="90169"/>
                  </a:lnTo>
                  <a:lnTo>
                    <a:pt x="5080" y="90169"/>
                  </a:lnTo>
                  <a:lnTo>
                    <a:pt x="5080" y="77470"/>
                  </a:lnTo>
                  <a:close/>
                </a:path>
                <a:path w="408939" h="334010">
                  <a:moveTo>
                    <a:pt x="408940" y="77470"/>
                  </a:moveTo>
                  <a:lnTo>
                    <a:pt x="403859" y="77470"/>
                  </a:lnTo>
                  <a:lnTo>
                    <a:pt x="403859" y="90169"/>
                  </a:lnTo>
                  <a:lnTo>
                    <a:pt x="408940" y="90169"/>
                  </a:lnTo>
                  <a:lnTo>
                    <a:pt x="408940" y="77470"/>
                  </a:lnTo>
                  <a:close/>
                </a:path>
                <a:path w="408939" h="334010">
                  <a:moveTo>
                    <a:pt x="5080" y="90170"/>
                  </a:moveTo>
                  <a:lnTo>
                    <a:pt x="0" y="90170"/>
                  </a:lnTo>
                  <a:lnTo>
                    <a:pt x="0" y="113029"/>
                  </a:lnTo>
                  <a:lnTo>
                    <a:pt x="5080" y="113029"/>
                  </a:lnTo>
                  <a:lnTo>
                    <a:pt x="5080" y="90170"/>
                  </a:lnTo>
                  <a:close/>
                </a:path>
                <a:path w="408939" h="334010">
                  <a:moveTo>
                    <a:pt x="408940" y="90170"/>
                  </a:moveTo>
                  <a:lnTo>
                    <a:pt x="403859" y="90170"/>
                  </a:lnTo>
                  <a:lnTo>
                    <a:pt x="403859" y="113029"/>
                  </a:lnTo>
                  <a:lnTo>
                    <a:pt x="408940" y="113029"/>
                  </a:lnTo>
                  <a:lnTo>
                    <a:pt x="408940" y="90170"/>
                  </a:lnTo>
                  <a:close/>
                </a:path>
                <a:path w="408939" h="334010">
                  <a:moveTo>
                    <a:pt x="5080" y="113030"/>
                  </a:moveTo>
                  <a:lnTo>
                    <a:pt x="0" y="113030"/>
                  </a:lnTo>
                  <a:lnTo>
                    <a:pt x="0" y="134619"/>
                  </a:lnTo>
                  <a:lnTo>
                    <a:pt x="5080" y="134619"/>
                  </a:lnTo>
                  <a:lnTo>
                    <a:pt x="5080" y="113030"/>
                  </a:lnTo>
                  <a:close/>
                </a:path>
                <a:path w="408939" h="334010">
                  <a:moveTo>
                    <a:pt x="408940" y="113030"/>
                  </a:moveTo>
                  <a:lnTo>
                    <a:pt x="403859" y="113030"/>
                  </a:lnTo>
                  <a:lnTo>
                    <a:pt x="403859" y="134619"/>
                  </a:lnTo>
                  <a:lnTo>
                    <a:pt x="408940" y="134619"/>
                  </a:lnTo>
                  <a:lnTo>
                    <a:pt x="408940" y="113030"/>
                  </a:lnTo>
                  <a:close/>
                </a:path>
                <a:path w="408939" h="334010">
                  <a:moveTo>
                    <a:pt x="5080" y="134620"/>
                  </a:moveTo>
                  <a:lnTo>
                    <a:pt x="0" y="134620"/>
                  </a:lnTo>
                  <a:lnTo>
                    <a:pt x="0" y="179069"/>
                  </a:lnTo>
                  <a:lnTo>
                    <a:pt x="5080" y="179069"/>
                  </a:lnTo>
                  <a:lnTo>
                    <a:pt x="5080" y="134620"/>
                  </a:lnTo>
                  <a:close/>
                </a:path>
                <a:path w="408939" h="334010">
                  <a:moveTo>
                    <a:pt x="408940" y="134620"/>
                  </a:moveTo>
                  <a:lnTo>
                    <a:pt x="403859" y="134620"/>
                  </a:lnTo>
                  <a:lnTo>
                    <a:pt x="403859" y="179069"/>
                  </a:lnTo>
                  <a:lnTo>
                    <a:pt x="408940" y="179069"/>
                  </a:lnTo>
                  <a:lnTo>
                    <a:pt x="408940" y="134620"/>
                  </a:lnTo>
                  <a:close/>
                </a:path>
                <a:path w="408939" h="334010">
                  <a:moveTo>
                    <a:pt x="5080" y="179070"/>
                  </a:moveTo>
                  <a:lnTo>
                    <a:pt x="0" y="179070"/>
                  </a:lnTo>
                  <a:lnTo>
                    <a:pt x="0" y="195579"/>
                  </a:lnTo>
                  <a:lnTo>
                    <a:pt x="5080" y="195579"/>
                  </a:lnTo>
                  <a:lnTo>
                    <a:pt x="5080" y="179070"/>
                  </a:lnTo>
                  <a:close/>
                </a:path>
                <a:path w="408939" h="334010">
                  <a:moveTo>
                    <a:pt x="408940" y="179070"/>
                  </a:moveTo>
                  <a:lnTo>
                    <a:pt x="403859" y="179070"/>
                  </a:lnTo>
                  <a:lnTo>
                    <a:pt x="403859" y="195579"/>
                  </a:lnTo>
                  <a:lnTo>
                    <a:pt x="408940" y="195579"/>
                  </a:lnTo>
                  <a:lnTo>
                    <a:pt x="408940" y="179070"/>
                  </a:lnTo>
                  <a:close/>
                </a:path>
                <a:path w="408939" h="334010">
                  <a:moveTo>
                    <a:pt x="5080" y="195580"/>
                  </a:moveTo>
                  <a:lnTo>
                    <a:pt x="0" y="195580"/>
                  </a:lnTo>
                  <a:lnTo>
                    <a:pt x="0" y="217169"/>
                  </a:lnTo>
                  <a:lnTo>
                    <a:pt x="5080" y="217169"/>
                  </a:lnTo>
                  <a:lnTo>
                    <a:pt x="5080" y="195580"/>
                  </a:lnTo>
                  <a:close/>
                </a:path>
                <a:path w="408939" h="334010">
                  <a:moveTo>
                    <a:pt x="408940" y="195580"/>
                  </a:moveTo>
                  <a:lnTo>
                    <a:pt x="403859" y="195580"/>
                  </a:lnTo>
                  <a:lnTo>
                    <a:pt x="403859" y="217169"/>
                  </a:lnTo>
                  <a:lnTo>
                    <a:pt x="408940" y="217169"/>
                  </a:lnTo>
                  <a:lnTo>
                    <a:pt x="408940" y="195580"/>
                  </a:lnTo>
                  <a:close/>
                </a:path>
                <a:path w="408939" h="334010">
                  <a:moveTo>
                    <a:pt x="5080" y="217170"/>
                  </a:moveTo>
                  <a:lnTo>
                    <a:pt x="0" y="217170"/>
                  </a:lnTo>
                  <a:lnTo>
                    <a:pt x="0" y="229869"/>
                  </a:lnTo>
                  <a:lnTo>
                    <a:pt x="5080" y="229869"/>
                  </a:lnTo>
                  <a:lnTo>
                    <a:pt x="5080" y="217170"/>
                  </a:lnTo>
                  <a:close/>
                </a:path>
                <a:path w="408939" h="334010">
                  <a:moveTo>
                    <a:pt x="408940" y="217170"/>
                  </a:moveTo>
                  <a:lnTo>
                    <a:pt x="403859" y="217170"/>
                  </a:lnTo>
                  <a:lnTo>
                    <a:pt x="403859" y="229869"/>
                  </a:lnTo>
                  <a:lnTo>
                    <a:pt x="408940" y="229869"/>
                  </a:lnTo>
                  <a:lnTo>
                    <a:pt x="408940" y="217170"/>
                  </a:lnTo>
                  <a:close/>
                </a:path>
                <a:path w="408939" h="334010">
                  <a:moveTo>
                    <a:pt x="5080" y="229870"/>
                  </a:moveTo>
                  <a:lnTo>
                    <a:pt x="0" y="229870"/>
                  </a:lnTo>
                  <a:lnTo>
                    <a:pt x="0" y="255269"/>
                  </a:lnTo>
                  <a:lnTo>
                    <a:pt x="5080" y="255269"/>
                  </a:lnTo>
                  <a:lnTo>
                    <a:pt x="5080" y="229870"/>
                  </a:lnTo>
                  <a:close/>
                </a:path>
                <a:path w="408939" h="334010">
                  <a:moveTo>
                    <a:pt x="408940" y="229870"/>
                  </a:moveTo>
                  <a:lnTo>
                    <a:pt x="403859" y="229870"/>
                  </a:lnTo>
                  <a:lnTo>
                    <a:pt x="403859" y="255269"/>
                  </a:lnTo>
                  <a:lnTo>
                    <a:pt x="408940" y="255269"/>
                  </a:lnTo>
                  <a:lnTo>
                    <a:pt x="408940" y="229870"/>
                  </a:lnTo>
                  <a:close/>
                </a:path>
                <a:path w="408939" h="334010">
                  <a:moveTo>
                    <a:pt x="5080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5080" y="274319"/>
                  </a:lnTo>
                  <a:lnTo>
                    <a:pt x="5080" y="255270"/>
                  </a:lnTo>
                  <a:close/>
                </a:path>
                <a:path w="408939" h="334010">
                  <a:moveTo>
                    <a:pt x="408940" y="255270"/>
                  </a:moveTo>
                  <a:lnTo>
                    <a:pt x="403859" y="255270"/>
                  </a:lnTo>
                  <a:lnTo>
                    <a:pt x="403859" y="274319"/>
                  </a:lnTo>
                  <a:lnTo>
                    <a:pt x="408940" y="274319"/>
                  </a:lnTo>
                  <a:lnTo>
                    <a:pt x="408940" y="255270"/>
                  </a:lnTo>
                  <a:close/>
                </a:path>
                <a:path w="408939" h="334010">
                  <a:moveTo>
                    <a:pt x="508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5080" y="280669"/>
                  </a:lnTo>
                  <a:lnTo>
                    <a:pt x="5080" y="274320"/>
                  </a:lnTo>
                  <a:close/>
                </a:path>
                <a:path w="408939" h="334010">
                  <a:moveTo>
                    <a:pt x="408940" y="274320"/>
                  </a:moveTo>
                  <a:lnTo>
                    <a:pt x="403859" y="274320"/>
                  </a:lnTo>
                  <a:lnTo>
                    <a:pt x="403859" y="280669"/>
                  </a:lnTo>
                  <a:lnTo>
                    <a:pt x="408940" y="280669"/>
                  </a:lnTo>
                  <a:lnTo>
                    <a:pt x="408940" y="274320"/>
                  </a:lnTo>
                  <a:close/>
                </a:path>
                <a:path w="408939" h="334010">
                  <a:moveTo>
                    <a:pt x="400050" y="332739"/>
                  </a:moveTo>
                  <a:lnTo>
                    <a:pt x="11430" y="332739"/>
                  </a:lnTo>
                  <a:lnTo>
                    <a:pt x="11430" y="334010"/>
                  </a:lnTo>
                  <a:lnTo>
                    <a:pt x="400050" y="334010"/>
                  </a:lnTo>
                  <a:lnTo>
                    <a:pt x="400050" y="332739"/>
                  </a:lnTo>
                  <a:close/>
                </a:path>
                <a:path w="408939" h="334010">
                  <a:moveTo>
                    <a:pt x="401319" y="331597"/>
                  </a:moveTo>
                  <a:lnTo>
                    <a:pt x="10159" y="331597"/>
                  </a:lnTo>
                  <a:lnTo>
                    <a:pt x="10159" y="332739"/>
                  </a:lnTo>
                  <a:lnTo>
                    <a:pt x="401319" y="332739"/>
                  </a:lnTo>
                  <a:lnTo>
                    <a:pt x="401319" y="331597"/>
                  </a:lnTo>
                  <a:close/>
                </a:path>
                <a:path w="408939" h="334010">
                  <a:moveTo>
                    <a:pt x="402590" y="330200"/>
                  </a:moveTo>
                  <a:lnTo>
                    <a:pt x="8889" y="330200"/>
                  </a:lnTo>
                  <a:lnTo>
                    <a:pt x="8889" y="331597"/>
                  </a:lnTo>
                  <a:lnTo>
                    <a:pt x="402590" y="331597"/>
                  </a:lnTo>
                  <a:lnTo>
                    <a:pt x="402590" y="330200"/>
                  </a:lnTo>
                  <a:close/>
                </a:path>
                <a:path w="408939" h="334010">
                  <a:moveTo>
                    <a:pt x="408940" y="280924"/>
                  </a:moveTo>
                  <a:lnTo>
                    <a:pt x="403859" y="280924"/>
                  </a:lnTo>
                  <a:lnTo>
                    <a:pt x="403859" y="329057"/>
                  </a:lnTo>
                  <a:lnTo>
                    <a:pt x="405130" y="329057"/>
                  </a:lnTo>
                  <a:lnTo>
                    <a:pt x="405130" y="327660"/>
                  </a:lnTo>
                  <a:lnTo>
                    <a:pt x="406400" y="327660"/>
                  </a:lnTo>
                  <a:lnTo>
                    <a:pt x="406400" y="326389"/>
                  </a:lnTo>
                  <a:lnTo>
                    <a:pt x="407669" y="326389"/>
                  </a:lnTo>
                  <a:lnTo>
                    <a:pt x="407669" y="325247"/>
                  </a:lnTo>
                  <a:lnTo>
                    <a:pt x="408940" y="325247"/>
                  </a:lnTo>
                  <a:lnTo>
                    <a:pt x="408940" y="280924"/>
                  </a:lnTo>
                  <a:close/>
                </a:path>
                <a:path w="408939" h="334010">
                  <a:moveTo>
                    <a:pt x="5080" y="280924"/>
                  </a:moveTo>
                  <a:lnTo>
                    <a:pt x="0" y="280924"/>
                  </a:lnTo>
                  <a:lnTo>
                    <a:pt x="0" y="322707"/>
                  </a:lnTo>
                  <a:lnTo>
                    <a:pt x="1269" y="322707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247"/>
                  </a:lnTo>
                  <a:lnTo>
                    <a:pt x="3809" y="325247"/>
                  </a:lnTo>
                  <a:lnTo>
                    <a:pt x="3809" y="326389"/>
                  </a:lnTo>
                  <a:lnTo>
                    <a:pt x="5080" y="326389"/>
                  </a:lnTo>
                  <a:lnTo>
                    <a:pt x="5080" y="280924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905759" y="2255520"/>
              <a:ext cx="398780" cy="326390"/>
            </a:xfrm>
            <a:custGeom>
              <a:avLst/>
              <a:gdLst/>
              <a:ahLst/>
              <a:cxnLst/>
              <a:rect l="l" t="t" r="r" b="b"/>
              <a:pathLst>
                <a:path w="398779" h="326389">
                  <a:moveTo>
                    <a:pt x="2539" y="47116"/>
                  </a:moveTo>
                  <a:lnTo>
                    <a:pt x="0" y="47116"/>
                  </a:lnTo>
                  <a:lnTo>
                    <a:pt x="0" y="48259"/>
                  </a:lnTo>
                  <a:lnTo>
                    <a:pt x="2539" y="48259"/>
                  </a:lnTo>
                  <a:lnTo>
                    <a:pt x="2539" y="47116"/>
                  </a:lnTo>
                  <a:close/>
                </a:path>
                <a:path w="398779" h="326389">
                  <a:moveTo>
                    <a:pt x="398779" y="47116"/>
                  </a:moveTo>
                  <a:lnTo>
                    <a:pt x="396239" y="47116"/>
                  </a:lnTo>
                  <a:lnTo>
                    <a:pt x="396239" y="48259"/>
                  </a:lnTo>
                  <a:lnTo>
                    <a:pt x="398779" y="48259"/>
                  </a:lnTo>
                  <a:lnTo>
                    <a:pt x="398779" y="47116"/>
                  </a:lnTo>
                  <a:close/>
                </a:path>
                <a:path w="398779" h="326389">
                  <a:moveTo>
                    <a:pt x="2539" y="40766"/>
                  </a:moveTo>
                  <a:lnTo>
                    <a:pt x="0" y="40766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40766"/>
                  </a:lnTo>
                  <a:close/>
                </a:path>
                <a:path w="398779" h="326389">
                  <a:moveTo>
                    <a:pt x="398779" y="40766"/>
                  </a:moveTo>
                  <a:lnTo>
                    <a:pt x="396239" y="40766"/>
                  </a:lnTo>
                  <a:lnTo>
                    <a:pt x="396239" y="46989"/>
                  </a:lnTo>
                  <a:lnTo>
                    <a:pt x="398779" y="46989"/>
                  </a:lnTo>
                  <a:lnTo>
                    <a:pt x="398779" y="40766"/>
                  </a:lnTo>
                  <a:close/>
                </a:path>
                <a:path w="398779" h="326389">
                  <a:moveTo>
                    <a:pt x="2539" y="31876"/>
                  </a:moveTo>
                  <a:lnTo>
                    <a:pt x="0" y="31876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1876"/>
                  </a:lnTo>
                  <a:close/>
                </a:path>
                <a:path w="398779" h="326389">
                  <a:moveTo>
                    <a:pt x="398779" y="31876"/>
                  </a:moveTo>
                  <a:lnTo>
                    <a:pt x="396239" y="31876"/>
                  </a:lnTo>
                  <a:lnTo>
                    <a:pt x="396239" y="40639"/>
                  </a:lnTo>
                  <a:lnTo>
                    <a:pt x="398779" y="40639"/>
                  </a:lnTo>
                  <a:lnTo>
                    <a:pt x="398779" y="31876"/>
                  </a:lnTo>
                  <a:close/>
                </a:path>
                <a:path w="398779" h="326389">
                  <a:moveTo>
                    <a:pt x="2539" y="28066"/>
                  </a:moveTo>
                  <a:lnTo>
                    <a:pt x="0" y="28066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8066"/>
                  </a:lnTo>
                  <a:close/>
                </a:path>
                <a:path w="398779" h="326389">
                  <a:moveTo>
                    <a:pt x="398779" y="28066"/>
                  </a:moveTo>
                  <a:lnTo>
                    <a:pt x="396239" y="28066"/>
                  </a:lnTo>
                  <a:lnTo>
                    <a:pt x="396239" y="31749"/>
                  </a:lnTo>
                  <a:lnTo>
                    <a:pt x="398779" y="31749"/>
                  </a:lnTo>
                  <a:lnTo>
                    <a:pt x="398779" y="28066"/>
                  </a:lnTo>
                  <a:close/>
                </a:path>
                <a:path w="398779" h="326389">
                  <a:moveTo>
                    <a:pt x="2539" y="25526"/>
                  </a:moveTo>
                  <a:lnTo>
                    <a:pt x="0" y="25526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5526"/>
                  </a:lnTo>
                  <a:close/>
                </a:path>
                <a:path w="398779" h="326389">
                  <a:moveTo>
                    <a:pt x="398779" y="25526"/>
                  </a:moveTo>
                  <a:lnTo>
                    <a:pt x="396239" y="25526"/>
                  </a:lnTo>
                  <a:lnTo>
                    <a:pt x="396239" y="27939"/>
                  </a:lnTo>
                  <a:lnTo>
                    <a:pt x="398779" y="27939"/>
                  </a:lnTo>
                  <a:lnTo>
                    <a:pt x="398779" y="25526"/>
                  </a:lnTo>
                  <a:close/>
                </a:path>
                <a:path w="398779" h="326389">
                  <a:moveTo>
                    <a:pt x="2539" y="21716"/>
                  </a:moveTo>
                  <a:lnTo>
                    <a:pt x="0" y="21716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1716"/>
                  </a:lnTo>
                  <a:close/>
                </a:path>
                <a:path w="398779" h="326389">
                  <a:moveTo>
                    <a:pt x="398779" y="21716"/>
                  </a:moveTo>
                  <a:lnTo>
                    <a:pt x="396239" y="21716"/>
                  </a:lnTo>
                  <a:lnTo>
                    <a:pt x="396239" y="25399"/>
                  </a:lnTo>
                  <a:lnTo>
                    <a:pt x="398779" y="25399"/>
                  </a:lnTo>
                  <a:lnTo>
                    <a:pt x="398779" y="21716"/>
                  </a:lnTo>
                  <a:close/>
                </a:path>
                <a:path w="398779" h="326389">
                  <a:moveTo>
                    <a:pt x="2539" y="19176"/>
                  </a:moveTo>
                  <a:lnTo>
                    <a:pt x="0" y="19176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9176"/>
                  </a:lnTo>
                  <a:close/>
                </a:path>
                <a:path w="398779" h="326389">
                  <a:moveTo>
                    <a:pt x="398779" y="19176"/>
                  </a:moveTo>
                  <a:lnTo>
                    <a:pt x="396239" y="19176"/>
                  </a:lnTo>
                  <a:lnTo>
                    <a:pt x="396239" y="21589"/>
                  </a:lnTo>
                  <a:lnTo>
                    <a:pt x="398779" y="21589"/>
                  </a:lnTo>
                  <a:lnTo>
                    <a:pt x="398779" y="19176"/>
                  </a:lnTo>
                  <a:close/>
                </a:path>
                <a:path w="398779" h="326389">
                  <a:moveTo>
                    <a:pt x="2539" y="15366"/>
                  </a:moveTo>
                  <a:lnTo>
                    <a:pt x="0" y="15366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5366"/>
                  </a:lnTo>
                  <a:close/>
                </a:path>
                <a:path w="398779" h="326389">
                  <a:moveTo>
                    <a:pt x="398779" y="15366"/>
                  </a:moveTo>
                  <a:lnTo>
                    <a:pt x="396239" y="15366"/>
                  </a:lnTo>
                  <a:lnTo>
                    <a:pt x="396239" y="19049"/>
                  </a:lnTo>
                  <a:lnTo>
                    <a:pt x="398779" y="19049"/>
                  </a:lnTo>
                  <a:lnTo>
                    <a:pt x="398779" y="15366"/>
                  </a:lnTo>
                  <a:close/>
                </a:path>
                <a:path w="398779" h="326389">
                  <a:moveTo>
                    <a:pt x="2539" y="12826"/>
                  </a:moveTo>
                  <a:lnTo>
                    <a:pt x="0" y="12826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2826"/>
                  </a:lnTo>
                  <a:close/>
                </a:path>
                <a:path w="398779" h="326389">
                  <a:moveTo>
                    <a:pt x="398779" y="12826"/>
                  </a:moveTo>
                  <a:lnTo>
                    <a:pt x="396239" y="12826"/>
                  </a:lnTo>
                  <a:lnTo>
                    <a:pt x="396239" y="15239"/>
                  </a:lnTo>
                  <a:lnTo>
                    <a:pt x="398779" y="15239"/>
                  </a:lnTo>
                  <a:lnTo>
                    <a:pt x="398779" y="12826"/>
                  </a:lnTo>
                  <a:close/>
                </a:path>
                <a:path w="398779" h="326389">
                  <a:moveTo>
                    <a:pt x="2539" y="9016"/>
                  </a:moveTo>
                  <a:lnTo>
                    <a:pt x="0" y="9016"/>
                  </a:lnTo>
                  <a:lnTo>
                    <a:pt x="0" y="12699"/>
                  </a:lnTo>
                  <a:lnTo>
                    <a:pt x="2539" y="12699"/>
                  </a:lnTo>
                  <a:lnTo>
                    <a:pt x="2539" y="9016"/>
                  </a:lnTo>
                  <a:close/>
                </a:path>
                <a:path w="398779" h="326389">
                  <a:moveTo>
                    <a:pt x="398779" y="9016"/>
                  </a:moveTo>
                  <a:lnTo>
                    <a:pt x="396239" y="9016"/>
                  </a:lnTo>
                  <a:lnTo>
                    <a:pt x="396239" y="12699"/>
                  </a:lnTo>
                  <a:lnTo>
                    <a:pt x="398779" y="12699"/>
                  </a:lnTo>
                  <a:lnTo>
                    <a:pt x="398779" y="9016"/>
                  </a:lnTo>
                  <a:close/>
                </a:path>
                <a:path w="398779" h="326389">
                  <a:moveTo>
                    <a:pt x="2539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6476"/>
                  </a:lnTo>
                  <a:close/>
                </a:path>
                <a:path w="398779" h="326389">
                  <a:moveTo>
                    <a:pt x="398779" y="6476"/>
                  </a:moveTo>
                  <a:lnTo>
                    <a:pt x="396239" y="6476"/>
                  </a:lnTo>
                  <a:lnTo>
                    <a:pt x="396239" y="8889"/>
                  </a:lnTo>
                  <a:lnTo>
                    <a:pt x="398779" y="8889"/>
                  </a:lnTo>
                  <a:lnTo>
                    <a:pt x="398779" y="6476"/>
                  </a:lnTo>
                  <a:close/>
                </a:path>
                <a:path w="398779" h="326389">
                  <a:moveTo>
                    <a:pt x="2539" y="2539"/>
                  </a:move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2539"/>
                  </a:lnTo>
                  <a:close/>
                </a:path>
                <a:path w="398779" h="326389">
                  <a:moveTo>
                    <a:pt x="398779" y="2666"/>
                  </a:moveTo>
                  <a:lnTo>
                    <a:pt x="396239" y="2666"/>
                  </a:lnTo>
                  <a:lnTo>
                    <a:pt x="396239" y="6349"/>
                  </a:lnTo>
                  <a:lnTo>
                    <a:pt x="398779" y="6349"/>
                  </a:lnTo>
                  <a:lnTo>
                    <a:pt x="398779" y="2666"/>
                  </a:lnTo>
                  <a:close/>
                </a:path>
                <a:path w="398779" h="326389">
                  <a:moveTo>
                    <a:pt x="398779" y="1396"/>
                  </a:moveTo>
                  <a:lnTo>
                    <a:pt x="2539" y="1396"/>
                  </a:lnTo>
                  <a:lnTo>
                    <a:pt x="2539" y="2539"/>
                  </a:lnTo>
                  <a:lnTo>
                    <a:pt x="398779" y="2539"/>
                  </a:lnTo>
                  <a:lnTo>
                    <a:pt x="398779" y="1396"/>
                  </a:lnTo>
                  <a:close/>
                </a:path>
                <a:path w="398779" h="326389">
                  <a:moveTo>
                    <a:pt x="5079" y="0"/>
                  </a:moveTo>
                  <a:lnTo>
                    <a:pt x="3809" y="0"/>
                  </a:lnTo>
                  <a:lnTo>
                    <a:pt x="3809" y="1396"/>
                  </a:lnTo>
                  <a:lnTo>
                    <a:pt x="397510" y="1396"/>
                  </a:lnTo>
                  <a:lnTo>
                    <a:pt x="397510" y="126"/>
                  </a:lnTo>
                  <a:lnTo>
                    <a:pt x="5079" y="126"/>
                  </a:lnTo>
                  <a:close/>
                </a:path>
                <a:path w="398779" h="326389">
                  <a:moveTo>
                    <a:pt x="397510" y="0"/>
                  </a:moveTo>
                  <a:lnTo>
                    <a:pt x="396239" y="0"/>
                  </a:lnTo>
                  <a:lnTo>
                    <a:pt x="397510" y="126"/>
                  </a:lnTo>
                  <a:close/>
                </a:path>
                <a:path w="398779" h="326389">
                  <a:moveTo>
                    <a:pt x="2539" y="48260"/>
                  </a:moveTo>
                  <a:lnTo>
                    <a:pt x="0" y="48260"/>
                  </a:lnTo>
                  <a:lnTo>
                    <a:pt x="0" y="60959"/>
                  </a:lnTo>
                  <a:lnTo>
                    <a:pt x="2539" y="60959"/>
                  </a:lnTo>
                  <a:lnTo>
                    <a:pt x="2539" y="48260"/>
                  </a:lnTo>
                  <a:close/>
                </a:path>
                <a:path w="398779" h="326389">
                  <a:moveTo>
                    <a:pt x="398779" y="48260"/>
                  </a:moveTo>
                  <a:lnTo>
                    <a:pt x="396239" y="48260"/>
                  </a:lnTo>
                  <a:lnTo>
                    <a:pt x="396239" y="60959"/>
                  </a:lnTo>
                  <a:lnTo>
                    <a:pt x="398779" y="60959"/>
                  </a:lnTo>
                  <a:lnTo>
                    <a:pt x="398779" y="48260"/>
                  </a:lnTo>
                  <a:close/>
                </a:path>
                <a:path w="398779" h="326389">
                  <a:moveTo>
                    <a:pt x="2539" y="60960"/>
                  </a:moveTo>
                  <a:lnTo>
                    <a:pt x="0" y="60960"/>
                  </a:lnTo>
                  <a:lnTo>
                    <a:pt x="0" y="73659"/>
                  </a:lnTo>
                  <a:lnTo>
                    <a:pt x="2539" y="73659"/>
                  </a:lnTo>
                  <a:lnTo>
                    <a:pt x="2539" y="60960"/>
                  </a:lnTo>
                  <a:close/>
                </a:path>
                <a:path w="398779" h="326389">
                  <a:moveTo>
                    <a:pt x="398779" y="60960"/>
                  </a:moveTo>
                  <a:lnTo>
                    <a:pt x="396239" y="60960"/>
                  </a:lnTo>
                  <a:lnTo>
                    <a:pt x="396239" y="73659"/>
                  </a:lnTo>
                  <a:lnTo>
                    <a:pt x="398779" y="73659"/>
                  </a:lnTo>
                  <a:lnTo>
                    <a:pt x="398779" y="60960"/>
                  </a:lnTo>
                  <a:close/>
                </a:path>
                <a:path w="398779" h="326389">
                  <a:moveTo>
                    <a:pt x="2539" y="73660"/>
                  </a:moveTo>
                  <a:lnTo>
                    <a:pt x="0" y="73660"/>
                  </a:lnTo>
                  <a:lnTo>
                    <a:pt x="0" y="86359"/>
                  </a:lnTo>
                  <a:lnTo>
                    <a:pt x="2539" y="86359"/>
                  </a:lnTo>
                  <a:lnTo>
                    <a:pt x="2539" y="73660"/>
                  </a:lnTo>
                  <a:close/>
                </a:path>
                <a:path w="398779" h="326389">
                  <a:moveTo>
                    <a:pt x="398779" y="73660"/>
                  </a:moveTo>
                  <a:lnTo>
                    <a:pt x="396239" y="73660"/>
                  </a:lnTo>
                  <a:lnTo>
                    <a:pt x="396239" y="86359"/>
                  </a:lnTo>
                  <a:lnTo>
                    <a:pt x="398779" y="86359"/>
                  </a:lnTo>
                  <a:lnTo>
                    <a:pt x="398779" y="73660"/>
                  </a:lnTo>
                  <a:close/>
                </a:path>
                <a:path w="398779" h="326389">
                  <a:moveTo>
                    <a:pt x="2539" y="86360"/>
                  </a:moveTo>
                  <a:lnTo>
                    <a:pt x="0" y="86360"/>
                  </a:lnTo>
                  <a:lnTo>
                    <a:pt x="0" y="109219"/>
                  </a:lnTo>
                  <a:lnTo>
                    <a:pt x="2539" y="109219"/>
                  </a:lnTo>
                  <a:lnTo>
                    <a:pt x="2539" y="86360"/>
                  </a:lnTo>
                  <a:close/>
                </a:path>
                <a:path w="398779" h="326389">
                  <a:moveTo>
                    <a:pt x="398779" y="86360"/>
                  </a:moveTo>
                  <a:lnTo>
                    <a:pt x="396239" y="86360"/>
                  </a:lnTo>
                  <a:lnTo>
                    <a:pt x="396239" y="109219"/>
                  </a:lnTo>
                  <a:lnTo>
                    <a:pt x="398779" y="109219"/>
                  </a:lnTo>
                  <a:lnTo>
                    <a:pt x="398779" y="86360"/>
                  </a:lnTo>
                  <a:close/>
                </a:path>
                <a:path w="398779" h="326389">
                  <a:moveTo>
                    <a:pt x="2539" y="109220"/>
                  </a:moveTo>
                  <a:lnTo>
                    <a:pt x="0" y="109220"/>
                  </a:lnTo>
                  <a:lnTo>
                    <a:pt x="0" y="130809"/>
                  </a:lnTo>
                  <a:lnTo>
                    <a:pt x="2539" y="130809"/>
                  </a:lnTo>
                  <a:lnTo>
                    <a:pt x="2539" y="109220"/>
                  </a:lnTo>
                  <a:close/>
                </a:path>
                <a:path w="398779" h="326389">
                  <a:moveTo>
                    <a:pt x="398779" y="109220"/>
                  </a:moveTo>
                  <a:lnTo>
                    <a:pt x="396239" y="109220"/>
                  </a:lnTo>
                  <a:lnTo>
                    <a:pt x="396239" y="130809"/>
                  </a:lnTo>
                  <a:lnTo>
                    <a:pt x="398779" y="130809"/>
                  </a:lnTo>
                  <a:lnTo>
                    <a:pt x="398779" y="109220"/>
                  </a:lnTo>
                  <a:close/>
                </a:path>
                <a:path w="398779" h="326389">
                  <a:moveTo>
                    <a:pt x="2539" y="130810"/>
                  </a:moveTo>
                  <a:lnTo>
                    <a:pt x="0" y="130810"/>
                  </a:lnTo>
                  <a:lnTo>
                    <a:pt x="0" y="175259"/>
                  </a:lnTo>
                  <a:lnTo>
                    <a:pt x="2539" y="175259"/>
                  </a:lnTo>
                  <a:lnTo>
                    <a:pt x="2539" y="130810"/>
                  </a:lnTo>
                  <a:close/>
                </a:path>
                <a:path w="398779" h="326389">
                  <a:moveTo>
                    <a:pt x="398779" y="130810"/>
                  </a:moveTo>
                  <a:lnTo>
                    <a:pt x="396239" y="130810"/>
                  </a:lnTo>
                  <a:lnTo>
                    <a:pt x="396239" y="175259"/>
                  </a:lnTo>
                  <a:lnTo>
                    <a:pt x="398779" y="175259"/>
                  </a:lnTo>
                  <a:lnTo>
                    <a:pt x="398779" y="130810"/>
                  </a:lnTo>
                  <a:close/>
                </a:path>
                <a:path w="398779" h="326389">
                  <a:moveTo>
                    <a:pt x="2539" y="175260"/>
                  </a:moveTo>
                  <a:lnTo>
                    <a:pt x="0" y="175260"/>
                  </a:lnTo>
                  <a:lnTo>
                    <a:pt x="0" y="191769"/>
                  </a:lnTo>
                  <a:lnTo>
                    <a:pt x="2539" y="191769"/>
                  </a:lnTo>
                  <a:lnTo>
                    <a:pt x="2539" y="175260"/>
                  </a:lnTo>
                  <a:close/>
                </a:path>
                <a:path w="398779" h="326389">
                  <a:moveTo>
                    <a:pt x="398779" y="175260"/>
                  </a:moveTo>
                  <a:lnTo>
                    <a:pt x="396239" y="175260"/>
                  </a:lnTo>
                  <a:lnTo>
                    <a:pt x="396239" y="191769"/>
                  </a:lnTo>
                  <a:lnTo>
                    <a:pt x="398779" y="191769"/>
                  </a:lnTo>
                  <a:lnTo>
                    <a:pt x="398779" y="175260"/>
                  </a:lnTo>
                  <a:close/>
                </a:path>
                <a:path w="398779" h="326389">
                  <a:moveTo>
                    <a:pt x="2539" y="191770"/>
                  </a:moveTo>
                  <a:lnTo>
                    <a:pt x="0" y="191770"/>
                  </a:lnTo>
                  <a:lnTo>
                    <a:pt x="0" y="213359"/>
                  </a:lnTo>
                  <a:lnTo>
                    <a:pt x="2539" y="213359"/>
                  </a:lnTo>
                  <a:lnTo>
                    <a:pt x="2539" y="191770"/>
                  </a:lnTo>
                  <a:close/>
                </a:path>
                <a:path w="398779" h="326389">
                  <a:moveTo>
                    <a:pt x="398779" y="191770"/>
                  </a:moveTo>
                  <a:lnTo>
                    <a:pt x="396239" y="191770"/>
                  </a:lnTo>
                  <a:lnTo>
                    <a:pt x="396239" y="213359"/>
                  </a:lnTo>
                  <a:lnTo>
                    <a:pt x="398779" y="213359"/>
                  </a:lnTo>
                  <a:lnTo>
                    <a:pt x="398779" y="191770"/>
                  </a:lnTo>
                  <a:close/>
                </a:path>
                <a:path w="398779" h="326389">
                  <a:moveTo>
                    <a:pt x="253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2539" y="226059"/>
                  </a:lnTo>
                  <a:lnTo>
                    <a:pt x="2539" y="213360"/>
                  </a:lnTo>
                  <a:close/>
                </a:path>
                <a:path w="398779" h="326389">
                  <a:moveTo>
                    <a:pt x="398779" y="213360"/>
                  </a:moveTo>
                  <a:lnTo>
                    <a:pt x="396239" y="213360"/>
                  </a:lnTo>
                  <a:lnTo>
                    <a:pt x="396239" y="226059"/>
                  </a:lnTo>
                  <a:lnTo>
                    <a:pt x="398779" y="226059"/>
                  </a:lnTo>
                  <a:lnTo>
                    <a:pt x="398779" y="213360"/>
                  </a:lnTo>
                  <a:close/>
                </a:path>
                <a:path w="398779" h="326389">
                  <a:moveTo>
                    <a:pt x="2539" y="226060"/>
                  </a:moveTo>
                  <a:lnTo>
                    <a:pt x="0" y="226060"/>
                  </a:lnTo>
                  <a:lnTo>
                    <a:pt x="0" y="251459"/>
                  </a:lnTo>
                  <a:lnTo>
                    <a:pt x="2539" y="251459"/>
                  </a:lnTo>
                  <a:lnTo>
                    <a:pt x="2539" y="226060"/>
                  </a:lnTo>
                  <a:close/>
                </a:path>
                <a:path w="398779" h="326389">
                  <a:moveTo>
                    <a:pt x="398779" y="226060"/>
                  </a:moveTo>
                  <a:lnTo>
                    <a:pt x="396239" y="226060"/>
                  </a:lnTo>
                  <a:lnTo>
                    <a:pt x="396239" y="251459"/>
                  </a:lnTo>
                  <a:lnTo>
                    <a:pt x="398779" y="251459"/>
                  </a:lnTo>
                  <a:lnTo>
                    <a:pt x="398779" y="226060"/>
                  </a:lnTo>
                  <a:close/>
                </a:path>
                <a:path w="398779" h="326389">
                  <a:moveTo>
                    <a:pt x="2539" y="251460"/>
                  </a:moveTo>
                  <a:lnTo>
                    <a:pt x="0" y="251460"/>
                  </a:lnTo>
                  <a:lnTo>
                    <a:pt x="0" y="270509"/>
                  </a:lnTo>
                  <a:lnTo>
                    <a:pt x="2539" y="270509"/>
                  </a:lnTo>
                  <a:lnTo>
                    <a:pt x="2539" y="251460"/>
                  </a:lnTo>
                  <a:close/>
                </a:path>
                <a:path w="398779" h="326389">
                  <a:moveTo>
                    <a:pt x="398779" y="251460"/>
                  </a:moveTo>
                  <a:lnTo>
                    <a:pt x="396239" y="251460"/>
                  </a:lnTo>
                  <a:lnTo>
                    <a:pt x="396239" y="270509"/>
                  </a:lnTo>
                  <a:lnTo>
                    <a:pt x="398779" y="270509"/>
                  </a:lnTo>
                  <a:lnTo>
                    <a:pt x="398779" y="251460"/>
                  </a:lnTo>
                  <a:close/>
                </a:path>
                <a:path w="398779" h="326389">
                  <a:moveTo>
                    <a:pt x="2539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2539" y="276859"/>
                  </a:lnTo>
                  <a:lnTo>
                    <a:pt x="2539" y="270510"/>
                  </a:lnTo>
                  <a:close/>
                </a:path>
                <a:path w="398779" h="326389">
                  <a:moveTo>
                    <a:pt x="398779" y="270510"/>
                  </a:moveTo>
                  <a:lnTo>
                    <a:pt x="396239" y="270510"/>
                  </a:lnTo>
                  <a:lnTo>
                    <a:pt x="396239" y="276859"/>
                  </a:lnTo>
                  <a:lnTo>
                    <a:pt x="398779" y="276859"/>
                  </a:lnTo>
                  <a:lnTo>
                    <a:pt x="398779" y="270510"/>
                  </a:lnTo>
                  <a:close/>
                </a:path>
                <a:path w="398779" h="326389">
                  <a:moveTo>
                    <a:pt x="2539" y="277113"/>
                  </a:moveTo>
                  <a:lnTo>
                    <a:pt x="0" y="277113"/>
                  </a:lnTo>
                  <a:lnTo>
                    <a:pt x="0" y="323976"/>
                  </a:lnTo>
                  <a:lnTo>
                    <a:pt x="1269" y="323976"/>
                  </a:lnTo>
                  <a:lnTo>
                    <a:pt x="1269" y="325247"/>
                  </a:lnTo>
                  <a:lnTo>
                    <a:pt x="2539" y="325247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2579"/>
                  </a:lnTo>
                  <a:lnTo>
                    <a:pt x="2539" y="322579"/>
                  </a:lnTo>
                  <a:lnTo>
                    <a:pt x="2539" y="277113"/>
                  </a:lnTo>
                  <a:close/>
                </a:path>
                <a:path w="398779" h="326389">
                  <a:moveTo>
                    <a:pt x="398779" y="277113"/>
                  </a:moveTo>
                  <a:lnTo>
                    <a:pt x="396239" y="277113"/>
                  </a:lnTo>
                  <a:lnTo>
                    <a:pt x="396239" y="322579"/>
                  </a:lnTo>
                  <a:lnTo>
                    <a:pt x="398779" y="322579"/>
                  </a:lnTo>
                  <a:lnTo>
                    <a:pt x="398779" y="277113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908300" y="2258187"/>
              <a:ext cx="393700" cy="320040"/>
            </a:xfrm>
            <a:custGeom>
              <a:avLst/>
              <a:gdLst/>
              <a:ahLst/>
              <a:cxnLst/>
              <a:rect l="l" t="t" r="r" b="b"/>
              <a:pathLst>
                <a:path w="393700" h="320039">
                  <a:moveTo>
                    <a:pt x="3810" y="44450"/>
                  </a:moveTo>
                  <a:lnTo>
                    <a:pt x="0" y="44450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4450"/>
                  </a:lnTo>
                  <a:close/>
                </a:path>
                <a:path w="393700" h="320039">
                  <a:moveTo>
                    <a:pt x="393700" y="44450"/>
                  </a:moveTo>
                  <a:lnTo>
                    <a:pt x="389889" y="44450"/>
                  </a:lnTo>
                  <a:lnTo>
                    <a:pt x="389889" y="45592"/>
                  </a:lnTo>
                  <a:lnTo>
                    <a:pt x="393700" y="45592"/>
                  </a:lnTo>
                  <a:lnTo>
                    <a:pt x="393700" y="44450"/>
                  </a:lnTo>
                  <a:close/>
                </a:path>
                <a:path w="393700" h="320039">
                  <a:moveTo>
                    <a:pt x="3810" y="38100"/>
                  </a:moveTo>
                  <a:lnTo>
                    <a:pt x="0" y="38100"/>
                  </a:lnTo>
                  <a:lnTo>
                    <a:pt x="0" y="44322"/>
                  </a:lnTo>
                  <a:lnTo>
                    <a:pt x="3810" y="44322"/>
                  </a:lnTo>
                  <a:lnTo>
                    <a:pt x="3810" y="38100"/>
                  </a:lnTo>
                  <a:close/>
                </a:path>
                <a:path w="393700" h="320039">
                  <a:moveTo>
                    <a:pt x="393700" y="38100"/>
                  </a:moveTo>
                  <a:lnTo>
                    <a:pt x="389889" y="38100"/>
                  </a:lnTo>
                  <a:lnTo>
                    <a:pt x="389889" y="44322"/>
                  </a:lnTo>
                  <a:lnTo>
                    <a:pt x="393700" y="44322"/>
                  </a:lnTo>
                  <a:lnTo>
                    <a:pt x="393700" y="38100"/>
                  </a:lnTo>
                  <a:close/>
                </a:path>
                <a:path w="393700" h="320039">
                  <a:moveTo>
                    <a:pt x="3810" y="29209"/>
                  </a:moveTo>
                  <a:lnTo>
                    <a:pt x="0" y="29209"/>
                  </a:lnTo>
                  <a:lnTo>
                    <a:pt x="0" y="37972"/>
                  </a:lnTo>
                  <a:lnTo>
                    <a:pt x="3810" y="37972"/>
                  </a:lnTo>
                  <a:lnTo>
                    <a:pt x="3810" y="29209"/>
                  </a:lnTo>
                  <a:close/>
                </a:path>
                <a:path w="393700" h="320039">
                  <a:moveTo>
                    <a:pt x="393700" y="29209"/>
                  </a:moveTo>
                  <a:lnTo>
                    <a:pt x="389889" y="29209"/>
                  </a:lnTo>
                  <a:lnTo>
                    <a:pt x="389889" y="37972"/>
                  </a:lnTo>
                  <a:lnTo>
                    <a:pt x="393700" y="37972"/>
                  </a:lnTo>
                  <a:lnTo>
                    <a:pt x="393700" y="29209"/>
                  </a:lnTo>
                  <a:close/>
                </a:path>
                <a:path w="393700" h="320039">
                  <a:moveTo>
                    <a:pt x="3810" y="25400"/>
                  </a:moveTo>
                  <a:lnTo>
                    <a:pt x="0" y="25400"/>
                  </a:lnTo>
                  <a:lnTo>
                    <a:pt x="0" y="29082"/>
                  </a:lnTo>
                  <a:lnTo>
                    <a:pt x="3810" y="29082"/>
                  </a:lnTo>
                  <a:lnTo>
                    <a:pt x="3810" y="25400"/>
                  </a:lnTo>
                  <a:close/>
                </a:path>
                <a:path w="393700" h="320039">
                  <a:moveTo>
                    <a:pt x="393700" y="25400"/>
                  </a:moveTo>
                  <a:lnTo>
                    <a:pt x="389889" y="25400"/>
                  </a:lnTo>
                  <a:lnTo>
                    <a:pt x="389889" y="29082"/>
                  </a:lnTo>
                  <a:lnTo>
                    <a:pt x="393700" y="29082"/>
                  </a:lnTo>
                  <a:lnTo>
                    <a:pt x="393700" y="25400"/>
                  </a:lnTo>
                  <a:close/>
                </a:path>
                <a:path w="393700" h="320039">
                  <a:moveTo>
                    <a:pt x="3810" y="22859"/>
                  </a:moveTo>
                  <a:lnTo>
                    <a:pt x="0" y="22859"/>
                  </a:lnTo>
                  <a:lnTo>
                    <a:pt x="0" y="25272"/>
                  </a:lnTo>
                  <a:lnTo>
                    <a:pt x="3810" y="25272"/>
                  </a:lnTo>
                  <a:lnTo>
                    <a:pt x="3810" y="22859"/>
                  </a:lnTo>
                  <a:close/>
                </a:path>
                <a:path w="393700" h="320039">
                  <a:moveTo>
                    <a:pt x="393700" y="22859"/>
                  </a:moveTo>
                  <a:lnTo>
                    <a:pt x="389889" y="22859"/>
                  </a:lnTo>
                  <a:lnTo>
                    <a:pt x="389889" y="25272"/>
                  </a:lnTo>
                  <a:lnTo>
                    <a:pt x="393700" y="25272"/>
                  </a:lnTo>
                  <a:lnTo>
                    <a:pt x="393700" y="22859"/>
                  </a:lnTo>
                  <a:close/>
                </a:path>
                <a:path w="393700" h="320039">
                  <a:moveTo>
                    <a:pt x="3810" y="19050"/>
                  </a:moveTo>
                  <a:lnTo>
                    <a:pt x="0" y="19050"/>
                  </a:lnTo>
                  <a:lnTo>
                    <a:pt x="0" y="22732"/>
                  </a:lnTo>
                  <a:lnTo>
                    <a:pt x="3810" y="22732"/>
                  </a:lnTo>
                  <a:lnTo>
                    <a:pt x="3810" y="19050"/>
                  </a:lnTo>
                  <a:close/>
                </a:path>
                <a:path w="393700" h="320039">
                  <a:moveTo>
                    <a:pt x="393700" y="19050"/>
                  </a:moveTo>
                  <a:lnTo>
                    <a:pt x="389889" y="19050"/>
                  </a:lnTo>
                  <a:lnTo>
                    <a:pt x="389889" y="22732"/>
                  </a:lnTo>
                  <a:lnTo>
                    <a:pt x="393700" y="22732"/>
                  </a:lnTo>
                  <a:lnTo>
                    <a:pt x="393700" y="19050"/>
                  </a:lnTo>
                  <a:close/>
                </a:path>
                <a:path w="393700" h="320039">
                  <a:moveTo>
                    <a:pt x="3810" y="16509"/>
                  </a:moveTo>
                  <a:lnTo>
                    <a:pt x="0" y="16509"/>
                  </a:lnTo>
                  <a:lnTo>
                    <a:pt x="0" y="18922"/>
                  </a:lnTo>
                  <a:lnTo>
                    <a:pt x="3810" y="18922"/>
                  </a:lnTo>
                  <a:lnTo>
                    <a:pt x="3810" y="16509"/>
                  </a:lnTo>
                  <a:close/>
                </a:path>
                <a:path w="393700" h="320039">
                  <a:moveTo>
                    <a:pt x="393700" y="16509"/>
                  </a:moveTo>
                  <a:lnTo>
                    <a:pt x="389889" y="16509"/>
                  </a:lnTo>
                  <a:lnTo>
                    <a:pt x="389889" y="18922"/>
                  </a:lnTo>
                  <a:lnTo>
                    <a:pt x="393700" y="18922"/>
                  </a:lnTo>
                  <a:lnTo>
                    <a:pt x="393700" y="16509"/>
                  </a:lnTo>
                  <a:close/>
                </a:path>
                <a:path w="393700" h="320039">
                  <a:moveTo>
                    <a:pt x="3810" y="12700"/>
                  </a:moveTo>
                  <a:lnTo>
                    <a:pt x="0" y="12700"/>
                  </a:lnTo>
                  <a:lnTo>
                    <a:pt x="0" y="16382"/>
                  </a:lnTo>
                  <a:lnTo>
                    <a:pt x="3810" y="16382"/>
                  </a:lnTo>
                  <a:lnTo>
                    <a:pt x="3810" y="12700"/>
                  </a:lnTo>
                  <a:close/>
                </a:path>
                <a:path w="393700" h="320039">
                  <a:moveTo>
                    <a:pt x="393700" y="12700"/>
                  </a:moveTo>
                  <a:lnTo>
                    <a:pt x="389889" y="12700"/>
                  </a:lnTo>
                  <a:lnTo>
                    <a:pt x="389889" y="16382"/>
                  </a:lnTo>
                  <a:lnTo>
                    <a:pt x="393700" y="16382"/>
                  </a:lnTo>
                  <a:lnTo>
                    <a:pt x="393700" y="12700"/>
                  </a:lnTo>
                  <a:close/>
                </a:path>
                <a:path w="393700" h="320039">
                  <a:moveTo>
                    <a:pt x="3810" y="10159"/>
                  </a:moveTo>
                  <a:lnTo>
                    <a:pt x="0" y="10159"/>
                  </a:lnTo>
                  <a:lnTo>
                    <a:pt x="0" y="12572"/>
                  </a:lnTo>
                  <a:lnTo>
                    <a:pt x="3810" y="12572"/>
                  </a:lnTo>
                  <a:lnTo>
                    <a:pt x="3810" y="10159"/>
                  </a:lnTo>
                  <a:close/>
                </a:path>
                <a:path w="393700" h="320039">
                  <a:moveTo>
                    <a:pt x="393700" y="10159"/>
                  </a:moveTo>
                  <a:lnTo>
                    <a:pt x="389889" y="10159"/>
                  </a:lnTo>
                  <a:lnTo>
                    <a:pt x="389889" y="12572"/>
                  </a:lnTo>
                  <a:lnTo>
                    <a:pt x="393700" y="12572"/>
                  </a:lnTo>
                  <a:lnTo>
                    <a:pt x="393700" y="10159"/>
                  </a:lnTo>
                  <a:close/>
                </a:path>
                <a:path w="393700" h="320039">
                  <a:moveTo>
                    <a:pt x="3810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3810" y="10032"/>
                  </a:lnTo>
                  <a:lnTo>
                    <a:pt x="3810" y="6350"/>
                  </a:lnTo>
                  <a:close/>
                </a:path>
                <a:path w="393700" h="320039">
                  <a:moveTo>
                    <a:pt x="393700" y="6350"/>
                  </a:moveTo>
                  <a:lnTo>
                    <a:pt x="389889" y="6350"/>
                  </a:lnTo>
                  <a:lnTo>
                    <a:pt x="389889" y="10032"/>
                  </a:lnTo>
                  <a:lnTo>
                    <a:pt x="393700" y="10032"/>
                  </a:lnTo>
                  <a:lnTo>
                    <a:pt x="393700" y="6350"/>
                  </a:lnTo>
                  <a:close/>
                </a:path>
                <a:path w="393700" h="320039">
                  <a:moveTo>
                    <a:pt x="3810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3810" y="6222"/>
                  </a:lnTo>
                  <a:lnTo>
                    <a:pt x="3810" y="3809"/>
                  </a:lnTo>
                  <a:close/>
                </a:path>
                <a:path w="393700" h="320039">
                  <a:moveTo>
                    <a:pt x="393700" y="3809"/>
                  </a:moveTo>
                  <a:lnTo>
                    <a:pt x="389889" y="3809"/>
                  </a:lnTo>
                  <a:lnTo>
                    <a:pt x="389889" y="6222"/>
                  </a:lnTo>
                  <a:lnTo>
                    <a:pt x="393700" y="6222"/>
                  </a:lnTo>
                  <a:lnTo>
                    <a:pt x="393700" y="3809"/>
                  </a:lnTo>
                  <a:close/>
                </a:path>
                <a:path w="393700" h="320039">
                  <a:moveTo>
                    <a:pt x="39370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93700" y="3682"/>
                  </a:lnTo>
                  <a:lnTo>
                    <a:pt x="393700" y="0"/>
                  </a:lnTo>
                  <a:close/>
                </a:path>
                <a:path w="393700" h="320039">
                  <a:moveTo>
                    <a:pt x="3810" y="45593"/>
                  </a:moveTo>
                  <a:lnTo>
                    <a:pt x="0" y="45593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45593"/>
                  </a:lnTo>
                  <a:close/>
                </a:path>
                <a:path w="393700" h="320039">
                  <a:moveTo>
                    <a:pt x="393700" y="45593"/>
                  </a:moveTo>
                  <a:lnTo>
                    <a:pt x="389889" y="45593"/>
                  </a:lnTo>
                  <a:lnTo>
                    <a:pt x="389889" y="58292"/>
                  </a:lnTo>
                  <a:lnTo>
                    <a:pt x="393700" y="58292"/>
                  </a:lnTo>
                  <a:lnTo>
                    <a:pt x="393700" y="45593"/>
                  </a:lnTo>
                  <a:close/>
                </a:path>
                <a:path w="393700" h="320039">
                  <a:moveTo>
                    <a:pt x="3810" y="58293"/>
                  </a:moveTo>
                  <a:lnTo>
                    <a:pt x="0" y="58293"/>
                  </a:lnTo>
                  <a:lnTo>
                    <a:pt x="0" y="70992"/>
                  </a:lnTo>
                  <a:lnTo>
                    <a:pt x="3810" y="70992"/>
                  </a:lnTo>
                  <a:lnTo>
                    <a:pt x="3810" y="58293"/>
                  </a:lnTo>
                  <a:close/>
                </a:path>
                <a:path w="393700" h="320039">
                  <a:moveTo>
                    <a:pt x="393700" y="58293"/>
                  </a:moveTo>
                  <a:lnTo>
                    <a:pt x="389889" y="58293"/>
                  </a:lnTo>
                  <a:lnTo>
                    <a:pt x="389889" y="70992"/>
                  </a:lnTo>
                  <a:lnTo>
                    <a:pt x="393700" y="70992"/>
                  </a:lnTo>
                  <a:lnTo>
                    <a:pt x="393700" y="58293"/>
                  </a:lnTo>
                  <a:close/>
                </a:path>
                <a:path w="393700" h="320039">
                  <a:moveTo>
                    <a:pt x="3810" y="70993"/>
                  </a:moveTo>
                  <a:lnTo>
                    <a:pt x="0" y="70993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70993"/>
                  </a:lnTo>
                  <a:close/>
                </a:path>
                <a:path w="393700" h="320039">
                  <a:moveTo>
                    <a:pt x="393700" y="70993"/>
                  </a:moveTo>
                  <a:lnTo>
                    <a:pt x="389889" y="70993"/>
                  </a:lnTo>
                  <a:lnTo>
                    <a:pt x="389889" y="83692"/>
                  </a:lnTo>
                  <a:lnTo>
                    <a:pt x="393700" y="83692"/>
                  </a:lnTo>
                  <a:lnTo>
                    <a:pt x="393700" y="70993"/>
                  </a:lnTo>
                  <a:close/>
                </a:path>
                <a:path w="393700" h="320039">
                  <a:moveTo>
                    <a:pt x="3810" y="83693"/>
                  </a:moveTo>
                  <a:lnTo>
                    <a:pt x="0" y="83693"/>
                  </a:lnTo>
                  <a:lnTo>
                    <a:pt x="0" y="106552"/>
                  </a:lnTo>
                  <a:lnTo>
                    <a:pt x="3810" y="106552"/>
                  </a:lnTo>
                  <a:lnTo>
                    <a:pt x="3810" y="83693"/>
                  </a:lnTo>
                  <a:close/>
                </a:path>
                <a:path w="393700" h="320039">
                  <a:moveTo>
                    <a:pt x="393700" y="83693"/>
                  </a:moveTo>
                  <a:lnTo>
                    <a:pt x="389889" y="83693"/>
                  </a:lnTo>
                  <a:lnTo>
                    <a:pt x="389889" y="106552"/>
                  </a:lnTo>
                  <a:lnTo>
                    <a:pt x="393700" y="106552"/>
                  </a:lnTo>
                  <a:lnTo>
                    <a:pt x="393700" y="83693"/>
                  </a:lnTo>
                  <a:close/>
                </a:path>
                <a:path w="393700" h="320039">
                  <a:moveTo>
                    <a:pt x="3810" y="106553"/>
                  </a:moveTo>
                  <a:lnTo>
                    <a:pt x="0" y="106553"/>
                  </a:lnTo>
                  <a:lnTo>
                    <a:pt x="0" y="128142"/>
                  </a:lnTo>
                  <a:lnTo>
                    <a:pt x="3810" y="128142"/>
                  </a:lnTo>
                  <a:lnTo>
                    <a:pt x="3810" y="106553"/>
                  </a:lnTo>
                  <a:close/>
                </a:path>
                <a:path w="393700" h="320039">
                  <a:moveTo>
                    <a:pt x="393700" y="106553"/>
                  </a:moveTo>
                  <a:lnTo>
                    <a:pt x="389889" y="106553"/>
                  </a:lnTo>
                  <a:lnTo>
                    <a:pt x="389889" y="128142"/>
                  </a:lnTo>
                  <a:lnTo>
                    <a:pt x="393700" y="128142"/>
                  </a:lnTo>
                  <a:lnTo>
                    <a:pt x="393700" y="106553"/>
                  </a:lnTo>
                  <a:close/>
                </a:path>
                <a:path w="393700" h="320039">
                  <a:moveTo>
                    <a:pt x="3810" y="128143"/>
                  </a:moveTo>
                  <a:lnTo>
                    <a:pt x="0" y="128143"/>
                  </a:lnTo>
                  <a:lnTo>
                    <a:pt x="0" y="172592"/>
                  </a:lnTo>
                  <a:lnTo>
                    <a:pt x="3810" y="172592"/>
                  </a:lnTo>
                  <a:lnTo>
                    <a:pt x="3810" y="128143"/>
                  </a:lnTo>
                  <a:close/>
                </a:path>
                <a:path w="393700" h="320039">
                  <a:moveTo>
                    <a:pt x="393700" y="128143"/>
                  </a:moveTo>
                  <a:lnTo>
                    <a:pt x="389889" y="128143"/>
                  </a:lnTo>
                  <a:lnTo>
                    <a:pt x="389889" y="172592"/>
                  </a:lnTo>
                  <a:lnTo>
                    <a:pt x="393700" y="172592"/>
                  </a:lnTo>
                  <a:lnTo>
                    <a:pt x="393700" y="128143"/>
                  </a:lnTo>
                  <a:close/>
                </a:path>
                <a:path w="393700" h="320039">
                  <a:moveTo>
                    <a:pt x="3810" y="172593"/>
                  </a:moveTo>
                  <a:lnTo>
                    <a:pt x="0" y="172593"/>
                  </a:lnTo>
                  <a:lnTo>
                    <a:pt x="0" y="189102"/>
                  </a:lnTo>
                  <a:lnTo>
                    <a:pt x="3810" y="189102"/>
                  </a:lnTo>
                  <a:lnTo>
                    <a:pt x="3810" y="172593"/>
                  </a:lnTo>
                  <a:close/>
                </a:path>
                <a:path w="393700" h="320039">
                  <a:moveTo>
                    <a:pt x="393700" y="172593"/>
                  </a:moveTo>
                  <a:lnTo>
                    <a:pt x="389889" y="172593"/>
                  </a:lnTo>
                  <a:lnTo>
                    <a:pt x="389889" y="189102"/>
                  </a:lnTo>
                  <a:lnTo>
                    <a:pt x="393700" y="189102"/>
                  </a:lnTo>
                  <a:lnTo>
                    <a:pt x="393700" y="172593"/>
                  </a:lnTo>
                  <a:close/>
                </a:path>
                <a:path w="393700" h="320039">
                  <a:moveTo>
                    <a:pt x="3810" y="189103"/>
                  </a:moveTo>
                  <a:lnTo>
                    <a:pt x="0" y="189103"/>
                  </a:lnTo>
                  <a:lnTo>
                    <a:pt x="0" y="210692"/>
                  </a:lnTo>
                  <a:lnTo>
                    <a:pt x="3810" y="210692"/>
                  </a:lnTo>
                  <a:lnTo>
                    <a:pt x="3810" y="189103"/>
                  </a:lnTo>
                  <a:close/>
                </a:path>
                <a:path w="393700" h="320039">
                  <a:moveTo>
                    <a:pt x="393700" y="189103"/>
                  </a:moveTo>
                  <a:lnTo>
                    <a:pt x="389889" y="189103"/>
                  </a:lnTo>
                  <a:lnTo>
                    <a:pt x="389889" y="210692"/>
                  </a:lnTo>
                  <a:lnTo>
                    <a:pt x="393700" y="210692"/>
                  </a:lnTo>
                  <a:lnTo>
                    <a:pt x="393700" y="189103"/>
                  </a:lnTo>
                  <a:close/>
                </a:path>
                <a:path w="393700" h="320039">
                  <a:moveTo>
                    <a:pt x="3810" y="210693"/>
                  </a:moveTo>
                  <a:lnTo>
                    <a:pt x="0" y="210693"/>
                  </a:lnTo>
                  <a:lnTo>
                    <a:pt x="0" y="223392"/>
                  </a:lnTo>
                  <a:lnTo>
                    <a:pt x="3810" y="223392"/>
                  </a:lnTo>
                  <a:lnTo>
                    <a:pt x="3810" y="210693"/>
                  </a:lnTo>
                  <a:close/>
                </a:path>
                <a:path w="393700" h="320039">
                  <a:moveTo>
                    <a:pt x="393700" y="210693"/>
                  </a:moveTo>
                  <a:lnTo>
                    <a:pt x="389889" y="210693"/>
                  </a:lnTo>
                  <a:lnTo>
                    <a:pt x="389889" y="223392"/>
                  </a:lnTo>
                  <a:lnTo>
                    <a:pt x="393700" y="223392"/>
                  </a:lnTo>
                  <a:lnTo>
                    <a:pt x="393700" y="210693"/>
                  </a:lnTo>
                  <a:close/>
                </a:path>
                <a:path w="393700" h="320039">
                  <a:moveTo>
                    <a:pt x="3810" y="223393"/>
                  </a:moveTo>
                  <a:lnTo>
                    <a:pt x="0" y="223393"/>
                  </a:lnTo>
                  <a:lnTo>
                    <a:pt x="0" y="248792"/>
                  </a:lnTo>
                  <a:lnTo>
                    <a:pt x="3810" y="248792"/>
                  </a:lnTo>
                  <a:lnTo>
                    <a:pt x="3810" y="223393"/>
                  </a:lnTo>
                  <a:close/>
                </a:path>
                <a:path w="393700" h="320039">
                  <a:moveTo>
                    <a:pt x="393700" y="223393"/>
                  </a:moveTo>
                  <a:lnTo>
                    <a:pt x="389889" y="223393"/>
                  </a:lnTo>
                  <a:lnTo>
                    <a:pt x="389889" y="248792"/>
                  </a:lnTo>
                  <a:lnTo>
                    <a:pt x="393700" y="248792"/>
                  </a:lnTo>
                  <a:lnTo>
                    <a:pt x="393700" y="223393"/>
                  </a:lnTo>
                  <a:close/>
                </a:path>
                <a:path w="393700" h="320039">
                  <a:moveTo>
                    <a:pt x="3810" y="248793"/>
                  </a:moveTo>
                  <a:lnTo>
                    <a:pt x="0" y="248793"/>
                  </a:lnTo>
                  <a:lnTo>
                    <a:pt x="0" y="267842"/>
                  </a:lnTo>
                  <a:lnTo>
                    <a:pt x="3810" y="267842"/>
                  </a:lnTo>
                  <a:lnTo>
                    <a:pt x="3810" y="248793"/>
                  </a:lnTo>
                  <a:close/>
                </a:path>
                <a:path w="393700" h="320039">
                  <a:moveTo>
                    <a:pt x="393700" y="248793"/>
                  </a:moveTo>
                  <a:lnTo>
                    <a:pt x="389889" y="248793"/>
                  </a:lnTo>
                  <a:lnTo>
                    <a:pt x="389889" y="267842"/>
                  </a:lnTo>
                  <a:lnTo>
                    <a:pt x="393700" y="267842"/>
                  </a:lnTo>
                  <a:lnTo>
                    <a:pt x="393700" y="248793"/>
                  </a:lnTo>
                  <a:close/>
                </a:path>
                <a:path w="393700" h="320039">
                  <a:moveTo>
                    <a:pt x="3810" y="267843"/>
                  </a:moveTo>
                  <a:lnTo>
                    <a:pt x="0" y="267843"/>
                  </a:lnTo>
                  <a:lnTo>
                    <a:pt x="0" y="274192"/>
                  </a:lnTo>
                  <a:lnTo>
                    <a:pt x="3810" y="274192"/>
                  </a:lnTo>
                  <a:lnTo>
                    <a:pt x="3810" y="267843"/>
                  </a:lnTo>
                  <a:close/>
                </a:path>
                <a:path w="393700" h="320039">
                  <a:moveTo>
                    <a:pt x="393700" y="267843"/>
                  </a:moveTo>
                  <a:lnTo>
                    <a:pt x="389889" y="267843"/>
                  </a:lnTo>
                  <a:lnTo>
                    <a:pt x="389889" y="274192"/>
                  </a:lnTo>
                  <a:lnTo>
                    <a:pt x="393700" y="274192"/>
                  </a:lnTo>
                  <a:lnTo>
                    <a:pt x="393700" y="267843"/>
                  </a:lnTo>
                  <a:close/>
                </a:path>
                <a:path w="393700" h="320039">
                  <a:moveTo>
                    <a:pt x="3810" y="274447"/>
                  </a:moveTo>
                  <a:lnTo>
                    <a:pt x="0" y="274447"/>
                  </a:lnTo>
                  <a:lnTo>
                    <a:pt x="0" y="319913"/>
                  </a:lnTo>
                  <a:lnTo>
                    <a:pt x="393700" y="319913"/>
                  </a:lnTo>
                  <a:lnTo>
                    <a:pt x="393700" y="316229"/>
                  </a:lnTo>
                  <a:lnTo>
                    <a:pt x="3810" y="316229"/>
                  </a:lnTo>
                  <a:lnTo>
                    <a:pt x="3810" y="274447"/>
                  </a:lnTo>
                  <a:close/>
                </a:path>
                <a:path w="393700" h="320039">
                  <a:moveTo>
                    <a:pt x="393700" y="274447"/>
                  </a:moveTo>
                  <a:lnTo>
                    <a:pt x="389889" y="274447"/>
                  </a:lnTo>
                  <a:lnTo>
                    <a:pt x="389889" y="316229"/>
                  </a:lnTo>
                  <a:lnTo>
                    <a:pt x="393700" y="316229"/>
                  </a:lnTo>
                  <a:lnTo>
                    <a:pt x="393700" y="274447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912109" y="2261997"/>
              <a:ext cx="386080" cy="312420"/>
            </a:xfrm>
            <a:custGeom>
              <a:avLst/>
              <a:gdLst/>
              <a:ahLst/>
              <a:cxnLst/>
              <a:rect l="l" t="t" r="r" b="b"/>
              <a:pathLst>
                <a:path w="386079" h="312419">
                  <a:moveTo>
                    <a:pt x="3809" y="40640"/>
                  </a:moveTo>
                  <a:lnTo>
                    <a:pt x="0" y="40640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40640"/>
                  </a:lnTo>
                  <a:close/>
                </a:path>
                <a:path w="386079" h="312419">
                  <a:moveTo>
                    <a:pt x="386079" y="40640"/>
                  </a:moveTo>
                  <a:lnTo>
                    <a:pt x="382269" y="40640"/>
                  </a:lnTo>
                  <a:lnTo>
                    <a:pt x="382269" y="41783"/>
                  </a:lnTo>
                  <a:lnTo>
                    <a:pt x="386079" y="41783"/>
                  </a:lnTo>
                  <a:lnTo>
                    <a:pt x="386079" y="40640"/>
                  </a:lnTo>
                  <a:close/>
                </a:path>
                <a:path w="386079" h="312419">
                  <a:moveTo>
                    <a:pt x="3809" y="34290"/>
                  </a:moveTo>
                  <a:lnTo>
                    <a:pt x="0" y="34290"/>
                  </a:lnTo>
                  <a:lnTo>
                    <a:pt x="0" y="40512"/>
                  </a:lnTo>
                  <a:lnTo>
                    <a:pt x="3809" y="40512"/>
                  </a:lnTo>
                  <a:lnTo>
                    <a:pt x="3809" y="34290"/>
                  </a:lnTo>
                  <a:close/>
                </a:path>
                <a:path w="386079" h="312419">
                  <a:moveTo>
                    <a:pt x="386079" y="34290"/>
                  </a:moveTo>
                  <a:lnTo>
                    <a:pt x="382269" y="34290"/>
                  </a:lnTo>
                  <a:lnTo>
                    <a:pt x="382269" y="40512"/>
                  </a:lnTo>
                  <a:lnTo>
                    <a:pt x="386079" y="40512"/>
                  </a:lnTo>
                  <a:lnTo>
                    <a:pt x="386079" y="34290"/>
                  </a:lnTo>
                  <a:close/>
                </a:path>
                <a:path w="386079" h="312419">
                  <a:moveTo>
                    <a:pt x="3809" y="25400"/>
                  </a:moveTo>
                  <a:lnTo>
                    <a:pt x="0" y="25400"/>
                  </a:lnTo>
                  <a:lnTo>
                    <a:pt x="0" y="34162"/>
                  </a:lnTo>
                  <a:lnTo>
                    <a:pt x="3809" y="34162"/>
                  </a:lnTo>
                  <a:lnTo>
                    <a:pt x="3809" y="25400"/>
                  </a:lnTo>
                  <a:close/>
                </a:path>
                <a:path w="386079" h="312419">
                  <a:moveTo>
                    <a:pt x="386079" y="25400"/>
                  </a:moveTo>
                  <a:lnTo>
                    <a:pt x="382269" y="25400"/>
                  </a:lnTo>
                  <a:lnTo>
                    <a:pt x="382269" y="34162"/>
                  </a:lnTo>
                  <a:lnTo>
                    <a:pt x="386079" y="34162"/>
                  </a:lnTo>
                  <a:lnTo>
                    <a:pt x="386079" y="25400"/>
                  </a:lnTo>
                  <a:close/>
                </a:path>
                <a:path w="386079" h="312419">
                  <a:moveTo>
                    <a:pt x="3809" y="21590"/>
                  </a:moveTo>
                  <a:lnTo>
                    <a:pt x="0" y="21590"/>
                  </a:lnTo>
                  <a:lnTo>
                    <a:pt x="0" y="25273"/>
                  </a:lnTo>
                  <a:lnTo>
                    <a:pt x="3809" y="25273"/>
                  </a:lnTo>
                  <a:lnTo>
                    <a:pt x="3809" y="21590"/>
                  </a:lnTo>
                  <a:close/>
                </a:path>
                <a:path w="386079" h="312419">
                  <a:moveTo>
                    <a:pt x="386079" y="21590"/>
                  </a:moveTo>
                  <a:lnTo>
                    <a:pt x="382269" y="21590"/>
                  </a:lnTo>
                  <a:lnTo>
                    <a:pt x="382269" y="25273"/>
                  </a:lnTo>
                  <a:lnTo>
                    <a:pt x="386079" y="25273"/>
                  </a:lnTo>
                  <a:lnTo>
                    <a:pt x="386079" y="21590"/>
                  </a:lnTo>
                  <a:close/>
                </a:path>
                <a:path w="386079" h="312419">
                  <a:moveTo>
                    <a:pt x="3809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3809" y="21462"/>
                  </a:lnTo>
                  <a:lnTo>
                    <a:pt x="3809" y="19050"/>
                  </a:lnTo>
                  <a:close/>
                </a:path>
                <a:path w="386079" h="312419">
                  <a:moveTo>
                    <a:pt x="386079" y="19050"/>
                  </a:moveTo>
                  <a:lnTo>
                    <a:pt x="382269" y="19050"/>
                  </a:lnTo>
                  <a:lnTo>
                    <a:pt x="382269" y="21462"/>
                  </a:lnTo>
                  <a:lnTo>
                    <a:pt x="386079" y="21462"/>
                  </a:lnTo>
                  <a:lnTo>
                    <a:pt x="386079" y="19050"/>
                  </a:lnTo>
                  <a:close/>
                </a:path>
                <a:path w="386079" h="312419">
                  <a:moveTo>
                    <a:pt x="3809" y="15240"/>
                  </a:moveTo>
                  <a:lnTo>
                    <a:pt x="0" y="15240"/>
                  </a:lnTo>
                  <a:lnTo>
                    <a:pt x="0" y="18923"/>
                  </a:lnTo>
                  <a:lnTo>
                    <a:pt x="3809" y="18923"/>
                  </a:lnTo>
                  <a:lnTo>
                    <a:pt x="3809" y="15240"/>
                  </a:lnTo>
                  <a:close/>
                </a:path>
                <a:path w="386079" h="312419">
                  <a:moveTo>
                    <a:pt x="386079" y="15240"/>
                  </a:moveTo>
                  <a:lnTo>
                    <a:pt x="382269" y="15240"/>
                  </a:lnTo>
                  <a:lnTo>
                    <a:pt x="382269" y="18923"/>
                  </a:lnTo>
                  <a:lnTo>
                    <a:pt x="386079" y="18923"/>
                  </a:lnTo>
                  <a:lnTo>
                    <a:pt x="386079" y="15240"/>
                  </a:lnTo>
                  <a:close/>
                </a:path>
                <a:path w="386079" h="312419">
                  <a:moveTo>
                    <a:pt x="3809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09" y="15112"/>
                  </a:lnTo>
                  <a:lnTo>
                    <a:pt x="3809" y="12700"/>
                  </a:lnTo>
                  <a:close/>
                </a:path>
                <a:path w="386079" h="312419">
                  <a:moveTo>
                    <a:pt x="386079" y="12700"/>
                  </a:moveTo>
                  <a:lnTo>
                    <a:pt x="382269" y="12700"/>
                  </a:lnTo>
                  <a:lnTo>
                    <a:pt x="382269" y="15112"/>
                  </a:lnTo>
                  <a:lnTo>
                    <a:pt x="386079" y="15112"/>
                  </a:lnTo>
                  <a:lnTo>
                    <a:pt x="386079" y="12700"/>
                  </a:lnTo>
                  <a:close/>
                </a:path>
                <a:path w="386079" h="312419">
                  <a:moveTo>
                    <a:pt x="3809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09" y="12573"/>
                  </a:lnTo>
                  <a:lnTo>
                    <a:pt x="3809" y="8890"/>
                  </a:lnTo>
                  <a:close/>
                </a:path>
                <a:path w="386079" h="312419">
                  <a:moveTo>
                    <a:pt x="386079" y="8890"/>
                  </a:moveTo>
                  <a:lnTo>
                    <a:pt x="382269" y="8890"/>
                  </a:lnTo>
                  <a:lnTo>
                    <a:pt x="382269" y="12573"/>
                  </a:lnTo>
                  <a:lnTo>
                    <a:pt x="386079" y="12573"/>
                  </a:lnTo>
                  <a:lnTo>
                    <a:pt x="386079" y="8890"/>
                  </a:lnTo>
                  <a:close/>
                </a:path>
                <a:path w="386079" h="312419">
                  <a:moveTo>
                    <a:pt x="3809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6350"/>
                  </a:lnTo>
                  <a:close/>
                </a:path>
                <a:path w="386079" h="312419">
                  <a:moveTo>
                    <a:pt x="386079" y="6350"/>
                  </a:moveTo>
                  <a:lnTo>
                    <a:pt x="382269" y="6350"/>
                  </a:lnTo>
                  <a:lnTo>
                    <a:pt x="382269" y="8762"/>
                  </a:lnTo>
                  <a:lnTo>
                    <a:pt x="386079" y="8762"/>
                  </a:lnTo>
                  <a:lnTo>
                    <a:pt x="386079" y="6350"/>
                  </a:lnTo>
                  <a:close/>
                </a:path>
                <a:path w="386079" h="312419">
                  <a:moveTo>
                    <a:pt x="386079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3683"/>
                  </a:lnTo>
                  <a:lnTo>
                    <a:pt x="386079" y="3683"/>
                  </a:lnTo>
                  <a:lnTo>
                    <a:pt x="386079" y="2540"/>
                  </a:lnTo>
                  <a:close/>
                </a:path>
                <a:path w="386079" h="312419">
                  <a:moveTo>
                    <a:pt x="386079" y="3683"/>
                  </a:moveTo>
                  <a:lnTo>
                    <a:pt x="382269" y="3683"/>
                  </a:lnTo>
                  <a:lnTo>
                    <a:pt x="382269" y="6223"/>
                  </a:lnTo>
                  <a:lnTo>
                    <a:pt x="386079" y="6223"/>
                  </a:lnTo>
                  <a:lnTo>
                    <a:pt x="386079" y="3683"/>
                  </a:lnTo>
                  <a:close/>
                </a:path>
                <a:path w="386079" h="312419">
                  <a:moveTo>
                    <a:pt x="386079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6079" y="2412"/>
                  </a:lnTo>
                  <a:lnTo>
                    <a:pt x="386079" y="0"/>
                  </a:lnTo>
                  <a:close/>
                </a:path>
                <a:path w="386079" h="312419">
                  <a:moveTo>
                    <a:pt x="3809" y="41783"/>
                  </a:moveTo>
                  <a:lnTo>
                    <a:pt x="0" y="41783"/>
                  </a:lnTo>
                  <a:lnTo>
                    <a:pt x="0" y="54483"/>
                  </a:lnTo>
                  <a:lnTo>
                    <a:pt x="3809" y="54483"/>
                  </a:lnTo>
                  <a:lnTo>
                    <a:pt x="3809" y="41783"/>
                  </a:lnTo>
                  <a:close/>
                </a:path>
                <a:path w="386079" h="312419">
                  <a:moveTo>
                    <a:pt x="386079" y="41783"/>
                  </a:moveTo>
                  <a:lnTo>
                    <a:pt x="382269" y="41783"/>
                  </a:lnTo>
                  <a:lnTo>
                    <a:pt x="382269" y="54483"/>
                  </a:lnTo>
                  <a:lnTo>
                    <a:pt x="386079" y="54483"/>
                  </a:lnTo>
                  <a:lnTo>
                    <a:pt x="386079" y="41783"/>
                  </a:lnTo>
                  <a:close/>
                </a:path>
                <a:path w="386079" h="312419">
                  <a:moveTo>
                    <a:pt x="3809" y="54483"/>
                  </a:moveTo>
                  <a:lnTo>
                    <a:pt x="0" y="54483"/>
                  </a:lnTo>
                  <a:lnTo>
                    <a:pt x="0" y="67183"/>
                  </a:lnTo>
                  <a:lnTo>
                    <a:pt x="3809" y="67183"/>
                  </a:lnTo>
                  <a:lnTo>
                    <a:pt x="3809" y="54483"/>
                  </a:lnTo>
                  <a:close/>
                </a:path>
                <a:path w="386079" h="312419">
                  <a:moveTo>
                    <a:pt x="386079" y="54483"/>
                  </a:moveTo>
                  <a:lnTo>
                    <a:pt x="382269" y="54483"/>
                  </a:lnTo>
                  <a:lnTo>
                    <a:pt x="382269" y="67183"/>
                  </a:lnTo>
                  <a:lnTo>
                    <a:pt x="386079" y="67183"/>
                  </a:lnTo>
                  <a:lnTo>
                    <a:pt x="386079" y="54483"/>
                  </a:lnTo>
                  <a:close/>
                </a:path>
                <a:path w="386079" h="312419">
                  <a:moveTo>
                    <a:pt x="3809" y="67183"/>
                  </a:moveTo>
                  <a:lnTo>
                    <a:pt x="0" y="67183"/>
                  </a:lnTo>
                  <a:lnTo>
                    <a:pt x="0" y="79883"/>
                  </a:lnTo>
                  <a:lnTo>
                    <a:pt x="3809" y="79883"/>
                  </a:lnTo>
                  <a:lnTo>
                    <a:pt x="3809" y="67183"/>
                  </a:lnTo>
                  <a:close/>
                </a:path>
                <a:path w="386079" h="312419">
                  <a:moveTo>
                    <a:pt x="386079" y="67183"/>
                  </a:moveTo>
                  <a:lnTo>
                    <a:pt x="382269" y="67183"/>
                  </a:lnTo>
                  <a:lnTo>
                    <a:pt x="382269" y="79883"/>
                  </a:lnTo>
                  <a:lnTo>
                    <a:pt x="386079" y="79883"/>
                  </a:lnTo>
                  <a:lnTo>
                    <a:pt x="386079" y="67183"/>
                  </a:lnTo>
                  <a:close/>
                </a:path>
                <a:path w="386079" h="312419">
                  <a:moveTo>
                    <a:pt x="3809" y="79883"/>
                  </a:moveTo>
                  <a:lnTo>
                    <a:pt x="0" y="79883"/>
                  </a:lnTo>
                  <a:lnTo>
                    <a:pt x="0" y="102743"/>
                  </a:lnTo>
                  <a:lnTo>
                    <a:pt x="3809" y="102743"/>
                  </a:lnTo>
                  <a:lnTo>
                    <a:pt x="3809" y="79883"/>
                  </a:lnTo>
                  <a:close/>
                </a:path>
                <a:path w="386079" h="312419">
                  <a:moveTo>
                    <a:pt x="386079" y="79883"/>
                  </a:moveTo>
                  <a:lnTo>
                    <a:pt x="382269" y="79883"/>
                  </a:lnTo>
                  <a:lnTo>
                    <a:pt x="382269" y="102743"/>
                  </a:lnTo>
                  <a:lnTo>
                    <a:pt x="386079" y="102743"/>
                  </a:lnTo>
                  <a:lnTo>
                    <a:pt x="386079" y="79883"/>
                  </a:lnTo>
                  <a:close/>
                </a:path>
                <a:path w="386079" h="312419">
                  <a:moveTo>
                    <a:pt x="3809" y="102743"/>
                  </a:moveTo>
                  <a:lnTo>
                    <a:pt x="0" y="102743"/>
                  </a:lnTo>
                  <a:lnTo>
                    <a:pt x="0" y="124333"/>
                  </a:lnTo>
                  <a:lnTo>
                    <a:pt x="3809" y="124333"/>
                  </a:lnTo>
                  <a:lnTo>
                    <a:pt x="3809" y="102743"/>
                  </a:lnTo>
                  <a:close/>
                </a:path>
                <a:path w="386079" h="312419">
                  <a:moveTo>
                    <a:pt x="386079" y="102743"/>
                  </a:moveTo>
                  <a:lnTo>
                    <a:pt x="382269" y="102743"/>
                  </a:lnTo>
                  <a:lnTo>
                    <a:pt x="382269" y="124333"/>
                  </a:lnTo>
                  <a:lnTo>
                    <a:pt x="386079" y="124333"/>
                  </a:lnTo>
                  <a:lnTo>
                    <a:pt x="386079" y="102743"/>
                  </a:lnTo>
                  <a:close/>
                </a:path>
                <a:path w="386079" h="312419">
                  <a:moveTo>
                    <a:pt x="3809" y="124333"/>
                  </a:moveTo>
                  <a:lnTo>
                    <a:pt x="0" y="124333"/>
                  </a:lnTo>
                  <a:lnTo>
                    <a:pt x="0" y="168783"/>
                  </a:lnTo>
                  <a:lnTo>
                    <a:pt x="3809" y="168783"/>
                  </a:lnTo>
                  <a:lnTo>
                    <a:pt x="3809" y="124333"/>
                  </a:lnTo>
                  <a:close/>
                </a:path>
                <a:path w="386079" h="312419">
                  <a:moveTo>
                    <a:pt x="386079" y="124333"/>
                  </a:moveTo>
                  <a:lnTo>
                    <a:pt x="382269" y="124333"/>
                  </a:lnTo>
                  <a:lnTo>
                    <a:pt x="382269" y="168783"/>
                  </a:lnTo>
                  <a:lnTo>
                    <a:pt x="386079" y="168783"/>
                  </a:lnTo>
                  <a:lnTo>
                    <a:pt x="386079" y="124333"/>
                  </a:lnTo>
                  <a:close/>
                </a:path>
                <a:path w="386079" h="312419">
                  <a:moveTo>
                    <a:pt x="3809" y="168783"/>
                  </a:moveTo>
                  <a:lnTo>
                    <a:pt x="0" y="168783"/>
                  </a:lnTo>
                  <a:lnTo>
                    <a:pt x="0" y="185293"/>
                  </a:lnTo>
                  <a:lnTo>
                    <a:pt x="3809" y="185293"/>
                  </a:lnTo>
                  <a:lnTo>
                    <a:pt x="3809" y="168783"/>
                  </a:lnTo>
                  <a:close/>
                </a:path>
                <a:path w="386079" h="312419">
                  <a:moveTo>
                    <a:pt x="386079" y="168783"/>
                  </a:moveTo>
                  <a:lnTo>
                    <a:pt x="382269" y="168783"/>
                  </a:lnTo>
                  <a:lnTo>
                    <a:pt x="382269" y="185293"/>
                  </a:lnTo>
                  <a:lnTo>
                    <a:pt x="386079" y="185293"/>
                  </a:lnTo>
                  <a:lnTo>
                    <a:pt x="386079" y="168783"/>
                  </a:lnTo>
                  <a:close/>
                </a:path>
                <a:path w="386079" h="312419">
                  <a:moveTo>
                    <a:pt x="3809" y="185293"/>
                  </a:moveTo>
                  <a:lnTo>
                    <a:pt x="0" y="185293"/>
                  </a:lnTo>
                  <a:lnTo>
                    <a:pt x="0" y="206883"/>
                  </a:lnTo>
                  <a:lnTo>
                    <a:pt x="3809" y="206883"/>
                  </a:lnTo>
                  <a:lnTo>
                    <a:pt x="3809" y="185293"/>
                  </a:lnTo>
                  <a:close/>
                </a:path>
                <a:path w="386079" h="312419">
                  <a:moveTo>
                    <a:pt x="386079" y="185293"/>
                  </a:moveTo>
                  <a:lnTo>
                    <a:pt x="382269" y="185293"/>
                  </a:lnTo>
                  <a:lnTo>
                    <a:pt x="382269" y="206883"/>
                  </a:lnTo>
                  <a:lnTo>
                    <a:pt x="386079" y="206883"/>
                  </a:lnTo>
                  <a:lnTo>
                    <a:pt x="386079" y="185293"/>
                  </a:lnTo>
                  <a:close/>
                </a:path>
                <a:path w="386079" h="312419">
                  <a:moveTo>
                    <a:pt x="3809" y="206883"/>
                  </a:moveTo>
                  <a:lnTo>
                    <a:pt x="0" y="206883"/>
                  </a:lnTo>
                  <a:lnTo>
                    <a:pt x="0" y="219583"/>
                  </a:lnTo>
                  <a:lnTo>
                    <a:pt x="3809" y="219583"/>
                  </a:lnTo>
                  <a:lnTo>
                    <a:pt x="3809" y="206883"/>
                  </a:lnTo>
                  <a:close/>
                </a:path>
                <a:path w="386079" h="312419">
                  <a:moveTo>
                    <a:pt x="386079" y="206883"/>
                  </a:moveTo>
                  <a:lnTo>
                    <a:pt x="382269" y="206883"/>
                  </a:lnTo>
                  <a:lnTo>
                    <a:pt x="382269" y="219583"/>
                  </a:lnTo>
                  <a:lnTo>
                    <a:pt x="386079" y="219583"/>
                  </a:lnTo>
                  <a:lnTo>
                    <a:pt x="386079" y="206883"/>
                  </a:lnTo>
                  <a:close/>
                </a:path>
                <a:path w="386079" h="312419">
                  <a:moveTo>
                    <a:pt x="3809" y="219583"/>
                  </a:moveTo>
                  <a:lnTo>
                    <a:pt x="0" y="219583"/>
                  </a:lnTo>
                  <a:lnTo>
                    <a:pt x="0" y="244983"/>
                  </a:lnTo>
                  <a:lnTo>
                    <a:pt x="3809" y="244983"/>
                  </a:lnTo>
                  <a:lnTo>
                    <a:pt x="3809" y="219583"/>
                  </a:lnTo>
                  <a:close/>
                </a:path>
                <a:path w="386079" h="312419">
                  <a:moveTo>
                    <a:pt x="386079" y="219583"/>
                  </a:moveTo>
                  <a:lnTo>
                    <a:pt x="382269" y="219583"/>
                  </a:lnTo>
                  <a:lnTo>
                    <a:pt x="382269" y="244983"/>
                  </a:lnTo>
                  <a:lnTo>
                    <a:pt x="386079" y="244983"/>
                  </a:lnTo>
                  <a:lnTo>
                    <a:pt x="386079" y="219583"/>
                  </a:lnTo>
                  <a:close/>
                </a:path>
                <a:path w="386079" h="312419">
                  <a:moveTo>
                    <a:pt x="3809" y="244983"/>
                  </a:moveTo>
                  <a:lnTo>
                    <a:pt x="0" y="244983"/>
                  </a:lnTo>
                  <a:lnTo>
                    <a:pt x="0" y="264033"/>
                  </a:lnTo>
                  <a:lnTo>
                    <a:pt x="3809" y="264033"/>
                  </a:lnTo>
                  <a:lnTo>
                    <a:pt x="3809" y="244983"/>
                  </a:lnTo>
                  <a:close/>
                </a:path>
                <a:path w="386079" h="312419">
                  <a:moveTo>
                    <a:pt x="386079" y="244983"/>
                  </a:moveTo>
                  <a:lnTo>
                    <a:pt x="382269" y="244983"/>
                  </a:lnTo>
                  <a:lnTo>
                    <a:pt x="382269" y="264033"/>
                  </a:lnTo>
                  <a:lnTo>
                    <a:pt x="386079" y="264033"/>
                  </a:lnTo>
                  <a:lnTo>
                    <a:pt x="386079" y="244983"/>
                  </a:lnTo>
                  <a:close/>
                </a:path>
                <a:path w="386079" h="312419">
                  <a:moveTo>
                    <a:pt x="3809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3809" y="270383"/>
                  </a:lnTo>
                  <a:lnTo>
                    <a:pt x="3809" y="264033"/>
                  </a:lnTo>
                  <a:close/>
                </a:path>
                <a:path w="386079" h="312419">
                  <a:moveTo>
                    <a:pt x="386079" y="264033"/>
                  </a:moveTo>
                  <a:lnTo>
                    <a:pt x="382269" y="264033"/>
                  </a:lnTo>
                  <a:lnTo>
                    <a:pt x="382269" y="270383"/>
                  </a:lnTo>
                  <a:lnTo>
                    <a:pt x="386079" y="270383"/>
                  </a:lnTo>
                  <a:lnTo>
                    <a:pt x="386079" y="264033"/>
                  </a:lnTo>
                  <a:close/>
                </a:path>
                <a:path w="386079" h="312419">
                  <a:moveTo>
                    <a:pt x="3809" y="270510"/>
                  </a:moveTo>
                  <a:lnTo>
                    <a:pt x="0" y="270510"/>
                  </a:lnTo>
                  <a:lnTo>
                    <a:pt x="0" y="312293"/>
                  </a:lnTo>
                  <a:lnTo>
                    <a:pt x="386079" y="312293"/>
                  </a:lnTo>
                  <a:lnTo>
                    <a:pt x="386079" y="308483"/>
                  </a:lnTo>
                  <a:lnTo>
                    <a:pt x="3809" y="308483"/>
                  </a:lnTo>
                  <a:lnTo>
                    <a:pt x="3809" y="270510"/>
                  </a:lnTo>
                  <a:close/>
                </a:path>
                <a:path w="386079" h="312419">
                  <a:moveTo>
                    <a:pt x="386079" y="270510"/>
                  </a:moveTo>
                  <a:lnTo>
                    <a:pt x="382269" y="270510"/>
                  </a:lnTo>
                  <a:lnTo>
                    <a:pt x="382269" y="308483"/>
                  </a:lnTo>
                  <a:lnTo>
                    <a:pt x="386079" y="308483"/>
                  </a:lnTo>
                  <a:lnTo>
                    <a:pt x="386079" y="27051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915919" y="226568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810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6957"/>
                  </a:lnTo>
                  <a:close/>
                </a:path>
                <a:path w="378460" h="304800">
                  <a:moveTo>
                    <a:pt x="378459" y="36957"/>
                  </a:moveTo>
                  <a:lnTo>
                    <a:pt x="374650" y="36957"/>
                  </a:lnTo>
                  <a:lnTo>
                    <a:pt x="374650" y="38100"/>
                  </a:lnTo>
                  <a:lnTo>
                    <a:pt x="378459" y="38100"/>
                  </a:lnTo>
                  <a:lnTo>
                    <a:pt x="378459" y="36957"/>
                  </a:lnTo>
                  <a:close/>
                </a:path>
                <a:path w="378460" h="304800">
                  <a:moveTo>
                    <a:pt x="3810" y="30607"/>
                  </a:moveTo>
                  <a:lnTo>
                    <a:pt x="0" y="30607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607"/>
                  </a:lnTo>
                  <a:close/>
                </a:path>
                <a:path w="378460" h="304800">
                  <a:moveTo>
                    <a:pt x="378459" y="30607"/>
                  </a:moveTo>
                  <a:lnTo>
                    <a:pt x="374650" y="30607"/>
                  </a:lnTo>
                  <a:lnTo>
                    <a:pt x="374650" y="36829"/>
                  </a:lnTo>
                  <a:lnTo>
                    <a:pt x="378459" y="36829"/>
                  </a:lnTo>
                  <a:lnTo>
                    <a:pt x="378459" y="30607"/>
                  </a:lnTo>
                  <a:close/>
                </a:path>
                <a:path w="378460" h="304800">
                  <a:moveTo>
                    <a:pt x="3810" y="21716"/>
                  </a:moveTo>
                  <a:lnTo>
                    <a:pt x="0" y="21716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1716"/>
                  </a:lnTo>
                  <a:close/>
                </a:path>
                <a:path w="378460" h="304800">
                  <a:moveTo>
                    <a:pt x="378459" y="21716"/>
                  </a:moveTo>
                  <a:lnTo>
                    <a:pt x="374650" y="21716"/>
                  </a:lnTo>
                  <a:lnTo>
                    <a:pt x="374650" y="30479"/>
                  </a:lnTo>
                  <a:lnTo>
                    <a:pt x="378459" y="30479"/>
                  </a:lnTo>
                  <a:lnTo>
                    <a:pt x="378459" y="21716"/>
                  </a:lnTo>
                  <a:close/>
                </a:path>
                <a:path w="378460" h="304800">
                  <a:moveTo>
                    <a:pt x="3810" y="17907"/>
                  </a:moveTo>
                  <a:lnTo>
                    <a:pt x="0" y="17907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7907"/>
                  </a:lnTo>
                  <a:close/>
                </a:path>
                <a:path w="378460" h="304800">
                  <a:moveTo>
                    <a:pt x="378459" y="17907"/>
                  </a:moveTo>
                  <a:lnTo>
                    <a:pt x="374650" y="17907"/>
                  </a:lnTo>
                  <a:lnTo>
                    <a:pt x="374650" y="21589"/>
                  </a:lnTo>
                  <a:lnTo>
                    <a:pt x="378459" y="21589"/>
                  </a:lnTo>
                  <a:lnTo>
                    <a:pt x="378459" y="17907"/>
                  </a:lnTo>
                  <a:close/>
                </a:path>
                <a:path w="378460" h="304800">
                  <a:moveTo>
                    <a:pt x="3810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366"/>
                  </a:lnTo>
                  <a:close/>
                </a:path>
                <a:path w="378460" h="304800">
                  <a:moveTo>
                    <a:pt x="378459" y="15366"/>
                  </a:moveTo>
                  <a:lnTo>
                    <a:pt x="374650" y="15366"/>
                  </a:lnTo>
                  <a:lnTo>
                    <a:pt x="374650" y="17779"/>
                  </a:lnTo>
                  <a:lnTo>
                    <a:pt x="378459" y="17779"/>
                  </a:lnTo>
                  <a:lnTo>
                    <a:pt x="378459" y="15366"/>
                  </a:lnTo>
                  <a:close/>
                </a:path>
                <a:path w="378460" h="304800">
                  <a:moveTo>
                    <a:pt x="3810" y="11557"/>
                  </a:moveTo>
                  <a:lnTo>
                    <a:pt x="0" y="11557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1557"/>
                  </a:lnTo>
                  <a:close/>
                </a:path>
                <a:path w="378460" h="304800">
                  <a:moveTo>
                    <a:pt x="378459" y="11557"/>
                  </a:moveTo>
                  <a:lnTo>
                    <a:pt x="374650" y="11557"/>
                  </a:lnTo>
                  <a:lnTo>
                    <a:pt x="374650" y="15239"/>
                  </a:lnTo>
                  <a:lnTo>
                    <a:pt x="378459" y="15239"/>
                  </a:lnTo>
                  <a:lnTo>
                    <a:pt x="378459" y="11557"/>
                  </a:lnTo>
                  <a:close/>
                </a:path>
                <a:path w="378460" h="304800">
                  <a:moveTo>
                    <a:pt x="3810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9016"/>
                  </a:lnTo>
                  <a:close/>
                </a:path>
                <a:path w="378460" h="304800">
                  <a:moveTo>
                    <a:pt x="378459" y="9016"/>
                  </a:moveTo>
                  <a:lnTo>
                    <a:pt x="374650" y="9016"/>
                  </a:lnTo>
                  <a:lnTo>
                    <a:pt x="374650" y="11429"/>
                  </a:lnTo>
                  <a:lnTo>
                    <a:pt x="378459" y="11429"/>
                  </a:lnTo>
                  <a:lnTo>
                    <a:pt x="378459" y="9016"/>
                  </a:lnTo>
                  <a:close/>
                </a:path>
                <a:path w="378460" h="304800">
                  <a:moveTo>
                    <a:pt x="381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5207"/>
                  </a:lnTo>
                  <a:close/>
                </a:path>
                <a:path w="378460" h="304800">
                  <a:moveTo>
                    <a:pt x="378459" y="5207"/>
                  </a:moveTo>
                  <a:lnTo>
                    <a:pt x="374650" y="5207"/>
                  </a:lnTo>
                  <a:lnTo>
                    <a:pt x="374650" y="8889"/>
                  </a:lnTo>
                  <a:lnTo>
                    <a:pt x="378459" y="8889"/>
                  </a:lnTo>
                  <a:lnTo>
                    <a:pt x="378459" y="5207"/>
                  </a:lnTo>
                  <a:close/>
                </a:path>
                <a:path w="378460" h="304800">
                  <a:moveTo>
                    <a:pt x="378459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78459" y="3810"/>
                  </a:lnTo>
                  <a:lnTo>
                    <a:pt x="378459" y="2666"/>
                  </a:lnTo>
                  <a:close/>
                </a:path>
                <a:path w="378460" h="304800">
                  <a:moveTo>
                    <a:pt x="378459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8459" y="5079"/>
                  </a:lnTo>
                  <a:lnTo>
                    <a:pt x="378459" y="3810"/>
                  </a:lnTo>
                  <a:close/>
                </a:path>
                <a:path w="378460" h="304800">
                  <a:moveTo>
                    <a:pt x="3784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59" y="2539"/>
                  </a:lnTo>
                  <a:lnTo>
                    <a:pt x="378459" y="0"/>
                  </a:lnTo>
                  <a:close/>
                </a:path>
                <a:path w="378460" h="304800">
                  <a:moveTo>
                    <a:pt x="3810" y="38100"/>
                  </a:moveTo>
                  <a:lnTo>
                    <a:pt x="0" y="3810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8100"/>
                  </a:lnTo>
                  <a:close/>
                </a:path>
                <a:path w="378460" h="304800">
                  <a:moveTo>
                    <a:pt x="378459" y="38100"/>
                  </a:moveTo>
                  <a:lnTo>
                    <a:pt x="374650" y="38100"/>
                  </a:lnTo>
                  <a:lnTo>
                    <a:pt x="374650" y="50800"/>
                  </a:lnTo>
                  <a:lnTo>
                    <a:pt x="378459" y="50800"/>
                  </a:lnTo>
                  <a:lnTo>
                    <a:pt x="378459" y="38100"/>
                  </a:lnTo>
                  <a:close/>
                </a:path>
                <a:path w="378460" h="304800">
                  <a:moveTo>
                    <a:pt x="3810" y="50800"/>
                  </a:moveTo>
                  <a:lnTo>
                    <a:pt x="0" y="5080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0800"/>
                  </a:lnTo>
                  <a:close/>
                </a:path>
                <a:path w="378460" h="304800">
                  <a:moveTo>
                    <a:pt x="378459" y="50800"/>
                  </a:moveTo>
                  <a:lnTo>
                    <a:pt x="374650" y="50800"/>
                  </a:lnTo>
                  <a:lnTo>
                    <a:pt x="374650" y="63500"/>
                  </a:lnTo>
                  <a:lnTo>
                    <a:pt x="378459" y="63500"/>
                  </a:lnTo>
                  <a:lnTo>
                    <a:pt x="378459" y="50800"/>
                  </a:lnTo>
                  <a:close/>
                </a:path>
                <a:path w="378460" h="304800">
                  <a:moveTo>
                    <a:pt x="3810" y="63500"/>
                  </a:moveTo>
                  <a:lnTo>
                    <a:pt x="0" y="6350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3500"/>
                  </a:lnTo>
                  <a:close/>
                </a:path>
                <a:path w="378460" h="304800">
                  <a:moveTo>
                    <a:pt x="378459" y="63500"/>
                  </a:moveTo>
                  <a:lnTo>
                    <a:pt x="374650" y="63500"/>
                  </a:lnTo>
                  <a:lnTo>
                    <a:pt x="374650" y="76200"/>
                  </a:lnTo>
                  <a:lnTo>
                    <a:pt x="378459" y="76200"/>
                  </a:lnTo>
                  <a:lnTo>
                    <a:pt x="378459" y="63500"/>
                  </a:lnTo>
                  <a:close/>
                </a:path>
                <a:path w="378460" h="304800">
                  <a:moveTo>
                    <a:pt x="3810" y="76200"/>
                  </a:moveTo>
                  <a:lnTo>
                    <a:pt x="0" y="7620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76200"/>
                  </a:lnTo>
                  <a:close/>
                </a:path>
                <a:path w="378460" h="304800">
                  <a:moveTo>
                    <a:pt x="378459" y="76200"/>
                  </a:moveTo>
                  <a:lnTo>
                    <a:pt x="374650" y="76200"/>
                  </a:lnTo>
                  <a:lnTo>
                    <a:pt x="374650" y="99060"/>
                  </a:lnTo>
                  <a:lnTo>
                    <a:pt x="378459" y="99060"/>
                  </a:lnTo>
                  <a:lnTo>
                    <a:pt x="378459" y="76200"/>
                  </a:lnTo>
                  <a:close/>
                </a:path>
                <a:path w="378460" h="304800">
                  <a:moveTo>
                    <a:pt x="3810" y="99060"/>
                  </a:moveTo>
                  <a:lnTo>
                    <a:pt x="0" y="9906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99060"/>
                  </a:lnTo>
                  <a:close/>
                </a:path>
                <a:path w="378460" h="304800">
                  <a:moveTo>
                    <a:pt x="378459" y="99060"/>
                  </a:moveTo>
                  <a:lnTo>
                    <a:pt x="374650" y="99060"/>
                  </a:lnTo>
                  <a:lnTo>
                    <a:pt x="374650" y="120650"/>
                  </a:lnTo>
                  <a:lnTo>
                    <a:pt x="378459" y="120650"/>
                  </a:lnTo>
                  <a:lnTo>
                    <a:pt x="378459" y="99060"/>
                  </a:lnTo>
                  <a:close/>
                </a:path>
                <a:path w="378460" h="304800">
                  <a:moveTo>
                    <a:pt x="3810" y="120650"/>
                  </a:moveTo>
                  <a:lnTo>
                    <a:pt x="0" y="120650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120650"/>
                  </a:lnTo>
                  <a:close/>
                </a:path>
                <a:path w="378460" h="304800">
                  <a:moveTo>
                    <a:pt x="378459" y="120650"/>
                  </a:moveTo>
                  <a:lnTo>
                    <a:pt x="374650" y="120650"/>
                  </a:lnTo>
                  <a:lnTo>
                    <a:pt x="374650" y="165100"/>
                  </a:lnTo>
                  <a:lnTo>
                    <a:pt x="378459" y="165100"/>
                  </a:lnTo>
                  <a:lnTo>
                    <a:pt x="378459" y="120650"/>
                  </a:lnTo>
                  <a:close/>
                </a:path>
                <a:path w="378460" h="304800">
                  <a:moveTo>
                    <a:pt x="3810" y="165100"/>
                  </a:moveTo>
                  <a:lnTo>
                    <a:pt x="0" y="16510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165100"/>
                  </a:lnTo>
                  <a:close/>
                </a:path>
                <a:path w="378460" h="304800">
                  <a:moveTo>
                    <a:pt x="378459" y="165100"/>
                  </a:moveTo>
                  <a:lnTo>
                    <a:pt x="374650" y="165100"/>
                  </a:lnTo>
                  <a:lnTo>
                    <a:pt x="374650" y="181610"/>
                  </a:lnTo>
                  <a:lnTo>
                    <a:pt x="378459" y="181610"/>
                  </a:lnTo>
                  <a:lnTo>
                    <a:pt x="378459" y="165100"/>
                  </a:lnTo>
                  <a:close/>
                </a:path>
                <a:path w="378460" h="304800">
                  <a:moveTo>
                    <a:pt x="3810" y="181610"/>
                  </a:moveTo>
                  <a:lnTo>
                    <a:pt x="0" y="18161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81610"/>
                  </a:lnTo>
                  <a:close/>
                </a:path>
                <a:path w="378460" h="304800">
                  <a:moveTo>
                    <a:pt x="378459" y="181610"/>
                  </a:moveTo>
                  <a:lnTo>
                    <a:pt x="374650" y="181610"/>
                  </a:lnTo>
                  <a:lnTo>
                    <a:pt x="374650" y="203200"/>
                  </a:lnTo>
                  <a:lnTo>
                    <a:pt x="378459" y="203200"/>
                  </a:lnTo>
                  <a:lnTo>
                    <a:pt x="378459" y="181610"/>
                  </a:lnTo>
                  <a:close/>
                </a:path>
                <a:path w="378460" h="304800">
                  <a:moveTo>
                    <a:pt x="3810" y="203200"/>
                  </a:moveTo>
                  <a:lnTo>
                    <a:pt x="0" y="20320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3200"/>
                  </a:lnTo>
                  <a:close/>
                </a:path>
                <a:path w="378460" h="304800">
                  <a:moveTo>
                    <a:pt x="378459" y="203200"/>
                  </a:moveTo>
                  <a:lnTo>
                    <a:pt x="374650" y="203200"/>
                  </a:lnTo>
                  <a:lnTo>
                    <a:pt x="374650" y="215900"/>
                  </a:lnTo>
                  <a:lnTo>
                    <a:pt x="378459" y="215900"/>
                  </a:lnTo>
                  <a:lnTo>
                    <a:pt x="378459" y="203200"/>
                  </a:lnTo>
                  <a:close/>
                </a:path>
                <a:path w="378460" h="304800">
                  <a:moveTo>
                    <a:pt x="3810" y="215900"/>
                  </a:moveTo>
                  <a:lnTo>
                    <a:pt x="0" y="21590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15900"/>
                  </a:lnTo>
                  <a:close/>
                </a:path>
                <a:path w="378460" h="304800">
                  <a:moveTo>
                    <a:pt x="378459" y="215900"/>
                  </a:moveTo>
                  <a:lnTo>
                    <a:pt x="374650" y="215900"/>
                  </a:lnTo>
                  <a:lnTo>
                    <a:pt x="374650" y="241300"/>
                  </a:lnTo>
                  <a:lnTo>
                    <a:pt x="378459" y="241300"/>
                  </a:lnTo>
                  <a:lnTo>
                    <a:pt x="378459" y="215900"/>
                  </a:lnTo>
                  <a:close/>
                </a:path>
                <a:path w="378460" h="304800">
                  <a:moveTo>
                    <a:pt x="3810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41300"/>
                  </a:lnTo>
                  <a:close/>
                </a:path>
                <a:path w="378460" h="304800">
                  <a:moveTo>
                    <a:pt x="378459" y="241300"/>
                  </a:moveTo>
                  <a:lnTo>
                    <a:pt x="374650" y="241300"/>
                  </a:lnTo>
                  <a:lnTo>
                    <a:pt x="374650" y="260350"/>
                  </a:lnTo>
                  <a:lnTo>
                    <a:pt x="378459" y="260350"/>
                  </a:lnTo>
                  <a:lnTo>
                    <a:pt x="378459" y="241300"/>
                  </a:lnTo>
                  <a:close/>
                </a:path>
                <a:path w="378460" h="304800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78460" h="304800">
                  <a:moveTo>
                    <a:pt x="378459" y="260350"/>
                  </a:moveTo>
                  <a:lnTo>
                    <a:pt x="374650" y="260350"/>
                  </a:lnTo>
                  <a:lnTo>
                    <a:pt x="374650" y="266700"/>
                  </a:lnTo>
                  <a:lnTo>
                    <a:pt x="378459" y="266700"/>
                  </a:lnTo>
                  <a:lnTo>
                    <a:pt x="378459" y="260350"/>
                  </a:lnTo>
                  <a:close/>
                </a:path>
                <a:path w="378460" h="304800">
                  <a:moveTo>
                    <a:pt x="3810" y="266827"/>
                  </a:moveTo>
                  <a:lnTo>
                    <a:pt x="0" y="266827"/>
                  </a:lnTo>
                  <a:lnTo>
                    <a:pt x="0" y="304800"/>
                  </a:lnTo>
                  <a:lnTo>
                    <a:pt x="378459" y="304800"/>
                  </a:lnTo>
                  <a:lnTo>
                    <a:pt x="378459" y="300990"/>
                  </a:lnTo>
                  <a:lnTo>
                    <a:pt x="3810" y="300990"/>
                  </a:lnTo>
                  <a:lnTo>
                    <a:pt x="3810" y="266827"/>
                  </a:lnTo>
                  <a:close/>
                </a:path>
                <a:path w="378460" h="304800">
                  <a:moveTo>
                    <a:pt x="378459" y="266827"/>
                  </a:moveTo>
                  <a:lnTo>
                    <a:pt x="374650" y="266827"/>
                  </a:lnTo>
                  <a:lnTo>
                    <a:pt x="374650" y="300990"/>
                  </a:lnTo>
                  <a:lnTo>
                    <a:pt x="378459" y="300990"/>
                  </a:lnTo>
                  <a:lnTo>
                    <a:pt x="378459" y="266827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919729" y="226949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80">
                  <a:moveTo>
                    <a:pt x="3809" y="33147"/>
                  </a:moveTo>
                  <a:lnTo>
                    <a:pt x="0" y="33147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3147"/>
                  </a:lnTo>
                  <a:close/>
                </a:path>
                <a:path w="370839" h="297180">
                  <a:moveTo>
                    <a:pt x="370840" y="33147"/>
                  </a:moveTo>
                  <a:lnTo>
                    <a:pt x="367030" y="33147"/>
                  </a:lnTo>
                  <a:lnTo>
                    <a:pt x="367030" y="34289"/>
                  </a:lnTo>
                  <a:lnTo>
                    <a:pt x="370840" y="34289"/>
                  </a:lnTo>
                  <a:lnTo>
                    <a:pt x="370840" y="33147"/>
                  </a:lnTo>
                  <a:close/>
                </a:path>
                <a:path w="370839" h="297180">
                  <a:moveTo>
                    <a:pt x="3809" y="26797"/>
                  </a:moveTo>
                  <a:lnTo>
                    <a:pt x="0" y="26797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797"/>
                  </a:lnTo>
                  <a:close/>
                </a:path>
                <a:path w="370839" h="297180">
                  <a:moveTo>
                    <a:pt x="370840" y="26797"/>
                  </a:moveTo>
                  <a:lnTo>
                    <a:pt x="367030" y="26797"/>
                  </a:lnTo>
                  <a:lnTo>
                    <a:pt x="367030" y="33019"/>
                  </a:lnTo>
                  <a:lnTo>
                    <a:pt x="370840" y="33019"/>
                  </a:lnTo>
                  <a:lnTo>
                    <a:pt x="370840" y="26797"/>
                  </a:lnTo>
                  <a:close/>
                </a:path>
                <a:path w="370839" h="297180">
                  <a:moveTo>
                    <a:pt x="3809" y="17906"/>
                  </a:moveTo>
                  <a:lnTo>
                    <a:pt x="0" y="17906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17906"/>
                  </a:lnTo>
                  <a:close/>
                </a:path>
                <a:path w="370839" h="297180">
                  <a:moveTo>
                    <a:pt x="370840" y="17906"/>
                  </a:moveTo>
                  <a:lnTo>
                    <a:pt x="367030" y="17906"/>
                  </a:lnTo>
                  <a:lnTo>
                    <a:pt x="367030" y="26669"/>
                  </a:lnTo>
                  <a:lnTo>
                    <a:pt x="370840" y="26669"/>
                  </a:lnTo>
                  <a:lnTo>
                    <a:pt x="370840" y="17906"/>
                  </a:lnTo>
                  <a:close/>
                </a:path>
                <a:path w="370839" h="297180">
                  <a:moveTo>
                    <a:pt x="3809" y="14097"/>
                  </a:moveTo>
                  <a:lnTo>
                    <a:pt x="0" y="14097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4097"/>
                  </a:lnTo>
                  <a:close/>
                </a:path>
                <a:path w="370839" h="297180">
                  <a:moveTo>
                    <a:pt x="370840" y="14097"/>
                  </a:moveTo>
                  <a:lnTo>
                    <a:pt x="367030" y="14097"/>
                  </a:lnTo>
                  <a:lnTo>
                    <a:pt x="367030" y="17779"/>
                  </a:lnTo>
                  <a:lnTo>
                    <a:pt x="370840" y="17779"/>
                  </a:lnTo>
                  <a:lnTo>
                    <a:pt x="370840" y="14097"/>
                  </a:lnTo>
                  <a:close/>
                </a:path>
                <a:path w="370839" h="297180">
                  <a:moveTo>
                    <a:pt x="3809" y="11556"/>
                  </a:moveTo>
                  <a:lnTo>
                    <a:pt x="0" y="11556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1556"/>
                  </a:lnTo>
                  <a:close/>
                </a:path>
                <a:path w="370839" h="297180">
                  <a:moveTo>
                    <a:pt x="370840" y="11556"/>
                  </a:moveTo>
                  <a:lnTo>
                    <a:pt x="367030" y="11556"/>
                  </a:lnTo>
                  <a:lnTo>
                    <a:pt x="367030" y="13969"/>
                  </a:lnTo>
                  <a:lnTo>
                    <a:pt x="370840" y="13969"/>
                  </a:lnTo>
                  <a:lnTo>
                    <a:pt x="370840" y="11556"/>
                  </a:lnTo>
                  <a:close/>
                </a:path>
                <a:path w="370839" h="297180">
                  <a:moveTo>
                    <a:pt x="3809" y="7747"/>
                  </a:moveTo>
                  <a:lnTo>
                    <a:pt x="0" y="7747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7747"/>
                  </a:lnTo>
                  <a:close/>
                </a:path>
                <a:path w="370839" h="297180">
                  <a:moveTo>
                    <a:pt x="370840" y="7747"/>
                  </a:moveTo>
                  <a:lnTo>
                    <a:pt x="367030" y="7747"/>
                  </a:lnTo>
                  <a:lnTo>
                    <a:pt x="367030" y="11429"/>
                  </a:lnTo>
                  <a:lnTo>
                    <a:pt x="370840" y="11429"/>
                  </a:lnTo>
                  <a:lnTo>
                    <a:pt x="370840" y="7747"/>
                  </a:lnTo>
                  <a:close/>
                </a:path>
                <a:path w="370839" h="297180">
                  <a:moveTo>
                    <a:pt x="3809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206"/>
                  </a:lnTo>
                  <a:close/>
                </a:path>
                <a:path w="370839" h="297180">
                  <a:moveTo>
                    <a:pt x="370840" y="5206"/>
                  </a:moveTo>
                  <a:lnTo>
                    <a:pt x="367030" y="5206"/>
                  </a:lnTo>
                  <a:lnTo>
                    <a:pt x="367030" y="7619"/>
                  </a:lnTo>
                  <a:lnTo>
                    <a:pt x="370840" y="7619"/>
                  </a:lnTo>
                  <a:lnTo>
                    <a:pt x="370840" y="5206"/>
                  </a:lnTo>
                  <a:close/>
                </a:path>
                <a:path w="370839" h="297180">
                  <a:moveTo>
                    <a:pt x="370840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70840" y="3810"/>
                  </a:lnTo>
                  <a:lnTo>
                    <a:pt x="370840" y="1397"/>
                  </a:lnTo>
                  <a:close/>
                </a:path>
                <a:path w="370839" h="297180">
                  <a:moveTo>
                    <a:pt x="370840" y="3810"/>
                  </a:moveTo>
                  <a:lnTo>
                    <a:pt x="367030" y="3810"/>
                  </a:lnTo>
                  <a:lnTo>
                    <a:pt x="367030" y="5079"/>
                  </a:lnTo>
                  <a:lnTo>
                    <a:pt x="370840" y="5079"/>
                  </a:lnTo>
                  <a:lnTo>
                    <a:pt x="370840" y="3810"/>
                  </a:lnTo>
                  <a:close/>
                </a:path>
                <a:path w="370839" h="297180">
                  <a:moveTo>
                    <a:pt x="3708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40" y="1269"/>
                  </a:lnTo>
                  <a:lnTo>
                    <a:pt x="370840" y="0"/>
                  </a:lnTo>
                  <a:close/>
                </a:path>
                <a:path w="370839" h="297180">
                  <a:moveTo>
                    <a:pt x="3809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4290"/>
                  </a:lnTo>
                  <a:close/>
                </a:path>
                <a:path w="370839" h="297180">
                  <a:moveTo>
                    <a:pt x="370840" y="34290"/>
                  </a:moveTo>
                  <a:lnTo>
                    <a:pt x="367030" y="34290"/>
                  </a:lnTo>
                  <a:lnTo>
                    <a:pt x="367030" y="46989"/>
                  </a:lnTo>
                  <a:lnTo>
                    <a:pt x="370840" y="46989"/>
                  </a:lnTo>
                  <a:lnTo>
                    <a:pt x="370840" y="34290"/>
                  </a:lnTo>
                  <a:close/>
                </a:path>
                <a:path w="370839" h="297180">
                  <a:moveTo>
                    <a:pt x="3809" y="46990"/>
                  </a:moveTo>
                  <a:lnTo>
                    <a:pt x="0" y="4699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46990"/>
                  </a:lnTo>
                  <a:close/>
                </a:path>
                <a:path w="370839" h="297180">
                  <a:moveTo>
                    <a:pt x="370840" y="46990"/>
                  </a:moveTo>
                  <a:lnTo>
                    <a:pt x="367030" y="46990"/>
                  </a:lnTo>
                  <a:lnTo>
                    <a:pt x="367030" y="59689"/>
                  </a:lnTo>
                  <a:lnTo>
                    <a:pt x="370840" y="59689"/>
                  </a:lnTo>
                  <a:lnTo>
                    <a:pt x="370840" y="46990"/>
                  </a:lnTo>
                  <a:close/>
                </a:path>
                <a:path w="370839" h="297180">
                  <a:moveTo>
                    <a:pt x="3809" y="59690"/>
                  </a:moveTo>
                  <a:lnTo>
                    <a:pt x="0" y="5969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59690"/>
                  </a:lnTo>
                  <a:close/>
                </a:path>
                <a:path w="370839" h="297180">
                  <a:moveTo>
                    <a:pt x="370840" y="59690"/>
                  </a:moveTo>
                  <a:lnTo>
                    <a:pt x="367030" y="59690"/>
                  </a:lnTo>
                  <a:lnTo>
                    <a:pt x="367030" y="72389"/>
                  </a:lnTo>
                  <a:lnTo>
                    <a:pt x="370840" y="72389"/>
                  </a:lnTo>
                  <a:lnTo>
                    <a:pt x="370840" y="59690"/>
                  </a:lnTo>
                  <a:close/>
                </a:path>
                <a:path w="370839" h="297180">
                  <a:moveTo>
                    <a:pt x="3809" y="72390"/>
                  </a:moveTo>
                  <a:lnTo>
                    <a:pt x="0" y="7239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72390"/>
                  </a:lnTo>
                  <a:close/>
                </a:path>
                <a:path w="370839" h="297180">
                  <a:moveTo>
                    <a:pt x="370840" y="72390"/>
                  </a:moveTo>
                  <a:lnTo>
                    <a:pt x="367030" y="72390"/>
                  </a:lnTo>
                  <a:lnTo>
                    <a:pt x="367030" y="95250"/>
                  </a:lnTo>
                  <a:lnTo>
                    <a:pt x="370840" y="95250"/>
                  </a:lnTo>
                  <a:lnTo>
                    <a:pt x="370840" y="72390"/>
                  </a:lnTo>
                  <a:close/>
                </a:path>
                <a:path w="370839" h="297180">
                  <a:moveTo>
                    <a:pt x="3809" y="95250"/>
                  </a:moveTo>
                  <a:lnTo>
                    <a:pt x="0" y="9525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95250"/>
                  </a:lnTo>
                  <a:close/>
                </a:path>
                <a:path w="370839" h="297180">
                  <a:moveTo>
                    <a:pt x="370840" y="95250"/>
                  </a:moveTo>
                  <a:lnTo>
                    <a:pt x="367030" y="95250"/>
                  </a:lnTo>
                  <a:lnTo>
                    <a:pt x="367030" y="116839"/>
                  </a:lnTo>
                  <a:lnTo>
                    <a:pt x="370840" y="116839"/>
                  </a:lnTo>
                  <a:lnTo>
                    <a:pt x="370840" y="95250"/>
                  </a:lnTo>
                  <a:close/>
                </a:path>
                <a:path w="370839" h="297180">
                  <a:moveTo>
                    <a:pt x="3809" y="116840"/>
                  </a:moveTo>
                  <a:lnTo>
                    <a:pt x="0" y="11684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16840"/>
                  </a:lnTo>
                  <a:close/>
                </a:path>
                <a:path w="370839" h="297180">
                  <a:moveTo>
                    <a:pt x="370840" y="116840"/>
                  </a:moveTo>
                  <a:lnTo>
                    <a:pt x="367030" y="116840"/>
                  </a:lnTo>
                  <a:lnTo>
                    <a:pt x="367030" y="161289"/>
                  </a:lnTo>
                  <a:lnTo>
                    <a:pt x="370840" y="161289"/>
                  </a:lnTo>
                  <a:lnTo>
                    <a:pt x="370840" y="116840"/>
                  </a:lnTo>
                  <a:close/>
                </a:path>
                <a:path w="370839" h="297180">
                  <a:moveTo>
                    <a:pt x="3809" y="161290"/>
                  </a:moveTo>
                  <a:lnTo>
                    <a:pt x="0" y="16129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161290"/>
                  </a:lnTo>
                  <a:close/>
                </a:path>
                <a:path w="370839" h="297180">
                  <a:moveTo>
                    <a:pt x="370840" y="161290"/>
                  </a:moveTo>
                  <a:lnTo>
                    <a:pt x="367030" y="161290"/>
                  </a:lnTo>
                  <a:lnTo>
                    <a:pt x="367030" y="177800"/>
                  </a:lnTo>
                  <a:lnTo>
                    <a:pt x="370840" y="177800"/>
                  </a:lnTo>
                  <a:lnTo>
                    <a:pt x="370840" y="161290"/>
                  </a:lnTo>
                  <a:close/>
                </a:path>
                <a:path w="370839" h="297180">
                  <a:moveTo>
                    <a:pt x="3809" y="177800"/>
                  </a:moveTo>
                  <a:lnTo>
                    <a:pt x="0" y="17780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77800"/>
                  </a:lnTo>
                  <a:close/>
                </a:path>
                <a:path w="370839" h="297180">
                  <a:moveTo>
                    <a:pt x="370840" y="177800"/>
                  </a:moveTo>
                  <a:lnTo>
                    <a:pt x="367030" y="177800"/>
                  </a:lnTo>
                  <a:lnTo>
                    <a:pt x="367030" y="199389"/>
                  </a:lnTo>
                  <a:lnTo>
                    <a:pt x="370840" y="199389"/>
                  </a:lnTo>
                  <a:lnTo>
                    <a:pt x="370840" y="177800"/>
                  </a:lnTo>
                  <a:close/>
                </a:path>
                <a:path w="370839" h="297180">
                  <a:moveTo>
                    <a:pt x="3809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99390"/>
                  </a:lnTo>
                  <a:close/>
                </a:path>
                <a:path w="370839" h="297180">
                  <a:moveTo>
                    <a:pt x="370840" y="199390"/>
                  </a:moveTo>
                  <a:lnTo>
                    <a:pt x="367030" y="199390"/>
                  </a:lnTo>
                  <a:lnTo>
                    <a:pt x="367030" y="212089"/>
                  </a:lnTo>
                  <a:lnTo>
                    <a:pt x="370840" y="212089"/>
                  </a:lnTo>
                  <a:lnTo>
                    <a:pt x="370840" y="199390"/>
                  </a:lnTo>
                  <a:close/>
                </a:path>
                <a:path w="370839" h="297180">
                  <a:moveTo>
                    <a:pt x="3809" y="212090"/>
                  </a:moveTo>
                  <a:lnTo>
                    <a:pt x="0" y="21209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12090"/>
                  </a:lnTo>
                  <a:close/>
                </a:path>
                <a:path w="370839" h="297180">
                  <a:moveTo>
                    <a:pt x="370840" y="212090"/>
                  </a:moveTo>
                  <a:lnTo>
                    <a:pt x="367030" y="212090"/>
                  </a:lnTo>
                  <a:lnTo>
                    <a:pt x="367030" y="237489"/>
                  </a:lnTo>
                  <a:lnTo>
                    <a:pt x="370840" y="237489"/>
                  </a:lnTo>
                  <a:lnTo>
                    <a:pt x="370840" y="212090"/>
                  </a:lnTo>
                  <a:close/>
                </a:path>
                <a:path w="370839" h="297180">
                  <a:moveTo>
                    <a:pt x="3809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37490"/>
                  </a:lnTo>
                  <a:close/>
                </a:path>
                <a:path w="370839" h="297180">
                  <a:moveTo>
                    <a:pt x="370840" y="237490"/>
                  </a:moveTo>
                  <a:lnTo>
                    <a:pt x="367030" y="237490"/>
                  </a:lnTo>
                  <a:lnTo>
                    <a:pt x="367030" y="256539"/>
                  </a:lnTo>
                  <a:lnTo>
                    <a:pt x="370840" y="256539"/>
                  </a:lnTo>
                  <a:lnTo>
                    <a:pt x="370840" y="237490"/>
                  </a:lnTo>
                  <a:close/>
                </a:path>
                <a:path w="370839" h="29718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70839" h="297180">
                  <a:moveTo>
                    <a:pt x="370840" y="256540"/>
                  </a:moveTo>
                  <a:lnTo>
                    <a:pt x="367030" y="256540"/>
                  </a:lnTo>
                  <a:lnTo>
                    <a:pt x="367030" y="262889"/>
                  </a:lnTo>
                  <a:lnTo>
                    <a:pt x="370840" y="262889"/>
                  </a:lnTo>
                  <a:lnTo>
                    <a:pt x="370840" y="256540"/>
                  </a:lnTo>
                  <a:close/>
                </a:path>
                <a:path w="370839" h="297180">
                  <a:moveTo>
                    <a:pt x="3809" y="263017"/>
                  </a:moveTo>
                  <a:lnTo>
                    <a:pt x="0" y="263017"/>
                  </a:lnTo>
                  <a:lnTo>
                    <a:pt x="0" y="297180"/>
                  </a:lnTo>
                  <a:lnTo>
                    <a:pt x="370840" y="297180"/>
                  </a:lnTo>
                  <a:lnTo>
                    <a:pt x="370840" y="294639"/>
                  </a:lnTo>
                  <a:lnTo>
                    <a:pt x="3809" y="294639"/>
                  </a:lnTo>
                  <a:lnTo>
                    <a:pt x="3809" y="263017"/>
                  </a:lnTo>
                  <a:close/>
                </a:path>
                <a:path w="370839" h="297180">
                  <a:moveTo>
                    <a:pt x="370840" y="263017"/>
                  </a:moveTo>
                  <a:lnTo>
                    <a:pt x="367030" y="263017"/>
                  </a:lnTo>
                  <a:lnTo>
                    <a:pt x="367030" y="294639"/>
                  </a:lnTo>
                  <a:lnTo>
                    <a:pt x="370840" y="294639"/>
                  </a:lnTo>
                  <a:lnTo>
                    <a:pt x="370840" y="263017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923540" y="227330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30">
                  <a:moveTo>
                    <a:pt x="3810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337"/>
                  </a:lnTo>
                  <a:close/>
                </a:path>
                <a:path w="363220" h="290830">
                  <a:moveTo>
                    <a:pt x="363220" y="29337"/>
                  </a:moveTo>
                  <a:lnTo>
                    <a:pt x="359410" y="29337"/>
                  </a:lnTo>
                  <a:lnTo>
                    <a:pt x="359410" y="30479"/>
                  </a:lnTo>
                  <a:lnTo>
                    <a:pt x="363220" y="30479"/>
                  </a:lnTo>
                  <a:lnTo>
                    <a:pt x="363220" y="29337"/>
                  </a:lnTo>
                  <a:close/>
                </a:path>
                <a:path w="363220" h="290830">
                  <a:moveTo>
                    <a:pt x="3810" y="22987"/>
                  </a:moveTo>
                  <a:lnTo>
                    <a:pt x="0" y="22987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987"/>
                  </a:lnTo>
                  <a:close/>
                </a:path>
                <a:path w="363220" h="290830">
                  <a:moveTo>
                    <a:pt x="363220" y="22987"/>
                  </a:moveTo>
                  <a:lnTo>
                    <a:pt x="359410" y="22987"/>
                  </a:lnTo>
                  <a:lnTo>
                    <a:pt x="359410" y="29209"/>
                  </a:lnTo>
                  <a:lnTo>
                    <a:pt x="363220" y="29209"/>
                  </a:lnTo>
                  <a:lnTo>
                    <a:pt x="363220" y="22987"/>
                  </a:lnTo>
                  <a:close/>
                </a:path>
                <a:path w="363220" h="290830">
                  <a:moveTo>
                    <a:pt x="3810" y="14096"/>
                  </a:moveTo>
                  <a:lnTo>
                    <a:pt x="0" y="1409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4096"/>
                  </a:lnTo>
                  <a:close/>
                </a:path>
                <a:path w="363220" h="290830">
                  <a:moveTo>
                    <a:pt x="363220" y="14096"/>
                  </a:moveTo>
                  <a:lnTo>
                    <a:pt x="359410" y="14096"/>
                  </a:lnTo>
                  <a:lnTo>
                    <a:pt x="359410" y="22859"/>
                  </a:lnTo>
                  <a:lnTo>
                    <a:pt x="363220" y="22859"/>
                  </a:lnTo>
                  <a:lnTo>
                    <a:pt x="363220" y="14096"/>
                  </a:lnTo>
                  <a:close/>
                </a:path>
                <a:path w="363220" h="290830">
                  <a:moveTo>
                    <a:pt x="3810" y="10287"/>
                  </a:moveTo>
                  <a:lnTo>
                    <a:pt x="0" y="10287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287"/>
                  </a:lnTo>
                  <a:close/>
                </a:path>
                <a:path w="363220" h="290830">
                  <a:moveTo>
                    <a:pt x="363220" y="10287"/>
                  </a:moveTo>
                  <a:lnTo>
                    <a:pt x="359410" y="10287"/>
                  </a:lnTo>
                  <a:lnTo>
                    <a:pt x="359410" y="13969"/>
                  </a:lnTo>
                  <a:lnTo>
                    <a:pt x="363220" y="13969"/>
                  </a:lnTo>
                  <a:lnTo>
                    <a:pt x="363220" y="10287"/>
                  </a:lnTo>
                  <a:close/>
                </a:path>
                <a:path w="363220" h="290830">
                  <a:moveTo>
                    <a:pt x="3810" y="7746"/>
                  </a:moveTo>
                  <a:lnTo>
                    <a:pt x="0" y="7746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7746"/>
                  </a:lnTo>
                  <a:close/>
                </a:path>
                <a:path w="363220" h="290830">
                  <a:moveTo>
                    <a:pt x="363220" y="7746"/>
                  </a:moveTo>
                  <a:lnTo>
                    <a:pt x="359410" y="7746"/>
                  </a:lnTo>
                  <a:lnTo>
                    <a:pt x="359410" y="10159"/>
                  </a:lnTo>
                  <a:lnTo>
                    <a:pt x="363220" y="10159"/>
                  </a:lnTo>
                  <a:lnTo>
                    <a:pt x="363220" y="7746"/>
                  </a:lnTo>
                  <a:close/>
                </a:path>
                <a:path w="363220" h="290830">
                  <a:moveTo>
                    <a:pt x="3810" y="3937"/>
                  </a:moveTo>
                  <a:lnTo>
                    <a:pt x="0" y="3937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937"/>
                  </a:lnTo>
                  <a:close/>
                </a:path>
                <a:path w="363220" h="290830">
                  <a:moveTo>
                    <a:pt x="363220" y="3937"/>
                  </a:moveTo>
                  <a:lnTo>
                    <a:pt x="359410" y="3937"/>
                  </a:lnTo>
                  <a:lnTo>
                    <a:pt x="359410" y="7619"/>
                  </a:lnTo>
                  <a:lnTo>
                    <a:pt x="363220" y="7619"/>
                  </a:lnTo>
                  <a:lnTo>
                    <a:pt x="363220" y="3937"/>
                  </a:lnTo>
                  <a:close/>
                </a:path>
                <a:path w="363220" h="290830">
                  <a:moveTo>
                    <a:pt x="363220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63220" y="3809"/>
                  </a:lnTo>
                  <a:lnTo>
                    <a:pt x="363220" y="1396"/>
                  </a:lnTo>
                  <a:close/>
                </a:path>
                <a:path w="363220" h="290830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20" h="290830">
                  <a:moveTo>
                    <a:pt x="3810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0480"/>
                  </a:lnTo>
                  <a:close/>
                </a:path>
                <a:path w="363220" h="290830">
                  <a:moveTo>
                    <a:pt x="363220" y="30480"/>
                  </a:moveTo>
                  <a:lnTo>
                    <a:pt x="359410" y="30480"/>
                  </a:lnTo>
                  <a:lnTo>
                    <a:pt x="359410" y="43179"/>
                  </a:lnTo>
                  <a:lnTo>
                    <a:pt x="363220" y="43179"/>
                  </a:lnTo>
                  <a:lnTo>
                    <a:pt x="363220" y="30480"/>
                  </a:lnTo>
                  <a:close/>
                </a:path>
                <a:path w="363220" h="290830">
                  <a:moveTo>
                    <a:pt x="3810" y="43180"/>
                  </a:moveTo>
                  <a:lnTo>
                    <a:pt x="0" y="4318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3180"/>
                  </a:lnTo>
                  <a:close/>
                </a:path>
                <a:path w="363220" h="290830">
                  <a:moveTo>
                    <a:pt x="363220" y="43180"/>
                  </a:moveTo>
                  <a:lnTo>
                    <a:pt x="359410" y="43180"/>
                  </a:lnTo>
                  <a:lnTo>
                    <a:pt x="359410" y="55879"/>
                  </a:lnTo>
                  <a:lnTo>
                    <a:pt x="363220" y="55879"/>
                  </a:lnTo>
                  <a:lnTo>
                    <a:pt x="363220" y="43180"/>
                  </a:lnTo>
                  <a:close/>
                </a:path>
                <a:path w="363220" h="290830">
                  <a:moveTo>
                    <a:pt x="3810" y="55880"/>
                  </a:moveTo>
                  <a:lnTo>
                    <a:pt x="0" y="5588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55880"/>
                  </a:lnTo>
                  <a:close/>
                </a:path>
                <a:path w="363220" h="290830">
                  <a:moveTo>
                    <a:pt x="363220" y="55880"/>
                  </a:moveTo>
                  <a:lnTo>
                    <a:pt x="359410" y="55880"/>
                  </a:lnTo>
                  <a:lnTo>
                    <a:pt x="359410" y="68579"/>
                  </a:lnTo>
                  <a:lnTo>
                    <a:pt x="363220" y="68579"/>
                  </a:lnTo>
                  <a:lnTo>
                    <a:pt x="363220" y="55880"/>
                  </a:lnTo>
                  <a:close/>
                </a:path>
                <a:path w="363220" h="290830">
                  <a:moveTo>
                    <a:pt x="3810" y="68580"/>
                  </a:moveTo>
                  <a:lnTo>
                    <a:pt x="0" y="6858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68580"/>
                  </a:lnTo>
                  <a:close/>
                </a:path>
                <a:path w="363220" h="290830">
                  <a:moveTo>
                    <a:pt x="363220" y="68580"/>
                  </a:moveTo>
                  <a:lnTo>
                    <a:pt x="359410" y="68580"/>
                  </a:lnTo>
                  <a:lnTo>
                    <a:pt x="359410" y="91439"/>
                  </a:lnTo>
                  <a:lnTo>
                    <a:pt x="363220" y="91439"/>
                  </a:lnTo>
                  <a:lnTo>
                    <a:pt x="363220" y="68580"/>
                  </a:lnTo>
                  <a:close/>
                </a:path>
                <a:path w="363220" h="290830">
                  <a:moveTo>
                    <a:pt x="3810" y="91440"/>
                  </a:moveTo>
                  <a:lnTo>
                    <a:pt x="0" y="9144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91440"/>
                  </a:lnTo>
                  <a:close/>
                </a:path>
                <a:path w="363220" h="290830">
                  <a:moveTo>
                    <a:pt x="363220" y="91440"/>
                  </a:moveTo>
                  <a:lnTo>
                    <a:pt x="359410" y="91440"/>
                  </a:lnTo>
                  <a:lnTo>
                    <a:pt x="359410" y="113029"/>
                  </a:lnTo>
                  <a:lnTo>
                    <a:pt x="363220" y="113029"/>
                  </a:lnTo>
                  <a:lnTo>
                    <a:pt x="363220" y="91440"/>
                  </a:lnTo>
                  <a:close/>
                </a:path>
                <a:path w="363220" h="290830">
                  <a:moveTo>
                    <a:pt x="3810" y="113030"/>
                  </a:moveTo>
                  <a:lnTo>
                    <a:pt x="0" y="11303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13030"/>
                  </a:lnTo>
                  <a:close/>
                </a:path>
                <a:path w="363220" h="290830">
                  <a:moveTo>
                    <a:pt x="363220" y="113030"/>
                  </a:moveTo>
                  <a:lnTo>
                    <a:pt x="359410" y="113030"/>
                  </a:lnTo>
                  <a:lnTo>
                    <a:pt x="359410" y="157479"/>
                  </a:lnTo>
                  <a:lnTo>
                    <a:pt x="363220" y="157479"/>
                  </a:lnTo>
                  <a:lnTo>
                    <a:pt x="363220" y="113030"/>
                  </a:lnTo>
                  <a:close/>
                </a:path>
                <a:path w="363220" h="290830">
                  <a:moveTo>
                    <a:pt x="3810" y="157480"/>
                  </a:moveTo>
                  <a:lnTo>
                    <a:pt x="0" y="15748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57480"/>
                  </a:lnTo>
                  <a:close/>
                </a:path>
                <a:path w="363220" h="290830">
                  <a:moveTo>
                    <a:pt x="363220" y="157480"/>
                  </a:moveTo>
                  <a:lnTo>
                    <a:pt x="359410" y="157480"/>
                  </a:lnTo>
                  <a:lnTo>
                    <a:pt x="359410" y="173989"/>
                  </a:lnTo>
                  <a:lnTo>
                    <a:pt x="363220" y="173989"/>
                  </a:lnTo>
                  <a:lnTo>
                    <a:pt x="363220" y="157480"/>
                  </a:lnTo>
                  <a:close/>
                </a:path>
                <a:path w="363220" h="290830">
                  <a:moveTo>
                    <a:pt x="3810" y="173990"/>
                  </a:moveTo>
                  <a:lnTo>
                    <a:pt x="0" y="17399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73990"/>
                  </a:lnTo>
                  <a:close/>
                </a:path>
                <a:path w="363220" h="290830">
                  <a:moveTo>
                    <a:pt x="363220" y="173990"/>
                  </a:moveTo>
                  <a:lnTo>
                    <a:pt x="359410" y="173990"/>
                  </a:lnTo>
                  <a:lnTo>
                    <a:pt x="359410" y="195579"/>
                  </a:lnTo>
                  <a:lnTo>
                    <a:pt x="363220" y="195579"/>
                  </a:lnTo>
                  <a:lnTo>
                    <a:pt x="363220" y="173990"/>
                  </a:lnTo>
                  <a:close/>
                </a:path>
                <a:path w="363220" h="290830">
                  <a:moveTo>
                    <a:pt x="3810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195580"/>
                  </a:lnTo>
                  <a:close/>
                </a:path>
                <a:path w="363220" h="290830">
                  <a:moveTo>
                    <a:pt x="363220" y="195580"/>
                  </a:moveTo>
                  <a:lnTo>
                    <a:pt x="359410" y="195580"/>
                  </a:lnTo>
                  <a:lnTo>
                    <a:pt x="359410" y="208279"/>
                  </a:lnTo>
                  <a:lnTo>
                    <a:pt x="363220" y="208279"/>
                  </a:lnTo>
                  <a:lnTo>
                    <a:pt x="363220" y="195580"/>
                  </a:lnTo>
                  <a:close/>
                </a:path>
                <a:path w="363220" h="290830">
                  <a:moveTo>
                    <a:pt x="3810" y="208280"/>
                  </a:moveTo>
                  <a:lnTo>
                    <a:pt x="0" y="20828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08280"/>
                  </a:lnTo>
                  <a:close/>
                </a:path>
                <a:path w="363220" h="290830">
                  <a:moveTo>
                    <a:pt x="363220" y="208280"/>
                  </a:moveTo>
                  <a:lnTo>
                    <a:pt x="359410" y="208280"/>
                  </a:lnTo>
                  <a:lnTo>
                    <a:pt x="359410" y="233679"/>
                  </a:lnTo>
                  <a:lnTo>
                    <a:pt x="363220" y="233679"/>
                  </a:lnTo>
                  <a:lnTo>
                    <a:pt x="363220" y="208280"/>
                  </a:lnTo>
                  <a:close/>
                </a:path>
                <a:path w="363220" h="290830">
                  <a:moveTo>
                    <a:pt x="3810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33680"/>
                  </a:lnTo>
                  <a:close/>
                </a:path>
                <a:path w="363220" h="290830">
                  <a:moveTo>
                    <a:pt x="363220" y="233680"/>
                  </a:moveTo>
                  <a:lnTo>
                    <a:pt x="359410" y="233680"/>
                  </a:lnTo>
                  <a:lnTo>
                    <a:pt x="359410" y="252729"/>
                  </a:lnTo>
                  <a:lnTo>
                    <a:pt x="363220" y="252729"/>
                  </a:lnTo>
                  <a:lnTo>
                    <a:pt x="363220" y="233680"/>
                  </a:lnTo>
                  <a:close/>
                </a:path>
                <a:path w="363220" h="29083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63220" h="290830">
                  <a:moveTo>
                    <a:pt x="363220" y="252730"/>
                  </a:moveTo>
                  <a:lnTo>
                    <a:pt x="359410" y="252730"/>
                  </a:lnTo>
                  <a:lnTo>
                    <a:pt x="359410" y="259079"/>
                  </a:lnTo>
                  <a:lnTo>
                    <a:pt x="363220" y="259079"/>
                  </a:lnTo>
                  <a:lnTo>
                    <a:pt x="363220" y="252730"/>
                  </a:lnTo>
                  <a:close/>
                </a:path>
                <a:path w="363220" h="290830">
                  <a:moveTo>
                    <a:pt x="3810" y="259207"/>
                  </a:moveTo>
                  <a:lnTo>
                    <a:pt x="0" y="259207"/>
                  </a:lnTo>
                  <a:lnTo>
                    <a:pt x="0" y="290829"/>
                  </a:lnTo>
                  <a:lnTo>
                    <a:pt x="363220" y="290829"/>
                  </a:lnTo>
                  <a:lnTo>
                    <a:pt x="363220" y="287020"/>
                  </a:lnTo>
                  <a:lnTo>
                    <a:pt x="3810" y="287020"/>
                  </a:lnTo>
                  <a:lnTo>
                    <a:pt x="3810" y="259207"/>
                  </a:lnTo>
                  <a:close/>
                </a:path>
                <a:path w="363220" h="290830">
                  <a:moveTo>
                    <a:pt x="363220" y="259207"/>
                  </a:moveTo>
                  <a:lnTo>
                    <a:pt x="359410" y="259207"/>
                  </a:lnTo>
                  <a:lnTo>
                    <a:pt x="359410" y="287020"/>
                  </a:lnTo>
                  <a:lnTo>
                    <a:pt x="363220" y="287020"/>
                  </a:lnTo>
                  <a:lnTo>
                    <a:pt x="363220" y="259207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927350" y="2277237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2539" y="25400"/>
                  </a:moveTo>
                  <a:lnTo>
                    <a:pt x="0" y="25400"/>
                  </a:lnTo>
                  <a:lnTo>
                    <a:pt x="0" y="26542"/>
                  </a:lnTo>
                  <a:lnTo>
                    <a:pt x="2539" y="26542"/>
                  </a:lnTo>
                  <a:lnTo>
                    <a:pt x="2539" y="25400"/>
                  </a:lnTo>
                  <a:close/>
                </a:path>
                <a:path w="355600" h="283210">
                  <a:moveTo>
                    <a:pt x="355600" y="25400"/>
                  </a:moveTo>
                  <a:lnTo>
                    <a:pt x="353060" y="25400"/>
                  </a:lnTo>
                  <a:lnTo>
                    <a:pt x="353060" y="26542"/>
                  </a:lnTo>
                  <a:lnTo>
                    <a:pt x="355600" y="26542"/>
                  </a:lnTo>
                  <a:lnTo>
                    <a:pt x="355600" y="25400"/>
                  </a:lnTo>
                  <a:close/>
                </a:path>
                <a:path w="355600" h="283210">
                  <a:moveTo>
                    <a:pt x="2539" y="19050"/>
                  </a:moveTo>
                  <a:lnTo>
                    <a:pt x="0" y="19050"/>
                  </a:lnTo>
                  <a:lnTo>
                    <a:pt x="0" y="25272"/>
                  </a:lnTo>
                  <a:lnTo>
                    <a:pt x="2539" y="25272"/>
                  </a:lnTo>
                  <a:lnTo>
                    <a:pt x="2539" y="19050"/>
                  </a:lnTo>
                  <a:close/>
                </a:path>
                <a:path w="355600" h="283210">
                  <a:moveTo>
                    <a:pt x="355600" y="19050"/>
                  </a:moveTo>
                  <a:lnTo>
                    <a:pt x="353060" y="19050"/>
                  </a:lnTo>
                  <a:lnTo>
                    <a:pt x="353060" y="25272"/>
                  </a:lnTo>
                  <a:lnTo>
                    <a:pt x="355600" y="25272"/>
                  </a:lnTo>
                  <a:lnTo>
                    <a:pt x="355600" y="19050"/>
                  </a:lnTo>
                  <a:close/>
                </a:path>
                <a:path w="355600" h="283210">
                  <a:moveTo>
                    <a:pt x="2539" y="10159"/>
                  </a:moveTo>
                  <a:lnTo>
                    <a:pt x="0" y="10159"/>
                  </a:lnTo>
                  <a:lnTo>
                    <a:pt x="0" y="18922"/>
                  </a:lnTo>
                  <a:lnTo>
                    <a:pt x="2539" y="18922"/>
                  </a:lnTo>
                  <a:lnTo>
                    <a:pt x="2539" y="10159"/>
                  </a:lnTo>
                  <a:close/>
                </a:path>
                <a:path w="355600" h="283210">
                  <a:moveTo>
                    <a:pt x="355600" y="10159"/>
                  </a:moveTo>
                  <a:lnTo>
                    <a:pt x="353060" y="10159"/>
                  </a:lnTo>
                  <a:lnTo>
                    <a:pt x="353060" y="18922"/>
                  </a:lnTo>
                  <a:lnTo>
                    <a:pt x="355600" y="18922"/>
                  </a:lnTo>
                  <a:lnTo>
                    <a:pt x="355600" y="10159"/>
                  </a:lnTo>
                  <a:close/>
                </a:path>
                <a:path w="355600" h="283210">
                  <a:moveTo>
                    <a:pt x="2539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2539" y="10032"/>
                  </a:lnTo>
                  <a:lnTo>
                    <a:pt x="2539" y="6350"/>
                  </a:lnTo>
                  <a:close/>
                </a:path>
                <a:path w="355600" h="283210">
                  <a:moveTo>
                    <a:pt x="355600" y="6350"/>
                  </a:moveTo>
                  <a:lnTo>
                    <a:pt x="353060" y="6350"/>
                  </a:lnTo>
                  <a:lnTo>
                    <a:pt x="353060" y="10032"/>
                  </a:lnTo>
                  <a:lnTo>
                    <a:pt x="355600" y="10032"/>
                  </a:lnTo>
                  <a:lnTo>
                    <a:pt x="355600" y="6350"/>
                  </a:lnTo>
                  <a:close/>
                </a:path>
                <a:path w="355600" h="283210">
                  <a:moveTo>
                    <a:pt x="2539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2539" y="6222"/>
                  </a:lnTo>
                  <a:lnTo>
                    <a:pt x="2539" y="3809"/>
                  </a:lnTo>
                  <a:close/>
                </a:path>
                <a:path w="355600" h="283210">
                  <a:moveTo>
                    <a:pt x="355600" y="3809"/>
                  </a:moveTo>
                  <a:lnTo>
                    <a:pt x="353060" y="3809"/>
                  </a:lnTo>
                  <a:lnTo>
                    <a:pt x="353060" y="6222"/>
                  </a:lnTo>
                  <a:lnTo>
                    <a:pt x="355600" y="6222"/>
                  </a:lnTo>
                  <a:lnTo>
                    <a:pt x="355600" y="3809"/>
                  </a:lnTo>
                  <a:close/>
                </a:path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2539" y="3682"/>
                  </a:lnTo>
                  <a:lnTo>
                    <a:pt x="2539" y="2412"/>
                  </a:lnTo>
                  <a:lnTo>
                    <a:pt x="355600" y="2412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2412"/>
                  </a:moveTo>
                  <a:lnTo>
                    <a:pt x="353060" y="2412"/>
                  </a:lnTo>
                  <a:lnTo>
                    <a:pt x="353060" y="3682"/>
                  </a:lnTo>
                  <a:lnTo>
                    <a:pt x="355600" y="3682"/>
                  </a:lnTo>
                  <a:lnTo>
                    <a:pt x="355600" y="2412"/>
                  </a:lnTo>
                  <a:close/>
                </a:path>
                <a:path w="355600" h="283210">
                  <a:moveTo>
                    <a:pt x="2539" y="26543"/>
                  </a:moveTo>
                  <a:lnTo>
                    <a:pt x="0" y="26543"/>
                  </a:lnTo>
                  <a:lnTo>
                    <a:pt x="0" y="39242"/>
                  </a:lnTo>
                  <a:lnTo>
                    <a:pt x="2539" y="39242"/>
                  </a:lnTo>
                  <a:lnTo>
                    <a:pt x="2539" y="26543"/>
                  </a:lnTo>
                  <a:close/>
                </a:path>
                <a:path w="355600" h="283210">
                  <a:moveTo>
                    <a:pt x="355600" y="26543"/>
                  </a:moveTo>
                  <a:lnTo>
                    <a:pt x="353060" y="26543"/>
                  </a:lnTo>
                  <a:lnTo>
                    <a:pt x="353060" y="39242"/>
                  </a:lnTo>
                  <a:lnTo>
                    <a:pt x="355600" y="39242"/>
                  </a:lnTo>
                  <a:lnTo>
                    <a:pt x="355600" y="26543"/>
                  </a:lnTo>
                  <a:close/>
                </a:path>
                <a:path w="355600" h="283210">
                  <a:moveTo>
                    <a:pt x="2539" y="39243"/>
                  </a:moveTo>
                  <a:lnTo>
                    <a:pt x="0" y="39243"/>
                  </a:lnTo>
                  <a:lnTo>
                    <a:pt x="0" y="51942"/>
                  </a:lnTo>
                  <a:lnTo>
                    <a:pt x="2539" y="51942"/>
                  </a:lnTo>
                  <a:lnTo>
                    <a:pt x="2539" y="39243"/>
                  </a:lnTo>
                  <a:close/>
                </a:path>
                <a:path w="355600" h="283210">
                  <a:moveTo>
                    <a:pt x="355600" y="39243"/>
                  </a:moveTo>
                  <a:lnTo>
                    <a:pt x="353060" y="39243"/>
                  </a:lnTo>
                  <a:lnTo>
                    <a:pt x="353060" y="51942"/>
                  </a:lnTo>
                  <a:lnTo>
                    <a:pt x="355600" y="51942"/>
                  </a:lnTo>
                  <a:lnTo>
                    <a:pt x="355600" y="39243"/>
                  </a:lnTo>
                  <a:close/>
                </a:path>
                <a:path w="355600" h="283210">
                  <a:moveTo>
                    <a:pt x="2539" y="51943"/>
                  </a:moveTo>
                  <a:lnTo>
                    <a:pt x="0" y="51943"/>
                  </a:lnTo>
                  <a:lnTo>
                    <a:pt x="0" y="64642"/>
                  </a:lnTo>
                  <a:lnTo>
                    <a:pt x="2539" y="64642"/>
                  </a:lnTo>
                  <a:lnTo>
                    <a:pt x="2539" y="51943"/>
                  </a:lnTo>
                  <a:close/>
                </a:path>
                <a:path w="355600" h="283210">
                  <a:moveTo>
                    <a:pt x="355600" y="51943"/>
                  </a:moveTo>
                  <a:lnTo>
                    <a:pt x="353060" y="51943"/>
                  </a:lnTo>
                  <a:lnTo>
                    <a:pt x="353060" y="64642"/>
                  </a:lnTo>
                  <a:lnTo>
                    <a:pt x="355600" y="64642"/>
                  </a:lnTo>
                  <a:lnTo>
                    <a:pt x="355600" y="51943"/>
                  </a:lnTo>
                  <a:close/>
                </a:path>
                <a:path w="355600" h="283210">
                  <a:moveTo>
                    <a:pt x="2539" y="64643"/>
                  </a:moveTo>
                  <a:lnTo>
                    <a:pt x="0" y="64643"/>
                  </a:lnTo>
                  <a:lnTo>
                    <a:pt x="0" y="87502"/>
                  </a:lnTo>
                  <a:lnTo>
                    <a:pt x="2539" y="87502"/>
                  </a:lnTo>
                  <a:lnTo>
                    <a:pt x="2539" y="64643"/>
                  </a:lnTo>
                  <a:close/>
                </a:path>
                <a:path w="355600" h="283210">
                  <a:moveTo>
                    <a:pt x="355600" y="64643"/>
                  </a:moveTo>
                  <a:lnTo>
                    <a:pt x="353060" y="64643"/>
                  </a:lnTo>
                  <a:lnTo>
                    <a:pt x="353060" y="87502"/>
                  </a:lnTo>
                  <a:lnTo>
                    <a:pt x="355600" y="87502"/>
                  </a:lnTo>
                  <a:lnTo>
                    <a:pt x="355600" y="64643"/>
                  </a:lnTo>
                  <a:close/>
                </a:path>
                <a:path w="355600" h="283210">
                  <a:moveTo>
                    <a:pt x="2539" y="87503"/>
                  </a:moveTo>
                  <a:lnTo>
                    <a:pt x="0" y="87503"/>
                  </a:lnTo>
                  <a:lnTo>
                    <a:pt x="0" y="109092"/>
                  </a:lnTo>
                  <a:lnTo>
                    <a:pt x="2539" y="109092"/>
                  </a:lnTo>
                  <a:lnTo>
                    <a:pt x="2539" y="87503"/>
                  </a:lnTo>
                  <a:close/>
                </a:path>
                <a:path w="355600" h="283210">
                  <a:moveTo>
                    <a:pt x="355600" y="87503"/>
                  </a:moveTo>
                  <a:lnTo>
                    <a:pt x="353060" y="87503"/>
                  </a:lnTo>
                  <a:lnTo>
                    <a:pt x="353060" y="109092"/>
                  </a:lnTo>
                  <a:lnTo>
                    <a:pt x="355600" y="109092"/>
                  </a:lnTo>
                  <a:lnTo>
                    <a:pt x="355600" y="87503"/>
                  </a:lnTo>
                  <a:close/>
                </a:path>
                <a:path w="355600" h="283210">
                  <a:moveTo>
                    <a:pt x="2539" y="109093"/>
                  </a:moveTo>
                  <a:lnTo>
                    <a:pt x="0" y="109093"/>
                  </a:lnTo>
                  <a:lnTo>
                    <a:pt x="0" y="153542"/>
                  </a:lnTo>
                  <a:lnTo>
                    <a:pt x="2539" y="153542"/>
                  </a:lnTo>
                  <a:lnTo>
                    <a:pt x="2539" y="109093"/>
                  </a:lnTo>
                  <a:close/>
                </a:path>
                <a:path w="355600" h="283210">
                  <a:moveTo>
                    <a:pt x="355600" y="109093"/>
                  </a:moveTo>
                  <a:lnTo>
                    <a:pt x="353060" y="109093"/>
                  </a:lnTo>
                  <a:lnTo>
                    <a:pt x="353060" y="153542"/>
                  </a:lnTo>
                  <a:lnTo>
                    <a:pt x="355600" y="153542"/>
                  </a:lnTo>
                  <a:lnTo>
                    <a:pt x="355600" y="109093"/>
                  </a:lnTo>
                  <a:close/>
                </a:path>
                <a:path w="355600" h="283210">
                  <a:moveTo>
                    <a:pt x="2539" y="153543"/>
                  </a:moveTo>
                  <a:lnTo>
                    <a:pt x="0" y="153543"/>
                  </a:lnTo>
                  <a:lnTo>
                    <a:pt x="0" y="170052"/>
                  </a:lnTo>
                  <a:lnTo>
                    <a:pt x="2539" y="170052"/>
                  </a:lnTo>
                  <a:lnTo>
                    <a:pt x="2539" y="153543"/>
                  </a:lnTo>
                  <a:close/>
                </a:path>
                <a:path w="355600" h="283210">
                  <a:moveTo>
                    <a:pt x="355600" y="153543"/>
                  </a:moveTo>
                  <a:lnTo>
                    <a:pt x="353060" y="153543"/>
                  </a:lnTo>
                  <a:lnTo>
                    <a:pt x="353060" y="170052"/>
                  </a:lnTo>
                  <a:lnTo>
                    <a:pt x="355600" y="170052"/>
                  </a:lnTo>
                  <a:lnTo>
                    <a:pt x="355600" y="153543"/>
                  </a:lnTo>
                  <a:close/>
                </a:path>
                <a:path w="355600" h="283210">
                  <a:moveTo>
                    <a:pt x="2539" y="170053"/>
                  </a:moveTo>
                  <a:lnTo>
                    <a:pt x="0" y="170053"/>
                  </a:lnTo>
                  <a:lnTo>
                    <a:pt x="0" y="191642"/>
                  </a:lnTo>
                  <a:lnTo>
                    <a:pt x="2539" y="191642"/>
                  </a:lnTo>
                  <a:lnTo>
                    <a:pt x="2539" y="170053"/>
                  </a:lnTo>
                  <a:close/>
                </a:path>
                <a:path w="355600" h="283210">
                  <a:moveTo>
                    <a:pt x="355600" y="170053"/>
                  </a:moveTo>
                  <a:lnTo>
                    <a:pt x="353060" y="170053"/>
                  </a:lnTo>
                  <a:lnTo>
                    <a:pt x="353060" y="191642"/>
                  </a:lnTo>
                  <a:lnTo>
                    <a:pt x="355600" y="191642"/>
                  </a:lnTo>
                  <a:lnTo>
                    <a:pt x="355600" y="170053"/>
                  </a:lnTo>
                  <a:close/>
                </a:path>
                <a:path w="355600" h="283210">
                  <a:moveTo>
                    <a:pt x="2539" y="191643"/>
                  </a:moveTo>
                  <a:lnTo>
                    <a:pt x="0" y="191643"/>
                  </a:lnTo>
                  <a:lnTo>
                    <a:pt x="0" y="204342"/>
                  </a:lnTo>
                  <a:lnTo>
                    <a:pt x="2539" y="204342"/>
                  </a:lnTo>
                  <a:lnTo>
                    <a:pt x="2539" y="191643"/>
                  </a:lnTo>
                  <a:close/>
                </a:path>
                <a:path w="355600" h="283210">
                  <a:moveTo>
                    <a:pt x="355600" y="191643"/>
                  </a:moveTo>
                  <a:lnTo>
                    <a:pt x="353060" y="191643"/>
                  </a:lnTo>
                  <a:lnTo>
                    <a:pt x="353060" y="204342"/>
                  </a:lnTo>
                  <a:lnTo>
                    <a:pt x="355600" y="204342"/>
                  </a:lnTo>
                  <a:lnTo>
                    <a:pt x="355600" y="191643"/>
                  </a:lnTo>
                  <a:close/>
                </a:path>
                <a:path w="355600" h="283210">
                  <a:moveTo>
                    <a:pt x="2539" y="204343"/>
                  </a:moveTo>
                  <a:lnTo>
                    <a:pt x="0" y="204343"/>
                  </a:lnTo>
                  <a:lnTo>
                    <a:pt x="0" y="229742"/>
                  </a:lnTo>
                  <a:lnTo>
                    <a:pt x="2539" y="229742"/>
                  </a:lnTo>
                  <a:lnTo>
                    <a:pt x="2539" y="204343"/>
                  </a:lnTo>
                  <a:close/>
                </a:path>
                <a:path w="355600" h="283210">
                  <a:moveTo>
                    <a:pt x="355600" y="204343"/>
                  </a:moveTo>
                  <a:lnTo>
                    <a:pt x="353060" y="204343"/>
                  </a:lnTo>
                  <a:lnTo>
                    <a:pt x="353060" y="229742"/>
                  </a:lnTo>
                  <a:lnTo>
                    <a:pt x="355600" y="229742"/>
                  </a:lnTo>
                  <a:lnTo>
                    <a:pt x="355600" y="204343"/>
                  </a:lnTo>
                  <a:close/>
                </a:path>
                <a:path w="355600" h="283210">
                  <a:moveTo>
                    <a:pt x="2539" y="229743"/>
                  </a:moveTo>
                  <a:lnTo>
                    <a:pt x="0" y="229743"/>
                  </a:lnTo>
                  <a:lnTo>
                    <a:pt x="0" y="248792"/>
                  </a:lnTo>
                  <a:lnTo>
                    <a:pt x="2539" y="248792"/>
                  </a:lnTo>
                  <a:lnTo>
                    <a:pt x="2539" y="229743"/>
                  </a:lnTo>
                  <a:close/>
                </a:path>
                <a:path w="355600" h="283210">
                  <a:moveTo>
                    <a:pt x="355600" y="229743"/>
                  </a:moveTo>
                  <a:lnTo>
                    <a:pt x="353060" y="229743"/>
                  </a:lnTo>
                  <a:lnTo>
                    <a:pt x="353060" y="248792"/>
                  </a:lnTo>
                  <a:lnTo>
                    <a:pt x="355600" y="248792"/>
                  </a:lnTo>
                  <a:lnTo>
                    <a:pt x="355600" y="229743"/>
                  </a:lnTo>
                  <a:close/>
                </a:path>
                <a:path w="355600" h="283210">
                  <a:moveTo>
                    <a:pt x="2539" y="248793"/>
                  </a:moveTo>
                  <a:lnTo>
                    <a:pt x="0" y="248793"/>
                  </a:lnTo>
                  <a:lnTo>
                    <a:pt x="0" y="255142"/>
                  </a:lnTo>
                  <a:lnTo>
                    <a:pt x="2539" y="255142"/>
                  </a:lnTo>
                  <a:lnTo>
                    <a:pt x="2539" y="248793"/>
                  </a:lnTo>
                  <a:close/>
                </a:path>
                <a:path w="355600" h="283210">
                  <a:moveTo>
                    <a:pt x="355600" y="248793"/>
                  </a:moveTo>
                  <a:lnTo>
                    <a:pt x="353060" y="248793"/>
                  </a:lnTo>
                  <a:lnTo>
                    <a:pt x="353060" y="255142"/>
                  </a:lnTo>
                  <a:lnTo>
                    <a:pt x="355600" y="255142"/>
                  </a:lnTo>
                  <a:lnTo>
                    <a:pt x="355600" y="248793"/>
                  </a:lnTo>
                  <a:close/>
                </a:path>
                <a:path w="355600" h="283210">
                  <a:moveTo>
                    <a:pt x="2539" y="255270"/>
                  </a:moveTo>
                  <a:lnTo>
                    <a:pt x="0" y="255270"/>
                  </a:lnTo>
                  <a:lnTo>
                    <a:pt x="0" y="283083"/>
                  </a:lnTo>
                  <a:lnTo>
                    <a:pt x="355600" y="283083"/>
                  </a:lnTo>
                  <a:lnTo>
                    <a:pt x="355600" y="279273"/>
                  </a:lnTo>
                  <a:lnTo>
                    <a:pt x="2539" y="279273"/>
                  </a:lnTo>
                  <a:lnTo>
                    <a:pt x="2539" y="255270"/>
                  </a:lnTo>
                  <a:close/>
                </a:path>
                <a:path w="355600" h="283210">
                  <a:moveTo>
                    <a:pt x="355600" y="255270"/>
                  </a:moveTo>
                  <a:lnTo>
                    <a:pt x="353060" y="255270"/>
                  </a:lnTo>
                  <a:lnTo>
                    <a:pt x="353060" y="279273"/>
                  </a:lnTo>
                  <a:lnTo>
                    <a:pt x="355600" y="279273"/>
                  </a:lnTo>
                  <a:lnTo>
                    <a:pt x="355600" y="25527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929890" y="2279650"/>
              <a:ext cx="350520" cy="276860"/>
            </a:xfrm>
            <a:custGeom>
              <a:avLst/>
              <a:gdLst/>
              <a:ahLst/>
              <a:cxnLst/>
              <a:rect l="l" t="t" r="r" b="b"/>
              <a:pathLst>
                <a:path w="350520" h="276860">
                  <a:moveTo>
                    <a:pt x="3810" y="22987"/>
                  </a:moveTo>
                  <a:lnTo>
                    <a:pt x="0" y="22987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987"/>
                  </a:lnTo>
                  <a:close/>
                </a:path>
                <a:path w="350520" h="276860">
                  <a:moveTo>
                    <a:pt x="350520" y="22987"/>
                  </a:moveTo>
                  <a:lnTo>
                    <a:pt x="346710" y="22987"/>
                  </a:lnTo>
                  <a:lnTo>
                    <a:pt x="346710" y="24129"/>
                  </a:lnTo>
                  <a:lnTo>
                    <a:pt x="350520" y="24129"/>
                  </a:lnTo>
                  <a:lnTo>
                    <a:pt x="350520" y="22987"/>
                  </a:lnTo>
                  <a:close/>
                </a:path>
                <a:path w="350520" h="276860">
                  <a:moveTo>
                    <a:pt x="3810" y="16637"/>
                  </a:moveTo>
                  <a:lnTo>
                    <a:pt x="0" y="16637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6637"/>
                  </a:lnTo>
                  <a:close/>
                </a:path>
                <a:path w="350520" h="276860">
                  <a:moveTo>
                    <a:pt x="350520" y="16637"/>
                  </a:moveTo>
                  <a:lnTo>
                    <a:pt x="346710" y="16637"/>
                  </a:lnTo>
                  <a:lnTo>
                    <a:pt x="346710" y="22859"/>
                  </a:lnTo>
                  <a:lnTo>
                    <a:pt x="350520" y="22859"/>
                  </a:lnTo>
                  <a:lnTo>
                    <a:pt x="350520" y="16637"/>
                  </a:lnTo>
                  <a:close/>
                </a:path>
                <a:path w="350520" h="276860">
                  <a:moveTo>
                    <a:pt x="3810" y="7746"/>
                  </a:moveTo>
                  <a:lnTo>
                    <a:pt x="0" y="7746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7746"/>
                  </a:lnTo>
                  <a:close/>
                </a:path>
                <a:path w="350520" h="276860">
                  <a:moveTo>
                    <a:pt x="350520" y="7746"/>
                  </a:moveTo>
                  <a:lnTo>
                    <a:pt x="346710" y="7746"/>
                  </a:lnTo>
                  <a:lnTo>
                    <a:pt x="346710" y="16509"/>
                  </a:lnTo>
                  <a:lnTo>
                    <a:pt x="350520" y="16509"/>
                  </a:lnTo>
                  <a:lnTo>
                    <a:pt x="350520" y="7746"/>
                  </a:lnTo>
                  <a:close/>
                </a:path>
                <a:path w="350520" h="276860">
                  <a:moveTo>
                    <a:pt x="3810" y="3937"/>
                  </a:moveTo>
                  <a:lnTo>
                    <a:pt x="0" y="3937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937"/>
                  </a:lnTo>
                  <a:close/>
                </a:path>
                <a:path w="350520" h="276860">
                  <a:moveTo>
                    <a:pt x="350520" y="3937"/>
                  </a:moveTo>
                  <a:lnTo>
                    <a:pt x="346710" y="3937"/>
                  </a:lnTo>
                  <a:lnTo>
                    <a:pt x="346710" y="7619"/>
                  </a:lnTo>
                  <a:lnTo>
                    <a:pt x="350520" y="7619"/>
                  </a:lnTo>
                  <a:lnTo>
                    <a:pt x="350520" y="3937"/>
                  </a:lnTo>
                  <a:close/>
                </a:path>
                <a:path w="350520" h="276860">
                  <a:moveTo>
                    <a:pt x="350520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50520" y="3809"/>
                  </a:lnTo>
                  <a:lnTo>
                    <a:pt x="350520" y="1396"/>
                  </a:lnTo>
                  <a:close/>
                </a:path>
                <a:path w="350520" h="276860">
                  <a:moveTo>
                    <a:pt x="3505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0520" y="1269"/>
                  </a:lnTo>
                  <a:lnTo>
                    <a:pt x="350520" y="0"/>
                  </a:lnTo>
                  <a:close/>
                </a:path>
                <a:path w="350520" h="276860">
                  <a:moveTo>
                    <a:pt x="3810" y="24130"/>
                  </a:moveTo>
                  <a:lnTo>
                    <a:pt x="0" y="2413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4130"/>
                  </a:lnTo>
                  <a:close/>
                </a:path>
                <a:path w="350520" h="276860">
                  <a:moveTo>
                    <a:pt x="350520" y="24130"/>
                  </a:moveTo>
                  <a:lnTo>
                    <a:pt x="346710" y="24130"/>
                  </a:lnTo>
                  <a:lnTo>
                    <a:pt x="346710" y="36829"/>
                  </a:lnTo>
                  <a:lnTo>
                    <a:pt x="350520" y="36829"/>
                  </a:lnTo>
                  <a:lnTo>
                    <a:pt x="350520" y="24130"/>
                  </a:lnTo>
                  <a:close/>
                </a:path>
                <a:path w="350520" h="276860">
                  <a:moveTo>
                    <a:pt x="3810" y="36830"/>
                  </a:moveTo>
                  <a:lnTo>
                    <a:pt x="0" y="3683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36830"/>
                  </a:lnTo>
                  <a:close/>
                </a:path>
                <a:path w="350520" h="276860">
                  <a:moveTo>
                    <a:pt x="350520" y="36830"/>
                  </a:moveTo>
                  <a:lnTo>
                    <a:pt x="346710" y="36830"/>
                  </a:lnTo>
                  <a:lnTo>
                    <a:pt x="346710" y="49529"/>
                  </a:lnTo>
                  <a:lnTo>
                    <a:pt x="350520" y="49529"/>
                  </a:lnTo>
                  <a:lnTo>
                    <a:pt x="350520" y="36830"/>
                  </a:lnTo>
                  <a:close/>
                </a:path>
                <a:path w="350520" h="276860">
                  <a:moveTo>
                    <a:pt x="3810" y="49530"/>
                  </a:moveTo>
                  <a:lnTo>
                    <a:pt x="0" y="4953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9530"/>
                  </a:lnTo>
                  <a:close/>
                </a:path>
                <a:path w="350520" h="276860">
                  <a:moveTo>
                    <a:pt x="350520" y="49530"/>
                  </a:moveTo>
                  <a:lnTo>
                    <a:pt x="346710" y="49530"/>
                  </a:lnTo>
                  <a:lnTo>
                    <a:pt x="346710" y="62229"/>
                  </a:lnTo>
                  <a:lnTo>
                    <a:pt x="350520" y="62229"/>
                  </a:lnTo>
                  <a:lnTo>
                    <a:pt x="350520" y="49530"/>
                  </a:lnTo>
                  <a:close/>
                </a:path>
                <a:path w="350520" h="276860">
                  <a:moveTo>
                    <a:pt x="3810" y="62230"/>
                  </a:moveTo>
                  <a:lnTo>
                    <a:pt x="0" y="6223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62230"/>
                  </a:lnTo>
                  <a:close/>
                </a:path>
                <a:path w="350520" h="276860">
                  <a:moveTo>
                    <a:pt x="350520" y="62230"/>
                  </a:moveTo>
                  <a:lnTo>
                    <a:pt x="346710" y="62230"/>
                  </a:lnTo>
                  <a:lnTo>
                    <a:pt x="346710" y="85089"/>
                  </a:lnTo>
                  <a:lnTo>
                    <a:pt x="350520" y="85089"/>
                  </a:lnTo>
                  <a:lnTo>
                    <a:pt x="350520" y="62230"/>
                  </a:lnTo>
                  <a:close/>
                </a:path>
                <a:path w="350520" h="276860">
                  <a:moveTo>
                    <a:pt x="3810" y="85090"/>
                  </a:moveTo>
                  <a:lnTo>
                    <a:pt x="0" y="8509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85090"/>
                  </a:lnTo>
                  <a:close/>
                </a:path>
                <a:path w="350520" h="276860">
                  <a:moveTo>
                    <a:pt x="350520" y="85090"/>
                  </a:moveTo>
                  <a:lnTo>
                    <a:pt x="346710" y="85090"/>
                  </a:lnTo>
                  <a:lnTo>
                    <a:pt x="346710" y="106679"/>
                  </a:lnTo>
                  <a:lnTo>
                    <a:pt x="350520" y="106679"/>
                  </a:lnTo>
                  <a:lnTo>
                    <a:pt x="350520" y="85090"/>
                  </a:lnTo>
                  <a:close/>
                </a:path>
                <a:path w="350520" h="276860">
                  <a:moveTo>
                    <a:pt x="3810" y="106680"/>
                  </a:moveTo>
                  <a:lnTo>
                    <a:pt x="0" y="106680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106680"/>
                  </a:lnTo>
                  <a:close/>
                </a:path>
                <a:path w="350520" h="276860">
                  <a:moveTo>
                    <a:pt x="350520" y="106680"/>
                  </a:moveTo>
                  <a:lnTo>
                    <a:pt x="346710" y="106680"/>
                  </a:lnTo>
                  <a:lnTo>
                    <a:pt x="346710" y="151129"/>
                  </a:lnTo>
                  <a:lnTo>
                    <a:pt x="350520" y="151129"/>
                  </a:lnTo>
                  <a:lnTo>
                    <a:pt x="350520" y="106680"/>
                  </a:lnTo>
                  <a:close/>
                </a:path>
                <a:path w="350520" h="276860">
                  <a:moveTo>
                    <a:pt x="3810" y="151130"/>
                  </a:moveTo>
                  <a:lnTo>
                    <a:pt x="0" y="151130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151130"/>
                  </a:lnTo>
                  <a:close/>
                </a:path>
                <a:path w="350520" h="276860">
                  <a:moveTo>
                    <a:pt x="350520" y="151130"/>
                  </a:moveTo>
                  <a:lnTo>
                    <a:pt x="346710" y="151130"/>
                  </a:lnTo>
                  <a:lnTo>
                    <a:pt x="346710" y="167639"/>
                  </a:lnTo>
                  <a:lnTo>
                    <a:pt x="350520" y="167639"/>
                  </a:lnTo>
                  <a:lnTo>
                    <a:pt x="350520" y="151130"/>
                  </a:lnTo>
                  <a:close/>
                </a:path>
                <a:path w="350520" h="276860">
                  <a:moveTo>
                    <a:pt x="3810" y="167640"/>
                  </a:moveTo>
                  <a:lnTo>
                    <a:pt x="0" y="16764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67640"/>
                  </a:lnTo>
                  <a:close/>
                </a:path>
                <a:path w="350520" h="276860">
                  <a:moveTo>
                    <a:pt x="350520" y="167640"/>
                  </a:moveTo>
                  <a:lnTo>
                    <a:pt x="346710" y="167640"/>
                  </a:lnTo>
                  <a:lnTo>
                    <a:pt x="346710" y="189229"/>
                  </a:lnTo>
                  <a:lnTo>
                    <a:pt x="350520" y="189229"/>
                  </a:lnTo>
                  <a:lnTo>
                    <a:pt x="350520" y="167640"/>
                  </a:lnTo>
                  <a:close/>
                </a:path>
                <a:path w="350520" h="276860">
                  <a:moveTo>
                    <a:pt x="3810" y="189230"/>
                  </a:moveTo>
                  <a:lnTo>
                    <a:pt x="0" y="18923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89230"/>
                  </a:lnTo>
                  <a:close/>
                </a:path>
                <a:path w="350520" h="276860">
                  <a:moveTo>
                    <a:pt x="350520" y="189230"/>
                  </a:moveTo>
                  <a:lnTo>
                    <a:pt x="346710" y="189230"/>
                  </a:lnTo>
                  <a:lnTo>
                    <a:pt x="346710" y="201929"/>
                  </a:lnTo>
                  <a:lnTo>
                    <a:pt x="350520" y="201929"/>
                  </a:lnTo>
                  <a:lnTo>
                    <a:pt x="350520" y="189230"/>
                  </a:lnTo>
                  <a:close/>
                </a:path>
                <a:path w="350520" h="276860">
                  <a:moveTo>
                    <a:pt x="3810" y="201930"/>
                  </a:moveTo>
                  <a:lnTo>
                    <a:pt x="0" y="20193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01930"/>
                  </a:lnTo>
                  <a:close/>
                </a:path>
                <a:path w="350520" h="276860">
                  <a:moveTo>
                    <a:pt x="350520" y="201930"/>
                  </a:moveTo>
                  <a:lnTo>
                    <a:pt x="346710" y="201930"/>
                  </a:lnTo>
                  <a:lnTo>
                    <a:pt x="346710" y="227329"/>
                  </a:lnTo>
                  <a:lnTo>
                    <a:pt x="350520" y="227329"/>
                  </a:lnTo>
                  <a:lnTo>
                    <a:pt x="350520" y="201930"/>
                  </a:lnTo>
                  <a:close/>
                </a:path>
                <a:path w="350520" h="276860">
                  <a:moveTo>
                    <a:pt x="3810" y="227330"/>
                  </a:moveTo>
                  <a:lnTo>
                    <a:pt x="0" y="2273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27330"/>
                  </a:lnTo>
                  <a:close/>
                </a:path>
                <a:path w="350520" h="276860">
                  <a:moveTo>
                    <a:pt x="350520" y="227330"/>
                  </a:moveTo>
                  <a:lnTo>
                    <a:pt x="346710" y="227330"/>
                  </a:lnTo>
                  <a:lnTo>
                    <a:pt x="346710" y="246379"/>
                  </a:lnTo>
                  <a:lnTo>
                    <a:pt x="350520" y="246379"/>
                  </a:lnTo>
                  <a:lnTo>
                    <a:pt x="350520" y="227330"/>
                  </a:lnTo>
                  <a:close/>
                </a:path>
                <a:path w="350520" h="276860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80"/>
                  </a:lnTo>
                  <a:close/>
                </a:path>
                <a:path w="350520" h="276860">
                  <a:moveTo>
                    <a:pt x="350520" y="246380"/>
                  </a:moveTo>
                  <a:lnTo>
                    <a:pt x="346710" y="246380"/>
                  </a:lnTo>
                  <a:lnTo>
                    <a:pt x="346710" y="252729"/>
                  </a:lnTo>
                  <a:lnTo>
                    <a:pt x="350520" y="252729"/>
                  </a:lnTo>
                  <a:lnTo>
                    <a:pt x="350520" y="246380"/>
                  </a:lnTo>
                  <a:close/>
                </a:path>
                <a:path w="350520" h="276860">
                  <a:moveTo>
                    <a:pt x="3810" y="252857"/>
                  </a:moveTo>
                  <a:lnTo>
                    <a:pt x="0" y="252857"/>
                  </a:lnTo>
                  <a:lnTo>
                    <a:pt x="0" y="276860"/>
                  </a:lnTo>
                  <a:lnTo>
                    <a:pt x="350520" y="276860"/>
                  </a:lnTo>
                  <a:lnTo>
                    <a:pt x="350520" y="273050"/>
                  </a:lnTo>
                  <a:lnTo>
                    <a:pt x="3810" y="273050"/>
                  </a:lnTo>
                  <a:lnTo>
                    <a:pt x="3810" y="252857"/>
                  </a:lnTo>
                  <a:close/>
                </a:path>
                <a:path w="350520" h="276860">
                  <a:moveTo>
                    <a:pt x="350520" y="252857"/>
                  </a:moveTo>
                  <a:lnTo>
                    <a:pt x="346710" y="252857"/>
                  </a:lnTo>
                  <a:lnTo>
                    <a:pt x="346710" y="273050"/>
                  </a:lnTo>
                  <a:lnTo>
                    <a:pt x="350520" y="273050"/>
                  </a:lnTo>
                  <a:lnTo>
                    <a:pt x="350520" y="252857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933700" y="2283587"/>
              <a:ext cx="342900" cy="269240"/>
            </a:xfrm>
            <a:custGeom>
              <a:avLst/>
              <a:gdLst/>
              <a:ahLst/>
              <a:cxnLst/>
              <a:rect l="l" t="t" r="r" b="b"/>
              <a:pathLst>
                <a:path w="342900" h="269239">
                  <a:moveTo>
                    <a:pt x="3810" y="19050"/>
                  </a:moveTo>
                  <a:lnTo>
                    <a:pt x="0" y="19050"/>
                  </a:lnTo>
                  <a:lnTo>
                    <a:pt x="0" y="20192"/>
                  </a:lnTo>
                  <a:lnTo>
                    <a:pt x="3810" y="20192"/>
                  </a:lnTo>
                  <a:lnTo>
                    <a:pt x="3810" y="19050"/>
                  </a:lnTo>
                  <a:close/>
                </a:path>
                <a:path w="342900" h="269239">
                  <a:moveTo>
                    <a:pt x="342900" y="19050"/>
                  </a:moveTo>
                  <a:lnTo>
                    <a:pt x="339089" y="19050"/>
                  </a:lnTo>
                  <a:lnTo>
                    <a:pt x="339089" y="20192"/>
                  </a:lnTo>
                  <a:lnTo>
                    <a:pt x="342900" y="20192"/>
                  </a:lnTo>
                  <a:lnTo>
                    <a:pt x="342900" y="19050"/>
                  </a:lnTo>
                  <a:close/>
                </a:path>
                <a:path w="342900" h="269239">
                  <a:moveTo>
                    <a:pt x="3810" y="12700"/>
                  </a:moveTo>
                  <a:lnTo>
                    <a:pt x="0" y="12700"/>
                  </a:lnTo>
                  <a:lnTo>
                    <a:pt x="0" y="18922"/>
                  </a:lnTo>
                  <a:lnTo>
                    <a:pt x="3810" y="18922"/>
                  </a:lnTo>
                  <a:lnTo>
                    <a:pt x="3810" y="12700"/>
                  </a:lnTo>
                  <a:close/>
                </a:path>
                <a:path w="342900" h="269239">
                  <a:moveTo>
                    <a:pt x="342900" y="12700"/>
                  </a:moveTo>
                  <a:lnTo>
                    <a:pt x="339089" y="12700"/>
                  </a:lnTo>
                  <a:lnTo>
                    <a:pt x="339089" y="18922"/>
                  </a:lnTo>
                  <a:lnTo>
                    <a:pt x="342900" y="18922"/>
                  </a:lnTo>
                  <a:lnTo>
                    <a:pt x="342900" y="12700"/>
                  </a:lnTo>
                  <a:close/>
                </a:path>
                <a:path w="342900" h="269239">
                  <a:moveTo>
                    <a:pt x="3810" y="3809"/>
                  </a:moveTo>
                  <a:lnTo>
                    <a:pt x="0" y="3809"/>
                  </a:lnTo>
                  <a:lnTo>
                    <a:pt x="0" y="12572"/>
                  </a:lnTo>
                  <a:lnTo>
                    <a:pt x="3810" y="12572"/>
                  </a:lnTo>
                  <a:lnTo>
                    <a:pt x="3810" y="3809"/>
                  </a:lnTo>
                  <a:close/>
                </a:path>
                <a:path w="342900" h="269239">
                  <a:moveTo>
                    <a:pt x="342900" y="3809"/>
                  </a:moveTo>
                  <a:lnTo>
                    <a:pt x="339089" y="3809"/>
                  </a:lnTo>
                  <a:lnTo>
                    <a:pt x="339089" y="12572"/>
                  </a:lnTo>
                  <a:lnTo>
                    <a:pt x="342900" y="12572"/>
                  </a:lnTo>
                  <a:lnTo>
                    <a:pt x="342900" y="3809"/>
                  </a:lnTo>
                  <a:close/>
                </a:path>
                <a:path w="342900" h="269239">
                  <a:moveTo>
                    <a:pt x="34290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42900" y="3682"/>
                  </a:lnTo>
                  <a:lnTo>
                    <a:pt x="342900" y="0"/>
                  </a:lnTo>
                  <a:close/>
                </a:path>
                <a:path w="342900" h="269239">
                  <a:moveTo>
                    <a:pt x="3810" y="20193"/>
                  </a:moveTo>
                  <a:lnTo>
                    <a:pt x="0" y="20193"/>
                  </a:lnTo>
                  <a:lnTo>
                    <a:pt x="0" y="32892"/>
                  </a:lnTo>
                  <a:lnTo>
                    <a:pt x="3810" y="32892"/>
                  </a:lnTo>
                  <a:lnTo>
                    <a:pt x="3810" y="20193"/>
                  </a:lnTo>
                  <a:close/>
                </a:path>
                <a:path w="342900" h="269239">
                  <a:moveTo>
                    <a:pt x="342900" y="20193"/>
                  </a:moveTo>
                  <a:lnTo>
                    <a:pt x="339089" y="20193"/>
                  </a:lnTo>
                  <a:lnTo>
                    <a:pt x="339089" y="32892"/>
                  </a:lnTo>
                  <a:lnTo>
                    <a:pt x="342900" y="32892"/>
                  </a:lnTo>
                  <a:lnTo>
                    <a:pt x="342900" y="20193"/>
                  </a:lnTo>
                  <a:close/>
                </a:path>
                <a:path w="342900" h="269239">
                  <a:moveTo>
                    <a:pt x="3810" y="32893"/>
                  </a:moveTo>
                  <a:lnTo>
                    <a:pt x="0" y="32893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32893"/>
                  </a:lnTo>
                  <a:close/>
                </a:path>
                <a:path w="342900" h="269239">
                  <a:moveTo>
                    <a:pt x="342900" y="32893"/>
                  </a:moveTo>
                  <a:lnTo>
                    <a:pt x="339089" y="32893"/>
                  </a:lnTo>
                  <a:lnTo>
                    <a:pt x="339089" y="45592"/>
                  </a:lnTo>
                  <a:lnTo>
                    <a:pt x="342900" y="45592"/>
                  </a:lnTo>
                  <a:lnTo>
                    <a:pt x="342900" y="32893"/>
                  </a:lnTo>
                  <a:close/>
                </a:path>
                <a:path w="342900" h="269239">
                  <a:moveTo>
                    <a:pt x="3810" y="45593"/>
                  </a:moveTo>
                  <a:lnTo>
                    <a:pt x="0" y="45593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45593"/>
                  </a:lnTo>
                  <a:close/>
                </a:path>
                <a:path w="342900" h="269239">
                  <a:moveTo>
                    <a:pt x="342900" y="45593"/>
                  </a:moveTo>
                  <a:lnTo>
                    <a:pt x="339089" y="45593"/>
                  </a:lnTo>
                  <a:lnTo>
                    <a:pt x="339089" y="58292"/>
                  </a:lnTo>
                  <a:lnTo>
                    <a:pt x="342900" y="58292"/>
                  </a:lnTo>
                  <a:lnTo>
                    <a:pt x="342900" y="45593"/>
                  </a:lnTo>
                  <a:close/>
                </a:path>
                <a:path w="342900" h="269239">
                  <a:moveTo>
                    <a:pt x="3810" y="58293"/>
                  </a:moveTo>
                  <a:lnTo>
                    <a:pt x="0" y="58293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58293"/>
                  </a:lnTo>
                  <a:close/>
                </a:path>
                <a:path w="342900" h="269239">
                  <a:moveTo>
                    <a:pt x="342900" y="58293"/>
                  </a:moveTo>
                  <a:lnTo>
                    <a:pt x="339089" y="58293"/>
                  </a:lnTo>
                  <a:lnTo>
                    <a:pt x="339089" y="81152"/>
                  </a:lnTo>
                  <a:lnTo>
                    <a:pt x="342900" y="81152"/>
                  </a:lnTo>
                  <a:lnTo>
                    <a:pt x="342900" y="58293"/>
                  </a:lnTo>
                  <a:close/>
                </a:path>
                <a:path w="342900" h="269239">
                  <a:moveTo>
                    <a:pt x="3810" y="81153"/>
                  </a:moveTo>
                  <a:lnTo>
                    <a:pt x="0" y="81153"/>
                  </a:lnTo>
                  <a:lnTo>
                    <a:pt x="0" y="102742"/>
                  </a:lnTo>
                  <a:lnTo>
                    <a:pt x="3810" y="102742"/>
                  </a:lnTo>
                  <a:lnTo>
                    <a:pt x="3810" y="81153"/>
                  </a:lnTo>
                  <a:close/>
                </a:path>
                <a:path w="342900" h="269239">
                  <a:moveTo>
                    <a:pt x="342900" y="81153"/>
                  </a:moveTo>
                  <a:lnTo>
                    <a:pt x="339089" y="81153"/>
                  </a:lnTo>
                  <a:lnTo>
                    <a:pt x="339089" y="102742"/>
                  </a:lnTo>
                  <a:lnTo>
                    <a:pt x="342900" y="102742"/>
                  </a:lnTo>
                  <a:lnTo>
                    <a:pt x="342900" y="81153"/>
                  </a:lnTo>
                  <a:close/>
                </a:path>
                <a:path w="342900" h="269239">
                  <a:moveTo>
                    <a:pt x="3810" y="102743"/>
                  </a:moveTo>
                  <a:lnTo>
                    <a:pt x="0" y="102743"/>
                  </a:lnTo>
                  <a:lnTo>
                    <a:pt x="0" y="147192"/>
                  </a:lnTo>
                  <a:lnTo>
                    <a:pt x="3810" y="147192"/>
                  </a:lnTo>
                  <a:lnTo>
                    <a:pt x="3810" y="102743"/>
                  </a:lnTo>
                  <a:close/>
                </a:path>
                <a:path w="342900" h="269239">
                  <a:moveTo>
                    <a:pt x="342900" y="102743"/>
                  </a:moveTo>
                  <a:lnTo>
                    <a:pt x="339089" y="102743"/>
                  </a:lnTo>
                  <a:lnTo>
                    <a:pt x="339089" y="147192"/>
                  </a:lnTo>
                  <a:lnTo>
                    <a:pt x="342900" y="147192"/>
                  </a:lnTo>
                  <a:lnTo>
                    <a:pt x="342900" y="102743"/>
                  </a:lnTo>
                  <a:close/>
                </a:path>
                <a:path w="342900" h="269239">
                  <a:moveTo>
                    <a:pt x="3810" y="147193"/>
                  </a:moveTo>
                  <a:lnTo>
                    <a:pt x="0" y="147193"/>
                  </a:lnTo>
                  <a:lnTo>
                    <a:pt x="0" y="163702"/>
                  </a:lnTo>
                  <a:lnTo>
                    <a:pt x="3810" y="163702"/>
                  </a:lnTo>
                  <a:lnTo>
                    <a:pt x="3810" y="147193"/>
                  </a:lnTo>
                  <a:close/>
                </a:path>
                <a:path w="342900" h="269239">
                  <a:moveTo>
                    <a:pt x="342900" y="147193"/>
                  </a:moveTo>
                  <a:lnTo>
                    <a:pt x="339089" y="147193"/>
                  </a:lnTo>
                  <a:lnTo>
                    <a:pt x="339089" y="163702"/>
                  </a:lnTo>
                  <a:lnTo>
                    <a:pt x="342900" y="163702"/>
                  </a:lnTo>
                  <a:lnTo>
                    <a:pt x="342900" y="147193"/>
                  </a:lnTo>
                  <a:close/>
                </a:path>
                <a:path w="342900" h="269239">
                  <a:moveTo>
                    <a:pt x="3810" y="163703"/>
                  </a:moveTo>
                  <a:lnTo>
                    <a:pt x="0" y="163703"/>
                  </a:lnTo>
                  <a:lnTo>
                    <a:pt x="0" y="185292"/>
                  </a:lnTo>
                  <a:lnTo>
                    <a:pt x="3810" y="185292"/>
                  </a:lnTo>
                  <a:lnTo>
                    <a:pt x="3810" y="163703"/>
                  </a:lnTo>
                  <a:close/>
                </a:path>
                <a:path w="342900" h="269239">
                  <a:moveTo>
                    <a:pt x="342900" y="163703"/>
                  </a:moveTo>
                  <a:lnTo>
                    <a:pt x="339089" y="163703"/>
                  </a:lnTo>
                  <a:lnTo>
                    <a:pt x="339089" y="185292"/>
                  </a:lnTo>
                  <a:lnTo>
                    <a:pt x="342900" y="185292"/>
                  </a:lnTo>
                  <a:lnTo>
                    <a:pt x="342900" y="163703"/>
                  </a:lnTo>
                  <a:close/>
                </a:path>
                <a:path w="342900" h="269239">
                  <a:moveTo>
                    <a:pt x="3810" y="185293"/>
                  </a:moveTo>
                  <a:lnTo>
                    <a:pt x="0" y="185293"/>
                  </a:lnTo>
                  <a:lnTo>
                    <a:pt x="0" y="197992"/>
                  </a:lnTo>
                  <a:lnTo>
                    <a:pt x="3810" y="197992"/>
                  </a:lnTo>
                  <a:lnTo>
                    <a:pt x="3810" y="185293"/>
                  </a:lnTo>
                  <a:close/>
                </a:path>
                <a:path w="342900" h="269239">
                  <a:moveTo>
                    <a:pt x="342900" y="185293"/>
                  </a:moveTo>
                  <a:lnTo>
                    <a:pt x="339089" y="185293"/>
                  </a:lnTo>
                  <a:lnTo>
                    <a:pt x="339089" y="197992"/>
                  </a:lnTo>
                  <a:lnTo>
                    <a:pt x="342900" y="197992"/>
                  </a:lnTo>
                  <a:lnTo>
                    <a:pt x="342900" y="185293"/>
                  </a:lnTo>
                  <a:close/>
                </a:path>
                <a:path w="342900" h="269239">
                  <a:moveTo>
                    <a:pt x="3810" y="197993"/>
                  </a:moveTo>
                  <a:lnTo>
                    <a:pt x="0" y="197993"/>
                  </a:lnTo>
                  <a:lnTo>
                    <a:pt x="0" y="223392"/>
                  </a:lnTo>
                  <a:lnTo>
                    <a:pt x="3810" y="223392"/>
                  </a:lnTo>
                  <a:lnTo>
                    <a:pt x="3810" y="197993"/>
                  </a:lnTo>
                  <a:close/>
                </a:path>
                <a:path w="342900" h="269239">
                  <a:moveTo>
                    <a:pt x="342900" y="197993"/>
                  </a:moveTo>
                  <a:lnTo>
                    <a:pt x="339089" y="197993"/>
                  </a:lnTo>
                  <a:lnTo>
                    <a:pt x="339089" y="223392"/>
                  </a:lnTo>
                  <a:lnTo>
                    <a:pt x="342900" y="223392"/>
                  </a:lnTo>
                  <a:lnTo>
                    <a:pt x="342900" y="197993"/>
                  </a:lnTo>
                  <a:close/>
                </a:path>
                <a:path w="342900" h="269239">
                  <a:moveTo>
                    <a:pt x="3810" y="223393"/>
                  </a:moveTo>
                  <a:lnTo>
                    <a:pt x="0" y="223393"/>
                  </a:lnTo>
                  <a:lnTo>
                    <a:pt x="0" y="242442"/>
                  </a:lnTo>
                  <a:lnTo>
                    <a:pt x="3810" y="242442"/>
                  </a:lnTo>
                  <a:lnTo>
                    <a:pt x="3810" y="223393"/>
                  </a:lnTo>
                  <a:close/>
                </a:path>
                <a:path w="342900" h="269239">
                  <a:moveTo>
                    <a:pt x="342900" y="223393"/>
                  </a:moveTo>
                  <a:lnTo>
                    <a:pt x="339089" y="223393"/>
                  </a:lnTo>
                  <a:lnTo>
                    <a:pt x="339089" y="242442"/>
                  </a:lnTo>
                  <a:lnTo>
                    <a:pt x="342900" y="242442"/>
                  </a:lnTo>
                  <a:lnTo>
                    <a:pt x="342900" y="223393"/>
                  </a:lnTo>
                  <a:close/>
                </a:path>
                <a:path w="342900" h="269239">
                  <a:moveTo>
                    <a:pt x="3810" y="242443"/>
                  </a:moveTo>
                  <a:lnTo>
                    <a:pt x="0" y="242443"/>
                  </a:lnTo>
                  <a:lnTo>
                    <a:pt x="0" y="248792"/>
                  </a:lnTo>
                  <a:lnTo>
                    <a:pt x="3810" y="248792"/>
                  </a:lnTo>
                  <a:lnTo>
                    <a:pt x="3810" y="242443"/>
                  </a:lnTo>
                  <a:close/>
                </a:path>
                <a:path w="342900" h="269239">
                  <a:moveTo>
                    <a:pt x="342900" y="242443"/>
                  </a:moveTo>
                  <a:lnTo>
                    <a:pt x="339089" y="242443"/>
                  </a:lnTo>
                  <a:lnTo>
                    <a:pt x="339089" y="248792"/>
                  </a:lnTo>
                  <a:lnTo>
                    <a:pt x="342900" y="248792"/>
                  </a:lnTo>
                  <a:lnTo>
                    <a:pt x="342900" y="242443"/>
                  </a:lnTo>
                  <a:close/>
                </a:path>
                <a:path w="342900" h="269239">
                  <a:moveTo>
                    <a:pt x="3810" y="248920"/>
                  </a:moveTo>
                  <a:lnTo>
                    <a:pt x="0" y="248920"/>
                  </a:lnTo>
                  <a:lnTo>
                    <a:pt x="0" y="269113"/>
                  </a:lnTo>
                  <a:lnTo>
                    <a:pt x="342900" y="269113"/>
                  </a:lnTo>
                  <a:lnTo>
                    <a:pt x="342900" y="265302"/>
                  </a:lnTo>
                  <a:lnTo>
                    <a:pt x="3810" y="265302"/>
                  </a:lnTo>
                  <a:lnTo>
                    <a:pt x="3810" y="248920"/>
                  </a:lnTo>
                  <a:close/>
                </a:path>
                <a:path w="342900" h="269239">
                  <a:moveTo>
                    <a:pt x="342900" y="248920"/>
                  </a:moveTo>
                  <a:lnTo>
                    <a:pt x="339089" y="248920"/>
                  </a:lnTo>
                  <a:lnTo>
                    <a:pt x="339089" y="265302"/>
                  </a:lnTo>
                  <a:lnTo>
                    <a:pt x="342900" y="265302"/>
                  </a:lnTo>
                  <a:lnTo>
                    <a:pt x="342900" y="24892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937509" y="2287397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19">
                  <a:moveTo>
                    <a:pt x="3809" y="15240"/>
                  </a:moveTo>
                  <a:lnTo>
                    <a:pt x="0" y="15240"/>
                  </a:lnTo>
                  <a:lnTo>
                    <a:pt x="0" y="16383"/>
                  </a:lnTo>
                  <a:lnTo>
                    <a:pt x="3809" y="16383"/>
                  </a:lnTo>
                  <a:lnTo>
                    <a:pt x="3809" y="15240"/>
                  </a:lnTo>
                  <a:close/>
                </a:path>
                <a:path w="335279" h="261619">
                  <a:moveTo>
                    <a:pt x="335279" y="15240"/>
                  </a:moveTo>
                  <a:lnTo>
                    <a:pt x="331469" y="15240"/>
                  </a:lnTo>
                  <a:lnTo>
                    <a:pt x="331469" y="16383"/>
                  </a:lnTo>
                  <a:lnTo>
                    <a:pt x="335279" y="16383"/>
                  </a:lnTo>
                  <a:lnTo>
                    <a:pt x="335279" y="15240"/>
                  </a:lnTo>
                  <a:close/>
                </a:path>
                <a:path w="335279" h="261619">
                  <a:moveTo>
                    <a:pt x="3809" y="8890"/>
                  </a:moveTo>
                  <a:lnTo>
                    <a:pt x="0" y="8890"/>
                  </a:lnTo>
                  <a:lnTo>
                    <a:pt x="0" y="15112"/>
                  </a:lnTo>
                  <a:lnTo>
                    <a:pt x="3809" y="15112"/>
                  </a:lnTo>
                  <a:lnTo>
                    <a:pt x="3809" y="8890"/>
                  </a:lnTo>
                  <a:close/>
                </a:path>
                <a:path w="335279" h="261619">
                  <a:moveTo>
                    <a:pt x="335279" y="8890"/>
                  </a:moveTo>
                  <a:lnTo>
                    <a:pt x="331469" y="8890"/>
                  </a:lnTo>
                  <a:lnTo>
                    <a:pt x="331469" y="15112"/>
                  </a:lnTo>
                  <a:lnTo>
                    <a:pt x="335279" y="15112"/>
                  </a:lnTo>
                  <a:lnTo>
                    <a:pt x="335279" y="8890"/>
                  </a:lnTo>
                  <a:close/>
                </a:path>
                <a:path w="335279" h="261619">
                  <a:moveTo>
                    <a:pt x="335279" y="0"/>
                  </a:moveTo>
                  <a:lnTo>
                    <a:pt x="0" y="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3683"/>
                  </a:lnTo>
                  <a:lnTo>
                    <a:pt x="335279" y="3683"/>
                  </a:lnTo>
                  <a:lnTo>
                    <a:pt x="335279" y="0"/>
                  </a:lnTo>
                  <a:close/>
                </a:path>
                <a:path w="335279" h="261619">
                  <a:moveTo>
                    <a:pt x="335279" y="3683"/>
                  </a:moveTo>
                  <a:lnTo>
                    <a:pt x="331469" y="3683"/>
                  </a:lnTo>
                  <a:lnTo>
                    <a:pt x="331469" y="8762"/>
                  </a:lnTo>
                  <a:lnTo>
                    <a:pt x="335279" y="8762"/>
                  </a:lnTo>
                  <a:lnTo>
                    <a:pt x="335279" y="3683"/>
                  </a:lnTo>
                  <a:close/>
                </a:path>
                <a:path w="335279" h="261619">
                  <a:moveTo>
                    <a:pt x="3809" y="16383"/>
                  </a:moveTo>
                  <a:lnTo>
                    <a:pt x="0" y="16383"/>
                  </a:lnTo>
                  <a:lnTo>
                    <a:pt x="0" y="29083"/>
                  </a:lnTo>
                  <a:lnTo>
                    <a:pt x="3809" y="29083"/>
                  </a:lnTo>
                  <a:lnTo>
                    <a:pt x="3809" y="16383"/>
                  </a:lnTo>
                  <a:close/>
                </a:path>
                <a:path w="335279" h="261619">
                  <a:moveTo>
                    <a:pt x="335279" y="16383"/>
                  </a:moveTo>
                  <a:lnTo>
                    <a:pt x="331469" y="16383"/>
                  </a:lnTo>
                  <a:lnTo>
                    <a:pt x="331469" y="29083"/>
                  </a:lnTo>
                  <a:lnTo>
                    <a:pt x="335279" y="29083"/>
                  </a:lnTo>
                  <a:lnTo>
                    <a:pt x="335279" y="16383"/>
                  </a:lnTo>
                  <a:close/>
                </a:path>
                <a:path w="335279" h="261619">
                  <a:moveTo>
                    <a:pt x="3809" y="29083"/>
                  </a:moveTo>
                  <a:lnTo>
                    <a:pt x="0" y="2908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29083"/>
                  </a:lnTo>
                  <a:close/>
                </a:path>
                <a:path w="335279" h="261619">
                  <a:moveTo>
                    <a:pt x="335279" y="29083"/>
                  </a:moveTo>
                  <a:lnTo>
                    <a:pt x="331469" y="29083"/>
                  </a:lnTo>
                  <a:lnTo>
                    <a:pt x="331469" y="41783"/>
                  </a:lnTo>
                  <a:lnTo>
                    <a:pt x="335279" y="41783"/>
                  </a:lnTo>
                  <a:lnTo>
                    <a:pt x="335279" y="29083"/>
                  </a:lnTo>
                  <a:close/>
                </a:path>
                <a:path w="335279" h="261619">
                  <a:moveTo>
                    <a:pt x="3809" y="41783"/>
                  </a:moveTo>
                  <a:lnTo>
                    <a:pt x="0" y="41783"/>
                  </a:lnTo>
                  <a:lnTo>
                    <a:pt x="0" y="54483"/>
                  </a:lnTo>
                  <a:lnTo>
                    <a:pt x="3809" y="54483"/>
                  </a:lnTo>
                  <a:lnTo>
                    <a:pt x="3809" y="41783"/>
                  </a:lnTo>
                  <a:close/>
                </a:path>
                <a:path w="335279" h="261619">
                  <a:moveTo>
                    <a:pt x="335279" y="41783"/>
                  </a:moveTo>
                  <a:lnTo>
                    <a:pt x="331469" y="41783"/>
                  </a:lnTo>
                  <a:lnTo>
                    <a:pt x="331469" y="54483"/>
                  </a:lnTo>
                  <a:lnTo>
                    <a:pt x="335279" y="54483"/>
                  </a:lnTo>
                  <a:lnTo>
                    <a:pt x="335279" y="41783"/>
                  </a:lnTo>
                  <a:close/>
                </a:path>
                <a:path w="335279" h="261619">
                  <a:moveTo>
                    <a:pt x="3809" y="54483"/>
                  </a:moveTo>
                  <a:lnTo>
                    <a:pt x="0" y="54483"/>
                  </a:lnTo>
                  <a:lnTo>
                    <a:pt x="0" y="77343"/>
                  </a:lnTo>
                  <a:lnTo>
                    <a:pt x="3809" y="77343"/>
                  </a:lnTo>
                  <a:lnTo>
                    <a:pt x="3809" y="54483"/>
                  </a:lnTo>
                  <a:close/>
                </a:path>
                <a:path w="335279" h="261619">
                  <a:moveTo>
                    <a:pt x="335279" y="54483"/>
                  </a:moveTo>
                  <a:lnTo>
                    <a:pt x="331469" y="54483"/>
                  </a:lnTo>
                  <a:lnTo>
                    <a:pt x="331469" y="77343"/>
                  </a:lnTo>
                  <a:lnTo>
                    <a:pt x="335279" y="77343"/>
                  </a:lnTo>
                  <a:lnTo>
                    <a:pt x="335279" y="54483"/>
                  </a:lnTo>
                  <a:close/>
                </a:path>
                <a:path w="335279" h="261619">
                  <a:moveTo>
                    <a:pt x="3809" y="77343"/>
                  </a:moveTo>
                  <a:lnTo>
                    <a:pt x="0" y="77343"/>
                  </a:lnTo>
                  <a:lnTo>
                    <a:pt x="0" y="98933"/>
                  </a:lnTo>
                  <a:lnTo>
                    <a:pt x="3809" y="98933"/>
                  </a:lnTo>
                  <a:lnTo>
                    <a:pt x="3809" y="77343"/>
                  </a:lnTo>
                  <a:close/>
                </a:path>
                <a:path w="335279" h="261619">
                  <a:moveTo>
                    <a:pt x="335279" y="77343"/>
                  </a:moveTo>
                  <a:lnTo>
                    <a:pt x="331469" y="77343"/>
                  </a:lnTo>
                  <a:lnTo>
                    <a:pt x="331469" y="98933"/>
                  </a:lnTo>
                  <a:lnTo>
                    <a:pt x="335279" y="98933"/>
                  </a:lnTo>
                  <a:lnTo>
                    <a:pt x="335279" y="77343"/>
                  </a:lnTo>
                  <a:close/>
                </a:path>
                <a:path w="335279" h="261619">
                  <a:moveTo>
                    <a:pt x="3809" y="98933"/>
                  </a:moveTo>
                  <a:lnTo>
                    <a:pt x="0" y="98933"/>
                  </a:lnTo>
                  <a:lnTo>
                    <a:pt x="0" y="143383"/>
                  </a:lnTo>
                  <a:lnTo>
                    <a:pt x="3809" y="143383"/>
                  </a:lnTo>
                  <a:lnTo>
                    <a:pt x="3809" y="98933"/>
                  </a:lnTo>
                  <a:close/>
                </a:path>
                <a:path w="335279" h="261619">
                  <a:moveTo>
                    <a:pt x="335279" y="98933"/>
                  </a:moveTo>
                  <a:lnTo>
                    <a:pt x="331469" y="98933"/>
                  </a:lnTo>
                  <a:lnTo>
                    <a:pt x="331469" y="143383"/>
                  </a:lnTo>
                  <a:lnTo>
                    <a:pt x="335279" y="143383"/>
                  </a:lnTo>
                  <a:lnTo>
                    <a:pt x="335279" y="98933"/>
                  </a:lnTo>
                  <a:close/>
                </a:path>
                <a:path w="335279" h="261619">
                  <a:moveTo>
                    <a:pt x="3809" y="143383"/>
                  </a:moveTo>
                  <a:lnTo>
                    <a:pt x="0" y="143383"/>
                  </a:lnTo>
                  <a:lnTo>
                    <a:pt x="0" y="159893"/>
                  </a:lnTo>
                  <a:lnTo>
                    <a:pt x="3809" y="159893"/>
                  </a:lnTo>
                  <a:lnTo>
                    <a:pt x="3809" y="143383"/>
                  </a:lnTo>
                  <a:close/>
                </a:path>
                <a:path w="335279" h="261619">
                  <a:moveTo>
                    <a:pt x="335279" y="143383"/>
                  </a:moveTo>
                  <a:lnTo>
                    <a:pt x="331469" y="143383"/>
                  </a:lnTo>
                  <a:lnTo>
                    <a:pt x="331469" y="159893"/>
                  </a:lnTo>
                  <a:lnTo>
                    <a:pt x="335279" y="159893"/>
                  </a:lnTo>
                  <a:lnTo>
                    <a:pt x="335279" y="143383"/>
                  </a:lnTo>
                  <a:close/>
                </a:path>
                <a:path w="335279" h="261619">
                  <a:moveTo>
                    <a:pt x="3809" y="159893"/>
                  </a:moveTo>
                  <a:lnTo>
                    <a:pt x="0" y="159893"/>
                  </a:lnTo>
                  <a:lnTo>
                    <a:pt x="0" y="181483"/>
                  </a:lnTo>
                  <a:lnTo>
                    <a:pt x="3809" y="181483"/>
                  </a:lnTo>
                  <a:lnTo>
                    <a:pt x="3809" y="159893"/>
                  </a:lnTo>
                  <a:close/>
                </a:path>
                <a:path w="335279" h="261619">
                  <a:moveTo>
                    <a:pt x="335279" y="159893"/>
                  </a:moveTo>
                  <a:lnTo>
                    <a:pt x="331469" y="159893"/>
                  </a:lnTo>
                  <a:lnTo>
                    <a:pt x="331469" y="181483"/>
                  </a:lnTo>
                  <a:lnTo>
                    <a:pt x="335279" y="181483"/>
                  </a:lnTo>
                  <a:lnTo>
                    <a:pt x="335279" y="159893"/>
                  </a:lnTo>
                  <a:close/>
                </a:path>
                <a:path w="335279" h="261619">
                  <a:moveTo>
                    <a:pt x="3809" y="181483"/>
                  </a:moveTo>
                  <a:lnTo>
                    <a:pt x="0" y="181483"/>
                  </a:lnTo>
                  <a:lnTo>
                    <a:pt x="0" y="194183"/>
                  </a:lnTo>
                  <a:lnTo>
                    <a:pt x="3809" y="194183"/>
                  </a:lnTo>
                  <a:lnTo>
                    <a:pt x="3809" y="181483"/>
                  </a:lnTo>
                  <a:close/>
                </a:path>
                <a:path w="335279" h="261619">
                  <a:moveTo>
                    <a:pt x="335279" y="181483"/>
                  </a:moveTo>
                  <a:lnTo>
                    <a:pt x="331469" y="181483"/>
                  </a:lnTo>
                  <a:lnTo>
                    <a:pt x="331469" y="194183"/>
                  </a:lnTo>
                  <a:lnTo>
                    <a:pt x="335279" y="194183"/>
                  </a:lnTo>
                  <a:lnTo>
                    <a:pt x="335279" y="181483"/>
                  </a:lnTo>
                  <a:close/>
                </a:path>
                <a:path w="335279" h="261619">
                  <a:moveTo>
                    <a:pt x="3809" y="194183"/>
                  </a:moveTo>
                  <a:lnTo>
                    <a:pt x="0" y="194183"/>
                  </a:lnTo>
                  <a:lnTo>
                    <a:pt x="0" y="219583"/>
                  </a:lnTo>
                  <a:lnTo>
                    <a:pt x="3809" y="219583"/>
                  </a:lnTo>
                  <a:lnTo>
                    <a:pt x="3809" y="194183"/>
                  </a:lnTo>
                  <a:close/>
                </a:path>
                <a:path w="335279" h="261619">
                  <a:moveTo>
                    <a:pt x="335279" y="194183"/>
                  </a:moveTo>
                  <a:lnTo>
                    <a:pt x="331469" y="194183"/>
                  </a:lnTo>
                  <a:lnTo>
                    <a:pt x="331469" y="219583"/>
                  </a:lnTo>
                  <a:lnTo>
                    <a:pt x="335279" y="219583"/>
                  </a:lnTo>
                  <a:lnTo>
                    <a:pt x="335279" y="194183"/>
                  </a:lnTo>
                  <a:close/>
                </a:path>
                <a:path w="335279" h="261619">
                  <a:moveTo>
                    <a:pt x="3809" y="219583"/>
                  </a:moveTo>
                  <a:lnTo>
                    <a:pt x="0" y="219583"/>
                  </a:lnTo>
                  <a:lnTo>
                    <a:pt x="0" y="238633"/>
                  </a:lnTo>
                  <a:lnTo>
                    <a:pt x="3809" y="238633"/>
                  </a:lnTo>
                  <a:lnTo>
                    <a:pt x="3809" y="219583"/>
                  </a:lnTo>
                  <a:close/>
                </a:path>
                <a:path w="335279" h="261619">
                  <a:moveTo>
                    <a:pt x="335279" y="219583"/>
                  </a:moveTo>
                  <a:lnTo>
                    <a:pt x="331469" y="219583"/>
                  </a:lnTo>
                  <a:lnTo>
                    <a:pt x="331469" y="238633"/>
                  </a:lnTo>
                  <a:lnTo>
                    <a:pt x="335279" y="238633"/>
                  </a:lnTo>
                  <a:lnTo>
                    <a:pt x="335279" y="219583"/>
                  </a:lnTo>
                  <a:close/>
                </a:path>
                <a:path w="335279" h="261619">
                  <a:moveTo>
                    <a:pt x="3809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09" y="244983"/>
                  </a:lnTo>
                  <a:lnTo>
                    <a:pt x="3809" y="238633"/>
                  </a:lnTo>
                  <a:close/>
                </a:path>
                <a:path w="335279" h="261619">
                  <a:moveTo>
                    <a:pt x="335279" y="238633"/>
                  </a:moveTo>
                  <a:lnTo>
                    <a:pt x="331469" y="238633"/>
                  </a:lnTo>
                  <a:lnTo>
                    <a:pt x="331469" y="244983"/>
                  </a:lnTo>
                  <a:lnTo>
                    <a:pt x="335279" y="244983"/>
                  </a:lnTo>
                  <a:lnTo>
                    <a:pt x="335279" y="238633"/>
                  </a:lnTo>
                  <a:close/>
                </a:path>
                <a:path w="335279" h="261619">
                  <a:moveTo>
                    <a:pt x="3809" y="245110"/>
                  </a:moveTo>
                  <a:lnTo>
                    <a:pt x="0" y="245110"/>
                  </a:lnTo>
                  <a:lnTo>
                    <a:pt x="0" y="261493"/>
                  </a:lnTo>
                  <a:lnTo>
                    <a:pt x="335279" y="261493"/>
                  </a:lnTo>
                  <a:lnTo>
                    <a:pt x="335279" y="257683"/>
                  </a:lnTo>
                  <a:lnTo>
                    <a:pt x="3810" y="257683"/>
                  </a:lnTo>
                  <a:lnTo>
                    <a:pt x="3809" y="245110"/>
                  </a:lnTo>
                  <a:close/>
                </a:path>
                <a:path w="335279" h="261619">
                  <a:moveTo>
                    <a:pt x="335279" y="245110"/>
                  </a:moveTo>
                  <a:lnTo>
                    <a:pt x="331469" y="245110"/>
                  </a:lnTo>
                  <a:lnTo>
                    <a:pt x="331469" y="257683"/>
                  </a:lnTo>
                  <a:lnTo>
                    <a:pt x="335279" y="257683"/>
                  </a:lnTo>
                  <a:lnTo>
                    <a:pt x="335279" y="24511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941319" y="229108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810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11557"/>
                  </a:lnTo>
                  <a:close/>
                </a:path>
                <a:path w="327660" h="254000">
                  <a:moveTo>
                    <a:pt x="327659" y="11557"/>
                  </a:moveTo>
                  <a:lnTo>
                    <a:pt x="323850" y="11557"/>
                  </a:lnTo>
                  <a:lnTo>
                    <a:pt x="323850" y="12700"/>
                  </a:lnTo>
                  <a:lnTo>
                    <a:pt x="327659" y="12700"/>
                  </a:lnTo>
                  <a:lnTo>
                    <a:pt x="327659" y="11557"/>
                  </a:lnTo>
                  <a:close/>
                </a:path>
                <a:path w="327660" h="254000">
                  <a:moveTo>
                    <a:pt x="3810" y="5207"/>
                  </a:moveTo>
                  <a:lnTo>
                    <a:pt x="0" y="5207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207"/>
                  </a:lnTo>
                  <a:close/>
                </a:path>
                <a:path w="327660" h="254000">
                  <a:moveTo>
                    <a:pt x="327659" y="5207"/>
                  </a:moveTo>
                  <a:lnTo>
                    <a:pt x="323850" y="5207"/>
                  </a:lnTo>
                  <a:lnTo>
                    <a:pt x="323850" y="11429"/>
                  </a:lnTo>
                  <a:lnTo>
                    <a:pt x="327659" y="11429"/>
                  </a:lnTo>
                  <a:lnTo>
                    <a:pt x="327659" y="5207"/>
                  </a:lnTo>
                  <a:close/>
                </a:path>
                <a:path w="327660" h="254000">
                  <a:moveTo>
                    <a:pt x="32765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27659" y="3810"/>
                  </a:lnTo>
                  <a:lnTo>
                    <a:pt x="327659" y="0"/>
                  </a:lnTo>
                  <a:close/>
                </a:path>
                <a:path w="327660" h="254000">
                  <a:moveTo>
                    <a:pt x="327659" y="3810"/>
                  </a:moveTo>
                  <a:lnTo>
                    <a:pt x="323850" y="3810"/>
                  </a:lnTo>
                  <a:lnTo>
                    <a:pt x="323850" y="5079"/>
                  </a:lnTo>
                  <a:lnTo>
                    <a:pt x="327659" y="5079"/>
                  </a:lnTo>
                  <a:lnTo>
                    <a:pt x="327659" y="3810"/>
                  </a:lnTo>
                  <a:close/>
                </a:path>
                <a:path w="327660" h="254000">
                  <a:moveTo>
                    <a:pt x="3810" y="12700"/>
                  </a:moveTo>
                  <a:lnTo>
                    <a:pt x="0" y="1270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2700"/>
                  </a:lnTo>
                  <a:close/>
                </a:path>
                <a:path w="327660" h="254000">
                  <a:moveTo>
                    <a:pt x="327659" y="12700"/>
                  </a:moveTo>
                  <a:lnTo>
                    <a:pt x="323850" y="12700"/>
                  </a:lnTo>
                  <a:lnTo>
                    <a:pt x="323850" y="25400"/>
                  </a:lnTo>
                  <a:lnTo>
                    <a:pt x="327659" y="25400"/>
                  </a:lnTo>
                  <a:lnTo>
                    <a:pt x="327659" y="12700"/>
                  </a:lnTo>
                  <a:close/>
                </a:path>
                <a:path w="327660" h="254000">
                  <a:moveTo>
                    <a:pt x="3810" y="25400"/>
                  </a:moveTo>
                  <a:lnTo>
                    <a:pt x="0" y="2540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25400"/>
                  </a:lnTo>
                  <a:close/>
                </a:path>
                <a:path w="327660" h="254000">
                  <a:moveTo>
                    <a:pt x="327659" y="25400"/>
                  </a:moveTo>
                  <a:lnTo>
                    <a:pt x="323850" y="25400"/>
                  </a:lnTo>
                  <a:lnTo>
                    <a:pt x="323850" y="38100"/>
                  </a:lnTo>
                  <a:lnTo>
                    <a:pt x="327659" y="38100"/>
                  </a:lnTo>
                  <a:lnTo>
                    <a:pt x="327659" y="25400"/>
                  </a:lnTo>
                  <a:close/>
                </a:path>
                <a:path w="327660" h="254000">
                  <a:moveTo>
                    <a:pt x="3810" y="38100"/>
                  </a:moveTo>
                  <a:lnTo>
                    <a:pt x="0" y="3810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8100"/>
                  </a:lnTo>
                  <a:close/>
                </a:path>
                <a:path w="327660" h="254000">
                  <a:moveTo>
                    <a:pt x="327659" y="38100"/>
                  </a:moveTo>
                  <a:lnTo>
                    <a:pt x="323850" y="38100"/>
                  </a:lnTo>
                  <a:lnTo>
                    <a:pt x="323850" y="50800"/>
                  </a:lnTo>
                  <a:lnTo>
                    <a:pt x="327659" y="50800"/>
                  </a:lnTo>
                  <a:lnTo>
                    <a:pt x="327659" y="38100"/>
                  </a:lnTo>
                  <a:close/>
                </a:path>
                <a:path w="327660" h="254000">
                  <a:moveTo>
                    <a:pt x="3810" y="50800"/>
                  </a:moveTo>
                  <a:lnTo>
                    <a:pt x="0" y="5080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50800"/>
                  </a:lnTo>
                  <a:close/>
                </a:path>
                <a:path w="327660" h="254000">
                  <a:moveTo>
                    <a:pt x="327659" y="50800"/>
                  </a:moveTo>
                  <a:lnTo>
                    <a:pt x="323850" y="50800"/>
                  </a:lnTo>
                  <a:lnTo>
                    <a:pt x="323850" y="73660"/>
                  </a:lnTo>
                  <a:lnTo>
                    <a:pt x="327659" y="73660"/>
                  </a:lnTo>
                  <a:lnTo>
                    <a:pt x="327659" y="50800"/>
                  </a:lnTo>
                  <a:close/>
                </a:path>
                <a:path w="327660" h="254000">
                  <a:moveTo>
                    <a:pt x="3810" y="73660"/>
                  </a:moveTo>
                  <a:lnTo>
                    <a:pt x="0" y="7366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73660"/>
                  </a:lnTo>
                  <a:close/>
                </a:path>
                <a:path w="327660" h="254000">
                  <a:moveTo>
                    <a:pt x="327659" y="73660"/>
                  </a:moveTo>
                  <a:lnTo>
                    <a:pt x="323850" y="73660"/>
                  </a:lnTo>
                  <a:lnTo>
                    <a:pt x="323850" y="95250"/>
                  </a:lnTo>
                  <a:lnTo>
                    <a:pt x="327659" y="95250"/>
                  </a:lnTo>
                  <a:lnTo>
                    <a:pt x="327659" y="73660"/>
                  </a:lnTo>
                  <a:close/>
                </a:path>
                <a:path w="327660" h="254000">
                  <a:moveTo>
                    <a:pt x="3810" y="95250"/>
                  </a:moveTo>
                  <a:lnTo>
                    <a:pt x="0" y="9525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95250"/>
                  </a:lnTo>
                  <a:close/>
                </a:path>
                <a:path w="327660" h="254000">
                  <a:moveTo>
                    <a:pt x="327659" y="95250"/>
                  </a:moveTo>
                  <a:lnTo>
                    <a:pt x="323850" y="95250"/>
                  </a:lnTo>
                  <a:lnTo>
                    <a:pt x="323850" y="139700"/>
                  </a:lnTo>
                  <a:lnTo>
                    <a:pt x="327659" y="139700"/>
                  </a:lnTo>
                  <a:lnTo>
                    <a:pt x="327659" y="95250"/>
                  </a:lnTo>
                  <a:close/>
                </a:path>
                <a:path w="327660" h="254000">
                  <a:moveTo>
                    <a:pt x="3810" y="139700"/>
                  </a:moveTo>
                  <a:lnTo>
                    <a:pt x="0" y="13970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139700"/>
                  </a:lnTo>
                  <a:close/>
                </a:path>
                <a:path w="327660" h="254000">
                  <a:moveTo>
                    <a:pt x="327659" y="139700"/>
                  </a:moveTo>
                  <a:lnTo>
                    <a:pt x="323850" y="139700"/>
                  </a:lnTo>
                  <a:lnTo>
                    <a:pt x="323850" y="156210"/>
                  </a:lnTo>
                  <a:lnTo>
                    <a:pt x="327659" y="156210"/>
                  </a:lnTo>
                  <a:lnTo>
                    <a:pt x="327659" y="139700"/>
                  </a:lnTo>
                  <a:close/>
                </a:path>
                <a:path w="327660" h="254000">
                  <a:moveTo>
                    <a:pt x="3810" y="156210"/>
                  </a:moveTo>
                  <a:lnTo>
                    <a:pt x="0" y="15621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56210"/>
                  </a:lnTo>
                  <a:close/>
                </a:path>
                <a:path w="327660" h="254000">
                  <a:moveTo>
                    <a:pt x="327659" y="156210"/>
                  </a:moveTo>
                  <a:lnTo>
                    <a:pt x="323850" y="156210"/>
                  </a:lnTo>
                  <a:lnTo>
                    <a:pt x="323850" y="177800"/>
                  </a:lnTo>
                  <a:lnTo>
                    <a:pt x="327659" y="177800"/>
                  </a:lnTo>
                  <a:lnTo>
                    <a:pt x="327659" y="156210"/>
                  </a:lnTo>
                  <a:close/>
                </a:path>
                <a:path w="327660" h="254000">
                  <a:moveTo>
                    <a:pt x="3810" y="177800"/>
                  </a:moveTo>
                  <a:lnTo>
                    <a:pt x="0" y="17780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77800"/>
                  </a:lnTo>
                  <a:close/>
                </a:path>
                <a:path w="327660" h="254000">
                  <a:moveTo>
                    <a:pt x="327659" y="177800"/>
                  </a:moveTo>
                  <a:lnTo>
                    <a:pt x="323850" y="177800"/>
                  </a:lnTo>
                  <a:lnTo>
                    <a:pt x="323850" y="190500"/>
                  </a:lnTo>
                  <a:lnTo>
                    <a:pt x="327659" y="190500"/>
                  </a:lnTo>
                  <a:lnTo>
                    <a:pt x="327659" y="177800"/>
                  </a:lnTo>
                  <a:close/>
                </a:path>
                <a:path w="327660" h="254000">
                  <a:moveTo>
                    <a:pt x="3810" y="190500"/>
                  </a:moveTo>
                  <a:lnTo>
                    <a:pt x="0" y="19050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90500"/>
                  </a:lnTo>
                  <a:close/>
                </a:path>
                <a:path w="327660" h="254000">
                  <a:moveTo>
                    <a:pt x="327659" y="190500"/>
                  </a:moveTo>
                  <a:lnTo>
                    <a:pt x="323850" y="190500"/>
                  </a:lnTo>
                  <a:lnTo>
                    <a:pt x="323850" y="215900"/>
                  </a:lnTo>
                  <a:lnTo>
                    <a:pt x="327659" y="215900"/>
                  </a:lnTo>
                  <a:lnTo>
                    <a:pt x="327659" y="190500"/>
                  </a:lnTo>
                  <a:close/>
                </a:path>
                <a:path w="327660" h="254000">
                  <a:moveTo>
                    <a:pt x="3810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15900"/>
                  </a:lnTo>
                  <a:close/>
                </a:path>
                <a:path w="327660" h="254000">
                  <a:moveTo>
                    <a:pt x="327659" y="215900"/>
                  </a:moveTo>
                  <a:lnTo>
                    <a:pt x="323850" y="215900"/>
                  </a:lnTo>
                  <a:lnTo>
                    <a:pt x="323850" y="234950"/>
                  </a:lnTo>
                  <a:lnTo>
                    <a:pt x="327659" y="234950"/>
                  </a:lnTo>
                  <a:lnTo>
                    <a:pt x="327659" y="215900"/>
                  </a:lnTo>
                  <a:close/>
                </a:path>
                <a:path w="327660" h="25400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27660" h="254000">
                  <a:moveTo>
                    <a:pt x="327659" y="234950"/>
                  </a:moveTo>
                  <a:lnTo>
                    <a:pt x="323850" y="234950"/>
                  </a:lnTo>
                  <a:lnTo>
                    <a:pt x="323850" y="241300"/>
                  </a:lnTo>
                  <a:lnTo>
                    <a:pt x="327659" y="241300"/>
                  </a:lnTo>
                  <a:lnTo>
                    <a:pt x="327659" y="234950"/>
                  </a:lnTo>
                  <a:close/>
                </a:path>
                <a:path w="327660" h="254000">
                  <a:moveTo>
                    <a:pt x="3810" y="241427"/>
                  </a:moveTo>
                  <a:lnTo>
                    <a:pt x="0" y="241427"/>
                  </a:lnTo>
                  <a:lnTo>
                    <a:pt x="0" y="254000"/>
                  </a:lnTo>
                  <a:lnTo>
                    <a:pt x="327659" y="254000"/>
                  </a:lnTo>
                  <a:lnTo>
                    <a:pt x="327659" y="250190"/>
                  </a:lnTo>
                  <a:lnTo>
                    <a:pt x="3810" y="250190"/>
                  </a:lnTo>
                  <a:lnTo>
                    <a:pt x="3810" y="241427"/>
                  </a:lnTo>
                  <a:close/>
                </a:path>
                <a:path w="327660" h="254000">
                  <a:moveTo>
                    <a:pt x="327659" y="241427"/>
                  </a:moveTo>
                  <a:lnTo>
                    <a:pt x="323850" y="241427"/>
                  </a:lnTo>
                  <a:lnTo>
                    <a:pt x="323850" y="250190"/>
                  </a:lnTo>
                  <a:lnTo>
                    <a:pt x="327659" y="250190"/>
                  </a:lnTo>
                  <a:lnTo>
                    <a:pt x="327659" y="241427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945129" y="229489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80">
                  <a:moveTo>
                    <a:pt x="3809" y="7747"/>
                  </a:moveTo>
                  <a:lnTo>
                    <a:pt x="0" y="7747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7747"/>
                  </a:lnTo>
                  <a:close/>
                </a:path>
                <a:path w="320039" h="246380">
                  <a:moveTo>
                    <a:pt x="320040" y="7747"/>
                  </a:moveTo>
                  <a:lnTo>
                    <a:pt x="316230" y="7747"/>
                  </a:lnTo>
                  <a:lnTo>
                    <a:pt x="316230" y="8889"/>
                  </a:lnTo>
                  <a:lnTo>
                    <a:pt x="320040" y="8889"/>
                  </a:lnTo>
                  <a:lnTo>
                    <a:pt x="320040" y="7747"/>
                  </a:lnTo>
                  <a:close/>
                </a:path>
                <a:path w="320039" h="246380">
                  <a:moveTo>
                    <a:pt x="320040" y="1397"/>
                  </a:moveTo>
                  <a:lnTo>
                    <a:pt x="0" y="1397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320040" y="3810"/>
                  </a:lnTo>
                  <a:lnTo>
                    <a:pt x="320040" y="1397"/>
                  </a:lnTo>
                  <a:close/>
                </a:path>
                <a:path w="320039" h="246380">
                  <a:moveTo>
                    <a:pt x="320040" y="3810"/>
                  </a:moveTo>
                  <a:lnTo>
                    <a:pt x="316230" y="3810"/>
                  </a:lnTo>
                  <a:lnTo>
                    <a:pt x="316230" y="7619"/>
                  </a:lnTo>
                  <a:lnTo>
                    <a:pt x="320040" y="7619"/>
                  </a:lnTo>
                  <a:lnTo>
                    <a:pt x="320040" y="3810"/>
                  </a:lnTo>
                  <a:close/>
                </a:path>
                <a:path w="320039" h="246380">
                  <a:moveTo>
                    <a:pt x="3200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0040" y="1269"/>
                  </a:lnTo>
                  <a:lnTo>
                    <a:pt x="320040" y="0"/>
                  </a:lnTo>
                  <a:close/>
                </a:path>
                <a:path w="320039" h="246380">
                  <a:moveTo>
                    <a:pt x="3809" y="8890"/>
                  </a:moveTo>
                  <a:lnTo>
                    <a:pt x="0" y="889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8890"/>
                  </a:lnTo>
                  <a:close/>
                </a:path>
                <a:path w="320039" h="246380">
                  <a:moveTo>
                    <a:pt x="320040" y="8890"/>
                  </a:moveTo>
                  <a:lnTo>
                    <a:pt x="316230" y="8890"/>
                  </a:lnTo>
                  <a:lnTo>
                    <a:pt x="316230" y="21589"/>
                  </a:lnTo>
                  <a:lnTo>
                    <a:pt x="320040" y="21589"/>
                  </a:lnTo>
                  <a:lnTo>
                    <a:pt x="320040" y="8890"/>
                  </a:lnTo>
                  <a:close/>
                </a:path>
                <a:path w="320039" h="246380">
                  <a:moveTo>
                    <a:pt x="3809" y="21590"/>
                  </a:moveTo>
                  <a:lnTo>
                    <a:pt x="0" y="2159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1590"/>
                  </a:lnTo>
                  <a:close/>
                </a:path>
                <a:path w="320039" h="246380">
                  <a:moveTo>
                    <a:pt x="320040" y="21590"/>
                  </a:moveTo>
                  <a:lnTo>
                    <a:pt x="316230" y="21590"/>
                  </a:lnTo>
                  <a:lnTo>
                    <a:pt x="316230" y="34289"/>
                  </a:lnTo>
                  <a:lnTo>
                    <a:pt x="320040" y="34289"/>
                  </a:lnTo>
                  <a:lnTo>
                    <a:pt x="320040" y="21590"/>
                  </a:lnTo>
                  <a:close/>
                </a:path>
                <a:path w="320039" h="246380">
                  <a:moveTo>
                    <a:pt x="3809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4290"/>
                  </a:lnTo>
                  <a:close/>
                </a:path>
                <a:path w="320039" h="246380">
                  <a:moveTo>
                    <a:pt x="320040" y="34290"/>
                  </a:moveTo>
                  <a:lnTo>
                    <a:pt x="316230" y="34290"/>
                  </a:lnTo>
                  <a:lnTo>
                    <a:pt x="316230" y="46989"/>
                  </a:lnTo>
                  <a:lnTo>
                    <a:pt x="320040" y="46989"/>
                  </a:lnTo>
                  <a:lnTo>
                    <a:pt x="320040" y="34290"/>
                  </a:lnTo>
                  <a:close/>
                </a:path>
                <a:path w="320039" h="246380">
                  <a:moveTo>
                    <a:pt x="3809" y="46990"/>
                  </a:moveTo>
                  <a:lnTo>
                    <a:pt x="0" y="4699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46990"/>
                  </a:lnTo>
                  <a:close/>
                </a:path>
                <a:path w="320039" h="246380">
                  <a:moveTo>
                    <a:pt x="320040" y="46990"/>
                  </a:moveTo>
                  <a:lnTo>
                    <a:pt x="316230" y="46990"/>
                  </a:lnTo>
                  <a:lnTo>
                    <a:pt x="316230" y="69850"/>
                  </a:lnTo>
                  <a:lnTo>
                    <a:pt x="320040" y="69850"/>
                  </a:lnTo>
                  <a:lnTo>
                    <a:pt x="320040" y="46990"/>
                  </a:lnTo>
                  <a:close/>
                </a:path>
                <a:path w="320039" h="246380">
                  <a:moveTo>
                    <a:pt x="3809" y="69850"/>
                  </a:moveTo>
                  <a:lnTo>
                    <a:pt x="0" y="6985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69850"/>
                  </a:lnTo>
                  <a:close/>
                </a:path>
                <a:path w="320039" h="246380">
                  <a:moveTo>
                    <a:pt x="320040" y="69850"/>
                  </a:moveTo>
                  <a:lnTo>
                    <a:pt x="316230" y="69850"/>
                  </a:lnTo>
                  <a:lnTo>
                    <a:pt x="316230" y="91439"/>
                  </a:lnTo>
                  <a:lnTo>
                    <a:pt x="320040" y="91439"/>
                  </a:lnTo>
                  <a:lnTo>
                    <a:pt x="320040" y="69850"/>
                  </a:lnTo>
                  <a:close/>
                </a:path>
                <a:path w="320039" h="246380">
                  <a:moveTo>
                    <a:pt x="3809" y="91440"/>
                  </a:moveTo>
                  <a:lnTo>
                    <a:pt x="0" y="9144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91440"/>
                  </a:lnTo>
                  <a:close/>
                </a:path>
                <a:path w="320039" h="246380">
                  <a:moveTo>
                    <a:pt x="320040" y="91440"/>
                  </a:moveTo>
                  <a:lnTo>
                    <a:pt x="316230" y="91440"/>
                  </a:lnTo>
                  <a:lnTo>
                    <a:pt x="316230" y="135889"/>
                  </a:lnTo>
                  <a:lnTo>
                    <a:pt x="320040" y="135889"/>
                  </a:lnTo>
                  <a:lnTo>
                    <a:pt x="320040" y="91440"/>
                  </a:lnTo>
                  <a:close/>
                </a:path>
                <a:path w="320039" h="246380">
                  <a:moveTo>
                    <a:pt x="3809" y="135890"/>
                  </a:moveTo>
                  <a:lnTo>
                    <a:pt x="0" y="13589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35890"/>
                  </a:lnTo>
                  <a:close/>
                </a:path>
                <a:path w="320039" h="246380">
                  <a:moveTo>
                    <a:pt x="320040" y="135890"/>
                  </a:moveTo>
                  <a:lnTo>
                    <a:pt x="316230" y="135890"/>
                  </a:lnTo>
                  <a:lnTo>
                    <a:pt x="316230" y="152400"/>
                  </a:lnTo>
                  <a:lnTo>
                    <a:pt x="320040" y="152400"/>
                  </a:lnTo>
                  <a:lnTo>
                    <a:pt x="320040" y="135890"/>
                  </a:lnTo>
                  <a:close/>
                </a:path>
                <a:path w="320039" h="246380">
                  <a:moveTo>
                    <a:pt x="3809" y="152400"/>
                  </a:moveTo>
                  <a:lnTo>
                    <a:pt x="0" y="15240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52400"/>
                  </a:lnTo>
                  <a:close/>
                </a:path>
                <a:path w="320039" h="246380">
                  <a:moveTo>
                    <a:pt x="320040" y="152400"/>
                  </a:moveTo>
                  <a:lnTo>
                    <a:pt x="316230" y="152400"/>
                  </a:lnTo>
                  <a:lnTo>
                    <a:pt x="316230" y="173989"/>
                  </a:lnTo>
                  <a:lnTo>
                    <a:pt x="320040" y="173989"/>
                  </a:lnTo>
                  <a:lnTo>
                    <a:pt x="320040" y="152400"/>
                  </a:lnTo>
                  <a:close/>
                </a:path>
                <a:path w="320039" h="246380">
                  <a:moveTo>
                    <a:pt x="3809" y="173990"/>
                  </a:moveTo>
                  <a:lnTo>
                    <a:pt x="0" y="17399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73990"/>
                  </a:lnTo>
                  <a:close/>
                </a:path>
                <a:path w="320039" h="246380">
                  <a:moveTo>
                    <a:pt x="320040" y="173990"/>
                  </a:moveTo>
                  <a:lnTo>
                    <a:pt x="316230" y="173990"/>
                  </a:lnTo>
                  <a:lnTo>
                    <a:pt x="316230" y="186689"/>
                  </a:lnTo>
                  <a:lnTo>
                    <a:pt x="320040" y="186689"/>
                  </a:lnTo>
                  <a:lnTo>
                    <a:pt x="320040" y="173990"/>
                  </a:lnTo>
                  <a:close/>
                </a:path>
                <a:path w="320039" h="246380">
                  <a:moveTo>
                    <a:pt x="3809" y="186690"/>
                  </a:moveTo>
                  <a:lnTo>
                    <a:pt x="0" y="18669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86690"/>
                  </a:lnTo>
                  <a:close/>
                </a:path>
                <a:path w="320039" h="246380">
                  <a:moveTo>
                    <a:pt x="320040" y="186690"/>
                  </a:moveTo>
                  <a:lnTo>
                    <a:pt x="316230" y="186690"/>
                  </a:lnTo>
                  <a:lnTo>
                    <a:pt x="316230" y="212089"/>
                  </a:lnTo>
                  <a:lnTo>
                    <a:pt x="320040" y="212089"/>
                  </a:lnTo>
                  <a:lnTo>
                    <a:pt x="320040" y="186690"/>
                  </a:lnTo>
                  <a:close/>
                </a:path>
                <a:path w="320039" h="246380">
                  <a:moveTo>
                    <a:pt x="3809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12090"/>
                  </a:lnTo>
                  <a:close/>
                </a:path>
                <a:path w="320039" h="246380">
                  <a:moveTo>
                    <a:pt x="320040" y="212090"/>
                  </a:moveTo>
                  <a:lnTo>
                    <a:pt x="316230" y="212090"/>
                  </a:lnTo>
                  <a:lnTo>
                    <a:pt x="316230" y="231139"/>
                  </a:lnTo>
                  <a:lnTo>
                    <a:pt x="320040" y="231139"/>
                  </a:lnTo>
                  <a:lnTo>
                    <a:pt x="320040" y="212090"/>
                  </a:lnTo>
                  <a:close/>
                </a:path>
                <a:path w="320039" h="24638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20039" h="246380">
                  <a:moveTo>
                    <a:pt x="320040" y="231140"/>
                  </a:moveTo>
                  <a:lnTo>
                    <a:pt x="316230" y="231140"/>
                  </a:lnTo>
                  <a:lnTo>
                    <a:pt x="316230" y="237489"/>
                  </a:lnTo>
                  <a:lnTo>
                    <a:pt x="320040" y="237489"/>
                  </a:lnTo>
                  <a:lnTo>
                    <a:pt x="320040" y="231140"/>
                  </a:lnTo>
                  <a:close/>
                </a:path>
                <a:path w="320039" h="246380">
                  <a:moveTo>
                    <a:pt x="3809" y="237617"/>
                  </a:moveTo>
                  <a:lnTo>
                    <a:pt x="0" y="237617"/>
                  </a:lnTo>
                  <a:lnTo>
                    <a:pt x="0" y="246380"/>
                  </a:lnTo>
                  <a:lnTo>
                    <a:pt x="320040" y="246380"/>
                  </a:lnTo>
                  <a:lnTo>
                    <a:pt x="320040" y="242570"/>
                  </a:lnTo>
                  <a:lnTo>
                    <a:pt x="3809" y="242570"/>
                  </a:lnTo>
                  <a:lnTo>
                    <a:pt x="3809" y="237617"/>
                  </a:lnTo>
                  <a:close/>
                </a:path>
                <a:path w="320039" h="246380">
                  <a:moveTo>
                    <a:pt x="320040" y="237617"/>
                  </a:moveTo>
                  <a:lnTo>
                    <a:pt x="316230" y="237617"/>
                  </a:lnTo>
                  <a:lnTo>
                    <a:pt x="316230" y="242570"/>
                  </a:lnTo>
                  <a:lnTo>
                    <a:pt x="320040" y="242570"/>
                  </a:lnTo>
                  <a:lnTo>
                    <a:pt x="320040" y="237617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948940" y="229870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20" h="238760">
                  <a:moveTo>
                    <a:pt x="3810" y="3937"/>
                  </a:moveTo>
                  <a:lnTo>
                    <a:pt x="0" y="3937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937"/>
                  </a:lnTo>
                  <a:close/>
                </a:path>
                <a:path w="312420" h="238760">
                  <a:moveTo>
                    <a:pt x="312420" y="3937"/>
                  </a:moveTo>
                  <a:lnTo>
                    <a:pt x="308610" y="3937"/>
                  </a:lnTo>
                  <a:lnTo>
                    <a:pt x="308610" y="5079"/>
                  </a:lnTo>
                  <a:lnTo>
                    <a:pt x="312420" y="5079"/>
                  </a:lnTo>
                  <a:lnTo>
                    <a:pt x="312420" y="3937"/>
                  </a:lnTo>
                  <a:close/>
                </a:path>
                <a:path w="312420" h="238760">
                  <a:moveTo>
                    <a:pt x="31242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12420" y="3809"/>
                  </a:lnTo>
                  <a:lnTo>
                    <a:pt x="312420" y="0"/>
                  </a:lnTo>
                  <a:close/>
                </a:path>
                <a:path w="312420" h="238760">
                  <a:moveTo>
                    <a:pt x="3810" y="5080"/>
                  </a:moveTo>
                  <a:lnTo>
                    <a:pt x="0" y="508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5080"/>
                  </a:lnTo>
                  <a:close/>
                </a:path>
                <a:path w="312420" h="238760">
                  <a:moveTo>
                    <a:pt x="312420" y="5080"/>
                  </a:moveTo>
                  <a:lnTo>
                    <a:pt x="308610" y="5080"/>
                  </a:lnTo>
                  <a:lnTo>
                    <a:pt x="308610" y="17779"/>
                  </a:lnTo>
                  <a:lnTo>
                    <a:pt x="312420" y="17779"/>
                  </a:lnTo>
                  <a:lnTo>
                    <a:pt x="312420" y="5080"/>
                  </a:lnTo>
                  <a:close/>
                </a:path>
                <a:path w="312420" h="238760">
                  <a:moveTo>
                    <a:pt x="3810" y="17780"/>
                  </a:moveTo>
                  <a:lnTo>
                    <a:pt x="0" y="1778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17780"/>
                  </a:lnTo>
                  <a:close/>
                </a:path>
                <a:path w="312420" h="238760">
                  <a:moveTo>
                    <a:pt x="312420" y="17780"/>
                  </a:moveTo>
                  <a:lnTo>
                    <a:pt x="308610" y="17780"/>
                  </a:lnTo>
                  <a:lnTo>
                    <a:pt x="308610" y="30479"/>
                  </a:lnTo>
                  <a:lnTo>
                    <a:pt x="312420" y="30479"/>
                  </a:lnTo>
                  <a:lnTo>
                    <a:pt x="312420" y="17780"/>
                  </a:lnTo>
                  <a:close/>
                </a:path>
                <a:path w="312420" h="238760">
                  <a:moveTo>
                    <a:pt x="3810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0480"/>
                  </a:lnTo>
                  <a:close/>
                </a:path>
                <a:path w="312420" h="238760">
                  <a:moveTo>
                    <a:pt x="312420" y="30480"/>
                  </a:moveTo>
                  <a:lnTo>
                    <a:pt x="308610" y="30480"/>
                  </a:lnTo>
                  <a:lnTo>
                    <a:pt x="308610" y="43179"/>
                  </a:lnTo>
                  <a:lnTo>
                    <a:pt x="312420" y="43179"/>
                  </a:lnTo>
                  <a:lnTo>
                    <a:pt x="312420" y="30480"/>
                  </a:lnTo>
                  <a:close/>
                </a:path>
                <a:path w="312420" h="238760">
                  <a:moveTo>
                    <a:pt x="3810" y="43180"/>
                  </a:moveTo>
                  <a:lnTo>
                    <a:pt x="0" y="4318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43180"/>
                  </a:lnTo>
                  <a:close/>
                </a:path>
                <a:path w="312420" h="238760">
                  <a:moveTo>
                    <a:pt x="312420" y="43180"/>
                  </a:moveTo>
                  <a:lnTo>
                    <a:pt x="308610" y="43180"/>
                  </a:lnTo>
                  <a:lnTo>
                    <a:pt x="308610" y="66039"/>
                  </a:lnTo>
                  <a:lnTo>
                    <a:pt x="312420" y="66039"/>
                  </a:lnTo>
                  <a:lnTo>
                    <a:pt x="312420" y="43180"/>
                  </a:lnTo>
                  <a:close/>
                </a:path>
                <a:path w="312420" h="238760">
                  <a:moveTo>
                    <a:pt x="3810" y="66040"/>
                  </a:moveTo>
                  <a:lnTo>
                    <a:pt x="0" y="6604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66040"/>
                  </a:lnTo>
                  <a:close/>
                </a:path>
                <a:path w="312420" h="238760">
                  <a:moveTo>
                    <a:pt x="312420" y="66040"/>
                  </a:moveTo>
                  <a:lnTo>
                    <a:pt x="308610" y="66040"/>
                  </a:lnTo>
                  <a:lnTo>
                    <a:pt x="308610" y="87629"/>
                  </a:lnTo>
                  <a:lnTo>
                    <a:pt x="312420" y="87629"/>
                  </a:lnTo>
                  <a:lnTo>
                    <a:pt x="312420" y="66040"/>
                  </a:lnTo>
                  <a:close/>
                </a:path>
                <a:path w="312420" h="238760">
                  <a:moveTo>
                    <a:pt x="3810" y="87630"/>
                  </a:moveTo>
                  <a:lnTo>
                    <a:pt x="0" y="8763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87630"/>
                  </a:lnTo>
                  <a:close/>
                </a:path>
                <a:path w="312420" h="238760">
                  <a:moveTo>
                    <a:pt x="312420" y="87630"/>
                  </a:moveTo>
                  <a:lnTo>
                    <a:pt x="308610" y="87630"/>
                  </a:lnTo>
                  <a:lnTo>
                    <a:pt x="308610" y="132079"/>
                  </a:lnTo>
                  <a:lnTo>
                    <a:pt x="312420" y="132079"/>
                  </a:lnTo>
                  <a:lnTo>
                    <a:pt x="312420" y="87630"/>
                  </a:lnTo>
                  <a:close/>
                </a:path>
                <a:path w="312420" h="238760">
                  <a:moveTo>
                    <a:pt x="3810" y="132080"/>
                  </a:moveTo>
                  <a:lnTo>
                    <a:pt x="0" y="13208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32080"/>
                  </a:lnTo>
                  <a:close/>
                </a:path>
                <a:path w="312420" h="238760">
                  <a:moveTo>
                    <a:pt x="312420" y="132080"/>
                  </a:moveTo>
                  <a:lnTo>
                    <a:pt x="308610" y="132080"/>
                  </a:lnTo>
                  <a:lnTo>
                    <a:pt x="308610" y="148589"/>
                  </a:lnTo>
                  <a:lnTo>
                    <a:pt x="312420" y="148589"/>
                  </a:lnTo>
                  <a:lnTo>
                    <a:pt x="312420" y="132080"/>
                  </a:lnTo>
                  <a:close/>
                </a:path>
                <a:path w="312420" h="238760">
                  <a:moveTo>
                    <a:pt x="3810" y="148590"/>
                  </a:moveTo>
                  <a:lnTo>
                    <a:pt x="0" y="14859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48590"/>
                  </a:lnTo>
                  <a:close/>
                </a:path>
                <a:path w="312420" h="238760">
                  <a:moveTo>
                    <a:pt x="312420" y="148590"/>
                  </a:moveTo>
                  <a:lnTo>
                    <a:pt x="308610" y="148590"/>
                  </a:lnTo>
                  <a:lnTo>
                    <a:pt x="308610" y="170179"/>
                  </a:lnTo>
                  <a:lnTo>
                    <a:pt x="312420" y="170179"/>
                  </a:lnTo>
                  <a:lnTo>
                    <a:pt x="312420" y="148590"/>
                  </a:lnTo>
                  <a:close/>
                </a:path>
                <a:path w="312420" h="238760">
                  <a:moveTo>
                    <a:pt x="3810" y="170180"/>
                  </a:moveTo>
                  <a:lnTo>
                    <a:pt x="0" y="17018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70180"/>
                  </a:lnTo>
                  <a:close/>
                </a:path>
                <a:path w="312420" h="238760">
                  <a:moveTo>
                    <a:pt x="312420" y="170180"/>
                  </a:moveTo>
                  <a:lnTo>
                    <a:pt x="308610" y="170180"/>
                  </a:lnTo>
                  <a:lnTo>
                    <a:pt x="308610" y="182879"/>
                  </a:lnTo>
                  <a:lnTo>
                    <a:pt x="312420" y="182879"/>
                  </a:lnTo>
                  <a:lnTo>
                    <a:pt x="312420" y="170180"/>
                  </a:lnTo>
                  <a:close/>
                </a:path>
                <a:path w="312420" h="238760">
                  <a:moveTo>
                    <a:pt x="3810" y="182880"/>
                  </a:moveTo>
                  <a:lnTo>
                    <a:pt x="0" y="18288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182880"/>
                  </a:lnTo>
                  <a:close/>
                </a:path>
                <a:path w="312420" h="238760">
                  <a:moveTo>
                    <a:pt x="312420" y="182880"/>
                  </a:moveTo>
                  <a:lnTo>
                    <a:pt x="308610" y="182880"/>
                  </a:lnTo>
                  <a:lnTo>
                    <a:pt x="308610" y="208279"/>
                  </a:lnTo>
                  <a:lnTo>
                    <a:pt x="312420" y="208279"/>
                  </a:lnTo>
                  <a:lnTo>
                    <a:pt x="312420" y="182880"/>
                  </a:lnTo>
                  <a:close/>
                </a:path>
                <a:path w="312420" h="238760">
                  <a:moveTo>
                    <a:pt x="3810" y="208280"/>
                  </a:moveTo>
                  <a:lnTo>
                    <a:pt x="0" y="2082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08280"/>
                  </a:lnTo>
                  <a:close/>
                </a:path>
                <a:path w="312420" h="238760">
                  <a:moveTo>
                    <a:pt x="312420" y="208280"/>
                  </a:moveTo>
                  <a:lnTo>
                    <a:pt x="308610" y="208280"/>
                  </a:lnTo>
                  <a:lnTo>
                    <a:pt x="308610" y="227329"/>
                  </a:lnTo>
                  <a:lnTo>
                    <a:pt x="312420" y="227329"/>
                  </a:lnTo>
                  <a:lnTo>
                    <a:pt x="312420" y="208280"/>
                  </a:lnTo>
                  <a:close/>
                </a:path>
                <a:path w="312420" h="23876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12420" h="238760">
                  <a:moveTo>
                    <a:pt x="312420" y="227330"/>
                  </a:moveTo>
                  <a:lnTo>
                    <a:pt x="308610" y="227330"/>
                  </a:lnTo>
                  <a:lnTo>
                    <a:pt x="308610" y="233679"/>
                  </a:lnTo>
                  <a:lnTo>
                    <a:pt x="312420" y="233679"/>
                  </a:lnTo>
                  <a:lnTo>
                    <a:pt x="312420" y="227330"/>
                  </a:lnTo>
                  <a:close/>
                </a:path>
                <a:path w="312420" h="238760">
                  <a:moveTo>
                    <a:pt x="3810" y="233807"/>
                  </a:moveTo>
                  <a:lnTo>
                    <a:pt x="0" y="233807"/>
                  </a:lnTo>
                  <a:lnTo>
                    <a:pt x="0" y="238760"/>
                  </a:lnTo>
                  <a:lnTo>
                    <a:pt x="312420" y="238760"/>
                  </a:lnTo>
                  <a:lnTo>
                    <a:pt x="312420" y="236220"/>
                  </a:lnTo>
                  <a:lnTo>
                    <a:pt x="3810" y="236220"/>
                  </a:lnTo>
                  <a:lnTo>
                    <a:pt x="3810" y="233807"/>
                  </a:lnTo>
                  <a:close/>
                </a:path>
                <a:path w="312420" h="238760">
                  <a:moveTo>
                    <a:pt x="312420" y="233807"/>
                  </a:moveTo>
                  <a:lnTo>
                    <a:pt x="308610" y="233807"/>
                  </a:lnTo>
                  <a:lnTo>
                    <a:pt x="308610" y="236220"/>
                  </a:lnTo>
                  <a:lnTo>
                    <a:pt x="312420" y="236220"/>
                  </a:lnTo>
                  <a:lnTo>
                    <a:pt x="312420" y="233807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952750" y="2302637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142"/>
                  </a:lnTo>
                  <a:lnTo>
                    <a:pt x="304800" y="1142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1143"/>
                  </a:moveTo>
                  <a:lnTo>
                    <a:pt x="0" y="1143"/>
                  </a:lnTo>
                  <a:lnTo>
                    <a:pt x="0" y="13842"/>
                  </a:lnTo>
                  <a:lnTo>
                    <a:pt x="3810" y="13842"/>
                  </a:lnTo>
                  <a:lnTo>
                    <a:pt x="3810" y="3683"/>
                  </a:lnTo>
                  <a:lnTo>
                    <a:pt x="304800" y="3683"/>
                  </a:lnTo>
                  <a:lnTo>
                    <a:pt x="304800" y="1143"/>
                  </a:lnTo>
                  <a:close/>
                </a:path>
                <a:path w="304800" h="232410">
                  <a:moveTo>
                    <a:pt x="304800" y="3683"/>
                  </a:moveTo>
                  <a:lnTo>
                    <a:pt x="302260" y="3683"/>
                  </a:lnTo>
                  <a:lnTo>
                    <a:pt x="302260" y="13842"/>
                  </a:lnTo>
                  <a:lnTo>
                    <a:pt x="304800" y="13842"/>
                  </a:lnTo>
                  <a:lnTo>
                    <a:pt x="304800" y="3683"/>
                  </a:lnTo>
                  <a:close/>
                </a:path>
                <a:path w="304800" h="232410">
                  <a:moveTo>
                    <a:pt x="3810" y="13843"/>
                  </a:moveTo>
                  <a:lnTo>
                    <a:pt x="0" y="13843"/>
                  </a:lnTo>
                  <a:lnTo>
                    <a:pt x="0" y="26542"/>
                  </a:lnTo>
                  <a:lnTo>
                    <a:pt x="3810" y="26542"/>
                  </a:lnTo>
                  <a:lnTo>
                    <a:pt x="3810" y="13843"/>
                  </a:lnTo>
                  <a:close/>
                </a:path>
                <a:path w="304800" h="232410">
                  <a:moveTo>
                    <a:pt x="304800" y="13843"/>
                  </a:moveTo>
                  <a:lnTo>
                    <a:pt x="302260" y="13843"/>
                  </a:lnTo>
                  <a:lnTo>
                    <a:pt x="302260" y="26542"/>
                  </a:lnTo>
                  <a:lnTo>
                    <a:pt x="304800" y="26542"/>
                  </a:lnTo>
                  <a:lnTo>
                    <a:pt x="304800" y="13843"/>
                  </a:lnTo>
                  <a:close/>
                </a:path>
                <a:path w="304800" h="232410">
                  <a:moveTo>
                    <a:pt x="3810" y="26543"/>
                  </a:moveTo>
                  <a:lnTo>
                    <a:pt x="0" y="26543"/>
                  </a:lnTo>
                  <a:lnTo>
                    <a:pt x="0" y="39242"/>
                  </a:lnTo>
                  <a:lnTo>
                    <a:pt x="3810" y="39242"/>
                  </a:lnTo>
                  <a:lnTo>
                    <a:pt x="3810" y="26543"/>
                  </a:lnTo>
                  <a:close/>
                </a:path>
                <a:path w="304800" h="232410">
                  <a:moveTo>
                    <a:pt x="304800" y="26543"/>
                  </a:moveTo>
                  <a:lnTo>
                    <a:pt x="302260" y="26543"/>
                  </a:lnTo>
                  <a:lnTo>
                    <a:pt x="302260" y="39242"/>
                  </a:lnTo>
                  <a:lnTo>
                    <a:pt x="304800" y="39242"/>
                  </a:lnTo>
                  <a:lnTo>
                    <a:pt x="304800" y="26543"/>
                  </a:lnTo>
                  <a:close/>
                </a:path>
                <a:path w="304800" h="232410">
                  <a:moveTo>
                    <a:pt x="3810" y="39243"/>
                  </a:moveTo>
                  <a:lnTo>
                    <a:pt x="0" y="39243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39243"/>
                  </a:lnTo>
                  <a:close/>
                </a:path>
                <a:path w="304800" h="232410">
                  <a:moveTo>
                    <a:pt x="304800" y="39243"/>
                  </a:moveTo>
                  <a:lnTo>
                    <a:pt x="302260" y="39243"/>
                  </a:lnTo>
                  <a:lnTo>
                    <a:pt x="302260" y="62102"/>
                  </a:lnTo>
                  <a:lnTo>
                    <a:pt x="304800" y="62102"/>
                  </a:lnTo>
                  <a:lnTo>
                    <a:pt x="304800" y="39243"/>
                  </a:lnTo>
                  <a:close/>
                </a:path>
                <a:path w="304800" h="232410">
                  <a:moveTo>
                    <a:pt x="3810" y="62103"/>
                  </a:moveTo>
                  <a:lnTo>
                    <a:pt x="0" y="62103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62103"/>
                  </a:lnTo>
                  <a:close/>
                </a:path>
                <a:path w="304800" h="232410">
                  <a:moveTo>
                    <a:pt x="304800" y="62103"/>
                  </a:moveTo>
                  <a:lnTo>
                    <a:pt x="302260" y="62103"/>
                  </a:lnTo>
                  <a:lnTo>
                    <a:pt x="302260" y="83692"/>
                  </a:lnTo>
                  <a:lnTo>
                    <a:pt x="304800" y="83692"/>
                  </a:lnTo>
                  <a:lnTo>
                    <a:pt x="304800" y="62103"/>
                  </a:lnTo>
                  <a:close/>
                </a:path>
                <a:path w="304800" h="232410">
                  <a:moveTo>
                    <a:pt x="3810" y="83693"/>
                  </a:moveTo>
                  <a:lnTo>
                    <a:pt x="0" y="83693"/>
                  </a:lnTo>
                  <a:lnTo>
                    <a:pt x="0" y="128142"/>
                  </a:lnTo>
                  <a:lnTo>
                    <a:pt x="3810" y="128142"/>
                  </a:lnTo>
                  <a:lnTo>
                    <a:pt x="3810" y="83693"/>
                  </a:lnTo>
                  <a:close/>
                </a:path>
                <a:path w="304800" h="232410">
                  <a:moveTo>
                    <a:pt x="304800" y="83693"/>
                  </a:moveTo>
                  <a:lnTo>
                    <a:pt x="302260" y="83693"/>
                  </a:lnTo>
                  <a:lnTo>
                    <a:pt x="302260" y="128142"/>
                  </a:lnTo>
                  <a:lnTo>
                    <a:pt x="304800" y="128142"/>
                  </a:lnTo>
                  <a:lnTo>
                    <a:pt x="304800" y="83693"/>
                  </a:lnTo>
                  <a:close/>
                </a:path>
                <a:path w="304800" h="232410">
                  <a:moveTo>
                    <a:pt x="3810" y="128143"/>
                  </a:moveTo>
                  <a:lnTo>
                    <a:pt x="0" y="128143"/>
                  </a:lnTo>
                  <a:lnTo>
                    <a:pt x="0" y="144652"/>
                  </a:lnTo>
                  <a:lnTo>
                    <a:pt x="3810" y="144652"/>
                  </a:lnTo>
                  <a:lnTo>
                    <a:pt x="3810" y="128143"/>
                  </a:lnTo>
                  <a:close/>
                </a:path>
                <a:path w="304800" h="232410">
                  <a:moveTo>
                    <a:pt x="304800" y="128143"/>
                  </a:moveTo>
                  <a:lnTo>
                    <a:pt x="302260" y="128143"/>
                  </a:lnTo>
                  <a:lnTo>
                    <a:pt x="302260" y="144652"/>
                  </a:lnTo>
                  <a:lnTo>
                    <a:pt x="304800" y="144652"/>
                  </a:lnTo>
                  <a:lnTo>
                    <a:pt x="304800" y="128143"/>
                  </a:lnTo>
                  <a:close/>
                </a:path>
                <a:path w="304800" h="232410">
                  <a:moveTo>
                    <a:pt x="3810" y="144653"/>
                  </a:moveTo>
                  <a:lnTo>
                    <a:pt x="0" y="144653"/>
                  </a:lnTo>
                  <a:lnTo>
                    <a:pt x="0" y="166242"/>
                  </a:lnTo>
                  <a:lnTo>
                    <a:pt x="3810" y="166242"/>
                  </a:lnTo>
                  <a:lnTo>
                    <a:pt x="3810" y="144653"/>
                  </a:lnTo>
                  <a:close/>
                </a:path>
                <a:path w="304800" h="232410">
                  <a:moveTo>
                    <a:pt x="304800" y="144653"/>
                  </a:moveTo>
                  <a:lnTo>
                    <a:pt x="302260" y="144653"/>
                  </a:lnTo>
                  <a:lnTo>
                    <a:pt x="302260" y="166242"/>
                  </a:lnTo>
                  <a:lnTo>
                    <a:pt x="304800" y="166242"/>
                  </a:lnTo>
                  <a:lnTo>
                    <a:pt x="304800" y="144653"/>
                  </a:lnTo>
                  <a:close/>
                </a:path>
                <a:path w="304800" h="232410">
                  <a:moveTo>
                    <a:pt x="3810" y="166243"/>
                  </a:moveTo>
                  <a:lnTo>
                    <a:pt x="0" y="166243"/>
                  </a:lnTo>
                  <a:lnTo>
                    <a:pt x="0" y="178942"/>
                  </a:lnTo>
                  <a:lnTo>
                    <a:pt x="3810" y="178942"/>
                  </a:lnTo>
                  <a:lnTo>
                    <a:pt x="3810" y="166243"/>
                  </a:lnTo>
                  <a:close/>
                </a:path>
                <a:path w="304800" h="232410">
                  <a:moveTo>
                    <a:pt x="304800" y="166243"/>
                  </a:moveTo>
                  <a:lnTo>
                    <a:pt x="302260" y="166243"/>
                  </a:lnTo>
                  <a:lnTo>
                    <a:pt x="302260" y="178942"/>
                  </a:lnTo>
                  <a:lnTo>
                    <a:pt x="304800" y="178942"/>
                  </a:lnTo>
                  <a:lnTo>
                    <a:pt x="304800" y="166243"/>
                  </a:lnTo>
                  <a:close/>
                </a:path>
                <a:path w="304800" h="232410">
                  <a:moveTo>
                    <a:pt x="3810" y="178943"/>
                  </a:moveTo>
                  <a:lnTo>
                    <a:pt x="0" y="178943"/>
                  </a:lnTo>
                  <a:lnTo>
                    <a:pt x="0" y="204342"/>
                  </a:lnTo>
                  <a:lnTo>
                    <a:pt x="3810" y="204342"/>
                  </a:lnTo>
                  <a:lnTo>
                    <a:pt x="3810" y="178943"/>
                  </a:lnTo>
                  <a:close/>
                </a:path>
                <a:path w="304800" h="232410">
                  <a:moveTo>
                    <a:pt x="304800" y="178943"/>
                  </a:moveTo>
                  <a:lnTo>
                    <a:pt x="302260" y="178943"/>
                  </a:lnTo>
                  <a:lnTo>
                    <a:pt x="302260" y="204342"/>
                  </a:lnTo>
                  <a:lnTo>
                    <a:pt x="304800" y="204342"/>
                  </a:lnTo>
                  <a:lnTo>
                    <a:pt x="304800" y="178943"/>
                  </a:lnTo>
                  <a:close/>
                </a:path>
                <a:path w="304800" h="232410">
                  <a:moveTo>
                    <a:pt x="3810" y="204343"/>
                  </a:moveTo>
                  <a:lnTo>
                    <a:pt x="0" y="204343"/>
                  </a:lnTo>
                  <a:lnTo>
                    <a:pt x="0" y="223392"/>
                  </a:lnTo>
                  <a:lnTo>
                    <a:pt x="3810" y="223392"/>
                  </a:lnTo>
                  <a:lnTo>
                    <a:pt x="3810" y="204343"/>
                  </a:lnTo>
                  <a:close/>
                </a:path>
                <a:path w="304800" h="232410">
                  <a:moveTo>
                    <a:pt x="304800" y="204343"/>
                  </a:moveTo>
                  <a:lnTo>
                    <a:pt x="302260" y="204343"/>
                  </a:lnTo>
                  <a:lnTo>
                    <a:pt x="302260" y="223392"/>
                  </a:lnTo>
                  <a:lnTo>
                    <a:pt x="304800" y="223392"/>
                  </a:lnTo>
                  <a:lnTo>
                    <a:pt x="304800" y="204343"/>
                  </a:lnTo>
                  <a:close/>
                </a:path>
                <a:path w="304800" h="232410">
                  <a:moveTo>
                    <a:pt x="3810" y="223393"/>
                  </a:moveTo>
                  <a:lnTo>
                    <a:pt x="0" y="223393"/>
                  </a:lnTo>
                  <a:lnTo>
                    <a:pt x="0" y="229742"/>
                  </a:lnTo>
                  <a:lnTo>
                    <a:pt x="304800" y="229742"/>
                  </a:lnTo>
                  <a:lnTo>
                    <a:pt x="304800" y="228473"/>
                  </a:lnTo>
                  <a:lnTo>
                    <a:pt x="3810" y="228473"/>
                  </a:lnTo>
                  <a:lnTo>
                    <a:pt x="3810" y="223393"/>
                  </a:lnTo>
                  <a:close/>
                </a:path>
                <a:path w="304800" h="232410">
                  <a:moveTo>
                    <a:pt x="304800" y="223393"/>
                  </a:moveTo>
                  <a:lnTo>
                    <a:pt x="302260" y="223393"/>
                  </a:lnTo>
                  <a:lnTo>
                    <a:pt x="302260" y="228473"/>
                  </a:lnTo>
                  <a:lnTo>
                    <a:pt x="304800" y="228473"/>
                  </a:lnTo>
                  <a:lnTo>
                    <a:pt x="304800" y="223393"/>
                  </a:lnTo>
                  <a:close/>
                </a:path>
                <a:path w="304800" h="232410">
                  <a:moveTo>
                    <a:pt x="304800" y="229870"/>
                  </a:moveTo>
                  <a:lnTo>
                    <a:pt x="0" y="229870"/>
                  </a:lnTo>
                  <a:lnTo>
                    <a:pt x="0" y="232283"/>
                  </a:lnTo>
                  <a:lnTo>
                    <a:pt x="304800" y="232283"/>
                  </a:lnTo>
                  <a:lnTo>
                    <a:pt x="304800" y="22987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956559" y="230632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539" y="10159"/>
                  </a:lnTo>
                  <a:lnTo>
                    <a:pt x="2539" y="2539"/>
                  </a:lnTo>
                  <a:lnTo>
                    <a:pt x="298450" y="2539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2539"/>
                  </a:moveTo>
                  <a:lnTo>
                    <a:pt x="294639" y="2539"/>
                  </a:lnTo>
                  <a:lnTo>
                    <a:pt x="294639" y="10159"/>
                  </a:lnTo>
                  <a:lnTo>
                    <a:pt x="298450" y="10159"/>
                  </a:lnTo>
                  <a:lnTo>
                    <a:pt x="298450" y="2539"/>
                  </a:lnTo>
                  <a:close/>
                </a:path>
                <a:path w="298450" h="224789">
                  <a:moveTo>
                    <a:pt x="2539" y="10160"/>
                  </a:moveTo>
                  <a:lnTo>
                    <a:pt x="0" y="10160"/>
                  </a:lnTo>
                  <a:lnTo>
                    <a:pt x="0" y="22859"/>
                  </a:lnTo>
                  <a:lnTo>
                    <a:pt x="2539" y="22859"/>
                  </a:lnTo>
                  <a:lnTo>
                    <a:pt x="2539" y="10160"/>
                  </a:lnTo>
                  <a:close/>
                </a:path>
                <a:path w="298450" h="224789">
                  <a:moveTo>
                    <a:pt x="298450" y="10160"/>
                  </a:moveTo>
                  <a:lnTo>
                    <a:pt x="294639" y="10160"/>
                  </a:lnTo>
                  <a:lnTo>
                    <a:pt x="294639" y="22859"/>
                  </a:lnTo>
                  <a:lnTo>
                    <a:pt x="298450" y="22859"/>
                  </a:lnTo>
                  <a:lnTo>
                    <a:pt x="298450" y="10160"/>
                  </a:lnTo>
                  <a:close/>
                </a:path>
                <a:path w="298450" h="224789">
                  <a:moveTo>
                    <a:pt x="2539" y="22860"/>
                  </a:moveTo>
                  <a:lnTo>
                    <a:pt x="0" y="22860"/>
                  </a:lnTo>
                  <a:lnTo>
                    <a:pt x="0" y="35559"/>
                  </a:lnTo>
                  <a:lnTo>
                    <a:pt x="2539" y="35559"/>
                  </a:lnTo>
                  <a:lnTo>
                    <a:pt x="2539" y="22860"/>
                  </a:lnTo>
                  <a:close/>
                </a:path>
                <a:path w="298450" h="224789">
                  <a:moveTo>
                    <a:pt x="298450" y="22860"/>
                  </a:moveTo>
                  <a:lnTo>
                    <a:pt x="294639" y="22860"/>
                  </a:lnTo>
                  <a:lnTo>
                    <a:pt x="294639" y="35559"/>
                  </a:lnTo>
                  <a:lnTo>
                    <a:pt x="298450" y="35559"/>
                  </a:lnTo>
                  <a:lnTo>
                    <a:pt x="298450" y="22860"/>
                  </a:lnTo>
                  <a:close/>
                </a:path>
                <a:path w="298450" h="224789">
                  <a:moveTo>
                    <a:pt x="2539" y="35560"/>
                  </a:moveTo>
                  <a:lnTo>
                    <a:pt x="0" y="35560"/>
                  </a:lnTo>
                  <a:lnTo>
                    <a:pt x="0" y="58419"/>
                  </a:lnTo>
                  <a:lnTo>
                    <a:pt x="2539" y="58419"/>
                  </a:lnTo>
                  <a:lnTo>
                    <a:pt x="2539" y="35560"/>
                  </a:lnTo>
                  <a:close/>
                </a:path>
                <a:path w="298450" h="224789">
                  <a:moveTo>
                    <a:pt x="298450" y="35560"/>
                  </a:moveTo>
                  <a:lnTo>
                    <a:pt x="294639" y="35560"/>
                  </a:lnTo>
                  <a:lnTo>
                    <a:pt x="294639" y="58419"/>
                  </a:lnTo>
                  <a:lnTo>
                    <a:pt x="298450" y="58419"/>
                  </a:lnTo>
                  <a:lnTo>
                    <a:pt x="298450" y="35560"/>
                  </a:lnTo>
                  <a:close/>
                </a:path>
                <a:path w="298450" h="224789">
                  <a:moveTo>
                    <a:pt x="2539" y="58420"/>
                  </a:moveTo>
                  <a:lnTo>
                    <a:pt x="0" y="58420"/>
                  </a:lnTo>
                  <a:lnTo>
                    <a:pt x="0" y="80009"/>
                  </a:lnTo>
                  <a:lnTo>
                    <a:pt x="2539" y="80009"/>
                  </a:lnTo>
                  <a:lnTo>
                    <a:pt x="2539" y="58420"/>
                  </a:lnTo>
                  <a:close/>
                </a:path>
                <a:path w="298450" h="224789">
                  <a:moveTo>
                    <a:pt x="298450" y="58420"/>
                  </a:moveTo>
                  <a:lnTo>
                    <a:pt x="294639" y="58420"/>
                  </a:lnTo>
                  <a:lnTo>
                    <a:pt x="294639" y="80009"/>
                  </a:lnTo>
                  <a:lnTo>
                    <a:pt x="298450" y="80009"/>
                  </a:lnTo>
                  <a:lnTo>
                    <a:pt x="298450" y="58420"/>
                  </a:lnTo>
                  <a:close/>
                </a:path>
                <a:path w="298450" h="224789">
                  <a:moveTo>
                    <a:pt x="2539" y="80010"/>
                  </a:moveTo>
                  <a:lnTo>
                    <a:pt x="0" y="80010"/>
                  </a:lnTo>
                  <a:lnTo>
                    <a:pt x="0" y="124459"/>
                  </a:lnTo>
                  <a:lnTo>
                    <a:pt x="2539" y="124459"/>
                  </a:lnTo>
                  <a:lnTo>
                    <a:pt x="2539" y="80010"/>
                  </a:lnTo>
                  <a:close/>
                </a:path>
                <a:path w="298450" h="224789">
                  <a:moveTo>
                    <a:pt x="298450" y="80010"/>
                  </a:moveTo>
                  <a:lnTo>
                    <a:pt x="294639" y="80010"/>
                  </a:lnTo>
                  <a:lnTo>
                    <a:pt x="294639" y="124459"/>
                  </a:lnTo>
                  <a:lnTo>
                    <a:pt x="298450" y="124459"/>
                  </a:lnTo>
                  <a:lnTo>
                    <a:pt x="298450" y="80010"/>
                  </a:lnTo>
                  <a:close/>
                </a:path>
                <a:path w="298450" h="224789">
                  <a:moveTo>
                    <a:pt x="2539" y="124460"/>
                  </a:moveTo>
                  <a:lnTo>
                    <a:pt x="0" y="124460"/>
                  </a:lnTo>
                  <a:lnTo>
                    <a:pt x="0" y="140969"/>
                  </a:lnTo>
                  <a:lnTo>
                    <a:pt x="2539" y="140969"/>
                  </a:lnTo>
                  <a:lnTo>
                    <a:pt x="2539" y="124460"/>
                  </a:lnTo>
                  <a:close/>
                </a:path>
                <a:path w="298450" h="224789">
                  <a:moveTo>
                    <a:pt x="298450" y="124460"/>
                  </a:moveTo>
                  <a:lnTo>
                    <a:pt x="294639" y="124460"/>
                  </a:lnTo>
                  <a:lnTo>
                    <a:pt x="294639" y="140969"/>
                  </a:lnTo>
                  <a:lnTo>
                    <a:pt x="298450" y="140969"/>
                  </a:lnTo>
                  <a:lnTo>
                    <a:pt x="298450" y="124460"/>
                  </a:lnTo>
                  <a:close/>
                </a:path>
                <a:path w="298450" h="224789">
                  <a:moveTo>
                    <a:pt x="2539" y="140970"/>
                  </a:moveTo>
                  <a:lnTo>
                    <a:pt x="0" y="140970"/>
                  </a:lnTo>
                  <a:lnTo>
                    <a:pt x="0" y="162559"/>
                  </a:lnTo>
                  <a:lnTo>
                    <a:pt x="2539" y="162559"/>
                  </a:lnTo>
                  <a:lnTo>
                    <a:pt x="2539" y="140970"/>
                  </a:lnTo>
                  <a:close/>
                </a:path>
                <a:path w="298450" h="224789">
                  <a:moveTo>
                    <a:pt x="298450" y="140970"/>
                  </a:moveTo>
                  <a:lnTo>
                    <a:pt x="294639" y="140970"/>
                  </a:lnTo>
                  <a:lnTo>
                    <a:pt x="294639" y="162559"/>
                  </a:lnTo>
                  <a:lnTo>
                    <a:pt x="298450" y="162559"/>
                  </a:lnTo>
                  <a:lnTo>
                    <a:pt x="298450" y="140970"/>
                  </a:lnTo>
                  <a:close/>
                </a:path>
                <a:path w="298450" h="224789">
                  <a:moveTo>
                    <a:pt x="2539" y="162560"/>
                  </a:moveTo>
                  <a:lnTo>
                    <a:pt x="0" y="162560"/>
                  </a:lnTo>
                  <a:lnTo>
                    <a:pt x="0" y="175259"/>
                  </a:lnTo>
                  <a:lnTo>
                    <a:pt x="2539" y="175259"/>
                  </a:lnTo>
                  <a:lnTo>
                    <a:pt x="2539" y="162560"/>
                  </a:lnTo>
                  <a:close/>
                </a:path>
                <a:path w="298450" h="224789">
                  <a:moveTo>
                    <a:pt x="298450" y="162560"/>
                  </a:moveTo>
                  <a:lnTo>
                    <a:pt x="294639" y="162560"/>
                  </a:lnTo>
                  <a:lnTo>
                    <a:pt x="294639" y="175259"/>
                  </a:lnTo>
                  <a:lnTo>
                    <a:pt x="298450" y="175259"/>
                  </a:lnTo>
                  <a:lnTo>
                    <a:pt x="298450" y="162560"/>
                  </a:lnTo>
                  <a:close/>
                </a:path>
                <a:path w="298450" h="224789">
                  <a:moveTo>
                    <a:pt x="2539" y="175260"/>
                  </a:moveTo>
                  <a:lnTo>
                    <a:pt x="0" y="175260"/>
                  </a:lnTo>
                  <a:lnTo>
                    <a:pt x="0" y="200659"/>
                  </a:lnTo>
                  <a:lnTo>
                    <a:pt x="2539" y="200659"/>
                  </a:lnTo>
                  <a:lnTo>
                    <a:pt x="2539" y="175260"/>
                  </a:lnTo>
                  <a:close/>
                </a:path>
                <a:path w="298450" h="224789">
                  <a:moveTo>
                    <a:pt x="298450" y="175260"/>
                  </a:moveTo>
                  <a:lnTo>
                    <a:pt x="294639" y="175260"/>
                  </a:lnTo>
                  <a:lnTo>
                    <a:pt x="294639" y="200659"/>
                  </a:lnTo>
                  <a:lnTo>
                    <a:pt x="298450" y="200659"/>
                  </a:lnTo>
                  <a:lnTo>
                    <a:pt x="298450" y="175260"/>
                  </a:lnTo>
                  <a:close/>
                </a:path>
                <a:path w="298450" h="224789">
                  <a:moveTo>
                    <a:pt x="2539" y="200660"/>
                  </a:moveTo>
                  <a:lnTo>
                    <a:pt x="0" y="200660"/>
                  </a:lnTo>
                  <a:lnTo>
                    <a:pt x="0" y="219709"/>
                  </a:lnTo>
                  <a:lnTo>
                    <a:pt x="2539" y="219709"/>
                  </a:lnTo>
                  <a:lnTo>
                    <a:pt x="2539" y="200660"/>
                  </a:lnTo>
                  <a:close/>
                </a:path>
                <a:path w="298450" h="224789">
                  <a:moveTo>
                    <a:pt x="298450" y="200660"/>
                  </a:moveTo>
                  <a:lnTo>
                    <a:pt x="294639" y="200660"/>
                  </a:lnTo>
                  <a:lnTo>
                    <a:pt x="294639" y="219709"/>
                  </a:lnTo>
                  <a:lnTo>
                    <a:pt x="298450" y="219709"/>
                  </a:lnTo>
                  <a:lnTo>
                    <a:pt x="298450" y="200660"/>
                  </a:lnTo>
                  <a:close/>
                </a:path>
                <a:path w="298450" h="224789">
                  <a:moveTo>
                    <a:pt x="2539" y="219710"/>
                  </a:moveTo>
                  <a:lnTo>
                    <a:pt x="0" y="21971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0979"/>
                  </a:lnTo>
                  <a:lnTo>
                    <a:pt x="2539" y="220979"/>
                  </a:lnTo>
                  <a:lnTo>
                    <a:pt x="2539" y="219710"/>
                  </a:lnTo>
                  <a:close/>
                </a:path>
                <a:path w="298450" h="224789">
                  <a:moveTo>
                    <a:pt x="298450" y="219710"/>
                  </a:moveTo>
                  <a:lnTo>
                    <a:pt x="294639" y="219710"/>
                  </a:lnTo>
                  <a:lnTo>
                    <a:pt x="294639" y="220979"/>
                  </a:lnTo>
                  <a:lnTo>
                    <a:pt x="298450" y="220979"/>
                  </a:lnTo>
                  <a:lnTo>
                    <a:pt x="298450" y="21971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959100" y="2308860"/>
              <a:ext cx="292100" cy="218440"/>
            </a:xfrm>
            <a:custGeom>
              <a:avLst/>
              <a:gdLst/>
              <a:ahLst/>
              <a:cxnLst/>
              <a:rect l="l" t="t" r="r" b="b"/>
              <a:pathLst>
                <a:path w="292100" h="218439">
                  <a:moveTo>
                    <a:pt x="29210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292100" y="3810"/>
                  </a:lnTo>
                  <a:lnTo>
                    <a:pt x="292100" y="0"/>
                  </a:lnTo>
                  <a:close/>
                </a:path>
                <a:path w="292100" h="218439">
                  <a:moveTo>
                    <a:pt x="292100" y="3810"/>
                  </a:moveTo>
                  <a:lnTo>
                    <a:pt x="288289" y="3810"/>
                  </a:lnTo>
                  <a:lnTo>
                    <a:pt x="288289" y="7619"/>
                  </a:lnTo>
                  <a:lnTo>
                    <a:pt x="292100" y="7619"/>
                  </a:lnTo>
                  <a:lnTo>
                    <a:pt x="292100" y="3810"/>
                  </a:lnTo>
                  <a:close/>
                </a:path>
                <a:path w="292100" h="218439">
                  <a:moveTo>
                    <a:pt x="3810" y="7620"/>
                  </a:moveTo>
                  <a:lnTo>
                    <a:pt x="0" y="762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7620"/>
                  </a:lnTo>
                  <a:close/>
                </a:path>
                <a:path w="292100" h="218439">
                  <a:moveTo>
                    <a:pt x="292100" y="7620"/>
                  </a:moveTo>
                  <a:lnTo>
                    <a:pt x="288289" y="7620"/>
                  </a:lnTo>
                  <a:lnTo>
                    <a:pt x="288289" y="20319"/>
                  </a:lnTo>
                  <a:lnTo>
                    <a:pt x="292100" y="20319"/>
                  </a:lnTo>
                  <a:lnTo>
                    <a:pt x="292100" y="7620"/>
                  </a:lnTo>
                  <a:close/>
                </a:path>
                <a:path w="292100" h="218439">
                  <a:moveTo>
                    <a:pt x="3810" y="20320"/>
                  </a:moveTo>
                  <a:lnTo>
                    <a:pt x="0" y="2032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0320"/>
                  </a:lnTo>
                  <a:close/>
                </a:path>
                <a:path w="292100" h="218439">
                  <a:moveTo>
                    <a:pt x="292100" y="20320"/>
                  </a:moveTo>
                  <a:lnTo>
                    <a:pt x="288289" y="20320"/>
                  </a:lnTo>
                  <a:lnTo>
                    <a:pt x="288289" y="33019"/>
                  </a:lnTo>
                  <a:lnTo>
                    <a:pt x="292100" y="33019"/>
                  </a:lnTo>
                  <a:lnTo>
                    <a:pt x="292100" y="20320"/>
                  </a:lnTo>
                  <a:close/>
                </a:path>
                <a:path w="292100" h="218439">
                  <a:moveTo>
                    <a:pt x="3810" y="33020"/>
                  </a:moveTo>
                  <a:lnTo>
                    <a:pt x="0" y="3302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33020"/>
                  </a:lnTo>
                  <a:close/>
                </a:path>
                <a:path w="292100" h="218439">
                  <a:moveTo>
                    <a:pt x="292100" y="33020"/>
                  </a:moveTo>
                  <a:lnTo>
                    <a:pt x="288289" y="33020"/>
                  </a:lnTo>
                  <a:lnTo>
                    <a:pt x="288289" y="55879"/>
                  </a:lnTo>
                  <a:lnTo>
                    <a:pt x="292100" y="55879"/>
                  </a:lnTo>
                  <a:lnTo>
                    <a:pt x="292100" y="33020"/>
                  </a:lnTo>
                  <a:close/>
                </a:path>
                <a:path w="292100" h="218439">
                  <a:moveTo>
                    <a:pt x="3810" y="55880"/>
                  </a:moveTo>
                  <a:lnTo>
                    <a:pt x="0" y="5588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55880"/>
                  </a:lnTo>
                  <a:close/>
                </a:path>
                <a:path w="292100" h="218439">
                  <a:moveTo>
                    <a:pt x="292100" y="55880"/>
                  </a:moveTo>
                  <a:lnTo>
                    <a:pt x="288289" y="55880"/>
                  </a:lnTo>
                  <a:lnTo>
                    <a:pt x="288289" y="77469"/>
                  </a:lnTo>
                  <a:lnTo>
                    <a:pt x="292100" y="77469"/>
                  </a:lnTo>
                  <a:lnTo>
                    <a:pt x="292100" y="55880"/>
                  </a:lnTo>
                  <a:close/>
                </a:path>
                <a:path w="292100" h="218439">
                  <a:moveTo>
                    <a:pt x="3810" y="77470"/>
                  </a:moveTo>
                  <a:lnTo>
                    <a:pt x="0" y="7747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77470"/>
                  </a:lnTo>
                  <a:close/>
                </a:path>
                <a:path w="292100" h="218439">
                  <a:moveTo>
                    <a:pt x="292100" y="77470"/>
                  </a:moveTo>
                  <a:lnTo>
                    <a:pt x="288289" y="77470"/>
                  </a:lnTo>
                  <a:lnTo>
                    <a:pt x="288289" y="121919"/>
                  </a:lnTo>
                  <a:lnTo>
                    <a:pt x="292100" y="121919"/>
                  </a:lnTo>
                  <a:lnTo>
                    <a:pt x="292100" y="77470"/>
                  </a:lnTo>
                  <a:close/>
                </a:path>
                <a:path w="292100" h="218439">
                  <a:moveTo>
                    <a:pt x="3810" y="121920"/>
                  </a:moveTo>
                  <a:lnTo>
                    <a:pt x="0" y="12192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121920"/>
                  </a:lnTo>
                  <a:close/>
                </a:path>
                <a:path w="292100" h="218439">
                  <a:moveTo>
                    <a:pt x="292100" y="121920"/>
                  </a:moveTo>
                  <a:lnTo>
                    <a:pt x="288289" y="121920"/>
                  </a:lnTo>
                  <a:lnTo>
                    <a:pt x="288289" y="138429"/>
                  </a:lnTo>
                  <a:lnTo>
                    <a:pt x="292100" y="138429"/>
                  </a:lnTo>
                  <a:lnTo>
                    <a:pt x="292100" y="121920"/>
                  </a:lnTo>
                  <a:close/>
                </a:path>
                <a:path w="292100" h="218439">
                  <a:moveTo>
                    <a:pt x="3810" y="138430"/>
                  </a:moveTo>
                  <a:lnTo>
                    <a:pt x="0" y="138430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138430"/>
                  </a:lnTo>
                  <a:close/>
                </a:path>
                <a:path w="292100" h="218439">
                  <a:moveTo>
                    <a:pt x="292100" y="138430"/>
                  </a:moveTo>
                  <a:lnTo>
                    <a:pt x="288289" y="138430"/>
                  </a:lnTo>
                  <a:lnTo>
                    <a:pt x="288289" y="160019"/>
                  </a:lnTo>
                  <a:lnTo>
                    <a:pt x="292100" y="160019"/>
                  </a:lnTo>
                  <a:lnTo>
                    <a:pt x="292100" y="138430"/>
                  </a:lnTo>
                  <a:close/>
                </a:path>
                <a:path w="292100" h="218439">
                  <a:moveTo>
                    <a:pt x="3810" y="160020"/>
                  </a:moveTo>
                  <a:lnTo>
                    <a:pt x="0" y="160020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60020"/>
                  </a:lnTo>
                  <a:close/>
                </a:path>
                <a:path w="292100" h="218439">
                  <a:moveTo>
                    <a:pt x="292100" y="160020"/>
                  </a:moveTo>
                  <a:lnTo>
                    <a:pt x="288289" y="160020"/>
                  </a:lnTo>
                  <a:lnTo>
                    <a:pt x="288289" y="172719"/>
                  </a:lnTo>
                  <a:lnTo>
                    <a:pt x="292100" y="172719"/>
                  </a:lnTo>
                  <a:lnTo>
                    <a:pt x="292100" y="160020"/>
                  </a:lnTo>
                  <a:close/>
                </a:path>
                <a:path w="292100" h="218439">
                  <a:moveTo>
                    <a:pt x="3810" y="172720"/>
                  </a:moveTo>
                  <a:lnTo>
                    <a:pt x="0" y="17272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72720"/>
                  </a:lnTo>
                  <a:close/>
                </a:path>
                <a:path w="292100" h="218439">
                  <a:moveTo>
                    <a:pt x="292100" y="172720"/>
                  </a:moveTo>
                  <a:lnTo>
                    <a:pt x="288289" y="172720"/>
                  </a:lnTo>
                  <a:lnTo>
                    <a:pt x="288289" y="198119"/>
                  </a:lnTo>
                  <a:lnTo>
                    <a:pt x="292100" y="198119"/>
                  </a:lnTo>
                  <a:lnTo>
                    <a:pt x="292100" y="172720"/>
                  </a:lnTo>
                  <a:close/>
                </a:path>
                <a:path w="292100" h="218439">
                  <a:moveTo>
                    <a:pt x="3810" y="198120"/>
                  </a:moveTo>
                  <a:lnTo>
                    <a:pt x="0" y="198120"/>
                  </a:lnTo>
                  <a:lnTo>
                    <a:pt x="0" y="217169"/>
                  </a:lnTo>
                  <a:lnTo>
                    <a:pt x="292100" y="217169"/>
                  </a:lnTo>
                  <a:lnTo>
                    <a:pt x="292100" y="214629"/>
                  </a:lnTo>
                  <a:lnTo>
                    <a:pt x="3810" y="214629"/>
                  </a:lnTo>
                  <a:lnTo>
                    <a:pt x="3810" y="198120"/>
                  </a:lnTo>
                  <a:close/>
                </a:path>
                <a:path w="292100" h="218439">
                  <a:moveTo>
                    <a:pt x="292100" y="198120"/>
                  </a:moveTo>
                  <a:lnTo>
                    <a:pt x="288289" y="198120"/>
                  </a:lnTo>
                  <a:lnTo>
                    <a:pt x="288289" y="214629"/>
                  </a:lnTo>
                  <a:lnTo>
                    <a:pt x="292100" y="214629"/>
                  </a:lnTo>
                  <a:lnTo>
                    <a:pt x="292100" y="198120"/>
                  </a:lnTo>
                  <a:close/>
                </a:path>
                <a:path w="292100" h="218439">
                  <a:moveTo>
                    <a:pt x="292100" y="217170"/>
                  </a:moveTo>
                  <a:lnTo>
                    <a:pt x="0" y="217170"/>
                  </a:lnTo>
                  <a:lnTo>
                    <a:pt x="0" y="218439"/>
                  </a:lnTo>
                  <a:lnTo>
                    <a:pt x="292100" y="218439"/>
                  </a:lnTo>
                  <a:lnTo>
                    <a:pt x="292100" y="21717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962909" y="2312670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80" h="210819">
                  <a:moveTo>
                    <a:pt x="284479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10" y="3810"/>
                  </a:lnTo>
                  <a:lnTo>
                    <a:pt x="284479" y="3810"/>
                  </a:lnTo>
                  <a:lnTo>
                    <a:pt x="284479" y="0"/>
                  </a:lnTo>
                  <a:close/>
                </a:path>
                <a:path w="284480" h="210819">
                  <a:moveTo>
                    <a:pt x="284479" y="3810"/>
                  </a:moveTo>
                  <a:lnTo>
                    <a:pt x="280669" y="3810"/>
                  </a:lnTo>
                  <a:lnTo>
                    <a:pt x="280669" y="16509"/>
                  </a:lnTo>
                  <a:lnTo>
                    <a:pt x="284479" y="16509"/>
                  </a:lnTo>
                  <a:lnTo>
                    <a:pt x="284479" y="3810"/>
                  </a:lnTo>
                  <a:close/>
                </a:path>
                <a:path w="284480" h="210819">
                  <a:moveTo>
                    <a:pt x="3809" y="16510"/>
                  </a:moveTo>
                  <a:lnTo>
                    <a:pt x="0" y="1651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16510"/>
                  </a:lnTo>
                  <a:close/>
                </a:path>
                <a:path w="284480" h="210819">
                  <a:moveTo>
                    <a:pt x="284479" y="16510"/>
                  </a:moveTo>
                  <a:lnTo>
                    <a:pt x="280669" y="16510"/>
                  </a:lnTo>
                  <a:lnTo>
                    <a:pt x="280669" y="29209"/>
                  </a:lnTo>
                  <a:lnTo>
                    <a:pt x="284479" y="29209"/>
                  </a:lnTo>
                  <a:lnTo>
                    <a:pt x="284479" y="16510"/>
                  </a:lnTo>
                  <a:close/>
                </a:path>
                <a:path w="284480" h="210819">
                  <a:moveTo>
                    <a:pt x="3809" y="29210"/>
                  </a:moveTo>
                  <a:lnTo>
                    <a:pt x="0" y="2921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29210"/>
                  </a:lnTo>
                  <a:close/>
                </a:path>
                <a:path w="284480" h="210819">
                  <a:moveTo>
                    <a:pt x="284479" y="29210"/>
                  </a:moveTo>
                  <a:lnTo>
                    <a:pt x="280669" y="29210"/>
                  </a:lnTo>
                  <a:lnTo>
                    <a:pt x="280669" y="52069"/>
                  </a:lnTo>
                  <a:lnTo>
                    <a:pt x="284479" y="52069"/>
                  </a:lnTo>
                  <a:lnTo>
                    <a:pt x="284479" y="29210"/>
                  </a:lnTo>
                  <a:close/>
                </a:path>
                <a:path w="284480" h="210819">
                  <a:moveTo>
                    <a:pt x="3809" y="52070"/>
                  </a:moveTo>
                  <a:lnTo>
                    <a:pt x="0" y="5207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52070"/>
                  </a:lnTo>
                  <a:close/>
                </a:path>
                <a:path w="284480" h="210819">
                  <a:moveTo>
                    <a:pt x="284479" y="52070"/>
                  </a:moveTo>
                  <a:lnTo>
                    <a:pt x="280669" y="52070"/>
                  </a:lnTo>
                  <a:lnTo>
                    <a:pt x="280669" y="73659"/>
                  </a:lnTo>
                  <a:lnTo>
                    <a:pt x="284479" y="73659"/>
                  </a:lnTo>
                  <a:lnTo>
                    <a:pt x="284479" y="52070"/>
                  </a:lnTo>
                  <a:close/>
                </a:path>
                <a:path w="284480" h="210819">
                  <a:moveTo>
                    <a:pt x="3809" y="73660"/>
                  </a:moveTo>
                  <a:lnTo>
                    <a:pt x="0" y="7366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73660"/>
                  </a:lnTo>
                  <a:close/>
                </a:path>
                <a:path w="284480" h="210819">
                  <a:moveTo>
                    <a:pt x="284479" y="73660"/>
                  </a:moveTo>
                  <a:lnTo>
                    <a:pt x="280669" y="73660"/>
                  </a:lnTo>
                  <a:lnTo>
                    <a:pt x="280669" y="118109"/>
                  </a:lnTo>
                  <a:lnTo>
                    <a:pt x="284479" y="118109"/>
                  </a:lnTo>
                  <a:lnTo>
                    <a:pt x="284479" y="73660"/>
                  </a:lnTo>
                  <a:close/>
                </a:path>
                <a:path w="284480" h="210819">
                  <a:moveTo>
                    <a:pt x="3809" y="118110"/>
                  </a:moveTo>
                  <a:lnTo>
                    <a:pt x="0" y="118110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118110"/>
                  </a:lnTo>
                  <a:close/>
                </a:path>
                <a:path w="284480" h="210819">
                  <a:moveTo>
                    <a:pt x="284479" y="118110"/>
                  </a:moveTo>
                  <a:lnTo>
                    <a:pt x="280669" y="118110"/>
                  </a:lnTo>
                  <a:lnTo>
                    <a:pt x="280669" y="134619"/>
                  </a:lnTo>
                  <a:lnTo>
                    <a:pt x="284479" y="134619"/>
                  </a:lnTo>
                  <a:lnTo>
                    <a:pt x="284479" y="118110"/>
                  </a:lnTo>
                  <a:close/>
                </a:path>
                <a:path w="284480" h="210819">
                  <a:moveTo>
                    <a:pt x="3809" y="134620"/>
                  </a:moveTo>
                  <a:lnTo>
                    <a:pt x="0" y="134620"/>
                  </a:lnTo>
                  <a:lnTo>
                    <a:pt x="0" y="156209"/>
                  </a:lnTo>
                  <a:lnTo>
                    <a:pt x="3809" y="156209"/>
                  </a:lnTo>
                  <a:lnTo>
                    <a:pt x="3809" y="134620"/>
                  </a:lnTo>
                  <a:close/>
                </a:path>
                <a:path w="284480" h="210819">
                  <a:moveTo>
                    <a:pt x="284479" y="134620"/>
                  </a:moveTo>
                  <a:lnTo>
                    <a:pt x="280669" y="134620"/>
                  </a:lnTo>
                  <a:lnTo>
                    <a:pt x="280669" y="156209"/>
                  </a:lnTo>
                  <a:lnTo>
                    <a:pt x="284479" y="156209"/>
                  </a:lnTo>
                  <a:lnTo>
                    <a:pt x="284479" y="134620"/>
                  </a:lnTo>
                  <a:close/>
                </a:path>
                <a:path w="284480" h="210819">
                  <a:moveTo>
                    <a:pt x="3809" y="156210"/>
                  </a:moveTo>
                  <a:lnTo>
                    <a:pt x="0" y="15621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56210"/>
                  </a:lnTo>
                  <a:close/>
                </a:path>
                <a:path w="284480" h="210819">
                  <a:moveTo>
                    <a:pt x="284479" y="156210"/>
                  </a:moveTo>
                  <a:lnTo>
                    <a:pt x="280669" y="156210"/>
                  </a:lnTo>
                  <a:lnTo>
                    <a:pt x="280669" y="168909"/>
                  </a:lnTo>
                  <a:lnTo>
                    <a:pt x="284479" y="168909"/>
                  </a:lnTo>
                  <a:lnTo>
                    <a:pt x="284479" y="156210"/>
                  </a:lnTo>
                  <a:close/>
                </a:path>
                <a:path w="284480" h="210819">
                  <a:moveTo>
                    <a:pt x="3809" y="168910"/>
                  </a:moveTo>
                  <a:lnTo>
                    <a:pt x="0" y="168910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68910"/>
                  </a:lnTo>
                  <a:close/>
                </a:path>
                <a:path w="284480" h="210819">
                  <a:moveTo>
                    <a:pt x="284479" y="168910"/>
                  </a:moveTo>
                  <a:lnTo>
                    <a:pt x="280669" y="168910"/>
                  </a:lnTo>
                  <a:lnTo>
                    <a:pt x="280669" y="194309"/>
                  </a:lnTo>
                  <a:lnTo>
                    <a:pt x="284479" y="194309"/>
                  </a:lnTo>
                  <a:lnTo>
                    <a:pt x="284479" y="168910"/>
                  </a:lnTo>
                  <a:close/>
                </a:path>
                <a:path w="284480" h="210819">
                  <a:moveTo>
                    <a:pt x="3809" y="194310"/>
                  </a:moveTo>
                  <a:lnTo>
                    <a:pt x="0" y="194310"/>
                  </a:lnTo>
                  <a:lnTo>
                    <a:pt x="0" y="210819"/>
                  </a:lnTo>
                  <a:lnTo>
                    <a:pt x="284479" y="210819"/>
                  </a:lnTo>
                  <a:lnTo>
                    <a:pt x="284479" y="207009"/>
                  </a:lnTo>
                  <a:lnTo>
                    <a:pt x="3809" y="207009"/>
                  </a:lnTo>
                  <a:lnTo>
                    <a:pt x="3809" y="194310"/>
                  </a:lnTo>
                  <a:close/>
                </a:path>
                <a:path w="284480" h="210819">
                  <a:moveTo>
                    <a:pt x="284479" y="194310"/>
                  </a:moveTo>
                  <a:lnTo>
                    <a:pt x="280669" y="194310"/>
                  </a:lnTo>
                  <a:lnTo>
                    <a:pt x="280669" y="207009"/>
                  </a:lnTo>
                  <a:lnTo>
                    <a:pt x="284479" y="207009"/>
                  </a:lnTo>
                  <a:lnTo>
                    <a:pt x="284479" y="19431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966719" y="2316480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6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3810"/>
                  </a:lnTo>
                  <a:lnTo>
                    <a:pt x="276860" y="3810"/>
                  </a:lnTo>
                  <a:lnTo>
                    <a:pt x="276860" y="0"/>
                  </a:lnTo>
                  <a:close/>
                </a:path>
                <a:path w="276860" h="203200">
                  <a:moveTo>
                    <a:pt x="276860" y="3810"/>
                  </a:moveTo>
                  <a:lnTo>
                    <a:pt x="273050" y="3810"/>
                  </a:lnTo>
                  <a:lnTo>
                    <a:pt x="273050" y="12700"/>
                  </a:lnTo>
                  <a:lnTo>
                    <a:pt x="276860" y="12700"/>
                  </a:lnTo>
                  <a:lnTo>
                    <a:pt x="276860" y="3810"/>
                  </a:lnTo>
                  <a:close/>
                </a:path>
                <a:path w="276860" h="203200">
                  <a:moveTo>
                    <a:pt x="3810" y="12700"/>
                  </a:moveTo>
                  <a:lnTo>
                    <a:pt x="0" y="1270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2700"/>
                  </a:lnTo>
                  <a:close/>
                </a:path>
                <a:path w="276860" h="203200">
                  <a:moveTo>
                    <a:pt x="276860" y="12700"/>
                  </a:moveTo>
                  <a:lnTo>
                    <a:pt x="273050" y="12700"/>
                  </a:lnTo>
                  <a:lnTo>
                    <a:pt x="273050" y="25400"/>
                  </a:lnTo>
                  <a:lnTo>
                    <a:pt x="276860" y="25400"/>
                  </a:lnTo>
                  <a:lnTo>
                    <a:pt x="276860" y="12700"/>
                  </a:lnTo>
                  <a:close/>
                </a:path>
                <a:path w="276860" h="203200">
                  <a:moveTo>
                    <a:pt x="3810" y="25400"/>
                  </a:moveTo>
                  <a:lnTo>
                    <a:pt x="0" y="2540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25400"/>
                  </a:lnTo>
                  <a:close/>
                </a:path>
                <a:path w="276860" h="203200">
                  <a:moveTo>
                    <a:pt x="276860" y="25400"/>
                  </a:moveTo>
                  <a:lnTo>
                    <a:pt x="273050" y="25400"/>
                  </a:lnTo>
                  <a:lnTo>
                    <a:pt x="273050" y="48260"/>
                  </a:lnTo>
                  <a:lnTo>
                    <a:pt x="276860" y="48260"/>
                  </a:lnTo>
                  <a:lnTo>
                    <a:pt x="276860" y="25400"/>
                  </a:lnTo>
                  <a:close/>
                </a:path>
                <a:path w="276860" h="203200">
                  <a:moveTo>
                    <a:pt x="3810" y="48260"/>
                  </a:moveTo>
                  <a:lnTo>
                    <a:pt x="0" y="4826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48260"/>
                  </a:lnTo>
                  <a:close/>
                </a:path>
                <a:path w="276860" h="203200">
                  <a:moveTo>
                    <a:pt x="276860" y="48260"/>
                  </a:moveTo>
                  <a:lnTo>
                    <a:pt x="273050" y="48260"/>
                  </a:lnTo>
                  <a:lnTo>
                    <a:pt x="273050" y="69850"/>
                  </a:lnTo>
                  <a:lnTo>
                    <a:pt x="276860" y="69850"/>
                  </a:lnTo>
                  <a:lnTo>
                    <a:pt x="276860" y="48260"/>
                  </a:lnTo>
                  <a:close/>
                </a:path>
                <a:path w="276860" h="203200">
                  <a:moveTo>
                    <a:pt x="3810" y="69850"/>
                  </a:moveTo>
                  <a:lnTo>
                    <a:pt x="0" y="6985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69850"/>
                  </a:lnTo>
                  <a:close/>
                </a:path>
                <a:path w="276860" h="203200">
                  <a:moveTo>
                    <a:pt x="276860" y="69850"/>
                  </a:moveTo>
                  <a:lnTo>
                    <a:pt x="273050" y="69850"/>
                  </a:lnTo>
                  <a:lnTo>
                    <a:pt x="273050" y="114300"/>
                  </a:lnTo>
                  <a:lnTo>
                    <a:pt x="276860" y="114300"/>
                  </a:lnTo>
                  <a:lnTo>
                    <a:pt x="276860" y="69850"/>
                  </a:lnTo>
                  <a:close/>
                </a:path>
                <a:path w="276860" h="203200">
                  <a:moveTo>
                    <a:pt x="3810" y="114300"/>
                  </a:moveTo>
                  <a:lnTo>
                    <a:pt x="0" y="11430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114300"/>
                  </a:lnTo>
                  <a:close/>
                </a:path>
                <a:path w="276860" h="203200">
                  <a:moveTo>
                    <a:pt x="276860" y="114300"/>
                  </a:moveTo>
                  <a:lnTo>
                    <a:pt x="273050" y="114300"/>
                  </a:lnTo>
                  <a:lnTo>
                    <a:pt x="273050" y="130810"/>
                  </a:lnTo>
                  <a:lnTo>
                    <a:pt x="276860" y="130810"/>
                  </a:lnTo>
                  <a:lnTo>
                    <a:pt x="276860" y="114300"/>
                  </a:lnTo>
                  <a:close/>
                </a:path>
                <a:path w="276860" h="203200">
                  <a:moveTo>
                    <a:pt x="3810" y="130810"/>
                  </a:moveTo>
                  <a:lnTo>
                    <a:pt x="0" y="13081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130810"/>
                  </a:lnTo>
                  <a:close/>
                </a:path>
                <a:path w="276860" h="203200">
                  <a:moveTo>
                    <a:pt x="276860" y="130810"/>
                  </a:moveTo>
                  <a:lnTo>
                    <a:pt x="273050" y="130810"/>
                  </a:lnTo>
                  <a:lnTo>
                    <a:pt x="273050" y="152400"/>
                  </a:lnTo>
                  <a:lnTo>
                    <a:pt x="276860" y="152400"/>
                  </a:lnTo>
                  <a:lnTo>
                    <a:pt x="276860" y="130810"/>
                  </a:lnTo>
                  <a:close/>
                </a:path>
                <a:path w="276860" h="203200">
                  <a:moveTo>
                    <a:pt x="3810" y="152400"/>
                  </a:moveTo>
                  <a:lnTo>
                    <a:pt x="0" y="152400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152400"/>
                  </a:lnTo>
                  <a:close/>
                </a:path>
                <a:path w="276860" h="203200">
                  <a:moveTo>
                    <a:pt x="276860" y="152400"/>
                  </a:moveTo>
                  <a:lnTo>
                    <a:pt x="273050" y="152400"/>
                  </a:lnTo>
                  <a:lnTo>
                    <a:pt x="273050" y="165100"/>
                  </a:lnTo>
                  <a:lnTo>
                    <a:pt x="276860" y="165100"/>
                  </a:lnTo>
                  <a:lnTo>
                    <a:pt x="276860" y="152400"/>
                  </a:lnTo>
                  <a:close/>
                </a:path>
                <a:path w="276860" h="203200">
                  <a:moveTo>
                    <a:pt x="3810" y="165100"/>
                  </a:moveTo>
                  <a:lnTo>
                    <a:pt x="0" y="16510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65100"/>
                  </a:lnTo>
                  <a:close/>
                </a:path>
                <a:path w="276860" h="203200">
                  <a:moveTo>
                    <a:pt x="276860" y="165100"/>
                  </a:moveTo>
                  <a:lnTo>
                    <a:pt x="273050" y="165100"/>
                  </a:lnTo>
                  <a:lnTo>
                    <a:pt x="273050" y="190500"/>
                  </a:lnTo>
                  <a:lnTo>
                    <a:pt x="276860" y="190500"/>
                  </a:lnTo>
                  <a:lnTo>
                    <a:pt x="276860" y="165100"/>
                  </a:lnTo>
                  <a:close/>
                </a:path>
                <a:path w="276860" h="203200">
                  <a:moveTo>
                    <a:pt x="3810" y="190500"/>
                  </a:moveTo>
                  <a:lnTo>
                    <a:pt x="0" y="19050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199390"/>
                  </a:lnTo>
                  <a:lnTo>
                    <a:pt x="3810" y="199390"/>
                  </a:lnTo>
                  <a:lnTo>
                    <a:pt x="3810" y="190500"/>
                  </a:lnTo>
                  <a:close/>
                </a:path>
                <a:path w="276860" h="203200">
                  <a:moveTo>
                    <a:pt x="276860" y="190500"/>
                  </a:moveTo>
                  <a:lnTo>
                    <a:pt x="273050" y="190500"/>
                  </a:lnTo>
                  <a:lnTo>
                    <a:pt x="273050" y="199390"/>
                  </a:lnTo>
                  <a:lnTo>
                    <a:pt x="276860" y="199390"/>
                  </a:lnTo>
                  <a:lnTo>
                    <a:pt x="276860" y="19050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970529" y="232029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80">
                  <a:moveTo>
                    <a:pt x="26923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269239" y="3810"/>
                  </a:lnTo>
                  <a:lnTo>
                    <a:pt x="269239" y="0"/>
                  </a:lnTo>
                  <a:close/>
                </a:path>
                <a:path w="269239" h="195580">
                  <a:moveTo>
                    <a:pt x="269239" y="3810"/>
                  </a:moveTo>
                  <a:lnTo>
                    <a:pt x="265430" y="3810"/>
                  </a:lnTo>
                  <a:lnTo>
                    <a:pt x="265430" y="8889"/>
                  </a:lnTo>
                  <a:lnTo>
                    <a:pt x="269239" y="8889"/>
                  </a:lnTo>
                  <a:lnTo>
                    <a:pt x="269239" y="3810"/>
                  </a:lnTo>
                  <a:close/>
                </a:path>
                <a:path w="269239" h="195580">
                  <a:moveTo>
                    <a:pt x="3809" y="8890"/>
                  </a:moveTo>
                  <a:lnTo>
                    <a:pt x="0" y="889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8890"/>
                  </a:lnTo>
                  <a:close/>
                </a:path>
                <a:path w="269239" h="195580">
                  <a:moveTo>
                    <a:pt x="269239" y="8890"/>
                  </a:moveTo>
                  <a:lnTo>
                    <a:pt x="265430" y="8890"/>
                  </a:lnTo>
                  <a:lnTo>
                    <a:pt x="265430" y="21589"/>
                  </a:lnTo>
                  <a:lnTo>
                    <a:pt x="269239" y="21589"/>
                  </a:lnTo>
                  <a:lnTo>
                    <a:pt x="269239" y="8890"/>
                  </a:lnTo>
                  <a:close/>
                </a:path>
                <a:path w="269239" h="195580">
                  <a:moveTo>
                    <a:pt x="3809" y="21590"/>
                  </a:moveTo>
                  <a:lnTo>
                    <a:pt x="0" y="2159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21590"/>
                  </a:lnTo>
                  <a:close/>
                </a:path>
                <a:path w="269239" h="195580">
                  <a:moveTo>
                    <a:pt x="269239" y="21590"/>
                  </a:moveTo>
                  <a:lnTo>
                    <a:pt x="265430" y="21590"/>
                  </a:lnTo>
                  <a:lnTo>
                    <a:pt x="265430" y="44450"/>
                  </a:lnTo>
                  <a:lnTo>
                    <a:pt x="269239" y="44450"/>
                  </a:lnTo>
                  <a:lnTo>
                    <a:pt x="269239" y="21590"/>
                  </a:lnTo>
                  <a:close/>
                </a:path>
                <a:path w="269239" h="195580">
                  <a:moveTo>
                    <a:pt x="3809" y="44450"/>
                  </a:moveTo>
                  <a:lnTo>
                    <a:pt x="0" y="4445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44450"/>
                  </a:lnTo>
                  <a:close/>
                </a:path>
                <a:path w="269239" h="195580">
                  <a:moveTo>
                    <a:pt x="269239" y="44450"/>
                  </a:moveTo>
                  <a:lnTo>
                    <a:pt x="265430" y="44450"/>
                  </a:lnTo>
                  <a:lnTo>
                    <a:pt x="265430" y="66039"/>
                  </a:lnTo>
                  <a:lnTo>
                    <a:pt x="269239" y="66039"/>
                  </a:lnTo>
                  <a:lnTo>
                    <a:pt x="269239" y="44450"/>
                  </a:lnTo>
                  <a:close/>
                </a:path>
                <a:path w="269239" h="195580">
                  <a:moveTo>
                    <a:pt x="3809" y="66040"/>
                  </a:moveTo>
                  <a:lnTo>
                    <a:pt x="0" y="660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66040"/>
                  </a:lnTo>
                  <a:close/>
                </a:path>
                <a:path w="269239" h="195580">
                  <a:moveTo>
                    <a:pt x="269239" y="66040"/>
                  </a:moveTo>
                  <a:lnTo>
                    <a:pt x="265430" y="66040"/>
                  </a:lnTo>
                  <a:lnTo>
                    <a:pt x="265430" y="110489"/>
                  </a:lnTo>
                  <a:lnTo>
                    <a:pt x="269239" y="110489"/>
                  </a:lnTo>
                  <a:lnTo>
                    <a:pt x="269239" y="66040"/>
                  </a:lnTo>
                  <a:close/>
                </a:path>
                <a:path w="269239" h="195580">
                  <a:moveTo>
                    <a:pt x="3809" y="110490"/>
                  </a:moveTo>
                  <a:lnTo>
                    <a:pt x="0" y="110490"/>
                  </a:lnTo>
                  <a:lnTo>
                    <a:pt x="0" y="127000"/>
                  </a:lnTo>
                  <a:lnTo>
                    <a:pt x="3809" y="127000"/>
                  </a:lnTo>
                  <a:lnTo>
                    <a:pt x="3809" y="110490"/>
                  </a:lnTo>
                  <a:close/>
                </a:path>
                <a:path w="269239" h="195580">
                  <a:moveTo>
                    <a:pt x="269239" y="110490"/>
                  </a:moveTo>
                  <a:lnTo>
                    <a:pt x="265430" y="110490"/>
                  </a:lnTo>
                  <a:lnTo>
                    <a:pt x="265430" y="127000"/>
                  </a:lnTo>
                  <a:lnTo>
                    <a:pt x="269239" y="127000"/>
                  </a:lnTo>
                  <a:lnTo>
                    <a:pt x="269239" y="110490"/>
                  </a:lnTo>
                  <a:close/>
                </a:path>
                <a:path w="269239" h="195580">
                  <a:moveTo>
                    <a:pt x="3809" y="127000"/>
                  </a:moveTo>
                  <a:lnTo>
                    <a:pt x="0" y="12700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09" y="127000"/>
                  </a:lnTo>
                  <a:close/>
                </a:path>
                <a:path w="269239" h="195580">
                  <a:moveTo>
                    <a:pt x="269239" y="127000"/>
                  </a:moveTo>
                  <a:lnTo>
                    <a:pt x="265430" y="127000"/>
                  </a:lnTo>
                  <a:lnTo>
                    <a:pt x="265430" y="148589"/>
                  </a:lnTo>
                  <a:lnTo>
                    <a:pt x="269239" y="148589"/>
                  </a:lnTo>
                  <a:lnTo>
                    <a:pt x="269239" y="127000"/>
                  </a:lnTo>
                  <a:close/>
                </a:path>
                <a:path w="269239" h="195580">
                  <a:moveTo>
                    <a:pt x="3809" y="148590"/>
                  </a:moveTo>
                  <a:lnTo>
                    <a:pt x="0" y="14859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48590"/>
                  </a:lnTo>
                  <a:close/>
                </a:path>
                <a:path w="269239" h="195580">
                  <a:moveTo>
                    <a:pt x="269239" y="148590"/>
                  </a:moveTo>
                  <a:lnTo>
                    <a:pt x="265430" y="148590"/>
                  </a:lnTo>
                  <a:lnTo>
                    <a:pt x="265430" y="161289"/>
                  </a:lnTo>
                  <a:lnTo>
                    <a:pt x="269239" y="161289"/>
                  </a:lnTo>
                  <a:lnTo>
                    <a:pt x="269239" y="148590"/>
                  </a:lnTo>
                  <a:close/>
                </a:path>
                <a:path w="269239" h="195580">
                  <a:moveTo>
                    <a:pt x="3809" y="161290"/>
                  </a:moveTo>
                  <a:lnTo>
                    <a:pt x="0" y="16129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61290"/>
                  </a:lnTo>
                  <a:close/>
                </a:path>
                <a:path w="269239" h="195580">
                  <a:moveTo>
                    <a:pt x="269239" y="161290"/>
                  </a:moveTo>
                  <a:lnTo>
                    <a:pt x="265430" y="161290"/>
                  </a:lnTo>
                  <a:lnTo>
                    <a:pt x="265430" y="186689"/>
                  </a:lnTo>
                  <a:lnTo>
                    <a:pt x="269239" y="186689"/>
                  </a:lnTo>
                  <a:lnTo>
                    <a:pt x="269239" y="161290"/>
                  </a:lnTo>
                  <a:close/>
                </a:path>
                <a:path w="269239" h="195580">
                  <a:moveTo>
                    <a:pt x="3809" y="186690"/>
                  </a:moveTo>
                  <a:lnTo>
                    <a:pt x="0" y="186690"/>
                  </a:lnTo>
                  <a:lnTo>
                    <a:pt x="0" y="195580"/>
                  </a:lnTo>
                  <a:lnTo>
                    <a:pt x="269239" y="195580"/>
                  </a:lnTo>
                  <a:lnTo>
                    <a:pt x="269239" y="193039"/>
                  </a:lnTo>
                  <a:lnTo>
                    <a:pt x="3809" y="193039"/>
                  </a:lnTo>
                  <a:lnTo>
                    <a:pt x="3809" y="186690"/>
                  </a:lnTo>
                  <a:close/>
                </a:path>
                <a:path w="269239" h="195580">
                  <a:moveTo>
                    <a:pt x="269239" y="186690"/>
                  </a:moveTo>
                  <a:lnTo>
                    <a:pt x="265430" y="186690"/>
                  </a:lnTo>
                  <a:lnTo>
                    <a:pt x="265430" y="193039"/>
                  </a:lnTo>
                  <a:lnTo>
                    <a:pt x="269239" y="193039"/>
                  </a:lnTo>
                  <a:lnTo>
                    <a:pt x="269239" y="18669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974340" y="232410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30">
                  <a:moveTo>
                    <a:pt x="26162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  <a:path w="261619" h="189230">
                  <a:moveTo>
                    <a:pt x="261620" y="3810"/>
                  </a:moveTo>
                  <a:lnTo>
                    <a:pt x="257810" y="3810"/>
                  </a:lnTo>
                  <a:lnTo>
                    <a:pt x="257810" y="5079"/>
                  </a:lnTo>
                  <a:lnTo>
                    <a:pt x="261620" y="5079"/>
                  </a:lnTo>
                  <a:lnTo>
                    <a:pt x="261620" y="3810"/>
                  </a:lnTo>
                  <a:close/>
                </a:path>
                <a:path w="261619" h="189230">
                  <a:moveTo>
                    <a:pt x="3810" y="5080"/>
                  </a:moveTo>
                  <a:lnTo>
                    <a:pt x="0" y="508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5080"/>
                  </a:lnTo>
                  <a:close/>
                </a:path>
                <a:path w="261619" h="189230">
                  <a:moveTo>
                    <a:pt x="261620" y="5080"/>
                  </a:moveTo>
                  <a:lnTo>
                    <a:pt x="257810" y="5080"/>
                  </a:lnTo>
                  <a:lnTo>
                    <a:pt x="257810" y="17779"/>
                  </a:lnTo>
                  <a:lnTo>
                    <a:pt x="261620" y="17779"/>
                  </a:lnTo>
                  <a:lnTo>
                    <a:pt x="261620" y="5080"/>
                  </a:lnTo>
                  <a:close/>
                </a:path>
                <a:path w="261619" h="189230">
                  <a:moveTo>
                    <a:pt x="3810" y="17780"/>
                  </a:moveTo>
                  <a:lnTo>
                    <a:pt x="0" y="1778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17780"/>
                  </a:lnTo>
                  <a:close/>
                </a:path>
                <a:path w="261619" h="189230">
                  <a:moveTo>
                    <a:pt x="261620" y="17780"/>
                  </a:moveTo>
                  <a:lnTo>
                    <a:pt x="257810" y="17780"/>
                  </a:lnTo>
                  <a:lnTo>
                    <a:pt x="257810" y="40639"/>
                  </a:lnTo>
                  <a:lnTo>
                    <a:pt x="261620" y="40639"/>
                  </a:lnTo>
                  <a:lnTo>
                    <a:pt x="261620" y="17780"/>
                  </a:lnTo>
                  <a:close/>
                </a:path>
                <a:path w="261619" h="189230">
                  <a:moveTo>
                    <a:pt x="3810" y="40640"/>
                  </a:moveTo>
                  <a:lnTo>
                    <a:pt x="0" y="4064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0640"/>
                  </a:lnTo>
                  <a:close/>
                </a:path>
                <a:path w="261619" h="189230">
                  <a:moveTo>
                    <a:pt x="261620" y="40640"/>
                  </a:moveTo>
                  <a:lnTo>
                    <a:pt x="257810" y="40640"/>
                  </a:lnTo>
                  <a:lnTo>
                    <a:pt x="257810" y="62229"/>
                  </a:lnTo>
                  <a:lnTo>
                    <a:pt x="261620" y="62229"/>
                  </a:lnTo>
                  <a:lnTo>
                    <a:pt x="261620" y="40640"/>
                  </a:lnTo>
                  <a:close/>
                </a:path>
                <a:path w="261619" h="189230">
                  <a:moveTo>
                    <a:pt x="3810" y="62230"/>
                  </a:moveTo>
                  <a:lnTo>
                    <a:pt x="0" y="6223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62230"/>
                  </a:lnTo>
                  <a:close/>
                </a:path>
                <a:path w="261619" h="189230">
                  <a:moveTo>
                    <a:pt x="261620" y="62230"/>
                  </a:moveTo>
                  <a:lnTo>
                    <a:pt x="257810" y="62230"/>
                  </a:lnTo>
                  <a:lnTo>
                    <a:pt x="257810" y="106679"/>
                  </a:lnTo>
                  <a:lnTo>
                    <a:pt x="261620" y="106679"/>
                  </a:lnTo>
                  <a:lnTo>
                    <a:pt x="261620" y="62230"/>
                  </a:lnTo>
                  <a:close/>
                </a:path>
                <a:path w="261619" h="189230">
                  <a:moveTo>
                    <a:pt x="3810" y="106680"/>
                  </a:moveTo>
                  <a:lnTo>
                    <a:pt x="0" y="10668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6680"/>
                  </a:lnTo>
                  <a:close/>
                </a:path>
                <a:path w="261619" h="189230">
                  <a:moveTo>
                    <a:pt x="261620" y="106680"/>
                  </a:moveTo>
                  <a:lnTo>
                    <a:pt x="257810" y="106680"/>
                  </a:lnTo>
                  <a:lnTo>
                    <a:pt x="257810" y="123189"/>
                  </a:lnTo>
                  <a:lnTo>
                    <a:pt x="261620" y="123189"/>
                  </a:lnTo>
                  <a:lnTo>
                    <a:pt x="261620" y="106680"/>
                  </a:lnTo>
                  <a:close/>
                </a:path>
                <a:path w="261619" h="189230">
                  <a:moveTo>
                    <a:pt x="3810" y="123190"/>
                  </a:moveTo>
                  <a:lnTo>
                    <a:pt x="0" y="123190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123190"/>
                  </a:lnTo>
                  <a:close/>
                </a:path>
                <a:path w="261619" h="189230">
                  <a:moveTo>
                    <a:pt x="261620" y="123190"/>
                  </a:moveTo>
                  <a:lnTo>
                    <a:pt x="257810" y="123190"/>
                  </a:lnTo>
                  <a:lnTo>
                    <a:pt x="257810" y="144779"/>
                  </a:lnTo>
                  <a:lnTo>
                    <a:pt x="261620" y="144779"/>
                  </a:lnTo>
                  <a:lnTo>
                    <a:pt x="261620" y="123190"/>
                  </a:lnTo>
                  <a:close/>
                </a:path>
                <a:path w="261619" h="189230">
                  <a:moveTo>
                    <a:pt x="3810" y="144780"/>
                  </a:moveTo>
                  <a:lnTo>
                    <a:pt x="0" y="14478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44780"/>
                  </a:lnTo>
                  <a:close/>
                </a:path>
                <a:path w="261619" h="189230">
                  <a:moveTo>
                    <a:pt x="261620" y="144780"/>
                  </a:moveTo>
                  <a:lnTo>
                    <a:pt x="257810" y="144780"/>
                  </a:lnTo>
                  <a:lnTo>
                    <a:pt x="257810" y="157479"/>
                  </a:lnTo>
                  <a:lnTo>
                    <a:pt x="261620" y="157479"/>
                  </a:lnTo>
                  <a:lnTo>
                    <a:pt x="261620" y="144780"/>
                  </a:lnTo>
                  <a:close/>
                </a:path>
                <a:path w="261619" h="189230">
                  <a:moveTo>
                    <a:pt x="3810" y="157480"/>
                  </a:moveTo>
                  <a:lnTo>
                    <a:pt x="0" y="15748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57480"/>
                  </a:lnTo>
                  <a:close/>
                </a:path>
                <a:path w="261619" h="189230">
                  <a:moveTo>
                    <a:pt x="261620" y="157480"/>
                  </a:moveTo>
                  <a:lnTo>
                    <a:pt x="257810" y="157480"/>
                  </a:lnTo>
                  <a:lnTo>
                    <a:pt x="257810" y="182879"/>
                  </a:lnTo>
                  <a:lnTo>
                    <a:pt x="261620" y="182879"/>
                  </a:lnTo>
                  <a:lnTo>
                    <a:pt x="261620" y="157480"/>
                  </a:lnTo>
                  <a:close/>
                </a:path>
                <a:path w="261619" h="189230">
                  <a:moveTo>
                    <a:pt x="381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61620" y="189229"/>
                  </a:lnTo>
                  <a:lnTo>
                    <a:pt x="261620" y="184150"/>
                  </a:lnTo>
                  <a:lnTo>
                    <a:pt x="3810" y="184150"/>
                  </a:lnTo>
                  <a:lnTo>
                    <a:pt x="3810" y="182880"/>
                  </a:lnTo>
                  <a:close/>
                </a:path>
                <a:path w="261619" h="189230">
                  <a:moveTo>
                    <a:pt x="261620" y="182880"/>
                  </a:moveTo>
                  <a:lnTo>
                    <a:pt x="257810" y="182880"/>
                  </a:lnTo>
                  <a:lnTo>
                    <a:pt x="257810" y="184150"/>
                  </a:lnTo>
                  <a:lnTo>
                    <a:pt x="261620" y="184150"/>
                  </a:lnTo>
                  <a:lnTo>
                    <a:pt x="261620" y="18288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978150" y="2327910"/>
              <a:ext cx="254000" cy="18033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571750" y="155448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69">
                  <a:moveTo>
                    <a:pt x="245110" y="2539"/>
                  </a:moveTo>
                  <a:lnTo>
                    <a:pt x="224789" y="2539"/>
                  </a:lnTo>
                  <a:lnTo>
                    <a:pt x="245110" y="2666"/>
                  </a:lnTo>
                  <a:close/>
                </a:path>
                <a:path w="544830" h="471169">
                  <a:moveTo>
                    <a:pt x="300990" y="1524"/>
                  </a:moveTo>
                  <a:lnTo>
                    <a:pt x="245110" y="1524"/>
                  </a:lnTo>
                  <a:lnTo>
                    <a:pt x="245110" y="2539"/>
                  </a:lnTo>
                  <a:lnTo>
                    <a:pt x="300990" y="2539"/>
                  </a:lnTo>
                  <a:lnTo>
                    <a:pt x="300990" y="1524"/>
                  </a:lnTo>
                  <a:close/>
                </a:path>
                <a:path w="544830" h="471169">
                  <a:moveTo>
                    <a:pt x="273050" y="0"/>
                  </a:moveTo>
                  <a:lnTo>
                    <a:pt x="271780" y="0"/>
                  </a:lnTo>
                  <a:lnTo>
                    <a:pt x="271780" y="1524"/>
                  </a:lnTo>
                  <a:lnTo>
                    <a:pt x="273050" y="1524"/>
                  </a:lnTo>
                  <a:lnTo>
                    <a:pt x="273050" y="0"/>
                  </a:lnTo>
                  <a:close/>
                </a:path>
                <a:path w="544830" h="471169">
                  <a:moveTo>
                    <a:pt x="3810" y="200660"/>
                  </a:moveTo>
                  <a:lnTo>
                    <a:pt x="2539" y="200660"/>
                  </a:lnTo>
                  <a:lnTo>
                    <a:pt x="2539" y="203200"/>
                  </a:lnTo>
                  <a:lnTo>
                    <a:pt x="3810" y="203200"/>
                  </a:lnTo>
                  <a:lnTo>
                    <a:pt x="3810" y="200660"/>
                  </a:lnTo>
                  <a:close/>
                </a:path>
                <a:path w="544830" h="471169">
                  <a:moveTo>
                    <a:pt x="542290" y="196850"/>
                  </a:moveTo>
                  <a:lnTo>
                    <a:pt x="541020" y="196850"/>
                  </a:lnTo>
                  <a:lnTo>
                    <a:pt x="541019" y="203200"/>
                  </a:lnTo>
                  <a:lnTo>
                    <a:pt x="542289" y="203200"/>
                  </a:lnTo>
                  <a:lnTo>
                    <a:pt x="542290" y="196850"/>
                  </a:lnTo>
                  <a:close/>
                </a:path>
                <a:path w="544830" h="471169">
                  <a:moveTo>
                    <a:pt x="3810" y="203200"/>
                  </a:moveTo>
                  <a:lnTo>
                    <a:pt x="2539" y="203200"/>
                  </a:lnTo>
                  <a:lnTo>
                    <a:pt x="2539" y="208280"/>
                  </a:lnTo>
                  <a:lnTo>
                    <a:pt x="1269" y="208280"/>
                  </a:lnTo>
                  <a:lnTo>
                    <a:pt x="1269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03200"/>
                  </a:lnTo>
                  <a:close/>
                </a:path>
                <a:path w="544830" h="471169">
                  <a:moveTo>
                    <a:pt x="543559" y="203200"/>
                  </a:moveTo>
                  <a:lnTo>
                    <a:pt x="541019" y="203200"/>
                  </a:lnTo>
                  <a:lnTo>
                    <a:pt x="541019" y="247650"/>
                  </a:lnTo>
                  <a:lnTo>
                    <a:pt x="544830" y="247650"/>
                  </a:lnTo>
                  <a:lnTo>
                    <a:pt x="544829" y="208280"/>
                  </a:lnTo>
                  <a:lnTo>
                    <a:pt x="543559" y="208280"/>
                  </a:lnTo>
                  <a:lnTo>
                    <a:pt x="543559" y="203200"/>
                  </a:lnTo>
                  <a:close/>
                </a:path>
                <a:path w="544830" h="471169">
                  <a:moveTo>
                    <a:pt x="3810" y="247650"/>
                  </a:moveTo>
                  <a:lnTo>
                    <a:pt x="1269" y="247650"/>
                  </a:lnTo>
                  <a:lnTo>
                    <a:pt x="1269" y="264160"/>
                  </a:lnTo>
                  <a:lnTo>
                    <a:pt x="3810" y="264160"/>
                  </a:lnTo>
                  <a:lnTo>
                    <a:pt x="3810" y="247650"/>
                  </a:lnTo>
                  <a:close/>
                </a:path>
                <a:path w="544830" h="471169">
                  <a:moveTo>
                    <a:pt x="544829" y="247650"/>
                  </a:moveTo>
                  <a:lnTo>
                    <a:pt x="541019" y="247650"/>
                  </a:lnTo>
                  <a:lnTo>
                    <a:pt x="541019" y="264160"/>
                  </a:lnTo>
                  <a:lnTo>
                    <a:pt x="543560" y="264160"/>
                  </a:lnTo>
                  <a:lnTo>
                    <a:pt x="543560" y="262890"/>
                  </a:lnTo>
                  <a:lnTo>
                    <a:pt x="544829" y="262890"/>
                  </a:lnTo>
                  <a:lnTo>
                    <a:pt x="544829" y="247650"/>
                  </a:lnTo>
                  <a:close/>
                </a:path>
                <a:path w="544830" h="471169">
                  <a:moveTo>
                    <a:pt x="543559" y="264160"/>
                  </a:moveTo>
                  <a:lnTo>
                    <a:pt x="541019" y="264160"/>
                  </a:lnTo>
                  <a:lnTo>
                    <a:pt x="541019" y="274320"/>
                  </a:lnTo>
                  <a:lnTo>
                    <a:pt x="542290" y="274320"/>
                  </a:lnTo>
                  <a:lnTo>
                    <a:pt x="542289" y="269240"/>
                  </a:lnTo>
                  <a:lnTo>
                    <a:pt x="543559" y="269240"/>
                  </a:lnTo>
                  <a:lnTo>
                    <a:pt x="543559" y="264160"/>
                  </a:lnTo>
                  <a:close/>
                </a:path>
                <a:path w="544830" h="471169">
                  <a:moveTo>
                    <a:pt x="3810" y="264160"/>
                  </a:moveTo>
                  <a:lnTo>
                    <a:pt x="2539" y="264160"/>
                  </a:lnTo>
                  <a:lnTo>
                    <a:pt x="2539" y="271780"/>
                  </a:lnTo>
                  <a:lnTo>
                    <a:pt x="3810" y="271780"/>
                  </a:lnTo>
                  <a:lnTo>
                    <a:pt x="3810" y="264160"/>
                  </a:lnTo>
                  <a:close/>
                </a:path>
                <a:path w="544830" h="471169">
                  <a:moveTo>
                    <a:pt x="300990" y="470027"/>
                  </a:moveTo>
                  <a:lnTo>
                    <a:pt x="245110" y="470027"/>
                  </a:lnTo>
                  <a:lnTo>
                    <a:pt x="245110" y="471170"/>
                  </a:lnTo>
                  <a:lnTo>
                    <a:pt x="300990" y="471170"/>
                  </a:lnTo>
                  <a:lnTo>
                    <a:pt x="300990" y="470027"/>
                  </a:lnTo>
                  <a:close/>
                </a:path>
                <a:path w="544830" h="471169">
                  <a:moveTo>
                    <a:pt x="313690" y="468757"/>
                  </a:moveTo>
                  <a:lnTo>
                    <a:pt x="240030" y="468757"/>
                  </a:lnTo>
                  <a:lnTo>
                    <a:pt x="240030" y="470027"/>
                  </a:lnTo>
                  <a:lnTo>
                    <a:pt x="313690" y="470027"/>
                  </a:lnTo>
                  <a:lnTo>
                    <a:pt x="313690" y="468757"/>
                  </a:lnTo>
                  <a:close/>
                </a:path>
                <a:path w="544830" h="471169">
                  <a:moveTo>
                    <a:pt x="322579" y="467487"/>
                  </a:moveTo>
                  <a:lnTo>
                    <a:pt x="231139" y="467487"/>
                  </a:lnTo>
                  <a:lnTo>
                    <a:pt x="231139" y="468757"/>
                  </a:lnTo>
                  <a:lnTo>
                    <a:pt x="322579" y="468757"/>
                  </a:lnTo>
                  <a:lnTo>
                    <a:pt x="322579" y="467487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575560" y="1557019"/>
              <a:ext cx="537210" cy="465455"/>
            </a:xfrm>
            <a:custGeom>
              <a:avLst/>
              <a:gdLst/>
              <a:ahLst/>
              <a:cxnLst/>
              <a:rect l="l" t="t" r="r" b="b"/>
              <a:pathLst>
                <a:path w="537210" h="465455">
                  <a:moveTo>
                    <a:pt x="2540" y="184150"/>
                  </a:moveTo>
                  <a:lnTo>
                    <a:pt x="1270" y="184150"/>
                  </a:lnTo>
                  <a:lnTo>
                    <a:pt x="1270" y="190500"/>
                  </a:lnTo>
                  <a:lnTo>
                    <a:pt x="0" y="190500"/>
                  </a:lnTo>
                  <a:lnTo>
                    <a:pt x="0" y="200660"/>
                  </a:lnTo>
                  <a:lnTo>
                    <a:pt x="0" y="283210"/>
                  </a:lnTo>
                  <a:lnTo>
                    <a:pt x="2540" y="283210"/>
                  </a:lnTo>
                  <a:lnTo>
                    <a:pt x="2540" y="200660"/>
                  </a:lnTo>
                  <a:lnTo>
                    <a:pt x="2540" y="190500"/>
                  </a:lnTo>
                  <a:lnTo>
                    <a:pt x="2540" y="184150"/>
                  </a:lnTo>
                  <a:close/>
                </a:path>
                <a:path w="537210" h="465455">
                  <a:moveTo>
                    <a:pt x="304787" y="0"/>
                  </a:moveTo>
                  <a:lnTo>
                    <a:pt x="220980" y="0"/>
                  </a:lnTo>
                  <a:lnTo>
                    <a:pt x="220980" y="1270"/>
                  </a:lnTo>
                  <a:lnTo>
                    <a:pt x="304787" y="1270"/>
                  </a:lnTo>
                  <a:lnTo>
                    <a:pt x="304787" y="0"/>
                  </a:lnTo>
                  <a:close/>
                </a:path>
                <a:path w="537210" h="465455">
                  <a:moveTo>
                    <a:pt x="327660" y="2540"/>
                  </a:moveTo>
                  <a:lnTo>
                    <a:pt x="323837" y="2540"/>
                  </a:lnTo>
                  <a:lnTo>
                    <a:pt x="323837" y="1524"/>
                  </a:lnTo>
                  <a:lnTo>
                    <a:pt x="213360" y="1524"/>
                  </a:lnTo>
                  <a:lnTo>
                    <a:pt x="213360" y="2540"/>
                  </a:lnTo>
                  <a:lnTo>
                    <a:pt x="205740" y="2540"/>
                  </a:lnTo>
                  <a:lnTo>
                    <a:pt x="205740" y="3810"/>
                  </a:lnTo>
                  <a:lnTo>
                    <a:pt x="327660" y="3810"/>
                  </a:lnTo>
                  <a:lnTo>
                    <a:pt x="327660" y="2794"/>
                  </a:lnTo>
                  <a:lnTo>
                    <a:pt x="327660" y="2540"/>
                  </a:lnTo>
                  <a:close/>
                </a:path>
                <a:path w="537210" h="465455">
                  <a:moveTo>
                    <a:pt x="340360" y="461022"/>
                  </a:moveTo>
                  <a:lnTo>
                    <a:pt x="203200" y="461022"/>
                  </a:lnTo>
                  <a:lnTo>
                    <a:pt x="203200" y="462292"/>
                  </a:lnTo>
                  <a:lnTo>
                    <a:pt x="209550" y="462292"/>
                  </a:lnTo>
                  <a:lnTo>
                    <a:pt x="209550" y="463550"/>
                  </a:lnTo>
                  <a:lnTo>
                    <a:pt x="213360" y="463550"/>
                  </a:lnTo>
                  <a:lnTo>
                    <a:pt x="213360" y="464832"/>
                  </a:lnTo>
                  <a:lnTo>
                    <a:pt x="323837" y="464832"/>
                  </a:lnTo>
                  <a:lnTo>
                    <a:pt x="323837" y="463550"/>
                  </a:lnTo>
                  <a:lnTo>
                    <a:pt x="332740" y="463550"/>
                  </a:lnTo>
                  <a:lnTo>
                    <a:pt x="332740" y="462292"/>
                  </a:lnTo>
                  <a:lnTo>
                    <a:pt x="340360" y="462292"/>
                  </a:lnTo>
                  <a:lnTo>
                    <a:pt x="340360" y="461022"/>
                  </a:lnTo>
                  <a:close/>
                </a:path>
                <a:path w="537210" h="465455">
                  <a:moveTo>
                    <a:pt x="537210" y="189230"/>
                  </a:moveTo>
                  <a:lnTo>
                    <a:pt x="535940" y="189230"/>
                  </a:lnTo>
                  <a:lnTo>
                    <a:pt x="535940" y="184150"/>
                  </a:lnTo>
                  <a:lnTo>
                    <a:pt x="534657" y="184150"/>
                  </a:lnTo>
                  <a:lnTo>
                    <a:pt x="534657" y="179070"/>
                  </a:lnTo>
                  <a:lnTo>
                    <a:pt x="533400" y="179070"/>
                  </a:lnTo>
                  <a:lnTo>
                    <a:pt x="533400" y="184150"/>
                  </a:lnTo>
                  <a:lnTo>
                    <a:pt x="533400" y="189230"/>
                  </a:lnTo>
                  <a:lnTo>
                    <a:pt x="533400" y="200660"/>
                  </a:lnTo>
                  <a:lnTo>
                    <a:pt x="533400" y="283210"/>
                  </a:lnTo>
                  <a:lnTo>
                    <a:pt x="533400" y="288290"/>
                  </a:lnTo>
                  <a:lnTo>
                    <a:pt x="534670" y="288290"/>
                  </a:lnTo>
                  <a:lnTo>
                    <a:pt x="534670" y="283210"/>
                  </a:lnTo>
                  <a:lnTo>
                    <a:pt x="537197" y="283210"/>
                  </a:lnTo>
                  <a:lnTo>
                    <a:pt x="537197" y="200660"/>
                  </a:lnTo>
                  <a:lnTo>
                    <a:pt x="537210" y="18923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578100" y="1560829"/>
              <a:ext cx="530860" cy="457834"/>
            </a:xfrm>
            <a:custGeom>
              <a:avLst/>
              <a:gdLst/>
              <a:ahLst/>
              <a:cxnLst/>
              <a:rect l="l" t="t" r="r" b="b"/>
              <a:pathLst>
                <a:path w="530860" h="457835">
                  <a:moveTo>
                    <a:pt x="3810" y="168910"/>
                  </a:moveTo>
                  <a:lnTo>
                    <a:pt x="2540" y="168910"/>
                  </a:lnTo>
                  <a:lnTo>
                    <a:pt x="2540" y="172720"/>
                  </a:lnTo>
                  <a:lnTo>
                    <a:pt x="1270" y="172720"/>
                  </a:lnTo>
                  <a:lnTo>
                    <a:pt x="1270" y="176530"/>
                  </a:lnTo>
                  <a:lnTo>
                    <a:pt x="0" y="176530"/>
                  </a:lnTo>
                  <a:lnTo>
                    <a:pt x="0" y="196850"/>
                  </a:lnTo>
                  <a:lnTo>
                    <a:pt x="0" y="289572"/>
                  </a:lnTo>
                  <a:lnTo>
                    <a:pt x="3810" y="289572"/>
                  </a:lnTo>
                  <a:lnTo>
                    <a:pt x="3810" y="196850"/>
                  </a:lnTo>
                  <a:lnTo>
                    <a:pt x="3810" y="176530"/>
                  </a:lnTo>
                  <a:lnTo>
                    <a:pt x="3810" y="172720"/>
                  </a:lnTo>
                  <a:lnTo>
                    <a:pt x="3810" y="168910"/>
                  </a:lnTo>
                  <a:close/>
                </a:path>
                <a:path w="530860" h="457835">
                  <a:moveTo>
                    <a:pt x="340360" y="2540"/>
                  </a:moveTo>
                  <a:lnTo>
                    <a:pt x="335267" y="2540"/>
                  </a:lnTo>
                  <a:lnTo>
                    <a:pt x="335267" y="1524"/>
                  </a:lnTo>
                  <a:lnTo>
                    <a:pt x="330200" y="1524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524"/>
                  </a:lnTo>
                  <a:lnTo>
                    <a:pt x="193040" y="1524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667"/>
                  </a:lnTo>
                  <a:lnTo>
                    <a:pt x="340360" y="2540"/>
                  </a:lnTo>
                  <a:close/>
                </a:path>
                <a:path w="530860" h="457835">
                  <a:moveTo>
                    <a:pt x="347980" y="454799"/>
                  </a:moveTo>
                  <a:lnTo>
                    <a:pt x="185420" y="454799"/>
                  </a:lnTo>
                  <a:lnTo>
                    <a:pt x="185420" y="455930"/>
                  </a:lnTo>
                  <a:lnTo>
                    <a:pt x="194310" y="455930"/>
                  </a:lnTo>
                  <a:lnTo>
                    <a:pt x="194310" y="457212"/>
                  </a:lnTo>
                  <a:lnTo>
                    <a:pt x="344170" y="457212"/>
                  </a:lnTo>
                  <a:lnTo>
                    <a:pt x="344170" y="455930"/>
                  </a:lnTo>
                  <a:lnTo>
                    <a:pt x="347980" y="455930"/>
                  </a:lnTo>
                  <a:lnTo>
                    <a:pt x="347980" y="454799"/>
                  </a:lnTo>
                  <a:close/>
                </a:path>
                <a:path w="530860" h="457835">
                  <a:moveTo>
                    <a:pt x="530860" y="161290"/>
                  </a:moveTo>
                  <a:lnTo>
                    <a:pt x="527050" y="161290"/>
                  </a:lnTo>
                  <a:lnTo>
                    <a:pt x="527050" y="29210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00"/>
                  </a:lnTo>
                  <a:lnTo>
                    <a:pt x="530860" y="292100"/>
                  </a:lnTo>
                  <a:lnTo>
                    <a:pt x="530860" y="16129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581910" y="1564766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39" h="450850">
                  <a:moveTo>
                    <a:pt x="3810" y="153543"/>
                  </a:moveTo>
                  <a:lnTo>
                    <a:pt x="2540" y="153543"/>
                  </a:lnTo>
                  <a:lnTo>
                    <a:pt x="2540" y="157353"/>
                  </a:lnTo>
                  <a:lnTo>
                    <a:pt x="0" y="157353"/>
                  </a:lnTo>
                  <a:lnTo>
                    <a:pt x="0" y="297053"/>
                  </a:lnTo>
                  <a:lnTo>
                    <a:pt x="3810" y="297053"/>
                  </a:lnTo>
                  <a:lnTo>
                    <a:pt x="3810" y="157353"/>
                  </a:lnTo>
                  <a:lnTo>
                    <a:pt x="3810" y="153543"/>
                  </a:lnTo>
                  <a:close/>
                </a:path>
                <a:path w="523239" h="450850">
                  <a:moveTo>
                    <a:pt x="350520" y="2413"/>
                  </a:moveTo>
                  <a:lnTo>
                    <a:pt x="346710" y="2413"/>
                  </a:lnTo>
                  <a:lnTo>
                    <a:pt x="346710" y="1397"/>
                  </a:lnTo>
                  <a:lnTo>
                    <a:pt x="346710" y="1143"/>
                  </a:lnTo>
                  <a:lnTo>
                    <a:pt x="344170" y="1143"/>
                  </a:lnTo>
                  <a:lnTo>
                    <a:pt x="344170" y="127"/>
                  </a:lnTo>
                  <a:lnTo>
                    <a:pt x="336550" y="127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1610" y="127"/>
                  </a:lnTo>
                  <a:lnTo>
                    <a:pt x="181610" y="1143"/>
                  </a:lnTo>
                  <a:lnTo>
                    <a:pt x="175260" y="1143"/>
                  </a:lnTo>
                  <a:lnTo>
                    <a:pt x="175260" y="2413"/>
                  </a:lnTo>
                  <a:lnTo>
                    <a:pt x="171450" y="2413"/>
                  </a:lnTo>
                  <a:lnTo>
                    <a:pt x="171450" y="3810"/>
                  </a:lnTo>
                  <a:lnTo>
                    <a:pt x="350520" y="3810"/>
                  </a:lnTo>
                  <a:lnTo>
                    <a:pt x="350520" y="2413"/>
                  </a:lnTo>
                  <a:close/>
                </a:path>
                <a:path w="523239" h="450850">
                  <a:moveTo>
                    <a:pt x="356870" y="446925"/>
                  </a:moveTo>
                  <a:lnTo>
                    <a:pt x="171450" y="446925"/>
                  </a:lnTo>
                  <a:lnTo>
                    <a:pt x="171450" y="448195"/>
                  </a:lnTo>
                  <a:lnTo>
                    <a:pt x="175260" y="448195"/>
                  </a:lnTo>
                  <a:lnTo>
                    <a:pt x="175260" y="449453"/>
                  </a:lnTo>
                  <a:lnTo>
                    <a:pt x="179070" y="449453"/>
                  </a:lnTo>
                  <a:lnTo>
                    <a:pt x="179070" y="450735"/>
                  </a:lnTo>
                  <a:lnTo>
                    <a:pt x="349250" y="450735"/>
                  </a:lnTo>
                  <a:lnTo>
                    <a:pt x="349250" y="449453"/>
                  </a:lnTo>
                  <a:lnTo>
                    <a:pt x="353060" y="449453"/>
                  </a:lnTo>
                  <a:lnTo>
                    <a:pt x="353060" y="448195"/>
                  </a:lnTo>
                  <a:lnTo>
                    <a:pt x="356870" y="448195"/>
                  </a:lnTo>
                  <a:lnTo>
                    <a:pt x="356870" y="446925"/>
                  </a:lnTo>
                  <a:close/>
                </a:path>
                <a:path w="523239" h="450850">
                  <a:moveTo>
                    <a:pt x="523240" y="153543"/>
                  </a:moveTo>
                  <a:lnTo>
                    <a:pt x="521957" y="153543"/>
                  </a:lnTo>
                  <a:lnTo>
                    <a:pt x="521957" y="151003"/>
                  </a:lnTo>
                  <a:lnTo>
                    <a:pt x="520687" y="151003"/>
                  </a:lnTo>
                  <a:lnTo>
                    <a:pt x="520687" y="147193"/>
                  </a:lnTo>
                  <a:lnTo>
                    <a:pt x="519430" y="147193"/>
                  </a:lnTo>
                  <a:lnTo>
                    <a:pt x="519430" y="151003"/>
                  </a:lnTo>
                  <a:lnTo>
                    <a:pt x="519430" y="153543"/>
                  </a:lnTo>
                  <a:lnTo>
                    <a:pt x="519430" y="299593"/>
                  </a:lnTo>
                  <a:lnTo>
                    <a:pt x="519430" y="303403"/>
                  </a:lnTo>
                  <a:lnTo>
                    <a:pt x="520687" y="303403"/>
                  </a:lnTo>
                  <a:lnTo>
                    <a:pt x="520687" y="299593"/>
                  </a:lnTo>
                  <a:lnTo>
                    <a:pt x="523240" y="299593"/>
                  </a:lnTo>
                  <a:lnTo>
                    <a:pt x="523240" y="153543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585720" y="1568576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30">
                  <a:moveTo>
                    <a:pt x="3810" y="140843"/>
                  </a:moveTo>
                  <a:lnTo>
                    <a:pt x="2540" y="140843"/>
                  </a:lnTo>
                  <a:lnTo>
                    <a:pt x="2540" y="143383"/>
                  </a:lnTo>
                  <a:lnTo>
                    <a:pt x="1270" y="143383"/>
                  </a:lnTo>
                  <a:lnTo>
                    <a:pt x="1270" y="147193"/>
                  </a:lnTo>
                  <a:lnTo>
                    <a:pt x="0" y="147193"/>
                  </a:lnTo>
                  <a:lnTo>
                    <a:pt x="0" y="299593"/>
                  </a:lnTo>
                  <a:lnTo>
                    <a:pt x="2540" y="299593"/>
                  </a:lnTo>
                  <a:lnTo>
                    <a:pt x="2540" y="303403"/>
                  </a:lnTo>
                  <a:lnTo>
                    <a:pt x="3810" y="303403"/>
                  </a:lnTo>
                  <a:lnTo>
                    <a:pt x="3810" y="299593"/>
                  </a:lnTo>
                  <a:lnTo>
                    <a:pt x="3810" y="147193"/>
                  </a:lnTo>
                  <a:lnTo>
                    <a:pt x="3810" y="143383"/>
                  </a:lnTo>
                  <a:lnTo>
                    <a:pt x="3810" y="140843"/>
                  </a:lnTo>
                  <a:close/>
                </a:path>
                <a:path w="515619" h="443230">
                  <a:moveTo>
                    <a:pt x="154940" y="3683"/>
                  </a:moveTo>
                  <a:lnTo>
                    <a:pt x="152400" y="3683"/>
                  </a:lnTo>
                  <a:lnTo>
                    <a:pt x="152400" y="3810"/>
                  </a:lnTo>
                  <a:lnTo>
                    <a:pt x="154940" y="3810"/>
                  </a:lnTo>
                  <a:lnTo>
                    <a:pt x="154940" y="3683"/>
                  </a:lnTo>
                  <a:close/>
                </a:path>
                <a:path w="515619" h="443230">
                  <a:moveTo>
                    <a:pt x="355600" y="1143"/>
                  </a:moveTo>
                  <a:lnTo>
                    <a:pt x="351790" y="1143"/>
                  </a:lnTo>
                  <a:lnTo>
                    <a:pt x="351790" y="127"/>
                  </a:lnTo>
                  <a:lnTo>
                    <a:pt x="346710" y="127"/>
                  </a:lnTo>
                  <a:lnTo>
                    <a:pt x="346710" y="0"/>
                  </a:lnTo>
                  <a:lnTo>
                    <a:pt x="167640" y="0"/>
                  </a:lnTo>
                  <a:lnTo>
                    <a:pt x="167640" y="127"/>
                  </a:lnTo>
                  <a:lnTo>
                    <a:pt x="163830" y="127"/>
                  </a:lnTo>
                  <a:lnTo>
                    <a:pt x="163830" y="1143"/>
                  </a:lnTo>
                  <a:lnTo>
                    <a:pt x="158750" y="1143"/>
                  </a:lnTo>
                  <a:lnTo>
                    <a:pt x="158750" y="2413"/>
                  </a:lnTo>
                  <a:lnTo>
                    <a:pt x="355600" y="2413"/>
                  </a:lnTo>
                  <a:lnTo>
                    <a:pt x="355600" y="1270"/>
                  </a:lnTo>
                  <a:lnTo>
                    <a:pt x="355600" y="1143"/>
                  </a:lnTo>
                  <a:close/>
                </a:path>
                <a:path w="515619" h="443230">
                  <a:moveTo>
                    <a:pt x="359410" y="2667"/>
                  </a:moveTo>
                  <a:lnTo>
                    <a:pt x="154940" y="2667"/>
                  </a:lnTo>
                  <a:lnTo>
                    <a:pt x="154940" y="3683"/>
                  </a:lnTo>
                  <a:lnTo>
                    <a:pt x="359410" y="3683"/>
                  </a:lnTo>
                  <a:lnTo>
                    <a:pt x="359410" y="2667"/>
                  </a:lnTo>
                  <a:close/>
                </a:path>
                <a:path w="515619" h="443230">
                  <a:moveTo>
                    <a:pt x="363220" y="439293"/>
                  </a:moveTo>
                  <a:lnTo>
                    <a:pt x="157480" y="439293"/>
                  </a:lnTo>
                  <a:lnTo>
                    <a:pt x="157480" y="440702"/>
                  </a:lnTo>
                  <a:lnTo>
                    <a:pt x="161290" y="440702"/>
                  </a:lnTo>
                  <a:lnTo>
                    <a:pt x="161290" y="441833"/>
                  </a:lnTo>
                  <a:lnTo>
                    <a:pt x="165100" y="441833"/>
                  </a:lnTo>
                  <a:lnTo>
                    <a:pt x="165100" y="443115"/>
                  </a:lnTo>
                  <a:lnTo>
                    <a:pt x="355600" y="443115"/>
                  </a:lnTo>
                  <a:lnTo>
                    <a:pt x="355600" y="441833"/>
                  </a:lnTo>
                  <a:lnTo>
                    <a:pt x="359410" y="441833"/>
                  </a:lnTo>
                  <a:lnTo>
                    <a:pt x="359410" y="440702"/>
                  </a:lnTo>
                  <a:lnTo>
                    <a:pt x="363220" y="440702"/>
                  </a:lnTo>
                  <a:lnTo>
                    <a:pt x="363220" y="439293"/>
                  </a:lnTo>
                  <a:close/>
                </a:path>
                <a:path w="515619" h="443230">
                  <a:moveTo>
                    <a:pt x="515620" y="140843"/>
                  </a:moveTo>
                  <a:lnTo>
                    <a:pt x="514350" y="140843"/>
                  </a:lnTo>
                  <a:lnTo>
                    <a:pt x="514350" y="138303"/>
                  </a:lnTo>
                  <a:lnTo>
                    <a:pt x="513080" y="138303"/>
                  </a:lnTo>
                  <a:lnTo>
                    <a:pt x="513080" y="134493"/>
                  </a:lnTo>
                  <a:lnTo>
                    <a:pt x="511810" y="134493"/>
                  </a:lnTo>
                  <a:lnTo>
                    <a:pt x="511810" y="138303"/>
                  </a:lnTo>
                  <a:lnTo>
                    <a:pt x="511810" y="140843"/>
                  </a:lnTo>
                  <a:lnTo>
                    <a:pt x="511797" y="305943"/>
                  </a:lnTo>
                  <a:lnTo>
                    <a:pt x="511810" y="309753"/>
                  </a:lnTo>
                  <a:lnTo>
                    <a:pt x="513080" y="309753"/>
                  </a:lnTo>
                  <a:lnTo>
                    <a:pt x="513080" y="305943"/>
                  </a:lnTo>
                  <a:lnTo>
                    <a:pt x="515620" y="305943"/>
                  </a:lnTo>
                  <a:lnTo>
                    <a:pt x="515620" y="140843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89530" y="1572259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3810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4620"/>
                  </a:lnTo>
                  <a:lnTo>
                    <a:pt x="0" y="13462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134620"/>
                  </a:lnTo>
                  <a:lnTo>
                    <a:pt x="3810" y="130810"/>
                  </a:lnTo>
                  <a:lnTo>
                    <a:pt x="3810" y="128270"/>
                  </a:lnTo>
                  <a:close/>
                </a:path>
                <a:path w="508000" h="435610">
                  <a:moveTo>
                    <a:pt x="364490" y="1270"/>
                  </a:moveTo>
                  <a:lnTo>
                    <a:pt x="361950" y="1270"/>
                  </a:lnTo>
                  <a:lnTo>
                    <a:pt x="361950" y="254"/>
                  </a:lnTo>
                  <a:lnTo>
                    <a:pt x="361950" y="0"/>
                  </a:lnTo>
                  <a:lnTo>
                    <a:pt x="355600" y="0"/>
                  </a:lnTo>
                  <a:lnTo>
                    <a:pt x="148590" y="0"/>
                  </a:lnTo>
                  <a:lnTo>
                    <a:pt x="148590" y="1270"/>
                  </a:lnTo>
                  <a:lnTo>
                    <a:pt x="144780" y="1270"/>
                  </a:lnTo>
                  <a:lnTo>
                    <a:pt x="144780" y="2667"/>
                  </a:lnTo>
                  <a:lnTo>
                    <a:pt x="364490" y="2667"/>
                  </a:lnTo>
                  <a:lnTo>
                    <a:pt x="364490" y="1270"/>
                  </a:lnTo>
                  <a:close/>
                </a:path>
                <a:path w="508000" h="435610">
                  <a:moveTo>
                    <a:pt x="369570" y="431800"/>
                  </a:moveTo>
                  <a:lnTo>
                    <a:pt x="142240" y="431800"/>
                  </a:lnTo>
                  <a:lnTo>
                    <a:pt x="142240" y="433197"/>
                  </a:lnTo>
                  <a:lnTo>
                    <a:pt x="146050" y="433197"/>
                  </a:lnTo>
                  <a:lnTo>
                    <a:pt x="146050" y="434340"/>
                  </a:lnTo>
                  <a:lnTo>
                    <a:pt x="148590" y="434340"/>
                  </a:lnTo>
                  <a:lnTo>
                    <a:pt x="148590" y="435610"/>
                  </a:lnTo>
                  <a:lnTo>
                    <a:pt x="361950" y="435610"/>
                  </a:lnTo>
                  <a:lnTo>
                    <a:pt x="361950" y="434340"/>
                  </a:lnTo>
                  <a:lnTo>
                    <a:pt x="365760" y="434340"/>
                  </a:lnTo>
                  <a:lnTo>
                    <a:pt x="365760" y="433197"/>
                  </a:lnTo>
                  <a:lnTo>
                    <a:pt x="369570" y="433197"/>
                  </a:lnTo>
                  <a:lnTo>
                    <a:pt x="369570" y="431800"/>
                  </a:lnTo>
                  <a:close/>
                </a:path>
                <a:path w="508000" h="435610">
                  <a:moveTo>
                    <a:pt x="506717" y="125730"/>
                  </a:moveTo>
                  <a:lnTo>
                    <a:pt x="505460" y="125730"/>
                  </a:lnTo>
                  <a:lnTo>
                    <a:pt x="505460" y="128270"/>
                  </a:lnTo>
                  <a:lnTo>
                    <a:pt x="506717" y="128270"/>
                  </a:lnTo>
                  <a:lnTo>
                    <a:pt x="506717" y="125730"/>
                  </a:lnTo>
                  <a:close/>
                </a:path>
                <a:path w="508000" h="435610">
                  <a:moveTo>
                    <a:pt x="508000" y="134620"/>
                  </a:moveTo>
                  <a:lnTo>
                    <a:pt x="507987" y="128282"/>
                  </a:lnTo>
                  <a:lnTo>
                    <a:pt x="505460" y="128282"/>
                  </a:lnTo>
                  <a:lnTo>
                    <a:pt x="505460" y="134620"/>
                  </a:lnTo>
                  <a:lnTo>
                    <a:pt x="505460" y="308610"/>
                  </a:lnTo>
                  <a:lnTo>
                    <a:pt x="505460" y="311150"/>
                  </a:lnTo>
                  <a:lnTo>
                    <a:pt x="506717" y="311150"/>
                  </a:lnTo>
                  <a:lnTo>
                    <a:pt x="506717" y="308610"/>
                  </a:lnTo>
                  <a:lnTo>
                    <a:pt x="508000" y="308610"/>
                  </a:lnTo>
                  <a:lnTo>
                    <a:pt x="508000" y="13462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593340" y="1574926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125615"/>
                  </a:moveTo>
                  <a:lnTo>
                    <a:pt x="0" y="125615"/>
                  </a:lnTo>
                  <a:lnTo>
                    <a:pt x="0" y="131953"/>
                  </a:lnTo>
                  <a:lnTo>
                    <a:pt x="0" y="313575"/>
                  </a:lnTo>
                  <a:lnTo>
                    <a:pt x="3810" y="313575"/>
                  </a:lnTo>
                  <a:lnTo>
                    <a:pt x="3810" y="131953"/>
                  </a:lnTo>
                  <a:lnTo>
                    <a:pt x="3810" y="125615"/>
                  </a:lnTo>
                  <a:close/>
                </a:path>
                <a:path w="501650" h="429260">
                  <a:moveTo>
                    <a:pt x="3810" y="117983"/>
                  </a:moveTo>
                  <a:lnTo>
                    <a:pt x="2540" y="117983"/>
                  </a:lnTo>
                  <a:lnTo>
                    <a:pt x="2540" y="120523"/>
                  </a:lnTo>
                  <a:lnTo>
                    <a:pt x="1270" y="120523"/>
                  </a:lnTo>
                  <a:lnTo>
                    <a:pt x="1270" y="123063"/>
                  </a:lnTo>
                  <a:lnTo>
                    <a:pt x="0" y="123063"/>
                  </a:lnTo>
                  <a:lnTo>
                    <a:pt x="0" y="125603"/>
                  </a:lnTo>
                  <a:lnTo>
                    <a:pt x="3810" y="125603"/>
                  </a:lnTo>
                  <a:lnTo>
                    <a:pt x="3810" y="123063"/>
                  </a:lnTo>
                  <a:lnTo>
                    <a:pt x="3810" y="120523"/>
                  </a:lnTo>
                  <a:lnTo>
                    <a:pt x="3810" y="117983"/>
                  </a:lnTo>
                  <a:close/>
                </a:path>
                <a:path w="501650" h="429260">
                  <a:moveTo>
                    <a:pt x="132080" y="3683"/>
                  </a:moveTo>
                  <a:lnTo>
                    <a:pt x="128270" y="3683"/>
                  </a:lnTo>
                  <a:lnTo>
                    <a:pt x="128270" y="3810"/>
                  </a:lnTo>
                  <a:lnTo>
                    <a:pt x="132080" y="3810"/>
                  </a:lnTo>
                  <a:lnTo>
                    <a:pt x="132080" y="3683"/>
                  </a:lnTo>
                  <a:close/>
                </a:path>
                <a:path w="501650" h="429260">
                  <a:moveTo>
                    <a:pt x="365760" y="1143"/>
                  </a:moveTo>
                  <a:lnTo>
                    <a:pt x="363207" y="1143"/>
                  </a:lnTo>
                  <a:lnTo>
                    <a:pt x="363207" y="127"/>
                  </a:lnTo>
                  <a:lnTo>
                    <a:pt x="360680" y="127"/>
                  </a:lnTo>
                  <a:lnTo>
                    <a:pt x="360680" y="0"/>
                  </a:lnTo>
                  <a:lnTo>
                    <a:pt x="140970" y="0"/>
                  </a:lnTo>
                  <a:lnTo>
                    <a:pt x="140970" y="127"/>
                  </a:lnTo>
                  <a:lnTo>
                    <a:pt x="138430" y="127"/>
                  </a:lnTo>
                  <a:lnTo>
                    <a:pt x="138430" y="1143"/>
                  </a:lnTo>
                  <a:lnTo>
                    <a:pt x="134620" y="1143"/>
                  </a:lnTo>
                  <a:lnTo>
                    <a:pt x="134620" y="2413"/>
                  </a:lnTo>
                  <a:lnTo>
                    <a:pt x="365760" y="2413"/>
                  </a:lnTo>
                  <a:lnTo>
                    <a:pt x="365760" y="1270"/>
                  </a:lnTo>
                  <a:lnTo>
                    <a:pt x="365760" y="1143"/>
                  </a:lnTo>
                  <a:close/>
                </a:path>
                <a:path w="501650" h="429260">
                  <a:moveTo>
                    <a:pt x="368300" y="2667"/>
                  </a:moveTo>
                  <a:lnTo>
                    <a:pt x="132080" y="2667"/>
                  </a:lnTo>
                  <a:lnTo>
                    <a:pt x="132080" y="3683"/>
                  </a:lnTo>
                  <a:lnTo>
                    <a:pt x="368300" y="3683"/>
                  </a:lnTo>
                  <a:lnTo>
                    <a:pt x="368300" y="2667"/>
                  </a:lnTo>
                  <a:close/>
                </a:path>
                <a:path w="501650" h="429260">
                  <a:moveTo>
                    <a:pt x="375920" y="425323"/>
                  </a:moveTo>
                  <a:lnTo>
                    <a:pt x="128270" y="425323"/>
                  </a:lnTo>
                  <a:lnTo>
                    <a:pt x="128270" y="426720"/>
                  </a:lnTo>
                  <a:lnTo>
                    <a:pt x="132080" y="426720"/>
                  </a:lnTo>
                  <a:lnTo>
                    <a:pt x="132080" y="428002"/>
                  </a:lnTo>
                  <a:lnTo>
                    <a:pt x="135890" y="428002"/>
                  </a:lnTo>
                  <a:lnTo>
                    <a:pt x="135890" y="429133"/>
                  </a:lnTo>
                  <a:lnTo>
                    <a:pt x="369570" y="429133"/>
                  </a:lnTo>
                  <a:lnTo>
                    <a:pt x="369570" y="428002"/>
                  </a:lnTo>
                  <a:lnTo>
                    <a:pt x="372110" y="428002"/>
                  </a:lnTo>
                  <a:lnTo>
                    <a:pt x="372110" y="426720"/>
                  </a:lnTo>
                  <a:lnTo>
                    <a:pt x="375920" y="426720"/>
                  </a:lnTo>
                  <a:lnTo>
                    <a:pt x="375920" y="425323"/>
                  </a:lnTo>
                  <a:close/>
                </a:path>
                <a:path w="501650" h="429260">
                  <a:moveTo>
                    <a:pt x="501650" y="125615"/>
                  </a:moveTo>
                  <a:lnTo>
                    <a:pt x="497840" y="125615"/>
                  </a:lnTo>
                  <a:lnTo>
                    <a:pt x="497840" y="131953"/>
                  </a:lnTo>
                  <a:lnTo>
                    <a:pt x="497840" y="311023"/>
                  </a:lnTo>
                  <a:lnTo>
                    <a:pt x="497840" y="313563"/>
                  </a:lnTo>
                  <a:lnTo>
                    <a:pt x="497840" y="316103"/>
                  </a:lnTo>
                  <a:lnTo>
                    <a:pt x="499110" y="316103"/>
                  </a:lnTo>
                  <a:lnTo>
                    <a:pt x="499110" y="313563"/>
                  </a:lnTo>
                  <a:lnTo>
                    <a:pt x="500380" y="313563"/>
                  </a:lnTo>
                  <a:lnTo>
                    <a:pt x="500380" y="311023"/>
                  </a:lnTo>
                  <a:lnTo>
                    <a:pt x="501650" y="311023"/>
                  </a:lnTo>
                  <a:lnTo>
                    <a:pt x="501650" y="131953"/>
                  </a:lnTo>
                  <a:lnTo>
                    <a:pt x="501650" y="125615"/>
                  </a:lnTo>
                  <a:close/>
                </a:path>
                <a:path w="501650" h="429260">
                  <a:moveTo>
                    <a:pt x="501650" y="120523"/>
                  </a:moveTo>
                  <a:lnTo>
                    <a:pt x="500380" y="120523"/>
                  </a:lnTo>
                  <a:lnTo>
                    <a:pt x="500380" y="117983"/>
                  </a:lnTo>
                  <a:lnTo>
                    <a:pt x="499110" y="117983"/>
                  </a:lnTo>
                  <a:lnTo>
                    <a:pt x="499110" y="115443"/>
                  </a:lnTo>
                  <a:lnTo>
                    <a:pt x="497840" y="115443"/>
                  </a:lnTo>
                  <a:lnTo>
                    <a:pt x="497840" y="117983"/>
                  </a:lnTo>
                  <a:lnTo>
                    <a:pt x="497840" y="120523"/>
                  </a:lnTo>
                  <a:lnTo>
                    <a:pt x="497840" y="125603"/>
                  </a:lnTo>
                  <a:lnTo>
                    <a:pt x="501650" y="125603"/>
                  </a:lnTo>
                  <a:lnTo>
                    <a:pt x="501650" y="120523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7150" y="1578609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2540" y="121932"/>
                  </a:moveTo>
                  <a:lnTo>
                    <a:pt x="0" y="121932"/>
                  </a:lnTo>
                  <a:lnTo>
                    <a:pt x="0" y="128270"/>
                  </a:lnTo>
                  <a:lnTo>
                    <a:pt x="0" y="314960"/>
                  </a:lnTo>
                  <a:lnTo>
                    <a:pt x="2540" y="314960"/>
                  </a:lnTo>
                  <a:lnTo>
                    <a:pt x="2540" y="128270"/>
                  </a:lnTo>
                  <a:lnTo>
                    <a:pt x="2540" y="121932"/>
                  </a:lnTo>
                  <a:close/>
                </a:path>
                <a:path w="494030" h="421639">
                  <a:moveTo>
                    <a:pt x="2540" y="110490"/>
                  </a:moveTo>
                  <a:lnTo>
                    <a:pt x="1270" y="110490"/>
                  </a:lnTo>
                  <a:lnTo>
                    <a:pt x="1270" y="111760"/>
                  </a:lnTo>
                  <a:lnTo>
                    <a:pt x="0" y="111760"/>
                  </a:lnTo>
                  <a:lnTo>
                    <a:pt x="0" y="121920"/>
                  </a:lnTo>
                  <a:lnTo>
                    <a:pt x="2540" y="121920"/>
                  </a:lnTo>
                  <a:lnTo>
                    <a:pt x="2540" y="111760"/>
                  </a:lnTo>
                  <a:lnTo>
                    <a:pt x="2540" y="110490"/>
                  </a:lnTo>
                  <a:close/>
                </a:path>
                <a:path w="494030" h="421639">
                  <a:moveTo>
                    <a:pt x="119380" y="3810"/>
                  </a:moveTo>
                  <a:lnTo>
                    <a:pt x="116840" y="3810"/>
                  </a:lnTo>
                  <a:lnTo>
                    <a:pt x="116840" y="3937"/>
                  </a:lnTo>
                  <a:lnTo>
                    <a:pt x="119380" y="3937"/>
                  </a:lnTo>
                  <a:lnTo>
                    <a:pt x="119380" y="3810"/>
                  </a:lnTo>
                  <a:close/>
                </a:path>
                <a:path w="494030" h="421639">
                  <a:moveTo>
                    <a:pt x="373380" y="2794"/>
                  </a:moveTo>
                  <a:lnTo>
                    <a:pt x="370840" y="2794"/>
                  </a:lnTo>
                  <a:lnTo>
                    <a:pt x="370840" y="1270"/>
                  </a:lnTo>
                  <a:lnTo>
                    <a:pt x="368300" y="1270"/>
                  </a:lnTo>
                  <a:lnTo>
                    <a:pt x="368300" y="254"/>
                  </a:lnTo>
                  <a:lnTo>
                    <a:pt x="368300" y="0"/>
                  </a:lnTo>
                  <a:lnTo>
                    <a:pt x="364490" y="0"/>
                  </a:lnTo>
                  <a:lnTo>
                    <a:pt x="124460" y="0"/>
                  </a:lnTo>
                  <a:lnTo>
                    <a:pt x="124460" y="1270"/>
                  </a:lnTo>
                  <a:lnTo>
                    <a:pt x="121920" y="1270"/>
                  </a:lnTo>
                  <a:lnTo>
                    <a:pt x="121920" y="2794"/>
                  </a:lnTo>
                  <a:lnTo>
                    <a:pt x="119380" y="2794"/>
                  </a:lnTo>
                  <a:lnTo>
                    <a:pt x="119380" y="3810"/>
                  </a:lnTo>
                  <a:lnTo>
                    <a:pt x="373380" y="3810"/>
                  </a:lnTo>
                  <a:lnTo>
                    <a:pt x="373380" y="2794"/>
                  </a:lnTo>
                  <a:close/>
                </a:path>
                <a:path w="494030" h="421639">
                  <a:moveTo>
                    <a:pt x="379730" y="417957"/>
                  </a:moveTo>
                  <a:lnTo>
                    <a:pt x="115570" y="417957"/>
                  </a:lnTo>
                  <a:lnTo>
                    <a:pt x="115570" y="419227"/>
                  </a:lnTo>
                  <a:lnTo>
                    <a:pt x="116840" y="419227"/>
                  </a:lnTo>
                  <a:lnTo>
                    <a:pt x="116840" y="420497"/>
                  </a:lnTo>
                  <a:lnTo>
                    <a:pt x="121920" y="420497"/>
                  </a:lnTo>
                  <a:lnTo>
                    <a:pt x="121920" y="421640"/>
                  </a:lnTo>
                  <a:lnTo>
                    <a:pt x="374650" y="421640"/>
                  </a:lnTo>
                  <a:lnTo>
                    <a:pt x="374650" y="420497"/>
                  </a:lnTo>
                  <a:lnTo>
                    <a:pt x="377190" y="420497"/>
                  </a:lnTo>
                  <a:lnTo>
                    <a:pt x="377190" y="419227"/>
                  </a:lnTo>
                  <a:lnTo>
                    <a:pt x="379730" y="419227"/>
                  </a:lnTo>
                  <a:lnTo>
                    <a:pt x="379730" y="417957"/>
                  </a:lnTo>
                  <a:close/>
                </a:path>
                <a:path w="494030" h="421639">
                  <a:moveTo>
                    <a:pt x="494030" y="121932"/>
                  </a:moveTo>
                  <a:lnTo>
                    <a:pt x="490220" y="121932"/>
                  </a:lnTo>
                  <a:lnTo>
                    <a:pt x="490220" y="128270"/>
                  </a:lnTo>
                  <a:lnTo>
                    <a:pt x="490220" y="313690"/>
                  </a:lnTo>
                  <a:lnTo>
                    <a:pt x="490220" y="316230"/>
                  </a:lnTo>
                  <a:lnTo>
                    <a:pt x="490220" y="318770"/>
                  </a:lnTo>
                  <a:lnTo>
                    <a:pt x="491490" y="318770"/>
                  </a:lnTo>
                  <a:lnTo>
                    <a:pt x="491490" y="316230"/>
                  </a:lnTo>
                  <a:lnTo>
                    <a:pt x="492747" y="316230"/>
                  </a:lnTo>
                  <a:lnTo>
                    <a:pt x="492747" y="313690"/>
                  </a:lnTo>
                  <a:lnTo>
                    <a:pt x="494030" y="313690"/>
                  </a:lnTo>
                  <a:lnTo>
                    <a:pt x="494030" y="128270"/>
                  </a:lnTo>
                  <a:lnTo>
                    <a:pt x="494030" y="121932"/>
                  </a:lnTo>
                  <a:close/>
                </a:path>
                <a:path w="494030" h="421639">
                  <a:moveTo>
                    <a:pt x="494030" y="109220"/>
                  </a:moveTo>
                  <a:lnTo>
                    <a:pt x="492747" y="109220"/>
                  </a:lnTo>
                  <a:lnTo>
                    <a:pt x="492747" y="107950"/>
                  </a:lnTo>
                  <a:lnTo>
                    <a:pt x="491490" y="107950"/>
                  </a:lnTo>
                  <a:lnTo>
                    <a:pt x="491490" y="105410"/>
                  </a:lnTo>
                  <a:lnTo>
                    <a:pt x="490220" y="105410"/>
                  </a:lnTo>
                  <a:lnTo>
                    <a:pt x="490220" y="107950"/>
                  </a:lnTo>
                  <a:lnTo>
                    <a:pt x="490220" y="109220"/>
                  </a:lnTo>
                  <a:lnTo>
                    <a:pt x="490220" y="121920"/>
                  </a:lnTo>
                  <a:lnTo>
                    <a:pt x="494030" y="121920"/>
                  </a:lnTo>
                  <a:lnTo>
                    <a:pt x="494030" y="10922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9690" y="158242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19">
                  <a:moveTo>
                    <a:pt x="111760" y="2539"/>
                  </a:moveTo>
                  <a:lnTo>
                    <a:pt x="109220" y="2539"/>
                  </a:lnTo>
                  <a:lnTo>
                    <a:pt x="109220" y="3810"/>
                  </a:lnTo>
                  <a:lnTo>
                    <a:pt x="378460" y="3810"/>
                  </a:lnTo>
                  <a:lnTo>
                    <a:pt x="378460" y="2794"/>
                  </a:lnTo>
                  <a:lnTo>
                    <a:pt x="111760" y="2794"/>
                  </a:lnTo>
                  <a:lnTo>
                    <a:pt x="111760" y="2539"/>
                  </a:lnTo>
                  <a:close/>
                </a:path>
                <a:path w="487680" h="414019">
                  <a:moveTo>
                    <a:pt x="378460" y="2539"/>
                  </a:moveTo>
                  <a:lnTo>
                    <a:pt x="375920" y="2539"/>
                  </a:lnTo>
                  <a:lnTo>
                    <a:pt x="375920" y="2794"/>
                  </a:lnTo>
                  <a:lnTo>
                    <a:pt x="378460" y="2794"/>
                  </a:lnTo>
                  <a:lnTo>
                    <a:pt x="378460" y="2539"/>
                  </a:lnTo>
                  <a:close/>
                </a:path>
                <a:path w="487680" h="414019">
                  <a:moveTo>
                    <a:pt x="375920" y="1524"/>
                  </a:moveTo>
                  <a:lnTo>
                    <a:pt x="111760" y="1524"/>
                  </a:lnTo>
                  <a:lnTo>
                    <a:pt x="111760" y="2539"/>
                  </a:lnTo>
                  <a:lnTo>
                    <a:pt x="375920" y="2539"/>
                  </a:lnTo>
                  <a:lnTo>
                    <a:pt x="375920" y="1524"/>
                  </a:lnTo>
                  <a:close/>
                </a:path>
                <a:path w="487680" h="414019">
                  <a:moveTo>
                    <a:pt x="374650" y="0"/>
                  </a:moveTo>
                  <a:lnTo>
                    <a:pt x="370840" y="0"/>
                  </a:lnTo>
                  <a:lnTo>
                    <a:pt x="114300" y="126"/>
                  </a:lnTo>
                  <a:lnTo>
                    <a:pt x="114300" y="1524"/>
                  </a:lnTo>
                  <a:lnTo>
                    <a:pt x="374650" y="1524"/>
                  </a:lnTo>
                  <a:lnTo>
                    <a:pt x="374650" y="0"/>
                  </a:lnTo>
                  <a:close/>
                </a:path>
                <a:path w="487680" h="414019">
                  <a:moveTo>
                    <a:pt x="485139" y="95250"/>
                  </a:moveTo>
                  <a:lnTo>
                    <a:pt x="483870" y="95250"/>
                  </a:lnTo>
                  <a:lnTo>
                    <a:pt x="483870" y="99060"/>
                  </a:lnTo>
                  <a:lnTo>
                    <a:pt x="486410" y="99060"/>
                  </a:lnTo>
                  <a:lnTo>
                    <a:pt x="486410" y="96520"/>
                  </a:lnTo>
                  <a:lnTo>
                    <a:pt x="485139" y="96520"/>
                  </a:lnTo>
                  <a:lnTo>
                    <a:pt x="485139" y="95250"/>
                  </a:lnTo>
                  <a:close/>
                </a:path>
                <a:path w="487680" h="414019">
                  <a:moveTo>
                    <a:pt x="3810" y="99060"/>
                  </a:moveTo>
                  <a:lnTo>
                    <a:pt x="2540" y="99060"/>
                  </a:lnTo>
                  <a:lnTo>
                    <a:pt x="2540" y="101600"/>
                  </a:lnTo>
                  <a:lnTo>
                    <a:pt x="1270" y="101600"/>
                  </a:lnTo>
                  <a:lnTo>
                    <a:pt x="1270" y="104140"/>
                  </a:lnTo>
                  <a:lnTo>
                    <a:pt x="0" y="104140"/>
                  </a:lnTo>
                  <a:lnTo>
                    <a:pt x="0" y="118110"/>
                  </a:lnTo>
                  <a:lnTo>
                    <a:pt x="3810" y="118110"/>
                  </a:lnTo>
                  <a:lnTo>
                    <a:pt x="3810" y="99060"/>
                  </a:lnTo>
                  <a:close/>
                </a:path>
                <a:path w="487680" h="414019">
                  <a:moveTo>
                    <a:pt x="487680" y="99060"/>
                  </a:moveTo>
                  <a:lnTo>
                    <a:pt x="483870" y="99060"/>
                  </a:lnTo>
                  <a:lnTo>
                    <a:pt x="483870" y="118110"/>
                  </a:lnTo>
                  <a:lnTo>
                    <a:pt x="487680" y="118110"/>
                  </a:lnTo>
                  <a:lnTo>
                    <a:pt x="487680" y="99060"/>
                  </a:lnTo>
                  <a:close/>
                </a:path>
                <a:path w="487680" h="414019">
                  <a:moveTo>
                    <a:pt x="381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118110"/>
                  </a:lnTo>
                  <a:close/>
                </a:path>
                <a:path w="487680" h="414019">
                  <a:moveTo>
                    <a:pt x="487680" y="118110"/>
                  </a:moveTo>
                  <a:lnTo>
                    <a:pt x="483870" y="118110"/>
                  </a:lnTo>
                  <a:lnTo>
                    <a:pt x="483870" y="124460"/>
                  </a:lnTo>
                  <a:lnTo>
                    <a:pt x="487680" y="124460"/>
                  </a:lnTo>
                  <a:lnTo>
                    <a:pt x="487680" y="118110"/>
                  </a:lnTo>
                  <a:close/>
                </a:path>
                <a:path w="487680" h="414019">
                  <a:moveTo>
                    <a:pt x="3810" y="124460"/>
                  </a:moveTo>
                  <a:lnTo>
                    <a:pt x="0" y="12446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24460"/>
                  </a:lnTo>
                  <a:close/>
                </a:path>
                <a:path w="487680" h="414019">
                  <a:moveTo>
                    <a:pt x="487680" y="124460"/>
                  </a:moveTo>
                  <a:lnTo>
                    <a:pt x="483870" y="124460"/>
                  </a:lnTo>
                  <a:lnTo>
                    <a:pt x="483870" y="175260"/>
                  </a:lnTo>
                  <a:lnTo>
                    <a:pt x="487680" y="175260"/>
                  </a:lnTo>
                  <a:lnTo>
                    <a:pt x="487680" y="124460"/>
                  </a:lnTo>
                  <a:close/>
                </a:path>
                <a:path w="487680" h="414019">
                  <a:moveTo>
                    <a:pt x="3810" y="175260"/>
                  </a:moveTo>
                  <a:lnTo>
                    <a:pt x="0" y="17526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175260"/>
                  </a:lnTo>
                  <a:close/>
                </a:path>
                <a:path w="487680" h="414019">
                  <a:moveTo>
                    <a:pt x="487680" y="175260"/>
                  </a:moveTo>
                  <a:lnTo>
                    <a:pt x="483870" y="175260"/>
                  </a:lnTo>
                  <a:lnTo>
                    <a:pt x="483870" y="219710"/>
                  </a:lnTo>
                  <a:lnTo>
                    <a:pt x="487680" y="219710"/>
                  </a:lnTo>
                  <a:lnTo>
                    <a:pt x="487680" y="175260"/>
                  </a:lnTo>
                  <a:close/>
                </a:path>
                <a:path w="487680" h="414019">
                  <a:moveTo>
                    <a:pt x="3810" y="219710"/>
                  </a:moveTo>
                  <a:lnTo>
                    <a:pt x="0" y="219710"/>
                  </a:lnTo>
                  <a:lnTo>
                    <a:pt x="0" y="236220"/>
                  </a:lnTo>
                  <a:lnTo>
                    <a:pt x="3810" y="236220"/>
                  </a:lnTo>
                  <a:lnTo>
                    <a:pt x="3810" y="219710"/>
                  </a:lnTo>
                  <a:close/>
                </a:path>
                <a:path w="487680" h="414019">
                  <a:moveTo>
                    <a:pt x="487680" y="219710"/>
                  </a:moveTo>
                  <a:lnTo>
                    <a:pt x="483870" y="219710"/>
                  </a:lnTo>
                  <a:lnTo>
                    <a:pt x="483870" y="236220"/>
                  </a:lnTo>
                  <a:lnTo>
                    <a:pt x="487680" y="236220"/>
                  </a:lnTo>
                  <a:lnTo>
                    <a:pt x="487680" y="219710"/>
                  </a:lnTo>
                  <a:close/>
                </a:path>
                <a:path w="487680" h="414019">
                  <a:moveTo>
                    <a:pt x="3810" y="236220"/>
                  </a:moveTo>
                  <a:lnTo>
                    <a:pt x="0" y="23622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36220"/>
                  </a:lnTo>
                  <a:close/>
                </a:path>
                <a:path w="487680" h="414019">
                  <a:moveTo>
                    <a:pt x="487680" y="236220"/>
                  </a:moveTo>
                  <a:lnTo>
                    <a:pt x="483870" y="236220"/>
                  </a:lnTo>
                  <a:lnTo>
                    <a:pt x="483870" y="289560"/>
                  </a:lnTo>
                  <a:lnTo>
                    <a:pt x="487680" y="289560"/>
                  </a:lnTo>
                  <a:lnTo>
                    <a:pt x="487680" y="236220"/>
                  </a:lnTo>
                  <a:close/>
                </a:path>
                <a:path w="487680" h="414019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87680" h="414019">
                  <a:moveTo>
                    <a:pt x="487680" y="289560"/>
                  </a:moveTo>
                  <a:lnTo>
                    <a:pt x="483870" y="289560"/>
                  </a:lnTo>
                  <a:lnTo>
                    <a:pt x="483870" y="295910"/>
                  </a:lnTo>
                  <a:lnTo>
                    <a:pt x="487680" y="295910"/>
                  </a:lnTo>
                  <a:lnTo>
                    <a:pt x="487680" y="289560"/>
                  </a:lnTo>
                  <a:close/>
                </a:path>
                <a:path w="487680" h="414019">
                  <a:moveTo>
                    <a:pt x="3810" y="295910"/>
                  </a:moveTo>
                  <a:lnTo>
                    <a:pt x="0" y="295910"/>
                  </a:lnTo>
                  <a:lnTo>
                    <a:pt x="0" y="312420"/>
                  </a:lnTo>
                  <a:lnTo>
                    <a:pt x="1270" y="312420"/>
                  </a:lnTo>
                  <a:lnTo>
                    <a:pt x="1270" y="314960"/>
                  </a:lnTo>
                  <a:lnTo>
                    <a:pt x="3810" y="314960"/>
                  </a:lnTo>
                  <a:lnTo>
                    <a:pt x="3810" y="295910"/>
                  </a:lnTo>
                  <a:close/>
                </a:path>
                <a:path w="487680" h="414019">
                  <a:moveTo>
                    <a:pt x="487680" y="295910"/>
                  </a:moveTo>
                  <a:lnTo>
                    <a:pt x="483870" y="295910"/>
                  </a:lnTo>
                  <a:lnTo>
                    <a:pt x="483870" y="314960"/>
                  </a:lnTo>
                  <a:lnTo>
                    <a:pt x="487680" y="314960"/>
                  </a:lnTo>
                  <a:lnTo>
                    <a:pt x="487680" y="295910"/>
                  </a:lnTo>
                  <a:close/>
                </a:path>
                <a:path w="487680" h="414019">
                  <a:moveTo>
                    <a:pt x="487680" y="314960"/>
                  </a:moveTo>
                  <a:lnTo>
                    <a:pt x="483870" y="314960"/>
                  </a:lnTo>
                  <a:lnTo>
                    <a:pt x="483870" y="321310"/>
                  </a:lnTo>
                  <a:lnTo>
                    <a:pt x="485139" y="321310"/>
                  </a:lnTo>
                  <a:lnTo>
                    <a:pt x="485139" y="320040"/>
                  </a:lnTo>
                  <a:lnTo>
                    <a:pt x="486410" y="320040"/>
                  </a:lnTo>
                  <a:lnTo>
                    <a:pt x="486410" y="317500"/>
                  </a:lnTo>
                  <a:lnTo>
                    <a:pt x="487680" y="317500"/>
                  </a:lnTo>
                  <a:lnTo>
                    <a:pt x="487680" y="314960"/>
                  </a:lnTo>
                  <a:close/>
                </a:path>
                <a:path w="487680" h="414019">
                  <a:moveTo>
                    <a:pt x="3810" y="314960"/>
                  </a:moveTo>
                  <a:lnTo>
                    <a:pt x="2540" y="314960"/>
                  </a:lnTo>
                  <a:lnTo>
                    <a:pt x="2540" y="317500"/>
                  </a:lnTo>
                  <a:lnTo>
                    <a:pt x="3810" y="317500"/>
                  </a:lnTo>
                  <a:lnTo>
                    <a:pt x="3810" y="314960"/>
                  </a:lnTo>
                  <a:close/>
                </a:path>
                <a:path w="487680" h="414019">
                  <a:moveTo>
                    <a:pt x="379730" y="412750"/>
                  </a:moveTo>
                  <a:lnTo>
                    <a:pt x="110490" y="412750"/>
                  </a:lnTo>
                  <a:lnTo>
                    <a:pt x="110490" y="414020"/>
                  </a:lnTo>
                  <a:lnTo>
                    <a:pt x="379730" y="414020"/>
                  </a:lnTo>
                  <a:lnTo>
                    <a:pt x="379730" y="412750"/>
                  </a:lnTo>
                  <a:close/>
                </a:path>
                <a:path w="487680" h="414019">
                  <a:moveTo>
                    <a:pt x="382269" y="411480"/>
                  </a:moveTo>
                  <a:lnTo>
                    <a:pt x="107950" y="411480"/>
                  </a:lnTo>
                  <a:lnTo>
                    <a:pt x="107950" y="412750"/>
                  </a:lnTo>
                  <a:lnTo>
                    <a:pt x="382269" y="412750"/>
                  </a:lnTo>
                  <a:lnTo>
                    <a:pt x="382269" y="41148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603500" y="1586230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60" h="407669">
                  <a:moveTo>
                    <a:pt x="478790" y="87629"/>
                  </a:moveTo>
                  <a:lnTo>
                    <a:pt x="477520" y="87629"/>
                  </a:lnTo>
                  <a:lnTo>
                    <a:pt x="477520" y="87884"/>
                  </a:lnTo>
                  <a:lnTo>
                    <a:pt x="476250" y="87884"/>
                  </a:lnTo>
                  <a:lnTo>
                    <a:pt x="476250" y="88900"/>
                  </a:lnTo>
                  <a:lnTo>
                    <a:pt x="478790" y="88900"/>
                  </a:lnTo>
                  <a:lnTo>
                    <a:pt x="478790" y="87629"/>
                  </a:lnTo>
                  <a:close/>
                </a:path>
                <a:path w="480060" h="407669">
                  <a:moveTo>
                    <a:pt x="477520" y="86613"/>
                  </a:moveTo>
                  <a:lnTo>
                    <a:pt x="476250" y="86613"/>
                  </a:lnTo>
                  <a:lnTo>
                    <a:pt x="476250" y="87629"/>
                  </a:lnTo>
                  <a:lnTo>
                    <a:pt x="477520" y="87629"/>
                  </a:lnTo>
                  <a:lnTo>
                    <a:pt x="477520" y="86613"/>
                  </a:lnTo>
                  <a:close/>
                </a:path>
                <a:path w="480060" h="407669">
                  <a:moveTo>
                    <a:pt x="100330" y="2539"/>
                  </a:moveTo>
                  <a:lnTo>
                    <a:pt x="97789" y="2539"/>
                  </a:lnTo>
                  <a:lnTo>
                    <a:pt x="97789" y="3937"/>
                  </a:lnTo>
                  <a:lnTo>
                    <a:pt x="382269" y="3937"/>
                  </a:lnTo>
                  <a:lnTo>
                    <a:pt x="382269" y="2666"/>
                  </a:lnTo>
                  <a:lnTo>
                    <a:pt x="100330" y="2666"/>
                  </a:lnTo>
                  <a:close/>
                </a:path>
                <a:path w="480060" h="407669">
                  <a:moveTo>
                    <a:pt x="382269" y="2539"/>
                  </a:moveTo>
                  <a:lnTo>
                    <a:pt x="379730" y="2539"/>
                  </a:lnTo>
                  <a:lnTo>
                    <a:pt x="382269" y="2666"/>
                  </a:lnTo>
                  <a:close/>
                </a:path>
                <a:path w="480060" h="407669">
                  <a:moveTo>
                    <a:pt x="379730" y="1524"/>
                  </a:moveTo>
                  <a:lnTo>
                    <a:pt x="100330" y="1524"/>
                  </a:lnTo>
                  <a:lnTo>
                    <a:pt x="100330" y="2539"/>
                  </a:lnTo>
                  <a:lnTo>
                    <a:pt x="379730" y="2539"/>
                  </a:lnTo>
                  <a:lnTo>
                    <a:pt x="379730" y="1524"/>
                  </a:lnTo>
                  <a:close/>
                </a:path>
                <a:path w="480060" h="407669">
                  <a:moveTo>
                    <a:pt x="377189" y="0"/>
                  </a:moveTo>
                  <a:lnTo>
                    <a:pt x="102869" y="0"/>
                  </a:lnTo>
                  <a:lnTo>
                    <a:pt x="102869" y="1524"/>
                  </a:lnTo>
                  <a:lnTo>
                    <a:pt x="377189" y="1524"/>
                  </a:lnTo>
                  <a:lnTo>
                    <a:pt x="377189" y="0"/>
                  </a:lnTo>
                  <a:close/>
                </a:path>
                <a:path w="480060" h="407669">
                  <a:moveTo>
                    <a:pt x="3810" y="88900"/>
                  </a:moveTo>
                  <a:lnTo>
                    <a:pt x="2539" y="88900"/>
                  </a:lnTo>
                  <a:lnTo>
                    <a:pt x="2539" y="91440"/>
                  </a:lnTo>
                  <a:lnTo>
                    <a:pt x="1269" y="91440"/>
                  </a:lnTo>
                  <a:lnTo>
                    <a:pt x="1269" y="92710"/>
                  </a:lnTo>
                  <a:lnTo>
                    <a:pt x="0" y="9271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88900"/>
                  </a:lnTo>
                  <a:close/>
                </a:path>
                <a:path w="480060" h="407669">
                  <a:moveTo>
                    <a:pt x="480059" y="88900"/>
                  </a:moveTo>
                  <a:lnTo>
                    <a:pt x="476250" y="88900"/>
                  </a:lnTo>
                  <a:lnTo>
                    <a:pt x="476250" y="95250"/>
                  </a:lnTo>
                  <a:lnTo>
                    <a:pt x="480060" y="95250"/>
                  </a:lnTo>
                  <a:lnTo>
                    <a:pt x="480059" y="88900"/>
                  </a:lnTo>
                  <a:close/>
                </a:path>
                <a:path w="480060" h="407669">
                  <a:moveTo>
                    <a:pt x="3810" y="95250"/>
                  </a:moveTo>
                  <a:lnTo>
                    <a:pt x="0" y="9525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95250"/>
                  </a:lnTo>
                  <a:close/>
                </a:path>
                <a:path w="480060" h="407669">
                  <a:moveTo>
                    <a:pt x="480060" y="95250"/>
                  </a:moveTo>
                  <a:lnTo>
                    <a:pt x="476250" y="95250"/>
                  </a:lnTo>
                  <a:lnTo>
                    <a:pt x="476250" y="114300"/>
                  </a:lnTo>
                  <a:lnTo>
                    <a:pt x="480060" y="114300"/>
                  </a:lnTo>
                  <a:lnTo>
                    <a:pt x="480060" y="95250"/>
                  </a:lnTo>
                  <a:close/>
                </a:path>
                <a:path w="480060" h="407669">
                  <a:moveTo>
                    <a:pt x="3810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114300"/>
                  </a:lnTo>
                  <a:close/>
                </a:path>
                <a:path w="480060" h="407669">
                  <a:moveTo>
                    <a:pt x="480060" y="114300"/>
                  </a:moveTo>
                  <a:lnTo>
                    <a:pt x="476250" y="114300"/>
                  </a:lnTo>
                  <a:lnTo>
                    <a:pt x="476250" y="120650"/>
                  </a:lnTo>
                  <a:lnTo>
                    <a:pt x="480060" y="120650"/>
                  </a:lnTo>
                  <a:lnTo>
                    <a:pt x="480060" y="114300"/>
                  </a:lnTo>
                  <a:close/>
                </a:path>
                <a:path w="480060" h="407669">
                  <a:moveTo>
                    <a:pt x="3810" y="120650"/>
                  </a:moveTo>
                  <a:lnTo>
                    <a:pt x="0" y="12065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120650"/>
                  </a:lnTo>
                  <a:close/>
                </a:path>
                <a:path w="480060" h="407669">
                  <a:moveTo>
                    <a:pt x="480060" y="120650"/>
                  </a:moveTo>
                  <a:lnTo>
                    <a:pt x="476250" y="120650"/>
                  </a:lnTo>
                  <a:lnTo>
                    <a:pt x="476250" y="171450"/>
                  </a:lnTo>
                  <a:lnTo>
                    <a:pt x="480060" y="171450"/>
                  </a:lnTo>
                  <a:lnTo>
                    <a:pt x="480060" y="120650"/>
                  </a:lnTo>
                  <a:close/>
                </a:path>
                <a:path w="480060" h="407669">
                  <a:moveTo>
                    <a:pt x="3810" y="171450"/>
                  </a:moveTo>
                  <a:lnTo>
                    <a:pt x="0" y="1714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71450"/>
                  </a:lnTo>
                  <a:close/>
                </a:path>
                <a:path w="480060" h="407669">
                  <a:moveTo>
                    <a:pt x="480060" y="171450"/>
                  </a:moveTo>
                  <a:lnTo>
                    <a:pt x="476250" y="171450"/>
                  </a:lnTo>
                  <a:lnTo>
                    <a:pt x="476250" y="215900"/>
                  </a:lnTo>
                  <a:lnTo>
                    <a:pt x="480060" y="215900"/>
                  </a:lnTo>
                  <a:lnTo>
                    <a:pt x="480060" y="171450"/>
                  </a:lnTo>
                  <a:close/>
                </a:path>
                <a:path w="480060" h="407669">
                  <a:moveTo>
                    <a:pt x="3810" y="215900"/>
                  </a:moveTo>
                  <a:lnTo>
                    <a:pt x="0" y="21590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15900"/>
                  </a:lnTo>
                  <a:close/>
                </a:path>
                <a:path w="480060" h="407669">
                  <a:moveTo>
                    <a:pt x="480060" y="215900"/>
                  </a:moveTo>
                  <a:lnTo>
                    <a:pt x="476250" y="215900"/>
                  </a:lnTo>
                  <a:lnTo>
                    <a:pt x="476250" y="232410"/>
                  </a:lnTo>
                  <a:lnTo>
                    <a:pt x="480060" y="232410"/>
                  </a:lnTo>
                  <a:lnTo>
                    <a:pt x="480060" y="215900"/>
                  </a:lnTo>
                  <a:close/>
                </a:path>
                <a:path w="480060" h="407669">
                  <a:moveTo>
                    <a:pt x="3810" y="232410"/>
                  </a:moveTo>
                  <a:lnTo>
                    <a:pt x="0" y="23241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32410"/>
                  </a:lnTo>
                  <a:close/>
                </a:path>
                <a:path w="480060" h="407669">
                  <a:moveTo>
                    <a:pt x="480060" y="232410"/>
                  </a:moveTo>
                  <a:lnTo>
                    <a:pt x="476250" y="232410"/>
                  </a:lnTo>
                  <a:lnTo>
                    <a:pt x="476250" y="285750"/>
                  </a:lnTo>
                  <a:lnTo>
                    <a:pt x="480060" y="285750"/>
                  </a:lnTo>
                  <a:lnTo>
                    <a:pt x="480060" y="232410"/>
                  </a:lnTo>
                  <a:close/>
                </a:path>
                <a:path w="480060" h="407669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480060" h="407669">
                  <a:moveTo>
                    <a:pt x="480060" y="285750"/>
                  </a:moveTo>
                  <a:lnTo>
                    <a:pt x="476250" y="285750"/>
                  </a:lnTo>
                  <a:lnTo>
                    <a:pt x="476250" y="292100"/>
                  </a:lnTo>
                  <a:lnTo>
                    <a:pt x="480060" y="292100"/>
                  </a:lnTo>
                  <a:lnTo>
                    <a:pt x="480060" y="285750"/>
                  </a:lnTo>
                  <a:close/>
                </a:path>
                <a:path w="480060" h="407669">
                  <a:moveTo>
                    <a:pt x="3810" y="292100"/>
                  </a:moveTo>
                  <a:lnTo>
                    <a:pt x="0" y="292100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292100"/>
                  </a:lnTo>
                  <a:close/>
                </a:path>
                <a:path w="480060" h="407669">
                  <a:moveTo>
                    <a:pt x="480060" y="292100"/>
                  </a:moveTo>
                  <a:lnTo>
                    <a:pt x="476250" y="292100"/>
                  </a:lnTo>
                  <a:lnTo>
                    <a:pt x="476250" y="311150"/>
                  </a:lnTo>
                  <a:lnTo>
                    <a:pt x="480060" y="311150"/>
                  </a:lnTo>
                  <a:lnTo>
                    <a:pt x="480060" y="292100"/>
                  </a:lnTo>
                  <a:close/>
                </a:path>
                <a:path w="480060" h="407669">
                  <a:moveTo>
                    <a:pt x="3810" y="311150"/>
                  </a:moveTo>
                  <a:lnTo>
                    <a:pt x="0" y="311150"/>
                  </a:lnTo>
                  <a:lnTo>
                    <a:pt x="0" y="316230"/>
                  </a:lnTo>
                  <a:lnTo>
                    <a:pt x="1269" y="316230"/>
                  </a:lnTo>
                  <a:lnTo>
                    <a:pt x="1269" y="317500"/>
                  </a:lnTo>
                  <a:lnTo>
                    <a:pt x="3810" y="317500"/>
                  </a:lnTo>
                  <a:lnTo>
                    <a:pt x="3810" y="311150"/>
                  </a:lnTo>
                  <a:close/>
                </a:path>
                <a:path w="480060" h="407669">
                  <a:moveTo>
                    <a:pt x="480060" y="311150"/>
                  </a:moveTo>
                  <a:lnTo>
                    <a:pt x="476250" y="311150"/>
                  </a:lnTo>
                  <a:lnTo>
                    <a:pt x="476250" y="317500"/>
                  </a:lnTo>
                  <a:lnTo>
                    <a:pt x="480060" y="317500"/>
                  </a:lnTo>
                  <a:lnTo>
                    <a:pt x="480060" y="311150"/>
                  </a:lnTo>
                  <a:close/>
                </a:path>
                <a:path w="480060" h="407669">
                  <a:moveTo>
                    <a:pt x="381000" y="406527"/>
                  </a:moveTo>
                  <a:lnTo>
                    <a:pt x="102869" y="406527"/>
                  </a:lnTo>
                  <a:lnTo>
                    <a:pt x="102869" y="407670"/>
                  </a:lnTo>
                  <a:lnTo>
                    <a:pt x="381000" y="407670"/>
                  </a:lnTo>
                  <a:lnTo>
                    <a:pt x="381000" y="406527"/>
                  </a:lnTo>
                  <a:close/>
                </a:path>
                <a:path w="480060" h="407669">
                  <a:moveTo>
                    <a:pt x="382269" y="405257"/>
                  </a:moveTo>
                  <a:lnTo>
                    <a:pt x="100330" y="405257"/>
                  </a:lnTo>
                  <a:lnTo>
                    <a:pt x="100330" y="406527"/>
                  </a:lnTo>
                  <a:lnTo>
                    <a:pt x="382269" y="406527"/>
                  </a:lnTo>
                  <a:lnTo>
                    <a:pt x="382269" y="405257"/>
                  </a:lnTo>
                  <a:close/>
                </a:path>
                <a:path w="480060" h="407669">
                  <a:moveTo>
                    <a:pt x="384809" y="403987"/>
                  </a:moveTo>
                  <a:lnTo>
                    <a:pt x="97789" y="403987"/>
                  </a:lnTo>
                  <a:lnTo>
                    <a:pt x="97789" y="405257"/>
                  </a:lnTo>
                  <a:lnTo>
                    <a:pt x="384809" y="405257"/>
                  </a:lnTo>
                  <a:lnTo>
                    <a:pt x="384809" y="403987"/>
                  </a:lnTo>
                  <a:close/>
                </a:path>
                <a:path w="480060" h="407669">
                  <a:moveTo>
                    <a:pt x="387350" y="402717"/>
                  </a:moveTo>
                  <a:lnTo>
                    <a:pt x="95250" y="402717"/>
                  </a:lnTo>
                  <a:lnTo>
                    <a:pt x="95250" y="403987"/>
                  </a:lnTo>
                  <a:lnTo>
                    <a:pt x="387350" y="403987"/>
                  </a:lnTo>
                  <a:lnTo>
                    <a:pt x="387350" y="402717"/>
                  </a:lnTo>
                  <a:close/>
                </a:path>
                <a:path w="480060" h="407669">
                  <a:moveTo>
                    <a:pt x="480059" y="317754"/>
                  </a:moveTo>
                  <a:lnTo>
                    <a:pt x="476250" y="317754"/>
                  </a:lnTo>
                  <a:lnTo>
                    <a:pt x="476250" y="322707"/>
                  </a:lnTo>
                  <a:lnTo>
                    <a:pt x="477520" y="322707"/>
                  </a:lnTo>
                  <a:lnTo>
                    <a:pt x="477520" y="321437"/>
                  </a:lnTo>
                  <a:lnTo>
                    <a:pt x="478790" y="321437"/>
                  </a:lnTo>
                  <a:lnTo>
                    <a:pt x="478790" y="320167"/>
                  </a:lnTo>
                  <a:lnTo>
                    <a:pt x="480059" y="320167"/>
                  </a:lnTo>
                  <a:lnTo>
                    <a:pt x="480059" y="317754"/>
                  </a:lnTo>
                  <a:close/>
                </a:path>
                <a:path w="480060" h="407669">
                  <a:moveTo>
                    <a:pt x="3810" y="317754"/>
                  </a:moveTo>
                  <a:lnTo>
                    <a:pt x="2539" y="317754"/>
                  </a:lnTo>
                  <a:lnTo>
                    <a:pt x="2539" y="320167"/>
                  </a:lnTo>
                  <a:lnTo>
                    <a:pt x="3810" y="320167"/>
                  </a:lnTo>
                  <a:lnTo>
                    <a:pt x="3810" y="317754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607309" y="1590167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80">
                  <a:moveTo>
                    <a:pt x="1269" y="83692"/>
                  </a:moveTo>
                  <a:lnTo>
                    <a:pt x="0" y="83692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83947"/>
                  </a:lnTo>
                  <a:lnTo>
                    <a:pt x="1269" y="83947"/>
                  </a:lnTo>
                  <a:lnTo>
                    <a:pt x="1269" y="83692"/>
                  </a:lnTo>
                  <a:close/>
                </a:path>
                <a:path w="472439" h="398780">
                  <a:moveTo>
                    <a:pt x="472439" y="83947"/>
                  </a:moveTo>
                  <a:lnTo>
                    <a:pt x="468629" y="83947"/>
                  </a:lnTo>
                  <a:lnTo>
                    <a:pt x="468629" y="84962"/>
                  </a:lnTo>
                  <a:lnTo>
                    <a:pt x="472439" y="84962"/>
                  </a:lnTo>
                  <a:lnTo>
                    <a:pt x="472439" y="83947"/>
                  </a:lnTo>
                  <a:close/>
                </a:path>
                <a:path w="472439" h="398780">
                  <a:moveTo>
                    <a:pt x="3809" y="80137"/>
                  </a:moveTo>
                  <a:lnTo>
                    <a:pt x="2539" y="80137"/>
                  </a:lnTo>
                  <a:lnTo>
                    <a:pt x="2539" y="82676"/>
                  </a:lnTo>
                  <a:lnTo>
                    <a:pt x="1269" y="82676"/>
                  </a:lnTo>
                  <a:lnTo>
                    <a:pt x="1269" y="83692"/>
                  </a:lnTo>
                  <a:lnTo>
                    <a:pt x="3809" y="83692"/>
                  </a:lnTo>
                  <a:lnTo>
                    <a:pt x="3809" y="80137"/>
                  </a:lnTo>
                  <a:close/>
                </a:path>
                <a:path w="472439" h="398780">
                  <a:moveTo>
                    <a:pt x="469899" y="77342"/>
                  </a:moveTo>
                  <a:lnTo>
                    <a:pt x="468630" y="77342"/>
                  </a:lnTo>
                  <a:lnTo>
                    <a:pt x="468629" y="83692"/>
                  </a:lnTo>
                  <a:lnTo>
                    <a:pt x="472439" y="83692"/>
                  </a:lnTo>
                  <a:lnTo>
                    <a:pt x="472439" y="80137"/>
                  </a:lnTo>
                  <a:lnTo>
                    <a:pt x="471169" y="80137"/>
                  </a:lnTo>
                  <a:lnTo>
                    <a:pt x="471169" y="78612"/>
                  </a:lnTo>
                  <a:lnTo>
                    <a:pt x="469899" y="78612"/>
                  </a:lnTo>
                  <a:lnTo>
                    <a:pt x="469899" y="77342"/>
                  </a:lnTo>
                  <a:close/>
                </a:path>
                <a:path w="472439" h="398780">
                  <a:moveTo>
                    <a:pt x="386079" y="2412"/>
                  </a:moveTo>
                  <a:lnTo>
                    <a:pt x="86359" y="2412"/>
                  </a:lnTo>
                  <a:lnTo>
                    <a:pt x="86359" y="3810"/>
                  </a:lnTo>
                  <a:lnTo>
                    <a:pt x="386079" y="3810"/>
                  </a:lnTo>
                  <a:lnTo>
                    <a:pt x="386079" y="2412"/>
                  </a:lnTo>
                  <a:close/>
                </a:path>
                <a:path w="472439" h="398780">
                  <a:moveTo>
                    <a:pt x="91439" y="1142"/>
                  </a:moveTo>
                  <a:lnTo>
                    <a:pt x="88900" y="1142"/>
                  </a:lnTo>
                  <a:lnTo>
                    <a:pt x="88900" y="2412"/>
                  </a:lnTo>
                  <a:lnTo>
                    <a:pt x="383539" y="2412"/>
                  </a:lnTo>
                  <a:lnTo>
                    <a:pt x="383539" y="1397"/>
                  </a:lnTo>
                  <a:lnTo>
                    <a:pt x="91439" y="1397"/>
                  </a:lnTo>
                  <a:lnTo>
                    <a:pt x="91439" y="1142"/>
                  </a:lnTo>
                  <a:close/>
                </a:path>
                <a:path w="472439" h="398780">
                  <a:moveTo>
                    <a:pt x="383539" y="1142"/>
                  </a:moveTo>
                  <a:lnTo>
                    <a:pt x="381000" y="1142"/>
                  </a:lnTo>
                  <a:lnTo>
                    <a:pt x="381000" y="1397"/>
                  </a:lnTo>
                  <a:lnTo>
                    <a:pt x="383539" y="1397"/>
                  </a:lnTo>
                  <a:lnTo>
                    <a:pt x="383539" y="1142"/>
                  </a:lnTo>
                  <a:close/>
                </a:path>
                <a:path w="472439" h="398780">
                  <a:moveTo>
                    <a:pt x="381000" y="126"/>
                  </a:moveTo>
                  <a:lnTo>
                    <a:pt x="91439" y="126"/>
                  </a:lnTo>
                  <a:lnTo>
                    <a:pt x="91439" y="1142"/>
                  </a:lnTo>
                  <a:lnTo>
                    <a:pt x="381000" y="1142"/>
                  </a:lnTo>
                  <a:lnTo>
                    <a:pt x="381000" y="126"/>
                  </a:lnTo>
                  <a:close/>
                </a:path>
                <a:path w="472439" h="398780">
                  <a:moveTo>
                    <a:pt x="378459" y="0"/>
                  </a:moveTo>
                  <a:lnTo>
                    <a:pt x="93979" y="0"/>
                  </a:lnTo>
                  <a:lnTo>
                    <a:pt x="378459" y="126"/>
                  </a:lnTo>
                  <a:close/>
                </a:path>
                <a:path w="472439" h="398780">
                  <a:moveTo>
                    <a:pt x="3809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4963"/>
                  </a:lnTo>
                  <a:close/>
                </a:path>
                <a:path w="472439" h="398780">
                  <a:moveTo>
                    <a:pt x="472439" y="84963"/>
                  </a:moveTo>
                  <a:lnTo>
                    <a:pt x="468629" y="84963"/>
                  </a:lnTo>
                  <a:lnTo>
                    <a:pt x="468629" y="91312"/>
                  </a:lnTo>
                  <a:lnTo>
                    <a:pt x="472439" y="91312"/>
                  </a:lnTo>
                  <a:lnTo>
                    <a:pt x="472439" y="84963"/>
                  </a:lnTo>
                  <a:close/>
                </a:path>
                <a:path w="472439" h="398780">
                  <a:moveTo>
                    <a:pt x="3809" y="91313"/>
                  </a:moveTo>
                  <a:lnTo>
                    <a:pt x="0" y="91313"/>
                  </a:lnTo>
                  <a:lnTo>
                    <a:pt x="0" y="110362"/>
                  </a:lnTo>
                  <a:lnTo>
                    <a:pt x="3809" y="110362"/>
                  </a:lnTo>
                  <a:lnTo>
                    <a:pt x="3809" y="91313"/>
                  </a:lnTo>
                  <a:close/>
                </a:path>
                <a:path w="472439" h="398780">
                  <a:moveTo>
                    <a:pt x="472439" y="91313"/>
                  </a:moveTo>
                  <a:lnTo>
                    <a:pt x="468629" y="91313"/>
                  </a:lnTo>
                  <a:lnTo>
                    <a:pt x="468629" y="110362"/>
                  </a:lnTo>
                  <a:lnTo>
                    <a:pt x="472439" y="110362"/>
                  </a:lnTo>
                  <a:lnTo>
                    <a:pt x="472439" y="91313"/>
                  </a:lnTo>
                  <a:close/>
                </a:path>
                <a:path w="472439" h="398780">
                  <a:moveTo>
                    <a:pt x="3809" y="110363"/>
                  </a:moveTo>
                  <a:lnTo>
                    <a:pt x="0" y="110363"/>
                  </a:lnTo>
                  <a:lnTo>
                    <a:pt x="0" y="116712"/>
                  </a:lnTo>
                  <a:lnTo>
                    <a:pt x="3809" y="116712"/>
                  </a:lnTo>
                  <a:lnTo>
                    <a:pt x="3809" y="110363"/>
                  </a:lnTo>
                  <a:close/>
                </a:path>
                <a:path w="472439" h="398780">
                  <a:moveTo>
                    <a:pt x="472439" y="110363"/>
                  </a:moveTo>
                  <a:lnTo>
                    <a:pt x="468629" y="110363"/>
                  </a:lnTo>
                  <a:lnTo>
                    <a:pt x="468629" y="116712"/>
                  </a:lnTo>
                  <a:lnTo>
                    <a:pt x="472439" y="116712"/>
                  </a:lnTo>
                  <a:lnTo>
                    <a:pt x="472439" y="110363"/>
                  </a:lnTo>
                  <a:close/>
                </a:path>
                <a:path w="472439" h="398780">
                  <a:moveTo>
                    <a:pt x="3809" y="116713"/>
                  </a:moveTo>
                  <a:lnTo>
                    <a:pt x="0" y="116713"/>
                  </a:lnTo>
                  <a:lnTo>
                    <a:pt x="0" y="167512"/>
                  </a:lnTo>
                  <a:lnTo>
                    <a:pt x="3809" y="167512"/>
                  </a:lnTo>
                  <a:lnTo>
                    <a:pt x="3809" y="116713"/>
                  </a:lnTo>
                  <a:close/>
                </a:path>
                <a:path w="472439" h="398780">
                  <a:moveTo>
                    <a:pt x="472439" y="116713"/>
                  </a:moveTo>
                  <a:lnTo>
                    <a:pt x="468629" y="116713"/>
                  </a:lnTo>
                  <a:lnTo>
                    <a:pt x="468629" y="167512"/>
                  </a:lnTo>
                  <a:lnTo>
                    <a:pt x="472439" y="167512"/>
                  </a:lnTo>
                  <a:lnTo>
                    <a:pt x="472439" y="116713"/>
                  </a:lnTo>
                  <a:close/>
                </a:path>
                <a:path w="472439" h="398780">
                  <a:moveTo>
                    <a:pt x="3809" y="167513"/>
                  </a:moveTo>
                  <a:lnTo>
                    <a:pt x="0" y="167513"/>
                  </a:lnTo>
                  <a:lnTo>
                    <a:pt x="0" y="211962"/>
                  </a:lnTo>
                  <a:lnTo>
                    <a:pt x="3809" y="211962"/>
                  </a:lnTo>
                  <a:lnTo>
                    <a:pt x="3809" y="167513"/>
                  </a:lnTo>
                  <a:close/>
                </a:path>
                <a:path w="472439" h="398780">
                  <a:moveTo>
                    <a:pt x="472439" y="167513"/>
                  </a:moveTo>
                  <a:lnTo>
                    <a:pt x="468629" y="167513"/>
                  </a:lnTo>
                  <a:lnTo>
                    <a:pt x="468629" y="211962"/>
                  </a:lnTo>
                  <a:lnTo>
                    <a:pt x="472439" y="211962"/>
                  </a:lnTo>
                  <a:lnTo>
                    <a:pt x="472439" y="167513"/>
                  </a:lnTo>
                  <a:close/>
                </a:path>
                <a:path w="472439" h="398780">
                  <a:moveTo>
                    <a:pt x="3809" y="211963"/>
                  </a:moveTo>
                  <a:lnTo>
                    <a:pt x="0" y="21196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211963"/>
                  </a:lnTo>
                  <a:close/>
                </a:path>
                <a:path w="472439" h="398780">
                  <a:moveTo>
                    <a:pt x="472439" y="211963"/>
                  </a:moveTo>
                  <a:lnTo>
                    <a:pt x="468629" y="211963"/>
                  </a:lnTo>
                  <a:lnTo>
                    <a:pt x="468629" y="228473"/>
                  </a:lnTo>
                  <a:lnTo>
                    <a:pt x="472439" y="228473"/>
                  </a:lnTo>
                  <a:lnTo>
                    <a:pt x="472439" y="211963"/>
                  </a:lnTo>
                  <a:close/>
                </a:path>
                <a:path w="472439" h="398780">
                  <a:moveTo>
                    <a:pt x="3809" y="228473"/>
                  </a:moveTo>
                  <a:lnTo>
                    <a:pt x="0" y="228473"/>
                  </a:lnTo>
                  <a:lnTo>
                    <a:pt x="0" y="281813"/>
                  </a:lnTo>
                  <a:lnTo>
                    <a:pt x="3809" y="281813"/>
                  </a:lnTo>
                  <a:lnTo>
                    <a:pt x="3809" y="228473"/>
                  </a:lnTo>
                  <a:close/>
                </a:path>
                <a:path w="472439" h="398780">
                  <a:moveTo>
                    <a:pt x="472439" y="228473"/>
                  </a:moveTo>
                  <a:lnTo>
                    <a:pt x="468629" y="228473"/>
                  </a:lnTo>
                  <a:lnTo>
                    <a:pt x="468629" y="281813"/>
                  </a:lnTo>
                  <a:lnTo>
                    <a:pt x="472439" y="281813"/>
                  </a:lnTo>
                  <a:lnTo>
                    <a:pt x="472439" y="228473"/>
                  </a:lnTo>
                  <a:close/>
                </a:path>
                <a:path w="472439" h="398780">
                  <a:moveTo>
                    <a:pt x="3809" y="281813"/>
                  </a:moveTo>
                  <a:lnTo>
                    <a:pt x="0" y="28181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81813"/>
                  </a:lnTo>
                  <a:close/>
                </a:path>
                <a:path w="472439" h="398780">
                  <a:moveTo>
                    <a:pt x="472439" y="281813"/>
                  </a:moveTo>
                  <a:lnTo>
                    <a:pt x="468629" y="281813"/>
                  </a:lnTo>
                  <a:lnTo>
                    <a:pt x="468629" y="288163"/>
                  </a:lnTo>
                  <a:lnTo>
                    <a:pt x="472439" y="288163"/>
                  </a:lnTo>
                  <a:lnTo>
                    <a:pt x="472439" y="281813"/>
                  </a:lnTo>
                  <a:close/>
                </a:path>
                <a:path w="472439" h="398780">
                  <a:moveTo>
                    <a:pt x="3809" y="288163"/>
                  </a:moveTo>
                  <a:lnTo>
                    <a:pt x="0" y="288163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288163"/>
                  </a:lnTo>
                  <a:close/>
                </a:path>
                <a:path w="472439" h="398780">
                  <a:moveTo>
                    <a:pt x="472439" y="288163"/>
                  </a:moveTo>
                  <a:lnTo>
                    <a:pt x="468629" y="288163"/>
                  </a:lnTo>
                  <a:lnTo>
                    <a:pt x="468629" y="307213"/>
                  </a:lnTo>
                  <a:lnTo>
                    <a:pt x="472439" y="307213"/>
                  </a:lnTo>
                  <a:lnTo>
                    <a:pt x="472439" y="288163"/>
                  </a:lnTo>
                  <a:close/>
                </a:path>
                <a:path w="472439" h="398780">
                  <a:moveTo>
                    <a:pt x="3809" y="307213"/>
                  </a:moveTo>
                  <a:lnTo>
                    <a:pt x="0" y="307213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07213"/>
                  </a:lnTo>
                  <a:close/>
                </a:path>
                <a:path w="472439" h="398780">
                  <a:moveTo>
                    <a:pt x="472439" y="307213"/>
                  </a:moveTo>
                  <a:lnTo>
                    <a:pt x="468629" y="307213"/>
                  </a:lnTo>
                  <a:lnTo>
                    <a:pt x="468629" y="313563"/>
                  </a:lnTo>
                  <a:lnTo>
                    <a:pt x="472439" y="313563"/>
                  </a:lnTo>
                  <a:lnTo>
                    <a:pt x="472439" y="307213"/>
                  </a:lnTo>
                  <a:close/>
                </a:path>
                <a:path w="472439" h="398780">
                  <a:moveTo>
                    <a:pt x="386080" y="397383"/>
                  </a:moveTo>
                  <a:lnTo>
                    <a:pt x="90169" y="397383"/>
                  </a:lnTo>
                  <a:lnTo>
                    <a:pt x="90169" y="398653"/>
                  </a:lnTo>
                  <a:lnTo>
                    <a:pt x="386080" y="398653"/>
                  </a:lnTo>
                  <a:lnTo>
                    <a:pt x="386080" y="397383"/>
                  </a:lnTo>
                  <a:close/>
                </a:path>
                <a:path w="472439" h="398780">
                  <a:moveTo>
                    <a:pt x="388619" y="396240"/>
                  </a:moveTo>
                  <a:lnTo>
                    <a:pt x="87629" y="396240"/>
                  </a:lnTo>
                  <a:lnTo>
                    <a:pt x="87629" y="397383"/>
                  </a:lnTo>
                  <a:lnTo>
                    <a:pt x="388619" y="397383"/>
                  </a:lnTo>
                  <a:lnTo>
                    <a:pt x="388619" y="396240"/>
                  </a:lnTo>
                  <a:close/>
                </a:path>
                <a:path w="472439" h="398780">
                  <a:moveTo>
                    <a:pt x="472439" y="313817"/>
                  </a:moveTo>
                  <a:lnTo>
                    <a:pt x="468629" y="313817"/>
                  </a:lnTo>
                  <a:lnTo>
                    <a:pt x="468629" y="323850"/>
                  </a:lnTo>
                  <a:lnTo>
                    <a:pt x="469899" y="323850"/>
                  </a:lnTo>
                  <a:lnTo>
                    <a:pt x="469899" y="322453"/>
                  </a:lnTo>
                  <a:lnTo>
                    <a:pt x="471169" y="322453"/>
                  </a:lnTo>
                  <a:lnTo>
                    <a:pt x="471169" y="321183"/>
                  </a:lnTo>
                  <a:lnTo>
                    <a:pt x="472439" y="321183"/>
                  </a:lnTo>
                  <a:lnTo>
                    <a:pt x="472439" y="313817"/>
                  </a:lnTo>
                  <a:close/>
                </a:path>
                <a:path w="472439" h="398780">
                  <a:moveTo>
                    <a:pt x="3809" y="313817"/>
                  </a:moveTo>
                  <a:lnTo>
                    <a:pt x="0" y="313817"/>
                  </a:lnTo>
                  <a:lnTo>
                    <a:pt x="0" y="317500"/>
                  </a:lnTo>
                  <a:lnTo>
                    <a:pt x="1269" y="317500"/>
                  </a:lnTo>
                  <a:lnTo>
                    <a:pt x="1269" y="318643"/>
                  </a:lnTo>
                  <a:lnTo>
                    <a:pt x="2539" y="318643"/>
                  </a:lnTo>
                  <a:lnTo>
                    <a:pt x="2539" y="321183"/>
                  </a:lnTo>
                  <a:lnTo>
                    <a:pt x="3809" y="321183"/>
                  </a:lnTo>
                  <a:lnTo>
                    <a:pt x="3809" y="313817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611119" y="1593977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30">
                  <a:moveTo>
                    <a:pt x="3810" y="80010"/>
                  </a:moveTo>
                  <a:lnTo>
                    <a:pt x="0" y="80010"/>
                  </a:lnTo>
                  <a:lnTo>
                    <a:pt x="0" y="81153"/>
                  </a:lnTo>
                  <a:lnTo>
                    <a:pt x="3810" y="81153"/>
                  </a:lnTo>
                  <a:lnTo>
                    <a:pt x="3810" y="80010"/>
                  </a:lnTo>
                  <a:close/>
                </a:path>
                <a:path w="464819" h="392430">
                  <a:moveTo>
                    <a:pt x="464819" y="80010"/>
                  </a:moveTo>
                  <a:lnTo>
                    <a:pt x="461010" y="80010"/>
                  </a:lnTo>
                  <a:lnTo>
                    <a:pt x="461010" y="81153"/>
                  </a:lnTo>
                  <a:lnTo>
                    <a:pt x="464819" y="81153"/>
                  </a:lnTo>
                  <a:lnTo>
                    <a:pt x="464819" y="80010"/>
                  </a:lnTo>
                  <a:close/>
                </a:path>
                <a:path w="464819" h="392430">
                  <a:moveTo>
                    <a:pt x="2540" y="73533"/>
                  </a:moveTo>
                  <a:lnTo>
                    <a:pt x="1269" y="73533"/>
                  </a:lnTo>
                  <a:lnTo>
                    <a:pt x="1269" y="74930"/>
                  </a:lnTo>
                  <a:lnTo>
                    <a:pt x="0" y="74930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73787"/>
                  </a:lnTo>
                  <a:lnTo>
                    <a:pt x="2540" y="73787"/>
                  </a:lnTo>
                  <a:lnTo>
                    <a:pt x="2540" y="73533"/>
                  </a:lnTo>
                  <a:close/>
                </a:path>
                <a:path w="464819" h="392430">
                  <a:moveTo>
                    <a:pt x="464819" y="73787"/>
                  </a:moveTo>
                  <a:lnTo>
                    <a:pt x="461010" y="73787"/>
                  </a:lnTo>
                  <a:lnTo>
                    <a:pt x="461010" y="79883"/>
                  </a:lnTo>
                  <a:lnTo>
                    <a:pt x="464819" y="79883"/>
                  </a:lnTo>
                  <a:lnTo>
                    <a:pt x="464819" y="73787"/>
                  </a:lnTo>
                  <a:close/>
                </a:path>
                <a:path w="464819" h="392430">
                  <a:moveTo>
                    <a:pt x="3810" y="71247"/>
                  </a:moveTo>
                  <a:lnTo>
                    <a:pt x="2540" y="71247"/>
                  </a:lnTo>
                  <a:lnTo>
                    <a:pt x="2540" y="73533"/>
                  </a:lnTo>
                  <a:lnTo>
                    <a:pt x="3810" y="73533"/>
                  </a:lnTo>
                  <a:lnTo>
                    <a:pt x="3810" y="71247"/>
                  </a:lnTo>
                  <a:close/>
                </a:path>
                <a:path w="464819" h="392430">
                  <a:moveTo>
                    <a:pt x="462280" y="68580"/>
                  </a:moveTo>
                  <a:lnTo>
                    <a:pt x="461010" y="68580"/>
                  </a:lnTo>
                  <a:lnTo>
                    <a:pt x="461010" y="73533"/>
                  </a:lnTo>
                  <a:lnTo>
                    <a:pt x="464820" y="73533"/>
                  </a:lnTo>
                  <a:lnTo>
                    <a:pt x="464820" y="71247"/>
                  </a:lnTo>
                  <a:lnTo>
                    <a:pt x="463550" y="71247"/>
                  </a:lnTo>
                  <a:lnTo>
                    <a:pt x="463550" y="69977"/>
                  </a:lnTo>
                  <a:lnTo>
                    <a:pt x="462280" y="69977"/>
                  </a:lnTo>
                  <a:lnTo>
                    <a:pt x="462280" y="68580"/>
                  </a:lnTo>
                  <a:close/>
                </a:path>
                <a:path w="464819" h="392430">
                  <a:moveTo>
                    <a:pt x="77469" y="3683"/>
                  </a:moveTo>
                  <a:lnTo>
                    <a:pt x="74930" y="3683"/>
                  </a:lnTo>
                  <a:lnTo>
                    <a:pt x="77469" y="3810"/>
                  </a:lnTo>
                  <a:close/>
                </a:path>
                <a:path w="464819" h="392430">
                  <a:moveTo>
                    <a:pt x="389889" y="2667"/>
                  </a:moveTo>
                  <a:lnTo>
                    <a:pt x="77469" y="2667"/>
                  </a:lnTo>
                  <a:lnTo>
                    <a:pt x="77469" y="3683"/>
                  </a:lnTo>
                  <a:lnTo>
                    <a:pt x="389889" y="3683"/>
                  </a:lnTo>
                  <a:lnTo>
                    <a:pt x="389889" y="2667"/>
                  </a:lnTo>
                  <a:close/>
                </a:path>
                <a:path w="464819" h="392430">
                  <a:moveTo>
                    <a:pt x="81280" y="1270"/>
                  </a:moveTo>
                  <a:lnTo>
                    <a:pt x="78740" y="1270"/>
                  </a:lnTo>
                  <a:lnTo>
                    <a:pt x="78740" y="2667"/>
                  </a:lnTo>
                  <a:lnTo>
                    <a:pt x="387350" y="2667"/>
                  </a:lnTo>
                  <a:lnTo>
                    <a:pt x="387350" y="1397"/>
                  </a:lnTo>
                  <a:lnTo>
                    <a:pt x="81280" y="1397"/>
                  </a:lnTo>
                  <a:close/>
                </a:path>
                <a:path w="464819" h="392430">
                  <a:moveTo>
                    <a:pt x="387350" y="1270"/>
                  </a:moveTo>
                  <a:lnTo>
                    <a:pt x="386080" y="1270"/>
                  </a:lnTo>
                  <a:lnTo>
                    <a:pt x="387350" y="1397"/>
                  </a:lnTo>
                  <a:close/>
                </a:path>
                <a:path w="464819" h="392430">
                  <a:moveTo>
                    <a:pt x="386080" y="127"/>
                  </a:moveTo>
                  <a:lnTo>
                    <a:pt x="81280" y="127"/>
                  </a:lnTo>
                  <a:lnTo>
                    <a:pt x="81280" y="1270"/>
                  </a:lnTo>
                  <a:lnTo>
                    <a:pt x="386080" y="1270"/>
                  </a:lnTo>
                  <a:lnTo>
                    <a:pt x="386080" y="127"/>
                  </a:lnTo>
                  <a:close/>
                </a:path>
                <a:path w="464819" h="392430">
                  <a:moveTo>
                    <a:pt x="382269" y="0"/>
                  </a:moveTo>
                  <a:lnTo>
                    <a:pt x="82550" y="0"/>
                  </a:lnTo>
                  <a:lnTo>
                    <a:pt x="82550" y="127"/>
                  </a:lnTo>
                  <a:lnTo>
                    <a:pt x="382269" y="127"/>
                  </a:lnTo>
                  <a:lnTo>
                    <a:pt x="382269" y="0"/>
                  </a:lnTo>
                  <a:close/>
                </a:path>
                <a:path w="464819" h="392430">
                  <a:moveTo>
                    <a:pt x="3810" y="81153"/>
                  </a:moveTo>
                  <a:lnTo>
                    <a:pt x="0" y="81153"/>
                  </a:lnTo>
                  <a:lnTo>
                    <a:pt x="0" y="87503"/>
                  </a:lnTo>
                  <a:lnTo>
                    <a:pt x="3810" y="87503"/>
                  </a:lnTo>
                  <a:lnTo>
                    <a:pt x="3810" y="81153"/>
                  </a:lnTo>
                  <a:close/>
                </a:path>
                <a:path w="464819" h="392430">
                  <a:moveTo>
                    <a:pt x="464819" y="81153"/>
                  </a:moveTo>
                  <a:lnTo>
                    <a:pt x="461010" y="81153"/>
                  </a:lnTo>
                  <a:lnTo>
                    <a:pt x="461010" y="87503"/>
                  </a:lnTo>
                  <a:lnTo>
                    <a:pt x="464819" y="87503"/>
                  </a:lnTo>
                  <a:lnTo>
                    <a:pt x="464819" y="81153"/>
                  </a:lnTo>
                  <a:close/>
                </a:path>
                <a:path w="464819" h="392430">
                  <a:moveTo>
                    <a:pt x="3810" y="87503"/>
                  </a:moveTo>
                  <a:lnTo>
                    <a:pt x="0" y="87503"/>
                  </a:lnTo>
                  <a:lnTo>
                    <a:pt x="0" y="106553"/>
                  </a:lnTo>
                  <a:lnTo>
                    <a:pt x="3810" y="106553"/>
                  </a:lnTo>
                  <a:lnTo>
                    <a:pt x="3810" y="87503"/>
                  </a:lnTo>
                  <a:close/>
                </a:path>
                <a:path w="464819" h="392430">
                  <a:moveTo>
                    <a:pt x="464819" y="87503"/>
                  </a:moveTo>
                  <a:lnTo>
                    <a:pt x="461010" y="87503"/>
                  </a:lnTo>
                  <a:lnTo>
                    <a:pt x="461010" y="106553"/>
                  </a:lnTo>
                  <a:lnTo>
                    <a:pt x="464819" y="106553"/>
                  </a:lnTo>
                  <a:lnTo>
                    <a:pt x="464819" y="87503"/>
                  </a:lnTo>
                  <a:close/>
                </a:path>
                <a:path w="464819" h="392430">
                  <a:moveTo>
                    <a:pt x="3810" y="106553"/>
                  </a:moveTo>
                  <a:lnTo>
                    <a:pt x="0" y="106553"/>
                  </a:lnTo>
                  <a:lnTo>
                    <a:pt x="0" y="112903"/>
                  </a:lnTo>
                  <a:lnTo>
                    <a:pt x="3810" y="112903"/>
                  </a:lnTo>
                  <a:lnTo>
                    <a:pt x="3810" y="106553"/>
                  </a:lnTo>
                  <a:close/>
                </a:path>
                <a:path w="464819" h="392430">
                  <a:moveTo>
                    <a:pt x="464819" y="106553"/>
                  </a:moveTo>
                  <a:lnTo>
                    <a:pt x="461010" y="106553"/>
                  </a:lnTo>
                  <a:lnTo>
                    <a:pt x="461010" y="112903"/>
                  </a:lnTo>
                  <a:lnTo>
                    <a:pt x="464819" y="112903"/>
                  </a:lnTo>
                  <a:lnTo>
                    <a:pt x="464819" y="106553"/>
                  </a:lnTo>
                  <a:close/>
                </a:path>
                <a:path w="464819" h="392430">
                  <a:moveTo>
                    <a:pt x="3810" y="112903"/>
                  </a:moveTo>
                  <a:lnTo>
                    <a:pt x="0" y="112903"/>
                  </a:lnTo>
                  <a:lnTo>
                    <a:pt x="0" y="163703"/>
                  </a:lnTo>
                  <a:lnTo>
                    <a:pt x="3810" y="163703"/>
                  </a:lnTo>
                  <a:lnTo>
                    <a:pt x="3810" y="112903"/>
                  </a:lnTo>
                  <a:close/>
                </a:path>
                <a:path w="464819" h="392430">
                  <a:moveTo>
                    <a:pt x="464819" y="112903"/>
                  </a:moveTo>
                  <a:lnTo>
                    <a:pt x="461010" y="112903"/>
                  </a:lnTo>
                  <a:lnTo>
                    <a:pt x="461010" y="163703"/>
                  </a:lnTo>
                  <a:lnTo>
                    <a:pt x="464819" y="163703"/>
                  </a:lnTo>
                  <a:lnTo>
                    <a:pt x="464819" y="112903"/>
                  </a:lnTo>
                  <a:close/>
                </a:path>
                <a:path w="464819" h="392430">
                  <a:moveTo>
                    <a:pt x="3810" y="163703"/>
                  </a:moveTo>
                  <a:lnTo>
                    <a:pt x="0" y="163703"/>
                  </a:lnTo>
                  <a:lnTo>
                    <a:pt x="0" y="208153"/>
                  </a:lnTo>
                  <a:lnTo>
                    <a:pt x="3810" y="208153"/>
                  </a:lnTo>
                  <a:lnTo>
                    <a:pt x="3810" y="163703"/>
                  </a:lnTo>
                  <a:close/>
                </a:path>
                <a:path w="464819" h="392430">
                  <a:moveTo>
                    <a:pt x="464819" y="163703"/>
                  </a:moveTo>
                  <a:lnTo>
                    <a:pt x="461010" y="163703"/>
                  </a:lnTo>
                  <a:lnTo>
                    <a:pt x="461010" y="208153"/>
                  </a:lnTo>
                  <a:lnTo>
                    <a:pt x="464819" y="208153"/>
                  </a:lnTo>
                  <a:lnTo>
                    <a:pt x="464819" y="163703"/>
                  </a:lnTo>
                  <a:close/>
                </a:path>
                <a:path w="464819" h="392430">
                  <a:moveTo>
                    <a:pt x="3810" y="208153"/>
                  </a:moveTo>
                  <a:lnTo>
                    <a:pt x="0" y="208153"/>
                  </a:lnTo>
                  <a:lnTo>
                    <a:pt x="0" y="224663"/>
                  </a:lnTo>
                  <a:lnTo>
                    <a:pt x="3810" y="224663"/>
                  </a:lnTo>
                  <a:lnTo>
                    <a:pt x="3810" y="208153"/>
                  </a:lnTo>
                  <a:close/>
                </a:path>
                <a:path w="464819" h="392430">
                  <a:moveTo>
                    <a:pt x="464819" y="208153"/>
                  </a:moveTo>
                  <a:lnTo>
                    <a:pt x="461010" y="208153"/>
                  </a:lnTo>
                  <a:lnTo>
                    <a:pt x="461010" y="224663"/>
                  </a:lnTo>
                  <a:lnTo>
                    <a:pt x="464819" y="224663"/>
                  </a:lnTo>
                  <a:lnTo>
                    <a:pt x="464819" y="208153"/>
                  </a:lnTo>
                  <a:close/>
                </a:path>
                <a:path w="464819" h="392430">
                  <a:moveTo>
                    <a:pt x="3810" y="224663"/>
                  </a:moveTo>
                  <a:lnTo>
                    <a:pt x="0" y="224663"/>
                  </a:lnTo>
                  <a:lnTo>
                    <a:pt x="0" y="278003"/>
                  </a:lnTo>
                  <a:lnTo>
                    <a:pt x="3810" y="278003"/>
                  </a:lnTo>
                  <a:lnTo>
                    <a:pt x="3810" y="224663"/>
                  </a:lnTo>
                  <a:close/>
                </a:path>
                <a:path w="464819" h="392430">
                  <a:moveTo>
                    <a:pt x="464819" y="224663"/>
                  </a:moveTo>
                  <a:lnTo>
                    <a:pt x="461010" y="224663"/>
                  </a:lnTo>
                  <a:lnTo>
                    <a:pt x="461010" y="278003"/>
                  </a:lnTo>
                  <a:lnTo>
                    <a:pt x="464819" y="278003"/>
                  </a:lnTo>
                  <a:lnTo>
                    <a:pt x="464819" y="224663"/>
                  </a:lnTo>
                  <a:close/>
                </a:path>
                <a:path w="464819" h="392430">
                  <a:moveTo>
                    <a:pt x="3810" y="278003"/>
                  </a:moveTo>
                  <a:lnTo>
                    <a:pt x="0" y="278003"/>
                  </a:lnTo>
                  <a:lnTo>
                    <a:pt x="0" y="284353"/>
                  </a:lnTo>
                  <a:lnTo>
                    <a:pt x="3810" y="284353"/>
                  </a:lnTo>
                  <a:lnTo>
                    <a:pt x="3810" y="278003"/>
                  </a:lnTo>
                  <a:close/>
                </a:path>
                <a:path w="464819" h="392430">
                  <a:moveTo>
                    <a:pt x="464819" y="278003"/>
                  </a:moveTo>
                  <a:lnTo>
                    <a:pt x="461010" y="278003"/>
                  </a:lnTo>
                  <a:lnTo>
                    <a:pt x="461010" y="284353"/>
                  </a:lnTo>
                  <a:lnTo>
                    <a:pt x="464819" y="284353"/>
                  </a:lnTo>
                  <a:lnTo>
                    <a:pt x="464819" y="278003"/>
                  </a:lnTo>
                  <a:close/>
                </a:path>
                <a:path w="464819" h="392430">
                  <a:moveTo>
                    <a:pt x="3810" y="284353"/>
                  </a:moveTo>
                  <a:lnTo>
                    <a:pt x="0" y="28435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284353"/>
                  </a:lnTo>
                  <a:close/>
                </a:path>
                <a:path w="464819" h="392430">
                  <a:moveTo>
                    <a:pt x="464819" y="284353"/>
                  </a:moveTo>
                  <a:lnTo>
                    <a:pt x="461010" y="284353"/>
                  </a:lnTo>
                  <a:lnTo>
                    <a:pt x="461010" y="303403"/>
                  </a:lnTo>
                  <a:lnTo>
                    <a:pt x="464819" y="303403"/>
                  </a:lnTo>
                  <a:lnTo>
                    <a:pt x="464819" y="284353"/>
                  </a:lnTo>
                  <a:close/>
                </a:path>
                <a:path w="464819" h="392430">
                  <a:moveTo>
                    <a:pt x="3810" y="303403"/>
                  </a:moveTo>
                  <a:lnTo>
                    <a:pt x="0" y="30340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3403"/>
                  </a:lnTo>
                  <a:close/>
                </a:path>
                <a:path w="464819" h="392430">
                  <a:moveTo>
                    <a:pt x="464819" y="303403"/>
                  </a:moveTo>
                  <a:lnTo>
                    <a:pt x="461010" y="303403"/>
                  </a:lnTo>
                  <a:lnTo>
                    <a:pt x="461010" y="309753"/>
                  </a:lnTo>
                  <a:lnTo>
                    <a:pt x="464819" y="309753"/>
                  </a:lnTo>
                  <a:lnTo>
                    <a:pt x="464819" y="303403"/>
                  </a:lnTo>
                  <a:close/>
                </a:path>
                <a:path w="464819" h="392430">
                  <a:moveTo>
                    <a:pt x="386080" y="391033"/>
                  </a:moveTo>
                  <a:lnTo>
                    <a:pt x="81280" y="391033"/>
                  </a:lnTo>
                  <a:lnTo>
                    <a:pt x="81280" y="392303"/>
                  </a:lnTo>
                  <a:lnTo>
                    <a:pt x="386080" y="392303"/>
                  </a:lnTo>
                  <a:lnTo>
                    <a:pt x="386080" y="391033"/>
                  </a:lnTo>
                  <a:close/>
                </a:path>
                <a:path w="464819" h="392430">
                  <a:moveTo>
                    <a:pt x="388620" y="389890"/>
                  </a:moveTo>
                  <a:lnTo>
                    <a:pt x="80010" y="389890"/>
                  </a:lnTo>
                  <a:lnTo>
                    <a:pt x="80010" y="391033"/>
                  </a:lnTo>
                  <a:lnTo>
                    <a:pt x="388620" y="391033"/>
                  </a:lnTo>
                  <a:lnTo>
                    <a:pt x="388620" y="389890"/>
                  </a:lnTo>
                  <a:close/>
                </a:path>
                <a:path w="464819" h="392430">
                  <a:moveTo>
                    <a:pt x="391159" y="388493"/>
                  </a:moveTo>
                  <a:lnTo>
                    <a:pt x="77469" y="388493"/>
                  </a:lnTo>
                  <a:lnTo>
                    <a:pt x="77469" y="389890"/>
                  </a:lnTo>
                  <a:lnTo>
                    <a:pt x="391159" y="389890"/>
                  </a:lnTo>
                  <a:lnTo>
                    <a:pt x="391159" y="388493"/>
                  </a:lnTo>
                  <a:close/>
                </a:path>
                <a:path w="464819" h="392430">
                  <a:moveTo>
                    <a:pt x="464819" y="309880"/>
                  </a:moveTo>
                  <a:lnTo>
                    <a:pt x="461010" y="309880"/>
                  </a:lnTo>
                  <a:lnTo>
                    <a:pt x="461010" y="324993"/>
                  </a:lnTo>
                  <a:lnTo>
                    <a:pt x="462280" y="324993"/>
                  </a:lnTo>
                  <a:lnTo>
                    <a:pt x="462280" y="323723"/>
                  </a:lnTo>
                  <a:lnTo>
                    <a:pt x="463550" y="323723"/>
                  </a:lnTo>
                  <a:lnTo>
                    <a:pt x="463550" y="322453"/>
                  </a:lnTo>
                  <a:lnTo>
                    <a:pt x="464820" y="322453"/>
                  </a:lnTo>
                  <a:lnTo>
                    <a:pt x="464819" y="309880"/>
                  </a:lnTo>
                  <a:close/>
                </a:path>
                <a:path w="464819" h="392430">
                  <a:moveTo>
                    <a:pt x="3810" y="309880"/>
                  </a:moveTo>
                  <a:lnTo>
                    <a:pt x="0" y="309880"/>
                  </a:lnTo>
                  <a:lnTo>
                    <a:pt x="0" y="318643"/>
                  </a:lnTo>
                  <a:lnTo>
                    <a:pt x="1269" y="318643"/>
                  </a:lnTo>
                  <a:lnTo>
                    <a:pt x="1269" y="320040"/>
                  </a:lnTo>
                  <a:lnTo>
                    <a:pt x="2540" y="320040"/>
                  </a:lnTo>
                  <a:lnTo>
                    <a:pt x="2540" y="322453"/>
                  </a:lnTo>
                  <a:lnTo>
                    <a:pt x="3810" y="322453"/>
                  </a:lnTo>
                  <a:lnTo>
                    <a:pt x="3810" y="30988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614929" y="159766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09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76327"/>
                  </a:lnTo>
                  <a:close/>
                </a:path>
                <a:path w="457200" h="384810">
                  <a:moveTo>
                    <a:pt x="457200" y="76327"/>
                  </a:moveTo>
                  <a:lnTo>
                    <a:pt x="454659" y="76327"/>
                  </a:lnTo>
                  <a:lnTo>
                    <a:pt x="454659" y="77470"/>
                  </a:lnTo>
                  <a:lnTo>
                    <a:pt x="457200" y="77470"/>
                  </a:lnTo>
                  <a:lnTo>
                    <a:pt x="457200" y="76327"/>
                  </a:lnTo>
                  <a:close/>
                </a:path>
                <a:path w="457200" h="384810">
                  <a:moveTo>
                    <a:pt x="3809" y="69977"/>
                  </a:moveTo>
                  <a:lnTo>
                    <a:pt x="0" y="69977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69977"/>
                  </a:lnTo>
                  <a:close/>
                </a:path>
                <a:path w="457200" h="384810">
                  <a:moveTo>
                    <a:pt x="457200" y="69977"/>
                  </a:moveTo>
                  <a:lnTo>
                    <a:pt x="454659" y="69977"/>
                  </a:lnTo>
                  <a:lnTo>
                    <a:pt x="454659" y="76200"/>
                  </a:lnTo>
                  <a:lnTo>
                    <a:pt x="457200" y="76200"/>
                  </a:lnTo>
                  <a:lnTo>
                    <a:pt x="457200" y="69977"/>
                  </a:lnTo>
                  <a:close/>
                </a:path>
                <a:path w="457200" h="384810">
                  <a:moveTo>
                    <a:pt x="3809" y="62484"/>
                  </a:moveTo>
                  <a:lnTo>
                    <a:pt x="2539" y="62484"/>
                  </a:lnTo>
                  <a:lnTo>
                    <a:pt x="2539" y="64897"/>
                  </a:lnTo>
                  <a:lnTo>
                    <a:pt x="1269" y="64897"/>
                  </a:lnTo>
                  <a:lnTo>
                    <a:pt x="1269" y="66294"/>
                  </a:lnTo>
                  <a:lnTo>
                    <a:pt x="0" y="66294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2484"/>
                  </a:lnTo>
                  <a:close/>
                </a:path>
                <a:path w="457200" h="384810">
                  <a:moveTo>
                    <a:pt x="455929" y="61087"/>
                  </a:moveTo>
                  <a:lnTo>
                    <a:pt x="454660" y="61087"/>
                  </a:lnTo>
                  <a:lnTo>
                    <a:pt x="454659" y="69850"/>
                  </a:lnTo>
                  <a:lnTo>
                    <a:pt x="457200" y="69850"/>
                  </a:lnTo>
                  <a:lnTo>
                    <a:pt x="457199" y="62484"/>
                  </a:lnTo>
                  <a:lnTo>
                    <a:pt x="455929" y="62484"/>
                  </a:lnTo>
                  <a:lnTo>
                    <a:pt x="455929" y="61087"/>
                  </a:lnTo>
                  <a:close/>
                </a:path>
                <a:path w="457200" h="384810">
                  <a:moveTo>
                    <a:pt x="391159" y="2794"/>
                  </a:moveTo>
                  <a:lnTo>
                    <a:pt x="67309" y="2794"/>
                  </a:lnTo>
                  <a:lnTo>
                    <a:pt x="67309" y="3937"/>
                  </a:lnTo>
                  <a:lnTo>
                    <a:pt x="391159" y="3937"/>
                  </a:lnTo>
                  <a:lnTo>
                    <a:pt x="391159" y="2794"/>
                  </a:lnTo>
                  <a:close/>
                </a:path>
                <a:path w="457200" h="384810">
                  <a:moveTo>
                    <a:pt x="389889" y="1397"/>
                  </a:moveTo>
                  <a:lnTo>
                    <a:pt x="69850" y="1397"/>
                  </a:lnTo>
                  <a:lnTo>
                    <a:pt x="69850" y="2794"/>
                  </a:lnTo>
                  <a:lnTo>
                    <a:pt x="389889" y="2794"/>
                  </a:lnTo>
                  <a:lnTo>
                    <a:pt x="389889" y="1397"/>
                  </a:lnTo>
                  <a:close/>
                </a:path>
                <a:path w="457200" h="384810">
                  <a:moveTo>
                    <a:pt x="73659" y="126"/>
                  </a:moveTo>
                  <a:lnTo>
                    <a:pt x="71119" y="126"/>
                  </a:lnTo>
                  <a:lnTo>
                    <a:pt x="71119" y="1397"/>
                  </a:lnTo>
                  <a:lnTo>
                    <a:pt x="387350" y="1397"/>
                  </a:lnTo>
                  <a:lnTo>
                    <a:pt x="387350" y="253"/>
                  </a:lnTo>
                  <a:lnTo>
                    <a:pt x="73659" y="253"/>
                  </a:lnTo>
                  <a:close/>
                </a:path>
                <a:path w="457200" h="384810">
                  <a:moveTo>
                    <a:pt x="387350" y="0"/>
                  </a:moveTo>
                  <a:lnTo>
                    <a:pt x="386079" y="0"/>
                  </a:lnTo>
                  <a:lnTo>
                    <a:pt x="386079" y="253"/>
                  </a:lnTo>
                  <a:lnTo>
                    <a:pt x="387350" y="253"/>
                  </a:lnTo>
                  <a:lnTo>
                    <a:pt x="387350" y="0"/>
                  </a:lnTo>
                  <a:close/>
                </a:path>
                <a:path w="457200" h="384810">
                  <a:moveTo>
                    <a:pt x="380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77470"/>
                  </a:lnTo>
                  <a:close/>
                </a:path>
                <a:path w="457200" h="384810">
                  <a:moveTo>
                    <a:pt x="457200" y="77470"/>
                  </a:moveTo>
                  <a:lnTo>
                    <a:pt x="454659" y="77470"/>
                  </a:lnTo>
                  <a:lnTo>
                    <a:pt x="454659" y="83820"/>
                  </a:lnTo>
                  <a:lnTo>
                    <a:pt x="457200" y="83820"/>
                  </a:lnTo>
                  <a:lnTo>
                    <a:pt x="457200" y="77470"/>
                  </a:lnTo>
                  <a:close/>
                </a:path>
                <a:path w="457200" h="384810">
                  <a:moveTo>
                    <a:pt x="3809" y="83820"/>
                  </a:moveTo>
                  <a:lnTo>
                    <a:pt x="0" y="8382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83820"/>
                  </a:lnTo>
                  <a:close/>
                </a:path>
                <a:path w="457200" h="384810">
                  <a:moveTo>
                    <a:pt x="457200" y="83820"/>
                  </a:moveTo>
                  <a:lnTo>
                    <a:pt x="454659" y="83820"/>
                  </a:lnTo>
                  <a:lnTo>
                    <a:pt x="454659" y="102870"/>
                  </a:lnTo>
                  <a:lnTo>
                    <a:pt x="457200" y="102870"/>
                  </a:lnTo>
                  <a:lnTo>
                    <a:pt x="457200" y="83820"/>
                  </a:lnTo>
                  <a:close/>
                </a:path>
                <a:path w="457200" h="384810">
                  <a:moveTo>
                    <a:pt x="3809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3809" y="109220"/>
                  </a:lnTo>
                  <a:lnTo>
                    <a:pt x="3809" y="102870"/>
                  </a:lnTo>
                  <a:close/>
                </a:path>
                <a:path w="457200" h="384810">
                  <a:moveTo>
                    <a:pt x="457200" y="102870"/>
                  </a:moveTo>
                  <a:lnTo>
                    <a:pt x="454659" y="102870"/>
                  </a:lnTo>
                  <a:lnTo>
                    <a:pt x="454659" y="109220"/>
                  </a:lnTo>
                  <a:lnTo>
                    <a:pt x="457200" y="109220"/>
                  </a:lnTo>
                  <a:lnTo>
                    <a:pt x="457200" y="102870"/>
                  </a:lnTo>
                  <a:close/>
                </a:path>
                <a:path w="457200" h="384810">
                  <a:moveTo>
                    <a:pt x="3809" y="109220"/>
                  </a:moveTo>
                  <a:lnTo>
                    <a:pt x="0" y="109220"/>
                  </a:lnTo>
                  <a:lnTo>
                    <a:pt x="0" y="160020"/>
                  </a:lnTo>
                  <a:lnTo>
                    <a:pt x="3809" y="160020"/>
                  </a:lnTo>
                  <a:lnTo>
                    <a:pt x="3809" y="109220"/>
                  </a:lnTo>
                  <a:close/>
                </a:path>
                <a:path w="457200" h="384810">
                  <a:moveTo>
                    <a:pt x="457200" y="109220"/>
                  </a:moveTo>
                  <a:lnTo>
                    <a:pt x="454659" y="109220"/>
                  </a:lnTo>
                  <a:lnTo>
                    <a:pt x="454659" y="160020"/>
                  </a:lnTo>
                  <a:lnTo>
                    <a:pt x="457200" y="160020"/>
                  </a:lnTo>
                  <a:lnTo>
                    <a:pt x="457200" y="109220"/>
                  </a:lnTo>
                  <a:close/>
                </a:path>
                <a:path w="457200" h="384810">
                  <a:moveTo>
                    <a:pt x="3809" y="160020"/>
                  </a:moveTo>
                  <a:lnTo>
                    <a:pt x="0" y="160020"/>
                  </a:lnTo>
                  <a:lnTo>
                    <a:pt x="0" y="204470"/>
                  </a:lnTo>
                  <a:lnTo>
                    <a:pt x="3809" y="204470"/>
                  </a:lnTo>
                  <a:lnTo>
                    <a:pt x="3809" y="160020"/>
                  </a:lnTo>
                  <a:close/>
                </a:path>
                <a:path w="457200" h="384810">
                  <a:moveTo>
                    <a:pt x="457200" y="160020"/>
                  </a:moveTo>
                  <a:lnTo>
                    <a:pt x="454659" y="160020"/>
                  </a:lnTo>
                  <a:lnTo>
                    <a:pt x="454659" y="204470"/>
                  </a:lnTo>
                  <a:lnTo>
                    <a:pt x="457200" y="204470"/>
                  </a:lnTo>
                  <a:lnTo>
                    <a:pt x="457200" y="160020"/>
                  </a:lnTo>
                  <a:close/>
                </a:path>
                <a:path w="457200" h="384810">
                  <a:moveTo>
                    <a:pt x="3809" y="204470"/>
                  </a:moveTo>
                  <a:lnTo>
                    <a:pt x="0" y="20447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204470"/>
                  </a:lnTo>
                  <a:close/>
                </a:path>
                <a:path w="457200" h="384810">
                  <a:moveTo>
                    <a:pt x="457200" y="204470"/>
                  </a:moveTo>
                  <a:lnTo>
                    <a:pt x="454659" y="204470"/>
                  </a:lnTo>
                  <a:lnTo>
                    <a:pt x="454659" y="220980"/>
                  </a:lnTo>
                  <a:lnTo>
                    <a:pt x="457200" y="220980"/>
                  </a:lnTo>
                  <a:lnTo>
                    <a:pt x="457200" y="204470"/>
                  </a:lnTo>
                  <a:close/>
                </a:path>
                <a:path w="457200" h="384810">
                  <a:moveTo>
                    <a:pt x="3809" y="220980"/>
                  </a:moveTo>
                  <a:lnTo>
                    <a:pt x="0" y="22098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20980"/>
                  </a:lnTo>
                  <a:close/>
                </a:path>
                <a:path w="457200" h="384810">
                  <a:moveTo>
                    <a:pt x="457200" y="220980"/>
                  </a:moveTo>
                  <a:lnTo>
                    <a:pt x="454659" y="220980"/>
                  </a:lnTo>
                  <a:lnTo>
                    <a:pt x="454659" y="274320"/>
                  </a:lnTo>
                  <a:lnTo>
                    <a:pt x="457200" y="274320"/>
                  </a:lnTo>
                  <a:lnTo>
                    <a:pt x="457200" y="220980"/>
                  </a:lnTo>
                  <a:close/>
                </a:path>
                <a:path w="457200" h="384810">
                  <a:moveTo>
                    <a:pt x="3809" y="274320"/>
                  </a:moveTo>
                  <a:lnTo>
                    <a:pt x="0" y="27432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4320"/>
                  </a:lnTo>
                  <a:close/>
                </a:path>
                <a:path w="457200" h="384810">
                  <a:moveTo>
                    <a:pt x="457200" y="274320"/>
                  </a:moveTo>
                  <a:lnTo>
                    <a:pt x="454659" y="274320"/>
                  </a:lnTo>
                  <a:lnTo>
                    <a:pt x="454659" y="280670"/>
                  </a:lnTo>
                  <a:lnTo>
                    <a:pt x="457200" y="280670"/>
                  </a:lnTo>
                  <a:lnTo>
                    <a:pt x="457200" y="274320"/>
                  </a:lnTo>
                  <a:close/>
                </a:path>
                <a:path w="457200" h="384810">
                  <a:moveTo>
                    <a:pt x="3809" y="280670"/>
                  </a:moveTo>
                  <a:lnTo>
                    <a:pt x="0" y="28067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80670"/>
                  </a:lnTo>
                  <a:close/>
                </a:path>
                <a:path w="457200" h="384810">
                  <a:moveTo>
                    <a:pt x="457200" y="280670"/>
                  </a:moveTo>
                  <a:lnTo>
                    <a:pt x="454659" y="280670"/>
                  </a:lnTo>
                  <a:lnTo>
                    <a:pt x="454659" y="299720"/>
                  </a:lnTo>
                  <a:lnTo>
                    <a:pt x="457200" y="299720"/>
                  </a:lnTo>
                  <a:lnTo>
                    <a:pt x="457200" y="280670"/>
                  </a:lnTo>
                  <a:close/>
                </a:path>
                <a:path w="457200" h="384810">
                  <a:moveTo>
                    <a:pt x="3809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9720"/>
                  </a:lnTo>
                  <a:close/>
                </a:path>
                <a:path w="457200" h="384810">
                  <a:moveTo>
                    <a:pt x="457200" y="299720"/>
                  </a:moveTo>
                  <a:lnTo>
                    <a:pt x="454659" y="299720"/>
                  </a:lnTo>
                  <a:lnTo>
                    <a:pt x="454659" y="306070"/>
                  </a:lnTo>
                  <a:lnTo>
                    <a:pt x="457200" y="306070"/>
                  </a:lnTo>
                  <a:lnTo>
                    <a:pt x="457200" y="299720"/>
                  </a:lnTo>
                  <a:close/>
                </a:path>
                <a:path w="457200" h="384810">
                  <a:moveTo>
                    <a:pt x="388619" y="383540"/>
                  </a:moveTo>
                  <a:lnTo>
                    <a:pt x="71119" y="383540"/>
                  </a:lnTo>
                  <a:lnTo>
                    <a:pt x="71119" y="384810"/>
                  </a:lnTo>
                  <a:lnTo>
                    <a:pt x="388619" y="384810"/>
                  </a:lnTo>
                  <a:lnTo>
                    <a:pt x="388619" y="383540"/>
                  </a:lnTo>
                  <a:close/>
                </a:path>
                <a:path w="457200" h="384810">
                  <a:moveTo>
                    <a:pt x="391160" y="382397"/>
                  </a:moveTo>
                  <a:lnTo>
                    <a:pt x="69850" y="382397"/>
                  </a:lnTo>
                  <a:lnTo>
                    <a:pt x="69850" y="383540"/>
                  </a:lnTo>
                  <a:lnTo>
                    <a:pt x="391160" y="383540"/>
                  </a:lnTo>
                  <a:lnTo>
                    <a:pt x="391160" y="382397"/>
                  </a:lnTo>
                  <a:close/>
                </a:path>
                <a:path w="457200" h="384810">
                  <a:moveTo>
                    <a:pt x="393699" y="381000"/>
                  </a:moveTo>
                  <a:lnTo>
                    <a:pt x="67309" y="381000"/>
                  </a:lnTo>
                  <a:lnTo>
                    <a:pt x="67309" y="382397"/>
                  </a:lnTo>
                  <a:lnTo>
                    <a:pt x="393699" y="382397"/>
                  </a:lnTo>
                  <a:lnTo>
                    <a:pt x="393699" y="381000"/>
                  </a:lnTo>
                  <a:close/>
                </a:path>
                <a:path w="457200" h="384810">
                  <a:moveTo>
                    <a:pt x="457200" y="306324"/>
                  </a:moveTo>
                  <a:lnTo>
                    <a:pt x="454659" y="306324"/>
                  </a:lnTo>
                  <a:lnTo>
                    <a:pt x="454659" y="325247"/>
                  </a:lnTo>
                  <a:lnTo>
                    <a:pt x="455929" y="325247"/>
                  </a:lnTo>
                  <a:lnTo>
                    <a:pt x="455929" y="323850"/>
                  </a:lnTo>
                  <a:lnTo>
                    <a:pt x="457199" y="323850"/>
                  </a:lnTo>
                  <a:lnTo>
                    <a:pt x="457200" y="306324"/>
                  </a:lnTo>
                  <a:close/>
                </a:path>
                <a:path w="457200" h="384810">
                  <a:moveTo>
                    <a:pt x="3809" y="306324"/>
                  </a:moveTo>
                  <a:lnTo>
                    <a:pt x="0" y="306324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1310"/>
                  </a:lnTo>
                  <a:lnTo>
                    <a:pt x="2539" y="321310"/>
                  </a:lnTo>
                  <a:lnTo>
                    <a:pt x="2539" y="323850"/>
                  </a:lnTo>
                  <a:lnTo>
                    <a:pt x="3809" y="323850"/>
                  </a:lnTo>
                  <a:lnTo>
                    <a:pt x="3809" y="306324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618740" y="1601597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10" y="72390"/>
                  </a:moveTo>
                  <a:lnTo>
                    <a:pt x="0" y="72390"/>
                  </a:lnTo>
                  <a:lnTo>
                    <a:pt x="0" y="73533"/>
                  </a:lnTo>
                  <a:lnTo>
                    <a:pt x="3810" y="73533"/>
                  </a:lnTo>
                  <a:lnTo>
                    <a:pt x="3810" y="72390"/>
                  </a:lnTo>
                  <a:close/>
                </a:path>
                <a:path w="450850" h="377189">
                  <a:moveTo>
                    <a:pt x="450850" y="72390"/>
                  </a:moveTo>
                  <a:lnTo>
                    <a:pt x="447040" y="72390"/>
                  </a:lnTo>
                  <a:lnTo>
                    <a:pt x="447040" y="73533"/>
                  </a:lnTo>
                  <a:lnTo>
                    <a:pt x="450850" y="73533"/>
                  </a:lnTo>
                  <a:lnTo>
                    <a:pt x="450850" y="72390"/>
                  </a:lnTo>
                  <a:close/>
                </a:path>
                <a:path w="450850" h="377189">
                  <a:moveTo>
                    <a:pt x="3810" y="66040"/>
                  </a:moveTo>
                  <a:lnTo>
                    <a:pt x="0" y="66040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66040"/>
                  </a:lnTo>
                  <a:close/>
                </a:path>
                <a:path w="450850" h="377189">
                  <a:moveTo>
                    <a:pt x="450850" y="66040"/>
                  </a:moveTo>
                  <a:lnTo>
                    <a:pt x="447040" y="66040"/>
                  </a:lnTo>
                  <a:lnTo>
                    <a:pt x="447040" y="72262"/>
                  </a:lnTo>
                  <a:lnTo>
                    <a:pt x="450850" y="72262"/>
                  </a:lnTo>
                  <a:lnTo>
                    <a:pt x="450850" y="66040"/>
                  </a:lnTo>
                  <a:close/>
                </a:path>
                <a:path w="450850" h="377189">
                  <a:moveTo>
                    <a:pt x="1270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57276"/>
                  </a:lnTo>
                  <a:lnTo>
                    <a:pt x="1270" y="57276"/>
                  </a:lnTo>
                  <a:close/>
                </a:path>
                <a:path w="450850" h="377189">
                  <a:moveTo>
                    <a:pt x="450850" y="57276"/>
                  </a:moveTo>
                  <a:lnTo>
                    <a:pt x="447040" y="57276"/>
                  </a:lnTo>
                  <a:lnTo>
                    <a:pt x="447040" y="65912"/>
                  </a:lnTo>
                  <a:lnTo>
                    <a:pt x="450850" y="65912"/>
                  </a:lnTo>
                  <a:lnTo>
                    <a:pt x="450850" y="57276"/>
                  </a:lnTo>
                  <a:close/>
                </a:path>
                <a:path w="450850" h="377189">
                  <a:moveTo>
                    <a:pt x="3810" y="53466"/>
                  </a:moveTo>
                  <a:lnTo>
                    <a:pt x="2540" y="53466"/>
                  </a:lnTo>
                  <a:lnTo>
                    <a:pt x="2540" y="56007"/>
                  </a:lnTo>
                  <a:lnTo>
                    <a:pt x="1270" y="56007"/>
                  </a:lnTo>
                  <a:lnTo>
                    <a:pt x="1270" y="57150"/>
                  </a:lnTo>
                  <a:lnTo>
                    <a:pt x="3810" y="57150"/>
                  </a:lnTo>
                  <a:lnTo>
                    <a:pt x="3810" y="53466"/>
                  </a:lnTo>
                  <a:close/>
                </a:path>
                <a:path w="450850" h="377189">
                  <a:moveTo>
                    <a:pt x="448310" y="52197"/>
                  </a:moveTo>
                  <a:lnTo>
                    <a:pt x="447040" y="52197"/>
                  </a:lnTo>
                  <a:lnTo>
                    <a:pt x="447040" y="57150"/>
                  </a:lnTo>
                  <a:lnTo>
                    <a:pt x="450850" y="57150"/>
                  </a:lnTo>
                  <a:lnTo>
                    <a:pt x="450850" y="56007"/>
                  </a:lnTo>
                  <a:lnTo>
                    <a:pt x="449580" y="56007"/>
                  </a:lnTo>
                  <a:lnTo>
                    <a:pt x="449580" y="53466"/>
                  </a:lnTo>
                  <a:lnTo>
                    <a:pt x="448310" y="53466"/>
                  </a:lnTo>
                  <a:lnTo>
                    <a:pt x="448310" y="52197"/>
                  </a:lnTo>
                  <a:close/>
                </a:path>
                <a:path w="450850" h="377189">
                  <a:moveTo>
                    <a:pt x="59690" y="2412"/>
                  </a:moveTo>
                  <a:lnTo>
                    <a:pt x="57150" y="2412"/>
                  </a:lnTo>
                  <a:lnTo>
                    <a:pt x="59690" y="2539"/>
                  </a:lnTo>
                  <a:close/>
                </a:path>
                <a:path w="450850" h="377189">
                  <a:moveTo>
                    <a:pt x="392430" y="1397"/>
                  </a:moveTo>
                  <a:lnTo>
                    <a:pt x="59690" y="1397"/>
                  </a:lnTo>
                  <a:lnTo>
                    <a:pt x="59690" y="2412"/>
                  </a:lnTo>
                  <a:lnTo>
                    <a:pt x="392430" y="2412"/>
                  </a:lnTo>
                  <a:lnTo>
                    <a:pt x="392430" y="1397"/>
                  </a:lnTo>
                  <a:close/>
                </a:path>
                <a:path w="450850" h="377189">
                  <a:moveTo>
                    <a:pt x="63500" y="0"/>
                  </a:moveTo>
                  <a:lnTo>
                    <a:pt x="60960" y="0"/>
                  </a:lnTo>
                  <a:lnTo>
                    <a:pt x="60960" y="1397"/>
                  </a:lnTo>
                  <a:lnTo>
                    <a:pt x="389890" y="1397"/>
                  </a:lnTo>
                  <a:lnTo>
                    <a:pt x="389890" y="126"/>
                  </a:lnTo>
                  <a:lnTo>
                    <a:pt x="63500" y="126"/>
                  </a:lnTo>
                  <a:close/>
                </a:path>
                <a:path w="450850" h="377189">
                  <a:moveTo>
                    <a:pt x="389890" y="0"/>
                  </a:moveTo>
                  <a:lnTo>
                    <a:pt x="387350" y="0"/>
                  </a:lnTo>
                  <a:lnTo>
                    <a:pt x="389890" y="126"/>
                  </a:lnTo>
                  <a:close/>
                </a:path>
                <a:path w="450850" h="377189">
                  <a:moveTo>
                    <a:pt x="3810" y="73533"/>
                  </a:moveTo>
                  <a:lnTo>
                    <a:pt x="0" y="73533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73533"/>
                  </a:lnTo>
                  <a:close/>
                </a:path>
                <a:path w="450850" h="377189">
                  <a:moveTo>
                    <a:pt x="450850" y="73533"/>
                  </a:moveTo>
                  <a:lnTo>
                    <a:pt x="447040" y="73533"/>
                  </a:lnTo>
                  <a:lnTo>
                    <a:pt x="447040" y="79883"/>
                  </a:lnTo>
                  <a:lnTo>
                    <a:pt x="450850" y="79883"/>
                  </a:lnTo>
                  <a:lnTo>
                    <a:pt x="450850" y="73533"/>
                  </a:lnTo>
                  <a:close/>
                </a:path>
                <a:path w="450850" h="377189">
                  <a:moveTo>
                    <a:pt x="3810" y="79883"/>
                  </a:moveTo>
                  <a:lnTo>
                    <a:pt x="0" y="79883"/>
                  </a:lnTo>
                  <a:lnTo>
                    <a:pt x="0" y="98933"/>
                  </a:lnTo>
                  <a:lnTo>
                    <a:pt x="3810" y="98933"/>
                  </a:lnTo>
                  <a:lnTo>
                    <a:pt x="3810" y="79883"/>
                  </a:lnTo>
                  <a:close/>
                </a:path>
                <a:path w="450850" h="377189">
                  <a:moveTo>
                    <a:pt x="450850" y="79883"/>
                  </a:moveTo>
                  <a:lnTo>
                    <a:pt x="447040" y="79883"/>
                  </a:lnTo>
                  <a:lnTo>
                    <a:pt x="447040" y="98933"/>
                  </a:lnTo>
                  <a:lnTo>
                    <a:pt x="450850" y="98933"/>
                  </a:lnTo>
                  <a:lnTo>
                    <a:pt x="450850" y="79883"/>
                  </a:lnTo>
                  <a:close/>
                </a:path>
                <a:path w="450850" h="377189">
                  <a:moveTo>
                    <a:pt x="3810" y="98933"/>
                  </a:moveTo>
                  <a:lnTo>
                    <a:pt x="0" y="98933"/>
                  </a:lnTo>
                  <a:lnTo>
                    <a:pt x="0" y="105283"/>
                  </a:lnTo>
                  <a:lnTo>
                    <a:pt x="3810" y="105283"/>
                  </a:lnTo>
                  <a:lnTo>
                    <a:pt x="3810" y="98933"/>
                  </a:lnTo>
                  <a:close/>
                </a:path>
                <a:path w="450850" h="377189">
                  <a:moveTo>
                    <a:pt x="450850" y="98933"/>
                  </a:moveTo>
                  <a:lnTo>
                    <a:pt x="447040" y="98933"/>
                  </a:lnTo>
                  <a:lnTo>
                    <a:pt x="447040" y="105283"/>
                  </a:lnTo>
                  <a:lnTo>
                    <a:pt x="450850" y="105283"/>
                  </a:lnTo>
                  <a:lnTo>
                    <a:pt x="450850" y="98933"/>
                  </a:lnTo>
                  <a:close/>
                </a:path>
                <a:path w="450850" h="377189">
                  <a:moveTo>
                    <a:pt x="3810" y="105283"/>
                  </a:moveTo>
                  <a:lnTo>
                    <a:pt x="0" y="105283"/>
                  </a:lnTo>
                  <a:lnTo>
                    <a:pt x="0" y="156083"/>
                  </a:lnTo>
                  <a:lnTo>
                    <a:pt x="3810" y="156083"/>
                  </a:lnTo>
                  <a:lnTo>
                    <a:pt x="3810" y="105283"/>
                  </a:lnTo>
                  <a:close/>
                </a:path>
                <a:path w="450850" h="377189">
                  <a:moveTo>
                    <a:pt x="450850" y="105283"/>
                  </a:moveTo>
                  <a:lnTo>
                    <a:pt x="447040" y="105283"/>
                  </a:lnTo>
                  <a:lnTo>
                    <a:pt x="447040" y="156083"/>
                  </a:lnTo>
                  <a:lnTo>
                    <a:pt x="450850" y="156083"/>
                  </a:lnTo>
                  <a:lnTo>
                    <a:pt x="450850" y="105283"/>
                  </a:lnTo>
                  <a:close/>
                </a:path>
                <a:path w="450850" h="377189">
                  <a:moveTo>
                    <a:pt x="3810" y="156083"/>
                  </a:moveTo>
                  <a:lnTo>
                    <a:pt x="0" y="156083"/>
                  </a:lnTo>
                  <a:lnTo>
                    <a:pt x="0" y="200533"/>
                  </a:lnTo>
                  <a:lnTo>
                    <a:pt x="3810" y="200533"/>
                  </a:lnTo>
                  <a:lnTo>
                    <a:pt x="3810" y="156083"/>
                  </a:lnTo>
                  <a:close/>
                </a:path>
                <a:path w="450850" h="377189">
                  <a:moveTo>
                    <a:pt x="450850" y="156083"/>
                  </a:moveTo>
                  <a:lnTo>
                    <a:pt x="447040" y="156083"/>
                  </a:lnTo>
                  <a:lnTo>
                    <a:pt x="447040" y="200533"/>
                  </a:lnTo>
                  <a:lnTo>
                    <a:pt x="450850" y="200533"/>
                  </a:lnTo>
                  <a:lnTo>
                    <a:pt x="450850" y="156083"/>
                  </a:lnTo>
                  <a:close/>
                </a:path>
                <a:path w="450850" h="377189">
                  <a:moveTo>
                    <a:pt x="3810" y="200533"/>
                  </a:moveTo>
                  <a:lnTo>
                    <a:pt x="0" y="200533"/>
                  </a:lnTo>
                  <a:lnTo>
                    <a:pt x="0" y="217043"/>
                  </a:lnTo>
                  <a:lnTo>
                    <a:pt x="3810" y="217043"/>
                  </a:lnTo>
                  <a:lnTo>
                    <a:pt x="3810" y="200533"/>
                  </a:lnTo>
                  <a:close/>
                </a:path>
                <a:path w="450850" h="377189">
                  <a:moveTo>
                    <a:pt x="450850" y="200533"/>
                  </a:moveTo>
                  <a:lnTo>
                    <a:pt x="447040" y="200533"/>
                  </a:lnTo>
                  <a:lnTo>
                    <a:pt x="447040" y="217043"/>
                  </a:lnTo>
                  <a:lnTo>
                    <a:pt x="450850" y="217043"/>
                  </a:lnTo>
                  <a:lnTo>
                    <a:pt x="450850" y="200533"/>
                  </a:lnTo>
                  <a:close/>
                </a:path>
                <a:path w="450850" h="377189">
                  <a:moveTo>
                    <a:pt x="3810" y="217043"/>
                  </a:moveTo>
                  <a:lnTo>
                    <a:pt x="0" y="217043"/>
                  </a:lnTo>
                  <a:lnTo>
                    <a:pt x="0" y="270383"/>
                  </a:lnTo>
                  <a:lnTo>
                    <a:pt x="3810" y="270383"/>
                  </a:lnTo>
                  <a:lnTo>
                    <a:pt x="3810" y="217043"/>
                  </a:lnTo>
                  <a:close/>
                </a:path>
                <a:path w="450850" h="377189">
                  <a:moveTo>
                    <a:pt x="450850" y="217043"/>
                  </a:moveTo>
                  <a:lnTo>
                    <a:pt x="447040" y="217043"/>
                  </a:lnTo>
                  <a:lnTo>
                    <a:pt x="447040" y="270383"/>
                  </a:lnTo>
                  <a:lnTo>
                    <a:pt x="450850" y="270383"/>
                  </a:lnTo>
                  <a:lnTo>
                    <a:pt x="450850" y="217043"/>
                  </a:lnTo>
                  <a:close/>
                </a:path>
                <a:path w="450850" h="377189">
                  <a:moveTo>
                    <a:pt x="3810" y="270383"/>
                  </a:moveTo>
                  <a:lnTo>
                    <a:pt x="0" y="270383"/>
                  </a:lnTo>
                  <a:lnTo>
                    <a:pt x="0" y="276733"/>
                  </a:lnTo>
                  <a:lnTo>
                    <a:pt x="3810" y="276733"/>
                  </a:lnTo>
                  <a:lnTo>
                    <a:pt x="3810" y="270383"/>
                  </a:lnTo>
                  <a:close/>
                </a:path>
                <a:path w="450850" h="377189">
                  <a:moveTo>
                    <a:pt x="450850" y="270383"/>
                  </a:moveTo>
                  <a:lnTo>
                    <a:pt x="447040" y="270383"/>
                  </a:lnTo>
                  <a:lnTo>
                    <a:pt x="447040" y="276733"/>
                  </a:lnTo>
                  <a:lnTo>
                    <a:pt x="450850" y="276733"/>
                  </a:lnTo>
                  <a:lnTo>
                    <a:pt x="450850" y="270383"/>
                  </a:lnTo>
                  <a:close/>
                </a:path>
                <a:path w="450850" h="377189">
                  <a:moveTo>
                    <a:pt x="3810" y="276733"/>
                  </a:moveTo>
                  <a:lnTo>
                    <a:pt x="0" y="276733"/>
                  </a:lnTo>
                  <a:lnTo>
                    <a:pt x="0" y="295783"/>
                  </a:lnTo>
                  <a:lnTo>
                    <a:pt x="3810" y="295783"/>
                  </a:lnTo>
                  <a:lnTo>
                    <a:pt x="3810" y="276733"/>
                  </a:lnTo>
                  <a:close/>
                </a:path>
                <a:path w="450850" h="377189">
                  <a:moveTo>
                    <a:pt x="450850" y="276733"/>
                  </a:moveTo>
                  <a:lnTo>
                    <a:pt x="447040" y="276733"/>
                  </a:lnTo>
                  <a:lnTo>
                    <a:pt x="447040" y="295783"/>
                  </a:lnTo>
                  <a:lnTo>
                    <a:pt x="450850" y="295783"/>
                  </a:lnTo>
                  <a:lnTo>
                    <a:pt x="450850" y="276733"/>
                  </a:lnTo>
                  <a:close/>
                </a:path>
                <a:path w="450850" h="377189">
                  <a:moveTo>
                    <a:pt x="3810" y="295783"/>
                  </a:moveTo>
                  <a:lnTo>
                    <a:pt x="0" y="295783"/>
                  </a:lnTo>
                  <a:lnTo>
                    <a:pt x="0" y="302133"/>
                  </a:lnTo>
                  <a:lnTo>
                    <a:pt x="3810" y="302133"/>
                  </a:lnTo>
                  <a:lnTo>
                    <a:pt x="3810" y="295783"/>
                  </a:lnTo>
                  <a:close/>
                </a:path>
                <a:path w="450850" h="377189">
                  <a:moveTo>
                    <a:pt x="450850" y="295783"/>
                  </a:moveTo>
                  <a:lnTo>
                    <a:pt x="447040" y="295783"/>
                  </a:lnTo>
                  <a:lnTo>
                    <a:pt x="447040" y="302133"/>
                  </a:lnTo>
                  <a:lnTo>
                    <a:pt x="450850" y="302133"/>
                  </a:lnTo>
                  <a:lnTo>
                    <a:pt x="450850" y="295783"/>
                  </a:lnTo>
                  <a:close/>
                </a:path>
                <a:path w="450850" h="377189">
                  <a:moveTo>
                    <a:pt x="392430" y="375920"/>
                  </a:moveTo>
                  <a:lnTo>
                    <a:pt x="60960" y="375920"/>
                  </a:lnTo>
                  <a:lnTo>
                    <a:pt x="60960" y="377063"/>
                  </a:lnTo>
                  <a:lnTo>
                    <a:pt x="392430" y="377063"/>
                  </a:lnTo>
                  <a:lnTo>
                    <a:pt x="392430" y="375920"/>
                  </a:lnTo>
                  <a:close/>
                </a:path>
                <a:path w="450850" h="377189">
                  <a:moveTo>
                    <a:pt x="393700" y="374650"/>
                  </a:moveTo>
                  <a:lnTo>
                    <a:pt x="58420" y="374650"/>
                  </a:lnTo>
                  <a:lnTo>
                    <a:pt x="58420" y="375920"/>
                  </a:lnTo>
                  <a:lnTo>
                    <a:pt x="393700" y="375920"/>
                  </a:lnTo>
                  <a:lnTo>
                    <a:pt x="393700" y="374650"/>
                  </a:lnTo>
                  <a:close/>
                </a:path>
                <a:path w="450850" h="377189">
                  <a:moveTo>
                    <a:pt x="396239" y="373253"/>
                  </a:moveTo>
                  <a:lnTo>
                    <a:pt x="57150" y="373253"/>
                  </a:lnTo>
                  <a:lnTo>
                    <a:pt x="57150" y="374650"/>
                  </a:lnTo>
                  <a:lnTo>
                    <a:pt x="396239" y="374650"/>
                  </a:lnTo>
                  <a:lnTo>
                    <a:pt x="396239" y="373253"/>
                  </a:lnTo>
                  <a:close/>
                </a:path>
                <a:path w="450850" h="377189">
                  <a:moveTo>
                    <a:pt x="450850" y="302387"/>
                  </a:moveTo>
                  <a:lnTo>
                    <a:pt x="447040" y="302387"/>
                  </a:lnTo>
                  <a:lnTo>
                    <a:pt x="447040" y="326263"/>
                  </a:lnTo>
                  <a:lnTo>
                    <a:pt x="448310" y="326263"/>
                  </a:lnTo>
                  <a:lnTo>
                    <a:pt x="448310" y="323850"/>
                  </a:lnTo>
                  <a:lnTo>
                    <a:pt x="449580" y="323850"/>
                  </a:lnTo>
                  <a:lnTo>
                    <a:pt x="449580" y="322453"/>
                  </a:lnTo>
                  <a:lnTo>
                    <a:pt x="450850" y="322453"/>
                  </a:lnTo>
                  <a:lnTo>
                    <a:pt x="450850" y="302387"/>
                  </a:lnTo>
                  <a:close/>
                </a:path>
                <a:path w="450850" h="377189">
                  <a:moveTo>
                    <a:pt x="3810" y="302387"/>
                  </a:moveTo>
                  <a:lnTo>
                    <a:pt x="0" y="302387"/>
                  </a:lnTo>
                  <a:lnTo>
                    <a:pt x="0" y="321310"/>
                  </a:lnTo>
                  <a:lnTo>
                    <a:pt x="1270" y="321310"/>
                  </a:lnTo>
                  <a:lnTo>
                    <a:pt x="1270" y="322453"/>
                  </a:lnTo>
                  <a:lnTo>
                    <a:pt x="2540" y="322453"/>
                  </a:lnTo>
                  <a:lnTo>
                    <a:pt x="2540" y="323850"/>
                  </a:lnTo>
                  <a:lnTo>
                    <a:pt x="3810" y="323850"/>
                  </a:lnTo>
                  <a:lnTo>
                    <a:pt x="3810" y="302387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622550" y="160401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810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3810" y="71120"/>
                  </a:lnTo>
                  <a:lnTo>
                    <a:pt x="3810" y="69977"/>
                  </a:lnTo>
                  <a:close/>
                </a:path>
                <a:path w="443230" h="370839">
                  <a:moveTo>
                    <a:pt x="443230" y="69977"/>
                  </a:moveTo>
                  <a:lnTo>
                    <a:pt x="439419" y="69977"/>
                  </a:lnTo>
                  <a:lnTo>
                    <a:pt x="439419" y="71120"/>
                  </a:lnTo>
                  <a:lnTo>
                    <a:pt x="443230" y="71120"/>
                  </a:lnTo>
                  <a:lnTo>
                    <a:pt x="443230" y="69977"/>
                  </a:lnTo>
                  <a:close/>
                </a:path>
                <a:path w="443230" h="370839">
                  <a:moveTo>
                    <a:pt x="3810" y="63627"/>
                  </a:moveTo>
                  <a:lnTo>
                    <a:pt x="0" y="63627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627"/>
                  </a:lnTo>
                  <a:close/>
                </a:path>
                <a:path w="443230" h="370839">
                  <a:moveTo>
                    <a:pt x="443230" y="63627"/>
                  </a:moveTo>
                  <a:lnTo>
                    <a:pt x="439419" y="63627"/>
                  </a:lnTo>
                  <a:lnTo>
                    <a:pt x="439419" y="69850"/>
                  </a:lnTo>
                  <a:lnTo>
                    <a:pt x="443230" y="69850"/>
                  </a:lnTo>
                  <a:lnTo>
                    <a:pt x="443230" y="63627"/>
                  </a:lnTo>
                  <a:close/>
                </a:path>
                <a:path w="443230" h="370839">
                  <a:moveTo>
                    <a:pt x="3810" y="54737"/>
                  </a:moveTo>
                  <a:lnTo>
                    <a:pt x="0" y="54737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4737"/>
                  </a:lnTo>
                  <a:close/>
                </a:path>
                <a:path w="443230" h="370839">
                  <a:moveTo>
                    <a:pt x="443230" y="54737"/>
                  </a:moveTo>
                  <a:lnTo>
                    <a:pt x="439419" y="54737"/>
                  </a:lnTo>
                  <a:lnTo>
                    <a:pt x="439419" y="63500"/>
                  </a:lnTo>
                  <a:lnTo>
                    <a:pt x="443230" y="63500"/>
                  </a:lnTo>
                  <a:lnTo>
                    <a:pt x="443230" y="54737"/>
                  </a:lnTo>
                  <a:close/>
                </a:path>
                <a:path w="443230" h="370839">
                  <a:moveTo>
                    <a:pt x="2539" y="48260"/>
                  </a:moveTo>
                  <a:lnTo>
                    <a:pt x="1269" y="48260"/>
                  </a:lnTo>
                  <a:lnTo>
                    <a:pt x="1269" y="49784"/>
                  </a:lnTo>
                  <a:lnTo>
                    <a:pt x="0" y="49784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387"/>
                  </a:lnTo>
                  <a:lnTo>
                    <a:pt x="2539" y="48387"/>
                  </a:lnTo>
                  <a:close/>
                </a:path>
                <a:path w="443230" h="370839">
                  <a:moveTo>
                    <a:pt x="443229" y="48260"/>
                  </a:moveTo>
                  <a:lnTo>
                    <a:pt x="441959" y="48260"/>
                  </a:lnTo>
                  <a:lnTo>
                    <a:pt x="439419" y="48387"/>
                  </a:lnTo>
                  <a:lnTo>
                    <a:pt x="439419" y="54610"/>
                  </a:lnTo>
                  <a:lnTo>
                    <a:pt x="443230" y="54610"/>
                  </a:lnTo>
                  <a:lnTo>
                    <a:pt x="443229" y="48260"/>
                  </a:lnTo>
                  <a:close/>
                </a:path>
                <a:path w="443230" h="370839">
                  <a:moveTo>
                    <a:pt x="3810" y="47244"/>
                  </a:moveTo>
                  <a:lnTo>
                    <a:pt x="2539" y="47244"/>
                  </a:lnTo>
                  <a:lnTo>
                    <a:pt x="2539" y="48260"/>
                  </a:lnTo>
                  <a:lnTo>
                    <a:pt x="3810" y="48260"/>
                  </a:lnTo>
                  <a:lnTo>
                    <a:pt x="3810" y="47244"/>
                  </a:lnTo>
                  <a:close/>
                </a:path>
                <a:path w="443230" h="370839">
                  <a:moveTo>
                    <a:pt x="440690" y="44704"/>
                  </a:moveTo>
                  <a:lnTo>
                    <a:pt x="439419" y="44704"/>
                  </a:lnTo>
                  <a:lnTo>
                    <a:pt x="439419" y="48260"/>
                  </a:lnTo>
                  <a:lnTo>
                    <a:pt x="441959" y="48260"/>
                  </a:lnTo>
                  <a:lnTo>
                    <a:pt x="441959" y="47244"/>
                  </a:lnTo>
                  <a:lnTo>
                    <a:pt x="440690" y="47244"/>
                  </a:lnTo>
                  <a:lnTo>
                    <a:pt x="440690" y="44704"/>
                  </a:lnTo>
                  <a:close/>
                </a:path>
                <a:path w="443230" h="370839">
                  <a:moveTo>
                    <a:pt x="49530" y="3810"/>
                  </a:moveTo>
                  <a:lnTo>
                    <a:pt x="48260" y="3810"/>
                  </a:lnTo>
                  <a:lnTo>
                    <a:pt x="49530" y="3937"/>
                  </a:lnTo>
                  <a:close/>
                </a:path>
                <a:path w="443230" h="370839">
                  <a:moveTo>
                    <a:pt x="393700" y="2794"/>
                  </a:moveTo>
                  <a:lnTo>
                    <a:pt x="49530" y="2794"/>
                  </a:lnTo>
                  <a:lnTo>
                    <a:pt x="49530" y="3810"/>
                  </a:lnTo>
                  <a:lnTo>
                    <a:pt x="393700" y="3810"/>
                  </a:lnTo>
                  <a:lnTo>
                    <a:pt x="393700" y="2794"/>
                  </a:lnTo>
                  <a:close/>
                </a:path>
                <a:path w="443230" h="370839">
                  <a:moveTo>
                    <a:pt x="392430" y="1397"/>
                  </a:moveTo>
                  <a:lnTo>
                    <a:pt x="52069" y="1397"/>
                  </a:lnTo>
                  <a:lnTo>
                    <a:pt x="52069" y="2794"/>
                  </a:lnTo>
                  <a:lnTo>
                    <a:pt x="392430" y="2794"/>
                  </a:lnTo>
                  <a:lnTo>
                    <a:pt x="392430" y="1397"/>
                  </a:lnTo>
                  <a:close/>
                </a:path>
                <a:path w="443230" h="370839">
                  <a:moveTo>
                    <a:pt x="55880" y="126"/>
                  </a:moveTo>
                  <a:lnTo>
                    <a:pt x="53339" y="126"/>
                  </a:lnTo>
                  <a:lnTo>
                    <a:pt x="53339" y="1397"/>
                  </a:lnTo>
                  <a:lnTo>
                    <a:pt x="389889" y="1397"/>
                  </a:lnTo>
                  <a:lnTo>
                    <a:pt x="389889" y="254"/>
                  </a:lnTo>
                  <a:lnTo>
                    <a:pt x="55880" y="254"/>
                  </a:lnTo>
                  <a:lnTo>
                    <a:pt x="55880" y="126"/>
                  </a:lnTo>
                  <a:close/>
                </a:path>
                <a:path w="443230" h="370839">
                  <a:moveTo>
                    <a:pt x="389889" y="0"/>
                  </a:moveTo>
                  <a:lnTo>
                    <a:pt x="388619" y="0"/>
                  </a:lnTo>
                  <a:lnTo>
                    <a:pt x="388619" y="254"/>
                  </a:lnTo>
                  <a:lnTo>
                    <a:pt x="389889" y="254"/>
                  </a:lnTo>
                  <a:lnTo>
                    <a:pt x="389889" y="0"/>
                  </a:lnTo>
                  <a:close/>
                </a:path>
                <a:path w="443230" h="370839">
                  <a:moveTo>
                    <a:pt x="381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71120"/>
                  </a:lnTo>
                  <a:close/>
                </a:path>
                <a:path w="443230" h="370839">
                  <a:moveTo>
                    <a:pt x="443230" y="71120"/>
                  </a:moveTo>
                  <a:lnTo>
                    <a:pt x="439419" y="71120"/>
                  </a:lnTo>
                  <a:lnTo>
                    <a:pt x="439419" y="77470"/>
                  </a:lnTo>
                  <a:lnTo>
                    <a:pt x="443230" y="77470"/>
                  </a:lnTo>
                  <a:lnTo>
                    <a:pt x="443230" y="71120"/>
                  </a:lnTo>
                  <a:close/>
                </a:path>
                <a:path w="443230" h="370839">
                  <a:moveTo>
                    <a:pt x="3810" y="77470"/>
                  </a:moveTo>
                  <a:lnTo>
                    <a:pt x="0" y="77470"/>
                  </a:lnTo>
                  <a:lnTo>
                    <a:pt x="0" y="96520"/>
                  </a:lnTo>
                  <a:lnTo>
                    <a:pt x="3810" y="96520"/>
                  </a:lnTo>
                  <a:lnTo>
                    <a:pt x="3810" y="77470"/>
                  </a:lnTo>
                  <a:close/>
                </a:path>
                <a:path w="443230" h="370839">
                  <a:moveTo>
                    <a:pt x="443230" y="77470"/>
                  </a:moveTo>
                  <a:lnTo>
                    <a:pt x="439419" y="77470"/>
                  </a:lnTo>
                  <a:lnTo>
                    <a:pt x="439419" y="96520"/>
                  </a:lnTo>
                  <a:lnTo>
                    <a:pt x="443230" y="96520"/>
                  </a:lnTo>
                  <a:lnTo>
                    <a:pt x="443230" y="77470"/>
                  </a:lnTo>
                  <a:close/>
                </a:path>
                <a:path w="443230" h="370839">
                  <a:moveTo>
                    <a:pt x="381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96520"/>
                  </a:lnTo>
                  <a:close/>
                </a:path>
                <a:path w="443230" h="370839">
                  <a:moveTo>
                    <a:pt x="443230" y="96520"/>
                  </a:moveTo>
                  <a:lnTo>
                    <a:pt x="439419" y="96520"/>
                  </a:lnTo>
                  <a:lnTo>
                    <a:pt x="439419" y="102870"/>
                  </a:lnTo>
                  <a:lnTo>
                    <a:pt x="443230" y="102870"/>
                  </a:lnTo>
                  <a:lnTo>
                    <a:pt x="443230" y="96520"/>
                  </a:lnTo>
                  <a:close/>
                </a:path>
                <a:path w="443230" h="370839">
                  <a:moveTo>
                    <a:pt x="3810" y="102870"/>
                  </a:moveTo>
                  <a:lnTo>
                    <a:pt x="0" y="102870"/>
                  </a:lnTo>
                  <a:lnTo>
                    <a:pt x="0" y="153670"/>
                  </a:lnTo>
                  <a:lnTo>
                    <a:pt x="3810" y="153670"/>
                  </a:lnTo>
                  <a:lnTo>
                    <a:pt x="3810" y="102870"/>
                  </a:lnTo>
                  <a:close/>
                </a:path>
                <a:path w="443230" h="370839">
                  <a:moveTo>
                    <a:pt x="443230" y="102870"/>
                  </a:moveTo>
                  <a:lnTo>
                    <a:pt x="439419" y="102870"/>
                  </a:lnTo>
                  <a:lnTo>
                    <a:pt x="439419" y="153670"/>
                  </a:lnTo>
                  <a:lnTo>
                    <a:pt x="443230" y="153670"/>
                  </a:lnTo>
                  <a:lnTo>
                    <a:pt x="443230" y="102870"/>
                  </a:lnTo>
                  <a:close/>
                </a:path>
                <a:path w="443230" h="370839">
                  <a:moveTo>
                    <a:pt x="3810" y="153670"/>
                  </a:moveTo>
                  <a:lnTo>
                    <a:pt x="0" y="153670"/>
                  </a:lnTo>
                  <a:lnTo>
                    <a:pt x="0" y="198120"/>
                  </a:lnTo>
                  <a:lnTo>
                    <a:pt x="3810" y="198120"/>
                  </a:lnTo>
                  <a:lnTo>
                    <a:pt x="3810" y="153670"/>
                  </a:lnTo>
                  <a:close/>
                </a:path>
                <a:path w="443230" h="370839">
                  <a:moveTo>
                    <a:pt x="443230" y="153670"/>
                  </a:moveTo>
                  <a:lnTo>
                    <a:pt x="439419" y="153670"/>
                  </a:lnTo>
                  <a:lnTo>
                    <a:pt x="439419" y="198120"/>
                  </a:lnTo>
                  <a:lnTo>
                    <a:pt x="443230" y="198120"/>
                  </a:lnTo>
                  <a:lnTo>
                    <a:pt x="443230" y="153670"/>
                  </a:lnTo>
                  <a:close/>
                </a:path>
                <a:path w="443230" h="370839">
                  <a:moveTo>
                    <a:pt x="3810" y="198120"/>
                  </a:moveTo>
                  <a:lnTo>
                    <a:pt x="0" y="19812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198120"/>
                  </a:lnTo>
                  <a:close/>
                </a:path>
                <a:path w="443230" h="370839">
                  <a:moveTo>
                    <a:pt x="443230" y="198120"/>
                  </a:moveTo>
                  <a:lnTo>
                    <a:pt x="439419" y="198120"/>
                  </a:lnTo>
                  <a:lnTo>
                    <a:pt x="439419" y="214630"/>
                  </a:lnTo>
                  <a:lnTo>
                    <a:pt x="443230" y="214630"/>
                  </a:lnTo>
                  <a:lnTo>
                    <a:pt x="443230" y="198120"/>
                  </a:lnTo>
                  <a:close/>
                </a:path>
                <a:path w="443230" h="370839">
                  <a:moveTo>
                    <a:pt x="3810" y="214630"/>
                  </a:moveTo>
                  <a:lnTo>
                    <a:pt x="0" y="21463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14630"/>
                  </a:lnTo>
                  <a:close/>
                </a:path>
                <a:path w="443230" h="370839">
                  <a:moveTo>
                    <a:pt x="443230" y="214630"/>
                  </a:moveTo>
                  <a:lnTo>
                    <a:pt x="439419" y="214630"/>
                  </a:lnTo>
                  <a:lnTo>
                    <a:pt x="439419" y="267970"/>
                  </a:lnTo>
                  <a:lnTo>
                    <a:pt x="443230" y="267970"/>
                  </a:lnTo>
                  <a:lnTo>
                    <a:pt x="443230" y="214630"/>
                  </a:lnTo>
                  <a:close/>
                </a:path>
                <a:path w="443230" h="370839">
                  <a:moveTo>
                    <a:pt x="3810" y="267970"/>
                  </a:moveTo>
                  <a:lnTo>
                    <a:pt x="0" y="26797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7970"/>
                  </a:lnTo>
                  <a:close/>
                </a:path>
                <a:path w="443230" h="370839">
                  <a:moveTo>
                    <a:pt x="443230" y="267970"/>
                  </a:moveTo>
                  <a:lnTo>
                    <a:pt x="439419" y="267970"/>
                  </a:lnTo>
                  <a:lnTo>
                    <a:pt x="439419" y="274320"/>
                  </a:lnTo>
                  <a:lnTo>
                    <a:pt x="443230" y="274320"/>
                  </a:lnTo>
                  <a:lnTo>
                    <a:pt x="443230" y="267970"/>
                  </a:lnTo>
                  <a:close/>
                </a:path>
                <a:path w="443230" h="370839">
                  <a:moveTo>
                    <a:pt x="3810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74320"/>
                  </a:lnTo>
                  <a:close/>
                </a:path>
                <a:path w="443230" h="370839">
                  <a:moveTo>
                    <a:pt x="443230" y="274320"/>
                  </a:moveTo>
                  <a:lnTo>
                    <a:pt x="439419" y="274320"/>
                  </a:lnTo>
                  <a:lnTo>
                    <a:pt x="439419" y="293370"/>
                  </a:lnTo>
                  <a:lnTo>
                    <a:pt x="443230" y="293370"/>
                  </a:lnTo>
                  <a:lnTo>
                    <a:pt x="443230" y="274320"/>
                  </a:lnTo>
                  <a:close/>
                </a:path>
                <a:path w="443230" h="370839">
                  <a:moveTo>
                    <a:pt x="3810" y="293370"/>
                  </a:moveTo>
                  <a:lnTo>
                    <a:pt x="0" y="29337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3370"/>
                  </a:lnTo>
                  <a:close/>
                </a:path>
                <a:path w="443230" h="370839">
                  <a:moveTo>
                    <a:pt x="443230" y="293370"/>
                  </a:moveTo>
                  <a:lnTo>
                    <a:pt x="439419" y="293370"/>
                  </a:lnTo>
                  <a:lnTo>
                    <a:pt x="439419" y="299720"/>
                  </a:lnTo>
                  <a:lnTo>
                    <a:pt x="443230" y="299720"/>
                  </a:lnTo>
                  <a:lnTo>
                    <a:pt x="443230" y="293370"/>
                  </a:lnTo>
                  <a:close/>
                </a:path>
                <a:path w="443230" h="370839">
                  <a:moveTo>
                    <a:pt x="394969" y="369697"/>
                  </a:moveTo>
                  <a:lnTo>
                    <a:pt x="50800" y="369697"/>
                  </a:lnTo>
                  <a:lnTo>
                    <a:pt x="50800" y="370840"/>
                  </a:lnTo>
                  <a:lnTo>
                    <a:pt x="394969" y="370840"/>
                  </a:lnTo>
                  <a:lnTo>
                    <a:pt x="394969" y="369697"/>
                  </a:lnTo>
                  <a:close/>
                </a:path>
                <a:path w="443230" h="370839">
                  <a:moveTo>
                    <a:pt x="396240" y="368427"/>
                  </a:moveTo>
                  <a:lnTo>
                    <a:pt x="48260" y="368427"/>
                  </a:lnTo>
                  <a:lnTo>
                    <a:pt x="48260" y="369697"/>
                  </a:lnTo>
                  <a:lnTo>
                    <a:pt x="396240" y="369697"/>
                  </a:lnTo>
                  <a:lnTo>
                    <a:pt x="396240" y="368427"/>
                  </a:lnTo>
                  <a:close/>
                </a:path>
                <a:path w="443230" h="370839">
                  <a:moveTo>
                    <a:pt x="397509" y="367157"/>
                  </a:moveTo>
                  <a:lnTo>
                    <a:pt x="46989" y="367157"/>
                  </a:lnTo>
                  <a:lnTo>
                    <a:pt x="46989" y="368427"/>
                  </a:lnTo>
                  <a:lnTo>
                    <a:pt x="397509" y="368427"/>
                  </a:lnTo>
                  <a:lnTo>
                    <a:pt x="397509" y="367157"/>
                  </a:lnTo>
                  <a:close/>
                </a:path>
                <a:path w="443230" h="370839">
                  <a:moveTo>
                    <a:pt x="443230" y="299974"/>
                  </a:moveTo>
                  <a:lnTo>
                    <a:pt x="439419" y="299974"/>
                  </a:lnTo>
                  <a:lnTo>
                    <a:pt x="439419" y="327787"/>
                  </a:lnTo>
                  <a:lnTo>
                    <a:pt x="440690" y="327787"/>
                  </a:lnTo>
                  <a:lnTo>
                    <a:pt x="440690" y="326390"/>
                  </a:lnTo>
                  <a:lnTo>
                    <a:pt x="441959" y="326390"/>
                  </a:lnTo>
                  <a:lnTo>
                    <a:pt x="441959" y="325247"/>
                  </a:lnTo>
                  <a:lnTo>
                    <a:pt x="443229" y="325247"/>
                  </a:lnTo>
                  <a:lnTo>
                    <a:pt x="443230" y="299974"/>
                  </a:lnTo>
                  <a:close/>
                </a:path>
                <a:path w="443230" h="370839">
                  <a:moveTo>
                    <a:pt x="3810" y="299974"/>
                  </a:moveTo>
                  <a:lnTo>
                    <a:pt x="0" y="299974"/>
                  </a:lnTo>
                  <a:lnTo>
                    <a:pt x="0" y="323977"/>
                  </a:lnTo>
                  <a:lnTo>
                    <a:pt x="1269" y="323977"/>
                  </a:lnTo>
                  <a:lnTo>
                    <a:pt x="1269" y="325247"/>
                  </a:lnTo>
                  <a:lnTo>
                    <a:pt x="2539" y="325247"/>
                  </a:lnTo>
                  <a:lnTo>
                    <a:pt x="2539" y="326390"/>
                  </a:lnTo>
                  <a:lnTo>
                    <a:pt x="3810" y="326390"/>
                  </a:lnTo>
                  <a:lnTo>
                    <a:pt x="3810" y="299974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626359" y="160782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19">
                  <a:moveTo>
                    <a:pt x="2539" y="66167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6167"/>
                  </a:lnTo>
                  <a:close/>
                </a:path>
                <a:path w="435610" h="363219">
                  <a:moveTo>
                    <a:pt x="435609" y="66167"/>
                  </a:moveTo>
                  <a:lnTo>
                    <a:pt x="431800" y="66167"/>
                  </a:lnTo>
                  <a:lnTo>
                    <a:pt x="431800" y="67310"/>
                  </a:lnTo>
                  <a:lnTo>
                    <a:pt x="435609" y="67310"/>
                  </a:lnTo>
                  <a:lnTo>
                    <a:pt x="435609" y="66167"/>
                  </a:lnTo>
                  <a:close/>
                </a:path>
                <a:path w="435610" h="363219">
                  <a:moveTo>
                    <a:pt x="2539" y="59817"/>
                  </a:moveTo>
                  <a:lnTo>
                    <a:pt x="0" y="59817"/>
                  </a:lnTo>
                  <a:lnTo>
                    <a:pt x="0" y="66039"/>
                  </a:lnTo>
                  <a:lnTo>
                    <a:pt x="2539" y="66039"/>
                  </a:lnTo>
                  <a:lnTo>
                    <a:pt x="2539" y="59817"/>
                  </a:lnTo>
                  <a:close/>
                </a:path>
                <a:path w="435610" h="363219">
                  <a:moveTo>
                    <a:pt x="435609" y="59817"/>
                  </a:moveTo>
                  <a:lnTo>
                    <a:pt x="431800" y="59817"/>
                  </a:lnTo>
                  <a:lnTo>
                    <a:pt x="431800" y="66039"/>
                  </a:lnTo>
                  <a:lnTo>
                    <a:pt x="435609" y="66039"/>
                  </a:lnTo>
                  <a:lnTo>
                    <a:pt x="435609" y="59817"/>
                  </a:lnTo>
                  <a:close/>
                </a:path>
                <a:path w="435610" h="363219">
                  <a:moveTo>
                    <a:pt x="2539" y="50926"/>
                  </a:moveTo>
                  <a:lnTo>
                    <a:pt x="0" y="50926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50926"/>
                  </a:lnTo>
                  <a:close/>
                </a:path>
                <a:path w="435610" h="363219">
                  <a:moveTo>
                    <a:pt x="435609" y="50926"/>
                  </a:moveTo>
                  <a:lnTo>
                    <a:pt x="431800" y="50926"/>
                  </a:lnTo>
                  <a:lnTo>
                    <a:pt x="431800" y="59689"/>
                  </a:lnTo>
                  <a:lnTo>
                    <a:pt x="435609" y="59689"/>
                  </a:lnTo>
                  <a:lnTo>
                    <a:pt x="435609" y="50926"/>
                  </a:lnTo>
                  <a:close/>
                </a:path>
                <a:path w="435610" h="363219">
                  <a:moveTo>
                    <a:pt x="2539" y="44576"/>
                  </a:moveTo>
                  <a:lnTo>
                    <a:pt x="0" y="44576"/>
                  </a:lnTo>
                  <a:lnTo>
                    <a:pt x="0" y="50800"/>
                  </a:lnTo>
                  <a:lnTo>
                    <a:pt x="2539" y="50800"/>
                  </a:lnTo>
                  <a:lnTo>
                    <a:pt x="2539" y="44576"/>
                  </a:lnTo>
                  <a:close/>
                </a:path>
                <a:path w="435610" h="363219">
                  <a:moveTo>
                    <a:pt x="435609" y="44576"/>
                  </a:moveTo>
                  <a:lnTo>
                    <a:pt x="431800" y="44576"/>
                  </a:lnTo>
                  <a:lnTo>
                    <a:pt x="431800" y="50800"/>
                  </a:lnTo>
                  <a:lnTo>
                    <a:pt x="435609" y="50800"/>
                  </a:lnTo>
                  <a:lnTo>
                    <a:pt x="435609" y="44576"/>
                  </a:lnTo>
                  <a:close/>
                </a:path>
                <a:path w="435610" h="363219">
                  <a:moveTo>
                    <a:pt x="2539" y="39624"/>
                  </a:moveTo>
                  <a:lnTo>
                    <a:pt x="1269" y="39624"/>
                  </a:lnTo>
                  <a:lnTo>
                    <a:pt x="1269" y="40894"/>
                  </a:lnTo>
                  <a:lnTo>
                    <a:pt x="0" y="40894"/>
                  </a:lnTo>
                  <a:lnTo>
                    <a:pt x="0" y="44450"/>
                  </a:lnTo>
                  <a:lnTo>
                    <a:pt x="2539" y="44450"/>
                  </a:lnTo>
                  <a:lnTo>
                    <a:pt x="2539" y="39624"/>
                  </a:lnTo>
                  <a:close/>
                </a:path>
                <a:path w="435610" h="363219">
                  <a:moveTo>
                    <a:pt x="434339" y="38100"/>
                  </a:moveTo>
                  <a:lnTo>
                    <a:pt x="433069" y="38100"/>
                  </a:lnTo>
                  <a:lnTo>
                    <a:pt x="431800" y="38226"/>
                  </a:lnTo>
                  <a:lnTo>
                    <a:pt x="431800" y="44450"/>
                  </a:lnTo>
                  <a:lnTo>
                    <a:pt x="435609" y="44450"/>
                  </a:lnTo>
                  <a:lnTo>
                    <a:pt x="435610" y="39624"/>
                  </a:lnTo>
                  <a:lnTo>
                    <a:pt x="434339" y="39624"/>
                  </a:lnTo>
                  <a:lnTo>
                    <a:pt x="434339" y="38100"/>
                  </a:lnTo>
                  <a:close/>
                </a:path>
                <a:path w="435610" h="363219">
                  <a:moveTo>
                    <a:pt x="433069" y="37084"/>
                  </a:moveTo>
                  <a:lnTo>
                    <a:pt x="431800" y="37084"/>
                  </a:lnTo>
                  <a:lnTo>
                    <a:pt x="431800" y="38100"/>
                  </a:lnTo>
                  <a:lnTo>
                    <a:pt x="433069" y="38100"/>
                  </a:lnTo>
                  <a:lnTo>
                    <a:pt x="433069" y="37084"/>
                  </a:lnTo>
                  <a:close/>
                </a:path>
                <a:path w="435610" h="363219">
                  <a:moveTo>
                    <a:pt x="43179" y="2539"/>
                  </a:moveTo>
                  <a:lnTo>
                    <a:pt x="40639" y="2539"/>
                  </a:lnTo>
                  <a:lnTo>
                    <a:pt x="40639" y="3937"/>
                  </a:lnTo>
                  <a:lnTo>
                    <a:pt x="394969" y="3937"/>
                  </a:lnTo>
                  <a:lnTo>
                    <a:pt x="394969" y="2794"/>
                  </a:lnTo>
                  <a:lnTo>
                    <a:pt x="43179" y="2794"/>
                  </a:lnTo>
                  <a:lnTo>
                    <a:pt x="43179" y="2539"/>
                  </a:lnTo>
                  <a:close/>
                </a:path>
                <a:path w="435610" h="363219">
                  <a:moveTo>
                    <a:pt x="394969" y="2539"/>
                  </a:moveTo>
                  <a:lnTo>
                    <a:pt x="393699" y="2539"/>
                  </a:lnTo>
                  <a:lnTo>
                    <a:pt x="393699" y="2794"/>
                  </a:lnTo>
                  <a:lnTo>
                    <a:pt x="394969" y="2794"/>
                  </a:lnTo>
                  <a:lnTo>
                    <a:pt x="394969" y="2539"/>
                  </a:lnTo>
                  <a:close/>
                </a:path>
                <a:path w="435610" h="363219">
                  <a:moveTo>
                    <a:pt x="393699" y="1524"/>
                  </a:moveTo>
                  <a:lnTo>
                    <a:pt x="43179" y="1524"/>
                  </a:lnTo>
                  <a:lnTo>
                    <a:pt x="43179" y="2539"/>
                  </a:lnTo>
                  <a:lnTo>
                    <a:pt x="393699" y="2539"/>
                  </a:lnTo>
                  <a:lnTo>
                    <a:pt x="393699" y="1524"/>
                  </a:lnTo>
                  <a:close/>
                </a:path>
                <a:path w="435610" h="363219">
                  <a:moveTo>
                    <a:pt x="392430" y="0"/>
                  </a:moveTo>
                  <a:lnTo>
                    <a:pt x="389889" y="0"/>
                  </a:lnTo>
                  <a:lnTo>
                    <a:pt x="44450" y="126"/>
                  </a:lnTo>
                  <a:lnTo>
                    <a:pt x="44450" y="1524"/>
                  </a:lnTo>
                  <a:lnTo>
                    <a:pt x="392430" y="1524"/>
                  </a:lnTo>
                  <a:lnTo>
                    <a:pt x="392430" y="0"/>
                  </a:lnTo>
                  <a:close/>
                </a:path>
                <a:path w="435610" h="363219">
                  <a:moveTo>
                    <a:pt x="253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67310"/>
                  </a:lnTo>
                  <a:close/>
                </a:path>
                <a:path w="435610" h="363219">
                  <a:moveTo>
                    <a:pt x="435609" y="67310"/>
                  </a:moveTo>
                  <a:lnTo>
                    <a:pt x="431800" y="67310"/>
                  </a:lnTo>
                  <a:lnTo>
                    <a:pt x="431800" y="73660"/>
                  </a:lnTo>
                  <a:lnTo>
                    <a:pt x="435609" y="73660"/>
                  </a:lnTo>
                  <a:lnTo>
                    <a:pt x="435609" y="67310"/>
                  </a:lnTo>
                  <a:close/>
                </a:path>
                <a:path w="435610" h="363219">
                  <a:moveTo>
                    <a:pt x="2539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2539" y="92710"/>
                  </a:lnTo>
                  <a:lnTo>
                    <a:pt x="2539" y="73660"/>
                  </a:lnTo>
                  <a:close/>
                </a:path>
                <a:path w="435610" h="363219">
                  <a:moveTo>
                    <a:pt x="435609" y="73660"/>
                  </a:moveTo>
                  <a:lnTo>
                    <a:pt x="431800" y="73660"/>
                  </a:lnTo>
                  <a:lnTo>
                    <a:pt x="431800" y="92710"/>
                  </a:lnTo>
                  <a:lnTo>
                    <a:pt x="435609" y="92710"/>
                  </a:lnTo>
                  <a:lnTo>
                    <a:pt x="435609" y="73660"/>
                  </a:lnTo>
                  <a:close/>
                </a:path>
                <a:path w="435610" h="363219">
                  <a:moveTo>
                    <a:pt x="253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539" y="99060"/>
                  </a:lnTo>
                  <a:lnTo>
                    <a:pt x="2539" y="92710"/>
                  </a:lnTo>
                  <a:close/>
                </a:path>
                <a:path w="435610" h="363219">
                  <a:moveTo>
                    <a:pt x="435609" y="92710"/>
                  </a:moveTo>
                  <a:lnTo>
                    <a:pt x="431800" y="92710"/>
                  </a:lnTo>
                  <a:lnTo>
                    <a:pt x="431800" y="99060"/>
                  </a:lnTo>
                  <a:lnTo>
                    <a:pt x="435609" y="99060"/>
                  </a:lnTo>
                  <a:lnTo>
                    <a:pt x="435609" y="92710"/>
                  </a:lnTo>
                  <a:close/>
                </a:path>
                <a:path w="435610" h="363219">
                  <a:moveTo>
                    <a:pt x="2539" y="99060"/>
                  </a:moveTo>
                  <a:lnTo>
                    <a:pt x="0" y="99060"/>
                  </a:lnTo>
                  <a:lnTo>
                    <a:pt x="0" y="149860"/>
                  </a:lnTo>
                  <a:lnTo>
                    <a:pt x="2539" y="149860"/>
                  </a:lnTo>
                  <a:lnTo>
                    <a:pt x="2539" y="99060"/>
                  </a:lnTo>
                  <a:close/>
                </a:path>
                <a:path w="435610" h="363219">
                  <a:moveTo>
                    <a:pt x="435609" y="99060"/>
                  </a:moveTo>
                  <a:lnTo>
                    <a:pt x="431800" y="99060"/>
                  </a:lnTo>
                  <a:lnTo>
                    <a:pt x="431800" y="149860"/>
                  </a:lnTo>
                  <a:lnTo>
                    <a:pt x="435609" y="149860"/>
                  </a:lnTo>
                  <a:lnTo>
                    <a:pt x="435609" y="99060"/>
                  </a:lnTo>
                  <a:close/>
                </a:path>
                <a:path w="435610" h="363219">
                  <a:moveTo>
                    <a:pt x="2539" y="149860"/>
                  </a:moveTo>
                  <a:lnTo>
                    <a:pt x="0" y="149860"/>
                  </a:lnTo>
                  <a:lnTo>
                    <a:pt x="0" y="194310"/>
                  </a:lnTo>
                  <a:lnTo>
                    <a:pt x="2539" y="194310"/>
                  </a:lnTo>
                  <a:lnTo>
                    <a:pt x="2539" y="149860"/>
                  </a:lnTo>
                  <a:close/>
                </a:path>
                <a:path w="435610" h="363219">
                  <a:moveTo>
                    <a:pt x="435609" y="149860"/>
                  </a:moveTo>
                  <a:lnTo>
                    <a:pt x="431800" y="149860"/>
                  </a:lnTo>
                  <a:lnTo>
                    <a:pt x="431800" y="194310"/>
                  </a:lnTo>
                  <a:lnTo>
                    <a:pt x="435609" y="194310"/>
                  </a:lnTo>
                  <a:lnTo>
                    <a:pt x="435609" y="149860"/>
                  </a:lnTo>
                  <a:close/>
                </a:path>
                <a:path w="435610" h="363219">
                  <a:moveTo>
                    <a:pt x="2539" y="194310"/>
                  </a:moveTo>
                  <a:lnTo>
                    <a:pt x="0" y="194310"/>
                  </a:lnTo>
                  <a:lnTo>
                    <a:pt x="0" y="210820"/>
                  </a:lnTo>
                  <a:lnTo>
                    <a:pt x="2539" y="210820"/>
                  </a:lnTo>
                  <a:lnTo>
                    <a:pt x="2539" y="194310"/>
                  </a:lnTo>
                  <a:close/>
                </a:path>
                <a:path w="435610" h="363219">
                  <a:moveTo>
                    <a:pt x="435609" y="194310"/>
                  </a:moveTo>
                  <a:lnTo>
                    <a:pt x="431800" y="194310"/>
                  </a:lnTo>
                  <a:lnTo>
                    <a:pt x="431800" y="210820"/>
                  </a:lnTo>
                  <a:lnTo>
                    <a:pt x="435609" y="210820"/>
                  </a:lnTo>
                  <a:lnTo>
                    <a:pt x="435609" y="194310"/>
                  </a:lnTo>
                  <a:close/>
                </a:path>
                <a:path w="435610" h="363219">
                  <a:moveTo>
                    <a:pt x="2539" y="210820"/>
                  </a:moveTo>
                  <a:lnTo>
                    <a:pt x="0" y="21082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10820"/>
                  </a:lnTo>
                  <a:close/>
                </a:path>
                <a:path w="435610" h="363219">
                  <a:moveTo>
                    <a:pt x="435609" y="210820"/>
                  </a:moveTo>
                  <a:lnTo>
                    <a:pt x="431800" y="210820"/>
                  </a:lnTo>
                  <a:lnTo>
                    <a:pt x="431800" y="264160"/>
                  </a:lnTo>
                  <a:lnTo>
                    <a:pt x="435609" y="264160"/>
                  </a:lnTo>
                  <a:lnTo>
                    <a:pt x="435609" y="210820"/>
                  </a:lnTo>
                  <a:close/>
                </a:path>
                <a:path w="435610" h="363219">
                  <a:moveTo>
                    <a:pt x="253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4160"/>
                  </a:lnTo>
                  <a:close/>
                </a:path>
                <a:path w="435610" h="363219">
                  <a:moveTo>
                    <a:pt x="435609" y="264160"/>
                  </a:moveTo>
                  <a:lnTo>
                    <a:pt x="431800" y="264160"/>
                  </a:lnTo>
                  <a:lnTo>
                    <a:pt x="431800" y="270510"/>
                  </a:lnTo>
                  <a:lnTo>
                    <a:pt x="435609" y="270510"/>
                  </a:lnTo>
                  <a:lnTo>
                    <a:pt x="435609" y="264160"/>
                  </a:lnTo>
                  <a:close/>
                </a:path>
                <a:path w="435610" h="363219">
                  <a:moveTo>
                    <a:pt x="2539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2539" y="289560"/>
                  </a:lnTo>
                  <a:lnTo>
                    <a:pt x="2539" y="270510"/>
                  </a:lnTo>
                  <a:close/>
                </a:path>
                <a:path w="435610" h="363219">
                  <a:moveTo>
                    <a:pt x="435609" y="270510"/>
                  </a:moveTo>
                  <a:lnTo>
                    <a:pt x="431800" y="270510"/>
                  </a:lnTo>
                  <a:lnTo>
                    <a:pt x="431800" y="289560"/>
                  </a:lnTo>
                  <a:lnTo>
                    <a:pt x="435609" y="289560"/>
                  </a:lnTo>
                  <a:lnTo>
                    <a:pt x="435609" y="270510"/>
                  </a:lnTo>
                  <a:close/>
                </a:path>
                <a:path w="435610" h="363219">
                  <a:moveTo>
                    <a:pt x="253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89560"/>
                  </a:lnTo>
                  <a:close/>
                </a:path>
                <a:path w="435610" h="363219">
                  <a:moveTo>
                    <a:pt x="435609" y="289560"/>
                  </a:moveTo>
                  <a:lnTo>
                    <a:pt x="431800" y="289560"/>
                  </a:lnTo>
                  <a:lnTo>
                    <a:pt x="431800" y="295910"/>
                  </a:lnTo>
                  <a:lnTo>
                    <a:pt x="435609" y="295910"/>
                  </a:lnTo>
                  <a:lnTo>
                    <a:pt x="435609" y="289560"/>
                  </a:lnTo>
                  <a:close/>
                </a:path>
                <a:path w="435610" h="363219">
                  <a:moveTo>
                    <a:pt x="396239" y="361950"/>
                  </a:moveTo>
                  <a:lnTo>
                    <a:pt x="41909" y="361950"/>
                  </a:lnTo>
                  <a:lnTo>
                    <a:pt x="41909" y="363220"/>
                  </a:lnTo>
                  <a:lnTo>
                    <a:pt x="396239" y="363220"/>
                  </a:lnTo>
                  <a:lnTo>
                    <a:pt x="396239" y="361950"/>
                  </a:lnTo>
                  <a:close/>
                </a:path>
                <a:path w="435610" h="363219">
                  <a:moveTo>
                    <a:pt x="397509" y="360680"/>
                  </a:moveTo>
                  <a:lnTo>
                    <a:pt x="39369" y="360680"/>
                  </a:lnTo>
                  <a:lnTo>
                    <a:pt x="39369" y="361950"/>
                  </a:lnTo>
                  <a:lnTo>
                    <a:pt x="397509" y="361950"/>
                  </a:lnTo>
                  <a:lnTo>
                    <a:pt x="397509" y="360680"/>
                  </a:lnTo>
                  <a:close/>
                </a:path>
                <a:path w="435610" h="363219">
                  <a:moveTo>
                    <a:pt x="398780" y="359410"/>
                  </a:moveTo>
                  <a:lnTo>
                    <a:pt x="38100" y="359410"/>
                  </a:lnTo>
                  <a:lnTo>
                    <a:pt x="38100" y="360680"/>
                  </a:lnTo>
                  <a:lnTo>
                    <a:pt x="398780" y="360680"/>
                  </a:lnTo>
                  <a:lnTo>
                    <a:pt x="398780" y="359410"/>
                  </a:lnTo>
                  <a:close/>
                </a:path>
                <a:path w="435610" h="363219">
                  <a:moveTo>
                    <a:pt x="435609" y="296037"/>
                  </a:moveTo>
                  <a:lnTo>
                    <a:pt x="431800" y="296037"/>
                  </a:lnTo>
                  <a:lnTo>
                    <a:pt x="431800" y="328930"/>
                  </a:lnTo>
                  <a:lnTo>
                    <a:pt x="433069" y="328930"/>
                  </a:lnTo>
                  <a:lnTo>
                    <a:pt x="433069" y="326390"/>
                  </a:lnTo>
                  <a:lnTo>
                    <a:pt x="434339" y="326390"/>
                  </a:lnTo>
                  <a:lnTo>
                    <a:pt x="434339" y="325120"/>
                  </a:lnTo>
                  <a:lnTo>
                    <a:pt x="435610" y="325120"/>
                  </a:lnTo>
                  <a:lnTo>
                    <a:pt x="435609" y="296037"/>
                  </a:lnTo>
                  <a:close/>
                </a:path>
                <a:path w="435610" h="363219">
                  <a:moveTo>
                    <a:pt x="2539" y="296037"/>
                  </a:moveTo>
                  <a:lnTo>
                    <a:pt x="0" y="296037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296037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628900" y="1611757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3373"/>
                  </a:lnTo>
                  <a:lnTo>
                    <a:pt x="3810" y="63373"/>
                  </a:lnTo>
                  <a:lnTo>
                    <a:pt x="3810" y="62230"/>
                  </a:lnTo>
                  <a:close/>
                </a:path>
                <a:path w="429260" h="355600">
                  <a:moveTo>
                    <a:pt x="429260" y="62230"/>
                  </a:moveTo>
                  <a:lnTo>
                    <a:pt x="425450" y="62230"/>
                  </a:lnTo>
                  <a:lnTo>
                    <a:pt x="425450" y="63373"/>
                  </a:lnTo>
                  <a:lnTo>
                    <a:pt x="429260" y="63373"/>
                  </a:lnTo>
                  <a:lnTo>
                    <a:pt x="429260" y="62230"/>
                  </a:lnTo>
                  <a:close/>
                </a:path>
                <a:path w="429260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5880"/>
                  </a:lnTo>
                  <a:close/>
                </a:path>
                <a:path w="429260" h="355600">
                  <a:moveTo>
                    <a:pt x="429260" y="55880"/>
                  </a:moveTo>
                  <a:lnTo>
                    <a:pt x="425450" y="55880"/>
                  </a:lnTo>
                  <a:lnTo>
                    <a:pt x="425450" y="62102"/>
                  </a:lnTo>
                  <a:lnTo>
                    <a:pt x="429260" y="62102"/>
                  </a:lnTo>
                  <a:lnTo>
                    <a:pt x="429260" y="55880"/>
                  </a:lnTo>
                  <a:close/>
                </a:path>
                <a:path w="429260" h="355600">
                  <a:moveTo>
                    <a:pt x="3810" y="46989"/>
                  </a:moveTo>
                  <a:lnTo>
                    <a:pt x="0" y="46989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46989"/>
                  </a:lnTo>
                  <a:close/>
                </a:path>
                <a:path w="429260" h="355600">
                  <a:moveTo>
                    <a:pt x="429260" y="46989"/>
                  </a:moveTo>
                  <a:lnTo>
                    <a:pt x="425450" y="46989"/>
                  </a:lnTo>
                  <a:lnTo>
                    <a:pt x="425450" y="55752"/>
                  </a:lnTo>
                  <a:lnTo>
                    <a:pt x="429260" y="55752"/>
                  </a:lnTo>
                  <a:lnTo>
                    <a:pt x="429260" y="46989"/>
                  </a:lnTo>
                  <a:close/>
                </a:path>
                <a:path w="429260" h="355600">
                  <a:moveTo>
                    <a:pt x="3810" y="40639"/>
                  </a:moveTo>
                  <a:lnTo>
                    <a:pt x="0" y="40639"/>
                  </a:lnTo>
                  <a:lnTo>
                    <a:pt x="0" y="46862"/>
                  </a:lnTo>
                  <a:lnTo>
                    <a:pt x="3810" y="46862"/>
                  </a:lnTo>
                  <a:lnTo>
                    <a:pt x="3810" y="40639"/>
                  </a:lnTo>
                  <a:close/>
                </a:path>
                <a:path w="429260" h="355600">
                  <a:moveTo>
                    <a:pt x="429260" y="40639"/>
                  </a:moveTo>
                  <a:lnTo>
                    <a:pt x="425450" y="40639"/>
                  </a:lnTo>
                  <a:lnTo>
                    <a:pt x="425450" y="46862"/>
                  </a:lnTo>
                  <a:lnTo>
                    <a:pt x="429260" y="46862"/>
                  </a:lnTo>
                  <a:lnTo>
                    <a:pt x="429260" y="40639"/>
                  </a:lnTo>
                  <a:close/>
                </a:path>
                <a:path w="429260" h="355600">
                  <a:moveTo>
                    <a:pt x="1269" y="34162"/>
                  </a:moveTo>
                  <a:lnTo>
                    <a:pt x="0" y="34162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4289"/>
                  </a:lnTo>
                  <a:lnTo>
                    <a:pt x="1269" y="34289"/>
                  </a:lnTo>
                  <a:close/>
                </a:path>
                <a:path w="429260" h="355600">
                  <a:moveTo>
                    <a:pt x="429260" y="34289"/>
                  </a:moveTo>
                  <a:lnTo>
                    <a:pt x="425450" y="34289"/>
                  </a:lnTo>
                  <a:lnTo>
                    <a:pt x="425450" y="40512"/>
                  </a:lnTo>
                  <a:lnTo>
                    <a:pt x="429260" y="40512"/>
                  </a:lnTo>
                  <a:lnTo>
                    <a:pt x="429260" y="34289"/>
                  </a:lnTo>
                  <a:close/>
                </a:path>
                <a:path w="429260" h="355600">
                  <a:moveTo>
                    <a:pt x="3810" y="30607"/>
                  </a:moveTo>
                  <a:lnTo>
                    <a:pt x="2539" y="30607"/>
                  </a:lnTo>
                  <a:lnTo>
                    <a:pt x="2539" y="33147"/>
                  </a:lnTo>
                  <a:lnTo>
                    <a:pt x="1269" y="33147"/>
                  </a:lnTo>
                  <a:lnTo>
                    <a:pt x="1269" y="34162"/>
                  </a:lnTo>
                  <a:lnTo>
                    <a:pt x="3810" y="34162"/>
                  </a:lnTo>
                  <a:lnTo>
                    <a:pt x="3810" y="30607"/>
                  </a:lnTo>
                  <a:close/>
                </a:path>
                <a:path w="429260" h="355600">
                  <a:moveTo>
                    <a:pt x="426720" y="27812"/>
                  </a:moveTo>
                  <a:lnTo>
                    <a:pt x="425450" y="27812"/>
                  </a:lnTo>
                  <a:lnTo>
                    <a:pt x="425450" y="34162"/>
                  </a:lnTo>
                  <a:lnTo>
                    <a:pt x="429260" y="34162"/>
                  </a:lnTo>
                  <a:lnTo>
                    <a:pt x="429259" y="30607"/>
                  </a:lnTo>
                  <a:lnTo>
                    <a:pt x="427990" y="30607"/>
                  </a:lnTo>
                  <a:lnTo>
                    <a:pt x="427990" y="29337"/>
                  </a:lnTo>
                  <a:lnTo>
                    <a:pt x="426720" y="29337"/>
                  </a:lnTo>
                  <a:lnTo>
                    <a:pt x="426720" y="27812"/>
                  </a:lnTo>
                  <a:close/>
                </a:path>
                <a:path w="429260" h="355600">
                  <a:moveTo>
                    <a:pt x="35560" y="2412"/>
                  </a:moveTo>
                  <a:lnTo>
                    <a:pt x="34289" y="2412"/>
                  </a:lnTo>
                  <a:lnTo>
                    <a:pt x="34289" y="3810"/>
                  </a:lnTo>
                  <a:lnTo>
                    <a:pt x="397509" y="3810"/>
                  </a:lnTo>
                  <a:lnTo>
                    <a:pt x="397509" y="2539"/>
                  </a:lnTo>
                  <a:lnTo>
                    <a:pt x="35560" y="2539"/>
                  </a:lnTo>
                  <a:close/>
                </a:path>
                <a:path w="429260" h="355600">
                  <a:moveTo>
                    <a:pt x="397509" y="2412"/>
                  </a:moveTo>
                  <a:lnTo>
                    <a:pt x="396240" y="2412"/>
                  </a:lnTo>
                  <a:lnTo>
                    <a:pt x="397509" y="2539"/>
                  </a:lnTo>
                  <a:close/>
                </a:path>
                <a:path w="429260" h="355600">
                  <a:moveTo>
                    <a:pt x="396240" y="1397"/>
                  </a:moveTo>
                  <a:lnTo>
                    <a:pt x="35560" y="1397"/>
                  </a:lnTo>
                  <a:lnTo>
                    <a:pt x="35560" y="2412"/>
                  </a:lnTo>
                  <a:lnTo>
                    <a:pt x="396240" y="2412"/>
                  </a:lnTo>
                  <a:lnTo>
                    <a:pt x="396240" y="1397"/>
                  </a:lnTo>
                  <a:close/>
                </a:path>
                <a:path w="429260" h="355600">
                  <a:moveTo>
                    <a:pt x="394969" y="0"/>
                  </a:moveTo>
                  <a:lnTo>
                    <a:pt x="36830" y="0"/>
                  </a:lnTo>
                  <a:lnTo>
                    <a:pt x="36830" y="1397"/>
                  </a:lnTo>
                  <a:lnTo>
                    <a:pt x="394969" y="1397"/>
                  </a:lnTo>
                  <a:lnTo>
                    <a:pt x="394969" y="0"/>
                  </a:lnTo>
                  <a:close/>
                </a:path>
                <a:path w="429260" h="355600">
                  <a:moveTo>
                    <a:pt x="3810" y="63373"/>
                  </a:moveTo>
                  <a:lnTo>
                    <a:pt x="0" y="63373"/>
                  </a:lnTo>
                  <a:lnTo>
                    <a:pt x="0" y="69723"/>
                  </a:lnTo>
                  <a:lnTo>
                    <a:pt x="3810" y="69723"/>
                  </a:lnTo>
                  <a:lnTo>
                    <a:pt x="3810" y="63373"/>
                  </a:lnTo>
                  <a:close/>
                </a:path>
                <a:path w="429260" h="355600">
                  <a:moveTo>
                    <a:pt x="429260" y="63373"/>
                  </a:moveTo>
                  <a:lnTo>
                    <a:pt x="425450" y="63373"/>
                  </a:lnTo>
                  <a:lnTo>
                    <a:pt x="425450" y="69723"/>
                  </a:lnTo>
                  <a:lnTo>
                    <a:pt x="429260" y="69723"/>
                  </a:lnTo>
                  <a:lnTo>
                    <a:pt x="429260" y="63373"/>
                  </a:lnTo>
                  <a:close/>
                </a:path>
                <a:path w="429260" h="355600">
                  <a:moveTo>
                    <a:pt x="3810" y="69723"/>
                  </a:moveTo>
                  <a:lnTo>
                    <a:pt x="0" y="69723"/>
                  </a:lnTo>
                  <a:lnTo>
                    <a:pt x="0" y="88773"/>
                  </a:lnTo>
                  <a:lnTo>
                    <a:pt x="3810" y="88773"/>
                  </a:lnTo>
                  <a:lnTo>
                    <a:pt x="3810" y="69723"/>
                  </a:lnTo>
                  <a:close/>
                </a:path>
                <a:path w="429260" h="355600">
                  <a:moveTo>
                    <a:pt x="429260" y="69723"/>
                  </a:moveTo>
                  <a:lnTo>
                    <a:pt x="425450" y="69723"/>
                  </a:lnTo>
                  <a:lnTo>
                    <a:pt x="425450" y="88773"/>
                  </a:lnTo>
                  <a:lnTo>
                    <a:pt x="429260" y="88773"/>
                  </a:lnTo>
                  <a:lnTo>
                    <a:pt x="429260" y="69723"/>
                  </a:lnTo>
                  <a:close/>
                </a:path>
                <a:path w="429260" h="355600">
                  <a:moveTo>
                    <a:pt x="3810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88773"/>
                  </a:lnTo>
                  <a:close/>
                </a:path>
                <a:path w="429260" h="355600">
                  <a:moveTo>
                    <a:pt x="429260" y="88773"/>
                  </a:moveTo>
                  <a:lnTo>
                    <a:pt x="425450" y="88773"/>
                  </a:lnTo>
                  <a:lnTo>
                    <a:pt x="425450" y="95123"/>
                  </a:lnTo>
                  <a:lnTo>
                    <a:pt x="429260" y="95123"/>
                  </a:lnTo>
                  <a:lnTo>
                    <a:pt x="429260" y="88773"/>
                  </a:lnTo>
                  <a:close/>
                </a:path>
                <a:path w="429260" h="355600">
                  <a:moveTo>
                    <a:pt x="3810" y="95123"/>
                  </a:moveTo>
                  <a:lnTo>
                    <a:pt x="0" y="95123"/>
                  </a:lnTo>
                  <a:lnTo>
                    <a:pt x="0" y="145923"/>
                  </a:lnTo>
                  <a:lnTo>
                    <a:pt x="3810" y="145923"/>
                  </a:lnTo>
                  <a:lnTo>
                    <a:pt x="3810" y="95123"/>
                  </a:lnTo>
                  <a:close/>
                </a:path>
                <a:path w="429260" h="355600">
                  <a:moveTo>
                    <a:pt x="429260" y="95123"/>
                  </a:moveTo>
                  <a:lnTo>
                    <a:pt x="425450" y="95123"/>
                  </a:lnTo>
                  <a:lnTo>
                    <a:pt x="425450" y="145923"/>
                  </a:lnTo>
                  <a:lnTo>
                    <a:pt x="429260" y="145923"/>
                  </a:lnTo>
                  <a:lnTo>
                    <a:pt x="429260" y="95123"/>
                  </a:lnTo>
                  <a:close/>
                </a:path>
                <a:path w="429260" h="355600">
                  <a:moveTo>
                    <a:pt x="3810" y="145923"/>
                  </a:moveTo>
                  <a:lnTo>
                    <a:pt x="0" y="145923"/>
                  </a:lnTo>
                  <a:lnTo>
                    <a:pt x="0" y="190373"/>
                  </a:lnTo>
                  <a:lnTo>
                    <a:pt x="3810" y="190373"/>
                  </a:lnTo>
                  <a:lnTo>
                    <a:pt x="3810" y="145923"/>
                  </a:lnTo>
                  <a:close/>
                </a:path>
                <a:path w="429260" h="355600">
                  <a:moveTo>
                    <a:pt x="429260" y="145923"/>
                  </a:moveTo>
                  <a:lnTo>
                    <a:pt x="425450" y="145923"/>
                  </a:lnTo>
                  <a:lnTo>
                    <a:pt x="425450" y="190373"/>
                  </a:lnTo>
                  <a:lnTo>
                    <a:pt x="429260" y="190373"/>
                  </a:lnTo>
                  <a:lnTo>
                    <a:pt x="429260" y="145923"/>
                  </a:lnTo>
                  <a:close/>
                </a:path>
                <a:path w="429260" h="355600">
                  <a:moveTo>
                    <a:pt x="3810" y="190373"/>
                  </a:moveTo>
                  <a:lnTo>
                    <a:pt x="0" y="190373"/>
                  </a:lnTo>
                  <a:lnTo>
                    <a:pt x="0" y="206883"/>
                  </a:lnTo>
                  <a:lnTo>
                    <a:pt x="3810" y="206883"/>
                  </a:lnTo>
                  <a:lnTo>
                    <a:pt x="3810" y="190373"/>
                  </a:lnTo>
                  <a:close/>
                </a:path>
                <a:path w="429260" h="355600">
                  <a:moveTo>
                    <a:pt x="429260" y="190373"/>
                  </a:moveTo>
                  <a:lnTo>
                    <a:pt x="425450" y="190373"/>
                  </a:lnTo>
                  <a:lnTo>
                    <a:pt x="425450" y="206883"/>
                  </a:lnTo>
                  <a:lnTo>
                    <a:pt x="429260" y="206883"/>
                  </a:lnTo>
                  <a:lnTo>
                    <a:pt x="429260" y="190373"/>
                  </a:lnTo>
                  <a:close/>
                </a:path>
                <a:path w="429260" h="355600">
                  <a:moveTo>
                    <a:pt x="3810" y="206883"/>
                  </a:moveTo>
                  <a:lnTo>
                    <a:pt x="0" y="206883"/>
                  </a:lnTo>
                  <a:lnTo>
                    <a:pt x="0" y="260223"/>
                  </a:lnTo>
                  <a:lnTo>
                    <a:pt x="3810" y="260223"/>
                  </a:lnTo>
                  <a:lnTo>
                    <a:pt x="3810" y="206883"/>
                  </a:lnTo>
                  <a:close/>
                </a:path>
                <a:path w="429260" h="355600">
                  <a:moveTo>
                    <a:pt x="429260" y="206883"/>
                  </a:moveTo>
                  <a:lnTo>
                    <a:pt x="425450" y="206883"/>
                  </a:lnTo>
                  <a:lnTo>
                    <a:pt x="425450" y="260223"/>
                  </a:lnTo>
                  <a:lnTo>
                    <a:pt x="429260" y="260223"/>
                  </a:lnTo>
                  <a:lnTo>
                    <a:pt x="429260" y="206883"/>
                  </a:lnTo>
                  <a:close/>
                </a:path>
                <a:path w="429260" h="355600">
                  <a:moveTo>
                    <a:pt x="3810" y="260223"/>
                  </a:moveTo>
                  <a:lnTo>
                    <a:pt x="0" y="260223"/>
                  </a:lnTo>
                  <a:lnTo>
                    <a:pt x="0" y="266573"/>
                  </a:lnTo>
                  <a:lnTo>
                    <a:pt x="3810" y="266573"/>
                  </a:lnTo>
                  <a:lnTo>
                    <a:pt x="3810" y="260223"/>
                  </a:lnTo>
                  <a:close/>
                </a:path>
                <a:path w="429260" h="355600">
                  <a:moveTo>
                    <a:pt x="429260" y="260223"/>
                  </a:moveTo>
                  <a:lnTo>
                    <a:pt x="425450" y="260223"/>
                  </a:lnTo>
                  <a:lnTo>
                    <a:pt x="425450" y="266573"/>
                  </a:lnTo>
                  <a:lnTo>
                    <a:pt x="429260" y="266573"/>
                  </a:lnTo>
                  <a:lnTo>
                    <a:pt x="429260" y="260223"/>
                  </a:lnTo>
                  <a:close/>
                </a:path>
                <a:path w="429260" h="355600">
                  <a:moveTo>
                    <a:pt x="3810" y="266573"/>
                  </a:moveTo>
                  <a:lnTo>
                    <a:pt x="0" y="266573"/>
                  </a:lnTo>
                  <a:lnTo>
                    <a:pt x="0" y="285623"/>
                  </a:lnTo>
                  <a:lnTo>
                    <a:pt x="3810" y="285623"/>
                  </a:lnTo>
                  <a:lnTo>
                    <a:pt x="3810" y="266573"/>
                  </a:lnTo>
                  <a:close/>
                </a:path>
                <a:path w="429260" h="355600">
                  <a:moveTo>
                    <a:pt x="429260" y="266573"/>
                  </a:moveTo>
                  <a:lnTo>
                    <a:pt x="425450" y="266573"/>
                  </a:lnTo>
                  <a:lnTo>
                    <a:pt x="425450" y="285623"/>
                  </a:lnTo>
                  <a:lnTo>
                    <a:pt x="429260" y="285623"/>
                  </a:lnTo>
                  <a:lnTo>
                    <a:pt x="429260" y="266573"/>
                  </a:lnTo>
                  <a:close/>
                </a:path>
                <a:path w="429260" h="355600">
                  <a:moveTo>
                    <a:pt x="3810" y="285623"/>
                  </a:moveTo>
                  <a:lnTo>
                    <a:pt x="0" y="285623"/>
                  </a:lnTo>
                  <a:lnTo>
                    <a:pt x="0" y="291973"/>
                  </a:lnTo>
                  <a:lnTo>
                    <a:pt x="3810" y="291973"/>
                  </a:lnTo>
                  <a:lnTo>
                    <a:pt x="3810" y="285623"/>
                  </a:lnTo>
                  <a:close/>
                </a:path>
                <a:path w="429260" h="355600">
                  <a:moveTo>
                    <a:pt x="429260" y="285623"/>
                  </a:moveTo>
                  <a:lnTo>
                    <a:pt x="425450" y="285623"/>
                  </a:lnTo>
                  <a:lnTo>
                    <a:pt x="425450" y="291973"/>
                  </a:lnTo>
                  <a:lnTo>
                    <a:pt x="429260" y="291973"/>
                  </a:lnTo>
                  <a:lnTo>
                    <a:pt x="429260" y="285623"/>
                  </a:lnTo>
                  <a:close/>
                </a:path>
                <a:path w="429260" h="355600">
                  <a:moveTo>
                    <a:pt x="397509" y="354203"/>
                  </a:moveTo>
                  <a:lnTo>
                    <a:pt x="34289" y="354203"/>
                  </a:lnTo>
                  <a:lnTo>
                    <a:pt x="34289" y="355473"/>
                  </a:lnTo>
                  <a:lnTo>
                    <a:pt x="397509" y="355473"/>
                  </a:lnTo>
                  <a:lnTo>
                    <a:pt x="397509" y="354203"/>
                  </a:lnTo>
                  <a:close/>
                </a:path>
                <a:path w="429260" h="355600">
                  <a:moveTo>
                    <a:pt x="400050" y="353060"/>
                  </a:moveTo>
                  <a:lnTo>
                    <a:pt x="33019" y="353060"/>
                  </a:lnTo>
                  <a:lnTo>
                    <a:pt x="33019" y="354203"/>
                  </a:lnTo>
                  <a:lnTo>
                    <a:pt x="400050" y="354203"/>
                  </a:lnTo>
                  <a:lnTo>
                    <a:pt x="400050" y="353060"/>
                  </a:lnTo>
                  <a:close/>
                </a:path>
                <a:path w="429260" h="355600">
                  <a:moveTo>
                    <a:pt x="429260" y="292100"/>
                  </a:moveTo>
                  <a:lnTo>
                    <a:pt x="425450" y="292100"/>
                  </a:lnTo>
                  <a:lnTo>
                    <a:pt x="425450" y="328803"/>
                  </a:lnTo>
                  <a:lnTo>
                    <a:pt x="426720" y="328803"/>
                  </a:lnTo>
                  <a:lnTo>
                    <a:pt x="426720" y="327660"/>
                  </a:lnTo>
                  <a:lnTo>
                    <a:pt x="427990" y="327660"/>
                  </a:lnTo>
                  <a:lnTo>
                    <a:pt x="427990" y="326263"/>
                  </a:lnTo>
                  <a:lnTo>
                    <a:pt x="429259" y="326263"/>
                  </a:lnTo>
                  <a:lnTo>
                    <a:pt x="429260" y="292100"/>
                  </a:lnTo>
                  <a:close/>
                </a:path>
                <a:path w="429260" h="355600">
                  <a:moveTo>
                    <a:pt x="3810" y="292100"/>
                  </a:moveTo>
                  <a:lnTo>
                    <a:pt x="0" y="292100"/>
                  </a:lnTo>
                  <a:lnTo>
                    <a:pt x="0" y="322453"/>
                  </a:lnTo>
                  <a:lnTo>
                    <a:pt x="1269" y="322453"/>
                  </a:lnTo>
                  <a:lnTo>
                    <a:pt x="1269" y="324993"/>
                  </a:lnTo>
                  <a:lnTo>
                    <a:pt x="2539" y="324993"/>
                  </a:lnTo>
                  <a:lnTo>
                    <a:pt x="2539" y="326263"/>
                  </a:lnTo>
                  <a:lnTo>
                    <a:pt x="3810" y="326263"/>
                  </a:lnTo>
                  <a:lnTo>
                    <a:pt x="3810" y="29210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632709" y="1615567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809" y="58420"/>
                  </a:moveTo>
                  <a:lnTo>
                    <a:pt x="0" y="58420"/>
                  </a:lnTo>
                  <a:lnTo>
                    <a:pt x="0" y="59562"/>
                  </a:lnTo>
                  <a:lnTo>
                    <a:pt x="3809" y="59562"/>
                  </a:lnTo>
                  <a:lnTo>
                    <a:pt x="3809" y="58420"/>
                  </a:lnTo>
                  <a:close/>
                </a:path>
                <a:path w="421639" h="349250">
                  <a:moveTo>
                    <a:pt x="421639" y="58420"/>
                  </a:moveTo>
                  <a:lnTo>
                    <a:pt x="417829" y="58420"/>
                  </a:lnTo>
                  <a:lnTo>
                    <a:pt x="417829" y="59562"/>
                  </a:lnTo>
                  <a:lnTo>
                    <a:pt x="421639" y="59562"/>
                  </a:lnTo>
                  <a:lnTo>
                    <a:pt x="421639" y="58420"/>
                  </a:lnTo>
                  <a:close/>
                </a:path>
                <a:path w="421639" h="349250">
                  <a:moveTo>
                    <a:pt x="3809" y="52070"/>
                  </a:moveTo>
                  <a:lnTo>
                    <a:pt x="0" y="52070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2070"/>
                  </a:lnTo>
                  <a:close/>
                </a:path>
                <a:path w="421639" h="349250">
                  <a:moveTo>
                    <a:pt x="421639" y="52070"/>
                  </a:moveTo>
                  <a:lnTo>
                    <a:pt x="417829" y="52070"/>
                  </a:lnTo>
                  <a:lnTo>
                    <a:pt x="417829" y="58292"/>
                  </a:lnTo>
                  <a:lnTo>
                    <a:pt x="421639" y="58292"/>
                  </a:lnTo>
                  <a:lnTo>
                    <a:pt x="421639" y="52070"/>
                  </a:lnTo>
                  <a:close/>
                </a:path>
                <a:path w="421639" h="349250">
                  <a:moveTo>
                    <a:pt x="3809" y="43179"/>
                  </a:moveTo>
                  <a:lnTo>
                    <a:pt x="0" y="43179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3179"/>
                  </a:lnTo>
                  <a:close/>
                </a:path>
                <a:path w="421639" h="349250">
                  <a:moveTo>
                    <a:pt x="421639" y="43179"/>
                  </a:moveTo>
                  <a:lnTo>
                    <a:pt x="417829" y="43179"/>
                  </a:lnTo>
                  <a:lnTo>
                    <a:pt x="417829" y="51942"/>
                  </a:lnTo>
                  <a:lnTo>
                    <a:pt x="421639" y="51942"/>
                  </a:lnTo>
                  <a:lnTo>
                    <a:pt x="421639" y="43179"/>
                  </a:lnTo>
                  <a:close/>
                </a:path>
                <a:path w="421639" h="349250">
                  <a:moveTo>
                    <a:pt x="3809" y="36829"/>
                  </a:moveTo>
                  <a:lnTo>
                    <a:pt x="0" y="36829"/>
                  </a:lnTo>
                  <a:lnTo>
                    <a:pt x="0" y="43052"/>
                  </a:lnTo>
                  <a:lnTo>
                    <a:pt x="3809" y="43052"/>
                  </a:lnTo>
                  <a:lnTo>
                    <a:pt x="3809" y="36829"/>
                  </a:lnTo>
                  <a:close/>
                </a:path>
                <a:path w="421639" h="349250">
                  <a:moveTo>
                    <a:pt x="421639" y="36829"/>
                  </a:moveTo>
                  <a:lnTo>
                    <a:pt x="417829" y="36829"/>
                  </a:lnTo>
                  <a:lnTo>
                    <a:pt x="417829" y="43052"/>
                  </a:lnTo>
                  <a:lnTo>
                    <a:pt x="421639" y="43052"/>
                  </a:lnTo>
                  <a:lnTo>
                    <a:pt x="421639" y="36829"/>
                  </a:lnTo>
                  <a:close/>
                </a:path>
                <a:path w="421639" h="349250">
                  <a:moveTo>
                    <a:pt x="3809" y="30479"/>
                  </a:moveTo>
                  <a:lnTo>
                    <a:pt x="0" y="30479"/>
                  </a:lnTo>
                  <a:lnTo>
                    <a:pt x="0" y="36702"/>
                  </a:lnTo>
                  <a:lnTo>
                    <a:pt x="3809" y="36702"/>
                  </a:lnTo>
                  <a:lnTo>
                    <a:pt x="3809" y="30479"/>
                  </a:lnTo>
                  <a:close/>
                </a:path>
                <a:path w="421639" h="349250">
                  <a:moveTo>
                    <a:pt x="421639" y="30479"/>
                  </a:moveTo>
                  <a:lnTo>
                    <a:pt x="417829" y="30479"/>
                  </a:lnTo>
                  <a:lnTo>
                    <a:pt x="417829" y="36702"/>
                  </a:lnTo>
                  <a:lnTo>
                    <a:pt x="421639" y="36702"/>
                  </a:lnTo>
                  <a:lnTo>
                    <a:pt x="421639" y="30479"/>
                  </a:lnTo>
                  <a:close/>
                </a:path>
                <a:path w="421639" h="349250">
                  <a:moveTo>
                    <a:pt x="2539" y="24002"/>
                  </a:moveTo>
                  <a:lnTo>
                    <a:pt x="1269" y="24002"/>
                  </a:lnTo>
                  <a:lnTo>
                    <a:pt x="1269" y="25526"/>
                  </a:lnTo>
                  <a:lnTo>
                    <a:pt x="0" y="25526"/>
                  </a:lnTo>
                  <a:lnTo>
                    <a:pt x="0" y="30352"/>
                  </a:lnTo>
                  <a:lnTo>
                    <a:pt x="3809" y="30352"/>
                  </a:lnTo>
                  <a:lnTo>
                    <a:pt x="3809" y="24129"/>
                  </a:lnTo>
                  <a:lnTo>
                    <a:pt x="2539" y="24129"/>
                  </a:lnTo>
                  <a:close/>
                </a:path>
                <a:path w="421639" h="349250">
                  <a:moveTo>
                    <a:pt x="421639" y="24129"/>
                  </a:moveTo>
                  <a:lnTo>
                    <a:pt x="417829" y="24129"/>
                  </a:lnTo>
                  <a:lnTo>
                    <a:pt x="417829" y="30352"/>
                  </a:lnTo>
                  <a:lnTo>
                    <a:pt x="421639" y="30352"/>
                  </a:lnTo>
                  <a:lnTo>
                    <a:pt x="421639" y="24129"/>
                  </a:lnTo>
                  <a:close/>
                </a:path>
                <a:path w="421639" h="349250">
                  <a:moveTo>
                    <a:pt x="3809" y="22987"/>
                  </a:moveTo>
                  <a:lnTo>
                    <a:pt x="2539" y="22987"/>
                  </a:lnTo>
                  <a:lnTo>
                    <a:pt x="2539" y="24002"/>
                  </a:lnTo>
                  <a:lnTo>
                    <a:pt x="3809" y="24002"/>
                  </a:lnTo>
                  <a:lnTo>
                    <a:pt x="3809" y="22987"/>
                  </a:lnTo>
                  <a:close/>
                </a:path>
                <a:path w="421639" h="349250">
                  <a:moveTo>
                    <a:pt x="419099" y="20192"/>
                  </a:moveTo>
                  <a:lnTo>
                    <a:pt x="417830" y="20192"/>
                  </a:lnTo>
                  <a:lnTo>
                    <a:pt x="417829" y="24002"/>
                  </a:lnTo>
                  <a:lnTo>
                    <a:pt x="421639" y="24002"/>
                  </a:lnTo>
                  <a:lnTo>
                    <a:pt x="421639" y="22987"/>
                  </a:lnTo>
                  <a:lnTo>
                    <a:pt x="420369" y="22987"/>
                  </a:lnTo>
                  <a:lnTo>
                    <a:pt x="420369" y="21589"/>
                  </a:lnTo>
                  <a:lnTo>
                    <a:pt x="419099" y="21589"/>
                  </a:lnTo>
                  <a:lnTo>
                    <a:pt x="419099" y="20192"/>
                  </a:lnTo>
                  <a:close/>
                </a:path>
                <a:path w="421639" h="349250">
                  <a:moveTo>
                    <a:pt x="398780" y="2539"/>
                  </a:moveTo>
                  <a:lnTo>
                    <a:pt x="25400" y="2539"/>
                  </a:lnTo>
                  <a:lnTo>
                    <a:pt x="25400" y="3810"/>
                  </a:lnTo>
                  <a:lnTo>
                    <a:pt x="398780" y="3810"/>
                  </a:lnTo>
                  <a:lnTo>
                    <a:pt x="398780" y="2539"/>
                  </a:lnTo>
                  <a:close/>
                </a:path>
                <a:path w="421639" h="349250">
                  <a:moveTo>
                    <a:pt x="27939" y="1142"/>
                  </a:moveTo>
                  <a:lnTo>
                    <a:pt x="26669" y="1142"/>
                  </a:lnTo>
                  <a:lnTo>
                    <a:pt x="26669" y="2539"/>
                  </a:lnTo>
                  <a:lnTo>
                    <a:pt x="397509" y="2539"/>
                  </a:lnTo>
                  <a:lnTo>
                    <a:pt x="397509" y="1397"/>
                  </a:lnTo>
                  <a:lnTo>
                    <a:pt x="27939" y="1397"/>
                  </a:lnTo>
                  <a:lnTo>
                    <a:pt x="27939" y="1142"/>
                  </a:lnTo>
                  <a:close/>
                </a:path>
                <a:path w="421639" h="349250">
                  <a:moveTo>
                    <a:pt x="397509" y="1142"/>
                  </a:moveTo>
                  <a:lnTo>
                    <a:pt x="394969" y="1142"/>
                  </a:lnTo>
                  <a:lnTo>
                    <a:pt x="394969" y="1397"/>
                  </a:lnTo>
                  <a:lnTo>
                    <a:pt x="397509" y="1397"/>
                  </a:lnTo>
                  <a:lnTo>
                    <a:pt x="397509" y="1142"/>
                  </a:lnTo>
                  <a:close/>
                </a:path>
                <a:path w="421639" h="349250">
                  <a:moveTo>
                    <a:pt x="394969" y="126"/>
                  </a:moveTo>
                  <a:lnTo>
                    <a:pt x="27939" y="126"/>
                  </a:lnTo>
                  <a:lnTo>
                    <a:pt x="27939" y="1142"/>
                  </a:lnTo>
                  <a:lnTo>
                    <a:pt x="394969" y="1142"/>
                  </a:lnTo>
                  <a:lnTo>
                    <a:pt x="394969" y="126"/>
                  </a:lnTo>
                  <a:close/>
                </a:path>
                <a:path w="421639" h="349250">
                  <a:moveTo>
                    <a:pt x="393699" y="0"/>
                  </a:moveTo>
                  <a:lnTo>
                    <a:pt x="30479" y="0"/>
                  </a:lnTo>
                  <a:lnTo>
                    <a:pt x="393699" y="126"/>
                  </a:lnTo>
                  <a:close/>
                </a:path>
                <a:path w="421639" h="349250">
                  <a:moveTo>
                    <a:pt x="3809" y="59563"/>
                  </a:moveTo>
                  <a:lnTo>
                    <a:pt x="0" y="59563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9563"/>
                  </a:lnTo>
                  <a:close/>
                </a:path>
                <a:path w="421639" h="349250">
                  <a:moveTo>
                    <a:pt x="421639" y="59563"/>
                  </a:moveTo>
                  <a:lnTo>
                    <a:pt x="417829" y="59563"/>
                  </a:lnTo>
                  <a:lnTo>
                    <a:pt x="417829" y="65912"/>
                  </a:lnTo>
                  <a:lnTo>
                    <a:pt x="421639" y="65912"/>
                  </a:lnTo>
                  <a:lnTo>
                    <a:pt x="421639" y="59563"/>
                  </a:lnTo>
                  <a:close/>
                </a:path>
                <a:path w="421639" h="349250">
                  <a:moveTo>
                    <a:pt x="3809" y="65913"/>
                  </a:moveTo>
                  <a:lnTo>
                    <a:pt x="0" y="65913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65913"/>
                  </a:lnTo>
                  <a:close/>
                </a:path>
                <a:path w="421639" h="349250">
                  <a:moveTo>
                    <a:pt x="421639" y="65913"/>
                  </a:moveTo>
                  <a:lnTo>
                    <a:pt x="417829" y="65913"/>
                  </a:lnTo>
                  <a:lnTo>
                    <a:pt x="417829" y="84962"/>
                  </a:lnTo>
                  <a:lnTo>
                    <a:pt x="421639" y="84962"/>
                  </a:lnTo>
                  <a:lnTo>
                    <a:pt x="421639" y="65913"/>
                  </a:lnTo>
                  <a:close/>
                </a:path>
                <a:path w="421639" h="349250">
                  <a:moveTo>
                    <a:pt x="3809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4963"/>
                  </a:lnTo>
                  <a:close/>
                </a:path>
                <a:path w="421639" h="349250">
                  <a:moveTo>
                    <a:pt x="421639" y="84963"/>
                  </a:moveTo>
                  <a:lnTo>
                    <a:pt x="417829" y="84963"/>
                  </a:lnTo>
                  <a:lnTo>
                    <a:pt x="417829" y="91312"/>
                  </a:lnTo>
                  <a:lnTo>
                    <a:pt x="421639" y="91312"/>
                  </a:lnTo>
                  <a:lnTo>
                    <a:pt x="421639" y="84963"/>
                  </a:lnTo>
                  <a:close/>
                </a:path>
                <a:path w="421639" h="349250">
                  <a:moveTo>
                    <a:pt x="3809" y="91313"/>
                  </a:moveTo>
                  <a:lnTo>
                    <a:pt x="0" y="91313"/>
                  </a:lnTo>
                  <a:lnTo>
                    <a:pt x="0" y="142112"/>
                  </a:lnTo>
                  <a:lnTo>
                    <a:pt x="3809" y="142112"/>
                  </a:lnTo>
                  <a:lnTo>
                    <a:pt x="3809" y="91313"/>
                  </a:lnTo>
                  <a:close/>
                </a:path>
                <a:path w="421639" h="349250">
                  <a:moveTo>
                    <a:pt x="421639" y="91313"/>
                  </a:moveTo>
                  <a:lnTo>
                    <a:pt x="417829" y="91313"/>
                  </a:lnTo>
                  <a:lnTo>
                    <a:pt x="417829" y="142112"/>
                  </a:lnTo>
                  <a:lnTo>
                    <a:pt x="421639" y="142112"/>
                  </a:lnTo>
                  <a:lnTo>
                    <a:pt x="421639" y="91313"/>
                  </a:lnTo>
                  <a:close/>
                </a:path>
                <a:path w="421639" h="349250">
                  <a:moveTo>
                    <a:pt x="3809" y="142113"/>
                  </a:moveTo>
                  <a:lnTo>
                    <a:pt x="0" y="142113"/>
                  </a:lnTo>
                  <a:lnTo>
                    <a:pt x="0" y="186562"/>
                  </a:lnTo>
                  <a:lnTo>
                    <a:pt x="3809" y="186562"/>
                  </a:lnTo>
                  <a:lnTo>
                    <a:pt x="3809" y="142113"/>
                  </a:lnTo>
                  <a:close/>
                </a:path>
                <a:path w="421639" h="349250">
                  <a:moveTo>
                    <a:pt x="421639" y="142113"/>
                  </a:moveTo>
                  <a:lnTo>
                    <a:pt x="417829" y="142113"/>
                  </a:lnTo>
                  <a:lnTo>
                    <a:pt x="417829" y="186562"/>
                  </a:lnTo>
                  <a:lnTo>
                    <a:pt x="421639" y="186562"/>
                  </a:lnTo>
                  <a:lnTo>
                    <a:pt x="421639" y="142113"/>
                  </a:lnTo>
                  <a:close/>
                </a:path>
                <a:path w="421639" h="349250">
                  <a:moveTo>
                    <a:pt x="3809" y="186563"/>
                  </a:moveTo>
                  <a:lnTo>
                    <a:pt x="0" y="186563"/>
                  </a:lnTo>
                  <a:lnTo>
                    <a:pt x="0" y="203073"/>
                  </a:lnTo>
                  <a:lnTo>
                    <a:pt x="3809" y="203073"/>
                  </a:lnTo>
                  <a:lnTo>
                    <a:pt x="3809" y="186563"/>
                  </a:lnTo>
                  <a:close/>
                </a:path>
                <a:path w="421639" h="349250">
                  <a:moveTo>
                    <a:pt x="421639" y="186563"/>
                  </a:moveTo>
                  <a:lnTo>
                    <a:pt x="417829" y="186563"/>
                  </a:lnTo>
                  <a:lnTo>
                    <a:pt x="417829" y="203073"/>
                  </a:lnTo>
                  <a:lnTo>
                    <a:pt x="421639" y="203073"/>
                  </a:lnTo>
                  <a:lnTo>
                    <a:pt x="421639" y="186563"/>
                  </a:lnTo>
                  <a:close/>
                </a:path>
                <a:path w="421639" h="349250">
                  <a:moveTo>
                    <a:pt x="3809" y="203073"/>
                  </a:moveTo>
                  <a:lnTo>
                    <a:pt x="0" y="203073"/>
                  </a:lnTo>
                  <a:lnTo>
                    <a:pt x="0" y="256412"/>
                  </a:lnTo>
                  <a:lnTo>
                    <a:pt x="3809" y="256412"/>
                  </a:lnTo>
                  <a:lnTo>
                    <a:pt x="3809" y="203073"/>
                  </a:lnTo>
                  <a:close/>
                </a:path>
                <a:path w="421639" h="349250">
                  <a:moveTo>
                    <a:pt x="421639" y="203073"/>
                  </a:moveTo>
                  <a:lnTo>
                    <a:pt x="417829" y="203073"/>
                  </a:lnTo>
                  <a:lnTo>
                    <a:pt x="417829" y="256412"/>
                  </a:lnTo>
                  <a:lnTo>
                    <a:pt x="421639" y="256412"/>
                  </a:lnTo>
                  <a:lnTo>
                    <a:pt x="421639" y="203073"/>
                  </a:lnTo>
                  <a:close/>
                </a:path>
                <a:path w="421639" h="349250">
                  <a:moveTo>
                    <a:pt x="3809" y="256413"/>
                  </a:moveTo>
                  <a:lnTo>
                    <a:pt x="0" y="256413"/>
                  </a:lnTo>
                  <a:lnTo>
                    <a:pt x="0" y="262763"/>
                  </a:lnTo>
                  <a:lnTo>
                    <a:pt x="3809" y="262763"/>
                  </a:lnTo>
                  <a:lnTo>
                    <a:pt x="3809" y="256413"/>
                  </a:lnTo>
                  <a:close/>
                </a:path>
                <a:path w="421639" h="349250">
                  <a:moveTo>
                    <a:pt x="421639" y="256413"/>
                  </a:moveTo>
                  <a:lnTo>
                    <a:pt x="417829" y="256413"/>
                  </a:lnTo>
                  <a:lnTo>
                    <a:pt x="417829" y="262763"/>
                  </a:lnTo>
                  <a:lnTo>
                    <a:pt x="421639" y="262763"/>
                  </a:lnTo>
                  <a:lnTo>
                    <a:pt x="421639" y="256413"/>
                  </a:lnTo>
                  <a:close/>
                </a:path>
                <a:path w="421639" h="349250">
                  <a:moveTo>
                    <a:pt x="3809" y="262763"/>
                  </a:moveTo>
                  <a:lnTo>
                    <a:pt x="0" y="262763"/>
                  </a:lnTo>
                  <a:lnTo>
                    <a:pt x="0" y="281813"/>
                  </a:lnTo>
                  <a:lnTo>
                    <a:pt x="3809" y="281813"/>
                  </a:lnTo>
                  <a:lnTo>
                    <a:pt x="3809" y="262763"/>
                  </a:lnTo>
                  <a:close/>
                </a:path>
                <a:path w="421639" h="349250">
                  <a:moveTo>
                    <a:pt x="421639" y="262763"/>
                  </a:moveTo>
                  <a:lnTo>
                    <a:pt x="417829" y="262763"/>
                  </a:lnTo>
                  <a:lnTo>
                    <a:pt x="417829" y="281813"/>
                  </a:lnTo>
                  <a:lnTo>
                    <a:pt x="421639" y="281813"/>
                  </a:lnTo>
                  <a:lnTo>
                    <a:pt x="421639" y="262763"/>
                  </a:lnTo>
                  <a:close/>
                </a:path>
                <a:path w="421639" h="349250">
                  <a:moveTo>
                    <a:pt x="3809" y="281813"/>
                  </a:moveTo>
                  <a:lnTo>
                    <a:pt x="0" y="28181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81813"/>
                  </a:lnTo>
                  <a:close/>
                </a:path>
                <a:path w="421639" h="349250">
                  <a:moveTo>
                    <a:pt x="421639" y="281813"/>
                  </a:moveTo>
                  <a:lnTo>
                    <a:pt x="417829" y="281813"/>
                  </a:lnTo>
                  <a:lnTo>
                    <a:pt x="417829" y="288163"/>
                  </a:lnTo>
                  <a:lnTo>
                    <a:pt x="421639" y="288163"/>
                  </a:lnTo>
                  <a:lnTo>
                    <a:pt x="421639" y="281813"/>
                  </a:lnTo>
                  <a:close/>
                </a:path>
                <a:path w="421639" h="349250">
                  <a:moveTo>
                    <a:pt x="397509" y="347853"/>
                  </a:moveTo>
                  <a:lnTo>
                    <a:pt x="26669" y="347853"/>
                  </a:lnTo>
                  <a:lnTo>
                    <a:pt x="26669" y="349123"/>
                  </a:lnTo>
                  <a:lnTo>
                    <a:pt x="397509" y="349123"/>
                  </a:lnTo>
                  <a:lnTo>
                    <a:pt x="397509" y="347853"/>
                  </a:lnTo>
                  <a:close/>
                </a:path>
                <a:path w="421639" h="349250">
                  <a:moveTo>
                    <a:pt x="398780" y="346583"/>
                  </a:moveTo>
                  <a:lnTo>
                    <a:pt x="25400" y="346583"/>
                  </a:lnTo>
                  <a:lnTo>
                    <a:pt x="25400" y="347853"/>
                  </a:lnTo>
                  <a:lnTo>
                    <a:pt x="398780" y="347853"/>
                  </a:lnTo>
                  <a:lnTo>
                    <a:pt x="398780" y="346583"/>
                  </a:lnTo>
                  <a:close/>
                </a:path>
                <a:path w="421639" h="349250">
                  <a:moveTo>
                    <a:pt x="400049" y="345313"/>
                  </a:moveTo>
                  <a:lnTo>
                    <a:pt x="24129" y="345313"/>
                  </a:lnTo>
                  <a:lnTo>
                    <a:pt x="24129" y="346583"/>
                  </a:lnTo>
                  <a:lnTo>
                    <a:pt x="400049" y="346583"/>
                  </a:lnTo>
                  <a:lnTo>
                    <a:pt x="400049" y="345313"/>
                  </a:lnTo>
                  <a:close/>
                </a:path>
                <a:path w="421639" h="349250">
                  <a:moveTo>
                    <a:pt x="421639" y="288290"/>
                  </a:moveTo>
                  <a:lnTo>
                    <a:pt x="417829" y="288290"/>
                  </a:lnTo>
                  <a:lnTo>
                    <a:pt x="417829" y="328803"/>
                  </a:lnTo>
                  <a:lnTo>
                    <a:pt x="419099" y="328803"/>
                  </a:lnTo>
                  <a:lnTo>
                    <a:pt x="419099" y="327533"/>
                  </a:lnTo>
                  <a:lnTo>
                    <a:pt x="420369" y="327533"/>
                  </a:lnTo>
                  <a:lnTo>
                    <a:pt x="420369" y="326263"/>
                  </a:lnTo>
                  <a:lnTo>
                    <a:pt x="421639" y="326263"/>
                  </a:lnTo>
                  <a:lnTo>
                    <a:pt x="421639" y="288290"/>
                  </a:lnTo>
                  <a:close/>
                </a:path>
                <a:path w="421639" h="349250">
                  <a:moveTo>
                    <a:pt x="3809" y="288290"/>
                  </a:moveTo>
                  <a:lnTo>
                    <a:pt x="0" y="288290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4993"/>
                  </a:lnTo>
                  <a:lnTo>
                    <a:pt x="2539" y="324993"/>
                  </a:lnTo>
                  <a:lnTo>
                    <a:pt x="2539" y="326263"/>
                  </a:lnTo>
                  <a:lnTo>
                    <a:pt x="3809" y="326263"/>
                  </a:lnTo>
                  <a:lnTo>
                    <a:pt x="3809" y="288290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636519" y="161925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30">
                  <a:moveTo>
                    <a:pt x="3810" y="54737"/>
                  </a:moveTo>
                  <a:lnTo>
                    <a:pt x="0" y="54737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54737"/>
                  </a:lnTo>
                  <a:close/>
                </a:path>
                <a:path w="414019" h="341630">
                  <a:moveTo>
                    <a:pt x="414019" y="54737"/>
                  </a:moveTo>
                  <a:lnTo>
                    <a:pt x="411480" y="54737"/>
                  </a:lnTo>
                  <a:lnTo>
                    <a:pt x="411480" y="55879"/>
                  </a:lnTo>
                  <a:lnTo>
                    <a:pt x="414019" y="55879"/>
                  </a:lnTo>
                  <a:lnTo>
                    <a:pt x="414019" y="54737"/>
                  </a:lnTo>
                  <a:close/>
                </a:path>
                <a:path w="414019" h="341630">
                  <a:moveTo>
                    <a:pt x="3810" y="48387"/>
                  </a:moveTo>
                  <a:lnTo>
                    <a:pt x="0" y="48387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387"/>
                  </a:lnTo>
                  <a:close/>
                </a:path>
                <a:path w="414019" h="341630">
                  <a:moveTo>
                    <a:pt x="414019" y="48387"/>
                  </a:moveTo>
                  <a:lnTo>
                    <a:pt x="411480" y="48387"/>
                  </a:lnTo>
                  <a:lnTo>
                    <a:pt x="411480" y="54609"/>
                  </a:lnTo>
                  <a:lnTo>
                    <a:pt x="414019" y="54609"/>
                  </a:lnTo>
                  <a:lnTo>
                    <a:pt x="414019" y="48387"/>
                  </a:lnTo>
                  <a:close/>
                </a:path>
                <a:path w="414019" h="341630">
                  <a:moveTo>
                    <a:pt x="3810" y="39496"/>
                  </a:moveTo>
                  <a:lnTo>
                    <a:pt x="0" y="39496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39496"/>
                  </a:lnTo>
                  <a:close/>
                </a:path>
                <a:path w="414019" h="341630">
                  <a:moveTo>
                    <a:pt x="414019" y="39496"/>
                  </a:moveTo>
                  <a:lnTo>
                    <a:pt x="411480" y="39496"/>
                  </a:lnTo>
                  <a:lnTo>
                    <a:pt x="411480" y="48259"/>
                  </a:lnTo>
                  <a:lnTo>
                    <a:pt x="414019" y="48259"/>
                  </a:lnTo>
                  <a:lnTo>
                    <a:pt x="414019" y="39496"/>
                  </a:lnTo>
                  <a:close/>
                </a:path>
                <a:path w="414019" h="341630">
                  <a:moveTo>
                    <a:pt x="3810" y="33146"/>
                  </a:moveTo>
                  <a:lnTo>
                    <a:pt x="0" y="33146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146"/>
                  </a:lnTo>
                  <a:close/>
                </a:path>
                <a:path w="414019" h="341630">
                  <a:moveTo>
                    <a:pt x="414019" y="33146"/>
                  </a:moveTo>
                  <a:lnTo>
                    <a:pt x="411480" y="33146"/>
                  </a:lnTo>
                  <a:lnTo>
                    <a:pt x="411480" y="39369"/>
                  </a:lnTo>
                  <a:lnTo>
                    <a:pt x="414019" y="39369"/>
                  </a:lnTo>
                  <a:lnTo>
                    <a:pt x="414019" y="33146"/>
                  </a:lnTo>
                  <a:close/>
                </a:path>
                <a:path w="414019" h="341630">
                  <a:moveTo>
                    <a:pt x="3810" y="26796"/>
                  </a:moveTo>
                  <a:lnTo>
                    <a:pt x="0" y="26796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796"/>
                  </a:lnTo>
                  <a:close/>
                </a:path>
                <a:path w="414019" h="341630">
                  <a:moveTo>
                    <a:pt x="414019" y="26796"/>
                  </a:moveTo>
                  <a:lnTo>
                    <a:pt x="411480" y="26796"/>
                  </a:lnTo>
                  <a:lnTo>
                    <a:pt x="411480" y="33019"/>
                  </a:lnTo>
                  <a:lnTo>
                    <a:pt x="414019" y="33019"/>
                  </a:lnTo>
                  <a:lnTo>
                    <a:pt x="414019" y="26796"/>
                  </a:lnTo>
                  <a:close/>
                </a:path>
                <a:path w="414019" h="341630">
                  <a:moveTo>
                    <a:pt x="3810" y="20446"/>
                  </a:moveTo>
                  <a:lnTo>
                    <a:pt x="0" y="20446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446"/>
                  </a:lnTo>
                  <a:close/>
                </a:path>
                <a:path w="414019" h="341630">
                  <a:moveTo>
                    <a:pt x="414019" y="20446"/>
                  </a:moveTo>
                  <a:lnTo>
                    <a:pt x="411480" y="20446"/>
                  </a:lnTo>
                  <a:lnTo>
                    <a:pt x="411480" y="26669"/>
                  </a:lnTo>
                  <a:lnTo>
                    <a:pt x="414019" y="26669"/>
                  </a:lnTo>
                  <a:lnTo>
                    <a:pt x="414019" y="20446"/>
                  </a:lnTo>
                  <a:close/>
                </a:path>
                <a:path w="414019" h="341630">
                  <a:moveTo>
                    <a:pt x="2540" y="16509"/>
                  </a:moveTo>
                  <a:lnTo>
                    <a:pt x="1269" y="16509"/>
                  </a:lnTo>
                  <a:lnTo>
                    <a:pt x="1269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637"/>
                  </a:lnTo>
                  <a:lnTo>
                    <a:pt x="2540" y="16637"/>
                  </a:lnTo>
                  <a:lnTo>
                    <a:pt x="2540" y="16509"/>
                  </a:lnTo>
                  <a:close/>
                </a:path>
                <a:path w="414019" h="341630">
                  <a:moveTo>
                    <a:pt x="414019" y="16637"/>
                  </a:moveTo>
                  <a:lnTo>
                    <a:pt x="411480" y="16637"/>
                  </a:lnTo>
                  <a:lnTo>
                    <a:pt x="411480" y="20319"/>
                  </a:lnTo>
                  <a:lnTo>
                    <a:pt x="414019" y="20319"/>
                  </a:lnTo>
                  <a:lnTo>
                    <a:pt x="414019" y="16637"/>
                  </a:lnTo>
                  <a:close/>
                </a:path>
                <a:path w="414019" h="341630">
                  <a:moveTo>
                    <a:pt x="3810" y="15366"/>
                  </a:moveTo>
                  <a:lnTo>
                    <a:pt x="2540" y="15366"/>
                  </a:lnTo>
                  <a:lnTo>
                    <a:pt x="2540" y="16509"/>
                  </a:lnTo>
                  <a:lnTo>
                    <a:pt x="3810" y="16509"/>
                  </a:lnTo>
                  <a:lnTo>
                    <a:pt x="3810" y="15366"/>
                  </a:lnTo>
                  <a:close/>
                </a:path>
                <a:path w="414019" h="341630">
                  <a:moveTo>
                    <a:pt x="412750" y="13969"/>
                  </a:moveTo>
                  <a:lnTo>
                    <a:pt x="411480" y="13969"/>
                  </a:lnTo>
                  <a:lnTo>
                    <a:pt x="411480" y="16509"/>
                  </a:lnTo>
                  <a:lnTo>
                    <a:pt x="414020" y="16509"/>
                  </a:lnTo>
                  <a:lnTo>
                    <a:pt x="414020" y="15366"/>
                  </a:lnTo>
                  <a:lnTo>
                    <a:pt x="412750" y="15366"/>
                  </a:lnTo>
                  <a:lnTo>
                    <a:pt x="412750" y="13969"/>
                  </a:lnTo>
                  <a:close/>
                </a:path>
                <a:path w="414019" h="341630">
                  <a:moveTo>
                    <a:pt x="400050" y="2666"/>
                  </a:moveTo>
                  <a:lnTo>
                    <a:pt x="16510" y="2666"/>
                  </a:lnTo>
                  <a:lnTo>
                    <a:pt x="16510" y="3810"/>
                  </a:lnTo>
                  <a:lnTo>
                    <a:pt x="400050" y="3810"/>
                  </a:lnTo>
                  <a:lnTo>
                    <a:pt x="400050" y="2666"/>
                  </a:lnTo>
                  <a:close/>
                </a:path>
                <a:path w="414019" h="341630">
                  <a:moveTo>
                    <a:pt x="20319" y="1269"/>
                  </a:moveTo>
                  <a:lnTo>
                    <a:pt x="17780" y="1269"/>
                  </a:lnTo>
                  <a:lnTo>
                    <a:pt x="17780" y="2666"/>
                  </a:lnTo>
                  <a:lnTo>
                    <a:pt x="397510" y="2666"/>
                  </a:lnTo>
                  <a:lnTo>
                    <a:pt x="397510" y="1396"/>
                  </a:lnTo>
                  <a:lnTo>
                    <a:pt x="20319" y="1396"/>
                  </a:lnTo>
                  <a:close/>
                </a:path>
                <a:path w="414019" h="341630">
                  <a:moveTo>
                    <a:pt x="397510" y="1269"/>
                  </a:moveTo>
                  <a:lnTo>
                    <a:pt x="396239" y="1269"/>
                  </a:lnTo>
                  <a:lnTo>
                    <a:pt x="397510" y="1396"/>
                  </a:lnTo>
                  <a:close/>
                </a:path>
                <a:path w="414019" h="341630">
                  <a:moveTo>
                    <a:pt x="396239" y="126"/>
                  </a:moveTo>
                  <a:lnTo>
                    <a:pt x="20319" y="126"/>
                  </a:lnTo>
                  <a:lnTo>
                    <a:pt x="20319" y="1269"/>
                  </a:lnTo>
                  <a:lnTo>
                    <a:pt x="396239" y="1269"/>
                  </a:lnTo>
                  <a:lnTo>
                    <a:pt x="396239" y="126"/>
                  </a:lnTo>
                  <a:close/>
                </a:path>
                <a:path w="414019" h="341630">
                  <a:moveTo>
                    <a:pt x="394970" y="0"/>
                  </a:moveTo>
                  <a:lnTo>
                    <a:pt x="21590" y="0"/>
                  </a:lnTo>
                  <a:lnTo>
                    <a:pt x="394970" y="126"/>
                  </a:lnTo>
                  <a:close/>
                </a:path>
                <a:path w="414019" h="341630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14019" h="341630">
                  <a:moveTo>
                    <a:pt x="414019" y="55880"/>
                  </a:moveTo>
                  <a:lnTo>
                    <a:pt x="411480" y="55880"/>
                  </a:lnTo>
                  <a:lnTo>
                    <a:pt x="411480" y="62229"/>
                  </a:lnTo>
                  <a:lnTo>
                    <a:pt x="414019" y="62229"/>
                  </a:lnTo>
                  <a:lnTo>
                    <a:pt x="414019" y="55880"/>
                  </a:lnTo>
                  <a:close/>
                </a:path>
                <a:path w="414019" h="341630">
                  <a:moveTo>
                    <a:pt x="3810" y="62230"/>
                  </a:moveTo>
                  <a:lnTo>
                    <a:pt x="0" y="622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62230"/>
                  </a:lnTo>
                  <a:close/>
                </a:path>
                <a:path w="414019" h="341630">
                  <a:moveTo>
                    <a:pt x="414019" y="62230"/>
                  </a:moveTo>
                  <a:lnTo>
                    <a:pt x="411480" y="62230"/>
                  </a:lnTo>
                  <a:lnTo>
                    <a:pt x="411480" y="81279"/>
                  </a:lnTo>
                  <a:lnTo>
                    <a:pt x="414019" y="81279"/>
                  </a:lnTo>
                  <a:lnTo>
                    <a:pt x="414019" y="62230"/>
                  </a:lnTo>
                  <a:close/>
                </a:path>
                <a:path w="414019" h="341630">
                  <a:moveTo>
                    <a:pt x="381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1280"/>
                  </a:lnTo>
                  <a:close/>
                </a:path>
                <a:path w="414019" h="341630">
                  <a:moveTo>
                    <a:pt x="414019" y="81280"/>
                  </a:moveTo>
                  <a:lnTo>
                    <a:pt x="411480" y="81280"/>
                  </a:lnTo>
                  <a:lnTo>
                    <a:pt x="411480" y="87629"/>
                  </a:lnTo>
                  <a:lnTo>
                    <a:pt x="414019" y="87629"/>
                  </a:lnTo>
                  <a:lnTo>
                    <a:pt x="414019" y="81280"/>
                  </a:lnTo>
                  <a:close/>
                </a:path>
                <a:path w="414019" h="341630">
                  <a:moveTo>
                    <a:pt x="3810" y="87630"/>
                  </a:moveTo>
                  <a:lnTo>
                    <a:pt x="0" y="8763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87630"/>
                  </a:lnTo>
                  <a:close/>
                </a:path>
                <a:path w="414019" h="341630">
                  <a:moveTo>
                    <a:pt x="414019" y="87630"/>
                  </a:moveTo>
                  <a:lnTo>
                    <a:pt x="411480" y="87630"/>
                  </a:lnTo>
                  <a:lnTo>
                    <a:pt x="411480" y="138429"/>
                  </a:lnTo>
                  <a:lnTo>
                    <a:pt x="414019" y="138429"/>
                  </a:lnTo>
                  <a:lnTo>
                    <a:pt x="414019" y="87630"/>
                  </a:lnTo>
                  <a:close/>
                </a:path>
                <a:path w="414019" h="341630">
                  <a:moveTo>
                    <a:pt x="3810" y="138430"/>
                  </a:moveTo>
                  <a:lnTo>
                    <a:pt x="0" y="13843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38430"/>
                  </a:lnTo>
                  <a:close/>
                </a:path>
                <a:path w="414019" h="341630">
                  <a:moveTo>
                    <a:pt x="414019" y="138430"/>
                  </a:moveTo>
                  <a:lnTo>
                    <a:pt x="411480" y="138430"/>
                  </a:lnTo>
                  <a:lnTo>
                    <a:pt x="411480" y="182879"/>
                  </a:lnTo>
                  <a:lnTo>
                    <a:pt x="414019" y="182879"/>
                  </a:lnTo>
                  <a:lnTo>
                    <a:pt x="414019" y="138430"/>
                  </a:lnTo>
                  <a:close/>
                </a:path>
                <a:path w="414019" h="341630">
                  <a:moveTo>
                    <a:pt x="3810" y="182880"/>
                  </a:moveTo>
                  <a:lnTo>
                    <a:pt x="0" y="18288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82880"/>
                  </a:lnTo>
                  <a:close/>
                </a:path>
                <a:path w="414019" h="341630">
                  <a:moveTo>
                    <a:pt x="414019" y="182880"/>
                  </a:moveTo>
                  <a:lnTo>
                    <a:pt x="411480" y="182880"/>
                  </a:lnTo>
                  <a:lnTo>
                    <a:pt x="411480" y="199389"/>
                  </a:lnTo>
                  <a:lnTo>
                    <a:pt x="414019" y="199389"/>
                  </a:lnTo>
                  <a:lnTo>
                    <a:pt x="414019" y="182880"/>
                  </a:lnTo>
                  <a:close/>
                </a:path>
                <a:path w="414019" h="341630">
                  <a:moveTo>
                    <a:pt x="3810" y="199390"/>
                  </a:moveTo>
                  <a:lnTo>
                    <a:pt x="0" y="19939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199390"/>
                  </a:lnTo>
                  <a:close/>
                </a:path>
                <a:path w="414019" h="341630">
                  <a:moveTo>
                    <a:pt x="414019" y="199390"/>
                  </a:moveTo>
                  <a:lnTo>
                    <a:pt x="411480" y="199390"/>
                  </a:lnTo>
                  <a:lnTo>
                    <a:pt x="411480" y="252729"/>
                  </a:lnTo>
                  <a:lnTo>
                    <a:pt x="414019" y="252729"/>
                  </a:lnTo>
                  <a:lnTo>
                    <a:pt x="414019" y="199390"/>
                  </a:lnTo>
                  <a:close/>
                </a:path>
                <a:path w="414019" h="34163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414019" h="341630">
                  <a:moveTo>
                    <a:pt x="414019" y="252730"/>
                  </a:moveTo>
                  <a:lnTo>
                    <a:pt x="411480" y="252730"/>
                  </a:lnTo>
                  <a:lnTo>
                    <a:pt x="411480" y="259079"/>
                  </a:lnTo>
                  <a:lnTo>
                    <a:pt x="414019" y="259079"/>
                  </a:lnTo>
                  <a:lnTo>
                    <a:pt x="414019" y="252730"/>
                  </a:lnTo>
                  <a:close/>
                </a:path>
                <a:path w="414019" h="341630">
                  <a:moveTo>
                    <a:pt x="3810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59080"/>
                  </a:lnTo>
                  <a:close/>
                </a:path>
                <a:path w="414019" h="341630">
                  <a:moveTo>
                    <a:pt x="414019" y="259080"/>
                  </a:moveTo>
                  <a:lnTo>
                    <a:pt x="411480" y="259080"/>
                  </a:lnTo>
                  <a:lnTo>
                    <a:pt x="411480" y="278129"/>
                  </a:lnTo>
                  <a:lnTo>
                    <a:pt x="414019" y="278129"/>
                  </a:lnTo>
                  <a:lnTo>
                    <a:pt x="414019" y="259080"/>
                  </a:lnTo>
                  <a:close/>
                </a:path>
                <a:path w="414019" h="34163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14019" h="341630">
                  <a:moveTo>
                    <a:pt x="414019" y="278130"/>
                  </a:moveTo>
                  <a:lnTo>
                    <a:pt x="411480" y="278130"/>
                  </a:lnTo>
                  <a:lnTo>
                    <a:pt x="411480" y="284479"/>
                  </a:lnTo>
                  <a:lnTo>
                    <a:pt x="414019" y="284479"/>
                  </a:lnTo>
                  <a:lnTo>
                    <a:pt x="414019" y="278130"/>
                  </a:lnTo>
                  <a:close/>
                </a:path>
                <a:path w="414019" h="341630">
                  <a:moveTo>
                    <a:pt x="398780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398780" y="341630"/>
                  </a:lnTo>
                  <a:lnTo>
                    <a:pt x="398780" y="340360"/>
                  </a:lnTo>
                  <a:close/>
                </a:path>
                <a:path w="414019" h="341630">
                  <a:moveTo>
                    <a:pt x="400050" y="339217"/>
                  </a:moveTo>
                  <a:lnTo>
                    <a:pt x="16510" y="339217"/>
                  </a:lnTo>
                  <a:lnTo>
                    <a:pt x="16510" y="340360"/>
                  </a:lnTo>
                  <a:lnTo>
                    <a:pt x="400050" y="340360"/>
                  </a:lnTo>
                  <a:lnTo>
                    <a:pt x="400050" y="339217"/>
                  </a:lnTo>
                  <a:close/>
                </a:path>
                <a:path w="414019" h="341630">
                  <a:moveTo>
                    <a:pt x="401320" y="337820"/>
                  </a:moveTo>
                  <a:lnTo>
                    <a:pt x="15240" y="337820"/>
                  </a:lnTo>
                  <a:lnTo>
                    <a:pt x="15240" y="339217"/>
                  </a:lnTo>
                  <a:lnTo>
                    <a:pt x="401320" y="339217"/>
                  </a:lnTo>
                  <a:lnTo>
                    <a:pt x="401320" y="337820"/>
                  </a:lnTo>
                  <a:close/>
                </a:path>
                <a:path w="414019" h="341630">
                  <a:moveTo>
                    <a:pt x="414019" y="284607"/>
                  </a:moveTo>
                  <a:lnTo>
                    <a:pt x="411480" y="284607"/>
                  </a:lnTo>
                  <a:lnTo>
                    <a:pt x="411480" y="327660"/>
                  </a:lnTo>
                  <a:lnTo>
                    <a:pt x="412750" y="327660"/>
                  </a:lnTo>
                  <a:lnTo>
                    <a:pt x="412750" y="326517"/>
                  </a:lnTo>
                  <a:lnTo>
                    <a:pt x="414020" y="326517"/>
                  </a:lnTo>
                  <a:lnTo>
                    <a:pt x="414019" y="284607"/>
                  </a:lnTo>
                  <a:close/>
                </a:path>
                <a:path w="414019" h="341630">
                  <a:moveTo>
                    <a:pt x="3810" y="284607"/>
                  </a:moveTo>
                  <a:lnTo>
                    <a:pt x="0" y="284607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40" y="325120"/>
                  </a:lnTo>
                  <a:lnTo>
                    <a:pt x="2540" y="326517"/>
                  </a:lnTo>
                  <a:lnTo>
                    <a:pt x="3810" y="326517"/>
                  </a:lnTo>
                  <a:lnTo>
                    <a:pt x="3810" y="284607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640329" y="162306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809" y="50926"/>
                  </a:moveTo>
                  <a:lnTo>
                    <a:pt x="0" y="50926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50926"/>
                  </a:lnTo>
                  <a:close/>
                </a:path>
                <a:path w="407669" h="334010">
                  <a:moveTo>
                    <a:pt x="407669" y="50926"/>
                  </a:moveTo>
                  <a:lnTo>
                    <a:pt x="402589" y="50926"/>
                  </a:lnTo>
                  <a:lnTo>
                    <a:pt x="402589" y="52069"/>
                  </a:lnTo>
                  <a:lnTo>
                    <a:pt x="407669" y="52069"/>
                  </a:lnTo>
                  <a:lnTo>
                    <a:pt x="407669" y="50926"/>
                  </a:lnTo>
                  <a:close/>
                </a:path>
                <a:path w="407669" h="334010">
                  <a:moveTo>
                    <a:pt x="3809" y="44576"/>
                  </a:moveTo>
                  <a:lnTo>
                    <a:pt x="0" y="44576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4576"/>
                  </a:lnTo>
                  <a:close/>
                </a:path>
                <a:path w="407669" h="334010">
                  <a:moveTo>
                    <a:pt x="407669" y="44576"/>
                  </a:moveTo>
                  <a:lnTo>
                    <a:pt x="402589" y="44576"/>
                  </a:lnTo>
                  <a:lnTo>
                    <a:pt x="402589" y="50799"/>
                  </a:lnTo>
                  <a:lnTo>
                    <a:pt x="407669" y="50799"/>
                  </a:lnTo>
                  <a:lnTo>
                    <a:pt x="407669" y="44576"/>
                  </a:lnTo>
                  <a:close/>
                </a:path>
                <a:path w="407669" h="334010">
                  <a:moveTo>
                    <a:pt x="3809" y="35686"/>
                  </a:moveTo>
                  <a:lnTo>
                    <a:pt x="0" y="35686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5686"/>
                  </a:lnTo>
                  <a:close/>
                </a:path>
                <a:path w="407669" h="334010">
                  <a:moveTo>
                    <a:pt x="407669" y="35686"/>
                  </a:moveTo>
                  <a:lnTo>
                    <a:pt x="402589" y="35686"/>
                  </a:lnTo>
                  <a:lnTo>
                    <a:pt x="402589" y="44449"/>
                  </a:lnTo>
                  <a:lnTo>
                    <a:pt x="407669" y="44449"/>
                  </a:lnTo>
                  <a:lnTo>
                    <a:pt x="407669" y="35686"/>
                  </a:lnTo>
                  <a:close/>
                </a:path>
                <a:path w="407669" h="334010">
                  <a:moveTo>
                    <a:pt x="3809" y="29336"/>
                  </a:moveTo>
                  <a:lnTo>
                    <a:pt x="0" y="29336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29336"/>
                  </a:lnTo>
                  <a:close/>
                </a:path>
                <a:path w="407669" h="334010">
                  <a:moveTo>
                    <a:pt x="407669" y="29336"/>
                  </a:moveTo>
                  <a:lnTo>
                    <a:pt x="402589" y="29336"/>
                  </a:lnTo>
                  <a:lnTo>
                    <a:pt x="402589" y="35559"/>
                  </a:lnTo>
                  <a:lnTo>
                    <a:pt x="407669" y="35559"/>
                  </a:lnTo>
                  <a:lnTo>
                    <a:pt x="407669" y="29336"/>
                  </a:lnTo>
                  <a:close/>
                </a:path>
                <a:path w="407669" h="334010">
                  <a:moveTo>
                    <a:pt x="3809" y="22986"/>
                  </a:moveTo>
                  <a:lnTo>
                    <a:pt x="0" y="22986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2986"/>
                  </a:lnTo>
                  <a:close/>
                </a:path>
                <a:path w="407669" h="334010">
                  <a:moveTo>
                    <a:pt x="407669" y="22986"/>
                  </a:moveTo>
                  <a:lnTo>
                    <a:pt x="402589" y="22986"/>
                  </a:lnTo>
                  <a:lnTo>
                    <a:pt x="402589" y="29209"/>
                  </a:lnTo>
                  <a:lnTo>
                    <a:pt x="407669" y="29209"/>
                  </a:lnTo>
                  <a:lnTo>
                    <a:pt x="407669" y="22986"/>
                  </a:lnTo>
                  <a:close/>
                </a:path>
                <a:path w="407669" h="334010">
                  <a:moveTo>
                    <a:pt x="3809" y="16636"/>
                  </a:moveTo>
                  <a:lnTo>
                    <a:pt x="0" y="1663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636"/>
                  </a:lnTo>
                  <a:close/>
                </a:path>
                <a:path w="407669" h="334010">
                  <a:moveTo>
                    <a:pt x="407669" y="16636"/>
                  </a:moveTo>
                  <a:lnTo>
                    <a:pt x="402589" y="16636"/>
                  </a:lnTo>
                  <a:lnTo>
                    <a:pt x="402589" y="22859"/>
                  </a:lnTo>
                  <a:lnTo>
                    <a:pt x="407669" y="22859"/>
                  </a:lnTo>
                  <a:lnTo>
                    <a:pt x="407669" y="16636"/>
                  </a:lnTo>
                  <a:close/>
                </a:path>
                <a:path w="407669" h="334010">
                  <a:moveTo>
                    <a:pt x="3809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2826"/>
                  </a:lnTo>
                  <a:close/>
                </a:path>
                <a:path w="407669" h="334010">
                  <a:moveTo>
                    <a:pt x="407669" y="12826"/>
                  </a:moveTo>
                  <a:lnTo>
                    <a:pt x="402589" y="12826"/>
                  </a:lnTo>
                  <a:lnTo>
                    <a:pt x="402589" y="16509"/>
                  </a:lnTo>
                  <a:lnTo>
                    <a:pt x="407669" y="16509"/>
                  </a:lnTo>
                  <a:lnTo>
                    <a:pt x="407669" y="12826"/>
                  </a:lnTo>
                  <a:close/>
                </a:path>
                <a:path w="407669" h="334010">
                  <a:moveTo>
                    <a:pt x="126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10286"/>
                  </a:lnTo>
                  <a:lnTo>
                    <a:pt x="1269" y="10286"/>
                  </a:lnTo>
                  <a:close/>
                </a:path>
                <a:path w="407669" h="334010">
                  <a:moveTo>
                    <a:pt x="407669" y="10159"/>
                  </a:moveTo>
                  <a:lnTo>
                    <a:pt x="406400" y="10159"/>
                  </a:lnTo>
                  <a:lnTo>
                    <a:pt x="402589" y="10286"/>
                  </a:lnTo>
                  <a:lnTo>
                    <a:pt x="402589" y="12699"/>
                  </a:lnTo>
                  <a:lnTo>
                    <a:pt x="407669" y="12699"/>
                  </a:lnTo>
                  <a:lnTo>
                    <a:pt x="407669" y="10159"/>
                  </a:lnTo>
                  <a:close/>
                </a:path>
                <a:path w="407669" h="334010">
                  <a:moveTo>
                    <a:pt x="3809" y="7619"/>
                  </a:moveTo>
                  <a:lnTo>
                    <a:pt x="2539" y="7619"/>
                  </a:lnTo>
                  <a:lnTo>
                    <a:pt x="2539" y="9016"/>
                  </a:lnTo>
                  <a:lnTo>
                    <a:pt x="1269" y="9016"/>
                  </a:lnTo>
                  <a:lnTo>
                    <a:pt x="1269" y="10159"/>
                  </a:lnTo>
                  <a:lnTo>
                    <a:pt x="3809" y="10159"/>
                  </a:lnTo>
                  <a:lnTo>
                    <a:pt x="3809" y="7619"/>
                  </a:lnTo>
                  <a:close/>
                </a:path>
                <a:path w="407669" h="334010">
                  <a:moveTo>
                    <a:pt x="403860" y="6349"/>
                  </a:moveTo>
                  <a:lnTo>
                    <a:pt x="402589" y="6349"/>
                  </a:lnTo>
                  <a:lnTo>
                    <a:pt x="402589" y="10159"/>
                  </a:lnTo>
                  <a:lnTo>
                    <a:pt x="406400" y="10159"/>
                  </a:lnTo>
                  <a:lnTo>
                    <a:pt x="406400" y="9016"/>
                  </a:lnTo>
                  <a:lnTo>
                    <a:pt x="405129" y="9016"/>
                  </a:lnTo>
                  <a:lnTo>
                    <a:pt x="405129" y="7619"/>
                  </a:lnTo>
                  <a:lnTo>
                    <a:pt x="403860" y="7619"/>
                  </a:lnTo>
                  <a:lnTo>
                    <a:pt x="403860" y="6349"/>
                  </a:lnTo>
                  <a:close/>
                </a:path>
                <a:path w="407669" h="334010">
                  <a:moveTo>
                    <a:pt x="400050" y="2666"/>
                  </a:moveTo>
                  <a:lnTo>
                    <a:pt x="8889" y="2666"/>
                  </a:lnTo>
                  <a:lnTo>
                    <a:pt x="8889" y="3810"/>
                  </a:lnTo>
                  <a:lnTo>
                    <a:pt x="400050" y="3810"/>
                  </a:lnTo>
                  <a:lnTo>
                    <a:pt x="400050" y="2666"/>
                  </a:lnTo>
                  <a:close/>
                </a:path>
                <a:path w="407669" h="334010">
                  <a:moveTo>
                    <a:pt x="398779" y="1269"/>
                  </a:moveTo>
                  <a:lnTo>
                    <a:pt x="10159" y="1269"/>
                  </a:lnTo>
                  <a:lnTo>
                    <a:pt x="10159" y="2666"/>
                  </a:lnTo>
                  <a:lnTo>
                    <a:pt x="398779" y="2666"/>
                  </a:lnTo>
                  <a:lnTo>
                    <a:pt x="398779" y="1269"/>
                  </a:lnTo>
                  <a:close/>
                </a:path>
                <a:path w="407669" h="334010">
                  <a:moveTo>
                    <a:pt x="1270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397510" y="1269"/>
                  </a:lnTo>
                  <a:lnTo>
                    <a:pt x="397510" y="126"/>
                  </a:lnTo>
                  <a:lnTo>
                    <a:pt x="12700" y="126"/>
                  </a:lnTo>
                  <a:close/>
                </a:path>
                <a:path w="407669" h="334010">
                  <a:moveTo>
                    <a:pt x="397510" y="0"/>
                  </a:moveTo>
                  <a:lnTo>
                    <a:pt x="396239" y="0"/>
                  </a:lnTo>
                  <a:lnTo>
                    <a:pt x="397510" y="126"/>
                  </a:lnTo>
                  <a:close/>
                </a:path>
                <a:path w="407669" h="334010">
                  <a:moveTo>
                    <a:pt x="380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70"/>
                  </a:lnTo>
                  <a:close/>
                </a:path>
                <a:path w="407669" h="334010">
                  <a:moveTo>
                    <a:pt x="407669" y="52070"/>
                  </a:moveTo>
                  <a:lnTo>
                    <a:pt x="402589" y="52070"/>
                  </a:lnTo>
                  <a:lnTo>
                    <a:pt x="402589" y="58419"/>
                  </a:lnTo>
                  <a:lnTo>
                    <a:pt x="407669" y="58419"/>
                  </a:lnTo>
                  <a:lnTo>
                    <a:pt x="407669" y="52070"/>
                  </a:lnTo>
                  <a:close/>
                </a:path>
                <a:path w="407669" h="334010">
                  <a:moveTo>
                    <a:pt x="3809" y="58420"/>
                  </a:moveTo>
                  <a:lnTo>
                    <a:pt x="0" y="5842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58420"/>
                  </a:lnTo>
                  <a:close/>
                </a:path>
                <a:path w="407669" h="334010">
                  <a:moveTo>
                    <a:pt x="407669" y="58420"/>
                  </a:moveTo>
                  <a:lnTo>
                    <a:pt x="402589" y="58420"/>
                  </a:lnTo>
                  <a:lnTo>
                    <a:pt x="402589" y="77469"/>
                  </a:lnTo>
                  <a:lnTo>
                    <a:pt x="407669" y="77469"/>
                  </a:lnTo>
                  <a:lnTo>
                    <a:pt x="407669" y="58420"/>
                  </a:lnTo>
                  <a:close/>
                </a:path>
                <a:path w="407669" h="334010">
                  <a:moveTo>
                    <a:pt x="380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7470"/>
                  </a:lnTo>
                  <a:close/>
                </a:path>
                <a:path w="407669" h="334010">
                  <a:moveTo>
                    <a:pt x="407669" y="77470"/>
                  </a:moveTo>
                  <a:lnTo>
                    <a:pt x="402589" y="77470"/>
                  </a:lnTo>
                  <a:lnTo>
                    <a:pt x="402589" y="83819"/>
                  </a:lnTo>
                  <a:lnTo>
                    <a:pt x="407669" y="83819"/>
                  </a:lnTo>
                  <a:lnTo>
                    <a:pt x="407669" y="77470"/>
                  </a:lnTo>
                  <a:close/>
                </a:path>
                <a:path w="407669" h="334010">
                  <a:moveTo>
                    <a:pt x="3809" y="83820"/>
                  </a:moveTo>
                  <a:lnTo>
                    <a:pt x="0" y="83820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83820"/>
                  </a:lnTo>
                  <a:close/>
                </a:path>
                <a:path w="407669" h="334010">
                  <a:moveTo>
                    <a:pt x="407669" y="83820"/>
                  </a:moveTo>
                  <a:lnTo>
                    <a:pt x="402589" y="83820"/>
                  </a:lnTo>
                  <a:lnTo>
                    <a:pt x="402589" y="134619"/>
                  </a:lnTo>
                  <a:lnTo>
                    <a:pt x="407669" y="134619"/>
                  </a:lnTo>
                  <a:lnTo>
                    <a:pt x="407669" y="83820"/>
                  </a:lnTo>
                  <a:close/>
                </a:path>
                <a:path w="407669" h="334010">
                  <a:moveTo>
                    <a:pt x="3809" y="134620"/>
                  </a:moveTo>
                  <a:lnTo>
                    <a:pt x="0" y="134620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34620"/>
                  </a:lnTo>
                  <a:close/>
                </a:path>
                <a:path w="407669" h="334010">
                  <a:moveTo>
                    <a:pt x="407669" y="134620"/>
                  </a:moveTo>
                  <a:lnTo>
                    <a:pt x="402589" y="134620"/>
                  </a:lnTo>
                  <a:lnTo>
                    <a:pt x="402589" y="179069"/>
                  </a:lnTo>
                  <a:lnTo>
                    <a:pt x="407669" y="179069"/>
                  </a:lnTo>
                  <a:lnTo>
                    <a:pt x="407669" y="134620"/>
                  </a:lnTo>
                  <a:close/>
                </a:path>
                <a:path w="407669" h="334010">
                  <a:moveTo>
                    <a:pt x="3809" y="179070"/>
                  </a:moveTo>
                  <a:lnTo>
                    <a:pt x="0" y="17907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79070"/>
                  </a:lnTo>
                  <a:close/>
                </a:path>
                <a:path w="407669" h="334010">
                  <a:moveTo>
                    <a:pt x="407669" y="179070"/>
                  </a:moveTo>
                  <a:lnTo>
                    <a:pt x="402589" y="179070"/>
                  </a:lnTo>
                  <a:lnTo>
                    <a:pt x="402589" y="195579"/>
                  </a:lnTo>
                  <a:lnTo>
                    <a:pt x="407669" y="195579"/>
                  </a:lnTo>
                  <a:lnTo>
                    <a:pt x="407669" y="179070"/>
                  </a:lnTo>
                  <a:close/>
                </a:path>
                <a:path w="407669" h="334010">
                  <a:moveTo>
                    <a:pt x="3809" y="195580"/>
                  </a:moveTo>
                  <a:lnTo>
                    <a:pt x="0" y="19558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195580"/>
                  </a:lnTo>
                  <a:close/>
                </a:path>
                <a:path w="407669" h="334010">
                  <a:moveTo>
                    <a:pt x="407669" y="195580"/>
                  </a:moveTo>
                  <a:lnTo>
                    <a:pt x="402589" y="195580"/>
                  </a:lnTo>
                  <a:lnTo>
                    <a:pt x="402589" y="248919"/>
                  </a:lnTo>
                  <a:lnTo>
                    <a:pt x="407669" y="248919"/>
                  </a:lnTo>
                  <a:lnTo>
                    <a:pt x="407669" y="195580"/>
                  </a:lnTo>
                  <a:close/>
                </a:path>
                <a:path w="407669" h="334010">
                  <a:moveTo>
                    <a:pt x="380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20"/>
                  </a:lnTo>
                  <a:close/>
                </a:path>
                <a:path w="407669" h="334010">
                  <a:moveTo>
                    <a:pt x="407669" y="248920"/>
                  </a:moveTo>
                  <a:lnTo>
                    <a:pt x="402589" y="248920"/>
                  </a:lnTo>
                  <a:lnTo>
                    <a:pt x="402589" y="255269"/>
                  </a:lnTo>
                  <a:lnTo>
                    <a:pt x="407669" y="255269"/>
                  </a:lnTo>
                  <a:lnTo>
                    <a:pt x="407669" y="248920"/>
                  </a:lnTo>
                  <a:close/>
                </a:path>
                <a:path w="407669" h="334010">
                  <a:moveTo>
                    <a:pt x="3809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55270"/>
                  </a:lnTo>
                  <a:close/>
                </a:path>
                <a:path w="407669" h="334010">
                  <a:moveTo>
                    <a:pt x="407669" y="255270"/>
                  </a:moveTo>
                  <a:lnTo>
                    <a:pt x="402589" y="255270"/>
                  </a:lnTo>
                  <a:lnTo>
                    <a:pt x="402589" y="274319"/>
                  </a:lnTo>
                  <a:lnTo>
                    <a:pt x="407669" y="274319"/>
                  </a:lnTo>
                  <a:lnTo>
                    <a:pt x="407669" y="255270"/>
                  </a:lnTo>
                  <a:close/>
                </a:path>
                <a:path w="407669" h="334010">
                  <a:moveTo>
                    <a:pt x="380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20"/>
                  </a:lnTo>
                  <a:close/>
                </a:path>
                <a:path w="407669" h="334010">
                  <a:moveTo>
                    <a:pt x="407669" y="274320"/>
                  </a:moveTo>
                  <a:lnTo>
                    <a:pt x="402589" y="274320"/>
                  </a:lnTo>
                  <a:lnTo>
                    <a:pt x="402589" y="280669"/>
                  </a:lnTo>
                  <a:lnTo>
                    <a:pt x="407669" y="280669"/>
                  </a:lnTo>
                  <a:lnTo>
                    <a:pt x="407669" y="274320"/>
                  </a:lnTo>
                  <a:close/>
                </a:path>
                <a:path w="407669" h="334010">
                  <a:moveTo>
                    <a:pt x="398779" y="332739"/>
                  </a:moveTo>
                  <a:lnTo>
                    <a:pt x="10159" y="332739"/>
                  </a:lnTo>
                  <a:lnTo>
                    <a:pt x="10159" y="334010"/>
                  </a:lnTo>
                  <a:lnTo>
                    <a:pt x="398779" y="334010"/>
                  </a:lnTo>
                  <a:lnTo>
                    <a:pt x="398779" y="332739"/>
                  </a:lnTo>
                  <a:close/>
                </a:path>
                <a:path w="407669" h="334010">
                  <a:moveTo>
                    <a:pt x="400050" y="331597"/>
                  </a:moveTo>
                  <a:lnTo>
                    <a:pt x="8889" y="331597"/>
                  </a:lnTo>
                  <a:lnTo>
                    <a:pt x="8889" y="332739"/>
                  </a:lnTo>
                  <a:lnTo>
                    <a:pt x="400050" y="332739"/>
                  </a:lnTo>
                  <a:lnTo>
                    <a:pt x="400050" y="331597"/>
                  </a:lnTo>
                  <a:close/>
                </a:path>
                <a:path w="407669" h="334010">
                  <a:moveTo>
                    <a:pt x="401319" y="330200"/>
                  </a:moveTo>
                  <a:lnTo>
                    <a:pt x="7619" y="330200"/>
                  </a:lnTo>
                  <a:lnTo>
                    <a:pt x="7619" y="331597"/>
                  </a:lnTo>
                  <a:lnTo>
                    <a:pt x="401319" y="331597"/>
                  </a:lnTo>
                  <a:lnTo>
                    <a:pt x="401319" y="330200"/>
                  </a:lnTo>
                  <a:close/>
                </a:path>
                <a:path w="407669" h="334010">
                  <a:moveTo>
                    <a:pt x="407669" y="280924"/>
                  </a:moveTo>
                  <a:lnTo>
                    <a:pt x="402589" y="280924"/>
                  </a:lnTo>
                  <a:lnTo>
                    <a:pt x="402589" y="329057"/>
                  </a:lnTo>
                  <a:lnTo>
                    <a:pt x="403860" y="329057"/>
                  </a:lnTo>
                  <a:lnTo>
                    <a:pt x="403860" y="327660"/>
                  </a:lnTo>
                  <a:lnTo>
                    <a:pt x="405129" y="327660"/>
                  </a:lnTo>
                  <a:lnTo>
                    <a:pt x="405129" y="326389"/>
                  </a:lnTo>
                  <a:lnTo>
                    <a:pt x="406400" y="326389"/>
                  </a:lnTo>
                  <a:lnTo>
                    <a:pt x="406400" y="325247"/>
                  </a:lnTo>
                  <a:lnTo>
                    <a:pt x="407669" y="325247"/>
                  </a:lnTo>
                  <a:lnTo>
                    <a:pt x="407669" y="280924"/>
                  </a:lnTo>
                  <a:close/>
                </a:path>
                <a:path w="407669" h="334010">
                  <a:moveTo>
                    <a:pt x="3809" y="280924"/>
                  </a:moveTo>
                  <a:lnTo>
                    <a:pt x="0" y="280924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247"/>
                  </a:lnTo>
                  <a:lnTo>
                    <a:pt x="2539" y="325247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280924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644140" y="1626870"/>
              <a:ext cx="398780" cy="326390"/>
            </a:xfrm>
            <a:custGeom>
              <a:avLst/>
              <a:gdLst/>
              <a:ahLst/>
              <a:cxnLst/>
              <a:rect l="l" t="t" r="r" b="b"/>
              <a:pathLst>
                <a:path w="398780" h="326389">
                  <a:moveTo>
                    <a:pt x="3810" y="47116"/>
                  </a:moveTo>
                  <a:lnTo>
                    <a:pt x="0" y="47116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7116"/>
                  </a:lnTo>
                  <a:close/>
                </a:path>
                <a:path w="398780" h="326389">
                  <a:moveTo>
                    <a:pt x="398780" y="47116"/>
                  </a:moveTo>
                  <a:lnTo>
                    <a:pt x="396240" y="47116"/>
                  </a:lnTo>
                  <a:lnTo>
                    <a:pt x="396240" y="48259"/>
                  </a:lnTo>
                  <a:lnTo>
                    <a:pt x="398780" y="48259"/>
                  </a:lnTo>
                  <a:lnTo>
                    <a:pt x="398780" y="47116"/>
                  </a:lnTo>
                  <a:close/>
                </a:path>
                <a:path w="398780" h="326389">
                  <a:moveTo>
                    <a:pt x="3810" y="40766"/>
                  </a:moveTo>
                  <a:lnTo>
                    <a:pt x="0" y="40766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766"/>
                  </a:lnTo>
                  <a:close/>
                </a:path>
                <a:path w="398780" h="326389">
                  <a:moveTo>
                    <a:pt x="398780" y="40766"/>
                  </a:moveTo>
                  <a:lnTo>
                    <a:pt x="396240" y="40766"/>
                  </a:lnTo>
                  <a:lnTo>
                    <a:pt x="396240" y="46989"/>
                  </a:lnTo>
                  <a:lnTo>
                    <a:pt x="398780" y="46989"/>
                  </a:lnTo>
                  <a:lnTo>
                    <a:pt x="398780" y="40766"/>
                  </a:lnTo>
                  <a:close/>
                </a:path>
                <a:path w="398780" h="326389">
                  <a:moveTo>
                    <a:pt x="3810" y="31876"/>
                  </a:moveTo>
                  <a:lnTo>
                    <a:pt x="0" y="31876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1876"/>
                  </a:lnTo>
                  <a:close/>
                </a:path>
                <a:path w="398780" h="326389">
                  <a:moveTo>
                    <a:pt x="398780" y="31876"/>
                  </a:moveTo>
                  <a:lnTo>
                    <a:pt x="396240" y="31876"/>
                  </a:lnTo>
                  <a:lnTo>
                    <a:pt x="396240" y="40639"/>
                  </a:lnTo>
                  <a:lnTo>
                    <a:pt x="398780" y="40639"/>
                  </a:lnTo>
                  <a:lnTo>
                    <a:pt x="398780" y="31876"/>
                  </a:lnTo>
                  <a:close/>
                </a:path>
                <a:path w="398780" h="326389">
                  <a:moveTo>
                    <a:pt x="3810" y="25526"/>
                  </a:moveTo>
                  <a:lnTo>
                    <a:pt x="0" y="25526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526"/>
                  </a:lnTo>
                  <a:close/>
                </a:path>
                <a:path w="398780" h="326389">
                  <a:moveTo>
                    <a:pt x="398780" y="25526"/>
                  </a:moveTo>
                  <a:lnTo>
                    <a:pt x="396240" y="25526"/>
                  </a:lnTo>
                  <a:lnTo>
                    <a:pt x="396240" y="31749"/>
                  </a:lnTo>
                  <a:lnTo>
                    <a:pt x="398780" y="31749"/>
                  </a:lnTo>
                  <a:lnTo>
                    <a:pt x="398780" y="25526"/>
                  </a:lnTo>
                  <a:close/>
                </a:path>
                <a:path w="398780" h="326389">
                  <a:moveTo>
                    <a:pt x="3810" y="19176"/>
                  </a:moveTo>
                  <a:lnTo>
                    <a:pt x="0" y="19176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176"/>
                  </a:lnTo>
                  <a:close/>
                </a:path>
                <a:path w="398780" h="326389">
                  <a:moveTo>
                    <a:pt x="398780" y="19176"/>
                  </a:moveTo>
                  <a:lnTo>
                    <a:pt x="396240" y="19176"/>
                  </a:lnTo>
                  <a:lnTo>
                    <a:pt x="396240" y="25399"/>
                  </a:lnTo>
                  <a:lnTo>
                    <a:pt x="398780" y="25399"/>
                  </a:lnTo>
                  <a:lnTo>
                    <a:pt x="398780" y="19176"/>
                  </a:lnTo>
                  <a:close/>
                </a:path>
                <a:path w="398780" h="326389">
                  <a:moveTo>
                    <a:pt x="3810" y="12826"/>
                  </a:moveTo>
                  <a:lnTo>
                    <a:pt x="0" y="12826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826"/>
                  </a:lnTo>
                  <a:close/>
                </a:path>
                <a:path w="398780" h="326389">
                  <a:moveTo>
                    <a:pt x="398780" y="12826"/>
                  </a:moveTo>
                  <a:lnTo>
                    <a:pt x="396240" y="12826"/>
                  </a:lnTo>
                  <a:lnTo>
                    <a:pt x="396240" y="19049"/>
                  </a:lnTo>
                  <a:lnTo>
                    <a:pt x="398780" y="19049"/>
                  </a:lnTo>
                  <a:lnTo>
                    <a:pt x="398780" y="12826"/>
                  </a:lnTo>
                  <a:close/>
                </a:path>
                <a:path w="398780" h="326389">
                  <a:moveTo>
                    <a:pt x="3810" y="9016"/>
                  </a:moveTo>
                  <a:lnTo>
                    <a:pt x="0" y="9016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9016"/>
                  </a:lnTo>
                  <a:close/>
                </a:path>
                <a:path w="398780" h="326389">
                  <a:moveTo>
                    <a:pt x="398780" y="9016"/>
                  </a:moveTo>
                  <a:lnTo>
                    <a:pt x="396240" y="9016"/>
                  </a:lnTo>
                  <a:lnTo>
                    <a:pt x="396240" y="12699"/>
                  </a:lnTo>
                  <a:lnTo>
                    <a:pt x="398780" y="12699"/>
                  </a:lnTo>
                  <a:lnTo>
                    <a:pt x="398780" y="9016"/>
                  </a:lnTo>
                  <a:close/>
                </a:path>
                <a:path w="398780" h="326389">
                  <a:moveTo>
                    <a:pt x="3810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476"/>
                  </a:lnTo>
                  <a:close/>
                </a:path>
                <a:path w="398780" h="326389">
                  <a:moveTo>
                    <a:pt x="398780" y="6476"/>
                  </a:moveTo>
                  <a:lnTo>
                    <a:pt x="396240" y="6476"/>
                  </a:lnTo>
                  <a:lnTo>
                    <a:pt x="396240" y="8889"/>
                  </a:lnTo>
                  <a:lnTo>
                    <a:pt x="398780" y="8889"/>
                  </a:lnTo>
                  <a:lnTo>
                    <a:pt x="398780" y="6476"/>
                  </a:lnTo>
                  <a:close/>
                </a:path>
                <a:path w="398780" h="326389">
                  <a:moveTo>
                    <a:pt x="381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close/>
                </a:path>
                <a:path w="398780" h="326389">
                  <a:moveTo>
                    <a:pt x="2540" y="2539"/>
                  </a:moveTo>
                  <a:lnTo>
                    <a:pt x="1270" y="2539"/>
                  </a:lnTo>
                  <a:lnTo>
                    <a:pt x="1270" y="3809"/>
                  </a:lnTo>
                  <a:lnTo>
                    <a:pt x="396240" y="3809"/>
                  </a:lnTo>
                  <a:lnTo>
                    <a:pt x="396240" y="6349"/>
                  </a:lnTo>
                  <a:lnTo>
                    <a:pt x="398780" y="6349"/>
                  </a:lnTo>
                  <a:lnTo>
                    <a:pt x="398780" y="2666"/>
                  </a:lnTo>
                  <a:lnTo>
                    <a:pt x="2540" y="2666"/>
                  </a:lnTo>
                  <a:lnTo>
                    <a:pt x="2540" y="2539"/>
                  </a:lnTo>
                  <a:close/>
                </a:path>
                <a:path w="398780" h="326389">
                  <a:moveTo>
                    <a:pt x="398780" y="1396"/>
                  </a:moveTo>
                  <a:lnTo>
                    <a:pt x="2540" y="1396"/>
                  </a:lnTo>
                  <a:lnTo>
                    <a:pt x="2540" y="2539"/>
                  </a:lnTo>
                  <a:lnTo>
                    <a:pt x="398780" y="2539"/>
                  </a:lnTo>
                  <a:lnTo>
                    <a:pt x="398780" y="1396"/>
                  </a:lnTo>
                  <a:close/>
                </a:path>
                <a:path w="398780" h="326389">
                  <a:moveTo>
                    <a:pt x="5080" y="0"/>
                  </a:moveTo>
                  <a:lnTo>
                    <a:pt x="3810" y="0"/>
                  </a:lnTo>
                  <a:lnTo>
                    <a:pt x="3810" y="1396"/>
                  </a:lnTo>
                  <a:lnTo>
                    <a:pt x="397510" y="1396"/>
                  </a:lnTo>
                  <a:lnTo>
                    <a:pt x="397510" y="126"/>
                  </a:lnTo>
                  <a:lnTo>
                    <a:pt x="5080" y="126"/>
                  </a:lnTo>
                  <a:close/>
                </a:path>
                <a:path w="398780" h="326389">
                  <a:moveTo>
                    <a:pt x="397510" y="0"/>
                  </a:moveTo>
                  <a:lnTo>
                    <a:pt x="396240" y="0"/>
                  </a:lnTo>
                  <a:lnTo>
                    <a:pt x="397510" y="126"/>
                  </a:lnTo>
                  <a:close/>
                </a:path>
                <a:path w="398780" h="326389">
                  <a:moveTo>
                    <a:pt x="381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260"/>
                  </a:lnTo>
                  <a:close/>
                </a:path>
                <a:path w="398780" h="326389">
                  <a:moveTo>
                    <a:pt x="398780" y="48260"/>
                  </a:moveTo>
                  <a:lnTo>
                    <a:pt x="396240" y="48260"/>
                  </a:lnTo>
                  <a:lnTo>
                    <a:pt x="396240" y="54609"/>
                  </a:lnTo>
                  <a:lnTo>
                    <a:pt x="398780" y="54609"/>
                  </a:lnTo>
                  <a:lnTo>
                    <a:pt x="398780" y="48260"/>
                  </a:lnTo>
                  <a:close/>
                </a:path>
                <a:path w="398780" h="326389">
                  <a:moveTo>
                    <a:pt x="3810" y="54610"/>
                  </a:moveTo>
                  <a:lnTo>
                    <a:pt x="0" y="5461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4610"/>
                  </a:lnTo>
                  <a:close/>
                </a:path>
                <a:path w="398780" h="326389">
                  <a:moveTo>
                    <a:pt x="398780" y="54610"/>
                  </a:moveTo>
                  <a:lnTo>
                    <a:pt x="396240" y="54610"/>
                  </a:lnTo>
                  <a:lnTo>
                    <a:pt x="396240" y="73659"/>
                  </a:lnTo>
                  <a:lnTo>
                    <a:pt x="398780" y="73659"/>
                  </a:lnTo>
                  <a:lnTo>
                    <a:pt x="398780" y="54610"/>
                  </a:lnTo>
                  <a:close/>
                </a:path>
                <a:path w="398780" h="326389">
                  <a:moveTo>
                    <a:pt x="381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3660"/>
                  </a:lnTo>
                  <a:close/>
                </a:path>
                <a:path w="398780" h="326389">
                  <a:moveTo>
                    <a:pt x="398780" y="73660"/>
                  </a:moveTo>
                  <a:lnTo>
                    <a:pt x="396240" y="73660"/>
                  </a:lnTo>
                  <a:lnTo>
                    <a:pt x="396240" y="80009"/>
                  </a:lnTo>
                  <a:lnTo>
                    <a:pt x="398780" y="80009"/>
                  </a:lnTo>
                  <a:lnTo>
                    <a:pt x="398780" y="73660"/>
                  </a:lnTo>
                  <a:close/>
                </a:path>
                <a:path w="398780" h="326389">
                  <a:moveTo>
                    <a:pt x="3810" y="80010"/>
                  </a:moveTo>
                  <a:lnTo>
                    <a:pt x="0" y="80010"/>
                  </a:lnTo>
                  <a:lnTo>
                    <a:pt x="0" y="130809"/>
                  </a:lnTo>
                  <a:lnTo>
                    <a:pt x="3810" y="130809"/>
                  </a:lnTo>
                  <a:lnTo>
                    <a:pt x="3810" y="80010"/>
                  </a:lnTo>
                  <a:close/>
                </a:path>
                <a:path w="398780" h="326389">
                  <a:moveTo>
                    <a:pt x="398780" y="80010"/>
                  </a:moveTo>
                  <a:lnTo>
                    <a:pt x="396240" y="80010"/>
                  </a:lnTo>
                  <a:lnTo>
                    <a:pt x="396240" y="130809"/>
                  </a:lnTo>
                  <a:lnTo>
                    <a:pt x="398780" y="130809"/>
                  </a:lnTo>
                  <a:lnTo>
                    <a:pt x="398780" y="80010"/>
                  </a:lnTo>
                  <a:close/>
                </a:path>
                <a:path w="398780" h="326389">
                  <a:moveTo>
                    <a:pt x="3810" y="130810"/>
                  </a:moveTo>
                  <a:lnTo>
                    <a:pt x="0" y="130810"/>
                  </a:lnTo>
                  <a:lnTo>
                    <a:pt x="0" y="175259"/>
                  </a:lnTo>
                  <a:lnTo>
                    <a:pt x="3810" y="175259"/>
                  </a:lnTo>
                  <a:lnTo>
                    <a:pt x="3810" y="130810"/>
                  </a:lnTo>
                  <a:close/>
                </a:path>
                <a:path w="398780" h="326389">
                  <a:moveTo>
                    <a:pt x="398780" y="130810"/>
                  </a:moveTo>
                  <a:lnTo>
                    <a:pt x="396240" y="130810"/>
                  </a:lnTo>
                  <a:lnTo>
                    <a:pt x="396240" y="175259"/>
                  </a:lnTo>
                  <a:lnTo>
                    <a:pt x="398780" y="175259"/>
                  </a:lnTo>
                  <a:lnTo>
                    <a:pt x="398780" y="130810"/>
                  </a:lnTo>
                  <a:close/>
                </a:path>
                <a:path w="398780" h="326389">
                  <a:moveTo>
                    <a:pt x="3810" y="175260"/>
                  </a:moveTo>
                  <a:lnTo>
                    <a:pt x="0" y="17526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75260"/>
                  </a:lnTo>
                  <a:close/>
                </a:path>
                <a:path w="398780" h="326389">
                  <a:moveTo>
                    <a:pt x="398780" y="175260"/>
                  </a:moveTo>
                  <a:lnTo>
                    <a:pt x="396240" y="175260"/>
                  </a:lnTo>
                  <a:lnTo>
                    <a:pt x="396240" y="191769"/>
                  </a:lnTo>
                  <a:lnTo>
                    <a:pt x="398780" y="191769"/>
                  </a:lnTo>
                  <a:lnTo>
                    <a:pt x="398780" y="175260"/>
                  </a:lnTo>
                  <a:close/>
                </a:path>
                <a:path w="398780" h="326389">
                  <a:moveTo>
                    <a:pt x="3810" y="191770"/>
                  </a:moveTo>
                  <a:lnTo>
                    <a:pt x="0" y="19177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191770"/>
                  </a:lnTo>
                  <a:close/>
                </a:path>
                <a:path w="398780" h="326389">
                  <a:moveTo>
                    <a:pt x="398780" y="191770"/>
                  </a:moveTo>
                  <a:lnTo>
                    <a:pt x="396240" y="191770"/>
                  </a:lnTo>
                  <a:lnTo>
                    <a:pt x="396240" y="245109"/>
                  </a:lnTo>
                  <a:lnTo>
                    <a:pt x="398780" y="245109"/>
                  </a:lnTo>
                  <a:lnTo>
                    <a:pt x="398780" y="191770"/>
                  </a:lnTo>
                  <a:close/>
                </a:path>
                <a:path w="398780" h="326389">
                  <a:moveTo>
                    <a:pt x="381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5110"/>
                  </a:lnTo>
                  <a:close/>
                </a:path>
                <a:path w="398780" h="326389">
                  <a:moveTo>
                    <a:pt x="398780" y="245110"/>
                  </a:moveTo>
                  <a:lnTo>
                    <a:pt x="396240" y="245110"/>
                  </a:lnTo>
                  <a:lnTo>
                    <a:pt x="396240" y="251459"/>
                  </a:lnTo>
                  <a:lnTo>
                    <a:pt x="398780" y="251459"/>
                  </a:lnTo>
                  <a:lnTo>
                    <a:pt x="398780" y="245110"/>
                  </a:lnTo>
                  <a:close/>
                </a:path>
                <a:path w="398780" h="326389">
                  <a:moveTo>
                    <a:pt x="3810" y="251460"/>
                  </a:moveTo>
                  <a:lnTo>
                    <a:pt x="0" y="25146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51460"/>
                  </a:lnTo>
                  <a:close/>
                </a:path>
                <a:path w="398780" h="326389">
                  <a:moveTo>
                    <a:pt x="398780" y="251460"/>
                  </a:moveTo>
                  <a:lnTo>
                    <a:pt x="396240" y="251460"/>
                  </a:lnTo>
                  <a:lnTo>
                    <a:pt x="396240" y="270509"/>
                  </a:lnTo>
                  <a:lnTo>
                    <a:pt x="398780" y="270509"/>
                  </a:lnTo>
                  <a:lnTo>
                    <a:pt x="398780" y="251460"/>
                  </a:lnTo>
                  <a:close/>
                </a:path>
                <a:path w="398780" h="326389">
                  <a:moveTo>
                    <a:pt x="381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0510"/>
                  </a:lnTo>
                  <a:close/>
                </a:path>
                <a:path w="398780" h="326389">
                  <a:moveTo>
                    <a:pt x="398780" y="270510"/>
                  </a:moveTo>
                  <a:lnTo>
                    <a:pt x="396240" y="270510"/>
                  </a:lnTo>
                  <a:lnTo>
                    <a:pt x="396240" y="276859"/>
                  </a:lnTo>
                  <a:lnTo>
                    <a:pt x="398780" y="276859"/>
                  </a:lnTo>
                  <a:lnTo>
                    <a:pt x="398780" y="270510"/>
                  </a:lnTo>
                  <a:close/>
                </a:path>
                <a:path w="398780" h="326389">
                  <a:moveTo>
                    <a:pt x="3810" y="277113"/>
                  </a:moveTo>
                  <a:lnTo>
                    <a:pt x="0" y="277113"/>
                  </a:lnTo>
                  <a:lnTo>
                    <a:pt x="0" y="323976"/>
                  </a:lnTo>
                  <a:lnTo>
                    <a:pt x="1270" y="323976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326389"/>
                  </a:lnTo>
                  <a:lnTo>
                    <a:pt x="398780" y="326389"/>
                  </a:lnTo>
                  <a:lnTo>
                    <a:pt x="398780" y="322579"/>
                  </a:lnTo>
                  <a:lnTo>
                    <a:pt x="3810" y="322579"/>
                  </a:lnTo>
                  <a:lnTo>
                    <a:pt x="3810" y="277113"/>
                  </a:lnTo>
                  <a:close/>
                </a:path>
                <a:path w="398780" h="326389">
                  <a:moveTo>
                    <a:pt x="398780" y="277113"/>
                  </a:moveTo>
                  <a:lnTo>
                    <a:pt x="396240" y="277113"/>
                  </a:lnTo>
                  <a:lnTo>
                    <a:pt x="396240" y="322579"/>
                  </a:lnTo>
                  <a:lnTo>
                    <a:pt x="398780" y="322579"/>
                  </a:lnTo>
                  <a:lnTo>
                    <a:pt x="398780" y="277113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647950" y="163068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69">
                  <a:moveTo>
                    <a:pt x="3810" y="43307"/>
                  </a:moveTo>
                  <a:lnTo>
                    <a:pt x="0" y="43307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43307"/>
                  </a:lnTo>
                  <a:close/>
                </a:path>
                <a:path w="392430" h="318769">
                  <a:moveTo>
                    <a:pt x="392430" y="43307"/>
                  </a:moveTo>
                  <a:lnTo>
                    <a:pt x="388619" y="43307"/>
                  </a:lnTo>
                  <a:lnTo>
                    <a:pt x="388619" y="44450"/>
                  </a:lnTo>
                  <a:lnTo>
                    <a:pt x="392430" y="44450"/>
                  </a:lnTo>
                  <a:lnTo>
                    <a:pt x="392430" y="43307"/>
                  </a:lnTo>
                  <a:close/>
                </a:path>
                <a:path w="392430" h="318769">
                  <a:moveTo>
                    <a:pt x="3810" y="36957"/>
                  </a:moveTo>
                  <a:lnTo>
                    <a:pt x="0" y="36957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957"/>
                  </a:lnTo>
                  <a:close/>
                </a:path>
                <a:path w="392430" h="318769">
                  <a:moveTo>
                    <a:pt x="392430" y="36957"/>
                  </a:moveTo>
                  <a:lnTo>
                    <a:pt x="388619" y="36957"/>
                  </a:lnTo>
                  <a:lnTo>
                    <a:pt x="388619" y="43179"/>
                  </a:lnTo>
                  <a:lnTo>
                    <a:pt x="392430" y="43179"/>
                  </a:lnTo>
                  <a:lnTo>
                    <a:pt x="392430" y="36957"/>
                  </a:lnTo>
                  <a:close/>
                </a:path>
                <a:path w="392430" h="318769">
                  <a:moveTo>
                    <a:pt x="3810" y="28066"/>
                  </a:moveTo>
                  <a:lnTo>
                    <a:pt x="0" y="28066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8066"/>
                  </a:lnTo>
                  <a:close/>
                </a:path>
                <a:path w="392430" h="318769">
                  <a:moveTo>
                    <a:pt x="392430" y="28066"/>
                  </a:moveTo>
                  <a:lnTo>
                    <a:pt x="388619" y="28066"/>
                  </a:lnTo>
                  <a:lnTo>
                    <a:pt x="388619" y="36829"/>
                  </a:lnTo>
                  <a:lnTo>
                    <a:pt x="392430" y="36829"/>
                  </a:lnTo>
                  <a:lnTo>
                    <a:pt x="392430" y="28066"/>
                  </a:lnTo>
                  <a:close/>
                </a:path>
                <a:path w="392430" h="318769">
                  <a:moveTo>
                    <a:pt x="3810" y="21716"/>
                  </a:moveTo>
                  <a:lnTo>
                    <a:pt x="0" y="21716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716"/>
                  </a:lnTo>
                  <a:close/>
                </a:path>
                <a:path w="392430" h="318769">
                  <a:moveTo>
                    <a:pt x="392430" y="21716"/>
                  </a:moveTo>
                  <a:lnTo>
                    <a:pt x="388619" y="21716"/>
                  </a:lnTo>
                  <a:lnTo>
                    <a:pt x="388619" y="27939"/>
                  </a:lnTo>
                  <a:lnTo>
                    <a:pt x="392430" y="27939"/>
                  </a:lnTo>
                  <a:lnTo>
                    <a:pt x="392430" y="21716"/>
                  </a:lnTo>
                  <a:close/>
                </a:path>
                <a:path w="392430" h="318769">
                  <a:moveTo>
                    <a:pt x="3810" y="15366"/>
                  </a:moveTo>
                  <a:lnTo>
                    <a:pt x="0" y="15366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366"/>
                  </a:lnTo>
                  <a:close/>
                </a:path>
                <a:path w="392430" h="318769">
                  <a:moveTo>
                    <a:pt x="392430" y="15366"/>
                  </a:moveTo>
                  <a:lnTo>
                    <a:pt x="388619" y="15366"/>
                  </a:lnTo>
                  <a:lnTo>
                    <a:pt x="388619" y="21589"/>
                  </a:lnTo>
                  <a:lnTo>
                    <a:pt x="392430" y="21589"/>
                  </a:lnTo>
                  <a:lnTo>
                    <a:pt x="392430" y="15366"/>
                  </a:lnTo>
                  <a:close/>
                </a:path>
                <a:path w="392430" h="318769">
                  <a:moveTo>
                    <a:pt x="3810" y="9016"/>
                  </a:moveTo>
                  <a:lnTo>
                    <a:pt x="0" y="9016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9016"/>
                  </a:lnTo>
                  <a:close/>
                </a:path>
                <a:path w="392430" h="318769">
                  <a:moveTo>
                    <a:pt x="392430" y="9016"/>
                  </a:moveTo>
                  <a:lnTo>
                    <a:pt x="388619" y="9016"/>
                  </a:lnTo>
                  <a:lnTo>
                    <a:pt x="388619" y="15239"/>
                  </a:lnTo>
                  <a:lnTo>
                    <a:pt x="392430" y="15239"/>
                  </a:lnTo>
                  <a:lnTo>
                    <a:pt x="392430" y="9016"/>
                  </a:lnTo>
                  <a:close/>
                </a:path>
                <a:path w="392430" h="318769">
                  <a:moveTo>
                    <a:pt x="381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5207"/>
                  </a:lnTo>
                  <a:close/>
                </a:path>
                <a:path w="392430" h="318769">
                  <a:moveTo>
                    <a:pt x="392430" y="5207"/>
                  </a:moveTo>
                  <a:lnTo>
                    <a:pt x="388619" y="5207"/>
                  </a:lnTo>
                  <a:lnTo>
                    <a:pt x="388619" y="8889"/>
                  </a:lnTo>
                  <a:lnTo>
                    <a:pt x="392430" y="8889"/>
                  </a:lnTo>
                  <a:lnTo>
                    <a:pt x="392430" y="5207"/>
                  </a:lnTo>
                  <a:close/>
                </a:path>
                <a:path w="392430" h="318769">
                  <a:moveTo>
                    <a:pt x="381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666"/>
                  </a:lnTo>
                  <a:close/>
                </a:path>
                <a:path w="392430" h="318769">
                  <a:moveTo>
                    <a:pt x="392430" y="2666"/>
                  </a:moveTo>
                  <a:lnTo>
                    <a:pt x="388619" y="2666"/>
                  </a:lnTo>
                  <a:lnTo>
                    <a:pt x="388619" y="5079"/>
                  </a:lnTo>
                  <a:lnTo>
                    <a:pt x="392430" y="5079"/>
                  </a:lnTo>
                  <a:lnTo>
                    <a:pt x="392430" y="2666"/>
                  </a:lnTo>
                  <a:close/>
                </a:path>
                <a:path w="392430" h="318769">
                  <a:moveTo>
                    <a:pt x="3924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30" y="2539"/>
                  </a:lnTo>
                  <a:lnTo>
                    <a:pt x="392430" y="0"/>
                  </a:lnTo>
                  <a:close/>
                </a:path>
                <a:path w="392430" h="318769">
                  <a:moveTo>
                    <a:pt x="381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450"/>
                  </a:lnTo>
                  <a:close/>
                </a:path>
                <a:path w="392430" h="318769">
                  <a:moveTo>
                    <a:pt x="392430" y="44450"/>
                  </a:moveTo>
                  <a:lnTo>
                    <a:pt x="388619" y="44450"/>
                  </a:lnTo>
                  <a:lnTo>
                    <a:pt x="388619" y="50800"/>
                  </a:lnTo>
                  <a:lnTo>
                    <a:pt x="392430" y="50800"/>
                  </a:lnTo>
                  <a:lnTo>
                    <a:pt x="392430" y="44450"/>
                  </a:lnTo>
                  <a:close/>
                </a:path>
                <a:path w="392430" h="318769">
                  <a:moveTo>
                    <a:pt x="3810" y="50800"/>
                  </a:moveTo>
                  <a:lnTo>
                    <a:pt x="0" y="508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50800"/>
                  </a:lnTo>
                  <a:close/>
                </a:path>
                <a:path w="392430" h="318769">
                  <a:moveTo>
                    <a:pt x="392430" y="50800"/>
                  </a:moveTo>
                  <a:lnTo>
                    <a:pt x="388619" y="50800"/>
                  </a:lnTo>
                  <a:lnTo>
                    <a:pt x="388619" y="69850"/>
                  </a:lnTo>
                  <a:lnTo>
                    <a:pt x="392430" y="69850"/>
                  </a:lnTo>
                  <a:lnTo>
                    <a:pt x="392430" y="50800"/>
                  </a:lnTo>
                  <a:close/>
                </a:path>
                <a:path w="392430" h="318769">
                  <a:moveTo>
                    <a:pt x="381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9850"/>
                  </a:lnTo>
                  <a:close/>
                </a:path>
                <a:path w="392430" h="318769">
                  <a:moveTo>
                    <a:pt x="392430" y="69850"/>
                  </a:moveTo>
                  <a:lnTo>
                    <a:pt x="388619" y="69850"/>
                  </a:lnTo>
                  <a:lnTo>
                    <a:pt x="388619" y="76200"/>
                  </a:lnTo>
                  <a:lnTo>
                    <a:pt x="392430" y="76200"/>
                  </a:lnTo>
                  <a:lnTo>
                    <a:pt x="392430" y="69850"/>
                  </a:lnTo>
                  <a:close/>
                </a:path>
                <a:path w="392430" h="318769">
                  <a:moveTo>
                    <a:pt x="3810" y="76200"/>
                  </a:moveTo>
                  <a:lnTo>
                    <a:pt x="0" y="7620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76200"/>
                  </a:lnTo>
                  <a:close/>
                </a:path>
                <a:path w="392430" h="318769">
                  <a:moveTo>
                    <a:pt x="392430" y="76200"/>
                  </a:moveTo>
                  <a:lnTo>
                    <a:pt x="388619" y="76200"/>
                  </a:lnTo>
                  <a:lnTo>
                    <a:pt x="388619" y="127000"/>
                  </a:lnTo>
                  <a:lnTo>
                    <a:pt x="392430" y="127000"/>
                  </a:lnTo>
                  <a:lnTo>
                    <a:pt x="392430" y="76200"/>
                  </a:lnTo>
                  <a:close/>
                </a:path>
                <a:path w="392430" h="318769">
                  <a:moveTo>
                    <a:pt x="3810" y="127000"/>
                  </a:moveTo>
                  <a:lnTo>
                    <a:pt x="0" y="12700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127000"/>
                  </a:lnTo>
                  <a:close/>
                </a:path>
                <a:path w="392430" h="318769">
                  <a:moveTo>
                    <a:pt x="392430" y="127000"/>
                  </a:moveTo>
                  <a:lnTo>
                    <a:pt x="388619" y="127000"/>
                  </a:lnTo>
                  <a:lnTo>
                    <a:pt x="388619" y="171450"/>
                  </a:lnTo>
                  <a:lnTo>
                    <a:pt x="392430" y="171450"/>
                  </a:lnTo>
                  <a:lnTo>
                    <a:pt x="392430" y="127000"/>
                  </a:lnTo>
                  <a:close/>
                </a:path>
                <a:path w="392430" h="318769">
                  <a:moveTo>
                    <a:pt x="3810" y="171450"/>
                  </a:moveTo>
                  <a:lnTo>
                    <a:pt x="0" y="171450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171450"/>
                  </a:lnTo>
                  <a:close/>
                </a:path>
                <a:path w="392430" h="318769">
                  <a:moveTo>
                    <a:pt x="392430" y="171450"/>
                  </a:moveTo>
                  <a:lnTo>
                    <a:pt x="388619" y="171450"/>
                  </a:lnTo>
                  <a:lnTo>
                    <a:pt x="388619" y="187960"/>
                  </a:lnTo>
                  <a:lnTo>
                    <a:pt x="392430" y="187960"/>
                  </a:lnTo>
                  <a:lnTo>
                    <a:pt x="392430" y="171450"/>
                  </a:lnTo>
                  <a:close/>
                </a:path>
                <a:path w="392430" h="318769">
                  <a:moveTo>
                    <a:pt x="3810" y="187960"/>
                  </a:moveTo>
                  <a:lnTo>
                    <a:pt x="0" y="18796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187960"/>
                  </a:lnTo>
                  <a:close/>
                </a:path>
                <a:path w="392430" h="318769">
                  <a:moveTo>
                    <a:pt x="392430" y="187960"/>
                  </a:moveTo>
                  <a:lnTo>
                    <a:pt x="388619" y="187960"/>
                  </a:lnTo>
                  <a:lnTo>
                    <a:pt x="388619" y="241300"/>
                  </a:lnTo>
                  <a:lnTo>
                    <a:pt x="392430" y="241300"/>
                  </a:lnTo>
                  <a:lnTo>
                    <a:pt x="392430" y="187960"/>
                  </a:lnTo>
                  <a:close/>
                </a:path>
                <a:path w="392430" h="318769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92430" h="318769">
                  <a:moveTo>
                    <a:pt x="392430" y="241300"/>
                  </a:moveTo>
                  <a:lnTo>
                    <a:pt x="388619" y="241300"/>
                  </a:lnTo>
                  <a:lnTo>
                    <a:pt x="388619" y="247650"/>
                  </a:lnTo>
                  <a:lnTo>
                    <a:pt x="392430" y="247650"/>
                  </a:lnTo>
                  <a:lnTo>
                    <a:pt x="392430" y="241300"/>
                  </a:lnTo>
                  <a:close/>
                </a:path>
                <a:path w="392430" h="318769">
                  <a:moveTo>
                    <a:pt x="3810" y="247650"/>
                  </a:moveTo>
                  <a:lnTo>
                    <a:pt x="0" y="2476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47650"/>
                  </a:lnTo>
                  <a:close/>
                </a:path>
                <a:path w="392430" h="318769">
                  <a:moveTo>
                    <a:pt x="392430" y="247650"/>
                  </a:moveTo>
                  <a:lnTo>
                    <a:pt x="388619" y="247650"/>
                  </a:lnTo>
                  <a:lnTo>
                    <a:pt x="388619" y="266700"/>
                  </a:lnTo>
                  <a:lnTo>
                    <a:pt x="392430" y="266700"/>
                  </a:lnTo>
                  <a:lnTo>
                    <a:pt x="392430" y="247650"/>
                  </a:lnTo>
                  <a:close/>
                </a:path>
                <a:path w="392430" h="31876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6700"/>
                  </a:lnTo>
                  <a:close/>
                </a:path>
                <a:path w="392430" h="318769">
                  <a:moveTo>
                    <a:pt x="392430" y="266700"/>
                  </a:moveTo>
                  <a:lnTo>
                    <a:pt x="388619" y="266700"/>
                  </a:lnTo>
                  <a:lnTo>
                    <a:pt x="388619" y="273050"/>
                  </a:lnTo>
                  <a:lnTo>
                    <a:pt x="392430" y="273050"/>
                  </a:lnTo>
                  <a:lnTo>
                    <a:pt x="392430" y="266700"/>
                  </a:lnTo>
                  <a:close/>
                </a:path>
                <a:path w="392430" h="318769">
                  <a:moveTo>
                    <a:pt x="3810" y="273304"/>
                  </a:moveTo>
                  <a:lnTo>
                    <a:pt x="0" y="273304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5087"/>
                  </a:lnTo>
                  <a:lnTo>
                    <a:pt x="3810" y="315087"/>
                  </a:lnTo>
                  <a:lnTo>
                    <a:pt x="3810" y="273304"/>
                  </a:lnTo>
                  <a:close/>
                </a:path>
                <a:path w="392430" h="318769">
                  <a:moveTo>
                    <a:pt x="392430" y="273304"/>
                  </a:moveTo>
                  <a:lnTo>
                    <a:pt x="388619" y="273304"/>
                  </a:lnTo>
                  <a:lnTo>
                    <a:pt x="388619" y="315087"/>
                  </a:lnTo>
                  <a:lnTo>
                    <a:pt x="392430" y="315087"/>
                  </a:lnTo>
                  <a:lnTo>
                    <a:pt x="392430" y="273304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651759" y="1633347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19">
                  <a:moveTo>
                    <a:pt x="3809" y="40640"/>
                  </a:moveTo>
                  <a:lnTo>
                    <a:pt x="0" y="40640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40640"/>
                  </a:lnTo>
                  <a:close/>
                </a:path>
                <a:path w="384810" h="312419">
                  <a:moveTo>
                    <a:pt x="384809" y="40640"/>
                  </a:moveTo>
                  <a:lnTo>
                    <a:pt x="381000" y="40640"/>
                  </a:lnTo>
                  <a:lnTo>
                    <a:pt x="381000" y="41783"/>
                  </a:lnTo>
                  <a:lnTo>
                    <a:pt x="384809" y="41783"/>
                  </a:lnTo>
                  <a:lnTo>
                    <a:pt x="384809" y="40640"/>
                  </a:lnTo>
                  <a:close/>
                </a:path>
                <a:path w="384810" h="312419">
                  <a:moveTo>
                    <a:pt x="3809" y="34290"/>
                  </a:moveTo>
                  <a:lnTo>
                    <a:pt x="0" y="34290"/>
                  </a:lnTo>
                  <a:lnTo>
                    <a:pt x="0" y="40512"/>
                  </a:lnTo>
                  <a:lnTo>
                    <a:pt x="3809" y="40512"/>
                  </a:lnTo>
                  <a:lnTo>
                    <a:pt x="3809" y="34290"/>
                  </a:lnTo>
                  <a:close/>
                </a:path>
                <a:path w="384810" h="312419">
                  <a:moveTo>
                    <a:pt x="384809" y="34290"/>
                  </a:moveTo>
                  <a:lnTo>
                    <a:pt x="381000" y="34290"/>
                  </a:lnTo>
                  <a:lnTo>
                    <a:pt x="381000" y="40512"/>
                  </a:lnTo>
                  <a:lnTo>
                    <a:pt x="384809" y="40512"/>
                  </a:lnTo>
                  <a:lnTo>
                    <a:pt x="384809" y="34290"/>
                  </a:lnTo>
                  <a:close/>
                </a:path>
                <a:path w="384810" h="312419">
                  <a:moveTo>
                    <a:pt x="3809" y="25400"/>
                  </a:moveTo>
                  <a:lnTo>
                    <a:pt x="0" y="25400"/>
                  </a:lnTo>
                  <a:lnTo>
                    <a:pt x="0" y="34162"/>
                  </a:lnTo>
                  <a:lnTo>
                    <a:pt x="3809" y="34162"/>
                  </a:lnTo>
                  <a:lnTo>
                    <a:pt x="3809" y="25400"/>
                  </a:lnTo>
                  <a:close/>
                </a:path>
                <a:path w="384810" h="312419">
                  <a:moveTo>
                    <a:pt x="384809" y="25400"/>
                  </a:moveTo>
                  <a:lnTo>
                    <a:pt x="381000" y="25400"/>
                  </a:lnTo>
                  <a:lnTo>
                    <a:pt x="381000" y="34162"/>
                  </a:lnTo>
                  <a:lnTo>
                    <a:pt x="384809" y="34162"/>
                  </a:lnTo>
                  <a:lnTo>
                    <a:pt x="384809" y="25400"/>
                  </a:lnTo>
                  <a:close/>
                </a:path>
                <a:path w="384810" h="312419">
                  <a:moveTo>
                    <a:pt x="3809" y="19050"/>
                  </a:moveTo>
                  <a:lnTo>
                    <a:pt x="0" y="19050"/>
                  </a:lnTo>
                  <a:lnTo>
                    <a:pt x="0" y="25273"/>
                  </a:lnTo>
                  <a:lnTo>
                    <a:pt x="3809" y="25273"/>
                  </a:lnTo>
                  <a:lnTo>
                    <a:pt x="3809" y="19050"/>
                  </a:lnTo>
                  <a:close/>
                </a:path>
                <a:path w="384810" h="312419">
                  <a:moveTo>
                    <a:pt x="384809" y="19050"/>
                  </a:moveTo>
                  <a:lnTo>
                    <a:pt x="381000" y="19050"/>
                  </a:lnTo>
                  <a:lnTo>
                    <a:pt x="381000" y="25273"/>
                  </a:lnTo>
                  <a:lnTo>
                    <a:pt x="384809" y="25273"/>
                  </a:lnTo>
                  <a:lnTo>
                    <a:pt x="384809" y="19050"/>
                  </a:lnTo>
                  <a:close/>
                </a:path>
                <a:path w="384810" h="312419">
                  <a:moveTo>
                    <a:pt x="3809" y="12700"/>
                  </a:moveTo>
                  <a:lnTo>
                    <a:pt x="0" y="12700"/>
                  </a:lnTo>
                  <a:lnTo>
                    <a:pt x="0" y="18923"/>
                  </a:lnTo>
                  <a:lnTo>
                    <a:pt x="3809" y="18923"/>
                  </a:lnTo>
                  <a:lnTo>
                    <a:pt x="3809" y="12700"/>
                  </a:lnTo>
                  <a:close/>
                </a:path>
                <a:path w="384810" h="312419">
                  <a:moveTo>
                    <a:pt x="384809" y="12700"/>
                  </a:moveTo>
                  <a:lnTo>
                    <a:pt x="381000" y="12700"/>
                  </a:lnTo>
                  <a:lnTo>
                    <a:pt x="381000" y="18923"/>
                  </a:lnTo>
                  <a:lnTo>
                    <a:pt x="384809" y="18923"/>
                  </a:lnTo>
                  <a:lnTo>
                    <a:pt x="384809" y="12700"/>
                  </a:lnTo>
                  <a:close/>
                </a:path>
                <a:path w="384810" h="312419">
                  <a:moveTo>
                    <a:pt x="3809" y="6350"/>
                  </a:moveTo>
                  <a:lnTo>
                    <a:pt x="0" y="6350"/>
                  </a:lnTo>
                  <a:lnTo>
                    <a:pt x="0" y="12573"/>
                  </a:lnTo>
                  <a:lnTo>
                    <a:pt x="3809" y="12573"/>
                  </a:lnTo>
                  <a:lnTo>
                    <a:pt x="3809" y="6350"/>
                  </a:lnTo>
                  <a:close/>
                </a:path>
                <a:path w="384810" h="312419">
                  <a:moveTo>
                    <a:pt x="384809" y="6350"/>
                  </a:moveTo>
                  <a:lnTo>
                    <a:pt x="381000" y="6350"/>
                  </a:lnTo>
                  <a:lnTo>
                    <a:pt x="381000" y="12573"/>
                  </a:lnTo>
                  <a:lnTo>
                    <a:pt x="384809" y="12573"/>
                  </a:lnTo>
                  <a:lnTo>
                    <a:pt x="384809" y="6350"/>
                  </a:lnTo>
                  <a:close/>
                </a:path>
                <a:path w="384810" h="312419">
                  <a:moveTo>
                    <a:pt x="384809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3683"/>
                  </a:lnTo>
                  <a:lnTo>
                    <a:pt x="384809" y="3683"/>
                  </a:lnTo>
                  <a:lnTo>
                    <a:pt x="384809" y="2540"/>
                  </a:lnTo>
                  <a:close/>
                </a:path>
                <a:path w="384810" h="312419">
                  <a:moveTo>
                    <a:pt x="384809" y="3683"/>
                  </a:moveTo>
                  <a:lnTo>
                    <a:pt x="381000" y="3683"/>
                  </a:lnTo>
                  <a:lnTo>
                    <a:pt x="381000" y="6223"/>
                  </a:lnTo>
                  <a:lnTo>
                    <a:pt x="384809" y="6223"/>
                  </a:lnTo>
                  <a:lnTo>
                    <a:pt x="384809" y="3683"/>
                  </a:lnTo>
                  <a:close/>
                </a:path>
                <a:path w="384810" h="312419">
                  <a:moveTo>
                    <a:pt x="384809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4809" y="2412"/>
                  </a:lnTo>
                  <a:lnTo>
                    <a:pt x="384809" y="0"/>
                  </a:lnTo>
                  <a:close/>
                </a:path>
                <a:path w="384810" h="312419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84810" h="312419">
                  <a:moveTo>
                    <a:pt x="384809" y="41783"/>
                  </a:moveTo>
                  <a:lnTo>
                    <a:pt x="381000" y="41783"/>
                  </a:lnTo>
                  <a:lnTo>
                    <a:pt x="381000" y="48133"/>
                  </a:lnTo>
                  <a:lnTo>
                    <a:pt x="384809" y="48133"/>
                  </a:lnTo>
                  <a:lnTo>
                    <a:pt x="384809" y="41783"/>
                  </a:lnTo>
                  <a:close/>
                </a:path>
                <a:path w="384810" h="312419">
                  <a:moveTo>
                    <a:pt x="3809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09" y="67183"/>
                  </a:lnTo>
                  <a:lnTo>
                    <a:pt x="3809" y="48133"/>
                  </a:lnTo>
                  <a:close/>
                </a:path>
                <a:path w="384810" h="312419">
                  <a:moveTo>
                    <a:pt x="384809" y="48133"/>
                  </a:moveTo>
                  <a:lnTo>
                    <a:pt x="381000" y="48133"/>
                  </a:lnTo>
                  <a:lnTo>
                    <a:pt x="381000" y="67183"/>
                  </a:lnTo>
                  <a:lnTo>
                    <a:pt x="384809" y="67183"/>
                  </a:lnTo>
                  <a:lnTo>
                    <a:pt x="384809" y="48133"/>
                  </a:lnTo>
                  <a:close/>
                </a:path>
                <a:path w="384810" h="312419">
                  <a:moveTo>
                    <a:pt x="3809" y="67183"/>
                  </a:moveTo>
                  <a:lnTo>
                    <a:pt x="0" y="67183"/>
                  </a:lnTo>
                  <a:lnTo>
                    <a:pt x="0" y="73533"/>
                  </a:lnTo>
                  <a:lnTo>
                    <a:pt x="3809" y="73533"/>
                  </a:lnTo>
                  <a:lnTo>
                    <a:pt x="3809" y="67183"/>
                  </a:lnTo>
                  <a:close/>
                </a:path>
                <a:path w="384810" h="312419">
                  <a:moveTo>
                    <a:pt x="384809" y="67183"/>
                  </a:moveTo>
                  <a:lnTo>
                    <a:pt x="381000" y="67183"/>
                  </a:lnTo>
                  <a:lnTo>
                    <a:pt x="381000" y="73533"/>
                  </a:lnTo>
                  <a:lnTo>
                    <a:pt x="384809" y="73533"/>
                  </a:lnTo>
                  <a:lnTo>
                    <a:pt x="384809" y="67183"/>
                  </a:lnTo>
                  <a:close/>
                </a:path>
                <a:path w="384810" h="312419">
                  <a:moveTo>
                    <a:pt x="3809" y="73533"/>
                  </a:moveTo>
                  <a:lnTo>
                    <a:pt x="0" y="73533"/>
                  </a:lnTo>
                  <a:lnTo>
                    <a:pt x="0" y="124333"/>
                  </a:lnTo>
                  <a:lnTo>
                    <a:pt x="3809" y="124333"/>
                  </a:lnTo>
                  <a:lnTo>
                    <a:pt x="3809" y="73533"/>
                  </a:lnTo>
                  <a:close/>
                </a:path>
                <a:path w="384810" h="312419">
                  <a:moveTo>
                    <a:pt x="384809" y="73533"/>
                  </a:moveTo>
                  <a:lnTo>
                    <a:pt x="381000" y="73533"/>
                  </a:lnTo>
                  <a:lnTo>
                    <a:pt x="381000" y="124333"/>
                  </a:lnTo>
                  <a:lnTo>
                    <a:pt x="384809" y="124333"/>
                  </a:lnTo>
                  <a:lnTo>
                    <a:pt x="384809" y="73533"/>
                  </a:lnTo>
                  <a:close/>
                </a:path>
                <a:path w="384810" h="312419">
                  <a:moveTo>
                    <a:pt x="3809" y="124333"/>
                  </a:moveTo>
                  <a:lnTo>
                    <a:pt x="0" y="124333"/>
                  </a:lnTo>
                  <a:lnTo>
                    <a:pt x="0" y="168783"/>
                  </a:lnTo>
                  <a:lnTo>
                    <a:pt x="3809" y="168783"/>
                  </a:lnTo>
                  <a:lnTo>
                    <a:pt x="3809" y="124333"/>
                  </a:lnTo>
                  <a:close/>
                </a:path>
                <a:path w="384810" h="312419">
                  <a:moveTo>
                    <a:pt x="384809" y="124333"/>
                  </a:moveTo>
                  <a:lnTo>
                    <a:pt x="381000" y="124333"/>
                  </a:lnTo>
                  <a:lnTo>
                    <a:pt x="381000" y="168783"/>
                  </a:lnTo>
                  <a:lnTo>
                    <a:pt x="384809" y="168783"/>
                  </a:lnTo>
                  <a:lnTo>
                    <a:pt x="384809" y="124333"/>
                  </a:lnTo>
                  <a:close/>
                </a:path>
                <a:path w="384810" h="312419">
                  <a:moveTo>
                    <a:pt x="3809" y="168783"/>
                  </a:moveTo>
                  <a:lnTo>
                    <a:pt x="0" y="168783"/>
                  </a:lnTo>
                  <a:lnTo>
                    <a:pt x="0" y="185293"/>
                  </a:lnTo>
                  <a:lnTo>
                    <a:pt x="3809" y="185293"/>
                  </a:lnTo>
                  <a:lnTo>
                    <a:pt x="3809" y="168783"/>
                  </a:lnTo>
                  <a:close/>
                </a:path>
                <a:path w="384810" h="312419">
                  <a:moveTo>
                    <a:pt x="384809" y="168783"/>
                  </a:moveTo>
                  <a:lnTo>
                    <a:pt x="381000" y="168783"/>
                  </a:lnTo>
                  <a:lnTo>
                    <a:pt x="381000" y="185293"/>
                  </a:lnTo>
                  <a:lnTo>
                    <a:pt x="384809" y="185293"/>
                  </a:lnTo>
                  <a:lnTo>
                    <a:pt x="384809" y="168783"/>
                  </a:lnTo>
                  <a:close/>
                </a:path>
                <a:path w="384810" h="312419">
                  <a:moveTo>
                    <a:pt x="3809" y="185293"/>
                  </a:moveTo>
                  <a:lnTo>
                    <a:pt x="0" y="185293"/>
                  </a:lnTo>
                  <a:lnTo>
                    <a:pt x="0" y="238633"/>
                  </a:lnTo>
                  <a:lnTo>
                    <a:pt x="3809" y="238633"/>
                  </a:lnTo>
                  <a:lnTo>
                    <a:pt x="3809" y="185293"/>
                  </a:lnTo>
                  <a:close/>
                </a:path>
                <a:path w="384810" h="312419">
                  <a:moveTo>
                    <a:pt x="384809" y="185293"/>
                  </a:moveTo>
                  <a:lnTo>
                    <a:pt x="381000" y="185293"/>
                  </a:lnTo>
                  <a:lnTo>
                    <a:pt x="381000" y="238633"/>
                  </a:lnTo>
                  <a:lnTo>
                    <a:pt x="384809" y="238633"/>
                  </a:lnTo>
                  <a:lnTo>
                    <a:pt x="384809" y="185293"/>
                  </a:lnTo>
                  <a:close/>
                </a:path>
                <a:path w="384810" h="312419">
                  <a:moveTo>
                    <a:pt x="3809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09" y="244983"/>
                  </a:lnTo>
                  <a:lnTo>
                    <a:pt x="3809" y="238633"/>
                  </a:lnTo>
                  <a:close/>
                </a:path>
                <a:path w="384810" h="312419">
                  <a:moveTo>
                    <a:pt x="384809" y="238633"/>
                  </a:moveTo>
                  <a:lnTo>
                    <a:pt x="381000" y="238633"/>
                  </a:lnTo>
                  <a:lnTo>
                    <a:pt x="381000" y="244983"/>
                  </a:lnTo>
                  <a:lnTo>
                    <a:pt x="384809" y="244983"/>
                  </a:lnTo>
                  <a:lnTo>
                    <a:pt x="384809" y="238633"/>
                  </a:lnTo>
                  <a:close/>
                </a:path>
                <a:path w="384810" h="312419">
                  <a:moveTo>
                    <a:pt x="3809" y="244983"/>
                  </a:moveTo>
                  <a:lnTo>
                    <a:pt x="0" y="244983"/>
                  </a:lnTo>
                  <a:lnTo>
                    <a:pt x="0" y="264033"/>
                  </a:lnTo>
                  <a:lnTo>
                    <a:pt x="3809" y="264033"/>
                  </a:lnTo>
                  <a:lnTo>
                    <a:pt x="3809" y="244983"/>
                  </a:lnTo>
                  <a:close/>
                </a:path>
                <a:path w="384810" h="312419">
                  <a:moveTo>
                    <a:pt x="384809" y="244983"/>
                  </a:moveTo>
                  <a:lnTo>
                    <a:pt x="381000" y="244983"/>
                  </a:lnTo>
                  <a:lnTo>
                    <a:pt x="381000" y="264033"/>
                  </a:lnTo>
                  <a:lnTo>
                    <a:pt x="384809" y="264033"/>
                  </a:lnTo>
                  <a:lnTo>
                    <a:pt x="384809" y="244983"/>
                  </a:lnTo>
                  <a:close/>
                </a:path>
                <a:path w="384810" h="312419">
                  <a:moveTo>
                    <a:pt x="3809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3809" y="270383"/>
                  </a:lnTo>
                  <a:lnTo>
                    <a:pt x="3809" y="264033"/>
                  </a:lnTo>
                  <a:close/>
                </a:path>
                <a:path w="384810" h="312419">
                  <a:moveTo>
                    <a:pt x="384809" y="264033"/>
                  </a:moveTo>
                  <a:lnTo>
                    <a:pt x="381000" y="264033"/>
                  </a:lnTo>
                  <a:lnTo>
                    <a:pt x="381000" y="270383"/>
                  </a:lnTo>
                  <a:lnTo>
                    <a:pt x="384809" y="270383"/>
                  </a:lnTo>
                  <a:lnTo>
                    <a:pt x="384809" y="264033"/>
                  </a:lnTo>
                  <a:close/>
                </a:path>
                <a:path w="384810" h="312419">
                  <a:moveTo>
                    <a:pt x="3809" y="270510"/>
                  </a:moveTo>
                  <a:lnTo>
                    <a:pt x="0" y="270510"/>
                  </a:lnTo>
                  <a:lnTo>
                    <a:pt x="0" y="312293"/>
                  </a:lnTo>
                  <a:lnTo>
                    <a:pt x="384809" y="312293"/>
                  </a:lnTo>
                  <a:lnTo>
                    <a:pt x="384809" y="308483"/>
                  </a:lnTo>
                  <a:lnTo>
                    <a:pt x="3809" y="308483"/>
                  </a:lnTo>
                  <a:lnTo>
                    <a:pt x="3809" y="270510"/>
                  </a:lnTo>
                  <a:close/>
                </a:path>
                <a:path w="384810" h="312419">
                  <a:moveTo>
                    <a:pt x="384809" y="270510"/>
                  </a:moveTo>
                  <a:lnTo>
                    <a:pt x="381000" y="270510"/>
                  </a:lnTo>
                  <a:lnTo>
                    <a:pt x="381000" y="308483"/>
                  </a:lnTo>
                  <a:lnTo>
                    <a:pt x="384809" y="308483"/>
                  </a:lnTo>
                  <a:lnTo>
                    <a:pt x="384809" y="27051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655569" y="163703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2540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6957"/>
                  </a:lnTo>
                  <a:close/>
                </a:path>
                <a:path w="377189" h="304800">
                  <a:moveTo>
                    <a:pt x="377190" y="36957"/>
                  </a:moveTo>
                  <a:lnTo>
                    <a:pt x="373380" y="36957"/>
                  </a:lnTo>
                  <a:lnTo>
                    <a:pt x="373380" y="38100"/>
                  </a:lnTo>
                  <a:lnTo>
                    <a:pt x="377190" y="38100"/>
                  </a:lnTo>
                  <a:lnTo>
                    <a:pt x="377190" y="36957"/>
                  </a:lnTo>
                  <a:close/>
                </a:path>
                <a:path w="377189" h="304800">
                  <a:moveTo>
                    <a:pt x="2540" y="30607"/>
                  </a:moveTo>
                  <a:lnTo>
                    <a:pt x="0" y="30607"/>
                  </a:lnTo>
                  <a:lnTo>
                    <a:pt x="0" y="36829"/>
                  </a:lnTo>
                  <a:lnTo>
                    <a:pt x="2540" y="36829"/>
                  </a:lnTo>
                  <a:lnTo>
                    <a:pt x="2540" y="30607"/>
                  </a:lnTo>
                  <a:close/>
                </a:path>
                <a:path w="377189" h="304800">
                  <a:moveTo>
                    <a:pt x="377190" y="30607"/>
                  </a:moveTo>
                  <a:lnTo>
                    <a:pt x="373380" y="30607"/>
                  </a:lnTo>
                  <a:lnTo>
                    <a:pt x="373380" y="36829"/>
                  </a:lnTo>
                  <a:lnTo>
                    <a:pt x="377190" y="36829"/>
                  </a:lnTo>
                  <a:lnTo>
                    <a:pt x="377190" y="30607"/>
                  </a:lnTo>
                  <a:close/>
                </a:path>
                <a:path w="377189" h="304800">
                  <a:moveTo>
                    <a:pt x="2540" y="21716"/>
                  </a:moveTo>
                  <a:lnTo>
                    <a:pt x="0" y="21716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21716"/>
                  </a:lnTo>
                  <a:close/>
                </a:path>
                <a:path w="377189" h="304800">
                  <a:moveTo>
                    <a:pt x="377190" y="21716"/>
                  </a:moveTo>
                  <a:lnTo>
                    <a:pt x="373380" y="21716"/>
                  </a:lnTo>
                  <a:lnTo>
                    <a:pt x="373380" y="30479"/>
                  </a:lnTo>
                  <a:lnTo>
                    <a:pt x="377190" y="30479"/>
                  </a:lnTo>
                  <a:lnTo>
                    <a:pt x="377190" y="21716"/>
                  </a:lnTo>
                  <a:close/>
                </a:path>
                <a:path w="377189" h="304800">
                  <a:moveTo>
                    <a:pt x="2540" y="15366"/>
                  </a:moveTo>
                  <a:lnTo>
                    <a:pt x="0" y="15366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15366"/>
                  </a:lnTo>
                  <a:close/>
                </a:path>
                <a:path w="377189" h="304800">
                  <a:moveTo>
                    <a:pt x="377190" y="15366"/>
                  </a:moveTo>
                  <a:lnTo>
                    <a:pt x="373380" y="15366"/>
                  </a:lnTo>
                  <a:lnTo>
                    <a:pt x="373380" y="21589"/>
                  </a:lnTo>
                  <a:lnTo>
                    <a:pt x="377190" y="21589"/>
                  </a:lnTo>
                  <a:lnTo>
                    <a:pt x="377190" y="15366"/>
                  </a:lnTo>
                  <a:close/>
                </a:path>
                <a:path w="377189" h="304800">
                  <a:moveTo>
                    <a:pt x="2540" y="9016"/>
                  </a:moveTo>
                  <a:lnTo>
                    <a:pt x="0" y="9016"/>
                  </a:lnTo>
                  <a:lnTo>
                    <a:pt x="0" y="15239"/>
                  </a:lnTo>
                  <a:lnTo>
                    <a:pt x="2540" y="15239"/>
                  </a:lnTo>
                  <a:lnTo>
                    <a:pt x="2540" y="9016"/>
                  </a:lnTo>
                  <a:close/>
                </a:path>
                <a:path w="377189" h="304800">
                  <a:moveTo>
                    <a:pt x="377190" y="9016"/>
                  </a:moveTo>
                  <a:lnTo>
                    <a:pt x="373380" y="9016"/>
                  </a:lnTo>
                  <a:lnTo>
                    <a:pt x="373380" y="15239"/>
                  </a:lnTo>
                  <a:lnTo>
                    <a:pt x="377190" y="15239"/>
                  </a:lnTo>
                  <a:lnTo>
                    <a:pt x="377190" y="9016"/>
                  </a:lnTo>
                  <a:close/>
                </a:path>
                <a:path w="377189" h="304800">
                  <a:moveTo>
                    <a:pt x="377190" y="2666"/>
                  </a:moveTo>
                  <a:lnTo>
                    <a:pt x="0" y="2666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377190" y="3810"/>
                  </a:lnTo>
                  <a:lnTo>
                    <a:pt x="377190" y="2666"/>
                  </a:lnTo>
                  <a:close/>
                </a:path>
                <a:path w="377189" h="304800">
                  <a:moveTo>
                    <a:pt x="377190" y="3810"/>
                  </a:moveTo>
                  <a:lnTo>
                    <a:pt x="373380" y="3810"/>
                  </a:lnTo>
                  <a:lnTo>
                    <a:pt x="373380" y="8889"/>
                  </a:lnTo>
                  <a:lnTo>
                    <a:pt x="377190" y="8889"/>
                  </a:lnTo>
                  <a:lnTo>
                    <a:pt x="377190" y="3810"/>
                  </a:lnTo>
                  <a:close/>
                </a:path>
                <a:path w="377189" h="304800">
                  <a:moveTo>
                    <a:pt x="3771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90" y="2539"/>
                  </a:lnTo>
                  <a:lnTo>
                    <a:pt x="377190" y="0"/>
                  </a:lnTo>
                  <a:close/>
                </a:path>
                <a:path w="377189" h="304800">
                  <a:moveTo>
                    <a:pt x="254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38100"/>
                  </a:lnTo>
                  <a:close/>
                </a:path>
                <a:path w="377189" h="304800">
                  <a:moveTo>
                    <a:pt x="377190" y="38100"/>
                  </a:moveTo>
                  <a:lnTo>
                    <a:pt x="373380" y="38100"/>
                  </a:lnTo>
                  <a:lnTo>
                    <a:pt x="373380" y="44450"/>
                  </a:lnTo>
                  <a:lnTo>
                    <a:pt x="377190" y="44450"/>
                  </a:lnTo>
                  <a:lnTo>
                    <a:pt x="377190" y="38100"/>
                  </a:lnTo>
                  <a:close/>
                </a:path>
                <a:path w="377189" h="304800">
                  <a:moveTo>
                    <a:pt x="254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2540" y="63500"/>
                  </a:lnTo>
                  <a:lnTo>
                    <a:pt x="2540" y="44450"/>
                  </a:lnTo>
                  <a:close/>
                </a:path>
                <a:path w="377189" h="304800">
                  <a:moveTo>
                    <a:pt x="377190" y="44450"/>
                  </a:moveTo>
                  <a:lnTo>
                    <a:pt x="373380" y="44450"/>
                  </a:lnTo>
                  <a:lnTo>
                    <a:pt x="373380" y="63500"/>
                  </a:lnTo>
                  <a:lnTo>
                    <a:pt x="377190" y="63500"/>
                  </a:lnTo>
                  <a:lnTo>
                    <a:pt x="377190" y="44450"/>
                  </a:lnTo>
                  <a:close/>
                </a:path>
                <a:path w="377189" h="304800">
                  <a:moveTo>
                    <a:pt x="254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2540" y="69850"/>
                  </a:lnTo>
                  <a:lnTo>
                    <a:pt x="2540" y="63500"/>
                  </a:lnTo>
                  <a:close/>
                </a:path>
                <a:path w="377189" h="304800">
                  <a:moveTo>
                    <a:pt x="377190" y="63500"/>
                  </a:moveTo>
                  <a:lnTo>
                    <a:pt x="373380" y="63500"/>
                  </a:lnTo>
                  <a:lnTo>
                    <a:pt x="373380" y="69850"/>
                  </a:lnTo>
                  <a:lnTo>
                    <a:pt x="377190" y="69850"/>
                  </a:lnTo>
                  <a:lnTo>
                    <a:pt x="377190" y="63500"/>
                  </a:lnTo>
                  <a:close/>
                </a:path>
                <a:path w="377189" h="304800">
                  <a:moveTo>
                    <a:pt x="2540" y="69850"/>
                  </a:moveTo>
                  <a:lnTo>
                    <a:pt x="0" y="69850"/>
                  </a:lnTo>
                  <a:lnTo>
                    <a:pt x="0" y="120650"/>
                  </a:lnTo>
                  <a:lnTo>
                    <a:pt x="2540" y="120650"/>
                  </a:lnTo>
                  <a:lnTo>
                    <a:pt x="2540" y="69850"/>
                  </a:lnTo>
                  <a:close/>
                </a:path>
                <a:path w="377189" h="304800">
                  <a:moveTo>
                    <a:pt x="377190" y="69850"/>
                  </a:moveTo>
                  <a:lnTo>
                    <a:pt x="373380" y="69850"/>
                  </a:lnTo>
                  <a:lnTo>
                    <a:pt x="373380" y="120650"/>
                  </a:lnTo>
                  <a:lnTo>
                    <a:pt x="377190" y="120650"/>
                  </a:lnTo>
                  <a:lnTo>
                    <a:pt x="377190" y="69850"/>
                  </a:lnTo>
                  <a:close/>
                </a:path>
                <a:path w="377189" h="304800">
                  <a:moveTo>
                    <a:pt x="2540" y="120650"/>
                  </a:moveTo>
                  <a:lnTo>
                    <a:pt x="0" y="120650"/>
                  </a:lnTo>
                  <a:lnTo>
                    <a:pt x="0" y="165100"/>
                  </a:lnTo>
                  <a:lnTo>
                    <a:pt x="2540" y="165100"/>
                  </a:lnTo>
                  <a:lnTo>
                    <a:pt x="2540" y="120650"/>
                  </a:lnTo>
                  <a:close/>
                </a:path>
                <a:path w="377189" h="304800">
                  <a:moveTo>
                    <a:pt x="377190" y="120650"/>
                  </a:moveTo>
                  <a:lnTo>
                    <a:pt x="373380" y="120650"/>
                  </a:lnTo>
                  <a:lnTo>
                    <a:pt x="373380" y="165100"/>
                  </a:lnTo>
                  <a:lnTo>
                    <a:pt x="377190" y="165100"/>
                  </a:lnTo>
                  <a:lnTo>
                    <a:pt x="377190" y="120650"/>
                  </a:lnTo>
                  <a:close/>
                </a:path>
                <a:path w="377189" h="304800">
                  <a:moveTo>
                    <a:pt x="2540" y="165100"/>
                  </a:moveTo>
                  <a:lnTo>
                    <a:pt x="0" y="165100"/>
                  </a:lnTo>
                  <a:lnTo>
                    <a:pt x="0" y="181610"/>
                  </a:lnTo>
                  <a:lnTo>
                    <a:pt x="2540" y="181610"/>
                  </a:lnTo>
                  <a:lnTo>
                    <a:pt x="2540" y="165100"/>
                  </a:lnTo>
                  <a:close/>
                </a:path>
                <a:path w="377189" h="304800">
                  <a:moveTo>
                    <a:pt x="377190" y="165100"/>
                  </a:moveTo>
                  <a:lnTo>
                    <a:pt x="373380" y="165100"/>
                  </a:lnTo>
                  <a:lnTo>
                    <a:pt x="373380" y="181610"/>
                  </a:lnTo>
                  <a:lnTo>
                    <a:pt x="377190" y="181610"/>
                  </a:lnTo>
                  <a:lnTo>
                    <a:pt x="377190" y="165100"/>
                  </a:lnTo>
                  <a:close/>
                </a:path>
                <a:path w="377189" h="304800">
                  <a:moveTo>
                    <a:pt x="2540" y="181610"/>
                  </a:moveTo>
                  <a:lnTo>
                    <a:pt x="0" y="181610"/>
                  </a:lnTo>
                  <a:lnTo>
                    <a:pt x="0" y="234950"/>
                  </a:lnTo>
                  <a:lnTo>
                    <a:pt x="2540" y="234950"/>
                  </a:lnTo>
                  <a:lnTo>
                    <a:pt x="2540" y="181610"/>
                  </a:lnTo>
                  <a:close/>
                </a:path>
                <a:path w="377189" h="304800">
                  <a:moveTo>
                    <a:pt x="377190" y="181610"/>
                  </a:moveTo>
                  <a:lnTo>
                    <a:pt x="373380" y="181610"/>
                  </a:lnTo>
                  <a:lnTo>
                    <a:pt x="373380" y="234950"/>
                  </a:lnTo>
                  <a:lnTo>
                    <a:pt x="377190" y="234950"/>
                  </a:lnTo>
                  <a:lnTo>
                    <a:pt x="377190" y="181610"/>
                  </a:lnTo>
                  <a:close/>
                </a:path>
                <a:path w="377189" h="304800">
                  <a:moveTo>
                    <a:pt x="254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2540" y="241300"/>
                  </a:lnTo>
                  <a:lnTo>
                    <a:pt x="2540" y="234950"/>
                  </a:lnTo>
                  <a:close/>
                </a:path>
                <a:path w="377189" h="304800">
                  <a:moveTo>
                    <a:pt x="377190" y="234950"/>
                  </a:moveTo>
                  <a:lnTo>
                    <a:pt x="373380" y="234950"/>
                  </a:lnTo>
                  <a:lnTo>
                    <a:pt x="373380" y="241300"/>
                  </a:lnTo>
                  <a:lnTo>
                    <a:pt x="377190" y="241300"/>
                  </a:lnTo>
                  <a:lnTo>
                    <a:pt x="377190" y="234950"/>
                  </a:lnTo>
                  <a:close/>
                </a:path>
                <a:path w="377189" h="304800">
                  <a:moveTo>
                    <a:pt x="2540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2540" y="260350"/>
                  </a:lnTo>
                  <a:lnTo>
                    <a:pt x="2540" y="241300"/>
                  </a:lnTo>
                  <a:close/>
                </a:path>
                <a:path w="377189" h="304800">
                  <a:moveTo>
                    <a:pt x="377190" y="241300"/>
                  </a:moveTo>
                  <a:lnTo>
                    <a:pt x="373380" y="241300"/>
                  </a:lnTo>
                  <a:lnTo>
                    <a:pt x="373380" y="260350"/>
                  </a:lnTo>
                  <a:lnTo>
                    <a:pt x="377190" y="260350"/>
                  </a:lnTo>
                  <a:lnTo>
                    <a:pt x="377190" y="241300"/>
                  </a:lnTo>
                  <a:close/>
                </a:path>
                <a:path w="377189" h="304800">
                  <a:moveTo>
                    <a:pt x="254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2540" y="266700"/>
                  </a:lnTo>
                  <a:lnTo>
                    <a:pt x="2540" y="260350"/>
                  </a:lnTo>
                  <a:close/>
                </a:path>
                <a:path w="377189" h="304800">
                  <a:moveTo>
                    <a:pt x="377190" y="260350"/>
                  </a:moveTo>
                  <a:lnTo>
                    <a:pt x="373380" y="260350"/>
                  </a:lnTo>
                  <a:lnTo>
                    <a:pt x="373380" y="266700"/>
                  </a:lnTo>
                  <a:lnTo>
                    <a:pt x="377190" y="266700"/>
                  </a:lnTo>
                  <a:lnTo>
                    <a:pt x="377190" y="260350"/>
                  </a:lnTo>
                  <a:close/>
                </a:path>
                <a:path w="377189" h="304800">
                  <a:moveTo>
                    <a:pt x="2540" y="266827"/>
                  </a:moveTo>
                  <a:lnTo>
                    <a:pt x="0" y="266827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0990"/>
                  </a:lnTo>
                  <a:lnTo>
                    <a:pt x="2540" y="300990"/>
                  </a:lnTo>
                  <a:lnTo>
                    <a:pt x="2540" y="266827"/>
                  </a:lnTo>
                  <a:close/>
                </a:path>
                <a:path w="377189" h="304800">
                  <a:moveTo>
                    <a:pt x="377190" y="266827"/>
                  </a:moveTo>
                  <a:lnTo>
                    <a:pt x="373380" y="266827"/>
                  </a:lnTo>
                  <a:lnTo>
                    <a:pt x="373380" y="300990"/>
                  </a:lnTo>
                  <a:lnTo>
                    <a:pt x="377190" y="300990"/>
                  </a:lnTo>
                  <a:lnTo>
                    <a:pt x="377190" y="266827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658109" y="164084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80">
                  <a:moveTo>
                    <a:pt x="3809" y="33147"/>
                  </a:moveTo>
                  <a:lnTo>
                    <a:pt x="0" y="33147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3147"/>
                  </a:lnTo>
                  <a:close/>
                </a:path>
                <a:path w="370839" h="297180">
                  <a:moveTo>
                    <a:pt x="370839" y="33147"/>
                  </a:moveTo>
                  <a:lnTo>
                    <a:pt x="367029" y="33147"/>
                  </a:lnTo>
                  <a:lnTo>
                    <a:pt x="367029" y="34289"/>
                  </a:lnTo>
                  <a:lnTo>
                    <a:pt x="370839" y="34289"/>
                  </a:lnTo>
                  <a:lnTo>
                    <a:pt x="370839" y="33147"/>
                  </a:lnTo>
                  <a:close/>
                </a:path>
                <a:path w="370839" h="297180">
                  <a:moveTo>
                    <a:pt x="3809" y="26797"/>
                  </a:moveTo>
                  <a:lnTo>
                    <a:pt x="0" y="26797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797"/>
                  </a:lnTo>
                  <a:close/>
                </a:path>
                <a:path w="370839" h="297180">
                  <a:moveTo>
                    <a:pt x="370839" y="26797"/>
                  </a:moveTo>
                  <a:lnTo>
                    <a:pt x="367029" y="26797"/>
                  </a:lnTo>
                  <a:lnTo>
                    <a:pt x="367029" y="33019"/>
                  </a:lnTo>
                  <a:lnTo>
                    <a:pt x="370839" y="33019"/>
                  </a:lnTo>
                  <a:lnTo>
                    <a:pt x="370839" y="26797"/>
                  </a:lnTo>
                  <a:close/>
                </a:path>
                <a:path w="370839" h="297180">
                  <a:moveTo>
                    <a:pt x="3809" y="17906"/>
                  </a:moveTo>
                  <a:lnTo>
                    <a:pt x="0" y="17906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17906"/>
                  </a:lnTo>
                  <a:close/>
                </a:path>
                <a:path w="370839" h="297180">
                  <a:moveTo>
                    <a:pt x="370839" y="17906"/>
                  </a:moveTo>
                  <a:lnTo>
                    <a:pt x="367029" y="17906"/>
                  </a:lnTo>
                  <a:lnTo>
                    <a:pt x="367029" y="26669"/>
                  </a:lnTo>
                  <a:lnTo>
                    <a:pt x="370839" y="26669"/>
                  </a:lnTo>
                  <a:lnTo>
                    <a:pt x="370839" y="17906"/>
                  </a:lnTo>
                  <a:close/>
                </a:path>
                <a:path w="370839" h="297180">
                  <a:moveTo>
                    <a:pt x="3809" y="11556"/>
                  </a:moveTo>
                  <a:lnTo>
                    <a:pt x="0" y="11556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556"/>
                  </a:lnTo>
                  <a:close/>
                </a:path>
                <a:path w="370839" h="297180">
                  <a:moveTo>
                    <a:pt x="370839" y="11556"/>
                  </a:moveTo>
                  <a:lnTo>
                    <a:pt x="367029" y="11556"/>
                  </a:lnTo>
                  <a:lnTo>
                    <a:pt x="367029" y="17779"/>
                  </a:lnTo>
                  <a:lnTo>
                    <a:pt x="370839" y="17779"/>
                  </a:lnTo>
                  <a:lnTo>
                    <a:pt x="370839" y="11556"/>
                  </a:lnTo>
                  <a:close/>
                </a:path>
                <a:path w="370839" h="297180">
                  <a:moveTo>
                    <a:pt x="3809" y="5206"/>
                  </a:moveTo>
                  <a:lnTo>
                    <a:pt x="0" y="5206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206"/>
                  </a:lnTo>
                  <a:close/>
                </a:path>
                <a:path w="370839" h="297180">
                  <a:moveTo>
                    <a:pt x="370839" y="5206"/>
                  </a:moveTo>
                  <a:lnTo>
                    <a:pt x="367029" y="5206"/>
                  </a:lnTo>
                  <a:lnTo>
                    <a:pt x="367029" y="11429"/>
                  </a:lnTo>
                  <a:lnTo>
                    <a:pt x="370839" y="11429"/>
                  </a:lnTo>
                  <a:lnTo>
                    <a:pt x="370839" y="5206"/>
                  </a:lnTo>
                  <a:close/>
                </a:path>
                <a:path w="370839" h="297180">
                  <a:moveTo>
                    <a:pt x="3708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70839" y="3810"/>
                  </a:lnTo>
                  <a:lnTo>
                    <a:pt x="370839" y="0"/>
                  </a:lnTo>
                  <a:close/>
                </a:path>
                <a:path w="370839" h="297180">
                  <a:moveTo>
                    <a:pt x="370839" y="3810"/>
                  </a:moveTo>
                  <a:lnTo>
                    <a:pt x="367029" y="3810"/>
                  </a:lnTo>
                  <a:lnTo>
                    <a:pt x="367029" y="5079"/>
                  </a:lnTo>
                  <a:lnTo>
                    <a:pt x="370839" y="5079"/>
                  </a:lnTo>
                  <a:lnTo>
                    <a:pt x="370839" y="3810"/>
                  </a:lnTo>
                  <a:close/>
                </a:path>
                <a:path w="370839" h="29718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70839" h="297180">
                  <a:moveTo>
                    <a:pt x="370839" y="34290"/>
                  </a:moveTo>
                  <a:lnTo>
                    <a:pt x="367029" y="34290"/>
                  </a:lnTo>
                  <a:lnTo>
                    <a:pt x="367029" y="40639"/>
                  </a:lnTo>
                  <a:lnTo>
                    <a:pt x="370839" y="40639"/>
                  </a:lnTo>
                  <a:lnTo>
                    <a:pt x="370839" y="34290"/>
                  </a:lnTo>
                  <a:close/>
                </a:path>
                <a:path w="370839" h="297180">
                  <a:moveTo>
                    <a:pt x="3809" y="40640"/>
                  </a:moveTo>
                  <a:lnTo>
                    <a:pt x="0" y="406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40640"/>
                  </a:lnTo>
                  <a:close/>
                </a:path>
                <a:path w="370839" h="297180">
                  <a:moveTo>
                    <a:pt x="370839" y="40640"/>
                  </a:moveTo>
                  <a:lnTo>
                    <a:pt x="367029" y="40640"/>
                  </a:lnTo>
                  <a:lnTo>
                    <a:pt x="367029" y="59689"/>
                  </a:lnTo>
                  <a:lnTo>
                    <a:pt x="370839" y="59689"/>
                  </a:lnTo>
                  <a:lnTo>
                    <a:pt x="370839" y="40640"/>
                  </a:lnTo>
                  <a:close/>
                </a:path>
                <a:path w="370839" h="29718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370839" h="297180">
                  <a:moveTo>
                    <a:pt x="370839" y="59690"/>
                  </a:moveTo>
                  <a:lnTo>
                    <a:pt x="367029" y="59690"/>
                  </a:lnTo>
                  <a:lnTo>
                    <a:pt x="367029" y="66039"/>
                  </a:lnTo>
                  <a:lnTo>
                    <a:pt x="370839" y="66039"/>
                  </a:lnTo>
                  <a:lnTo>
                    <a:pt x="370839" y="59690"/>
                  </a:lnTo>
                  <a:close/>
                </a:path>
                <a:path w="370839" h="297180">
                  <a:moveTo>
                    <a:pt x="3809" y="66040"/>
                  </a:moveTo>
                  <a:lnTo>
                    <a:pt x="0" y="6604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66040"/>
                  </a:lnTo>
                  <a:close/>
                </a:path>
                <a:path w="370839" h="297180">
                  <a:moveTo>
                    <a:pt x="370839" y="66040"/>
                  </a:moveTo>
                  <a:lnTo>
                    <a:pt x="367029" y="66040"/>
                  </a:lnTo>
                  <a:lnTo>
                    <a:pt x="367029" y="116839"/>
                  </a:lnTo>
                  <a:lnTo>
                    <a:pt x="370839" y="116839"/>
                  </a:lnTo>
                  <a:lnTo>
                    <a:pt x="370839" y="66040"/>
                  </a:lnTo>
                  <a:close/>
                </a:path>
                <a:path w="370839" h="297180">
                  <a:moveTo>
                    <a:pt x="3809" y="116840"/>
                  </a:moveTo>
                  <a:lnTo>
                    <a:pt x="0" y="11684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16840"/>
                  </a:lnTo>
                  <a:close/>
                </a:path>
                <a:path w="370839" h="297180">
                  <a:moveTo>
                    <a:pt x="370839" y="116840"/>
                  </a:moveTo>
                  <a:lnTo>
                    <a:pt x="367029" y="116840"/>
                  </a:lnTo>
                  <a:lnTo>
                    <a:pt x="367029" y="161289"/>
                  </a:lnTo>
                  <a:lnTo>
                    <a:pt x="370839" y="161289"/>
                  </a:lnTo>
                  <a:lnTo>
                    <a:pt x="370839" y="116840"/>
                  </a:lnTo>
                  <a:close/>
                </a:path>
                <a:path w="370839" h="297180">
                  <a:moveTo>
                    <a:pt x="3809" y="161290"/>
                  </a:moveTo>
                  <a:lnTo>
                    <a:pt x="0" y="16129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161290"/>
                  </a:lnTo>
                  <a:close/>
                </a:path>
                <a:path w="370839" h="297180">
                  <a:moveTo>
                    <a:pt x="370839" y="161290"/>
                  </a:moveTo>
                  <a:lnTo>
                    <a:pt x="367029" y="161290"/>
                  </a:lnTo>
                  <a:lnTo>
                    <a:pt x="367029" y="177800"/>
                  </a:lnTo>
                  <a:lnTo>
                    <a:pt x="370839" y="177800"/>
                  </a:lnTo>
                  <a:lnTo>
                    <a:pt x="370839" y="161290"/>
                  </a:lnTo>
                  <a:close/>
                </a:path>
                <a:path w="370839" h="297180">
                  <a:moveTo>
                    <a:pt x="3809" y="177800"/>
                  </a:moveTo>
                  <a:lnTo>
                    <a:pt x="0" y="17780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177800"/>
                  </a:lnTo>
                  <a:close/>
                </a:path>
                <a:path w="370839" h="297180">
                  <a:moveTo>
                    <a:pt x="370839" y="177800"/>
                  </a:moveTo>
                  <a:lnTo>
                    <a:pt x="367029" y="177800"/>
                  </a:lnTo>
                  <a:lnTo>
                    <a:pt x="367029" y="231139"/>
                  </a:lnTo>
                  <a:lnTo>
                    <a:pt x="370839" y="231139"/>
                  </a:lnTo>
                  <a:lnTo>
                    <a:pt x="370839" y="177800"/>
                  </a:lnTo>
                  <a:close/>
                </a:path>
                <a:path w="370839" h="29718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70839" h="297180">
                  <a:moveTo>
                    <a:pt x="370839" y="231140"/>
                  </a:moveTo>
                  <a:lnTo>
                    <a:pt x="367029" y="231140"/>
                  </a:lnTo>
                  <a:lnTo>
                    <a:pt x="367029" y="237489"/>
                  </a:lnTo>
                  <a:lnTo>
                    <a:pt x="370839" y="237489"/>
                  </a:lnTo>
                  <a:lnTo>
                    <a:pt x="370839" y="231140"/>
                  </a:lnTo>
                  <a:close/>
                </a:path>
                <a:path w="370839" h="297180">
                  <a:moveTo>
                    <a:pt x="3809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37490"/>
                  </a:lnTo>
                  <a:close/>
                </a:path>
                <a:path w="370839" h="297180">
                  <a:moveTo>
                    <a:pt x="370839" y="237490"/>
                  </a:moveTo>
                  <a:lnTo>
                    <a:pt x="367029" y="237490"/>
                  </a:lnTo>
                  <a:lnTo>
                    <a:pt x="367029" y="256539"/>
                  </a:lnTo>
                  <a:lnTo>
                    <a:pt x="370839" y="256539"/>
                  </a:lnTo>
                  <a:lnTo>
                    <a:pt x="370839" y="237490"/>
                  </a:lnTo>
                  <a:close/>
                </a:path>
                <a:path w="370839" h="29718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70839" h="297180">
                  <a:moveTo>
                    <a:pt x="370839" y="256540"/>
                  </a:moveTo>
                  <a:lnTo>
                    <a:pt x="367029" y="256540"/>
                  </a:lnTo>
                  <a:lnTo>
                    <a:pt x="367029" y="262889"/>
                  </a:lnTo>
                  <a:lnTo>
                    <a:pt x="370839" y="262889"/>
                  </a:lnTo>
                  <a:lnTo>
                    <a:pt x="370839" y="256540"/>
                  </a:lnTo>
                  <a:close/>
                </a:path>
                <a:path w="370839" h="297180">
                  <a:moveTo>
                    <a:pt x="3809" y="263017"/>
                  </a:moveTo>
                  <a:lnTo>
                    <a:pt x="0" y="263017"/>
                  </a:lnTo>
                  <a:lnTo>
                    <a:pt x="0" y="297180"/>
                  </a:lnTo>
                  <a:lnTo>
                    <a:pt x="370839" y="297180"/>
                  </a:lnTo>
                  <a:lnTo>
                    <a:pt x="370839" y="294639"/>
                  </a:lnTo>
                  <a:lnTo>
                    <a:pt x="3809" y="294639"/>
                  </a:lnTo>
                  <a:lnTo>
                    <a:pt x="3809" y="263017"/>
                  </a:lnTo>
                  <a:close/>
                </a:path>
                <a:path w="370839" h="297180">
                  <a:moveTo>
                    <a:pt x="370839" y="263017"/>
                  </a:moveTo>
                  <a:lnTo>
                    <a:pt x="367029" y="263017"/>
                  </a:lnTo>
                  <a:lnTo>
                    <a:pt x="367029" y="294639"/>
                  </a:lnTo>
                  <a:lnTo>
                    <a:pt x="370839" y="294639"/>
                  </a:lnTo>
                  <a:lnTo>
                    <a:pt x="370839" y="263017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661919" y="164465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30">
                  <a:moveTo>
                    <a:pt x="3810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337"/>
                  </a:lnTo>
                  <a:close/>
                </a:path>
                <a:path w="363219" h="290830">
                  <a:moveTo>
                    <a:pt x="363219" y="29337"/>
                  </a:moveTo>
                  <a:lnTo>
                    <a:pt x="359410" y="29337"/>
                  </a:lnTo>
                  <a:lnTo>
                    <a:pt x="359410" y="30479"/>
                  </a:lnTo>
                  <a:lnTo>
                    <a:pt x="363219" y="30479"/>
                  </a:lnTo>
                  <a:lnTo>
                    <a:pt x="363219" y="29337"/>
                  </a:lnTo>
                  <a:close/>
                </a:path>
                <a:path w="363219" h="290830">
                  <a:moveTo>
                    <a:pt x="3810" y="22987"/>
                  </a:moveTo>
                  <a:lnTo>
                    <a:pt x="0" y="22987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987"/>
                  </a:lnTo>
                  <a:close/>
                </a:path>
                <a:path w="363219" h="290830">
                  <a:moveTo>
                    <a:pt x="363219" y="22987"/>
                  </a:moveTo>
                  <a:lnTo>
                    <a:pt x="359410" y="22987"/>
                  </a:lnTo>
                  <a:lnTo>
                    <a:pt x="359410" y="29209"/>
                  </a:lnTo>
                  <a:lnTo>
                    <a:pt x="363219" y="29209"/>
                  </a:lnTo>
                  <a:lnTo>
                    <a:pt x="363219" y="22987"/>
                  </a:lnTo>
                  <a:close/>
                </a:path>
                <a:path w="363219" h="290830">
                  <a:moveTo>
                    <a:pt x="3810" y="14096"/>
                  </a:moveTo>
                  <a:lnTo>
                    <a:pt x="0" y="1409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4096"/>
                  </a:lnTo>
                  <a:close/>
                </a:path>
                <a:path w="363219" h="290830">
                  <a:moveTo>
                    <a:pt x="363219" y="14096"/>
                  </a:moveTo>
                  <a:lnTo>
                    <a:pt x="359410" y="14096"/>
                  </a:lnTo>
                  <a:lnTo>
                    <a:pt x="359410" y="22859"/>
                  </a:lnTo>
                  <a:lnTo>
                    <a:pt x="363219" y="22859"/>
                  </a:lnTo>
                  <a:lnTo>
                    <a:pt x="363219" y="14096"/>
                  </a:lnTo>
                  <a:close/>
                </a:path>
                <a:path w="363219" h="290830">
                  <a:moveTo>
                    <a:pt x="3810" y="7746"/>
                  </a:moveTo>
                  <a:lnTo>
                    <a:pt x="0" y="7746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746"/>
                  </a:lnTo>
                  <a:close/>
                </a:path>
                <a:path w="363219" h="290830">
                  <a:moveTo>
                    <a:pt x="363219" y="7746"/>
                  </a:moveTo>
                  <a:lnTo>
                    <a:pt x="359410" y="7746"/>
                  </a:lnTo>
                  <a:lnTo>
                    <a:pt x="359410" y="13969"/>
                  </a:lnTo>
                  <a:lnTo>
                    <a:pt x="363219" y="13969"/>
                  </a:lnTo>
                  <a:lnTo>
                    <a:pt x="363219" y="7746"/>
                  </a:lnTo>
                  <a:close/>
                </a:path>
                <a:path w="363219" h="290830">
                  <a:moveTo>
                    <a:pt x="363219" y="1396"/>
                  </a:moveTo>
                  <a:lnTo>
                    <a:pt x="0" y="1396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63219" y="3810"/>
                  </a:lnTo>
                  <a:lnTo>
                    <a:pt x="363219" y="1396"/>
                  </a:lnTo>
                  <a:close/>
                </a:path>
                <a:path w="363219" h="290830">
                  <a:moveTo>
                    <a:pt x="363219" y="3810"/>
                  </a:moveTo>
                  <a:lnTo>
                    <a:pt x="359410" y="3810"/>
                  </a:lnTo>
                  <a:lnTo>
                    <a:pt x="359410" y="7619"/>
                  </a:lnTo>
                  <a:lnTo>
                    <a:pt x="363219" y="7619"/>
                  </a:lnTo>
                  <a:lnTo>
                    <a:pt x="363219" y="3810"/>
                  </a:lnTo>
                  <a:close/>
                </a:path>
                <a:path w="363219" h="290830">
                  <a:moveTo>
                    <a:pt x="3632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19" y="1269"/>
                  </a:lnTo>
                  <a:lnTo>
                    <a:pt x="363219" y="0"/>
                  </a:lnTo>
                  <a:close/>
                </a:path>
                <a:path w="363219" h="29083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63219" h="290830">
                  <a:moveTo>
                    <a:pt x="363219" y="30480"/>
                  </a:moveTo>
                  <a:lnTo>
                    <a:pt x="359410" y="30480"/>
                  </a:lnTo>
                  <a:lnTo>
                    <a:pt x="359410" y="36829"/>
                  </a:lnTo>
                  <a:lnTo>
                    <a:pt x="363219" y="36829"/>
                  </a:lnTo>
                  <a:lnTo>
                    <a:pt x="363219" y="30480"/>
                  </a:lnTo>
                  <a:close/>
                </a:path>
                <a:path w="363219" h="290830">
                  <a:moveTo>
                    <a:pt x="3810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36830"/>
                  </a:lnTo>
                  <a:close/>
                </a:path>
                <a:path w="363219" h="290830">
                  <a:moveTo>
                    <a:pt x="363219" y="36830"/>
                  </a:moveTo>
                  <a:lnTo>
                    <a:pt x="359410" y="36830"/>
                  </a:lnTo>
                  <a:lnTo>
                    <a:pt x="359410" y="55879"/>
                  </a:lnTo>
                  <a:lnTo>
                    <a:pt x="363219" y="55879"/>
                  </a:lnTo>
                  <a:lnTo>
                    <a:pt x="363219" y="36830"/>
                  </a:lnTo>
                  <a:close/>
                </a:path>
                <a:path w="363219" h="290830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363219" h="290830">
                  <a:moveTo>
                    <a:pt x="363219" y="55880"/>
                  </a:moveTo>
                  <a:lnTo>
                    <a:pt x="359410" y="55880"/>
                  </a:lnTo>
                  <a:lnTo>
                    <a:pt x="359410" y="62229"/>
                  </a:lnTo>
                  <a:lnTo>
                    <a:pt x="363219" y="62229"/>
                  </a:lnTo>
                  <a:lnTo>
                    <a:pt x="363219" y="55880"/>
                  </a:lnTo>
                  <a:close/>
                </a:path>
                <a:path w="363219" h="290830">
                  <a:moveTo>
                    <a:pt x="3810" y="62230"/>
                  </a:moveTo>
                  <a:lnTo>
                    <a:pt x="0" y="6223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62230"/>
                  </a:lnTo>
                  <a:close/>
                </a:path>
                <a:path w="363219" h="290830">
                  <a:moveTo>
                    <a:pt x="363219" y="62230"/>
                  </a:moveTo>
                  <a:lnTo>
                    <a:pt x="359410" y="62230"/>
                  </a:lnTo>
                  <a:lnTo>
                    <a:pt x="359410" y="113029"/>
                  </a:lnTo>
                  <a:lnTo>
                    <a:pt x="363219" y="113029"/>
                  </a:lnTo>
                  <a:lnTo>
                    <a:pt x="363219" y="62230"/>
                  </a:lnTo>
                  <a:close/>
                </a:path>
                <a:path w="363219" h="290830">
                  <a:moveTo>
                    <a:pt x="3810" y="113030"/>
                  </a:moveTo>
                  <a:lnTo>
                    <a:pt x="0" y="11303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13030"/>
                  </a:lnTo>
                  <a:close/>
                </a:path>
                <a:path w="363219" h="290830">
                  <a:moveTo>
                    <a:pt x="363219" y="113030"/>
                  </a:moveTo>
                  <a:lnTo>
                    <a:pt x="359410" y="113030"/>
                  </a:lnTo>
                  <a:lnTo>
                    <a:pt x="359410" y="157479"/>
                  </a:lnTo>
                  <a:lnTo>
                    <a:pt x="363219" y="157479"/>
                  </a:lnTo>
                  <a:lnTo>
                    <a:pt x="363219" y="113030"/>
                  </a:lnTo>
                  <a:close/>
                </a:path>
                <a:path w="363219" h="290830">
                  <a:moveTo>
                    <a:pt x="3810" y="157480"/>
                  </a:moveTo>
                  <a:lnTo>
                    <a:pt x="0" y="15748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57480"/>
                  </a:lnTo>
                  <a:close/>
                </a:path>
                <a:path w="363219" h="290830">
                  <a:moveTo>
                    <a:pt x="363219" y="157480"/>
                  </a:moveTo>
                  <a:lnTo>
                    <a:pt x="359410" y="157480"/>
                  </a:lnTo>
                  <a:lnTo>
                    <a:pt x="359410" y="173989"/>
                  </a:lnTo>
                  <a:lnTo>
                    <a:pt x="363219" y="173989"/>
                  </a:lnTo>
                  <a:lnTo>
                    <a:pt x="363219" y="157480"/>
                  </a:lnTo>
                  <a:close/>
                </a:path>
                <a:path w="363219" h="290830">
                  <a:moveTo>
                    <a:pt x="3810" y="173990"/>
                  </a:moveTo>
                  <a:lnTo>
                    <a:pt x="0" y="17399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173990"/>
                  </a:lnTo>
                  <a:close/>
                </a:path>
                <a:path w="363219" h="290830">
                  <a:moveTo>
                    <a:pt x="363219" y="173990"/>
                  </a:moveTo>
                  <a:lnTo>
                    <a:pt x="359410" y="173990"/>
                  </a:lnTo>
                  <a:lnTo>
                    <a:pt x="359410" y="227329"/>
                  </a:lnTo>
                  <a:lnTo>
                    <a:pt x="363219" y="227329"/>
                  </a:lnTo>
                  <a:lnTo>
                    <a:pt x="363219" y="173990"/>
                  </a:lnTo>
                  <a:close/>
                </a:path>
                <a:path w="363219" h="29083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63219" h="290830">
                  <a:moveTo>
                    <a:pt x="363219" y="227330"/>
                  </a:moveTo>
                  <a:lnTo>
                    <a:pt x="359410" y="227330"/>
                  </a:lnTo>
                  <a:lnTo>
                    <a:pt x="359410" y="233679"/>
                  </a:lnTo>
                  <a:lnTo>
                    <a:pt x="363219" y="233679"/>
                  </a:lnTo>
                  <a:lnTo>
                    <a:pt x="363219" y="227330"/>
                  </a:lnTo>
                  <a:close/>
                </a:path>
                <a:path w="363219" h="290830">
                  <a:moveTo>
                    <a:pt x="3810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33680"/>
                  </a:lnTo>
                  <a:close/>
                </a:path>
                <a:path w="363219" h="290830">
                  <a:moveTo>
                    <a:pt x="363219" y="233680"/>
                  </a:moveTo>
                  <a:lnTo>
                    <a:pt x="359410" y="233680"/>
                  </a:lnTo>
                  <a:lnTo>
                    <a:pt x="359410" y="252729"/>
                  </a:lnTo>
                  <a:lnTo>
                    <a:pt x="363219" y="252729"/>
                  </a:lnTo>
                  <a:lnTo>
                    <a:pt x="363219" y="233680"/>
                  </a:lnTo>
                  <a:close/>
                </a:path>
                <a:path w="363219" h="29083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63219" h="290830">
                  <a:moveTo>
                    <a:pt x="363219" y="252730"/>
                  </a:moveTo>
                  <a:lnTo>
                    <a:pt x="359410" y="252730"/>
                  </a:lnTo>
                  <a:lnTo>
                    <a:pt x="359410" y="259079"/>
                  </a:lnTo>
                  <a:lnTo>
                    <a:pt x="363219" y="259079"/>
                  </a:lnTo>
                  <a:lnTo>
                    <a:pt x="363219" y="252730"/>
                  </a:lnTo>
                  <a:close/>
                </a:path>
                <a:path w="363219" h="290830">
                  <a:moveTo>
                    <a:pt x="3810" y="259207"/>
                  </a:moveTo>
                  <a:lnTo>
                    <a:pt x="0" y="259207"/>
                  </a:lnTo>
                  <a:lnTo>
                    <a:pt x="0" y="290829"/>
                  </a:lnTo>
                  <a:lnTo>
                    <a:pt x="363219" y="290829"/>
                  </a:lnTo>
                  <a:lnTo>
                    <a:pt x="363219" y="287020"/>
                  </a:lnTo>
                  <a:lnTo>
                    <a:pt x="3810" y="287020"/>
                  </a:lnTo>
                  <a:lnTo>
                    <a:pt x="3810" y="259207"/>
                  </a:lnTo>
                  <a:close/>
                </a:path>
                <a:path w="363219" h="290830">
                  <a:moveTo>
                    <a:pt x="363219" y="259207"/>
                  </a:moveTo>
                  <a:lnTo>
                    <a:pt x="359410" y="259207"/>
                  </a:lnTo>
                  <a:lnTo>
                    <a:pt x="359410" y="287020"/>
                  </a:lnTo>
                  <a:lnTo>
                    <a:pt x="363219" y="287020"/>
                  </a:lnTo>
                  <a:lnTo>
                    <a:pt x="363219" y="259207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665729" y="164846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809" y="25526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5526"/>
                  </a:lnTo>
                  <a:close/>
                </a:path>
                <a:path w="355600" h="283210">
                  <a:moveTo>
                    <a:pt x="355600" y="25526"/>
                  </a:moveTo>
                  <a:lnTo>
                    <a:pt x="353059" y="25526"/>
                  </a:lnTo>
                  <a:lnTo>
                    <a:pt x="353059" y="26669"/>
                  </a:lnTo>
                  <a:lnTo>
                    <a:pt x="355600" y="26669"/>
                  </a:lnTo>
                  <a:lnTo>
                    <a:pt x="355600" y="25526"/>
                  </a:lnTo>
                  <a:close/>
                </a:path>
                <a:path w="355600" h="283210">
                  <a:moveTo>
                    <a:pt x="3809" y="19176"/>
                  </a:moveTo>
                  <a:lnTo>
                    <a:pt x="0" y="19176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9176"/>
                  </a:lnTo>
                  <a:close/>
                </a:path>
                <a:path w="355600" h="283210">
                  <a:moveTo>
                    <a:pt x="355600" y="19176"/>
                  </a:moveTo>
                  <a:lnTo>
                    <a:pt x="353059" y="19176"/>
                  </a:lnTo>
                  <a:lnTo>
                    <a:pt x="353059" y="25399"/>
                  </a:lnTo>
                  <a:lnTo>
                    <a:pt x="355600" y="25399"/>
                  </a:lnTo>
                  <a:lnTo>
                    <a:pt x="355600" y="19176"/>
                  </a:lnTo>
                  <a:close/>
                </a:path>
                <a:path w="355600" h="283210">
                  <a:moveTo>
                    <a:pt x="3809" y="10286"/>
                  </a:moveTo>
                  <a:lnTo>
                    <a:pt x="0" y="10286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0286"/>
                  </a:lnTo>
                  <a:close/>
                </a:path>
                <a:path w="355600" h="283210">
                  <a:moveTo>
                    <a:pt x="355600" y="10286"/>
                  </a:moveTo>
                  <a:lnTo>
                    <a:pt x="353059" y="10286"/>
                  </a:lnTo>
                  <a:lnTo>
                    <a:pt x="353059" y="19049"/>
                  </a:lnTo>
                  <a:lnTo>
                    <a:pt x="355600" y="19049"/>
                  </a:lnTo>
                  <a:lnTo>
                    <a:pt x="355600" y="10286"/>
                  </a:lnTo>
                  <a:close/>
                </a:path>
                <a:path w="355600" h="283210">
                  <a:moveTo>
                    <a:pt x="3809" y="3936"/>
                  </a:moveTo>
                  <a:lnTo>
                    <a:pt x="0" y="3936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3936"/>
                  </a:lnTo>
                  <a:close/>
                </a:path>
                <a:path w="355600" h="283210">
                  <a:moveTo>
                    <a:pt x="355600" y="3936"/>
                  </a:moveTo>
                  <a:lnTo>
                    <a:pt x="353059" y="3936"/>
                  </a:lnTo>
                  <a:lnTo>
                    <a:pt x="353059" y="10159"/>
                  </a:lnTo>
                  <a:lnTo>
                    <a:pt x="355600" y="10159"/>
                  </a:lnTo>
                  <a:lnTo>
                    <a:pt x="355600" y="3936"/>
                  </a:lnTo>
                  <a:close/>
                </a:path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55600" y="3809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80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70"/>
                  </a:lnTo>
                  <a:close/>
                </a:path>
                <a:path w="355600" h="283210">
                  <a:moveTo>
                    <a:pt x="355600" y="26670"/>
                  </a:moveTo>
                  <a:lnTo>
                    <a:pt x="353059" y="26670"/>
                  </a:lnTo>
                  <a:lnTo>
                    <a:pt x="353059" y="33019"/>
                  </a:lnTo>
                  <a:lnTo>
                    <a:pt x="355600" y="33019"/>
                  </a:lnTo>
                  <a:lnTo>
                    <a:pt x="355600" y="26670"/>
                  </a:lnTo>
                  <a:close/>
                </a:path>
                <a:path w="355600" h="283210">
                  <a:moveTo>
                    <a:pt x="3809" y="33020"/>
                  </a:moveTo>
                  <a:lnTo>
                    <a:pt x="0" y="3302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33020"/>
                  </a:lnTo>
                  <a:close/>
                </a:path>
                <a:path w="355600" h="283210">
                  <a:moveTo>
                    <a:pt x="355600" y="33020"/>
                  </a:moveTo>
                  <a:lnTo>
                    <a:pt x="353059" y="33020"/>
                  </a:lnTo>
                  <a:lnTo>
                    <a:pt x="353059" y="52069"/>
                  </a:lnTo>
                  <a:lnTo>
                    <a:pt x="355600" y="52069"/>
                  </a:lnTo>
                  <a:lnTo>
                    <a:pt x="355600" y="33020"/>
                  </a:lnTo>
                  <a:close/>
                </a:path>
                <a:path w="355600" h="283210">
                  <a:moveTo>
                    <a:pt x="380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70"/>
                  </a:lnTo>
                  <a:close/>
                </a:path>
                <a:path w="355600" h="283210">
                  <a:moveTo>
                    <a:pt x="355600" y="52070"/>
                  </a:moveTo>
                  <a:lnTo>
                    <a:pt x="353059" y="52070"/>
                  </a:lnTo>
                  <a:lnTo>
                    <a:pt x="353059" y="58419"/>
                  </a:lnTo>
                  <a:lnTo>
                    <a:pt x="355600" y="58419"/>
                  </a:lnTo>
                  <a:lnTo>
                    <a:pt x="355600" y="52070"/>
                  </a:lnTo>
                  <a:close/>
                </a:path>
                <a:path w="355600" h="283210">
                  <a:moveTo>
                    <a:pt x="3809" y="58420"/>
                  </a:moveTo>
                  <a:lnTo>
                    <a:pt x="0" y="5842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58420"/>
                  </a:lnTo>
                  <a:close/>
                </a:path>
                <a:path w="355600" h="283210">
                  <a:moveTo>
                    <a:pt x="355600" y="58420"/>
                  </a:moveTo>
                  <a:lnTo>
                    <a:pt x="353059" y="58420"/>
                  </a:lnTo>
                  <a:lnTo>
                    <a:pt x="353059" y="109219"/>
                  </a:lnTo>
                  <a:lnTo>
                    <a:pt x="355600" y="109219"/>
                  </a:lnTo>
                  <a:lnTo>
                    <a:pt x="355600" y="58420"/>
                  </a:lnTo>
                  <a:close/>
                </a:path>
                <a:path w="355600" h="283210">
                  <a:moveTo>
                    <a:pt x="3809" y="109220"/>
                  </a:moveTo>
                  <a:lnTo>
                    <a:pt x="0" y="10922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09220"/>
                  </a:lnTo>
                  <a:close/>
                </a:path>
                <a:path w="355600" h="283210">
                  <a:moveTo>
                    <a:pt x="355600" y="109220"/>
                  </a:moveTo>
                  <a:lnTo>
                    <a:pt x="353059" y="109220"/>
                  </a:lnTo>
                  <a:lnTo>
                    <a:pt x="353059" y="153669"/>
                  </a:lnTo>
                  <a:lnTo>
                    <a:pt x="355600" y="153669"/>
                  </a:lnTo>
                  <a:lnTo>
                    <a:pt x="355600" y="109220"/>
                  </a:lnTo>
                  <a:close/>
                </a:path>
                <a:path w="355600" h="283210">
                  <a:moveTo>
                    <a:pt x="3809" y="153670"/>
                  </a:moveTo>
                  <a:lnTo>
                    <a:pt x="0" y="153670"/>
                  </a:lnTo>
                  <a:lnTo>
                    <a:pt x="0" y="170179"/>
                  </a:lnTo>
                  <a:lnTo>
                    <a:pt x="3809" y="170179"/>
                  </a:lnTo>
                  <a:lnTo>
                    <a:pt x="3809" y="153670"/>
                  </a:lnTo>
                  <a:close/>
                </a:path>
                <a:path w="355600" h="283210">
                  <a:moveTo>
                    <a:pt x="355600" y="153670"/>
                  </a:moveTo>
                  <a:lnTo>
                    <a:pt x="353059" y="153670"/>
                  </a:lnTo>
                  <a:lnTo>
                    <a:pt x="353059" y="170179"/>
                  </a:lnTo>
                  <a:lnTo>
                    <a:pt x="355600" y="170179"/>
                  </a:lnTo>
                  <a:lnTo>
                    <a:pt x="355600" y="153670"/>
                  </a:lnTo>
                  <a:close/>
                </a:path>
                <a:path w="355600" h="283210">
                  <a:moveTo>
                    <a:pt x="3809" y="170180"/>
                  </a:moveTo>
                  <a:lnTo>
                    <a:pt x="0" y="17018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170180"/>
                  </a:lnTo>
                  <a:close/>
                </a:path>
                <a:path w="355600" h="283210">
                  <a:moveTo>
                    <a:pt x="355600" y="170180"/>
                  </a:moveTo>
                  <a:lnTo>
                    <a:pt x="353059" y="170180"/>
                  </a:lnTo>
                  <a:lnTo>
                    <a:pt x="353059" y="223519"/>
                  </a:lnTo>
                  <a:lnTo>
                    <a:pt x="355600" y="223519"/>
                  </a:lnTo>
                  <a:lnTo>
                    <a:pt x="355600" y="170180"/>
                  </a:lnTo>
                  <a:close/>
                </a:path>
                <a:path w="355600" h="283210">
                  <a:moveTo>
                    <a:pt x="3809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3520"/>
                  </a:lnTo>
                  <a:close/>
                </a:path>
                <a:path w="355600" h="283210">
                  <a:moveTo>
                    <a:pt x="355600" y="223520"/>
                  </a:moveTo>
                  <a:lnTo>
                    <a:pt x="353059" y="223520"/>
                  </a:lnTo>
                  <a:lnTo>
                    <a:pt x="353059" y="229869"/>
                  </a:lnTo>
                  <a:lnTo>
                    <a:pt x="355600" y="229869"/>
                  </a:lnTo>
                  <a:lnTo>
                    <a:pt x="355600" y="223520"/>
                  </a:lnTo>
                  <a:close/>
                </a:path>
                <a:path w="355600" h="283210">
                  <a:moveTo>
                    <a:pt x="3809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29870"/>
                  </a:lnTo>
                  <a:close/>
                </a:path>
                <a:path w="355600" h="283210">
                  <a:moveTo>
                    <a:pt x="355600" y="229870"/>
                  </a:moveTo>
                  <a:lnTo>
                    <a:pt x="353059" y="229870"/>
                  </a:lnTo>
                  <a:lnTo>
                    <a:pt x="353059" y="248919"/>
                  </a:lnTo>
                  <a:lnTo>
                    <a:pt x="355600" y="248919"/>
                  </a:lnTo>
                  <a:lnTo>
                    <a:pt x="355600" y="229870"/>
                  </a:lnTo>
                  <a:close/>
                </a:path>
                <a:path w="355600" h="283210">
                  <a:moveTo>
                    <a:pt x="380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20"/>
                  </a:lnTo>
                  <a:close/>
                </a:path>
                <a:path w="355600" h="283210">
                  <a:moveTo>
                    <a:pt x="355600" y="248920"/>
                  </a:moveTo>
                  <a:lnTo>
                    <a:pt x="353059" y="248920"/>
                  </a:lnTo>
                  <a:lnTo>
                    <a:pt x="353059" y="255269"/>
                  </a:lnTo>
                  <a:lnTo>
                    <a:pt x="355600" y="255269"/>
                  </a:lnTo>
                  <a:lnTo>
                    <a:pt x="355600" y="248920"/>
                  </a:lnTo>
                  <a:close/>
                </a:path>
                <a:path w="355600" h="283210">
                  <a:moveTo>
                    <a:pt x="3809" y="255397"/>
                  </a:moveTo>
                  <a:lnTo>
                    <a:pt x="0" y="255397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79400"/>
                  </a:lnTo>
                  <a:lnTo>
                    <a:pt x="3809" y="279400"/>
                  </a:lnTo>
                  <a:lnTo>
                    <a:pt x="3809" y="255397"/>
                  </a:lnTo>
                  <a:close/>
                </a:path>
                <a:path w="355600" h="283210">
                  <a:moveTo>
                    <a:pt x="355600" y="255397"/>
                  </a:moveTo>
                  <a:lnTo>
                    <a:pt x="353059" y="255397"/>
                  </a:lnTo>
                  <a:lnTo>
                    <a:pt x="353059" y="279400"/>
                  </a:lnTo>
                  <a:lnTo>
                    <a:pt x="355600" y="279400"/>
                  </a:lnTo>
                  <a:lnTo>
                    <a:pt x="355600" y="255397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69540" y="1652397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21590"/>
                  </a:moveTo>
                  <a:lnTo>
                    <a:pt x="0" y="21590"/>
                  </a:lnTo>
                  <a:lnTo>
                    <a:pt x="0" y="22733"/>
                  </a:lnTo>
                  <a:lnTo>
                    <a:pt x="3810" y="22733"/>
                  </a:lnTo>
                  <a:lnTo>
                    <a:pt x="3810" y="21590"/>
                  </a:lnTo>
                  <a:close/>
                </a:path>
                <a:path w="349250" h="275589">
                  <a:moveTo>
                    <a:pt x="349250" y="21590"/>
                  </a:moveTo>
                  <a:lnTo>
                    <a:pt x="345440" y="21590"/>
                  </a:lnTo>
                  <a:lnTo>
                    <a:pt x="345440" y="22733"/>
                  </a:lnTo>
                  <a:lnTo>
                    <a:pt x="349250" y="22733"/>
                  </a:lnTo>
                  <a:lnTo>
                    <a:pt x="349250" y="21590"/>
                  </a:lnTo>
                  <a:close/>
                </a:path>
                <a:path w="349250" h="275589">
                  <a:moveTo>
                    <a:pt x="3810" y="15240"/>
                  </a:moveTo>
                  <a:lnTo>
                    <a:pt x="0" y="15240"/>
                  </a:lnTo>
                  <a:lnTo>
                    <a:pt x="0" y="21462"/>
                  </a:lnTo>
                  <a:lnTo>
                    <a:pt x="3810" y="21462"/>
                  </a:lnTo>
                  <a:lnTo>
                    <a:pt x="3810" y="15240"/>
                  </a:lnTo>
                  <a:close/>
                </a:path>
                <a:path w="349250" h="275589">
                  <a:moveTo>
                    <a:pt x="349250" y="15240"/>
                  </a:moveTo>
                  <a:lnTo>
                    <a:pt x="345440" y="15240"/>
                  </a:lnTo>
                  <a:lnTo>
                    <a:pt x="345440" y="21462"/>
                  </a:lnTo>
                  <a:lnTo>
                    <a:pt x="349250" y="21462"/>
                  </a:lnTo>
                  <a:lnTo>
                    <a:pt x="349250" y="1524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5112"/>
                  </a:lnTo>
                  <a:lnTo>
                    <a:pt x="3810" y="15112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5112"/>
                  </a:lnTo>
                  <a:lnTo>
                    <a:pt x="349250" y="15112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2413"/>
                  </a:lnTo>
                  <a:lnTo>
                    <a:pt x="349250" y="2413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2413"/>
                  </a:moveTo>
                  <a:lnTo>
                    <a:pt x="345440" y="2413"/>
                  </a:lnTo>
                  <a:lnTo>
                    <a:pt x="345440" y="6223"/>
                  </a:lnTo>
                  <a:lnTo>
                    <a:pt x="349250" y="6223"/>
                  </a:lnTo>
                  <a:lnTo>
                    <a:pt x="349250" y="2413"/>
                  </a:lnTo>
                  <a:close/>
                </a:path>
                <a:path w="349250" h="275589">
                  <a:moveTo>
                    <a:pt x="3810" y="22733"/>
                  </a:moveTo>
                  <a:lnTo>
                    <a:pt x="0" y="22733"/>
                  </a:lnTo>
                  <a:lnTo>
                    <a:pt x="0" y="29083"/>
                  </a:lnTo>
                  <a:lnTo>
                    <a:pt x="3810" y="29083"/>
                  </a:lnTo>
                  <a:lnTo>
                    <a:pt x="3810" y="22733"/>
                  </a:lnTo>
                  <a:close/>
                </a:path>
                <a:path w="349250" h="275589">
                  <a:moveTo>
                    <a:pt x="349250" y="22733"/>
                  </a:moveTo>
                  <a:lnTo>
                    <a:pt x="345440" y="22733"/>
                  </a:lnTo>
                  <a:lnTo>
                    <a:pt x="345440" y="29083"/>
                  </a:lnTo>
                  <a:lnTo>
                    <a:pt x="349250" y="29083"/>
                  </a:lnTo>
                  <a:lnTo>
                    <a:pt x="349250" y="22733"/>
                  </a:lnTo>
                  <a:close/>
                </a:path>
                <a:path w="349250" h="275589">
                  <a:moveTo>
                    <a:pt x="3810" y="29083"/>
                  </a:moveTo>
                  <a:lnTo>
                    <a:pt x="0" y="290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29083"/>
                  </a:lnTo>
                  <a:close/>
                </a:path>
                <a:path w="349250" h="275589">
                  <a:moveTo>
                    <a:pt x="349250" y="29083"/>
                  </a:moveTo>
                  <a:lnTo>
                    <a:pt x="345440" y="29083"/>
                  </a:lnTo>
                  <a:lnTo>
                    <a:pt x="345440" y="48133"/>
                  </a:lnTo>
                  <a:lnTo>
                    <a:pt x="349250" y="48133"/>
                  </a:lnTo>
                  <a:lnTo>
                    <a:pt x="349250" y="29083"/>
                  </a:lnTo>
                  <a:close/>
                </a:path>
                <a:path w="349250" h="275589">
                  <a:moveTo>
                    <a:pt x="3810" y="48133"/>
                  </a:moveTo>
                  <a:lnTo>
                    <a:pt x="0" y="48133"/>
                  </a:lnTo>
                  <a:lnTo>
                    <a:pt x="0" y="54483"/>
                  </a:lnTo>
                  <a:lnTo>
                    <a:pt x="3810" y="54483"/>
                  </a:lnTo>
                  <a:lnTo>
                    <a:pt x="3810" y="48133"/>
                  </a:lnTo>
                  <a:close/>
                </a:path>
                <a:path w="349250" h="275589">
                  <a:moveTo>
                    <a:pt x="349250" y="48133"/>
                  </a:moveTo>
                  <a:lnTo>
                    <a:pt x="345440" y="48133"/>
                  </a:lnTo>
                  <a:lnTo>
                    <a:pt x="345440" y="54483"/>
                  </a:lnTo>
                  <a:lnTo>
                    <a:pt x="349250" y="54483"/>
                  </a:lnTo>
                  <a:lnTo>
                    <a:pt x="349250" y="48133"/>
                  </a:lnTo>
                  <a:close/>
                </a:path>
                <a:path w="349250" h="275589">
                  <a:moveTo>
                    <a:pt x="3810" y="54483"/>
                  </a:moveTo>
                  <a:lnTo>
                    <a:pt x="0" y="54483"/>
                  </a:lnTo>
                  <a:lnTo>
                    <a:pt x="0" y="105283"/>
                  </a:lnTo>
                  <a:lnTo>
                    <a:pt x="3810" y="105283"/>
                  </a:lnTo>
                  <a:lnTo>
                    <a:pt x="3810" y="54483"/>
                  </a:lnTo>
                  <a:close/>
                </a:path>
                <a:path w="349250" h="275589">
                  <a:moveTo>
                    <a:pt x="349250" y="54483"/>
                  </a:moveTo>
                  <a:lnTo>
                    <a:pt x="345440" y="54483"/>
                  </a:lnTo>
                  <a:lnTo>
                    <a:pt x="345440" y="105283"/>
                  </a:lnTo>
                  <a:lnTo>
                    <a:pt x="349250" y="105283"/>
                  </a:lnTo>
                  <a:lnTo>
                    <a:pt x="349250" y="54483"/>
                  </a:lnTo>
                  <a:close/>
                </a:path>
                <a:path w="349250" h="275589">
                  <a:moveTo>
                    <a:pt x="3810" y="105283"/>
                  </a:moveTo>
                  <a:lnTo>
                    <a:pt x="0" y="105283"/>
                  </a:lnTo>
                  <a:lnTo>
                    <a:pt x="0" y="149733"/>
                  </a:lnTo>
                  <a:lnTo>
                    <a:pt x="3810" y="149733"/>
                  </a:lnTo>
                  <a:lnTo>
                    <a:pt x="3810" y="105283"/>
                  </a:lnTo>
                  <a:close/>
                </a:path>
                <a:path w="349250" h="275589">
                  <a:moveTo>
                    <a:pt x="349250" y="105283"/>
                  </a:moveTo>
                  <a:lnTo>
                    <a:pt x="345440" y="105283"/>
                  </a:lnTo>
                  <a:lnTo>
                    <a:pt x="345440" y="149733"/>
                  </a:lnTo>
                  <a:lnTo>
                    <a:pt x="349250" y="149733"/>
                  </a:lnTo>
                  <a:lnTo>
                    <a:pt x="349250" y="105283"/>
                  </a:lnTo>
                  <a:close/>
                </a:path>
                <a:path w="349250" h="275589">
                  <a:moveTo>
                    <a:pt x="3810" y="149733"/>
                  </a:moveTo>
                  <a:lnTo>
                    <a:pt x="0" y="149733"/>
                  </a:lnTo>
                  <a:lnTo>
                    <a:pt x="0" y="166243"/>
                  </a:lnTo>
                  <a:lnTo>
                    <a:pt x="3810" y="166243"/>
                  </a:lnTo>
                  <a:lnTo>
                    <a:pt x="3810" y="149733"/>
                  </a:lnTo>
                  <a:close/>
                </a:path>
                <a:path w="349250" h="275589">
                  <a:moveTo>
                    <a:pt x="349250" y="149733"/>
                  </a:moveTo>
                  <a:lnTo>
                    <a:pt x="345440" y="149733"/>
                  </a:lnTo>
                  <a:lnTo>
                    <a:pt x="345440" y="166243"/>
                  </a:lnTo>
                  <a:lnTo>
                    <a:pt x="349250" y="166243"/>
                  </a:lnTo>
                  <a:lnTo>
                    <a:pt x="349250" y="149733"/>
                  </a:lnTo>
                  <a:close/>
                </a:path>
                <a:path w="349250" h="275589">
                  <a:moveTo>
                    <a:pt x="3810" y="166243"/>
                  </a:moveTo>
                  <a:lnTo>
                    <a:pt x="0" y="166243"/>
                  </a:lnTo>
                  <a:lnTo>
                    <a:pt x="0" y="219583"/>
                  </a:lnTo>
                  <a:lnTo>
                    <a:pt x="3810" y="219583"/>
                  </a:lnTo>
                  <a:lnTo>
                    <a:pt x="3810" y="166243"/>
                  </a:lnTo>
                  <a:close/>
                </a:path>
                <a:path w="349250" h="275589">
                  <a:moveTo>
                    <a:pt x="349250" y="166243"/>
                  </a:moveTo>
                  <a:lnTo>
                    <a:pt x="345440" y="166243"/>
                  </a:lnTo>
                  <a:lnTo>
                    <a:pt x="345440" y="219583"/>
                  </a:lnTo>
                  <a:lnTo>
                    <a:pt x="349250" y="219583"/>
                  </a:lnTo>
                  <a:lnTo>
                    <a:pt x="349250" y="166243"/>
                  </a:lnTo>
                  <a:close/>
                </a:path>
                <a:path w="349250" h="275589">
                  <a:moveTo>
                    <a:pt x="3810" y="219583"/>
                  </a:moveTo>
                  <a:lnTo>
                    <a:pt x="0" y="219583"/>
                  </a:lnTo>
                  <a:lnTo>
                    <a:pt x="0" y="225933"/>
                  </a:lnTo>
                  <a:lnTo>
                    <a:pt x="3810" y="225933"/>
                  </a:lnTo>
                  <a:lnTo>
                    <a:pt x="3810" y="219583"/>
                  </a:lnTo>
                  <a:close/>
                </a:path>
                <a:path w="349250" h="275589">
                  <a:moveTo>
                    <a:pt x="349250" y="219583"/>
                  </a:moveTo>
                  <a:lnTo>
                    <a:pt x="345440" y="219583"/>
                  </a:lnTo>
                  <a:lnTo>
                    <a:pt x="345440" y="225933"/>
                  </a:lnTo>
                  <a:lnTo>
                    <a:pt x="349250" y="225933"/>
                  </a:lnTo>
                  <a:lnTo>
                    <a:pt x="349250" y="219583"/>
                  </a:lnTo>
                  <a:close/>
                </a:path>
                <a:path w="349250" h="275589">
                  <a:moveTo>
                    <a:pt x="3810" y="225933"/>
                  </a:moveTo>
                  <a:lnTo>
                    <a:pt x="0" y="2259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225933"/>
                  </a:lnTo>
                  <a:close/>
                </a:path>
                <a:path w="349250" h="275589">
                  <a:moveTo>
                    <a:pt x="349250" y="225933"/>
                  </a:moveTo>
                  <a:lnTo>
                    <a:pt x="345440" y="225933"/>
                  </a:lnTo>
                  <a:lnTo>
                    <a:pt x="345440" y="244983"/>
                  </a:lnTo>
                  <a:lnTo>
                    <a:pt x="349250" y="244983"/>
                  </a:lnTo>
                  <a:lnTo>
                    <a:pt x="349250" y="225933"/>
                  </a:lnTo>
                  <a:close/>
                </a:path>
                <a:path w="349250" h="275589">
                  <a:moveTo>
                    <a:pt x="3810" y="244983"/>
                  </a:moveTo>
                  <a:lnTo>
                    <a:pt x="0" y="244983"/>
                  </a:lnTo>
                  <a:lnTo>
                    <a:pt x="0" y="251333"/>
                  </a:lnTo>
                  <a:lnTo>
                    <a:pt x="3810" y="251333"/>
                  </a:lnTo>
                  <a:lnTo>
                    <a:pt x="3810" y="244983"/>
                  </a:lnTo>
                  <a:close/>
                </a:path>
                <a:path w="349250" h="275589">
                  <a:moveTo>
                    <a:pt x="349250" y="244983"/>
                  </a:moveTo>
                  <a:lnTo>
                    <a:pt x="345440" y="244983"/>
                  </a:lnTo>
                  <a:lnTo>
                    <a:pt x="345440" y="251333"/>
                  </a:lnTo>
                  <a:lnTo>
                    <a:pt x="349250" y="251333"/>
                  </a:lnTo>
                  <a:lnTo>
                    <a:pt x="349250" y="244983"/>
                  </a:lnTo>
                  <a:close/>
                </a:path>
                <a:path w="349250" h="275589">
                  <a:moveTo>
                    <a:pt x="3810" y="251460"/>
                  </a:moveTo>
                  <a:lnTo>
                    <a:pt x="0" y="251460"/>
                  </a:lnTo>
                  <a:lnTo>
                    <a:pt x="0" y="275463"/>
                  </a:lnTo>
                  <a:lnTo>
                    <a:pt x="349250" y="275463"/>
                  </a:lnTo>
                  <a:lnTo>
                    <a:pt x="349250" y="271653"/>
                  </a:lnTo>
                  <a:lnTo>
                    <a:pt x="3810" y="271653"/>
                  </a:lnTo>
                  <a:lnTo>
                    <a:pt x="3810" y="251460"/>
                  </a:lnTo>
                  <a:close/>
                </a:path>
                <a:path w="349250" h="275589">
                  <a:moveTo>
                    <a:pt x="349250" y="251460"/>
                  </a:moveTo>
                  <a:lnTo>
                    <a:pt x="345440" y="251460"/>
                  </a:lnTo>
                  <a:lnTo>
                    <a:pt x="345440" y="271653"/>
                  </a:lnTo>
                  <a:lnTo>
                    <a:pt x="349250" y="271653"/>
                  </a:lnTo>
                  <a:lnTo>
                    <a:pt x="349250" y="25146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73350" y="165481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810" y="19176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176"/>
                  </a:lnTo>
                  <a:close/>
                </a:path>
                <a:path w="341630" h="269239">
                  <a:moveTo>
                    <a:pt x="341630" y="19176"/>
                  </a:moveTo>
                  <a:lnTo>
                    <a:pt x="337819" y="19176"/>
                  </a:lnTo>
                  <a:lnTo>
                    <a:pt x="337819" y="20319"/>
                  </a:lnTo>
                  <a:lnTo>
                    <a:pt x="341630" y="20319"/>
                  </a:lnTo>
                  <a:lnTo>
                    <a:pt x="341630" y="19176"/>
                  </a:lnTo>
                  <a:close/>
                </a:path>
                <a:path w="341630" h="269239">
                  <a:moveTo>
                    <a:pt x="3810" y="12826"/>
                  </a:moveTo>
                  <a:lnTo>
                    <a:pt x="0" y="12826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826"/>
                  </a:lnTo>
                  <a:close/>
                </a:path>
                <a:path w="341630" h="269239">
                  <a:moveTo>
                    <a:pt x="341630" y="12826"/>
                  </a:moveTo>
                  <a:lnTo>
                    <a:pt x="337819" y="12826"/>
                  </a:lnTo>
                  <a:lnTo>
                    <a:pt x="337819" y="19049"/>
                  </a:lnTo>
                  <a:lnTo>
                    <a:pt x="341630" y="19049"/>
                  </a:lnTo>
                  <a:lnTo>
                    <a:pt x="341630" y="12826"/>
                  </a:lnTo>
                  <a:close/>
                </a:path>
                <a:path w="341630" h="269239">
                  <a:moveTo>
                    <a:pt x="3810" y="3936"/>
                  </a:moveTo>
                  <a:lnTo>
                    <a:pt x="0" y="3936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3936"/>
                  </a:lnTo>
                  <a:close/>
                </a:path>
                <a:path w="341630" h="269239">
                  <a:moveTo>
                    <a:pt x="341630" y="3936"/>
                  </a:moveTo>
                  <a:lnTo>
                    <a:pt x="337819" y="3936"/>
                  </a:lnTo>
                  <a:lnTo>
                    <a:pt x="337819" y="12699"/>
                  </a:lnTo>
                  <a:lnTo>
                    <a:pt x="341630" y="12699"/>
                  </a:lnTo>
                  <a:lnTo>
                    <a:pt x="341630" y="3936"/>
                  </a:lnTo>
                  <a:close/>
                </a:path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41630" y="3809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81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20"/>
                  </a:lnTo>
                  <a:close/>
                </a:path>
                <a:path w="341630" h="269239">
                  <a:moveTo>
                    <a:pt x="341630" y="20320"/>
                  </a:moveTo>
                  <a:lnTo>
                    <a:pt x="337819" y="20320"/>
                  </a:lnTo>
                  <a:lnTo>
                    <a:pt x="337819" y="26669"/>
                  </a:lnTo>
                  <a:lnTo>
                    <a:pt x="341630" y="26669"/>
                  </a:lnTo>
                  <a:lnTo>
                    <a:pt x="341630" y="20320"/>
                  </a:lnTo>
                  <a:close/>
                </a:path>
                <a:path w="341630" h="269239">
                  <a:moveTo>
                    <a:pt x="3810" y="26670"/>
                  </a:moveTo>
                  <a:lnTo>
                    <a:pt x="0" y="2667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26670"/>
                  </a:lnTo>
                  <a:close/>
                </a:path>
                <a:path w="341630" h="269239">
                  <a:moveTo>
                    <a:pt x="341630" y="26670"/>
                  </a:moveTo>
                  <a:lnTo>
                    <a:pt x="337819" y="26670"/>
                  </a:lnTo>
                  <a:lnTo>
                    <a:pt x="337819" y="45719"/>
                  </a:lnTo>
                  <a:lnTo>
                    <a:pt x="341630" y="45719"/>
                  </a:lnTo>
                  <a:lnTo>
                    <a:pt x="341630" y="26670"/>
                  </a:lnTo>
                  <a:close/>
                </a:path>
                <a:path w="341630" h="269239">
                  <a:moveTo>
                    <a:pt x="381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20"/>
                  </a:lnTo>
                  <a:close/>
                </a:path>
                <a:path w="341630" h="269239">
                  <a:moveTo>
                    <a:pt x="341630" y="45720"/>
                  </a:moveTo>
                  <a:lnTo>
                    <a:pt x="337819" y="45720"/>
                  </a:lnTo>
                  <a:lnTo>
                    <a:pt x="337819" y="52069"/>
                  </a:lnTo>
                  <a:lnTo>
                    <a:pt x="341630" y="52069"/>
                  </a:lnTo>
                  <a:lnTo>
                    <a:pt x="341630" y="45720"/>
                  </a:lnTo>
                  <a:close/>
                </a:path>
                <a:path w="341630" h="269239">
                  <a:moveTo>
                    <a:pt x="3810" y="52070"/>
                  </a:moveTo>
                  <a:lnTo>
                    <a:pt x="0" y="52070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52070"/>
                  </a:lnTo>
                  <a:close/>
                </a:path>
                <a:path w="341630" h="269239">
                  <a:moveTo>
                    <a:pt x="341630" y="52070"/>
                  </a:moveTo>
                  <a:lnTo>
                    <a:pt x="337819" y="52070"/>
                  </a:lnTo>
                  <a:lnTo>
                    <a:pt x="337819" y="102869"/>
                  </a:lnTo>
                  <a:lnTo>
                    <a:pt x="341630" y="102869"/>
                  </a:lnTo>
                  <a:lnTo>
                    <a:pt x="341630" y="52070"/>
                  </a:lnTo>
                  <a:close/>
                </a:path>
                <a:path w="341630" h="269239">
                  <a:moveTo>
                    <a:pt x="3810" y="102870"/>
                  </a:moveTo>
                  <a:lnTo>
                    <a:pt x="0" y="10287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102870"/>
                  </a:lnTo>
                  <a:close/>
                </a:path>
                <a:path w="341630" h="269239">
                  <a:moveTo>
                    <a:pt x="341630" y="102870"/>
                  </a:moveTo>
                  <a:lnTo>
                    <a:pt x="337819" y="102870"/>
                  </a:lnTo>
                  <a:lnTo>
                    <a:pt x="337819" y="147319"/>
                  </a:lnTo>
                  <a:lnTo>
                    <a:pt x="341630" y="147319"/>
                  </a:lnTo>
                  <a:lnTo>
                    <a:pt x="341630" y="102870"/>
                  </a:lnTo>
                  <a:close/>
                </a:path>
                <a:path w="341630" h="269239">
                  <a:moveTo>
                    <a:pt x="3810" y="147320"/>
                  </a:moveTo>
                  <a:lnTo>
                    <a:pt x="0" y="14732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147320"/>
                  </a:lnTo>
                  <a:close/>
                </a:path>
                <a:path w="341630" h="269239">
                  <a:moveTo>
                    <a:pt x="341630" y="147320"/>
                  </a:moveTo>
                  <a:lnTo>
                    <a:pt x="337819" y="147320"/>
                  </a:lnTo>
                  <a:lnTo>
                    <a:pt x="337819" y="163829"/>
                  </a:lnTo>
                  <a:lnTo>
                    <a:pt x="341630" y="163829"/>
                  </a:lnTo>
                  <a:lnTo>
                    <a:pt x="341630" y="147320"/>
                  </a:lnTo>
                  <a:close/>
                </a:path>
                <a:path w="341630" h="269239">
                  <a:moveTo>
                    <a:pt x="3810" y="163830"/>
                  </a:moveTo>
                  <a:lnTo>
                    <a:pt x="0" y="16383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63830"/>
                  </a:lnTo>
                  <a:close/>
                </a:path>
                <a:path w="341630" h="269239">
                  <a:moveTo>
                    <a:pt x="341630" y="163830"/>
                  </a:moveTo>
                  <a:lnTo>
                    <a:pt x="337819" y="163830"/>
                  </a:lnTo>
                  <a:lnTo>
                    <a:pt x="337819" y="217169"/>
                  </a:lnTo>
                  <a:lnTo>
                    <a:pt x="341630" y="217169"/>
                  </a:lnTo>
                  <a:lnTo>
                    <a:pt x="341630" y="163830"/>
                  </a:lnTo>
                  <a:close/>
                </a:path>
                <a:path w="341630" h="269239">
                  <a:moveTo>
                    <a:pt x="381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70"/>
                  </a:lnTo>
                  <a:close/>
                </a:path>
                <a:path w="341630" h="269239">
                  <a:moveTo>
                    <a:pt x="341630" y="217170"/>
                  </a:moveTo>
                  <a:lnTo>
                    <a:pt x="337819" y="217170"/>
                  </a:lnTo>
                  <a:lnTo>
                    <a:pt x="337819" y="223519"/>
                  </a:lnTo>
                  <a:lnTo>
                    <a:pt x="341630" y="223519"/>
                  </a:lnTo>
                  <a:lnTo>
                    <a:pt x="341630" y="217170"/>
                  </a:lnTo>
                  <a:close/>
                </a:path>
                <a:path w="341630" h="269239">
                  <a:moveTo>
                    <a:pt x="3810" y="223520"/>
                  </a:moveTo>
                  <a:lnTo>
                    <a:pt x="0" y="22352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23520"/>
                  </a:lnTo>
                  <a:close/>
                </a:path>
                <a:path w="341630" h="269239">
                  <a:moveTo>
                    <a:pt x="341630" y="223520"/>
                  </a:moveTo>
                  <a:lnTo>
                    <a:pt x="337819" y="223520"/>
                  </a:lnTo>
                  <a:lnTo>
                    <a:pt x="337819" y="242569"/>
                  </a:lnTo>
                  <a:lnTo>
                    <a:pt x="341630" y="242569"/>
                  </a:lnTo>
                  <a:lnTo>
                    <a:pt x="341630" y="223520"/>
                  </a:lnTo>
                  <a:close/>
                </a:path>
                <a:path w="341630" h="269239">
                  <a:moveTo>
                    <a:pt x="3810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70"/>
                  </a:lnTo>
                  <a:close/>
                </a:path>
                <a:path w="341630" h="269239">
                  <a:moveTo>
                    <a:pt x="341630" y="242570"/>
                  </a:moveTo>
                  <a:lnTo>
                    <a:pt x="337819" y="242570"/>
                  </a:lnTo>
                  <a:lnTo>
                    <a:pt x="337819" y="248919"/>
                  </a:lnTo>
                  <a:lnTo>
                    <a:pt x="341630" y="248919"/>
                  </a:lnTo>
                  <a:lnTo>
                    <a:pt x="341630" y="242570"/>
                  </a:lnTo>
                  <a:close/>
                </a:path>
                <a:path w="341630" h="269239">
                  <a:moveTo>
                    <a:pt x="3810" y="249047"/>
                  </a:moveTo>
                  <a:lnTo>
                    <a:pt x="0" y="249047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5429"/>
                  </a:lnTo>
                  <a:lnTo>
                    <a:pt x="3810" y="265429"/>
                  </a:lnTo>
                  <a:lnTo>
                    <a:pt x="3810" y="249047"/>
                  </a:lnTo>
                  <a:close/>
                </a:path>
                <a:path w="341630" h="269239">
                  <a:moveTo>
                    <a:pt x="341630" y="249047"/>
                  </a:moveTo>
                  <a:lnTo>
                    <a:pt x="337819" y="249047"/>
                  </a:lnTo>
                  <a:lnTo>
                    <a:pt x="337819" y="265429"/>
                  </a:lnTo>
                  <a:lnTo>
                    <a:pt x="341630" y="265429"/>
                  </a:lnTo>
                  <a:lnTo>
                    <a:pt x="341630" y="249047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677159" y="1658747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19">
                  <a:moveTo>
                    <a:pt x="3809" y="15240"/>
                  </a:moveTo>
                  <a:lnTo>
                    <a:pt x="0" y="15240"/>
                  </a:lnTo>
                  <a:lnTo>
                    <a:pt x="0" y="16383"/>
                  </a:lnTo>
                  <a:lnTo>
                    <a:pt x="3809" y="16383"/>
                  </a:lnTo>
                  <a:lnTo>
                    <a:pt x="3809" y="15240"/>
                  </a:lnTo>
                  <a:close/>
                </a:path>
                <a:path w="334010" h="261619">
                  <a:moveTo>
                    <a:pt x="334009" y="15240"/>
                  </a:moveTo>
                  <a:lnTo>
                    <a:pt x="330200" y="15240"/>
                  </a:lnTo>
                  <a:lnTo>
                    <a:pt x="330200" y="16383"/>
                  </a:lnTo>
                  <a:lnTo>
                    <a:pt x="334009" y="16383"/>
                  </a:lnTo>
                  <a:lnTo>
                    <a:pt x="334009" y="15240"/>
                  </a:lnTo>
                  <a:close/>
                </a:path>
                <a:path w="334010" h="261619">
                  <a:moveTo>
                    <a:pt x="3809" y="8890"/>
                  </a:moveTo>
                  <a:lnTo>
                    <a:pt x="0" y="8890"/>
                  </a:lnTo>
                  <a:lnTo>
                    <a:pt x="0" y="15112"/>
                  </a:lnTo>
                  <a:lnTo>
                    <a:pt x="3809" y="15112"/>
                  </a:lnTo>
                  <a:lnTo>
                    <a:pt x="3809" y="8890"/>
                  </a:lnTo>
                  <a:close/>
                </a:path>
                <a:path w="334010" h="261619">
                  <a:moveTo>
                    <a:pt x="334009" y="8890"/>
                  </a:moveTo>
                  <a:lnTo>
                    <a:pt x="330200" y="8890"/>
                  </a:lnTo>
                  <a:lnTo>
                    <a:pt x="330200" y="15112"/>
                  </a:lnTo>
                  <a:lnTo>
                    <a:pt x="334009" y="15112"/>
                  </a:lnTo>
                  <a:lnTo>
                    <a:pt x="334009" y="8890"/>
                  </a:lnTo>
                  <a:close/>
                </a:path>
                <a:path w="334010" h="261619">
                  <a:moveTo>
                    <a:pt x="334009" y="0"/>
                  </a:moveTo>
                  <a:lnTo>
                    <a:pt x="0" y="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3683"/>
                  </a:lnTo>
                  <a:lnTo>
                    <a:pt x="334009" y="3683"/>
                  </a:lnTo>
                  <a:lnTo>
                    <a:pt x="334009" y="0"/>
                  </a:lnTo>
                  <a:close/>
                </a:path>
                <a:path w="334010" h="261619">
                  <a:moveTo>
                    <a:pt x="334009" y="3683"/>
                  </a:moveTo>
                  <a:lnTo>
                    <a:pt x="330200" y="3683"/>
                  </a:lnTo>
                  <a:lnTo>
                    <a:pt x="330200" y="8762"/>
                  </a:lnTo>
                  <a:lnTo>
                    <a:pt x="334009" y="8762"/>
                  </a:lnTo>
                  <a:lnTo>
                    <a:pt x="334009" y="3683"/>
                  </a:lnTo>
                  <a:close/>
                </a:path>
                <a:path w="334010" h="261619">
                  <a:moveTo>
                    <a:pt x="3809" y="16383"/>
                  </a:moveTo>
                  <a:lnTo>
                    <a:pt x="0" y="16383"/>
                  </a:lnTo>
                  <a:lnTo>
                    <a:pt x="0" y="22733"/>
                  </a:lnTo>
                  <a:lnTo>
                    <a:pt x="3809" y="22733"/>
                  </a:lnTo>
                  <a:lnTo>
                    <a:pt x="3809" y="16383"/>
                  </a:lnTo>
                  <a:close/>
                </a:path>
                <a:path w="334010" h="261619">
                  <a:moveTo>
                    <a:pt x="334009" y="16383"/>
                  </a:moveTo>
                  <a:lnTo>
                    <a:pt x="330200" y="16383"/>
                  </a:lnTo>
                  <a:lnTo>
                    <a:pt x="330200" y="22733"/>
                  </a:lnTo>
                  <a:lnTo>
                    <a:pt x="334009" y="22733"/>
                  </a:lnTo>
                  <a:lnTo>
                    <a:pt x="334009" y="16383"/>
                  </a:lnTo>
                  <a:close/>
                </a:path>
                <a:path w="334010" h="261619">
                  <a:moveTo>
                    <a:pt x="3809" y="22733"/>
                  </a:moveTo>
                  <a:lnTo>
                    <a:pt x="0" y="2273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22733"/>
                  </a:lnTo>
                  <a:close/>
                </a:path>
                <a:path w="334010" h="261619">
                  <a:moveTo>
                    <a:pt x="334009" y="22733"/>
                  </a:moveTo>
                  <a:lnTo>
                    <a:pt x="330200" y="22733"/>
                  </a:lnTo>
                  <a:lnTo>
                    <a:pt x="330200" y="41783"/>
                  </a:lnTo>
                  <a:lnTo>
                    <a:pt x="334009" y="41783"/>
                  </a:lnTo>
                  <a:lnTo>
                    <a:pt x="334009" y="22733"/>
                  </a:lnTo>
                  <a:close/>
                </a:path>
                <a:path w="334010" h="261619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34010" h="261619">
                  <a:moveTo>
                    <a:pt x="334009" y="41783"/>
                  </a:moveTo>
                  <a:lnTo>
                    <a:pt x="330200" y="41783"/>
                  </a:lnTo>
                  <a:lnTo>
                    <a:pt x="330200" y="48133"/>
                  </a:lnTo>
                  <a:lnTo>
                    <a:pt x="334009" y="48133"/>
                  </a:lnTo>
                  <a:lnTo>
                    <a:pt x="334009" y="41783"/>
                  </a:lnTo>
                  <a:close/>
                </a:path>
                <a:path w="334010" h="261619">
                  <a:moveTo>
                    <a:pt x="3809" y="48133"/>
                  </a:moveTo>
                  <a:lnTo>
                    <a:pt x="0" y="48133"/>
                  </a:lnTo>
                  <a:lnTo>
                    <a:pt x="0" y="98933"/>
                  </a:lnTo>
                  <a:lnTo>
                    <a:pt x="3809" y="98933"/>
                  </a:lnTo>
                  <a:lnTo>
                    <a:pt x="3809" y="48133"/>
                  </a:lnTo>
                  <a:close/>
                </a:path>
                <a:path w="334010" h="261619">
                  <a:moveTo>
                    <a:pt x="334009" y="48133"/>
                  </a:moveTo>
                  <a:lnTo>
                    <a:pt x="330200" y="48133"/>
                  </a:lnTo>
                  <a:lnTo>
                    <a:pt x="330200" y="98933"/>
                  </a:lnTo>
                  <a:lnTo>
                    <a:pt x="334009" y="98933"/>
                  </a:lnTo>
                  <a:lnTo>
                    <a:pt x="334009" y="48133"/>
                  </a:lnTo>
                  <a:close/>
                </a:path>
                <a:path w="334010" h="261619">
                  <a:moveTo>
                    <a:pt x="3809" y="98933"/>
                  </a:moveTo>
                  <a:lnTo>
                    <a:pt x="0" y="98933"/>
                  </a:lnTo>
                  <a:lnTo>
                    <a:pt x="0" y="143383"/>
                  </a:lnTo>
                  <a:lnTo>
                    <a:pt x="3809" y="143383"/>
                  </a:lnTo>
                  <a:lnTo>
                    <a:pt x="3809" y="98933"/>
                  </a:lnTo>
                  <a:close/>
                </a:path>
                <a:path w="334010" h="261619">
                  <a:moveTo>
                    <a:pt x="334009" y="98933"/>
                  </a:moveTo>
                  <a:lnTo>
                    <a:pt x="330200" y="98933"/>
                  </a:lnTo>
                  <a:lnTo>
                    <a:pt x="330200" y="143383"/>
                  </a:lnTo>
                  <a:lnTo>
                    <a:pt x="334009" y="143383"/>
                  </a:lnTo>
                  <a:lnTo>
                    <a:pt x="334009" y="98933"/>
                  </a:lnTo>
                  <a:close/>
                </a:path>
                <a:path w="334010" h="261619">
                  <a:moveTo>
                    <a:pt x="3809" y="143383"/>
                  </a:moveTo>
                  <a:lnTo>
                    <a:pt x="0" y="143383"/>
                  </a:lnTo>
                  <a:lnTo>
                    <a:pt x="0" y="159893"/>
                  </a:lnTo>
                  <a:lnTo>
                    <a:pt x="3809" y="159893"/>
                  </a:lnTo>
                  <a:lnTo>
                    <a:pt x="3809" y="143383"/>
                  </a:lnTo>
                  <a:close/>
                </a:path>
                <a:path w="334010" h="261619">
                  <a:moveTo>
                    <a:pt x="334009" y="143383"/>
                  </a:moveTo>
                  <a:lnTo>
                    <a:pt x="330200" y="143383"/>
                  </a:lnTo>
                  <a:lnTo>
                    <a:pt x="330200" y="159893"/>
                  </a:lnTo>
                  <a:lnTo>
                    <a:pt x="334009" y="159893"/>
                  </a:lnTo>
                  <a:lnTo>
                    <a:pt x="334009" y="143383"/>
                  </a:lnTo>
                  <a:close/>
                </a:path>
                <a:path w="334010" h="261619">
                  <a:moveTo>
                    <a:pt x="3809" y="159893"/>
                  </a:moveTo>
                  <a:lnTo>
                    <a:pt x="0" y="159893"/>
                  </a:lnTo>
                  <a:lnTo>
                    <a:pt x="0" y="213233"/>
                  </a:lnTo>
                  <a:lnTo>
                    <a:pt x="3809" y="213233"/>
                  </a:lnTo>
                  <a:lnTo>
                    <a:pt x="3809" y="159893"/>
                  </a:lnTo>
                  <a:close/>
                </a:path>
                <a:path w="334010" h="261619">
                  <a:moveTo>
                    <a:pt x="334009" y="159893"/>
                  </a:moveTo>
                  <a:lnTo>
                    <a:pt x="330200" y="159893"/>
                  </a:lnTo>
                  <a:lnTo>
                    <a:pt x="330200" y="213233"/>
                  </a:lnTo>
                  <a:lnTo>
                    <a:pt x="334009" y="213233"/>
                  </a:lnTo>
                  <a:lnTo>
                    <a:pt x="334009" y="159893"/>
                  </a:lnTo>
                  <a:close/>
                </a:path>
                <a:path w="334010" h="261619">
                  <a:moveTo>
                    <a:pt x="3809" y="213233"/>
                  </a:moveTo>
                  <a:lnTo>
                    <a:pt x="0" y="213233"/>
                  </a:lnTo>
                  <a:lnTo>
                    <a:pt x="0" y="219583"/>
                  </a:lnTo>
                  <a:lnTo>
                    <a:pt x="3809" y="219583"/>
                  </a:lnTo>
                  <a:lnTo>
                    <a:pt x="3809" y="213233"/>
                  </a:lnTo>
                  <a:close/>
                </a:path>
                <a:path w="334010" h="261619">
                  <a:moveTo>
                    <a:pt x="334009" y="213233"/>
                  </a:moveTo>
                  <a:lnTo>
                    <a:pt x="330200" y="213233"/>
                  </a:lnTo>
                  <a:lnTo>
                    <a:pt x="330200" y="219583"/>
                  </a:lnTo>
                  <a:lnTo>
                    <a:pt x="334009" y="219583"/>
                  </a:lnTo>
                  <a:lnTo>
                    <a:pt x="334009" y="213233"/>
                  </a:lnTo>
                  <a:close/>
                </a:path>
                <a:path w="334010" h="261619">
                  <a:moveTo>
                    <a:pt x="3809" y="219583"/>
                  </a:moveTo>
                  <a:lnTo>
                    <a:pt x="0" y="219583"/>
                  </a:lnTo>
                  <a:lnTo>
                    <a:pt x="0" y="238633"/>
                  </a:lnTo>
                  <a:lnTo>
                    <a:pt x="3809" y="238633"/>
                  </a:lnTo>
                  <a:lnTo>
                    <a:pt x="3809" y="219583"/>
                  </a:lnTo>
                  <a:close/>
                </a:path>
                <a:path w="334010" h="261619">
                  <a:moveTo>
                    <a:pt x="334009" y="219583"/>
                  </a:moveTo>
                  <a:lnTo>
                    <a:pt x="330200" y="219583"/>
                  </a:lnTo>
                  <a:lnTo>
                    <a:pt x="330200" y="238633"/>
                  </a:lnTo>
                  <a:lnTo>
                    <a:pt x="334009" y="238633"/>
                  </a:lnTo>
                  <a:lnTo>
                    <a:pt x="334009" y="219583"/>
                  </a:lnTo>
                  <a:close/>
                </a:path>
                <a:path w="334010" h="261619">
                  <a:moveTo>
                    <a:pt x="3809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09" y="244983"/>
                  </a:lnTo>
                  <a:lnTo>
                    <a:pt x="3809" y="238633"/>
                  </a:lnTo>
                  <a:close/>
                </a:path>
                <a:path w="334010" h="261619">
                  <a:moveTo>
                    <a:pt x="334009" y="238633"/>
                  </a:moveTo>
                  <a:lnTo>
                    <a:pt x="330200" y="238633"/>
                  </a:lnTo>
                  <a:lnTo>
                    <a:pt x="330200" y="244983"/>
                  </a:lnTo>
                  <a:lnTo>
                    <a:pt x="334009" y="244983"/>
                  </a:lnTo>
                  <a:lnTo>
                    <a:pt x="334009" y="238633"/>
                  </a:lnTo>
                  <a:close/>
                </a:path>
                <a:path w="334010" h="261619">
                  <a:moveTo>
                    <a:pt x="3809" y="245110"/>
                  </a:moveTo>
                  <a:lnTo>
                    <a:pt x="0" y="245110"/>
                  </a:lnTo>
                  <a:lnTo>
                    <a:pt x="0" y="261493"/>
                  </a:lnTo>
                  <a:lnTo>
                    <a:pt x="334009" y="261493"/>
                  </a:lnTo>
                  <a:lnTo>
                    <a:pt x="334009" y="257683"/>
                  </a:lnTo>
                  <a:lnTo>
                    <a:pt x="3809" y="257683"/>
                  </a:lnTo>
                  <a:lnTo>
                    <a:pt x="3809" y="245110"/>
                  </a:lnTo>
                  <a:close/>
                </a:path>
                <a:path w="334010" h="261619">
                  <a:moveTo>
                    <a:pt x="334009" y="245110"/>
                  </a:moveTo>
                  <a:lnTo>
                    <a:pt x="330200" y="245110"/>
                  </a:lnTo>
                  <a:lnTo>
                    <a:pt x="330200" y="257683"/>
                  </a:lnTo>
                  <a:lnTo>
                    <a:pt x="334009" y="257683"/>
                  </a:lnTo>
                  <a:lnTo>
                    <a:pt x="334009" y="24511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80969" y="166243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810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11557"/>
                  </a:lnTo>
                  <a:close/>
                </a:path>
                <a:path w="326389" h="254000">
                  <a:moveTo>
                    <a:pt x="326390" y="11557"/>
                  </a:moveTo>
                  <a:lnTo>
                    <a:pt x="322580" y="11557"/>
                  </a:lnTo>
                  <a:lnTo>
                    <a:pt x="322580" y="12700"/>
                  </a:lnTo>
                  <a:lnTo>
                    <a:pt x="326390" y="12700"/>
                  </a:lnTo>
                  <a:lnTo>
                    <a:pt x="326390" y="11557"/>
                  </a:lnTo>
                  <a:close/>
                </a:path>
                <a:path w="326389" h="254000">
                  <a:moveTo>
                    <a:pt x="3810" y="5207"/>
                  </a:moveTo>
                  <a:lnTo>
                    <a:pt x="0" y="5207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207"/>
                  </a:lnTo>
                  <a:close/>
                </a:path>
                <a:path w="326389" h="254000">
                  <a:moveTo>
                    <a:pt x="326390" y="5207"/>
                  </a:moveTo>
                  <a:lnTo>
                    <a:pt x="322580" y="5207"/>
                  </a:lnTo>
                  <a:lnTo>
                    <a:pt x="322580" y="11429"/>
                  </a:lnTo>
                  <a:lnTo>
                    <a:pt x="326390" y="11429"/>
                  </a:lnTo>
                  <a:lnTo>
                    <a:pt x="326390" y="5207"/>
                  </a:lnTo>
                  <a:close/>
                </a:path>
                <a:path w="326389" h="254000">
                  <a:moveTo>
                    <a:pt x="32639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26390" y="3810"/>
                  </a:lnTo>
                  <a:lnTo>
                    <a:pt x="326390" y="0"/>
                  </a:lnTo>
                  <a:close/>
                </a:path>
                <a:path w="326389" h="254000">
                  <a:moveTo>
                    <a:pt x="326390" y="3810"/>
                  </a:moveTo>
                  <a:lnTo>
                    <a:pt x="322580" y="3810"/>
                  </a:lnTo>
                  <a:lnTo>
                    <a:pt x="322580" y="5079"/>
                  </a:lnTo>
                  <a:lnTo>
                    <a:pt x="326390" y="5079"/>
                  </a:lnTo>
                  <a:lnTo>
                    <a:pt x="326390" y="3810"/>
                  </a:lnTo>
                  <a:close/>
                </a:path>
                <a:path w="326389" h="2540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26389" h="254000">
                  <a:moveTo>
                    <a:pt x="326390" y="12700"/>
                  </a:moveTo>
                  <a:lnTo>
                    <a:pt x="322580" y="12700"/>
                  </a:lnTo>
                  <a:lnTo>
                    <a:pt x="322580" y="19050"/>
                  </a:lnTo>
                  <a:lnTo>
                    <a:pt x="326390" y="19050"/>
                  </a:lnTo>
                  <a:lnTo>
                    <a:pt x="326390" y="12700"/>
                  </a:lnTo>
                  <a:close/>
                </a:path>
                <a:path w="326389" h="254000">
                  <a:moveTo>
                    <a:pt x="3810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9050"/>
                  </a:lnTo>
                  <a:close/>
                </a:path>
                <a:path w="326389" h="254000">
                  <a:moveTo>
                    <a:pt x="326390" y="19050"/>
                  </a:moveTo>
                  <a:lnTo>
                    <a:pt x="322580" y="19050"/>
                  </a:lnTo>
                  <a:lnTo>
                    <a:pt x="322580" y="38100"/>
                  </a:lnTo>
                  <a:lnTo>
                    <a:pt x="326390" y="38100"/>
                  </a:lnTo>
                  <a:lnTo>
                    <a:pt x="326390" y="19050"/>
                  </a:lnTo>
                  <a:close/>
                </a:path>
                <a:path w="326389" h="2540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26389" h="254000">
                  <a:moveTo>
                    <a:pt x="326390" y="38100"/>
                  </a:moveTo>
                  <a:lnTo>
                    <a:pt x="322580" y="38100"/>
                  </a:lnTo>
                  <a:lnTo>
                    <a:pt x="322580" y="44450"/>
                  </a:lnTo>
                  <a:lnTo>
                    <a:pt x="326390" y="44450"/>
                  </a:lnTo>
                  <a:lnTo>
                    <a:pt x="326390" y="38100"/>
                  </a:lnTo>
                  <a:close/>
                </a:path>
                <a:path w="326389" h="254000">
                  <a:moveTo>
                    <a:pt x="3810" y="44450"/>
                  </a:moveTo>
                  <a:lnTo>
                    <a:pt x="0" y="4445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44450"/>
                  </a:lnTo>
                  <a:close/>
                </a:path>
                <a:path w="326389" h="254000">
                  <a:moveTo>
                    <a:pt x="326390" y="44450"/>
                  </a:moveTo>
                  <a:lnTo>
                    <a:pt x="322580" y="44450"/>
                  </a:lnTo>
                  <a:lnTo>
                    <a:pt x="322580" y="95250"/>
                  </a:lnTo>
                  <a:lnTo>
                    <a:pt x="326390" y="95250"/>
                  </a:lnTo>
                  <a:lnTo>
                    <a:pt x="326390" y="44450"/>
                  </a:lnTo>
                  <a:close/>
                </a:path>
                <a:path w="326389" h="254000">
                  <a:moveTo>
                    <a:pt x="3810" y="95250"/>
                  </a:moveTo>
                  <a:lnTo>
                    <a:pt x="0" y="9525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95250"/>
                  </a:lnTo>
                  <a:close/>
                </a:path>
                <a:path w="326389" h="254000">
                  <a:moveTo>
                    <a:pt x="326390" y="95250"/>
                  </a:moveTo>
                  <a:lnTo>
                    <a:pt x="322580" y="95250"/>
                  </a:lnTo>
                  <a:lnTo>
                    <a:pt x="322580" y="139700"/>
                  </a:lnTo>
                  <a:lnTo>
                    <a:pt x="326390" y="139700"/>
                  </a:lnTo>
                  <a:lnTo>
                    <a:pt x="326390" y="95250"/>
                  </a:lnTo>
                  <a:close/>
                </a:path>
                <a:path w="326389" h="254000">
                  <a:moveTo>
                    <a:pt x="3810" y="139700"/>
                  </a:moveTo>
                  <a:lnTo>
                    <a:pt x="0" y="13970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139700"/>
                  </a:lnTo>
                  <a:close/>
                </a:path>
                <a:path w="326389" h="254000">
                  <a:moveTo>
                    <a:pt x="326390" y="139700"/>
                  </a:moveTo>
                  <a:lnTo>
                    <a:pt x="322580" y="139700"/>
                  </a:lnTo>
                  <a:lnTo>
                    <a:pt x="322580" y="156210"/>
                  </a:lnTo>
                  <a:lnTo>
                    <a:pt x="326390" y="156210"/>
                  </a:lnTo>
                  <a:lnTo>
                    <a:pt x="326390" y="139700"/>
                  </a:lnTo>
                  <a:close/>
                </a:path>
                <a:path w="326389" h="254000">
                  <a:moveTo>
                    <a:pt x="3810" y="156210"/>
                  </a:moveTo>
                  <a:lnTo>
                    <a:pt x="0" y="15621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56210"/>
                  </a:lnTo>
                  <a:close/>
                </a:path>
                <a:path w="326389" h="254000">
                  <a:moveTo>
                    <a:pt x="326390" y="156210"/>
                  </a:moveTo>
                  <a:lnTo>
                    <a:pt x="322580" y="156210"/>
                  </a:lnTo>
                  <a:lnTo>
                    <a:pt x="322580" y="209550"/>
                  </a:lnTo>
                  <a:lnTo>
                    <a:pt x="326390" y="209550"/>
                  </a:lnTo>
                  <a:lnTo>
                    <a:pt x="326390" y="156210"/>
                  </a:lnTo>
                  <a:close/>
                </a:path>
                <a:path w="326389" h="254000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26389" h="254000">
                  <a:moveTo>
                    <a:pt x="326390" y="209550"/>
                  </a:moveTo>
                  <a:lnTo>
                    <a:pt x="322580" y="209550"/>
                  </a:lnTo>
                  <a:lnTo>
                    <a:pt x="322580" y="215900"/>
                  </a:lnTo>
                  <a:lnTo>
                    <a:pt x="326390" y="215900"/>
                  </a:lnTo>
                  <a:lnTo>
                    <a:pt x="326390" y="209550"/>
                  </a:lnTo>
                  <a:close/>
                </a:path>
                <a:path w="326389" h="254000">
                  <a:moveTo>
                    <a:pt x="3810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15900"/>
                  </a:lnTo>
                  <a:close/>
                </a:path>
                <a:path w="326389" h="254000">
                  <a:moveTo>
                    <a:pt x="326390" y="215900"/>
                  </a:moveTo>
                  <a:lnTo>
                    <a:pt x="322580" y="215900"/>
                  </a:lnTo>
                  <a:lnTo>
                    <a:pt x="322580" y="234950"/>
                  </a:lnTo>
                  <a:lnTo>
                    <a:pt x="326390" y="234950"/>
                  </a:lnTo>
                  <a:lnTo>
                    <a:pt x="326390" y="215900"/>
                  </a:lnTo>
                  <a:close/>
                </a:path>
                <a:path w="326389" h="25400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26389" h="254000">
                  <a:moveTo>
                    <a:pt x="326390" y="234950"/>
                  </a:moveTo>
                  <a:lnTo>
                    <a:pt x="322580" y="234950"/>
                  </a:lnTo>
                  <a:lnTo>
                    <a:pt x="322580" y="241300"/>
                  </a:lnTo>
                  <a:lnTo>
                    <a:pt x="326390" y="241300"/>
                  </a:lnTo>
                  <a:lnTo>
                    <a:pt x="326390" y="234950"/>
                  </a:lnTo>
                  <a:close/>
                </a:path>
                <a:path w="326389" h="254000">
                  <a:moveTo>
                    <a:pt x="3810" y="241427"/>
                  </a:moveTo>
                  <a:lnTo>
                    <a:pt x="0" y="241427"/>
                  </a:lnTo>
                  <a:lnTo>
                    <a:pt x="0" y="254000"/>
                  </a:lnTo>
                  <a:lnTo>
                    <a:pt x="326390" y="254000"/>
                  </a:lnTo>
                  <a:lnTo>
                    <a:pt x="326390" y="250190"/>
                  </a:lnTo>
                  <a:lnTo>
                    <a:pt x="3810" y="250190"/>
                  </a:lnTo>
                  <a:lnTo>
                    <a:pt x="3810" y="241427"/>
                  </a:lnTo>
                  <a:close/>
                </a:path>
                <a:path w="326389" h="254000">
                  <a:moveTo>
                    <a:pt x="326390" y="241427"/>
                  </a:moveTo>
                  <a:lnTo>
                    <a:pt x="322580" y="241427"/>
                  </a:lnTo>
                  <a:lnTo>
                    <a:pt x="322580" y="250190"/>
                  </a:lnTo>
                  <a:lnTo>
                    <a:pt x="326390" y="250190"/>
                  </a:lnTo>
                  <a:lnTo>
                    <a:pt x="326390" y="241427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84779" y="1666240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69" h="246380">
                  <a:moveTo>
                    <a:pt x="2539" y="7747"/>
                  </a:moveTo>
                  <a:lnTo>
                    <a:pt x="0" y="7747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7747"/>
                  </a:lnTo>
                  <a:close/>
                </a:path>
                <a:path w="318769" h="246380">
                  <a:moveTo>
                    <a:pt x="318769" y="7747"/>
                  </a:moveTo>
                  <a:lnTo>
                    <a:pt x="314959" y="7747"/>
                  </a:lnTo>
                  <a:lnTo>
                    <a:pt x="314959" y="8889"/>
                  </a:lnTo>
                  <a:lnTo>
                    <a:pt x="318769" y="8889"/>
                  </a:lnTo>
                  <a:lnTo>
                    <a:pt x="318769" y="7747"/>
                  </a:lnTo>
                  <a:close/>
                </a:path>
                <a:path w="318769" h="246380">
                  <a:moveTo>
                    <a:pt x="318769" y="1397"/>
                  </a:moveTo>
                  <a:lnTo>
                    <a:pt x="0" y="1397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3810"/>
                  </a:lnTo>
                  <a:lnTo>
                    <a:pt x="318769" y="3810"/>
                  </a:lnTo>
                  <a:lnTo>
                    <a:pt x="318769" y="1397"/>
                  </a:lnTo>
                  <a:close/>
                </a:path>
                <a:path w="318769" h="246380">
                  <a:moveTo>
                    <a:pt x="318769" y="3810"/>
                  </a:moveTo>
                  <a:lnTo>
                    <a:pt x="314959" y="3810"/>
                  </a:lnTo>
                  <a:lnTo>
                    <a:pt x="314959" y="7619"/>
                  </a:lnTo>
                  <a:lnTo>
                    <a:pt x="318769" y="7619"/>
                  </a:lnTo>
                  <a:lnTo>
                    <a:pt x="318769" y="3810"/>
                  </a:lnTo>
                  <a:close/>
                </a:path>
                <a:path w="318769" h="246380">
                  <a:moveTo>
                    <a:pt x="3187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8769" y="1269"/>
                  </a:lnTo>
                  <a:lnTo>
                    <a:pt x="318769" y="0"/>
                  </a:lnTo>
                  <a:close/>
                </a:path>
                <a:path w="318769" h="246380">
                  <a:moveTo>
                    <a:pt x="253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8890"/>
                  </a:lnTo>
                  <a:close/>
                </a:path>
                <a:path w="318769" h="246380">
                  <a:moveTo>
                    <a:pt x="318769" y="8890"/>
                  </a:moveTo>
                  <a:lnTo>
                    <a:pt x="314959" y="8890"/>
                  </a:lnTo>
                  <a:lnTo>
                    <a:pt x="314959" y="15239"/>
                  </a:lnTo>
                  <a:lnTo>
                    <a:pt x="318769" y="15239"/>
                  </a:lnTo>
                  <a:lnTo>
                    <a:pt x="318769" y="8890"/>
                  </a:lnTo>
                  <a:close/>
                </a:path>
                <a:path w="318769" h="246380">
                  <a:moveTo>
                    <a:pt x="2539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2539" y="34289"/>
                  </a:lnTo>
                  <a:lnTo>
                    <a:pt x="2539" y="15240"/>
                  </a:lnTo>
                  <a:close/>
                </a:path>
                <a:path w="318769" h="246380">
                  <a:moveTo>
                    <a:pt x="318769" y="15240"/>
                  </a:moveTo>
                  <a:lnTo>
                    <a:pt x="314959" y="15240"/>
                  </a:lnTo>
                  <a:lnTo>
                    <a:pt x="314959" y="34289"/>
                  </a:lnTo>
                  <a:lnTo>
                    <a:pt x="318769" y="34289"/>
                  </a:lnTo>
                  <a:lnTo>
                    <a:pt x="318769" y="15240"/>
                  </a:lnTo>
                  <a:close/>
                </a:path>
                <a:path w="318769" h="246380">
                  <a:moveTo>
                    <a:pt x="253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4290"/>
                  </a:lnTo>
                  <a:close/>
                </a:path>
                <a:path w="318769" h="246380">
                  <a:moveTo>
                    <a:pt x="318769" y="34290"/>
                  </a:moveTo>
                  <a:lnTo>
                    <a:pt x="314959" y="34290"/>
                  </a:lnTo>
                  <a:lnTo>
                    <a:pt x="314959" y="40639"/>
                  </a:lnTo>
                  <a:lnTo>
                    <a:pt x="318769" y="40639"/>
                  </a:lnTo>
                  <a:lnTo>
                    <a:pt x="318769" y="34290"/>
                  </a:lnTo>
                  <a:close/>
                </a:path>
                <a:path w="318769" h="246380">
                  <a:moveTo>
                    <a:pt x="2539" y="40640"/>
                  </a:moveTo>
                  <a:lnTo>
                    <a:pt x="0" y="40640"/>
                  </a:lnTo>
                  <a:lnTo>
                    <a:pt x="0" y="91439"/>
                  </a:lnTo>
                  <a:lnTo>
                    <a:pt x="2539" y="91439"/>
                  </a:lnTo>
                  <a:lnTo>
                    <a:pt x="2539" y="40640"/>
                  </a:lnTo>
                  <a:close/>
                </a:path>
                <a:path w="318769" h="246380">
                  <a:moveTo>
                    <a:pt x="318769" y="40640"/>
                  </a:moveTo>
                  <a:lnTo>
                    <a:pt x="314959" y="40640"/>
                  </a:lnTo>
                  <a:lnTo>
                    <a:pt x="314959" y="91439"/>
                  </a:lnTo>
                  <a:lnTo>
                    <a:pt x="318769" y="91439"/>
                  </a:lnTo>
                  <a:lnTo>
                    <a:pt x="318769" y="40640"/>
                  </a:lnTo>
                  <a:close/>
                </a:path>
                <a:path w="318769" h="246380">
                  <a:moveTo>
                    <a:pt x="2539" y="91440"/>
                  </a:moveTo>
                  <a:lnTo>
                    <a:pt x="0" y="91440"/>
                  </a:lnTo>
                  <a:lnTo>
                    <a:pt x="0" y="135889"/>
                  </a:lnTo>
                  <a:lnTo>
                    <a:pt x="2539" y="135889"/>
                  </a:lnTo>
                  <a:lnTo>
                    <a:pt x="2539" y="91440"/>
                  </a:lnTo>
                  <a:close/>
                </a:path>
                <a:path w="318769" h="246380">
                  <a:moveTo>
                    <a:pt x="318769" y="91440"/>
                  </a:moveTo>
                  <a:lnTo>
                    <a:pt x="314959" y="91440"/>
                  </a:lnTo>
                  <a:lnTo>
                    <a:pt x="314959" y="135889"/>
                  </a:lnTo>
                  <a:lnTo>
                    <a:pt x="318769" y="135889"/>
                  </a:lnTo>
                  <a:lnTo>
                    <a:pt x="318769" y="91440"/>
                  </a:lnTo>
                  <a:close/>
                </a:path>
                <a:path w="318769" h="246380">
                  <a:moveTo>
                    <a:pt x="2539" y="135890"/>
                  </a:moveTo>
                  <a:lnTo>
                    <a:pt x="0" y="135890"/>
                  </a:lnTo>
                  <a:lnTo>
                    <a:pt x="0" y="152400"/>
                  </a:lnTo>
                  <a:lnTo>
                    <a:pt x="2539" y="152400"/>
                  </a:lnTo>
                  <a:lnTo>
                    <a:pt x="2539" y="135890"/>
                  </a:lnTo>
                  <a:close/>
                </a:path>
                <a:path w="318769" h="246380">
                  <a:moveTo>
                    <a:pt x="318769" y="135890"/>
                  </a:moveTo>
                  <a:lnTo>
                    <a:pt x="314959" y="135890"/>
                  </a:lnTo>
                  <a:lnTo>
                    <a:pt x="314959" y="152400"/>
                  </a:lnTo>
                  <a:lnTo>
                    <a:pt x="318769" y="152400"/>
                  </a:lnTo>
                  <a:lnTo>
                    <a:pt x="318769" y="135890"/>
                  </a:lnTo>
                  <a:close/>
                </a:path>
                <a:path w="318769" h="246380">
                  <a:moveTo>
                    <a:pt x="2539" y="152400"/>
                  </a:moveTo>
                  <a:lnTo>
                    <a:pt x="0" y="152400"/>
                  </a:lnTo>
                  <a:lnTo>
                    <a:pt x="0" y="205739"/>
                  </a:lnTo>
                  <a:lnTo>
                    <a:pt x="2539" y="205739"/>
                  </a:lnTo>
                  <a:lnTo>
                    <a:pt x="2539" y="152400"/>
                  </a:lnTo>
                  <a:close/>
                </a:path>
                <a:path w="318769" h="246380">
                  <a:moveTo>
                    <a:pt x="318769" y="152400"/>
                  </a:moveTo>
                  <a:lnTo>
                    <a:pt x="314959" y="152400"/>
                  </a:lnTo>
                  <a:lnTo>
                    <a:pt x="314959" y="205739"/>
                  </a:lnTo>
                  <a:lnTo>
                    <a:pt x="318769" y="205739"/>
                  </a:lnTo>
                  <a:lnTo>
                    <a:pt x="318769" y="152400"/>
                  </a:lnTo>
                  <a:close/>
                </a:path>
                <a:path w="318769" h="246380">
                  <a:moveTo>
                    <a:pt x="253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39" y="212089"/>
                  </a:lnTo>
                  <a:lnTo>
                    <a:pt x="2539" y="205740"/>
                  </a:lnTo>
                  <a:close/>
                </a:path>
                <a:path w="318769" h="246380">
                  <a:moveTo>
                    <a:pt x="318769" y="205740"/>
                  </a:moveTo>
                  <a:lnTo>
                    <a:pt x="314959" y="205740"/>
                  </a:lnTo>
                  <a:lnTo>
                    <a:pt x="314959" y="212089"/>
                  </a:lnTo>
                  <a:lnTo>
                    <a:pt x="318769" y="212089"/>
                  </a:lnTo>
                  <a:lnTo>
                    <a:pt x="318769" y="205740"/>
                  </a:lnTo>
                  <a:close/>
                </a:path>
                <a:path w="318769" h="246380">
                  <a:moveTo>
                    <a:pt x="2539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2539" y="231139"/>
                  </a:lnTo>
                  <a:lnTo>
                    <a:pt x="2539" y="212090"/>
                  </a:lnTo>
                  <a:close/>
                </a:path>
                <a:path w="318769" h="246380">
                  <a:moveTo>
                    <a:pt x="318769" y="212090"/>
                  </a:moveTo>
                  <a:lnTo>
                    <a:pt x="314959" y="212090"/>
                  </a:lnTo>
                  <a:lnTo>
                    <a:pt x="314959" y="231139"/>
                  </a:lnTo>
                  <a:lnTo>
                    <a:pt x="318769" y="231139"/>
                  </a:lnTo>
                  <a:lnTo>
                    <a:pt x="318769" y="212090"/>
                  </a:lnTo>
                  <a:close/>
                </a:path>
                <a:path w="318769" h="246380">
                  <a:moveTo>
                    <a:pt x="253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39" y="237489"/>
                  </a:lnTo>
                  <a:lnTo>
                    <a:pt x="2539" y="231140"/>
                  </a:lnTo>
                  <a:close/>
                </a:path>
                <a:path w="318769" h="246380">
                  <a:moveTo>
                    <a:pt x="318769" y="231140"/>
                  </a:moveTo>
                  <a:lnTo>
                    <a:pt x="314959" y="231140"/>
                  </a:lnTo>
                  <a:lnTo>
                    <a:pt x="314959" y="237489"/>
                  </a:lnTo>
                  <a:lnTo>
                    <a:pt x="318769" y="237489"/>
                  </a:lnTo>
                  <a:lnTo>
                    <a:pt x="318769" y="231140"/>
                  </a:lnTo>
                  <a:close/>
                </a:path>
                <a:path w="318769" h="246380">
                  <a:moveTo>
                    <a:pt x="2539" y="237617"/>
                  </a:moveTo>
                  <a:lnTo>
                    <a:pt x="0" y="237617"/>
                  </a:lnTo>
                  <a:lnTo>
                    <a:pt x="0" y="246380"/>
                  </a:lnTo>
                  <a:lnTo>
                    <a:pt x="318769" y="246380"/>
                  </a:lnTo>
                  <a:lnTo>
                    <a:pt x="318769" y="242570"/>
                  </a:lnTo>
                  <a:lnTo>
                    <a:pt x="2539" y="242570"/>
                  </a:lnTo>
                  <a:lnTo>
                    <a:pt x="2539" y="237617"/>
                  </a:lnTo>
                  <a:close/>
                </a:path>
                <a:path w="318769" h="246380">
                  <a:moveTo>
                    <a:pt x="318769" y="237617"/>
                  </a:moveTo>
                  <a:lnTo>
                    <a:pt x="314959" y="237617"/>
                  </a:lnTo>
                  <a:lnTo>
                    <a:pt x="314959" y="242570"/>
                  </a:lnTo>
                  <a:lnTo>
                    <a:pt x="318769" y="242570"/>
                  </a:lnTo>
                  <a:lnTo>
                    <a:pt x="318769" y="237617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87319" y="167005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19" h="238760">
                  <a:moveTo>
                    <a:pt x="3810" y="3937"/>
                  </a:moveTo>
                  <a:lnTo>
                    <a:pt x="0" y="3937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937"/>
                  </a:lnTo>
                  <a:close/>
                </a:path>
                <a:path w="312419" h="238760">
                  <a:moveTo>
                    <a:pt x="312419" y="3937"/>
                  </a:moveTo>
                  <a:lnTo>
                    <a:pt x="308610" y="3937"/>
                  </a:lnTo>
                  <a:lnTo>
                    <a:pt x="308610" y="5079"/>
                  </a:lnTo>
                  <a:lnTo>
                    <a:pt x="312419" y="5079"/>
                  </a:lnTo>
                  <a:lnTo>
                    <a:pt x="312419" y="3937"/>
                  </a:lnTo>
                  <a:close/>
                </a:path>
                <a:path w="312419" h="238760">
                  <a:moveTo>
                    <a:pt x="3124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12419" y="3809"/>
                  </a:lnTo>
                  <a:lnTo>
                    <a:pt x="312419" y="0"/>
                  </a:lnTo>
                  <a:close/>
                </a:path>
                <a:path w="312419" h="23876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12419" h="238760">
                  <a:moveTo>
                    <a:pt x="312419" y="5080"/>
                  </a:moveTo>
                  <a:lnTo>
                    <a:pt x="308610" y="5080"/>
                  </a:lnTo>
                  <a:lnTo>
                    <a:pt x="308610" y="11429"/>
                  </a:lnTo>
                  <a:lnTo>
                    <a:pt x="312419" y="11429"/>
                  </a:lnTo>
                  <a:lnTo>
                    <a:pt x="312419" y="5080"/>
                  </a:lnTo>
                  <a:close/>
                </a:path>
                <a:path w="312419" h="238760">
                  <a:moveTo>
                    <a:pt x="3810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11430"/>
                  </a:lnTo>
                  <a:close/>
                </a:path>
                <a:path w="312419" h="238760">
                  <a:moveTo>
                    <a:pt x="312419" y="11430"/>
                  </a:moveTo>
                  <a:lnTo>
                    <a:pt x="308610" y="11430"/>
                  </a:lnTo>
                  <a:lnTo>
                    <a:pt x="308610" y="30479"/>
                  </a:lnTo>
                  <a:lnTo>
                    <a:pt x="312419" y="30479"/>
                  </a:lnTo>
                  <a:lnTo>
                    <a:pt x="312419" y="11430"/>
                  </a:lnTo>
                  <a:close/>
                </a:path>
                <a:path w="312419" h="23876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12419" h="238760">
                  <a:moveTo>
                    <a:pt x="312419" y="30480"/>
                  </a:moveTo>
                  <a:lnTo>
                    <a:pt x="308610" y="30480"/>
                  </a:lnTo>
                  <a:lnTo>
                    <a:pt x="308610" y="36829"/>
                  </a:lnTo>
                  <a:lnTo>
                    <a:pt x="312419" y="36829"/>
                  </a:lnTo>
                  <a:lnTo>
                    <a:pt x="312419" y="30480"/>
                  </a:lnTo>
                  <a:close/>
                </a:path>
                <a:path w="312419" h="238760">
                  <a:moveTo>
                    <a:pt x="3810" y="36830"/>
                  </a:moveTo>
                  <a:lnTo>
                    <a:pt x="0" y="3683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36830"/>
                  </a:lnTo>
                  <a:close/>
                </a:path>
                <a:path w="312419" h="238760">
                  <a:moveTo>
                    <a:pt x="312419" y="36830"/>
                  </a:moveTo>
                  <a:lnTo>
                    <a:pt x="308610" y="36830"/>
                  </a:lnTo>
                  <a:lnTo>
                    <a:pt x="308610" y="87629"/>
                  </a:lnTo>
                  <a:lnTo>
                    <a:pt x="312419" y="87629"/>
                  </a:lnTo>
                  <a:lnTo>
                    <a:pt x="312419" y="36830"/>
                  </a:lnTo>
                  <a:close/>
                </a:path>
                <a:path w="312419" h="238760">
                  <a:moveTo>
                    <a:pt x="3810" y="87630"/>
                  </a:moveTo>
                  <a:lnTo>
                    <a:pt x="0" y="8763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87630"/>
                  </a:lnTo>
                  <a:close/>
                </a:path>
                <a:path w="312419" h="238760">
                  <a:moveTo>
                    <a:pt x="312419" y="87630"/>
                  </a:moveTo>
                  <a:lnTo>
                    <a:pt x="308610" y="87630"/>
                  </a:lnTo>
                  <a:lnTo>
                    <a:pt x="308610" y="132079"/>
                  </a:lnTo>
                  <a:lnTo>
                    <a:pt x="312419" y="132079"/>
                  </a:lnTo>
                  <a:lnTo>
                    <a:pt x="312419" y="87630"/>
                  </a:lnTo>
                  <a:close/>
                </a:path>
                <a:path w="312419" h="238760">
                  <a:moveTo>
                    <a:pt x="3810" y="132080"/>
                  </a:moveTo>
                  <a:lnTo>
                    <a:pt x="0" y="13208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32080"/>
                  </a:lnTo>
                  <a:close/>
                </a:path>
                <a:path w="312419" h="238760">
                  <a:moveTo>
                    <a:pt x="312419" y="132080"/>
                  </a:moveTo>
                  <a:lnTo>
                    <a:pt x="308610" y="132080"/>
                  </a:lnTo>
                  <a:lnTo>
                    <a:pt x="308610" y="148589"/>
                  </a:lnTo>
                  <a:lnTo>
                    <a:pt x="312419" y="148589"/>
                  </a:lnTo>
                  <a:lnTo>
                    <a:pt x="312419" y="132080"/>
                  </a:lnTo>
                  <a:close/>
                </a:path>
                <a:path w="312419" h="238760">
                  <a:moveTo>
                    <a:pt x="3810" y="148590"/>
                  </a:moveTo>
                  <a:lnTo>
                    <a:pt x="0" y="14859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48590"/>
                  </a:lnTo>
                  <a:close/>
                </a:path>
                <a:path w="312419" h="238760">
                  <a:moveTo>
                    <a:pt x="312419" y="148590"/>
                  </a:moveTo>
                  <a:lnTo>
                    <a:pt x="308610" y="148590"/>
                  </a:lnTo>
                  <a:lnTo>
                    <a:pt x="308610" y="201929"/>
                  </a:lnTo>
                  <a:lnTo>
                    <a:pt x="312419" y="201929"/>
                  </a:lnTo>
                  <a:lnTo>
                    <a:pt x="312419" y="148590"/>
                  </a:lnTo>
                  <a:close/>
                </a:path>
                <a:path w="312419" h="238760">
                  <a:moveTo>
                    <a:pt x="381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201930"/>
                  </a:lnTo>
                  <a:close/>
                </a:path>
                <a:path w="312419" h="238760">
                  <a:moveTo>
                    <a:pt x="312419" y="201930"/>
                  </a:moveTo>
                  <a:lnTo>
                    <a:pt x="308610" y="201930"/>
                  </a:lnTo>
                  <a:lnTo>
                    <a:pt x="308610" y="208279"/>
                  </a:lnTo>
                  <a:lnTo>
                    <a:pt x="312419" y="208279"/>
                  </a:lnTo>
                  <a:lnTo>
                    <a:pt x="312419" y="201930"/>
                  </a:lnTo>
                  <a:close/>
                </a:path>
                <a:path w="312419" h="238760">
                  <a:moveTo>
                    <a:pt x="3810" y="208280"/>
                  </a:moveTo>
                  <a:lnTo>
                    <a:pt x="0" y="2082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08280"/>
                  </a:lnTo>
                  <a:close/>
                </a:path>
                <a:path w="312419" h="238760">
                  <a:moveTo>
                    <a:pt x="312419" y="208280"/>
                  </a:moveTo>
                  <a:lnTo>
                    <a:pt x="308610" y="208280"/>
                  </a:lnTo>
                  <a:lnTo>
                    <a:pt x="308610" y="227329"/>
                  </a:lnTo>
                  <a:lnTo>
                    <a:pt x="312419" y="227329"/>
                  </a:lnTo>
                  <a:lnTo>
                    <a:pt x="312419" y="208280"/>
                  </a:lnTo>
                  <a:close/>
                </a:path>
                <a:path w="312419" h="23876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12419" h="238760">
                  <a:moveTo>
                    <a:pt x="312419" y="227330"/>
                  </a:moveTo>
                  <a:lnTo>
                    <a:pt x="308610" y="227330"/>
                  </a:lnTo>
                  <a:lnTo>
                    <a:pt x="308610" y="233679"/>
                  </a:lnTo>
                  <a:lnTo>
                    <a:pt x="312419" y="233679"/>
                  </a:lnTo>
                  <a:lnTo>
                    <a:pt x="312419" y="227330"/>
                  </a:lnTo>
                  <a:close/>
                </a:path>
                <a:path w="312419" h="238760">
                  <a:moveTo>
                    <a:pt x="3810" y="233807"/>
                  </a:moveTo>
                  <a:lnTo>
                    <a:pt x="0" y="233807"/>
                  </a:lnTo>
                  <a:lnTo>
                    <a:pt x="0" y="238760"/>
                  </a:lnTo>
                  <a:lnTo>
                    <a:pt x="312419" y="238760"/>
                  </a:lnTo>
                  <a:lnTo>
                    <a:pt x="312419" y="236220"/>
                  </a:lnTo>
                  <a:lnTo>
                    <a:pt x="3810" y="236220"/>
                  </a:lnTo>
                  <a:lnTo>
                    <a:pt x="3810" y="233807"/>
                  </a:lnTo>
                  <a:close/>
                </a:path>
                <a:path w="312419" h="238760">
                  <a:moveTo>
                    <a:pt x="312419" y="233807"/>
                  </a:moveTo>
                  <a:lnTo>
                    <a:pt x="308610" y="233807"/>
                  </a:lnTo>
                  <a:lnTo>
                    <a:pt x="308610" y="236220"/>
                  </a:lnTo>
                  <a:lnTo>
                    <a:pt x="312419" y="236220"/>
                  </a:lnTo>
                  <a:lnTo>
                    <a:pt x="312419" y="233807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91129" y="1673987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142"/>
                  </a:lnTo>
                  <a:lnTo>
                    <a:pt x="304800" y="1142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1143"/>
                  </a:moveTo>
                  <a:lnTo>
                    <a:pt x="0" y="1143"/>
                  </a:lnTo>
                  <a:lnTo>
                    <a:pt x="0" y="7492"/>
                  </a:lnTo>
                  <a:lnTo>
                    <a:pt x="3809" y="7492"/>
                  </a:lnTo>
                  <a:lnTo>
                    <a:pt x="3809" y="3683"/>
                  </a:lnTo>
                  <a:lnTo>
                    <a:pt x="304800" y="3683"/>
                  </a:lnTo>
                  <a:lnTo>
                    <a:pt x="304800" y="1143"/>
                  </a:lnTo>
                  <a:close/>
                </a:path>
                <a:path w="304800" h="232410">
                  <a:moveTo>
                    <a:pt x="304800" y="3683"/>
                  </a:moveTo>
                  <a:lnTo>
                    <a:pt x="300989" y="3683"/>
                  </a:lnTo>
                  <a:lnTo>
                    <a:pt x="300989" y="7492"/>
                  </a:lnTo>
                  <a:lnTo>
                    <a:pt x="304800" y="7492"/>
                  </a:lnTo>
                  <a:lnTo>
                    <a:pt x="304800" y="3683"/>
                  </a:lnTo>
                  <a:close/>
                </a:path>
                <a:path w="304800" h="232410">
                  <a:moveTo>
                    <a:pt x="3809" y="7493"/>
                  </a:moveTo>
                  <a:lnTo>
                    <a:pt x="0" y="7493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7493"/>
                  </a:lnTo>
                  <a:close/>
                </a:path>
                <a:path w="304800" h="232410">
                  <a:moveTo>
                    <a:pt x="304800" y="7493"/>
                  </a:moveTo>
                  <a:lnTo>
                    <a:pt x="300989" y="7493"/>
                  </a:lnTo>
                  <a:lnTo>
                    <a:pt x="300989" y="26542"/>
                  </a:lnTo>
                  <a:lnTo>
                    <a:pt x="304800" y="26542"/>
                  </a:lnTo>
                  <a:lnTo>
                    <a:pt x="304800" y="7493"/>
                  </a:lnTo>
                  <a:close/>
                </a:path>
                <a:path w="304800" h="232410">
                  <a:moveTo>
                    <a:pt x="3809" y="26543"/>
                  </a:moveTo>
                  <a:lnTo>
                    <a:pt x="0" y="26543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26543"/>
                  </a:lnTo>
                  <a:close/>
                </a:path>
                <a:path w="304800" h="232410">
                  <a:moveTo>
                    <a:pt x="304800" y="26543"/>
                  </a:moveTo>
                  <a:lnTo>
                    <a:pt x="300989" y="26543"/>
                  </a:lnTo>
                  <a:lnTo>
                    <a:pt x="300989" y="32892"/>
                  </a:lnTo>
                  <a:lnTo>
                    <a:pt x="304800" y="32892"/>
                  </a:lnTo>
                  <a:lnTo>
                    <a:pt x="304800" y="26543"/>
                  </a:lnTo>
                  <a:close/>
                </a:path>
                <a:path w="304800" h="232410">
                  <a:moveTo>
                    <a:pt x="3809" y="32893"/>
                  </a:moveTo>
                  <a:lnTo>
                    <a:pt x="0" y="32893"/>
                  </a:lnTo>
                  <a:lnTo>
                    <a:pt x="0" y="83692"/>
                  </a:lnTo>
                  <a:lnTo>
                    <a:pt x="3809" y="83692"/>
                  </a:lnTo>
                  <a:lnTo>
                    <a:pt x="3809" y="32893"/>
                  </a:lnTo>
                  <a:close/>
                </a:path>
                <a:path w="304800" h="232410">
                  <a:moveTo>
                    <a:pt x="304800" y="32893"/>
                  </a:moveTo>
                  <a:lnTo>
                    <a:pt x="300989" y="32893"/>
                  </a:lnTo>
                  <a:lnTo>
                    <a:pt x="300989" y="83692"/>
                  </a:lnTo>
                  <a:lnTo>
                    <a:pt x="304800" y="83692"/>
                  </a:lnTo>
                  <a:lnTo>
                    <a:pt x="304800" y="32893"/>
                  </a:lnTo>
                  <a:close/>
                </a:path>
                <a:path w="304800" h="232410">
                  <a:moveTo>
                    <a:pt x="3809" y="83693"/>
                  </a:moveTo>
                  <a:lnTo>
                    <a:pt x="0" y="83693"/>
                  </a:lnTo>
                  <a:lnTo>
                    <a:pt x="0" y="128142"/>
                  </a:lnTo>
                  <a:lnTo>
                    <a:pt x="3809" y="128142"/>
                  </a:lnTo>
                  <a:lnTo>
                    <a:pt x="3809" y="83693"/>
                  </a:lnTo>
                  <a:close/>
                </a:path>
                <a:path w="304800" h="232410">
                  <a:moveTo>
                    <a:pt x="304800" y="83693"/>
                  </a:moveTo>
                  <a:lnTo>
                    <a:pt x="300989" y="83693"/>
                  </a:lnTo>
                  <a:lnTo>
                    <a:pt x="300989" y="128142"/>
                  </a:lnTo>
                  <a:lnTo>
                    <a:pt x="304800" y="128142"/>
                  </a:lnTo>
                  <a:lnTo>
                    <a:pt x="304800" y="83693"/>
                  </a:lnTo>
                  <a:close/>
                </a:path>
                <a:path w="304800" h="232410">
                  <a:moveTo>
                    <a:pt x="3809" y="128143"/>
                  </a:moveTo>
                  <a:lnTo>
                    <a:pt x="0" y="128143"/>
                  </a:lnTo>
                  <a:lnTo>
                    <a:pt x="0" y="144652"/>
                  </a:lnTo>
                  <a:lnTo>
                    <a:pt x="3809" y="144652"/>
                  </a:lnTo>
                  <a:lnTo>
                    <a:pt x="3809" y="128143"/>
                  </a:lnTo>
                  <a:close/>
                </a:path>
                <a:path w="304800" h="232410">
                  <a:moveTo>
                    <a:pt x="304800" y="128143"/>
                  </a:moveTo>
                  <a:lnTo>
                    <a:pt x="300989" y="128143"/>
                  </a:lnTo>
                  <a:lnTo>
                    <a:pt x="300989" y="144652"/>
                  </a:lnTo>
                  <a:lnTo>
                    <a:pt x="304800" y="144652"/>
                  </a:lnTo>
                  <a:lnTo>
                    <a:pt x="304800" y="128143"/>
                  </a:lnTo>
                  <a:close/>
                </a:path>
                <a:path w="304800" h="232410">
                  <a:moveTo>
                    <a:pt x="3809" y="144653"/>
                  </a:moveTo>
                  <a:lnTo>
                    <a:pt x="0" y="144653"/>
                  </a:lnTo>
                  <a:lnTo>
                    <a:pt x="0" y="197992"/>
                  </a:lnTo>
                  <a:lnTo>
                    <a:pt x="3809" y="197992"/>
                  </a:lnTo>
                  <a:lnTo>
                    <a:pt x="3809" y="144653"/>
                  </a:lnTo>
                  <a:close/>
                </a:path>
                <a:path w="304800" h="232410">
                  <a:moveTo>
                    <a:pt x="304800" y="144653"/>
                  </a:moveTo>
                  <a:lnTo>
                    <a:pt x="300989" y="144653"/>
                  </a:lnTo>
                  <a:lnTo>
                    <a:pt x="300989" y="197992"/>
                  </a:lnTo>
                  <a:lnTo>
                    <a:pt x="304800" y="197992"/>
                  </a:lnTo>
                  <a:lnTo>
                    <a:pt x="304800" y="144653"/>
                  </a:lnTo>
                  <a:close/>
                </a:path>
                <a:path w="304800" h="232410">
                  <a:moveTo>
                    <a:pt x="3809" y="197993"/>
                  </a:moveTo>
                  <a:lnTo>
                    <a:pt x="0" y="197993"/>
                  </a:lnTo>
                  <a:lnTo>
                    <a:pt x="0" y="204342"/>
                  </a:lnTo>
                  <a:lnTo>
                    <a:pt x="3809" y="204342"/>
                  </a:lnTo>
                  <a:lnTo>
                    <a:pt x="3809" y="197993"/>
                  </a:lnTo>
                  <a:close/>
                </a:path>
                <a:path w="304800" h="232410">
                  <a:moveTo>
                    <a:pt x="304800" y="197993"/>
                  </a:moveTo>
                  <a:lnTo>
                    <a:pt x="300989" y="197993"/>
                  </a:lnTo>
                  <a:lnTo>
                    <a:pt x="300989" y="204342"/>
                  </a:lnTo>
                  <a:lnTo>
                    <a:pt x="304800" y="204342"/>
                  </a:lnTo>
                  <a:lnTo>
                    <a:pt x="304800" y="197993"/>
                  </a:lnTo>
                  <a:close/>
                </a:path>
                <a:path w="304800" h="232410">
                  <a:moveTo>
                    <a:pt x="3809" y="204343"/>
                  </a:moveTo>
                  <a:lnTo>
                    <a:pt x="0" y="204343"/>
                  </a:lnTo>
                  <a:lnTo>
                    <a:pt x="0" y="223392"/>
                  </a:lnTo>
                  <a:lnTo>
                    <a:pt x="3809" y="223392"/>
                  </a:lnTo>
                  <a:lnTo>
                    <a:pt x="3809" y="204343"/>
                  </a:lnTo>
                  <a:close/>
                </a:path>
                <a:path w="304800" h="232410">
                  <a:moveTo>
                    <a:pt x="304800" y="204343"/>
                  </a:moveTo>
                  <a:lnTo>
                    <a:pt x="300989" y="204343"/>
                  </a:lnTo>
                  <a:lnTo>
                    <a:pt x="300989" y="223392"/>
                  </a:lnTo>
                  <a:lnTo>
                    <a:pt x="304800" y="223392"/>
                  </a:lnTo>
                  <a:lnTo>
                    <a:pt x="304800" y="204343"/>
                  </a:lnTo>
                  <a:close/>
                </a:path>
                <a:path w="304800" h="232410">
                  <a:moveTo>
                    <a:pt x="3809" y="223393"/>
                  </a:moveTo>
                  <a:lnTo>
                    <a:pt x="0" y="223393"/>
                  </a:lnTo>
                  <a:lnTo>
                    <a:pt x="0" y="229742"/>
                  </a:lnTo>
                  <a:lnTo>
                    <a:pt x="304800" y="229742"/>
                  </a:lnTo>
                  <a:lnTo>
                    <a:pt x="304800" y="228473"/>
                  </a:lnTo>
                  <a:lnTo>
                    <a:pt x="3809" y="228473"/>
                  </a:lnTo>
                  <a:lnTo>
                    <a:pt x="3809" y="223393"/>
                  </a:lnTo>
                  <a:close/>
                </a:path>
                <a:path w="304800" h="232410">
                  <a:moveTo>
                    <a:pt x="304800" y="223393"/>
                  </a:moveTo>
                  <a:lnTo>
                    <a:pt x="300989" y="223393"/>
                  </a:lnTo>
                  <a:lnTo>
                    <a:pt x="300989" y="228473"/>
                  </a:lnTo>
                  <a:lnTo>
                    <a:pt x="304800" y="228473"/>
                  </a:lnTo>
                  <a:lnTo>
                    <a:pt x="304800" y="223393"/>
                  </a:lnTo>
                  <a:close/>
                </a:path>
                <a:path w="304800" h="232410">
                  <a:moveTo>
                    <a:pt x="304800" y="229870"/>
                  </a:moveTo>
                  <a:lnTo>
                    <a:pt x="0" y="229870"/>
                  </a:lnTo>
                  <a:lnTo>
                    <a:pt x="0" y="232283"/>
                  </a:lnTo>
                  <a:lnTo>
                    <a:pt x="304800" y="232283"/>
                  </a:lnTo>
                  <a:lnTo>
                    <a:pt x="304800" y="22987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94940" y="1677670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80" h="224789">
                  <a:moveTo>
                    <a:pt x="29718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97180" y="2539"/>
                  </a:lnTo>
                  <a:lnTo>
                    <a:pt x="297180" y="0"/>
                  </a:lnTo>
                  <a:close/>
                </a:path>
                <a:path w="297180" h="224789">
                  <a:moveTo>
                    <a:pt x="297180" y="2539"/>
                  </a:moveTo>
                  <a:lnTo>
                    <a:pt x="294640" y="2539"/>
                  </a:lnTo>
                  <a:lnTo>
                    <a:pt x="294640" y="3809"/>
                  </a:lnTo>
                  <a:lnTo>
                    <a:pt x="297180" y="3809"/>
                  </a:lnTo>
                  <a:lnTo>
                    <a:pt x="297180" y="2539"/>
                  </a:lnTo>
                  <a:close/>
                </a:path>
                <a:path w="297180" h="224789">
                  <a:moveTo>
                    <a:pt x="3810" y="3810"/>
                  </a:moveTo>
                  <a:lnTo>
                    <a:pt x="0" y="381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3810"/>
                  </a:lnTo>
                  <a:close/>
                </a:path>
                <a:path w="297180" h="224789">
                  <a:moveTo>
                    <a:pt x="297180" y="3810"/>
                  </a:moveTo>
                  <a:lnTo>
                    <a:pt x="294640" y="3810"/>
                  </a:lnTo>
                  <a:lnTo>
                    <a:pt x="294640" y="22859"/>
                  </a:lnTo>
                  <a:lnTo>
                    <a:pt x="297180" y="22859"/>
                  </a:lnTo>
                  <a:lnTo>
                    <a:pt x="297180" y="3810"/>
                  </a:lnTo>
                  <a:close/>
                </a:path>
                <a:path w="297180" h="224789">
                  <a:moveTo>
                    <a:pt x="381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860"/>
                  </a:lnTo>
                  <a:close/>
                </a:path>
                <a:path w="297180" h="224789">
                  <a:moveTo>
                    <a:pt x="297180" y="22860"/>
                  </a:moveTo>
                  <a:lnTo>
                    <a:pt x="294640" y="22860"/>
                  </a:lnTo>
                  <a:lnTo>
                    <a:pt x="294640" y="29209"/>
                  </a:lnTo>
                  <a:lnTo>
                    <a:pt x="297180" y="29209"/>
                  </a:lnTo>
                  <a:lnTo>
                    <a:pt x="297180" y="22860"/>
                  </a:lnTo>
                  <a:close/>
                </a:path>
                <a:path w="297180" h="224789">
                  <a:moveTo>
                    <a:pt x="3810" y="29210"/>
                  </a:moveTo>
                  <a:lnTo>
                    <a:pt x="0" y="2921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29210"/>
                  </a:lnTo>
                  <a:close/>
                </a:path>
                <a:path w="297180" h="224789">
                  <a:moveTo>
                    <a:pt x="297180" y="29210"/>
                  </a:moveTo>
                  <a:lnTo>
                    <a:pt x="294640" y="29210"/>
                  </a:lnTo>
                  <a:lnTo>
                    <a:pt x="294640" y="80009"/>
                  </a:lnTo>
                  <a:lnTo>
                    <a:pt x="297180" y="80009"/>
                  </a:lnTo>
                  <a:lnTo>
                    <a:pt x="297180" y="29210"/>
                  </a:lnTo>
                  <a:close/>
                </a:path>
                <a:path w="297180" h="224789">
                  <a:moveTo>
                    <a:pt x="3810" y="80010"/>
                  </a:moveTo>
                  <a:lnTo>
                    <a:pt x="0" y="80010"/>
                  </a:lnTo>
                  <a:lnTo>
                    <a:pt x="0" y="124459"/>
                  </a:lnTo>
                  <a:lnTo>
                    <a:pt x="3810" y="124459"/>
                  </a:lnTo>
                  <a:lnTo>
                    <a:pt x="3810" y="80010"/>
                  </a:lnTo>
                  <a:close/>
                </a:path>
                <a:path w="297180" h="224789">
                  <a:moveTo>
                    <a:pt x="297180" y="80010"/>
                  </a:moveTo>
                  <a:lnTo>
                    <a:pt x="294640" y="80010"/>
                  </a:lnTo>
                  <a:lnTo>
                    <a:pt x="294640" y="124459"/>
                  </a:lnTo>
                  <a:lnTo>
                    <a:pt x="297180" y="124459"/>
                  </a:lnTo>
                  <a:lnTo>
                    <a:pt x="297180" y="80010"/>
                  </a:lnTo>
                  <a:close/>
                </a:path>
                <a:path w="297180" h="224789">
                  <a:moveTo>
                    <a:pt x="3810" y="124460"/>
                  </a:moveTo>
                  <a:lnTo>
                    <a:pt x="0" y="12446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124460"/>
                  </a:lnTo>
                  <a:close/>
                </a:path>
                <a:path w="297180" h="224789">
                  <a:moveTo>
                    <a:pt x="297180" y="124460"/>
                  </a:moveTo>
                  <a:lnTo>
                    <a:pt x="294640" y="124460"/>
                  </a:lnTo>
                  <a:lnTo>
                    <a:pt x="294640" y="140969"/>
                  </a:lnTo>
                  <a:lnTo>
                    <a:pt x="297180" y="140969"/>
                  </a:lnTo>
                  <a:lnTo>
                    <a:pt x="297180" y="124460"/>
                  </a:lnTo>
                  <a:close/>
                </a:path>
                <a:path w="297180" h="224789">
                  <a:moveTo>
                    <a:pt x="3810" y="140970"/>
                  </a:moveTo>
                  <a:lnTo>
                    <a:pt x="0" y="140970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40970"/>
                  </a:lnTo>
                  <a:close/>
                </a:path>
                <a:path w="297180" h="224789">
                  <a:moveTo>
                    <a:pt x="297180" y="140970"/>
                  </a:moveTo>
                  <a:lnTo>
                    <a:pt x="294640" y="140970"/>
                  </a:lnTo>
                  <a:lnTo>
                    <a:pt x="294640" y="194309"/>
                  </a:lnTo>
                  <a:lnTo>
                    <a:pt x="297180" y="194309"/>
                  </a:lnTo>
                  <a:lnTo>
                    <a:pt x="297180" y="140970"/>
                  </a:lnTo>
                  <a:close/>
                </a:path>
                <a:path w="297180" h="224789">
                  <a:moveTo>
                    <a:pt x="381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94310"/>
                  </a:lnTo>
                  <a:close/>
                </a:path>
                <a:path w="297180" h="224789">
                  <a:moveTo>
                    <a:pt x="297180" y="194310"/>
                  </a:moveTo>
                  <a:lnTo>
                    <a:pt x="294640" y="194310"/>
                  </a:lnTo>
                  <a:lnTo>
                    <a:pt x="294640" y="200659"/>
                  </a:lnTo>
                  <a:lnTo>
                    <a:pt x="297180" y="200659"/>
                  </a:lnTo>
                  <a:lnTo>
                    <a:pt x="297180" y="194310"/>
                  </a:lnTo>
                  <a:close/>
                </a:path>
                <a:path w="297180" h="224789">
                  <a:moveTo>
                    <a:pt x="3810" y="200660"/>
                  </a:moveTo>
                  <a:lnTo>
                    <a:pt x="0" y="20066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00660"/>
                  </a:lnTo>
                  <a:close/>
                </a:path>
                <a:path w="297180" h="224789">
                  <a:moveTo>
                    <a:pt x="297180" y="200660"/>
                  </a:moveTo>
                  <a:lnTo>
                    <a:pt x="294640" y="200660"/>
                  </a:lnTo>
                  <a:lnTo>
                    <a:pt x="294640" y="219709"/>
                  </a:lnTo>
                  <a:lnTo>
                    <a:pt x="297180" y="219709"/>
                  </a:lnTo>
                  <a:lnTo>
                    <a:pt x="297180" y="200660"/>
                  </a:lnTo>
                  <a:close/>
                </a:path>
                <a:path w="297180" h="224789">
                  <a:moveTo>
                    <a:pt x="3810" y="219710"/>
                  </a:moveTo>
                  <a:lnTo>
                    <a:pt x="0" y="219710"/>
                  </a:lnTo>
                  <a:lnTo>
                    <a:pt x="0" y="224789"/>
                  </a:lnTo>
                  <a:lnTo>
                    <a:pt x="297180" y="224789"/>
                  </a:lnTo>
                  <a:lnTo>
                    <a:pt x="297180" y="220979"/>
                  </a:lnTo>
                  <a:lnTo>
                    <a:pt x="3810" y="220979"/>
                  </a:lnTo>
                  <a:lnTo>
                    <a:pt x="3810" y="219710"/>
                  </a:lnTo>
                  <a:close/>
                </a:path>
                <a:path w="297180" h="224789">
                  <a:moveTo>
                    <a:pt x="297180" y="219710"/>
                  </a:moveTo>
                  <a:lnTo>
                    <a:pt x="294640" y="219710"/>
                  </a:lnTo>
                  <a:lnTo>
                    <a:pt x="294640" y="220979"/>
                  </a:lnTo>
                  <a:lnTo>
                    <a:pt x="297180" y="220979"/>
                  </a:lnTo>
                  <a:lnTo>
                    <a:pt x="297180" y="21971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698750" y="168020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90830" y="217182"/>
                  </a:moveTo>
                  <a:lnTo>
                    <a:pt x="0" y="217182"/>
                  </a:lnTo>
                  <a:lnTo>
                    <a:pt x="0" y="218440"/>
                  </a:lnTo>
                  <a:lnTo>
                    <a:pt x="290830" y="218440"/>
                  </a:lnTo>
                  <a:lnTo>
                    <a:pt x="290830" y="217182"/>
                  </a:lnTo>
                  <a:close/>
                </a:path>
                <a:path w="290830" h="218439">
                  <a:moveTo>
                    <a:pt x="290830" y="0"/>
                  </a:moveTo>
                  <a:lnTo>
                    <a:pt x="287020" y="0"/>
                  </a:lnTo>
                  <a:lnTo>
                    <a:pt x="287020" y="3810"/>
                  </a:lnTo>
                  <a:lnTo>
                    <a:pt x="287020" y="20320"/>
                  </a:lnTo>
                  <a:lnTo>
                    <a:pt x="287020" y="214630"/>
                  </a:lnTo>
                  <a:lnTo>
                    <a:pt x="3810" y="214630"/>
                  </a:lnTo>
                  <a:lnTo>
                    <a:pt x="3810" y="20320"/>
                  </a:lnTo>
                  <a:lnTo>
                    <a:pt x="3810" y="3810"/>
                  </a:lnTo>
                  <a:lnTo>
                    <a:pt x="287020" y="3810"/>
                  </a:lnTo>
                  <a:lnTo>
                    <a:pt x="28702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20320"/>
                  </a:lnTo>
                  <a:lnTo>
                    <a:pt x="0" y="21463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4630"/>
                  </a:lnTo>
                  <a:lnTo>
                    <a:pt x="290830" y="20320"/>
                  </a:lnTo>
                  <a:lnTo>
                    <a:pt x="290830" y="3810"/>
                  </a:lnTo>
                  <a:lnTo>
                    <a:pt x="290830" y="127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702559" y="168402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19">
                  <a:moveTo>
                    <a:pt x="283209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3809"/>
                  </a:lnTo>
                  <a:lnTo>
                    <a:pt x="283209" y="3809"/>
                  </a:lnTo>
                  <a:lnTo>
                    <a:pt x="283209" y="0"/>
                  </a:lnTo>
                  <a:close/>
                </a:path>
                <a:path w="283210" h="210819">
                  <a:moveTo>
                    <a:pt x="283209" y="3809"/>
                  </a:moveTo>
                  <a:lnTo>
                    <a:pt x="279400" y="3809"/>
                  </a:lnTo>
                  <a:lnTo>
                    <a:pt x="279400" y="16509"/>
                  </a:lnTo>
                  <a:lnTo>
                    <a:pt x="283209" y="16509"/>
                  </a:lnTo>
                  <a:lnTo>
                    <a:pt x="283209" y="3809"/>
                  </a:lnTo>
                  <a:close/>
                </a:path>
                <a:path w="283210" h="210819">
                  <a:moveTo>
                    <a:pt x="380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510"/>
                  </a:lnTo>
                  <a:close/>
                </a:path>
                <a:path w="283210" h="210819">
                  <a:moveTo>
                    <a:pt x="283209" y="16510"/>
                  </a:moveTo>
                  <a:lnTo>
                    <a:pt x="279400" y="16510"/>
                  </a:lnTo>
                  <a:lnTo>
                    <a:pt x="279400" y="22859"/>
                  </a:lnTo>
                  <a:lnTo>
                    <a:pt x="283209" y="22859"/>
                  </a:lnTo>
                  <a:lnTo>
                    <a:pt x="283209" y="16510"/>
                  </a:lnTo>
                  <a:close/>
                </a:path>
                <a:path w="283210" h="210819">
                  <a:moveTo>
                    <a:pt x="3809" y="22860"/>
                  </a:moveTo>
                  <a:lnTo>
                    <a:pt x="0" y="2286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22860"/>
                  </a:lnTo>
                  <a:close/>
                </a:path>
                <a:path w="283210" h="210819">
                  <a:moveTo>
                    <a:pt x="283209" y="22860"/>
                  </a:moveTo>
                  <a:lnTo>
                    <a:pt x="279400" y="22860"/>
                  </a:lnTo>
                  <a:lnTo>
                    <a:pt x="279400" y="73659"/>
                  </a:lnTo>
                  <a:lnTo>
                    <a:pt x="283209" y="73659"/>
                  </a:lnTo>
                  <a:lnTo>
                    <a:pt x="283209" y="22860"/>
                  </a:lnTo>
                  <a:close/>
                </a:path>
                <a:path w="283210" h="210819">
                  <a:moveTo>
                    <a:pt x="3809" y="73660"/>
                  </a:moveTo>
                  <a:lnTo>
                    <a:pt x="0" y="7366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73660"/>
                  </a:lnTo>
                  <a:close/>
                </a:path>
                <a:path w="283210" h="210819">
                  <a:moveTo>
                    <a:pt x="283209" y="73660"/>
                  </a:moveTo>
                  <a:lnTo>
                    <a:pt x="279400" y="73660"/>
                  </a:lnTo>
                  <a:lnTo>
                    <a:pt x="279400" y="118109"/>
                  </a:lnTo>
                  <a:lnTo>
                    <a:pt x="283209" y="118109"/>
                  </a:lnTo>
                  <a:lnTo>
                    <a:pt x="283209" y="73660"/>
                  </a:lnTo>
                  <a:close/>
                </a:path>
                <a:path w="283210" h="210819">
                  <a:moveTo>
                    <a:pt x="3809" y="118110"/>
                  </a:moveTo>
                  <a:lnTo>
                    <a:pt x="0" y="118110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118110"/>
                  </a:lnTo>
                  <a:close/>
                </a:path>
                <a:path w="283210" h="210819">
                  <a:moveTo>
                    <a:pt x="283209" y="118110"/>
                  </a:moveTo>
                  <a:lnTo>
                    <a:pt x="279400" y="118110"/>
                  </a:lnTo>
                  <a:lnTo>
                    <a:pt x="279400" y="134619"/>
                  </a:lnTo>
                  <a:lnTo>
                    <a:pt x="283209" y="134619"/>
                  </a:lnTo>
                  <a:lnTo>
                    <a:pt x="283209" y="118110"/>
                  </a:lnTo>
                  <a:close/>
                </a:path>
                <a:path w="283210" h="210819">
                  <a:moveTo>
                    <a:pt x="3809" y="134620"/>
                  </a:moveTo>
                  <a:lnTo>
                    <a:pt x="0" y="134620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34620"/>
                  </a:lnTo>
                  <a:close/>
                </a:path>
                <a:path w="283210" h="210819">
                  <a:moveTo>
                    <a:pt x="283209" y="134620"/>
                  </a:moveTo>
                  <a:lnTo>
                    <a:pt x="279400" y="134620"/>
                  </a:lnTo>
                  <a:lnTo>
                    <a:pt x="279400" y="187959"/>
                  </a:lnTo>
                  <a:lnTo>
                    <a:pt x="283209" y="187959"/>
                  </a:lnTo>
                  <a:lnTo>
                    <a:pt x="283209" y="134620"/>
                  </a:lnTo>
                  <a:close/>
                </a:path>
                <a:path w="283210" h="210819">
                  <a:moveTo>
                    <a:pt x="3809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87960"/>
                  </a:lnTo>
                  <a:close/>
                </a:path>
                <a:path w="283210" h="210819">
                  <a:moveTo>
                    <a:pt x="283209" y="187960"/>
                  </a:moveTo>
                  <a:lnTo>
                    <a:pt x="279400" y="187960"/>
                  </a:lnTo>
                  <a:lnTo>
                    <a:pt x="279400" y="194309"/>
                  </a:lnTo>
                  <a:lnTo>
                    <a:pt x="283209" y="194309"/>
                  </a:lnTo>
                  <a:lnTo>
                    <a:pt x="283209" y="187960"/>
                  </a:lnTo>
                  <a:close/>
                </a:path>
                <a:path w="283210" h="210819">
                  <a:moveTo>
                    <a:pt x="3809" y="194310"/>
                  </a:moveTo>
                  <a:lnTo>
                    <a:pt x="0" y="194310"/>
                  </a:lnTo>
                  <a:lnTo>
                    <a:pt x="0" y="210819"/>
                  </a:lnTo>
                  <a:lnTo>
                    <a:pt x="283209" y="210819"/>
                  </a:lnTo>
                  <a:lnTo>
                    <a:pt x="283209" y="207009"/>
                  </a:lnTo>
                  <a:lnTo>
                    <a:pt x="3809" y="207009"/>
                  </a:lnTo>
                  <a:lnTo>
                    <a:pt x="3809" y="194310"/>
                  </a:lnTo>
                  <a:close/>
                </a:path>
                <a:path w="283210" h="210819">
                  <a:moveTo>
                    <a:pt x="283209" y="194310"/>
                  </a:moveTo>
                  <a:lnTo>
                    <a:pt x="279400" y="194310"/>
                  </a:lnTo>
                  <a:lnTo>
                    <a:pt x="279400" y="207009"/>
                  </a:lnTo>
                  <a:lnTo>
                    <a:pt x="283209" y="207009"/>
                  </a:lnTo>
                  <a:lnTo>
                    <a:pt x="283209" y="19431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706369" y="1687830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89" h="203200">
                  <a:moveTo>
                    <a:pt x="27559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3810"/>
                  </a:lnTo>
                  <a:lnTo>
                    <a:pt x="275590" y="3810"/>
                  </a:lnTo>
                  <a:lnTo>
                    <a:pt x="275590" y="0"/>
                  </a:lnTo>
                  <a:close/>
                </a:path>
                <a:path w="275589" h="203200">
                  <a:moveTo>
                    <a:pt x="275590" y="3810"/>
                  </a:moveTo>
                  <a:lnTo>
                    <a:pt x="271780" y="3810"/>
                  </a:lnTo>
                  <a:lnTo>
                    <a:pt x="271780" y="12700"/>
                  </a:lnTo>
                  <a:lnTo>
                    <a:pt x="275590" y="12700"/>
                  </a:lnTo>
                  <a:lnTo>
                    <a:pt x="275590" y="3810"/>
                  </a:lnTo>
                  <a:close/>
                </a:path>
                <a:path w="275589" h="203200">
                  <a:moveTo>
                    <a:pt x="254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12700"/>
                  </a:lnTo>
                  <a:close/>
                </a:path>
                <a:path w="275589" h="203200">
                  <a:moveTo>
                    <a:pt x="275590" y="12700"/>
                  </a:moveTo>
                  <a:lnTo>
                    <a:pt x="271780" y="12700"/>
                  </a:lnTo>
                  <a:lnTo>
                    <a:pt x="271780" y="19050"/>
                  </a:lnTo>
                  <a:lnTo>
                    <a:pt x="275590" y="19050"/>
                  </a:lnTo>
                  <a:lnTo>
                    <a:pt x="275590" y="12700"/>
                  </a:lnTo>
                  <a:close/>
                </a:path>
                <a:path w="275589" h="203200">
                  <a:moveTo>
                    <a:pt x="2540" y="19050"/>
                  </a:moveTo>
                  <a:lnTo>
                    <a:pt x="0" y="19050"/>
                  </a:lnTo>
                  <a:lnTo>
                    <a:pt x="0" y="69850"/>
                  </a:lnTo>
                  <a:lnTo>
                    <a:pt x="2540" y="69850"/>
                  </a:lnTo>
                  <a:lnTo>
                    <a:pt x="2540" y="19050"/>
                  </a:lnTo>
                  <a:close/>
                </a:path>
                <a:path w="275589" h="203200">
                  <a:moveTo>
                    <a:pt x="275590" y="19050"/>
                  </a:moveTo>
                  <a:lnTo>
                    <a:pt x="271780" y="19050"/>
                  </a:lnTo>
                  <a:lnTo>
                    <a:pt x="271780" y="69850"/>
                  </a:lnTo>
                  <a:lnTo>
                    <a:pt x="275590" y="69850"/>
                  </a:lnTo>
                  <a:lnTo>
                    <a:pt x="275590" y="19050"/>
                  </a:lnTo>
                  <a:close/>
                </a:path>
                <a:path w="275589" h="203200">
                  <a:moveTo>
                    <a:pt x="2540" y="69850"/>
                  </a:moveTo>
                  <a:lnTo>
                    <a:pt x="0" y="69850"/>
                  </a:lnTo>
                  <a:lnTo>
                    <a:pt x="0" y="114300"/>
                  </a:lnTo>
                  <a:lnTo>
                    <a:pt x="2540" y="114300"/>
                  </a:lnTo>
                  <a:lnTo>
                    <a:pt x="2540" y="69850"/>
                  </a:lnTo>
                  <a:close/>
                </a:path>
                <a:path w="275589" h="203200">
                  <a:moveTo>
                    <a:pt x="275590" y="69850"/>
                  </a:moveTo>
                  <a:lnTo>
                    <a:pt x="271780" y="69850"/>
                  </a:lnTo>
                  <a:lnTo>
                    <a:pt x="271780" y="114300"/>
                  </a:lnTo>
                  <a:lnTo>
                    <a:pt x="275590" y="114300"/>
                  </a:lnTo>
                  <a:lnTo>
                    <a:pt x="275590" y="69850"/>
                  </a:lnTo>
                  <a:close/>
                </a:path>
                <a:path w="275589" h="203200">
                  <a:moveTo>
                    <a:pt x="2540" y="114300"/>
                  </a:moveTo>
                  <a:lnTo>
                    <a:pt x="0" y="114300"/>
                  </a:lnTo>
                  <a:lnTo>
                    <a:pt x="0" y="130810"/>
                  </a:lnTo>
                  <a:lnTo>
                    <a:pt x="2540" y="130810"/>
                  </a:lnTo>
                  <a:lnTo>
                    <a:pt x="2540" y="114300"/>
                  </a:lnTo>
                  <a:close/>
                </a:path>
                <a:path w="275589" h="203200">
                  <a:moveTo>
                    <a:pt x="275590" y="114300"/>
                  </a:moveTo>
                  <a:lnTo>
                    <a:pt x="271780" y="114300"/>
                  </a:lnTo>
                  <a:lnTo>
                    <a:pt x="271780" y="130810"/>
                  </a:lnTo>
                  <a:lnTo>
                    <a:pt x="275590" y="130810"/>
                  </a:lnTo>
                  <a:lnTo>
                    <a:pt x="275590" y="114300"/>
                  </a:lnTo>
                  <a:close/>
                </a:path>
                <a:path w="275589" h="203200">
                  <a:moveTo>
                    <a:pt x="2540" y="130810"/>
                  </a:moveTo>
                  <a:lnTo>
                    <a:pt x="0" y="130810"/>
                  </a:lnTo>
                  <a:lnTo>
                    <a:pt x="0" y="184150"/>
                  </a:lnTo>
                  <a:lnTo>
                    <a:pt x="2540" y="184150"/>
                  </a:lnTo>
                  <a:lnTo>
                    <a:pt x="2540" y="130810"/>
                  </a:lnTo>
                  <a:close/>
                </a:path>
                <a:path w="275589" h="203200">
                  <a:moveTo>
                    <a:pt x="275590" y="130810"/>
                  </a:moveTo>
                  <a:lnTo>
                    <a:pt x="271780" y="130810"/>
                  </a:lnTo>
                  <a:lnTo>
                    <a:pt x="271780" y="184150"/>
                  </a:lnTo>
                  <a:lnTo>
                    <a:pt x="275590" y="184150"/>
                  </a:lnTo>
                  <a:lnTo>
                    <a:pt x="275590" y="130810"/>
                  </a:lnTo>
                  <a:close/>
                </a:path>
                <a:path w="275589" h="203200">
                  <a:moveTo>
                    <a:pt x="2540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2540" y="190500"/>
                  </a:lnTo>
                  <a:lnTo>
                    <a:pt x="2540" y="184150"/>
                  </a:lnTo>
                  <a:close/>
                </a:path>
                <a:path w="275589" h="203200">
                  <a:moveTo>
                    <a:pt x="275590" y="184150"/>
                  </a:moveTo>
                  <a:lnTo>
                    <a:pt x="271780" y="184150"/>
                  </a:lnTo>
                  <a:lnTo>
                    <a:pt x="271780" y="190500"/>
                  </a:lnTo>
                  <a:lnTo>
                    <a:pt x="275590" y="190500"/>
                  </a:lnTo>
                  <a:lnTo>
                    <a:pt x="275590" y="184150"/>
                  </a:lnTo>
                  <a:close/>
                </a:path>
                <a:path w="275589" h="203200">
                  <a:moveTo>
                    <a:pt x="2540" y="190500"/>
                  </a:moveTo>
                  <a:lnTo>
                    <a:pt x="0" y="190500"/>
                  </a:lnTo>
                  <a:lnTo>
                    <a:pt x="0" y="203200"/>
                  </a:lnTo>
                  <a:lnTo>
                    <a:pt x="275590" y="203200"/>
                  </a:lnTo>
                  <a:lnTo>
                    <a:pt x="275590" y="199390"/>
                  </a:lnTo>
                  <a:lnTo>
                    <a:pt x="2540" y="199390"/>
                  </a:lnTo>
                  <a:lnTo>
                    <a:pt x="2540" y="190500"/>
                  </a:lnTo>
                  <a:close/>
                </a:path>
                <a:path w="275589" h="203200">
                  <a:moveTo>
                    <a:pt x="275590" y="190500"/>
                  </a:moveTo>
                  <a:lnTo>
                    <a:pt x="271780" y="190500"/>
                  </a:lnTo>
                  <a:lnTo>
                    <a:pt x="271780" y="199390"/>
                  </a:lnTo>
                  <a:lnTo>
                    <a:pt x="275590" y="199390"/>
                  </a:lnTo>
                  <a:lnTo>
                    <a:pt x="275590" y="19050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708909" y="169164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80">
                  <a:moveTo>
                    <a:pt x="26923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269239" y="3810"/>
                  </a:lnTo>
                  <a:lnTo>
                    <a:pt x="269239" y="0"/>
                  </a:lnTo>
                  <a:close/>
                </a:path>
                <a:path w="269239" h="195580">
                  <a:moveTo>
                    <a:pt x="269239" y="3810"/>
                  </a:moveTo>
                  <a:lnTo>
                    <a:pt x="265429" y="3810"/>
                  </a:lnTo>
                  <a:lnTo>
                    <a:pt x="265429" y="8889"/>
                  </a:lnTo>
                  <a:lnTo>
                    <a:pt x="269239" y="8889"/>
                  </a:lnTo>
                  <a:lnTo>
                    <a:pt x="269239" y="3810"/>
                  </a:lnTo>
                  <a:close/>
                </a:path>
                <a:path w="269239" h="19558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269239" h="195580">
                  <a:moveTo>
                    <a:pt x="269239" y="8890"/>
                  </a:moveTo>
                  <a:lnTo>
                    <a:pt x="265429" y="8890"/>
                  </a:lnTo>
                  <a:lnTo>
                    <a:pt x="265429" y="15239"/>
                  </a:lnTo>
                  <a:lnTo>
                    <a:pt x="269239" y="15239"/>
                  </a:lnTo>
                  <a:lnTo>
                    <a:pt x="269239" y="8890"/>
                  </a:lnTo>
                  <a:close/>
                </a:path>
                <a:path w="269239" h="195580">
                  <a:moveTo>
                    <a:pt x="3809" y="15240"/>
                  </a:moveTo>
                  <a:lnTo>
                    <a:pt x="0" y="1524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15240"/>
                  </a:lnTo>
                  <a:close/>
                </a:path>
                <a:path w="269239" h="195580">
                  <a:moveTo>
                    <a:pt x="269239" y="15240"/>
                  </a:moveTo>
                  <a:lnTo>
                    <a:pt x="265429" y="15240"/>
                  </a:lnTo>
                  <a:lnTo>
                    <a:pt x="265429" y="66039"/>
                  </a:lnTo>
                  <a:lnTo>
                    <a:pt x="269239" y="66039"/>
                  </a:lnTo>
                  <a:lnTo>
                    <a:pt x="269239" y="15240"/>
                  </a:lnTo>
                  <a:close/>
                </a:path>
                <a:path w="269239" h="195580">
                  <a:moveTo>
                    <a:pt x="3809" y="66040"/>
                  </a:moveTo>
                  <a:lnTo>
                    <a:pt x="0" y="660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66040"/>
                  </a:lnTo>
                  <a:close/>
                </a:path>
                <a:path w="269239" h="195580">
                  <a:moveTo>
                    <a:pt x="269239" y="66040"/>
                  </a:moveTo>
                  <a:lnTo>
                    <a:pt x="265429" y="66040"/>
                  </a:lnTo>
                  <a:lnTo>
                    <a:pt x="265429" y="110489"/>
                  </a:lnTo>
                  <a:lnTo>
                    <a:pt x="269239" y="110489"/>
                  </a:lnTo>
                  <a:lnTo>
                    <a:pt x="269239" y="66040"/>
                  </a:lnTo>
                  <a:close/>
                </a:path>
                <a:path w="269239" h="195580">
                  <a:moveTo>
                    <a:pt x="3809" y="110490"/>
                  </a:moveTo>
                  <a:lnTo>
                    <a:pt x="0" y="110490"/>
                  </a:lnTo>
                  <a:lnTo>
                    <a:pt x="0" y="127000"/>
                  </a:lnTo>
                  <a:lnTo>
                    <a:pt x="3809" y="127000"/>
                  </a:lnTo>
                  <a:lnTo>
                    <a:pt x="3809" y="110490"/>
                  </a:lnTo>
                  <a:close/>
                </a:path>
                <a:path w="269239" h="195580">
                  <a:moveTo>
                    <a:pt x="269239" y="110490"/>
                  </a:moveTo>
                  <a:lnTo>
                    <a:pt x="265429" y="110490"/>
                  </a:lnTo>
                  <a:lnTo>
                    <a:pt x="265429" y="127000"/>
                  </a:lnTo>
                  <a:lnTo>
                    <a:pt x="269239" y="127000"/>
                  </a:lnTo>
                  <a:lnTo>
                    <a:pt x="269239" y="110490"/>
                  </a:lnTo>
                  <a:close/>
                </a:path>
                <a:path w="269239" h="195580">
                  <a:moveTo>
                    <a:pt x="3809" y="127000"/>
                  </a:moveTo>
                  <a:lnTo>
                    <a:pt x="0" y="12700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27000"/>
                  </a:lnTo>
                  <a:close/>
                </a:path>
                <a:path w="269239" h="195580">
                  <a:moveTo>
                    <a:pt x="269239" y="127000"/>
                  </a:moveTo>
                  <a:lnTo>
                    <a:pt x="265429" y="127000"/>
                  </a:lnTo>
                  <a:lnTo>
                    <a:pt x="265429" y="180339"/>
                  </a:lnTo>
                  <a:lnTo>
                    <a:pt x="269239" y="180339"/>
                  </a:lnTo>
                  <a:lnTo>
                    <a:pt x="269239" y="127000"/>
                  </a:lnTo>
                  <a:close/>
                </a:path>
                <a:path w="269239" h="195580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269239" h="195580">
                  <a:moveTo>
                    <a:pt x="269239" y="180340"/>
                  </a:moveTo>
                  <a:lnTo>
                    <a:pt x="265429" y="180340"/>
                  </a:lnTo>
                  <a:lnTo>
                    <a:pt x="265429" y="186689"/>
                  </a:lnTo>
                  <a:lnTo>
                    <a:pt x="269239" y="186689"/>
                  </a:lnTo>
                  <a:lnTo>
                    <a:pt x="269239" y="180340"/>
                  </a:lnTo>
                  <a:close/>
                </a:path>
                <a:path w="269239" h="195580">
                  <a:moveTo>
                    <a:pt x="3809" y="186690"/>
                  </a:moveTo>
                  <a:lnTo>
                    <a:pt x="0" y="186690"/>
                  </a:lnTo>
                  <a:lnTo>
                    <a:pt x="0" y="195580"/>
                  </a:lnTo>
                  <a:lnTo>
                    <a:pt x="269239" y="195580"/>
                  </a:lnTo>
                  <a:lnTo>
                    <a:pt x="269239" y="193039"/>
                  </a:lnTo>
                  <a:lnTo>
                    <a:pt x="3809" y="193039"/>
                  </a:lnTo>
                  <a:lnTo>
                    <a:pt x="3809" y="186690"/>
                  </a:lnTo>
                  <a:close/>
                </a:path>
                <a:path w="269239" h="195580">
                  <a:moveTo>
                    <a:pt x="269239" y="186690"/>
                  </a:moveTo>
                  <a:lnTo>
                    <a:pt x="265429" y="186690"/>
                  </a:lnTo>
                  <a:lnTo>
                    <a:pt x="265429" y="193039"/>
                  </a:lnTo>
                  <a:lnTo>
                    <a:pt x="269239" y="193039"/>
                  </a:lnTo>
                  <a:lnTo>
                    <a:pt x="269239" y="18669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712719" y="169545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30">
                  <a:moveTo>
                    <a:pt x="26161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61619" y="3810"/>
                  </a:lnTo>
                  <a:lnTo>
                    <a:pt x="261619" y="0"/>
                  </a:lnTo>
                  <a:close/>
                </a:path>
                <a:path w="261619" h="189230">
                  <a:moveTo>
                    <a:pt x="261619" y="3810"/>
                  </a:moveTo>
                  <a:lnTo>
                    <a:pt x="257810" y="3810"/>
                  </a:lnTo>
                  <a:lnTo>
                    <a:pt x="257810" y="5079"/>
                  </a:lnTo>
                  <a:lnTo>
                    <a:pt x="261619" y="5079"/>
                  </a:lnTo>
                  <a:lnTo>
                    <a:pt x="261619" y="3810"/>
                  </a:lnTo>
                  <a:close/>
                </a:path>
                <a:path w="261619" h="18923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261619" h="189230">
                  <a:moveTo>
                    <a:pt x="261619" y="5080"/>
                  </a:moveTo>
                  <a:lnTo>
                    <a:pt x="257810" y="5080"/>
                  </a:lnTo>
                  <a:lnTo>
                    <a:pt x="257810" y="11429"/>
                  </a:lnTo>
                  <a:lnTo>
                    <a:pt x="261619" y="11429"/>
                  </a:lnTo>
                  <a:lnTo>
                    <a:pt x="261619" y="5080"/>
                  </a:lnTo>
                  <a:close/>
                </a:path>
                <a:path w="261619" h="189230">
                  <a:moveTo>
                    <a:pt x="3810" y="11430"/>
                  </a:moveTo>
                  <a:lnTo>
                    <a:pt x="0" y="1143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11430"/>
                  </a:lnTo>
                  <a:close/>
                </a:path>
                <a:path w="261619" h="189230">
                  <a:moveTo>
                    <a:pt x="261619" y="11430"/>
                  </a:moveTo>
                  <a:lnTo>
                    <a:pt x="257810" y="11430"/>
                  </a:lnTo>
                  <a:lnTo>
                    <a:pt x="257810" y="62229"/>
                  </a:lnTo>
                  <a:lnTo>
                    <a:pt x="261619" y="62229"/>
                  </a:lnTo>
                  <a:lnTo>
                    <a:pt x="261619" y="11430"/>
                  </a:lnTo>
                  <a:close/>
                </a:path>
                <a:path w="261619" h="189230">
                  <a:moveTo>
                    <a:pt x="3810" y="62230"/>
                  </a:moveTo>
                  <a:lnTo>
                    <a:pt x="0" y="6223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62230"/>
                  </a:lnTo>
                  <a:close/>
                </a:path>
                <a:path w="261619" h="189230">
                  <a:moveTo>
                    <a:pt x="261619" y="62230"/>
                  </a:moveTo>
                  <a:lnTo>
                    <a:pt x="257810" y="62230"/>
                  </a:lnTo>
                  <a:lnTo>
                    <a:pt x="257810" y="106679"/>
                  </a:lnTo>
                  <a:lnTo>
                    <a:pt x="261619" y="106679"/>
                  </a:lnTo>
                  <a:lnTo>
                    <a:pt x="261619" y="62230"/>
                  </a:lnTo>
                  <a:close/>
                </a:path>
                <a:path w="261619" h="189230">
                  <a:moveTo>
                    <a:pt x="3810" y="106680"/>
                  </a:moveTo>
                  <a:lnTo>
                    <a:pt x="0" y="10668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6680"/>
                  </a:lnTo>
                  <a:close/>
                </a:path>
                <a:path w="261619" h="189230">
                  <a:moveTo>
                    <a:pt x="261619" y="106680"/>
                  </a:moveTo>
                  <a:lnTo>
                    <a:pt x="257810" y="106680"/>
                  </a:lnTo>
                  <a:lnTo>
                    <a:pt x="257810" y="123189"/>
                  </a:lnTo>
                  <a:lnTo>
                    <a:pt x="261619" y="123189"/>
                  </a:lnTo>
                  <a:lnTo>
                    <a:pt x="261619" y="106680"/>
                  </a:lnTo>
                  <a:close/>
                </a:path>
                <a:path w="261619" h="189230">
                  <a:moveTo>
                    <a:pt x="3810" y="123190"/>
                  </a:moveTo>
                  <a:lnTo>
                    <a:pt x="0" y="12319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23190"/>
                  </a:lnTo>
                  <a:close/>
                </a:path>
                <a:path w="261619" h="189230">
                  <a:moveTo>
                    <a:pt x="261619" y="123190"/>
                  </a:moveTo>
                  <a:lnTo>
                    <a:pt x="257810" y="123190"/>
                  </a:lnTo>
                  <a:lnTo>
                    <a:pt x="257810" y="176529"/>
                  </a:lnTo>
                  <a:lnTo>
                    <a:pt x="261619" y="176529"/>
                  </a:lnTo>
                  <a:lnTo>
                    <a:pt x="261619" y="123190"/>
                  </a:lnTo>
                  <a:close/>
                </a:path>
                <a:path w="261619" h="189230">
                  <a:moveTo>
                    <a:pt x="381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76530"/>
                  </a:lnTo>
                  <a:close/>
                </a:path>
                <a:path w="261619" h="189230">
                  <a:moveTo>
                    <a:pt x="261619" y="176530"/>
                  </a:moveTo>
                  <a:lnTo>
                    <a:pt x="257810" y="176530"/>
                  </a:lnTo>
                  <a:lnTo>
                    <a:pt x="257810" y="182879"/>
                  </a:lnTo>
                  <a:lnTo>
                    <a:pt x="261619" y="182879"/>
                  </a:lnTo>
                  <a:lnTo>
                    <a:pt x="261619" y="176530"/>
                  </a:lnTo>
                  <a:close/>
                </a:path>
                <a:path w="261619" h="189230">
                  <a:moveTo>
                    <a:pt x="381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61619" y="189229"/>
                  </a:lnTo>
                  <a:lnTo>
                    <a:pt x="261619" y="185420"/>
                  </a:lnTo>
                  <a:lnTo>
                    <a:pt x="3810" y="185420"/>
                  </a:lnTo>
                  <a:lnTo>
                    <a:pt x="3810" y="182880"/>
                  </a:lnTo>
                  <a:close/>
                </a:path>
                <a:path w="261619" h="189230">
                  <a:moveTo>
                    <a:pt x="261619" y="182880"/>
                  </a:moveTo>
                  <a:lnTo>
                    <a:pt x="257810" y="182880"/>
                  </a:lnTo>
                  <a:lnTo>
                    <a:pt x="257810" y="185420"/>
                  </a:lnTo>
                  <a:lnTo>
                    <a:pt x="261619" y="185420"/>
                  </a:lnTo>
                  <a:lnTo>
                    <a:pt x="261619" y="18288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716529" y="1699260"/>
              <a:ext cx="254000" cy="181610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813560" y="1400810"/>
              <a:ext cx="543560" cy="471170"/>
            </a:xfrm>
            <a:custGeom>
              <a:avLst/>
              <a:gdLst/>
              <a:ahLst/>
              <a:cxnLst/>
              <a:rect l="l" t="t" r="r" b="b"/>
              <a:pathLst>
                <a:path w="543560" h="471169">
                  <a:moveTo>
                    <a:pt x="306069" y="1270"/>
                  </a:moveTo>
                  <a:lnTo>
                    <a:pt x="231139" y="1270"/>
                  </a:lnTo>
                  <a:lnTo>
                    <a:pt x="231139" y="3810"/>
                  </a:lnTo>
                  <a:lnTo>
                    <a:pt x="306069" y="3810"/>
                  </a:lnTo>
                  <a:lnTo>
                    <a:pt x="306069" y="1270"/>
                  </a:lnTo>
                  <a:close/>
                </a:path>
                <a:path w="543560" h="471169">
                  <a:moveTo>
                    <a:pt x="271779" y="0"/>
                  </a:moveTo>
                  <a:lnTo>
                    <a:pt x="243839" y="0"/>
                  </a:lnTo>
                  <a:lnTo>
                    <a:pt x="243839" y="1270"/>
                  </a:lnTo>
                  <a:lnTo>
                    <a:pt x="271779" y="1270"/>
                  </a:lnTo>
                  <a:lnTo>
                    <a:pt x="271779" y="0"/>
                  </a:lnTo>
                  <a:close/>
                </a:path>
                <a:path w="543560" h="471169">
                  <a:moveTo>
                    <a:pt x="300989" y="0"/>
                  </a:moveTo>
                  <a:lnTo>
                    <a:pt x="273049" y="0"/>
                  </a:lnTo>
                  <a:lnTo>
                    <a:pt x="273049" y="1270"/>
                  </a:lnTo>
                  <a:lnTo>
                    <a:pt x="300989" y="1270"/>
                  </a:lnTo>
                  <a:lnTo>
                    <a:pt x="300989" y="0"/>
                  </a:lnTo>
                  <a:close/>
                </a:path>
                <a:path w="543560" h="471169">
                  <a:moveTo>
                    <a:pt x="2539" y="208280"/>
                  </a:moveTo>
                  <a:lnTo>
                    <a:pt x="1269" y="208280"/>
                  </a:lnTo>
                  <a:lnTo>
                    <a:pt x="1269" y="223520"/>
                  </a:lnTo>
                  <a:lnTo>
                    <a:pt x="2539" y="223520"/>
                  </a:lnTo>
                  <a:lnTo>
                    <a:pt x="2539" y="208280"/>
                  </a:lnTo>
                  <a:close/>
                </a:path>
                <a:path w="543560" h="471169">
                  <a:moveTo>
                    <a:pt x="541019" y="191770"/>
                  </a:moveTo>
                  <a:lnTo>
                    <a:pt x="539750" y="191770"/>
                  </a:lnTo>
                  <a:lnTo>
                    <a:pt x="539750" y="223520"/>
                  </a:lnTo>
                  <a:lnTo>
                    <a:pt x="543559" y="223520"/>
                  </a:lnTo>
                  <a:lnTo>
                    <a:pt x="543559" y="207010"/>
                  </a:lnTo>
                  <a:lnTo>
                    <a:pt x="542289" y="207010"/>
                  </a:lnTo>
                  <a:lnTo>
                    <a:pt x="542289" y="199390"/>
                  </a:lnTo>
                  <a:lnTo>
                    <a:pt x="541019" y="199390"/>
                  </a:lnTo>
                  <a:lnTo>
                    <a:pt x="541019" y="191770"/>
                  </a:lnTo>
                  <a:close/>
                </a:path>
                <a:path w="543560" h="471169">
                  <a:moveTo>
                    <a:pt x="543559" y="223520"/>
                  </a:moveTo>
                  <a:lnTo>
                    <a:pt x="539750" y="223520"/>
                  </a:lnTo>
                  <a:lnTo>
                    <a:pt x="539750" y="278130"/>
                  </a:lnTo>
                  <a:lnTo>
                    <a:pt x="541019" y="278130"/>
                  </a:lnTo>
                  <a:lnTo>
                    <a:pt x="541019" y="270510"/>
                  </a:lnTo>
                  <a:lnTo>
                    <a:pt x="542289" y="270510"/>
                  </a:lnTo>
                  <a:lnTo>
                    <a:pt x="542289" y="262890"/>
                  </a:lnTo>
                  <a:lnTo>
                    <a:pt x="543559" y="262890"/>
                  </a:lnTo>
                  <a:lnTo>
                    <a:pt x="543559" y="223520"/>
                  </a:lnTo>
                  <a:close/>
                </a:path>
                <a:path w="543560" h="471169">
                  <a:moveTo>
                    <a:pt x="2539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64160"/>
                  </a:lnTo>
                  <a:lnTo>
                    <a:pt x="2539" y="264160"/>
                  </a:lnTo>
                  <a:lnTo>
                    <a:pt x="2539" y="223520"/>
                  </a:lnTo>
                  <a:close/>
                </a:path>
                <a:path w="543560" h="471169">
                  <a:moveTo>
                    <a:pt x="313689" y="469900"/>
                  </a:moveTo>
                  <a:lnTo>
                    <a:pt x="238759" y="469900"/>
                  </a:lnTo>
                  <a:lnTo>
                    <a:pt x="238759" y="471170"/>
                  </a:lnTo>
                  <a:lnTo>
                    <a:pt x="313689" y="471170"/>
                  </a:lnTo>
                  <a:lnTo>
                    <a:pt x="313689" y="469900"/>
                  </a:lnTo>
                  <a:close/>
                </a:path>
                <a:path w="543560" h="471169">
                  <a:moveTo>
                    <a:pt x="229869" y="468630"/>
                  </a:moveTo>
                  <a:lnTo>
                    <a:pt x="217169" y="468630"/>
                  </a:lnTo>
                  <a:lnTo>
                    <a:pt x="217169" y="469900"/>
                  </a:lnTo>
                  <a:lnTo>
                    <a:pt x="229869" y="469900"/>
                  </a:lnTo>
                  <a:lnTo>
                    <a:pt x="229869" y="468630"/>
                  </a:lnTo>
                  <a:close/>
                </a:path>
                <a:path w="543560" h="471169">
                  <a:moveTo>
                    <a:pt x="327659" y="468630"/>
                  </a:moveTo>
                  <a:lnTo>
                    <a:pt x="322580" y="468630"/>
                  </a:lnTo>
                  <a:lnTo>
                    <a:pt x="322580" y="469900"/>
                  </a:lnTo>
                  <a:lnTo>
                    <a:pt x="327659" y="469900"/>
                  </a:lnTo>
                  <a:lnTo>
                    <a:pt x="327659" y="46863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816099" y="1404620"/>
              <a:ext cx="537210" cy="463550"/>
            </a:xfrm>
            <a:custGeom>
              <a:avLst/>
              <a:gdLst/>
              <a:ahLst/>
              <a:cxnLst/>
              <a:rect l="l" t="t" r="r" b="b"/>
              <a:pathLst>
                <a:path w="537210" h="463550">
                  <a:moveTo>
                    <a:pt x="219710" y="0"/>
                  </a:moveTo>
                  <a:lnTo>
                    <a:pt x="214630" y="0"/>
                  </a:lnTo>
                  <a:lnTo>
                    <a:pt x="214630" y="2539"/>
                  </a:lnTo>
                  <a:lnTo>
                    <a:pt x="219710" y="2539"/>
                  </a:lnTo>
                  <a:lnTo>
                    <a:pt x="219710" y="0"/>
                  </a:lnTo>
                  <a:close/>
                </a:path>
                <a:path w="537210" h="463550">
                  <a:moveTo>
                    <a:pt x="325119" y="0"/>
                  </a:moveTo>
                  <a:lnTo>
                    <a:pt x="312420" y="0"/>
                  </a:lnTo>
                  <a:lnTo>
                    <a:pt x="312420" y="2539"/>
                  </a:lnTo>
                  <a:lnTo>
                    <a:pt x="325119" y="2539"/>
                  </a:lnTo>
                  <a:lnTo>
                    <a:pt x="325119" y="0"/>
                  </a:lnTo>
                  <a:close/>
                </a:path>
                <a:path w="537210" h="463550">
                  <a:moveTo>
                    <a:pt x="3810" y="182880"/>
                  </a:moveTo>
                  <a:lnTo>
                    <a:pt x="2539" y="182880"/>
                  </a:lnTo>
                  <a:lnTo>
                    <a:pt x="2539" y="189230"/>
                  </a:lnTo>
                  <a:lnTo>
                    <a:pt x="1269" y="189230"/>
                  </a:lnTo>
                  <a:lnTo>
                    <a:pt x="1269" y="196850"/>
                  </a:lnTo>
                  <a:lnTo>
                    <a:pt x="0" y="19685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182880"/>
                  </a:lnTo>
                  <a:close/>
                </a:path>
                <a:path w="537210" h="463550">
                  <a:moveTo>
                    <a:pt x="534670" y="175260"/>
                  </a:moveTo>
                  <a:lnTo>
                    <a:pt x="533400" y="175260"/>
                  </a:lnTo>
                  <a:lnTo>
                    <a:pt x="533400" y="219710"/>
                  </a:lnTo>
                  <a:lnTo>
                    <a:pt x="537210" y="219710"/>
                  </a:lnTo>
                  <a:lnTo>
                    <a:pt x="537210" y="182880"/>
                  </a:lnTo>
                  <a:lnTo>
                    <a:pt x="535940" y="182880"/>
                  </a:lnTo>
                  <a:lnTo>
                    <a:pt x="535940" y="179070"/>
                  </a:lnTo>
                  <a:lnTo>
                    <a:pt x="534670" y="179070"/>
                  </a:lnTo>
                  <a:lnTo>
                    <a:pt x="534670" y="175260"/>
                  </a:lnTo>
                  <a:close/>
                </a:path>
                <a:path w="537210" h="463550">
                  <a:moveTo>
                    <a:pt x="537210" y="219710"/>
                  </a:moveTo>
                  <a:lnTo>
                    <a:pt x="533400" y="219710"/>
                  </a:lnTo>
                  <a:lnTo>
                    <a:pt x="533400" y="288290"/>
                  </a:lnTo>
                  <a:lnTo>
                    <a:pt x="534670" y="288290"/>
                  </a:lnTo>
                  <a:lnTo>
                    <a:pt x="534670" y="284480"/>
                  </a:lnTo>
                  <a:lnTo>
                    <a:pt x="535940" y="284480"/>
                  </a:lnTo>
                  <a:lnTo>
                    <a:pt x="535940" y="280670"/>
                  </a:lnTo>
                  <a:lnTo>
                    <a:pt x="537210" y="280670"/>
                  </a:lnTo>
                  <a:lnTo>
                    <a:pt x="537210" y="219710"/>
                  </a:lnTo>
                  <a:close/>
                </a:path>
                <a:path w="537210" h="463550">
                  <a:moveTo>
                    <a:pt x="3810" y="219710"/>
                  </a:moveTo>
                  <a:lnTo>
                    <a:pt x="0" y="219710"/>
                  </a:lnTo>
                  <a:lnTo>
                    <a:pt x="0" y="267970"/>
                  </a:lnTo>
                  <a:lnTo>
                    <a:pt x="1269" y="267970"/>
                  </a:lnTo>
                  <a:lnTo>
                    <a:pt x="1269" y="275590"/>
                  </a:lnTo>
                  <a:lnTo>
                    <a:pt x="2539" y="275590"/>
                  </a:lnTo>
                  <a:lnTo>
                    <a:pt x="2539" y="280670"/>
                  </a:lnTo>
                  <a:lnTo>
                    <a:pt x="3810" y="280670"/>
                  </a:lnTo>
                  <a:lnTo>
                    <a:pt x="3810" y="219710"/>
                  </a:lnTo>
                  <a:close/>
                </a:path>
                <a:path w="537210" h="463550">
                  <a:moveTo>
                    <a:pt x="325119" y="462280"/>
                  </a:moveTo>
                  <a:lnTo>
                    <a:pt x="214630" y="462280"/>
                  </a:lnTo>
                  <a:lnTo>
                    <a:pt x="214630" y="463550"/>
                  </a:lnTo>
                  <a:lnTo>
                    <a:pt x="325119" y="463550"/>
                  </a:lnTo>
                  <a:lnTo>
                    <a:pt x="325119" y="462280"/>
                  </a:lnTo>
                  <a:close/>
                </a:path>
                <a:path w="537210" h="463550">
                  <a:moveTo>
                    <a:pt x="332739" y="461010"/>
                  </a:moveTo>
                  <a:lnTo>
                    <a:pt x="210819" y="461010"/>
                  </a:lnTo>
                  <a:lnTo>
                    <a:pt x="210819" y="462280"/>
                  </a:lnTo>
                  <a:lnTo>
                    <a:pt x="332739" y="462280"/>
                  </a:lnTo>
                  <a:lnTo>
                    <a:pt x="332739" y="461010"/>
                  </a:lnTo>
                  <a:close/>
                </a:path>
                <a:path w="537210" h="463550">
                  <a:moveTo>
                    <a:pt x="205739" y="459740"/>
                  </a:moveTo>
                  <a:lnTo>
                    <a:pt x="200660" y="459740"/>
                  </a:lnTo>
                  <a:lnTo>
                    <a:pt x="200660" y="461010"/>
                  </a:lnTo>
                  <a:lnTo>
                    <a:pt x="205739" y="461010"/>
                  </a:lnTo>
                  <a:lnTo>
                    <a:pt x="205739" y="459740"/>
                  </a:lnTo>
                  <a:close/>
                </a:path>
                <a:path w="537210" h="463550">
                  <a:moveTo>
                    <a:pt x="342900" y="459740"/>
                  </a:moveTo>
                  <a:lnTo>
                    <a:pt x="337819" y="459740"/>
                  </a:lnTo>
                  <a:lnTo>
                    <a:pt x="337819" y="461010"/>
                  </a:lnTo>
                  <a:lnTo>
                    <a:pt x="342900" y="461010"/>
                  </a:lnTo>
                  <a:lnTo>
                    <a:pt x="342900" y="45974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819910" y="1407160"/>
              <a:ext cx="529590" cy="457200"/>
            </a:xfrm>
            <a:custGeom>
              <a:avLst/>
              <a:gdLst/>
              <a:ahLst/>
              <a:cxnLst/>
              <a:rect l="l" t="t" r="r" b="b"/>
              <a:pathLst>
                <a:path w="529589" h="457200">
                  <a:moveTo>
                    <a:pt x="187959" y="3810"/>
                  </a:moveTo>
                  <a:lnTo>
                    <a:pt x="184150" y="3810"/>
                  </a:lnTo>
                  <a:lnTo>
                    <a:pt x="184150" y="5080"/>
                  </a:lnTo>
                  <a:lnTo>
                    <a:pt x="187959" y="5080"/>
                  </a:lnTo>
                  <a:lnTo>
                    <a:pt x="187959" y="3810"/>
                  </a:lnTo>
                  <a:close/>
                </a:path>
                <a:path w="529589" h="457200">
                  <a:moveTo>
                    <a:pt x="335279" y="1270"/>
                  </a:moveTo>
                  <a:lnTo>
                    <a:pt x="193039" y="1270"/>
                  </a:lnTo>
                  <a:lnTo>
                    <a:pt x="193039" y="3810"/>
                  </a:lnTo>
                  <a:lnTo>
                    <a:pt x="335279" y="3810"/>
                  </a:lnTo>
                  <a:lnTo>
                    <a:pt x="335279" y="1270"/>
                  </a:lnTo>
                  <a:close/>
                </a:path>
                <a:path w="529589" h="457200">
                  <a:moveTo>
                    <a:pt x="203200" y="0"/>
                  </a:moveTo>
                  <a:lnTo>
                    <a:pt x="198119" y="0"/>
                  </a:lnTo>
                  <a:lnTo>
                    <a:pt x="198119" y="1270"/>
                  </a:lnTo>
                  <a:lnTo>
                    <a:pt x="203200" y="1270"/>
                  </a:lnTo>
                  <a:lnTo>
                    <a:pt x="203200" y="0"/>
                  </a:lnTo>
                  <a:close/>
                </a:path>
                <a:path w="529589" h="457200">
                  <a:moveTo>
                    <a:pt x="330200" y="0"/>
                  </a:moveTo>
                  <a:lnTo>
                    <a:pt x="325119" y="0"/>
                  </a:lnTo>
                  <a:lnTo>
                    <a:pt x="325119" y="1270"/>
                  </a:lnTo>
                  <a:lnTo>
                    <a:pt x="330200" y="1270"/>
                  </a:lnTo>
                  <a:lnTo>
                    <a:pt x="330200" y="0"/>
                  </a:lnTo>
                  <a:close/>
                </a:path>
                <a:path w="529589" h="457200">
                  <a:moveTo>
                    <a:pt x="528319" y="165100"/>
                  </a:moveTo>
                  <a:lnTo>
                    <a:pt x="527050" y="165100"/>
                  </a:lnTo>
                  <a:lnTo>
                    <a:pt x="527050" y="166370"/>
                  </a:lnTo>
                  <a:lnTo>
                    <a:pt x="528319" y="166370"/>
                  </a:lnTo>
                  <a:lnTo>
                    <a:pt x="528319" y="165100"/>
                  </a:lnTo>
                  <a:close/>
                </a:path>
                <a:path w="529589" h="457200">
                  <a:moveTo>
                    <a:pt x="3809" y="166370"/>
                  </a:moveTo>
                  <a:lnTo>
                    <a:pt x="2539" y="166370"/>
                  </a:lnTo>
                  <a:lnTo>
                    <a:pt x="2539" y="171450"/>
                  </a:lnTo>
                  <a:lnTo>
                    <a:pt x="1269" y="171450"/>
                  </a:lnTo>
                  <a:lnTo>
                    <a:pt x="1269" y="172720"/>
                  </a:lnTo>
                  <a:lnTo>
                    <a:pt x="3809" y="172720"/>
                  </a:lnTo>
                  <a:lnTo>
                    <a:pt x="3809" y="166370"/>
                  </a:lnTo>
                  <a:close/>
                </a:path>
                <a:path w="529589" h="457200">
                  <a:moveTo>
                    <a:pt x="528319" y="166370"/>
                  </a:moveTo>
                  <a:lnTo>
                    <a:pt x="527050" y="166370"/>
                  </a:lnTo>
                  <a:lnTo>
                    <a:pt x="527050" y="172720"/>
                  </a:lnTo>
                  <a:lnTo>
                    <a:pt x="529589" y="172720"/>
                  </a:lnTo>
                  <a:lnTo>
                    <a:pt x="529589" y="168910"/>
                  </a:lnTo>
                  <a:lnTo>
                    <a:pt x="528319" y="168910"/>
                  </a:lnTo>
                  <a:lnTo>
                    <a:pt x="528319" y="166370"/>
                  </a:lnTo>
                  <a:close/>
                </a:path>
                <a:path w="529589" h="457200">
                  <a:moveTo>
                    <a:pt x="3809" y="172720"/>
                  </a:moveTo>
                  <a:lnTo>
                    <a:pt x="1269" y="172720"/>
                  </a:lnTo>
                  <a:lnTo>
                    <a:pt x="1269" y="175260"/>
                  </a:lnTo>
                  <a:lnTo>
                    <a:pt x="0" y="17526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172720"/>
                  </a:lnTo>
                  <a:close/>
                </a:path>
                <a:path w="529589" h="457200">
                  <a:moveTo>
                    <a:pt x="529589" y="172720"/>
                  </a:moveTo>
                  <a:lnTo>
                    <a:pt x="527050" y="172720"/>
                  </a:lnTo>
                  <a:lnTo>
                    <a:pt x="527050" y="217170"/>
                  </a:lnTo>
                  <a:lnTo>
                    <a:pt x="529589" y="217170"/>
                  </a:lnTo>
                  <a:lnTo>
                    <a:pt x="529589" y="172720"/>
                  </a:lnTo>
                  <a:close/>
                </a:path>
                <a:path w="529589" h="457200">
                  <a:moveTo>
                    <a:pt x="529589" y="217170"/>
                  </a:moveTo>
                  <a:lnTo>
                    <a:pt x="527050" y="217170"/>
                  </a:lnTo>
                  <a:lnTo>
                    <a:pt x="527050" y="293370"/>
                  </a:lnTo>
                  <a:lnTo>
                    <a:pt x="528319" y="293370"/>
                  </a:lnTo>
                  <a:lnTo>
                    <a:pt x="528319" y="289560"/>
                  </a:lnTo>
                  <a:lnTo>
                    <a:pt x="529589" y="289560"/>
                  </a:lnTo>
                  <a:lnTo>
                    <a:pt x="529589" y="217170"/>
                  </a:lnTo>
                  <a:close/>
                </a:path>
                <a:path w="529589" h="457200">
                  <a:moveTo>
                    <a:pt x="3809" y="217170"/>
                  </a:moveTo>
                  <a:lnTo>
                    <a:pt x="0" y="217170"/>
                  </a:lnTo>
                  <a:lnTo>
                    <a:pt x="0" y="283210"/>
                  </a:lnTo>
                  <a:lnTo>
                    <a:pt x="1269" y="283210"/>
                  </a:lnTo>
                  <a:lnTo>
                    <a:pt x="1269" y="288290"/>
                  </a:lnTo>
                  <a:lnTo>
                    <a:pt x="2539" y="288290"/>
                  </a:lnTo>
                  <a:lnTo>
                    <a:pt x="2539" y="292100"/>
                  </a:lnTo>
                  <a:lnTo>
                    <a:pt x="3809" y="292100"/>
                  </a:lnTo>
                  <a:lnTo>
                    <a:pt x="3809" y="217170"/>
                  </a:lnTo>
                  <a:close/>
                </a:path>
                <a:path w="529589" h="457200">
                  <a:moveTo>
                    <a:pt x="339089" y="455930"/>
                  </a:moveTo>
                  <a:lnTo>
                    <a:pt x="196850" y="455930"/>
                  </a:lnTo>
                  <a:lnTo>
                    <a:pt x="196850" y="457200"/>
                  </a:lnTo>
                  <a:lnTo>
                    <a:pt x="339089" y="457200"/>
                  </a:lnTo>
                  <a:lnTo>
                    <a:pt x="339089" y="455930"/>
                  </a:lnTo>
                  <a:close/>
                </a:path>
                <a:path w="529589" h="457200">
                  <a:moveTo>
                    <a:pt x="347980" y="453390"/>
                  </a:moveTo>
                  <a:lnTo>
                    <a:pt x="184150" y="453390"/>
                  </a:lnTo>
                  <a:lnTo>
                    <a:pt x="184150" y="455930"/>
                  </a:lnTo>
                  <a:lnTo>
                    <a:pt x="191769" y="455930"/>
                  </a:lnTo>
                  <a:lnTo>
                    <a:pt x="191769" y="454787"/>
                  </a:lnTo>
                  <a:lnTo>
                    <a:pt x="347980" y="454787"/>
                  </a:lnTo>
                  <a:lnTo>
                    <a:pt x="347980" y="453390"/>
                  </a:lnTo>
                  <a:close/>
                </a:path>
                <a:path w="529589" h="457200">
                  <a:moveTo>
                    <a:pt x="347980" y="454787"/>
                  </a:moveTo>
                  <a:lnTo>
                    <a:pt x="344169" y="454787"/>
                  </a:lnTo>
                  <a:lnTo>
                    <a:pt x="344169" y="455930"/>
                  </a:lnTo>
                  <a:lnTo>
                    <a:pt x="347980" y="455930"/>
                  </a:lnTo>
                  <a:lnTo>
                    <a:pt x="347980" y="454787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823719" y="1410970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80">
                  <a:moveTo>
                    <a:pt x="184150" y="1270"/>
                  </a:moveTo>
                  <a:lnTo>
                    <a:pt x="180340" y="1270"/>
                  </a:lnTo>
                  <a:lnTo>
                    <a:pt x="180340" y="2539"/>
                  </a:lnTo>
                  <a:lnTo>
                    <a:pt x="184150" y="2539"/>
                  </a:lnTo>
                  <a:lnTo>
                    <a:pt x="184150" y="1270"/>
                  </a:lnTo>
                  <a:close/>
                </a:path>
                <a:path w="523239" h="449580">
                  <a:moveTo>
                    <a:pt x="344170" y="0"/>
                  </a:moveTo>
                  <a:lnTo>
                    <a:pt x="336550" y="0"/>
                  </a:lnTo>
                  <a:lnTo>
                    <a:pt x="336550" y="2539"/>
                  </a:lnTo>
                  <a:lnTo>
                    <a:pt x="344170" y="2539"/>
                  </a:lnTo>
                  <a:lnTo>
                    <a:pt x="344170" y="0"/>
                  </a:lnTo>
                  <a:close/>
                </a:path>
                <a:path w="523239" h="449580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69" y="153670"/>
                  </a:lnTo>
                  <a:lnTo>
                    <a:pt x="1269" y="157480"/>
                  </a:lnTo>
                  <a:lnTo>
                    <a:pt x="0" y="157480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51130"/>
                  </a:lnTo>
                  <a:close/>
                </a:path>
                <a:path w="523239" h="449580">
                  <a:moveTo>
                    <a:pt x="520700" y="151130"/>
                  </a:moveTo>
                  <a:lnTo>
                    <a:pt x="519430" y="151130"/>
                  </a:lnTo>
                  <a:lnTo>
                    <a:pt x="519430" y="162560"/>
                  </a:lnTo>
                  <a:lnTo>
                    <a:pt x="523240" y="162560"/>
                  </a:lnTo>
                  <a:lnTo>
                    <a:pt x="523240" y="157480"/>
                  </a:lnTo>
                  <a:lnTo>
                    <a:pt x="521969" y="157480"/>
                  </a:lnTo>
                  <a:lnTo>
                    <a:pt x="521969" y="153670"/>
                  </a:lnTo>
                  <a:lnTo>
                    <a:pt x="520700" y="153670"/>
                  </a:lnTo>
                  <a:lnTo>
                    <a:pt x="520700" y="151130"/>
                  </a:lnTo>
                  <a:close/>
                </a:path>
                <a:path w="523239" h="449580">
                  <a:moveTo>
                    <a:pt x="381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62560"/>
                  </a:lnTo>
                  <a:close/>
                </a:path>
                <a:path w="523239" h="449580">
                  <a:moveTo>
                    <a:pt x="523240" y="162560"/>
                  </a:moveTo>
                  <a:lnTo>
                    <a:pt x="519430" y="162560"/>
                  </a:lnTo>
                  <a:lnTo>
                    <a:pt x="519430" y="168910"/>
                  </a:lnTo>
                  <a:lnTo>
                    <a:pt x="523240" y="168910"/>
                  </a:lnTo>
                  <a:lnTo>
                    <a:pt x="523240" y="162560"/>
                  </a:lnTo>
                  <a:close/>
                </a:path>
                <a:path w="523239" h="449580">
                  <a:moveTo>
                    <a:pt x="3810" y="168910"/>
                  </a:moveTo>
                  <a:lnTo>
                    <a:pt x="0" y="16891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168910"/>
                  </a:lnTo>
                  <a:close/>
                </a:path>
                <a:path w="523239" h="449580">
                  <a:moveTo>
                    <a:pt x="523240" y="168910"/>
                  </a:moveTo>
                  <a:lnTo>
                    <a:pt x="519430" y="168910"/>
                  </a:lnTo>
                  <a:lnTo>
                    <a:pt x="519430" y="213360"/>
                  </a:lnTo>
                  <a:lnTo>
                    <a:pt x="523240" y="213360"/>
                  </a:lnTo>
                  <a:lnTo>
                    <a:pt x="523240" y="168910"/>
                  </a:lnTo>
                  <a:close/>
                </a:path>
                <a:path w="523239" h="449580">
                  <a:moveTo>
                    <a:pt x="3810" y="213360"/>
                  </a:moveTo>
                  <a:lnTo>
                    <a:pt x="0" y="213360"/>
                  </a:lnTo>
                  <a:lnTo>
                    <a:pt x="0" y="293370"/>
                  </a:lnTo>
                  <a:lnTo>
                    <a:pt x="1269" y="293370"/>
                  </a:lnTo>
                  <a:lnTo>
                    <a:pt x="1269" y="297180"/>
                  </a:lnTo>
                  <a:lnTo>
                    <a:pt x="2540" y="297180"/>
                  </a:lnTo>
                  <a:lnTo>
                    <a:pt x="2540" y="299720"/>
                  </a:lnTo>
                  <a:lnTo>
                    <a:pt x="3810" y="299720"/>
                  </a:lnTo>
                  <a:lnTo>
                    <a:pt x="3810" y="213360"/>
                  </a:lnTo>
                  <a:close/>
                </a:path>
                <a:path w="523239" h="449580">
                  <a:moveTo>
                    <a:pt x="523240" y="213360"/>
                  </a:moveTo>
                  <a:lnTo>
                    <a:pt x="519430" y="213360"/>
                  </a:lnTo>
                  <a:lnTo>
                    <a:pt x="519430" y="299720"/>
                  </a:lnTo>
                  <a:lnTo>
                    <a:pt x="520700" y="299720"/>
                  </a:lnTo>
                  <a:lnTo>
                    <a:pt x="520700" y="297180"/>
                  </a:lnTo>
                  <a:lnTo>
                    <a:pt x="521969" y="297180"/>
                  </a:lnTo>
                  <a:lnTo>
                    <a:pt x="521969" y="293370"/>
                  </a:lnTo>
                  <a:lnTo>
                    <a:pt x="523240" y="293370"/>
                  </a:lnTo>
                  <a:lnTo>
                    <a:pt x="523240" y="213360"/>
                  </a:lnTo>
                  <a:close/>
                </a:path>
                <a:path w="523239" h="449580">
                  <a:moveTo>
                    <a:pt x="349250" y="448310"/>
                  </a:moveTo>
                  <a:lnTo>
                    <a:pt x="177800" y="448310"/>
                  </a:lnTo>
                  <a:lnTo>
                    <a:pt x="177800" y="449580"/>
                  </a:lnTo>
                  <a:lnTo>
                    <a:pt x="349250" y="449580"/>
                  </a:lnTo>
                  <a:lnTo>
                    <a:pt x="349250" y="448310"/>
                  </a:lnTo>
                  <a:close/>
                </a:path>
                <a:path w="523239" h="449580">
                  <a:moveTo>
                    <a:pt x="358140" y="445770"/>
                  </a:moveTo>
                  <a:lnTo>
                    <a:pt x="168910" y="445770"/>
                  </a:lnTo>
                  <a:lnTo>
                    <a:pt x="168910" y="448310"/>
                  </a:lnTo>
                  <a:lnTo>
                    <a:pt x="173990" y="448310"/>
                  </a:lnTo>
                  <a:lnTo>
                    <a:pt x="173990" y="447167"/>
                  </a:lnTo>
                  <a:lnTo>
                    <a:pt x="358140" y="447167"/>
                  </a:lnTo>
                  <a:lnTo>
                    <a:pt x="358140" y="445770"/>
                  </a:lnTo>
                  <a:close/>
                </a:path>
                <a:path w="523239" h="449580">
                  <a:moveTo>
                    <a:pt x="358140" y="447167"/>
                  </a:moveTo>
                  <a:lnTo>
                    <a:pt x="353060" y="447167"/>
                  </a:lnTo>
                  <a:lnTo>
                    <a:pt x="353060" y="448310"/>
                  </a:lnTo>
                  <a:lnTo>
                    <a:pt x="358140" y="448310"/>
                  </a:lnTo>
                  <a:lnTo>
                    <a:pt x="358140" y="447167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827529" y="1413510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30">
                  <a:moveTo>
                    <a:pt x="157480" y="3810"/>
                  </a:moveTo>
                  <a:lnTo>
                    <a:pt x="153669" y="3810"/>
                  </a:lnTo>
                  <a:lnTo>
                    <a:pt x="153669" y="5080"/>
                  </a:lnTo>
                  <a:lnTo>
                    <a:pt x="157480" y="5080"/>
                  </a:lnTo>
                  <a:lnTo>
                    <a:pt x="157480" y="3810"/>
                  </a:lnTo>
                  <a:close/>
                </a:path>
                <a:path w="515619" h="443230">
                  <a:moveTo>
                    <a:pt x="350519" y="1270"/>
                  </a:moveTo>
                  <a:lnTo>
                    <a:pt x="162559" y="1270"/>
                  </a:lnTo>
                  <a:lnTo>
                    <a:pt x="162559" y="3810"/>
                  </a:lnTo>
                  <a:lnTo>
                    <a:pt x="350519" y="3810"/>
                  </a:lnTo>
                  <a:lnTo>
                    <a:pt x="350519" y="1270"/>
                  </a:lnTo>
                  <a:close/>
                </a:path>
                <a:path w="515619" h="443230">
                  <a:moveTo>
                    <a:pt x="170180" y="0"/>
                  </a:moveTo>
                  <a:lnTo>
                    <a:pt x="166369" y="0"/>
                  </a:lnTo>
                  <a:lnTo>
                    <a:pt x="166369" y="1270"/>
                  </a:lnTo>
                  <a:lnTo>
                    <a:pt x="170180" y="1270"/>
                  </a:lnTo>
                  <a:lnTo>
                    <a:pt x="170180" y="0"/>
                  </a:lnTo>
                  <a:close/>
                </a:path>
                <a:path w="515619" h="443230">
                  <a:moveTo>
                    <a:pt x="346709" y="0"/>
                  </a:moveTo>
                  <a:lnTo>
                    <a:pt x="342900" y="0"/>
                  </a:lnTo>
                  <a:lnTo>
                    <a:pt x="342900" y="1270"/>
                  </a:lnTo>
                  <a:lnTo>
                    <a:pt x="346709" y="1270"/>
                  </a:lnTo>
                  <a:lnTo>
                    <a:pt x="346709" y="0"/>
                  </a:lnTo>
                  <a:close/>
                </a:path>
                <a:path w="515619" h="443230">
                  <a:moveTo>
                    <a:pt x="2539" y="142240"/>
                  </a:moveTo>
                  <a:lnTo>
                    <a:pt x="1269" y="142240"/>
                  </a:lnTo>
                  <a:lnTo>
                    <a:pt x="1269" y="144780"/>
                  </a:lnTo>
                  <a:lnTo>
                    <a:pt x="0" y="144780"/>
                  </a:lnTo>
                  <a:lnTo>
                    <a:pt x="0" y="160020"/>
                  </a:lnTo>
                  <a:lnTo>
                    <a:pt x="2539" y="160020"/>
                  </a:lnTo>
                  <a:lnTo>
                    <a:pt x="2539" y="142240"/>
                  </a:lnTo>
                  <a:close/>
                </a:path>
                <a:path w="515619" h="443230">
                  <a:moveTo>
                    <a:pt x="513080" y="139700"/>
                  </a:moveTo>
                  <a:lnTo>
                    <a:pt x="511809" y="139700"/>
                  </a:lnTo>
                  <a:lnTo>
                    <a:pt x="511809" y="160020"/>
                  </a:lnTo>
                  <a:lnTo>
                    <a:pt x="515619" y="160020"/>
                  </a:lnTo>
                  <a:lnTo>
                    <a:pt x="515619" y="144780"/>
                  </a:lnTo>
                  <a:lnTo>
                    <a:pt x="514350" y="144780"/>
                  </a:lnTo>
                  <a:lnTo>
                    <a:pt x="514350" y="142240"/>
                  </a:lnTo>
                  <a:lnTo>
                    <a:pt x="513080" y="142240"/>
                  </a:lnTo>
                  <a:lnTo>
                    <a:pt x="513080" y="139700"/>
                  </a:lnTo>
                  <a:close/>
                </a:path>
                <a:path w="515619" h="443230">
                  <a:moveTo>
                    <a:pt x="253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2539" y="166370"/>
                  </a:lnTo>
                  <a:lnTo>
                    <a:pt x="2539" y="160020"/>
                  </a:lnTo>
                  <a:close/>
                </a:path>
                <a:path w="515619" h="443230">
                  <a:moveTo>
                    <a:pt x="515619" y="160020"/>
                  </a:moveTo>
                  <a:lnTo>
                    <a:pt x="511809" y="160020"/>
                  </a:lnTo>
                  <a:lnTo>
                    <a:pt x="511809" y="166370"/>
                  </a:lnTo>
                  <a:lnTo>
                    <a:pt x="515619" y="166370"/>
                  </a:lnTo>
                  <a:lnTo>
                    <a:pt x="515619" y="160020"/>
                  </a:lnTo>
                  <a:close/>
                </a:path>
                <a:path w="515619" h="443230">
                  <a:moveTo>
                    <a:pt x="2539" y="166370"/>
                  </a:moveTo>
                  <a:lnTo>
                    <a:pt x="0" y="166370"/>
                  </a:lnTo>
                  <a:lnTo>
                    <a:pt x="0" y="210820"/>
                  </a:lnTo>
                  <a:lnTo>
                    <a:pt x="2539" y="210820"/>
                  </a:lnTo>
                  <a:lnTo>
                    <a:pt x="2539" y="166370"/>
                  </a:lnTo>
                  <a:close/>
                </a:path>
                <a:path w="515619" h="443230">
                  <a:moveTo>
                    <a:pt x="515619" y="166370"/>
                  </a:moveTo>
                  <a:lnTo>
                    <a:pt x="511809" y="166370"/>
                  </a:lnTo>
                  <a:lnTo>
                    <a:pt x="511809" y="210820"/>
                  </a:lnTo>
                  <a:lnTo>
                    <a:pt x="515619" y="210820"/>
                  </a:lnTo>
                  <a:lnTo>
                    <a:pt x="515619" y="166370"/>
                  </a:lnTo>
                  <a:close/>
                </a:path>
                <a:path w="515619" h="443230">
                  <a:moveTo>
                    <a:pt x="515619" y="210820"/>
                  </a:moveTo>
                  <a:lnTo>
                    <a:pt x="511809" y="210820"/>
                  </a:lnTo>
                  <a:lnTo>
                    <a:pt x="511809" y="306070"/>
                  </a:lnTo>
                  <a:lnTo>
                    <a:pt x="513080" y="306070"/>
                  </a:lnTo>
                  <a:lnTo>
                    <a:pt x="513080" y="303530"/>
                  </a:lnTo>
                  <a:lnTo>
                    <a:pt x="514350" y="303530"/>
                  </a:lnTo>
                  <a:lnTo>
                    <a:pt x="514350" y="300990"/>
                  </a:lnTo>
                  <a:lnTo>
                    <a:pt x="515619" y="300990"/>
                  </a:lnTo>
                  <a:lnTo>
                    <a:pt x="515619" y="210820"/>
                  </a:lnTo>
                  <a:close/>
                </a:path>
                <a:path w="515619" h="443230">
                  <a:moveTo>
                    <a:pt x="2539" y="210820"/>
                  </a:moveTo>
                  <a:lnTo>
                    <a:pt x="0" y="210820"/>
                  </a:lnTo>
                  <a:lnTo>
                    <a:pt x="0" y="300990"/>
                  </a:lnTo>
                  <a:lnTo>
                    <a:pt x="1269" y="300990"/>
                  </a:lnTo>
                  <a:lnTo>
                    <a:pt x="1269" y="303530"/>
                  </a:lnTo>
                  <a:lnTo>
                    <a:pt x="2539" y="303530"/>
                  </a:lnTo>
                  <a:lnTo>
                    <a:pt x="2539" y="210820"/>
                  </a:lnTo>
                  <a:close/>
                </a:path>
                <a:path w="515619" h="443230">
                  <a:moveTo>
                    <a:pt x="361950" y="440817"/>
                  </a:moveTo>
                  <a:lnTo>
                    <a:pt x="157480" y="440817"/>
                  </a:lnTo>
                  <a:lnTo>
                    <a:pt x="157480" y="443230"/>
                  </a:lnTo>
                  <a:lnTo>
                    <a:pt x="161289" y="443230"/>
                  </a:lnTo>
                  <a:lnTo>
                    <a:pt x="161289" y="442087"/>
                  </a:lnTo>
                  <a:lnTo>
                    <a:pt x="361950" y="442087"/>
                  </a:lnTo>
                  <a:lnTo>
                    <a:pt x="361950" y="440817"/>
                  </a:lnTo>
                  <a:close/>
                </a:path>
                <a:path w="515619" h="443230">
                  <a:moveTo>
                    <a:pt x="361950" y="442087"/>
                  </a:moveTo>
                  <a:lnTo>
                    <a:pt x="358139" y="442087"/>
                  </a:lnTo>
                  <a:lnTo>
                    <a:pt x="358139" y="443230"/>
                  </a:lnTo>
                  <a:lnTo>
                    <a:pt x="361950" y="443230"/>
                  </a:lnTo>
                  <a:lnTo>
                    <a:pt x="361950" y="442087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974850" y="1417319"/>
              <a:ext cx="219710" cy="3810"/>
            </a:xfrm>
            <a:custGeom>
              <a:avLst/>
              <a:gdLst/>
              <a:ahLst/>
              <a:cxnLst/>
              <a:rect l="l" t="t" r="r" b="b"/>
              <a:pathLst>
                <a:path w="219710" h="3809">
                  <a:moveTo>
                    <a:pt x="381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2540"/>
                  </a:lnTo>
                  <a:close/>
                </a:path>
                <a:path w="219710" h="3809">
                  <a:moveTo>
                    <a:pt x="212090" y="0"/>
                  </a:moveTo>
                  <a:lnTo>
                    <a:pt x="208280" y="0"/>
                  </a:lnTo>
                  <a:lnTo>
                    <a:pt x="208280" y="1270"/>
                  </a:lnTo>
                  <a:lnTo>
                    <a:pt x="10160" y="1270"/>
                  </a:lnTo>
                  <a:lnTo>
                    <a:pt x="10160" y="0"/>
                  </a:lnTo>
                  <a:lnTo>
                    <a:pt x="6350" y="0"/>
                  </a:lnTo>
                  <a:lnTo>
                    <a:pt x="6350" y="1270"/>
                  </a:lnTo>
                  <a:lnTo>
                    <a:pt x="6350" y="2540"/>
                  </a:lnTo>
                  <a:lnTo>
                    <a:pt x="212090" y="2540"/>
                  </a:lnTo>
                  <a:lnTo>
                    <a:pt x="212090" y="1397"/>
                  </a:lnTo>
                  <a:lnTo>
                    <a:pt x="212090" y="1270"/>
                  </a:lnTo>
                  <a:lnTo>
                    <a:pt x="212090" y="0"/>
                  </a:lnTo>
                  <a:close/>
                </a:path>
                <a:path w="219710" h="3809">
                  <a:moveTo>
                    <a:pt x="219710" y="2540"/>
                  </a:moveTo>
                  <a:lnTo>
                    <a:pt x="217170" y="2540"/>
                  </a:lnTo>
                  <a:lnTo>
                    <a:pt x="217170" y="3810"/>
                  </a:lnTo>
                  <a:lnTo>
                    <a:pt x="219710" y="3810"/>
                  </a:lnTo>
                  <a:lnTo>
                    <a:pt x="219710" y="254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833879" y="1540510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3040"/>
                  </a:lnTo>
                </a:path>
              </a:pathLst>
            </a:custGeom>
            <a:ln w="3809">
              <a:solidFill>
                <a:srgbClr val="FF0D0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335529" y="1537970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19">
                  <a:moveTo>
                    <a:pt x="0" y="0"/>
                  </a:moveTo>
                  <a:lnTo>
                    <a:pt x="0" y="198120"/>
                  </a:lnTo>
                </a:path>
              </a:pathLst>
            </a:custGeom>
            <a:ln w="3175">
              <a:solidFill>
                <a:srgbClr val="FF0D0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973579" y="1850389"/>
              <a:ext cx="224790" cy="3810"/>
            </a:xfrm>
            <a:custGeom>
              <a:avLst/>
              <a:gdLst/>
              <a:ahLst/>
              <a:cxnLst/>
              <a:rect l="l" t="t" r="r" b="b"/>
              <a:pathLst>
                <a:path w="224789" h="3810">
                  <a:moveTo>
                    <a:pt x="218440" y="2540"/>
                  </a:moveTo>
                  <a:lnTo>
                    <a:pt x="5080" y="2540"/>
                  </a:lnTo>
                  <a:lnTo>
                    <a:pt x="5080" y="3810"/>
                  </a:lnTo>
                  <a:lnTo>
                    <a:pt x="218440" y="3810"/>
                  </a:lnTo>
                  <a:lnTo>
                    <a:pt x="218440" y="2540"/>
                  </a:lnTo>
                  <a:close/>
                </a:path>
                <a:path w="224789" h="3810">
                  <a:moveTo>
                    <a:pt x="224790" y="1397"/>
                  </a:moveTo>
                  <a:lnTo>
                    <a:pt x="222250" y="1397"/>
                  </a:lnTo>
                  <a:lnTo>
                    <a:pt x="222250" y="2540"/>
                  </a:lnTo>
                  <a:lnTo>
                    <a:pt x="224790" y="2540"/>
                  </a:lnTo>
                  <a:lnTo>
                    <a:pt x="224790" y="1397"/>
                  </a:lnTo>
                  <a:close/>
                </a:path>
                <a:path w="224789" h="3810">
                  <a:moveTo>
                    <a:pt x="2247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224790" y="1270"/>
                  </a:lnTo>
                  <a:lnTo>
                    <a:pt x="224790" y="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964690" y="1421129"/>
              <a:ext cx="243840" cy="429259"/>
            </a:xfrm>
            <a:custGeom>
              <a:avLst/>
              <a:gdLst/>
              <a:ahLst/>
              <a:cxnLst/>
              <a:rect l="l" t="t" r="r" b="b"/>
              <a:pathLst>
                <a:path w="243839" h="429260">
                  <a:moveTo>
                    <a:pt x="5080" y="2540"/>
                  </a:moveTo>
                  <a:lnTo>
                    <a:pt x="1270" y="2540"/>
                  </a:lnTo>
                  <a:lnTo>
                    <a:pt x="1270" y="3937"/>
                  </a:lnTo>
                  <a:lnTo>
                    <a:pt x="5080" y="3937"/>
                  </a:lnTo>
                  <a:lnTo>
                    <a:pt x="5080" y="2540"/>
                  </a:lnTo>
                  <a:close/>
                </a:path>
                <a:path w="243839" h="429260">
                  <a:moveTo>
                    <a:pt x="232410" y="0"/>
                  </a:moveTo>
                  <a:lnTo>
                    <a:pt x="7620" y="0"/>
                  </a:lnTo>
                  <a:lnTo>
                    <a:pt x="7620" y="2540"/>
                  </a:lnTo>
                  <a:lnTo>
                    <a:pt x="232410" y="2540"/>
                  </a:lnTo>
                  <a:lnTo>
                    <a:pt x="232410" y="0"/>
                  </a:lnTo>
                  <a:close/>
                </a:path>
                <a:path w="243839" h="429260">
                  <a:moveTo>
                    <a:pt x="238760" y="2540"/>
                  </a:moveTo>
                  <a:lnTo>
                    <a:pt x="234950" y="2540"/>
                  </a:lnTo>
                  <a:lnTo>
                    <a:pt x="234950" y="3937"/>
                  </a:lnTo>
                  <a:lnTo>
                    <a:pt x="238760" y="3937"/>
                  </a:lnTo>
                  <a:lnTo>
                    <a:pt x="238760" y="2540"/>
                  </a:lnTo>
                  <a:close/>
                </a:path>
                <a:path w="243839" h="429260">
                  <a:moveTo>
                    <a:pt x="240030" y="428117"/>
                  </a:moveTo>
                  <a:lnTo>
                    <a:pt x="237477" y="428117"/>
                  </a:lnTo>
                  <a:lnTo>
                    <a:pt x="237477" y="429260"/>
                  </a:lnTo>
                  <a:lnTo>
                    <a:pt x="240030" y="429260"/>
                  </a:lnTo>
                  <a:lnTo>
                    <a:pt x="240030" y="428117"/>
                  </a:lnTo>
                  <a:close/>
                </a:path>
                <a:path w="243839" h="429260">
                  <a:moveTo>
                    <a:pt x="243827" y="425450"/>
                  </a:moveTo>
                  <a:lnTo>
                    <a:pt x="0" y="425450"/>
                  </a:lnTo>
                  <a:lnTo>
                    <a:pt x="0" y="426847"/>
                  </a:lnTo>
                  <a:lnTo>
                    <a:pt x="3810" y="426847"/>
                  </a:lnTo>
                  <a:lnTo>
                    <a:pt x="3810" y="427990"/>
                  </a:lnTo>
                  <a:lnTo>
                    <a:pt x="3810" y="429260"/>
                  </a:lnTo>
                  <a:lnTo>
                    <a:pt x="6350" y="429260"/>
                  </a:lnTo>
                  <a:lnTo>
                    <a:pt x="6350" y="427990"/>
                  </a:lnTo>
                  <a:lnTo>
                    <a:pt x="240030" y="427990"/>
                  </a:lnTo>
                  <a:lnTo>
                    <a:pt x="240030" y="426847"/>
                  </a:lnTo>
                  <a:lnTo>
                    <a:pt x="243827" y="426847"/>
                  </a:lnTo>
                  <a:lnTo>
                    <a:pt x="243827" y="42545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837690" y="1425067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810" y="110362"/>
                  </a:moveTo>
                  <a:lnTo>
                    <a:pt x="1270" y="110362"/>
                  </a:lnTo>
                  <a:lnTo>
                    <a:pt x="1270" y="112902"/>
                  </a:lnTo>
                  <a:lnTo>
                    <a:pt x="0" y="112902"/>
                  </a:lnTo>
                  <a:lnTo>
                    <a:pt x="0" y="116712"/>
                  </a:lnTo>
                  <a:lnTo>
                    <a:pt x="3810" y="116712"/>
                  </a:lnTo>
                  <a:lnTo>
                    <a:pt x="3810" y="110362"/>
                  </a:lnTo>
                  <a:close/>
                </a:path>
                <a:path w="494030" h="421639">
                  <a:moveTo>
                    <a:pt x="494030" y="109092"/>
                  </a:moveTo>
                  <a:lnTo>
                    <a:pt x="492760" y="109092"/>
                  </a:lnTo>
                  <a:lnTo>
                    <a:pt x="492760" y="110362"/>
                  </a:lnTo>
                  <a:lnTo>
                    <a:pt x="490220" y="110362"/>
                  </a:lnTo>
                  <a:lnTo>
                    <a:pt x="490220" y="116712"/>
                  </a:lnTo>
                  <a:lnTo>
                    <a:pt x="494030" y="116712"/>
                  </a:lnTo>
                  <a:lnTo>
                    <a:pt x="494030" y="109092"/>
                  </a:lnTo>
                  <a:close/>
                </a:path>
                <a:path w="494030" h="421639">
                  <a:moveTo>
                    <a:pt x="491490" y="106552"/>
                  </a:moveTo>
                  <a:lnTo>
                    <a:pt x="490220" y="106552"/>
                  </a:lnTo>
                  <a:lnTo>
                    <a:pt x="490220" y="109092"/>
                  </a:lnTo>
                  <a:lnTo>
                    <a:pt x="491490" y="109092"/>
                  </a:lnTo>
                  <a:lnTo>
                    <a:pt x="491490" y="106552"/>
                  </a:lnTo>
                  <a:close/>
                </a:path>
                <a:path w="494030" h="421639">
                  <a:moveTo>
                    <a:pt x="374650" y="2412"/>
                  </a:moveTo>
                  <a:lnTo>
                    <a:pt x="120650" y="2412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412"/>
                  </a:lnTo>
                  <a:close/>
                </a:path>
                <a:path w="494030" h="421639">
                  <a:moveTo>
                    <a:pt x="125730" y="1142"/>
                  </a:moveTo>
                  <a:lnTo>
                    <a:pt x="123190" y="1142"/>
                  </a:lnTo>
                  <a:lnTo>
                    <a:pt x="123190" y="2412"/>
                  </a:lnTo>
                  <a:lnTo>
                    <a:pt x="125730" y="2412"/>
                  </a:lnTo>
                  <a:lnTo>
                    <a:pt x="125730" y="1142"/>
                  </a:lnTo>
                  <a:close/>
                </a:path>
                <a:path w="494030" h="421639">
                  <a:moveTo>
                    <a:pt x="372110" y="1142"/>
                  </a:moveTo>
                  <a:lnTo>
                    <a:pt x="368300" y="1142"/>
                  </a:lnTo>
                  <a:lnTo>
                    <a:pt x="368300" y="2412"/>
                  </a:lnTo>
                  <a:lnTo>
                    <a:pt x="372110" y="2412"/>
                  </a:lnTo>
                  <a:lnTo>
                    <a:pt x="372110" y="1142"/>
                  </a:lnTo>
                  <a:close/>
                </a:path>
                <a:path w="494030" h="421639">
                  <a:moveTo>
                    <a:pt x="365760" y="0"/>
                  </a:moveTo>
                  <a:lnTo>
                    <a:pt x="128270" y="0"/>
                  </a:lnTo>
                  <a:lnTo>
                    <a:pt x="128270" y="1142"/>
                  </a:lnTo>
                  <a:lnTo>
                    <a:pt x="365760" y="1142"/>
                  </a:lnTo>
                  <a:lnTo>
                    <a:pt x="365760" y="0"/>
                  </a:lnTo>
                  <a:close/>
                </a:path>
                <a:path w="494030" h="421639">
                  <a:moveTo>
                    <a:pt x="3810" y="116713"/>
                  </a:moveTo>
                  <a:lnTo>
                    <a:pt x="0" y="116713"/>
                  </a:lnTo>
                  <a:lnTo>
                    <a:pt x="0" y="148462"/>
                  </a:lnTo>
                  <a:lnTo>
                    <a:pt x="3810" y="148462"/>
                  </a:lnTo>
                  <a:lnTo>
                    <a:pt x="3810" y="116713"/>
                  </a:lnTo>
                  <a:close/>
                </a:path>
                <a:path w="494030" h="421639">
                  <a:moveTo>
                    <a:pt x="494030" y="116713"/>
                  </a:moveTo>
                  <a:lnTo>
                    <a:pt x="490220" y="116713"/>
                  </a:lnTo>
                  <a:lnTo>
                    <a:pt x="490220" y="148462"/>
                  </a:lnTo>
                  <a:lnTo>
                    <a:pt x="494030" y="148462"/>
                  </a:lnTo>
                  <a:lnTo>
                    <a:pt x="494030" y="116713"/>
                  </a:lnTo>
                  <a:close/>
                </a:path>
                <a:path w="494030" h="421639">
                  <a:moveTo>
                    <a:pt x="3810" y="148463"/>
                  </a:moveTo>
                  <a:lnTo>
                    <a:pt x="0" y="148463"/>
                  </a:lnTo>
                  <a:lnTo>
                    <a:pt x="0" y="154812"/>
                  </a:lnTo>
                  <a:lnTo>
                    <a:pt x="3810" y="154812"/>
                  </a:lnTo>
                  <a:lnTo>
                    <a:pt x="3810" y="148463"/>
                  </a:lnTo>
                  <a:close/>
                </a:path>
                <a:path w="494030" h="421639">
                  <a:moveTo>
                    <a:pt x="494030" y="148463"/>
                  </a:moveTo>
                  <a:lnTo>
                    <a:pt x="490220" y="148463"/>
                  </a:lnTo>
                  <a:lnTo>
                    <a:pt x="490220" y="154812"/>
                  </a:lnTo>
                  <a:lnTo>
                    <a:pt x="494030" y="154812"/>
                  </a:lnTo>
                  <a:lnTo>
                    <a:pt x="494030" y="148463"/>
                  </a:lnTo>
                  <a:close/>
                </a:path>
                <a:path w="494030" h="421639">
                  <a:moveTo>
                    <a:pt x="3810" y="154813"/>
                  </a:moveTo>
                  <a:lnTo>
                    <a:pt x="0" y="154813"/>
                  </a:lnTo>
                  <a:lnTo>
                    <a:pt x="0" y="199262"/>
                  </a:lnTo>
                  <a:lnTo>
                    <a:pt x="3810" y="199262"/>
                  </a:lnTo>
                  <a:lnTo>
                    <a:pt x="3810" y="154813"/>
                  </a:lnTo>
                  <a:close/>
                </a:path>
                <a:path w="494030" h="421639">
                  <a:moveTo>
                    <a:pt x="494030" y="154813"/>
                  </a:moveTo>
                  <a:lnTo>
                    <a:pt x="490220" y="154813"/>
                  </a:lnTo>
                  <a:lnTo>
                    <a:pt x="490220" y="199262"/>
                  </a:lnTo>
                  <a:lnTo>
                    <a:pt x="494030" y="199262"/>
                  </a:lnTo>
                  <a:lnTo>
                    <a:pt x="494030" y="154813"/>
                  </a:lnTo>
                  <a:close/>
                </a:path>
                <a:path w="494030" h="421639">
                  <a:moveTo>
                    <a:pt x="3810" y="199263"/>
                  </a:moveTo>
                  <a:lnTo>
                    <a:pt x="0" y="19926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199263"/>
                  </a:lnTo>
                  <a:close/>
                </a:path>
                <a:path w="494030" h="421639">
                  <a:moveTo>
                    <a:pt x="494030" y="199263"/>
                  </a:moveTo>
                  <a:lnTo>
                    <a:pt x="490220" y="199263"/>
                  </a:lnTo>
                  <a:lnTo>
                    <a:pt x="490220" y="300863"/>
                  </a:lnTo>
                  <a:lnTo>
                    <a:pt x="494030" y="300863"/>
                  </a:lnTo>
                  <a:lnTo>
                    <a:pt x="494030" y="199263"/>
                  </a:lnTo>
                  <a:close/>
                </a:path>
                <a:path w="494030" h="421639">
                  <a:moveTo>
                    <a:pt x="3810" y="300863"/>
                  </a:moveTo>
                  <a:lnTo>
                    <a:pt x="0" y="300863"/>
                  </a:lnTo>
                  <a:lnTo>
                    <a:pt x="0" y="311023"/>
                  </a:lnTo>
                  <a:lnTo>
                    <a:pt x="1270" y="311023"/>
                  </a:lnTo>
                  <a:lnTo>
                    <a:pt x="1270" y="313563"/>
                  </a:lnTo>
                  <a:lnTo>
                    <a:pt x="3810" y="313563"/>
                  </a:lnTo>
                  <a:lnTo>
                    <a:pt x="3810" y="300863"/>
                  </a:lnTo>
                  <a:close/>
                </a:path>
                <a:path w="494030" h="421639">
                  <a:moveTo>
                    <a:pt x="494030" y="300863"/>
                  </a:moveTo>
                  <a:lnTo>
                    <a:pt x="490220" y="300863"/>
                  </a:lnTo>
                  <a:lnTo>
                    <a:pt x="490220" y="313563"/>
                  </a:lnTo>
                  <a:lnTo>
                    <a:pt x="494030" y="313563"/>
                  </a:lnTo>
                  <a:lnTo>
                    <a:pt x="494030" y="300863"/>
                  </a:lnTo>
                  <a:close/>
                </a:path>
                <a:path w="494030" h="421639">
                  <a:moveTo>
                    <a:pt x="375920" y="419100"/>
                  </a:moveTo>
                  <a:lnTo>
                    <a:pt x="121920" y="419100"/>
                  </a:lnTo>
                  <a:lnTo>
                    <a:pt x="121920" y="421513"/>
                  </a:lnTo>
                  <a:lnTo>
                    <a:pt x="124460" y="421513"/>
                  </a:lnTo>
                  <a:lnTo>
                    <a:pt x="124460" y="420370"/>
                  </a:lnTo>
                  <a:lnTo>
                    <a:pt x="375920" y="420370"/>
                  </a:lnTo>
                  <a:lnTo>
                    <a:pt x="375920" y="419100"/>
                  </a:lnTo>
                  <a:close/>
                </a:path>
                <a:path w="494030" h="421639">
                  <a:moveTo>
                    <a:pt x="375920" y="420370"/>
                  </a:moveTo>
                  <a:lnTo>
                    <a:pt x="373380" y="420370"/>
                  </a:lnTo>
                  <a:lnTo>
                    <a:pt x="373380" y="421513"/>
                  </a:lnTo>
                  <a:lnTo>
                    <a:pt x="375920" y="421513"/>
                  </a:lnTo>
                  <a:lnTo>
                    <a:pt x="375920" y="420370"/>
                  </a:lnTo>
                  <a:close/>
                </a:path>
                <a:path w="494030" h="421639">
                  <a:moveTo>
                    <a:pt x="118110" y="417829"/>
                  </a:moveTo>
                  <a:lnTo>
                    <a:pt x="116840" y="417829"/>
                  </a:lnTo>
                  <a:lnTo>
                    <a:pt x="116840" y="419100"/>
                  </a:lnTo>
                  <a:lnTo>
                    <a:pt x="118110" y="419100"/>
                  </a:lnTo>
                  <a:lnTo>
                    <a:pt x="118110" y="417829"/>
                  </a:lnTo>
                  <a:close/>
                </a:path>
                <a:path w="494030" h="421639">
                  <a:moveTo>
                    <a:pt x="381000" y="417829"/>
                  </a:moveTo>
                  <a:lnTo>
                    <a:pt x="378460" y="417829"/>
                  </a:lnTo>
                  <a:lnTo>
                    <a:pt x="378460" y="419100"/>
                  </a:lnTo>
                  <a:lnTo>
                    <a:pt x="381000" y="419100"/>
                  </a:lnTo>
                  <a:lnTo>
                    <a:pt x="381000" y="417829"/>
                  </a:lnTo>
                  <a:close/>
                </a:path>
                <a:path w="494030" h="421639">
                  <a:moveTo>
                    <a:pt x="492760" y="314960"/>
                  </a:moveTo>
                  <a:lnTo>
                    <a:pt x="490220" y="314960"/>
                  </a:lnTo>
                  <a:lnTo>
                    <a:pt x="490220" y="319913"/>
                  </a:lnTo>
                  <a:lnTo>
                    <a:pt x="491490" y="319913"/>
                  </a:lnTo>
                  <a:lnTo>
                    <a:pt x="491490" y="317500"/>
                  </a:lnTo>
                  <a:lnTo>
                    <a:pt x="492760" y="317500"/>
                  </a:lnTo>
                  <a:lnTo>
                    <a:pt x="492760" y="314960"/>
                  </a:lnTo>
                  <a:close/>
                </a:path>
                <a:path w="494030" h="421639">
                  <a:moveTo>
                    <a:pt x="3810" y="314960"/>
                  </a:moveTo>
                  <a:lnTo>
                    <a:pt x="2540" y="314960"/>
                  </a:lnTo>
                  <a:lnTo>
                    <a:pt x="2540" y="317500"/>
                  </a:lnTo>
                  <a:lnTo>
                    <a:pt x="3810" y="317500"/>
                  </a:lnTo>
                  <a:lnTo>
                    <a:pt x="3810" y="31496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841500" y="1428876"/>
              <a:ext cx="486409" cy="414020"/>
            </a:xfrm>
            <a:custGeom>
              <a:avLst/>
              <a:gdLst/>
              <a:ahLst/>
              <a:cxnLst/>
              <a:rect l="l" t="t" r="r" b="b"/>
              <a:pathLst>
                <a:path w="486410" h="414019">
                  <a:moveTo>
                    <a:pt x="3810" y="106553"/>
                  </a:moveTo>
                  <a:lnTo>
                    <a:pt x="0" y="106553"/>
                  </a:lnTo>
                  <a:lnTo>
                    <a:pt x="0" y="112903"/>
                  </a:lnTo>
                  <a:lnTo>
                    <a:pt x="0" y="319925"/>
                  </a:lnTo>
                  <a:lnTo>
                    <a:pt x="3810" y="319925"/>
                  </a:lnTo>
                  <a:lnTo>
                    <a:pt x="3810" y="112903"/>
                  </a:lnTo>
                  <a:lnTo>
                    <a:pt x="3810" y="106553"/>
                  </a:lnTo>
                  <a:close/>
                </a:path>
                <a:path w="486410" h="414019">
                  <a:moveTo>
                    <a:pt x="3810" y="97663"/>
                  </a:moveTo>
                  <a:lnTo>
                    <a:pt x="2540" y="97663"/>
                  </a:lnTo>
                  <a:lnTo>
                    <a:pt x="2540" y="100203"/>
                  </a:lnTo>
                  <a:lnTo>
                    <a:pt x="1270" y="100203"/>
                  </a:lnTo>
                  <a:lnTo>
                    <a:pt x="1270" y="102743"/>
                  </a:lnTo>
                  <a:lnTo>
                    <a:pt x="0" y="102743"/>
                  </a:lnTo>
                  <a:lnTo>
                    <a:pt x="0" y="105283"/>
                  </a:lnTo>
                  <a:lnTo>
                    <a:pt x="3810" y="105283"/>
                  </a:lnTo>
                  <a:lnTo>
                    <a:pt x="3810" y="102743"/>
                  </a:lnTo>
                  <a:lnTo>
                    <a:pt x="3810" y="100203"/>
                  </a:lnTo>
                  <a:lnTo>
                    <a:pt x="3810" y="97663"/>
                  </a:lnTo>
                  <a:close/>
                </a:path>
                <a:path w="486410" h="414019">
                  <a:moveTo>
                    <a:pt x="107950" y="410083"/>
                  </a:moveTo>
                  <a:lnTo>
                    <a:pt x="105410" y="410083"/>
                  </a:lnTo>
                  <a:lnTo>
                    <a:pt x="105410" y="411365"/>
                  </a:lnTo>
                  <a:lnTo>
                    <a:pt x="107950" y="411365"/>
                  </a:lnTo>
                  <a:lnTo>
                    <a:pt x="107950" y="410083"/>
                  </a:lnTo>
                  <a:close/>
                </a:path>
                <a:path w="486410" h="414019">
                  <a:moveTo>
                    <a:pt x="370840" y="0"/>
                  </a:moveTo>
                  <a:lnTo>
                    <a:pt x="116840" y="0"/>
                  </a:lnTo>
                  <a:lnTo>
                    <a:pt x="116840" y="1270"/>
                  </a:lnTo>
                  <a:lnTo>
                    <a:pt x="370840" y="1270"/>
                  </a:lnTo>
                  <a:lnTo>
                    <a:pt x="370840" y="0"/>
                  </a:lnTo>
                  <a:close/>
                </a:path>
                <a:path w="486410" h="414019">
                  <a:moveTo>
                    <a:pt x="375920" y="1270"/>
                  </a:moveTo>
                  <a:lnTo>
                    <a:pt x="374650" y="1270"/>
                  </a:lnTo>
                  <a:lnTo>
                    <a:pt x="374650" y="2413"/>
                  </a:lnTo>
                  <a:lnTo>
                    <a:pt x="114300" y="2413"/>
                  </a:lnTo>
                  <a:lnTo>
                    <a:pt x="114300" y="1143"/>
                  </a:lnTo>
                  <a:lnTo>
                    <a:pt x="110490" y="1143"/>
                  </a:lnTo>
                  <a:lnTo>
                    <a:pt x="110490" y="2413"/>
                  </a:lnTo>
                  <a:lnTo>
                    <a:pt x="110490" y="3683"/>
                  </a:lnTo>
                  <a:lnTo>
                    <a:pt x="375920" y="3683"/>
                  </a:lnTo>
                  <a:lnTo>
                    <a:pt x="375920" y="2540"/>
                  </a:lnTo>
                  <a:lnTo>
                    <a:pt x="375920" y="2413"/>
                  </a:lnTo>
                  <a:lnTo>
                    <a:pt x="375920" y="1270"/>
                  </a:lnTo>
                  <a:close/>
                </a:path>
                <a:path w="486410" h="414019">
                  <a:moveTo>
                    <a:pt x="379717" y="411365"/>
                  </a:moveTo>
                  <a:lnTo>
                    <a:pt x="110490" y="411365"/>
                  </a:lnTo>
                  <a:lnTo>
                    <a:pt x="110490" y="412623"/>
                  </a:lnTo>
                  <a:lnTo>
                    <a:pt x="113030" y="412623"/>
                  </a:lnTo>
                  <a:lnTo>
                    <a:pt x="113030" y="413893"/>
                  </a:lnTo>
                  <a:lnTo>
                    <a:pt x="377190" y="413893"/>
                  </a:lnTo>
                  <a:lnTo>
                    <a:pt x="377190" y="412623"/>
                  </a:lnTo>
                  <a:lnTo>
                    <a:pt x="379717" y="412623"/>
                  </a:lnTo>
                  <a:lnTo>
                    <a:pt x="379717" y="411365"/>
                  </a:lnTo>
                  <a:close/>
                </a:path>
                <a:path w="486410" h="414019">
                  <a:moveTo>
                    <a:pt x="384810" y="410083"/>
                  </a:moveTo>
                  <a:lnTo>
                    <a:pt x="382270" y="410083"/>
                  </a:lnTo>
                  <a:lnTo>
                    <a:pt x="382270" y="411365"/>
                  </a:lnTo>
                  <a:lnTo>
                    <a:pt x="384810" y="411365"/>
                  </a:lnTo>
                  <a:lnTo>
                    <a:pt x="384810" y="410083"/>
                  </a:lnTo>
                  <a:close/>
                </a:path>
                <a:path w="486410" h="414019">
                  <a:moveTo>
                    <a:pt x="486410" y="106553"/>
                  </a:moveTo>
                  <a:lnTo>
                    <a:pt x="483870" y="106553"/>
                  </a:lnTo>
                  <a:lnTo>
                    <a:pt x="483870" y="112903"/>
                  </a:lnTo>
                  <a:lnTo>
                    <a:pt x="483857" y="319925"/>
                  </a:lnTo>
                  <a:lnTo>
                    <a:pt x="486410" y="319925"/>
                  </a:lnTo>
                  <a:lnTo>
                    <a:pt x="486410" y="112903"/>
                  </a:lnTo>
                  <a:lnTo>
                    <a:pt x="486410" y="106553"/>
                  </a:lnTo>
                  <a:close/>
                </a:path>
                <a:path w="486410" h="414019">
                  <a:moveTo>
                    <a:pt x="486410" y="100203"/>
                  </a:moveTo>
                  <a:lnTo>
                    <a:pt x="485140" y="100203"/>
                  </a:lnTo>
                  <a:lnTo>
                    <a:pt x="485140" y="97663"/>
                  </a:lnTo>
                  <a:lnTo>
                    <a:pt x="483870" y="97663"/>
                  </a:lnTo>
                  <a:lnTo>
                    <a:pt x="483870" y="100203"/>
                  </a:lnTo>
                  <a:lnTo>
                    <a:pt x="483870" y="105283"/>
                  </a:lnTo>
                  <a:lnTo>
                    <a:pt x="486410" y="105283"/>
                  </a:lnTo>
                  <a:lnTo>
                    <a:pt x="486410" y="100203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845310" y="143256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809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3809" y="109220"/>
                  </a:lnTo>
                  <a:lnTo>
                    <a:pt x="3809" y="102870"/>
                  </a:lnTo>
                  <a:close/>
                </a:path>
                <a:path w="480060" h="406400">
                  <a:moveTo>
                    <a:pt x="480059" y="102870"/>
                  </a:moveTo>
                  <a:lnTo>
                    <a:pt x="474979" y="102870"/>
                  </a:lnTo>
                  <a:lnTo>
                    <a:pt x="474979" y="109220"/>
                  </a:lnTo>
                  <a:lnTo>
                    <a:pt x="480059" y="109220"/>
                  </a:lnTo>
                  <a:lnTo>
                    <a:pt x="480059" y="102870"/>
                  </a:lnTo>
                  <a:close/>
                </a:path>
                <a:path w="480060" h="406400">
                  <a:moveTo>
                    <a:pt x="3809" y="88900"/>
                  </a:moveTo>
                  <a:lnTo>
                    <a:pt x="2539" y="88900"/>
                  </a:lnTo>
                  <a:lnTo>
                    <a:pt x="2539" y="90297"/>
                  </a:lnTo>
                  <a:lnTo>
                    <a:pt x="1269" y="90297"/>
                  </a:lnTo>
                  <a:lnTo>
                    <a:pt x="1269" y="92837"/>
                  </a:lnTo>
                  <a:lnTo>
                    <a:pt x="0" y="92837"/>
                  </a:lnTo>
                  <a:lnTo>
                    <a:pt x="0" y="101600"/>
                  </a:lnTo>
                  <a:lnTo>
                    <a:pt x="3809" y="101600"/>
                  </a:lnTo>
                  <a:lnTo>
                    <a:pt x="3809" y="88900"/>
                  </a:lnTo>
                  <a:close/>
                </a:path>
                <a:path w="480060" h="406400">
                  <a:moveTo>
                    <a:pt x="477519" y="86487"/>
                  </a:moveTo>
                  <a:lnTo>
                    <a:pt x="476250" y="86487"/>
                  </a:lnTo>
                  <a:lnTo>
                    <a:pt x="476250" y="87757"/>
                  </a:lnTo>
                  <a:lnTo>
                    <a:pt x="474979" y="87757"/>
                  </a:lnTo>
                  <a:lnTo>
                    <a:pt x="474979" y="101600"/>
                  </a:lnTo>
                  <a:lnTo>
                    <a:pt x="480059" y="101600"/>
                  </a:lnTo>
                  <a:lnTo>
                    <a:pt x="480060" y="92837"/>
                  </a:lnTo>
                  <a:lnTo>
                    <a:pt x="478789" y="92837"/>
                  </a:lnTo>
                  <a:lnTo>
                    <a:pt x="478789" y="90297"/>
                  </a:lnTo>
                  <a:lnTo>
                    <a:pt x="477519" y="90297"/>
                  </a:lnTo>
                  <a:lnTo>
                    <a:pt x="477519" y="86487"/>
                  </a:lnTo>
                  <a:close/>
                </a:path>
                <a:path w="480060" h="406400">
                  <a:moveTo>
                    <a:pt x="379729" y="1397"/>
                  </a:moveTo>
                  <a:lnTo>
                    <a:pt x="99059" y="1397"/>
                  </a:lnTo>
                  <a:lnTo>
                    <a:pt x="99059" y="2666"/>
                  </a:lnTo>
                  <a:lnTo>
                    <a:pt x="379729" y="2666"/>
                  </a:lnTo>
                  <a:lnTo>
                    <a:pt x="379729" y="1397"/>
                  </a:lnTo>
                  <a:close/>
                </a:path>
                <a:path w="480060" h="406400">
                  <a:moveTo>
                    <a:pt x="104139" y="0"/>
                  </a:moveTo>
                  <a:lnTo>
                    <a:pt x="101600" y="0"/>
                  </a:lnTo>
                  <a:lnTo>
                    <a:pt x="101600" y="1397"/>
                  </a:lnTo>
                  <a:lnTo>
                    <a:pt x="104139" y="1397"/>
                  </a:lnTo>
                  <a:lnTo>
                    <a:pt x="104139" y="0"/>
                  </a:lnTo>
                  <a:close/>
                </a:path>
                <a:path w="480060" h="406400">
                  <a:moveTo>
                    <a:pt x="377189" y="0"/>
                  </a:moveTo>
                  <a:lnTo>
                    <a:pt x="374650" y="0"/>
                  </a:lnTo>
                  <a:lnTo>
                    <a:pt x="374650" y="1397"/>
                  </a:lnTo>
                  <a:lnTo>
                    <a:pt x="377189" y="1397"/>
                  </a:lnTo>
                  <a:lnTo>
                    <a:pt x="377189" y="0"/>
                  </a:lnTo>
                  <a:close/>
                </a:path>
                <a:path w="480060" h="406400">
                  <a:moveTo>
                    <a:pt x="3809" y="109220"/>
                  </a:moveTo>
                  <a:lnTo>
                    <a:pt x="0" y="109220"/>
                  </a:lnTo>
                  <a:lnTo>
                    <a:pt x="0" y="140970"/>
                  </a:lnTo>
                  <a:lnTo>
                    <a:pt x="3809" y="140970"/>
                  </a:lnTo>
                  <a:lnTo>
                    <a:pt x="3809" y="109220"/>
                  </a:lnTo>
                  <a:close/>
                </a:path>
                <a:path w="480060" h="406400">
                  <a:moveTo>
                    <a:pt x="480059" y="109220"/>
                  </a:moveTo>
                  <a:lnTo>
                    <a:pt x="474979" y="109220"/>
                  </a:lnTo>
                  <a:lnTo>
                    <a:pt x="474979" y="140970"/>
                  </a:lnTo>
                  <a:lnTo>
                    <a:pt x="480059" y="140970"/>
                  </a:lnTo>
                  <a:lnTo>
                    <a:pt x="480059" y="109220"/>
                  </a:lnTo>
                  <a:close/>
                </a:path>
                <a:path w="480060" h="406400">
                  <a:moveTo>
                    <a:pt x="380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3809" y="147320"/>
                  </a:lnTo>
                  <a:lnTo>
                    <a:pt x="3809" y="140970"/>
                  </a:lnTo>
                  <a:close/>
                </a:path>
                <a:path w="480060" h="406400">
                  <a:moveTo>
                    <a:pt x="480059" y="140970"/>
                  </a:moveTo>
                  <a:lnTo>
                    <a:pt x="474979" y="140970"/>
                  </a:lnTo>
                  <a:lnTo>
                    <a:pt x="474979" y="147320"/>
                  </a:lnTo>
                  <a:lnTo>
                    <a:pt x="480059" y="147320"/>
                  </a:lnTo>
                  <a:lnTo>
                    <a:pt x="480059" y="140970"/>
                  </a:lnTo>
                  <a:close/>
                </a:path>
                <a:path w="480060" h="406400">
                  <a:moveTo>
                    <a:pt x="3809" y="147320"/>
                  </a:moveTo>
                  <a:lnTo>
                    <a:pt x="0" y="147320"/>
                  </a:lnTo>
                  <a:lnTo>
                    <a:pt x="0" y="191770"/>
                  </a:lnTo>
                  <a:lnTo>
                    <a:pt x="3809" y="191770"/>
                  </a:lnTo>
                  <a:lnTo>
                    <a:pt x="3809" y="147320"/>
                  </a:lnTo>
                  <a:close/>
                </a:path>
                <a:path w="480060" h="406400">
                  <a:moveTo>
                    <a:pt x="480059" y="147320"/>
                  </a:moveTo>
                  <a:lnTo>
                    <a:pt x="474979" y="147320"/>
                  </a:lnTo>
                  <a:lnTo>
                    <a:pt x="474979" y="191770"/>
                  </a:lnTo>
                  <a:lnTo>
                    <a:pt x="480059" y="191770"/>
                  </a:lnTo>
                  <a:lnTo>
                    <a:pt x="480059" y="147320"/>
                  </a:lnTo>
                  <a:close/>
                </a:path>
                <a:path w="480060" h="406400">
                  <a:moveTo>
                    <a:pt x="3809" y="191770"/>
                  </a:moveTo>
                  <a:lnTo>
                    <a:pt x="0" y="19177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191770"/>
                  </a:lnTo>
                  <a:close/>
                </a:path>
                <a:path w="480060" h="406400">
                  <a:moveTo>
                    <a:pt x="480059" y="191770"/>
                  </a:moveTo>
                  <a:lnTo>
                    <a:pt x="474979" y="191770"/>
                  </a:lnTo>
                  <a:lnTo>
                    <a:pt x="474979" y="293370"/>
                  </a:lnTo>
                  <a:lnTo>
                    <a:pt x="480059" y="293370"/>
                  </a:lnTo>
                  <a:lnTo>
                    <a:pt x="480059" y="191770"/>
                  </a:lnTo>
                  <a:close/>
                </a:path>
                <a:path w="480060" h="406400">
                  <a:moveTo>
                    <a:pt x="3809" y="293370"/>
                  </a:moveTo>
                  <a:lnTo>
                    <a:pt x="0" y="29337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3370"/>
                  </a:lnTo>
                  <a:close/>
                </a:path>
                <a:path w="480060" h="406400">
                  <a:moveTo>
                    <a:pt x="480059" y="293370"/>
                  </a:moveTo>
                  <a:lnTo>
                    <a:pt x="474979" y="293370"/>
                  </a:lnTo>
                  <a:lnTo>
                    <a:pt x="474979" y="306070"/>
                  </a:lnTo>
                  <a:lnTo>
                    <a:pt x="480059" y="306070"/>
                  </a:lnTo>
                  <a:lnTo>
                    <a:pt x="480059" y="293370"/>
                  </a:lnTo>
                  <a:close/>
                </a:path>
                <a:path w="480060" h="406400">
                  <a:moveTo>
                    <a:pt x="381000" y="405130"/>
                  </a:moveTo>
                  <a:lnTo>
                    <a:pt x="101600" y="405130"/>
                  </a:lnTo>
                  <a:lnTo>
                    <a:pt x="101600" y="406400"/>
                  </a:lnTo>
                  <a:lnTo>
                    <a:pt x="381000" y="406400"/>
                  </a:lnTo>
                  <a:lnTo>
                    <a:pt x="381000" y="405130"/>
                  </a:lnTo>
                  <a:close/>
                </a:path>
                <a:path w="480060" h="406400">
                  <a:moveTo>
                    <a:pt x="386080" y="402590"/>
                  </a:moveTo>
                  <a:lnTo>
                    <a:pt x="96519" y="402590"/>
                  </a:lnTo>
                  <a:lnTo>
                    <a:pt x="96519" y="405130"/>
                  </a:lnTo>
                  <a:lnTo>
                    <a:pt x="99059" y="405130"/>
                  </a:lnTo>
                  <a:lnTo>
                    <a:pt x="99059" y="403987"/>
                  </a:lnTo>
                  <a:lnTo>
                    <a:pt x="386080" y="403987"/>
                  </a:lnTo>
                  <a:lnTo>
                    <a:pt x="386080" y="402590"/>
                  </a:lnTo>
                  <a:close/>
                </a:path>
                <a:path w="480060" h="406400">
                  <a:moveTo>
                    <a:pt x="386080" y="403987"/>
                  </a:moveTo>
                  <a:lnTo>
                    <a:pt x="383539" y="403987"/>
                  </a:lnTo>
                  <a:lnTo>
                    <a:pt x="383539" y="405130"/>
                  </a:lnTo>
                  <a:lnTo>
                    <a:pt x="386080" y="405130"/>
                  </a:lnTo>
                  <a:lnTo>
                    <a:pt x="386080" y="403987"/>
                  </a:lnTo>
                  <a:close/>
                </a:path>
                <a:path w="480060" h="406400">
                  <a:moveTo>
                    <a:pt x="476249" y="322580"/>
                  </a:moveTo>
                  <a:lnTo>
                    <a:pt x="474979" y="322580"/>
                  </a:lnTo>
                  <a:lnTo>
                    <a:pt x="474979" y="325120"/>
                  </a:lnTo>
                  <a:lnTo>
                    <a:pt x="476249" y="325120"/>
                  </a:lnTo>
                  <a:lnTo>
                    <a:pt x="476249" y="322580"/>
                  </a:lnTo>
                  <a:close/>
                </a:path>
                <a:path w="480060" h="406400">
                  <a:moveTo>
                    <a:pt x="3809" y="307340"/>
                  </a:moveTo>
                  <a:lnTo>
                    <a:pt x="0" y="307340"/>
                  </a:lnTo>
                  <a:lnTo>
                    <a:pt x="0" y="318770"/>
                  </a:lnTo>
                  <a:lnTo>
                    <a:pt x="1269" y="318770"/>
                  </a:lnTo>
                  <a:lnTo>
                    <a:pt x="1269" y="320040"/>
                  </a:lnTo>
                  <a:lnTo>
                    <a:pt x="2539" y="320040"/>
                  </a:lnTo>
                  <a:lnTo>
                    <a:pt x="2539" y="322580"/>
                  </a:lnTo>
                  <a:lnTo>
                    <a:pt x="3809" y="322580"/>
                  </a:lnTo>
                  <a:lnTo>
                    <a:pt x="3809" y="307340"/>
                  </a:lnTo>
                  <a:close/>
                </a:path>
                <a:path w="480060" h="406400">
                  <a:moveTo>
                    <a:pt x="480059" y="307340"/>
                  </a:moveTo>
                  <a:lnTo>
                    <a:pt x="474979" y="307340"/>
                  </a:lnTo>
                  <a:lnTo>
                    <a:pt x="474979" y="321437"/>
                  </a:lnTo>
                  <a:lnTo>
                    <a:pt x="476250" y="321437"/>
                  </a:lnTo>
                  <a:lnTo>
                    <a:pt x="476249" y="322580"/>
                  </a:lnTo>
                  <a:lnTo>
                    <a:pt x="477519" y="322580"/>
                  </a:lnTo>
                  <a:lnTo>
                    <a:pt x="477519" y="320040"/>
                  </a:lnTo>
                  <a:lnTo>
                    <a:pt x="478789" y="320040"/>
                  </a:lnTo>
                  <a:lnTo>
                    <a:pt x="478789" y="318770"/>
                  </a:lnTo>
                  <a:lnTo>
                    <a:pt x="480060" y="318770"/>
                  </a:lnTo>
                  <a:lnTo>
                    <a:pt x="480059" y="30734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849119" y="1435227"/>
              <a:ext cx="471170" cy="400050"/>
            </a:xfrm>
            <a:custGeom>
              <a:avLst/>
              <a:gdLst/>
              <a:ahLst/>
              <a:cxnLst/>
              <a:rect l="l" t="t" r="r" b="b"/>
              <a:pathLst>
                <a:path w="471169" h="400050">
                  <a:moveTo>
                    <a:pt x="3810" y="100202"/>
                  </a:moveTo>
                  <a:lnTo>
                    <a:pt x="0" y="100202"/>
                  </a:lnTo>
                  <a:lnTo>
                    <a:pt x="0" y="106552"/>
                  </a:lnTo>
                  <a:lnTo>
                    <a:pt x="3810" y="106552"/>
                  </a:lnTo>
                  <a:lnTo>
                    <a:pt x="3810" y="100202"/>
                  </a:lnTo>
                  <a:close/>
                </a:path>
                <a:path w="471169" h="400050">
                  <a:moveTo>
                    <a:pt x="471169" y="100202"/>
                  </a:moveTo>
                  <a:lnTo>
                    <a:pt x="468630" y="100202"/>
                  </a:lnTo>
                  <a:lnTo>
                    <a:pt x="468630" y="106552"/>
                  </a:lnTo>
                  <a:lnTo>
                    <a:pt x="471169" y="106552"/>
                  </a:lnTo>
                  <a:lnTo>
                    <a:pt x="471169" y="100202"/>
                  </a:lnTo>
                  <a:close/>
                </a:path>
                <a:path w="471169" h="400050">
                  <a:moveTo>
                    <a:pt x="3810" y="84962"/>
                  </a:moveTo>
                  <a:lnTo>
                    <a:pt x="0" y="84962"/>
                  </a:lnTo>
                  <a:lnTo>
                    <a:pt x="0" y="98932"/>
                  </a:lnTo>
                  <a:lnTo>
                    <a:pt x="3810" y="98932"/>
                  </a:lnTo>
                  <a:lnTo>
                    <a:pt x="3810" y="84962"/>
                  </a:lnTo>
                  <a:close/>
                </a:path>
                <a:path w="471169" h="400050">
                  <a:moveTo>
                    <a:pt x="471169" y="84962"/>
                  </a:moveTo>
                  <a:lnTo>
                    <a:pt x="468630" y="84962"/>
                  </a:lnTo>
                  <a:lnTo>
                    <a:pt x="468630" y="98932"/>
                  </a:lnTo>
                  <a:lnTo>
                    <a:pt x="471169" y="98932"/>
                  </a:lnTo>
                  <a:lnTo>
                    <a:pt x="471169" y="84962"/>
                  </a:lnTo>
                  <a:close/>
                </a:path>
                <a:path w="471169" h="400050">
                  <a:moveTo>
                    <a:pt x="3810" y="79882"/>
                  </a:moveTo>
                  <a:lnTo>
                    <a:pt x="2540" y="79882"/>
                  </a:lnTo>
                  <a:lnTo>
                    <a:pt x="2540" y="81279"/>
                  </a:lnTo>
                  <a:lnTo>
                    <a:pt x="1269" y="81279"/>
                  </a:lnTo>
                  <a:lnTo>
                    <a:pt x="1269" y="83692"/>
                  </a:lnTo>
                  <a:lnTo>
                    <a:pt x="3810" y="83692"/>
                  </a:lnTo>
                  <a:lnTo>
                    <a:pt x="3810" y="79882"/>
                  </a:lnTo>
                  <a:close/>
                </a:path>
                <a:path w="471169" h="400050">
                  <a:moveTo>
                    <a:pt x="471169" y="79882"/>
                  </a:moveTo>
                  <a:lnTo>
                    <a:pt x="469900" y="79882"/>
                  </a:lnTo>
                  <a:lnTo>
                    <a:pt x="469900" y="81279"/>
                  </a:lnTo>
                  <a:lnTo>
                    <a:pt x="468630" y="81279"/>
                  </a:lnTo>
                  <a:lnTo>
                    <a:pt x="468630" y="83692"/>
                  </a:lnTo>
                  <a:lnTo>
                    <a:pt x="471169" y="83692"/>
                  </a:lnTo>
                  <a:lnTo>
                    <a:pt x="471169" y="79882"/>
                  </a:lnTo>
                  <a:close/>
                </a:path>
                <a:path w="471169" h="400050">
                  <a:moveTo>
                    <a:pt x="87630" y="3682"/>
                  </a:moveTo>
                  <a:lnTo>
                    <a:pt x="85090" y="3682"/>
                  </a:lnTo>
                  <a:lnTo>
                    <a:pt x="85090" y="5079"/>
                  </a:lnTo>
                  <a:lnTo>
                    <a:pt x="87630" y="5079"/>
                  </a:lnTo>
                  <a:lnTo>
                    <a:pt x="87630" y="3682"/>
                  </a:lnTo>
                  <a:close/>
                </a:path>
                <a:path w="471169" h="400050">
                  <a:moveTo>
                    <a:pt x="386080" y="3682"/>
                  </a:moveTo>
                  <a:lnTo>
                    <a:pt x="383540" y="3682"/>
                  </a:lnTo>
                  <a:lnTo>
                    <a:pt x="383540" y="5079"/>
                  </a:lnTo>
                  <a:lnTo>
                    <a:pt x="386080" y="5079"/>
                  </a:lnTo>
                  <a:lnTo>
                    <a:pt x="386080" y="3682"/>
                  </a:lnTo>
                  <a:close/>
                </a:path>
                <a:path w="471169" h="400050">
                  <a:moveTo>
                    <a:pt x="92710" y="1142"/>
                  </a:moveTo>
                  <a:lnTo>
                    <a:pt x="90169" y="1142"/>
                  </a:lnTo>
                  <a:lnTo>
                    <a:pt x="90169" y="3682"/>
                  </a:lnTo>
                  <a:lnTo>
                    <a:pt x="381000" y="3682"/>
                  </a:lnTo>
                  <a:lnTo>
                    <a:pt x="381000" y="2539"/>
                  </a:lnTo>
                  <a:lnTo>
                    <a:pt x="92710" y="2539"/>
                  </a:lnTo>
                  <a:lnTo>
                    <a:pt x="92710" y="1142"/>
                  </a:lnTo>
                  <a:close/>
                </a:path>
                <a:path w="471169" h="400050">
                  <a:moveTo>
                    <a:pt x="381000" y="1142"/>
                  </a:moveTo>
                  <a:lnTo>
                    <a:pt x="378460" y="1142"/>
                  </a:lnTo>
                  <a:lnTo>
                    <a:pt x="378460" y="2539"/>
                  </a:lnTo>
                  <a:lnTo>
                    <a:pt x="381000" y="2539"/>
                  </a:lnTo>
                  <a:lnTo>
                    <a:pt x="381000" y="1142"/>
                  </a:lnTo>
                  <a:close/>
                </a:path>
                <a:path w="471169" h="400050">
                  <a:moveTo>
                    <a:pt x="375919" y="0"/>
                  </a:moveTo>
                  <a:lnTo>
                    <a:pt x="95250" y="0"/>
                  </a:lnTo>
                  <a:lnTo>
                    <a:pt x="95250" y="1142"/>
                  </a:lnTo>
                  <a:lnTo>
                    <a:pt x="375919" y="1142"/>
                  </a:lnTo>
                  <a:lnTo>
                    <a:pt x="375919" y="0"/>
                  </a:lnTo>
                  <a:close/>
                </a:path>
                <a:path w="471169" h="400050">
                  <a:moveTo>
                    <a:pt x="3810" y="106553"/>
                  </a:moveTo>
                  <a:lnTo>
                    <a:pt x="0" y="106553"/>
                  </a:lnTo>
                  <a:lnTo>
                    <a:pt x="0" y="138302"/>
                  </a:lnTo>
                  <a:lnTo>
                    <a:pt x="3810" y="138302"/>
                  </a:lnTo>
                  <a:lnTo>
                    <a:pt x="3810" y="106553"/>
                  </a:lnTo>
                  <a:close/>
                </a:path>
                <a:path w="471169" h="400050">
                  <a:moveTo>
                    <a:pt x="471169" y="106553"/>
                  </a:moveTo>
                  <a:lnTo>
                    <a:pt x="468630" y="106553"/>
                  </a:lnTo>
                  <a:lnTo>
                    <a:pt x="468630" y="138302"/>
                  </a:lnTo>
                  <a:lnTo>
                    <a:pt x="471169" y="138302"/>
                  </a:lnTo>
                  <a:lnTo>
                    <a:pt x="471169" y="106553"/>
                  </a:lnTo>
                  <a:close/>
                </a:path>
                <a:path w="471169" h="400050">
                  <a:moveTo>
                    <a:pt x="3810" y="138303"/>
                  </a:moveTo>
                  <a:lnTo>
                    <a:pt x="0" y="138303"/>
                  </a:lnTo>
                  <a:lnTo>
                    <a:pt x="0" y="144652"/>
                  </a:lnTo>
                  <a:lnTo>
                    <a:pt x="3810" y="144652"/>
                  </a:lnTo>
                  <a:lnTo>
                    <a:pt x="3810" y="138303"/>
                  </a:lnTo>
                  <a:close/>
                </a:path>
                <a:path w="471169" h="400050">
                  <a:moveTo>
                    <a:pt x="471169" y="138303"/>
                  </a:moveTo>
                  <a:lnTo>
                    <a:pt x="468630" y="138303"/>
                  </a:lnTo>
                  <a:lnTo>
                    <a:pt x="468630" y="144652"/>
                  </a:lnTo>
                  <a:lnTo>
                    <a:pt x="471169" y="144652"/>
                  </a:lnTo>
                  <a:lnTo>
                    <a:pt x="471169" y="138303"/>
                  </a:lnTo>
                  <a:close/>
                </a:path>
                <a:path w="471169" h="400050">
                  <a:moveTo>
                    <a:pt x="3810" y="144653"/>
                  </a:moveTo>
                  <a:lnTo>
                    <a:pt x="0" y="144653"/>
                  </a:lnTo>
                  <a:lnTo>
                    <a:pt x="0" y="189102"/>
                  </a:lnTo>
                  <a:lnTo>
                    <a:pt x="3810" y="189102"/>
                  </a:lnTo>
                  <a:lnTo>
                    <a:pt x="3810" y="144653"/>
                  </a:lnTo>
                  <a:close/>
                </a:path>
                <a:path w="471169" h="400050">
                  <a:moveTo>
                    <a:pt x="471169" y="144653"/>
                  </a:moveTo>
                  <a:lnTo>
                    <a:pt x="468630" y="144653"/>
                  </a:lnTo>
                  <a:lnTo>
                    <a:pt x="468630" y="189102"/>
                  </a:lnTo>
                  <a:lnTo>
                    <a:pt x="471169" y="189102"/>
                  </a:lnTo>
                  <a:lnTo>
                    <a:pt x="471169" y="144653"/>
                  </a:lnTo>
                  <a:close/>
                </a:path>
                <a:path w="471169" h="400050">
                  <a:moveTo>
                    <a:pt x="3810" y="189103"/>
                  </a:moveTo>
                  <a:lnTo>
                    <a:pt x="0" y="189103"/>
                  </a:lnTo>
                  <a:lnTo>
                    <a:pt x="0" y="290702"/>
                  </a:lnTo>
                  <a:lnTo>
                    <a:pt x="3810" y="290702"/>
                  </a:lnTo>
                  <a:lnTo>
                    <a:pt x="3810" y="189103"/>
                  </a:lnTo>
                  <a:close/>
                </a:path>
                <a:path w="471169" h="400050">
                  <a:moveTo>
                    <a:pt x="471169" y="189103"/>
                  </a:moveTo>
                  <a:lnTo>
                    <a:pt x="468630" y="189103"/>
                  </a:lnTo>
                  <a:lnTo>
                    <a:pt x="468630" y="290702"/>
                  </a:lnTo>
                  <a:lnTo>
                    <a:pt x="471169" y="290702"/>
                  </a:lnTo>
                  <a:lnTo>
                    <a:pt x="471169" y="189103"/>
                  </a:lnTo>
                  <a:close/>
                </a:path>
                <a:path w="471169" h="400050">
                  <a:moveTo>
                    <a:pt x="3810" y="290703"/>
                  </a:moveTo>
                  <a:lnTo>
                    <a:pt x="0" y="290703"/>
                  </a:lnTo>
                  <a:lnTo>
                    <a:pt x="0" y="303402"/>
                  </a:lnTo>
                  <a:lnTo>
                    <a:pt x="3810" y="303402"/>
                  </a:lnTo>
                  <a:lnTo>
                    <a:pt x="3810" y="290703"/>
                  </a:lnTo>
                  <a:close/>
                </a:path>
                <a:path w="471169" h="400050">
                  <a:moveTo>
                    <a:pt x="471169" y="290703"/>
                  </a:moveTo>
                  <a:lnTo>
                    <a:pt x="468630" y="290703"/>
                  </a:lnTo>
                  <a:lnTo>
                    <a:pt x="468630" y="303402"/>
                  </a:lnTo>
                  <a:lnTo>
                    <a:pt x="471169" y="303402"/>
                  </a:lnTo>
                  <a:lnTo>
                    <a:pt x="471169" y="290703"/>
                  </a:lnTo>
                  <a:close/>
                </a:path>
                <a:path w="471169" h="400050">
                  <a:moveTo>
                    <a:pt x="384809" y="398652"/>
                  </a:moveTo>
                  <a:lnTo>
                    <a:pt x="90169" y="398652"/>
                  </a:lnTo>
                  <a:lnTo>
                    <a:pt x="90169" y="399923"/>
                  </a:lnTo>
                  <a:lnTo>
                    <a:pt x="384809" y="399923"/>
                  </a:lnTo>
                  <a:lnTo>
                    <a:pt x="384809" y="398652"/>
                  </a:lnTo>
                  <a:close/>
                </a:path>
                <a:path w="471169" h="400050">
                  <a:moveTo>
                    <a:pt x="388619" y="396113"/>
                  </a:moveTo>
                  <a:lnTo>
                    <a:pt x="83819" y="396113"/>
                  </a:lnTo>
                  <a:lnTo>
                    <a:pt x="83819" y="398652"/>
                  </a:lnTo>
                  <a:lnTo>
                    <a:pt x="87630" y="398652"/>
                  </a:lnTo>
                  <a:lnTo>
                    <a:pt x="87630" y="397510"/>
                  </a:lnTo>
                  <a:lnTo>
                    <a:pt x="388619" y="397510"/>
                  </a:lnTo>
                  <a:lnTo>
                    <a:pt x="388619" y="396113"/>
                  </a:lnTo>
                  <a:close/>
                </a:path>
                <a:path w="471169" h="400050">
                  <a:moveTo>
                    <a:pt x="388619" y="397510"/>
                  </a:moveTo>
                  <a:lnTo>
                    <a:pt x="387350" y="397510"/>
                  </a:lnTo>
                  <a:lnTo>
                    <a:pt x="387350" y="398652"/>
                  </a:lnTo>
                  <a:lnTo>
                    <a:pt x="388619" y="398652"/>
                  </a:lnTo>
                  <a:lnTo>
                    <a:pt x="388619" y="397510"/>
                  </a:lnTo>
                  <a:close/>
                </a:path>
                <a:path w="471169" h="400050">
                  <a:moveTo>
                    <a:pt x="469900" y="322452"/>
                  </a:moveTo>
                  <a:lnTo>
                    <a:pt x="468630" y="322452"/>
                  </a:lnTo>
                  <a:lnTo>
                    <a:pt x="468630" y="326263"/>
                  </a:lnTo>
                  <a:lnTo>
                    <a:pt x="469900" y="326263"/>
                  </a:lnTo>
                  <a:lnTo>
                    <a:pt x="469900" y="322452"/>
                  </a:lnTo>
                  <a:close/>
                </a:path>
                <a:path w="471169" h="400050">
                  <a:moveTo>
                    <a:pt x="3810" y="322452"/>
                  </a:moveTo>
                  <a:lnTo>
                    <a:pt x="2540" y="322452"/>
                  </a:lnTo>
                  <a:lnTo>
                    <a:pt x="2540" y="323723"/>
                  </a:lnTo>
                  <a:lnTo>
                    <a:pt x="3810" y="323723"/>
                  </a:lnTo>
                  <a:lnTo>
                    <a:pt x="3810" y="322452"/>
                  </a:lnTo>
                  <a:close/>
                </a:path>
                <a:path w="471169" h="400050">
                  <a:moveTo>
                    <a:pt x="3810" y="319913"/>
                  </a:moveTo>
                  <a:lnTo>
                    <a:pt x="1269" y="319913"/>
                  </a:lnTo>
                  <a:lnTo>
                    <a:pt x="1269" y="321310"/>
                  </a:lnTo>
                  <a:lnTo>
                    <a:pt x="3810" y="321310"/>
                  </a:lnTo>
                  <a:lnTo>
                    <a:pt x="3810" y="319913"/>
                  </a:lnTo>
                  <a:close/>
                </a:path>
                <a:path w="471169" h="400050">
                  <a:moveTo>
                    <a:pt x="471169" y="319913"/>
                  </a:moveTo>
                  <a:lnTo>
                    <a:pt x="468630" y="319913"/>
                  </a:lnTo>
                  <a:lnTo>
                    <a:pt x="468630" y="321310"/>
                  </a:lnTo>
                  <a:lnTo>
                    <a:pt x="471169" y="321310"/>
                  </a:lnTo>
                  <a:lnTo>
                    <a:pt x="471169" y="319913"/>
                  </a:lnTo>
                  <a:close/>
                </a:path>
                <a:path w="471169" h="400050">
                  <a:moveTo>
                    <a:pt x="3810" y="304673"/>
                  </a:moveTo>
                  <a:lnTo>
                    <a:pt x="0" y="304673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04673"/>
                  </a:lnTo>
                  <a:close/>
                </a:path>
                <a:path w="471169" h="400050">
                  <a:moveTo>
                    <a:pt x="471169" y="304673"/>
                  </a:moveTo>
                  <a:lnTo>
                    <a:pt x="468630" y="304673"/>
                  </a:lnTo>
                  <a:lnTo>
                    <a:pt x="468630" y="318770"/>
                  </a:lnTo>
                  <a:lnTo>
                    <a:pt x="471169" y="318770"/>
                  </a:lnTo>
                  <a:lnTo>
                    <a:pt x="471169" y="304673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852929" y="1440307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19" h="391160">
                  <a:moveTo>
                    <a:pt x="3809" y="95123"/>
                  </a:moveTo>
                  <a:lnTo>
                    <a:pt x="0" y="95123"/>
                  </a:lnTo>
                  <a:lnTo>
                    <a:pt x="0" y="101473"/>
                  </a:lnTo>
                  <a:lnTo>
                    <a:pt x="3809" y="101473"/>
                  </a:lnTo>
                  <a:lnTo>
                    <a:pt x="3809" y="95123"/>
                  </a:lnTo>
                  <a:close/>
                </a:path>
                <a:path w="464819" h="391160">
                  <a:moveTo>
                    <a:pt x="464819" y="95123"/>
                  </a:moveTo>
                  <a:lnTo>
                    <a:pt x="461009" y="95123"/>
                  </a:lnTo>
                  <a:lnTo>
                    <a:pt x="461009" y="101473"/>
                  </a:lnTo>
                  <a:lnTo>
                    <a:pt x="464819" y="101473"/>
                  </a:lnTo>
                  <a:lnTo>
                    <a:pt x="464819" y="95123"/>
                  </a:lnTo>
                  <a:close/>
                </a:path>
                <a:path w="464819" h="391160">
                  <a:moveTo>
                    <a:pt x="3809" y="79883"/>
                  </a:moveTo>
                  <a:lnTo>
                    <a:pt x="0" y="79883"/>
                  </a:lnTo>
                  <a:lnTo>
                    <a:pt x="0" y="93852"/>
                  </a:lnTo>
                  <a:lnTo>
                    <a:pt x="3809" y="93852"/>
                  </a:lnTo>
                  <a:lnTo>
                    <a:pt x="3809" y="79883"/>
                  </a:lnTo>
                  <a:close/>
                </a:path>
                <a:path w="464819" h="391160">
                  <a:moveTo>
                    <a:pt x="464819" y="79883"/>
                  </a:moveTo>
                  <a:lnTo>
                    <a:pt x="461009" y="79883"/>
                  </a:lnTo>
                  <a:lnTo>
                    <a:pt x="461009" y="93852"/>
                  </a:lnTo>
                  <a:lnTo>
                    <a:pt x="464819" y="93852"/>
                  </a:lnTo>
                  <a:lnTo>
                    <a:pt x="464819" y="79883"/>
                  </a:lnTo>
                  <a:close/>
                </a:path>
                <a:path w="464819" h="391160">
                  <a:moveTo>
                    <a:pt x="3809" y="76200"/>
                  </a:moveTo>
                  <a:lnTo>
                    <a:pt x="0" y="76200"/>
                  </a:lnTo>
                  <a:lnTo>
                    <a:pt x="0" y="78612"/>
                  </a:lnTo>
                  <a:lnTo>
                    <a:pt x="3809" y="78612"/>
                  </a:lnTo>
                  <a:lnTo>
                    <a:pt x="3809" y="76200"/>
                  </a:lnTo>
                  <a:close/>
                </a:path>
                <a:path w="464819" h="391160">
                  <a:moveTo>
                    <a:pt x="464819" y="76200"/>
                  </a:moveTo>
                  <a:lnTo>
                    <a:pt x="461009" y="76200"/>
                  </a:lnTo>
                  <a:lnTo>
                    <a:pt x="461009" y="78612"/>
                  </a:lnTo>
                  <a:lnTo>
                    <a:pt x="464819" y="78612"/>
                  </a:lnTo>
                  <a:lnTo>
                    <a:pt x="464819" y="76200"/>
                  </a:lnTo>
                  <a:close/>
                </a:path>
                <a:path w="464819" h="391160">
                  <a:moveTo>
                    <a:pt x="1269" y="72262"/>
                  </a:moveTo>
                  <a:lnTo>
                    <a:pt x="0" y="72262"/>
                  </a:lnTo>
                  <a:lnTo>
                    <a:pt x="0" y="74802"/>
                  </a:lnTo>
                  <a:lnTo>
                    <a:pt x="3809" y="74802"/>
                  </a:lnTo>
                  <a:lnTo>
                    <a:pt x="3809" y="73660"/>
                  </a:lnTo>
                  <a:lnTo>
                    <a:pt x="1269" y="73660"/>
                  </a:lnTo>
                  <a:lnTo>
                    <a:pt x="1269" y="72262"/>
                  </a:lnTo>
                  <a:close/>
                </a:path>
                <a:path w="464819" h="391160">
                  <a:moveTo>
                    <a:pt x="464819" y="73660"/>
                  </a:moveTo>
                  <a:lnTo>
                    <a:pt x="461009" y="73660"/>
                  </a:lnTo>
                  <a:lnTo>
                    <a:pt x="461009" y="74802"/>
                  </a:lnTo>
                  <a:lnTo>
                    <a:pt x="464819" y="74802"/>
                  </a:lnTo>
                  <a:lnTo>
                    <a:pt x="464819" y="73660"/>
                  </a:lnTo>
                  <a:close/>
                </a:path>
                <a:path w="464819" h="391160">
                  <a:moveTo>
                    <a:pt x="3809" y="69850"/>
                  </a:moveTo>
                  <a:lnTo>
                    <a:pt x="2539" y="69850"/>
                  </a:lnTo>
                  <a:lnTo>
                    <a:pt x="2539" y="72262"/>
                  </a:lnTo>
                  <a:lnTo>
                    <a:pt x="3809" y="72262"/>
                  </a:lnTo>
                  <a:lnTo>
                    <a:pt x="3809" y="69850"/>
                  </a:lnTo>
                  <a:close/>
                </a:path>
                <a:path w="464819" h="391160">
                  <a:moveTo>
                    <a:pt x="462279" y="68452"/>
                  </a:moveTo>
                  <a:lnTo>
                    <a:pt x="461009" y="68452"/>
                  </a:lnTo>
                  <a:lnTo>
                    <a:pt x="461009" y="72262"/>
                  </a:lnTo>
                  <a:lnTo>
                    <a:pt x="463549" y="72262"/>
                  </a:lnTo>
                  <a:lnTo>
                    <a:pt x="463549" y="69850"/>
                  </a:lnTo>
                  <a:lnTo>
                    <a:pt x="462279" y="69850"/>
                  </a:lnTo>
                  <a:lnTo>
                    <a:pt x="462279" y="68452"/>
                  </a:lnTo>
                  <a:close/>
                </a:path>
                <a:path w="464819" h="391160">
                  <a:moveTo>
                    <a:pt x="77469" y="2412"/>
                  </a:moveTo>
                  <a:lnTo>
                    <a:pt x="76200" y="2412"/>
                  </a:lnTo>
                  <a:lnTo>
                    <a:pt x="77469" y="2539"/>
                  </a:lnTo>
                  <a:close/>
                </a:path>
                <a:path w="464819" h="391160">
                  <a:moveTo>
                    <a:pt x="384809" y="0"/>
                  </a:moveTo>
                  <a:lnTo>
                    <a:pt x="80009" y="0"/>
                  </a:lnTo>
                  <a:lnTo>
                    <a:pt x="80009" y="2412"/>
                  </a:lnTo>
                  <a:lnTo>
                    <a:pt x="384809" y="2412"/>
                  </a:lnTo>
                  <a:lnTo>
                    <a:pt x="384809" y="0"/>
                  </a:lnTo>
                  <a:close/>
                </a:path>
                <a:path w="464819" h="391160">
                  <a:moveTo>
                    <a:pt x="3809" y="101473"/>
                  </a:moveTo>
                  <a:lnTo>
                    <a:pt x="0" y="101473"/>
                  </a:lnTo>
                  <a:lnTo>
                    <a:pt x="0" y="133223"/>
                  </a:lnTo>
                  <a:lnTo>
                    <a:pt x="3809" y="133223"/>
                  </a:lnTo>
                  <a:lnTo>
                    <a:pt x="3809" y="101473"/>
                  </a:lnTo>
                  <a:close/>
                </a:path>
                <a:path w="464819" h="391160">
                  <a:moveTo>
                    <a:pt x="464819" y="101473"/>
                  </a:moveTo>
                  <a:lnTo>
                    <a:pt x="461009" y="101473"/>
                  </a:lnTo>
                  <a:lnTo>
                    <a:pt x="461009" y="133223"/>
                  </a:lnTo>
                  <a:lnTo>
                    <a:pt x="464819" y="133223"/>
                  </a:lnTo>
                  <a:lnTo>
                    <a:pt x="464819" y="101473"/>
                  </a:lnTo>
                  <a:close/>
                </a:path>
                <a:path w="464819" h="391160">
                  <a:moveTo>
                    <a:pt x="3809" y="133223"/>
                  </a:moveTo>
                  <a:lnTo>
                    <a:pt x="0" y="133223"/>
                  </a:lnTo>
                  <a:lnTo>
                    <a:pt x="0" y="139573"/>
                  </a:lnTo>
                  <a:lnTo>
                    <a:pt x="3809" y="139573"/>
                  </a:lnTo>
                  <a:lnTo>
                    <a:pt x="3809" y="133223"/>
                  </a:lnTo>
                  <a:close/>
                </a:path>
                <a:path w="464819" h="391160">
                  <a:moveTo>
                    <a:pt x="464819" y="133223"/>
                  </a:moveTo>
                  <a:lnTo>
                    <a:pt x="461009" y="133223"/>
                  </a:lnTo>
                  <a:lnTo>
                    <a:pt x="461009" y="139573"/>
                  </a:lnTo>
                  <a:lnTo>
                    <a:pt x="464819" y="139573"/>
                  </a:lnTo>
                  <a:lnTo>
                    <a:pt x="464819" y="133223"/>
                  </a:lnTo>
                  <a:close/>
                </a:path>
                <a:path w="464819" h="391160">
                  <a:moveTo>
                    <a:pt x="3809" y="139573"/>
                  </a:moveTo>
                  <a:lnTo>
                    <a:pt x="0" y="139573"/>
                  </a:lnTo>
                  <a:lnTo>
                    <a:pt x="0" y="184023"/>
                  </a:lnTo>
                  <a:lnTo>
                    <a:pt x="3809" y="184023"/>
                  </a:lnTo>
                  <a:lnTo>
                    <a:pt x="3809" y="139573"/>
                  </a:lnTo>
                  <a:close/>
                </a:path>
                <a:path w="464819" h="391160">
                  <a:moveTo>
                    <a:pt x="464819" y="139573"/>
                  </a:moveTo>
                  <a:lnTo>
                    <a:pt x="461009" y="139573"/>
                  </a:lnTo>
                  <a:lnTo>
                    <a:pt x="461009" y="184023"/>
                  </a:lnTo>
                  <a:lnTo>
                    <a:pt x="464819" y="184023"/>
                  </a:lnTo>
                  <a:lnTo>
                    <a:pt x="464819" y="139573"/>
                  </a:lnTo>
                  <a:close/>
                </a:path>
                <a:path w="464819" h="391160">
                  <a:moveTo>
                    <a:pt x="3809" y="184023"/>
                  </a:moveTo>
                  <a:lnTo>
                    <a:pt x="0" y="184023"/>
                  </a:lnTo>
                  <a:lnTo>
                    <a:pt x="0" y="285623"/>
                  </a:lnTo>
                  <a:lnTo>
                    <a:pt x="3809" y="285623"/>
                  </a:lnTo>
                  <a:lnTo>
                    <a:pt x="3809" y="184023"/>
                  </a:lnTo>
                  <a:close/>
                </a:path>
                <a:path w="464819" h="391160">
                  <a:moveTo>
                    <a:pt x="464819" y="184023"/>
                  </a:moveTo>
                  <a:lnTo>
                    <a:pt x="461009" y="184023"/>
                  </a:lnTo>
                  <a:lnTo>
                    <a:pt x="461009" y="285623"/>
                  </a:lnTo>
                  <a:lnTo>
                    <a:pt x="464819" y="285623"/>
                  </a:lnTo>
                  <a:lnTo>
                    <a:pt x="464819" y="184023"/>
                  </a:lnTo>
                  <a:close/>
                </a:path>
                <a:path w="464819" h="391160">
                  <a:moveTo>
                    <a:pt x="3809" y="285623"/>
                  </a:moveTo>
                  <a:lnTo>
                    <a:pt x="0" y="285623"/>
                  </a:lnTo>
                  <a:lnTo>
                    <a:pt x="0" y="298323"/>
                  </a:lnTo>
                  <a:lnTo>
                    <a:pt x="3809" y="298323"/>
                  </a:lnTo>
                  <a:lnTo>
                    <a:pt x="3809" y="285623"/>
                  </a:lnTo>
                  <a:close/>
                </a:path>
                <a:path w="464819" h="391160">
                  <a:moveTo>
                    <a:pt x="464819" y="285623"/>
                  </a:moveTo>
                  <a:lnTo>
                    <a:pt x="461009" y="285623"/>
                  </a:lnTo>
                  <a:lnTo>
                    <a:pt x="461009" y="298323"/>
                  </a:lnTo>
                  <a:lnTo>
                    <a:pt x="464819" y="298323"/>
                  </a:lnTo>
                  <a:lnTo>
                    <a:pt x="464819" y="285623"/>
                  </a:lnTo>
                  <a:close/>
                </a:path>
                <a:path w="464819" h="391160">
                  <a:moveTo>
                    <a:pt x="388619" y="388620"/>
                  </a:moveTo>
                  <a:lnTo>
                    <a:pt x="76200" y="388620"/>
                  </a:lnTo>
                  <a:lnTo>
                    <a:pt x="76200" y="391033"/>
                  </a:lnTo>
                  <a:lnTo>
                    <a:pt x="78739" y="391033"/>
                  </a:lnTo>
                  <a:lnTo>
                    <a:pt x="78739" y="389890"/>
                  </a:lnTo>
                  <a:lnTo>
                    <a:pt x="388619" y="389890"/>
                  </a:lnTo>
                  <a:lnTo>
                    <a:pt x="388619" y="388620"/>
                  </a:lnTo>
                  <a:close/>
                </a:path>
                <a:path w="464819" h="391160">
                  <a:moveTo>
                    <a:pt x="388619" y="389890"/>
                  </a:moveTo>
                  <a:lnTo>
                    <a:pt x="387350" y="389890"/>
                  </a:lnTo>
                  <a:lnTo>
                    <a:pt x="387350" y="391033"/>
                  </a:lnTo>
                  <a:lnTo>
                    <a:pt x="388619" y="391033"/>
                  </a:lnTo>
                  <a:lnTo>
                    <a:pt x="388619" y="389890"/>
                  </a:lnTo>
                  <a:close/>
                </a:path>
                <a:path w="464819" h="391160">
                  <a:moveTo>
                    <a:pt x="391160" y="387223"/>
                  </a:moveTo>
                  <a:lnTo>
                    <a:pt x="74930" y="387223"/>
                  </a:lnTo>
                  <a:lnTo>
                    <a:pt x="74930" y="388620"/>
                  </a:lnTo>
                  <a:lnTo>
                    <a:pt x="391160" y="388620"/>
                  </a:lnTo>
                  <a:lnTo>
                    <a:pt x="391160" y="387223"/>
                  </a:lnTo>
                  <a:close/>
                </a:path>
                <a:path w="464819" h="391160">
                  <a:moveTo>
                    <a:pt x="462279" y="323723"/>
                  </a:moveTo>
                  <a:lnTo>
                    <a:pt x="461009" y="323723"/>
                  </a:lnTo>
                  <a:lnTo>
                    <a:pt x="461009" y="325120"/>
                  </a:lnTo>
                  <a:lnTo>
                    <a:pt x="462279" y="325120"/>
                  </a:lnTo>
                  <a:lnTo>
                    <a:pt x="462279" y="323723"/>
                  </a:lnTo>
                  <a:close/>
                </a:path>
                <a:path w="464819" h="391160">
                  <a:moveTo>
                    <a:pt x="3809" y="321183"/>
                  </a:moveTo>
                  <a:lnTo>
                    <a:pt x="1269" y="321183"/>
                  </a:lnTo>
                  <a:lnTo>
                    <a:pt x="1269" y="323723"/>
                  </a:lnTo>
                  <a:lnTo>
                    <a:pt x="2539" y="323723"/>
                  </a:lnTo>
                  <a:lnTo>
                    <a:pt x="2539" y="322580"/>
                  </a:lnTo>
                  <a:lnTo>
                    <a:pt x="3809" y="322580"/>
                  </a:lnTo>
                  <a:lnTo>
                    <a:pt x="3809" y="321183"/>
                  </a:lnTo>
                  <a:close/>
                </a:path>
                <a:path w="464819" h="391160">
                  <a:moveTo>
                    <a:pt x="463550" y="321183"/>
                  </a:moveTo>
                  <a:lnTo>
                    <a:pt x="461009" y="321183"/>
                  </a:lnTo>
                  <a:lnTo>
                    <a:pt x="461009" y="322580"/>
                  </a:lnTo>
                  <a:lnTo>
                    <a:pt x="463550" y="322580"/>
                  </a:lnTo>
                  <a:lnTo>
                    <a:pt x="463550" y="321183"/>
                  </a:lnTo>
                  <a:close/>
                </a:path>
                <a:path w="464819" h="391160">
                  <a:moveTo>
                    <a:pt x="3809" y="317373"/>
                  </a:moveTo>
                  <a:lnTo>
                    <a:pt x="0" y="317373"/>
                  </a:lnTo>
                  <a:lnTo>
                    <a:pt x="0" y="321183"/>
                  </a:lnTo>
                  <a:lnTo>
                    <a:pt x="1269" y="321183"/>
                  </a:lnTo>
                  <a:lnTo>
                    <a:pt x="1269" y="320040"/>
                  </a:lnTo>
                  <a:lnTo>
                    <a:pt x="3809" y="320040"/>
                  </a:lnTo>
                  <a:lnTo>
                    <a:pt x="3809" y="317373"/>
                  </a:lnTo>
                  <a:close/>
                </a:path>
                <a:path w="464819" h="391160">
                  <a:moveTo>
                    <a:pt x="464819" y="317373"/>
                  </a:moveTo>
                  <a:lnTo>
                    <a:pt x="461009" y="317373"/>
                  </a:lnTo>
                  <a:lnTo>
                    <a:pt x="461009" y="320040"/>
                  </a:lnTo>
                  <a:lnTo>
                    <a:pt x="464819" y="320040"/>
                  </a:lnTo>
                  <a:lnTo>
                    <a:pt x="464819" y="317373"/>
                  </a:lnTo>
                  <a:close/>
                </a:path>
                <a:path w="464819" h="391160">
                  <a:moveTo>
                    <a:pt x="3809" y="314833"/>
                  </a:moveTo>
                  <a:lnTo>
                    <a:pt x="0" y="314833"/>
                  </a:lnTo>
                  <a:lnTo>
                    <a:pt x="0" y="316103"/>
                  </a:lnTo>
                  <a:lnTo>
                    <a:pt x="3809" y="316103"/>
                  </a:lnTo>
                  <a:lnTo>
                    <a:pt x="3809" y="314833"/>
                  </a:lnTo>
                  <a:close/>
                </a:path>
                <a:path w="464819" h="391160">
                  <a:moveTo>
                    <a:pt x="464819" y="314833"/>
                  </a:moveTo>
                  <a:lnTo>
                    <a:pt x="461009" y="314833"/>
                  </a:lnTo>
                  <a:lnTo>
                    <a:pt x="461009" y="316103"/>
                  </a:lnTo>
                  <a:lnTo>
                    <a:pt x="464819" y="316103"/>
                  </a:lnTo>
                  <a:lnTo>
                    <a:pt x="464819" y="314833"/>
                  </a:lnTo>
                  <a:close/>
                </a:path>
                <a:path w="464819" h="391160">
                  <a:moveTo>
                    <a:pt x="3809" y="299593"/>
                  </a:moveTo>
                  <a:lnTo>
                    <a:pt x="0" y="299593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299593"/>
                  </a:lnTo>
                  <a:close/>
                </a:path>
                <a:path w="464819" h="391160">
                  <a:moveTo>
                    <a:pt x="464819" y="299593"/>
                  </a:moveTo>
                  <a:lnTo>
                    <a:pt x="461009" y="299593"/>
                  </a:lnTo>
                  <a:lnTo>
                    <a:pt x="461009" y="313563"/>
                  </a:lnTo>
                  <a:lnTo>
                    <a:pt x="464819" y="313563"/>
                  </a:lnTo>
                  <a:lnTo>
                    <a:pt x="464819" y="299593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856740" y="144272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254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540" y="99060"/>
                  </a:lnTo>
                  <a:lnTo>
                    <a:pt x="2540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3390" y="92710"/>
                  </a:lnTo>
                  <a:lnTo>
                    <a:pt x="453390" y="99060"/>
                  </a:lnTo>
                  <a:lnTo>
                    <a:pt x="457200" y="99060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2540" y="77470"/>
                  </a:moveTo>
                  <a:lnTo>
                    <a:pt x="0" y="77470"/>
                  </a:lnTo>
                  <a:lnTo>
                    <a:pt x="0" y="91439"/>
                  </a:lnTo>
                  <a:lnTo>
                    <a:pt x="2540" y="91439"/>
                  </a:lnTo>
                  <a:lnTo>
                    <a:pt x="2540" y="77470"/>
                  </a:lnTo>
                  <a:close/>
                </a:path>
                <a:path w="457200" h="384810">
                  <a:moveTo>
                    <a:pt x="457200" y="77470"/>
                  </a:moveTo>
                  <a:lnTo>
                    <a:pt x="453390" y="77470"/>
                  </a:lnTo>
                  <a:lnTo>
                    <a:pt x="453390" y="91439"/>
                  </a:lnTo>
                  <a:lnTo>
                    <a:pt x="457200" y="91439"/>
                  </a:lnTo>
                  <a:lnTo>
                    <a:pt x="457200" y="77470"/>
                  </a:lnTo>
                  <a:close/>
                </a:path>
                <a:path w="457200" h="384810">
                  <a:moveTo>
                    <a:pt x="2540" y="73660"/>
                  </a:moveTo>
                  <a:lnTo>
                    <a:pt x="0" y="73660"/>
                  </a:lnTo>
                  <a:lnTo>
                    <a:pt x="0" y="76200"/>
                  </a:lnTo>
                  <a:lnTo>
                    <a:pt x="2540" y="76200"/>
                  </a:lnTo>
                  <a:lnTo>
                    <a:pt x="2540" y="73660"/>
                  </a:lnTo>
                  <a:close/>
                </a:path>
                <a:path w="457200" h="384810">
                  <a:moveTo>
                    <a:pt x="457200" y="73660"/>
                  </a:moveTo>
                  <a:lnTo>
                    <a:pt x="453390" y="73660"/>
                  </a:lnTo>
                  <a:lnTo>
                    <a:pt x="453390" y="76200"/>
                  </a:lnTo>
                  <a:lnTo>
                    <a:pt x="457200" y="76200"/>
                  </a:lnTo>
                  <a:lnTo>
                    <a:pt x="457200" y="73660"/>
                  </a:lnTo>
                  <a:close/>
                </a:path>
                <a:path w="457200" h="384810">
                  <a:moveTo>
                    <a:pt x="2540" y="71120"/>
                  </a:moveTo>
                  <a:lnTo>
                    <a:pt x="0" y="71120"/>
                  </a:lnTo>
                  <a:lnTo>
                    <a:pt x="0" y="72389"/>
                  </a:lnTo>
                  <a:lnTo>
                    <a:pt x="2540" y="72389"/>
                  </a:lnTo>
                  <a:lnTo>
                    <a:pt x="2540" y="71120"/>
                  </a:lnTo>
                  <a:close/>
                </a:path>
                <a:path w="457200" h="384810">
                  <a:moveTo>
                    <a:pt x="457200" y="71120"/>
                  </a:moveTo>
                  <a:lnTo>
                    <a:pt x="453390" y="71120"/>
                  </a:lnTo>
                  <a:lnTo>
                    <a:pt x="453390" y="72389"/>
                  </a:lnTo>
                  <a:lnTo>
                    <a:pt x="457200" y="72389"/>
                  </a:lnTo>
                  <a:lnTo>
                    <a:pt x="457200" y="71120"/>
                  </a:lnTo>
                  <a:close/>
                </a:path>
                <a:path w="457200" h="384810">
                  <a:moveTo>
                    <a:pt x="2540" y="63500"/>
                  </a:moveTo>
                  <a:lnTo>
                    <a:pt x="1270" y="63500"/>
                  </a:lnTo>
                  <a:lnTo>
                    <a:pt x="1270" y="66039"/>
                  </a:lnTo>
                  <a:lnTo>
                    <a:pt x="0" y="66039"/>
                  </a:lnTo>
                  <a:lnTo>
                    <a:pt x="0" y="69850"/>
                  </a:lnTo>
                  <a:lnTo>
                    <a:pt x="2540" y="69850"/>
                  </a:lnTo>
                  <a:lnTo>
                    <a:pt x="2540" y="63500"/>
                  </a:lnTo>
                  <a:close/>
                </a:path>
                <a:path w="457200" h="384810">
                  <a:moveTo>
                    <a:pt x="454660" y="59689"/>
                  </a:moveTo>
                  <a:lnTo>
                    <a:pt x="453390" y="59689"/>
                  </a:lnTo>
                  <a:lnTo>
                    <a:pt x="453390" y="69850"/>
                  </a:lnTo>
                  <a:lnTo>
                    <a:pt x="457200" y="69850"/>
                  </a:lnTo>
                  <a:lnTo>
                    <a:pt x="457200" y="63500"/>
                  </a:lnTo>
                  <a:lnTo>
                    <a:pt x="455930" y="63500"/>
                  </a:lnTo>
                  <a:lnTo>
                    <a:pt x="455930" y="61087"/>
                  </a:lnTo>
                  <a:lnTo>
                    <a:pt x="454660" y="61087"/>
                  </a:lnTo>
                  <a:lnTo>
                    <a:pt x="454660" y="59689"/>
                  </a:lnTo>
                  <a:close/>
                </a:path>
                <a:path w="457200" h="384810">
                  <a:moveTo>
                    <a:pt x="69850" y="2539"/>
                  </a:moveTo>
                  <a:lnTo>
                    <a:pt x="68580" y="2539"/>
                  </a:lnTo>
                  <a:lnTo>
                    <a:pt x="68580" y="3937"/>
                  </a:lnTo>
                  <a:lnTo>
                    <a:pt x="69850" y="3937"/>
                  </a:lnTo>
                  <a:lnTo>
                    <a:pt x="69850" y="2539"/>
                  </a:lnTo>
                  <a:close/>
                </a:path>
                <a:path w="457200" h="384810">
                  <a:moveTo>
                    <a:pt x="388619" y="2539"/>
                  </a:moveTo>
                  <a:lnTo>
                    <a:pt x="386080" y="2539"/>
                  </a:lnTo>
                  <a:lnTo>
                    <a:pt x="386080" y="3937"/>
                  </a:lnTo>
                  <a:lnTo>
                    <a:pt x="388619" y="3937"/>
                  </a:lnTo>
                  <a:lnTo>
                    <a:pt x="388619" y="2539"/>
                  </a:lnTo>
                  <a:close/>
                </a:path>
                <a:path w="457200" h="384810">
                  <a:moveTo>
                    <a:pt x="73660" y="126"/>
                  </a:moveTo>
                  <a:lnTo>
                    <a:pt x="72390" y="126"/>
                  </a:lnTo>
                  <a:lnTo>
                    <a:pt x="72390" y="2539"/>
                  </a:lnTo>
                  <a:lnTo>
                    <a:pt x="384810" y="2539"/>
                  </a:lnTo>
                  <a:lnTo>
                    <a:pt x="384810" y="1397"/>
                  </a:lnTo>
                  <a:lnTo>
                    <a:pt x="73660" y="1397"/>
                  </a:lnTo>
                  <a:lnTo>
                    <a:pt x="73660" y="126"/>
                  </a:lnTo>
                  <a:close/>
                </a:path>
                <a:path w="457200" h="384810">
                  <a:moveTo>
                    <a:pt x="384810" y="0"/>
                  </a:moveTo>
                  <a:lnTo>
                    <a:pt x="382270" y="0"/>
                  </a:lnTo>
                  <a:lnTo>
                    <a:pt x="382270" y="1397"/>
                  </a:lnTo>
                  <a:lnTo>
                    <a:pt x="384810" y="1397"/>
                  </a:lnTo>
                  <a:lnTo>
                    <a:pt x="384810" y="0"/>
                  </a:lnTo>
                  <a:close/>
                </a:path>
                <a:path w="457200" h="384810">
                  <a:moveTo>
                    <a:pt x="2540" y="99060"/>
                  </a:moveTo>
                  <a:lnTo>
                    <a:pt x="0" y="99060"/>
                  </a:lnTo>
                  <a:lnTo>
                    <a:pt x="0" y="130810"/>
                  </a:lnTo>
                  <a:lnTo>
                    <a:pt x="2540" y="130810"/>
                  </a:lnTo>
                  <a:lnTo>
                    <a:pt x="2540" y="99060"/>
                  </a:lnTo>
                  <a:close/>
                </a:path>
                <a:path w="457200" h="384810">
                  <a:moveTo>
                    <a:pt x="457200" y="99060"/>
                  </a:moveTo>
                  <a:lnTo>
                    <a:pt x="453390" y="99060"/>
                  </a:lnTo>
                  <a:lnTo>
                    <a:pt x="453390" y="130810"/>
                  </a:lnTo>
                  <a:lnTo>
                    <a:pt x="457200" y="130810"/>
                  </a:lnTo>
                  <a:lnTo>
                    <a:pt x="457200" y="99060"/>
                  </a:lnTo>
                  <a:close/>
                </a:path>
                <a:path w="457200" h="384810">
                  <a:moveTo>
                    <a:pt x="254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540" y="137160"/>
                  </a:lnTo>
                  <a:lnTo>
                    <a:pt x="2540" y="130810"/>
                  </a:lnTo>
                  <a:close/>
                </a:path>
                <a:path w="457200" h="384810">
                  <a:moveTo>
                    <a:pt x="457200" y="130810"/>
                  </a:moveTo>
                  <a:lnTo>
                    <a:pt x="453390" y="130810"/>
                  </a:lnTo>
                  <a:lnTo>
                    <a:pt x="453390" y="137160"/>
                  </a:lnTo>
                  <a:lnTo>
                    <a:pt x="457200" y="137160"/>
                  </a:lnTo>
                  <a:lnTo>
                    <a:pt x="457200" y="130810"/>
                  </a:lnTo>
                  <a:close/>
                </a:path>
                <a:path w="457200" h="384810">
                  <a:moveTo>
                    <a:pt x="2540" y="137160"/>
                  </a:moveTo>
                  <a:lnTo>
                    <a:pt x="0" y="137160"/>
                  </a:lnTo>
                  <a:lnTo>
                    <a:pt x="0" y="181610"/>
                  </a:lnTo>
                  <a:lnTo>
                    <a:pt x="2540" y="181610"/>
                  </a:lnTo>
                  <a:lnTo>
                    <a:pt x="2540" y="137160"/>
                  </a:lnTo>
                  <a:close/>
                </a:path>
                <a:path w="457200" h="384810">
                  <a:moveTo>
                    <a:pt x="457200" y="137160"/>
                  </a:moveTo>
                  <a:lnTo>
                    <a:pt x="453390" y="137160"/>
                  </a:lnTo>
                  <a:lnTo>
                    <a:pt x="453390" y="181610"/>
                  </a:lnTo>
                  <a:lnTo>
                    <a:pt x="457200" y="181610"/>
                  </a:lnTo>
                  <a:lnTo>
                    <a:pt x="457200" y="137160"/>
                  </a:lnTo>
                  <a:close/>
                </a:path>
                <a:path w="457200" h="384810">
                  <a:moveTo>
                    <a:pt x="2540" y="181610"/>
                  </a:moveTo>
                  <a:lnTo>
                    <a:pt x="0" y="181610"/>
                  </a:lnTo>
                  <a:lnTo>
                    <a:pt x="0" y="283210"/>
                  </a:lnTo>
                  <a:lnTo>
                    <a:pt x="2540" y="283210"/>
                  </a:lnTo>
                  <a:lnTo>
                    <a:pt x="2540" y="181610"/>
                  </a:lnTo>
                  <a:close/>
                </a:path>
                <a:path w="457200" h="384810">
                  <a:moveTo>
                    <a:pt x="457200" y="181610"/>
                  </a:moveTo>
                  <a:lnTo>
                    <a:pt x="453390" y="181610"/>
                  </a:lnTo>
                  <a:lnTo>
                    <a:pt x="453390" y="283210"/>
                  </a:lnTo>
                  <a:lnTo>
                    <a:pt x="457200" y="283210"/>
                  </a:lnTo>
                  <a:lnTo>
                    <a:pt x="457200" y="181610"/>
                  </a:lnTo>
                  <a:close/>
                </a:path>
                <a:path w="457200" h="384810">
                  <a:moveTo>
                    <a:pt x="2540" y="283210"/>
                  </a:moveTo>
                  <a:lnTo>
                    <a:pt x="0" y="283210"/>
                  </a:lnTo>
                  <a:lnTo>
                    <a:pt x="0" y="295910"/>
                  </a:lnTo>
                  <a:lnTo>
                    <a:pt x="2540" y="295910"/>
                  </a:lnTo>
                  <a:lnTo>
                    <a:pt x="2540" y="283210"/>
                  </a:lnTo>
                  <a:close/>
                </a:path>
                <a:path w="457200" h="384810">
                  <a:moveTo>
                    <a:pt x="457200" y="283210"/>
                  </a:moveTo>
                  <a:lnTo>
                    <a:pt x="453390" y="283210"/>
                  </a:lnTo>
                  <a:lnTo>
                    <a:pt x="453390" y="295910"/>
                  </a:lnTo>
                  <a:lnTo>
                    <a:pt x="457200" y="295910"/>
                  </a:lnTo>
                  <a:lnTo>
                    <a:pt x="457200" y="283210"/>
                  </a:lnTo>
                  <a:close/>
                </a:path>
                <a:path w="457200" h="384810">
                  <a:moveTo>
                    <a:pt x="391160" y="382397"/>
                  </a:moveTo>
                  <a:lnTo>
                    <a:pt x="67310" y="382397"/>
                  </a:lnTo>
                  <a:lnTo>
                    <a:pt x="67310" y="384810"/>
                  </a:lnTo>
                  <a:lnTo>
                    <a:pt x="68580" y="384810"/>
                  </a:lnTo>
                  <a:lnTo>
                    <a:pt x="68580" y="383667"/>
                  </a:lnTo>
                  <a:lnTo>
                    <a:pt x="391160" y="383667"/>
                  </a:lnTo>
                  <a:lnTo>
                    <a:pt x="391160" y="382397"/>
                  </a:lnTo>
                  <a:close/>
                </a:path>
                <a:path w="457200" h="384810">
                  <a:moveTo>
                    <a:pt x="391160" y="383667"/>
                  </a:moveTo>
                  <a:lnTo>
                    <a:pt x="388619" y="383667"/>
                  </a:lnTo>
                  <a:lnTo>
                    <a:pt x="388619" y="384810"/>
                  </a:lnTo>
                  <a:lnTo>
                    <a:pt x="391160" y="384810"/>
                  </a:lnTo>
                  <a:lnTo>
                    <a:pt x="391160" y="383667"/>
                  </a:lnTo>
                  <a:close/>
                </a:path>
                <a:path w="457200" h="384810">
                  <a:moveTo>
                    <a:pt x="457200" y="321310"/>
                  </a:moveTo>
                  <a:lnTo>
                    <a:pt x="453390" y="321310"/>
                  </a:lnTo>
                  <a:lnTo>
                    <a:pt x="453390" y="326517"/>
                  </a:lnTo>
                  <a:lnTo>
                    <a:pt x="454660" y="326517"/>
                  </a:lnTo>
                  <a:lnTo>
                    <a:pt x="454660" y="327660"/>
                  </a:lnTo>
                  <a:lnTo>
                    <a:pt x="455930" y="327660"/>
                  </a:lnTo>
                  <a:lnTo>
                    <a:pt x="455930" y="325247"/>
                  </a:lnTo>
                  <a:lnTo>
                    <a:pt x="457200" y="325247"/>
                  </a:lnTo>
                  <a:lnTo>
                    <a:pt x="457200" y="321310"/>
                  </a:lnTo>
                  <a:close/>
                </a:path>
                <a:path w="457200" h="384810">
                  <a:moveTo>
                    <a:pt x="2540" y="321310"/>
                  </a:moveTo>
                  <a:lnTo>
                    <a:pt x="0" y="321310"/>
                  </a:lnTo>
                  <a:lnTo>
                    <a:pt x="0" y="322707"/>
                  </a:lnTo>
                  <a:lnTo>
                    <a:pt x="1270" y="322707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321310"/>
                  </a:lnTo>
                  <a:close/>
                </a:path>
                <a:path w="457200" h="384810">
                  <a:moveTo>
                    <a:pt x="2540" y="318770"/>
                  </a:moveTo>
                  <a:lnTo>
                    <a:pt x="0" y="318770"/>
                  </a:lnTo>
                  <a:lnTo>
                    <a:pt x="0" y="320040"/>
                  </a:lnTo>
                  <a:lnTo>
                    <a:pt x="2540" y="320040"/>
                  </a:lnTo>
                  <a:lnTo>
                    <a:pt x="2540" y="318770"/>
                  </a:lnTo>
                  <a:close/>
                </a:path>
                <a:path w="457200" h="384810">
                  <a:moveTo>
                    <a:pt x="457200" y="318770"/>
                  </a:moveTo>
                  <a:lnTo>
                    <a:pt x="453390" y="318770"/>
                  </a:lnTo>
                  <a:lnTo>
                    <a:pt x="453390" y="320040"/>
                  </a:lnTo>
                  <a:lnTo>
                    <a:pt x="457200" y="320040"/>
                  </a:lnTo>
                  <a:lnTo>
                    <a:pt x="457200" y="318770"/>
                  </a:lnTo>
                  <a:close/>
                </a:path>
                <a:path w="457200" h="384810">
                  <a:moveTo>
                    <a:pt x="2540" y="314960"/>
                  </a:moveTo>
                  <a:lnTo>
                    <a:pt x="0" y="314960"/>
                  </a:lnTo>
                  <a:lnTo>
                    <a:pt x="0" y="317500"/>
                  </a:lnTo>
                  <a:lnTo>
                    <a:pt x="2540" y="317500"/>
                  </a:lnTo>
                  <a:lnTo>
                    <a:pt x="2540" y="314960"/>
                  </a:lnTo>
                  <a:close/>
                </a:path>
                <a:path w="457200" h="384810">
                  <a:moveTo>
                    <a:pt x="457200" y="314960"/>
                  </a:moveTo>
                  <a:lnTo>
                    <a:pt x="453390" y="314960"/>
                  </a:lnTo>
                  <a:lnTo>
                    <a:pt x="453390" y="317500"/>
                  </a:lnTo>
                  <a:lnTo>
                    <a:pt x="457200" y="317500"/>
                  </a:lnTo>
                  <a:lnTo>
                    <a:pt x="457200" y="314960"/>
                  </a:lnTo>
                  <a:close/>
                </a:path>
                <a:path w="457200" h="384810">
                  <a:moveTo>
                    <a:pt x="2540" y="312420"/>
                  </a:moveTo>
                  <a:lnTo>
                    <a:pt x="0" y="312420"/>
                  </a:lnTo>
                  <a:lnTo>
                    <a:pt x="0" y="313690"/>
                  </a:lnTo>
                  <a:lnTo>
                    <a:pt x="2540" y="313690"/>
                  </a:lnTo>
                  <a:lnTo>
                    <a:pt x="2540" y="312420"/>
                  </a:lnTo>
                  <a:close/>
                </a:path>
                <a:path w="457200" h="384810">
                  <a:moveTo>
                    <a:pt x="457200" y="312420"/>
                  </a:moveTo>
                  <a:lnTo>
                    <a:pt x="453390" y="312420"/>
                  </a:lnTo>
                  <a:lnTo>
                    <a:pt x="453390" y="313690"/>
                  </a:lnTo>
                  <a:lnTo>
                    <a:pt x="457200" y="313690"/>
                  </a:lnTo>
                  <a:lnTo>
                    <a:pt x="457200" y="312420"/>
                  </a:lnTo>
                  <a:close/>
                </a:path>
                <a:path w="457200" h="384810">
                  <a:moveTo>
                    <a:pt x="2540" y="297180"/>
                  </a:moveTo>
                  <a:lnTo>
                    <a:pt x="0" y="297180"/>
                  </a:lnTo>
                  <a:lnTo>
                    <a:pt x="0" y="311150"/>
                  </a:lnTo>
                  <a:lnTo>
                    <a:pt x="2540" y="311150"/>
                  </a:lnTo>
                  <a:lnTo>
                    <a:pt x="2540" y="297180"/>
                  </a:lnTo>
                  <a:close/>
                </a:path>
                <a:path w="457200" h="384810">
                  <a:moveTo>
                    <a:pt x="457200" y="297180"/>
                  </a:moveTo>
                  <a:lnTo>
                    <a:pt x="453390" y="297180"/>
                  </a:lnTo>
                  <a:lnTo>
                    <a:pt x="453390" y="311150"/>
                  </a:lnTo>
                  <a:lnTo>
                    <a:pt x="457200" y="311150"/>
                  </a:lnTo>
                  <a:lnTo>
                    <a:pt x="457200" y="29718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859279" y="1446657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09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88773"/>
                  </a:lnTo>
                  <a:close/>
                </a:path>
                <a:path w="450850" h="378460">
                  <a:moveTo>
                    <a:pt x="450850" y="88773"/>
                  </a:moveTo>
                  <a:lnTo>
                    <a:pt x="447039" y="88773"/>
                  </a:lnTo>
                  <a:lnTo>
                    <a:pt x="447039" y="95123"/>
                  </a:lnTo>
                  <a:lnTo>
                    <a:pt x="450850" y="95123"/>
                  </a:lnTo>
                  <a:lnTo>
                    <a:pt x="450850" y="88773"/>
                  </a:lnTo>
                  <a:close/>
                </a:path>
                <a:path w="450850" h="378460">
                  <a:moveTo>
                    <a:pt x="3809" y="73533"/>
                  </a:moveTo>
                  <a:lnTo>
                    <a:pt x="0" y="73533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73533"/>
                  </a:lnTo>
                  <a:close/>
                </a:path>
                <a:path w="450850" h="378460">
                  <a:moveTo>
                    <a:pt x="450850" y="73533"/>
                  </a:moveTo>
                  <a:lnTo>
                    <a:pt x="447039" y="73533"/>
                  </a:lnTo>
                  <a:lnTo>
                    <a:pt x="447039" y="87502"/>
                  </a:lnTo>
                  <a:lnTo>
                    <a:pt x="450850" y="87502"/>
                  </a:lnTo>
                  <a:lnTo>
                    <a:pt x="450850" y="73533"/>
                  </a:lnTo>
                  <a:close/>
                </a:path>
                <a:path w="450850" h="378460">
                  <a:moveTo>
                    <a:pt x="3809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3809" y="72262"/>
                  </a:lnTo>
                  <a:lnTo>
                    <a:pt x="3809" y="69723"/>
                  </a:lnTo>
                  <a:close/>
                </a:path>
                <a:path w="450850" h="378460">
                  <a:moveTo>
                    <a:pt x="450850" y="69723"/>
                  </a:moveTo>
                  <a:lnTo>
                    <a:pt x="447039" y="69723"/>
                  </a:lnTo>
                  <a:lnTo>
                    <a:pt x="447039" y="72262"/>
                  </a:lnTo>
                  <a:lnTo>
                    <a:pt x="450850" y="72262"/>
                  </a:lnTo>
                  <a:lnTo>
                    <a:pt x="450850" y="69723"/>
                  </a:lnTo>
                  <a:close/>
                </a:path>
                <a:path w="450850" h="378460">
                  <a:moveTo>
                    <a:pt x="3809" y="67183"/>
                  </a:moveTo>
                  <a:lnTo>
                    <a:pt x="0" y="67183"/>
                  </a:lnTo>
                  <a:lnTo>
                    <a:pt x="0" y="68452"/>
                  </a:lnTo>
                  <a:lnTo>
                    <a:pt x="3809" y="68452"/>
                  </a:lnTo>
                  <a:lnTo>
                    <a:pt x="3809" y="67183"/>
                  </a:lnTo>
                  <a:close/>
                </a:path>
                <a:path w="450850" h="378460">
                  <a:moveTo>
                    <a:pt x="450850" y="67183"/>
                  </a:moveTo>
                  <a:lnTo>
                    <a:pt x="447039" y="67183"/>
                  </a:lnTo>
                  <a:lnTo>
                    <a:pt x="447039" y="68452"/>
                  </a:lnTo>
                  <a:lnTo>
                    <a:pt x="450850" y="68452"/>
                  </a:lnTo>
                  <a:lnTo>
                    <a:pt x="450850" y="67183"/>
                  </a:lnTo>
                  <a:close/>
                </a:path>
                <a:path w="450850" h="378460">
                  <a:moveTo>
                    <a:pt x="3809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7150"/>
                  </a:lnTo>
                  <a:close/>
                </a:path>
                <a:path w="450850" h="378460">
                  <a:moveTo>
                    <a:pt x="450850" y="57150"/>
                  </a:moveTo>
                  <a:lnTo>
                    <a:pt x="447039" y="57150"/>
                  </a:lnTo>
                  <a:lnTo>
                    <a:pt x="447039" y="65912"/>
                  </a:lnTo>
                  <a:lnTo>
                    <a:pt x="450850" y="65912"/>
                  </a:lnTo>
                  <a:lnTo>
                    <a:pt x="450850" y="57150"/>
                  </a:lnTo>
                  <a:close/>
                </a:path>
                <a:path w="450850" h="378460">
                  <a:moveTo>
                    <a:pt x="2539" y="55752"/>
                  </a:moveTo>
                  <a:lnTo>
                    <a:pt x="1269" y="55752"/>
                  </a:lnTo>
                  <a:lnTo>
                    <a:pt x="1269" y="57150"/>
                  </a:lnTo>
                  <a:lnTo>
                    <a:pt x="2539" y="57150"/>
                  </a:lnTo>
                  <a:lnTo>
                    <a:pt x="2539" y="55752"/>
                  </a:lnTo>
                  <a:close/>
                </a:path>
                <a:path w="450850" h="378460">
                  <a:moveTo>
                    <a:pt x="449579" y="53212"/>
                  </a:moveTo>
                  <a:lnTo>
                    <a:pt x="448310" y="53212"/>
                  </a:lnTo>
                  <a:lnTo>
                    <a:pt x="448310" y="54610"/>
                  </a:lnTo>
                  <a:lnTo>
                    <a:pt x="447039" y="54610"/>
                  </a:lnTo>
                  <a:lnTo>
                    <a:pt x="447039" y="55752"/>
                  </a:lnTo>
                  <a:lnTo>
                    <a:pt x="449579" y="55752"/>
                  </a:lnTo>
                  <a:lnTo>
                    <a:pt x="449579" y="53212"/>
                  </a:lnTo>
                  <a:close/>
                </a:path>
                <a:path w="450850" h="378460">
                  <a:moveTo>
                    <a:pt x="60959" y="2412"/>
                  </a:moveTo>
                  <a:lnTo>
                    <a:pt x="59689" y="2412"/>
                  </a:lnTo>
                  <a:lnTo>
                    <a:pt x="59689" y="3810"/>
                  </a:lnTo>
                  <a:lnTo>
                    <a:pt x="60959" y="3810"/>
                  </a:lnTo>
                  <a:lnTo>
                    <a:pt x="60959" y="2412"/>
                  </a:lnTo>
                  <a:close/>
                </a:path>
                <a:path w="450850" h="378460">
                  <a:moveTo>
                    <a:pt x="392429" y="2412"/>
                  </a:moveTo>
                  <a:lnTo>
                    <a:pt x="389889" y="2412"/>
                  </a:lnTo>
                  <a:lnTo>
                    <a:pt x="389889" y="3810"/>
                  </a:lnTo>
                  <a:lnTo>
                    <a:pt x="392429" y="3810"/>
                  </a:lnTo>
                  <a:lnTo>
                    <a:pt x="392429" y="2412"/>
                  </a:lnTo>
                  <a:close/>
                </a:path>
                <a:path w="450850" h="378460">
                  <a:moveTo>
                    <a:pt x="387350" y="0"/>
                  </a:moveTo>
                  <a:lnTo>
                    <a:pt x="63500" y="0"/>
                  </a:lnTo>
                  <a:lnTo>
                    <a:pt x="63500" y="2412"/>
                  </a:lnTo>
                  <a:lnTo>
                    <a:pt x="387350" y="2412"/>
                  </a:lnTo>
                  <a:lnTo>
                    <a:pt x="387350" y="0"/>
                  </a:lnTo>
                  <a:close/>
                </a:path>
                <a:path w="450850" h="378460">
                  <a:moveTo>
                    <a:pt x="3809" y="95123"/>
                  </a:moveTo>
                  <a:lnTo>
                    <a:pt x="0" y="95123"/>
                  </a:lnTo>
                  <a:lnTo>
                    <a:pt x="0" y="126873"/>
                  </a:lnTo>
                  <a:lnTo>
                    <a:pt x="3809" y="126873"/>
                  </a:lnTo>
                  <a:lnTo>
                    <a:pt x="3809" y="95123"/>
                  </a:lnTo>
                  <a:close/>
                </a:path>
                <a:path w="450850" h="378460">
                  <a:moveTo>
                    <a:pt x="450850" y="95123"/>
                  </a:moveTo>
                  <a:lnTo>
                    <a:pt x="447039" y="95123"/>
                  </a:lnTo>
                  <a:lnTo>
                    <a:pt x="447039" y="126873"/>
                  </a:lnTo>
                  <a:lnTo>
                    <a:pt x="450850" y="126873"/>
                  </a:lnTo>
                  <a:lnTo>
                    <a:pt x="450850" y="95123"/>
                  </a:lnTo>
                  <a:close/>
                </a:path>
                <a:path w="450850" h="378460">
                  <a:moveTo>
                    <a:pt x="3809" y="126873"/>
                  </a:moveTo>
                  <a:lnTo>
                    <a:pt x="0" y="126873"/>
                  </a:lnTo>
                  <a:lnTo>
                    <a:pt x="0" y="133223"/>
                  </a:lnTo>
                  <a:lnTo>
                    <a:pt x="3809" y="133223"/>
                  </a:lnTo>
                  <a:lnTo>
                    <a:pt x="3809" y="126873"/>
                  </a:lnTo>
                  <a:close/>
                </a:path>
                <a:path w="450850" h="378460">
                  <a:moveTo>
                    <a:pt x="450850" y="126873"/>
                  </a:moveTo>
                  <a:lnTo>
                    <a:pt x="447039" y="126873"/>
                  </a:lnTo>
                  <a:lnTo>
                    <a:pt x="447039" y="133223"/>
                  </a:lnTo>
                  <a:lnTo>
                    <a:pt x="450850" y="133223"/>
                  </a:lnTo>
                  <a:lnTo>
                    <a:pt x="450850" y="126873"/>
                  </a:lnTo>
                  <a:close/>
                </a:path>
                <a:path w="450850" h="378460">
                  <a:moveTo>
                    <a:pt x="3809" y="133223"/>
                  </a:moveTo>
                  <a:lnTo>
                    <a:pt x="0" y="133223"/>
                  </a:lnTo>
                  <a:lnTo>
                    <a:pt x="0" y="177673"/>
                  </a:lnTo>
                  <a:lnTo>
                    <a:pt x="3809" y="177673"/>
                  </a:lnTo>
                  <a:lnTo>
                    <a:pt x="3809" y="133223"/>
                  </a:lnTo>
                  <a:close/>
                </a:path>
                <a:path w="450850" h="378460">
                  <a:moveTo>
                    <a:pt x="450850" y="133223"/>
                  </a:moveTo>
                  <a:lnTo>
                    <a:pt x="447039" y="133223"/>
                  </a:lnTo>
                  <a:lnTo>
                    <a:pt x="447039" y="177673"/>
                  </a:lnTo>
                  <a:lnTo>
                    <a:pt x="450850" y="177673"/>
                  </a:lnTo>
                  <a:lnTo>
                    <a:pt x="450850" y="133223"/>
                  </a:lnTo>
                  <a:close/>
                </a:path>
                <a:path w="450850" h="378460">
                  <a:moveTo>
                    <a:pt x="3809" y="177673"/>
                  </a:moveTo>
                  <a:lnTo>
                    <a:pt x="0" y="17767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177673"/>
                  </a:lnTo>
                  <a:close/>
                </a:path>
                <a:path w="450850" h="378460">
                  <a:moveTo>
                    <a:pt x="450850" y="177673"/>
                  </a:moveTo>
                  <a:lnTo>
                    <a:pt x="447039" y="177673"/>
                  </a:lnTo>
                  <a:lnTo>
                    <a:pt x="447039" y="279273"/>
                  </a:lnTo>
                  <a:lnTo>
                    <a:pt x="450850" y="279273"/>
                  </a:lnTo>
                  <a:lnTo>
                    <a:pt x="450850" y="177673"/>
                  </a:lnTo>
                  <a:close/>
                </a:path>
                <a:path w="450850" h="378460">
                  <a:moveTo>
                    <a:pt x="3809" y="279273"/>
                  </a:moveTo>
                  <a:lnTo>
                    <a:pt x="0" y="279273"/>
                  </a:lnTo>
                  <a:lnTo>
                    <a:pt x="0" y="291973"/>
                  </a:lnTo>
                  <a:lnTo>
                    <a:pt x="3809" y="291973"/>
                  </a:lnTo>
                  <a:lnTo>
                    <a:pt x="3809" y="279273"/>
                  </a:lnTo>
                  <a:close/>
                </a:path>
                <a:path w="450850" h="378460">
                  <a:moveTo>
                    <a:pt x="450850" y="279273"/>
                  </a:moveTo>
                  <a:lnTo>
                    <a:pt x="447039" y="279273"/>
                  </a:lnTo>
                  <a:lnTo>
                    <a:pt x="447039" y="291973"/>
                  </a:lnTo>
                  <a:lnTo>
                    <a:pt x="450850" y="291973"/>
                  </a:lnTo>
                  <a:lnTo>
                    <a:pt x="450850" y="279273"/>
                  </a:lnTo>
                  <a:close/>
                </a:path>
                <a:path w="450850" h="378460">
                  <a:moveTo>
                    <a:pt x="392429" y="375920"/>
                  </a:moveTo>
                  <a:lnTo>
                    <a:pt x="59689" y="375920"/>
                  </a:lnTo>
                  <a:lnTo>
                    <a:pt x="59689" y="378333"/>
                  </a:lnTo>
                  <a:lnTo>
                    <a:pt x="62230" y="378333"/>
                  </a:lnTo>
                  <a:lnTo>
                    <a:pt x="62230" y="377190"/>
                  </a:lnTo>
                  <a:lnTo>
                    <a:pt x="392429" y="377190"/>
                  </a:lnTo>
                  <a:lnTo>
                    <a:pt x="392429" y="375920"/>
                  </a:lnTo>
                  <a:close/>
                </a:path>
                <a:path w="450850" h="378460">
                  <a:moveTo>
                    <a:pt x="392429" y="377190"/>
                  </a:moveTo>
                  <a:lnTo>
                    <a:pt x="391160" y="377190"/>
                  </a:lnTo>
                  <a:lnTo>
                    <a:pt x="391160" y="378333"/>
                  </a:lnTo>
                  <a:lnTo>
                    <a:pt x="392429" y="378333"/>
                  </a:lnTo>
                  <a:lnTo>
                    <a:pt x="392429" y="377190"/>
                  </a:lnTo>
                  <a:close/>
                </a:path>
                <a:path w="450850" h="378460">
                  <a:moveTo>
                    <a:pt x="394969" y="374523"/>
                  </a:moveTo>
                  <a:lnTo>
                    <a:pt x="58419" y="374523"/>
                  </a:lnTo>
                  <a:lnTo>
                    <a:pt x="58419" y="375920"/>
                  </a:lnTo>
                  <a:lnTo>
                    <a:pt x="394969" y="375920"/>
                  </a:lnTo>
                  <a:lnTo>
                    <a:pt x="394969" y="374523"/>
                  </a:lnTo>
                  <a:close/>
                </a:path>
                <a:path w="450850" h="378460">
                  <a:moveTo>
                    <a:pt x="450849" y="323723"/>
                  </a:moveTo>
                  <a:lnTo>
                    <a:pt x="447039" y="323723"/>
                  </a:lnTo>
                  <a:lnTo>
                    <a:pt x="447039" y="326390"/>
                  </a:lnTo>
                  <a:lnTo>
                    <a:pt x="448310" y="326390"/>
                  </a:lnTo>
                  <a:lnTo>
                    <a:pt x="448310" y="327533"/>
                  </a:lnTo>
                  <a:lnTo>
                    <a:pt x="449579" y="327533"/>
                  </a:lnTo>
                  <a:lnTo>
                    <a:pt x="449579" y="325120"/>
                  </a:lnTo>
                  <a:lnTo>
                    <a:pt x="450849" y="325120"/>
                  </a:lnTo>
                  <a:lnTo>
                    <a:pt x="450849" y="323723"/>
                  </a:lnTo>
                  <a:close/>
                </a:path>
                <a:path w="450850" h="378460">
                  <a:moveTo>
                    <a:pt x="3809" y="323723"/>
                  </a:moveTo>
                  <a:lnTo>
                    <a:pt x="2539" y="323723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23723"/>
                  </a:lnTo>
                  <a:close/>
                </a:path>
                <a:path w="450850" h="378460">
                  <a:moveTo>
                    <a:pt x="3809" y="317373"/>
                  </a:moveTo>
                  <a:lnTo>
                    <a:pt x="0" y="317373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2580"/>
                  </a:lnTo>
                  <a:lnTo>
                    <a:pt x="3809" y="322580"/>
                  </a:lnTo>
                  <a:lnTo>
                    <a:pt x="3809" y="317373"/>
                  </a:lnTo>
                  <a:close/>
                </a:path>
                <a:path w="450850" h="378460">
                  <a:moveTo>
                    <a:pt x="450850" y="317373"/>
                  </a:moveTo>
                  <a:lnTo>
                    <a:pt x="447039" y="317373"/>
                  </a:lnTo>
                  <a:lnTo>
                    <a:pt x="447039" y="322580"/>
                  </a:lnTo>
                  <a:lnTo>
                    <a:pt x="450850" y="322580"/>
                  </a:lnTo>
                  <a:lnTo>
                    <a:pt x="450850" y="317373"/>
                  </a:lnTo>
                  <a:close/>
                </a:path>
                <a:path w="450850" h="378460">
                  <a:moveTo>
                    <a:pt x="3809" y="314833"/>
                  </a:moveTo>
                  <a:lnTo>
                    <a:pt x="0" y="314833"/>
                  </a:lnTo>
                  <a:lnTo>
                    <a:pt x="0" y="316103"/>
                  </a:lnTo>
                  <a:lnTo>
                    <a:pt x="3809" y="316103"/>
                  </a:lnTo>
                  <a:lnTo>
                    <a:pt x="3809" y="314833"/>
                  </a:lnTo>
                  <a:close/>
                </a:path>
                <a:path w="450850" h="378460">
                  <a:moveTo>
                    <a:pt x="450850" y="314833"/>
                  </a:moveTo>
                  <a:lnTo>
                    <a:pt x="447039" y="314833"/>
                  </a:lnTo>
                  <a:lnTo>
                    <a:pt x="447039" y="316103"/>
                  </a:lnTo>
                  <a:lnTo>
                    <a:pt x="450850" y="316103"/>
                  </a:lnTo>
                  <a:lnTo>
                    <a:pt x="450850" y="314833"/>
                  </a:lnTo>
                  <a:close/>
                </a:path>
                <a:path w="450850" h="378460">
                  <a:moveTo>
                    <a:pt x="3809" y="311023"/>
                  </a:moveTo>
                  <a:lnTo>
                    <a:pt x="0" y="311023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11023"/>
                  </a:lnTo>
                  <a:close/>
                </a:path>
                <a:path w="450850" h="378460">
                  <a:moveTo>
                    <a:pt x="450850" y="311023"/>
                  </a:moveTo>
                  <a:lnTo>
                    <a:pt x="447039" y="311023"/>
                  </a:lnTo>
                  <a:lnTo>
                    <a:pt x="447039" y="313563"/>
                  </a:lnTo>
                  <a:lnTo>
                    <a:pt x="450850" y="313563"/>
                  </a:lnTo>
                  <a:lnTo>
                    <a:pt x="450850" y="311023"/>
                  </a:lnTo>
                  <a:close/>
                </a:path>
                <a:path w="450850" h="378460">
                  <a:moveTo>
                    <a:pt x="3809" y="308483"/>
                  </a:moveTo>
                  <a:lnTo>
                    <a:pt x="0" y="308483"/>
                  </a:lnTo>
                  <a:lnTo>
                    <a:pt x="0" y="309753"/>
                  </a:lnTo>
                  <a:lnTo>
                    <a:pt x="3809" y="309753"/>
                  </a:lnTo>
                  <a:lnTo>
                    <a:pt x="3809" y="308483"/>
                  </a:lnTo>
                  <a:close/>
                </a:path>
                <a:path w="450850" h="378460">
                  <a:moveTo>
                    <a:pt x="450850" y="308483"/>
                  </a:moveTo>
                  <a:lnTo>
                    <a:pt x="447039" y="308483"/>
                  </a:lnTo>
                  <a:lnTo>
                    <a:pt x="447039" y="309753"/>
                  </a:lnTo>
                  <a:lnTo>
                    <a:pt x="450850" y="309753"/>
                  </a:lnTo>
                  <a:lnTo>
                    <a:pt x="450850" y="308483"/>
                  </a:lnTo>
                  <a:close/>
                </a:path>
                <a:path w="450850" h="378460">
                  <a:moveTo>
                    <a:pt x="3809" y="293243"/>
                  </a:moveTo>
                  <a:lnTo>
                    <a:pt x="0" y="293243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293243"/>
                  </a:lnTo>
                  <a:close/>
                </a:path>
                <a:path w="450850" h="378460">
                  <a:moveTo>
                    <a:pt x="450850" y="293243"/>
                  </a:moveTo>
                  <a:lnTo>
                    <a:pt x="447039" y="293243"/>
                  </a:lnTo>
                  <a:lnTo>
                    <a:pt x="447039" y="307213"/>
                  </a:lnTo>
                  <a:lnTo>
                    <a:pt x="450850" y="307213"/>
                  </a:lnTo>
                  <a:lnTo>
                    <a:pt x="450850" y="293243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863090" y="1450467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810" y="84962"/>
                  </a:moveTo>
                  <a:lnTo>
                    <a:pt x="0" y="84962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4962"/>
                  </a:lnTo>
                  <a:close/>
                </a:path>
                <a:path w="443230" h="370839">
                  <a:moveTo>
                    <a:pt x="443230" y="84962"/>
                  </a:moveTo>
                  <a:lnTo>
                    <a:pt x="439420" y="84962"/>
                  </a:lnTo>
                  <a:lnTo>
                    <a:pt x="439420" y="91312"/>
                  </a:lnTo>
                  <a:lnTo>
                    <a:pt x="443230" y="91312"/>
                  </a:lnTo>
                  <a:lnTo>
                    <a:pt x="443230" y="84962"/>
                  </a:lnTo>
                  <a:close/>
                </a:path>
                <a:path w="443230" h="370839">
                  <a:moveTo>
                    <a:pt x="3810" y="69723"/>
                  </a:moveTo>
                  <a:lnTo>
                    <a:pt x="0" y="69723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69723"/>
                  </a:lnTo>
                  <a:close/>
                </a:path>
                <a:path w="443230" h="370839">
                  <a:moveTo>
                    <a:pt x="443230" y="69723"/>
                  </a:moveTo>
                  <a:lnTo>
                    <a:pt x="439420" y="69723"/>
                  </a:lnTo>
                  <a:lnTo>
                    <a:pt x="439420" y="83692"/>
                  </a:lnTo>
                  <a:lnTo>
                    <a:pt x="443230" y="83692"/>
                  </a:lnTo>
                  <a:lnTo>
                    <a:pt x="443230" y="69723"/>
                  </a:lnTo>
                  <a:close/>
                </a:path>
                <a:path w="443230" h="370839">
                  <a:moveTo>
                    <a:pt x="3810" y="65912"/>
                  </a:moveTo>
                  <a:lnTo>
                    <a:pt x="0" y="65912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5912"/>
                  </a:lnTo>
                  <a:close/>
                </a:path>
                <a:path w="443230" h="370839">
                  <a:moveTo>
                    <a:pt x="443230" y="65912"/>
                  </a:moveTo>
                  <a:lnTo>
                    <a:pt x="439420" y="65912"/>
                  </a:lnTo>
                  <a:lnTo>
                    <a:pt x="439420" y="68452"/>
                  </a:lnTo>
                  <a:lnTo>
                    <a:pt x="443230" y="68452"/>
                  </a:lnTo>
                  <a:lnTo>
                    <a:pt x="443230" y="65912"/>
                  </a:lnTo>
                  <a:close/>
                </a:path>
                <a:path w="443230" h="370839">
                  <a:moveTo>
                    <a:pt x="3810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3373"/>
                  </a:lnTo>
                  <a:close/>
                </a:path>
                <a:path w="443230" h="370839">
                  <a:moveTo>
                    <a:pt x="443230" y="63373"/>
                  </a:moveTo>
                  <a:lnTo>
                    <a:pt x="439420" y="63373"/>
                  </a:lnTo>
                  <a:lnTo>
                    <a:pt x="439420" y="64642"/>
                  </a:lnTo>
                  <a:lnTo>
                    <a:pt x="443230" y="64642"/>
                  </a:lnTo>
                  <a:lnTo>
                    <a:pt x="443230" y="63373"/>
                  </a:lnTo>
                  <a:close/>
                </a:path>
                <a:path w="443230" h="370839">
                  <a:moveTo>
                    <a:pt x="3810" y="53212"/>
                  </a:moveTo>
                  <a:lnTo>
                    <a:pt x="0" y="5321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3212"/>
                  </a:lnTo>
                  <a:close/>
                </a:path>
                <a:path w="443230" h="370839">
                  <a:moveTo>
                    <a:pt x="443230" y="53212"/>
                  </a:moveTo>
                  <a:lnTo>
                    <a:pt x="439420" y="53212"/>
                  </a:lnTo>
                  <a:lnTo>
                    <a:pt x="439420" y="62102"/>
                  </a:lnTo>
                  <a:lnTo>
                    <a:pt x="443230" y="62102"/>
                  </a:lnTo>
                  <a:lnTo>
                    <a:pt x="443230" y="53212"/>
                  </a:lnTo>
                  <a:close/>
                </a:path>
                <a:path w="443230" h="370839">
                  <a:moveTo>
                    <a:pt x="1270" y="49529"/>
                  </a:moveTo>
                  <a:lnTo>
                    <a:pt x="0" y="49529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50800"/>
                  </a:lnTo>
                  <a:lnTo>
                    <a:pt x="1270" y="50800"/>
                  </a:lnTo>
                  <a:lnTo>
                    <a:pt x="1270" y="49529"/>
                  </a:lnTo>
                  <a:close/>
                </a:path>
                <a:path w="443230" h="370839">
                  <a:moveTo>
                    <a:pt x="443230" y="50800"/>
                  </a:moveTo>
                  <a:lnTo>
                    <a:pt x="439420" y="50800"/>
                  </a:lnTo>
                  <a:lnTo>
                    <a:pt x="439420" y="51942"/>
                  </a:lnTo>
                  <a:lnTo>
                    <a:pt x="443230" y="51942"/>
                  </a:lnTo>
                  <a:lnTo>
                    <a:pt x="443230" y="50800"/>
                  </a:lnTo>
                  <a:close/>
                </a:path>
                <a:path w="443230" h="370839">
                  <a:moveTo>
                    <a:pt x="3810" y="46989"/>
                  </a:moveTo>
                  <a:lnTo>
                    <a:pt x="2540" y="46989"/>
                  </a:lnTo>
                  <a:lnTo>
                    <a:pt x="2540" y="49529"/>
                  </a:lnTo>
                  <a:lnTo>
                    <a:pt x="3810" y="49529"/>
                  </a:lnTo>
                  <a:lnTo>
                    <a:pt x="3810" y="46989"/>
                  </a:lnTo>
                  <a:close/>
                </a:path>
                <a:path w="443230" h="370839">
                  <a:moveTo>
                    <a:pt x="443230" y="46989"/>
                  </a:moveTo>
                  <a:lnTo>
                    <a:pt x="439420" y="46989"/>
                  </a:lnTo>
                  <a:lnTo>
                    <a:pt x="439420" y="49529"/>
                  </a:lnTo>
                  <a:lnTo>
                    <a:pt x="443230" y="49529"/>
                  </a:lnTo>
                  <a:lnTo>
                    <a:pt x="443230" y="46989"/>
                  </a:lnTo>
                  <a:close/>
                </a:path>
                <a:path w="443230" h="370839">
                  <a:moveTo>
                    <a:pt x="440689" y="43179"/>
                  </a:moveTo>
                  <a:lnTo>
                    <a:pt x="439420" y="43179"/>
                  </a:lnTo>
                  <a:lnTo>
                    <a:pt x="439420" y="45592"/>
                  </a:lnTo>
                  <a:lnTo>
                    <a:pt x="440689" y="45592"/>
                  </a:lnTo>
                  <a:lnTo>
                    <a:pt x="440689" y="43179"/>
                  </a:lnTo>
                  <a:close/>
                </a:path>
                <a:path w="443230" h="37083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53340" y="1142"/>
                  </a:moveTo>
                  <a:lnTo>
                    <a:pt x="52070" y="1142"/>
                  </a:lnTo>
                  <a:lnTo>
                    <a:pt x="52070" y="2539"/>
                  </a:lnTo>
                  <a:lnTo>
                    <a:pt x="53340" y="2539"/>
                  </a:lnTo>
                  <a:lnTo>
                    <a:pt x="53340" y="1142"/>
                  </a:lnTo>
                  <a:close/>
                </a:path>
                <a:path w="443230" h="370839">
                  <a:moveTo>
                    <a:pt x="392430" y="1142"/>
                  </a:moveTo>
                  <a:lnTo>
                    <a:pt x="389890" y="1142"/>
                  </a:lnTo>
                  <a:lnTo>
                    <a:pt x="389890" y="2539"/>
                  </a:lnTo>
                  <a:lnTo>
                    <a:pt x="392430" y="2539"/>
                  </a:lnTo>
                  <a:lnTo>
                    <a:pt x="392430" y="1142"/>
                  </a:lnTo>
                  <a:close/>
                </a:path>
                <a:path w="443230" h="370839">
                  <a:moveTo>
                    <a:pt x="388619" y="0"/>
                  </a:moveTo>
                  <a:lnTo>
                    <a:pt x="55880" y="0"/>
                  </a:lnTo>
                  <a:lnTo>
                    <a:pt x="55880" y="1142"/>
                  </a:lnTo>
                  <a:lnTo>
                    <a:pt x="388619" y="1142"/>
                  </a:lnTo>
                  <a:lnTo>
                    <a:pt x="388619" y="0"/>
                  </a:lnTo>
                  <a:close/>
                </a:path>
                <a:path w="443230" h="370839">
                  <a:moveTo>
                    <a:pt x="3810" y="91313"/>
                  </a:moveTo>
                  <a:lnTo>
                    <a:pt x="0" y="91313"/>
                  </a:lnTo>
                  <a:lnTo>
                    <a:pt x="0" y="123062"/>
                  </a:lnTo>
                  <a:lnTo>
                    <a:pt x="3810" y="123062"/>
                  </a:lnTo>
                  <a:lnTo>
                    <a:pt x="3810" y="91313"/>
                  </a:lnTo>
                  <a:close/>
                </a:path>
                <a:path w="443230" h="370839">
                  <a:moveTo>
                    <a:pt x="443230" y="91313"/>
                  </a:moveTo>
                  <a:lnTo>
                    <a:pt x="439420" y="91313"/>
                  </a:lnTo>
                  <a:lnTo>
                    <a:pt x="439420" y="123062"/>
                  </a:lnTo>
                  <a:lnTo>
                    <a:pt x="443230" y="123062"/>
                  </a:lnTo>
                  <a:lnTo>
                    <a:pt x="443230" y="91313"/>
                  </a:lnTo>
                  <a:close/>
                </a:path>
                <a:path w="443230" h="370839">
                  <a:moveTo>
                    <a:pt x="3810" y="123063"/>
                  </a:moveTo>
                  <a:lnTo>
                    <a:pt x="0" y="123063"/>
                  </a:lnTo>
                  <a:lnTo>
                    <a:pt x="0" y="129412"/>
                  </a:lnTo>
                  <a:lnTo>
                    <a:pt x="3810" y="129412"/>
                  </a:lnTo>
                  <a:lnTo>
                    <a:pt x="3810" y="123063"/>
                  </a:lnTo>
                  <a:close/>
                </a:path>
                <a:path w="443230" h="370839">
                  <a:moveTo>
                    <a:pt x="443230" y="123063"/>
                  </a:moveTo>
                  <a:lnTo>
                    <a:pt x="439420" y="123063"/>
                  </a:lnTo>
                  <a:lnTo>
                    <a:pt x="439420" y="129412"/>
                  </a:lnTo>
                  <a:lnTo>
                    <a:pt x="443230" y="129412"/>
                  </a:lnTo>
                  <a:lnTo>
                    <a:pt x="443230" y="123063"/>
                  </a:lnTo>
                  <a:close/>
                </a:path>
                <a:path w="443230" h="370839">
                  <a:moveTo>
                    <a:pt x="3810" y="129413"/>
                  </a:moveTo>
                  <a:lnTo>
                    <a:pt x="0" y="129413"/>
                  </a:lnTo>
                  <a:lnTo>
                    <a:pt x="0" y="173862"/>
                  </a:lnTo>
                  <a:lnTo>
                    <a:pt x="3810" y="173862"/>
                  </a:lnTo>
                  <a:lnTo>
                    <a:pt x="3810" y="129413"/>
                  </a:lnTo>
                  <a:close/>
                </a:path>
                <a:path w="443230" h="370839">
                  <a:moveTo>
                    <a:pt x="443230" y="129413"/>
                  </a:moveTo>
                  <a:lnTo>
                    <a:pt x="439420" y="129413"/>
                  </a:lnTo>
                  <a:lnTo>
                    <a:pt x="439420" y="173862"/>
                  </a:lnTo>
                  <a:lnTo>
                    <a:pt x="443230" y="173862"/>
                  </a:lnTo>
                  <a:lnTo>
                    <a:pt x="443230" y="129413"/>
                  </a:lnTo>
                  <a:close/>
                </a:path>
                <a:path w="443230" h="370839">
                  <a:moveTo>
                    <a:pt x="3810" y="173863"/>
                  </a:moveTo>
                  <a:lnTo>
                    <a:pt x="0" y="17386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173863"/>
                  </a:lnTo>
                  <a:close/>
                </a:path>
                <a:path w="443230" h="370839">
                  <a:moveTo>
                    <a:pt x="443230" y="173863"/>
                  </a:moveTo>
                  <a:lnTo>
                    <a:pt x="439420" y="173863"/>
                  </a:lnTo>
                  <a:lnTo>
                    <a:pt x="439420" y="275463"/>
                  </a:lnTo>
                  <a:lnTo>
                    <a:pt x="443230" y="275463"/>
                  </a:lnTo>
                  <a:lnTo>
                    <a:pt x="443230" y="173863"/>
                  </a:lnTo>
                  <a:close/>
                </a:path>
                <a:path w="443230" h="370839">
                  <a:moveTo>
                    <a:pt x="3810" y="275463"/>
                  </a:moveTo>
                  <a:lnTo>
                    <a:pt x="0" y="27546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75463"/>
                  </a:lnTo>
                  <a:close/>
                </a:path>
                <a:path w="443230" h="370839">
                  <a:moveTo>
                    <a:pt x="443230" y="275463"/>
                  </a:moveTo>
                  <a:lnTo>
                    <a:pt x="439420" y="275463"/>
                  </a:lnTo>
                  <a:lnTo>
                    <a:pt x="439420" y="288163"/>
                  </a:lnTo>
                  <a:lnTo>
                    <a:pt x="443230" y="288163"/>
                  </a:lnTo>
                  <a:lnTo>
                    <a:pt x="443230" y="275463"/>
                  </a:lnTo>
                  <a:close/>
                </a:path>
                <a:path w="443230" h="370839">
                  <a:moveTo>
                    <a:pt x="394969" y="368300"/>
                  </a:moveTo>
                  <a:lnTo>
                    <a:pt x="50800" y="368300"/>
                  </a:lnTo>
                  <a:lnTo>
                    <a:pt x="50800" y="370713"/>
                  </a:lnTo>
                  <a:lnTo>
                    <a:pt x="52070" y="370713"/>
                  </a:lnTo>
                  <a:lnTo>
                    <a:pt x="52070" y="369570"/>
                  </a:lnTo>
                  <a:lnTo>
                    <a:pt x="394969" y="369570"/>
                  </a:lnTo>
                  <a:lnTo>
                    <a:pt x="394969" y="368300"/>
                  </a:lnTo>
                  <a:close/>
                </a:path>
                <a:path w="443230" h="370839">
                  <a:moveTo>
                    <a:pt x="394969" y="369570"/>
                  </a:moveTo>
                  <a:lnTo>
                    <a:pt x="392430" y="369570"/>
                  </a:lnTo>
                  <a:lnTo>
                    <a:pt x="392430" y="370713"/>
                  </a:lnTo>
                  <a:lnTo>
                    <a:pt x="394969" y="370713"/>
                  </a:lnTo>
                  <a:lnTo>
                    <a:pt x="394969" y="369570"/>
                  </a:lnTo>
                  <a:close/>
                </a:path>
                <a:path w="443230" h="370839">
                  <a:moveTo>
                    <a:pt x="48260" y="367029"/>
                  </a:moveTo>
                  <a:lnTo>
                    <a:pt x="46990" y="367029"/>
                  </a:lnTo>
                  <a:lnTo>
                    <a:pt x="46990" y="368300"/>
                  </a:lnTo>
                  <a:lnTo>
                    <a:pt x="48260" y="368300"/>
                  </a:lnTo>
                  <a:lnTo>
                    <a:pt x="48260" y="367029"/>
                  </a:lnTo>
                  <a:close/>
                </a:path>
                <a:path w="443230" h="370839">
                  <a:moveTo>
                    <a:pt x="397510" y="367029"/>
                  </a:moveTo>
                  <a:lnTo>
                    <a:pt x="396240" y="367029"/>
                  </a:lnTo>
                  <a:lnTo>
                    <a:pt x="396240" y="368300"/>
                  </a:lnTo>
                  <a:lnTo>
                    <a:pt x="397510" y="368300"/>
                  </a:lnTo>
                  <a:lnTo>
                    <a:pt x="397510" y="367029"/>
                  </a:lnTo>
                  <a:close/>
                </a:path>
                <a:path w="443230" h="370839">
                  <a:moveTo>
                    <a:pt x="440690" y="326263"/>
                  </a:moveTo>
                  <a:lnTo>
                    <a:pt x="439420" y="326263"/>
                  </a:lnTo>
                  <a:lnTo>
                    <a:pt x="439420" y="330200"/>
                  </a:lnTo>
                  <a:lnTo>
                    <a:pt x="440689" y="330200"/>
                  </a:lnTo>
                  <a:lnTo>
                    <a:pt x="440690" y="326263"/>
                  </a:lnTo>
                  <a:close/>
                </a:path>
                <a:path w="443230" h="370839">
                  <a:moveTo>
                    <a:pt x="3810" y="323850"/>
                  </a:moveTo>
                  <a:lnTo>
                    <a:pt x="2540" y="323850"/>
                  </a:lnTo>
                  <a:lnTo>
                    <a:pt x="2540" y="326263"/>
                  </a:lnTo>
                  <a:lnTo>
                    <a:pt x="3810" y="326263"/>
                  </a:lnTo>
                  <a:lnTo>
                    <a:pt x="3810" y="323850"/>
                  </a:lnTo>
                  <a:close/>
                </a:path>
                <a:path w="443230" h="370839">
                  <a:moveTo>
                    <a:pt x="443230" y="323850"/>
                  </a:moveTo>
                  <a:lnTo>
                    <a:pt x="439420" y="323850"/>
                  </a:lnTo>
                  <a:lnTo>
                    <a:pt x="439420" y="325120"/>
                  </a:lnTo>
                  <a:lnTo>
                    <a:pt x="441960" y="325120"/>
                  </a:lnTo>
                  <a:lnTo>
                    <a:pt x="441960" y="326263"/>
                  </a:lnTo>
                  <a:lnTo>
                    <a:pt x="443230" y="326263"/>
                  </a:lnTo>
                  <a:lnTo>
                    <a:pt x="443230" y="323850"/>
                  </a:lnTo>
                  <a:close/>
                </a:path>
                <a:path w="443230" h="370839">
                  <a:moveTo>
                    <a:pt x="3810" y="319913"/>
                  </a:moveTo>
                  <a:lnTo>
                    <a:pt x="0" y="319913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2579"/>
                  </a:lnTo>
                  <a:lnTo>
                    <a:pt x="3810" y="322579"/>
                  </a:lnTo>
                  <a:lnTo>
                    <a:pt x="3810" y="319913"/>
                  </a:lnTo>
                  <a:close/>
                </a:path>
                <a:path w="443230" h="370839">
                  <a:moveTo>
                    <a:pt x="443230" y="319913"/>
                  </a:moveTo>
                  <a:lnTo>
                    <a:pt x="439420" y="319913"/>
                  </a:lnTo>
                  <a:lnTo>
                    <a:pt x="439420" y="322579"/>
                  </a:lnTo>
                  <a:lnTo>
                    <a:pt x="443230" y="322579"/>
                  </a:lnTo>
                  <a:lnTo>
                    <a:pt x="443230" y="319913"/>
                  </a:lnTo>
                  <a:close/>
                </a:path>
                <a:path w="443230" h="370839">
                  <a:moveTo>
                    <a:pt x="3810" y="313563"/>
                  </a:moveTo>
                  <a:lnTo>
                    <a:pt x="0" y="313563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3563"/>
                  </a:lnTo>
                  <a:close/>
                </a:path>
                <a:path w="443230" h="370839">
                  <a:moveTo>
                    <a:pt x="443230" y="313563"/>
                  </a:moveTo>
                  <a:lnTo>
                    <a:pt x="439420" y="313563"/>
                  </a:lnTo>
                  <a:lnTo>
                    <a:pt x="439420" y="318643"/>
                  </a:lnTo>
                  <a:lnTo>
                    <a:pt x="443230" y="318643"/>
                  </a:lnTo>
                  <a:lnTo>
                    <a:pt x="443230" y="313563"/>
                  </a:lnTo>
                  <a:close/>
                </a:path>
                <a:path w="443230" h="370839">
                  <a:moveTo>
                    <a:pt x="3810" y="311023"/>
                  </a:moveTo>
                  <a:lnTo>
                    <a:pt x="0" y="311023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11023"/>
                  </a:lnTo>
                  <a:close/>
                </a:path>
                <a:path w="443230" h="370839">
                  <a:moveTo>
                    <a:pt x="443230" y="311023"/>
                  </a:moveTo>
                  <a:lnTo>
                    <a:pt x="439420" y="311023"/>
                  </a:lnTo>
                  <a:lnTo>
                    <a:pt x="439420" y="312293"/>
                  </a:lnTo>
                  <a:lnTo>
                    <a:pt x="443230" y="312293"/>
                  </a:lnTo>
                  <a:lnTo>
                    <a:pt x="443230" y="311023"/>
                  </a:lnTo>
                  <a:close/>
                </a:path>
                <a:path w="443230" h="370839">
                  <a:moveTo>
                    <a:pt x="3810" y="307213"/>
                  </a:moveTo>
                  <a:lnTo>
                    <a:pt x="0" y="30721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7213"/>
                  </a:lnTo>
                  <a:close/>
                </a:path>
                <a:path w="443230" h="370839">
                  <a:moveTo>
                    <a:pt x="443230" y="307213"/>
                  </a:moveTo>
                  <a:lnTo>
                    <a:pt x="439420" y="307213"/>
                  </a:lnTo>
                  <a:lnTo>
                    <a:pt x="439420" y="309753"/>
                  </a:lnTo>
                  <a:lnTo>
                    <a:pt x="443230" y="309753"/>
                  </a:lnTo>
                  <a:lnTo>
                    <a:pt x="443230" y="307213"/>
                  </a:lnTo>
                  <a:close/>
                </a:path>
                <a:path w="443230" h="370839">
                  <a:moveTo>
                    <a:pt x="3810" y="304673"/>
                  </a:moveTo>
                  <a:lnTo>
                    <a:pt x="0" y="304673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304673"/>
                  </a:lnTo>
                  <a:close/>
                </a:path>
                <a:path w="443230" h="370839">
                  <a:moveTo>
                    <a:pt x="443230" y="304673"/>
                  </a:moveTo>
                  <a:lnTo>
                    <a:pt x="439420" y="304673"/>
                  </a:lnTo>
                  <a:lnTo>
                    <a:pt x="439420" y="305943"/>
                  </a:lnTo>
                  <a:lnTo>
                    <a:pt x="443230" y="305943"/>
                  </a:lnTo>
                  <a:lnTo>
                    <a:pt x="443230" y="304673"/>
                  </a:lnTo>
                  <a:close/>
                </a:path>
                <a:path w="443230" h="370839">
                  <a:moveTo>
                    <a:pt x="3810" y="289433"/>
                  </a:moveTo>
                  <a:lnTo>
                    <a:pt x="0" y="28943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289433"/>
                  </a:lnTo>
                  <a:close/>
                </a:path>
                <a:path w="443230" h="370839">
                  <a:moveTo>
                    <a:pt x="443230" y="289433"/>
                  </a:moveTo>
                  <a:lnTo>
                    <a:pt x="439420" y="289433"/>
                  </a:lnTo>
                  <a:lnTo>
                    <a:pt x="439420" y="303403"/>
                  </a:lnTo>
                  <a:lnTo>
                    <a:pt x="443230" y="303403"/>
                  </a:lnTo>
                  <a:lnTo>
                    <a:pt x="443230" y="289433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866899" y="1454277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19">
                  <a:moveTo>
                    <a:pt x="3810" y="81152"/>
                  </a:moveTo>
                  <a:lnTo>
                    <a:pt x="0" y="81152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81152"/>
                  </a:lnTo>
                  <a:close/>
                </a:path>
                <a:path w="435610" h="363219">
                  <a:moveTo>
                    <a:pt x="435610" y="81152"/>
                  </a:moveTo>
                  <a:lnTo>
                    <a:pt x="431800" y="81152"/>
                  </a:lnTo>
                  <a:lnTo>
                    <a:pt x="431800" y="87502"/>
                  </a:lnTo>
                  <a:lnTo>
                    <a:pt x="435610" y="87502"/>
                  </a:lnTo>
                  <a:lnTo>
                    <a:pt x="435610" y="81152"/>
                  </a:lnTo>
                  <a:close/>
                </a:path>
                <a:path w="435610" h="363219">
                  <a:moveTo>
                    <a:pt x="3810" y="65912"/>
                  </a:moveTo>
                  <a:lnTo>
                    <a:pt x="0" y="65912"/>
                  </a:lnTo>
                  <a:lnTo>
                    <a:pt x="0" y="79882"/>
                  </a:lnTo>
                  <a:lnTo>
                    <a:pt x="3810" y="79882"/>
                  </a:lnTo>
                  <a:lnTo>
                    <a:pt x="3810" y="65912"/>
                  </a:lnTo>
                  <a:close/>
                </a:path>
                <a:path w="435610" h="363219">
                  <a:moveTo>
                    <a:pt x="435610" y="65912"/>
                  </a:moveTo>
                  <a:lnTo>
                    <a:pt x="431800" y="65912"/>
                  </a:lnTo>
                  <a:lnTo>
                    <a:pt x="431800" y="79882"/>
                  </a:lnTo>
                  <a:lnTo>
                    <a:pt x="435610" y="79882"/>
                  </a:lnTo>
                  <a:lnTo>
                    <a:pt x="435610" y="65912"/>
                  </a:lnTo>
                  <a:close/>
                </a:path>
                <a:path w="435610" h="363219">
                  <a:moveTo>
                    <a:pt x="3810" y="62102"/>
                  </a:moveTo>
                  <a:lnTo>
                    <a:pt x="0" y="62102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2102"/>
                  </a:lnTo>
                  <a:close/>
                </a:path>
                <a:path w="435610" h="363219">
                  <a:moveTo>
                    <a:pt x="435610" y="62102"/>
                  </a:moveTo>
                  <a:lnTo>
                    <a:pt x="431800" y="62102"/>
                  </a:lnTo>
                  <a:lnTo>
                    <a:pt x="431800" y="64642"/>
                  </a:lnTo>
                  <a:lnTo>
                    <a:pt x="435610" y="64642"/>
                  </a:lnTo>
                  <a:lnTo>
                    <a:pt x="435610" y="62102"/>
                  </a:lnTo>
                  <a:close/>
                </a:path>
                <a:path w="435610" h="363219">
                  <a:moveTo>
                    <a:pt x="3810" y="59562"/>
                  </a:moveTo>
                  <a:lnTo>
                    <a:pt x="0" y="59562"/>
                  </a:lnTo>
                  <a:lnTo>
                    <a:pt x="0" y="60832"/>
                  </a:lnTo>
                  <a:lnTo>
                    <a:pt x="3810" y="60832"/>
                  </a:lnTo>
                  <a:lnTo>
                    <a:pt x="3810" y="59562"/>
                  </a:lnTo>
                  <a:close/>
                </a:path>
                <a:path w="435610" h="363219">
                  <a:moveTo>
                    <a:pt x="435610" y="59562"/>
                  </a:moveTo>
                  <a:lnTo>
                    <a:pt x="431800" y="59562"/>
                  </a:lnTo>
                  <a:lnTo>
                    <a:pt x="431800" y="60832"/>
                  </a:lnTo>
                  <a:lnTo>
                    <a:pt x="435610" y="60832"/>
                  </a:lnTo>
                  <a:lnTo>
                    <a:pt x="435610" y="59562"/>
                  </a:lnTo>
                  <a:close/>
                </a:path>
                <a:path w="435610" h="363219">
                  <a:moveTo>
                    <a:pt x="3810" y="49402"/>
                  </a:moveTo>
                  <a:lnTo>
                    <a:pt x="0" y="49402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49402"/>
                  </a:lnTo>
                  <a:close/>
                </a:path>
                <a:path w="435610" h="363219">
                  <a:moveTo>
                    <a:pt x="435610" y="49402"/>
                  </a:moveTo>
                  <a:lnTo>
                    <a:pt x="431800" y="49402"/>
                  </a:lnTo>
                  <a:lnTo>
                    <a:pt x="431800" y="58292"/>
                  </a:lnTo>
                  <a:lnTo>
                    <a:pt x="435610" y="58292"/>
                  </a:lnTo>
                  <a:lnTo>
                    <a:pt x="435610" y="49402"/>
                  </a:lnTo>
                  <a:close/>
                </a:path>
                <a:path w="435610" h="363219">
                  <a:moveTo>
                    <a:pt x="3810" y="46862"/>
                  </a:moveTo>
                  <a:lnTo>
                    <a:pt x="0" y="46862"/>
                  </a:lnTo>
                  <a:lnTo>
                    <a:pt x="0" y="48132"/>
                  </a:lnTo>
                  <a:lnTo>
                    <a:pt x="3810" y="48132"/>
                  </a:lnTo>
                  <a:lnTo>
                    <a:pt x="3810" y="46862"/>
                  </a:lnTo>
                  <a:close/>
                </a:path>
                <a:path w="435610" h="363219">
                  <a:moveTo>
                    <a:pt x="435610" y="46862"/>
                  </a:moveTo>
                  <a:lnTo>
                    <a:pt x="431800" y="46862"/>
                  </a:lnTo>
                  <a:lnTo>
                    <a:pt x="431800" y="48132"/>
                  </a:lnTo>
                  <a:lnTo>
                    <a:pt x="435610" y="48132"/>
                  </a:lnTo>
                  <a:lnTo>
                    <a:pt x="435610" y="46862"/>
                  </a:lnTo>
                  <a:close/>
                </a:path>
                <a:path w="435610" h="363219">
                  <a:moveTo>
                    <a:pt x="1269" y="41782"/>
                  </a:moveTo>
                  <a:lnTo>
                    <a:pt x="0" y="41782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3179"/>
                  </a:lnTo>
                  <a:lnTo>
                    <a:pt x="1269" y="43179"/>
                  </a:lnTo>
                  <a:lnTo>
                    <a:pt x="1269" y="41782"/>
                  </a:lnTo>
                  <a:close/>
                </a:path>
                <a:path w="435610" h="363219">
                  <a:moveTo>
                    <a:pt x="435610" y="43179"/>
                  </a:moveTo>
                  <a:lnTo>
                    <a:pt x="431800" y="43179"/>
                  </a:lnTo>
                  <a:lnTo>
                    <a:pt x="431800" y="45592"/>
                  </a:lnTo>
                  <a:lnTo>
                    <a:pt x="435610" y="45592"/>
                  </a:lnTo>
                  <a:lnTo>
                    <a:pt x="435610" y="43179"/>
                  </a:lnTo>
                  <a:close/>
                </a:path>
                <a:path w="435610" h="363219">
                  <a:moveTo>
                    <a:pt x="2539" y="39242"/>
                  </a:moveTo>
                  <a:lnTo>
                    <a:pt x="1269" y="39242"/>
                  </a:lnTo>
                  <a:lnTo>
                    <a:pt x="1269" y="41782"/>
                  </a:lnTo>
                  <a:lnTo>
                    <a:pt x="3810" y="41782"/>
                  </a:lnTo>
                  <a:lnTo>
                    <a:pt x="3810" y="40639"/>
                  </a:lnTo>
                  <a:lnTo>
                    <a:pt x="2539" y="40639"/>
                  </a:lnTo>
                  <a:lnTo>
                    <a:pt x="2539" y="39242"/>
                  </a:lnTo>
                  <a:close/>
                </a:path>
                <a:path w="435610" h="363219">
                  <a:moveTo>
                    <a:pt x="435610" y="40639"/>
                  </a:moveTo>
                  <a:lnTo>
                    <a:pt x="431800" y="40639"/>
                  </a:lnTo>
                  <a:lnTo>
                    <a:pt x="431800" y="41782"/>
                  </a:lnTo>
                  <a:lnTo>
                    <a:pt x="435610" y="41782"/>
                  </a:lnTo>
                  <a:lnTo>
                    <a:pt x="435610" y="40639"/>
                  </a:lnTo>
                  <a:close/>
                </a:path>
                <a:path w="435610" h="363219">
                  <a:moveTo>
                    <a:pt x="433070" y="35432"/>
                  </a:moveTo>
                  <a:lnTo>
                    <a:pt x="431800" y="35432"/>
                  </a:lnTo>
                  <a:lnTo>
                    <a:pt x="431800" y="39242"/>
                  </a:lnTo>
                  <a:lnTo>
                    <a:pt x="434340" y="39242"/>
                  </a:lnTo>
                  <a:lnTo>
                    <a:pt x="434340" y="36829"/>
                  </a:lnTo>
                  <a:lnTo>
                    <a:pt x="433070" y="36829"/>
                  </a:lnTo>
                  <a:lnTo>
                    <a:pt x="433070" y="35432"/>
                  </a:lnTo>
                  <a:close/>
                </a:path>
                <a:path w="435610" h="363219">
                  <a:moveTo>
                    <a:pt x="44450" y="1142"/>
                  </a:moveTo>
                  <a:lnTo>
                    <a:pt x="43180" y="1142"/>
                  </a:lnTo>
                  <a:lnTo>
                    <a:pt x="43180" y="3682"/>
                  </a:lnTo>
                  <a:lnTo>
                    <a:pt x="393700" y="3682"/>
                  </a:lnTo>
                  <a:lnTo>
                    <a:pt x="393700" y="2539"/>
                  </a:lnTo>
                  <a:lnTo>
                    <a:pt x="44450" y="2539"/>
                  </a:lnTo>
                  <a:lnTo>
                    <a:pt x="44450" y="1142"/>
                  </a:lnTo>
                  <a:close/>
                </a:path>
                <a:path w="435610" h="363219">
                  <a:moveTo>
                    <a:pt x="393700" y="1142"/>
                  </a:moveTo>
                  <a:lnTo>
                    <a:pt x="392430" y="1142"/>
                  </a:lnTo>
                  <a:lnTo>
                    <a:pt x="392430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35610" h="363219">
                  <a:moveTo>
                    <a:pt x="389889" y="0"/>
                  </a:moveTo>
                  <a:lnTo>
                    <a:pt x="45719" y="0"/>
                  </a:lnTo>
                  <a:lnTo>
                    <a:pt x="45719" y="1142"/>
                  </a:lnTo>
                  <a:lnTo>
                    <a:pt x="389889" y="1142"/>
                  </a:lnTo>
                  <a:lnTo>
                    <a:pt x="389889" y="0"/>
                  </a:lnTo>
                  <a:close/>
                </a:path>
                <a:path w="435610" h="363219">
                  <a:moveTo>
                    <a:pt x="3810" y="87503"/>
                  </a:moveTo>
                  <a:lnTo>
                    <a:pt x="0" y="87503"/>
                  </a:lnTo>
                  <a:lnTo>
                    <a:pt x="0" y="119252"/>
                  </a:lnTo>
                  <a:lnTo>
                    <a:pt x="3810" y="119252"/>
                  </a:lnTo>
                  <a:lnTo>
                    <a:pt x="3810" y="87503"/>
                  </a:lnTo>
                  <a:close/>
                </a:path>
                <a:path w="435610" h="363219">
                  <a:moveTo>
                    <a:pt x="435610" y="87503"/>
                  </a:moveTo>
                  <a:lnTo>
                    <a:pt x="431800" y="87503"/>
                  </a:lnTo>
                  <a:lnTo>
                    <a:pt x="431800" y="119252"/>
                  </a:lnTo>
                  <a:lnTo>
                    <a:pt x="435610" y="119252"/>
                  </a:lnTo>
                  <a:lnTo>
                    <a:pt x="435610" y="87503"/>
                  </a:lnTo>
                  <a:close/>
                </a:path>
                <a:path w="435610" h="363219">
                  <a:moveTo>
                    <a:pt x="3810" y="119253"/>
                  </a:moveTo>
                  <a:lnTo>
                    <a:pt x="0" y="119253"/>
                  </a:lnTo>
                  <a:lnTo>
                    <a:pt x="0" y="125602"/>
                  </a:lnTo>
                  <a:lnTo>
                    <a:pt x="3810" y="125602"/>
                  </a:lnTo>
                  <a:lnTo>
                    <a:pt x="3810" y="119253"/>
                  </a:lnTo>
                  <a:close/>
                </a:path>
                <a:path w="435610" h="363219">
                  <a:moveTo>
                    <a:pt x="435610" y="119253"/>
                  </a:moveTo>
                  <a:lnTo>
                    <a:pt x="431800" y="119253"/>
                  </a:lnTo>
                  <a:lnTo>
                    <a:pt x="431800" y="125602"/>
                  </a:lnTo>
                  <a:lnTo>
                    <a:pt x="435610" y="125602"/>
                  </a:lnTo>
                  <a:lnTo>
                    <a:pt x="435610" y="119253"/>
                  </a:lnTo>
                  <a:close/>
                </a:path>
                <a:path w="435610" h="363219">
                  <a:moveTo>
                    <a:pt x="3810" y="125603"/>
                  </a:moveTo>
                  <a:lnTo>
                    <a:pt x="0" y="125603"/>
                  </a:lnTo>
                  <a:lnTo>
                    <a:pt x="0" y="170052"/>
                  </a:lnTo>
                  <a:lnTo>
                    <a:pt x="3810" y="170052"/>
                  </a:lnTo>
                  <a:lnTo>
                    <a:pt x="3810" y="125603"/>
                  </a:lnTo>
                  <a:close/>
                </a:path>
                <a:path w="435610" h="363219">
                  <a:moveTo>
                    <a:pt x="435610" y="125603"/>
                  </a:moveTo>
                  <a:lnTo>
                    <a:pt x="431800" y="125603"/>
                  </a:lnTo>
                  <a:lnTo>
                    <a:pt x="431800" y="170052"/>
                  </a:lnTo>
                  <a:lnTo>
                    <a:pt x="435610" y="170052"/>
                  </a:lnTo>
                  <a:lnTo>
                    <a:pt x="435610" y="125603"/>
                  </a:lnTo>
                  <a:close/>
                </a:path>
                <a:path w="435610" h="363219">
                  <a:moveTo>
                    <a:pt x="3810" y="170053"/>
                  </a:moveTo>
                  <a:lnTo>
                    <a:pt x="0" y="170053"/>
                  </a:lnTo>
                  <a:lnTo>
                    <a:pt x="0" y="271652"/>
                  </a:lnTo>
                  <a:lnTo>
                    <a:pt x="3810" y="271652"/>
                  </a:lnTo>
                  <a:lnTo>
                    <a:pt x="3810" y="170053"/>
                  </a:lnTo>
                  <a:close/>
                </a:path>
                <a:path w="435610" h="363219">
                  <a:moveTo>
                    <a:pt x="435610" y="170053"/>
                  </a:moveTo>
                  <a:lnTo>
                    <a:pt x="431800" y="170053"/>
                  </a:lnTo>
                  <a:lnTo>
                    <a:pt x="431800" y="271652"/>
                  </a:lnTo>
                  <a:lnTo>
                    <a:pt x="435610" y="271652"/>
                  </a:lnTo>
                  <a:lnTo>
                    <a:pt x="435610" y="170053"/>
                  </a:lnTo>
                  <a:close/>
                </a:path>
                <a:path w="435610" h="363219">
                  <a:moveTo>
                    <a:pt x="3810" y="271653"/>
                  </a:moveTo>
                  <a:lnTo>
                    <a:pt x="0" y="271653"/>
                  </a:lnTo>
                  <a:lnTo>
                    <a:pt x="0" y="284352"/>
                  </a:lnTo>
                  <a:lnTo>
                    <a:pt x="3810" y="284352"/>
                  </a:lnTo>
                  <a:lnTo>
                    <a:pt x="3810" y="271653"/>
                  </a:lnTo>
                  <a:close/>
                </a:path>
                <a:path w="435610" h="363219">
                  <a:moveTo>
                    <a:pt x="435610" y="271653"/>
                  </a:moveTo>
                  <a:lnTo>
                    <a:pt x="431800" y="271653"/>
                  </a:lnTo>
                  <a:lnTo>
                    <a:pt x="431800" y="284352"/>
                  </a:lnTo>
                  <a:lnTo>
                    <a:pt x="435610" y="284352"/>
                  </a:lnTo>
                  <a:lnTo>
                    <a:pt x="435610" y="271653"/>
                  </a:lnTo>
                  <a:close/>
                </a:path>
                <a:path w="435610" h="363219">
                  <a:moveTo>
                    <a:pt x="393700" y="361823"/>
                  </a:moveTo>
                  <a:lnTo>
                    <a:pt x="43180" y="361823"/>
                  </a:lnTo>
                  <a:lnTo>
                    <a:pt x="43180" y="363093"/>
                  </a:lnTo>
                  <a:lnTo>
                    <a:pt x="393700" y="363093"/>
                  </a:lnTo>
                  <a:lnTo>
                    <a:pt x="393700" y="361823"/>
                  </a:lnTo>
                  <a:close/>
                </a:path>
                <a:path w="435610" h="363219">
                  <a:moveTo>
                    <a:pt x="396240" y="360553"/>
                  </a:moveTo>
                  <a:lnTo>
                    <a:pt x="41910" y="360553"/>
                  </a:lnTo>
                  <a:lnTo>
                    <a:pt x="41910" y="361823"/>
                  </a:lnTo>
                  <a:lnTo>
                    <a:pt x="396240" y="361823"/>
                  </a:lnTo>
                  <a:lnTo>
                    <a:pt x="396240" y="360553"/>
                  </a:lnTo>
                  <a:close/>
                </a:path>
                <a:path w="435610" h="363219">
                  <a:moveTo>
                    <a:pt x="39369" y="359283"/>
                  </a:moveTo>
                  <a:lnTo>
                    <a:pt x="38100" y="359283"/>
                  </a:lnTo>
                  <a:lnTo>
                    <a:pt x="38100" y="360553"/>
                  </a:lnTo>
                  <a:lnTo>
                    <a:pt x="39369" y="360553"/>
                  </a:lnTo>
                  <a:lnTo>
                    <a:pt x="39369" y="359283"/>
                  </a:lnTo>
                  <a:close/>
                </a:path>
                <a:path w="435610" h="363219">
                  <a:moveTo>
                    <a:pt x="398780" y="359283"/>
                  </a:moveTo>
                  <a:lnTo>
                    <a:pt x="397509" y="359283"/>
                  </a:lnTo>
                  <a:lnTo>
                    <a:pt x="397509" y="360553"/>
                  </a:lnTo>
                  <a:lnTo>
                    <a:pt x="398780" y="360553"/>
                  </a:lnTo>
                  <a:lnTo>
                    <a:pt x="398780" y="359283"/>
                  </a:lnTo>
                  <a:close/>
                </a:path>
                <a:path w="435610" h="363219">
                  <a:moveTo>
                    <a:pt x="434340" y="326263"/>
                  </a:moveTo>
                  <a:lnTo>
                    <a:pt x="431800" y="326263"/>
                  </a:lnTo>
                  <a:lnTo>
                    <a:pt x="431800" y="327533"/>
                  </a:lnTo>
                  <a:lnTo>
                    <a:pt x="433070" y="327533"/>
                  </a:lnTo>
                  <a:lnTo>
                    <a:pt x="433070" y="328803"/>
                  </a:lnTo>
                  <a:lnTo>
                    <a:pt x="434340" y="328803"/>
                  </a:lnTo>
                  <a:lnTo>
                    <a:pt x="434340" y="326263"/>
                  </a:lnTo>
                  <a:close/>
                </a:path>
                <a:path w="435610" h="363219">
                  <a:moveTo>
                    <a:pt x="3810" y="322453"/>
                  </a:moveTo>
                  <a:lnTo>
                    <a:pt x="0" y="322453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4993"/>
                  </a:lnTo>
                  <a:lnTo>
                    <a:pt x="3810" y="324993"/>
                  </a:lnTo>
                  <a:lnTo>
                    <a:pt x="3810" y="322453"/>
                  </a:lnTo>
                  <a:close/>
                </a:path>
                <a:path w="435610" h="363219">
                  <a:moveTo>
                    <a:pt x="435610" y="322453"/>
                  </a:moveTo>
                  <a:lnTo>
                    <a:pt x="431800" y="322453"/>
                  </a:lnTo>
                  <a:lnTo>
                    <a:pt x="431800" y="324993"/>
                  </a:lnTo>
                  <a:lnTo>
                    <a:pt x="435610" y="324993"/>
                  </a:lnTo>
                  <a:lnTo>
                    <a:pt x="435610" y="322453"/>
                  </a:lnTo>
                  <a:close/>
                </a:path>
                <a:path w="435610" h="363219">
                  <a:moveTo>
                    <a:pt x="3810" y="319913"/>
                  </a:moveTo>
                  <a:lnTo>
                    <a:pt x="0" y="319913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319913"/>
                  </a:lnTo>
                  <a:close/>
                </a:path>
                <a:path w="435610" h="363219">
                  <a:moveTo>
                    <a:pt x="435610" y="319913"/>
                  </a:moveTo>
                  <a:lnTo>
                    <a:pt x="431800" y="319913"/>
                  </a:lnTo>
                  <a:lnTo>
                    <a:pt x="431800" y="321183"/>
                  </a:lnTo>
                  <a:lnTo>
                    <a:pt x="435610" y="321183"/>
                  </a:lnTo>
                  <a:lnTo>
                    <a:pt x="435610" y="319913"/>
                  </a:lnTo>
                  <a:close/>
                </a:path>
                <a:path w="435610" h="363219">
                  <a:moveTo>
                    <a:pt x="3810" y="316102"/>
                  </a:moveTo>
                  <a:lnTo>
                    <a:pt x="0" y="316102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6102"/>
                  </a:lnTo>
                  <a:close/>
                </a:path>
                <a:path w="435610" h="363219">
                  <a:moveTo>
                    <a:pt x="435610" y="316102"/>
                  </a:moveTo>
                  <a:lnTo>
                    <a:pt x="431800" y="316102"/>
                  </a:lnTo>
                  <a:lnTo>
                    <a:pt x="431800" y="318643"/>
                  </a:lnTo>
                  <a:lnTo>
                    <a:pt x="435610" y="318643"/>
                  </a:lnTo>
                  <a:lnTo>
                    <a:pt x="435610" y="316102"/>
                  </a:lnTo>
                  <a:close/>
                </a:path>
                <a:path w="435610" h="363219">
                  <a:moveTo>
                    <a:pt x="3810" y="309752"/>
                  </a:moveTo>
                  <a:lnTo>
                    <a:pt x="0" y="309752"/>
                  </a:lnTo>
                  <a:lnTo>
                    <a:pt x="0" y="314833"/>
                  </a:lnTo>
                  <a:lnTo>
                    <a:pt x="3810" y="314833"/>
                  </a:lnTo>
                  <a:lnTo>
                    <a:pt x="3810" y="309752"/>
                  </a:lnTo>
                  <a:close/>
                </a:path>
                <a:path w="435610" h="363219">
                  <a:moveTo>
                    <a:pt x="435610" y="309752"/>
                  </a:moveTo>
                  <a:lnTo>
                    <a:pt x="431800" y="309752"/>
                  </a:lnTo>
                  <a:lnTo>
                    <a:pt x="431800" y="314833"/>
                  </a:lnTo>
                  <a:lnTo>
                    <a:pt x="435610" y="314833"/>
                  </a:lnTo>
                  <a:lnTo>
                    <a:pt x="435610" y="309752"/>
                  </a:lnTo>
                  <a:close/>
                </a:path>
                <a:path w="435610" h="363219">
                  <a:moveTo>
                    <a:pt x="3810" y="307213"/>
                  </a:moveTo>
                  <a:lnTo>
                    <a:pt x="0" y="307213"/>
                  </a:lnTo>
                  <a:lnTo>
                    <a:pt x="0" y="308483"/>
                  </a:lnTo>
                  <a:lnTo>
                    <a:pt x="3810" y="308483"/>
                  </a:lnTo>
                  <a:lnTo>
                    <a:pt x="3810" y="307213"/>
                  </a:lnTo>
                  <a:close/>
                </a:path>
                <a:path w="435610" h="363219">
                  <a:moveTo>
                    <a:pt x="435610" y="307213"/>
                  </a:moveTo>
                  <a:lnTo>
                    <a:pt x="431800" y="307213"/>
                  </a:lnTo>
                  <a:lnTo>
                    <a:pt x="431800" y="308483"/>
                  </a:lnTo>
                  <a:lnTo>
                    <a:pt x="435610" y="308483"/>
                  </a:lnTo>
                  <a:lnTo>
                    <a:pt x="435610" y="307213"/>
                  </a:lnTo>
                  <a:close/>
                </a:path>
                <a:path w="435610" h="363219">
                  <a:moveTo>
                    <a:pt x="3810" y="303402"/>
                  </a:moveTo>
                  <a:lnTo>
                    <a:pt x="0" y="303402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303402"/>
                  </a:lnTo>
                  <a:close/>
                </a:path>
                <a:path w="435610" h="363219">
                  <a:moveTo>
                    <a:pt x="435610" y="303402"/>
                  </a:moveTo>
                  <a:lnTo>
                    <a:pt x="431800" y="303402"/>
                  </a:lnTo>
                  <a:lnTo>
                    <a:pt x="431800" y="305943"/>
                  </a:lnTo>
                  <a:lnTo>
                    <a:pt x="435610" y="305943"/>
                  </a:lnTo>
                  <a:lnTo>
                    <a:pt x="435610" y="303402"/>
                  </a:lnTo>
                  <a:close/>
                </a:path>
                <a:path w="435610" h="363219">
                  <a:moveTo>
                    <a:pt x="3810" y="300863"/>
                  </a:moveTo>
                  <a:lnTo>
                    <a:pt x="0" y="300863"/>
                  </a:lnTo>
                  <a:lnTo>
                    <a:pt x="0" y="302133"/>
                  </a:lnTo>
                  <a:lnTo>
                    <a:pt x="3810" y="302133"/>
                  </a:lnTo>
                  <a:lnTo>
                    <a:pt x="3810" y="300863"/>
                  </a:lnTo>
                  <a:close/>
                </a:path>
                <a:path w="435610" h="363219">
                  <a:moveTo>
                    <a:pt x="435610" y="300863"/>
                  </a:moveTo>
                  <a:lnTo>
                    <a:pt x="431800" y="300863"/>
                  </a:lnTo>
                  <a:lnTo>
                    <a:pt x="431800" y="302133"/>
                  </a:lnTo>
                  <a:lnTo>
                    <a:pt x="435610" y="302133"/>
                  </a:lnTo>
                  <a:lnTo>
                    <a:pt x="435610" y="300863"/>
                  </a:lnTo>
                  <a:close/>
                </a:path>
                <a:path w="435610" h="363219">
                  <a:moveTo>
                    <a:pt x="3810" y="285623"/>
                  </a:moveTo>
                  <a:lnTo>
                    <a:pt x="0" y="285623"/>
                  </a:lnTo>
                  <a:lnTo>
                    <a:pt x="0" y="299593"/>
                  </a:lnTo>
                  <a:lnTo>
                    <a:pt x="3810" y="299593"/>
                  </a:lnTo>
                  <a:lnTo>
                    <a:pt x="3810" y="285623"/>
                  </a:lnTo>
                  <a:close/>
                </a:path>
                <a:path w="435610" h="363219">
                  <a:moveTo>
                    <a:pt x="435610" y="285623"/>
                  </a:moveTo>
                  <a:lnTo>
                    <a:pt x="431800" y="285623"/>
                  </a:lnTo>
                  <a:lnTo>
                    <a:pt x="431800" y="299593"/>
                  </a:lnTo>
                  <a:lnTo>
                    <a:pt x="435610" y="299593"/>
                  </a:lnTo>
                  <a:lnTo>
                    <a:pt x="435610" y="285623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870710" y="1457960"/>
              <a:ext cx="427990" cy="355600"/>
            </a:xfrm>
            <a:custGeom>
              <a:avLst/>
              <a:gdLst/>
              <a:ahLst/>
              <a:cxnLst/>
              <a:rect l="l" t="t" r="r" b="b"/>
              <a:pathLst>
                <a:path w="427989" h="355600">
                  <a:moveTo>
                    <a:pt x="380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77470"/>
                  </a:lnTo>
                  <a:close/>
                </a:path>
                <a:path w="427989" h="355600">
                  <a:moveTo>
                    <a:pt x="427989" y="77470"/>
                  </a:moveTo>
                  <a:lnTo>
                    <a:pt x="425450" y="77470"/>
                  </a:lnTo>
                  <a:lnTo>
                    <a:pt x="425450" y="83820"/>
                  </a:lnTo>
                  <a:lnTo>
                    <a:pt x="427989" y="83820"/>
                  </a:lnTo>
                  <a:lnTo>
                    <a:pt x="427989" y="77470"/>
                  </a:lnTo>
                  <a:close/>
                </a:path>
                <a:path w="427989" h="355600">
                  <a:moveTo>
                    <a:pt x="3809" y="62230"/>
                  </a:moveTo>
                  <a:lnTo>
                    <a:pt x="0" y="6223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62230"/>
                  </a:lnTo>
                  <a:close/>
                </a:path>
                <a:path w="427989" h="355600">
                  <a:moveTo>
                    <a:pt x="427989" y="62230"/>
                  </a:moveTo>
                  <a:lnTo>
                    <a:pt x="425450" y="62230"/>
                  </a:lnTo>
                  <a:lnTo>
                    <a:pt x="425450" y="76200"/>
                  </a:lnTo>
                  <a:lnTo>
                    <a:pt x="427989" y="76200"/>
                  </a:lnTo>
                  <a:lnTo>
                    <a:pt x="427989" y="62230"/>
                  </a:lnTo>
                  <a:close/>
                </a:path>
                <a:path w="427989" h="355600">
                  <a:moveTo>
                    <a:pt x="3809" y="58420"/>
                  </a:moveTo>
                  <a:lnTo>
                    <a:pt x="0" y="5842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8420"/>
                  </a:lnTo>
                  <a:close/>
                </a:path>
                <a:path w="427989" h="355600">
                  <a:moveTo>
                    <a:pt x="427989" y="58420"/>
                  </a:moveTo>
                  <a:lnTo>
                    <a:pt x="425450" y="58420"/>
                  </a:lnTo>
                  <a:lnTo>
                    <a:pt x="425450" y="60960"/>
                  </a:lnTo>
                  <a:lnTo>
                    <a:pt x="427989" y="60960"/>
                  </a:lnTo>
                  <a:lnTo>
                    <a:pt x="427989" y="58420"/>
                  </a:lnTo>
                  <a:close/>
                </a:path>
                <a:path w="427989" h="355600">
                  <a:moveTo>
                    <a:pt x="3809" y="5588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5880"/>
                  </a:lnTo>
                  <a:close/>
                </a:path>
                <a:path w="427989" h="355600">
                  <a:moveTo>
                    <a:pt x="427989" y="55880"/>
                  </a:moveTo>
                  <a:lnTo>
                    <a:pt x="425450" y="55880"/>
                  </a:lnTo>
                  <a:lnTo>
                    <a:pt x="425450" y="57150"/>
                  </a:lnTo>
                  <a:lnTo>
                    <a:pt x="427989" y="57150"/>
                  </a:lnTo>
                  <a:lnTo>
                    <a:pt x="427989" y="55880"/>
                  </a:lnTo>
                  <a:close/>
                </a:path>
                <a:path w="427989" h="355600">
                  <a:moveTo>
                    <a:pt x="3809" y="45720"/>
                  </a:moveTo>
                  <a:lnTo>
                    <a:pt x="0" y="4572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5720"/>
                  </a:lnTo>
                  <a:close/>
                </a:path>
                <a:path w="427989" h="355600">
                  <a:moveTo>
                    <a:pt x="427989" y="45720"/>
                  </a:moveTo>
                  <a:lnTo>
                    <a:pt x="425450" y="45720"/>
                  </a:lnTo>
                  <a:lnTo>
                    <a:pt x="425450" y="54610"/>
                  </a:lnTo>
                  <a:lnTo>
                    <a:pt x="427989" y="54610"/>
                  </a:lnTo>
                  <a:lnTo>
                    <a:pt x="427989" y="45720"/>
                  </a:lnTo>
                  <a:close/>
                </a:path>
                <a:path w="427989" h="355600">
                  <a:moveTo>
                    <a:pt x="3809" y="43180"/>
                  </a:moveTo>
                  <a:lnTo>
                    <a:pt x="0" y="4318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43180"/>
                  </a:lnTo>
                  <a:close/>
                </a:path>
                <a:path w="427989" h="355600">
                  <a:moveTo>
                    <a:pt x="427989" y="43180"/>
                  </a:moveTo>
                  <a:lnTo>
                    <a:pt x="425450" y="43180"/>
                  </a:lnTo>
                  <a:lnTo>
                    <a:pt x="425450" y="44450"/>
                  </a:lnTo>
                  <a:lnTo>
                    <a:pt x="427989" y="44450"/>
                  </a:lnTo>
                  <a:lnTo>
                    <a:pt x="427989" y="43180"/>
                  </a:lnTo>
                  <a:close/>
                </a:path>
                <a:path w="427989" h="355600">
                  <a:moveTo>
                    <a:pt x="3809" y="39370"/>
                  </a:moveTo>
                  <a:lnTo>
                    <a:pt x="0" y="3937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9370"/>
                  </a:lnTo>
                  <a:close/>
                </a:path>
                <a:path w="427989" h="355600">
                  <a:moveTo>
                    <a:pt x="427989" y="39370"/>
                  </a:moveTo>
                  <a:lnTo>
                    <a:pt x="425450" y="39370"/>
                  </a:lnTo>
                  <a:lnTo>
                    <a:pt x="425450" y="41910"/>
                  </a:lnTo>
                  <a:lnTo>
                    <a:pt x="427989" y="41910"/>
                  </a:lnTo>
                  <a:lnTo>
                    <a:pt x="427989" y="39370"/>
                  </a:lnTo>
                  <a:close/>
                </a:path>
                <a:path w="427989" h="355600">
                  <a:moveTo>
                    <a:pt x="3809" y="36830"/>
                  </a:moveTo>
                  <a:lnTo>
                    <a:pt x="0" y="3683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6830"/>
                  </a:lnTo>
                  <a:close/>
                </a:path>
                <a:path w="427989" h="355600">
                  <a:moveTo>
                    <a:pt x="427989" y="36830"/>
                  </a:moveTo>
                  <a:lnTo>
                    <a:pt x="425450" y="36830"/>
                  </a:lnTo>
                  <a:lnTo>
                    <a:pt x="425450" y="38100"/>
                  </a:lnTo>
                  <a:lnTo>
                    <a:pt x="427989" y="38100"/>
                  </a:lnTo>
                  <a:lnTo>
                    <a:pt x="427989" y="36830"/>
                  </a:lnTo>
                  <a:close/>
                </a:path>
                <a:path w="427989" h="355600">
                  <a:moveTo>
                    <a:pt x="3809" y="33147"/>
                  </a:moveTo>
                  <a:lnTo>
                    <a:pt x="0" y="33147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33147"/>
                  </a:lnTo>
                  <a:close/>
                </a:path>
                <a:path w="427989" h="355600">
                  <a:moveTo>
                    <a:pt x="427989" y="33147"/>
                  </a:moveTo>
                  <a:lnTo>
                    <a:pt x="425450" y="33147"/>
                  </a:lnTo>
                  <a:lnTo>
                    <a:pt x="425450" y="35560"/>
                  </a:lnTo>
                  <a:lnTo>
                    <a:pt x="427989" y="35560"/>
                  </a:lnTo>
                  <a:lnTo>
                    <a:pt x="427989" y="33147"/>
                  </a:lnTo>
                  <a:close/>
                </a:path>
                <a:path w="427989" h="355600">
                  <a:moveTo>
                    <a:pt x="2539" y="31750"/>
                  </a:moveTo>
                  <a:lnTo>
                    <a:pt x="1269" y="31750"/>
                  </a:lnTo>
                  <a:lnTo>
                    <a:pt x="1269" y="33147"/>
                  </a:lnTo>
                  <a:lnTo>
                    <a:pt x="2539" y="33147"/>
                  </a:lnTo>
                  <a:lnTo>
                    <a:pt x="2539" y="31750"/>
                  </a:lnTo>
                  <a:close/>
                </a:path>
                <a:path w="427989" h="355600">
                  <a:moveTo>
                    <a:pt x="426719" y="29210"/>
                  </a:moveTo>
                  <a:lnTo>
                    <a:pt x="425450" y="29210"/>
                  </a:lnTo>
                  <a:lnTo>
                    <a:pt x="425450" y="31750"/>
                  </a:lnTo>
                  <a:lnTo>
                    <a:pt x="426719" y="31750"/>
                  </a:lnTo>
                  <a:lnTo>
                    <a:pt x="426719" y="29210"/>
                  </a:lnTo>
                  <a:close/>
                </a:path>
                <a:path w="427989" h="355600">
                  <a:moveTo>
                    <a:pt x="33019" y="3810"/>
                  </a:moveTo>
                  <a:lnTo>
                    <a:pt x="30479" y="3810"/>
                  </a:lnTo>
                  <a:lnTo>
                    <a:pt x="33019" y="3937"/>
                  </a:lnTo>
                  <a:close/>
                </a:path>
                <a:path w="427989" h="355600">
                  <a:moveTo>
                    <a:pt x="394969" y="1397"/>
                  </a:moveTo>
                  <a:lnTo>
                    <a:pt x="34289" y="1397"/>
                  </a:lnTo>
                  <a:lnTo>
                    <a:pt x="34289" y="3810"/>
                  </a:lnTo>
                  <a:lnTo>
                    <a:pt x="394969" y="3810"/>
                  </a:lnTo>
                  <a:lnTo>
                    <a:pt x="394969" y="1397"/>
                  </a:lnTo>
                  <a:close/>
                </a:path>
                <a:path w="427989" h="355600">
                  <a:moveTo>
                    <a:pt x="36829" y="0"/>
                  </a:moveTo>
                  <a:lnTo>
                    <a:pt x="35559" y="0"/>
                  </a:lnTo>
                  <a:lnTo>
                    <a:pt x="35559" y="1397"/>
                  </a:lnTo>
                  <a:lnTo>
                    <a:pt x="36829" y="1397"/>
                  </a:lnTo>
                  <a:lnTo>
                    <a:pt x="36829" y="0"/>
                  </a:lnTo>
                  <a:close/>
                </a:path>
                <a:path w="427989" h="355600">
                  <a:moveTo>
                    <a:pt x="393699" y="0"/>
                  </a:moveTo>
                  <a:lnTo>
                    <a:pt x="391159" y="0"/>
                  </a:lnTo>
                  <a:lnTo>
                    <a:pt x="391159" y="1397"/>
                  </a:lnTo>
                  <a:lnTo>
                    <a:pt x="393699" y="1397"/>
                  </a:lnTo>
                  <a:lnTo>
                    <a:pt x="393699" y="0"/>
                  </a:lnTo>
                  <a:close/>
                </a:path>
                <a:path w="427989" h="355600">
                  <a:moveTo>
                    <a:pt x="3809" y="83820"/>
                  </a:moveTo>
                  <a:lnTo>
                    <a:pt x="0" y="83820"/>
                  </a:lnTo>
                  <a:lnTo>
                    <a:pt x="0" y="115570"/>
                  </a:lnTo>
                  <a:lnTo>
                    <a:pt x="3809" y="115570"/>
                  </a:lnTo>
                  <a:lnTo>
                    <a:pt x="3809" y="83820"/>
                  </a:lnTo>
                  <a:close/>
                </a:path>
                <a:path w="427989" h="355600">
                  <a:moveTo>
                    <a:pt x="427989" y="83820"/>
                  </a:moveTo>
                  <a:lnTo>
                    <a:pt x="425450" y="83820"/>
                  </a:lnTo>
                  <a:lnTo>
                    <a:pt x="425450" y="115570"/>
                  </a:lnTo>
                  <a:lnTo>
                    <a:pt x="427989" y="115570"/>
                  </a:lnTo>
                  <a:lnTo>
                    <a:pt x="427989" y="83820"/>
                  </a:lnTo>
                  <a:close/>
                </a:path>
                <a:path w="427989" h="355600">
                  <a:moveTo>
                    <a:pt x="3809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3809" y="121920"/>
                  </a:lnTo>
                  <a:lnTo>
                    <a:pt x="3809" y="115570"/>
                  </a:lnTo>
                  <a:close/>
                </a:path>
                <a:path w="427989" h="355600">
                  <a:moveTo>
                    <a:pt x="427989" y="115570"/>
                  </a:moveTo>
                  <a:lnTo>
                    <a:pt x="425450" y="115570"/>
                  </a:lnTo>
                  <a:lnTo>
                    <a:pt x="425450" y="121920"/>
                  </a:lnTo>
                  <a:lnTo>
                    <a:pt x="427989" y="121920"/>
                  </a:lnTo>
                  <a:lnTo>
                    <a:pt x="427989" y="115570"/>
                  </a:lnTo>
                  <a:close/>
                </a:path>
                <a:path w="427989" h="355600">
                  <a:moveTo>
                    <a:pt x="3809" y="121920"/>
                  </a:moveTo>
                  <a:lnTo>
                    <a:pt x="0" y="121920"/>
                  </a:lnTo>
                  <a:lnTo>
                    <a:pt x="0" y="166370"/>
                  </a:lnTo>
                  <a:lnTo>
                    <a:pt x="3809" y="166370"/>
                  </a:lnTo>
                  <a:lnTo>
                    <a:pt x="3809" y="121920"/>
                  </a:lnTo>
                  <a:close/>
                </a:path>
                <a:path w="427989" h="355600">
                  <a:moveTo>
                    <a:pt x="427989" y="121920"/>
                  </a:moveTo>
                  <a:lnTo>
                    <a:pt x="425450" y="121920"/>
                  </a:lnTo>
                  <a:lnTo>
                    <a:pt x="425450" y="166370"/>
                  </a:lnTo>
                  <a:lnTo>
                    <a:pt x="427989" y="166370"/>
                  </a:lnTo>
                  <a:lnTo>
                    <a:pt x="427989" y="121920"/>
                  </a:lnTo>
                  <a:close/>
                </a:path>
                <a:path w="427989" h="355600">
                  <a:moveTo>
                    <a:pt x="3809" y="166370"/>
                  </a:moveTo>
                  <a:lnTo>
                    <a:pt x="0" y="16637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166370"/>
                  </a:lnTo>
                  <a:close/>
                </a:path>
                <a:path w="427989" h="355600">
                  <a:moveTo>
                    <a:pt x="427989" y="166370"/>
                  </a:moveTo>
                  <a:lnTo>
                    <a:pt x="425450" y="166370"/>
                  </a:lnTo>
                  <a:lnTo>
                    <a:pt x="425450" y="267970"/>
                  </a:lnTo>
                  <a:lnTo>
                    <a:pt x="427989" y="267970"/>
                  </a:lnTo>
                  <a:lnTo>
                    <a:pt x="427989" y="166370"/>
                  </a:lnTo>
                  <a:close/>
                </a:path>
                <a:path w="427989" h="355600">
                  <a:moveTo>
                    <a:pt x="3809" y="267970"/>
                  </a:moveTo>
                  <a:lnTo>
                    <a:pt x="0" y="26797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67970"/>
                  </a:lnTo>
                  <a:close/>
                </a:path>
                <a:path w="427989" h="355600">
                  <a:moveTo>
                    <a:pt x="427989" y="267970"/>
                  </a:moveTo>
                  <a:lnTo>
                    <a:pt x="425450" y="267970"/>
                  </a:lnTo>
                  <a:lnTo>
                    <a:pt x="425450" y="280670"/>
                  </a:lnTo>
                  <a:lnTo>
                    <a:pt x="427989" y="280670"/>
                  </a:lnTo>
                  <a:lnTo>
                    <a:pt x="427989" y="267970"/>
                  </a:lnTo>
                  <a:close/>
                </a:path>
                <a:path w="427989" h="355600">
                  <a:moveTo>
                    <a:pt x="394969" y="354330"/>
                  </a:moveTo>
                  <a:lnTo>
                    <a:pt x="34289" y="354330"/>
                  </a:lnTo>
                  <a:lnTo>
                    <a:pt x="34289" y="355600"/>
                  </a:lnTo>
                  <a:lnTo>
                    <a:pt x="394969" y="355600"/>
                  </a:lnTo>
                  <a:lnTo>
                    <a:pt x="394969" y="354330"/>
                  </a:lnTo>
                  <a:close/>
                </a:path>
                <a:path w="427989" h="355600">
                  <a:moveTo>
                    <a:pt x="398780" y="351790"/>
                  </a:moveTo>
                  <a:lnTo>
                    <a:pt x="31750" y="351790"/>
                  </a:lnTo>
                  <a:lnTo>
                    <a:pt x="31750" y="354330"/>
                  </a:lnTo>
                  <a:lnTo>
                    <a:pt x="33019" y="354330"/>
                  </a:lnTo>
                  <a:lnTo>
                    <a:pt x="33019" y="353187"/>
                  </a:lnTo>
                  <a:lnTo>
                    <a:pt x="398780" y="353187"/>
                  </a:lnTo>
                  <a:lnTo>
                    <a:pt x="398780" y="351790"/>
                  </a:lnTo>
                  <a:close/>
                </a:path>
                <a:path w="427989" h="355600">
                  <a:moveTo>
                    <a:pt x="398780" y="353187"/>
                  </a:moveTo>
                  <a:lnTo>
                    <a:pt x="396239" y="353187"/>
                  </a:lnTo>
                  <a:lnTo>
                    <a:pt x="396239" y="354330"/>
                  </a:lnTo>
                  <a:lnTo>
                    <a:pt x="398780" y="354330"/>
                  </a:lnTo>
                  <a:lnTo>
                    <a:pt x="398780" y="353187"/>
                  </a:lnTo>
                  <a:close/>
                </a:path>
                <a:path w="427989" h="355600">
                  <a:moveTo>
                    <a:pt x="427989" y="325120"/>
                  </a:moveTo>
                  <a:lnTo>
                    <a:pt x="425450" y="325120"/>
                  </a:lnTo>
                  <a:lnTo>
                    <a:pt x="425450" y="328930"/>
                  </a:lnTo>
                  <a:lnTo>
                    <a:pt x="426719" y="328930"/>
                  </a:lnTo>
                  <a:lnTo>
                    <a:pt x="426719" y="326390"/>
                  </a:lnTo>
                  <a:lnTo>
                    <a:pt x="427989" y="326390"/>
                  </a:lnTo>
                  <a:lnTo>
                    <a:pt x="427989" y="325120"/>
                  </a:lnTo>
                  <a:close/>
                </a:path>
                <a:path w="427989" h="355600">
                  <a:moveTo>
                    <a:pt x="3809" y="325120"/>
                  </a:move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5120"/>
                  </a:lnTo>
                  <a:close/>
                </a:path>
                <a:path w="427989" h="355600">
                  <a:moveTo>
                    <a:pt x="3809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1269" y="325120"/>
                  </a:lnTo>
                  <a:lnTo>
                    <a:pt x="1269" y="323850"/>
                  </a:lnTo>
                  <a:lnTo>
                    <a:pt x="3809" y="323850"/>
                  </a:lnTo>
                  <a:lnTo>
                    <a:pt x="3809" y="322580"/>
                  </a:lnTo>
                  <a:close/>
                </a:path>
                <a:path w="427989" h="355600">
                  <a:moveTo>
                    <a:pt x="427989" y="322580"/>
                  </a:moveTo>
                  <a:lnTo>
                    <a:pt x="425450" y="322580"/>
                  </a:lnTo>
                  <a:lnTo>
                    <a:pt x="425450" y="323850"/>
                  </a:lnTo>
                  <a:lnTo>
                    <a:pt x="427989" y="323850"/>
                  </a:lnTo>
                  <a:lnTo>
                    <a:pt x="427989" y="322580"/>
                  </a:lnTo>
                  <a:close/>
                </a:path>
                <a:path w="427989" h="355600">
                  <a:moveTo>
                    <a:pt x="3809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8770"/>
                  </a:lnTo>
                  <a:close/>
                </a:path>
                <a:path w="427989" h="355600">
                  <a:moveTo>
                    <a:pt x="427989" y="318770"/>
                  </a:moveTo>
                  <a:lnTo>
                    <a:pt x="425450" y="318770"/>
                  </a:lnTo>
                  <a:lnTo>
                    <a:pt x="425450" y="321310"/>
                  </a:lnTo>
                  <a:lnTo>
                    <a:pt x="427989" y="321310"/>
                  </a:lnTo>
                  <a:lnTo>
                    <a:pt x="427989" y="318770"/>
                  </a:lnTo>
                  <a:close/>
                </a:path>
                <a:path w="427989" h="355600">
                  <a:moveTo>
                    <a:pt x="3809" y="316230"/>
                  </a:moveTo>
                  <a:lnTo>
                    <a:pt x="0" y="316230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6230"/>
                  </a:lnTo>
                  <a:close/>
                </a:path>
                <a:path w="427989" h="355600">
                  <a:moveTo>
                    <a:pt x="427989" y="316230"/>
                  </a:moveTo>
                  <a:lnTo>
                    <a:pt x="425450" y="316230"/>
                  </a:lnTo>
                  <a:lnTo>
                    <a:pt x="425450" y="317500"/>
                  </a:lnTo>
                  <a:lnTo>
                    <a:pt x="427989" y="317500"/>
                  </a:lnTo>
                  <a:lnTo>
                    <a:pt x="427989" y="316230"/>
                  </a:lnTo>
                  <a:close/>
                </a:path>
                <a:path w="427989" h="355600">
                  <a:moveTo>
                    <a:pt x="3809" y="312420"/>
                  </a:moveTo>
                  <a:lnTo>
                    <a:pt x="0" y="31242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12420"/>
                  </a:lnTo>
                  <a:close/>
                </a:path>
                <a:path w="427989" h="355600">
                  <a:moveTo>
                    <a:pt x="427989" y="312420"/>
                  </a:moveTo>
                  <a:lnTo>
                    <a:pt x="425450" y="312420"/>
                  </a:lnTo>
                  <a:lnTo>
                    <a:pt x="425450" y="314960"/>
                  </a:lnTo>
                  <a:lnTo>
                    <a:pt x="427989" y="314960"/>
                  </a:lnTo>
                  <a:lnTo>
                    <a:pt x="427989" y="312420"/>
                  </a:lnTo>
                  <a:close/>
                </a:path>
                <a:path w="427989" h="355600">
                  <a:moveTo>
                    <a:pt x="3809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6070"/>
                  </a:lnTo>
                  <a:close/>
                </a:path>
                <a:path w="427989" h="355600">
                  <a:moveTo>
                    <a:pt x="427989" y="306070"/>
                  </a:moveTo>
                  <a:lnTo>
                    <a:pt x="425450" y="306070"/>
                  </a:lnTo>
                  <a:lnTo>
                    <a:pt x="425450" y="311150"/>
                  </a:lnTo>
                  <a:lnTo>
                    <a:pt x="427989" y="311150"/>
                  </a:lnTo>
                  <a:lnTo>
                    <a:pt x="427989" y="306070"/>
                  </a:lnTo>
                  <a:close/>
                </a:path>
                <a:path w="427989" h="355600">
                  <a:moveTo>
                    <a:pt x="3809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303530"/>
                  </a:lnTo>
                  <a:close/>
                </a:path>
                <a:path w="427989" h="355600">
                  <a:moveTo>
                    <a:pt x="427989" y="303530"/>
                  </a:moveTo>
                  <a:lnTo>
                    <a:pt x="425450" y="303530"/>
                  </a:lnTo>
                  <a:lnTo>
                    <a:pt x="425450" y="304800"/>
                  </a:lnTo>
                  <a:lnTo>
                    <a:pt x="427989" y="304800"/>
                  </a:lnTo>
                  <a:lnTo>
                    <a:pt x="427989" y="303530"/>
                  </a:lnTo>
                  <a:close/>
                </a:path>
                <a:path w="427989" h="355600">
                  <a:moveTo>
                    <a:pt x="3809" y="299720"/>
                  </a:moveTo>
                  <a:lnTo>
                    <a:pt x="0" y="29972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9720"/>
                  </a:lnTo>
                  <a:close/>
                </a:path>
                <a:path w="427989" h="355600">
                  <a:moveTo>
                    <a:pt x="427989" y="299720"/>
                  </a:moveTo>
                  <a:lnTo>
                    <a:pt x="425450" y="299720"/>
                  </a:lnTo>
                  <a:lnTo>
                    <a:pt x="425450" y="302260"/>
                  </a:lnTo>
                  <a:lnTo>
                    <a:pt x="427989" y="302260"/>
                  </a:lnTo>
                  <a:lnTo>
                    <a:pt x="427989" y="299720"/>
                  </a:lnTo>
                  <a:close/>
                </a:path>
                <a:path w="427989" h="355600">
                  <a:moveTo>
                    <a:pt x="3809" y="297180"/>
                  </a:moveTo>
                  <a:lnTo>
                    <a:pt x="0" y="297180"/>
                  </a:lnTo>
                  <a:lnTo>
                    <a:pt x="0" y="298450"/>
                  </a:lnTo>
                  <a:lnTo>
                    <a:pt x="3809" y="298450"/>
                  </a:lnTo>
                  <a:lnTo>
                    <a:pt x="3809" y="297180"/>
                  </a:lnTo>
                  <a:close/>
                </a:path>
                <a:path w="427989" h="355600">
                  <a:moveTo>
                    <a:pt x="427989" y="297180"/>
                  </a:moveTo>
                  <a:lnTo>
                    <a:pt x="425450" y="297180"/>
                  </a:lnTo>
                  <a:lnTo>
                    <a:pt x="425450" y="298450"/>
                  </a:lnTo>
                  <a:lnTo>
                    <a:pt x="427989" y="298450"/>
                  </a:lnTo>
                  <a:lnTo>
                    <a:pt x="427989" y="297180"/>
                  </a:lnTo>
                  <a:close/>
                </a:path>
                <a:path w="427989" h="355600">
                  <a:moveTo>
                    <a:pt x="3809" y="281940"/>
                  </a:moveTo>
                  <a:lnTo>
                    <a:pt x="0" y="28194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1940"/>
                  </a:lnTo>
                  <a:close/>
                </a:path>
                <a:path w="427989" h="355600">
                  <a:moveTo>
                    <a:pt x="427989" y="281940"/>
                  </a:moveTo>
                  <a:lnTo>
                    <a:pt x="425450" y="281940"/>
                  </a:lnTo>
                  <a:lnTo>
                    <a:pt x="425450" y="295910"/>
                  </a:lnTo>
                  <a:lnTo>
                    <a:pt x="427989" y="295910"/>
                  </a:lnTo>
                  <a:lnTo>
                    <a:pt x="427989" y="28194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874519" y="146177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39" h="347980">
                  <a:moveTo>
                    <a:pt x="381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3659"/>
                  </a:lnTo>
                  <a:close/>
                </a:path>
                <a:path w="421639" h="347980">
                  <a:moveTo>
                    <a:pt x="421640" y="73659"/>
                  </a:moveTo>
                  <a:lnTo>
                    <a:pt x="417830" y="73659"/>
                  </a:lnTo>
                  <a:lnTo>
                    <a:pt x="417830" y="80009"/>
                  </a:lnTo>
                  <a:lnTo>
                    <a:pt x="421640" y="80009"/>
                  </a:lnTo>
                  <a:lnTo>
                    <a:pt x="421640" y="73659"/>
                  </a:lnTo>
                  <a:close/>
                </a:path>
                <a:path w="421639" h="347980">
                  <a:moveTo>
                    <a:pt x="3810" y="58419"/>
                  </a:moveTo>
                  <a:lnTo>
                    <a:pt x="0" y="58419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8419"/>
                  </a:lnTo>
                  <a:close/>
                </a:path>
                <a:path w="421639" h="347980">
                  <a:moveTo>
                    <a:pt x="421640" y="58419"/>
                  </a:moveTo>
                  <a:lnTo>
                    <a:pt x="417830" y="58419"/>
                  </a:lnTo>
                  <a:lnTo>
                    <a:pt x="417830" y="72389"/>
                  </a:lnTo>
                  <a:lnTo>
                    <a:pt x="421640" y="72389"/>
                  </a:lnTo>
                  <a:lnTo>
                    <a:pt x="421640" y="58419"/>
                  </a:lnTo>
                  <a:close/>
                </a:path>
                <a:path w="421639" h="347980">
                  <a:moveTo>
                    <a:pt x="381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4609"/>
                  </a:lnTo>
                  <a:close/>
                </a:path>
                <a:path w="421639" h="347980">
                  <a:moveTo>
                    <a:pt x="421640" y="54609"/>
                  </a:moveTo>
                  <a:lnTo>
                    <a:pt x="417830" y="54609"/>
                  </a:lnTo>
                  <a:lnTo>
                    <a:pt x="417830" y="57149"/>
                  </a:lnTo>
                  <a:lnTo>
                    <a:pt x="421640" y="57149"/>
                  </a:lnTo>
                  <a:lnTo>
                    <a:pt x="421640" y="54609"/>
                  </a:lnTo>
                  <a:close/>
                </a:path>
                <a:path w="421639" h="347980">
                  <a:moveTo>
                    <a:pt x="381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52069"/>
                  </a:lnTo>
                  <a:close/>
                </a:path>
                <a:path w="421639" h="347980">
                  <a:moveTo>
                    <a:pt x="421640" y="52069"/>
                  </a:moveTo>
                  <a:lnTo>
                    <a:pt x="417830" y="52069"/>
                  </a:lnTo>
                  <a:lnTo>
                    <a:pt x="417830" y="53339"/>
                  </a:lnTo>
                  <a:lnTo>
                    <a:pt x="421640" y="53339"/>
                  </a:lnTo>
                  <a:lnTo>
                    <a:pt x="421640" y="52069"/>
                  </a:lnTo>
                  <a:close/>
                </a:path>
                <a:path w="421639" h="347980">
                  <a:moveTo>
                    <a:pt x="3810" y="41909"/>
                  </a:moveTo>
                  <a:lnTo>
                    <a:pt x="0" y="4190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1909"/>
                  </a:lnTo>
                  <a:close/>
                </a:path>
                <a:path w="421639" h="347980">
                  <a:moveTo>
                    <a:pt x="421640" y="41909"/>
                  </a:moveTo>
                  <a:lnTo>
                    <a:pt x="417830" y="41909"/>
                  </a:lnTo>
                  <a:lnTo>
                    <a:pt x="417830" y="50799"/>
                  </a:lnTo>
                  <a:lnTo>
                    <a:pt x="421640" y="50799"/>
                  </a:lnTo>
                  <a:lnTo>
                    <a:pt x="421640" y="41909"/>
                  </a:lnTo>
                  <a:close/>
                </a:path>
                <a:path w="421639" h="347980">
                  <a:moveTo>
                    <a:pt x="381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9369"/>
                  </a:lnTo>
                  <a:close/>
                </a:path>
                <a:path w="421639" h="347980">
                  <a:moveTo>
                    <a:pt x="421640" y="39369"/>
                  </a:moveTo>
                  <a:lnTo>
                    <a:pt x="417830" y="39369"/>
                  </a:lnTo>
                  <a:lnTo>
                    <a:pt x="417830" y="40639"/>
                  </a:lnTo>
                  <a:lnTo>
                    <a:pt x="421640" y="40639"/>
                  </a:lnTo>
                  <a:lnTo>
                    <a:pt x="421640" y="39369"/>
                  </a:lnTo>
                  <a:close/>
                </a:path>
                <a:path w="421639" h="347980">
                  <a:moveTo>
                    <a:pt x="381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5559"/>
                  </a:lnTo>
                  <a:close/>
                </a:path>
                <a:path w="421639" h="347980">
                  <a:moveTo>
                    <a:pt x="421640" y="35559"/>
                  </a:moveTo>
                  <a:lnTo>
                    <a:pt x="417830" y="35559"/>
                  </a:lnTo>
                  <a:lnTo>
                    <a:pt x="417830" y="38099"/>
                  </a:lnTo>
                  <a:lnTo>
                    <a:pt x="421640" y="38099"/>
                  </a:lnTo>
                  <a:lnTo>
                    <a:pt x="421640" y="35559"/>
                  </a:lnTo>
                  <a:close/>
                </a:path>
                <a:path w="421639" h="347980">
                  <a:moveTo>
                    <a:pt x="381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3019"/>
                  </a:lnTo>
                  <a:close/>
                </a:path>
                <a:path w="421639" h="347980">
                  <a:moveTo>
                    <a:pt x="421640" y="33019"/>
                  </a:moveTo>
                  <a:lnTo>
                    <a:pt x="417830" y="33019"/>
                  </a:lnTo>
                  <a:lnTo>
                    <a:pt x="417830" y="34289"/>
                  </a:lnTo>
                  <a:lnTo>
                    <a:pt x="421640" y="34289"/>
                  </a:lnTo>
                  <a:lnTo>
                    <a:pt x="421640" y="33019"/>
                  </a:lnTo>
                  <a:close/>
                </a:path>
                <a:path w="421639" h="347980">
                  <a:moveTo>
                    <a:pt x="381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9209"/>
                  </a:lnTo>
                  <a:close/>
                </a:path>
                <a:path w="421639" h="347980">
                  <a:moveTo>
                    <a:pt x="421640" y="29209"/>
                  </a:moveTo>
                  <a:lnTo>
                    <a:pt x="417830" y="29209"/>
                  </a:lnTo>
                  <a:lnTo>
                    <a:pt x="417830" y="31749"/>
                  </a:lnTo>
                  <a:lnTo>
                    <a:pt x="421640" y="31749"/>
                  </a:lnTo>
                  <a:lnTo>
                    <a:pt x="421640" y="29209"/>
                  </a:lnTo>
                  <a:close/>
                </a:path>
                <a:path w="421639" h="347980">
                  <a:moveTo>
                    <a:pt x="126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6669"/>
                  </a:lnTo>
                  <a:lnTo>
                    <a:pt x="1269" y="26669"/>
                  </a:lnTo>
                  <a:lnTo>
                    <a:pt x="1269" y="25399"/>
                  </a:lnTo>
                  <a:close/>
                </a:path>
                <a:path w="421639" h="347980">
                  <a:moveTo>
                    <a:pt x="421640" y="26669"/>
                  </a:moveTo>
                  <a:lnTo>
                    <a:pt x="417830" y="26669"/>
                  </a:lnTo>
                  <a:lnTo>
                    <a:pt x="417830" y="27939"/>
                  </a:lnTo>
                  <a:lnTo>
                    <a:pt x="421640" y="27939"/>
                  </a:lnTo>
                  <a:lnTo>
                    <a:pt x="421640" y="26669"/>
                  </a:lnTo>
                  <a:close/>
                </a:path>
                <a:path w="421639" h="347980">
                  <a:moveTo>
                    <a:pt x="3810" y="22859"/>
                  </a:moveTo>
                  <a:lnTo>
                    <a:pt x="2540" y="22859"/>
                  </a:lnTo>
                  <a:lnTo>
                    <a:pt x="2540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21639" h="347980">
                  <a:moveTo>
                    <a:pt x="419100" y="21589"/>
                  </a:moveTo>
                  <a:lnTo>
                    <a:pt x="417830" y="21589"/>
                  </a:lnTo>
                  <a:lnTo>
                    <a:pt x="417830" y="25399"/>
                  </a:lnTo>
                  <a:lnTo>
                    <a:pt x="420370" y="25399"/>
                  </a:lnTo>
                  <a:lnTo>
                    <a:pt x="420370" y="22859"/>
                  </a:lnTo>
                  <a:lnTo>
                    <a:pt x="419100" y="22859"/>
                  </a:lnTo>
                  <a:lnTo>
                    <a:pt x="419100" y="21589"/>
                  </a:lnTo>
                  <a:close/>
                </a:path>
                <a:path w="421639" h="347980">
                  <a:moveTo>
                    <a:pt x="29210" y="0"/>
                  </a:moveTo>
                  <a:lnTo>
                    <a:pt x="26669" y="0"/>
                  </a:lnTo>
                  <a:lnTo>
                    <a:pt x="26669" y="2540"/>
                  </a:lnTo>
                  <a:lnTo>
                    <a:pt x="393700" y="2540"/>
                  </a:lnTo>
                  <a:lnTo>
                    <a:pt x="393700" y="1269"/>
                  </a:lnTo>
                  <a:lnTo>
                    <a:pt x="29210" y="1269"/>
                  </a:lnTo>
                  <a:lnTo>
                    <a:pt x="29210" y="0"/>
                  </a:lnTo>
                  <a:close/>
                </a:path>
                <a:path w="421639" h="347980">
                  <a:moveTo>
                    <a:pt x="393700" y="0"/>
                  </a:moveTo>
                  <a:lnTo>
                    <a:pt x="392430" y="0"/>
                  </a:lnTo>
                  <a:lnTo>
                    <a:pt x="39243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1639" h="347980">
                  <a:moveTo>
                    <a:pt x="3810" y="80010"/>
                  </a:moveTo>
                  <a:lnTo>
                    <a:pt x="0" y="80010"/>
                  </a:lnTo>
                  <a:lnTo>
                    <a:pt x="0" y="111759"/>
                  </a:lnTo>
                  <a:lnTo>
                    <a:pt x="3810" y="111759"/>
                  </a:lnTo>
                  <a:lnTo>
                    <a:pt x="3810" y="80010"/>
                  </a:lnTo>
                  <a:close/>
                </a:path>
                <a:path w="421639" h="347980">
                  <a:moveTo>
                    <a:pt x="421640" y="80010"/>
                  </a:moveTo>
                  <a:lnTo>
                    <a:pt x="417830" y="80010"/>
                  </a:lnTo>
                  <a:lnTo>
                    <a:pt x="417830" y="111759"/>
                  </a:lnTo>
                  <a:lnTo>
                    <a:pt x="421640" y="111759"/>
                  </a:lnTo>
                  <a:lnTo>
                    <a:pt x="421640" y="80010"/>
                  </a:lnTo>
                  <a:close/>
                </a:path>
                <a:path w="421639" h="347980">
                  <a:moveTo>
                    <a:pt x="381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111760"/>
                  </a:lnTo>
                  <a:close/>
                </a:path>
                <a:path w="421639" h="347980">
                  <a:moveTo>
                    <a:pt x="421640" y="111760"/>
                  </a:moveTo>
                  <a:lnTo>
                    <a:pt x="417830" y="111760"/>
                  </a:lnTo>
                  <a:lnTo>
                    <a:pt x="417830" y="118109"/>
                  </a:lnTo>
                  <a:lnTo>
                    <a:pt x="421640" y="118109"/>
                  </a:lnTo>
                  <a:lnTo>
                    <a:pt x="421640" y="111760"/>
                  </a:lnTo>
                  <a:close/>
                </a:path>
                <a:path w="421639" h="347980">
                  <a:moveTo>
                    <a:pt x="3810" y="118110"/>
                  </a:moveTo>
                  <a:lnTo>
                    <a:pt x="0" y="11811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118110"/>
                  </a:lnTo>
                  <a:close/>
                </a:path>
                <a:path w="421639" h="347980">
                  <a:moveTo>
                    <a:pt x="421640" y="118110"/>
                  </a:moveTo>
                  <a:lnTo>
                    <a:pt x="417830" y="118110"/>
                  </a:lnTo>
                  <a:lnTo>
                    <a:pt x="417830" y="162559"/>
                  </a:lnTo>
                  <a:lnTo>
                    <a:pt x="421640" y="162559"/>
                  </a:lnTo>
                  <a:lnTo>
                    <a:pt x="421640" y="118110"/>
                  </a:lnTo>
                  <a:close/>
                </a:path>
                <a:path w="421639" h="347980">
                  <a:moveTo>
                    <a:pt x="3810" y="162560"/>
                  </a:moveTo>
                  <a:lnTo>
                    <a:pt x="0" y="16256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162560"/>
                  </a:lnTo>
                  <a:close/>
                </a:path>
                <a:path w="421639" h="347980">
                  <a:moveTo>
                    <a:pt x="421640" y="162560"/>
                  </a:moveTo>
                  <a:lnTo>
                    <a:pt x="417830" y="162560"/>
                  </a:lnTo>
                  <a:lnTo>
                    <a:pt x="417830" y="264159"/>
                  </a:lnTo>
                  <a:lnTo>
                    <a:pt x="421640" y="264159"/>
                  </a:lnTo>
                  <a:lnTo>
                    <a:pt x="421640" y="162560"/>
                  </a:lnTo>
                  <a:close/>
                </a:path>
                <a:path w="421639" h="347980">
                  <a:moveTo>
                    <a:pt x="3810" y="264160"/>
                  </a:moveTo>
                  <a:lnTo>
                    <a:pt x="0" y="26416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64160"/>
                  </a:lnTo>
                  <a:close/>
                </a:path>
                <a:path w="421639" h="347980">
                  <a:moveTo>
                    <a:pt x="421640" y="264160"/>
                  </a:moveTo>
                  <a:lnTo>
                    <a:pt x="417830" y="264160"/>
                  </a:lnTo>
                  <a:lnTo>
                    <a:pt x="417830" y="276859"/>
                  </a:lnTo>
                  <a:lnTo>
                    <a:pt x="421640" y="276859"/>
                  </a:lnTo>
                  <a:lnTo>
                    <a:pt x="421640" y="264160"/>
                  </a:lnTo>
                  <a:close/>
                </a:path>
                <a:path w="421639" h="347980">
                  <a:moveTo>
                    <a:pt x="396239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396239" y="347979"/>
                  </a:lnTo>
                  <a:lnTo>
                    <a:pt x="396239" y="346709"/>
                  </a:lnTo>
                  <a:close/>
                </a:path>
                <a:path w="421639" h="347980">
                  <a:moveTo>
                    <a:pt x="398780" y="344169"/>
                  </a:moveTo>
                  <a:lnTo>
                    <a:pt x="22860" y="344169"/>
                  </a:lnTo>
                  <a:lnTo>
                    <a:pt x="22860" y="346709"/>
                  </a:lnTo>
                  <a:lnTo>
                    <a:pt x="24130" y="346709"/>
                  </a:lnTo>
                  <a:lnTo>
                    <a:pt x="24130" y="345439"/>
                  </a:lnTo>
                  <a:lnTo>
                    <a:pt x="398780" y="345439"/>
                  </a:lnTo>
                  <a:lnTo>
                    <a:pt x="398780" y="344169"/>
                  </a:lnTo>
                  <a:close/>
                </a:path>
                <a:path w="421639" h="347980">
                  <a:moveTo>
                    <a:pt x="398780" y="345439"/>
                  </a:moveTo>
                  <a:lnTo>
                    <a:pt x="397510" y="345439"/>
                  </a:lnTo>
                  <a:lnTo>
                    <a:pt x="397510" y="346709"/>
                  </a:lnTo>
                  <a:lnTo>
                    <a:pt x="398780" y="346709"/>
                  </a:lnTo>
                  <a:lnTo>
                    <a:pt x="398780" y="345439"/>
                  </a:lnTo>
                  <a:close/>
                </a:path>
                <a:path w="421639" h="347980">
                  <a:moveTo>
                    <a:pt x="3810" y="325119"/>
                  </a:moveTo>
                  <a:lnTo>
                    <a:pt x="2540" y="32511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5119"/>
                  </a:lnTo>
                  <a:close/>
                </a:path>
                <a:path w="421639" h="347980">
                  <a:moveTo>
                    <a:pt x="420370" y="325119"/>
                  </a:moveTo>
                  <a:lnTo>
                    <a:pt x="417830" y="325119"/>
                  </a:lnTo>
                  <a:lnTo>
                    <a:pt x="417830" y="326389"/>
                  </a:lnTo>
                  <a:lnTo>
                    <a:pt x="419100" y="326389"/>
                  </a:lnTo>
                  <a:lnTo>
                    <a:pt x="419100" y="327659"/>
                  </a:lnTo>
                  <a:lnTo>
                    <a:pt x="420370" y="327659"/>
                  </a:lnTo>
                  <a:lnTo>
                    <a:pt x="420370" y="325119"/>
                  </a:lnTo>
                  <a:close/>
                </a:path>
                <a:path w="421639" h="347980">
                  <a:moveTo>
                    <a:pt x="3810" y="321309"/>
                  </a:moveTo>
                  <a:lnTo>
                    <a:pt x="0" y="321309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3850"/>
                  </a:lnTo>
                  <a:lnTo>
                    <a:pt x="3810" y="323850"/>
                  </a:lnTo>
                  <a:lnTo>
                    <a:pt x="3810" y="321309"/>
                  </a:lnTo>
                  <a:close/>
                </a:path>
                <a:path w="421639" h="347980">
                  <a:moveTo>
                    <a:pt x="421640" y="321309"/>
                  </a:moveTo>
                  <a:lnTo>
                    <a:pt x="417830" y="321309"/>
                  </a:lnTo>
                  <a:lnTo>
                    <a:pt x="417830" y="323850"/>
                  </a:lnTo>
                  <a:lnTo>
                    <a:pt x="421640" y="323850"/>
                  </a:lnTo>
                  <a:lnTo>
                    <a:pt x="421640" y="321309"/>
                  </a:lnTo>
                  <a:close/>
                </a:path>
                <a:path w="421639" h="347980">
                  <a:moveTo>
                    <a:pt x="381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8769"/>
                  </a:lnTo>
                  <a:close/>
                </a:path>
                <a:path w="421639" h="347980">
                  <a:moveTo>
                    <a:pt x="421640" y="318769"/>
                  </a:moveTo>
                  <a:lnTo>
                    <a:pt x="417830" y="318769"/>
                  </a:lnTo>
                  <a:lnTo>
                    <a:pt x="417830" y="320039"/>
                  </a:lnTo>
                  <a:lnTo>
                    <a:pt x="421640" y="320039"/>
                  </a:lnTo>
                  <a:lnTo>
                    <a:pt x="421640" y="318769"/>
                  </a:lnTo>
                  <a:close/>
                </a:path>
                <a:path w="421639" h="347980">
                  <a:moveTo>
                    <a:pt x="3810" y="314959"/>
                  </a:moveTo>
                  <a:lnTo>
                    <a:pt x="0" y="314959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4959"/>
                  </a:lnTo>
                  <a:close/>
                </a:path>
                <a:path w="421639" h="347980">
                  <a:moveTo>
                    <a:pt x="421640" y="314959"/>
                  </a:moveTo>
                  <a:lnTo>
                    <a:pt x="417830" y="314959"/>
                  </a:lnTo>
                  <a:lnTo>
                    <a:pt x="417830" y="317500"/>
                  </a:lnTo>
                  <a:lnTo>
                    <a:pt x="421640" y="317500"/>
                  </a:lnTo>
                  <a:lnTo>
                    <a:pt x="421640" y="314959"/>
                  </a:lnTo>
                  <a:close/>
                </a:path>
                <a:path w="421639" h="347980">
                  <a:moveTo>
                    <a:pt x="3810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2419"/>
                  </a:lnTo>
                  <a:close/>
                </a:path>
                <a:path w="421639" h="347980">
                  <a:moveTo>
                    <a:pt x="421640" y="312419"/>
                  </a:moveTo>
                  <a:lnTo>
                    <a:pt x="417830" y="312419"/>
                  </a:lnTo>
                  <a:lnTo>
                    <a:pt x="417830" y="313689"/>
                  </a:lnTo>
                  <a:lnTo>
                    <a:pt x="421640" y="313689"/>
                  </a:lnTo>
                  <a:lnTo>
                    <a:pt x="421640" y="312419"/>
                  </a:lnTo>
                  <a:close/>
                </a:path>
                <a:path w="421639" h="347980">
                  <a:moveTo>
                    <a:pt x="3810" y="308609"/>
                  </a:moveTo>
                  <a:lnTo>
                    <a:pt x="0" y="308609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8609"/>
                  </a:lnTo>
                  <a:close/>
                </a:path>
                <a:path w="421639" h="347980">
                  <a:moveTo>
                    <a:pt x="421640" y="308609"/>
                  </a:moveTo>
                  <a:lnTo>
                    <a:pt x="417830" y="308609"/>
                  </a:lnTo>
                  <a:lnTo>
                    <a:pt x="417830" y="311150"/>
                  </a:lnTo>
                  <a:lnTo>
                    <a:pt x="421640" y="311150"/>
                  </a:lnTo>
                  <a:lnTo>
                    <a:pt x="421640" y="308609"/>
                  </a:lnTo>
                  <a:close/>
                </a:path>
                <a:path w="421639" h="347980">
                  <a:moveTo>
                    <a:pt x="3810" y="302259"/>
                  </a:moveTo>
                  <a:lnTo>
                    <a:pt x="0" y="30225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2259"/>
                  </a:lnTo>
                  <a:close/>
                </a:path>
                <a:path w="421639" h="347980">
                  <a:moveTo>
                    <a:pt x="421640" y="302259"/>
                  </a:moveTo>
                  <a:lnTo>
                    <a:pt x="417830" y="302259"/>
                  </a:lnTo>
                  <a:lnTo>
                    <a:pt x="417830" y="307339"/>
                  </a:lnTo>
                  <a:lnTo>
                    <a:pt x="421640" y="307339"/>
                  </a:lnTo>
                  <a:lnTo>
                    <a:pt x="421640" y="302259"/>
                  </a:lnTo>
                  <a:close/>
                </a:path>
                <a:path w="421639" h="347980">
                  <a:moveTo>
                    <a:pt x="3810" y="299719"/>
                  </a:moveTo>
                  <a:lnTo>
                    <a:pt x="0" y="29971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9719"/>
                  </a:lnTo>
                  <a:close/>
                </a:path>
                <a:path w="421639" h="347980">
                  <a:moveTo>
                    <a:pt x="421640" y="299719"/>
                  </a:moveTo>
                  <a:lnTo>
                    <a:pt x="417830" y="299719"/>
                  </a:lnTo>
                  <a:lnTo>
                    <a:pt x="417830" y="300989"/>
                  </a:lnTo>
                  <a:lnTo>
                    <a:pt x="421640" y="300989"/>
                  </a:lnTo>
                  <a:lnTo>
                    <a:pt x="421640" y="299719"/>
                  </a:lnTo>
                  <a:close/>
                </a:path>
                <a:path w="421639" h="347980">
                  <a:moveTo>
                    <a:pt x="3810" y="295909"/>
                  </a:moveTo>
                  <a:lnTo>
                    <a:pt x="0" y="295909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5909"/>
                  </a:lnTo>
                  <a:close/>
                </a:path>
                <a:path w="421639" h="347980">
                  <a:moveTo>
                    <a:pt x="421640" y="295909"/>
                  </a:moveTo>
                  <a:lnTo>
                    <a:pt x="417830" y="295909"/>
                  </a:lnTo>
                  <a:lnTo>
                    <a:pt x="417830" y="298450"/>
                  </a:lnTo>
                  <a:lnTo>
                    <a:pt x="421640" y="298450"/>
                  </a:lnTo>
                  <a:lnTo>
                    <a:pt x="421640" y="295909"/>
                  </a:lnTo>
                  <a:close/>
                </a:path>
                <a:path w="421639" h="347980">
                  <a:moveTo>
                    <a:pt x="3810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3369"/>
                  </a:lnTo>
                  <a:close/>
                </a:path>
                <a:path w="421639" h="347980">
                  <a:moveTo>
                    <a:pt x="421640" y="293369"/>
                  </a:moveTo>
                  <a:lnTo>
                    <a:pt x="417830" y="293369"/>
                  </a:lnTo>
                  <a:lnTo>
                    <a:pt x="417830" y="294639"/>
                  </a:lnTo>
                  <a:lnTo>
                    <a:pt x="421640" y="294639"/>
                  </a:lnTo>
                  <a:lnTo>
                    <a:pt x="421640" y="293369"/>
                  </a:lnTo>
                  <a:close/>
                </a:path>
                <a:path w="421639" h="347980">
                  <a:moveTo>
                    <a:pt x="3810" y="278129"/>
                  </a:moveTo>
                  <a:lnTo>
                    <a:pt x="0" y="278129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78129"/>
                  </a:lnTo>
                  <a:close/>
                </a:path>
                <a:path w="421639" h="347980">
                  <a:moveTo>
                    <a:pt x="421640" y="278129"/>
                  </a:moveTo>
                  <a:lnTo>
                    <a:pt x="417830" y="278129"/>
                  </a:lnTo>
                  <a:lnTo>
                    <a:pt x="417830" y="292100"/>
                  </a:lnTo>
                  <a:lnTo>
                    <a:pt x="421640" y="292100"/>
                  </a:lnTo>
                  <a:lnTo>
                    <a:pt x="421640" y="278129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878329" y="146431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30">
                  <a:moveTo>
                    <a:pt x="253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539" y="77469"/>
                  </a:lnTo>
                  <a:lnTo>
                    <a:pt x="2539" y="71119"/>
                  </a:lnTo>
                  <a:close/>
                </a:path>
                <a:path w="414019" h="341630">
                  <a:moveTo>
                    <a:pt x="414019" y="71119"/>
                  </a:moveTo>
                  <a:lnTo>
                    <a:pt x="410209" y="71119"/>
                  </a:lnTo>
                  <a:lnTo>
                    <a:pt x="410209" y="77469"/>
                  </a:lnTo>
                  <a:lnTo>
                    <a:pt x="414019" y="77469"/>
                  </a:lnTo>
                  <a:lnTo>
                    <a:pt x="414019" y="71119"/>
                  </a:lnTo>
                  <a:close/>
                </a:path>
                <a:path w="414019" h="341630">
                  <a:moveTo>
                    <a:pt x="2539" y="55879"/>
                  </a:moveTo>
                  <a:lnTo>
                    <a:pt x="0" y="55879"/>
                  </a:lnTo>
                  <a:lnTo>
                    <a:pt x="0" y="69849"/>
                  </a:lnTo>
                  <a:lnTo>
                    <a:pt x="2539" y="69849"/>
                  </a:lnTo>
                  <a:lnTo>
                    <a:pt x="2539" y="55879"/>
                  </a:lnTo>
                  <a:close/>
                </a:path>
                <a:path w="414019" h="341630">
                  <a:moveTo>
                    <a:pt x="414019" y="55879"/>
                  </a:moveTo>
                  <a:lnTo>
                    <a:pt x="410209" y="55879"/>
                  </a:lnTo>
                  <a:lnTo>
                    <a:pt x="410209" y="69849"/>
                  </a:lnTo>
                  <a:lnTo>
                    <a:pt x="414019" y="69849"/>
                  </a:lnTo>
                  <a:lnTo>
                    <a:pt x="414019" y="55879"/>
                  </a:lnTo>
                  <a:close/>
                </a:path>
                <a:path w="414019" h="341630">
                  <a:moveTo>
                    <a:pt x="2539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2539" y="54609"/>
                  </a:lnTo>
                  <a:lnTo>
                    <a:pt x="2539" y="52069"/>
                  </a:lnTo>
                  <a:close/>
                </a:path>
                <a:path w="414019" h="341630">
                  <a:moveTo>
                    <a:pt x="414019" y="52069"/>
                  </a:moveTo>
                  <a:lnTo>
                    <a:pt x="410209" y="52069"/>
                  </a:lnTo>
                  <a:lnTo>
                    <a:pt x="410209" y="54609"/>
                  </a:lnTo>
                  <a:lnTo>
                    <a:pt x="414019" y="54609"/>
                  </a:lnTo>
                  <a:lnTo>
                    <a:pt x="414019" y="52069"/>
                  </a:lnTo>
                  <a:close/>
                </a:path>
                <a:path w="414019" h="341630">
                  <a:moveTo>
                    <a:pt x="2539" y="4952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9529"/>
                  </a:lnTo>
                  <a:close/>
                </a:path>
                <a:path w="414019" h="341630">
                  <a:moveTo>
                    <a:pt x="414019" y="49529"/>
                  </a:moveTo>
                  <a:lnTo>
                    <a:pt x="410209" y="49529"/>
                  </a:lnTo>
                  <a:lnTo>
                    <a:pt x="410209" y="50799"/>
                  </a:lnTo>
                  <a:lnTo>
                    <a:pt x="414019" y="50799"/>
                  </a:lnTo>
                  <a:lnTo>
                    <a:pt x="414019" y="49529"/>
                  </a:lnTo>
                  <a:close/>
                </a:path>
                <a:path w="414019" h="341630">
                  <a:moveTo>
                    <a:pt x="2539" y="39369"/>
                  </a:moveTo>
                  <a:lnTo>
                    <a:pt x="0" y="39369"/>
                  </a:lnTo>
                  <a:lnTo>
                    <a:pt x="0" y="48259"/>
                  </a:lnTo>
                  <a:lnTo>
                    <a:pt x="2539" y="48259"/>
                  </a:lnTo>
                  <a:lnTo>
                    <a:pt x="2539" y="39369"/>
                  </a:lnTo>
                  <a:close/>
                </a:path>
                <a:path w="414019" h="341630">
                  <a:moveTo>
                    <a:pt x="414019" y="39369"/>
                  </a:moveTo>
                  <a:lnTo>
                    <a:pt x="410209" y="39369"/>
                  </a:lnTo>
                  <a:lnTo>
                    <a:pt x="410209" y="48259"/>
                  </a:lnTo>
                  <a:lnTo>
                    <a:pt x="414019" y="48259"/>
                  </a:lnTo>
                  <a:lnTo>
                    <a:pt x="414019" y="39369"/>
                  </a:lnTo>
                  <a:close/>
                </a:path>
                <a:path w="414019" h="341630">
                  <a:moveTo>
                    <a:pt x="2539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6829"/>
                  </a:lnTo>
                  <a:close/>
                </a:path>
                <a:path w="414019" h="341630">
                  <a:moveTo>
                    <a:pt x="414019" y="36829"/>
                  </a:moveTo>
                  <a:lnTo>
                    <a:pt x="410209" y="36829"/>
                  </a:lnTo>
                  <a:lnTo>
                    <a:pt x="410209" y="38099"/>
                  </a:lnTo>
                  <a:lnTo>
                    <a:pt x="414019" y="38099"/>
                  </a:lnTo>
                  <a:lnTo>
                    <a:pt x="414019" y="36829"/>
                  </a:lnTo>
                  <a:close/>
                </a:path>
                <a:path w="414019" h="341630">
                  <a:moveTo>
                    <a:pt x="2539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2539" y="35559"/>
                  </a:lnTo>
                  <a:lnTo>
                    <a:pt x="2539" y="33019"/>
                  </a:lnTo>
                  <a:close/>
                </a:path>
                <a:path w="414019" h="341630">
                  <a:moveTo>
                    <a:pt x="414019" y="33019"/>
                  </a:moveTo>
                  <a:lnTo>
                    <a:pt x="410209" y="33019"/>
                  </a:lnTo>
                  <a:lnTo>
                    <a:pt x="410209" y="35559"/>
                  </a:lnTo>
                  <a:lnTo>
                    <a:pt x="414019" y="35559"/>
                  </a:lnTo>
                  <a:lnTo>
                    <a:pt x="414019" y="33019"/>
                  </a:lnTo>
                  <a:close/>
                </a:path>
                <a:path w="414019" h="341630">
                  <a:moveTo>
                    <a:pt x="2539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30479"/>
                  </a:lnTo>
                  <a:close/>
                </a:path>
                <a:path w="414019" h="341630">
                  <a:moveTo>
                    <a:pt x="414019" y="30479"/>
                  </a:moveTo>
                  <a:lnTo>
                    <a:pt x="410209" y="30479"/>
                  </a:lnTo>
                  <a:lnTo>
                    <a:pt x="410209" y="31749"/>
                  </a:lnTo>
                  <a:lnTo>
                    <a:pt x="414019" y="31749"/>
                  </a:lnTo>
                  <a:lnTo>
                    <a:pt x="414019" y="30479"/>
                  </a:lnTo>
                  <a:close/>
                </a:path>
                <a:path w="414019" h="341630">
                  <a:moveTo>
                    <a:pt x="2539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2539" y="29209"/>
                  </a:lnTo>
                  <a:lnTo>
                    <a:pt x="2539" y="26669"/>
                  </a:lnTo>
                  <a:close/>
                </a:path>
                <a:path w="414019" h="341630">
                  <a:moveTo>
                    <a:pt x="414019" y="26669"/>
                  </a:moveTo>
                  <a:lnTo>
                    <a:pt x="410209" y="26669"/>
                  </a:lnTo>
                  <a:lnTo>
                    <a:pt x="410209" y="29209"/>
                  </a:lnTo>
                  <a:lnTo>
                    <a:pt x="414019" y="29209"/>
                  </a:lnTo>
                  <a:lnTo>
                    <a:pt x="414019" y="26669"/>
                  </a:lnTo>
                  <a:close/>
                </a:path>
                <a:path w="414019" h="341630">
                  <a:moveTo>
                    <a:pt x="2539" y="24129"/>
                  </a:moveTo>
                  <a:lnTo>
                    <a:pt x="0" y="2412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4129"/>
                  </a:lnTo>
                  <a:close/>
                </a:path>
                <a:path w="414019" h="341630">
                  <a:moveTo>
                    <a:pt x="414019" y="24129"/>
                  </a:moveTo>
                  <a:lnTo>
                    <a:pt x="410209" y="24129"/>
                  </a:lnTo>
                  <a:lnTo>
                    <a:pt x="410209" y="25399"/>
                  </a:lnTo>
                  <a:lnTo>
                    <a:pt x="414019" y="25399"/>
                  </a:lnTo>
                  <a:lnTo>
                    <a:pt x="414019" y="24129"/>
                  </a:lnTo>
                  <a:close/>
                </a:path>
                <a:path w="414019" h="341630">
                  <a:moveTo>
                    <a:pt x="1269" y="19049"/>
                  </a:moveTo>
                  <a:lnTo>
                    <a:pt x="0" y="19049"/>
                  </a:lnTo>
                  <a:lnTo>
                    <a:pt x="0" y="22859"/>
                  </a:lnTo>
                  <a:lnTo>
                    <a:pt x="2539" y="22859"/>
                  </a:lnTo>
                  <a:lnTo>
                    <a:pt x="2539" y="20319"/>
                  </a:lnTo>
                  <a:lnTo>
                    <a:pt x="1269" y="20319"/>
                  </a:lnTo>
                  <a:lnTo>
                    <a:pt x="1269" y="19049"/>
                  </a:lnTo>
                  <a:close/>
                </a:path>
                <a:path w="414019" h="341630">
                  <a:moveTo>
                    <a:pt x="414019" y="20319"/>
                  </a:moveTo>
                  <a:lnTo>
                    <a:pt x="410209" y="20319"/>
                  </a:lnTo>
                  <a:lnTo>
                    <a:pt x="410209" y="22859"/>
                  </a:lnTo>
                  <a:lnTo>
                    <a:pt x="414019" y="22859"/>
                  </a:lnTo>
                  <a:lnTo>
                    <a:pt x="414019" y="20319"/>
                  </a:lnTo>
                  <a:close/>
                </a:path>
                <a:path w="414019" h="341630">
                  <a:moveTo>
                    <a:pt x="412749" y="16509"/>
                  </a:moveTo>
                  <a:lnTo>
                    <a:pt x="411479" y="16509"/>
                  </a:lnTo>
                  <a:lnTo>
                    <a:pt x="411479" y="17779"/>
                  </a:lnTo>
                  <a:lnTo>
                    <a:pt x="410209" y="17779"/>
                  </a:lnTo>
                  <a:lnTo>
                    <a:pt x="410209" y="19049"/>
                  </a:lnTo>
                  <a:lnTo>
                    <a:pt x="412749" y="19049"/>
                  </a:lnTo>
                  <a:lnTo>
                    <a:pt x="412749" y="16509"/>
                  </a:lnTo>
                  <a:close/>
                </a:path>
                <a:path w="414019" h="341630">
                  <a:moveTo>
                    <a:pt x="394969" y="1269"/>
                  </a:moveTo>
                  <a:lnTo>
                    <a:pt x="19050" y="1269"/>
                  </a:lnTo>
                  <a:lnTo>
                    <a:pt x="19050" y="3810"/>
                  </a:lnTo>
                  <a:lnTo>
                    <a:pt x="394969" y="3810"/>
                  </a:lnTo>
                  <a:lnTo>
                    <a:pt x="394969" y="1269"/>
                  </a:lnTo>
                  <a:close/>
                </a:path>
                <a:path w="414019" h="341630">
                  <a:moveTo>
                    <a:pt x="21589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21589" y="1269"/>
                  </a:lnTo>
                  <a:lnTo>
                    <a:pt x="21589" y="0"/>
                  </a:lnTo>
                  <a:close/>
                </a:path>
                <a:path w="414019" h="341630">
                  <a:moveTo>
                    <a:pt x="393700" y="0"/>
                  </a:moveTo>
                  <a:lnTo>
                    <a:pt x="392429" y="0"/>
                  </a:lnTo>
                  <a:lnTo>
                    <a:pt x="392429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14019" h="341630">
                  <a:moveTo>
                    <a:pt x="2539" y="77470"/>
                  </a:moveTo>
                  <a:lnTo>
                    <a:pt x="0" y="77470"/>
                  </a:lnTo>
                  <a:lnTo>
                    <a:pt x="0" y="109219"/>
                  </a:lnTo>
                  <a:lnTo>
                    <a:pt x="2539" y="109219"/>
                  </a:lnTo>
                  <a:lnTo>
                    <a:pt x="2539" y="77470"/>
                  </a:lnTo>
                  <a:close/>
                </a:path>
                <a:path w="414019" h="341630">
                  <a:moveTo>
                    <a:pt x="414019" y="77470"/>
                  </a:moveTo>
                  <a:lnTo>
                    <a:pt x="410209" y="77470"/>
                  </a:lnTo>
                  <a:lnTo>
                    <a:pt x="410209" y="109219"/>
                  </a:lnTo>
                  <a:lnTo>
                    <a:pt x="414019" y="109219"/>
                  </a:lnTo>
                  <a:lnTo>
                    <a:pt x="414019" y="77470"/>
                  </a:lnTo>
                  <a:close/>
                </a:path>
                <a:path w="414019" h="341630">
                  <a:moveTo>
                    <a:pt x="2539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2539" y="115569"/>
                  </a:lnTo>
                  <a:lnTo>
                    <a:pt x="2539" y="109220"/>
                  </a:lnTo>
                  <a:close/>
                </a:path>
                <a:path w="414019" h="341630">
                  <a:moveTo>
                    <a:pt x="414019" y="109220"/>
                  </a:moveTo>
                  <a:lnTo>
                    <a:pt x="410209" y="109220"/>
                  </a:lnTo>
                  <a:lnTo>
                    <a:pt x="410209" y="115569"/>
                  </a:lnTo>
                  <a:lnTo>
                    <a:pt x="414019" y="115569"/>
                  </a:lnTo>
                  <a:lnTo>
                    <a:pt x="414019" y="109220"/>
                  </a:lnTo>
                  <a:close/>
                </a:path>
                <a:path w="414019" h="341630">
                  <a:moveTo>
                    <a:pt x="2539" y="115570"/>
                  </a:moveTo>
                  <a:lnTo>
                    <a:pt x="0" y="115570"/>
                  </a:lnTo>
                  <a:lnTo>
                    <a:pt x="0" y="160019"/>
                  </a:lnTo>
                  <a:lnTo>
                    <a:pt x="2539" y="160019"/>
                  </a:lnTo>
                  <a:lnTo>
                    <a:pt x="2539" y="115570"/>
                  </a:lnTo>
                  <a:close/>
                </a:path>
                <a:path w="414019" h="341630">
                  <a:moveTo>
                    <a:pt x="414019" y="115570"/>
                  </a:moveTo>
                  <a:lnTo>
                    <a:pt x="410209" y="115570"/>
                  </a:lnTo>
                  <a:lnTo>
                    <a:pt x="410209" y="160019"/>
                  </a:lnTo>
                  <a:lnTo>
                    <a:pt x="414019" y="160019"/>
                  </a:lnTo>
                  <a:lnTo>
                    <a:pt x="414019" y="115570"/>
                  </a:lnTo>
                  <a:close/>
                </a:path>
                <a:path w="414019" h="341630">
                  <a:moveTo>
                    <a:pt x="2539" y="160020"/>
                  </a:moveTo>
                  <a:lnTo>
                    <a:pt x="0" y="160020"/>
                  </a:lnTo>
                  <a:lnTo>
                    <a:pt x="0" y="261619"/>
                  </a:lnTo>
                  <a:lnTo>
                    <a:pt x="2539" y="261619"/>
                  </a:lnTo>
                  <a:lnTo>
                    <a:pt x="2539" y="160020"/>
                  </a:lnTo>
                  <a:close/>
                </a:path>
                <a:path w="414019" h="341630">
                  <a:moveTo>
                    <a:pt x="414019" y="160020"/>
                  </a:moveTo>
                  <a:lnTo>
                    <a:pt x="410209" y="160020"/>
                  </a:lnTo>
                  <a:lnTo>
                    <a:pt x="410209" y="261619"/>
                  </a:lnTo>
                  <a:lnTo>
                    <a:pt x="414019" y="261619"/>
                  </a:lnTo>
                  <a:lnTo>
                    <a:pt x="414019" y="160020"/>
                  </a:lnTo>
                  <a:close/>
                </a:path>
                <a:path w="414019" h="341630">
                  <a:moveTo>
                    <a:pt x="2539" y="261620"/>
                  </a:moveTo>
                  <a:lnTo>
                    <a:pt x="0" y="261620"/>
                  </a:lnTo>
                  <a:lnTo>
                    <a:pt x="0" y="274319"/>
                  </a:lnTo>
                  <a:lnTo>
                    <a:pt x="2539" y="274319"/>
                  </a:lnTo>
                  <a:lnTo>
                    <a:pt x="2539" y="261620"/>
                  </a:lnTo>
                  <a:close/>
                </a:path>
                <a:path w="414019" h="341630">
                  <a:moveTo>
                    <a:pt x="414019" y="261620"/>
                  </a:moveTo>
                  <a:lnTo>
                    <a:pt x="410209" y="261620"/>
                  </a:lnTo>
                  <a:lnTo>
                    <a:pt x="410209" y="274319"/>
                  </a:lnTo>
                  <a:lnTo>
                    <a:pt x="414019" y="274319"/>
                  </a:lnTo>
                  <a:lnTo>
                    <a:pt x="414019" y="261620"/>
                  </a:lnTo>
                  <a:close/>
                </a:path>
                <a:path w="414019" h="341630">
                  <a:moveTo>
                    <a:pt x="398779" y="339089"/>
                  </a:moveTo>
                  <a:lnTo>
                    <a:pt x="15239" y="339089"/>
                  </a:lnTo>
                  <a:lnTo>
                    <a:pt x="15239" y="341629"/>
                  </a:lnTo>
                  <a:lnTo>
                    <a:pt x="17780" y="341629"/>
                  </a:lnTo>
                  <a:lnTo>
                    <a:pt x="17780" y="340360"/>
                  </a:lnTo>
                  <a:lnTo>
                    <a:pt x="398779" y="340360"/>
                  </a:lnTo>
                  <a:lnTo>
                    <a:pt x="398779" y="339089"/>
                  </a:lnTo>
                  <a:close/>
                </a:path>
                <a:path w="414019" h="341630">
                  <a:moveTo>
                    <a:pt x="398779" y="340360"/>
                  </a:moveTo>
                  <a:lnTo>
                    <a:pt x="397510" y="340360"/>
                  </a:lnTo>
                  <a:lnTo>
                    <a:pt x="397510" y="341629"/>
                  </a:lnTo>
                  <a:lnTo>
                    <a:pt x="398779" y="341629"/>
                  </a:lnTo>
                  <a:lnTo>
                    <a:pt x="398779" y="340360"/>
                  </a:lnTo>
                  <a:close/>
                </a:path>
                <a:path w="414019" h="341630">
                  <a:moveTo>
                    <a:pt x="414019" y="325119"/>
                  </a:moveTo>
                  <a:lnTo>
                    <a:pt x="410209" y="325119"/>
                  </a:lnTo>
                  <a:lnTo>
                    <a:pt x="410209" y="327660"/>
                  </a:lnTo>
                  <a:lnTo>
                    <a:pt x="411479" y="327660"/>
                  </a:lnTo>
                  <a:lnTo>
                    <a:pt x="411479" y="328929"/>
                  </a:lnTo>
                  <a:lnTo>
                    <a:pt x="412749" y="328929"/>
                  </a:lnTo>
                  <a:lnTo>
                    <a:pt x="412749" y="326389"/>
                  </a:lnTo>
                  <a:lnTo>
                    <a:pt x="414019" y="326389"/>
                  </a:lnTo>
                  <a:lnTo>
                    <a:pt x="414019" y="325119"/>
                  </a:lnTo>
                  <a:close/>
                </a:path>
                <a:path w="414019" h="341630">
                  <a:moveTo>
                    <a:pt x="2539" y="325119"/>
                  </a:moveTo>
                  <a:lnTo>
                    <a:pt x="1269" y="325119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5119"/>
                  </a:lnTo>
                  <a:close/>
                </a:path>
                <a:path w="414019" h="341630">
                  <a:moveTo>
                    <a:pt x="2539" y="322579"/>
                  </a:moveTo>
                  <a:lnTo>
                    <a:pt x="0" y="322579"/>
                  </a:lnTo>
                  <a:lnTo>
                    <a:pt x="0" y="323850"/>
                  </a:lnTo>
                  <a:lnTo>
                    <a:pt x="2539" y="323850"/>
                  </a:lnTo>
                  <a:lnTo>
                    <a:pt x="2539" y="322579"/>
                  </a:lnTo>
                  <a:close/>
                </a:path>
                <a:path w="414019" h="341630">
                  <a:moveTo>
                    <a:pt x="414019" y="322579"/>
                  </a:moveTo>
                  <a:lnTo>
                    <a:pt x="410209" y="322579"/>
                  </a:lnTo>
                  <a:lnTo>
                    <a:pt x="410209" y="323850"/>
                  </a:lnTo>
                  <a:lnTo>
                    <a:pt x="414019" y="323850"/>
                  </a:lnTo>
                  <a:lnTo>
                    <a:pt x="414019" y="322579"/>
                  </a:lnTo>
                  <a:close/>
                </a:path>
                <a:path w="414019" h="341630">
                  <a:moveTo>
                    <a:pt x="2539" y="318769"/>
                  </a:moveTo>
                  <a:lnTo>
                    <a:pt x="0" y="318769"/>
                  </a:lnTo>
                  <a:lnTo>
                    <a:pt x="0" y="321310"/>
                  </a:lnTo>
                  <a:lnTo>
                    <a:pt x="2539" y="321310"/>
                  </a:lnTo>
                  <a:lnTo>
                    <a:pt x="2539" y="318769"/>
                  </a:lnTo>
                  <a:close/>
                </a:path>
                <a:path w="414019" h="341630">
                  <a:moveTo>
                    <a:pt x="414019" y="318769"/>
                  </a:moveTo>
                  <a:lnTo>
                    <a:pt x="410209" y="318769"/>
                  </a:lnTo>
                  <a:lnTo>
                    <a:pt x="410209" y="321310"/>
                  </a:lnTo>
                  <a:lnTo>
                    <a:pt x="414019" y="321310"/>
                  </a:lnTo>
                  <a:lnTo>
                    <a:pt x="414019" y="318769"/>
                  </a:lnTo>
                  <a:close/>
                </a:path>
                <a:path w="414019" h="341630">
                  <a:moveTo>
                    <a:pt x="2539" y="316229"/>
                  </a:moveTo>
                  <a:lnTo>
                    <a:pt x="0" y="316229"/>
                  </a:lnTo>
                  <a:lnTo>
                    <a:pt x="0" y="317500"/>
                  </a:lnTo>
                  <a:lnTo>
                    <a:pt x="2539" y="317500"/>
                  </a:lnTo>
                  <a:lnTo>
                    <a:pt x="2539" y="316229"/>
                  </a:lnTo>
                  <a:close/>
                </a:path>
                <a:path w="414019" h="341630">
                  <a:moveTo>
                    <a:pt x="414019" y="316229"/>
                  </a:moveTo>
                  <a:lnTo>
                    <a:pt x="410209" y="316229"/>
                  </a:lnTo>
                  <a:lnTo>
                    <a:pt x="410209" y="317500"/>
                  </a:lnTo>
                  <a:lnTo>
                    <a:pt x="414019" y="317500"/>
                  </a:lnTo>
                  <a:lnTo>
                    <a:pt x="414019" y="316229"/>
                  </a:lnTo>
                  <a:close/>
                </a:path>
                <a:path w="414019" h="341630">
                  <a:moveTo>
                    <a:pt x="2539" y="312419"/>
                  </a:moveTo>
                  <a:lnTo>
                    <a:pt x="0" y="312419"/>
                  </a:lnTo>
                  <a:lnTo>
                    <a:pt x="0" y="314960"/>
                  </a:lnTo>
                  <a:lnTo>
                    <a:pt x="2539" y="314960"/>
                  </a:lnTo>
                  <a:lnTo>
                    <a:pt x="2539" y="312419"/>
                  </a:lnTo>
                  <a:close/>
                </a:path>
                <a:path w="414019" h="341630">
                  <a:moveTo>
                    <a:pt x="414019" y="312419"/>
                  </a:moveTo>
                  <a:lnTo>
                    <a:pt x="410209" y="312419"/>
                  </a:lnTo>
                  <a:lnTo>
                    <a:pt x="410209" y="314960"/>
                  </a:lnTo>
                  <a:lnTo>
                    <a:pt x="414019" y="314960"/>
                  </a:lnTo>
                  <a:lnTo>
                    <a:pt x="414019" y="312419"/>
                  </a:lnTo>
                  <a:close/>
                </a:path>
                <a:path w="414019" h="341630">
                  <a:moveTo>
                    <a:pt x="2539" y="309879"/>
                  </a:moveTo>
                  <a:lnTo>
                    <a:pt x="0" y="309879"/>
                  </a:lnTo>
                  <a:lnTo>
                    <a:pt x="0" y="311150"/>
                  </a:lnTo>
                  <a:lnTo>
                    <a:pt x="2539" y="311150"/>
                  </a:lnTo>
                  <a:lnTo>
                    <a:pt x="2539" y="309879"/>
                  </a:lnTo>
                  <a:close/>
                </a:path>
                <a:path w="414019" h="341630">
                  <a:moveTo>
                    <a:pt x="414019" y="309879"/>
                  </a:moveTo>
                  <a:lnTo>
                    <a:pt x="410209" y="309879"/>
                  </a:lnTo>
                  <a:lnTo>
                    <a:pt x="410209" y="311150"/>
                  </a:lnTo>
                  <a:lnTo>
                    <a:pt x="414019" y="311150"/>
                  </a:lnTo>
                  <a:lnTo>
                    <a:pt x="414019" y="309879"/>
                  </a:lnTo>
                  <a:close/>
                </a:path>
                <a:path w="414019" h="341630">
                  <a:moveTo>
                    <a:pt x="2539" y="306069"/>
                  </a:moveTo>
                  <a:lnTo>
                    <a:pt x="0" y="306069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6069"/>
                  </a:lnTo>
                  <a:close/>
                </a:path>
                <a:path w="414019" h="341630">
                  <a:moveTo>
                    <a:pt x="414019" y="306069"/>
                  </a:moveTo>
                  <a:lnTo>
                    <a:pt x="410209" y="306069"/>
                  </a:lnTo>
                  <a:lnTo>
                    <a:pt x="410209" y="308610"/>
                  </a:lnTo>
                  <a:lnTo>
                    <a:pt x="414019" y="308610"/>
                  </a:lnTo>
                  <a:lnTo>
                    <a:pt x="414019" y="306069"/>
                  </a:lnTo>
                  <a:close/>
                </a:path>
                <a:path w="414019" h="341630">
                  <a:moveTo>
                    <a:pt x="2539" y="299719"/>
                  </a:moveTo>
                  <a:lnTo>
                    <a:pt x="0" y="299719"/>
                  </a:lnTo>
                  <a:lnTo>
                    <a:pt x="0" y="304800"/>
                  </a:lnTo>
                  <a:lnTo>
                    <a:pt x="2539" y="304800"/>
                  </a:lnTo>
                  <a:lnTo>
                    <a:pt x="2539" y="299719"/>
                  </a:lnTo>
                  <a:close/>
                </a:path>
                <a:path w="414019" h="341630">
                  <a:moveTo>
                    <a:pt x="414019" y="299719"/>
                  </a:moveTo>
                  <a:lnTo>
                    <a:pt x="410209" y="299719"/>
                  </a:lnTo>
                  <a:lnTo>
                    <a:pt x="410209" y="304800"/>
                  </a:lnTo>
                  <a:lnTo>
                    <a:pt x="414019" y="304800"/>
                  </a:lnTo>
                  <a:lnTo>
                    <a:pt x="414019" y="299719"/>
                  </a:lnTo>
                  <a:close/>
                </a:path>
                <a:path w="414019" h="341630">
                  <a:moveTo>
                    <a:pt x="2539" y="297179"/>
                  </a:moveTo>
                  <a:lnTo>
                    <a:pt x="0" y="297179"/>
                  </a:lnTo>
                  <a:lnTo>
                    <a:pt x="0" y="298450"/>
                  </a:lnTo>
                  <a:lnTo>
                    <a:pt x="2539" y="298450"/>
                  </a:lnTo>
                  <a:lnTo>
                    <a:pt x="2539" y="297179"/>
                  </a:lnTo>
                  <a:close/>
                </a:path>
                <a:path w="414019" h="341630">
                  <a:moveTo>
                    <a:pt x="414019" y="297179"/>
                  </a:moveTo>
                  <a:lnTo>
                    <a:pt x="410209" y="297179"/>
                  </a:lnTo>
                  <a:lnTo>
                    <a:pt x="410209" y="298450"/>
                  </a:lnTo>
                  <a:lnTo>
                    <a:pt x="414019" y="298450"/>
                  </a:lnTo>
                  <a:lnTo>
                    <a:pt x="414019" y="297179"/>
                  </a:lnTo>
                  <a:close/>
                </a:path>
                <a:path w="414019" h="341630">
                  <a:moveTo>
                    <a:pt x="2539" y="293369"/>
                  </a:moveTo>
                  <a:lnTo>
                    <a:pt x="0" y="293369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93369"/>
                  </a:lnTo>
                  <a:close/>
                </a:path>
                <a:path w="414019" h="341630">
                  <a:moveTo>
                    <a:pt x="414019" y="293369"/>
                  </a:moveTo>
                  <a:lnTo>
                    <a:pt x="410209" y="293369"/>
                  </a:lnTo>
                  <a:lnTo>
                    <a:pt x="410209" y="295910"/>
                  </a:lnTo>
                  <a:lnTo>
                    <a:pt x="414019" y="295910"/>
                  </a:lnTo>
                  <a:lnTo>
                    <a:pt x="414019" y="293369"/>
                  </a:lnTo>
                  <a:close/>
                </a:path>
                <a:path w="414019" h="341630">
                  <a:moveTo>
                    <a:pt x="2539" y="290829"/>
                  </a:moveTo>
                  <a:lnTo>
                    <a:pt x="0" y="290829"/>
                  </a:lnTo>
                  <a:lnTo>
                    <a:pt x="0" y="292100"/>
                  </a:lnTo>
                  <a:lnTo>
                    <a:pt x="2539" y="292100"/>
                  </a:lnTo>
                  <a:lnTo>
                    <a:pt x="2539" y="290829"/>
                  </a:lnTo>
                  <a:close/>
                </a:path>
                <a:path w="414019" h="341630">
                  <a:moveTo>
                    <a:pt x="414019" y="290829"/>
                  </a:moveTo>
                  <a:lnTo>
                    <a:pt x="410209" y="290829"/>
                  </a:lnTo>
                  <a:lnTo>
                    <a:pt x="410209" y="292100"/>
                  </a:lnTo>
                  <a:lnTo>
                    <a:pt x="414019" y="292100"/>
                  </a:lnTo>
                  <a:lnTo>
                    <a:pt x="414019" y="290829"/>
                  </a:lnTo>
                  <a:close/>
                </a:path>
                <a:path w="414019" h="341630">
                  <a:moveTo>
                    <a:pt x="2539" y="275589"/>
                  </a:moveTo>
                  <a:lnTo>
                    <a:pt x="0" y="275589"/>
                  </a:lnTo>
                  <a:lnTo>
                    <a:pt x="0" y="289560"/>
                  </a:lnTo>
                  <a:lnTo>
                    <a:pt x="2539" y="289560"/>
                  </a:lnTo>
                  <a:lnTo>
                    <a:pt x="2539" y="275589"/>
                  </a:lnTo>
                  <a:close/>
                </a:path>
                <a:path w="414019" h="341630">
                  <a:moveTo>
                    <a:pt x="414019" y="275589"/>
                  </a:moveTo>
                  <a:lnTo>
                    <a:pt x="410209" y="275589"/>
                  </a:lnTo>
                  <a:lnTo>
                    <a:pt x="410209" y="289560"/>
                  </a:lnTo>
                  <a:lnTo>
                    <a:pt x="414019" y="289560"/>
                  </a:lnTo>
                  <a:lnTo>
                    <a:pt x="414019" y="27558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880869" y="146812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69" h="335280">
                  <a:moveTo>
                    <a:pt x="508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5080" y="73659"/>
                  </a:lnTo>
                  <a:lnTo>
                    <a:pt x="5080" y="67309"/>
                  </a:lnTo>
                  <a:close/>
                </a:path>
                <a:path w="407669" h="335280">
                  <a:moveTo>
                    <a:pt x="407669" y="67309"/>
                  </a:moveTo>
                  <a:lnTo>
                    <a:pt x="403860" y="67309"/>
                  </a:lnTo>
                  <a:lnTo>
                    <a:pt x="403860" y="73659"/>
                  </a:lnTo>
                  <a:lnTo>
                    <a:pt x="407669" y="73659"/>
                  </a:lnTo>
                  <a:lnTo>
                    <a:pt x="407669" y="67309"/>
                  </a:lnTo>
                  <a:close/>
                </a:path>
                <a:path w="407669" h="335280">
                  <a:moveTo>
                    <a:pt x="5080" y="52069"/>
                  </a:moveTo>
                  <a:lnTo>
                    <a:pt x="0" y="52069"/>
                  </a:lnTo>
                  <a:lnTo>
                    <a:pt x="0" y="66039"/>
                  </a:lnTo>
                  <a:lnTo>
                    <a:pt x="5080" y="66039"/>
                  </a:lnTo>
                  <a:lnTo>
                    <a:pt x="5080" y="52069"/>
                  </a:lnTo>
                  <a:close/>
                </a:path>
                <a:path w="407669" h="335280">
                  <a:moveTo>
                    <a:pt x="407669" y="52069"/>
                  </a:moveTo>
                  <a:lnTo>
                    <a:pt x="403860" y="52069"/>
                  </a:lnTo>
                  <a:lnTo>
                    <a:pt x="403860" y="66039"/>
                  </a:lnTo>
                  <a:lnTo>
                    <a:pt x="407669" y="66039"/>
                  </a:lnTo>
                  <a:lnTo>
                    <a:pt x="407669" y="52069"/>
                  </a:lnTo>
                  <a:close/>
                </a:path>
                <a:path w="407669" h="335280">
                  <a:moveTo>
                    <a:pt x="508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5080" y="50799"/>
                  </a:lnTo>
                  <a:lnTo>
                    <a:pt x="5080" y="48259"/>
                  </a:lnTo>
                  <a:close/>
                </a:path>
                <a:path w="407669" h="335280">
                  <a:moveTo>
                    <a:pt x="407669" y="48259"/>
                  </a:moveTo>
                  <a:lnTo>
                    <a:pt x="403860" y="48259"/>
                  </a:lnTo>
                  <a:lnTo>
                    <a:pt x="403860" y="50799"/>
                  </a:lnTo>
                  <a:lnTo>
                    <a:pt x="407669" y="50799"/>
                  </a:lnTo>
                  <a:lnTo>
                    <a:pt x="407669" y="48259"/>
                  </a:lnTo>
                  <a:close/>
                </a:path>
                <a:path w="407669" h="335280">
                  <a:moveTo>
                    <a:pt x="508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5080" y="46989"/>
                  </a:lnTo>
                  <a:lnTo>
                    <a:pt x="5080" y="45719"/>
                  </a:lnTo>
                  <a:close/>
                </a:path>
                <a:path w="407669" h="335280">
                  <a:moveTo>
                    <a:pt x="407669" y="45719"/>
                  </a:moveTo>
                  <a:lnTo>
                    <a:pt x="403860" y="45719"/>
                  </a:lnTo>
                  <a:lnTo>
                    <a:pt x="403860" y="46989"/>
                  </a:lnTo>
                  <a:lnTo>
                    <a:pt x="407669" y="46989"/>
                  </a:lnTo>
                  <a:lnTo>
                    <a:pt x="407669" y="45719"/>
                  </a:lnTo>
                  <a:close/>
                </a:path>
                <a:path w="407669" h="335280">
                  <a:moveTo>
                    <a:pt x="5080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5080" y="44449"/>
                  </a:lnTo>
                  <a:lnTo>
                    <a:pt x="5080" y="35559"/>
                  </a:lnTo>
                  <a:close/>
                </a:path>
                <a:path w="407669" h="335280">
                  <a:moveTo>
                    <a:pt x="407669" y="35559"/>
                  </a:moveTo>
                  <a:lnTo>
                    <a:pt x="403860" y="35559"/>
                  </a:lnTo>
                  <a:lnTo>
                    <a:pt x="403860" y="44449"/>
                  </a:lnTo>
                  <a:lnTo>
                    <a:pt x="407669" y="44449"/>
                  </a:lnTo>
                  <a:lnTo>
                    <a:pt x="407669" y="35559"/>
                  </a:lnTo>
                  <a:close/>
                </a:path>
                <a:path w="407669" h="335280">
                  <a:moveTo>
                    <a:pt x="508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5080" y="34289"/>
                  </a:lnTo>
                  <a:lnTo>
                    <a:pt x="5080" y="33019"/>
                  </a:lnTo>
                  <a:close/>
                </a:path>
                <a:path w="407669" h="335280">
                  <a:moveTo>
                    <a:pt x="407669" y="33019"/>
                  </a:moveTo>
                  <a:lnTo>
                    <a:pt x="403860" y="33019"/>
                  </a:lnTo>
                  <a:lnTo>
                    <a:pt x="403860" y="34289"/>
                  </a:lnTo>
                  <a:lnTo>
                    <a:pt x="407669" y="34289"/>
                  </a:lnTo>
                  <a:lnTo>
                    <a:pt x="407669" y="33019"/>
                  </a:lnTo>
                  <a:close/>
                </a:path>
                <a:path w="407669" h="335280">
                  <a:moveTo>
                    <a:pt x="508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5080" y="31749"/>
                  </a:lnTo>
                  <a:lnTo>
                    <a:pt x="5080" y="29209"/>
                  </a:lnTo>
                  <a:close/>
                </a:path>
                <a:path w="407669" h="335280">
                  <a:moveTo>
                    <a:pt x="407669" y="29209"/>
                  </a:moveTo>
                  <a:lnTo>
                    <a:pt x="403860" y="29209"/>
                  </a:lnTo>
                  <a:lnTo>
                    <a:pt x="403860" y="31749"/>
                  </a:lnTo>
                  <a:lnTo>
                    <a:pt x="407669" y="31749"/>
                  </a:lnTo>
                  <a:lnTo>
                    <a:pt x="407669" y="29209"/>
                  </a:lnTo>
                  <a:close/>
                </a:path>
                <a:path w="407669" h="335280">
                  <a:moveTo>
                    <a:pt x="508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5080" y="27939"/>
                  </a:lnTo>
                  <a:lnTo>
                    <a:pt x="5080" y="26669"/>
                  </a:lnTo>
                  <a:close/>
                </a:path>
                <a:path w="407669" h="335280">
                  <a:moveTo>
                    <a:pt x="407669" y="26669"/>
                  </a:moveTo>
                  <a:lnTo>
                    <a:pt x="403860" y="26669"/>
                  </a:lnTo>
                  <a:lnTo>
                    <a:pt x="403860" y="27939"/>
                  </a:lnTo>
                  <a:lnTo>
                    <a:pt x="407669" y="27939"/>
                  </a:lnTo>
                  <a:lnTo>
                    <a:pt x="407669" y="26669"/>
                  </a:lnTo>
                  <a:close/>
                </a:path>
                <a:path w="407669" h="335280">
                  <a:moveTo>
                    <a:pt x="508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5080" y="25399"/>
                  </a:lnTo>
                  <a:lnTo>
                    <a:pt x="5080" y="22859"/>
                  </a:lnTo>
                  <a:close/>
                </a:path>
                <a:path w="407669" h="335280">
                  <a:moveTo>
                    <a:pt x="407669" y="22859"/>
                  </a:moveTo>
                  <a:lnTo>
                    <a:pt x="403860" y="22859"/>
                  </a:lnTo>
                  <a:lnTo>
                    <a:pt x="403860" y="25399"/>
                  </a:lnTo>
                  <a:lnTo>
                    <a:pt x="407669" y="25399"/>
                  </a:lnTo>
                  <a:lnTo>
                    <a:pt x="407669" y="22859"/>
                  </a:lnTo>
                  <a:close/>
                </a:path>
                <a:path w="407669" h="335280">
                  <a:moveTo>
                    <a:pt x="508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5080" y="21589"/>
                  </a:lnTo>
                  <a:lnTo>
                    <a:pt x="5080" y="20319"/>
                  </a:lnTo>
                  <a:close/>
                </a:path>
                <a:path w="407669" h="335280">
                  <a:moveTo>
                    <a:pt x="407669" y="20319"/>
                  </a:moveTo>
                  <a:lnTo>
                    <a:pt x="403860" y="20319"/>
                  </a:lnTo>
                  <a:lnTo>
                    <a:pt x="403860" y="21589"/>
                  </a:lnTo>
                  <a:lnTo>
                    <a:pt x="407669" y="21589"/>
                  </a:lnTo>
                  <a:lnTo>
                    <a:pt x="407669" y="20319"/>
                  </a:lnTo>
                  <a:close/>
                </a:path>
                <a:path w="407669" h="335280">
                  <a:moveTo>
                    <a:pt x="508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5080" y="19049"/>
                  </a:lnTo>
                  <a:lnTo>
                    <a:pt x="5080" y="16509"/>
                  </a:lnTo>
                  <a:close/>
                </a:path>
                <a:path w="407669" h="335280">
                  <a:moveTo>
                    <a:pt x="407669" y="16509"/>
                  </a:moveTo>
                  <a:lnTo>
                    <a:pt x="403860" y="16509"/>
                  </a:lnTo>
                  <a:lnTo>
                    <a:pt x="403860" y="19049"/>
                  </a:lnTo>
                  <a:lnTo>
                    <a:pt x="407669" y="19049"/>
                  </a:lnTo>
                  <a:lnTo>
                    <a:pt x="407669" y="16509"/>
                  </a:lnTo>
                  <a:close/>
                </a:path>
                <a:path w="407669" h="335280">
                  <a:moveTo>
                    <a:pt x="126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5080" y="15239"/>
                  </a:lnTo>
                  <a:lnTo>
                    <a:pt x="5080" y="13969"/>
                  </a:lnTo>
                  <a:lnTo>
                    <a:pt x="1269" y="13969"/>
                  </a:lnTo>
                  <a:lnTo>
                    <a:pt x="1269" y="12699"/>
                  </a:lnTo>
                  <a:close/>
                </a:path>
                <a:path w="407669" h="335280">
                  <a:moveTo>
                    <a:pt x="407669" y="13969"/>
                  </a:moveTo>
                  <a:lnTo>
                    <a:pt x="403860" y="13969"/>
                  </a:lnTo>
                  <a:lnTo>
                    <a:pt x="403860" y="15239"/>
                  </a:lnTo>
                  <a:lnTo>
                    <a:pt x="407669" y="15239"/>
                  </a:lnTo>
                  <a:lnTo>
                    <a:pt x="407669" y="13969"/>
                  </a:lnTo>
                  <a:close/>
                </a:path>
                <a:path w="407669" h="335280">
                  <a:moveTo>
                    <a:pt x="5080" y="8889"/>
                  </a:moveTo>
                  <a:lnTo>
                    <a:pt x="3810" y="8889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12699"/>
                  </a:lnTo>
                  <a:lnTo>
                    <a:pt x="5080" y="12699"/>
                  </a:lnTo>
                  <a:lnTo>
                    <a:pt x="5080" y="8889"/>
                  </a:lnTo>
                  <a:close/>
                </a:path>
                <a:path w="407669" h="335280">
                  <a:moveTo>
                    <a:pt x="405130" y="8889"/>
                  </a:moveTo>
                  <a:lnTo>
                    <a:pt x="403860" y="8889"/>
                  </a:lnTo>
                  <a:lnTo>
                    <a:pt x="403860" y="12699"/>
                  </a:lnTo>
                  <a:lnTo>
                    <a:pt x="406400" y="12699"/>
                  </a:lnTo>
                  <a:lnTo>
                    <a:pt x="406400" y="10159"/>
                  </a:lnTo>
                  <a:lnTo>
                    <a:pt x="405130" y="10159"/>
                  </a:lnTo>
                  <a:lnTo>
                    <a:pt x="405130" y="8889"/>
                  </a:lnTo>
                  <a:close/>
                </a:path>
                <a:path w="407669" h="335280">
                  <a:moveTo>
                    <a:pt x="11430" y="2539"/>
                  </a:moveTo>
                  <a:lnTo>
                    <a:pt x="10160" y="2539"/>
                  </a:lnTo>
                  <a:lnTo>
                    <a:pt x="10160" y="3809"/>
                  </a:lnTo>
                  <a:lnTo>
                    <a:pt x="11430" y="3809"/>
                  </a:lnTo>
                  <a:lnTo>
                    <a:pt x="11430" y="2539"/>
                  </a:lnTo>
                  <a:close/>
                </a:path>
                <a:path w="407669" h="335280">
                  <a:moveTo>
                    <a:pt x="398780" y="2539"/>
                  </a:moveTo>
                  <a:lnTo>
                    <a:pt x="397510" y="2539"/>
                  </a:lnTo>
                  <a:lnTo>
                    <a:pt x="39751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07669" h="335280">
                  <a:moveTo>
                    <a:pt x="13969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396239" y="2539"/>
                  </a:lnTo>
                  <a:lnTo>
                    <a:pt x="396239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407669" h="335280">
                  <a:moveTo>
                    <a:pt x="396239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69" h="335280">
                  <a:moveTo>
                    <a:pt x="5080" y="73660"/>
                  </a:moveTo>
                  <a:lnTo>
                    <a:pt x="0" y="73660"/>
                  </a:lnTo>
                  <a:lnTo>
                    <a:pt x="0" y="105409"/>
                  </a:lnTo>
                  <a:lnTo>
                    <a:pt x="5080" y="105409"/>
                  </a:lnTo>
                  <a:lnTo>
                    <a:pt x="5080" y="73660"/>
                  </a:lnTo>
                  <a:close/>
                </a:path>
                <a:path w="407669" h="335280">
                  <a:moveTo>
                    <a:pt x="407669" y="73660"/>
                  </a:moveTo>
                  <a:lnTo>
                    <a:pt x="403860" y="73660"/>
                  </a:lnTo>
                  <a:lnTo>
                    <a:pt x="403860" y="105409"/>
                  </a:lnTo>
                  <a:lnTo>
                    <a:pt x="407669" y="105409"/>
                  </a:lnTo>
                  <a:lnTo>
                    <a:pt x="407669" y="73660"/>
                  </a:lnTo>
                  <a:close/>
                </a:path>
                <a:path w="407669" h="335280">
                  <a:moveTo>
                    <a:pt x="508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5080" y="111759"/>
                  </a:lnTo>
                  <a:lnTo>
                    <a:pt x="5080" y="105410"/>
                  </a:lnTo>
                  <a:close/>
                </a:path>
                <a:path w="407669" h="335280">
                  <a:moveTo>
                    <a:pt x="407669" y="105410"/>
                  </a:moveTo>
                  <a:lnTo>
                    <a:pt x="403860" y="105410"/>
                  </a:lnTo>
                  <a:lnTo>
                    <a:pt x="403860" y="111759"/>
                  </a:lnTo>
                  <a:lnTo>
                    <a:pt x="407669" y="111759"/>
                  </a:lnTo>
                  <a:lnTo>
                    <a:pt x="407669" y="105410"/>
                  </a:lnTo>
                  <a:close/>
                </a:path>
                <a:path w="407669" h="335280">
                  <a:moveTo>
                    <a:pt x="5080" y="111760"/>
                  </a:moveTo>
                  <a:lnTo>
                    <a:pt x="0" y="111760"/>
                  </a:lnTo>
                  <a:lnTo>
                    <a:pt x="0" y="156209"/>
                  </a:lnTo>
                  <a:lnTo>
                    <a:pt x="5080" y="156209"/>
                  </a:lnTo>
                  <a:lnTo>
                    <a:pt x="5080" y="111760"/>
                  </a:lnTo>
                  <a:close/>
                </a:path>
                <a:path w="407669" h="335280">
                  <a:moveTo>
                    <a:pt x="407669" y="111760"/>
                  </a:moveTo>
                  <a:lnTo>
                    <a:pt x="403860" y="111760"/>
                  </a:lnTo>
                  <a:lnTo>
                    <a:pt x="403860" y="156209"/>
                  </a:lnTo>
                  <a:lnTo>
                    <a:pt x="407669" y="156209"/>
                  </a:lnTo>
                  <a:lnTo>
                    <a:pt x="407669" y="111760"/>
                  </a:lnTo>
                  <a:close/>
                </a:path>
                <a:path w="407669" h="335280">
                  <a:moveTo>
                    <a:pt x="5080" y="156210"/>
                  </a:moveTo>
                  <a:lnTo>
                    <a:pt x="0" y="156210"/>
                  </a:lnTo>
                  <a:lnTo>
                    <a:pt x="0" y="257809"/>
                  </a:lnTo>
                  <a:lnTo>
                    <a:pt x="5080" y="257809"/>
                  </a:lnTo>
                  <a:lnTo>
                    <a:pt x="5080" y="156210"/>
                  </a:lnTo>
                  <a:close/>
                </a:path>
                <a:path w="407669" h="335280">
                  <a:moveTo>
                    <a:pt x="407669" y="156210"/>
                  </a:moveTo>
                  <a:lnTo>
                    <a:pt x="403860" y="156210"/>
                  </a:lnTo>
                  <a:lnTo>
                    <a:pt x="403860" y="257809"/>
                  </a:lnTo>
                  <a:lnTo>
                    <a:pt x="407669" y="257809"/>
                  </a:lnTo>
                  <a:lnTo>
                    <a:pt x="407669" y="156210"/>
                  </a:lnTo>
                  <a:close/>
                </a:path>
                <a:path w="407669" h="335280">
                  <a:moveTo>
                    <a:pt x="5080" y="257810"/>
                  </a:moveTo>
                  <a:lnTo>
                    <a:pt x="0" y="257810"/>
                  </a:lnTo>
                  <a:lnTo>
                    <a:pt x="0" y="270509"/>
                  </a:lnTo>
                  <a:lnTo>
                    <a:pt x="5080" y="270509"/>
                  </a:lnTo>
                  <a:lnTo>
                    <a:pt x="5080" y="257810"/>
                  </a:lnTo>
                  <a:close/>
                </a:path>
                <a:path w="407669" h="335280">
                  <a:moveTo>
                    <a:pt x="407669" y="257810"/>
                  </a:moveTo>
                  <a:lnTo>
                    <a:pt x="403860" y="257810"/>
                  </a:lnTo>
                  <a:lnTo>
                    <a:pt x="403860" y="270509"/>
                  </a:lnTo>
                  <a:lnTo>
                    <a:pt x="407669" y="270509"/>
                  </a:lnTo>
                  <a:lnTo>
                    <a:pt x="407669" y="257810"/>
                  </a:lnTo>
                  <a:close/>
                </a:path>
                <a:path w="407669" h="335280">
                  <a:moveTo>
                    <a:pt x="397510" y="334009"/>
                  </a:moveTo>
                  <a:lnTo>
                    <a:pt x="11430" y="334009"/>
                  </a:lnTo>
                  <a:lnTo>
                    <a:pt x="11430" y="335279"/>
                  </a:lnTo>
                  <a:lnTo>
                    <a:pt x="397510" y="335279"/>
                  </a:lnTo>
                  <a:lnTo>
                    <a:pt x="397510" y="334009"/>
                  </a:lnTo>
                  <a:close/>
                </a:path>
                <a:path w="407669" h="335280">
                  <a:moveTo>
                    <a:pt x="400050" y="331469"/>
                  </a:moveTo>
                  <a:lnTo>
                    <a:pt x="8890" y="331469"/>
                  </a:lnTo>
                  <a:lnTo>
                    <a:pt x="8890" y="334009"/>
                  </a:lnTo>
                  <a:lnTo>
                    <a:pt x="10160" y="334009"/>
                  </a:lnTo>
                  <a:lnTo>
                    <a:pt x="10160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  <a:path w="407669" h="335280">
                  <a:moveTo>
                    <a:pt x="400050" y="332739"/>
                  </a:moveTo>
                  <a:lnTo>
                    <a:pt x="398780" y="332739"/>
                  </a:lnTo>
                  <a:lnTo>
                    <a:pt x="398780" y="334009"/>
                  </a:lnTo>
                  <a:lnTo>
                    <a:pt x="400050" y="334009"/>
                  </a:lnTo>
                  <a:lnTo>
                    <a:pt x="400050" y="332739"/>
                  </a:lnTo>
                  <a:close/>
                </a:path>
                <a:path w="407669" h="335280">
                  <a:moveTo>
                    <a:pt x="7619" y="330200"/>
                  </a:moveTo>
                  <a:lnTo>
                    <a:pt x="6350" y="330200"/>
                  </a:lnTo>
                  <a:lnTo>
                    <a:pt x="6350" y="331469"/>
                  </a:lnTo>
                  <a:lnTo>
                    <a:pt x="7619" y="331469"/>
                  </a:lnTo>
                  <a:lnTo>
                    <a:pt x="7619" y="330200"/>
                  </a:lnTo>
                  <a:close/>
                </a:path>
                <a:path w="407669" h="335280">
                  <a:moveTo>
                    <a:pt x="402589" y="330200"/>
                  </a:moveTo>
                  <a:lnTo>
                    <a:pt x="401319" y="330200"/>
                  </a:lnTo>
                  <a:lnTo>
                    <a:pt x="401319" y="331469"/>
                  </a:lnTo>
                  <a:lnTo>
                    <a:pt x="402589" y="331469"/>
                  </a:lnTo>
                  <a:lnTo>
                    <a:pt x="402589" y="330200"/>
                  </a:lnTo>
                  <a:close/>
                </a:path>
                <a:path w="407669" h="335280">
                  <a:moveTo>
                    <a:pt x="5080" y="325119"/>
                  </a:moveTo>
                  <a:lnTo>
                    <a:pt x="2540" y="32511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6389"/>
                  </a:lnTo>
                  <a:lnTo>
                    <a:pt x="5080" y="326389"/>
                  </a:lnTo>
                  <a:lnTo>
                    <a:pt x="5080" y="325119"/>
                  </a:lnTo>
                  <a:close/>
                </a:path>
                <a:path w="407669" h="335280">
                  <a:moveTo>
                    <a:pt x="407670" y="325119"/>
                  </a:moveTo>
                  <a:lnTo>
                    <a:pt x="403860" y="325119"/>
                  </a:lnTo>
                  <a:lnTo>
                    <a:pt x="403860" y="326389"/>
                  </a:lnTo>
                  <a:lnTo>
                    <a:pt x="406400" y="326389"/>
                  </a:lnTo>
                  <a:lnTo>
                    <a:pt x="406400" y="327659"/>
                  </a:lnTo>
                  <a:lnTo>
                    <a:pt x="407670" y="327659"/>
                  </a:lnTo>
                  <a:lnTo>
                    <a:pt x="407670" y="325119"/>
                  </a:lnTo>
                  <a:close/>
                </a:path>
                <a:path w="407669" h="335280">
                  <a:moveTo>
                    <a:pt x="5080" y="321309"/>
                  </a:moveTo>
                  <a:lnTo>
                    <a:pt x="0" y="321309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3850"/>
                  </a:lnTo>
                  <a:lnTo>
                    <a:pt x="5080" y="323850"/>
                  </a:lnTo>
                  <a:lnTo>
                    <a:pt x="5080" y="321309"/>
                  </a:lnTo>
                  <a:close/>
                </a:path>
                <a:path w="407669" h="335280">
                  <a:moveTo>
                    <a:pt x="407669" y="321309"/>
                  </a:moveTo>
                  <a:lnTo>
                    <a:pt x="403860" y="321309"/>
                  </a:lnTo>
                  <a:lnTo>
                    <a:pt x="403860" y="323850"/>
                  </a:lnTo>
                  <a:lnTo>
                    <a:pt x="407669" y="323850"/>
                  </a:lnTo>
                  <a:lnTo>
                    <a:pt x="407669" y="321309"/>
                  </a:lnTo>
                  <a:close/>
                </a:path>
                <a:path w="407669" h="335280">
                  <a:moveTo>
                    <a:pt x="508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5080" y="320039"/>
                  </a:lnTo>
                  <a:lnTo>
                    <a:pt x="5080" y="318769"/>
                  </a:lnTo>
                  <a:close/>
                </a:path>
                <a:path w="407669" h="335280">
                  <a:moveTo>
                    <a:pt x="407669" y="318769"/>
                  </a:moveTo>
                  <a:lnTo>
                    <a:pt x="403860" y="318769"/>
                  </a:lnTo>
                  <a:lnTo>
                    <a:pt x="403860" y="320039"/>
                  </a:lnTo>
                  <a:lnTo>
                    <a:pt x="407669" y="320039"/>
                  </a:lnTo>
                  <a:lnTo>
                    <a:pt x="407669" y="318769"/>
                  </a:lnTo>
                  <a:close/>
                </a:path>
                <a:path w="407669" h="335280">
                  <a:moveTo>
                    <a:pt x="5080" y="314959"/>
                  </a:moveTo>
                  <a:lnTo>
                    <a:pt x="0" y="314959"/>
                  </a:lnTo>
                  <a:lnTo>
                    <a:pt x="0" y="317500"/>
                  </a:lnTo>
                  <a:lnTo>
                    <a:pt x="5080" y="317500"/>
                  </a:lnTo>
                  <a:lnTo>
                    <a:pt x="5080" y="314959"/>
                  </a:lnTo>
                  <a:close/>
                </a:path>
                <a:path w="407669" h="335280">
                  <a:moveTo>
                    <a:pt x="407669" y="314959"/>
                  </a:moveTo>
                  <a:lnTo>
                    <a:pt x="403860" y="314959"/>
                  </a:lnTo>
                  <a:lnTo>
                    <a:pt x="403860" y="317500"/>
                  </a:lnTo>
                  <a:lnTo>
                    <a:pt x="407669" y="317500"/>
                  </a:lnTo>
                  <a:lnTo>
                    <a:pt x="407669" y="314959"/>
                  </a:lnTo>
                  <a:close/>
                </a:path>
                <a:path w="407669" h="335280">
                  <a:moveTo>
                    <a:pt x="5080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5080" y="313689"/>
                  </a:lnTo>
                  <a:lnTo>
                    <a:pt x="5080" y="312419"/>
                  </a:lnTo>
                  <a:close/>
                </a:path>
                <a:path w="407669" h="335280">
                  <a:moveTo>
                    <a:pt x="407669" y="312419"/>
                  </a:moveTo>
                  <a:lnTo>
                    <a:pt x="403860" y="312419"/>
                  </a:lnTo>
                  <a:lnTo>
                    <a:pt x="403860" y="313689"/>
                  </a:lnTo>
                  <a:lnTo>
                    <a:pt x="407669" y="313689"/>
                  </a:lnTo>
                  <a:lnTo>
                    <a:pt x="407669" y="312419"/>
                  </a:lnTo>
                  <a:close/>
                </a:path>
                <a:path w="407669" h="335280">
                  <a:moveTo>
                    <a:pt x="5080" y="308609"/>
                  </a:moveTo>
                  <a:lnTo>
                    <a:pt x="0" y="308609"/>
                  </a:lnTo>
                  <a:lnTo>
                    <a:pt x="0" y="311150"/>
                  </a:lnTo>
                  <a:lnTo>
                    <a:pt x="5080" y="311150"/>
                  </a:lnTo>
                  <a:lnTo>
                    <a:pt x="5080" y="308609"/>
                  </a:lnTo>
                  <a:close/>
                </a:path>
                <a:path w="407669" h="335280">
                  <a:moveTo>
                    <a:pt x="407669" y="308609"/>
                  </a:moveTo>
                  <a:lnTo>
                    <a:pt x="403860" y="308609"/>
                  </a:lnTo>
                  <a:lnTo>
                    <a:pt x="403860" y="311150"/>
                  </a:lnTo>
                  <a:lnTo>
                    <a:pt x="407669" y="311150"/>
                  </a:lnTo>
                  <a:lnTo>
                    <a:pt x="407669" y="308609"/>
                  </a:lnTo>
                  <a:close/>
                </a:path>
                <a:path w="407669" h="335280">
                  <a:moveTo>
                    <a:pt x="5080" y="306069"/>
                  </a:moveTo>
                  <a:lnTo>
                    <a:pt x="0" y="306069"/>
                  </a:lnTo>
                  <a:lnTo>
                    <a:pt x="0" y="307339"/>
                  </a:lnTo>
                  <a:lnTo>
                    <a:pt x="5080" y="307339"/>
                  </a:lnTo>
                  <a:lnTo>
                    <a:pt x="5080" y="306069"/>
                  </a:lnTo>
                  <a:close/>
                </a:path>
                <a:path w="407669" h="335280">
                  <a:moveTo>
                    <a:pt x="407669" y="306069"/>
                  </a:moveTo>
                  <a:lnTo>
                    <a:pt x="403860" y="306069"/>
                  </a:lnTo>
                  <a:lnTo>
                    <a:pt x="403860" y="307339"/>
                  </a:lnTo>
                  <a:lnTo>
                    <a:pt x="407669" y="307339"/>
                  </a:lnTo>
                  <a:lnTo>
                    <a:pt x="407669" y="306069"/>
                  </a:lnTo>
                  <a:close/>
                </a:path>
                <a:path w="407669" h="335280">
                  <a:moveTo>
                    <a:pt x="5080" y="302259"/>
                  </a:moveTo>
                  <a:lnTo>
                    <a:pt x="0" y="302259"/>
                  </a:lnTo>
                  <a:lnTo>
                    <a:pt x="0" y="304800"/>
                  </a:lnTo>
                  <a:lnTo>
                    <a:pt x="5080" y="304800"/>
                  </a:lnTo>
                  <a:lnTo>
                    <a:pt x="5080" y="302259"/>
                  </a:lnTo>
                  <a:close/>
                </a:path>
                <a:path w="407669" h="335280">
                  <a:moveTo>
                    <a:pt x="407669" y="302259"/>
                  </a:moveTo>
                  <a:lnTo>
                    <a:pt x="403860" y="302259"/>
                  </a:lnTo>
                  <a:lnTo>
                    <a:pt x="403860" y="304800"/>
                  </a:lnTo>
                  <a:lnTo>
                    <a:pt x="407669" y="304800"/>
                  </a:lnTo>
                  <a:lnTo>
                    <a:pt x="407669" y="302259"/>
                  </a:lnTo>
                  <a:close/>
                </a:path>
                <a:path w="407669" h="335280">
                  <a:moveTo>
                    <a:pt x="5080" y="295909"/>
                  </a:moveTo>
                  <a:lnTo>
                    <a:pt x="0" y="295909"/>
                  </a:lnTo>
                  <a:lnTo>
                    <a:pt x="0" y="300989"/>
                  </a:lnTo>
                  <a:lnTo>
                    <a:pt x="5080" y="300989"/>
                  </a:lnTo>
                  <a:lnTo>
                    <a:pt x="5080" y="295909"/>
                  </a:lnTo>
                  <a:close/>
                </a:path>
                <a:path w="407669" h="335280">
                  <a:moveTo>
                    <a:pt x="407669" y="295909"/>
                  </a:moveTo>
                  <a:lnTo>
                    <a:pt x="403860" y="295909"/>
                  </a:lnTo>
                  <a:lnTo>
                    <a:pt x="403860" y="300989"/>
                  </a:lnTo>
                  <a:lnTo>
                    <a:pt x="407669" y="300989"/>
                  </a:lnTo>
                  <a:lnTo>
                    <a:pt x="407669" y="295909"/>
                  </a:lnTo>
                  <a:close/>
                </a:path>
                <a:path w="407669" h="335280">
                  <a:moveTo>
                    <a:pt x="5080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5080" y="294639"/>
                  </a:lnTo>
                  <a:lnTo>
                    <a:pt x="5080" y="293369"/>
                  </a:lnTo>
                  <a:close/>
                </a:path>
                <a:path w="407669" h="335280">
                  <a:moveTo>
                    <a:pt x="407669" y="293369"/>
                  </a:moveTo>
                  <a:lnTo>
                    <a:pt x="403860" y="293369"/>
                  </a:lnTo>
                  <a:lnTo>
                    <a:pt x="403860" y="294639"/>
                  </a:lnTo>
                  <a:lnTo>
                    <a:pt x="407669" y="294639"/>
                  </a:lnTo>
                  <a:lnTo>
                    <a:pt x="407669" y="293369"/>
                  </a:lnTo>
                  <a:close/>
                </a:path>
                <a:path w="407669" h="335280">
                  <a:moveTo>
                    <a:pt x="5080" y="289559"/>
                  </a:moveTo>
                  <a:lnTo>
                    <a:pt x="0" y="289559"/>
                  </a:lnTo>
                  <a:lnTo>
                    <a:pt x="0" y="292100"/>
                  </a:lnTo>
                  <a:lnTo>
                    <a:pt x="5080" y="292100"/>
                  </a:lnTo>
                  <a:lnTo>
                    <a:pt x="5080" y="289559"/>
                  </a:lnTo>
                  <a:close/>
                </a:path>
                <a:path w="407669" h="335280">
                  <a:moveTo>
                    <a:pt x="407669" y="289559"/>
                  </a:moveTo>
                  <a:lnTo>
                    <a:pt x="403860" y="289559"/>
                  </a:lnTo>
                  <a:lnTo>
                    <a:pt x="403860" y="292100"/>
                  </a:lnTo>
                  <a:lnTo>
                    <a:pt x="407669" y="292100"/>
                  </a:lnTo>
                  <a:lnTo>
                    <a:pt x="407669" y="289559"/>
                  </a:lnTo>
                  <a:close/>
                </a:path>
                <a:path w="407669" h="335280">
                  <a:moveTo>
                    <a:pt x="5080" y="287019"/>
                  </a:moveTo>
                  <a:lnTo>
                    <a:pt x="0" y="287019"/>
                  </a:lnTo>
                  <a:lnTo>
                    <a:pt x="0" y="288289"/>
                  </a:lnTo>
                  <a:lnTo>
                    <a:pt x="5080" y="288289"/>
                  </a:lnTo>
                  <a:lnTo>
                    <a:pt x="5080" y="287019"/>
                  </a:lnTo>
                  <a:close/>
                </a:path>
                <a:path w="407669" h="335280">
                  <a:moveTo>
                    <a:pt x="407669" y="287019"/>
                  </a:moveTo>
                  <a:lnTo>
                    <a:pt x="403860" y="287019"/>
                  </a:lnTo>
                  <a:lnTo>
                    <a:pt x="403860" y="288289"/>
                  </a:lnTo>
                  <a:lnTo>
                    <a:pt x="407669" y="288289"/>
                  </a:lnTo>
                  <a:lnTo>
                    <a:pt x="407669" y="287019"/>
                  </a:lnTo>
                  <a:close/>
                </a:path>
                <a:path w="407669" h="335280">
                  <a:moveTo>
                    <a:pt x="5080" y="271779"/>
                  </a:moveTo>
                  <a:lnTo>
                    <a:pt x="0" y="271779"/>
                  </a:lnTo>
                  <a:lnTo>
                    <a:pt x="0" y="285750"/>
                  </a:lnTo>
                  <a:lnTo>
                    <a:pt x="5080" y="285750"/>
                  </a:lnTo>
                  <a:lnTo>
                    <a:pt x="5080" y="271779"/>
                  </a:lnTo>
                  <a:close/>
                </a:path>
                <a:path w="407669" h="335280">
                  <a:moveTo>
                    <a:pt x="407669" y="271779"/>
                  </a:moveTo>
                  <a:lnTo>
                    <a:pt x="403860" y="271779"/>
                  </a:lnTo>
                  <a:lnTo>
                    <a:pt x="403860" y="285750"/>
                  </a:lnTo>
                  <a:lnTo>
                    <a:pt x="407669" y="285750"/>
                  </a:lnTo>
                  <a:lnTo>
                    <a:pt x="407669" y="271779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885949" y="1471930"/>
              <a:ext cx="398780" cy="326390"/>
            </a:xfrm>
            <a:custGeom>
              <a:avLst/>
              <a:gdLst/>
              <a:ahLst/>
              <a:cxnLst/>
              <a:rect l="l" t="t" r="r" b="b"/>
              <a:pathLst>
                <a:path w="398780" h="326389">
                  <a:moveTo>
                    <a:pt x="2539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2539" y="69850"/>
                  </a:lnTo>
                  <a:lnTo>
                    <a:pt x="2539" y="63500"/>
                  </a:lnTo>
                  <a:close/>
                </a:path>
                <a:path w="398780" h="326389">
                  <a:moveTo>
                    <a:pt x="398780" y="63500"/>
                  </a:moveTo>
                  <a:lnTo>
                    <a:pt x="394969" y="63500"/>
                  </a:lnTo>
                  <a:lnTo>
                    <a:pt x="394969" y="69850"/>
                  </a:lnTo>
                  <a:lnTo>
                    <a:pt x="398780" y="69850"/>
                  </a:lnTo>
                  <a:lnTo>
                    <a:pt x="398780" y="63500"/>
                  </a:lnTo>
                  <a:close/>
                </a:path>
                <a:path w="398780" h="326389">
                  <a:moveTo>
                    <a:pt x="2539" y="48260"/>
                  </a:moveTo>
                  <a:lnTo>
                    <a:pt x="0" y="48260"/>
                  </a:lnTo>
                  <a:lnTo>
                    <a:pt x="0" y="62229"/>
                  </a:lnTo>
                  <a:lnTo>
                    <a:pt x="2539" y="62229"/>
                  </a:lnTo>
                  <a:lnTo>
                    <a:pt x="2539" y="48260"/>
                  </a:lnTo>
                  <a:close/>
                </a:path>
                <a:path w="398780" h="326389">
                  <a:moveTo>
                    <a:pt x="398780" y="48260"/>
                  </a:moveTo>
                  <a:lnTo>
                    <a:pt x="394969" y="48260"/>
                  </a:lnTo>
                  <a:lnTo>
                    <a:pt x="394969" y="62229"/>
                  </a:lnTo>
                  <a:lnTo>
                    <a:pt x="398780" y="62229"/>
                  </a:lnTo>
                  <a:lnTo>
                    <a:pt x="398780" y="48260"/>
                  </a:lnTo>
                  <a:close/>
                </a:path>
                <a:path w="398780" h="326389">
                  <a:moveTo>
                    <a:pt x="2539" y="44450"/>
                  </a:moveTo>
                  <a:lnTo>
                    <a:pt x="0" y="44450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44450"/>
                  </a:lnTo>
                  <a:close/>
                </a:path>
                <a:path w="398780" h="326389">
                  <a:moveTo>
                    <a:pt x="398780" y="44450"/>
                  </a:moveTo>
                  <a:lnTo>
                    <a:pt x="394969" y="44450"/>
                  </a:lnTo>
                  <a:lnTo>
                    <a:pt x="394969" y="46989"/>
                  </a:lnTo>
                  <a:lnTo>
                    <a:pt x="398780" y="46989"/>
                  </a:lnTo>
                  <a:lnTo>
                    <a:pt x="398780" y="44450"/>
                  </a:lnTo>
                  <a:close/>
                </a:path>
                <a:path w="398780" h="326389">
                  <a:moveTo>
                    <a:pt x="2539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2539" y="43179"/>
                  </a:lnTo>
                  <a:lnTo>
                    <a:pt x="2539" y="41910"/>
                  </a:lnTo>
                  <a:close/>
                </a:path>
                <a:path w="398780" h="326389">
                  <a:moveTo>
                    <a:pt x="398780" y="41910"/>
                  </a:moveTo>
                  <a:lnTo>
                    <a:pt x="394969" y="41910"/>
                  </a:lnTo>
                  <a:lnTo>
                    <a:pt x="394969" y="43179"/>
                  </a:lnTo>
                  <a:lnTo>
                    <a:pt x="398780" y="43179"/>
                  </a:lnTo>
                  <a:lnTo>
                    <a:pt x="398780" y="41910"/>
                  </a:lnTo>
                  <a:close/>
                </a:path>
                <a:path w="398780" h="326389">
                  <a:moveTo>
                    <a:pt x="2539" y="31750"/>
                  </a:moveTo>
                  <a:lnTo>
                    <a:pt x="0" y="31750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1750"/>
                  </a:lnTo>
                  <a:close/>
                </a:path>
                <a:path w="398780" h="326389">
                  <a:moveTo>
                    <a:pt x="398780" y="31750"/>
                  </a:moveTo>
                  <a:lnTo>
                    <a:pt x="394969" y="31750"/>
                  </a:lnTo>
                  <a:lnTo>
                    <a:pt x="394969" y="40639"/>
                  </a:lnTo>
                  <a:lnTo>
                    <a:pt x="398780" y="40639"/>
                  </a:lnTo>
                  <a:lnTo>
                    <a:pt x="398780" y="31750"/>
                  </a:lnTo>
                  <a:close/>
                </a:path>
                <a:path w="398780" h="326389">
                  <a:moveTo>
                    <a:pt x="253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2539" y="30479"/>
                  </a:lnTo>
                  <a:lnTo>
                    <a:pt x="2539" y="29210"/>
                  </a:lnTo>
                  <a:close/>
                </a:path>
                <a:path w="398780" h="326389">
                  <a:moveTo>
                    <a:pt x="398780" y="29210"/>
                  </a:moveTo>
                  <a:lnTo>
                    <a:pt x="394969" y="29210"/>
                  </a:lnTo>
                  <a:lnTo>
                    <a:pt x="394969" y="30479"/>
                  </a:lnTo>
                  <a:lnTo>
                    <a:pt x="398780" y="30479"/>
                  </a:lnTo>
                  <a:lnTo>
                    <a:pt x="398780" y="29210"/>
                  </a:lnTo>
                  <a:close/>
                </a:path>
                <a:path w="398780" h="326389">
                  <a:moveTo>
                    <a:pt x="253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5400"/>
                  </a:lnTo>
                  <a:close/>
                </a:path>
                <a:path w="398780" h="326389">
                  <a:moveTo>
                    <a:pt x="398780" y="25400"/>
                  </a:moveTo>
                  <a:lnTo>
                    <a:pt x="394969" y="25400"/>
                  </a:lnTo>
                  <a:lnTo>
                    <a:pt x="394969" y="27939"/>
                  </a:lnTo>
                  <a:lnTo>
                    <a:pt x="398780" y="27939"/>
                  </a:lnTo>
                  <a:lnTo>
                    <a:pt x="398780" y="25400"/>
                  </a:lnTo>
                  <a:close/>
                </a:path>
                <a:path w="398780" h="326389">
                  <a:moveTo>
                    <a:pt x="253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2539" y="24129"/>
                  </a:lnTo>
                  <a:lnTo>
                    <a:pt x="2539" y="22860"/>
                  </a:lnTo>
                  <a:close/>
                </a:path>
                <a:path w="398780" h="326389">
                  <a:moveTo>
                    <a:pt x="398780" y="22860"/>
                  </a:moveTo>
                  <a:lnTo>
                    <a:pt x="394969" y="22860"/>
                  </a:lnTo>
                  <a:lnTo>
                    <a:pt x="394969" y="24129"/>
                  </a:lnTo>
                  <a:lnTo>
                    <a:pt x="398780" y="24129"/>
                  </a:lnTo>
                  <a:lnTo>
                    <a:pt x="398780" y="22860"/>
                  </a:lnTo>
                  <a:close/>
                </a:path>
                <a:path w="398780" h="326389">
                  <a:moveTo>
                    <a:pt x="253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9050"/>
                  </a:lnTo>
                  <a:close/>
                </a:path>
                <a:path w="398780" h="326389">
                  <a:moveTo>
                    <a:pt x="398780" y="19050"/>
                  </a:moveTo>
                  <a:lnTo>
                    <a:pt x="394969" y="19050"/>
                  </a:lnTo>
                  <a:lnTo>
                    <a:pt x="394969" y="21589"/>
                  </a:lnTo>
                  <a:lnTo>
                    <a:pt x="398780" y="21589"/>
                  </a:lnTo>
                  <a:lnTo>
                    <a:pt x="398780" y="19050"/>
                  </a:lnTo>
                  <a:close/>
                </a:path>
                <a:path w="398780" h="326389">
                  <a:moveTo>
                    <a:pt x="253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16510"/>
                  </a:lnTo>
                  <a:close/>
                </a:path>
                <a:path w="398780" h="326389">
                  <a:moveTo>
                    <a:pt x="398780" y="16510"/>
                  </a:moveTo>
                  <a:lnTo>
                    <a:pt x="394969" y="16510"/>
                  </a:lnTo>
                  <a:lnTo>
                    <a:pt x="394969" y="17779"/>
                  </a:lnTo>
                  <a:lnTo>
                    <a:pt x="398780" y="17779"/>
                  </a:lnTo>
                  <a:lnTo>
                    <a:pt x="398780" y="16510"/>
                  </a:lnTo>
                  <a:close/>
                </a:path>
                <a:path w="398780" h="326389">
                  <a:moveTo>
                    <a:pt x="253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2700"/>
                  </a:lnTo>
                  <a:close/>
                </a:path>
                <a:path w="398780" h="326389">
                  <a:moveTo>
                    <a:pt x="398780" y="12700"/>
                  </a:moveTo>
                  <a:lnTo>
                    <a:pt x="394969" y="12700"/>
                  </a:lnTo>
                  <a:lnTo>
                    <a:pt x="394969" y="15239"/>
                  </a:lnTo>
                  <a:lnTo>
                    <a:pt x="398780" y="15239"/>
                  </a:lnTo>
                  <a:lnTo>
                    <a:pt x="398780" y="12700"/>
                  </a:lnTo>
                  <a:close/>
                </a:path>
                <a:path w="398780" h="326389">
                  <a:moveTo>
                    <a:pt x="253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10160"/>
                  </a:lnTo>
                  <a:close/>
                </a:path>
                <a:path w="398780" h="326389">
                  <a:moveTo>
                    <a:pt x="398780" y="10160"/>
                  </a:moveTo>
                  <a:lnTo>
                    <a:pt x="394969" y="10160"/>
                  </a:lnTo>
                  <a:lnTo>
                    <a:pt x="394969" y="11429"/>
                  </a:lnTo>
                  <a:lnTo>
                    <a:pt x="398780" y="11429"/>
                  </a:lnTo>
                  <a:lnTo>
                    <a:pt x="398780" y="10160"/>
                  </a:lnTo>
                  <a:close/>
                </a:path>
                <a:path w="398780" h="326389">
                  <a:moveTo>
                    <a:pt x="253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6350"/>
                  </a:lnTo>
                  <a:close/>
                </a:path>
                <a:path w="398780" h="326389">
                  <a:moveTo>
                    <a:pt x="398780" y="6350"/>
                  </a:moveTo>
                  <a:lnTo>
                    <a:pt x="394969" y="6350"/>
                  </a:lnTo>
                  <a:lnTo>
                    <a:pt x="394969" y="8889"/>
                  </a:lnTo>
                  <a:lnTo>
                    <a:pt x="398780" y="8889"/>
                  </a:lnTo>
                  <a:lnTo>
                    <a:pt x="398780" y="6350"/>
                  </a:lnTo>
                  <a:close/>
                </a:path>
                <a:path w="398780" h="326389">
                  <a:moveTo>
                    <a:pt x="2539" y="2539"/>
                  </a:moveTo>
                  <a:lnTo>
                    <a:pt x="1269" y="2539"/>
                  </a:lnTo>
                  <a:lnTo>
                    <a:pt x="1269" y="5079"/>
                  </a:lnTo>
                  <a:lnTo>
                    <a:pt x="2539" y="5079"/>
                  </a:lnTo>
                  <a:lnTo>
                    <a:pt x="2539" y="2539"/>
                  </a:lnTo>
                  <a:close/>
                </a:path>
                <a:path w="398780" h="326389">
                  <a:moveTo>
                    <a:pt x="397509" y="2539"/>
                  </a:moveTo>
                  <a:lnTo>
                    <a:pt x="396239" y="2539"/>
                  </a:lnTo>
                  <a:lnTo>
                    <a:pt x="396239" y="3810"/>
                  </a:lnTo>
                  <a:lnTo>
                    <a:pt x="394969" y="3810"/>
                  </a:lnTo>
                  <a:lnTo>
                    <a:pt x="394969" y="5079"/>
                  </a:lnTo>
                  <a:lnTo>
                    <a:pt x="397509" y="5079"/>
                  </a:lnTo>
                  <a:lnTo>
                    <a:pt x="397509" y="2539"/>
                  </a:lnTo>
                  <a:close/>
                </a:path>
                <a:path w="398780" h="326389">
                  <a:moveTo>
                    <a:pt x="394970" y="0"/>
                  </a:moveTo>
                  <a:lnTo>
                    <a:pt x="3810" y="0"/>
                  </a:lnTo>
                  <a:lnTo>
                    <a:pt x="3810" y="2539"/>
                  </a:lnTo>
                  <a:lnTo>
                    <a:pt x="394970" y="2539"/>
                  </a:lnTo>
                  <a:lnTo>
                    <a:pt x="394970" y="0"/>
                  </a:lnTo>
                  <a:close/>
                </a:path>
                <a:path w="398780" h="326389">
                  <a:moveTo>
                    <a:pt x="2539" y="69850"/>
                  </a:moveTo>
                  <a:lnTo>
                    <a:pt x="0" y="69850"/>
                  </a:lnTo>
                  <a:lnTo>
                    <a:pt x="0" y="101600"/>
                  </a:lnTo>
                  <a:lnTo>
                    <a:pt x="2539" y="101600"/>
                  </a:lnTo>
                  <a:lnTo>
                    <a:pt x="2539" y="69850"/>
                  </a:lnTo>
                  <a:close/>
                </a:path>
                <a:path w="398780" h="326389">
                  <a:moveTo>
                    <a:pt x="398780" y="69850"/>
                  </a:moveTo>
                  <a:lnTo>
                    <a:pt x="394969" y="69850"/>
                  </a:lnTo>
                  <a:lnTo>
                    <a:pt x="394969" y="101600"/>
                  </a:lnTo>
                  <a:lnTo>
                    <a:pt x="398780" y="101600"/>
                  </a:lnTo>
                  <a:lnTo>
                    <a:pt x="398780" y="69850"/>
                  </a:lnTo>
                  <a:close/>
                </a:path>
                <a:path w="398780" h="326389">
                  <a:moveTo>
                    <a:pt x="2539" y="101600"/>
                  </a:moveTo>
                  <a:lnTo>
                    <a:pt x="0" y="101600"/>
                  </a:lnTo>
                  <a:lnTo>
                    <a:pt x="0" y="107950"/>
                  </a:lnTo>
                  <a:lnTo>
                    <a:pt x="2539" y="107950"/>
                  </a:lnTo>
                  <a:lnTo>
                    <a:pt x="2539" y="101600"/>
                  </a:lnTo>
                  <a:close/>
                </a:path>
                <a:path w="398780" h="326389">
                  <a:moveTo>
                    <a:pt x="398780" y="101600"/>
                  </a:moveTo>
                  <a:lnTo>
                    <a:pt x="394969" y="101600"/>
                  </a:lnTo>
                  <a:lnTo>
                    <a:pt x="394969" y="107950"/>
                  </a:lnTo>
                  <a:lnTo>
                    <a:pt x="398780" y="107950"/>
                  </a:lnTo>
                  <a:lnTo>
                    <a:pt x="398780" y="101600"/>
                  </a:lnTo>
                  <a:close/>
                </a:path>
                <a:path w="398780" h="326389">
                  <a:moveTo>
                    <a:pt x="2539" y="107950"/>
                  </a:moveTo>
                  <a:lnTo>
                    <a:pt x="0" y="107950"/>
                  </a:lnTo>
                  <a:lnTo>
                    <a:pt x="0" y="152400"/>
                  </a:lnTo>
                  <a:lnTo>
                    <a:pt x="2539" y="152400"/>
                  </a:lnTo>
                  <a:lnTo>
                    <a:pt x="2539" y="107950"/>
                  </a:lnTo>
                  <a:close/>
                </a:path>
                <a:path w="398780" h="326389">
                  <a:moveTo>
                    <a:pt x="398780" y="107950"/>
                  </a:moveTo>
                  <a:lnTo>
                    <a:pt x="394969" y="107950"/>
                  </a:lnTo>
                  <a:lnTo>
                    <a:pt x="394969" y="152400"/>
                  </a:lnTo>
                  <a:lnTo>
                    <a:pt x="398780" y="152400"/>
                  </a:lnTo>
                  <a:lnTo>
                    <a:pt x="398780" y="107950"/>
                  </a:lnTo>
                  <a:close/>
                </a:path>
                <a:path w="398780" h="326389">
                  <a:moveTo>
                    <a:pt x="2539" y="152400"/>
                  </a:moveTo>
                  <a:lnTo>
                    <a:pt x="0" y="152400"/>
                  </a:lnTo>
                  <a:lnTo>
                    <a:pt x="0" y="254000"/>
                  </a:lnTo>
                  <a:lnTo>
                    <a:pt x="2539" y="254000"/>
                  </a:lnTo>
                  <a:lnTo>
                    <a:pt x="2539" y="152400"/>
                  </a:lnTo>
                  <a:close/>
                </a:path>
                <a:path w="398780" h="326389">
                  <a:moveTo>
                    <a:pt x="398780" y="152400"/>
                  </a:moveTo>
                  <a:lnTo>
                    <a:pt x="394969" y="152400"/>
                  </a:lnTo>
                  <a:lnTo>
                    <a:pt x="394969" y="254000"/>
                  </a:lnTo>
                  <a:lnTo>
                    <a:pt x="398780" y="254000"/>
                  </a:lnTo>
                  <a:lnTo>
                    <a:pt x="398780" y="152400"/>
                  </a:lnTo>
                  <a:close/>
                </a:path>
                <a:path w="398780" h="326389">
                  <a:moveTo>
                    <a:pt x="2539" y="254000"/>
                  </a:moveTo>
                  <a:lnTo>
                    <a:pt x="0" y="254000"/>
                  </a:lnTo>
                  <a:lnTo>
                    <a:pt x="0" y="266700"/>
                  </a:lnTo>
                  <a:lnTo>
                    <a:pt x="2539" y="266700"/>
                  </a:lnTo>
                  <a:lnTo>
                    <a:pt x="2539" y="254000"/>
                  </a:lnTo>
                  <a:close/>
                </a:path>
                <a:path w="398780" h="326389">
                  <a:moveTo>
                    <a:pt x="398780" y="254000"/>
                  </a:moveTo>
                  <a:lnTo>
                    <a:pt x="394969" y="254000"/>
                  </a:lnTo>
                  <a:lnTo>
                    <a:pt x="394969" y="266700"/>
                  </a:lnTo>
                  <a:lnTo>
                    <a:pt x="398780" y="266700"/>
                  </a:lnTo>
                  <a:lnTo>
                    <a:pt x="398780" y="254000"/>
                  </a:lnTo>
                  <a:close/>
                </a:path>
                <a:path w="398780" h="326389">
                  <a:moveTo>
                    <a:pt x="397509" y="325120"/>
                  </a:moveTo>
                  <a:lnTo>
                    <a:pt x="1269" y="325120"/>
                  </a:lnTo>
                  <a:lnTo>
                    <a:pt x="1269" y="326390"/>
                  </a:lnTo>
                  <a:lnTo>
                    <a:pt x="397509" y="326390"/>
                  </a:lnTo>
                  <a:lnTo>
                    <a:pt x="397509" y="325120"/>
                  </a:lnTo>
                  <a:close/>
                </a:path>
                <a:path w="398780" h="326389">
                  <a:moveTo>
                    <a:pt x="39878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398780" y="325120"/>
                  </a:lnTo>
                  <a:lnTo>
                    <a:pt x="398780" y="323850"/>
                  </a:lnTo>
                  <a:close/>
                </a:path>
                <a:path w="398780" h="326389">
                  <a:moveTo>
                    <a:pt x="253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2539" y="322580"/>
                  </a:lnTo>
                  <a:lnTo>
                    <a:pt x="2539" y="321310"/>
                  </a:lnTo>
                  <a:close/>
                </a:path>
                <a:path w="398780" h="326389">
                  <a:moveTo>
                    <a:pt x="398780" y="321310"/>
                  </a:moveTo>
                  <a:lnTo>
                    <a:pt x="394969" y="321310"/>
                  </a:lnTo>
                  <a:lnTo>
                    <a:pt x="394969" y="322580"/>
                  </a:lnTo>
                  <a:lnTo>
                    <a:pt x="398780" y="322580"/>
                  </a:lnTo>
                  <a:lnTo>
                    <a:pt x="398780" y="321310"/>
                  </a:lnTo>
                  <a:close/>
                </a:path>
                <a:path w="398780" h="326389">
                  <a:moveTo>
                    <a:pt x="2539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2539" y="320040"/>
                  </a:lnTo>
                  <a:lnTo>
                    <a:pt x="2539" y="317500"/>
                  </a:lnTo>
                  <a:close/>
                </a:path>
                <a:path w="398780" h="326389">
                  <a:moveTo>
                    <a:pt x="398780" y="317500"/>
                  </a:moveTo>
                  <a:lnTo>
                    <a:pt x="394969" y="317500"/>
                  </a:lnTo>
                  <a:lnTo>
                    <a:pt x="394969" y="320040"/>
                  </a:lnTo>
                  <a:lnTo>
                    <a:pt x="398780" y="320040"/>
                  </a:lnTo>
                  <a:lnTo>
                    <a:pt x="398780" y="317500"/>
                  </a:lnTo>
                  <a:close/>
                </a:path>
                <a:path w="398780" h="326389">
                  <a:moveTo>
                    <a:pt x="2539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2539" y="316230"/>
                  </a:lnTo>
                  <a:lnTo>
                    <a:pt x="2539" y="314960"/>
                  </a:lnTo>
                  <a:close/>
                </a:path>
                <a:path w="398780" h="326389">
                  <a:moveTo>
                    <a:pt x="398780" y="314960"/>
                  </a:moveTo>
                  <a:lnTo>
                    <a:pt x="394969" y="314960"/>
                  </a:lnTo>
                  <a:lnTo>
                    <a:pt x="394969" y="316230"/>
                  </a:lnTo>
                  <a:lnTo>
                    <a:pt x="398780" y="316230"/>
                  </a:lnTo>
                  <a:lnTo>
                    <a:pt x="398780" y="314960"/>
                  </a:lnTo>
                  <a:close/>
                </a:path>
                <a:path w="398780" h="326389">
                  <a:moveTo>
                    <a:pt x="2539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2539" y="313690"/>
                  </a:lnTo>
                  <a:lnTo>
                    <a:pt x="2539" y="311150"/>
                  </a:lnTo>
                  <a:close/>
                </a:path>
                <a:path w="398780" h="326389">
                  <a:moveTo>
                    <a:pt x="398780" y="311150"/>
                  </a:moveTo>
                  <a:lnTo>
                    <a:pt x="394969" y="311150"/>
                  </a:lnTo>
                  <a:lnTo>
                    <a:pt x="394969" y="313690"/>
                  </a:lnTo>
                  <a:lnTo>
                    <a:pt x="398780" y="313690"/>
                  </a:lnTo>
                  <a:lnTo>
                    <a:pt x="398780" y="311150"/>
                  </a:lnTo>
                  <a:close/>
                </a:path>
                <a:path w="398780" h="326389">
                  <a:moveTo>
                    <a:pt x="2539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2539" y="309880"/>
                  </a:lnTo>
                  <a:lnTo>
                    <a:pt x="2539" y="308610"/>
                  </a:lnTo>
                  <a:close/>
                </a:path>
                <a:path w="398780" h="326389">
                  <a:moveTo>
                    <a:pt x="398780" y="308610"/>
                  </a:moveTo>
                  <a:lnTo>
                    <a:pt x="394969" y="308610"/>
                  </a:lnTo>
                  <a:lnTo>
                    <a:pt x="394969" y="309880"/>
                  </a:lnTo>
                  <a:lnTo>
                    <a:pt x="398780" y="309880"/>
                  </a:lnTo>
                  <a:lnTo>
                    <a:pt x="398780" y="308610"/>
                  </a:lnTo>
                  <a:close/>
                </a:path>
                <a:path w="398780" h="326389">
                  <a:moveTo>
                    <a:pt x="253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2539" y="307340"/>
                  </a:lnTo>
                  <a:lnTo>
                    <a:pt x="2539" y="304800"/>
                  </a:lnTo>
                  <a:close/>
                </a:path>
                <a:path w="398780" h="326389">
                  <a:moveTo>
                    <a:pt x="398780" y="304800"/>
                  </a:moveTo>
                  <a:lnTo>
                    <a:pt x="394969" y="304800"/>
                  </a:lnTo>
                  <a:lnTo>
                    <a:pt x="394969" y="307340"/>
                  </a:lnTo>
                  <a:lnTo>
                    <a:pt x="398780" y="307340"/>
                  </a:lnTo>
                  <a:lnTo>
                    <a:pt x="398780" y="304800"/>
                  </a:lnTo>
                  <a:close/>
                </a:path>
                <a:path w="398780" h="326389">
                  <a:moveTo>
                    <a:pt x="253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2539" y="303530"/>
                  </a:lnTo>
                  <a:lnTo>
                    <a:pt x="2539" y="302260"/>
                  </a:lnTo>
                  <a:close/>
                </a:path>
                <a:path w="398780" h="326389">
                  <a:moveTo>
                    <a:pt x="398780" y="302260"/>
                  </a:moveTo>
                  <a:lnTo>
                    <a:pt x="394969" y="302260"/>
                  </a:lnTo>
                  <a:lnTo>
                    <a:pt x="394969" y="303530"/>
                  </a:lnTo>
                  <a:lnTo>
                    <a:pt x="398780" y="303530"/>
                  </a:lnTo>
                  <a:lnTo>
                    <a:pt x="398780" y="302260"/>
                  </a:lnTo>
                  <a:close/>
                </a:path>
                <a:path w="398780" h="326389">
                  <a:moveTo>
                    <a:pt x="2539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2539" y="300990"/>
                  </a:lnTo>
                  <a:lnTo>
                    <a:pt x="2539" y="298450"/>
                  </a:lnTo>
                  <a:close/>
                </a:path>
                <a:path w="398780" h="326389">
                  <a:moveTo>
                    <a:pt x="398780" y="298450"/>
                  </a:moveTo>
                  <a:lnTo>
                    <a:pt x="394969" y="298450"/>
                  </a:lnTo>
                  <a:lnTo>
                    <a:pt x="394969" y="300990"/>
                  </a:lnTo>
                  <a:lnTo>
                    <a:pt x="398780" y="300990"/>
                  </a:lnTo>
                  <a:lnTo>
                    <a:pt x="398780" y="298450"/>
                  </a:lnTo>
                  <a:close/>
                </a:path>
                <a:path w="398780" h="326389">
                  <a:moveTo>
                    <a:pt x="2539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539" y="297180"/>
                  </a:lnTo>
                  <a:lnTo>
                    <a:pt x="2539" y="292100"/>
                  </a:lnTo>
                  <a:close/>
                </a:path>
                <a:path w="398780" h="326389">
                  <a:moveTo>
                    <a:pt x="398780" y="292100"/>
                  </a:moveTo>
                  <a:lnTo>
                    <a:pt x="394969" y="292100"/>
                  </a:lnTo>
                  <a:lnTo>
                    <a:pt x="394969" y="297180"/>
                  </a:lnTo>
                  <a:lnTo>
                    <a:pt x="398780" y="297180"/>
                  </a:lnTo>
                  <a:lnTo>
                    <a:pt x="398780" y="292100"/>
                  </a:lnTo>
                  <a:close/>
                </a:path>
                <a:path w="398780" h="326389">
                  <a:moveTo>
                    <a:pt x="2539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2539" y="290830"/>
                  </a:lnTo>
                  <a:lnTo>
                    <a:pt x="2539" y="289560"/>
                  </a:lnTo>
                  <a:close/>
                </a:path>
                <a:path w="398780" h="326389">
                  <a:moveTo>
                    <a:pt x="398780" y="289560"/>
                  </a:moveTo>
                  <a:lnTo>
                    <a:pt x="394969" y="289560"/>
                  </a:lnTo>
                  <a:lnTo>
                    <a:pt x="394969" y="290830"/>
                  </a:lnTo>
                  <a:lnTo>
                    <a:pt x="398780" y="290830"/>
                  </a:lnTo>
                  <a:lnTo>
                    <a:pt x="398780" y="289560"/>
                  </a:lnTo>
                  <a:close/>
                </a:path>
                <a:path w="398780" h="326389">
                  <a:moveTo>
                    <a:pt x="2539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2539" y="288290"/>
                  </a:lnTo>
                  <a:lnTo>
                    <a:pt x="2539" y="285750"/>
                  </a:lnTo>
                  <a:close/>
                </a:path>
                <a:path w="398780" h="326389">
                  <a:moveTo>
                    <a:pt x="398780" y="285750"/>
                  </a:moveTo>
                  <a:lnTo>
                    <a:pt x="394969" y="285750"/>
                  </a:lnTo>
                  <a:lnTo>
                    <a:pt x="394969" y="288290"/>
                  </a:lnTo>
                  <a:lnTo>
                    <a:pt x="398780" y="288290"/>
                  </a:lnTo>
                  <a:lnTo>
                    <a:pt x="398780" y="285750"/>
                  </a:lnTo>
                  <a:close/>
                </a:path>
                <a:path w="398780" h="326389">
                  <a:moveTo>
                    <a:pt x="2539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2539" y="284480"/>
                  </a:lnTo>
                  <a:lnTo>
                    <a:pt x="2539" y="283210"/>
                  </a:lnTo>
                  <a:close/>
                </a:path>
                <a:path w="398780" h="326389">
                  <a:moveTo>
                    <a:pt x="398780" y="283210"/>
                  </a:moveTo>
                  <a:lnTo>
                    <a:pt x="394969" y="283210"/>
                  </a:lnTo>
                  <a:lnTo>
                    <a:pt x="394969" y="284480"/>
                  </a:lnTo>
                  <a:lnTo>
                    <a:pt x="398780" y="284480"/>
                  </a:lnTo>
                  <a:lnTo>
                    <a:pt x="398780" y="283210"/>
                  </a:lnTo>
                  <a:close/>
                </a:path>
                <a:path w="398780" h="326389">
                  <a:moveTo>
                    <a:pt x="2539" y="267970"/>
                  </a:moveTo>
                  <a:lnTo>
                    <a:pt x="0" y="267970"/>
                  </a:lnTo>
                  <a:lnTo>
                    <a:pt x="0" y="281940"/>
                  </a:lnTo>
                  <a:lnTo>
                    <a:pt x="2539" y="281940"/>
                  </a:lnTo>
                  <a:lnTo>
                    <a:pt x="2539" y="267970"/>
                  </a:lnTo>
                  <a:close/>
                </a:path>
                <a:path w="398780" h="326389">
                  <a:moveTo>
                    <a:pt x="398780" y="267970"/>
                  </a:moveTo>
                  <a:lnTo>
                    <a:pt x="394969" y="267970"/>
                  </a:lnTo>
                  <a:lnTo>
                    <a:pt x="394969" y="281940"/>
                  </a:lnTo>
                  <a:lnTo>
                    <a:pt x="398780" y="281940"/>
                  </a:lnTo>
                  <a:lnTo>
                    <a:pt x="398780" y="267970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888490" y="147574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69">
                  <a:moveTo>
                    <a:pt x="381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89"/>
                  </a:lnTo>
                  <a:close/>
                </a:path>
                <a:path w="392430" h="318769">
                  <a:moveTo>
                    <a:pt x="392430" y="59689"/>
                  </a:moveTo>
                  <a:lnTo>
                    <a:pt x="388620" y="59689"/>
                  </a:lnTo>
                  <a:lnTo>
                    <a:pt x="388620" y="66039"/>
                  </a:lnTo>
                  <a:lnTo>
                    <a:pt x="392430" y="66039"/>
                  </a:lnTo>
                  <a:lnTo>
                    <a:pt x="392430" y="59689"/>
                  </a:lnTo>
                  <a:close/>
                </a:path>
                <a:path w="392430" h="318769">
                  <a:moveTo>
                    <a:pt x="3810" y="44450"/>
                  </a:moveTo>
                  <a:lnTo>
                    <a:pt x="0" y="4445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44450"/>
                  </a:lnTo>
                  <a:close/>
                </a:path>
                <a:path w="392430" h="318769">
                  <a:moveTo>
                    <a:pt x="392430" y="44450"/>
                  </a:moveTo>
                  <a:lnTo>
                    <a:pt x="388620" y="44450"/>
                  </a:lnTo>
                  <a:lnTo>
                    <a:pt x="388620" y="58419"/>
                  </a:lnTo>
                  <a:lnTo>
                    <a:pt x="392430" y="58419"/>
                  </a:lnTo>
                  <a:lnTo>
                    <a:pt x="392430" y="44450"/>
                  </a:lnTo>
                  <a:close/>
                </a:path>
                <a:path w="392430" h="318769">
                  <a:moveTo>
                    <a:pt x="3810" y="40639"/>
                  </a:moveTo>
                  <a:lnTo>
                    <a:pt x="0" y="40639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40639"/>
                  </a:lnTo>
                  <a:close/>
                </a:path>
                <a:path w="392430" h="318769">
                  <a:moveTo>
                    <a:pt x="392430" y="40639"/>
                  </a:moveTo>
                  <a:lnTo>
                    <a:pt x="388620" y="40639"/>
                  </a:lnTo>
                  <a:lnTo>
                    <a:pt x="388620" y="43179"/>
                  </a:lnTo>
                  <a:lnTo>
                    <a:pt x="392430" y="43179"/>
                  </a:lnTo>
                  <a:lnTo>
                    <a:pt x="392430" y="40639"/>
                  </a:lnTo>
                  <a:close/>
                </a:path>
                <a:path w="392430" h="318769">
                  <a:moveTo>
                    <a:pt x="3810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8100"/>
                  </a:lnTo>
                  <a:close/>
                </a:path>
                <a:path w="392430" h="31876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39369"/>
                  </a:lnTo>
                  <a:lnTo>
                    <a:pt x="392430" y="39369"/>
                  </a:lnTo>
                  <a:lnTo>
                    <a:pt x="392430" y="38100"/>
                  </a:lnTo>
                  <a:close/>
                </a:path>
                <a:path w="392430" h="318769">
                  <a:moveTo>
                    <a:pt x="3810" y="27939"/>
                  </a:moveTo>
                  <a:lnTo>
                    <a:pt x="0" y="2793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7939"/>
                  </a:lnTo>
                  <a:close/>
                </a:path>
                <a:path w="392430" h="318769">
                  <a:moveTo>
                    <a:pt x="392430" y="27939"/>
                  </a:moveTo>
                  <a:lnTo>
                    <a:pt x="388620" y="27939"/>
                  </a:lnTo>
                  <a:lnTo>
                    <a:pt x="388620" y="36829"/>
                  </a:lnTo>
                  <a:lnTo>
                    <a:pt x="392430" y="36829"/>
                  </a:lnTo>
                  <a:lnTo>
                    <a:pt x="392430" y="27939"/>
                  </a:lnTo>
                  <a:close/>
                </a:path>
                <a:path w="392430" h="318769">
                  <a:moveTo>
                    <a:pt x="381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5400"/>
                  </a:lnTo>
                  <a:close/>
                </a:path>
                <a:path w="392430" h="318769">
                  <a:moveTo>
                    <a:pt x="392430" y="25400"/>
                  </a:moveTo>
                  <a:lnTo>
                    <a:pt x="388620" y="25400"/>
                  </a:lnTo>
                  <a:lnTo>
                    <a:pt x="388620" y="26669"/>
                  </a:lnTo>
                  <a:lnTo>
                    <a:pt x="392430" y="26669"/>
                  </a:lnTo>
                  <a:lnTo>
                    <a:pt x="392430" y="25400"/>
                  </a:lnTo>
                  <a:close/>
                </a:path>
                <a:path w="392430" h="31876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392430" h="318769">
                  <a:moveTo>
                    <a:pt x="392430" y="21589"/>
                  </a:moveTo>
                  <a:lnTo>
                    <a:pt x="388620" y="21589"/>
                  </a:lnTo>
                  <a:lnTo>
                    <a:pt x="388620" y="24129"/>
                  </a:lnTo>
                  <a:lnTo>
                    <a:pt x="392430" y="24129"/>
                  </a:lnTo>
                  <a:lnTo>
                    <a:pt x="392430" y="21589"/>
                  </a:lnTo>
                  <a:close/>
                </a:path>
                <a:path w="392430" h="31876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92430" h="31876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0319"/>
                  </a:lnTo>
                  <a:lnTo>
                    <a:pt x="392430" y="20319"/>
                  </a:lnTo>
                  <a:lnTo>
                    <a:pt x="392430" y="19050"/>
                  </a:lnTo>
                  <a:close/>
                </a:path>
                <a:path w="392430" h="31876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92430" h="318769">
                  <a:moveTo>
                    <a:pt x="392430" y="15239"/>
                  </a:moveTo>
                  <a:lnTo>
                    <a:pt x="388620" y="15239"/>
                  </a:lnTo>
                  <a:lnTo>
                    <a:pt x="388620" y="17779"/>
                  </a:lnTo>
                  <a:lnTo>
                    <a:pt x="392430" y="17779"/>
                  </a:lnTo>
                  <a:lnTo>
                    <a:pt x="392430" y="15239"/>
                  </a:lnTo>
                  <a:close/>
                </a:path>
                <a:path w="392430" h="3187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92430" h="31876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3969"/>
                  </a:lnTo>
                  <a:lnTo>
                    <a:pt x="392430" y="13969"/>
                  </a:lnTo>
                  <a:lnTo>
                    <a:pt x="392430" y="12700"/>
                  </a:lnTo>
                  <a:close/>
                </a:path>
                <a:path w="392430" h="31876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92430" h="318769">
                  <a:moveTo>
                    <a:pt x="392430" y="8889"/>
                  </a:moveTo>
                  <a:lnTo>
                    <a:pt x="388620" y="8889"/>
                  </a:lnTo>
                  <a:lnTo>
                    <a:pt x="388620" y="11429"/>
                  </a:lnTo>
                  <a:lnTo>
                    <a:pt x="392430" y="11429"/>
                  </a:lnTo>
                  <a:lnTo>
                    <a:pt x="392430" y="8889"/>
                  </a:lnTo>
                  <a:close/>
                </a:path>
                <a:path w="392430" h="31876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92430" h="31876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7619"/>
                  </a:lnTo>
                  <a:lnTo>
                    <a:pt x="392430" y="7619"/>
                  </a:lnTo>
                  <a:lnTo>
                    <a:pt x="392430" y="6350"/>
                  </a:lnTo>
                  <a:close/>
                </a:path>
                <a:path w="392430" h="318769">
                  <a:moveTo>
                    <a:pt x="39243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92430" y="3810"/>
                  </a:lnTo>
                  <a:lnTo>
                    <a:pt x="392430" y="2539"/>
                  </a:lnTo>
                  <a:close/>
                </a:path>
                <a:path w="392430" h="31876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5079"/>
                  </a:lnTo>
                  <a:lnTo>
                    <a:pt x="392430" y="5079"/>
                  </a:lnTo>
                  <a:lnTo>
                    <a:pt x="392430" y="3810"/>
                  </a:lnTo>
                  <a:close/>
                </a:path>
                <a:path w="392430" h="318769">
                  <a:moveTo>
                    <a:pt x="3924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392430" h="318769">
                  <a:moveTo>
                    <a:pt x="3810" y="66040"/>
                  </a:moveTo>
                  <a:lnTo>
                    <a:pt x="0" y="660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66040"/>
                  </a:lnTo>
                  <a:close/>
                </a:path>
                <a:path w="392430" h="318769">
                  <a:moveTo>
                    <a:pt x="392430" y="66040"/>
                  </a:moveTo>
                  <a:lnTo>
                    <a:pt x="388620" y="66040"/>
                  </a:lnTo>
                  <a:lnTo>
                    <a:pt x="388620" y="97789"/>
                  </a:lnTo>
                  <a:lnTo>
                    <a:pt x="392430" y="97789"/>
                  </a:lnTo>
                  <a:lnTo>
                    <a:pt x="392430" y="66040"/>
                  </a:lnTo>
                  <a:close/>
                </a:path>
                <a:path w="392430" h="318769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392430" h="318769">
                  <a:moveTo>
                    <a:pt x="392430" y="97790"/>
                  </a:moveTo>
                  <a:lnTo>
                    <a:pt x="388620" y="97790"/>
                  </a:lnTo>
                  <a:lnTo>
                    <a:pt x="388620" y="104139"/>
                  </a:lnTo>
                  <a:lnTo>
                    <a:pt x="392430" y="104139"/>
                  </a:lnTo>
                  <a:lnTo>
                    <a:pt x="392430" y="97790"/>
                  </a:lnTo>
                  <a:close/>
                </a:path>
                <a:path w="392430" h="318769">
                  <a:moveTo>
                    <a:pt x="3810" y="104140"/>
                  </a:moveTo>
                  <a:lnTo>
                    <a:pt x="0" y="10414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04140"/>
                  </a:lnTo>
                  <a:close/>
                </a:path>
                <a:path w="392430" h="318769">
                  <a:moveTo>
                    <a:pt x="392430" y="104140"/>
                  </a:moveTo>
                  <a:lnTo>
                    <a:pt x="388620" y="104140"/>
                  </a:lnTo>
                  <a:lnTo>
                    <a:pt x="388620" y="148589"/>
                  </a:lnTo>
                  <a:lnTo>
                    <a:pt x="392430" y="148589"/>
                  </a:lnTo>
                  <a:lnTo>
                    <a:pt x="392430" y="104140"/>
                  </a:lnTo>
                  <a:close/>
                </a:path>
                <a:path w="392430" h="318769">
                  <a:moveTo>
                    <a:pt x="3810" y="148590"/>
                  </a:moveTo>
                  <a:lnTo>
                    <a:pt x="0" y="14859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148590"/>
                  </a:lnTo>
                  <a:close/>
                </a:path>
                <a:path w="392430" h="318769">
                  <a:moveTo>
                    <a:pt x="392430" y="148590"/>
                  </a:moveTo>
                  <a:lnTo>
                    <a:pt x="388620" y="148590"/>
                  </a:lnTo>
                  <a:lnTo>
                    <a:pt x="388620" y="250189"/>
                  </a:lnTo>
                  <a:lnTo>
                    <a:pt x="392430" y="250189"/>
                  </a:lnTo>
                  <a:lnTo>
                    <a:pt x="392430" y="148590"/>
                  </a:lnTo>
                  <a:close/>
                </a:path>
                <a:path w="392430" h="318769">
                  <a:moveTo>
                    <a:pt x="3810" y="250190"/>
                  </a:moveTo>
                  <a:lnTo>
                    <a:pt x="0" y="25019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0190"/>
                  </a:lnTo>
                  <a:close/>
                </a:path>
                <a:path w="392430" h="318769">
                  <a:moveTo>
                    <a:pt x="392430" y="250190"/>
                  </a:moveTo>
                  <a:lnTo>
                    <a:pt x="388620" y="250190"/>
                  </a:lnTo>
                  <a:lnTo>
                    <a:pt x="388620" y="262889"/>
                  </a:lnTo>
                  <a:lnTo>
                    <a:pt x="392430" y="262889"/>
                  </a:lnTo>
                  <a:lnTo>
                    <a:pt x="392430" y="250190"/>
                  </a:lnTo>
                  <a:close/>
                </a:path>
                <a:path w="392430" h="318769">
                  <a:moveTo>
                    <a:pt x="39243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7500"/>
                  </a:lnTo>
                  <a:close/>
                </a:path>
                <a:path w="392430" h="318769">
                  <a:moveTo>
                    <a:pt x="3810" y="313689"/>
                  </a:moveTo>
                  <a:lnTo>
                    <a:pt x="0" y="313689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689"/>
                  </a:lnTo>
                  <a:close/>
                </a:path>
                <a:path w="392430" h="318769">
                  <a:moveTo>
                    <a:pt x="392430" y="313689"/>
                  </a:moveTo>
                  <a:lnTo>
                    <a:pt x="388620" y="313689"/>
                  </a:lnTo>
                  <a:lnTo>
                    <a:pt x="388620" y="316230"/>
                  </a:lnTo>
                  <a:lnTo>
                    <a:pt x="392430" y="316230"/>
                  </a:lnTo>
                  <a:lnTo>
                    <a:pt x="392430" y="313689"/>
                  </a:lnTo>
                  <a:close/>
                </a:path>
                <a:path w="392430" h="318769">
                  <a:moveTo>
                    <a:pt x="381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11150"/>
                  </a:lnTo>
                  <a:close/>
                </a:path>
                <a:path w="392430" h="318769">
                  <a:moveTo>
                    <a:pt x="392430" y="311150"/>
                  </a:moveTo>
                  <a:lnTo>
                    <a:pt x="388620" y="311150"/>
                  </a:lnTo>
                  <a:lnTo>
                    <a:pt x="388620" y="312420"/>
                  </a:lnTo>
                  <a:lnTo>
                    <a:pt x="392430" y="312420"/>
                  </a:lnTo>
                  <a:lnTo>
                    <a:pt x="392430" y="311150"/>
                  </a:lnTo>
                  <a:close/>
                </a:path>
                <a:path w="392430" h="318769">
                  <a:moveTo>
                    <a:pt x="3810" y="307339"/>
                  </a:moveTo>
                  <a:lnTo>
                    <a:pt x="0" y="307339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7339"/>
                  </a:lnTo>
                  <a:close/>
                </a:path>
                <a:path w="392430" h="318769">
                  <a:moveTo>
                    <a:pt x="392430" y="307339"/>
                  </a:moveTo>
                  <a:lnTo>
                    <a:pt x="388620" y="307339"/>
                  </a:lnTo>
                  <a:lnTo>
                    <a:pt x="388620" y="309880"/>
                  </a:lnTo>
                  <a:lnTo>
                    <a:pt x="392430" y="309880"/>
                  </a:lnTo>
                  <a:lnTo>
                    <a:pt x="392430" y="307339"/>
                  </a:lnTo>
                  <a:close/>
                </a:path>
                <a:path w="392430" h="318769">
                  <a:moveTo>
                    <a:pt x="381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4800"/>
                  </a:lnTo>
                  <a:close/>
                </a:path>
                <a:path w="392430" h="318769">
                  <a:moveTo>
                    <a:pt x="392430" y="304800"/>
                  </a:moveTo>
                  <a:lnTo>
                    <a:pt x="388620" y="304800"/>
                  </a:lnTo>
                  <a:lnTo>
                    <a:pt x="388620" y="306070"/>
                  </a:lnTo>
                  <a:lnTo>
                    <a:pt x="392430" y="306070"/>
                  </a:lnTo>
                  <a:lnTo>
                    <a:pt x="392430" y="304800"/>
                  </a:lnTo>
                  <a:close/>
                </a:path>
                <a:path w="392430" h="318769">
                  <a:moveTo>
                    <a:pt x="3810" y="300989"/>
                  </a:moveTo>
                  <a:lnTo>
                    <a:pt x="0" y="300989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0989"/>
                  </a:lnTo>
                  <a:close/>
                </a:path>
                <a:path w="392430" h="318769">
                  <a:moveTo>
                    <a:pt x="392430" y="300989"/>
                  </a:moveTo>
                  <a:lnTo>
                    <a:pt x="388620" y="300989"/>
                  </a:lnTo>
                  <a:lnTo>
                    <a:pt x="388620" y="303530"/>
                  </a:lnTo>
                  <a:lnTo>
                    <a:pt x="392430" y="303530"/>
                  </a:lnTo>
                  <a:lnTo>
                    <a:pt x="392430" y="300989"/>
                  </a:lnTo>
                  <a:close/>
                </a:path>
                <a:path w="392430" h="318769">
                  <a:moveTo>
                    <a:pt x="381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8450"/>
                  </a:lnTo>
                  <a:close/>
                </a:path>
                <a:path w="392430" h="318769">
                  <a:moveTo>
                    <a:pt x="392430" y="298450"/>
                  </a:moveTo>
                  <a:lnTo>
                    <a:pt x="388620" y="298450"/>
                  </a:lnTo>
                  <a:lnTo>
                    <a:pt x="388620" y="299720"/>
                  </a:lnTo>
                  <a:lnTo>
                    <a:pt x="392430" y="299720"/>
                  </a:lnTo>
                  <a:lnTo>
                    <a:pt x="392430" y="298450"/>
                  </a:lnTo>
                  <a:close/>
                </a:path>
                <a:path w="392430" h="318769">
                  <a:moveTo>
                    <a:pt x="3810" y="294639"/>
                  </a:moveTo>
                  <a:lnTo>
                    <a:pt x="0" y="294639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639"/>
                  </a:lnTo>
                  <a:close/>
                </a:path>
                <a:path w="392430" h="318769">
                  <a:moveTo>
                    <a:pt x="392430" y="294639"/>
                  </a:moveTo>
                  <a:lnTo>
                    <a:pt x="388620" y="294639"/>
                  </a:lnTo>
                  <a:lnTo>
                    <a:pt x="388620" y="297180"/>
                  </a:lnTo>
                  <a:lnTo>
                    <a:pt x="392430" y="297180"/>
                  </a:lnTo>
                  <a:lnTo>
                    <a:pt x="392430" y="294639"/>
                  </a:lnTo>
                  <a:close/>
                </a:path>
                <a:path w="392430" h="318769">
                  <a:moveTo>
                    <a:pt x="3810" y="288289"/>
                  </a:moveTo>
                  <a:lnTo>
                    <a:pt x="0" y="288289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88289"/>
                  </a:lnTo>
                  <a:close/>
                </a:path>
                <a:path w="392430" h="318769">
                  <a:moveTo>
                    <a:pt x="392430" y="288289"/>
                  </a:moveTo>
                  <a:lnTo>
                    <a:pt x="388620" y="288289"/>
                  </a:lnTo>
                  <a:lnTo>
                    <a:pt x="388620" y="293370"/>
                  </a:lnTo>
                  <a:lnTo>
                    <a:pt x="392430" y="293370"/>
                  </a:lnTo>
                  <a:lnTo>
                    <a:pt x="392430" y="288289"/>
                  </a:lnTo>
                  <a:close/>
                </a:path>
                <a:path w="392430" h="318769">
                  <a:moveTo>
                    <a:pt x="381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5750"/>
                  </a:lnTo>
                  <a:close/>
                </a:path>
                <a:path w="392430" h="318769">
                  <a:moveTo>
                    <a:pt x="392430" y="285750"/>
                  </a:moveTo>
                  <a:lnTo>
                    <a:pt x="388620" y="285750"/>
                  </a:lnTo>
                  <a:lnTo>
                    <a:pt x="388620" y="287020"/>
                  </a:lnTo>
                  <a:lnTo>
                    <a:pt x="392430" y="287020"/>
                  </a:lnTo>
                  <a:lnTo>
                    <a:pt x="392430" y="285750"/>
                  </a:lnTo>
                  <a:close/>
                </a:path>
                <a:path w="392430" h="318769">
                  <a:moveTo>
                    <a:pt x="3810" y="281939"/>
                  </a:moveTo>
                  <a:lnTo>
                    <a:pt x="0" y="281939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1939"/>
                  </a:lnTo>
                  <a:close/>
                </a:path>
                <a:path w="392430" h="318769">
                  <a:moveTo>
                    <a:pt x="392430" y="281939"/>
                  </a:moveTo>
                  <a:lnTo>
                    <a:pt x="388620" y="281939"/>
                  </a:lnTo>
                  <a:lnTo>
                    <a:pt x="388620" y="284480"/>
                  </a:lnTo>
                  <a:lnTo>
                    <a:pt x="392430" y="284480"/>
                  </a:lnTo>
                  <a:lnTo>
                    <a:pt x="392430" y="281939"/>
                  </a:lnTo>
                  <a:close/>
                </a:path>
                <a:path w="392430" h="318769">
                  <a:moveTo>
                    <a:pt x="381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9400"/>
                  </a:lnTo>
                  <a:close/>
                </a:path>
                <a:path w="392430" h="318769">
                  <a:moveTo>
                    <a:pt x="392430" y="279400"/>
                  </a:moveTo>
                  <a:lnTo>
                    <a:pt x="388620" y="279400"/>
                  </a:lnTo>
                  <a:lnTo>
                    <a:pt x="388620" y="280670"/>
                  </a:lnTo>
                  <a:lnTo>
                    <a:pt x="392430" y="280670"/>
                  </a:lnTo>
                  <a:lnTo>
                    <a:pt x="392430" y="279400"/>
                  </a:lnTo>
                  <a:close/>
                </a:path>
                <a:path w="392430" h="318769">
                  <a:moveTo>
                    <a:pt x="3810" y="264160"/>
                  </a:moveTo>
                  <a:lnTo>
                    <a:pt x="0" y="26416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64160"/>
                  </a:lnTo>
                  <a:close/>
                </a:path>
                <a:path w="392430" h="318769">
                  <a:moveTo>
                    <a:pt x="392430" y="264160"/>
                  </a:moveTo>
                  <a:lnTo>
                    <a:pt x="388620" y="264160"/>
                  </a:lnTo>
                  <a:lnTo>
                    <a:pt x="388620" y="278130"/>
                  </a:lnTo>
                  <a:lnTo>
                    <a:pt x="392430" y="278130"/>
                  </a:lnTo>
                  <a:lnTo>
                    <a:pt x="392430" y="26416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892300" y="147954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19">
                  <a:moveTo>
                    <a:pt x="3810" y="307340"/>
                  </a:moveTo>
                  <a:lnTo>
                    <a:pt x="0" y="30734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7340"/>
                  </a:lnTo>
                  <a:close/>
                </a:path>
                <a:path w="384810" h="312419">
                  <a:moveTo>
                    <a:pt x="381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3530"/>
                  </a:lnTo>
                  <a:close/>
                </a:path>
                <a:path w="384810" h="312419">
                  <a:moveTo>
                    <a:pt x="381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300990"/>
                  </a:lnTo>
                  <a:close/>
                </a:path>
                <a:path w="384810" h="312419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384810" h="312419">
                  <a:moveTo>
                    <a:pt x="381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94640"/>
                  </a:lnTo>
                  <a:close/>
                </a:path>
                <a:path w="384810" h="312419">
                  <a:moveTo>
                    <a:pt x="381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0830"/>
                  </a:lnTo>
                  <a:close/>
                </a:path>
                <a:path w="384810" h="312419">
                  <a:moveTo>
                    <a:pt x="381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4480"/>
                  </a:lnTo>
                  <a:close/>
                </a:path>
                <a:path w="384810" h="312419">
                  <a:moveTo>
                    <a:pt x="381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81940"/>
                  </a:lnTo>
                  <a:close/>
                </a:path>
                <a:path w="384810" h="312419">
                  <a:moveTo>
                    <a:pt x="381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8130"/>
                  </a:lnTo>
                  <a:close/>
                </a:path>
                <a:path w="384810" h="312419">
                  <a:moveTo>
                    <a:pt x="381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5590"/>
                  </a:lnTo>
                  <a:close/>
                </a:path>
                <a:path w="384810" h="312419">
                  <a:moveTo>
                    <a:pt x="3810" y="260350"/>
                  </a:moveTo>
                  <a:lnTo>
                    <a:pt x="0" y="26035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0350"/>
                  </a:lnTo>
                  <a:close/>
                </a:path>
                <a:path w="384810" h="312419">
                  <a:moveTo>
                    <a:pt x="3810" y="55880"/>
                  </a:moveTo>
                  <a:lnTo>
                    <a:pt x="0" y="5588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55880"/>
                  </a:lnTo>
                  <a:close/>
                </a:path>
                <a:path w="384810" h="312419">
                  <a:moveTo>
                    <a:pt x="3810" y="40640"/>
                  </a:moveTo>
                  <a:lnTo>
                    <a:pt x="0" y="4064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0640"/>
                  </a:lnTo>
                  <a:close/>
                </a:path>
                <a:path w="384810" h="312419">
                  <a:moveTo>
                    <a:pt x="381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6830"/>
                  </a:lnTo>
                  <a:close/>
                </a:path>
                <a:path w="384810" h="312419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84810" h="312419">
                  <a:moveTo>
                    <a:pt x="381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4130"/>
                  </a:lnTo>
                  <a:close/>
                </a:path>
                <a:path w="384810" h="312419">
                  <a:moveTo>
                    <a:pt x="3810" y="21590"/>
                  </a:moveTo>
                  <a:lnTo>
                    <a:pt x="0" y="2159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21590"/>
                  </a:lnTo>
                  <a:close/>
                </a:path>
                <a:path w="384810" h="31241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84810" h="312419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84810" h="31241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84810" h="312419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84810" h="31241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84810" h="312419">
                  <a:moveTo>
                    <a:pt x="384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09880"/>
                  </a:lnTo>
                  <a:close/>
                </a:path>
                <a:path w="384810" h="312419">
                  <a:moveTo>
                    <a:pt x="384810" y="307340"/>
                  </a:moveTo>
                  <a:lnTo>
                    <a:pt x="381000" y="307340"/>
                  </a:lnTo>
                  <a:lnTo>
                    <a:pt x="381000" y="308610"/>
                  </a:lnTo>
                  <a:lnTo>
                    <a:pt x="384810" y="308610"/>
                  </a:lnTo>
                  <a:lnTo>
                    <a:pt x="384810" y="307340"/>
                  </a:lnTo>
                  <a:close/>
                </a:path>
                <a:path w="384810" h="312419">
                  <a:moveTo>
                    <a:pt x="384810" y="303530"/>
                  </a:moveTo>
                  <a:lnTo>
                    <a:pt x="381000" y="303530"/>
                  </a:lnTo>
                  <a:lnTo>
                    <a:pt x="381000" y="306070"/>
                  </a:lnTo>
                  <a:lnTo>
                    <a:pt x="384810" y="306070"/>
                  </a:lnTo>
                  <a:lnTo>
                    <a:pt x="384810" y="303530"/>
                  </a:lnTo>
                  <a:close/>
                </a:path>
                <a:path w="384810" h="312419">
                  <a:moveTo>
                    <a:pt x="384810" y="300990"/>
                  </a:moveTo>
                  <a:lnTo>
                    <a:pt x="381000" y="300990"/>
                  </a:lnTo>
                  <a:lnTo>
                    <a:pt x="381000" y="302260"/>
                  </a:lnTo>
                  <a:lnTo>
                    <a:pt x="384810" y="302260"/>
                  </a:lnTo>
                  <a:lnTo>
                    <a:pt x="384810" y="300990"/>
                  </a:lnTo>
                  <a:close/>
                </a:path>
                <a:path w="384810" h="312419">
                  <a:moveTo>
                    <a:pt x="384810" y="297180"/>
                  </a:moveTo>
                  <a:lnTo>
                    <a:pt x="381000" y="297180"/>
                  </a:lnTo>
                  <a:lnTo>
                    <a:pt x="381000" y="299720"/>
                  </a:lnTo>
                  <a:lnTo>
                    <a:pt x="384810" y="299720"/>
                  </a:lnTo>
                  <a:lnTo>
                    <a:pt x="384810" y="297180"/>
                  </a:lnTo>
                  <a:close/>
                </a:path>
                <a:path w="384810" h="312419">
                  <a:moveTo>
                    <a:pt x="384810" y="294640"/>
                  </a:moveTo>
                  <a:lnTo>
                    <a:pt x="381000" y="294640"/>
                  </a:lnTo>
                  <a:lnTo>
                    <a:pt x="381000" y="295910"/>
                  </a:lnTo>
                  <a:lnTo>
                    <a:pt x="384810" y="295910"/>
                  </a:lnTo>
                  <a:lnTo>
                    <a:pt x="384810" y="294640"/>
                  </a:lnTo>
                  <a:close/>
                </a:path>
                <a:path w="384810" h="312419">
                  <a:moveTo>
                    <a:pt x="384810" y="290830"/>
                  </a:moveTo>
                  <a:lnTo>
                    <a:pt x="381000" y="290830"/>
                  </a:lnTo>
                  <a:lnTo>
                    <a:pt x="381000" y="293370"/>
                  </a:lnTo>
                  <a:lnTo>
                    <a:pt x="384810" y="293370"/>
                  </a:lnTo>
                  <a:lnTo>
                    <a:pt x="384810" y="290830"/>
                  </a:lnTo>
                  <a:close/>
                </a:path>
                <a:path w="384810" h="312419">
                  <a:moveTo>
                    <a:pt x="384810" y="284480"/>
                  </a:moveTo>
                  <a:lnTo>
                    <a:pt x="381000" y="284480"/>
                  </a:lnTo>
                  <a:lnTo>
                    <a:pt x="381000" y="289560"/>
                  </a:lnTo>
                  <a:lnTo>
                    <a:pt x="384810" y="289560"/>
                  </a:lnTo>
                  <a:lnTo>
                    <a:pt x="384810" y="284480"/>
                  </a:lnTo>
                  <a:close/>
                </a:path>
                <a:path w="384810" h="312419">
                  <a:moveTo>
                    <a:pt x="384810" y="281940"/>
                  </a:moveTo>
                  <a:lnTo>
                    <a:pt x="381000" y="281940"/>
                  </a:lnTo>
                  <a:lnTo>
                    <a:pt x="381000" y="283210"/>
                  </a:lnTo>
                  <a:lnTo>
                    <a:pt x="384810" y="283210"/>
                  </a:lnTo>
                  <a:lnTo>
                    <a:pt x="384810" y="281940"/>
                  </a:lnTo>
                  <a:close/>
                </a:path>
                <a:path w="384810" h="312419">
                  <a:moveTo>
                    <a:pt x="384810" y="278130"/>
                  </a:moveTo>
                  <a:lnTo>
                    <a:pt x="381000" y="278130"/>
                  </a:lnTo>
                  <a:lnTo>
                    <a:pt x="381000" y="280670"/>
                  </a:lnTo>
                  <a:lnTo>
                    <a:pt x="384810" y="280670"/>
                  </a:lnTo>
                  <a:lnTo>
                    <a:pt x="384810" y="278130"/>
                  </a:lnTo>
                  <a:close/>
                </a:path>
                <a:path w="384810" h="312419">
                  <a:moveTo>
                    <a:pt x="384810" y="275590"/>
                  </a:moveTo>
                  <a:lnTo>
                    <a:pt x="381000" y="275590"/>
                  </a:lnTo>
                  <a:lnTo>
                    <a:pt x="381000" y="276860"/>
                  </a:lnTo>
                  <a:lnTo>
                    <a:pt x="384810" y="276860"/>
                  </a:lnTo>
                  <a:lnTo>
                    <a:pt x="384810" y="275590"/>
                  </a:lnTo>
                  <a:close/>
                </a:path>
                <a:path w="384810" h="312419">
                  <a:moveTo>
                    <a:pt x="384810" y="260350"/>
                  </a:moveTo>
                  <a:lnTo>
                    <a:pt x="381000" y="260350"/>
                  </a:lnTo>
                  <a:lnTo>
                    <a:pt x="381000" y="274320"/>
                  </a:lnTo>
                  <a:lnTo>
                    <a:pt x="384810" y="274320"/>
                  </a:lnTo>
                  <a:lnTo>
                    <a:pt x="384810" y="260350"/>
                  </a:lnTo>
                  <a:close/>
                </a:path>
                <a:path w="384810" h="312419">
                  <a:moveTo>
                    <a:pt x="384810" y="55880"/>
                  </a:moveTo>
                  <a:lnTo>
                    <a:pt x="381000" y="55880"/>
                  </a:lnTo>
                  <a:lnTo>
                    <a:pt x="381000" y="62230"/>
                  </a:lnTo>
                  <a:lnTo>
                    <a:pt x="381000" y="259080"/>
                  </a:lnTo>
                  <a:lnTo>
                    <a:pt x="384810" y="259080"/>
                  </a:lnTo>
                  <a:lnTo>
                    <a:pt x="384810" y="62230"/>
                  </a:lnTo>
                  <a:lnTo>
                    <a:pt x="384810" y="55880"/>
                  </a:lnTo>
                  <a:close/>
                </a:path>
                <a:path w="384810" h="312419">
                  <a:moveTo>
                    <a:pt x="384810" y="40640"/>
                  </a:moveTo>
                  <a:lnTo>
                    <a:pt x="381000" y="40640"/>
                  </a:lnTo>
                  <a:lnTo>
                    <a:pt x="381000" y="54610"/>
                  </a:lnTo>
                  <a:lnTo>
                    <a:pt x="384810" y="54610"/>
                  </a:lnTo>
                  <a:lnTo>
                    <a:pt x="384810" y="40640"/>
                  </a:lnTo>
                  <a:close/>
                </a:path>
                <a:path w="384810" h="312419">
                  <a:moveTo>
                    <a:pt x="384810" y="36830"/>
                  </a:moveTo>
                  <a:lnTo>
                    <a:pt x="381000" y="36830"/>
                  </a:lnTo>
                  <a:lnTo>
                    <a:pt x="381000" y="39370"/>
                  </a:lnTo>
                  <a:lnTo>
                    <a:pt x="384810" y="39370"/>
                  </a:lnTo>
                  <a:lnTo>
                    <a:pt x="384810" y="36830"/>
                  </a:lnTo>
                  <a:close/>
                </a:path>
                <a:path w="384810" h="312419">
                  <a:moveTo>
                    <a:pt x="384810" y="34290"/>
                  </a:moveTo>
                  <a:lnTo>
                    <a:pt x="381000" y="34290"/>
                  </a:lnTo>
                  <a:lnTo>
                    <a:pt x="381000" y="35560"/>
                  </a:lnTo>
                  <a:lnTo>
                    <a:pt x="384810" y="35560"/>
                  </a:lnTo>
                  <a:lnTo>
                    <a:pt x="384810" y="34290"/>
                  </a:lnTo>
                  <a:close/>
                </a:path>
                <a:path w="384810" h="312419">
                  <a:moveTo>
                    <a:pt x="384810" y="24130"/>
                  </a:moveTo>
                  <a:lnTo>
                    <a:pt x="381000" y="24130"/>
                  </a:lnTo>
                  <a:lnTo>
                    <a:pt x="381000" y="33020"/>
                  </a:lnTo>
                  <a:lnTo>
                    <a:pt x="384810" y="33020"/>
                  </a:lnTo>
                  <a:lnTo>
                    <a:pt x="384810" y="24130"/>
                  </a:lnTo>
                  <a:close/>
                </a:path>
                <a:path w="384810" h="312419">
                  <a:moveTo>
                    <a:pt x="384810" y="21590"/>
                  </a:moveTo>
                  <a:lnTo>
                    <a:pt x="381000" y="21590"/>
                  </a:lnTo>
                  <a:lnTo>
                    <a:pt x="381000" y="22860"/>
                  </a:lnTo>
                  <a:lnTo>
                    <a:pt x="384810" y="22860"/>
                  </a:lnTo>
                  <a:lnTo>
                    <a:pt x="384810" y="21590"/>
                  </a:lnTo>
                  <a:close/>
                </a:path>
                <a:path w="384810" h="312419">
                  <a:moveTo>
                    <a:pt x="384810" y="17780"/>
                  </a:moveTo>
                  <a:lnTo>
                    <a:pt x="381000" y="17780"/>
                  </a:lnTo>
                  <a:lnTo>
                    <a:pt x="381000" y="20320"/>
                  </a:lnTo>
                  <a:lnTo>
                    <a:pt x="384810" y="20320"/>
                  </a:lnTo>
                  <a:lnTo>
                    <a:pt x="384810" y="17780"/>
                  </a:lnTo>
                  <a:close/>
                </a:path>
                <a:path w="384810" h="312419">
                  <a:moveTo>
                    <a:pt x="384810" y="15240"/>
                  </a:moveTo>
                  <a:lnTo>
                    <a:pt x="381000" y="15240"/>
                  </a:lnTo>
                  <a:lnTo>
                    <a:pt x="381000" y="16510"/>
                  </a:lnTo>
                  <a:lnTo>
                    <a:pt x="384810" y="16510"/>
                  </a:lnTo>
                  <a:lnTo>
                    <a:pt x="384810" y="15240"/>
                  </a:lnTo>
                  <a:close/>
                </a:path>
                <a:path w="384810" h="312419">
                  <a:moveTo>
                    <a:pt x="384810" y="11430"/>
                  </a:moveTo>
                  <a:lnTo>
                    <a:pt x="381000" y="11430"/>
                  </a:lnTo>
                  <a:lnTo>
                    <a:pt x="381000" y="13970"/>
                  </a:lnTo>
                  <a:lnTo>
                    <a:pt x="384810" y="13970"/>
                  </a:lnTo>
                  <a:lnTo>
                    <a:pt x="384810" y="11430"/>
                  </a:lnTo>
                  <a:close/>
                </a:path>
                <a:path w="384810" h="312419">
                  <a:moveTo>
                    <a:pt x="384810" y="8890"/>
                  </a:moveTo>
                  <a:lnTo>
                    <a:pt x="381000" y="8890"/>
                  </a:lnTo>
                  <a:lnTo>
                    <a:pt x="381000" y="10160"/>
                  </a:lnTo>
                  <a:lnTo>
                    <a:pt x="384810" y="10160"/>
                  </a:lnTo>
                  <a:lnTo>
                    <a:pt x="384810" y="8890"/>
                  </a:lnTo>
                  <a:close/>
                </a:path>
                <a:path w="384810" h="312419">
                  <a:moveTo>
                    <a:pt x="384810" y="5080"/>
                  </a:moveTo>
                  <a:lnTo>
                    <a:pt x="381000" y="5080"/>
                  </a:lnTo>
                  <a:lnTo>
                    <a:pt x="381000" y="7620"/>
                  </a:lnTo>
                  <a:lnTo>
                    <a:pt x="384810" y="7620"/>
                  </a:lnTo>
                  <a:lnTo>
                    <a:pt x="384810" y="5080"/>
                  </a:lnTo>
                  <a:close/>
                </a:path>
                <a:path w="384810" h="312419">
                  <a:moveTo>
                    <a:pt x="38481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84810" y="3810"/>
                  </a:lnTo>
                  <a:lnTo>
                    <a:pt x="384810" y="2540"/>
                  </a:lnTo>
                  <a:close/>
                </a:path>
                <a:path w="384810" h="312419">
                  <a:moveTo>
                    <a:pt x="3848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4810" y="1270"/>
                  </a:lnTo>
                  <a:lnTo>
                    <a:pt x="384810" y="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896110" y="1484630"/>
              <a:ext cx="377190" cy="303530"/>
            </a:xfrm>
            <a:custGeom>
              <a:avLst/>
              <a:gdLst/>
              <a:ahLst/>
              <a:cxnLst/>
              <a:rect l="l" t="t" r="r" b="b"/>
              <a:pathLst>
                <a:path w="377189" h="303530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377189" h="303530">
                  <a:moveTo>
                    <a:pt x="377189" y="50800"/>
                  </a:moveTo>
                  <a:lnTo>
                    <a:pt x="374650" y="50800"/>
                  </a:lnTo>
                  <a:lnTo>
                    <a:pt x="374650" y="57150"/>
                  </a:lnTo>
                  <a:lnTo>
                    <a:pt x="377189" y="57150"/>
                  </a:lnTo>
                  <a:lnTo>
                    <a:pt x="377189" y="50800"/>
                  </a:lnTo>
                  <a:close/>
                </a:path>
                <a:path w="377189" h="303530">
                  <a:moveTo>
                    <a:pt x="3809" y="35560"/>
                  </a:moveTo>
                  <a:lnTo>
                    <a:pt x="0" y="3556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35560"/>
                  </a:lnTo>
                  <a:close/>
                </a:path>
                <a:path w="377189" h="303530">
                  <a:moveTo>
                    <a:pt x="377189" y="35560"/>
                  </a:moveTo>
                  <a:lnTo>
                    <a:pt x="374650" y="35560"/>
                  </a:lnTo>
                  <a:lnTo>
                    <a:pt x="374650" y="49529"/>
                  </a:lnTo>
                  <a:lnTo>
                    <a:pt x="377189" y="49529"/>
                  </a:lnTo>
                  <a:lnTo>
                    <a:pt x="377189" y="35560"/>
                  </a:lnTo>
                  <a:close/>
                </a:path>
                <a:path w="377189" h="303530">
                  <a:moveTo>
                    <a:pt x="3809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1750"/>
                  </a:lnTo>
                  <a:close/>
                </a:path>
                <a:path w="377189" h="303530">
                  <a:moveTo>
                    <a:pt x="377189" y="31750"/>
                  </a:moveTo>
                  <a:lnTo>
                    <a:pt x="374650" y="31750"/>
                  </a:lnTo>
                  <a:lnTo>
                    <a:pt x="374650" y="34289"/>
                  </a:lnTo>
                  <a:lnTo>
                    <a:pt x="377189" y="34289"/>
                  </a:lnTo>
                  <a:lnTo>
                    <a:pt x="377189" y="31750"/>
                  </a:lnTo>
                  <a:close/>
                </a:path>
                <a:path w="377189" h="303530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377189" h="303530">
                  <a:moveTo>
                    <a:pt x="377189" y="29210"/>
                  </a:moveTo>
                  <a:lnTo>
                    <a:pt x="374650" y="29210"/>
                  </a:lnTo>
                  <a:lnTo>
                    <a:pt x="374650" y="30479"/>
                  </a:lnTo>
                  <a:lnTo>
                    <a:pt x="377189" y="30479"/>
                  </a:lnTo>
                  <a:lnTo>
                    <a:pt x="377189" y="29210"/>
                  </a:lnTo>
                  <a:close/>
                </a:path>
                <a:path w="377189" h="303530">
                  <a:moveTo>
                    <a:pt x="3809" y="19050"/>
                  </a:moveTo>
                  <a:lnTo>
                    <a:pt x="0" y="1905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19050"/>
                  </a:lnTo>
                  <a:close/>
                </a:path>
                <a:path w="377189" h="303530">
                  <a:moveTo>
                    <a:pt x="377189" y="19050"/>
                  </a:moveTo>
                  <a:lnTo>
                    <a:pt x="374650" y="19050"/>
                  </a:lnTo>
                  <a:lnTo>
                    <a:pt x="374650" y="27939"/>
                  </a:lnTo>
                  <a:lnTo>
                    <a:pt x="377189" y="27939"/>
                  </a:lnTo>
                  <a:lnTo>
                    <a:pt x="377189" y="19050"/>
                  </a:lnTo>
                  <a:close/>
                </a:path>
                <a:path w="377189" h="303530">
                  <a:moveTo>
                    <a:pt x="380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510"/>
                  </a:lnTo>
                  <a:close/>
                </a:path>
                <a:path w="377189" h="303530">
                  <a:moveTo>
                    <a:pt x="377189" y="16510"/>
                  </a:moveTo>
                  <a:lnTo>
                    <a:pt x="374650" y="16510"/>
                  </a:lnTo>
                  <a:lnTo>
                    <a:pt x="374650" y="17779"/>
                  </a:lnTo>
                  <a:lnTo>
                    <a:pt x="377189" y="17779"/>
                  </a:lnTo>
                  <a:lnTo>
                    <a:pt x="377189" y="16510"/>
                  </a:lnTo>
                  <a:close/>
                </a:path>
                <a:path w="377189" h="30353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377189" h="303530">
                  <a:moveTo>
                    <a:pt x="377189" y="12700"/>
                  </a:moveTo>
                  <a:lnTo>
                    <a:pt x="374650" y="12700"/>
                  </a:lnTo>
                  <a:lnTo>
                    <a:pt x="374650" y="15239"/>
                  </a:lnTo>
                  <a:lnTo>
                    <a:pt x="377189" y="15239"/>
                  </a:lnTo>
                  <a:lnTo>
                    <a:pt x="377189" y="12700"/>
                  </a:lnTo>
                  <a:close/>
                </a:path>
                <a:path w="377189" h="30353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377189" h="303530">
                  <a:moveTo>
                    <a:pt x="377189" y="10160"/>
                  </a:moveTo>
                  <a:lnTo>
                    <a:pt x="374650" y="10160"/>
                  </a:lnTo>
                  <a:lnTo>
                    <a:pt x="374650" y="11429"/>
                  </a:lnTo>
                  <a:lnTo>
                    <a:pt x="377189" y="11429"/>
                  </a:lnTo>
                  <a:lnTo>
                    <a:pt x="377189" y="10160"/>
                  </a:lnTo>
                  <a:close/>
                </a:path>
                <a:path w="377189" h="303530">
                  <a:moveTo>
                    <a:pt x="380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close/>
                </a:path>
                <a:path w="377189" h="303530">
                  <a:moveTo>
                    <a:pt x="377189" y="6350"/>
                  </a:moveTo>
                  <a:lnTo>
                    <a:pt x="374650" y="6350"/>
                  </a:lnTo>
                  <a:lnTo>
                    <a:pt x="374650" y="8889"/>
                  </a:lnTo>
                  <a:lnTo>
                    <a:pt x="377189" y="8889"/>
                  </a:lnTo>
                  <a:lnTo>
                    <a:pt x="377189" y="6350"/>
                  </a:lnTo>
                  <a:close/>
                </a:path>
                <a:path w="377189" h="303530">
                  <a:moveTo>
                    <a:pt x="380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close/>
                </a:path>
                <a:path w="377189" h="303530">
                  <a:moveTo>
                    <a:pt x="377189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7189" y="5079"/>
                  </a:lnTo>
                  <a:lnTo>
                    <a:pt x="377189" y="3810"/>
                  </a:lnTo>
                  <a:close/>
                </a:path>
                <a:path w="377189" h="303530">
                  <a:moveTo>
                    <a:pt x="3771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89" y="2539"/>
                  </a:lnTo>
                  <a:lnTo>
                    <a:pt x="377189" y="0"/>
                  </a:lnTo>
                  <a:close/>
                </a:path>
                <a:path w="377189" h="303530">
                  <a:moveTo>
                    <a:pt x="3809" y="57150"/>
                  </a:moveTo>
                  <a:lnTo>
                    <a:pt x="0" y="571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57150"/>
                  </a:lnTo>
                  <a:close/>
                </a:path>
                <a:path w="377189" h="303530">
                  <a:moveTo>
                    <a:pt x="377189" y="57150"/>
                  </a:moveTo>
                  <a:lnTo>
                    <a:pt x="374650" y="57150"/>
                  </a:lnTo>
                  <a:lnTo>
                    <a:pt x="374650" y="88900"/>
                  </a:lnTo>
                  <a:lnTo>
                    <a:pt x="377189" y="88900"/>
                  </a:lnTo>
                  <a:lnTo>
                    <a:pt x="377189" y="57150"/>
                  </a:lnTo>
                  <a:close/>
                </a:path>
                <a:path w="377189" h="303530">
                  <a:moveTo>
                    <a:pt x="3809" y="88900"/>
                  </a:moveTo>
                  <a:lnTo>
                    <a:pt x="0" y="8890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88900"/>
                  </a:lnTo>
                  <a:close/>
                </a:path>
                <a:path w="377189" h="303530">
                  <a:moveTo>
                    <a:pt x="377189" y="88900"/>
                  </a:moveTo>
                  <a:lnTo>
                    <a:pt x="374650" y="88900"/>
                  </a:lnTo>
                  <a:lnTo>
                    <a:pt x="374650" y="95250"/>
                  </a:lnTo>
                  <a:lnTo>
                    <a:pt x="377189" y="95250"/>
                  </a:lnTo>
                  <a:lnTo>
                    <a:pt x="377189" y="88900"/>
                  </a:lnTo>
                  <a:close/>
                </a:path>
                <a:path w="377189" h="303530">
                  <a:moveTo>
                    <a:pt x="3809" y="95250"/>
                  </a:moveTo>
                  <a:lnTo>
                    <a:pt x="0" y="95250"/>
                  </a:lnTo>
                  <a:lnTo>
                    <a:pt x="0" y="139700"/>
                  </a:lnTo>
                  <a:lnTo>
                    <a:pt x="3809" y="139700"/>
                  </a:lnTo>
                  <a:lnTo>
                    <a:pt x="3809" y="95250"/>
                  </a:lnTo>
                  <a:close/>
                </a:path>
                <a:path w="377189" h="303530">
                  <a:moveTo>
                    <a:pt x="377189" y="95250"/>
                  </a:moveTo>
                  <a:lnTo>
                    <a:pt x="374650" y="95250"/>
                  </a:lnTo>
                  <a:lnTo>
                    <a:pt x="374650" y="139700"/>
                  </a:lnTo>
                  <a:lnTo>
                    <a:pt x="377189" y="139700"/>
                  </a:lnTo>
                  <a:lnTo>
                    <a:pt x="377189" y="95250"/>
                  </a:lnTo>
                  <a:close/>
                </a:path>
                <a:path w="377189" h="303530">
                  <a:moveTo>
                    <a:pt x="3809" y="139700"/>
                  </a:moveTo>
                  <a:lnTo>
                    <a:pt x="0" y="13970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139700"/>
                  </a:lnTo>
                  <a:close/>
                </a:path>
                <a:path w="377189" h="303530">
                  <a:moveTo>
                    <a:pt x="377189" y="139700"/>
                  </a:moveTo>
                  <a:lnTo>
                    <a:pt x="374650" y="139700"/>
                  </a:lnTo>
                  <a:lnTo>
                    <a:pt x="374650" y="241300"/>
                  </a:lnTo>
                  <a:lnTo>
                    <a:pt x="377189" y="241300"/>
                  </a:lnTo>
                  <a:lnTo>
                    <a:pt x="377189" y="139700"/>
                  </a:lnTo>
                  <a:close/>
                </a:path>
                <a:path w="377189" h="303530">
                  <a:moveTo>
                    <a:pt x="3809" y="241300"/>
                  </a:moveTo>
                  <a:lnTo>
                    <a:pt x="0" y="24130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41300"/>
                  </a:lnTo>
                  <a:close/>
                </a:path>
                <a:path w="377189" h="303530">
                  <a:moveTo>
                    <a:pt x="377189" y="241300"/>
                  </a:moveTo>
                  <a:lnTo>
                    <a:pt x="374650" y="241300"/>
                  </a:lnTo>
                  <a:lnTo>
                    <a:pt x="374650" y="254000"/>
                  </a:lnTo>
                  <a:lnTo>
                    <a:pt x="377189" y="254000"/>
                  </a:lnTo>
                  <a:lnTo>
                    <a:pt x="377189" y="241300"/>
                  </a:lnTo>
                  <a:close/>
                </a:path>
                <a:path w="377189" h="303530">
                  <a:moveTo>
                    <a:pt x="37718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377189" y="303530"/>
                  </a:lnTo>
                  <a:lnTo>
                    <a:pt x="377189" y="302260"/>
                  </a:lnTo>
                  <a:close/>
                </a:path>
                <a:path w="377189" h="303530">
                  <a:moveTo>
                    <a:pt x="3809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377189" y="300990"/>
                  </a:lnTo>
                  <a:lnTo>
                    <a:pt x="377189" y="299720"/>
                  </a:lnTo>
                  <a:lnTo>
                    <a:pt x="3809" y="299720"/>
                  </a:lnTo>
                  <a:lnTo>
                    <a:pt x="3809" y="298450"/>
                  </a:lnTo>
                  <a:close/>
                </a:path>
                <a:path w="377189" h="303530">
                  <a:moveTo>
                    <a:pt x="377189" y="298450"/>
                  </a:moveTo>
                  <a:lnTo>
                    <a:pt x="374650" y="298450"/>
                  </a:lnTo>
                  <a:lnTo>
                    <a:pt x="374650" y="299720"/>
                  </a:lnTo>
                  <a:lnTo>
                    <a:pt x="377189" y="299720"/>
                  </a:lnTo>
                  <a:lnTo>
                    <a:pt x="377189" y="298450"/>
                  </a:lnTo>
                  <a:close/>
                </a:path>
                <a:path w="377189" h="303530">
                  <a:moveTo>
                    <a:pt x="3809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5910"/>
                  </a:lnTo>
                  <a:close/>
                </a:path>
                <a:path w="377189" h="303530">
                  <a:moveTo>
                    <a:pt x="377189" y="295910"/>
                  </a:moveTo>
                  <a:lnTo>
                    <a:pt x="374650" y="295910"/>
                  </a:lnTo>
                  <a:lnTo>
                    <a:pt x="374650" y="297180"/>
                  </a:lnTo>
                  <a:lnTo>
                    <a:pt x="377189" y="297180"/>
                  </a:lnTo>
                  <a:lnTo>
                    <a:pt x="377189" y="295910"/>
                  </a:lnTo>
                  <a:close/>
                </a:path>
                <a:path w="377189" h="303530">
                  <a:moveTo>
                    <a:pt x="3809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92100"/>
                  </a:lnTo>
                  <a:close/>
                </a:path>
                <a:path w="377189" h="303530">
                  <a:moveTo>
                    <a:pt x="377189" y="292100"/>
                  </a:moveTo>
                  <a:lnTo>
                    <a:pt x="374650" y="292100"/>
                  </a:lnTo>
                  <a:lnTo>
                    <a:pt x="374650" y="294640"/>
                  </a:lnTo>
                  <a:lnTo>
                    <a:pt x="377189" y="294640"/>
                  </a:lnTo>
                  <a:lnTo>
                    <a:pt x="377189" y="292100"/>
                  </a:lnTo>
                  <a:close/>
                </a:path>
                <a:path w="377189" h="303530">
                  <a:moveTo>
                    <a:pt x="3809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9560"/>
                  </a:lnTo>
                  <a:close/>
                </a:path>
                <a:path w="377189" h="303530">
                  <a:moveTo>
                    <a:pt x="377189" y="289560"/>
                  </a:moveTo>
                  <a:lnTo>
                    <a:pt x="374650" y="289560"/>
                  </a:lnTo>
                  <a:lnTo>
                    <a:pt x="374650" y="290830"/>
                  </a:lnTo>
                  <a:lnTo>
                    <a:pt x="377189" y="290830"/>
                  </a:lnTo>
                  <a:lnTo>
                    <a:pt x="377189" y="289560"/>
                  </a:lnTo>
                  <a:close/>
                </a:path>
                <a:path w="377189" h="303530">
                  <a:moveTo>
                    <a:pt x="3809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5750"/>
                  </a:lnTo>
                  <a:close/>
                </a:path>
                <a:path w="377189" h="303530">
                  <a:moveTo>
                    <a:pt x="377189" y="285750"/>
                  </a:moveTo>
                  <a:lnTo>
                    <a:pt x="374650" y="285750"/>
                  </a:lnTo>
                  <a:lnTo>
                    <a:pt x="374650" y="288290"/>
                  </a:lnTo>
                  <a:lnTo>
                    <a:pt x="377189" y="288290"/>
                  </a:lnTo>
                  <a:lnTo>
                    <a:pt x="377189" y="285750"/>
                  </a:lnTo>
                  <a:close/>
                </a:path>
                <a:path w="377189" h="303530">
                  <a:moveTo>
                    <a:pt x="3809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79400"/>
                  </a:lnTo>
                  <a:close/>
                </a:path>
                <a:path w="377189" h="303530">
                  <a:moveTo>
                    <a:pt x="377189" y="279400"/>
                  </a:moveTo>
                  <a:lnTo>
                    <a:pt x="374650" y="279400"/>
                  </a:lnTo>
                  <a:lnTo>
                    <a:pt x="374650" y="284480"/>
                  </a:lnTo>
                  <a:lnTo>
                    <a:pt x="377189" y="284480"/>
                  </a:lnTo>
                  <a:lnTo>
                    <a:pt x="377189" y="279400"/>
                  </a:lnTo>
                  <a:close/>
                </a:path>
                <a:path w="377189" h="303530">
                  <a:moveTo>
                    <a:pt x="3809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6860"/>
                  </a:lnTo>
                  <a:close/>
                </a:path>
                <a:path w="377189" h="303530">
                  <a:moveTo>
                    <a:pt x="377189" y="276860"/>
                  </a:moveTo>
                  <a:lnTo>
                    <a:pt x="374650" y="276860"/>
                  </a:lnTo>
                  <a:lnTo>
                    <a:pt x="374650" y="278130"/>
                  </a:lnTo>
                  <a:lnTo>
                    <a:pt x="377189" y="278130"/>
                  </a:lnTo>
                  <a:lnTo>
                    <a:pt x="377189" y="276860"/>
                  </a:lnTo>
                  <a:close/>
                </a:path>
                <a:path w="377189" h="303530">
                  <a:moveTo>
                    <a:pt x="3809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809" y="275590"/>
                  </a:lnTo>
                  <a:lnTo>
                    <a:pt x="3809" y="273050"/>
                  </a:lnTo>
                  <a:close/>
                </a:path>
                <a:path w="377189" h="303530">
                  <a:moveTo>
                    <a:pt x="377189" y="273050"/>
                  </a:moveTo>
                  <a:lnTo>
                    <a:pt x="374650" y="273050"/>
                  </a:lnTo>
                  <a:lnTo>
                    <a:pt x="374650" y="275590"/>
                  </a:lnTo>
                  <a:lnTo>
                    <a:pt x="377189" y="275590"/>
                  </a:lnTo>
                  <a:lnTo>
                    <a:pt x="377189" y="273050"/>
                  </a:lnTo>
                  <a:close/>
                </a:path>
                <a:path w="377189" h="303530">
                  <a:moveTo>
                    <a:pt x="3809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70510"/>
                  </a:lnTo>
                  <a:close/>
                </a:path>
                <a:path w="377189" h="303530">
                  <a:moveTo>
                    <a:pt x="377189" y="270510"/>
                  </a:moveTo>
                  <a:lnTo>
                    <a:pt x="374650" y="270510"/>
                  </a:lnTo>
                  <a:lnTo>
                    <a:pt x="374650" y="271780"/>
                  </a:lnTo>
                  <a:lnTo>
                    <a:pt x="377189" y="271780"/>
                  </a:lnTo>
                  <a:lnTo>
                    <a:pt x="377189" y="270510"/>
                  </a:lnTo>
                  <a:close/>
                </a:path>
                <a:path w="377189" h="303530">
                  <a:moveTo>
                    <a:pt x="3809" y="255270"/>
                  </a:moveTo>
                  <a:lnTo>
                    <a:pt x="0" y="25527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55270"/>
                  </a:lnTo>
                  <a:close/>
                </a:path>
                <a:path w="377189" h="303530">
                  <a:moveTo>
                    <a:pt x="377189" y="255270"/>
                  </a:moveTo>
                  <a:lnTo>
                    <a:pt x="374650" y="255270"/>
                  </a:lnTo>
                  <a:lnTo>
                    <a:pt x="374650" y="269240"/>
                  </a:lnTo>
                  <a:lnTo>
                    <a:pt x="377189" y="269240"/>
                  </a:lnTo>
                  <a:lnTo>
                    <a:pt x="377189" y="25527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899920" y="1488439"/>
              <a:ext cx="370840" cy="295910"/>
            </a:xfrm>
            <a:custGeom>
              <a:avLst/>
              <a:gdLst/>
              <a:ahLst/>
              <a:cxnLst/>
              <a:rect l="l" t="t" r="r" b="b"/>
              <a:pathLst>
                <a:path w="370839" h="295910">
                  <a:moveTo>
                    <a:pt x="381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8290"/>
                  </a:lnTo>
                  <a:close/>
                </a:path>
                <a:path w="370839" h="295910">
                  <a:moveTo>
                    <a:pt x="381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5750"/>
                  </a:lnTo>
                  <a:close/>
                </a:path>
                <a:path w="370839" h="295910">
                  <a:moveTo>
                    <a:pt x="381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1940"/>
                  </a:lnTo>
                  <a:close/>
                </a:path>
                <a:path w="370839" h="295910">
                  <a:moveTo>
                    <a:pt x="3810" y="275590"/>
                  </a:moveTo>
                  <a:lnTo>
                    <a:pt x="0" y="27559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5590"/>
                  </a:lnTo>
                  <a:close/>
                </a:path>
                <a:path w="370839" h="295910">
                  <a:moveTo>
                    <a:pt x="381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73050"/>
                  </a:lnTo>
                  <a:close/>
                </a:path>
                <a:path w="370839" h="295910">
                  <a:moveTo>
                    <a:pt x="381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9240"/>
                  </a:lnTo>
                  <a:close/>
                </a:path>
                <a:path w="370839" h="295910">
                  <a:moveTo>
                    <a:pt x="381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53340"/>
                  </a:lnTo>
                  <a:lnTo>
                    <a:pt x="3810" y="46990"/>
                  </a:lnTo>
                  <a:close/>
                </a:path>
                <a:path w="370839" h="295910">
                  <a:moveTo>
                    <a:pt x="3810" y="31750"/>
                  </a:moveTo>
                  <a:lnTo>
                    <a:pt x="0" y="31750"/>
                  </a:lnTo>
                  <a:lnTo>
                    <a:pt x="0" y="45720"/>
                  </a:lnTo>
                  <a:lnTo>
                    <a:pt x="3810" y="45720"/>
                  </a:lnTo>
                  <a:lnTo>
                    <a:pt x="3810" y="31750"/>
                  </a:lnTo>
                  <a:close/>
                </a:path>
                <a:path w="370839" h="295910">
                  <a:moveTo>
                    <a:pt x="381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7940"/>
                  </a:lnTo>
                  <a:close/>
                </a:path>
                <a:path w="370839" h="295910">
                  <a:moveTo>
                    <a:pt x="3810" y="25400"/>
                  </a:moveTo>
                  <a:lnTo>
                    <a:pt x="0" y="2540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5400"/>
                  </a:lnTo>
                  <a:close/>
                </a:path>
                <a:path w="370839" h="295910">
                  <a:moveTo>
                    <a:pt x="381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5240"/>
                  </a:lnTo>
                  <a:close/>
                </a:path>
                <a:path w="370839" h="295910">
                  <a:moveTo>
                    <a:pt x="3810" y="12700"/>
                  </a:moveTo>
                  <a:lnTo>
                    <a:pt x="0" y="1270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2700"/>
                  </a:lnTo>
                  <a:close/>
                </a:path>
                <a:path w="370839" h="29591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70839" h="295910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70839" h="29591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70839" h="295910">
                  <a:moveTo>
                    <a:pt x="37084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370840" y="295910"/>
                  </a:lnTo>
                  <a:lnTo>
                    <a:pt x="370840" y="294640"/>
                  </a:lnTo>
                  <a:close/>
                </a:path>
                <a:path w="370839" h="295910">
                  <a:moveTo>
                    <a:pt x="37084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370840" y="293370"/>
                  </a:lnTo>
                  <a:lnTo>
                    <a:pt x="370840" y="292100"/>
                  </a:lnTo>
                  <a:close/>
                </a:path>
                <a:path w="370839" h="295910">
                  <a:moveTo>
                    <a:pt x="370840" y="288290"/>
                  </a:moveTo>
                  <a:lnTo>
                    <a:pt x="367030" y="288290"/>
                  </a:lnTo>
                  <a:lnTo>
                    <a:pt x="367030" y="290830"/>
                  </a:lnTo>
                  <a:lnTo>
                    <a:pt x="370840" y="290830"/>
                  </a:lnTo>
                  <a:lnTo>
                    <a:pt x="370840" y="288290"/>
                  </a:lnTo>
                  <a:close/>
                </a:path>
                <a:path w="370839" h="295910">
                  <a:moveTo>
                    <a:pt x="370840" y="285750"/>
                  </a:moveTo>
                  <a:lnTo>
                    <a:pt x="367030" y="285750"/>
                  </a:lnTo>
                  <a:lnTo>
                    <a:pt x="367030" y="287020"/>
                  </a:lnTo>
                  <a:lnTo>
                    <a:pt x="370840" y="287020"/>
                  </a:lnTo>
                  <a:lnTo>
                    <a:pt x="370840" y="285750"/>
                  </a:lnTo>
                  <a:close/>
                </a:path>
                <a:path w="370839" h="295910">
                  <a:moveTo>
                    <a:pt x="370840" y="281940"/>
                  </a:moveTo>
                  <a:lnTo>
                    <a:pt x="367030" y="281940"/>
                  </a:lnTo>
                  <a:lnTo>
                    <a:pt x="367030" y="284480"/>
                  </a:lnTo>
                  <a:lnTo>
                    <a:pt x="370840" y="284480"/>
                  </a:lnTo>
                  <a:lnTo>
                    <a:pt x="370840" y="281940"/>
                  </a:lnTo>
                  <a:close/>
                </a:path>
                <a:path w="370839" h="295910">
                  <a:moveTo>
                    <a:pt x="370840" y="275590"/>
                  </a:moveTo>
                  <a:lnTo>
                    <a:pt x="367030" y="275590"/>
                  </a:lnTo>
                  <a:lnTo>
                    <a:pt x="367030" y="280670"/>
                  </a:lnTo>
                  <a:lnTo>
                    <a:pt x="370840" y="280670"/>
                  </a:lnTo>
                  <a:lnTo>
                    <a:pt x="370840" y="275590"/>
                  </a:lnTo>
                  <a:close/>
                </a:path>
                <a:path w="370839" h="295910">
                  <a:moveTo>
                    <a:pt x="370840" y="273050"/>
                  </a:moveTo>
                  <a:lnTo>
                    <a:pt x="367030" y="273050"/>
                  </a:lnTo>
                  <a:lnTo>
                    <a:pt x="367030" y="274320"/>
                  </a:lnTo>
                  <a:lnTo>
                    <a:pt x="370840" y="274320"/>
                  </a:lnTo>
                  <a:lnTo>
                    <a:pt x="370840" y="273050"/>
                  </a:lnTo>
                  <a:close/>
                </a:path>
                <a:path w="370839" h="295910">
                  <a:moveTo>
                    <a:pt x="370840" y="269240"/>
                  </a:moveTo>
                  <a:lnTo>
                    <a:pt x="367030" y="269240"/>
                  </a:lnTo>
                  <a:lnTo>
                    <a:pt x="367030" y="271780"/>
                  </a:lnTo>
                  <a:lnTo>
                    <a:pt x="370840" y="271780"/>
                  </a:lnTo>
                  <a:lnTo>
                    <a:pt x="370840" y="269240"/>
                  </a:lnTo>
                  <a:close/>
                </a:path>
                <a:path w="370839" h="295910">
                  <a:moveTo>
                    <a:pt x="370840" y="266700"/>
                  </a:moveTo>
                  <a:lnTo>
                    <a:pt x="367030" y="266700"/>
                  </a:lnTo>
                  <a:lnTo>
                    <a:pt x="367030" y="267970"/>
                  </a:lnTo>
                  <a:lnTo>
                    <a:pt x="370840" y="267970"/>
                  </a:lnTo>
                  <a:lnTo>
                    <a:pt x="370840" y="266700"/>
                  </a:lnTo>
                  <a:close/>
                </a:path>
                <a:path w="370839" h="295910">
                  <a:moveTo>
                    <a:pt x="370840" y="251460"/>
                  </a:moveTo>
                  <a:lnTo>
                    <a:pt x="367030" y="251460"/>
                  </a:lnTo>
                  <a:lnTo>
                    <a:pt x="367030" y="265430"/>
                  </a:lnTo>
                  <a:lnTo>
                    <a:pt x="370840" y="265430"/>
                  </a:lnTo>
                  <a:lnTo>
                    <a:pt x="370840" y="251460"/>
                  </a:lnTo>
                  <a:close/>
                </a:path>
                <a:path w="370839" h="295910">
                  <a:moveTo>
                    <a:pt x="370840" y="46990"/>
                  </a:moveTo>
                  <a:lnTo>
                    <a:pt x="367030" y="46990"/>
                  </a:lnTo>
                  <a:lnTo>
                    <a:pt x="367030" y="53340"/>
                  </a:lnTo>
                  <a:lnTo>
                    <a:pt x="367030" y="250190"/>
                  </a:lnTo>
                  <a:lnTo>
                    <a:pt x="370840" y="250190"/>
                  </a:lnTo>
                  <a:lnTo>
                    <a:pt x="370840" y="53340"/>
                  </a:lnTo>
                  <a:lnTo>
                    <a:pt x="370840" y="46990"/>
                  </a:lnTo>
                  <a:close/>
                </a:path>
                <a:path w="370839" h="295910">
                  <a:moveTo>
                    <a:pt x="370840" y="31750"/>
                  </a:moveTo>
                  <a:lnTo>
                    <a:pt x="367030" y="31750"/>
                  </a:lnTo>
                  <a:lnTo>
                    <a:pt x="367030" y="45720"/>
                  </a:lnTo>
                  <a:lnTo>
                    <a:pt x="370840" y="45720"/>
                  </a:lnTo>
                  <a:lnTo>
                    <a:pt x="370840" y="31750"/>
                  </a:lnTo>
                  <a:close/>
                </a:path>
                <a:path w="370839" h="295910">
                  <a:moveTo>
                    <a:pt x="370840" y="27940"/>
                  </a:moveTo>
                  <a:lnTo>
                    <a:pt x="367030" y="27940"/>
                  </a:lnTo>
                  <a:lnTo>
                    <a:pt x="367030" y="30480"/>
                  </a:lnTo>
                  <a:lnTo>
                    <a:pt x="370840" y="30480"/>
                  </a:lnTo>
                  <a:lnTo>
                    <a:pt x="370840" y="27940"/>
                  </a:lnTo>
                  <a:close/>
                </a:path>
                <a:path w="370839" h="295910">
                  <a:moveTo>
                    <a:pt x="370840" y="25400"/>
                  </a:moveTo>
                  <a:lnTo>
                    <a:pt x="367030" y="25400"/>
                  </a:lnTo>
                  <a:lnTo>
                    <a:pt x="367030" y="26670"/>
                  </a:lnTo>
                  <a:lnTo>
                    <a:pt x="370840" y="26670"/>
                  </a:lnTo>
                  <a:lnTo>
                    <a:pt x="370840" y="25400"/>
                  </a:lnTo>
                  <a:close/>
                </a:path>
                <a:path w="370839" h="295910">
                  <a:moveTo>
                    <a:pt x="370840" y="15240"/>
                  </a:moveTo>
                  <a:lnTo>
                    <a:pt x="367030" y="15240"/>
                  </a:lnTo>
                  <a:lnTo>
                    <a:pt x="367030" y="24130"/>
                  </a:lnTo>
                  <a:lnTo>
                    <a:pt x="370840" y="24130"/>
                  </a:lnTo>
                  <a:lnTo>
                    <a:pt x="370840" y="15240"/>
                  </a:lnTo>
                  <a:close/>
                </a:path>
                <a:path w="370839" h="295910">
                  <a:moveTo>
                    <a:pt x="370840" y="12700"/>
                  </a:moveTo>
                  <a:lnTo>
                    <a:pt x="367030" y="12700"/>
                  </a:lnTo>
                  <a:lnTo>
                    <a:pt x="367030" y="13970"/>
                  </a:lnTo>
                  <a:lnTo>
                    <a:pt x="370840" y="13970"/>
                  </a:lnTo>
                  <a:lnTo>
                    <a:pt x="370840" y="12700"/>
                  </a:lnTo>
                  <a:close/>
                </a:path>
                <a:path w="370839" h="295910">
                  <a:moveTo>
                    <a:pt x="370840" y="8890"/>
                  </a:moveTo>
                  <a:lnTo>
                    <a:pt x="367030" y="8890"/>
                  </a:lnTo>
                  <a:lnTo>
                    <a:pt x="367030" y="11430"/>
                  </a:lnTo>
                  <a:lnTo>
                    <a:pt x="370840" y="11430"/>
                  </a:lnTo>
                  <a:lnTo>
                    <a:pt x="370840" y="8890"/>
                  </a:lnTo>
                  <a:close/>
                </a:path>
                <a:path w="370839" h="295910">
                  <a:moveTo>
                    <a:pt x="370840" y="6350"/>
                  </a:moveTo>
                  <a:lnTo>
                    <a:pt x="367030" y="6350"/>
                  </a:lnTo>
                  <a:lnTo>
                    <a:pt x="367030" y="7620"/>
                  </a:lnTo>
                  <a:lnTo>
                    <a:pt x="370840" y="7620"/>
                  </a:lnTo>
                  <a:lnTo>
                    <a:pt x="370840" y="6350"/>
                  </a:lnTo>
                  <a:close/>
                </a:path>
                <a:path w="370839" h="295910">
                  <a:moveTo>
                    <a:pt x="370840" y="2540"/>
                  </a:moveTo>
                  <a:lnTo>
                    <a:pt x="367030" y="2540"/>
                  </a:lnTo>
                  <a:lnTo>
                    <a:pt x="367030" y="5080"/>
                  </a:lnTo>
                  <a:lnTo>
                    <a:pt x="370840" y="5080"/>
                  </a:lnTo>
                  <a:lnTo>
                    <a:pt x="370840" y="2540"/>
                  </a:lnTo>
                  <a:close/>
                </a:path>
                <a:path w="370839" h="295910">
                  <a:moveTo>
                    <a:pt x="3708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0840" y="1270"/>
                  </a:lnTo>
                  <a:lnTo>
                    <a:pt x="370840" y="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903730" y="1490979"/>
              <a:ext cx="363220" cy="288290"/>
            </a:xfrm>
            <a:custGeom>
              <a:avLst/>
              <a:gdLst/>
              <a:ahLst/>
              <a:cxnLst/>
              <a:rect l="l" t="t" r="r" b="b"/>
              <a:pathLst>
                <a:path w="363219" h="288289">
                  <a:moveTo>
                    <a:pt x="381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3210"/>
                  </a:lnTo>
                  <a:close/>
                </a:path>
                <a:path w="363219" h="288289">
                  <a:moveTo>
                    <a:pt x="381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9400"/>
                  </a:lnTo>
                  <a:close/>
                </a:path>
                <a:path w="363219" h="288289">
                  <a:moveTo>
                    <a:pt x="3810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63219" h="288289">
                  <a:moveTo>
                    <a:pt x="381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70510"/>
                  </a:lnTo>
                  <a:close/>
                </a:path>
                <a:path w="363219" h="288289">
                  <a:moveTo>
                    <a:pt x="381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6700"/>
                  </a:lnTo>
                  <a:close/>
                </a:path>
                <a:path w="363219" h="288289">
                  <a:moveTo>
                    <a:pt x="381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4160"/>
                  </a:lnTo>
                  <a:close/>
                </a:path>
                <a:path w="363219" h="288289">
                  <a:moveTo>
                    <a:pt x="3810" y="248920"/>
                  </a:moveTo>
                  <a:lnTo>
                    <a:pt x="0" y="24892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48920"/>
                  </a:lnTo>
                  <a:close/>
                </a:path>
                <a:path w="363219" h="288289">
                  <a:moveTo>
                    <a:pt x="381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50800"/>
                  </a:lnTo>
                  <a:lnTo>
                    <a:pt x="3810" y="44450"/>
                  </a:lnTo>
                  <a:close/>
                </a:path>
                <a:path w="363219" h="288289">
                  <a:moveTo>
                    <a:pt x="3810" y="29210"/>
                  </a:moveTo>
                  <a:lnTo>
                    <a:pt x="0" y="2921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29210"/>
                  </a:lnTo>
                  <a:close/>
                </a:path>
                <a:path w="363219" h="288289">
                  <a:moveTo>
                    <a:pt x="381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5400"/>
                  </a:lnTo>
                  <a:close/>
                </a:path>
                <a:path w="363219" h="288289">
                  <a:moveTo>
                    <a:pt x="381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2860"/>
                  </a:lnTo>
                  <a:close/>
                </a:path>
                <a:path w="363219" h="288289">
                  <a:moveTo>
                    <a:pt x="3810" y="12700"/>
                  </a:moveTo>
                  <a:lnTo>
                    <a:pt x="0" y="1270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2700"/>
                  </a:lnTo>
                  <a:close/>
                </a:path>
                <a:path w="363219" h="288289">
                  <a:moveTo>
                    <a:pt x="3810" y="10160"/>
                  </a:moveTo>
                  <a:lnTo>
                    <a:pt x="0" y="1016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10160"/>
                  </a:lnTo>
                  <a:close/>
                </a:path>
                <a:path w="363219" h="288289">
                  <a:moveTo>
                    <a:pt x="3810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6350"/>
                  </a:lnTo>
                  <a:close/>
                </a:path>
                <a:path w="363219" h="28828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63219" h="288289">
                  <a:moveTo>
                    <a:pt x="36322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63220" y="288290"/>
                  </a:lnTo>
                  <a:lnTo>
                    <a:pt x="363220" y="285750"/>
                  </a:lnTo>
                  <a:close/>
                </a:path>
                <a:path w="363219" h="288289">
                  <a:moveTo>
                    <a:pt x="363220" y="283210"/>
                  </a:moveTo>
                  <a:lnTo>
                    <a:pt x="359410" y="283210"/>
                  </a:lnTo>
                  <a:lnTo>
                    <a:pt x="359410" y="284480"/>
                  </a:lnTo>
                  <a:lnTo>
                    <a:pt x="363220" y="284480"/>
                  </a:lnTo>
                  <a:lnTo>
                    <a:pt x="363220" y="283210"/>
                  </a:lnTo>
                  <a:close/>
                </a:path>
                <a:path w="363219" h="288289">
                  <a:moveTo>
                    <a:pt x="363220" y="279400"/>
                  </a:moveTo>
                  <a:lnTo>
                    <a:pt x="359410" y="279400"/>
                  </a:lnTo>
                  <a:lnTo>
                    <a:pt x="359410" y="281940"/>
                  </a:lnTo>
                  <a:lnTo>
                    <a:pt x="363220" y="281940"/>
                  </a:lnTo>
                  <a:lnTo>
                    <a:pt x="363220" y="279400"/>
                  </a:lnTo>
                  <a:close/>
                </a:path>
                <a:path w="363219" h="288289">
                  <a:moveTo>
                    <a:pt x="363220" y="273050"/>
                  </a:moveTo>
                  <a:lnTo>
                    <a:pt x="359410" y="273050"/>
                  </a:lnTo>
                  <a:lnTo>
                    <a:pt x="359410" y="278130"/>
                  </a:lnTo>
                  <a:lnTo>
                    <a:pt x="363220" y="278130"/>
                  </a:lnTo>
                  <a:lnTo>
                    <a:pt x="363220" y="273050"/>
                  </a:lnTo>
                  <a:close/>
                </a:path>
                <a:path w="363219" h="288289">
                  <a:moveTo>
                    <a:pt x="363220" y="270510"/>
                  </a:moveTo>
                  <a:lnTo>
                    <a:pt x="359410" y="270510"/>
                  </a:lnTo>
                  <a:lnTo>
                    <a:pt x="359410" y="271780"/>
                  </a:lnTo>
                  <a:lnTo>
                    <a:pt x="363220" y="271780"/>
                  </a:lnTo>
                  <a:lnTo>
                    <a:pt x="363220" y="270510"/>
                  </a:lnTo>
                  <a:close/>
                </a:path>
                <a:path w="363219" h="288289">
                  <a:moveTo>
                    <a:pt x="363220" y="266700"/>
                  </a:moveTo>
                  <a:lnTo>
                    <a:pt x="359410" y="266700"/>
                  </a:lnTo>
                  <a:lnTo>
                    <a:pt x="359410" y="269240"/>
                  </a:lnTo>
                  <a:lnTo>
                    <a:pt x="363220" y="269240"/>
                  </a:lnTo>
                  <a:lnTo>
                    <a:pt x="363220" y="266700"/>
                  </a:lnTo>
                  <a:close/>
                </a:path>
                <a:path w="363219" h="288289">
                  <a:moveTo>
                    <a:pt x="363220" y="264160"/>
                  </a:moveTo>
                  <a:lnTo>
                    <a:pt x="359410" y="264160"/>
                  </a:lnTo>
                  <a:lnTo>
                    <a:pt x="359410" y="265430"/>
                  </a:lnTo>
                  <a:lnTo>
                    <a:pt x="363220" y="265430"/>
                  </a:lnTo>
                  <a:lnTo>
                    <a:pt x="363220" y="264160"/>
                  </a:lnTo>
                  <a:close/>
                </a:path>
                <a:path w="363219" h="288289">
                  <a:moveTo>
                    <a:pt x="363220" y="248920"/>
                  </a:moveTo>
                  <a:lnTo>
                    <a:pt x="359410" y="248920"/>
                  </a:lnTo>
                  <a:lnTo>
                    <a:pt x="359410" y="262890"/>
                  </a:lnTo>
                  <a:lnTo>
                    <a:pt x="363220" y="262890"/>
                  </a:lnTo>
                  <a:lnTo>
                    <a:pt x="363220" y="248920"/>
                  </a:lnTo>
                  <a:close/>
                </a:path>
                <a:path w="363219" h="288289">
                  <a:moveTo>
                    <a:pt x="363220" y="44450"/>
                  </a:moveTo>
                  <a:lnTo>
                    <a:pt x="359410" y="44450"/>
                  </a:lnTo>
                  <a:lnTo>
                    <a:pt x="359410" y="247650"/>
                  </a:lnTo>
                  <a:lnTo>
                    <a:pt x="363220" y="247650"/>
                  </a:lnTo>
                  <a:lnTo>
                    <a:pt x="363220" y="44450"/>
                  </a:lnTo>
                  <a:close/>
                </a:path>
                <a:path w="363219" h="288289">
                  <a:moveTo>
                    <a:pt x="363220" y="29210"/>
                  </a:moveTo>
                  <a:lnTo>
                    <a:pt x="359410" y="29210"/>
                  </a:lnTo>
                  <a:lnTo>
                    <a:pt x="359410" y="43180"/>
                  </a:lnTo>
                  <a:lnTo>
                    <a:pt x="363220" y="43180"/>
                  </a:lnTo>
                  <a:lnTo>
                    <a:pt x="363220" y="29210"/>
                  </a:lnTo>
                  <a:close/>
                </a:path>
                <a:path w="363219" h="288289">
                  <a:moveTo>
                    <a:pt x="363220" y="25400"/>
                  </a:moveTo>
                  <a:lnTo>
                    <a:pt x="359410" y="25400"/>
                  </a:lnTo>
                  <a:lnTo>
                    <a:pt x="359410" y="27940"/>
                  </a:lnTo>
                  <a:lnTo>
                    <a:pt x="363220" y="27940"/>
                  </a:lnTo>
                  <a:lnTo>
                    <a:pt x="363220" y="25400"/>
                  </a:lnTo>
                  <a:close/>
                </a:path>
                <a:path w="363219" h="288289">
                  <a:moveTo>
                    <a:pt x="363220" y="22860"/>
                  </a:moveTo>
                  <a:lnTo>
                    <a:pt x="359410" y="22860"/>
                  </a:lnTo>
                  <a:lnTo>
                    <a:pt x="359410" y="24130"/>
                  </a:lnTo>
                  <a:lnTo>
                    <a:pt x="363220" y="24130"/>
                  </a:lnTo>
                  <a:lnTo>
                    <a:pt x="363220" y="22860"/>
                  </a:lnTo>
                  <a:close/>
                </a:path>
                <a:path w="363219" h="288289">
                  <a:moveTo>
                    <a:pt x="363220" y="12700"/>
                  </a:moveTo>
                  <a:lnTo>
                    <a:pt x="359410" y="12700"/>
                  </a:lnTo>
                  <a:lnTo>
                    <a:pt x="359410" y="21590"/>
                  </a:lnTo>
                  <a:lnTo>
                    <a:pt x="363220" y="21590"/>
                  </a:lnTo>
                  <a:lnTo>
                    <a:pt x="363220" y="12700"/>
                  </a:lnTo>
                  <a:close/>
                </a:path>
                <a:path w="363219" h="288289">
                  <a:moveTo>
                    <a:pt x="363220" y="10160"/>
                  </a:moveTo>
                  <a:lnTo>
                    <a:pt x="359410" y="10160"/>
                  </a:lnTo>
                  <a:lnTo>
                    <a:pt x="359410" y="11430"/>
                  </a:lnTo>
                  <a:lnTo>
                    <a:pt x="363220" y="11430"/>
                  </a:lnTo>
                  <a:lnTo>
                    <a:pt x="363220" y="10160"/>
                  </a:lnTo>
                  <a:close/>
                </a:path>
                <a:path w="363219" h="288289">
                  <a:moveTo>
                    <a:pt x="363220" y="6350"/>
                  </a:moveTo>
                  <a:lnTo>
                    <a:pt x="359410" y="6350"/>
                  </a:lnTo>
                  <a:lnTo>
                    <a:pt x="359410" y="8890"/>
                  </a:lnTo>
                  <a:lnTo>
                    <a:pt x="363220" y="8890"/>
                  </a:lnTo>
                  <a:lnTo>
                    <a:pt x="363220" y="6350"/>
                  </a:lnTo>
                  <a:close/>
                </a:path>
                <a:path w="363219" h="288289">
                  <a:moveTo>
                    <a:pt x="363220" y="3810"/>
                  </a:moveTo>
                  <a:lnTo>
                    <a:pt x="359410" y="3810"/>
                  </a:lnTo>
                  <a:lnTo>
                    <a:pt x="359410" y="5080"/>
                  </a:lnTo>
                  <a:lnTo>
                    <a:pt x="363220" y="5080"/>
                  </a:lnTo>
                  <a:lnTo>
                    <a:pt x="363220" y="3810"/>
                  </a:lnTo>
                  <a:close/>
                </a:path>
                <a:path w="363219" h="288289">
                  <a:moveTo>
                    <a:pt x="36322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63220" y="2540"/>
                  </a:lnTo>
                  <a:lnTo>
                    <a:pt x="363220" y="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907540" y="1494789"/>
              <a:ext cx="355600" cy="280670"/>
            </a:xfrm>
            <a:custGeom>
              <a:avLst/>
              <a:gdLst/>
              <a:ahLst/>
              <a:cxnLst/>
              <a:rect l="l" t="t" r="r" b="b"/>
              <a:pathLst>
                <a:path w="355600" h="280669">
                  <a:moveTo>
                    <a:pt x="254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2540" y="278130"/>
                  </a:lnTo>
                  <a:lnTo>
                    <a:pt x="2540" y="275590"/>
                  </a:lnTo>
                  <a:close/>
                </a:path>
                <a:path w="355600" h="280669">
                  <a:moveTo>
                    <a:pt x="2540" y="269240"/>
                  </a:moveTo>
                  <a:lnTo>
                    <a:pt x="0" y="269240"/>
                  </a:lnTo>
                  <a:lnTo>
                    <a:pt x="0" y="274320"/>
                  </a:lnTo>
                  <a:lnTo>
                    <a:pt x="2540" y="274320"/>
                  </a:lnTo>
                  <a:lnTo>
                    <a:pt x="2540" y="269240"/>
                  </a:lnTo>
                  <a:close/>
                </a:path>
                <a:path w="355600" h="280669">
                  <a:moveTo>
                    <a:pt x="254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2540" y="267970"/>
                  </a:lnTo>
                  <a:lnTo>
                    <a:pt x="2540" y="266700"/>
                  </a:lnTo>
                  <a:close/>
                </a:path>
                <a:path w="355600" h="280669">
                  <a:moveTo>
                    <a:pt x="254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2540" y="265430"/>
                  </a:lnTo>
                  <a:lnTo>
                    <a:pt x="2540" y="262890"/>
                  </a:lnTo>
                  <a:close/>
                </a:path>
                <a:path w="355600" h="280669">
                  <a:moveTo>
                    <a:pt x="254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2540" y="261620"/>
                  </a:lnTo>
                  <a:lnTo>
                    <a:pt x="2540" y="260350"/>
                  </a:lnTo>
                  <a:close/>
                </a:path>
                <a:path w="355600" h="280669">
                  <a:moveTo>
                    <a:pt x="2540" y="245110"/>
                  </a:moveTo>
                  <a:lnTo>
                    <a:pt x="0" y="245110"/>
                  </a:lnTo>
                  <a:lnTo>
                    <a:pt x="0" y="259080"/>
                  </a:lnTo>
                  <a:lnTo>
                    <a:pt x="2540" y="259080"/>
                  </a:lnTo>
                  <a:lnTo>
                    <a:pt x="2540" y="245110"/>
                  </a:lnTo>
                  <a:close/>
                </a:path>
                <a:path w="355600" h="280669">
                  <a:moveTo>
                    <a:pt x="254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0" y="243840"/>
                  </a:lnTo>
                  <a:lnTo>
                    <a:pt x="2540" y="243840"/>
                  </a:lnTo>
                  <a:lnTo>
                    <a:pt x="2540" y="46990"/>
                  </a:lnTo>
                  <a:lnTo>
                    <a:pt x="2540" y="40640"/>
                  </a:lnTo>
                  <a:close/>
                </a:path>
                <a:path w="355600" h="280669">
                  <a:moveTo>
                    <a:pt x="2540" y="25400"/>
                  </a:moveTo>
                  <a:lnTo>
                    <a:pt x="0" y="25400"/>
                  </a:lnTo>
                  <a:lnTo>
                    <a:pt x="0" y="39370"/>
                  </a:lnTo>
                  <a:lnTo>
                    <a:pt x="2540" y="39370"/>
                  </a:lnTo>
                  <a:lnTo>
                    <a:pt x="2540" y="25400"/>
                  </a:lnTo>
                  <a:close/>
                </a:path>
                <a:path w="355600" h="280669">
                  <a:moveTo>
                    <a:pt x="254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540" y="24130"/>
                  </a:lnTo>
                  <a:lnTo>
                    <a:pt x="2540" y="21590"/>
                  </a:lnTo>
                  <a:close/>
                </a:path>
                <a:path w="355600" h="280669">
                  <a:moveTo>
                    <a:pt x="2540" y="19050"/>
                  </a:moveTo>
                  <a:lnTo>
                    <a:pt x="0" y="19050"/>
                  </a:lnTo>
                  <a:lnTo>
                    <a:pt x="0" y="20320"/>
                  </a:lnTo>
                  <a:lnTo>
                    <a:pt x="2540" y="20320"/>
                  </a:lnTo>
                  <a:lnTo>
                    <a:pt x="2540" y="19050"/>
                  </a:lnTo>
                  <a:close/>
                </a:path>
                <a:path w="355600" h="280669">
                  <a:moveTo>
                    <a:pt x="2540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8890"/>
                  </a:lnTo>
                  <a:close/>
                </a:path>
                <a:path w="355600" h="280669">
                  <a:moveTo>
                    <a:pt x="254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2540" y="7620"/>
                  </a:lnTo>
                  <a:lnTo>
                    <a:pt x="2540" y="6350"/>
                  </a:lnTo>
                  <a:close/>
                </a:path>
                <a:path w="355600" h="280669">
                  <a:moveTo>
                    <a:pt x="254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2540"/>
                  </a:lnTo>
                  <a:close/>
                </a:path>
                <a:path w="355600" h="280669">
                  <a:moveTo>
                    <a:pt x="35560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355600" y="280670"/>
                  </a:lnTo>
                  <a:lnTo>
                    <a:pt x="355600" y="279400"/>
                  </a:lnTo>
                  <a:close/>
                </a:path>
                <a:path w="355600" h="280669">
                  <a:moveTo>
                    <a:pt x="355600" y="275590"/>
                  </a:moveTo>
                  <a:lnTo>
                    <a:pt x="351790" y="275590"/>
                  </a:lnTo>
                  <a:lnTo>
                    <a:pt x="351790" y="278130"/>
                  </a:lnTo>
                  <a:lnTo>
                    <a:pt x="355600" y="278130"/>
                  </a:lnTo>
                  <a:lnTo>
                    <a:pt x="355600" y="275590"/>
                  </a:lnTo>
                  <a:close/>
                </a:path>
                <a:path w="355600" h="280669">
                  <a:moveTo>
                    <a:pt x="355600" y="269240"/>
                  </a:moveTo>
                  <a:lnTo>
                    <a:pt x="351790" y="269240"/>
                  </a:lnTo>
                  <a:lnTo>
                    <a:pt x="351790" y="274320"/>
                  </a:lnTo>
                  <a:lnTo>
                    <a:pt x="355600" y="274320"/>
                  </a:lnTo>
                  <a:lnTo>
                    <a:pt x="355600" y="269240"/>
                  </a:lnTo>
                  <a:close/>
                </a:path>
                <a:path w="355600" h="280669">
                  <a:moveTo>
                    <a:pt x="355600" y="266700"/>
                  </a:moveTo>
                  <a:lnTo>
                    <a:pt x="351790" y="266700"/>
                  </a:lnTo>
                  <a:lnTo>
                    <a:pt x="351790" y="267970"/>
                  </a:lnTo>
                  <a:lnTo>
                    <a:pt x="355600" y="267970"/>
                  </a:lnTo>
                  <a:lnTo>
                    <a:pt x="355600" y="266700"/>
                  </a:lnTo>
                  <a:close/>
                </a:path>
                <a:path w="355600" h="280669">
                  <a:moveTo>
                    <a:pt x="355600" y="262890"/>
                  </a:moveTo>
                  <a:lnTo>
                    <a:pt x="351790" y="262890"/>
                  </a:lnTo>
                  <a:lnTo>
                    <a:pt x="351790" y="265430"/>
                  </a:lnTo>
                  <a:lnTo>
                    <a:pt x="355600" y="265430"/>
                  </a:lnTo>
                  <a:lnTo>
                    <a:pt x="355600" y="262890"/>
                  </a:lnTo>
                  <a:close/>
                </a:path>
                <a:path w="355600" h="280669">
                  <a:moveTo>
                    <a:pt x="355600" y="260350"/>
                  </a:moveTo>
                  <a:lnTo>
                    <a:pt x="351790" y="260350"/>
                  </a:lnTo>
                  <a:lnTo>
                    <a:pt x="351790" y="261620"/>
                  </a:lnTo>
                  <a:lnTo>
                    <a:pt x="355600" y="261620"/>
                  </a:lnTo>
                  <a:lnTo>
                    <a:pt x="355600" y="260350"/>
                  </a:lnTo>
                  <a:close/>
                </a:path>
                <a:path w="355600" h="280669">
                  <a:moveTo>
                    <a:pt x="355600" y="245110"/>
                  </a:moveTo>
                  <a:lnTo>
                    <a:pt x="351790" y="245110"/>
                  </a:lnTo>
                  <a:lnTo>
                    <a:pt x="351790" y="259080"/>
                  </a:lnTo>
                  <a:lnTo>
                    <a:pt x="355600" y="259080"/>
                  </a:lnTo>
                  <a:lnTo>
                    <a:pt x="355600" y="245110"/>
                  </a:lnTo>
                  <a:close/>
                </a:path>
                <a:path w="355600" h="280669">
                  <a:moveTo>
                    <a:pt x="355600" y="40640"/>
                  </a:moveTo>
                  <a:lnTo>
                    <a:pt x="351790" y="40640"/>
                  </a:lnTo>
                  <a:lnTo>
                    <a:pt x="351790" y="46990"/>
                  </a:lnTo>
                  <a:lnTo>
                    <a:pt x="351790" y="243840"/>
                  </a:lnTo>
                  <a:lnTo>
                    <a:pt x="355600" y="243840"/>
                  </a:lnTo>
                  <a:lnTo>
                    <a:pt x="355600" y="46990"/>
                  </a:lnTo>
                  <a:lnTo>
                    <a:pt x="355600" y="40640"/>
                  </a:lnTo>
                  <a:close/>
                </a:path>
                <a:path w="355600" h="280669">
                  <a:moveTo>
                    <a:pt x="355600" y="25400"/>
                  </a:moveTo>
                  <a:lnTo>
                    <a:pt x="351790" y="25400"/>
                  </a:lnTo>
                  <a:lnTo>
                    <a:pt x="351790" y="39370"/>
                  </a:lnTo>
                  <a:lnTo>
                    <a:pt x="355600" y="39370"/>
                  </a:lnTo>
                  <a:lnTo>
                    <a:pt x="355600" y="25400"/>
                  </a:lnTo>
                  <a:close/>
                </a:path>
                <a:path w="355600" h="280669">
                  <a:moveTo>
                    <a:pt x="355600" y="21590"/>
                  </a:moveTo>
                  <a:lnTo>
                    <a:pt x="351790" y="21590"/>
                  </a:lnTo>
                  <a:lnTo>
                    <a:pt x="351790" y="24130"/>
                  </a:lnTo>
                  <a:lnTo>
                    <a:pt x="355600" y="24130"/>
                  </a:lnTo>
                  <a:lnTo>
                    <a:pt x="355600" y="21590"/>
                  </a:lnTo>
                  <a:close/>
                </a:path>
                <a:path w="355600" h="280669">
                  <a:moveTo>
                    <a:pt x="355600" y="19050"/>
                  </a:moveTo>
                  <a:lnTo>
                    <a:pt x="351790" y="19050"/>
                  </a:lnTo>
                  <a:lnTo>
                    <a:pt x="351790" y="20320"/>
                  </a:lnTo>
                  <a:lnTo>
                    <a:pt x="355600" y="20320"/>
                  </a:lnTo>
                  <a:lnTo>
                    <a:pt x="355600" y="19050"/>
                  </a:lnTo>
                  <a:close/>
                </a:path>
                <a:path w="355600" h="280669">
                  <a:moveTo>
                    <a:pt x="355600" y="8890"/>
                  </a:moveTo>
                  <a:lnTo>
                    <a:pt x="351790" y="8890"/>
                  </a:lnTo>
                  <a:lnTo>
                    <a:pt x="351790" y="17780"/>
                  </a:lnTo>
                  <a:lnTo>
                    <a:pt x="355600" y="17780"/>
                  </a:lnTo>
                  <a:lnTo>
                    <a:pt x="355600" y="8890"/>
                  </a:lnTo>
                  <a:close/>
                </a:path>
                <a:path w="355600" h="280669">
                  <a:moveTo>
                    <a:pt x="355600" y="6350"/>
                  </a:moveTo>
                  <a:lnTo>
                    <a:pt x="351790" y="6350"/>
                  </a:lnTo>
                  <a:lnTo>
                    <a:pt x="351790" y="7620"/>
                  </a:lnTo>
                  <a:lnTo>
                    <a:pt x="355600" y="7620"/>
                  </a:lnTo>
                  <a:lnTo>
                    <a:pt x="355600" y="6350"/>
                  </a:lnTo>
                  <a:close/>
                </a:path>
                <a:path w="355600" h="280669">
                  <a:moveTo>
                    <a:pt x="355600" y="2540"/>
                  </a:moveTo>
                  <a:lnTo>
                    <a:pt x="351790" y="2540"/>
                  </a:lnTo>
                  <a:lnTo>
                    <a:pt x="351790" y="5080"/>
                  </a:lnTo>
                  <a:lnTo>
                    <a:pt x="355600" y="5080"/>
                  </a:lnTo>
                  <a:lnTo>
                    <a:pt x="355600" y="2540"/>
                  </a:lnTo>
                  <a:close/>
                </a:path>
                <a:path w="355600" h="280669">
                  <a:moveTo>
                    <a:pt x="3556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55600" y="1270"/>
                  </a:lnTo>
                  <a:lnTo>
                    <a:pt x="355600" y="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910080" y="149732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5589">
                  <a:moveTo>
                    <a:pt x="381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4160"/>
                  </a:lnTo>
                  <a:close/>
                </a:path>
                <a:path w="349250" h="275589">
                  <a:moveTo>
                    <a:pt x="381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60350"/>
                  </a:lnTo>
                  <a:close/>
                </a:path>
                <a:path w="349250" h="275589">
                  <a:moveTo>
                    <a:pt x="3810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7810"/>
                  </a:lnTo>
                  <a:close/>
                </a:path>
                <a:path w="349250" h="275589">
                  <a:moveTo>
                    <a:pt x="3810" y="242570"/>
                  </a:moveTo>
                  <a:lnTo>
                    <a:pt x="0" y="24257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42570"/>
                  </a:lnTo>
                  <a:close/>
                </a:path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810" y="22860"/>
                  </a:moveTo>
                  <a:lnTo>
                    <a:pt x="0" y="2286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22860"/>
                  </a:lnTo>
                  <a:close/>
                </a:path>
                <a:path w="34925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9050"/>
                  </a:lnTo>
                  <a:close/>
                </a:path>
                <a:path w="349250" h="275589">
                  <a:moveTo>
                    <a:pt x="381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49250" h="275589">
                  <a:moveTo>
                    <a:pt x="34925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5440" y="266700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64160"/>
                  </a:moveTo>
                  <a:lnTo>
                    <a:pt x="345440" y="264160"/>
                  </a:lnTo>
                  <a:lnTo>
                    <a:pt x="345440" y="265430"/>
                  </a:lnTo>
                  <a:lnTo>
                    <a:pt x="349250" y="265430"/>
                  </a:lnTo>
                  <a:lnTo>
                    <a:pt x="349250" y="26416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5440" y="260350"/>
                  </a:lnTo>
                  <a:lnTo>
                    <a:pt x="345440" y="262890"/>
                  </a:lnTo>
                  <a:lnTo>
                    <a:pt x="349250" y="262890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349250" y="257810"/>
                  </a:moveTo>
                  <a:lnTo>
                    <a:pt x="345440" y="257810"/>
                  </a:lnTo>
                  <a:lnTo>
                    <a:pt x="345440" y="259080"/>
                  </a:lnTo>
                  <a:lnTo>
                    <a:pt x="349250" y="259080"/>
                  </a:lnTo>
                  <a:lnTo>
                    <a:pt x="349250" y="257810"/>
                  </a:lnTo>
                  <a:close/>
                </a:path>
                <a:path w="349250" h="275589">
                  <a:moveTo>
                    <a:pt x="349250" y="242570"/>
                  </a:moveTo>
                  <a:lnTo>
                    <a:pt x="345440" y="242570"/>
                  </a:lnTo>
                  <a:lnTo>
                    <a:pt x="345440" y="256540"/>
                  </a:lnTo>
                  <a:lnTo>
                    <a:pt x="349250" y="256540"/>
                  </a:lnTo>
                  <a:lnTo>
                    <a:pt x="349250" y="24257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40" y="38100"/>
                  </a:lnTo>
                  <a:lnTo>
                    <a:pt x="345440" y="44450"/>
                  </a:lnTo>
                  <a:lnTo>
                    <a:pt x="345440" y="241300"/>
                  </a:lnTo>
                  <a:lnTo>
                    <a:pt x="349250" y="241300"/>
                  </a:lnTo>
                  <a:lnTo>
                    <a:pt x="349250" y="4445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49250" y="22860"/>
                  </a:moveTo>
                  <a:lnTo>
                    <a:pt x="345440" y="22860"/>
                  </a:lnTo>
                  <a:lnTo>
                    <a:pt x="345440" y="36830"/>
                  </a:lnTo>
                  <a:lnTo>
                    <a:pt x="349250" y="36830"/>
                  </a:lnTo>
                  <a:lnTo>
                    <a:pt x="349250" y="2286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21590"/>
                  </a:lnTo>
                  <a:lnTo>
                    <a:pt x="349250" y="2159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49250" y="16510"/>
                  </a:moveTo>
                  <a:lnTo>
                    <a:pt x="345440" y="16510"/>
                  </a:lnTo>
                  <a:lnTo>
                    <a:pt x="345440" y="17780"/>
                  </a:lnTo>
                  <a:lnTo>
                    <a:pt x="349250" y="17780"/>
                  </a:lnTo>
                  <a:lnTo>
                    <a:pt x="349250" y="1651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5240"/>
                  </a:lnTo>
                  <a:lnTo>
                    <a:pt x="349250" y="1524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5080"/>
                  </a:lnTo>
                  <a:lnTo>
                    <a:pt x="349250" y="508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49250" y="254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913890" y="150114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30" h="267969">
                  <a:moveTo>
                    <a:pt x="381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89"/>
                  </a:lnTo>
                  <a:close/>
                </a:path>
                <a:path w="341630" h="267969">
                  <a:moveTo>
                    <a:pt x="341630" y="34289"/>
                  </a:moveTo>
                  <a:lnTo>
                    <a:pt x="337820" y="34289"/>
                  </a:lnTo>
                  <a:lnTo>
                    <a:pt x="337820" y="40639"/>
                  </a:lnTo>
                  <a:lnTo>
                    <a:pt x="341630" y="40639"/>
                  </a:lnTo>
                  <a:lnTo>
                    <a:pt x="341630" y="34289"/>
                  </a:lnTo>
                  <a:close/>
                </a:path>
                <a:path w="341630" h="267969">
                  <a:moveTo>
                    <a:pt x="3810" y="19050"/>
                  </a:moveTo>
                  <a:lnTo>
                    <a:pt x="0" y="1905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19050"/>
                  </a:lnTo>
                  <a:close/>
                </a:path>
                <a:path w="341630" h="267969">
                  <a:moveTo>
                    <a:pt x="341630" y="19050"/>
                  </a:moveTo>
                  <a:lnTo>
                    <a:pt x="337820" y="19050"/>
                  </a:lnTo>
                  <a:lnTo>
                    <a:pt x="337820" y="33019"/>
                  </a:lnTo>
                  <a:lnTo>
                    <a:pt x="341630" y="33019"/>
                  </a:lnTo>
                  <a:lnTo>
                    <a:pt x="341630" y="19050"/>
                  </a:lnTo>
                  <a:close/>
                </a:path>
                <a:path w="341630" h="26796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41630" h="267969">
                  <a:moveTo>
                    <a:pt x="341630" y="15239"/>
                  </a:moveTo>
                  <a:lnTo>
                    <a:pt x="337820" y="15239"/>
                  </a:lnTo>
                  <a:lnTo>
                    <a:pt x="337820" y="17779"/>
                  </a:lnTo>
                  <a:lnTo>
                    <a:pt x="341630" y="17779"/>
                  </a:lnTo>
                  <a:lnTo>
                    <a:pt x="341630" y="15239"/>
                  </a:lnTo>
                  <a:close/>
                </a:path>
                <a:path w="341630" h="2679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41630" h="267969">
                  <a:moveTo>
                    <a:pt x="341630" y="12700"/>
                  </a:moveTo>
                  <a:lnTo>
                    <a:pt x="337820" y="12700"/>
                  </a:lnTo>
                  <a:lnTo>
                    <a:pt x="337820" y="13969"/>
                  </a:lnTo>
                  <a:lnTo>
                    <a:pt x="341630" y="13969"/>
                  </a:lnTo>
                  <a:lnTo>
                    <a:pt x="341630" y="12700"/>
                  </a:lnTo>
                  <a:close/>
                </a:path>
                <a:path w="341630" h="267969">
                  <a:moveTo>
                    <a:pt x="341630" y="2539"/>
                  </a:moveTo>
                  <a:lnTo>
                    <a:pt x="0" y="253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2539"/>
                  </a:lnTo>
                  <a:close/>
                </a:path>
                <a:path w="341630" h="267969">
                  <a:moveTo>
                    <a:pt x="341630" y="3810"/>
                  </a:moveTo>
                  <a:lnTo>
                    <a:pt x="337820" y="3810"/>
                  </a:lnTo>
                  <a:lnTo>
                    <a:pt x="337820" y="11429"/>
                  </a:lnTo>
                  <a:lnTo>
                    <a:pt x="341630" y="11429"/>
                  </a:lnTo>
                  <a:lnTo>
                    <a:pt x="341630" y="3810"/>
                  </a:lnTo>
                  <a:close/>
                </a:path>
                <a:path w="341630" h="267969">
                  <a:moveTo>
                    <a:pt x="3416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30" y="1269"/>
                  </a:lnTo>
                  <a:lnTo>
                    <a:pt x="341630" y="0"/>
                  </a:lnTo>
                  <a:close/>
                </a:path>
                <a:path w="341630" h="267969">
                  <a:moveTo>
                    <a:pt x="3810" y="40640"/>
                  </a:moveTo>
                  <a:lnTo>
                    <a:pt x="0" y="406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40640"/>
                  </a:lnTo>
                  <a:close/>
                </a:path>
                <a:path w="341630" h="267969">
                  <a:moveTo>
                    <a:pt x="341630" y="40640"/>
                  </a:moveTo>
                  <a:lnTo>
                    <a:pt x="337820" y="40640"/>
                  </a:lnTo>
                  <a:lnTo>
                    <a:pt x="337820" y="72389"/>
                  </a:lnTo>
                  <a:lnTo>
                    <a:pt x="341630" y="72389"/>
                  </a:lnTo>
                  <a:lnTo>
                    <a:pt x="341630" y="40640"/>
                  </a:lnTo>
                  <a:close/>
                </a:path>
                <a:path w="341630" h="267969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41630" h="267969">
                  <a:moveTo>
                    <a:pt x="341630" y="72390"/>
                  </a:moveTo>
                  <a:lnTo>
                    <a:pt x="337820" y="72390"/>
                  </a:lnTo>
                  <a:lnTo>
                    <a:pt x="337820" y="78739"/>
                  </a:lnTo>
                  <a:lnTo>
                    <a:pt x="341630" y="78739"/>
                  </a:lnTo>
                  <a:lnTo>
                    <a:pt x="341630" y="72390"/>
                  </a:lnTo>
                  <a:close/>
                </a:path>
                <a:path w="341630" h="267969">
                  <a:moveTo>
                    <a:pt x="3810" y="78740"/>
                  </a:moveTo>
                  <a:lnTo>
                    <a:pt x="0" y="787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78740"/>
                  </a:lnTo>
                  <a:close/>
                </a:path>
                <a:path w="341630" h="267969">
                  <a:moveTo>
                    <a:pt x="341630" y="78740"/>
                  </a:moveTo>
                  <a:lnTo>
                    <a:pt x="337820" y="78740"/>
                  </a:lnTo>
                  <a:lnTo>
                    <a:pt x="337820" y="123189"/>
                  </a:lnTo>
                  <a:lnTo>
                    <a:pt x="341630" y="123189"/>
                  </a:lnTo>
                  <a:lnTo>
                    <a:pt x="341630" y="78740"/>
                  </a:lnTo>
                  <a:close/>
                </a:path>
                <a:path w="341630" h="267969">
                  <a:moveTo>
                    <a:pt x="3810" y="123190"/>
                  </a:moveTo>
                  <a:lnTo>
                    <a:pt x="0" y="12319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23190"/>
                  </a:lnTo>
                  <a:close/>
                </a:path>
                <a:path w="341630" h="267969">
                  <a:moveTo>
                    <a:pt x="341630" y="123190"/>
                  </a:moveTo>
                  <a:lnTo>
                    <a:pt x="337820" y="123190"/>
                  </a:lnTo>
                  <a:lnTo>
                    <a:pt x="337820" y="224789"/>
                  </a:lnTo>
                  <a:lnTo>
                    <a:pt x="341630" y="224789"/>
                  </a:lnTo>
                  <a:lnTo>
                    <a:pt x="341630" y="123190"/>
                  </a:lnTo>
                  <a:close/>
                </a:path>
                <a:path w="341630" h="267969">
                  <a:moveTo>
                    <a:pt x="3810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24790"/>
                  </a:lnTo>
                  <a:close/>
                </a:path>
                <a:path w="341630" h="267969">
                  <a:moveTo>
                    <a:pt x="341630" y="224790"/>
                  </a:moveTo>
                  <a:lnTo>
                    <a:pt x="337820" y="224790"/>
                  </a:lnTo>
                  <a:lnTo>
                    <a:pt x="337820" y="237489"/>
                  </a:lnTo>
                  <a:lnTo>
                    <a:pt x="341630" y="237489"/>
                  </a:lnTo>
                  <a:lnTo>
                    <a:pt x="341630" y="224790"/>
                  </a:lnTo>
                  <a:close/>
                </a:path>
                <a:path w="341630" h="267969">
                  <a:moveTo>
                    <a:pt x="3810" y="262889"/>
                  </a:moveTo>
                  <a:lnTo>
                    <a:pt x="0" y="262889"/>
                  </a:lnTo>
                  <a:lnTo>
                    <a:pt x="0" y="267970"/>
                  </a:lnTo>
                  <a:lnTo>
                    <a:pt x="341630" y="267970"/>
                  </a:lnTo>
                  <a:lnTo>
                    <a:pt x="341630" y="265430"/>
                  </a:lnTo>
                  <a:lnTo>
                    <a:pt x="3810" y="265430"/>
                  </a:lnTo>
                  <a:lnTo>
                    <a:pt x="3810" y="262889"/>
                  </a:lnTo>
                  <a:close/>
                </a:path>
                <a:path w="341630" h="267969">
                  <a:moveTo>
                    <a:pt x="341630" y="262889"/>
                  </a:moveTo>
                  <a:lnTo>
                    <a:pt x="337820" y="262889"/>
                  </a:lnTo>
                  <a:lnTo>
                    <a:pt x="337820" y="265430"/>
                  </a:lnTo>
                  <a:lnTo>
                    <a:pt x="341630" y="265430"/>
                  </a:lnTo>
                  <a:lnTo>
                    <a:pt x="341630" y="262889"/>
                  </a:lnTo>
                  <a:close/>
                </a:path>
                <a:path w="341630" h="267969">
                  <a:moveTo>
                    <a:pt x="38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60350"/>
                  </a:lnTo>
                  <a:close/>
                </a:path>
                <a:path w="341630" h="267969">
                  <a:moveTo>
                    <a:pt x="341630" y="260350"/>
                  </a:moveTo>
                  <a:lnTo>
                    <a:pt x="337820" y="260350"/>
                  </a:lnTo>
                  <a:lnTo>
                    <a:pt x="337820" y="261620"/>
                  </a:lnTo>
                  <a:lnTo>
                    <a:pt x="341630" y="261620"/>
                  </a:lnTo>
                  <a:lnTo>
                    <a:pt x="341630" y="260350"/>
                  </a:lnTo>
                  <a:close/>
                </a:path>
                <a:path w="341630" h="267969">
                  <a:moveTo>
                    <a:pt x="3810" y="256539"/>
                  </a:moveTo>
                  <a:lnTo>
                    <a:pt x="0" y="256539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6539"/>
                  </a:lnTo>
                  <a:close/>
                </a:path>
                <a:path w="341630" h="267969">
                  <a:moveTo>
                    <a:pt x="341630" y="256539"/>
                  </a:moveTo>
                  <a:lnTo>
                    <a:pt x="337820" y="256539"/>
                  </a:lnTo>
                  <a:lnTo>
                    <a:pt x="337820" y="259080"/>
                  </a:lnTo>
                  <a:lnTo>
                    <a:pt x="341630" y="259080"/>
                  </a:lnTo>
                  <a:lnTo>
                    <a:pt x="341630" y="256539"/>
                  </a:lnTo>
                  <a:close/>
                </a:path>
                <a:path w="341630" h="267969">
                  <a:moveTo>
                    <a:pt x="381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54000"/>
                  </a:lnTo>
                  <a:close/>
                </a:path>
                <a:path w="341630" h="267969">
                  <a:moveTo>
                    <a:pt x="341630" y="254000"/>
                  </a:moveTo>
                  <a:lnTo>
                    <a:pt x="337820" y="254000"/>
                  </a:lnTo>
                  <a:lnTo>
                    <a:pt x="337820" y="255270"/>
                  </a:lnTo>
                  <a:lnTo>
                    <a:pt x="341630" y="255270"/>
                  </a:lnTo>
                  <a:lnTo>
                    <a:pt x="341630" y="254000"/>
                  </a:lnTo>
                  <a:close/>
                </a:path>
                <a:path w="341630" h="267969">
                  <a:moveTo>
                    <a:pt x="3810" y="238760"/>
                  </a:moveTo>
                  <a:lnTo>
                    <a:pt x="0" y="23876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38760"/>
                  </a:lnTo>
                  <a:close/>
                </a:path>
                <a:path w="341630" h="267969">
                  <a:moveTo>
                    <a:pt x="341630" y="238760"/>
                  </a:moveTo>
                  <a:lnTo>
                    <a:pt x="337820" y="238760"/>
                  </a:lnTo>
                  <a:lnTo>
                    <a:pt x="337820" y="252730"/>
                  </a:lnTo>
                  <a:lnTo>
                    <a:pt x="341630" y="252730"/>
                  </a:lnTo>
                  <a:lnTo>
                    <a:pt x="341630" y="23876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917699" y="150495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19">
                  <a:moveTo>
                    <a:pt x="3810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79"/>
                  </a:lnTo>
                  <a:close/>
                </a:path>
                <a:path w="334010" h="261619">
                  <a:moveTo>
                    <a:pt x="334010" y="30479"/>
                  </a:moveTo>
                  <a:lnTo>
                    <a:pt x="330200" y="30479"/>
                  </a:lnTo>
                  <a:lnTo>
                    <a:pt x="330200" y="36829"/>
                  </a:lnTo>
                  <a:lnTo>
                    <a:pt x="334010" y="36829"/>
                  </a:lnTo>
                  <a:lnTo>
                    <a:pt x="334010" y="30479"/>
                  </a:lnTo>
                  <a:close/>
                </a:path>
                <a:path w="334010" h="261619">
                  <a:moveTo>
                    <a:pt x="3810" y="15239"/>
                  </a:moveTo>
                  <a:lnTo>
                    <a:pt x="0" y="1523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15239"/>
                  </a:lnTo>
                  <a:close/>
                </a:path>
                <a:path w="334010" h="261619">
                  <a:moveTo>
                    <a:pt x="334010" y="15239"/>
                  </a:moveTo>
                  <a:lnTo>
                    <a:pt x="330200" y="15239"/>
                  </a:lnTo>
                  <a:lnTo>
                    <a:pt x="330200" y="29209"/>
                  </a:lnTo>
                  <a:lnTo>
                    <a:pt x="334010" y="29209"/>
                  </a:lnTo>
                  <a:lnTo>
                    <a:pt x="334010" y="15239"/>
                  </a:lnTo>
                  <a:close/>
                </a:path>
                <a:path w="334010" h="261619">
                  <a:moveTo>
                    <a:pt x="3810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1429"/>
                  </a:lnTo>
                  <a:close/>
                </a:path>
                <a:path w="334010" h="261619">
                  <a:moveTo>
                    <a:pt x="334010" y="11429"/>
                  </a:moveTo>
                  <a:lnTo>
                    <a:pt x="330200" y="11429"/>
                  </a:lnTo>
                  <a:lnTo>
                    <a:pt x="330200" y="13969"/>
                  </a:lnTo>
                  <a:lnTo>
                    <a:pt x="334010" y="13969"/>
                  </a:lnTo>
                  <a:lnTo>
                    <a:pt x="334010" y="11429"/>
                  </a:lnTo>
                  <a:close/>
                </a:path>
                <a:path w="334010" h="261619">
                  <a:moveTo>
                    <a:pt x="381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close/>
                </a:path>
                <a:path w="334010" h="261619">
                  <a:moveTo>
                    <a:pt x="334010" y="8889"/>
                  </a:moveTo>
                  <a:lnTo>
                    <a:pt x="330200" y="8889"/>
                  </a:lnTo>
                  <a:lnTo>
                    <a:pt x="330200" y="10159"/>
                  </a:lnTo>
                  <a:lnTo>
                    <a:pt x="334010" y="10159"/>
                  </a:lnTo>
                  <a:lnTo>
                    <a:pt x="334010" y="8889"/>
                  </a:lnTo>
                  <a:close/>
                </a:path>
                <a:path w="334010" h="261619">
                  <a:moveTo>
                    <a:pt x="33401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34010" y="3809"/>
                  </a:lnTo>
                  <a:lnTo>
                    <a:pt x="334010" y="0"/>
                  </a:lnTo>
                  <a:close/>
                </a:path>
                <a:path w="334010" h="261619">
                  <a:moveTo>
                    <a:pt x="334010" y="3809"/>
                  </a:moveTo>
                  <a:lnTo>
                    <a:pt x="330200" y="3809"/>
                  </a:lnTo>
                  <a:lnTo>
                    <a:pt x="330200" y="7619"/>
                  </a:lnTo>
                  <a:lnTo>
                    <a:pt x="334010" y="7619"/>
                  </a:lnTo>
                  <a:lnTo>
                    <a:pt x="334010" y="3809"/>
                  </a:lnTo>
                  <a:close/>
                </a:path>
                <a:path w="334010" h="261619">
                  <a:moveTo>
                    <a:pt x="3810" y="36830"/>
                  </a:moveTo>
                  <a:lnTo>
                    <a:pt x="0" y="368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36830"/>
                  </a:lnTo>
                  <a:close/>
                </a:path>
                <a:path w="334010" h="261619">
                  <a:moveTo>
                    <a:pt x="334010" y="36830"/>
                  </a:moveTo>
                  <a:lnTo>
                    <a:pt x="330200" y="36830"/>
                  </a:lnTo>
                  <a:lnTo>
                    <a:pt x="330200" y="68579"/>
                  </a:lnTo>
                  <a:lnTo>
                    <a:pt x="334010" y="68579"/>
                  </a:lnTo>
                  <a:lnTo>
                    <a:pt x="334010" y="36830"/>
                  </a:lnTo>
                  <a:close/>
                </a:path>
                <a:path w="334010" h="261619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334010" h="261619">
                  <a:moveTo>
                    <a:pt x="334010" y="68580"/>
                  </a:moveTo>
                  <a:lnTo>
                    <a:pt x="330200" y="68580"/>
                  </a:lnTo>
                  <a:lnTo>
                    <a:pt x="330200" y="74929"/>
                  </a:lnTo>
                  <a:lnTo>
                    <a:pt x="334010" y="74929"/>
                  </a:lnTo>
                  <a:lnTo>
                    <a:pt x="334010" y="68580"/>
                  </a:lnTo>
                  <a:close/>
                </a:path>
                <a:path w="334010" h="261619">
                  <a:moveTo>
                    <a:pt x="3810" y="74930"/>
                  </a:moveTo>
                  <a:lnTo>
                    <a:pt x="0" y="7493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74930"/>
                  </a:lnTo>
                  <a:close/>
                </a:path>
                <a:path w="334010" h="261619">
                  <a:moveTo>
                    <a:pt x="334010" y="74930"/>
                  </a:moveTo>
                  <a:lnTo>
                    <a:pt x="330200" y="74930"/>
                  </a:lnTo>
                  <a:lnTo>
                    <a:pt x="330200" y="119379"/>
                  </a:lnTo>
                  <a:lnTo>
                    <a:pt x="334010" y="119379"/>
                  </a:lnTo>
                  <a:lnTo>
                    <a:pt x="334010" y="74930"/>
                  </a:lnTo>
                  <a:close/>
                </a:path>
                <a:path w="334010" h="261619">
                  <a:moveTo>
                    <a:pt x="3810" y="119380"/>
                  </a:moveTo>
                  <a:lnTo>
                    <a:pt x="0" y="11938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19380"/>
                  </a:lnTo>
                  <a:close/>
                </a:path>
                <a:path w="334010" h="261619">
                  <a:moveTo>
                    <a:pt x="334010" y="119380"/>
                  </a:moveTo>
                  <a:lnTo>
                    <a:pt x="330200" y="119380"/>
                  </a:lnTo>
                  <a:lnTo>
                    <a:pt x="330200" y="220979"/>
                  </a:lnTo>
                  <a:lnTo>
                    <a:pt x="334010" y="220979"/>
                  </a:lnTo>
                  <a:lnTo>
                    <a:pt x="334010" y="119380"/>
                  </a:lnTo>
                  <a:close/>
                </a:path>
                <a:path w="334010" h="261619">
                  <a:moveTo>
                    <a:pt x="3810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0980"/>
                  </a:lnTo>
                  <a:close/>
                </a:path>
                <a:path w="334010" h="261619">
                  <a:moveTo>
                    <a:pt x="334010" y="220980"/>
                  </a:moveTo>
                  <a:lnTo>
                    <a:pt x="330200" y="220980"/>
                  </a:lnTo>
                  <a:lnTo>
                    <a:pt x="330200" y="233679"/>
                  </a:lnTo>
                  <a:lnTo>
                    <a:pt x="334010" y="233679"/>
                  </a:lnTo>
                  <a:lnTo>
                    <a:pt x="334010" y="220980"/>
                  </a:lnTo>
                  <a:close/>
                </a:path>
                <a:path w="334010" h="261619">
                  <a:moveTo>
                    <a:pt x="334010" y="259079"/>
                  </a:moveTo>
                  <a:lnTo>
                    <a:pt x="0" y="259079"/>
                  </a:lnTo>
                  <a:lnTo>
                    <a:pt x="0" y="261620"/>
                  </a:lnTo>
                  <a:lnTo>
                    <a:pt x="334010" y="261620"/>
                  </a:lnTo>
                  <a:lnTo>
                    <a:pt x="334010" y="259079"/>
                  </a:lnTo>
                  <a:close/>
                </a:path>
                <a:path w="334010" h="261619">
                  <a:moveTo>
                    <a:pt x="3810" y="256539"/>
                  </a:moveTo>
                  <a:lnTo>
                    <a:pt x="0" y="256539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6539"/>
                  </a:lnTo>
                  <a:close/>
                </a:path>
                <a:path w="334010" h="261619">
                  <a:moveTo>
                    <a:pt x="334010" y="256539"/>
                  </a:moveTo>
                  <a:lnTo>
                    <a:pt x="330200" y="256539"/>
                  </a:lnTo>
                  <a:lnTo>
                    <a:pt x="330200" y="257810"/>
                  </a:lnTo>
                  <a:lnTo>
                    <a:pt x="334010" y="257810"/>
                  </a:lnTo>
                  <a:lnTo>
                    <a:pt x="334010" y="256539"/>
                  </a:lnTo>
                  <a:close/>
                </a:path>
                <a:path w="334010" h="261619">
                  <a:moveTo>
                    <a:pt x="3810" y="252729"/>
                  </a:moveTo>
                  <a:lnTo>
                    <a:pt x="0" y="252729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52729"/>
                  </a:lnTo>
                  <a:close/>
                </a:path>
                <a:path w="334010" h="261619">
                  <a:moveTo>
                    <a:pt x="334010" y="252729"/>
                  </a:moveTo>
                  <a:lnTo>
                    <a:pt x="330200" y="252729"/>
                  </a:lnTo>
                  <a:lnTo>
                    <a:pt x="330200" y="255270"/>
                  </a:lnTo>
                  <a:lnTo>
                    <a:pt x="334010" y="255270"/>
                  </a:lnTo>
                  <a:lnTo>
                    <a:pt x="334010" y="252729"/>
                  </a:lnTo>
                  <a:close/>
                </a:path>
                <a:path w="334010" h="261619">
                  <a:moveTo>
                    <a:pt x="3810" y="250189"/>
                  </a:moveTo>
                  <a:lnTo>
                    <a:pt x="0" y="250189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50189"/>
                  </a:lnTo>
                  <a:close/>
                </a:path>
                <a:path w="334010" h="261619">
                  <a:moveTo>
                    <a:pt x="334010" y="250189"/>
                  </a:moveTo>
                  <a:lnTo>
                    <a:pt x="330200" y="250189"/>
                  </a:lnTo>
                  <a:lnTo>
                    <a:pt x="330200" y="251460"/>
                  </a:lnTo>
                  <a:lnTo>
                    <a:pt x="334010" y="251460"/>
                  </a:lnTo>
                  <a:lnTo>
                    <a:pt x="334010" y="250189"/>
                  </a:lnTo>
                  <a:close/>
                </a:path>
                <a:path w="334010" h="261619">
                  <a:moveTo>
                    <a:pt x="3810" y="234950"/>
                  </a:moveTo>
                  <a:lnTo>
                    <a:pt x="0" y="23495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34950"/>
                  </a:lnTo>
                  <a:close/>
                </a:path>
                <a:path w="334010" h="261619">
                  <a:moveTo>
                    <a:pt x="334010" y="234950"/>
                  </a:moveTo>
                  <a:lnTo>
                    <a:pt x="330200" y="234950"/>
                  </a:lnTo>
                  <a:lnTo>
                    <a:pt x="330200" y="248920"/>
                  </a:lnTo>
                  <a:lnTo>
                    <a:pt x="334010" y="248920"/>
                  </a:lnTo>
                  <a:lnTo>
                    <a:pt x="334010" y="23495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921510" y="150876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80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3809" y="33020"/>
                  </a:lnTo>
                  <a:lnTo>
                    <a:pt x="3809" y="26670"/>
                  </a:lnTo>
                  <a:close/>
                </a:path>
                <a:path w="326389" h="254000">
                  <a:moveTo>
                    <a:pt x="326389" y="26670"/>
                  </a:moveTo>
                  <a:lnTo>
                    <a:pt x="322579" y="26670"/>
                  </a:lnTo>
                  <a:lnTo>
                    <a:pt x="322579" y="33020"/>
                  </a:lnTo>
                  <a:lnTo>
                    <a:pt x="326389" y="33020"/>
                  </a:lnTo>
                  <a:lnTo>
                    <a:pt x="326389" y="26670"/>
                  </a:lnTo>
                  <a:close/>
                </a:path>
                <a:path w="326389" h="254000">
                  <a:moveTo>
                    <a:pt x="3809" y="11430"/>
                  </a:moveTo>
                  <a:lnTo>
                    <a:pt x="0" y="1143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1430"/>
                  </a:lnTo>
                  <a:close/>
                </a:path>
                <a:path w="326389" h="254000">
                  <a:moveTo>
                    <a:pt x="326389" y="11430"/>
                  </a:moveTo>
                  <a:lnTo>
                    <a:pt x="322579" y="11430"/>
                  </a:lnTo>
                  <a:lnTo>
                    <a:pt x="322579" y="25400"/>
                  </a:lnTo>
                  <a:lnTo>
                    <a:pt x="326389" y="25400"/>
                  </a:lnTo>
                  <a:lnTo>
                    <a:pt x="326389" y="11430"/>
                  </a:lnTo>
                  <a:close/>
                </a:path>
                <a:path w="326389" h="254000">
                  <a:moveTo>
                    <a:pt x="3809" y="7620"/>
                  </a:moveTo>
                  <a:lnTo>
                    <a:pt x="0" y="762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7620"/>
                  </a:lnTo>
                  <a:close/>
                </a:path>
                <a:path w="326389" h="254000">
                  <a:moveTo>
                    <a:pt x="326389" y="7620"/>
                  </a:moveTo>
                  <a:lnTo>
                    <a:pt x="322579" y="7620"/>
                  </a:lnTo>
                  <a:lnTo>
                    <a:pt x="322579" y="10160"/>
                  </a:lnTo>
                  <a:lnTo>
                    <a:pt x="326389" y="10160"/>
                  </a:lnTo>
                  <a:lnTo>
                    <a:pt x="326389" y="7620"/>
                  </a:lnTo>
                  <a:close/>
                </a:path>
                <a:path w="326389" h="254000">
                  <a:moveTo>
                    <a:pt x="3809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5080"/>
                  </a:lnTo>
                  <a:close/>
                </a:path>
                <a:path w="326389" h="254000">
                  <a:moveTo>
                    <a:pt x="326389" y="5080"/>
                  </a:moveTo>
                  <a:lnTo>
                    <a:pt x="322579" y="5080"/>
                  </a:lnTo>
                  <a:lnTo>
                    <a:pt x="322579" y="6350"/>
                  </a:lnTo>
                  <a:lnTo>
                    <a:pt x="326389" y="6350"/>
                  </a:lnTo>
                  <a:lnTo>
                    <a:pt x="326389" y="5080"/>
                  </a:lnTo>
                  <a:close/>
                </a:path>
                <a:path w="326389" h="254000">
                  <a:moveTo>
                    <a:pt x="32638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26389" y="3810"/>
                  </a:lnTo>
                  <a:lnTo>
                    <a:pt x="326389" y="0"/>
                  </a:lnTo>
                  <a:close/>
                </a:path>
                <a:path w="326389" h="254000">
                  <a:moveTo>
                    <a:pt x="3809" y="33020"/>
                  </a:moveTo>
                  <a:lnTo>
                    <a:pt x="0" y="33020"/>
                  </a:lnTo>
                  <a:lnTo>
                    <a:pt x="0" y="64770"/>
                  </a:lnTo>
                  <a:lnTo>
                    <a:pt x="3809" y="64770"/>
                  </a:lnTo>
                  <a:lnTo>
                    <a:pt x="3809" y="33020"/>
                  </a:lnTo>
                  <a:close/>
                </a:path>
                <a:path w="326389" h="254000">
                  <a:moveTo>
                    <a:pt x="326389" y="33020"/>
                  </a:moveTo>
                  <a:lnTo>
                    <a:pt x="322579" y="33020"/>
                  </a:lnTo>
                  <a:lnTo>
                    <a:pt x="322579" y="64770"/>
                  </a:lnTo>
                  <a:lnTo>
                    <a:pt x="326389" y="64770"/>
                  </a:lnTo>
                  <a:lnTo>
                    <a:pt x="326389" y="33020"/>
                  </a:lnTo>
                  <a:close/>
                </a:path>
                <a:path w="326389" h="254000">
                  <a:moveTo>
                    <a:pt x="380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64770"/>
                  </a:lnTo>
                  <a:close/>
                </a:path>
                <a:path w="326389" h="254000">
                  <a:moveTo>
                    <a:pt x="326389" y="64770"/>
                  </a:moveTo>
                  <a:lnTo>
                    <a:pt x="322579" y="64770"/>
                  </a:lnTo>
                  <a:lnTo>
                    <a:pt x="322579" y="71120"/>
                  </a:lnTo>
                  <a:lnTo>
                    <a:pt x="326389" y="71120"/>
                  </a:lnTo>
                  <a:lnTo>
                    <a:pt x="326389" y="64770"/>
                  </a:lnTo>
                  <a:close/>
                </a:path>
                <a:path w="326389" h="254000">
                  <a:moveTo>
                    <a:pt x="3809" y="71120"/>
                  </a:moveTo>
                  <a:lnTo>
                    <a:pt x="0" y="71120"/>
                  </a:lnTo>
                  <a:lnTo>
                    <a:pt x="0" y="115570"/>
                  </a:lnTo>
                  <a:lnTo>
                    <a:pt x="3809" y="115570"/>
                  </a:lnTo>
                  <a:lnTo>
                    <a:pt x="3809" y="71120"/>
                  </a:lnTo>
                  <a:close/>
                </a:path>
                <a:path w="326389" h="254000">
                  <a:moveTo>
                    <a:pt x="326389" y="71120"/>
                  </a:moveTo>
                  <a:lnTo>
                    <a:pt x="322579" y="71120"/>
                  </a:lnTo>
                  <a:lnTo>
                    <a:pt x="322579" y="115570"/>
                  </a:lnTo>
                  <a:lnTo>
                    <a:pt x="326389" y="115570"/>
                  </a:lnTo>
                  <a:lnTo>
                    <a:pt x="326389" y="71120"/>
                  </a:lnTo>
                  <a:close/>
                </a:path>
                <a:path w="326389" h="254000">
                  <a:moveTo>
                    <a:pt x="3809" y="115570"/>
                  </a:moveTo>
                  <a:lnTo>
                    <a:pt x="0" y="11557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115570"/>
                  </a:lnTo>
                  <a:close/>
                </a:path>
                <a:path w="326389" h="254000">
                  <a:moveTo>
                    <a:pt x="326389" y="115570"/>
                  </a:moveTo>
                  <a:lnTo>
                    <a:pt x="322579" y="115570"/>
                  </a:lnTo>
                  <a:lnTo>
                    <a:pt x="322579" y="217170"/>
                  </a:lnTo>
                  <a:lnTo>
                    <a:pt x="326389" y="217170"/>
                  </a:lnTo>
                  <a:lnTo>
                    <a:pt x="326389" y="115570"/>
                  </a:lnTo>
                  <a:close/>
                </a:path>
                <a:path w="326389" h="254000">
                  <a:moveTo>
                    <a:pt x="3809" y="217170"/>
                  </a:moveTo>
                  <a:lnTo>
                    <a:pt x="0" y="217170"/>
                  </a:lnTo>
                  <a:lnTo>
                    <a:pt x="0" y="229870"/>
                  </a:lnTo>
                  <a:lnTo>
                    <a:pt x="3809" y="229870"/>
                  </a:lnTo>
                  <a:lnTo>
                    <a:pt x="3809" y="217170"/>
                  </a:lnTo>
                  <a:close/>
                </a:path>
                <a:path w="326389" h="254000">
                  <a:moveTo>
                    <a:pt x="326389" y="217170"/>
                  </a:moveTo>
                  <a:lnTo>
                    <a:pt x="322579" y="217170"/>
                  </a:lnTo>
                  <a:lnTo>
                    <a:pt x="322579" y="229870"/>
                  </a:lnTo>
                  <a:lnTo>
                    <a:pt x="326389" y="229870"/>
                  </a:lnTo>
                  <a:lnTo>
                    <a:pt x="326389" y="217170"/>
                  </a:lnTo>
                  <a:close/>
                </a:path>
                <a:path w="326389" h="254000">
                  <a:moveTo>
                    <a:pt x="326389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26389" y="254000"/>
                  </a:lnTo>
                  <a:lnTo>
                    <a:pt x="326389" y="252730"/>
                  </a:lnTo>
                  <a:close/>
                </a:path>
                <a:path w="326389" h="254000">
                  <a:moveTo>
                    <a:pt x="3809" y="248920"/>
                  </a:moveTo>
                  <a:lnTo>
                    <a:pt x="0" y="248920"/>
                  </a:lnTo>
                  <a:lnTo>
                    <a:pt x="0" y="251460"/>
                  </a:lnTo>
                  <a:lnTo>
                    <a:pt x="326389" y="251460"/>
                  </a:lnTo>
                  <a:lnTo>
                    <a:pt x="326389" y="250190"/>
                  </a:lnTo>
                  <a:lnTo>
                    <a:pt x="3809" y="250190"/>
                  </a:lnTo>
                  <a:lnTo>
                    <a:pt x="3809" y="248920"/>
                  </a:lnTo>
                  <a:close/>
                </a:path>
                <a:path w="326389" h="254000">
                  <a:moveTo>
                    <a:pt x="326389" y="248920"/>
                  </a:moveTo>
                  <a:lnTo>
                    <a:pt x="322579" y="248920"/>
                  </a:lnTo>
                  <a:lnTo>
                    <a:pt x="322579" y="250190"/>
                  </a:lnTo>
                  <a:lnTo>
                    <a:pt x="326389" y="250190"/>
                  </a:lnTo>
                  <a:lnTo>
                    <a:pt x="326389" y="248920"/>
                  </a:lnTo>
                  <a:close/>
                </a:path>
                <a:path w="326389" h="254000">
                  <a:moveTo>
                    <a:pt x="3809" y="246380"/>
                  </a:moveTo>
                  <a:lnTo>
                    <a:pt x="0" y="24638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6380"/>
                  </a:lnTo>
                  <a:close/>
                </a:path>
                <a:path w="326389" h="254000">
                  <a:moveTo>
                    <a:pt x="326389" y="246380"/>
                  </a:moveTo>
                  <a:lnTo>
                    <a:pt x="322579" y="246380"/>
                  </a:lnTo>
                  <a:lnTo>
                    <a:pt x="322579" y="247650"/>
                  </a:lnTo>
                  <a:lnTo>
                    <a:pt x="326389" y="247650"/>
                  </a:lnTo>
                  <a:lnTo>
                    <a:pt x="326389" y="246380"/>
                  </a:lnTo>
                  <a:close/>
                </a:path>
                <a:path w="326389" h="254000">
                  <a:moveTo>
                    <a:pt x="3809" y="231140"/>
                  </a:moveTo>
                  <a:lnTo>
                    <a:pt x="0" y="23114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1140"/>
                  </a:lnTo>
                  <a:close/>
                </a:path>
                <a:path w="326389" h="254000">
                  <a:moveTo>
                    <a:pt x="326389" y="231140"/>
                  </a:moveTo>
                  <a:lnTo>
                    <a:pt x="322579" y="231140"/>
                  </a:lnTo>
                  <a:lnTo>
                    <a:pt x="322579" y="245110"/>
                  </a:lnTo>
                  <a:lnTo>
                    <a:pt x="326389" y="245110"/>
                  </a:lnTo>
                  <a:lnTo>
                    <a:pt x="326389" y="23114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925320" y="1513839"/>
              <a:ext cx="318770" cy="245110"/>
            </a:xfrm>
            <a:custGeom>
              <a:avLst/>
              <a:gdLst/>
              <a:ahLst/>
              <a:cxnLst/>
              <a:rect l="l" t="t" r="r" b="b"/>
              <a:pathLst>
                <a:path w="318769" h="245110">
                  <a:moveTo>
                    <a:pt x="3810" y="226060"/>
                  </a:moveTo>
                  <a:lnTo>
                    <a:pt x="0" y="22606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6060"/>
                  </a:lnTo>
                  <a:close/>
                </a:path>
                <a:path w="318769" h="245110">
                  <a:moveTo>
                    <a:pt x="381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27940"/>
                  </a:lnTo>
                  <a:lnTo>
                    <a:pt x="3810" y="21590"/>
                  </a:lnTo>
                  <a:close/>
                </a:path>
                <a:path w="318769" h="245110">
                  <a:moveTo>
                    <a:pt x="3810" y="6350"/>
                  </a:moveTo>
                  <a:lnTo>
                    <a:pt x="0" y="635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6350"/>
                  </a:lnTo>
                  <a:close/>
                </a:path>
                <a:path w="318769" h="24511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18769" h="245110">
                  <a:moveTo>
                    <a:pt x="318770" y="243840"/>
                  </a:moveTo>
                  <a:lnTo>
                    <a:pt x="0" y="243840"/>
                  </a:lnTo>
                  <a:lnTo>
                    <a:pt x="0" y="245110"/>
                  </a:lnTo>
                  <a:lnTo>
                    <a:pt x="318770" y="245110"/>
                  </a:lnTo>
                  <a:lnTo>
                    <a:pt x="318770" y="243840"/>
                  </a:lnTo>
                  <a:close/>
                </a:path>
                <a:path w="318769" h="245110">
                  <a:moveTo>
                    <a:pt x="31877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318770" y="242570"/>
                  </a:lnTo>
                  <a:lnTo>
                    <a:pt x="318770" y="241300"/>
                  </a:lnTo>
                  <a:close/>
                </a:path>
                <a:path w="318769" h="245110">
                  <a:moveTo>
                    <a:pt x="318770" y="226060"/>
                  </a:moveTo>
                  <a:lnTo>
                    <a:pt x="316230" y="226060"/>
                  </a:lnTo>
                  <a:lnTo>
                    <a:pt x="316230" y="240030"/>
                  </a:lnTo>
                  <a:lnTo>
                    <a:pt x="318770" y="240030"/>
                  </a:lnTo>
                  <a:lnTo>
                    <a:pt x="318770" y="226060"/>
                  </a:lnTo>
                  <a:close/>
                </a:path>
                <a:path w="318769" h="245110">
                  <a:moveTo>
                    <a:pt x="318770" y="21590"/>
                  </a:moveTo>
                  <a:lnTo>
                    <a:pt x="316230" y="21590"/>
                  </a:lnTo>
                  <a:lnTo>
                    <a:pt x="316230" y="27940"/>
                  </a:lnTo>
                  <a:lnTo>
                    <a:pt x="316230" y="224790"/>
                  </a:lnTo>
                  <a:lnTo>
                    <a:pt x="318770" y="224790"/>
                  </a:lnTo>
                  <a:lnTo>
                    <a:pt x="318770" y="27940"/>
                  </a:lnTo>
                  <a:lnTo>
                    <a:pt x="318770" y="21590"/>
                  </a:lnTo>
                  <a:close/>
                </a:path>
                <a:path w="318769" h="245110">
                  <a:moveTo>
                    <a:pt x="318770" y="6350"/>
                  </a:moveTo>
                  <a:lnTo>
                    <a:pt x="316230" y="6350"/>
                  </a:lnTo>
                  <a:lnTo>
                    <a:pt x="316230" y="20320"/>
                  </a:lnTo>
                  <a:lnTo>
                    <a:pt x="318770" y="20320"/>
                  </a:lnTo>
                  <a:lnTo>
                    <a:pt x="318770" y="6350"/>
                  </a:lnTo>
                  <a:close/>
                </a:path>
                <a:path w="318769" h="245110">
                  <a:moveTo>
                    <a:pt x="318770" y="2540"/>
                  </a:moveTo>
                  <a:lnTo>
                    <a:pt x="316230" y="2540"/>
                  </a:lnTo>
                  <a:lnTo>
                    <a:pt x="316230" y="5080"/>
                  </a:lnTo>
                  <a:lnTo>
                    <a:pt x="318770" y="5080"/>
                  </a:lnTo>
                  <a:lnTo>
                    <a:pt x="318770" y="2540"/>
                  </a:lnTo>
                  <a:close/>
                </a:path>
                <a:path w="318769" h="245110">
                  <a:moveTo>
                    <a:pt x="3187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18770" y="1270"/>
                  </a:lnTo>
                  <a:lnTo>
                    <a:pt x="318770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929130" y="1516379"/>
              <a:ext cx="312420" cy="237490"/>
            </a:xfrm>
            <a:custGeom>
              <a:avLst/>
              <a:gdLst/>
              <a:ahLst/>
              <a:cxnLst/>
              <a:rect l="l" t="t" r="r" b="b"/>
              <a:pathLst>
                <a:path w="312419" h="23748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12419" h="237489">
                  <a:moveTo>
                    <a:pt x="3810" y="3810"/>
                  </a:moveTo>
                  <a:lnTo>
                    <a:pt x="0" y="381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3810"/>
                  </a:lnTo>
                  <a:close/>
                </a:path>
                <a:path w="312419" h="237489">
                  <a:moveTo>
                    <a:pt x="312420" y="223520"/>
                  </a:moveTo>
                  <a:lnTo>
                    <a:pt x="308610" y="223520"/>
                  </a:lnTo>
                  <a:lnTo>
                    <a:pt x="308610" y="234950"/>
                  </a:lnTo>
                  <a:lnTo>
                    <a:pt x="3810" y="234950"/>
                  </a:lnTo>
                  <a:lnTo>
                    <a:pt x="3810" y="223520"/>
                  </a:lnTo>
                  <a:lnTo>
                    <a:pt x="0" y="223520"/>
                  </a:lnTo>
                  <a:lnTo>
                    <a:pt x="0" y="234950"/>
                  </a:lnTo>
                  <a:lnTo>
                    <a:pt x="0" y="237490"/>
                  </a:lnTo>
                  <a:lnTo>
                    <a:pt x="312420" y="237490"/>
                  </a:lnTo>
                  <a:lnTo>
                    <a:pt x="312420" y="234950"/>
                  </a:lnTo>
                  <a:lnTo>
                    <a:pt x="312420" y="223520"/>
                  </a:lnTo>
                  <a:close/>
                </a:path>
                <a:path w="312419" h="237489">
                  <a:moveTo>
                    <a:pt x="312420" y="19050"/>
                  </a:moveTo>
                  <a:lnTo>
                    <a:pt x="308610" y="19050"/>
                  </a:lnTo>
                  <a:lnTo>
                    <a:pt x="308610" y="25400"/>
                  </a:lnTo>
                  <a:lnTo>
                    <a:pt x="308610" y="222250"/>
                  </a:lnTo>
                  <a:lnTo>
                    <a:pt x="312420" y="222250"/>
                  </a:lnTo>
                  <a:lnTo>
                    <a:pt x="312420" y="25400"/>
                  </a:lnTo>
                  <a:lnTo>
                    <a:pt x="312420" y="19050"/>
                  </a:lnTo>
                  <a:close/>
                </a:path>
                <a:path w="312419" h="237489">
                  <a:moveTo>
                    <a:pt x="312420" y="3810"/>
                  </a:moveTo>
                  <a:lnTo>
                    <a:pt x="308610" y="3810"/>
                  </a:lnTo>
                  <a:lnTo>
                    <a:pt x="308610" y="17780"/>
                  </a:lnTo>
                  <a:lnTo>
                    <a:pt x="312420" y="17780"/>
                  </a:lnTo>
                  <a:lnTo>
                    <a:pt x="312420" y="3810"/>
                  </a:lnTo>
                  <a:close/>
                </a:path>
                <a:path w="312419" h="237489">
                  <a:moveTo>
                    <a:pt x="31242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12420" y="2540"/>
                  </a:lnTo>
                  <a:lnTo>
                    <a:pt x="312420" y="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932940" y="1520189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254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0" y="218440"/>
                  </a:lnTo>
                  <a:lnTo>
                    <a:pt x="2540" y="218440"/>
                  </a:lnTo>
                  <a:lnTo>
                    <a:pt x="2540" y="21590"/>
                  </a:lnTo>
                  <a:lnTo>
                    <a:pt x="2540" y="15240"/>
                  </a:lnTo>
                  <a:close/>
                </a:path>
                <a:path w="304800" h="231139">
                  <a:moveTo>
                    <a:pt x="304800" y="219710"/>
                  </a:moveTo>
                  <a:lnTo>
                    <a:pt x="300990" y="219710"/>
                  </a:lnTo>
                  <a:lnTo>
                    <a:pt x="300990" y="228600"/>
                  </a:lnTo>
                  <a:lnTo>
                    <a:pt x="2540" y="228600"/>
                  </a:lnTo>
                  <a:lnTo>
                    <a:pt x="2540" y="219710"/>
                  </a:lnTo>
                  <a:lnTo>
                    <a:pt x="0" y="219710"/>
                  </a:lnTo>
                  <a:lnTo>
                    <a:pt x="0" y="228600"/>
                  </a:lnTo>
                  <a:lnTo>
                    <a:pt x="0" y="231140"/>
                  </a:lnTo>
                  <a:lnTo>
                    <a:pt x="304800" y="231140"/>
                  </a:lnTo>
                  <a:lnTo>
                    <a:pt x="304800" y="228600"/>
                  </a:lnTo>
                  <a:lnTo>
                    <a:pt x="304800" y="219710"/>
                  </a:lnTo>
                  <a:close/>
                </a:path>
                <a:path w="304800" h="231139">
                  <a:moveTo>
                    <a:pt x="304800" y="15240"/>
                  </a:moveTo>
                  <a:lnTo>
                    <a:pt x="300990" y="15240"/>
                  </a:lnTo>
                  <a:lnTo>
                    <a:pt x="300990" y="21590"/>
                  </a:lnTo>
                  <a:lnTo>
                    <a:pt x="300990" y="218440"/>
                  </a:lnTo>
                  <a:lnTo>
                    <a:pt x="304800" y="218440"/>
                  </a:lnTo>
                  <a:lnTo>
                    <a:pt x="304800" y="21590"/>
                  </a:lnTo>
                  <a:lnTo>
                    <a:pt x="304800" y="15240"/>
                  </a:lnTo>
                  <a:close/>
                </a:path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3970"/>
                  </a:lnTo>
                  <a:lnTo>
                    <a:pt x="2540" y="13970"/>
                  </a:lnTo>
                  <a:lnTo>
                    <a:pt x="2540" y="2540"/>
                  </a:lnTo>
                  <a:lnTo>
                    <a:pt x="300990" y="2540"/>
                  </a:lnTo>
                  <a:lnTo>
                    <a:pt x="300990" y="13970"/>
                  </a:lnTo>
                  <a:lnTo>
                    <a:pt x="304800" y="13970"/>
                  </a:lnTo>
                  <a:lnTo>
                    <a:pt x="304800" y="2540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935480" y="1522729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298450" h="226060">
                  <a:moveTo>
                    <a:pt x="298450" y="217170"/>
                  </a:moveTo>
                  <a:lnTo>
                    <a:pt x="294640" y="217170"/>
                  </a:lnTo>
                  <a:lnTo>
                    <a:pt x="294640" y="222250"/>
                  </a:lnTo>
                  <a:lnTo>
                    <a:pt x="3810" y="222250"/>
                  </a:lnTo>
                  <a:lnTo>
                    <a:pt x="3810" y="217170"/>
                  </a:lnTo>
                  <a:lnTo>
                    <a:pt x="0" y="217170"/>
                  </a:lnTo>
                  <a:lnTo>
                    <a:pt x="0" y="22225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2250"/>
                  </a:lnTo>
                  <a:lnTo>
                    <a:pt x="298450" y="217170"/>
                  </a:lnTo>
                  <a:close/>
                </a:path>
                <a:path w="298450" h="226060">
                  <a:moveTo>
                    <a:pt x="298450" y="12700"/>
                  </a:moveTo>
                  <a:lnTo>
                    <a:pt x="294640" y="12700"/>
                  </a:lnTo>
                  <a:lnTo>
                    <a:pt x="294640" y="19050"/>
                  </a:lnTo>
                  <a:lnTo>
                    <a:pt x="294640" y="215900"/>
                  </a:lnTo>
                  <a:lnTo>
                    <a:pt x="298450" y="215900"/>
                  </a:lnTo>
                  <a:lnTo>
                    <a:pt x="298450" y="19050"/>
                  </a:lnTo>
                  <a:lnTo>
                    <a:pt x="298450" y="12700"/>
                  </a:lnTo>
                  <a:close/>
                </a:path>
                <a:path w="298450" h="226060">
                  <a:moveTo>
                    <a:pt x="2984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3810"/>
                  </a:lnTo>
                  <a:lnTo>
                    <a:pt x="294640" y="3810"/>
                  </a:lnTo>
                  <a:lnTo>
                    <a:pt x="294640" y="11430"/>
                  </a:lnTo>
                  <a:lnTo>
                    <a:pt x="298450" y="1143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939290" y="152653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381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15240"/>
                  </a:lnTo>
                  <a:lnTo>
                    <a:pt x="3810" y="8890"/>
                  </a:lnTo>
                  <a:close/>
                </a:path>
                <a:path w="290830" h="218439">
                  <a:moveTo>
                    <a:pt x="290830" y="213360"/>
                  </a:moveTo>
                  <a:lnTo>
                    <a:pt x="287020" y="213360"/>
                  </a:lnTo>
                  <a:lnTo>
                    <a:pt x="287020" y="214630"/>
                  </a:lnTo>
                  <a:lnTo>
                    <a:pt x="3810" y="214630"/>
                  </a:lnTo>
                  <a:lnTo>
                    <a:pt x="3810" y="213360"/>
                  </a:lnTo>
                  <a:lnTo>
                    <a:pt x="0" y="213360"/>
                  </a:lnTo>
                  <a:lnTo>
                    <a:pt x="0" y="214630"/>
                  </a:lnTo>
                  <a:lnTo>
                    <a:pt x="0" y="218440"/>
                  </a:lnTo>
                  <a:lnTo>
                    <a:pt x="290830" y="218440"/>
                  </a:lnTo>
                  <a:lnTo>
                    <a:pt x="290830" y="214630"/>
                  </a:lnTo>
                  <a:lnTo>
                    <a:pt x="290830" y="213360"/>
                  </a:lnTo>
                  <a:close/>
                </a:path>
                <a:path w="290830" h="218439">
                  <a:moveTo>
                    <a:pt x="290830" y="8890"/>
                  </a:moveTo>
                  <a:lnTo>
                    <a:pt x="287020" y="8890"/>
                  </a:lnTo>
                  <a:lnTo>
                    <a:pt x="287020" y="15240"/>
                  </a:lnTo>
                  <a:lnTo>
                    <a:pt x="287020" y="212090"/>
                  </a:lnTo>
                  <a:lnTo>
                    <a:pt x="290817" y="212090"/>
                  </a:lnTo>
                  <a:lnTo>
                    <a:pt x="290817" y="15240"/>
                  </a:lnTo>
                  <a:lnTo>
                    <a:pt x="290830" y="8890"/>
                  </a:lnTo>
                  <a:close/>
                </a:path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3810"/>
                  </a:lnTo>
                  <a:lnTo>
                    <a:pt x="287020" y="3810"/>
                  </a:lnTo>
                  <a:lnTo>
                    <a:pt x="287020" y="7620"/>
                  </a:lnTo>
                  <a:lnTo>
                    <a:pt x="290830" y="762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943100" y="153034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19">
                  <a:moveTo>
                    <a:pt x="28321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9550"/>
                  </a:lnTo>
                  <a:close/>
                </a:path>
                <a:path w="283210" h="210819">
                  <a:moveTo>
                    <a:pt x="283210" y="5080"/>
                  </a:moveTo>
                  <a:lnTo>
                    <a:pt x="279400" y="5080"/>
                  </a:lnTo>
                  <a:lnTo>
                    <a:pt x="279400" y="11430"/>
                  </a:lnTo>
                  <a:lnTo>
                    <a:pt x="279400" y="207010"/>
                  </a:lnTo>
                  <a:lnTo>
                    <a:pt x="3810" y="207010"/>
                  </a:lnTo>
                  <a:lnTo>
                    <a:pt x="3810" y="11430"/>
                  </a:lnTo>
                  <a:lnTo>
                    <a:pt x="3810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0" y="207010"/>
                  </a:lnTo>
                  <a:lnTo>
                    <a:pt x="0" y="208280"/>
                  </a:lnTo>
                  <a:lnTo>
                    <a:pt x="283210" y="208280"/>
                  </a:lnTo>
                  <a:lnTo>
                    <a:pt x="283210" y="207010"/>
                  </a:lnTo>
                  <a:lnTo>
                    <a:pt x="283210" y="11430"/>
                  </a:lnTo>
                  <a:lnTo>
                    <a:pt x="283210" y="5080"/>
                  </a:lnTo>
                  <a:close/>
                </a:path>
                <a:path w="283210" h="210819">
                  <a:moveTo>
                    <a:pt x="2832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946910" y="1535429"/>
              <a:ext cx="275590" cy="201930"/>
            </a:xfrm>
            <a:custGeom>
              <a:avLst/>
              <a:gdLst/>
              <a:ahLst/>
              <a:cxnLst/>
              <a:rect l="l" t="t" r="r" b="b"/>
              <a:pathLst>
                <a:path w="275589" h="201930">
                  <a:moveTo>
                    <a:pt x="275590" y="0"/>
                  </a:moveTo>
                  <a:lnTo>
                    <a:pt x="273050" y="0"/>
                  </a:lnTo>
                  <a:lnTo>
                    <a:pt x="273050" y="2540"/>
                  </a:lnTo>
                  <a:lnTo>
                    <a:pt x="273050" y="6350"/>
                  </a:lnTo>
                  <a:lnTo>
                    <a:pt x="273050" y="198120"/>
                  </a:lnTo>
                  <a:lnTo>
                    <a:pt x="3797" y="198120"/>
                  </a:lnTo>
                  <a:lnTo>
                    <a:pt x="3797" y="6350"/>
                  </a:lnTo>
                  <a:lnTo>
                    <a:pt x="3810" y="2540"/>
                  </a:lnTo>
                  <a:lnTo>
                    <a:pt x="273050" y="2540"/>
                  </a:lnTo>
                  <a:lnTo>
                    <a:pt x="27305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6350"/>
                  </a:lnTo>
                  <a:lnTo>
                    <a:pt x="0" y="198120"/>
                  </a:lnTo>
                  <a:lnTo>
                    <a:pt x="0" y="201930"/>
                  </a:lnTo>
                  <a:lnTo>
                    <a:pt x="275590" y="201930"/>
                  </a:lnTo>
                  <a:lnTo>
                    <a:pt x="275590" y="198120"/>
                  </a:lnTo>
                  <a:lnTo>
                    <a:pt x="275590" y="6350"/>
                  </a:lnTo>
                  <a:lnTo>
                    <a:pt x="275590" y="254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950720" y="153796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80">
                  <a:moveTo>
                    <a:pt x="269240" y="0"/>
                  </a:moveTo>
                  <a:lnTo>
                    <a:pt x="265430" y="0"/>
                  </a:lnTo>
                  <a:lnTo>
                    <a:pt x="265430" y="3810"/>
                  </a:lnTo>
                  <a:lnTo>
                    <a:pt x="265430" y="191770"/>
                  </a:lnTo>
                  <a:lnTo>
                    <a:pt x="3810" y="19177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9177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954529" y="1541779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19" h="187960">
                  <a:moveTo>
                    <a:pt x="261620" y="184162"/>
                  </a:moveTo>
                  <a:lnTo>
                    <a:pt x="0" y="184162"/>
                  </a:lnTo>
                  <a:lnTo>
                    <a:pt x="0" y="187960"/>
                  </a:lnTo>
                  <a:lnTo>
                    <a:pt x="261620" y="187960"/>
                  </a:lnTo>
                  <a:lnTo>
                    <a:pt x="261620" y="184162"/>
                  </a:lnTo>
                  <a:close/>
                </a:path>
                <a:path w="261619" h="18796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3810"/>
                  </a:lnTo>
                  <a:lnTo>
                    <a:pt x="257810" y="3810"/>
                  </a:lnTo>
                  <a:lnTo>
                    <a:pt x="257810" y="184150"/>
                  </a:lnTo>
                  <a:lnTo>
                    <a:pt x="261620" y="18415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958340" y="1545590"/>
              <a:ext cx="254000" cy="180339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142490" y="2007870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30" h="472439">
                  <a:moveTo>
                    <a:pt x="245110" y="2539"/>
                  </a:moveTo>
                  <a:lnTo>
                    <a:pt x="231140" y="2539"/>
                  </a:lnTo>
                  <a:lnTo>
                    <a:pt x="231140" y="3810"/>
                  </a:lnTo>
                  <a:lnTo>
                    <a:pt x="306070" y="3810"/>
                  </a:lnTo>
                  <a:lnTo>
                    <a:pt x="306070" y="2794"/>
                  </a:lnTo>
                  <a:lnTo>
                    <a:pt x="245110" y="2794"/>
                  </a:lnTo>
                  <a:lnTo>
                    <a:pt x="245110" y="2539"/>
                  </a:lnTo>
                  <a:close/>
                </a:path>
                <a:path w="544830" h="472439">
                  <a:moveTo>
                    <a:pt x="306070" y="2539"/>
                  </a:moveTo>
                  <a:lnTo>
                    <a:pt x="300990" y="2539"/>
                  </a:lnTo>
                  <a:lnTo>
                    <a:pt x="300990" y="2794"/>
                  </a:lnTo>
                  <a:lnTo>
                    <a:pt x="306070" y="2794"/>
                  </a:lnTo>
                  <a:lnTo>
                    <a:pt x="306070" y="2539"/>
                  </a:lnTo>
                  <a:close/>
                </a:path>
                <a:path w="544830" h="472439">
                  <a:moveTo>
                    <a:pt x="300990" y="1524"/>
                  </a:moveTo>
                  <a:lnTo>
                    <a:pt x="245110" y="1524"/>
                  </a:lnTo>
                  <a:lnTo>
                    <a:pt x="245110" y="2539"/>
                  </a:lnTo>
                  <a:lnTo>
                    <a:pt x="300990" y="2539"/>
                  </a:lnTo>
                  <a:lnTo>
                    <a:pt x="300990" y="1524"/>
                  </a:lnTo>
                  <a:close/>
                </a:path>
                <a:path w="544830" h="472439">
                  <a:moveTo>
                    <a:pt x="273050" y="0"/>
                  </a:moveTo>
                  <a:lnTo>
                    <a:pt x="271780" y="0"/>
                  </a:lnTo>
                  <a:lnTo>
                    <a:pt x="271780" y="1524"/>
                  </a:lnTo>
                  <a:lnTo>
                    <a:pt x="273050" y="1524"/>
                  </a:lnTo>
                  <a:lnTo>
                    <a:pt x="273050" y="0"/>
                  </a:lnTo>
                  <a:close/>
                </a:path>
                <a:path w="544830" h="472439">
                  <a:moveTo>
                    <a:pt x="542290" y="193040"/>
                  </a:moveTo>
                  <a:lnTo>
                    <a:pt x="541020" y="193040"/>
                  </a:lnTo>
                  <a:lnTo>
                    <a:pt x="541020" y="279400"/>
                  </a:lnTo>
                  <a:lnTo>
                    <a:pt x="542290" y="279400"/>
                  </a:lnTo>
                  <a:lnTo>
                    <a:pt x="542290" y="271780"/>
                  </a:lnTo>
                  <a:lnTo>
                    <a:pt x="543560" y="271780"/>
                  </a:lnTo>
                  <a:lnTo>
                    <a:pt x="543560" y="264160"/>
                  </a:lnTo>
                  <a:lnTo>
                    <a:pt x="544830" y="264160"/>
                  </a:lnTo>
                  <a:lnTo>
                    <a:pt x="544830" y="208280"/>
                  </a:lnTo>
                  <a:lnTo>
                    <a:pt x="543560" y="208280"/>
                  </a:lnTo>
                  <a:lnTo>
                    <a:pt x="543560" y="200660"/>
                  </a:lnTo>
                  <a:lnTo>
                    <a:pt x="542290" y="200660"/>
                  </a:lnTo>
                  <a:lnTo>
                    <a:pt x="542290" y="193040"/>
                  </a:lnTo>
                  <a:close/>
                </a:path>
                <a:path w="544830" h="472439">
                  <a:moveTo>
                    <a:pt x="2540" y="208280"/>
                  </a:moveTo>
                  <a:lnTo>
                    <a:pt x="1270" y="208280"/>
                  </a:lnTo>
                  <a:lnTo>
                    <a:pt x="1270" y="224790"/>
                  </a:lnTo>
                  <a:lnTo>
                    <a:pt x="0" y="224790"/>
                  </a:lnTo>
                  <a:lnTo>
                    <a:pt x="0" y="248920"/>
                  </a:lnTo>
                  <a:lnTo>
                    <a:pt x="1270" y="248920"/>
                  </a:lnTo>
                  <a:lnTo>
                    <a:pt x="1270" y="265430"/>
                  </a:lnTo>
                  <a:lnTo>
                    <a:pt x="2540" y="265430"/>
                  </a:lnTo>
                  <a:lnTo>
                    <a:pt x="2540" y="208280"/>
                  </a:lnTo>
                  <a:close/>
                </a:path>
                <a:path w="544830" h="472439">
                  <a:moveTo>
                    <a:pt x="300990" y="471297"/>
                  </a:moveTo>
                  <a:lnTo>
                    <a:pt x="245110" y="471297"/>
                  </a:lnTo>
                  <a:lnTo>
                    <a:pt x="245110" y="472440"/>
                  </a:lnTo>
                  <a:lnTo>
                    <a:pt x="300990" y="472440"/>
                  </a:lnTo>
                  <a:lnTo>
                    <a:pt x="300990" y="471297"/>
                  </a:lnTo>
                  <a:close/>
                </a:path>
                <a:path w="544830" h="472439">
                  <a:moveTo>
                    <a:pt x="314960" y="470027"/>
                  </a:moveTo>
                  <a:lnTo>
                    <a:pt x="240030" y="470027"/>
                  </a:lnTo>
                  <a:lnTo>
                    <a:pt x="240030" y="471297"/>
                  </a:lnTo>
                  <a:lnTo>
                    <a:pt x="314960" y="471297"/>
                  </a:lnTo>
                  <a:lnTo>
                    <a:pt x="314960" y="470027"/>
                  </a:lnTo>
                  <a:close/>
                </a:path>
                <a:path w="544830" h="472439">
                  <a:moveTo>
                    <a:pt x="323850" y="468757"/>
                  </a:moveTo>
                  <a:lnTo>
                    <a:pt x="231140" y="468757"/>
                  </a:lnTo>
                  <a:lnTo>
                    <a:pt x="231140" y="470027"/>
                  </a:lnTo>
                  <a:lnTo>
                    <a:pt x="240030" y="470027"/>
                  </a:lnTo>
                  <a:lnTo>
                    <a:pt x="323850" y="469900"/>
                  </a:lnTo>
                  <a:lnTo>
                    <a:pt x="323850" y="468757"/>
                  </a:lnTo>
                  <a:close/>
                </a:path>
                <a:path w="544830" h="472439">
                  <a:moveTo>
                    <a:pt x="323850" y="469900"/>
                  </a:moveTo>
                  <a:lnTo>
                    <a:pt x="314960" y="469900"/>
                  </a:lnTo>
                  <a:lnTo>
                    <a:pt x="323850" y="470027"/>
                  </a:lnTo>
                  <a:close/>
                </a:path>
                <a:path w="544830" h="472439">
                  <a:moveTo>
                    <a:pt x="328930" y="468630"/>
                  </a:moveTo>
                  <a:lnTo>
                    <a:pt x="217170" y="468630"/>
                  </a:lnTo>
                  <a:lnTo>
                    <a:pt x="328930" y="468757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145030" y="2011679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80" h="464819">
                  <a:moveTo>
                    <a:pt x="3810" y="182880"/>
                  </a:moveTo>
                  <a:lnTo>
                    <a:pt x="2540" y="18288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6850"/>
                  </a:lnTo>
                  <a:lnTo>
                    <a:pt x="0" y="19685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196850"/>
                  </a:lnTo>
                  <a:lnTo>
                    <a:pt x="3810" y="189230"/>
                  </a:lnTo>
                  <a:lnTo>
                    <a:pt x="3810" y="182880"/>
                  </a:lnTo>
                  <a:close/>
                </a:path>
                <a:path w="538480" h="464819">
                  <a:moveTo>
                    <a:pt x="328917" y="2540"/>
                  </a:moveTo>
                  <a:lnTo>
                    <a:pt x="326390" y="2540"/>
                  </a:lnTo>
                  <a:lnTo>
                    <a:pt x="326390" y="1524"/>
                  </a:lnTo>
                  <a:lnTo>
                    <a:pt x="312420" y="1524"/>
                  </a:lnTo>
                  <a:lnTo>
                    <a:pt x="312420" y="0"/>
                  </a:lnTo>
                  <a:lnTo>
                    <a:pt x="219710" y="0"/>
                  </a:lnTo>
                  <a:lnTo>
                    <a:pt x="219710" y="1524"/>
                  </a:lnTo>
                  <a:lnTo>
                    <a:pt x="214630" y="1524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8917" y="3810"/>
                  </a:lnTo>
                  <a:lnTo>
                    <a:pt x="328917" y="2667"/>
                  </a:lnTo>
                  <a:lnTo>
                    <a:pt x="328917" y="2540"/>
                  </a:lnTo>
                  <a:close/>
                </a:path>
                <a:path w="538480" h="464819">
                  <a:moveTo>
                    <a:pt x="334010" y="462534"/>
                  </a:moveTo>
                  <a:lnTo>
                    <a:pt x="212090" y="462534"/>
                  </a:lnTo>
                  <a:lnTo>
                    <a:pt x="21209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6390" y="464820"/>
                  </a:lnTo>
                  <a:lnTo>
                    <a:pt x="326390" y="463550"/>
                  </a:lnTo>
                  <a:lnTo>
                    <a:pt x="334010" y="463550"/>
                  </a:lnTo>
                  <a:lnTo>
                    <a:pt x="334010" y="462534"/>
                  </a:lnTo>
                  <a:close/>
                </a:path>
                <a:path w="538480" h="464819">
                  <a:moveTo>
                    <a:pt x="344170" y="461010"/>
                  </a:moveTo>
                  <a:lnTo>
                    <a:pt x="339090" y="461010"/>
                  </a:lnTo>
                  <a:lnTo>
                    <a:pt x="207010" y="461010"/>
                  </a:lnTo>
                  <a:lnTo>
                    <a:pt x="201930" y="461010"/>
                  </a:lnTo>
                  <a:lnTo>
                    <a:pt x="201930" y="461137"/>
                  </a:lnTo>
                  <a:lnTo>
                    <a:pt x="207010" y="461137"/>
                  </a:lnTo>
                  <a:lnTo>
                    <a:pt x="207010" y="462280"/>
                  </a:lnTo>
                  <a:lnTo>
                    <a:pt x="334010" y="462280"/>
                  </a:lnTo>
                  <a:lnTo>
                    <a:pt x="334010" y="462534"/>
                  </a:lnTo>
                  <a:lnTo>
                    <a:pt x="339090" y="462534"/>
                  </a:lnTo>
                  <a:lnTo>
                    <a:pt x="339090" y="462280"/>
                  </a:lnTo>
                  <a:lnTo>
                    <a:pt x="339090" y="461137"/>
                  </a:lnTo>
                  <a:lnTo>
                    <a:pt x="344170" y="461137"/>
                  </a:lnTo>
                  <a:lnTo>
                    <a:pt x="344170" y="461010"/>
                  </a:lnTo>
                  <a:close/>
                </a:path>
                <a:path w="538480" h="464819">
                  <a:moveTo>
                    <a:pt x="538480" y="175272"/>
                  </a:moveTo>
                  <a:lnTo>
                    <a:pt x="534670" y="175272"/>
                  </a:lnTo>
                  <a:lnTo>
                    <a:pt x="534670" y="289560"/>
                  </a:lnTo>
                  <a:lnTo>
                    <a:pt x="538480" y="289560"/>
                  </a:lnTo>
                  <a:lnTo>
                    <a:pt x="538480" y="175272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148840" y="2015616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68783"/>
                  </a:moveTo>
                  <a:lnTo>
                    <a:pt x="0" y="168783"/>
                  </a:lnTo>
                  <a:lnTo>
                    <a:pt x="0" y="289433"/>
                  </a:lnTo>
                  <a:lnTo>
                    <a:pt x="3810" y="289433"/>
                  </a:lnTo>
                  <a:lnTo>
                    <a:pt x="3810" y="168783"/>
                  </a:lnTo>
                  <a:close/>
                </a:path>
                <a:path w="530860" h="457200">
                  <a:moveTo>
                    <a:pt x="335280" y="1143"/>
                  </a:moveTo>
                  <a:lnTo>
                    <a:pt x="330200" y="1143"/>
                  </a:lnTo>
                  <a:lnTo>
                    <a:pt x="330200" y="127"/>
                  </a:lnTo>
                  <a:lnTo>
                    <a:pt x="325107" y="127"/>
                  </a:lnTo>
                  <a:lnTo>
                    <a:pt x="325107" y="0"/>
                  </a:lnTo>
                  <a:lnTo>
                    <a:pt x="203200" y="0"/>
                  </a:lnTo>
                  <a:lnTo>
                    <a:pt x="203200" y="127"/>
                  </a:lnTo>
                  <a:lnTo>
                    <a:pt x="198120" y="127"/>
                  </a:lnTo>
                  <a:lnTo>
                    <a:pt x="198120" y="1143"/>
                  </a:lnTo>
                  <a:lnTo>
                    <a:pt x="193040" y="1143"/>
                  </a:lnTo>
                  <a:lnTo>
                    <a:pt x="193040" y="2413"/>
                  </a:lnTo>
                  <a:lnTo>
                    <a:pt x="335280" y="2413"/>
                  </a:lnTo>
                  <a:lnTo>
                    <a:pt x="335280" y="1397"/>
                  </a:lnTo>
                  <a:lnTo>
                    <a:pt x="335280" y="1143"/>
                  </a:lnTo>
                  <a:close/>
                </a:path>
                <a:path w="530860" h="457200">
                  <a:moveTo>
                    <a:pt x="340360" y="455930"/>
                  </a:moveTo>
                  <a:lnTo>
                    <a:pt x="198120" y="455930"/>
                  </a:lnTo>
                  <a:lnTo>
                    <a:pt x="198120" y="457073"/>
                  </a:lnTo>
                  <a:lnTo>
                    <a:pt x="340360" y="457073"/>
                  </a:lnTo>
                  <a:lnTo>
                    <a:pt x="340360" y="455930"/>
                  </a:lnTo>
                  <a:close/>
                </a:path>
                <a:path w="530860" h="457200">
                  <a:moveTo>
                    <a:pt x="347980" y="453263"/>
                  </a:moveTo>
                  <a:lnTo>
                    <a:pt x="185420" y="453263"/>
                  </a:lnTo>
                  <a:lnTo>
                    <a:pt x="185420" y="454787"/>
                  </a:lnTo>
                  <a:lnTo>
                    <a:pt x="193040" y="454787"/>
                  </a:lnTo>
                  <a:lnTo>
                    <a:pt x="193040" y="455803"/>
                  </a:lnTo>
                  <a:lnTo>
                    <a:pt x="340360" y="455803"/>
                  </a:lnTo>
                  <a:lnTo>
                    <a:pt x="340360" y="455930"/>
                  </a:lnTo>
                  <a:lnTo>
                    <a:pt x="345440" y="455930"/>
                  </a:lnTo>
                  <a:lnTo>
                    <a:pt x="345440" y="455803"/>
                  </a:lnTo>
                  <a:lnTo>
                    <a:pt x="345440" y="454787"/>
                  </a:lnTo>
                  <a:lnTo>
                    <a:pt x="347980" y="454787"/>
                  </a:lnTo>
                  <a:lnTo>
                    <a:pt x="347980" y="453263"/>
                  </a:lnTo>
                  <a:close/>
                </a:path>
                <a:path w="530860" h="457200">
                  <a:moveTo>
                    <a:pt x="530860" y="164985"/>
                  </a:moveTo>
                  <a:lnTo>
                    <a:pt x="528320" y="164985"/>
                  </a:lnTo>
                  <a:lnTo>
                    <a:pt x="528320" y="293243"/>
                  </a:lnTo>
                  <a:lnTo>
                    <a:pt x="530860" y="293243"/>
                  </a:lnTo>
                  <a:lnTo>
                    <a:pt x="530860" y="164985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152650" y="2018029"/>
              <a:ext cx="524510" cy="450850"/>
            </a:xfrm>
            <a:custGeom>
              <a:avLst/>
              <a:gdLst/>
              <a:ahLst/>
              <a:cxnLst/>
              <a:rect l="l" t="t" r="r" b="b"/>
              <a:pathLst>
                <a:path w="524510" h="450850">
                  <a:moveTo>
                    <a:pt x="3810" y="154940"/>
                  </a:moveTo>
                  <a:lnTo>
                    <a:pt x="0" y="15494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154940"/>
                  </a:lnTo>
                  <a:close/>
                </a:path>
                <a:path w="524510" h="450850">
                  <a:moveTo>
                    <a:pt x="346710" y="2540"/>
                  </a:moveTo>
                  <a:lnTo>
                    <a:pt x="344170" y="2540"/>
                  </a:lnTo>
                  <a:lnTo>
                    <a:pt x="344170" y="1524"/>
                  </a:lnTo>
                  <a:lnTo>
                    <a:pt x="336550" y="1524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524"/>
                  </a:lnTo>
                  <a:lnTo>
                    <a:pt x="181610" y="1524"/>
                  </a:lnTo>
                  <a:lnTo>
                    <a:pt x="181610" y="2540"/>
                  </a:lnTo>
                  <a:lnTo>
                    <a:pt x="175260" y="2540"/>
                  </a:lnTo>
                  <a:lnTo>
                    <a:pt x="175260" y="3810"/>
                  </a:lnTo>
                  <a:lnTo>
                    <a:pt x="346710" y="3810"/>
                  </a:lnTo>
                  <a:lnTo>
                    <a:pt x="346710" y="2667"/>
                  </a:lnTo>
                  <a:lnTo>
                    <a:pt x="346710" y="2540"/>
                  </a:lnTo>
                  <a:close/>
                </a:path>
                <a:path w="524510" h="450850">
                  <a:moveTo>
                    <a:pt x="350520" y="449834"/>
                  </a:moveTo>
                  <a:lnTo>
                    <a:pt x="179070" y="449834"/>
                  </a:lnTo>
                  <a:lnTo>
                    <a:pt x="179070" y="450850"/>
                  </a:lnTo>
                  <a:lnTo>
                    <a:pt x="350520" y="450850"/>
                  </a:lnTo>
                  <a:lnTo>
                    <a:pt x="350520" y="449834"/>
                  </a:lnTo>
                  <a:close/>
                </a:path>
                <a:path w="524510" h="450850">
                  <a:moveTo>
                    <a:pt x="358140" y="447040"/>
                  </a:moveTo>
                  <a:lnTo>
                    <a:pt x="170180" y="447040"/>
                  </a:lnTo>
                  <a:lnTo>
                    <a:pt x="170180" y="448564"/>
                  </a:lnTo>
                  <a:lnTo>
                    <a:pt x="175260" y="448564"/>
                  </a:lnTo>
                  <a:lnTo>
                    <a:pt x="175260" y="449580"/>
                  </a:lnTo>
                  <a:lnTo>
                    <a:pt x="350520" y="449580"/>
                  </a:lnTo>
                  <a:lnTo>
                    <a:pt x="350520" y="449834"/>
                  </a:lnTo>
                  <a:lnTo>
                    <a:pt x="354330" y="449834"/>
                  </a:lnTo>
                  <a:lnTo>
                    <a:pt x="354330" y="449580"/>
                  </a:lnTo>
                  <a:lnTo>
                    <a:pt x="354330" y="448564"/>
                  </a:lnTo>
                  <a:lnTo>
                    <a:pt x="358140" y="448564"/>
                  </a:lnTo>
                  <a:lnTo>
                    <a:pt x="358140" y="447040"/>
                  </a:lnTo>
                  <a:close/>
                </a:path>
                <a:path w="524510" h="450850">
                  <a:moveTo>
                    <a:pt x="524510" y="152400"/>
                  </a:moveTo>
                  <a:lnTo>
                    <a:pt x="520700" y="152400"/>
                  </a:lnTo>
                  <a:lnTo>
                    <a:pt x="520700" y="300990"/>
                  </a:lnTo>
                  <a:lnTo>
                    <a:pt x="524510" y="300990"/>
                  </a:lnTo>
                  <a:lnTo>
                    <a:pt x="524510" y="15240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156460" y="2021966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30">
                  <a:moveTo>
                    <a:pt x="3810" y="142113"/>
                  </a:moveTo>
                  <a:lnTo>
                    <a:pt x="0" y="14211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142113"/>
                  </a:lnTo>
                  <a:close/>
                </a:path>
                <a:path w="516889" h="443230">
                  <a:moveTo>
                    <a:pt x="152400" y="439293"/>
                  </a:moveTo>
                  <a:lnTo>
                    <a:pt x="149860" y="439293"/>
                  </a:lnTo>
                  <a:lnTo>
                    <a:pt x="149860" y="439420"/>
                  </a:lnTo>
                  <a:lnTo>
                    <a:pt x="152400" y="439420"/>
                  </a:lnTo>
                  <a:lnTo>
                    <a:pt x="152400" y="439293"/>
                  </a:lnTo>
                  <a:close/>
                </a:path>
                <a:path w="516889" h="443230">
                  <a:moveTo>
                    <a:pt x="355600" y="2413"/>
                  </a:moveTo>
                  <a:lnTo>
                    <a:pt x="351790" y="2413"/>
                  </a:lnTo>
                  <a:lnTo>
                    <a:pt x="351790" y="1397"/>
                  </a:lnTo>
                  <a:lnTo>
                    <a:pt x="351790" y="1143"/>
                  </a:lnTo>
                  <a:lnTo>
                    <a:pt x="346710" y="1143"/>
                  </a:lnTo>
                  <a:lnTo>
                    <a:pt x="346710" y="127"/>
                  </a:lnTo>
                  <a:lnTo>
                    <a:pt x="342900" y="127"/>
                  </a:lnTo>
                  <a:lnTo>
                    <a:pt x="342900" y="0"/>
                  </a:lnTo>
                  <a:lnTo>
                    <a:pt x="171450" y="0"/>
                  </a:lnTo>
                  <a:lnTo>
                    <a:pt x="171450" y="127"/>
                  </a:lnTo>
                  <a:lnTo>
                    <a:pt x="167640" y="127"/>
                  </a:lnTo>
                  <a:lnTo>
                    <a:pt x="167640" y="1143"/>
                  </a:lnTo>
                  <a:lnTo>
                    <a:pt x="163830" y="1143"/>
                  </a:lnTo>
                  <a:lnTo>
                    <a:pt x="163830" y="2413"/>
                  </a:lnTo>
                  <a:lnTo>
                    <a:pt x="158750" y="2413"/>
                  </a:lnTo>
                  <a:lnTo>
                    <a:pt x="158750" y="3810"/>
                  </a:lnTo>
                  <a:lnTo>
                    <a:pt x="355600" y="3810"/>
                  </a:lnTo>
                  <a:lnTo>
                    <a:pt x="355600" y="2413"/>
                  </a:lnTo>
                  <a:close/>
                </a:path>
                <a:path w="516889" h="443230">
                  <a:moveTo>
                    <a:pt x="365760" y="439420"/>
                  </a:moveTo>
                  <a:lnTo>
                    <a:pt x="152400" y="439420"/>
                  </a:lnTo>
                  <a:lnTo>
                    <a:pt x="152400" y="440575"/>
                  </a:lnTo>
                  <a:lnTo>
                    <a:pt x="158750" y="440575"/>
                  </a:lnTo>
                  <a:lnTo>
                    <a:pt x="158750" y="441972"/>
                  </a:lnTo>
                  <a:lnTo>
                    <a:pt x="162560" y="441972"/>
                  </a:lnTo>
                  <a:lnTo>
                    <a:pt x="162560" y="443103"/>
                  </a:lnTo>
                  <a:lnTo>
                    <a:pt x="359410" y="443103"/>
                  </a:lnTo>
                  <a:lnTo>
                    <a:pt x="359410" y="441972"/>
                  </a:lnTo>
                  <a:lnTo>
                    <a:pt x="363220" y="441972"/>
                  </a:lnTo>
                  <a:lnTo>
                    <a:pt x="363220" y="440575"/>
                  </a:lnTo>
                  <a:lnTo>
                    <a:pt x="365760" y="440575"/>
                  </a:lnTo>
                  <a:lnTo>
                    <a:pt x="365760" y="439420"/>
                  </a:lnTo>
                  <a:close/>
                </a:path>
                <a:path w="516889" h="443230">
                  <a:moveTo>
                    <a:pt x="369570" y="439293"/>
                  </a:moveTo>
                  <a:lnTo>
                    <a:pt x="365760" y="439293"/>
                  </a:lnTo>
                  <a:lnTo>
                    <a:pt x="365760" y="439420"/>
                  </a:lnTo>
                  <a:lnTo>
                    <a:pt x="369570" y="439420"/>
                  </a:lnTo>
                  <a:lnTo>
                    <a:pt x="369570" y="439293"/>
                  </a:lnTo>
                  <a:close/>
                </a:path>
                <a:path w="516889" h="443230">
                  <a:moveTo>
                    <a:pt x="516890" y="144653"/>
                  </a:moveTo>
                  <a:lnTo>
                    <a:pt x="515620" y="144653"/>
                  </a:lnTo>
                  <a:lnTo>
                    <a:pt x="515620" y="142113"/>
                  </a:lnTo>
                  <a:lnTo>
                    <a:pt x="514350" y="142113"/>
                  </a:lnTo>
                  <a:lnTo>
                    <a:pt x="514350" y="139573"/>
                  </a:lnTo>
                  <a:lnTo>
                    <a:pt x="513080" y="139573"/>
                  </a:lnTo>
                  <a:lnTo>
                    <a:pt x="513080" y="142113"/>
                  </a:lnTo>
                  <a:lnTo>
                    <a:pt x="513080" y="144653"/>
                  </a:lnTo>
                  <a:lnTo>
                    <a:pt x="513080" y="305943"/>
                  </a:lnTo>
                  <a:lnTo>
                    <a:pt x="516890" y="305943"/>
                  </a:lnTo>
                  <a:lnTo>
                    <a:pt x="516890" y="144653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160257" y="2025776"/>
              <a:ext cx="509905" cy="435609"/>
            </a:xfrm>
            <a:custGeom>
              <a:avLst/>
              <a:gdLst/>
              <a:ahLst/>
              <a:cxnLst/>
              <a:rect l="l" t="t" r="r" b="b"/>
              <a:pathLst>
                <a:path w="509905" h="435610">
                  <a:moveTo>
                    <a:pt x="3822" y="129413"/>
                  </a:moveTo>
                  <a:lnTo>
                    <a:pt x="2552" y="129413"/>
                  </a:lnTo>
                  <a:lnTo>
                    <a:pt x="2552" y="131953"/>
                  </a:lnTo>
                  <a:lnTo>
                    <a:pt x="1282" y="131953"/>
                  </a:lnTo>
                  <a:lnTo>
                    <a:pt x="1282" y="135763"/>
                  </a:lnTo>
                  <a:lnTo>
                    <a:pt x="0" y="135763"/>
                  </a:lnTo>
                  <a:lnTo>
                    <a:pt x="0" y="305943"/>
                  </a:lnTo>
                  <a:lnTo>
                    <a:pt x="2552" y="305943"/>
                  </a:lnTo>
                  <a:lnTo>
                    <a:pt x="2552" y="308483"/>
                  </a:lnTo>
                  <a:lnTo>
                    <a:pt x="3822" y="308483"/>
                  </a:lnTo>
                  <a:lnTo>
                    <a:pt x="3822" y="305943"/>
                  </a:lnTo>
                  <a:lnTo>
                    <a:pt x="3822" y="135763"/>
                  </a:lnTo>
                  <a:lnTo>
                    <a:pt x="3822" y="131953"/>
                  </a:lnTo>
                  <a:lnTo>
                    <a:pt x="3822" y="129413"/>
                  </a:lnTo>
                  <a:close/>
                </a:path>
                <a:path w="509905" h="435610">
                  <a:moveTo>
                    <a:pt x="144792" y="3683"/>
                  </a:moveTo>
                  <a:lnTo>
                    <a:pt x="142252" y="3683"/>
                  </a:lnTo>
                  <a:lnTo>
                    <a:pt x="142252" y="3810"/>
                  </a:lnTo>
                  <a:lnTo>
                    <a:pt x="144792" y="3810"/>
                  </a:lnTo>
                  <a:lnTo>
                    <a:pt x="144792" y="3683"/>
                  </a:lnTo>
                  <a:close/>
                </a:path>
                <a:path w="509905" h="435610">
                  <a:moveTo>
                    <a:pt x="361962" y="1143"/>
                  </a:moveTo>
                  <a:lnTo>
                    <a:pt x="355612" y="1143"/>
                  </a:lnTo>
                  <a:lnTo>
                    <a:pt x="355612" y="127"/>
                  </a:lnTo>
                  <a:lnTo>
                    <a:pt x="351802" y="127"/>
                  </a:lnTo>
                  <a:lnTo>
                    <a:pt x="351802" y="0"/>
                  </a:lnTo>
                  <a:lnTo>
                    <a:pt x="154952" y="0"/>
                  </a:lnTo>
                  <a:lnTo>
                    <a:pt x="154952" y="127"/>
                  </a:lnTo>
                  <a:lnTo>
                    <a:pt x="151142" y="127"/>
                  </a:lnTo>
                  <a:lnTo>
                    <a:pt x="151142" y="1143"/>
                  </a:lnTo>
                  <a:lnTo>
                    <a:pt x="148602" y="1143"/>
                  </a:lnTo>
                  <a:lnTo>
                    <a:pt x="148602" y="2413"/>
                  </a:lnTo>
                  <a:lnTo>
                    <a:pt x="361962" y="2413"/>
                  </a:lnTo>
                  <a:lnTo>
                    <a:pt x="361962" y="1270"/>
                  </a:lnTo>
                  <a:lnTo>
                    <a:pt x="361962" y="1143"/>
                  </a:lnTo>
                  <a:close/>
                </a:path>
                <a:path w="509905" h="435610">
                  <a:moveTo>
                    <a:pt x="364502" y="2667"/>
                  </a:moveTo>
                  <a:lnTo>
                    <a:pt x="144792" y="2667"/>
                  </a:lnTo>
                  <a:lnTo>
                    <a:pt x="144792" y="3683"/>
                  </a:lnTo>
                  <a:lnTo>
                    <a:pt x="364502" y="3683"/>
                  </a:lnTo>
                  <a:lnTo>
                    <a:pt x="364502" y="2667"/>
                  </a:lnTo>
                  <a:close/>
                </a:path>
                <a:path w="509905" h="435610">
                  <a:moveTo>
                    <a:pt x="368312" y="433070"/>
                  </a:moveTo>
                  <a:lnTo>
                    <a:pt x="143522" y="433070"/>
                  </a:lnTo>
                  <a:lnTo>
                    <a:pt x="143522" y="434352"/>
                  </a:lnTo>
                  <a:lnTo>
                    <a:pt x="146062" y="434352"/>
                  </a:lnTo>
                  <a:lnTo>
                    <a:pt x="146062" y="435483"/>
                  </a:lnTo>
                  <a:lnTo>
                    <a:pt x="365772" y="435483"/>
                  </a:lnTo>
                  <a:lnTo>
                    <a:pt x="365772" y="434352"/>
                  </a:lnTo>
                  <a:lnTo>
                    <a:pt x="368312" y="434352"/>
                  </a:lnTo>
                  <a:lnTo>
                    <a:pt x="368312" y="433070"/>
                  </a:lnTo>
                  <a:close/>
                </a:path>
                <a:path w="509905" h="435610">
                  <a:moveTo>
                    <a:pt x="374662" y="431673"/>
                  </a:moveTo>
                  <a:lnTo>
                    <a:pt x="372110" y="431673"/>
                  </a:lnTo>
                  <a:lnTo>
                    <a:pt x="140982" y="431673"/>
                  </a:lnTo>
                  <a:lnTo>
                    <a:pt x="137172" y="431673"/>
                  </a:lnTo>
                  <a:lnTo>
                    <a:pt x="137172" y="431800"/>
                  </a:lnTo>
                  <a:lnTo>
                    <a:pt x="140982" y="431800"/>
                  </a:lnTo>
                  <a:lnTo>
                    <a:pt x="140982" y="432943"/>
                  </a:lnTo>
                  <a:lnTo>
                    <a:pt x="368312" y="432943"/>
                  </a:lnTo>
                  <a:lnTo>
                    <a:pt x="368312" y="433070"/>
                  </a:lnTo>
                  <a:lnTo>
                    <a:pt x="372110" y="433070"/>
                  </a:lnTo>
                  <a:lnTo>
                    <a:pt x="372110" y="432943"/>
                  </a:lnTo>
                  <a:lnTo>
                    <a:pt x="372110" y="431800"/>
                  </a:lnTo>
                  <a:lnTo>
                    <a:pt x="374662" y="431800"/>
                  </a:lnTo>
                  <a:lnTo>
                    <a:pt x="374662" y="431673"/>
                  </a:lnTo>
                  <a:close/>
                </a:path>
                <a:path w="509905" h="435610">
                  <a:moveTo>
                    <a:pt x="509282" y="131953"/>
                  </a:moveTo>
                  <a:lnTo>
                    <a:pt x="508012" y="131953"/>
                  </a:lnTo>
                  <a:lnTo>
                    <a:pt x="508012" y="129413"/>
                  </a:lnTo>
                  <a:lnTo>
                    <a:pt x="506742" y="129413"/>
                  </a:lnTo>
                  <a:lnTo>
                    <a:pt x="506742" y="126873"/>
                  </a:lnTo>
                  <a:lnTo>
                    <a:pt x="505472" y="126873"/>
                  </a:lnTo>
                  <a:lnTo>
                    <a:pt x="505472" y="129413"/>
                  </a:lnTo>
                  <a:lnTo>
                    <a:pt x="505472" y="131953"/>
                  </a:lnTo>
                  <a:lnTo>
                    <a:pt x="505472" y="305943"/>
                  </a:lnTo>
                  <a:lnTo>
                    <a:pt x="505472" y="308483"/>
                  </a:lnTo>
                  <a:lnTo>
                    <a:pt x="505472" y="311023"/>
                  </a:lnTo>
                  <a:lnTo>
                    <a:pt x="506742" y="311023"/>
                  </a:lnTo>
                  <a:lnTo>
                    <a:pt x="506742" y="308483"/>
                  </a:lnTo>
                  <a:lnTo>
                    <a:pt x="508012" y="308483"/>
                  </a:lnTo>
                  <a:lnTo>
                    <a:pt x="508012" y="305943"/>
                  </a:lnTo>
                  <a:lnTo>
                    <a:pt x="509282" y="305943"/>
                  </a:lnTo>
                  <a:lnTo>
                    <a:pt x="509282" y="131953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164067" y="2029459"/>
              <a:ext cx="502284" cy="427990"/>
            </a:xfrm>
            <a:custGeom>
              <a:avLst/>
              <a:gdLst/>
              <a:ahLst/>
              <a:cxnLst/>
              <a:rect l="l" t="t" r="r" b="b"/>
              <a:pathLst>
                <a:path w="502285" h="427989">
                  <a:moveTo>
                    <a:pt x="2552" y="120650"/>
                  </a:moveTo>
                  <a:lnTo>
                    <a:pt x="1282" y="120650"/>
                  </a:lnTo>
                  <a:lnTo>
                    <a:pt x="1282" y="123190"/>
                  </a:lnTo>
                  <a:lnTo>
                    <a:pt x="0" y="123190"/>
                  </a:lnTo>
                  <a:lnTo>
                    <a:pt x="0" y="309892"/>
                  </a:lnTo>
                  <a:lnTo>
                    <a:pt x="2552" y="309892"/>
                  </a:lnTo>
                  <a:lnTo>
                    <a:pt x="2552" y="123190"/>
                  </a:lnTo>
                  <a:lnTo>
                    <a:pt x="2552" y="120650"/>
                  </a:lnTo>
                  <a:close/>
                </a:path>
                <a:path w="502285" h="427989">
                  <a:moveTo>
                    <a:pt x="130822" y="425577"/>
                  </a:moveTo>
                  <a:lnTo>
                    <a:pt x="127012" y="425577"/>
                  </a:lnTo>
                  <a:lnTo>
                    <a:pt x="127012" y="425704"/>
                  </a:lnTo>
                  <a:lnTo>
                    <a:pt x="130822" y="425704"/>
                  </a:lnTo>
                  <a:lnTo>
                    <a:pt x="130822" y="425577"/>
                  </a:lnTo>
                  <a:close/>
                </a:path>
                <a:path w="502285" h="427989">
                  <a:moveTo>
                    <a:pt x="132092" y="3810"/>
                  </a:moveTo>
                  <a:lnTo>
                    <a:pt x="128282" y="3810"/>
                  </a:lnTo>
                  <a:lnTo>
                    <a:pt x="128282" y="3937"/>
                  </a:lnTo>
                  <a:lnTo>
                    <a:pt x="132092" y="3937"/>
                  </a:lnTo>
                  <a:lnTo>
                    <a:pt x="132092" y="3810"/>
                  </a:lnTo>
                  <a:close/>
                </a:path>
                <a:path w="502285" h="427989">
                  <a:moveTo>
                    <a:pt x="369582" y="2794"/>
                  </a:moveTo>
                  <a:lnTo>
                    <a:pt x="365772" y="2794"/>
                  </a:lnTo>
                  <a:lnTo>
                    <a:pt x="365772" y="1270"/>
                  </a:lnTo>
                  <a:lnTo>
                    <a:pt x="363232" y="1270"/>
                  </a:lnTo>
                  <a:lnTo>
                    <a:pt x="363232" y="254"/>
                  </a:lnTo>
                  <a:lnTo>
                    <a:pt x="363232" y="0"/>
                  </a:lnTo>
                  <a:lnTo>
                    <a:pt x="360692" y="0"/>
                  </a:lnTo>
                  <a:lnTo>
                    <a:pt x="138442" y="0"/>
                  </a:lnTo>
                  <a:lnTo>
                    <a:pt x="138442" y="1270"/>
                  </a:lnTo>
                  <a:lnTo>
                    <a:pt x="134632" y="1270"/>
                  </a:lnTo>
                  <a:lnTo>
                    <a:pt x="134632" y="2794"/>
                  </a:lnTo>
                  <a:lnTo>
                    <a:pt x="132092" y="2794"/>
                  </a:lnTo>
                  <a:lnTo>
                    <a:pt x="132092" y="3810"/>
                  </a:lnTo>
                  <a:lnTo>
                    <a:pt x="369582" y="3810"/>
                  </a:lnTo>
                  <a:lnTo>
                    <a:pt x="369582" y="2794"/>
                  </a:lnTo>
                  <a:close/>
                </a:path>
                <a:path w="502285" h="427989">
                  <a:moveTo>
                    <a:pt x="374650" y="425704"/>
                  </a:moveTo>
                  <a:lnTo>
                    <a:pt x="130822" y="425704"/>
                  </a:lnTo>
                  <a:lnTo>
                    <a:pt x="130822" y="426720"/>
                  </a:lnTo>
                  <a:lnTo>
                    <a:pt x="133362" y="426720"/>
                  </a:lnTo>
                  <a:lnTo>
                    <a:pt x="133362" y="427990"/>
                  </a:lnTo>
                  <a:lnTo>
                    <a:pt x="370852" y="427990"/>
                  </a:lnTo>
                  <a:lnTo>
                    <a:pt x="370852" y="426720"/>
                  </a:lnTo>
                  <a:lnTo>
                    <a:pt x="374650" y="426720"/>
                  </a:lnTo>
                  <a:lnTo>
                    <a:pt x="374650" y="425704"/>
                  </a:lnTo>
                  <a:close/>
                </a:path>
                <a:path w="502285" h="427989">
                  <a:moveTo>
                    <a:pt x="374650" y="425450"/>
                  </a:moveTo>
                  <a:lnTo>
                    <a:pt x="130822" y="425450"/>
                  </a:lnTo>
                  <a:lnTo>
                    <a:pt x="130822" y="425577"/>
                  </a:lnTo>
                  <a:lnTo>
                    <a:pt x="374650" y="425577"/>
                  </a:lnTo>
                  <a:lnTo>
                    <a:pt x="374650" y="425450"/>
                  </a:lnTo>
                  <a:close/>
                </a:path>
                <a:path w="502285" h="427989">
                  <a:moveTo>
                    <a:pt x="377202" y="425577"/>
                  </a:moveTo>
                  <a:lnTo>
                    <a:pt x="374650" y="425577"/>
                  </a:lnTo>
                  <a:lnTo>
                    <a:pt x="374650" y="425704"/>
                  </a:lnTo>
                  <a:lnTo>
                    <a:pt x="377202" y="425704"/>
                  </a:lnTo>
                  <a:lnTo>
                    <a:pt x="377202" y="425577"/>
                  </a:lnTo>
                  <a:close/>
                </a:path>
                <a:path w="502285" h="427989">
                  <a:moveTo>
                    <a:pt x="499122" y="312432"/>
                  </a:moveTo>
                  <a:lnTo>
                    <a:pt x="497852" y="312432"/>
                  </a:lnTo>
                  <a:lnTo>
                    <a:pt x="497852" y="314960"/>
                  </a:lnTo>
                  <a:lnTo>
                    <a:pt x="499122" y="314960"/>
                  </a:lnTo>
                  <a:lnTo>
                    <a:pt x="499122" y="312432"/>
                  </a:lnTo>
                  <a:close/>
                </a:path>
                <a:path w="502285" h="427989">
                  <a:moveTo>
                    <a:pt x="501662" y="120650"/>
                  </a:moveTo>
                  <a:lnTo>
                    <a:pt x="500392" y="120650"/>
                  </a:lnTo>
                  <a:lnTo>
                    <a:pt x="500392" y="118110"/>
                  </a:lnTo>
                  <a:lnTo>
                    <a:pt x="499122" y="118110"/>
                  </a:lnTo>
                  <a:lnTo>
                    <a:pt x="499122" y="115570"/>
                  </a:lnTo>
                  <a:lnTo>
                    <a:pt x="497852" y="115570"/>
                  </a:lnTo>
                  <a:lnTo>
                    <a:pt x="497852" y="118110"/>
                  </a:lnTo>
                  <a:lnTo>
                    <a:pt x="497852" y="120650"/>
                  </a:lnTo>
                  <a:lnTo>
                    <a:pt x="497852" y="134620"/>
                  </a:lnTo>
                  <a:lnTo>
                    <a:pt x="497852" y="309880"/>
                  </a:lnTo>
                  <a:lnTo>
                    <a:pt x="497852" y="312420"/>
                  </a:lnTo>
                  <a:lnTo>
                    <a:pt x="500392" y="312420"/>
                  </a:lnTo>
                  <a:lnTo>
                    <a:pt x="500392" y="309880"/>
                  </a:lnTo>
                  <a:lnTo>
                    <a:pt x="501662" y="309880"/>
                  </a:lnTo>
                  <a:lnTo>
                    <a:pt x="501662" y="134620"/>
                  </a:lnTo>
                  <a:lnTo>
                    <a:pt x="501662" y="12065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287270" y="2033269"/>
              <a:ext cx="255270" cy="3810"/>
            </a:xfrm>
            <a:custGeom>
              <a:avLst/>
              <a:gdLst/>
              <a:ahLst/>
              <a:cxnLst/>
              <a:rect l="l" t="t" r="r" b="b"/>
              <a:pathLst>
                <a:path w="255269" h="3810">
                  <a:moveTo>
                    <a:pt x="24892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248920" y="1270"/>
                  </a:lnTo>
                  <a:lnTo>
                    <a:pt x="248920" y="0"/>
                  </a:lnTo>
                  <a:close/>
                </a:path>
                <a:path w="255269" h="3810">
                  <a:moveTo>
                    <a:pt x="255270" y="2540"/>
                  </a:moveTo>
                  <a:lnTo>
                    <a:pt x="252730" y="2540"/>
                  </a:lnTo>
                  <a:lnTo>
                    <a:pt x="25273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55270" y="3810"/>
                  </a:lnTo>
                  <a:lnTo>
                    <a:pt x="255270" y="2794"/>
                  </a:lnTo>
                  <a:lnTo>
                    <a:pt x="255270" y="254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168525" y="2142490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h="204469">
                  <a:moveTo>
                    <a:pt x="0" y="0"/>
                  </a:moveTo>
                  <a:lnTo>
                    <a:pt x="0" y="204469"/>
                  </a:lnTo>
                </a:path>
              </a:pathLst>
            </a:custGeom>
            <a:ln w="3810">
              <a:solidFill>
                <a:srgbClr val="FF13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660015" y="2137410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3809">
              <a:solidFill>
                <a:srgbClr val="FF13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283460" y="2451099"/>
              <a:ext cx="265430" cy="3810"/>
            </a:xfrm>
            <a:custGeom>
              <a:avLst/>
              <a:gdLst/>
              <a:ahLst/>
              <a:cxnLst/>
              <a:rect l="l" t="t" r="r" b="b"/>
              <a:pathLst>
                <a:path w="265430" h="3810">
                  <a:moveTo>
                    <a:pt x="260337" y="1397"/>
                  </a:moveTo>
                  <a:lnTo>
                    <a:pt x="5080" y="1397"/>
                  </a:lnTo>
                  <a:lnTo>
                    <a:pt x="5080" y="2679"/>
                  </a:lnTo>
                  <a:lnTo>
                    <a:pt x="7620" y="2679"/>
                  </a:lnTo>
                  <a:lnTo>
                    <a:pt x="7620" y="3810"/>
                  </a:lnTo>
                  <a:lnTo>
                    <a:pt x="257810" y="3810"/>
                  </a:lnTo>
                  <a:lnTo>
                    <a:pt x="257810" y="2679"/>
                  </a:lnTo>
                  <a:lnTo>
                    <a:pt x="260337" y="2679"/>
                  </a:lnTo>
                  <a:lnTo>
                    <a:pt x="260337" y="1397"/>
                  </a:lnTo>
                  <a:close/>
                </a:path>
                <a:path w="265430" h="3810">
                  <a:moveTo>
                    <a:pt x="265430" y="0"/>
                  </a:moveTo>
                  <a:lnTo>
                    <a:pt x="262890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27"/>
                  </a:lnTo>
                  <a:lnTo>
                    <a:pt x="1270" y="127"/>
                  </a:lnTo>
                  <a:lnTo>
                    <a:pt x="1270" y="1270"/>
                  </a:lnTo>
                  <a:lnTo>
                    <a:pt x="260337" y="1270"/>
                  </a:lnTo>
                  <a:lnTo>
                    <a:pt x="260337" y="1397"/>
                  </a:lnTo>
                  <a:lnTo>
                    <a:pt x="262890" y="1397"/>
                  </a:lnTo>
                  <a:lnTo>
                    <a:pt x="262890" y="1270"/>
                  </a:lnTo>
                  <a:lnTo>
                    <a:pt x="262890" y="127"/>
                  </a:lnTo>
                  <a:lnTo>
                    <a:pt x="265430" y="127"/>
                  </a:lnTo>
                  <a:lnTo>
                    <a:pt x="265430" y="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279650" y="2037079"/>
              <a:ext cx="267970" cy="3175"/>
            </a:xfrm>
            <a:custGeom>
              <a:avLst/>
              <a:gdLst/>
              <a:ahLst/>
              <a:cxnLst/>
              <a:rect l="l" t="t" r="r" b="b"/>
              <a:pathLst>
                <a:path w="267969" h="3175">
                  <a:moveTo>
                    <a:pt x="2540" y="2540"/>
                  </a:moveTo>
                  <a:lnTo>
                    <a:pt x="0" y="2540"/>
                  </a:lnTo>
                  <a:lnTo>
                    <a:pt x="0" y="2667"/>
                  </a:lnTo>
                  <a:lnTo>
                    <a:pt x="2540" y="2667"/>
                  </a:lnTo>
                  <a:lnTo>
                    <a:pt x="2540" y="2540"/>
                  </a:lnTo>
                  <a:close/>
                </a:path>
                <a:path w="267969" h="3175">
                  <a:moveTo>
                    <a:pt x="267970" y="1524"/>
                  </a:moveTo>
                  <a:lnTo>
                    <a:pt x="266700" y="1524"/>
                  </a:lnTo>
                  <a:lnTo>
                    <a:pt x="266700" y="0"/>
                  </a:lnTo>
                  <a:lnTo>
                    <a:pt x="5080" y="0"/>
                  </a:lnTo>
                  <a:lnTo>
                    <a:pt x="508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267970" y="2540"/>
                  </a:lnTo>
                  <a:lnTo>
                    <a:pt x="267970" y="1524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172334" y="2134870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0"/>
                  </a:moveTo>
                  <a:lnTo>
                    <a:pt x="0" y="218439"/>
                  </a:lnTo>
                </a:path>
              </a:pathLst>
            </a:custGeom>
            <a:ln w="3809">
              <a:solidFill>
                <a:srgbClr val="FF16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656840" y="2132330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19">
                  <a:moveTo>
                    <a:pt x="0" y="0"/>
                  </a:moveTo>
                  <a:lnTo>
                    <a:pt x="0" y="223520"/>
                  </a:lnTo>
                </a:path>
              </a:pathLst>
            </a:custGeom>
            <a:ln w="3175">
              <a:solidFill>
                <a:srgbClr val="FF16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275840" y="2447289"/>
              <a:ext cx="280670" cy="3810"/>
            </a:xfrm>
            <a:custGeom>
              <a:avLst/>
              <a:gdLst/>
              <a:ahLst/>
              <a:cxnLst/>
              <a:rect l="l" t="t" r="r" b="b"/>
              <a:pathLst>
                <a:path w="280669" h="3810">
                  <a:moveTo>
                    <a:pt x="275590" y="1524"/>
                  </a:moveTo>
                  <a:lnTo>
                    <a:pt x="5080" y="1524"/>
                  </a:lnTo>
                  <a:lnTo>
                    <a:pt x="508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273050" y="3810"/>
                  </a:lnTo>
                  <a:lnTo>
                    <a:pt x="273050" y="2540"/>
                  </a:lnTo>
                  <a:lnTo>
                    <a:pt x="275590" y="2540"/>
                  </a:lnTo>
                  <a:lnTo>
                    <a:pt x="275590" y="1524"/>
                  </a:lnTo>
                  <a:close/>
                </a:path>
                <a:path w="280669" h="3810">
                  <a:moveTo>
                    <a:pt x="280657" y="0"/>
                  </a:moveTo>
                  <a:lnTo>
                    <a:pt x="278130" y="0"/>
                  </a:lnTo>
                  <a:lnTo>
                    <a:pt x="2540" y="0"/>
                  </a:lnTo>
                  <a:lnTo>
                    <a:pt x="0" y="0"/>
                  </a:lnTo>
                  <a:lnTo>
                    <a:pt x="0" y="127"/>
                  </a:lnTo>
                  <a:lnTo>
                    <a:pt x="2540" y="127"/>
                  </a:lnTo>
                  <a:lnTo>
                    <a:pt x="2540" y="1270"/>
                  </a:lnTo>
                  <a:lnTo>
                    <a:pt x="275590" y="1270"/>
                  </a:lnTo>
                  <a:lnTo>
                    <a:pt x="275590" y="1524"/>
                  </a:lnTo>
                  <a:lnTo>
                    <a:pt x="278130" y="1524"/>
                  </a:lnTo>
                  <a:lnTo>
                    <a:pt x="278130" y="1270"/>
                  </a:lnTo>
                  <a:lnTo>
                    <a:pt x="278130" y="127"/>
                  </a:lnTo>
                  <a:lnTo>
                    <a:pt x="280657" y="127"/>
                  </a:lnTo>
                  <a:lnTo>
                    <a:pt x="280657" y="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272030" y="2039619"/>
              <a:ext cx="285750" cy="5715"/>
            </a:xfrm>
            <a:custGeom>
              <a:avLst/>
              <a:gdLst/>
              <a:ahLst/>
              <a:cxnLst/>
              <a:rect l="l" t="t" r="r" b="b"/>
              <a:pathLst>
                <a:path w="285750" h="5714">
                  <a:moveTo>
                    <a:pt x="27813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278130" y="1270"/>
                  </a:lnTo>
                  <a:lnTo>
                    <a:pt x="278130" y="0"/>
                  </a:lnTo>
                  <a:close/>
                </a:path>
                <a:path w="285750" h="5714">
                  <a:moveTo>
                    <a:pt x="285750" y="3810"/>
                  </a:moveTo>
                  <a:lnTo>
                    <a:pt x="283210" y="3810"/>
                  </a:lnTo>
                  <a:lnTo>
                    <a:pt x="283210" y="2794"/>
                  </a:lnTo>
                  <a:lnTo>
                    <a:pt x="283210" y="2540"/>
                  </a:lnTo>
                  <a:lnTo>
                    <a:pt x="280670" y="2540"/>
                  </a:lnTo>
                  <a:lnTo>
                    <a:pt x="280670" y="1524"/>
                  </a:lnTo>
                  <a:lnTo>
                    <a:pt x="5080" y="1524"/>
                  </a:lnTo>
                  <a:lnTo>
                    <a:pt x="5080" y="2540"/>
                  </a:lnTo>
                  <a:lnTo>
                    <a:pt x="2540" y="2540"/>
                  </a:lnTo>
                  <a:lnTo>
                    <a:pt x="2540" y="3810"/>
                  </a:lnTo>
                  <a:lnTo>
                    <a:pt x="0" y="3810"/>
                  </a:lnTo>
                  <a:lnTo>
                    <a:pt x="0" y="5207"/>
                  </a:lnTo>
                  <a:lnTo>
                    <a:pt x="285750" y="5207"/>
                  </a:lnTo>
                  <a:lnTo>
                    <a:pt x="285750" y="381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176144" y="2128520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39">
                  <a:moveTo>
                    <a:pt x="0" y="0"/>
                  </a:moveTo>
                  <a:lnTo>
                    <a:pt x="0" y="231139"/>
                  </a:lnTo>
                </a:path>
              </a:pathLst>
            </a:custGeom>
            <a:ln w="3810">
              <a:solidFill>
                <a:srgbClr val="FF19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653029" y="2125980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7489"/>
                  </a:lnTo>
                </a:path>
              </a:pathLst>
            </a:custGeom>
            <a:ln w="5080">
              <a:solidFill>
                <a:srgbClr val="FF19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270760" y="2443479"/>
              <a:ext cx="290830" cy="3810"/>
            </a:xfrm>
            <a:custGeom>
              <a:avLst/>
              <a:gdLst/>
              <a:ahLst/>
              <a:cxnLst/>
              <a:rect l="l" t="t" r="r" b="b"/>
              <a:pathLst>
                <a:path w="290830" h="3810">
                  <a:moveTo>
                    <a:pt x="285737" y="2667"/>
                  </a:moveTo>
                  <a:lnTo>
                    <a:pt x="5080" y="2667"/>
                  </a:lnTo>
                  <a:lnTo>
                    <a:pt x="5080" y="3810"/>
                  </a:lnTo>
                  <a:lnTo>
                    <a:pt x="285737" y="3810"/>
                  </a:lnTo>
                  <a:lnTo>
                    <a:pt x="285737" y="2667"/>
                  </a:lnTo>
                  <a:close/>
                </a:path>
                <a:path w="290830" h="3810">
                  <a:moveTo>
                    <a:pt x="29083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285737" y="2540"/>
                  </a:lnTo>
                  <a:lnTo>
                    <a:pt x="285737" y="2667"/>
                  </a:lnTo>
                  <a:lnTo>
                    <a:pt x="288290" y="2667"/>
                  </a:lnTo>
                  <a:lnTo>
                    <a:pt x="288290" y="2540"/>
                  </a:lnTo>
                  <a:lnTo>
                    <a:pt x="288290" y="1524"/>
                  </a:lnTo>
                  <a:lnTo>
                    <a:pt x="290830" y="1524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266950" y="2044826"/>
              <a:ext cx="295910" cy="2540"/>
            </a:xfrm>
            <a:custGeom>
              <a:avLst/>
              <a:gdLst/>
              <a:ahLst/>
              <a:cxnLst/>
              <a:rect l="l" t="t" r="r" b="b"/>
              <a:pathLst>
                <a:path w="295910" h="2539">
                  <a:moveTo>
                    <a:pt x="295910" y="1143"/>
                  </a:moveTo>
                  <a:lnTo>
                    <a:pt x="293370" y="1143"/>
                  </a:lnTo>
                  <a:lnTo>
                    <a:pt x="293370" y="127"/>
                  </a:lnTo>
                  <a:lnTo>
                    <a:pt x="290830" y="127"/>
                  </a:lnTo>
                  <a:lnTo>
                    <a:pt x="290830" y="0"/>
                  </a:lnTo>
                  <a:lnTo>
                    <a:pt x="5080" y="0"/>
                  </a:lnTo>
                  <a:lnTo>
                    <a:pt x="5080" y="127"/>
                  </a:lnTo>
                  <a:lnTo>
                    <a:pt x="2540" y="127"/>
                  </a:lnTo>
                  <a:lnTo>
                    <a:pt x="2540" y="1143"/>
                  </a:lnTo>
                  <a:lnTo>
                    <a:pt x="0" y="1143"/>
                  </a:lnTo>
                  <a:lnTo>
                    <a:pt x="0" y="2413"/>
                  </a:lnTo>
                  <a:lnTo>
                    <a:pt x="295910" y="2413"/>
                  </a:lnTo>
                  <a:lnTo>
                    <a:pt x="295910" y="1270"/>
                  </a:lnTo>
                  <a:lnTo>
                    <a:pt x="295910" y="1143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179954" y="2123440"/>
              <a:ext cx="0" cy="242570"/>
            </a:xfrm>
            <a:custGeom>
              <a:avLst/>
              <a:gdLst/>
              <a:ahLst/>
              <a:cxnLst/>
              <a:rect l="l" t="t" r="r" b="b"/>
              <a:pathLst>
                <a:path h="242569">
                  <a:moveTo>
                    <a:pt x="0" y="0"/>
                  </a:moveTo>
                  <a:lnTo>
                    <a:pt x="0" y="242569"/>
                  </a:lnTo>
                </a:path>
              </a:pathLst>
            </a:custGeom>
            <a:ln w="3810">
              <a:solidFill>
                <a:srgbClr val="FF1C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649219" y="2122170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0"/>
                  </a:moveTo>
                  <a:lnTo>
                    <a:pt x="0" y="243839"/>
                  </a:lnTo>
                </a:path>
              </a:pathLst>
            </a:custGeom>
            <a:ln w="3175">
              <a:solidFill>
                <a:srgbClr val="FF1C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263140" y="2439669"/>
              <a:ext cx="304800" cy="3810"/>
            </a:xfrm>
            <a:custGeom>
              <a:avLst/>
              <a:gdLst/>
              <a:ahLst/>
              <a:cxnLst/>
              <a:rect l="l" t="t" r="r" b="b"/>
              <a:pathLst>
                <a:path w="304800" h="3810">
                  <a:moveTo>
                    <a:pt x="300990" y="2794"/>
                  </a:moveTo>
                  <a:lnTo>
                    <a:pt x="5080" y="2794"/>
                  </a:lnTo>
                  <a:lnTo>
                    <a:pt x="5080" y="3810"/>
                  </a:lnTo>
                  <a:lnTo>
                    <a:pt x="300990" y="3810"/>
                  </a:lnTo>
                  <a:lnTo>
                    <a:pt x="300990" y="2794"/>
                  </a:lnTo>
                  <a:close/>
                </a:path>
                <a:path w="304800" h="3810">
                  <a:moveTo>
                    <a:pt x="304800" y="0"/>
                  </a:moveTo>
                  <a:lnTo>
                    <a:pt x="0" y="0"/>
                  </a:lnTo>
                  <a:lnTo>
                    <a:pt x="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300990" y="2540"/>
                  </a:lnTo>
                  <a:lnTo>
                    <a:pt x="300990" y="2794"/>
                  </a:lnTo>
                  <a:lnTo>
                    <a:pt x="303530" y="2794"/>
                  </a:lnTo>
                  <a:lnTo>
                    <a:pt x="303530" y="2540"/>
                  </a:lnTo>
                  <a:lnTo>
                    <a:pt x="303530" y="1524"/>
                  </a:lnTo>
                  <a:lnTo>
                    <a:pt x="304800" y="1524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260600" y="2047366"/>
              <a:ext cx="308610" cy="3810"/>
            </a:xfrm>
            <a:custGeom>
              <a:avLst/>
              <a:gdLst/>
              <a:ahLst/>
              <a:cxnLst/>
              <a:rect l="l" t="t" r="r" b="b"/>
              <a:pathLst>
                <a:path w="308610" h="3810">
                  <a:moveTo>
                    <a:pt x="308610" y="2413"/>
                  </a:moveTo>
                  <a:lnTo>
                    <a:pt x="307340" y="2413"/>
                  </a:lnTo>
                  <a:lnTo>
                    <a:pt x="307340" y="1397"/>
                  </a:lnTo>
                  <a:lnTo>
                    <a:pt x="307340" y="1143"/>
                  </a:lnTo>
                  <a:lnTo>
                    <a:pt x="304800" y="1143"/>
                  </a:lnTo>
                  <a:lnTo>
                    <a:pt x="304800" y="127"/>
                  </a:lnTo>
                  <a:lnTo>
                    <a:pt x="302260" y="127"/>
                  </a:lnTo>
                  <a:lnTo>
                    <a:pt x="302260" y="0"/>
                  </a:lnTo>
                  <a:lnTo>
                    <a:pt x="6350" y="0"/>
                  </a:lnTo>
                  <a:lnTo>
                    <a:pt x="6350" y="127"/>
                  </a:lnTo>
                  <a:lnTo>
                    <a:pt x="3810" y="127"/>
                  </a:lnTo>
                  <a:lnTo>
                    <a:pt x="3810" y="1143"/>
                  </a:lnTo>
                  <a:lnTo>
                    <a:pt x="2540" y="1143"/>
                  </a:lnTo>
                  <a:lnTo>
                    <a:pt x="2540" y="2413"/>
                  </a:lnTo>
                  <a:lnTo>
                    <a:pt x="0" y="2413"/>
                  </a:lnTo>
                  <a:lnTo>
                    <a:pt x="0" y="3810"/>
                  </a:lnTo>
                  <a:lnTo>
                    <a:pt x="308610" y="3810"/>
                  </a:lnTo>
                  <a:lnTo>
                    <a:pt x="308610" y="2413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183765" y="2117090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69">
                  <a:moveTo>
                    <a:pt x="0" y="0"/>
                  </a:moveTo>
                  <a:lnTo>
                    <a:pt x="0" y="255269"/>
                  </a:lnTo>
                </a:path>
              </a:pathLst>
            </a:custGeom>
            <a:ln w="3809">
              <a:solidFill>
                <a:srgbClr val="FF1F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646044" y="2117090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69">
                  <a:moveTo>
                    <a:pt x="0" y="0"/>
                  </a:moveTo>
                  <a:lnTo>
                    <a:pt x="0" y="255269"/>
                  </a:lnTo>
                </a:path>
              </a:pathLst>
            </a:custGeom>
            <a:ln w="3810">
              <a:solidFill>
                <a:srgbClr val="FF1F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255520" y="2435859"/>
              <a:ext cx="320040" cy="3810"/>
            </a:xfrm>
            <a:custGeom>
              <a:avLst/>
              <a:gdLst/>
              <a:ahLst/>
              <a:cxnLst/>
              <a:rect l="l" t="t" r="r" b="b"/>
              <a:pathLst>
                <a:path w="320039" h="3810">
                  <a:moveTo>
                    <a:pt x="2540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2540" y="127"/>
                  </a:lnTo>
                  <a:lnTo>
                    <a:pt x="2540" y="0"/>
                  </a:lnTo>
                  <a:close/>
                </a:path>
                <a:path w="320039" h="3810">
                  <a:moveTo>
                    <a:pt x="318770" y="127"/>
                  </a:moveTo>
                  <a:lnTo>
                    <a:pt x="2540" y="127"/>
                  </a:lnTo>
                  <a:lnTo>
                    <a:pt x="2540" y="1282"/>
                  </a:lnTo>
                  <a:lnTo>
                    <a:pt x="3810" y="1282"/>
                  </a:lnTo>
                  <a:lnTo>
                    <a:pt x="3810" y="2679"/>
                  </a:lnTo>
                  <a:lnTo>
                    <a:pt x="6350" y="2679"/>
                  </a:lnTo>
                  <a:lnTo>
                    <a:pt x="6350" y="3810"/>
                  </a:lnTo>
                  <a:lnTo>
                    <a:pt x="314960" y="3810"/>
                  </a:lnTo>
                  <a:lnTo>
                    <a:pt x="314960" y="2679"/>
                  </a:lnTo>
                  <a:lnTo>
                    <a:pt x="316230" y="2679"/>
                  </a:lnTo>
                  <a:lnTo>
                    <a:pt x="316230" y="1282"/>
                  </a:lnTo>
                  <a:lnTo>
                    <a:pt x="318770" y="1282"/>
                  </a:lnTo>
                  <a:lnTo>
                    <a:pt x="318770" y="127"/>
                  </a:lnTo>
                  <a:close/>
                </a:path>
                <a:path w="320039" h="3810">
                  <a:moveTo>
                    <a:pt x="320027" y="0"/>
                  </a:moveTo>
                  <a:lnTo>
                    <a:pt x="318770" y="0"/>
                  </a:lnTo>
                  <a:lnTo>
                    <a:pt x="318770" y="127"/>
                  </a:lnTo>
                  <a:lnTo>
                    <a:pt x="320027" y="127"/>
                  </a:lnTo>
                  <a:lnTo>
                    <a:pt x="320027" y="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188210" y="2051176"/>
              <a:ext cx="387350" cy="62230"/>
            </a:xfrm>
            <a:custGeom>
              <a:avLst/>
              <a:gdLst/>
              <a:ahLst/>
              <a:cxnLst/>
              <a:rect l="l" t="t" r="r" b="b"/>
              <a:pathLst>
                <a:path w="387350" h="62230">
                  <a:moveTo>
                    <a:pt x="1270" y="60833"/>
                  </a:moveTo>
                  <a:lnTo>
                    <a:pt x="0" y="60833"/>
                  </a:lnTo>
                  <a:lnTo>
                    <a:pt x="0" y="62103"/>
                  </a:lnTo>
                  <a:lnTo>
                    <a:pt x="1270" y="62103"/>
                  </a:lnTo>
                  <a:lnTo>
                    <a:pt x="1270" y="60833"/>
                  </a:lnTo>
                  <a:close/>
                </a:path>
                <a:path w="387350" h="62230">
                  <a:moveTo>
                    <a:pt x="67310" y="3683"/>
                  </a:moveTo>
                  <a:lnTo>
                    <a:pt x="64770" y="3683"/>
                  </a:lnTo>
                  <a:lnTo>
                    <a:pt x="64770" y="3810"/>
                  </a:lnTo>
                  <a:lnTo>
                    <a:pt x="67310" y="3810"/>
                  </a:lnTo>
                  <a:lnTo>
                    <a:pt x="67310" y="3683"/>
                  </a:lnTo>
                  <a:close/>
                </a:path>
                <a:path w="387350" h="62230">
                  <a:moveTo>
                    <a:pt x="384810" y="1143"/>
                  </a:moveTo>
                  <a:lnTo>
                    <a:pt x="383540" y="1143"/>
                  </a:lnTo>
                  <a:lnTo>
                    <a:pt x="383540" y="127"/>
                  </a:lnTo>
                  <a:lnTo>
                    <a:pt x="381000" y="127"/>
                  </a:lnTo>
                  <a:lnTo>
                    <a:pt x="381000" y="0"/>
                  </a:lnTo>
                  <a:lnTo>
                    <a:pt x="72390" y="0"/>
                  </a:lnTo>
                  <a:lnTo>
                    <a:pt x="72390" y="127"/>
                  </a:lnTo>
                  <a:lnTo>
                    <a:pt x="71120" y="127"/>
                  </a:lnTo>
                  <a:lnTo>
                    <a:pt x="71120" y="1143"/>
                  </a:lnTo>
                  <a:lnTo>
                    <a:pt x="68580" y="1143"/>
                  </a:lnTo>
                  <a:lnTo>
                    <a:pt x="68580" y="2413"/>
                  </a:lnTo>
                  <a:lnTo>
                    <a:pt x="384810" y="2413"/>
                  </a:lnTo>
                  <a:lnTo>
                    <a:pt x="384810" y="1270"/>
                  </a:lnTo>
                  <a:lnTo>
                    <a:pt x="384810" y="1143"/>
                  </a:lnTo>
                  <a:close/>
                </a:path>
                <a:path w="387350" h="62230">
                  <a:moveTo>
                    <a:pt x="387337" y="2667"/>
                  </a:moveTo>
                  <a:lnTo>
                    <a:pt x="67310" y="2667"/>
                  </a:lnTo>
                  <a:lnTo>
                    <a:pt x="67310" y="3683"/>
                  </a:lnTo>
                  <a:lnTo>
                    <a:pt x="387337" y="3683"/>
                  </a:lnTo>
                  <a:lnTo>
                    <a:pt x="387337" y="2667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187575" y="2113280"/>
              <a:ext cx="0" cy="262890"/>
            </a:xfrm>
            <a:custGeom>
              <a:avLst/>
              <a:gdLst/>
              <a:ahLst/>
              <a:cxnLst/>
              <a:rect l="l" t="t" r="r" b="b"/>
              <a:pathLst>
                <a:path h="262889">
                  <a:moveTo>
                    <a:pt x="0" y="0"/>
                  </a:moveTo>
                  <a:lnTo>
                    <a:pt x="0" y="262890"/>
                  </a:lnTo>
                </a:path>
              </a:pathLst>
            </a:custGeom>
            <a:ln w="3810">
              <a:solidFill>
                <a:srgbClr val="FF22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642234" y="2112010"/>
              <a:ext cx="0" cy="266065"/>
            </a:xfrm>
            <a:custGeom>
              <a:avLst/>
              <a:gdLst/>
              <a:ahLst/>
              <a:cxnLst/>
              <a:rect l="l" t="t" r="r" b="b"/>
              <a:pathLst>
                <a:path h="266064">
                  <a:moveTo>
                    <a:pt x="0" y="0"/>
                  </a:moveTo>
                  <a:lnTo>
                    <a:pt x="0" y="265557"/>
                  </a:lnTo>
                </a:path>
              </a:pathLst>
            </a:custGeom>
            <a:ln w="3810">
              <a:solidFill>
                <a:srgbClr val="FF22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188210" y="2376296"/>
              <a:ext cx="393700" cy="59690"/>
            </a:xfrm>
            <a:custGeom>
              <a:avLst/>
              <a:gdLst/>
              <a:ahLst/>
              <a:cxnLst/>
              <a:rect l="l" t="t" r="r" b="b"/>
              <a:pathLst>
                <a:path w="393700" h="59689">
                  <a:moveTo>
                    <a:pt x="1270" y="0"/>
                  </a:moveTo>
                  <a:lnTo>
                    <a:pt x="0" y="0"/>
                  </a:lnTo>
                  <a:lnTo>
                    <a:pt x="0" y="1282"/>
                  </a:lnTo>
                  <a:lnTo>
                    <a:pt x="1270" y="1282"/>
                  </a:lnTo>
                  <a:lnTo>
                    <a:pt x="1270" y="0"/>
                  </a:lnTo>
                  <a:close/>
                </a:path>
                <a:path w="393700" h="59689">
                  <a:moveTo>
                    <a:pt x="389890" y="57150"/>
                  </a:moveTo>
                  <a:lnTo>
                    <a:pt x="66040" y="57150"/>
                  </a:lnTo>
                  <a:lnTo>
                    <a:pt x="66040" y="58432"/>
                  </a:lnTo>
                  <a:lnTo>
                    <a:pt x="67310" y="58432"/>
                  </a:lnTo>
                  <a:lnTo>
                    <a:pt x="67310" y="59563"/>
                  </a:lnTo>
                  <a:lnTo>
                    <a:pt x="387337" y="59563"/>
                  </a:lnTo>
                  <a:lnTo>
                    <a:pt x="387337" y="58432"/>
                  </a:lnTo>
                  <a:lnTo>
                    <a:pt x="389890" y="58432"/>
                  </a:lnTo>
                  <a:lnTo>
                    <a:pt x="389890" y="57150"/>
                  </a:lnTo>
                  <a:close/>
                </a:path>
                <a:path w="393700" h="59689">
                  <a:moveTo>
                    <a:pt x="393687" y="55753"/>
                  </a:moveTo>
                  <a:lnTo>
                    <a:pt x="392430" y="55753"/>
                  </a:lnTo>
                  <a:lnTo>
                    <a:pt x="63500" y="55753"/>
                  </a:lnTo>
                  <a:lnTo>
                    <a:pt x="60960" y="55753"/>
                  </a:lnTo>
                  <a:lnTo>
                    <a:pt x="60960" y="55880"/>
                  </a:lnTo>
                  <a:lnTo>
                    <a:pt x="63500" y="55880"/>
                  </a:lnTo>
                  <a:lnTo>
                    <a:pt x="63500" y="57023"/>
                  </a:lnTo>
                  <a:lnTo>
                    <a:pt x="389890" y="57023"/>
                  </a:lnTo>
                  <a:lnTo>
                    <a:pt x="389890" y="57150"/>
                  </a:lnTo>
                  <a:lnTo>
                    <a:pt x="392430" y="57150"/>
                  </a:lnTo>
                  <a:lnTo>
                    <a:pt x="392430" y="57023"/>
                  </a:lnTo>
                  <a:lnTo>
                    <a:pt x="392430" y="55880"/>
                  </a:lnTo>
                  <a:lnTo>
                    <a:pt x="393687" y="55880"/>
                  </a:lnTo>
                  <a:lnTo>
                    <a:pt x="393687" y="55753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189479" y="205486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09" y="57404"/>
                  </a:moveTo>
                  <a:lnTo>
                    <a:pt x="0" y="57404"/>
                  </a:lnTo>
                  <a:lnTo>
                    <a:pt x="0" y="58420"/>
                  </a:lnTo>
                  <a:lnTo>
                    <a:pt x="3809" y="58420"/>
                  </a:lnTo>
                  <a:lnTo>
                    <a:pt x="3809" y="57404"/>
                  </a:lnTo>
                  <a:close/>
                </a:path>
                <a:path w="450850" h="377189">
                  <a:moveTo>
                    <a:pt x="450850" y="57404"/>
                  </a:moveTo>
                  <a:lnTo>
                    <a:pt x="447039" y="57404"/>
                  </a:lnTo>
                  <a:lnTo>
                    <a:pt x="447039" y="58420"/>
                  </a:lnTo>
                  <a:lnTo>
                    <a:pt x="450850" y="58420"/>
                  </a:lnTo>
                  <a:lnTo>
                    <a:pt x="450850" y="57404"/>
                  </a:lnTo>
                  <a:close/>
                </a:path>
                <a:path w="450850" h="377189">
                  <a:moveTo>
                    <a:pt x="2539" y="54610"/>
                  </a:moveTo>
                  <a:lnTo>
                    <a:pt x="1269" y="54610"/>
                  </a:lnTo>
                  <a:lnTo>
                    <a:pt x="1269" y="56134"/>
                  </a:lnTo>
                  <a:lnTo>
                    <a:pt x="0" y="56134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4737"/>
                  </a:lnTo>
                  <a:lnTo>
                    <a:pt x="2539" y="54737"/>
                  </a:lnTo>
                  <a:close/>
                </a:path>
                <a:path w="450850" h="377189">
                  <a:moveTo>
                    <a:pt x="449580" y="54610"/>
                  </a:moveTo>
                  <a:lnTo>
                    <a:pt x="448309" y="54610"/>
                  </a:lnTo>
                  <a:lnTo>
                    <a:pt x="447039" y="54737"/>
                  </a:lnTo>
                  <a:lnTo>
                    <a:pt x="447039" y="57150"/>
                  </a:lnTo>
                  <a:lnTo>
                    <a:pt x="450850" y="57150"/>
                  </a:lnTo>
                  <a:lnTo>
                    <a:pt x="450850" y="56134"/>
                  </a:lnTo>
                  <a:lnTo>
                    <a:pt x="449580" y="56134"/>
                  </a:lnTo>
                  <a:lnTo>
                    <a:pt x="449580" y="54610"/>
                  </a:lnTo>
                  <a:close/>
                </a:path>
                <a:path w="450850" h="377189">
                  <a:moveTo>
                    <a:pt x="3809" y="53594"/>
                  </a:moveTo>
                  <a:lnTo>
                    <a:pt x="2539" y="53594"/>
                  </a:lnTo>
                  <a:lnTo>
                    <a:pt x="2539" y="54610"/>
                  </a:lnTo>
                  <a:lnTo>
                    <a:pt x="3809" y="54610"/>
                  </a:lnTo>
                  <a:lnTo>
                    <a:pt x="3809" y="53594"/>
                  </a:lnTo>
                  <a:close/>
                </a:path>
                <a:path w="450850" h="377189">
                  <a:moveTo>
                    <a:pt x="448309" y="52070"/>
                  </a:moveTo>
                  <a:lnTo>
                    <a:pt x="447039" y="52070"/>
                  </a:lnTo>
                  <a:lnTo>
                    <a:pt x="447039" y="54610"/>
                  </a:lnTo>
                  <a:lnTo>
                    <a:pt x="448309" y="54610"/>
                  </a:lnTo>
                  <a:lnTo>
                    <a:pt x="448309" y="52070"/>
                  </a:lnTo>
                  <a:close/>
                </a:path>
                <a:path w="450850" h="377189">
                  <a:moveTo>
                    <a:pt x="59689" y="3810"/>
                  </a:moveTo>
                  <a:lnTo>
                    <a:pt x="57150" y="3810"/>
                  </a:lnTo>
                  <a:lnTo>
                    <a:pt x="59689" y="3937"/>
                  </a:lnTo>
                  <a:close/>
                </a:path>
                <a:path w="450850" h="377189">
                  <a:moveTo>
                    <a:pt x="392429" y="2794"/>
                  </a:moveTo>
                  <a:lnTo>
                    <a:pt x="59689" y="2794"/>
                  </a:lnTo>
                  <a:lnTo>
                    <a:pt x="59689" y="3810"/>
                  </a:lnTo>
                  <a:lnTo>
                    <a:pt x="392429" y="3810"/>
                  </a:lnTo>
                  <a:lnTo>
                    <a:pt x="392429" y="2794"/>
                  </a:lnTo>
                  <a:close/>
                </a:path>
                <a:path w="450850" h="377189">
                  <a:moveTo>
                    <a:pt x="389889" y="1270"/>
                  </a:moveTo>
                  <a:lnTo>
                    <a:pt x="60959" y="1270"/>
                  </a:lnTo>
                  <a:lnTo>
                    <a:pt x="60959" y="2794"/>
                  </a:lnTo>
                  <a:lnTo>
                    <a:pt x="389889" y="2794"/>
                  </a:lnTo>
                  <a:lnTo>
                    <a:pt x="389889" y="1270"/>
                  </a:lnTo>
                  <a:close/>
                </a:path>
                <a:path w="450850" h="377189">
                  <a:moveTo>
                    <a:pt x="66039" y="127"/>
                  </a:moveTo>
                  <a:lnTo>
                    <a:pt x="63500" y="127"/>
                  </a:lnTo>
                  <a:lnTo>
                    <a:pt x="63500" y="1270"/>
                  </a:lnTo>
                  <a:lnTo>
                    <a:pt x="387350" y="1270"/>
                  </a:lnTo>
                  <a:lnTo>
                    <a:pt x="387350" y="254"/>
                  </a:lnTo>
                  <a:lnTo>
                    <a:pt x="66039" y="254"/>
                  </a:lnTo>
                  <a:close/>
                </a:path>
                <a:path w="450850" h="377189">
                  <a:moveTo>
                    <a:pt x="387350" y="0"/>
                  </a:moveTo>
                  <a:lnTo>
                    <a:pt x="386079" y="0"/>
                  </a:lnTo>
                  <a:lnTo>
                    <a:pt x="386079" y="254"/>
                  </a:lnTo>
                  <a:lnTo>
                    <a:pt x="387350" y="254"/>
                  </a:lnTo>
                  <a:lnTo>
                    <a:pt x="387350" y="0"/>
                  </a:lnTo>
                  <a:close/>
                </a:path>
                <a:path w="450850" h="377189">
                  <a:moveTo>
                    <a:pt x="3809" y="58420"/>
                  </a:moveTo>
                  <a:lnTo>
                    <a:pt x="0" y="5842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58420"/>
                  </a:lnTo>
                  <a:close/>
                </a:path>
                <a:path w="450850" h="377189">
                  <a:moveTo>
                    <a:pt x="450850" y="58420"/>
                  </a:moveTo>
                  <a:lnTo>
                    <a:pt x="447039" y="58420"/>
                  </a:lnTo>
                  <a:lnTo>
                    <a:pt x="447039" y="77470"/>
                  </a:lnTo>
                  <a:lnTo>
                    <a:pt x="450850" y="77470"/>
                  </a:lnTo>
                  <a:lnTo>
                    <a:pt x="450850" y="58420"/>
                  </a:lnTo>
                  <a:close/>
                </a:path>
                <a:path w="450850" h="377189">
                  <a:moveTo>
                    <a:pt x="3809" y="77470"/>
                  </a:moveTo>
                  <a:lnTo>
                    <a:pt x="0" y="77470"/>
                  </a:lnTo>
                  <a:lnTo>
                    <a:pt x="0" y="90170"/>
                  </a:lnTo>
                  <a:lnTo>
                    <a:pt x="3809" y="90170"/>
                  </a:lnTo>
                  <a:lnTo>
                    <a:pt x="3809" y="77470"/>
                  </a:lnTo>
                  <a:close/>
                </a:path>
                <a:path w="450850" h="377189">
                  <a:moveTo>
                    <a:pt x="450850" y="77470"/>
                  </a:moveTo>
                  <a:lnTo>
                    <a:pt x="447039" y="77470"/>
                  </a:lnTo>
                  <a:lnTo>
                    <a:pt x="447039" y="90170"/>
                  </a:lnTo>
                  <a:lnTo>
                    <a:pt x="450850" y="90170"/>
                  </a:lnTo>
                  <a:lnTo>
                    <a:pt x="450850" y="77470"/>
                  </a:lnTo>
                  <a:close/>
                </a:path>
                <a:path w="450850" h="377189">
                  <a:moveTo>
                    <a:pt x="3809" y="90170"/>
                  </a:moveTo>
                  <a:lnTo>
                    <a:pt x="0" y="90170"/>
                  </a:lnTo>
                  <a:lnTo>
                    <a:pt x="0" y="109220"/>
                  </a:lnTo>
                  <a:lnTo>
                    <a:pt x="3809" y="109220"/>
                  </a:lnTo>
                  <a:lnTo>
                    <a:pt x="3809" y="90170"/>
                  </a:lnTo>
                  <a:close/>
                </a:path>
                <a:path w="450850" h="377189">
                  <a:moveTo>
                    <a:pt x="450850" y="90170"/>
                  </a:moveTo>
                  <a:lnTo>
                    <a:pt x="447039" y="90170"/>
                  </a:lnTo>
                  <a:lnTo>
                    <a:pt x="447039" y="109220"/>
                  </a:lnTo>
                  <a:lnTo>
                    <a:pt x="450850" y="109220"/>
                  </a:lnTo>
                  <a:lnTo>
                    <a:pt x="450850" y="90170"/>
                  </a:lnTo>
                  <a:close/>
                </a:path>
                <a:path w="450850" h="377189">
                  <a:moveTo>
                    <a:pt x="3809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3809" y="115570"/>
                  </a:lnTo>
                  <a:lnTo>
                    <a:pt x="3809" y="109220"/>
                  </a:lnTo>
                  <a:close/>
                </a:path>
                <a:path w="450850" h="377189">
                  <a:moveTo>
                    <a:pt x="450850" y="109220"/>
                  </a:moveTo>
                  <a:lnTo>
                    <a:pt x="447039" y="109220"/>
                  </a:lnTo>
                  <a:lnTo>
                    <a:pt x="447039" y="115570"/>
                  </a:lnTo>
                  <a:lnTo>
                    <a:pt x="450850" y="115570"/>
                  </a:lnTo>
                  <a:lnTo>
                    <a:pt x="450850" y="109220"/>
                  </a:lnTo>
                  <a:close/>
                </a:path>
                <a:path w="450850" h="377189">
                  <a:moveTo>
                    <a:pt x="3809" y="115570"/>
                  </a:moveTo>
                  <a:lnTo>
                    <a:pt x="0" y="11557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115570"/>
                  </a:lnTo>
                  <a:close/>
                </a:path>
                <a:path w="450850" h="377189">
                  <a:moveTo>
                    <a:pt x="450850" y="115570"/>
                  </a:moveTo>
                  <a:lnTo>
                    <a:pt x="447039" y="115570"/>
                  </a:lnTo>
                  <a:lnTo>
                    <a:pt x="447039" y="233680"/>
                  </a:lnTo>
                  <a:lnTo>
                    <a:pt x="450850" y="233680"/>
                  </a:lnTo>
                  <a:lnTo>
                    <a:pt x="450850" y="115570"/>
                  </a:lnTo>
                  <a:close/>
                </a:path>
                <a:path w="450850" h="377189">
                  <a:moveTo>
                    <a:pt x="3809" y="233680"/>
                  </a:moveTo>
                  <a:lnTo>
                    <a:pt x="0" y="23368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33680"/>
                  </a:lnTo>
                  <a:close/>
                </a:path>
                <a:path w="450850" h="377189">
                  <a:moveTo>
                    <a:pt x="450850" y="233680"/>
                  </a:moveTo>
                  <a:lnTo>
                    <a:pt x="447039" y="233680"/>
                  </a:lnTo>
                  <a:lnTo>
                    <a:pt x="447039" y="261620"/>
                  </a:lnTo>
                  <a:lnTo>
                    <a:pt x="450850" y="261620"/>
                  </a:lnTo>
                  <a:lnTo>
                    <a:pt x="450850" y="233680"/>
                  </a:lnTo>
                  <a:close/>
                </a:path>
                <a:path w="450850" h="377189">
                  <a:moveTo>
                    <a:pt x="3809" y="261620"/>
                  </a:moveTo>
                  <a:lnTo>
                    <a:pt x="0" y="26162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61620"/>
                  </a:lnTo>
                  <a:close/>
                </a:path>
                <a:path w="450850" h="377189">
                  <a:moveTo>
                    <a:pt x="450850" y="261620"/>
                  </a:moveTo>
                  <a:lnTo>
                    <a:pt x="447039" y="261620"/>
                  </a:lnTo>
                  <a:lnTo>
                    <a:pt x="447039" y="267970"/>
                  </a:lnTo>
                  <a:lnTo>
                    <a:pt x="450850" y="267970"/>
                  </a:lnTo>
                  <a:lnTo>
                    <a:pt x="450850" y="261620"/>
                  </a:lnTo>
                  <a:close/>
                </a:path>
                <a:path w="450850" h="377189">
                  <a:moveTo>
                    <a:pt x="3809" y="267970"/>
                  </a:moveTo>
                  <a:lnTo>
                    <a:pt x="0" y="26797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67970"/>
                  </a:lnTo>
                  <a:close/>
                </a:path>
                <a:path w="450850" h="377189">
                  <a:moveTo>
                    <a:pt x="450850" y="267970"/>
                  </a:moveTo>
                  <a:lnTo>
                    <a:pt x="447039" y="267970"/>
                  </a:lnTo>
                  <a:lnTo>
                    <a:pt x="447039" y="287020"/>
                  </a:lnTo>
                  <a:lnTo>
                    <a:pt x="450850" y="287020"/>
                  </a:lnTo>
                  <a:lnTo>
                    <a:pt x="450850" y="267970"/>
                  </a:lnTo>
                  <a:close/>
                </a:path>
                <a:path w="450850" h="377189">
                  <a:moveTo>
                    <a:pt x="3809" y="287020"/>
                  </a:moveTo>
                  <a:lnTo>
                    <a:pt x="0" y="28702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87020"/>
                  </a:lnTo>
                  <a:close/>
                </a:path>
                <a:path w="450850" h="377189">
                  <a:moveTo>
                    <a:pt x="450850" y="287020"/>
                  </a:moveTo>
                  <a:lnTo>
                    <a:pt x="447039" y="287020"/>
                  </a:lnTo>
                  <a:lnTo>
                    <a:pt x="447039" y="293370"/>
                  </a:lnTo>
                  <a:lnTo>
                    <a:pt x="450850" y="293370"/>
                  </a:lnTo>
                  <a:lnTo>
                    <a:pt x="450850" y="287020"/>
                  </a:lnTo>
                  <a:close/>
                </a:path>
                <a:path w="450850" h="377189">
                  <a:moveTo>
                    <a:pt x="3809" y="293370"/>
                  </a:moveTo>
                  <a:lnTo>
                    <a:pt x="0" y="293370"/>
                  </a:lnTo>
                  <a:lnTo>
                    <a:pt x="0" y="318770"/>
                  </a:lnTo>
                  <a:lnTo>
                    <a:pt x="3809" y="318770"/>
                  </a:lnTo>
                  <a:lnTo>
                    <a:pt x="3809" y="293370"/>
                  </a:lnTo>
                  <a:close/>
                </a:path>
                <a:path w="450850" h="377189">
                  <a:moveTo>
                    <a:pt x="450850" y="293370"/>
                  </a:moveTo>
                  <a:lnTo>
                    <a:pt x="447039" y="293370"/>
                  </a:lnTo>
                  <a:lnTo>
                    <a:pt x="447039" y="318770"/>
                  </a:lnTo>
                  <a:lnTo>
                    <a:pt x="450850" y="318770"/>
                  </a:lnTo>
                  <a:lnTo>
                    <a:pt x="450850" y="293370"/>
                  </a:lnTo>
                  <a:close/>
                </a:path>
                <a:path w="450850" h="377189">
                  <a:moveTo>
                    <a:pt x="392429" y="375920"/>
                  </a:moveTo>
                  <a:lnTo>
                    <a:pt x="59689" y="375920"/>
                  </a:lnTo>
                  <a:lnTo>
                    <a:pt x="59689" y="377190"/>
                  </a:lnTo>
                  <a:lnTo>
                    <a:pt x="392429" y="377190"/>
                  </a:lnTo>
                  <a:lnTo>
                    <a:pt x="392429" y="375920"/>
                  </a:lnTo>
                  <a:close/>
                </a:path>
                <a:path w="450850" h="377189">
                  <a:moveTo>
                    <a:pt x="394969" y="374904"/>
                  </a:moveTo>
                  <a:lnTo>
                    <a:pt x="58419" y="374904"/>
                  </a:lnTo>
                  <a:lnTo>
                    <a:pt x="58419" y="375920"/>
                  </a:lnTo>
                  <a:lnTo>
                    <a:pt x="394969" y="375920"/>
                  </a:lnTo>
                  <a:lnTo>
                    <a:pt x="394969" y="374904"/>
                  </a:lnTo>
                  <a:close/>
                </a:path>
                <a:path w="450850" h="377189">
                  <a:moveTo>
                    <a:pt x="58419" y="374777"/>
                  </a:moveTo>
                  <a:lnTo>
                    <a:pt x="55880" y="374777"/>
                  </a:lnTo>
                  <a:lnTo>
                    <a:pt x="58419" y="374904"/>
                  </a:lnTo>
                  <a:close/>
                </a:path>
                <a:path w="450850" h="377189">
                  <a:moveTo>
                    <a:pt x="396240" y="374777"/>
                  </a:moveTo>
                  <a:lnTo>
                    <a:pt x="394969" y="374777"/>
                  </a:lnTo>
                  <a:lnTo>
                    <a:pt x="396240" y="374904"/>
                  </a:lnTo>
                  <a:close/>
                </a:path>
                <a:path w="450850" h="377189">
                  <a:moveTo>
                    <a:pt x="394969" y="374650"/>
                  </a:moveTo>
                  <a:lnTo>
                    <a:pt x="58419" y="374650"/>
                  </a:lnTo>
                  <a:lnTo>
                    <a:pt x="394969" y="374777"/>
                  </a:lnTo>
                  <a:close/>
                </a:path>
                <a:path w="450850" h="377189">
                  <a:moveTo>
                    <a:pt x="449580" y="324104"/>
                  </a:moveTo>
                  <a:lnTo>
                    <a:pt x="447039" y="324104"/>
                  </a:lnTo>
                  <a:lnTo>
                    <a:pt x="447039" y="327787"/>
                  </a:lnTo>
                  <a:lnTo>
                    <a:pt x="448309" y="327787"/>
                  </a:lnTo>
                  <a:lnTo>
                    <a:pt x="448309" y="325120"/>
                  </a:lnTo>
                  <a:lnTo>
                    <a:pt x="449580" y="325120"/>
                  </a:lnTo>
                  <a:lnTo>
                    <a:pt x="449580" y="324104"/>
                  </a:lnTo>
                  <a:close/>
                </a:path>
                <a:path w="450850" h="377189">
                  <a:moveTo>
                    <a:pt x="3809" y="324104"/>
                  </a:moveTo>
                  <a:lnTo>
                    <a:pt x="1269" y="324104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517"/>
                  </a:lnTo>
                  <a:lnTo>
                    <a:pt x="3809" y="326517"/>
                  </a:lnTo>
                  <a:lnTo>
                    <a:pt x="3809" y="324104"/>
                  </a:lnTo>
                  <a:close/>
                </a:path>
                <a:path w="450850" h="377189">
                  <a:moveTo>
                    <a:pt x="3809" y="321437"/>
                  </a:moveTo>
                  <a:lnTo>
                    <a:pt x="0" y="321437"/>
                  </a:lnTo>
                  <a:lnTo>
                    <a:pt x="0" y="324104"/>
                  </a:lnTo>
                  <a:lnTo>
                    <a:pt x="1269" y="324104"/>
                  </a:lnTo>
                  <a:lnTo>
                    <a:pt x="1269" y="323850"/>
                  </a:lnTo>
                  <a:lnTo>
                    <a:pt x="3809" y="323850"/>
                  </a:lnTo>
                  <a:lnTo>
                    <a:pt x="3809" y="321437"/>
                  </a:lnTo>
                  <a:close/>
                </a:path>
                <a:path w="450850" h="377189">
                  <a:moveTo>
                    <a:pt x="450850" y="321437"/>
                  </a:moveTo>
                  <a:lnTo>
                    <a:pt x="447039" y="321437"/>
                  </a:lnTo>
                  <a:lnTo>
                    <a:pt x="447039" y="323850"/>
                  </a:lnTo>
                  <a:lnTo>
                    <a:pt x="449580" y="323850"/>
                  </a:lnTo>
                  <a:lnTo>
                    <a:pt x="449580" y="324104"/>
                  </a:lnTo>
                  <a:lnTo>
                    <a:pt x="450850" y="324104"/>
                  </a:lnTo>
                  <a:lnTo>
                    <a:pt x="450850" y="321437"/>
                  </a:lnTo>
                  <a:close/>
                </a:path>
                <a:path w="450850" h="377189">
                  <a:moveTo>
                    <a:pt x="3809" y="318897"/>
                  </a:moveTo>
                  <a:lnTo>
                    <a:pt x="0" y="318897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8897"/>
                  </a:lnTo>
                  <a:close/>
                </a:path>
                <a:path w="450850" h="377189">
                  <a:moveTo>
                    <a:pt x="450850" y="318897"/>
                  </a:moveTo>
                  <a:lnTo>
                    <a:pt x="447039" y="318897"/>
                  </a:lnTo>
                  <a:lnTo>
                    <a:pt x="447039" y="321310"/>
                  </a:lnTo>
                  <a:lnTo>
                    <a:pt x="450850" y="321310"/>
                  </a:lnTo>
                  <a:lnTo>
                    <a:pt x="450850" y="318897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193290" y="205867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2540" y="53467"/>
                  </a:moveTo>
                  <a:lnTo>
                    <a:pt x="0" y="53467"/>
                  </a:lnTo>
                  <a:lnTo>
                    <a:pt x="0" y="54610"/>
                  </a:lnTo>
                  <a:lnTo>
                    <a:pt x="2540" y="54610"/>
                  </a:lnTo>
                  <a:lnTo>
                    <a:pt x="2540" y="53467"/>
                  </a:lnTo>
                  <a:close/>
                </a:path>
                <a:path w="443230" h="370839">
                  <a:moveTo>
                    <a:pt x="443230" y="53467"/>
                  </a:moveTo>
                  <a:lnTo>
                    <a:pt x="439420" y="53467"/>
                  </a:lnTo>
                  <a:lnTo>
                    <a:pt x="439420" y="54610"/>
                  </a:lnTo>
                  <a:lnTo>
                    <a:pt x="443230" y="54610"/>
                  </a:lnTo>
                  <a:lnTo>
                    <a:pt x="443230" y="53467"/>
                  </a:lnTo>
                  <a:close/>
                </a:path>
                <a:path w="443230" h="370839">
                  <a:moveTo>
                    <a:pt x="2540" y="50926"/>
                  </a:moveTo>
                  <a:lnTo>
                    <a:pt x="0" y="50926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50926"/>
                  </a:lnTo>
                  <a:close/>
                </a:path>
                <a:path w="443230" h="370839">
                  <a:moveTo>
                    <a:pt x="443230" y="50926"/>
                  </a:moveTo>
                  <a:lnTo>
                    <a:pt x="439420" y="50926"/>
                  </a:lnTo>
                  <a:lnTo>
                    <a:pt x="439420" y="53339"/>
                  </a:lnTo>
                  <a:lnTo>
                    <a:pt x="443230" y="53339"/>
                  </a:lnTo>
                  <a:lnTo>
                    <a:pt x="443230" y="50926"/>
                  </a:lnTo>
                  <a:close/>
                </a:path>
                <a:path w="443230" h="370839">
                  <a:moveTo>
                    <a:pt x="2540" y="46989"/>
                  </a:moveTo>
                  <a:lnTo>
                    <a:pt x="1270" y="46989"/>
                  </a:lnTo>
                  <a:lnTo>
                    <a:pt x="1270" y="48387"/>
                  </a:lnTo>
                  <a:lnTo>
                    <a:pt x="0" y="48387"/>
                  </a:lnTo>
                  <a:lnTo>
                    <a:pt x="0" y="50800"/>
                  </a:lnTo>
                  <a:lnTo>
                    <a:pt x="2540" y="50800"/>
                  </a:lnTo>
                  <a:lnTo>
                    <a:pt x="2540" y="46989"/>
                  </a:lnTo>
                  <a:close/>
                </a:path>
                <a:path w="443230" h="370839">
                  <a:moveTo>
                    <a:pt x="443230" y="46989"/>
                  </a:moveTo>
                  <a:lnTo>
                    <a:pt x="441960" y="46989"/>
                  </a:lnTo>
                  <a:lnTo>
                    <a:pt x="441960" y="47244"/>
                  </a:lnTo>
                  <a:lnTo>
                    <a:pt x="439420" y="47244"/>
                  </a:lnTo>
                  <a:lnTo>
                    <a:pt x="439420" y="50800"/>
                  </a:lnTo>
                  <a:lnTo>
                    <a:pt x="443230" y="50800"/>
                  </a:lnTo>
                  <a:lnTo>
                    <a:pt x="443230" y="46989"/>
                  </a:lnTo>
                  <a:close/>
                </a:path>
                <a:path w="443230" h="370839">
                  <a:moveTo>
                    <a:pt x="440690" y="44450"/>
                  </a:moveTo>
                  <a:lnTo>
                    <a:pt x="439420" y="44450"/>
                  </a:lnTo>
                  <a:lnTo>
                    <a:pt x="439420" y="46989"/>
                  </a:lnTo>
                  <a:lnTo>
                    <a:pt x="441960" y="46989"/>
                  </a:lnTo>
                  <a:lnTo>
                    <a:pt x="441960" y="45974"/>
                  </a:lnTo>
                  <a:lnTo>
                    <a:pt x="440690" y="45974"/>
                  </a:lnTo>
                  <a:lnTo>
                    <a:pt x="440690" y="44450"/>
                  </a:lnTo>
                  <a:close/>
                </a:path>
                <a:path w="443230" h="370839">
                  <a:moveTo>
                    <a:pt x="52070" y="2539"/>
                  </a:moveTo>
                  <a:lnTo>
                    <a:pt x="49530" y="2539"/>
                  </a:lnTo>
                  <a:lnTo>
                    <a:pt x="49530" y="3937"/>
                  </a:lnTo>
                  <a:lnTo>
                    <a:pt x="393700" y="3937"/>
                  </a:lnTo>
                  <a:lnTo>
                    <a:pt x="393700" y="2794"/>
                  </a:lnTo>
                  <a:lnTo>
                    <a:pt x="52070" y="2794"/>
                  </a:lnTo>
                  <a:lnTo>
                    <a:pt x="52070" y="2539"/>
                  </a:lnTo>
                  <a:close/>
                </a:path>
                <a:path w="443230" h="370839">
                  <a:moveTo>
                    <a:pt x="393700" y="2539"/>
                  </a:moveTo>
                  <a:lnTo>
                    <a:pt x="392430" y="2539"/>
                  </a:lnTo>
                  <a:lnTo>
                    <a:pt x="392430" y="2794"/>
                  </a:lnTo>
                  <a:lnTo>
                    <a:pt x="393700" y="2794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392430" y="1524"/>
                  </a:moveTo>
                  <a:lnTo>
                    <a:pt x="52070" y="1524"/>
                  </a:lnTo>
                  <a:lnTo>
                    <a:pt x="52070" y="2539"/>
                  </a:lnTo>
                  <a:lnTo>
                    <a:pt x="392430" y="2539"/>
                  </a:lnTo>
                  <a:lnTo>
                    <a:pt x="392430" y="1524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388619" y="0"/>
                  </a:lnTo>
                  <a:lnTo>
                    <a:pt x="53340" y="126"/>
                  </a:lnTo>
                  <a:lnTo>
                    <a:pt x="53340" y="1524"/>
                  </a:lnTo>
                  <a:lnTo>
                    <a:pt x="389890" y="1524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2540" y="54610"/>
                  </a:moveTo>
                  <a:lnTo>
                    <a:pt x="0" y="54610"/>
                  </a:lnTo>
                  <a:lnTo>
                    <a:pt x="0" y="73660"/>
                  </a:lnTo>
                  <a:lnTo>
                    <a:pt x="2540" y="73660"/>
                  </a:lnTo>
                  <a:lnTo>
                    <a:pt x="2540" y="54610"/>
                  </a:lnTo>
                  <a:close/>
                </a:path>
                <a:path w="443230" h="370839">
                  <a:moveTo>
                    <a:pt x="443230" y="54610"/>
                  </a:moveTo>
                  <a:lnTo>
                    <a:pt x="439420" y="54610"/>
                  </a:lnTo>
                  <a:lnTo>
                    <a:pt x="439420" y="73660"/>
                  </a:lnTo>
                  <a:lnTo>
                    <a:pt x="443230" y="73660"/>
                  </a:lnTo>
                  <a:lnTo>
                    <a:pt x="443230" y="54610"/>
                  </a:lnTo>
                  <a:close/>
                </a:path>
                <a:path w="443230" h="370839">
                  <a:moveTo>
                    <a:pt x="2540" y="73660"/>
                  </a:moveTo>
                  <a:lnTo>
                    <a:pt x="0" y="73660"/>
                  </a:lnTo>
                  <a:lnTo>
                    <a:pt x="0" y="86360"/>
                  </a:lnTo>
                  <a:lnTo>
                    <a:pt x="2540" y="86360"/>
                  </a:lnTo>
                  <a:lnTo>
                    <a:pt x="2540" y="73660"/>
                  </a:lnTo>
                  <a:close/>
                </a:path>
                <a:path w="443230" h="370839">
                  <a:moveTo>
                    <a:pt x="443230" y="73660"/>
                  </a:moveTo>
                  <a:lnTo>
                    <a:pt x="439420" y="73660"/>
                  </a:lnTo>
                  <a:lnTo>
                    <a:pt x="439420" y="86360"/>
                  </a:lnTo>
                  <a:lnTo>
                    <a:pt x="443230" y="86360"/>
                  </a:lnTo>
                  <a:lnTo>
                    <a:pt x="443230" y="73660"/>
                  </a:lnTo>
                  <a:close/>
                </a:path>
                <a:path w="443230" h="370839">
                  <a:moveTo>
                    <a:pt x="2540" y="86360"/>
                  </a:moveTo>
                  <a:lnTo>
                    <a:pt x="0" y="86360"/>
                  </a:lnTo>
                  <a:lnTo>
                    <a:pt x="0" y="105410"/>
                  </a:lnTo>
                  <a:lnTo>
                    <a:pt x="2540" y="105410"/>
                  </a:lnTo>
                  <a:lnTo>
                    <a:pt x="2540" y="86360"/>
                  </a:lnTo>
                  <a:close/>
                </a:path>
                <a:path w="443230" h="370839">
                  <a:moveTo>
                    <a:pt x="443230" y="86360"/>
                  </a:moveTo>
                  <a:lnTo>
                    <a:pt x="439420" y="86360"/>
                  </a:lnTo>
                  <a:lnTo>
                    <a:pt x="439420" y="105410"/>
                  </a:lnTo>
                  <a:lnTo>
                    <a:pt x="443230" y="105410"/>
                  </a:lnTo>
                  <a:lnTo>
                    <a:pt x="443230" y="86360"/>
                  </a:lnTo>
                  <a:close/>
                </a:path>
                <a:path w="443230" h="370839">
                  <a:moveTo>
                    <a:pt x="254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540" y="111760"/>
                  </a:lnTo>
                  <a:lnTo>
                    <a:pt x="2540" y="105410"/>
                  </a:lnTo>
                  <a:close/>
                </a:path>
                <a:path w="443230" h="370839">
                  <a:moveTo>
                    <a:pt x="443230" y="105410"/>
                  </a:moveTo>
                  <a:lnTo>
                    <a:pt x="439420" y="105410"/>
                  </a:lnTo>
                  <a:lnTo>
                    <a:pt x="439420" y="111760"/>
                  </a:lnTo>
                  <a:lnTo>
                    <a:pt x="443230" y="111760"/>
                  </a:lnTo>
                  <a:lnTo>
                    <a:pt x="443230" y="105410"/>
                  </a:lnTo>
                  <a:close/>
                </a:path>
                <a:path w="443230" h="370839">
                  <a:moveTo>
                    <a:pt x="2540" y="111760"/>
                  </a:moveTo>
                  <a:lnTo>
                    <a:pt x="0" y="111760"/>
                  </a:lnTo>
                  <a:lnTo>
                    <a:pt x="0" y="229870"/>
                  </a:lnTo>
                  <a:lnTo>
                    <a:pt x="2540" y="229870"/>
                  </a:lnTo>
                  <a:lnTo>
                    <a:pt x="2540" y="111760"/>
                  </a:lnTo>
                  <a:close/>
                </a:path>
                <a:path w="443230" h="370839">
                  <a:moveTo>
                    <a:pt x="443230" y="111760"/>
                  </a:moveTo>
                  <a:lnTo>
                    <a:pt x="439420" y="111760"/>
                  </a:lnTo>
                  <a:lnTo>
                    <a:pt x="439420" y="229870"/>
                  </a:lnTo>
                  <a:lnTo>
                    <a:pt x="443230" y="229870"/>
                  </a:lnTo>
                  <a:lnTo>
                    <a:pt x="443230" y="111760"/>
                  </a:lnTo>
                  <a:close/>
                </a:path>
                <a:path w="443230" h="370839">
                  <a:moveTo>
                    <a:pt x="2540" y="229870"/>
                  </a:moveTo>
                  <a:lnTo>
                    <a:pt x="0" y="229870"/>
                  </a:lnTo>
                  <a:lnTo>
                    <a:pt x="0" y="257810"/>
                  </a:lnTo>
                  <a:lnTo>
                    <a:pt x="2540" y="257810"/>
                  </a:lnTo>
                  <a:lnTo>
                    <a:pt x="2540" y="229870"/>
                  </a:lnTo>
                  <a:close/>
                </a:path>
                <a:path w="443230" h="370839">
                  <a:moveTo>
                    <a:pt x="443230" y="229870"/>
                  </a:moveTo>
                  <a:lnTo>
                    <a:pt x="439420" y="229870"/>
                  </a:lnTo>
                  <a:lnTo>
                    <a:pt x="439420" y="257810"/>
                  </a:lnTo>
                  <a:lnTo>
                    <a:pt x="443230" y="257810"/>
                  </a:lnTo>
                  <a:lnTo>
                    <a:pt x="443230" y="229870"/>
                  </a:lnTo>
                  <a:close/>
                </a:path>
                <a:path w="443230" h="370839">
                  <a:moveTo>
                    <a:pt x="254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40" y="264160"/>
                  </a:lnTo>
                  <a:lnTo>
                    <a:pt x="2540" y="257810"/>
                  </a:lnTo>
                  <a:close/>
                </a:path>
                <a:path w="443230" h="370839">
                  <a:moveTo>
                    <a:pt x="443230" y="257810"/>
                  </a:moveTo>
                  <a:lnTo>
                    <a:pt x="439420" y="257810"/>
                  </a:lnTo>
                  <a:lnTo>
                    <a:pt x="439420" y="264160"/>
                  </a:lnTo>
                  <a:lnTo>
                    <a:pt x="443230" y="264160"/>
                  </a:lnTo>
                  <a:lnTo>
                    <a:pt x="443230" y="257810"/>
                  </a:lnTo>
                  <a:close/>
                </a:path>
                <a:path w="443230" h="370839">
                  <a:moveTo>
                    <a:pt x="2540" y="264160"/>
                  </a:moveTo>
                  <a:lnTo>
                    <a:pt x="0" y="264160"/>
                  </a:lnTo>
                  <a:lnTo>
                    <a:pt x="0" y="283210"/>
                  </a:lnTo>
                  <a:lnTo>
                    <a:pt x="2540" y="283210"/>
                  </a:lnTo>
                  <a:lnTo>
                    <a:pt x="2540" y="264160"/>
                  </a:lnTo>
                  <a:close/>
                </a:path>
                <a:path w="443230" h="370839">
                  <a:moveTo>
                    <a:pt x="443230" y="264160"/>
                  </a:moveTo>
                  <a:lnTo>
                    <a:pt x="439420" y="264160"/>
                  </a:lnTo>
                  <a:lnTo>
                    <a:pt x="439420" y="283210"/>
                  </a:lnTo>
                  <a:lnTo>
                    <a:pt x="443230" y="283210"/>
                  </a:lnTo>
                  <a:lnTo>
                    <a:pt x="443230" y="264160"/>
                  </a:lnTo>
                  <a:close/>
                </a:path>
                <a:path w="443230" h="370839">
                  <a:moveTo>
                    <a:pt x="254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2540" y="289560"/>
                  </a:lnTo>
                  <a:lnTo>
                    <a:pt x="2540" y="283210"/>
                  </a:lnTo>
                  <a:close/>
                </a:path>
                <a:path w="443230" h="370839">
                  <a:moveTo>
                    <a:pt x="443230" y="283210"/>
                  </a:moveTo>
                  <a:lnTo>
                    <a:pt x="439420" y="283210"/>
                  </a:lnTo>
                  <a:lnTo>
                    <a:pt x="439420" y="289560"/>
                  </a:lnTo>
                  <a:lnTo>
                    <a:pt x="443230" y="289560"/>
                  </a:lnTo>
                  <a:lnTo>
                    <a:pt x="443230" y="283210"/>
                  </a:lnTo>
                  <a:close/>
                </a:path>
                <a:path w="443230" h="370839">
                  <a:moveTo>
                    <a:pt x="2540" y="289560"/>
                  </a:moveTo>
                  <a:lnTo>
                    <a:pt x="0" y="289560"/>
                  </a:lnTo>
                  <a:lnTo>
                    <a:pt x="0" y="314960"/>
                  </a:lnTo>
                  <a:lnTo>
                    <a:pt x="2540" y="314960"/>
                  </a:lnTo>
                  <a:lnTo>
                    <a:pt x="2540" y="289560"/>
                  </a:lnTo>
                  <a:close/>
                </a:path>
                <a:path w="443230" h="370839">
                  <a:moveTo>
                    <a:pt x="443230" y="289560"/>
                  </a:moveTo>
                  <a:lnTo>
                    <a:pt x="439420" y="289560"/>
                  </a:lnTo>
                  <a:lnTo>
                    <a:pt x="439420" y="314960"/>
                  </a:lnTo>
                  <a:lnTo>
                    <a:pt x="443230" y="314960"/>
                  </a:lnTo>
                  <a:lnTo>
                    <a:pt x="443230" y="289560"/>
                  </a:lnTo>
                  <a:close/>
                </a:path>
                <a:path w="443230" h="370839">
                  <a:moveTo>
                    <a:pt x="392430" y="369697"/>
                  </a:moveTo>
                  <a:lnTo>
                    <a:pt x="52070" y="369697"/>
                  </a:lnTo>
                  <a:lnTo>
                    <a:pt x="52070" y="370840"/>
                  </a:lnTo>
                  <a:lnTo>
                    <a:pt x="392430" y="370840"/>
                  </a:lnTo>
                  <a:lnTo>
                    <a:pt x="392430" y="369697"/>
                  </a:lnTo>
                  <a:close/>
                </a:path>
                <a:path w="443230" h="370839">
                  <a:moveTo>
                    <a:pt x="394969" y="368427"/>
                  </a:moveTo>
                  <a:lnTo>
                    <a:pt x="50800" y="368427"/>
                  </a:lnTo>
                  <a:lnTo>
                    <a:pt x="50800" y="369697"/>
                  </a:lnTo>
                  <a:lnTo>
                    <a:pt x="394969" y="369697"/>
                  </a:lnTo>
                  <a:lnTo>
                    <a:pt x="394969" y="368427"/>
                  </a:lnTo>
                  <a:close/>
                </a:path>
                <a:path w="443230" h="370839">
                  <a:moveTo>
                    <a:pt x="396240" y="367157"/>
                  </a:moveTo>
                  <a:lnTo>
                    <a:pt x="48260" y="367157"/>
                  </a:lnTo>
                  <a:lnTo>
                    <a:pt x="48260" y="368427"/>
                  </a:lnTo>
                  <a:lnTo>
                    <a:pt x="50800" y="368427"/>
                  </a:lnTo>
                  <a:lnTo>
                    <a:pt x="396240" y="368300"/>
                  </a:lnTo>
                  <a:lnTo>
                    <a:pt x="396240" y="367157"/>
                  </a:lnTo>
                  <a:close/>
                </a:path>
                <a:path w="443230" h="370839">
                  <a:moveTo>
                    <a:pt x="396240" y="368300"/>
                  </a:moveTo>
                  <a:lnTo>
                    <a:pt x="394969" y="368300"/>
                  </a:lnTo>
                  <a:lnTo>
                    <a:pt x="396240" y="368427"/>
                  </a:lnTo>
                  <a:close/>
                </a:path>
                <a:path w="443230" h="370839">
                  <a:moveTo>
                    <a:pt x="397510" y="367030"/>
                  </a:moveTo>
                  <a:lnTo>
                    <a:pt x="46990" y="367030"/>
                  </a:lnTo>
                  <a:lnTo>
                    <a:pt x="397510" y="367157"/>
                  </a:lnTo>
                  <a:close/>
                </a:path>
                <a:path w="443230" h="370839">
                  <a:moveTo>
                    <a:pt x="440690" y="326517"/>
                  </a:moveTo>
                  <a:lnTo>
                    <a:pt x="439420" y="326517"/>
                  </a:lnTo>
                  <a:lnTo>
                    <a:pt x="439420" y="327660"/>
                  </a:lnTo>
                  <a:lnTo>
                    <a:pt x="440690" y="327660"/>
                  </a:lnTo>
                  <a:lnTo>
                    <a:pt x="440690" y="326517"/>
                  </a:lnTo>
                  <a:close/>
                </a:path>
                <a:path w="443230" h="370839">
                  <a:moveTo>
                    <a:pt x="443230" y="323977"/>
                  </a:moveTo>
                  <a:lnTo>
                    <a:pt x="439420" y="323977"/>
                  </a:lnTo>
                  <a:lnTo>
                    <a:pt x="439420" y="326390"/>
                  </a:lnTo>
                  <a:lnTo>
                    <a:pt x="440690" y="326390"/>
                  </a:lnTo>
                  <a:lnTo>
                    <a:pt x="441960" y="326517"/>
                  </a:lnTo>
                  <a:lnTo>
                    <a:pt x="441960" y="325247"/>
                  </a:lnTo>
                  <a:lnTo>
                    <a:pt x="443230" y="325247"/>
                  </a:lnTo>
                  <a:lnTo>
                    <a:pt x="443230" y="323977"/>
                  </a:lnTo>
                  <a:close/>
                </a:path>
                <a:path w="443230" h="370839">
                  <a:moveTo>
                    <a:pt x="2540" y="323977"/>
                  </a:moveTo>
                  <a:lnTo>
                    <a:pt x="1270" y="323977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323977"/>
                  </a:lnTo>
                  <a:close/>
                </a:path>
                <a:path w="443230" h="370839">
                  <a:moveTo>
                    <a:pt x="2540" y="320167"/>
                  </a:moveTo>
                  <a:lnTo>
                    <a:pt x="0" y="320167"/>
                  </a:lnTo>
                  <a:lnTo>
                    <a:pt x="0" y="323977"/>
                  </a:lnTo>
                  <a:lnTo>
                    <a:pt x="1270" y="323977"/>
                  </a:lnTo>
                  <a:lnTo>
                    <a:pt x="2540" y="323850"/>
                  </a:lnTo>
                  <a:lnTo>
                    <a:pt x="2540" y="320167"/>
                  </a:lnTo>
                  <a:close/>
                </a:path>
                <a:path w="443230" h="370839">
                  <a:moveTo>
                    <a:pt x="443230" y="320167"/>
                  </a:moveTo>
                  <a:lnTo>
                    <a:pt x="439420" y="320167"/>
                  </a:lnTo>
                  <a:lnTo>
                    <a:pt x="439420" y="323850"/>
                  </a:lnTo>
                  <a:lnTo>
                    <a:pt x="443230" y="323850"/>
                  </a:lnTo>
                  <a:lnTo>
                    <a:pt x="443230" y="320167"/>
                  </a:lnTo>
                  <a:close/>
                </a:path>
                <a:path w="443230" h="370839">
                  <a:moveTo>
                    <a:pt x="2540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2540" y="320039"/>
                  </a:lnTo>
                  <a:lnTo>
                    <a:pt x="2540" y="317626"/>
                  </a:lnTo>
                  <a:close/>
                </a:path>
                <a:path w="443230" h="370839">
                  <a:moveTo>
                    <a:pt x="443230" y="317626"/>
                  </a:moveTo>
                  <a:lnTo>
                    <a:pt x="439420" y="317626"/>
                  </a:lnTo>
                  <a:lnTo>
                    <a:pt x="439420" y="320039"/>
                  </a:lnTo>
                  <a:lnTo>
                    <a:pt x="443230" y="320039"/>
                  </a:lnTo>
                  <a:lnTo>
                    <a:pt x="443230" y="317626"/>
                  </a:lnTo>
                  <a:close/>
                </a:path>
                <a:path w="443230" h="370839">
                  <a:moveTo>
                    <a:pt x="2540" y="315087"/>
                  </a:moveTo>
                  <a:lnTo>
                    <a:pt x="0" y="315087"/>
                  </a:lnTo>
                  <a:lnTo>
                    <a:pt x="0" y="317500"/>
                  </a:lnTo>
                  <a:lnTo>
                    <a:pt x="2540" y="317500"/>
                  </a:lnTo>
                  <a:lnTo>
                    <a:pt x="2540" y="315087"/>
                  </a:lnTo>
                  <a:close/>
                </a:path>
                <a:path w="443230" h="370839">
                  <a:moveTo>
                    <a:pt x="443230" y="315087"/>
                  </a:moveTo>
                  <a:lnTo>
                    <a:pt x="439420" y="315087"/>
                  </a:lnTo>
                  <a:lnTo>
                    <a:pt x="439420" y="317500"/>
                  </a:lnTo>
                  <a:lnTo>
                    <a:pt x="443230" y="317500"/>
                  </a:lnTo>
                  <a:lnTo>
                    <a:pt x="443230" y="315087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195829" y="2062607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19">
                  <a:moveTo>
                    <a:pt x="3809" y="49530"/>
                  </a:moveTo>
                  <a:lnTo>
                    <a:pt x="0" y="49530"/>
                  </a:lnTo>
                  <a:lnTo>
                    <a:pt x="0" y="50673"/>
                  </a:lnTo>
                  <a:lnTo>
                    <a:pt x="3809" y="50673"/>
                  </a:lnTo>
                  <a:lnTo>
                    <a:pt x="3809" y="49530"/>
                  </a:lnTo>
                  <a:close/>
                </a:path>
                <a:path w="436880" h="363219">
                  <a:moveTo>
                    <a:pt x="436880" y="49530"/>
                  </a:moveTo>
                  <a:lnTo>
                    <a:pt x="433069" y="49530"/>
                  </a:lnTo>
                  <a:lnTo>
                    <a:pt x="433069" y="50673"/>
                  </a:lnTo>
                  <a:lnTo>
                    <a:pt x="436880" y="50673"/>
                  </a:lnTo>
                  <a:lnTo>
                    <a:pt x="436880" y="49530"/>
                  </a:lnTo>
                  <a:close/>
                </a:path>
                <a:path w="436880" h="363219">
                  <a:moveTo>
                    <a:pt x="3809" y="46989"/>
                  </a:moveTo>
                  <a:lnTo>
                    <a:pt x="0" y="46989"/>
                  </a:lnTo>
                  <a:lnTo>
                    <a:pt x="0" y="49402"/>
                  </a:lnTo>
                  <a:lnTo>
                    <a:pt x="3809" y="49402"/>
                  </a:lnTo>
                  <a:lnTo>
                    <a:pt x="3809" y="46989"/>
                  </a:lnTo>
                  <a:close/>
                </a:path>
                <a:path w="436880" h="363219">
                  <a:moveTo>
                    <a:pt x="436880" y="46989"/>
                  </a:moveTo>
                  <a:lnTo>
                    <a:pt x="433069" y="46989"/>
                  </a:lnTo>
                  <a:lnTo>
                    <a:pt x="433069" y="49402"/>
                  </a:lnTo>
                  <a:lnTo>
                    <a:pt x="436880" y="49402"/>
                  </a:lnTo>
                  <a:lnTo>
                    <a:pt x="436880" y="46989"/>
                  </a:lnTo>
                  <a:close/>
                </a:path>
                <a:path w="436880" h="363219">
                  <a:moveTo>
                    <a:pt x="3809" y="43307"/>
                  </a:moveTo>
                  <a:lnTo>
                    <a:pt x="0" y="43307"/>
                  </a:lnTo>
                  <a:lnTo>
                    <a:pt x="0" y="46862"/>
                  </a:lnTo>
                  <a:lnTo>
                    <a:pt x="3809" y="46862"/>
                  </a:lnTo>
                  <a:lnTo>
                    <a:pt x="3809" y="43307"/>
                  </a:lnTo>
                  <a:close/>
                </a:path>
                <a:path w="436880" h="363219">
                  <a:moveTo>
                    <a:pt x="436880" y="43307"/>
                  </a:moveTo>
                  <a:lnTo>
                    <a:pt x="433069" y="43307"/>
                  </a:lnTo>
                  <a:lnTo>
                    <a:pt x="433069" y="46862"/>
                  </a:lnTo>
                  <a:lnTo>
                    <a:pt x="436880" y="46862"/>
                  </a:lnTo>
                  <a:lnTo>
                    <a:pt x="436880" y="43307"/>
                  </a:lnTo>
                  <a:close/>
                </a:path>
                <a:path w="436880" h="363219">
                  <a:moveTo>
                    <a:pt x="3809" y="40639"/>
                  </a:moveTo>
                  <a:lnTo>
                    <a:pt x="1269" y="40639"/>
                  </a:lnTo>
                  <a:lnTo>
                    <a:pt x="1269" y="42037"/>
                  </a:lnTo>
                  <a:lnTo>
                    <a:pt x="0" y="42037"/>
                  </a:lnTo>
                  <a:lnTo>
                    <a:pt x="0" y="43052"/>
                  </a:lnTo>
                  <a:lnTo>
                    <a:pt x="3809" y="43052"/>
                  </a:lnTo>
                  <a:lnTo>
                    <a:pt x="3809" y="40639"/>
                  </a:lnTo>
                  <a:close/>
                </a:path>
                <a:path w="436880" h="363219">
                  <a:moveTo>
                    <a:pt x="436880" y="40639"/>
                  </a:moveTo>
                  <a:lnTo>
                    <a:pt x="433069" y="40639"/>
                  </a:lnTo>
                  <a:lnTo>
                    <a:pt x="433069" y="43052"/>
                  </a:lnTo>
                  <a:lnTo>
                    <a:pt x="436880" y="43052"/>
                  </a:lnTo>
                  <a:lnTo>
                    <a:pt x="436880" y="40639"/>
                  </a:lnTo>
                  <a:close/>
                </a:path>
                <a:path w="436880" h="363219">
                  <a:moveTo>
                    <a:pt x="3809" y="38100"/>
                  </a:moveTo>
                  <a:lnTo>
                    <a:pt x="2539" y="38100"/>
                  </a:lnTo>
                  <a:lnTo>
                    <a:pt x="2539" y="39497"/>
                  </a:lnTo>
                  <a:lnTo>
                    <a:pt x="1269" y="39497"/>
                  </a:lnTo>
                  <a:lnTo>
                    <a:pt x="1269" y="40512"/>
                  </a:lnTo>
                  <a:lnTo>
                    <a:pt x="3809" y="40512"/>
                  </a:lnTo>
                  <a:lnTo>
                    <a:pt x="3809" y="38100"/>
                  </a:lnTo>
                  <a:close/>
                </a:path>
                <a:path w="436880" h="363219">
                  <a:moveTo>
                    <a:pt x="434339" y="36957"/>
                  </a:moveTo>
                  <a:lnTo>
                    <a:pt x="433069" y="36957"/>
                  </a:lnTo>
                  <a:lnTo>
                    <a:pt x="433069" y="40512"/>
                  </a:lnTo>
                  <a:lnTo>
                    <a:pt x="436880" y="40512"/>
                  </a:lnTo>
                  <a:lnTo>
                    <a:pt x="436880" y="39497"/>
                  </a:lnTo>
                  <a:lnTo>
                    <a:pt x="435609" y="39497"/>
                  </a:lnTo>
                  <a:lnTo>
                    <a:pt x="435609" y="38100"/>
                  </a:lnTo>
                  <a:lnTo>
                    <a:pt x="434339" y="38100"/>
                  </a:lnTo>
                  <a:lnTo>
                    <a:pt x="434339" y="36957"/>
                  </a:lnTo>
                  <a:close/>
                </a:path>
                <a:path w="436880" h="363219">
                  <a:moveTo>
                    <a:pt x="434340" y="35687"/>
                  </a:moveTo>
                  <a:lnTo>
                    <a:pt x="433069" y="35687"/>
                  </a:lnTo>
                  <a:lnTo>
                    <a:pt x="433069" y="36702"/>
                  </a:lnTo>
                  <a:lnTo>
                    <a:pt x="434340" y="36702"/>
                  </a:lnTo>
                  <a:lnTo>
                    <a:pt x="434340" y="35687"/>
                  </a:lnTo>
                  <a:close/>
                </a:path>
                <a:path w="436880" h="363219">
                  <a:moveTo>
                    <a:pt x="44450" y="2412"/>
                  </a:moveTo>
                  <a:lnTo>
                    <a:pt x="41909" y="2412"/>
                  </a:lnTo>
                  <a:lnTo>
                    <a:pt x="41909" y="3810"/>
                  </a:lnTo>
                  <a:lnTo>
                    <a:pt x="396239" y="3810"/>
                  </a:lnTo>
                  <a:lnTo>
                    <a:pt x="396239" y="2539"/>
                  </a:lnTo>
                  <a:lnTo>
                    <a:pt x="44450" y="2539"/>
                  </a:lnTo>
                  <a:close/>
                </a:path>
                <a:path w="436880" h="363219">
                  <a:moveTo>
                    <a:pt x="396239" y="2412"/>
                  </a:moveTo>
                  <a:lnTo>
                    <a:pt x="394969" y="2412"/>
                  </a:lnTo>
                  <a:lnTo>
                    <a:pt x="396239" y="2539"/>
                  </a:lnTo>
                  <a:close/>
                </a:path>
                <a:path w="436880" h="363219">
                  <a:moveTo>
                    <a:pt x="394969" y="1397"/>
                  </a:moveTo>
                  <a:lnTo>
                    <a:pt x="44450" y="1397"/>
                  </a:lnTo>
                  <a:lnTo>
                    <a:pt x="44450" y="2412"/>
                  </a:lnTo>
                  <a:lnTo>
                    <a:pt x="394969" y="2412"/>
                  </a:lnTo>
                  <a:lnTo>
                    <a:pt x="394969" y="1397"/>
                  </a:lnTo>
                  <a:close/>
                </a:path>
                <a:path w="436880" h="363219">
                  <a:moveTo>
                    <a:pt x="393700" y="0"/>
                  </a:moveTo>
                  <a:lnTo>
                    <a:pt x="45719" y="0"/>
                  </a:lnTo>
                  <a:lnTo>
                    <a:pt x="45719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36880" h="363219">
                  <a:moveTo>
                    <a:pt x="3809" y="50673"/>
                  </a:moveTo>
                  <a:lnTo>
                    <a:pt x="0" y="50673"/>
                  </a:lnTo>
                  <a:lnTo>
                    <a:pt x="0" y="69723"/>
                  </a:lnTo>
                  <a:lnTo>
                    <a:pt x="3809" y="69723"/>
                  </a:lnTo>
                  <a:lnTo>
                    <a:pt x="3809" y="50673"/>
                  </a:lnTo>
                  <a:close/>
                </a:path>
                <a:path w="436880" h="363219">
                  <a:moveTo>
                    <a:pt x="436880" y="50673"/>
                  </a:moveTo>
                  <a:lnTo>
                    <a:pt x="433069" y="50673"/>
                  </a:lnTo>
                  <a:lnTo>
                    <a:pt x="433069" y="69723"/>
                  </a:lnTo>
                  <a:lnTo>
                    <a:pt x="436880" y="69723"/>
                  </a:lnTo>
                  <a:lnTo>
                    <a:pt x="436880" y="50673"/>
                  </a:lnTo>
                  <a:close/>
                </a:path>
                <a:path w="436880" h="363219">
                  <a:moveTo>
                    <a:pt x="3809" y="69723"/>
                  </a:moveTo>
                  <a:lnTo>
                    <a:pt x="0" y="69723"/>
                  </a:lnTo>
                  <a:lnTo>
                    <a:pt x="0" y="82423"/>
                  </a:lnTo>
                  <a:lnTo>
                    <a:pt x="3809" y="82423"/>
                  </a:lnTo>
                  <a:lnTo>
                    <a:pt x="3809" y="69723"/>
                  </a:lnTo>
                  <a:close/>
                </a:path>
                <a:path w="436880" h="363219">
                  <a:moveTo>
                    <a:pt x="436880" y="69723"/>
                  </a:moveTo>
                  <a:lnTo>
                    <a:pt x="433069" y="69723"/>
                  </a:lnTo>
                  <a:lnTo>
                    <a:pt x="433069" y="82423"/>
                  </a:lnTo>
                  <a:lnTo>
                    <a:pt x="436880" y="82423"/>
                  </a:lnTo>
                  <a:lnTo>
                    <a:pt x="436880" y="69723"/>
                  </a:lnTo>
                  <a:close/>
                </a:path>
                <a:path w="436880" h="363219">
                  <a:moveTo>
                    <a:pt x="3809" y="82423"/>
                  </a:moveTo>
                  <a:lnTo>
                    <a:pt x="0" y="82423"/>
                  </a:lnTo>
                  <a:lnTo>
                    <a:pt x="0" y="101473"/>
                  </a:lnTo>
                  <a:lnTo>
                    <a:pt x="3809" y="101473"/>
                  </a:lnTo>
                  <a:lnTo>
                    <a:pt x="3809" y="82423"/>
                  </a:lnTo>
                  <a:close/>
                </a:path>
                <a:path w="436880" h="363219">
                  <a:moveTo>
                    <a:pt x="436880" y="82423"/>
                  </a:moveTo>
                  <a:lnTo>
                    <a:pt x="433069" y="82423"/>
                  </a:lnTo>
                  <a:lnTo>
                    <a:pt x="433069" y="101473"/>
                  </a:lnTo>
                  <a:lnTo>
                    <a:pt x="436880" y="101473"/>
                  </a:lnTo>
                  <a:lnTo>
                    <a:pt x="436880" y="82423"/>
                  </a:lnTo>
                  <a:close/>
                </a:path>
                <a:path w="436880" h="363219">
                  <a:moveTo>
                    <a:pt x="3809" y="101473"/>
                  </a:moveTo>
                  <a:lnTo>
                    <a:pt x="0" y="101473"/>
                  </a:lnTo>
                  <a:lnTo>
                    <a:pt x="0" y="107823"/>
                  </a:lnTo>
                  <a:lnTo>
                    <a:pt x="3809" y="107823"/>
                  </a:lnTo>
                  <a:lnTo>
                    <a:pt x="3809" y="101473"/>
                  </a:lnTo>
                  <a:close/>
                </a:path>
                <a:path w="436880" h="363219">
                  <a:moveTo>
                    <a:pt x="436880" y="101473"/>
                  </a:moveTo>
                  <a:lnTo>
                    <a:pt x="433069" y="101473"/>
                  </a:lnTo>
                  <a:lnTo>
                    <a:pt x="433069" y="107823"/>
                  </a:lnTo>
                  <a:lnTo>
                    <a:pt x="436880" y="107823"/>
                  </a:lnTo>
                  <a:lnTo>
                    <a:pt x="436880" y="101473"/>
                  </a:lnTo>
                  <a:close/>
                </a:path>
                <a:path w="436880" h="363219">
                  <a:moveTo>
                    <a:pt x="3809" y="107823"/>
                  </a:moveTo>
                  <a:lnTo>
                    <a:pt x="0" y="107823"/>
                  </a:lnTo>
                  <a:lnTo>
                    <a:pt x="0" y="225933"/>
                  </a:lnTo>
                  <a:lnTo>
                    <a:pt x="3809" y="225933"/>
                  </a:lnTo>
                  <a:lnTo>
                    <a:pt x="3809" y="107823"/>
                  </a:lnTo>
                  <a:close/>
                </a:path>
                <a:path w="436880" h="363219">
                  <a:moveTo>
                    <a:pt x="436880" y="107823"/>
                  </a:moveTo>
                  <a:lnTo>
                    <a:pt x="433069" y="107823"/>
                  </a:lnTo>
                  <a:lnTo>
                    <a:pt x="433069" y="225933"/>
                  </a:lnTo>
                  <a:lnTo>
                    <a:pt x="436880" y="225933"/>
                  </a:lnTo>
                  <a:lnTo>
                    <a:pt x="436880" y="107823"/>
                  </a:lnTo>
                  <a:close/>
                </a:path>
                <a:path w="436880" h="363219">
                  <a:moveTo>
                    <a:pt x="3809" y="225933"/>
                  </a:moveTo>
                  <a:lnTo>
                    <a:pt x="0" y="225933"/>
                  </a:lnTo>
                  <a:lnTo>
                    <a:pt x="0" y="253873"/>
                  </a:lnTo>
                  <a:lnTo>
                    <a:pt x="3809" y="253873"/>
                  </a:lnTo>
                  <a:lnTo>
                    <a:pt x="3809" y="225933"/>
                  </a:lnTo>
                  <a:close/>
                </a:path>
                <a:path w="436880" h="363219">
                  <a:moveTo>
                    <a:pt x="436880" y="225933"/>
                  </a:moveTo>
                  <a:lnTo>
                    <a:pt x="433069" y="225933"/>
                  </a:lnTo>
                  <a:lnTo>
                    <a:pt x="433069" y="253873"/>
                  </a:lnTo>
                  <a:lnTo>
                    <a:pt x="436880" y="253873"/>
                  </a:lnTo>
                  <a:lnTo>
                    <a:pt x="436880" y="225933"/>
                  </a:lnTo>
                  <a:close/>
                </a:path>
                <a:path w="436880" h="363219">
                  <a:moveTo>
                    <a:pt x="3809" y="253873"/>
                  </a:moveTo>
                  <a:lnTo>
                    <a:pt x="0" y="253873"/>
                  </a:lnTo>
                  <a:lnTo>
                    <a:pt x="0" y="260223"/>
                  </a:lnTo>
                  <a:lnTo>
                    <a:pt x="3809" y="260223"/>
                  </a:lnTo>
                  <a:lnTo>
                    <a:pt x="3809" y="253873"/>
                  </a:lnTo>
                  <a:close/>
                </a:path>
                <a:path w="436880" h="363219">
                  <a:moveTo>
                    <a:pt x="436880" y="253873"/>
                  </a:moveTo>
                  <a:lnTo>
                    <a:pt x="433069" y="253873"/>
                  </a:lnTo>
                  <a:lnTo>
                    <a:pt x="433069" y="260223"/>
                  </a:lnTo>
                  <a:lnTo>
                    <a:pt x="436880" y="260223"/>
                  </a:lnTo>
                  <a:lnTo>
                    <a:pt x="436880" y="253873"/>
                  </a:lnTo>
                  <a:close/>
                </a:path>
                <a:path w="436880" h="363219">
                  <a:moveTo>
                    <a:pt x="3809" y="260223"/>
                  </a:moveTo>
                  <a:lnTo>
                    <a:pt x="0" y="26022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260223"/>
                  </a:lnTo>
                  <a:close/>
                </a:path>
                <a:path w="436880" h="363219">
                  <a:moveTo>
                    <a:pt x="436880" y="260223"/>
                  </a:moveTo>
                  <a:lnTo>
                    <a:pt x="433069" y="260223"/>
                  </a:lnTo>
                  <a:lnTo>
                    <a:pt x="433069" y="279273"/>
                  </a:lnTo>
                  <a:lnTo>
                    <a:pt x="436880" y="279273"/>
                  </a:lnTo>
                  <a:lnTo>
                    <a:pt x="436880" y="260223"/>
                  </a:lnTo>
                  <a:close/>
                </a:path>
                <a:path w="436880" h="363219">
                  <a:moveTo>
                    <a:pt x="3809" y="279273"/>
                  </a:moveTo>
                  <a:lnTo>
                    <a:pt x="0" y="279273"/>
                  </a:lnTo>
                  <a:lnTo>
                    <a:pt x="0" y="285623"/>
                  </a:lnTo>
                  <a:lnTo>
                    <a:pt x="3809" y="285623"/>
                  </a:lnTo>
                  <a:lnTo>
                    <a:pt x="3809" y="279273"/>
                  </a:lnTo>
                  <a:close/>
                </a:path>
                <a:path w="436880" h="363219">
                  <a:moveTo>
                    <a:pt x="436880" y="279273"/>
                  </a:moveTo>
                  <a:lnTo>
                    <a:pt x="433069" y="279273"/>
                  </a:lnTo>
                  <a:lnTo>
                    <a:pt x="433069" y="285623"/>
                  </a:lnTo>
                  <a:lnTo>
                    <a:pt x="436880" y="285623"/>
                  </a:lnTo>
                  <a:lnTo>
                    <a:pt x="436880" y="279273"/>
                  </a:lnTo>
                  <a:close/>
                </a:path>
                <a:path w="436880" h="363219">
                  <a:moveTo>
                    <a:pt x="3809" y="285623"/>
                  </a:moveTo>
                  <a:lnTo>
                    <a:pt x="0" y="285623"/>
                  </a:lnTo>
                  <a:lnTo>
                    <a:pt x="0" y="311023"/>
                  </a:lnTo>
                  <a:lnTo>
                    <a:pt x="3809" y="311023"/>
                  </a:lnTo>
                  <a:lnTo>
                    <a:pt x="3809" y="285623"/>
                  </a:lnTo>
                  <a:close/>
                </a:path>
                <a:path w="436880" h="363219">
                  <a:moveTo>
                    <a:pt x="436880" y="285623"/>
                  </a:moveTo>
                  <a:lnTo>
                    <a:pt x="433069" y="285623"/>
                  </a:lnTo>
                  <a:lnTo>
                    <a:pt x="433069" y="311023"/>
                  </a:lnTo>
                  <a:lnTo>
                    <a:pt x="436880" y="311023"/>
                  </a:lnTo>
                  <a:lnTo>
                    <a:pt x="436880" y="285623"/>
                  </a:lnTo>
                  <a:close/>
                </a:path>
                <a:path w="436880" h="363219">
                  <a:moveTo>
                    <a:pt x="394969" y="361823"/>
                  </a:moveTo>
                  <a:lnTo>
                    <a:pt x="44450" y="361823"/>
                  </a:lnTo>
                  <a:lnTo>
                    <a:pt x="44450" y="363093"/>
                  </a:lnTo>
                  <a:lnTo>
                    <a:pt x="394969" y="363093"/>
                  </a:lnTo>
                  <a:lnTo>
                    <a:pt x="394969" y="361823"/>
                  </a:lnTo>
                  <a:close/>
                </a:path>
                <a:path w="436880" h="363219">
                  <a:moveTo>
                    <a:pt x="397510" y="360807"/>
                  </a:moveTo>
                  <a:lnTo>
                    <a:pt x="43180" y="360807"/>
                  </a:lnTo>
                  <a:lnTo>
                    <a:pt x="43180" y="361823"/>
                  </a:lnTo>
                  <a:lnTo>
                    <a:pt x="397510" y="361823"/>
                  </a:lnTo>
                  <a:lnTo>
                    <a:pt x="397510" y="360807"/>
                  </a:lnTo>
                  <a:close/>
                </a:path>
                <a:path w="436880" h="363219">
                  <a:moveTo>
                    <a:pt x="398779" y="359410"/>
                  </a:moveTo>
                  <a:lnTo>
                    <a:pt x="40639" y="359410"/>
                  </a:lnTo>
                  <a:lnTo>
                    <a:pt x="40639" y="360807"/>
                  </a:lnTo>
                  <a:lnTo>
                    <a:pt x="43180" y="360807"/>
                  </a:lnTo>
                  <a:lnTo>
                    <a:pt x="43180" y="360553"/>
                  </a:lnTo>
                  <a:lnTo>
                    <a:pt x="398779" y="360553"/>
                  </a:lnTo>
                  <a:lnTo>
                    <a:pt x="398779" y="359410"/>
                  </a:lnTo>
                  <a:close/>
                </a:path>
                <a:path w="436880" h="363219">
                  <a:moveTo>
                    <a:pt x="398779" y="360553"/>
                  </a:moveTo>
                  <a:lnTo>
                    <a:pt x="397510" y="360553"/>
                  </a:lnTo>
                  <a:lnTo>
                    <a:pt x="397510" y="360807"/>
                  </a:lnTo>
                  <a:lnTo>
                    <a:pt x="398779" y="360807"/>
                  </a:lnTo>
                  <a:lnTo>
                    <a:pt x="398779" y="360553"/>
                  </a:lnTo>
                  <a:close/>
                </a:path>
                <a:path w="436880" h="363219">
                  <a:moveTo>
                    <a:pt x="400050" y="359283"/>
                  </a:moveTo>
                  <a:lnTo>
                    <a:pt x="39369" y="359283"/>
                  </a:lnTo>
                  <a:lnTo>
                    <a:pt x="400050" y="359410"/>
                  </a:lnTo>
                  <a:close/>
                </a:path>
                <a:path w="436880" h="363219">
                  <a:moveTo>
                    <a:pt x="434339" y="326390"/>
                  </a:moveTo>
                  <a:lnTo>
                    <a:pt x="433069" y="326390"/>
                  </a:lnTo>
                  <a:lnTo>
                    <a:pt x="433069" y="329057"/>
                  </a:lnTo>
                  <a:lnTo>
                    <a:pt x="434340" y="329057"/>
                  </a:lnTo>
                  <a:lnTo>
                    <a:pt x="434339" y="326390"/>
                  </a:lnTo>
                  <a:close/>
                </a:path>
                <a:path w="436880" h="363219">
                  <a:moveTo>
                    <a:pt x="3809" y="322707"/>
                  </a:moveTo>
                  <a:lnTo>
                    <a:pt x="0" y="322707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2707"/>
                  </a:lnTo>
                  <a:close/>
                </a:path>
                <a:path w="436880" h="363219">
                  <a:moveTo>
                    <a:pt x="436880" y="322707"/>
                  </a:moveTo>
                  <a:lnTo>
                    <a:pt x="433069" y="322707"/>
                  </a:lnTo>
                  <a:lnTo>
                    <a:pt x="433069" y="326263"/>
                  </a:lnTo>
                  <a:lnTo>
                    <a:pt x="434339" y="326263"/>
                  </a:lnTo>
                  <a:lnTo>
                    <a:pt x="435609" y="326390"/>
                  </a:lnTo>
                  <a:lnTo>
                    <a:pt x="435609" y="325120"/>
                  </a:lnTo>
                  <a:lnTo>
                    <a:pt x="436880" y="325120"/>
                  </a:lnTo>
                  <a:lnTo>
                    <a:pt x="436880" y="322707"/>
                  </a:lnTo>
                  <a:close/>
                </a:path>
                <a:path w="436880" h="363219">
                  <a:moveTo>
                    <a:pt x="3809" y="320039"/>
                  </a:moveTo>
                  <a:lnTo>
                    <a:pt x="0" y="320039"/>
                  </a:lnTo>
                  <a:lnTo>
                    <a:pt x="0" y="322452"/>
                  </a:lnTo>
                  <a:lnTo>
                    <a:pt x="3809" y="322452"/>
                  </a:lnTo>
                  <a:lnTo>
                    <a:pt x="3809" y="320039"/>
                  </a:lnTo>
                  <a:close/>
                </a:path>
                <a:path w="436880" h="363219">
                  <a:moveTo>
                    <a:pt x="436880" y="320039"/>
                  </a:moveTo>
                  <a:lnTo>
                    <a:pt x="433069" y="320039"/>
                  </a:lnTo>
                  <a:lnTo>
                    <a:pt x="433069" y="322452"/>
                  </a:lnTo>
                  <a:lnTo>
                    <a:pt x="436880" y="322452"/>
                  </a:lnTo>
                  <a:lnTo>
                    <a:pt x="436880" y="320039"/>
                  </a:lnTo>
                  <a:close/>
                </a:path>
                <a:path w="436880" h="363219">
                  <a:moveTo>
                    <a:pt x="3809" y="316230"/>
                  </a:moveTo>
                  <a:lnTo>
                    <a:pt x="0" y="316230"/>
                  </a:lnTo>
                  <a:lnTo>
                    <a:pt x="0" y="319913"/>
                  </a:lnTo>
                  <a:lnTo>
                    <a:pt x="3809" y="319913"/>
                  </a:lnTo>
                  <a:lnTo>
                    <a:pt x="3809" y="316230"/>
                  </a:lnTo>
                  <a:close/>
                </a:path>
                <a:path w="436880" h="363219">
                  <a:moveTo>
                    <a:pt x="436880" y="316230"/>
                  </a:moveTo>
                  <a:lnTo>
                    <a:pt x="433069" y="316230"/>
                  </a:lnTo>
                  <a:lnTo>
                    <a:pt x="433069" y="319913"/>
                  </a:lnTo>
                  <a:lnTo>
                    <a:pt x="436880" y="319913"/>
                  </a:lnTo>
                  <a:lnTo>
                    <a:pt x="436880" y="316230"/>
                  </a:lnTo>
                  <a:close/>
                </a:path>
                <a:path w="436880" h="363219">
                  <a:moveTo>
                    <a:pt x="3809" y="313689"/>
                  </a:moveTo>
                  <a:lnTo>
                    <a:pt x="0" y="313689"/>
                  </a:lnTo>
                  <a:lnTo>
                    <a:pt x="0" y="316102"/>
                  </a:lnTo>
                  <a:lnTo>
                    <a:pt x="3809" y="316102"/>
                  </a:lnTo>
                  <a:lnTo>
                    <a:pt x="3809" y="313689"/>
                  </a:lnTo>
                  <a:close/>
                </a:path>
                <a:path w="436880" h="363219">
                  <a:moveTo>
                    <a:pt x="436880" y="313689"/>
                  </a:moveTo>
                  <a:lnTo>
                    <a:pt x="433069" y="313689"/>
                  </a:lnTo>
                  <a:lnTo>
                    <a:pt x="433069" y="316102"/>
                  </a:lnTo>
                  <a:lnTo>
                    <a:pt x="436880" y="316102"/>
                  </a:lnTo>
                  <a:lnTo>
                    <a:pt x="436880" y="313689"/>
                  </a:lnTo>
                  <a:close/>
                </a:path>
                <a:path w="436880" h="363219">
                  <a:moveTo>
                    <a:pt x="3809" y="311150"/>
                  </a:moveTo>
                  <a:lnTo>
                    <a:pt x="0" y="311150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11150"/>
                  </a:lnTo>
                  <a:close/>
                </a:path>
                <a:path w="436880" h="363219">
                  <a:moveTo>
                    <a:pt x="436880" y="311150"/>
                  </a:moveTo>
                  <a:lnTo>
                    <a:pt x="433069" y="311150"/>
                  </a:lnTo>
                  <a:lnTo>
                    <a:pt x="433069" y="313563"/>
                  </a:lnTo>
                  <a:lnTo>
                    <a:pt x="436880" y="313563"/>
                  </a:lnTo>
                  <a:lnTo>
                    <a:pt x="436880" y="311150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199640" y="2066417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810" y="45720"/>
                  </a:moveTo>
                  <a:lnTo>
                    <a:pt x="0" y="45720"/>
                  </a:lnTo>
                  <a:lnTo>
                    <a:pt x="0" y="46862"/>
                  </a:lnTo>
                  <a:lnTo>
                    <a:pt x="3810" y="46862"/>
                  </a:lnTo>
                  <a:lnTo>
                    <a:pt x="3810" y="45720"/>
                  </a:lnTo>
                  <a:close/>
                </a:path>
                <a:path w="429260" h="355600">
                  <a:moveTo>
                    <a:pt x="429260" y="45720"/>
                  </a:moveTo>
                  <a:lnTo>
                    <a:pt x="426720" y="45720"/>
                  </a:lnTo>
                  <a:lnTo>
                    <a:pt x="426720" y="46862"/>
                  </a:lnTo>
                  <a:lnTo>
                    <a:pt x="429260" y="46862"/>
                  </a:lnTo>
                  <a:lnTo>
                    <a:pt x="429260" y="45720"/>
                  </a:lnTo>
                  <a:close/>
                </a:path>
                <a:path w="429260" h="355600">
                  <a:moveTo>
                    <a:pt x="3810" y="43179"/>
                  </a:moveTo>
                  <a:lnTo>
                    <a:pt x="0" y="43179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3179"/>
                  </a:lnTo>
                  <a:close/>
                </a:path>
                <a:path w="429260" h="355600">
                  <a:moveTo>
                    <a:pt x="429260" y="43179"/>
                  </a:moveTo>
                  <a:lnTo>
                    <a:pt x="426720" y="43179"/>
                  </a:lnTo>
                  <a:lnTo>
                    <a:pt x="426720" y="45592"/>
                  </a:lnTo>
                  <a:lnTo>
                    <a:pt x="429260" y="45592"/>
                  </a:lnTo>
                  <a:lnTo>
                    <a:pt x="429260" y="43179"/>
                  </a:lnTo>
                  <a:close/>
                </a:path>
                <a:path w="429260" h="355600">
                  <a:moveTo>
                    <a:pt x="3810" y="39370"/>
                  </a:moveTo>
                  <a:lnTo>
                    <a:pt x="0" y="39370"/>
                  </a:lnTo>
                  <a:lnTo>
                    <a:pt x="0" y="43052"/>
                  </a:lnTo>
                  <a:lnTo>
                    <a:pt x="3810" y="43052"/>
                  </a:lnTo>
                  <a:lnTo>
                    <a:pt x="3810" y="39370"/>
                  </a:lnTo>
                  <a:close/>
                </a:path>
                <a:path w="429260" h="355600">
                  <a:moveTo>
                    <a:pt x="429260" y="39370"/>
                  </a:moveTo>
                  <a:lnTo>
                    <a:pt x="426720" y="39370"/>
                  </a:lnTo>
                  <a:lnTo>
                    <a:pt x="426720" y="43052"/>
                  </a:lnTo>
                  <a:lnTo>
                    <a:pt x="429260" y="43052"/>
                  </a:lnTo>
                  <a:lnTo>
                    <a:pt x="429260" y="39370"/>
                  </a:lnTo>
                  <a:close/>
                </a:path>
                <a:path w="429260" h="355600">
                  <a:moveTo>
                    <a:pt x="3810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10" y="39242"/>
                  </a:lnTo>
                  <a:lnTo>
                    <a:pt x="3810" y="36829"/>
                  </a:lnTo>
                  <a:close/>
                </a:path>
                <a:path w="429260" h="355600">
                  <a:moveTo>
                    <a:pt x="429260" y="36829"/>
                  </a:moveTo>
                  <a:lnTo>
                    <a:pt x="426720" y="36829"/>
                  </a:lnTo>
                  <a:lnTo>
                    <a:pt x="426720" y="39242"/>
                  </a:lnTo>
                  <a:lnTo>
                    <a:pt x="429260" y="39242"/>
                  </a:lnTo>
                  <a:lnTo>
                    <a:pt x="429260" y="36829"/>
                  </a:lnTo>
                  <a:close/>
                </a:path>
                <a:path w="429260" h="355600">
                  <a:moveTo>
                    <a:pt x="1270" y="32892"/>
                  </a:moveTo>
                  <a:lnTo>
                    <a:pt x="0" y="32892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3147"/>
                  </a:lnTo>
                  <a:lnTo>
                    <a:pt x="1270" y="33147"/>
                  </a:lnTo>
                  <a:lnTo>
                    <a:pt x="1270" y="32892"/>
                  </a:lnTo>
                  <a:close/>
                </a:path>
                <a:path w="429260" h="355600">
                  <a:moveTo>
                    <a:pt x="429260" y="33147"/>
                  </a:moveTo>
                  <a:lnTo>
                    <a:pt x="426720" y="33147"/>
                  </a:lnTo>
                  <a:lnTo>
                    <a:pt x="426720" y="36702"/>
                  </a:lnTo>
                  <a:lnTo>
                    <a:pt x="429260" y="36702"/>
                  </a:lnTo>
                  <a:lnTo>
                    <a:pt x="429260" y="33147"/>
                  </a:lnTo>
                  <a:close/>
                </a:path>
                <a:path w="429260" h="355600">
                  <a:moveTo>
                    <a:pt x="3810" y="30352"/>
                  </a:moveTo>
                  <a:lnTo>
                    <a:pt x="2540" y="30352"/>
                  </a:lnTo>
                  <a:lnTo>
                    <a:pt x="2540" y="31876"/>
                  </a:lnTo>
                  <a:lnTo>
                    <a:pt x="1270" y="31876"/>
                  </a:lnTo>
                  <a:lnTo>
                    <a:pt x="1270" y="32892"/>
                  </a:lnTo>
                  <a:lnTo>
                    <a:pt x="3810" y="32892"/>
                  </a:lnTo>
                  <a:lnTo>
                    <a:pt x="3810" y="30352"/>
                  </a:lnTo>
                  <a:close/>
                </a:path>
                <a:path w="429260" h="355600">
                  <a:moveTo>
                    <a:pt x="429260" y="30352"/>
                  </a:moveTo>
                  <a:lnTo>
                    <a:pt x="427990" y="30352"/>
                  </a:lnTo>
                  <a:lnTo>
                    <a:pt x="426720" y="30479"/>
                  </a:lnTo>
                  <a:lnTo>
                    <a:pt x="426720" y="32892"/>
                  </a:lnTo>
                  <a:lnTo>
                    <a:pt x="429260" y="32892"/>
                  </a:lnTo>
                  <a:lnTo>
                    <a:pt x="429260" y="30352"/>
                  </a:lnTo>
                  <a:close/>
                </a:path>
                <a:path w="429260" h="355600">
                  <a:moveTo>
                    <a:pt x="427990" y="29337"/>
                  </a:moveTo>
                  <a:lnTo>
                    <a:pt x="426720" y="29337"/>
                  </a:lnTo>
                  <a:lnTo>
                    <a:pt x="426720" y="30352"/>
                  </a:lnTo>
                  <a:lnTo>
                    <a:pt x="427990" y="30352"/>
                  </a:lnTo>
                  <a:lnTo>
                    <a:pt x="427990" y="29337"/>
                  </a:lnTo>
                  <a:close/>
                </a:path>
                <a:path w="429260" h="355600">
                  <a:moveTo>
                    <a:pt x="36830" y="1142"/>
                  </a:moveTo>
                  <a:lnTo>
                    <a:pt x="35560" y="1142"/>
                  </a:lnTo>
                  <a:lnTo>
                    <a:pt x="35560" y="2539"/>
                  </a:lnTo>
                  <a:lnTo>
                    <a:pt x="396240" y="2539"/>
                  </a:lnTo>
                  <a:lnTo>
                    <a:pt x="396240" y="1397"/>
                  </a:lnTo>
                  <a:lnTo>
                    <a:pt x="36830" y="1397"/>
                  </a:lnTo>
                  <a:lnTo>
                    <a:pt x="36830" y="1142"/>
                  </a:lnTo>
                  <a:close/>
                </a:path>
                <a:path w="429260" h="355600">
                  <a:moveTo>
                    <a:pt x="396240" y="1142"/>
                  </a:moveTo>
                  <a:lnTo>
                    <a:pt x="394969" y="1142"/>
                  </a:lnTo>
                  <a:lnTo>
                    <a:pt x="394969" y="1397"/>
                  </a:lnTo>
                  <a:lnTo>
                    <a:pt x="396240" y="1397"/>
                  </a:lnTo>
                  <a:lnTo>
                    <a:pt x="396240" y="1142"/>
                  </a:lnTo>
                  <a:close/>
                </a:path>
                <a:path w="429260" h="355600">
                  <a:moveTo>
                    <a:pt x="394969" y="126"/>
                  </a:moveTo>
                  <a:lnTo>
                    <a:pt x="36830" y="126"/>
                  </a:lnTo>
                  <a:lnTo>
                    <a:pt x="36830" y="1142"/>
                  </a:lnTo>
                  <a:lnTo>
                    <a:pt x="394969" y="1142"/>
                  </a:lnTo>
                  <a:lnTo>
                    <a:pt x="394969" y="126"/>
                  </a:lnTo>
                  <a:close/>
                </a:path>
                <a:path w="429260" h="355600">
                  <a:moveTo>
                    <a:pt x="392430" y="0"/>
                  </a:moveTo>
                  <a:lnTo>
                    <a:pt x="38100" y="0"/>
                  </a:lnTo>
                  <a:lnTo>
                    <a:pt x="392430" y="126"/>
                  </a:lnTo>
                  <a:close/>
                </a:path>
                <a:path w="429260" h="355600">
                  <a:moveTo>
                    <a:pt x="3810" y="46863"/>
                  </a:moveTo>
                  <a:lnTo>
                    <a:pt x="0" y="46863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46863"/>
                  </a:lnTo>
                  <a:close/>
                </a:path>
                <a:path w="429260" h="355600">
                  <a:moveTo>
                    <a:pt x="429260" y="46863"/>
                  </a:moveTo>
                  <a:lnTo>
                    <a:pt x="426720" y="46863"/>
                  </a:lnTo>
                  <a:lnTo>
                    <a:pt x="426720" y="65912"/>
                  </a:lnTo>
                  <a:lnTo>
                    <a:pt x="429260" y="65912"/>
                  </a:lnTo>
                  <a:lnTo>
                    <a:pt x="429260" y="46863"/>
                  </a:lnTo>
                  <a:close/>
                </a:path>
                <a:path w="429260" h="355600">
                  <a:moveTo>
                    <a:pt x="3810" y="65913"/>
                  </a:moveTo>
                  <a:lnTo>
                    <a:pt x="0" y="65913"/>
                  </a:lnTo>
                  <a:lnTo>
                    <a:pt x="0" y="78612"/>
                  </a:lnTo>
                  <a:lnTo>
                    <a:pt x="3810" y="78612"/>
                  </a:lnTo>
                  <a:lnTo>
                    <a:pt x="3810" y="65913"/>
                  </a:lnTo>
                  <a:close/>
                </a:path>
                <a:path w="429260" h="355600">
                  <a:moveTo>
                    <a:pt x="429260" y="65913"/>
                  </a:moveTo>
                  <a:lnTo>
                    <a:pt x="426720" y="65913"/>
                  </a:lnTo>
                  <a:lnTo>
                    <a:pt x="426720" y="78612"/>
                  </a:lnTo>
                  <a:lnTo>
                    <a:pt x="429260" y="78612"/>
                  </a:lnTo>
                  <a:lnTo>
                    <a:pt x="429260" y="65913"/>
                  </a:lnTo>
                  <a:close/>
                </a:path>
                <a:path w="429260" h="355600">
                  <a:moveTo>
                    <a:pt x="3810" y="78613"/>
                  </a:moveTo>
                  <a:lnTo>
                    <a:pt x="0" y="78613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78613"/>
                  </a:lnTo>
                  <a:close/>
                </a:path>
                <a:path w="429260" h="355600">
                  <a:moveTo>
                    <a:pt x="429260" y="78613"/>
                  </a:moveTo>
                  <a:lnTo>
                    <a:pt x="426720" y="78613"/>
                  </a:lnTo>
                  <a:lnTo>
                    <a:pt x="426720" y="97662"/>
                  </a:lnTo>
                  <a:lnTo>
                    <a:pt x="429260" y="97662"/>
                  </a:lnTo>
                  <a:lnTo>
                    <a:pt x="429260" y="78613"/>
                  </a:lnTo>
                  <a:close/>
                </a:path>
                <a:path w="429260" h="355600">
                  <a:moveTo>
                    <a:pt x="3810" y="97663"/>
                  </a:moveTo>
                  <a:lnTo>
                    <a:pt x="0" y="97663"/>
                  </a:lnTo>
                  <a:lnTo>
                    <a:pt x="0" y="104012"/>
                  </a:lnTo>
                  <a:lnTo>
                    <a:pt x="3810" y="104012"/>
                  </a:lnTo>
                  <a:lnTo>
                    <a:pt x="3810" y="97663"/>
                  </a:lnTo>
                  <a:close/>
                </a:path>
                <a:path w="429260" h="355600">
                  <a:moveTo>
                    <a:pt x="429260" y="97663"/>
                  </a:moveTo>
                  <a:lnTo>
                    <a:pt x="426720" y="97663"/>
                  </a:lnTo>
                  <a:lnTo>
                    <a:pt x="426720" y="104012"/>
                  </a:lnTo>
                  <a:lnTo>
                    <a:pt x="429260" y="104012"/>
                  </a:lnTo>
                  <a:lnTo>
                    <a:pt x="429260" y="97663"/>
                  </a:lnTo>
                  <a:close/>
                </a:path>
                <a:path w="429260" h="355600">
                  <a:moveTo>
                    <a:pt x="3810" y="104013"/>
                  </a:moveTo>
                  <a:lnTo>
                    <a:pt x="0" y="104013"/>
                  </a:lnTo>
                  <a:lnTo>
                    <a:pt x="0" y="222123"/>
                  </a:lnTo>
                  <a:lnTo>
                    <a:pt x="3810" y="222123"/>
                  </a:lnTo>
                  <a:lnTo>
                    <a:pt x="3810" y="104013"/>
                  </a:lnTo>
                  <a:close/>
                </a:path>
                <a:path w="429260" h="355600">
                  <a:moveTo>
                    <a:pt x="429260" y="104013"/>
                  </a:moveTo>
                  <a:lnTo>
                    <a:pt x="426720" y="104013"/>
                  </a:lnTo>
                  <a:lnTo>
                    <a:pt x="426720" y="222123"/>
                  </a:lnTo>
                  <a:lnTo>
                    <a:pt x="429260" y="222123"/>
                  </a:lnTo>
                  <a:lnTo>
                    <a:pt x="429260" y="104013"/>
                  </a:lnTo>
                  <a:close/>
                </a:path>
                <a:path w="429260" h="355600">
                  <a:moveTo>
                    <a:pt x="3810" y="222123"/>
                  </a:moveTo>
                  <a:lnTo>
                    <a:pt x="0" y="222123"/>
                  </a:lnTo>
                  <a:lnTo>
                    <a:pt x="0" y="250062"/>
                  </a:lnTo>
                  <a:lnTo>
                    <a:pt x="3810" y="250062"/>
                  </a:lnTo>
                  <a:lnTo>
                    <a:pt x="3810" y="222123"/>
                  </a:lnTo>
                  <a:close/>
                </a:path>
                <a:path w="429260" h="355600">
                  <a:moveTo>
                    <a:pt x="429260" y="222123"/>
                  </a:moveTo>
                  <a:lnTo>
                    <a:pt x="426720" y="222123"/>
                  </a:lnTo>
                  <a:lnTo>
                    <a:pt x="426720" y="250062"/>
                  </a:lnTo>
                  <a:lnTo>
                    <a:pt x="429260" y="250062"/>
                  </a:lnTo>
                  <a:lnTo>
                    <a:pt x="429260" y="222123"/>
                  </a:lnTo>
                  <a:close/>
                </a:path>
                <a:path w="429260" h="355600">
                  <a:moveTo>
                    <a:pt x="3810" y="250063"/>
                  </a:moveTo>
                  <a:lnTo>
                    <a:pt x="0" y="250063"/>
                  </a:lnTo>
                  <a:lnTo>
                    <a:pt x="0" y="256412"/>
                  </a:lnTo>
                  <a:lnTo>
                    <a:pt x="3810" y="256412"/>
                  </a:lnTo>
                  <a:lnTo>
                    <a:pt x="3810" y="250063"/>
                  </a:lnTo>
                  <a:close/>
                </a:path>
                <a:path w="429260" h="355600">
                  <a:moveTo>
                    <a:pt x="429260" y="250063"/>
                  </a:moveTo>
                  <a:lnTo>
                    <a:pt x="426720" y="250063"/>
                  </a:lnTo>
                  <a:lnTo>
                    <a:pt x="426720" y="256412"/>
                  </a:lnTo>
                  <a:lnTo>
                    <a:pt x="429260" y="256412"/>
                  </a:lnTo>
                  <a:lnTo>
                    <a:pt x="429260" y="250063"/>
                  </a:lnTo>
                  <a:close/>
                </a:path>
                <a:path w="429260" h="355600">
                  <a:moveTo>
                    <a:pt x="3810" y="256413"/>
                  </a:moveTo>
                  <a:lnTo>
                    <a:pt x="0" y="2564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56413"/>
                  </a:lnTo>
                  <a:close/>
                </a:path>
                <a:path w="429260" h="355600">
                  <a:moveTo>
                    <a:pt x="429260" y="256413"/>
                  </a:moveTo>
                  <a:lnTo>
                    <a:pt x="426720" y="256413"/>
                  </a:lnTo>
                  <a:lnTo>
                    <a:pt x="426720" y="275463"/>
                  </a:lnTo>
                  <a:lnTo>
                    <a:pt x="429260" y="275463"/>
                  </a:lnTo>
                  <a:lnTo>
                    <a:pt x="429260" y="256413"/>
                  </a:lnTo>
                  <a:close/>
                </a:path>
                <a:path w="429260" h="355600">
                  <a:moveTo>
                    <a:pt x="3810" y="275463"/>
                  </a:moveTo>
                  <a:lnTo>
                    <a:pt x="0" y="27546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75463"/>
                  </a:lnTo>
                  <a:close/>
                </a:path>
                <a:path w="429260" h="355600">
                  <a:moveTo>
                    <a:pt x="429260" y="275463"/>
                  </a:moveTo>
                  <a:lnTo>
                    <a:pt x="426720" y="275463"/>
                  </a:lnTo>
                  <a:lnTo>
                    <a:pt x="426720" y="281813"/>
                  </a:lnTo>
                  <a:lnTo>
                    <a:pt x="429260" y="281813"/>
                  </a:lnTo>
                  <a:lnTo>
                    <a:pt x="429260" y="275463"/>
                  </a:lnTo>
                  <a:close/>
                </a:path>
                <a:path w="429260" h="355600">
                  <a:moveTo>
                    <a:pt x="3810" y="281813"/>
                  </a:moveTo>
                  <a:lnTo>
                    <a:pt x="0" y="28181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81813"/>
                  </a:lnTo>
                  <a:close/>
                </a:path>
                <a:path w="429260" h="355600">
                  <a:moveTo>
                    <a:pt x="429260" y="281813"/>
                  </a:moveTo>
                  <a:lnTo>
                    <a:pt x="426720" y="281813"/>
                  </a:lnTo>
                  <a:lnTo>
                    <a:pt x="426720" y="307213"/>
                  </a:lnTo>
                  <a:lnTo>
                    <a:pt x="429260" y="307213"/>
                  </a:lnTo>
                  <a:lnTo>
                    <a:pt x="429260" y="281813"/>
                  </a:lnTo>
                  <a:close/>
                </a:path>
                <a:path w="429260" h="355600">
                  <a:moveTo>
                    <a:pt x="396240" y="354330"/>
                  </a:moveTo>
                  <a:lnTo>
                    <a:pt x="35560" y="354330"/>
                  </a:lnTo>
                  <a:lnTo>
                    <a:pt x="35560" y="355473"/>
                  </a:lnTo>
                  <a:lnTo>
                    <a:pt x="396240" y="355473"/>
                  </a:lnTo>
                  <a:lnTo>
                    <a:pt x="396240" y="354330"/>
                  </a:lnTo>
                  <a:close/>
                </a:path>
                <a:path w="429260" h="355600">
                  <a:moveTo>
                    <a:pt x="397510" y="353187"/>
                  </a:moveTo>
                  <a:lnTo>
                    <a:pt x="34290" y="353187"/>
                  </a:lnTo>
                  <a:lnTo>
                    <a:pt x="34290" y="354330"/>
                  </a:lnTo>
                  <a:lnTo>
                    <a:pt x="35560" y="354330"/>
                  </a:lnTo>
                  <a:lnTo>
                    <a:pt x="35560" y="354202"/>
                  </a:lnTo>
                  <a:lnTo>
                    <a:pt x="397510" y="354202"/>
                  </a:lnTo>
                  <a:lnTo>
                    <a:pt x="397510" y="353187"/>
                  </a:lnTo>
                  <a:close/>
                </a:path>
                <a:path w="429260" h="355600">
                  <a:moveTo>
                    <a:pt x="397510" y="354202"/>
                  </a:moveTo>
                  <a:lnTo>
                    <a:pt x="396240" y="354202"/>
                  </a:lnTo>
                  <a:lnTo>
                    <a:pt x="396240" y="354330"/>
                  </a:lnTo>
                  <a:lnTo>
                    <a:pt x="397510" y="354330"/>
                  </a:lnTo>
                  <a:lnTo>
                    <a:pt x="397510" y="354202"/>
                  </a:lnTo>
                  <a:close/>
                </a:path>
                <a:path w="429260" h="355600">
                  <a:moveTo>
                    <a:pt x="400050" y="351663"/>
                  </a:moveTo>
                  <a:lnTo>
                    <a:pt x="33020" y="351663"/>
                  </a:lnTo>
                  <a:lnTo>
                    <a:pt x="33020" y="353187"/>
                  </a:lnTo>
                  <a:lnTo>
                    <a:pt x="400050" y="353187"/>
                  </a:lnTo>
                  <a:lnTo>
                    <a:pt x="400050" y="351663"/>
                  </a:lnTo>
                  <a:close/>
                </a:path>
                <a:path w="429260" h="355600">
                  <a:moveTo>
                    <a:pt x="429260" y="325247"/>
                  </a:moveTo>
                  <a:lnTo>
                    <a:pt x="426720" y="325247"/>
                  </a:lnTo>
                  <a:lnTo>
                    <a:pt x="426720" y="327787"/>
                  </a:lnTo>
                  <a:lnTo>
                    <a:pt x="427990" y="327787"/>
                  </a:lnTo>
                  <a:lnTo>
                    <a:pt x="427990" y="326263"/>
                  </a:lnTo>
                  <a:lnTo>
                    <a:pt x="429260" y="326263"/>
                  </a:lnTo>
                  <a:lnTo>
                    <a:pt x="429260" y="325247"/>
                  </a:lnTo>
                  <a:close/>
                </a:path>
                <a:path w="429260" h="355600">
                  <a:moveTo>
                    <a:pt x="3810" y="325247"/>
                  </a:moveTo>
                  <a:lnTo>
                    <a:pt x="2540" y="325247"/>
                  </a:lnTo>
                  <a:lnTo>
                    <a:pt x="2540" y="326263"/>
                  </a:lnTo>
                  <a:lnTo>
                    <a:pt x="3810" y="326263"/>
                  </a:lnTo>
                  <a:lnTo>
                    <a:pt x="3810" y="325247"/>
                  </a:lnTo>
                  <a:close/>
                </a:path>
                <a:path w="429260" h="355600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324993"/>
                  </a:lnTo>
                  <a:lnTo>
                    <a:pt x="3810" y="324993"/>
                  </a:lnTo>
                  <a:lnTo>
                    <a:pt x="3810" y="322580"/>
                  </a:lnTo>
                  <a:close/>
                </a:path>
                <a:path w="429260" h="355600">
                  <a:moveTo>
                    <a:pt x="429260" y="322580"/>
                  </a:moveTo>
                  <a:lnTo>
                    <a:pt x="426720" y="322580"/>
                  </a:lnTo>
                  <a:lnTo>
                    <a:pt x="426720" y="324993"/>
                  </a:lnTo>
                  <a:lnTo>
                    <a:pt x="429260" y="324993"/>
                  </a:lnTo>
                  <a:lnTo>
                    <a:pt x="429260" y="322580"/>
                  </a:lnTo>
                  <a:close/>
                </a:path>
                <a:path w="429260" h="355600">
                  <a:moveTo>
                    <a:pt x="3810" y="318897"/>
                  </a:moveTo>
                  <a:lnTo>
                    <a:pt x="0" y="318897"/>
                  </a:lnTo>
                  <a:lnTo>
                    <a:pt x="0" y="322452"/>
                  </a:lnTo>
                  <a:lnTo>
                    <a:pt x="3810" y="322452"/>
                  </a:lnTo>
                  <a:lnTo>
                    <a:pt x="3810" y="318897"/>
                  </a:lnTo>
                  <a:close/>
                </a:path>
                <a:path w="429260" h="355600">
                  <a:moveTo>
                    <a:pt x="429260" y="318897"/>
                  </a:moveTo>
                  <a:lnTo>
                    <a:pt x="426720" y="318897"/>
                  </a:lnTo>
                  <a:lnTo>
                    <a:pt x="426720" y="322452"/>
                  </a:lnTo>
                  <a:lnTo>
                    <a:pt x="429260" y="322452"/>
                  </a:lnTo>
                  <a:lnTo>
                    <a:pt x="429260" y="318897"/>
                  </a:lnTo>
                  <a:close/>
                </a:path>
                <a:path w="429260" h="355600">
                  <a:moveTo>
                    <a:pt x="3810" y="316229"/>
                  </a:moveTo>
                  <a:lnTo>
                    <a:pt x="0" y="316229"/>
                  </a:lnTo>
                  <a:lnTo>
                    <a:pt x="0" y="318642"/>
                  </a:lnTo>
                  <a:lnTo>
                    <a:pt x="3810" y="318642"/>
                  </a:lnTo>
                  <a:lnTo>
                    <a:pt x="3810" y="316229"/>
                  </a:lnTo>
                  <a:close/>
                </a:path>
                <a:path w="429260" h="355600">
                  <a:moveTo>
                    <a:pt x="429260" y="316229"/>
                  </a:moveTo>
                  <a:lnTo>
                    <a:pt x="426720" y="316229"/>
                  </a:lnTo>
                  <a:lnTo>
                    <a:pt x="426720" y="318642"/>
                  </a:lnTo>
                  <a:lnTo>
                    <a:pt x="429260" y="318642"/>
                  </a:lnTo>
                  <a:lnTo>
                    <a:pt x="429260" y="316229"/>
                  </a:lnTo>
                  <a:close/>
                </a:path>
                <a:path w="429260" h="355600">
                  <a:moveTo>
                    <a:pt x="3810" y="312420"/>
                  </a:moveTo>
                  <a:lnTo>
                    <a:pt x="0" y="312420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12420"/>
                  </a:lnTo>
                  <a:close/>
                </a:path>
                <a:path w="429260" h="355600">
                  <a:moveTo>
                    <a:pt x="429260" y="312420"/>
                  </a:moveTo>
                  <a:lnTo>
                    <a:pt x="426720" y="312420"/>
                  </a:lnTo>
                  <a:lnTo>
                    <a:pt x="426720" y="316102"/>
                  </a:lnTo>
                  <a:lnTo>
                    <a:pt x="429260" y="316102"/>
                  </a:lnTo>
                  <a:lnTo>
                    <a:pt x="429260" y="312420"/>
                  </a:lnTo>
                  <a:close/>
                </a:path>
                <a:path w="429260" h="355600">
                  <a:moveTo>
                    <a:pt x="3810" y="309879"/>
                  </a:moveTo>
                  <a:lnTo>
                    <a:pt x="0" y="309879"/>
                  </a:lnTo>
                  <a:lnTo>
                    <a:pt x="0" y="312292"/>
                  </a:lnTo>
                  <a:lnTo>
                    <a:pt x="3810" y="312292"/>
                  </a:lnTo>
                  <a:lnTo>
                    <a:pt x="3810" y="309879"/>
                  </a:lnTo>
                  <a:close/>
                </a:path>
                <a:path w="429260" h="355600">
                  <a:moveTo>
                    <a:pt x="429260" y="309879"/>
                  </a:moveTo>
                  <a:lnTo>
                    <a:pt x="426720" y="309879"/>
                  </a:lnTo>
                  <a:lnTo>
                    <a:pt x="426720" y="312292"/>
                  </a:lnTo>
                  <a:lnTo>
                    <a:pt x="429260" y="312292"/>
                  </a:lnTo>
                  <a:lnTo>
                    <a:pt x="429260" y="309879"/>
                  </a:lnTo>
                  <a:close/>
                </a:path>
                <a:path w="429260" h="355600">
                  <a:moveTo>
                    <a:pt x="3810" y="307339"/>
                  </a:moveTo>
                  <a:lnTo>
                    <a:pt x="0" y="307339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7339"/>
                  </a:lnTo>
                  <a:close/>
                </a:path>
                <a:path w="429260" h="355600">
                  <a:moveTo>
                    <a:pt x="429260" y="307339"/>
                  </a:moveTo>
                  <a:lnTo>
                    <a:pt x="426720" y="307339"/>
                  </a:lnTo>
                  <a:lnTo>
                    <a:pt x="426720" y="309752"/>
                  </a:lnTo>
                  <a:lnTo>
                    <a:pt x="429260" y="309752"/>
                  </a:lnTo>
                  <a:lnTo>
                    <a:pt x="429260" y="307339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203450" y="2068957"/>
              <a:ext cx="422909" cy="349250"/>
            </a:xfrm>
            <a:custGeom>
              <a:avLst/>
              <a:gdLst/>
              <a:ahLst/>
              <a:cxnLst/>
              <a:rect l="l" t="t" r="r" b="b"/>
              <a:pathLst>
                <a:path w="422910" h="349250">
                  <a:moveTo>
                    <a:pt x="3810" y="43180"/>
                  </a:moveTo>
                  <a:lnTo>
                    <a:pt x="0" y="43180"/>
                  </a:lnTo>
                  <a:lnTo>
                    <a:pt x="0" y="44323"/>
                  </a:lnTo>
                  <a:lnTo>
                    <a:pt x="3810" y="44323"/>
                  </a:lnTo>
                  <a:lnTo>
                    <a:pt x="3810" y="43180"/>
                  </a:lnTo>
                  <a:close/>
                </a:path>
                <a:path w="422910" h="349250">
                  <a:moveTo>
                    <a:pt x="422910" y="43180"/>
                  </a:moveTo>
                  <a:lnTo>
                    <a:pt x="419100" y="43180"/>
                  </a:lnTo>
                  <a:lnTo>
                    <a:pt x="419100" y="44323"/>
                  </a:lnTo>
                  <a:lnTo>
                    <a:pt x="422910" y="44323"/>
                  </a:lnTo>
                  <a:lnTo>
                    <a:pt x="422910" y="43180"/>
                  </a:lnTo>
                  <a:close/>
                </a:path>
                <a:path w="422910" h="349250">
                  <a:moveTo>
                    <a:pt x="3810" y="40639"/>
                  </a:moveTo>
                  <a:lnTo>
                    <a:pt x="0" y="40639"/>
                  </a:lnTo>
                  <a:lnTo>
                    <a:pt x="0" y="43052"/>
                  </a:lnTo>
                  <a:lnTo>
                    <a:pt x="3810" y="43052"/>
                  </a:lnTo>
                  <a:lnTo>
                    <a:pt x="3810" y="40639"/>
                  </a:lnTo>
                  <a:close/>
                </a:path>
                <a:path w="422910" h="349250">
                  <a:moveTo>
                    <a:pt x="422910" y="40639"/>
                  </a:moveTo>
                  <a:lnTo>
                    <a:pt x="419100" y="40639"/>
                  </a:lnTo>
                  <a:lnTo>
                    <a:pt x="419100" y="43052"/>
                  </a:lnTo>
                  <a:lnTo>
                    <a:pt x="422910" y="43052"/>
                  </a:lnTo>
                  <a:lnTo>
                    <a:pt x="422910" y="40639"/>
                  </a:lnTo>
                  <a:close/>
                </a:path>
                <a:path w="422910" h="349250">
                  <a:moveTo>
                    <a:pt x="3810" y="36830"/>
                  </a:moveTo>
                  <a:lnTo>
                    <a:pt x="0" y="3683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6830"/>
                  </a:lnTo>
                  <a:close/>
                </a:path>
                <a:path w="422910" h="349250">
                  <a:moveTo>
                    <a:pt x="422910" y="36830"/>
                  </a:moveTo>
                  <a:lnTo>
                    <a:pt x="419100" y="36830"/>
                  </a:lnTo>
                  <a:lnTo>
                    <a:pt x="419100" y="40512"/>
                  </a:lnTo>
                  <a:lnTo>
                    <a:pt x="422910" y="40512"/>
                  </a:lnTo>
                  <a:lnTo>
                    <a:pt x="422910" y="36830"/>
                  </a:lnTo>
                  <a:close/>
                </a:path>
                <a:path w="422910" h="349250">
                  <a:moveTo>
                    <a:pt x="3810" y="34289"/>
                  </a:moveTo>
                  <a:lnTo>
                    <a:pt x="0" y="34289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4289"/>
                  </a:lnTo>
                  <a:close/>
                </a:path>
                <a:path w="422910" h="349250">
                  <a:moveTo>
                    <a:pt x="422910" y="34289"/>
                  </a:moveTo>
                  <a:lnTo>
                    <a:pt x="419100" y="34289"/>
                  </a:lnTo>
                  <a:lnTo>
                    <a:pt x="419100" y="36702"/>
                  </a:lnTo>
                  <a:lnTo>
                    <a:pt x="422910" y="36702"/>
                  </a:lnTo>
                  <a:lnTo>
                    <a:pt x="422910" y="34289"/>
                  </a:lnTo>
                  <a:close/>
                </a:path>
                <a:path w="422910" h="349250">
                  <a:moveTo>
                    <a:pt x="3810" y="30480"/>
                  </a:moveTo>
                  <a:lnTo>
                    <a:pt x="0" y="30480"/>
                  </a:lnTo>
                  <a:lnTo>
                    <a:pt x="0" y="34162"/>
                  </a:lnTo>
                  <a:lnTo>
                    <a:pt x="3810" y="34162"/>
                  </a:lnTo>
                  <a:lnTo>
                    <a:pt x="3810" y="30480"/>
                  </a:lnTo>
                  <a:close/>
                </a:path>
                <a:path w="422910" h="349250">
                  <a:moveTo>
                    <a:pt x="422910" y="30480"/>
                  </a:moveTo>
                  <a:lnTo>
                    <a:pt x="419100" y="30480"/>
                  </a:lnTo>
                  <a:lnTo>
                    <a:pt x="419100" y="34162"/>
                  </a:lnTo>
                  <a:lnTo>
                    <a:pt x="422910" y="34162"/>
                  </a:lnTo>
                  <a:lnTo>
                    <a:pt x="422910" y="30480"/>
                  </a:lnTo>
                  <a:close/>
                </a:path>
                <a:path w="422910" h="349250">
                  <a:moveTo>
                    <a:pt x="3810" y="28066"/>
                  </a:moveTo>
                  <a:lnTo>
                    <a:pt x="0" y="28066"/>
                  </a:lnTo>
                  <a:lnTo>
                    <a:pt x="0" y="30352"/>
                  </a:lnTo>
                  <a:lnTo>
                    <a:pt x="3810" y="30352"/>
                  </a:lnTo>
                  <a:lnTo>
                    <a:pt x="3810" y="28066"/>
                  </a:lnTo>
                  <a:close/>
                </a:path>
                <a:path w="422910" h="349250">
                  <a:moveTo>
                    <a:pt x="422910" y="28066"/>
                  </a:moveTo>
                  <a:lnTo>
                    <a:pt x="419100" y="28066"/>
                  </a:lnTo>
                  <a:lnTo>
                    <a:pt x="419100" y="30352"/>
                  </a:lnTo>
                  <a:lnTo>
                    <a:pt x="422910" y="30352"/>
                  </a:lnTo>
                  <a:lnTo>
                    <a:pt x="422910" y="28066"/>
                  </a:lnTo>
                  <a:close/>
                </a:path>
                <a:path w="422910" h="349250">
                  <a:moveTo>
                    <a:pt x="3810" y="24002"/>
                  </a:moveTo>
                  <a:lnTo>
                    <a:pt x="2539" y="24002"/>
                  </a:lnTo>
                  <a:lnTo>
                    <a:pt x="2539" y="25400"/>
                  </a:lnTo>
                  <a:lnTo>
                    <a:pt x="1269" y="25400"/>
                  </a:lnTo>
                  <a:lnTo>
                    <a:pt x="1269" y="26797"/>
                  </a:lnTo>
                  <a:lnTo>
                    <a:pt x="0" y="26797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4002"/>
                  </a:lnTo>
                  <a:close/>
                </a:path>
                <a:path w="422910" h="349250">
                  <a:moveTo>
                    <a:pt x="421639" y="24002"/>
                  </a:moveTo>
                  <a:lnTo>
                    <a:pt x="420370" y="24002"/>
                  </a:lnTo>
                  <a:lnTo>
                    <a:pt x="420370" y="24256"/>
                  </a:lnTo>
                  <a:lnTo>
                    <a:pt x="419100" y="24256"/>
                  </a:lnTo>
                  <a:lnTo>
                    <a:pt x="419100" y="27939"/>
                  </a:lnTo>
                  <a:lnTo>
                    <a:pt x="422910" y="27939"/>
                  </a:lnTo>
                  <a:lnTo>
                    <a:pt x="422910" y="25400"/>
                  </a:lnTo>
                  <a:lnTo>
                    <a:pt x="421639" y="25400"/>
                  </a:lnTo>
                  <a:lnTo>
                    <a:pt x="421639" y="24002"/>
                  </a:lnTo>
                  <a:close/>
                </a:path>
                <a:path w="422910" h="349250">
                  <a:moveTo>
                    <a:pt x="420370" y="22987"/>
                  </a:moveTo>
                  <a:lnTo>
                    <a:pt x="419100" y="22987"/>
                  </a:lnTo>
                  <a:lnTo>
                    <a:pt x="419100" y="24002"/>
                  </a:lnTo>
                  <a:lnTo>
                    <a:pt x="420370" y="24002"/>
                  </a:lnTo>
                  <a:lnTo>
                    <a:pt x="420370" y="22987"/>
                  </a:lnTo>
                  <a:close/>
                </a:path>
                <a:path w="422910" h="349250">
                  <a:moveTo>
                    <a:pt x="27939" y="2539"/>
                  </a:moveTo>
                  <a:lnTo>
                    <a:pt x="26669" y="2539"/>
                  </a:lnTo>
                  <a:lnTo>
                    <a:pt x="26669" y="3810"/>
                  </a:lnTo>
                  <a:lnTo>
                    <a:pt x="397509" y="3810"/>
                  </a:lnTo>
                  <a:lnTo>
                    <a:pt x="397509" y="2666"/>
                  </a:lnTo>
                  <a:lnTo>
                    <a:pt x="27939" y="2666"/>
                  </a:lnTo>
                  <a:close/>
                </a:path>
                <a:path w="422910" h="349250">
                  <a:moveTo>
                    <a:pt x="397509" y="2539"/>
                  </a:moveTo>
                  <a:lnTo>
                    <a:pt x="394969" y="2539"/>
                  </a:lnTo>
                  <a:lnTo>
                    <a:pt x="397509" y="2666"/>
                  </a:lnTo>
                  <a:close/>
                </a:path>
                <a:path w="422910" h="349250">
                  <a:moveTo>
                    <a:pt x="394969" y="1397"/>
                  </a:moveTo>
                  <a:lnTo>
                    <a:pt x="27939" y="1397"/>
                  </a:lnTo>
                  <a:lnTo>
                    <a:pt x="27939" y="2539"/>
                  </a:lnTo>
                  <a:lnTo>
                    <a:pt x="394969" y="2539"/>
                  </a:lnTo>
                  <a:lnTo>
                    <a:pt x="394969" y="1397"/>
                  </a:lnTo>
                  <a:close/>
                </a:path>
                <a:path w="422910" h="349250">
                  <a:moveTo>
                    <a:pt x="393700" y="0"/>
                  </a:moveTo>
                  <a:lnTo>
                    <a:pt x="30480" y="0"/>
                  </a:lnTo>
                  <a:lnTo>
                    <a:pt x="30480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2910" h="349250">
                  <a:moveTo>
                    <a:pt x="3810" y="44323"/>
                  </a:moveTo>
                  <a:lnTo>
                    <a:pt x="0" y="44323"/>
                  </a:lnTo>
                  <a:lnTo>
                    <a:pt x="0" y="63373"/>
                  </a:lnTo>
                  <a:lnTo>
                    <a:pt x="3810" y="63373"/>
                  </a:lnTo>
                  <a:lnTo>
                    <a:pt x="3810" y="44323"/>
                  </a:lnTo>
                  <a:close/>
                </a:path>
                <a:path w="422910" h="349250">
                  <a:moveTo>
                    <a:pt x="422910" y="44323"/>
                  </a:moveTo>
                  <a:lnTo>
                    <a:pt x="419100" y="44323"/>
                  </a:lnTo>
                  <a:lnTo>
                    <a:pt x="419100" y="63373"/>
                  </a:lnTo>
                  <a:lnTo>
                    <a:pt x="422910" y="63373"/>
                  </a:lnTo>
                  <a:lnTo>
                    <a:pt x="422910" y="44323"/>
                  </a:lnTo>
                  <a:close/>
                </a:path>
                <a:path w="422910" h="349250">
                  <a:moveTo>
                    <a:pt x="3810" y="63373"/>
                  </a:moveTo>
                  <a:lnTo>
                    <a:pt x="0" y="63373"/>
                  </a:lnTo>
                  <a:lnTo>
                    <a:pt x="0" y="76073"/>
                  </a:lnTo>
                  <a:lnTo>
                    <a:pt x="3810" y="76073"/>
                  </a:lnTo>
                  <a:lnTo>
                    <a:pt x="3810" y="63373"/>
                  </a:lnTo>
                  <a:close/>
                </a:path>
                <a:path w="422910" h="349250">
                  <a:moveTo>
                    <a:pt x="422910" y="63373"/>
                  </a:moveTo>
                  <a:lnTo>
                    <a:pt x="419100" y="63373"/>
                  </a:lnTo>
                  <a:lnTo>
                    <a:pt x="419100" y="76073"/>
                  </a:lnTo>
                  <a:lnTo>
                    <a:pt x="422910" y="76073"/>
                  </a:lnTo>
                  <a:lnTo>
                    <a:pt x="422910" y="63373"/>
                  </a:lnTo>
                  <a:close/>
                </a:path>
                <a:path w="422910" h="349250">
                  <a:moveTo>
                    <a:pt x="3810" y="76073"/>
                  </a:moveTo>
                  <a:lnTo>
                    <a:pt x="0" y="7607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76073"/>
                  </a:lnTo>
                  <a:close/>
                </a:path>
                <a:path w="422910" h="349250">
                  <a:moveTo>
                    <a:pt x="422910" y="76073"/>
                  </a:moveTo>
                  <a:lnTo>
                    <a:pt x="419100" y="76073"/>
                  </a:lnTo>
                  <a:lnTo>
                    <a:pt x="419100" y="95123"/>
                  </a:lnTo>
                  <a:lnTo>
                    <a:pt x="422910" y="95123"/>
                  </a:lnTo>
                  <a:lnTo>
                    <a:pt x="422910" y="76073"/>
                  </a:lnTo>
                  <a:close/>
                </a:path>
                <a:path w="422910" h="349250">
                  <a:moveTo>
                    <a:pt x="3810" y="95123"/>
                  </a:moveTo>
                  <a:lnTo>
                    <a:pt x="0" y="95123"/>
                  </a:lnTo>
                  <a:lnTo>
                    <a:pt x="0" y="101473"/>
                  </a:lnTo>
                  <a:lnTo>
                    <a:pt x="3810" y="101473"/>
                  </a:lnTo>
                  <a:lnTo>
                    <a:pt x="3810" y="95123"/>
                  </a:lnTo>
                  <a:close/>
                </a:path>
                <a:path w="422910" h="349250">
                  <a:moveTo>
                    <a:pt x="422910" y="95123"/>
                  </a:moveTo>
                  <a:lnTo>
                    <a:pt x="419100" y="95123"/>
                  </a:lnTo>
                  <a:lnTo>
                    <a:pt x="419100" y="101473"/>
                  </a:lnTo>
                  <a:lnTo>
                    <a:pt x="422910" y="101473"/>
                  </a:lnTo>
                  <a:lnTo>
                    <a:pt x="422910" y="95123"/>
                  </a:lnTo>
                  <a:close/>
                </a:path>
                <a:path w="422910" h="349250">
                  <a:moveTo>
                    <a:pt x="3810" y="101473"/>
                  </a:moveTo>
                  <a:lnTo>
                    <a:pt x="0" y="101473"/>
                  </a:lnTo>
                  <a:lnTo>
                    <a:pt x="0" y="219583"/>
                  </a:lnTo>
                  <a:lnTo>
                    <a:pt x="3810" y="219583"/>
                  </a:lnTo>
                  <a:lnTo>
                    <a:pt x="3810" y="101473"/>
                  </a:lnTo>
                  <a:close/>
                </a:path>
                <a:path w="422910" h="349250">
                  <a:moveTo>
                    <a:pt x="422910" y="101473"/>
                  </a:moveTo>
                  <a:lnTo>
                    <a:pt x="419100" y="101473"/>
                  </a:lnTo>
                  <a:lnTo>
                    <a:pt x="419100" y="219583"/>
                  </a:lnTo>
                  <a:lnTo>
                    <a:pt x="422910" y="219583"/>
                  </a:lnTo>
                  <a:lnTo>
                    <a:pt x="422910" y="101473"/>
                  </a:lnTo>
                  <a:close/>
                </a:path>
                <a:path w="422910" h="349250">
                  <a:moveTo>
                    <a:pt x="3810" y="219583"/>
                  </a:moveTo>
                  <a:lnTo>
                    <a:pt x="0" y="219583"/>
                  </a:lnTo>
                  <a:lnTo>
                    <a:pt x="0" y="247523"/>
                  </a:lnTo>
                  <a:lnTo>
                    <a:pt x="3810" y="247523"/>
                  </a:lnTo>
                  <a:lnTo>
                    <a:pt x="3810" y="219583"/>
                  </a:lnTo>
                  <a:close/>
                </a:path>
                <a:path w="422910" h="349250">
                  <a:moveTo>
                    <a:pt x="422910" y="219583"/>
                  </a:moveTo>
                  <a:lnTo>
                    <a:pt x="419100" y="219583"/>
                  </a:lnTo>
                  <a:lnTo>
                    <a:pt x="419100" y="247523"/>
                  </a:lnTo>
                  <a:lnTo>
                    <a:pt x="422910" y="247523"/>
                  </a:lnTo>
                  <a:lnTo>
                    <a:pt x="422910" y="219583"/>
                  </a:lnTo>
                  <a:close/>
                </a:path>
                <a:path w="422910" h="349250">
                  <a:moveTo>
                    <a:pt x="3810" y="247523"/>
                  </a:moveTo>
                  <a:lnTo>
                    <a:pt x="0" y="247523"/>
                  </a:lnTo>
                  <a:lnTo>
                    <a:pt x="0" y="253873"/>
                  </a:lnTo>
                  <a:lnTo>
                    <a:pt x="3810" y="253873"/>
                  </a:lnTo>
                  <a:lnTo>
                    <a:pt x="3810" y="247523"/>
                  </a:lnTo>
                  <a:close/>
                </a:path>
                <a:path w="422910" h="349250">
                  <a:moveTo>
                    <a:pt x="422910" y="247523"/>
                  </a:moveTo>
                  <a:lnTo>
                    <a:pt x="419100" y="247523"/>
                  </a:lnTo>
                  <a:lnTo>
                    <a:pt x="419100" y="253873"/>
                  </a:lnTo>
                  <a:lnTo>
                    <a:pt x="422910" y="253873"/>
                  </a:lnTo>
                  <a:lnTo>
                    <a:pt x="422910" y="247523"/>
                  </a:lnTo>
                  <a:close/>
                </a:path>
                <a:path w="422910" h="349250">
                  <a:moveTo>
                    <a:pt x="3810" y="253873"/>
                  </a:moveTo>
                  <a:lnTo>
                    <a:pt x="0" y="253873"/>
                  </a:lnTo>
                  <a:lnTo>
                    <a:pt x="0" y="272923"/>
                  </a:lnTo>
                  <a:lnTo>
                    <a:pt x="3810" y="272923"/>
                  </a:lnTo>
                  <a:lnTo>
                    <a:pt x="3810" y="253873"/>
                  </a:lnTo>
                  <a:close/>
                </a:path>
                <a:path w="422910" h="349250">
                  <a:moveTo>
                    <a:pt x="422910" y="253873"/>
                  </a:moveTo>
                  <a:lnTo>
                    <a:pt x="419100" y="253873"/>
                  </a:lnTo>
                  <a:lnTo>
                    <a:pt x="419100" y="272923"/>
                  </a:lnTo>
                  <a:lnTo>
                    <a:pt x="422910" y="272923"/>
                  </a:lnTo>
                  <a:lnTo>
                    <a:pt x="422910" y="253873"/>
                  </a:lnTo>
                  <a:close/>
                </a:path>
                <a:path w="422910" h="349250">
                  <a:moveTo>
                    <a:pt x="3810" y="272923"/>
                  </a:moveTo>
                  <a:lnTo>
                    <a:pt x="0" y="272923"/>
                  </a:lnTo>
                  <a:lnTo>
                    <a:pt x="0" y="279273"/>
                  </a:lnTo>
                  <a:lnTo>
                    <a:pt x="3810" y="279273"/>
                  </a:lnTo>
                  <a:lnTo>
                    <a:pt x="3810" y="272923"/>
                  </a:lnTo>
                  <a:close/>
                </a:path>
                <a:path w="422910" h="349250">
                  <a:moveTo>
                    <a:pt x="422910" y="272923"/>
                  </a:moveTo>
                  <a:lnTo>
                    <a:pt x="419100" y="272923"/>
                  </a:lnTo>
                  <a:lnTo>
                    <a:pt x="419100" y="279273"/>
                  </a:lnTo>
                  <a:lnTo>
                    <a:pt x="422910" y="279273"/>
                  </a:lnTo>
                  <a:lnTo>
                    <a:pt x="422910" y="272923"/>
                  </a:lnTo>
                  <a:close/>
                </a:path>
                <a:path w="422910" h="349250">
                  <a:moveTo>
                    <a:pt x="3810" y="279273"/>
                  </a:moveTo>
                  <a:lnTo>
                    <a:pt x="0" y="279273"/>
                  </a:lnTo>
                  <a:lnTo>
                    <a:pt x="0" y="304673"/>
                  </a:lnTo>
                  <a:lnTo>
                    <a:pt x="3810" y="304673"/>
                  </a:lnTo>
                  <a:lnTo>
                    <a:pt x="3810" y="279273"/>
                  </a:lnTo>
                  <a:close/>
                </a:path>
                <a:path w="422910" h="349250">
                  <a:moveTo>
                    <a:pt x="422910" y="279273"/>
                  </a:moveTo>
                  <a:lnTo>
                    <a:pt x="419100" y="279273"/>
                  </a:lnTo>
                  <a:lnTo>
                    <a:pt x="419100" y="304673"/>
                  </a:lnTo>
                  <a:lnTo>
                    <a:pt x="422910" y="304673"/>
                  </a:lnTo>
                  <a:lnTo>
                    <a:pt x="422910" y="279273"/>
                  </a:lnTo>
                  <a:close/>
                </a:path>
                <a:path w="422910" h="349250">
                  <a:moveTo>
                    <a:pt x="397509" y="348107"/>
                  </a:moveTo>
                  <a:lnTo>
                    <a:pt x="26669" y="348107"/>
                  </a:lnTo>
                  <a:lnTo>
                    <a:pt x="26669" y="349123"/>
                  </a:lnTo>
                  <a:lnTo>
                    <a:pt x="397509" y="349123"/>
                  </a:lnTo>
                  <a:lnTo>
                    <a:pt x="397509" y="348107"/>
                  </a:lnTo>
                  <a:close/>
                </a:path>
                <a:path w="422910" h="349250">
                  <a:moveTo>
                    <a:pt x="398780" y="346837"/>
                  </a:moveTo>
                  <a:lnTo>
                    <a:pt x="25400" y="346837"/>
                  </a:lnTo>
                  <a:lnTo>
                    <a:pt x="25400" y="348107"/>
                  </a:lnTo>
                  <a:lnTo>
                    <a:pt x="26669" y="348107"/>
                  </a:lnTo>
                  <a:lnTo>
                    <a:pt x="26669" y="347852"/>
                  </a:lnTo>
                  <a:lnTo>
                    <a:pt x="398780" y="347852"/>
                  </a:lnTo>
                  <a:lnTo>
                    <a:pt x="398780" y="346837"/>
                  </a:lnTo>
                  <a:close/>
                </a:path>
                <a:path w="422910" h="349250">
                  <a:moveTo>
                    <a:pt x="398780" y="347852"/>
                  </a:moveTo>
                  <a:lnTo>
                    <a:pt x="397509" y="347852"/>
                  </a:lnTo>
                  <a:lnTo>
                    <a:pt x="397509" y="348107"/>
                  </a:lnTo>
                  <a:lnTo>
                    <a:pt x="398780" y="348107"/>
                  </a:lnTo>
                  <a:lnTo>
                    <a:pt x="398780" y="347852"/>
                  </a:lnTo>
                  <a:close/>
                </a:path>
                <a:path w="422910" h="349250">
                  <a:moveTo>
                    <a:pt x="400050" y="345313"/>
                  </a:moveTo>
                  <a:lnTo>
                    <a:pt x="24130" y="345313"/>
                  </a:lnTo>
                  <a:lnTo>
                    <a:pt x="24130" y="346837"/>
                  </a:lnTo>
                  <a:lnTo>
                    <a:pt x="400050" y="346837"/>
                  </a:lnTo>
                  <a:lnTo>
                    <a:pt x="400050" y="345313"/>
                  </a:lnTo>
                  <a:close/>
                </a:path>
                <a:path w="422910" h="349250">
                  <a:moveTo>
                    <a:pt x="421639" y="326389"/>
                  </a:moveTo>
                  <a:lnTo>
                    <a:pt x="419100" y="326389"/>
                  </a:lnTo>
                  <a:lnTo>
                    <a:pt x="419100" y="329057"/>
                  </a:lnTo>
                  <a:lnTo>
                    <a:pt x="420370" y="329057"/>
                  </a:lnTo>
                  <a:lnTo>
                    <a:pt x="420370" y="327787"/>
                  </a:lnTo>
                  <a:lnTo>
                    <a:pt x="421639" y="327787"/>
                  </a:lnTo>
                  <a:lnTo>
                    <a:pt x="421639" y="326389"/>
                  </a:lnTo>
                  <a:close/>
                </a:path>
                <a:path w="422910" h="349250">
                  <a:moveTo>
                    <a:pt x="3810" y="326389"/>
                  </a:moveTo>
                  <a:lnTo>
                    <a:pt x="2539" y="326389"/>
                  </a:lnTo>
                  <a:lnTo>
                    <a:pt x="2539" y="327787"/>
                  </a:lnTo>
                  <a:lnTo>
                    <a:pt x="3810" y="327787"/>
                  </a:lnTo>
                  <a:lnTo>
                    <a:pt x="3810" y="326389"/>
                  </a:lnTo>
                  <a:close/>
                </a:path>
                <a:path w="422910" h="349250">
                  <a:moveTo>
                    <a:pt x="3810" y="322707"/>
                  </a:moveTo>
                  <a:lnTo>
                    <a:pt x="0" y="322707"/>
                  </a:lnTo>
                  <a:lnTo>
                    <a:pt x="0" y="325247"/>
                  </a:lnTo>
                  <a:lnTo>
                    <a:pt x="1269" y="325247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3810" y="326263"/>
                  </a:lnTo>
                  <a:lnTo>
                    <a:pt x="3810" y="322707"/>
                  </a:lnTo>
                  <a:close/>
                </a:path>
                <a:path w="422910" h="349250">
                  <a:moveTo>
                    <a:pt x="422910" y="322707"/>
                  </a:moveTo>
                  <a:lnTo>
                    <a:pt x="419100" y="322707"/>
                  </a:lnTo>
                  <a:lnTo>
                    <a:pt x="419100" y="326263"/>
                  </a:lnTo>
                  <a:lnTo>
                    <a:pt x="421639" y="326263"/>
                  </a:lnTo>
                  <a:lnTo>
                    <a:pt x="422910" y="326389"/>
                  </a:lnTo>
                  <a:lnTo>
                    <a:pt x="422910" y="322707"/>
                  </a:lnTo>
                  <a:close/>
                </a:path>
                <a:path w="422910" h="349250">
                  <a:moveTo>
                    <a:pt x="3810" y="320039"/>
                  </a:moveTo>
                  <a:lnTo>
                    <a:pt x="0" y="320039"/>
                  </a:lnTo>
                  <a:lnTo>
                    <a:pt x="0" y="322452"/>
                  </a:lnTo>
                  <a:lnTo>
                    <a:pt x="3810" y="322452"/>
                  </a:lnTo>
                  <a:lnTo>
                    <a:pt x="3810" y="320039"/>
                  </a:lnTo>
                  <a:close/>
                </a:path>
                <a:path w="422910" h="349250">
                  <a:moveTo>
                    <a:pt x="422910" y="320039"/>
                  </a:moveTo>
                  <a:lnTo>
                    <a:pt x="419100" y="320039"/>
                  </a:lnTo>
                  <a:lnTo>
                    <a:pt x="419100" y="322452"/>
                  </a:lnTo>
                  <a:lnTo>
                    <a:pt x="422910" y="322452"/>
                  </a:lnTo>
                  <a:lnTo>
                    <a:pt x="422910" y="320039"/>
                  </a:lnTo>
                  <a:close/>
                </a:path>
                <a:path w="422910" h="349250">
                  <a:moveTo>
                    <a:pt x="3810" y="316230"/>
                  </a:moveTo>
                  <a:lnTo>
                    <a:pt x="0" y="316230"/>
                  </a:lnTo>
                  <a:lnTo>
                    <a:pt x="0" y="319913"/>
                  </a:lnTo>
                  <a:lnTo>
                    <a:pt x="3810" y="319913"/>
                  </a:lnTo>
                  <a:lnTo>
                    <a:pt x="3810" y="316230"/>
                  </a:lnTo>
                  <a:close/>
                </a:path>
                <a:path w="422910" h="349250">
                  <a:moveTo>
                    <a:pt x="422910" y="316230"/>
                  </a:moveTo>
                  <a:lnTo>
                    <a:pt x="419100" y="316230"/>
                  </a:lnTo>
                  <a:lnTo>
                    <a:pt x="419100" y="319913"/>
                  </a:lnTo>
                  <a:lnTo>
                    <a:pt x="422910" y="319913"/>
                  </a:lnTo>
                  <a:lnTo>
                    <a:pt x="422910" y="316230"/>
                  </a:lnTo>
                  <a:close/>
                </a:path>
                <a:path w="422910" h="349250">
                  <a:moveTo>
                    <a:pt x="3810" y="313689"/>
                  </a:moveTo>
                  <a:lnTo>
                    <a:pt x="0" y="313689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13689"/>
                  </a:lnTo>
                  <a:close/>
                </a:path>
                <a:path w="422910" h="349250">
                  <a:moveTo>
                    <a:pt x="422910" y="313689"/>
                  </a:moveTo>
                  <a:lnTo>
                    <a:pt x="419100" y="313689"/>
                  </a:lnTo>
                  <a:lnTo>
                    <a:pt x="419100" y="316102"/>
                  </a:lnTo>
                  <a:lnTo>
                    <a:pt x="422910" y="316102"/>
                  </a:lnTo>
                  <a:lnTo>
                    <a:pt x="422910" y="313689"/>
                  </a:lnTo>
                  <a:close/>
                </a:path>
                <a:path w="422910" h="349250">
                  <a:moveTo>
                    <a:pt x="3810" y="309880"/>
                  </a:moveTo>
                  <a:lnTo>
                    <a:pt x="0" y="309880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09880"/>
                  </a:lnTo>
                  <a:close/>
                </a:path>
                <a:path w="422910" h="349250">
                  <a:moveTo>
                    <a:pt x="422910" y="309880"/>
                  </a:moveTo>
                  <a:lnTo>
                    <a:pt x="419100" y="309880"/>
                  </a:lnTo>
                  <a:lnTo>
                    <a:pt x="419100" y="313563"/>
                  </a:lnTo>
                  <a:lnTo>
                    <a:pt x="422910" y="313563"/>
                  </a:lnTo>
                  <a:lnTo>
                    <a:pt x="422910" y="309880"/>
                  </a:lnTo>
                  <a:close/>
                </a:path>
                <a:path w="422910" h="349250">
                  <a:moveTo>
                    <a:pt x="3810" y="307339"/>
                  </a:moveTo>
                  <a:lnTo>
                    <a:pt x="0" y="307339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7339"/>
                  </a:lnTo>
                  <a:close/>
                </a:path>
                <a:path w="422910" h="349250">
                  <a:moveTo>
                    <a:pt x="422910" y="307339"/>
                  </a:moveTo>
                  <a:lnTo>
                    <a:pt x="419100" y="307339"/>
                  </a:lnTo>
                  <a:lnTo>
                    <a:pt x="419100" y="309752"/>
                  </a:lnTo>
                  <a:lnTo>
                    <a:pt x="422910" y="309752"/>
                  </a:lnTo>
                  <a:lnTo>
                    <a:pt x="422910" y="307339"/>
                  </a:lnTo>
                  <a:close/>
                </a:path>
                <a:path w="422910" h="349250">
                  <a:moveTo>
                    <a:pt x="3810" y="304800"/>
                  </a:moveTo>
                  <a:lnTo>
                    <a:pt x="0" y="304800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304800"/>
                  </a:lnTo>
                  <a:close/>
                </a:path>
                <a:path w="422910" h="349250">
                  <a:moveTo>
                    <a:pt x="422910" y="304800"/>
                  </a:moveTo>
                  <a:lnTo>
                    <a:pt x="419100" y="304800"/>
                  </a:lnTo>
                  <a:lnTo>
                    <a:pt x="419100" y="307213"/>
                  </a:lnTo>
                  <a:lnTo>
                    <a:pt x="422910" y="307213"/>
                  </a:lnTo>
                  <a:lnTo>
                    <a:pt x="422910" y="304800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207259" y="2072767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30">
                  <a:moveTo>
                    <a:pt x="3809" y="39370"/>
                  </a:moveTo>
                  <a:lnTo>
                    <a:pt x="0" y="39370"/>
                  </a:lnTo>
                  <a:lnTo>
                    <a:pt x="0" y="40512"/>
                  </a:lnTo>
                  <a:lnTo>
                    <a:pt x="3809" y="40512"/>
                  </a:lnTo>
                  <a:lnTo>
                    <a:pt x="3809" y="39370"/>
                  </a:lnTo>
                  <a:close/>
                </a:path>
                <a:path w="415289" h="341630">
                  <a:moveTo>
                    <a:pt x="415289" y="39370"/>
                  </a:moveTo>
                  <a:lnTo>
                    <a:pt x="411479" y="39370"/>
                  </a:lnTo>
                  <a:lnTo>
                    <a:pt x="411479" y="40512"/>
                  </a:lnTo>
                  <a:lnTo>
                    <a:pt x="415289" y="40512"/>
                  </a:lnTo>
                  <a:lnTo>
                    <a:pt x="415289" y="39370"/>
                  </a:lnTo>
                  <a:close/>
                </a:path>
                <a:path w="415289" h="341630">
                  <a:moveTo>
                    <a:pt x="3809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09" y="39242"/>
                  </a:lnTo>
                  <a:lnTo>
                    <a:pt x="3809" y="36829"/>
                  </a:lnTo>
                  <a:close/>
                </a:path>
                <a:path w="415289" h="341630">
                  <a:moveTo>
                    <a:pt x="415289" y="36829"/>
                  </a:moveTo>
                  <a:lnTo>
                    <a:pt x="411479" y="36829"/>
                  </a:lnTo>
                  <a:lnTo>
                    <a:pt x="411479" y="39242"/>
                  </a:lnTo>
                  <a:lnTo>
                    <a:pt x="415289" y="39242"/>
                  </a:lnTo>
                  <a:lnTo>
                    <a:pt x="415289" y="36829"/>
                  </a:lnTo>
                  <a:close/>
                </a:path>
                <a:path w="415289" h="341630">
                  <a:moveTo>
                    <a:pt x="3809" y="33020"/>
                  </a:moveTo>
                  <a:lnTo>
                    <a:pt x="0" y="33020"/>
                  </a:lnTo>
                  <a:lnTo>
                    <a:pt x="0" y="36702"/>
                  </a:lnTo>
                  <a:lnTo>
                    <a:pt x="3809" y="36702"/>
                  </a:lnTo>
                  <a:lnTo>
                    <a:pt x="3809" y="33020"/>
                  </a:lnTo>
                  <a:close/>
                </a:path>
                <a:path w="415289" h="341630">
                  <a:moveTo>
                    <a:pt x="415289" y="33020"/>
                  </a:moveTo>
                  <a:lnTo>
                    <a:pt x="411479" y="33020"/>
                  </a:lnTo>
                  <a:lnTo>
                    <a:pt x="411479" y="36702"/>
                  </a:lnTo>
                  <a:lnTo>
                    <a:pt x="415289" y="36702"/>
                  </a:lnTo>
                  <a:lnTo>
                    <a:pt x="415289" y="33020"/>
                  </a:lnTo>
                  <a:close/>
                </a:path>
                <a:path w="415289" h="341630">
                  <a:moveTo>
                    <a:pt x="3809" y="30479"/>
                  </a:moveTo>
                  <a:lnTo>
                    <a:pt x="0" y="30479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30479"/>
                  </a:lnTo>
                  <a:close/>
                </a:path>
                <a:path w="415289" h="341630">
                  <a:moveTo>
                    <a:pt x="415289" y="30479"/>
                  </a:moveTo>
                  <a:lnTo>
                    <a:pt x="411479" y="30479"/>
                  </a:lnTo>
                  <a:lnTo>
                    <a:pt x="411479" y="32892"/>
                  </a:lnTo>
                  <a:lnTo>
                    <a:pt x="415289" y="32892"/>
                  </a:lnTo>
                  <a:lnTo>
                    <a:pt x="415289" y="30479"/>
                  </a:lnTo>
                  <a:close/>
                </a:path>
                <a:path w="415289" h="341630">
                  <a:moveTo>
                    <a:pt x="3809" y="26670"/>
                  </a:moveTo>
                  <a:lnTo>
                    <a:pt x="0" y="26670"/>
                  </a:lnTo>
                  <a:lnTo>
                    <a:pt x="0" y="30352"/>
                  </a:lnTo>
                  <a:lnTo>
                    <a:pt x="3809" y="30352"/>
                  </a:lnTo>
                  <a:lnTo>
                    <a:pt x="3809" y="26670"/>
                  </a:lnTo>
                  <a:close/>
                </a:path>
                <a:path w="415289" h="341630">
                  <a:moveTo>
                    <a:pt x="415289" y="26670"/>
                  </a:moveTo>
                  <a:lnTo>
                    <a:pt x="411479" y="26670"/>
                  </a:lnTo>
                  <a:lnTo>
                    <a:pt x="411479" y="30352"/>
                  </a:lnTo>
                  <a:lnTo>
                    <a:pt x="415289" y="30352"/>
                  </a:lnTo>
                  <a:lnTo>
                    <a:pt x="415289" y="26670"/>
                  </a:lnTo>
                  <a:close/>
                </a:path>
                <a:path w="415289" h="341630">
                  <a:moveTo>
                    <a:pt x="3809" y="24129"/>
                  </a:moveTo>
                  <a:lnTo>
                    <a:pt x="0" y="24129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24129"/>
                  </a:lnTo>
                  <a:close/>
                </a:path>
                <a:path w="415289" h="341630">
                  <a:moveTo>
                    <a:pt x="415289" y="24129"/>
                  </a:moveTo>
                  <a:lnTo>
                    <a:pt x="411479" y="24129"/>
                  </a:lnTo>
                  <a:lnTo>
                    <a:pt x="411479" y="26542"/>
                  </a:lnTo>
                  <a:lnTo>
                    <a:pt x="415289" y="26542"/>
                  </a:lnTo>
                  <a:lnTo>
                    <a:pt x="415289" y="24129"/>
                  </a:lnTo>
                  <a:close/>
                </a:path>
                <a:path w="415289" h="341630">
                  <a:moveTo>
                    <a:pt x="3809" y="20447"/>
                  </a:moveTo>
                  <a:lnTo>
                    <a:pt x="0" y="20447"/>
                  </a:lnTo>
                  <a:lnTo>
                    <a:pt x="0" y="24002"/>
                  </a:lnTo>
                  <a:lnTo>
                    <a:pt x="3809" y="24002"/>
                  </a:lnTo>
                  <a:lnTo>
                    <a:pt x="3809" y="20447"/>
                  </a:lnTo>
                  <a:close/>
                </a:path>
                <a:path w="415289" h="341630">
                  <a:moveTo>
                    <a:pt x="415289" y="20447"/>
                  </a:moveTo>
                  <a:lnTo>
                    <a:pt x="411479" y="20447"/>
                  </a:lnTo>
                  <a:lnTo>
                    <a:pt x="411479" y="24002"/>
                  </a:lnTo>
                  <a:lnTo>
                    <a:pt x="415289" y="24002"/>
                  </a:lnTo>
                  <a:lnTo>
                    <a:pt x="415289" y="20447"/>
                  </a:lnTo>
                  <a:close/>
                </a:path>
                <a:path w="415289" h="341630">
                  <a:moveTo>
                    <a:pt x="2539" y="17652"/>
                  </a:moveTo>
                  <a:lnTo>
                    <a:pt x="1269" y="17652"/>
                  </a:lnTo>
                  <a:lnTo>
                    <a:pt x="1269" y="19176"/>
                  </a:lnTo>
                  <a:lnTo>
                    <a:pt x="0" y="19176"/>
                  </a:lnTo>
                  <a:lnTo>
                    <a:pt x="0" y="20192"/>
                  </a:lnTo>
                  <a:lnTo>
                    <a:pt x="3809" y="20192"/>
                  </a:lnTo>
                  <a:lnTo>
                    <a:pt x="3809" y="17779"/>
                  </a:lnTo>
                  <a:lnTo>
                    <a:pt x="2539" y="17779"/>
                  </a:lnTo>
                  <a:close/>
                </a:path>
                <a:path w="415289" h="341630">
                  <a:moveTo>
                    <a:pt x="415289" y="17652"/>
                  </a:moveTo>
                  <a:lnTo>
                    <a:pt x="414019" y="17652"/>
                  </a:lnTo>
                  <a:lnTo>
                    <a:pt x="411479" y="17779"/>
                  </a:lnTo>
                  <a:lnTo>
                    <a:pt x="411479" y="20192"/>
                  </a:lnTo>
                  <a:lnTo>
                    <a:pt x="415289" y="20192"/>
                  </a:lnTo>
                  <a:lnTo>
                    <a:pt x="415289" y="17652"/>
                  </a:lnTo>
                  <a:close/>
                </a:path>
                <a:path w="415289" h="341630">
                  <a:moveTo>
                    <a:pt x="3809" y="16637"/>
                  </a:moveTo>
                  <a:lnTo>
                    <a:pt x="2539" y="16637"/>
                  </a:lnTo>
                  <a:lnTo>
                    <a:pt x="2539" y="17652"/>
                  </a:lnTo>
                  <a:lnTo>
                    <a:pt x="3809" y="17652"/>
                  </a:lnTo>
                  <a:lnTo>
                    <a:pt x="3809" y="16637"/>
                  </a:lnTo>
                  <a:close/>
                </a:path>
                <a:path w="415289" h="341630">
                  <a:moveTo>
                    <a:pt x="412750" y="15239"/>
                  </a:moveTo>
                  <a:lnTo>
                    <a:pt x="411479" y="15239"/>
                  </a:lnTo>
                  <a:lnTo>
                    <a:pt x="411479" y="17652"/>
                  </a:lnTo>
                  <a:lnTo>
                    <a:pt x="414019" y="17652"/>
                  </a:lnTo>
                  <a:lnTo>
                    <a:pt x="414019" y="16637"/>
                  </a:lnTo>
                  <a:lnTo>
                    <a:pt x="412750" y="16637"/>
                  </a:lnTo>
                  <a:lnTo>
                    <a:pt x="412750" y="15239"/>
                  </a:lnTo>
                  <a:close/>
                </a:path>
                <a:path w="415289" h="341630">
                  <a:moveTo>
                    <a:pt x="397509" y="2539"/>
                  </a:moveTo>
                  <a:lnTo>
                    <a:pt x="17779" y="2539"/>
                  </a:lnTo>
                  <a:lnTo>
                    <a:pt x="17779" y="3810"/>
                  </a:lnTo>
                  <a:lnTo>
                    <a:pt x="397509" y="3810"/>
                  </a:lnTo>
                  <a:lnTo>
                    <a:pt x="397509" y="2539"/>
                  </a:lnTo>
                  <a:close/>
                </a:path>
                <a:path w="415289" h="341630">
                  <a:moveTo>
                    <a:pt x="21589" y="1142"/>
                  </a:moveTo>
                  <a:lnTo>
                    <a:pt x="20319" y="1142"/>
                  </a:lnTo>
                  <a:lnTo>
                    <a:pt x="20319" y="2539"/>
                  </a:lnTo>
                  <a:lnTo>
                    <a:pt x="396239" y="2539"/>
                  </a:lnTo>
                  <a:lnTo>
                    <a:pt x="396239" y="1397"/>
                  </a:lnTo>
                  <a:lnTo>
                    <a:pt x="21589" y="1397"/>
                  </a:lnTo>
                  <a:lnTo>
                    <a:pt x="21589" y="1142"/>
                  </a:lnTo>
                  <a:close/>
                </a:path>
                <a:path w="415289" h="341630">
                  <a:moveTo>
                    <a:pt x="396239" y="1142"/>
                  </a:moveTo>
                  <a:lnTo>
                    <a:pt x="394969" y="1142"/>
                  </a:lnTo>
                  <a:lnTo>
                    <a:pt x="394969" y="1397"/>
                  </a:lnTo>
                  <a:lnTo>
                    <a:pt x="396239" y="1397"/>
                  </a:lnTo>
                  <a:lnTo>
                    <a:pt x="396239" y="1142"/>
                  </a:lnTo>
                  <a:close/>
                </a:path>
                <a:path w="415289" h="341630">
                  <a:moveTo>
                    <a:pt x="394969" y="126"/>
                  </a:moveTo>
                  <a:lnTo>
                    <a:pt x="21589" y="126"/>
                  </a:lnTo>
                  <a:lnTo>
                    <a:pt x="21589" y="1142"/>
                  </a:lnTo>
                  <a:lnTo>
                    <a:pt x="394969" y="1142"/>
                  </a:lnTo>
                  <a:lnTo>
                    <a:pt x="394969" y="126"/>
                  </a:lnTo>
                  <a:close/>
                </a:path>
                <a:path w="415289" h="341630">
                  <a:moveTo>
                    <a:pt x="393699" y="0"/>
                  </a:moveTo>
                  <a:lnTo>
                    <a:pt x="22859" y="0"/>
                  </a:lnTo>
                  <a:lnTo>
                    <a:pt x="393699" y="126"/>
                  </a:lnTo>
                  <a:close/>
                </a:path>
                <a:path w="415289" h="341630">
                  <a:moveTo>
                    <a:pt x="3809" y="40513"/>
                  </a:moveTo>
                  <a:lnTo>
                    <a:pt x="0" y="40513"/>
                  </a:lnTo>
                  <a:lnTo>
                    <a:pt x="0" y="59562"/>
                  </a:lnTo>
                  <a:lnTo>
                    <a:pt x="3809" y="59562"/>
                  </a:lnTo>
                  <a:lnTo>
                    <a:pt x="3809" y="40513"/>
                  </a:lnTo>
                  <a:close/>
                </a:path>
                <a:path w="415289" h="341630">
                  <a:moveTo>
                    <a:pt x="415289" y="40513"/>
                  </a:moveTo>
                  <a:lnTo>
                    <a:pt x="411479" y="40513"/>
                  </a:lnTo>
                  <a:lnTo>
                    <a:pt x="411479" y="59562"/>
                  </a:lnTo>
                  <a:lnTo>
                    <a:pt x="415289" y="59562"/>
                  </a:lnTo>
                  <a:lnTo>
                    <a:pt x="415289" y="40513"/>
                  </a:lnTo>
                  <a:close/>
                </a:path>
                <a:path w="415289" h="341630">
                  <a:moveTo>
                    <a:pt x="3809" y="59563"/>
                  </a:moveTo>
                  <a:lnTo>
                    <a:pt x="0" y="59563"/>
                  </a:lnTo>
                  <a:lnTo>
                    <a:pt x="0" y="72262"/>
                  </a:lnTo>
                  <a:lnTo>
                    <a:pt x="3809" y="72262"/>
                  </a:lnTo>
                  <a:lnTo>
                    <a:pt x="3809" y="59563"/>
                  </a:lnTo>
                  <a:close/>
                </a:path>
                <a:path w="415289" h="341630">
                  <a:moveTo>
                    <a:pt x="415289" y="59563"/>
                  </a:moveTo>
                  <a:lnTo>
                    <a:pt x="411479" y="59563"/>
                  </a:lnTo>
                  <a:lnTo>
                    <a:pt x="411479" y="72262"/>
                  </a:lnTo>
                  <a:lnTo>
                    <a:pt x="415289" y="72262"/>
                  </a:lnTo>
                  <a:lnTo>
                    <a:pt x="415289" y="59563"/>
                  </a:lnTo>
                  <a:close/>
                </a:path>
                <a:path w="415289" h="341630">
                  <a:moveTo>
                    <a:pt x="3809" y="72263"/>
                  </a:moveTo>
                  <a:lnTo>
                    <a:pt x="0" y="7226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72263"/>
                  </a:lnTo>
                  <a:close/>
                </a:path>
                <a:path w="415289" h="341630">
                  <a:moveTo>
                    <a:pt x="415289" y="72263"/>
                  </a:moveTo>
                  <a:lnTo>
                    <a:pt x="411479" y="72263"/>
                  </a:lnTo>
                  <a:lnTo>
                    <a:pt x="411479" y="91312"/>
                  </a:lnTo>
                  <a:lnTo>
                    <a:pt x="415289" y="91312"/>
                  </a:lnTo>
                  <a:lnTo>
                    <a:pt x="415289" y="72263"/>
                  </a:lnTo>
                  <a:close/>
                </a:path>
                <a:path w="415289" h="341630">
                  <a:moveTo>
                    <a:pt x="3809" y="91313"/>
                  </a:moveTo>
                  <a:lnTo>
                    <a:pt x="0" y="91313"/>
                  </a:lnTo>
                  <a:lnTo>
                    <a:pt x="0" y="97662"/>
                  </a:lnTo>
                  <a:lnTo>
                    <a:pt x="3809" y="97662"/>
                  </a:lnTo>
                  <a:lnTo>
                    <a:pt x="3809" y="91313"/>
                  </a:lnTo>
                  <a:close/>
                </a:path>
                <a:path w="415289" h="341630">
                  <a:moveTo>
                    <a:pt x="415289" y="91313"/>
                  </a:moveTo>
                  <a:lnTo>
                    <a:pt x="411479" y="91313"/>
                  </a:lnTo>
                  <a:lnTo>
                    <a:pt x="411479" y="97662"/>
                  </a:lnTo>
                  <a:lnTo>
                    <a:pt x="415289" y="97662"/>
                  </a:lnTo>
                  <a:lnTo>
                    <a:pt x="415289" y="91313"/>
                  </a:lnTo>
                  <a:close/>
                </a:path>
                <a:path w="415289" h="341630">
                  <a:moveTo>
                    <a:pt x="3809" y="97663"/>
                  </a:moveTo>
                  <a:lnTo>
                    <a:pt x="0" y="97663"/>
                  </a:lnTo>
                  <a:lnTo>
                    <a:pt x="0" y="215773"/>
                  </a:lnTo>
                  <a:lnTo>
                    <a:pt x="3809" y="215773"/>
                  </a:lnTo>
                  <a:lnTo>
                    <a:pt x="3809" y="97663"/>
                  </a:lnTo>
                  <a:close/>
                </a:path>
                <a:path w="415289" h="341630">
                  <a:moveTo>
                    <a:pt x="415289" y="97663"/>
                  </a:moveTo>
                  <a:lnTo>
                    <a:pt x="411479" y="97663"/>
                  </a:lnTo>
                  <a:lnTo>
                    <a:pt x="411479" y="215773"/>
                  </a:lnTo>
                  <a:lnTo>
                    <a:pt x="415289" y="215773"/>
                  </a:lnTo>
                  <a:lnTo>
                    <a:pt x="415289" y="97663"/>
                  </a:lnTo>
                  <a:close/>
                </a:path>
                <a:path w="415289" h="341630">
                  <a:moveTo>
                    <a:pt x="3809" y="215773"/>
                  </a:moveTo>
                  <a:lnTo>
                    <a:pt x="0" y="215773"/>
                  </a:lnTo>
                  <a:lnTo>
                    <a:pt x="0" y="243712"/>
                  </a:lnTo>
                  <a:lnTo>
                    <a:pt x="3809" y="243712"/>
                  </a:lnTo>
                  <a:lnTo>
                    <a:pt x="3809" y="215773"/>
                  </a:lnTo>
                  <a:close/>
                </a:path>
                <a:path w="415289" h="341630">
                  <a:moveTo>
                    <a:pt x="415289" y="215773"/>
                  </a:moveTo>
                  <a:lnTo>
                    <a:pt x="411479" y="215773"/>
                  </a:lnTo>
                  <a:lnTo>
                    <a:pt x="411479" y="243712"/>
                  </a:lnTo>
                  <a:lnTo>
                    <a:pt x="415289" y="243712"/>
                  </a:lnTo>
                  <a:lnTo>
                    <a:pt x="415289" y="215773"/>
                  </a:lnTo>
                  <a:close/>
                </a:path>
                <a:path w="415289" h="341630">
                  <a:moveTo>
                    <a:pt x="3809" y="243713"/>
                  </a:moveTo>
                  <a:lnTo>
                    <a:pt x="0" y="243713"/>
                  </a:lnTo>
                  <a:lnTo>
                    <a:pt x="0" y="250062"/>
                  </a:lnTo>
                  <a:lnTo>
                    <a:pt x="3809" y="250062"/>
                  </a:lnTo>
                  <a:lnTo>
                    <a:pt x="3809" y="243713"/>
                  </a:lnTo>
                  <a:close/>
                </a:path>
                <a:path w="415289" h="341630">
                  <a:moveTo>
                    <a:pt x="415289" y="243713"/>
                  </a:moveTo>
                  <a:lnTo>
                    <a:pt x="411479" y="243713"/>
                  </a:lnTo>
                  <a:lnTo>
                    <a:pt x="411479" y="250062"/>
                  </a:lnTo>
                  <a:lnTo>
                    <a:pt x="415289" y="250062"/>
                  </a:lnTo>
                  <a:lnTo>
                    <a:pt x="415289" y="243713"/>
                  </a:lnTo>
                  <a:close/>
                </a:path>
                <a:path w="415289" h="341630">
                  <a:moveTo>
                    <a:pt x="3809" y="250063"/>
                  </a:moveTo>
                  <a:lnTo>
                    <a:pt x="0" y="250063"/>
                  </a:lnTo>
                  <a:lnTo>
                    <a:pt x="0" y="269113"/>
                  </a:lnTo>
                  <a:lnTo>
                    <a:pt x="3809" y="269113"/>
                  </a:lnTo>
                  <a:lnTo>
                    <a:pt x="3809" y="250063"/>
                  </a:lnTo>
                  <a:close/>
                </a:path>
                <a:path w="415289" h="341630">
                  <a:moveTo>
                    <a:pt x="415289" y="250063"/>
                  </a:moveTo>
                  <a:lnTo>
                    <a:pt x="411479" y="250063"/>
                  </a:lnTo>
                  <a:lnTo>
                    <a:pt x="411479" y="269113"/>
                  </a:lnTo>
                  <a:lnTo>
                    <a:pt x="415289" y="269113"/>
                  </a:lnTo>
                  <a:lnTo>
                    <a:pt x="415289" y="250063"/>
                  </a:lnTo>
                  <a:close/>
                </a:path>
                <a:path w="415289" h="341630">
                  <a:moveTo>
                    <a:pt x="3809" y="269113"/>
                  </a:moveTo>
                  <a:lnTo>
                    <a:pt x="0" y="269113"/>
                  </a:lnTo>
                  <a:lnTo>
                    <a:pt x="0" y="275463"/>
                  </a:lnTo>
                  <a:lnTo>
                    <a:pt x="3809" y="275463"/>
                  </a:lnTo>
                  <a:lnTo>
                    <a:pt x="3809" y="269113"/>
                  </a:lnTo>
                  <a:close/>
                </a:path>
                <a:path w="415289" h="341630">
                  <a:moveTo>
                    <a:pt x="415289" y="269113"/>
                  </a:moveTo>
                  <a:lnTo>
                    <a:pt x="411479" y="269113"/>
                  </a:lnTo>
                  <a:lnTo>
                    <a:pt x="411479" y="275463"/>
                  </a:lnTo>
                  <a:lnTo>
                    <a:pt x="415289" y="275463"/>
                  </a:lnTo>
                  <a:lnTo>
                    <a:pt x="415289" y="269113"/>
                  </a:lnTo>
                  <a:close/>
                </a:path>
                <a:path w="415289" h="341630">
                  <a:moveTo>
                    <a:pt x="3809" y="275463"/>
                  </a:moveTo>
                  <a:lnTo>
                    <a:pt x="0" y="275463"/>
                  </a:lnTo>
                  <a:lnTo>
                    <a:pt x="0" y="300863"/>
                  </a:lnTo>
                  <a:lnTo>
                    <a:pt x="3809" y="300863"/>
                  </a:lnTo>
                  <a:lnTo>
                    <a:pt x="3809" y="275463"/>
                  </a:lnTo>
                  <a:close/>
                </a:path>
                <a:path w="415289" h="341630">
                  <a:moveTo>
                    <a:pt x="415289" y="275463"/>
                  </a:moveTo>
                  <a:lnTo>
                    <a:pt x="411479" y="275463"/>
                  </a:lnTo>
                  <a:lnTo>
                    <a:pt x="411479" y="300863"/>
                  </a:lnTo>
                  <a:lnTo>
                    <a:pt x="415289" y="300863"/>
                  </a:lnTo>
                  <a:lnTo>
                    <a:pt x="415289" y="275463"/>
                  </a:lnTo>
                  <a:close/>
                </a:path>
                <a:path w="415289" h="341630">
                  <a:moveTo>
                    <a:pt x="398780" y="340360"/>
                  </a:moveTo>
                  <a:lnTo>
                    <a:pt x="19050" y="340360"/>
                  </a:lnTo>
                  <a:lnTo>
                    <a:pt x="19050" y="341503"/>
                  </a:lnTo>
                  <a:lnTo>
                    <a:pt x="398780" y="341503"/>
                  </a:lnTo>
                  <a:lnTo>
                    <a:pt x="398780" y="340360"/>
                  </a:lnTo>
                  <a:close/>
                </a:path>
                <a:path w="415289" h="341630">
                  <a:moveTo>
                    <a:pt x="400049" y="338963"/>
                  </a:moveTo>
                  <a:lnTo>
                    <a:pt x="16509" y="338963"/>
                  </a:lnTo>
                  <a:lnTo>
                    <a:pt x="16509" y="340360"/>
                  </a:lnTo>
                  <a:lnTo>
                    <a:pt x="400049" y="340360"/>
                  </a:lnTo>
                  <a:lnTo>
                    <a:pt x="400049" y="338963"/>
                  </a:lnTo>
                  <a:close/>
                </a:path>
                <a:path w="415289" h="341630">
                  <a:moveTo>
                    <a:pt x="401319" y="337820"/>
                  </a:moveTo>
                  <a:lnTo>
                    <a:pt x="15239" y="337820"/>
                  </a:lnTo>
                  <a:lnTo>
                    <a:pt x="15239" y="338963"/>
                  </a:lnTo>
                  <a:lnTo>
                    <a:pt x="401319" y="338963"/>
                  </a:lnTo>
                  <a:lnTo>
                    <a:pt x="401319" y="337820"/>
                  </a:lnTo>
                  <a:close/>
                </a:path>
                <a:path w="415289" h="341630">
                  <a:moveTo>
                    <a:pt x="15239" y="337693"/>
                  </a:moveTo>
                  <a:lnTo>
                    <a:pt x="13969" y="337693"/>
                  </a:lnTo>
                  <a:lnTo>
                    <a:pt x="15239" y="337820"/>
                  </a:lnTo>
                  <a:close/>
                </a:path>
                <a:path w="415289" h="341630">
                  <a:moveTo>
                    <a:pt x="402589" y="337693"/>
                  </a:moveTo>
                  <a:lnTo>
                    <a:pt x="401319" y="337693"/>
                  </a:lnTo>
                  <a:lnTo>
                    <a:pt x="402589" y="337820"/>
                  </a:lnTo>
                  <a:close/>
                </a:path>
                <a:path w="415289" h="341630">
                  <a:moveTo>
                    <a:pt x="415289" y="325120"/>
                  </a:moveTo>
                  <a:lnTo>
                    <a:pt x="411479" y="325120"/>
                  </a:lnTo>
                  <a:lnTo>
                    <a:pt x="411479" y="328930"/>
                  </a:lnTo>
                  <a:lnTo>
                    <a:pt x="412750" y="328930"/>
                  </a:lnTo>
                  <a:lnTo>
                    <a:pt x="412750" y="327660"/>
                  </a:lnTo>
                  <a:lnTo>
                    <a:pt x="414019" y="327660"/>
                  </a:lnTo>
                  <a:lnTo>
                    <a:pt x="414019" y="326263"/>
                  </a:lnTo>
                  <a:lnTo>
                    <a:pt x="415289" y="326263"/>
                  </a:lnTo>
                  <a:lnTo>
                    <a:pt x="415289" y="325120"/>
                  </a:lnTo>
                  <a:close/>
                </a:path>
                <a:path w="415289" h="341630">
                  <a:moveTo>
                    <a:pt x="3809" y="325120"/>
                  </a:moveTo>
                  <a:lnTo>
                    <a:pt x="1269" y="325120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7660"/>
                  </a:lnTo>
                  <a:lnTo>
                    <a:pt x="3809" y="327660"/>
                  </a:lnTo>
                  <a:lnTo>
                    <a:pt x="3809" y="325120"/>
                  </a:lnTo>
                  <a:close/>
                </a:path>
                <a:path w="415289" h="341630">
                  <a:moveTo>
                    <a:pt x="3809" y="322579"/>
                  </a:moveTo>
                  <a:lnTo>
                    <a:pt x="0" y="322579"/>
                  </a:lnTo>
                  <a:lnTo>
                    <a:pt x="0" y="325120"/>
                  </a:lnTo>
                  <a:lnTo>
                    <a:pt x="1269" y="325120"/>
                  </a:lnTo>
                  <a:lnTo>
                    <a:pt x="1269" y="324992"/>
                  </a:lnTo>
                  <a:lnTo>
                    <a:pt x="3809" y="324992"/>
                  </a:lnTo>
                  <a:lnTo>
                    <a:pt x="3809" y="322579"/>
                  </a:lnTo>
                  <a:close/>
                </a:path>
                <a:path w="415289" h="341630">
                  <a:moveTo>
                    <a:pt x="415289" y="322579"/>
                  </a:moveTo>
                  <a:lnTo>
                    <a:pt x="411479" y="322579"/>
                  </a:lnTo>
                  <a:lnTo>
                    <a:pt x="411479" y="324992"/>
                  </a:lnTo>
                  <a:lnTo>
                    <a:pt x="415289" y="324992"/>
                  </a:lnTo>
                  <a:lnTo>
                    <a:pt x="415289" y="322579"/>
                  </a:lnTo>
                  <a:close/>
                </a:path>
                <a:path w="415289" h="341630">
                  <a:moveTo>
                    <a:pt x="3809" y="318770"/>
                  </a:moveTo>
                  <a:lnTo>
                    <a:pt x="0" y="318770"/>
                  </a:lnTo>
                  <a:lnTo>
                    <a:pt x="0" y="322452"/>
                  </a:lnTo>
                  <a:lnTo>
                    <a:pt x="3809" y="322452"/>
                  </a:lnTo>
                  <a:lnTo>
                    <a:pt x="3809" y="318770"/>
                  </a:lnTo>
                  <a:close/>
                </a:path>
                <a:path w="415289" h="341630">
                  <a:moveTo>
                    <a:pt x="415289" y="318770"/>
                  </a:moveTo>
                  <a:lnTo>
                    <a:pt x="411479" y="318770"/>
                  </a:lnTo>
                  <a:lnTo>
                    <a:pt x="411479" y="322452"/>
                  </a:lnTo>
                  <a:lnTo>
                    <a:pt x="415289" y="322452"/>
                  </a:lnTo>
                  <a:lnTo>
                    <a:pt x="415289" y="318770"/>
                  </a:lnTo>
                  <a:close/>
                </a:path>
                <a:path w="415289" h="341630">
                  <a:moveTo>
                    <a:pt x="3809" y="316229"/>
                  </a:moveTo>
                  <a:lnTo>
                    <a:pt x="0" y="316229"/>
                  </a:lnTo>
                  <a:lnTo>
                    <a:pt x="0" y="318642"/>
                  </a:lnTo>
                  <a:lnTo>
                    <a:pt x="3809" y="318642"/>
                  </a:lnTo>
                  <a:lnTo>
                    <a:pt x="3809" y="316229"/>
                  </a:lnTo>
                  <a:close/>
                </a:path>
                <a:path w="415289" h="341630">
                  <a:moveTo>
                    <a:pt x="415289" y="316229"/>
                  </a:moveTo>
                  <a:lnTo>
                    <a:pt x="411479" y="316229"/>
                  </a:lnTo>
                  <a:lnTo>
                    <a:pt x="411479" y="318642"/>
                  </a:lnTo>
                  <a:lnTo>
                    <a:pt x="415289" y="318642"/>
                  </a:lnTo>
                  <a:lnTo>
                    <a:pt x="415289" y="316229"/>
                  </a:lnTo>
                  <a:close/>
                </a:path>
                <a:path w="415289" h="341630">
                  <a:moveTo>
                    <a:pt x="3809" y="312420"/>
                  </a:moveTo>
                  <a:lnTo>
                    <a:pt x="0" y="312420"/>
                  </a:lnTo>
                  <a:lnTo>
                    <a:pt x="0" y="316102"/>
                  </a:lnTo>
                  <a:lnTo>
                    <a:pt x="3809" y="316102"/>
                  </a:lnTo>
                  <a:lnTo>
                    <a:pt x="3809" y="312420"/>
                  </a:lnTo>
                  <a:close/>
                </a:path>
                <a:path w="415289" h="341630">
                  <a:moveTo>
                    <a:pt x="415289" y="312420"/>
                  </a:moveTo>
                  <a:lnTo>
                    <a:pt x="411479" y="312420"/>
                  </a:lnTo>
                  <a:lnTo>
                    <a:pt x="411479" y="316102"/>
                  </a:lnTo>
                  <a:lnTo>
                    <a:pt x="415289" y="316102"/>
                  </a:lnTo>
                  <a:lnTo>
                    <a:pt x="415289" y="312420"/>
                  </a:lnTo>
                  <a:close/>
                </a:path>
                <a:path w="415289" h="341630">
                  <a:moveTo>
                    <a:pt x="3809" y="309879"/>
                  </a:moveTo>
                  <a:lnTo>
                    <a:pt x="0" y="309879"/>
                  </a:lnTo>
                  <a:lnTo>
                    <a:pt x="0" y="312292"/>
                  </a:lnTo>
                  <a:lnTo>
                    <a:pt x="3809" y="312292"/>
                  </a:lnTo>
                  <a:lnTo>
                    <a:pt x="3809" y="309879"/>
                  </a:lnTo>
                  <a:close/>
                </a:path>
                <a:path w="415289" h="341630">
                  <a:moveTo>
                    <a:pt x="415289" y="309879"/>
                  </a:moveTo>
                  <a:lnTo>
                    <a:pt x="411479" y="309879"/>
                  </a:lnTo>
                  <a:lnTo>
                    <a:pt x="411479" y="312292"/>
                  </a:lnTo>
                  <a:lnTo>
                    <a:pt x="415289" y="312292"/>
                  </a:lnTo>
                  <a:lnTo>
                    <a:pt x="415289" y="309879"/>
                  </a:lnTo>
                  <a:close/>
                </a:path>
                <a:path w="415289" h="341630">
                  <a:moveTo>
                    <a:pt x="3809" y="306070"/>
                  </a:moveTo>
                  <a:lnTo>
                    <a:pt x="0" y="306070"/>
                  </a:lnTo>
                  <a:lnTo>
                    <a:pt x="0" y="309752"/>
                  </a:lnTo>
                  <a:lnTo>
                    <a:pt x="3809" y="309752"/>
                  </a:lnTo>
                  <a:lnTo>
                    <a:pt x="3809" y="306070"/>
                  </a:lnTo>
                  <a:close/>
                </a:path>
                <a:path w="415289" h="341630">
                  <a:moveTo>
                    <a:pt x="415289" y="306070"/>
                  </a:moveTo>
                  <a:lnTo>
                    <a:pt x="411479" y="306070"/>
                  </a:lnTo>
                  <a:lnTo>
                    <a:pt x="411479" y="309752"/>
                  </a:lnTo>
                  <a:lnTo>
                    <a:pt x="415289" y="309752"/>
                  </a:lnTo>
                  <a:lnTo>
                    <a:pt x="415289" y="306070"/>
                  </a:lnTo>
                  <a:close/>
                </a:path>
                <a:path w="415289" h="341630">
                  <a:moveTo>
                    <a:pt x="3809" y="303529"/>
                  </a:moveTo>
                  <a:lnTo>
                    <a:pt x="0" y="303529"/>
                  </a:lnTo>
                  <a:lnTo>
                    <a:pt x="0" y="305942"/>
                  </a:lnTo>
                  <a:lnTo>
                    <a:pt x="3809" y="305942"/>
                  </a:lnTo>
                  <a:lnTo>
                    <a:pt x="3809" y="303529"/>
                  </a:lnTo>
                  <a:close/>
                </a:path>
                <a:path w="415289" h="341630">
                  <a:moveTo>
                    <a:pt x="415289" y="303529"/>
                  </a:moveTo>
                  <a:lnTo>
                    <a:pt x="411479" y="303529"/>
                  </a:lnTo>
                  <a:lnTo>
                    <a:pt x="411479" y="305942"/>
                  </a:lnTo>
                  <a:lnTo>
                    <a:pt x="415289" y="305942"/>
                  </a:lnTo>
                  <a:lnTo>
                    <a:pt x="415289" y="303529"/>
                  </a:lnTo>
                  <a:close/>
                </a:path>
                <a:path w="415289" h="341630">
                  <a:moveTo>
                    <a:pt x="3809" y="300989"/>
                  </a:moveTo>
                  <a:lnTo>
                    <a:pt x="0" y="300989"/>
                  </a:lnTo>
                  <a:lnTo>
                    <a:pt x="0" y="303402"/>
                  </a:lnTo>
                  <a:lnTo>
                    <a:pt x="3809" y="303402"/>
                  </a:lnTo>
                  <a:lnTo>
                    <a:pt x="3809" y="300989"/>
                  </a:lnTo>
                  <a:close/>
                </a:path>
                <a:path w="415289" h="341630">
                  <a:moveTo>
                    <a:pt x="415289" y="300989"/>
                  </a:moveTo>
                  <a:lnTo>
                    <a:pt x="411479" y="300989"/>
                  </a:lnTo>
                  <a:lnTo>
                    <a:pt x="411479" y="303402"/>
                  </a:lnTo>
                  <a:lnTo>
                    <a:pt x="415289" y="303402"/>
                  </a:lnTo>
                  <a:lnTo>
                    <a:pt x="415289" y="30098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211069" y="207645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810" y="35687"/>
                  </a:moveTo>
                  <a:lnTo>
                    <a:pt x="0" y="35687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5687"/>
                  </a:lnTo>
                  <a:close/>
                </a:path>
                <a:path w="407669" h="334010">
                  <a:moveTo>
                    <a:pt x="407669" y="35687"/>
                  </a:moveTo>
                  <a:lnTo>
                    <a:pt x="403860" y="35687"/>
                  </a:lnTo>
                  <a:lnTo>
                    <a:pt x="403860" y="36829"/>
                  </a:lnTo>
                  <a:lnTo>
                    <a:pt x="407669" y="36829"/>
                  </a:lnTo>
                  <a:lnTo>
                    <a:pt x="407669" y="35687"/>
                  </a:lnTo>
                  <a:close/>
                </a:path>
                <a:path w="407669" h="334010">
                  <a:moveTo>
                    <a:pt x="3810" y="33146"/>
                  </a:moveTo>
                  <a:lnTo>
                    <a:pt x="0" y="33146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146"/>
                  </a:lnTo>
                  <a:close/>
                </a:path>
                <a:path w="407669" h="334010">
                  <a:moveTo>
                    <a:pt x="407669" y="33146"/>
                  </a:moveTo>
                  <a:lnTo>
                    <a:pt x="403860" y="33146"/>
                  </a:lnTo>
                  <a:lnTo>
                    <a:pt x="403860" y="35559"/>
                  </a:lnTo>
                  <a:lnTo>
                    <a:pt x="407669" y="35559"/>
                  </a:lnTo>
                  <a:lnTo>
                    <a:pt x="407669" y="33146"/>
                  </a:lnTo>
                  <a:close/>
                </a:path>
                <a:path w="407669" h="334010">
                  <a:moveTo>
                    <a:pt x="3810" y="29337"/>
                  </a:moveTo>
                  <a:lnTo>
                    <a:pt x="0" y="29337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9337"/>
                  </a:lnTo>
                  <a:close/>
                </a:path>
                <a:path w="407669" h="334010">
                  <a:moveTo>
                    <a:pt x="407669" y="29337"/>
                  </a:moveTo>
                  <a:lnTo>
                    <a:pt x="403860" y="29337"/>
                  </a:lnTo>
                  <a:lnTo>
                    <a:pt x="403860" y="33019"/>
                  </a:lnTo>
                  <a:lnTo>
                    <a:pt x="407669" y="33019"/>
                  </a:lnTo>
                  <a:lnTo>
                    <a:pt x="407669" y="29337"/>
                  </a:lnTo>
                  <a:close/>
                </a:path>
                <a:path w="407669" h="334010">
                  <a:moveTo>
                    <a:pt x="3810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796"/>
                  </a:lnTo>
                  <a:close/>
                </a:path>
                <a:path w="407669" h="334010">
                  <a:moveTo>
                    <a:pt x="407669" y="26796"/>
                  </a:moveTo>
                  <a:lnTo>
                    <a:pt x="403860" y="26796"/>
                  </a:lnTo>
                  <a:lnTo>
                    <a:pt x="403860" y="29209"/>
                  </a:lnTo>
                  <a:lnTo>
                    <a:pt x="407669" y="29209"/>
                  </a:lnTo>
                  <a:lnTo>
                    <a:pt x="407669" y="26796"/>
                  </a:lnTo>
                  <a:close/>
                </a:path>
                <a:path w="407669" h="334010">
                  <a:moveTo>
                    <a:pt x="3810" y="22987"/>
                  </a:moveTo>
                  <a:lnTo>
                    <a:pt x="0" y="22987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2987"/>
                  </a:lnTo>
                  <a:close/>
                </a:path>
                <a:path w="407669" h="334010">
                  <a:moveTo>
                    <a:pt x="407669" y="22987"/>
                  </a:moveTo>
                  <a:lnTo>
                    <a:pt x="403860" y="22987"/>
                  </a:lnTo>
                  <a:lnTo>
                    <a:pt x="403860" y="26669"/>
                  </a:lnTo>
                  <a:lnTo>
                    <a:pt x="407669" y="26669"/>
                  </a:lnTo>
                  <a:lnTo>
                    <a:pt x="407669" y="22987"/>
                  </a:lnTo>
                  <a:close/>
                </a:path>
                <a:path w="407669" h="334010">
                  <a:moveTo>
                    <a:pt x="3810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446"/>
                  </a:lnTo>
                  <a:close/>
                </a:path>
                <a:path w="407669" h="334010">
                  <a:moveTo>
                    <a:pt x="407669" y="20446"/>
                  </a:moveTo>
                  <a:lnTo>
                    <a:pt x="403860" y="20446"/>
                  </a:lnTo>
                  <a:lnTo>
                    <a:pt x="403860" y="22859"/>
                  </a:lnTo>
                  <a:lnTo>
                    <a:pt x="407669" y="22859"/>
                  </a:lnTo>
                  <a:lnTo>
                    <a:pt x="407669" y="20446"/>
                  </a:lnTo>
                  <a:close/>
                </a:path>
                <a:path w="407669" h="334010">
                  <a:moveTo>
                    <a:pt x="3810" y="16637"/>
                  </a:moveTo>
                  <a:lnTo>
                    <a:pt x="0" y="16637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637"/>
                  </a:lnTo>
                  <a:close/>
                </a:path>
                <a:path w="407669" h="334010">
                  <a:moveTo>
                    <a:pt x="407669" y="16637"/>
                  </a:moveTo>
                  <a:lnTo>
                    <a:pt x="403860" y="16637"/>
                  </a:lnTo>
                  <a:lnTo>
                    <a:pt x="403860" y="20319"/>
                  </a:lnTo>
                  <a:lnTo>
                    <a:pt x="407669" y="20319"/>
                  </a:lnTo>
                  <a:lnTo>
                    <a:pt x="407669" y="16637"/>
                  </a:lnTo>
                  <a:close/>
                </a:path>
                <a:path w="407669" h="334010">
                  <a:moveTo>
                    <a:pt x="3810" y="14096"/>
                  </a:moveTo>
                  <a:lnTo>
                    <a:pt x="0" y="14096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4096"/>
                  </a:lnTo>
                  <a:close/>
                </a:path>
                <a:path w="407669" h="334010">
                  <a:moveTo>
                    <a:pt x="407669" y="14096"/>
                  </a:moveTo>
                  <a:lnTo>
                    <a:pt x="403860" y="14096"/>
                  </a:lnTo>
                  <a:lnTo>
                    <a:pt x="403860" y="16509"/>
                  </a:lnTo>
                  <a:lnTo>
                    <a:pt x="407669" y="16509"/>
                  </a:lnTo>
                  <a:lnTo>
                    <a:pt x="407669" y="14096"/>
                  </a:lnTo>
                  <a:close/>
                </a:path>
                <a:path w="407669" h="334010">
                  <a:moveTo>
                    <a:pt x="2540" y="10159"/>
                  </a:moveTo>
                  <a:lnTo>
                    <a:pt x="1269" y="10159"/>
                  </a:lnTo>
                  <a:lnTo>
                    <a:pt x="1269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287"/>
                  </a:lnTo>
                  <a:lnTo>
                    <a:pt x="2540" y="10287"/>
                  </a:lnTo>
                  <a:lnTo>
                    <a:pt x="2540" y="10159"/>
                  </a:lnTo>
                  <a:close/>
                </a:path>
                <a:path w="407669" h="334010">
                  <a:moveTo>
                    <a:pt x="406400" y="10159"/>
                  </a:moveTo>
                  <a:lnTo>
                    <a:pt x="405130" y="10159"/>
                  </a:lnTo>
                  <a:lnTo>
                    <a:pt x="405130" y="10287"/>
                  </a:lnTo>
                  <a:lnTo>
                    <a:pt x="403860" y="10287"/>
                  </a:lnTo>
                  <a:lnTo>
                    <a:pt x="403860" y="13969"/>
                  </a:lnTo>
                  <a:lnTo>
                    <a:pt x="407669" y="13969"/>
                  </a:lnTo>
                  <a:lnTo>
                    <a:pt x="407669" y="11429"/>
                  </a:lnTo>
                  <a:lnTo>
                    <a:pt x="406400" y="11429"/>
                  </a:lnTo>
                  <a:lnTo>
                    <a:pt x="406400" y="10159"/>
                  </a:lnTo>
                  <a:close/>
                </a:path>
                <a:path w="407669" h="334010">
                  <a:moveTo>
                    <a:pt x="3810" y="9016"/>
                  </a:moveTo>
                  <a:lnTo>
                    <a:pt x="2540" y="9016"/>
                  </a:lnTo>
                  <a:lnTo>
                    <a:pt x="2540" y="10159"/>
                  </a:lnTo>
                  <a:lnTo>
                    <a:pt x="3810" y="10159"/>
                  </a:lnTo>
                  <a:lnTo>
                    <a:pt x="3810" y="9016"/>
                  </a:lnTo>
                  <a:close/>
                </a:path>
                <a:path w="407669" h="334010">
                  <a:moveTo>
                    <a:pt x="405130" y="9016"/>
                  </a:moveTo>
                  <a:lnTo>
                    <a:pt x="403860" y="9016"/>
                  </a:lnTo>
                  <a:lnTo>
                    <a:pt x="403860" y="10159"/>
                  </a:lnTo>
                  <a:lnTo>
                    <a:pt x="405130" y="10159"/>
                  </a:lnTo>
                  <a:lnTo>
                    <a:pt x="405130" y="9016"/>
                  </a:lnTo>
                  <a:close/>
                </a:path>
                <a:path w="407669" h="334010">
                  <a:moveTo>
                    <a:pt x="398780" y="2666"/>
                  </a:moveTo>
                  <a:lnTo>
                    <a:pt x="10160" y="2666"/>
                  </a:lnTo>
                  <a:lnTo>
                    <a:pt x="10160" y="3810"/>
                  </a:lnTo>
                  <a:lnTo>
                    <a:pt x="398780" y="3810"/>
                  </a:lnTo>
                  <a:lnTo>
                    <a:pt x="398780" y="2666"/>
                  </a:lnTo>
                  <a:close/>
                </a:path>
                <a:path w="407669" h="334010">
                  <a:moveTo>
                    <a:pt x="12700" y="1269"/>
                  </a:moveTo>
                  <a:lnTo>
                    <a:pt x="11430" y="1269"/>
                  </a:lnTo>
                  <a:lnTo>
                    <a:pt x="11430" y="2666"/>
                  </a:lnTo>
                  <a:lnTo>
                    <a:pt x="397510" y="2666"/>
                  </a:lnTo>
                  <a:lnTo>
                    <a:pt x="397510" y="1396"/>
                  </a:lnTo>
                  <a:lnTo>
                    <a:pt x="12700" y="1396"/>
                  </a:lnTo>
                  <a:close/>
                </a:path>
                <a:path w="407669" h="334010">
                  <a:moveTo>
                    <a:pt x="397510" y="1269"/>
                  </a:moveTo>
                  <a:lnTo>
                    <a:pt x="396239" y="1269"/>
                  </a:lnTo>
                  <a:lnTo>
                    <a:pt x="397510" y="1396"/>
                  </a:lnTo>
                  <a:close/>
                </a:path>
                <a:path w="407669" h="334010">
                  <a:moveTo>
                    <a:pt x="396239" y="126"/>
                  </a:moveTo>
                  <a:lnTo>
                    <a:pt x="12700" y="126"/>
                  </a:lnTo>
                  <a:lnTo>
                    <a:pt x="12700" y="1269"/>
                  </a:lnTo>
                  <a:lnTo>
                    <a:pt x="396239" y="1269"/>
                  </a:lnTo>
                  <a:lnTo>
                    <a:pt x="396239" y="126"/>
                  </a:lnTo>
                  <a:close/>
                </a:path>
                <a:path w="407669" h="334010">
                  <a:moveTo>
                    <a:pt x="393700" y="0"/>
                  </a:moveTo>
                  <a:lnTo>
                    <a:pt x="13969" y="0"/>
                  </a:lnTo>
                  <a:lnTo>
                    <a:pt x="393700" y="126"/>
                  </a:lnTo>
                  <a:close/>
                </a:path>
                <a:path w="407669" h="334010">
                  <a:moveTo>
                    <a:pt x="3810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36830"/>
                  </a:lnTo>
                  <a:close/>
                </a:path>
                <a:path w="407669" h="334010">
                  <a:moveTo>
                    <a:pt x="407669" y="36830"/>
                  </a:moveTo>
                  <a:lnTo>
                    <a:pt x="403860" y="36830"/>
                  </a:lnTo>
                  <a:lnTo>
                    <a:pt x="403860" y="55879"/>
                  </a:lnTo>
                  <a:lnTo>
                    <a:pt x="407669" y="55879"/>
                  </a:lnTo>
                  <a:lnTo>
                    <a:pt x="407669" y="36830"/>
                  </a:lnTo>
                  <a:close/>
                </a:path>
                <a:path w="407669" h="334010">
                  <a:moveTo>
                    <a:pt x="3810" y="55880"/>
                  </a:moveTo>
                  <a:lnTo>
                    <a:pt x="0" y="5588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55880"/>
                  </a:lnTo>
                  <a:close/>
                </a:path>
                <a:path w="407669" h="334010">
                  <a:moveTo>
                    <a:pt x="407669" y="55880"/>
                  </a:moveTo>
                  <a:lnTo>
                    <a:pt x="403860" y="55880"/>
                  </a:lnTo>
                  <a:lnTo>
                    <a:pt x="403860" y="68579"/>
                  </a:lnTo>
                  <a:lnTo>
                    <a:pt x="407669" y="68579"/>
                  </a:lnTo>
                  <a:lnTo>
                    <a:pt x="407669" y="55880"/>
                  </a:lnTo>
                  <a:close/>
                </a:path>
                <a:path w="407669" h="334010">
                  <a:moveTo>
                    <a:pt x="3810" y="68580"/>
                  </a:moveTo>
                  <a:lnTo>
                    <a:pt x="0" y="685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68580"/>
                  </a:lnTo>
                  <a:close/>
                </a:path>
                <a:path w="407669" h="334010">
                  <a:moveTo>
                    <a:pt x="407669" y="68580"/>
                  </a:moveTo>
                  <a:lnTo>
                    <a:pt x="403860" y="68580"/>
                  </a:lnTo>
                  <a:lnTo>
                    <a:pt x="403860" y="87629"/>
                  </a:lnTo>
                  <a:lnTo>
                    <a:pt x="407669" y="87629"/>
                  </a:lnTo>
                  <a:lnTo>
                    <a:pt x="407669" y="68580"/>
                  </a:lnTo>
                  <a:close/>
                </a:path>
                <a:path w="407669" h="334010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07669" h="334010">
                  <a:moveTo>
                    <a:pt x="407669" y="87630"/>
                  </a:moveTo>
                  <a:lnTo>
                    <a:pt x="403860" y="87630"/>
                  </a:lnTo>
                  <a:lnTo>
                    <a:pt x="403860" y="93979"/>
                  </a:lnTo>
                  <a:lnTo>
                    <a:pt x="407669" y="93979"/>
                  </a:lnTo>
                  <a:lnTo>
                    <a:pt x="407669" y="87630"/>
                  </a:lnTo>
                  <a:close/>
                </a:path>
                <a:path w="407669" h="334010">
                  <a:moveTo>
                    <a:pt x="3810" y="93980"/>
                  </a:moveTo>
                  <a:lnTo>
                    <a:pt x="0" y="9398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93980"/>
                  </a:lnTo>
                  <a:close/>
                </a:path>
                <a:path w="407669" h="334010">
                  <a:moveTo>
                    <a:pt x="407669" y="93980"/>
                  </a:moveTo>
                  <a:lnTo>
                    <a:pt x="403860" y="93980"/>
                  </a:lnTo>
                  <a:lnTo>
                    <a:pt x="403860" y="212089"/>
                  </a:lnTo>
                  <a:lnTo>
                    <a:pt x="407669" y="212089"/>
                  </a:lnTo>
                  <a:lnTo>
                    <a:pt x="407669" y="93980"/>
                  </a:lnTo>
                  <a:close/>
                </a:path>
                <a:path w="407669" h="334010">
                  <a:moveTo>
                    <a:pt x="3810" y="212090"/>
                  </a:moveTo>
                  <a:lnTo>
                    <a:pt x="0" y="21209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12090"/>
                  </a:lnTo>
                  <a:close/>
                </a:path>
                <a:path w="407669" h="334010">
                  <a:moveTo>
                    <a:pt x="407669" y="212090"/>
                  </a:moveTo>
                  <a:lnTo>
                    <a:pt x="403860" y="212090"/>
                  </a:lnTo>
                  <a:lnTo>
                    <a:pt x="403860" y="240029"/>
                  </a:lnTo>
                  <a:lnTo>
                    <a:pt x="407669" y="240029"/>
                  </a:lnTo>
                  <a:lnTo>
                    <a:pt x="407669" y="212090"/>
                  </a:lnTo>
                  <a:close/>
                </a:path>
                <a:path w="407669" h="33401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407669" h="334010">
                  <a:moveTo>
                    <a:pt x="407669" y="240030"/>
                  </a:moveTo>
                  <a:lnTo>
                    <a:pt x="403860" y="240030"/>
                  </a:lnTo>
                  <a:lnTo>
                    <a:pt x="403860" y="246379"/>
                  </a:lnTo>
                  <a:lnTo>
                    <a:pt x="407669" y="246379"/>
                  </a:lnTo>
                  <a:lnTo>
                    <a:pt x="407669" y="240030"/>
                  </a:lnTo>
                  <a:close/>
                </a:path>
                <a:path w="407669" h="334010">
                  <a:moveTo>
                    <a:pt x="3810" y="246380"/>
                  </a:moveTo>
                  <a:lnTo>
                    <a:pt x="0" y="2463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46380"/>
                  </a:lnTo>
                  <a:close/>
                </a:path>
                <a:path w="407669" h="334010">
                  <a:moveTo>
                    <a:pt x="407669" y="246380"/>
                  </a:moveTo>
                  <a:lnTo>
                    <a:pt x="403860" y="246380"/>
                  </a:lnTo>
                  <a:lnTo>
                    <a:pt x="403860" y="265429"/>
                  </a:lnTo>
                  <a:lnTo>
                    <a:pt x="407669" y="265429"/>
                  </a:lnTo>
                  <a:lnTo>
                    <a:pt x="407669" y="246380"/>
                  </a:lnTo>
                  <a:close/>
                </a:path>
                <a:path w="407669" h="33401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407669" h="334010">
                  <a:moveTo>
                    <a:pt x="407669" y="265430"/>
                  </a:moveTo>
                  <a:lnTo>
                    <a:pt x="403860" y="265430"/>
                  </a:lnTo>
                  <a:lnTo>
                    <a:pt x="403860" y="271779"/>
                  </a:lnTo>
                  <a:lnTo>
                    <a:pt x="407669" y="271779"/>
                  </a:lnTo>
                  <a:lnTo>
                    <a:pt x="407669" y="265430"/>
                  </a:lnTo>
                  <a:close/>
                </a:path>
                <a:path w="407669" h="334010">
                  <a:moveTo>
                    <a:pt x="3810" y="271780"/>
                  </a:moveTo>
                  <a:lnTo>
                    <a:pt x="0" y="27178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71780"/>
                  </a:lnTo>
                  <a:close/>
                </a:path>
                <a:path w="407669" h="334010">
                  <a:moveTo>
                    <a:pt x="407669" y="271780"/>
                  </a:moveTo>
                  <a:lnTo>
                    <a:pt x="403860" y="271780"/>
                  </a:lnTo>
                  <a:lnTo>
                    <a:pt x="403860" y="297179"/>
                  </a:lnTo>
                  <a:lnTo>
                    <a:pt x="407669" y="297179"/>
                  </a:lnTo>
                  <a:lnTo>
                    <a:pt x="407669" y="271780"/>
                  </a:lnTo>
                  <a:close/>
                </a:path>
                <a:path w="407669" h="334010">
                  <a:moveTo>
                    <a:pt x="398780" y="332866"/>
                  </a:moveTo>
                  <a:lnTo>
                    <a:pt x="10160" y="332866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866"/>
                  </a:lnTo>
                  <a:close/>
                </a:path>
                <a:path w="407669" h="334010">
                  <a:moveTo>
                    <a:pt x="400050" y="331596"/>
                  </a:moveTo>
                  <a:lnTo>
                    <a:pt x="8890" y="331596"/>
                  </a:lnTo>
                  <a:lnTo>
                    <a:pt x="8890" y="332866"/>
                  </a:lnTo>
                  <a:lnTo>
                    <a:pt x="400050" y="332866"/>
                  </a:lnTo>
                  <a:lnTo>
                    <a:pt x="400050" y="331596"/>
                  </a:lnTo>
                  <a:close/>
                </a:path>
                <a:path w="407669" h="334010">
                  <a:moveTo>
                    <a:pt x="401319" y="330326"/>
                  </a:moveTo>
                  <a:lnTo>
                    <a:pt x="7619" y="330326"/>
                  </a:lnTo>
                  <a:lnTo>
                    <a:pt x="7619" y="331596"/>
                  </a:lnTo>
                  <a:lnTo>
                    <a:pt x="8890" y="331596"/>
                  </a:lnTo>
                  <a:lnTo>
                    <a:pt x="401319" y="331469"/>
                  </a:lnTo>
                  <a:lnTo>
                    <a:pt x="401319" y="330326"/>
                  </a:lnTo>
                  <a:close/>
                </a:path>
                <a:path w="407669" h="334010">
                  <a:moveTo>
                    <a:pt x="401319" y="331469"/>
                  </a:moveTo>
                  <a:lnTo>
                    <a:pt x="400050" y="331469"/>
                  </a:lnTo>
                  <a:lnTo>
                    <a:pt x="401319" y="331596"/>
                  </a:lnTo>
                  <a:close/>
                </a:path>
                <a:path w="407669" h="334010">
                  <a:moveTo>
                    <a:pt x="402589" y="330200"/>
                  </a:moveTo>
                  <a:lnTo>
                    <a:pt x="6350" y="330200"/>
                  </a:lnTo>
                  <a:lnTo>
                    <a:pt x="402589" y="330326"/>
                  </a:lnTo>
                  <a:close/>
                </a:path>
                <a:path w="407669" h="334010">
                  <a:moveTo>
                    <a:pt x="407670" y="325246"/>
                  </a:moveTo>
                  <a:lnTo>
                    <a:pt x="403860" y="325246"/>
                  </a:lnTo>
                  <a:lnTo>
                    <a:pt x="403860" y="327787"/>
                  </a:lnTo>
                  <a:lnTo>
                    <a:pt x="406400" y="327787"/>
                  </a:lnTo>
                  <a:lnTo>
                    <a:pt x="406400" y="326516"/>
                  </a:lnTo>
                  <a:lnTo>
                    <a:pt x="407670" y="326516"/>
                  </a:lnTo>
                  <a:lnTo>
                    <a:pt x="407670" y="325246"/>
                  </a:lnTo>
                  <a:close/>
                </a:path>
                <a:path w="407669" h="334010">
                  <a:moveTo>
                    <a:pt x="3810" y="325246"/>
                  </a:moveTo>
                  <a:lnTo>
                    <a:pt x="2540" y="325246"/>
                  </a:lnTo>
                  <a:lnTo>
                    <a:pt x="2540" y="326516"/>
                  </a:lnTo>
                  <a:lnTo>
                    <a:pt x="3810" y="326516"/>
                  </a:lnTo>
                  <a:lnTo>
                    <a:pt x="3810" y="325246"/>
                  </a:lnTo>
                  <a:close/>
                </a:path>
                <a:path w="407669" h="334010">
                  <a:moveTo>
                    <a:pt x="3810" y="321437"/>
                  </a:moveTo>
                  <a:lnTo>
                    <a:pt x="0" y="321437"/>
                  </a:lnTo>
                  <a:lnTo>
                    <a:pt x="0" y="325246"/>
                  </a:lnTo>
                  <a:lnTo>
                    <a:pt x="2540" y="325246"/>
                  </a:lnTo>
                  <a:lnTo>
                    <a:pt x="3810" y="325119"/>
                  </a:lnTo>
                  <a:lnTo>
                    <a:pt x="3810" y="321437"/>
                  </a:lnTo>
                  <a:close/>
                </a:path>
                <a:path w="407669" h="334010">
                  <a:moveTo>
                    <a:pt x="407669" y="321437"/>
                  </a:moveTo>
                  <a:lnTo>
                    <a:pt x="403860" y="321437"/>
                  </a:lnTo>
                  <a:lnTo>
                    <a:pt x="403860" y="325119"/>
                  </a:lnTo>
                  <a:lnTo>
                    <a:pt x="407669" y="325119"/>
                  </a:lnTo>
                  <a:lnTo>
                    <a:pt x="407669" y="321437"/>
                  </a:lnTo>
                  <a:close/>
                </a:path>
                <a:path w="407669" h="334010">
                  <a:moveTo>
                    <a:pt x="3810" y="318896"/>
                  </a:moveTo>
                  <a:lnTo>
                    <a:pt x="0" y="318896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8896"/>
                  </a:lnTo>
                  <a:close/>
                </a:path>
                <a:path w="407669" h="334010">
                  <a:moveTo>
                    <a:pt x="407669" y="318896"/>
                  </a:moveTo>
                  <a:lnTo>
                    <a:pt x="403860" y="318896"/>
                  </a:lnTo>
                  <a:lnTo>
                    <a:pt x="403860" y="321309"/>
                  </a:lnTo>
                  <a:lnTo>
                    <a:pt x="407669" y="321309"/>
                  </a:lnTo>
                  <a:lnTo>
                    <a:pt x="407669" y="318896"/>
                  </a:lnTo>
                  <a:close/>
                </a:path>
                <a:path w="407669" h="334010">
                  <a:moveTo>
                    <a:pt x="3810" y="315087"/>
                  </a:moveTo>
                  <a:lnTo>
                    <a:pt x="0" y="315087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5087"/>
                  </a:lnTo>
                  <a:close/>
                </a:path>
                <a:path w="407669" h="334010">
                  <a:moveTo>
                    <a:pt x="407669" y="315087"/>
                  </a:moveTo>
                  <a:lnTo>
                    <a:pt x="403860" y="315087"/>
                  </a:lnTo>
                  <a:lnTo>
                    <a:pt x="403860" y="318769"/>
                  </a:lnTo>
                  <a:lnTo>
                    <a:pt x="407669" y="318769"/>
                  </a:lnTo>
                  <a:lnTo>
                    <a:pt x="407669" y="315087"/>
                  </a:lnTo>
                  <a:close/>
                </a:path>
                <a:path w="407669" h="334010">
                  <a:moveTo>
                    <a:pt x="3810" y="312546"/>
                  </a:moveTo>
                  <a:lnTo>
                    <a:pt x="0" y="312546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2546"/>
                  </a:lnTo>
                  <a:close/>
                </a:path>
                <a:path w="407669" h="334010">
                  <a:moveTo>
                    <a:pt x="407669" y="312546"/>
                  </a:moveTo>
                  <a:lnTo>
                    <a:pt x="403860" y="312546"/>
                  </a:lnTo>
                  <a:lnTo>
                    <a:pt x="403860" y="314959"/>
                  </a:lnTo>
                  <a:lnTo>
                    <a:pt x="407669" y="314959"/>
                  </a:lnTo>
                  <a:lnTo>
                    <a:pt x="407669" y="312546"/>
                  </a:lnTo>
                  <a:close/>
                </a:path>
                <a:path w="407669" h="334010">
                  <a:moveTo>
                    <a:pt x="3810" y="308737"/>
                  </a:moveTo>
                  <a:lnTo>
                    <a:pt x="0" y="308737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8737"/>
                  </a:lnTo>
                  <a:close/>
                </a:path>
                <a:path w="407669" h="334010">
                  <a:moveTo>
                    <a:pt x="407669" y="308737"/>
                  </a:moveTo>
                  <a:lnTo>
                    <a:pt x="403860" y="308737"/>
                  </a:lnTo>
                  <a:lnTo>
                    <a:pt x="403860" y="312419"/>
                  </a:lnTo>
                  <a:lnTo>
                    <a:pt x="407669" y="312419"/>
                  </a:lnTo>
                  <a:lnTo>
                    <a:pt x="407669" y="308737"/>
                  </a:lnTo>
                  <a:close/>
                </a:path>
                <a:path w="407669" h="334010">
                  <a:moveTo>
                    <a:pt x="3810" y="306196"/>
                  </a:moveTo>
                  <a:lnTo>
                    <a:pt x="0" y="306196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6196"/>
                  </a:lnTo>
                  <a:close/>
                </a:path>
                <a:path w="407669" h="334010">
                  <a:moveTo>
                    <a:pt x="407669" y="306196"/>
                  </a:moveTo>
                  <a:lnTo>
                    <a:pt x="403860" y="306196"/>
                  </a:lnTo>
                  <a:lnTo>
                    <a:pt x="403860" y="308609"/>
                  </a:lnTo>
                  <a:lnTo>
                    <a:pt x="407669" y="308609"/>
                  </a:lnTo>
                  <a:lnTo>
                    <a:pt x="407669" y="306196"/>
                  </a:lnTo>
                  <a:close/>
                </a:path>
                <a:path w="407669" h="334010">
                  <a:moveTo>
                    <a:pt x="3810" y="302387"/>
                  </a:moveTo>
                  <a:lnTo>
                    <a:pt x="0" y="302387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302387"/>
                  </a:lnTo>
                  <a:close/>
                </a:path>
                <a:path w="407669" h="334010">
                  <a:moveTo>
                    <a:pt x="407669" y="302387"/>
                  </a:moveTo>
                  <a:lnTo>
                    <a:pt x="403860" y="302387"/>
                  </a:lnTo>
                  <a:lnTo>
                    <a:pt x="403860" y="306069"/>
                  </a:lnTo>
                  <a:lnTo>
                    <a:pt x="407669" y="306069"/>
                  </a:lnTo>
                  <a:lnTo>
                    <a:pt x="407669" y="302387"/>
                  </a:lnTo>
                  <a:close/>
                </a:path>
                <a:path w="407669" h="334010">
                  <a:moveTo>
                    <a:pt x="3810" y="299846"/>
                  </a:moveTo>
                  <a:lnTo>
                    <a:pt x="0" y="299846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9846"/>
                  </a:lnTo>
                  <a:close/>
                </a:path>
                <a:path w="407669" h="334010">
                  <a:moveTo>
                    <a:pt x="407669" y="299846"/>
                  </a:moveTo>
                  <a:lnTo>
                    <a:pt x="403860" y="299846"/>
                  </a:lnTo>
                  <a:lnTo>
                    <a:pt x="403860" y="302259"/>
                  </a:lnTo>
                  <a:lnTo>
                    <a:pt x="407669" y="302259"/>
                  </a:lnTo>
                  <a:lnTo>
                    <a:pt x="407669" y="299846"/>
                  </a:lnTo>
                  <a:close/>
                </a:path>
                <a:path w="407669" h="334010">
                  <a:moveTo>
                    <a:pt x="3810" y="297306"/>
                  </a:moveTo>
                  <a:lnTo>
                    <a:pt x="0" y="297306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7306"/>
                  </a:lnTo>
                  <a:close/>
                </a:path>
                <a:path w="407669" h="334010">
                  <a:moveTo>
                    <a:pt x="407669" y="297306"/>
                  </a:moveTo>
                  <a:lnTo>
                    <a:pt x="403860" y="297306"/>
                  </a:lnTo>
                  <a:lnTo>
                    <a:pt x="403860" y="299719"/>
                  </a:lnTo>
                  <a:lnTo>
                    <a:pt x="407669" y="299719"/>
                  </a:lnTo>
                  <a:lnTo>
                    <a:pt x="407669" y="297306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214879" y="208026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09" y="31876"/>
                  </a:moveTo>
                  <a:lnTo>
                    <a:pt x="0" y="31876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31876"/>
                  </a:lnTo>
                  <a:close/>
                </a:path>
                <a:path w="400050" h="326389">
                  <a:moveTo>
                    <a:pt x="400050" y="31876"/>
                  </a:moveTo>
                  <a:lnTo>
                    <a:pt x="396239" y="31876"/>
                  </a:lnTo>
                  <a:lnTo>
                    <a:pt x="396239" y="33019"/>
                  </a:lnTo>
                  <a:lnTo>
                    <a:pt x="400050" y="33019"/>
                  </a:lnTo>
                  <a:lnTo>
                    <a:pt x="400050" y="31876"/>
                  </a:lnTo>
                  <a:close/>
                </a:path>
                <a:path w="400050" h="326389">
                  <a:moveTo>
                    <a:pt x="3809" y="29336"/>
                  </a:moveTo>
                  <a:lnTo>
                    <a:pt x="0" y="29336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336"/>
                  </a:lnTo>
                  <a:close/>
                </a:path>
                <a:path w="400050" h="326389">
                  <a:moveTo>
                    <a:pt x="400050" y="29336"/>
                  </a:moveTo>
                  <a:lnTo>
                    <a:pt x="396239" y="29336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9336"/>
                  </a:lnTo>
                  <a:close/>
                </a:path>
                <a:path w="400050" h="326389">
                  <a:moveTo>
                    <a:pt x="3809" y="25526"/>
                  </a:moveTo>
                  <a:lnTo>
                    <a:pt x="0" y="25526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5526"/>
                  </a:lnTo>
                  <a:close/>
                </a:path>
                <a:path w="400050" h="326389">
                  <a:moveTo>
                    <a:pt x="400050" y="25526"/>
                  </a:moveTo>
                  <a:lnTo>
                    <a:pt x="396239" y="25526"/>
                  </a:lnTo>
                  <a:lnTo>
                    <a:pt x="396239" y="29209"/>
                  </a:lnTo>
                  <a:lnTo>
                    <a:pt x="400050" y="29209"/>
                  </a:lnTo>
                  <a:lnTo>
                    <a:pt x="400050" y="25526"/>
                  </a:lnTo>
                  <a:close/>
                </a:path>
                <a:path w="400050" h="326389">
                  <a:moveTo>
                    <a:pt x="3809" y="22986"/>
                  </a:moveTo>
                  <a:lnTo>
                    <a:pt x="0" y="22986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986"/>
                  </a:lnTo>
                  <a:close/>
                </a:path>
                <a:path w="400050" h="326389">
                  <a:moveTo>
                    <a:pt x="400050" y="22986"/>
                  </a:moveTo>
                  <a:lnTo>
                    <a:pt x="396239" y="22986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22986"/>
                  </a:lnTo>
                  <a:close/>
                </a:path>
                <a:path w="400050" h="326389">
                  <a:moveTo>
                    <a:pt x="3809" y="19176"/>
                  </a:moveTo>
                  <a:lnTo>
                    <a:pt x="0" y="1917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9176"/>
                  </a:lnTo>
                  <a:close/>
                </a:path>
                <a:path w="400050" h="326389">
                  <a:moveTo>
                    <a:pt x="400050" y="19176"/>
                  </a:moveTo>
                  <a:lnTo>
                    <a:pt x="396239" y="19176"/>
                  </a:lnTo>
                  <a:lnTo>
                    <a:pt x="396239" y="22859"/>
                  </a:lnTo>
                  <a:lnTo>
                    <a:pt x="400050" y="22859"/>
                  </a:lnTo>
                  <a:lnTo>
                    <a:pt x="400050" y="19176"/>
                  </a:lnTo>
                  <a:close/>
                </a:path>
                <a:path w="400050" h="326389">
                  <a:moveTo>
                    <a:pt x="3809" y="16636"/>
                  </a:moveTo>
                  <a:lnTo>
                    <a:pt x="0" y="16636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636"/>
                  </a:lnTo>
                  <a:close/>
                </a:path>
                <a:path w="400050" h="326389">
                  <a:moveTo>
                    <a:pt x="400050" y="16636"/>
                  </a:moveTo>
                  <a:lnTo>
                    <a:pt x="396239" y="16636"/>
                  </a:lnTo>
                  <a:lnTo>
                    <a:pt x="396239" y="19049"/>
                  </a:lnTo>
                  <a:lnTo>
                    <a:pt x="400050" y="19049"/>
                  </a:lnTo>
                  <a:lnTo>
                    <a:pt x="400050" y="16636"/>
                  </a:lnTo>
                  <a:close/>
                </a:path>
                <a:path w="400050" h="326389">
                  <a:moveTo>
                    <a:pt x="3809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2826"/>
                  </a:lnTo>
                  <a:close/>
                </a:path>
                <a:path w="400050" h="326389">
                  <a:moveTo>
                    <a:pt x="400050" y="12826"/>
                  </a:moveTo>
                  <a:lnTo>
                    <a:pt x="396239" y="12826"/>
                  </a:lnTo>
                  <a:lnTo>
                    <a:pt x="396239" y="16509"/>
                  </a:lnTo>
                  <a:lnTo>
                    <a:pt x="400050" y="16509"/>
                  </a:lnTo>
                  <a:lnTo>
                    <a:pt x="400050" y="12826"/>
                  </a:lnTo>
                  <a:close/>
                </a:path>
                <a:path w="400050" h="326389">
                  <a:moveTo>
                    <a:pt x="3809" y="10286"/>
                  </a:moveTo>
                  <a:lnTo>
                    <a:pt x="0" y="10286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10286"/>
                  </a:lnTo>
                  <a:close/>
                </a:path>
                <a:path w="400050" h="326389">
                  <a:moveTo>
                    <a:pt x="400050" y="10286"/>
                  </a:moveTo>
                  <a:lnTo>
                    <a:pt x="396239" y="10286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10286"/>
                  </a:lnTo>
                  <a:close/>
                </a:path>
                <a:path w="400050" h="326389">
                  <a:moveTo>
                    <a:pt x="3809" y="6476"/>
                  </a:moveTo>
                  <a:lnTo>
                    <a:pt x="0" y="6476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6476"/>
                  </a:lnTo>
                  <a:close/>
                </a:path>
                <a:path w="400050" h="326389">
                  <a:moveTo>
                    <a:pt x="400050" y="6476"/>
                  </a:moveTo>
                  <a:lnTo>
                    <a:pt x="396239" y="6476"/>
                  </a:lnTo>
                  <a:lnTo>
                    <a:pt x="396239" y="10159"/>
                  </a:lnTo>
                  <a:lnTo>
                    <a:pt x="400050" y="10159"/>
                  </a:lnTo>
                  <a:lnTo>
                    <a:pt x="400050" y="6476"/>
                  </a:lnTo>
                  <a:close/>
                </a:path>
                <a:path w="400050" h="326389">
                  <a:moveTo>
                    <a:pt x="2539" y="3809"/>
                  </a:moveTo>
                  <a:lnTo>
                    <a:pt x="1269" y="3809"/>
                  </a:lnTo>
                  <a:lnTo>
                    <a:pt x="1269" y="5206"/>
                  </a:lnTo>
                  <a:lnTo>
                    <a:pt x="0" y="5206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936"/>
                  </a:lnTo>
                  <a:lnTo>
                    <a:pt x="2539" y="3936"/>
                  </a:lnTo>
                  <a:close/>
                </a:path>
                <a:path w="400050" h="326389">
                  <a:moveTo>
                    <a:pt x="400050" y="3809"/>
                  </a:moveTo>
                  <a:lnTo>
                    <a:pt x="398779" y="3809"/>
                  </a:lnTo>
                  <a:lnTo>
                    <a:pt x="396239" y="3936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3809"/>
                  </a:lnTo>
                  <a:close/>
                </a:path>
                <a:path w="400050" h="326389">
                  <a:moveTo>
                    <a:pt x="398779" y="2666"/>
                  </a:moveTo>
                  <a:lnTo>
                    <a:pt x="2539" y="2666"/>
                  </a:lnTo>
                  <a:lnTo>
                    <a:pt x="2539" y="3809"/>
                  </a:lnTo>
                  <a:lnTo>
                    <a:pt x="398779" y="3809"/>
                  </a:lnTo>
                  <a:lnTo>
                    <a:pt x="398779" y="2666"/>
                  </a:lnTo>
                  <a:close/>
                </a:path>
                <a:path w="400050" h="326389">
                  <a:moveTo>
                    <a:pt x="397509" y="1269"/>
                  </a:moveTo>
                  <a:lnTo>
                    <a:pt x="3809" y="1269"/>
                  </a:lnTo>
                  <a:lnTo>
                    <a:pt x="3809" y="2666"/>
                  </a:lnTo>
                  <a:lnTo>
                    <a:pt x="397509" y="2666"/>
                  </a:lnTo>
                  <a:lnTo>
                    <a:pt x="397509" y="1269"/>
                  </a:lnTo>
                  <a:close/>
                </a:path>
                <a:path w="400050" h="326389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6240" y="1269"/>
                  </a:lnTo>
                  <a:lnTo>
                    <a:pt x="396240" y="126"/>
                  </a:lnTo>
                  <a:lnTo>
                    <a:pt x="6350" y="126"/>
                  </a:lnTo>
                  <a:close/>
                </a:path>
                <a:path w="400050" h="326389">
                  <a:moveTo>
                    <a:pt x="396240" y="0"/>
                  </a:moveTo>
                  <a:lnTo>
                    <a:pt x="394969" y="0"/>
                  </a:lnTo>
                  <a:lnTo>
                    <a:pt x="396240" y="126"/>
                  </a:lnTo>
                  <a:close/>
                </a:path>
                <a:path w="400050" h="326389">
                  <a:moveTo>
                    <a:pt x="3809" y="33020"/>
                  </a:moveTo>
                  <a:lnTo>
                    <a:pt x="0" y="3302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33020"/>
                  </a:lnTo>
                  <a:close/>
                </a:path>
                <a:path w="400050" h="326389">
                  <a:moveTo>
                    <a:pt x="400050" y="33020"/>
                  </a:moveTo>
                  <a:lnTo>
                    <a:pt x="396239" y="33020"/>
                  </a:lnTo>
                  <a:lnTo>
                    <a:pt x="396239" y="52069"/>
                  </a:lnTo>
                  <a:lnTo>
                    <a:pt x="400050" y="52069"/>
                  </a:lnTo>
                  <a:lnTo>
                    <a:pt x="400050" y="33020"/>
                  </a:lnTo>
                  <a:close/>
                </a:path>
                <a:path w="400050" h="326389">
                  <a:moveTo>
                    <a:pt x="3809" y="52070"/>
                  </a:moveTo>
                  <a:lnTo>
                    <a:pt x="0" y="5207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2070"/>
                  </a:lnTo>
                  <a:close/>
                </a:path>
                <a:path w="400050" h="326389">
                  <a:moveTo>
                    <a:pt x="400050" y="52070"/>
                  </a:moveTo>
                  <a:lnTo>
                    <a:pt x="396239" y="52070"/>
                  </a:lnTo>
                  <a:lnTo>
                    <a:pt x="396239" y="64769"/>
                  </a:lnTo>
                  <a:lnTo>
                    <a:pt x="400050" y="64769"/>
                  </a:lnTo>
                  <a:lnTo>
                    <a:pt x="400050" y="52070"/>
                  </a:lnTo>
                  <a:close/>
                </a:path>
                <a:path w="400050" h="326389">
                  <a:moveTo>
                    <a:pt x="3809" y="64770"/>
                  </a:moveTo>
                  <a:lnTo>
                    <a:pt x="0" y="6477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64770"/>
                  </a:lnTo>
                  <a:close/>
                </a:path>
                <a:path w="400050" h="326389">
                  <a:moveTo>
                    <a:pt x="400050" y="64770"/>
                  </a:moveTo>
                  <a:lnTo>
                    <a:pt x="396239" y="64770"/>
                  </a:lnTo>
                  <a:lnTo>
                    <a:pt x="396239" y="83819"/>
                  </a:lnTo>
                  <a:lnTo>
                    <a:pt x="400050" y="83819"/>
                  </a:lnTo>
                  <a:lnTo>
                    <a:pt x="400050" y="64770"/>
                  </a:lnTo>
                  <a:close/>
                </a:path>
                <a:path w="400050" h="326389">
                  <a:moveTo>
                    <a:pt x="380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3820"/>
                  </a:lnTo>
                  <a:close/>
                </a:path>
                <a:path w="400050" h="326389">
                  <a:moveTo>
                    <a:pt x="400050" y="83820"/>
                  </a:moveTo>
                  <a:lnTo>
                    <a:pt x="396239" y="83820"/>
                  </a:lnTo>
                  <a:lnTo>
                    <a:pt x="396239" y="90169"/>
                  </a:lnTo>
                  <a:lnTo>
                    <a:pt x="400050" y="90169"/>
                  </a:lnTo>
                  <a:lnTo>
                    <a:pt x="400050" y="83820"/>
                  </a:lnTo>
                  <a:close/>
                </a:path>
                <a:path w="400050" h="326389">
                  <a:moveTo>
                    <a:pt x="3809" y="90170"/>
                  </a:moveTo>
                  <a:lnTo>
                    <a:pt x="0" y="9017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90170"/>
                  </a:lnTo>
                  <a:close/>
                </a:path>
                <a:path w="400050" h="326389">
                  <a:moveTo>
                    <a:pt x="400050" y="90170"/>
                  </a:moveTo>
                  <a:lnTo>
                    <a:pt x="396239" y="90170"/>
                  </a:lnTo>
                  <a:lnTo>
                    <a:pt x="396239" y="208279"/>
                  </a:lnTo>
                  <a:lnTo>
                    <a:pt x="400050" y="208279"/>
                  </a:lnTo>
                  <a:lnTo>
                    <a:pt x="400050" y="90170"/>
                  </a:lnTo>
                  <a:close/>
                </a:path>
                <a:path w="400050" h="326389">
                  <a:moveTo>
                    <a:pt x="3809" y="208280"/>
                  </a:moveTo>
                  <a:lnTo>
                    <a:pt x="0" y="20828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08280"/>
                  </a:lnTo>
                  <a:close/>
                </a:path>
                <a:path w="400050" h="326389">
                  <a:moveTo>
                    <a:pt x="400050" y="208280"/>
                  </a:moveTo>
                  <a:lnTo>
                    <a:pt x="396239" y="208280"/>
                  </a:lnTo>
                  <a:lnTo>
                    <a:pt x="396239" y="236219"/>
                  </a:lnTo>
                  <a:lnTo>
                    <a:pt x="400050" y="236219"/>
                  </a:lnTo>
                  <a:lnTo>
                    <a:pt x="400050" y="208280"/>
                  </a:lnTo>
                  <a:close/>
                </a:path>
                <a:path w="400050" h="326389">
                  <a:moveTo>
                    <a:pt x="3809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20"/>
                  </a:lnTo>
                  <a:close/>
                </a:path>
                <a:path w="400050" h="326389">
                  <a:moveTo>
                    <a:pt x="400050" y="236220"/>
                  </a:moveTo>
                  <a:lnTo>
                    <a:pt x="396239" y="236220"/>
                  </a:lnTo>
                  <a:lnTo>
                    <a:pt x="396239" y="242569"/>
                  </a:lnTo>
                  <a:lnTo>
                    <a:pt x="400050" y="242569"/>
                  </a:lnTo>
                  <a:lnTo>
                    <a:pt x="400050" y="236220"/>
                  </a:lnTo>
                  <a:close/>
                </a:path>
                <a:path w="400050" h="326389">
                  <a:moveTo>
                    <a:pt x="3809" y="242570"/>
                  </a:moveTo>
                  <a:lnTo>
                    <a:pt x="0" y="24257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42570"/>
                  </a:lnTo>
                  <a:close/>
                </a:path>
                <a:path w="400050" h="326389">
                  <a:moveTo>
                    <a:pt x="400050" y="242570"/>
                  </a:moveTo>
                  <a:lnTo>
                    <a:pt x="396239" y="242570"/>
                  </a:lnTo>
                  <a:lnTo>
                    <a:pt x="396239" y="261619"/>
                  </a:lnTo>
                  <a:lnTo>
                    <a:pt x="400050" y="261619"/>
                  </a:lnTo>
                  <a:lnTo>
                    <a:pt x="400050" y="242570"/>
                  </a:lnTo>
                  <a:close/>
                </a:path>
                <a:path w="400050" h="326389">
                  <a:moveTo>
                    <a:pt x="380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20"/>
                  </a:lnTo>
                  <a:close/>
                </a:path>
                <a:path w="400050" h="326389">
                  <a:moveTo>
                    <a:pt x="400050" y="261620"/>
                  </a:moveTo>
                  <a:lnTo>
                    <a:pt x="396239" y="261620"/>
                  </a:lnTo>
                  <a:lnTo>
                    <a:pt x="396239" y="267969"/>
                  </a:lnTo>
                  <a:lnTo>
                    <a:pt x="400050" y="267969"/>
                  </a:lnTo>
                  <a:lnTo>
                    <a:pt x="400050" y="261620"/>
                  </a:lnTo>
                  <a:close/>
                </a:path>
                <a:path w="400050" h="326389">
                  <a:moveTo>
                    <a:pt x="3809" y="267970"/>
                  </a:moveTo>
                  <a:lnTo>
                    <a:pt x="0" y="26797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67970"/>
                  </a:lnTo>
                  <a:close/>
                </a:path>
                <a:path w="400050" h="326389">
                  <a:moveTo>
                    <a:pt x="400050" y="267970"/>
                  </a:moveTo>
                  <a:lnTo>
                    <a:pt x="396239" y="267970"/>
                  </a:lnTo>
                  <a:lnTo>
                    <a:pt x="396239" y="293369"/>
                  </a:lnTo>
                  <a:lnTo>
                    <a:pt x="400050" y="293369"/>
                  </a:lnTo>
                  <a:lnTo>
                    <a:pt x="400050" y="267970"/>
                  </a:lnTo>
                  <a:close/>
                </a:path>
                <a:path w="400050" h="326389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5119"/>
                  </a:lnTo>
                  <a:close/>
                </a:path>
                <a:path w="400050" h="326389">
                  <a:moveTo>
                    <a:pt x="400050" y="323976"/>
                  </a:moveTo>
                  <a:lnTo>
                    <a:pt x="1269" y="323976"/>
                  </a:lnTo>
                  <a:lnTo>
                    <a:pt x="1269" y="325119"/>
                  </a:lnTo>
                  <a:lnTo>
                    <a:pt x="400050" y="325119"/>
                  </a:lnTo>
                  <a:lnTo>
                    <a:pt x="400050" y="323976"/>
                  </a:lnTo>
                  <a:close/>
                </a:path>
                <a:path w="400050" h="326389">
                  <a:moveTo>
                    <a:pt x="3809" y="321436"/>
                  </a:moveTo>
                  <a:lnTo>
                    <a:pt x="0" y="321436"/>
                  </a:lnTo>
                  <a:lnTo>
                    <a:pt x="0" y="323976"/>
                  </a:lnTo>
                  <a:lnTo>
                    <a:pt x="1269" y="323976"/>
                  </a:lnTo>
                  <a:lnTo>
                    <a:pt x="1269" y="323849"/>
                  </a:lnTo>
                  <a:lnTo>
                    <a:pt x="400050" y="323849"/>
                  </a:lnTo>
                  <a:lnTo>
                    <a:pt x="400050" y="322579"/>
                  </a:lnTo>
                  <a:lnTo>
                    <a:pt x="3809" y="322579"/>
                  </a:lnTo>
                  <a:lnTo>
                    <a:pt x="3809" y="321436"/>
                  </a:lnTo>
                  <a:close/>
                </a:path>
                <a:path w="400050" h="326389">
                  <a:moveTo>
                    <a:pt x="400050" y="321436"/>
                  </a:moveTo>
                  <a:lnTo>
                    <a:pt x="396239" y="321436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21436"/>
                  </a:lnTo>
                  <a:close/>
                </a:path>
                <a:path w="400050" h="326389">
                  <a:moveTo>
                    <a:pt x="3809" y="317626"/>
                  </a:moveTo>
                  <a:lnTo>
                    <a:pt x="0" y="317626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7626"/>
                  </a:lnTo>
                  <a:close/>
                </a:path>
                <a:path w="400050" h="326389">
                  <a:moveTo>
                    <a:pt x="400050" y="317626"/>
                  </a:moveTo>
                  <a:lnTo>
                    <a:pt x="396239" y="317626"/>
                  </a:lnTo>
                  <a:lnTo>
                    <a:pt x="396239" y="321309"/>
                  </a:lnTo>
                  <a:lnTo>
                    <a:pt x="400050" y="321309"/>
                  </a:lnTo>
                  <a:lnTo>
                    <a:pt x="400050" y="317626"/>
                  </a:lnTo>
                  <a:close/>
                </a:path>
                <a:path w="400050" h="326389">
                  <a:moveTo>
                    <a:pt x="3809" y="315086"/>
                  </a:moveTo>
                  <a:lnTo>
                    <a:pt x="0" y="315086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5086"/>
                  </a:lnTo>
                  <a:close/>
                </a:path>
                <a:path w="400050" h="326389">
                  <a:moveTo>
                    <a:pt x="400050" y="315086"/>
                  </a:moveTo>
                  <a:lnTo>
                    <a:pt x="396239" y="315086"/>
                  </a:lnTo>
                  <a:lnTo>
                    <a:pt x="396239" y="317499"/>
                  </a:lnTo>
                  <a:lnTo>
                    <a:pt x="400050" y="317499"/>
                  </a:lnTo>
                  <a:lnTo>
                    <a:pt x="400050" y="315086"/>
                  </a:lnTo>
                  <a:close/>
                </a:path>
                <a:path w="400050" h="326389">
                  <a:moveTo>
                    <a:pt x="3809" y="311276"/>
                  </a:moveTo>
                  <a:lnTo>
                    <a:pt x="0" y="311276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1276"/>
                  </a:lnTo>
                  <a:close/>
                </a:path>
                <a:path w="400050" h="326389">
                  <a:moveTo>
                    <a:pt x="400050" y="311276"/>
                  </a:moveTo>
                  <a:lnTo>
                    <a:pt x="396239" y="311276"/>
                  </a:lnTo>
                  <a:lnTo>
                    <a:pt x="396239" y="314959"/>
                  </a:lnTo>
                  <a:lnTo>
                    <a:pt x="400050" y="314959"/>
                  </a:lnTo>
                  <a:lnTo>
                    <a:pt x="400050" y="311276"/>
                  </a:lnTo>
                  <a:close/>
                </a:path>
                <a:path w="400050" h="326389">
                  <a:moveTo>
                    <a:pt x="3809" y="308736"/>
                  </a:moveTo>
                  <a:lnTo>
                    <a:pt x="0" y="308736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8736"/>
                  </a:lnTo>
                  <a:close/>
                </a:path>
                <a:path w="400050" h="326389">
                  <a:moveTo>
                    <a:pt x="400050" y="308736"/>
                  </a:moveTo>
                  <a:lnTo>
                    <a:pt x="396239" y="308736"/>
                  </a:lnTo>
                  <a:lnTo>
                    <a:pt x="396239" y="311149"/>
                  </a:lnTo>
                  <a:lnTo>
                    <a:pt x="400050" y="311149"/>
                  </a:lnTo>
                  <a:lnTo>
                    <a:pt x="400050" y="308736"/>
                  </a:lnTo>
                  <a:close/>
                </a:path>
                <a:path w="400050" h="326389">
                  <a:moveTo>
                    <a:pt x="3809" y="304926"/>
                  </a:moveTo>
                  <a:lnTo>
                    <a:pt x="0" y="304926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4926"/>
                  </a:lnTo>
                  <a:close/>
                </a:path>
                <a:path w="400050" h="326389">
                  <a:moveTo>
                    <a:pt x="400050" y="304926"/>
                  </a:moveTo>
                  <a:lnTo>
                    <a:pt x="396239" y="304926"/>
                  </a:lnTo>
                  <a:lnTo>
                    <a:pt x="396239" y="308609"/>
                  </a:lnTo>
                  <a:lnTo>
                    <a:pt x="400050" y="308609"/>
                  </a:lnTo>
                  <a:lnTo>
                    <a:pt x="400050" y="304926"/>
                  </a:lnTo>
                  <a:close/>
                </a:path>
                <a:path w="400050" h="326389">
                  <a:moveTo>
                    <a:pt x="3809" y="302386"/>
                  </a:moveTo>
                  <a:lnTo>
                    <a:pt x="0" y="302386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2386"/>
                  </a:lnTo>
                  <a:close/>
                </a:path>
                <a:path w="400050" h="326389">
                  <a:moveTo>
                    <a:pt x="400050" y="302386"/>
                  </a:moveTo>
                  <a:lnTo>
                    <a:pt x="396239" y="302386"/>
                  </a:lnTo>
                  <a:lnTo>
                    <a:pt x="396239" y="304799"/>
                  </a:lnTo>
                  <a:lnTo>
                    <a:pt x="400050" y="304799"/>
                  </a:lnTo>
                  <a:lnTo>
                    <a:pt x="400050" y="302386"/>
                  </a:lnTo>
                  <a:close/>
                </a:path>
                <a:path w="400050" h="326389">
                  <a:moveTo>
                    <a:pt x="3809" y="298576"/>
                  </a:moveTo>
                  <a:lnTo>
                    <a:pt x="0" y="298576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8576"/>
                  </a:lnTo>
                  <a:close/>
                </a:path>
                <a:path w="400050" h="326389">
                  <a:moveTo>
                    <a:pt x="400050" y="298576"/>
                  </a:moveTo>
                  <a:lnTo>
                    <a:pt x="396239" y="298576"/>
                  </a:lnTo>
                  <a:lnTo>
                    <a:pt x="396239" y="302259"/>
                  </a:lnTo>
                  <a:lnTo>
                    <a:pt x="400050" y="302259"/>
                  </a:lnTo>
                  <a:lnTo>
                    <a:pt x="400050" y="298576"/>
                  </a:lnTo>
                  <a:close/>
                </a:path>
                <a:path w="400050" h="326389">
                  <a:moveTo>
                    <a:pt x="3809" y="296036"/>
                  </a:moveTo>
                  <a:lnTo>
                    <a:pt x="0" y="296036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6036"/>
                  </a:lnTo>
                  <a:close/>
                </a:path>
                <a:path w="400050" h="326389">
                  <a:moveTo>
                    <a:pt x="400050" y="296036"/>
                  </a:moveTo>
                  <a:lnTo>
                    <a:pt x="396239" y="296036"/>
                  </a:lnTo>
                  <a:lnTo>
                    <a:pt x="396239" y="298449"/>
                  </a:lnTo>
                  <a:lnTo>
                    <a:pt x="400050" y="298449"/>
                  </a:lnTo>
                  <a:lnTo>
                    <a:pt x="400050" y="296036"/>
                  </a:lnTo>
                  <a:close/>
                </a:path>
                <a:path w="400050" h="326389">
                  <a:moveTo>
                    <a:pt x="3809" y="293496"/>
                  </a:moveTo>
                  <a:lnTo>
                    <a:pt x="0" y="293496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3496"/>
                  </a:lnTo>
                  <a:close/>
                </a:path>
                <a:path w="400050" h="326389">
                  <a:moveTo>
                    <a:pt x="400050" y="293496"/>
                  </a:moveTo>
                  <a:lnTo>
                    <a:pt x="396239" y="293496"/>
                  </a:lnTo>
                  <a:lnTo>
                    <a:pt x="396239" y="295909"/>
                  </a:lnTo>
                  <a:lnTo>
                    <a:pt x="400050" y="295909"/>
                  </a:lnTo>
                  <a:lnTo>
                    <a:pt x="400050" y="293496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218690" y="2084197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69">
                  <a:moveTo>
                    <a:pt x="3810" y="27940"/>
                  </a:moveTo>
                  <a:lnTo>
                    <a:pt x="0" y="27940"/>
                  </a:lnTo>
                  <a:lnTo>
                    <a:pt x="0" y="29083"/>
                  </a:lnTo>
                  <a:lnTo>
                    <a:pt x="3810" y="29083"/>
                  </a:lnTo>
                  <a:lnTo>
                    <a:pt x="3810" y="27940"/>
                  </a:lnTo>
                  <a:close/>
                </a:path>
                <a:path w="392430" h="318769">
                  <a:moveTo>
                    <a:pt x="392430" y="27940"/>
                  </a:moveTo>
                  <a:lnTo>
                    <a:pt x="388620" y="27940"/>
                  </a:lnTo>
                  <a:lnTo>
                    <a:pt x="388620" y="29083"/>
                  </a:lnTo>
                  <a:lnTo>
                    <a:pt x="392430" y="29083"/>
                  </a:lnTo>
                  <a:lnTo>
                    <a:pt x="392430" y="27940"/>
                  </a:lnTo>
                  <a:close/>
                </a:path>
                <a:path w="392430" h="318769">
                  <a:moveTo>
                    <a:pt x="3810" y="25400"/>
                  </a:moveTo>
                  <a:lnTo>
                    <a:pt x="0" y="25400"/>
                  </a:lnTo>
                  <a:lnTo>
                    <a:pt x="0" y="27812"/>
                  </a:lnTo>
                  <a:lnTo>
                    <a:pt x="3810" y="27812"/>
                  </a:lnTo>
                  <a:lnTo>
                    <a:pt x="3810" y="25400"/>
                  </a:lnTo>
                  <a:close/>
                </a:path>
                <a:path w="392430" h="318769">
                  <a:moveTo>
                    <a:pt x="392430" y="25400"/>
                  </a:moveTo>
                  <a:lnTo>
                    <a:pt x="388620" y="25400"/>
                  </a:lnTo>
                  <a:lnTo>
                    <a:pt x="388620" y="27812"/>
                  </a:lnTo>
                  <a:lnTo>
                    <a:pt x="392430" y="27812"/>
                  </a:lnTo>
                  <a:lnTo>
                    <a:pt x="392430" y="25400"/>
                  </a:lnTo>
                  <a:close/>
                </a:path>
                <a:path w="392430" h="318769">
                  <a:moveTo>
                    <a:pt x="3810" y="21590"/>
                  </a:moveTo>
                  <a:lnTo>
                    <a:pt x="0" y="21590"/>
                  </a:lnTo>
                  <a:lnTo>
                    <a:pt x="0" y="25273"/>
                  </a:lnTo>
                  <a:lnTo>
                    <a:pt x="3810" y="25273"/>
                  </a:lnTo>
                  <a:lnTo>
                    <a:pt x="3810" y="21590"/>
                  </a:lnTo>
                  <a:close/>
                </a:path>
                <a:path w="392430" h="318769">
                  <a:moveTo>
                    <a:pt x="392430" y="21590"/>
                  </a:moveTo>
                  <a:lnTo>
                    <a:pt x="388620" y="21590"/>
                  </a:lnTo>
                  <a:lnTo>
                    <a:pt x="388620" y="25273"/>
                  </a:lnTo>
                  <a:lnTo>
                    <a:pt x="392430" y="25273"/>
                  </a:lnTo>
                  <a:lnTo>
                    <a:pt x="392430" y="21590"/>
                  </a:lnTo>
                  <a:close/>
                </a:path>
                <a:path w="392430" h="318769">
                  <a:moveTo>
                    <a:pt x="3810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3810" y="21462"/>
                  </a:lnTo>
                  <a:lnTo>
                    <a:pt x="3810" y="19050"/>
                  </a:lnTo>
                  <a:close/>
                </a:path>
                <a:path w="392430" h="31876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1462"/>
                  </a:lnTo>
                  <a:lnTo>
                    <a:pt x="392430" y="21462"/>
                  </a:lnTo>
                  <a:lnTo>
                    <a:pt x="392430" y="19050"/>
                  </a:lnTo>
                  <a:close/>
                </a:path>
                <a:path w="392430" h="318769">
                  <a:moveTo>
                    <a:pt x="3810" y="15240"/>
                  </a:moveTo>
                  <a:lnTo>
                    <a:pt x="0" y="15240"/>
                  </a:lnTo>
                  <a:lnTo>
                    <a:pt x="0" y="18923"/>
                  </a:lnTo>
                  <a:lnTo>
                    <a:pt x="3810" y="18923"/>
                  </a:lnTo>
                  <a:lnTo>
                    <a:pt x="3810" y="15240"/>
                  </a:lnTo>
                  <a:close/>
                </a:path>
                <a:path w="392430" h="318769">
                  <a:moveTo>
                    <a:pt x="392430" y="15240"/>
                  </a:moveTo>
                  <a:lnTo>
                    <a:pt x="388620" y="15240"/>
                  </a:lnTo>
                  <a:lnTo>
                    <a:pt x="388620" y="18923"/>
                  </a:lnTo>
                  <a:lnTo>
                    <a:pt x="392430" y="18923"/>
                  </a:lnTo>
                  <a:lnTo>
                    <a:pt x="392430" y="15240"/>
                  </a:lnTo>
                  <a:close/>
                </a:path>
                <a:path w="392430" h="318769">
                  <a:moveTo>
                    <a:pt x="3810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10" y="15112"/>
                  </a:lnTo>
                  <a:lnTo>
                    <a:pt x="3810" y="12700"/>
                  </a:lnTo>
                  <a:close/>
                </a:path>
                <a:path w="392430" h="31876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5112"/>
                  </a:lnTo>
                  <a:lnTo>
                    <a:pt x="392430" y="15112"/>
                  </a:lnTo>
                  <a:lnTo>
                    <a:pt x="392430" y="12700"/>
                  </a:lnTo>
                  <a:close/>
                </a:path>
                <a:path w="392430" h="318769">
                  <a:moveTo>
                    <a:pt x="3810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10" y="12573"/>
                  </a:lnTo>
                  <a:lnTo>
                    <a:pt x="3810" y="8890"/>
                  </a:lnTo>
                  <a:close/>
                </a:path>
                <a:path w="392430" h="318769">
                  <a:moveTo>
                    <a:pt x="392430" y="8890"/>
                  </a:moveTo>
                  <a:lnTo>
                    <a:pt x="388620" y="8890"/>
                  </a:lnTo>
                  <a:lnTo>
                    <a:pt x="388620" y="12573"/>
                  </a:lnTo>
                  <a:lnTo>
                    <a:pt x="392430" y="12573"/>
                  </a:lnTo>
                  <a:lnTo>
                    <a:pt x="392430" y="8890"/>
                  </a:lnTo>
                  <a:close/>
                </a:path>
                <a:path w="392430" h="318769">
                  <a:moveTo>
                    <a:pt x="3810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10" y="8762"/>
                  </a:lnTo>
                  <a:lnTo>
                    <a:pt x="3810" y="6350"/>
                  </a:lnTo>
                  <a:close/>
                </a:path>
                <a:path w="392430" h="31876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8762"/>
                  </a:lnTo>
                  <a:lnTo>
                    <a:pt x="392430" y="8762"/>
                  </a:lnTo>
                  <a:lnTo>
                    <a:pt x="392430" y="6350"/>
                  </a:lnTo>
                  <a:close/>
                </a:path>
                <a:path w="392430" h="318769">
                  <a:moveTo>
                    <a:pt x="392430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3683"/>
                  </a:lnTo>
                  <a:lnTo>
                    <a:pt x="392430" y="3683"/>
                  </a:lnTo>
                  <a:lnTo>
                    <a:pt x="392430" y="2540"/>
                  </a:lnTo>
                  <a:close/>
                </a:path>
                <a:path w="392430" h="318769">
                  <a:moveTo>
                    <a:pt x="392430" y="3683"/>
                  </a:moveTo>
                  <a:lnTo>
                    <a:pt x="388620" y="3683"/>
                  </a:lnTo>
                  <a:lnTo>
                    <a:pt x="388620" y="6223"/>
                  </a:lnTo>
                  <a:lnTo>
                    <a:pt x="392430" y="6223"/>
                  </a:lnTo>
                  <a:lnTo>
                    <a:pt x="392430" y="3683"/>
                  </a:lnTo>
                  <a:close/>
                </a:path>
                <a:path w="392430" h="318769">
                  <a:moveTo>
                    <a:pt x="39243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92430" y="2412"/>
                  </a:lnTo>
                  <a:lnTo>
                    <a:pt x="392430" y="0"/>
                  </a:lnTo>
                  <a:close/>
                </a:path>
                <a:path w="392430" h="318769">
                  <a:moveTo>
                    <a:pt x="3810" y="29083"/>
                  </a:moveTo>
                  <a:lnTo>
                    <a:pt x="0" y="290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29083"/>
                  </a:lnTo>
                  <a:close/>
                </a:path>
                <a:path w="392430" h="318769">
                  <a:moveTo>
                    <a:pt x="392430" y="29083"/>
                  </a:moveTo>
                  <a:lnTo>
                    <a:pt x="388620" y="29083"/>
                  </a:lnTo>
                  <a:lnTo>
                    <a:pt x="388620" y="48133"/>
                  </a:lnTo>
                  <a:lnTo>
                    <a:pt x="392430" y="48133"/>
                  </a:lnTo>
                  <a:lnTo>
                    <a:pt x="392430" y="29083"/>
                  </a:lnTo>
                  <a:close/>
                </a:path>
                <a:path w="392430" h="318769">
                  <a:moveTo>
                    <a:pt x="3810" y="48133"/>
                  </a:moveTo>
                  <a:lnTo>
                    <a:pt x="0" y="48133"/>
                  </a:lnTo>
                  <a:lnTo>
                    <a:pt x="0" y="60833"/>
                  </a:lnTo>
                  <a:lnTo>
                    <a:pt x="3810" y="60833"/>
                  </a:lnTo>
                  <a:lnTo>
                    <a:pt x="3810" y="48133"/>
                  </a:lnTo>
                  <a:close/>
                </a:path>
                <a:path w="392430" h="318769">
                  <a:moveTo>
                    <a:pt x="392430" y="48133"/>
                  </a:moveTo>
                  <a:lnTo>
                    <a:pt x="388620" y="48133"/>
                  </a:lnTo>
                  <a:lnTo>
                    <a:pt x="388620" y="60833"/>
                  </a:lnTo>
                  <a:lnTo>
                    <a:pt x="392430" y="60833"/>
                  </a:lnTo>
                  <a:lnTo>
                    <a:pt x="392430" y="48133"/>
                  </a:lnTo>
                  <a:close/>
                </a:path>
                <a:path w="392430" h="318769">
                  <a:moveTo>
                    <a:pt x="3810" y="60833"/>
                  </a:moveTo>
                  <a:lnTo>
                    <a:pt x="0" y="60833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60833"/>
                  </a:lnTo>
                  <a:close/>
                </a:path>
                <a:path w="392430" h="318769">
                  <a:moveTo>
                    <a:pt x="392430" y="60833"/>
                  </a:moveTo>
                  <a:lnTo>
                    <a:pt x="388620" y="60833"/>
                  </a:lnTo>
                  <a:lnTo>
                    <a:pt x="388620" y="79883"/>
                  </a:lnTo>
                  <a:lnTo>
                    <a:pt x="392430" y="79883"/>
                  </a:lnTo>
                  <a:lnTo>
                    <a:pt x="392430" y="60833"/>
                  </a:lnTo>
                  <a:close/>
                </a:path>
                <a:path w="392430" h="318769">
                  <a:moveTo>
                    <a:pt x="3810" y="79883"/>
                  </a:moveTo>
                  <a:lnTo>
                    <a:pt x="0" y="79883"/>
                  </a:lnTo>
                  <a:lnTo>
                    <a:pt x="0" y="86233"/>
                  </a:lnTo>
                  <a:lnTo>
                    <a:pt x="3810" y="86233"/>
                  </a:lnTo>
                  <a:lnTo>
                    <a:pt x="3810" y="79883"/>
                  </a:lnTo>
                  <a:close/>
                </a:path>
                <a:path w="392430" h="318769">
                  <a:moveTo>
                    <a:pt x="392430" y="79883"/>
                  </a:moveTo>
                  <a:lnTo>
                    <a:pt x="388620" y="79883"/>
                  </a:lnTo>
                  <a:lnTo>
                    <a:pt x="388620" y="86233"/>
                  </a:lnTo>
                  <a:lnTo>
                    <a:pt x="392430" y="86233"/>
                  </a:lnTo>
                  <a:lnTo>
                    <a:pt x="392430" y="79883"/>
                  </a:lnTo>
                  <a:close/>
                </a:path>
                <a:path w="392430" h="318769">
                  <a:moveTo>
                    <a:pt x="3810" y="86233"/>
                  </a:moveTo>
                  <a:lnTo>
                    <a:pt x="0" y="86233"/>
                  </a:lnTo>
                  <a:lnTo>
                    <a:pt x="0" y="204343"/>
                  </a:lnTo>
                  <a:lnTo>
                    <a:pt x="3810" y="204343"/>
                  </a:lnTo>
                  <a:lnTo>
                    <a:pt x="3810" y="86233"/>
                  </a:lnTo>
                  <a:close/>
                </a:path>
                <a:path w="392430" h="318769">
                  <a:moveTo>
                    <a:pt x="392430" y="86233"/>
                  </a:moveTo>
                  <a:lnTo>
                    <a:pt x="388620" y="86233"/>
                  </a:lnTo>
                  <a:lnTo>
                    <a:pt x="388620" y="204343"/>
                  </a:lnTo>
                  <a:lnTo>
                    <a:pt x="392430" y="204343"/>
                  </a:lnTo>
                  <a:lnTo>
                    <a:pt x="392430" y="86233"/>
                  </a:lnTo>
                  <a:close/>
                </a:path>
                <a:path w="392430" h="318769">
                  <a:moveTo>
                    <a:pt x="3810" y="204343"/>
                  </a:moveTo>
                  <a:lnTo>
                    <a:pt x="0" y="204343"/>
                  </a:lnTo>
                  <a:lnTo>
                    <a:pt x="0" y="232283"/>
                  </a:lnTo>
                  <a:lnTo>
                    <a:pt x="3810" y="232283"/>
                  </a:lnTo>
                  <a:lnTo>
                    <a:pt x="3810" y="204343"/>
                  </a:lnTo>
                  <a:close/>
                </a:path>
                <a:path w="392430" h="318769">
                  <a:moveTo>
                    <a:pt x="392430" y="204343"/>
                  </a:moveTo>
                  <a:lnTo>
                    <a:pt x="388620" y="204343"/>
                  </a:lnTo>
                  <a:lnTo>
                    <a:pt x="388620" y="232283"/>
                  </a:lnTo>
                  <a:lnTo>
                    <a:pt x="392430" y="232283"/>
                  </a:lnTo>
                  <a:lnTo>
                    <a:pt x="392430" y="204343"/>
                  </a:lnTo>
                  <a:close/>
                </a:path>
                <a:path w="392430" h="318769">
                  <a:moveTo>
                    <a:pt x="3810" y="232283"/>
                  </a:moveTo>
                  <a:lnTo>
                    <a:pt x="0" y="23228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232283"/>
                  </a:lnTo>
                  <a:close/>
                </a:path>
                <a:path w="392430" h="318769">
                  <a:moveTo>
                    <a:pt x="392430" y="232283"/>
                  </a:moveTo>
                  <a:lnTo>
                    <a:pt x="388620" y="232283"/>
                  </a:lnTo>
                  <a:lnTo>
                    <a:pt x="388620" y="238633"/>
                  </a:lnTo>
                  <a:lnTo>
                    <a:pt x="392430" y="238633"/>
                  </a:lnTo>
                  <a:lnTo>
                    <a:pt x="392430" y="232283"/>
                  </a:lnTo>
                  <a:close/>
                </a:path>
                <a:path w="392430" h="318769">
                  <a:moveTo>
                    <a:pt x="3810" y="238633"/>
                  </a:moveTo>
                  <a:lnTo>
                    <a:pt x="0" y="238633"/>
                  </a:lnTo>
                  <a:lnTo>
                    <a:pt x="0" y="257683"/>
                  </a:lnTo>
                  <a:lnTo>
                    <a:pt x="3810" y="257683"/>
                  </a:lnTo>
                  <a:lnTo>
                    <a:pt x="3810" y="238633"/>
                  </a:lnTo>
                  <a:close/>
                </a:path>
                <a:path w="392430" h="318769">
                  <a:moveTo>
                    <a:pt x="392430" y="238633"/>
                  </a:moveTo>
                  <a:lnTo>
                    <a:pt x="388620" y="238633"/>
                  </a:lnTo>
                  <a:lnTo>
                    <a:pt x="388620" y="257683"/>
                  </a:lnTo>
                  <a:lnTo>
                    <a:pt x="392430" y="257683"/>
                  </a:lnTo>
                  <a:lnTo>
                    <a:pt x="392430" y="238633"/>
                  </a:lnTo>
                  <a:close/>
                </a:path>
                <a:path w="392430" h="318769">
                  <a:moveTo>
                    <a:pt x="3810" y="257683"/>
                  </a:moveTo>
                  <a:lnTo>
                    <a:pt x="0" y="257683"/>
                  </a:lnTo>
                  <a:lnTo>
                    <a:pt x="0" y="264033"/>
                  </a:lnTo>
                  <a:lnTo>
                    <a:pt x="3810" y="264033"/>
                  </a:lnTo>
                  <a:lnTo>
                    <a:pt x="3810" y="257683"/>
                  </a:lnTo>
                  <a:close/>
                </a:path>
                <a:path w="392430" h="318769">
                  <a:moveTo>
                    <a:pt x="392430" y="257683"/>
                  </a:moveTo>
                  <a:lnTo>
                    <a:pt x="388620" y="257683"/>
                  </a:lnTo>
                  <a:lnTo>
                    <a:pt x="388620" y="264033"/>
                  </a:lnTo>
                  <a:lnTo>
                    <a:pt x="392430" y="264033"/>
                  </a:lnTo>
                  <a:lnTo>
                    <a:pt x="392430" y="257683"/>
                  </a:lnTo>
                  <a:close/>
                </a:path>
                <a:path w="392430" h="318769">
                  <a:moveTo>
                    <a:pt x="3810" y="264033"/>
                  </a:moveTo>
                  <a:lnTo>
                    <a:pt x="0" y="264033"/>
                  </a:lnTo>
                  <a:lnTo>
                    <a:pt x="0" y="289433"/>
                  </a:lnTo>
                  <a:lnTo>
                    <a:pt x="3810" y="289433"/>
                  </a:lnTo>
                  <a:lnTo>
                    <a:pt x="3810" y="264033"/>
                  </a:lnTo>
                  <a:close/>
                </a:path>
                <a:path w="392430" h="318769">
                  <a:moveTo>
                    <a:pt x="392430" y="264033"/>
                  </a:moveTo>
                  <a:lnTo>
                    <a:pt x="388620" y="264033"/>
                  </a:lnTo>
                  <a:lnTo>
                    <a:pt x="388620" y="289433"/>
                  </a:lnTo>
                  <a:lnTo>
                    <a:pt x="392430" y="289433"/>
                  </a:lnTo>
                  <a:lnTo>
                    <a:pt x="392430" y="264033"/>
                  </a:lnTo>
                  <a:close/>
                </a:path>
                <a:path w="392430" h="318769">
                  <a:moveTo>
                    <a:pt x="392430" y="317500"/>
                  </a:moveTo>
                  <a:lnTo>
                    <a:pt x="0" y="317500"/>
                  </a:lnTo>
                  <a:lnTo>
                    <a:pt x="0" y="318643"/>
                  </a:lnTo>
                  <a:lnTo>
                    <a:pt x="392430" y="318643"/>
                  </a:lnTo>
                  <a:lnTo>
                    <a:pt x="392430" y="317500"/>
                  </a:lnTo>
                  <a:close/>
                </a:path>
                <a:path w="392430" h="318769">
                  <a:moveTo>
                    <a:pt x="3810" y="313690"/>
                  </a:moveTo>
                  <a:lnTo>
                    <a:pt x="0" y="313690"/>
                  </a:lnTo>
                  <a:lnTo>
                    <a:pt x="0" y="317373"/>
                  </a:lnTo>
                  <a:lnTo>
                    <a:pt x="392430" y="317373"/>
                  </a:lnTo>
                  <a:lnTo>
                    <a:pt x="392430" y="316103"/>
                  </a:lnTo>
                  <a:lnTo>
                    <a:pt x="3810" y="316103"/>
                  </a:lnTo>
                  <a:lnTo>
                    <a:pt x="3810" y="313690"/>
                  </a:lnTo>
                  <a:close/>
                </a:path>
                <a:path w="392430" h="318769">
                  <a:moveTo>
                    <a:pt x="392430" y="313690"/>
                  </a:moveTo>
                  <a:lnTo>
                    <a:pt x="388620" y="313690"/>
                  </a:lnTo>
                  <a:lnTo>
                    <a:pt x="388620" y="316103"/>
                  </a:lnTo>
                  <a:lnTo>
                    <a:pt x="392430" y="316103"/>
                  </a:lnTo>
                  <a:lnTo>
                    <a:pt x="392430" y="313690"/>
                  </a:lnTo>
                  <a:close/>
                </a:path>
                <a:path w="392430" h="318769">
                  <a:moveTo>
                    <a:pt x="3810" y="311150"/>
                  </a:moveTo>
                  <a:lnTo>
                    <a:pt x="0" y="311150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11150"/>
                  </a:lnTo>
                  <a:close/>
                </a:path>
                <a:path w="392430" h="318769">
                  <a:moveTo>
                    <a:pt x="392430" y="311150"/>
                  </a:moveTo>
                  <a:lnTo>
                    <a:pt x="388620" y="311150"/>
                  </a:lnTo>
                  <a:lnTo>
                    <a:pt x="388620" y="313563"/>
                  </a:lnTo>
                  <a:lnTo>
                    <a:pt x="392430" y="313563"/>
                  </a:lnTo>
                  <a:lnTo>
                    <a:pt x="392430" y="311150"/>
                  </a:lnTo>
                  <a:close/>
                </a:path>
                <a:path w="392430" h="318769">
                  <a:moveTo>
                    <a:pt x="3810" y="307340"/>
                  </a:moveTo>
                  <a:lnTo>
                    <a:pt x="0" y="307340"/>
                  </a:lnTo>
                  <a:lnTo>
                    <a:pt x="0" y="311023"/>
                  </a:lnTo>
                  <a:lnTo>
                    <a:pt x="3810" y="311023"/>
                  </a:lnTo>
                  <a:lnTo>
                    <a:pt x="3810" y="307340"/>
                  </a:lnTo>
                  <a:close/>
                </a:path>
                <a:path w="392430" h="318769">
                  <a:moveTo>
                    <a:pt x="392430" y="307340"/>
                  </a:moveTo>
                  <a:lnTo>
                    <a:pt x="388620" y="307340"/>
                  </a:lnTo>
                  <a:lnTo>
                    <a:pt x="388620" y="311023"/>
                  </a:lnTo>
                  <a:lnTo>
                    <a:pt x="392430" y="311023"/>
                  </a:lnTo>
                  <a:lnTo>
                    <a:pt x="392430" y="307340"/>
                  </a:lnTo>
                  <a:close/>
                </a:path>
                <a:path w="392430" h="318769">
                  <a:moveTo>
                    <a:pt x="3810" y="304800"/>
                  </a:moveTo>
                  <a:lnTo>
                    <a:pt x="0" y="304800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304800"/>
                  </a:lnTo>
                  <a:close/>
                </a:path>
                <a:path w="392430" h="318769">
                  <a:moveTo>
                    <a:pt x="392430" y="304800"/>
                  </a:moveTo>
                  <a:lnTo>
                    <a:pt x="388620" y="304800"/>
                  </a:lnTo>
                  <a:lnTo>
                    <a:pt x="388620" y="307213"/>
                  </a:lnTo>
                  <a:lnTo>
                    <a:pt x="392430" y="307213"/>
                  </a:lnTo>
                  <a:lnTo>
                    <a:pt x="392430" y="304800"/>
                  </a:lnTo>
                  <a:close/>
                </a:path>
                <a:path w="392430" h="318769">
                  <a:moveTo>
                    <a:pt x="3810" y="300990"/>
                  </a:moveTo>
                  <a:lnTo>
                    <a:pt x="0" y="300990"/>
                  </a:lnTo>
                  <a:lnTo>
                    <a:pt x="0" y="304673"/>
                  </a:lnTo>
                  <a:lnTo>
                    <a:pt x="3810" y="304673"/>
                  </a:lnTo>
                  <a:lnTo>
                    <a:pt x="3810" y="300990"/>
                  </a:lnTo>
                  <a:close/>
                </a:path>
                <a:path w="392430" h="318769">
                  <a:moveTo>
                    <a:pt x="392430" y="300990"/>
                  </a:moveTo>
                  <a:lnTo>
                    <a:pt x="388620" y="300990"/>
                  </a:lnTo>
                  <a:lnTo>
                    <a:pt x="388620" y="304673"/>
                  </a:lnTo>
                  <a:lnTo>
                    <a:pt x="392430" y="304673"/>
                  </a:lnTo>
                  <a:lnTo>
                    <a:pt x="392430" y="300990"/>
                  </a:lnTo>
                  <a:close/>
                </a:path>
                <a:path w="392430" h="318769">
                  <a:moveTo>
                    <a:pt x="3810" y="298450"/>
                  </a:moveTo>
                  <a:lnTo>
                    <a:pt x="0" y="298450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98450"/>
                  </a:lnTo>
                  <a:close/>
                </a:path>
                <a:path w="392430" h="318769">
                  <a:moveTo>
                    <a:pt x="392430" y="298450"/>
                  </a:moveTo>
                  <a:lnTo>
                    <a:pt x="388620" y="298450"/>
                  </a:lnTo>
                  <a:lnTo>
                    <a:pt x="388620" y="300863"/>
                  </a:lnTo>
                  <a:lnTo>
                    <a:pt x="392430" y="300863"/>
                  </a:lnTo>
                  <a:lnTo>
                    <a:pt x="392430" y="298450"/>
                  </a:lnTo>
                  <a:close/>
                </a:path>
                <a:path w="392430" h="318769">
                  <a:moveTo>
                    <a:pt x="3810" y="294640"/>
                  </a:moveTo>
                  <a:lnTo>
                    <a:pt x="0" y="294640"/>
                  </a:lnTo>
                  <a:lnTo>
                    <a:pt x="0" y="298323"/>
                  </a:lnTo>
                  <a:lnTo>
                    <a:pt x="3810" y="298323"/>
                  </a:lnTo>
                  <a:lnTo>
                    <a:pt x="3810" y="294640"/>
                  </a:lnTo>
                  <a:close/>
                </a:path>
                <a:path w="392430" h="318769">
                  <a:moveTo>
                    <a:pt x="392430" y="294640"/>
                  </a:moveTo>
                  <a:lnTo>
                    <a:pt x="388620" y="294640"/>
                  </a:lnTo>
                  <a:lnTo>
                    <a:pt x="388620" y="298323"/>
                  </a:lnTo>
                  <a:lnTo>
                    <a:pt x="392430" y="298323"/>
                  </a:lnTo>
                  <a:lnTo>
                    <a:pt x="392430" y="294640"/>
                  </a:lnTo>
                  <a:close/>
                </a:path>
                <a:path w="392430" h="318769">
                  <a:moveTo>
                    <a:pt x="3810" y="292100"/>
                  </a:moveTo>
                  <a:lnTo>
                    <a:pt x="0" y="292100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92100"/>
                  </a:lnTo>
                  <a:close/>
                </a:path>
                <a:path w="392430" h="318769">
                  <a:moveTo>
                    <a:pt x="392430" y="292100"/>
                  </a:moveTo>
                  <a:lnTo>
                    <a:pt x="388620" y="292100"/>
                  </a:lnTo>
                  <a:lnTo>
                    <a:pt x="388620" y="294513"/>
                  </a:lnTo>
                  <a:lnTo>
                    <a:pt x="392430" y="294513"/>
                  </a:lnTo>
                  <a:lnTo>
                    <a:pt x="392430" y="292100"/>
                  </a:lnTo>
                  <a:close/>
                </a:path>
                <a:path w="392430" h="318769">
                  <a:moveTo>
                    <a:pt x="3810" y="289560"/>
                  </a:moveTo>
                  <a:lnTo>
                    <a:pt x="0" y="289560"/>
                  </a:lnTo>
                  <a:lnTo>
                    <a:pt x="0" y="291973"/>
                  </a:lnTo>
                  <a:lnTo>
                    <a:pt x="3810" y="291973"/>
                  </a:lnTo>
                  <a:lnTo>
                    <a:pt x="3810" y="289560"/>
                  </a:lnTo>
                  <a:close/>
                </a:path>
                <a:path w="392430" h="318769">
                  <a:moveTo>
                    <a:pt x="392430" y="289560"/>
                  </a:moveTo>
                  <a:lnTo>
                    <a:pt x="388620" y="289560"/>
                  </a:lnTo>
                  <a:lnTo>
                    <a:pt x="388620" y="291973"/>
                  </a:lnTo>
                  <a:lnTo>
                    <a:pt x="392430" y="291973"/>
                  </a:lnTo>
                  <a:lnTo>
                    <a:pt x="392430" y="28956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222500" y="2087880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19">
                  <a:moveTo>
                    <a:pt x="2539" y="24257"/>
                  </a:moveTo>
                  <a:lnTo>
                    <a:pt x="0" y="24257"/>
                  </a:lnTo>
                  <a:lnTo>
                    <a:pt x="0" y="25400"/>
                  </a:lnTo>
                  <a:lnTo>
                    <a:pt x="2539" y="25400"/>
                  </a:lnTo>
                  <a:lnTo>
                    <a:pt x="2539" y="24257"/>
                  </a:lnTo>
                  <a:close/>
                </a:path>
                <a:path w="384810" h="312419">
                  <a:moveTo>
                    <a:pt x="384810" y="24257"/>
                  </a:moveTo>
                  <a:lnTo>
                    <a:pt x="381000" y="24257"/>
                  </a:lnTo>
                  <a:lnTo>
                    <a:pt x="381000" y="25400"/>
                  </a:lnTo>
                  <a:lnTo>
                    <a:pt x="384810" y="25400"/>
                  </a:lnTo>
                  <a:lnTo>
                    <a:pt x="384810" y="24257"/>
                  </a:lnTo>
                  <a:close/>
                </a:path>
                <a:path w="384810" h="312419">
                  <a:moveTo>
                    <a:pt x="2539" y="21716"/>
                  </a:moveTo>
                  <a:lnTo>
                    <a:pt x="0" y="21716"/>
                  </a:lnTo>
                  <a:lnTo>
                    <a:pt x="0" y="24129"/>
                  </a:lnTo>
                  <a:lnTo>
                    <a:pt x="2539" y="24129"/>
                  </a:lnTo>
                  <a:lnTo>
                    <a:pt x="2539" y="21716"/>
                  </a:lnTo>
                  <a:close/>
                </a:path>
                <a:path w="384810" h="312419">
                  <a:moveTo>
                    <a:pt x="384810" y="21716"/>
                  </a:moveTo>
                  <a:lnTo>
                    <a:pt x="381000" y="21716"/>
                  </a:lnTo>
                  <a:lnTo>
                    <a:pt x="381000" y="24129"/>
                  </a:lnTo>
                  <a:lnTo>
                    <a:pt x="384810" y="24129"/>
                  </a:lnTo>
                  <a:lnTo>
                    <a:pt x="384810" y="21716"/>
                  </a:lnTo>
                  <a:close/>
                </a:path>
                <a:path w="384810" h="312419">
                  <a:moveTo>
                    <a:pt x="2539" y="17907"/>
                  </a:moveTo>
                  <a:lnTo>
                    <a:pt x="0" y="17907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7907"/>
                  </a:lnTo>
                  <a:close/>
                </a:path>
                <a:path w="384810" h="312419">
                  <a:moveTo>
                    <a:pt x="384810" y="17907"/>
                  </a:moveTo>
                  <a:lnTo>
                    <a:pt x="381000" y="17907"/>
                  </a:lnTo>
                  <a:lnTo>
                    <a:pt x="381000" y="21589"/>
                  </a:lnTo>
                  <a:lnTo>
                    <a:pt x="384810" y="21589"/>
                  </a:lnTo>
                  <a:lnTo>
                    <a:pt x="384810" y="17907"/>
                  </a:lnTo>
                  <a:close/>
                </a:path>
                <a:path w="384810" h="312419">
                  <a:moveTo>
                    <a:pt x="2539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15366"/>
                  </a:lnTo>
                  <a:close/>
                </a:path>
                <a:path w="384810" h="312419">
                  <a:moveTo>
                    <a:pt x="384810" y="15366"/>
                  </a:moveTo>
                  <a:lnTo>
                    <a:pt x="381000" y="15366"/>
                  </a:lnTo>
                  <a:lnTo>
                    <a:pt x="381000" y="17779"/>
                  </a:lnTo>
                  <a:lnTo>
                    <a:pt x="384810" y="17779"/>
                  </a:lnTo>
                  <a:lnTo>
                    <a:pt x="384810" y="15366"/>
                  </a:lnTo>
                  <a:close/>
                </a:path>
                <a:path w="384810" h="312419">
                  <a:moveTo>
                    <a:pt x="2539" y="11557"/>
                  </a:moveTo>
                  <a:lnTo>
                    <a:pt x="0" y="11557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1557"/>
                  </a:lnTo>
                  <a:close/>
                </a:path>
                <a:path w="384810" h="312419">
                  <a:moveTo>
                    <a:pt x="384810" y="11557"/>
                  </a:moveTo>
                  <a:lnTo>
                    <a:pt x="381000" y="11557"/>
                  </a:lnTo>
                  <a:lnTo>
                    <a:pt x="381000" y="15239"/>
                  </a:lnTo>
                  <a:lnTo>
                    <a:pt x="384810" y="15239"/>
                  </a:lnTo>
                  <a:lnTo>
                    <a:pt x="384810" y="11557"/>
                  </a:lnTo>
                  <a:close/>
                </a:path>
                <a:path w="384810" h="312419">
                  <a:moveTo>
                    <a:pt x="2539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9016"/>
                  </a:lnTo>
                  <a:close/>
                </a:path>
                <a:path w="384810" h="312419">
                  <a:moveTo>
                    <a:pt x="384810" y="9016"/>
                  </a:moveTo>
                  <a:lnTo>
                    <a:pt x="381000" y="9016"/>
                  </a:lnTo>
                  <a:lnTo>
                    <a:pt x="381000" y="11429"/>
                  </a:lnTo>
                  <a:lnTo>
                    <a:pt x="384810" y="11429"/>
                  </a:lnTo>
                  <a:lnTo>
                    <a:pt x="384810" y="9016"/>
                  </a:lnTo>
                  <a:close/>
                </a:path>
                <a:path w="384810" h="312419">
                  <a:moveTo>
                    <a:pt x="2539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5207"/>
                  </a:lnTo>
                  <a:close/>
                </a:path>
                <a:path w="384810" h="312419">
                  <a:moveTo>
                    <a:pt x="384810" y="5207"/>
                  </a:moveTo>
                  <a:lnTo>
                    <a:pt x="381000" y="5207"/>
                  </a:lnTo>
                  <a:lnTo>
                    <a:pt x="381000" y="8889"/>
                  </a:lnTo>
                  <a:lnTo>
                    <a:pt x="384810" y="8889"/>
                  </a:lnTo>
                  <a:lnTo>
                    <a:pt x="384810" y="5207"/>
                  </a:lnTo>
                  <a:close/>
                </a:path>
                <a:path w="384810" h="312419">
                  <a:moveTo>
                    <a:pt x="38481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10"/>
                  </a:lnTo>
                  <a:lnTo>
                    <a:pt x="384810" y="3810"/>
                  </a:lnTo>
                  <a:lnTo>
                    <a:pt x="384810" y="2666"/>
                  </a:lnTo>
                  <a:close/>
                </a:path>
                <a:path w="384810" h="312419">
                  <a:moveTo>
                    <a:pt x="384810" y="3810"/>
                  </a:moveTo>
                  <a:lnTo>
                    <a:pt x="381000" y="3810"/>
                  </a:lnTo>
                  <a:lnTo>
                    <a:pt x="381000" y="5079"/>
                  </a:lnTo>
                  <a:lnTo>
                    <a:pt x="384810" y="5079"/>
                  </a:lnTo>
                  <a:lnTo>
                    <a:pt x="384810" y="3810"/>
                  </a:lnTo>
                  <a:close/>
                </a:path>
                <a:path w="384810" h="312419">
                  <a:moveTo>
                    <a:pt x="384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4810" y="2539"/>
                  </a:lnTo>
                  <a:lnTo>
                    <a:pt x="384810" y="0"/>
                  </a:lnTo>
                  <a:close/>
                </a:path>
                <a:path w="384810" h="312419">
                  <a:moveTo>
                    <a:pt x="2539" y="25400"/>
                  </a:moveTo>
                  <a:lnTo>
                    <a:pt x="0" y="25400"/>
                  </a:lnTo>
                  <a:lnTo>
                    <a:pt x="0" y="44450"/>
                  </a:lnTo>
                  <a:lnTo>
                    <a:pt x="2539" y="44450"/>
                  </a:lnTo>
                  <a:lnTo>
                    <a:pt x="2539" y="25400"/>
                  </a:lnTo>
                  <a:close/>
                </a:path>
                <a:path w="384810" h="312419">
                  <a:moveTo>
                    <a:pt x="384810" y="25400"/>
                  </a:moveTo>
                  <a:lnTo>
                    <a:pt x="381000" y="25400"/>
                  </a:lnTo>
                  <a:lnTo>
                    <a:pt x="381000" y="44450"/>
                  </a:lnTo>
                  <a:lnTo>
                    <a:pt x="384810" y="44450"/>
                  </a:lnTo>
                  <a:lnTo>
                    <a:pt x="384810" y="25400"/>
                  </a:lnTo>
                  <a:close/>
                </a:path>
                <a:path w="384810" h="312419">
                  <a:moveTo>
                    <a:pt x="2539" y="44450"/>
                  </a:moveTo>
                  <a:lnTo>
                    <a:pt x="0" y="44450"/>
                  </a:lnTo>
                  <a:lnTo>
                    <a:pt x="0" y="57150"/>
                  </a:lnTo>
                  <a:lnTo>
                    <a:pt x="2539" y="57150"/>
                  </a:lnTo>
                  <a:lnTo>
                    <a:pt x="2539" y="44450"/>
                  </a:lnTo>
                  <a:close/>
                </a:path>
                <a:path w="384810" h="312419">
                  <a:moveTo>
                    <a:pt x="384810" y="44450"/>
                  </a:moveTo>
                  <a:lnTo>
                    <a:pt x="381000" y="44450"/>
                  </a:lnTo>
                  <a:lnTo>
                    <a:pt x="381000" y="57150"/>
                  </a:lnTo>
                  <a:lnTo>
                    <a:pt x="384810" y="57150"/>
                  </a:lnTo>
                  <a:lnTo>
                    <a:pt x="384810" y="44450"/>
                  </a:lnTo>
                  <a:close/>
                </a:path>
                <a:path w="384810" h="312419">
                  <a:moveTo>
                    <a:pt x="2539" y="57150"/>
                  </a:moveTo>
                  <a:lnTo>
                    <a:pt x="0" y="57150"/>
                  </a:lnTo>
                  <a:lnTo>
                    <a:pt x="0" y="76200"/>
                  </a:lnTo>
                  <a:lnTo>
                    <a:pt x="2539" y="76200"/>
                  </a:lnTo>
                  <a:lnTo>
                    <a:pt x="2539" y="57150"/>
                  </a:lnTo>
                  <a:close/>
                </a:path>
                <a:path w="384810" h="312419">
                  <a:moveTo>
                    <a:pt x="384810" y="57150"/>
                  </a:moveTo>
                  <a:lnTo>
                    <a:pt x="381000" y="57150"/>
                  </a:lnTo>
                  <a:lnTo>
                    <a:pt x="381000" y="76200"/>
                  </a:lnTo>
                  <a:lnTo>
                    <a:pt x="384810" y="76200"/>
                  </a:lnTo>
                  <a:lnTo>
                    <a:pt x="384810" y="57150"/>
                  </a:lnTo>
                  <a:close/>
                </a:path>
                <a:path w="384810" h="312419">
                  <a:moveTo>
                    <a:pt x="2539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2539" y="82550"/>
                  </a:lnTo>
                  <a:lnTo>
                    <a:pt x="2539" y="76200"/>
                  </a:lnTo>
                  <a:close/>
                </a:path>
                <a:path w="384810" h="312419">
                  <a:moveTo>
                    <a:pt x="384810" y="76200"/>
                  </a:moveTo>
                  <a:lnTo>
                    <a:pt x="381000" y="76200"/>
                  </a:lnTo>
                  <a:lnTo>
                    <a:pt x="381000" y="82550"/>
                  </a:lnTo>
                  <a:lnTo>
                    <a:pt x="384810" y="82550"/>
                  </a:lnTo>
                  <a:lnTo>
                    <a:pt x="384810" y="76200"/>
                  </a:lnTo>
                  <a:close/>
                </a:path>
                <a:path w="384810" h="312419">
                  <a:moveTo>
                    <a:pt x="2539" y="82550"/>
                  </a:moveTo>
                  <a:lnTo>
                    <a:pt x="0" y="82550"/>
                  </a:lnTo>
                  <a:lnTo>
                    <a:pt x="0" y="200660"/>
                  </a:lnTo>
                  <a:lnTo>
                    <a:pt x="2539" y="200660"/>
                  </a:lnTo>
                  <a:lnTo>
                    <a:pt x="2539" y="82550"/>
                  </a:lnTo>
                  <a:close/>
                </a:path>
                <a:path w="384810" h="312419">
                  <a:moveTo>
                    <a:pt x="384810" y="82550"/>
                  </a:moveTo>
                  <a:lnTo>
                    <a:pt x="381000" y="82550"/>
                  </a:lnTo>
                  <a:lnTo>
                    <a:pt x="381000" y="200660"/>
                  </a:lnTo>
                  <a:lnTo>
                    <a:pt x="384810" y="200660"/>
                  </a:lnTo>
                  <a:lnTo>
                    <a:pt x="384810" y="82550"/>
                  </a:lnTo>
                  <a:close/>
                </a:path>
                <a:path w="384810" h="312419">
                  <a:moveTo>
                    <a:pt x="2539" y="200660"/>
                  </a:moveTo>
                  <a:lnTo>
                    <a:pt x="0" y="200660"/>
                  </a:lnTo>
                  <a:lnTo>
                    <a:pt x="0" y="228600"/>
                  </a:lnTo>
                  <a:lnTo>
                    <a:pt x="2539" y="228600"/>
                  </a:lnTo>
                  <a:lnTo>
                    <a:pt x="2539" y="200660"/>
                  </a:lnTo>
                  <a:close/>
                </a:path>
                <a:path w="384810" h="312419">
                  <a:moveTo>
                    <a:pt x="384810" y="200660"/>
                  </a:moveTo>
                  <a:lnTo>
                    <a:pt x="381000" y="200660"/>
                  </a:lnTo>
                  <a:lnTo>
                    <a:pt x="381000" y="228600"/>
                  </a:lnTo>
                  <a:lnTo>
                    <a:pt x="384810" y="228600"/>
                  </a:lnTo>
                  <a:lnTo>
                    <a:pt x="384810" y="200660"/>
                  </a:lnTo>
                  <a:close/>
                </a:path>
                <a:path w="384810" h="312419">
                  <a:moveTo>
                    <a:pt x="2539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2539" y="234950"/>
                  </a:lnTo>
                  <a:lnTo>
                    <a:pt x="2539" y="228600"/>
                  </a:lnTo>
                  <a:close/>
                </a:path>
                <a:path w="384810" h="312419">
                  <a:moveTo>
                    <a:pt x="384810" y="228600"/>
                  </a:moveTo>
                  <a:lnTo>
                    <a:pt x="381000" y="228600"/>
                  </a:lnTo>
                  <a:lnTo>
                    <a:pt x="381000" y="234950"/>
                  </a:lnTo>
                  <a:lnTo>
                    <a:pt x="384810" y="234950"/>
                  </a:lnTo>
                  <a:lnTo>
                    <a:pt x="384810" y="228600"/>
                  </a:lnTo>
                  <a:close/>
                </a:path>
                <a:path w="384810" h="312419">
                  <a:moveTo>
                    <a:pt x="2539" y="234950"/>
                  </a:moveTo>
                  <a:lnTo>
                    <a:pt x="0" y="234950"/>
                  </a:lnTo>
                  <a:lnTo>
                    <a:pt x="0" y="254000"/>
                  </a:lnTo>
                  <a:lnTo>
                    <a:pt x="2539" y="254000"/>
                  </a:lnTo>
                  <a:lnTo>
                    <a:pt x="2539" y="234950"/>
                  </a:lnTo>
                  <a:close/>
                </a:path>
                <a:path w="384810" h="312419">
                  <a:moveTo>
                    <a:pt x="384810" y="234950"/>
                  </a:moveTo>
                  <a:lnTo>
                    <a:pt x="381000" y="234950"/>
                  </a:lnTo>
                  <a:lnTo>
                    <a:pt x="381000" y="254000"/>
                  </a:lnTo>
                  <a:lnTo>
                    <a:pt x="384810" y="254000"/>
                  </a:lnTo>
                  <a:lnTo>
                    <a:pt x="384810" y="234950"/>
                  </a:lnTo>
                  <a:close/>
                </a:path>
                <a:path w="384810" h="312419">
                  <a:moveTo>
                    <a:pt x="253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2539" y="260350"/>
                  </a:lnTo>
                  <a:lnTo>
                    <a:pt x="2539" y="254000"/>
                  </a:lnTo>
                  <a:close/>
                </a:path>
                <a:path w="384810" h="312419">
                  <a:moveTo>
                    <a:pt x="384810" y="254000"/>
                  </a:moveTo>
                  <a:lnTo>
                    <a:pt x="381000" y="254000"/>
                  </a:lnTo>
                  <a:lnTo>
                    <a:pt x="381000" y="260350"/>
                  </a:lnTo>
                  <a:lnTo>
                    <a:pt x="384810" y="260350"/>
                  </a:lnTo>
                  <a:lnTo>
                    <a:pt x="384810" y="254000"/>
                  </a:lnTo>
                  <a:close/>
                </a:path>
                <a:path w="384810" h="312419">
                  <a:moveTo>
                    <a:pt x="2539" y="260350"/>
                  </a:moveTo>
                  <a:lnTo>
                    <a:pt x="0" y="260350"/>
                  </a:lnTo>
                  <a:lnTo>
                    <a:pt x="0" y="285750"/>
                  </a:lnTo>
                  <a:lnTo>
                    <a:pt x="2539" y="285750"/>
                  </a:lnTo>
                  <a:lnTo>
                    <a:pt x="2539" y="260350"/>
                  </a:lnTo>
                  <a:close/>
                </a:path>
                <a:path w="384810" h="312419">
                  <a:moveTo>
                    <a:pt x="384810" y="260350"/>
                  </a:moveTo>
                  <a:lnTo>
                    <a:pt x="381000" y="260350"/>
                  </a:lnTo>
                  <a:lnTo>
                    <a:pt x="381000" y="285750"/>
                  </a:lnTo>
                  <a:lnTo>
                    <a:pt x="384810" y="285750"/>
                  </a:lnTo>
                  <a:lnTo>
                    <a:pt x="384810" y="260350"/>
                  </a:lnTo>
                  <a:close/>
                </a:path>
                <a:path w="384810" h="312419">
                  <a:moveTo>
                    <a:pt x="384810" y="310007"/>
                  </a:moveTo>
                  <a:lnTo>
                    <a:pt x="0" y="310007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10007"/>
                  </a:lnTo>
                  <a:close/>
                </a:path>
                <a:path w="384810" h="312419">
                  <a:moveTo>
                    <a:pt x="2539" y="307466"/>
                  </a:moveTo>
                  <a:lnTo>
                    <a:pt x="0" y="307466"/>
                  </a:lnTo>
                  <a:lnTo>
                    <a:pt x="0" y="309879"/>
                  </a:lnTo>
                  <a:lnTo>
                    <a:pt x="384810" y="309879"/>
                  </a:lnTo>
                  <a:lnTo>
                    <a:pt x="384810" y="308610"/>
                  </a:lnTo>
                  <a:lnTo>
                    <a:pt x="2539" y="308610"/>
                  </a:lnTo>
                  <a:lnTo>
                    <a:pt x="2539" y="307466"/>
                  </a:lnTo>
                  <a:close/>
                </a:path>
                <a:path w="384810" h="312419">
                  <a:moveTo>
                    <a:pt x="384810" y="307466"/>
                  </a:moveTo>
                  <a:lnTo>
                    <a:pt x="381000" y="307466"/>
                  </a:lnTo>
                  <a:lnTo>
                    <a:pt x="381000" y="308610"/>
                  </a:lnTo>
                  <a:lnTo>
                    <a:pt x="384810" y="308610"/>
                  </a:lnTo>
                  <a:lnTo>
                    <a:pt x="384810" y="307466"/>
                  </a:lnTo>
                  <a:close/>
                </a:path>
                <a:path w="384810" h="312419">
                  <a:moveTo>
                    <a:pt x="2539" y="303657"/>
                  </a:moveTo>
                  <a:lnTo>
                    <a:pt x="0" y="303657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3657"/>
                  </a:lnTo>
                  <a:close/>
                </a:path>
                <a:path w="384810" h="312419">
                  <a:moveTo>
                    <a:pt x="384810" y="303657"/>
                  </a:moveTo>
                  <a:lnTo>
                    <a:pt x="381000" y="303657"/>
                  </a:lnTo>
                  <a:lnTo>
                    <a:pt x="381000" y="307339"/>
                  </a:lnTo>
                  <a:lnTo>
                    <a:pt x="384810" y="307339"/>
                  </a:lnTo>
                  <a:lnTo>
                    <a:pt x="384810" y="303657"/>
                  </a:lnTo>
                  <a:close/>
                </a:path>
                <a:path w="384810" h="312419">
                  <a:moveTo>
                    <a:pt x="2539" y="301116"/>
                  </a:moveTo>
                  <a:lnTo>
                    <a:pt x="0" y="301116"/>
                  </a:lnTo>
                  <a:lnTo>
                    <a:pt x="0" y="303529"/>
                  </a:lnTo>
                  <a:lnTo>
                    <a:pt x="2539" y="303529"/>
                  </a:lnTo>
                  <a:lnTo>
                    <a:pt x="2539" y="301116"/>
                  </a:lnTo>
                  <a:close/>
                </a:path>
                <a:path w="384810" h="312419">
                  <a:moveTo>
                    <a:pt x="384810" y="301116"/>
                  </a:moveTo>
                  <a:lnTo>
                    <a:pt x="381000" y="301116"/>
                  </a:lnTo>
                  <a:lnTo>
                    <a:pt x="381000" y="303529"/>
                  </a:lnTo>
                  <a:lnTo>
                    <a:pt x="384810" y="303529"/>
                  </a:lnTo>
                  <a:lnTo>
                    <a:pt x="384810" y="301116"/>
                  </a:lnTo>
                  <a:close/>
                </a:path>
                <a:path w="384810" h="312419">
                  <a:moveTo>
                    <a:pt x="2539" y="297307"/>
                  </a:moveTo>
                  <a:lnTo>
                    <a:pt x="0" y="297307"/>
                  </a:lnTo>
                  <a:lnTo>
                    <a:pt x="0" y="300989"/>
                  </a:lnTo>
                  <a:lnTo>
                    <a:pt x="2539" y="300989"/>
                  </a:lnTo>
                  <a:lnTo>
                    <a:pt x="2539" y="297307"/>
                  </a:lnTo>
                  <a:close/>
                </a:path>
                <a:path w="384810" h="312419">
                  <a:moveTo>
                    <a:pt x="384810" y="297307"/>
                  </a:moveTo>
                  <a:lnTo>
                    <a:pt x="381000" y="297307"/>
                  </a:lnTo>
                  <a:lnTo>
                    <a:pt x="381000" y="300989"/>
                  </a:lnTo>
                  <a:lnTo>
                    <a:pt x="384810" y="300989"/>
                  </a:lnTo>
                  <a:lnTo>
                    <a:pt x="384810" y="297307"/>
                  </a:lnTo>
                  <a:close/>
                </a:path>
                <a:path w="384810" h="312419">
                  <a:moveTo>
                    <a:pt x="2539" y="294766"/>
                  </a:moveTo>
                  <a:lnTo>
                    <a:pt x="0" y="294766"/>
                  </a:lnTo>
                  <a:lnTo>
                    <a:pt x="0" y="297179"/>
                  </a:lnTo>
                  <a:lnTo>
                    <a:pt x="2539" y="297179"/>
                  </a:lnTo>
                  <a:lnTo>
                    <a:pt x="2539" y="294766"/>
                  </a:lnTo>
                  <a:close/>
                </a:path>
                <a:path w="384810" h="312419">
                  <a:moveTo>
                    <a:pt x="384810" y="294766"/>
                  </a:moveTo>
                  <a:lnTo>
                    <a:pt x="381000" y="294766"/>
                  </a:lnTo>
                  <a:lnTo>
                    <a:pt x="381000" y="297179"/>
                  </a:lnTo>
                  <a:lnTo>
                    <a:pt x="384810" y="297179"/>
                  </a:lnTo>
                  <a:lnTo>
                    <a:pt x="384810" y="294766"/>
                  </a:lnTo>
                  <a:close/>
                </a:path>
                <a:path w="384810" h="312419">
                  <a:moveTo>
                    <a:pt x="2539" y="290957"/>
                  </a:moveTo>
                  <a:lnTo>
                    <a:pt x="0" y="290957"/>
                  </a:lnTo>
                  <a:lnTo>
                    <a:pt x="0" y="294639"/>
                  </a:lnTo>
                  <a:lnTo>
                    <a:pt x="2539" y="294639"/>
                  </a:lnTo>
                  <a:lnTo>
                    <a:pt x="2539" y="290957"/>
                  </a:lnTo>
                  <a:close/>
                </a:path>
                <a:path w="384810" h="312419">
                  <a:moveTo>
                    <a:pt x="384810" y="290957"/>
                  </a:moveTo>
                  <a:lnTo>
                    <a:pt x="381000" y="290957"/>
                  </a:lnTo>
                  <a:lnTo>
                    <a:pt x="381000" y="294639"/>
                  </a:lnTo>
                  <a:lnTo>
                    <a:pt x="384810" y="294639"/>
                  </a:lnTo>
                  <a:lnTo>
                    <a:pt x="384810" y="290957"/>
                  </a:lnTo>
                  <a:close/>
                </a:path>
                <a:path w="384810" h="312419">
                  <a:moveTo>
                    <a:pt x="2539" y="288416"/>
                  </a:moveTo>
                  <a:lnTo>
                    <a:pt x="0" y="288416"/>
                  </a:lnTo>
                  <a:lnTo>
                    <a:pt x="0" y="290829"/>
                  </a:lnTo>
                  <a:lnTo>
                    <a:pt x="2539" y="290829"/>
                  </a:lnTo>
                  <a:lnTo>
                    <a:pt x="2539" y="288416"/>
                  </a:lnTo>
                  <a:close/>
                </a:path>
                <a:path w="384810" h="312419">
                  <a:moveTo>
                    <a:pt x="384810" y="288416"/>
                  </a:moveTo>
                  <a:lnTo>
                    <a:pt x="381000" y="288416"/>
                  </a:lnTo>
                  <a:lnTo>
                    <a:pt x="381000" y="290829"/>
                  </a:lnTo>
                  <a:lnTo>
                    <a:pt x="384810" y="290829"/>
                  </a:lnTo>
                  <a:lnTo>
                    <a:pt x="384810" y="288416"/>
                  </a:lnTo>
                  <a:close/>
                </a:path>
                <a:path w="384810" h="312419">
                  <a:moveTo>
                    <a:pt x="2539" y="285876"/>
                  </a:moveTo>
                  <a:lnTo>
                    <a:pt x="0" y="285876"/>
                  </a:lnTo>
                  <a:lnTo>
                    <a:pt x="0" y="288289"/>
                  </a:lnTo>
                  <a:lnTo>
                    <a:pt x="2539" y="288289"/>
                  </a:lnTo>
                  <a:lnTo>
                    <a:pt x="2539" y="285876"/>
                  </a:lnTo>
                  <a:close/>
                </a:path>
                <a:path w="384810" h="312419">
                  <a:moveTo>
                    <a:pt x="384810" y="285876"/>
                  </a:moveTo>
                  <a:lnTo>
                    <a:pt x="381000" y="285876"/>
                  </a:lnTo>
                  <a:lnTo>
                    <a:pt x="381000" y="288289"/>
                  </a:lnTo>
                  <a:lnTo>
                    <a:pt x="384810" y="288289"/>
                  </a:lnTo>
                  <a:lnTo>
                    <a:pt x="384810" y="285876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225040" y="209169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810" y="20447"/>
                  </a:moveTo>
                  <a:lnTo>
                    <a:pt x="0" y="20447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20447"/>
                  </a:lnTo>
                  <a:close/>
                </a:path>
                <a:path w="378460" h="304800">
                  <a:moveTo>
                    <a:pt x="378460" y="20447"/>
                  </a:moveTo>
                  <a:lnTo>
                    <a:pt x="374650" y="20447"/>
                  </a:lnTo>
                  <a:lnTo>
                    <a:pt x="374650" y="21589"/>
                  </a:lnTo>
                  <a:lnTo>
                    <a:pt x="378460" y="21589"/>
                  </a:lnTo>
                  <a:lnTo>
                    <a:pt x="378460" y="20447"/>
                  </a:lnTo>
                  <a:close/>
                </a:path>
                <a:path w="378460" h="304800">
                  <a:moveTo>
                    <a:pt x="3810" y="17906"/>
                  </a:moveTo>
                  <a:lnTo>
                    <a:pt x="0" y="17906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7906"/>
                  </a:lnTo>
                  <a:close/>
                </a:path>
                <a:path w="378460" h="304800">
                  <a:moveTo>
                    <a:pt x="378460" y="17906"/>
                  </a:moveTo>
                  <a:lnTo>
                    <a:pt x="374650" y="17906"/>
                  </a:lnTo>
                  <a:lnTo>
                    <a:pt x="374650" y="20319"/>
                  </a:lnTo>
                  <a:lnTo>
                    <a:pt x="378460" y="20319"/>
                  </a:lnTo>
                  <a:lnTo>
                    <a:pt x="378460" y="17906"/>
                  </a:lnTo>
                  <a:close/>
                </a:path>
                <a:path w="378460" h="304800">
                  <a:moveTo>
                    <a:pt x="3810" y="14097"/>
                  </a:moveTo>
                  <a:lnTo>
                    <a:pt x="0" y="14097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4097"/>
                  </a:lnTo>
                  <a:close/>
                </a:path>
                <a:path w="378460" h="304800">
                  <a:moveTo>
                    <a:pt x="378460" y="14097"/>
                  </a:moveTo>
                  <a:lnTo>
                    <a:pt x="374650" y="14097"/>
                  </a:lnTo>
                  <a:lnTo>
                    <a:pt x="374650" y="17779"/>
                  </a:lnTo>
                  <a:lnTo>
                    <a:pt x="378460" y="17779"/>
                  </a:lnTo>
                  <a:lnTo>
                    <a:pt x="378460" y="14097"/>
                  </a:lnTo>
                  <a:close/>
                </a:path>
                <a:path w="378460" h="304800">
                  <a:moveTo>
                    <a:pt x="3810" y="11556"/>
                  </a:moveTo>
                  <a:lnTo>
                    <a:pt x="0" y="11556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1556"/>
                  </a:lnTo>
                  <a:close/>
                </a:path>
                <a:path w="378460" h="304800">
                  <a:moveTo>
                    <a:pt x="378460" y="11556"/>
                  </a:moveTo>
                  <a:lnTo>
                    <a:pt x="374650" y="11556"/>
                  </a:lnTo>
                  <a:lnTo>
                    <a:pt x="374650" y="13969"/>
                  </a:lnTo>
                  <a:lnTo>
                    <a:pt x="378460" y="13969"/>
                  </a:lnTo>
                  <a:lnTo>
                    <a:pt x="378460" y="11556"/>
                  </a:lnTo>
                  <a:close/>
                </a:path>
                <a:path w="378460" h="304800">
                  <a:moveTo>
                    <a:pt x="3810" y="7747"/>
                  </a:moveTo>
                  <a:lnTo>
                    <a:pt x="0" y="7747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7747"/>
                  </a:lnTo>
                  <a:close/>
                </a:path>
                <a:path w="378460" h="304800">
                  <a:moveTo>
                    <a:pt x="378460" y="7747"/>
                  </a:moveTo>
                  <a:lnTo>
                    <a:pt x="374650" y="7747"/>
                  </a:lnTo>
                  <a:lnTo>
                    <a:pt x="374650" y="11429"/>
                  </a:lnTo>
                  <a:lnTo>
                    <a:pt x="378460" y="11429"/>
                  </a:lnTo>
                  <a:lnTo>
                    <a:pt x="378460" y="7747"/>
                  </a:lnTo>
                  <a:close/>
                </a:path>
                <a:path w="378460" h="304800">
                  <a:moveTo>
                    <a:pt x="3810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5206"/>
                  </a:lnTo>
                  <a:close/>
                </a:path>
                <a:path w="378460" h="304800">
                  <a:moveTo>
                    <a:pt x="378460" y="5206"/>
                  </a:moveTo>
                  <a:lnTo>
                    <a:pt x="374650" y="5206"/>
                  </a:lnTo>
                  <a:lnTo>
                    <a:pt x="374650" y="7619"/>
                  </a:lnTo>
                  <a:lnTo>
                    <a:pt x="378460" y="7619"/>
                  </a:lnTo>
                  <a:lnTo>
                    <a:pt x="378460" y="5206"/>
                  </a:lnTo>
                  <a:close/>
                </a:path>
                <a:path w="378460" h="304800">
                  <a:moveTo>
                    <a:pt x="378460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378460" y="2539"/>
                  </a:lnTo>
                  <a:lnTo>
                    <a:pt x="378460" y="1397"/>
                  </a:lnTo>
                  <a:close/>
                </a:path>
                <a:path w="378460" h="304800">
                  <a:moveTo>
                    <a:pt x="378460" y="2539"/>
                  </a:moveTo>
                  <a:lnTo>
                    <a:pt x="374650" y="2539"/>
                  </a:lnTo>
                  <a:lnTo>
                    <a:pt x="374650" y="5079"/>
                  </a:lnTo>
                  <a:lnTo>
                    <a:pt x="378460" y="5079"/>
                  </a:lnTo>
                  <a:lnTo>
                    <a:pt x="378460" y="2539"/>
                  </a:lnTo>
                  <a:close/>
                </a:path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8460" y="1269"/>
                  </a:lnTo>
                  <a:lnTo>
                    <a:pt x="378460" y="0"/>
                  </a:lnTo>
                  <a:close/>
                </a:path>
                <a:path w="378460" h="304800">
                  <a:moveTo>
                    <a:pt x="3810" y="21590"/>
                  </a:moveTo>
                  <a:lnTo>
                    <a:pt x="0" y="215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21590"/>
                  </a:lnTo>
                  <a:close/>
                </a:path>
                <a:path w="378460" h="304800">
                  <a:moveTo>
                    <a:pt x="378460" y="21590"/>
                  </a:moveTo>
                  <a:lnTo>
                    <a:pt x="374650" y="21590"/>
                  </a:lnTo>
                  <a:lnTo>
                    <a:pt x="374650" y="40639"/>
                  </a:lnTo>
                  <a:lnTo>
                    <a:pt x="378460" y="40639"/>
                  </a:lnTo>
                  <a:lnTo>
                    <a:pt x="378460" y="21590"/>
                  </a:lnTo>
                  <a:close/>
                </a:path>
                <a:path w="378460" h="304800">
                  <a:moveTo>
                    <a:pt x="3810" y="40640"/>
                  </a:moveTo>
                  <a:lnTo>
                    <a:pt x="0" y="4064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0640"/>
                  </a:lnTo>
                  <a:close/>
                </a:path>
                <a:path w="378460" h="304800">
                  <a:moveTo>
                    <a:pt x="378460" y="40640"/>
                  </a:moveTo>
                  <a:lnTo>
                    <a:pt x="374650" y="40640"/>
                  </a:lnTo>
                  <a:lnTo>
                    <a:pt x="374650" y="53339"/>
                  </a:lnTo>
                  <a:lnTo>
                    <a:pt x="378460" y="53339"/>
                  </a:lnTo>
                  <a:lnTo>
                    <a:pt x="378460" y="40640"/>
                  </a:lnTo>
                  <a:close/>
                </a:path>
                <a:path w="378460" h="304800">
                  <a:moveTo>
                    <a:pt x="3810" y="53340"/>
                  </a:moveTo>
                  <a:lnTo>
                    <a:pt x="0" y="533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3340"/>
                  </a:lnTo>
                  <a:close/>
                </a:path>
                <a:path w="378460" h="304800">
                  <a:moveTo>
                    <a:pt x="378460" y="53340"/>
                  </a:moveTo>
                  <a:lnTo>
                    <a:pt x="374650" y="53340"/>
                  </a:lnTo>
                  <a:lnTo>
                    <a:pt x="374650" y="72389"/>
                  </a:lnTo>
                  <a:lnTo>
                    <a:pt x="378460" y="72389"/>
                  </a:lnTo>
                  <a:lnTo>
                    <a:pt x="378460" y="53340"/>
                  </a:lnTo>
                  <a:close/>
                </a:path>
                <a:path w="378460" h="30480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78460" h="304800">
                  <a:moveTo>
                    <a:pt x="378460" y="72390"/>
                  </a:moveTo>
                  <a:lnTo>
                    <a:pt x="374650" y="72390"/>
                  </a:lnTo>
                  <a:lnTo>
                    <a:pt x="374650" y="78739"/>
                  </a:lnTo>
                  <a:lnTo>
                    <a:pt x="378460" y="78739"/>
                  </a:lnTo>
                  <a:lnTo>
                    <a:pt x="378460" y="72390"/>
                  </a:lnTo>
                  <a:close/>
                </a:path>
                <a:path w="378460" h="304800">
                  <a:moveTo>
                    <a:pt x="3810" y="78740"/>
                  </a:moveTo>
                  <a:lnTo>
                    <a:pt x="0" y="7874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78740"/>
                  </a:lnTo>
                  <a:close/>
                </a:path>
                <a:path w="378460" h="304800">
                  <a:moveTo>
                    <a:pt x="378460" y="78740"/>
                  </a:moveTo>
                  <a:lnTo>
                    <a:pt x="374650" y="78740"/>
                  </a:lnTo>
                  <a:lnTo>
                    <a:pt x="374650" y="196850"/>
                  </a:lnTo>
                  <a:lnTo>
                    <a:pt x="378460" y="196850"/>
                  </a:lnTo>
                  <a:lnTo>
                    <a:pt x="378460" y="78740"/>
                  </a:lnTo>
                  <a:close/>
                </a:path>
                <a:path w="378460" h="304800">
                  <a:moveTo>
                    <a:pt x="3810" y="196850"/>
                  </a:moveTo>
                  <a:lnTo>
                    <a:pt x="0" y="19685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96850"/>
                  </a:lnTo>
                  <a:close/>
                </a:path>
                <a:path w="378460" h="304800">
                  <a:moveTo>
                    <a:pt x="378460" y="196850"/>
                  </a:moveTo>
                  <a:lnTo>
                    <a:pt x="374650" y="196850"/>
                  </a:lnTo>
                  <a:lnTo>
                    <a:pt x="374650" y="224789"/>
                  </a:lnTo>
                  <a:lnTo>
                    <a:pt x="378460" y="224789"/>
                  </a:lnTo>
                  <a:lnTo>
                    <a:pt x="378460" y="196850"/>
                  </a:lnTo>
                  <a:close/>
                </a:path>
                <a:path w="378460" h="304800">
                  <a:moveTo>
                    <a:pt x="381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24790"/>
                  </a:lnTo>
                  <a:close/>
                </a:path>
                <a:path w="378460" h="304800">
                  <a:moveTo>
                    <a:pt x="378460" y="224790"/>
                  </a:moveTo>
                  <a:lnTo>
                    <a:pt x="374650" y="224790"/>
                  </a:lnTo>
                  <a:lnTo>
                    <a:pt x="374650" y="231139"/>
                  </a:lnTo>
                  <a:lnTo>
                    <a:pt x="378460" y="231139"/>
                  </a:lnTo>
                  <a:lnTo>
                    <a:pt x="378460" y="224790"/>
                  </a:lnTo>
                  <a:close/>
                </a:path>
                <a:path w="378460" h="304800">
                  <a:moveTo>
                    <a:pt x="3810" y="231140"/>
                  </a:moveTo>
                  <a:lnTo>
                    <a:pt x="0" y="2311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31140"/>
                  </a:lnTo>
                  <a:close/>
                </a:path>
                <a:path w="378460" h="304800">
                  <a:moveTo>
                    <a:pt x="378460" y="231140"/>
                  </a:moveTo>
                  <a:lnTo>
                    <a:pt x="374650" y="231140"/>
                  </a:lnTo>
                  <a:lnTo>
                    <a:pt x="374650" y="250189"/>
                  </a:lnTo>
                  <a:lnTo>
                    <a:pt x="378460" y="250189"/>
                  </a:lnTo>
                  <a:lnTo>
                    <a:pt x="378460" y="231140"/>
                  </a:lnTo>
                  <a:close/>
                </a:path>
                <a:path w="378460" h="304800">
                  <a:moveTo>
                    <a:pt x="381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0190"/>
                  </a:lnTo>
                  <a:close/>
                </a:path>
                <a:path w="378460" h="304800">
                  <a:moveTo>
                    <a:pt x="378460" y="250190"/>
                  </a:moveTo>
                  <a:lnTo>
                    <a:pt x="374650" y="250190"/>
                  </a:lnTo>
                  <a:lnTo>
                    <a:pt x="374650" y="256539"/>
                  </a:lnTo>
                  <a:lnTo>
                    <a:pt x="378460" y="256539"/>
                  </a:lnTo>
                  <a:lnTo>
                    <a:pt x="378460" y="250190"/>
                  </a:lnTo>
                  <a:close/>
                </a:path>
                <a:path w="378460" h="304800">
                  <a:moveTo>
                    <a:pt x="3810" y="256540"/>
                  </a:moveTo>
                  <a:lnTo>
                    <a:pt x="0" y="25654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56540"/>
                  </a:lnTo>
                  <a:close/>
                </a:path>
                <a:path w="378460" h="304800">
                  <a:moveTo>
                    <a:pt x="378460" y="256540"/>
                  </a:moveTo>
                  <a:lnTo>
                    <a:pt x="374650" y="256540"/>
                  </a:lnTo>
                  <a:lnTo>
                    <a:pt x="374650" y="281939"/>
                  </a:lnTo>
                  <a:lnTo>
                    <a:pt x="378460" y="281939"/>
                  </a:lnTo>
                  <a:lnTo>
                    <a:pt x="378460" y="256540"/>
                  </a:lnTo>
                  <a:close/>
                </a:path>
                <a:path w="378460" h="304800">
                  <a:moveTo>
                    <a:pt x="378460" y="303656"/>
                  </a:moveTo>
                  <a:lnTo>
                    <a:pt x="0" y="303656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3656"/>
                  </a:lnTo>
                  <a:close/>
                </a:path>
                <a:path w="378460" h="304800">
                  <a:moveTo>
                    <a:pt x="3810" y="299847"/>
                  </a:moveTo>
                  <a:lnTo>
                    <a:pt x="0" y="299847"/>
                  </a:lnTo>
                  <a:lnTo>
                    <a:pt x="0" y="303529"/>
                  </a:lnTo>
                  <a:lnTo>
                    <a:pt x="378460" y="303529"/>
                  </a:lnTo>
                  <a:lnTo>
                    <a:pt x="378460" y="300989"/>
                  </a:lnTo>
                  <a:lnTo>
                    <a:pt x="3810" y="300989"/>
                  </a:lnTo>
                  <a:lnTo>
                    <a:pt x="3810" y="299847"/>
                  </a:lnTo>
                  <a:close/>
                </a:path>
                <a:path w="378460" h="304800">
                  <a:moveTo>
                    <a:pt x="378460" y="299847"/>
                  </a:moveTo>
                  <a:lnTo>
                    <a:pt x="374650" y="299847"/>
                  </a:lnTo>
                  <a:lnTo>
                    <a:pt x="374650" y="300989"/>
                  </a:lnTo>
                  <a:lnTo>
                    <a:pt x="378460" y="300989"/>
                  </a:lnTo>
                  <a:lnTo>
                    <a:pt x="378460" y="299847"/>
                  </a:lnTo>
                  <a:close/>
                </a:path>
                <a:path w="378460" h="304800">
                  <a:moveTo>
                    <a:pt x="3810" y="297306"/>
                  </a:moveTo>
                  <a:lnTo>
                    <a:pt x="0" y="297306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7306"/>
                  </a:lnTo>
                  <a:close/>
                </a:path>
                <a:path w="378460" h="304800">
                  <a:moveTo>
                    <a:pt x="378460" y="297306"/>
                  </a:moveTo>
                  <a:lnTo>
                    <a:pt x="374650" y="297306"/>
                  </a:lnTo>
                  <a:lnTo>
                    <a:pt x="374650" y="299719"/>
                  </a:lnTo>
                  <a:lnTo>
                    <a:pt x="378460" y="299719"/>
                  </a:lnTo>
                  <a:lnTo>
                    <a:pt x="378460" y="297306"/>
                  </a:lnTo>
                  <a:close/>
                </a:path>
                <a:path w="378460" h="304800">
                  <a:moveTo>
                    <a:pt x="3810" y="293497"/>
                  </a:moveTo>
                  <a:lnTo>
                    <a:pt x="0" y="293497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3497"/>
                  </a:lnTo>
                  <a:close/>
                </a:path>
                <a:path w="378460" h="304800">
                  <a:moveTo>
                    <a:pt x="378460" y="293497"/>
                  </a:moveTo>
                  <a:lnTo>
                    <a:pt x="374650" y="293497"/>
                  </a:lnTo>
                  <a:lnTo>
                    <a:pt x="374650" y="297179"/>
                  </a:lnTo>
                  <a:lnTo>
                    <a:pt x="378460" y="297179"/>
                  </a:lnTo>
                  <a:lnTo>
                    <a:pt x="378460" y="293497"/>
                  </a:lnTo>
                  <a:close/>
                </a:path>
                <a:path w="378460" h="304800">
                  <a:moveTo>
                    <a:pt x="3810" y="290956"/>
                  </a:moveTo>
                  <a:lnTo>
                    <a:pt x="0" y="290956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90956"/>
                  </a:lnTo>
                  <a:close/>
                </a:path>
                <a:path w="378460" h="304800">
                  <a:moveTo>
                    <a:pt x="378460" y="290956"/>
                  </a:moveTo>
                  <a:lnTo>
                    <a:pt x="374650" y="290956"/>
                  </a:lnTo>
                  <a:lnTo>
                    <a:pt x="374650" y="293369"/>
                  </a:lnTo>
                  <a:lnTo>
                    <a:pt x="378460" y="293369"/>
                  </a:lnTo>
                  <a:lnTo>
                    <a:pt x="378460" y="290956"/>
                  </a:lnTo>
                  <a:close/>
                </a:path>
                <a:path w="378460" h="304800">
                  <a:moveTo>
                    <a:pt x="3810" y="287147"/>
                  </a:moveTo>
                  <a:lnTo>
                    <a:pt x="0" y="287147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7147"/>
                  </a:lnTo>
                  <a:close/>
                </a:path>
                <a:path w="378460" h="304800">
                  <a:moveTo>
                    <a:pt x="378460" y="287147"/>
                  </a:moveTo>
                  <a:lnTo>
                    <a:pt x="374650" y="287147"/>
                  </a:lnTo>
                  <a:lnTo>
                    <a:pt x="374650" y="290829"/>
                  </a:lnTo>
                  <a:lnTo>
                    <a:pt x="378460" y="290829"/>
                  </a:lnTo>
                  <a:lnTo>
                    <a:pt x="378460" y="287147"/>
                  </a:lnTo>
                  <a:close/>
                </a:path>
                <a:path w="378460" h="304800">
                  <a:moveTo>
                    <a:pt x="3810" y="284606"/>
                  </a:moveTo>
                  <a:lnTo>
                    <a:pt x="0" y="284606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4606"/>
                  </a:lnTo>
                  <a:close/>
                </a:path>
                <a:path w="378460" h="304800">
                  <a:moveTo>
                    <a:pt x="378460" y="284606"/>
                  </a:moveTo>
                  <a:lnTo>
                    <a:pt x="374650" y="284606"/>
                  </a:lnTo>
                  <a:lnTo>
                    <a:pt x="374650" y="287019"/>
                  </a:lnTo>
                  <a:lnTo>
                    <a:pt x="378460" y="287019"/>
                  </a:lnTo>
                  <a:lnTo>
                    <a:pt x="378460" y="284606"/>
                  </a:lnTo>
                  <a:close/>
                </a:path>
                <a:path w="378460" h="304800">
                  <a:moveTo>
                    <a:pt x="3810" y="282066"/>
                  </a:moveTo>
                  <a:lnTo>
                    <a:pt x="0" y="282066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2066"/>
                  </a:lnTo>
                  <a:close/>
                </a:path>
                <a:path w="378460" h="304800">
                  <a:moveTo>
                    <a:pt x="378460" y="282066"/>
                  </a:moveTo>
                  <a:lnTo>
                    <a:pt x="374650" y="282066"/>
                  </a:lnTo>
                  <a:lnTo>
                    <a:pt x="374650" y="284479"/>
                  </a:lnTo>
                  <a:lnTo>
                    <a:pt x="378460" y="284479"/>
                  </a:lnTo>
                  <a:lnTo>
                    <a:pt x="378460" y="282066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228850" y="2094230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39" h="298450">
                  <a:moveTo>
                    <a:pt x="3810" y="17907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7907"/>
                  </a:lnTo>
                  <a:close/>
                </a:path>
                <a:path w="370839" h="298450">
                  <a:moveTo>
                    <a:pt x="370839" y="17907"/>
                  </a:moveTo>
                  <a:lnTo>
                    <a:pt x="368300" y="17907"/>
                  </a:lnTo>
                  <a:lnTo>
                    <a:pt x="368300" y="19050"/>
                  </a:lnTo>
                  <a:lnTo>
                    <a:pt x="370839" y="19050"/>
                  </a:lnTo>
                  <a:lnTo>
                    <a:pt x="370839" y="17907"/>
                  </a:lnTo>
                  <a:close/>
                </a:path>
                <a:path w="370839" h="298450">
                  <a:moveTo>
                    <a:pt x="3810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366"/>
                  </a:lnTo>
                  <a:close/>
                </a:path>
                <a:path w="370839" h="298450">
                  <a:moveTo>
                    <a:pt x="370839" y="15366"/>
                  </a:moveTo>
                  <a:lnTo>
                    <a:pt x="368300" y="15366"/>
                  </a:lnTo>
                  <a:lnTo>
                    <a:pt x="368300" y="17779"/>
                  </a:lnTo>
                  <a:lnTo>
                    <a:pt x="370839" y="17779"/>
                  </a:lnTo>
                  <a:lnTo>
                    <a:pt x="370839" y="15366"/>
                  </a:lnTo>
                  <a:close/>
                </a:path>
                <a:path w="370839" h="298450">
                  <a:moveTo>
                    <a:pt x="3810" y="11557"/>
                  </a:moveTo>
                  <a:lnTo>
                    <a:pt x="0" y="11557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1557"/>
                  </a:lnTo>
                  <a:close/>
                </a:path>
                <a:path w="370839" h="298450">
                  <a:moveTo>
                    <a:pt x="370839" y="11557"/>
                  </a:moveTo>
                  <a:lnTo>
                    <a:pt x="368300" y="11557"/>
                  </a:lnTo>
                  <a:lnTo>
                    <a:pt x="368300" y="15239"/>
                  </a:lnTo>
                  <a:lnTo>
                    <a:pt x="370839" y="15239"/>
                  </a:lnTo>
                  <a:lnTo>
                    <a:pt x="370839" y="11557"/>
                  </a:lnTo>
                  <a:close/>
                </a:path>
                <a:path w="370839" h="298450">
                  <a:moveTo>
                    <a:pt x="3810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9016"/>
                  </a:lnTo>
                  <a:close/>
                </a:path>
                <a:path w="370839" h="298450">
                  <a:moveTo>
                    <a:pt x="370839" y="9016"/>
                  </a:moveTo>
                  <a:lnTo>
                    <a:pt x="368300" y="9016"/>
                  </a:lnTo>
                  <a:lnTo>
                    <a:pt x="368300" y="11429"/>
                  </a:lnTo>
                  <a:lnTo>
                    <a:pt x="370839" y="11429"/>
                  </a:lnTo>
                  <a:lnTo>
                    <a:pt x="370839" y="9016"/>
                  </a:lnTo>
                  <a:close/>
                </a:path>
                <a:path w="370839" h="298450">
                  <a:moveTo>
                    <a:pt x="381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5207"/>
                  </a:lnTo>
                  <a:close/>
                </a:path>
                <a:path w="370839" h="298450">
                  <a:moveTo>
                    <a:pt x="370839" y="5207"/>
                  </a:moveTo>
                  <a:lnTo>
                    <a:pt x="368300" y="5207"/>
                  </a:lnTo>
                  <a:lnTo>
                    <a:pt x="368300" y="8889"/>
                  </a:lnTo>
                  <a:lnTo>
                    <a:pt x="370839" y="8889"/>
                  </a:lnTo>
                  <a:lnTo>
                    <a:pt x="370839" y="5207"/>
                  </a:lnTo>
                  <a:close/>
                </a:path>
                <a:path w="370839" h="298450">
                  <a:moveTo>
                    <a:pt x="370839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70839" y="3810"/>
                  </a:lnTo>
                  <a:lnTo>
                    <a:pt x="370839" y="2666"/>
                  </a:lnTo>
                  <a:close/>
                </a:path>
                <a:path w="370839" h="298450">
                  <a:moveTo>
                    <a:pt x="370839" y="3810"/>
                  </a:moveTo>
                  <a:lnTo>
                    <a:pt x="368300" y="3810"/>
                  </a:lnTo>
                  <a:lnTo>
                    <a:pt x="368300" y="5079"/>
                  </a:lnTo>
                  <a:lnTo>
                    <a:pt x="370839" y="5079"/>
                  </a:lnTo>
                  <a:lnTo>
                    <a:pt x="370839" y="3810"/>
                  </a:lnTo>
                  <a:close/>
                </a:path>
                <a:path w="370839" h="298450">
                  <a:moveTo>
                    <a:pt x="3708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0839" y="2539"/>
                  </a:lnTo>
                  <a:lnTo>
                    <a:pt x="370839" y="0"/>
                  </a:lnTo>
                  <a:close/>
                </a:path>
                <a:path w="370839" h="298450">
                  <a:moveTo>
                    <a:pt x="3810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9050"/>
                  </a:lnTo>
                  <a:close/>
                </a:path>
                <a:path w="370839" h="298450">
                  <a:moveTo>
                    <a:pt x="370839" y="19050"/>
                  </a:moveTo>
                  <a:lnTo>
                    <a:pt x="368300" y="19050"/>
                  </a:lnTo>
                  <a:lnTo>
                    <a:pt x="368300" y="38100"/>
                  </a:lnTo>
                  <a:lnTo>
                    <a:pt x="370839" y="38100"/>
                  </a:lnTo>
                  <a:lnTo>
                    <a:pt x="370839" y="19050"/>
                  </a:lnTo>
                  <a:close/>
                </a:path>
                <a:path w="370839" h="298450">
                  <a:moveTo>
                    <a:pt x="3810" y="38100"/>
                  </a:moveTo>
                  <a:lnTo>
                    <a:pt x="0" y="3810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8100"/>
                  </a:lnTo>
                  <a:close/>
                </a:path>
                <a:path w="370839" h="298450">
                  <a:moveTo>
                    <a:pt x="370839" y="38100"/>
                  </a:moveTo>
                  <a:lnTo>
                    <a:pt x="368300" y="38100"/>
                  </a:lnTo>
                  <a:lnTo>
                    <a:pt x="368300" y="50800"/>
                  </a:lnTo>
                  <a:lnTo>
                    <a:pt x="370839" y="50800"/>
                  </a:lnTo>
                  <a:lnTo>
                    <a:pt x="370839" y="38100"/>
                  </a:lnTo>
                  <a:close/>
                </a:path>
                <a:path w="370839" h="298450">
                  <a:moveTo>
                    <a:pt x="3810" y="50800"/>
                  </a:moveTo>
                  <a:lnTo>
                    <a:pt x="0" y="508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50800"/>
                  </a:lnTo>
                  <a:close/>
                </a:path>
                <a:path w="370839" h="298450">
                  <a:moveTo>
                    <a:pt x="370839" y="50800"/>
                  </a:moveTo>
                  <a:lnTo>
                    <a:pt x="368300" y="50800"/>
                  </a:lnTo>
                  <a:lnTo>
                    <a:pt x="368300" y="69850"/>
                  </a:lnTo>
                  <a:lnTo>
                    <a:pt x="370839" y="69850"/>
                  </a:lnTo>
                  <a:lnTo>
                    <a:pt x="370839" y="50800"/>
                  </a:lnTo>
                  <a:close/>
                </a:path>
                <a:path w="370839" h="298450">
                  <a:moveTo>
                    <a:pt x="381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9850"/>
                  </a:lnTo>
                  <a:close/>
                </a:path>
                <a:path w="370839" h="298450">
                  <a:moveTo>
                    <a:pt x="370839" y="69850"/>
                  </a:moveTo>
                  <a:lnTo>
                    <a:pt x="368300" y="69850"/>
                  </a:lnTo>
                  <a:lnTo>
                    <a:pt x="368300" y="76200"/>
                  </a:lnTo>
                  <a:lnTo>
                    <a:pt x="370839" y="76200"/>
                  </a:lnTo>
                  <a:lnTo>
                    <a:pt x="370839" y="69850"/>
                  </a:lnTo>
                  <a:close/>
                </a:path>
                <a:path w="370839" h="298450">
                  <a:moveTo>
                    <a:pt x="3810" y="76200"/>
                  </a:moveTo>
                  <a:lnTo>
                    <a:pt x="0" y="76200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76200"/>
                  </a:lnTo>
                  <a:close/>
                </a:path>
                <a:path w="370839" h="298450">
                  <a:moveTo>
                    <a:pt x="370839" y="76200"/>
                  </a:moveTo>
                  <a:lnTo>
                    <a:pt x="368300" y="76200"/>
                  </a:lnTo>
                  <a:lnTo>
                    <a:pt x="368300" y="194310"/>
                  </a:lnTo>
                  <a:lnTo>
                    <a:pt x="370839" y="194310"/>
                  </a:lnTo>
                  <a:lnTo>
                    <a:pt x="370839" y="76200"/>
                  </a:lnTo>
                  <a:close/>
                </a:path>
                <a:path w="370839" h="298450">
                  <a:moveTo>
                    <a:pt x="3810" y="194310"/>
                  </a:moveTo>
                  <a:lnTo>
                    <a:pt x="0" y="19431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194310"/>
                  </a:lnTo>
                  <a:close/>
                </a:path>
                <a:path w="370839" h="298450">
                  <a:moveTo>
                    <a:pt x="370839" y="194310"/>
                  </a:moveTo>
                  <a:lnTo>
                    <a:pt x="368300" y="194310"/>
                  </a:lnTo>
                  <a:lnTo>
                    <a:pt x="368300" y="222250"/>
                  </a:lnTo>
                  <a:lnTo>
                    <a:pt x="370839" y="222250"/>
                  </a:lnTo>
                  <a:lnTo>
                    <a:pt x="370839" y="194310"/>
                  </a:lnTo>
                  <a:close/>
                </a:path>
                <a:path w="370839" h="298450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70839" h="298450">
                  <a:moveTo>
                    <a:pt x="370839" y="222250"/>
                  </a:moveTo>
                  <a:lnTo>
                    <a:pt x="368300" y="222250"/>
                  </a:lnTo>
                  <a:lnTo>
                    <a:pt x="368300" y="228600"/>
                  </a:lnTo>
                  <a:lnTo>
                    <a:pt x="370839" y="228600"/>
                  </a:lnTo>
                  <a:lnTo>
                    <a:pt x="370839" y="222250"/>
                  </a:lnTo>
                  <a:close/>
                </a:path>
                <a:path w="370839" h="298450">
                  <a:moveTo>
                    <a:pt x="3810" y="228600"/>
                  </a:moveTo>
                  <a:lnTo>
                    <a:pt x="0" y="2286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28600"/>
                  </a:lnTo>
                  <a:close/>
                </a:path>
                <a:path w="370839" h="298450">
                  <a:moveTo>
                    <a:pt x="370839" y="228600"/>
                  </a:moveTo>
                  <a:lnTo>
                    <a:pt x="368300" y="228600"/>
                  </a:lnTo>
                  <a:lnTo>
                    <a:pt x="368300" y="247650"/>
                  </a:lnTo>
                  <a:lnTo>
                    <a:pt x="370839" y="247650"/>
                  </a:lnTo>
                  <a:lnTo>
                    <a:pt x="370839" y="228600"/>
                  </a:lnTo>
                  <a:close/>
                </a:path>
                <a:path w="370839" h="298450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70839" h="298450">
                  <a:moveTo>
                    <a:pt x="370839" y="247650"/>
                  </a:moveTo>
                  <a:lnTo>
                    <a:pt x="368300" y="247650"/>
                  </a:lnTo>
                  <a:lnTo>
                    <a:pt x="368300" y="254000"/>
                  </a:lnTo>
                  <a:lnTo>
                    <a:pt x="370839" y="254000"/>
                  </a:lnTo>
                  <a:lnTo>
                    <a:pt x="370839" y="247650"/>
                  </a:lnTo>
                  <a:close/>
                </a:path>
                <a:path w="370839" h="298450">
                  <a:moveTo>
                    <a:pt x="3810" y="254000"/>
                  </a:moveTo>
                  <a:lnTo>
                    <a:pt x="0" y="25400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54000"/>
                  </a:lnTo>
                  <a:close/>
                </a:path>
                <a:path w="370839" h="298450">
                  <a:moveTo>
                    <a:pt x="370839" y="254000"/>
                  </a:moveTo>
                  <a:lnTo>
                    <a:pt x="368300" y="254000"/>
                  </a:lnTo>
                  <a:lnTo>
                    <a:pt x="368300" y="279400"/>
                  </a:lnTo>
                  <a:lnTo>
                    <a:pt x="370839" y="279400"/>
                  </a:lnTo>
                  <a:lnTo>
                    <a:pt x="370839" y="254000"/>
                  </a:lnTo>
                  <a:close/>
                </a:path>
                <a:path w="370839" h="298450">
                  <a:moveTo>
                    <a:pt x="370839" y="297307"/>
                  </a:moveTo>
                  <a:lnTo>
                    <a:pt x="0" y="297307"/>
                  </a:lnTo>
                  <a:lnTo>
                    <a:pt x="0" y="298450"/>
                  </a:lnTo>
                  <a:lnTo>
                    <a:pt x="370839" y="298450"/>
                  </a:lnTo>
                  <a:lnTo>
                    <a:pt x="370839" y="297307"/>
                  </a:lnTo>
                  <a:close/>
                </a:path>
                <a:path w="370839" h="298450">
                  <a:moveTo>
                    <a:pt x="370839" y="294766"/>
                  </a:moveTo>
                  <a:lnTo>
                    <a:pt x="0" y="294766"/>
                  </a:lnTo>
                  <a:lnTo>
                    <a:pt x="0" y="297179"/>
                  </a:lnTo>
                  <a:lnTo>
                    <a:pt x="370839" y="297179"/>
                  </a:lnTo>
                  <a:lnTo>
                    <a:pt x="370839" y="294766"/>
                  </a:lnTo>
                  <a:close/>
                </a:path>
                <a:path w="370839" h="298450">
                  <a:moveTo>
                    <a:pt x="3810" y="290957"/>
                  </a:moveTo>
                  <a:lnTo>
                    <a:pt x="0" y="290957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90957"/>
                  </a:lnTo>
                  <a:close/>
                </a:path>
                <a:path w="370839" h="298450">
                  <a:moveTo>
                    <a:pt x="370839" y="290957"/>
                  </a:moveTo>
                  <a:lnTo>
                    <a:pt x="368300" y="290957"/>
                  </a:lnTo>
                  <a:lnTo>
                    <a:pt x="368300" y="294640"/>
                  </a:lnTo>
                  <a:lnTo>
                    <a:pt x="370839" y="294640"/>
                  </a:lnTo>
                  <a:lnTo>
                    <a:pt x="370839" y="290957"/>
                  </a:lnTo>
                  <a:close/>
                </a:path>
                <a:path w="370839" h="298450">
                  <a:moveTo>
                    <a:pt x="3810" y="288416"/>
                  </a:moveTo>
                  <a:lnTo>
                    <a:pt x="0" y="288416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8416"/>
                  </a:lnTo>
                  <a:close/>
                </a:path>
                <a:path w="370839" h="298450">
                  <a:moveTo>
                    <a:pt x="370839" y="288416"/>
                  </a:moveTo>
                  <a:lnTo>
                    <a:pt x="368300" y="288416"/>
                  </a:lnTo>
                  <a:lnTo>
                    <a:pt x="368300" y="290829"/>
                  </a:lnTo>
                  <a:lnTo>
                    <a:pt x="370839" y="290829"/>
                  </a:lnTo>
                  <a:lnTo>
                    <a:pt x="370839" y="288416"/>
                  </a:lnTo>
                  <a:close/>
                </a:path>
                <a:path w="370839" h="298450">
                  <a:moveTo>
                    <a:pt x="3810" y="284607"/>
                  </a:moveTo>
                  <a:lnTo>
                    <a:pt x="0" y="284607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4607"/>
                  </a:lnTo>
                  <a:close/>
                </a:path>
                <a:path w="370839" h="298450">
                  <a:moveTo>
                    <a:pt x="370839" y="284607"/>
                  </a:moveTo>
                  <a:lnTo>
                    <a:pt x="368300" y="284607"/>
                  </a:lnTo>
                  <a:lnTo>
                    <a:pt x="368300" y="288289"/>
                  </a:lnTo>
                  <a:lnTo>
                    <a:pt x="370839" y="288289"/>
                  </a:lnTo>
                  <a:lnTo>
                    <a:pt x="370839" y="284607"/>
                  </a:lnTo>
                  <a:close/>
                </a:path>
                <a:path w="370839" h="298450">
                  <a:moveTo>
                    <a:pt x="3810" y="282066"/>
                  </a:moveTo>
                  <a:lnTo>
                    <a:pt x="0" y="282066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2066"/>
                  </a:lnTo>
                  <a:close/>
                </a:path>
                <a:path w="370839" h="298450">
                  <a:moveTo>
                    <a:pt x="370839" y="282066"/>
                  </a:moveTo>
                  <a:lnTo>
                    <a:pt x="368300" y="282066"/>
                  </a:lnTo>
                  <a:lnTo>
                    <a:pt x="368300" y="284479"/>
                  </a:lnTo>
                  <a:lnTo>
                    <a:pt x="370839" y="284479"/>
                  </a:lnTo>
                  <a:lnTo>
                    <a:pt x="370839" y="282066"/>
                  </a:lnTo>
                  <a:close/>
                </a:path>
                <a:path w="370839" h="298450">
                  <a:moveTo>
                    <a:pt x="3810" y="279526"/>
                  </a:moveTo>
                  <a:lnTo>
                    <a:pt x="0" y="279526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9526"/>
                  </a:lnTo>
                  <a:close/>
                </a:path>
                <a:path w="370839" h="298450">
                  <a:moveTo>
                    <a:pt x="370839" y="279526"/>
                  </a:moveTo>
                  <a:lnTo>
                    <a:pt x="368300" y="279526"/>
                  </a:lnTo>
                  <a:lnTo>
                    <a:pt x="368300" y="281939"/>
                  </a:lnTo>
                  <a:lnTo>
                    <a:pt x="370839" y="281939"/>
                  </a:lnTo>
                  <a:lnTo>
                    <a:pt x="370839" y="279526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232659" y="2098040"/>
              <a:ext cx="364490" cy="290830"/>
            </a:xfrm>
            <a:custGeom>
              <a:avLst/>
              <a:gdLst/>
              <a:ahLst/>
              <a:cxnLst/>
              <a:rect l="l" t="t" r="r" b="b"/>
              <a:pathLst>
                <a:path w="364489" h="290830">
                  <a:moveTo>
                    <a:pt x="3809" y="14097"/>
                  </a:moveTo>
                  <a:lnTo>
                    <a:pt x="0" y="14097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4097"/>
                  </a:lnTo>
                  <a:close/>
                </a:path>
                <a:path w="364489" h="290830">
                  <a:moveTo>
                    <a:pt x="364489" y="14097"/>
                  </a:moveTo>
                  <a:lnTo>
                    <a:pt x="360679" y="14097"/>
                  </a:lnTo>
                  <a:lnTo>
                    <a:pt x="360679" y="15239"/>
                  </a:lnTo>
                  <a:lnTo>
                    <a:pt x="364489" y="15239"/>
                  </a:lnTo>
                  <a:lnTo>
                    <a:pt x="364489" y="14097"/>
                  </a:lnTo>
                  <a:close/>
                </a:path>
                <a:path w="364489" h="290830">
                  <a:moveTo>
                    <a:pt x="3809" y="11556"/>
                  </a:moveTo>
                  <a:lnTo>
                    <a:pt x="0" y="11556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1556"/>
                  </a:lnTo>
                  <a:close/>
                </a:path>
                <a:path w="364489" h="290830">
                  <a:moveTo>
                    <a:pt x="364489" y="11556"/>
                  </a:moveTo>
                  <a:lnTo>
                    <a:pt x="360679" y="11556"/>
                  </a:lnTo>
                  <a:lnTo>
                    <a:pt x="360679" y="13969"/>
                  </a:lnTo>
                  <a:lnTo>
                    <a:pt x="364489" y="13969"/>
                  </a:lnTo>
                  <a:lnTo>
                    <a:pt x="364489" y="11556"/>
                  </a:lnTo>
                  <a:close/>
                </a:path>
                <a:path w="364489" h="290830">
                  <a:moveTo>
                    <a:pt x="3809" y="7747"/>
                  </a:moveTo>
                  <a:lnTo>
                    <a:pt x="0" y="7747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7747"/>
                  </a:lnTo>
                  <a:close/>
                </a:path>
                <a:path w="364489" h="290830">
                  <a:moveTo>
                    <a:pt x="364489" y="7747"/>
                  </a:moveTo>
                  <a:lnTo>
                    <a:pt x="360679" y="7747"/>
                  </a:lnTo>
                  <a:lnTo>
                    <a:pt x="360679" y="11429"/>
                  </a:lnTo>
                  <a:lnTo>
                    <a:pt x="364489" y="11429"/>
                  </a:lnTo>
                  <a:lnTo>
                    <a:pt x="364489" y="7747"/>
                  </a:lnTo>
                  <a:close/>
                </a:path>
                <a:path w="364489" h="290830">
                  <a:moveTo>
                    <a:pt x="3809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206"/>
                  </a:lnTo>
                  <a:close/>
                </a:path>
                <a:path w="364489" h="290830">
                  <a:moveTo>
                    <a:pt x="364489" y="5206"/>
                  </a:moveTo>
                  <a:lnTo>
                    <a:pt x="360679" y="5206"/>
                  </a:lnTo>
                  <a:lnTo>
                    <a:pt x="360679" y="7619"/>
                  </a:lnTo>
                  <a:lnTo>
                    <a:pt x="364489" y="7619"/>
                  </a:lnTo>
                  <a:lnTo>
                    <a:pt x="364489" y="5206"/>
                  </a:lnTo>
                  <a:close/>
                </a:path>
                <a:path w="364489" h="290830">
                  <a:moveTo>
                    <a:pt x="364489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64489" y="3810"/>
                  </a:lnTo>
                  <a:lnTo>
                    <a:pt x="364489" y="1397"/>
                  </a:lnTo>
                  <a:close/>
                </a:path>
                <a:path w="364489" h="290830">
                  <a:moveTo>
                    <a:pt x="364489" y="3810"/>
                  </a:moveTo>
                  <a:lnTo>
                    <a:pt x="360679" y="3810"/>
                  </a:lnTo>
                  <a:lnTo>
                    <a:pt x="360679" y="5079"/>
                  </a:lnTo>
                  <a:lnTo>
                    <a:pt x="364489" y="5079"/>
                  </a:lnTo>
                  <a:lnTo>
                    <a:pt x="364489" y="3810"/>
                  </a:lnTo>
                  <a:close/>
                </a:path>
                <a:path w="364489" h="290830">
                  <a:moveTo>
                    <a:pt x="36448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4489" y="1269"/>
                  </a:lnTo>
                  <a:lnTo>
                    <a:pt x="364489" y="0"/>
                  </a:lnTo>
                  <a:close/>
                </a:path>
                <a:path w="364489" h="290830">
                  <a:moveTo>
                    <a:pt x="3809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15240"/>
                  </a:lnTo>
                  <a:close/>
                </a:path>
                <a:path w="364489" h="290830">
                  <a:moveTo>
                    <a:pt x="364489" y="15240"/>
                  </a:moveTo>
                  <a:lnTo>
                    <a:pt x="360679" y="15240"/>
                  </a:lnTo>
                  <a:lnTo>
                    <a:pt x="360679" y="34289"/>
                  </a:lnTo>
                  <a:lnTo>
                    <a:pt x="364489" y="34289"/>
                  </a:lnTo>
                  <a:lnTo>
                    <a:pt x="364489" y="15240"/>
                  </a:lnTo>
                  <a:close/>
                </a:path>
                <a:path w="364489" h="290830">
                  <a:moveTo>
                    <a:pt x="3809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4290"/>
                  </a:lnTo>
                  <a:close/>
                </a:path>
                <a:path w="364489" h="290830">
                  <a:moveTo>
                    <a:pt x="364489" y="34290"/>
                  </a:moveTo>
                  <a:lnTo>
                    <a:pt x="360679" y="34290"/>
                  </a:lnTo>
                  <a:lnTo>
                    <a:pt x="360679" y="46989"/>
                  </a:lnTo>
                  <a:lnTo>
                    <a:pt x="364489" y="46989"/>
                  </a:lnTo>
                  <a:lnTo>
                    <a:pt x="364489" y="34290"/>
                  </a:lnTo>
                  <a:close/>
                </a:path>
                <a:path w="364489" h="290830">
                  <a:moveTo>
                    <a:pt x="3809" y="46990"/>
                  </a:moveTo>
                  <a:lnTo>
                    <a:pt x="0" y="469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46990"/>
                  </a:lnTo>
                  <a:close/>
                </a:path>
                <a:path w="364489" h="290830">
                  <a:moveTo>
                    <a:pt x="364489" y="46990"/>
                  </a:moveTo>
                  <a:lnTo>
                    <a:pt x="360679" y="46990"/>
                  </a:lnTo>
                  <a:lnTo>
                    <a:pt x="360679" y="66039"/>
                  </a:lnTo>
                  <a:lnTo>
                    <a:pt x="364489" y="66039"/>
                  </a:lnTo>
                  <a:lnTo>
                    <a:pt x="364489" y="46990"/>
                  </a:lnTo>
                  <a:close/>
                </a:path>
                <a:path w="364489" h="29083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364489" h="290830">
                  <a:moveTo>
                    <a:pt x="364489" y="66040"/>
                  </a:moveTo>
                  <a:lnTo>
                    <a:pt x="360679" y="66040"/>
                  </a:lnTo>
                  <a:lnTo>
                    <a:pt x="360679" y="72389"/>
                  </a:lnTo>
                  <a:lnTo>
                    <a:pt x="364489" y="72389"/>
                  </a:lnTo>
                  <a:lnTo>
                    <a:pt x="364489" y="66040"/>
                  </a:lnTo>
                  <a:close/>
                </a:path>
                <a:path w="364489" h="290830">
                  <a:moveTo>
                    <a:pt x="3809" y="72390"/>
                  </a:moveTo>
                  <a:lnTo>
                    <a:pt x="0" y="7239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72390"/>
                  </a:lnTo>
                  <a:close/>
                </a:path>
                <a:path w="364489" h="290830">
                  <a:moveTo>
                    <a:pt x="364489" y="72390"/>
                  </a:moveTo>
                  <a:lnTo>
                    <a:pt x="360679" y="72390"/>
                  </a:lnTo>
                  <a:lnTo>
                    <a:pt x="360679" y="190500"/>
                  </a:lnTo>
                  <a:lnTo>
                    <a:pt x="364489" y="190500"/>
                  </a:lnTo>
                  <a:lnTo>
                    <a:pt x="364489" y="72390"/>
                  </a:lnTo>
                  <a:close/>
                </a:path>
                <a:path w="364489" h="290830">
                  <a:moveTo>
                    <a:pt x="3809" y="190500"/>
                  </a:moveTo>
                  <a:lnTo>
                    <a:pt x="0" y="19050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90500"/>
                  </a:lnTo>
                  <a:close/>
                </a:path>
                <a:path w="364489" h="290830">
                  <a:moveTo>
                    <a:pt x="364489" y="190500"/>
                  </a:moveTo>
                  <a:lnTo>
                    <a:pt x="360679" y="190500"/>
                  </a:lnTo>
                  <a:lnTo>
                    <a:pt x="360679" y="218439"/>
                  </a:lnTo>
                  <a:lnTo>
                    <a:pt x="364489" y="218439"/>
                  </a:lnTo>
                  <a:lnTo>
                    <a:pt x="364489" y="190500"/>
                  </a:lnTo>
                  <a:close/>
                </a:path>
                <a:path w="364489" h="290830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64489" h="290830">
                  <a:moveTo>
                    <a:pt x="364489" y="218440"/>
                  </a:moveTo>
                  <a:lnTo>
                    <a:pt x="360679" y="218440"/>
                  </a:lnTo>
                  <a:lnTo>
                    <a:pt x="360679" y="224789"/>
                  </a:lnTo>
                  <a:lnTo>
                    <a:pt x="364489" y="224789"/>
                  </a:lnTo>
                  <a:lnTo>
                    <a:pt x="364489" y="218440"/>
                  </a:lnTo>
                  <a:close/>
                </a:path>
                <a:path w="364489" h="290830">
                  <a:moveTo>
                    <a:pt x="3809" y="224790"/>
                  </a:moveTo>
                  <a:lnTo>
                    <a:pt x="0" y="2247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24790"/>
                  </a:lnTo>
                  <a:close/>
                </a:path>
                <a:path w="364489" h="290830">
                  <a:moveTo>
                    <a:pt x="364489" y="224790"/>
                  </a:moveTo>
                  <a:lnTo>
                    <a:pt x="360679" y="224790"/>
                  </a:lnTo>
                  <a:lnTo>
                    <a:pt x="360679" y="243839"/>
                  </a:lnTo>
                  <a:lnTo>
                    <a:pt x="364489" y="243839"/>
                  </a:lnTo>
                  <a:lnTo>
                    <a:pt x="364489" y="224790"/>
                  </a:lnTo>
                  <a:close/>
                </a:path>
                <a:path w="364489" h="29083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64489" h="290830">
                  <a:moveTo>
                    <a:pt x="364489" y="243840"/>
                  </a:moveTo>
                  <a:lnTo>
                    <a:pt x="360679" y="243840"/>
                  </a:lnTo>
                  <a:lnTo>
                    <a:pt x="360679" y="250189"/>
                  </a:lnTo>
                  <a:lnTo>
                    <a:pt x="364489" y="250189"/>
                  </a:lnTo>
                  <a:lnTo>
                    <a:pt x="364489" y="243840"/>
                  </a:lnTo>
                  <a:close/>
                </a:path>
                <a:path w="364489" h="290830">
                  <a:moveTo>
                    <a:pt x="3809" y="250190"/>
                  </a:moveTo>
                  <a:lnTo>
                    <a:pt x="0" y="25019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50190"/>
                  </a:lnTo>
                  <a:close/>
                </a:path>
                <a:path w="364489" h="290830">
                  <a:moveTo>
                    <a:pt x="364489" y="250190"/>
                  </a:moveTo>
                  <a:lnTo>
                    <a:pt x="360679" y="250190"/>
                  </a:lnTo>
                  <a:lnTo>
                    <a:pt x="360679" y="275589"/>
                  </a:lnTo>
                  <a:lnTo>
                    <a:pt x="364489" y="275589"/>
                  </a:lnTo>
                  <a:lnTo>
                    <a:pt x="364489" y="250190"/>
                  </a:lnTo>
                  <a:close/>
                </a:path>
                <a:path w="364489" h="290830">
                  <a:moveTo>
                    <a:pt x="364489" y="287147"/>
                  </a:moveTo>
                  <a:lnTo>
                    <a:pt x="0" y="287147"/>
                  </a:lnTo>
                  <a:lnTo>
                    <a:pt x="0" y="290830"/>
                  </a:lnTo>
                  <a:lnTo>
                    <a:pt x="364489" y="290830"/>
                  </a:lnTo>
                  <a:lnTo>
                    <a:pt x="364489" y="287147"/>
                  </a:lnTo>
                  <a:close/>
                </a:path>
                <a:path w="364489" h="290830">
                  <a:moveTo>
                    <a:pt x="3809" y="284606"/>
                  </a:moveTo>
                  <a:lnTo>
                    <a:pt x="0" y="284606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84606"/>
                  </a:lnTo>
                  <a:close/>
                </a:path>
                <a:path w="364489" h="290830">
                  <a:moveTo>
                    <a:pt x="364489" y="284606"/>
                  </a:moveTo>
                  <a:lnTo>
                    <a:pt x="360679" y="284606"/>
                  </a:lnTo>
                  <a:lnTo>
                    <a:pt x="360679" y="287020"/>
                  </a:lnTo>
                  <a:lnTo>
                    <a:pt x="364489" y="287020"/>
                  </a:lnTo>
                  <a:lnTo>
                    <a:pt x="364489" y="284606"/>
                  </a:lnTo>
                  <a:close/>
                </a:path>
                <a:path w="364489" h="290830">
                  <a:moveTo>
                    <a:pt x="3809" y="280797"/>
                  </a:moveTo>
                  <a:lnTo>
                    <a:pt x="0" y="280797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80797"/>
                  </a:lnTo>
                  <a:close/>
                </a:path>
                <a:path w="364489" h="290830">
                  <a:moveTo>
                    <a:pt x="364489" y="280797"/>
                  </a:moveTo>
                  <a:lnTo>
                    <a:pt x="360679" y="280797"/>
                  </a:lnTo>
                  <a:lnTo>
                    <a:pt x="360679" y="284479"/>
                  </a:lnTo>
                  <a:lnTo>
                    <a:pt x="364489" y="284479"/>
                  </a:lnTo>
                  <a:lnTo>
                    <a:pt x="364489" y="280797"/>
                  </a:lnTo>
                  <a:close/>
                </a:path>
                <a:path w="364489" h="290830">
                  <a:moveTo>
                    <a:pt x="3809" y="278256"/>
                  </a:moveTo>
                  <a:lnTo>
                    <a:pt x="0" y="278256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8256"/>
                  </a:lnTo>
                  <a:close/>
                </a:path>
                <a:path w="364489" h="290830">
                  <a:moveTo>
                    <a:pt x="364489" y="278256"/>
                  </a:moveTo>
                  <a:lnTo>
                    <a:pt x="360679" y="278256"/>
                  </a:lnTo>
                  <a:lnTo>
                    <a:pt x="360679" y="280669"/>
                  </a:lnTo>
                  <a:lnTo>
                    <a:pt x="364489" y="280669"/>
                  </a:lnTo>
                  <a:lnTo>
                    <a:pt x="364489" y="278256"/>
                  </a:lnTo>
                  <a:close/>
                </a:path>
                <a:path w="364489" h="290830">
                  <a:moveTo>
                    <a:pt x="3809" y="275716"/>
                  </a:moveTo>
                  <a:lnTo>
                    <a:pt x="0" y="275716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5716"/>
                  </a:lnTo>
                  <a:close/>
                </a:path>
                <a:path w="364489" h="290830">
                  <a:moveTo>
                    <a:pt x="364489" y="275716"/>
                  </a:moveTo>
                  <a:lnTo>
                    <a:pt x="360679" y="275716"/>
                  </a:lnTo>
                  <a:lnTo>
                    <a:pt x="360679" y="278129"/>
                  </a:lnTo>
                  <a:lnTo>
                    <a:pt x="364489" y="278129"/>
                  </a:lnTo>
                  <a:lnTo>
                    <a:pt x="364489" y="275716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236469" y="210185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810" y="10287"/>
                  </a:moveTo>
                  <a:lnTo>
                    <a:pt x="0" y="10287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287"/>
                  </a:lnTo>
                  <a:close/>
                </a:path>
                <a:path w="356869" h="283210">
                  <a:moveTo>
                    <a:pt x="356869" y="10287"/>
                  </a:moveTo>
                  <a:lnTo>
                    <a:pt x="353060" y="10287"/>
                  </a:lnTo>
                  <a:lnTo>
                    <a:pt x="353060" y="11429"/>
                  </a:lnTo>
                  <a:lnTo>
                    <a:pt x="356869" y="11429"/>
                  </a:lnTo>
                  <a:lnTo>
                    <a:pt x="356869" y="10287"/>
                  </a:lnTo>
                  <a:close/>
                </a:path>
                <a:path w="356869" h="283210">
                  <a:moveTo>
                    <a:pt x="3810" y="7746"/>
                  </a:moveTo>
                  <a:lnTo>
                    <a:pt x="0" y="7746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7746"/>
                  </a:lnTo>
                  <a:close/>
                </a:path>
                <a:path w="356869" h="283210">
                  <a:moveTo>
                    <a:pt x="356869" y="7746"/>
                  </a:moveTo>
                  <a:lnTo>
                    <a:pt x="353060" y="7746"/>
                  </a:lnTo>
                  <a:lnTo>
                    <a:pt x="353060" y="10159"/>
                  </a:lnTo>
                  <a:lnTo>
                    <a:pt x="356869" y="10159"/>
                  </a:lnTo>
                  <a:lnTo>
                    <a:pt x="356869" y="7746"/>
                  </a:lnTo>
                  <a:close/>
                </a:path>
                <a:path w="356869" h="283210">
                  <a:moveTo>
                    <a:pt x="3810" y="3937"/>
                  </a:moveTo>
                  <a:lnTo>
                    <a:pt x="0" y="3937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937"/>
                  </a:lnTo>
                  <a:close/>
                </a:path>
                <a:path w="356869" h="283210">
                  <a:moveTo>
                    <a:pt x="356869" y="3937"/>
                  </a:moveTo>
                  <a:lnTo>
                    <a:pt x="353060" y="3937"/>
                  </a:lnTo>
                  <a:lnTo>
                    <a:pt x="353060" y="7619"/>
                  </a:lnTo>
                  <a:lnTo>
                    <a:pt x="356869" y="7619"/>
                  </a:lnTo>
                  <a:lnTo>
                    <a:pt x="356869" y="3937"/>
                  </a:lnTo>
                  <a:close/>
                </a:path>
                <a:path w="356869" h="283210">
                  <a:moveTo>
                    <a:pt x="356869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56869" y="3809"/>
                  </a:lnTo>
                  <a:lnTo>
                    <a:pt x="356869" y="1396"/>
                  </a:lnTo>
                  <a:close/>
                </a:path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6869" y="126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810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11430"/>
                  </a:lnTo>
                  <a:close/>
                </a:path>
                <a:path w="356869" h="283210">
                  <a:moveTo>
                    <a:pt x="356869" y="11430"/>
                  </a:moveTo>
                  <a:lnTo>
                    <a:pt x="353060" y="11430"/>
                  </a:lnTo>
                  <a:lnTo>
                    <a:pt x="353060" y="30479"/>
                  </a:lnTo>
                  <a:lnTo>
                    <a:pt x="356869" y="30479"/>
                  </a:lnTo>
                  <a:lnTo>
                    <a:pt x="356869" y="11430"/>
                  </a:lnTo>
                  <a:close/>
                </a:path>
                <a:path w="356869" h="283210">
                  <a:moveTo>
                    <a:pt x="3810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0480"/>
                  </a:lnTo>
                  <a:close/>
                </a:path>
                <a:path w="356869" h="283210">
                  <a:moveTo>
                    <a:pt x="356869" y="30480"/>
                  </a:moveTo>
                  <a:lnTo>
                    <a:pt x="353060" y="30480"/>
                  </a:lnTo>
                  <a:lnTo>
                    <a:pt x="353060" y="43179"/>
                  </a:lnTo>
                  <a:lnTo>
                    <a:pt x="356869" y="43179"/>
                  </a:lnTo>
                  <a:lnTo>
                    <a:pt x="356869" y="30480"/>
                  </a:lnTo>
                  <a:close/>
                </a:path>
                <a:path w="356869" h="283210">
                  <a:moveTo>
                    <a:pt x="3810" y="43180"/>
                  </a:moveTo>
                  <a:lnTo>
                    <a:pt x="0" y="431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3180"/>
                  </a:lnTo>
                  <a:close/>
                </a:path>
                <a:path w="356869" h="283210">
                  <a:moveTo>
                    <a:pt x="356869" y="43180"/>
                  </a:moveTo>
                  <a:lnTo>
                    <a:pt x="353060" y="43180"/>
                  </a:lnTo>
                  <a:lnTo>
                    <a:pt x="353060" y="62229"/>
                  </a:lnTo>
                  <a:lnTo>
                    <a:pt x="356869" y="62229"/>
                  </a:lnTo>
                  <a:lnTo>
                    <a:pt x="356869" y="43180"/>
                  </a:lnTo>
                  <a:close/>
                </a:path>
                <a:path w="356869" h="283210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356869" h="283210">
                  <a:moveTo>
                    <a:pt x="356869" y="62230"/>
                  </a:moveTo>
                  <a:lnTo>
                    <a:pt x="353060" y="62230"/>
                  </a:lnTo>
                  <a:lnTo>
                    <a:pt x="353060" y="68579"/>
                  </a:lnTo>
                  <a:lnTo>
                    <a:pt x="356869" y="68579"/>
                  </a:lnTo>
                  <a:lnTo>
                    <a:pt x="356869" y="62230"/>
                  </a:lnTo>
                  <a:close/>
                </a:path>
                <a:path w="356869" h="283210">
                  <a:moveTo>
                    <a:pt x="3810" y="68580"/>
                  </a:moveTo>
                  <a:lnTo>
                    <a:pt x="0" y="68580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68580"/>
                  </a:lnTo>
                  <a:close/>
                </a:path>
                <a:path w="356869" h="283210">
                  <a:moveTo>
                    <a:pt x="356869" y="68580"/>
                  </a:moveTo>
                  <a:lnTo>
                    <a:pt x="353060" y="68580"/>
                  </a:lnTo>
                  <a:lnTo>
                    <a:pt x="353060" y="186689"/>
                  </a:lnTo>
                  <a:lnTo>
                    <a:pt x="356869" y="186689"/>
                  </a:lnTo>
                  <a:lnTo>
                    <a:pt x="356869" y="68580"/>
                  </a:lnTo>
                  <a:close/>
                </a:path>
                <a:path w="356869" h="283210">
                  <a:moveTo>
                    <a:pt x="3810" y="186690"/>
                  </a:moveTo>
                  <a:lnTo>
                    <a:pt x="0" y="18669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86690"/>
                  </a:lnTo>
                  <a:close/>
                </a:path>
                <a:path w="356869" h="283210">
                  <a:moveTo>
                    <a:pt x="356869" y="186690"/>
                  </a:moveTo>
                  <a:lnTo>
                    <a:pt x="353060" y="186690"/>
                  </a:lnTo>
                  <a:lnTo>
                    <a:pt x="353060" y="214629"/>
                  </a:lnTo>
                  <a:lnTo>
                    <a:pt x="356869" y="214629"/>
                  </a:lnTo>
                  <a:lnTo>
                    <a:pt x="356869" y="186690"/>
                  </a:lnTo>
                  <a:close/>
                </a:path>
                <a:path w="356869" h="283210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56869" h="283210">
                  <a:moveTo>
                    <a:pt x="356869" y="214630"/>
                  </a:moveTo>
                  <a:lnTo>
                    <a:pt x="353060" y="214630"/>
                  </a:lnTo>
                  <a:lnTo>
                    <a:pt x="353060" y="220979"/>
                  </a:lnTo>
                  <a:lnTo>
                    <a:pt x="356869" y="220979"/>
                  </a:lnTo>
                  <a:lnTo>
                    <a:pt x="356869" y="214630"/>
                  </a:lnTo>
                  <a:close/>
                </a:path>
                <a:path w="356869" h="283210">
                  <a:moveTo>
                    <a:pt x="3810" y="220980"/>
                  </a:moveTo>
                  <a:lnTo>
                    <a:pt x="0" y="2209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20980"/>
                  </a:lnTo>
                  <a:close/>
                </a:path>
                <a:path w="356869" h="283210">
                  <a:moveTo>
                    <a:pt x="356869" y="220980"/>
                  </a:moveTo>
                  <a:lnTo>
                    <a:pt x="353060" y="220980"/>
                  </a:lnTo>
                  <a:lnTo>
                    <a:pt x="353060" y="240029"/>
                  </a:lnTo>
                  <a:lnTo>
                    <a:pt x="356869" y="240029"/>
                  </a:lnTo>
                  <a:lnTo>
                    <a:pt x="356869" y="220980"/>
                  </a:lnTo>
                  <a:close/>
                </a:path>
                <a:path w="356869" h="28321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56869" h="283210">
                  <a:moveTo>
                    <a:pt x="356869" y="240030"/>
                  </a:moveTo>
                  <a:lnTo>
                    <a:pt x="353060" y="240030"/>
                  </a:lnTo>
                  <a:lnTo>
                    <a:pt x="353060" y="246379"/>
                  </a:lnTo>
                  <a:lnTo>
                    <a:pt x="356869" y="246379"/>
                  </a:lnTo>
                  <a:lnTo>
                    <a:pt x="356869" y="240030"/>
                  </a:lnTo>
                  <a:close/>
                </a:path>
                <a:path w="356869" h="283210">
                  <a:moveTo>
                    <a:pt x="3810" y="246380"/>
                  </a:moveTo>
                  <a:lnTo>
                    <a:pt x="0" y="24638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46380"/>
                  </a:lnTo>
                  <a:close/>
                </a:path>
                <a:path w="356869" h="283210">
                  <a:moveTo>
                    <a:pt x="356869" y="246380"/>
                  </a:moveTo>
                  <a:lnTo>
                    <a:pt x="353060" y="246380"/>
                  </a:lnTo>
                  <a:lnTo>
                    <a:pt x="353060" y="271779"/>
                  </a:lnTo>
                  <a:lnTo>
                    <a:pt x="356869" y="271779"/>
                  </a:lnTo>
                  <a:lnTo>
                    <a:pt x="356869" y="246380"/>
                  </a:lnTo>
                  <a:close/>
                </a:path>
                <a:path w="356869" h="283210">
                  <a:moveTo>
                    <a:pt x="356869" y="280796"/>
                  </a:moveTo>
                  <a:lnTo>
                    <a:pt x="0" y="280796"/>
                  </a:lnTo>
                  <a:lnTo>
                    <a:pt x="0" y="283210"/>
                  </a:lnTo>
                  <a:lnTo>
                    <a:pt x="356869" y="283210"/>
                  </a:lnTo>
                  <a:lnTo>
                    <a:pt x="356869" y="280796"/>
                  </a:lnTo>
                  <a:close/>
                </a:path>
                <a:path w="356869" h="283210">
                  <a:moveTo>
                    <a:pt x="3810" y="276987"/>
                  </a:moveTo>
                  <a:lnTo>
                    <a:pt x="0" y="276987"/>
                  </a:lnTo>
                  <a:lnTo>
                    <a:pt x="0" y="280669"/>
                  </a:lnTo>
                  <a:lnTo>
                    <a:pt x="356869" y="280669"/>
                  </a:lnTo>
                  <a:lnTo>
                    <a:pt x="356869" y="279400"/>
                  </a:lnTo>
                  <a:lnTo>
                    <a:pt x="3810" y="279400"/>
                  </a:lnTo>
                  <a:lnTo>
                    <a:pt x="3810" y="276987"/>
                  </a:lnTo>
                  <a:close/>
                </a:path>
                <a:path w="356869" h="283210">
                  <a:moveTo>
                    <a:pt x="356869" y="276987"/>
                  </a:moveTo>
                  <a:lnTo>
                    <a:pt x="353060" y="276987"/>
                  </a:lnTo>
                  <a:lnTo>
                    <a:pt x="353060" y="279400"/>
                  </a:lnTo>
                  <a:lnTo>
                    <a:pt x="356869" y="279400"/>
                  </a:lnTo>
                  <a:lnTo>
                    <a:pt x="356869" y="276987"/>
                  </a:lnTo>
                  <a:close/>
                </a:path>
                <a:path w="356869" h="283210">
                  <a:moveTo>
                    <a:pt x="3810" y="274446"/>
                  </a:moveTo>
                  <a:lnTo>
                    <a:pt x="0" y="274446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4446"/>
                  </a:lnTo>
                  <a:close/>
                </a:path>
                <a:path w="356869" h="283210">
                  <a:moveTo>
                    <a:pt x="356869" y="274446"/>
                  </a:moveTo>
                  <a:lnTo>
                    <a:pt x="353060" y="274446"/>
                  </a:lnTo>
                  <a:lnTo>
                    <a:pt x="353060" y="276859"/>
                  </a:lnTo>
                  <a:lnTo>
                    <a:pt x="356869" y="276859"/>
                  </a:lnTo>
                  <a:lnTo>
                    <a:pt x="356869" y="274446"/>
                  </a:lnTo>
                  <a:close/>
                </a:path>
                <a:path w="356869" h="283210">
                  <a:moveTo>
                    <a:pt x="3810" y="271906"/>
                  </a:moveTo>
                  <a:lnTo>
                    <a:pt x="0" y="271906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71906"/>
                  </a:lnTo>
                  <a:close/>
                </a:path>
                <a:path w="356869" h="283210">
                  <a:moveTo>
                    <a:pt x="356869" y="271906"/>
                  </a:moveTo>
                  <a:lnTo>
                    <a:pt x="353060" y="271906"/>
                  </a:lnTo>
                  <a:lnTo>
                    <a:pt x="353060" y="274319"/>
                  </a:lnTo>
                  <a:lnTo>
                    <a:pt x="356869" y="274319"/>
                  </a:lnTo>
                  <a:lnTo>
                    <a:pt x="356869" y="271906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240280" y="2105786"/>
              <a:ext cx="349250" cy="6350"/>
            </a:xfrm>
            <a:custGeom>
              <a:avLst/>
              <a:gdLst/>
              <a:ahLst/>
              <a:cxnLst/>
              <a:rect l="l" t="t" r="r" b="b"/>
              <a:pathLst>
                <a:path w="349250" h="6350">
                  <a:moveTo>
                    <a:pt x="3810" y="3810"/>
                  </a:moveTo>
                  <a:lnTo>
                    <a:pt x="0" y="381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3810"/>
                  </a:lnTo>
                  <a:close/>
                </a:path>
                <a:path w="349250" h="6350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6223"/>
                  </a:lnTo>
                  <a:lnTo>
                    <a:pt x="349250" y="6223"/>
                  </a:lnTo>
                  <a:lnTo>
                    <a:pt x="349250" y="3810"/>
                  </a:lnTo>
                  <a:close/>
                </a:path>
                <a:path w="349250" h="6350">
                  <a:moveTo>
                    <a:pt x="349250" y="0"/>
                  </a:moveTo>
                  <a:lnTo>
                    <a:pt x="0" y="0"/>
                  </a:lnTo>
                  <a:lnTo>
                    <a:pt x="0" y="3683"/>
                  </a:lnTo>
                  <a:lnTo>
                    <a:pt x="349250" y="3683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242184" y="2112137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19">
                  <a:moveTo>
                    <a:pt x="0" y="0"/>
                  </a:moveTo>
                  <a:lnTo>
                    <a:pt x="0" y="261492"/>
                  </a:lnTo>
                </a:path>
              </a:pathLst>
            </a:custGeom>
            <a:ln w="3809">
              <a:solidFill>
                <a:srgbClr val="FF4E0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587625" y="2112137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19">
                  <a:moveTo>
                    <a:pt x="0" y="0"/>
                  </a:moveTo>
                  <a:lnTo>
                    <a:pt x="0" y="261492"/>
                  </a:lnTo>
                </a:path>
              </a:pathLst>
            </a:custGeom>
            <a:ln w="3810">
              <a:solidFill>
                <a:srgbClr val="FF4E0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240280" y="2373756"/>
              <a:ext cx="349250" cy="7620"/>
            </a:xfrm>
            <a:custGeom>
              <a:avLst/>
              <a:gdLst/>
              <a:ahLst/>
              <a:cxnLst/>
              <a:rect l="l" t="t" r="r" b="b"/>
              <a:pathLst>
                <a:path w="349250" h="7619">
                  <a:moveTo>
                    <a:pt x="3810" y="2540"/>
                  </a:moveTo>
                  <a:lnTo>
                    <a:pt x="0" y="2540"/>
                  </a:lnTo>
                  <a:lnTo>
                    <a:pt x="0" y="4953"/>
                  </a:lnTo>
                  <a:lnTo>
                    <a:pt x="3810" y="4953"/>
                  </a:lnTo>
                  <a:lnTo>
                    <a:pt x="3810" y="2540"/>
                  </a:lnTo>
                  <a:close/>
                </a:path>
                <a:path w="349250" h="7619">
                  <a:moveTo>
                    <a:pt x="3810" y="0"/>
                  </a:moveTo>
                  <a:lnTo>
                    <a:pt x="0" y="0"/>
                  </a:lnTo>
                  <a:lnTo>
                    <a:pt x="0" y="2413"/>
                  </a:lnTo>
                  <a:lnTo>
                    <a:pt x="3810" y="2413"/>
                  </a:lnTo>
                  <a:lnTo>
                    <a:pt x="3810" y="0"/>
                  </a:lnTo>
                  <a:close/>
                </a:path>
                <a:path w="349250" h="7619">
                  <a:moveTo>
                    <a:pt x="349250" y="5080"/>
                  </a:moveTo>
                  <a:lnTo>
                    <a:pt x="0" y="5080"/>
                  </a:lnTo>
                  <a:lnTo>
                    <a:pt x="0" y="7493"/>
                  </a:lnTo>
                  <a:lnTo>
                    <a:pt x="349250" y="7493"/>
                  </a:lnTo>
                  <a:lnTo>
                    <a:pt x="349250" y="5080"/>
                  </a:lnTo>
                  <a:close/>
                </a:path>
                <a:path w="349250" h="7619">
                  <a:moveTo>
                    <a:pt x="349250" y="2540"/>
                  </a:moveTo>
                  <a:lnTo>
                    <a:pt x="345440" y="2540"/>
                  </a:lnTo>
                  <a:lnTo>
                    <a:pt x="345440" y="4953"/>
                  </a:lnTo>
                  <a:lnTo>
                    <a:pt x="349250" y="4953"/>
                  </a:lnTo>
                  <a:lnTo>
                    <a:pt x="349250" y="2540"/>
                  </a:lnTo>
                  <a:close/>
                </a:path>
                <a:path w="349250" h="7619">
                  <a:moveTo>
                    <a:pt x="349250" y="0"/>
                  </a:moveTo>
                  <a:lnTo>
                    <a:pt x="345440" y="0"/>
                  </a:lnTo>
                  <a:lnTo>
                    <a:pt x="345440" y="2413"/>
                  </a:lnTo>
                  <a:lnTo>
                    <a:pt x="349250" y="2413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244090" y="2109596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266700"/>
                  </a:moveTo>
                  <a:lnTo>
                    <a:pt x="0" y="266700"/>
                  </a:lnTo>
                  <a:lnTo>
                    <a:pt x="0" y="269113"/>
                  </a:lnTo>
                  <a:lnTo>
                    <a:pt x="341630" y="269113"/>
                  </a:lnTo>
                  <a:lnTo>
                    <a:pt x="341630" y="266700"/>
                  </a:lnTo>
                  <a:close/>
                </a:path>
                <a:path w="341630" h="269239">
                  <a:moveTo>
                    <a:pt x="341630" y="264160"/>
                  </a:moveTo>
                  <a:lnTo>
                    <a:pt x="337820" y="264160"/>
                  </a:lnTo>
                  <a:lnTo>
                    <a:pt x="337820" y="265303"/>
                  </a:lnTo>
                  <a:lnTo>
                    <a:pt x="2540" y="265303"/>
                  </a:lnTo>
                  <a:lnTo>
                    <a:pt x="2540" y="35433"/>
                  </a:lnTo>
                  <a:lnTo>
                    <a:pt x="2540" y="22745"/>
                  </a:lnTo>
                  <a:lnTo>
                    <a:pt x="0" y="22745"/>
                  </a:lnTo>
                  <a:lnTo>
                    <a:pt x="0" y="35433"/>
                  </a:lnTo>
                  <a:lnTo>
                    <a:pt x="0" y="265303"/>
                  </a:lnTo>
                  <a:lnTo>
                    <a:pt x="0" y="266573"/>
                  </a:lnTo>
                  <a:lnTo>
                    <a:pt x="341630" y="266573"/>
                  </a:lnTo>
                  <a:lnTo>
                    <a:pt x="341630" y="265303"/>
                  </a:lnTo>
                  <a:lnTo>
                    <a:pt x="341630" y="264160"/>
                  </a:lnTo>
                  <a:close/>
                </a:path>
                <a:path w="341630" h="269239">
                  <a:moveTo>
                    <a:pt x="341630" y="22745"/>
                  </a:moveTo>
                  <a:lnTo>
                    <a:pt x="337820" y="22745"/>
                  </a:lnTo>
                  <a:lnTo>
                    <a:pt x="337820" y="35433"/>
                  </a:lnTo>
                  <a:lnTo>
                    <a:pt x="337820" y="264033"/>
                  </a:lnTo>
                  <a:lnTo>
                    <a:pt x="341617" y="264033"/>
                  </a:lnTo>
                  <a:lnTo>
                    <a:pt x="341617" y="35433"/>
                  </a:lnTo>
                  <a:lnTo>
                    <a:pt x="341630" y="22745"/>
                  </a:lnTo>
                  <a:close/>
                </a:path>
                <a:path w="341630" h="269239">
                  <a:moveTo>
                    <a:pt x="341630" y="3695"/>
                  </a:moveTo>
                  <a:lnTo>
                    <a:pt x="337820" y="3695"/>
                  </a:lnTo>
                  <a:lnTo>
                    <a:pt x="337820" y="22733"/>
                  </a:lnTo>
                  <a:lnTo>
                    <a:pt x="341630" y="22733"/>
                  </a:lnTo>
                  <a:lnTo>
                    <a:pt x="341630" y="3695"/>
                  </a:lnTo>
                  <a:close/>
                </a:path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2413"/>
                  </a:lnTo>
                  <a:lnTo>
                    <a:pt x="0" y="3683"/>
                  </a:lnTo>
                  <a:lnTo>
                    <a:pt x="0" y="22733"/>
                  </a:lnTo>
                  <a:lnTo>
                    <a:pt x="2540" y="22733"/>
                  </a:lnTo>
                  <a:lnTo>
                    <a:pt x="2540" y="3683"/>
                  </a:lnTo>
                  <a:lnTo>
                    <a:pt x="341630" y="3683"/>
                  </a:lnTo>
                  <a:lnTo>
                    <a:pt x="341630" y="2413"/>
                  </a:lnTo>
                  <a:lnTo>
                    <a:pt x="341630" y="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246630" y="211327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19">
                  <a:moveTo>
                    <a:pt x="335280" y="260477"/>
                  </a:moveTo>
                  <a:lnTo>
                    <a:pt x="0" y="260477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60477"/>
                  </a:lnTo>
                  <a:close/>
                </a:path>
                <a:path w="335280" h="261619">
                  <a:moveTo>
                    <a:pt x="335280" y="19062"/>
                  </a:moveTo>
                  <a:lnTo>
                    <a:pt x="331470" y="19062"/>
                  </a:lnTo>
                  <a:lnTo>
                    <a:pt x="331470" y="31750"/>
                  </a:lnTo>
                  <a:lnTo>
                    <a:pt x="331470" y="257810"/>
                  </a:lnTo>
                  <a:lnTo>
                    <a:pt x="5080" y="257810"/>
                  </a:lnTo>
                  <a:lnTo>
                    <a:pt x="5080" y="31750"/>
                  </a:lnTo>
                  <a:lnTo>
                    <a:pt x="5080" y="19062"/>
                  </a:lnTo>
                  <a:lnTo>
                    <a:pt x="0" y="19062"/>
                  </a:lnTo>
                  <a:lnTo>
                    <a:pt x="0" y="31750"/>
                  </a:lnTo>
                  <a:lnTo>
                    <a:pt x="0" y="257810"/>
                  </a:lnTo>
                  <a:lnTo>
                    <a:pt x="0" y="260350"/>
                  </a:lnTo>
                  <a:lnTo>
                    <a:pt x="335280" y="260350"/>
                  </a:lnTo>
                  <a:lnTo>
                    <a:pt x="335280" y="257810"/>
                  </a:lnTo>
                  <a:lnTo>
                    <a:pt x="335280" y="31750"/>
                  </a:lnTo>
                  <a:lnTo>
                    <a:pt x="335280" y="19062"/>
                  </a:lnTo>
                  <a:close/>
                </a:path>
                <a:path w="335280" h="261619">
                  <a:moveTo>
                    <a:pt x="3352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9050"/>
                  </a:lnTo>
                  <a:lnTo>
                    <a:pt x="5080" y="19050"/>
                  </a:lnTo>
                  <a:lnTo>
                    <a:pt x="5080" y="3810"/>
                  </a:lnTo>
                  <a:lnTo>
                    <a:pt x="331470" y="3810"/>
                  </a:lnTo>
                  <a:lnTo>
                    <a:pt x="331470" y="19050"/>
                  </a:lnTo>
                  <a:lnTo>
                    <a:pt x="335280" y="19050"/>
                  </a:lnTo>
                  <a:lnTo>
                    <a:pt x="335280" y="3810"/>
                  </a:lnTo>
                  <a:lnTo>
                    <a:pt x="335280" y="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251709" y="211709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26389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3810"/>
                  </a:lnTo>
                  <a:lnTo>
                    <a:pt x="326389" y="3810"/>
                  </a:lnTo>
                  <a:lnTo>
                    <a:pt x="326389" y="0"/>
                  </a:lnTo>
                  <a:close/>
                </a:path>
                <a:path w="326389" h="254000">
                  <a:moveTo>
                    <a:pt x="326389" y="3810"/>
                  </a:moveTo>
                  <a:lnTo>
                    <a:pt x="322579" y="3810"/>
                  </a:lnTo>
                  <a:lnTo>
                    <a:pt x="322579" y="15239"/>
                  </a:lnTo>
                  <a:lnTo>
                    <a:pt x="326389" y="15239"/>
                  </a:lnTo>
                  <a:lnTo>
                    <a:pt x="326389" y="3810"/>
                  </a:lnTo>
                  <a:close/>
                </a:path>
                <a:path w="326389" h="254000">
                  <a:moveTo>
                    <a:pt x="2539" y="15240"/>
                  </a:moveTo>
                  <a:lnTo>
                    <a:pt x="0" y="15240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15240"/>
                  </a:lnTo>
                  <a:close/>
                </a:path>
                <a:path w="326389" h="254000">
                  <a:moveTo>
                    <a:pt x="326389" y="15240"/>
                  </a:moveTo>
                  <a:lnTo>
                    <a:pt x="322579" y="15240"/>
                  </a:lnTo>
                  <a:lnTo>
                    <a:pt x="322579" y="27939"/>
                  </a:lnTo>
                  <a:lnTo>
                    <a:pt x="326389" y="27939"/>
                  </a:lnTo>
                  <a:lnTo>
                    <a:pt x="326389" y="15240"/>
                  </a:lnTo>
                  <a:close/>
                </a:path>
                <a:path w="326389" h="254000">
                  <a:moveTo>
                    <a:pt x="2539" y="27940"/>
                  </a:moveTo>
                  <a:lnTo>
                    <a:pt x="0" y="27940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27940"/>
                  </a:lnTo>
                  <a:close/>
                </a:path>
                <a:path w="326389" h="254000">
                  <a:moveTo>
                    <a:pt x="326389" y="27940"/>
                  </a:moveTo>
                  <a:lnTo>
                    <a:pt x="322579" y="27940"/>
                  </a:lnTo>
                  <a:lnTo>
                    <a:pt x="322579" y="46989"/>
                  </a:lnTo>
                  <a:lnTo>
                    <a:pt x="326389" y="46989"/>
                  </a:lnTo>
                  <a:lnTo>
                    <a:pt x="326389" y="27940"/>
                  </a:lnTo>
                  <a:close/>
                </a:path>
                <a:path w="326389" h="254000">
                  <a:moveTo>
                    <a:pt x="253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539" y="53339"/>
                  </a:lnTo>
                  <a:lnTo>
                    <a:pt x="2539" y="46990"/>
                  </a:lnTo>
                  <a:close/>
                </a:path>
                <a:path w="326389" h="254000">
                  <a:moveTo>
                    <a:pt x="326389" y="46990"/>
                  </a:moveTo>
                  <a:lnTo>
                    <a:pt x="322579" y="46990"/>
                  </a:lnTo>
                  <a:lnTo>
                    <a:pt x="322579" y="53339"/>
                  </a:lnTo>
                  <a:lnTo>
                    <a:pt x="326389" y="53339"/>
                  </a:lnTo>
                  <a:lnTo>
                    <a:pt x="326389" y="46990"/>
                  </a:lnTo>
                  <a:close/>
                </a:path>
                <a:path w="326389" h="254000">
                  <a:moveTo>
                    <a:pt x="2539" y="53340"/>
                  </a:moveTo>
                  <a:lnTo>
                    <a:pt x="0" y="53340"/>
                  </a:lnTo>
                  <a:lnTo>
                    <a:pt x="0" y="171450"/>
                  </a:lnTo>
                  <a:lnTo>
                    <a:pt x="2539" y="171450"/>
                  </a:lnTo>
                  <a:lnTo>
                    <a:pt x="2539" y="53340"/>
                  </a:lnTo>
                  <a:close/>
                </a:path>
                <a:path w="326389" h="254000">
                  <a:moveTo>
                    <a:pt x="326389" y="53340"/>
                  </a:moveTo>
                  <a:lnTo>
                    <a:pt x="322579" y="53340"/>
                  </a:lnTo>
                  <a:lnTo>
                    <a:pt x="322579" y="171450"/>
                  </a:lnTo>
                  <a:lnTo>
                    <a:pt x="326389" y="171450"/>
                  </a:lnTo>
                  <a:lnTo>
                    <a:pt x="326389" y="53340"/>
                  </a:lnTo>
                  <a:close/>
                </a:path>
                <a:path w="326389" h="254000">
                  <a:moveTo>
                    <a:pt x="2539" y="171450"/>
                  </a:moveTo>
                  <a:lnTo>
                    <a:pt x="0" y="171450"/>
                  </a:lnTo>
                  <a:lnTo>
                    <a:pt x="0" y="199389"/>
                  </a:lnTo>
                  <a:lnTo>
                    <a:pt x="2539" y="199389"/>
                  </a:lnTo>
                  <a:lnTo>
                    <a:pt x="2539" y="171450"/>
                  </a:lnTo>
                  <a:close/>
                </a:path>
                <a:path w="326389" h="254000">
                  <a:moveTo>
                    <a:pt x="326389" y="171450"/>
                  </a:moveTo>
                  <a:lnTo>
                    <a:pt x="322579" y="171450"/>
                  </a:lnTo>
                  <a:lnTo>
                    <a:pt x="322579" y="199389"/>
                  </a:lnTo>
                  <a:lnTo>
                    <a:pt x="326389" y="199389"/>
                  </a:lnTo>
                  <a:lnTo>
                    <a:pt x="326389" y="171450"/>
                  </a:lnTo>
                  <a:close/>
                </a:path>
                <a:path w="326389" h="254000">
                  <a:moveTo>
                    <a:pt x="253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539" y="205739"/>
                  </a:lnTo>
                  <a:lnTo>
                    <a:pt x="2539" y="199390"/>
                  </a:lnTo>
                  <a:close/>
                </a:path>
                <a:path w="326389" h="254000">
                  <a:moveTo>
                    <a:pt x="326389" y="199390"/>
                  </a:moveTo>
                  <a:lnTo>
                    <a:pt x="322579" y="199390"/>
                  </a:lnTo>
                  <a:lnTo>
                    <a:pt x="322579" y="205739"/>
                  </a:lnTo>
                  <a:lnTo>
                    <a:pt x="326389" y="205739"/>
                  </a:lnTo>
                  <a:lnTo>
                    <a:pt x="326389" y="199390"/>
                  </a:lnTo>
                  <a:close/>
                </a:path>
                <a:path w="326389" h="254000">
                  <a:moveTo>
                    <a:pt x="2539" y="205740"/>
                  </a:moveTo>
                  <a:lnTo>
                    <a:pt x="0" y="205740"/>
                  </a:lnTo>
                  <a:lnTo>
                    <a:pt x="0" y="224789"/>
                  </a:lnTo>
                  <a:lnTo>
                    <a:pt x="2539" y="224789"/>
                  </a:lnTo>
                  <a:lnTo>
                    <a:pt x="2539" y="205740"/>
                  </a:lnTo>
                  <a:close/>
                </a:path>
                <a:path w="326389" h="254000">
                  <a:moveTo>
                    <a:pt x="326389" y="205740"/>
                  </a:moveTo>
                  <a:lnTo>
                    <a:pt x="322579" y="205740"/>
                  </a:lnTo>
                  <a:lnTo>
                    <a:pt x="322579" y="224789"/>
                  </a:lnTo>
                  <a:lnTo>
                    <a:pt x="326389" y="224789"/>
                  </a:lnTo>
                  <a:lnTo>
                    <a:pt x="326389" y="205740"/>
                  </a:lnTo>
                  <a:close/>
                </a:path>
                <a:path w="326389" h="254000">
                  <a:moveTo>
                    <a:pt x="253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39" y="231139"/>
                  </a:lnTo>
                  <a:lnTo>
                    <a:pt x="2539" y="224790"/>
                  </a:lnTo>
                  <a:close/>
                </a:path>
                <a:path w="326389" h="254000">
                  <a:moveTo>
                    <a:pt x="326389" y="224790"/>
                  </a:moveTo>
                  <a:lnTo>
                    <a:pt x="322579" y="224790"/>
                  </a:lnTo>
                  <a:lnTo>
                    <a:pt x="322579" y="231139"/>
                  </a:lnTo>
                  <a:lnTo>
                    <a:pt x="326389" y="231139"/>
                  </a:lnTo>
                  <a:lnTo>
                    <a:pt x="326389" y="224790"/>
                  </a:lnTo>
                  <a:close/>
                </a:path>
                <a:path w="326389" h="254000">
                  <a:moveTo>
                    <a:pt x="2539" y="231140"/>
                  </a:moveTo>
                  <a:lnTo>
                    <a:pt x="0" y="231140"/>
                  </a:lnTo>
                  <a:lnTo>
                    <a:pt x="0" y="254000"/>
                  </a:lnTo>
                  <a:lnTo>
                    <a:pt x="326389" y="254000"/>
                  </a:lnTo>
                  <a:lnTo>
                    <a:pt x="326389" y="250189"/>
                  </a:lnTo>
                  <a:lnTo>
                    <a:pt x="2539" y="250189"/>
                  </a:lnTo>
                  <a:lnTo>
                    <a:pt x="2539" y="231140"/>
                  </a:lnTo>
                  <a:close/>
                </a:path>
                <a:path w="326389" h="254000">
                  <a:moveTo>
                    <a:pt x="326389" y="231140"/>
                  </a:moveTo>
                  <a:lnTo>
                    <a:pt x="322579" y="231140"/>
                  </a:lnTo>
                  <a:lnTo>
                    <a:pt x="322579" y="250189"/>
                  </a:lnTo>
                  <a:lnTo>
                    <a:pt x="326389" y="250189"/>
                  </a:lnTo>
                  <a:lnTo>
                    <a:pt x="326389" y="23114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254250" y="212090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80">
                  <a:moveTo>
                    <a:pt x="320039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2539"/>
                  </a:lnTo>
                  <a:lnTo>
                    <a:pt x="320039" y="2539"/>
                  </a:lnTo>
                  <a:lnTo>
                    <a:pt x="320039" y="0"/>
                  </a:lnTo>
                  <a:close/>
                </a:path>
                <a:path w="320039" h="246380">
                  <a:moveTo>
                    <a:pt x="320039" y="2539"/>
                  </a:moveTo>
                  <a:lnTo>
                    <a:pt x="317500" y="2539"/>
                  </a:lnTo>
                  <a:lnTo>
                    <a:pt x="317500" y="11429"/>
                  </a:lnTo>
                  <a:lnTo>
                    <a:pt x="320039" y="11429"/>
                  </a:lnTo>
                  <a:lnTo>
                    <a:pt x="320039" y="2539"/>
                  </a:lnTo>
                  <a:close/>
                </a:path>
                <a:path w="320039" h="246380">
                  <a:moveTo>
                    <a:pt x="3810" y="11430"/>
                  </a:moveTo>
                  <a:lnTo>
                    <a:pt x="0" y="1143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1430"/>
                  </a:lnTo>
                  <a:close/>
                </a:path>
                <a:path w="320039" h="246380">
                  <a:moveTo>
                    <a:pt x="320039" y="11430"/>
                  </a:moveTo>
                  <a:lnTo>
                    <a:pt x="317500" y="11430"/>
                  </a:lnTo>
                  <a:lnTo>
                    <a:pt x="317500" y="24129"/>
                  </a:lnTo>
                  <a:lnTo>
                    <a:pt x="320039" y="24129"/>
                  </a:lnTo>
                  <a:lnTo>
                    <a:pt x="320039" y="11430"/>
                  </a:lnTo>
                  <a:close/>
                </a:path>
                <a:path w="320039" h="246380">
                  <a:moveTo>
                    <a:pt x="3810" y="24130"/>
                  </a:moveTo>
                  <a:lnTo>
                    <a:pt x="0" y="241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24130"/>
                  </a:lnTo>
                  <a:close/>
                </a:path>
                <a:path w="320039" h="246380">
                  <a:moveTo>
                    <a:pt x="320039" y="24130"/>
                  </a:moveTo>
                  <a:lnTo>
                    <a:pt x="317500" y="24130"/>
                  </a:lnTo>
                  <a:lnTo>
                    <a:pt x="317500" y="43179"/>
                  </a:lnTo>
                  <a:lnTo>
                    <a:pt x="320039" y="43179"/>
                  </a:lnTo>
                  <a:lnTo>
                    <a:pt x="320039" y="24130"/>
                  </a:lnTo>
                  <a:close/>
                </a:path>
                <a:path w="320039" h="24638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20039" h="246380">
                  <a:moveTo>
                    <a:pt x="320039" y="43180"/>
                  </a:moveTo>
                  <a:lnTo>
                    <a:pt x="317500" y="43180"/>
                  </a:lnTo>
                  <a:lnTo>
                    <a:pt x="317500" y="49529"/>
                  </a:lnTo>
                  <a:lnTo>
                    <a:pt x="320039" y="49529"/>
                  </a:lnTo>
                  <a:lnTo>
                    <a:pt x="320039" y="43180"/>
                  </a:lnTo>
                  <a:close/>
                </a:path>
                <a:path w="320039" h="246380">
                  <a:moveTo>
                    <a:pt x="3810" y="49530"/>
                  </a:moveTo>
                  <a:lnTo>
                    <a:pt x="0" y="49530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49530"/>
                  </a:lnTo>
                  <a:close/>
                </a:path>
                <a:path w="320039" h="246380">
                  <a:moveTo>
                    <a:pt x="320039" y="49530"/>
                  </a:moveTo>
                  <a:lnTo>
                    <a:pt x="317500" y="49530"/>
                  </a:lnTo>
                  <a:lnTo>
                    <a:pt x="317500" y="167639"/>
                  </a:lnTo>
                  <a:lnTo>
                    <a:pt x="320039" y="167639"/>
                  </a:lnTo>
                  <a:lnTo>
                    <a:pt x="320039" y="49530"/>
                  </a:lnTo>
                  <a:close/>
                </a:path>
                <a:path w="320039" h="246380">
                  <a:moveTo>
                    <a:pt x="3810" y="167640"/>
                  </a:moveTo>
                  <a:lnTo>
                    <a:pt x="0" y="16764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67640"/>
                  </a:lnTo>
                  <a:close/>
                </a:path>
                <a:path w="320039" h="246380">
                  <a:moveTo>
                    <a:pt x="320039" y="167640"/>
                  </a:moveTo>
                  <a:lnTo>
                    <a:pt x="317500" y="167640"/>
                  </a:lnTo>
                  <a:lnTo>
                    <a:pt x="317500" y="195579"/>
                  </a:lnTo>
                  <a:lnTo>
                    <a:pt x="320039" y="195579"/>
                  </a:lnTo>
                  <a:lnTo>
                    <a:pt x="320039" y="167640"/>
                  </a:lnTo>
                  <a:close/>
                </a:path>
                <a:path w="320039" h="246380">
                  <a:moveTo>
                    <a:pt x="381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95580"/>
                  </a:lnTo>
                  <a:close/>
                </a:path>
                <a:path w="320039" h="246380">
                  <a:moveTo>
                    <a:pt x="320039" y="195580"/>
                  </a:moveTo>
                  <a:lnTo>
                    <a:pt x="317500" y="195580"/>
                  </a:lnTo>
                  <a:lnTo>
                    <a:pt x="317500" y="201929"/>
                  </a:lnTo>
                  <a:lnTo>
                    <a:pt x="320039" y="201929"/>
                  </a:lnTo>
                  <a:lnTo>
                    <a:pt x="320039" y="195580"/>
                  </a:lnTo>
                  <a:close/>
                </a:path>
                <a:path w="320039" h="246380">
                  <a:moveTo>
                    <a:pt x="3810" y="201930"/>
                  </a:moveTo>
                  <a:lnTo>
                    <a:pt x="0" y="2019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01930"/>
                  </a:lnTo>
                  <a:close/>
                </a:path>
                <a:path w="320039" h="246380">
                  <a:moveTo>
                    <a:pt x="320039" y="201930"/>
                  </a:moveTo>
                  <a:lnTo>
                    <a:pt x="317500" y="201930"/>
                  </a:lnTo>
                  <a:lnTo>
                    <a:pt x="317500" y="220979"/>
                  </a:lnTo>
                  <a:lnTo>
                    <a:pt x="320039" y="220979"/>
                  </a:lnTo>
                  <a:lnTo>
                    <a:pt x="320039" y="201930"/>
                  </a:lnTo>
                  <a:close/>
                </a:path>
                <a:path w="320039" h="246380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320039" h="246380">
                  <a:moveTo>
                    <a:pt x="320039" y="220980"/>
                  </a:moveTo>
                  <a:lnTo>
                    <a:pt x="317500" y="220980"/>
                  </a:lnTo>
                  <a:lnTo>
                    <a:pt x="317500" y="227329"/>
                  </a:lnTo>
                  <a:lnTo>
                    <a:pt x="320039" y="227329"/>
                  </a:lnTo>
                  <a:lnTo>
                    <a:pt x="320039" y="220980"/>
                  </a:lnTo>
                  <a:close/>
                </a:path>
                <a:path w="320039" h="246380">
                  <a:moveTo>
                    <a:pt x="3810" y="227330"/>
                  </a:moveTo>
                  <a:lnTo>
                    <a:pt x="0" y="227330"/>
                  </a:lnTo>
                  <a:lnTo>
                    <a:pt x="0" y="246379"/>
                  </a:lnTo>
                  <a:lnTo>
                    <a:pt x="320039" y="246379"/>
                  </a:lnTo>
                  <a:lnTo>
                    <a:pt x="320039" y="242570"/>
                  </a:lnTo>
                  <a:lnTo>
                    <a:pt x="3810" y="242570"/>
                  </a:lnTo>
                  <a:lnTo>
                    <a:pt x="3810" y="227330"/>
                  </a:lnTo>
                  <a:close/>
                </a:path>
                <a:path w="320039" h="246380">
                  <a:moveTo>
                    <a:pt x="320039" y="227330"/>
                  </a:moveTo>
                  <a:lnTo>
                    <a:pt x="317500" y="227330"/>
                  </a:lnTo>
                  <a:lnTo>
                    <a:pt x="317500" y="242570"/>
                  </a:lnTo>
                  <a:lnTo>
                    <a:pt x="320039" y="242570"/>
                  </a:lnTo>
                  <a:lnTo>
                    <a:pt x="320039" y="22733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258059" y="2123440"/>
              <a:ext cx="313690" cy="240029"/>
            </a:xfrm>
            <a:custGeom>
              <a:avLst/>
              <a:gdLst/>
              <a:ahLst/>
              <a:cxnLst/>
              <a:rect l="l" t="t" r="r" b="b"/>
              <a:pathLst>
                <a:path w="313689" h="240030">
                  <a:moveTo>
                    <a:pt x="31368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13689" y="3810"/>
                  </a:lnTo>
                  <a:lnTo>
                    <a:pt x="313689" y="0"/>
                  </a:lnTo>
                  <a:close/>
                </a:path>
                <a:path w="313689" h="240030">
                  <a:moveTo>
                    <a:pt x="313689" y="3810"/>
                  </a:moveTo>
                  <a:lnTo>
                    <a:pt x="309879" y="3810"/>
                  </a:lnTo>
                  <a:lnTo>
                    <a:pt x="309879" y="8889"/>
                  </a:lnTo>
                  <a:lnTo>
                    <a:pt x="313689" y="8889"/>
                  </a:lnTo>
                  <a:lnTo>
                    <a:pt x="313689" y="3810"/>
                  </a:lnTo>
                  <a:close/>
                </a:path>
                <a:path w="313689" h="240030">
                  <a:moveTo>
                    <a:pt x="3809" y="8890"/>
                  </a:moveTo>
                  <a:lnTo>
                    <a:pt x="0" y="889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8890"/>
                  </a:lnTo>
                  <a:close/>
                </a:path>
                <a:path w="313689" h="240030">
                  <a:moveTo>
                    <a:pt x="313689" y="8890"/>
                  </a:moveTo>
                  <a:lnTo>
                    <a:pt x="309879" y="8890"/>
                  </a:lnTo>
                  <a:lnTo>
                    <a:pt x="309879" y="21589"/>
                  </a:lnTo>
                  <a:lnTo>
                    <a:pt x="313689" y="21589"/>
                  </a:lnTo>
                  <a:lnTo>
                    <a:pt x="313689" y="8890"/>
                  </a:lnTo>
                  <a:close/>
                </a:path>
                <a:path w="313689" h="240030">
                  <a:moveTo>
                    <a:pt x="3809" y="21590"/>
                  </a:moveTo>
                  <a:lnTo>
                    <a:pt x="0" y="215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21590"/>
                  </a:lnTo>
                  <a:close/>
                </a:path>
                <a:path w="313689" h="240030">
                  <a:moveTo>
                    <a:pt x="313689" y="21590"/>
                  </a:moveTo>
                  <a:lnTo>
                    <a:pt x="309879" y="21590"/>
                  </a:lnTo>
                  <a:lnTo>
                    <a:pt x="309879" y="40639"/>
                  </a:lnTo>
                  <a:lnTo>
                    <a:pt x="313689" y="40639"/>
                  </a:lnTo>
                  <a:lnTo>
                    <a:pt x="313689" y="21590"/>
                  </a:lnTo>
                  <a:close/>
                </a:path>
                <a:path w="313689" h="24003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13689" h="240030">
                  <a:moveTo>
                    <a:pt x="313689" y="40640"/>
                  </a:moveTo>
                  <a:lnTo>
                    <a:pt x="309879" y="40640"/>
                  </a:lnTo>
                  <a:lnTo>
                    <a:pt x="309879" y="46989"/>
                  </a:lnTo>
                  <a:lnTo>
                    <a:pt x="313689" y="46989"/>
                  </a:lnTo>
                  <a:lnTo>
                    <a:pt x="313689" y="40640"/>
                  </a:lnTo>
                  <a:close/>
                </a:path>
                <a:path w="313689" h="240030">
                  <a:moveTo>
                    <a:pt x="3809" y="46990"/>
                  </a:moveTo>
                  <a:lnTo>
                    <a:pt x="0" y="46990"/>
                  </a:lnTo>
                  <a:lnTo>
                    <a:pt x="0" y="165100"/>
                  </a:lnTo>
                  <a:lnTo>
                    <a:pt x="3809" y="165100"/>
                  </a:lnTo>
                  <a:lnTo>
                    <a:pt x="3809" y="46990"/>
                  </a:lnTo>
                  <a:close/>
                </a:path>
                <a:path w="313689" h="240030">
                  <a:moveTo>
                    <a:pt x="313689" y="46990"/>
                  </a:moveTo>
                  <a:lnTo>
                    <a:pt x="309879" y="46990"/>
                  </a:lnTo>
                  <a:lnTo>
                    <a:pt x="309879" y="165100"/>
                  </a:lnTo>
                  <a:lnTo>
                    <a:pt x="313689" y="165100"/>
                  </a:lnTo>
                  <a:lnTo>
                    <a:pt x="313689" y="46990"/>
                  </a:lnTo>
                  <a:close/>
                </a:path>
                <a:path w="313689" h="240030">
                  <a:moveTo>
                    <a:pt x="3809" y="165100"/>
                  </a:moveTo>
                  <a:lnTo>
                    <a:pt x="0" y="16510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65100"/>
                  </a:lnTo>
                  <a:close/>
                </a:path>
                <a:path w="313689" h="240030">
                  <a:moveTo>
                    <a:pt x="313689" y="165100"/>
                  </a:moveTo>
                  <a:lnTo>
                    <a:pt x="309879" y="165100"/>
                  </a:lnTo>
                  <a:lnTo>
                    <a:pt x="309879" y="193039"/>
                  </a:lnTo>
                  <a:lnTo>
                    <a:pt x="313689" y="193039"/>
                  </a:lnTo>
                  <a:lnTo>
                    <a:pt x="313689" y="165100"/>
                  </a:lnTo>
                  <a:close/>
                </a:path>
                <a:path w="313689" h="240030">
                  <a:moveTo>
                    <a:pt x="380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93040"/>
                  </a:lnTo>
                  <a:close/>
                </a:path>
                <a:path w="313689" h="240030">
                  <a:moveTo>
                    <a:pt x="313689" y="193040"/>
                  </a:moveTo>
                  <a:lnTo>
                    <a:pt x="309879" y="193040"/>
                  </a:lnTo>
                  <a:lnTo>
                    <a:pt x="309879" y="199389"/>
                  </a:lnTo>
                  <a:lnTo>
                    <a:pt x="313689" y="199389"/>
                  </a:lnTo>
                  <a:lnTo>
                    <a:pt x="313689" y="193040"/>
                  </a:lnTo>
                  <a:close/>
                </a:path>
                <a:path w="313689" h="240030">
                  <a:moveTo>
                    <a:pt x="3809" y="199390"/>
                  </a:moveTo>
                  <a:lnTo>
                    <a:pt x="0" y="1993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99390"/>
                  </a:lnTo>
                  <a:close/>
                </a:path>
                <a:path w="313689" h="240030">
                  <a:moveTo>
                    <a:pt x="313689" y="199390"/>
                  </a:moveTo>
                  <a:lnTo>
                    <a:pt x="309879" y="199390"/>
                  </a:lnTo>
                  <a:lnTo>
                    <a:pt x="309879" y="218439"/>
                  </a:lnTo>
                  <a:lnTo>
                    <a:pt x="313689" y="218439"/>
                  </a:lnTo>
                  <a:lnTo>
                    <a:pt x="313689" y="199390"/>
                  </a:lnTo>
                  <a:close/>
                </a:path>
                <a:path w="313689" h="240030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13689" h="240030">
                  <a:moveTo>
                    <a:pt x="313689" y="218440"/>
                  </a:moveTo>
                  <a:lnTo>
                    <a:pt x="309879" y="218440"/>
                  </a:lnTo>
                  <a:lnTo>
                    <a:pt x="309879" y="224789"/>
                  </a:lnTo>
                  <a:lnTo>
                    <a:pt x="313689" y="224789"/>
                  </a:lnTo>
                  <a:lnTo>
                    <a:pt x="313689" y="218440"/>
                  </a:lnTo>
                  <a:close/>
                </a:path>
                <a:path w="313689" h="240030">
                  <a:moveTo>
                    <a:pt x="3809" y="224790"/>
                  </a:moveTo>
                  <a:lnTo>
                    <a:pt x="0" y="224790"/>
                  </a:lnTo>
                  <a:lnTo>
                    <a:pt x="0" y="240030"/>
                  </a:lnTo>
                  <a:lnTo>
                    <a:pt x="313689" y="240030"/>
                  </a:lnTo>
                  <a:lnTo>
                    <a:pt x="313689" y="236220"/>
                  </a:lnTo>
                  <a:lnTo>
                    <a:pt x="3809" y="236220"/>
                  </a:lnTo>
                  <a:lnTo>
                    <a:pt x="3809" y="224790"/>
                  </a:lnTo>
                  <a:close/>
                </a:path>
                <a:path w="313689" h="240030">
                  <a:moveTo>
                    <a:pt x="313689" y="224790"/>
                  </a:moveTo>
                  <a:lnTo>
                    <a:pt x="309879" y="224790"/>
                  </a:lnTo>
                  <a:lnTo>
                    <a:pt x="309879" y="236220"/>
                  </a:lnTo>
                  <a:lnTo>
                    <a:pt x="313689" y="236220"/>
                  </a:lnTo>
                  <a:lnTo>
                    <a:pt x="313689" y="22479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261869" y="2127250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10">
                  <a:moveTo>
                    <a:pt x="3060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06069" y="3810"/>
                  </a:lnTo>
                  <a:lnTo>
                    <a:pt x="306069" y="0"/>
                  </a:lnTo>
                  <a:close/>
                </a:path>
                <a:path w="306069" h="232410">
                  <a:moveTo>
                    <a:pt x="306069" y="3810"/>
                  </a:moveTo>
                  <a:lnTo>
                    <a:pt x="302260" y="3810"/>
                  </a:lnTo>
                  <a:lnTo>
                    <a:pt x="302260" y="5079"/>
                  </a:lnTo>
                  <a:lnTo>
                    <a:pt x="306069" y="5079"/>
                  </a:lnTo>
                  <a:lnTo>
                    <a:pt x="306069" y="3810"/>
                  </a:lnTo>
                  <a:close/>
                </a:path>
                <a:path w="306069" h="232410">
                  <a:moveTo>
                    <a:pt x="3810" y="5080"/>
                  </a:moveTo>
                  <a:lnTo>
                    <a:pt x="0" y="508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5080"/>
                  </a:lnTo>
                  <a:close/>
                </a:path>
                <a:path w="306069" h="232410">
                  <a:moveTo>
                    <a:pt x="306069" y="5080"/>
                  </a:moveTo>
                  <a:lnTo>
                    <a:pt x="302260" y="5080"/>
                  </a:lnTo>
                  <a:lnTo>
                    <a:pt x="302260" y="17779"/>
                  </a:lnTo>
                  <a:lnTo>
                    <a:pt x="306069" y="17779"/>
                  </a:lnTo>
                  <a:lnTo>
                    <a:pt x="306069" y="5080"/>
                  </a:lnTo>
                  <a:close/>
                </a:path>
                <a:path w="306069" h="232410">
                  <a:moveTo>
                    <a:pt x="3810" y="17780"/>
                  </a:moveTo>
                  <a:lnTo>
                    <a:pt x="0" y="177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17780"/>
                  </a:lnTo>
                  <a:close/>
                </a:path>
                <a:path w="306069" h="232410">
                  <a:moveTo>
                    <a:pt x="306069" y="17780"/>
                  </a:moveTo>
                  <a:lnTo>
                    <a:pt x="302260" y="17780"/>
                  </a:lnTo>
                  <a:lnTo>
                    <a:pt x="302260" y="36829"/>
                  </a:lnTo>
                  <a:lnTo>
                    <a:pt x="306069" y="36829"/>
                  </a:lnTo>
                  <a:lnTo>
                    <a:pt x="306069" y="17780"/>
                  </a:lnTo>
                  <a:close/>
                </a:path>
                <a:path w="306069" h="23241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06069" h="232410">
                  <a:moveTo>
                    <a:pt x="306069" y="36830"/>
                  </a:moveTo>
                  <a:lnTo>
                    <a:pt x="302260" y="36830"/>
                  </a:lnTo>
                  <a:lnTo>
                    <a:pt x="302260" y="43179"/>
                  </a:lnTo>
                  <a:lnTo>
                    <a:pt x="306069" y="43179"/>
                  </a:lnTo>
                  <a:lnTo>
                    <a:pt x="306069" y="36830"/>
                  </a:lnTo>
                  <a:close/>
                </a:path>
                <a:path w="306069" h="232410">
                  <a:moveTo>
                    <a:pt x="3810" y="43180"/>
                  </a:moveTo>
                  <a:lnTo>
                    <a:pt x="0" y="43180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43180"/>
                  </a:lnTo>
                  <a:close/>
                </a:path>
                <a:path w="306069" h="232410">
                  <a:moveTo>
                    <a:pt x="306069" y="43180"/>
                  </a:moveTo>
                  <a:lnTo>
                    <a:pt x="302260" y="43180"/>
                  </a:lnTo>
                  <a:lnTo>
                    <a:pt x="302260" y="161289"/>
                  </a:lnTo>
                  <a:lnTo>
                    <a:pt x="306069" y="161289"/>
                  </a:lnTo>
                  <a:lnTo>
                    <a:pt x="306069" y="43180"/>
                  </a:lnTo>
                  <a:close/>
                </a:path>
                <a:path w="306069" h="232410">
                  <a:moveTo>
                    <a:pt x="3810" y="161290"/>
                  </a:moveTo>
                  <a:lnTo>
                    <a:pt x="0" y="16129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61290"/>
                  </a:lnTo>
                  <a:close/>
                </a:path>
                <a:path w="306069" h="232410">
                  <a:moveTo>
                    <a:pt x="306069" y="161290"/>
                  </a:moveTo>
                  <a:lnTo>
                    <a:pt x="302260" y="161290"/>
                  </a:lnTo>
                  <a:lnTo>
                    <a:pt x="302260" y="189229"/>
                  </a:lnTo>
                  <a:lnTo>
                    <a:pt x="306069" y="189229"/>
                  </a:lnTo>
                  <a:lnTo>
                    <a:pt x="306069" y="161290"/>
                  </a:lnTo>
                  <a:close/>
                </a:path>
                <a:path w="306069" h="232410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89230"/>
                  </a:lnTo>
                  <a:close/>
                </a:path>
                <a:path w="306069" h="232410">
                  <a:moveTo>
                    <a:pt x="306069" y="189230"/>
                  </a:moveTo>
                  <a:lnTo>
                    <a:pt x="302260" y="189230"/>
                  </a:lnTo>
                  <a:lnTo>
                    <a:pt x="302260" y="195579"/>
                  </a:lnTo>
                  <a:lnTo>
                    <a:pt x="306069" y="195579"/>
                  </a:lnTo>
                  <a:lnTo>
                    <a:pt x="306069" y="189230"/>
                  </a:lnTo>
                  <a:close/>
                </a:path>
                <a:path w="306069" h="232410">
                  <a:moveTo>
                    <a:pt x="3810" y="195580"/>
                  </a:moveTo>
                  <a:lnTo>
                    <a:pt x="0" y="1955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95580"/>
                  </a:lnTo>
                  <a:close/>
                </a:path>
                <a:path w="306069" h="232410">
                  <a:moveTo>
                    <a:pt x="306069" y="195580"/>
                  </a:moveTo>
                  <a:lnTo>
                    <a:pt x="302260" y="195580"/>
                  </a:lnTo>
                  <a:lnTo>
                    <a:pt x="302260" y="214629"/>
                  </a:lnTo>
                  <a:lnTo>
                    <a:pt x="306069" y="214629"/>
                  </a:lnTo>
                  <a:lnTo>
                    <a:pt x="306069" y="195580"/>
                  </a:lnTo>
                  <a:close/>
                </a:path>
                <a:path w="306069" h="232410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06069" h="232410">
                  <a:moveTo>
                    <a:pt x="306069" y="214630"/>
                  </a:moveTo>
                  <a:lnTo>
                    <a:pt x="302260" y="214630"/>
                  </a:lnTo>
                  <a:lnTo>
                    <a:pt x="302260" y="220979"/>
                  </a:lnTo>
                  <a:lnTo>
                    <a:pt x="306069" y="220979"/>
                  </a:lnTo>
                  <a:lnTo>
                    <a:pt x="306069" y="214630"/>
                  </a:lnTo>
                  <a:close/>
                </a:path>
                <a:path w="306069" h="232410">
                  <a:moveTo>
                    <a:pt x="3810" y="220980"/>
                  </a:moveTo>
                  <a:lnTo>
                    <a:pt x="0" y="220980"/>
                  </a:lnTo>
                  <a:lnTo>
                    <a:pt x="0" y="232410"/>
                  </a:lnTo>
                  <a:lnTo>
                    <a:pt x="306069" y="232410"/>
                  </a:lnTo>
                  <a:lnTo>
                    <a:pt x="306069" y="228600"/>
                  </a:lnTo>
                  <a:lnTo>
                    <a:pt x="3810" y="228600"/>
                  </a:lnTo>
                  <a:lnTo>
                    <a:pt x="3810" y="220980"/>
                  </a:lnTo>
                  <a:close/>
                </a:path>
                <a:path w="306069" h="232410">
                  <a:moveTo>
                    <a:pt x="306069" y="220980"/>
                  </a:moveTo>
                  <a:lnTo>
                    <a:pt x="302260" y="220980"/>
                  </a:lnTo>
                  <a:lnTo>
                    <a:pt x="302260" y="228600"/>
                  </a:lnTo>
                  <a:lnTo>
                    <a:pt x="306069" y="228600"/>
                  </a:lnTo>
                  <a:lnTo>
                    <a:pt x="306069" y="22098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265680" y="2131059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294640" y="0"/>
                  </a:lnTo>
                  <a:lnTo>
                    <a:pt x="294640" y="3810"/>
                  </a:lnTo>
                  <a:lnTo>
                    <a:pt x="294640" y="13970"/>
                  </a:lnTo>
                  <a:lnTo>
                    <a:pt x="294640" y="220980"/>
                  </a:lnTo>
                  <a:lnTo>
                    <a:pt x="3810" y="220980"/>
                  </a:lnTo>
                  <a:lnTo>
                    <a:pt x="3810" y="13970"/>
                  </a:lnTo>
                  <a:lnTo>
                    <a:pt x="3810" y="3810"/>
                  </a:lnTo>
                  <a:lnTo>
                    <a:pt x="294640" y="3810"/>
                  </a:lnTo>
                  <a:lnTo>
                    <a:pt x="29464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3970"/>
                  </a:lnTo>
                  <a:lnTo>
                    <a:pt x="0" y="220980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0980"/>
                  </a:lnTo>
                  <a:lnTo>
                    <a:pt x="298450" y="13970"/>
                  </a:lnTo>
                  <a:lnTo>
                    <a:pt x="298450" y="3810"/>
                  </a:lnTo>
                  <a:lnTo>
                    <a:pt x="298450" y="1270"/>
                  </a:lnTo>
                  <a:lnTo>
                    <a:pt x="298450" y="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269490" y="2134869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69">
                  <a:moveTo>
                    <a:pt x="290830" y="0"/>
                  </a:moveTo>
                  <a:lnTo>
                    <a:pt x="287020" y="0"/>
                  </a:lnTo>
                  <a:lnTo>
                    <a:pt x="287020" y="3810"/>
                  </a:lnTo>
                  <a:lnTo>
                    <a:pt x="287020" y="10160"/>
                  </a:lnTo>
                  <a:lnTo>
                    <a:pt x="287020" y="214630"/>
                  </a:lnTo>
                  <a:lnTo>
                    <a:pt x="3810" y="21463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287020" y="3810"/>
                  </a:lnTo>
                  <a:lnTo>
                    <a:pt x="28702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0" y="21463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4630"/>
                  </a:lnTo>
                  <a:lnTo>
                    <a:pt x="290817" y="1016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273300" y="213867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19">
                  <a:moveTo>
                    <a:pt x="283210" y="209562"/>
                  </a:moveTo>
                  <a:lnTo>
                    <a:pt x="0" y="209562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9562"/>
                  </a:lnTo>
                  <a:close/>
                </a:path>
                <a:path w="283210" h="210819">
                  <a:moveTo>
                    <a:pt x="2832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6350"/>
                  </a:lnTo>
                  <a:lnTo>
                    <a:pt x="0" y="207010"/>
                  </a:lnTo>
                  <a:lnTo>
                    <a:pt x="0" y="209550"/>
                  </a:lnTo>
                  <a:lnTo>
                    <a:pt x="283210" y="209550"/>
                  </a:lnTo>
                  <a:lnTo>
                    <a:pt x="283210" y="207010"/>
                  </a:lnTo>
                  <a:lnTo>
                    <a:pt x="283210" y="25400"/>
                  </a:lnTo>
                  <a:lnTo>
                    <a:pt x="283210" y="6362"/>
                  </a:lnTo>
                  <a:lnTo>
                    <a:pt x="279400" y="6362"/>
                  </a:lnTo>
                  <a:lnTo>
                    <a:pt x="279400" y="25400"/>
                  </a:lnTo>
                  <a:lnTo>
                    <a:pt x="279400" y="207010"/>
                  </a:lnTo>
                  <a:lnTo>
                    <a:pt x="2540" y="20701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279400" y="3810"/>
                  </a:lnTo>
                  <a:lnTo>
                    <a:pt x="279400" y="6350"/>
                  </a:lnTo>
                  <a:lnTo>
                    <a:pt x="283210" y="635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275840" y="2142489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60" y="199402"/>
                  </a:moveTo>
                  <a:lnTo>
                    <a:pt x="0" y="199402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199402"/>
                  </a:lnTo>
                  <a:close/>
                </a:path>
                <a:path w="276860" h="203200">
                  <a:moveTo>
                    <a:pt x="27686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21590"/>
                  </a:lnTo>
                  <a:lnTo>
                    <a:pt x="0" y="199390"/>
                  </a:lnTo>
                  <a:lnTo>
                    <a:pt x="3810" y="199390"/>
                  </a:lnTo>
                  <a:lnTo>
                    <a:pt x="3810" y="21590"/>
                  </a:lnTo>
                  <a:lnTo>
                    <a:pt x="3810" y="2540"/>
                  </a:lnTo>
                  <a:lnTo>
                    <a:pt x="273050" y="2540"/>
                  </a:lnTo>
                  <a:lnTo>
                    <a:pt x="273050" y="199390"/>
                  </a:lnTo>
                  <a:lnTo>
                    <a:pt x="276860" y="199390"/>
                  </a:lnTo>
                  <a:lnTo>
                    <a:pt x="276860" y="254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279650" y="2145029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39" h="196850">
                  <a:moveTo>
                    <a:pt x="269240" y="0"/>
                  </a:moveTo>
                  <a:lnTo>
                    <a:pt x="266700" y="0"/>
                  </a:lnTo>
                  <a:lnTo>
                    <a:pt x="266700" y="3810"/>
                  </a:lnTo>
                  <a:lnTo>
                    <a:pt x="266700" y="193040"/>
                  </a:lnTo>
                  <a:lnTo>
                    <a:pt x="3810" y="193040"/>
                  </a:lnTo>
                  <a:lnTo>
                    <a:pt x="3810" y="19050"/>
                  </a:lnTo>
                  <a:lnTo>
                    <a:pt x="3810" y="3810"/>
                  </a:lnTo>
                  <a:lnTo>
                    <a:pt x="266700" y="3810"/>
                  </a:lnTo>
                  <a:lnTo>
                    <a:pt x="26670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9050"/>
                  </a:lnTo>
                  <a:lnTo>
                    <a:pt x="0" y="19304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304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283460" y="2148839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30">
                  <a:moveTo>
                    <a:pt x="262890" y="0"/>
                  </a:moveTo>
                  <a:lnTo>
                    <a:pt x="259080" y="0"/>
                  </a:lnTo>
                  <a:lnTo>
                    <a:pt x="259080" y="3810"/>
                  </a:lnTo>
                  <a:lnTo>
                    <a:pt x="259080" y="185420"/>
                  </a:lnTo>
                  <a:lnTo>
                    <a:pt x="3797" y="185420"/>
                  </a:lnTo>
                  <a:lnTo>
                    <a:pt x="3797" y="3810"/>
                  </a:lnTo>
                  <a:lnTo>
                    <a:pt x="259080" y="3810"/>
                  </a:lnTo>
                  <a:lnTo>
                    <a:pt x="25908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85420"/>
                  </a:lnTo>
                  <a:lnTo>
                    <a:pt x="0" y="189230"/>
                  </a:lnTo>
                  <a:lnTo>
                    <a:pt x="262890" y="189230"/>
                  </a:lnTo>
                  <a:lnTo>
                    <a:pt x="262890" y="18542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287270" y="2152649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69" h="181610">
                  <a:moveTo>
                    <a:pt x="255270" y="177800"/>
                  </a:moveTo>
                  <a:lnTo>
                    <a:pt x="0" y="177800"/>
                  </a:lnTo>
                  <a:lnTo>
                    <a:pt x="0" y="181610"/>
                  </a:lnTo>
                  <a:lnTo>
                    <a:pt x="255270" y="181610"/>
                  </a:lnTo>
                  <a:lnTo>
                    <a:pt x="255270" y="177800"/>
                  </a:lnTo>
                  <a:close/>
                </a:path>
                <a:path w="255269" h="181610">
                  <a:moveTo>
                    <a:pt x="255270" y="3822"/>
                  </a:moveTo>
                  <a:lnTo>
                    <a:pt x="251460" y="3822"/>
                  </a:lnTo>
                  <a:lnTo>
                    <a:pt x="251460" y="170180"/>
                  </a:lnTo>
                  <a:lnTo>
                    <a:pt x="255270" y="170180"/>
                  </a:lnTo>
                  <a:lnTo>
                    <a:pt x="255270" y="3822"/>
                  </a:lnTo>
                  <a:close/>
                </a:path>
                <a:path w="255269" h="181610">
                  <a:moveTo>
                    <a:pt x="255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70180"/>
                  </a:lnTo>
                  <a:lnTo>
                    <a:pt x="3810" y="170180"/>
                  </a:lnTo>
                  <a:lnTo>
                    <a:pt x="3810" y="381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287269" y="2156460"/>
              <a:ext cx="255269" cy="17399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452879" y="1852930"/>
              <a:ext cx="546100" cy="471170"/>
            </a:xfrm>
            <a:custGeom>
              <a:avLst/>
              <a:gdLst/>
              <a:ahLst/>
              <a:cxnLst/>
              <a:rect l="l" t="t" r="r" b="b"/>
              <a:pathLst>
                <a:path w="546100" h="471169">
                  <a:moveTo>
                    <a:pt x="245109" y="2539"/>
                  </a:moveTo>
                  <a:lnTo>
                    <a:pt x="226059" y="2539"/>
                  </a:lnTo>
                  <a:lnTo>
                    <a:pt x="245109" y="2666"/>
                  </a:lnTo>
                  <a:close/>
                </a:path>
                <a:path w="546100" h="471169">
                  <a:moveTo>
                    <a:pt x="302259" y="1524"/>
                  </a:moveTo>
                  <a:lnTo>
                    <a:pt x="245109" y="1524"/>
                  </a:lnTo>
                  <a:lnTo>
                    <a:pt x="245109" y="2539"/>
                  </a:lnTo>
                  <a:lnTo>
                    <a:pt x="302259" y="2539"/>
                  </a:lnTo>
                  <a:lnTo>
                    <a:pt x="302259" y="1524"/>
                  </a:lnTo>
                  <a:close/>
                </a:path>
                <a:path w="546100" h="471169">
                  <a:moveTo>
                    <a:pt x="274319" y="0"/>
                  </a:moveTo>
                  <a:lnTo>
                    <a:pt x="273050" y="0"/>
                  </a:lnTo>
                  <a:lnTo>
                    <a:pt x="273050" y="1524"/>
                  </a:lnTo>
                  <a:lnTo>
                    <a:pt x="274319" y="1524"/>
                  </a:lnTo>
                  <a:lnTo>
                    <a:pt x="274319" y="0"/>
                  </a:lnTo>
                  <a:close/>
                </a:path>
                <a:path w="546100" h="471169">
                  <a:moveTo>
                    <a:pt x="3809" y="203200"/>
                  </a:moveTo>
                  <a:lnTo>
                    <a:pt x="2539" y="203200"/>
                  </a:lnTo>
                  <a:lnTo>
                    <a:pt x="2539" y="208280"/>
                  </a:lnTo>
                  <a:lnTo>
                    <a:pt x="1269" y="208280"/>
                  </a:lnTo>
                  <a:lnTo>
                    <a:pt x="1269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54000"/>
                  </a:lnTo>
                  <a:lnTo>
                    <a:pt x="3809" y="254000"/>
                  </a:lnTo>
                  <a:lnTo>
                    <a:pt x="3809" y="203200"/>
                  </a:lnTo>
                  <a:close/>
                </a:path>
                <a:path w="546100" h="471169">
                  <a:moveTo>
                    <a:pt x="543559" y="199390"/>
                  </a:moveTo>
                  <a:lnTo>
                    <a:pt x="542289" y="199390"/>
                  </a:lnTo>
                  <a:lnTo>
                    <a:pt x="542289" y="254000"/>
                  </a:lnTo>
                  <a:lnTo>
                    <a:pt x="546100" y="254000"/>
                  </a:lnTo>
                  <a:lnTo>
                    <a:pt x="546100" y="217170"/>
                  </a:lnTo>
                  <a:lnTo>
                    <a:pt x="544830" y="217170"/>
                  </a:lnTo>
                  <a:lnTo>
                    <a:pt x="544830" y="207010"/>
                  </a:lnTo>
                  <a:lnTo>
                    <a:pt x="543559" y="207010"/>
                  </a:lnTo>
                  <a:lnTo>
                    <a:pt x="543559" y="199390"/>
                  </a:lnTo>
                  <a:close/>
                </a:path>
                <a:path w="546100" h="471169">
                  <a:moveTo>
                    <a:pt x="3809" y="254000"/>
                  </a:moveTo>
                  <a:lnTo>
                    <a:pt x="1269" y="254000"/>
                  </a:lnTo>
                  <a:lnTo>
                    <a:pt x="1269" y="262890"/>
                  </a:lnTo>
                  <a:lnTo>
                    <a:pt x="2539" y="262890"/>
                  </a:lnTo>
                  <a:lnTo>
                    <a:pt x="2539" y="264160"/>
                  </a:lnTo>
                  <a:lnTo>
                    <a:pt x="3809" y="264160"/>
                  </a:lnTo>
                  <a:lnTo>
                    <a:pt x="3809" y="254000"/>
                  </a:lnTo>
                  <a:close/>
                </a:path>
                <a:path w="546100" h="471169">
                  <a:moveTo>
                    <a:pt x="544830" y="254000"/>
                  </a:moveTo>
                  <a:lnTo>
                    <a:pt x="542289" y="254000"/>
                  </a:lnTo>
                  <a:lnTo>
                    <a:pt x="542289" y="264160"/>
                  </a:lnTo>
                  <a:lnTo>
                    <a:pt x="544830" y="264160"/>
                  </a:lnTo>
                  <a:lnTo>
                    <a:pt x="544830" y="254000"/>
                  </a:lnTo>
                  <a:close/>
                </a:path>
                <a:path w="546100" h="471169">
                  <a:moveTo>
                    <a:pt x="543559" y="264160"/>
                  </a:moveTo>
                  <a:lnTo>
                    <a:pt x="542289" y="264160"/>
                  </a:lnTo>
                  <a:lnTo>
                    <a:pt x="542289" y="271780"/>
                  </a:lnTo>
                  <a:lnTo>
                    <a:pt x="543559" y="271780"/>
                  </a:lnTo>
                  <a:lnTo>
                    <a:pt x="543559" y="264160"/>
                  </a:lnTo>
                  <a:close/>
                </a:path>
                <a:path w="546100" h="471169">
                  <a:moveTo>
                    <a:pt x="3809" y="264160"/>
                  </a:moveTo>
                  <a:lnTo>
                    <a:pt x="2539" y="264160"/>
                  </a:lnTo>
                  <a:lnTo>
                    <a:pt x="2539" y="269240"/>
                  </a:lnTo>
                  <a:lnTo>
                    <a:pt x="3809" y="269240"/>
                  </a:lnTo>
                  <a:lnTo>
                    <a:pt x="3809" y="264160"/>
                  </a:lnTo>
                  <a:close/>
                </a:path>
                <a:path w="546100" h="471169">
                  <a:moveTo>
                    <a:pt x="302259" y="470027"/>
                  </a:moveTo>
                  <a:lnTo>
                    <a:pt x="245109" y="470027"/>
                  </a:lnTo>
                  <a:lnTo>
                    <a:pt x="245109" y="471170"/>
                  </a:lnTo>
                  <a:lnTo>
                    <a:pt x="302259" y="471170"/>
                  </a:lnTo>
                  <a:lnTo>
                    <a:pt x="302259" y="470027"/>
                  </a:lnTo>
                  <a:close/>
                </a:path>
                <a:path w="546100" h="471169">
                  <a:moveTo>
                    <a:pt x="314960" y="468757"/>
                  </a:moveTo>
                  <a:lnTo>
                    <a:pt x="240030" y="468757"/>
                  </a:lnTo>
                  <a:lnTo>
                    <a:pt x="240030" y="470027"/>
                  </a:lnTo>
                  <a:lnTo>
                    <a:pt x="314960" y="470027"/>
                  </a:lnTo>
                  <a:lnTo>
                    <a:pt x="314960" y="468757"/>
                  </a:lnTo>
                  <a:close/>
                </a:path>
                <a:path w="546100" h="471169">
                  <a:moveTo>
                    <a:pt x="323850" y="467487"/>
                  </a:moveTo>
                  <a:lnTo>
                    <a:pt x="231139" y="467487"/>
                  </a:lnTo>
                  <a:lnTo>
                    <a:pt x="231139" y="468757"/>
                  </a:lnTo>
                  <a:lnTo>
                    <a:pt x="323850" y="468757"/>
                  </a:lnTo>
                  <a:lnTo>
                    <a:pt x="323850" y="467487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457960" y="1855469"/>
              <a:ext cx="327660" cy="194310"/>
            </a:xfrm>
            <a:custGeom>
              <a:avLst/>
              <a:gdLst/>
              <a:ahLst/>
              <a:cxnLst/>
              <a:rect l="l" t="t" r="r" b="b"/>
              <a:pathLst>
                <a:path w="327660" h="194310">
                  <a:moveTo>
                    <a:pt x="2540" y="184150"/>
                  </a:moveTo>
                  <a:lnTo>
                    <a:pt x="1270" y="184150"/>
                  </a:lnTo>
                  <a:lnTo>
                    <a:pt x="1270" y="189230"/>
                  </a:lnTo>
                  <a:lnTo>
                    <a:pt x="0" y="189230"/>
                  </a:lnTo>
                  <a:lnTo>
                    <a:pt x="0" y="194310"/>
                  </a:lnTo>
                  <a:lnTo>
                    <a:pt x="2540" y="194310"/>
                  </a:lnTo>
                  <a:lnTo>
                    <a:pt x="2540" y="189230"/>
                  </a:lnTo>
                  <a:lnTo>
                    <a:pt x="2540" y="184150"/>
                  </a:lnTo>
                  <a:close/>
                </a:path>
                <a:path w="327660" h="194310">
                  <a:moveTo>
                    <a:pt x="304787" y="0"/>
                  </a:moveTo>
                  <a:lnTo>
                    <a:pt x="220980" y="0"/>
                  </a:lnTo>
                  <a:lnTo>
                    <a:pt x="220980" y="1270"/>
                  </a:lnTo>
                  <a:lnTo>
                    <a:pt x="304787" y="1270"/>
                  </a:lnTo>
                  <a:lnTo>
                    <a:pt x="304787" y="0"/>
                  </a:lnTo>
                  <a:close/>
                </a:path>
                <a:path w="327660" h="194310">
                  <a:moveTo>
                    <a:pt x="327660" y="2540"/>
                  </a:moveTo>
                  <a:lnTo>
                    <a:pt x="323837" y="2540"/>
                  </a:lnTo>
                  <a:lnTo>
                    <a:pt x="323837" y="1524"/>
                  </a:lnTo>
                  <a:lnTo>
                    <a:pt x="213360" y="1524"/>
                  </a:lnTo>
                  <a:lnTo>
                    <a:pt x="213360" y="2540"/>
                  </a:lnTo>
                  <a:lnTo>
                    <a:pt x="205740" y="2540"/>
                  </a:lnTo>
                  <a:lnTo>
                    <a:pt x="205740" y="3810"/>
                  </a:lnTo>
                  <a:lnTo>
                    <a:pt x="327660" y="3810"/>
                  </a:lnTo>
                  <a:lnTo>
                    <a:pt x="327660" y="2794"/>
                  </a:lnTo>
                  <a:lnTo>
                    <a:pt x="327660" y="254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987550" y="2001520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5259"/>
                  </a:lnTo>
                </a:path>
              </a:pathLst>
            </a:custGeom>
            <a:ln w="3810">
              <a:solidFill>
                <a:srgbClr val="FF0100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456677" y="2049779"/>
              <a:ext cx="342265" cy="271145"/>
            </a:xfrm>
            <a:custGeom>
              <a:avLst/>
              <a:gdLst/>
              <a:ahLst/>
              <a:cxnLst/>
              <a:rect l="l" t="t" r="r" b="b"/>
              <a:pathLst>
                <a:path w="342264" h="271144">
                  <a:moveTo>
                    <a:pt x="3822" y="0"/>
                  </a:moveTo>
                  <a:lnTo>
                    <a:pt x="0" y="0"/>
                  </a:lnTo>
                  <a:lnTo>
                    <a:pt x="0" y="83820"/>
                  </a:lnTo>
                  <a:lnTo>
                    <a:pt x="2552" y="83820"/>
                  </a:lnTo>
                  <a:lnTo>
                    <a:pt x="2552" y="88900"/>
                  </a:lnTo>
                  <a:lnTo>
                    <a:pt x="3822" y="88900"/>
                  </a:lnTo>
                  <a:lnTo>
                    <a:pt x="3822" y="83820"/>
                  </a:lnTo>
                  <a:lnTo>
                    <a:pt x="3822" y="0"/>
                  </a:lnTo>
                  <a:close/>
                </a:path>
                <a:path w="342264" h="271144">
                  <a:moveTo>
                    <a:pt x="341642" y="266712"/>
                  </a:moveTo>
                  <a:lnTo>
                    <a:pt x="204482" y="266712"/>
                  </a:lnTo>
                  <a:lnTo>
                    <a:pt x="204482" y="267982"/>
                  </a:lnTo>
                  <a:lnTo>
                    <a:pt x="210832" y="267982"/>
                  </a:lnTo>
                  <a:lnTo>
                    <a:pt x="210832" y="269240"/>
                  </a:lnTo>
                  <a:lnTo>
                    <a:pt x="214642" y="269240"/>
                  </a:lnTo>
                  <a:lnTo>
                    <a:pt x="214642" y="270522"/>
                  </a:lnTo>
                  <a:lnTo>
                    <a:pt x="325120" y="270522"/>
                  </a:lnTo>
                  <a:lnTo>
                    <a:pt x="325120" y="269240"/>
                  </a:lnTo>
                  <a:lnTo>
                    <a:pt x="334022" y="269240"/>
                  </a:lnTo>
                  <a:lnTo>
                    <a:pt x="334022" y="267982"/>
                  </a:lnTo>
                  <a:lnTo>
                    <a:pt x="341642" y="267982"/>
                  </a:lnTo>
                  <a:lnTo>
                    <a:pt x="341642" y="266712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460500" y="1859279"/>
              <a:ext cx="347980" cy="457834"/>
            </a:xfrm>
            <a:custGeom>
              <a:avLst/>
              <a:gdLst/>
              <a:ahLst/>
              <a:cxnLst/>
              <a:rect l="l" t="t" r="r" b="b"/>
              <a:pathLst>
                <a:path w="347980" h="457835">
                  <a:moveTo>
                    <a:pt x="3810" y="175272"/>
                  </a:moveTo>
                  <a:lnTo>
                    <a:pt x="0" y="175272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88290"/>
                  </a:lnTo>
                  <a:lnTo>
                    <a:pt x="3810" y="175272"/>
                  </a:lnTo>
                  <a:close/>
                </a:path>
                <a:path w="347980" h="457835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347980" h="457835">
                  <a:moveTo>
                    <a:pt x="340360" y="2540"/>
                  </a:moveTo>
                  <a:lnTo>
                    <a:pt x="335267" y="2540"/>
                  </a:lnTo>
                  <a:lnTo>
                    <a:pt x="335267" y="1524"/>
                  </a:lnTo>
                  <a:lnTo>
                    <a:pt x="330200" y="1524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524"/>
                  </a:lnTo>
                  <a:lnTo>
                    <a:pt x="193027" y="1524"/>
                  </a:lnTo>
                  <a:lnTo>
                    <a:pt x="193027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667"/>
                  </a:lnTo>
                  <a:lnTo>
                    <a:pt x="340360" y="2540"/>
                  </a:lnTo>
                  <a:close/>
                </a:path>
                <a:path w="347980" h="457835">
                  <a:moveTo>
                    <a:pt x="347980" y="454799"/>
                  </a:moveTo>
                  <a:lnTo>
                    <a:pt x="184150" y="454799"/>
                  </a:lnTo>
                  <a:lnTo>
                    <a:pt x="184150" y="455930"/>
                  </a:lnTo>
                  <a:lnTo>
                    <a:pt x="193027" y="455930"/>
                  </a:lnTo>
                  <a:lnTo>
                    <a:pt x="193027" y="457212"/>
                  </a:lnTo>
                  <a:lnTo>
                    <a:pt x="344170" y="457212"/>
                  </a:lnTo>
                  <a:lnTo>
                    <a:pt x="344170" y="455930"/>
                  </a:lnTo>
                  <a:lnTo>
                    <a:pt x="347980" y="455930"/>
                  </a:lnTo>
                  <a:lnTo>
                    <a:pt x="347980" y="454799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464310" y="1863216"/>
              <a:ext cx="356870" cy="450850"/>
            </a:xfrm>
            <a:custGeom>
              <a:avLst/>
              <a:gdLst/>
              <a:ahLst/>
              <a:cxnLst/>
              <a:rect l="l" t="t" r="r" b="b"/>
              <a:pathLst>
                <a:path w="356869" h="450850">
                  <a:moveTo>
                    <a:pt x="2540" y="171335"/>
                  </a:moveTo>
                  <a:lnTo>
                    <a:pt x="0" y="171335"/>
                  </a:lnTo>
                  <a:lnTo>
                    <a:pt x="0" y="297053"/>
                  </a:lnTo>
                  <a:lnTo>
                    <a:pt x="2540" y="297053"/>
                  </a:lnTo>
                  <a:lnTo>
                    <a:pt x="2540" y="171335"/>
                  </a:lnTo>
                  <a:close/>
                </a:path>
                <a:path w="356869" h="450850">
                  <a:moveTo>
                    <a:pt x="2540" y="153543"/>
                  </a:moveTo>
                  <a:lnTo>
                    <a:pt x="1270" y="153543"/>
                  </a:lnTo>
                  <a:lnTo>
                    <a:pt x="1270" y="157353"/>
                  </a:lnTo>
                  <a:lnTo>
                    <a:pt x="0" y="157353"/>
                  </a:lnTo>
                  <a:lnTo>
                    <a:pt x="0" y="171323"/>
                  </a:lnTo>
                  <a:lnTo>
                    <a:pt x="2540" y="171323"/>
                  </a:lnTo>
                  <a:lnTo>
                    <a:pt x="2540" y="157353"/>
                  </a:lnTo>
                  <a:lnTo>
                    <a:pt x="2540" y="153543"/>
                  </a:lnTo>
                  <a:close/>
                </a:path>
                <a:path w="356869" h="450850">
                  <a:moveTo>
                    <a:pt x="350507" y="2413"/>
                  </a:moveTo>
                  <a:lnTo>
                    <a:pt x="346710" y="2413"/>
                  </a:lnTo>
                  <a:lnTo>
                    <a:pt x="346710" y="1397"/>
                  </a:lnTo>
                  <a:lnTo>
                    <a:pt x="346710" y="1143"/>
                  </a:lnTo>
                  <a:lnTo>
                    <a:pt x="344170" y="1143"/>
                  </a:lnTo>
                  <a:lnTo>
                    <a:pt x="344170" y="127"/>
                  </a:lnTo>
                  <a:lnTo>
                    <a:pt x="336550" y="127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0340" y="127"/>
                  </a:lnTo>
                  <a:lnTo>
                    <a:pt x="180340" y="1143"/>
                  </a:lnTo>
                  <a:lnTo>
                    <a:pt x="173990" y="1143"/>
                  </a:lnTo>
                  <a:lnTo>
                    <a:pt x="173990" y="2413"/>
                  </a:lnTo>
                  <a:lnTo>
                    <a:pt x="170167" y="2413"/>
                  </a:lnTo>
                  <a:lnTo>
                    <a:pt x="170167" y="3810"/>
                  </a:lnTo>
                  <a:lnTo>
                    <a:pt x="350507" y="3810"/>
                  </a:lnTo>
                  <a:lnTo>
                    <a:pt x="350507" y="2413"/>
                  </a:lnTo>
                  <a:close/>
                </a:path>
                <a:path w="356869" h="450850">
                  <a:moveTo>
                    <a:pt x="356857" y="446925"/>
                  </a:moveTo>
                  <a:lnTo>
                    <a:pt x="170167" y="446925"/>
                  </a:lnTo>
                  <a:lnTo>
                    <a:pt x="170167" y="448195"/>
                  </a:lnTo>
                  <a:lnTo>
                    <a:pt x="173990" y="448195"/>
                  </a:lnTo>
                  <a:lnTo>
                    <a:pt x="173990" y="449453"/>
                  </a:lnTo>
                  <a:lnTo>
                    <a:pt x="177800" y="449453"/>
                  </a:lnTo>
                  <a:lnTo>
                    <a:pt x="177800" y="450735"/>
                  </a:lnTo>
                  <a:lnTo>
                    <a:pt x="349250" y="450735"/>
                  </a:lnTo>
                  <a:lnTo>
                    <a:pt x="349250" y="449453"/>
                  </a:lnTo>
                  <a:lnTo>
                    <a:pt x="353060" y="449453"/>
                  </a:lnTo>
                  <a:lnTo>
                    <a:pt x="353060" y="448195"/>
                  </a:lnTo>
                  <a:lnTo>
                    <a:pt x="356857" y="448195"/>
                  </a:lnTo>
                  <a:lnTo>
                    <a:pt x="356857" y="446925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466850" y="1867026"/>
              <a:ext cx="364490" cy="443230"/>
            </a:xfrm>
            <a:custGeom>
              <a:avLst/>
              <a:gdLst/>
              <a:ahLst/>
              <a:cxnLst/>
              <a:rect l="l" t="t" r="r" b="b"/>
              <a:pathLst>
                <a:path w="364489" h="443230">
                  <a:moveTo>
                    <a:pt x="3810" y="167525"/>
                  </a:moveTo>
                  <a:lnTo>
                    <a:pt x="0" y="167525"/>
                  </a:lnTo>
                  <a:lnTo>
                    <a:pt x="0" y="299593"/>
                  </a:lnTo>
                  <a:lnTo>
                    <a:pt x="2540" y="299593"/>
                  </a:lnTo>
                  <a:lnTo>
                    <a:pt x="2540" y="303403"/>
                  </a:lnTo>
                  <a:lnTo>
                    <a:pt x="3810" y="303403"/>
                  </a:lnTo>
                  <a:lnTo>
                    <a:pt x="3810" y="299593"/>
                  </a:lnTo>
                  <a:lnTo>
                    <a:pt x="3810" y="167525"/>
                  </a:lnTo>
                  <a:close/>
                </a:path>
                <a:path w="364489" h="443230">
                  <a:moveTo>
                    <a:pt x="3810" y="140843"/>
                  </a:moveTo>
                  <a:lnTo>
                    <a:pt x="2540" y="140843"/>
                  </a:lnTo>
                  <a:lnTo>
                    <a:pt x="2540" y="143383"/>
                  </a:lnTo>
                  <a:lnTo>
                    <a:pt x="1270" y="143383"/>
                  </a:lnTo>
                  <a:lnTo>
                    <a:pt x="1270" y="147193"/>
                  </a:lnTo>
                  <a:lnTo>
                    <a:pt x="0" y="147193"/>
                  </a:lnTo>
                  <a:lnTo>
                    <a:pt x="0" y="167513"/>
                  </a:lnTo>
                  <a:lnTo>
                    <a:pt x="3810" y="167513"/>
                  </a:lnTo>
                  <a:lnTo>
                    <a:pt x="3810" y="147193"/>
                  </a:lnTo>
                  <a:lnTo>
                    <a:pt x="3810" y="143383"/>
                  </a:lnTo>
                  <a:lnTo>
                    <a:pt x="3810" y="140843"/>
                  </a:lnTo>
                  <a:close/>
                </a:path>
                <a:path w="364489" h="443230">
                  <a:moveTo>
                    <a:pt x="154940" y="3683"/>
                  </a:moveTo>
                  <a:lnTo>
                    <a:pt x="152400" y="3683"/>
                  </a:lnTo>
                  <a:lnTo>
                    <a:pt x="152400" y="3810"/>
                  </a:lnTo>
                  <a:lnTo>
                    <a:pt x="154940" y="3810"/>
                  </a:lnTo>
                  <a:lnTo>
                    <a:pt x="154940" y="3683"/>
                  </a:lnTo>
                  <a:close/>
                </a:path>
                <a:path w="364489" h="443230">
                  <a:moveTo>
                    <a:pt x="356870" y="1143"/>
                  </a:moveTo>
                  <a:lnTo>
                    <a:pt x="353060" y="1143"/>
                  </a:lnTo>
                  <a:lnTo>
                    <a:pt x="353060" y="127"/>
                  </a:lnTo>
                  <a:lnTo>
                    <a:pt x="347967" y="127"/>
                  </a:lnTo>
                  <a:lnTo>
                    <a:pt x="347967" y="0"/>
                  </a:lnTo>
                  <a:lnTo>
                    <a:pt x="167627" y="0"/>
                  </a:lnTo>
                  <a:lnTo>
                    <a:pt x="167627" y="127"/>
                  </a:lnTo>
                  <a:lnTo>
                    <a:pt x="163830" y="127"/>
                  </a:lnTo>
                  <a:lnTo>
                    <a:pt x="163830" y="1143"/>
                  </a:lnTo>
                  <a:lnTo>
                    <a:pt x="158750" y="1143"/>
                  </a:lnTo>
                  <a:lnTo>
                    <a:pt x="158750" y="2413"/>
                  </a:lnTo>
                  <a:lnTo>
                    <a:pt x="356870" y="2413"/>
                  </a:lnTo>
                  <a:lnTo>
                    <a:pt x="356870" y="1270"/>
                  </a:lnTo>
                  <a:lnTo>
                    <a:pt x="356870" y="1143"/>
                  </a:lnTo>
                  <a:close/>
                </a:path>
                <a:path w="364489" h="443230">
                  <a:moveTo>
                    <a:pt x="360680" y="2667"/>
                  </a:moveTo>
                  <a:lnTo>
                    <a:pt x="154940" y="2667"/>
                  </a:lnTo>
                  <a:lnTo>
                    <a:pt x="154940" y="3683"/>
                  </a:lnTo>
                  <a:lnTo>
                    <a:pt x="360680" y="3683"/>
                  </a:lnTo>
                  <a:lnTo>
                    <a:pt x="360680" y="2667"/>
                  </a:lnTo>
                  <a:close/>
                </a:path>
                <a:path w="364489" h="443230">
                  <a:moveTo>
                    <a:pt x="364490" y="439293"/>
                  </a:moveTo>
                  <a:lnTo>
                    <a:pt x="157480" y="439293"/>
                  </a:lnTo>
                  <a:lnTo>
                    <a:pt x="157480" y="440702"/>
                  </a:lnTo>
                  <a:lnTo>
                    <a:pt x="161277" y="440702"/>
                  </a:lnTo>
                  <a:lnTo>
                    <a:pt x="161277" y="441833"/>
                  </a:lnTo>
                  <a:lnTo>
                    <a:pt x="165100" y="441833"/>
                  </a:lnTo>
                  <a:lnTo>
                    <a:pt x="165100" y="443115"/>
                  </a:lnTo>
                  <a:lnTo>
                    <a:pt x="356870" y="443115"/>
                  </a:lnTo>
                  <a:lnTo>
                    <a:pt x="356870" y="441833"/>
                  </a:lnTo>
                  <a:lnTo>
                    <a:pt x="360667" y="441833"/>
                  </a:lnTo>
                  <a:lnTo>
                    <a:pt x="360667" y="440702"/>
                  </a:lnTo>
                  <a:lnTo>
                    <a:pt x="364490" y="440702"/>
                  </a:lnTo>
                  <a:lnTo>
                    <a:pt x="364490" y="439293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470660" y="1870710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65759" y="1270"/>
                  </a:moveTo>
                  <a:lnTo>
                    <a:pt x="144780" y="1270"/>
                  </a:lnTo>
                  <a:lnTo>
                    <a:pt x="144780" y="2667"/>
                  </a:lnTo>
                  <a:lnTo>
                    <a:pt x="365759" y="2667"/>
                  </a:lnTo>
                  <a:lnTo>
                    <a:pt x="365759" y="1270"/>
                  </a:lnTo>
                  <a:close/>
                </a:path>
                <a:path w="509269" h="435610">
                  <a:moveTo>
                    <a:pt x="151130" y="127"/>
                  </a:moveTo>
                  <a:lnTo>
                    <a:pt x="148590" y="127"/>
                  </a:lnTo>
                  <a:lnTo>
                    <a:pt x="148590" y="1270"/>
                  </a:lnTo>
                  <a:lnTo>
                    <a:pt x="363220" y="1270"/>
                  </a:lnTo>
                  <a:lnTo>
                    <a:pt x="363220" y="254"/>
                  </a:lnTo>
                  <a:lnTo>
                    <a:pt x="151130" y="254"/>
                  </a:lnTo>
                  <a:close/>
                </a:path>
                <a:path w="509269" h="435610">
                  <a:moveTo>
                    <a:pt x="363220" y="0"/>
                  </a:moveTo>
                  <a:lnTo>
                    <a:pt x="356870" y="0"/>
                  </a:lnTo>
                  <a:lnTo>
                    <a:pt x="356870" y="254"/>
                  </a:lnTo>
                  <a:lnTo>
                    <a:pt x="363220" y="254"/>
                  </a:lnTo>
                  <a:lnTo>
                    <a:pt x="363220" y="0"/>
                  </a:lnTo>
                  <a:close/>
                </a:path>
                <a:path w="509269" h="435610">
                  <a:moveTo>
                    <a:pt x="508000" y="125730"/>
                  </a:moveTo>
                  <a:lnTo>
                    <a:pt x="506729" y="125730"/>
                  </a:lnTo>
                  <a:lnTo>
                    <a:pt x="506729" y="128270"/>
                  </a:lnTo>
                  <a:lnTo>
                    <a:pt x="508000" y="128270"/>
                  </a:lnTo>
                  <a:lnTo>
                    <a:pt x="508000" y="125730"/>
                  </a:lnTo>
                  <a:close/>
                </a:path>
                <a:path w="509269" h="435610">
                  <a:moveTo>
                    <a:pt x="3809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4620"/>
                  </a:lnTo>
                  <a:lnTo>
                    <a:pt x="3809" y="134620"/>
                  </a:lnTo>
                  <a:lnTo>
                    <a:pt x="3809" y="128270"/>
                  </a:lnTo>
                  <a:close/>
                </a:path>
                <a:path w="509269" h="435610">
                  <a:moveTo>
                    <a:pt x="509270" y="128270"/>
                  </a:moveTo>
                  <a:lnTo>
                    <a:pt x="506729" y="128270"/>
                  </a:lnTo>
                  <a:lnTo>
                    <a:pt x="506729" y="134620"/>
                  </a:lnTo>
                  <a:lnTo>
                    <a:pt x="509270" y="134620"/>
                  </a:lnTo>
                  <a:lnTo>
                    <a:pt x="509270" y="128270"/>
                  </a:lnTo>
                  <a:close/>
                </a:path>
                <a:path w="509269" h="435610">
                  <a:moveTo>
                    <a:pt x="3809" y="134620"/>
                  </a:moveTo>
                  <a:lnTo>
                    <a:pt x="0" y="134620"/>
                  </a:lnTo>
                  <a:lnTo>
                    <a:pt x="0" y="163830"/>
                  </a:lnTo>
                  <a:lnTo>
                    <a:pt x="3809" y="163830"/>
                  </a:lnTo>
                  <a:lnTo>
                    <a:pt x="3809" y="134620"/>
                  </a:lnTo>
                  <a:close/>
                </a:path>
                <a:path w="509269" h="435610">
                  <a:moveTo>
                    <a:pt x="509270" y="134620"/>
                  </a:moveTo>
                  <a:lnTo>
                    <a:pt x="506729" y="134620"/>
                  </a:lnTo>
                  <a:lnTo>
                    <a:pt x="506729" y="163830"/>
                  </a:lnTo>
                  <a:lnTo>
                    <a:pt x="509270" y="163830"/>
                  </a:lnTo>
                  <a:lnTo>
                    <a:pt x="509270" y="134620"/>
                  </a:lnTo>
                  <a:close/>
                </a:path>
                <a:path w="509269" h="435610">
                  <a:moveTo>
                    <a:pt x="3809" y="163830"/>
                  </a:moveTo>
                  <a:lnTo>
                    <a:pt x="0" y="16383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63830"/>
                  </a:lnTo>
                  <a:close/>
                </a:path>
                <a:path w="509269" h="435610">
                  <a:moveTo>
                    <a:pt x="509270" y="163830"/>
                  </a:moveTo>
                  <a:lnTo>
                    <a:pt x="506729" y="163830"/>
                  </a:lnTo>
                  <a:lnTo>
                    <a:pt x="506729" y="179070"/>
                  </a:lnTo>
                  <a:lnTo>
                    <a:pt x="509270" y="179070"/>
                  </a:lnTo>
                  <a:lnTo>
                    <a:pt x="509270" y="163830"/>
                  </a:lnTo>
                  <a:close/>
                </a:path>
                <a:path w="509269" h="435610">
                  <a:moveTo>
                    <a:pt x="3809" y="179070"/>
                  </a:moveTo>
                  <a:lnTo>
                    <a:pt x="0" y="17907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179070"/>
                  </a:lnTo>
                  <a:close/>
                </a:path>
                <a:path w="509269" h="435610">
                  <a:moveTo>
                    <a:pt x="509270" y="179070"/>
                  </a:moveTo>
                  <a:lnTo>
                    <a:pt x="506729" y="179070"/>
                  </a:lnTo>
                  <a:lnTo>
                    <a:pt x="506729" y="236220"/>
                  </a:lnTo>
                  <a:lnTo>
                    <a:pt x="509270" y="236220"/>
                  </a:lnTo>
                  <a:lnTo>
                    <a:pt x="509270" y="179070"/>
                  </a:lnTo>
                  <a:close/>
                </a:path>
                <a:path w="509269" h="435610">
                  <a:moveTo>
                    <a:pt x="3809" y="236220"/>
                  </a:moveTo>
                  <a:lnTo>
                    <a:pt x="0" y="236220"/>
                  </a:lnTo>
                  <a:lnTo>
                    <a:pt x="0" y="246380"/>
                  </a:lnTo>
                  <a:lnTo>
                    <a:pt x="3809" y="246380"/>
                  </a:lnTo>
                  <a:lnTo>
                    <a:pt x="3809" y="236220"/>
                  </a:lnTo>
                  <a:close/>
                </a:path>
                <a:path w="509269" h="435610">
                  <a:moveTo>
                    <a:pt x="509270" y="236220"/>
                  </a:moveTo>
                  <a:lnTo>
                    <a:pt x="506729" y="236220"/>
                  </a:lnTo>
                  <a:lnTo>
                    <a:pt x="506729" y="246380"/>
                  </a:lnTo>
                  <a:lnTo>
                    <a:pt x="509270" y="246380"/>
                  </a:lnTo>
                  <a:lnTo>
                    <a:pt x="509270" y="236220"/>
                  </a:lnTo>
                  <a:close/>
                </a:path>
                <a:path w="509269" h="435610">
                  <a:moveTo>
                    <a:pt x="3809" y="246380"/>
                  </a:moveTo>
                  <a:lnTo>
                    <a:pt x="0" y="24638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46380"/>
                  </a:lnTo>
                  <a:close/>
                </a:path>
                <a:path w="509269" h="435610">
                  <a:moveTo>
                    <a:pt x="509270" y="246380"/>
                  </a:moveTo>
                  <a:lnTo>
                    <a:pt x="506729" y="246380"/>
                  </a:lnTo>
                  <a:lnTo>
                    <a:pt x="506729" y="267970"/>
                  </a:lnTo>
                  <a:lnTo>
                    <a:pt x="509270" y="267970"/>
                  </a:lnTo>
                  <a:lnTo>
                    <a:pt x="509270" y="246380"/>
                  </a:lnTo>
                  <a:close/>
                </a:path>
                <a:path w="509269" h="435610">
                  <a:moveTo>
                    <a:pt x="3809" y="267970"/>
                  </a:moveTo>
                  <a:lnTo>
                    <a:pt x="0" y="26797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67970"/>
                  </a:lnTo>
                  <a:close/>
                </a:path>
                <a:path w="509269" h="435610">
                  <a:moveTo>
                    <a:pt x="509270" y="267970"/>
                  </a:moveTo>
                  <a:lnTo>
                    <a:pt x="506729" y="267970"/>
                  </a:lnTo>
                  <a:lnTo>
                    <a:pt x="506729" y="280670"/>
                  </a:lnTo>
                  <a:lnTo>
                    <a:pt x="509270" y="280670"/>
                  </a:lnTo>
                  <a:lnTo>
                    <a:pt x="509270" y="267970"/>
                  </a:lnTo>
                  <a:close/>
                </a:path>
                <a:path w="509269" h="435610">
                  <a:moveTo>
                    <a:pt x="3809" y="280670"/>
                  </a:moveTo>
                  <a:lnTo>
                    <a:pt x="0" y="28067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80670"/>
                  </a:lnTo>
                  <a:close/>
                </a:path>
                <a:path w="509269" h="435610">
                  <a:moveTo>
                    <a:pt x="509270" y="280670"/>
                  </a:moveTo>
                  <a:lnTo>
                    <a:pt x="506729" y="280670"/>
                  </a:lnTo>
                  <a:lnTo>
                    <a:pt x="506729" y="299720"/>
                  </a:lnTo>
                  <a:lnTo>
                    <a:pt x="509270" y="299720"/>
                  </a:lnTo>
                  <a:lnTo>
                    <a:pt x="509270" y="280670"/>
                  </a:lnTo>
                  <a:close/>
                </a:path>
                <a:path w="509269" h="435610">
                  <a:moveTo>
                    <a:pt x="3809" y="299720"/>
                  </a:moveTo>
                  <a:lnTo>
                    <a:pt x="0" y="299720"/>
                  </a:lnTo>
                  <a:lnTo>
                    <a:pt x="0" y="302260"/>
                  </a:lnTo>
                  <a:lnTo>
                    <a:pt x="1270" y="302260"/>
                  </a:lnTo>
                  <a:lnTo>
                    <a:pt x="1270" y="306070"/>
                  </a:lnTo>
                  <a:lnTo>
                    <a:pt x="3809" y="306070"/>
                  </a:lnTo>
                  <a:lnTo>
                    <a:pt x="3809" y="299720"/>
                  </a:lnTo>
                  <a:close/>
                </a:path>
                <a:path w="509269" h="435610">
                  <a:moveTo>
                    <a:pt x="509270" y="299720"/>
                  </a:moveTo>
                  <a:lnTo>
                    <a:pt x="506729" y="299720"/>
                  </a:lnTo>
                  <a:lnTo>
                    <a:pt x="506729" y="306070"/>
                  </a:lnTo>
                  <a:lnTo>
                    <a:pt x="509270" y="306070"/>
                  </a:lnTo>
                  <a:lnTo>
                    <a:pt x="509270" y="299720"/>
                  </a:lnTo>
                  <a:close/>
                </a:path>
                <a:path w="509269" h="435610">
                  <a:moveTo>
                    <a:pt x="509270" y="306070"/>
                  </a:moveTo>
                  <a:lnTo>
                    <a:pt x="506729" y="306070"/>
                  </a:lnTo>
                  <a:lnTo>
                    <a:pt x="506729" y="311150"/>
                  </a:lnTo>
                  <a:lnTo>
                    <a:pt x="508000" y="311150"/>
                  </a:lnTo>
                  <a:lnTo>
                    <a:pt x="508000" y="308610"/>
                  </a:lnTo>
                  <a:lnTo>
                    <a:pt x="509270" y="308610"/>
                  </a:lnTo>
                  <a:lnTo>
                    <a:pt x="509270" y="306070"/>
                  </a:lnTo>
                  <a:close/>
                </a:path>
                <a:path w="509269" h="435610">
                  <a:moveTo>
                    <a:pt x="3809" y="306070"/>
                  </a:moveTo>
                  <a:lnTo>
                    <a:pt x="2540" y="306070"/>
                  </a:lnTo>
                  <a:lnTo>
                    <a:pt x="2540" y="308610"/>
                  </a:lnTo>
                  <a:lnTo>
                    <a:pt x="3809" y="308610"/>
                  </a:lnTo>
                  <a:lnTo>
                    <a:pt x="3809" y="306070"/>
                  </a:lnTo>
                  <a:close/>
                </a:path>
                <a:path w="509269" h="435610">
                  <a:moveTo>
                    <a:pt x="363220" y="434340"/>
                  </a:moveTo>
                  <a:lnTo>
                    <a:pt x="148590" y="434340"/>
                  </a:lnTo>
                  <a:lnTo>
                    <a:pt x="148590" y="435610"/>
                  </a:lnTo>
                  <a:lnTo>
                    <a:pt x="363220" y="435610"/>
                  </a:lnTo>
                  <a:lnTo>
                    <a:pt x="363220" y="434340"/>
                  </a:lnTo>
                  <a:close/>
                </a:path>
                <a:path w="509269" h="435610">
                  <a:moveTo>
                    <a:pt x="367029" y="433197"/>
                  </a:moveTo>
                  <a:lnTo>
                    <a:pt x="146050" y="433197"/>
                  </a:lnTo>
                  <a:lnTo>
                    <a:pt x="146050" y="434340"/>
                  </a:lnTo>
                  <a:lnTo>
                    <a:pt x="367029" y="434340"/>
                  </a:lnTo>
                  <a:lnTo>
                    <a:pt x="367029" y="433197"/>
                  </a:lnTo>
                  <a:close/>
                </a:path>
                <a:path w="509269" h="435610">
                  <a:moveTo>
                    <a:pt x="370840" y="431800"/>
                  </a:moveTo>
                  <a:lnTo>
                    <a:pt x="143509" y="431800"/>
                  </a:lnTo>
                  <a:lnTo>
                    <a:pt x="143509" y="433197"/>
                  </a:lnTo>
                  <a:lnTo>
                    <a:pt x="370840" y="433197"/>
                  </a:lnTo>
                  <a:lnTo>
                    <a:pt x="370840" y="43180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474469" y="1873377"/>
              <a:ext cx="502920" cy="429259"/>
            </a:xfrm>
            <a:custGeom>
              <a:avLst/>
              <a:gdLst/>
              <a:ahLst/>
              <a:cxnLst/>
              <a:rect l="l" t="t" r="r" b="b"/>
              <a:pathLst>
                <a:path w="502919" h="429260">
                  <a:moveTo>
                    <a:pt x="132080" y="3682"/>
                  </a:moveTo>
                  <a:lnTo>
                    <a:pt x="129540" y="3682"/>
                  </a:lnTo>
                  <a:lnTo>
                    <a:pt x="129540" y="3810"/>
                  </a:lnTo>
                  <a:lnTo>
                    <a:pt x="132080" y="3810"/>
                  </a:lnTo>
                  <a:lnTo>
                    <a:pt x="132080" y="3682"/>
                  </a:lnTo>
                  <a:close/>
                </a:path>
                <a:path w="502919" h="429260">
                  <a:moveTo>
                    <a:pt x="369569" y="2666"/>
                  </a:moveTo>
                  <a:lnTo>
                    <a:pt x="132080" y="2666"/>
                  </a:lnTo>
                  <a:lnTo>
                    <a:pt x="132080" y="3682"/>
                  </a:lnTo>
                  <a:lnTo>
                    <a:pt x="369569" y="3682"/>
                  </a:lnTo>
                  <a:lnTo>
                    <a:pt x="369569" y="2666"/>
                  </a:lnTo>
                  <a:close/>
                </a:path>
                <a:path w="502919" h="429260">
                  <a:moveTo>
                    <a:pt x="138430" y="1142"/>
                  </a:moveTo>
                  <a:lnTo>
                    <a:pt x="135890" y="1142"/>
                  </a:lnTo>
                  <a:lnTo>
                    <a:pt x="135890" y="2666"/>
                  </a:lnTo>
                  <a:lnTo>
                    <a:pt x="367030" y="2666"/>
                  </a:lnTo>
                  <a:lnTo>
                    <a:pt x="367030" y="1269"/>
                  </a:lnTo>
                  <a:lnTo>
                    <a:pt x="138430" y="1269"/>
                  </a:lnTo>
                  <a:close/>
                </a:path>
                <a:path w="502919" h="429260">
                  <a:moveTo>
                    <a:pt x="367030" y="1142"/>
                  </a:moveTo>
                  <a:lnTo>
                    <a:pt x="364490" y="1142"/>
                  </a:lnTo>
                  <a:lnTo>
                    <a:pt x="367030" y="1269"/>
                  </a:lnTo>
                  <a:close/>
                </a:path>
                <a:path w="502919" h="429260">
                  <a:moveTo>
                    <a:pt x="364490" y="126"/>
                  </a:moveTo>
                  <a:lnTo>
                    <a:pt x="138430" y="126"/>
                  </a:lnTo>
                  <a:lnTo>
                    <a:pt x="138430" y="1142"/>
                  </a:lnTo>
                  <a:lnTo>
                    <a:pt x="364490" y="1142"/>
                  </a:lnTo>
                  <a:lnTo>
                    <a:pt x="364490" y="126"/>
                  </a:lnTo>
                  <a:close/>
                </a:path>
                <a:path w="502919" h="429260">
                  <a:moveTo>
                    <a:pt x="361950" y="0"/>
                  </a:moveTo>
                  <a:lnTo>
                    <a:pt x="140970" y="0"/>
                  </a:lnTo>
                  <a:lnTo>
                    <a:pt x="361950" y="126"/>
                  </a:lnTo>
                  <a:close/>
                </a:path>
                <a:path w="502919" h="429260">
                  <a:moveTo>
                    <a:pt x="3810" y="117983"/>
                  </a:moveTo>
                  <a:lnTo>
                    <a:pt x="2540" y="117983"/>
                  </a:lnTo>
                  <a:lnTo>
                    <a:pt x="2540" y="120523"/>
                  </a:lnTo>
                  <a:lnTo>
                    <a:pt x="1270" y="120523"/>
                  </a:lnTo>
                  <a:lnTo>
                    <a:pt x="1270" y="123062"/>
                  </a:lnTo>
                  <a:lnTo>
                    <a:pt x="0" y="123062"/>
                  </a:lnTo>
                  <a:lnTo>
                    <a:pt x="0" y="125602"/>
                  </a:lnTo>
                  <a:lnTo>
                    <a:pt x="3810" y="125602"/>
                  </a:lnTo>
                  <a:lnTo>
                    <a:pt x="3810" y="117983"/>
                  </a:lnTo>
                  <a:close/>
                </a:path>
                <a:path w="502919" h="429260">
                  <a:moveTo>
                    <a:pt x="500380" y="115443"/>
                  </a:moveTo>
                  <a:lnTo>
                    <a:pt x="499110" y="115443"/>
                  </a:lnTo>
                  <a:lnTo>
                    <a:pt x="499110" y="125602"/>
                  </a:lnTo>
                  <a:lnTo>
                    <a:pt x="502919" y="125602"/>
                  </a:lnTo>
                  <a:lnTo>
                    <a:pt x="502919" y="120523"/>
                  </a:lnTo>
                  <a:lnTo>
                    <a:pt x="501650" y="120523"/>
                  </a:lnTo>
                  <a:lnTo>
                    <a:pt x="501650" y="117983"/>
                  </a:lnTo>
                  <a:lnTo>
                    <a:pt x="500380" y="117983"/>
                  </a:lnTo>
                  <a:lnTo>
                    <a:pt x="500380" y="115443"/>
                  </a:lnTo>
                  <a:close/>
                </a:path>
                <a:path w="502919" h="429260">
                  <a:moveTo>
                    <a:pt x="3810" y="125603"/>
                  </a:moveTo>
                  <a:lnTo>
                    <a:pt x="0" y="125603"/>
                  </a:lnTo>
                  <a:lnTo>
                    <a:pt x="0" y="131952"/>
                  </a:lnTo>
                  <a:lnTo>
                    <a:pt x="3810" y="131952"/>
                  </a:lnTo>
                  <a:lnTo>
                    <a:pt x="3810" y="125603"/>
                  </a:lnTo>
                  <a:close/>
                </a:path>
                <a:path w="502919" h="429260">
                  <a:moveTo>
                    <a:pt x="502919" y="125603"/>
                  </a:moveTo>
                  <a:lnTo>
                    <a:pt x="499110" y="125603"/>
                  </a:lnTo>
                  <a:lnTo>
                    <a:pt x="499110" y="131952"/>
                  </a:lnTo>
                  <a:lnTo>
                    <a:pt x="502919" y="131952"/>
                  </a:lnTo>
                  <a:lnTo>
                    <a:pt x="502919" y="125603"/>
                  </a:lnTo>
                  <a:close/>
                </a:path>
                <a:path w="502919" h="429260">
                  <a:moveTo>
                    <a:pt x="3810" y="131953"/>
                  </a:moveTo>
                  <a:lnTo>
                    <a:pt x="0" y="131953"/>
                  </a:lnTo>
                  <a:lnTo>
                    <a:pt x="0" y="161162"/>
                  </a:lnTo>
                  <a:lnTo>
                    <a:pt x="3810" y="161162"/>
                  </a:lnTo>
                  <a:lnTo>
                    <a:pt x="3810" y="131953"/>
                  </a:lnTo>
                  <a:close/>
                </a:path>
                <a:path w="502919" h="429260">
                  <a:moveTo>
                    <a:pt x="502919" y="131953"/>
                  </a:moveTo>
                  <a:lnTo>
                    <a:pt x="499110" y="131953"/>
                  </a:lnTo>
                  <a:lnTo>
                    <a:pt x="499110" y="161162"/>
                  </a:lnTo>
                  <a:lnTo>
                    <a:pt x="502919" y="161162"/>
                  </a:lnTo>
                  <a:lnTo>
                    <a:pt x="502919" y="131953"/>
                  </a:lnTo>
                  <a:close/>
                </a:path>
                <a:path w="502919" h="429260">
                  <a:moveTo>
                    <a:pt x="3810" y="161163"/>
                  </a:moveTo>
                  <a:lnTo>
                    <a:pt x="0" y="161163"/>
                  </a:lnTo>
                  <a:lnTo>
                    <a:pt x="0" y="176402"/>
                  </a:lnTo>
                  <a:lnTo>
                    <a:pt x="3810" y="176402"/>
                  </a:lnTo>
                  <a:lnTo>
                    <a:pt x="3810" y="161163"/>
                  </a:lnTo>
                  <a:close/>
                </a:path>
                <a:path w="502919" h="429260">
                  <a:moveTo>
                    <a:pt x="502919" y="161163"/>
                  </a:moveTo>
                  <a:lnTo>
                    <a:pt x="499110" y="161163"/>
                  </a:lnTo>
                  <a:lnTo>
                    <a:pt x="499110" y="176402"/>
                  </a:lnTo>
                  <a:lnTo>
                    <a:pt x="502919" y="176402"/>
                  </a:lnTo>
                  <a:lnTo>
                    <a:pt x="502919" y="161163"/>
                  </a:lnTo>
                  <a:close/>
                </a:path>
                <a:path w="502919" h="429260">
                  <a:moveTo>
                    <a:pt x="3810" y="176403"/>
                  </a:moveTo>
                  <a:lnTo>
                    <a:pt x="0" y="176403"/>
                  </a:lnTo>
                  <a:lnTo>
                    <a:pt x="0" y="233552"/>
                  </a:lnTo>
                  <a:lnTo>
                    <a:pt x="3810" y="233552"/>
                  </a:lnTo>
                  <a:lnTo>
                    <a:pt x="3810" y="176403"/>
                  </a:lnTo>
                  <a:close/>
                </a:path>
                <a:path w="502919" h="429260">
                  <a:moveTo>
                    <a:pt x="502919" y="176403"/>
                  </a:moveTo>
                  <a:lnTo>
                    <a:pt x="499110" y="176403"/>
                  </a:lnTo>
                  <a:lnTo>
                    <a:pt x="499110" y="233552"/>
                  </a:lnTo>
                  <a:lnTo>
                    <a:pt x="502919" y="233552"/>
                  </a:lnTo>
                  <a:lnTo>
                    <a:pt x="502919" y="176403"/>
                  </a:lnTo>
                  <a:close/>
                </a:path>
                <a:path w="502919" h="429260">
                  <a:moveTo>
                    <a:pt x="3810" y="233553"/>
                  </a:moveTo>
                  <a:lnTo>
                    <a:pt x="0" y="233553"/>
                  </a:lnTo>
                  <a:lnTo>
                    <a:pt x="0" y="243712"/>
                  </a:lnTo>
                  <a:lnTo>
                    <a:pt x="3810" y="243712"/>
                  </a:lnTo>
                  <a:lnTo>
                    <a:pt x="3810" y="233553"/>
                  </a:lnTo>
                  <a:close/>
                </a:path>
                <a:path w="502919" h="429260">
                  <a:moveTo>
                    <a:pt x="502919" y="233553"/>
                  </a:moveTo>
                  <a:lnTo>
                    <a:pt x="499110" y="233553"/>
                  </a:lnTo>
                  <a:lnTo>
                    <a:pt x="499110" y="243712"/>
                  </a:lnTo>
                  <a:lnTo>
                    <a:pt x="502919" y="243712"/>
                  </a:lnTo>
                  <a:lnTo>
                    <a:pt x="502919" y="233553"/>
                  </a:lnTo>
                  <a:close/>
                </a:path>
                <a:path w="502919" h="429260">
                  <a:moveTo>
                    <a:pt x="3810" y="243713"/>
                  </a:moveTo>
                  <a:lnTo>
                    <a:pt x="0" y="243713"/>
                  </a:lnTo>
                  <a:lnTo>
                    <a:pt x="0" y="265302"/>
                  </a:lnTo>
                  <a:lnTo>
                    <a:pt x="3810" y="265302"/>
                  </a:lnTo>
                  <a:lnTo>
                    <a:pt x="3810" y="243713"/>
                  </a:lnTo>
                  <a:close/>
                </a:path>
                <a:path w="502919" h="429260">
                  <a:moveTo>
                    <a:pt x="502919" y="243713"/>
                  </a:moveTo>
                  <a:lnTo>
                    <a:pt x="499110" y="243713"/>
                  </a:lnTo>
                  <a:lnTo>
                    <a:pt x="499110" y="265302"/>
                  </a:lnTo>
                  <a:lnTo>
                    <a:pt x="502919" y="265302"/>
                  </a:lnTo>
                  <a:lnTo>
                    <a:pt x="502919" y="243713"/>
                  </a:lnTo>
                  <a:close/>
                </a:path>
                <a:path w="502919" h="429260">
                  <a:moveTo>
                    <a:pt x="3810" y="265303"/>
                  </a:moveTo>
                  <a:lnTo>
                    <a:pt x="0" y="265303"/>
                  </a:lnTo>
                  <a:lnTo>
                    <a:pt x="0" y="278002"/>
                  </a:lnTo>
                  <a:lnTo>
                    <a:pt x="3810" y="278002"/>
                  </a:lnTo>
                  <a:lnTo>
                    <a:pt x="3810" y="265303"/>
                  </a:lnTo>
                  <a:close/>
                </a:path>
                <a:path w="502919" h="429260">
                  <a:moveTo>
                    <a:pt x="502919" y="265303"/>
                  </a:moveTo>
                  <a:lnTo>
                    <a:pt x="499110" y="265303"/>
                  </a:lnTo>
                  <a:lnTo>
                    <a:pt x="499110" y="278002"/>
                  </a:lnTo>
                  <a:lnTo>
                    <a:pt x="502919" y="278002"/>
                  </a:lnTo>
                  <a:lnTo>
                    <a:pt x="502919" y="265303"/>
                  </a:lnTo>
                  <a:close/>
                </a:path>
                <a:path w="502919" h="429260">
                  <a:moveTo>
                    <a:pt x="3810" y="278003"/>
                  </a:moveTo>
                  <a:lnTo>
                    <a:pt x="0" y="278003"/>
                  </a:lnTo>
                  <a:lnTo>
                    <a:pt x="0" y="297052"/>
                  </a:lnTo>
                  <a:lnTo>
                    <a:pt x="3810" y="297052"/>
                  </a:lnTo>
                  <a:lnTo>
                    <a:pt x="3810" y="278003"/>
                  </a:lnTo>
                  <a:close/>
                </a:path>
                <a:path w="502919" h="429260">
                  <a:moveTo>
                    <a:pt x="502919" y="278003"/>
                  </a:moveTo>
                  <a:lnTo>
                    <a:pt x="499110" y="278003"/>
                  </a:lnTo>
                  <a:lnTo>
                    <a:pt x="499110" y="297052"/>
                  </a:lnTo>
                  <a:lnTo>
                    <a:pt x="502919" y="297052"/>
                  </a:lnTo>
                  <a:lnTo>
                    <a:pt x="502919" y="278003"/>
                  </a:lnTo>
                  <a:close/>
                </a:path>
                <a:path w="502919" h="429260">
                  <a:moveTo>
                    <a:pt x="3810" y="297053"/>
                  </a:moveTo>
                  <a:lnTo>
                    <a:pt x="0" y="297053"/>
                  </a:lnTo>
                  <a:lnTo>
                    <a:pt x="0" y="303402"/>
                  </a:lnTo>
                  <a:lnTo>
                    <a:pt x="3810" y="303402"/>
                  </a:lnTo>
                  <a:lnTo>
                    <a:pt x="3810" y="297053"/>
                  </a:lnTo>
                  <a:close/>
                </a:path>
                <a:path w="502919" h="429260">
                  <a:moveTo>
                    <a:pt x="502919" y="297053"/>
                  </a:moveTo>
                  <a:lnTo>
                    <a:pt x="499110" y="297053"/>
                  </a:lnTo>
                  <a:lnTo>
                    <a:pt x="499110" y="303402"/>
                  </a:lnTo>
                  <a:lnTo>
                    <a:pt x="502919" y="303402"/>
                  </a:lnTo>
                  <a:lnTo>
                    <a:pt x="502919" y="297053"/>
                  </a:lnTo>
                  <a:close/>
                </a:path>
                <a:path w="502919" h="429260">
                  <a:moveTo>
                    <a:pt x="502919" y="303403"/>
                  </a:moveTo>
                  <a:lnTo>
                    <a:pt x="499110" y="303403"/>
                  </a:lnTo>
                  <a:lnTo>
                    <a:pt x="499110" y="316102"/>
                  </a:lnTo>
                  <a:lnTo>
                    <a:pt x="500380" y="316102"/>
                  </a:lnTo>
                  <a:lnTo>
                    <a:pt x="500380" y="313563"/>
                  </a:lnTo>
                  <a:lnTo>
                    <a:pt x="501650" y="313563"/>
                  </a:lnTo>
                  <a:lnTo>
                    <a:pt x="501650" y="311023"/>
                  </a:lnTo>
                  <a:lnTo>
                    <a:pt x="502919" y="311023"/>
                  </a:lnTo>
                  <a:lnTo>
                    <a:pt x="502919" y="303403"/>
                  </a:lnTo>
                  <a:close/>
                </a:path>
                <a:path w="502919" h="429260">
                  <a:moveTo>
                    <a:pt x="3810" y="303403"/>
                  </a:moveTo>
                  <a:lnTo>
                    <a:pt x="0" y="303403"/>
                  </a:lnTo>
                  <a:lnTo>
                    <a:pt x="0" y="308483"/>
                  </a:lnTo>
                  <a:lnTo>
                    <a:pt x="1270" y="308483"/>
                  </a:lnTo>
                  <a:lnTo>
                    <a:pt x="1270" y="311023"/>
                  </a:lnTo>
                  <a:lnTo>
                    <a:pt x="2540" y="311023"/>
                  </a:lnTo>
                  <a:lnTo>
                    <a:pt x="2540" y="313563"/>
                  </a:lnTo>
                  <a:lnTo>
                    <a:pt x="3810" y="313563"/>
                  </a:lnTo>
                  <a:lnTo>
                    <a:pt x="3810" y="303403"/>
                  </a:lnTo>
                  <a:close/>
                </a:path>
                <a:path w="502919" h="429260">
                  <a:moveTo>
                    <a:pt x="370840" y="427990"/>
                  </a:moveTo>
                  <a:lnTo>
                    <a:pt x="135890" y="427990"/>
                  </a:lnTo>
                  <a:lnTo>
                    <a:pt x="135890" y="429133"/>
                  </a:lnTo>
                  <a:lnTo>
                    <a:pt x="370840" y="429133"/>
                  </a:lnTo>
                  <a:lnTo>
                    <a:pt x="370840" y="427990"/>
                  </a:lnTo>
                  <a:close/>
                </a:path>
                <a:path w="502919" h="429260">
                  <a:moveTo>
                    <a:pt x="373380" y="426720"/>
                  </a:moveTo>
                  <a:lnTo>
                    <a:pt x="133350" y="426720"/>
                  </a:lnTo>
                  <a:lnTo>
                    <a:pt x="133350" y="427990"/>
                  </a:lnTo>
                  <a:lnTo>
                    <a:pt x="373380" y="427990"/>
                  </a:lnTo>
                  <a:lnTo>
                    <a:pt x="373380" y="426720"/>
                  </a:lnTo>
                  <a:close/>
                </a:path>
                <a:path w="502919" h="429260">
                  <a:moveTo>
                    <a:pt x="377190" y="425323"/>
                  </a:moveTo>
                  <a:lnTo>
                    <a:pt x="129540" y="425323"/>
                  </a:lnTo>
                  <a:lnTo>
                    <a:pt x="129540" y="426720"/>
                  </a:lnTo>
                  <a:lnTo>
                    <a:pt x="377190" y="426720"/>
                  </a:lnTo>
                  <a:lnTo>
                    <a:pt x="377190" y="425323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478279" y="1877060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120650" y="3810"/>
                  </a:moveTo>
                  <a:lnTo>
                    <a:pt x="118109" y="3810"/>
                  </a:lnTo>
                  <a:lnTo>
                    <a:pt x="120650" y="3937"/>
                  </a:lnTo>
                  <a:close/>
                </a:path>
                <a:path w="495300" h="421639">
                  <a:moveTo>
                    <a:pt x="374650" y="2794"/>
                  </a:moveTo>
                  <a:lnTo>
                    <a:pt x="120650" y="2794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794"/>
                  </a:lnTo>
                  <a:close/>
                </a:path>
                <a:path w="495300" h="421639">
                  <a:moveTo>
                    <a:pt x="372109" y="1270"/>
                  </a:moveTo>
                  <a:lnTo>
                    <a:pt x="123189" y="1270"/>
                  </a:lnTo>
                  <a:lnTo>
                    <a:pt x="123189" y="2794"/>
                  </a:lnTo>
                  <a:lnTo>
                    <a:pt x="372109" y="2794"/>
                  </a:lnTo>
                  <a:lnTo>
                    <a:pt x="372109" y="1270"/>
                  </a:lnTo>
                  <a:close/>
                </a:path>
                <a:path w="495300" h="421639">
                  <a:moveTo>
                    <a:pt x="128269" y="127"/>
                  </a:moveTo>
                  <a:lnTo>
                    <a:pt x="125729" y="127"/>
                  </a:lnTo>
                  <a:lnTo>
                    <a:pt x="125729" y="1270"/>
                  </a:lnTo>
                  <a:lnTo>
                    <a:pt x="369569" y="1270"/>
                  </a:lnTo>
                  <a:lnTo>
                    <a:pt x="369569" y="254"/>
                  </a:lnTo>
                  <a:lnTo>
                    <a:pt x="128269" y="254"/>
                  </a:lnTo>
                  <a:close/>
                </a:path>
                <a:path w="495300" h="421639">
                  <a:moveTo>
                    <a:pt x="369569" y="0"/>
                  </a:moveTo>
                  <a:lnTo>
                    <a:pt x="365759" y="0"/>
                  </a:lnTo>
                  <a:lnTo>
                    <a:pt x="365759" y="254"/>
                  </a:lnTo>
                  <a:lnTo>
                    <a:pt x="369569" y="254"/>
                  </a:lnTo>
                  <a:lnTo>
                    <a:pt x="369569" y="0"/>
                  </a:lnTo>
                  <a:close/>
                </a:path>
                <a:path w="495300" h="421639">
                  <a:moveTo>
                    <a:pt x="3809" y="107950"/>
                  </a:moveTo>
                  <a:lnTo>
                    <a:pt x="2539" y="107950"/>
                  </a:lnTo>
                  <a:lnTo>
                    <a:pt x="2539" y="110490"/>
                  </a:lnTo>
                  <a:lnTo>
                    <a:pt x="1269" y="110490"/>
                  </a:lnTo>
                  <a:lnTo>
                    <a:pt x="1269" y="111760"/>
                  </a:lnTo>
                  <a:lnTo>
                    <a:pt x="0" y="111760"/>
                  </a:lnTo>
                  <a:lnTo>
                    <a:pt x="0" y="121920"/>
                  </a:lnTo>
                  <a:lnTo>
                    <a:pt x="3809" y="121920"/>
                  </a:lnTo>
                  <a:lnTo>
                    <a:pt x="3809" y="107950"/>
                  </a:lnTo>
                  <a:close/>
                </a:path>
                <a:path w="495300" h="421639">
                  <a:moveTo>
                    <a:pt x="492759" y="105410"/>
                  </a:moveTo>
                  <a:lnTo>
                    <a:pt x="491489" y="105410"/>
                  </a:lnTo>
                  <a:lnTo>
                    <a:pt x="491489" y="121920"/>
                  </a:lnTo>
                  <a:lnTo>
                    <a:pt x="495300" y="121920"/>
                  </a:lnTo>
                  <a:lnTo>
                    <a:pt x="495300" y="109220"/>
                  </a:lnTo>
                  <a:lnTo>
                    <a:pt x="494030" y="109220"/>
                  </a:lnTo>
                  <a:lnTo>
                    <a:pt x="494030" y="107950"/>
                  </a:lnTo>
                  <a:lnTo>
                    <a:pt x="492759" y="107950"/>
                  </a:lnTo>
                  <a:lnTo>
                    <a:pt x="492759" y="105410"/>
                  </a:lnTo>
                  <a:close/>
                </a:path>
                <a:path w="495300" h="421639">
                  <a:moveTo>
                    <a:pt x="3809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3809" y="128270"/>
                  </a:lnTo>
                  <a:lnTo>
                    <a:pt x="3809" y="121920"/>
                  </a:lnTo>
                  <a:close/>
                </a:path>
                <a:path w="495300" h="421639">
                  <a:moveTo>
                    <a:pt x="495300" y="121920"/>
                  </a:moveTo>
                  <a:lnTo>
                    <a:pt x="491489" y="121920"/>
                  </a:lnTo>
                  <a:lnTo>
                    <a:pt x="491489" y="128270"/>
                  </a:lnTo>
                  <a:lnTo>
                    <a:pt x="495300" y="128270"/>
                  </a:lnTo>
                  <a:lnTo>
                    <a:pt x="495300" y="121920"/>
                  </a:lnTo>
                  <a:close/>
                </a:path>
                <a:path w="495300" h="421639">
                  <a:moveTo>
                    <a:pt x="3809" y="128270"/>
                  </a:moveTo>
                  <a:lnTo>
                    <a:pt x="0" y="128270"/>
                  </a:lnTo>
                  <a:lnTo>
                    <a:pt x="0" y="157480"/>
                  </a:lnTo>
                  <a:lnTo>
                    <a:pt x="3809" y="157480"/>
                  </a:lnTo>
                  <a:lnTo>
                    <a:pt x="3809" y="128270"/>
                  </a:lnTo>
                  <a:close/>
                </a:path>
                <a:path w="495300" h="421639">
                  <a:moveTo>
                    <a:pt x="495300" y="128270"/>
                  </a:moveTo>
                  <a:lnTo>
                    <a:pt x="491489" y="128270"/>
                  </a:lnTo>
                  <a:lnTo>
                    <a:pt x="491489" y="157480"/>
                  </a:lnTo>
                  <a:lnTo>
                    <a:pt x="495300" y="157480"/>
                  </a:lnTo>
                  <a:lnTo>
                    <a:pt x="495300" y="128270"/>
                  </a:lnTo>
                  <a:close/>
                </a:path>
                <a:path w="495300" h="421639">
                  <a:moveTo>
                    <a:pt x="3809" y="157480"/>
                  </a:moveTo>
                  <a:lnTo>
                    <a:pt x="0" y="157480"/>
                  </a:lnTo>
                  <a:lnTo>
                    <a:pt x="0" y="172720"/>
                  </a:lnTo>
                  <a:lnTo>
                    <a:pt x="3809" y="172720"/>
                  </a:lnTo>
                  <a:lnTo>
                    <a:pt x="3809" y="157480"/>
                  </a:lnTo>
                  <a:close/>
                </a:path>
                <a:path w="495300" h="421639">
                  <a:moveTo>
                    <a:pt x="495300" y="157480"/>
                  </a:moveTo>
                  <a:lnTo>
                    <a:pt x="491489" y="157480"/>
                  </a:lnTo>
                  <a:lnTo>
                    <a:pt x="491489" y="172720"/>
                  </a:lnTo>
                  <a:lnTo>
                    <a:pt x="495300" y="172720"/>
                  </a:lnTo>
                  <a:lnTo>
                    <a:pt x="495300" y="157480"/>
                  </a:lnTo>
                  <a:close/>
                </a:path>
                <a:path w="495300" h="421639">
                  <a:moveTo>
                    <a:pt x="3809" y="172720"/>
                  </a:moveTo>
                  <a:lnTo>
                    <a:pt x="0" y="172720"/>
                  </a:lnTo>
                  <a:lnTo>
                    <a:pt x="0" y="229870"/>
                  </a:lnTo>
                  <a:lnTo>
                    <a:pt x="3809" y="229870"/>
                  </a:lnTo>
                  <a:lnTo>
                    <a:pt x="3809" y="172720"/>
                  </a:lnTo>
                  <a:close/>
                </a:path>
                <a:path w="495300" h="421639">
                  <a:moveTo>
                    <a:pt x="495300" y="172720"/>
                  </a:moveTo>
                  <a:lnTo>
                    <a:pt x="491489" y="172720"/>
                  </a:lnTo>
                  <a:lnTo>
                    <a:pt x="491489" y="229870"/>
                  </a:lnTo>
                  <a:lnTo>
                    <a:pt x="495300" y="229870"/>
                  </a:lnTo>
                  <a:lnTo>
                    <a:pt x="495300" y="172720"/>
                  </a:lnTo>
                  <a:close/>
                </a:path>
                <a:path w="495300" h="421639">
                  <a:moveTo>
                    <a:pt x="3809" y="229870"/>
                  </a:moveTo>
                  <a:lnTo>
                    <a:pt x="0" y="22987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29870"/>
                  </a:lnTo>
                  <a:close/>
                </a:path>
                <a:path w="495300" h="421639">
                  <a:moveTo>
                    <a:pt x="495300" y="229870"/>
                  </a:moveTo>
                  <a:lnTo>
                    <a:pt x="491489" y="229870"/>
                  </a:lnTo>
                  <a:lnTo>
                    <a:pt x="491489" y="240030"/>
                  </a:lnTo>
                  <a:lnTo>
                    <a:pt x="495300" y="240030"/>
                  </a:lnTo>
                  <a:lnTo>
                    <a:pt x="495300" y="229870"/>
                  </a:lnTo>
                  <a:close/>
                </a:path>
                <a:path w="495300" h="421639">
                  <a:moveTo>
                    <a:pt x="3809" y="240030"/>
                  </a:moveTo>
                  <a:lnTo>
                    <a:pt x="0" y="24003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40030"/>
                  </a:lnTo>
                  <a:close/>
                </a:path>
                <a:path w="495300" h="421639">
                  <a:moveTo>
                    <a:pt x="495300" y="240030"/>
                  </a:moveTo>
                  <a:lnTo>
                    <a:pt x="491489" y="240030"/>
                  </a:lnTo>
                  <a:lnTo>
                    <a:pt x="491489" y="261620"/>
                  </a:lnTo>
                  <a:lnTo>
                    <a:pt x="495300" y="261620"/>
                  </a:lnTo>
                  <a:lnTo>
                    <a:pt x="495300" y="240030"/>
                  </a:lnTo>
                  <a:close/>
                </a:path>
                <a:path w="495300" h="421639">
                  <a:moveTo>
                    <a:pt x="3809" y="261620"/>
                  </a:moveTo>
                  <a:lnTo>
                    <a:pt x="0" y="26162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61620"/>
                  </a:lnTo>
                  <a:close/>
                </a:path>
                <a:path w="495300" h="421639">
                  <a:moveTo>
                    <a:pt x="495300" y="261620"/>
                  </a:moveTo>
                  <a:lnTo>
                    <a:pt x="491489" y="261620"/>
                  </a:lnTo>
                  <a:lnTo>
                    <a:pt x="491489" y="274320"/>
                  </a:lnTo>
                  <a:lnTo>
                    <a:pt x="495300" y="274320"/>
                  </a:lnTo>
                  <a:lnTo>
                    <a:pt x="495300" y="261620"/>
                  </a:lnTo>
                  <a:close/>
                </a:path>
                <a:path w="495300" h="421639">
                  <a:moveTo>
                    <a:pt x="3809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74320"/>
                  </a:lnTo>
                  <a:close/>
                </a:path>
                <a:path w="495300" h="421639">
                  <a:moveTo>
                    <a:pt x="495300" y="274320"/>
                  </a:moveTo>
                  <a:lnTo>
                    <a:pt x="491489" y="274320"/>
                  </a:lnTo>
                  <a:lnTo>
                    <a:pt x="491489" y="293370"/>
                  </a:lnTo>
                  <a:lnTo>
                    <a:pt x="495300" y="293370"/>
                  </a:lnTo>
                  <a:lnTo>
                    <a:pt x="495300" y="274320"/>
                  </a:lnTo>
                  <a:close/>
                </a:path>
                <a:path w="495300" h="421639">
                  <a:moveTo>
                    <a:pt x="3809" y="293370"/>
                  </a:moveTo>
                  <a:lnTo>
                    <a:pt x="0" y="29337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3370"/>
                  </a:lnTo>
                  <a:close/>
                </a:path>
                <a:path w="495300" h="421639">
                  <a:moveTo>
                    <a:pt x="495300" y="293370"/>
                  </a:moveTo>
                  <a:lnTo>
                    <a:pt x="491489" y="293370"/>
                  </a:lnTo>
                  <a:lnTo>
                    <a:pt x="491489" y="299720"/>
                  </a:lnTo>
                  <a:lnTo>
                    <a:pt x="495300" y="299720"/>
                  </a:lnTo>
                  <a:lnTo>
                    <a:pt x="495300" y="293370"/>
                  </a:lnTo>
                  <a:close/>
                </a:path>
                <a:path w="495300" h="421639">
                  <a:moveTo>
                    <a:pt x="495300" y="299720"/>
                  </a:moveTo>
                  <a:lnTo>
                    <a:pt x="491489" y="299720"/>
                  </a:lnTo>
                  <a:lnTo>
                    <a:pt x="491489" y="318770"/>
                  </a:lnTo>
                  <a:lnTo>
                    <a:pt x="492759" y="318770"/>
                  </a:lnTo>
                  <a:lnTo>
                    <a:pt x="492759" y="316230"/>
                  </a:lnTo>
                  <a:lnTo>
                    <a:pt x="494030" y="316230"/>
                  </a:lnTo>
                  <a:lnTo>
                    <a:pt x="494030" y="313690"/>
                  </a:lnTo>
                  <a:lnTo>
                    <a:pt x="495300" y="313690"/>
                  </a:lnTo>
                  <a:lnTo>
                    <a:pt x="495300" y="299720"/>
                  </a:lnTo>
                  <a:close/>
                </a:path>
                <a:path w="495300" h="421639">
                  <a:moveTo>
                    <a:pt x="3809" y="299720"/>
                  </a:moveTo>
                  <a:lnTo>
                    <a:pt x="0" y="299720"/>
                  </a:lnTo>
                  <a:lnTo>
                    <a:pt x="0" y="312420"/>
                  </a:lnTo>
                  <a:lnTo>
                    <a:pt x="1269" y="312420"/>
                  </a:lnTo>
                  <a:lnTo>
                    <a:pt x="1269" y="314960"/>
                  </a:lnTo>
                  <a:lnTo>
                    <a:pt x="2539" y="314960"/>
                  </a:lnTo>
                  <a:lnTo>
                    <a:pt x="2539" y="316230"/>
                  </a:lnTo>
                  <a:lnTo>
                    <a:pt x="3809" y="316230"/>
                  </a:lnTo>
                  <a:lnTo>
                    <a:pt x="3809" y="299720"/>
                  </a:lnTo>
                  <a:close/>
                </a:path>
                <a:path w="495300" h="421639">
                  <a:moveTo>
                    <a:pt x="375919" y="420497"/>
                  </a:moveTo>
                  <a:lnTo>
                    <a:pt x="121919" y="420497"/>
                  </a:lnTo>
                  <a:lnTo>
                    <a:pt x="121919" y="421640"/>
                  </a:lnTo>
                  <a:lnTo>
                    <a:pt x="375919" y="421640"/>
                  </a:lnTo>
                  <a:lnTo>
                    <a:pt x="375919" y="420497"/>
                  </a:lnTo>
                  <a:close/>
                </a:path>
                <a:path w="495300" h="421639">
                  <a:moveTo>
                    <a:pt x="378459" y="419227"/>
                  </a:moveTo>
                  <a:lnTo>
                    <a:pt x="118109" y="419227"/>
                  </a:lnTo>
                  <a:lnTo>
                    <a:pt x="118109" y="420497"/>
                  </a:lnTo>
                  <a:lnTo>
                    <a:pt x="378459" y="420497"/>
                  </a:lnTo>
                  <a:lnTo>
                    <a:pt x="378459" y="419227"/>
                  </a:lnTo>
                  <a:close/>
                </a:path>
                <a:path w="495300" h="421639">
                  <a:moveTo>
                    <a:pt x="381000" y="417957"/>
                  </a:moveTo>
                  <a:lnTo>
                    <a:pt x="116839" y="417957"/>
                  </a:lnTo>
                  <a:lnTo>
                    <a:pt x="116839" y="419227"/>
                  </a:lnTo>
                  <a:lnTo>
                    <a:pt x="381000" y="419227"/>
                  </a:lnTo>
                  <a:lnTo>
                    <a:pt x="381000" y="417957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482090" y="188087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19">
                  <a:moveTo>
                    <a:pt x="110490" y="2539"/>
                  </a:moveTo>
                  <a:lnTo>
                    <a:pt x="107950" y="2539"/>
                  </a:lnTo>
                  <a:lnTo>
                    <a:pt x="107950" y="3810"/>
                  </a:lnTo>
                  <a:lnTo>
                    <a:pt x="378459" y="3810"/>
                  </a:lnTo>
                  <a:lnTo>
                    <a:pt x="378459" y="2794"/>
                  </a:lnTo>
                  <a:lnTo>
                    <a:pt x="110490" y="2794"/>
                  </a:lnTo>
                  <a:lnTo>
                    <a:pt x="110490" y="2539"/>
                  </a:lnTo>
                  <a:close/>
                </a:path>
                <a:path w="487680" h="414019">
                  <a:moveTo>
                    <a:pt x="378459" y="2539"/>
                  </a:moveTo>
                  <a:lnTo>
                    <a:pt x="375920" y="2539"/>
                  </a:lnTo>
                  <a:lnTo>
                    <a:pt x="375920" y="2794"/>
                  </a:lnTo>
                  <a:lnTo>
                    <a:pt x="378459" y="2794"/>
                  </a:lnTo>
                  <a:lnTo>
                    <a:pt x="378459" y="2539"/>
                  </a:lnTo>
                  <a:close/>
                </a:path>
                <a:path w="487680" h="414019">
                  <a:moveTo>
                    <a:pt x="375920" y="1524"/>
                  </a:moveTo>
                  <a:lnTo>
                    <a:pt x="110490" y="1524"/>
                  </a:lnTo>
                  <a:lnTo>
                    <a:pt x="110490" y="2539"/>
                  </a:lnTo>
                  <a:lnTo>
                    <a:pt x="375920" y="2539"/>
                  </a:lnTo>
                  <a:lnTo>
                    <a:pt x="375920" y="1524"/>
                  </a:lnTo>
                  <a:close/>
                </a:path>
                <a:path w="487680" h="414019">
                  <a:moveTo>
                    <a:pt x="374649" y="0"/>
                  </a:moveTo>
                  <a:lnTo>
                    <a:pt x="370840" y="0"/>
                  </a:lnTo>
                  <a:lnTo>
                    <a:pt x="114300" y="126"/>
                  </a:lnTo>
                  <a:lnTo>
                    <a:pt x="114300" y="1524"/>
                  </a:lnTo>
                  <a:lnTo>
                    <a:pt x="374649" y="1524"/>
                  </a:lnTo>
                  <a:lnTo>
                    <a:pt x="374649" y="0"/>
                  </a:lnTo>
                  <a:close/>
                </a:path>
                <a:path w="487680" h="414019">
                  <a:moveTo>
                    <a:pt x="3809" y="96520"/>
                  </a:moveTo>
                  <a:lnTo>
                    <a:pt x="2540" y="96520"/>
                  </a:lnTo>
                  <a:lnTo>
                    <a:pt x="2540" y="99060"/>
                  </a:lnTo>
                  <a:lnTo>
                    <a:pt x="3809" y="99060"/>
                  </a:lnTo>
                  <a:lnTo>
                    <a:pt x="3809" y="96520"/>
                  </a:lnTo>
                  <a:close/>
                </a:path>
                <a:path w="487680" h="414019">
                  <a:moveTo>
                    <a:pt x="485140" y="95250"/>
                  </a:moveTo>
                  <a:lnTo>
                    <a:pt x="483870" y="95250"/>
                  </a:lnTo>
                  <a:lnTo>
                    <a:pt x="483870" y="99060"/>
                  </a:lnTo>
                  <a:lnTo>
                    <a:pt x="486409" y="99060"/>
                  </a:lnTo>
                  <a:lnTo>
                    <a:pt x="486409" y="96520"/>
                  </a:lnTo>
                  <a:lnTo>
                    <a:pt x="485140" y="96520"/>
                  </a:lnTo>
                  <a:lnTo>
                    <a:pt x="485140" y="95250"/>
                  </a:lnTo>
                  <a:close/>
                </a:path>
                <a:path w="487680" h="414019">
                  <a:moveTo>
                    <a:pt x="3809" y="99060"/>
                  </a:moveTo>
                  <a:lnTo>
                    <a:pt x="1269" y="99060"/>
                  </a:lnTo>
                  <a:lnTo>
                    <a:pt x="1269" y="101600"/>
                  </a:lnTo>
                  <a:lnTo>
                    <a:pt x="0" y="101600"/>
                  </a:lnTo>
                  <a:lnTo>
                    <a:pt x="0" y="118110"/>
                  </a:lnTo>
                  <a:lnTo>
                    <a:pt x="3809" y="118110"/>
                  </a:lnTo>
                  <a:lnTo>
                    <a:pt x="3809" y="99060"/>
                  </a:lnTo>
                  <a:close/>
                </a:path>
                <a:path w="487680" h="414019">
                  <a:moveTo>
                    <a:pt x="487679" y="99060"/>
                  </a:moveTo>
                  <a:lnTo>
                    <a:pt x="483870" y="99060"/>
                  </a:lnTo>
                  <a:lnTo>
                    <a:pt x="483870" y="118110"/>
                  </a:lnTo>
                  <a:lnTo>
                    <a:pt x="487679" y="118110"/>
                  </a:lnTo>
                  <a:lnTo>
                    <a:pt x="487679" y="99060"/>
                  </a:lnTo>
                  <a:close/>
                </a:path>
                <a:path w="487680" h="414019">
                  <a:moveTo>
                    <a:pt x="380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3809" y="124460"/>
                  </a:lnTo>
                  <a:lnTo>
                    <a:pt x="3809" y="118110"/>
                  </a:lnTo>
                  <a:close/>
                </a:path>
                <a:path w="487680" h="414019">
                  <a:moveTo>
                    <a:pt x="487679" y="118110"/>
                  </a:moveTo>
                  <a:lnTo>
                    <a:pt x="483870" y="118110"/>
                  </a:lnTo>
                  <a:lnTo>
                    <a:pt x="483870" y="124460"/>
                  </a:lnTo>
                  <a:lnTo>
                    <a:pt x="487679" y="124460"/>
                  </a:lnTo>
                  <a:lnTo>
                    <a:pt x="487679" y="118110"/>
                  </a:lnTo>
                  <a:close/>
                </a:path>
                <a:path w="487680" h="414019">
                  <a:moveTo>
                    <a:pt x="3809" y="124460"/>
                  </a:moveTo>
                  <a:lnTo>
                    <a:pt x="0" y="124460"/>
                  </a:lnTo>
                  <a:lnTo>
                    <a:pt x="0" y="153670"/>
                  </a:lnTo>
                  <a:lnTo>
                    <a:pt x="3809" y="153670"/>
                  </a:lnTo>
                  <a:lnTo>
                    <a:pt x="3809" y="124460"/>
                  </a:lnTo>
                  <a:close/>
                </a:path>
                <a:path w="487680" h="414019">
                  <a:moveTo>
                    <a:pt x="487679" y="124460"/>
                  </a:moveTo>
                  <a:lnTo>
                    <a:pt x="483870" y="124460"/>
                  </a:lnTo>
                  <a:lnTo>
                    <a:pt x="483870" y="153670"/>
                  </a:lnTo>
                  <a:lnTo>
                    <a:pt x="487679" y="153670"/>
                  </a:lnTo>
                  <a:lnTo>
                    <a:pt x="487679" y="124460"/>
                  </a:lnTo>
                  <a:close/>
                </a:path>
                <a:path w="487680" h="414019">
                  <a:moveTo>
                    <a:pt x="3809" y="153670"/>
                  </a:moveTo>
                  <a:lnTo>
                    <a:pt x="0" y="15367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53670"/>
                  </a:lnTo>
                  <a:close/>
                </a:path>
                <a:path w="487680" h="414019">
                  <a:moveTo>
                    <a:pt x="487679" y="153670"/>
                  </a:moveTo>
                  <a:lnTo>
                    <a:pt x="483870" y="153670"/>
                  </a:lnTo>
                  <a:lnTo>
                    <a:pt x="483870" y="168910"/>
                  </a:lnTo>
                  <a:lnTo>
                    <a:pt x="487679" y="168910"/>
                  </a:lnTo>
                  <a:lnTo>
                    <a:pt x="487679" y="153670"/>
                  </a:lnTo>
                  <a:close/>
                </a:path>
                <a:path w="487680" h="414019">
                  <a:moveTo>
                    <a:pt x="3809" y="168910"/>
                  </a:moveTo>
                  <a:lnTo>
                    <a:pt x="0" y="16891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168910"/>
                  </a:lnTo>
                  <a:close/>
                </a:path>
                <a:path w="487680" h="414019">
                  <a:moveTo>
                    <a:pt x="487679" y="168910"/>
                  </a:moveTo>
                  <a:lnTo>
                    <a:pt x="483870" y="168910"/>
                  </a:lnTo>
                  <a:lnTo>
                    <a:pt x="483870" y="226060"/>
                  </a:lnTo>
                  <a:lnTo>
                    <a:pt x="487679" y="226060"/>
                  </a:lnTo>
                  <a:lnTo>
                    <a:pt x="487679" y="168910"/>
                  </a:lnTo>
                  <a:close/>
                </a:path>
                <a:path w="487680" h="414019">
                  <a:moveTo>
                    <a:pt x="3809" y="226060"/>
                  </a:moveTo>
                  <a:lnTo>
                    <a:pt x="0" y="22606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226060"/>
                  </a:lnTo>
                  <a:close/>
                </a:path>
                <a:path w="487680" h="414019">
                  <a:moveTo>
                    <a:pt x="487679" y="226060"/>
                  </a:moveTo>
                  <a:lnTo>
                    <a:pt x="483870" y="226060"/>
                  </a:lnTo>
                  <a:lnTo>
                    <a:pt x="483870" y="236220"/>
                  </a:lnTo>
                  <a:lnTo>
                    <a:pt x="487679" y="236220"/>
                  </a:lnTo>
                  <a:lnTo>
                    <a:pt x="487679" y="226060"/>
                  </a:lnTo>
                  <a:close/>
                </a:path>
                <a:path w="487680" h="414019">
                  <a:moveTo>
                    <a:pt x="3809" y="236220"/>
                  </a:moveTo>
                  <a:lnTo>
                    <a:pt x="0" y="23622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36220"/>
                  </a:lnTo>
                  <a:close/>
                </a:path>
                <a:path w="487680" h="414019">
                  <a:moveTo>
                    <a:pt x="487679" y="236220"/>
                  </a:moveTo>
                  <a:lnTo>
                    <a:pt x="483870" y="236220"/>
                  </a:lnTo>
                  <a:lnTo>
                    <a:pt x="483870" y="257810"/>
                  </a:lnTo>
                  <a:lnTo>
                    <a:pt x="487679" y="257810"/>
                  </a:lnTo>
                  <a:lnTo>
                    <a:pt x="487679" y="236220"/>
                  </a:lnTo>
                  <a:close/>
                </a:path>
                <a:path w="487680" h="414019">
                  <a:moveTo>
                    <a:pt x="3809" y="257810"/>
                  </a:moveTo>
                  <a:lnTo>
                    <a:pt x="0" y="25781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57810"/>
                  </a:lnTo>
                  <a:close/>
                </a:path>
                <a:path w="487680" h="414019">
                  <a:moveTo>
                    <a:pt x="487679" y="257810"/>
                  </a:moveTo>
                  <a:lnTo>
                    <a:pt x="483870" y="257810"/>
                  </a:lnTo>
                  <a:lnTo>
                    <a:pt x="483870" y="270510"/>
                  </a:lnTo>
                  <a:lnTo>
                    <a:pt x="487679" y="270510"/>
                  </a:lnTo>
                  <a:lnTo>
                    <a:pt x="487679" y="257810"/>
                  </a:lnTo>
                  <a:close/>
                </a:path>
                <a:path w="487680" h="414019">
                  <a:moveTo>
                    <a:pt x="3809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70510"/>
                  </a:lnTo>
                  <a:close/>
                </a:path>
                <a:path w="487680" h="414019">
                  <a:moveTo>
                    <a:pt x="487679" y="270510"/>
                  </a:moveTo>
                  <a:lnTo>
                    <a:pt x="483870" y="270510"/>
                  </a:lnTo>
                  <a:lnTo>
                    <a:pt x="483870" y="289560"/>
                  </a:lnTo>
                  <a:lnTo>
                    <a:pt x="487679" y="289560"/>
                  </a:lnTo>
                  <a:lnTo>
                    <a:pt x="487679" y="270510"/>
                  </a:lnTo>
                  <a:close/>
                </a:path>
                <a:path w="487680" h="414019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560"/>
                  </a:lnTo>
                  <a:close/>
                </a:path>
                <a:path w="487680" h="414019">
                  <a:moveTo>
                    <a:pt x="487679" y="289560"/>
                  </a:moveTo>
                  <a:lnTo>
                    <a:pt x="483870" y="289560"/>
                  </a:lnTo>
                  <a:lnTo>
                    <a:pt x="483870" y="295910"/>
                  </a:lnTo>
                  <a:lnTo>
                    <a:pt x="487679" y="295910"/>
                  </a:lnTo>
                  <a:lnTo>
                    <a:pt x="487679" y="289560"/>
                  </a:lnTo>
                  <a:close/>
                </a:path>
                <a:path w="487680" h="414019">
                  <a:moveTo>
                    <a:pt x="3809" y="295910"/>
                  </a:moveTo>
                  <a:lnTo>
                    <a:pt x="0" y="2959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295910"/>
                  </a:lnTo>
                  <a:close/>
                </a:path>
                <a:path w="487680" h="414019">
                  <a:moveTo>
                    <a:pt x="487679" y="295910"/>
                  </a:moveTo>
                  <a:lnTo>
                    <a:pt x="483870" y="295910"/>
                  </a:lnTo>
                  <a:lnTo>
                    <a:pt x="483870" y="314960"/>
                  </a:lnTo>
                  <a:lnTo>
                    <a:pt x="487679" y="314960"/>
                  </a:lnTo>
                  <a:lnTo>
                    <a:pt x="487679" y="295910"/>
                  </a:lnTo>
                  <a:close/>
                </a:path>
                <a:path w="487680" h="414019">
                  <a:moveTo>
                    <a:pt x="487679" y="314960"/>
                  </a:moveTo>
                  <a:lnTo>
                    <a:pt x="483870" y="314960"/>
                  </a:lnTo>
                  <a:lnTo>
                    <a:pt x="483870" y="321310"/>
                  </a:lnTo>
                  <a:lnTo>
                    <a:pt x="485140" y="321310"/>
                  </a:lnTo>
                  <a:lnTo>
                    <a:pt x="485140" y="320040"/>
                  </a:lnTo>
                  <a:lnTo>
                    <a:pt x="486409" y="320040"/>
                  </a:lnTo>
                  <a:lnTo>
                    <a:pt x="486409" y="317500"/>
                  </a:lnTo>
                  <a:lnTo>
                    <a:pt x="487679" y="317500"/>
                  </a:lnTo>
                  <a:lnTo>
                    <a:pt x="487679" y="314960"/>
                  </a:lnTo>
                  <a:close/>
                </a:path>
                <a:path w="487680" h="414019">
                  <a:moveTo>
                    <a:pt x="3809" y="314960"/>
                  </a:moveTo>
                  <a:lnTo>
                    <a:pt x="1269" y="314960"/>
                  </a:lnTo>
                  <a:lnTo>
                    <a:pt x="1269" y="317500"/>
                  </a:lnTo>
                  <a:lnTo>
                    <a:pt x="2540" y="317500"/>
                  </a:lnTo>
                  <a:lnTo>
                    <a:pt x="2540" y="320040"/>
                  </a:lnTo>
                  <a:lnTo>
                    <a:pt x="3809" y="320040"/>
                  </a:lnTo>
                  <a:lnTo>
                    <a:pt x="3809" y="314960"/>
                  </a:lnTo>
                  <a:close/>
                </a:path>
                <a:path w="487680" h="414019">
                  <a:moveTo>
                    <a:pt x="379729" y="412750"/>
                  </a:moveTo>
                  <a:lnTo>
                    <a:pt x="110490" y="412750"/>
                  </a:lnTo>
                  <a:lnTo>
                    <a:pt x="110490" y="414020"/>
                  </a:lnTo>
                  <a:lnTo>
                    <a:pt x="379729" y="414020"/>
                  </a:lnTo>
                  <a:lnTo>
                    <a:pt x="379729" y="412750"/>
                  </a:lnTo>
                  <a:close/>
                </a:path>
                <a:path w="487680" h="414019">
                  <a:moveTo>
                    <a:pt x="382270" y="411480"/>
                  </a:moveTo>
                  <a:lnTo>
                    <a:pt x="107950" y="411480"/>
                  </a:lnTo>
                  <a:lnTo>
                    <a:pt x="107950" y="412750"/>
                  </a:lnTo>
                  <a:lnTo>
                    <a:pt x="382270" y="412750"/>
                  </a:lnTo>
                  <a:lnTo>
                    <a:pt x="382270" y="41148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485899" y="1884680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60" h="407669">
                  <a:moveTo>
                    <a:pt x="3809" y="87629"/>
                  </a:moveTo>
                  <a:lnTo>
                    <a:pt x="2540" y="87629"/>
                  </a:lnTo>
                  <a:lnTo>
                    <a:pt x="2540" y="88900"/>
                  </a:lnTo>
                  <a:lnTo>
                    <a:pt x="3809" y="88900"/>
                  </a:lnTo>
                  <a:lnTo>
                    <a:pt x="3809" y="87629"/>
                  </a:lnTo>
                  <a:close/>
                </a:path>
                <a:path w="480060" h="407669">
                  <a:moveTo>
                    <a:pt x="478789" y="87629"/>
                  </a:moveTo>
                  <a:lnTo>
                    <a:pt x="477519" y="87629"/>
                  </a:lnTo>
                  <a:lnTo>
                    <a:pt x="477519" y="87884"/>
                  </a:lnTo>
                  <a:lnTo>
                    <a:pt x="476250" y="87884"/>
                  </a:lnTo>
                  <a:lnTo>
                    <a:pt x="476250" y="88900"/>
                  </a:lnTo>
                  <a:lnTo>
                    <a:pt x="478789" y="88900"/>
                  </a:lnTo>
                  <a:lnTo>
                    <a:pt x="478789" y="87629"/>
                  </a:lnTo>
                  <a:close/>
                </a:path>
                <a:path w="480060" h="407669">
                  <a:moveTo>
                    <a:pt x="477519" y="86613"/>
                  </a:moveTo>
                  <a:lnTo>
                    <a:pt x="476250" y="86613"/>
                  </a:lnTo>
                  <a:lnTo>
                    <a:pt x="476250" y="87629"/>
                  </a:lnTo>
                  <a:lnTo>
                    <a:pt x="477519" y="87629"/>
                  </a:lnTo>
                  <a:lnTo>
                    <a:pt x="477519" y="86613"/>
                  </a:lnTo>
                  <a:close/>
                </a:path>
                <a:path w="480060" h="407669">
                  <a:moveTo>
                    <a:pt x="99059" y="2539"/>
                  </a:moveTo>
                  <a:lnTo>
                    <a:pt x="96519" y="2539"/>
                  </a:lnTo>
                  <a:lnTo>
                    <a:pt x="96519" y="3937"/>
                  </a:lnTo>
                  <a:lnTo>
                    <a:pt x="382269" y="3937"/>
                  </a:lnTo>
                  <a:lnTo>
                    <a:pt x="382269" y="2666"/>
                  </a:lnTo>
                  <a:lnTo>
                    <a:pt x="99059" y="2666"/>
                  </a:lnTo>
                  <a:close/>
                </a:path>
                <a:path w="480060" h="407669">
                  <a:moveTo>
                    <a:pt x="382269" y="2539"/>
                  </a:moveTo>
                  <a:lnTo>
                    <a:pt x="379730" y="2539"/>
                  </a:lnTo>
                  <a:lnTo>
                    <a:pt x="382269" y="2666"/>
                  </a:lnTo>
                  <a:close/>
                </a:path>
                <a:path w="480060" h="407669">
                  <a:moveTo>
                    <a:pt x="379730" y="1524"/>
                  </a:moveTo>
                  <a:lnTo>
                    <a:pt x="99059" y="1524"/>
                  </a:lnTo>
                  <a:lnTo>
                    <a:pt x="99059" y="2539"/>
                  </a:lnTo>
                  <a:lnTo>
                    <a:pt x="379730" y="2539"/>
                  </a:lnTo>
                  <a:lnTo>
                    <a:pt x="379730" y="1524"/>
                  </a:lnTo>
                  <a:close/>
                </a:path>
                <a:path w="480060" h="407669">
                  <a:moveTo>
                    <a:pt x="377189" y="0"/>
                  </a:moveTo>
                  <a:lnTo>
                    <a:pt x="101600" y="0"/>
                  </a:lnTo>
                  <a:lnTo>
                    <a:pt x="101600" y="1524"/>
                  </a:lnTo>
                  <a:lnTo>
                    <a:pt x="377189" y="1524"/>
                  </a:lnTo>
                  <a:lnTo>
                    <a:pt x="377189" y="0"/>
                  </a:lnTo>
                  <a:close/>
                </a:path>
                <a:path w="480060" h="407669">
                  <a:moveTo>
                    <a:pt x="3809" y="88900"/>
                  </a:moveTo>
                  <a:lnTo>
                    <a:pt x="1269" y="88900"/>
                  </a:lnTo>
                  <a:lnTo>
                    <a:pt x="1269" y="91440"/>
                  </a:lnTo>
                  <a:lnTo>
                    <a:pt x="0" y="9144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88900"/>
                  </a:lnTo>
                  <a:close/>
                </a:path>
                <a:path w="480060" h="407669">
                  <a:moveTo>
                    <a:pt x="480060" y="88900"/>
                  </a:moveTo>
                  <a:lnTo>
                    <a:pt x="476250" y="88900"/>
                  </a:lnTo>
                  <a:lnTo>
                    <a:pt x="476250" y="95250"/>
                  </a:lnTo>
                  <a:lnTo>
                    <a:pt x="480060" y="95250"/>
                  </a:lnTo>
                  <a:lnTo>
                    <a:pt x="480060" y="88900"/>
                  </a:lnTo>
                  <a:close/>
                </a:path>
                <a:path w="480060" h="407669">
                  <a:moveTo>
                    <a:pt x="3809" y="95250"/>
                  </a:moveTo>
                  <a:lnTo>
                    <a:pt x="0" y="95250"/>
                  </a:lnTo>
                  <a:lnTo>
                    <a:pt x="0" y="114300"/>
                  </a:lnTo>
                  <a:lnTo>
                    <a:pt x="3809" y="114300"/>
                  </a:lnTo>
                  <a:lnTo>
                    <a:pt x="3809" y="95250"/>
                  </a:lnTo>
                  <a:close/>
                </a:path>
                <a:path w="480060" h="407669">
                  <a:moveTo>
                    <a:pt x="480060" y="95250"/>
                  </a:moveTo>
                  <a:lnTo>
                    <a:pt x="476250" y="95250"/>
                  </a:lnTo>
                  <a:lnTo>
                    <a:pt x="476250" y="114300"/>
                  </a:lnTo>
                  <a:lnTo>
                    <a:pt x="480060" y="114300"/>
                  </a:lnTo>
                  <a:lnTo>
                    <a:pt x="480060" y="95250"/>
                  </a:lnTo>
                  <a:close/>
                </a:path>
                <a:path w="480060" h="407669">
                  <a:moveTo>
                    <a:pt x="3809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114300"/>
                  </a:lnTo>
                  <a:close/>
                </a:path>
                <a:path w="480060" h="407669">
                  <a:moveTo>
                    <a:pt x="480060" y="114300"/>
                  </a:moveTo>
                  <a:lnTo>
                    <a:pt x="476250" y="114300"/>
                  </a:lnTo>
                  <a:lnTo>
                    <a:pt x="476250" y="120650"/>
                  </a:lnTo>
                  <a:lnTo>
                    <a:pt x="480060" y="120650"/>
                  </a:lnTo>
                  <a:lnTo>
                    <a:pt x="480060" y="114300"/>
                  </a:lnTo>
                  <a:close/>
                </a:path>
                <a:path w="480060" h="407669">
                  <a:moveTo>
                    <a:pt x="3809" y="120650"/>
                  </a:moveTo>
                  <a:lnTo>
                    <a:pt x="0" y="12065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120650"/>
                  </a:lnTo>
                  <a:close/>
                </a:path>
                <a:path w="480060" h="407669">
                  <a:moveTo>
                    <a:pt x="480060" y="120650"/>
                  </a:moveTo>
                  <a:lnTo>
                    <a:pt x="476250" y="120650"/>
                  </a:lnTo>
                  <a:lnTo>
                    <a:pt x="476250" y="149860"/>
                  </a:lnTo>
                  <a:lnTo>
                    <a:pt x="480060" y="149860"/>
                  </a:lnTo>
                  <a:lnTo>
                    <a:pt x="480060" y="120650"/>
                  </a:lnTo>
                  <a:close/>
                </a:path>
                <a:path w="480060" h="407669">
                  <a:moveTo>
                    <a:pt x="3809" y="149860"/>
                  </a:moveTo>
                  <a:lnTo>
                    <a:pt x="0" y="149860"/>
                  </a:lnTo>
                  <a:lnTo>
                    <a:pt x="0" y="165100"/>
                  </a:lnTo>
                  <a:lnTo>
                    <a:pt x="3809" y="165100"/>
                  </a:lnTo>
                  <a:lnTo>
                    <a:pt x="3809" y="149860"/>
                  </a:lnTo>
                  <a:close/>
                </a:path>
                <a:path w="480060" h="407669">
                  <a:moveTo>
                    <a:pt x="480060" y="149860"/>
                  </a:moveTo>
                  <a:lnTo>
                    <a:pt x="476250" y="149860"/>
                  </a:lnTo>
                  <a:lnTo>
                    <a:pt x="476250" y="165100"/>
                  </a:lnTo>
                  <a:lnTo>
                    <a:pt x="480060" y="165100"/>
                  </a:lnTo>
                  <a:lnTo>
                    <a:pt x="480060" y="149860"/>
                  </a:lnTo>
                  <a:close/>
                </a:path>
                <a:path w="480060" h="407669">
                  <a:moveTo>
                    <a:pt x="3809" y="165100"/>
                  </a:moveTo>
                  <a:lnTo>
                    <a:pt x="0" y="16510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165100"/>
                  </a:lnTo>
                  <a:close/>
                </a:path>
                <a:path w="480060" h="407669">
                  <a:moveTo>
                    <a:pt x="480060" y="165100"/>
                  </a:moveTo>
                  <a:lnTo>
                    <a:pt x="476250" y="165100"/>
                  </a:lnTo>
                  <a:lnTo>
                    <a:pt x="476250" y="222250"/>
                  </a:lnTo>
                  <a:lnTo>
                    <a:pt x="480060" y="222250"/>
                  </a:lnTo>
                  <a:lnTo>
                    <a:pt x="480060" y="165100"/>
                  </a:lnTo>
                  <a:close/>
                </a:path>
                <a:path w="480060" h="407669">
                  <a:moveTo>
                    <a:pt x="3809" y="222250"/>
                  </a:moveTo>
                  <a:lnTo>
                    <a:pt x="0" y="22225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22250"/>
                  </a:lnTo>
                  <a:close/>
                </a:path>
                <a:path w="480060" h="407669">
                  <a:moveTo>
                    <a:pt x="480060" y="222250"/>
                  </a:moveTo>
                  <a:lnTo>
                    <a:pt x="476250" y="222250"/>
                  </a:lnTo>
                  <a:lnTo>
                    <a:pt x="476250" y="232410"/>
                  </a:lnTo>
                  <a:lnTo>
                    <a:pt x="480060" y="232410"/>
                  </a:lnTo>
                  <a:lnTo>
                    <a:pt x="480060" y="222250"/>
                  </a:lnTo>
                  <a:close/>
                </a:path>
                <a:path w="480060" h="407669">
                  <a:moveTo>
                    <a:pt x="3809" y="232410"/>
                  </a:moveTo>
                  <a:lnTo>
                    <a:pt x="0" y="23241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32410"/>
                  </a:lnTo>
                  <a:close/>
                </a:path>
                <a:path w="480060" h="407669">
                  <a:moveTo>
                    <a:pt x="480060" y="232410"/>
                  </a:moveTo>
                  <a:lnTo>
                    <a:pt x="476250" y="232410"/>
                  </a:lnTo>
                  <a:lnTo>
                    <a:pt x="476250" y="254000"/>
                  </a:lnTo>
                  <a:lnTo>
                    <a:pt x="480060" y="254000"/>
                  </a:lnTo>
                  <a:lnTo>
                    <a:pt x="480060" y="232410"/>
                  </a:lnTo>
                  <a:close/>
                </a:path>
                <a:path w="480060" h="407669">
                  <a:moveTo>
                    <a:pt x="3809" y="254000"/>
                  </a:moveTo>
                  <a:lnTo>
                    <a:pt x="0" y="25400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54000"/>
                  </a:lnTo>
                  <a:close/>
                </a:path>
                <a:path w="480060" h="407669">
                  <a:moveTo>
                    <a:pt x="480060" y="254000"/>
                  </a:moveTo>
                  <a:lnTo>
                    <a:pt x="476250" y="254000"/>
                  </a:lnTo>
                  <a:lnTo>
                    <a:pt x="476250" y="266700"/>
                  </a:lnTo>
                  <a:lnTo>
                    <a:pt x="480060" y="266700"/>
                  </a:lnTo>
                  <a:lnTo>
                    <a:pt x="480060" y="254000"/>
                  </a:lnTo>
                  <a:close/>
                </a:path>
                <a:path w="480060" h="407669">
                  <a:moveTo>
                    <a:pt x="3809" y="266700"/>
                  </a:moveTo>
                  <a:lnTo>
                    <a:pt x="0" y="266700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66700"/>
                  </a:lnTo>
                  <a:close/>
                </a:path>
                <a:path w="480060" h="407669">
                  <a:moveTo>
                    <a:pt x="480060" y="266700"/>
                  </a:moveTo>
                  <a:lnTo>
                    <a:pt x="476250" y="266700"/>
                  </a:lnTo>
                  <a:lnTo>
                    <a:pt x="476250" y="285750"/>
                  </a:lnTo>
                  <a:lnTo>
                    <a:pt x="480060" y="285750"/>
                  </a:lnTo>
                  <a:lnTo>
                    <a:pt x="480060" y="266700"/>
                  </a:lnTo>
                  <a:close/>
                </a:path>
                <a:path w="480060" h="407669">
                  <a:moveTo>
                    <a:pt x="3809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85750"/>
                  </a:lnTo>
                  <a:close/>
                </a:path>
                <a:path w="480060" h="407669">
                  <a:moveTo>
                    <a:pt x="480060" y="285750"/>
                  </a:moveTo>
                  <a:lnTo>
                    <a:pt x="476250" y="285750"/>
                  </a:lnTo>
                  <a:lnTo>
                    <a:pt x="476250" y="292100"/>
                  </a:lnTo>
                  <a:lnTo>
                    <a:pt x="480060" y="292100"/>
                  </a:lnTo>
                  <a:lnTo>
                    <a:pt x="480060" y="285750"/>
                  </a:lnTo>
                  <a:close/>
                </a:path>
                <a:path w="480060" h="407669">
                  <a:moveTo>
                    <a:pt x="3809" y="292100"/>
                  </a:moveTo>
                  <a:lnTo>
                    <a:pt x="0" y="292100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292100"/>
                  </a:lnTo>
                  <a:close/>
                </a:path>
                <a:path w="480060" h="407669">
                  <a:moveTo>
                    <a:pt x="480060" y="292100"/>
                  </a:moveTo>
                  <a:lnTo>
                    <a:pt x="476250" y="292100"/>
                  </a:lnTo>
                  <a:lnTo>
                    <a:pt x="476250" y="311150"/>
                  </a:lnTo>
                  <a:lnTo>
                    <a:pt x="480060" y="311150"/>
                  </a:lnTo>
                  <a:lnTo>
                    <a:pt x="480060" y="292100"/>
                  </a:lnTo>
                  <a:close/>
                </a:path>
                <a:path w="480060" h="407669">
                  <a:moveTo>
                    <a:pt x="3809" y="311150"/>
                  </a:moveTo>
                  <a:lnTo>
                    <a:pt x="0" y="311150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1150"/>
                  </a:lnTo>
                  <a:close/>
                </a:path>
                <a:path w="480060" h="407669">
                  <a:moveTo>
                    <a:pt x="480060" y="311150"/>
                  </a:moveTo>
                  <a:lnTo>
                    <a:pt x="476250" y="311150"/>
                  </a:lnTo>
                  <a:lnTo>
                    <a:pt x="476250" y="317500"/>
                  </a:lnTo>
                  <a:lnTo>
                    <a:pt x="480060" y="317500"/>
                  </a:lnTo>
                  <a:lnTo>
                    <a:pt x="480060" y="311150"/>
                  </a:lnTo>
                  <a:close/>
                </a:path>
                <a:path w="480060" h="407669">
                  <a:moveTo>
                    <a:pt x="381000" y="406527"/>
                  </a:moveTo>
                  <a:lnTo>
                    <a:pt x="101600" y="406527"/>
                  </a:lnTo>
                  <a:lnTo>
                    <a:pt x="101600" y="407670"/>
                  </a:lnTo>
                  <a:lnTo>
                    <a:pt x="381000" y="407670"/>
                  </a:lnTo>
                  <a:lnTo>
                    <a:pt x="381000" y="406527"/>
                  </a:lnTo>
                  <a:close/>
                </a:path>
                <a:path w="480060" h="407669">
                  <a:moveTo>
                    <a:pt x="382269" y="405257"/>
                  </a:moveTo>
                  <a:lnTo>
                    <a:pt x="99059" y="405257"/>
                  </a:lnTo>
                  <a:lnTo>
                    <a:pt x="99059" y="406527"/>
                  </a:lnTo>
                  <a:lnTo>
                    <a:pt x="382269" y="406527"/>
                  </a:lnTo>
                  <a:lnTo>
                    <a:pt x="382269" y="405257"/>
                  </a:lnTo>
                  <a:close/>
                </a:path>
                <a:path w="480060" h="407669">
                  <a:moveTo>
                    <a:pt x="384810" y="403987"/>
                  </a:moveTo>
                  <a:lnTo>
                    <a:pt x="97790" y="403987"/>
                  </a:lnTo>
                  <a:lnTo>
                    <a:pt x="97790" y="405257"/>
                  </a:lnTo>
                  <a:lnTo>
                    <a:pt x="384810" y="405257"/>
                  </a:lnTo>
                  <a:lnTo>
                    <a:pt x="384810" y="403987"/>
                  </a:lnTo>
                  <a:close/>
                </a:path>
                <a:path w="480060" h="407669">
                  <a:moveTo>
                    <a:pt x="387350" y="402717"/>
                  </a:moveTo>
                  <a:lnTo>
                    <a:pt x="95250" y="402717"/>
                  </a:lnTo>
                  <a:lnTo>
                    <a:pt x="95250" y="403987"/>
                  </a:lnTo>
                  <a:lnTo>
                    <a:pt x="387350" y="403987"/>
                  </a:lnTo>
                  <a:lnTo>
                    <a:pt x="387350" y="402717"/>
                  </a:lnTo>
                  <a:close/>
                </a:path>
                <a:path w="480060" h="407669">
                  <a:moveTo>
                    <a:pt x="480060" y="317754"/>
                  </a:moveTo>
                  <a:lnTo>
                    <a:pt x="476250" y="317754"/>
                  </a:lnTo>
                  <a:lnTo>
                    <a:pt x="476250" y="322707"/>
                  </a:lnTo>
                  <a:lnTo>
                    <a:pt x="477519" y="322707"/>
                  </a:lnTo>
                  <a:lnTo>
                    <a:pt x="477519" y="321437"/>
                  </a:lnTo>
                  <a:lnTo>
                    <a:pt x="478789" y="321437"/>
                  </a:lnTo>
                  <a:lnTo>
                    <a:pt x="478789" y="320167"/>
                  </a:lnTo>
                  <a:lnTo>
                    <a:pt x="480060" y="320167"/>
                  </a:lnTo>
                  <a:lnTo>
                    <a:pt x="480060" y="317754"/>
                  </a:lnTo>
                  <a:close/>
                </a:path>
                <a:path w="480060" h="407669">
                  <a:moveTo>
                    <a:pt x="3809" y="317754"/>
                  </a:moveTo>
                  <a:lnTo>
                    <a:pt x="1269" y="317754"/>
                  </a:lnTo>
                  <a:lnTo>
                    <a:pt x="1269" y="320167"/>
                  </a:lnTo>
                  <a:lnTo>
                    <a:pt x="2540" y="320167"/>
                  </a:lnTo>
                  <a:lnTo>
                    <a:pt x="2540" y="321437"/>
                  </a:lnTo>
                  <a:lnTo>
                    <a:pt x="3809" y="321437"/>
                  </a:lnTo>
                  <a:lnTo>
                    <a:pt x="3809" y="317754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489710" y="1888617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80">
                  <a:moveTo>
                    <a:pt x="3809" y="83947"/>
                  </a:moveTo>
                  <a:lnTo>
                    <a:pt x="0" y="83947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83947"/>
                  </a:lnTo>
                  <a:close/>
                </a:path>
                <a:path w="472439" h="398780">
                  <a:moveTo>
                    <a:pt x="472440" y="83947"/>
                  </a:moveTo>
                  <a:lnTo>
                    <a:pt x="468629" y="83947"/>
                  </a:lnTo>
                  <a:lnTo>
                    <a:pt x="468629" y="84962"/>
                  </a:lnTo>
                  <a:lnTo>
                    <a:pt x="472440" y="84962"/>
                  </a:lnTo>
                  <a:lnTo>
                    <a:pt x="472440" y="83947"/>
                  </a:lnTo>
                  <a:close/>
                </a:path>
                <a:path w="472439" h="398780">
                  <a:moveTo>
                    <a:pt x="3809" y="78612"/>
                  </a:moveTo>
                  <a:lnTo>
                    <a:pt x="2540" y="78612"/>
                  </a:lnTo>
                  <a:lnTo>
                    <a:pt x="2540" y="80137"/>
                  </a:lnTo>
                  <a:lnTo>
                    <a:pt x="1270" y="80137"/>
                  </a:lnTo>
                  <a:lnTo>
                    <a:pt x="1270" y="82676"/>
                  </a:lnTo>
                  <a:lnTo>
                    <a:pt x="0" y="82676"/>
                  </a:lnTo>
                  <a:lnTo>
                    <a:pt x="0" y="83692"/>
                  </a:lnTo>
                  <a:lnTo>
                    <a:pt x="3809" y="83692"/>
                  </a:lnTo>
                  <a:lnTo>
                    <a:pt x="3809" y="78612"/>
                  </a:lnTo>
                  <a:close/>
                </a:path>
                <a:path w="472439" h="398780">
                  <a:moveTo>
                    <a:pt x="469900" y="77342"/>
                  </a:moveTo>
                  <a:lnTo>
                    <a:pt x="468629" y="77342"/>
                  </a:lnTo>
                  <a:lnTo>
                    <a:pt x="468629" y="83692"/>
                  </a:lnTo>
                  <a:lnTo>
                    <a:pt x="472440" y="83692"/>
                  </a:lnTo>
                  <a:lnTo>
                    <a:pt x="472440" y="80137"/>
                  </a:lnTo>
                  <a:lnTo>
                    <a:pt x="471170" y="80137"/>
                  </a:lnTo>
                  <a:lnTo>
                    <a:pt x="471170" y="78612"/>
                  </a:lnTo>
                  <a:lnTo>
                    <a:pt x="469900" y="78612"/>
                  </a:lnTo>
                  <a:lnTo>
                    <a:pt x="469900" y="77342"/>
                  </a:lnTo>
                  <a:close/>
                </a:path>
                <a:path w="472439" h="398780">
                  <a:moveTo>
                    <a:pt x="386079" y="2412"/>
                  </a:moveTo>
                  <a:lnTo>
                    <a:pt x="85090" y="2412"/>
                  </a:lnTo>
                  <a:lnTo>
                    <a:pt x="85090" y="3810"/>
                  </a:lnTo>
                  <a:lnTo>
                    <a:pt x="386079" y="3810"/>
                  </a:lnTo>
                  <a:lnTo>
                    <a:pt x="386079" y="2412"/>
                  </a:lnTo>
                  <a:close/>
                </a:path>
                <a:path w="472439" h="398780">
                  <a:moveTo>
                    <a:pt x="90170" y="1142"/>
                  </a:moveTo>
                  <a:lnTo>
                    <a:pt x="87630" y="1142"/>
                  </a:lnTo>
                  <a:lnTo>
                    <a:pt x="87630" y="2412"/>
                  </a:lnTo>
                  <a:lnTo>
                    <a:pt x="383540" y="2412"/>
                  </a:lnTo>
                  <a:lnTo>
                    <a:pt x="383540" y="1397"/>
                  </a:lnTo>
                  <a:lnTo>
                    <a:pt x="90170" y="1397"/>
                  </a:lnTo>
                  <a:lnTo>
                    <a:pt x="90170" y="1142"/>
                  </a:lnTo>
                  <a:close/>
                </a:path>
                <a:path w="472439" h="398780">
                  <a:moveTo>
                    <a:pt x="383540" y="1142"/>
                  </a:moveTo>
                  <a:lnTo>
                    <a:pt x="381000" y="1142"/>
                  </a:lnTo>
                  <a:lnTo>
                    <a:pt x="381000" y="1397"/>
                  </a:lnTo>
                  <a:lnTo>
                    <a:pt x="383540" y="1397"/>
                  </a:lnTo>
                  <a:lnTo>
                    <a:pt x="383540" y="1142"/>
                  </a:lnTo>
                  <a:close/>
                </a:path>
                <a:path w="472439" h="398780">
                  <a:moveTo>
                    <a:pt x="381000" y="126"/>
                  </a:moveTo>
                  <a:lnTo>
                    <a:pt x="90170" y="126"/>
                  </a:lnTo>
                  <a:lnTo>
                    <a:pt x="90170" y="1142"/>
                  </a:lnTo>
                  <a:lnTo>
                    <a:pt x="381000" y="1142"/>
                  </a:lnTo>
                  <a:lnTo>
                    <a:pt x="381000" y="126"/>
                  </a:lnTo>
                  <a:close/>
                </a:path>
                <a:path w="472439" h="398780">
                  <a:moveTo>
                    <a:pt x="378459" y="0"/>
                  </a:moveTo>
                  <a:lnTo>
                    <a:pt x="92709" y="0"/>
                  </a:lnTo>
                  <a:lnTo>
                    <a:pt x="378459" y="126"/>
                  </a:lnTo>
                  <a:close/>
                </a:path>
                <a:path w="472439" h="398780">
                  <a:moveTo>
                    <a:pt x="3809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4963"/>
                  </a:lnTo>
                  <a:close/>
                </a:path>
                <a:path w="472439" h="398780">
                  <a:moveTo>
                    <a:pt x="472440" y="84963"/>
                  </a:moveTo>
                  <a:lnTo>
                    <a:pt x="468629" y="84963"/>
                  </a:lnTo>
                  <a:lnTo>
                    <a:pt x="468629" y="91312"/>
                  </a:lnTo>
                  <a:lnTo>
                    <a:pt x="472440" y="91312"/>
                  </a:lnTo>
                  <a:lnTo>
                    <a:pt x="472440" y="84963"/>
                  </a:lnTo>
                  <a:close/>
                </a:path>
                <a:path w="472439" h="398780">
                  <a:moveTo>
                    <a:pt x="3809" y="91313"/>
                  </a:moveTo>
                  <a:lnTo>
                    <a:pt x="0" y="91313"/>
                  </a:lnTo>
                  <a:lnTo>
                    <a:pt x="0" y="110362"/>
                  </a:lnTo>
                  <a:lnTo>
                    <a:pt x="3809" y="110362"/>
                  </a:lnTo>
                  <a:lnTo>
                    <a:pt x="3809" y="91313"/>
                  </a:lnTo>
                  <a:close/>
                </a:path>
                <a:path w="472439" h="398780">
                  <a:moveTo>
                    <a:pt x="472440" y="91313"/>
                  </a:moveTo>
                  <a:lnTo>
                    <a:pt x="468629" y="91313"/>
                  </a:lnTo>
                  <a:lnTo>
                    <a:pt x="468629" y="110362"/>
                  </a:lnTo>
                  <a:lnTo>
                    <a:pt x="472440" y="110362"/>
                  </a:lnTo>
                  <a:lnTo>
                    <a:pt x="472440" y="91313"/>
                  </a:lnTo>
                  <a:close/>
                </a:path>
                <a:path w="472439" h="398780">
                  <a:moveTo>
                    <a:pt x="3809" y="110363"/>
                  </a:moveTo>
                  <a:lnTo>
                    <a:pt x="0" y="110363"/>
                  </a:lnTo>
                  <a:lnTo>
                    <a:pt x="0" y="116712"/>
                  </a:lnTo>
                  <a:lnTo>
                    <a:pt x="3809" y="116712"/>
                  </a:lnTo>
                  <a:lnTo>
                    <a:pt x="3809" y="110363"/>
                  </a:lnTo>
                  <a:close/>
                </a:path>
                <a:path w="472439" h="398780">
                  <a:moveTo>
                    <a:pt x="472440" y="110363"/>
                  </a:moveTo>
                  <a:lnTo>
                    <a:pt x="468629" y="110363"/>
                  </a:lnTo>
                  <a:lnTo>
                    <a:pt x="468629" y="116712"/>
                  </a:lnTo>
                  <a:lnTo>
                    <a:pt x="472440" y="116712"/>
                  </a:lnTo>
                  <a:lnTo>
                    <a:pt x="472440" y="110363"/>
                  </a:lnTo>
                  <a:close/>
                </a:path>
                <a:path w="472439" h="398780">
                  <a:moveTo>
                    <a:pt x="3809" y="116713"/>
                  </a:moveTo>
                  <a:lnTo>
                    <a:pt x="0" y="116713"/>
                  </a:lnTo>
                  <a:lnTo>
                    <a:pt x="0" y="145923"/>
                  </a:lnTo>
                  <a:lnTo>
                    <a:pt x="3809" y="145923"/>
                  </a:lnTo>
                  <a:lnTo>
                    <a:pt x="3809" y="116713"/>
                  </a:lnTo>
                  <a:close/>
                </a:path>
                <a:path w="472439" h="398780">
                  <a:moveTo>
                    <a:pt x="472440" y="116713"/>
                  </a:moveTo>
                  <a:lnTo>
                    <a:pt x="468629" y="116713"/>
                  </a:lnTo>
                  <a:lnTo>
                    <a:pt x="468629" y="145923"/>
                  </a:lnTo>
                  <a:lnTo>
                    <a:pt x="472440" y="145923"/>
                  </a:lnTo>
                  <a:lnTo>
                    <a:pt x="472440" y="116713"/>
                  </a:lnTo>
                  <a:close/>
                </a:path>
                <a:path w="472439" h="398780">
                  <a:moveTo>
                    <a:pt x="3809" y="145923"/>
                  </a:moveTo>
                  <a:lnTo>
                    <a:pt x="0" y="145923"/>
                  </a:lnTo>
                  <a:lnTo>
                    <a:pt x="0" y="161162"/>
                  </a:lnTo>
                  <a:lnTo>
                    <a:pt x="3809" y="161162"/>
                  </a:lnTo>
                  <a:lnTo>
                    <a:pt x="3809" y="145923"/>
                  </a:lnTo>
                  <a:close/>
                </a:path>
                <a:path w="472439" h="398780">
                  <a:moveTo>
                    <a:pt x="472440" y="145923"/>
                  </a:moveTo>
                  <a:lnTo>
                    <a:pt x="468629" y="145923"/>
                  </a:lnTo>
                  <a:lnTo>
                    <a:pt x="468629" y="161162"/>
                  </a:lnTo>
                  <a:lnTo>
                    <a:pt x="472440" y="161162"/>
                  </a:lnTo>
                  <a:lnTo>
                    <a:pt x="472440" y="145923"/>
                  </a:lnTo>
                  <a:close/>
                </a:path>
                <a:path w="472439" h="398780">
                  <a:moveTo>
                    <a:pt x="3809" y="161163"/>
                  </a:moveTo>
                  <a:lnTo>
                    <a:pt x="0" y="161163"/>
                  </a:lnTo>
                  <a:lnTo>
                    <a:pt x="0" y="218312"/>
                  </a:lnTo>
                  <a:lnTo>
                    <a:pt x="3809" y="218312"/>
                  </a:lnTo>
                  <a:lnTo>
                    <a:pt x="3809" y="161163"/>
                  </a:lnTo>
                  <a:close/>
                </a:path>
                <a:path w="472439" h="398780">
                  <a:moveTo>
                    <a:pt x="472440" y="161163"/>
                  </a:moveTo>
                  <a:lnTo>
                    <a:pt x="468629" y="161163"/>
                  </a:lnTo>
                  <a:lnTo>
                    <a:pt x="468629" y="218312"/>
                  </a:lnTo>
                  <a:lnTo>
                    <a:pt x="472440" y="218312"/>
                  </a:lnTo>
                  <a:lnTo>
                    <a:pt x="472440" y="161163"/>
                  </a:lnTo>
                  <a:close/>
                </a:path>
                <a:path w="472439" h="398780">
                  <a:moveTo>
                    <a:pt x="3809" y="218313"/>
                  </a:moveTo>
                  <a:lnTo>
                    <a:pt x="0" y="21831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218313"/>
                  </a:lnTo>
                  <a:close/>
                </a:path>
                <a:path w="472439" h="398780">
                  <a:moveTo>
                    <a:pt x="472440" y="218313"/>
                  </a:moveTo>
                  <a:lnTo>
                    <a:pt x="468629" y="218313"/>
                  </a:lnTo>
                  <a:lnTo>
                    <a:pt x="468629" y="228473"/>
                  </a:lnTo>
                  <a:lnTo>
                    <a:pt x="472440" y="228473"/>
                  </a:lnTo>
                  <a:lnTo>
                    <a:pt x="472440" y="218313"/>
                  </a:lnTo>
                  <a:close/>
                </a:path>
                <a:path w="472439" h="398780">
                  <a:moveTo>
                    <a:pt x="3809" y="228473"/>
                  </a:moveTo>
                  <a:lnTo>
                    <a:pt x="0" y="228473"/>
                  </a:lnTo>
                  <a:lnTo>
                    <a:pt x="0" y="250062"/>
                  </a:lnTo>
                  <a:lnTo>
                    <a:pt x="3809" y="250062"/>
                  </a:lnTo>
                  <a:lnTo>
                    <a:pt x="3809" y="228473"/>
                  </a:lnTo>
                  <a:close/>
                </a:path>
                <a:path w="472439" h="398780">
                  <a:moveTo>
                    <a:pt x="472440" y="228473"/>
                  </a:moveTo>
                  <a:lnTo>
                    <a:pt x="468629" y="228473"/>
                  </a:lnTo>
                  <a:lnTo>
                    <a:pt x="468629" y="250062"/>
                  </a:lnTo>
                  <a:lnTo>
                    <a:pt x="472440" y="250062"/>
                  </a:lnTo>
                  <a:lnTo>
                    <a:pt x="472440" y="228473"/>
                  </a:lnTo>
                  <a:close/>
                </a:path>
                <a:path w="472439" h="398780">
                  <a:moveTo>
                    <a:pt x="3809" y="250063"/>
                  </a:moveTo>
                  <a:lnTo>
                    <a:pt x="0" y="250063"/>
                  </a:lnTo>
                  <a:lnTo>
                    <a:pt x="0" y="262763"/>
                  </a:lnTo>
                  <a:lnTo>
                    <a:pt x="3809" y="262763"/>
                  </a:lnTo>
                  <a:lnTo>
                    <a:pt x="3809" y="250063"/>
                  </a:lnTo>
                  <a:close/>
                </a:path>
                <a:path w="472439" h="398780">
                  <a:moveTo>
                    <a:pt x="472440" y="250063"/>
                  </a:moveTo>
                  <a:lnTo>
                    <a:pt x="468629" y="250063"/>
                  </a:lnTo>
                  <a:lnTo>
                    <a:pt x="468629" y="262763"/>
                  </a:lnTo>
                  <a:lnTo>
                    <a:pt x="472440" y="262763"/>
                  </a:lnTo>
                  <a:lnTo>
                    <a:pt x="472440" y="250063"/>
                  </a:lnTo>
                  <a:close/>
                </a:path>
                <a:path w="472439" h="398780">
                  <a:moveTo>
                    <a:pt x="3809" y="262763"/>
                  </a:moveTo>
                  <a:lnTo>
                    <a:pt x="0" y="262763"/>
                  </a:lnTo>
                  <a:lnTo>
                    <a:pt x="0" y="281813"/>
                  </a:lnTo>
                  <a:lnTo>
                    <a:pt x="3809" y="281813"/>
                  </a:lnTo>
                  <a:lnTo>
                    <a:pt x="3809" y="262763"/>
                  </a:lnTo>
                  <a:close/>
                </a:path>
                <a:path w="472439" h="398780">
                  <a:moveTo>
                    <a:pt x="472440" y="262763"/>
                  </a:moveTo>
                  <a:lnTo>
                    <a:pt x="468629" y="262763"/>
                  </a:lnTo>
                  <a:lnTo>
                    <a:pt x="468629" y="281813"/>
                  </a:lnTo>
                  <a:lnTo>
                    <a:pt x="472440" y="281813"/>
                  </a:lnTo>
                  <a:lnTo>
                    <a:pt x="472440" y="262763"/>
                  </a:lnTo>
                  <a:close/>
                </a:path>
                <a:path w="472439" h="398780">
                  <a:moveTo>
                    <a:pt x="3809" y="281813"/>
                  </a:moveTo>
                  <a:lnTo>
                    <a:pt x="0" y="28181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81813"/>
                  </a:lnTo>
                  <a:close/>
                </a:path>
                <a:path w="472439" h="398780">
                  <a:moveTo>
                    <a:pt x="472440" y="281813"/>
                  </a:moveTo>
                  <a:lnTo>
                    <a:pt x="468629" y="281813"/>
                  </a:lnTo>
                  <a:lnTo>
                    <a:pt x="468629" y="288163"/>
                  </a:lnTo>
                  <a:lnTo>
                    <a:pt x="472440" y="288163"/>
                  </a:lnTo>
                  <a:lnTo>
                    <a:pt x="472440" y="281813"/>
                  </a:lnTo>
                  <a:close/>
                </a:path>
                <a:path w="472439" h="398780">
                  <a:moveTo>
                    <a:pt x="3809" y="288163"/>
                  </a:moveTo>
                  <a:lnTo>
                    <a:pt x="0" y="288163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288163"/>
                  </a:lnTo>
                  <a:close/>
                </a:path>
                <a:path w="472439" h="398780">
                  <a:moveTo>
                    <a:pt x="472440" y="288163"/>
                  </a:moveTo>
                  <a:lnTo>
                    <a:pt x="468629" y="288163"/>
                  </a:lnTo>
                  <a:lnTo>
                    <a:pt x="468629" y="307213"/>
                  </a:lnTo>
                  <a:lnTo>
                    <a:pt x="472440" y="307213"/>
                  </a:lnTo>
                  <a:lnTo>
                    <a:pt x="472440" y="288163"/>
                  </a:lnTo>
                  <a:close/>
                </a:path>
                <a:path w="472439" h="398780">
                  <a:moveTo>
                    <a:pt x="3809" y="307213"/>
                  </a:moveTo>
                  <a:lnTo>
                    <a:pt x="0" y="307213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07213"/>
                  </a:lnTo>
                  <a:close/>
                </a:path>
                <a:path w="472439" h="398780">
                  <a:moveTo>
                    <a:pt x="472440" y="307213"/>
                  </a:moveTo>
                  <a:lnTo>
                    <a:pt x="468629" y="307213"/>
                  </a:lnTo>
                  <a:lnTo>
                    <a:pt x="468629" y="313563"/>
                  </a:lnTo>
                  <a:lnTo>
                    <a:pt x="472440" y="313563"/>
                  </a:lnTo>
                  <a:lnTo>
                    <a:pt x="472440" y="307213"/>
                  </a:lnTo>
                  <a:close/>
                </a:path>
                <a:path w="472439" h="398780">
                  <a:moveTo>
                    <a:pt x="386079" y="397383"/>
                  </a:moveTo>
                  <a:lnTo>
                    <a:pt x="88900" y="397383"/>
                  </a:lnTo>
                  <a:lnTo>
                    <a:pt x="88900" y="398653"/>
                  </a:lnTo>
                  <a:lnTo>
                    <a:pt x="386079" y="398653"/>
                  </a:lnTo>
                  <a:lnTo>
                    <a:pt x="386079" y="397383"/>
                  </a:lnTo>
                  <a:close/>
                </a:path>
                <a:path w="472439" h="398780">
                  <a:moveTo>
                    <a:pt x="388620" y="396240"/>
                  </a:moveTo>
                  <a:lnTo>
                    <a:pt x="86359" y="396240"/>
                  </a:lnTo>
                  <a:lnTo>
                    <a:pt x="86359" y="397383"/>
                  </a:lnTo>
                  <a:lnTo>
                    <a:pt x="388620" y="397383"/>
                  </a:lnTo>
                  <a:lnTo>
                    <a:pt x="388620" y="396240"/>
                  </a:lnTo>
                  <a:close/>
                </a:path>
                <a:path w="472439" h="398780">
                  <a:moveTo>
                    <a:pt x="472440" y="313817"/>
                  </a:moveTo>
                  <a:lnTo>
                    <a:pt x="468629" y="313817"/>
                  </a:lnTo>
                  <a:lnTo>
                    <a:pt x="468629" y="323850"/>
                  </a:lnTo>
                  <a:lnTo>
                    <a:pt x="469900" y="323850"/>
                  </a:lnTo>
                  <a:lnTo>
                    <a:pt x="469900" y="322453"/>
                  </a:lnTo>
                  <a:lnTo>
                    <a:pt x="471170" y="322453"/>
                  </a:lnTo>
                  <a:lnTo>
                    <a:pt x="471170" y="321183"/>
                  </a:lnTo>
                  <a:lnTo>
                    <a:pt x="472440" y="321183"/>
                  </a:lnTo>
                  <a:lnTo>
                    <a:pt x="472440" y="313817"/>
                  </a:lnTo>
                  <a:close/>
                </a:path>
                <a:path w="472439" h="398780">
                  <a:moveTo>
                    <a:pt x="3809" y="313817"/>
                  </a:moveTo>
                  <a:lnTo>
                    <a:pt x="0" y="313817"/>
                  </a:lnTo>
                  <a:lnTo>
                    <a:pt x="0" y="318643"/>
                  </a:lnTo>
                  <a:lnTo>
                    <a:pt x="1270" y="318643"/>
                  </a:lnTo>
                  <a:lnTo>
                    <a:pt x="1270" y="321183"/>
                  </a:lnTo>
                  <a:lnTo>
                    <a:pt x="2540" y="321183"/>
                  </a:lnTo>
                  <a:lnTo>
                    <a:pt x="2540" y="322453"/>
                  </a:lnTo>
                  <a:lnTo>
                    <a:pt x="3809" y="322453"/>
                  </a:lnTo>
                  <a:lnTo>
                    <a:pt x="3809" y="313817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493519" y="1892427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30">
                  <a:moveTo>
                    <a:pt x="2540" y="80010"/>
                  </a:moveTo>
                  <a:lnTo>
                    <a:pt x="0" y="80010"/>
                  </a:lnTo>
                  <a:lnTo>
                    <a:pt x="0" y="81153"/>
                  </a:lnTo>
                  <a:lnTo>
                    <a:pt x="2540" y="81153"/>
                  </a:lnTo>
                  <a:lnTo>
                    <a:pt x="2540" y="80010"/>
                  </a:lnTo>
                  <a:close/>
                </a:path>
                <a:path w="464819" h="392430">
                  <a:moveTo>
                    <a:pt x="464819" y="80010"/>
                  </a:moveTo>
                  <a:lnTo>
                    <a:pt x="461010" y="80010"/>
                  </a:lnTo>
                  <a:lnTo>
                    <a:pt x="461010" y="81153"/>
                  </a:lnTo>
                  <a:lnTo>
                    <a:pt x="464819" y="81153"/>
                  </a:lnTo>
                  <a:lnTo>
                    <a:pt x="464819" y="80010"/>
                  </a:lnTo>
                  <a:close/>
                </a:path>
                <a:path w="464819" h="392430">
                  <a:moveTo>
                    <a:pt x="1270" y="73533"/>
                  </a:moveTo>
                  <a:lnTo>
                    <a:pt x="0" y="73533"/>
                  </a:lnTo>
                  <a:lnTo>
                    <a:pt x="0" y="79883"/>
                  </a:lnTo>
                  <a:lnTo>
                    <a:pt x="2540" y="79883"/>
                  </a:lnTo>
                  <a:lnTo>
                    <a:pt x="2540" y="73787"/>
                  </a:lnTo>
                  <a:lnTo>
                    <a:pt x="1270" y="73787"/>
                  </a:lnTo>
                  <a:lnTo>
                    <a:pt x="1270" y="73533"/>
                  </a:lnTo>
                  <a:close/>
                </a:path>
                <a:path w="464819" h="392430">
                  <a:moveTo>
                    <a:pt x="464819" y="73787"/>
                  </a:moveTo>
                  <a:lnTo>
                    <a:pt x="461010" y="73787"/>
                  </a:lnTo>
                  <a:lnTo>
                    <a:pt x="461010" y="79883"/>
                  </a:lnTo>
                  <a:lnTo>
                    <a:pt x="464819" y="79883"/>
                  </a:lnTo>
                  <a:lnTo>
                    <a:pt x="464819" y="73787"/>
                  </a:lnTo>
                  <a:close/>
                </a:path>
                <a:path w="464819" h="392430">
                  <a:moveTo>
                    <a:pt x="2540" y="71247"/>
                  </a:moveTo>
                  <a:lnTo>
                    <a:pt x="1270" y="71247"/>
                  </a:lnTo>
                  <a:lnTo>
                    <a:pt x="1270" y="73533"/>
                  </a:lnTo>
                  <a:lnTo>
                    <a:pt x="2540" y="73533"/>
                  </a:lnTo>
                  <a:lnTo>
                    <a:pt x="2540" y="71247"/>
                  </a:lnTo>
                  <a:close/>
                </a:path>
                <a:path w="464819" h="392430">
                  <a:moveTo>
                    <a:pt x="462280" y="68580"/>
                  </a:moveTo>
                  <a:lnTo>
                    <a:pt x="461010" y="68580"/>
                  </a:lnTo>
                  <a:lnTo>
                    <a:pt x="461010" y="73533"/>
                  </a:lnTo>
                  <a:lnTo>
                    <a:pt x="464819" y="73533"/>
                  </a:lnTo>
                  <a:lnTo>
                    <a:pt x="464819" y="71247"/>
                  </a:lnTo>
                  <a:lnTo>
                    <a:pt x="463550" y="71247"/>
                  </a:lnTo>
                  <a:lnTo>
                    <a:pt x="463550" y="69977"/>
                  </a:lnTo>
                  <a:lnTo>
                    <a:pt x="462280" y="69977"/>
                  </a:lnTo>
                  <a:lnTo>
                    <a:pt x="462280" y="68580"/>
                  </a:lnTo>
                  <a:close/>
                </a:path>
                <a:path w="464819" h="392430">
                  <a:moveTo>
                    <a:pt x="76200" y="3683"/>
                  </a:moveTo>
                  <a:lnTo>
                    <a:pt x="73660" y="3683"/>
                  </a:lnTo>
                  <a:lnTo>
                    <a:pt x="76200" y="3810"/>
                  </a:lnTo>
                  <a:close/>
                </a:path>
                <a:path w="464819" h="392430">
                  <a:moveTo>
                    <a:pt x="389889" y="2667"/>
                  </a:moveTo>
                  <a:lnTo>
                    <a:pt x="76200" y="2667"/>
                  </a:lnTo>
                  <a:lnTo>
                    <a:pt x="76200" y="3683"/>
                  </a:lnTo>
                  <a:lnTo>
                    <a:pt x="389889" y="3683"/>
                  </a:lnTo>
                  <a:lnTo>
                    <a:pt x="389889" y="2667"/>
                  </a:lnTo>
                  <a:close/>
                </a:path>
                <a:path w="464819" h="392430">
                  <a:moveTo>
                    <a:pt x="80010" y="1270"/>
                  </a:moveTo>
                  <a:lnTo>
                    <a:pt x="77470" y="1270"/>
                  </a:lnTo>
                  <a:lnTo>
                    <a:pt x="77470" y="2667"/>
                  </a:lnTo>
                  <a:lnTo>
                    <a:pt x="387350" y="2667"/>
                  </a:lnTo>
                  <a:lnTo>
                    <a:pt x="387350" y="1397"/>
                  </a:lnTo>
                  <a:lnTo>
                    <a:pt x="80010" y="1397"/>
                  </a:lnTo>
                  <a:close/>
                </a:path>
                <a:path w="464819" h="392430">
                  <a:moveTo>
                    <a:pt x="387350" y="1270"/>
                  </a:moveTo>
                  <a:lnTo>
                    <a:pt x="386080" y="1270"/>
                  </a:lnTo>
                  <a:lnTo>
                    <a:pt x="387350" y="1397"/>
                  </a:lnTo>
                  <a:close/>
                </a:path>
                <a:path w="464819" h="392430">
                  <a:moveTo>
                    <a:pt x="386080" y="127"/>
                  </a:moveTo>
                  <a:lnTo>
                    <a:pt x="80010" y="127"/>
                  </a:lnTo>
                  <a:lnTo>
                    <a:pt x="80010" y="1270"/>
                  </a:lnTo>
                  <a:lnTo>
                    <a:pt x="386080" y="1270"/>
                  </a:lnTo>
                  <a:lnTo>
                    <a:pt x="386080" y="127"/>
                  </a:lnTo>
                  <a:close/>
                </a:path>
                <a:path w="464819" h="392430">
                  <a:moveTo>
                    <a:pt x="382269" y="0"/>
                  </a:moveTo>
                  <a:lnTo>
                    <a:pt x="81280" y="0"/>
                  </a:lnTo>
                  <a:lnTo>
                    <a:pt x="81280" y="127"/>
                  </a:lnTo>
                  <a:lnTo>
                    <a:pt x="382269" y="127"/>
                  </a:lnTo>
                  <a:lnTo>
                    <a:pt x="382269" y="0"/>
                  </a:lnTo>
                  <a:close/>
                </a:path>
                <a:path w="464819" h="392430">
                  <a:moveTo>
                    <a:pt x="2540" y="81153"/>
                  </a:moveTo>
                  <a:lnTo>
                    <a:pt x="0" y="81153"/>
                  </a:lnTo>
                  <a:lnTo>
                    <a:pt x="0" y="87503"/>
                  </a:lnTo>
                  <a:lnTo>
                    <a:pt x="2540" y="87503"/>
                  </a:lnTo>
                  <a:lnTo>
                    <a:pt x="2540" y="81153"/>
                  </a:lnTo>
                  <a:close/>
                </a:path>
                <a:path w="464819" h="392430">
                  <a:moveTo>
                    <a:pt x="464819" y="81153"/>
                  </a:moveTo>
                  <a:lnTo>
                    <a:pt x="461010" y="81153"/>
                  </a:lnTo>
                  <a:lnTo>
                    <a:pt x="461010" y="87503"/>
                  </a:lnTo>
                  <a:lnTo>
                    <a:pt x="464819" y="87503"/>
                  </a:lnTo>
                  <a:lnTo>
                    <a:pt x="464819" y="81153"/>
                  </a:lnTo>
                  <a:close/>
                </a:path>
                <a:path w="464819" h="392430">
                  <a:moveTo>
                    <a:pt x="2540" y="87503"/>
                  </a:moveTo>
                  <a:lnTo>
                    <a:pt x="0" y="87503"/>
                  </a:lnTo>
                  <a:lnTo>
                    <a:pt x="0" y="106553"/>
                  </a:lnTo>
                  <a:lnTo>
                    <a:pt x="2540" y="106553"/>
                  </a:lnTo>
                  <a:lnTo>
                    <a:pt x="2540" y="87503"/>
                  </a:lnTo>
                  <a:close/>
                </a:path>
                <a:path w="464819" h="392430">
                  <a:moveTo>
                    <a:pt x="464819" y="87503"/>
                  </a:moveTo>
                  <a:lnTo>
                    <a:pt x="461010" y="87503"/>
                  </a:lnTo>
                  <a:lnTo>
                    <a:pt x="461010" y="106553"/>
                  </a:lnTo>
                  <a:lnTo>
                    <a:pt x="464819" y="106553"/>
                  </a:lnTo>
                  <a:lnTo>
                    <a:pt x="464819" y="87503"/>
                  </a:lnTo>
                  <a:close/>
                </a:path>
                <a:path w="464819" h="392430">
                  <a:moveTo>
                    <a:pt x="2540" y="106553"/>
                  </a:moveTo>
                  <a:lnTo>
                    <a:pt x="0" y="106553"/>
                  </a:lnTo>
                  <a:lnTo>
                    <a:pt x="0" y="112903"/>
                  </a:lnTo>
                  <a:lnTo>
                    <a:pt x="2540" y="112903"/>
                  </a:lnTo>
                  <a:lnTo>
                    <a:pt x="2540" y="106553"/>
                  </a:lnTo>
                  <a:close/>
                </a:path>
                <a:path w="464819" h="392430">
                  <a:moveTo>
                    <a:pt x="464819" y="106553"/>
                  </a:moveTo>
                  <a:lnTo>
                    <a:pt x="461010" y="106553"/>
                  </a:lnTo>
                  <a:lnTo>
                    <a:pt x="461010" y="112903"/>
                  </a:lnTo>
                  <a:lnTo>
                    <a:pt x="464819" y="112903"/>
                  </a:lnTo>
                  <a:lnTo>
                    <a:pt x="464819" y="106553"/>
                  </a:lnTo>
                  <a:close/>
                </a:path>
                <a:path w="464819" h="392430">
                  <a:moveTo>
                    <a:pt x="2540" y="112903"/>
                  </a:moveTo>
                  <a:lnTo>
                    <a:pt x="0" y="112903"/>
                  </a:lnTo>
                  <a:lnTo>
                    <a:pt x="0" y="142113"/>
                  </a:lnTo>
                  <a:lnTo>
                    <a:pt x="2540" y="142113"/>
                  </a:lnTo>
                  <a:lnTo>
                    <a:pt x="2540" y="112903"/>
                  </a:lnTo>
                  <a:close/>
                </a:path>
                <a:path w="464819" h="392430">
                  <a:moveTo>
                    <a:pt x="464819" y="112903"/>
                  </a:moveTo>
                  <a:lnTo>
                    <a:pt x="461010" y="112903"/>
                  </a:lnTo>
                  <a:lnTo>
                    <a:pt x="461010" y="142113"/>
                  </a:lnTo>
                  <a:lnTo>
                    <a:pt x="464819" y="142113"/>
                  </a:lnTo>
                  <a:lnTo>
                    <a:pt x="464819" y="112903"/>
                  </a:lnTo>
                  <a:close/>
                </a:path>
                <a:path w="464819" h="392430">
                  <a:moveTo>
                    <a:pt x="2540" y="142113"/>
                  </a:moveTo>
                  <a:lnTo>
                    <a:pt x="0" y="142113"/>
                  </a:lnTo>
                  <a:lnTo>
                    <a:pt x="0" y="157353"/>
                  </a:lnTo>
                  <a:lnTo>
                    <a:pt x="2540" y="157353"/>
                  </a:lnTo>
                  <a:lnTo>
                    <a:pt x="2540" y="142113"/>
                  </a:lnTo>
                  <a:close/>
                </a:path>
                <a:path w="464819" h="392430">
                  <a:moveTo>
                    <a:pt x="464819" y="142113"/>
                  </a:moveTo>
                  <a:lnTo>
                    <a:pt x="461010" y="142113"/>
                  </a:lnTo>
                  <a:lnTo>
                    <a:pt x="461010" y="157353"/>
                  </a:lnTo>
                  <a:lnTo>
                    <a:pt x="464819" y="157353"/>
                  </a:lnTo>
                  <a:lnTo>
                    <a:pt x="464819" y="142113"/>
                  </a:lnTo>
                  <a:close/>
                </a:path>
                <a:path w="464819" h="392430">
                  <a:moveTo>
                    <a:pt x="2540" y="157353"/>
                  </a:moveTo>
                  <a:lnTo>
                    <a:pt x="0" y="157353"/>
                  </a:lnTo>
                  <a:lnTo>
                    <a:pt x="0" y="214503"/>
                  </a:lnTo>
                  <a:lnTo>
                    <a:pt x="2540" y="214503"/>
                  </a:lnTo>
                  <a:lnTo>
                    <a:pt x="2540" y="157353"/>
                  </a:lnTo>
                  <a:close/>
                </a:path>
                <a:path w="464819" h="392430">
                  <a:moveTo>
                    <a:pt x="464819" y="157353"/>
                  </a:moveTo>
                  <a:lnTo>
                    <a:pt x="461010" y="157353"/>
                  </a:lnTo>
                  <a:lnTo>
                    <a:pt x="461010" y="214503"/>
                  </a:lnTo>
                  <a:lnTo>
                    <a:pt x="464819" y="214503"/>
                  </a:lnTo>
                  <a:lnTo>
                    <a:pt x="464819" y="157353"/>
                  </a:lnTo>
                  <a:close/>
                </a:path>
                <a:path w="464819" h="392430">
                  <a:moveTo>
                    <a:pt x="2540" y="214503"/>
                  </a:moveTo>
                  <a:lnTo>
                    <a:pt x="0" y="214503"/>
                  </a:lnTo>
                  <a:lnTo>
                    <a:pt x="0" y="224663"/>
                  </a:lnTo>
                  <a:lnTo>
                    <a:pt x="2540" y="224663"/>
                  </a:lnTo>
                  <a:lnTo>
                    <a:pt x="2540" y="214503"/>
                  </a:lnTo>
                  <a:close/>
                </a:path>
                <a:path w="464819" h="392430">
                  <a:moveTo>
                    <a:pt x="464819" y="214503"/>
                  </a:moveTo>
                  <a:lnTo>
                    <a:pt x="461010" y="214503"/>
                  </a:lnTo>
                  <a:lnTo>
                    <a:pt x="461010" y="224663"/>
                  </a:lnTo>
                  <a:lnTo>
                    <a:pt x="464819" y="224663"/>
                  </a:lnTo>
                  <a:lnTo>
                    <a:pt x="464819" y="214503"/>
                  </a:lnTo>
                  <a:close/>
                </a:path>
                <a:path w="464819" h="392430">
                  <a:moveTo>
                    <a:pt x="2540" y="224663"/>
                  </a:moveTo>
                  <a:lnTo>
                    <a:pt x="0" y="224663"/>
                  </a:lnTo>
                  <a:lnTo>
                    <a:pt x="0" y="246253"/>
                  </a:lnTo>
                  <a:lnTo>
                    <a:pt x="2540" y="246253"/>
                  </a:lnTo>
                  <a:lnTo>
                    <a:pt x="2540" y="224663"/>
                  </a:lnTo>
                  <a:close/>
                </a:path>
                <a:path w="464819" h="392430">
                  <a:moveTo>
                    <a:pt x="464819" y="224663"/>
                  </a:moveTo>
                  <a:lnTo>
                    <a:pt x="461010" y="224663"/>
                  </a:lnTo>
                  <a:lnTo>
                    <a:pt x="461010" y="246253"/>
                  </a:lnTo>
                  <a:lnTo>
                    <a:pt x="464819" y="246253"/>
                  </a:lnTo>
                  <a:lnTo>
                    <a:pt x="464819" y="224663"/>
                  </a:lnTo>
                  <a:close/>
                </a:path>
                <a:path w="464819" h="392430">
                  <a:moveTo>
                    <a:pt x="2540" y="246253"/>
                  </a:moveTo>
                  <a:lnTo>
                    <a:pt x="0" y="246253"/>
                  </a:lnTo>
                  <a:lnTo>
                    <a:pt x="0" y="258953"/>
                  </a:lnTo>
                  <a:lnTo>
                    <a:pt x="2540" y="258953"/>
                  </a:lnTo>
                  <a:lnTo>
                    <a:pt x="2540" y="246253"/>
                  </a:lnTo>
                  <a:close/>
                </a:path>
                <a:path w="464819" h="392430">
                  <a:moveTo>
                    <a:pt x="464819" y="246253"/>
                  </a:moveTo>
                  <a:lnTo>
                    <a:pt x="461010" y="246253"/>
                  </a:lnTo>
                  <a:lnTo>
                    <a:pt x="461010" y="258953"/>
                  </a:lnTo>
                  <a:lnTo>
                    <a:pt x="464819" y="258953"/>
                  </a:lnTo>
                  <a:lnTo>
                    <a:pt x="464819" y="246253"/>
                  </a:lnTo>
                  <a:close/>
                </a:path>
                <a:path w="464819" h="392430">
                  <a:moveTo>
                    <a:pt x="2540" y="258953"/>
                  </a:moveTo>
                  <a:lnTo>
                    <a:pt x="0" y="258953"/>
                  </a:lnTo>
                  <a:lnTo>
                    <a:pt x="0" y="278003"/>
                  </a:lnTo>
                  <a:lnTo>
                    <a:pt x="2540" y="278003"/>
                  </a:lnTo>
                  <a:lnTo>
                    <a:pt x="2540" y="258953"/>
                  </a:lnTo>
                  <a:close/>
                </a:path>
                <a:path w="464819" h="392430">
                  <a:moveTo>
                    <a:pt x="464819" y="258953"/>
                  </a:moveTo>
                  <a:lnTo>
                    <a:pt x="461010" y="258953"/>
                  </a:lnTo>
                  <a:lnTo>
                    <a:pt x="461010" y="278003"/>
                  </a:lnTo>
                  <a:lnTo>
                    <a:pt x="464819" y="278003"/>
                  </a:lnTo>
                  <a:lnTo>
                    <a:pt x="464819" y="258953"/>
                  </a:lnTo>
                  <a:close/>
                </a:path>
                <a:path w="464819" h="392430">
                  <a:moveTo>
                    <a:pt x="2540" y="278003"/>
                  </a:moveTo>
                  <a:lnTo>
                    <a:pt x="0" y="278003"/>
                  </a:lnTo>
                  <a:lnTo>
                    <a:pt x="0" y="284353"/>
                  </a:lnTo>
                  <a:lnTo>
                    <a:pt x="2540" y="284353"/>
                  </a:lnTo>
                  <a:lnTo>
                    <a:pt x="2540" y="278003"/>
                  </a:lnTo>
                  <a:close/>
                </a:path>
                <a:path w="464819" h="392430">
                  <a:moveTo>
                    <a:pt x="464819" y="278003"/>
                  </a:moveTo>
                  <a:lnTo>
                    <a:pt x="461010" y="278003"/>
                  </a:lnTo>
                  <a:lnTo>
                    <a:pt x="461010" y="284353"/>
                  </a:lnTo>
                  <a:lnTo>
                    <a:pt x="464819" y="284353"/>
                  </a:lnTo>
                  <a:lnTo>
                    <a:pt x="464819" y="278003"/>
                  </a:lnTo>
                  <a:close/>
                </a:path>
                <a:path w="464819" h="392430">
                  <a:moveTo>
                    <a:pt x="2540" y="284353"/>
                  </a:moveTo>
                  <a:lnTo>
                    <a:pt x="0" y="284353"/>
                  </a:lnTo>
                  <a:lnTo>
                    <a:pt x="0" y="303403"/>
                  </a:lnTo>
                  <a:lnTo>
                    <a:pt x="2540" y="303403"/>
                  </a:lnTo>
                  <a:lnTo>
                    <a:pt x="2540" y="284353"/>
                  </a:lnTo>
                  <a:close/>
                </a:path>
                <a:path w="464819" h="392430">
                  <a:moveTo>
                    <a:pt x="464819" y="284353"/>
                  </a:moveTo>
                  <a:lnTo>
                    <a:pt x="461010" y="284353"/>
                  </a:lnTo>
                  <a:lnTo>
                    <a:pt x="461010" y="303403"/>
                  </a:lnTo>
                  <a:lnTo>
                    <a:pt x="464819" y="303403"/>
                  </a:lnTo>
                  <a:lnTo>
                    <a:pt x="464819" y="284353"/>
                  </a:lnTo>
                  <a:close/>
                </a:path>
                <a:path w="464819" h="392430">
                  <a:moveTo>
                    <a:pt x="2540" y="303403"/>
                  </a:moveTo>
                  <a:lnTo>
                    <a:pt x="0" y="303403"/>
                  </a:lnTo>
                  <a:lnTo>
                    <a:pt x="0" y="309753"/>
                  </a:lnTo>
                  <a:lnTo>
                    <a:pt x="2540" y="309753"/>
                  </a:lnTo>
                  <a:lnTo>
                    <a:pt x="2540" y="303403"/>
                  </a:lnTo>
                  <a:close/>
                </a:path>
                <a:path w="464819" h="392430">
                  <a:moveTo>
                    <a:pt x="464819" y="303403"/>
                  </a:moveTo>
                  <a:lnTo>
                    <a:pt x="461010" y="303403"/>
                  </a:lnTo>
                  <a:lnTo>
                    <a:pt x="461010" y="309753"/>
                  </a:lnTo>
                  <a:lnTo>
                    <a:pt x="464819" y="309753"/>
                  </a:lnTo>
                  <a:lnTo>
                    <a:pt x="464819" y="303403"/>
                  </a:lnTo>
                  <a:close/>
                </a:path>
                <a:path w="464819" h="392430">
                  <a:moveTo>
                    <a:pt x="386080" y="391033"/>
                  </a:moveTo>
                  <a:lnTo>
                    <a:pt x="80010" y="391033"/>
                  </a:lnTo>
                  <a:lnTo>
                    <a:pt x="80010" y="392303"/>
                  </a:lnTo>
                  <a:lnTo>
                    <a:pt x="386080" y="392303"/>
                  </a:lnTo>
                  <a:lnTo>
                    <a:pt x="386080" y="391033"/>
                  </a:lnTo>
                  <a:close/>
                </a:path>
                <a:path w="464819" h="392430">
                  <a:moveTo>
                    <a:pt x="388619" y="389890"/>
                  </a:moveTo>
                  <a:lnTo>
                    <a:pt x="78740" y="389890"/>
                  </a:lnTo>
                  <a:lnTo>
                    <a:pt x="78740" y="391033"/>
                  </a:lnTo>
                  <a:lnTo>
                    <a:pt x="388619" y="391033"/>
                  </a:lnTo>
                  <a:lnTo>
                    <a:pt x="388619" y="389890"/>
                  </a:lnTo>
                  <a:close/>
                </a:path>
                <a:path w="464819" h="392430">
                  <a:moveTo>
                    <a:pt x="391160" y="388493"/>
                  </a:moveTo>
                  <a:lnTo>
                    <a:pt x="76200" y="388493"/>
                  </a:lnTo>
                  <a:lnTo>
                    <a:pt x="76200" y="389890"/>
                  </a:lnTo>
                  <a:lnTo>
                    <a:pt x="391160" y="389890"/>
                  </a:lnTo>
                  <a:lnTo>
                    <a:pt x="391160" y="388493"/>
                  </a:lnTo>
                  <a:close/>
                </a:path>
                <a:path w="464819" h="392430">
                  <a:moveTo>
                    <a:pt x="464819" y="309880"/>
                  </a:moveTo>
                  <a:lnTo>
                    <a:pt x="461010" y="309880"/>
                  </a:lnTo>
                  <a:lnTo>
                    <a:pt x="461010" y="324993"/>
                  </a:lnTo>
                  <a:lnTo>
                    <a:pt x="462280" y="324993"/>
                  </a:lnTo>
                  <a:lnTo>
                    <a:pt x="462280" y="323723"/>
                  </a:lnTo>
                  <a:lnTo>
                    <a:pt x="463550" y="323723"/>
                  </a:lnTo>
                  <a:lnTo>
                    <a:pt x="463550" y="322453"/>
                  </a:lnTo>
                  <a:lnTo>
                    <a:pt x="464819" y="322453"/>
                  </a:lnTo>
                  <a:lnTo>
                    <a:pt x="464819" y="309880"/>
                  </a:lnTo>
                  <a:close/>
                </a:path>
                <a:path w="464819" h="392430">
                  <a:moveTo>
                    <a:pt x="2540" y="309880"/>
                  </a:moveTo>
                  <a:lnTo>
                    <a:pt x="0" y="309880"/>
                  </a:lnTo>
                  <a:lnTo>
                    <a:pt x="0" y="320040"/>
                  </a:lnTo>
                  <a:lnTo>
                    <a:pt x="1270" y="320040"/>
                  </a:lnTo>
                  <a:lnTo>
                    <a:pt x="1270" y="322453"/>
                  </a:lnTo>
                  <a:lnTo>
                    <a:pt x="2540" y="322453"/>
                  </a:lnTo>
                  <a:lnTo>
                    <a:pt x="2540" y="30988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496060" y="189611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809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76327"/>
                  </a:lnTo>
                  <a:close/>
                </a:path>
                <a:path w="458469" h="384810">
                  <a:moveTo>
                    <a:pt x="458470" y="76327"/>
                  </a:moveTo>
                  <a:lnTo>
                    <a:pt x="454659" y="76327"/>
                  </a:lnTo>
                  <a:lnTo>
                    <a:pt x="454659" y="77470"/>
                  </a:lnTo>
                  <a:lnTo>
                    <a:pt x="458470" y="77470"/>
                  </a:lnTo>
                  <a:lnTo>
                    <a:pt x="458470" y="76327"/>
                  </a:lnTo>
                  <a:close/>
                </a:path>
                <a:path w="458469" h="384810">
                  <a:moveTo>
                    <a:pt x="3809" y="69977"/>
                  </a:moveTo>
                  <a:lnTo>
                    <a:pt x="0" y="69977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69977"/>
                  </a:lnTo>
                  <a:close/>
                </a:path>
                <a:path w="458469" h="384810">
                  <a:moveTo>
                    <a:pt x="458470" y="69977"/>
                  </a:moveTo>
                  <a:lnTo>
                    <a:pt x="454659" y="69977"/>
                  </a:lnTo>
                  <a:lnTo>
                    <a:pt x="454659" y="76200"/>
                  </a:lnTo>
                  <a:lnTo>
                    <a:pt x="458470" y="76200"/>
                  </a:lnTo>
                  <a:lnTo>
                    <a:pt x="458470" y="69977"/>
                  </a:lnTo>
                  <a:close/>
                </a:path>
                <a:path w="458469" h="384810">
                  <a:moveTo>
                    <a:pt x="3809" y="62484"/>
                  </a:moveTo>
                  <a:lnTo>
                    <a:pt x="2540" y="62484"/>
                  </a:lnTo>
                  <a:lnTo>
                    <a:pt x="2540" y="64897"/>
                  </a:lnTo>
                  <a:lnTo>
                    <a:pt x="1270" y="64897"/>
                  </a:lnTo>
                  <a:lnTo>
                    <a:pt x="1270" y="66294"/>
                  </a:lnTo>
                  <a:lnTo>
                    <a:pt x="0" y="66294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2484"/>
                  </a:lnTo>
                  <a:close/>
                </a:path>
                <a:path w="458469" h="384810">
                  <a:moveTo>
                    <a:pt x="457200" y="61087"/>
                  </a:moveTo>
                  <a:lnTo>
                    <a:pt x="455929" y="61087"/>
                  </a:lnTo>
                  <a:lnTo>
                    <a:pt x="454659" y="61213"/>
                  </a:lnTo>
                  <a:lnTo>
                    <a:pt x="454659" y="69850"/>
                  </a:lnTo>
                  <a:lnTo>
                    <a:pt x="458470" y="69850"/>
                  </a:lnTo>
                  <a:lnTo>
                    <a:pt x="458470" y="62484"/>
                  </a:lnTo>
                  <a:lnTo>
                    <a:pt x="457200" y="62484"/>
                  </a:lnTo>
                  <a:lnTo>
                    <a:pt x="457200" y="61087"/>
                  </a:lnTo>
                  <a:close/>
                </a:path>
                <a:path w="458469" h="384810">
                  <a:moveTo>
                    <a:pt x="455929" y="59944"/>
                  </a:moveTo>
                  <a:lnTo>
                    <a:pt x="454659" y="59944"/>
                  </a:lnTo>
                  <a:lnTo>
                    <a:pt x="454659" y="61087"/>
                  </a:lnTo>
                  <a:lnTo>
                    <a:pt x="455929" y="61087"/>
                  </a:lnTo>
                  <a:lnTo>
                    <a:pt x="455929" y="59944"/>
                  </a:lnTo>
                  <a:close/>
                </a:path>
                <a:path w="458469" h="384810">
                  <a:moveTo>
                    <a:pt x="392429" y="2794"/>
                  </a:moveTo>
                  <a:lnTo>
                    <a:pt x="67309" y="2794"/>
                  </a:lnTo>
                  <a:lnTo>
                    <a:pt x="67309" y="3937"/>
                  </a:lnTo>
                  <a:lnTo>
                    <a:pt x="392429" y="3937"/>
                  </a:lnTo>
                  <a:lnTo>
                    <a:pt x="392429" y="2794"/>
                  </a:lnTo>
                  <a:close/>
                </a:path>
                <a:path w="458469" h="384810">
                  <a:moveTo>
                    <a:pt x="391159" y="1397"/>
                  </a:moveTo>
                  <a:lnTo>
                    <a:pt x="69850" y="1397"/>
                  </a:lnTo>
                  <a:lnTo>
                    <a:pt x="69850" y="2794"/>
                  </a:lnTo>
                  <a:lnTo>
                    <a:pt x="391159" y="2794"/>
                  </a:lnTo>
                  <a:lnTo>
                    <a:pt x="391159" y="1397"/>
                  </a:lnTo>
                  <a:close/>
                </a:path>
                <a:path w="458469" h="384810">
                  <a:moveTo>
                    <a:pt x="73659" y="126"/>
                  </a:moveTo>
                  <a:lnTo>
                    <a:pt x="71120" y="126"/>
                  </a:lnTo>
                  <a:lnTo>
                    <a:pt x="71120" y="1397"/>
                  </a:lnTo>
                  <a:lnTo>
                    <a:pt x="388620" y="1397"/>
                  </a:lnTo>
                  <a:lnTo>
                    <a:pt x="388620" y="253"/>
                  </a:lnTo>
                  <a:lnTo>
                    <a:pt x="73659" y="253"/>
                  </a:lnTo>
                  <a:close/>
                </a:path>
                <a:path w="458469" h="384810">
                  <a:moveTo>
                    <a:pt x="388620" y="0"/>
                  </a:moveTo>
                  <a:lnTo>
                    <a:pt x="387349" y="0"/>
                  </a:lnTo>
                  <a:lnTo>
                    <a:pt x="387349" y="253"/>
                  </a:lnTo>
                  <a:lnTo>
                    <a:pt x="388620" y="253"/>
                  </a:lnTo>
                  <a:lnTo>
                    <a:pt x="388620" y="0"/>
                  </a:lnTo>
                  <a:close/>
                </a:path>
                <a:path w="458469" h="384810">
                  <a:moveTo>
                    <a:pt x="380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77470"/>
                  </a:lnTo>
                  <a:close/>
                </a:path>
                <a:path w="458469" h="384810">
                  <a:moveTo>
                    <a:pt x="458470" y="77470"/>
                  </a:moveTo>
                  <a:lnTo>
                    <a:pt x="454659" y="77470"/>
                  </a:lnTo>
                  <a:lnTo>
                    <a:pt x="454659" y="83820"/>
                  </a:lnTo>
                  <a:lnTo>
                    <a:pt x="458470" y="83820"/>
                  </a:lnTo>
                  <a:lnTo>
                    <a:pt x="458470" y="77470"/>
                  </a:lnTo>
                  <a:close/>
                </a:path>
                <a:path w="458469" h="384810">
                  <a:moveTo>
                    <a:pt x="3809" y="83820"/>
                  </a:moveTo>
                  <a:lnTo>
                    <a:pt x="0" y="8382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83820"/>
                  </a:lnTo>
                  <a:close/>
                </a:path>
                <a:path w="458469" h="384810">
                  <a:moveTo>
                    <a:pt x="458470" y="83820"/>
                  </a:moveTo>
                  <a:lnTo>
                    <a:pt x="454659" y="83820"/>
                  </a:lnTo>
                  <a:lnTo>
                    <a:pt x="454659" y="102870"/>
                  </a:lnTo>
                  <a:lnTo>
                    <a:pt x="458470" y="102870"/>
                  </a:lnTo>
                  <a:lnTo>
                    <a:pt x="458470" y="83820"/>
                  </a:lnTo>
                  <a:close/>
                </a:path>
                <a:path w="458469" h="384810">
                  <a:moveTo>
                    <a:pt x="3809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3809" y="109220"/>
                  </a:lnTo>
                  <a:lnTo>
                    <a:pt x="3809" y="102870"/>
                  </a:lnTo>
                  <a:close/>
                </a:path>
                <a:path w="458469" h="384810">
                  <a:moveTo>
                    <a:pt x="458470" y="102870"/>
                  </a:moveTo>
                  <a:lnTo>
                    <a:pt x="454659" y="102870"/>
                  </a:lnTo>
                  <a:lnTo>
                    <a:pt x="454659" y="109220"/>
                  </a:lnTo>
                  <a:lnTo>
                    <a:pt x="458470" y="109220"/>
                  </a:lnTo>
                  <a:lnTo>
                    <a:pt x="458470" y="102870"/>
                  </a:lnTo>
                  <a:close/>
                </a:path>
                <a:path w="458469" h="384810">
                  <a:moveTo>
                    <a:pt x="3809" y="109220"/>
                  </a:moveTo>
                  <a:lnTo>
                    <a:pt x="0" y="109220"/>
                  </a:lnTo>
                  <a:lnTo>
                    <a:pt x="0" y="138430"/>
                  </a:lnTo>
                  <a:lnTo>
                    <a:pt x="3809" y="138430"/>
                  </a:lnTo>
                  <a:lnTo>
                    <a:pt x="3809" y="109220"/>
                  </a:lnTo>
                  <a:close/>
                </a:path>
                <a:path w="458469" h="384810">
                  <a:moveTo>
                    <a:pt x="458470" y="109220"/>
                  </a:moveTo>
                  <a:lnTo>
                    <a:pt x="454659" y="109220"/>
                  </a:lnTo>
                  <a:lnTo>
                    <a:pt x="454659" y="138430"/>
                  </a:lnTo>
                  <a:lnTo>
                    <a:pt x="458470" y="138430"/>
                  </a:lnTo>
                  <a:lnTo>
                    <a:pt x="458470" y="109220"/>
                  </a:lnTo>
                  <a:close/>
                </a:path>
                <a:path w="458469" h="384810">
                  <a:moveTo>
                    <a:pt x="3809" y="138430"/>
                  </a:moveTo>
                  <a:lnTo>
                    <a:pt x="0" y="138430"/>
                  </a:lnTo>
                  <a:lnTo>
                    <a:pt x="0" y="153670"/>
                  </a:lnTo>
                  <a:lnTo>
                    <a:pt x="3809" y="153670"/>
                  </a:lnTo>
                  <a:lnTo>
                    <a:pt x="3809" y="138430"/>
                  </a:lnTo>
                  <a:close/>
                </a:path>
                <a:path w="458469" h="384810">
                  <a:moveTo>
                    <a:pt x="458470" y="138430"/>
                  </a:moveTo>
                  <a:lnTo>
                    <a:pt x="454659" y="138430"/>
                  </a:lnTo>
                  <a:lnTo>
                    <a:pt x="454659" y="153670"/>
                  </a:lnTo>
                  <a:lnTo>
                    <a:pt x="458470" y="153670"/>
                  </a:lnTo>
                  <a:lnTo>
                    <a:pt x="458470" y="138430"/>
                  </a:lnTo>
                  <a:close/>
                </a:path>
                <a:path w="458469" h="384810">
                  <a:moveTo>
                    <a:pt x="3809" y="153670"/>
                  </a:moveTo>
                  <a:lnTo>
                    <a:pt x="0" y="153670"/>
                  </a:lnTo>
                  <a:lnTo>
                    <a:pt x="0" y="210820"/>
                  </a:lnTo>
                  <a:lnTo>
                    <a:pt x="3809" y="210820"/>
                  </a:lnTo>
                  <a:lnTo>
                    <a:pt x="3809" y="153670"/>
                  </a:lnTo>
                  <a:close/>
                </a:path>
                <a:path w="458469" h="384810">
                  <a:moveTo>
                    <a:pt x="458470" y="153670"/>
                  </a:moveTo>
                  <a:lnTo>
                    <a:pt x="454659" y="153670"/>
                  </a:lnTo>
                  <a:lnTo>
                    <a:pt x="454659" y="210820"/>
                  </a:lnTo>
                  <a:lnTo>
                    <a:pt x="458470" y="210820"/>
                  </a:lnTo>
                  <a:lnTo>
                    <a:pt x="458470" y="153670"/>
                  </a:lnTo>
                  <a:close/>
                </a:path>
                <a:path w="458469" h="384810">
                  <a:moveTo>
                    <a:pt x="3809" y="210820"/>
                  </a:moveTo>
                  <a:lnTo>
                    <a:pt x="0" y="21082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210820"/>
                  </a:lnTo>
                  <a:close/>
                </a:path>
                <a:path w="458469" h="384810">
                  <a:moveTo>
                    <a:pt x="458470" y="210820"/>
                  </a:moveTo>
                  <a:lnTo>
                    <a:pt x="454659" y="210820"/>
                  </a:lnTo>
                  <a:lnTo>
                    <a:pt x="454659" y="220980"/>
                  </a:lnTo>
                  <a:lnTo>
                    <a:pt x="458470" y="220980"/>
                  </a:lnTo>
                  <a:lnTo>
                    <a:pt x="458470" y="210820"/>
                  </a:lnTo>
                  <a:close/>
                </a:path>
                <a:path w="458469" h="384810">
                  <a:moveTo>
                    <a:pt x="3809" y="220980"/>
                  </a:moveTo>
                  <a:lnTo>
                    <a:pt x="0" y="220980"/>
                  </a:lnTo>
                  <a:lnTo>
                    <a:pt x="0" y="242570"/>
                  </a:lnTo>
                  <a:lnTo>
                    <a:pt x="3809" y="242570"/>
                  </a:lnTo>
                  <a:lnTo>
                    <a:pt x="3809" y="220980"/>
                  </a:lnTo>
                  <a:close/>
                </a:path>
                <a:path w="458469" h="384810">
                  <a:moveTo>
                    <a:pt x="458470" y="220980"/>
                  </a:moveTo>
                  <a:lnTo>
                    <a:pt x="454659" y="220980"/>
                  </a:lnTo>
                  <a:lnTo>
                    <a:pt x="454659" y="242570"/>
                  </a:lnTo>
                  <a:lnTo>
                    <a:pt x="458470" y="242570"/>
                  </a:lnTo>
                  <a:lnTo>
                    <a:pt x="458470" y="220980"/>
                  </a:lnTo>
                  <a:close/>
                </a:path>
                <a:path w="458469" h="384810">
                  <a:moveTo>
                    <a:pt x="3809" y="242570"/>
                  </a:moveTo>
                  <a:lnTo>
                    <a:pt x="0" y="24257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242570"/>
                  </a:lnTo>
                  <a:close/>
                </a:path>
                <a:path w="458469" h="384810">
                  <a:moveTo>
                    <a:pt x="458470" y="242570"/>
                  </a:moveTo>
                  <a:lnTo>
                    <a:pt x="454659" y="242570"/>
                  </a:lnTo>
                  <a:lnTo>
                    <a:pt x="454659" y="255270"/>
                  </a:lnTo>
                  <a:lnTo>
                    <a:pt x="458470" y="255270"/>
                  </a:lnTo>
                  <a:lnTo>
                    <a:pt x="458470" y="242570"/>
                  </a:lnTo>
                  <a:close/>
                </a:path>
                <a:path w="458469" h="384810">
                  <a:moveTo>
                    <a:pt x="3809" y="255270"/>
                  </a:moveTo>
                  <a:lnTo>
                    <a:pt x="0" y="25527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55270"/>
                  </a:lnTo>
                  <a:close/>
                </a:path>
                <a:path w="458469" h="384810">
                  <a:moveTo>
                    <a:pt x="458470" y="255270"/>
                  </a:moveTo>
                  <a:lnTo>
                    <a:pt x="454659" y="255270"/>
                  </a:lnTo>
                  <a:lnTo>
                    <a:pt x="454659" y="274320"/>
                  </a:lnTo>
                  <a:lnTo>
                    <a:pt x="458470" y="274320"/>
                  </a:lnTo>
                  <a:lnTo>
                    <a:pt x="458470" y="255270"/>
                  </a:lnTo>
                  <a:close/>
                </a:path>
                <a:path w="458469" h="384810">
                  <a:moveTo>
                    <a:pt x="3809" y="274320"/>
                  </a:moveTo>
                  <a:lnTo>
                    <a:pt x="0" y="27432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4320"/>
                  </a:lnTo>
                  <a:close/>
                </a:path>
                <a:path w="458469" h="384810">
                  <a:moveTo>
                    <a:pt x="458470" y="274320"/>
                  </a:moveTo>
                  <a:lnTo>
                    <a:pt x="454659" y="274320"/>
                  </a:lnTo>
                  <a:lnTo>
                    <a:pt x="454659" y="280670"/>
                  </a:lnTo>
                  <a:lnTo>
                    <a:pt x="458470" y="280670"/>
                  </a:lnTo>
                  <a:lnTo>
                    <a:pt x="458470" y="274320"/>
                  </a:lnTo>
                  <a:close/>
                </a:path>
                <a:path w="458469" h="384810">
                  <a:moveTo>
                    <a:pt x="3809" y="280670"/>
                  </a:moveTo>
                  <a:lnTo>
                    <a:pt x="0" y="28067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80670"/>
                  </a:lnTo>
                  <a:close/>
                </a:path>
                <a:path w="458469" h="384810">
                  <a:moveTo>
                    <a:pt x="458470" y="280670"/>
                  </a:moveTo>
                  <a:lnTo>
                    <a:pt x="454659" y="280670"/>
                  </a:lnTo>
                  <a:lnTo>
                    <a:pt x="454659" y="299720"/>
                  </a:lnTo>
                  <a:lnTo>
                    <a:pt x="458470" y="299720"/>
                  </a:lnTo>
                  <a:lnTo>
                    <a:pt x="458470" y="280670"/>
                  </a:lnTo>
                  <a:close/>
                </a:path>
                <a:path w="458469" h="384810">
                  <a:moveTo>
                    <a:pt x="3809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9720"/>
                  </a:lnTo>
                  <a:close/>
                </a:path>
                <a:path w="458469" h="384810">
                  <a:moveTo>
                    <a:pt x="458470" y="299720"/>
                  </a:moveTo>
                  <a:lnTo>
                    <a:pt x="454659" y="299720"/>
                  </a:lnTo>
                  <a:lnTo>
                    <a:pt x="454659" y="306070"/>
                  </a:lnTo>
                  <a:lnTo>
                    <a:pt x="458470" y="306070"/>
                  </a:lnTo>
                  <a:lnTo>
                    <a:pt x="458470" y="299720"/>
                  </a:lnTo>
                  <a:close/>
                </a:path>
                <a:path w="458469" h="384810">
                  <a:moveTo>
                    <a:pt x="389890" y="383540"/>
                  </a:moveTo>
                  <a:lnTo>
                    <a:pt x="72390" y="383540"/>
                  </a:lnTo>
                  <a:lnTo>
                    <a:pt x="72390" y="384810"/>
                  </a:lnTo>
                  <a:lnTo>
                    <a:pt x="389890" y="384810"/>
                  </a:lnTo>
                  <a:lnTo>
                    <a:pt x="389890" y="383540"/>
                  </a:lnTo>
                  <a:close/>
                </a:path>
                <a:path w="458469" h="384810">
                  <a:moveTo>
                    <a:pt x="392429" y="382397"/>
                  </a:moveTo>
                  <a:lnTo>
                    <a:pt x="69850" y="382397"/>
                  </a:lnTo>
                  <a:lnTo>
                    <a:pt x="69850" y="383540"/>
                  </a:lnTo>
                  <a:lnTo>
                    <a:pt x="392429" y="383540"/>
                  </a:lnTo>
                  <a:lnTo>
                    <a:pt x="392429" y="382397"/>
                  </a:lnTo>
                  <a:close/>
                </a:path>
                <a:path w="458469" h="384810">
                  <a:moveTo>
                    <a:pt x="393699" y="381000"/>
                  </a:moveTo>
                  <a:lnTo>
                    <a:pt x="67309" y="381000"/>
                  </a:lnTo>
                  <a:lnTo>
                    <a:pt x="67309" y="382397"/>
                  </a:lnTo>
                  <a:lnTo>
                    <a:pt x="393699" y="382397"/>
                  </a:lnTo>
                  <a:lnTo>
                    <a:pt x="393699" y="381000"/>
                  </a:lnTo>
                  <a:close/>
                </a:path>
                <a:path w="458469" h="384810">
                  <a:moveTo>
                    <a:pt x="458470" y="306324"/>
                  </a:moveTo>
                  <a:lnTo>
                    <a:pt x="454659" y="306324"/>
                  </a:lnTo>
                  <a:lnTo>
                    <a:pt x="454659" y="326390"/>
                  </a:lnTo>
                  <a:lnTo>
                    <a:pt x="455929" y="326390"/>
                  </a:lnTo>
                  <a:lnTo>
                    <a:pt x="455929" y="325247"/>
                  </a:lnTo>
                  <a:lnTo>
                    <a:pt x="457200" y="325247"/>
                  </a:lnTo>
                  <a:lnTo>
                    <a:pt x="457200" y="323850"/>
                  </a:lnTo>
                  <a:lnTo>
                    <a:pt x="458470" y="323850"/>
                  </a:lnTo>
                  <a:lnTo>
                    <a:pt x="458470" y="306324"/>
                  </a:lnTo>
                  <a:close/>
                </a:path>
                <a:path w="458469" h="384810">
                  <a:moveTo>
                    <a:pt x="3809" y="306324"/>
                  </a:moveTo>
                  <a:lnTo>
                    <a:pt x="0" y="306324"/>
                  </a:lnTo>
                  <a:lnTo>
                    <a:pt x="0" y="320040"/>
                  </a:lnTo>
                  <a:lnTo>
                    <a:pt x="1270" y="320040"/>
                  </a:lnTo>
                  <a:lnTo>
                    <a:pt x="1270" y="321310"/>
                  </a:lnTo>
                  <a:lnTo>
                    <a:pt x="2540" y="321310"/>
                  </a:lnTo>
                  <a:lnTo>
                    <a:pt x="2540" y="323850"/>
                  </a:lnTo>
                  <a:lnTo>
                    <a:pt x="3809" y="323850"/>
                  </a:lnTo>
                  <a:lnTo>
                    <a:pt x="3809" y="306324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499869" y="1900047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10" y="72390"/>
                  </a:moveTo>
                  <a:lnTo>
                    <a:pt x="0" y="72390"/>
                  </a:lnTo>
                  <a:lnTo>
                    <a:pt x="0" y="73533"/>
                  </a:lnTo>
                  <a:lnTo>
                    <a:pt x="3810" y="73533"/>
                  </a:lnTo>
                  <a:lnTo>
                    <a:pt x="3810" y="72390"/>
                  </a:lnTo>
                  <a:close/>
                </a:path>
                <a:path w="450850" h="377189">
                  <a:moveTo>
                    <a:pt x="450850" y="72390"/>
                  </a:moveTo>
                  <a:lnTo>
                    <a:pt x="448310" y="72390"/>
                  </a:lnTo>
                  <a:lnTo>
                    <a:pt x="448310" y="73533"/>
                  </a:lnTo>
                  <a:lnTo>
                    <a:pt x="450850" y="73533"/>
                  </a:lnTo>
                  <a:lnTo>
                    <a:pt x="450850" y="72390"/>
                  </a:lnTo>
                  <a:close/>
                </a:path>
                <a:path w="450850" h="377189">
                  <a:moveTo>
                    <a:pt x="3810" y="66040"/>
                  </a:moveTo>
                  <a:lnTo>
                    <a:pt x="0" y="66040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66040"/>
                  </a:lnTo>
                  <a:close/>
                </a:path>
                <a:path w="450850" h="377189">
                  <a:moveTo>
                    <a:pt x="450850" y="66040"/>
                  </a:moveTo>
                  <a:lnTo>
                    <a:pt x="448310" y="66040"/>
                  </a:lnTo>
                  <a:lnTo>
                    <a:pt x="448310" y="72262"/>
                  </a:lnTo>
                  <a:lnTo>
                    <a:pt x="450850" y="72262"/>
                  </a:lnTo>
                  <a:lnTo>
                    <a:pt x="450850" y="66040"/>
                  </a:lnTo>
                  <a:close/>
                </a:path>
                <a:path w="450850" h="377189">
                  <a:moveTo>
                    <a:pt x="1270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57276"/>
                  </a:lnTo>
                  <a:lnTo>
                    <a:pt x="1270" y="57276"/>
                  </a:lnTo>
                  <a:close/>
                </a:path>
                <a:path w="450850" h="377189">
                  <a:moveTo>
                    <a:pt x="450850" y="57276"/>
                  </a:moveTo>
                  <a:lnTo>
                    <a:pt x="448310" y="57276"/>
                  </a:lnTo>
                  <a:lnTo>
                    <a:pt x="448310" y="65912"/>
                  </a:lnTo>
                  <a:lnTo>
                    <a:pt x="450850" y="65912"/>
                  </a:lnTo>
                  <a:lnTo>
                    <a:pt x="450850" y="57276"/>
                  </a:lnTo>
                  <a:close/>
                </a:path>
                <a:path w="450850" h="377189">
                  <a:moveTo>
                    <a:pt x="3810" y="53212"/>
                  </a:moveTo>
                  <a:lnTo>
                    <a:pt x="2540" y="53212"/>
                  </a:lnTo>
                  <a:lnTo>
                    <a:pt x="2540" y="56007"/>
                  </a:lnTo>
                  <a:lnTo>
                    <a:pt x="1270" y="56007"/>
                  </a:lnTo>
                  <a:lnTo>
                    <a:pt x="1270" y="57150"/>
                  </a:lnTo>
                  <a:lnTo>
                    <a:pt x="3810" y="57150"/>
                  </a:lnTo>
                  <a:lnTo>
                    <a:pt x="3810" y="53212"/>
                  </a:lnTo>
                  <a:close/>
                </a:path>
                <a:path w="450850" h="377189">
                  <a:moveTo>
                    <a:pt x="449580" y="53466"/>
                  </a:moveTo>
                  <a:lnTo>
                    <a:pt x="448310" y="53466"/>
                  </a:lnTo>
                  <a:lnTo>
                    <a:pt x="448310" y="57150"/>
                  </a:lnTo>
                  <a:lnTo>
                    <a:pt x="450850" y="57150"/>
                  </a:lnTo>
                  <a:lnTo>
                    <a:pt x="450850" y="54610"/>
                  </a:lnTo>
                  <a:lnTo>
                    <a:pt x="449580" y="54610"/>
                  </a:lnTo>
                  <a:lnTo>
                    <a:pt x="449580" y="53466"/>
                  </a:lnTo>
                  <a:close/>
                </a:path>
                <a:path w="450850" h="377189">
                  <a:moveTo>
                    <a:pt x="449580" y="52197"/>
                  </a:moveTo>
                  <a:lnTo>
                    <a:pt x="448310" y="52197"/>
                  </a:lnTo>
                  <a:lnTo>
                    <a:pt x="448310" y="53212"/>
                  </a:lnTo>
                  <a:lnTo>
                    <a:pt x="449580" y="53212"/>
                  </a:lnTo>
                  <a:lnTo>
                    <a:pt x="449580" y="52197"/>
                  </a:lnTo>
                  <a:close/>
                </a:path>
                <a:path w="450850" h="377189">
                  <a:moveTo>
                    <a:pt x="60960" y="2412"/>
                  </a:moveTo>
                  <a:lnTo>
                    <a:pt x="58420" y="2412"/>
                  </a:lnTo>
                  <a:lnTo>
                    <a:pt x="60960" y="2539"/>
                  </a:lnTo>
                  <a:close/>
                </a:path>
                <a:path w="450850" h="377189">
                  <a:moveTo>
                    <a:pt x="392430" y="1397"/>
                  </a:moveTo>
                  <a:lnTo>
                    <a:pt x="60960" y="1397"/>
                  </a:lnTo>
                  <a:lnTo>
                    <a:pt x="60960" y="2412"/>
                  </a:lnTo>
                  <a:lnTo>
                    <a:pt x="392430" y="2412"/>
                  </a:lnTo>
                  <a:lnTo>
                    <a:pt x="392430" y="1397"/>
                  </a:lnTo>
                  <a:close/>
                </a:path>
                <a:path w="450850" h="377189">
                  <a:moveTo>
                    <a:pt x="63500" y="0"/>
                  </a:moveTo>
                  <a:lnTo>
                    <a:pt x="62230" y="0"/>
                  </a:lnTo>
                  <a:lnTo>
                    <a:pt x="62230" y="1397"/>
                  </a:lnTo>
                  <a:lnTo>
                    <a:pt x="389890" y="1397"/>
                  </a:lnTo>
                  <a:lnTo>
                    <a:pt x="389890" y="126"/>
                  </a:lnTo>
                  <a:lnTo>
                    <a:pt x="63500" y="126"/>
                  </a:lnTo>
                  <a:close/>
                </a:path>
                <a:path w="450850" h="377189">
                  <a:moveTo>
                    <a:pt x="389890" y="0"/>
                  </a:moveTo>
                  <a:lnTo>
                    <a:pt x="388619" y="0"/>
                  </a:lnTo>
                  <a:lnTo>
                    <a:pt x="389890" y="126"/>
                  </a:lnTo>
                  <a:close/>
                </a:path>
                <a:path w="450850" h="377189">
                  <a:moveTo>
                    <a:pt x="3810" y="73533"/>
                  </a:moveTo>
                  <a:lnTo>
                    <a:pt x="0" y="73533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73533"/>
                  </a:lnTo>
                  <a:close/>
                </a:path>
                <a:path w="450850" h="377189">
                  <a:moveTo>
                    <a:pt x="450850" y="73533"/>
                  </a:moveTo>
                  <a:lnTo>
                    <a:pt x="448310" y="73533"/>
                  </a:lnTo>
                  <a:lnTo>
                    <a:pt x="448310" y="79883"/>
                  </a:lnTo>
                  <a:lnTo>
                    <a:pt x="450850" y="79883"/>
                  </a:lnTo>
                  <a:lnTo>
                    <a:pt x="450850" y="73533"/>
                  </a:lnTo>
                  <a:close/>
                </a:path>
                <a:path w="450850" h="377189">
                  <a:moveTo>
                    <a:pt x="3810" y="79883"/>
                  </a:moveTo>
                  <a:lnTo>
                    <a:pt x="0" y="79883"/>
                  </a:lnTo>
                  <a:lnTo>
                    <a:pt x="0" y="98933"/>
                  </a:lnTo>
                  <a:lnTo>
                    <a:pt x="3810" y="98933"/>
                  </a:lnTo>
                  <a:lnTo>
                    <a:pt x="3810" y="79883"/>
                  </a:lnTo>
                  <a:close/>
                </a:path>
                <a:path w="450850" h="377189">
                  <a:moveTo>
                    <a:pt x="450850" y="79883"/>
                  </a:moveTo>
                  <a:lnTo>
                    <a:pt x="448310" y="79883"/>
                  </a:lnTo>
                  <a:lnTo>
                    <a:pt x="448310" y="98933"/>
                  </a:lnTo>
                  <a:lnTo>
                    <a:pt x="450850" y="98933"/>
                  </a:lnTo>
                  <a:lnTo>
                    <a:pt x="450850" y="79883"/>
                  </a:lnTo>
                  <a:close/>
                </a:path>
                <a:path w="450850" h="377189">
                  <a:moveTo>
                    <a:pt x="3810" y="98933"/>
                  </a:moveTo>
                  <a:lnTo>
                    <a:pt x="0" y="98933"/>
                  </a:lnTo>
                  <a:lnTo>
                    <a:pt x="0" y="105283"/>
                  </a:lnTo>
                  <a:lnTo>
                    <a:pt x="3810" y="105283"/>
                  </a:lnTo>
                  <a:lnTo>
                    <a:pt x="3810" y="98933"/>
                  </a:lnTo>
                  <a:close/>
                </a:path>
                <a:path w="450850" h="377189">
                  <a:moveTo>
                    <a:pt x="450850" y="98933"/>
                  </a:moveTo>
                  <a:lnTo>
                    <a:pt x="448310" y="98933"/>
                  </a:lnTo>
                  <a:lnTo>
                    <a:pt x="448310" y="105283"/>
                  </a:lnTo>
                  <a:lnTo>
                    <a:pt x="450850" y="105283"/>
                  </a:lnTo>
                  <a:lnTo>
                    <a:pt x="450850" y="98933"/>
                  </a:lnTo>
                  <a:close/>
                </a:path>
                <a:path w="450850" h="377189">
                  <a:moveTo>
                    <a:pt x="3810" y="105283"/>
                  </a:moveTo>
                  <a:lnTo>
                    <a:pt x="0" y="105283"/>
                  </a:lnTo>
                  <a:lnTo>
                    <a:pt x="0" y="134493"/>
                  </a:lnTo>
                  <a:lnTo>
                    <a:pt x="3810" y="134493"/>
                  </a:lnTo>
                  <a:lnTo>
                    <a:pt x="3810" y="105283"/>
                  </a:lnTo>
                  <a:close/>
                </a:path>
                <a:path w="450850" h="377189">
                  <a:moveTo>
                    <a:pt x="450850" y="105283"/>
                  </a:moveTo>
                  <a:lnTo>
                    <a:pt x="448310" y="105283"/>
                  </a:lnTo>
                  <a:lnTo>
                    <a:pt x="448310" y="134493"/>
                  </a:lnTo>
                  <a:lnTo>
                    <a:pt x="450850" y="134493"/>
                  </a:lnTo>
                  <a:lnTo>
                    <a:pt x="450850" y="105283"/>
                  </a:lnTo>
                  <a:close/>
                </a:path>
                <a:path w="450850" h="377189">
                  <a:moveTo>
                    <a:pt x="3810" y="134493"/>
                  </a:moveTo>
                  <a:lnTo>
                    <a:pt x="0" y="134493"/>
                  </a:lnTo>
                  <a:lnTo>
                    <a:pt x="0" y="149733"/>
                  </a:lnTo>
                  <a:lnTo>
                    <a:pt x="3810" y="149733"/>
                  </a:lnTo>
                  <a:lnTo>
                    <a:pt x="3810" y="134493"/>
                  </a:lnTo>
                  <a:close/>
                </a:path>
                <a:path w="450850" h="377189">
                  <a:moveTo>
                    <a:pt x="450850" y="134493"/>
                  </a:moveTo>
                  <a:lnTo>
                    <a:pt x="448310" y="134493"/>
                  </a:lnTo>
                  <a:lnTo>
                    <a:pt x="448310" y="149733"/>
                  </a:lnTo>
                  <a:lnTo>
                    <a:pt x="450850" y="149733"/>
                  </a:lnTo>
                  <a:lnTo>
                    <a:pt x="450850" y="134493"/>
                  </a:lnTo>
                  <a:close/>
                </a:path>
                <a:path w="450850" h="377189">
                  <a:moveTo>
                    <a:pt x="3810" y="149733"/>
                  </a:moveTo>
                  <a:lnTo>
                    <a:pt x="0" y="149733"/>
                  </a:lnTo>
                  <a:lnTo>
                    <a:pt x="0" y="206883"/>
                  </a:lnTo>
                  <a:lnTo>
                    <a:pt x="3810" y="206883"/>
                  </a:lnTo>
                  <a:lnTo>
                    <a:pt x="3810" y="149733"/>
                  </a:lnTo>
                  <a:close/>
                </a:path>
                <a:path w="450850" h="377189">
                  <a:moveTo>
                    <a:pt x="450850" y="149733"/>
                  </a:moveTo>
                  <a:lnTo>
                    <a:pt x="448310" y="149733"/>
                  </a:lnTo>
                  <a:lnTo>
                    <a:pt x="448310" y="206883"/>
                  </a:lnTo>
                  <a:lnTo>
                    <a:pt x="450850" y="206883"/>
                  </a:lnTo>
                  <a:lnTo>
                    <a:pt x="450850" y="149733"/>
                  </a:lnTo>
                  <a:close/>
                </a:path>
                <a:path w="450850" h="377189">
                  <a:moveTo>
                    <a:pt x="3810" y="206883"/>
                  </a:moveTo>
                  <a:lnTo>
                    <a:pt x="0" y="206883"/>
                  </a:lnTo>
                  <a:lnTo>
                    <a:pt x="0" y="217043"/>
                  </a:lnTo>
                  <a:lnTo>
                    <a:pt x="3810" y="217043"/>
                  </a:lnTo>
                  <a:lnTo>
                    <a:pt x="3810" y="206883"/>
                  </a:lnTo>
                  <a:close/>
                </a:path>
                <a:path w="450850" h="377189">
                  <a:moveTo>
                    <a:pt x="450850" y="206883"/>
                  </a:moveTo>
                  <a:lnTo>
                    <a:pt x="448310" y="206883"/>
                  </a:lnTo>
                  <a:lnTo>
                    <a:pt x="448310" y="217043"/>
                  </a:lnTo>
                  <a:lnTo>
                    <a:pt x="450850" y="217043"/>
                  </a:lnTo>
                  <a:lnTo>
                    <a:pt x="450850" y="206883"/>
                  </a:lnTo>
                  <a:close/>
                </a:path>
                <a:path w="450850" h="377189">
                  <a:moveTo>
                    <a:pt x="3810" y="217043"/>
                  </a:moveTo>
                  <a:lnTo>
                    <a:pt x="0" y="21704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217043"/>
                  </a:lnTo>
                  <a:close/>
                </a:path>
                <a:path w="450850" h="377189">
                  <a:moveTo>
                    <a:pt x="450850" y="217043"/>
                  </a:moveTo>
                  <a:lnTo>
                    <a:pt x="448310" y="217043"/>
                  </a:lnTo>
                  <a:lnTo>
                    <a:pt x="448310" y="238633"/>
                  </a:lnTo>
                  <a:lnTo>
                    <a:pt x="450850" y="238633"/>
                  </a:lnTo>
                  <a:lnTo>
                    <a:pt x="450850" y="217043"/>
                  </a:lnTo>
                  <a:close/>
                </a:path>
                <a:path w="450850" h="377189">
                  <a:moveTo>
                    <a:pt x="3810" y="238633"/>
                  </a:moveTo>
                  <a:lnTo>
                    <a:pt x="0" y="238633"/>
                  </a:lnTo>
                  <a:lnTo>
                    <a:pt x="0" y="251333"/>
                  </a:lnTo>
                  <a:lnTo>
                    <a:pt x="3810" y="251333"/>
                  </a:lnTo>
                  <a:lnTo>
                    <a:pt x="3810" y="238633"/>
                  </a:lnTo>
                  <a:close/>
                </a:path>
                <a:path w="450850" h="377189">
                  <a:moveTo>
                    <a:pt x="450850" y="238633"/>
                  </a:moveTo>
                  <a:lnTo>
                    <a:pt x="448310" y="238633"/>
                  </a:lnTo>
                  <a:lnTo>
                    <a:pt x="448310" y="251333"/>
                  </a:lnTo>
                  <a:lnTo>
                    <a:pt x="450850" y="251333"/>
                  </a:lnTo>
                  <a:lnTo>
                    <a:pt x="450850" y="238633"/>
                  </a:lnTo>
                  <a:close/>
                </a:path>
                <a:path w="450850" h="377189">
                  <a:moveTo>
                    <a:pt x="3810" y="251333"/>
                  </a:moveTo>
                  <a:lnTo>
                    <a:pt x="0" y="251333"/>
                  </a:lnTo>
                  <a:lnTo>
                    <a:pt x="0" y="270383"/>
                  </a:lnTo>
                  <a:lnTo>
                    <a:pt x="3810" y="270383"/>
                  </a:lnTo>
                  <a:lnTo>
                    <a:pt x="3810" y="251333"/>
                  </a:lnTo>
                  <a:close/>
                </a:path>
                <a:path w="450850" h="377189">
                  <a:moveTo>
                    <a:pt x="450850" y="251333"/>
                  </a:moveTo>
                  <a:lnTo>
                    <a:pt x="448310" y="251333"/>
                  </a:lnTo>
                  <a:lnTo>
                    <a:pt x="448310" y="270383"/>
                  </a:lnTo>
                  <a:lnTo>
                    <a:pt x="450850" y="270383"/>
                  </a:lnTo>
                  <a:lnTo>
                    <a:pt x="450850" y="251333"/>
                  </a:lnTo>
                  <a:close/>
                </a:path>
                <a:path w="450850" h="377189">
                  <a:moveTo>
                    <a:pt x="3810" y="270383"/>
                  </a:moveTo>
                  <a:lnTo>
                    <a:pt x="0" y="270383"/>
                  </a:lnTo>
                  <a:lnTo>
                    <a:pt x="0" y="276733"/>
                  </a:lnTo>
                  <a:lnTo>
                    <a:pt x="3810" y="276733"/>
                  </a:lnTo>
                  <a:lnTo>
                    <a:pt x="3810" y="270383"/>
                  </a:lnTo>
                  <a:close/>
                </a:path>
                <a:path w="450850" h="377189">
                  <a:moveTo>
                    <a:pt x="450850" y="270383"/>
                  </a:moveTo>
                  <a:lnTo>
                    <a:pt x="448310" y="270383"/>
                  </a:lnTo>
                  <a:lnTo>
                    <a:pt x="448310" y="276733"/>
                  </a:lnTo>
                  <a:lnTo>
                    <a:pt x="450850" y="276733"/>
                  </a:lnTo>
                  <a:lnTo>
                    <a:pt x="450850" y="270383"/>
                  </a:lnTo>
                  <a:close/>
                </a:path>
                <a:path w="450850" h="377189">
                  <a:moveTo>
                    <a:pt x="3810" y="276733"/>
                  </a:moveTo>
                  <a:lnTo>
                    <a:pt x="0" y="276733"/>
                  </a:lnTo>
                  <a:lnTo>
                    <a:pt x="0" y="295783"/>
                  </a:lnTo>
                  <a:lnTo>
                    <a:pt x="3810" y="295783"/>
                  </a:lnTo>
                  <a:lnTo>
                    <a:pt x="3810" y="276733"/>
                  </a:lnTo>
                  <a:close/>
                </a:path>
                <a:path w="450850" h="377189">
                  <a:moveTo>
                    <a:pt x="450850" y="276733"/>
                  </a:moveTo>
                  <a:lnTo>
                    <a:pt x="448310" y="276733"/>
                  </a:lnTo>
                  <a:lnTo>
                    <a:pt x="448310" y="295783"/>
                  </a:lnTo>
                  <a:lnTo>
                    <a:pt x="450850" y="295783"/>
                  </a:lnTo>
                  <a:lnTo>
                    <a:pt x="450850" y="276733"/>
                  </a:lnTo>
                  <a:close/>
                </a:path>
                <a:path w="450850" h="377189">
                  <a:moveTo>
                    <a:pt x="3810" y="295783"/>
                  </a:moveTo>
                  <a:lnTo>
                    <a:pt x="0" y="295783"/>
                  </a:lnTo>
                  <a:lnTo>
                    <a:pt x="0" y="302133"/>
                  </a:lnTo>
                  <a:lnTo>
                    <a:pt x="3810" y="302133"/>
                  </a:lnTo>
                  <a:lnTo>
                    <a:pt x="3810" y="295783"/>
                  </a:lnTo>
                  <a:close/>
                </a:path>
                <a:path w="450850" h="377189">
                  <a:moveTo>
                    <a:pt x="450850" y="295783"/>
                  </a:moveTo>
                  <a:lnTo>
                    <a:pt x="448310" y="295783"/>
                  </a:lnTo>
                  <a:lnTo>
                    <a:pt x="448310" y="302133"/>
                  </a:lnTo>
                  <a:lnTo>
                    <a:pt x="450850" y="302133"/>
                  </a:lnTo>
                  <a:lnTo>
                    <a:pt x="450850" y="295783"/>
                  </a:lnTo>
                  <a:close/>
                </a:path>
                <a:path w="450850" h="377189">
                  <a:moveTo>
                    <a:pt x="392430" y="375920"/>
                  </a:moveTo>
                  <a:lnTo>
                    <a:pt x="62230" y="375920"/>
                  </a:lnTo>
                  <a:lnTo>
                    <a:pt x="62230" y="377063"/>
                  </a:lnTo>
                  <a:lnTo>
                    <a:pt x="392430" y="377063"/>
                  </a:lnTo>
                  <a:lnTo>
                    <a:pt x="392430" y="375920"/>
                  </a:lnTo>
                  <a:close/>
                </a:path>
                <a:path w="450850" h="377189">
                  <a:moveTo>
                    <a:pt x="394969" y="374650"/>
                  </a:moveTo>
                  <a:lnTo>
                    <a:pt x="59690" y="374650"/>
                  </a:lnTo>
                  <a:lnTo>
                    <a:pt x="59690" y="375920"/>
                  </a:lnTo>
                  <a:lnTo>
                    <a:pt x="394969" y="375920"/>
                  </a:lnTo>
                  <a:lnTo>
                    <a:pt x="394969" y="374650"/>
                  </a:lnTo>
                  <a:close/>
                </a:path>
                <a:path w="450850" h="377189">
                  <a:moveTo>
                    <a:pt x="396240" y="373253"/>
                  </a:moveTo>
                  <a:lnTo>
                    <a:pt x="58420" y="373253"/>
                  </a:lnTo>
                  <a:lnTo>
                    <a:pt x="58420" y="374650"/>
                  </a:lnTo>
                  <a:lnTo>
                    <a:pt x="396240" y="374650"/>
                  </a:lnTo>
                  <a:lnTo>
                    <a:pt x="396240" y="373253"/>
                  </a:lnTo>
                  <a:close/>
                </a:path>
                <a:path w="450850" h="377189">
                  <a:moveTo>
                    <a:pt x="450850" y="302387"/>
                  </a:moveTo>
                  <a:lnTo>
                    <a:pt x="448310" y="302387"/>
                  </a:lnTo>
                  <a:lnTo>
                    <a:pt x="448310" y="325120"/>
                  </a:lnTo>
                  <a:lnTo>
                    <a:pt x="449580" y="325120"/>
                  </a:lnTo>
                  <a:lnTo>
                    <a:pt x="449580" y="323850"/>
                  </a:lnTo>
                  <a:lnTo>
                    <a:pt x="450850" y="323850"/>
                  </a:lnTo>
                  <a:lnTo>
                    <a:pt x="450850" y="302387"/>
                  </a:lnTo>
                  <a:close/>
                </a:path>
                <a:path w="450850" h="377189">
                  <a:moveTo>
                    <a:pt x="3810" y="302387"/>
                  </a:moveTo>
                  <a:lnTo>
                    <a:pt x="0" y="302387"/>
                  </a:lnTo>
                  <a:lnTo>
                    <a:pt x="0" y="321310"/>
                  </a:lnTo>
                  <a:lnTo>
                    <a:pt x="1270" y="321310"/>
                  </a:lnTo>
                  <a:lnTo>
                    <a:pt x="1270" y="322453"/>
                  </a:lnTo>
                  <a:lnTo>
                    <a:pt x="2540" y="322453"/>
                  </a:lnTo>
                  <a:lnTo>
                    <a:pt x="2540" y="323850"/>
                  </a:lnTo>
                  <a:lnTo>
                    <a:pt x="3810" y="323850"/>
                  </a:lnTo>
                  <a:lnTo>
                    <a:pt x="3810" y="302387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503679" y="1902460"/>
              <a:ext cx="444500" cy="370840"/>
            </a:xfrm>
            <a:custGeom>
              <a:avLst/>
              <a:gdLst/>
              <a:ahLst/>
              <a:cxnLst/>
              <a:rect l="l" t="t" r="r" b="b"/>
              <a:pathLst>
                <a:path w="444500" h="370839">
                  <a:moveTo>
                    <a:pt x="3809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69977"/>
                  </a:lnTo>
                  <a:close/>
                </a:path>
                <a:path w="444500" h="370839">
                  <a:moveTo>
                    <a:pt x="444500" y="69977"/>
                  </a:moveTo>
                  <a:lnTo>
                    <a:pt x="440689" y="69977"/>
                  </a:lnTo>
                  <a:lnTo>
                    <a:pt x="440689" y="71120"/>
                  </a:lnTo>
                  <a:lnTo>
                    <a:pt x="444500" y="71120"/>
                  </a:lnTo>
                  <a:lnTo>
                    <a:pt x="444500" y="69977"/>
                  </a:lnTo>
                  <a:close/>
                </a:path>
                <a:path w="444500" h="370839">
                  <a:moveTo>
                    <a:pt x="3809" y="63627"/>
                  </a:moveTo>
                  <a:lnTo>
                    <a:pt x="0" y="63627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627"/>
                  </a:lnTo>
                  <a:close/>
                </a:path>
                <a:path w="444500" h="370839">
                  <a:moveTo>
                    <a:pt x="444500" y="63627"/>
                  </a:moveTo>
                  <a:lnTo>
                    <a:pt x="440689" y="63627"/>
                  </a:lnTo>
                  <a:lnTo>
                    <a:pt x="440689" y="69850"/>
                  </a:lnTo>
                  <a:lnTo>
                    <a:pt x="444500" y="69850"/>
                  </a:lnTo>
                  <a:lnTo>
                    <a:pt x="444500" y="63627"/>
                  </a:lnTo>
                  <a:close/>
                </a:path>
                <a:path w="444500" h="370839">
                  <a:moveTo>
                    <a:pt x="3809" y="54737"/>
                  </a:moveTo>
                  <a:lnTo>
                    <a:pt x="0" y="54737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54737"/>
                  </a:lnTo>
                  <a:close/>
                </a:path>
                <a:path w="444500" h="370839">
                  <a:moveTo>
                    <a:pt x="444500" y="54737"/>
                  </a:moveTo>
                  <a:lnTo>
                    <a:pt x="440689" y="54737"/>
                  </a:lnTo>
                  <a:lnTo>
                    <a:pt x="440689" y="63500"/>
                  </a:lnTo>
                  <a:lnTo>
                    <a:pt x="444500" y="63500"/>
                  </a:lnTo>
                  <a:lnTo>
                    <a:pt x="444500" y="54737"/>
                  </a:lnTo>
                  <a:close/>
                </a:path>
                <a:path w="444500" h="370839">
                  <a:moveTo>
                    <a:pt x="3809" y="51054"/>
                  </a:moveTo>
                  <a:lnTo>
                    <a:pt x="0" y="51054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51054"/>
                  </a:lnTo>
                  <a:close/>
                </a:path>
                <a:path w="444500" h="370839">
                  <a:moveTo>
                    <a:pt x="444500" y="51054"/>
                  </a:moveTo>
                  <a:lnTo>
                    <a:pt x="440689" y="51054"/>
                  </a:lnTo>
                  <a:lnTo>
                    <a:pt x="440689" y="54610"/>
                  </a:lnTo>
                  <a:lnTo>
                    <a:pt x="444500" y="54610"/>
                  </a:lnTo>
                  <a:lnTo>
                    <a:pt x="444500" y="51054"/>
                  </a:lnTo>
                  <a:close/>
                </a:path>
                <a:path w="444500" h="370839">
                  <a:moveTo>
                    <a:pt x="2539" y="48260"/>
                  </a:moveTo>
                  <a:lnTo>
                    <a:pt x="1269" y="48260"/>
                  </a:lnTo>
                  <a:lnTo>
                    <a:pt x="1269" y="49784"/>
                  </a:lnTo>
                  <a:lnTo>
                    <a:pt x="0" y="49784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8387"/>
                  </a:lnTo>
                  <a:lnTo>
                    <a:pt x="2539" y="48387"/>
                  </a:lnTo>
                  <a:close/>
                </a:path>
                <a:path w="444500" h="370839">
                  <a:moveTo>
                    <a:pt x="444500" y="48260"/>
                  </a:moveTo>
                  <a:lnTo>
                    <a:pt x="443230" y="48260"/>
                  </a:lnTo>
                  <a:lnTo>
                    <a:pt x="440689" y="48387"/>
                  </a:lnTo>
                  <a:lnTo>
                    <a:pt x="440689" y="50800"/>
                  </a:lnTo>
                  <a:lnTo>
                    <a:pt x="444500" y="50800"/>
                  </a:lnTo>
                  <a:lnTo>
                    <a:pt x="444500" y="48260"/>
                  </a:lnTo>
                  <a:close/>
                </a:path>
                <a:path w="444500" h="370839">
                  <a:moveTo>
                    <a:pt x="3809" y="47244"/>
                  </a:moveTo>
                  <a:lnTo>
                    <a:pt x="2539" y="47244"/>
                  </a:lnTo>
                  <a:lnTo>
                    <a:pt x="2539" y="48260"/>
                  </a:lnTo>
                  <a:lnTo>
                    <a:pt x="3809" y="48260"/>
                  </a:lnTo>
                  <a:lnTo>
                    <a:pt x="3809" y="47244"/>
                  </a:lnTo>
                  <a:close/>
                </a:path>
                <a:path w="444500" h="370839">
                  <a:moveTo>
                    <a:pt x="441959" y="45847"/>
                  </a:moveTo>
                  <a:lnTo>
                    <a:pt x="440689" y="45847"/>
                  </a:lnTo>
                  <a:lnTo>
                    <a:pt x="440689" y="48260"/>
                  </a:lnTo>
                  <a:lnTo>
                    <a:pt x="443230" y="48260"/>
                  </a:lnTo>
                  <a:lnTo>
                    <a:pt x="443230" y="47244"/>
                  </a:lnTo>
                  <a:lnTo>
                    <a:pt x="441959" y="47244"/>
                  </a:lnTo>
                  <a:lnTo>
                    <a:pt x="441959" y="45847"/>
                  </a:lnTo>
                  <a:close/>
                </a:path>
                <a:path w="444500" h="370839">
                  <a:moveTo>
                    <a:pt x="50800" y="3810"/>
                  </a:moveTo>
                  <a:lnTo>
                    <a:pt x="49529" y="3810"/>
                  </a:lnTo>
                  <a:lnTo>
                    <a:pt x="50800" y="3937"/>
                  </a:lnTo>
                  <a:close/>
                </a:path>
                <a:path w="444500" h="370839">
                  <a:moveTo>
                    <a:pt x="393700" y="2794"/>
                  </a:moveTo>
                  <a:lnTo>
                    <a:pt x="50800" y="2794"/>
                  </a:lnTo>
                  <a:lnTo>
                    <a:pt x="50800" y="3810"/>
                  </a:lnTo>
                  <a:lnTo>
                    <a:pt x="393700" y="3810"/>
                  </a:lnTo>
                  <a:lnTo>
                    <a:pt x="393700" y="2794"/>
                  </a:lnTo>
                  <a:close/>
                </a:path>
                <a:path w="444500" h="370839">
                  <a:moveTo>
                    <a:pt x="392429" y="1397"/>
                  </a:moveTo>
                  <a:lnTo>
                    <a:pt x="53339" y="1397"/>
                  </a:lnTo>
                  <a:lnTo>
                    <a:pt x="53339" y="2794"/>
                  </a:lnTo>
                  <a:lnTo>
                    <a:pt x="392429" y="2794"/>
                  </a:lnTo>
                  <a:lnTo>
                    <a:pt x="392429" y="1397"/>
                  </a:lnTo>
                  <a:close/>
                </a:path>
                <a:path w="444500" h="370839">
                  <a:moveTo>
                    <a:pt x="57150" y="126"/>
                  </a:moveTo>
                  <a:lnTo>
                    <a:pt x="54609" y="126"/>
                  </a:lnTo>
                  <a:lnTo>
                    <a:pt x="54609" y="1397"/>
                  </a:lnTo>
                  <a:lnTo>
                    <a:pt x="389889" y="1397"/>
                  </a:lnTo>
                  <a:lnTo>
                    <a:pt x="389889" y="254"/>
                  </a:lnTo>
                  <a:lnTo>
                    <a:pt x="57150" y="254"/>
                  </a:lnTo>
                  <a:lnTo>
                    <a:pt x="57150" y="126"/>
                  </a:lnTo>
                  <a:close/>
                </a:path>
                <a:path w="444500" h="370839">
                  <a:moveTo>
                    <a:pt x="389889" y="0"/>
                  </a:moveTo>
                  <a:lnTo>
                    <a:pt x="388619" y="0"/>
                  </a:lnTo>
                  <a:lnTo>
                    <a:pt x="388619" y="254"/>
                  </a:lnTo>
                  <a:lnTo>
                    <a:pt x="389889" y="254"/>
                  </a:lnTo>
                  <a:lnTo>
                    <a:pt x="389889" y="0"/>
                  </a:lnTo>
                  <a:close/>
                </a:path>
                <a:path w="444500" h="370839">
                  <a:moveTo>
                    <a:pt x="3809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71120"/>
                  </a:lnTo>
                  <a:close/>
                </a:path>
                <a:path w="444500" h="370839">
                  <a:moveTo>
                    <a:pt x="444500" y="71120"/>
                  </a:moveTo>
                  <a:lnTo>
                    <a:pt x="440689" y="71120"/>
                  </a:lnTo>
                  <a:lnTo>
                    <a:pt x="440689" y="77470"/>
                  </a:lnTo>
                  <a:lnTo>
                    <a:pt x="444500" y="77470"/>
                  </a:lnTo>
                  <a:lnTo>
                    <a:pt x="444500" y="71120"/>
                  </a:lnTo>
                  <a:close/>
                </a:path>
                <a:path w="444500" h="370839">
                  <a:moveTo>
                    <a:pt x="3809" y="77470"/>
                  </a:moveTo>
                  <a:lnTo>
                    <a:pt x="0" y="77470"/>
                  </a:lnTo>
                  <a:lnTo>
                    <a:pt x="0" y="96520"/>
                  </a:lnTo>
                  <a:lnTo>
                    <a:pt x="3809" y="96520"/>
                  </a:lnTo>
                  <a:lnTo>
                    <a:pt x="3809" y="77470"/>
                  </a:lnTo>
                  <a:close/>
                </a:path>
                <a:path w="444500" h="370839">
                  <a:moveTo>
                    <a:pt x="444500" y="77470"/>
                  </a:moveTo>
                  <a:lnTo>
                    <a:pt x="440689" y="77470"/>
                  </a:lnTo>
                  <a:lnTo>
                    <a:pt x="440689" y="96520"/>
                  </a:lnTo>
                  <a:lnTo>
                    <a:pt x="444500" y="96520"/>
                  </a:lnTo>
                  <a:lnTo>
                    <a:pt x="444500" y="77470"/>
                  </a:lnTo>
                  <a:close/>
                </a:path>
                <a:path w="444500" h="370839">
                  <a:moveTo>
                    <a:pt x="3809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96520"/>
                  </a:lnTo>
                  <a:close/>
                </a:path>
                <a:path w="444500" h="370839">
                  <a:moveTo>
                    <a:pt x="444500" y="96520"/>
                  </a:moveTo>
                  <a:lnTo>
                    <a:pt x="440689" y="96520"/>
                  </a:lnTo>
                  <a:lnTo>
                    <a:pt x="440689" y="102870"/>
                  </a:lnTo>
                  <a:lnTo>
                    <a:pt x="444500" y="102870"/>
                  </a:lnTo>
                  <a:lnTo>
                    <a:pt x="444500" y="96520"/>
                  </a:lnTo>
                  <a:close/>
                </a:path>
                <a:path w="444500" h="370839">
                  <a:moveTo>
                    <a:pt x="3809" y="102870"/>
                  </a:moveTo>
                  <a:lnTo>
                    <a:pt x="0" y="102870"/>
                  </a:lnTo>
                  <a:lnTo>
                    <a:pt x="0" y="132080"/>
                  </a:lnTo>
                  <a:lnTo>
                    <a:pt x="3809" y="132080"/>
                  </a:lnTo>
                  <a:lnTo>
                    <a:pt x="3809" y="102870"/>
                  </a:lnTo>
                  <a:close/>
                </a:path>
                <a:path w="444500" h="370839">
                  <a:moveTo>
                    <a:pt x="444500" y="102870"/>
                  </a:moveTo>
                  <a:lnTo>
                    <a:pt x="440689" y="102870"/>
                  </a:lnTo>
                  <a:lnTo>
                    <a:pt x="440689" y="132080"/>
                  </a:lnTo>
                  <a:lnTo>
                    <a:pt x="444500" y="132080"/>
                  </a:lnTo>
                  <a:lnTo>
                    <a:pt x="444500" y="102870"/>
                  </a:lnTo>
                  <a:close/>
                </a:path>
                <a:path w="444500" h="370839">
                  <a:moveTo>
                    <a:pt x="3809" y="132080"/>
                  </a:moveTo>
                  <a:lnTo>
                    <a:pt x="0" y="132080"/>
                  </a:lnTo>
                  <a:lnTo>
                    <a:pt x="0" y="147320"/>
                  </a:lnTo>
                  <a:lnTo>
                    <a:pt x="3809" y="147320"/>
                  </a:lnTo>
                  <a:lnTo>
                    <a:pt x="3809" y="132080"/>
                  </a:lnTo>
                  <a:close/>
                </a:path>
                <a:path w="444500" h="370839">
                  <a:moveTo>
                    <a:pt x="444500" y="132080"/>
                  </a:moveTo>
                  <a:lnTo>
                    <a:pt x="440689" y="132080"/>
                  </a:lnTo>
                  <a:lnTo>
                    <a:pt x="440689" y="147320"/>
                  </a:lnTo>
                  <a:lnTo>
                    <a:pt x="444500" y="147320"/>
                  </a:lnTo>
                  <a:lnTo>
                    <a:pt x="444500" y="132080"/>
                  </a:lnTo>
                  <a:close/>
                </a:path>
                <a:path w="444500" h="370839">
                  <a:moveTo>
                    <a:pt x="3809" y="147320"/>
                  </a:moveTo>
                  <a:lnTo>
                    <a:pt x="0" y="147320"/>
                  </a:lnTo>
                  <a:lnTo>
                    <a:pt x="0" y="204470"/>
                  </a:lnTo>
                  <a:lnTo>
                    <a:pt x="3809" y="204470"/>
                  </a:lnTo>
                  <a:lnTo>
                    <a:pt x="3809" y="147320"/>
                  </a:lnTo>
                  <a:close/>
                </a:path>
                <a:path w="444500" h="370839">
                  <a:moveTo>
                    <a:pt x="444500" y="147320"/>
                  </a:moveTo>
                  <a:lnTo>
                    <a:pt x="440689" y="147320"/>
                  </a:lnTo>
                  <a:lnTo>
                    <a:pt x="440689" y="204470"/>
                  </a:lnTo>
                  <a:lnTo>
                    <a:pt x="444500" y="204470"/>
                  </a:lnTo>
                  <a:lnTo>
                    <a:pt x="444500" y="147320"/>
                  </a:lnTo>
                  <a:close/>
                </a:path>
                <a:path w="444500" h="370839">
                  <a:moveTo>
                    <a:pt x="3809" y="204470"/>
                  </a:moveTo>
                  <a:lnTo>
                    <a:pt x="0" y="20447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204470"/>
                  </a:lnTo>
                  <a:close/>
                </a:path>
                <a:path w="444500" h="370839">
                  <a:moveTo>
                    <a:pt x="444500" y="204470"/>
                  </a:moveTo>
                  <a:lnTo>
                    <a:pt x="440689" y="204470"/>
                  </a:lnTo>
                  <a:lnTo>
                    <a:pt x="440689" y="214630"/>
                  </a:lnTo>
                  <a:lnTo>
                    <a:pt x="444500" y="214630"/>
                  </a:lnTo>
                  <a:lnTo>
                    <a:pt x="444500" y="204470"/>
                  </a:lnTo>
                  <a:close/>
                </a:path>
                <a:path w="444500" h="370839">
                  <a:moveTo>
                    <a:pt x="3809" y="214630"/>
                  </a:moveTo>
                  <a:lnTo>
                    <a:pt x="0" y="21463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214630"/>
                  </a:lnTo>
                  <a:close/>
                </a:path>
                <a:path w="444500" h="370839">
                  <a:moveTo>
                    <a:pt x="444500" y="214630"/>
                  </a:moveTo>
                  <a:lnTo>
                    <a:pt x="440689" y="214630"/>
                  </a:lnTo>
                  <a:lnTo>
                    <a:pt x="440689" y="236220"/>
                  </a:lnTo>
                  <a:lnTo>
                    <a:pt x="444500" y="236220"/>
                  </a:lnTo>
                  <a:lnTo>
                    <a:pt x="444500" y="214630"/>
                  </a:lnTo>
                  <a:close/>
                </a:path>
                <a:path w="444500" h="370839">
                  <a:moveTo>
                    <a:pt x="3809" y="236220"/>
                  </a:moveTo>
                  <a:lnTo>
                    <a:pt x="0" y="236220"/>
                  </a:lnTo>
                  <a:lnTo>
                    <a:pt x="0" y="248920"/>
                  </a:lnTo>
                  <a:lnTo>
                    <a:pt x="3809" y="248920"/>
                  </a:lnTo>
                  <a:lnTo>
                    <a:pt x="3809" y="236220"/>
                  </a:lnTo>
                  <a:close/>
                </a:path>
                <a:path w="444500" h="370839">
                  <a:moveTo>
                    <a:pt x="444500" y="236220"/>
                  </a:moveTo>
                  <a:lnTo>
                    <a:pt x="440689" y="236220"/>
                  </a:lnTo>
                  <a:lnTo>
                    <a:pt x="440689" y="248920"/>
                  </a:lnTo>
                  <a:lnTo>
                    <a:pt x="444500" y="248920"/>
                  </a:lnTo>
                  <a:lnTo>
                    <a:pt x="444500" y="236220"/>
                  </a:lnTo>
                  <a:close/>
                </a:path>
                <a:path w="444500" h="370839">
                  <a:moveTo>
                    <a:pt x="3809" y="248920"/>
                  </a:moveTo>
                  <a:lnTo>
                    <a:pt x="0" y="24892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48920"/>
                  </a:lnTo>
                  <a:close/>
                </a:path>
                <a:path w="444500" h="370839">
                  <a:moveTo>
                    <a:pt x="444500" y="248920"/>
                  </a:moveTo>
                  <a:lnTo>
                    <a:pt x="440689" y="248920"/>
                  </a:lnTo>
                  <a:lnTo>
                    <a:pt x="440689" y="267970"/>
                  </a:lnTo>
                  <a:lnTo>
                    <a:pt x="444500" y="267970"/>
                  </a:lnTo>
                  <a:lnTo>
                    <a:pt x="444500" y="248920"/>
                  </a:lnTo>
                  <a:close/>
                </a:path>
                <a:path w="444500" h="370839">
                  <a:moveTo>
                    <a:pt x="3809" y="267970"/>
                  </a:moveTo>
                  <a:lnTo>
                    <a:pt x="0" y="26797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67970"/>
                  </a:lnTo>
                  <a:close/>
                </a:path>
                <a:path w="444500" h="370839">
                  <a:moveTo>
                    <a:pt x="444500" y="267970"/>
                  </a:moveTo>
                  <a:lnTo>
                    <a:pt x="440689" y="267970"/>
                  </a:lnTo>
                  <a:lnTo>
                    <a:pt x="440689" y="274320"/>
                  </a:lnTo>
                  <a:lnTo>
                    <a:pt x="444500" y="274320"/>
                  </a:lnTo>
                  <a:lnTo>
                    <a:pt x="444500" y="267970"/>
                  </a:lnTo>
                  <a:close/>
                </a:path>
                <a:path w="444500" h="370839">
                  <a:moveTo>
                    <a:pt x="3809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74320"/>
                  </a:lnTo>
                  <a:close/>
                </a:path>
                <a:path w="444500" h="370839">
                  <a:moveTo>
                    <a:pt x="444500" y="274320"/>
                  </a:moveTo>
                  <a:lnTo>
                    <a:pt x="440689" y="274320"/>
                  </a:lnTo>
                  <a:lnTo>
                    <a:pt x="440689" y="293370"/>
                  </a:lnTo>
                  <a:lnTo>
                    <a:pt x="444500" y="293370"/>
                  </a:lnTo>
                  <a:lnTo>
                    <a:pt x="444500" y="274320"/>
                  </a:lnTo>
                  <a:close/>
                </a:path>
                <a:path w="444500" h="370839">
                  <a:moveTo>
                    <a:pt x="3809" y="293370"/>
                  </a:moveTo>
                  <a:lnTo>
                    <a:pt x="0" y="29337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3370"/>
                  </a:lnTo>
                  <a:close/>
                </a:path>
                <a:path w="444500" h="370839">
                  <a:moveTo>
                    <a:pt x="444500" y="293370"/>
                  </a:moveTo>
                  <a:lnTo>
                    <a:pt x="440689" y="293370"/>
                  </a:lnTo>
                  <a:lnTo>
                    <a:pt x="440689" y="299720"/>
                  </a:lnTo>
                  <a:lnTo>
                    <a:pt x="444500" y="299720"/>
                  </a:lnTo>
                  <a:lnTo>
                    <a:pt x="444500" y="293370"/>
                  </a:lnTo>
                  <a:close/>
                </a:path>
                <a:path w="444500" h="370839">
                  <a:moveTo>
                    <a:pt x="394969" y="369697"/>
                  </a:moveTo>
                  <a:lnTo>
                    <a:pt x="52069" y="369697"/>
                  </a:lnTo>
                  <a:lnTo>
                    <a:pt x="52069" y="370840"/>
                  </a:lnTo>
                  <a:lnTo>
                    <a:pt x="394969" y="370840"/>
                  </a:lnTo>
                  <a:lnTo>
                    <a:pt x="394969" y="369697"/>
                  </a:lnTo>
                  <a:close/>
                </a:path>
                <a:path w="444500" h="370839">
                  <a:moveTo>
                    <a:pt x="396239" y="368427"/>
                  </a:moveTo>
                  <a:lnTo>
                    <a:pt x="49529" y="368427"/>
                  </a:lnTo>
                  <a:lnTo>
                    <a:pt x="49529" y="369697"/>
                  </a:lnTo>
                  <a:lnTo>
                    <a:pt x="396239" y="369697"/>
                  </a:lnTo>
                  <a:lnTo>
                    <a:pt x="396239" y="368427"/>
                  </a:lnTo>
                  <a:close/>
                </a:path>
                <a:path w="444500" h="370839">
                  <a:moveTo>
                    <a:pt x="398780" y="367157"/>
                  </a:moveTo>
                  <a:lnTo>
                    <a:pt x="48259" y="367157"/>
                  </a:lnTo>
                  <a:lnTo>
                    <a:pt x="48259" y="368427"/>
                  </a:lnTo>
                  <a:lnTo>
                    <a:pt x="398780" y="368427"/>
                  </a:lnTo>
                  <a:lnTo>
                    <a:pt x="398780" y="367157"/>
                  </a:lnTo>
                  <a:close/>
                </a:path>
                <a:path w="444500" h="370839">
                  <a:moveTo>
                    <a:pt x="3809" y="299974"/>
                  </a:moveTo>
                  <a:lnTo>
                    <a:pt x="0" y="299974"/>
                  </a:lnTo>
                  <a:lnTo>
                    <a:pt x="0" y="323977"/>
                  </a:lnTo>
                  <a:lnTo>
                    <a:pt x="1269" y="323977"/>
                  </a:lnTo>
                  <a:lnTo>
                    <a:pt x="1269" y="325247"/>
                  </a:lnTo>
                  <a:lnTo>
                    <a:pt x="2539" y="325247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299974"/>
                  </a:lnTo>
                  <a:close/>
                </a:path>
                <a:path w="444500" h="370839">
                  <a:moveTo>
                    <a:pt x="444500" y="299974"/>
                  </a:moveTo>
                  <a:lnTo>
                    <a:pt x="440689" y="299974"/>
                  </a:lnTo>
                  <a:lnTo>
                    <a:pt x="440689" y="326390"/>
                  </a:lnTo>
                  <a:lnTo>
                    <a:pt x="441959" y="326390"/>
                  </a:lnTo>
                  <a:lnTo>
                    <a:pt x="441959" y="325247"/>
                  </a:lnTo>
                  <a:lnTo>
                    <a:pt x="443230" y="325247"/>
                  </a:lnTo>
                  <a:lnTo>
                    <a:pt x="443230" y="323977"/>
                  </a:lnTo>
                  <a:lnTo>
                    <a:pt x="444500" y="323977"/>
                  </a:lnTo>
                  <a:lnTo>
                    <a:pt x="444500" y="299974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507490" y="190627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19">
                  <a:moveTo>
                    <a:pt x="3809" y="66167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6167"/>
                  </a:lnTo>
                  <a:close/>
                </a:path>
                <a:path w="436880" h="363219">
                  <a:moveTo>
                    <a:pt x="436879" y="66167"/>
                  </a:moveTo>
                  <a:lnTo>
                    <a:pt x="433070" y="66167"/>
                  </a:lnTo>
                  <a:lnTo>
                    <a:pt x="433070" y="67310"/>
                  </a:lnTo>
                  <a:lnTo>
                    <a:pt x="436879" y="67310"/>
                  </a:lnTo>
                  <a:lnTo>
                    <a:pt x="436879" y="66167"/>
                  </a:lnTo>
                  <a:close/>
                </a:path>
                <a:path w="436880" h="363219">
                  <a:moveTo>
                    <a:pt x="3809" y="59817"/>
                  </a:moveTo>
                  <a:lnTo>
                    <a:pt x="0" y="59817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817"/>
                  </a:lnTo>
                  <a:close/>
                </a:path>
                <a:path w="436880" h="363219">
                  <a:moveTo>
                    <a:pt x="436879" y="59817"/>
                  </a:moveTo>
                  <a:lnTo>
                    <a:pt x="433070" y="59817"/>
                  </a:lnTo>
                  <a:lnTo>
                    <a:pt x="433070" y="66039"/>
                  </a:lnTo>
                  <a:lnTo>
                    <a:pt x="436879" y="66039"/>
                  </a:lnTo>
                  <a:lnTo>
                    <a:pt x="436879" y="59817"/>
                  </a:lnTo>
                  <a:close/>
                </a:path>
                <a:path w="436880" h="363219">
                  <a:moveTo>
                    <a:pt x="3809" y="50926"/>
                  </a:moveTo>
                  <a:lnTo>
                    <a:pt x="0" y="50926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0926"/>
                  </a:lnTo>
                  <a:close/>
                </a:path>
                <a:path w="436880" h="363219">
                  <a:moveTo>
                    <a:pt x="436879" y="50926"/>
                  </a:moveTo>
                  <a:lnTo>
                    <a:pt x="433070" y="50926"/>
                  </a:lnTo>
                  <a:lnTo>
                    <a:pt x="433070" y="59689"/>
                  </a:lnTo>
                  <a:lnTo>
                    <a:pt x="436879" y="59689"/>
                  </a:lnTo>
                  <a:lnTo>
                    <a:pt x="436879" y="50926"/>
                  </a:lnTo>
                  <a:close/>
                </a:path>
                <a:path w="436880" h="363219">
                  <a:moveTo>
                    <a:pt x="3809" y="47117"/>
                  </a:moveTo>
                  <a:lnTo>
                    <a:pt x="0" y="47117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7117"/>
                  </a:lnTo>
                  <a:close/>
                </a:path>
                <a:path w="436880" h="363219">
                  <a:moveTo>
                    <a:pt x="436879" y="47117"/>
                  </a:moveTo>
                  <a:lnTo>
                    <a:pt x="433070" y="47117"/>
                  </a:lnTo>
                  <a:lnTo>
                    <a:pt x="433070" y="50800"/>
                  </a:lnTo>
                  <a:lnTo>
                    <a:pt x="436879" y="50800"/>
                  </a:lnTo>
                  <a:lnTo>
                    <a:pt x="436879" y="47117"/>
                  </a:lnTo>
                  <a:close/>
                </a:path>
                <a:path w="436880" h="363219">
                  <a:moveTo>
                    <a:pt x="3809" y="44576"/>
                  </a:moveTo>
                  <a:lnTo>
                    <a:pt x="0" y="44576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4576"/>
                  </a:lnTo>
                  <a:close/>
                </a:path>
                <a:path w="436880" h="363219">
                  <a:moveTo>
                    <a:pt x="436879" y="44576"/>
                  </a:moveTo>
                  <a:lnTo>
                    <a:pt x="433070" y="44576"/>
                  </a:lnTo>
                  <a:lnTo>
                    <a:pt x="433070" y="46989"/>
                  </a:lnTo>
                  <a:lnTo>
                    <a:pt x="436879" y="46989"/>
                  </a:lnTo>
                  <a:lnTo>
                    <a:pt x="436879" y="44576"/>
                  </a:lnTo>
                  <a:close/>
                </a:path>
                <a:path w="436880" h="363219">
                  <a:moveTo>
                    <a:pt x="1269" y="40639"/>
                  </a:moveTo>
                  <a:lnTo>
                    <a:pt x="0" y="40639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40894"/>
                  </a:lnTo>
                  <a:lnTo>
                    <a:pt x="1269" y="40894"/>
                  </a:lnTo>
                  <a:lnTo>
                    <a:pt x="1269" y="40639"/>
                  </a:lnTo>
                  <a:close/>
                </a:path>
                <a:path w="436880" h="363219">
                  <a:moveTo>
                    <a:pt x="436879" y="40639"/>
                  </a:moveTo>
                  <a:lnTo>
                    <a:pt x="435609" y="40639"/>
                  </a:lnTo>
                  <a:lnTo>
                    <a:pt x="435609" y="40894"/>
                  </a:lnTo>
                  <a:lnTo>
                    <a:pt x="433070" y="40894"/>
                  </a:lnTo>
                  <a:lnTo>
                    <a:pt x="433070" y="44450"/>
                  </a:lnTo>
                  <a:lnTo>
                    <a:pt x="436879" y="44450"/>
                  </a:lnTo>
                  <a:lnTo>
                    <a:pt x="436879" y="40639"/>
                  </a:lnTo>
                  <a:close/>
                </a:path>
                <a:path w="436880" h="363219">
                  <a:moveTo>
                    <a:pt x="3809" y="38100"/>
                  </a:moveTo>
                  <a:lnTo>
                    <a:pt x="2540" y="38100"/>
                  </a:lnTo>
                  <a:lnTo>
                    <a:pt x="2540" y="39624"/>
                  </a:lnTo>
                  <a:lnTo>
                    <a:pt x="1269" y="39624"/>
                  </a:lnTo>
                  <a:lnTo>
                    <a:pt x="1269" y="40639"/>
                  </a:lnTo>
                  <a:lnTo>
                    <a:pt x="3809" y="40639"/>
                  </a:lnTo>
                  <a:lnTo>
                    <a:pt x="3809" y="38100"/>
                  </a:lnTo>
                  <a:close/>
                </a:path>
                <a:path w="436880" h="363219">
                  <a:moveTo>
                    <a:pt x="434340" y="38100"/>
                  </a:moveTo>
                  <a:lnTo>
                    <a:pt x="433070" y="38100"/>
                  </a:lnTo>
                  <a:lnTo>
                    <a:pt x="433070" y="40639"/>
                  </a:lnTo>
                  <a:lnTo>
                    <a:pt x="435609" y="40639"/>
                  </a:lnTo>
                  <a:lnTo>
                    <a:pt x="435609" y="39624"/>
                  </a:lnTo>
                  <a:lnTo>
                    <a:pt x="434340" y="39624"/>
                  </a:lnTo>
                  <a:lnTo>
                    <a:pt x="434340" y="38100"/>
                  </a:lnTo>
                  <a:close/>
                </a:path>
                <a:path w="436880" h="363219">
                  <a:moveTo>
                    <a:pt x="43179" y="2539"/>
                  </a:moveTo>
                  <a:lnTo>
                    <a:pt x="41909" y="2539"/>
                  </a:lnTo>
                  <a:lnTo>
                    <a:pt x="41909" y="3937"/>
                  </a:lnTo>
                  <a:lnTo>
                    <a:pt x="394970" y="3937"/>
                  </a:lnTo>
                  <a:lnTo>
                    <a:pt x="394970" y="2794"/>
                  </a:lnTo>
                  <a:lnTo>
                    <a:pt x="43179" y="2794"/>
                  </a:lnTo>
                  <a:lnTo>
                    <a:pt x="43179" y="2539"/>
                  </a:lnTo>
                  <a:close/>
                </a:path>
                <a:path w="436880" h="363219">
                  <a:moveTo>
                    <a:pt x="394970" y="2539"/>
                  </a:moveTo>
                  <a:lnTo>
                    <a:pt x="393699" y="2539"/>
                  </a:lnTo>
                  <a:lnTo>
                    <a:pt x="393699" y="2794"/>
                  </a:lnTo>
                  <a:lnTo>
                    <a:pt x="394970" y="2794"/>
                  </a:lnTo>
                  <a:lnTo>
                    <a:pt x="394970" y="2539"/>
                  </a:lnTo>
                  <a:close/>
                </a:path>
                <a:path w="436880" h="363219">
                  <a:moveTo>
                    <a:pt x="393699" y="1524"/>
                  </a:moveTo>
                  <a:lnTo>
                    <a:pt x="43179" y="1524"/>
                  </a:lnTo>
                  <a:lnTo>
                    <a:pt x="43179" y="2539"/>
                  </a:lnTo>
                  <a:lnTo>
                    <a:pt x="393699" y="2539"/>
                  </a:lnTo>
                  <a:lnTo>
                    <a:pt x="393699" y="1524"/>
                  </a:lnTo>
                  <a:close/>
                </a:path>
                <a:path w="436880" h="363219">
                  <a:moveTo>
                    <a:pt x="392429" y="0"/>
                  </a:moveTo>
                  <a:lnTo>
                    <a:pt x="389890" y="0"/>
                  </a:lnTo>
                  <a:lnTo>
                    <a:pt x="45719" y="126"/>
                  </a:lnTo>
                  <a:lnTo>
                    <a:pt x="45719" y="1524"/>
                  </a:lnTo>
                  <a:lnTo>
                    <a:pt x="392429" y="1524"/>
                  </a:lnTo>
                  <a:lnTo>
                    <a:pt x="392429" y="0"/>
                  </a:lnTo>
                  <a:close/>
                </a:path>
                <a:path w="436880" h="363219">
                  <a:moveTo>
                    <a:pt x="380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7310"/>
                  </a:lnTo>
                  <a:close/>
                </a:path>
                <a:path w="436880" h="363219">
                  <a:moveTo>
                    <a:pt x="436879" y="67310"/>
                  </a:moveTo>
                  <a:lnTo>
                    <a:pt x="433070" y="67310"/>
                  </a:lnTo>
                  <a:lnTo>
                    <a:pt x="433070" y="73660"/>
                  </a:lnTo>
                  <a:lnTo>
                    <a:pt x="436879" y="73660"/>
                  </a:lnTo>
                  <a:lnTo>
                    <a:pt x="436879" y="67310"/>
                  </a:lnTo>
                  <a:close/>
                </a:path>
                <a:path w="436880" h="363219">
                  <a:moveTo>
                    <a:pt x="3809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73660"/>
                  </a:lnTo>
                  <a:close/>
                </a:path>
                <a:path w="436880" h="363219">
                  <a:moveTo>
                    <a:pt x="436879" y="73660"/>
                  </a:moveTo>
                  <a:lnTo>
                    <a:pt x="433070" y="73660"/>
                  </a:lnTo>
                  <a:lnTo>
                    <a:pt x="433070" y="92710"/>
                  </a:lnTo>
                  <a:lnTo>
                    <a:pt x="436879" y="92710"/>
                  </a:lnTo>
                  <a:lnTo>
                    <a:pt x="436879" y="73660"/>
                  </a:lnTo>
                  <a:close/>
                </a:path>
                <a:path w="436880" h="363219">
                  <a:moveTo>
                    <a:pt x="380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2710"/>
                  </a:lnTo>
                  <a:close/>
                </a:path>
                <a:path w="436880" h="363219">
                  <a:moveTo>
                    <a:pt x="436879" y="92710"/>
                  </a:moveTo>
                  <a:lnTo>
                    <a:pt x="433070" y="92710"/>
                  </a:lnTo>
                  <a:lnTo>
                    <a:pt x="433070" y="99060"/>
                  </a:lnTo>
                  <a:lnTo>
                    <a:pt x="436879" y="99060"/>
                  </a:lnTo>
                  <a:lnTo>
                    <a:pt x="436879" y="92710"/>
                  </a:lnTo>
                  <a:close/>
                </a:path>
                <a:path w="436880" h="363219">
                  <a:moveTo>
                    <a:pt x="3809" y="99060"/>
                  </a:moveTo>
                  <a:lnTo>
                    <a:pt x="0" y="99060"/>
                  </a:lnTo>
                  <a:lnTo>
                    <a:pt x="0" y="128270"/>
                  </a:lnTo>
                  <a:lnTo>
                    <a:pt x="3809" y="128270"/>
                  </a:lnTo>
                  <a:lnTo>
                    <a:pt x="3809" y="99060"/>
                  </a:lnTo>
                  <a:close/>
                </a:path>
                <a:path w="436880" h="363219">
                  <a:moveTo>
                    <a:pt x="436879" y="99060"/>
                  </a:moveTo>
                  <a:lnTo>
                    <a:pt x="433070" y="99060"/>
                  </a:lnTo>
                  <a:lnTo>
                    <a:pt x="433070" y="128270"/>
                  </a:lnTo>
                  <a:lnTo>
                    <a:pt x="436879" y="128270"/>
                  </a:lnTo>
                  <a:lnTo>
                    <a:pt x="436879" y="99060"/>
                  </a:lnTo>
                  <a:close/>
                </a:path>
                <a:path w="436880" h="363219">
                  <a:moveTo>
                    <a:pt x="3809" y="128270"/>
                  </a:moveTo>
                  <a:lnTo>
                    <a:pt x="0" y="128270"/>
                  </a:lnTo>
                  <a:lnTo>
                    <a:pt x="0" y="143510"/>
                  </a:lnTo>
                  <a:lnTo>
                    <a:pt x="3809" y="143510"/>
                  </a:lnTo>
                  <a:lnTo>
                    <a:pt x="3809" y="128270"/>
                  </a:lnTo>
                  <a:close/>
                </a:path>
                <a:path w="436880" h="363219">
                  <a:moveTo>
                    <a:pt x="436879" y="128270"/>
                  </a:moveTo>
                  <a:lnTo>
                    <a:pt x="433070" y="128270"/>
                  </a:lnTo>
                  <a:lnTo>
                    <a:pt x="433070" y="143510"/>
                  </a:lnTo>
                  <a:lnTo>
                    <a:pt x="436879" y="143510"/>
                  </a:lnTo>
                  <a:lnTo>
                    <a:pt x="436879" y="128270"/>
                  </a:lnTo>
                  <a:close/>
                </a:path>
                <a:path w="436880" h="363219">
                  <a:moveTo>
                    <a:pt x="3809" y="143510"/>
                  </a:moveTo>
                  <a:lnTo>
                    <a:pt x="0" y="14351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43510"/>
                  </a:lnTo>
                  <a:close/>
                </a:path>
                <a:path w="436880" h="363219">
                  <a:moveTo>
                    <a:pt x="436879" y="143510"/>
                  </a:moveTo>
                  <a:lnTo>
                    <a:pt x="433070" y="143510"/>
                  </a:lnTo>
                  <a:lnTo>
                    <a:pt x="433070" y="200660"/>
                  </a:lnTo>
                  <a:lnTo>
                    <a:pt x="436879" y="200660"/>
                  </a:lnTo>
                  <a:lnTo>
                    <a:pt x="436879" y="143510"/>
                  </a:lnTo>
                  <a:close/>
                </a:path>
                <a:path w="436880" h="363219">
                  <a:moveTo>
                    <a:pt x="3809" y="200660"/>
                  </a:moveTo>
                  <a:lnTo>
                    <a:pt x="0" y="200660"/>
                  </a:lnTo>
                  <a:lnTo>
                    <a:pt x="0" y="210820"/>
                  </a:lnTo>
                  <a:lnTo>
                    <a:pt x="3809" y="210820"/>
                  </a:lnTo>
                  <a:lnTo>
                    <a:pt x="3809" y="200660"/>
                  </a:lnTo>
                  <a:close/>
                </a:path>
                <a:path w="436880" h="363219">
                  <a:moveTo>
                    <a:pt x="436879" y="200660"/>
                  </a:moveTo>
                  <a:lnTo>
                    <a:pt x="433070" y="200660"/>
                  </a:lnTo>
                  <a:lnTo>
                    <a:pt x="433070" y="210820"/>
                  </a:lnTo>
                  <a:lnTo>
                    <a:pt x="436879" y="210820"/>
                  </a:lnTo>
                  <a:lnTo>
                    <a:pt x="436879" y="200660"/>
                  </a:lnTo>
                  <a:close/>
                </a:path>
                <a:path w="436880" h="363219">
                  <a:moveTo>
                    <a:pt x="3809" y="210820"/>
                  </a:moveTo>
                  <a:lnTo>
                    <a:pt x="0" y="21082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10820"/>
                  </a:lnTo>
                  <a:close/>
                </a:path>
                <a:path w="436880" h="363219">
                  <a:moveTo>
                    <a:pt x="436879" y="210820"/>
                  </a:moveTo>
                  <a:lnTo>
                    <a:pt x="433070" y="210820"/>
                  </a:lnTo>
                  <a:lnTo>
                    <a:pt x="433070" y="232410"/>
                  </a:lnTo>
                  <a:lnTo>
                    <a:pt x="436879" y="232410"/>
                  </a:lnTo>
                  <a:lnTo>
                    <a:pt x="436879" y="210820"/>
                  </a:lnTo>
                  <a:close/>
                </a:path>
                <a:path w="436880" h="363219">
                  <a:moveTo>
                    <a:pt x="3809" y="232410"/>
                  </a:moveTo>
                  <a:lnTo>
                    <a:pt x="0" y="23241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2410"/>
                  </a:lnTo>
                  <a:close/>
                </a:path>
                <a:path w="436880" h="363219">
                  <a:moveTo>
                    <a:pt x="436879" y="232410"/>
                  </a:moveTo>
                  <a:lnTo>
                    <a:pt x="433070" y="232410"/>
                  </a:lnTo>
                  <a:lnTo>
                    <a:pt x="433070" y="245110"/>
                  </a:lnTo>
                  <a:lnTo>
                    <a:pt x="436879" y="245110"/>
                  </a:lnTo>
                  <a:lnTo>
                    <a:pt x="436879" y="232410"/>
                  </a:lnTo>
                  <a:close/>
                </a:path>
                <a:path w="436880" h="363219">
                  <a:moveTo>
                    <a:pt x="3809" y="245110"/>
                  </a:moveTo>
                  <a:lnTo>
                    <a:pt x="0" y="2451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45110"/>
                  </a:lnTo>
                  <a:close/>
                </a:path>
                <a:path w="436880" h="363219">
                  <a:moveTo>
                    <a:pt x="436879" y="245110"/>
                  </a:moveTo>
                  <a:lnTo>
                    <a:pt x="433070" y="245110"/>
                  </a:lnTo>
                  <a:lnTo>
                    <a:pt x="433070" y="264160"/>
                  </a:lnTo>
                  <a:lnTo>
                    <a:pt x="436879" y="264160"/>
                  </a:lnTo>
                  <a:lnTo>
                    <a:pt x="436879" y="245110"/>
                  </a:lnTo>
                  <a:close/>
                </a:path>
                <a:path w="436880" h="363219">
                  <a:moveTo>
                    <a:pt x="380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4160"/>
                  </a:lnTo>
                  <a:close/>
                </a:path>
                <a:path w="436880" h="363219">
                  <a:moveTo>
                    <a:pt x="436879" y="264160"/>
                  </a:moveTo>
                  <a:lnTo>
                    <a:pt x="433070" y="264160"/>
                  </a:lnTo>
                  <a:lnTo>
                    <a:pt x="433070" y="270510"/>
                  </a:lnTo>
                  <a:lnTo>
                    <a:pt x="436879" y="270510"/>
                  </a:lnTo>
                  <a:lnTo>
                    <a:pt x="436879" y="264160"/>
                  </a:lnTo>
                  <a:close/>
                </a:path>
                <a:path w="436880" h="363219">
                  <a:moveTo>
                    <a:pt x="3809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70510"/>
                  </a:lnTo>
                  <a:close/>
                </a:path>
                <a:path w="436880" h="363219">
                  <a:moveTo>
                    <a:pt x="436879" y="270510"/>
                  </a:moveTo>
                  <a:lnTo>
                    <a:pt x="433070" y="270510"/>
                  </a:lnTo>
                  <a:lnTo>
                    <a:pt x="433070" y="289560"/>
                  </a:lnTo>
                  <a:lnTo>
                    <a:pt x="436879" y="289560"/>
                  </a:lnTo>
                  <a:lnTo>
                    <a:pt x="436879" y="270510"/>
                  </a:lnTo>
                  <a:close/>
                </a:path>
                <a:path w="436880" h="363219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560"/>
                  </a:lnTo>
                  <a:close/>
                </a:path>
                <a:path w="436880" h="363219">
                  <a:moveTo>
                    <a:pt x="436879" y="289560"/>
                  </a:moveTo>
                  <a:lnTo>
                    <a:pt x="433070" y="289560"/>
                  </a:lnTo>
                  <a:lnTo>
                    <a:pt x="433070" y="295910"/>
                  </a:lnTo>
                  <a:lnTo>
                    <a:pt x="436879" y="295910"/>
                  </a:lnTo>
                  <a:lnTo>
                    <a:pt x="436879" y="289560"/>
                  </a:lnTo>
                  <a:close/>
                </a:path>
                <a:path w="436880" h="363219">
                  <a:moveTo>
                    <a:pt x="396240" y="361950"/>
                  </a:moveTo>
                  <a:lnTo>
                    <a:pt x="43179" y="361950"/>
                  </a:lnTo>
                  <a:lnTo>
                    <a:pt x="43179" y="363220"/>
                  </a:lnTo>
                  <a:lnTo>
                    <a:pt x="396240" y="363220"/>
                  </a:lnTo>
                  <a:lnTo>
                    <a:pt x="396240" y="361950"/>
                  </a:lnTo>
                  <a:close/>
                </a:path>
                <a:path w="436880" h="363219">
                  <a:moveTo>
                    <a:pt x="397509" y="360680"/>
                  </a:moveTo>
                  <a:lnTo>
                    <a:pt x="40640" y="360680"/>
                  </a:lnTo>
                  <a:lnTo>
                    <a:pt x="40640" y="361950"/>
                  </a:lnTo>
                  <a:lnTo>
                    <a:pt x="397509" y="361950"/>
                  </a:lnTo>
                  <a:lnTo>
                    <a:pt x="397509" y="360680"/>
                  </a:lnTo>
                  <a:close/>
                </a:path>
                <a:path w="436880" h="363219">
                  <a:moveTo>
                    <a:pt x="400049" y="359410"/>
                  </a:moveTo>
                  <a:lnTo>
                    <a:pt x="39369" y="359410"/>
                  </a:lnTo>
                  <a:lnTo>
                    <a:pt x="39369" y="360680"/>
                  </a:lnTo>
                  <a:lnTo>
                    <a:pt x="400049" y="360680"/>
                  </a:lnTo>
                  <a:lnTo>
                    <a:pt x="400049" y="359410"/>
                  </a:lnTo>
                  <a:close/>
                </a:path>
                <a:path w="436880" h="363219">
                  <a:moveTo>
                    <a:pt x="436879" y="296037"/>
                  </a:moveTo>
                  <a:lnTo>
                    <a:pt x="433070" y="296037"/>
                  </a:lnTo>
                  <a:lnTo>
                    <a:pt x="433070" y="327660"/>
                  </a:lnTo>
                  <a:lnTo>
                    <a:pt x="434340" y="327660"/>
                  </a:lnTo>
                  <a:lnTo>
                    <a:pt x="434340" y="326390"/>
                  </a:lnTo>
                  <a:lnTo>
                    <a:pt x="435609" y="326390"/>
                  </a:lnTo>
                  <a:lnTo>
                    <a:pt x="435609" y="325120"/>
                  </a:lnTo>
                  <a:lnTo>
                    <a:pt x="436879" y="325120"/>
                  </a:lnTo>
                  <a:lnTo>
                    <a:pt x="436879" y="296037"/>
                  </a:lnTo>
                  <a:close/>
                </a:path>
                <a:path w="436880" h="363219">
                  <a:moveTo>
                    <a:pt x="3809" y="296037"/>
                  </a:moveTo>
                  <a:lnTo>
                    <a:pt x="0" y="296037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09" y="326390"/>
                  </a:lnTo>
                  <a:lnTo>
                    <a:pt x="3809" y="296037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511299" y="1910207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809" y="62230"/>
                  </a:moveTo>
                  <a:lnTo>
                    <a:pt x="0" y="62230"/>
                  </a:lnTo>
                  <a:lnTo>
                    <a:pt x="0" y="63373"/>
                  </a:lnTo>
                  <a:lnTo>
                    <a:pt x="3809" y="63373"/>
                  </a:lnTo>
                  <a:lnTo>
                    <a:pt x="3809" y="62230"/>
                  </a:lnTo>
                  <a:close/>
                </a:path>
                <a:path w="429260" h="355600">
                  <a:moveTo>
                    <a:pt x="429260" y="62230"/>
                  </a:moveTo>
                  <a:lnTo>
                    <a:pt x="425450" y="62230"/>
                  </a:lnTo>
                  <a:lnTo>
                    <a:pt x="425450" y="63373"/>
                  </a:lnTo>
                  <a:lnTo>
                    <a:pt x="429260" y="63373"/>
                  </a:lnTo>
                  <a:lnTo>
                    <a:pt x="429260" y="62230"/>
                  </a:lnTo>
                  <a:close/>
                </a:path>
                <a:path w="429260" h="355600">
                  <a:moveTo>
                    <a:pt x="3809" y="55880"/>
                  </a:moveTo>
                  <a:lnTo>
                    <a:pt x="0" y="55880"/>
                  </a:lnTo>
                  <a:lnTo>
                    <a:pt x="0" y="62102"/>
                  </a:lnTo>
                  <a:lnTo>
                    <a:pt x="3809" y="62102"/>
                  </a:lnTo>
                  <a:lnTo>
                    <a:pt x="3809" y="55880"/>
                  </a:lnTo>
                  <a:close/>
                </a:path>
                <a:path w="429260" h="355600">
                  <a:moveTo>
                    <a:pt x="429260" y="55880"/>
                  </a:moveTo>
                  <a:lnTo>
                    <a:pt x="425450" y="55880"/>
                  </a:lnTo>
                  <a:lnTo>
                    <a:pt x="425450" y="62102"/>
                  </a:lnTo>
                  <a:lnTo>
                    <a:pt x="429260" y="62102"/>
                  </a:lnTo>
                  <a:lnTo>
                    <a:pt x="429260" y="55880"/>
                  </a:lnTo>
                  <a:close/>
                </a:path>
                <a:path w="429260" h="355600">
                  <a:moveTo>
                    <a:pt x="3809" y="46989"/>
                  </a:moveTo>
                  <a:lnTo>
                    <a:pt x="0" y="46989"/>
                  </a:lnTo>
                  <a:lnTo>
                    <a:pt x="0" y="55752"/>
                  </a:lnTo>
                  <a:lnTo>
                    <a:pt x="3809" y="55752"/>
                  </a:lnTo>
                  <a:lnTo>
                    <a:pt x="3809" y="46989"/>
                  </a:lnTo>
                  <a:close/>
                </a:path>
                <a:path w="429260" h="355600">
                  <a:moveTo>
                    <a:pt x="429260" y="46989"/>
                  </a:moveTo>
                  <a:lnTo>
                    <a:pt x="425450" y="46989"/>
                  </a:lnTo>
                  <a:lnTo>
                    <a:pt x="425450" y="55752"/>
                  </a:lnTo>
                  <a:lnTo>
                    <a:pt x="429260" y="55752"/>
                  </a:lnTo>
                  <a:lnTo>
                    <a:pt x="429260" y="46989"/>
                  </a:lnTo>
                  <a:close/>
                </a:path>
                <a:path w="429260" h="355600">
                  <a:moveTo>
                    <a:pt x="3809" y="43180"/>
                  </a:moveTo>
                  <a:lnTo>
                    <a:pt x="0" y="43180"/>
                  </a:lnTo>
                  <a:lnTo>
                    <a:pt x="0" y="46862"/>
                  </a:lnTo>
                  <a:lnTo>
                    <a:pt x="3809" y="46862"/>
                  </a:lnTo>
                  <a:lnTo>
                    <a:pt x="3809" y="43180"/>
                  </a:lnTo>
                  <a:close/>
                </a:path>
                <a:path w="429260" h="355600">
                  <a:moveTo>
                    <a:pt x="429260" y="43180"/>
                  </a:moveTo>
                  <a:lnTo>
                    <a:pt x="425450" y="43180"/>
                  </a:lnTo>
                  <a:lnTo>
                    <a:pt x="425450" y="46862"/>
                  </a:lnTo>
                  <a:lnTo>
                    <a:pt x="429260" y="46862"/>
                  </a:lnTo>
                  <a:lnTo>
                    <a:pt x="429260" y="43180"/>
                  </a:lnTo>
                  <a:close/>
                </a:path>
                <a:path w="429260" h="355600">
                  <a:moveTo>
                    <a:pt x="3809" y="40639"/>
                  </a:moveTo>
                  <a:lnTo>
                    <a:pt x="0" y="40639"/>
                  </a:lnTo>
                  <a:lnTo>
                    <a:pt x="0" y="43052"/>
                  </a:lnTo>
                  <a:lnTo>
                    <a:pt x="3809" y="43052"/>
                  </a:lnTo>
                  <a:lnTo>
                    <a:pt x="3809" y="40639"/>
                  </a:lnTo>
                  <a:close/>
                </a:path>
                <a:path w="429260" h="355600">
                  <a:moveTo>
                    <a:pt x="429260" y="40639"/>
                  </a:moveTo>
                  <a:lnTo>
                    <a:pt x="425450" y="40639"/>
                  </a:lnTo>
                  <a:lnTo>
                    <a:pt x="425450" y="43052"/>
                  </a:lnTo>
                  <a:lnTo>
                    <a:pt x="429260" y="43052"/>
                  </a:lnTo>
                  <a:lnTo>
                    <a:pt x="429260" y="40639"/>
                  </a:lnTo>
                  <a:close/>
                </a:path>
                <a:path w="429260" h="355600">
                  <a:moveTo>
                    <a:pt x="3809" y="36830"/>
                  </a:moveTo>
                  <a:lnTo>
                    <a:pt x="0" y="36830"/>
                  </a:lnTo>
                  <a:lnTo>
                    <a:pt x="0" y="40512"/>
                  </a:lnTo>
                  <a:lnTo>
                    <a:pt x="3809" y="40512"/>
                  </a:lnTo>
                  <a:lnTo>
                    <a:pt x="3809" y="36830"/>
                  </a:lnTo>
                  <a:close/>
                </a:path>
                <a:path w="429260" h="355600">
                  <a:moveTo>
                    <a:pt x="429260" y="36830"/>
                  </a:moveTo>
                  <a:lnTo>
                    <a:pt x="425450" y="36830"/>
                  </a:lnTo>
                  <a:lnTo>
                    <a:pt x="425450" y="40512"/>
                  </a:lnTo>
                  <a:lnTo>
                    <a:pt x="429260" y="40512"/>
                  </a:lnTo>
                  <a:lnTo>
                    <a:pt x="429260" y="36830"/>
                  </a:lnTo>
                  <a:close/>
                </a:path>
                <a:path w="429260" h="355600">
                  <a:moveTo>
                    <a:pt x="3809" y="34416"/>
                  </a:moveTo>
                  <a:lnTo>
                    <a:pt x="0" y="34416"/>
                  </a:lnTo>
                  <a:lnTo>
                    <a:pt x="0" y="36702"/>
                  </a:lnTo>
                  <a:lnTo>
                    <a:pt x="3809" y="36702"/>
                  </a:lnTo>
                  <a:lnTo>
                    <a:pt x="3809" y="34416"/>
                  </a:lnTo>
                  <a:close/>
                </a:path>
                <a:path w="429260" h="355600">
                  <a:moveTo>
                    <a:pt x="429260" y="34416"/>
                  </a:moveTo>
                  <a:lnTo>
                    <a:pt x="425450" y="34416"/>
                  </a:lnTo>
                  <a:lnTo>
                    <a:pt x="425450" y="36702"/>
                  </a:lnTo>
                  <a:lnTo>
                    <a:pt x="429260" y="36702"/>
                  </a:lnTo>
                  <a:lnTo>
                    <a:pt x="429260" y="34416"/>
                  </a:lnTo>
                  <a:close/>
                </a:path>
                <a:path w="429260" h="355600">
                  <a:moveTo>
                    <a:pt x="2540" y="30352"/>
                  </a:moveTo>
                  <a:lnTo>
                    <a:pt x="1269" y="30352"/>
                  </a:lnTo>
                  <a:lnTo>
                    <a:pt x="1269" y="33147"/>
                  </a:lnTo>
                  <a:lnTo>
                    <a:pt x="0" y="33147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0606"/>
                  </a:lnTo>
                  <a:lnTo>
                    <a:pt x="2540" y="30606"/>
                  </a:lnTo>
                  <a:lnTo>
                    <a:pt x="2540" y="30352"/>
                  </a:lnTo>
                  <a:close/>
                </a:path>
                <a:path w="429260" h="355600">
                  <a:moveTo>
                    <a:pt x="427989" y="30352"/>
                  </a:moveTo>
                  <a:lnTo>
                    <a:pt x="426719" y="30352"/>
                  </a:lnTo>
                  <a:lnTo>
                    <a:pt x="426719" y="30606"/>
                  </a:lnTo>
                  <a:lnTo>
                    <a:pt x="425450" y="30606"/>
                  </a:lnTo>
                  <a:lnTo>
                    <a:pt x="425450" y="34289"/>
                  </a:lnTo>
                  <a:lnTo>
                    <a:pt x="429260" y="34289"/>
                  </a:lnTo>
                  <a:lnTo>
                    <a:pt x="429260" y="31750"/>
                  </a:lnTo>
                  <a:lnTo>
                    <a:pt x="427989" y="31750"/>
                  </a:lnTo>
                  <a:lnTo>
                    <a:pt x="427989" y="30352"/>
                  </a:lnTo>
                  <a:close/>
                </a:path>
                <a:path w="429260" h="355600">
                  <a:moveTo>
                    <a:pt x="3809" y="29337"/>
                  </a:moveTo>
                  <a:lnTo>
                    <a:pt x="2540" y="29337"/>
                  </a:lnTo>
                  <a:lnTo>
                    <a:pt x="2540" y="30352"/>
                  </a:lnTo>
                  <a:lnTo>
                    <a:pt x="3809" y="30352"/>
                  </a:lnTo>
                  <a:lnTo>
                    <a:pt x="3809" y="29337"/>
                  </a:lnTo>
                  <a:close/>
                </a:path>
                <a:path w="429260" h="355600">
                  <a:moveTo>
                    <a:pt x="426719" y="29337"/>
                  </a:moveTo>
                  <a:lnTo>
                    <a:pt x="425450" y="29337"/>
                  </a:lnTo>
                  <a:lnTo>
                    <a:pt x="425450" y="30352"/>
                  </a:lnTo>
                  <a:lnTo>
                    <a:pt x="426719" y="30352"/>
                  </a:lnTo>
                  <a:lnTo>
                    <a:pt x="426719" y="29337"/>
                  </a:lnTo>
                  <a:close/>
                </a:path>
                <a:path w="429260" h="355600">
                  <a:moveTo>
                    <a:pt x="34290" y="2539"/>
                  </a:moveTo>
                  <a:lnTo>
                    <a:pt x="33019" y="2539"/>
                  </a:lnTo>
                  <a:lnTo>
                    <a:pt x="33019" y="3810"/>
                  </a:lnTo>
                  <a:lnTo>
                    <a:pt x="396239" y="3810"/>
                  </a:lnTo>
                  <a:lnTo>
                    <a:pt x="396239" y="2666"/>
                  </a:lnTo>
                  <a:lnTo>
                    <a:pt x="34290" y="2666"/>
                  </a:lnTo>
                  <a:close/>
                </a:path>
                <a:path w="429260" h="355600">
                  <a:moveTo>
                    <a:pt x="396239" y="2539"/>
                  </a:moveTo>
                  <a:lnTo>
                    <a:pt x="394969" y="2539"/>
                  </a:lnTo>
                  <a:lnTo>
                    <a:pt x="396239" y="2666"/>
                  </a:lnTo>
                  <a:close/>
                </a:path>
                <a:path w="429260" h="355600">
                  <a:moveTo>
                    <a:pt x="394969" y="1397"/>
                  </a:moveTo>
                  <a:lnTo>
                    <a:pt x="34290" y="1397"/>
                  </a:lnTo>
                  <a:lnTo>
                    <a:pt x="34290" y="2539"/>
                  </a:lnTo>
                  <a:lnTo>
                    <a:pt x="394969" y="2539"/>
                  </a:lnTo>
                  <a:lnTo>
                    <a:pt x="394969" y="1397"/>
                  </a:lnTo>
                  <a:close/>
                </a:path>
                <a:path w="429260" h="355600">
                  <a:moveTo>
                    <a:pt x="393700" y="0"/>
                  </a:moveTo>
                  <a:lnTo>
                    <a:pt x="36830" y="0"/>
                  </a:lnTo>
                  <a:lnTo>
                    <a:pt x="36830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9260" h="355600">
                  <a:moveTo>
                    <a:pt x="3809" y="63373"/>
                  </a:moveTo>
                  <a:lnTo>
                    <a:pt x="0" y="63373"/>
                  </a:lnTo>
                  <a:lnTo>
                    <a:pt x="0" y="69723"/>
                  </a:lnTo>
                  <a:lnTo>
                    <a:pt x="3809" y="69723"/>
                  </a:lnTo>
                  <a:lnTo>
                    <a:pt x="3809" y="63373"/>
                  </a:lnTo>
                  <a:close/>
                </a:path>
                <a:path w="429260" h="355600">
                  <a:moveTo>
                    <a:pt x="429260" y="63373"/>
                  </a:moveTo>
                  <a:lnTo>
                    <a:pt x="425450" y="63373"/>
                  </a:lnTo>
                  <a:lnTo>
                    <a:pt x="425450" y="69723"/>
                  </a:lnTo>
                  <a:lnTo>
                    <a:pt x="429260" y="69723"/>
                  </a:lnTo>
                  <a:lnTo>
                    <a:pt x="429260" y="63373"/>
                  </a:lnTo>
                  <a:close/>
                </a:path>
                <a:path w="429260" h="355600">
                  <a:moveTo>
                    <a:pt x="3809" y="69723"/>
                  </a:moveTo>
                  <a:lnTo>
                    <a:pt x="0" y="69723"/>
                  </a:lnTo>
                  <a:lnTo>
                    <a:pt x="0" y="88773"/>
                  </a:lnTo>
                  <a:lnTo>
                    <a:pt x="3809" y="88773"/>
                  </a:lnTo>
                  <a:lnTo>
                    <a:pt x="3809" y="69723"/>
                  </a:lnTo>
                  <a:close/>
                </a:path>
                <a:path w="429260" h="355600">
                  <a:moveTo>
                    <a:pt x="429260" y="69723"/>
                  </a:moveTo>
                  <a:lnTo>
                    <a:pt x="425450" y="69723"/>
                  </a:lnTo>
                  <a:lnTo>
                    <a:pt x="425450" y="88773"/>
                  </a:lnTo>
                  <a:lnTo>
                    <a:pt x="429260" y="88773"/>
                  </a:lnTo>
                  <a:lnTo>
                    <a:pt x="429260" y="69723"/>
                  </a:lnTo>
                  <a:close/>
                </a:path>
                <a:path w="429260" h="355600">
                  <a:moveTo>
                    <a:pt x="3809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88773"/>
                  </a:lnTo>
                  <a:close/>
                </a:path>
                <a:path w="429260" h="355600">
                  <a:moveTo>
                    <a:pt x="429260" y="88773"/>
                  </a:moveTo>
                  <a:lnTo>
                    <a:pt x="425450" y="88773"/>
                  </a:lnTo>
                  <a:lnTo>
                    <a:pt x="425450" y="95123"/>
                  </a:lnTo>
                  <a:lnTo>
                    <a:pt x="429260" y="95123"/>
                  </a:lnTo>
                  <a:lnTo>
                    <a:pt x="429260" y="88773"/>
                  </a:lnTo>
                  <a:close/>
                </a:path>
                <a:path w="429260" h="355600">
                  <a:moveTo>
                    <a:pt x="3809" y="95123"/>
                  </a:moveTo>
                  <a:lnTo>
                    <a:pt x="0" y="95123"/>
                  </a:lnTo>
                  <a:lnTo>
                    <a:pt x="0" y="124333"/>
                  </a:lnTo>
                  <a:lnTo>
                    <a:pt x="3809" y="124333"/>
                  </a:lnTo>
                  <a:lnTo>
                    <a:pt x="3809" y="95123"/>
                  </a:lnTo>
                  <a:close/>
                </a:path>
                <a:path w="429260" h="355600">
                  <a:moveTo>
                    <a:pt x="429260" y="95123"/>
                  </a:moveTo>
                  <a:lnTo>
                    <a:pt x="425450" y="95123"/>
                  </a:lnTo>
                  <a:lnTo>
                    <a:pt x="425450" y="124333"/>
                  </a:lnTo>
                  <a:lnTo>
                    <a:pt x="429260" y="124333"/>
                  </a:lnTo>
                  <a:lnTo>
                    <a:pt x="429260" y="95123"/>
                  </a:lnTo>
                  <a:close/>
                </a:path>
                <a:path w="429260" h="355600">
                  <a:moveTo>
                    <a:pt x="3809" y="124333"/>
                  </a:moveTo>
                  <a:lnTo>
                    <a:pt x="0" y="124333"/>
                  </a:lnTo>
                  <a:lnTo>
                    <a:pt x="0" y="139573"/>
                  </a:lnTo>
                  <a:lnTo>
                    <a:pt x="3809" y="139573"/>
                  </a:lnTo>
                  <a:lnTo>
                    <a:pt x="3809" y="124333"/>
                  </a:lnTo>
                  <a:close/>
                </a:path>
                <a:path w="429260" h="355600">
                  <a:moveTo>
                    <a:pt x="429260" y="124333"/>
                  </a:moveTo>
                  <a:lnTo>
                    <a:pt x="425450" y="124333"/>
                  </a:lnTo>
                  <a:lnTo>
                    <a:pt x="425450" y="139573"/>
                  </a:lnTo>
                  <a:lnTo>
                    <a:pt x="429260" y="139573"/>
                  </a:lnTo>
                  <a:lnTo>
                    <a:pt x="429260" y="124333"/>
                  </a:lnTo>
                  <a:close/>
                </a:path>
                <a:path w="429260" h="355600">
                  <a:moveTo>
                    <a:pt x="3809" y="139573"/>
                  </a:moveTo>
                  <a:lnTo>
                    <a:pt x="0" y="139573"/>
                  </a:lnTo>
                  <a:lnTo>
                    <a:pt x="0" y="196723"/>
                  </a:lnTo>
                  <a:lnTo>
                    <a:pt x="3809" y="196723"/>
                  </a:lnTo>
                  <a:lnTo>
                    <a:pt x="3809" y="139573"/>
                  </a:lnTo>
                  <a:close/>
                </a:path>
                <a:path w="429260" h="355600">
                  <a:moveTo>
                    <a:pt x="429260" y="139573"/>
                  </a:moveTo>
                  <a:lnTo>
                    <a:pt x="425450" y="139573"/>
                  </a:lnTo>
                  <a:lnTo>
                    <a:pt x="425450" y="196723"/>
                  </a:lnTo>
                  <a:lnTo>
                    <a:pt x="429260" y="196723"/>
                  </a:lnTo>
                  <a:lnTo>
                    <a:pt x="429260" y="139573"/>
                  </a:lnTo>
                  <a:close/>
                </a:path>
                <a:path w="429260" h="355600">
                  <a:moveTo>
                    <a:pt x="3809" y="196723"/>
                  </a:moveTo>
                  <a:lnTo>
                    <a:pt x="0" y="196723"/>
                  </a:lnTo>
                  <a:lnTo>
                    <a:pt x="0" y="206883"/>
                  </a:lnTo>
                  <a:lnTo>
                    <a:pt x="3809" y="206883"/>
                  </a:lnTo>
                  <a:lnTo>
                    <a:pt x="3809" y="196723"/>
                  </a:lnTo>
                  <a:close/>
                </a:path>
                <a:path w="429260" h="355600">
                  <a:moveTo>
                    <a:pt x="429260" y="196723"/>
                  </a:moveTo>
                  <a:lnTo>
                    <a:pt x="425450" y="196723"/>
                  </a:lnTo>
                  <a:lnTo>
                    <a:pt x="425450" y="206883"/>
                  </a:lnTo>
                  <a:lnTo>
                    <a:pt x="429260" y="206883"/>
                  </a:lnTo>
                  <a:lnTo>
                    <a:pt x="429260" y="196723"/>
                  </a:lnTo>
                  <a:close/>
                </a:path>
                <a:path w="429260" h="355600">
                  <a:moveTo>
                    <a:pt x="3809" y="206883"/>
                  </a:moveTo>
                  <a:lnTo>
                    <a:pt x="0" y="20688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206883"/>
                  </a:lnTo>
                  <a:close/>
                </a:path>
                <a:path w="429260" h="355600">
                  <a:moveTo>
                    <a:pt x="429260" y="206883"/>
                  </a:moveTo>
                  <a:lnTo>
                    <a:pt x="425450" y="206883"/>
                  </a:lnTo>
                  <a:lnTo>
                    <a:pt x="425450" y="228473"/>
                  </a:lnTo>
                  <a:lnTo>
                    <a:pt x="429260" y="228473"/>
                  </a:lnTo>
                  <a:lnTo>
                    <a:pt x="429260" y="206883"/>
                  </a:lnTo>
                  <a:close/>
                </a:path>
                <a:path w="429260" h="355600">
                  <a:moveTo>
                    <a:pt x="3809" y="228473"/>
                  </a:moveTo>
                  <a:lnTo>
                    <a:pt x="0" y="228473"/>
                  </a:lnTo>
                  <a:lnTo>
                    <a:pt x="0" y="241173"/>
                  </a:lnTo>
                  <a:lnTo>
                    <a:pt x="3809" y="241173"/>
                  </a:lnTo>
                  <a:lnTo>
                    <a:pt x="3809" y="228473"/>
                  </a:lnTo>
                  <a:close/>
                </a:path>
                <a:path w="429260" h="355600">
                  <a:moveTo>
                    <a:pt x="429260" y="228473"/>
                  </a:moveTo>
                  <a:lnTo>
                    <a:pt x="425450" y="228473"/>
                  </a:lnTo>
                  <a:lnTo>
                    <a:pt x="425450" y="241173"/>
                  </a:lnTo>
                  <a:lnTo>
                    <a:pt x="429260" y="241173"/>
                  </a:lnTo>
                  <a:lnTo>
                    <a:pt x="429260" y="228473"/>
                  </a:lnTo>
                  <a:close/>
                </a:path>
                <a:path w="429260" h="355600">
                  <a:moveTo>
                    <a:pt x="3809" y="241173"/>
                  </a:moveTo>
                  <a:lnTo>
                    <a:pt x="0" y="241173"/>
                  </a:lnTo>
                  <a:lnTo>
                    <a:pt x="0" y="260223"/>
                  </a:lnTo>
                  <a:lnTo>
                    <a:pt x="3809" y="260223"/>
                  </a:lnTo>
                  <a:lnTo>
                    <a:pt x="3809" y="241173"/>
                  </a:lnTo>
                  <a:close/>
                </a:path>
                <a:path w="429260" h="355600">
                  <a:moveTo>
                    <a:pt x="429260" y="241173"/>
                  </a:moveTo>
                  <a:lnTo>
                    <a:pt x="425450" y="241173"/>
                  </a:lnTo>
                  <a:lnTo>
                    <a:pt x="425450" y="260223"/>
                  </a:lnTo>
                  <a:lnTo>
                    <a:pt x="429260" y="260223"/>
                  </a:lnTo>
                  <a:lnTo>
                    <a:pt x="429260" y="241173"/>
                  </a:lnTo>
                  <a:close/>
                </a:path>
                <a:path w="429260" h="355600">
                  <a:moveTo>
                    <a:pt x="3809" y="260223"/>
                  </a:moveTo>
                  <a:lnTo>
                    <a:pt x="0" y="260223"/>
                  </a:lnTo>
                  <a:lnTo>
                    <a:pt x="0" y="266573"/>
                  </a:lnTo>
                  <a:lnTo>
                    <a:pt x="3809" y="266573"/>
                  </a:lnTo>
                  <a:lnTo>
                    <a:pt x="3809" y="260223"/>
                  </a:lnTo>
                  <a:close/>
                </a:path>
                <a:path w="429260" h="355600">
                  <a:moveTo>
                    <a:pt x="429260" y="260223"/>
                  </a:moveTo>
                  <a:lnTo>
                    <a:pt x="425450" y="260223"/>
                  </a:lnTo>
                  <a:lnTo>
                    <a:pt x="425450" y="266573"/>
                  </a:lnTo>
                  <a:lnTo>
                    <a:pt x="429260" y="266573"/>
                  </a:lnTo>
                  <a:lnTo>
                    <a:pt x="429260" y="260223"/>
                  </a:lnTo>
                  <a:close/>
                </a:path>
                <a:path w="429260" h="355600">
                  <a:moveTo>
                    <a:pt x="3809" y="266573"/>
                  </a:moveTo>
                  <a:lnTo>
                    <a:pt x="0" y="266573"/>
                  </a:lnTo>
                  <a:lnTo>
                    <a:pt x="0" y="285623"/>
                  </a:lnTo>
                  <a:lnTo>
                    <a:pt x="3809" y="285623"/>
                  </a:lnTo>
                  <a:lnTo>
                    <a:pt x="3809" y="266573"/>
                  </a:lnTo>
                  <a:close/>
                </a:path>
                <a:path w="429260" h="355600">
                  <a:moveTo>
                    <a:pt x="429260" y="266573"/>
                  </a:moveTo>
                  <a:lnTo>
                    <a:pt x="425450" y="266573"/>
                  </a:lnTo>
                  <a:lnTo>
                    <a:pt x="425450" y="285623"/>
                  </a:lnTo>
                  <a:lnTo>
                    <a:pt x="429260" y="285623"/>
                  </a:lnTo>
                  <a:lnTo>
                    <a:pt x="429260" y="266573"/>
                  </a:lnTo>
                  <a:close/>
                </a:path>
                <a:path w="429260" h="355600">
                  <a:moveTo>
                    <a:pt x="3809" y="285623"/>
                  </a:moveTo>
                  <a:lnTo>
                    <a:pt x="0" y="285623"/>
                  </a:lnTo>
                  <a:lnTo>
                    <a:pt x="0" y="291973"/>
                  </a:lnTo>
                  <a:lnTo>
                    <a:pt x="3809" y="291973"/>
                  </a:lnTo>
                  <a:lnTo>
                    <a:pt x="3809" y="285623"/>
                  </a:lnTo>
                  <a:close/>
                </a:path>
                <a:path w="429260" h="355600">
                  <a:moveTo>
                    <a:pt x="429260" y="285623"/>
                  </a:moveTo>
                  <a:lnTo>
                    <a:pt x="425450" y="285623"/>
                  </a:lnTo>
                  <a:lnTo>
                    <a:pt x="425450" y="291973"/>
                  </a:lnTo>
                  <a:lnTo>
                    <a:pt x="429260" y="291973"/>
                  </a:lnTo>
                  <a:lnTo>
                    <a:pt x="429260" y="285623"/>
                  </a:lnTo>
                  <a:close/>
                </a:path>
                <a:path w="429260" h="355600">
                  <a:moveTo>
                    <a:pt x="397510" y="354203"/>
                  </a:moveTo>
                  <a:lnTo>
                    <a:pt x="34290" y="354203"/>
                  </a:lnTo>
                  <a:lnTo>
                    <a:pt x="34290" y="355473"/>
                  </a:lnTo>
                  <a:lnTo>
                    <a:pt x="397510" y="355473"/>
                  </a:lnTo>
                  <a:lnTo>
                    <a:pt x="397510" y="354203"/>
                  </a:lnTo>
                  <a:close/>
                </a:path>
                <a:path w="429260" h="355600">
                  <a:moveTo>
                    <a:pt x="398780" y="353060"/>
                  </a:moveTo>
                  <a:lnTo>
                    <a:pt x="31750" y="353060"/>
                  </a:lnTo>
                  <a:lnTo>
                    <a:pt x="31750" y="354203"/>
                  </a:lnTo>
                  <a:lnTo>
                    <a:pt x="398780" y="354203"/>
                  </a:lnTo>
                  <a:lnTo>
                    <a:pt x="398780" y="353060"/>
                  </a:lnTo>
                  <a:close/>
                </a:path>
                <a:path w="429260" h="355600">
                  <a:moveTo>
                    <a:pt x="3809" y="292100"/>
                  </a:moveTo>
                  <a:lnTo>
                    <a:pt x="0" y="292100"/>
                  </a:lnTo>
                  <a:lnTo>
                    <a:pt x="0" y="324993"/>
                  </a:lnTo>
                  <a:lnTo>
                    <a:pt x="1269" y="324993"/>
                  </a:lnTo>
                  <a:lnTo>
                    <a:pt x="1269" y="326263"/>
                  </a:lnTo>
                  <a:lnTo>
                    <a:pt x="2540" y="326263"/>
                  </a:lnTo>
                  <a:lnTo>
                    <a:pt x="2540" y="327660"/>
                  </a:lnTo>
                  <a:lnTo>
                    <a:pt x="3809" y="327660"/>
                  </a:lnTo>
                  <a:lnTo>
                    <a:pt x="3809" y="292100"/>
                  </a:lnTo>
                  <a:close/>
                </a:path>
                <a:path w="429260" h="355600">
                  <a:moveTo>
                    <a:pt x="429260" y="292100"/>
                  </a:moveTo>
                  <a:lnTo>
                    <a:pt x="425450" y="292100"/>
                  </a:lnTo>
                  <a:lnTo>
                    <a:pt x="425450" y="327660"/>
                  </a:lnTo>
                  <a:lnTo>
                    <a:pt x="426719" y="327660"/>
                  </a:lnTo>
                  <a:lnTo>
                    <a:pt x="426719" y="326263"/>
                  </a:lnTo>
                  <a:lnTo>
                    <a:pt x="427989" y="326263"/>
                  </a:lnTo>
                  <a:lnTo>
                    <a:pt x="427989" y="324993"/>
                  </a:lnTo>
                  <a:lnTo>
                    <a:pt x="429260" y="324993"/>
                  </a:lnTo>
                  <a:lnTo>
                    <a:pt x="429260" y="29210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515110" y="1914017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2540" y="58420"/>
                  </a:moveTo>
                  <a:lnTo>
                    <a:pt x="0" y="58420"/>
                  </a:lnTo>
                  <a:lnTo>
                    <a:pt x="0" y="59562"/>
                  </a:lnTo>
                  <a:lnTo>
                    <a:pt x="2540" y="59562"/>
                  </a:lnTo>
                  <a:lnTo>
                    <a:pt x="2540" y="58420"/>
                  </a:lnTo>
                  <a:close/>
                </a:path>
                <a:path w="421639" h="349250">
                  <a:moveTo>
                    <a:pt x="421640" y="58420"/>
                  </a:moveTo>
                  <a:lnTo>
                    <a:pt x="417829" y="58420"/>
                  </a:lnTo>
                  <a:lnTo>
                    <a:pt x="417829" y="59562"/>
                  </a:lnTo>
                  <a:lnTo>
                    <a:pt x="421640" y="59562"/>
                  </a:lnTo>
                  <a:lnTo>
                    <a:pt x="421640" y="58420"/>
                  </a:lnTo>
                  <a:close/>
                </a:path>
                <a:path w="421639" h="349250">
                  <a:moveTo>
                    <a:pt x="2540" y="52070"/>
                  </a:moveTo>
                  <a:lnTo>
                    <a:pt x="0" y="52070"/>
                  </a:lnTo>
                  <a:lnTo>
                    <a:pt x="0" y="58292"/>
                  </a:lnTo>
                  <a:lnTo>
                    <a:pt x="2540" y="58292"/>
                  </a:lnTo>
                  <a:lnTo>
                    <a:pt x="2540" y="52070"/>
                  </a:lnTo>
                  <a:close/>
                </a:path>
                <a:path w="421639" h="349250">
                  <a:moveTo>
                    <a:pt x="421640" y="52070"/>
                  </a:moveTo>
                  <a:lnTo>
                    <a:pt x="417829" y="52070"/>
                  </a:lnTo>
                  <a:lnTo>
                    <a:pt x="417829" y="58292"/>
                  </a:lnTo>
                  <a:lnTo>
                    <a:pt x="421640" y="58292"/>
                  </a:lnTo>
                  <a:lnTo>
                    <a:pt x="421640" y="52070"/>
                  </a:lnTo>
                  <a:close/>
                </a:path>
                <a:path w="421639" h="349250">
                  <a:moveTo>
                    <a:pt x="2540" y="43179"/>
                  </a:moveTo>
                  <a:lnTo>
                    <a:pt x="0" y="43179"/>
                  </a:lnTo>
                  <a:lnTo>
                    <a:pt x="0" y="51942"/>
                  </a:lnTo>
                  <a:lnTo>
                    <a:pt x="2540" y="51942"/>
                  </a:lnTo>
                  <a:lnTo>
                    <a:pt x="2540" y="43179"/>
                  </a:lnTo>
                  <a:close/>
                </a:path>
                <a:path w="421639" h="349250">
                  <a:moveTo>
                    <a:pt x="421640" y="43179"/>
                  </a:moveTo>
                  <a:lnTo>
                    <a:pt x="417829" y="43179"/>
                  </a:lnTo>
                  <a:lnTo>
                    <a:pt x="417829" y="51942"/>
                  </a:lnTo>
                  <a:lnTo>
                    <a:pt x="421640" y="51942"/>
                  </a:lnTo>
                  <a:lnTo>
                    <a:pt x="421640" y="43179"/>
                  </a:lnTo>
                  <a:close/>
                </a:path>
                <a:path w="421639" h="349250">
                  <a:moveTo>
                    <a:pt x="2540" y="39370"/>
                  </a:moveTo>
                  <a:lnTo>
                    <a:pt x="0" y="39370"/>
                  </a:lnTo>
                  <a:lnTo>
                    <a:pt x="0" y="43052"/>
                  </a:lnTo>
                  <a:lnTo>
                    <a:pt x="2540" y="43052"/>
                  </a:lnTo>
                  <a:lnTo>
                    <a:pt x="2540" y="39370"/>
                  </a:lnTo>
                  <a:close/>
                </a:path>
                <a:path w="421639" h="349250">
                  <a:moveTo>
                    <a:pt x="421640" y="39370"/>
                  </a:moveTo>
                  <a:lnTo>
                    <a:pt x="417829" y="39370"/>
                  </a:lnTo>
                  <a:lnTo>
                    <a:pt x="417829" y="43052"/>
                  </a:lnTo>
                  <a:lnTo>
                    <a:pt x="421640" y="43052"/>
                  </a:lnTo>
                  <a:lnTo>
                    <a:pt x="421640" y="39370"/>
                  </a:lnTo>
                  <a:close/>
                </a:path>
                <a:path w="421639" h="349250">
                  <a:moveTo>
                    <a:pt x="2540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2540" y="39242"/>
                  </a:lnTo>
                  <a:lnTo>
                    <a:pt x="2540" y="36829"/>
                  </a:lnTo>
                  <a:close/>
                </a:path>
                <a:path w="421639" h="349250">
                  <a:moveTo>
                    <a:pt x="421640" y="36829"/>
                  </a:moveTo>
                  <a:lnTo>
                    <a:pt x="417829" y="36829"/>
                  </a:lnTo>
                  <a:lnTo>
                    <a:pt x="417829" y="39242"/>
                  </a:lnTo>
                  <a:lnTo>
                    <a:pt x="421640" y="39242"/>
                  </a:lnTo>
                  <a:lnTo>
                    <a:pt x="421640" y="36829"/>
                  </a:lnTo>
                  <a:close/>
                </a:path>
                <a:path w="421639" h="349250">
                  <a:moveTo>
                    <a:pt x="2540" y="33020"/>
                  </a:moveTo>
                  <a:lnTo>
                    <a:pt x="0" y="33020"/>
                  </a:lnTo>
                  <a:lnTo>
                    <a:pt x="0" y="36702"/>
                  </a:lnTo>
                  <a:lnTo>
                    <a:pt x="2540" y="36702"/>
                  </a:lnTo>
                  <a:lnTo>
                    <a:pt x="2540" y="33020"/>
                  </a:lnTo>
                  <a:close/>
                </a:path>
                <a:path w="421639" h="349250">
                  <a:moveTo>
                    <a:pt x="421640" y="33020"/>
                  </a:moveTo>
                  <a:lnTo>
                    <a:pt x="417829" y="33020"/>
                  </a:lnTo>
                  <a:lnTo>
                    <a:pt x="417829" y="36702"/>
                  </a:lnTo>
                  <a:lnTo>
                    <a:pt x="421640" y="36702"/>
                  </a:lnTo>
                  <a:lnTo>
                    <a:pt x="421640" y="33020"/>
                  </a:lnTo>
                  <a:close/>
                </a:path>
                <a:path w="421639" h="349250">
                  <a:moveTo>
                    <a:pt x="2540" y="30479"/>
                  </a:moveTo>
                  <a:lnTo>
                    <a:pt x="0" y="30479"/>
                  </a:lnTo>
                  <a:lnTo>
                    <a:pt x="0" y="32892"/>
                  </a:lnTo>
                  <a:lnTo>
                    <a:pt x="2540" y="32892"/>
                  </a:lnTo>
                  <a:lnTo>
                    <a:pt x="2540" y="30479"/>
                  </a:lnTo>
                  <a:close/>
                </a:path>
                <a:path w="421639" h="349250">
                  <a:moveTo>
                    <a:pt x="421640" y="30479"/>
                  </a:moveTo>
                  <a:lnTo>
                    <a:pt x="417829" y="30479"/>
                  </a:lnTo>
                  <a:lnTo>
                    <a:pt x="417829" y="32892"/>
                  </a:lnTo>
                  <a:lnTo>
                    <a:pt x="421640" y="32892"/>
                  </a:lnTo>
                  <a:lnTo>
                    <a:pt x="421640" y="30479"/>
                  </a:lnTo>
                  <a:close/>
                </a:path>
                <a:path w="421639" h="349250">
                  <a:moveTo>
                    <a:pt x="2540" y="26670"/>
                  </a:moveTo>
                  <a:lnTo>
                    <a:pt x="0" y="26670"/>
                  </a:lnTo>
                  <a:lnTo>
                    <a:pt x="0" y="30352"/>
                  </a:lnTo>
                  <a:lnTo>
                    <a:pt x="2540" y="30352"/>
                  </a:lnTo>
                  <a:lnTo>
                    <a:pt x="2540" y="26670"/>
                  </a:lnTo>
                  <a:close/>
                </a:path>
                <a:path w="421639" h="349250">
                  <a:moveTo>
                    <a:pt x="421640" y="26670"/>
                  </a:moveTo>
                  <a:lnTo>
                    <a:pt x="417829" y="26670"/>
                  </a:lnTo>
                  <a:lnTo>
                    <a:pt x="417829" y="30352"/>
                  </a:lnTo>
                  <a:lnTo>
                    <a:pt x="421640" y="30352"/>
                  </a:lnTo>
                  <a:lnTo>
                    <a:pt x="421640" y="26670"/>
                  </a:lnTo>
                  <a:close/>
                </a:path>
                <a:path w="421639" h="349250">
                  <a:moveTo>
                    <a:pt x="1270" y="24129"/>
                  </a:moveTo>
                  <a:lnTo>
                    <a:pt x="0" y="24129"/>
                  </a:lnTo>
                  <a:lnTo>
                    <a:pt x="0" y="26542"/>
                  </a:lnTo>
                  <a:lnTo>
                    <a:pt x="2540" y="26542"/>
                  </a:lnTo>
                  <a:lnTo>
                    <a:pt x="2540" y="24256"/>
                  </a:lnTo>
                  <a:lnTo>
                    <a:pt x="1270" y="24256"/>
                  </a:lnTo>
                  <a:close/>
                </a:path>
                <a:path w="421639" h="349250">
                  <a:moveTo>
                    <a:pt x="421640" y="24129"/>
                  </a:moveTo>
                  <a:lnTo>
                    <a:pt x="420370" y="24129"/>
                  </a:lnTo>
                  <a:lnTo>
                    <a:pt x="417829" y="24256"/>
                  </a:lnTo>
                  <a:lnTo>
                    <a:pt x="417829" y="26542"/>
                  </a:lnTo>
                  <a:lnTo>
                    <a:pt x="421640" y="26542"/>
                  </a:lnTo>
                  <a:lnTo>
                    <a:pt x="421640" y="24129"/>
                  </a:lnTo>
                  <a:close/>
                </a:path>
                <a:path w="421639" h="349250">
                  <a:moveTo>
                    <a:pt x="2540" y="22987"/>
                  </a:moveTo>
                  <a:lnTo>
                    <a:pt x="1270" y="22987"/>
                  </a:lnTo>
                  <a:lnTo>
                    <a:pt x="1270" y="24129"/>
                  </a:lnTo>
                  <a:lnTo>
                    <a:pt x="2540" y="24129"/>
                  </a:lnTo>
                  <a:lnTo>
                    <a:pt x="2540" y="22987"/>
                  </a:lnTo>
                  <a:close/>
                </a:path>
                <a:path w="421639" h="349250">
                  <a:moveTo>
                    <a:pt x="419100" y="21589"/>
                  </a:moveTo>
                  <a:lnTo>
                    <a:pt x="417829" y="21589"/>
                  </a:lnTo>
                  <a:lnTo>
                    <a:pt x="417829" y="24129"/>
                  </a:lnTo>
                  <a:lnTo>
                    <a:pt x="420370" y="24129"/>
                  </a:lnTo>
                  <a:lnTo>
                    <a:pt x="420370" y="22987"/>
                  </a:lnTo>
                  <a:lnTo>
                    <a:pt x="419100" y="22987"/>
                  </a:lnTo>
                  <a:lnTo>
                    <a:pt x="419100" y="21589"/>
                  </a:lnTo>
                  <a:close/>
                </a:path>
                <a:path w="421639" h="349250">
                  <a:moveTo>
                    <a:pt x="397509" y="2539"/>
                  </a:moveTo>
                  <a:lnTo>
                    <a:pt x="24130" y="2539"/>
                  </a:lnTo>
                  <a:lnTo>
                    <a:pt x="24130" y="3809"/>
                  </a:lnTo>
                  <a:lnTo>
                    <a:pt x="397509" y="3809"/>
                  </a:lnTo>
                  <a:lnTo>
                    <a:pt x="397509" y="2539"/>
                  </a:lnTo>
                  <a:close/>
                </a:path>
                <a:path w="421639" h="349250">
                  <a:moveTo>
                    <a:pt x="27940" y="1142"/>
                  </a:moveTo>
                  <a:lnTo>
                    <a:pt x="25400" y="1142"/>
                  </a:lnTo>
                  <a:lnTo>
                    <a:pt x="25400" y="2539"/>
                  </a:lnTo>
                  <a:lnTo>
                    <a:pt x="396240" y="2539"/>
                  </a:lnTo>
                  <a:lnTo>
                    <a:pt x="396240" y="1396"/>
                  </a:lnTo>
                  <a:lnTo>
                    <a:pt x="27940" y="1396"/>
                  </a:lnTo>
                  <a:lnTo>
                    <a:pt x="27940" y="1142"/>
                  </a:lnTo>
                  <a:close/>
                </a:path>
                <a:path w="421639" h="349250">
                  <a:moveTo>
                    <a:pt x="396240" y="1142"/>
                  </a:moveTo>
                  <a:lnTo>
                    <a:pt x="394970" y="1142"/>
                  </a:lnTo>
                  <a:lnTo>
                    <a:pt x="394970" y="1396"/>
                  </a:lnTo>
                  <a:lnTo>
                    <a:pt x="396240" y="1396"/>
                  </a:lnTo>
                  <a:lnTo>
                    <a:pt x="396240" y="1142"/>
                  </a:lnTo>
                  <a:close/>
                </a:path>
                <a:path w="421639" h="349250">
                  <a:moveTo>
                    <a:pt x="394970" y="126"/>
                  </a:moveTo>
                  <a:lnTo>
                    <a:pt x="27940" y="126"/>
                  </a:lnTo>
                  <a:lnTo>
                    <a:pt x="27940" y="1142"/>
                  </a:lnTo>
                  <a:lnTo>
                    <a:pt x="394970" y="1142"/>
                  </a:lnTo>
                  <a:lnTo>
                    <a:pt x="394970" y="126"/>
                  </a:lnTo>
                  <a:close/>
                </a:path>
                <a:path w="421639" h="349250">
                  <a:moveTo>
                    <a:pt x="392429" y="0"/>
                  </a:moveTo>
                  <a:lnTo>
                    <a:pt x="29209" y="0"/>
                  </a:lnTo>
                  <a:lnTo>
                    <a:pt x="392429" y="126"/>
                  </a:lnTo>
                  <a:close/>
                </a:path>
                <a:path w="421639" h="349250">
                  <a:moveTo>
                    <a:pt x="2540" y="59563"/>
                  </a:moveTo>
                  <a:lnTo>
                    <a:pt x="0" y="59563"/>
                  </a:lnTo>
                  <a:lnTo>
                    <a:pt x="0" y="65912"/>
                  </a:lnTo>
                  <a:lnTo>
                    <a:pt x="2540" y="65912"/>
                  </a:lnTo>
                  <a:lnTo>
                    <a:pt x="2540" y="59563"/>
                  </a:lnTo>
                  <a:close/>
                </a:path>
                <a:path w="421639" h="349250">
                  <a:moveTo>
                    <a:pt x="421640" y="59563"/>
                  </a:moveTo>
                  <a:lnTo>
                    <a:pt x="417829" y="59563"/>
                  </a:lnTo>
                  <a:lnTo>
                    <a:pt x="417829" y="65912"/>
                  </a:lnTo>
                  <a:lnTo>
                    <a:pt x="421640" y="65912"/>
                  </a:lnTo>
                  <a:lnTo>
                    <a:pt x="421640" y="59563"/>
                  </a:lnTo>
                  <a:close/>
                </a:path>
                <a:path w="421639" h="349250">
                  <a:moveTo>
                    <a:pt x="2540" y="65913"/>
                  </a:moveTo>
                  <a:lnTo>
                    <a:pt x="0" y="65913"/>
                  </a:lnTo>
                  <a:lnTo>
                    <a:pt x="0" y="84962"/>
                  </a:lnTo>
                  <a:lnTo>
                    <a:pt x="2540" y="84962"/>
                  </a:lnTo>
                  <a:lnTo>
                    <a:pt x="2540" y="65913"/>
                  </a:lnTo>
                  <a:close/>
                </a:path>
                <a:path w="421639" h="349250">
                  <a:moveTo>
                    <a:pt x="421640" y="65913"/>
                  </a:moveTo>
                  <a:lnTo>
                    <a:pt x="417829" y="65913"/>
                  </a:lnTo>
                  <a:lnTo>
                    <a:pt x="417829" y="84962"/>
                  </a:lnTo>
                  <a:lnTo>
                    <a:pt x="421640" y="84962"/>
                  </a:lnTo>
                  <a:lnTo>
                    <a:pt x="421640" y="65913"/>
                  </a:lnTo>
                  <a:close/>
                </a:path>
                <a:path w="421639" h="349250">
                  <a:moveTo>
                    <a:pt x="2540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2540" y="91312"/>
                  </a:lnTo>
                  <a:lnTo>
                    <a:pt x="2540" y="84963"/>
                  </a:lnTo>
                  <a:close/>
                </a:path>
                <a:path w="421639" h="349250">
                  <a:moveTo>
                    <a:pt x="421640" y="84963"/>
                  </a:moveTo>
                  <a:lnTo>
                    <a:pt x="417829" y="84963"/>
                  </a:lnTo>
                  <a:lnTo>
                    <a:pt x="417829" y="91312"/>
                  </a:lnTo>
                  <a:lnTo>
                    <a:pt x="421640" y="91312"/>
                  </a:lnTo>
                  <a:lnTo>
                    <a:pt x="421640" y="84963"/>
                  </a:lnTo>
                  <a:close/>
                </a:path>
                <a:path w="421639" h="349250">
                  <a:moveTo>
                    <a:pt x="2540" y="91313"/>
                  </a:moveTo>
                  <a:lnTo>
                    <a:pt x="0" y="91313"/>
                  </a:lnTo>
                  <a:lnTo>
                    <a:pt x="0" y="120523"/>
                  </a:lnTo>
                  <a:lnTo>
                    <a:pt x="2540" y="120523"/>
                  </a:lnTo>
                  <a:lnTo>
                    <a:pt x="2540" y="91313"/>
                  </a:lnTo>
                  <a:close/>
                </a:path>
                <a:path w="421639" h="349250">
                  <a:moveTo>
                    <a:pt x="421640" y="91313"/>
                  </a:moveTo>
                  <a:lnTo>
                    <a:pt x="417829" y="91313"/>
                  </a:lnTo>
                  <a:lnTo>
                    <a:pt x="417829" y="120523"/>
                  </a:lnTo>
                  <a:lnTo>
                    <a:pt x="421640" y="120523"/>
                  </a:lnTo>
                  <a:lnTo>
                    <a:pt x="421640" y="91313"/>
                  </a:lnTo>
                  <a:close/>
                </a:path>
                <a:path w="421639" h="349250">
                  <a:moveTo>
                    <a:pt x="2540" y="120523"/>
                  </a:moveTo>
                  <a:lnTo>
                    <a:pt x="0" y="120523"/>
                  </a:lnTo>
                  <a:lnTo>
                    <a:pt x="0" y="135762"/>
                  </a:lnTo>
                  <a:lnTo>
                    <a:pt x="2540" y="135762"/>
                  </a:lnTo>
                  <a:lnTo>
                    <a:pt x="2540" y="120523"/>
                  </a:lnTo>
                  <a:close/>
                </a:path>
                <a:path w="421639" h="349250">
                  <a:moveTo>
                    <a:pt x="421640" y="120523"/>
                  </a:moveTo>
                  <a:lnTo>
                    <a:pt x="417829" y="120523"/>
                  </a:lnTo>
                  <a:lnTo>
                    <a:pt x="417829" y="135762"/>
                  </a:lnTo>
                  <a:lnTo>
                    <a:pt x="421640" y="135762"/>
                  </a:lnTo>
                  <a:lnTo>
                    <a:pt x="421640" y="120523"/>
                  </a:lnTo>
                  <a:close/>
                </a:path>
                <a:path w="421639" h="349250">
                  <a:moveTo>
                    <a:pt x="2540" y="135763"/>
                  </a:moveTo>
                  <a:lnTo>
                    <a:pt x="0" y="135763"/>
                  </a:lnTo>
                  <a:lnTo>
                    <a:pt x="0" y="192912"/>
                  </a:lnTo>
                  <a:lnTo>
                    <a:pt x="2540" y="192912"/>
                  </a:lnTo>
                  <a:lnTo>
                    <a:pt x="2540" y="135763"/>
                  </a:lnTo>
                  <a:close/>
                </a:path>
                <a:path w="421639" h="349250">
                  <a:moveTo>
                    <a:pt x="421640" y="135763"/>
                  </a:moveTo>
                  <a:lnTo>
                    <a:pt x="417829" y="135763"/>
                  </a:lnTo>
                  <a:lnTo>
                    <a:pt x="417829" y="192912"/>
                  </a:lnTo>
                  <a:lnTo>
                    <a:pt x="421640" y="192912"/>
                  </a:lnTo>
                  <a:lnTo>
                    <a:pt x="421640" y="135763"/>
                  </a:lnTo>
                  <a:close/>
                </a:path>
                <a:path w="421639" h="349250">
                  <a:moveTo>
                    <a:pt x="2540" y="192913"/>
                  </a:moveTo>
                  <a:lnTo>
                    <a:pt x="0" y="192913"/>
                  </a:lnTo>
                  <a:lnTo>
                    <a:pt x="0" y="203073"/>
                  </a:lnTo>
                  <a:lnTo>
                    <a:pt x="2540" y="203073"/>
                  </a:lnTo>
                  <a:lnTo>
                    <a:pt x="2540" y="192913"/>
                  </a:lnTo>
                  <a:close/>
                </a:path>
                <a:path w="421639" h="349250">
                  <a:moveTo>
                    <a:pt x="421640" y="192913"/>
                  </a:moveTo>
                  <a:lnTo>
                    <a:pt x="417829" y="192913"/>
                  </a:lnTo>
                  <a:lnTo>
                    <a:pt x="417829" y="203073"/>
                  </a:lnTo>
                  <a:lnTo>
                    <a:pt x="421640" y="203073"/>
                  </a:lnTo>
                  <a:lnTo>
                    <a:pt x="421640" y="192913"/>
                  </a:lnTo>
                  <a:close/>
                </a:path>
                <a:path w="421639" h="349250">
                  <a:moveTo>
                    <a:pt x="2540" y="203073"/>
                  </a:moveTo>
                  <a:lnTo>
                    <a:pt x="0" y="203073"/>
                  </a:lnTo>
                  <a:lnTo>
                    <a:pt x="0" y="224662"/>
                  </a:lnTo>
                  <a:lnTo>
                    <a:pt x="2540" y="224662"/>
                  </a:lnTo>
                  <a:lnTo>
                    <a:pt x="2540" y="203073"/>
                  </a:lnTo>
                  <a:close/>
                </a:path>
                <a:path w="421639" h="349250">
                  <a:moveTo>
                    <a:pt x="421640" y="203073"/>
                  </a:moveTo>
                  <a:lnTo>
                    <a:pt x="417829" y="203073"/>
                  </a:lnTo>
                  <a:lnTo>
                    <a:pt x="417829" y="224662"/>
                  </a:lnTo>
                  <a:lnTo>
                    <a:pt x="421640" y="224662"/>
                  </a:lnTo>
                  <a:lnTo>
                    <a:pt x="421640" y="203073"/>
                  </a:lnTo>
                  <a:close/>
                </a:path>
                <a:path w="421639" h="349250">
                  <a:moveTo>
                    <a:pt x="2540" y="224663"/>
                  </a:moveTo>
                  <a:lnTo>
                    <a:pt x="0" y="224663"/>
                  </a:lnTo>
                  <a:lnTo>
                    <a:pt x="0" y="237362"/>
                  </a:lnTo>
                  <a:lnTo>
                    <a:pt x="2540" y="237362"/>
                  </a:lnTo>
                  <a:lnTo>
                    <a:pt x="2540" y="224663"/>
                  </a:lnTo>
                  <a:close/>
                </a:path>
                <a:path w="421639" h="349250">
                  <a:moveTo>
                    <a:pt x="421640" y="224663"/>
                  </a:moveTo>
                  <a:lnTo>
                    <a:pt x="417829" y="224663"/>
                  </a:lnTo>
                  <a:lnTo>
                    <a:pt x="417829" y="237362"/>
                  </a:lnTo>
                  <a:lnTo>
                    <a:pt x="421640" y="237362"/>
                  </a:lnTo>
                  <a:lnTo>
                    <a:pt x="421640" y="224663"/>
                  </a:lnTo>
                  <a:close/>
                </a:path>
                <a:path w="421639" h="349250">
                  <a:moveTo>
                    <a:pt x="2540" y="237363"/>
                  </a:moveTo>
                  <a:lnTo>
                    <a:pt x="0" y="237363"/>
                  </a:lnTo>
                  <a:lnTo>
                    <a:pt x="0" y="256412"/>
                  </a:lnTo>
                  <a:lnTo>
                    <a:pt x="2540" y="256412"/>
                  </a:lnTo>
                  <a:lnTo>
                    <a:pt x="2540" y="237363"/>
                  </a:lnTo>
                  <a:close/>
                </a:path>
                <a:path w="421639" h="349250">
                  <a:moveTo>
                    <a:pt x="421640" y="237363"/>
                  </a:moveTo>
                  <a:lnTo>
                    <a:pt x="417829" y="237363"/>
                  </a:lnTo>
                  <a:lnTo>
                    <a:pt x="417829" y="256412"/>
                  </a:lnTo>
                  <a:lnTo>
                    <a:pt x="421640" y="256412"/>
                  </a:lnTo>
                  <a:lnTo>
                    <a:pt x="421640" y="237363"/>
                  </a:lnTo>
                  <a:close/>
                </a:path>
                <a:path w="421639" h="349250">
                  <a:moveTo>
                    <a:pt x="2540" y="256413"/>
                  </a:moveTo>
                  <a:lnTo>
                    <a:pt x="0" y="256413"/>
                  </a:lnTo>
                  <a:lnTo>
                    <a:pt x="0" y="262763"/>
                  </a:lnTo>
                  <a:lnTo>
                    <a:pt x="2540" y="262763"/>
                  </a:lnTo>
                  <a:lnTo>
                    <a:pt x="2540" y="256413"/>
                  </a:lnTo>
                  <a:close/>
                </a:path>
                <a:path w="421639" h="349250">
                  <a:moveTo>
                    <a:pt x="421640" y="256413"/>
                  </a:moveTo>
                  <a:lnTo>
                    <a:pt x="417829" y="256413"/>
                  </a:lnTo>
                  <a:lnTo>
                    <a:pt x="417829" y="262763"/>
                  </a:lnTo>
                  <a:lnTo>
                    <a:pt x="421640" y="262763"/>
                  </a:lnTo>
                  <a:lnTo>
                    <a:pt x="421640" y="256413"/>
                  </a:lnTo>
                  <a:close/>
                </a:path>
                <a:path w="421639" h="349250">
                  <a:moveTo>
                    <a:pt x="2540" y="262763"/>
                  </a:moveTo>
                  <a:lnTo>
                    <a:pt x="0" y="262763"/>
                  </a:lnTo>
                  <a:lnTo>
                    <a:pt x="0" y="281813"/>
                  </a:lnTo>
                  <a:lnTo>
                    <a:pt x="2540" y="281813"/>
                  </a:lnTo>
                  <a:lnTo>
                    <a:pt x="2540" y="262763"/>
                  </a:lnTo>
                  <a:close/>
                </a:path>
                <a:path w="421639" h="349250">
                  <a:moveTo>
                    <a:pt x="421640" y="262763"/>
                  </a:moveTo>
                  <a:lnTo>
                    <a:pt x="417829" y="262763"/>
                  </a:lnTo>
                  <a:lnTo>
                    <a:pt x="417829" y="281813"/>
                  </a:lnTo>
                  <a:lnTo>
                    <a:pt x="421640" y="281813"/>
                  </a:lnTo>
                  <a:lnTo>
                    <a:pt x="421640" y="262763"/>
                  </a:lnTo>
                  <a:close/>
                </a:path>
                <a:path w="421639" h="349250">
                  <a:moveTo>
                    <a:pt x="2540" y="281813"/>
                  </a:moveTo>
                  <a:lnTo>
                    <a:pt x="0" y="281813"/>
                  </a:lnTo>
                  <a:lnTo>
                    <a:pt x="0" y="288163"/>
                  </a:lnTo>
                  <a:lnTo>
                    <a:pt x="2540" y="288163"/>
                  </a:lnTo>
                  <a:lnTo>
                    <a:pt x="2540" y="281813"/>
                  </a:lnTo>
                  <a:close/>
                </a:path>
                <a:path w="421639" h="349250">
                  <a:moveTo>
                    <a:pt x="421640" y="281813"/>
                  </a:moveTo>
                  <a:lnTo>
                    <a:pt x="417829" y="281813"/>
                  </a:lnTo>
                  <a:lnTo>
                    <a:pt x="417829" y="288163"/>
                  </a:lnTo>
                  <a:lnTo>
                    <a:pt x="421640" y="288163"/>
                  </a:lnTo>
                  <a:lnTo>
                    <a:pt x="421640" y="281813"/>
                  </a:lnTo>
                  <a:close/>
                </a:path>
                <a:path w="421639" h="349250">
                  <a:moveTo>
                    <a:pt x="397509" y="347853"/>
                  </a:moveTo>
                  <a:lnTo>
                    <a:pt x="26670" y="347853"/>
                  </a:lnTo>
                  <a:lnTo>
                    <a:pt x="26670" y="349123"/>
                  </a:lnTo>
                  <a:lnTo>
                    <a:pt x="397509" y="349123"/>
                  </a:lnTo>
                  <a:lnTo>
                    <a:pt x="397509" y="347853"/>
                  </a:lnTo>
                  <a:close/>
                </a:path>
                <a:path w="421639" h="349250">
                  <a:moveTo>
                    <a:pt x="398779" y="346583"/>
                  </a:moveTo>
                  <a:lnTo>
                    <a:pt x="25400" y="346583"/>
                  </a:lnTo>
                  <a:lnTo>
                    <a:pt x="25400" y="347853"/>
                  </a:lnTo>
                  <a:lnTo>
                    <a:pt x="398779" y="347853"/>
                  </a:lnTo>
                  <a:lnTo>
                    <a:pt x="398779" y="346583"/>
                  </a:lnTo>
                  <a:close/>
                </a:path>
                <a:path w="421639" h="349250">
                  <a:moveTo>
                    <a:pt x="400049" y="345313"/>
                  </a:moveTo>
                  <a:lnTo>
                    <a:pt x="22859" y="345313"/>
                  </a:lnTo>
                  <a:lnTo>
                    <a:pt x="22859" y="346583"/>
                  </a:lnTo>
                  <a:lnTo>
                    <a:pt x="400049" y="346583"/>
                  </a:lnTo>
                  <a:lnTo>
                    <a:pt x="400049" y="345313"/>
                  </a:lnTo>
                  <a:close/>
                </a:path>
                <a:path w="421639" h="349250">
                  <a:moveTo>
                    <a:pt x="421640" y="288290"/>
                  </a:moveTo>
                  <a:lnTo>
                    <a:pt x="417829" y="288290"/>
                  </a:lnTo>
                  <a:lnTo>
                    <a:pt x="417829" y="327533"/>
                  </a:lnTo>
                  <a:lnTo>
                    <a:pt x="419100" y="327533"/>
                  </a:lnTo>
                  <a:lnTo>
                    <a:pt x="419100" y="326263"/>
                  </a:lnTo>
                  <a:lnTo>
                    <a:pt x="420370" y="326263"/>
                  </a:lnTo>
                  <a:lnTo>
                    <a:pt x="420370" y="324993"/>
                  </a:lnTo>
                  <a:lnTo>
                    <a:pt x="421640" y="324993"/>
                  </a:lnTo>
                  <a:lnTo>
                    <a:pt x="421640" y="288290"/>
                  </a:lnTo>
                  <a:close/>
                </a:path>
                <a:path w="421639" h="349250">
                  <a:moveTo>
                    <a:pt x="2540" y="288290"/>
                  </a:moveTo>
                  <a:lnTo>
                    <a:pt x="0" y="288290"/>
                  </a:lnTo>
                  <a:lnTo>
                    <a:pt x="0" y="324993"/>
                  </a:lnTo>
                  <a:lnTo>
                    <a:pt x="1270" y="324993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288290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517649" y="191770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30">
                  <a:moveTo>
                    <a:pt x="3809" y="54737"/>
                  </a:moveTo>
                  <a:lnTo>
                    <a:pt x="0" y="54737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54737"/>
                  </a:lnTo>
                  <a:close/>
                </a:path>
                <a:path w="415289" h="341630">
                  <a:moveTo>
                    <a:pt x="415289" y="54737"/>
                  </a:moveTo>
                  <a:lnTo>
                    <a:pt x="411480" y="54737"/>
                  </a:lnTo>
                  <a:lnTo>
                    <a:pt x="411480" y="55879"/>
                  </a:lnTo>
                  <a:lnTo>
                    <a:pt x="415289" y="55879"/>
                  </a:lnTo>
                  <a:lnTo>
                    <a:pt x="415289" y="54737"/>
                  </a:lnTo>
                  <a:close/>
                </a:path>
                <a:path w="415289" h="341630">
                  <a:moveTo>
                    <a:pt x="3809" y="48387"/>
                  </a:moveTo>
                  <a:lnTo>
                    <a:pt x="0" y="48387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8387"/>
                  </a:lnTo>
                  <a:close/>
                </a:path>
                <a:path w="415289" h="341630">
                  <a:moveTo>
                    <a:pt x="415289" y="48387"/>
                  </a:moveTo>
                  <a:lnTo>
                    <a:pt x="411480" y="48387"/>
                  </a:lnTo>
                  <a:lnTo>
                    <a:pt x="411480" y="54609"/>
                  </a:lnTo>
                  <a:lnTo>
                    <a:pt x="415289" y="54609"/>
                  </a:lnTo>
                  <a:lnTo>
                    <a:pt x="415289" y="48387"/>
                  </a:lnTo>
                  <a:close/>
                </a:path>
                <a:path w="415289" h="341630">
                  <a:moveTo>
                    <a:pt x="3809" y="39496"/>
                  </a:moveTo>
                  <a:lnTo>
                    <a:pt x="0" y="39496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39496"/>
                  </a:lnTo>
                  <a:close/>
                </a:path>
                <a:path w="415289" h="341630">
                  <a:moveTo>
                    <a:pt x="415289" y="39496"/>
                  </a:moveTo>
                  <a:lnTo>
                    <a:pt x="411480" y="39496"/>
                  </a:lnTo>
                  <a:lnTo>
                    <a:pt x="411480" y="48259"/>
                  </a:lnTo>
                  <a:lnTo>
                    <a:pt x="415289" y="48259"/>
                  </a:lnTo>
                  <a:lnTo>
                    <a:pt x="415289" y="39496"/>
                  </a:lnTo>
                  <a:close/>
                </a:path>
                <a:path w="415289" h="341630">
                  <a:moveTo>
                    <a:pt x="3809" y="35687"/>
                  </a:moveTo>
                  <a:lnTo>
                    <a:pt x="0" y="35687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5687"/>
                  </a:lnTo>
                  <a:close/>
                </a:path>
                <a:path w="415289" h="341630">
                  <a:moveTo>
                    <a:pt x="415289" y="35687"/>
                  </a:moveTo>
                  <a:lnTo>
                    <a:pt x="411480" y="35687"/>
                  </a:lnTo>
                  <a:lnTo>
                    <a:pt x="411480" y="39369"/>
                  </a:lnTo>
                  <a:lnTo>
                    <a:pt x="415289" y="39369"/>
                  </a:lnTo>
                  <a:lnTo>
                    <a:pt x="415289" y="35687"/>
                  </a:lnTo>
                  <a:close/>
                </a:path>
                <a:path w="415289" h="341630">
                  <a:moveTo>
                    <a:pt x="3809" y="33146"/>
                  </a:moveTo>
                  <a:lnTo>
                    <a:pt x="0" y="33146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3146"/>
                  </a:lnTo>
                  <a:close/>
                </a:path>
                <a:path w="415289" h="341630">
                  <a:moveTo>
                    <a:pt x="415289" y="33146"/>
                  </a:moveTo>
                  <a:lnTo>
                    <a:pt x="411480" y="33146"/>
                  </a:lnTo>
                  <a:lnTo>
                    <a:pt x="411480" y="35559"/>
                  </a:lnTo>
                  <a:lnTo>
                    <a:pt x="415289" y="35559"/>
                  </a:lnTo>
                  <a:lnTo>
                    <a:pt x="415289" y="33146"/>
                  </a:lnTo>
                  <a:close/>
                </a:path>
                <a:path w="415289" h="341630">
                  <a:moveTo>
                    <a:pt x="3809" y="29337"/>
                  </a:moveTo>
                  <a:lnTo>
                    <a:pt x="0" y="29337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9337"/>
                  </a:lnTo>
                  <a:close/>
                </a:path>
                <a:path w="415289" h="341630">
                  <a:moveTo>
                    <a:pt x="415289" y="29337"/>
                  </a:moveTo>
                  <a:lnTo>
                    <a:pt x="411480" y="29337"/>
                  </a:lnTo>
                  <a:lnTo>
                    <a:pt x="411480" y="33019"/>
                  </a:lnTo>
                  <a:lnTo>
                    <a:pt x="415289" y="33019"/>
                  </a:lnTo>
                  <a:lnTo>
                    <a:pt x="415289" y="29337"/>
                  </a:lnTo>
                  <a:close/>
                </a:path>
                <a:path w="415289" h="341630">
                  <a:moveTo>
                    <a:pt x="3809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6796"/>
                  </a:lnTo>
                  <a:close/>
                </a:path>
                <a:path w="415289" h="341630">
                  <a:moveTo>
                    <a:pt x="415289" y="26796"/>
                  </a:moveTo>
                  <a:lnTo>
                    <a:pt x="411480" y="26796"/>
                  </a:lnTo>
                  <a:lnTo>
                    <a:pt x="411480" y="29209"/>
                  </a:lnTo>
                  <a:lnTo>
                    <a:pt x="415289" y="29209"/>
                  </a:lnTo>
                  <a:lnTo>
                    <a:pt x="415289" y="26796"/>
                  </a:lnTo>
                  <a:close/>
                </a:path>
                <a:path w="415289" h="341630">
                  <a:moveTo>
                    <a:pt x="3809" y="22987"/>
                  </a:moveTo>
                  <a:lnTo>
                    <a:pt x="0" y="22987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2987"/>
                  </a:lnTo>
                  <a:close/>
                </a:path>
                <a:path w="415289" h="341630">
                  <a:moveTo>
                    <a:pt x="415289" y="22987"/>
                  </a:moveTo>
                  <a:lnTo>
                    <a:pt x="411480" y="22987"/>
                  </a:lnTo>
                  <a:lnTo>
                    <a:pt x="411480" y="26669"/>
                  </a:lnTo>
                  <a:lnTo>
                    <a:pt x="415289" y="26669"/>
                  </a:lnTo>
                  <a:lnTo>
                    <a:pt x="415289" y="22987"/>
                  </a:lnTo>
                  <a:close/>
                </a:path>
                <a:path w="415289" h="341630">
                  <a:moveTo>
                    <a:pt x="3809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0446"/>
                  </a:lnTo>
                  <a:close/>
                </a:path>
                <a:path w="415289" h="341630">
                  <a:moveTo>
                    <a:pt x="415289" y="20446"/>
                  </a:moveTo>
                  <a:lnTo>
                    <a:pt x="411480" y="20446"/>
                  </a:lnTo>
                  <a:lnTo>
                    <a:pt x="411480" y="22859"/>
                  </a:lnTo>
                  <a:lnTo>
                    <a:pt x="415289" y="22859"/>
                  </a:lnTo>
                  <a:lnTo>
                    <a:pt x="415289" y="20446"/>
                  </a:lnTo>
                  <a:close/>
                </a:path>
                <a:path w="415289" h="341630">
                  <a:moveTo>
                    <a:pt x="2540" y="16509"/>
                  </a:moveTo>
                  <a:lnTo>
                    <a:pt x="1269" y="16509"/>
                  </a:lnTo>
                  <a:lnTo>
                    <a:pt x="1269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6637"/>
                  </a:lnTo>
                  <a:lnTo>
                    <a:pt x="2540" y="16637"/>
                  </a:lnTo>
                  <a:lnTo>
                    <a:pt x="2540" y="16509"/>
                  </a:lnTo>
                  <a:close/>
                </a:path>
                <a:path w="415289" h="341630">
                  <a:moveTo>
                    <a:pt x="415289" y="16509"/>
                  </a:moveTo>
                  <a:lnTo>
                    <a:pt x="414019" y="16509"/>
                  </a:lnTo>
                  <a:lnTo>
                    <a:pt x="414019" y="16637"/>
                  </a:lnTo>
                  <a:lnTo>
                    <a:pt x="411480" y="16637"/>
                  </a:lnTo>
                  <a:lnTo>
                    <a:pt x="411480" y="20319"/>
                  </a:lnTo>
                  <a:lnTo>
                    <a:pt x="415289" y="20319"/>
                  </a:lnTo>
                  <a:lnTo>
                    <a:pt x="415289" y="16509"/>
                  </a:lnTo>
                  <a:close/>
                </a:path>
                <a:path w="415289" h="341630">
                  <a:moveTo>
                    <a:pt x="3809" y="15366"/>
                  </a:moveTo>
                  <a:lnTo>
                    <a:pt x="2540" y="15366"/>
                  </a:lnTo>
                  <a:lnTo>
                    <a:pt x="2540" y="16509"/>
                  </a:lnTo>
                  <a:lnTo>
                    <a:pt x="3809" y="16509"/>
                  </a:lnTo>
                  <a:lnTo>
                    <a:pt x="3809" y="15366"/>
                  </a:lnTo>
                  <a:close/>
                </a:path>
                <a:path w="415289" h="341630">
                  <a:moveTo>
                    <a:pt x="412750" y="13969"/>
                  </a:moveTo>
                  <a:lnTo>
                    <a:pt x="411480" y="13969"/>
                  </a:lnTo>
                  <a:lnTo>
                    <a:pt x="411480" y="16509"/>
                  </a:lnTo>
                  <a:lnTo>
                    <a:pt x="414019" y="16509"/>
                  </a:lnTo>
                  <a:lnTo>
                    <a:pt x="414019" y="15366"/>
                  </a:lnTo>
                  <a:lnTo>
                    <a:pt x="412750" y="15366"/>
                  </a:lnTo>
                  <a:lnTo>
                    <a:pt x="412750" y="13969"/>
                  </a:lnTo>
                  <a:close/>
                </a:path>
                <a:path w="415289" h="341630">
                  <a:moveTo>
                    <a:pt x="400050" y="2666"/>
                  </a:moveTo>
                  <a:lnTo>
                    <a:pt x="16509" y="2666"/>
                  </a:lnTo>
                  <a:lnTo>
                    <a:pt x="16509" y="3810"/>
                  </a:lnTo>
                  <a:lnTo>
                    <a:pt x="400050" y="3810"/>
                  </a:lnTo>
                  <a:lnTo>
                    <a:pt x="400050" y="2666"/>
                  </a:lnTo>
                  <a:close/>
                </a:path>
                <a:path w="415289" h="341630">
                  <a:moveTo>
                    <a:pt x="20319" y="1269"/>
                  </a:moveTo>
                  <a:lnTo>
                    <a:pt x="17780" y="1269"/>
                  </a:lnTo>
                  <a:lnTo>
                    <a:pt x="17780" y="2666"/>
                  </a:lnTo>
                  <a:lnTo>
                    <a:pt x="398780" y="2666"/>
                  </a:lnTo>
                  <a:lnTo>
                    <a:pt x="398780" y="1396"/>
                  </a:lnTo>
                  <a:lnTo>
                    <a:pt x="20319" y="1396"/>
                  </a:lnTo>
                  <a:close/>
                </a:path>
                <a:path w="415289" h="341630">
                  <a:moveTo>
                    <a:pt x="398780" y="1269"/>
                  </a:moveTo>
                  <a:lnTo>
                    <a:pt x="397509" y="1269"/>
                  </a:lnTo>
                  <a:lnTo>
                    <a:pt x="398780" y="1396"/>
                  </a:lnTo>
                  <a:close/>
                </a:path>
                <a:path w="415289" h="341630">
                  <a:moveTo>
                    <a:pt x="397509" y="126"/>
                  </a:moveTo>
                  <a:lnTo>
                    <a:pt x="20319" y="126"/>
                  </a:lnTo>
                  <a:lnTo>
                    <a:pt x="20319" y="1269"/>
                  </a:lnTo>
                  <a:lnTo>
                    <a:pt x="397509" y="1269"/>
                  </a:lnTo>
                  <a:lnTo>
                    <a:pt x="397509" y="126"/>
                  </a:lnTo>
                  <a:close/>
                </a:path>
                <a:path w="415289" h="341630">
                  <a:moveTo>
                    <a:pt x="394969" y="0"/>
                  </a:moveTo>
                  <a:lnTo>
                    <a:pt x="21590" y="0"/>
                  </a:lnTo>
                  <a:lnTo>
                    <a:pt x="394969" y="126"/>
                  </a:lnTo>
                  <a:close/>
                </a:path>
                <a:path w="415289" h="341630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15289" h="341630">
                  <a:moveTo>
                    <a:pt x="415289" y="55880"/>
                  </a:moveTo>
                  <a:lnTo>
                    <a:pt x="411480" y="55880"/>
                  </a:lnTo>
                  <a:lnTo>
                    <a:pt x="411480" y="62229"/>
                  </a:lnTo>
                  <a:lnTo>
                    <a:pt x="415289" y="62229"/>
                  </a:lnTo>
                  <a:lnTo>
                    <a:pt x="415289" y="55880"/>
                  </a:lnTo>
                  <a:close/>
                </a:path>
                <a:path w="415289" h="341630">
                  <a:moveTo>
                    <a:pt x="3809" y="62230"/>
                  </a:moveTo>
                  <a:lnTo>
                    <a:pt x="0" y="622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62230"/>
                  </a:lnTo>
                  <a:close/>
                </a:path>
                <a:path w="415289" h="341630">
                  <a:moveTo>
                    <a:pt x="415289" y="62230"/>
                  </a:moveTo>
                  <a:lnTo>
                    <a:pt x="411480" y="62230"/>
                  </a:lnTo>
                  <a:lnTo>
                    <a:pt x="411480" y="81279"/>
                  </a:lnTo>
                  <a:lnTo>
                    <a:pt x="415289" y="81279"/>
                  </a:lnTo>
                  <a:lnTo>
                    <a:pt x="415289" y="62230"/>
                  </a:lnTo>
                  <a:close/>
                </a:path>
                <a:path w="415289" h="341630">
                  <a:moveTo>
                    <a:pt x="380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80"/>
                  </a:lnTo>
                  <a:close/>
                </a:path>
                <a:path w="415289" h="341630">
                  <a:moveTo>
                    <a:pt x="415289" y="81280"/>
                  </a:moveTo>
                  <a:lnTo>
                    <a:pt x="411480" y="81280"/>
                  </a:lnTo>
                  <a:lnTo>
                    <a:pt x="411480" y="87629"/>
                  </a:lnTo>
                  <a:lnTo>
                    <a:pt x="415289" y="87629"/>
                  </a:lnTo>
                  <a:lnTo>
                    <a:pt x="415289" y="81280"/>
                  </a:lnTo>
                  <a:close/>
                </a:path>
                <a:path w="415289" h="341630">
                  <a:moveTo>
                    <a:pt x="3809" y="87630"/>
                  </a:moveTo>
                  <a:lnTo>
                    <a:pt x="0" y="8763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87630"/>
                  </a:lnTo>
                  <a:close/>
                </a:path>
                <a:path w="415289" h="341630">
                  <a:moveTo>
                    <a:pt x="415289" y="87630"/>
                  </a:moveTo>
                  <a:lnTo>
                    <a:pt x="411480" y="87630"/>
                  </a:lnTo>
                  <a:lnTo>
                    <a:pt x="411480" y="116839"/>
                  </a:lnTo>
                  <a:lnTo>
                    <a:pt x="415289" y="116839"/>
                  </a:lnTo>
                  <a:lnTo>
                    <a:pt x="415289" y="87630"/>
                  </a:lnTo>
                  <a:close/>
                </a:path>
                <a:path w="415289" h="341630">
                  <a:moveTo>
                    <a:pt x="3809" y="116840"/>
                  </a:moveTo>
                  <a:lnTo>
                    <a:pt x="0" y="116840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16840"/>
                  </a:lnTo>
                  <a:close/>
                </a:path>
                <a:path w="415289" h="341630">
                  <a:moveTo>
                    <a:pt x="415289" y="116840"/>
                  </a:moveTo>
                  <a:lnTo>
                    <a:pt x="411480" y="116840"/>
                  </a:lnTo>
                  <a:lnTo>
                    <a:pt x="411480" y="132079"/>
                  </a:lnTo>
                  <a:lnTo>
                    <a:pt x="415289" y="132079"/>
                  </a:lnTo>
                  <a:lnTo>
                    <a:pt x="415289" y="116840"/>
                  </a:lnTo>
                  <a:close/>
                </a:path>
                <a:path w="415289" h="341630">
                  <a:moveTo>
                    <a:pt x="3809" y="132080"/>
                  </a:moveTo>
                  <a:lnTo>
                    <a:pt x="0" y="13208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32080"/>
                  </a:lnTo>
                  <a:close/>
                </a:path>
                <a:path w="415289" h="341630">
                  <a:moveTo>
                    <a:pt x="415289" y="132080"/>
                  </a:moveTo>
                  <a:lnTo>
                    <a:pt x="411480" y="132080"/>
                  </a:lnTo>
                  <a:lnTo>
                    <a:pt x="411480" y="189229"/>
                  </a:lnTo>
                  <a:lnTo>
                    <a:pt x="415289" y="189229"/>
                  </a:lnTo>
                  <a:lnTo>
                    <a:pt x="415289" y="132080"/>
                  </a:lnTo>
                  <a:close/>
                </a:path>
                <a:path w="415289" h="341630">
                  <a:moveTo>
                    <a:pt x="3809" y="189230"/>
                  </a:moveTo>
                  <a:lnTo>
                    <a:pt x="0" y="18923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89230"/>
                  </a:lnTo>
                  <a:close/>
                </a:path>
                <a:path w="415289" h="341630">
                  <a:moveTo>
                    <a:pt x="415289" y="189230"/>
                  </a:moveTo>
                  <a:lnTo>
                    <a:pt x="411480" y="189230"/>
                  </a:lnTo>
                  <a:lnTo>
                    <a:pt x="411480" y="199389"/>
                  </a:lnTo>
                  <a:lnTo>
                    <a:pt x="415289" y="199389"/>
                  </a:lnTo>
                  <a:lnTo>
                    <a:pt x="415289" y="189230"/>
                  </a:lnTo>
                  <a:close/>
                </a:path>
                <a:path w="415289" h="341630">
                  <a:moveTo>
                    <a:pt x="3809" y="199390"/>
                  </a:moveTo>
                  <a:lnTo>
                    <a:pt x="0" y="19939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99390"/>
                  </a:lnTo>
                  <a:close/>
                </a:path>
                <a:path w="415289" h="341630">
                  <a:moveTo>
                    <a:pt x="415289" y="199390"/>
                  </a:moveTo>
                  <a:lnTo>
                    <a:pt x="411480" y="199390"/>
                  </a:lnTo>
                  <a:lnTo>
                    <a:pt x="411480" y="220979"/>
                  </a:lnTo>
                  <a:lnTo>
                    <a:pt x="415289" y="220979"/>
                  </a:lnTo>
                  <a:lnTo>
                    <a:pt x="415289" y="199390"/>
                  </a:lnTo>
                  <a:close/>
                </a:path>
                <a:path w="415289" h="341630">
                  <a:moveTo>
                    <a:pt x="3809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0980"/>
                  </a:lnTo>
                  <a:close/>
                </a:path>
                <a:path w="415289" h="341630">
                  <a:moveTo>
                    <a:pt x="415289" y="220980"/>
                  </a:moveTo>
                  <a:lnTo>
                    <a:pt x="411480" y="220980"/>
                  </a:lnTo>
                  <a:lnTo>
                    <a:pt x="411480" y="233679"/>
                  </a:lnTo>
                  <a:lnTo>
                    <a:pt x="415289" y="233679"/>
                  </a:lnTo>
                  <a:lnTo>
                    <a:pt x="415289" y="220980"/>
                  </a:lnTo>
                  <a:close/>
                </a:path>
                <a:path w="415289" h="341630">
                  <a:moveTo>
                    <a:pt x="3809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33680"/>
                  </a:lnTo>
                  <a:close/>
                </a:path>
                <a:path w="415289" h="341630">
                  <a:moveTo>
                    <a:pt x="415289" y="233680"/>
                  </a:moveTo>
                  <a:lnTo>
                    <a:pt x="411480" y="233680"/>
                  </a:lnTo>
                  <a:lnTo>
                    <a:pt x="411480" y="252729"/>
                  </a:lnTo>
                  <a:lnTo>
                    <a:pt x="415289" y="252729"/>
                  </a:lnTo>
                  <a:lnTo>
                    <a:pt x="415289" y="233680"/>
                  </a:lnTo>
                  <a:close/>
                </a:path>
                <a:path w="415289" h="34163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415289" h="341630">
                  <a:moveTo>
                    <a:pt x="415289" y="252730"/>
                  </a:moveTo>
                  <a:lnTo>
                    <a:pt x="411480" y="252730"/>
                  </a:lnTo>
                  <a:lnTo>
                    <a:pt x="411480" y="259079"/>
                  </a:lnTo>
                  <a:lnTo>
                    <a:pt x="415289" y="259079"/>
                  </a:lnTo>
                  <a:lnTo>
                    <a:pt x="415289" y="252730"/>
                  </a:lnTo>
                  <a:close/>
                </a:path>
                <a:path w="415289" h="341630">
                  <a:moveTo>
                    <a:pt x="3809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59080"/>
                  </a:lnTo>
                  <a:close/>
                </a:path>
                <a:path w="415289" h="341630">
                  <a:moveTo>
                    <a:pt x="415289" y="259080"/>
                  </a:moveTo>
                  <a:lnTo>
                    <a:pt x="411480" y="259080"/>
                  </a:lnTo>
                  <a:lnTo>
                    <a:pt x="411480" y="278129"/>
                  </a:lnTo>
                  <a:lnTo>
                    <a:pt x="415289" y="278129"/>
                  </a:lnTo>
                  <a:lnTo>
                    <a:pt x="415289" y="259080"/>
                  </a:lnTo>
                  <a:close/>
                </a:path>
                <a:path w="415289" h="34163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415289" h="341630">
                  <a:moveTo>
                    <a:pt x="415289" y="278130"/>
                  </a:moveTo>
                  <a:lnTo>
                    <a:pt x="411480" y="278130"/>
                  </a:lnTo>
                  <a:lnTo>
                    <a:pt x="411480" y="284479"/>
                  </a:lnTo>
                  <a:lnTo>
                    <a:pt x="415289" y="284479"/>
                  </a:lnTo>
                  <a:lnTo>
                    <a:pt x="415289" y="278130"/>
                  </a:lnTo>
                  <a:close/>
                </a:path>
                <a:path w="415289" h="341630">
                  <a:moveTo>
                    <a:pt x="400050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400050" y="341630"/>
                  </a:lnTo>
                  <a:lnTo>
                    <a:pt x="400050" y="340360"/>
                  </a:lnTo>
                  <a:close/>
                </a:path>
                <a:path w="415289" h="341630">
                  <a:moveTo>
                    <a:pt x="401319" y="339217"/>
                  </a:moveTo>
                  <a:lnTo>
                    <a:pt x="17780" y="339217"/>
                  </a:lnTo>
                  <a:lnTo>
                    <a:pt x="17780" y="340360"/>
                  </a:lnTo>
                  <a:lnTo>
                    <a:pt x="401319" y="340360"/>
                  </a:lnTo>
                  <a:lnTo>
                    <a:pt x="401319" y="339217"/>
                  </a:lnTo>
                  <a:close/>
                </a:path>
                <a:path w="415289" h="341630">
                  <a:moveTo>
                    <a:pt x="402589" y="337820"/>
                  </a:moveTo>
                  <a:lnTo>
                    <a:pt x="15240" y="337820"/>
                  </a:lnTo>
                  <a:lnTo>
                    <a:pt x="15240" y="339217"/>
                  </a:lnTo>
                  <a:lnTo>
                    <a:pt x="402589" y="339217"/>
                  </a:lnTo>
                  <a:lnTo>
                    <a:pt x="402589" y="337820"/>
                  </a:lnTo>
                  <a:close/>
                </a:path>
                <a:path w="415289" h="341630">
                  <a:moveTo>
                    <a:pt x="415289" y="284607"/>
                  </a:moveTo>
                  <a:lnTo>
                    <a:pt x="411480" y="284607"/>
                  </a:lnTo>
                  <a:lnTo>
                    <a:pt x="411480" y="327660"/>
                  </a:lnTo>
                  <a:lnTo>
                    <a:pt x="412750" y="327660"/>
                  </a:lnTo>
                  <a:lnTo>
                    <a:pt x="412750" y="326517"/>
                  </a:lnTo>
                  <a:lnTo>
                    <a:pt x="414019" y="326517"/>
                  </a:lnTo>
                  <a:lnTo>
                    <a:pt x="414019" y="325120"/>
                  </a:lnTo>
                  <a:lnTo>
                    <a:pt x="415289" y="325120"/>
                  </a:lnTo>
                  <a:lnTo>
                    <a:pt x="415289" y="284607"/>
                  </a:lnTo>
                  <a:close/>
                </a:path>
                <a:path w="415289" h="341630">
                  <a:moveTo>
                    <a:pt x="3809" y="284607"/>
                  </a:moveTo>
                  <a:lnTo>
                    <a:pt x="0" y="284607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40" y="325120"/>
                  </a:lnTo>
                  <a:lnTo>
                    <a:pt x="2540" y="326517"/>
                  </a:lnTo>
                  <a:lnTo>
                    <a:pt x="3809" y="326517"/>
                  </a:lnTo>
                  <a:lnTo>
                    <a:pt x="3809" y="284607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521460" y="192151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809" y="50926"/>
                  </a:moveTo>
                  <a:lnTo>
                    <a:pt x="0" y="50926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50926"/>
                  </a:lnTo>
                  <a:close/>
                </a:path>
                <a:path w="407669" h="334010">
                  <a:moveTo>
                    <a:pt x="407670" y="50926"/>
                  </a:moveTo>
                  <a:lnTo>
                    <a:pt x="403859" y="50926"/>
                  </a:lnTo>
                  <a:lnTo>
                    <a:pt x="403859" y="52069"/>
                  </a:lnTo>
                  <a:lnTo>
                    <a:pt x="407670" y="52069"/>
                  </a:lnTo>
                  <a:lnTo>
                    <a:pt x="407670" y="50926"/>
                  </a:lnTo>
                  <a:close/>
                </a:path>
                <a:path w="407669" h="334010">
                  <a:moveTo>
                    <a:pt x="3809" y="44576"/>
                  </a:moveTo>
                  <a:lnTo>
                    <a:pt x="0" y="44576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4576"/>
                  </a:lnTo>
                  <a:close/>
                </a:path>
                <a:path w="407669" h="334010">
                  <a:moveTo>
                    <a:pt x="407670" y="44576"/>
                  </a:moveTo>
                  <a:lnTo>
                    <a:pt x="403859" y="44576"/>
                  </a:lnTo>
                  <a:lnTo>
                    <a:pt x="403859" y="50799"/>
                  </a:lnTo>
                  <a:lnTo>
                    <a:pt x="407670" y="50799"/>
                  </a:lnTo>
                  <a:lnTo>
                    <a:pt x="407670" y="44576"/>
                  </a:lnTo>
                  <a:close/>
                </a:path>
                <a:path w="407669" h="334010">
                  <a:moveTo>
                    <a:pt x="3809" y="35686"/>
                  </a:moveTo>
                  <a:lnTo>
                    <a:pt x="0" y="35686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5686"/>
                  </a:lnTo>
                  <a:close/>
                </a:path>
                <a:path w="407669" h="334010">
                  <a:moveTo>
                    <a:pt x="407670" y="35686"/>
                  </a:moveTo>
                  <a:lnTo>
                    <a:pt x="403859" y="35686"/>
                  </a:lnTo>
                  <a:lnTo>
                    <a:pt x="403859" y="44449"/>
                  </a:lnTo>
                  <a:lnTo>
                    <a:pt x="407670" y="44449"/>
                  </a:lnTo>
                  <a:lnTo>
                    <a:pt x="407670" y="35686"/>
                  </a:lnTo>
                  <a:close/>
                </a:path>
                <a:path w="407669" h="334010">
                  <a:moveTo>
                    <a:pt x="3809" y="31876"/>
                  </a:moveTo>
                  <a:lnTo>
                    <a:pt x="0" y="31876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1876"/>
                  </a:lnTo>
                  <a:close/>
                </a:path>
                <a:path w="407669" h="334010">
                  <a:moveTo>
                    <a:pt x="407670" y="31876"/>
                  </a:moveTo>
                  <a:lnTo>
                    <a:pt x="403859" y="31876"/>
                  </a:lnTo>
                  <a:lnTo>
                    <a:pt x="403859" y="35559"/>
                  </a:lnTo>
                  <a:lnTo>
                    <a:pt x="407670" y="35559"/>
                  </a:lnTo>
                  <a:lnTo>
                    <a:pt x="407670" y="31876"/>
                  </a:lnTo>
                  <a:close/>
                </a:path>
                <a:path w="407669" h="334010">
                  <a:moveTo>
                    <a:pt x="3809" y="29336"/>
                  </a:moveTo>
                  <a:lnTo>
                    <a:pt x="0" y="29336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336"/>
                  </a:lnTo>
                  <a:close/>
                </a:path>
                <a:path w="407669" h="334010">
                  <a:moveTo>
                    <a:pt x="407670" y="29336"/>
                  </a:moveTo>
                  <a:lnTo>
                    <a:pt x="403859" y="29336"/>
                  </a:lnTo>
                  <a:lnTo>
                    <a:pt x="403859" y="31749"/>
                  </a:lnTo>
                  <a:lnTo>
                    <a:pt x="407670" y="31749"/>
                  </a:lnTo>
                  <a:lnTo>
                    <a:pt x="407670" y="29336"/>
                  </a:lnTo>
                  <a:close/>
                </a:path>
                <a:path w="407669" h="334010">
                  <a:moveTo>
                    <a:pt x="3809" y="25526"/>
                  </a:moveTo>
                  <a:lnTo>
                    <a:pt x="0" y="25526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5526"/>
                  </a:lnTo>
                  <a:close/>
                </a:path>
                <a:path w="407669" h="334010">
                  <a:moveTo>
                    <a:pt x="407670" y="25526"/>
                  </a:moveTo>
                  <a:lnTo>
                    <a:pt x="403859" y="25526"/>
                  </a:lnTo>
                  <a:lnTo>
                    <a:pt x="403859" y="29209"/>
                  </a:lnTo>
                  <a:lnTo>
                    <a:pt x="407670" y="29209"/>
                  </a:lnTo>
                  <a:lnTo>
                    <a:pt x="407670" y="25526"/>
                  </a:lnTo>
                  <a:close/>
                </a:path>
                <a:path w="407669" h="334010">
                  <a:moveTo>
                    <a:pt x="3809" y="22986"/>
                  </a:moveTo>
                  <a:lnTo>
                    <a:pt x="0" y="22986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986"/>
                  </a:lnTo>
                  <a:close/>
                </a:path>
                <a:path w="407669" h="334010">
                  <a:moveTo>
                    <a:pt x="407670" y="22986"/>
                  </a:moveTo>
                  <a:lnTo>
                    <a:pt x="403859" y="22986"/>
                  </a:lnTo>
                  <a:lnTo>
                    <a:pt x="403859" y="25399"/>
                  </a:lnTo>
                  <a:lnTo>
                    <a:pt x="407670" y="25399"/>
                  </a:lnTo>
                  <a:lnTo>
                    <a:pt x="407670" y="22986"/>
                  </a:lnTo>
                  <a:close/>
                </a:path>
                <a:path w="407669" h="334010">
                  <a:moveTo>
                    <a:pt x="3809" y="19176"/>
                  </a:moveTo>
                  <a:lnTo>
                    <a:pt x="0" y="1917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9176"/>
                  </a:lnTo>
                  <a:close/>
                </a:path>
                <a:path w="407669" h="334010">
                  <a:moveTo>
                    <a:pt x="407670" y="19176"/>
                  </a:moveTo>
                  <a:lnTo>
                    <a:pt x="403859" y="19176"/>
                  </a:lnTo>
                  <a:lnTo>
                    <a:pt x="403859" y="22859"/>
                  </a:lnTo>
                  <a:lnTo>
                    <a:pt x="407670" y="22859"/>
                  </a:lnTo>
                  <a:lnTo>
                    <a:pt x="407670" y="19176"/>
                  </a:lnTo>
                  <a:close/>
                </a:path>
                <a:path w="407669" h="334010">
                  <a:moveTo>
                    <a:pt x="3809" y="16636"/>
                  </a:moveTo>
                  <a:lnTo>
                    <a:pt x="0" y="16636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636"/>
                  </a:lnTo>
                  <a:close/>
                </a:path>
                <a:path w="407669" h="334010">
                  <a:moveTo>
                    <a:pt x="407670" y="16636"/>
                  </a:moveTo>
                  <a:lnTo>
                    <a:pt x="403859" y="16636"/>
                  </a:lnTo>
                  <a:lnTo>
                    <a:pt x="403859" y="19049"/>
                  </a:lnTo>
                  <a:lnTo>
                    <a:pt x="407670" y="19049"/>
                  </a:lnTo>
                  <a:lnTo>
                    <a:pt x="407670" y="16636"/>
                  </a:lnTo>
                  <a:close/>
                </a:path>
                <a:path w="407669" h="334010">
                  <a:moveTo>
                    <a:pt x="3809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2826"/>
                  </a:lnTo>
                  <a:close/>
                </a:path>
                <a:path w="407669" h="334010">
                  <a:moveTo>
                    <a:pt x="407670" y="12826"/>
                  </a:moveTo>
                  <a:lnTo>
                    <a:pt x="403859" y="12826"/>
                  </a:lnTo>
                  <a:lnTo>
                    <a:pt x="403859" y="16509"/>
                  </a:lnTo>
                  <a:lnTo>
                    <a:pt x="407670" y="16509"/>
                  </a:lnTo>
                  <a:lnTo>
                    <a:pt x="407670" y="12826"/>
                  </a:lnTo>
                  <a:close/>
                </a:path>
                <a:path w="407669" h="334010">
                  <a:moveTo>
                    <a:pt x="127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10286"/>
                  </a:lnTo>
                  <a:lnTo>
                    <a:pt x="1270" y="10286"/>
                  </a:lnTo>
                  <a:close/>
                </a:path>
                <a:path w="407669" h="334010">
                  <a:moveTo>
                    <a:pt x="407670" y="10286"/>
                  </a:moveTo>
                  <a:lnTo>
                    <a:pt x="403859" y="10286"/>
                  </a:lnTo>
                  <a:lnTo>
                    <a:pt x="403859" y="12699"/>
                  </a:lnTo>
                  <a:lnTo>
                    <a:pt x="407670" y="12699"/>
                  </a:lnTo>
                  <a:lnTo>
                    <a:pt x="407670" y="10286"/>
                  </a:lnTo>
                  <a:close/>
                </a:path>
                <a:path w="407669" h="334010">
                  <a:moveTo>
                    <a:pt x="3809" y="7619"/>
                  </a:moveTo>
                  <a:lnTo>
                    <a:pt x="2540" y="7619"/>
                  </a:lnTo>
                  <a:lnTo>
                    <a:pt x="2540" y="9016"/>
                  </a:lnTo>
                  <a:lnTo>
                    <a:pt x="1270" y="9016"/>
                  </a:lnTo>
                  <a:lnTo>
                    <a:pt x="1270" y="10159"/>
                  </a:lnTo>
                  <a:lnTo>
                    <a:pt x="3809" y="10159"/>
                  </a:lnTo>
                  <a:lnTo>
                    <a:pt x="3809" y="7619"/>
                  </a:lnTo>
                  <a:close/>
                </a:path>
                <a:path w="407669" h="334010">
                  <a:moveTo>
                    <a:pt x="405129" y="6349"/>
                  </a:moveTo>
                  <a:lnTo>
                    <a:pt x="403859" y="6349"/>
                  </a:lnTo>
                  <a:lnTo>
                    <a:pt x="403859" y="10159"/>
                  </a:lnTo>
                  <a:lnTo>
                    <a:pt x="407670" y="10159"/>
                  </a:lnTo>
                  <a:lnTo>
                    <a:pt x="407670" y="9016"/>
                  </a:lnTo>
                  <a:lnTo>
                    <a:pt x="406400" y="9016"/>
                  </a:lnTo>
                  <a:lnTo>
                    <a:pt x="406400" y="7619"/>
                  </a:lnTo>
                  <a:lnTo>
                    <a:pt x="405129" y="7619"/>
                  </a:lnTo>
                  <a:lnTo>
                    <a:pt x="405129" y="6349"/>
                  </a:lnTo>
                  <a:close/>
                </a:path>
                <a:path w="407669" h="334010">
                  <a:moveTo>
                    <a:pt x="401320" y="2666"/>
                  </a:moveTo>
                  <a:lnTo>
                    <a:pt x="8890" y="2666"/>
                  </a:lnTo>
                  <a:lnTo>
                    <a:pt x="8890" y="3810"/>
                  </a:lnTo>
                  <a:lnTo>
                    <a:pt x="401320" y="3810"/>
                  </a:lnTo>
                  <a:lnTo>
                    <a:pt x="401320" y="2666"/>
                  </a:lnTo>
                  <a:close/>
                </a:path>
                <a:path w="407669" h="334010">
                  <a:moveTo>
                    <a:pt x="400049" y="1269"/>
                  </a:moveTo>
                  <a:lnTo>
                    <a:pt x="10159" y="1269"/>
                  </a:lnTo>
                  <a:lnTo>
                    <a:pt x="10159" y="2666"/>
                  </a:lnTo>
                  <a:lnTo>
                    <a:pt x="400049" y="2666"/>
                  </a:lnTo>
                  <a:lnTo>
                    <a:pt x="400049" y="1269"/>
                  </a:lnTo>
                  <a:close/>
                </a:path>
                <a:path w="407669" h="334010">
                  <a:moveTo>
                    <a:pt x="1270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398779" y="1269"/>
                  </a:lnTo>
                  <a:lnTo>
                    <a:pt x="398779" y="126"/>
                  </a:lnTo>
                  <a:lnTo>
                    <a:pt x="12700" y="126"/>
                  </a:lnTo>
                  <a:close/>
                </a:path>
                <a:path w="407669" h="334010">
                  <a:moveTo>
                    <a:pt x="398779" y="0"/>
                  </a:moveTo>
                  <a:lnTo>
                    <a:pt x="396240" y="0"/>
                  </a:lnTo>
                  <a:lnTo>
                    <a:pt x="398779" y="126"/>
                  </a:lnTo>
                  <a:close/>
                </a:path>
                <a:path w="407669" h="334010">
                  <a:moveTo>
                    <a:pt x="380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70"/>
                  </a:lnTo>
                  <a:close/>
                </a:path>
                <a:path w="407669" h="334010">
                  <a:moveTo>
                    <a:pt x="407670" y="52070"/>
                  </a:moveTo>
                  <a:lnTo>
                    <a:pt x="403859" y="52070"/>
                  </a:lnTo>
                  <a:lnTo>
                    <a:pt x="403859" y="58419"/>
                  </a:lnTo>
                  <a:lnTo>
                    <a:pt x="407670" y="58419"/>
                  </a:lnTo>
                  <a:lnTo>
                    <a:pt x="407670" y="52070"/>
                  </a:lnTo>
                  <a:close/>
                </a:path>
                <a:path w="407669" h="334010">
                  <a:moveTo>
                    <a:pt x="3809" y="58420"/>
                  </a:moveTo>
                  <a:lnTo>
                    <a:pt x="0" y="5842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58420"/>
                  </a:lnTo>
                  <a:close/>
                </a:path>
                <a:path w="407669" h="334010">
                  <a:moveTo>
                    <a:pt x="407670" y="58420"/>
                  </a:moveTo>
                  <a:lnTo>
                    <a:pt x="403859" y="58420"/>
                  </a:lnTo>
                  <a:lnTo>
                    <a:pt x="403859" y="77469"/>
                  </a:lnTo>
                  <a:lnTo>
                    <a:pt x="407670" y="77469"/>
                  </a:lnTo>
                  <a:lnTo>
                    <a:pt x="407670" y="58420"/>
                  </a:lnTo>
                  <a:close/>
                </a:path>
                <a:path w="407669" h="334010">
                  <a:moveTo>
                    <a:pt x="380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7470"/>
                  </a:lnTo>
                  <a:close/>
                </a:path>
                <a:path w="407669" h="334010">
                  <a:moveTo>
                    <a:pt x="407670" y="77470"/>
                  </a:moveTo>
                  <a:lnTo>
                    <a:pt x="403859" y="77470"/>
                  </a:lnTo>
                  <a:lnTo>
                    <a:pt x="403859" y="83819"/>
                  </a:lnTo>
                  <a:lnTo>
                    <a:pt x="407670" y="83819"/>
                  </a:lnTo>
                  <a:lnTo>
                    <a:pt x="407670" y="77470"/>
                  </a:lnTo>
                  <a:close/>
                </a:path>
                <a:path w="407669" h="334010">
                  <a:moveTo>
                    <a:pt x="3809" y="83820"/>
                  </a:moveTo>
                  <a:lnTo>
                    <a:pt x="0" y="8382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83820"/>
                  </a:lnTo>
                  <a:close/>
                </a:path>
                <a:path w="407669" h="334010">
                  <a:moveTo>
                    <a:pt x="407670" y="83820"/>
                  </a:moveTo>
                  <a:lnTo>
                    <a:pt x="403859" y="83820"/>
                  </a:lnTo>
                  <a:lnTo>
                    <a:pt x="403859" y="113029"/>
                  </a:lnTo>
                  <a:lnTo>
                    <a:pt x="407670" y="113029"/>
                  </a:lnTo>
                  <a:lnTo>
                    <a:pt x="407670" y="83820"/>
                  </a:lnTo>
                  <a:close/>
                </a:path>
                <a:path w="407669" h="334010">
                  <a:moveTo>
                    <a:pt x="3809" y="113030"/>
                  </a:moveTo>
                  <a:lnTo>
                    <a:pt x="0" y="11303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113030"/>
                  </a:lnTo>
                  <a:close/>
                </a:path>
                <a:path w="407669" h="334010">
                  <a:moveTo>
                    <a:pt x="407670" y="113030"/>
                  </a:moveTo>
                  <a:lnTo>
                    <a:pt x="403859" y="113030"/>
                  </a:lnTo>
                  <a:lnTo>
                    <a:pt x="403859" y="128269"/>
                  </a:lnTo>
                  <a:lnTo>
                    <a:pt x="407670" y="128269"/>
                  </a:lnTo>
                  <a:lnTo>
                    <a:pt x="407670" y="113030"/>
                  </a:lnTo>
                  <a:close/>
                </a:path>
                <a:path w="407669" h="334010">
                  <a:moveTo>
                    <a:pt x="3809" y="128270"/>
                  </a:moveTo>
                  <a:lnTo>
                    <a:pt x="0" y="12827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28270"/>
                  </a:lnTo>
                  <a:close/>
                </a:path>
                <a:path w="407669" h="334010">
                  <a:moveTo>
                    <a:pt x="407670" y="128270"/>
                  </a:moveTo>
                  <a:lnTo>
                    <a:pt x="403859" y="128270"/>
                  </a:lnTo>
                  <a:lnTo>
                    <a:pt x="403859" y="185419"/>
                  </a:lnTo>
                  <a:lnTo>
                    <a:pt x="407670" y="185419"/>
                  </a:lnTo>
                  <a:lnTo>
                    <a:pt x="407670" y="128270"/>
                  </a:lnTo>
                  <a:close/>
                </a:path>
                <a:path w="407669" h="334010">
                  <a:moveTo>
                    <a:pt x="3809" y="185420"/>
                  </a:moveTo>
                  <a:lnTo>
                    <a:pt x="0" y="18542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85420"/>
                  </a:lnTo>
                  <a:close/>
                </a:path>
                <a:path w="407669" h="334010">
                  <a:moveTo>
                    <a:pt x="407670" y="185420"/>
                  </a:moveTo>
                  <a:lnTo>
                    <a:pt x="403859" y="185420"/>
                  </a:lnTo>
                  <a:lnTo>
                    <a:pt x="403859" y="195579"/>
                  </a:lnTo>
                  <a:lnTo>
                    <a:pt x="407670" y="195579"/>
                  </a:lnTo>
                  <a:lnTo>
                    <a:pt x="407670" y="185420"/>
                  </a:lnTo>
                  <a:close/>
                </a:path>
                <a:path w="407669" h="334010">
                  <a:moveTo>
                    <a:pt x="3809" y="195580"/>
                  </a:moveTo>
                  <a:lnTo>
                    <a:pt x="0" y="19558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95580"/>
                  </a:lnTo>
                  <a:close/>
                </a:path>
                <a:path w="407669" h="334010">
                  <a:moveTo>
                    <a:pt x="407670" y="195580"/>
                  </a:moveTo>
                  <a:lnTo>
                    <a:pt x="403859" y="195580"/>
                  </a:lnTo>
                  <a:lnTo>
                    <a:pt x="403859" y="217169"/>
                  </a:lnTo>
                  <a:lnTo>
                    <a:pt x="407670" y="217169"/>
                  </a:lnTo>
                  <a:lnTo>
                    <a:pt x="407670" y="195580"/>
                  </a:lnTo>
                  <a:close/>
                </a:path>
                <a:path w="407669" h="334010">
                  <a:moveTo>
                    <a:pt x="3809" y="217170"/>
                  </a:moveTo>
                  <a:lnTo>
                    <a:pt x="0" y="21717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17170"/>
                  </a:lnTo>
                  <a:close/>
                </a:path>
                <a:path w="407669" h="334010">
                  <a:moveTo>
                    <a:pt x="407670" y="217170"/>
                  </a:moveTo>
                  <a:lnTo>
                    <a:pt x="403859" y="217170"/>
                  </a:lnTo>
                  <a:lnTo>
                    <a:pt x="403859" y="229869"/>
                  </a:lnTo>
                  <a:lnTo>
                    <a:pt x="407670" y="229869"/>
                  </a:lnTo>
                  <a:lnTo>
                    <a:pt x="407670" y="217170"/>
                  </a:lnTo>
                  <a:close/>
                </a:path>
                <a:path w="407669" h="334010">
                  <a:moveTo>
                    <a:pt x="3809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29870"/>
                  </a:lnTo>
                  <a:close/>
                </a:path>
                <a:path w="407669" h="334010">
                  <a:moveTo>
                    <a:pt x="407670" y="229870"/>
                  </a:moveTo>
                  <a:lnTo>
                    <a:pt x="403859" y="229870"/>
                  </a:lnTo>
                  <a:lnTo>
                    <a:pt x="403859" y="248919"/>
                  </a:lnTo>
                  <a:lnTo>
                    <a:pt x="407670" y="248919"/>
                  </a:lnTo>
                  <a:lnTo>
                    <a:pt x="407670" y="229870"/>
                  </a:lnTo>
                  <a:close/>
                </a:path>
                <a:path w="407669" h="334010">
                  <a:moveTo>
                    <a:pt x="380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20"/>
                  </a:lnTo>
                  <a:close/>
                </a:path>
                <a:path w="407669" h="334010">
                  <a:moveTo>
                    <a:pt x="407670" y="248920"/>
                  </a:moveTo>
                  <a:lnTo>
                    <a:pt x="403859" y="248920"/>
                  </a:lnTo>
                  <a:lnTo>
                    <a:pt x="403859" y="255269"/>
                  </a:lnTo>
                  <a:lnTo>
                    <a:pt x="407670" y="255269"/>
                  </a:lnTo>
                  <a:lnTo>
                    <a:pt x="407670" y="248920"/>
                  </a:lnTo>
                  <a:close/>
                </a:path>
                <a:path w="407669" h="334010">
                  <a:moveTo>
                    <a:pt x="3809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55270"/>
                  </a:lnTo>
                  <a:close/>
                </a:path>
                <a:path w="407669" h="334010">
                  <a:moveTo>
                    <a:pt x="407670" y="255270"/>
                  </a:moveTo>
                  <a:lnTo>
                    <a:pt x="403859" y="255270"/>
                  </a:lnTo>
                  <a:lnTo>
                    <a:pt x="403859" y="274319"/>
                  </a:lnTo>
                  <a:lnTo>
                    <a:pt x="407670" y="274319"/>
                  </a:lnTo>
                  <a:lnTo>
                    <a:pt x="407670" y="255270"/>
                  </a:lnTo>
                  <a:close/>
                </a:path>
                <a:path w="407669" h="334010">
                  <a:moveTo>
                    <a:pt x="380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20"/>
                  </a:lnTo>
                  <a:close/>
                </a:path>
                <a:path w="407669" h="334010">
                  <a:moveTo>
                    <a:pt x="407670" y="274320"/>
                  </a:moveTo>
                  <a:lnTo>
                    <a:pt x="403859" y="274320"/>
                  </a:lnTo>
                  <a:lnTo>
                    <a:pt x="403859" y="280669"/>
                  </a:lnTo>
                  <a:lnTo>
                    <a:pt x="407670" y="280669"/>
                  </a:lnTo>
                  <a:lnTo>
                    <a:pt x="407670" y="274320"/>
                  </a:lnTo>
                  <a:close/>
                </a:path>
                <a:path w="407669" h="334010">
                  <a:moveTo>
                    <a:pt x="400049" y="332739"/>
                  </a:moveTo>
                  <a:lnTo>
                    <a:pt x="10159" y="332739"/>
                  </a:lnTo>
                  <a:lnTo>
                    <a:pt x="10159" y="334010"/>
                  </a:lnTo>
                  <a:lnTo>
                    <a:pt x="400049" y="334010"/>
                  </a:lnTo>
                  <a:lnTo>
                    <a:pt x="400049" y="332739"/>
                  </a:lnTo>
                  <a:close/>
                </a:path>
                <a:path w="407669" h="334010">
                  <a:moveTo>
                    <a:pt x="401320" y="331597"/>
                  </a:moveTo>
                  <a:lnTo>
                    <a:pt x="8890" y="331597"/>
                  </a:lnTo>
                  <a:lnTo>
                    <a:pt x="8890" y="332739"/>
                  </a:lnTo>
                  <a:lnTo>
                    <a:pt x="401320" y="332739"/>
                  </a:lnTo>
                  <a:lnTo>
                    <a:pt x="401320" y="331597"/>
                  </a:lnTo>
                  <a:close/>
                </a:path>
                <a:path w="407669" h="334010">
                  <a:moveTo>
                    <a:pt x="402590" y="330200"/>
                  </a:moveTo>
                  <a:lnTo>
                    <a:pt x="7620" y="330200"/>
                  </a:lnTo>
                  <a:lnTo>
                    <a:pt x="7620" y="331597"/>
                  </a:lnTo>
                  <a:lnTo>
                    <a:pt x="402590" y="331597"/>
                  </a:lnTo>
                  <a:lnTo>
                    <a:pt x="402590" y="330200"/>
                  </a:lnTo>
                  <a:close/>
                </a:path>
                <a:path w="407669" h="334010">
                  <a:moveTo>
                    <a:pt x="407670" y="280924"/>
                  </a:moveTo>
                  <a:lnTo>
                    <a:pt x="403859" y="280924"/>
                  </a:lnTo>
                  <a:lnTo>
                    <a:pt x="403859" y="329057"/>
                  </a:lnTo>
                  <a:lnTo>
                    <a:pt x="405129" y="329057"/>
                  </a:lnTo>
                  <a:lnTo>
                    <a:pt x="405129" y="327660"/>
                  </a:lnTo>
                  <a:lnTo>
                    <a:pt x="406399" y="327660"/>
                  </a:lnTo>
                  <a:lnTo>
                    <a:pt x="406400" y="325247"/>
                  </a:lnTo>
                  <a:lnTo>
                    <a:pt x="407670" y="325247"/>
                  </a:lnTo>
                  <a:lnTo>
                    <a:pt x="407670" y="280924"/>
                  </a:lnTo>
                  <a:close/>
                </a:path>
                <a:path w="407669" h="334010">
                  <a:moveTo>
                    <a:pt x="3809" y="280924"/>
                  </a:moveTo>
                  <a:lnTo>
                    <a:pt x="0" y="280924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326389"/>
                  </a:lnTo>
                  <a:lnTo>
                    <a:pt x="3809" y="326389"/>
                  </a:lnTo>
                  <a:lnTo>
                    <a:pt x="3809" y="280924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525269" y="192532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47116"/>
                  </a:moveTo>
                  <a:lnTo>
                    <a:pt x="0" y="47116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7116"/>
                  </a:lnTo>
                  <a:close/>
                </a:path>
                <a:path w="400050" h="326389">
                  <a:moveTo>
                    <a:pt x="400050" y="47116"/>
                  </a:moveTo>
                  <a:lnTo>
                    <a:pt x="396240" y="47116"/>
                  </a:lnTo>
                  <a:lnTo>
                    <a:pt x="396240" y="48259"/>
                  </a:lnTo>
                  <a:lnTo>
                    <a:pt x="400050" y="48259"/>
                  </a:lnTo>
                  <a:lnTo>
                    <a:pt x="400050" y="47116"/>
                  </a:lnTo>
                  <a:close/>
                </a:path>
                <a:path w="400050" h="326389">
                  <a:moveTo>
                    <a:pt x="3810" y="40766"/>
                  </a:moveTo>
                  <a:lnTo>
                    <a:pt x="0" y="40766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766"/>
                  </a:lnTo>
                  <a:close/>
                </a:path>
                <a:path w="400050" h="326389">
                  <a:moveTo>
                    <a:pt x="400050" y="40766"/>
                  </a:moveTo>
                  <a:lnTo>
                    <a:pt x="396240" y="40766"/>
                  </a:lnTo>
                  <a:lnTo>
                    <a:pt x="396240" y="46989"/>
                  </a:lnTo>
                  <a:lnTo>
                    <a:pt x="400050" y="46989"/>
                  </a:lnTo>
                  <a:lnTo>
                    <a:pt x="400050" y="40766"/>
                  </a:lnTo>
                  <a:close/>
                </a:path>
                <a:path w="400050" h="326389">
                  <a:moveTo>
                    <a:pt x="3810" y="31876"/>
                  </a:moveTo>
                  <a:lnTo>
                    <a:pt x="0" y="31876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1876"/>
                  </a:lnTo>
                  <a:close/>
                </a:path>
                <a:path w="400050" h="326389">
                  <a:moveTo>
                    <a:pt x="400050" y="31876"/>
                  </a:moveTo>
                  <a:lnTo>
                    <a:pt x="396240" y="31876"/>
                  </a:lnTo>
                  <a:lnTo>
                    <a:pt x="396240" y="40639"/>
                  </a:lnTo>
                  <a:lnTo>
                    <a:pt x="400050" y="40639"/>
                  </a:lnTo>
                  <a:lnTo>
                    <a:pt x="400050" y="31876"/>
                  </a:lnTo>
                  <a:close/>
                </a:path>
                <a:path w="400050" h="326389">
                  <a:moveTo>
                    <a:pt x="3810" y="28066"/>
                  </a:moveTo>
                  <a:lnTo>
                    <a:pt x="0" y="28066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8066"/>
                  </a:lnTo>
                  <a:close/>
                </a:path>
                <a:path w="400050" h="326389">
                  <a:moveTo>
                    <a:pt x="400050" y="28066"/>
                  </a:moveTo>
                  <a:lnTo>
                    <a:pt x="396240" y="28066"/>
                  </a:lnTo>
                  <a:lnTo>
                    <a:pt x="396240" y="31749"/>
                  </a:lnTo>
                  <a:lnTo>
                    <a:pt x="400050" y="31749"/>
                  </a:lnTo>
                  <a:lnTo>
                    <a:pt x="400050" y="28066"/>
                  </a:lnTo>
                  <a:close/>
                </a:path>
                <a:path w="400050" h="326389">
                  <a:moveTo>
                    <a:pt x="3810" y="25526"/>
                  </a:moveTo>
                  <a:lnTo>
                    <a:pt x="0" y="25526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526"/>
                  </a:lnTo>
                  <a:close/>
                </a:path>
                <a:path w="400050" h="326389">
                  <a:moveTo>
                    <a:pt x="400050" y="25526"/>
                  </a:moveTo>
                  <a:lnTo>
                    <a:pt x="396240" y="25526"/>
                  </a:lnTo>
                  <a:lnTo>
                    <a:pt x="396240" y="27939"/>
                  </a:lnTo>
                  <a:lnTo>
                    <a:pt x="400050" y="27939"/>
                  </a:lnTo>
                  <a:lnTo>
                    <a:pt x="400050" y="25526"/>
                  </a:lnTo>
                  <a:close/>
                </a:path>
                <a:path w="400050" h="326389">
                  <a:moveTo>
                    <a:pt x="3810" y="21716"/>
                  </a:moveTo>
                  <a:lnTo>
                    <a:pt x="0" y="21716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1716"/>
                  </a:lnTo>
                  <a:close/>
                </a:path>
                <a:path w="400050" h="326389">
                  <a:moveTo>
                    <a:pt x="400050" y="21716"/>
                  </a:moveTo>
                  <a:lnTo>
                    <a:pt x="396240" y="21716"/>
                  </a:lnTo>
                  <a:lnTo>
                    <a:pt x="396240" y="25399"/>
                  </a:lnTo>
                  <a:lnTo>
                    <a:pt x="400050" y="25399"/>
                  </a:lnTo>
                  <a:lnTo>
                    <a:pt x="400050" y="21716"/>
                  </a:lnTo>
                  <a:close/>
                </a:path>
                <a:path w="400050" h="326389">
                  <a:moveTo>
                    <a:pt x="3810" y="19176"/>
                  </a:moveTo>
                  <a:lnTo>
                    <a:pt x="0" y="19176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176"/>
                  </a:lnTo>
                  <a:close/>
                </a:path>
                <a:path w="400050" h="326389">
                  <a:moveTo>
                    <a:pt x="400050" y="19176"/>
                  </a:moveTo>
                  <a:lnTo>
                    <a:pt x="396240" y="19176"/>
                  </a:lnTo>
                  <a:lnTo>
                    <a:pt x="396240" y="21589"/>
                  </a:lnTo>
                  <a:lnTo>
                    <a:pt x="400050" y="21589"/>
                  </a:lnTo>
                  <a:lnTo>
                    <a:pt x="400050" y="19176"/>
                  </a:lnTo>
                  <a:close/>
                </a:path>
                <a:path w="400050" h="326389">
                  <a:moveTo>
                    <a:pt x="3810" y="15366"/>
                  </a:moveTo>
                  <a:lnTo>
                    <a:pt x="0" y="15366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5366"/>
                  </a:lnTo>
                  <a:close/>
                </a:path>
                <a:path w="400050" h="326389">
                  <a:moveTo>
                    <a:pt x="400050" y="15366"/>
                  </a:moveTo>
                  <a:lnTo>
                    <a:pt x="396240" y="15366"/>
                  </a:lnTo>
                  <a:lnTo>
                    <a:pt x="396240" y="19049"/>
                  </a:lnTo>
                  <a:lnTo>
                    <a:pt x="400050" y="19049"/>
                  </a:lnTo>
                  <a:lnTo>
                    <a:pt x="400050" y="15366"/>
                  </a:lnTo>
                  <a:close/>
                </a:path>
                <a:path w="400050" h="326389">
                  <a:moveTo>
                    <a:pt x="3810" y="12826"/>
                  </a:moveTo>
                  <a:lnTo>
                    <a:pt x="0" y="12826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826"/>
                  </a:lnTo>
                  <a:close/>
                </a:path>
                <a:path w="400050" h="326389">
                  <a:moveTo>
                    <a:pt x="400050" y="12826"/>
                  </a:moveTo>
                  <a:lnTo>
                    <a:pt x="396240" y="12826"/>
                  </a:lnTo>
                  <a:lnTo>
                    <a:pt x="396240" y="15239"/>
                  </a:lnTo>
                  <a:lnTo>
                    <a:pt x="400050" y="15239"/>
                  </a:lnTo>
                  <a:lnTo>
                    <a:pt x="400050" y="12826"/>
                  </a:lnTo>
                  <a:close/>
                </a:path>
                <a:path w="400050" h="326389">
                  <a:moveTo>
                    <a:pt x="3810" y="9016"/>
                  </a:moveTo>
                  <a:lnTo>
                    <a:pt x="0" y="9016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9016"/>
                  </a:lnTo>
                  <a:close/>
                </a:path>
                <a:path w="400050" h="326389">
                  <a:moveTo>
                    <a:pt x="400050" y="9016"/>
                  </a:moveTo>
                  <a:lnTo>
                    <a:pt x="396240" y="9016"/>
                  </a:lnTo>
                  <a:lnTo>
                    <a:pt x="396240" y="12699"/>
                  </a:lnTo>
                  <a:lnTo>
                    <a:pt x="400050" y="12699"/>
                  </a:lnTo>
                  <a:lnTo>
                    <a:pt x="400050" y="9016"/>
                  </a:lnTo>
                  <a:close/>
                </a:path>
                <a:path w="400050" h="326389">
                  <a:moveTo>
                    <a:pt x="3810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476"/>
                  </a:lnTo>
                  <a:close/>
                </a:path>
                <a:path w="400050" h="326389">
                  <a:moveTo>
                    <a:pt x="400050" y="6476"/>
                  </a:moveTo>
                  <a:lnTo>
                    <a:pt x="396240" y="6476"/>
                  </a:lnTo>
                  <a:lnTo>
                    <a:pt x="396240" y="8889"/>
                  </a:lnTo>
                  <a:lnTo>
                    <a:pt x="400050" y="8889"/>
                  </a:lnTo>
                  <a:lnTo>
                    <a:pt x="400050" y="6476"/>
                  </a:lnTo>
                  <a:close/>
                </a:path>
                <a:path w="400050" h="326389">
                  <a:moveTo>
                    <a:pt x="381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close/>
                </a:path>
                <a:path w="400050" h="326389">
                  <a:moveTo>
                    <a:pt x="2540" y="2539"/>
                  </a:moveTo>
                  <a:lnTo>
                    <a:pt x="1270" y="2539"/>
                  </a:lnTo>
                  <a:lnTo>
                    <a:pt x="1270" y="3809"/>
                  </a:lnTo>
                  <a:lnTo>
                    <a:pt x="396240" y="3809"/>
                  </a:lnTo>
                  <a:lnTo>
                    <a:pt x="396240" y="6349"/>
                  </a:lnTo>
                  <a:lnTo>
                    <a:pt x="400050" y="6349"/>
                  </a:lnTo>
                  <a:lnTo>
                    <a:pt x="400050" y="2666"/>
                  </a:lnTo>
                  <a:lnTo>
                    <a:pt x="2540" y="2666"/>
                  </a:lnTo>
                  <a:lnTo>
                    <a:pt x="2540" y="2539"/>
                  </a:lnTo>
                  <a:close/>
                </a:path>
                <a:path w="400050" h="326389">
                  <a:moveTo>
                    <a:pt x="400050" y="1396"/>
                  </a:moveTo>
                  <a:lnTo>
                    <a:pt x="2540" y="1396"/>
                  </a:lnTo>
                  <a:lnTo>
                    <a:pt x="2540" y="2539"/>
                  </a:lnTo>
                  <a:lnTo>
                    <a:pt x="400050" y="2539"/>
                  </a:lnTo>
                  <a:lnTo>
                    <a:pt x="400050" y="1396"/>
                  </a:lnTo>
                  <a:close/>
                </a:path>
                <a:path w="400050" h="326389">
                  <a:moveTo>
                    <a:pt x="5080" y="0"/>
                  </a:moveTo>
                  <a:lnTo>
                    <a:pt x="3810" y="0"/>
                  </a:lnTo>
                  <a:lnTo>
                    <a:pt x="3810" y="1396"/>
                  </a:lnTo>
                  <a:lnTo>
                    <a:pt x="398780" y="1396"/>
                  </a:lnTo>
                  <a:lnTo>
                    <a:pt x="398780" y="126"/>
                  </a:lnTo>
                  <a:lnTo>
                    <a:pt x="5080" y="126"/>
                  </a:lnTo>
                  <a:close/>
                </a:path>
                <a:path w="400050" h="326389">
                  <a:moveTo>
                    <a:pt x="398780" y="0"/>
                  </a:moveTo>
                  <a:lnTo>
                    <a:pt x="397510" y="0"/>
                  </a:lnTo>
                  <a:lnTo>
                    <a:pt x="398780" y="126"/>
                  </a:lnTo>
                  <a:close/>
                </a:path>
                <a:path w="400050" h="326389">
                  <a:moveTo>
                    <a:pt x="381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40" y="48260"/>
                  </a:lnTo>
                  <a:lnTo>
                    <a:pt x="396240" y="54609"/>
                  </a:lnTo>
                  <a:lnTo>
                    <a:pt x="400050" y="54609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3810" y="54610"/>
                  </a:moveTo>
                  <a:lnTo>
                    <a:pt x="0" y="5461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4610"/>
                  </a:lnTo>
                  <a:close/>
                </a:path>
                <a:path w="400050" h="326389">
                  <a:moveTo>
                    <a:pt x="400050" y="54610"/>
                  </a:moveTo>
                  <a:lnTo>
                    <a:pt x="396240" y="54610"/>
                  </a:lnTo>
                  <a:lnTo>
                    <a:pt x="396240" y="73659"/>
                  </a:lnTo>
                  <a:lnTo>
                    <a:pt x="400050" y="73659"/>
                  </a:lnTo>
                  <a:lnTo>
                    <a:pt x="400050" y="54610"/>
                  </a:lnTo>
                  <a:close/>
                </a:path>
                <a:path w="400050" h="326389">
                  <a:moveTo>
                    <a:pt x="381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3660"/>
                  </a:lnTo>
                  <a:close/>
                </a:path>
                <a:path w="400050" h="326389">
                  <a:moveTo>
                    <a:pt x="400050" y="73660"/>
                  </a:moveTo>
                  <a:lnTo>
                    <a:pt x="396240" y="73660"/>
                  </a:lnTo>
                  <a:lnTo>
                    <a:pt x="396240" y="80009"/>
                  </a:lnTo>
                  <a:lnTo>
                    <a:pt x="400050" y="80009"/>
                  </a:lnTo>
                  <a:lnTo>
                    <a:pt x="400050" y="73660"/>
                  </a:lnTo>
                  <a:close/>
                </a:path>
                <a:path w="400050" h="326389">
                  <a:moveTo>
                    <a:pt x="3810" y="80010"/>
                  </a:moveTo>
                  <a:lnTo>
                    <a:pt x="0" y="8001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80010"/>
                  </a:lnTo>
                  <a:close/>
                </a:path>
                <a:path w="400050" h="326389">
                  <a:moveTo>
                    <a:pt x="400050" y="80010"/>
                  </a:moveTo>
                  <a:lnTo>
                    <a:pt x="396240" y="80010"/>
                  </a:lnTo>
                  <a:lnTo>
                    <a:pt x="396240" y="109219"/>
                  </a:lnTo>
                  <a:lnTo>
                    <a:pt x="400050" y="109219"/>
                  </a:lnTo>
                  <a:lnTo>
                    <a:pt x="400050" y="80010"/>
                  </a:lnTo>
                  <a:close/>
                </a:path>
                <a:path w="400050" h="326389">
                  <a:moveTo>
                    <a:pt x="3810" y="109220"/>
                  </a:moveTo>
                  <a:lnTo>
                    <a:pt x="0" y="109220"/>
                  </a:lnTo>
                  <a:lnTo>
                    <a:pt x="0" y="124459"/>
                  </a:lnTo>
                  <a:lnTo>
                    <a:pt x="3810" y="124459"/>
                  </a:lnTo>
                  <a:lnTo>
                    <a:pt x="3810" y="109220"/>
                  </a:lnTo>
                  <a:close/>
                </a:path>
                <a:path w="400050" h="326389">
                  <a:moveTo>
                    <a:pt x="400050" y="109220"/>
                  </a:moveTo>
                  <a:lnTo>
                    <a:pt x="396240" y="109220"/>
                  </a:lnTo>
                  <a:lnTo>
                    <a:pt x="396240" y="124459"/>
                  </a:lnTo>
                  <a:lnTo>
                    <a:pt x="400050" y="124459"/>
                  </a:lnTo>
                  <a:lnTo>
                    <a:pt x="400050" y="109220"/>
                  </a:lnTo>
                  <a:close/>
                </a:path>
                <a:path w="400050" h="326389">
                  <a:moveTo>
                    <a:pt x="3810" y="124460"/>
                  </a:moveTo>
                  <a:lnTo>
                    <a:pt x="0" y="12446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124460"/>
                  </a:lnTo>
                  <a:close/>
                </a:path>
                <a:path w="400050" h="326389">
                  <a:moveTo>
                    <a:pt x="400050" y="124460"/>
                  </a:moveTo>
                  <a:lnTo>
                    <a:pt x="396240" y="124460"/>
                  </a:lnTo>
                  <a:lnTo>
                    <a:pt x="396240" y="181609"/>
                  </a:lnTo>
                  <a:lnTo>
                    <a:pt x="400050" y="181609"/>
                  </a:lnTo>
                  <a:lnTo>
                    <a:pt x="400050" y="124460"/>
                  </a:lnTo>
                  <a:close/>
                </a:path>
                <a:path w="400050" h="326389">
                  <a:moveTo>
                    <a:pt x="3810" y="181610"/>
                  </a:moveTo>
                  <a:lnTo>
                    <a:pt x="0" y="18161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81610"/>
                  </a:lnTo>
                  <a:close/>
                </a:path>
                <a:path w="400050" h="326389">
                  <a:moveTo>
                    <a:pt x="400050" y="181610"/>
                  </a:moveTo>
                  <a:lnTo>
                    <a:pt x="396240" y="181610"/>
                  </a:lnTo>
                  <a:lnTo>
                    <a:pt x="396240" y="191769"/>
                  </a:lnTo>
                  <a:lnTo>
                    <a:pt x="400050" y="191769"/>
                  </a:lnTo>
                  <a:lnTo>
                    <a:pt x="400050" y="181610"/>
                  </a:lnTo>
                  <a:close/>
                </a:path>
                <a:path w="400050" h="326389">
                  <a:moveTo>
                    <a:pt x="3810" y="191770"/>
                  </a:moveTo>
                  <a:lnTo>
                    <a:pt x="0" y="19177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91770"/>
                  </a:lnTo>
                  <a:close/>
                </a:path>
                <a:path w="400050" h="326389">
                  <a:moveTo>
                    <a:pt x="400050" y="191770"/>
                  </a:moveTo>
                  <a:lnTo>
                    <a:pt x="396240" y="191770"/>
                  </a:lnTo>
                  <a:lnTo>
                    <a:pt x="396240" y="213359"/>
                  </a:lnTo>
                  <a:lnTo>
                    <a:pt x="400050" y="213359"/>
                  </a:lnTo>
                  <a:lnTo>
                    <a:pt x="400050" y="191770"/>
                  </a:lnTo>
                  <a:close/>
                </a:path>
                <a:path w="400050" h="326389">
                  <a:moveTo>
                    <a:pt x="381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213360"/>
                  </a:lnTo>
                  <a:close/>
                </a:path>
                <a:path w="400050" h="326389">
                  <a:moveTo>
                    <a:pt x="400050" y="213360"/>
                  </a:moveTo>
                  <a:lnTo>
                    <a:pt x="396240" y="213360"/>
                  </a:lnTo>
                  <a:lnTo>
                    <a:pt x="396240" y="226059"/>
                  </a:lnTo>
                  <a:lnTo>
                    <a:pt x="400050" y="226059"/>
                  </a:lnTo>
                  <a:lnTo>
                    <a:pt x="400050" y="213360"/>
                  </a:lnTo>
                  <a:close/>
                </a:path>
                <a:path w="400050" h="326389">
                  <a:moveTo>
                    <a:pt x="3810" y="226060"/>
                  </a:moveTo>
                  <a:lnTo>
                    <a:pt x="0" y="22606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26060"/>
                  </a:lnTo>
                  <a:close/>
                </a:path>
                <a:path w="400050" h="326389">
                  <a:moveTo>
                    <a:pt x="400050" y="226060"/>
                  </a:moveTo>
                  <a:lnTo>
                    <a:pt x="396240" y="226060"/>
                  </a:lnTo>
                  <a:lnTo>
                    <a:pt x="396240" y="245109"/>
                  </a:lnTo>
                  <a:lnTo>
                    <a:pt x="400050" y="245109"/>
                  </a:lnTo>
                  <a:lnTo>
                    <a:pt x="400050" y="226060"/>
                  </a:lnTo>
                  <a:close/>
                </a:path>
                <a:path w="400050" h="326389">
                  <a:moveTo>
                    <a:pt x="381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5110"/>
                  </a:lnTo>
                  <a:close/>
                </a:path>
                <a:path w="400050" h="326389">
                  <a:moveTo>
                    <a:pt x="400050" y="245110"/>
                  </a:moveTo>
                  <a:lnTo>
                    <a:pt x="396240" y="245110"/>
                  </a:lnTo>
                  <a:lnTo>
                    <a:pt x="396240" y="251459"/>
                  </a:lnTo>
                  <a:lnTo>
                    <a:pt x="400050" y="251459"/>
                  </a:lnTo>
                  <a:lnTo>
                    <a:pt x="400050" y="245110"/>
                  </a:lnTo>
                  <a:close/>
                </a:path>
                <a:path w="400050" h="326389">
                  <a:moveTo>
                    <a:pt x="3810" y="251460"/>
                  </a:moveTo>
                  <a:lnTo>
                    <a:pt x="0" y="25146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51460"/>
                  </a:lnTo>
                  <a:close/>
                </a:path>
                <a:path w="400050" h="326389">
                  <a:moveTo>
                    <a:pt x="400050" y="251460"/>
                  </a:moveTo>
                  <a:lnTo>
                    <a:pt x="396240" y="251460"/>
                  </a:lnTo>
                  <a:lnTo>
                    <a:pt x="396240" y="270509"/>
                  </a:lnTo>
                  <a:lnTo>
                    <a:pt x="400050" y="270509"/>
                  </a:lnTo>
                  <a:lnTo>
                    <a:pt x="400050" y="251460"/>
                  </a:lnTo>
                  <a:close/>
                </a:path>
                <a:path w="400050" h="326389">
                  <a:moveTo>
                    <a:pt x="381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0510"/>
                  </a:lnTo>
                  <a:close/>
                </a:path>
                <a:path w="400050" h="326389">
                  <a:moveTo>
                    <a:pt x="400050" y="270510"/>
                  </a:moveTo>
                  <a:lnTo>
                    <a:pt x="396240" y="270510"/>
                  </a:lnTo>
                  <a:lnTo>
                    <a:pt x="396240" y="276859"/>
                  </a:lnTo>
                  <a:lnTo>
                    <a:pt x="400050" y="276859"/>
                  </a:lnTo>
                  <a:lnTo>
                    <a:pt x="400050" y="270510"/>
                  </a:lnTo>
                  <a:close/>
                </a:path>
                <a:path w="400050" h="326389">
                  <a:moveTo>
                    <a:pt x="3810" y="277113"/>
                  </a:moveTo>
                  <a:lnTo>
                    <a:pt x="0" y="277113"/>
                  </a:lnTo>
                  <a:lnTo>
                    <a:pt x="0" y="323976"/>
                  </a:lnTo>
                  <a:lnTo>
                    <a:pt x="1270" y="323976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326389"/>
                  </a:lnTo>
                  <a:lnTo>
                    <a:pt x="400050" y="326389"/>
                  </a:lnTo>
                  <a:lnTo>
                    <a:pt x="400050" y="322579"/>
                  </a:lnTo>
                  <a:lnTo>
                    <a:pt x="3810" y="322579"/>
                  </a:lnTo>
                  <a:lnTo>
                    <a:pt x="3810" y="277113"/>
                  </a:lnTo>
                  <a:close/>
                </a:path>
                <a:path w="400050" h="326389">
                  <a:moveTo>
                    <a:pt x="400050" y="277113"/>
                  </a:moveTo>
                  <a:lnTo>
                    <a:pt x="396240" y="277113"/>
                  </a:lnTo>
                  <a:lnTo>
                    <a:pt x="396240" y="322579"/>
                  </a:lnTo>
                  <a:lnTo>
                    <a:pt x="400050" y="322579"/>
                  </a:lnTo>
                  <a:lnTo>
                    <a:pt x="400050" y="277113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529079" y="192913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69">
                  <a:moveTo>
                    <a:pt x="3809" y="43307"/>
                  </a:moveTo>
                  <a:lnTo>
                    <a:pt x="0" y="43307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43307"/>
                  </a:lnTo>
                  <a:close/>
                </a:path>
                <a:path w="392430" h="318769">
                  <a:moveTo>
                    <a:pt x="392430" y="43307"/>
                  </a:moveTo>
                  <a:lnTo>
                    <a:pt x="389889" y="43307"/>
                  </a:lnTo>
                  <a:lnTo>
                    <a:pt x="389889" y="44450"/>
                  </a:lnTo>
                  <a:lnTo>
                    <a:pt x="392430" y="44450"/>
                  </a:lnTo>
                  <a:lnTo>
                    <a:pt x="392430" y="43307"/>
                  </a:lnTo>
                  <a:close/>
                </a:path>
                <a:path w="392430" h="318769">
                  <a:moveTo>
                    <a:pt x="3809" y="36957"/>
                  </a:moveTo>
                  <a:lnTo>
                    <a:pt x="0" y="36957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957"/>
                  </a:lnTo>
                  <a:close/>
                </a:path>
                <a:path w="392430" h="318769">
                  <a:moveTo>
                    <a:pt x="392430" y="36957"/>
                  </a:moveTo>
                  <a:lnTo>
                    <a:pt x="389889" y="36957"/>
                  </a:lnTo>
                  <a:lnTo>
                    <a:pt x="389889" y="43179"/>
                  </a:lnTo>
                  <a:lnTo>
                    <a:pt x="392430" y="43179"/>
                  </a:lnTo>
                  <a:lnTo>
                    <a:pt x="392430" y="36957"/>
                  </a:lnTo>
                  <a:close/>
                </a:path>
                <a:path w="392430" h="318769">
                  <a:moveTo>
                    <a:pt x="3809" y="28066"/>
                  </a:moveTo>
                  <a:lnTo>
                    <a:pt x="0" y="28066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8066"/>
                  </a:lnTo>
                  <a:close/>
                </a:path>
                <a:path w="392430" h="318769">
                  <a:moveTo>
                    <a:pt x="392430" y="28066"/>
                  </a:moveTo>
                  <a:lnTo>
                    <a:pt x="389889" y="28066"/>
                  </a:lnTo>
                  <a:lnTo>
                    <a:pt x="389889" y="36829"/>
                  </a:lnTo>
                  <a:lnTo>
                    <a:pt x="392430" y="36829"/>
                  </a:lnTo>
                  <a:lnTo>
                    <a:pt x="392430" y="28066"/>
                  </a:lnTo>
                  <a:close/>
                </a:path>
                <a:path w="392430" h="318769">
                  <a:moveTo>
                    <a:pt x="3809" y="24257"/>
                  </a:moveTo>
                  <a:lnTo>
                    <a:pt x="0" y="24257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4257"/>
                  </a:lnTo>
                  <a:close/>
                </a:path>
                <a:path w="392430" h="318769">
                  <a:moveTo>
                    <a:pt x="392430" y="24257"/>
                  </a:moveTo>
                  <a:lnTo>
                    <a:pt x="389889" y="24257"/>
                  </a:lnTo>
                  <a:lnTo>
                    <a:pt x="389889" y="27939"/>
                  </a:lnTo>
                  <a:lnTo>
                    <a:pt x="392430" y="27939"/>
                  </a:lnTo>
                  <a:lnTo>
                    <a:pt x="392430" y="24257"/>
                  </a:lnTo>
                  <a:close/>
                </a:path>
                <a:path w="392430" h="318769">
                  <a:moveTo>
                    <a:pt x="3809" y="21716"/>
                  </a:moveTo>
                  <a:lnTo>
                    <a:pt x="0" y="21716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1716"/>
                  </a:lnTo>
                  <a:close/>
                </a:path>
                <a:path w="392430" h="318769">
                  <a:moveTo>
                    <a:pt x="392430" y="21716"/>
                  </a:moveTo>
                  <a:lnTo>
                    <a:pt x="389889" y="21716"/>
                  </a:lnTo>
                  <a:lnTo>
                    <a:pt x="389889" y="24129"/>
                  </a:lnTo>
                  <a:lnTo>
                    <a:pt x="392430" y="24129"/>
                  </a:lnTo>
                  <a:lnTo>
                    <a:pt x="392430" y="21716"/>
                  </a:lnTo>
                  <a:close/>
                </a:path>
                <a:path w="392430" h="318769">
                  <a:moveTo>
                    <a:pt x="3809" y="17907"/>
                  </a:moveTo>
                  <a:lnTo>
                    <a:pt x="0" y="17907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7907"/>
                  </a:lnTo>
                  <a:close/>
                </a:path>
                <a:path w="392430" h="318769">
                  <a:moveTo>
                    <a:pt x="392430" y="17907"/>
                  </a:moveTo>
                  <a:lnTo>
                    <a:pt x="389889" y="17907"/>
                  </a:lnTo>
                  <a:lnTo>
                    <a:pt x="389889" y="21589"/>
                  </a:lnTo>
                  <a:lnTo>
                    <a:pt x="392430" y="21589"/>
                  </a:lnTo>
                  <a:lnTo>
                    <a:pt x="392430" y="17907"/>
                  </a:lnTo>
                  <a:close/>
                </a:path>
                <a:path w="392430" h="318769">
                  <a:moveTo>
                    <a:pt x="3809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5366"/>
                  </a:lnTo>
                  <a:close/>
                </a:path>
                <a:path w="392430" h="318769">
                  <a:moveTo>
                    <a:pt x="392430" y="15366"/>
                  </a:moveTo>
                  <a:lnTo>
                    <a:pt x="389889" y="15366"/>
                  </a:lnTo>
                  <a:lnTo>
                    <a:pt x="389889" y="17779"/>
                  </a:lnTo>
                  <a:lnTo>
                    <a:pt x="392430" y="17779"/>
                  </a:lnTo>
                  <a:lnTo>
                    <a:pt x="392430" y="15366"/>
                  </a:lnTo>
                  <a:close/>
                </a:path>
                <a:path w="392430" h="318769">
                  <a:moveTo>
                    <a:pt x="3809" y="11557"/>
                  </a:moveTo>
                  <a:lnTo>
                    <a:pt x="0" y="11557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1557"/>
                  </a:lnTo>
                  <a:close/>
                </a:path>
                <a:path w="392430" h="318769">
                  <a:moveTo>
                    <a:pt x="392430" y="11557"/>
                  </a:moveTo>
                  <a:lnTo>
                    <a:pt x="389889" y="11557"/>
                  </a:lnTo>
                  <a:lnTo>
                    <a:pt x="389889" y="15239"/>
                  </a:lnTo>
                  <a:lnTo>
                    <a:pt x="392430" y="15239"/>
                  </a:lnTo>
                  <a:lnTo>
                    <a:pt x="392430" y="11557"/>
                  </a:lnTo>
                  <a:close/>
                </a:path>
                <a:path w="392430" h="318769">
                  <a:moveTo>
                    <a:pt x="3809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9016"/>
                  </a:lnTo>
                  <a:close/>
                </a:path>
                <a:path w="392430" h="318769">
                  <a:moveTo>
                    <a:pt x="392430" y="9016"/>
                  </a:moveTo>
                  <a:lnTo>
                    <a:pt x="389889" y="9016"/>
                  </a:lnTo>
                  <a:lnTo>
                    <a:pt x="389889" y="11429"/>
                  </a:lnTo>
                  <a:lnTo>
                    <a:pt x="392430" y="11429"/>
                  </a:lnTo>
                  <a:lnTo>
                    <a:pt x="392430" y="9016"/>
                  </a:lnTo>
                  <a:close/>
                </a:path>
                <a:path w="392430" h="318769">
                  <a:moveTo>
                    <a:pt x="3809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5207"/>
                  </a:lnTo>
                  <a:close/>
                </a:path>
                <a:path w="392430" h="318769">
                  <a:moveTo>
                    <a:pt x="392430" y="5207"/>
                  </a:moveTo>
                  <a:lnTo>
                    <a:pt x="389889" y="5207"/>
                  </a:lnTo>
                  <a:lnTo>
                    <a:pt x="389889" y="8889"/>
                  </a:lnTo>
                  <a:lnTo>
                    <a:pt x="392430" y="8889"/>
                  </a:lnTo>
                  <a:lnTo>
                    <a:pt x="392430" y="5207"/>
                  </a:lnTo>
                  <a:close/>
                </a:path>
                <a:path w="392430" h="318769">
                  <a:moveTo>
                    <a:pt x="3809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666"/>
                  </a:lnTo>
                  <a:close/>
                </a:path>
                <a:path w="392430" h="318769">
                  <a:moveTo>
                    <a:pt x="392430" y="2666"/>
                  </a:moveTo>
                  <a:lnTo>
                    <a:pt x="389889" y="2666"/>
                  </a:lnTo>
                  <a:lnTo>
                    <a:pt x="389889" y="5079"/>
                  </a:lnTo>
                  <a:lnTo>
                    <a:pt x="392430" y="5079"/>
                  </a:lnTo>
                  <a:lnTo>
                    <a:pt x="392430" y="2666"/>
                  </a:lnTo>
                  <a:close/>
                </a:path>
                <a:path w="392430" h="318769">
                  <a:moveTo>
                    <a:pt x="3924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30" y="2539"/>
                  </a:lnTo>
                  <a:lnTo>
                    <a:pt x="392430" y="0"/>
                  </a:lnTo>
                  <a:close/>
                </a:path>
                <a:path w="392430" h="318769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92430" h="318769">
                  <a:moveTo>
                    <a:pt x="392430" y="44450"/>
                  </a:moveTo>
                  <a:lnTo>
                    <a:pt x="389889" y="44450"/>
                  </a:lnTo>
                  <a:lnTo>
                    <a:pt x="389889" y="50800"/>
                  </a:lnTo>
                  <a:lnTo>
                    <a:pt x="392430" y="50800"/>
                  </a:lnTo>
                  <a:lnTo>
                    <a:pt x="392430" y="44450"/>
                  </a:lnTo>
                  <a:close/>
                </a:path>
                <a:path w="392430" h="318769">
                  <a:moveTo>
                    <a:pt x="3809" y="50800"/>
                  </a:moveTo>
                  <a:lnTo>
                    <a:pt x="0" y="5080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50800"/>
                  </a:lnTo>
                  <a:close/>
                </a:path>
                <a:path w="392430" h="318769">
                  <a:moveTo>
                    <a:pt x="392430" y="50800"/>
                  </a:moveTo>
                  <a:lnTo>
                    <a:pt x="389889" y="50800"/>
                  </a:lnTo>
                  <a:lnTo>
                    <a:pt x="389889" y="69850"/>
                  </a:lnTo>
                  <a:lnTo>
                    <a:pt x="392430" y="69850"/>
                  </a:lnTo>
                  <a:lnTo>
                    <a:pt x="392430" y="50800"/>
                  </a:lnTo>
                  <a:close/>
                </a:path>
                <a:path w="392430" h="318769">
                  <a:moveTo>
                    <a:pt x="3809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69850"/>
                  </a:lnTo>
                  <a:close/>
                </a:path>
                <a:path w="392430" h="318769">
                  <a:moveTo>
                    <a:pt x="392430" y="69850"/>
                  </a:moveTo>
                  <a:lnTo>
                    <a:pt x="389889" y="69850"/>
                  </a:lnTo>
                  <a:lnTo>
                    <a:pt x="389889" y="76200"/>
                  </a:lnTo>
                  <a:lnTo>
                    <a:pt x="392430" y="76200"/>
                  </a:lnTo>
                  <a:lnTo>
                    <a:pt x="392430" y="69850"/>
                  </a:lnTo>
                  <a:close/>
                </a:path>
                <a:path w="392430" h="318769">
                  <a:moveTo>
                    <a:pt x="3809" y="76200"/>
                  </a:moveTo>
                  <a:lnTo>
                    <a:pt x="0" y="7620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76200"/>
                  </a:lnTo>
                  <a:close/>
                </a:path>
                <a:path w="392430" h="318769">
                  <a:moveTo>
                    <a:pt x="392430" y="76200"/>
                  </a:moveTo>
                  <a:lnTo>
                    <a:pt x="389889" y="76200"/>
                  </a:lnTo>
                  <a:lnTo>
                    <a:pt x="389889" y="105410"/>
                  </a:lnTo>
                  <a:lnTo>
                    <a:pt x="392430" y="105410"/>
                  </a:lnTo>
                  <a:lnTo>
                    <a:pt x="392430" y="76200"/>
                  </a:lnTo>
                  <a:close/>
                </a:path>
                <a:path w="392430" h="318769">
                  <a:moveTo>
                    <a:pt x="3809" y="105410"/>
                  </a:moveTo>
                  <a:lnTo>
                    <a:pt x="0" y="10541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105410"/>
                  </a:lnTo>
                  <a:close/>
                </a:path>
                <a:path w="392430" h="318769">
                  <a:moveTo>
                    <a:pt x="392430" y="105410"/>
                  </a:moveTo>
                  <a:lnTo>
                    <a:pt x="389889" y="105410"/>
                  </a:lnTo>
                  <a:lnTo>
                    <a:pt x="389889" y="120650"/>
                  </a:lnTo>
                  <a:lnTo>
                    <a:pt x="392430" y="120650"/>
                  </a:lnTo>
                  <a:lnTo>
                    <a:pt x="392430" y="105410"/>
                  </a:lnTo>
                  <a:close/>
                </a:path>
                <a:path w="392430" h="318769">
                  <a:moveTo>
                    <a:pt x="3809" y="120650"/>
                  </a:moveTo>
                  <a:lnTo>
                    <a:pt x="0" y="12065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120650"/>
                  </a:lnTo>
                  <a:close/>
                </a:path>
                <a:path w="392430" h="318769">
                  <a:moveTo>
                    <a:pt x="392430" y="120650"/>
                  </a:moveTo>
                  <a:lnTo>
                    <a:pt x="389889" y="120650"/>
                  </a:lnTo>
                  <a:lnTo>
                    <a:pt x="389889" y="177800"/>
                  </a:lnTo>
                  <a:lnTo>
                    <a:pt x="392430" y="177800"/>
                  </a:lnTo>
                  <a:lnTo>
                    <a:pt x="392430" y="120650"/>
                  </a:lnTo>
                  <a:close/>
                </a:path>
                <a:path w="392430" h="318769">
                  <a:moveTo>
                    <a:pt x="3809" y="177800"/>
                  </a:moveTo>
                  <a:lnTo>
                    <a:pt x="0" y="17780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77800"/>
                  </a:lnTo>
                  <a:close/>
                </a:path>
                <a:path w="392430" h="318769">
                  <a:moveTo>
                    <a:pt x="392430" y="177800"/>
                  </a:moveTo>
                  <a:lnTo>
                    <a:pt x="389889" y="177800"/>
                  </a:lnTo>
                  <a:lnTo>
                    <a:pt x="389889" y="187960"/>
                  </a:lnTo>
                  <a:lnTo>
                    <a:pt x="392430" y="187960"/>
                  </a:lnTo>
                  <a:lnTo>
                    <a:pt x="392430" y="177800"/>
                  </a:lnTo>
                  <a:close/>
                </a:path>
                <a:path w="392430" h="318769">
                  <a:moveTo>
                    <a:pt x="3809" y="187960"/>
                  </a:moveTo>
                  <a:lnTo>
                    <a:pt x="0" y="18796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87960"/>
                  </a:lnTo>
                  <a:close/>
                </a:path>
                <a:path w="392430" h="318769">
                  <a:moveTo>
                    <a:pt x="392430" y="187960"/>
                  </a:moveTo>
                  <a:lnTo>
                    <a:pt x="389889" y="187960"/>
                  </a:lnTo>
                  <a:lnTo>
                    <a:pt x="389889" y="209550"/>
                  </a:lnTo>
                  <a:lnTo>
                    <a:pt x="392430" y="209550"/>
                  </a:lnTo>
                  <a:lnTo>
                    <a:pt x="392430" y="187960"/>
                  </a:lnTo>
                  <a:close/>
                </a:path>
                <a:path w="392430" h="318769">
                  <a:moveTo>
                    <a:pt x="3809" y="209550"/>
                  </a:moveTo>
                  <a:lnTo>
                    <a:pt x="0" y="20955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209550"/>
                  </a:lnTo>
                  <a:close/>
                </a:path>
                <a:path w="392430" h="318769">
                  <a:moveTo>
                    <a:pt x="392430" y="209550"/>
                  </a:moveTo>
                  <a:lnTo>
                    <a:pt x="389889" y="209550"/>
                  </a:lnTo>
                  <a:lnTo>
                    <a:pt x="389889" y="222250"/>
                  </a:lnTo>
                  <a:lnTo>
                    <a:pt x="392430" y="222250"/>
                  </a:lnTo>
                  <a:lnTo>
                    <a:pt x="392430" y="209550"/>
                  </a:lnTo>
                  <a:close/>
                </a:path>
                <a:path w="392430" h="318769">
                  <a:moveTo>
                    <a:pt x="3809" y="222250"/>
                  </a:moveTo>
                  <a:lnTo>
                    <a:pt x="0" y="22225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22250"/>
                  </a:lnTo>
                  <a:close/>
                </a:path>
                <a:path w="392430" h="318769">
                  <a:moveTo>
                    <a:pt x="392430" y="222250"/>
                  </a:moveTo>
                  <a:lnTo>
                    <a:pt x="389889" y="222250"/>
                  </a:lnTo>
                  <a:lnTo>
                    <a:pt x="389889" y="241300"/>
                  </a:lnTo>
                  <a:lnTo>
                    <a:pt x="392430" y="241300"/>
                  </a:lnTo>
                  <a:lnTo>
                    <a:pt x="392430" y="222250"/>
                  </a:lnTo>
                  <a:close/>
                </a:path>
                <a:path w="392430" h="318769">
                  <a:moveTo>
                    <a:pt x="380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1300"/>
                  </a:lnTo>
                  <a:close/>
                </a:path>
                <a:path w="392430" h="318769">
                  <a:moveTo>
                    <a:pt x="392430" y="241300"/>
                  </a:moveTo>
                  <a:lnTo>
                    <a:pt x="389889" y="241300"/>
                  </a:lnTo>
                  <a:lnTo>
                    <a:pt x="389889" y="247650"/>
                  </a:lnTo>
                  <a:lnTo>
                    <a:pt x="392430" y="247650"/>
                  </a:lnTo>
                  <a:lnTo>
                    <a:pt x="392430" y="241300"/>
                  </a:lnTo>
                  <a:close/>
                </a:path>
                <a:path w="392430" h="318769">
                  <a:moveTo>
                    <a:pt x="3809" y="247650"/>
                  </a:moveTo>
                  <a:lnTo>
                    <a:pt x="0" y="24765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47650"/>
                  </a:lnTo>
                  <a:close/>
                </a:path>
                <a:path w="392430" h="318769">
                  <a:moveTo>
                    <a:pt x="392430" y="247650"/>
                  </a:moveTo>
                  <a:lnTo>
                    <a:pt x="389889" y="247650"/>
                  </a:lnTo>
                  <a:lnTo>
                    <a:pt x="389889" y="266700"/>
                  </a:lnTo>
                  <a:lnTo>
                    <a:pt x="392430" y="266700"/>
                  </a:lnTo>
                  <a:lnTo>
                    <a:pt x="392430" y="247650"/>
                  </a:lnTo>
                  <a:close/>
                </a:path>
                <a:path w="392430" h="318769">
                  <a:moveTo>
                    <a:pt x="380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6700"/>
                  </a:lnTo>
                  <a:close/>
                </a:path>
                <a:path w="392430" h="318769">
                  <a:moveTo>
                    <a:pt x="392430" y="266700"/>
                  </a:moveTo>
                  <a:lnTo>
                    <a:pt x="389889" y="266700"/>
                  </a:lnTo>
                  <a:lnTo>
                    <a:pt x="389889" y="273050"/>
                  </a:lnTo>
                  <a:lnTo>
                    <a:pt x="392430" y="273050"/>
                  </a:lnTo>
                  <a:lnTo>
                    <a:pt x="392430" y="266700"/>
                  </a:lnTo>
                  <a:close/>
                </a:path>
                <a:path w="392430" h="318769">
                  <a:moveTo>
                    <a:pt x="3809" y="273304"/>
                  </a:moveTo>
                  <a:lnTo>
                    <a:pt x="0" y="273304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5087"/>
                  </a:lnTo>
                  <a:lnTo>
                    <a:pt x="3809" y="315087"/>
                  </a:lnTo>
                  <a:lnTo>
                    <a:pt x="3809" y="273304"/>
                  </a:lnTo>
                  <a:close/>
                </a:path>
                <a:path w="392430" h="318769">
                  <a:moveTo>
                    <a:pt x="392430" y="273304"/>
                  </a:moveTo>
                  <a:lnTo>
                    <a:pt x="389889" y="273304"/>
                  </a:lnTo>
                  <a:lnTo>
                    <a:pt x="389889" y="315087"/>
                  </a:lnTo>
                  <a:lnTo>
                    <a:pt x="392430" y="315087"/>
                  </a:lnTo>
                  <a:lnTo>
                    <a:pt x="392430" y="273304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532890" y="1931797"/>
              <a:ext cx="386080" cy="312420"/>
            </a:xfrm>
            <a:custGeom>
              <a:avLst/>
              <a:gdLst/>
              <a:ahLst/>
              <a:cxnLst/>
              <a:rect l="l" t="t" r="r" b="b"/>
              <a:pathLst>
                <a:path w="386080" h="312419">
                  <a:moveTo>
                    <a:pt x="3810" y="40640"/>
                  </a:moveTo>
                  <a:lnTo>
                    <a:pt x="0" y="40640"/>
                  </a:lnTo>
                  <a:lnTo>
                    <a:pt x="0" y="41783"/>
                  </a:lnTo>
                  <a:lnTo>
                    <a:pt x="3810" y="41783"/>
                  </a:lnTo>
                  <a:lnTo>
                    <a:pt x="3810" y="40640"/>
                  </a:lnTo>
                  <a:close/>
                </a:path>
                <a:path w="386080" h="312419">
                  <a:moveTo>
                    <a:pt x="386080" y="40640"/>
                  </a:moveTo>
                  <a:lnTo>
                    <a:pt x="382270" y="40640"/>
                  </a:lnTo>
                  <a:lnTo>
                    <a:pt x="382270" y="41783"/>
                  </a:lnTo>
                  <a:lnTo>
                    <a:pt x="386080" y="41783"/>
                  </a:lnTo>
                  <a:lnTo>
                    <a:pt x="386080" y="40640"/>
                  </a:lnTo>
                  <a:close/>
                </a:path>
                <a:path w="386080" h="312419">
                  <a:moveTo>
                    <a:pt x="3810" y="34290"/>
                  </a:moveTo>
                  <a:lnTo>
                    <a:pt x="0" y="3429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4290"/>
                  </a:lnTo>
                  <a:close/>
                </a:path>
                <a:path w="386080" h="312419">
                  <a:moveTo>
                    <a:pt x="386080" y="34290"/>
                  </a:moveTo>
                  <a:lnTo>
                    <a:pt x="382270" y="34290"/>
                  </a:lnTo>
                  <a:lnTo>
                    <a:pt x="382270" y="40512"/>
                  </a:lnTo>
                  <a:lnTo>
                    <a:pt x="386080" y="40512"/>
                  </a:lnTo>
                  <a:lnTo>
                    <a:pt x="386080" y="34290"/>
                  </a:lnTo>
                  <a:close/>
                </a:path>
                <a:path w="386080" h="312419">
                  <a:moveTo>
                    <a:pt x="3810" y="25400"/>
                  </a:moveTo>
                  <a:lnTo>
                    <a:pt x="0" y="25400"/>
                  </a:lnTo>
                  <a:lnTo>
                    <a:pt x="0" y="34162"/>
                  </a:lnTo>
                  <a:lnTo>
                    <a:pt x="3810" y="34162"/>
                  </a:lnTo>
                  <a:lnTo>
                    <a:pt x="3810" y="25400"/>
                  </a:lnTo>
                  <a:close/>
                </a:path>
                <a:path w="386080" h="312419">
                  <a:moveTo>
                    <a:pt x="386080" y="25400"/>
                  </a:moveTo>
                  <a:lnTo>
                    <a:pt x="382270" y="25400"/>
                  </a:lnTo>
                  <a:lnTo>
                    <a:pt x="382270" y="34162"/>
                  </a:lnTo>
                  <a:lnTo>
                    <a:pt x="386080" y="34162"/>
                  </a:lnTo>
                  <a:lnTo>
                    <a:pt x="386080" y="25400"/>
                  </a:lnTo>
                  <a:close/>
                </a:path>
                <a:path w="386080" h="312419">
                  <a:moveTo>
                    <a:pt x="3810" y="21590"/>
                  </a:moveTo>
                  <a:lnTo>
                    <a:pt x="0" y="21590"/>
                  </a:lnTo>
                  <a:lnTo>
                    <a:pt x="0" y="25273"/>
                  </a:lnTo>
                  <a:lnTo>
                    <a:pt x="3810" y="25273"/>
                  </a:lnTo>
                  <a:lnTo>
                    <a:pt x="3810" y="21590"/>
                  </a:lnTo>
                  <a:close/>
                </a:path>
                <a:path w="386080" h="312419">
                  <a:moveTo>
                    <a:pt x="386080" y="21590"/>
                  </a:moveTo>
                  <a:lnTo>
                    <a:pt x="382270" y="21590"/>
                  </a:lnTo>
                  <a:lnTo>
                    <a:pt x="382270" y="25273"/>
                  </a:lnTo>
                  <a:lnTo>
                    <a:pt x="386080" y="25273"/>
                  </a:lnTo>
                  <a:lnTo>
                    <a:pt x="386080" y="21590"/>
                  </a:lnTo>
                  <a:close/>
                </a:path>
                <a:path w="386080" h="312419">
                  <a:moveTo>
                    <a:pt x="3810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3810" y="21462"/>
                  </a:lnTo>
                  <a:lnTo>
                    <a:pt x="3810" y="19050"/>
                  </a:lnTo>
                  <a:close/>
                </a:path>
                <a:path w="386080" h="312419">
                  <a:moveTo>
                    <a:pt x="386080" y="19050"/>
                  </a:moveTo>
                  <a:lnTo>
                    <a:pt x="382270" y="19050"/>
                  </a:lnTo>
                  <a:lnTo>
                    <a:pt x="382270" y="21462"/>
                  </a:lnTo>
                  <a:lnTo>
                    <a:pt x="386080" y="21462"/>
                  </a:lnTo>
                  <a:lnTo>
                    <a:pt x="386080" y="19050"/>
                  </a:lnTo>
                  <a:close/>
                </a:path>
                <a:path w="386080" h="312419">
                  <a:moveTo>
                    <a:pt x="3810" y="15240"/>
                  </a:moveTo>
                  <a:lnTo>
                    <a:pt x="0" y="15240"/>
                  </a:lnTo>
                  <a:lnTo>
                    <a:pt x="0" y="18923"/>
                  </a:lnTo>
                  <a:lnTo>
                    <a:pt x="3810" y="18923"/>
                  </a:lnTo>
                  <a:lnTo>
                    <a:pt x="3810" y="15240"/>
                  </a:lnTo>
                  <a:close/>
                </a:path>
                <a:path w="386080" h="312419">
                  <a:moveTo>
                    <a:pt x="386080" y="15240"/>
                  </a:moveTo>
                  <a:lnTo>
                    <a:pt x="382270" y="15240"/>
                  </a:lnTo>
                  <a:lnTo>
                    <a:pt x="382270" y="18923"/>
                  </a:lnTo>
                  <a:lnTo>
                    <a:pt x="386080" y="18923"/>
                  </a:lnTo>
                  <a:lnTo>
                    <a:pt x="386080" y="15240"/>
                  </a:lnTo>
                  <a:close/>
                </a:path>
                <a:path w="386080" h="312419">
                  <a:moveTo>
                    <a:pt x="3810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10" y="15112"/>
                  </a:lnTo>
                  <a:lnTo>
                    <a:pt x="3810" y="12700"/>
                  </a:lnTo>
                  <a:close/>
                </a:path>
                <a:path w="386080" h="312419">
                  <a:moveTo>
                    <a:pt x="386080" y="12700"/>
                  </a:moveTo>
                  <a:lnTo>
                    <a:pt x="382270" y="12700"/>
                  </a:lnTo>
                  <a:lnTo>
                    <a:pt x="382270" y="15112"/>
                  </a:lnTo>
                  <a:lnTo>
                    <a:pt x="386080" y="15112"/>
                  </a:lnTo>
                  <a:lnTo>
                    <a:pt x="386080" y="12700"/>
                  </a:lnTo>
                  <a:close/>
                </a:path>
                <a:path w="386080" h="312419">
                  <a:moveTo>
                    <a:pt x="3810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10" y="12573"/>
                  </a:lnTo>
                  <a:lnTo>
                    <a:pt x="3810" y="8890"/>
                  </a:lnTo>
                  <a:close/>
                </a:path>
                <a:path w="386080" h="312419">
                  <a:moveTo>
                    <a:pt x="386080" y="8890"/>
                  </a:moveTo>
                  <a:lnTo>
                    <a:pt x="382270" y="8890"/>
                  </a:lnTo>
                  <a:lnTo>
                    <a:pt x="382270" y="12573"/>
                  </a:lnTo>
                  <a:lnTo>
                    <a:pt x="386080" y="12573"/>
                  </a:lnTo>
                  <a:lnTo>
                    <a:pt x="386080" y="8890"/>
                  </a:lnTo>
                  <a:close/>
                </a:path>
                <a:path w="386080" h="312419">
                  <a:moveTo>
                    <a:pt x="3810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10" y="8762"/>
                  </a:lnTo>
                  <a:lnTo>
                    <a:pt x="3810" y="6350"/>
                  </a:lnTo>
                  <a:close/>
                </a:path>
                <a:path w="386080" h="312419">
                  <a:moveTo>
                    <a:pt x="386080" y="6350"/>
                  </a:moveTo>
                  <a:lnTo>
                    <a:pt x="382270" y="6350"/>
                  </a:lnTo>
                  <a:lnTo>
                    <a:pt x="382270" y="8762"/>
                  </a:lnTo>
                  <a:lnTo>
                    <a:pt x="386080" y="8762"/>
                  </a:lnTo>
                  <a:lnTo>
                    <a:pt x="386080" y="6350"/>
                  </a:lnTo>
                  <a:close/>
                </a:path>
                <a:path w="386080" h="312419">
                  <a:moveTo>
                    <a:pt x="386080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3683"/>
                  </a:lnTo>
                  <a:lnTo>
                    <a:pt x="386080" y="3683"/>
                  </a:lnTo>
                  <a:lnTo>
                    <a:pt x="386080" y="2540"/>
                  </a:lnTo>
                  <a:close/>
                </a:path>
                <a:path w="386080" h="312419">
                  <a:moveTo>
                    <a:pt x="386080" y="3683"/>
                  </a:moveTo>
                  <a:lnTo>
                    <a:pt x="382270" y="3683"/>
                  </a:lnTo>
                  <a:lnTo>
                    <a:pt x="382270" y="6223"/>
                  </a:lnTo>
                  <a:lnTo>
                    <a:pt x="386080" y="6223"/>
                  </a:lnTo>
                  <a:lnTo>
                    <a:pt x="386080" y="3683"/>
                  </a:lnTo>
                  <a:close/>
                </a:path>
                <a:path w="386080" h="312419">
                  <a:moveTo>
                    <a:pt x="38608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6080" y="2412"/>
                  </a:lnTo>
                  <a:lnTo>
                    <a:pt x="386080" y="0"/>
                  </a:lnTo>
                  <a:close/>
                </a:path>
                <a:path w="386080" h="312419">
                  <a:moveTo>
                    <a:pt x="3810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41783"/>
                  </a:lnTo>
                  <a:close/>
                </a:path>
                <a:path w="386080" h="312419">
                  <a:moveTo>
                    <a:pt x="386080" y="41783"/>
                  </a:moveTo>
                  <a:lnTo>
                    <a:pt x="382270" y="41783"/>
                  </a:lnTo>
                  <a:lnTo>
                    <a:pt x="382270" y="48133"/>
                  </a:lnTo>
                  <a:lnTo>
                    <a:pt x="386080" y="48133"/>
                  </a:lnTo>
                  <a:lnTo>
                    <a:pt x="386080" y="41783"/>
                  </a:lnTo>
                  <a:close/>
                </a:path>
                <a:path w="386080" h="312419">
                  <a:moveTo>
                    <a:pt x="3810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10" y="67183"/>
                  </a:lnTo>
                  <a:lnTo>
                    <a:pt x="3810" y="48133"/>
                  </a:lnTo>
                  <a:close/>
                </a:path>
                <a:path w="386080" h="312419">
                  <a:moveTo>
                    <a:pt x="386080" y="48133"/>
                  </a:moveTo>
                  <a:lnTo>
                    <a:pt x="382270" y="48133"/>
                  </a:lnTo>
                  <a:lnTo>
                    <a:pt x="382270" y="67183"/>
                  </a:lnTo>
                  <a:lnTo>
                    <a:pt x="386080" y="67183"/>
                  </a:lnTo>
                  <a:lnTo>
                    <a:pt x="386080" y="48133"/>
                  </a:lnTo>
                  <a:close/>
                </a:path>
                <a:path w="386080" h="312419">
                  <a:moveTo>
                    <a:pt x="3810" y="67183"/>
                  </a:moveTo>
                  <a:lnTo>
                    <a:pt x="0" y="67183"/>
                  </a:lnTo>
                  <a:lnTo>
                    <a:pt x="0" y="73533"/>
                  </a:lnTo>
                  <a:lnTo>
                    <a:pt x="3810" y="73533"/>
                  </a:lnTo>
                  <a:lnTo>
                    <a:pt x="3810" y="67183"/>
                  </a:lnTo>
                  <a:close/>
                </a:path>
                <a:path w="386080" h="312419">
                  <a:moveTo>
                    <a:pt x="386080" y="67183"/>
                  </a:moveTo>
                  <a:lnTo>
                    <a:pt x="382270" y="67183"/>
                  </a:lnTo>
                  <a:lnTo>
                    <a:pt x="382270" y="73533"/>
                  </a:lnTo>
                  <a:lnTo>
                    <a:pt x="386080" y="73533"/>
                  </a:lnTo>
                  <a:lnTo>
                    <a:pt x="386080" y="67183"/>
                  </a:lnTo>
                  <a:close/>
                </a:path>
                <a:path w="386080" h="312419">
                  <a:moveTo>
                    <a:pt x="3810" y="73533"/>
                  </a:moveTo>
                  <a:lnTo>
                    <a:pt x="0" y="73533"/>
                  </a:lnTo>
                  <a:lnTo>
                    <a:pt x="0" y="102743"/>
                  </a:lnTo>
                  <a:lnTo>
                    <a:pt x="3810" y="102743"/>
                  </a:lnTo>
                  <a:lnTo>
                    <a:pt x="3810" y="73533"/>
                  </a:lnTo>
                  <a:close/>
                </a:path>
                <a:path w="386080" h="312419">
                  <a:moveTo>
                    <a:pt x="386080" y="73533"/>
                  </a:moveTo>
                  <a:lnTo>
                    <a:pt x="382270" y="73533"/>
                  </a:lnTo>
                  <a:lnTo>
                    <a:pt x="382270" y="102743"/>
                  </a:lnTo>
                  <a:lnTo>
                    <a:pt x="386080" y="102743"/>
                  </a:lnTo>
                  <a:lnTo>
                    <a:pt x="386080" y="73533"/>
                  </a:lnTo>
                  <a:close/>
                </a:path>
                <a:path w="386080" h="312419">
                  <a:moveTo>
                    <a:pt x="3810" y="102743"/>
                  </a:moveTo>
                  <a:lnTo>
                    <a:pt x="0" y="102743"/>
                  </a:lnTo>
                  <a:lnTo>
                    <a:pt x="0" y="117983"/>
                  </a:lnTo>
                  <a:lnTo>
                    <a:pt x="3810" y="117983"/>
                  </a:lnTo>
                  <a:lnTo>
                    <a:pt x="3810" y="102743"/>
                  </a:lnTo>
                  <a:close/>
                </a:path>
                <a:path w="386080" h="312419">
                  <a:moveTo>
                    <a:pt x="386080" y="102743"/>
                  </a:moveTo>
                  <a:lnTo>
                    <a:pt x="382270" y="102743"/>
                  </a:lnTo>
                  <a:lnTo>
                    <a:pt x="382270" y="117983"/>
                  </a:lnTo>
                  <a:lnTo>
                    <a:pt x="386080" y="117983"/>
                  </a:lnTo>
                  <a:lnTo>
                    <a:pt x="386080" y="102743"/>
                  </a:lnTo>
                  <a:close/>
                </a:path>
                <a:path w="386080" h="312419">
                  <a:moveTo>
                    <a:pt x="3810" y="117983"/>
                  </a:moveTo>
                  <a:lnTo>
                    <a:pt x="0" y="117983"/>
                  </a:lnTo>
                  <a:lnTo>
                    <a:pt x="0" y="175133"/>
                  </a:lnTo>
                  <a:lnTo>
                    <a:pt x="3810" y="175133"/>
                  </a:lnTo>
                  <a:lnTo>
                    <a:pt x="3810" y="117983"/>
                  </a:lnTo>
                  <a:close/>
                </a:path>
                <a:path w="386080" h="312419">
                  <a:moveTo>
                    <a:pt x="386080" y="117983"/>
                  </a:moveTo>
                  <a:lnTo>
                    <a:pt x="382270" y="117983"/>
                  </a:lnTo>
                  <a:lnTo>
                    <a:pt x="382270" y="175133"/>
                  </a:lnTo>
                  <a:lnTo>
                    <a:pt x="386080" y="175133"/>
                  </a:lnTo>
                  <a:lnTo>
                    <a:pt x="386080" y="117983"/>
                  </a:lnTo>
                  <a:close/>
                </a:path>
                <a:path w="386080" h="312419">
                  <a:moveTo>
                    <a:pt x="3810" y="175133"/>
                  </a:moveTo>
                  <a:lnTo>
                    <a:pt x="0" y="175133"/>
                  </a:lnTo>
                  <a:lnTo>
                    <a:pt x="0" y="185293"/>
                  </a:lnTo>
                  <a:lnTo>
                    <a:pt x="3810" y="185293"/>
                  </a:lnTo>
                  <a:lnTo>
                    <a:pt x="3810" y="175133"/>
                  </a:lnTo>
                  <a:close/>
                </a:path>
                <a:path w="386080" h="312419">
                  <a:moveTo>
                    <a:pt x="386080" y="175133"/>
                  </a:moveTo>
                  <a:lnTo>
                    <a:pt x="382270" y="175133"/>
                  </a:lnTo>
                  <a:lnTo>
                    <a:pt x="382270" y="185293"/>
                  </a:lnTo>
                  <a:lnTo>
                    <a:pt x="386080" y="185293"/>
                  </a:lnTo>
                  <a:lnTo>
                    <a:pt x="386080" y="175133"/>
                  </a:lnTo>
                  <a:close/>
                </a:path>
                <a:path w="386080" h="312419">
                  <a:moveTo>
                    <a:pt x="3810" y="185293"/>
                  </a:moveTo>
                  <a:lnTo>
                    <a:pt x="0" y="185293"/>
                  </a:lnTo>
                  <a:lnTo>
                    <a:pt x="0" y="206883"/>
                  </a:lnTo>
                  <a:lnTo>
                    <a:pt x="3810" y="206883"/>
                  </a:lnTo>
                  <a:lnTo>
                    <a:pt x="3810" y="185293"/>
                  </a:lnTo>
                  <a:close/>
                </a:path>
                <a:path w="386080" h="312419">
                  <a:moveTo>
                    <a:pt x="386080" y="185293"/>
                  </a:moveTo>
                  <a:lnTo>
                    <a:pt x="382270" y="185293"/>
                  </a:lnTo>
                  <a:lnTo>
                    <a:pt x="382270" y="206883"/>
                  </a:lnTo>
                  <a:lnTo>
                    <a:pt x="386080" y="206883"/>
                  </a:lnTo>
                  <a:lnTo>
                    <a:pt x="386080" y="185293"/>
                  </a:lnTo>
                  <a:close/>
                </a:path>
                <a:path w="386080" h="312419">
                  <a:moveTo>
                    <a:pt x="3810" y="206883"/>
                  </a:moveTo>
                  <a:lnTo>
                    <a:pt x="0" y="206883"/>
                  </a:lnTo>
                  <a:lnTo>
                    <a:pt x="0" y="219583"/>
                  </a:lnTo>
                  <a:lnTo>
                    <a:pt x="3810" y="219583"/>
                  </a:lnTo>
                  <a:lnTo>
                    <a:pt x="3810" y="206883"/>
                  </a:lnTo>
                  <a:close/>
                </a:path>
                <a:path w="386080" h="312419">
                  <a:moveTo>
                    <a:pt x="386080" y="206883"/>
                  </a:moveTo>
                  <a:lnTo>
                    <a:pt x="382270" y="206883"/>
                  </a:lnTo>
                  <a:lnTo>
                    <a:pt x="382270" y="219583"/>
                  </a:lnTo>
                  <a:lnTo>
                    <a:pt x="386080" y="219583"/>
                  </a:lnTo>
                  <a:lnTo>
                    <a:pt x="386080" y="206883"/>
                  </a:lnTo>
                  <a:close/>
                </a:path>
                <a:path w="386080" h="312419">
                  <a:moveTo>
                    <a:pt x="3810" y="219583"/>
                  </a:moveTo>
                  <a:lnTo>
                    <a:pt x="0" y="21958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219583"/>
                  </a:lnTo>
                  <a:close/>
                </a:path>
                <a:path w="386080" h="312419">
                  <a:moveTo>
                    <a:pt x="386080" y="219583"/>
                  </a:moveTo>
                  <a:lnTo>
                    <a:pt x="382270" y="219583"/>
                  </a:lnTo>
                  <a:lnTo>
                    <a:pt x="382270" y="238633"/>
                  </a:lnTo>
                  <a:lnTo>
                    <a:pt x="386080" y="238633"/>
                  </a:lnTo>
                  <a:lnTo>
                    <a:pt x="386080" y="219583"/>
                  </a:lnTo>
                  <a:close/>
                </a:path>
                <a:path w="386080" h="312419">
                  <a:moveTo>
                    <a:pt x="3810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238633"/>
                  </a:lnTo>
                  <a:close/>
                </a:path>
                <a:path w="386080" h="312419">
                  <a:moveTo>
                    <a:pt x="386080" y="238633"/>
                  </a:moveTo>
                  <a:lnTo>
                    <a:pt x="382270" y="238633"/>
                  </a:lnTo>
                  <a:lnTo>
                    <a:pt x="382270" y="244983"/>
                  </a:lnTo>
                  <a:lnTo>
                    <a:pt x="386080" y="244983"/>
                  </a:lnTo>
                  <a:lnTo>
                    <a:pt x="386080" y="238633"/>
                  </a:lnTo>
                  <a:close/>
                </a:path>
                <a:path w="386080" h="312419">
                  <a:moveTo>
                    <a:pt x="3810" y="244983"/>
                  </a:moveTo>
                  <a:lnTo>
                    <a:pt x="0" y="244983"/>
                  </a:lnTo>
                  <a:lnTo>
                    <a:pt x="0" y="264033"/>
                  </a:lnTo>
                  <a:lnTo>
                    <a:pt x="3810" y="264033"/>
                  </a:lnTo>
                  <a:lnTo>
                    <a:pt x="3810" y="244983"/>
                  </a:lnTo>
                  <a:close/>
                </a:path>
                <a:path w="386080" h="312419">
                  <a:moveTo>
                    <a:pt x="386080" y="244983"/>
                  </a:moveTo>
                  <a:lnTo>
                    <a:pt x="382270" y="244983"/>
                  </a:lnTo>
                  <a:lnTo>
                    <a:pt x="382270" y="264033"/>
                  </a:lnTo>
                  <a:lnTo>
                    <a:pt x="386080" y="264033"/>
                  </a:lnTo>
                  <a:lnTo>
                    <a:pt x="386080" y="244983"/>
                  </a:lnTo>
                  <a:close/>
                </a:path>
                <a:path w="386080" h="312419">
                  <a:moveTo>
                    <a:pt x="3810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3810" y="270383"/>
                  </a:lnTo>
                  <a:lnTo>
                    <a:pt x="3810" y="264033"/>
                  </a:lnTo>
                  <a:close/>
                </a:path>
                <a:path w="386080" h="312419">
                  <a:moveTo>
                    <a:pt x="386080" y="264033"/>
                  </a:moveTo>
                  <a:lnTo>
                    <a:pt x="382270" y="264033"/>
                  </a:lnTo>
                  <a:lnTo>
                    <a:pt x="382270" y="270383"/>
                  </a:lnTo>
                  <a:lnTo>
                    <a:pt x="386080" y="270383"/>
                  </a:lnTo>
                  <a:lnTo>
                    <a:pt x="386080" y="264033"/>
                  </a:lnTo>
                  <a:close/>
                </a:path>
                <a:path w="386080" h="312419">
                  <a:moveTo>
                    <a:pt x="3810" y="270510"/>
                  </a:moveTo>
                  <a:lnTo>
                    <a:pt x="0" y="270510"/>
                  </a:lnTo>
                  <a:lnTo>
                    <a:pt x="0" y="312293"/>
                  </a:lnTo>
                  <a:lnTo>
                    <a:pt x="386080" y="312293"/>
                  </a:lnTo>
                  <a:lnTo>
                    <a:pt x="386080" y="308483"/>
                  </a:lnTo>
                  <a:lnTo>
                    <a:pt x="3810" y="308483"/>
                  </a:lnTo>
                  <a:lnTo>
                    <a:pt x="3810" y="270510"/>
                  </a:lnTo>
                  <a:close/>
                </a:path>
                <a:path w="386080" h="312419">
                  <a:moveTo>
                    <a:pt x="386080" y="270510"/>
                  </a:moveTo>
                  <a:lnTo>
                    <a:pt x="382270" y="270510"/>
                  </a:lnTo>
                  <a:lnTo>
                    <a:pt x="382270" y="308483"/>
                  </a:lnTo>
                  <a:lnTo>
                    <a:pt x="386080" y="308483"/>
                  </a:lnTo>
                  <a:lnTo>
                    <a:pt x="386080" y="27051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536699" y="193548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809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6957"/>
                  </a:lnTo>
                  <a:close/>
                </a:path>
                <a:path w="378460" h="304800">
                  <a:moveTo>
                    <a:pt x="378460" y="36957"/>
                  </a:moveTo>
                  <a:lnTo>
                    <a:pt x="374650" y="36957"/>
                  </a:lnTo>
                  <a:lnTo>
                    <a:pt x="374650" y="38100"/>
                  </a:lnTo>
                  <a:lnTo>
                    <a:pt x="378460" y="38100"/>
                  </a:lnTo>
                  <a:lnTo>
                    <a:pt x="378460" y="36957"/>
                  </a:lnTo>
                  <a:close/>
                </a:path>
                <a:path w="378460" h="304800">
                  <a:moveTo>
                    <a:pt x="3809" y="30607"/>
                  </a:moveTo>
                  <a:lnTo>
                    <a:pt x="0" y="30607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607"/>
                  </a:lnTo>
                  <a:close/>
                </a:path>
                <a:path w="378460" h="304800">
                  <a:moveTo>
                    <a:pt x="378460" y="30607"/>
                  </a:moveTo>
                  <a:lnTo>
                    <a:pt x="374650" y="30607"/>
                  </a:lnTo>
                  <a:lnTo>
                    <a:pt x="374650" y="36829"/>
                  </a:lnTo>
                  <a:lnTo>
                    <a:pt x="378460" y="36829"/>
                  </a:lnTo>
                  <a:lnTo>
                    <a:pt x="378460" y="30607"/>
                  </a:lnTo>
                  <a:close/>
                </a:path>
                <a:path w="378460" h="304800">
                  <a:moveTo>
                    <a:pt x="3809" y="21716"/>
                  </a:moveTo>
                  <a:lnTo>
                    <a:pt x="0" y="21716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1716"/>
                  </a:lnTo>
                  <a:close/>
                </a:path>
                <a:path w="378460" h="304800">
                  <a:moveTo>
                    <a:pt x="378460" y="21716"/>
                  </a:moveTo>
                  <a:lnTo>
                    <a:pt x="374650" y="21716"/>
                  </a:lnTo>
                  <a:lnTo>
                    <a:pt x="374650" y="30479"/>
                  </a:lnTo>
                  <a:lnTo>
                    <a:pt x="378460" y="30479"/>
                  </a:lnTo>
                  <a:lnTo>
                    <a:pt x="378460" y="21716"/>
                  </a:lnTo>
                  <a:close/>
                </a:path>
                <a:path w="378460" h="304800">
                  <a:moveTo>
                    <a:pt x="3809" y="17907"/>
                  </a:moveTo>
                  <a:lnTo>
                    <a:pt x="0" y="17907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7907"/>
                  </a:lnTo>
                  <a:close/>
                </a:path>
                <a:path w="378460" h="304800">
                  <a:moveTo>
                    <a:pt x="378460" y="17907"/>
                  </a:moveTo>
                  <a:lnTo>
                    <a:pt x="374650" y="17907"/>
                  </a:lnTo>
                  <a:lnTo>
                    <a:pt x="374650" y="21589"/>
                  </a:lnTo>
                  <a:lnTo>
                    <a:pt x="378460" y="21589"/>
                  </a:lnTo>
                  <a:lnTo>
                    <a:pt x="378460" y="17907"/>
                  </a:lnTo>
                  <a:close/>
                </a:path>
                <a:path w="378460" h="304800">
                  <a:moveTo>
                    <a:pt x="3809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5366"/>
                  </a:lnTo>
                  <a:close/>
                </a:path>
                <a:path w="378460" h="304800">
                  <a:moveTo>
                    <a:pt x="378460" y="15366"/>
                  </a:moveTo>
                  <a:lnTo>
                    <a:pt x="374650" y="15366"/>
                  </a:lnTo>
                  <a:lnTo>
                    <a:pt x="374650" y="17779"/>
                  </a:lnTo>
                  <a:lnTo>
                    <a:pt x="378460" y="17779"/>
                  </a:lnTo>
                  <a:lnTo>
                    <a:pt x="378460" y="15366"/>
                  </a:lnTo>
                  <a:close/>
                </a:path>
                <a:path w="378460" h="304800">
                  <a:moveTo>
                    <a:pt x="3809" y="11557"/>
                  </a:moveTo>
                  <a:lnTo>
                    <a:pt x="0" y="11557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1557"/>
                  </a:lnTo>
                  <a:close/>
                </a:path>
                <a:path w="378460" h="304800">
                  <a:moveTo>
                    <a:pt x="378460" y="11557"/>
                  </a:moveTo>
                  <a:lnTo>
                    <a:pt x="374650" y="11557"/>
                  </a:lnTo>
                  <a:lnTo>
                    <a:pt x="374650" y="15239"/>
                  </a:lnTo>
                  <a:lnTo>
                    <a:pt x="378460" y="15239"/>
                  </a:lnTo>
                  <a:lnTo>
                    <a:pt x="378460" y="11557"/>
                  </a:lnTo>
                  <a:close/>
                </a:path>
                <a:path w="378460" h="304800">
                  <a:moveTo>
                    <a:pt x="3809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9016"/>
                  </a:lnTo>
                  <a:close/>
                </a:path>
                <a:path w="378460" h="304800">
                  <a:moveTo>
                    <a:pt x="378460" y="9016"/>
                  </a:moveTo>
                  <a:lnTo>
                    <a:pt x="374650" y="9016"/>
                  </a:lnTo>
                  <a:lnTo>
                    <a:pt x="374650" y="11429"/>
                  </a:lnTo>
                  <a:lnTo>
                    <a:pt x="378460" y="11429"/>
                  </a:lnTo>
                  <a:lnTo>
                    <a:pt x="378460" y="9016"/>
                  </a:lnTo>
                  <a:close/>
                </a:path>
                <a:path w="378460" h="304800">
                  <a:moveTo>
                    <a:pt x="3809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5207"/>
                  </a:lnTo>
                  <a:close/>
                </a:path>
                <a:path w="378460" h="304800">
                  <a:moveTo>
                    <a:pt x="378460" y="5207"/>
                  </a:moveTo>
                  <a:lnTo>
                    <a:pt x="374650" y="5207"/>
                  </a:lnTo>
                  <a:lnTo>
                    <a:pt x="374650" y="8889"/>
                  </a:lnTo>
                  <a:lnTo>
                    <a:pt x="378460" y="8889"/>
                  </a:lnTo>
                  <a:lnTo>
                    <a:pt x="378460" y="5207"/>
                  </a:lnTo>
                  <a:close/>
                </a:path>
                <a:path w="378460" h="304800">
                  <a:moveTo>
                    <a:pt x="37846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78460" y="3810"/>
                  </a:lnTo>
                  <a:lnTo>
                    <a:pt x="378460" y="2666"/>
                  </a:lnTo>
                  <a:close/>
                </a:path>
                <a:path w="378460" h="304800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8460" y="5079"/>
                  </a:lnTo>
                  <a:lnTo>
                    <a:pt x="378460" y="3810"/>
                  </a:lnTo>
                  <a:close/>
                </a:path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60" y="2539"/>
                  </a:lnTo>
                  <a:lnTo>
                    <a:pt x="378460" y="0"/>
                  </a:lnTo>
                  <a:close/>
                </a:path>
                <a:path w="378460" h="30480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378460" h="304800">
                  <a:moveTo>
                    <a:pt x="378460" y="38100"/>
                  </a:moveTo>
                  <a:lnTo>
                    <a:pt x="374650" y="38100"/>
                  </a:lnTo>
                  <a:lnTo>
                    <a:pt x="374650" y="44450"/>
                  </a:lnTo>
                  <a:lnTo>
                    <a:pt x="378460" y="44450"/>
                  </a:lnTo>
                  <a:lnTo>
                    <a:pt x="378460" y="38100"/>
                  </a:lnTo>
                  <a:close/>
                </a:path>
                <a:path w="378460" h="304800">
                  <a:moveTo>
                    <a:pt x="3809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44450"/>
                  </a:lnTo>
                  <a:close/>
                </a:path>
                <a:path w="378460" h="304800">
                  <a:moveTo>
                    <a:pt x="378460" y="44450"/>
                  </a:moveTo>
                  <a:lnTo>
                    <a:pt x="374650" y="44450"/>
                  </a:lnTo>
                  <a:lnTo>
                    <a:pt x="374650" y="63500"/>
                  </a:lnTo>
                  <a:lnTo>
                    <a:pt x="378460" y="63500"/>
                  </a:lnTo>
                  <a:lnTo>
                    <a:pt x="378460" y="44450"/>
                  </a:lnTo>
                  <a:close/>
                </a:path>
                <a:path w="378460" h="304800">
                  <a:moveTo>
                    <a:pt x="3809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500"/>
                  </a:lnTo>
                  <a:close/>
                </a:path>
                <a:path w="378460" h="304800">
                  <a:moveTo>
                    <a:pt x="378460" y="63500"/>
                  </a:moveTo>
                  <a:lnTo>
                    <a:pt x="374650" y="63500"/>
                  </a:lnTo>
                  <a:lnTo>
                    <a:pt x="374650" y="69850"/>
                  </a:lnTo>
                  <a:lnTo>
                    <a:pt x="378460" y="69850"/>
                  </a:lnTo>
                  <a:lnTo>
                    <a:pt x="378460" y="63500"/>
                  </a:lnTo>
                  <a:close/>
                </a:path>
                <a:path w="378460" h="304800">
                  <a:moveTo>
                    <a:pt x="3809" y="69850"/>
                  </a:moveTo>
                  <a:lnTo>
                    <a:pt x="0" y="6985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69850"/>
                  </a:lnTo>
                  <a:close/>
                </a:path>
                <a:path w="378460" h="304800">
                  <a:moveTo>
                    <a:pt x="378460" y="69850"/>
                  </a:moveTo>
                  <a:lnTo>
                    <a:pt x="374650" y="69850"/>
                  </a:lnTo>
                  <a:lnTo>
                    <a:pt x="374650" y="99060"/>
                  </a:lnTo>
                  <a:lnTo>
                    <a:pt x="378460" y="99060"/>
                  </a:lnTo>
                  <a:lnTo>
                    <a:pt x="378460" y="69850"/>
                  </a:lnTo>
                  <a:close/>
                </a:path>
                <a:path w="378460" h="304800">
                  <a:moveTo>
                    <a:pt x="3809" y="99060"/>
                  </a:moveTo>
                  <a:lnTo>
                    <a:pt x="0" y="99060"/>
                  </a:lnTo>
                  <a:lnTo>
                    <a:pt x="0" y="114300"/>
                  </a:lnTo>
                  <a:lnTo>
                    <a:pt x="3809" y="114300"/>
                  </a:lnTo>
                  <a:lnTo>
                    <a:pt x="3809" y="99060"/>
                  </a:lnTo>
                  <a:close/>
                </a:path>
                <a:path w="378460" h="304800">
                  <a:moveTo>
                    <a:pt x="378460" y="99060"/>
                  </a:moveTo>
                  <a:lnTo>
                    <a:pt x="374650" y="99060"/>
                  </a:lnTo>
                  <a:lnTo>
                    <a:pt x="374650" y="114300"/>
                  </a:lnTo>
                  <a:lnTo>
                    <a:pt x="378460" y="114300"/>
                  </a:lnTo>
                  <a:lnTo>
                    <a:pt x="378460" y="99060"/>
                  </a:lnTo>
                  <a:close/>
                </a:path>
                <a:path w="378460" h="304800">
                  <a:moveTo>
                    <a:pt x="3809" y="114300"/>
                  </a:moveTo>
                  <a:lnTo>
                    <a:pt x="0" y="11430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14300"/>
                  </a:lnTo>
                  <a:close/>
                </a:path>
                <a:path w="378460" h="304800">
                  <a:moveTo>
                    <a:pt x="378460" y="114300"/>
                  </a:moveTo>
                  <a:lnTo>
                    <a:pt x="374650" y="114300"/>
                  </a:lnTo>
                  <a:lnTo>
                    <a:pt x="374650" y="171450"/>
                  </a:lnTo>
                  <a:lnTo>
                    <a:pt x="378460" y="171450"/>
                  </a:lnTo>
                  <a:lnTo>
                    <a:pt x="378460" y="114300"/>
                  </a:lnTo>
                  <a:close/>
                </a:path>
                <a:path w="378460" h="304800">
                  <a:moveTo>
                    <a:pt x="3809" y="171450"/>
                  </a:moveTo>
                  <a:lnTo>
                    <a:pt x="0" y="17145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171450"/>
                  </a:lnTo>
                  <a:close/>
                </a:path>
                <a:path w="378460" h="304800">
                  <a:moveTo>
                    <a:pt x="378460" y="171450"/>
                  </a:moveTo>
                  <a:lnTo>
                    <a:pt x="374650" y="171450"/>
                  </a:lnTo>
                  <a:lnTo>
                    <a:pt x="374650" y="181610"/>
                  </a:lnTo>
                  <a:lnTo>
                    <a:pt x="378460" y="181610"/>
                  </a:lnTo>
                  <a:lnTo>
                    <a:pt x="378460" y="171450"/>
                  </a:lnTo>
                  <a:close/>
                </a:path>
                <a:path w="378460" h="304800">
                  <a:moveTo>
                    <a:pt x="3809" y="181610"/>
                  </a:moveTo>
                  <a:lnTo>
                    <a:pt x="0" y="18161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81610"/>
                  </a:lnTo>
                  <a:close/>
                </a:path>
                <a:path w="378460" h="304800">
                  <a:moveTo>
                    <a:pt x="378460" y="181610"/>
                  </a:moveTo>
                  <a:lnTo>
                    <a:pt x="374650" y="181610"/>
                  </a:lnTo>
                  <a:lnTo>
                    <a:pt x="374650" y="203200"/>
                  </a:lnTo>
                  <a:lnTo>
                    <a:pt x="378460" y="203200"/>
                  </a:lnTo>
                  <a:lnTo>
                    <a:pt x="378460" y="181610"/>
                  </a:lnTo>
                  <a:close/>
                </a:path>
                <a:path w="378460" h="304800">
                  <a:moveTo>
                    <a:pt x="3809" y="203200"/>
                  </a:moveTo>
                  <a:lnTo>
                    <a:pt x="0" y="20320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3200"/>
                  </a:lnTo>
                  <a:close/>
                </a:path>
                <a:path w="378460" h="304800">
                  <a:moveTo>
                    <a:pt x="378460" y="203200"/>
                  </a:moveTo>
                  <a:lnTo>
                    <a:pt x="374650" y="203200"/>
                  </a:lnTo>
                  <a:lnTo>
                    <a:pt x="374650" y="215900"/>
                  </a:lnTo>
                  <a:lnTo>
                    <a:pt x="378460" y="215900"/>
                  </a:lnTo>
                  <a:lnTo>
                    <a:pt x="378460" y="203200"/>
                  </a:lnTo>
                  <a:close/>
                </a:path>
                <a:path w="378460" h="304800">
                  <a:moveTo>
                    <a:pt x="3809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15900"/>
                  </a:lnTo>
                  <a:close/>
                </a:path>
                <a:path w="378460" h="304800">
                  <a:moveTo>
                    <a:pt x="378460" y="215900"/>
                  </a:moveTo>
                  <a:lnTo>
                    <a:pt x="374650" y="215900"/>
                  </a:lnTo>
                  <a:lnTo>
                    <a:pt x="374650" y="234950"/>
                  </a:lnTo>
                  <a:lnTo>
                    <a:pt x="378460" y="234950"/>
                  </a:lnTo>
                  <a:lnTo>
                    <a:pt x="378460" y="215900"/>
                  </a:lnTo>
                  <a:close/>
                </a:path>
                <a:path w="378460" h="304800">
                  <a:moveTo>
                    <a:pt x="3809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4950"/>
                  </a:lnTo>
                  <a:close/>
                </a:path>
                <a:path w="378460" h="304800">
                  <a:moveTo>
                    <a:pt x="378460" y="234950"/>
                  </a:moveTo>
                  <a:lnTo>
                    <a:pt x="374650" y="234950"/>
                  </a:lnTo>
                  <a:lnTo>
                    <a:pt x="374650" y="241300"/>
                  </a:lnTo>
                  <a:lnTo>
                    <a:pt x="378460" y="241300"/>
                  </a:lnTo>
                  <a:lnTo>
                    <a:pt x="378460" y="234950"/>
                  </a:lnTo>
                  <a:close/>
                </a:path>
                <a:path w="378460" h="304800">
                  <a:moveTo>
                    <a:pt x="3809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41300"/>
                  </a:lnTo>
                  <a:close/>
                </a:path>
                <a:path w="378460" h="304800">
                  <a:moveTo>
                    <a:pt x="378460" y="241300"/>
                  </a:moveTo>
                  <a:lnTo>
                    <a:pt x="374650" y="241300"/>
                  </a:lnTo>
                  <a:lnTo>
                    <a:pt x="374650" y="260350"/>
                  </a:lnTo>
                  <a:lnTo>
                    <a:pt x="378460" y="260350"/>
                  </a:lnTo>
                  <a:lnTo>
                    <a:pt x="378460" y="241300"/>
                  </a:lnTo>
                  <a:close/>
                </a:path>
                <a:path w="378460" h="304800">
                  <a:moveTo>
                    <a:pt x="3809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60350"/>
                  </a:lnTo>
                  <a:close/>
                </a:path>
                <a:path w="378460" h="304800">
                  <a:moveTo>
                    <a:pt x="378460" y="260350"/>
                  </a:moveTo>
                  <a:lnTo>
                    <a:pt x="374650" y="260350"/>
                  </a:lnTo>
                  <a:lnTo>
                    <a:pt x="374650" y="266700"/>
                  </a:lnTo>
                  <a:lnTo>
                    <a:pt x="378460" y="266700"/>
                  </a:lnTo>
                  <a:lnTo>
                    <a:pt x="378460" y="260350"/>
                  </a:lnTo>
                  <a:close/>
                </a:path>
                <a:path w="378460" h="304800">
                  <a:moveTo>
                    <a:pt x="3809" y="266827"/>
                  </a:moveTo>
                  <a:lnTo>
                    <a:pt x="0" y="266827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0990"/>
                  </a:lnTo>
                  <a:lnTo>
                    <a:pt x="3809" y="300990"/>
                  </a:lnTo>
                  <a:lnTo>
                    <a:pt x="3809" y="266827"/>
                  </a:lnTo>
                  <a:close/>
                </a:path>
                <a:path w="378460" h="304800">
                  <a:moveTo>
                    <a:pt x="378460" y="266827"/>
                  </a:moveTo>
                  <a:lnTo>
                    <a:pt x="374650" y="266827"/>
                  </a:lnTo>
                  <a:lnTo>
                    <a:pt x="374650" y="300990"/>
                  </a:lnTo>
                  <a:lnTo>
                    <a:pt x="378460" y="300990"/>
                  </a:lnTo>
                  <a:lnTo>
                    <a:pt x="378460" y="266827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540510" y="193929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80">
                  <a:moveTo>
                    <a:pt x="2540" y="33147"/>
                  </a:moveTo>
                  <a:lnTo>
                    <a:pt x="0" y="33147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33147"/>
                  </a:lnTo>
                  <a:close/>
                </a:path>
                <a:path w="370839" h="297180">
                  <a:moveTo>
                    <a:pt x="370840" y="33147"/>
                  </a:moveTo>
                  <a:lnTo>
                    <a:pt x="367029" y="33147"/>
                  </a:lnTo>
                  <a:lnTo>
                    <a:pt x="367029" y="34289"/>
                  </a:lnTo>
                  <a:lnTo>
                    <a:pt x="370840" y="34289"/>
                  </a:lnTo>
                  <a:lnTo>
                    <a:pt x="370840" y="33147"/>
                  </a:lnTo>
                  <a:close/>
                </a:path>
                <a:path w="370839" h="297180">
                  <a:moveTo>
                    <a:pt x="2540" y="26797"/>
                  </a:moveTo>
                  <a:lnTo>
                    <a:pt x="0" y="26797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6797"/>
                  </a:lnTo>
                  <a:close/>
                </a:path>
                <a:path w="370839" h="297180">
                  <a:moveTo>
                    <a:pt x="370840" y="26797"/>
                  </a:moveTo>
                  <a:lnTo>
                    <a:pt x="367029" y="26797"/>
                  </a:lnTo>
                  <a:lnTo>
                    <a:pt x="367029" y="33019"/>
                  </a:lnTo>
                  <a:lnTo>
                    <a:pt x="370840" y="33019"/>
                  </a:lnTo>
                  <a:lnTo>
                    <a:pt x="370840" y="26797"/>
                  </a:lnTo>
                  <a:close/>
                </a:path>
                <a:path w="370839" h="297180">
                  <a:moveTo>
                    <a:pt x="2540" y="17906"/>
                  </a:moveTo>
                  <a:lnTo>
                    <a:pt x="0" y="17906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17906"/>
                  </a:lnTo>
                  <a:close/>
                </a:path>
                <a:path w="370839" h="297180">
                  <a:moveTo>
                    <a:pt x="370840" y="17906"/>
                  </a:moveTo>
                  <a:lnTo>
                    <a:pt x="367029" y="17906"/>
                  </a:lnTo>
                  <a:lnTo>
                    <a:pt x="367029" y="26669"/>
                  </a:lnTo>
                  <a:lnTo>
                    <a:pt x="370840" y="26669"/>
                  </a:lnTo>
                  <a:lnTo>
                    <a:pt x="370840" y="17906"/>
                  </a:lnTo>
                  <a:close/>
                </a:path>
                <a:path w="370839" h="297180">
                  <a:moveTo>
                    <a:pt x="2540" y="14097"/>
                  </a:moveTo>
                  <a:lnTo>
                    <a:pt x="0" y="14097"/>
                  </a:lnTo>
                  <a:lnTo>
                    <a:pt x="0" y="17779"/>
                  </a:lnTo>
                  <a:lnTo>
                    <a:pt x="2540" y="17779"/>
                  </a:lnTo>
                  <a:lnTo>
                    <a:pt x="2540" y="14097"/>
                  </a:lnTo>
                  <a:close/>
                </a:path>
                <a:path w="370839" h="297180">
                  <a:moveTo>
                    <a:pt x="370840" y="14097"/>
                  </a:moveTo>
                  <a:lnTo>
                    <a:pt x="367029" y="14097"/>
                  </a:lnTo>
                  <a:lnTo>
                    <a:pt x="367029" y="17779"/>
                  </a:lnTo>
                  <a:lnTo>
                    <a:pt x="370840" y="17779"/>
                  </a:lnTo>
                  <a:lnTo>
                    <a:pt x="370840" y="14097"/>
                  </a:lnTo>
                  <a:close/>
                </a:path>
                <a:path w="370839" h="297180">
                  <a:moveTo>
                    <a:pt x="2540" y="11556"/>
                  </a:moveTo>
                  <a:lnTo>
                    <a:pt x="0" y="11556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11556"/>
                  </a:lnTo>
                  <a:close/>
                </a:path>
                <a:path w="370839" h="297180">
                  <a:moveTo>
                    <a:pt x="370840" y="11556"/>
                  </a:moveTo>
                  <a:lnTo>
                    <a:pt x="367029" y="11556"/>
                  </a:lnTo>
                  <a:lnTo>
                    <a:pt x="367029" y="13969"/>
                  </a:lnTo>
                  <a:lnTo>
                    <a:pt x="370840" y="13969"/>
                  </a:lnTo>
                  <a:lnTo>
                    <a:pt x="370840" y="11556"/>
                  </a:lnTo>
                  <a:close/>
                </a:path>
                <a:path w="370839" h="297180">
                  <a:moveTo>
                    <a:pt x="2540" y="7747"/>
                  </a:moveTo>
                  <a:lnTo>
                    <a:pt x="0" y="7747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7747"/>
                  </a:lnTo>
                  <a:close/>
                </a:path>
                <a:path w="370839" h="297180">
                  <a:moveTo>
                    <a:pt x="370840" y="7747"/>
                  </a:moveTo>
                  <a:lnTo>
                    <a:pt x="367029" y="7747"/>
                  </a:lnTo>
                  <a:lnTo>
                    <a:pt x="367029" y="11429"/>
                  </a:lnTo>
                  <a:lnTo>
                    <a:pt x="370840" y="11429"/>
                  </a:lnTo>
                  <a:lnTo>
                    <a:pt x="370840" y="7747"/>
                  </a:lnTo>
                  <a:close/>
                </a:path>
                <a:path w="370839" h="297180">
                  <a:moveTo>
                    <a:pt x="2540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40" y="5206"/>
                  </a:lnTo>
                  <a:close/>
                </a:path>
                <a:path w="370839" h="297180">
                  <a:moveTo>
                    <a:pt x="370840" y="5206"/>
                  </a:moveTo>
                  <a:lnTo>
                    <a:pt x="367029" y="5206"/>
                  </a:lnTo>
                  <a:lnTo>
                    <a:pt x="367029" y="7619"/>
                  </a:lnTo>
                  <a:lnTo>
                    <a:pt x="370840" y="7619"/>
                  </a:lnTo>
                  <a:lnTo>
                    <a:pt x="370840" y="5206"/>
                  </a:lnTo>
                  <a:close/>
                </a:path>
                <a:path w="370839" h="297180">
                  <a:moveTo>
                    <a:pt x="370840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10"/>
                  </a:lnTo>
                  <a:lnTo>
                    <a:pt x="370840" y="3810"/>
                  </a:lnTo>
                  <a:lnTo>
                    <a:pt x="370840" y="1397"/>
                  </a:lnTo>
                  <a:close/>
                </a:path>
                <a:path w="370839" h="297180">
                  <a:moveTo>
                    <a:pt x="370840" y="3810"/>
                  </a:moveTo>
                  <a:lnTo>
                    <a:pt x="367029" y="3810"/>
                  </a:lnTo>
                  <a:lnTo>
                    <a:pt x="367029" y="5079"/>
                  </a:lnTo>
                  <a:lnTo>
                    <a:pt x="370840" y="5079"/>
                  </a:lnTo>
                  <a:lnTo>
                    <a:pt x="370840" y="3810"/>
                  </a:lnTo>
                  <a:close/>
                </a:path>
                <a:path w="370839" h="297180">
                  <a:moveTo>
                    <a:pt x="3708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40" y="1269"/>
                  </a:lnTo>
                  <a:lnTo>
                    <a:pt x="370840" y="0"/>
                  </a:lnTo>
                  <a:close/>
                </a:path>
                <a:path w="370839" h="297180">
                  <a:moveTo>
                    <a:pt x="254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" y="40639"/>
                  </a:lnTo>
                  <a:lnTo>
                    <a:pt x="2540" y="34290"/>
                  </a:lnTo>
                  <a:close/>
                </a:path>
                <a:path w="370839" h="297180">
                  <a:moveTo>
                    <a:pt x="370840" y="34290"/>
                  </a:moveTo>
                  <a:lnTo>
                    <a:pt x="367029" y="34290"/>
                  </a:lnTo>
                  <a:lnTo>
                    <a:pt x="367029" y="40639"/>
                  </a:lnTo>
                  <a:lnTo>
                    <a:pt x="370840" y="40639"/>
                  </a:lnTo>
                  <a:lnTo>
                    <a:pt x="370840" y="34290"/>
                  </a:lnTo>
                  <a:close/>
                </a:path>
                <a:path w="370839" h="297180">
                  <a:moveTo>
                    <a:pt x="2540" y="40640"/>
                  </a:moveTo>
                  <a:lnTo>
                    <a:pt x="0" y="40640"/>
                  </a:lnTo>
                  <a:lnTo>
                    <a:pt x="0" y="59689"/>
                  </a:lnTo>
                  <a:lnTo>
                    <a:pt x="2540" y="59689"/>
                  </a:lnTo>
                  <a:lnTo>
                    <a:pt x="2540" y="40640"/>
                  </a:lnTo>
                  <a:close/>
                </a:path>
                <a:path w="370839" h="297180">
                  <a:moveTo>
                    <a:pt x="370840" y="40640"/>
                  </a:moveTo>
                  <a:lnTo>
                    <a:pt x="367029" y="40640"/>
                  </a:lnTo>
                  <a:lnTo>
                    <a:pt x="367029" y="59689"/>
                  </a:lnTo>
                  <a:lnTo>
                    <a:pt x="370840" y="59689"/>
                  </a:lnTo>
                  <a:lnTo>
                    <a:pt x="370840" y="40640"/>
                  </a:lnTo>
                  <a:close/>
                </a:path>
                <a:path w="370839" h="297180">
                  <a:moveTo>
                    <a:pt x="254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540" y="66039"/>
                  </a:lnTo>
                  <a:lnTo>
                    <a:pt x="2540" y="59690"/>
                  </a:lnTo>
                  <a:close/>
                </a:path>
                <a:path w="370839" h="297180">
                  <a:moveTo>
                    <a:pt x="370840" y="59690"/>
                  </a:moveTo>
                  <a:lnTo>
                    <a:pt x="367029" y="59690"/>
                  </a:lnTo>
                  <a:lnTo>
                    <a:pt x="367029" y="66039"/>
                  </a:lnTo>
                  <a:lnTo>
                    <a:pt x="370840" y="66039"/>
                  </a:lnTo>
                  <a:lnTo>
                    <a:pt x="370840" y="59690"/>
                  </a:lnTo>
                  <a:close/>
                </a:path>
                <a:path w="370839" h="297180">
                  <a:moveTo>
                    <a:pt x="2540" y="66040"/>
                  </a:moveTo>
                  <a:lnTo>
                    <a:pt x="0" y="66040"/>
                  </a:lnTo>
                  <a:lnTo>
                    <a:pt x="0" y="95250"/>
                  </a:lnTo>
                  <a:lnTo>
                    <a:pt x="2540" y="95250"/>
                  </a:lnTo>
                  <a:lnTo>
                    <a:pt x="2540" y="66040"/>
                  </a:lnTo>
                  <a:close/>
                </a:path>
                <a:path w="370839" h="297180">
                  <a:moveTo>
                    <a:pt x="370840" y="66040"/>
                  </a:moveTo>
                  <a:lnTo>
                    <a:pt x="367029" y="66040"/>
                  </a:lnTo>
                  <a:lnTo>
                    <a:pt x="367029" y="95250"/>
                  </a:lnTo>
                  <a:lnTo>
                    <a:pt x="370840" y="95250"/>
                  </a:lnTo>
                  <a:lnTo>
                    <a:pt x="370840" y="66040"/>
                  </a:lnTo>
                  <a:close/>
                </a:path>
                <a:path w="370839" h="297180">
                  <a:moveTo>
                    <a:pt x="2540" y="95250"/>
                  </a:moveTo>
                  <a:lnTo>
                    <a:pt x="0" y="95250"/>
                  </a:lnTo>
                  <a:lnTo>
                    <a:pt x="0" y="110489"/>
                  </a:lnTo>
                  <a:lnTo>
                    <a:pt x="2540" y="110489"/>
                  </a:lnTo>
                  <a:lnTo>
                    <a:pt x="2540" y="95250"/>
                  </a:lnTo>
                  <a:close/>
                </a:path>
                <a:path w="370839" h="297180">
                  <a:moveTo>
                    <a:pt x="370840" y="95250"/>
                  </a:moveTo>
                  <a:lnTo>
                    <a:pt x="367029" y="95250"/>
                  </a:lnTo>
                  <a:lnTo>
                    <a:pt x="367029" y="110489"/>
                  </a:lnTo>
                  <a:lnTo>
                    <a:pt x="370840" y="110489"/>
                  </a:lnTo>
                  <a:lnTo>
                    <a:pt x="370840" y="95250"/>
                  </a:lnTo>
                  <a:close/>
                </a:path>
                <a:path w="370839" h="297180">
                  <a:moveTo>
                    <a:pt x="2540" y="110490"/>
                  </a:moveTo>
                  <a:lnTo>
                    <a:pt x="0" y="110490"/>
                  </a:lnTo>
                  <a:lnTo>
                    <a:pt x="0" y="167639"/>
                  </a:lnTo>
                  <a:lnTo>
                    <a:pt x="2540" y="167639"/>
                  </a:lnTo>
                  <a:lnTo>
                    <a:pt x="2540" y="110490"/>
                  </a:lnTo>
                  <a:close/>
                </a:path>
                <a:path w="370839" h="297180">
                  <a:moveTo>
                    <a:pt x="370840" y="110490"/>
                  </a:moveTo>
                  <a:lnTo>
                    <a:pt x="367029" y="110490"/>
                  </a:lnTo>
                  <a:lnTo>
                    <a:pt x="367029" y="167639"/>
                  </a:lnTo>
                  <a:lnTo>
                    <a:pt x="370840" y="167639"/>
                  </a:lnTo>
                  <a:lnTo>
                    <a:pt x="370840" y="110490"/>
                  </a:lnTo>
                  <a:close/>
                </a:path>
                <a:path w="370839" h="297180">
                  <a:moveTo>
                    <a:pt x="2540" y="167640"/>
                  </a:moveTo>
                  <a:lnTo>
                    <a:pt x="0" y="167640"/>
                  </a:lnTo>
                  <a:lnTo>
                    <a:pt x="0" y="177800"/>
                  </a:lnTo>
                  <a:lnTo>
                    <a:pt x="2540" y="177800"/>
                  </a:lnTo>
                  <a:lnTo>
                    <a:pt x="2540" y="167640"/>
                  </a:lnTo>
                  <a:close/>
                </a:path>
                <a:path w="370839" h="297180">
                  <a:moveTo>
                    <a:pt x="370840" y="167640"/>
                  </a:moveTo>
                  <a:lnTo>
                    <a:pt x="367029" y="167640"/>
                  </a:lnTo>
                  <a:lnTo>
                    <a:pt x="367029" y="177800"/>
                  </a:lnTo>
                  <a:lnTo>
                    <a:pt x="370840" y="177800"/>
                  </a:lnTo>
                  <a:lnTo>
                    <a:pt x="370840" y="167640"/>
                  </a:lnTo>
                  <a:close/>
                </a:path>
                <a:path w="370839" h="297180">
                  <a:moveTo>
                    <a:pt x="2540" y="177800"/>
                  </a:moveTo>
                  <a:lnTo>
                    <a:pt x="0" y="177800"/>
                  </a:lnTo>
                  <a:lnTo>
                    <a:pt x="0" y="199389"/>
                  </a:lnTo>
                  <a:lnTo>
                    <a:pt x="2540" y="199389"/>
                  </a:lnTo>
                  <a:lnTo>
                    <a:pt x="2540" y="177800"/>
                  </a:lnTo>
                  <a:close/>
                </a:path>
                <a:path w="370839" h="297180">
                  <a:moveTo>
                    <a:pt x="370840" y="177800"/>
                  </a:moveTo>
                  <a:lnTo>
                    <a:pt x="367029" y="177800"/>
                  </a:lnTo>
                  <a:lnTo>
                    <a:pt x="367029" y="199389"/>
                  </a:lnTo>
                  <a:lnTo>
                    <a:pt x="370840" y="199389"/>
                  </a:lnTo>
                  <a:lnTo>
                    <a:pt x="370840" y="177800"/>
                  </a:lnTo>
                  <a:close/>
                </a:path>
                <a:path w="370839" h="297180">
                  <a:moveTo>
                    <a:pt x="254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2540" y="212089"/>
                  </a:lnTo>
                  <a:lnTo>
                    <a:pt x="2540" y="199390"/>
                  </a:lnTo>
                  <a:close/>
                </a:path>
                <a:path w="370839" h="297180">
                  <a:moveTo>
                    <a:pt x="370840" y="199390"/>
                  </a:moveTo>
                  <a:lnTo>
                    <a:pt x="367029" y="199390"/>
                  </a:lnTo>
                  <a:lnTo>
                    <a:pt x="367029" y="212089"/>
                  </a:lnTo>
                  <a:lnTo>
                    <a:pt x="370840" y="212089"/>
                  </a:lnTo>
                  <a:lnTo>
                    <a:pt x="370840" y="199390"/>
                  </a:lnTo>
                  <a:close/>
                </a:path>
                <a:path w="370839" h="297180">
                  <a:moveTo>
                    <a:pt x="2540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2540" y="231139"/>
                  </a:lnTo>
                  <a:lnTo>
                    <a:pt x="2540" y="212090"/>
                  </a:lnTo>
                  <a:close/>
                </a:path>
                <a:path w="370839" h="297180">
                  <a:moveTo>
                    <a:pt x="370840" y="212090"/>
                  </a:moveTo>
                  <a:lnTo>
                    <a:pt x="367029" y="212090"/>
                  </a:lnTo>
                  <a:lnTo>
                    <a:pt x="367029" y="231139"/>
                  </a:lnTo>
                  <a:lnTo>
                    <a:pt x="370840" y="231139"/>
                  </a:lnTo>
                  <a:lnTo>
                    <a:pt x="370840" y="212090"/>
                  </a:lnTo>
                  <a:close/>
                </a:path>
                <a:path w="370839" h="297180">
                  <a:moveTo>
                    <a:pt x="254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40" y="237489"/>
                  </a:lnTo>
                  <a:lnTo>
                    <a:pt x="2540" y="231140"/>
                  </a:lnTo>
                  <a:close/>
                </a:path>
                <a:path w="370839" h="297180">
                  <a:moveTo>
                    <a:pt x="370840" y="231140"/>
                  </a:moveTo>
                  <a:lnTo>
                    <a:pt x="367029" y="231140"/>
                  </a:lnTo>
                  <a:lnTo>
                    <a:pt x="367029" y="237489"/>
                  </a:lnTo>
                  <a:lnTo>
                    <a:pt x="370840" y="237489"/>
                  </a:lnTo>
                  <a:lnTo>
                    <a:pt x="370840" y="231140"/>
                  </a:lnTo>
                  <a:close/>
                </a:path>
                <a:path w="370839" h="297180">
                  <a:moveTo>
                    <a:pt x="2540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2540" y="256539"/>
                  </a:lnTo>
                  <a:lnTo>
                    <a:pt x="2540" y="237490"/>
                  </a:lnTo>
                  <a:close/>
                </a:path>
                <a:path w="370839" h="297180">
                  <a:moveTo>
                    <a:pt x="370840" y="237490"/>
                  </a:moveTo>
                  <a:lnTo>
                    <a:pt x="367029" y="237490"/>
                  </a:lnTo>
                  <a:lnTo>
                    <a:pt x="367029" y="256539"/>
                  </a:lnTo>
                  <a:lnTo>
                    <a:pt x="370840" y="256539"/>
                  </a:lnTo>
                  <a:lnTo>
                    <a:pt x="370840" y="237490"/>
                  </a:lnTo>
                  <a:close/>
                </a:path>
                <a:path w="370839" h="297180">
                  <a:moveTo>
                    <a:pt x="254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2540" y="262889"/>
                  </a:lnTo>
                  <a:lnTo>
                    <a:pt x="2540" y="256540"/>
                  </a:lnTo>
                  <a:close/>
                </a:path>
                <a:path w="370839" h="297180">
                  <a:moveTo>
                    <a:pt x="370840" y="256540"/>
                  </a:moveTo>
                  <a:lnTo>
                    <a:pt x="367029" y="256540"/>
                  </a:lnTo>
                  <a:lnTo>
                    <a:pt x="367029" y="262889"/>
                  </a:lnTo>
                  <a:lnTo>
                    <a:pt x="370840" y="262889"/>
                  </a:lnTo>
                  <a:lnTo>
                    <a:pt x="370840" y="256540"/>
                  </a:lnTo>
                  <a:close/>
                </a:path>
                <a:path w="370839" h="297180">
                  <a:moveTo>
                    <a:pt x="2540" y="263017"/>
                  </a:moveTo>
                  <a:lnTo>
                    <a:pt x="0" y="263017"/>
                  </a:lnTo>
                  <a:lnTo>
                    <a:pt x="0" y="297180"/>
                  </a:lnTo>
                  <a:lnTo>
                    <a:pt x="370840" y="297180"/>
                  </a:lnTo>
                  <a:lnTo>
                    <a:pt x="370840" y="294639"/>
                  </a:lnTo>
                  <a:lnTo>
                    <a:pt x="2540" y="294639"/>
                  </a:lnTo>
                  <a:lnTo>
                    <a:pt x="2540" y="263017"/>
                  </a:lnTo>
                  <a:close/>
                </a:path>
                <a:path w="370839" h="297180">
                  <a:moveTo>
                    <a:pt x="370840" y="263017"/>
                  </a:moveTo>
                  <a:lnTo>
                    <a:pt x="367029" y="263017"/>
                  </a:lnTo>
                  <a:lnTo>
                    <a:pt x="367029" y="294639"/>
                  </a:lnTo>
                  <a:lnTo>
                    <a:pt x="370840" y="294639"/>
                  </a:lnTo>
                  <a:lnTo>
                    <a:pt x="370840" y="263017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543049" y="1943100"/>
              <a:ext cx="364490" cy="290830"/>
            </a:xfrm>
            <a:custGeom>
              <a:avLst/>
              <a:gdLst/>
              <a:ahLst/>
              <a:cxnLst/>
              <a:rect l="l" t="t" r="r" b="b"/>
              <a:pathLst>
                <a:path w="364489" h="290830">
                  <a:moveTo>
                    <a:pt x="3809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337"/>
                  </a:lnTo>
                  <a:close/>
                </a:path>
                <a:path w="364489" h="290830">
                  <a:moveTo>
                    <a:pt x="364489" y="29337"/>
                  </a:moveTo>
                  <a:lnTo>
                    <a:pt x="360680" y="29337"/>
                  </a:lnTo>
                  <a:lnTo>
                    <a:pt x="360680" y="30479"/>
                  </a:lnTo>
                  <a:lnTo>
                    <a:pt x="364489" y="30479"/>
                  </a:lnTo>
                  <a:lnTo>
                    <a:pt x="364489" y="29337"/>
                  </a:lnTo>
                  <a:close/>
                </a:path>
                <a:path w="364489" h="290830">
                  <a:moveTo>
                    <a:pt x="3809" y="22987"/>
                  </a:moveTo>
                  <a:lnTo>
                    <a:pt x="0" y="22987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2987"/>
                  </a:lnTo>
                  <a:close/>
                </a:path>
                <a:path w="364489" h="290830">
                  <a:moveTo>
                    <a:pt x="364489" y="22987"/>
                  </a:moveTo>
                  <a:lnTo>
                    <a:pt x="360680" y="22987"/>
                  </a:lnTo>
                  <a:lnTo>
                    <a:pt x="360680" y="29209"/>
                  </a:lnTo>
                  <a:lnTo>
                    <a:pt x="364489" y="29209"/>
                  </a:lnTo>
                  <a:lnTo>
                    <a:pt x="364489" y="22987"/>
                  </a:lnTo>
                  <a:close/>
                </a:path>
                <a:path w="364489" h="290830">
                  <a:moveTo>
                    <a:pt x="3809" y="14096"/>
                  </a:moveTo>
                  <a:lnTo>
                    <a:pt x="0" y="1409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4096"/>
                  </a:lnTo>
                  <a:close/>
                </a:path>
                <a:path w="364489" h="290830">
                  <a:moveTo>
                    <a:pt x="364489" y="14096"/>
                  </a:moveTo>
                  <a:lnTo>
                    <a:pt x="360680" y="14096"/>
                  </a:lnTo>
                  <a:lnTo>
                    <a:pt x="360680" y="22859"/>
                  </a:lnTo>
                  <a:lnTo>
                    <a:pt x="364489" y="22859"/>
                  </a:lnTo>
                  <a:lnTo>
                    <a:pt x="364489" y="14096"/>
                  </a:lnTo>
                  <a:close/>
                </a:path>
                <a:path w="364489" h="290830">
                  <a:moveTo>
                    <a:pt x="3809" y="10287"/>
                  </a:moveTo>
                  <a:lnTo>
                    <a:pt x="0" y="10287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0287"/>
                  </a:lnTo>
                  <a:close/>
                </a:path>
                <a:path w="364489" h="290830">
                  <a:moveTo>
                    <a:pt x="364489" y="10287"/>
                  </a:moveTo>
                  <a:lnTo>
                    <a:pt x="360680" y="10287"/>
                  </a:lnTo>
                  <a:lnTo>
                    <a:pt x="360680" y="13969"/>
                  </a:lnTo>
                  <a:lnTo>
                    <a:pt x="364489" y="13969"/>
                  </a:lnTo>
                  <a:lnTo>
                    <a:pt x="364489" y="10287"/>
                  </a:lnTo>
                  <a:close/>
                </a:path>
                <a:path w="364489" h="290830">
                  <a:moveTo>
                    <a:pt x="3809" y="7746"/>
                  </a:moveTo>
                  <a:lnTo>
                    <a:pt x="0" y="7746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7746"/>
                  </a:lnTo>
                  <a:close/>
                </a:path>
                <a:path w="364489" h="290830">
                  <a:moveTo>
                    <a:pt x="364489" y="7746"/>
                  </a:moveTo>
                  <a:lnTo>
                    <a:pt x="360680" y="7746"/>
                  </a:lnTo>
                  <a:lnTo>
                    <a:pt x="360680" y="10159"/>
                  </a:lnTo>
                  <a:lnTo>
                    <a:pt x="364489" y="10159"/>
                  </a:lnTo>
                  <a:lnTo>
                    <a:pt x="364489" y="7746"/>
                  </a:lnTo>
                  <a:close/>
                </a:path>
                <a:path w="364489" h="290830">
                  <a:moveTo>
                    <a:pt x="3809" y="3937"/>
                  </a:moveTo>
                  <a:lnTo>
                    <a:pt x="0" y="3937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937"/>
                  </a:lnTo>
                  <a:close/>
                </a:path>
                <a:path w="364489" h="290830">
                  <a:moveTo>
                    <a:pt x="364489" y="3937"/>
                  </a:moveTo>
                  <a:lnTo>
                    <a:pt x="360680" y="3937"/>
                  </a:lnTo>
                  <a:lnTo>
                    <a:pt x="360680" y="7619"/>
                  </a:lnTo>
                  <a:lnTo>
                    <a:pt x="364489" y="7619"/>
                  </a:lnTo>
                  <a:lnTo>
                    <a:pt x="364489" y="3937"/>
                  </a:lnTo>
                  <a:close/>
                </a:path>
                <a:path w="364489" h="290830">
                  <a:moveTo>
                    <a:pt x="364489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64489" y="3809"/>
                  </a:lnTo>
                  <a:lnTo>
                    <a:pt x="364489" y="1396"/>
                  </a:lnTo>
                  <a:close/>
                </a:path>
                <a:path w="364489" h="290830">
                  <a:moveTo>
                    <a:pt x="36448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4489" y="1269"/>
                  </a:lnTo>
                  <a:lnTo>
                    <a:pt x="364489" y="0"/>
                  </a:lnTo>
                  <a:close/>
                </a:path>
                <a:path w="364489" h="29083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64489" h="290830">
                  <a:moveTo>
                    <a:pt x="364489" y="30480"/>
                  </a:moveTo>
                  <a:lnTo>
                    <a:pt x="360680" y="30480"/>
                  </a:lnTo>
                  <a:lnTo>
                    <a:pt x="360680" y="36829"/>
                  </a:lnTo>
                  <a:lnTo>
                    <a:pt x="364489" y="36829"/>
                  </a:lnTo>
                  <a:lnTo>
                    <a:pt x="364489" y="30480"/>
                  </a:lnTo>
                  <a:close/>
                </a:path>
                <a:path w="364489" h="290830">
                  <a:moveTo>
                    <a:pt x="3809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36830"/>
                  </a:lnTo>
                  <a:close/>
                </a:path>
                <a:path w="364489" h="290830">
                  <a:moveTo>
                    <a:pt x="364489" y="36830"/>
                  </a:moveTo>
                  <a:lnTo>
                    <a:pt x="360680" y="36830"/>
                  </a:lnTo>
                  <a:lnTo>
                    <a:pt x="360680" y="55879"/>
                  </a:lnTo>
                  <a:lnTo>
                    <a:pt x="364489" y="55879"/>
                  </a:lnTo>
                  <a:lnTo>
                    <a:pt x="364489" y="36830"/>
                  </a:lnTo>
                  <a:close/>
                </a:path>
                <a:path w="364489" h="290830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364489" h="290830">
                  <a:moveTo>
                    <a:pt x="364489" y="55880"/>
                  </a:moveTo>
                  <a:lnTo>
                    <a:pt x="360680" y="55880"/>
                  </a:lnTo>
                  <a:lnTo>
                    <a:pt x="360680" y="62229"/>
                  </a:lnTo>
                  <a:lnTo>
                    <a:pt x="364489" y="62229"/>
                  </a:lnTo>
                  <a:lnTo>
                    <a:pt x="364489" y="55880"/>
                  </a:lnTo>
                  <a:close/>
                </a:path>
                <a:path w="364489" h="290830">
                  <a:moveTo>
                    <a:pt x="3809" y="62230"/>
                  </a:moveTo>
                  <a:lnTo>
                    <a:pt x="0" y="6223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62230"/>
                  </a:lnTo>
                  <a:close/>
                </a:path>
                <a:path w="364489" h="290830">
                  <a:moveTo>
                    <a:pt x="364489" y="62230"/>
                  </a:moveTo>
                  <a:lnTo>
                    <a:pt x="360680" y="62230"/>
                  </a:lnTo>
                  <a:lnTo>
                    <a:pt x="360680" y="91439"/>
                  </a:lnTo>
                  <a:lnTo>
                    <a:pt x="364489" y="91439"/>
                  </a:lnTo>
                  <a:lnTo>
                    <a:pt x="364489" y="62230"/>
                  </a:lnTo>
                  <a:close/>
                </a:path>
                <a:path w="364489" h="290830">
                  <a:moveTo>
                    <a:pt x="3809" y="91440"/>
                  </a:moveTo>
                  <a:lnTo>
                    <a:pt x="0" y="91440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91440"/>
                  </a:lnTo>
                  <a:close/>
                </a:path>
                <a:path w="364489" h="290830">
                  <a:moveTo>
                    <a:pt x="364489" y="91440"/>
                  </a:moveTo>
                  <a:lnTo>
                    <a:pt x="360680" y="91440"/>
                  </a:lnTo>
                  <a:lnTo>
                    <a:pt x="360680" y="106679"/>
                  </a:lnTo>
                  <a:lnTo>
                    <a:pt x="364489" y="106679"/>
                  </a:lnTo>
                  <a:lnTo>
                    <a:pt x="364489" y="91440"/>
                  </a:lnTo>
                  <a:close/>
                </a:path>
                <a:path w="364489" h="290830">
                  <a:moveTo>
                    <a:pt x="3809" y="106680"/>
                  </a:moveTo>
                  <a:lnTo>
                    <a:pt x="0" y="10668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106680"/>
                  </a:lnTo>
                  <a:close/>
                </a:path>
                <a:path w="364489" h="290830">
                  <a:moveTo>
                    <a:pt x="364489" y="106680"/>
                  </a:moveTo>
                  <a:lnTo>
                    <a:pt x="360680" y="106680"/>
                  </a:lnTo>
                  <a:lnTo>
                    <a:pt x="360680" y="163829"/>
                  </a:lnTo>
                  <a:lnTo>
                    <a:pt x="364489" y="163829"/>
                  </a:lnTo>
                  <a:lnTo>
                    <a:pt x="364489" y="106680"/>
                  </a:lnTo>
                  <a:close/>
                </a:path>
                <a:path w="364489" h="290830">
                  <a:moveTo>
                    <a:pt x="3809" y="163830"/>
                  </a:moveTo>
                  <a:lnTo>
                    <a:pt x="0" y="16383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63830"/>
                  </a:lnTo>
                  <a:close/>
                </a:path>
                <a:path w="364489" h="290830">
                  <a:moveTo>
                    <a:pt x="364489" y="163830"/>
                  </a:moveTo>
                  <a:lnTo>
                    <a:pt x="360680" y="163830"/>
                  </a:lnTo>
                  <a:lnTo>
                    <a:pt x="360680" y="173989"/>
                  </a:lnTo>
                  <a:lnTo>
                    <a:pt x="364489" y="173989"/>
                  </a:lnTo>
                  <a:lnTo>
                    <a:pt x="364489" y="163830"/>
                  </a:lnTo>
                  <a:close/>
                </a:path>
                <a:path w="364489" h="290830">
                  <a:moveTo>
                    <a:pt x="3809" y="173990"/>
                  </a:moveTo>
                  <a:lnTo>
                    <a:pt x="0" y="17399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73990"/>
                  </a:lnTo>
                  <a:close/>
                </a:path>
                <a:path w="364489" h="290830">
                  <a:moveTo>
                    <a:pt x="364489" y="173990"/>
                  </a:moveTo>
                  <a:lnTo>
                    <a:pt x="360680" y="173990"/>
                  </a:lnTo>
                  <a:lnTo>
                    <a:pt x="360680" y="195579"/>
                  </a:lnTo>
                  <a:lnTo>
                    <a:pt x="364489" y="195579"/>
                  </a:lnTo>
                  <a:lnTo>
                    <a:pt x="364489" y="173990"/>
                  </a:lnTo>
                  <a:close/>
                </a:path>
                <a:path w="364489" h="290830">
                  <a:moveTo>
                    <a:pt x="3809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95580"/>
                  </a:lnTo>
                  <a:close/>
                </a:path>
                <a:path w="364489" h="290830">
                  <a:moveTo>
                    <a:pt x="364489" y="195580"/>
                  </a:moveTo>
                  <a:lnTo>
                    <a:pt x="360680" y="195580"/>
                  </a:lnTo>
                  <a:lnTo>
                    <a:pt x="360680" y="208279"/>
                  </a:lnTo>
                  <a:lnTo>
                    <a:pt x="364489" y="208279"/>
                  </a:lnTo>
                  <a:lnTo>
                    <a:pt x="364489" y="195580"/>
                  </a:lnTo>
                  <a:close/>
                </a:path>
                <a:path w="364489" h="290830">
                  <a:moveTo>
                    <a:pt x="3809" y="208280"/>
                  </a:moveTo>
                  <a:lnTo>
                    <a:pt x="0" y="2082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08280"/>
                  </a:lnTo>
                  <a:close/>
                </a:path>
                <a:path w="364489" h="290830">
                  <a:moveTo>
                    <a:pt x="364489" y="208280"/>
                  </a:moveTo>
                  <a:lnTo>
                    <a:pt x="360680" y="208280"/>
                  </a:lnTo>
                  <a:lnTo>
                    <a:pt x="360680" y="227329"/>
                  </a:lnTo>
                  <a:lnTo>
                    <a:pt x="364489" y="227329"/>
                  </a:lnTo>
                  <a:lnTo>
                    <a:pt x="364489" y="208280"/>
                  </a:lnTo>
                  <a:close/>
                </a:path>
                <a:path w="364489" h="290830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64489" h="290830">
                  <a:moveTo>
                    <a:pt x="364489" y="227330"/>
                  </a:moveTo>
                  <a:lnTo>
                    <a:pt x="360680" y="227330"/>
                  </a:lnTo>
                  <a:lnTo>
                    <a:pt x="360680" y="233679"/>
                  </a:lnTo>
                  <a:lnTo>
                    <a:pt x="364489" y="233679"/>
                  </a:lnTo>
                  <a:lnTo>
                    <a:pt x="364489" y="227330"/>
                  </a:lnTo>
                  <a:close/>
                </a:path>
                <a:path w="364489" h="290830">
                  <a:moveTo>
                    <a:pt x="3809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33680"/>
                  </a:lnTo>
                  <a:close/>
                </a:path>
                <a:path w="364489" h="290830">
                  <a:moveTo>
                    <a:pt x="364489" y="233680"/>
                  </a:moveTo>
                  <a:lnTo>
                    <a:pt x="360680" y="233680"/>
                  </a:lnTo>
                  <a:lnTo>
                    <a:pt x="360680" y="252729"/>
                  </a:lnTo>
                  <a:lnTo>
                    <a:pt x="364489" y="252729"/>
                  </a:lnTo>
                  <a:lnTo>
                    <a:pt x="364489" y="233680"/>
                  </a:lnTo>
                  <a:close/>
                </a:path>
                <a:path w="364489" h="29083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364489" h="290830">
                  <a:moveTo>
                    <a:pt x="364489" y="252730"/>
                  </a:moveTo>
                  <a:lnTo>
                    <a:pt x="360680" y="252730"/>
                  </a:lnTo>
                  <a:lnTo>
                    <a:pt x="360680" y="259079"/>
                  </a:lnTo>
                  <a:lnTo>
                    <a:pt x="364489" y="259079"/>
                  </a:lnTo>
                  <a:lnTo>
                    <a:pt x="364489" y="252730"/>
                  </a:lnTo>
                  <a:close/>
                </a:path>
                <a:path w="364489" h="290830">
                  <a:moveTo>
                    <a:pt x="3809" y="259207"/>
                  </a:moveTo>
                  <a:lnTo>
                    <a:pt x="0" y="259207"/>
                  </a:lnTo>
                  <a:lnTo>
                    <a:pt x="0" y="290829"/>
                  </a:lnTo>
                  <a:lnTo>
                    <a:pt x="364489" y="290829"/>
                  </a:lnTo>
                  <a:lnTo>
                    <a:pt x="364489" y="287020"/>
                  </a:lnTo>
                  <a:lnTo>
                    <a:pt x="3809" y="287020"/>
                  </a:lnTo>
                  <a:lnTo>
                    <a:pt x="3809" y="259207"/>
                  </a:lnTo>
                  <a:close/>
                </a:path>
                <a:path w="364489" h="290830">
                  <a:moveTo>
                    <a:pt x="364489" y="259207"/>
                  </a:moveTo>
                  <a:lnTo>
                    <a:pt x="360680" y="259207"/>
                  </a:lnTo>
                  <a:lnTo>
                    <a:pt x="360680" y="287020"/>
                  </a:lnTo>
                  <a:lnTo>
                    <a:pt x="364489" y="287020"/>
                  </a:lnTo>
                  <a:lnTo>
                    <a:pt x="364489" y="259207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546860" y="1947037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809" y="25400"/>
                  </a:moveTo>
                  <a:lnTo>
                    <a:pt x="0" y="25400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25400"/>
                  </a:lnTo>
                  <a:close/>
                </a:path>
                <a:path w="356869" h="283210">
                  <a:moveTo>
                    <a:pt x="356870" y="25400"/>
                  </a:moveTo>
                  <a:lnTo>
                    <a:pt x="353059" y="25400"/>
                  </a:lnTo>
                  <a:lnTo>
                    <a:pt x="353059" y="26542"/>
                  </a:lnTo>
                  <a:lnTo>
                    <a:pt x="356870" y="26542"/>
                  </a:lnTo>
                  <a:lnTo>
                    <a:pt x="356870" y="25400"/>
                  </a:lnTo>
                  <a:close/>
                </a:path>
                <a:path w="356869" h="283210">
                  <a:moveTo>
                    <a:pt x="3809" y="19050"/>
                  </a:moveTo>
                  <a:lnTo>
                    <a:pt x="0" y="19050"/>
                  </a:lnTo>
                  <a:lnTo>
                    <a:pt x="0" y="25272"/>
                  </a:lnTo>
                  <a:lnTo>
                    <a:pt x="3809" y="25272"/>
                  </a:lnTo>
                  <a:lnTo>
                    <a:pt x="3809" y="19050"/>
                  </a:lnTo>
                  <a:close/>
                </a:path>
                <a:path w="356869" h="283210">
                  <a:moveTo>
                    <a:pt x="356870" y="19050"/>
                  </a:moveTo>
                  <a:lnTo>
                    <a:pt x="353059" y="19050"/>
                  </a:lnTo>
                  <a:lnTo>
                    <a:pt x="353059" y="25272"/>
                  </a:lnTo>
                  <a:lnTo>
                    <a:pt x="356870" y="25272"/>
                  </a:lnTo>
                  <a:lnTo>
                    <a:pt x="356870" y="19050"/>
                  </a:lnTo>
                  <a:close/>
                </a:path>
                <a:path w="356869" h="283210">
                  <a:moveTo>
                    <a:pt x="3809" y="10159"/>
                  </a:moveTo>
                  <a:lnTo>
                    <a:pt x="0" y="10159"/>
                  </a:lnTo>
                  <a:lnTo>
                    <a:pt x="0" y="18922"/>
                  </a:lnTo>
                  <a:lnTo>
                    <a:pt x="3809" y="18922"/>
                  </a:lnTo>
                  <a:lnTo>
                    <a:pt x="3809" y="10159"/>
                  </a:lnTo>
                  <a:close/>
                </a:path>
                <a:path w="356869" h="283210">
                  <a:moveTo>
                    <a:pt x="356870" y="10159"/>
                  </a:moveTo>
                  <a:lnTo>
                    <a:pt x="353059" y="10159"/>
                  </a:lnTo>
                  <a:lnTo>
                    <a:pt x="353059" y="18922"/>
                  </a:lnTo>
                  <a:lnTo>
                    <a:pt x="356870" y="18922"/>
                  </a:lnTo>
                  <a:lnTo>
                    <a:pt x="356870" y="10159"/>
                  </a:lnTo>
                  <a:close/>
                </a:path>
                <a:path w="356869" h="283210">
                  <a:moveTo>
                    <a:pt x="3809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3809" y="10032"/>
                  </a:lnTo>
                  <a:lnTo>
                    <a:pt x="3809" y="6350"/>
                  </a:lnTo>
                  <a:close/>
                </a:path>
                <a:path w="356869" h="283210">
                  <a:moveTo>
                    <a:pt x="356870" y="6350"/>
                  </a:moveTo>
                  <a:lnTo>
                    <a:pt x="353059" y="6350"/>
                  </a:lnTo>
                  <a:lnTo>
                    <a:pt x="353059" y="10032"/>
                  </a:lnTo>
                  <a:lnTo>
                    <a:pt x="356870" y="10032"/>
                  </a:lnTo>
                  <a:lnTo>
                    <a:pt x="356870" y="6350"/>
                  </a:lnTo>
                  <a:close/>
                </a:path>
                <a:path w="356869" h="283210">
                  <a:moveTo>
                    <a:pt x="3809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3809" y="6222"/>
                  </a:lnTo>
                  <a:lnTo>
                    <a:pt x="3809" y="3809"/>
                  </a:lnTo>
                  <a:close/>
                </a:path>
                <a:path w="356869" h="283210">
                  <a:moveTo>
                    <a:pt x="356870" y="3809"/>
                  </a:moveTo>
                  <a:lnTo>
                    <a:pt x="353059" y="3809"/>
                  </a:lnTo>
                  <a:lnTo>
                    <a:pt x="353059" y="6222"/>
                  </a:lnTo>
                  <a:lnTo>
                    <a:pt x="356870" y="6222"/>
                  </a:lnTo>
                  <a:lnTo>
                    <a:pt x="356870" y="3809"/>
                  </a:lnTo>
                  <a:close/>
                </a:path>
                <a:path w="356869" h="283210">
                  <a:moveTo>
                    <a:pt x="35687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56870" y="3682"/>
                  </a:lnTo>
                  <a:lnTo>
                    <a:pt x="356870" y="0"/>
                  </a:lnTo>
                  <a:close/>
                </a:path>
                <a:path w="356869" h="283210">
                  <a:moveTo>
                    <a:pt x="3809" y="26543"/>
                  </a:moveTo>
                  <a:lnTo>
                    <a:pt x="0" y="26543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26543"/>
                  </a:lnTo>
                  <a:close/>
                </a:path>
                <a:path w="356869" h="283210">
                  <a:moveTo>
                    <a:pt x="356870" y="26543"/>
                  </a:moveTo>
                  <a:lnTo>
                    <a:pt x="353059" y="26543"/>
                  </a:lnTo>
                  <a:lnTo>
                    <a:pt x="353059" y="32892"/>
                  </a:lnTo>
                  <a:lnTo>
                    <a:pt x="356870" y="32892"/>
                  </a:lnTo>
                  <a:lnTo>
                    <a:pt x="356870" y="26543"/>
                  </a:lnTo>
                  <a:close/>
                </a:path>
                <a:path w="356869" h="283210">
                  <a:moveTo>
                    <a:pt x="3809" y="32893"/>
                  </a:moveTo>
                  <a:lnTo>
                    <a:pt x="0" y="32893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32893"/>
                  </a:lnTo>
                  <a:close/>
                </a:path>
                <a:path w="356869" h="283210">
                  <a:moveTo>
                    <a:pt x="356870" y="32893"/>
                  </a:moveTo>
                  <a:lnTo>
                    <a:pt x="353059" y="32893"/>
                  </a:lnTo>
                  <a:lnTo>
                    <a:pt x="353059" y="51942"/>
                  </a:lnTo>
                  <a:lnTo>
                    <a:pt x="356870" y="51942"/>
                  </a:lnTo>
                  <a:lnTo>
                    <a:pt x="356870" y="32893"/>
                  </a:lnTo>
                  <a:close/>
                </a:path>
                <a:path w="356869" h="283210">
                  <a:moveTo>
                    <a:pt x="3809" y="51943"/>
                  </a:moveTo>
                  <a:lnTo>
                    <a:pt x="0" y="51943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1943"/>
                  </a:lnTo>
                  <a:close/>
                </a:path>
                <a:path w="356869" h="283210">
                  <a:moveTo>
                    <a:pt x="356870" y="51943"/>
                  </a:moveTo>
                  <a:lnTo>
                    <a:pt x="353059" y="51943"/>
                  </a:lnTo>
                  <a:lnTo>
                    <a:pt x="353059" y="58292"/>
                  </a:lnTo>
                  <a:lnTo>
                    <a:pt x="356870" y="58292"/>
                  </a:lnTo>
                  <a:lnTo>
                    <a:pt x="356870" y="51943"/>
                  </a:lnTo>
                  <a:close/>
                </a:path>
                <a:path w="356869" h="283210">
                  <a:moveTo>
                    <a:pt x="3809" y="58293"/>
                  </a:moveTo>
                  <a:lnTo>
                    <a:pt x="0" y="58293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58293"/>
                  </a:lnTo>
                  <a:close/>
                </a:path>
                <a:path w="356869" h="283210">
                  <a:moveTo>
                    <a:pt x="356870" y="58293"/>
                  </a:moveTo>
                  <a:lnTo>
                    <a:pt x="353059" y="58293"/>
                  </a:lnTo>
                  <a:lnTo>
                    <a:pt x="353059" y="87502"/>
                  </a:lnTo>
                  <a:lnTo>
                    <a:pt x="356870" y="87502"/>
                  </a:lnTo>
                  <a:lnTo>
                    <a:pt x="356870" y="58293"/>
                  </a:lnTo>
                  <a:close/>
                </a:path>
                <a:path w="356869" h="283210">
                  <a:moveTo>
                    <a:pt x="3809" y="87503"/>
                  </a:moveTo>
                  <a:lnTo>
                    <a:pt x="0" y="87503"/>
                  </a:lnTo>
                  <a:lnTo>
                    <a:pt x="0" y="102742"/>
                  </a:lnTo>
                  <a:lnTo>
                    <a:pt x="3809" y="102742"/>
                  </a:lnTo>
                  <a:lnTo>
                    <a:pt x="3809" y="87503"/>
                  </a:lnTo>
                  <a:close/>
                </a:path>
                <a:path w="356869" h="283210">
                  <a:moveTo>
                    <a:pt x="356870" y="87503"/>
                  </a:moveTo>
                  <a:lnTo>
                    <a:pt x="353059" y="87503"/>
                  </a:lnTo>
                  <a:lnTo>
                    <a:pt x="353059" y="102742"/>
                  </a:lnTo>
                  <a:lnTo>
                    <a:pt x="356870" y="102742"/>
                  </a:lnTo>
                  <a:lnTo>
                    <a:pt x="356870" y="87503"/>
                  </a:lnTo>
                  <a:close/>
                </a:path>
                <a:path w="356869" h="283210">
                  <a:moveTo>
                    <a:pt x="3809" y="102743"/>
                  </a:moveTo>
                  <a:lnTo>
                    <a:pt x="0" y="102743"/>
                  </a:lnTo>
                  <a:lnTo>
                    <a:pt x="0" y="159892"/>
                  </a:lnTo>
                  <a:lnTo>
                    <a:pt x="3809" y="159892"/>
                  </a:lnTo>
                  <a:lnTo>
                    <a:pt x="3809" y="102743"/>
                  </a:lnTo>
                  <a:close/>
                </a:path>
                <a:path w="356869" h="283210">
                  <a:moveTo>
                    <a:pt x="356870" y="102743"/>
                  </a:moveTo>
                  <a:lnTo>
                    <a:pt x="353059" y="102743"/>
                  </a:lnTo>
                  <a:lnTo>
                    <a:pt x="353059" y="159892"/>
                  </a:lnTo>
                  <a:lnTo>
                    <a:pt x="356870" y="159892"/>
                  </a:lnTo>
                  <a:lnTo>
                    <a:pt x="356870" y="102743"/>
                  </a:lnTo>
                  <a:close/>
                </a:path>
                <a:path w="356869" h="283210">
                  <a:moveTo>
                    <a:pt x="3809" y="159893"/>
                  </a:moveTo>
                  <a:lnTo>
                    <a:pt x="0" y="159893"/>
                  </a:lnTo>
                  <a:lnTo>
                    <a:pt x="0" y="170052"/>
                  </a:lnTo>
                  <a:lnTo>
                    <a:pt x="3809" y="170052"/>
                  </a:lnTo>
                  <a:lnTo>
                    <a:pt x="3809" y="159893"/>
                  </a:lnTo>
                  <a:close/>
                </a:path>
                <a:path w="356869" h="283210">
                  <a:moveTo>
                    <a:pt x="356870" y="159893"/>
                  </a:moveTo>
                  <a:lnTo>
                    <a:pt x="353059" y="159893"/>
                  </a:lnTo>
                  <a:lnTo>
                    <a:pt x="353059" y="170052"/>
                  </a:lnTo>
                  <a:lnTo>
                    <a:pt x="356870" y="170052"/>
                  </a:lnTo>
                  <a:lnTo>
                    <a:pt x="356870" y="159893"/>
                  </a:lnTo>
                  <a:close/>
                </a:path>
                <a:path w="356869" h="283210">
                  <a:moveTo>
                    <a:pt x="3809" y="170053"/>
                  </a:moveTo>
                  <a:lnTo>
                    <a:pt x="0" y="170053"/>
                  </a:lnTo>
                  <a:lnTo>
                    <a:pt x="0" y="191642"/>
                  </a:lnTo>
                  <a:lnTo>
                    <a:pt x="3809" y="191642"/>
                  </a:lnTo>
                  <a:lnTo>
                    <a:pt x="3809" y="170053"/>
                  </a:lnTo>
                  <a:close/>
                </a:path>
                <a:path w="356869" h="283210">
                  <a:moveTo>
                    <a:pt x="356870" y="170053"/>
                  </a:moveTo>
                  <a:lnTo>
                    <a:pt x="353059" y="170053"/>
                  </a:lnTo>
                  <a:lnTo>
                    <a:pt x="353059" y="191642"/>
                  </a:lnTo>
                  <a:lnTo>
                    <a:pt x="356870" y="191642"/>
                  </a:lnTo>
                  <a:lnTo>
                    <a:pt x="356870" y="170053"/>
                  </a:lnTo>
                  <a:close/>
                </a:path>
                <a:path w="356869" h="283210">
                  <a:moveTo>
                    <a:pt x="3809" y="191643"/>
                  </a:moveTo>
                  <a:lnTo>
                    <a:pt x="0" y="191643"/>
                  </a:lnTo>
                  <a:lnTo>
                    <a:pt x="0" y="204342"/>
                  </a:lnTo>
                  <a:lnTo>
                    <a:pt x="3809" y="204342"/>
                  </a:lnTo>
                  <a:lnTo>
                    <a:pt x="3809" y="191643"/>
                  </a:lnTo>
                  <a:close/>
                </a:path>
                <a:path w="356869" h="283210">
                  <a:moveTo>
                    <a:pt x="356870" y="191643"/>
                  </a:moveTo>
                  <a:lnTo>
                    <a:pt x="353059" y="191643"/>
                  </a:lnTo>
                  <a:lnTo>
                    <a:pt x="353059" y="204342"/>
                  </a:lnTo>
                  <a:lnTo>
                    <a:pt x="356870" y="204342"/>
                  </a:lnTo>
                  <a:lnTo>
                    <a:pt x="356870" y="191643"/>
                  </a:lnTo>
                  <a:close/>
                </a:path>
                <a:path w="356869" h="283210">
                  <a:moveTo>
                    <a:pt x="3809" y="204343"/>
                  </a:moveTo>
                  <a:lnTo>
                    <a:pt x="0" y="204343"/>
                  </a:lnTo>
                  <a:lnTo>
                    <a:pt x="0" y="223392"/>
                  </a:lnTo>
                  <a:lnTo>
                    <a:pt x="3809" y="223392"/>
                  </a:lnTo>
                  <a:lnTo>
                    <a:pt x="3809" y="204343"/>
                  </a:lnTo>
                  <a:close/>
                </a:path>
                <a:path w="356869" h="283210">
                  <a:moveTo>
                    <a:pt x="356870" y="204343"/>
                  </a:moveTo>
                  <a:lnTo>
                    <a:pt x="353059" y="204343"/>
                  </a:lnTo>
                  <a:lnTo>
                    <a:pt x="353059" y="223392"/>
                  </a:lnTo>
                  <a:lnTo>
                    <a:pt x="356870" y="223392"/>
                  </a:lnTo>
                  <a:lnTo>
                    <a:pt x="356870" y="204343"/>
                  </a:lnTo>
                  <a:close/>
                </a:path>
                <a:path w="356869" h="283210">
                  <a:moveTo>
                    <a:pt x="3809" y="223393"/>
                  </a:moveTo>
                  <a:lnTo>
                    <a:pt x="0" y="223393"/>
                  </a:lnTo>
                  <a:lnTo>
                    <a:pt x="0" y="229742"/>
                  </a:lnTo>
                  <a:lnTo>
                    <a:pt x="3809" y="229742"/>
                  </a:lnTo>
                  <a:lnTo>
                    <a:pt x="3809" y="223393"/>
                  </a:lnTo>
                  <a:close/>
                </a:path>
                <a:path w="356869" h="283210">
                  <a:moveTo>
                    <a:pt x="356870" y="223393"/>
                  </a:moveTo>
                  <a:lnTo>
                    <a:pt x="353059" y="223393"/>
                  </a:lnTo>
                  <a:lnTo>
                    <a:pt x="353059" y="229742"/>
                  </a:lnTo>
                  <a:lnTo>
                    <a:pt x="356870" y="229742"/>
                  </a:lnTo>
                  <a:lnTo>
                    <a:pt x="356870" y="223393"/>
                  </a:lnTo>
                  <a:close/>
                </a:path>
                <a:path w="356869" h="283210">
                  <a:moveTo>
                    <a:pt x="3809" y="229743"/>
                  </a:moveTo>
                  <a:lnTo>
                    <a:pt x="0" y="229743"/>
                  </a:lnTo>
                  <a:lnTo>
                    <a:pt x="0" y="248792"/>
                  </a:lnTo>
                  <a:lnTo>
                    <a:pt x="3809" y="248792"/>
                  </a:lnTo>
                  <a:lnTo>
                    <a:pt x="3809" y="229743"/>
                  </a:lnTo>
                  <a:close/>
                </a:path>
                <a:path w="356869" h="283210">
                  <a:moveTo>
                    <a:pt x="356870" y="229743"/>
                  </a:moveTo>
                  <a:lnTo>
                    <a:pt x="353059" y="229743"/>
                  </a:lnTo>
                  <a:lnTo>
                    <a:pt x="353059" y="248792"/>
                  </a:lnTo>
                  <a:lnTo>
                    <a:pt x="356870" y="248792"/>
                  </a:lnTo>
                  <a:lnTo>
                    <a:pt x="356870" y="229743"/>
                  </a:lnTo>
                  <a:close/>
                </a:path>
                <a:path w="356869" h="283210">
                  <a:moveTo>
                    <a:pt x="3809" y="248793"/>
                  </a:moveTo>
                  <a:lnTo>
                    <a:pt x="0" y="248793"/>
                  </a:lnTo>
                  <a:lnTo>
                    <a:pt x="0" y="255142"/>
                  </a:lnTo>
                  <a:lnTo>
                    <a:pt x="3809" y="255142"/>
                  </a:lnTo>
                  <a:lnTo>
                    <a:pt x="3809" y="248793"/>
                  </a:lnTo>
                  <a:close/>
                </a:path>
                <a:path w="356869" h="283210">
                  <a:moveTo>
                    <a:pt x="356870" y="248793"/>
                  </a:moveTo>
                  <a:lnTo>
                    <a:pt x="353059" y="248793"/>
                  </a:lnTo>
                  <a:lnTo>
                    <a:pt x="353059" y="255142"/>
                  </a:lnTo>
                  <a:lnTo>
                    <a:pt x="356870" y="255142"/>
                  </a:lnTo>
                  <a:lnTo>
                    <a:pt x="356870" y="248793"/>
                  </a:lnTo>
                  <a:close/>
                </a:path>
                <a:path w="356869" h="283210">
                  <a:moveTo>
                    <a:pt x="3809" y="255270"/>
                  </a:moveTo>
                  <a:lnTo>
                    <a:pt x="0" y="255270"/>
                  </a:lnTo>
                  <a:lnTo>
                    <a:pt x="0" y="283083"/>
                  </a:lnTo>
                  <a:lnTo>
                    <a:pt x="356870" y="283083"/>
                  </a:lnTo>
                  <a:lnTo>
                    <a:pt x="356870" y="279273"/>
                  </a:lnTo>
                  <a:lnTo>
                    <a:pt x="3809" y="279273"/>
                  </a:lnTo>
                  <a:lnTo>
                    <a:pt x="3809" y="255270"/>
                  </a:lnTo>
                  <a:close/>
                </a:path>
                <a:path w="356869" h="283210">
                  <a:moveTo>
                    <a:pt x="356870" y="255270"/>
                  </a:moveTo>
                  <a:lnTo>
                    <a:pt x="353059" y="255270"/>
                  </a:lnTo>
                  <a:lnTo>
                    <a:pt x="353059" y="279273"/>
                  </a:lnTo>
                  <a:lnTo>
                    <a:pt x="356870" y="279273"/>
                  </a:lnTo>
                  <a:lnTo>
                    <a:pt x="356870" y="25527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550669" y="1950847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21590"/>
                  </a:moveTo>
                  <a:lnTo>
                    <a:pt x="0" y="21590"/>
                  </a:lnTo>
                  <a:lnTo>
                    <a:pt x="0" y="22733"/>
                  </a:lnTo>
                  <a:lnTo>
                    <a:pt x="3810" y="22733"/>
                  </a:lnTo>
                  <a:lnTo>
                    <a:pt x="3810" y="21590"/>
                  </a:lnTo>
                  <a:close/>
                </a:path>
                <a:path w="349250" h="275589">
                  <a:moveTo>
                    <a:pt x="349250" y="21590"/>
                  </a:moveTo>
                  <a:lnTo>
                    <a:pt x="346710" y="21590"/>
                  </a:lnTo>
                  <a:lnTo>
                    <a:pt x="346710" y="22733"/>
                  </a:lnTo>
                  <a:lnTo>
                    <a:pt x="349250" y="22733"/>
                  </a:lnTo>
                  <a:lnTo>
                    <a:pt x="349250" y="21590"/>
                  </a:lnTo>
                  <a:close/>
                </a:path>
                <a:path w="349250" h="275589">
                  <a:moveTo>
                    <a:pt x="3810" y="15240"/>
                  </a:moveTo>
                  <a:lnTo>
                    <a:pt x="0" y="15240"/>
                  </a:lnTo>
                  <a:lnTo>
                    <a:pt x="0" y="21462"/>
                  </a:lnTo>
                  <a:lnTo>
                    <a:pt x="3810" y="21462"/>
                  </a:lnTo>
                  <a:lnTo>
                    <a:pt x="3810" y="15240"/>
                  </a:lnTo>
                  <a:close/>
                </a:path>
                <a:path w="349250" h="275589">
                  <a:moveTo>
                    <a:pt x="349250" y="15240"/>
                  </a:moveTo>
                  <a:lnTo>
                    <a:pt x="346710" y="15240"/>
                  </a:lnTo>
                  <a:lnTo>
                    <a:pt x="346710" y="21462"/>
                  </a:lnTo>
                  <a:lnTo>
                    <a:pt x="349250" y="21462"/>
                  </a:lnTo>
                  <a:lnTo>
                    <a:pt x="349250" y="1524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5112"/>
                  </a:lnTo>
                  <a:lnTo>
                    <a:pt x="3810" y="15112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6710" y="6350"/>
                  </a:lnTo>
                  <a:lnTo>
                    <a:pt x="346710" y="15112"/>
                  </a:lnTo>
                  <a:lnTo>
                    <a:pt x="349250" y="15112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810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2540"/>
                  </a:lnTo>
                  <a:close/>
                </a:path>
                <a:path w="349250" h="275589">
                  <a:moveTo>
                    <a:pt x="349250" y="2540"/>
                  </a:moveTo>
                  <a:lnTo>
                    <a:pt x="346710" y="2540"/>
                  </a:lnTo>
                  <a:lnTo>
                    <a:pt x="346710" y="6223"/>
                  </a:lnTo>
                  <a:lnTo>
                    <a:pt x="349250" y="6223"/>
                  </a:lnTo>
                  <a:lnTo>
                    <a:pt x="349250" y="254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49250" y="2412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810" y="22733"/>
                  </a:moveTo>
                  <a:lnTo>
                    <a:pt x="0" y="22733"/>
                  </a:lnTo>
                  <a:lnTo>
                    <a:pt x="0" y="29083"/>
                  </a:lnTo>
                  <a:lnTo>
                    <a:pt x="3810" y="29083"/>
                  </a:lnTo>
                  <a:lnTo>
                    <a:pt x="3810" y="22733"/>
                  </a:lnTo>
                  <a:close/>
                </a:path>
                <a:path w="349250" h="275589">
                  <a:moveTo>
                    <a:pt x="349250" y="22733"/>
                  </a:moveTo>
                  <a:lnTo>
                    <a:pt x="346710" y="22733"/>
                  </a:lnTo>
                  <a:lnTo>
                    <a:pt x="346710" y="29083"/>
                  </a:lnTo>
                  <a:lnTo>
                    <a:pt x="349250" y="29083"/>
                  </a:lnTo>
                  <a:lnTo>
                    <a:pt x="349250" y="22733"/>
                  </a:lnTo>
                  <a:close/>
                </a:path>
                <a:path w="349250" h="275589">
                  <a:moveTo>
                    <a:pt x="3810" y="29083"/>
                  </a:moveTo>
                  <a:lnTo>
                    <a:pt x="0" y="290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29083"/>
                  </a:lnTo>
                  <a:close/>
                </a:path>
                <a:path w="349250" h="275589">
                  <a:moveTo>
                    <a:pt x="349250" y="29083"/>
                  </a:moveTo>
                  <a:lnTo>
                    <a:pt x="346710" y="29083"/>
                  </a:lnTo>
                  <a:lnTo>
                    <a:pt x="346710" y="48133"/>
                  </a:lnTo>
                  <a:lnTo>
                    <a:pt x="349250" y="48133"/>
                  </a:lnTo>
                  <a:lnTo>
                    <a:pt x="349250" y="29083"/>
                  </a:lnTo>
                  <a:close/>
                </a:path>
                <a:path w="349250" h="275589">
                  <a:moveTo>
                    <a:pt x="3810" y="48133"/>
                  </a:moveTo>
                  <a:lnTo>
                    <a:pt x="0" y="48133"/>
                  </a:lnTo>
                  <a:lnTo>
                    <a:pt x="0" y="54483"/>
                  </a:lnTo>
                  <a:lnTo>
                    <a:pt x="3810" y="54483"/>
                  </a:lnTo>
                  <a:lnTo>
                    <a:pt x="3810" y="48133"/>
                  </a:lnTo>
                  <a:close/>
                </a:path>
                <a:path w="349250" h="275589">
                  <a:moveTo>
                    <a:pt x="349250" y="48133"/>
                  </a:moveTo>
                  <a:lnTo>
                    <a:pt x="346710" y="48133"/>
                  </a:lnTo>
                  <a:lnTo>
                    <a:pt x="346710" y="54483"/>
                  </a:lnTo>
                  <a:lnTo>
                    <a:pt x="349250" y="54483"/>
                  </a:lnTo>
                  <a:lnTo>
                    <a:pt x="349250" y="48133"/>
                  </a:lnTo>
                  <a:close/>
                </a:path>
                <a:path w="349250" h="275589">
                  <a:moveTo>
                    <a:pt x="3810" y="54483"/>
                  </a:moveTo>
                  <a:lnTo>
                    <a:pt x="0" y="54483"/>
                  </a:lnTo>
                  <a:lnTo>
                    <a:pt x="0" y="83693"/>
                  </a:lnTo>
                  <a:lnTo>
                    <a:pt x="3810" y="83693"/>
                  </a:lnTo>
                  <a:lnTo>
                    <a:pt x="3810" y="54483"/>
                  </a:lnTo>
                  <a:close/>
                </a:path>
                <a:path w="349250" h="275589">
                  <a:moveTo>
                    <a:pt x="349250" y="54483"/>
                  </a:moveTo>
                  <a:lnTo>
                    <a:pt x="346710" y="54483"/>
                  </a:lnTo>
                  <a:lnTo>
                    <a:pt x="346710" y="83693"/>
                  </a:lnTo>
                  <a:lnTo>
                    <a:pt x="349250" y="83693"/>
                  </a:lnTo>
                  <a:lnTo>
                    <a:pt x="349250" y="54483"/>
                  </a:lnTo>
                  <a:close/>
                </a:path>
                <a:path w="349250" h="275589">
                  <a:moveTo>
                    <a:pt x="3810" y="83693"/>
                  </a:moveTo>
                  <a:lnTo>
                    <a:pt x="0" y="83693"/>
                  </a:lnTo>
                  <a:lnTo>
                    <a:pt x="0" y="98933"/>
                  </a:lnTo>
                  <a:lnTo>
                    <a:pt x="3810" y="98933"/>
                  </a:lnTo>
                  <a:lnTo>
                    <a:pt x="3810" y="83693"/>
                  </a:lnTo>
                  <a:close/>
                </a:path>
                <a:path w="349250" h="275589">
                  <a:moveTo>
                    <a:pt x="349250" y="83693"/>
                  </a:moveTo>
                  <a:lnTo>
                    <a:pt x="346710" y="83693"/>
                  </a:lnTo>
                  <a:lnTo>
                    <a:pt x="346710" y="98933"/>
                  </a:lnTo>
                  <a:lnTo>
                    <a:pt x="349250" y="98933"/>
                  </a:lnTo>
                  <a:lnTo>
                    <a:pt x="349250" y="83693"/>
                  </a:lnTo>
                  <a:close/>
                </a:path>
                <a:path w="349250" h="275589">
                  <a:moveTo>
                    <a:pt x="3810" y="98933"/>
                  </a:moveTo>
                  <a:lnTo>
                    <a:pt x="0" y="98933"/>
                  </a:lnTo>
                  <a:lnTo>
                    <a:pt x="0" y="156083"/>
                  </a:lnTo>
                  <a:lnTo>
                    <a:pt x="3810" y="156083"/>
                  </a:lnTo>
                  <a:lnTo>
                    <a:pt x="3810" y="98933"/>
                  </a:lnTo>
                  <a:close/>
                </a:path>
                <a:path w="349250" h="275589">
                  <a:moveTo>
                    <a:pt x="349250" y="98933"/>
                  </a:moveTo>
                  <a:lnTo>
                    <a:pt x="346710" y="98933"/>
                  </a:lnTo>
                  <a:lnTo>
                    <a:pt x="346710" y="156083"/>
                  </a:lnTo>
                  <a:lnTo>
                    <a:pt x="349250" y="156083"/>
                  </a:lnTo>
                  <a:lnTo>
                    <a:pt x="349250" y="98933"/>
                  </a:lnTo>
                  <a:close/>
                </a:path>
                <a:path w="349250" h="275589">
                  <a:moveTo>
                    <a:pt x="3810" y="156083"/>
                  </a:moveTo>
                  <a:lnTo>
                    <a:pt x="0" y="156083"/>
                  </a:lnTo>
                  <a:lnTo>
                    <a:pt x="0" y="166243"/>
                  </a:lnTo>
                  <a:lnTo>
                    <a:pt x="3810" y="166243"/>
                  </a:lnTo>
                  <a:lnTo>
                    <a:pt x="3810" y="156083"/>
                  </a:lnTo>
                  <a:close/>
                </a:path>
                <a:path w="349250" h="275589">
                  <a:moveTo>
                    <a:pt x="349250" y="156083"/>
                  </a:moveTo>
                  <a:lnTo>
                    <a:pt x="346710" y="156083"/>
                  </a:lnTo>
                  <a:lnTo>
                    <a:pt x="346710" y="166243"/>
                  </a:lnTo>
                  <a:lnTo>
                    <a:pt x="349250" y="166243"/>
                  </a:lnTo>
                  <a:lnTo>
                    <a:pt x="349250" y="156083"/>
                  </a:lnTo>
                  <a:close/>
                </a:path>
                <a:path w="349250" h="275589">
                  <a:moveTo>
                    <a:pt x="3810" y="166243"/>
                  </a:moveTo>
                  <a:lnTo>
                    <a:pt x="0" y="166243"/>
                  </a:lnTo>
                  <a:lnTo>
                    <a:pt x="0" y="187833"/>
                  </a:lnTo>
                  <a:lnTo>
                    <a:pt x="3810" y="187833"/>
                  </a:lnTo>
                  <a:lnTo>
                    <a:pt x="3810" y="166243"/>
                  </a:lnTo>
                  <a:close/>
                </a:path>
                <a:path w="349250" h="275589">
                  <a:moveTo>
                    <a:pt x="349250" y="166243"/>
                  </a:moveTo>
                  <a:lnTo>
                    <a:pt x="346710" y="166243"/>
                  </a:lnTo>
                  <a:lnTo>
                    <a:pt x="346710" y="187833"/>
                  </a:lnTo>
                  <a:lnTo>
                    <a:pt x="349250" y="187833"/>
                  </a:lnTo>
                  <a:lnTo>
                    <a:pt x="349250" y="166243"/>
                  </a:lnTo>
                  <a:close/>
                </a:path>
                <a:path w="349250" h="275589">
                  <a:moveTo>
                    <a:pt x="3810" y="187833"/>
                  </a:moveTo>
                  <a:lnTo>
                    <a:pt x="0" y="187833"/>
                  </a:lnTo>
                  <a:lnTo>
                    <a:pt x="0" y="200533"/>
                  </a:lnTo>
                  <a:lnTo>
                    <a:pt x="3810" y="200533"/>
                  </a:lnTo>
                  <a:lnTo>
                    <a:pt x="3810" y="187833"/>
                  </a:lnTo>
                  <a:close/>
                </a:path>
                <a:path w="349250" h="275589">
                  <a:moveTo>
                    <a:pt x="349250" y="187833"/>
                  </a:moveTo>
                  <a:lnTo>
                    <a:pt x="346710" y="187833"/>
                  </a:lnTo>
                  <a:lnTo>
                    <a:pt x="346710" y="200533"/>
                  </a:lnTo>
                  <a:lnTo>
                    <a:pt x="349250" y="200533"/>
                  </a:lnTo>
                  <a:lnTo>
                    <a:pt x="349250" y="187833"/>
                  </a:lnTo>
                  <a:close/>
                </a:path>
                <a:path w="349250" h="275589">
                  <a:moveTo>
                    <a:pt x="3810" y="200533"/>
                  </a:moveTo>
                  <a:lnTo>
                    <a:pt x="0" y="200533"/>
                  </a:lnTo>
                  <a:lnTo>
                    <a:pt x="0" y="219583"/>
                  </a:lnTo>
                  <a:lnTo>
                    <a:pt x="3810" y="219583"/>
                  </a:lnTo>
                  <a:lnTo>
                    <a:pt x="3810" y="200533"/>
                  </a:lnTo>
                  <a:close/>
                </a:path>
                <a:path w="349250" h="275589">
                  <a:moveTo>
                    <a:pt x="349250" y="200533"/>
                  </a:moveTo>
                  <a:lnTo>
                    <a:pt x="346710" y="200533"/>
                  </a:lnTo>
                  <a:lnTo>
                    <a:pt x="346710" y="219583"/>
                  </a:lnTo>
                  <a:lnTo>
                    <a:pt x="349250" y="219583"/>
                  </a:lnTo>
                  <a:lnTo>
                    <a:pt x="349250" y="200533"/>
                  </a:lnTo>
                  <a:close/>
                </a:path>
                <a:path w="349250" h="275589">
                  <a:moveTo>
                    <a:pt x="3810" y="219583"/>
                  </a:moveTo>
                  <a:lnTo>
                    <a:pt x="0" y="219583"/>
                  </a:lnTo>
                  <a:lnTo>
                    <a:pt x="0" y="225933"/>
                  </a:lnTo>
                  <a:lnTo>
                    <a:pt x="3810" y="225933"/>
                  </a:lnTo>
                  <a:lnTo>
                    <a:pt x="3810" y="219583"/>
                  </a:lnTo>
                  <a:close/>
                </a:path>
                <a:path w="349250" h="275589">
                  <a:moveTo>
                    <a:pt x="349250" y="219583"/>
                  </a:moveTo>
                  <a:lnTo>
                    <a:pt x="346710" y="219583"/>
                  </a:lnTo>
                  <a:lnTo>
                    <a:pt x="346710" y="225933"/>
                  </a:lnTo>
                  <a:lnTo>
                    <a:pt x="349250" y="225933"/>
                  </a:lnTo>
                  <a:lnTo>
                    <a:pt x="349250" y="219583"/>
                  </a:lnTo>
                  <a:close/>
                </a:path>
                <a:path w="349250" h="275589">
                  <a:moveTo>
                    <a:pt x="3810" y="225933"/>
                  </a:moveTo>
                  <a:lnTo>
                    <a:pt x="0" y="2259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225933"/>
                  </a:lnTo>
                  <a:close/>
                </a:path>
                <a:path w="349250" h="275589">
                  <a:moveTo>
                    <a:pt x="349250" y="225933"/>
                  </a:moveTo>
                  <a:lnTo>
                    <a:pt x="346710" y="225933"/>
                  </a:lnTo>
                  <a:lnTo>
                    <a:pt x="346710" y="244983"/>
                  </a:lnTo>
                  <a:lnTo>
                    <a:pt x="349250" y="244983"/>
                  </a:lnTo>
                  <a:lnTo>
                    <a:pt x="349250" y="225933"/>
                  </a:lnTo>
                  <a:close/>
                </a:path>
                <a:path w="349250" h="275589">
                  <a:moveTo>
                    <a:pt x="3810" y="244983"/>
                  </a:moveTo>
                  <a:lnTo>
                    <a:pt x="0" y="244983"/>
                  </a:lnTo>
                  <a:lnTo>
                    <a:pt x="0" y="251333"/>
                  </a:lnTo>
                  <a:lnTo>
                    <a:pt x="3810" y="251333"/>
                  </a:lnTo>
                  <a:lnTo>
                    <a:pt x="3810" y="244983"/>
                  </a:lnTo>
                  <a:close/>
                </a:path>
                <a:path w="349250" h="275589">
                  <a:moveTo>
                    <a:pt x="349250" y="244983"/>
                  </a:moveTo>
                  <a:lnTo>
                    <a:pt x="346710" y="244983"/>
                  </a:lnTo>
                  <a:lnTo>
                    <a:pt x="346710" y="251333"/>
                  </a:lnTo>
                  <a:lnTo>
                    <a:pt x="349250" y="251333"/>
                  </a:lnTo>
                  <a:lnTo>
                    <a:pt x="349250" y="244983"/>
                  </a:lnTo>
                  <a:close/>
                </a:path>
                <a:path w="349250" h="275589">
                  <a:moveTo>
                    <a:pt x="3810" y="251460"/>
                  </a:moveTo>
                  <a:lnTo>
                    <a:pt x="0" y="251460"/>
                  </a:lnTo>
                  <a:lnTo>
                    <a:pt x="0" y="275463"/>
                  </a:lnTo>
                  <a:lnTo>
                    <a:pt x="349250" y="275463"/>
                  </a:lnTo>
                  <a:lnTo>
                    <a:pt x="349250" y="271653"/>
                  </a:lnTo>
                  <a:lnTo>
                    <a:pt x="3810" y="271653"/>
                  </a:lnTo>
                  <a:lnTo>
                    <a:pt x="3810" y="251460"/>
                  </a:lnTo>
                  <a:close/>
                </a:path>
                <a:path w="349250" h="275589">
                  <a:moveTo>
                    <a:pt x="349250" y="251460"/>
                  </a:moveTo>
                  <a:lnTo>
                    <a:pt x="346710" y="251460"/>
                  </a:lnTo>
                  <a:lnTo>
                    <a:pt x="346710" y="271653"/>
                  </a:lnTo>
                  <a:lnTo>
                    <a:pt x="349250" y="271653"/>
                  </a:lnTo>
                  <a:lnTo>
                    <a:pt x="349250" y="25146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554479" y="1953387"/>
              <a:ext cx="342900" cy="269240"/>
            </a:xfrm>
            <a:custGeom>
              <a:avLst/>
              <a:gdLst/>
              <a:ahLst/>
              <a:cxnLst/>
              <a:rect l="l" t="t" r="r" b="b"/>
              <a:pathLst>
                <a:path w="342900" h="269239">
                  <a:moveTo>
                    <a:pt x="3809" y="19050"/>
                  </a:moveTo>
                  <a:lnTo>
                    <a:pt x="0" y="19050"/>
                  </a:lnTo>
                  <a:lnTo>
                    <a:pt x="0" y="20192"/>
                  </a:lnTo>
                  <a:lnTo>
                    <a:pt x="3809" y="20192"/>
                  </a:lnTo>
                  <a:lnTo>
                    <a:pt x="3809" y="19050"/>
                  </a:lnTo>
                  <a:close/>
                </a:path>
                <a:path w="342900" h="269239">
                  <a:moveTo>
                    <a:pt x="342900" y="19050"/>
                  </a:moveTo>
                  <a:lnTo>
                    <a:pt x="339089" y="19050"/>
                  </a:lnTo>
                  <a:lnTo>
                    <a:pt x="339089" y="20192"/>
                  </a:lnTo>
                  <a:lnTo>
                    <a:pt x="342900" y="20192"/>
                  </a:lnTo>
                  <a:lnTo>
                    <a:pt x="342900" y="19050"/>
                  </a:lnTo>
                  <a:close/>
                </a:path>
                <a:path w="342900" h="269239">
                  <a:moveTo>
                    <a:pt x="3809" y="12700"/>
                  </a:moveTo>
                  <a:lnTo>
                    <a:pt x="0" y="12700"/>
                  </a:lnTo>
                  <a:lnTo>
                    <a:pt x="0" y="18922"/>
                  </a:lnTo>
                  <a:lnTo>
                    <a:pt x="3809" y="18922"/>
                  </a:lnTo>
                  <a:lnTo>
                    <a:pt x="3809" y="12700"/>
                  </a:lnTo>
                  <a:close/>
                </a:path>
                <a:path w="342900" h="269239">
                  <a:moveTo>
                    <a:pt x="342900" y="12700"/>
                  </a:moveTo>
                  <a:lnTo>
                    <a:pt x="339089" y="12700"/>
                  </a:lnTo>
                  <a:lnTo>
                    <a:pt x="339089" y="18922"/>
                  </a:lnTo>
                  <a:lnTo>
                    <a:pt x="342900" y="18922"/>
                  </a:lnTo>
                  <a:lnTo>
                    <a:pt x="342900" y="12700"/>
                  </a:lnTo>
                  <a:close/>
                </a:path>
                <a:path w="342900" h="269239">
                  <a:moveTo>
                    <a:pt x="3809" y="3809"/>
                  </a:moveTo>
                  <a:lnTo>
                    <a:pt x="0" y="3809"/>
                  </a:lnTo>
                  <a:lnTo>
                    <a:pt x="0" y="12572"/>
                  </a:lnTo>
                  <a:lnTo>
                    <a:pt x="3809" y="12572"/>
                  </a:lnTo>
                  <a:lnTo>
                    <a:pt x="3809" y="3809"/>
                  </a:lnTo>
                  <a:close/>
                </a:path>
                <a:path w="342900" h="269239">
                  <a:moveTo>
                    <a:pt x="342900" y="3809"/>
                  </a:moveTo>
                  <a:lnTo>
                    <a:pt x="339089" y="3809"/>
                  </a:lnTo>
                  <a:lnTo>
                    <a:pt x="339089" y="12572"/>
                  </a:lnTo>
                  <a:lnTo>
                    <a:pt x="342900" y="12572"/>
                  </a:lnTo>
                  <a:lnTo>
                    <a:pt x="342900" y="3809"/>
                  </a:lnTo>
                  <a:close/>
                </a:path>
                <a:path w="342900" h="269239">
                  <a:moveTo>
                    <a:pt x="34290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42900" y="3682"/>
                  </a:lnTo>
                  <a:lnTo>
                    <a:pt x="342900" y="0"/>
                  </a:lnTo>
                  <a:close/>
                </a:path>
                <a:path w="342900" h="269239">
                  <a:moveTo>
                    <a:pt x="3809" y="20193"/>
                  </a:moveTo>
                  <a:lnTo>
                    <a:pt x="0" y="20193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20193"/>
                  </a:lnTo>
                  <a:close/>
                </a:path>
                <a:path w="342900" h="269239">
                  <a:moveTo>
                    <a:pt x="342900" y="20193"/>
                  </a:moveTo>
                  <a:lnTo>
                    <a:pt x="339089" y="20193"/>
                  </a:lnTo>
                  <a:lnTo>
                    <a:pt x="339089" y="26542"/>
                  </a:lnTo>
                  <a:lnTo>
                    <a:pt x="342900" y="26542"/>
                  </a:lnTo>
                  <a:lnTo>
                    <a:pt x="342900" y="20193"/>
                  </a:lnTo>
                  <a:close/>
                </a:path>
                <a:path w="342900" h="269239">
                  <a:moveTo>
                    <a:pt x="3809" y="26543"/>
                  </a:moveTo>
                  <a:lnTo>
                    <a:pt x="0" y="26543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26543"/>
                  </a:lnTo>
                  <a:close/>
                </a:path>
                <a:path w="342900" h="269239">
                  <a:moveTo>
                    <a:pt x="342900" y="26543"/>
                  </a:moveTo>
                  <a:lnTo>
                    <a:pt x="339089" y="26543"/>
                  </a:lnTo>
                  <a:lnTo>
                    <a:pt x="339089" y="45592"/>
                  </a:lnTo>
                  <a:lnTo>
                    <a:pt x="342900" y="45592"/>
                  </a:lnTo>
                  <a:lnTo>
                    <a:pt x="342900" y="26543"/>
                  </a:lnTo>
                  <a:close/>
                </a:path>
                <a:path w="342900" h="269239">
                  <a:moveTo>
                    <a:pt x="3809" y="45593"/>
                  </a:moveTo>
                  <a:lnTo>
                    <a:pt x="0" y="45593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5593"/>
                  </a:lnTo>
                  <a:close/>
                </a:path>
                <a:path w="342900" h="269239">
                  <a:moveTo>
                    <a:pt x="342900" y="45593"/>
                  </a:moveTo>
                  <a:lnTo>
                    <a:pt x="339089" y="45593"/>
                  </a:lnTo>
                  <a:lnTo>
                    <a:pt x="339089" y="51942"/>
                  </a:lnTo>
                  <a:lnTo>
                    <a:pt x="342900" y="51942"/>
                  </a:lnTo>
                  <a:lnTo>
                    <a:pt x="342900" y="45593"/>
                  </a:lnTo>
                  <a:close/>
                </a:path>
                <a:path w="342900" h="269239">
                  <a:moveTo>
                    <a:pt x="3809" y="51943"/>
                  </a:moveTo>
                  <a:lnTo>
                    <a:pt x="0" y="51943"/>
                  </a:lnTo>
                  <a:lnTo>
                    <a:pt x="0" y="81152"/>
                  </a:lnTo>
                  <a:lnTo>
                    <a:pt x="3809" y="81152"/>
                  </a:lnTo>
                  <a:lnTo>
                    <a:pt x="3809" y="51943"/>
                  </a:lnTo>
                  <a:close/>
                </a:path>
                <a:path w="342900" h="269239">
                  <a:moveTo>
                    <a:pt x="342900" y="51943"/>
                  </a:moveTo>
                  <a:lnTo>
                    <a:pt x="339089" y="51943"/>
                  </a:lnTo>
                  <a:lnTo>
                    <a:pt x="339089" y="81152"/>
                  </a:lnTo>
                  <a:lnTo>
                    <a:pt x="342900" y="81152"/>
                  </a:lnTo>
                  <a:lnTo>
                    <a:pt x="342900" y="51943"/>
                  </a:lnTo>
                  <a:close/>
                </a:path>
                <a:path w="342900" h="269239">
                  <a:moveTo>
                    <a:pt x="3809" y="81153"/>
                  </a:moveTo>
                  <a:lnTo>
                    <a:pt x="0" y="81153"/>
                  </a:lnTo>
                  <a:lnTo>
                    <a:pt x="0" y="96392"/>
                  </a:lnTo>
                  <a:lnTo>
                    <a:pt x="3809" y="96392"/>
                  </a:lnTo>
                  <a:lnTo>
                    <a:pt x="3809" y="81153"/>
                  </a:lnTo>
                  <a:close/>
                </a:path>
                <a:path w="342900" h="269239">
                  <a:moveTo>
                    <a:pt x="342900" y="81153"/>
                  </a:moveTo>
                  <a:lnTo>
                    <a:pt x="339089" y="81153"/>
                  </a:lnTo>
                  <a:lnTo>
                    <a:pt x="339089" y="96392"/>
                  </a:lnTo>
                  <a:lnTo>
                    <a:pt x="342900" y="96392"/>
                  </a:lnTo>
                  <a:lnTo>
                    <a:pt x="342900" y="81153"/>
                  </a:lnTo>
                  <a:close/>
                </a:path>
                <a:path w="342900" h="269239">
                  <a:moveTo>
                    <a:pt x="3809" y="96393"/>
                  </a:moveTo>
                  <a:lnTo>
                    <a:pt x="0" y="96393"/>
                  </a:lnTo>
                  <a:lnTo>
                    <a:pt x="0" y="153542"/>
                  </a:lnTo>
                  <a:lnTo>
                    <a:pt x="3809" y="153542"/>
                  </a:lnTo>
                  <a:lnTo>
                    <a:pt x="3809" y="96393"/>
                  </a:lnTo>
                  <a:close/>
                </a:path>
                <a:path w="342900" h="269239">
                  <a:moveTo>
                    <a:pt x="342900" y="96393"/>
                  </a:moveTo>
                  <a:lnTo>
                    <a:pt x="339089" y="96393"/>
                  </a:lnTo>
                  <a:lnTo>
                    <a:pt x="339089" y="153542"/>
                  </a:lnTo>
                  <a:lnTo>
                    <a:pt x="342900" y="153542"/>
                  </a:lnTo>
                  <a:lnTo>
                    <a:pt x="342900" y="96393"/>
                  </a:lnTo>
                  <a:close/>
                </a:path>
                <a:path w="342900" h="269239">
                  <a:moveTo>
                    <a:pt x="3809" y="153543"/>
                  </a:moveTo>
                  <a:lnTo>
                    <a:pt x="0" y="153543"/>
                  </a:lnTo>
                  <a:lnTo>
                    <a:pt x="0" y="163702"/>
                  </a:lnTo>
                  <a:lnTo>
                    <a:pt x="3809" y="163702"/>
                  </a:lnTo>
                  <a:lnTo>
                    <a:pt x="3809" y="153543"/>
                  </a:lnTo>
                  <a:close/>
                </a:path>
                <a:path w="342900" h="269239">
                  <a:moveTo>
                    <a:pt x="342900" y="153543"/>
                  </a:moveTo>
                  <a:lnTo>
                    <a:pt x="339089" y="153543"/>
                  </a:lnTo>
                  <a:lnTo>
                    <a:pt x="339089" y="163702"/>
                  </a:lnTo>
                  <a:lnTo>
                    <a:pt x="342900" y="163702"/>
                  </a:lnTo>
                  <a:lnTo>
                    <a:pt x="342900" y="153543"/>
                  </a:lnTo>
                  <a:close/>
                </a:path>
                <a:path w="342900" h="269239">
                  <a:moveTo>
                    <a:pt x="3809" y="163703"/>
                  </a:moveTo>
                  <a:lnTo>
                    <a:pt x="0" y="163703"/>
                  </a:lnTo>
                  <a:lnTo>
                    <a:pt x="0" y="185292"/>
                  </a:lnTo>
                  <a:lnTo>
                    <a:pt x="3809" y="185292"/>
                  </a:lnTo>
                  <a:lnTo>
                    <a:pt x="3809" y="163703"/>
                  </a:lnTo>
                  <a:close/>
                </a:path>
                <a:path w="342900" h="269239">
                  <a:moveTo>
                    <a:pt x="342900" y="163703"/>
                  </a:moveTo>
                  <a:lnTo>
                    <a:pt x="339089" y="163703"/>
                  </a:lnTo>
                  <a:lnTo>
                    <a:pt x="339089" y="185292"/>
                  </a:lnTo>
                  <a:lnTo>
                    <a:pt x="342900" y="185292"/>
                  </a:lnTo>
                  <a:lnTo>
                    <a:pt x="342900" y="163703"/>
                  </a:lnTo>
                  <a:close/>
                </a:path>
                <a:path w="342900" h="269239">
                  <a:moveTo>
                    <a:pt x="3809" y="185293"/>
                  </a:moveTo>
                  <a:lnTo>
                    <a:pt x="0" y="185293"/>
                  </a:lnTo>
                  <a:lnTo>
                    <a:pt x="0" y="197992"/>
                  </a:lnTo>
                  <a:lnTo>
                    <a:pt x="3809" y="197992"/>
                  </a:lnTo>
                  <a:lnTo>
                    <a:pt x="3809" y="185293"/>
                  </a:lnTo>
                  <a:close/>
                </a:path>
                <a:path w="342900" h="269239">
                  <a:moveTo>
                    <a:pt x="342900" y="185293"/>
                  </a:moveTo>
                  <a:lnTo>
                    <a:pt x="339089" y="185293"/>
                  </a:lnTo>
                  <a:lnTo>
                    <a:pt x="339089" y="197992"/>
                  </a:lnTo>
                  <a:lnTo>
                    <a:pt x="342900" y="197992"/>
                  </a:lnTo>
                  <a:lnTo>
                    <a:pt x="342900" y="185293"/>
                  </a:lnTo>
                  <a:close/>
                </a:path>
                <a:path w="342900" h="269239">
                  <a:moveTo>
                    <a:pt x="3809" y="197993"/>
                  </a:moveTo>
                  <a:lnTo>
                    <a:pt x="0" y="197993"/>
                  </a:lnTo>
                  <a:lnTo>
                    <a:pt x="0" y="217042"/>
                  </a:lnTo>
                  <a:lnTo>
                    <a:pt x="3809" y="217042"/>
                  </a:lnTo>
                  <a:lnTo>
                    <a:pt x="3809" y="197993"/>
                  </a:lnTo>
                  <a:close/>
                </a:path>
                <a:path w="342900" h="269239">
                  <a:moveTo>
                    <a:pt x="342900" y="197993"/>
                  </a:moveTo>
                  <a:lnTo>
                    <a:pt x="339089" y="197993"/>
                  </a:lnTo>
                  <a:lnTo>
                    <a:pt x="339089" y="217042"/>
                  </a:lnTo>
                  <a:lnTo>
                    <a:pt x="342900" y="217042"/>
                  </a:lnTo>
                  <a:lnTo>
                    <a:pt x="342900" y="197993"/>
                  </a:lnTo>
                  <a:close/>
                </a:path>
                <a:path w="342900" h="269239">
                  <a:moveTo>
                    <a:pt x="3809" y="217043"/>
                  </a:moveTo>
                  <a:lnTo>
                    <a:pt x="0" y="217043"/>
                  </a:lnTo>
                  <a:lnTo>
                    <a:pt x="0" y="223392"/>
                  </a:lnTo>
                  <a:lnTo>
                    <a:pt x="3809" y="223392"/>
                  </a:lnTo>
                  <a:lnTo>
                    <a:pt x="3809" y="217043"/>
                  </a:lnTo>
                  <a:close/>
                </a:path>
                <a:path w="342900" h="269239">
                  <a:moveTo>
                    <a:pt x="342900" y="217043"/>
                  </a:moveTo>
                  <a:lnTo>
                    <a:pt x="339089" y="217043"/>
                  </a:lnTo>
                  <a:lnTo>
                    <a:pt x="339089" y="223392"/>
                  </a:lnTo>
                  <a:lnTo>
                    <a:pt x="342900" y="223392"/>
                  </a:lnTo>
                  <a:lnTo>
                    <a:pt x="342900" y="217043"/>
                  </a:lnTo>
                  <a:close/>
                </a:path>
                <a:path w="342900" h="269239">
                  <a:moveTo>
                    <a:pt x="3809" y="223393"/>
                  </a:moveTo>
                  <a:lnTo>
                    <a:pt x="0" y="223393"/>
                  </a:lnTo>
                  <a:lnTo>
                    <a:pt x="0" y="242442"/>
                  </a:lnTo>
                  <a:lnTo>
                    <a:pt x="3809" y="242442"/>
                  </a:lnTo>
                  <a:lnTo>
                    <a:pt x="3809" y="223393"/>
                  </a:lnTo>
                  <a:close/>
                </a:path>
                <a:path w="342900" h="269239">
                  <a:moveTo>
                    <a:pt x="342900" y="223393"/>
                  </a:moveTo>
                  <a:lnTo>
                    <a:pt x="339089" y="223393"/>
                  </a:lnTo>
                  <a:lnTo>
                    <a:pt x="339089" y="242442"/>
                  </a:lnTo>
                  <a:lnTo>
                    <a:pt x="342900" y="242442"/>
                  </a:lnTo>
                  <a:lnTo>
                    <a:pt x="342900" y="223393"/>
                  </a:lnTo>
                  <a:close/>
                </a:path>
                <a:path w="342900" h="269239">
                  <a:moveTo>
                    <a:pt x="3809" y="242443"/>
                  </a:moveTo>
                  <a:lnTo>
                    <a:pt x="0" y="242443"/>
                  </a:lnTo>
                  <a:lnTo>
                    <a:pt x="0" y="248792"/>
                  </a:lnTo>
                  <a:lnTo>
                    <a:pt x="3809" y="248792"/>
                  </a:lnTo>
                  <a:lnTo>
                    <a:pt x="3809" y="242443"/>
                  </a:lnTo>
                  <a:close/>
                </a:path>
                <a:path w="342900" h="269239">
                  <a:moveTo>
                    <a:pt x="342900" y="242443"/>
                  </a:moveTo>
                  <a:lnTo>
                    <a:pt x="339089" y="242443"/>
                  </a:lnTo>
                  <a:lnTo>
                    <a:pt x="339089" y="248792"/>
                  </a:lnTo>
                  <a:lnTo>
                    <a:pt x="342900" y="248792"/>
                  </a:lnTo>
                  <a:lnTo>
                    <a:pt x="342900" y="242443"/>
                  </a:lnTo>
                  <a:close/>
                </a:path>
                <a:path w="342900" h="269239">
                  <a:moveTo>
                    <a:pt x="3809" y="248920"/>
                  </a:moveTo>
                  <a:lnTo>
                    <a:pt x="0" y="248920"/>
                  </a:lnTo>
                  <a:lnTo>
                    <a:pt x="0" y="269113"/>
                  </a:lnTo>
                  <a:lnTo>
                    <a:pt x="342900" y="269113"/>
                  </a:lnTo>
                  <a:lnTo>
                    <a:pt x="342900" y="265302"/>
                  </a:lnTo>
                  <a:lnTo>
                    <a:pt x="3809" y="265302"/>
                  </a:lnTo>
                  <a:lnTo>
                    <a:pt x="3809" y="248920"/>
                  </a:lnTo>
                  <a:close/>
                </a:path>
                <a:path w="342900" h="269239">
                  <a:moveTo>
                    <a:pt x="342900" y="248920"/>
                  </a:moveTo>
                  <a:lnTo>
                    <a:pt x="339089" y="248920"/>
                  </a:lnTo>
                  <a:lnTo>
                    <a:pt x="339089" y="265302"/>
                  </a:lnTo>
                  <a:lnTo>
                    <a:pt x="342900" y="265302"/>
                  </a:lnTo>
                  <a:lnTo>
                    <a:pt x="342900" y="24892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558290" y="1957197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19">
                  <a:moveTo>
                    <a:pt x="3809" y="15240"/>
                  </a:moveTo>
                  <a:lnTo>
                    <a:pt x="0" y="15240"/>
                  </a:lnTo>
                  <a:lnTo>
                    <a:pt x="0" y="16383"/>
                  </a:lnTo>
                  <a:lnTo>
                    <a:pt x="3809" y="16383"/>
                  </a:lnTo>
                  <a:lnTo>
                    <a:pt x="3809" y="15240"/>
                  </a:lnTo>
                  <a:close/>
                </a:path>
                <a:path w="335280" h="261619">
                  <a:moveTo>
                    <a:pt x="335279" y="15240"/>
                  </a:moveTo>
                  <a:lnTo>
                    <a:pt x="331470" y="15240"/>
                  </a:lnTo>
                  <a:lnTo>
                    <a:pt x="331470" y="16383"/>
                  </a:lnTo>
                  <a:lnTo>
                    <a:pt x="335279" y="16383"/>
                  </a:lnTo>
                  <a:lnTo>
                    <a:pt x="335279" y="15240"/>
                  </a:lnTo>
                  <a:close/>
                </a:path>
                <a:path w="335280" h="261619">
                  <a:moveTo>
                    <a:pt x="3809" y="8890"/>
                  </a:moveTo>
                  <a:lnTo>
                    <a:pt x="0" y="8890"/>
                  </a:lnTo>
                  <a:lnTo>
                    <a:pt x="0" y="15112"/>
                  </a:lnTo>
                  <a:lnTo>
                    <a:pt x="3809" y="15112"/>
                  </a:lnTo>
                  <a:lnTo>
                    <a:pt x="3809" y="8890"/>
                  </a:lnTo>
                  <a:close/>
                </a:path>
                <a:path w="335280" h="261619">
                  <a:moveTo>
                    <a:pt x="335279" y="8890"/>
                  </a:moveTo>
                  <a:lnTo>
                    <a:pt x="331470" y="8890"/>
                  </a:lnTo>
                  <a:lnTo>
                    <a:pt x="331470" y="15112"/>
                  </a:lnTo>
                  <a:lnTo>
                    <a:pt x="335279" y="15112"/>
                  </a:lnTo>
                  <a:lnTo>
                    <a:pt x="335279" y="8890"/>
                  </a:lnTo>
                  <a:close/>
                </a:path>
                <a:path w="335280" h="261619">
                  <a:moveTo>
                    <a:pt x="335279" y="0"/>
                  </a:moveTo>
                  <a:lnTo>
                    <a:pt x="0" y="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3683"/>
                  </a:lnTo>
                  <a:lnTo>
                    <a:pt x="335279" y="3683"/>
                  </a:lnTo>
                  <a:lnTo>
                    <a:pt x="335279" y="0"/>
                  </a:lnTo>
                  <a:close/>
                </a:path>
                <a:path w="335280" h="261619">
                  <a:moveTo>
                    <a:pt x="335279" y="3683"/>
                  </a:moveTo>
                  <a:lnTo>
                    <a:pt x="331470" y="3683"/>
                  </a:lnTo>
                  <a:lnTo>
                    <a:pt x="331470" y="8762"/>
                  </a:lnTo>
                  <a:lnTo>
                    <a:pt x="335279" y="8762"/>
                  </a:lnTo>
                  <a:lnTo>
                    <a:pt x="335279" y="3683"/>
                  </a:lnTo>
                  <a:close/>
                </a:path>
                <a:path w="335280" h="261619">
                  <a:moveTo>
                    <a:pt x="3809" y="16383"/>
                  </a:moveTo>
                  <a:lnTo>
                    <a:pt x="0" y="16383"/>
                  </a:lnTo>
                  <a:lnTo>
                    <a:pt x="0" y="22733"/>
                  </a:lnTo>
                  <a:lnTo>
                    <a:pt x="3809" y="22733"/>
                  </a:lnTo>
                  <a:lnTo>
                    <a:pt x="3809" y="16383"/>
                  </a:lnTo>
                  <a:close/>
                </a:path>
                <a:path w="335280" h="261619">
                  <a:moveTo>
                    <a:pt x="335279" y="16383"/>
                  </a:moveTo>
                  <a:lnTo>
                    <a:pt x="331470" y="16383"/>
                  </a:lnTo>
                  <a:lnTo>
                    <a:pt x="331470" y="22733"/>
                  </a:lnTo>
                  <a:lnTo>
                    <a:pt x="335279" y="22733"/>
                  </a:lnTo>
                  <a:lnTo>
                    <a:pt x="335279" y="16383"/>
                  </a:lnTo>
                  <a:close/>
                </a:path>
                <a:path w="335280" h="261619">
                  <a:moveTo>
                    <a:pt x="3809" y="22733"/>
                  </a:moveTo>
                  <a:lnTo>
                    <a:pt x="0" y="2273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22733"/>
                  </a:lnTo>
                  <a:close/>
                </a:path>
                <a:path w="335280" h="261619">
                  <a:moveTo>
                    <a:pt x="335279" y="22733"/>
                  </a:moveTo>
                  <a:lnTo>
                    <a:pt x="331470" y="22733"/>
                  </a:lnTo>
                  <a:lnTo>
                    <a:pt x="331470" y="41783"/>
                  </a:lnTo>
                  <a:lnTo>
                    <a:pt x="335279" y="41783"/>
                  </a:lnTo>
                  <a:lnTo>
                    <a:pt x="335279" y="22733"/>
                  </a:lnTo>
                  <a:close/>
                </a:path>
                <a:path w="335280" h="261619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35280" h="261619">
                  <a:moveTo>
                    <a:pt x="335279" y="41783"/>
                  </a:moveTo>
                  <a:lnTo>
                    <a:pt x="331470" y="41783"/>
                  </a:lnTo>
                  <a:lnTo>
                    <a:pt x="331470" y="48133"/>
                  </a:lnTo>
                  <a:lnTo>
                    <a:pt x="335279" y="48133"/>
                  </a:lnTo>
                  <a:lnTo>
                    <a:pt x="335279" y="41783"/>
                  </a:lnTo>
                  <a:close/>
                </a:path>
                <a:path w="335280" h="261619">
                  <a:moveTo>
                    <a:pt x="3809" y="48133"/>
                  </a:moveTo>
                  <a:lnTo>
                    <a:pt x="0" y="48133"/>
                  </a:lnTo>
                  <a:lnTo>
                    <a:pt x="0" y="77343"/>
                  </a:lnTo>
                  <a:lnTo>
                    <a:pt x="3809" y="77343"/>
                  </a:lnTo>
                  <a:lnTo>
                    <a:pt x="3809" y="48133"/>
                  </a:lnTo>
                  <a:close/>
                </a:path>
                <a:path w="335280" h="261619">
                  <a:moveTo>
                    <a:pt x="335279" y="48133"/>
                  </a:moveTo>
                  <a:lnTo>
                    <a:pt x="331470" y="48133"/>
                  </a:lnTo>
                  <a:lnTo>
                    <a:pt x="331470" y="77343"/>
                  </a:lnTo>
                  <a:lnTo>
                    <a:pt x="335279" y="77343"/>
                  </a:lnTo>
                  <a:lnTo>
                    <a:pt x="335279" y="48133"/>
                  </a:lnTo>
                  <a:close/>
                </a:path>
                <a:path w="335280" h="261619">
                  <a:moveTo>
                    <a:pt x="3809" y="77343"/>
                  </a:moveTo>
                  <a:lnTo>
                    <a:pt x="0" y="77343"/>
                  </a:lnTo>
                  <a:lnTo>
                    <a:pt x="0" y="92583"/>
                  </a:lnTo>
                  <a:lnTo>
                    <a:pt x="3809" y="92583"/>
                  </a:lnTo>
                  <a:lnTo>
                    <a:pt x="3809" y="77343"/>
                  </a:lnTo>
                  <a:close/>
                </a:path>
                <a:path w="335280" h="261619">
                  <a:moveTo>
                    <a:pt x="335279" y="77343"/>
                  </a:moveTo>
                  <a:lnTo>
                    <a:pt x="331470" y="77343"/>
                  </a:lnTo>
                  <a:lnTo>
                    <a:pt x="331470" y="92583"/>
                  </a:lnTo>
                  <a:lnTo>
                    <a:pt x="335279" y="92583"/>
                  </a:lnTo>
                  <a:lnTo>
                    <a:pt x="335279" y="77343"/>
                  </a:lnTo>
                  <a:close/>
                </a:path>
                <a:path w="335280" h="261619">
                  <a:moveTo>
                    <a:pt x="3809" y="92583"/>
                  </a:moveTo>
                  <a:lnTo>
                    <a:pt x="0" y="92583"/>
                  </a:lnTo>
                  <a:lnTo>
                    <a:pt x="0" y="149733"/>
                  </a:lnTo>
                  <a:lnTo>
                    <a:pt x="3809" y="149733"/>
                  </a:lnTo>
                  <a:lnTo>
                    <a:pt x="3809" y="92583"/>
                  </a:lnTo>
                  <a:close/>
                </a:path>
                <a:path w="335280" h="261619">
                  <a:moveTo>
                    <a:pt x="335279" y="92583"/>
                  </a:moveTo>
                  <a:lnTo>
                    <a:pt x="331470" y="92583"/>
                  </a:lnTo>
                  <a:lnTo>
                    <a:pt x="331470" y="149733"/>
                  </a:lnTo>
                  <a:lnTo>
                    <a:pt x="335279" y="149733"/>
                  </a:lnTo>
                  <a:lnTo>
                    <a:pt x="335279" y="92583"/>
                  </a:lnTo>
                  <a:close/>
                </a:path>
                <a:path w="335280" h="261619">
                  <a:moveTo>
                    <a:pt x="3809" y="149733"/>
                  </a:moveTo>
                  <a:lnTo>
                    <a:pt x="0" y="149733"/>
                  </a:lnTo>
                  <a:lnTo>
                    <a:pt x="0" y="159893"/>
                  </a:lnTo>
                  <a:lnTo>
                    <a:pt x="3809" y="159893"/>
                  </a:lnTo>
                  <a:lnTo>
                    <a:pt x="3809" y="149733"/>
                  </a:lnTo>
                  <a:close/>
                </a:path>
                <a:path w="335280" h="261619">
                  <a:moveTo>
                    <a:pt x="335279" y="149733"/>
                  </a:moveTo>
                  <a:lnTo>
                    <a:pt x="331470" y="149733"/>
                  </a:lnTo>
                  <a:lnTo>
                    <a:pt x="331470" y="159893"/>
                  </a:lnTo>
                  <a:lnTo>
                    <a:pt x="335279" y="159893"/>
                  </a:lnTo>
                  <a:lnTo>
                    <a:pt x="335279" y="149733"/>
                  </a:lnTo>
                  <a:close/>
                </a:path>
                <a:path w="335280" h="261619">
                  <a:moveTo>
                    <a:pt x="3809" y="159893"/>
                  </a:moveTo>
                  <a:lnTo>
                    <a:pt x="0" y="159893"/>
                  </a:lnTo>
                  <a:lnTo>
                    <a:pt x="0" y="181483"/>
                  </a:lnTo>
                  <a:lnTo>
                    <a:pt x="3809" y="181483"/>
                  </a:lnTo>
                  <a:lnTo>
                    <a:pt x="3809" y="159893"/>
                  </a:lnTo>
                  <a:close/>
                </a:path>
                <a:path w="335280" h="261619">
                  <a:moveTo>
                    <a:pt x="335279" y="159893"/>
                  </a:moveTo>
                  <a:lnTo>
                    <a:pt x="331470" y="159893"/>
                  </a:lnTo>
                  <a:lnTo>
                    <a:pt x="331470" y="181483"/>
                  </a:lnTo>
                  <a:lnTo>
                    <a:pt x="335279" y="181483"/>
                  </a:lnTo>
                  <a:lnTo>
                    <a:pt x="335279" y="159893"/>
                  </a:lnTo>
                  <a:close/>
                </a:path>
                <a:path w="335280" h="261619">
                  <a:moveTo>
                    <a:pt x="3809" y="181483"/>
                  </a:moveTo>
                  <a:lnTo>
                    <a:pt x="0" y="181483"/>
                  </a:lnTo>
                  <a:lnTo>
                    <a:pt x="0" y="194183"/>
                  </a:lnTo>
                  <a:lnTo>
                    <a:pt x="3809" y="194183"/>
                  </a:lnTo>
                  <a:lnTo>
                    <a:pt x="3809" y="181483"/>
                  </a:lnTo>
                  <a:close/>
                </a:path>
                <a:path w="335280" h="261619">
                  <a:moveTo>
                    <a:pt x="335279" y="181483"/>
                  </a:moveTo>
                  <a:lnTo>
                    <a:pt x="331470" y="181483"/>
                  </a:lnTo>
                  <a:lnTo>
                    <a:pt x="331470" y="194183"/>
                  </a:lnTo>
                  <a:lnTo>
                    <a:pt x="335279" y="194183"/>
                  </a:lnTo>
                  <a:lnTo>
                    <a:pt x="335279" y="181483"/>
                  </a:lnTo>
                  <a:close/>
                </a:path>
                <a:path w="335280" h="261619">
                  <a:moveTo>
                    <a:pt x="3809" y="194183"/>
                  </a:moveTo>
                  <a:lnTo>
                    <a:pt x="0" y="194183"/>
                  </a:lnTo>
                  <a:lnTo>
                    <a:pt x="0" y="213233"/>
                  </a:lnTo>
                  <a:lnTo>
                    <a:pt x="3809" y="213233"/>
                  </a:lnTo>
                  <a:lnTo>
                    <a:pt x="3809" y="194183"/>
                  </a:lnTo>
                  <a:close/>
                </a:path>
                <a:path w="335280" h="261619">
                  <a:moveTo>
                    <a:pt x="335279" y="194183"/>
                  </a:moveTo>
                  <a:lnTo>
                    <a:pt x="331470" y="194183"/>
                  </a:lnTo>
                  <a:lnTo>
                    <a:pt x="331470" y="213233"/>
                  </a:lnTo>
                  <a:lnTo>
                    <a:pt x="335279" y="213233"/>
                  </a:lnTo>
                  <a:lnTo>
                    <a:pt x="335279" y="194183"/>
                  </a:lnTo>
                  <a:close/>
                </a:path>
                <a:path w="335280" h="261619">
                  <a:moveTo>
                    <a:pt x="3809" y="213233"/>
                  </a:moveTo>
                  <a:lnTo>
                    <a:pt x="0" y="213233"/>
                  </a:lnTo>
                  <a:lnTo>
                    <a:pt x="0" y="219583"/>
                  </a:lnTo>
                  <a:lnTo>
                    <a:pt x="3809" y="219583"/>
                  </a:lnTo>
                  <a:lnTo>
                    <a:pt x="3809" y="213233"/>
                  </a:lnTo>
                  <a:close/>
                </a:path>
                <a:path w="335280" h="261619">
                  <a:moveTo>
                    <a:pt x="335279" y="213233"/>
                  </a:moveTo>
                  <a:lnTo>
                    <a:pt x="331470" y="213233"/>
                  </a:lnTo>
                  <a:lnTo>
                    <a:pt x="331470" y="219583"/>
                  </a:lnTo>
                  <a:lnTo>
                    <a:pt x="335279" y="219583"/>
                  </a:lnTo>
                  <a:lnTo>
                    <a:pt x="335279" y="213233"/>
                  </a:lnTo>
                  <a:close/>
                </a:path>
                <a:path w="335280" h="261619">
                  <a:moveTo>
                    <a:pt x="3809" y="219583"/>
                  </a:moveTo>
                  <a:lnTo>
                    <a:pt x="0" y="219583"/>
                  </a:lnTo>
                  <a:lnTo>
                    <a:pt x="0" y="238633"/>
                  </a:lnTo>
                  <a:lnTo>
                    <a:pt x="3809" y="238633"/>
                  </a:lnTo>
                  <a:lnTo>
                    <a:pt x="3809" y="219583"/>
                  </a:lnTo>
                  <a:close/>
                </a:path>
                <a:path w="335280" h="261619">
                  <a:moveTo>
                    <a:pt x="335279" y="219583"/>
                  </a:moveTo>
                  <a:lnTo>
                    <a:pt x="331470" y="219583"/>
                  </a:lnTo>
                  <a:lnTo>
                    <a:pt x="331470" y="238633"/>
                  </a:lnTo>
                  <a:lnTo>
                    <a:pt x="335279" y="238633"/>
                  </a:lnTo>
                  <a:lnTo>
                    <a:pt x="335279" y="219583"/>
                  </a:lnTo>
                  <a:close/>
                </a:path>
                <a:path w="335280" h="261619">
                  <a:moveTo>
                    <a:pt x="3809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09" y="244983"/>
                  </a:lnTo>
                  <a:lnTo>
                    <a:pt x="3809" y="238633"/>
                  </a:lnTo>
                  <a:close/>
                </a:path>
                <a:path w="335280" h="261619">
                  <a:moveTo>
                    <a:pt x="335279" y="238633"/>
                  </a:moveTo>
                  <a:lnTo>
                    <a:pt x="331470" y="238633"/>
                  </a:lnTo>
                  <a:lnTo>
                    <a:pt x="331470" y="244983"/>
                  </a:lnTo>
                  <a:lnTo>
                    <a:pt x="335279" y="244983"/>
                  </a:lnTo>
                  <a:lnTo>
                    <a:pt x="335279" y="238633"/>
                  </a:lnTo>
                  <a:close/>
                </a:path>
                <a:path w="335280" h="261619">
                  <a:moveTo>
                    <a:pt x="3809" y="245110"/>
                  </a:moveTo>
                  <a:lnTo>
                    <a:pt x="0" y="245110"/>
                  </a:lnTo>
                  <a:lnTo>
                    <a:pt x="0" y="261493"/>
                  </a:lnTo>
                  <a:lnTo>
                    <a:pt x="335279" y="261493"/>
                  </a:lnTo>
                  <a:lnTo>
                    <a:pt x="335279" y="257683"/>
                  </a:lnTo>
                  <a:lnTo>
                    <a:pt x="3809" y="257683"/>
                  </a:lnTo>
                  <a:lnTo>
                    <a:pt x="3809" y="245110"/>
                  </a:lnTo>
                  <a:close/>
                </a:path>
                <a:path w="335280" h="261619">
                  <a:moveTo>
                    <a:pt x="335279" y="245110"/>
                  </a:moveTo>
                  <a:lnTo>
                    <a:pt x="331470" y="245110"/>
                  </a:lnTo>
                  <a:lnTo>
                    <a:pt x="331470" y="257683"/>
                  </a:lnTo>
                  <a:lnTo>
                    <a:pt x="335279" y="257683"/>
                  </a:lnTo>
                  <a:lnTo>
                    <a:pt x="335279" y="24511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562099" y="196088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809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11557"/>
                  </a:lnTo>
                  <a:close/>
                </a:path>
                <a:path w="327660" h="254000">
                  <a:moveTo>
                    <a:pt x="327660" y="11557"/>
                  </a:moveTo>
                  <a:lnTo>
                    <a:pt x="323850" y="11557"/>
                  </a:lnTo>
                  <a:lnTo>
                    <a:pt x="323850" y="12700"/>
                  </a:lnTo>
                  <a:lnTo>
                    <a:pt x="327660" y="12700"/>
                  </a:lnTo>
                  <a:lnTo>
                    <a:pt x="327660" y="11557"/>
                  </a:lnTo>
                  <a:close/>
                </a:path>
                <a:path w="327660" h="254000">
                  <a:moveTo>
                    <a:pt x="3809" y="5207"/>
                  </a:moveTo>
                  <a:lnTo>
                    <a:pt x="0" y="5207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207"/>
                  </a:lnTo>
                  <a:close/>
                </a:path>
                <a:path w="327660" h="254000">
                  <a:moveTo>
                    <a:pt x="327660" y="5207"/>
                  </a:moveTo>
                  <a:lnTo>
                    <a:pt x="323850" y="5207"/>
                  </a:lnTo>
                  <a:lnTo>
                    <a:pt x="323850" y="11429"/>
                  </a:lnTo>
                  <a:lnTo>
                    <a:pt x="327660" y="11429"/>
                  </a:lnTo>
                  <a:lnTo>
                    <a:pt x="327660" y="5207"/>
                  </a:lnTo>
                  <a:close/>
                </a:path>
                <a:path w="327660" h="254000">
                  <a:moveTo>
                    <a:pt x="32766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27660" y="3810"/>
                  </a:lnTo>
                  <a:lnTo>
                    <a:pt x="327660" y="0"/>
                  </a:lnTo>
                  <a:close/>
                </a:path>
                <a:path w="327660" h="254000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5079"/>
                  </a:lnTo>
                  <a:lnTo>
                    <a:pt x="327660" y="5079"/>
                  </a:lnTo>
                  <a:lnTo>
                    <a:pt x="327660" y="3810"/>
                  </a:lnTo>
                  <a:close/>
                </a:path>
                <a:path w="327660" h="25400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27660" h="254000">
                  <a:moveTo>
                    <a:pt x="327660" y="12700"/>
                  </a:moveTo>
                  <a:lnTo>
                    <a:pt x="323850" y="12700"/>
                  </a:lnTo>
                  <a:lnTo>
                    <a:pt x="323850" y="19050"/>
                  </a:lnTo>
                  <a:lnTo>
                    <a:pt x="327660" y="19050"/>
                  </a:lnTo>
                  <a:lnTo>
                    <a:pt x="327660" y="12700"/>
                  </a:lnTo>
                  <a:close/>
                </a:path>
                <a:path w="327660" h="254000">
                  <a:moveTo>
                    <a:pt x="3809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19050"/>
                  </a:lnTo>
                  <a:close/>
                </a:path>
                <a:path w="327660" h="254000">
                  <a:moveTo>
                    <a:pt x="327660" y="19050"/>
                  </a:moveTo>
                  <a:lnTo>
                    <a:pt x="323850" y="19050"/>
                  </a:lnTo>
                  <a:lnTo>
                    <a:pt x="323850" y="38100"/>
                  </a:lnTo>
                  <a:lnTo>
                    <a:pt x="327660" y="38100"/>
                  </a:lnTo>
                  <a:lnTo>
                    <a:pt x="327660" y="19050"/>
                  </a:lnTo>
                  <a:close/>
                </a:path>
                <a:path w="327660" h="25400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327660" h="254000">
                  <a:moveTo>
                    <a:pt x="327660" y="38100"/>
                  </a:moveTo>
                  <a:lnTo>
                    <a:pt x="323850" y="38100"/>
                  </a:lnTo>
                  <a:lnTo>
                    <a:pt x="323850" y="44450"/>
                  </a:lnTo>
                  <a:lnTo>
                    <a:pt x="327660" y="44450"/>
                  </a:lnTo>
                  <a:lnTo>
                    <a:pt x="327660" y="38100"/>
                  </a:lnTo>
                  <a:close/>
                </a:path>
                <a:path w="327660" h="254000">
                  <a:moveTo>
                    <a:pt x="3809" y="44450"/>
                  </a:moveTo>
                  <a:lnTo>
                    <a:pt x="0" y="4445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44450"/>
                  </a:lnTo>
                  <a:close/>
                </a:path>
                <a:path w="327660" h="254000">
                  <a:moveTo>
                    <a:pt x="327660" y="44450"/>
                  </a:moveTo>
                  <a:lnTo>
                    <a:pt x="323850" y="44450"/>
                  </a:lnTo>
                  <a:lnTo>
                    <a:pt x="323850" y="73660"/>
                  </a:lnTo>
                  <a:lnTo>
                    <a:pt x="327660" y="73660"/>
                  </a:lnTo>
                  <a:lnTo>
                    <a:pt x="327660" y="44450"/>
                  </a:lnTo>
                  <a:close/>
                </a:path>
                <a:path w="327660" h="254000">
                  <a:moveTo>
                    <a:pt x="3809" y="73660"/>
                  </a:moveTo>
                  <a:lnTo>
                    <a:pt x="0" y="7366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73660"/>
                  </a:lnTo>
                  <a:close/>
                </a:path>
                <a:path w="327660" h="254000">
                  <a:moveTo>
                    <a:pt x="327660" y="73660"/>
                  </a:moveTo>
                  <a:lnTo>
                    <a:pt x="323850" y="73660"/>
                  </a:lnTo>
                  <a:lnTo>
                    <a:pt x="323850" y="88900"/>
                  </a:lnTo>
                  <a:lnTo>
                    <a:pt x="327660" y="88900"/>
                  </a:lnTo>
                  <a:lnTo>
                    <a:pt x="327660" y="73660"/>
                  </a:lnTo>
                  <a:close/>
                </a:path>
                <a:path w="327660" h="254000">
                  <a:moveTo>
                    <a:pt x="3809" y="88900"/>
                  </a:moveTo>
                  <a:lnTo>
                    <a:pt x="0" y="88900"/>
                  </a:lnTo>
                  <a:lnTo>
                    <a:pt x="0" y="146050"/>
                  </a:lnTo>
                  <a:lnTo>
                    <a:pt x="3809" y="146050"/>
                  </a:lnTo>
                  <a:lnTo>
                    <a:pt x="3809" y="88900"/>
                  </a:lnTo>
                  <a:close/>
                </a:path>
                <a:path w="327660" h="254000">
                  <a:moveTo>
                    <a:pt x="327660" y="88900"/>
                  </a:moveTo>
                  <a:lnTo>
                    <a:pt x="323850" y="88900"/>
                  </a:lnTo>
                  <a:lnTo>
                    <a:pt x="323850" y="146050"/>
                  </a:lnTo>
                  <a:lnTo>
                    <a:pt x="327660" y="146050"/>
                  </a:lnTo>
                  <a:lnTo>
                    <a:pt x="327660" y="88900"/>
                  </a:lnTo>
                  <a:close/>
                </a:path>
                <a:path w="327660" h="254000">
                  <a:moveTo>
                    <a:pt x="3809" y="146050"/>
                  </a:moveTo>
                  <a:lnTo>
                    <a:pt x="0" y="14605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146050"/>
                  </a:lnTo>
                  <a:close/>
                </a:path>
                <a:path w="327660" h="254000">
                  <a:moveTo>
                    <a:pt x="327660" y="146050"/>
                  </a:moveTo>
                  <a:lnTo>
                    <a:pt x="323850" y="146050"/>
                  </a:lnTo>
                  <a:lnTo>
                    <a:pt x="323850" y="156210"/>
                  </a:lnTo>
                  <a:lnTo>
                    <a:pt x="327660" y="156210"/>
                  </a:lnTo>
                  <a:lnTo>
                    <a:pt x="327660" y="146050"/>
                  </a:lnTo>
                  <a:close/>
                </a:path>
                <a:path w="327660" h="254000">
                  <a:moveTo>
                    <a:pt x="3809" y="156210"/>
                  </a:moveTo>
                  <a:lnTo>
                    <a:pt x="0" y="15621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156210"/>
                  </a:lnTo>
                  <a:close/>
                </a:path>
                <a:path w="327660" h="254000">
                  <a:moveTo>
                    <a:pt x="327660" y="156210"/>
                  </a:moveTo>
                  <a:lnTo>
                    <a:pt x="323850" y="156210"/>
                  </a:lnTo>
                  <a:lnTo>
                    <a:pt x="323850" y="177800"/>
                  </a:lnTo>
                  <a:lnTo>
                    <a:pt x="327660" y="177800"/>
                  </a:lnTo>
                  <a:lnTo>
                    <a:pt x="327660" y="156210"/>
                  </a:lnTo>
                  <a:close/>
                </a:path>
                <a:path w="327660" h="254000">
                  <a:moveTo>
                    <a:pt x="3809" y="177800"/>
                  </a:moveTo>
                  <a:lnTo>
                    <a:pt x="0" y="17780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77800"/>
                  </a:lnTo>
                  <a:close/>
                </a:path>
                <a:path w="327660" h="254000">
                  <a:moveTo>
                    <a:pt x="327660" y="177800"/>
                  </a:moveTo>
                  <a:lnTo>
                    <a:pt x="323850" y="177800"/>
                  </a:lnTo>
                  <a:lnTo>
                    <a:pt x="323850" y="190500"/>
                  </a:lnTo>
                  <a:lnTo>
                    <a:pt x="327660" y="190500"/>
                  </a:lnTo>
                  <a:lnTo>
                    <a:pt x="327660" y="177800"/>
                  </a:lnTo>
                  <a:close/>
                </a:path>
                <a:path w="327660" h="254000">
                  <a:moveTo>
                    <a:pt x="3809" y="190500"/>
                  </a:moveTo>
                  <a:lnTo>
                    <a:pt x="0" y="1905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90500"/>
                  </a:lnTo>
                  <a:close/>
                </a:path>
                <a:path w="327660" h="254000">
                  <a:moveTo>
                    <a:pt x="327660" y="190500"/>
                  </a:moveTo>
                  <a:lnTo>
                    <a:pt x="323850" y="190500"/>
                  </a:lnTo>
                  <a:lnTo>
                    <a:pt x="323850" y="209550"/>
                  </a:lnTo>
                  <a:lnTo>
                    <a:pt x="327660" y="209550"/>
                  </a:lnTo>
                  <a:lnTo>
                    <a:pt x="327660" y="190500"/>
                  </a:lnTo>
                  <a:close/>
                </a:path>
                <a:path w="327660" h="254000">
                  <a:moveTo>
                    <a:pt x="3809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9550"/>
                  </a:lnTo>
                  <a:close/>
                </a:path>
                <a:path w="327660" h="254000">
                  <a:moveTo>
                    <a:pt x="327660" y="209550"/>
                  </a:moveTo>
                  <a:lnTo>
                    <a:pt x="323850" y="209550"/>
                  </a:lnTo>
                  <a:lnTo>
                    <a:pt x="323850" y="215900"/>
                  </a:lnTo>
                  <a:lnTo>
                    <a:pt x="327660" y="215900"/>
                  </a:lnTo>
                  <a:lnTo>
                    <a:pt x="327660" y="209550"/>
                  </a:lnTo>
                  <a:close/>
                </a:path>
                <a:path w="327660" h="254000">
                  <a:moveTo>
                    <a:pt x="3809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15900"/>
                  </a:lnTo>
                  <a:close/>
                </a:path>
                <a:path w="327660" h="254000">
                  <a:moveTo>
                    <a:pt x="327660" y="215900"/>
                  </a:moveTo>
                  <a:lnTo>
                    <a:pt x="323850" y="215900"/>
                  </a:lnTo>
                  <a:lnTo>
                    <a:pt x="323850" y="234950"/>
                  </a:lnTo>
                  <a:lnTo>
                    <a:pt x="327660" y="234950"/>
                  </a:lnTo>
                  <a:lnTo>
                    <a:pt x="327660" y="215900"/>
                  </a:lnTo>
                  <a:close/>
                </a:path>
                <a:path w="327660" h="254000">
                  <a:moveTo>
                    <a:pt x="3809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4950"/>
                  </a:lnTo>
                  <a:close/>
                </a:path>
                <a:path w="327660" h="254000">
                  <a:moveTo>
                    <a:pt x="327660" y="234950"/>
                  </a:moveTo>
                  <a:lnTo>
                    <a:pt x="323850" y="234950"/>
                  </a:lnTo>
                  <a:lnTo>
                    <a:pt x="323850" y="241300"/>
                  </a:lnTo>
                  <a:lnTo>
                    <a:pt x="327660" y="241300"/>
                  </a:lnTo>
                  <a:lnTo>
                    <a:pt x="327660" y="234950"/>
                  </a:lnTo>
                  <a:close/>
                </a:path>
                <a:path w="327660" h="254000">
                  <a:moveTo>
                    <a:pt x="3809" y="241427"/>
                  </a:moveTo>
                  <a:lnTo>
                    <a:pt x="0" y="241427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0190"/>
                  </a:lnTo>
                  <a:lnTo>
                    <a:pt x="3809" y="250190"/>
                  </a:lnTo>
                  <a:lnTo>
                    <a:pt x="3809" y="241427"/>
                  </a:lnTo>
                  <a:close/>
                </a:path>
                <a:path w="327660" h="254000">
                  <a:moveTo>
                    <a:pt x="327660" y="241427"/>
                  </a:moveTo>
                  <a:lnTo>
                    <a:pt x="323850" y="241427"/>
                  </a:lnTo>
                  <a:lnTo>
                    <a:pt x="323850" y="250190"/>
                  </a:lnTo>
                  <a:lnTo>
                    <a:pt x="327660" y="250190"/>
                  </a:lnTo>
                  <a:lnTo>
                    <a:pt x="327660" y="241427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565910" y="196469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80">
                  <a:moveTo>
                    <a:pt x="3809" y="7747"/>
                  </a:moveTo>
                  <a:lnTo>
                    <a:pt x="0" y="7747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7747"/>
                  </a:lnTo>
                  <a:close/>
                </a:path>
                <a:path w="320039" h="246380">
                  <a:moveTo>
                    <a:pt x="320040" y="7747"/>
                  </a:moveTo>
                  <a:lnTo>
                    <a:pt x="316229" y="7747"/>
                  </a:lnTo>
                  <a:lnTo>
                    <a:pt x="316229" y="8889"/>
                  </a:lnTo>
                  <a:lnTo>
                    <a:pt x="320040" y="8889"/>
                  </a:lnTo>
                  <a:lnTo>
                    <a:pt x="320040" y="7747"/>
                  </a:lnTo>
                  <a:close/>
                </a:path>
                <a:path w="320039" h="246380">
                  <a:moveTo>
                    <a:pt x="320040" y="1397"/>
                  </a:moveTo>
                  <a:lnTo>
                    <a:pt x="0" y="1397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320040" y="3810"/>
                  </a:lnTo>
                  <a:lnTo>
                    <a:pt x="320040" y="1397"/>
                  </a:lnTo>
                  <a:close/>
                </a:path>
                <a:path w="320039" h="246380">
                  <a:moveTo>
                    <a:pt x="320040" y="3810"/>
                  </a:moveTo>
                  <a:lnTo>
                    <a:pt x="316229" y="3810"/>
                  </a:lnTo>
                  <a:lnTo>
                    <a:pt x="316229" y="7619"/>
                  </a:lnTo>
                  <a:lnTo>
                    <a:pt x="320040" y="7619"/>
                  </a:lnTo>
                  <a:lnTo>
                    <a:pt x="320040" y="3810"/>
                  </a:lnTo>
                  <a:close/>
                </a:path>
                <a:path w="320039" h="246380">
                  <a:moveTo>
                    <a:pt x="3200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0040" y="1269"/>
                  </a:lnTo>
                  <a:lnTo>
                    <a:pt x="320040" y="0"/>
                  </a:lnTo>
                  <a:close/>
                </a:path>
                <a:path w="320039" h="24638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20039" h="246380">
                  <a:moveTo>
                    <a:pt x="320040" y="8890"/>
                  </a:moveTo>
                  <a:lnTo>
                    <a:pt x="316229" y="8890"/>
                  </a:lnTo>
                  <a:lnTo>
                    <a:pt x="316229" y="15239"/>
                  </a:lnTo>
                  <a:lnTo>
                    <a:pt x="320040" y="15239"/>
                  </a:lnTo>
                  <a:lnTo>
                    <a:pt x="320040" y="8890"/>
                  </a:lnTo>
                  <a:close/>
                </a:path>
                <a:path w="320039" h="246380">
                  <a:moveTo>
                    <a:pt x="3809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15240"/>
                  </a:lnTo>
                  <a:close/>
                </a:path>
                <a:path w="320039" h="246380">
                  <a:moveTo>
                    <a:pt x="320040" y="15240"/>
                  </a:moveTo>
                  <a:lnTo>
                    <a:pt x="316229" y="15240"/>
                  </a:lnTo>
                  <a:lnTo>
                    <a:pt x="316229" y="34289"/>
                  </a:lnTo>
                  <a:lnTo>
                    <a:pt x="320040" y="34289"/>
                  </a:lnTo>
                  <a:lnTo>
                    <a:pt x="320040" y="15240"/>
                  </a:lnTo>
                  <a:close/>
                </a:path>
                <a:path w="320039" h="24638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20039" h="246380">
                  <a:moveTo>
                    <a:pt x="320040" y="34290"/>
                  </a:moveTo>
                  <a:lnTo>
                    <a:pt x="316229" y="34290"/>
                  </a:lnTo>
                  <a:lnTo>
                    <a:pt x="316229" y="40639"/>
                  </a:lnTo>
                  <a:lnTo>
                    <a:pt x="320040" y="40639"/>
                  </a:lnTo>
                  <a:lnTo>
                    <a:pt x="320040" y="34290"/>
                  </a:lnTo>
                  <a:close/>
                </a:path>
                <a:path w="320039" h="246380">
                  <a:moveTo>
                    <a:pt x="3809" y="40640"/>
                  </a:moveTo>
                  <a:lnTo>
                    <a:pt x="0" y="4064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40640"/>
                  </a:lnTo>
                  <a:close/>
                </a:path>
                <a:path w="320039" h="246380">
                  <a:moveTo>
                    <a:pt x="320040" y="40640"/>
                  </a:moveTo>
                  <a:lnTo>
                    <a:pt x="316229" y="40640"/>
                  </a:lnTo>
                  <a:lnTo>
                    <a:pt x="316229" y="69850"/>
                  </a:lnTo>
                  <a:lnTo>
                    <a:pt x="320040" y="69850"/>
                  </a:lnTo>
                  <a:lnTo>
                    <a:pt x="320040" y="40640"/>
                  </a:lnTo>
                  <a:close/>
                </a:path>
                <a:path w="320039" h="246380">
                  <a:moveTo>
                    <a:pt x="3809" y="69850"/>
                  </a:moveTo>
                  <a:lnTo>
                    <a:pt x="0" y="6985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69850"/>
                  </a:lnTo>
                  <a:close/>
                </a:path>
                <a:path w="320039" h="246380">
                  <a:moveTo>
                    <a:pt x="320040" y="69850"/>
                  </a:moveTo>
                  <a:lnTo>
                    <a:pt x="316229" y="69850"/>
                  </a:lnTo>
                  <a:lnTo>
                    <a:pt x="316229" y="85089"/>
                  </a:lnTo>
                  <a:lnTo>
                    <a:pt x="320040" y="85089"/>
                  </a:lnTo>
                  <a:lnTo>
                    <a:pt x="320040" y="69850"/>
                  </a:lnTo>
                  <a:close/>
                </a:path>
                <a:path w="320039" h="246380">
                  <a:moveTo>
                    <a:pt x="3809" y="85090"/>
                  </a:moveTo>
                  <a:lnTo>
                    <a:pt x="0" y="8509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85090"/>
                  </a:lnTo>
                  <a:close/>
                </a:path>
                <a:path w="320039" h="246380">
                  <a:moveTo>
                    <a:pt x="320040" y="85090"/>
                  </a:moveTo>
                  <a:lnTo>
                    <a:pt x="316229" y="85090"/>
                  </a:lnTo>
                  <a:lnTo>
                    <a:pt x="316229" y="142239"/>
                  </a:lnTo>
                  <a:lnTo>
                    <a:pt x="320040" y="142239"/>
                  </a:lnTo>
                  <a:lnTo>
                    <a:pt x="320040" y="85090"/>
                  </a:lnTo>
                  <a:close/>
                </a:path>
                <a:path w="320039" h="246380">
                  <a:moveTo>
                    <a:pt x="3809" y="142240"/>
                  </a:moveTo>
                  <a:lnTo>
                    <a:pt x="0" y="14224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42240"/>
                  </a:lnTo>
                  <a:close/>
                </a:path>
                <a:path w="320039" h="246380">
                  <a:moveTo>
                    <a:pt x="320040" y="142240"/>
                  </a:moveTo>
                  <a:lnTo>
                    <a:pt x="316229" y="142240"/>
                  </a:lnTo>
                  <a:lnTo>
                    <a:pt x="316229" y="152400"/>
                  </a:lnTo>
                  <a:lnTo>
                    <a:pt x="320040" y="152400"/>
                  </a:lnTo>
                  <a:lnTo>
                    <a:pt x="320040" y="142240"/>
                  </a:lnTo>
                  <a:close/>
                </a:path>
                <a:path w="320039" h="246380">
                  <a:moveTo>
                    <a:pt x="3809" y="152400"/>
                  </a:moveTo>
                  <a:lnTo>
                    <a:pt x="0" y="15240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52400"/>
                  </a:lnTo>
                  <a:close/>
                </a:path>
                <a:path w="320039" h="246380">
                  <a:moveTo>
                    <a:pt x="320040" y="152400"/>
                  </a:moveTo>
                  <a:lnTo>
                    <a:pt x="316229" y="152400"/>
                  </a:lnTo>
                  <a:lnTo>
                    <a:pt x="316229" y="173989"/>
                  </a:lnTo>
                  <a:lnTo>
                    <a:pt x="320040" y="173989"/>
                  </a:lnTo>
                  <a:lnTo>
                    <a:pt x="320040" y="152400"/>
                  </a:lnTo>
                  <a:close/>
                </a:path>
                <a:path w="320039" h="246380">
                  <a:moveTo>
                    <a:pt x="3809" y="173990"/>
                  </a:moveTo>
                  <a:lnTo>
                    <a:pt x="0" y="17399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73990"/>
                  </a:lnTo>
                  <a:close/>
                </a:path>
                <a:path w="320039" h="246380">
                  <a:moveTo>
                    <a:pt x="320040" y="173990"/>
                  </a:moveTo>
                  <a:lnTo>
                    <a:pt x="316229" y="173990"/>
                  </a:lnTo>
                  <a:lnTo>
                    <a:pt x="316229" y="186689"/>
                  </a:lnTo>
                  <a:lnTo>
                    <a:pt x="320040" y="186689"/>
                  </a:lnTo>
                  <a:lnTo>
                    <a:pt x="320040" y="173990"/>
                  </a:lnTo>
                  <a:close/>
                </a:path>
                <a:path w="320039" h="246380">
                  <a:moveTo>
                    <a:pt x="3809" y="186690"/>
                  </a:moveTo>
                  <a:lnTo>
                    <a:pt x="0" y="1866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86690"/>
                  </a:lnTo>
                  <a:close/>
                </a:path>
                <a:path w="320039" h="246380">
                  <a:moveTo>
                    <a:pt x="320040" y="186690"/>
                  </a:moveTo>
                  <a:lnTo>
                    <a:pt x="316229" y="186690"/>
                  </a:lnTo>
                  <a:lnTo>
                    <a:pt x="316229" y="205739"/>
                  </a:lnTo>
                  <a:lnTo>
                    <a:pt x="320040" y="205739"/>
                  </a:lnTo>
                  <a:lnTo>
                    <a:pt x="320040" y="186690"/>
                  </a:lnTo>
                  <a:close/>
                </a:path>
                <a:path w="320039" h="246380">
                  <a:moveTo>
                    <a:pt x="380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5740"/>
                  </a:lnTo>
                  <a:close/>
                </a:path>
                <a:path w="320039" h="246380">
                  <a:moveTo>
                    <a:pt x="320040" y="205740"/>
                  </a:moveTo>
                  <a:lnTo>
                    <a:pt x="316229" y="205740"/>
                  </a:lnTo>
                  <a:lnTo>
                    <a:pt x="316229" y="212089"/>
                  </a:lnTo>
                  <a:lnTo>
                    <a:pt x="320040" y="212089"/>
                  </a:lnTo>
                  <a:lnTo>
                    <a:pt x="320040" y="205740"/>
                  </a:lnTo>
                  <a:close/>
                </a:path>
                <a:path w="320039" h="246380">
                  <a:moveTo>
                    <a:pt x="3809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12090"/>
                  </a:lnTo>
                  <a:close/>
                </a:path>
                <a:path w="320039" h="246380">
                  <a:moveTo>
                    <a:pt x="320040" y="212090"/>
                  </a:moveTo>
                  <a:lnTo>
                    <a:pt x="316229" y="212090"/>
                  </a:lnTo>
                  <a:lnTo>
                    <a:pt x="316229" y="231139"/>
                  </a:lnTo>
                  <a:lnTo>
                    <a:pt x="320040" y="231139"/>
                  </a:lnTo>
                  <a:lnTo>
                    <a:pt x="320040" y="212090"/>
                  </a:lnTo>
                  <a:close/>
                </a:path>
                <a:path w="320039" h="24638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20039" h="246380">
                  <a:moveTo>
                    <a:pt x="320040" y="231140"/>
                  </a:moveTo>
                  <a:lnTo>
                    <a:pt x="316229" y="231140"/>
                  </a:lnTo>
                  <a:lnTo>
                    <a:pt x="316229" y="237489"/>
                  </a:lnTo>
                  <a:lnTo>
                    <a:pt x="320040" y="237489"/>
                  </a:lnTo>
                  <a:lnTo>
                    <a:pt x="320040" y="231140"/>
                  </a:lnTo>
                  <a:close/>
                </a:path>
                <a:path w="320039" h="246380">
                  <a:moveTo>
                    <a:pt x="3809" y="237617"/>
                  </a:moveTo>
                  <a:lnTo>
                    <a:pt x="0" y="237617"/>
                  </a:lnTo>
                  <a:lnTo>
                    <a:pt x="0" y="246380"/>
                  </a:lnTo>
                  <a:lnTo>
                    <a:pt x="320040" y="246380"/>
                  </a:lnTo>
                  <a:lnTo>
                    <a:pt x="320040" y="242570"/>
                  </a:lnTo>
                  <a:lnTo>
                    <a:pt x="3809" y="242570"/>
                  </a:lnTo>
                  <a:lnTo>
                    <a:pt x="3809" y="237617"/>
                  </a:lnTo>
                  <a:close/>
                </a:path>
                <a:path w="320039" h="246380">
                  <a:moveTo>
                    <a:pt x="320040" y="237617"/>
                  </a:moveTo>
                  <a:lnTo>
                    <a:pt x="316229" y="237617"/>
                  </a:lnTo>
                  <a:lnTo>
                    <a:pt x="316229" y="242570"/>
                  </a:lnTo>
                  <a:lnTo>
                    <a:pt x="320040" y="242570"/>
                  </a:lnTo>
                  <a:lnTo>
                    <a:pt x="320040" y="237617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569719" y="196850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19" h="238760">
                  <a:moveTo>
                    <a:pt x="2540" y="3937"/>
                  </a:moveTo>
                  <a:lnTo>
                    <a:pt x="0" y="3937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937"/>
                  </a:lnTo>
                  <a:close/>
                </a:path>
                <a:path w="312419" h="238760">
                  <a:moveTo>
                    <a:pt x="312419" y="3937"/>
                  </a:moveTo>
                  <a:lnTo>
                    <a:pt x="308610" y="3937"/>
                  </a:lnTo>
                  <a:lnTo>
                    <a:pt x="308610" y="5079"/>
                  </a:lnTo>
                  <a:lnTo>
                    <a:pt x="312419" y="5079"/>
                  </a:lnTo>
                  <a:lnTo>
                    <a:pt x="312419" y="3937"/>
                  </a:lnTo>
                  <a:close/>
                </a:path>
                <a:path w="312419" h="238760">
                  <a:moveTo>
                    <a:pt x="3124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12419" y="3809"/>
                  </a:lnTo>
                  <a:lnTo>
                    <a:pt x="312419" y="0"/>
                  </a:lnTo>
                  <a:close/>
                </a:path>
                <a:path w="312419" h="238760">
                  <a:moveTo>
                    <a:pt x="254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5080"/>
                  </a:lnTo>
                  <a:close/>
                </a:path>
                <a:path w="312419" h="238760">
                  <a:moveTo>
                    <a:pt x="312419" y="5080"/>
                  </a:moveTo>
                  <a:lnTo>
                    <a:pt x="308610" y="5080"/>
                  </a:lnTo>
                  <a:lnTo>
                    <a:pt x="308610" y="11429"/>
                  </a:lnTo>
                  <a:lnTo>
                    <a:pt x="312419" y="11429"/>
                  </a:lnTo>
                  <a:lnTo>
                    <a:pt x="312419" y="5080"/>
                  </a:lnTo>
                  <a:close/>
                </a:path>
                <a:path w="312419" h="238760">
                  <a:moveTo>
                    <a:pt x="2540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11430"/>
                  </a:lnTo>
                  <a:close/>
                </a:path>
                <a:path w="312419" h="238760">
                  <a:moveTo>
                    <a:pt x="312419" y="11430"/>
                  </a:moveTo>
                  <a:lnTo>
                    <a:pt x="308610" y="11430"/>
                  </a:lnTo>
                  <a:lnTo>
                    <a:pt x="308610" y="30479"/>
                  </a:lnTo>
                  <a:lnTo>
                    <a:pt x="312419" y="30479"/>
                  </a:lnTo>
                  <a:lnTo>
                    <a:pt x="312419" y="11430"/>
                  </a:lnTo>
                  <a:close/>
                </a:path>
                <a:path w="312419" h="238760">
                  <a:moveTo>
                    <a:pt x="254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540" y="36829"/>
                  </a:lnTo>
                  <a:lnTo>
                    <a:pt x="2540" y="30480"/>
                  </a:lnTo>
                  <a:close/>
                </a:path>
                <a:path w="312419" h="238760">
                  <a:moveTo>
                    <a:pt x="312419" y="30480"/>
                  </a:moveTo>
                  <a:lnTo>
                    <a:pt x="308610" y="30480"/>
                  </a:lnTo>
                  <a:lnTo>
                    <a:pt x="308610" y="36829"/>
                  </a:lnTo>
                  <a:lnTo>
                    <a:pt x="312419" y="36829"/>
                  </a:lnTo>
                  <a:lnTo>
                    <a:pt x="312419" y="30480"/>
                  </a:lnTo>
                  <a:close/>
                </a:path>
                <a:path w="312419" h="238760">
                  <a:moveTo>
                    <a:pt x="2540" y="36830"/>
                  </a:moveTo>
                  <a:lnTo>
                    <a:pt x="0" y="36830"/>
                  </a:lnTo>
                  <a:lnTo>
                    <a:pt x="0" y="66039"/>
                  </a:lnTo>
                  <a:lnTo>
                    <a:pt x="2540" y="66039"/>
                  </a:lnTo>
                  <a:lnTo>
                    <a:pt x="2540" y="36830"/>
                  </a:lnTo>
                  <a:close/>
                </a:path>
                <a:path w="312419" h="238760">
                  <a:moveTo>
                    <a:pt x="312419" y="36830"/>
                  </a:moveTo>
                  <a:lnTo>
                    <a:pt x="308610" y="36830"/>
                  </a:lnTo>
                  <a:lnTo>
                    <a:pt x="308610" y="66039"/>
                  </a:lnTo>
                  <a:lnTo>
                    <a:pt x="312419" y="66039"/>
                  </a:lnTo>
                  <a:lnTo>
                    <a:pt x="312419" y="36830"/>
                  </a:lnTo>
                  <a:close/>
                </a:path>
                <a:path w="312419" h="238760">
                  <a:moveTo>
                    <a:pt x="2540" y="66040"/>
                  </a:moveTo>
                  <a:lnTo>
                    <a:pt x="0" y="66040"/>
                  </a:lnTo>
                  <a:lnTo>
                    <a:pt x="0" y="81279"/>
                  </a:lnTo>
                  <a:lnTo>
                    <a:pt x="2540" y="81279"/>
                  </a:lnTo>
                  <a:lnTo>
                    <a:pt x="2540" y="66040"/>
                  </a:lnTo>
                  <a:close/>
                </a:path>
                <a:path w="312419" h="238760">
                  <a:moveTo>
                    <a:pt x="312419" y="66040"/>
                  </a:moveTo>
                  <a:lnTo>
                    <a:pt x="308610" y="66040"/>
                  </a:lnTo>
                  <a:lnTo>
                    <a:pt x="308610" y="81279"/>
                  </a:lnTo>
                  <a:lnTo>
                    <a:pt x="312419" y="81279"/>
                  </a:lnTo>
                  <a:lnTo>
                    <a:pt x="312419" y="66040"/>
                  </a:lnTo>
                  <a:close/>
                </a:path>
                <a:path w="312419" h="238760">
                  <a:moveTo>
                    <a:pt x="2540" y="81280"/>
                  </a:moveTo>
                  <a:lnTo>
                    <a:pt x="0" y="81280"/>
                  </a:lnTo>
                  <a:lnTo>
                    <a:pt x="0" y="138429"/>
                  </a:lnTo>
                  <a:lnTo>
                    <a:pt x="2540" y="138429"/>
                  </a:lnTo>
                  <a:lnTo>
                    <a:pt x="2540" y="81280"/>
                  </a:lnTo>
                  <a:close/>
                </a:path>
                <a:path w="312419" h="238760">
                  <a:moveTo>
                    <a:pt x="312419" y="81280"/>
                  </a:moveTo>
                  <a:lnTo>
                    <a:pt x="308610" y="81280"/>
                  </a:lnTo>
                  <a:lnTo>
                    <a:pt x="308610" y="138429"/>
                  </a:lnTo>
                  <a:lnTo>
                    <a:pt x="312419" y="138429"/>
                  </a:lnTo>
                  <a:lnTo>
                    <a:pt x="312419" y="81280"/>
                  </a:lnTo>
                  <a:close/>
                </a:path>
                <a:path w="312419" h="238760">
                  <a:moveTo>
                    <a:pt x="2540" y="138430"/>
                  </a:moveTo>
                  <a:lnTo>
                    <a:pt x="0" y="138430"/>
                  </a:lnTo>
                  <a:lnTo>
                    <a:pt x="0" y="148589"/>
                  </a:lnTo>
                  <a:lnTo>
                    <a:pt x="2540" y="148589"/>
                  </a:lnTo>
                  <a:lnTo>
                    <a:pt x="2540" y="138430"/>
                  </a:lnTo>
                  <a:close/>
                </a:path>
                <a:path w="312419" h="238760">
                  <a:moveTo>
                    <a:pt x="312419" y="138430"/>
                  </a:moveTo>
                  <a:lnTo>
                    <a:pt x="308610" y="138430"/>
                  </a:lnTo>
                  <a:lnTo>
                    <a:pt x="308610" y="148589"/>
                  </a:lnTo>
                  <a:lnTo>
                    <a:pt x="312419" y="148589"/>
                  </a:lnTo>
                  <a:lnTo>
                    <a:pt x="312419" y="138430"/>
                  </a:lnTo>
                  <a:close/>
                </a:path>
                <a:path w="312419" h="238760">
                  <a:moveTo>
                    <a:pt x="2540" y="148590"/>
                  </a:moveTo>
                  <a:lnTo>
                    <a:pt x="0" y="148590"/>
                  </a:lnTo>
                  <a:lnTo>
                    <a:pt x="0" y="170179"/>
                  </a:lnTo>
                  <a:lnTo>
                    <a:pt x="2540" y="170179"/>
                  </a:lnTo>
                  <a:lnTo>
                    <a:pt x="2540" y="148590"/>
                  </a:lnTo>
                  <a:close/>
                </a:path>
                <a:path w="312419" h="238760">
                  <a:moveTo>
                    <a:pt x="312419" y="148590"/>
                  </a:moveTo>
                  <a:lnTo>
                    <a:pt x="308610" y="148590"/>
                  </a:lnTo>
                  <a:lnTo>
                    <a:pt x="308610" y="170179"/>
                  </a:lnTo>
                  <a:lnTo>
                    <a:pt x="312419" y="170179"/>
                  </a:lnTo>
                  <a:lnTo>
                    <a:pt x="312419" y="148590"/>
                  </a:lnTo>
                  <a:close/>
                </a:path>
                <a:path w="312419" h="238760">
                  <a:moveTo>
                    <a:pt x="2540" y="170180"/>
                  </a:moveTo>
                  <a:lnTo>
                    <a:pt x="0" y="170180"/>
                  </a:lnTo>
                  <a:lnTo>
                    <a:pt x="0" y="182879"/>
                  </a:lnTo>
                  <a:lnTo>
                    <a:pt x="2540" y="182879"/>
                  </a:lnTo>
                  <a:lnTo>
                    <a:pt x="2540" y="170180"/>
                  </a:lnTo>
                  <a:close/>
                </a:path>
                <a:path w="312419" h="238760">
                  <a:moveTo>
                    <a:pt x="312419" y="170180"/>
                  </a:moveTo>
                  <a:lnTo>
                    <a:pt x="308610" y="170180"/>
                  </a:lnTo>
                  <a:lnTo>
                    <a:pt x="308610" y="182879"/>
                  </a:lnTo>
                  <a:lnTo>
                    <a:pt x="312419" y="182879"/>
                  </a:lnTo>
                  <a:lnTo>
                    <a:pt x="312419" y="170180"/>
                  </a:lnTo>
                  <a:close/>
                </a:path>
                <a:path w="312419" h="238760">
                  <a:moveTo>
                    <a:pt x="2540" y="182880"/>
                  </a:moveTo>
                  <a:lnTo>
                    <a:pt x="0" y="182880"/>
                  </a:lnTo>
                  <a:lnTo>
                    <a:pt x="0" y="201929"/>
                  </a:lnTo>
                  <a:lnTo>
                    <a:pt x="2540" y="201929"/>
                  </a:lnTo>
                  <a:lnTo>
                    <a:pt x="2540" y="182880"/>
                  </a:lnTo>
                  <a:close/>
                </a:path>
                <a:path w="312419" h="238760">
                  <a:moveTo>
                    <a:pt x="312419" y="182880"/>
                  </a:moveTo>
                  <a:lnTo>
                    <a:pt x="308610" y="182880"/>
                  </a:lnTo>
                  <a:lnTo>
                    <a:pt x="308610" y="201929"/>
                  </a:lnTo>
                  <a:lnTo>
                    <a:pt x="312419" y="201929"/>
                  </a:lnTo>
                  <a:lnTo>
                    <a:pt x="312419" y="182880"/>
                  </a:lnTo>
                  <a:close/>
                </a:path>
                <a:path w="312419" h="238760">
                  <a:moveTo>
                    <a:pt x="254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540" y="208279"/>
                  </a:lnTo>
                  <a:lnTo>
                    <a:pt x="2540" y="201930"/>
                  </a:lnTo>
                  <a:close/>
                </a:path>
                <a:path w="312419" h="238760">
                  <a:moveTo>
                    <a:pt x="312419" y="201930"/>
                  </a:moveTo>
                  <a:lnTo>
                    <a:pt x="308610" y="201930"/>
                  </a:lnTo>
                  <a:lnTo>
                    <a:pt x="308610" y="208279"/>
                  </a:lnTo>
                  <a:lnTo>
                    <a:pt x="312419" y="208279"/>
                  </a:lnTo>
                  <a:lnTo>
                    <a:pt x="312419" y="201930"/>
                  </a:lnTo>
                  <a:close/>
                </a:path>
                <a:path w="312419" h="238760">
                  <a:moveTo>
                    <a:pt x="2540" y="208280"/>
                  </a:moveTo>
                  <a:lnTo>
                    <a:pt x="0" y="208280"/>
                  </a:lnTo>
                  <a:lnTo>
                    <a:pt x="0" y="227329"/>
                  </a:lnTo>
                  <a:lnTo>
                    <a:pt x="2540" y="227329"/>
                  </a:lnTo>
                  <a:lnTo>
                    <a:pt x="2540" y="208280"/>
                  </a:lnTo>
                  <a:close/>
                </a:path>
                <a:path w="312419" h="238760">
                  <a:moveTo>
                    <a:pt x="312419" y="208280"/>
                  </a:moveTo>
                  <a:lnTo>
                    <a:pt x="308610" y="208280"/>
                  </a:lnTo>
                  <a:lnTo>
                    <a:pt x="308610" y="227329"/>
                  </a:lnTo>
                  <a:lnTo>
                    <a:pt x="312419" y="227329"/>
                  </a:lnTo>
                  <a:lnTo>
                    <a:pt x="312419" y="208280"/>
                  </a:lnTo>
                  <a:close/>
                </a:path>
                <a:path w="312419" h="238760">
                  <a:moveTo>
                    <a:pt x="254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540" y="233679"/>
                  </a:lnTo>
                  <a:lnTo>
                    <a:pt x="2540" y="227330"/>
                  </a:lnTo>
                  <a:close/>
                </a:path>
                <a:path w="312419" h="238760">
                  <a:moveTo>
                    <a:pt x="312419" y="227330"/>
                  </a:moveTo>
                  <a:lnTo>
                    <a:pt x="308610" y="227330"/>
                  </a:lnTo>
                  <a:lnTo>
                    <a:pt x="308610" y="233679"/>
                  </a:lnTo>
                  <a:lnTo>
                    <a:pt x="312419" y="233679"/>
                  </a:lnTo>
                  <a:lnTo>
                    <a:pt x="312419" y="227330"/>
                  </a:lnTo>
                  <a:close/>
                </a:path>
                <a:path w="312419" h="238760">
                  <a:moveTo>
                    <a:pt x="2540" y="233807"/>
                  </a:moveTo>
                  <a:lnTo>
                    <a:pt x="0" y="233807"/>
                  </a:lnTo>
                  <a:lnTo>
                    <a:pt x="0" y="238760"/>
                  </a:lnTo>
                  <a:lnTo>
                    <a:pt x="312419" y="238760"/>
                  </a:lnTo>
                  <a:lnTo>
                    <a:pt x="312419" y="236220"/>
                  </a:lnTo>
                  <a:lnTo>
                    <a:pt x="2540" y="236220"/>
                  </a:lnTo>
                  <a:lnTo>
                    <a:pt x="2540" y="233807"/>
                  </a:lnTo>
                  <a:close/>
                </a:path>
                <a:path w="312419" h="238760">
                  <a:moveTo>
                    <a:pt x="312419" y="233807"/>
                  </a:moveTo>
                  <a:lnTo>
                    <a:pt x="308610" y="233807"/>
                  </a:lnTo>
                  <a:lnTo>
                    <a:pt x="308610" y="236220"/>
                  </a:lnTo>
                  <a:lnTo>
                    <a:pt x="312419" y="236220"/>
                  </a:lnTo>
                  <a:lnTo>
                    <a:pt x="312419" y="233807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572260" y="1972437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10">
                  <a:moveTo>
                    <a:pt x="306070" y="0"/>
                  </a:moveTo>
                  <a:lnTo>
                    <a:pt x="0" y="0"/>
                  </a:lnTo>
                  <a:lnTo>
                    <a:pt x="0" y="1142"/>
                  </a:lnTo>
                  <a:lnTo>
                    <a:pt x="306070" y="1142"/>
                  </a:lnTo>
                  <a:lnTo>
                    <a:pt x="306070" y="0"/>
                  </a:lnTo>
                  <a:close/>
                </a:path>
                <a:path w="306069" h="232410">
                  <a:moveTo>
                    <a:pt x="306070" y="1143"/>
                  </a:moveTo>
                  <a:lnTo>
                    <a:pt x="0" y="1143"/>
                  </a:lnTo>
                  <a:lnTo>
                    <a:pt x="0" y="7492"/>
                  </a:lnTo>
                  <a:lnTo>
                    <a:pt x="3809" y="7492"/>
                  </a:lnTo>
                  <a:lnTo>
                    <a:pt x="3809" y="3683"/>
                  </a:lnTo>
                  <a:lnTo>
                    <a:pt x="306070" y="3683"/>
                  </a:lnTo>
                  <a:lnTo>
                    <a:pt x="306070" y="1143"/>
                  </a:lnTo>
                  <a:close/>
                </a:path>
                <a:path w="306069" h="232410">
                  <a:moveTo>
                    <a:pt x="306070" y="3683"/>
                  </a:moveTo>
                  <a:lnTo>
                    <a:pt x="302259" y="3683"/>
                  </a:lnTo>
                  <a:lnTo>
                    <a:pt x="302259" y="7492"/>
                  </a:lnTo>
                  <a:lnTo>
                    <a:pt x="306070" y="7492"/>
                  </a:lnTo>
                  <a:lnTo>
                    <a:pt x="306070" y="3683"/>
                  </a:lnTo>
                  <a:close/>
                </a:path>
                <a:path w="306069" h="232410">
                  <a:moveTo>
                    <a:pt x="3809" y="7493"/>
                  </a:moveTo>
                  <a:lnTo>
                    <a:pt x="0" y="7493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7493"/>
                  </a:lnTo>
                  <a:close/>
                </a:path>
                <a:path w="306069" h="232410">
                  <a:moveTo>
                    <a:pt x="306070" y="7493"/>
                  </a:moveTo>
                  <a:lnTo>
                    <a:pt x="302259" y="7493"/>
                  </a:lnTo>
                  <a:lnTo>
                    <a:pt x="302259" y="26542"/>
                  </a:lnTo>
                  <a:lnTo>
                    <a:pt x="306070" y="26542"/>
                  </a:lnTo>
                  <a:lnTo>
                    <a:pt x="306070" y="7493"/>
                  </a:lnTo>
                  <a:close/>
                </a:path>
                <a:path w="306069" h="232410">
                  <a:moveTo>
                    <a:pt x="3809" y="26543"/>
                  </a:moveTo>
                  <a:lnTo>
                    <a:pt x="0" y="26543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26543"/>
                  </a:lnTo>
                  <a:close/>
                </a:path>
                <a:path w="306069" h="232410">
                  <a:moveTo>
                    <a:pt x="306070" y="26543"/>
                  </a:moveTo>
                  <a:lnTo>
                    <a:pt x="302259" y="26543"/>
                  </a:lnTo>
                  <a:lnTo>
                    <a:pt x="302259" y="32892"/>
                  </a:lnTo>
                  <a:lnTo>
                    <a:pt x="306070" y="32892"/>
                  </a:lnTo>
                  <a:lnTo>
                    <a:pt x="306070" y="26543"/>
                  </a:lnTo>
                  <a:close/>
                </a:path>
                <a:path w="306069" h="232410">
                  <a:moveTo>
                    <a:pt x="3809" y="32893"/>
                  </a:moveTo>
                  <a:lnTo>
                    <a:pt x="0" y="32893"/>
                  </a:lnTo>
                  <a:lnTo>
                    <a:pt x="0" y="62102"/>
                  </a:lnTo>
                  <a:lnTo>
                    <a:pt x="3809" y="62102"/>
                  </a:lnTo>
                  <a:lnTo>
                    <a:pt x="3809" y="32893"/>
                  </a:lnTo>
                  <a:close/>
                </a:path>
                <a:path w="306069" h="232410">
                  <a:moveTo>
                    <a:pt x="306070" y="32893"/>
                  </a:moveTo>
                  <a:lnTo>
                    <a:pt x="302259" y="32893"/>
                  </a:lnTo>
                  <a:lnTo>
                    <a:pt x="302259" y="62102"/>
                  </a:lnTo>
                  <a:lnTo>
                    <a:pt x="306070" y="62102"/>
                  </a:lnTo>
                  <a:lnTo>
                    <a:pt x="306070" y="32893"/>
                  </a:lnTo>
                  <a:close/>
                </a:path>
                <a:path w="306069" h="232410">
                  <a:moveTo>
                    <a:pt x="3809" y="62103"/>
                  </a:moveTo>
                  <a:lnTo>
                    <a:pt x="0" y="62103"/>
                  </a:lnTo>
                  <a:lnTo>
                    <a:pt x="0" y="77342"/>
                  </a:lnTo>
                  <a:lnTo>
                    <a:pt x="3809" y="77342"/>
                  </a:lnTo>
                  <a:lnTo>
                    <a:pt x="3809" y="62103"/>
                  </a:lnTo>
                  <a:close/>
                </a:path>
                <a:path w="306069" h="232410">
                  <a:moveTo>
                    <a:pt x="306070" y="62103"/>
                  </a:moveTo>
                  <a:lnTo>
                    <a:pt x="302259" y="62103"/>
                  </a:lnTo>
                  <a:lnTo>
                    <a:pt x="302259" y="77342"/>
                  </a:lnTo>
                  <a:lnTo>
                    <a:pt x="306070" y="77342"/>
                  </a:lnTo>
                  <a:lnTo>
                    <a:pt x="306070" y="62103"/>
                  </a:lnTo>
                  <a:close/>
                </a:path>
                <a:path w="306069" h="232410">
                  <a:moveTo>
                    <a:pt x="3809" y="77343"/>
                  </a:moveTo>
                  <a:lnTo>
                    <a:pt x="0" y="77343"/>
                  </a:lnTo>
                  <a:lnTo>
                    <a:pt x="0" y="134492"/>
                  </a:lnTo>
                  <a:lnTo>
                    <a:pt x="3809" y="134492"/>
                  </a:lnTo>
                  <a:lnTo>
                    <a:pt x="3809" y="77343"/>
                  </a:lnTo>
                  <a:close/>
                </a:path>
                <a:path w="306069" h="232410">
                  <a:moveTo>
                    <a:pt x="306070" y="77343"/>
                  </a:moveTo>
                  <a:lnTo>
                    <a:pt x="302259" y="77343"/>
                  </a:lnTo>
                  <a:lnTo>
                    <a:pt x="302259" y="134492"/>
                  </a:lnTo>
                  <a:lnTo>
                    <a:pt x="306070" y="134492"/>
                  </a:lnTo>
                  <a:lnTo>
                    <a:pt x="306070" y="77343"/>
                  </a:lnTo>
                  <a:close/>
                </a:path>
                <a:path w="306069" h="232410">
                  <a:moveTo>
                    <a:pt x="3809" y="134493"/>
                  </a:moveTo>
                  <a:lnTo>
                    <a:pt x="0" y="134493"/>
                  </a:lnTo>
                  <a:lnTo>
                    <a:pt x="0" y="144652"/>
                  </a:lnTo>
                  <a:lnTo>
                    <a:pt x="3809" y="144652"/>
                  </a:lnTo>
                  <a:lnTo>
                    <a:pt x="3809" y="134493"/>
                  </a:lnTo>
                  <a:close/>
                </a:path>
                <a:path w="306069" h="232410">
                  <a:moveTo>
                    <a:pt x="306070" y="134493"/>
                  </a:moveTo>
                  <a:lnTo>
                    <a:pt x="302259" y="134493"/>
                  </a:lnTo>
                  <a:lnTo>
                    <a:pt x="302259" y="144652"/>
                  </a:lnTo>
                  <a:lnTo>
                    <a:pt x="306070" y="144652"/>
                  </a:lnTo>
                  <a:lnTo>
                    <a:pt x="306070" y="134493"/>
                  </a:lnTo>
                  <a:close/>
                </a:path>
                <a:path w="306069" h="232410">
                  <a:moveTo>
                    <a:pt x="3809" y="144653"/>
                  </a:moveTo>
                  <a:lnTo>
                    <a:pt x="0" y="144653"/>
                  </a:lnTo>
                  <a:lnTo>
                    <a:pt x="0" y="166242"/>
                  </a:lnTo>
                  <a:lnTo>
                    <a:pt x="3809" y="166242"/>
                  </a:lnTo>
                  <a:lnTo>
                    <a:pt x="3809" y="144653"/>
                  </a:lnTo>
                  <a:close/>
                </a:path>
                <a:path w="306069" h="232410">
                  <a:moveTo>
                    <a:pt x="306070" y="144653"/>
                  </a:moveTo>
                  <a:lnTo>
                    <a:pt x="302259" y="144653"/>
                  </a:lnTo>
                  <a:lnTo>
                    <a:pt x="302259" y="166242"/>
                  </a:lnTo>
                  <a:lnTo>
                    <a:pt x="306070" y="166242"/>
                  </a:lnTo>
                  <a:lnTo>
                    <a:pt x="306070" y="144653"/>
                  </a:lnTo>
                  <a:close/>
                </a:path>
                <a:path w="306069" h="232410">
                  <a:moveTo>
                    <a:pt x="3809" y="166243"/>
                  </a:moveTo>
                  <a:lnTo>
                    <a:pt x="0" y="166243"/>
                  </a:lnTo>
                  <a:lnTo>
                    <a:pt x="0" y="178942"/>
                  </a:lnTo>
                  <a:lnTo>
                    <a:pt x="3809" y="178942"/>
                  </a:lnTo>
                  <a:lnTo>
                    <a:pt x="3809" y="166243"/>
                  </a:lnTo>
                  <a:close/>
                </a:path>
                <a:path w="306069" h="232410">
                  <a:moveTo>
                    <a:pt x="306070" y="166243"/>
                  </a:moveTo>
                  <a:lnTo>
                    <a:pt x="302259" y="166243"/>
                  </a:lnTo>
                  <a:lnTo>
                    <a:pt x="302259" y="178942"/>
                  </a:lnTo>
                  <a:lnTo>
                    <a:pt x="306070" y="178942"/>
                  </a:lnTo>
                  <a:lnTo>
                    <a:pt x="306070" y="166243"/>
                  </a:lnTo>
                  <a:close/>
                </a:path>
                <a:path w="306069" h="232410">
                  <a:moveTo>
                    <a:pt x="3809" y="178943"/>
                  </a:moveTo>
                  <a:lnTo>
                    <a:pt x="0" y="178943"/>
                  </a:lnTo>
                  <a:lnTo>
                    <a:pt x="0" y="197992"/>
                  </a:lnTo>
                  <a:lnTo>
                    <a:pt x="3809" y="197992"/>
                  </a:lnTo>
                  <a:lnTo>
                    <a:pt x="3809" y="178943"/>
                  </a:lnTo>
                  <a:close/>
                </a:path>
                <a:path w="306069" h="232410">
                  <a:moveTo>
                    <a:pt x="306070" y="178943"/>
                  </a:moveTo>
                  <a:lnTo>
                    <a:pt x="302259" y="178943"/>
                  </a:lnTo>
                  <a:lnTo>
                    <a:pt x="302259" y="197992"/>
                  </a:lnTo>
                  <a:lnTo>
                    <a:pt x="306070" y="197992"/>
                  </a:lnTo>
                  <a:lnTo>
                    <a:pt x="306070" y="178943"/>
                  </a:lnTo>
                  <a:close/>
                </a:path>
                <a:path w="306069" h="232410">
                  <a:moveTo>
                    <a:pt x="3809" y="197993"/>
                  </a:moveTo>
                  <a:lnTo>
                    <a:pt x="0" y="197993"/>
                  </a:lnTo>
                  <a:lnTo>
                    <a:pt x="0" y="204342"/>
                  </a:lnTo>
                  <a:lnTo>
                    <a:pt x="3809" y="204342"/>
                  </a:lnTo>
                  <a:lnTo>
                    <a:pt x="3809" y="197993"/>
                  </a:lnTo>
                  <a:close/>
                </a:path>
                <a:path w="306069" h="232410">
                  <a:moveTo>
                    <a:pt x="306070" y="197993"/>
                  </a:moveTo>
                  <a:lnTo>
                    <a:pt x="302259" y="197993"/>
                  </a:lnTo>
                  <a:lnTo>
                    <a:pt x="302259" y="204342"/>
                  </a:lnTo>
                  <a:lnTo>
                    <a:pt x="306070" y="204342"/>
                  </a:lnTo>
                  <a:lnTo>
                    <a:pt x="306070" y="197993"/>
                  </a:lnTo>
                  <a:close/>
                </a:path>
                <a:path w="306069" h="232410">
                  <a:moveTo>
                    <a:pt x="3809" y="204343"/>
                  </a:moveTo>
                  <a:lnTo>
                    <a:pt x="0" y="204343"/>
                  </a:lnTo>
                  <a:lnTo>
                    <a:pt x="0" y="223392"/>
                  </a:lnTo>
                  <a:lnTo>
                    <a:pt x="3809" y="223392"/>
                  </a:lnTo>
                  <a:lnTo>
                    <a:pt x="3809" y="204343"/>
                  </a:lnTo>
                  <a:close/>
                </a:path>
                <a:path w="306069" h="232410">
                  <a:moveTo>
                    <a:pt x="306070" y="204343"/>
                  </a:moveTo>
                  <a:lnTo>
                    <a:pt x="302259" y="204343"/>
                  </a:lnTo>
                  <a:lnTo>
                    <a:pt x="302259" y="223392"/>
                  </a:lnTo>
                  <a:lnTo>
                    <a:pt x="306070" y="223392"/>
                  </a:lnTo>
                  <a:lnTo>
                    <a:pt x="306070" y="204343"/>
                  </a:lnTo>
                  <a:close/>
                </a:path>
                <a:path w="306069" h="232410">
                  <a:moveTo>
                    <a:pt x="3809" y="223393"/>
                  </a:moveTo>
                  <a:lnTo>
                    <a:pt x="0" y="223393"/>
                  </a:lnTo>
                  <a:lnTo>
                    <a:pt x="0" y="229742"/>
                  </a:lnTo>
                  <a:lnTo>
                    <a:pt x="306070" y="229742"/>
                  </a:lnTo>
                  <a:lnTo>
                    <a:pt x="306070" y="228473"/>
                  </a:lnTo>
                  <a:lnTo>
                    <a:pt x="3809" y="228473"/>
                  </a:lnTo>
                  <a:lnTo>
                    <a:pt x="3809" y="223393"/>
                  </a:lnTo>
                  <a:close/>
                </a:path>
                <a:path w="306069" h="232410">
                  <a:moveTo>
                    <a:pt x="306070" y="223393"/>
                  </a:moveTo>
                  <a:lnTo>
                    <a:pt x="302259" y="223393"/>
                  </a:lnTo>
                  <a:lnTo>
                    <a:pt x="302259" y="228473"/>
                  </a:lnTo>
                  <a:lnTo>
                    <a:pt x="306070" y="228473"/>
                  </a:lnTo>
                  <a:lnTo>
                    <a:pt x="306070" y="223393"/>
                  </a:lnTo>
                  <a:close/>
                </a:path>
                <a:path w="306069" h="232410">
                  <a:moveTo>
                    <a:pt x="306070" y="229870"/>
                  </a:moveTo>
                  <a:lnTo>
                    <a:pt x="0" y="229870"/>
                  </a:lnTo>
                  <a:lnTo>
                    <a:pt x="0" y="232283"/>
                  </a:lnTo>
                  <a:lnTo>
                    <a:pt x="306070" y="232283"/>
                  </a:lnTo>
                  <a:lnTo>
                    <a:pt x="306070" y="22987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576069" y="197612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98450" y="2539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2539"/>
                  </a:moveTo>
                  <a:lnTo>
                    <a:pt x="294640" y="2539"/>
                  </a:lnTo>
                  <a:lnTo>
                    <a:pt x="294640" y="3809"/>
                  </a:lnTo>
                  <a:lnTo>
                    <a:pt x="298450" y="3809"/>
                  </a:lnTo>
                  <a:lnTo>
                    <a:pt x="298450" y="2539"/>
                  </a:lnTo>
                  <a:close/>
                </a:path>
                <a:path w="298450" h="224789">
                  <a:moveTo>
                    <a:pt x="3810" y="3810"/>
                  </a:moveTo>
                  <a:lnTo>
                    <a:pt x="0" y="381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381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22859"/>
                  </a:lnTo>
                  <a:lnTo>
                    <a:pt x="298450" y="22859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1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860"/>
                  </a:lnTo>
                  <a:close/>
                </a:path>
                <a:path w="298450" h="224789">
                  <a:moveTo>
                    <a:pt x="298450" y="22860"/>
                  </a:moveTo>
                  <a:lnTo>
                    <a:pt x="294640" y="22860"/>
                  </a:lnTo>
                  <a:lnTo>
                    <a:pt x="294640" y="29209"/>
                  </a:lnTo>
                  <a:lnTo>
                    <a:pt x="298450" y="29209"/>
                  </a:lnTo>
                  <a:lnTo>
                    <a:pt x="298450" y="22860"/>
                  </a:lnTo>
                  <a:close/>
                </a:path>
                <a:path w="298450" h="224789">
                  <a:moveTo>
                    <a:pt x="3810" y="29210"/>
                  </a:moveTo>
                  <a:lnTo>
                    <a:pt x="0" y="2921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29210"/>
                  </a:lnTo>
                  <a:close/>
                </a:path>
                <a:path w="298450" h="224789">
                  <a:moveTo>
                    <a:pt x="298450" y="29210"/>
                  </a:moveTo>
                  <a:lnTo>
                    <a:pt x="294640" y="29210"/>
                  </a:lnTo>
                  <a:lnTo>
                    <a:pt x="294640" y="58419"/>
                  </a:lnTo>
                  <a:lnTo>
                    <a:pt x="298450" y="58419"/>
                  </a:lnTo>
                  <a:lnTo>
                    <a:pt x="298450" y="29210"/>
                  </a:lnTo>
                  <a:close/>
                </a:path>
                <a:path w="298450" h="224789">
                  <a:moveTo>
                    <a:pt x="3810" y="58420"/>
                  </a:moveTo>
                  <a:lnTo>
                    <a:pt x="0" y="5842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8420"/>
                  </a:lnTo>
                  <a:close/>
                </a:path>
                <a:path w="298450" h="224789">
                  <a:moveTo>
                    <a:pt x="298450" y="58420"/>
                  </a:moveTo>
                  <a:lnTo>
                    <a:pt x="294640" y="58420"/>
                  </a:lnTo>
                  <a:lnTo>
                    <a:pt x="294640" y="73659"/>
                  </a:lnTo>
                  <a:lnTo>
                    <a:pt x="298450" y="73659"/>
                  </a:lnTo>
                  <a:lnTo>
                    <a:pt x="298450" y="58420"/>
                  </a:lnTo>
                  <a:close/>
                </a:path>
                <a:path w="298450" h="224789">
                  <a:moveTo>
                    <a:pt x="3810" y="73660"/>
                  </a:moveTo>
                  <a:lnTo>
                    <a:pt x="0" y="73660"/>
                  </a:lnTo>
                  <a:lnTo>
                    <a:pt x="0" y="130809"/>
                  </a:lnTo>
                  <a:lnTo>
                    <a:pt x="3810" y="130809"/>
                  </a:lnTo>
                  <a:lnTo>
                    <a:pt x="3810" y="73660"/>
                  </a:lnTo>
                  <a:close/>
                </a:path>
                <a:path w="298450" h="224789">
                  <a:moveTo>
                    <a:pt x="298450" y="73660"/>
                  </a:moveTo>
                  <a:lnTo>
                    <a:pt x="294640" y="73660"/>
                  </a:lnTo>
                  <a:lnTo>
                    <a:pt x="294640" y="130809"/>
                  </a:lnTo>
                  <a:lnTo>
                    <a:pt x="298450" y="130809"/>
                  </a:lnTo>
                  <a:lnTo>
                    <a:pt x="298450" y="73660"/>
                  </a:lnTo>
                  <a:close/>
                </a:path>
                <a:path w="298450" h="224789">
                  <a:moveTo>
                    <a:pt x="3810" y="130810"/>
                  </a:moveTo>
                  <a:lnTo>
                    <a:pt x="0" y="13081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130810"/>
                  </a:lnTo>
                  <a:close/>
                </a:path>
                <a:path w="298450" h="224789">
                  <a:moveTo>
                    <a:pt x="298450" y="130810"/>
                  </a:moveTo>
                  <a:lnTo>
                    <a:pt x="294640" y="130810"/>
                  </a:lnTo>
                  <a:lnTo>
                    <a:pt x="294640" y="140969"/>
                  </a:lnTo>
                  <a:lnTo>
                    <a:pt x="298450" y="140969"/>
                  </a:lnTo>
                  <a:lnTo>
                    <a:pt x="298450" y="130810"/>
                  </a:lnTo>
                  <a:close/>
                </a:path>
                <a:path w="298450" h="224789">
                  <a:moveTo>
                    <a:pt x="3810" y="140970"/>
                  </a:moveTo>
                  <a:lnTo>
                    <a:pt x="0" y="14097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140970"/>
                  </a:lnTo>
                  <a:close/>
                </a:path>
                <a:path w="298450" h="224789">
                  <a:moveTo>
                    <a:pt x="298450" y="140970"/>
                  </a:moveTo>
                  <a:lnTo>
                    <a:pt x="294640" y="140970"/>
                  </a:lnTo>
                  <a:lnTo>
                    <a:pt x="294640" y="162559"/>
                  </a:lnTo>
                  <a:lnTo>
                    <a:pt x="298450" y="162559"/>
                  </a:lnTo>
                  <a:lnTo>
                    <a:pt x="298450" y="140970"/>
                  </a:lnTo>
                  <a:close/>
                </a:path>
                <a:path w="298450" h="224789">
                  <a:moveTo>
                    <a:pt x="3810" y="162560"/>
                  </a:moveTo>
                  <a:lnTo>
                    <a:pt x="0" y="162560"/>
                  </a:lnTo>
                  <a:lnTo>
                    <a:pt x="0" y="175259"/>
                  </a:lnTo>
                  <a:lnTo>
                    <a:pt x="3810" y="175259"/>
                  </a:lnTo>
                  <a:lnTo>
                    <a:pt x="3810" y="162560"/>
                  </a:lnTo>
                  <a:close/>
                </a:path>
                <a:path w="298450" h="224789">
                  <a:moveTo>
                    <a:pt x="298450" y="162560"/>
                  </a:moveTo>
                  <a:lnTo>
                    <a:pt x="294640" y="162560"/>
                  </a:lnTo>
                  <a:lnTo>
                    <a:pt x="294640" y="175259"/>
                  </a:lnTo>
                  <a:lnTo>
                    <a:pt x="298450" y="175259"/>
                  </a:lnTo>
                  <a:lnTo>
                    <a:pt x="298450" y="162560"/>
                  </a:lnTo>
                  <a:close/>
                </a:path>
                <a:path w="298450" h="224789">
                  <a:moveTo>
                    <a:pt x="3810" y="175260"/>
                  </a:moveTo>
                  <a:lnTo>
                    <a:pt x="0" y="175260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75260"/>
                  </a:lnTo>
                  <a:close/>
                </a:path>
                <a:path w="298450" h="224789">
                  <a:moveTo>
                    <a:pt x="298450" y="175260"/>
                  </a:moveTo>
                  <a:lnTo>
                    <a:pt x="294640" y="175260"/>
                  </a:lnTo>
                  <a:lnTo>
                    <a:pt x="294640" y="194309"/>
                  </a:lnTo>
                  <a:lnTo>
                    <a:pt x="298450" y="194309"/>
                  </a:lnTo>
                  <a:lnTo>
                    <a:pt x="298450" y="175260"/>
                  </a:lnTo>
                  <a:close/>
                </a:path>
                <a:path w="298450" h="224789">
                  <a:moveTo>
                    <a:pt x="381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94310"/>
                  </a:lnTo>
                  <a:close/>
                </a:path>
                <a:path w="298450" h="224789">
                  <a:moveTo>
                    <a:pt x="298450" y="194310"/>
                  </a:moveTo>
                  <a:lnTo>
                    <a:pt x="294640" y="194310"/>
                  </a:lnTo>
                  <a:lnTo>
                    <a:pt x="294640" y="200659"/>
                  </a:lnTo>
                  <a:lnTo>
                    <a:pt x="298450" y="200659"/>
                  </a:lnTo>
                  <a:lnTo>
                    <a:pt x="298450" y="194310"/>
                  </a:lnTo>
                  <a:close/>
                </a:path>
                <a:path w="298450" h="224789">
                  <a:moveTo>
                    <a:pt x="3810" y="200660"/>
                  </a:moveTo>
                  <a:lnTo>
                    <a:pt x="0" y="20066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00660"/>
                  </a:lnTo>
                  <a:close/>
                </a:path>
                <a:path w="298450" h="224789">
                  <a:moveTo>
                    <a:pt x="298450" y="200660"/>
                  </a:moveTo>
                  <a:lnTo>
                    <a:pt x="294640" y="200660"/>
                  </a:lnTo>
                  <a:lnTo>
                    <a:pt x="294640" y="219709"/>
                  </a:lnTo>
                  <a:lnTo>
                    <a:pt x="298450" y="219709"/>
                  </a:lnTo>
                  <a:lnTo>
                    <a:pt x="298450" y="200660"/>
                  </a:lnTo>
                  <a:close/>
                </a:path>
                <a:path w="298450" h="224789">
                  <a:moveTo>
                    <a:pt x="3810" y="219710"/>
                  </a:moveTo>
                  <a:lnTo>
                    <a:pt x="0" y="21971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0979"/>
                  </a:lnTo>
                  <a:lnTo>
                    <a:pt x="3810" y="220979"/>
                  </a:lnTo>
                  <a:lnTo>
                    <a:pt x="3810" y="219710"/>
                  </a:lnTo>
                  <a:close/>
                </a:path>
                <a:path w="298450" h="224789">
                  <a:moveTo>
                    <a:pt x="298450" y="219710"/>
                  </a:moveTo>
                  <a:lnTo>
                    <a:pt x="294640" y="219710"/>
                  </a:lnTo>
                  <a:lnTo>
                    <a:pt x="294640" y="220979"/>
                  </a:lnTo>
                  <a:lnTo>
                    <a:pt x="298450" y="220979"/>
                  </a:lnTo>
                  <a:lnTo>
                    <a:pt x="298450" y="21971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579879" y="1978660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90830" y="1269"/>
                  </a:lnTo>
                  <a:lnTo>
                    <a:pt x="290830" y="0"/>
                  </a:lnTo>
                  <a:close/>
                </a:path>
                <a:path w="290830" h="218439">
                  <a:moveTo>
                    <a:pt x="290830" y="1270"/>
                  </a:moveTo>
                  <a:lnTo>
                    <a:pt x="0" y="127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3810"/>
                  </a:lnTo>
                  <a:lnTo>
                    <a:pt x="290830" y="3810"/>
                  </a:lnTo>
                  <a:lnTo>
                    <a:pt x="290830" y="1270"/>
                  </a:lnTo>
                  <a:close/>
                </a:path>
                <a:path w="290830" h="218439">
                  <a:moveTo>
                    <a:pt x="290830" y="3810"/>
                  </a:moveTo>
                  <a:lnTo>
                    <a:pt x="288289" y="3810"/>
                  </a:lnTo>
                  <a:lnTo>
                    <a:pt x="288289" y="20319"/>
                  </a:lnTo>
                  <a:lnTo>
                    <a:pt x="290830" y="20319"/>
                  </a:lnTo>
                  <a:lnTo>
                    <a:pt x="290830" y="3810"/>
                  </a:lnTo>
                  <a:close/>
                </a:path>
                <a:path w="290830" h="218439">
                  <a:moveTo>
                    <a:pt x="380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20"/>
                  </a:lnTo>
                  <a:close/>
                </a:path>
                <a:path w="290830" h="218439">
                  <a:moveTo>
                    <a:pt x="290830" y="20320"/>
                  </a:moveTo>
                  <a:lnTo>
                    <a:pt x="288289" y="20320"/>
                  </a:lnTo>
                  <a:lnTo>
                    <a:pt x="288289" y="26669"/>
                  </a:lnTo>
                  <a:lnTo>
                    <a:pt x="290830" y="26669"/>
                  </a:lnTo>
                  <a:lnTo>
                    <a:pt x="290830" y="20320"/>
                  </a:lnTo>
                  <a:close/>
                </a:path>
                <a:path w="290830" h="218439">
                  <a:moveTo>
                    <a:pt x="3809" y="26670"/>
                  </a:moveTo>
                  <a:lnTo>
                    <a:pt x="0" y="2667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26670"/>
                  </a:lnTo>
                  <a:close/>
                </a:path>
                <a:path w="290830" h="218439">
                  <a:moveTo>
                    <a:pt x="290830" y="26670"/>
                  </a:moveTo>
                  <a:lnTo>
                    <a:pt x="288289" y="26670"/>
                  </a:lnTo>
                  <a:lnTo>
                    <a:pt x="288289" y="55879"/>
                  </a:lnTo>
                  <a:lnTo>
                    <a:pt x="290830" y="55879"/>
                  </a:lnTo>
                  <a:lnTo>
                    <a:pt x="290830" y="26670"/>
                  </a:lnTo>
                  <a:close/>
                </a:path>
                <a:path w="290830" h="218439">
                  <a:moveTo>
                    <a:pt x="3809" y="55880"/>
                  </a:moveTo>
                  <a:lnTo>
                    <a:pt x="0" y="5588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55880"/>
                  </a:lnTo>
                  <a:close/>
                </a:path>
                <a:path w="290830" h="218439">
                  <a:moveTo>
                    <a:pt x="290830" y="55880"/>
                  </a:moveTo>
                  <a:lnTo>
                    <a:pt x="288289" y="55880"/>
                  </a:lnTo>
                  <a:lnTo>
                    <a:pt x="288289" y="71119"/>
                  </a:lnTo>
                  <a:lnTo>
                    <a:pt x="290830" y="71119"/>
                  </a:lnTo>
                  <a:lnTo>
                    <a:pt x="290830" y="55880"/>
                  </a:lnTo>
                  <a:close/>
                </a:path>
                <a:path w="290830" h="218439">
                  <a:moveTo>
                    <a:pt x="3809" y="71120"/>
                  </a:moveTo>
                  <a:lnTo>
                    <a:pt x="0" y="7112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71120"/>
                  </a:lnTo>
                  <a:close/>
                </a:path>
                <a:path w="290830" h="218439">
                  <a:moveTo>
                    <a:pt x="290830" y="71120"/>
                  </a:moveTo>
                  <a:lnTo>
                    <a:pt x="288289" y="71120"/>
                  </a:lnTo>
                  <a:lnTo>
                    <a:pt x="288289" y="128269"/>
                  </a:lnTo>
                  <a:lnTo>
                    <a:pt x="290830" y="128269"/>
                  </a:lnTo>
                  <a:lnTo>
                    <a:pt x="290830" y="71120"/>
                  </a:lnTo>
                  <a:close/>
                </a:path>
                <a:path w="290830" h="218439">
                  <a:moveTo>
                    <a:pt x="3809" y="128270"/>
                  </a:moveTo>
                  <a:lnTo>
                    <a:pt x="0" y="128270"/>
                  </a:lnTo>
                  <a:lnTo>
                    <a:pt x="0" y="138429"/>
                  </a:lnTo>
                  <a:lnTo>
                    <a:pt x="3809" y="138429"/>
                  </a:lnTo>
                  <a:lnTo>
                    <a:pt x="3809" y="128270"/>
                  </a:lnTo>
                  <a:close/>
                </a:path>
                <a:path w="290830" h="218439">
                  <a:moveTo>
                    <a:pt x="290830" y="128270"/>
                  </a:moveTo>
                  <a:lnTo>
                    <a:pt x="288289" y="128270"/>
                  </a:lnTo>
                  <a:lnTo>
                    <a:pt x="288289" y="138429"/>
                  </a:lnTo>
                  <a:lnTo>
                    <a:pt x="290830" y="138429"/>
                  </a:lnTo>
                  <a:lnTo>
                    <a:pt x="290830" y="128270"/>
                  </a:lnTo>
                  <a:close/>
                </a:path>
                <a:path w="290830" h="218439">
                  <a:moveTo>
                    <a:pt x="3809" y="138430"/>
                  </a:moveTo>
                  <a:lnTo>
                    <a:pt x="0" y="13843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38430"/>
                  </a:lnTo>
                  <a:close/>
                </a:path>
                <a:path w="290830" h="218439">
                  <a:moveTo>
                    <a:pt x="290830" y="138430"/>
                  </a:moveTo>
                  <a:lnTo>
                    <a:pt x="288289" y="138430"/>
                  </a:lnTo>
                  <a:lnTo>
                    <a:pt x="288289" y="160019"/>
                  </a:lnTo>
                  <a:lnTo>
                    <a:pt x="290830" y="160019"/>
                  </a:lnTo>
                  <a:lnTo>
                    <a:pt x="290830" y="138430"/>
                  </a:lnTo>
                  <a:close/>
                </a:path>
                <a:path w="290830" h="218439">
                  <a:moveTo>
                    <a:pt x="3809" y="160020"/>
                  </a:moveTo>
                  <a:lnTo>
                    <a:pt x="0" y="160020"/>
                  </a:lnTo>
                  <a:lnTo>
                    <a:pt x="0" y="172719"/>
                  </a:lnTo>
                  <a:lnTo>
                    <a:pt x="3809" y="172719"/>
                  </a:lnTo>
                  <a:lnTo>
                    <a:pt x="3809" y="160020"/>
                  </a:lnTo>
                  <a:close/>
                </a:path>
                <a:path w="290830" h="218439">
                  <a:moveTo>
                    <a:pt x="290830" y="160020"/>
                  </a:moveTo>
                  <a:lnTo>
                    <a:pt x="288289" y="160020"/>
                  </a:lnTo>
                  <a:lnTo>
                    <a:pt x="288289" y="172719"/>
                  </a:lnTo>
                  <a:lnTo>
                    <a:pt x="290830" y="172719"/>
                  </a:lnTo>
                  <a:lnTo>
                    <a:pt x="290830" y="160020"/>
                  </a:lnTo>
                  <a:close/>
                </a:path>
                <a:path w="290830" h="218439">
                  <a:moveTo>
                    <a:pt x="3809" y="172720"/>
                  </a:moveTo>
                  <a:lnTo>
                    <a:pt x="0" y="17272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72720"/>
                  </a:lnTo>
                  <a:close/>
                </a:path>
                <a:path w="290830" h="218439">
                  <a:moveTo>
                    <a:pt x="290830" y="172720"/>
                  </a:moveTo>
                  <a:lnTo>
                    <a:pt x="288289" y="172720"/>
                  </a:lnTo>
                  <a:lnTo>
                    <a:pt x="288289" y="191769"/>
                  </a:lnTo>
                  <a:lnTo>
                    <a:pt x="290830" y="191769"/>
                  </a:lnTo>
                  <a:lnTo>
                    <a:pt x="290830" y="172720"/>
                  </a:lnTo>
                  <a:close/>
                </a:path>
                <a:path w="290830" h="218439">
                  <a:moveTo>
                    <a:pt x="3809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1770"/>
                  </a:lnTo>
                  <a:close/>
                </a:path>
                <a:path w="290830" h="218439">
                  <a:moveTo>
                    <a:pt x="290830" y="191770"/>
                  </a:moveTo>
                  <a:lnTo>
                    <a:pt x="288289" y="191770"/>
                  </a:lnTo>
                  <a:lnTo>
                    <a:pt x="288289" y="198119"/>
                  </a:lnTo>
                  <a:lnTo>
                    <a:pt x="290830" y="198119"/>
                  </a:lnTo>
                  <a:lnTo>
                    <a:pt x="290830" y="191770"/>
                  </a:lnTo>
                  <a:close/>
                </a:path>
                <a:path w="290830" h="218439">
                  <a:moveTo>
                    <a:pt x="3809" y="198120"/>
                  </a:moveTo>
                  <a:lnTo>
                    <a:pt x="0" y="198120"/>
                  </a:lnTo>
                  <a:lnTo>
                    <a:pt x="0" y="217169"/>
                  </a:lnTo>
                  <a:lnTo>
                    <a:pt x="290830" y="217169"/>
                  </a:lnTo>
                  <a:lnTo>
                    <a:pt x="290830" y="214629"/>
                  </a:lnTo>
                  <a:lnTo>
                    <a:pt x="3809" y="214629"/>
                  </a:lnTo>
                  <a:lnTo>
                    <a:pt x="3809" y="198120"/>
                  </a:lnTo>
                  <a:close/>
                </a:path>
                <a:path w="290830" h="218439">
                  <a:moveTo>
                    <a:pt x="290830" y="198120"/>
                  </a:moveTo>
                  <a:lnTo>
                    <a:pt x="288289" y="198120"/>
                  </a:lnTo>
                  <a:lnTo>
                    <a:pt x="288289" y="214629"/>
                  </a:lnTo>
                  <a:lnTo>
                    <a:pt x="290830" y="214629"/>
                  </a:lnTo>
                  <a:lnTo>
                    <a:pt x="290830" y="198120"/>
                  </a:lnTo>
                  <a:close/>
                </a:path>
                <a:path w="290830" h="218439">
                  <a:moveTo>
                    <a:pt x="290830" y="217170"/>
                  </a:moveTo>
                  <a:lnTo>
                    <a:pt x="0" y="217170"/>
                  </a:lnTo>
                  <a:lnTo>
                    <a:pt x="0" y="218439"/>
                  </a:lnTo>
                  <a:lnTo>
                    <a:pt x="290830" y="218439"/>
                  </a:lnTo>
                  <a:lnTo>
                    <a:pt x="290830" y="21717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583690" y="1982470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80" h="210819">
                  <a:moveTo>
                    <a:pt x="284479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3809"/>
                  </a:lnTo>
                  <a:lnTo>
                    <a:pt x="284479" y="3809"/>
                  </a:lnTo>
                  <a:lnTo>
                    <a:pt x="284479" y="0"/>
                  </a:lnTo>
                  <a:close/>
                </a:path>
                <a:path w="284480" h="210819">
                  <a:moveTo>
                    <a:pt x="284479" y="3809"/>
                  </a:moveTo>
                  <a:lnTo>
                    <a:pt x="280670" y="3809"/>
                  </a:lnTo>
                  <a:lnTo>
                    <a:pt x="280670" y="16509"/>
                  </a:lnTo>
                  <a:lnTo>
                    <a:pt x="284479" y="16509"/>
                  </a:lnTo>
                  <a:lnTo>
                    <a:pt x="284479" y="3809"/>
                  </a:lnTo>
                  <a:close/>
                </a:path>
                <a:path w="284480" h="210819">
                  <a:moveTo>
                    <a:pt x="380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510"/>
                  </a:lnTo>
                  <a:close/>
                </a:path>
                <a:path w="284480" h="210819">
                  <a:moveTo>
                    <a:pt x="284479" y="16510"/>
                  </a:moveTo>
                  <a:lnTo>
                    <a:pt x="280670" y="16510"/>
                  </a:lnTo>
                  <a:lnTo>
                    <a:pt x="280670" y="22859"/>
                  </a:lnTo>
                  <a:lnTo>
                    <a:pt x="284479" y="22859"/>
                  </a:lnTo>
                  <a:lnTo>
                    <a:pt x="284479" y="16510"/>
                  </a:lnTo>
                  <a:close/>
                </a:path>
                <a:path w="284480" h="210819">
                  <a:moveTo>
                    <a:pt x="3809" y="22860"/>
                  </a:moveTo>
                  <a:lnTo>
                    <a:pt x="0" y="2286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22860"/>
                  </a:lnTo>
                  <a:close/>
                </a:path>
                <a:path w="284480" h="210819">
                  <a:moveTo>
                    <a:pt x="284479" y="22860"/>
                  </a:moveTo>
                  <a:lnTo>
                    <a:pt x="280670" y="22860"/>
                  </a:lnTo>
                  <a:lnTo>
                    <a:pt x="280670" y="52069"/>
                  </a:lnTo>
                  <a:lnTo>
                    <a:pt x="284479" y="52069"/>
                  </a:lnTo>
                  <a:lnTo>
                    <a:pt x="284479" y="22860"/>
                  </a:lnTo>
                  <a:close/>
                </a:path>
                <a:path w="284480" h="210819">
                  <a:moveTo>
                    <a:pt x="3809" y="52070"/>
                  </a:moveTo>
                  <a:lnTo>
                    <a:pt x="0" y="5207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52070"/>
                  </a:lnTo>
                  <a:close/>
                </a:path>
                <a:path w="284480" h="210819">
                  <a:moveTo>
                    <a:pt x="284479" y="52070"/>
                  </a:moveTo>
                  <a:lnTo>
                    <a:pt x="280670" y="52070"/>
                  </a:lnTo>
                  <a:lnTo>
                    <a:pt x="280670" y="67309"/>
                  </a:lnTo>
                  <a:lnTo>
                    <a:pt x="284479" y="67309"/>
                  </a:lnTo>
                  <a:lnTo>
                    <a:pt x="284479" y="52070"/>
                  </a:lnTo>
                  <a:close/>
                </a:path>
                <a:path w="284480" h="210819">
                  <a:moveTo>
                    <a:pt x="3809" y="67310"/>
                  </a:moveTo>
                  <a:lnTo>
                    <a:pt x="0" y="6731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67310"/>
                  </a:lnTo>
                  <a:close/>
                </a:path>
                <a:path w="284480" h="210819">
                  <a:moveTo>
                    <a:pt x="284479" y="67310"/>
                  </a:moveTo>
                  <a:lnTo>
                    <a:pt x="280670" y="67310"/>
                  </a:lnTo>
                  <a:lnTo>
                    <a:pt x="280670" y="124459"/>
                  </a:lnTo>
                  <a:lnTo>
                    <a:pt x="284479" y="124459"/>
                  </a:lnTo>
                  <a:lnTo>
                    <a:pt x="284479" y="67310"/>
                  </a:lnTo>
                  <a:close/>
                </a:path>
                <a:path w="284480" h="210819">
                  <a:moveTo>
                    <a:pt x="3809" y="124460"/>
                  </a:moveTo>
                  <a:lnTo>
                    <a:pt x="0" y="124460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124460"/>
                  </a:lnTo>
                  <a:close/>
                </a:path>
                <a:path w="284480" h="210819">
                  <a:moveTo>
                    <a:pt x="284479" y="124460"/>
                  </a:moveTo>
                  <a:lnTo>
                    <a:pt x="280670" y="124460"/>
                  </a:lnTo>
                  <a:lnTo>
                    <a:pt x="280670" y="134619"/>
                  </a:lnTo>
                  <a:lnTo>
                    <a:pt x="284479" y="134619"/>
                  </a:lnTo>
                  <a:lnTo>
                    <a:pt x="284479" y="124460"/>
                  </a:lnTo>
                  <a:close/>
                </a:path>
                <a:path w="284480" h="210819">
                  <a:moveTo>
                    <a:pt x="3809" y="134620"/>
                  </a:moveTo>
                  <a:lnTo>
                    <a:pt x="0" y="134620"/>
                  </a:lnTo>
                  <a:lnTo>
                    <a:pt x="0" y="156209"/>
                  </a:lnTo>
                  <a:lnTo>
                    <a:pt x="3809" y="156209"/>
                  </a:lnTo>
                  <a:lnTo>
                    <a:pt x="3809" y="134620"/>
                  </a:lnTo>
                  <a:close/>
                </a:path>
                <a:path w="284480" h="210819">
                  <a:moveTo>
                    <a:pt x="284479" y="134620"/>
                  </a:moveTo>
                  <a:lnTo>
                    <a:pt x="280670" y="134620"/>
                  </a:lnTo>
                  <a:lnTo>
                    <a:pt x="280670" y="156209"/>
                  </a:lnTo>
                  <a:lnTo>
                    <a:pt x="284479" y="156209"/>
                  </a:lnTo>
                  <a:lnTo>
                    <a:pt x="284479" y="134620"/>
                  </a:lnTo>
                  <a:close/>
                </a:path>
                <a:path w="284480" h="210819">
                  <a:moveTo>
                    <a:pt x="3809" y="156210"/>
                  </a:moveTo>
                  <a:lnTo>
                    <a:pt x="0" y="15621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56210"/>
                  </a:lnTo>
                  <a:close/>
                </a:path>
                <a:path w="284480" h="210819">
                  <a:moveTo>
                    <a:pt x="284479" y="156210"/>
                  </a:moveTo>
                  <a:lnTo>
                    <a:pt x="280670" y="156210"/>
                  </a:lnTo>
                  <a:lnTo>
                    <a:pt x="280670" y="168909"/>
                  </a:lnTo>
                  <a:lnTo>
                    <a:pt x="284479" y="168909"/>
                  </a:lnTo>
                  <a:lnTo>
                    <a:pt x="284479" y="156210"/>
                  </a:lnTo>
                  <a:close/>
                </a:path>
                <a:path w="284480" h="210819">
                  <a:moveTo>
                    <a:pt x="3809" y="168910"/>
                  </a:moveTo>
                  <a:lnTo>
                    <a:pt x="0" y="168910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68910"/>
                  </a:lnTo>
                  <a:close/>
                </a:path>
                <a:path w="284480" h="210819">
                  <a:moveTo>
                    <a:pt x="284479" y="168910"/>
                  </a:moveTo>
                  <a:lnTo>
                    <a:pt x="280670" y="168910"/>
                  </a:lnTo>
                  <a:lnTo>
                    <a:pt x="280670" y="187959"/>
                  </a:lnTo>
                  <a:lnTo>
                    <a:pt x="284479" y="187959"/>
                  </a:lnTo>
                  <a:lnTo>
                    <a:pt x="284479" y="168910"/>
                  </a:lnTo>
                  <a:close/>
                </a:path>
                <a:path w="284480" h="210819">
                  <a:moveTo>
                    <a:pt x="3809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87960"/>
                  </a:lnTo>
                  <a:close/>
                </a:path>
                <a:path w="284480" h="210819">
                  <a:moveTo>
                    <a:pt x="284479" y="187960"/>
                  </a:moveTo>
                  <a:lnTo>
                    <a:pt x="280670" y="187960"/>
                  </a:lnTo>
                  <a:lnTo>
                    <a:pt x="280670" y="194309"/>
                  </a:lnTo>
                  <a:lnTo>
                    <a:pt x="284479" y="194309"/>
                  </a:lnTo>
                  <a:lnTo>
                    <a:pt x="284479" y="187960"/>
                  </a:lnTo>
                  <a:close/>
                </a:path>
                <a:path w="284480" h="210819">
                  <a:moveTo>
                    <a:pt x="3809" y="194310"/>
                  </a:moveTo>
                  <a:lnTo>
                    <a:pt x="0" y="194310"/>
                  </a:lnTo>
                  <a:lnTo>
                    <a:pt x="0" y="210819"/>
                  </a:lnTo>
                  <a:lnTo>
                    <a:pt x="284479" y="210819"/>
                  </a:lnTo>
                  <a:lnTo>
                    <a:pt x="284479" y="207009"/>
                  </a:lnTo>
                  <a:lnTo>
                    <a:pt x="3809" y="207009"/>
                  </a:lnTo>
                  <a:lnTo>
                    <a:pt x="3809" y="194310"/>
                  </a:lnTo>
                  <a:close/>
                </a:path>
                <a:path w="284480" h="210819">
                  <a:moveTo>
                    <a:pt x="284479" y="194310"/>
                  </a:moveTo>
                  <a:lnTo>
                    <a:pt x="280670" y="194310"/>
                  </a:lnTo>
                  <a:lnTo>
                    <a:pt x="280670" y="207009"/>
                  </a:lnTo>
                  <a:lnTo>
                    <a:pt x="284479" y="207009"/>
                  </a:lnTo>
                  <a:lnTo>
                    <a:pt x="284479" y="19431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587499" y="1986280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6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3810"/>
                  </a:lnTo>
                  <a:lnTo>
                    <a:pt x="276860" y="3810"/>
                  </a:lnTo>
                  <a:lnTo>
                    <a:pt x="276860" y="0"/>
                  </a:lnTo>
                  <a:close/>
                </a:path>
                <a:path w="276860" h="203200">
                  <a:moveTo>
                    <a:pt x="276860" y="3810"/>
                  </a:moveTo>
                  <a:lnTo>
                    <a:pt x="273050" y="3810"/>
                  </a:lnTo>
                  <a:lnTo>
                    <a:pt x="273050" y="12700"/>
                  </a:lnTo>
                  <a:lnTo>
                    <a:pt x="276860" y="12700"/>
                  </a:lnTo>
                  <a:lnTo>
                    <a:pt x="276860" y="3810"/>
                  </a:lnTo>
                  <a:close/>
                </a:path>
                <a:path w="276860" h="20320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276860" h="203200">
                  <a:moveTo>
                    <a:pt x="276860" y="12700"/>
                  </a:moveTo>
                  <a:lnTo>
                    <a:pt x="273050" y="12700"/>
                  </a:lnTo>
                  <a:lnTo>
                    <a:pt x="273050" y="19050"/>
                  </a:lnTo>
                  <a:lnTo>
                    <a:pt x="276860" y="19050"/>
                  </a:lnTo>
                  <a:lnTo>
                    <a:pt x="276860" y="12700"/>
                  </a:lnTo>
                  <a:close/>
                </a:path>
                <a:path w="276860" h="203200">
                  <a:moveTo>
                    <a:pt x="3809" y="19050"/>
                  </a:moveTo>
                  <a:lnTo>
                    <a:pt x="0" y="1905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19050"/>
                  </a:lnTo>
                  <a:close/>
                </a:path>
                <a:path w="276860" h="203200">
                  <a:moveTo>
                    <a:pt x="276860" y="19050"/>
                  </a:moveTo>
                  <a:lnTo>
                    <a:pt x="273050" y="19050"/>
                  </a:lnTo>
                  <a:lnTo>
                    <a:pt x="273050" y="48260"/>
                  </a:lnTo>
                  <a:lnTo>
                    <a:pt x="276860" y="48260"/>
                  </a:lnTo>
                  <a:lnTo>
                    <a:pt x="276860" y="19050"/>
                  </a:lnTo>
                  <a:close/>
                </a:path>
                <a:path w="276860" h="203200">
                  <a:moveTo>
                    <a:pt x="3809" y="48260"/>
                  </a:moveTo>
                  <a:lnTo>
                    <a:pt x="0" y="4826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48260"/>
                  </a:lnTo>
                  <a:close/>
                </a:path>
                <a:path w="276860" h="203200">
                  <a:moveTo>
                    <a:pt x="276860" y="48260"/>
                  </a:moveTo>
                  <a:lnTo>
                    <a:pt x="273050" y="48260"/>
                  </a:lnTo>
                  <a:lnTo>
                    <a:pt x="273050" y="63500"/>
                  </a:lnTo>
                  <a:lnTo>
                    <a:pt x="276860" y="63500"/>
                  </a:lnTo>
                  <a:lnTo>
                    <a:pt x="276860" y="48260"/>
                  </a:lnTo>
                  <a:close/>
                </a:path>
                <a:path w="276860" h="203200">
                  <a:moveTo>
                    <a:pt x="3809" y="63500"/>
                  </a:moveTo>
                  <a:lnTo>
                    <a:pt x="0" y="6350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63500"/>
                  </a:lnTo>
                  <a:close/>
                </a:path>
                <a:path w="276860" h="203200">
                  <a:moveTo>
                    <a:pt x="276860" y="63500"/>
                  </a:moveTo>
                  <a:lnTo>
                    <a:pt x="273050" y="63500"/>
                  </a:lnTo>
                  <a:lnTo>
                    <a:pt x="273050" y="120650"/>
                  </a:lnTo>
                  <a:lnTo>
                    <a:pt x="276860" y="120650"/>
                  </a:lnTo>
                  <a:lnTo>
                    <a:pt x="276860" y="63500"/>
                  </a:lnTo>
                  <a:close/>
                </a:path>
                <a:path w="276860" h="203200">
                  <a:moveTo>
                    <a:pt x="3809" y="120650"/>
                  </a:moveTo>
                  <a:lnTo>
                    <a:pt x="0" y="120650"/>
                  </a:lnTo>
                  <a:lnTo>
                    <a:pt x="0" y="130810"/>
                  </a:lnTo>
                  <a:lnTo>
                    <a:pt x="3809" y="130810"/>
                  </a:lnTo>
                  <a:lnTo>
                    <a:pt x="3809" y="120650"/>
                  </a:lnTo>
                  <a:close/>
                </a:path>
                <a:path w="276860" h="203200">
                  <a:moveTo>
                    <a:pt x="276860" y="120650"/>
                  </a:moveTo>
                  <a:lnTo>
                    <a:pt x="273050" y="120650"/>
                  </a:lnTo>
                  <a:lnTo>
                    <a:pt x="273050" y="130810"/>
                  </a:lnTo>
                  <a:lnTo>
                    <a:pt x="276860" y="130810"/>
                  </a:lnTo>
                  <a:lnTo>
                    <a:pt x="276860" y="120650"/>
                  </a:lnTo>
                  <a:close/>
                </a:path>
                <a:path w="276860" h="203200">
                  <a:moveTo>
                    <a:pt x="3809" y="130810"/>
                  </a:moveTo>
                  <a:lnTo>
                    <a:pt x="0" y="13081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30810"/>
                  </a:lnTo>
                  <a:close/>
                </a:path>
                <a:path w="276860" h="203200">
                  <a:moveTo>
                    <a:pt x="276860" y="130810"/>
                  </a:moveTo>
                  <a:lnTo>
                    <a:pt x="273050" y="130810"/>
                  </a:lnTo>
                  <a:lnTo>
                    <a:pt x="273050" y="152400"/>
                  </a:lnTo>
                  <a:lnTo>
                    <a:pt x="276860" y="152400"/>
                  </a:lnTo>
                  <a:lnTo>
                    <a:pt x="276860" y="130810"/>
                  </a:lnTo>
                  <a:close/>
                </a:path>
                <a:path w="276860" h="203200">
                  <a:moveTo>
                    <a:pt x="3809" y="152400"/>
                  </a:moveTo>
                  <a:lnTo>
                    <a:pt x="0" y="152400"/>
                  </a:lnTo>
                  <a:lnTo>
                    <a:pt x="0" y="165100"/>
                  </a:lnTo>
                  <a:lnTo>
                    <a:pt x="3809" y="165100"/>
                  </a:lnTo>
                  <a:lnTo>
                    <a:pt x="3809" y="152400"/>
                  </a:lnTo>
                  <a:close/>
                </a:path>
                <a:path w="276860" h="203200">
                  <a:moveTo>
                    <a:pt x="276860" y="152400"/>
                  </a:moveTo>
                  <a:lnTo>
                    <a:pt x="273050" y="152400"/>
                  </a:lnTo>
                  <a:lnTo>
                    <a:pt x="273050" y="165100"/>
                  </a:lnTo>
                  <a:lnTo>
                    <a:pt x="276860" y="165100"/>
                  </a:lnTo>
                  <a:lnTo>
                    <a:pt x="276860" y="152400"/>
                  </a:lnTo>
                  <a:close/>
                </a:path>
                <a:path w="276860" h="203200">
                  <a:moveTo>
                    <a:pt x="3809" y="165100"/>
                  </a:moveTo>
                  <a:lnTo>
                    <a:pt x="0" y="16510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65100"/>
                  </a:lnTo>
                  <a:close/>
                </a:path>
                <a:path w="276860" h="203200">
                  <a:moveTo>
                    <a:pt x="276860" y="165100"/>
                  </a:moveTo>
                  <a:lnTo>
                    <a:pt x="273050" y="165100"/>
                  </a:lnTo>
                  <a:lnTo>
                    <a:pt x="273050" y="184150"/>
                  </a:lnTo>
                  <a:lnTo>
                    <a:pt x="276860" y="184150"/>
                  </a:lnTo>
                  <a:lnTo>
                    <a:pt x="276860" y="165100"/>
                  </a:lnTo>
                  <a:close/>
                </a:path>
                <a:path w="276860" h="203200">
                  <a:moveTo>
                    <a:pt x="3809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84150"/>
                  </a:lnTo>
                  <a:close/>
                </a:path>
                <a:path w="276860" h="203200">
                  <a:moveTo>
                    <a:pt x="276860" y="184150"/>
                  </a:moveTo>
                  <a:lnTo>
                    <a:pt x="273050" y="184150"/>
                  </a:lnTo>
                  <a:lnTo>
                    <a:pt x="273050" y="190500"/>
                  </a:lnTo>
                  <a:lnTo>
                    <a:pt x="276860" y="190500"/>
                  </a:lnTo>
                  <a:lnTo>
                    <a:pt x="276860" y="184150"/>
                  </a:lnTo>
                  <a:close/>
                </a:path>
                <a:path w="276860" h="203200">
                  <a:moveTo>
                    <a:pt x="3809" y="190500"/>
                  </a:moveTo>
                  <a:lnTo>
                    <a:pt x="0" y="19050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199390"/>
                  </a:lnTo>
                  <a:lnTo>
                    <a:pt x="3809" y="199390"/>
                  </a:lnTo>
                  <a:lnTo>
                    <a:pt x="3809" y="190500"/>
                  </a:lnTo>
                  <a:close/>
                </a:path>
                <a:path w="276860" h="203200">
                  <a:moveTo>
                    <a:pt x="276860" y="190500"/>
                  </a:moveTo>
                  <a:lnTo>
                    <a:pt x="273050" y="190500"/>
                  </a:lnTo>
                  <a:lnTo>
                    <a:pt x="273050" y="199390"/>
                  </a:lnTo>
                  <a:lnTo>
                    <a:pt x="276860" y="199390"/>
                  </a:lnTo>
                  <a:lnTo>
                    <a:pt x="276860" y="19050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591310" y="199009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80">
                  <a:moveTo>
                    <a:pt x="2692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  <a:path w="269239" h="195580">
                  <a:moveTo>
                    <a:pt x="269240" y="3810"/>
                  </a:moveTo>
                  <a:lnTo>
                    <a:pt x="265429" y="3810"/>
                  </a:lnTo>
                  <a:lnTo>
                    <a:pt x="265429" y="8889"/>
                  </a:lnTo>
                  <a:lnTo>
                    <a:pt x="269240" y="8889"/>
                  </a:lnTo>
                  <a:lnTo>
                    <a:pt x="269240" y="3810"/>
                  </a:lnTo>
                  <a:close/>
                </a:path>
                <a:path w="269239" h="195580">
                  <a:moveTo>
                    <a:pt x="254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" y="15239"/>
                  </a:lnTo>
                  <a:lnTo>
                    <a:pt x="2540" y="8890"/>
                  </a:lnTo>
                  <a:close/>
                </a:path>
                <a:path w="269239" h="195580">
                  <a:moveTo>
                    <a:pt x="269240" y="8890"/>
                  </a:moveTo>
                  <a:lnTo>
                    <a:pt x="265429" y="8890"/>
                  </a:lnTo>
                  <a:lnTo>
                    <a:pt x="265429" y="15239"/>
                  </a:lnTo>
                  <a:lnTo>
                    <a:pt x="269240" y="15239"/>
                  </a:lnTo>
                  <a:lnTo>
                    <a:pt x="269240" y="8890"/>
                  </a:lnTo>
                  <a:close/>
                </a:path>
                <a:path w="269239" h="195580">
                  <a:moveTo>
                    <a:pt x="2540" y="15240"/>
                  </a:moveTo>
                  <a:lnTo>
                    <a:pt x="0" y="1524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15240"/>
                  </a:lnTo>
                  <a:close/>
                </a:path>
                <a:path w="269239" h="195580">
                  <a:moveTo>
                    <a:pt x="269240" y="15240"/>
                  </a:moveTo>
                  <a:lnTo>
                    <a:pt x="265429" y="15240"/>
                  </a:lnTo>
                  <a:lnTo>
                    <a:pt x="265429" y="44450"/>
                  </a:lnTo>
                  <a:lnTo>
                    <a:pt x="269240" y="44450"/>
                  </a:lnTo>
                  <a:lnTo>
                    <a:pt x="269240" y="15240"/>
                  </a:lnTo>
                  <a:close/>
                </a:path>
                <a:path w="269239" h="195580">
                  <a:moveTo>
                    <a:pt x="2540" y="44450"/>
                  </a:moveTo>
                  <a:lnTo>
                    <a:pt x="0" y="44450"/>
                  </a:lnTo>
                  <a:lnTo>
                    <a:pt x="0" y="59689"/>
                  </a:lnTo>
                  <a:lnTo>
                    <a:pt x="2540" y="59689"/>
                  </a:lnTo>
                  <a:lnTo>
                    <a:pt x="2540" y="44450"/>
                  </a:lnTo>
                  <a:close/>
                </a:path>
                <a:path w="269239" h="195580">
                  <a:moveTo>
                    <a:pt x="269240" y="44450"/>
                  </a:moveTo>
                  <a:lnTo>
                    <a:pt x="265429" y="44450"/>
                  </a:lnTo>
                  <a:lnTo>
                    <a:pt x="265429" y="59689"/>
                  </a:lnTo>
                  <a:lnTo>
                    <a:pt x="269240" y="59689"/>
                  </a:lnTo>
                  <a:lnTo>
                    <a:pt x="269240" y="44450"/>
                  </a:lnTo>
                  <a:close/>
                </a:path>
                <a:path w="269239" h="195580">
                  <a:moveTo>
                    <a:pt x="2540" y="59690"/>
                  </a:moveTo>
                  <a:lnTo>
                    <a:pt x="0" y="59690"/>
                  </a:lnTo>
                  <a:lnTo>
                    <a:pt x="0" y="116839"/>
                  </a:lnTo>
                  <a:lnTo>
                    <a:pt x="2540" y="116839"/>
                  </a:lnTo>
                  <a:lnTo>
                    <a:pt x="2540" y="59690"/>
                  </a:lnTo>
                  <a:close/>
                </a:path>
                <a:path w="269239" h="195580">
                  <a:moveTo>
                    <a:pt x="269240" y="59690"/>
                  </a:moveTo>
                  <a:lnTo>
                    <a:pt x="265429" y="59690"/>
                  </a:lnTo>
                  <a:lnTo>
                    <a:pt x="265429" y="116839"/>
                  </a:lnTo>
                  <a:lnTo>
                    <a:pt x="269240" y="116839"/>
                  </a:lnTo>
                  <a:lnTo>
                    <a:pt x="269240" y="59690"/>
                  </a:lnTo>
                  <a:close/>
                </a:path>
                <a:path w="269239" h="195580">
                  <a:moveTo>
                    <a:pt x="2540" y="116840"/>
                  </a:moveTo>
                  <a:lnTo>
                    <a:pt x="0" y="116840"/>
                  </a:lnTo>
                  <a:lnTo>
                    <a:pt x="0" y="127000"/>
                  </a:lnTo>
                  <a:lnTo>
                    <a:pt x="2540" y="127000"/>
                  </a:lnTo>
                  <a:lnTo>
                    <a:pt x="2540" y="116840"/>
                  </a:lnTo>
                  <a:close/>
                </a:path>
                <a:path w="269239" h="195580">
                  <a:moveTo>
                    <a:pt x="269240" y="116840"/>
                  </a:moveTo>
                  <a:lnTo>
                    <a:pt x="265429" y="116840"/>
                  </a:lnTo>
                  <a:lnTo>
                    <a:pt x="265429" y="127000"/>
                  </a:lnTo>
                  <a:lnTo>
                    <a:pt x="269240" y="127000"/>
                  </a:lnTo>
                  <a:lnTo>
                    <a:pt x="269240" y="116840"/>
                  </a:lnTo>
                  <a:close/>
                </a:path>
                <a:path w="269239" h="195580">
                  <a:moveTo>
                    <a:pt x="2540" y="127000"/>
                  </a:moveTo>
                  <a:lnTo>
                    <a:pt x="0" y="127000"/>
                  </a:lnTo>
                  <a:lnTo>
                    <a:pt x="0" y="148589"/>
                  </a:lnTo>
                  <a:lnTo>
                    <a:pt x="2540" y="148589"/>
                  </a:lnTo>
                  <a:lnTo>
                    <a:pt x="2540" y="127000"/>
                  </a:lnTo>
                  <a:close/>
                </a:path>
                <a:path w="269239" h="195580">
                  <a:moveTo>
                    <a:pt x="269240" y="127000"/>
                  </a:moveTo>
                  <a:lnTo>
                    <a:pt x="265429" y="127000"/>
                  </a:lnTo>
                  <a:lnTo>
                    <a:pt x="265429" y="148589"/>
                  </a:lnTo>
                  <a:lnTo>
                    <a:pt x="269240" y="148589"/>
                  </a:lnTo>
                  <a:lnTo>
                    <a:pt x="269240" y="127000"/>
                  </a:lnTo>
                  <a:close/>
                </a:path>
                <a:path w="269239" h="195580">
                  <a:moveTo>
                    <a:pt x="2540" y="148590"/>
                  </a:moveTo>
                  <a:lnTo>
                    <a:pt x="0" y="148590"/>
                  </a:lnTo>
                  <a:lnTo>
                    <a:pt x="0" y="161289"/>
                  </a:lnTo>
                  <a:lnTo>
                    <a:pt x="2540" y="161289"/>
                  </a:lnTo>
                  <a:lnTo>
                    <a:pt x="2540" y="148590"/>
                  </a:lnTo>
                  <a:close/>
                </a:path>
                <a:path w="269239" h="195580">
                  <a:moveTo>
                    <a:pt x="269240" y="148590"/>
                  </a:moveTo>
                  <a:lnTo>
                    <a:pt x="265429" y="148590"/>
                  </a:lnTo>
                  <a:lnTo>
                    <a:pt x="265429" y="161289"/>
                  </a:lnTo>
                  <a:lnTo>
                    <a:pt x="269240" y="161289"/>
                  </a:lnTo>
                  <a:lnTo>
                    <a:pt x="269240" y="148590"/>
                  </a:lnTo>
                  <a:close/>
                </a:path>
                <a:path w="269239" h="195580">
                  <a:moveTo>
                    <a:pt x="2540" y="161290"/>
                  </a:moveTo>
                  <a:lnTo>
                    <a:pt x="0" y="161290"/>
                  </a:lnTo>
                  <a:lnTo>
                    <a:pt x="0" y="180339"/>
                  </a:lnTo>
                  <a:lnTo>
                    <a:pt x="2540" y="180339"/>
                  </a:lnTo>
                  <a:lnTo>
                    <a:pt x="2540" y="161290"/>
                  </a:lnTo>
                  <a:close/>
                </a:path>
                <a:path w="269239" h="195580">
                  <a:moveTo>
                    <a:pt x="269240" y="161290"/>
                  </a:moveTo>
                  <a:lnTo>
                    <a:pt x="265429" y="161290"/>
                  </a:lnTo>
                  <a:lnTo>
                    <a:pt x="265429" y="180339"/>
                  </a:lnTo>
                  <a:lnTo>
                    <a:pt x="269240" y="180339"/>
                  </a:lnTo>
                  <a:lnTo>
                    <a:pt x="269240" y="161290"/>
                  </a:lnTo>
                  <a:close/>
                </a:path>
                <a:path w="269239" h="195580">
                  <a:moveTo>
                    <a:pt x="254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540" y="186689"/>
                  </a:lnTo>
                  <a:lnTo>
                    <a:pt x="2540" y="180340"/>
                  </a:lnTo>
                  <a:close/>
                </a:path>
                <a:path w="269239" h="195580">
                  <a:moveTo>
                    <a:pt x="269240" y="180340"/>
                  </a:moveTo>
                  <a:lnTo>
                    <a:pt x="265429" y="180340"/>
                  </a:lnTo>
                  <a:lnTo>
                    <a:pt x="265429" y="186689"/>
                  </a:lnTo>
                  <a:lnTo>
                    <a:pt x="269240" y="186689"/>
                  </a:lnTo>
                  <a:lnTo>
                    <a:pt x="269240" y="180340"/>
                  </a:lnTo>
                  <a:close/>
                </a:path>
                <a:path w="269239" h="195580">
                  <a:moveTo>
                    <a:pt x="2540" y="186690"/>
                  </a:moveTo>
                  <a:lnTo>
                    <a:pt x="0" y="18669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3039"/>
                  </a:lnTo>
                  <a:lnTo>
                    <a:pt x="2540" y="193039"/>
                  </a:lnTo>
                  <a:lnTo>
                    <a:pt x="2540" y="186690"/>
                  </a:lnTo>
                  <a:close/>
                </a:path>
                <a:path w="269239" h="195580">
                  <a:moveTo>
                    <a:pt x="269240" y="186690"/>
                  </a:moveTo>
                  <a:lnTo>
                    <a:pt x="265429" y="186690"/>
                  </a:lnTo>
                  <a:lnTo>
                    <a:pt x="265429" y="193039"/>
                  </a:lnTo>
                  <a:lnTo>
                    <a:pt x="269240" y="193039"/>
                  </a:lnTo>
                  <a:lnTo>
                    <a:pt x="269240" y="18669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593849" y="1993900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30">
                  <a:moveTo>
                    <a:pt x="26288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5080" y="5079"/>
                  </a:lnTo>
                  <a:lnTo>
                    <a:pt x="5080" y="3810"/>
                  </a:lnTo>
                  <a:lnTo>
                    <a:pt x="262889" y="3810"/>
                  </a:lnTo>
                  <a:lnTo>
                    <a:pt x="262889" y="0"/>
                  </a:lnTo>
                  <a:close/>
                </a:path>
                <a:path w="262889" h="189230">
                  <a:moveTo>
                    <a:pt x="262889" y="3810"/>
                  </a:moveTo>
                  <a:lnTo>
                    <a:pt x="259080" y="3810"/>
                  </a:lnTo>
                  <a:lnTo>
                    <a:pt x="259080" y="5079"/>
                  </a:lnTo>
                  <a:lnTo>
                    <a:pt x="262889" y="5079"/>
                  </a:lnTo>
                  <a:lnTo>
                    <a:pt x="262889" y="3810"/>
                  </a:lnTo>
                  <a:close/>
                </a:path>
                <a:path w="262889" h="189230">
                  <a:moveTo>
                    <a:pt x="508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5080" y="11429"/>
                  </a:lnTo>
                  <a:lnTo>
                    <a:pt x="5080" y="5080"/>
                  </a:lnTo>
                  <a:close/>
                </a:path>
                <a:path w="262889" h="189230">
                  <a:moveTo>
                    <a:pt x="262889" y="5080"/>
                  </a:moveTo>
                  <a:lnTo>
                    <a:pt x="259080" y="5080"/>
                  </a:lnTo>
                  <a:lnTo>
                    <a:pt x="259080" y="11429"/>
                  </a:lnTo>
                  <a:lnTo>
                    <a:pt x="262889" y="11429"/>
                  </a:lnTo>
                  <a:lnTo>
                    <a:pt x="262889" y="5080"/>
                  </a:lnTo>
                  <a:close/>
                </a:path>
                <a:path w="262889" h="189230">
                  <a:moveTo>
                    <a:pt x="5080" y="11430"/>
                  </a:moveTo>
                  <a:lnTo>
                    <a:pt x="0" y="11430"/>
                  </a:lnTo>
                  <a:lnTo>
                    <a:pt x="0" y="40639"/>
                  </a:lnTo>
                  <a:lnTo>
                    <a:pt x="5080" y="40639"/>
                  </a:lnTo>
                  <a:lnTo>
                    <a:pt x="5080" y="11430"/>
                  </a:lnTo>
                  <a:close/>
                </a:path>
                <a:path w="262889" h="189230">
                  <a:moveTo>
                    <a:pt x="262889" y="11430"/>
                  </a:moveTo>
                  <a:lnTo>
                    <a:pt x="259080" y="11430"/>
                  </a:lnTo>
                  <a:lnTo>
                    <a:pt x="259080" y="40639"/>
                  </a:lnTo>
                  <a:lnTo>
                    <a:pt x="262889" y="40639"/>
                  </a:lnTo>
                  <a:lnTo>
                    <a:pt x="262889" y="11430"/>
                  </a:lnTo>
                  <a:close/>
                </a:path>
                <a:path w="262889" h="189230">
                  <a:moveTo>
                    <a:pt x="5080" y="40640"/>
                  </a:moveTo>
                  <a:lnTo>
                    <a:pt x="0" y="40640"/>
                  </a:lnTo>
                  <a:lnTo>
                    <a:pt x="0" y="55879"/>
                  </a:lnTo>
                  <a:lnTo>
                    <a:pt x="5080" y="55879"/>
                  </a:lnTo>
                  <a:lnTo>
                    <a:pt x="5080" y="40640"/>
                  </a:lnTo>
                  <a:close/>
                </a:path>
                <a:path w="262889" h="189230">
                  <a:moveTo>
                    <a:pt x="262889" y="40640"/>
                  </a:moveTo>
                  <a:lnTo>
                    <a:pt x="259080" y="40640"/>
                  </a:lnTo>
                  <a:lnTo>
                    <a:pt x="259080" y="55879"/>
                  </a:lnTo>
                  <a:lnTo>
                    <a:pt x="262889" y="55879"/>
                  </a:lnTo>
                  <a:lnTo>
                    <a:pt x="262889" y="40640"/>
                  </a:lnTo>
                  <a:close/>
                </a:path>
                <a:path w="262889" h="189230">
                  <a:moveTo>
                    <a:pt x="5080" y="55880"/>
                  </a:moveTo>
                  <a:lnTo>
                    <a:pt x="0" y="55880"/>
                  </a:lnTo>
                  <a:lnTo>
                    <a:pt x="0" y="113029"/>
                  </a:lnTo>
                  <a:lnTo>
                    <a:pt x="5080" y="113029"/>
                  </a:lnTo>
                  <a:lnTo>
                    <a:pt x="5080" y="55880"/>
                  </a:lnTo>
                  <a:close/>
                </a:path>
                <a:path w="262889" h="189230">
                  <a:moveTo>
                    <a:pt x="262889" y="55880"/>
                  </a:moveTo>
                  <a:lnTo>
                    <a:pt x="259080" y="55880"/>
                  </a:lnTo>
                  <a:lnTo>
                    <a:pt x="259080" y="113029"/>
                  </a:lnTo>
                  <a:lnTo>
                    <a:pt x="262889" y="113029"/>
                  </a:lnTo>
                  <a:lnTo>
                    <a:pt x="262889" y="55880"/>
                  </a:lnTo>
                  <a:close/>
                </a:path>
                <a:path w="262889" h="189230">
                  <a:moveTo>
                    <a:pt x="5080" y="113030"/>
                  </a:moveTo>
                  <a:lnTo>
                    <a:pt x="0" y="113030"/>
                  </a:lnTo>
                  <a:lnTo>
                    <a:pt x="0" y="123189"/>
                  </a:lnTo>
                  <a:lnTo>
                    <a:pt x="5080" y="123189"/>
                  </a:lnTo>
                  <a:lnTo>
                    <a:pt x="5080" y="113030"/>
                  </a:lnTo>
                  <a:close/>
                </a:path>
                <a:path w="262889" h="189230">
                  <a:moveTo>
                    <a:pt x="262889" y="113030"/>
                  </a:moveTo>
                  <a:lnTo>
                    <a:pt x="259080" y="113030"/>
                  </a:lnTo>
                  <a:lnTo>
                    <a:pt x="259080" y="123189"/>
                  </a:lnTo>
                  <a:lnTo>
                    <a:pt x="262889" y="123189"/>
                  </a:lnTo>
                  <a:lnTo>
                    <a:pt x="262889" y="113030"/>
                  </a:lnTo>
                  <a:close/>
                </a:path>
                <a:path w="262889" h="189230">
                  <a:moveTo>
                    <a:pt x="5080" y="123190"/>
                  </a:moveTo>
                  <a:lnTo>
                    <a:pt x="0" y="123190"/>
                  </a:lnTo>
                  <a:lnTo>
                    <a:pt x="0" y="144779"/>
                  </a:lnTo>
                  <a:lnTo>
                    <a:pt x="5080" y="144779"/>
                  </a:lnTo>
                  <a:lnTo>
                    <a:pt x="5080" y="123190"/>
                  </a:lnTo>
                  <a:close/>
                </a:path>
                <a:path w="262889" h="189230">
                  <a:moveTo>
                    <a:pt x="262889" y="123190"/>
                  </a:moveTo>
                  <a:lnTo>
                    <a:pt x="259080" y="123190"/>
                  </a:lnTo>
                  <a:lnTo>
                    <a:pt x="259080" y="144779"/>
                  </a:lnTo>
                  <a:lnTo>
                    <a:pt x="262889" y="144779"/>
                  </a:lnTo>
                  <a:lnTo>
                    <a:pt x="262889" y="123190"/>
                  </a:lnTo>
                  <a:close/>
                </a:path>
                <a:path w="262889" h="189230">
                  <a:moveTo>
                    <a:pt x="5080" y="144780"/>
                  </a:moveTo>
                  <a:lnTo>
                    <a:pt x="0" y="144780"/>
                  </a:lnTo>
                  <a:lnTo>
                    <a:pt x="0" y="157479"/>
                  </a:lnTo>
                  <a:lnTo>
                    <a:pt x="5080" y="157479"/>
                  </a:lnTo>
                  <a:lnTo>
                    <a:pt x="5080" y="144780"/>
                  </a:lnTo>
                  <a:close/>
                </a:path>
                <a:path w="262889" h="189230">
                  <a:moveTo>
                    <a:pt x="262889" y="144780"/>
                  </a:moveTo>
                  <a:lnTo>
                    <a:pt x="259080" y="144780"/>
                  </a:lnTo>
                  <a:lnTo>
                    <a:pt x="259080" y="157479"/>
                  </a:lnTo>
                  <a:lnTo>
                    <a:pt x="262889" y="157479"/>
                  </a:lnTo>
                  <a:lnTo>
                    <a:pt x="262889" y="144780"/>
                  </a:lnTo>
                  <a:close/>
                </a:path>
                <a:path w="262889" h="189230">
                  <a:moveTo>
                    <a:pt x="5080" y="157480"/>
                  </a:moveTo>
                  <a:lnTo>
                    <a:pt x="0" y="157480"/>
                  </a:lnTo>
                  <a:lnTo>
                    <a:pt x="0" y="176529"/>
                  </a:lnTo>
                  <a:lnTo>
                    <a:pt x="5080" y="176529"/>
                  </a:lnTo>
                  <a:lnTo>
                    <a:pt x="5080" y="157480"/>
                  </a:lnTo>
                  <a:close/>
                </a:path>
                <a:path w="262889" h="189230">
                  <a:moveTo>
                    <a:pt x="262889" y="157480"/>
                  </a:moveTo>
                  <a:lnTo>
                    <a:pt x="259080" y="157480"/>
                  </a:lnTo>
                  <a:lnTo>
                    <a:pt x="259080" y="176529"/>
                  </a:lnTo>
                  <a:lnTo>
                    <a:pt x="262889" y="176529"/>
                  </a:lnTo>
                  <a:lnTo>
                    <a:pt x="262889" y="157480"/>
                  </a:lnTo>
                  <a:close/>
                </a:path>
                <a:path w="262889" h="189230">
                  <a:moveTo>
                    <a:pt x="508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5080" y="182879"/>
                  </a:lnTo>
                  <a:lnTo>
                    <a:pt x="5080" y="176530"/>
                  </a:lnTo>
                  <a:close/>
                </a:path>
                <a:path w="262889" h="189230">
                  <a:moveTo>
                    <a:pt x="262889" y="176530"/>
                  </a:moveTo>
                  <a:lnTo>
                    <a:pt x="259080" y="176530"/>
                  </a:lnTo>
                  <a:lnTo>
                    <a:pt x="259080" y="182879"/>
                  </a:lnTo>
                  <a:lnTo>
                    <a:pt x="262889" y="182879"/>
                  </a:lnTo>
                  <a:lnTo>
                    <a:pt x="262889" y="176530"/>
                  </a:lnTo>
                  <a:close/>
                </a:path>
                <a:path w="262889" h="189230">
                  <a:moveTo>
                    <a:pt x="508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62889" y="189229"/>
                  </a:lnTo>
                  <a:lnTo>
                    <a:pt x="262889" y="185420"/>
                  </a:lnTo>
                  <a:lnTo>
                    <a:pt x="5080" y="185420"/>
                  </a:lnTo>
                  <a:lnTo>
                    <a:pt x="5080" y="182880"/>
                  </a:lnTo>
                  <a:close/>
                </a:path>
                <a:path w="262889" h="189230">
                  <a:moveTo>
                    <a:pt x="262889" y="182880"/>
                  </a:moveTo>
                  <a:lnTo>
                    <a:pt x="259080" y="182880"/>
                  </a:lnTo>
                  <a:lnTo>
                    <a:pt x="259080" y="185420"/>
                  </a:lnTo>
                  <a:lnTo>
                    <a:pt x="262889" y="185420"/>
                  </a:lnTo>
                  <a:lnTo>
                    <a:pt x="262889" y="18288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598929" y="1997710"/>
              <a:ext cx="254000" cy="181610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798319" y="2960370"/>
              <a:ext cx="544830" cy="469900"/>
            </a:xfrm>
            <a:custGeom>
              <a:avLst/>
              <a:gdLst/>
              <a:ahLst/>
              <a:cxnLst/>
              <a:rect l="l" t="t" r="r" b="b"/>
              <a:pathLst>
                <a:path w="544830" h="469900">
                  <a:moveTo>
                    <a:pt x="243840" y="0"/>
                  </a:moveTo>
                  <a:lnTo>
                    <a:pt x="231140" y="0"/>
                  </a:lnTo>
                  <a:lnTo>
                    <a:pt x="231140" y="2539"/>
                  </a:lnTo>
                  <a:lnTo>
                    <a:pt x="243840" y="2539"/>
                  </a:lnTo>
                  <a:lnTo>
                    <a:pt x="243840" y="0"/>
                  </a:lnTo>
                  <a:close/>
                </a:path>
                <a:path w="544830" h="469900">
                  <a:moveTo>
                    <a:pt x="306070" y="0"/>
                  </a:moveTo>
                  <a:lnTo>
                    <a:pt x="300990" y="0"/>
                  </a:lnTo>
                  <a:lnTo>
                    <a:pt x="300990" y="2539"/>
                  </a:lnTo>
                  <a:lnTo>
                    <a:pt x="306070" y="2539"/>
                  </a:lnTo>
                  <a:lnTo>
                    <a:pt x="306070" y="0"/>
                  </a:lnTo>
                  <a:close/>
                </a:path>
                <a:path w="544830" h="469900">
                  <a:moveTo>
                    <a:pt x="542290" y="190500"/>
                  </a:moveTo>
                  <a:lnTo>
                    <a:pt x="541019" y="190500"/>
                  </a:lnTo>
                  <a:lnTo>
                    <a:pt x="541019" y="207010"/>
                  </a:lnTo>
                  <a:lnTo>
                    <a:pt x="544830" y="207010"/>
                  </a:lnTo>
                  <a:lnTo>
                    <a:pt x="544830" y="205740"/>
                  </a:lnTo>
                  <a:lnTo>
                    <a:pt x="543560" y="205740"/>
                  </a:lnTo>
                  <a:lnTo>
                    <a:pt x="543560" y="198120"/>
                  </a:lnTo>
                  <a:lnTo>
                    <a:pt x="542290" y="198120"/>
                  </a:lnTo>
                  <a:lnTo>
                    <a:pt x="542290" y="190500"/>
                  </a:lnTo>
                  <a:close/>
                </a:path>
                <a:path w="544830" h="469900">
                  <a:moveTo>
                    <a:pt x="544830" y="207010"/>
                  </a:moveTo>
                  <a:lnTo>
                    <a:pt x="541019" y="207010"/>
                  </a:lnTo>
                  <a:lnTo>
                    <a:pt x="541019" y="278130"/>
                  </a:lnTo>
                  <a:lnTo>
                    <a:pt x="542290" y="278130"/>
                  </a:lnTo>
                  <a:lnTo>
                    <a:pt x="542290" y="270510"/>
                  </a:lnTo>
                  <a:lnTo>
                    <a:pt x="543560" y="270510"/>
                  </a:lnTo>
                  <a:lnTo>
                    <a:pt x="543560" y="262890"/>
                  </a:lnTo>
                  <a:lnTo>
                    <a:pt x="544830" y="262890"/>
                  </a:lnTo>
                  <a:lnTo>
                    <a:pt x="544830" y="207010"/>
                  </a:lnTo>
                  <a:close/>
                </a:path>
                <a:path w="544830" h="469900">
                  <a:moveTo>
                    <a:pt x="2540" y="207010"/>
                  </a:moveTo>
                  <a:lnTo>
                    <a:pt x="1269" y="207010"/>
                  </a:lnTo>
                  <a:lnTo>
                    <a:pt x="1269" y="222250"/>
                  </a:lnTo>
                  <a:lnTo>
                    <a:pt x="0" y="222250"/>
                  </a:lnTo>
                  <a:lnTo>
                    <a:pt x="0" y="246380"/>
                  </a:lnTo>
                  <a:lnTo>
                    <a:pt x="1269" y="246380"/>
                  </a:lnTo>
                  <a:lnTo>
                    <a:pt x="1269" y="262890"/>
                  </a:lnTo>
                  <a:lnTo>
                    <a:pt x="2540" y="262890"/>
                  </a:lnTo>
                  <a:lnTo>
                    <a:pt x="2540" y="207010"/>
                  </a:lnTo>
                  <a:close/>
                </a:path>
                <a:path w="544830" h="469900">
                  <a:moveTo>
                    <a:pt x="300990" y="468757"/>
                  </a:moveTo>
                  <a:lnTo>
                    <a:pt x="243840" y="468757"/>
                  </a:lnTo>
                  <a:lnTo>
                    <a:pt x="243840" y="469900"/>
                  </a:lnTo>
                  <a:lnTo>
                    <a:pt x="300990" y="469900"/>
                  </a:lnTo>
                  <a:lnTo>
                    <a:pt x="300990" y="468757"/>
                  </a:lnTo>
                  <a:close/>
                </a:path>
                <a:path w="544830" h="469900">
                  <a:moveTo>
                    <a:pt x="314960" y="467360"/>
                  </a:moveTo>
                  <a:lnTo>
                    <a:pt x="238760" y="467360"/>
                  </a:lnTo>
                  <a:lnTo>
                    <a:pt x="238760" y="468757"/>
                  </a:lnTo>
                  <a:lnTo>
                    <a:pt x="314960" y="468757"/>
                  </a:lnTo>
                  <a:lnTo>
                    <a:pt x="314960" y="467360"/>
                  </a:lnTo>
                  <a:close/>
                </a:path>
                <a:path w="544830" h="469900">
                  <a:moveTo>
                    <a:pt x="323850" y="466217"/>
                  </a:moveTo>
                  <a:lnTo>
                    <a:pt x="229869" y="466217"/>
                  </a:lnTo>
                  <a:lnTo>
                    <a:pt x="229869" y="467360"/>
                  </a:lnTo>
                  <a:lnTo>
                    <a:pt x="323850" y="467360"/>
                  </a:lnTo>
                  <a:lnTo>
                    <a:pt x="323850" y="466217"/>
                  </a:lnTo>
                  <a:close/>
                </a:path>
                <a:path w="544830" h="469900">
                  <a:moveTo>
                    <a:pt x="229869" y="466090"/>
                  </a:moveTo>
                  <a:lnTo>
                    <a:pt x="217169" y="466090"/>
                  </a:lnTo>
                  <a:lnTo>
                    <a:pt x="229869" y="466217"/>
                  </a:lnTo>
                  <a:close/>
                </a:path>
                <a:path w="544830" h="469900">
                  <a:moveTo>
                    <a:pt x="328930" y="466090"/>
                  </a:moveTo>
                  <a:lnTo>
                    <a:pt x="323850" y="466090"/>
                  </a:lnTo>
                  <a:lnTo>
                    <a:pt x="328930" y="466217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800860" y="2962909"/>
              <a:ext cx="538480" cy="463550"/>
            </a:xfrm>
            <a:custGeom>
              <a:avLst/>
              <a:gdLst/>
              <a:ahLst/>
              <a:cxnLst/>
              <a:rect l="l" t="t" r="r" b="b"/>
              <a:pathLst>
                <a:path w="538480" h="463550">
                  <a:moveTo>
                    <a:pt x="3810" y="182880"/>
                  </a:moveTo>
                  <a:lnTo>
                    <a:pt x="2540" y="18288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6850"/>
                  </a:lnTo>
                  <a:lnTo>
                    <a:pt x="0" y="196850"/>
                  </a:lnTo>
                  <a:lnTo>
                    <a:pt x="0" y="20447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04470"/>
                  </a:lnTo>
                  <a:lnTo>
                    <a:pt x="3810" y="196850"/>
                  </a:lnTo>
                  <a:lnTo>
                    <a:pt x="3810" y="189230"/>
                  </a:lnTo>
                  <a:lnTo>
                    <a:pt x="3810" y="182880"/>
                  </a:lnTo>
                  <a:close/>
                </a:path>
                <a:path w="538480" h="463550">
                  <a:moveTo>
                    <a:pt x="328930" y="1270"/>
                  </a:moveTo>
                  <a:lnTo>
                    <a:pt x="326390" y="1270"/>
                  </a:lnTo>
                  <a:lnTo>
                    <a:pt x="326390" y="0"/>
                  </a:lnTo>
                  <a:lnTo>
                    <a:pt x="312420" y="0"/>
                  </a:lnTo>
                  <a:lnTo>
                    <a:pt x="312420" y="1270"/>
                  </a:lnTo>
                  <a:lnTo>
                    <a:pt x="219710" y="1270"/>
                  </a:lnTo>
                  <a:lnTo>
                    <a:pt x="219710" y="0"/>
                  </a:lnTo>
                  <a:lnTo>
                    <a:pt x="214630" y="0"/>
                  </a:lnTo>
                  <a:lnTo>
                    <a:pt x="214630" y="1270"/>
                  </a:lnTo>
                  <a:lnTo>
                    <a:pt x="207010" y="1270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1270"/>
                  </a:lnTo>
                  <a:close/>
                </a:path>
                <a:path w="538480" h="463550">
                  <a:moveTo>
                    <a:pt x="334010" y="461264"/>
                  </a:moveTo>
                  <a:lnTo>
                    <a:pt x="210820" y="461264"/>
                  </a:lnTo>
                  <a:lnTo>
                    <a:pt x="210820" y="462280"/>
                  </a:lnTo>
                  <a:lnTo>
                    <a:pt x="214630" y="462280"/>
                  </a:lnTo>
                  <a:lnTo>
                    <a:pt x="214630" y="463550"/>
                  </a:lnTo>
                  <a:lnTo>
                    <a:pt x="326390" y="463550"/>
                  </a:lnTo>
                  <a:lnTo>
                    <a:pt x="326390" y="462280"/>
                  </a:lnTo>
                  <a:lnTo>
                    <a:pt x="334010" y="462280"/>
                  </a:lnTo>
                  <a:lnTo>
                    <a:pt x="334010" y="461264"/>
                  </a:lnTo>
                  <a:close/>
                </a:path>
                <a:path w="538480" h="463550">
                  <a:moveTo>
                    <a:pt x="344170" y="459740"/>
                  </a:moveTo>
                  <a:lnTo>
                    <a:pt x="339090" y="459740"/>
                  </a:lnTo>
                  <a:lnTo>
                    <a:pt x="205740" y="459740"/>
                  </a:lnTo>
                  <a:lnTo>
                    <a:pt x="200660" y="459740"/>
                  </a:lnTo>
                  <a:lnTo>
                    <a:pt x="200660" y="459867"/>
                  </a:lnTo>
                  <a:lnTo>
                    <a:pt x="205740" y="459867"/>
                  </a:lnTo>
                  <a:lnTo>
                    <a:pt x="205740" y="461010"/>
                  </a:lnTo>
                  <a:lnTo>
                    <a:pt x="334010" y="461010"/>
                  </a:lnTo>
                  <a:lnTo>
                    <a:pt x="334010" y="461264"/>
                  </a:lnTo>
                  <a:lnTo>
                    <a:pt x="339090" y="461264"/>
                  </a:lnTo>
                  <a:lnTo>
                    <a:pt x="339090" y="461010"/>
                  </a:lnTo>
                  <a:lnTo>
                    <a:pt x="339090" y="459867"/>
                  </a:lnTo>
                  <a:lnTo>
                    <a:pt x="344170" y="459867"/>
                  </a:lnTo>
                  <a:lnTo>
                    <a:pt x="344170" y="459740"/>
                  </a:lnTo>
                  <a:close/>
                </a:path>
                <a:path w="538480" h="463550">
                  <a:moveTo>
                    <a:pt x="535940" y="287032"/>
                  </a:moveTo>
                  <a:lnTo>
                    <a:pt x="534670" y="287032"/>
                  </a:lnTo>
                  <a:lnTo>
                    <a:pt x="534670" y="289560"/>
                  </a:lnTo>
                  <a:lnTo>
                    <a:pt x="535940" y="289560"/>
                  </a:lnTo>
                  <a:lnTo>
                    <a:pt x="535940" y="287032"/>
                  </a:lnTo>
                  <a:close/>
                </a:path>
                <a:path w="538480" h="463550">
                  <a:moveTo>
                    <a:pt x="537210" y="179070"/>
                  </a:moveTo>
                  <a:lnTo>
                    <a:pt x="535940" y="179070"/>
                  </a:lnTo>
                  <a:lnTo>
                    <a:pt x="535940" y="175260"/>
                  </a:lnTo>
                  <a:lnTo>
                    <a:pt x="534670" y="175260"/>
                  </a:lnTo>
                  <a:lnTo>
                    <a:pt x="534670" y="179070"/>
                  </a:lnTo>
                  <a:lnTo>
                    <a:pt x="534670" y="182880"/>
                  </a:lnTo>
                  <a:lnTo>
                    <a:pt x="537210" y="182880"/>
                  </a:lnTo>
                  <a:lnTo>
                    <a:pt x="537210" y="179070"/>
                  </a:lnTo>
                  <a:close/>
                </a:path>
                <a:path w="538480" h="463550">
                  <a:moveTo>
                    <a:pt x="538480" y="182892"/>
                  </a:moveTo>
                  <a:lnTo>
                    <a:pt x="534670" y="182892"/>
                  </a:lnTo>
                  <a:lnTo>
                    <a:pt x="534670" y="204470"/>
                  </a:lnTo>
                  <a:lnTo>
                    <a:pt x="534670" y="285750"/>
                  </a:lnTo>
                  <a:lnTo>
                    <a:pt x="534670" y="287020"/>
                  </a:lnTo>
                  <a:lnTo>
                    <a:pt x="535940" y="287020"/>
                  </a:lnTo>
                  <a:lnTo>
                    <a:pt x="535940" y="285750"/>
                  </a:lnTo>
                  <a:lnTo>
                    <a:pt x="538480" y="285750"/>
                  </a:lnTo>
                  <a:lnTo>
                    <a:pt x="538480" y="204470"/>
                  </a:lnTo>
                  <a:lnTo>
                    <a:pt x="538480" y="182892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804669" y="2966720"/>
              <a:ext cx="530860" cy="455930"/>
            </a:xfrm>
            <a:custGeom>
              <a:avLst/>
              <a:gdLst/>
              <a:ahLst/>
              <a:cxnLst/>
              <a:rect l="l" t="t" r="r" b="b"/>
              <a:pathLst>
                <a:path w="530860" h="455929">
                  <a:moveTo>
                    <a:pt x="198119" y="0"/>
                  </a:moveTo>
                  <a:lnTo>
                    <a:pt x="193040" y="0"/>
                  </a:lnTo>
                  <a:lnTo>
                    <a:pt x="193040" y="2539"/>
                  </a:lnTo>
                  <a:lnTo>
                    <a:pt x="198119" y="2539"/>
                  </a:lnTo>
                  <a:lnTo>
                    <a:pt x="198119" y="0"/>
                  </a:lnTo>
                  <a:close/>
                </a:path>
                <a:path w="530860" h="455929">
                  <a:moveTo>
                    <a:pt x="335280" y="0"/>
                  </a:moveTo>
                  <a:lnTo>
                    <a:pt x="330200" y="0"/>
                  </a:lnTo>
                  <a:lnTo>
                    <a:pt x="330200" y="2539"/>
                  </a:lnTo>
                  <a:lnTo>
                    <a:pt x="335280" y="2539"/>
                  </a:lnTo>
                  <a:lnTo>
                    <a:pt x="335280" y="0"/>
                  </a:lnTo>
                  <a:close/>
                </a:path>
                <a:path w="530860" h="455929">
                  <a:moveTo>
                    <a:pt x="3810" y="165100"/>
                  </a:moveTo>
                  <a:lnTo>
                    <a:pt x="2540" y="165100"/>
                  </a:lnTo>
                  <a:lnTo>
                    <a:pt x="2540" y="170180"/>
                  </a:lnTo>
                  <a:lnTo>
                    <a:pt x="1269" y="170180"/>
                  </a:lnTo>
                  <a:lnTo>
                    <a:pt x="1269" y="173990"/>
                  </a:lnTo>
                  <a:lnTo>
                    <a:pt x="0" y="173990"/>
                  </a:lnTo>
                  <a:lnTo>
                    <a:pt x="0" y="179070"/>
                  </a:lnTo>
                  <a:lnTo>
                    <a:pt x="3810" y="179070"/>
                  </a:lnTo>
                  <a:lnTo>
                    <a:pt x="3810" y="165100"/>
                  </a:lnTo>
                  <a:close/>
                </a:path>
                <a:path w="530860" h="455929">
                  <a:moveTo>
                    <a:pt x="528319" y="160020"/>
                  </a:moveTo>
                  <a:lnTo>
                    <a:pt x="527050" y="160020"/>
                  </a:lnTo>
                  <a:lnTo>
                    <a:pt x="527050" y="179070"/>
                  </a:lnTo>
                  <a:lnTo>
                    <a:pt x="530860" y="179070"/>
                  </a:lnTo>
                  <a:lnTo>
                    <a:pt x="530860" y="167640"/>
                  </a:lnTo>
                  <a:lnTo>
                    <a:pt x="529590" y="167640"/>
                  </a:lnTo>
                  <a:lnTo>
                    <a:pt x="529590" y="163830"/>
                  </a:lnTo>
                  <a:lnTo>
                    <a:pt x="528319" y="163830"/>
                  </a:lnTo>
                  <a:lnTo>
                    <a:pt x="528319" y="160020"/>
                  </a:lnTo>
                  <a:close/>
                </a:path>
                <a:path w="530860" h="455929">
                  <a:moveTo>
                    <a:pt x="3810" y="179070"/>
                  </a:moveTo>
                  <a:lnTo>
                    <a:pt x="0" y="17907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79070"/>
                  </a:lnTo>
                  <a:close/>
                </a:path>
                <a:path w="530860" h="455929">
                  <a:moveTo>
                    <a:pt x="530860" y="179070"/>
                  </a:moveTo>
                  <a:lnTo>
                    <a:pt x="527050" y="179070"/>
                  </a:lnTo>
                  <a:lnTo>
                    <a:pt x="527050" y="200660"/>
                  </a:lnTo>
                  <a:lnTo>
                    <a:pt x="530860" y="200660"/>
                  </a:lnTo>
                  <a:lnTo>
                    <a:pt x="530860" y="179070"/>
                  </a:lnTo>
                  <a:close/>
                </a:path>
                <a:path w="530860" h="455929">
                  <a:moveTo>
                    <a:pt x="3810" y="200660"/>
                  </a:moveTo>
                  <a:lnTo>
                    <a:pt x="0" y="2006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00660"/>
                  </a:lnTo>
                  <a:close/>
                </a:path>
                <a:path w="530860" h="455929">
                  <a:moveTo>
                    <a:pt x="530860" y="200660"/>
                  </a:moveTo>
                  <a:lnTo>
                    <a:pt x="527050" y="200660"/>
                  </a:lnTo>
                  <a:lnTo>
                    <a:pt x="527050" y="283210"/>
                  </a:lnTo>
                  <a:lnTo>
                    <a:pt x="530860" y="283210"/>
                  </a:lnTo>
                  <a:lnTo>
                    <a:pt x="530860" y="200660"/>
                  </a:lnTo>
                  <a:close/>
                </a:path>
                <a:path w="530860" h="455929">
                  <a:moveTo>
                    <a:pt x="530860" y="283210"/>
                  </a:moveTo>
                  <a:lnTo>
                    <a:pt x="527050" y="283210"/>
                  </a:lnTo>
                  <a:lnTo>
                    <a:pt x="527050" y="295910"/>
                  </a:lnTo>
                  <a:lnTo>
                    <a:pt x="528319" y="295910"/>
                  </a:lnTo>
                  <a:lnTo>
                    <a:pt x="528319" y="292100"/>
                  </a:lnTo>
                  <a:lnTo>
                    <a:pt x="529590" y="292100"/>
                  </a:lnTo>
                  <a:lnTo>
                    <a:pt x="529590" y="288290"/>
                  </a:lnTo>
                  <a:lnTo>
                    <a:pt x="530860" y="288290"/>
                  </a:lnTo>
                  <a:lnTo>
                    <a:pt x="530860" y="283210"/>
                  </a:lnTo>
                  <a:close/>
                </a:path>
                <a:path w="530860" h="455929">
                  <a:moveTo>
                    <a:pt x="3810" y="283210"/>
                  </a:moveTo>
                  <a:lnTo>
                    <a:pt x="1269" y="283210"/>
                  </a:lnTo>
                  <a:lnTo>
                    <a:pt x="1269" y="287020"/>
                  </a:lnTo>
                  <a:lnTo>
                    <a:pt x="2540" y="287020"/>
                  </a:lnTo>
                  <a:lnTo>
                    <a:pt x="2540" y="290830"/>
                  </a:lnTo>
                  <a:lnTo>
                    <a:pt x="3810" y="290830"/>
                  </a:lnTo>
                  <a:lnTo>
                    <a:pt x="3810" y="283210"/>
                  </a:lnTo>
                  <a:close/>
                </a:path>
                <a:path w="530860" h="455929">
                  <a:moveTo>
                    <a:pt x="340360" y="454660"/>
                  </a:moveTo>
                  <a:lnTo>
                    <a:pt x="196850" y="454660"/>
                  </a:lnTo>
                  <a:lnTo>
                    <a:pt x="196850" y="455930"/>
                  </a:lnTo>
                  <a:lnTo>
                    <a:pt x="340360" y="455930"/>
                  </a:lnTo>
                  <a:lnTo>
                    <a:pt x="340360" y="454660"/>
                  </a:lnTo>
                  <a:close/>
                </a:path>
                <a:path w="530860" h="455929">
                  <a:moveTo>
                    <a:pt x="345439" y="453644"/>
                  </a:moveTo>
                  <a:lnTo>
                    <a:pt x="191769" y="453644"/>
                  </a:lnTo>
                  <a:lnTo>
                    <a:pt x="191769" y="454660"/>
                  </a:lnTo>
                  <a:lnTo>
                    <a:pt x="345439" y="454660"/>
                  </a:lnTo>
                  <a:lnTo>
                    <a:pt x="345439" y="453644"/>
                  </a:lnTo>
                  <a:close/>
                </a:path>
                <a:path w="530860" h="455929">
                  <a:moveTo>
                    <a:pt x="347980" y="452120"/>
                  </a:moveTo>
                  <a:lnTo>
                    <a:pt x="184150" y="452120"/>
                  </a:lnTo>
                  <a:lnTo>
                    <a:pt x="184150" y="453644"/>
                  </a:lnTo>
                  <a:lnTo>
                    <a:pt x="191769" y="453644"/>
                  </a:lnTo>
                  <a:lnTo>
                    <a:pt x="347980" y="453517"/>
                  </a:lnTo>
                  <a:lnTo>
                    <a:pt x="347980" y="452120"/>
                  </a:lnTo>
                  <a:close/>
                </a:path>
                <a:path w="530860" h="455929">
                  <a:moveTo>
                    <a:pt x="347980" y="453517"/>
                  </a:moveTo>
                  <a:lnTo>
                    <a:pt x="345439" y="453517"/>
                  </a:lnTo>
                  <a:lnTo>
                    <a:pt x="347980" y="453644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808479" y="2969260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79">
                  <a:moveTo>
                    <a:pt x="171450" y="3810"/>
                  </a:moveTo>
                  <a:lnTo>
                    <a:pt x="166369" y="3810"/>
                  </a:lnTo>
                  <a:lnTo>
                    <a:pt x="166369" y="5080"/>
                  </a:lnTo>
                  <a:lnTo>
                    <a:pt x="171450" y="5080"/>
                  </a:lnTo>
                  <a:lnTo>
                    <a:pt x="171450" y="3810"/>
                  </a:lnTo>
                  <a:close/>
                </a:path>
                <a:path w="523239" h="449579">
                  <a:moveTo>
                    <a:pt x="346709" y="1270"/>
                  </a:moveTo>
                  <a:lnTo>
                    <a:pt x="175259" y="1270"/>
                  </a:lnTo>
                  <a:lnTo>
                    <a:pt x="175259" y="3810"/>
                  </a:lnTo>
                  <a:lnTo>
                    <a:pt x="346709" y="3810"/>
                  </a:lnTo>
                  <a:lnTo>
                    <a:pt x="346709" y="1270"/>
                  </a:lnTo>
                  <a:close/>
                </a:path>
                <a:path w="523239" h="449579">
                  <a:moveTo>
                    <a:pt x="184150" y="0"/>
                  </a:moveTo>
                  <a:lnTo>
                    <a:pt x="180339" y="0"/>
                  </a:lnTo>
                  <a:lnTo>
                    <a:pt x="180339" y="1270"/>
                  </a:lnTo>
                  <a:lnTo>
                    <a:pt x="184150" y="1270"/>
                  </a:lnTo>
                  <a:lnTo>
                    <a:pt x="184150" y="0"/>
                  </a:lnTo>
                  <a:close/>
                </a:path>
                <a:path w="523239" h="449579">
                  <a:moveTo>
                    <a:pt x="344169" y="0"/>
                  </a:moveTo>
                  <a:lnTo>
                    <a:pt x="336550" y="0"/>
                  </a:lnTo>
                  <a:lnTo>
                    <a:pt x="336550" y="1270"/>
                  </a:lnTo>
                  <a:lnTo>
                    <a:pt x="344169" y="1270"/>
                  </a:lnTo>
                  <a:lnTo>
                    <a:pt x="344169" y="0"/>
                  </a:lnTo>
                  <a:close/>
                </a:path>
                <a:path w="523239" h="449579">
                  <a:moveTo>
                    <a:pt x="3809" y="151130"/>
                  </a:moveTo>
                  <a:lnTo>
                    <a:pt x="2539" y="151130"/>
                  </a:lnTo>
                  <a:lnTo>
                    <a:pt x="2539" y="153670"/>
                  </a:lnTo>
                  <a:lnTo>
                    <a:pt x="1269" y="153670"/>
                  </a:lnTo>
                  <a:lnTo>
                    <a:pt x="1269" y="157480"/>
                  </a:lnTo>
                  <a:lnTo>
                    <a:pt x="0" y="157480"/>
                  </a:lnTo>
                  <a:lnTo>
                    <a:pt x="0" y="176530"/>
                  </a:lnTo>
                  <a:lnTo>
                    <a:pt x="3809" y="176530"/>
                  </a:lnTo>
                  <a:lnTo>
                    <a:pt x="3809" y="151130"/>
                  </a:lnTo>
                  <a:close/>
                </a:path>
                <a:path w="523239" h="449579">
                  <a:moveTo>
                    <a:pt x="520700" y="147320"/>
                  </a:moveTo>
                  <a:lnTo>
                    <a:pt x="519430" y="147320"/>
                  </a:lnTo>
                  <a:lnTo>
                    <a:pt x="519430" y="176530"/>
                  </a:lnTo>
                  <a:lnTo>
                    <a:pt x="523239" y="176530"/>
                  </a:lnTo>
                  <a:lnTo>
                    <a:pt x="523239" y="153670"/>
                  </a:lnTo>
                  <a:lnTo>
                    <a:pt x="521969" y="153670"/>
                  </a:lnTo>
                  <a:lnTo>
                    <a:pt x="521969" y="151130"/>
                  </a:lnTo>
                  <a:lnTo>
                    <a:pt x="520699" y="151130"/>
                  </a:lnTo>
                  <a:lnTo>
                    <a:pt x="520700" y="147320"/>
                  </a:lnTo>
                  <a:close/>
                </a:path>
                <a:path w="523239" h="449579">
                  <a:moveTo>
                    <a:pt x="3809" y="176530"/>
                  </a:moveTo>
                  <a:lnTo>
                    <a:pt x="0" y="176530"/>
                  </a:lnTo>
                  <a:lnTo>
                    <a:pt x="0" y="198120"/>
                  </a:lnTo>
                  <a:lnTo>
                    <a:pt x="3809" y="198120"/>
                  </a:lnTo>
                  <a:lnTo>
                    <a:pt x="3809" y="176530"/>
                  </a:lnTo>
                  <a:close/>
                </a:path>
                <a:path w="523239" h="449579">
                  <a:moveTo>
                    <a:pt x="523239" y="176530"/>
                  </a:moveTo>
                  <a:lnTo>
                    <a:pt x="519430" y="176530"/>
                  </a:lnTo>
                  <a:lnTo>
                    <a:pt x="519430" y="198120"/>
                  </a:lnTo>
                  <a:lnTo>
                    <a:pt x="523239" y="198120"/>
                  </a:lnTo>
                  <a:lnTo>
                    <a:pt x="523239" y="176530"/>
                  </a:lnTo>
                  <a:close/>
                </a:path>
                <a:path w="523239" h="449579">
                  <a:moveTo>
                    <a:pt x="3809" y="198120"/>
                  </a:moveTo>
                  <a:lnTo>
                    <a:pt x="0" y="19812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198120"/>
                  </a:lnTo>
                  <a:close/>
                </a:path>
                <a:path w="523239" h="449579">
                  <a:moveTo>
                    <a:pt x="523239" y="198120"/>
                  </a:moveTo>
                  <a:lnTo>
                    <a:pt x="519430" y="198120"/>
                  </a:lnTo>
                  <a:lnTo>
                    <a:pt x="519430" y="280670"/>
                  </a:lnTo>
                  <a:lnTo>
                    <a:pt x="523239" y="280670"/>
                  </a:lnTo>
                  <a:lnTo>
                    <a:pt x="523239" y="198120"/>
                  </a:lnTo>
                  <a:close/>
                </a:path>
                <a:path w="523239" h="449579">
                  <a:moveTo>
                    <a:pt x="3809" y="280670"/>
                  </a:moveTo>
                  <a:lnTo>
                    <a:pt x="0" y="280670"/>
                  </a:lnTo>
                  <a:lnTo>
                    <a:pt x="0" y="293370"/>
                  </a:lnTo>
                  <a:lnTo>
                    <a:pt x="1269" y="293370"/>
                  </a:lnTo>
                  <a:lnTo>
                    <a:pt x="1269" y="297180"/>
                  </a:lnTo>
                  <a:lnTo>
                    <a:pt x="2539" y="297180"/>
                  </a:lnTo>
                  <a:lnTo>
                    <a:pt x="2539" y="299720"/>
                  </a:lnTo>
                  <a:lnTo>
                    <a:pt x="3809" y="299720"/>
                  </a:lnTo>
                  <a:lnTo>
                    <a:pt x="3809" y="280670"/>
                  </a:lnTo>
                  <a:close/>
                </a:path>
                <a:path w="523239" h="449579">
                  <a:moveTo>
                    <a:pt x="523239" y="280670"/>
                  </a:moveTo>
                  <a:lnTo>
                    <a:pt x="519430" y="280670"/>
                  </a:lnTo>
                  <a:lnTo>
                    <a:pt x="519430" y="299720"/>
                  </a:lnTo>
                  <a:lnTo>
                    <a:pt x="521969" y="299720"/>
                  </a:lnTo>
                  <a:lnTo>
                    <a:pt x="521969" y="297180"/>
                  </a:lnTo>
                  <a:lnTo>
                    <a:pt x="523239" y="297180"/>
                  </a:lnTo>
                  <a:lnTo>
                    <a:pt x="523239" y="280670"/>
                  </a:lnTo>
                  <a:close/>
                </a:path>
                <a:path w="523239" h="449579">
                  <a:moveTo>
                    <a:pt x="520699" y="299720"/>
                  </a:moveTo>
                  <a:lnTo>
                    <a:pt x="519430" y="299720"/>
                  </a:lnTo>
                  <a:lnTo>
                    <a:pt x="519430" y="303530"/>
                  </a:lnTo>
                  <a:lnTo>
                    <a:pt x="520700" y="303530"/>
                  </a:lnTo>
                  <a:lnTo>
                    <a:pt x="520699" y="299720"/>
                  </a:lnTo>
                  <a:close/>
                </a:path>
                <a:path w="523239" h="449579">
                  <a:moveTo>
                    <a:pt x="350519" y="448564"/>
                  </a:moveTo>
                  <a:lnTo>
                    <a:pt x="177800" y="448564"/>
                  </a:lnTo>
                  <a:lnTo>
                    <a:pt x="177800" y="449580"/>
                  </a:lnTo>
                  <a:lnTo>
                    <a:pt x="350519" y="449580"/>
                  </a:lnTo>
                  <a:lnTo>
                    <a:pt x="350519" y="448564"/>
                  </a:lnTo>
                  <a:close/>
                </a:path>
                <a:path w="523239" h="449579">
                  <a:moveTo>
                    <a:pt x="354329" y="447294"/>
                  </a:moveTo>
                  <a:lnTo>
                    <a:pt x="173989" y="447294"/>
                  </a:lnTo>
                  <a:lnTo>
                    <a:pt x="173989" y="448564"/>
                  </a:lnTo>
                  <a:lnTo>
                    <a:pt x="177800" y="448564"/>
                  </a:lnTo>
                  <a:lnTo>
                    <a:pt x="177800" y="448310"/>
                  </a:lnTo>
                  <a:lnTo>
                    <a:pt x="354329" y="448310"/>
                  </a:lnTo>
                  <a:lnTo>
                    <a:pt x="354329" y="447294"/>
                  </a:lnTo>
                  <a:close/>
                </a:path>
                <a:path w="523239" h="449579">
                  <a:moveTo>
                    <a:pt x="354329" y="448310"/>
                  </a:moveTo>
                  <a:lnTo>
                    <a:pt x="350519" y="448310"/>
                  </a:lnTo>
                  <a:lnTo>
                    <a:pt x="350519" y="448564"/>
                  </a:lnTo>
                  <a:lnTo>
                    <a:pt x="354329" y="448564"/>
                  </a:lnTo>
                  <a:lnTo>
                    <a:pt x="354329" y="448310"/>
                  </a:lnTo>
                  <a:close/>
                </a:path>
                <a:path w="523239" h="449579">
                  <a:moveTo>
                    <a:pt x="358140" y="447167"/>
                  </a:moveTo>
                  <a:lnTo>
                    <a:pt x="170180" y="447167"/>
                  </a:lnTo>
                  <a:lnTo>
                    <a:pt x="358140" y="447294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812290" y="2973070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29">
                  <a:moveTo>
                    <a:pt x="167640" y="126"/>
                  </a:moveTo>
                  <a:lnTo>
                    <a:pt x="162560" y="126"/>
                  </a:lnTo>
                  <a:lnTo>
                    <a:pt x="162560" y="2539"/>
                  </a:lnTo>
                  <a:lnTo>
                    <a:pt x="351790" y="2539"/>
                  </a:lnTo>
                  <a:lnTo>
                    <a:pt x="351790" y="1397"/>
                  </a:lnTo>
                  <a:lnTo>
                    <a:pt x="167640" y="1397"/>
                  </a:lnTo>
                  <a:lnTo>
                    <a:pt x="167640" y="126"/>
                  </a:lnTo>
                  <a:close/>
                </a:path>
                <a:path w="515619" h="443229">
                  <a:moveTo>
                    <a:pt x="351790" y="0"/>
                  </a:moveTo>
                  <a:lnTo>
                    <a:pt x="346710" y="0"/>
                  </a:lnTo>
                  <a:lnTo>
                    <a:pt x="346710" y="1397"/>
                  </a:lnTo>
                  <a:lnTo>
                    <a:pt x="351790" y="1397"/>
                  </a:lnTo>
                  <a:lnTo>
                    <a:pt x="351790" y="0"/>
                  </a:lnTo>
                  <a:close/>
                </a:path>
                <a:path w="515619" h="443229">
                  <a:moveTo>
                    <a:pt x="3810" y="139700"/>
                  </a:moveTo>
                  <a:lnTo>
                    <a:pt x="2540" y="139700"/>
                  </a:lnTo>
                  <a:lnTo>
                    <a:pt x="2540" y="142240"/>
                  </a:lnTo>
                  <a:lnTo>
                    <a:pt x="1270" y="142240"/>
                  </a:lnTo>
                  <a:lnTo>
                    <a:pt x="1270" y="144780"/>
                  </a:lnTo>
                  <a:lnTo>
                    <a:pt x="0" y="144780"/>
                  </a:lnTo>
                  <a:lnTo>
                    <a:pt x="0" y="172720"/>
                  </a:lnTo>
                  <a:lnTo>
                    <a:pt x="3810" y="172720"/>
                  </a:lnTo>
                  <a:lnTo>
                    <a:pt x="3810" y="139700"/>
                  </a:lnTo>
                  <a:close/>
                </a:path>
                <a:path w="515619" h="443229">
                  <a:moveTo>
                    <a:pt x="514350" y="138430"/>
                  </a:moveTo>
                  <a:lnTo>
                    <a:pt x="513080" y="138430"/>
                  </a:lnTo>
                  <a:lnTo>
                    <a:pt x="513080" y="172720"/>
                  </a:lnTo>
                  <a:lnTo>
                    <a:pt x="515620" y="172720"/>
                  </a:lnTo>
                  <a:lnTo>
                    <a:pt x="515620" y="140970"/>
                  </a:lnTo>
                  <a:lnTo>
                    <a:pt x="514350" y="140970"/>
                  </a:lnTo>
                  <a:lnTo>
                    <a:pt x="514350" y="138430"/>
                  </a:lnTo>
                  <a:close/>
                </a:path>
                <a:path w="515619" h="443229">
                  <a:moveTo>
                    <a:pt x="3810" y="172720"/>
                  </a:moveTo>
                  <a:lnTo>
                    <a:pt x="0" y="172720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172720"/>
                  </a:lnTo>
                  <a:close/>
                </a:path>
                <a:path w="515619" h="443229">
                  <a:moveTo>
                    <a:pt x="515620" y="172720"/>
                  </a:moveTo>
                  <a:lnTo>
                    <a:pt x="513080" y="172720"/>
                  </a:lnTo>
                  <a:lnTo>
                    <a:pt x="513080" y="194310"/>
                  </a:lnTo>
                  <a:lnTo>
                    <a:pt x="515620" y="194310"/>
                  </a:lnTo>
                  <a:lnTo>
                    <a:pt x="515620" y="172720"/>
                  </a:lnTo>
                  <a:close/>
                </a:path>
                <a:path w="515619" h="443229">
                  <a:moveTo>
                    <a:pt x="3810" y="194310"/>
                  </a:moveTo>
                  <a:lnTo>
                    <a:pt x="0" y="1943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194310"/>
                  </a:lnTo>
                  <a:close/>
                </a:path>
                <a:path w="515619" h="443229">
                  <a:moveTo>
                    <a:pt x="515620" y="194310"/>
                  </a:moveTo>
                  <a:lnTo>
                    <a:pt x="513080" y="194310"/>
                  </a:lnTo>
                  <a:lnTo>
                    <a:pt x="513080" y="276860"/>
                  </a:lnTo>
                  <a:lnTo>
                    <a:pt x="515620" y="276860"/>
                  </a:lnTo>
                  <a:lnTo>
                    <a:pt x="515620" y="194310"/>
                  </a:lnTo>
                  <a:close/>
                </a:path>
                <a:path w="515619" h="443229">
                  <a:moveTo>
                    <a:pt x="3810" y="276860"/>
                  </a:moveTo>
                  <a:lnTo>
                    <a:pt x="0" y="2768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76860"/>
                  </a:lnTo>
                  <a:close/>
                </a:path>
                <a:path w="515619" h="443229">
                  <a:moveTo>
                    <a:pt x="515620" y="276860"/>
                  </a:moveTo>
                  <a:lnTo>
                    <a:pt x="513080" y="276860"/>
                  </a:lnTo>
                  <a:lnTo>
                    <a:pt x="513080" y="295910"/>
                  </a:lnTo>
                  <a:lnTo>
                    <a:pt x="515620" y="295910"/>
                  </a:lnTo>
                  <a:lnTo>
                    <a:pt x="515620" y="276860"/>
                  </a:lnTo>
                  <a:close/>
                </a:path>
                <a:path w="515619" h="443229">
                  <a:moveTo>
                    <a:pt x="515620" y="295910"/>
                  </a:moveTo>
                  <a:lnTo>
                    <a:pt x="513080" y="295910"/>
                  </a:lnTo>
                  <a:lnTo>
                    <a:pt x="513080" y="304800"/>
                  </a:lnTo>
                  <a:lnTo>
                    <a:pt x="514350" y="304800"/>
                  </a:lnTo>
                  <a:lnTo>
                    <a:pt x="514350" y="302260"/>
                  </a:lnTo>
                  <a:lnTo>
                    <a:pt x="515620" y="302260"/>
                  </a:lnTo>
                  <a:lnTo>
                    <a:pt x="515620" y="295910"/>
                  </a:lnTo>
                  <a:close/>
                </a:path>
                <a:path w="515619" h="443229">
                  <a:moveTo>
                    <a:pt x="3810" y="295910"/>
                  </a:moveTo>
                  <a:lnTo>
                    <a:pt x="0" y="295910"/>
                  </a:lnTo>
                  <a:lnTo>
                    <a:pt x="0" y="298450"/>
                  </a:lnTo>
                  <a:lnTo>
                    <a:pt x="1270" y="298450"/>
                  </a:lnTo>
                  <a:lnTo>
                    <a:pt x="1270" y="300990"/>
                  </a:lnTo>
                  <a:lnTo>
                    <a:pt x="2540" y="300990"/>
                  </a:lnTo>
                  <a:lnTo>
                    <a:pt x="2540" y="303530"/>
                  </a:lnTo>
                  <a:lnTo>
                    <a:pt x="3810" y="303530"/>
                  </a:lnTo>
                  <a:lnTo>
                    <a:pt x="3810" y="295910"/>
                  </a:lnTo>
                  <a:close/>
                </a:path>
                <a:path w="515619" h="443229">
                  <a:moveTo>
                    <a:pt x="354330" y="441960"/>
                  </a:moveTo>
                  <a:lnTo>
                    <a:pt x="166370" y="441960"/>
                  </a:lnTo>
                  <a:lnTo>
                    <a:pt x="166370" y="443230"/>
                  </a:lnTo>
                  <a:lnTo>
                    <a:pt x="354330" y="443230"/>
                  </a:lnTo>
                  <a:lnTo>
                    <a:pt x="354330" y="441960"/>
                  </a:lnTo>
                  <a:close/>
                </a:path>
                <a:path w="515619" h="443229">
                  <a:moveTo>
                    <a:pt x="359410" y="440944"/>
                  </a:moveTo>
                  <a:lnTo>
                    <a:pt x="161290" y="440944"/>
                  </a:lnTo>
                  <a:lnTo>
                    <a:pt x="161290" y="441960"/>
                  </a:lnTo>
                  <a:lnTo>
                    <a:pt x="359410" y="441960"/>
                  </a:lnTo>
                  <a:lnTo>
                    <a:pt x="359410" y="440944"/>
                  </a:lnTo>
                  <a:close/>
                </a:path>
                <a:path w="515619" h="443229">
                  <a:moveTo>
                    <a:pt x="363219" y="439420"/>
                  </a:moveTo>
                  <a:lnTo>
                    <a:pt x="157480" y="439420"/>
                  </a:lnTo>
                  <a:lnTo>
                    <a:pt x="157480" y="440944"/>
                  </a:lnTo>
                  <a:lnTo>
                    <a:pt x="161290" y="440944"/>
                  </a:lnTo>
                  <a:lnTo>
                    <a:pt x="363219" y="440817"/>
                  </a:lnTo>
                  <a:lnTo>
                    <a:pt x="363219" y="439420"/>
                  </a:lnTo>
                  <a:close/>
                </a:path>
                <a:path w="515619" h="443229">
                  <a:moveTo>
                    <a:pt x="363219" y="440817"/>
                  </a:moveTo>
                  <a:lnTo>
                    <a:pt x="359410" y="440817"/>
                  </a:lnTo>
                  <a:lnTo>
                    <a:pt x="363219" y="440944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816099" y="2975610"/>
              <a:ext cx="509270" cy="436880"/>
            </a:xfrm>
            <a:custGeom>
              <a:avLst/>
              <a:gdLst/>
              <a:ahLst/>
              <a:cxnLst/>
              <a:rect l="l" t="t" r="r" b="b"/>
              <a:pathLst>
                <a:path w="509269" h="436879">
                  <a:moveTo>
                    <a:pt x="144780" y="3810"/>
                  </a:moveTo>
                  <a:lnTo>
                    <a:pt x="142239" y="3810"/>
                  </a:lnTo>
                  <a:lnTo>
                    <a:pt x="144780" y="3937"/>
                  </a:lnTo>
                  <a:close/>
                </a:path>
                <a:path w="509269" h="436879">
                  <a:moveTo>
                    <a:pt x="361950" y="1270"/>
                  </a:moveTo>
                  <a:lnTo>
                    <a:pt x="148589" y="1270"/>
                  </a:lnTo>
                  <a:lnTo>
                    <a:pt x="148589" y="3810"/>
                  </a:lnTo>
                  <a:lnTo>
                    <a:pt x="361950" y="3810"/>
                  </a:lnTo>
                  <a:lnTo>
                    <a:pt x="361950" y="1270"/>
                  </a:lnTo>
                  <a:close/>
                </a:path>
                <a:path w="509269" h="436879">
                  <a:moveTo>
                    <a:pt x="154939" y="0"/>
                  </a:moveTo>
                  <a:lnTo>
                    <a:pt x="151130" y="0"/>
                  </a:lnTo>
                  <a:lnTo>
                    <a:pt x="151130" y="1270"/>
                  </a:lnTo>
                  <a:lnTo>
                    <a:pt x="154939" y="1270"/>
                  </a:lnTo>
                  <a:lnTo>
                    <a:pt x="154939" y="0"/>
                  </a:lnTo>
                  <a:close/>
                </a:path>
                <a:path w="509269" h="436879">
                  <a:moveTo>
                    <a:pt x="355600" y="0"/>
                  </a:moveTo>
                  <a:lnTo>
                    <a:pt x="351789" y="0"/>
                  </a:lnTo>
                  <a:lnTo>
                    <a:pt x="351789" y="1270"/>
                  </a:lnTo>
                  <a:lnTo>
                    <a:pt x="355600" y="1270"/>
                  </a:lnTo>
                  <a:lnTo>
                    <a:pt x="355600" y="0"/>
                  </a:lnTo>
                  <a:close/>
                </a:path>
                <a:path w="509269" h="436879">
                  <a:moveTo>
                    <a:pt x="2539" y="132080"/>
                  </a:moveTo>
                  <a:lnTo>
                    <a:pt x="1269" y="132080"/>
                  </a:lnTo>
                  <a:lnTo>
                    <a:pt x="1269" y="134620"/>
                  </a:lnTo>
                  <a:lnTo>
                    <a:pt x="0" y="134620"/>
                  </a:lnTo>
                  <a:lnTo>
                    <a:pt x="0" y="170180"/>
                  </a:lnTo>
                  <a:lnTo>
                    <a:pt x="2539" y="170180"/>
                  </a:lnTo>
                  <a:lnTo>
                    <a:pt x="2539" y="132080"/>
                  </a:lnTo>
                  <a:close/>
                </a:path>
                <a:path w="509269" h="436879">
                  <a:moveTo>
                    <a:pt x="506730" y="127000"/>
                  </a:moveTo>
                  <a:lnTo>
                    <a:pt x="505460" y="127000"/>
                  </a:lnTo>
                  <a:lnTo>
                    <a:pt x="505460" y="170180"/>
                  </a:lnTo>
                  <a:lnTo>
                    <a:pt x="509269" y="170180"/>
                  </a:lnTo>
                  <a:lnTo>
                    <a:pt x="509269" y="132080"/>
                  </a:lnTo>
                  <a:lnTo>
                    <a:pt x="508000" y="132080"/>
                  </a:lnTo>
                  <a:lnTo>
                    <a:pt x="508000" y="129540"/>
                  </a:lnTo>
                  <a:lnTo>
                    <a:pt x="506730" y="129540"/>
                  </a:lnTo>
                  <a:lnTo>
                    <a:pt x="506730" y="127000"/>
                  </a:lnTo>
                  <a:close/>
                </a:path>
                <a:path w="509269" h="436879">
                  <a:moveTo>
                    <a:pt x="2539" y="170180"/>
                  </a:moveTo>
                  <a:lnTo>
                    <a:pt x="0" y="170180"/>
                  </a:lnTo>
                  <a:lnTo>
                    <a:pt x="0" y="191770"/>
                  </a:lnTo>
                  <a:lnTo>
                    <a:pt x="2539" y="191770"/>
                  </a:lnTo>
                  <a:lnTo>
                    <a:pt x="2539" y="170180"/>
                  </a:lnTo>
                  <a:close/>
                </a:path>
                <a:path w="509269" h="436879">
                  <a:moveTo>
                    <a:pt x="509269" y="170180"/>
                  </a:moveTo>
                  <a:lnTo>
                    <a:pt x="505460" y="170180"/>
                  </a:lnTo>
                  <a:lnTo>
                    <a:pt x="505460" y="191770"/>
                  </a:lnTo>
                  <a:lnTo>
                    <a:pt x="509269" y="191770"/>
                  </a:lnTo>
                  <a:lnTo>
                    <a:pt x="509269" y="170180"/>
                  </a:lnTo>
                  <a:close/>
                </a:path>
                <a:path w="509269" h="436879">
                  <a:moveTo>
                    <a:pt x="2539" y="191770"/>
                  </a:moveTo>
                  <a:lnTo>
                    <a:pt x="0" y="191770"/>
                  </a:lnTo>
                  <a:lnTo>
                    <a:pt x="0" y="274320"/>
                  </a:lnTo>
                  <a:lnTo>
                    <a:pt x="2539" y="274320"/>
                  </a:lnTo>
                  <a:lnTo>
                    <a:pt x="2539" y="191770"/>
                  </a:lnTo>
                  <a:close/>
                </a:path>
                <a:path w="509269" h="436879">
                  <a:moveTo>
                    <a:pt x="509269" y="191770"/>
                  </a:moveTo>
                  <a:lnTo>
                    <a:pt x="505460" y="191770"/>
                  </a:lnTo>
                  <a:lnTo>
                    <a:pt x="505460" y="274320"/>
                  </a:lnTo>
                  <a:lnTo>
                    <a:pt x="509269" y="274320"/>
                  </a:lnTo>
                  <a:lnTo>
                    <a:pt x="509269" y="191770"/>
                  </a:lnTo>
                  <a:close/>
                </a:path>
                <a:path w="509269" h="436879">
                  <a:moveTo>
                    <a:pt x="2539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2539" y="293370"/>
                  </a:lnTo>
                  <a:lnTo>
                    <a:pt x="2539" y="274320"/>
                  </a:lnTo>
                  <a:close/>
                </a:path>
                <a:path w="509269" h="436879">
                  <a:moveTo>
                    <a:pt x="509269" y="274320"/>
                  </a:moveTo>
                  <a:lnTo>
                    <a:pt x="505460" y="274320"/>
                  </a:lnTo>
                  <a:lnTo>
                    <a:pt x="505460" y="293370"/>
                  </a:lnTo>
                  <a:lnTo>
                    <a:pt x="509269" y="293370"/>
                  </a:lnTo>
                  <a:lnTo>
                    <a:pt x="509269" y="274320"/>
                  </a:lnTo>
                  <a:close/>
                </a:path>
                <a:path w="509269" h="436879">
                  <a:moveTo>
                    <a:pt x="2539" y="293370"/>
                  </a:moveTo>
                  <a:lnTo>
                    <a:pt x="0" y="293370"/>
                  </a:lnTo>
                  <a:lnTo>
                    <a:pt x="0" y="303530"/>
                  </a:lnTo>
                  <a:lnTo>
                    <a:pt x="1269" y="303530"/>
                  </a:lnTo>
                  <a:lnTo>
                    <a:pt x="1269" y="306070"/>
                  </a:lnTo>
                  <a:lnTo>
                    <a:pt x="2539" y="306070"/>
                  </a:lnTo>
                  <a:lnTo>
                    <a:pt x="2539" y="293370"/>
                  </a:lnTo>
                  <a:close/>
                </a:path>
                <a:path w="509269" h="436879">
                  <a:moveTo>
                    <a:pt x="509269" y="293370"/>
                  </a:moveTo>
                  <a:lnTo>
                    <a:pt x="505460" y="293370"/>
                  </a:lnTo>
                  <a:lnTo>
                    <a:pt x="505460" y="306070"/>
                  </a:lnTo>
                  <a:lnTo>
                    <a:pt x="509269" y="306070"/>
                  </a:lnTo>
                  <a:lnTo>
                    <a:pt x="509269" y="293370"/>
                  </a:lnTo>
                  <a:close/>
                </a:path>
                <a:path w="509269" h="436879">
                  <a:moveTo>
                    <a:pt x="508000" y="306070"/>
                  </a:moveTo>
                  <a:lnTo>
                    <a:pt x="505460" y="30607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lnTo>
                    <a:pt x="508000" y="308610"/>
                  </a:lnTo>
                  <a:lnTo>
                    <a:pt x="508000" y="306070"/>
                  </a:lnTo>
                  <a:close/>
                </a:path>
                <a:path w="509269" h="436879">
                  <a:moveTo>
                    <a:pt x="361950" y="435864"/>
                  </a:moveTo>
                  <a:lnTo>
                    <a:pt x="148589" y="435864"/>
                  </a:lnTo>
                  <a:lnTo>
                    <a:pt x="148589" y="436880"/>
                  </a:lnTo>
                  <a:lnTo>
                    <a:pt x="361950" y="436880"/>
                  </a:lnTo>
                  <a:lnTo>
                    <a:pt x="361950" y="435864"/>
                  </a:lnTo>
                  <a:close/>
                </a:path>
                <a:path w="509269" h="436879">
                  <a:moveTo>
                    <a:pt x="365760" y="434594"/>
                  </a:moveTo>
                  <a:lnTo>
                    <a:pt x="146050" y="434594"/>
                  </a:lnTo>
                  <a:lnTo>
                    <a:pt x="146050" y="435864"/>
                  </a:lnTo>
                  <a:lnTo>
                    <a:pt x="148589" y="435864"/>
                  </a:lnTo>
                  <a:lnTo>
                    <a:pt x="148589" y="435610"/>
                  </a:lnTo>
                  <a:lnTo>
                    <a:pt x="365760" y="435610"/>
                  </a:lnTo>
                  <a:lnTo>
                    <a:pt x="365760" y="434594"/>
                  </a:lnTo>
                  <a:close/>
                </a:path>
                <a:path w="509269" h="436879">
                  <a:moveTo>
                    <a:pt x="365760" y="435610"/>
                  </a:moveTo>
                  <a:lnTo>
                    <a:pt x="361950" y="435610"/>
                  </a:lnTo>
                  <a:lnTo>
                    <a:pt x="361950" y="435864"/>
                  </a:lnTo>
                  <a:lnTo>
                    <a:pt x="365760" y="435864"/>
                  </a:lnTo>
                  <a:lnTo>
                    <a:pt x="365760" y="435610"/>
                  </a:lnTo>
                  <a:close/>
                </a:path>
                <a:path w="509269" h="436879">
                  <a:moveTo>
                    <a:pt x="368300" y="433070"/>
                  </a:moveTo>
                  <a:lnTo>
                    <a:pt x="143510" y="433070"/>
                  </a:lnTo>
                  <a:lnTo>
                    <a:pt x="143510" y="434594"/>
                  </a:lnTo>
                  <a:lnTo>
                    <a:pt x="368300" y="434594"/>
                  </a:lnTo>
                  <a:lnTo>
                    <a:pt x="368300" y="43307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818640" y="2979420"/>
              <a:ext cx="502920" cy="429259"/>
            </a:xfrm>
            <a:custGeom>
              <a:avLst/>
              <a:gdLst/>
              <a:ahLst/>
              <a:cxnLst/>
              <a:rect l="l" t="t" r="r" b="b"/>
              <a:pathLst>
                <a:path w="502919" h="429260">
                  <a:moveTo>
                    <a:pt x="500380" y="116839"/>
                  </a:moveTo>
                  <a:lnTo>
                    <a:pt x="499110" y="116839"/>
                  </a:lnTo>
                  <a:lnTo>
                    <a:pt x="499110" y="118110"/>
                  </a:lnTo>
                  <a:lnTo>
                    <a:pt x="500380" y="118110"/>
                  </a:lnTo>
                  <a:lnTo>
                    <a:pt x="500380" y="116839"/>
                  </a:lnTo>
                  <a:close/>
                </a:path>
                <a:path w="502919" h="429260">
                  <a:moveTo>
                    <a:pt x="135890" y="2539"/>
                  </a:moveTo>
                  <a:lnTo>
                    <a:pt x="133350" y="2539"/>
                  </a:lnTo>
                  <a:lnTo>
                    <a:pt x="133350" y="3810"/>
                  </a:lnTo>
                  <a:lnTo>
                    <a:pt x="135890" y="3810"/>
                  </a:lnTo>
                  <a:lnTo>
                    <a:pt x="135890" y="2539"/>
                  </a:lnTo>
                  <a:close/>
                </a:path>
                <a:path w="502919" h="429260">
                  <a:moveTo>
                    <a:pt x="370839" y="2539"/>
                  </a:moveTo>
                  <a:lnTo>
                    <a:pt x="367030" y="2539"/>
                  </a:lnTo>
                  <a:lnTo>
                    <a:pt x="367030" y="3810"/>
                  </a:lnTo>
                  <a:lnTo>
                    <a:pt x="370839" y="3810"/>
                  </a:lnTo>
                  <a:lnTo>
                    <a:pt x="370839" y="2539"/>
                  </a:lnTo>
                  <a:close/>
                </a:path>
                <a:path w="502919" h="429260">
                  <a:moveTo>
                    <a:pt x="142240" y="126"/>
                  </a:moveTo>
                  <a:lnTo>
                    <a:pt x="139700" y="126"/>
                  </a:lnTo>
                  <a:lnTo>
                    <a:pt x="139700" y="2539"/>
                  </a:lnTo>
                  <a:lnTo>
                    <a:pt x="364489" y="2539"/>
                  </a:lnTo>
                  <a:lnTo>
                    <a:pt x="364489" y="1397"/>
                  </a:lnTo>
                  <a:lnTo>
                    <a:pt x="142240" y="1397"/>
                  </a:lnTo>
                  <a:lnTo>
                    <a:pt x="142240" y="126"/>
                  </a:lnTo>
                  <a:close/>
                </a:path>
                <a:path w="502919" h="429260">
                  <a:moveTo>
                    <a:pt x="364489" y="0"/>
                  </a:moveTo>
                  <a:lnTo>
                    <a:pt x="361950" y="0"/>
                  </a:lnTo>
                  <a:lnTo>
                    <a:pt x="361950" y="1397"/>
                  </a:lnTo>
                  <a:lnTo>
                    <a:pt x="364489" y="1397"/>
                  </a:lnTo>
                  <a:lnTo>
                    <a:pt x="364489" y="0"/>
                  </a:lnTo>
                  <a:close/>
                </a:path>
                <a:path w="502919" h="429260">
                  <a:moveTo>
                    <a:pt x="3810" y="120650"/>
                  </a:moveTo>
                  <a:lnTo>
                    <a:pt x="2540" y="120650"/>
                  </a:lnTo>
                  <a:lnTo>
                    <a:pt x="2540" y="123190"/>
                  </a:lnTo>
                  <a:lnTo>
                    <a:pt x="1270" y="123190"/>
                  </a:lnTo>
                  <a:lnTo>
                    <a:pt x="1270" y="125730"/>
                  </a:lnTo>
                  <a:lnTo>
                    <a:pt x="0" y="12573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20650"/>
                  </a:lnTo>
                  <a:close/>
                </a:path>
                <a:path w="502919" h="429260">
                  <a:moveTo>
                    <a:pt x="501650" y="118110"/>
                  </a:moveTo>
                  <a:lnTo>
                    <a:pt x="499110" y="118110"/>
                  </a:lnTo>
                  <a:lnTo>
                    <a:pt x="499110" y="166370"/>
                  </a:lnTo>
                  <a:lnTo>
                    <a:pt x="502920" y="166370"/>
                  </a:lnTo>
                  <a:lnTo>
                    <a:pt x="502920" y="120650"/>
                  </a:lnTo>
                  <a:lnTo>
                    <a:pt x="501650" y="120650"/>
                  </a:lnTo>
                  <a:lnTo>
                    <a:pt x="501650" y="118110"/>
                  </a:lnTo>
                  <a:close/>
                </a:path>
                <a:path w="502919" h="429260">
                  <a:moveTo>
                    <a:pt x="3810" y="166370"/>
                  </a:moveTo>
                  <a:lnTo>
                    <a:pt x="0" y="166370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166370"/>
                  </a:lnTo>
                  <a:close/>
                </a:path>
                <a:path w="502919" h="429260">
                  <a:moveTo>
                    <a:pt x="502920" y="166370"/>
                  </a:moveTo>
                  <a:lnTo>
                    <a:pt x="499110" y="166370"/>
                  </a:lnTo>
                  <a:lnTo>
                    <a:pt x="499110" y="187960"/>
                  </a:lnTo>
                  <a:lnTo>
                    <a:pt x="502920" y="187960"/>
                  </a:lnTo>
                  <a:lnTo>
                    <a:pt x="502920" y="166370"/>
                  </a:lnTo>
                  <a:close/>
                </a:path>
                <a:path w="502919" h="429260">
                  <a:moveTo>
                    <a:pt x="3810" y="187960"/>
                  </a:moveTo>
                  <a:lnTo>
                    <a:pt x="0" y="1879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187960"/>
                  </a:lnTo>
                  <a:close/>
                </a:path>
                <a:path w="502919" h="429260">
                  <a:moveTo>
                    <a:pt x="502920" y="187960"/>
                  </a:moveTo>
                  <a:lnTo>
                    <a:pt x="499110" y="187960"/>
                  </a:lnTo>
                  <a:lnTo>
                    <a:pt x="499110" y="270510"/>
                  </a:lnTo>
                  <a:lnTo>
                    <a:pt x="502920" y="270510"/>
                  </a:lnTo>
                  <a:lnTo>
                    <a:pt x="502920" y="187960"/>
                  </a:lnTo>
                  <a:close/>
                </a:path>
                <a:path w="502919" h="429260">
                  <a:moveTo>
                    <a:pt x="3810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70510"/>
                  </a:lnTo>
                  <a:close/>
                </a:path>
                <a:path w="502919" h="429260">
                  <a:moveTo>
                    <a:pt x="502920" y="270510"/>
                  </a:moveTo>
                  <a:lnTo>
                    <a:pt x="499110" y="270510"/>
                  </a:lnTo>
                  <a:lnTo>
                    <a:pt x="499110" y="289560"/>
                  </a:lnTo>
                  <a:lnTo>
                    <a:pt x="502920" y="289560"/>
                  </a:lnTo>
                  <a:lnTo>
                    <a:pt x="502920" y="270510"/>
                  </a:lnTo>
                  <a:close/>
                </a:path>
                <a:path w="502919" h="429260">
                  <a:moveTo>
                    <a:pt x="3810" y="289560"/>
                  </a:moveTo>
                  <a:lnTo>
                    <a:pt x="0" y="28956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89560"/>
                  </a:lnTo>
                  <a:close/>
                </a:path>
                <a:path w="502919" h="429260">
                  <a:moveTo>
                    <a:pt x="502920" y="289560"/>
                  </a:moveTo>
                  <a:lnTo>
                    <a:pt x="499110" y="289560"/>
                  </a:lnTo>
                  <a:lnTo>
                    <a:pt x="499110" y="302260"/>
                  </a:lnTo>
                  <a:lnTo>
                    <a:pt x="502920" y="302260"/>
                  </a:lnTo>
                  <a:lnTo>
                    <a:pt x="502920" y="289560"/>
                  </a:lnTo>
                  <a:close/>
                </a:path>
                <a:path w="502919" h="429260">
                  <a:moveTo>
                    <a:pt x="502920" y="302260"/>
                  </a:moveTo>
                  <a:lnTo>
                    <a:pt x="499110" y="302260"/>
                  </a:lnTo>
                  <a:lnTo>
                    <a:pt x="499110" y="314960"/>
                  </a:lnTo>
                  <a:lnTo>
                    <a:pt x="500380" y="314960"/>
                  </a:lnTo>
                  <a:lnTo>
                    <a:pt x="500380" y="312420"/>
                  </a:lnTo>
                  <a:lnTo>
                    <a:pt x="501650" y="312420"/>
                  </a:lnTo>
                  <a:lnTo>
                    <a:pt x="501650" y="309880"/>
                  </a:lnTo>
                  <a:lnTo>
                    <a:pt x="502920" y="309880"/>
                  </a:lnTo>
                  <a:lnTo>
                    <a:pt x="502920" y="302260"/>
                  </a:lnTo>
                  <a:close/>
                </a:path>
                <a:path w="502919" h="429260">
                  <a:moveTo>
                    <a:pt x="3810" y="302260"/>
                  </a:moveTo>
                  <a:lnTo>
                    <a:pt x="0" y="302260"/>
                  </a:lnTo>
                  <a:lnTo>
                    <a:pt x="0" y="304800"/>
                  </a:lnTo>
                  <a:lnTo>
                    <a:pt x="1270" y="304800"/>
                  </a:lnTo>
                  <a:lnTo>
                    <a:pt x="1270" y="308610"/>
                  </a:lnTo>
                  <a:lnTo>
                    <a:pt x="2540" y="308610"/>
                  </a:lnTo>
                  <a:lnTo>
                    <a:pt x="2540" y="311150"/>
                  </a:lnTo>
                  <a:lnTo>
                    <a:pt x="3810" y="311150"/>
                  </a:lnTo>
                  <a:lnTo>
                    <a:pt x="3810" y="302260"/>
                  </a:lnTo>
                  <a:close/>
                </a:path>
                <a:path w="502919" h="429260">
                  <a:moveTo>
                    <a:pt x="369569" y="428244"/>
                  </a:moveTo>
                  <a:lnTo>
                    <a:pt x="138430" y="428244"/>
                  </a:lnTo>
                  <a:lnTo>
                    <a:pt x="138430" y="429260"/>
                  </a:lnTo>
                  <a:lnTo>
                    <a:pt x="369569" y="429260"/>
                  </a:lnTo>
                  <a:lnTo>
                    <a:pt x="369569" y="428244"/>
                  </a:lnTo>
                  <a:close/>
                </a:path>
                <a:path w="502919" h="429260">
                  <a:moveTo>
                    <a:pt x="372110" y="426847"/>
                  </a:moveTo>
                  <a:lnTo>
                    <a:pt x="134620" y="426847"/>
                  </a:lnTo>
                  <a:lnTo>
                    <a:pt x="134620" y="428244"/>
                  </a:lnTo>
                  <a:lnTo>
                    <a:pt x="138430" y="428244"/>
                  </a:lnTo>
                  <a:lnTo>
                    <a:pt x="372110" y="428117"/>
                  </a:lnTo>
                  <a:lnTo>
                    <a:pt x="372110" y="426847"/>
                  </a:lnTo>
                  <a:close/>
                </a:path>
                <a:path w="502919" h="429260">
                  <a:moveTo>
                    <a:pt x="372110" y="428117"/>
                  </a:moveTo>
                  <a:lnTo>
                    <a:pt x="369569" y="428117"/>
                  </a:lnTo>
                  <a:lnTo>
                    <a:pt x="372110" y="428244"/>
                  </a:lnTo>
                  <a:close/>
                </a:path>
                <a:path w="502919" h="429260">
                  <a:moveTo>
                    <a:pt x="375919" y="425704"/>
                  </a:moveTo>
                  <a:lnTo>
                    <a:pt x="132080" y="425704"/>
                  </a:lnTo>
                  <a:lnTo>
                    <a:pt x="132080" y="426847"/>
                  </a:lnTo>
                  <a:lnTo>
                    <a:pt x="375919" y="426847"/>
                  </a:lnTo>
                  <a:lnTo>
                    <a:pt x="375919" y="425704"/>
                  </a:lnTo>
                  <a:close/>
                </a:path>
                <a:path w="502919" h="429260">
                  <a:moveTo>
                    <a:pt x="132080" y="425576"/>
                  </a:moveTo>
                  <a:lnTo>
                    <a:pt x="128270" y="425576"/>
                  </a:lnTo>
                  <a:lnTo>
                    <a:pt x="128270" y="425704"/>
                  </a:lnTo>
                  <a:lnTo>
                    <a:pt x="132080" y="425704"/>
                  </a:lnTo>
                  <a:lnTo>
                    <a:pt x="132080" y="425576"/>
                  </a:lnTo>
                  <a:close/>
                </a:path>
                <a:path w="502919" h="429260">
                  <a:moveTo>
                    <a:pt x="378460" y="425576"/>
                  </a:moveTo>
                  <a:lnTo>
                    <a:pt x="375919" y="425576"/>
                  </a:lnTo>
                  <a:lnTo>
                    <a:pt x="375919" y="425704"/>
                  </a:lnTo>
                  <a:lnTo>
                    <a:pt x="378460" y="425704"/>
                  </a:lnTo>
                  <a:lnTo>
                    <a:pt x="378460" y="425576"/>
                  </a:lnTo>
                  <a:close/>
                </a:path>
                <a:path w="502919" h="429260">
                  <a:moveTo>
                    <a:pt x="375919" y="425450"/>
                  </a:moveTo>
                  <a:lnTo>
                    <a:pt x="132080" y="425450"/>
                  </a:lnTo>
                  <a:lnTo>
                    <a:pt x="375919" y="425576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822449" y="2983230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10" y="110489"/>
                  </a:moveTo>
                  <a:lnTo>
                    <a:pt x="2539" y="110489"/>
                  </a:lnTo>
                  <a:lnTo>
                    <a:pt x="2539" y="113029"/>
                  </a:lnTo>
                  <a:lnTo>
                    <a:pt x="1269" y="113029"/>
                  </a:lnTo>
                  <a:lnTo>
                    <a:pt x="1269" y="114300"/>
                  </a:lnTo>
                  <a:lnTo>
                    <a:pt x="3810" y="114300"/>
                  </a:lnTo>
                  <a:lnTo>
                    <a:pt x="3810" y="110489"/>
                  </a:lnTo>
                  <a:close/>
                </a:path>
                <a:path w="495300" h="421639">
                  <a:moveTo>
                    <a:pt x="494030" y="107950"/>
                  </a:moveTo>
                  <a:lnTo>
                    <a:pt x="491489" y="107950"/>
                  </a:lnTo>
                  <a:lnTo>
                    <a:pt x="491489" y="114300"/>
                  </a:lnTo>
                  <a:lnTo>
                    <a:pt x="495300" y="114300"/>
                  </a:lnTo>
                  <a:lnTo>
                    <a:pt x="495300" y="110489"/>
                  </a:lnTo>
                  <a:lnTo>
                    <a:pt x="494030" y="110489"/>
                  </a:lnTo>
                  <a:lnTo>
                    <a:pt x="494030" y="107950"/>
                  </a:lnTo>
                  <a:close/>
                </a:path>
                <a:path w="495300" h="421639">
                  <a:moveTo>
                    <a:pt x="123189" y="2539"/>
                  </a:moveTo>
                  <a:lnTo>
                    <a:pt x="120650" y="2539"/>
                  </a:lnTo>
                  <a:lnTo>
                    <a:pt x="120650" y="3937"/>
                  </a:lnTo>
                  <a:lnTo>
                    <a:pt x="123189" y="3937"/>
                  </a:lnTo>
                  <a:lnTo>
                    <a:pt x="123189" y="2539"/>
                  </a:lnTo>
                  <a:close/>
                </a:path>
                <a:path w="495300" h="421639">
                  <a:moveTo>
                    <a:pt x="375919" y="2539"/>
                  </a:moveTo>
                  <a:lnTo>
                    <a:pt x="373379" y="2539"/>
                  </a:lnTo>
                  <a:lnTo>
                    <a:pt x="373379" y="3937"/>
                  </a:lnTo>
                  <a:lnTo>
                    <a:pt x="375919" y="3937"/>
                  </a:lnTo>
                  <a:lnTo>
                    <a:pt x="375919" y="2539"/>
                  </a:lnTo>
                  <a:close/>
                </a:path>
                <a:path w="495300" h="421639">
                  <a:moveTo>
                    <a:pt x="369569" y="0"/>
                  </a:moveTo>
                  <a:lnTo>
                    <a:pt x="125730" y="0"/>
                  </a:lnTo>
                  <a:lnTo>
                    <a:pt x="125730" y="2539"/>
                  </a:lnTo>
                  <a:lnTo>
                    <a:pt x="369569" y="2539"/>
                  </a:lnTo>
                  <a:lnTo>
                    <a:pt x="369569" y="0"/>
                  </a:lnTo>
                  <a:close/>
                </a:path>
                <a:path w="495300" h="421639">
                  <a:moveTo>
                    <a:pt x="3810" y="114300"/>
                  </a:moveTo>
                  <a:lnTo>
                    <a:pt x="0" y="114300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14300"/>
                  </a:lnTo>
                  <a:close/>
                </a:path>
                <a:path w="495300" h="421639">
                  <a:moveTo>
                    <a:pt x="495300" y="114300"/>
                  </a:moveTo>
                  <a:lnTo>
                    <a:pt x="491489" y="114300"/>
                  </a:lnTo>
                  <a:lnTo>
                    <a:pt x="491489" y="162560"/>
                  </a:lnTo>
                  <a:lnTo>
                    <a:pt x="495300" y="162560"/>
                  </a:lnTo>
                  <a:lnTo>
                    <a:pt x="495300" y="114300"/>
                  </a:lnTo>
                  <a:close/>
                </a:path>
                <a:path w="495300" h="421639">
                  <a:moveTo>
                    <a:pt x="3810" y="162560"/>
                  </a:moveTo>
                  <a:lnTo>
                    <a:pt x="0" y="16256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62560"/>
                  </a:lnTo>
                  <a:close/>
                </a:path>
                <a:path w="495300" h="421639">
                  <a:moveTo>
                    <a:pt x="495300" y="162560"/>
                  </a:moveTo>
                  <a:lnTo>
                    <a:pt x="491489" y="162560"/>
                  </a:lnTo>
                  <a:lnTo>
                    <a:pt x="491489" y="184150"/>
                  </a:lnTo>
                  <a:lnTo>
                    <a:pt x="495300" y="184150"/>
                  </a:lnTo>
                  <a:lnTo>
                    <a:pt x="495300" y="162560"/>
                  </a:lnTo>
                  <a:close/>
                </a:path>
                <a:path w="495300" h="421639">
                  <a:moveTo>
                    <a:pt x="3810" y="184150"/>
                  </a:moveTo>
                  <a:lnTo>
                    <a:pt x="0" y="1841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184150"/>
                  </a:lnTo>
                  <a:close/>
                </a:path>
                <a:path w="495300" h="421639">
                  <a:moveTo>
                    <a:pt x="495300" y="184150"/>
                  </a:moveTo>
                  <a:lnTo>
                    <a:pt x="491489" y="184150"/>
                  </a:lnTo>
                  <a:lnTo>
                    <a:pt x="491489" y="266700"/>
                  </a:lnTo>
                  <a:lnTo>
                    <a:pt x="495300" y="266700"/>
                  </a:lnTo>
                  <a:lnTo>
                    <a:pt x="495300" y="184150"/>
                  </a:lnTo>
                  <a:close/>
                </a:path>
                <a:path w="495300" h="421639">
                  <a:moveTo>
                    <a:pt x="3810" y="266700"/>
                  </a:moveTo>
                  <a:lnTo>
                    <a:pt x="0" y="26670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66700"/>
                  </a:lnTo>
                  <a:close/>
                </a:path>
                <a:path w="495300" h="421639">
                  <a:moveTo>
                    <a:pt x="495300" y="266700"/>
                  </a:moveTo>
                  <a:lnTo>
                    <a:pt x="491489" y="266700"/>
                  </a:lnTo>
                  <a:lnTo>
                    <a:pt x="491489" y="285750"/>
                  </a:lnTo>
                  <a:lnTo>
                    <a:pt x="495300" y="285750"/>
                  </a:lnTo>
                  <a:lnTo>
                    <a:pt x="495300" y="266700"/>
                  </a:lnTo>
                  <a:close/>
                </a:path>
                <a:path w="495300" h="421639">
                  <a:moveTo>
                    <a:pt x="3810" y="285750"/>
                  </a:moveTo>
                  <a:lnTo>
                    <a:pt x="0" y="28575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85750"/>
                  </a:lnTo>
                  <a:close/>
                </a:path>
                <a:path w="495300" h="421639">
                  <a:moveTo>
                    <a:pt x="495300" y="285750"/>
                  </a:moveTo>
                  <a:lnTo>
                    <a:pt x="491489" y="285750"/>
                  </a:lnTo>
                  <a:lnTo>
                    <a:pt x="491489" y="298450"/>
                  </a:lnTo>
                  <a:lnTo>
                    <a:pt x="495300" y="298450"/>
                  </a:lnTo>
                  <a:lnTo>
                    <a:pt x="495300" y="285750"/>
                  </a:lnTo>
                  <a:close/>
                </a:path>
                <a:path w="495300" h="421639">
                  <a:moveTo>
                    <a:pt x="495300" y="298450"/>
                  </a:moveTo>
                  <a:lnTo>
                    <a:pt x="491489" y="298450"/>
                  </a:lnTo>
                  <a:lnTo>
                    <a:pt x="491489" y="318770"/>
                  </a:lnTo>
                  <a:lnTo>
                    <a:pt x="492760" y="318770"/>
                  </a:lnTo>
                  <a:lnTo>
                    <a:pt x="492760" y="316230"/>
                  </a:lnTo>
                  <a:lnTo>
                    <a:pt x="494030" y="316230"/>
                  </a:lnTo>
                  <a:lnTo>
                    <a:pt x="494029" y="313690"/>
                  </a:lnTo>
                  <a:lnTo>
                    <a:pt x="495300" y="313690"/>
                  </a:lnTo>
                  <a:lnTo>
                    <a:pt x="495300" y="298450"/>
                  </a:lnTo>
                  <a:close/>
                </a:path>
                <a:path w="495300" h="421639">
                  <a:moveTo>
                    <a:pt x="3810" y="298450"/>
                  </a:moveTo>
                  <a:lnTo>
                    <a:pt x="0" y="298450"/>
                  </a:lnTo>
                  <a:lnTo>
                    <a:pt x="0" y="309880"/>
                  </a:lnTo>
                  <a:lnTo>
                    <a:pt x="1269" y="309880"/>
                  </a:lnTo>
                  <a:lnTo>
                    <a:pt x="1269" y="312420"/>
                  </a:lnTo>
                  <a:lnTo>
                    <a:pt x="2539" y="312420"/>
                  </a:lnTo>
                  <a:lnTo>
                    <a:pt x="2539" y="314960"/>
                  </a:lnTo>
                  <a:lnTo>
                    <a:pt x="3810" y="314960"/>
                  </a:lnTo>
                  <a:lnTo>
                    <a:pt x="3810" y="298450"/>
                  </a:lnTo>
                  <a:close/>
                </a:path>
                <a:path w="495300" h="421639">
                  <a:moveTo>
                    <a:pt x="374650" y="420497"/>
                  </a:moveTo>
                  <a:lnTo>
                    <a:pt x="124460" y="420497"/>
                  </a:lnTo>
                  <a:lnTo>
                    <a:pt x="124460" y="421640"/>
                  </a:lnTo>
                  <a:lnTo>
                    <a:pt x="374650" y="421640"/>
                  </a:lnTo>
                  <a:lnTo>
                    <a:pt x="374650" y="420497"/>
                  </a:lnTo>
                  <a:close/>
                </a:path>
                <a:path w="495300" h="421639">
                  <a:moveTo>
                    <a:pt x="377189" y="419100"/>
                  </a:moveTo>
                  <a:lnTo>
                    <a:pt x="121919" y="419100"/>
                  </a:lnTo>
                  <a:lnTo>
                    <a:pt x="121919" y="420497"/>
                  </a:lnTo>
                  <a:lnTo>
                    <a:pt x="377189" y="420497"/>
                  </a:lnTo>
                  <a:lnTo>
                    <a:pt x="377189" y="419100"/>
                  </a:lnTo>
                  <a:close/>
                </a:path>
                <a:path w="495300" h="421639">
                  <a:moveTo>
                    <a:pt x="379730" y="417957"/>
                  </a:moveTo>
                  <a:lnTo>
                    <a:pt x="118110" y="417957"/>
                  </a:lnTo>
                  <a:lnTo>
                    <a:pt x="118110" y="419100"/>
                  </a:lnTo>
                  <a:lnTo>
                    <a:pt x="379730" y="419100"/>
                  </a:lnTo>
                  <a:lnTo>
                    <a:pt x="379730" y="417957"/>
                  </a:lnTo>
                  <a:close/>
                </a:path>
                <a:path w="495300" h="421639">
                  <a:moveTo>
                    <a:pt x="118110" y="417830"/>
                  </a:moveTo>
                  <a:lnTo>
                    <a:pt x="116839" y="417830"/>
                  </a:lnTo>
                  <a:lnTo>
                    <a:pt x="118110" y="417957"/>
                  </a:lnTo>
                  <a:close/>
                </a:path>
                <a:path w="495300" h="421639">
                  <a:moveTo>
                    <a:pt x="382269" y="417830"/>
                  </a:moveTo>
                  <a:lnTo>
                    <a:pt x="379730" y="417830"/>
                  </a:lnTo>
                  <a:lnTo>
                    <a:pt x="382269" y="417957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826260" y="2987167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1269" y="102742"/>
                  </a:moveTo>
                  <a:lnTo>
                    <a:pt x="0" y="102742"/>
                  </a:lnTo>
                  <a:lnTo>
                    <a:pt x="0" y="110362"/>
                  </a:lnTo>
                  <a:lnTo>
                    <a:pt x="3809" y="110362"/>
                  </a:lnTo>
                  <a:lnTo>
                    <a:pt x="3809" y="104012"/>
                  </a:lnTo>
                  <a:lnTo>
                    <a:pt x="1269" y="104012"/>
                  </a:lnTo>
                  <a:lnTo>
                    <a:pt x="1269" y="102742"/>
                  </a:lnTo>
                  <a:close/>
                </a:path>
                <a:path w="487680" h="414020">
                  <a:moveTo>
                    <a:pt x="487679" y="104012"/>
                  </a:moveTo>
                  <a:lnTo>
                    <a:pt x="483869" y="104012"/>
                  </a:lnTo>
                  <a:lnTo>
                    <a:pt x="483869" y="110362"/>
                  </a:lnTo>
                  <a:lnTo>
                    <a:pt x="487679" y="110362"/>
                  </a:lnTo>
                  <a:lnTo>
                    <a:pt x="487679" y="104012"/>
                  </a:lnTo>
                  <a:close/>
                </a:path>
                <a:path w="487680" h="414020">
                  <a:moveTo>
                    <a:pt x="2539" y="100202"/>
                  </a:moveTo>
                  <a:lnTo>
                    <a:pt x="1269" y="100202"/>
                  </a:lnTo>
                  <a:lnTo>
                    <a:pt x="1269" y="102742"/>
                  </a:lnTo>
                  <a:lnTo>
                    <a:pt x="3809" y="102742"/>
                  </a:lnTo>
                  <a:lnTo>
                    <a:pt x="3809" y="101600"/>
                  </a:lnTo>
                  <a:lnTo>
                    <a:pt x="2539" y="101600"/>
                  </a:lnTo>
                  <a:lnTo>
                    <a:pt x="2539" y="100202"/>
                  </a:lnTo>
                  <a:close/>
                </a:path>
                <a:path w="487680" h="414020">
                  <a:moveTo>
                    <a:pt x="487679" y="101600"/>
                  </a:moveTo>
                  <a:lnTo>
                    <a:pt x="483869" y="101600"/>
                  </a:lnTo>
                  <a:lnTo>
                    <a:pt x="483869" y="102742"/>
                  </a:lnTo>
                  <a:lnTo>
                    <a:pt x="487679" y="102742"/>
                  </a:lnTo>
                  <a:lnTo>
                    <a:pt x="487679" y="101600"/>
                  </a:lnTo>
                  <a:close/>
                </a:path>
                <a:path w="487680" h="414020">
                  <a:moveTo>
                    <a:pt x="3809" y="97662"/>
                  </a:moveTo>
                  <a:lnTo>
                    <a:pt x="2539" y="97662"/>
                  </a:lnTo>
                  <a:lnTo>
                    <a:pt x="2539" y="100202"/>
                  </a:lnTo>
                  <a:lnTo>
                    <a:pt x="3809" y="100202"/>
                  </a:lnTo>
                  <a:lnTo>
                    <a:pt x="3809" y="97662"/>
                  </a:lnTo>
                  <a:close/>
                </a:path>
                <a:path w="487680" h="414020">
                  <a:moveTo>
                    <a:pt x="486409" y="96392"/>
                  </a:moveTo>
                  <a:lnTo>
                    <a:pt x="485139" y="96392"/>
                  </a:lnTo>
                  <a:lnTo>
                    <a:pt x="485139" y="97662"/>
                  </a:lnTo>
                  <a:lnTo>
                    <a:pt x="483869" y="97662"/>
                  </a:lnTo>
                  <a:lnTo>
                    <a:pt x="483869" y="100202"/>
                  </a:lnTo>
                  <a:lnTo>
                    <a:pt x="486409" y="100202"/>
                  </a:lnTo>
                  <a:lnTo>
                    <a:pt x="486409" y="96392"/>
                  </a:lnTo>
                  <a:close/>
                </a:path>
                <a:path w="487680" h="414020">
                  <a:moveTo>
                    <a:pt x="379730" y="2412"/>
                  </a:moveTo>
                  <a:lnTo>
                    <a:pt x="107950" y="2412"/>
                  </a:lnTo>
                  <a:lnTo>
                    <a:pt x="107950" y="3810"/>
                  </a:lnTo>
                  <a:lnTo>
                    <a:pt x="379730" y="3810"/>
                  </a:lnTo>
                  <a:lnTo>
                    <a:pt x="379730" y="2412"/>
                  </a:lnTo>
                  <a:close/>
                </a:path>
                <a:path w="487680" h="414020">
                  <a:moveTo>
                    <a:pt x="114300" y="1142"/>
                  </a:moveTo>
                  <a:lnTo>
                    <a:pt x="110489" y="1142"/>
                  </a:lnTo>
                  <a:lnTo>
                    <a:pt x="110489" y="2412"/>
                  </a:lnTo>
                  <a:lnTo>
                    <a:pt x="114300" y="2412"/>
                  </a:lnTo>
                  <a:lnTo>
                    <a:pt x="114300" y="1142"/>
                  </a:lnTo>
                  <a:close/>
                </a:path>
                <a:path w="487680" h="414020">
                  <a:moveTo>
                    <a:pt x="377189" y="1142"/>
                  </a:moveTo>
                  <a:lnTo>
                    <a:pt x="375919" y="1142"/>
                  </a:lnTo>
                  <a:lnTo>
                    <a:pt x="375919" y="2412"/>
                  </a:lnTo>
                  <a:lnTo>
                    <a:pt x="377189" y="2412"/>
                  </a:lnTo>
                  <a:lnTo>
                    <a:pt x="377189" y="1142"/>
                  </a:lnTo>
                  <a:close/>
                </a:path>
                <a:path w="487680" h="414020">
                  <a:moveTo>
                    <a:pt x="372109" y="0"/>
                  </a:moveTo>
                  <a:lnTo>
                    <a:pt x="116839" y="0"/>
                  </a:lnTo>
                  <a:lnTo>
                    <a:pt x="116839" y="1142"/>
                  </a:lnTo>
                  <a:lnTo>
                    <a:pt x="372109" y="1142"/>
                  </a:lnTo>
                  <a:lnTo>
                    <a:pt x="372109" y="0"/>
                  </a:lnTo>
                  <a:close/>
                </a:path>
                <a:path w="487680" h="414020">
                  <a:moveTo>
                    <a:pt x="3809" y="110363"/>
                  </a:moveTo>
                  <a:lnTo>
                    <a:pt x="0" y="110363"/>
                  </a:lnTo>
                  <a:lnTo>
                    <a:pt x="0" y="158623"/>
                  </a:lnTo>
                  <a:lnTo>
                    <a:pt x="3809" y="158623"/>
                  </a:lnTo>
                  <a:lnTo>
                    <a:pt x="3809" y="110363"/>
                  </a:lnTo>
                  <a:close/>
                </a:path>
                <a:path w="487680" h="414020">
                  <a:moveTo>
                    <a:pt x="487679" y="110363"/>
                  </a:moveTo>
                  <a:lnTo>
                    <a:pt x="483869" y="110363"/>
                  </a:lnTo>
                  <a:lnTo>
                    <a:pt x="483869" y="158623"/>
                  </a:lnTo>
                  <a:lnTo>
                    <a:pt x="487679" y="158623"/>
                  </a:lnTo>
                  <a:lnTo>
                    <a:pt x="487679" y="110363"/>
                  </a:lnTo>
                  <a:close/>
                </a:path>
                <a:path w="487680" h="414020">
                  <a:moveTo>
                    <a:pt x="3809" y="158623"/>
                  </a:moveTo>
                  <a:lnTo>
                    <a:pt x="0" y="158623"/>
                  </a:lnTo>
                  <a:lnTo>
                    <a:pt x="0" y="180212"/>
                  </a:lnTo>
                  <a:lnTo>
                    <a:pt x="3809" y="180212"/>
                  </a:lnTo>
                  <a:lnTo>
                    <a:pt x="3809" y="158623"/>
                  </a:lnTo>
                  <a:close/>
                </a:path>
                <a:path w="487680" h="414020">
                  <a:moveTo>
                    <a:pt x="487679" y="158623"/>
                  </a:moveTo>
                  <a:lnTo>
                    <a:pt x="483869" y="158623"/>
                  </a:lnTo>
                  <a:lnTo>
                    <a:pt x="483869" y="180212"/>
                  </a:lnTo>
                  <a:lnTo>
                    <a:pt x="487679" y="180212"/>
                  </a:lnTo>
                  <a:lnTo>
                    <a:pt x="487679" y="158623"/>
                  </a:lnTo>
                  <a:close/>
                </a:path>
                <a:path w="487680" h="414020">
                  <a:moveTo>
                    <a:pt x="3809" y="180213"/>
                  </a:moveTo>
                  <a:lnTo>
                    <a:pt x="0" y="180213"/>
                  </a:lnTo>
                  <a:lnTo>
                    <a:pt x="0" y="262763"/>
                  </a:lnTo>
                  <a:lnTo>
                    <a:pt x="3809" y="262763"/>
                  </a:lnTo>
                  <a:lnTo>
                    <a:pt x="3809" y="180213"/>
                  </a:lnTo>
                  <a:close/>
                </a:path>
                <a:path w="487680" h="414020">
                  <a:moveTo>
                    <a:pt x="487679" y="180213"/>
                  </a:moveTo>
                  <a:lnTo>
                    <a:pt x="483869" y="180213"/>
                  </a:lnTo>
                  <a:lnTo>
                    <a:pt x="483869" y="262763"/>
                  </a:lnTo>
                  <a:lnTo>
                    <a:pt x="487679" y="262763"/>
                  </a:lnTo>
                  <a:lnTo>
                    <a:pt x="487679" y="180213"/>
                  </a:lnTo>
                  <a:close/>
                </a:path>
                <a:path w="487680" h="414020">
                  <a:moveTo>
                    <a:pt x="3809" y="262763"/>
                  </a:moveTo>
                  <a:lnTo>
                    <a:pt x="0" y="262763"/>
                  </a:lnTo>
                  <a:lnTo>
                    <a:pt x="0" y="281813"/>
                  </a:lnTo>
                  <a:lnTo>
                    <a:pt x="3809" y="281813"/>
                  </a:lnTo>
                  <a:lnTo>
                    <a:pt x="3809" y="262763"/>
                  </a:lnTo>
                  <a:close/>
                </a:path>
                <a:path w="487680" h="414020">
                  <a:moveTo>
                    <a:pt x="487679" y="262763"/>
                  </a:moveTo>
                  <a:lnTo>
                    <a:pt x="483869" y="262763"/>
                  </a:lnTo>
                  <a:lnTo>
                    <a:pt x="483869" y="281813"/>
                  </a:lnTo>
                  <a:lnTo>
                    <a:pt x="487679" y="281813"/>
                  </a:lnTo>
                  <a:lnTo>
                    <a:pt x="487679" y="262763"/>
                  </a:lnTo>
                  <a:close/>
                </a:path>
                <a:path w="487680" h="414020">
                  <a:moveTo>
                    <a:pt x="3809" y="281813"/>
                  </a:moveTo>
                  <a:lnTo>
                    <a:pt x="0" y="281813"/>
                  </a:lnTo>
                  <a:lnTo>
                    <a:pt x="0" y="294513"/>
                  </a:lnTo>
                  <a:lnTo>
                    <a:pt x="3809" y="294513"/>
                  </a:lnTo>
                  <a:lnTo>
                    <a:pt x="3809" y="281813"/>
                  </a:lnTo>
                  <a:close/>
                </a:path>
                <a:path w="487680" h="414020">
                  <a:moveTo>
                    <a:pt x="487679" y="281813"/>
                  </a:moveTo>
                  <a:lnTo>
                    <a:pt x="483869" y="281813"/>
                  </a:lnTo>
                  <a:lnTo>
                    <a:pt x="483869" y="294513"/>
                  </a:lnTo>
                  <a:lnTo>
                    <a:pt x="487679" y="294513"/>
                  </a:lnTo>
                  <a:lnTo>
                    <a:pt x="487679" y="281813"/>
                  </a:lnTo>
                  <a:close/>
                </a:path>
                <a:path w="487680" h="414020">
                  <a:moveTo>
                    <a:pt x="487679" y="294513"/>
                  </a:moveTo>
                  <a:lnTo>
                    <a:pt x="483869" y="294513"/>
                  </a:lnTo>
                  <a:lnTo>
                    <a:pt x="483869" y="321183"/>
                  </a:lnTo>
                  <a:lnTo>
                    <a:pt x="485139" y="321183"/>
                  </a:lnTo>
                  <a:lnTo>
                    <a:pt x="485139" y="319913"/>
                  </a:lnTo>
                  <a:lnTo>
                    <a:pt x="486409" y="319913"/>
                  </a:lnTo>
                  <a:lnTo>
                    <a:pt x="486409" y="317373"/>
                  </a:lnTo>
                  <a:lnTo>
                    <a:pt x="487679" y="317373"/>
                  </a:lnTo>
                  <a:lnTo>
                    <a:pt x="487679" y="294513"/>
                  </a:lnTo>
                  <a:close/>
                </a:path>
                <a:path w="487680" h="414020">
                  <a:moveTo>
                    <a:pt x="3809" y="294513"/>
                  </a:moveTo>
                  <a:lnTo>
                    <a:pt x="0" y="294513"/>
                  </a:lnTo>
                  <a:lnTo>
                    <a:pt x="0" y="313563"/>
                  </a:lnTo>
                  <a:lnTo>
                    <a:pt x="1269" y="313563"/>
                  </a:lnTo>
                  <a:lnTo>
                    <a:pt x="1269" y="316103"/>
                  </a:lnTo>
                  <a:lnTo>
                    <a:pt x="2539" y="316103"/>
                  </a:lnTo>
                  <a:lnTo>
                    <a:pt x="2539" y="318643"/>
                  </a:lnTo>
                  <a:lnTo>
                    <a:pt x="3809" y="318643"/>
                  </a:lnTo>
                  <a:lnTo>
                    <a:pt x="3809" y="294513"/>
                  </a:lnTo>
                  <a:close/>
                </a:path>
                <a:path w="487680" h="414020">
                  <a:moveTo>
                    <a:pt x="378459" y="412623"/>
                  </a:moveTo>
                  <a:lnTo>
                    <a:pt x="113029" y="412623"/>
                  </a:lnTo>
                  <a:lnTo>
                    <a:pt x="113029" y="413893"/>
                  </a:lnTo>
                  <a:lnTo>
                    <a:pt x="378459" y="413893"/>
                  </a:lnTo>
                  <a:lnTo>
                    <a:pt x="378459" y="412623"/>
                  </a:lnTo>
                  <a:close/>
                </a:path>
                <a:path w="487680" h="414020">
                  <a:moveTo>
                    <a:pt x="381000" y="411607"/>
                  </a:moveTo>
                  <a:lnTo>
                    <a:pt x="110489" y="411607"/>
                  </a:lnTo>
                  <a:lnTo>
                    <a:pt x="110489" y="412623"/>
                  </a:lnTo>
                  <a:lnTo>
                    <a:pt x="381000" y="412623"/>
                  </a:lnTo>
                  <a:lnTo>
                    <a:pt x="381000" y="411607"/>
                  </a:lnTo>
                  <a:close/>
                </a:path>
                <a:path w="487680" h="414020">
                  <a:moveTo>
                    <a:pt x="383539" y="410210"/>
                  </a:moveTo>
                  <a:lnTo>
                    <a:pt x="107950" y="410210"/>
                  </a:lnTo>
                  <a:lnTo>
                    <a:pt x="107950" y="411607"/>
                  </a:lnTo>
                  <a:lnTo>
                    <a:pt x="110489" y="411607"/>
                  </a:lnTo>
                  <a:lnTo>
                    <a:pt x="110489" y="411353"/>
                  </a:lnTo>
                  <a:lnTo>
                    <a:pt x="383539" y="411353"/>
                  </a:lnTo>
                  <a:lnTo>
                    <a:pt x="383539" y="410210"/>
                  </a:lnTo>
                  <a:close/>
                </a:path>
                <a:path w="487680" h="414020">
                  <a:moveTo>
                    <a:pt x="383539" y="411353"/>
                  </a:moveTo>
                  <a:lnTo>
                    <a:pt x="381000" y="411353"/>
                  </a:lnTo>
                  <a:lnTo>
                    <a:pt x="381000" y="411607"/>
                  </a:lnTo>
                  <a:lnTo>
                    <a:pt x="383539" y="411607"/>
                  </a:lnTo>
                  <a:lnTo>
                    <a:pt x="383539" y="411353"/>
                  </a:lnTo>
                  <a:close/>
                </a:path>
                <a:path w="487680" h="414020">
                  <a:moveTo>
                    <a:pt x="386079" y="410083"/>
                  </a:moveTo>
                  <a:lnTo>
                    <a:pt x="105409" y="410083"/>
                  </a:lnTo>
                  <a:lnTo>
                    <a:pt x="386079" y="41021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830069" y="2990977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810" y="100203"/>
                  </a:moveTo>
                  <a:lnTo>
                    <a:pt x="0" y="100203"/>
                  </a:lnTo>
                  <a:lnTo>
                    <a:pt x="0" y="106553"/>
                  </a:lnTo>
                  <a:lnTo>
                    <a:pt x="3810" y="106553"/>
                  </a:lnTo>
                  <a:lnTo>
                    <a:pt x="3810" y="100203"/>
                  </a:lnTo>
                  <a:close/>
                </a:path>
                <a:path w="480060" h="406400">
                  <a:moveTo>
                    <a:pt x="480060" y="100203"/>
                  </a:moveTo>
                  <a:lnTo>
                    <a:pt x="476250" y="100203"/>
                  </a:lnTo>
                  <a:lnTo>
                    <a:pt x="476250" y="106553"/>
                  </a:lnTo>
                  <a:lnTo>
                    <a:pt x="480060" y="106553"/>
                  </a:lnTo>
                  <a:lnTo>
                    <a:pt x="480060" y="100203"/>
                  </a:lnTo>
                  <a:close/>
                </a:path>
                <a:path w="480060" h="406400">
                  <a:moveTo>
                    <a:pt x="3810" y="97663"/>
                  </a:moveTo>
                  <a:lnTo>
                    <a:pt x="0" y="97663"/>
                  </a:lnTo>
                  <a:lnTo>
                    <a:pt x="0" y="98933"/>
                  </a:lnTo>
                  <a:lnTo>
                    <a:pt x="3810" y="98933"/>
                  </a:lnTo>
                  <a:lnTo>
                    <a:pt x="3810" y="97663"/>
                  </a:lnTo>
                  <a:close/>
                </a:path>
                <a:path w="480060" h="406400">
                  <a:moveTo>
                    <a:pt x="480060" y="97663"/>
                  </a:moveTo>
                  <a:lnTo>
                    <a:pt x="476250" y="97663"/>
                  </a:lnTo>
                  <a:lnTo>
                    <a:pt x="476250" y="98933"/>
                  </a:lnTo>
                  <a:lnTo>
                    <a:pt x="480060" y="98933"/>
                  </a:lnTo>
                  <a:lnTo>
                    <a:pt x="480060" y="97663"/>
                  </a:lnTo>
                  <a:close/>
                </a:path>
                <a:path w="480060" h="406400">
                  <a:moveTo>
                    <a:pt x="3810" y="93853"/>
                  </a:moveTo>
                  <a:lnTo>
                    <a:pt x="0" y="93853"/>
                  </a:lnTo>
                  <a:lnTo>
                    <a:pt x="0" y="96393"/>
                  </a:lnTo>
                  <a:lnTo>
                    <a:pt x="3810" y="96393"/>
                  </a:lnTo>
                  <a:lnTo>
                    <a:pt x="3810" y="93853"/>
                  </a:lnTo>
                  <a:close/>
                </a:path>
                <a:path w="480060" h="406400">
                  <a:moveTo>
                    <a:pt x="480060" y="93853"/>
                  </a:moveTo>
                  <a:lnTo>
                    <a:pt x="476250" y="93853"/>
                  </a:lnTo>
                  <a:lnTo>
                    <a:pt x="476250" y="96393"/>
                  </a:lnTo>
                  <a:lnTo>
                    <a:pt x="480060" y="96393"/>
                  </a:lnTo>
                  <a:lnTo>
                    <a:pt x="480060" y="93853"/>
                  </a:lnTo>
                  <a:close/>
                </a:path>
                <a:path w="480060" h="406400">
                  <a:moveTo>
                    <a:pt x="3810" y="87630"/>
                  </a:moveTo>
                  <a:lnTo>
                    <a:pt x="2540" y="87630"/>
                  </a:lnTo>
                  <a:lnTo>
                    <a:pt x="2540" y="90170"/>
                  </a:lnTo>
                  <a:lnTo>
                    <a:pt x="1269" y="90170"/>
                  </a:lnTo>
                  <a:lnTo>
                    <a:pt x="1269" y="92583"/>
                  </a:lnTo>
                  <a:lnTo>
                    <a:pt x="3810" y="92583"/>
                  </a:lnTo>
                  <a:lnTo>
                    <a:pt x="3810" y="87630"/>
                  </a:lnTo>
                  <a:close/>
                </a:path>
                <a:path w="480060" h="406400">
                  <a:moveTo>
                    <a:pt x="477519" y="86233"/>
                  </a:moveTo>
                  <a:lnTo>
                    <a:pt x="476250" y="86233"/>
                  </a:lnTo>
                  <a:lnTo>
                    <a:pt x="476250" y="92583"/>
                  </a:lnTo>
                  <a:lnTo>
                    <a:pt x="480059" y="92583"/>
                  </a:lnTo>
                  <a:lnTo>
                    <a:pt x="480059" y="90170"/>
                  </a:lnTo>
                  <a:lnTo>
                    <a:pt x="478790" y="90170"/>
                  </a:lnTo>
                  <a:lnTo>
                    <a:pt x="478790" y="87630"/>
                  </a:lnTo>
                  <a:lnTo>
                    <a:pt x="477519" y="87630"/>
                  </a:lnTo>
                  <a:lnTo>
                    <a:pt x="477519" y="86233"/>
                  </a:lnTo>
                  <a:close/>
                </a:path>
                <a:path w="480060" h="406400">
                  <a:moveTo>
                    <a:pt x="101600" y="1270"/>
                  </a:moveTo>
                  <a:lnTo>
                    <a:pt x="99060" y="1270"/>
                  </a:lnTo>
                  <a:lnTo>
                    <a:pt x="99060" y="3683"/>
                  </a:lnTo>
                  <a:lnTo>
                    <a:pt x="381000" y="3683"/>
                  </a:lnTo>
                  <a:lnTo>
                    <a:pt x="381000" y="2540"/>
                  </a:lnTo>
                  <a:lnTo>
                    <a:pt x="101600" y="2540"/>
                  </a:lnTo>
                  <a:lnTo>
                    <a:pt x="101600" y="1270"/>
                  </a:lnTo>
                  <a:close/>
                </a:path>
                <a:path w="480060" h="406400">
                  <a:moveTo>
                    <a:pt x="381000" y="1270"/>
                  </a:moveTo>
                  <a:lnTo>
                    <a:pt x="378460" y="1270"/>
                  </a:lnTo>
                  <a:lnTo>
                    <a:pt x="378460" y="2540"/>
                  </a:lnTo>
                  <a:lnTo>
                    <a:pt x="381000" y="2540"/>
                  </a:lnTo>
                  <a:lnTo>
                    <a:pt x="381000" y="1270"/>
                  </a:lnTo>
                  <a:close/>
                </a:path>
                <a:path w="480060" h="406400">
                  <a:moveTo>
                    <a:pt x="375920" y="0"/>
                  </a:moveTo>
                  <a:lnTo>
                    <a:pt x="104140" y="0"/>
                  </a:lnTo>
                  <a:lnTo>
                    <a:pt x="104140" y="1270"/>
                  </a:lnTo>
                  <a:lnTo>
                    <a:pt x="375920" y="1270"/>
                  </a:lnTo>
                  <a:lnTo>
                    <a:pt x="375920" y="0"/>
                  </a:lnTo>
                  <a:close/>
                </a:path>
                <a:path w="480060" h="406400">
                  <a:moveTo>
                    <a:pt x="3810" y="106553"/>
                  </a:moveTo>
                  <a:lnTo>
                    <a:pt x="0" y="106553"/>
                  </a:lnTo>
                  <a:lnTo>
                    <a:pt x="0" y="154813"/>
                  </a:lnTo>
                  <a:lnTo>
                    <a:pt x="3810" y="154813"/>
                  </a:lnTo>
                  <a:lnTo>
                    <a:pt x="3810" y="106553"/>
                  </a:lnTo>
                  <a:close/>
                </a:path>
                <a:path w="480060" h="406400">
                  <a:moveTo>
                    <a:pt x="480060" y="106553"/>
                  </a:moveTo>
                  <a:lnTo>
                    <a:pt x="476250" y="106553"/>
                  </a:lnTo>
                  <a:lnTo>
                    <a:pt x="476250" y="154813"/>
                  </a:lnTo>
                  <a:lnTo>
                    <a:pt x="480060" y="154813"/>
                  </a:lnTo>
                  <a:lnTo>
                    <a:pt x="480060" y="106553"/>
                  </a:lnTo>
                  <a:close/>
                </a:path>
                <a:path w="480060" h="406400">
                  <a:moveTo>
                    <a:pt x="3810" y="154813"/>
                  </a:moveTo>
                  <a:lnTo>
                    <a:pt x="0" y="154813"/>
                  </a:lnTo>
                  <a:lnTo>
                    <a:pt x="0" y="176403"/>
                  </a:lnTo>
                  <a:lnTo>
                    <a:pt x="3810" y="176403"/>
                  </a:lnTo>
                  <a:lnTo>
                    <a:pt x="3810" y="154813"/>
                  </a:lnTo>
                  <a:close/>
                </a:path>
                <a:path w="480060" h="406400">
                  <a:moveTo>
                    <a:pt x="480060" y="154813"/>
                  </a:moveTo>
                  <a:lnTo>
                    <a:pt x="476250" y="154813"/>
                  </a:lnTo>
                  <a:lnTo>
                    <a:pt x="476250" y="176403"/>
                  </a:lnTo>
                  <a:lnTo>
                    <a:pt x="480060" y="176403"/>
                  </a:lnTo>
                  <a:lnTo>
                    <a:pt x="480060" y="154813"/>
                  </a:lnTo>
                  <a:close/>
                </a:path>
                <a:path w="480060" h="406400">
                  <a:moveTo>
                    <a:pt x="3810" y="176403"/>
                  </a:moveTo>
                  <a:lnTo>
                    <a:pt x="0" y="176403"/>
                  </a:lnTo>
                  <a:lnTo>
                    <a:pt x="0" y="258953"/>
                  </a:lnTo>
                  <a:lnTo>
                    <a:pt x="3810" y="258953"/>
                  </a:lnTo>
                  <a:lnTo>
                    <a:pt x="3810" y="176403"/>
                  </a:lnTo>
                  <a:close/>
                </a:path>
                <a:path w="480060" h="406400">
                  <a:moveTo>
                    <a:pt x="480060" y="176403"/>
                  </a:moveTo>
                  <a:lnTo>
                    <a:pt x="476250" y="176403"/>
                  </a:lnTo>
                  <a:lnTo>
                    <a:pt x="476250" y="258953"/>
                  </a:lnTo>
                  <a:lnTo>
                    <a:pt x="480060" y="258953"/>
                  </a:lnTo>
                  <a:lnTo>
                    <a:pt x="480060" y="176403"/>
                  </a:lnTo>
                  <a:close/>
                </a:path>
                <a:path w="480060" h="406400">
                  <a:moveTo>
                    <a:pt x="3810" y="258953"/>
                  </a:moveTo>
                  <a:lnTo>
                    <a:pt x="0" y="258953"/>
                  </a:lnTo>
                  <a:lnTo>
                    <a:pt x="0" y="278003"/>
                  </a:lnTo>
                  <a:lnTo>
                    <a:pt x="3810" y="278003"/>
                  </a:lnTo>
                  <a:lnTo>
                    <a:pt x="3810" y="258953"/>
                  </a:lnTo>
                  <a:close/>
                </a:path>
                <a:path w="480060" h="406400">
                  <a:moveTo>
                    <a:pt x="480060" y="258953"/>
                  </a:moveTo>
                  <a:lnTo>
                    <a:pt x="476250" y="258953"/>
                  </a:lnTo>
                  <a:lnTo>
                    <a:pt x="476250" y="278003"/>
                  </a:lnTo>
                  <a:lnTo>
                    <a:pt x="480060" y="278003"/>
                  </a:lnTo>
                  <a:lnTo>
                    <a:pt x="480060" y="258953"/>
                  </a:lnTo>
                  <a:close/>
                </a:path>
                <a:path w="480060" h="406400">
                  <a:moveTo>
                    <a:pt x="3810" y="278003"/>
                  </a:moveTo>
                  <a:lnTo>
                    <a:pt x="0" y="278003"/>
                  </a:lnTo>
                  <a:lnTo>
                    <a:pt x="0" y="290703"/>
                  </a:lnTo>
                  <a:lnTo>
                    <a:pt x="3810" y="290703"/>
                  </a:lnTo>
                  <a:lnTo>
                    <a:pt x="3810" y="278003"/>
                  </a:lnTo>
                  <a:close/>
                </a:path>
                <a:path w="480060" h="406400">
                  <a:moveTo>
                    <a:pt x="480060" y="278003"/>
                  </a:moveTo>
                  <a:lnTo>
                    <a:pt x="476250" y="278003"/>
                  </a:lnTo>
                  <a:lnTo>
                    <a:pt x="476250" y="290703"/>
                  </a:lnTo>
                  <a:lnTo>
                    <a:pt x="480060" y="290703"/>
                  </a:lnTo>
                  <a:lnTo>
                    <a:pt x="480060" y="278003"/>
                  </a:lnTo>
                  <a:close/>
                </a:path>
                <a:path w="480060" h="406400">
                  <a:moveTo>
                    <a:pt x="480060" y="290703"/>
                  </a:moveTo>
                  <a:lnTo>
                    <a:pt x="476250" y="290703"/>
                  </a:lnTo>
                  <a:lnTo>
                    <a:pt x="476250" y="322453"/>
                  </a:lnTo>
                  <a:lnTo>
                    <a:pt x="477519" y="322453"/>
                  </a:lnTo>
                  <a:lnTo>
                    <a:pt x="477519" y="321183"/>
                  </a:lnTo>
                  <a:lnTo>
                    <a:pt x="478790" y="321183"/>
                  </a:lnTo>
                  <a:lnTo>
                    <a:pt x="478790" y="319913"/>
                  </a:lnTo>
                  <a:lnTo>
                    <a:pt x="480059" y="319913"/>
                  </a:lnTo>
                  <a:lnTo>
                    <a:pt x="480060" y="290703"/>
                  </a:lnTo>
                  <a:close/>
                </a:path>
                <a:path w="480060" h="406400">
                  <a:moveTo>
                    <a:pt x="3810" y="290703"/>
                  </a:moveTo>
                  <a:lnTo>
                    <a:pt x="0" y="290703"/>
                  </a:lnTo>
                  <a:lnTo>
                    <a:pt x="0" y="317373"/>
                  </a:lnTo>
                  <a:lnTo>
                    <a:pt x="1269" y="317373"/>
                  </a:lnTo>
                  <a:lnTo>
                    <a:pt x="1269" y="319913"/>
                  </a:lnTo>
                  <a:lnTo>
                    <a:pt x="2540" y="319913"/>
                  </a:lnTo>
                  <a:lnTo>
                    <a:pt x="2540" y="321183"/>
                  </a:lnTo>
                  <a:lnTo>
                    <a:pt x="3810" y="321183"/>
                  </a:lnTo>
                  <a:lnTo>
                    <a:pt x="3810" y="290703"/>
                  </a:lnTo>
                  <a:close/>
                </a:path>
                <a:path w="480060" h="406400">
                  <a:moveTo>
                    <a:pt x="382269" y="405003"/>
                  </a:moveTo>
                  <a:lnTo>
                    <a:pt x="101600" y="405003"/>
                  </a:lnTo>
                  <a:lnTo>
                    <a:pt x="101600" y="406273"/>
                  </a:lnTo>
                  <a:lnTo>
                    <a:pt x="382269" y="406273"/>
                  </a:lnTo>
                  <a:lnTo>
                    <a:pt x="382269" y="405003"/>
                  </a:lnTo>
                  <a:close/>
                </a:path>
                <a:path w="480060" h="406400">
                  <a:moveTo>
                    <a:pt x="384810" y="403987"/>
                  </a:moveTo>
                  <a:lnTo>
                    <a:pt x="99060" y="403987"/>
                  </a:lnTo>
                  <a:lnTo>
                    <a:pt x="99060" y="405003"/>
                  </a:lnTo>
                  <a:lnTo>
                    <a:pt x="384810" y="405003"/>
                  </a:lnTo>
                  <a:lnTo>
                    <a:pt x="384810" y="403987"/>
                  </a:lnTo>
                  <a:close/>
                </a:path>
                <a:path w="480060" h="406400">
                  <a:moveTo>
                    <a:pt x="387350" y="402463"/>
                  </a:moveTo>
                  <a:lnTo>
                    <a:pt x="96519" y="402463"/>
                  </a:lnTo>
                  <a:lnTo>
                    <a:pt x="96519" y="403987"/>
                  </a:lnTo>
                  <a:lnTo>
                    <a:pt x="99060" y="403987"/>
                  </a:lnTo>
                  <a:lnTo>
                    <a:pt x="387350" y="403860"/>
                  </a:lnTo>
                  <a:lnTo>
                    <a:pt x="387350" y="402463"/>
                  </a:lnTo>
                  <a:close/>
                </a:path>
                <a:path w="480060" h="406400">
                  <a:moveTo>
                    <a:pt x="387350" y="403860"/>
                  </a:moveTo>
                  <a:lnTo>
                    <a:pt x="384810" y="403860"/>
                  </a:lnTo>
                  <a:lnTo>
                    <a:pt x="387350" y="403987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833879" y="2994660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79">
                  <a:moveTo>
                    <a:pt x="3809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96520"/>
                  </a:lnTo>
                  <a:close/>
                </a:path>
                <a:path w="472439" h="398779">
                  <a:moveTo>
                    <a:pt x="472439" y="96520"/>
                  </a:moveTo>
                  <a:lnTo>
                    <a:pt x="468630" y="96520"/>
                  </a:lnTo>
                  <a:lnTo>
                    <a:pt x="468630" y="102870"/>
                  </a:lnTo>
                  <a:lnTo>
                    <a:pt x="472439" y="102870"/>
                  </a:lnTo>
                  <a:lnTo>
                    <a:pt x="472439" y="96520"/>
                  </a:lnTo>
                  <a:close/>
                </a:path>
                <a:path w="472439" h="398779">
                  <a:moveTo>
                    <a:pt x="3809" y="93980"/>
                  </a:moveTo>
                  <a:lnTo>
                    <a:pt x="0" y="9398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93980"/>
                  </a:lnTo>
                  <a:close/>
                </a:path>
                <a:path w="472439" h="398779">
                  <a:moveTo>
                    <a:pt x="472439" y="93980"/>
                  </a:moveTo>
                  <a:lnTo>
                    <a:pt x="468630" y="93980"/>
                  </a:lnTo>
                  <a:lnTo>
                    <a:pt x="468630" y="95250"/>
                  </a:lnTo>
                  <a:lnTo>
                    <a:pt x="472439" y="95250"/>
                  </a:lnTo>
                  <a:lnTo>
                    <a:pt x="472439" y="93980"/>
                  </a:lnTo>
                  <a:close/>
                </a:path>
                <a:path w="472439" h="398779">
                  <a:moveTo>
                    <a:pt x="3809" y="90170"/>
                  </a:moveTo>
                  <a:lnTo>
                    <a:pt x="0" y="9017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90170"/>
                  </a:lnTo>
                  <a:close/>
                </a:path>
                <a:path w="472439" h="398779">
                  <a:moveTo>
                    <a:pt x="472439" y="90170"/>
                  </a:moveTo>
                  <a:lnTo>
                    <a:pt x="468630" y="90170"/>
                  </a:lnTo>
                  <a:lnTo>
                    <a:pt x="468630" y="92710"/>
                  </a:lnTo>
                  <a:lnTo>
                    <a:pt x="472439" y="92710"/>
                  </a:lnTo>
                  <a:lnTo>
                    <a:pt x="472439" y="90170"/>
                  </a:lnTo>
                  <a:close/>
                </a:path>
                <a:path w="472439" h="398779">
                  <a:moveTo>
                    <a:pt x="2539" y="80137"/>
                  </a:moveTo>
                  <a:lnTo>
                    <a:pt x="1269" y="80137"/>
                  </a:lnTo>
                  <a:lnTo>
                    <a:pt x="1269" y="82550"/>
                  </a:lnTo>
                  <a:lnTo>
                    <a:pt x="0" y="825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81407"/>
                  </a:lnTo>
                  <a:lnTo>
                    <a:pt x="2539" y="81407"/>
                  </a:lnTo>
                  <a:lnTo>
                    <a:pt x="2539" y="80137"/>
                  </a:lnTo>
                  <a:close/>
                </a:path>
                <a:path w="472439" h="398779">
                  <a:moveTo>
                    <a:pt x="472439" y="80137"/>
                  </a:moveTo>
                  <a:lnTo>
                    <a:pt x="471169" y="80137"/>
                  </a:lnTo>
                  <a:lnTo>
                    <a:pt x="471169" y="81407"/>
                  </a:lnTo>
                  <a:lnTo>
                    <a:pt x="468630" y="81407"/>
                  </a:lnTo>
                  <a:lnTo>
                    <a:pt x="468630" y="88900"/>
                  </a:lnTo>
                  <a:lnTo>
                    <a:pt x="472439" y="88900"/>
                  </a:lnTo>
                  <a:lnTo>
                    <a:pt x="472439" y="80137"/>
                  </a:lnTo>
                  <a:close/>
                </a:path>
                <a:path w="472439" h="398779">
                  <a:moveTo>
                    <a:pt x="469899" y="76200"/>
                  </a:moveTo>
                  <a:lnTo>
                    <a:pt x="468630" y="76200"/>
                  </a:lnTo>
                  <a:lnTo>
                    <a:pt x="468630" y="80137"/>
                  </a:lnTo>
                  <a:lnTo>
                    <a:pt x="471169" y="80137"/>
                  </a:lnTo>
                  <a:lnTo>
                    <a:pt x="471169" y="77597"/>
                  </a:lnTo>
                  <a:lnTo>
                    <a:pt x="469899" y="77597"/>
                  </a:lnTo>
                  <a:lnTo>
                    <a:pt x="469899" y="76200"/>
                  </a:lnTo>
                  <a:close/>
                </a:path>
                <a:path w="472439" h="398779">
                  <a:moveTo>
                    <a:pt x="384810" y="1397"/>
                  </a:moveTo>
                  <a:lnTo>
                    <a:pt x="87630" y="1397"/>
                  </a:lnTo>
                  <a:lnTo>
                    <a:pt x="87630" y="3937"/>
                  </a:lnTo>
                  <a:lnTo>
                    <a:pt x="384810" y="3937"/>
                  </a:lnTo>
                  <a:lnTo>
                    <a:pt x="384810" y="1397"/>
                  </a:lnTo>
                  <a:close/>
                </a:path>
                <a:path w="472439" h="398779">
                  <a:moveTo>
                    <a:pt x="92709" y="0"/>
                  </a:moveTo>
                  <a:lnTo>
                    <a:pt x="90169" y="0"/>
                  </a:lnTo>
                  <a:lnTo>
                    <a:pt x="90169" y="1397"/>
                  </a:lnTo>
                  <a:lnTo>
                    <a:pt x="92709" y="1397"/>
                  </a:lnTo>
                  <a:lnTo>
                    <a:pt x="92709" y="0"/>
                  </a:lnTo>
                  <a:close/>
                </a:path>
                <a:path w="472439" h="398779">
                  <a:moveTo>
                    <a:pt x="382269" y="0"/>
                  </a:moveTo>
                  <a:lnTo>
                    <a:pt x="379729" y="0"/>
                  </a:lnTo>
                  <a:lnTo>
                    <a:pt x="379729" y="1397"/>
                  </a:lnTo>
                  <a:lnTo>
                    <a:pt x="382269" y="1397"/>
                  </a:lnTo>
                  <a:lnTo>
                    <a:pt x="382269" y="0"/>
                  </a:lnTo>
                  <a:close/>
                </a:path>
                <a:path w="472439" h="398779">
                  <a:moveTo>
                    <a:pt x="3809" y="102870"/>
                  </a:moveTo>
                  <a:lnTo>
                    <a:pt x="0" y="102870"/>
                  </a:lnTo>
                  <a:lnTo>
                    <a:pt x="0" y="151130"/>
                  </a:lnTo>
                  <a:lnTo>
                    <a:pt x="3809" y="151130"/>
                  </a:lnTo>
                  <a:lnTo>
                    <a:pt x="3809" y="102870"/>
                  </a:lnTo>
                  <a:close/>
                </a:path>
                <a:path w="472439" h="398779">
                  <a:moveTo>
                    <a:pt x="472439" y="102870"/>
                  </a:moveTo>
                  <a:lnTo>
                    <a:pt x="468630" y="102870"/>
                  </a:lnTo>
                  <a:lnTo>
                    <a:pt x="468630" y="151130"/>
                  </a:lnTo>
                  <a:lnTo>
                    <a:pt x="472439" y="151130"/>
                  </a:lnTo>
                  <a:lnTo>
                    <a:pt x="472439" y="102870"/>
                  </a:lnTo>
                  <a:close/>
                </a:path>
                <a:path w="472439" h="398779">
                  <a:moveTo>
                    <a:pt x="3809" y="151130"/>
                  </a:moveTo>
                  <a:lnTo>
                    <a:pt x="0" y="151130"/>
                  </a:lnTo>
                  <a:lnTo>
                    <a:pt x="0" y="172720"/>
                  </a:lnTo>
                  <a:lnTo>
                    <a:pt x="3809" y="172720"/>
                  </a:lnTo>
                  <a:lnTo>
                    <a:pt x="3809" y="151130"/>
                  </a:lnTo>
                  <a:close/>
                </a:path>
                <a:path w="472439" h="398779">
                  <a:moveTo>
                    <a:pt x="472439" y="151130"/>
                  </a:moveTo>
                  <a:lnTo>
                    <a:pt x="468630" y="151130"/>
                  </a:lnTo>
                  <a:lnTo>
                    <a:pt x="468630" y="172720"/>
                  </a:lnTo>
                  <a:lnTo>
                    <a:pt x="472439" y="172720"/>
                  </a:lnTo>
                  <a:lnTo>
                    <a:pt x="472439" y="151130"/>
                  </a:lnTo>
                  <a:close/>
                </a:path>
                <a:path w="472439" h="398779">
                  <a:moveTo>
                    <a:pt x="3809" y="172720"/>
                  </a:moveTo>
                  <a:lnTo>
                    <a:pt x="0" y="17272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172720"/>
                  </a:lnTo>
                  <a:close/>
                </a:path>
                <a:path w="472439" h="398779">
                  <a:moveTo>
                    <a:pt x="472439" y="172720"/>
                  </a:moveTo>
                  <a:lnTo>
                    <a:pt x="468630" y="172720"/>
                  </a:lnTo>
                  <a:lnTo>
                    <a:pt x="468630" y="255270"/>
                  </a:lnTo>
                  <a:lnTo>
                    <a:pt x="472439" y="255270"/>
                  </a:lnTo>
                  <a:lnTo>
                    <a:pt x="472439" y="172720"/>
                  </a:lnTo>
                  <a:close/>
                </a:path>
                <a:path w="472439" h="398779">
                  <a:moveTo>
                    <a:pt x="3809" y="255270"/>
                  </a:moveTo>
                  <a:lnTo>
                    <a:pt x="0" y="25527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55270"/>
                  </a:lnTo>
                  <a:close/>
                </a:path>
                <a:path w="472439" h="398779">
                  <a:moveTo>
                    <a:pt x="472439" y="255270"/>
                  </a:moveTo>
                  <a:lnTo>
                    <a:pt x="468630" y="255270"/>
                  </a:lnTo>
                  <a:lnTo>
                    <a:pt x="468630" y="274320"/>
                  </a:lnTo>
                  <a:lnTo>
                    <a:pt x="472439" y="274320"/>
                  </a:lnTo>
                  <a:lnTo>
                    <a:pt x="472439" y="255270"/>
                  </a:lnTo>
                  <a:close/>
                </a:path>
                <a:path w="472439" h="398779">
                  <a:moveTo>
                    <a:pt x="3809" y="274320"/>
                  </a:moveTo>
                  <a:lnTo>
                    <a:pt x="0" y="27432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74320"/>
                  </a:lnTo>
                  <a:close/>
                </a:path>
                <a:path w="472439" h="398779">
                  <a:moveTo>
                    <a:pt x="472439" y="274320"/>
                  </a:moveTo>
                  <a:lnTo>
                    <a:pt x="468630" y="274320"/>
                  </a:lnTo>
                  <a:lnTo>
                    <a:pt x="468630" y="287020"/>
                  </a:lnTo>
                  <a:lnTo>
                    <a:pt x="472439" y="287020"/>
                  </a:lnTo>
                  <a:lnTo>
                    <a:pt x="472439" y="274320"/>
                  </a:lnTo>
                  <a:close/>
                </a:path>
                <a:path w="472439" h="398779">
                  <a:moveTo>
                    <a:pt x="3809" y="287020"/>
                  </a:moveTo>
                  <a:lnTo>
                    <a:pt x="0" y="287020"/>
                  </a:lnTo>
                  <a:lnTo>
                    <a:pt x="0" y="318770"/>
                  </a:lnTo>
                  <a:lnTo>
                    <a:pt x="3809" y="318770"/>
                  </a:lnTo>
                  <a:lnTo>
                    <a:pt x="3809" y="287020"/>
                  </a:lnTo>
                  <a:close/>
                </a:path>
                <a:path w="472439" h="398779">
                  <a:moveTo>
                    <a:pt x="472439" y="287020"/>
                  </a:moveTo>
                  <a:lnTo>
                    <a:pt x="468630" y="287020"/>
                  </a:lnTo>
                  <a:lnTo>
                    <a:pt x="468630" y="318770"/>
                  </a:lnTo>
                  <a:lnTo>
                    <a:pt x="472439" y="318770"/>
                  </a:lnTo>
                  <a:lnTo>
                    <a:pt x="472439" y="287020"/>
                  </a:lnTo>
                  <a:close/>
                </a:path>
                <a:path w="472439" h="398779">
                  <a:moveTo>
                    <a:pt x="386080" y="397764"/>
                  </a:moveTo>
                  <a:lnTo>
                    <a:pt x="90169" y="397764"/>
                  </a:lnTo>
                  <a:lnTo>
                    <a:pt x="90169" y="398780"/>
                  </a:lnTo>
                  <a:lnTo>
                    <a:pt x="386080" y="398780"/>
                  </a:lnTo>
                  <a:lnTo>
                    <a:pt x="386080" y="397764"/>
                  </a:lnTo>
                  <a:close/>
                </a:path>
                <a:path w="472439" h="398779">
                  <a:moveTo>
                    <a:pt x="388619" y="396494"/>
                  </a:moveTo>
                  <a:lnTo>
                    <a:pt x="87630" y="396494"/>
                  </a:lnTo>
                  <a:lnTo>
                    <a:pt x="87630" y="397764"/>
                  </a:lnTo>
                  <a:lnTo>
                    <a:pt x="90169" y="397764"/>
                  </a:lnTo>
                  <a:lnTo>
                    <a:pt x="90169" y="397510"/>
                  </a:lnTo>
                  <a:lnTo>
                    <a:pt x="388619" y="397510"/>
                  </a:lnTo>
                  <a:lnTo>
                    <a:pt x="388619" y="396494"/>
                  </a:lnTo>
                  <a:close/>
                </a:path>
                <a:path w="472439" h="398779">
                  <a:moveTo>
                    <a:pt x="388619" y="397510"/>
                  </a:moveTo>
                  <a:lnTo>
                    <a:pt x="386080" y="397510"/>
                  </a:lnTo>
                  <a:lnTo>
                    <a:pt x="386080" y="397764"/>
                  </a:lnTo>
                  <a:lnTo>
                    <a:pt x="388619" y="397764"/>
                  </a:lnTo>
                  <a:lnTo>
                    <a:pt x="388619" y="397510"/>
                  </a:lnTo>
                  <a:close/>
                </a:path>
                <a:path w="472439" h="398779">
                  <a:moveTo>
                    <a:pt x="389889" y="394970"/>
                  </a:moveTo>
                  <a:lnTo>
                    <a:pt x="83819" y="394970"/>
                  </a:lnTo>
                  <a:lnTo>
                    <a:pt x="83819" y="396494"/>
                  </a:lnTo>
                  <a:lnTo>
                    <a:pt x="389889" y="396494"/>
                  </a:lnTo>
                  <a:lnTo>
                    <a:pt x="389889" y="394970"/>
                  </a:lnTo>
                  <a:close/>
                </a:path>
                <a:path w="472439" h="398779">
                  <a:moveTo>
                    <a:pt x="471169" y="321564"/>
                  </a:moveTo>
                  <a:lnTo>
                    <a:pt x="468630" y="321564"/>
                  </a:lnTo>
                  <a:lnTo>
                    <a:pt x="468630" y="324104"/>
                  </a:lnTo>
                  <a:lnTo>
                    <a:pt x="469899" y="324104"/>
                  </a:lnTo>
                  <a:lnTo>
                    <a:pt x="469899" y="322580"/>
                  </a:lnTo>
                  <a:lnTo>
                    <a:pt x="471169" y="322580"/>
                  </a:lnTo>
                  <a:lnTo>
                    <a:pt x="471169" y="321564"/>
                  </a:lnTo>
                  <a:close/>
                </a:path>
                <a:path w="472439" h="398779">
                  <a:moveTo>
                    <a:pt x="3809" y="321564"/>
                  </a:moveTo>
                  <a:lnTo>
                    <a:pt x="2539" y="321564"/>
                  </a:lnTo>
                  <a:lnTo>
                    <a:pt x="2539" y="322580"/>
                  </a:lnTo>
                  <a:lnTo>
                    <a:pt x="3809" y="322580"/>
                  </a:lnTo>
                  <a:lnTo>
                    <a:pt x="3809" y="321564"/>
                  </a:lnTo>
                  <a:close/>
                </a:path>
                <a:path w="472439" h="398779">
                  <a:moveTo>
                    <a:pt x="3809" y="318897"/>
                  </a:moveTo>
                  <a:lnTo>
                    <a:pt x="1269" y="318897"/>
                  </a:lnTo>
                  <a:lnTo>
                    <a:pt x="1269" y="321564"/>
                  </a:lnTo>
                  <a:lnTo>
                    <a:pt x="2539" y="321564"/>
                  </a:lnTo>
                  <a:lnTo>
                    <a:pt x="2539" y="321310"/>
                  </a:lnTo>
                  <a:lnTo>
                    <a:pt x="3809" y="321310"/>
                  </a:lnTo>
                  <a:lnTo>
                    <a:pt x="3809" y="318897"/>
                  </a:lnTo>
                  <a:close/>
                </a:path>
                <a:path w="472439" h="398779">
                  <a:moveTo>
                    <a:pt x="472439" y="318897"/>
                  </a:moveTo>
                  <a:lnTo>
                    <a:pt x="468630" y="318897"/>
                  </a:lnTo>
                  <a:lnTo>
                    <a:pt x="468630" y="321310"/>
                  </a:lnTo>
                  <a:lnTo>
                    <a:pt x="471169" y="321310"/>
                  </a:lnTo>
                  <a:lnTo>
                    <a:pt x="471169" y="321564"/>
                  </a:lnTo>
                  <a:lnTo>
                    <a:pt x="472439" y="321564"/>
                  </a:lnTo>
                  <a:lnTo>
                    <a:pt x="472439" y="318897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837690" y="2998470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19" h="391160">
                  <a:moveTo>
                    <a:pt x="381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2710"/>
                  </a:lnTo>
                  <a:close/>
                </a:path>
                <a:path w="464819" h="391160">
                  <a:moveTo>
                    <a:pt x="464820" y="92710"/>
                  </a:moveTo>
                  <a:lnTo>
                    <a:pt x="461010" y="92710"/>
                  </a:lnTo>
                  <a:lnTo>
                    <a:pt x="461010" y="99060"/>
                  </a:lnTo>
                  <a:lnTo>
                    <a:pt x="464820" y="99060"/>
                  </a:lnTo>
                  <a:lnTo>
                    <a:pt x="464820" y="92710"/>
                  </a:lnTo>
                  <a:close/>
                </a:path>
                <a:path w="464819" h="391160">
                  <a:moveTo>
                    <a:pt x="3810" y="90170"/>
                  </a:moveTo>
                  <a:lnTo>
                    <a:pt x="0" y="9017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90170"/>
                  </a:lnTo>
                  <a:close/>
                </a:path>
                <a:path w="464819" h="391160">
                  <a:moveTo>
                    <a:pt x="464820" y="90170"/>
                  </a:moveTo>
                  <a:lnTo>
                    <a:pt x="461010" y="90170"/>
                  </a:lnTo>
                  <a:lnTo>
                    <a:pt x="461010" y="91439"/>
                  </a:lnTo>
                  <a:lnTo>
                    <a:pt x="464820" y="91439"/>
                  </a:lnTo>
                  <a:lnTo>
                    <a:pt x="464820" y="90170"/>
                  </a:lnTo>
                  <a:close/>
                </a:path>
                <a:path w="464819" h="391160">
                  <a:moveTo>
                    <a:pt x="3810" y="86360"/>
                  </a:moveTo>
                  <a:lnTo>
                    <a:pt x="0" y="8636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86360"/>
                  </a:lnTo>
                  <a:close/>
                </a:path>
                <a:path w="464819" h="391160">
                  <a:moveTo>
                    <a:pt x="464820" y="86360"/>
                  </a:moveTo>
                  <a:lnTo>
                    <a:pt x="461010" y="86360"/>
                  </a:lnTo>
                  <a:lnTo>
                    <a:pt x="461010" y="88900"/>
                  </a:lnTo>
                  <a:lnTo>
                    <a:pt x="464820" y="88900"/>
                  </a:lnTo>
                  <a:lnTo>
                    <a:pt x="464820" y="86360"/>
                  </a:lnTo>
                  <a:close/>
                </a:path>
                <a:path w="464819" h="391160">
                  <a:moveTo>
                    <a:pt x="381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77470"/>
                  </a:lnTo>
                  <a:close/>
                </a:path>
                <a:path w="464819" h="391160">
                  <a:moveTo>
                    <a:pt x="464820" y="77470"/>
                  </a:moveTo>
                  <a:lnTo>
                    <a:pt x="461010" y="77470"/>
                  </a:lnTo>
                  <a:lnTo>
                    <a:pt x="461010" y="85089"/>
                  </a:lnTo>
                  <a:lnTo>
                    <a:pt x="464820" y="85089"/>
                  </a:lnTo>
                  <a:lnTo>
                    <a:pt x="464820" y="77470"/>
                  </a:lnTo>
                  <a:close/>
                </a:path>
                <a:path w="464819" h="391160">
                  <a:moveTo>
                    <a:pt x="1270" y="72389"/>
                  </a:moveTo>
                  <a:lnTo>
                    <a:pt x="0" y="72389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73787"/>
                  </a:lnTo>
                  <a:lnTo>
                    <a:pt x="1270" y="73787"/>
                  </a:lnTo>
                  <a:lnTo>
                    <a:pt x="1270" y="72389"/>
                  </a:lnTo>
                  <a:close/>
                </a:path>
                <a:path w="464819" h="391160">
                  <a:moveTo>
                    <a:pt x="464820" y="73787"/>
                  </a:moveTo>
                  <a:lnTo>
                    <a:pt x="461010" y="73787"/>
                  </a:lnTo>
                  <a:lnTo>
                    <a:pt x="461010" y="76200"/>
                  </a:lnTo>
                  <a:lnTo>
                    <a:pt x="464820" y="76200"/>
                  </a:lnTo>
                  <a:lnTo>
                    <a:pt x="464820" y="73787"/>
                  </a:lnTo>
                  <a:close/>
                </a:path>
                <a:path w="464819" h="391160">
                  <a:moveTo>
                    <a:pt x="3810" y="69850"/>
                  </a:moveTo>
                  <a:lnTo>
                    <a:pt x="2540" y="69850"/>
                  </a:lnTo>
                  <a:lnTo>
                    <a:pt x="2540" y="72389"/>
                  </a:lnTo>
                  <a:lnTo>
                    <a:pt x="3810" y="72389"/>
                  </a:lnTo>
                  <a:lnTo>
                    <a:pt x="3810" y="69850"/>
                  </a:lnTo>
                  <a:close/>
                </a:path>
                <a:path w="464819" h="391160">
                  <a:moveTo>
                    <a:pt x="462280" y="67437"/>
                  </a:moveTo>
                  <a:lnTo>
                    <a:pt x="461010" y="67437"/>
                  </a:lnTo>
                  <a:lnTo>
                    <a:pt x="461010" y="72389"/>
                  </a:lnTo>
                  <a:lnTo>
                    <a:pt x="463550" y="72389"/>
                  </a:lnTo>
                  <a:lnTo>
                    <a:pt x="463550" y="69850"/>
                  </a:lnTo>
                  <a:lnTo>
                    <a:pt x="462280" y="69850"/>
                  </a:lnTo>
                  <a:lnTo>
                    <a:pt x="462280" y="67437"/>
                  </a:lnTo>
                  <a:close/>
                </a:path>
                <a:path w="464819" h="391160">
                  <a:moveTo>
                    <a:pt x="77470" y="2539"/>
                  </a:moveTo>
                  <a:lnTo>
                    <a:pt x="76200" y="2539"/>
                  </a:lnTo>
                  <a:lnTo>
                    <a:pt x="76200" y="3937"/>
                  </a:lnTo>
                  <a:lnTo>
                    <a:pt x="77470" y="3937"/>
                  </a:lnTo>
                  <a:lnTo>
                    <a:pt x="77470" y="2539"/>
                  </a:lnTo>
                  <a:close/>
                </a:path>
                <a:path w="464819" h="391160">
                  <a:moveTo>
                    <a:pt x="389889" y="2539"/>
                  </a:moveTo>
                  <a:lnTo>
                    <a:pt x="387350" y="2539"/>
                  </a:lnTo>
                  <a:lnTo>
                    <a:pt x="387350" y="3937"/>
                  </a:lnTo>
                  <a:lnTo>
                    <a:pt x="389889" y="3937"/>
                  </a:lnTo>
                  <a:lnTo>
                    <a:pt x="389889" y="2539"/>
                  </a:lnTo>
                  <a:close/>
                </a:path>
                <a:path w="464819" h="391160">
                  <a:moveTo>
                    <a:pt x="81280" y="126"/>
                  </a:moveTo>
                  <a:lnTo>
                    <a:pt x="80010" y="126"/>
                  </a:lnTo>
                  <a:lnTo>
                    <a:pt x="80010" y="2539"/>
                  </a:lnTo>
                  <a:lnTo>
                    <a:pt x="386080" y="2539"/>
                  </a:lnTo>
                  <a:lnTo>
                    <a:pt x="386080" y="1397"/>
                  </a:lnTo>
                  <a:lnTo>
                    <a:pt x="81280" y="1397"/>
                  </a:lnTo>
                  <a:lnTo>
                    <a:pt x="81280" y="126"/>
                  </a:lnTo>
                  <a:close/>
                </a:path>
                <a:path w="464819" h="391160">
                  <a:moveTo>
                    <a:pt x="386080" y="0"/>
                  </a:moveTo>
                  <a:lnTo>
                    <a:pt x="383540" y="0"/>
                  </a:lnTo>
                  <a:lnTo>
                    <a:pt x="383540" y="1397"/>
                  </a:lnTo>
                  <a:lnTo>
                    <a:pt x="386080" y="1397"/>
                  </a:lnTo>
                  <a:lnTo>
                    <a:pt x="386080" y="0"/>
                  </a:lnTo>
                  <a:close/>
                </a:path>
                <a:path w="464819" h="391160">
                  <a:moveTo>
                    <a:pt x="3810" y="99060"/>
                  </a:moveTo>
                  <a:lnTo>
                    <a:pt x="0" y="99060"/>
                  </a:lnTo>
                  <a:lnTo>
                    <a:pt x="0" y="147320"/>
                  </a:lnTo>
                  <a:lnTo>
                    <a:pt x="3810" y="147320"/>
                  </a:lnTo>
                  <a:lnTo>
                    <a:pt x="3810" y="99060"/>
                  </a:lnTo>
                  <a:close/>
                </a:path>
                <a:path w="464819" h="391160">
                  <a:moveTo>
                    <a:pt x="464820" y="99060"/>
                  </a:moveTo>
                  <a:lnTo>
                    <a:pt x="461010" y="99060"/>
                  </a:lnTo>
                  <a:lnTo>
                    <a:pt x="461010" y="147320"/>
                  </a:lnTo>
                  <a:lnTo>
                    <a:pt x="464820" y="147320"/>
                  </a:lnTo>
                  <a:lnTo>
                    <a:pt x="464820" y="99060"/>
                  </a:lnTo>
                  <a:close/>
                </a:path>
                <a:path w="464819" h="391160">
                  <a:moveTo>
                    <a:pt x="3810" y="147320"/>
                  </a:moveTo>
                  <a:lnTo>
                    <a:pt x="0" y="147320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47320"/>
                  </a:lnTo>
                  <a:close/>
                </a:path>
                <a:path w="464819" h="391160">
                  <a:moveTo>
                    <a:pt x="464820" y="147320"/>
                  </a:moveTo>
                  <a:lnTo>
                    <a:pt x="461010" y="147320"/>
                  </a:lnTo>
                  <a:lnTo>
                    <a:pt x="461010" y="168910"/>
                  </a:lnTo>
                  <a:lnTo>
                    <a:pt x="464820" y="168910"/>
                  </a:lnTo>
                  <a:lnTo>
                    <a:pt x="464820" y="147320"/>
                  </a:lnTo>
                  <a:close/>
                </a:path>
                <a:path w="464819" h="391160">
                  <a:moveTo>
                    <a:pt x="3810" y="168910"/>
                  </a:moveTo>
                  <a:lnTo>
                    <a:pt x="0" y="1689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168910"/>
                  </a:lnTo>
                  <a:close/>
                </a:path>
                <a:path w="464819" h="391160">
                  <a:moveTo>
                    <a:pt x="464820" y="168910"/>
                  </a:moveTo>
                  <a:lnTo>
                    <a:pt x="461010" y="168910"/>
                  </a:lnTo>
                  <a:lnTo>
                    <a:pt x="461010" y="251460"/>
                  </a:lnTo>
                  <a:lnTo>
                    <a:pt x="464820" y="251460"/>
                  </a:lnTo>
                  <a:lnTo>
                    <a:pt x="464820" y="168910"/>
                  </a:lnTo>
                  <a:close/>
                </a:path>
                <a:path w="464819" h="391160">
                  <a:moveTo>
                    <a:pt x="3810" y="251460"/>
                  </a:moveTo>
                  <a:lnTo>
                    <a:pt x="0" y="2514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51460"/>
                  </a:lnTo>
                  <a:close/>
                </a:path>
                <a:path w="464819" h="391160">
                  <a:moveTo>
                    <a:pt x="464820" y="251460"/>
                  </a:moveTo>
                  <a:lnTo>
                    <a:pt x="461010" y="251460"/>
                  </a:lnTo>
                  <a:lnTo>
                    <a:pt x="461010" y="270510"/>
                  </a:lnTo>
                  <a:lnTo>
                    <a:pt x="464820" y="270510"/>
                  </a:lnTo>
                  <a:lnTo>
                    <a:pt x="464820" y="251460"/>
                  </a:lnTo>
                  <a:close/>
                </a:path>
                <a:path w="464819" h="391160">
                  <a:moveTo>
                    <a:pt x="3810" y="270510"/>
                  </a:moveTo>
                  <a:lnTo>
                    <a:pt x="0" y="27051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0510"/>
                  </a:lnTo>
                  <a:close/>
                </a:path>
                <a:path w="464819" h="391160">
                  <a:moveTo>
                    <a:pt x="464820" y="270510"/>
                  </a:moveTo>
                  <a:lnTo>
                    <a:pt x="461010" y="270510"/>
                  </a:lnTo>
                  <a:lnTo>
                    <a:pt x="461010" y="283210"/>
                  </a:lnTo>
                  <a:lnTo>
                    <a:pt x="464820" y="283210"/>
                  </a:lnTo>
                  <a:lnTo>
                    <a:pt x="464820" y="270510"/>
                  </a:lnTo>
                  <a:close/>
                </a:path>
                <a:path w="464819" h="391160">
                  <a:moveTo>
                    <a:pt x="3810" y="283210"/>
                  </a:moveTo>
                  <a:lnTo>
                    <a:pt x="0" y="2832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283210"/>
                  </a:lnTo>
                  <a:close/>
                </a:path>
                <a:path w="464819" h="391160">
                  <a:moveTo>
                    <a:pt x="464820" y="283210"/>
                  </a:moveTo>
                  <a:lnTo>
                    <a:pt x="461010" y="283210"/>
                  </a:lnTo>
                  <a:lnTo>
                    <a:pt x="461010" y="314960"/>
                  </a:lnTo>
                  <a:lnTo>
                    <a:pt x="464820" y="314960"/>
                  </a:lnTo>
                  <a:lnTo>
                    <a:pt x="464820" y="283210"/>
                  </a:lnTo>
                  <a:close/>
                </a:path>
                <a:path w="464819" h="391160">
                  <a:moveTo>
                    <a:pt x="388620" y="390144"/>
                  </a:moveTo>
                  <a:lnTo>
                    <a:pt x="78740" y="390144"/>
                  </a:lnTo>
                  <a:lnTo>
                    <a:pt x="78740" y="391160"/>
                  </a:lnTo>
                  <a:lnTo>
                    <a:pt x="388620" y="391160"/>
                  </a:lnTo>
                  <a:lnTo>
                    <a:pt x="388620" y="390144"/>
                  </a:lnTo>
                  <a:close/>
                </a:path>
                <a:path w="464819" h="391160">
                  <a:moveTo>
                    <a:pt x="389889" y="388747"/>
                  </a:moveTo>
                  <a:lnTo>
                    <a:pt x="76200" y="388747"/>
                  </a:lnTo>
                  <a:lnTo>
                    <a:pt x="76200" y="390144"/>
                  </a:lnTo>
                  <a:lnTo>
                    <a:pt x="78740" y="390144"/>
                  </a:lnTo>
                  <a:lnTo>
                    <a:pt x="389889" y="390017"/>
                  </a:lnTo>
                  <a:lnTo>
                    <a:pt x="389889" y="388747"/>
                  </a:lnTo>
                  <a:close/>
                </a:path>
                <a:path w="464819" h="391160">
                  <a:moveTo>
                    <a:pt x="389889" y="390017"/>
                  </a:moveTo>
                  <a:lnTo>
                    <a:pt x="388620" y="390017"/>
                  </a:lnTo>
                  <a:lnTo>
                    <a:pt x="389889" y="390144"/>
                  </a:lnTo>
                  <a:close/>
                </a:path>
                <a:path w="464819" h="391160">
                  <a:moveTo>
                    <a:pt x="462280" y="324104"/>
                  </a:moveTo>
                  <a:lnTo>
                    <a:pt x="461010" y="324104"/>
                  </a:lnTo>
                  <a:lnTo>
                    <a:pt x="461010" y="325247"/>
                  </a:lnTo>
                  <a:lnTo>
                    <a:pt x="462280" y="325247"/>
                  </a:lnTo>
                  <a:lnTo>
                    <a:pt x="462280" y="324104"/>
                  </a:lnTo>
                  <a:close/>
                </a:path>
                <a:path w="464819" h="391160">
                  <a:moveTo>
                    <a:pt x="3810" y="317754"/>
                  </a:moveTo>
                  <a:lnTo>
                    <a:pt x="0" y="317754"/>
                  </a:lnTo>
                  <a:lnTo>
                    <a:pt x="0" y="320294"/>
                  </a:lnTo>
                  <a:lnTo>
                    <a:pt x="1270" y="320294"/>
                  </a:lnTo>
                  <a:lnTo>
                    <a:pt x="1270" y="322834"/>
                  </a:lnTo>
                  <a:lnTo>
                    <a:pt x="2540" y="322834"/>
                  </a:lnTo>
                  <a:lnTo>
                    <a:pt x="2540" y="324104"/>
                  </a:lnTo>
                  <a:lnTo>
                    <a:pt x="3810" y="324104"/>
                  </a:lnTo>
                  <a:lnTo>
                    <a:pt x="3810" y="317754"/>
                  </a:lnTo>
                  <a:close/>
                </a:path>
                <a:path w="464819" h="391160">
                  <a:moveTo>
                    <a:pt x="464820" y="317754"/>
                  </a:moveTo>
                  <a:lnTo>
                    <a:pt x="461010" y="317754"/>
                  </a:lnTo>
                  <a:lnTo>
                    <a:pt x="461010" y="323850"/>
                  </a:lnTo>
                  <a:lnTo>
                    <a:pt x="462280" y="323850"/>
                  </a:lnTo>
                  <a:lnTo>
                    <a:pt x="462280" y="324104"/>
                  </a:lnTo>
                  <a:lnTo>
                    <a:pt x="463550" y="324104"/>
                  </a:lnTo>
                  <a:lnTo>
                    <a:pt x="463550" y="322834"/>
                  </a:lnTo>
                  <a:lnTo>
                    <a:pt x="464820" y="322834"/>
                  </a:lnTo>
                  <a:lnTo>
                    <a:pt x="464820" y="317754"/>
                  </a:lnTo>
                  <a:close/>
                </a:path>
                <a:path w="464819" h="391160">
                  <a:moveTo>
                    <a:pt x="3810" y="315087"/>
                  </a:moveTo>
                  <a:lnTo>
                    <a:pt x="0" y="315087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5087"/>
                  </a:lnTo>
                  <a:close/>
                </a:path>
                <a:path w="464819" h="391160">
                  <a:moveTo>
                    <a:pt x="464820" y="315087"/>
                  </a:moveTo>
                  <a:lnTo>
                    <a:pt x="461010" y="315087"/>
                  </a:lnTo>
                  <a:lnTo>
                    <a:pt x="461010" y="317500"/>
                  </a:lnTo>
                  <a:lnTo>
                    <a:pt x="464820" y="317500"/>
                  </a:lnTo>
                  <a:lnTo>
                    <a:pt x="464820" y="315087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841499" y="3002407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2539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2539" y="95123"/>
                  </a:lnTo>
                  <a:lnTo>
                    <a:pt x="2539" y="88773"/>
                  </a:lnTo>
                  <a:close/>
                </a:path>
                <a:path w="457200" h="384810">
                  <a:moveTo>
                    <a:pt x="457200" y="88773"/>
                  </a:moveTo>
                  <a:lnTo>
                    <a:pt x="454660" y="88773"/>
                  </a:lnTo>
                  <a:lnTo>
                    <a:pt x="454660" y="95123"/>
                  </a:lnTo>
                  <a:lnTo>
                    <a:pt x="457200" y="95123"/>
                  </a:lnTo>
                  <a:lnTo>
                    <a:pt x="457200" y="88773"/>
                  </a:lnTo>
                  <a:close/>
                </a:path>
                <a:path w="457200" h="384810">
                  <a:moveTo>
                    <a:pt x="2539" y="86233"/>
                  </a:moveTo>
                  <a:lnTo>
                    <a:pt x="0" y="86233"/>
                  </a:lnTo>
                  <a:lnTo>
                    <a:pt x="0" y="87502"/>
                  </a:lnTo>
                  <a:lnTo>
                    <a:pt x="2539" y="87502"/>
                  </a:lnTo>
                  <a:lnTo>
                    <a:pt x="2539" y="86233"/>
                  </a:lnTo>
                  <a:close/>
                </a:path>
                <a:path w="457200" h="384810">
                  <a:moveTo>
                    <a:pt x="457200" y="86233"/>
                  </a:moveTo>
                  <a:lnTo>
                    <a:pt x="454660" y="86233"/>
                  </a:lnTo>
                  <a:lnTo>
                    <a:pt x="454660" y="87502"/>
                  </a:lnTo>
                  <a:lnTo>
                    <a:pt x="457200" y="87502"/>
                  </a:lnTo>
                  <a:lnTo>
                    <a:pt x="457200" y="86233"/>
                  </a:lnTo>
                  <a:close/>
                </a:path>
                <a:path w="457200" h="384810">
                  <a:moveTo>
                    <a:pt x="2539" y="82423"/>
                  </a:moveTo>
                  <a:lnTo>
                    <a:pt x="0" y="82423"/>
                  </a:lnTo>
                  <a:lnTo>
                    <a:pt x="0" y="84962"/>
                  </a:lnTo>
                  <a:lnTo>
                    <a:pt x="2539" y="84962"/>
                  </a:lnTo>
                  <a:lnTo>
                    <a:pt x="2539" y="82423"/>
                  </a:lnTo>
                  <a:close/>
                </a:path>
                <a:path w="457200" h="384810">
                  <a:moveTo>
                    <a:pt x="457200" y="82423"/>
                  </a:moveTo>
                  <a:lnTo>
                    <a:pt x="454660" y="82423"/>
                  </a:lnTo>
                  <a:lnTo>
                    <a:pt x="454660" y="84962"/>
                  </a:lnTo>
                  <a:lnTo>
                    <a:pt x="457200" y="84962"/>
                  </a:lnTo>
                  <a:lnTo>
                    <a:pt x="457200" y="82423"/>
                  </a:lnTo>
                  <a:close/>
                </a:path>
                <a:path w="457200" h="384810">
                  <a:moveTo>
                    <a:pt x="2539" y="73533"/>
                  </a:moveTo>
                  <a:lnTo>
                    <a:pt x="0" y="73533"/>
                  </a:lnTo>
                  <a:lnTo>
                    <a:pt x="0" y="81152"/>
                  </a:lnTo>
                  <a:lnTo>
                    <a:pt x="2539" y="81152"/>
                  </a:lnTo>
                  <a:lnTo>
                    <a:pt x="2539" y="73533"/>
                  </a:lnTo>
                  <a:close/>
                </a:path>
                <a:path w="457200" h="384810">
                  <a:moveTo>
                    <a:pt x="457200" y="73533"/>
                  </a:moveTo>
                  <a:lnTo>
                    <a:pt x="454660" y="73533"/>
                  </a:lnTo>
                  <a:lnTo>
                    <a:pt x="454660" y="81152"/>
                  </a:lnTo>
                  <a:lnTo>
                    <a:pt x="457200" y="81152"/>
                  </a:lnTo>
                  <a:lnTo>
                    <a:pt x="457200" y="73533"/>
                  </a:lnTo>
                  <a:close/>
                </a:path>
                <a:path w="457200" h="384810">
                  <a:moveTo>
                    <a:pt x="2539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2539" y="72262"/>
                  </a:lnTo>
                  <a:lnTo>
                    <a:pt x="2539" y="69723"/>
                  </a:lnTo>
                  <a:close/>
                </a:path>
                <a:path w="457200" h="384810">
                  <a:moveTo>
                    <a:pt x="457200" y="69723"/>
                  </a:moveTo>
                  <a:lnTo>
                    <a:pt x="454660" y="69723"/>
                  </a:lnTo>
                  <a:lnTo>
                    <a:pt x="454660" y="72262"/>
                  </a:lnTo>
                  <a:lnTo>
                    <a:pt x="457200" y="72262"/>
                  </a:lnTo>
                  <a:lnTo>
                    <a:pt x="457200" y="69723"/>
                  </a:lnTo>
                  <a:close/>
                </a:path>
                <a:path w="457200" h="384810">
                  <a:moveTo>
                    <a:pt x="2539" y="62102"/>
                  </a:moveTo>
                  <a:lnTo>
                    <a:pt x="1269" y="62102"/>
                  </a:lnTo>
                  <a:lnTo>
                    <a:pt x="1269" y="63500"/>
                  </a:lnTo>
                  <a:lnTo>
                    <a:pt x="0" y="63500"/>
                  </a:lnTo>
                  <a:lnTo>
                    <a:pt x="0" y="68452"/>
                  </a:lnTo>
                  <a:lnTo>
                    <a:pt x="2539" y="68452"/>
                  </a:lnTo>
                  <a:lnTo>
                    <a:pt x="2539" y="62102"/>
                  </a:lnTo>
                  <a:close/>
                </a:path>
                <a:path w="457200" h="384810">
                  <a:moveTo>
                    <a:pt x="455929" y="59689"/>
                  </a:moveTo>
                  <a:lnTo>
                    <a:pt x="454660" y="59689"/>
                  </a:lnTo>
                  <a:lnTo>
                    <a:pt x="454660" y="68452"/>
                  </a:lnTo>
                  <a:lnTo>
                    <a:pt x="457200" y="68452"/>
                  </a:lnTo>
                  <a:lnTo>
                    <a:pt x="457200" y="62102"/>
                  </a:lnTo>
                  <a:lnTo>
                    <a:pt x="455929" y="62102"/>
                  </a:lnTo>
                  <a:lnTo>
                    <a:pt x="455929" y="59689"/>
                  </a:lnTo>
                  <a:close/>
                </a:path>
                <a:path w="457200" h="384810">
                  <a:moveTo>
                    <a:pt x="387350" y="0"/>
                  </a:moveTo>
                  <a:lnTo>
                    <a:pt x="69850" y="0"/>
                  </a:lnTo>
                  <a:lnTo>
                    <a:pt x="69850" y="2539"/>
                  </a:lnTo>
                  <a:lnTo>
                    <a:pt x="387350" y="2539"/>
                  </a:lnTo>
                  <a:lnTo>
                    <a:pt x="387350" y="0"/>
                  </a:lnTo>
                  <a:close/>
                </a:path>
                <a:path w="457200" h="384810">
                  <a:moveTo>
                    <a:pt x="2539" y="95123"/>
                  </a:moveTo>
                  <a:lnTo>
                    <a:pt x="0" y="95123"/>
                  </a:lnTo>
                  <a:lnTo>
                    <a:pt x="0" y="143383"/>
                  </a:lnTo>
                  <a:lnTo>
                    <a:pt x="2539" y="143383"/>
                  </a:lnTo>
                  <a:lnTo>
                    <a:pt x="2539" y="95123"/>
                  </a:lnTo>
                  <a:close/>
                </a:path>
                <a:path w="457200" h="384810">
                  <a:moveTo>
                    <a:pt x="457200" y="95123"/>
                  </a:moveTo>
                  <a:lnTo>
                    <a:pt x="454660" y="95123"/>
                  </a:lnTo>
                  <a:lnTo>
                    <a:pt x="454660" y="143383"/>
                  </a:lnTo>
                  <a:lnTo>
                    <a:pt x="457200" y="143383"/>
                  </a:lnTo>
                  <a:lnTo>
                    <a:pt x="457200" y="95123"/>
                  </a:lnTo>
                  <a:close/>
                </a:path>
                <a:path w="457200" h="384810">
                  <a:moveTo>
                    <a:pt x="2539" y="143383"/>
                  </a:moveTo>
                  <a:lnTo>
                    <a:pt x="0" y="143383"/>
                  </a:lnTo>
                  <a:lnTo>
                    <a:pt x="0" y="164973"/>
                  </a:lnTo>
                  <a:lnTo>
                    <a:pt x="2539" y="164973"/>
                  </a:lnTo>
                  <a:lnTo>
                    <a:pt x="2539" y="143383"/>
                  </a:lnTo>
                  <a:close/>
                </a:path>
                <a:path w="457200" h="384810">
                  <a:moveTo>
                    <a:pt x="457200" y="143383"/>
                  </a:moveTo>
                  <a:lnTo>
                    <a:pt x="454660" y="143383"/>
                  </a:lnTo>
                  <a:lnTo>
                    <a:pt x="454660" y="164973"/>
                  </a:lnTo>
                  <a:lnTo>
                    <a:pt x="457200" y="164973"/>
                  </a:lnTo>
                  <a:lnTo>
                    <a:pt x="457200" y="143383"/>
                  </a:lnTo>
                  <a:close/>
                </a:path>
                <a:path w="457200" h="384810">
                  <a:moveTo>
                    <a:pt x="2539" y="164973"/>
                  </a:moveTo>
                  <a:lnTo>
                    <a:pt x="0" y="164973"/>
                  </a:lnTo>
                  <a:lnTo>
                    <a:pt x="0" y="247523"/>
                  </a:lnTo>
                  <a:lnTo>
                    <a:pt x="2539" y="247523"/>
                  </a:lnTo>
                  <a:lnTo>
                    <a:pt x="2539" y="164973"/>
                  </a:lnTo>
                  <a:close/>
                </a:path>
                <a:path w="457200" h="384810">
                  <a:moveTo>
                    <a:pt x="457200" y="164973"/>
                  </a:moveTo>
                  <a:lnTo>
                    <a:pt x="454660" y="164973"/>
                  </a:lnTo>
                  <a:lnTo>
                    <a:pt x="454660" y="247523"/>
                  </a:lnTo>
                  <a:lnTo>
                    <a:pt x="457200" y="247523"/>
                  </a:lnTo>
                  <a:lnTo>
                    <a:pt x="457200" y="164973"/>
                  </a:lnTo>
                  <a:close/>
                </a:path>
                <a:path w="457200" h="384810">
                  <a:moveTo>
                    <a:pt x="2539" y="247523"/>
                  </a:moveTo>
                  <a:lnTo>
                    <a:pt x="0" y="247523"/>
                  </a:lnTo>
                  <a:lnTo>
                    <a:pt x="0" y="266573"/>
                  </a:lnTo>
                  <a:lnTo>
                    <a:pt x="2539" y="266573"/>
                  </a:lnTo>
                  <a:lnTo>
                    <a:pt x="2539" y="247523"/>
                  </a:lnTo>
                  <a:close/>
                </a:path>
                <a:path w="457200" h="384810">
                  <a:moveTo>
                    <a:pt x="457200" y="247523"/>
                  </a:moveTo>
                  <a:lnTo>
                    <a:pt x="454660" y="247523"/>
                  </a:lnTo>
                  <a:lnTo>
                    <a:pt x="454660" y="266573"/>
                  </a:lnTo>
                  <a:lnTo>
                    <a:pt x="457200" y="266573"/>
                  </a:lnTo>
                  <a:lnTo>
                    <a:pt x="457200" y="247523"/>
                  </a:lnTo>
                  <a:close/>
                </a:path>
                <a:path w="457200" h="384810">
                  <a:moveTo>
                    <a:pt x="2539" y="266573"/>
                  </a:moveTo>
                  <a:lnTo>
                    <a:pt x="0" y="266573"/>
                  </a:lnTo>
                  <a:lnTo>
                    <a:pt x="0" y="279273"/>
                  </a:lnTo>
                  <a:lnTo>
                    <a:pt x="2539" y="279273"/>
                  </a:lnTo>
                  <a:lnTo>
                    <a:pt x="2539" y="266573"/>
                  </a:lnTo>
                  <a:close/>
                </a:path>
                <a:path w="457200" h="384810">
                  <a:moveTo>
                    <a:pt x="457200" y="266573"/>
                  </a:moveTo>
                  <a:lnTo>
                    <a:pt x="454660" y="266573"/>
                  </a:lnTo>
                  <a:lnTo>
                    <a:pt x="454660" y="279273"/>
                  </a:lnTo>
                  <a:lnTo>
                    <a:pt x="457200" y="279273"/>
                  </a:lnTo>
                  <a:lnTo>
                    <a:pt x="457200" y="266573"/>
                  </a:lnTo>
                  <a:close/>
                </a:path>
                <a:path w="457200" h="384810">
                  <a:moveTo>
                    <a:pt x="2539" y="279273"/>
                  </a:moveTo>
                  <a:lnTo>
                    <a:pt x="0" y="279273"/>
                  </a:lnTo>
                  <a:lnTo>
                    <a:pt x="0" y="311023"/>
                  </a:lnTo>
                  <a:lnTo>
                    <a:pt x="2539" y="311023"/>
                  </a:lnTo>
                  <a:lnTo>
                    <a:pt x="2539" y="279273"/>
                  </a:lnTo>
                  <a:close/>
                </a:path>
                <a:path w="457200" h="384810">
                  <a:moveTo>
                    <a:pt x="457200" y="279273"/>
                  </a:moveTo>
                  <a:lnTo>
                    <a:pt x="454660" y="279273"/>
                  </a:lnTo>
                  <a:lnTo>
                    <a:pt x="454660" y="311023"/>
                  </a:lnTo>
                  <a:lnTo>
                    <a:pt x="457200" y="311023"/>
                  </a:lnTo>
                  <a:lnTo>
                    <a:pt x="457200" y="279273"/>
                  </a:lnTo>
                  <a:close/>
                </a:path>
                <a:path w="457200" h="384810">
                  <a:moveTo>
                    <a:pt x="388619" y="383667"/>
                  </a:moveTo>
                  <a:lnTo>
                    <a:pt x="71119" y="383667"/>
                  </a:lnTo>
                  <a:lnTo>
                    <a:pt x="71119" y="384683"/>
                  </a:lnTo>
                  <a:lnTo>
                    <a:pt x="388619" y="384683"/>
                  </a:lnTo>
                  <a:lnTo>
                    <a:pt x="388619" y="383667"/>
                  </a:lnTo>
                  <a:close/>
                </a:path>
                <a:path w="457200" h="384810">
                  <a:moveTo>
                    <a:pt x="389890" y="382397"/>
                  </a:moveTo>
                  <a:lnTo>
                    <a:pt x="68580" y="382397"/>
                  </a:lnTo>
                  <a:lnTo>
                    <a:pt x="68580" y="383667"/>
                  </a:lnTo>
                  <a:lnTo>
                    <a:pt x="71119" y="383667"/>
                  </a:lnTo>
                  <a:lnTo>
                    <a:pt x="71119" y="383413"/>
                  </a:lnTo>
                  <a:lnTo>
                    <a:pt x="389890" y="383413"/>
                  </a:lnTo>
                  <a:lnTo>
                    <a:pt x="389890" y="382397"/>
                  </a:lnTo>
                  <a:close/>
                </a:path>
                <a:path w="457200" h="384810">
                  <a:moveTo>
                    <a:pt x="389890" y="383413"/>
                  </a:moveTo>
                  <a:lnTo>
                    <a:pt x="388619" y="383413"/>
                  </a:lnTo>
                  <a:lnTo>
                    <a:pt x="388619" y="383667"/>
                  </a:lnTo>
                  <a:lnTo>
                    <a:pt x="389890" y="383667"/>
                  </a:lnTo>
                  <a:lnTo>
                    <a:pt x="389890" y="383413"/>
                  </a:lnTo>
                  <a:close/>
                </a:path>
                <a:path w="457200" h="384810">
                  <a:moveTo>
                    <a:pt x="392430" y="380873"/>
                  </a:moveTo>
                  <a:lnTo>
                    <a:pt x="67310" y="380873"/>
                  </a:lnTo>
                  <a:lnTo>
                    <a:pt x="67310" y="382397"/>
                  </a:lnTo>
                  <a:lnTo>
                    <a:pt x="392430" y="382397"/>
                  </a:lnTo>
                  <a:lnTo>
                    <a:pt x="392430" y="380873"/>
                  </a:lnTo>
                  <a:close/>
                </a:path>
                <a:path w="457200" h="384810">
                  <a:moveTo>
                    <a:pt x="457200" y="320167"/>
                  </a:moveTo>
                  <a:lnTo>
                    <a:pt x="454660" y="320167"/>
                  </a:lnTo>
                  <a:lnTo>
                    <a:pt x="454660" y="325247"/>
                  </a:lnTo>
                  <a:lnTo>
                    <a:pt x="455929" y="325247"/>
                  </a:lnTo>
                  <a:lnTo>
                    <a:pt x="455929" y="323723"/>
                  </a:lnTo>
                  <a:lnTo>
                    <a:pt x="457200" y="323723"/>
                  </a:lnTo>
                  <a:lnTo>
                    <a:pt x="457200" y="320167"/>
                  </a:lnTo>
                  <a:close/>
                </a:path>
                <a:path w="457200" h="384810">
                  <a:moveTo>
                    <a:pt x="2539" y="320167"/>
                  </a:moveTo>
                  <a:lnTo>
                    <a:pt x="0" y="320167"/>
                  </a:lnTo>
                  <a:lnTo>
                    <a:pt x="0" y="321183"/>
                  </a:lnTo>
                  <a:lnTo>
                    <a:pt x="1269" y="321183"/>
                  </a:lnTo>
                  <a:lnTo>
                    <a:pt x="1269" y="323723"/>
                  </a:lnTo>
                  <a:lnTo>
                    <a:pt x="2539" y="323723"/>
                  </a:lnTo>
                  <a:lnTo>
                    <a:pt x="2539" y="320167"/>
                  </a:lnTo>
                  <a:close/>
                </a:path>
                <a:path w="457200" h="384810">
                  <a:moveTo>
                    <a:pt x="2539" y="313817"/>
                  </a:moveTo>
                  <a:lnTo>
                    <a:pt x="0" y="313817"/>
                  </a:lnTo>
                  <a:lnTo>
                    <a:pt x="0" y="319913"/>
                  </a:lnTo>
                  <a:lnTo>
                    <a:pt x="2539" y="319913"/>
                  </a:lnTo>
                  <a:lnTo>
                    <a:pt x="2539" y="313817"/>
                  </a:lnTo>
                  <a:close/>
                </a:path>
                <a:path w="457200" h="384810">
                  <a:moveTo>
                    <a:pt x="457200" y="313817"/>
                  </a:moveTo>
                  <a:lnTo>
                    <a:pt x="454660" y="313817"/>
                  </a:lnTo>
                  <a:lnTo>
                    <a:pt x="454660" y="319913"/>
                  </a:lnTo>
                  <a:lnTo>
                    <a:pt x="457200" y="319913"/>
                  </a:lnTo>
                  <a:lnTo>
                    <a:pt x="457200" y="313817"/>
                  </a:lnTo>
                  <a:close/>
                </a:path>
                <a:path w="457200" h="384810">
                  <a:moveTo>
                    <a:pt x="2539" y="311150"/>
                  </a:moveTo>
                  <a:lnTo>
                    <a:pt x="0" y="311150"/>
                  </a:lnTo>
                  <a:lnTo>
                    <a:pt x="0" y="313563"/>
                  </a:lnTo>
                  <a:lnTo>
                    <a:pt x="2539" y="313563"/>
                  </a:lnTo>
                  <a:lnTo>
                    <a:pt x="2539" y="311150"/>
                  </a:lnTo>
                  <a:close/>
                </a:path>
                <a:path w="457200" h="384810">
                  <a:moveTo>
                    <a:pt x="457200" y="311150"/>
                  </a:moveTo>
                  <a:lnTo>
                    <a:pt x="454660" y="311150"/>
                  </a:lnTo>
                  <a:lnTo>
                    <a:pt x="454660" y="313563"/>
                  </a:lnTo>
                  <a:lnTo>
                    <a:pt x="457200" y="313563"/>
                  </a:lnTo>
                  <a:lnTo>
                    <a:pt x="457200" y="31115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844040" y="3004947"/>
              <a:ext cx="452120" cy="378460"/>
            </a:xfrm>
            <a:custGeom>
              <a:avLst/>
              <a:gdLst/>
              <a:ahLst/>
              <a:cxnLst/>
              <a:rect l="l" t="t" r="r" b="b"/>
              <a:pathLst>
                <a:path w="452119" h="378460">
                  <a:moveTo>
                    <a:pt x="3810" y="86233"/>
                  </a:moveTo>
                  <a:lnTo>
                    <a:pt x="0" y="86233"/>
                  </a:lnTo>
                  <a:lnTo>
                    <a:pt x="0" y="92583"/>
                  </a:lnTo>
                  <a:lnTo>
                    <a:pt x="3810" y="92583"/>
                  </a:lnTo>
                  <a:lnTo>
                    <a:pt x="3810" y="86233"/>
                  </a:lnTo>
                  <a:close/>
                </a:path>
                <a:path w="452119" h="378460">
                  <a:moveTo>
                    <a:pt x="452120" y="86233"/>
                  </a:moveTo>
                  <a:lnTo>
                    <a:pt x="448310" y="86233"/>
                  </a:lnTo>
                  <a:lnTo>
                    <a:pt x="448310" y="92583"/>
                  </a:lnTo>
                  <a:lnTo>
                    <a:pt x="452120" y="92583"/>
                  </a:lnTo>
                  <a:lnTo>
                    <a:pt x="452120" y="86233"/>
                  </a:lnTo>
                  <a:close/>
                </a:path>
                <a:path w="452119" h="378460">
                  <a:moveTo>
                    <a:pt x="3810" y="83693"/>
                  </a:moveTo>
                  <a:lnTo>
                    <a:pt x="0" y="83693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83693"/>
                  </a:lnTo>
                  <a:close/>
                </a:path>
                <a:path w="452119" h="378460">
                  <a:moveTo>
                    <a:pt x="452120" y="83693"/>
                  </a:moveTo>
                  <a:lnTo>
                    <a:pt x="448310" y="83693"/>
                  </a:lnTo>
                  <a:lnTo>
                    <a:pt x="448310" y="84962"/>
                  </a:lnTo>
                  <a:lnTo>
                    <a:pt x="452120" y="84962"/>
                  </a:lnTo>
                  <a:lnTo>
                    <a:pt x="452120" y="83693"/>
                  </a:lnTo>
                  <a:close/>
                </a:path>
                <a:path w="452119" h="378460">
                  <a:moveTo>
                    <a:pt x="3810" y="79883"/>
                  </a:moveTo>
                  <a:lnTo>
                    <a:pt x="0" y="79883"/>
                  </a:lnTo>
                  <a:lnTo>
                    <a:pt x="0" y="82423"/>
                  </a:lnTo>
                  <a:lnTo>
                    <a:pt x="3810" y="82423"/>
                  </a:lnTo>
                  <a:lnTo>
                    <a:pt x="3810" y="79883"/>
                  </a:lnTo>
                  <a:close/>
                </a:path>
                <a:path w="452119" h="378460">
                  <a:moveTo>
                    <a:pt x="452120" y="79883"/>
                  </a:moveTo>
                  <a:lnTo>
                    <a:pt x="448310" y="79883"/>
                  </a:lnTo>
                  <a:lnTo>
                    <a:pt x="448310" y="82423"/>
                  </a:lnTo>
                  <a:lnTo>
                    <a:pt x="452120" y="82423"/>
                  </a:lnTo>
                  <a:lnTo>
                    <a:pt x="452120" y="79883"/>
                  </a:lnTo>
                  <a:close/>
                </a:path>
                <a:path w="452119" h="378460">
                  <a:moveTo>
                    <a:pt x="3810" y="70993"/>
                  </a:moveTo>
                  <a:lnTo>
                    <a:pt x="0" y="70993"/>
                  </a:lnTo>
                  <a:lnTo>
                    <a:pt x="0" y="78612"/>
                  </a:lnTo>
                  <a:lnTo>
                    <a:pt x="3810" y="78612"/>
                  </a:lnTo>
                  <a:lnTo>
                    <a:pt x="3810" y="70993"/>
                  </a:lnTo>
                  <a:close/>
                </a:path>
                <a:path w="452119" h="378460">
                  <a:moveTo>
                    <a:pt x="452120" y="70993"/>
                  </a:moveTo>
                  <a:lnTo>
                    <a:pt x="448310" y="70993"/>
                  </a:lnTo>
                  <a:lnTo>
                    <a:pt x="448310" y="78612"/>
                  </a:lnTo>
                  <a:lnTo>
                    <a:pt x="452120" y="78612"/>
                  </a:lnTo>
                  <a:lnTo>
                    <a:pt x="452120" y="70993"/>
                  </a:lnTo>
                  <a:close/>
                </a:path>
                <a:path w="452119" h="378460">
                  <a:moveTo>
                    <a:pt x="3810" y="67183"/>
                  </a:moveTo>
                  <a:lnTo>
                    <a:pt x="0" y="67183"/>
                  </a:lnTo>
                  <a:lnTo>
                    <a:pt x="0" y="69723"/>
                  </a:lnTo>
                  <a:lnTo>
                    <a:pt x="3810" y="69723"/>
                  </a:lnTo>
                  <a:lnTo>
                    <a:pt x="3810" y="67183"/>
                  </a:lnTo>
                  <a:close/>
                </a:path>
                <a:path w="452119" h="378460">
                  <a:moveTo>
                    <a:pt x="452120" y="67183"/>
                  </a:moveTo>
                  <a:lnTo>
                    <a:pt x="448310" y="67183"/>
                  </a:lnTo>
                  <a:lnTo>
                    <a:pt x="448310" y="69723"/>
                  </a:lnTo>
                  <a:lnTo>
                    <a:pt x="452120" y="69723"/>
                  </a:lnTo>
                  <a:lnTo>
                    <a:pt x="452120" y="67183"/>
                  </a:lnTo>
                  <a:close/>
                </a:path>
                <a:path w="452119" h="378460">
                  <a:moveTo>
                    <a:pt x="1270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58420"/>
                  </a:lnTo>
                  <a:lnTo>
                    <a:pt x="1270" y="58420"/>
                  </a:lnTo>
                  <a:lnTo>
                    <a:pt x="1270" y="57150"/>
                  </a:lnTo>
                  <a:close/>
                </a:path>
                <a:path w="452119" h="378460">
                  <a:moveTo>
                    <a:pt x="452120" y="58420"/>
                  </a:moveTo>
                  <a:lnTo>
                    <a:pt x="448310" y="58420"/>
                  </a:lnTo>
                  <a:lnTo>
                    <a:pt x="448310" y="65912"/>
                  </a:lnTo>
                  <a:lnTo>
                    <a:pt x="452120" y="65912"/>
                  </a:lnTo>
                  <a:lnTo>
                    <a:pt x="452120" y="58420"/>
                  </a:lnTo>
                  <a:close/>
                </a:path>
                <a:path w="452119" h="378460">
                  <a:moveTo>
                    <a:pt x="3810" y="54610"/>
                  </a:moveTo>
                  <a:lnTo>
                    <a:pt x="2540" y="54610"/>
                  </a:lnTo>
                  <a:lnTo>
                    <a:pt x="2540" y="57150"/>
                  </a:lnTo>
                  <a:lnTo>
                    <a:pt x="3810" y="57150"/>
                  </a:lnTo>
                  <a:lnTo>
                    <a:pt x="3810" y="54610"/>
                  </a:lnTo>
                  <a:close/>
                </a:path>
                <a:path w="452119" h="378460">
                  <a:moveTo>
                    <a:pt x="450850" y="54610"/>
                  </a:moveTo>
                  <a:lnTo>
                    <a:pt x="448310" y="54610"/>
                  </a:lnTo>
                  <a:lnTo>
                    <a:pt x="448310" y="57150"/>
                  </a:lnTo>
                  <a:lnTo>
                    <a:pt x="450850" y="57150"/>
                  </a:lnTo>
                  <a:lnTo>
                    <a:pt x="450850" y="54610"/>
                  </a:lnTo>
                  <a:close/>
                </a:path>
                <a:path w="452119" h="378460">
                  <a:moveTo>
                    <a:pt x="62230" y="2412"/>
                  </a:moveTo>
                  <a:lnTo>
                    <a:pt x="60960" y="2412"/>
                  </a:lnTo>
                  <a:lnTo>
                    <a:pt x="60960" y="3810"/>
                  </a:lnTo>
                  <a:lnTo>
                    <a:pt x="62230" y="3810"/>
                  </a:lnTo>
                  <a:lnTo>
                    <a:pt x="62230" y="2412"/>
                  </a:lnTo>
                  <a:close/>
                </a:path>
                <a:path w="452119" h="378460">
                  <a:moveTo>
                    <a:pt x="393700" y="2412"/>
                  </a:moveTo>
                  <a:lnTo>
                    <a:pt x="391160" y="2412"/>
                  </a:lnTo>
                  <a:lnTo>
                    <a:pt x="391160" y="3810"/>
                  </a:lnTo>
                  <a:lnTo>
                    <a:pt x="393700" y="3810"/>
                  </a:lnTo>
                  <a:lnTo>
                    <a:pt x="393700" y="2412"/>
                  </a:lnTo>
                  <a:close/>
                </a:path>
                <a:path w="452119" h="378460">
                  <a:moveTo>
                    <a:pt x="66040" y="0"/>
                  </a:moveTo>
                  <a:lnTo>
                    <a:pt x="63500" y="0"/>
                  </a:lnTo>
                  <a:lnTo>
                    <a:pt x="63500" y="2412"/>
                  </a:lnTo>
                  <a:lnTo>
                    <a:pt x="388619" y="2412"/>
                  </a:lnTo>
                  <a:lnTo>
                    <a:pt x="388619" y="1270"/>
                  </a:lnTo>
                  <a:lnTo>
                    <a:pt x="66040" y="1270"/>
                  </a:lnTo>
                  <a:lnTo>
                    <a:pt x="66040" y="0"/>
                  </a:lnTo>
                  <a:close/>
                </a:path>
                <a:path w="452119" h="378460">
                  <a:moveTo>
                    <a:pt x="388619" y="0"/>
                  </a:moveTo>
                  <a:lnTo>
                    <a:pt x="387350" y="0"/>
                  </a:lnTo>
                  <a:lnTo>
                    <a:pt x="387350" y="1270"/>
                  </a:lnTo>
                  <a:lnTo>
                    <a:pt x="388619" y="1270"/>
                  </a:lnTo>
                  <a:lnTo>
                    <a:pt x="388619" y="0"/>
                  </a:lnTo>
                  <a:close/>
                </a:path>
                <a:path w="452119" h="378460">
                  <a:moveTo>
                    <a:pt x="3810" y="92583"/>
                  </a:moveTo>
                  <a:lnTo>
                    <a:pt x="0" y="92583"/>
                  </a:lnTo>
                  <a:lnTo>
                    <a:pt x="0" y="140843"/>
                  </a:lnTo>
                  <a:lnTo>
                    <a:pt x="3810" y="140843"/>
                  </a:lnTo>
                  <a:lnTo>
                    <a:pt x="3810" y="92583"/>
                  </a:lnTo>
                  <a:close/>
                </a:path>
                <a:path w="452119" h="378460">
                  <a:moveTo>
                    <a:pt x="452120" y="92583"/>
                  </a:moveTo>
                  <a:lnTo>
                    <a:pt x="448310" y="92583"/>
                  </a:lnTo>
                  <a:lnTo>
                    <a:pt x="448310" y="140843"/>
                  </a:lnTo>
                  <a:lnTo>
                    <a:pt x="452120" y="140843"/>
                  </a:lnTo>
                  <a:lnTo>
                    <a:pt x="452120" y="92583"/>
                  </a:lnTo>
                  <a:close/>
                </a:path>
                <a:path w="452119" h="378460">
                  <a:moveTo>
                    <a:pt x="3810" y="140843"/>
                  </a:moveTo>
                  <a:lnTo>
                    <a:pt x="0" y="140843"/>
                  </a:lnTo>
                  <a:lnTo>
                    <a:pt x="0" y="162433"/>
                  </a:lnTo>
                  <a:lnTo>
                    <a:pt x="3810" y="162433"/>
                  </a:lnTo>
                  <a:lnTo>
                    <a:pt x="3810" y="140843"/>
                  </a:lnTo>
                  <a:close/>
                </a:path>
                <a:path w="452119" h="378460">
                  <a:moveTo>
                    <a:pt x="452120" y="140843"/>
                  </a:moveTo>
                  <a:lnTo>
                    <a:pt x="448310" y="140843"/>
                  </a:lnTo>
                  <a:lnTo>
                    <a:pt x="448310" y="162433"/>
                  </a:lnTo>
                  <a:lnTo>
                    <a:pt x="452120" y="162433"/>
                  </a:lnTo>
                  <a:lnTo>
                    <a:pt x="452120" y="140843"/>
                  </a:lnTo>
                  <a:close/>
                </a:path>
                <a:path w="452119" h="378460">
                  <a:moveTo>
                    <a:pt x="3810" y="162433"/>
                  </a:moveTo>
                  <a:lnTo>
                    <a:pt x="0" y="1624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162433"/>
                  </a:lnTo>
                  <a:close/>
                </a:path>
                <a:path w="452119" h="378460">
                  <a:moveTo>
                    <a:pt x="452120" y="162433"/>
                  </a:moveTo>
                  <a:lnTo>
                    <a:pt x="448310" y="162433"/>
                  </a:lnTo>
                  <a:lnTo>
                    <a:pt x="448310" y="244983"/>
                  </a:lnTo>
                  <a:lnTo>
                    <a:pt x="452120" y="244983"/>
                  </a:lnTo>
                  <a:lnTo>
                    <a:pt x="452120" y="162433"/>
                  </a:lnTo>
                  <a:close/>
                </a:path>
                <a:path w="452119" h="378460">
                  <a:moveTo>
                    <a:pt x="3810" y="244983"/>
                  </a:moveTo>
                  <a:lnTo>
                    <a:pt x="0" y="244983"/>
                  </a:lnTo>
                  <a:lnTo>
                    <a:pt x="0" y="264033"/>
                  </a:lnTo>
                  <a:lnTo>
                    <a:pt x="3810" y="264033"/>
                  </a:lnTo>
                  <a:lnTo>
                    <a:pt x="3810" y="244983"/>
                  </a:lnTo>
                  <a:close/>
                </a:path>
                <a:path w="452119" h="378460">
                  <a:moveTo>
                    <a:pt x="452120" y="244983"/>
                  </a:moveTo>
                  <a:lnTo>
                    <a:pt x="448310" y="244983"/>
                  </a:lnTo>
                  <a:lnTo>
                    <a:pt x="448310" y="264033"/>
                  </a:lnTo>
                  <a:lnTo>
                    <a:pt x="452120" y="264033"/>
                  </a:lnTo>
                  <a:lnTo>
                    <a:pt x="452120" y="244983"/>
                  </a:lnTo>
                  <a:close/>
                </a:path>
                <a:path w="452119" h="378460">
                  <a:moveTo>
                    <a:pt x="3810" y="264033"/>
                  </a:moveTo>
                  <a:lnTo>
                    <a:pt x="0" y="264033"/>
                  </a:lnTo>
                  <a:lnTo>
                    <a:pt x="0" y="276733"/>
                  </a:lnTo>
                  <a:lnTo>
                    <a:pt x="3810" y="276733"/>
                  </a:lnTo>
                  <a:lnTo>
                    <a:pt x="3810" y="264033"/>
                  </a:lnTo>
                  <a:close/>
                </a:path>
                <a:path w="452119" h="378460">
                  <a:moveTo>
                    <a:pt x="452120" y="264033"/>
                  </a:moveTo>
                  <a:lnTo>
                    <a:pt x="448310" y="264033"/>
                  </a:lnTo>
                  <a:lnTo>
                    <a:pt x="448310" y="276733"/>
                  </a:lnTo>
                  <a:lnTo>
                    <a:pt x="452120" y="276733"/>
                  </a:lnTo>
                  <a:lnTo>
                    <a:pt x="452120" y="264033"/>
                  </a:lnTo>
                  <a:close/>
                </a:path>
                <a:path w="452119" h="378460">
                  <a:moveTo>
                    <a:pt x="3810" y="276733"/>
                  </a:moveTo>
                  <a:lnTo>
                    <a:pt x="0" y="276733"/>
                  </a:lnTo>
                  <a:lnTo>
                    <a:pt x="0" y="308483"/>
                  </a:lnTo>
                  <a:lnTo>
                    <a:pt x="3810" y="308483"/>
                  </a:lnTo>
                  <a:lnTo>
                    <a:pt x="3810" y="276733"/>
                  </a:lnTo>
                  <a:close/>
                </a:path>
                <a:path w="452119" h="378460">
                  <a:moveTo>
                    <a:pt x="452120" y="276733"/>
                  </a:moveTo>
                  <a:lnTo>
                    <a:pt x="448310" y="276733"/>
                  </a:lnTo>
                  <a:lnTo>
                    <a:pt x="448310" y="308483"/>
                  </a:lnTo>
                  <a:lnTo>
                    <a:pt x="452120" y="308483"/>
                  </a:lnTo>
                  <a:lnTo>
                    <a:pt x="452120" y="276733"/>
                  </a:lnTo>
                  <a:close/>
                </a:path>
                <a:path w="452119" h="378460">
                  <a:moveTo>
                    <a:pt x="392430" y="377317"/>
                  </a:moveTo>
                  <a:lnTo>
                    <a:pt x="63500" y="377317"/>
                  </a:lnTo>
                  <a:lnTo>
                    <a:pt x="63500" y="378333"/>
                  </a:lnTo>
                  <a:lnTo>
                    <a:pt x="392430" y="378333"/>
                  </a:lnTo>
                  <a:lnTo>
                    <a:pt x="392430" y="377317"/>
                  </a:lnTo>
                  <a:close/>
                </a:path>
                <a:path w="452119" h="378460">
                  <a:moveTo>
                    <a:pt x="393700" y="375920"/>
                  </a:moveTo>
                  <a:lnTo>
                    <a:pt x="60960" y="375920"/>
                  </a:lnTo>
                  <a:lnTo>
                    <a:pt x="60960" y="377317"/>
                  </a:lnTo>
                  <a:lnTo>
                    <a:pt x="63500" y="377317"/>
                  </a:lnTo>
                  <a:lnTo>
                    <a:pt x="393700" y="377190"/>
                  </a:lnTo>
                  <a:lnTo>
                    <a:pt x="393700" y="375920"/>
                  </a:lnTo>
                  <a:close/>
                </a:path>
                <a:path w="452119" h="378460">
                  <a:moveTo>
                    <a:pt x="393700" y="377190"/>
                  </a:moveTo>
                  <a:lnTo>
                    <a:pt x="392430" y="377190"/>
                  </a:lnTo>
                  <a:lnTo>
                    <a:pt x="393700" y="377317"/>
                  </a:lnTo>
                  <a:close/>
                </a:path>
                <a:path w="452119" h="378460">
                  <a:moveTo>
                    <a:pt x="396240" y="374777"/>
                  </a:moveTo>
                  <a:lnTo>
                    <a:pt x="59690" y="374777"/>
                  </a:lnTo>
                  <a:lnTo>
                    <a:pt x="59690" y="375920"/>
                  </a:lnTo>
                  <a:lnTo>
                    <a:pt x="396240" y="375920"/>
                  </a:lnTo>
                  <a:lnTo>
                    <a:pt x="396240" y="374777"/>
                  </a:lnTo>
                  <a:close/>
                </a:path>
                <a:path w="452119" h="378460">
                  <a:moveTo>
                    <a:pt x="59690" y="374650"/>
                  </a:moveTo>
                  <a:lnTo>
                    <a:pt x="57150" y="374650"/>
                  </a:lnTo>
                  <a:lnTo>
                    <a:pt x="57150" y="374777"/>
                  </a:lnTo>
                  <a:lnTo>
                    <a:pt x="59690" y="374777"/>
                  </a:lnTo>
                  <a:lnTo>
                    <a:pt x="59690" y="374650"/>
                  </a:lnTo>
                  <a:close/>
                </a:path>
                <a:path w="452119" h="378460">
                  <a:moveTo>
                    <a:pt x="397510" y="374650"/>
                  </a:moveTo>
                  <a:lnTo>
                    <a:pt x="396240" y="374650"/>
                  </a:lnTo>
                  <a:lnTo>
                    <a:pt x="396240" y="374777"/>
                  </a:lnTo>
                  <a:lnTo>
                    <a:pt x="397510" y="374777"/>
                  </a:lnTo>
                  <a:lnTo>
                    <a:pt x="397510" y="374650"/>
                  </a:lnTo>
                  <a:close/>
                </a:path>
                <a:path w="452119" h="378460">
                  <a:moveTo>
                    <a:pt x="396240" y="374523"/>
                  </a:moveTo>
                  <a:lnTo>
                    <a:pt x="59690" y="374523"/>
                  </a:lnTo>
                  <a:lnTo>
                    <a:pt x="396240" y="374650"/>
                  </a:lnTo>
                  <a:close/>
                </a:path>
                <a:path w="452119" h="378460">
                  <a:moveTo>
                    <a:pt x="449580" y="326517"/>
                  </a:moveTo>
                  <a:lnTo>
                    <a:pt x="448310" y="326517"/>
                  </a:lnTo>
                  <a:lnTo>
                    <a:pt x="448310" y="327533"/>
                  </a:lnTo>
                  <a:lnTo>
                    <a:pt x="449580" y="327533"/>
                  </a:lnTo>
                  <a:lnTo>
                    <a:pt x="449580" y="326517"/>
                  </a:lnTo>
                  <a:close/>
                </a:path>
                <a:path w="452119" h="378460">
                  <a:moveTo>
                    <a:pt x="450850" y="323977"/>
                  </a:moveTo>
                  <a:lnTo>
                    <a:pt x="448310" y="323977"/>
                  </a:lnTo>
                  <a:lnTo>
                    <a:pt x="448310" y="326390"/>
                  </a:lnTo>
                  <a:lnTo>
                    <a:pt x="449580" y="326390"/>
                  </a:lnTo>
                  <a:lnTo>
                    <a:pt x="449580" y="325120"/>
                  </a:lnTo>
                  <a:lnTo>
                    <a:pt x="450850" y="325120"/>
                  </a:lnTo>
                  <a:lnTo>
                    <a:pt x="450850" y="323977"/>
                  </a:lnTo>
                  <a:close/>
                </a:path>
                <a:path w="452119" h="378460">
                  <a:moveTo>
                    <a:pt x="3810" y="323977"/>
                  </a:moveTo>
                  <a:lnTo>
                    <a:pt x="2540" y="323977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323977"/>
                  </a:lnTo>
                  <a:close/>
                </a:path>
                <a:path w="452119" h="378460">
                  <a:moveTo>
                    <a:pt x="3810" y="317627"/>
                  </a:moveTo>
                  <a:lnTo>
                    <a:pt x="0" y="317627"/>
                  </a:lnTo>
                  <a:lnTo>
                    <a:pt x="0" y="322707"/>
                  </a:lnTo>
                  <a:lnTo>
                    <a:pt x="1270" y="322707"/>
                  </a:lnTo>
                  <a:lnTo>
                    <a:pt x="1270" y="323977"/>
                  </a:lnTo>
                  <a:lnTo>
                    <a:pt x="2540" y="323977"/>
                  </a:lnTo>
                  <a:lnTo>
                    <a:pt x="2540" y="323723"/>
                  </a:lnTo>
                  <a:lnTo>
                    <a:pt x="3810" y="323723"/>
                  </a:lnTo>
                  <a:lnTo>
                    <a:pt x="3810" y="317627"/>
                  </a:lnTo>
                  <a:close/>
                </a:path>
                <a:path w="452119" h="378460">
                  <a:moveTo>
                    <a:pt x="452120" y="317627"/>
                  </a:moveTo>
                  <a:lnTo>
                    <a:pt x="448310" y="317627"/>
                  </a:lnTo>
                  <a:lnTo>
                    <a:pt x="448310" y="323723"/>
                  </a:lnTo>
                  <a:lnTo>
                    <a:pt x="450850" y="323723"/>
                  </a:lnTo>
                  <a:lnTo>
                    <a:pt x="450850" y="323977"/>
                  </a:lnTo>
                  <a:lnTo>
                    <a:pt x="452120" y="323977"/>
                  </a:lnTo>
                  <a:lnTo>
                    <a:pt x="452120" y="317627"/>
                  </a:lnTo>
                  <a:close/>
                </a:path>
                <a:path w="452119" h="378460">
                  <a:moveTo>
                    <a:pt x="3810" y="311150"/>
                  </a:moveTo>
                  <a:lnTo>
                    <a:pt x="0" y="311150"/>
                  </a:lnTo>
                  <a:lnTo>
                    <a:pt x="0" y="317373"/>
                  </a:lnTo>
                  <a:lnTo>
                    <a:pt x="3810" y="317373"/>
                  </a:lnTo>
                  <a:lnTo>
                    <a:pt x="3810" y="311150"/>
                  </a:lnTo>
                  <a:close/>
                </a:path>
                <a:path w="452119" h="378460">
                  <a:moveTo>
                    <a:pt x="452120" y="311150"/>
                  </a:moveTo>
                  <a:lnTo>
                    <a:pt x="448310" y="311150"/>
                  </a:lnTo>
                  <a:lnTo>
                    <a:pt x="448310" y="317373"/>
                  </a:lnTo>
                  <a:lnTo>
                    <a:pt x="452120" y="317373"/>
                  </a:lnTo>
                  <a:lnTo>
                    <a:pt x="452120" y="311150"/>
                  </a:lnTo>
                  <a:close/>
                </a:path>
                <a:path w="452119" h="378460">
                  <a:moveTo>
                    <a:pt x="3810" y="308610"/>
                  </a:moveTo>
                  <a:lnTo>
                    <a:pt x="0" y="308610"/>
                  </a:lnTo>
                  <a:lnTo>
                    <a:pt x="0" y="311023"/>
                  </a:lnTo>
                  <a:lnTo>
                    <a:pt x="3810" y="311023"/>
                  </a:lnTo>
                  <a:lnTo>
                    <a:pt x="3810" y="308610"/>
                  </a:lnTo>
                  <a:close/>
                </a:path>
                <a:path w="452119" h="378460">
                  <a:moveTo>
                    <a:pt x="452120" y="308610"/>
                  </a:moveTo>
                  <a:lnTo>
                    <a:pt x="448310" y="308610"/>
                  </a:lnTo>
                  <a:lnTo>
                    <a:pt x="448310" y="311023"/>
                  </a:lnTo>
                  <a:lnTo>
                    <a:pt x="452120" y="311023"/>
                  </a:lnTo>
                  <a:lnTo>
                    <a:pt x="452120" y="30861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847849" y="3008757"/>
              <a:ext cx="444500" cy="370840"/>
            </a:xfrm>
            <a:custGeom>
              <a:avLst/>
              <a:gdLst/>
              <a:ahLst/>
              <a:cxnLst/>
              <a:rect l="l" t="t" r="r" b="b"/>
              <a:pathLst>
                <a:path w="444500" h="370839">
                  <a:moveTo>
                    <a:pt x="3810" y="82423"/>
                  </a:moveTo>
                  <a:lnTo>
                    <a:pt x="0" y="82423"/>
                  </a:lnTo>
                  <a:lnTo>
                    <a:pt x="0" y="88773"/>
                  </a:lnTo>
                  <a:lnTo>
                    <a:pt x="3810" y="88773"/>
                  </a:lnTo>
                  <a:lnTo>
                    <a:pt x="3810" y="82423"/>
                  </a:lnTo>
                  <a:close/>
                </a:path>
                <a:path w="444500" h="370839">
                  <a:moveTo>
                    <a:pt x="444500" y="82423"/>
                  </a:moveTo>
                  <a:lnTo>
                    <a:pt x="440689" y="82423"/>
                  </a:lnTo>
                  <a:lnTo>
                    <a:pt x="440689" y="88773"/>
                  </a:lnTo>
                  <a:lnTo>
                    <a:pt x="444500" y="88773"/>
                  </a:lnTo>
                  <a:lnTo>
                    <a:pt x="444500" y="82423"/>
                  </a:lnTo>
                  <a:close/>
                </a:path>
                <a:path w="444500" h="370839">
                  <a:moveTo>
                    <a:pt x="3810" y="79883"/>
                  </a:moveTo>
                  <a:lnTo>
                    <a:pt x="0" y="79883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79883"/>
                  </a:lnTo>
                  <a:close/>
                </a:path>
                <a:path w="444500" h="370839">
                  <a:moveTo>
                    <a:pt x="444500" y="79883"/>
                  </a:moveTo>
                  <a:lnTo>
                    <a:pt x="440689" y="79883"/>
                  </a:lnTo>
                  <a:lnTo>
                    <a:pt x="440689" y="81152"/>
                  </a:lnTo>
                  <a:lnTo>
                    <a:pt x="444500" y="81152"/>
                  </a:lnTo>
                  <a:lnTo>
                    <a:pt x="444500" y="79883"/>
                  </a:lnTo>
                  <a:close/>
                </a:path>
                <a:path w="444500" h="370839">
                  <a:moveTo>
                    <a:pt x="3810" y="76073"/>
                  </a:moveTo>
                  <a:lnTo>
                    <a:pt x="0" y="76073"/>
                  </a:lnTo>
                  <a:lnTo>
                    <a:pt x="0" y="78612"/>
                  </a:lnTo>
                  <a:lnTo>
                    <a:pt x="3810" y="78612"/>
                  </a:lnTo>
                  <a:lnTo>
                    <a:pt x="3810" y="76073"/>
                  </a:lnTo>
                  <a:close/>
                </a:path>
                <a:path w="444500" h="370839">
                  <a:moveTo>
                    <a:pt x="444500" y="76073"/>
                  </a:moveTo>
                  <a:lnTo>
                    <a:pt x="440689" y="76073"/>
                  </a:lnTo>
                  <a:lnTo>
                    <a:pt x="440689" y="78612"/>
                  </a:lnTo>
                  <a:lnTo>
                    <a:pt x="444500" y="78612"/>
                  </a:lnTo>
                  <a:lnTo>
                    <a:pt x="444500" y="76073"/>
                  </a:lnTo>
                  <a:close/>
                </a:path>
                <a:path w="444500" h="370839">
                  <a:moveTo>
                    <a:pt x="3810" y="67183"/>
                  </a:moveTo>
                  <a:lnTo>
                    <a:pt x="0" y="67183"/>
                  </a:lnTo>
                  <a:lnTo>
                    <a:pt x="0" y="74802"/>
                  </a:lnTo>
                  <a:lnTo>
                    <a:pt x="3810" y="74802"/>
                  </a:lnTo>
                  <a:lnTo>
                    <a:pt x="3810" y="67183"/>
                  </a:lnTo>
                  <a:close/>
                </a:path>
                <a:path w="444500" h="370839">
                  <a:moveTo>
                    <a:pt x="444500" y="67183"/>
                  </a:moveTo>
                  <a:lnTo>
                    <a:pt x="440689" y="67183"/>
                  </a:lnTo>
                  <a:lnTo>
                    <a:pt x="440689" y="74802"/>
                  </a:lnTo>
                  <a:lnTo>
                    <a:pt x="444500" y="74802"/>
                  </a:lnTo>
                  <a:lnTo>
                    <a:pt x="444500" y="67183"/>
                  </a:lnTo>
                  <a:close/>
                </a:path>
                <a:path w="444500" h="370839">
                  <a:moveTo>
                    <a:pt x="3810" y="63373"/>
                  </a:moveTo>
                  <a:lnTo>
                    <a:pt x="0" y="63373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63373"/>
                  </a:lnTo>
                  <a:close/>
                </a:path>
                <a:path w="444500" h="370839">
                  <a:moveTo>
                    <a:pt x="444500" y="63373"/>
                  </a:moveTo>
                  <a:lnTo>
                    <a:pt x="440689" y="63373"/>
                  </a:lnTo>
                  <a:lnTo>
                    <a:pt x="440689" y="65912"/>
                  </a:lnTo>
                  <a:lnTo>
                    <a:pt x="444500" y="65912"/>
                  </a:lnTo>
                  <a:lnTo>
                    <a:pt x="444500" y="63373"/>
                  </a:lnTo>
                  <a:close/>
                </a:path>
                <a:path w="444500" h="370839">
                  <a:moveTo>
                    <a:pt x="3810" y="54483"/>
                  </a:moveTo>
                  <a:lnTo>
                    <a:pt x="0" y="54483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4483"/>
                  </a:lnTo>
                  <a:close/>
                </a:path>
                <a:path w="444500" h="370839">
                  <a:moveTo>
                    <a:pt x="444500" y="54483"/>
                  </a:moveTo>
                  <a:lnTo>
                    <a:pt x="440689" y="54483"/>
                  </a:lnTo>
                  <a:lnTo>
                    <a:pt x="440689" y="62102"/>
                  </a:lnTo>
                  <a:lnTo>
                    <a:pt x="444500" y="62102"/>
                  </a:lnTo>
                  <a:lnTo>
                    <a:pt x="444500" y="54483"/>
                  </a:lnTo>
                  <a:close/>
                </a:path>
                <a:path w="444500" h="370839">
                  <a:moveTo>
                    <a:pt x="1269" y="49402"/>
                  </a:moveTo>
                  <a:lnTo>
                    <a:pt x="0" y="49402"/>
                  </a:lnTo>
                  <a:lnTo>
                    <a:pt x="0" y="53212"/>
                  </a:lnTo>
                  <a:lnTo>
                    <a:pt x="3810" y="53212"/>
                  </a:lnTo>
                  <a:lnTo>
                    <a:pt x="3810" y="50800"/>
                  </a:lnTo>
                  <a:lnTo>
                    <a:pt x="1269" y="50800"/>
                  </a:lnTo>
                  <a:lnTo>
                    <a:pt x="1269" y="49402"/>
                  </a:lnTo>
                  <a:close/>
                </a:path>
                <a:path w="444500" h="370839">
                  <a:moveTo>
                    <a:pt x="444500" y="50800"/>
                  </a:moveTo>
                  <a:lnTo>
                    <a:pt x="440689" y="50800"/>
                  </a:lnTo>
                  <a:lnTo>
                    <a:pt x="440689" y="53212"/>
                  </a:lnTo>
                  <a:lnTo>
                    <a:pt x="444500" y="53212"/>
                  </a:lnTo>
                  <a:lnTo>
                    <a:pt x="444500" y="50800"/>
                  </a:lnTo>
                  <a:close/>
                </a:path>
                <a:path w="444500" h="370839">
                  <a:moveTo>
                    <a:pt x="3810" y="46862"/>
                  </a:moveTo>
                  <a:lnTo>
                    <a:pt x="2539" y="46862"/>
                  </a:lnTo>
                  <a:lnTo>
                    <a:pt x="2539" y="49402"/>
                  </a:lnTo>
                  <a:lnTo>
                    <a:pt x="3810" y="49402"/>
                  </a:lnTo>
                  <a:lnTo>
                    <a:pt x="3810" y="46862"/>
                  </a:lnTo>
                  <a:close/>
                </a:path>
                <a:path w="444500" h="370839">
                  <a:moveTo>
                    <a:pt x="444500" y="46862"/>
                  </a:moveTo>
                  <a:lnTo>
                    <a:pt x="443230" y="46862"/>
                  </a:lnTo>
                  <a:lnTo>
                    <a:pt x="443230" y="48260"/>
                  </a:lnTo>
                  <a:lnTo>
                    <a:pt x="440689" y="48260"/>
                  </a:lnTo>
                  <a:lnTo>
                    <a:pt x="440689" y="49402"/>
                  </a:lnTo>
                  <a:lnTo>
                    <a:pt x="444500" y="49402"/>
                  </a:lnTo>
                  <a:lnTo>
                    <a:pt x="444500" y="46862"/>
                  </a:lnTo>
                  <a:close/>
                </a:path>
                <a:path w="444500" h="370839">
                  <a:moveTo>
                    <a:pt x="441960" y="44450"/>
                  </a:moveTo>
                  <a:lnTo>
                    <a:pt x="440689" y="44450"/>
                  </a:lnTo>
                  <a:lnTo>
                    <a:pt x="440689" y="46862"/>
                  </a:lnTo>
                  <a:lnTo>
                    <a:pt x="441960" y="46862"/>
                  </a:lnTo>
                  <a:lnTo>
                    <a:pt x="441960" y="44450"/>
                  </a:lnTo>
                  <a:close/>
                </a:path>
                <a:path w="444500" h="370839">
                  <a:moveTo>
                    <a:pt x="53339" y="2412"/>
                  </a:moveTo>
                  <a:lnTo>
                    <a:pt x="50800" y="2412"/>
                  </a:lnTo>
                  <a:lnTo>
                    <a:pt x="50800" y="3810"/>
                  </a:lnTo>
                  <a:lnTo>
                    <a:pt x="53339" y="3810"/>
                  </a:lnTo>
                  <a:lnTo>
                    <a:pt x="53339" y="2412"/>
                  </a:lnTo>
                  <a:close/>
                </a:path>
                <a:path w="444500" h="370839">
                  <a:moveTo>
                    <a:pt x="394969" y="2412"/>
                  </a:moveTo>
                  <a:lnTo>
                    <a:pt x="393700" y="2412"/>
                  </a:lnTo>
                  <a:lnTo>
                    <a:pt x="393700" y="3810"/>
                  </a:lnTo>
                  <a:lnTo>
                    <a:pt x="394969" y="3810"/>
                  </a:lnTo>
                  <a:lnTo>
                    <a:pt x="394969" y="2412"/>
                  </a:lnTo>
                  <a:close/>
                </a:path>
                <a:path w="444500" h="370839">
                  <a:moveTo>
                    <a:pt x="391160" y="0"/>
                  </a:moveTo>
                  <a:lnTo>
                    <a:pt x="54610" y="0"/>
                  </a:lnTo>
                  <a:lnTo>
                    <a:pt x="54610" y="2412"/>
                  </a:lnTo>
                  <a:lnTo>
                    <a:pt x="391160" y="2412"/>
                  </a:lnTo>
                  <a:lnTo>
                    <a:pt x="391160" y="0"/>
                  </a:lnTo>
                  <a:close/>
                </a:path>
                <a:path w="444500" h="370839">
                  <a:moveTo>
                    <a:pt x="3810" y="88773"/>
                  </a:moveTo>
                  <a:lnTo>
                    <a:pt x="0" y="88773"/>
                  </a:lnTo>
                  <a:lnTo>
                    <a:pt x="0" y="137033"/>
                  </a:lnTo>
                  <a:lnTo>
                    <a:pt x="3810" y="137033"/>
                  </a:lnTo>
                  <a:lnTo>
                    <a:pt x="3810" y="88773"/>
                  </a:lnTo>
                  <a:close/>
                </a:path>
                <a:path w="444500" h="370839">
                  <a:moveTo>
                    <a:pt x="444500" y="88773"/>
                  </a:moveTo>
                  <a:lnTo>
                    <a:pt x="440689" y="88773"/>
                  </a:lnTo>
                  <a:lnTo>
                    <a:pt x="440689" y="137033"/>
                  </a:lnTo>
                  <a:lnTo>
                    <a:pt x="444500" y="137033"/>
                  </a:lnTo>
                  <a:lnTo>
                    <a:pt x="444500" y="88773"/>
                  </a:lnTo>
                  <a:close/>
                </a:path>
                <a:path w="444500" h="370839">
                  <a:moveTo>
                    <a:pt x="3810" y="137033"/>
                  </a:moveTo>
                  <a:lnTo>
                    <a:pt x="0" y="137033"/>
                  </a:lnTo>
                  <a:lnTo>
                    <a:pt x="0" y="158623"/>
                  </a:lnTo>
                  <a:lnTo>
                    <a:pt x="3810" y="158623"/>
                  </a:lnTo>
                  <a:lnTo>
                    <a:pt x="3810" y="137033"/>
                  </a:lnTo>
                  <a:close/>
                </a:path>
                <a:path w="444500" h="370839">
                  <a:moveTo>
                    <a:pt x="444500" y="137033"/>
                  </a:moveTo>
                  <a:lnTo>
                    <a:pt x="440689" y="137033"/>
                  </a:lnTo>
                  <a:lnTo>
                    <a:pt x="440689" y="158623"/>
                  </a:lnTo>
                  <a:lnTo>
                    <a:pt x="444500" y="158623"/>
                  </a:lnTo>
                  <a:lnTo>
                    <a:pt x="444500" y="137033"/>
                  </a:lnTo>
                  <a:close/>
                </a:path>
                <a:path w="444500" h="370839">
                  <a:moveTo>
                    <a:pt x="3810" y="158623"/>
                  </a:moveTo>
                  <a:lnTo>
                    <a:pt x="0" y="158623"/>
                  </a:lnTo>
                  <a:lnTo>
                    <a:pt x="0" y="241173"/>
                  </a:lnTo>
                  <a:lnTo>
                    <a:pt x="3810" y="241173"/>
                  </a:lnTo>
                  <a:lnTo>
                    <a:pt x="3810" y="158623"/>
                  </a:lnTo>
                  <a:close/>
                </a:path>
                <a:path w="444500" h="370839">
                  <a:moveTo>
                    <a:pt x="444500" y="158623"/>
                  </a:moveTo>
                  <a:lnTo>
                    <a:pt x="440689" y="158623"/>
                  </a:lnTo>
                  <a:lnTo>
                    <a:pt x="440689" y="241173"/>
                  </a:lnTo>
                  <a:lnTo>
                    <a:pt x="444500" y="241173"/>
                  </a:lnTo>
                  <a:lnTo>
                    <a:pt x="444500" y="158623"/>
                  </a:lnTo>
                  <a:close/>
                </a:path>
                <a:path w="444500" h="370839">
                  <a:moveTo>
                    <a:pt x="3810" y="241173"/>
                  </a:moveTo>
                  <a:lnTo>
                    <a:pt x="0" y="241173"/>
                  </a:lnTo>
                  <a:lnTo>
                    <a:pt x="0" y="260223"/>
                  </a:lnTo>
                  <a:lnTo>
                    <a:pt x="3810" y="260223"/>
                  </a:lnTo>
                  <a:lnTo>
                    <a:pt x="3810" y="241173"/>
                  </a:lnTo>
                  <a:close/>
                </a:path>
                <a:path w="444500" h="370839">
                  <a:moveTo>
                    <a:pt x="444500" y="241173"/>
                  </a:moveTo>
                  <a:lnTo>
                    <a:pt x="440689" y="241173"/>
                  </a:lnTo>
                  <a:lnTo>
                    <a:pt x="440689" y="260223"/>
                  </a:lnTo>
                  <a:lnTo>
                    <a:pt x="444500" y="260223"/>
                  </a:lnTo>
                  <a:lnTo>
                    <a:pt x="444500" y="241173"/>
                  </a:lnTo>
                  <a:close/>
                </a:path>
                <a:path w="444500" h="370839">
                  <a:moveTo>
                    <a:pt x="3810" y="260223"/>
                  </a:moveTo>
                  <a:lnTo>
                    <a:pt x="0" y="260223"/>
                  </a:lnTo>
                  <a:lnTo>
                    <a:pt x="0" y="272923"/>
                  </a:lnTo>
                  <a:lnTo>
                    <a:pt x="3810" y="272923"/>
                  </a:lnTo>
                  <a:lnTo>
                    <a:pt x="3810" y="260223"/>
                  </a:lnTo>
                  <a:close/>
                </a:path>
                <a:path w="444500" h="370839">
                  <a:moveTo>
                    <a:pt x="444500" y="260223"/>
                  </a:moveTo>
                  <a:lnTo>
                    <a:pt x="440689" y="260223"/>
                  </a:lnTo>
                  <a:lnTo>
                    <a:pt x="440689" y="272923"/>
                  </a:lnTo>
                  <a:lnTo>
                    <a:pt x="444500" y="272923"/>
                  </a:lnTo>
                  <a:lnTo>
                    <a:pt x="444500" y="260223"/>
                  </a:lnTo>
                  <a:close/>
                </a:path>
                <a:path w="444500" h="370839">
                  <a:moveTo>
                    <a:pt x="3810" y="272923"/>
                  </a:moveTo>
                  <a:lnTo>
                    <a:pt x="0" y="272923"/>
                  </a:lnTo>
                  <a:lnTo>
                    <a:pt x="0" y="304673"/>
                  </a:lnTo>
                  <a:lnTo>
                    <a:pt x="3810" y="304673"/>
                  </a:lnTo>
                  <a:lnTo>
                    <a:pt x="3810" y="272923"/>
                  </a:lnTo>
                  <a:close/>
                </a:path>
                <a:path w="444500" h="370839">
                  <a:moveTo>
                    <a:pt x="444500" y="272923"/>
                  </a:moveTo>
                  <a:lnTo>
                    <a:pt x="440689" y="272923"/>
                  </a:lnTo>
                  <a:lnTo>
                    <a:pt x="440689" y="304673"/>
                  </a:lnTo>
                  <a:lnTo>
                    <a:pt x="444500" y="304673"/>
                  </a:lnTo>
                  <a:lnTo>
                    <a:pt x="444500" y="272923"/>
                  </a:lnTo>
                  <a:close/>
                </a:path>
                <a:path w="444500" h="370839">
                  <a:moveTo>
                    <a:pt x="393700" y="369570"/>
                  </a:moveTo>
                  <a:lnTo>
                    <a:pt x="53339" y="369570"/>
                  </a:lnTo>
                  <a:lnTo>
                    <a:pt x="53339" y="370713"/>
                  </a:lnTo>
                  <a:lnTo>
                    <a:pt x="393700" y="370713"/>
                  </a:lnTo>
                  <a:lnTo>
                    <a:pt x="393700" y="369570"/>
                  </a:lnTo>
                  <a:close/>
                </a:path>
                <a:path w="444500" h="370839">
                  <a:moveTo>
                    <a:pt x="396239" y="368173"/>
                  </a:moveTo>
                  <a:lnTo>
                    <a:pt x="52069" y="368173"/>
                  </a:lnTo>
                  <a:lnTo>
                    <a:pt x="52069" y="369570"/>
                  </a:lnTo>
                  <a:lnTo>
                    <a:pt x="396239" y="369570"/>
                  </a:lnTo>
                  <a:lnTo>
                    <a:pt x="396239" y="368173"/>
                  </a:lnTo>
                  <a:close/>
                </a:path>
                <a:path w="444500" h="370839">
                  <a:moveTo>
                    <a:pt x="397510" y="367030"/>
                  </a:moveTo>
                  <a:lnTo>
                    <a:pt x="49530" y="367030"/>
                  </a:lnTo>
                  <a:lnTo>
                    <a:pt x="49530" y="368173"/>
                  </a:lnTo>
                  <a:lnTo>
                    <a:pt x="397510" y="368173"/>
                  </a:lnTo>
                  <a:lnTo>
                    <a:pt x="397510" y="367030"/>
                  </a:lnTo>
                  <a:close/>
                </a:path>
                <a:path w="444500" h="370839">
                  <a:moveTo>
                    <a:pt x="49530" y="366903"/>
                  </a:moveTo>
                  <a:lnTo>
                    <a:pt x="48260" y="366903"/>
                  </a:lnTo>
                  <a:lnTo>
                    <a:pt x="49530" y="367030"/>
                  </a:lnTo>
                  <a:close/>
                </a:path>
                <a:path w="444500" h="370839">
                  <a:moveTo>
                    <a:pt x="398780" y="366903"/>
                  </a:moveTo>
                  <a:lnTo>
                    <a:pt x="397510" y="366903"/>
                  </a:lnTo>
                  <a:lnTo>
                    <a:pt x="398780" y="367030"/>
                  </a:lnTo>
                  <a:close/>
                </a:path>
                <a:path w="444500" h="370839">
                  <a:moveTo>
                    <a:pt x="441960" y="326390"/>
                  </a:moveTo>
                  <a:lnTo>
                    <a:pt x="440689" y="326390"/>
                  </a:lnTo>
                  <a:lnTo>
                    <a:pt x="440689" y="327533"/>
                  </a:lnTo>
                  <a:lnTo>
                    <a:pt x="441960" y="327533"/>
                  </a:lnTo>
                  <a:lnTo>
                    <a:pt x="441960" y="326390"/>
                  </a:lnTo>
                  <a:close/>
                </a:path>
                <a:path w="444500" h="370839">
                  <a:moveTo>
                    <a:pt x="444500" y="322580"/>
                  </a:moveTo>
                  <a:lnTo>
                    <a:pt x="440689" y="322580"/>
                  </a:lnTo>
                  <a:lnTo>
                    <a:pt x="440689" y="326263"/>
                  </a:lnTo>
                  <a:lnTo>
                    <a:pt x="441960" y="326263"/>
                  </a:lnTo>
                  <a:lnTo>
                    <a:pt x="443230" y="326390"/>
                  </a:lnTo>
                  <a:lnTo>
                    <a:pt x="443230" y="325120"/>
                  </a:lnTo>
                  <a:lnTo>
                    <a:pt x="444500" y="325120"/>
                  </a:lnTo>
                  <a:lnTo>
                    <a:pt x="444500" y="322580"/>
                  </a:lnTo>
                  <a:close/>
                </a:path>
                <a:path w="444500" h="370839">
                  <a:moveTo>
                    <a:pt x="3810" y="322580"/>
                  </a:moveTo>
                  <a:lnTo>
                    <a:pt x="1269" y="322580"/>
                  </a:lnTo>
                  <a:lnTo>
                    <a:pt x="1269" y="323723"/>
                  </a:lnTo>
                  <a:lnTo>
                    <a:pt x="2539" y="323723"/>
                  </a:lnTo>
                  <a:lnTo>
                    <a:pt x="2539" y="325120"/>
                  </a:lnTo>
                  <a:lnTo>
                    <a:pt x="3810" y="325120"/>
                  </a:lnTo>
                  <a:lnTo>
                    <a:pt x="3810" y="322580"/>
                  </a:lnTo>
                  <a:close/>
                </a:path>
                <a:path w="444500" h="370839">
                  <a:moveTo>
                    <a:pt x="381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3810" y="322453"/>
                  </a:lnTo>
                  <a:lnTo>
                    <a:pt x="3810" y="320040"/>
                  </a:lnTo>
                  <a:close/>
                </a:path>
                <a:path w="444500" h="370839">
                  <a:moveTo>
                    <a:pt x="444500" y="320040"/>
                  </a:moveTo>
                  <a:lnTo>
                    <a:pt x="440689" y="320040"/>
                  </a:lnTo>
                  <a:lnTo>
                    <a:pt x="440689" y="322453"/>
                  </a:lnTo>
                  <a:lnTo>
                    <a:pt x="444500" y="322453"/>
                  </a:lnTo>
                  <a:lnTo>
                    <a:pt x="444500" y="320040"/>
                  </a:lnTo>
                  <a:close/>
                </a:path>
                <a:path w="444500" h="370839">
                  <a:moveTo>
                    <a:pt x="3810" y="313690"/>
                  </a:moveTo>
                  <a:lnTo>
                    <a:pt x="0" y="313690"/>
                  </a:lnTo>
                  <a:lnTo>
                    <a:pt x="0" y="319913"/>
                  </a:lnTo>
                  <a:lnTo>
                    <a:pt x="3810" y="319913"/>
                  </a:lnTo>
                  <a:lnTo>
                    <a:pt x="3810" y="313690"/>
                  </a:lnTo>
                  <a:close/>
                </a:path>
                <a:path w="444500" h="370839">
                  <a:moveTo>
                    <a:pt x="444500" y="313690"/>
                  </a:moveTo>
                  <a:lnTo>
                    <a:pt x="440689" y="313690"/>
                  </a:lnTo>
                  <a:lnTo>
                    <a:pt x="440689" y="319913"/>
                  </a:lnTo>
                  <a:lnTo>
                    <a:pt x="444500" y="319913"/>
                  </a:lnTo>
                  <a:lnTo>
                    <a:pt x="444500" y="313690"/>
                  </a:lnTo>
                  <a:close/>
                </a:path>
                <a:path w="444500" h="370839">
                  <a:moveTo>
                    <a:pt x="3810" y="307340"/>
                  </a:moveTo>
                  <a:lnTo>
                    <a:pt x="0" y="307340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07340"/>
                  </a:lnTo>
                  <a:close/>
                </a:path>
                <a:path w="444500" h="370839">
                  <a:moveTo>
                    <a:pt x="444500" y="307340"/>
                  </a:moveTo>
                  <a:lnTo>
                    <a:pt x="440689" y="307340"/>
                  </a:lnTo>
                  <a:lnTo>
                    <a:pt x="440689" y="313563"/>
                  </a:lnTo>
                  <a:lnTo>
                    <a:pt x="444500" y="313563"/>
                  </a:lnTo>
                  <a:lnTo>
                    <a:pt x="444500" y="307340"/>
                  </a:lnTo>
                  <a:close/>
                </a:path>
                <a:path w="444500" h="370839">
                  <a:moveTo>
                    <a:pt x="3810" y="304800"/>
                  </a:moveTo>
                  <a:lnTo>
                    <a:pt x="0" y="304800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304800"/>
                  </a:lnTo>
                  <a:close/>
                </a:path>
                <a:path w="444500" h="370839">
                  <a:moveTo>
                    <a:pt x="444500" y="304800"/>
                  </a:moveTo>
                  <a:lnTo>
                    <a:pt x="440689" y="304800"/>
                  </a:lnTo>
                  <a:lnTo>
                    <a:pt x="440689" y="307213"/>
                  </a:lnTo>
                  <a:lnTo>
                    <a:pt x="444500" y="307213"/>
                  </a:lnTo>
                  <a:lnTo>
                    <a:pt x="444500" y="304800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851660" y="3012567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809" y="78612"/>
                  </a:moveTo>
                  <a:lnTo>
                    <a:pt x="0" y="78612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78612"/>
                  </a:lnTo>
                  <a:close/>
                </a:path>
                <a:path w="436880" h="363220">
                  <a:moveTo>
                    <a:pt x="436879" y="78612"/>
                  </a:moveTo>
                  <a:lnTo>
                    <a:pt x="433069" y="78612"/>
                  </a:lnTo>
                  <a:lnTo>
                    <a:pt x="433069" y="84962"/>
                  </a:lnTo>
                  <a:lnTo>
                    <a:pt x="436879" y="84962"/>
                  </a:lnTo>
                  <a:lnTo>
                    <a:pt x="436879" y="78612"/>
                  </a:lnTo>
                  <a:close/>
                </a:path>
                <a:path w="436880" h="363220">
                  <a:moveTo>
                    <a:pt x="3809" y="76073"/>
                  </a:moveTo>
                  <a:lnTo>
                    <a:pt x="0" y="76073"/>
                  </a:lnTo>
                  <a:lnTo>
                    <a:pt x="0" y="77342"/>
                  </a:lnTo>
                  <a:lnTo>
                    <a:pt x="3809" y="77342"/>
                  </a:lnTo>
                  <a:lnTo>
                    <a:pt x="3809" y="76073"/>
                  </a:lnTo>
                  <a:close/>
                </a:path>
                <a:path w="436880" h="363220">
                  <a:moveTo>
                    <a:pt x="436879" y="76073"/>
                  </a:moveTo>
                  <a:lnTo>
                    <a:pt x="433069" y="76073"/>
                  </a:lnTo>
                  <a:lnTo>
                    <a:pt x="433069" y="77342"/>
                  </a:lnTo>
                  <a:lnTo>
                    <a:pt x="436879" y="77342"/>
                  </a:lnTo>
                  <a:lnTo>
                    <a:pt x="436879" y="76073"/>
                  </a:lnTo>
                  <a:close/>
                </a:path>
                <a:path w="436880" h="363220">
                  <a:moveTo>
                    <a:pt x="3809" y="72262"/>
                  </a:moveTo>
                  <a:lnTo>
                    <a:pt x="0" y="72262"/>
                  </a:lnTo>
                  <a:lnTo>
                    <a:pt x="0" y="74802"/>
                  </a:lnTo>
                  <a:lnTo>
                    <a:pt x="3809" y="74802"/>
                  </a:lnTo>
                  <a:lnTo>
                    <a:pt x="3809" y="72262"/>
                  </a:lnTo>
                  <a:close/>
                </a:path>
                <a:path w="436880" h="363220">
                  <a:moveTo>
                    <a:pt x="436879" y="72262"/>
                  </a:moveTo>
                  <a:lnTo>
                    <a:pt x="433069" y="72262"/>
                  </a:lnTo>
                  <a:lnTo>
                    <a:pt x="433069" y="74802"/>
                  </a:lnTo>
                  <a:lnTo>
                    <a:pt x="436879" y="74802"/>
                  </a:lnTo>
                  <a:lnTo>
                    <a:pt x="436879" y="72262"/>
                  </a:lnTo>
                  <a:close/>
                </a:path>
                <a:path w="436880" h="363220">
                  <a:moveTo>
                    <a:pt x="3809" y="63373"/>
                  </a:moveTo>
                  <a:lnTo>
                    <a:pt x="0" y="63373"/>
                  </a:lnTo>
                  <a:lnTo>
                    <a:pt x="0" y="70992"/>
                  </a:lnTo>
                  <a:lnTo>
                    <a:pt x="3809" y="70992"/>
                  </a:lnTo>
                  <a:lnTo>
                    <a:pt x="3809" y="63373"/>
                  </a:lnTo>
                  <a:close/>
                </a:path>
                <a:path w="436880" h="363220">
                  <a:moveTo>
                    <a:pt x="436879" y="63373"/>
                  </a:moveTo>
                  <a:lnTo>
                    <a:pt x="433069" y="63373"/>
                  </a:lnTo>
                  <a:lnTo>
                    <a:pt x="433069" y="70992"/>
                  </a:lnTo>
                  <a:lnTo>
                    <a:pt x="436879" y="70992"/>
                  </a:lnTo>
                  <a:lnTo>
                    <a:pt x="436879" y="63373"/>
                  </a:lnTo>
                  <a:close/>
                </a:path>
                <a:path w="436880" h="363220">
                  <a:moveTo>
                    <a:pt x="3809" y="59562"/>
                  </a:moveTo>
                  <a:lnTo>
                    <a:pt x="0" y="59562"/>
                  </a:lnTo>
                  <a:lnTo>
                    <a:pt x="0" y="62102"/>
                  </a:lnTo>
                  <a:lnTo>
                    <a:pt x="3809" y="62102"/>
                  </a:lnTo>
                  <a:lnTo>
                    <a:pt x="3809" y="59562"/>
                  </a:lnTo>
                  <a:close/>
                </a:path>
                <a:path w="436880" h="363220">
                  <a:moveTo>
                    <a:pt x="436879" y="59562"/>
                  </a:moveTo>
                  <a:lnTo>
                    <a:pt x="433069" y="59562"/>
                  </a:lnTo>
                  <a:lnTo>
                    <a:pt x="433069" y="62102"/>
                  </a:lnTo>
                  <a:lnTo>
                    <a:pt x="436879" y="62102"/>
                  </a:lnTo>
                  <a:lnTo>
                    <a:pt x="436879" y="59562"/>
                  </a:lnTo>
                  <a:close/>
                </a:path>
                <a:path w="436880" h="363220">
                  <a:moveTo>
                    <a:pt x="3809" y="50673"/>
                  </a:moveTo>
                  <a:lnTo>
                    <a:pt x="0" y="50673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0673"/>
                  </a:lnTo>
                  <a:close/>
                </a:path>
                <a:path w="436880" h="363220">
                  <a:moveTo>
                    <a:pt x="436879" y="50673"/>
                  </a:moveTo>
                  <a:lnTo>
                    <a:pt x="433069" y="50673"/>
                  </a:lnTo>
                  <a:lnTo>
                    <a:pt x="433069" y="58292"/>
                  </a:lnTo>
                  <a:lnTo>
                    <a:pt x="436879" y="58292"/>
                  </a:lnTo>
                  <a:lnTo>
                    <a:pt x="436879" y="50673"/>
                  </a:lnTo>
                  <a:close/>
                </a:path>
                <a:path w="436880" h="363220">
                  <a:moveTo>
                    <a:pt x="3809" y="46862"/>
                  </a:moveTo>
                  <a:lnTo>
                    <a:pt x="0" y="46862"/>
                  </a:lnTo>
                  <a:lnTo>
                    <a:pt x="0" y="49402"/>
                  </a:lnTo>
                  <a:lnTo>
                    <a:pt x="3809" y="49402"/>
                  </a:lnTo>
                  <a:lnTo>
                    <a:pt x="3809" y="46862"/>
                  </a:lnTo>
                  <a:close/>
                </a:path>
                <a:path w="436880" h="363220">
                  <a:moveTo>
                    <a:pt x="436879" y="46862"/>
                  </a:moveTo>
                  <a:lnTo>
                    <a:pt x="433069" y="46862"/>
                  </a:lnTo>
                  <a:lnTo>
                    <a:pt x="433069" y="49402"/>
                  </a:lnTo>
                  <a:lnTo>
                    <a:pt x="436879" y="49402"/>
                  </a:lnTo>
                  <a:lnTo>
                    <a:pt x="436879" y="46862"/>
                  </a:lnTo>
                  <a:close/>
                </a:path>
                <a:path w="436880" h="363220">
                  <a:moveTo>
                    <a:pt x="3809" y="44450"/>
                  </a:moveTo>
                  <a:lnTo>
                    <a:pt x="0" y="44450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44450"/>
                  </a:lnTo>
                  <a:close/>
                </a:path>
                <a:path w="436880" h="363220">
                  <a:moveTo>
                    <a:pt x="436879" y="44450"/>
                  </a:moveTo>
                  <a:lnTo>
                    <a:pt x="433069" y="44450"/>
                  </a:lnTo>
                  <a:lnTo>
                    <a:pt x="433069" y="45592"/>
                  </a:lnTo>
                  <a:lnTo>
                    <a:pt x="436879" y="45592"/>
                  </a:lnTo>
                  <a:lnTo>
                    <a:pt x="436879" y="44450"/>
                  </a:lnTo>
                  <a:close/>
                </a:path>
                <a:path w="436880" h="363220">
                  <a:moveTo>
                    <a:pt x="2539" y="39242"/>
                  </a:moveTo>
                  <a:lnTo>
                    <a:pt x="1269" y="39242"/>
                  </a:lnTo>
                  <a:lnTo>
                    <a:pt x="1269" y="43179"/>
                  </a:lnTo>
                  <a:lnTo>
                    <a:pt x="3809" y="43179"/>
                  </a:lnTo>
                  <a:lnTo>
                    <a:pt x="3809" y="40639"/>
                  </a:lnTo>
                  <a:lnTo>
                    <a:pt x="2539" y="40639"/>
                  </a:lnTo>
                  <a:lnTo>
                    <a:pt x="2539" y="39242"/>
                  </a:lnTo>
                  <a:close/>
                </a:path>
                <a:path w="436880" h="363220">
                  <a:moveTo>
                    <a:pt x="436879" y="39242"/>
                  </a:moveTo>
                  <a:lnTo>
                    <a:pt x="435609" y="39242"/>
                  </a:lnTo>
                  <a:lnTo>
                    <a:pt x="435609" y="40639"/>
                  </a:lnTo>
                  <a:lnTo>
                    <a:pt x="433069" y="40639"/>
                  </a:lnTo>
                  <a:lnTo>
                    <a:pt x="433069" y="43179"/>
                  </a:lnTo>
                  <a:lnTo>
                    <a:pt x="436879" y="43179"/>
                  </a:lnTo>
                  <a:lnTo>
                    <a:pt x="436879" y="39242"/>
                  </a:lnTo>
                  <a:close/>
                </a:path>
                <a:path w="436880" h="363220">
                  <a:moveTo>
                    <a:pt x="434339" y="38100"/>
                  </a:moveTo>
                  <a:lnTo>
                    <a:pt x="433069" y="38100"/>
                  </a:lnTo>
                  <a:lnTo>
                    <a:pt x="433069" y="39242"/>
                  </a:lnTo>
                  <a:lnTo>
                    <a:pt x="434339" y="39242"/>
                  </a:lnTo>
                  <a:lnTo>
                    <a:pt x="434339" y="38100"/>
                  </a:lnTo>
                  <a:close/>
                </a:path>
                <a:path w="436880" h="363220">
                  <a:moveTo>
                    <a:pt x="396239" y="2539"/>
                  </a:moveTo>
                  <a:lnTo>
                    <a:pt x="41909" y="2539"/>
                  </a:lnTo>
                  <a:lnTo>
                    <a:pt x="41909" y="3809"/>
                  </a:lnTo>
                  <a:lnTo>
                    <a:pt x="396239" y="3809"/>
                  </a:lnTo>
                  <a:lnTo>
                    <a:pt x="396239" y="2539"/>
                  </a:lnTo>
                  <a:close/>
                </a:path>
                <a:path w="436880" h="363220">
                  <a:moveTo>
                    <a:pt x="45719" y="1142"/>
                  </a:moveTo>
                  <a:lnTo>
                    <a:pt x="44450" y="1142"/>
                  </a:lnTo>
                  <a:lnTo>
                    <a:pt x="44450" y="2539"/>
                  </a:lnTo>
                  <a:lnTo>
                    <a:pt x="45719" y="2539"/>
                  </a:lnTo>
                  <a:lnTo>
                    <a:pt x="45719" y="1142"/>
                  </a:lnTo>
                  <a:close/>
                </a:path>
                <a:path w="436880" h="363220">
                  <a:moveTo>
                    <a:pt x="394969" y="1142"/>
                  </a:moveTo>
                  <a:lnTo>
                    <a:pt x="393700" y="1142"/>
                  </a:lnTo>
                  <a:lnTo>
                    <a:pt x="393700" y="2539"/>
                  </a:lnTo>
                  <a:lnTo>
                    <a:pt x="394969" y="2539"/>
                  </a:lnTo>
                  <a:lnTo>
                    <a:pt x="394969" y="1142"/>
                  </a:lnTo>
                  <a:close/>
                </a:path>
                <a:path w="436880" h="363220">
                  <a:moveTo>
                    <a:pt x="391159" y="0"/>
                  </a:moveTo>
                  <a:lnTo>
                    <a:pt x="46989" y="0"/>
                  </a:lnTo>
                  <a:lnTo>
                    <a:pt x="46989" y="1142"/>
                  </a:lnTo>
                  <a:lnTo>
                    <a:pt x="391159" y="1142"/>
                  </a:lnTo>
                  <a:lnTo>
                    <a:pt x="391159" y="0"/>
                  </a:lnTo>
                  <a:close/>
                </a:path>
                <a:path w="436880" h="363220">
                  <a:moveTo>
                    <a:pt x="3809" y="84963"/>
                  </a:moveTo>
                  <a:lnTo>
                    <a:pt x="0" y="84963"/>
                  </a:lnTo>
                  <a:lnTo>
                    <a:pt x="0" y="133223"/>
                  </a:lnTo>
                  <a:lnTo>
                    <a:pt x="3809" y="133223"/>
                  </a:lnTo>
                  <a:lnTo>
                    <a:pt x="3809" y="84963"/>
                  </a:lnTo>
                  <a:close/>
                </a:path>
                <a:path w="436880" h="363220">
                  <a:moveTo>
                    <a:pt x="436879" y="84963"/>
                  </a:moveTo>
                  <a:lnTo>
                    <a:pt x="433069" y="84963"/>
                  </a:lnTo>
                  <a:lnTo>
                    <a:pt x="433069" y="133223"/>
                  </a:lnTo>
                  <a:lnTo>
                    <a:pt x="436879" y="133223"/>
                  </a:lnTo>
                  <a:lnTo>
                    <a:pt x="436879" y="84963"/>
                  </a:lnTo>
                  <a:close/>
                </a:path>
                <a:path w="436880" h="363220">
                  <a:moveTo>
                    <a:pt x="3809" y="133223"/>
                  </a:moveTo>
                  <a:lnTo>
                    <a:pt x="0" y="133223"/>
                  </a:lnTo>
                  <a:lnTo>
                    <a:pt x="0" y="154812"/>
                  </a:lnTo>
                  <a:lnTo>
                    <a:pt x="3809" y="154812"/>
                  </a:lnTo>
                  <a:lnTo>
                    <a:pt x="3809" y="133223"/>
                  </a:lnTo>
                  <a:close/>
                </a:path>
                <a:path w="436880" h="363220">
                  <a:moveTo>
                    <a:pt x="436879" y="133223"/>
                  </a:moveTo>
                  <a:lnTo>
                    <a:pt x="433069" y="133223"/>
                  </a:lnTo>
                  <a:lnTo>
                    <a:pt x="433069" y="154812"/>
                  </a:lnTo>
                  <a:lnTo>
                    <a:pt x="436879" y="154812"/>
                  </a:lnTo>
                  <a:lnTo>
                    <a:pt x="436879" y="133223"/>
                  </a:lnTo>
                  <a:close/>
                </a:path>
                <a:path w="436880" h="363220">
                  <a:moveTo>
                    <a:pt x="3809" y="154813"/>
                  </a:moveTo>
                  <a:lnTo>
                    <a:pt x="0" y="154813"/>
                  </a:lnTo>
                  <a:lnTo>
                    <a:pt x="0" y="237362"/>
                  </a:lnTo>
                  <a:lnTo>
                    <a:pt x="3809" y="237362"/>
                  </a:lnTo>
                  <a:lnTo>
                    <a:pt x="3809" y="154813"/>
                  </a:lnTo>
                  <a:close/>
                </a:path>
                <a:path w="436880" h="363220">
                  <a:moveTo>
                    <a:pt x="436879" y="154813"/>
                  </a:moveTo>
                  <a:lnTo>
                    <a:pt x="433069" y="154813"/>
                  </a:lnTo>
                  <a:lnTo>
                    <a:pt x="433069" y="237362"/>
                  </a:lnTo>
                  <a:lnTo>
                    <a:pt x="436879" y="237362"/>
                  </a:lnTo>
                  <a:lnTo>
                    <a:pt x="436879" y="154813"/>
                  </a:lnTo>
                  <a:close/>
                </a:path>
                <a:path w="436880" h="363220">
                  <a:moveTo>
                    <a:pt x="3809" y="237363"/>
                  </a:moveTo>
                  <a:lnTo>
                    <a:pt x="0" y="237363"/>
                  </a:lnTo>
                  <a:lnTo>
                    <a:pt x="0" y="256412"/>
                  </a:lnTo>
                  <a:lnTo>
                    <a:pt x="3809" y="256412"/>
                  </a:lnTo>
                  <a:lnTo>
                    <a:pt x="3809" y="237363"/>
                  </a:lnTo>
                  <a:close/>
                </a:path>
                <a:path w="436880" h="363220">
                  <a:moveTo>
                    <a:pt x="436879" y="237363"/>
                  </a:moveTo>
                  <a:lnTo>
                    <a:pt x="433069" y="237363"/>
                  </a:lnTo>
                  <a:lnTo>
                    <a:pt x="433069" y="256412"/>
                  </a:lnTo>
                  <a:lnTo>
                    <a:pt x="436879" y="256412"/>
                  </a:lnTo>
                  <a:lnTo>
                    <a:pt x="436879" y="237363"/>
                  </a:lnTo>
                  <a:close/>
                </a:path>
                <a:path w="436880" h="363220">
                  <a:moveTo>
                    <a:pt x="3809" y="256413"/>
                  </a:moveTo>
                  <a:lnTo>
                    <a:pt x="0" y="256413"/>
                  </a:lnTo>
                  <a:lnTo>
                    <a:pt x="0" y="269113"/>
                  </a:lnTo>
                  <a:lnTo>
                    <a:pt x="3809" y="269113"/>
                  </a:lnTo>
                  <a:lnTo>
                    <a:pt x="3809" y="256413"/>
                  </a:lnTo>
                  <a:close/>
                </a:path>
                <a:path w="436880" h="363220">
                  <a:moveTo>
                    <a:pt x="436879" y="256413"/>
                  </a:moveTo>
                  <a:lnTo>
                    <a:pt x="433069" y="256413"/>
                  </a:lnTo>
                  <a:lnTo>
                    <a:pt x="433069" y="269113"/>
                  </a:lnTo>
                  <a:lnTo>
                    <a:pt x="436879" y="269113"/>
                  </a:lnTo>
                  <a:lnTo>
                    <a:pt x="436879" y="256413"/>
                  </a:lnTo>
                  <a:close/>
                </a:path>
                <a:path w="436880" h="363220">
                  <a:moveTo>
                    <a:pt x="3809" y="269113"/>
                  </a:moveTo>
                  <a:lnTo>
                    <a:pt x="0" y="269113"/>
                  </a:lnTo>
                  <a:lnTo>
                    <a:pt x="0" y="300863"/>
                  </a:lnTo>
                  <a:lnTo>
                    <a:pt x="3809" y="300863"/>
                  </a:lnTo>
                  <a:lnTo>
                    <a:pt x="3809" y="269113"/>
                  </a:lnTo>
                  <a:close/>
                </a:path>
                <a:path w="436880" h="363220">
                  <a:moveTo>
                    <a:pt x="436879" y="269113"/>
                  </a:moveTo>
                  <a:lnTo>
                    <a:pt x="433069" y="269113"/>
                  </a:lnTo>
                  <a:lnTo>
                    <a:pt x="433069" y="300863"/>
                  </a:lnTo>
                  <a:lnTo>
                    <a:pt x="436879" y="300863"/>
                  </a:lnTo>
                  <a:lnTo>
                    <a:pt x="436879" y="269113"/>
                  </a:lnTo>
                  <a:close/>
                </a:path>
                <a:path w="436880" h="363220">
                  <a:moveTo>
                    <a:pt x="394969" y="361823"/>
                  </a:moveTo>
                  <a:lnTo>
                    <a:pt x="44450" y="361823"/>
                  </a:lnTo>
                  <a:lnTo>
                    <a:pt x="44450" y="363093"/>
                  </a:lnTo>
                  <a:lnTo>
                    <a:pt x="394969" y="363093"/>
                  </a:lnTo>
                  <a:lnTo>
                    <a:pt x="394969" y="361823"/>
                  </a:lnTo>
                  <a:close/>
                </a:path>
                <a:path w="436880" h="363220">
                  <a:moveTo>
                    <a:pt x="397509" y="360807"/>
                  </a:moveTo>
                  <a:lnTo>
                    <a:pt x="43179" y="360807"/>
                  </a:lnTo>
                  <a:lnTo>
                    <a:pt x="43179" y="361823"/>
                  </a:lnTo>
                  <a:lnTo>
                    <a:pt x="397509" y="361823"/>
                  </a:lnTo>
                  <a:lnTo>
                    <a:pt x="397509" y="360807"/>
                  </a:lnTo>
                  <a:close/>
                </a:path>
                <a:path w="436880" h="363220">
                  <a:moveTo>
                    <a:pt x="398779" y="359410"/>
                  </a:moveTo>
                  <a:lnTo>
                    <a:pt x="40639" y="359410"/>
                  </a:lnTo>
                  <a:lnTo>
                    <a:pt x="40639" y="360807"/>
                  </a:lnTo>
                  <a:lnTo>
                    <a:pt x="43179" y="360807"/>
                  </a:lnTo>
                  <a:lnTo>
                    <a:pt x="43179" y="360553"/>
                  </a:lnTo>
                  <a:lnTo>
                    <a:pt x="398779" y="360553"/>
                  </a:lnTo>
                  <a:lnTo>
                    <a:pt x="398779" y="359410"/>
                  </a:lnTo>
                  <a:close/>
                </a:path>
                <a:path w="436880" h="363220">
                  <a:moveTo>
                    <a:pt x="398779" y="360553"/>
                  </a:moveTo>
                  <a:lnTo>
                    <a:pt x="397509" y="360553"/>
                  </a:lnTo>
                  <a:lnTo>
                    <a:pt x="397509" y="360807"/>
                  </a:lnTo>
                  <a:lnTo>
                    <a:pt x="398779" y="360807"/>
                  </a:lnTo>
                  <a:lnTo>
                    <a:pt x="398779" y="360553"/>
                  </a:lnTo>
                  <a:close/>
                </a:path>
                <a:path w="436880" h="363220">
                  <a:moveTo>
                    <a:pt x="400050" y="359283"/>
                  </a:moveTo>
                  <a:lnTo>
                    <a:pt x="39369" y="359283"/>
                  </a:lnTo>
                  <a:lnTo>
                    <a:pt x="400050" y="359410"/>
                  </a:lnTo>
                  <a:close/>
                </a:path>
                <a:path w="436880" h="363220">
                  <a:moveTo>
                    <a:pt x="435609" y="325120"/>
                  </a:moveTo>
                  <a:lnTo>
                    <a:pt x="433069" y="325120"/>
                  </a:lnTo>
                  <a:lnTo>
                    <a:pt x="433069" y="329057"/>
                  </a:lnTo>
                  <a:lnTo>
                    <a:pt x="434339" y="329057"/>
                  </a:lnTo>
                  <a:lnTo>
                    <a:pt x="434339" y="326263"/>
                  </a:lnTo>
                  <a:lnTo>
                    <a:pt x="435609" y="326263"/>
                  </a:lnTo>
                  <a:lnTo>
                    <a:pt x="435609" y="325120"/>
                  </a:lnTo>
                  <a:close/>
                </a:path>
                <a:path w="436880" h="363220">
                  <a:moveTo>
                    <a:pt x="3809" y="325120"/>
                  </a:moveTo>
                  <a:lnTo>
                    <a:pt x="2539" y="325120"/>
                  </a:lnTo>
                  <a:lnTo>
                    <a:pt x="2539" y="326263"/>
                  </a:lnTo>
                  <a:lnTo>
                    <a:pt x="3809" y="326263"/>
                  </a:lnTo>
                  <a:lnTo>
                    <a:pt x="3809" y="325120"/>
                  </a:lnTo>
                  <a:close/>
                </a:path>
                <a:path w="436880" h="363220">
                  <a:moveTo>
                    <a:pt x="3809" y="322707"/>
                  </a:moveTo>
                  <a:lnTo>
                    <a:pt x="0" y="322707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3809" y="324993"/>
                  </a:lnTo>
                  <a:lnTo>
                    <a:pt x="3809" y="322707"/>
                  </a:lnTo>
                  <a:close/>
                </a:path>
                <a:path w="436880" h="363220">
                  <a:moveTo>
                    <a:pt x="436879" y="322707"/>
                  </a:moveTo>
                  <a:lnTo>
                    <a:pt x="433069" y="322707"/>
                  </a:lnTo>
                  <a:lnTo>
                    <a:pt x="433069" y="324993"/>
                  </a:lnTo>
                  <a:lnTo>
                    <a:pt x="435609" y="324993"/>
                  </a:lnTo>
                  <a:lnTo>
                    <a:pt x="436879" y="325120"/>
                  </a:lnTo>
                  <a:lnTo>
                    <a:pt x="436879" y="322707"/>
                  </a:lnTo>
                  <a:close/>
                </a:path>
                <a:path w="436880" h="363220">
                  <a:moveTo>
                    <a:pt x="3809" y="318770"/>
                  </a:moveTo>
                  <a:lnTo>
                    <a:pt x="0" y="318770"/>
                  </a:lnTo>
                  <a:lnTo>
                    <a:pt x="0" y="322452"/>
                  </a:lnTo>
                  <a:lnTo>
                    <a:pt x="3809" y="322452"/>
                  </a:lnTo>
                  <a:lnTo>
                    <a:pt x="3809" y="318770"/>
                  </a:lnTo>
                  <a:close/>
                </a:path>
                <a:path w="436880" h="363220">
                  <a:moveTo>
                    <a:pt x="436879" y="318770"/>
                  </a:moveTo>
                  <a:lnTo>
                    <a:pt x="433069" y="318770"/>
                  </a:lnTo>
                  <a:lnTo>
                    <a:pt x="433069" y="322452"/>
                  </a:lnTo>
                  <a:lnTo>
                    <a:pt x="436879" y="322452"/>
                  </a:lnTo>
                  <a:lnTo>
                    <a:pt x="436879" y="318770"/>
                  </a:lnTo>
                  <a:close/>
                </a:path>
                <a:path w="436880" h="363220">
                  <a:moveTo>
                    <a:pt x="3809" y="316230"/>
                  </a:moveTo>
                  <a:lnTo>
                    <a:pt x="0" y="316230"/>
                  </a:lnTo>
                  <a:lnTo>
                    <a:pt x="0" y="318643"/>
                  </a:lnTo>
                  <a:lnTo>
                    <a:pt x="3809" y="318643"/>
                  </a:lnTo>
                  <a:lnTo>
                    <a:pt x="3809" y="316230"/>
                  </a:lnTo>
                  <a:close/>
                </a:path>
                <a:path w="436880" h="363220">
                  <a:moveTo>
                    <a:pt x="436879" y="316230"/>
                  </a:moveTo>
                  <a:lnTo>
                    <a:pt x="433069" y="316230"/>
                  </a:lnTo>
                  <a:lnTo>
                    <a:pt x="433069" y="318643"/>
                  </a:lnTo>
                  <a:lnTo>
                    <a:pt x="436879" y="318643"/>
                  </a:lnTo>
                  <a:lnTo>
                    <a:pt x="436879" y="316230"/>
                  </a:lnTo>
                  <a:close/>
                </a:path>
                <a:path w="436880" h="363220">
                  <a:moveTo>
                    <a:pt x="3809" y="309880"/>
                  </a:moveTo>
                  <a:lnTo>
                    <a:pt x="0" y="309880"/>
                  </a:lnTo>
                  <a:lnTo>
                    <a:pt x="0" y="316102"/>
                  </a:lnTo>
                  <a:lnTo>
                    <a:pt x="3809" y="316102"/>
                  </a:lnTo>
                  <a:lnTo>
                    <a:pt x="3809" y="309880"/>
                  </a:lnTo>
                  <a:close/>
                </a:path>
                <a:path w="436880" h="363220">
                  <a:moveTo>
                    <a:pt x="436879" y="309880"/>
                  </a:moveTo>
                  <a:lnTo>
                    <a:pt x="433069" y="309880"/>
                  </a:lnTo>
                  <a:lnTo>
                    <a:pt x="433069" y="316102"/>
                  </a:lnTo>
                  <a:lnTo>
                    <a:pt x="436879" y="316102"/>
                  </a:lnTo>
                  <a:lnTo>
                    <a:pt x="436879" y="309880"/>
                  </a:lnTo>
                  <a:close/>
                </a:path>
                <a:path w="436880" h="363220">
                  <a:moveTo>
                    <a:pt x="3809" y="303530"/>
                  </a:moveTo>
                  <a:lnTo>
                    <a:pt x="0" y="303530"/>
                  </a:lnTo>
                  <a:lnTo>
                    <a:pt x="0" y="309752"/>
                  </a:lnTo>
                  <a:lnTo>
                    <a:pt x="3809" y="309752"/>
                  </a:lnTo>
                  <a:lnTo>
                    <a:pt x="3809" y="303530"/>
                  </a:lnTo>
                  <a:close/>
                </a:path>
                <a:path w="436880" h="363220">
                  <a:moveTo>
                    <a:pt x="436879" y="303530"/>
                  </a:moveTo>
                  <a:lnTo>
                    <a:pt x="433069" y="303530"/>
                  </a:lnTo>
                  <a:lnTo>
                    <a:pt x="433069" y="309752"/>
                  </a:lnTo>
                  <a:lnTo>
                    <a:pt x="436879" y="309752"/>
                  </a:lnTo>
                  <a:lnTo>
                    <a:pt x="436879" y="303530"/>
                  </a:lnTo>
                  <a:close/>
                </a:path>
                <a:path w="436880" h="363220">
                  <a:moveTo>
                    <a:pt x="3809" y="300989"/>
                  </a:moveTo>
                  <a:lnTo>
                    <a:pt x="0" y="300989"/>
                  </a:lnTo>
                  <a:lnTo>
                    <a:pt x="0" y="303402"/>
                  </a:lnTo>
                  <a:lnTo>
                    <a:pt x="3809" y="303402"/>
                  </a:lnTo>
                  <a:lnTo>
                    <a:pt x="3809" y="300989"/>
                  </a:lnTo>
                  <a:close/>
                </a:path>
                <a:path w="436880" h="363220">
                  <a:moveTo>
                    <a:pt x="436879" y="300989"/>
                  </a:moveTo>
                  <a:lnTo>
                    <a:pt x="433069" y="300989"/>
                  </a:lnTo>
                  <a:lnTo>
                    <a:pt x="433069" y="303402"/>
                  </a:lnTo>
                  <a:lnTo>
                    <a:pt x="436879" y="303402"/>
                  </a:lnTo>
                  <a:lnTo>
                    <a:pt x="436879" y="300989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855469" y="3016377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810" y="74803"/>
                  </a:moveTo>
                  <a:lnTo>
                    <a:pt x="0" y="74803"/>
                  </a:lnTo>
                  <a:lnTo>
                    <a:pt x="0" y="81153"/>
                  </a:lnTo>
                  <a:lnTo>
                    <a:pt x="3810" y="81153"/>
                  </a:lnTo>
                  <a:lnTo>
                    <a:pt x="3810" y="74803"/>
                  </a:lnTo>
                  <a:close/>
                </a:path>
                <a:path w="429260" h="355600">
                  <a:moveTo>
                    <a:pt x="429260" y="74803"/>
                  </a:moveTo>
                  <a:lnTo>
                    <a:pt x="425450" y="74803"/>
                  </a:lnTo>
                  <a:lnTo>
                    <a:pt x="425450" y="81153"/>
                  </a:lnTo>
                  <a:lnTo>
                    <a:pt x="429260" y="81153"/>
                  </a:lnTo>
                  <a:lnTo>
                    <a:pt x="429260" y="74803"/>
                  </a:lnTo>
                  <a:close/>
                </a:path>
                <a:path w="429260" h="355600">
                  <a:moveTo>
                    <a:pt x="3810" y="72263"/>
                  </a:moveTo>
                  <a:lnTo>
                    <a:pt x="0" y="72263"/>
                  </a:lnTo>
                  <a:lnTo>
                    <a:pt x="0" y="73533"/>
                  </a:lnTo>
                  <a:lnTo>
                    <a:pt x="3810" y="73533"/>
                  </a:lnTo>
                  <a:lnTo>
                    <a:pt x="3810" y="72263"/>
                  </a:lnTo>
                  <a:close/>
                </a:path>
                <a:path w="429260" h="355600">
                  <a:moveTo>
                    <a:pt x="429260" y="72263"/>
                  </a:moveTo>
                  <a:lnTo>
                    <a:pt x="425450" y="72263"/>
                  </a:lnTo>
                  <a:lnTo>
                    <a:pt x="425450" y="73533"/>
                  </a:lnTo>
                  <a:lnTo>
                    <a:pt x="429260" y="73533"/>
                  </a:lnTo>
                  <a:lnTo>
                    <a:pt x="429260" y="72263"/>
                  </a:lnTo>
                  <a:close/>
                </a:path>
                <a:path w="429260" h="355600">
                  <a:moveTo>
                    <a:pt x="3810" y="68453"/>
                  </a:moveTo>
                  <a:lnTo>
                    <a:pt x="0" y="68453"/>
                  </a:lnTo>
                  <a:lnTo>
                    <a:pt x="0" y="70993"/>
                  </a:lnTo>
                  <a:lnTo>
                    <a:pt x="3810" y="70993"/>
                  </a:lnTo>
                  <a:lnTo>
                    <a:pt x="3810" y="68453"/>
                  </a:lnTo>
                  <a:close/>
                </a:path>
                <a:path w="429260" h="355600">
                  <a:moveTo>
                    <a:pt x="429260" y="68453"/>
                  </a:moveTo>
                  <a:lnTo>
                    <a:pt x="425450" y="68453"/>
                  </a:lnTo>
                  <a:lnTo>
                    <a:pt x="425450" y="70993"/>
                  </a:lnTo>
                  <a:lnTo>
                    <a:pt x="429260" y="70993"/>
                  </a:lnTo>
                  <a:lnTo>
                    <a:pt x="429260" y="68453"/>
                  </a:lnTo>
                  <a:close/>
                </a:path>
                <a:path w="429260" h="355600">
                  <a:moveTo>
                    <a:pt x="3810" y="59563"/>
                  </a:moveTo>
                  <a:lnTo>
                    <a:pt x="0" y="59563"/>
                  </a:lnTo>
                  <a:lnTo>
                    <a:pt x="0" y="67183"/>
                  </a:lnTo>
                  <a:lnTo>
                    <a:pt x="3810" y="67183"/>
                  </a:lnTo>
                  <a:lnTo>
                    <a:pt x="3810" y="59563"/>
                  </a:lnTo>
                  <a:close/>
                </a:path>
                <a:path w="429260" h="355600">
                  <a:moveTo>
                    <a:pt x="429260" y="59563"/>
                  </a:moveTo>
                  <a:lnTo>
                    <a:pt x="425450" y="59563"/>
                  </a:lnTo>
                  <a:lnTo>
                    <a:pt x="425450" y="67183"/>
                  </a:lnTo>
                  <a:lnTo>
                    <a:pt x="429260" y="67183"/>
                  </a:lnTo>
                  <a:lnTo>
                    <a:pt x="429260" y="59563"/>
                  </a:lnTo>
                  <a:close/>
                </a:path>
                <a:path w="429260" h="355600">
                  <a:moveTo>
                    <a:pt x="3810" y="55753"/>
                  </a:moveTo>
                  <a:lnTo>
                    <a:pt x="0" y="55753"/>
                  </a:lnTo>
                  <a:lnTo>
                    <a:pt x="0" y="58293"/>
                  </a:lnTo>
                  <a:lnTo>
                    <a:pt x="3810" y="58293"/>
                  </a:lnTo>
                  <a:lnTo>
                    <a:pt x="3810" y="55753"/>
                  </a:lnTo>
                  <a:close/>
                </a:path>
                <a:path w="429260" h="355600">
                  <a:moveTo>
                    <a:pt x="429260" y="55753"/>
                  </a:moveTo>
                  <a:lnTo>
                    <a:pt x="425450" y="55753"/>
                  </a:lnTo>
                  <a:lnTo>
                    <a:pt x="425450" y="58293"/>
                  </a:lnTo>
                  <a:lnTo>
                    <a:pt x="429260" y="58293"/>
                  </a:lnTo>
                  <a:lnTo>
                    <a:pt x="429260" y="55753"/>
                  </a:lnTo>
                  <a:close/>
                </a:path>
                <a:path w="429260" h="355600">
                  <a:moveTo>
                    <a:pt x="3810" y="46863"/>
                  </a:moveTo>
                  <a:lnTo>
                    <a:pt x="0" y="46863"/>
                  </a:lnTo>
                  <a:lnTo>
                    <a:pt x="0" y="54483"/>
                  </a:lnTo>
                  <a:lnTo>
                    <a:pt x="3810" y="54483"/>
                  </a:lnTo>
                  <a:lnTo>
                    <a:pt x="3810" y="46863"/>
                  </a:lnTo>
                  <a:close/>
                </a:path>
                <a:path w="429260" h="355600">
                  <a:moveTo>
                    <a:pt x="429260" y="46863"/>
                  </a:moveTo>
                  <a:lnTo>
                    <a:pt x="425450" y="46863"/>
                  </a:lnTo>
                  <a:lnTo>
                    <a:pt x="425450" y="54483"/>
                  </a:lnTo>
                  <a:lnTo>
                    <a:pt x="429260" y="54483"/>
                  </a:lnTo>
                  <a:lnTo>
                    <a:pt x="429260" y="46863"/>
                  </a:lnTo>
                  <a:close/>
                </a:path>
                <a:path w="429260" h="355600">
                  <a:moveTo>
                    <a:pt x="3810" y="43053"/>
                  </a:moveTo>
                  <a:lnTo>
                    <a:pt x="0" y="43053"/>
                  </a:lnTo>
                  <a:lnTo>
                    <a:pt x="0" y="45593"/>
                  </a:lnTo>
                  <a:lnTo>
                    <a:pt x="3810" y="45593"/>
                  </a:lnTo>
                  <a:lnTo>
                    <a:pt x="3810" y="43053"/>
                  </a:lnTo>
                  <a:close/>
                </a:path>
                <a:path w="429260" h="355600">
                  <a:moveTo>
                    <a:pt x="429260" y="43053"/>
                  </a:moveTo>
                  <a:lnTo>
                    <a:pt x="425450" y="43053"/>
                  </a:lnTo>
                  <a:lnTo>
                    <a:pt x="425450" y="45593"/>
                  </a:lnTo>
                  <a:lnTo>
                    <a:pt x="429260" y="45593"/>
                  </a:lnTo>
                  <a:lnTo>
                    <a:pt x="429260" y="43053"/>
                  </a:lnTo>
                  <a:close/>
                </a:path>
                <a:path w="429260" h="355600">
                  <a:moveTo>
                    <a:pt x="3810" y="40513"/>
                  </a:moveTo>
                  <a:lnTo>
                    <a:pt x="0" y="40513"/>
                  </a:lnTo>
                  <a:lnTo>
                    <a:pt x="0" y="41783"/>
                  </a:lnTo>
                  <a:lnTo>
                    <a:pt x="3810" y="41783"/>
                  </a:lnTo>
                  <a:lnTo>
                    <a:pt x="3810" y="40513"/>
                  </a:lnTo>
                  <a:close/>
                </a:path>
                <a:path w="429260" h="355600">
                  <a:moveTo>
                    <a:pt x="429260" y="40513"/>
                  </a:moveTo>
                  <a:lnTo>
                    <a:pt x="425450" y="40513"/>
                  </a:lnTo>
                  <a:lnTo>
                    <a:pt x="425450" y="41783"/>
                  </a:lnTo>
                  <a:lnTo>
                    <a:pt x="429260" y="41783"/>
                  </a:lnTo>
                  <a:lnTo>
                    <a:pt x="429260" y="40513"/>
                  </a:lnTo>
                  <a:close/>
                </a:path>
                <a:path w="429260" h="355600">
                  <a:moveTo>
                    <a:pt x="3810" y="36703"/>
                  </a:moveTo>
                  <a:lnTo>
                    <a:pt x="0" y="36703"/>
                  </a:lnTo>
                  <a:lnTo>
                    <a:pt x="0" y="39243"/>
                  </a:lnTo>
                  <a:lnTo>
                    <a:pt x="3810" y="39243"/>
                  </a:lnTo>
                  <a:lnTo>
                    <a:pt x="3810" y="36703"/>
                  </a:lnTo>
                  <a:close/>
                </a:path>
                <a:path w="429260" h="355600">
                  <a:moveTo>
                    <a:pt x="429260" y="36703"/>
                  </a:moveTo>
                  <a:lnTo>
                    <a:pt x="425450" y="36703"/>
                  </a:lnTo>
                  <a:lnTo>
                    <a:pt x="425450" y="39243"/>
                  </a:lnTo>
                  <a:lnTo>
                    <a:pt x="429260" y="39243"/>
                  </a:lnTo>
                  <a:lnTo>
                    <a:pt x="429260" y="36703"/>
                  </a:lnTo>
                  <a:close/>
                </a:path>
                <a:path w="429260" h="355600">
                  <a:moveTo>
                    <a:pt x="1269" y="33020"/>
                  </a:moveTo>
                  <a:lnTo>
                    <a:pt x="0" y="33020"/>
                  </a:lnTo>
                  <a:lnTo>
                    <a:pt x="0" y="35433"/>
                  </a:lnTo>
                  <a:lnTo>
                    <a:pt x="3810" y="35433"/>
                  </a:lnTo>
                  <a:lnTo>
                    <a:pt x="3810" y="34290"/>
                  </a:lnTo>
                  <a:lnTo>
                    <a:pt x="1269" y="34290"/>
                  </a:lnTo>
                  <a:lnTo>
                    <a:pt x="1269" y="33020"/>
                  </a:lnTo>
                  <a:close/>
                </a:path>
                <a:path w="429260" h="355600">
                  <a:moveTo>
                    <a:pt x="429260" y="34290"/>
                  </a:moveTo>
                  <a:lnTo>
                    <a:pt x="425450" y="34290"/>
                  </a:lnTo>
                  <a:lnTo>
                    <a:pt x="425450" y="35433"/>
                  </a:lnTo>
                  <a:lnTo>
                    <a:pt x="429260" y="35433"/>
                  </a:lnTo>
                  <a:lnTo>
                    <a:pt x="429260" y="34290"/>
                  </a:lnTo>
                  <a:close/>
                </a:path>
                <a:path w="429260" h="355600">
                  <a:moveTo>
                    <a:pt x="3810" y="30480"/>
                  </a:moveTo>
                  <a:lnTo>
                    <a:pt x="2540" y="30480"/>
                  </a:lnTo>
                  <a:lnTo>
                    <a:pt x="2540" y="33020"/>
                  </a:lnTo>
                  <a:lnTo>
                    <a:pt x="3810" y="33020"/>
                  </a:lnTo>
                  <a:lnTo>
                    <a:pt x="3810" y="30480"/>
                  </a:lnTo>
                  <a:close/>
                </a:path>
                <a:path w="429260" h="355600">
                  <a:moveTo>
                    <a:pt x="429260" y="30480"/>
                  </a:moveTo>
                  <a:lnTo>
                    <a:pt x="425450" y="30480"/>
                  </a:lnTo>
                  <a:lnTo>
                    <a:pt x="425450" y="33020"/>
                  </a:lnTo>
                  <a:lnTo>
                    <a:pt x="429260" y="33020"/>
                  </a:lnTo>
                  <a:lnTo>
                    <a:pt x="429260" y="30480"/>
                  </a:lnTo>
                  <a:close/>
                </a:path>
                <a:path w="429260" h="355600">
                  <a:moveTo>
                    <a:pt x="427990" y="29083"/>
                  </a:moveTo>
                  <a:lnTo>
                    <a:pt x="426719" y="29083"/>
                  </a:lnTo>
                  <a:lnTo>
                    <a:pt x="426719" y="30480"/>
                  </a:lnTo>
                  <a:lnTo>
                    <a:pt x="427990" y="30480"/>
                  </a:lnTo>
                  <a:lnTo>
                    <a:pt x="427990" y="29083"/>
                  </a:lnTo>
                  <a:close/>
                </a:path>
                <a:path w="429260" h="355600">
                  <a:moveTo>
                    <a:pt x="36830" y="1270"/>
                  </a:moveTo>
                  <a:lnTo>
                    <a:pt x="35560" y="1270"/>
                  </a:lnTo>
                  <a:lnTo>
                    <a:pt x="35560" y="3683"/>
                  </a:lnTo>
                  <a:lnTo>
                    <a:pt x="396240" y="3683"/>
                  </a:lnTo>
                  <a:lnTo>
                    <a:pt x="396240" y="2540"/>
                  </a:lnTo>
                  <a:lnTo>
                    <a:pt x="36830" y="2540"/>
                  </a:lnTo>
                  <a:lnTo>
                    <a:pt x="36830" y="1270"/>
                  </a:lnTo>
                  <a:close/>
                </a:path>
                <a:path w="429260" h="355600">
                  <a:moveTo>
                    <a:pt x="396240" y="1270"/>
                  </a:moveTo>
                  <a:lnTo>
                    <a:pt x="394969" y="1270"/>
                  </a:lnTo>
                  <a:lnTo>
                    <a:pt x="394969" y="2540"/>
                  </a:lnTo>
                  <a:lnTo>
                    <a:pt x="396240" y="2540"/>
                  </a:lnTo>
                  <a:lnTo>
                    <a:pt x="396240" y="1270"/>
                  </a:lnTo>
                  <a:close/>
                </a:path>
                <a:path w="429260" h="355600">
                  <a:moveTo>
                    <a:pt x="392430" y="0"/>
                  </a:moveTo>
                  <a:lnTo>
                    <a:pt x="38100" y="0"/>
                  </a:lnTo>
                  <a:lnTo>
                    <a:pt x="38100" y="1270"/>
                  </a:lnTo>
                  <a:lnTo>
                    <a:pt x="392430" y="1270"/>
                  </a:lnTo>
                  <a:lnTo>
                    <a:pt x="392430" y="0"/>
                  </a:lnTo>
                  <a:close/>
                </a:path>
                <a:path w="429260" h="355600">
                  <a:moveTo>
                    <a:pt x="3810" y="81153"/>
                  </a:moveTo>
                  <a:lnTo>
                    <a:pt x="0" y="81153"/>
                  </a:lnTo>
                  <a:lnTo>
                    <a:pt x="0" y="129413"/>
                  </a:lnTo>
                  <a:lnTo>
                    <a:pt x="3810" y="129413"/>
                  </a:lnTo>
                  <a:lnTo>
                    <a:pt x="3810" y="81153"/>
                  </a:lnTo>
                  <a:close/>
                </a:path>
                <a:path w="429260" h="355600">
                  <a:moveTo>
                    <a:pt x="429260" y="81153"/>
                  </a:moveTo>
                  <a:lnTo>
                    <a:pt x="425450" y="81153"/>
                  </a:lnTo>
                  <a:lnTo>
                    <a:pt x="425450" y="129413"/>
                  </a:lnTo>
                  <a:lnTo>
                    <a:pt x="429260" y="129413"/>
                  </a:lnTo>
                  <a:lnTo>
                    <a:pt x="429260" y="81153"/>
                  </a:lnTo>
                  <a:close/>
                </a:path>
                <a:path w="429260" h="355600">
                  <a:moveTo>
                    <a:pt x="3810" y="129413"/>
                  </a:moveTo>
                  <a:lnTo>
                    <a:pt x="0" y="129413"/>
                  </a:lnTo>
                  <a:lnTo>
                    <a:pt x="0" y="151003"/>
                  </a:lnTo>
                  <a:lnTo>
                    <a:pt x="3810" y="151003"/>
                  </a:lnTo>
                  <a:lnTo>
                    <a:pt x="3810" y="129413"/>
                  </a:lnTo>
                  <a:close/>
                </a:path>
                <a:path w="429260" h="355600">
                  <a:moveTo>
                    <a:pt x="429260" y="129413"/>
                  </a:moveTo>
                  <a:lnTo>
                    <a:pt x="425450" y="129413"/>
                  </a:lnTo>
                  <a:lnTo>
                    <a:pt x="425450" y="151003"/>
                  </a:lnTo>
                  <a:lnTo>
                    <a:pt x="429260" y="151003"/>
                  </a:lnTo>
                  <a:lnTo>
                    <a:pt x="429260" y="129413"/>
                  </a:lnTo>
                  <a:close/>
                </a:path>
                <a:path w="429260" h="355600">
                  <a:moveTo>
                    <a:pt x="3810" y="151003"/>
                  </a:moveTo>
                  <a:lnTo>
                    <a:pt x="0" y="151003"/>
                  </a:lnTo>
                  <a:lnTo>
                    <a:pt x="0" y="233553"/>
                  </a:lnTo>
                  <a:lnTo>
                    <a:pt x="3810" y="233553"/>
                  </a:lnTo>
                  <a:lnTo>
                    <a:pt x="3810" y="151003"/>
                  </a:lnTo>
                  <a:close/>
                </a:path>
                <a:path w="429260" h="355600">
                  <a:moveTo>
                    <a:pt x="429260" y="151003"/>
                  </a:moveTo>
                  <a:lnTo>
                    <a:pt x="425450" y="151003"/>
                  </a:lnTo>
                  <a:lnTo>
                    <a:pt x="425450" y="233553"/>
                  </a:lnTo>
                  <a:lnTo>
                    <a:pt x="429260" y="233553"/>
                  </a:lnTo>
                  <a:lnTo>
                    <a:pt x="429260" y="151003"/>
                  </a:lnTo>
                  <a:close/>
                </a:path>
                <a:path w="429260" h="355600">
                  <a:moveTo>
                    <a:pt x="3810" y="233553"/>
                  </a:moveTo>
                  <a:lnTo>
                    <a:pt x="0" y="233553"/>
                  </a:lnTo>
                  <a:lnTo>
                    <a:pt x="0" y="252603"/>
                  </a:lnTo>
                  <a:lnTo>
                    <a:pt x="3810" y="252603"/>
                  </a:lnTo>
                  <a:lnTo>
                    <a:pt x="3810" y="233553"/>
                  </a:lnTo>
                  <a:close/>
                </a:path>
                <a:path w="429260" h="355600">
                  <a:moveTo>
                    <a:pt x="429260" y="233553"/>
                  </a:moveTo>
                  <a:lnTo>
                    <a:pt x="425450" y="233553"/>
                  </a:lnTo>
                  <a:lnTo>
                    <a:pt x="425450" y="252603"/>
                  </a:lnTo>
                  <a:lnTo>
                    <a:pt x="429260" y="252603"/>
                  </a:lnTo>
                  <a:lnTo>
                    <a:pt x="429260" y="233553"/>
                  </a:lnTo>
                  <a:close/>
                </a:path>
                <a:path w="429260" h="355600">
                  <a:moveTo>
                    <a:pt x="3810" y="252603"/>
                  </a:moveTo>
                  <a:lnTo>
                    <a:pt x="0" y="252603"/>
                  </a:lnTo>
                  <a:lnTo>
                    <a:pt x="0" y="265303"/>
                  </a:lnTo>
                  <a:lnTo>
                    <a:pt x="3810" y="265303"/>
                  </a:lnTo>
                  <a:lnTo>
                    <a:pt x="3810" y="252603"/>
                  </a:lnTo>
                  <a:close/>
                </a:path>
                <a:path w="429260" h="355600">
                  <a:moveTo>
                    <a:pt x="429260" y="252603"/>
                  </a:moveTo>
                  <a:lnTo>
                    <a:pt x="425450" y="252603"/>
                  </a:lnTo>
                  <a:lnTo>
                    <a:pt x="425450" y="265303"/>
                  </a:lnTo>
                  <a:lnTo>
                    <a:pt x="429260" y="265303"/>
                  </a:lnTo>
                  <a:lnTo>
                    <a:pt x="429260" y="252603"/>
                  </a:lnTo>
                  <a:close/>
                </a:path>
                <a:path w="429260" h="355600">
                  <a:moveTo>
                    <a:pt x="3810" y="265303"/>
                  </a:moveTo>
                  <a:lnTo>
                    <a:pt x="0" y="265303"/>
                  </a:lnTo>
                  <a:lnTo>
                    <a:pt x="0" y="297053"/>
                  </a:lnTo>
                  <a:lnTo>
                    <a:pt x="3810" y="297053"/>
                  </a:lnTo>
                  <a:lnTo>
                    <a:pt x="3810" y="265303"/>
                  </a:lnTo>
                  <a:close/>
                </a:path>
                <a:path w="429260" h="355600">
                  <a:moveTo>
                    <a:pt x="429260" y="265303"/>
                  </a:moveTo>
                  <a:lnTo>
                    <a:pt x="425450" y="265303"/>
                  </a:lnTo>
                  <a:lnTo>
                    <a:pt x="425450" y="297053"/>
                  </a:lnTo>
                  <a:lnTo>
                    <a:pt x="429260" y="297053"/>
                  </a:lnTo>
                  <a:lnTo>
                    <a:pt x="429260" y="265303"/>
                  </a:lnTo>
                  <a:close/>
                </a:path>
                <a:path w="429260" h="355600">
                  <a:moveTo>
                    <a:pt x="396240" y="354203"/>
                  </a:moveTo>
                  <a:lnTo>
                    <a:pt x="35560" y="354203"/>
                  </a:lnTo>
                  <a:lnTo>
                    <a:pt x="35560" y="355473"/>
                  </a:lnTo>
                  <a:lnTo>
                    <a:pt x="396240" y="355473"/>
                  </a:lnTo>
                  <a:lnTo>
                    <a:pt x="396240" y="354203"/>
                  </a:lnTo>
                  <a:close/>
                </a:path>
                <a:path w="429260" h="355600">
                  <a:moveTo>
                    <a:pt x="397510" y="353187"/>
                  </a:moveTo>
                  <a:lnTo>
                    <a:pt x="34290" y="353187"/>
                  </a:lnTo>
                  <a:lnTo>
                    <a:pt x="34290" y="354203"/>
                  </a:lnTo>
                  <a:lnTo>
                    <a:pt x="397510" y="354203"/>
                  </a:lnTo>
                  <a:lnTo>
                    <a:pt x="397510" y="353187"/>
                  </a:lnTo>
                  <a:close/>
                </a:path>
                <a:path w="429260" h="355600">
                  <a:moveTo>
                    <a:pt x="400050" y="351663"/>
                  </a:moveTo>
                  <a:lnTo>
                    <a:pt x="33019" y="351663"/>
                  </a:lnTo>
                  <a:lnTo>
                    <a:pt x="33019" y="353187"/>
                  </a:lnTo>
                  <a:lnTo>
                    <a:pt x="34290" y="353187"/>
                  </a:lnTo>
                  <a:lnTo>
                    <a:pt x="400050" y="353060"/>
                  </a:lnTo>
                  <a:lnTo>
                    <a:pt x="400050" y="351663"/>
                  </a:lnTo>
                  <a:close/>
                </a:path>
                <a:path w="429260" h="355600">
                  <a:moveTo>
                    <a:pt x="400050" y="353060"/>
                  </a:moveTo>
                  <a:lnTo>
                    <a:pt x="397510" y="353060"/>
                  </a:lnTo>
                  <a:lnTo>
                    <a:pt x="400050" y="353187"/>
                  </a:lnTo>
                  <a:close/>
                </a:path>
                <a:path w="429260" h="355600">
                  <a:moveTo>
                    <a:pt x="426719" y="327787"/>
                  </a:moveTo>
                  <a:lnTo>
                    <a:pt x="425450" y="327787"/>
                  </a:lnTo>
                  <a:lnTo>
                    <a:pt x="425450" y="328803"/>
                  </a:lnTo>
                  <a:lnTo>
                    <a:pt x="426719" y="328803"/>
                  </a:lnTo>
                  <a:lnTo>
                    <a:pt x="426719" y="327787"/>
                  </a:lnTo>
                  <a:close/>
                </a:path>
                <a:path w="429260" h="355600">
                  <a:moveTo>
                    <a:pt x="429260" y="325247"/>
                  </a:moveTo>
                  <a:lnTo>
                    <a:pt x="425450" y="325247"/>
                  </a:lnTo>
                  <a:lnTo>
                    <a:pt x="425450" y="327660"/>
                  </a:lnTo>
                  <a:lnTo>
                    <a:pt x="426719" y="327660"/>
                  </a:lnTo>
                  <a:lnTo>
                    <a:pt x="427990" y="327787"/>
                  </a:lnTo>
                  <a:lnTo>
                    <a:pt x="427990" y="326263"/>
                  </a:lnTo>
                  <a:lnTo>
                    <a:pt x="429260" y="326263"/>
                  </a:lnTo>
                  <a:lnTo>
                    <a:pt x="429260" y="325247"/>
                  </a:lnTo>
                  <a:close/>
                </a:path>
                <a:path w="429260" h="355600">
                  <a:moveTo>
                    <a:pt x="3810" y="325247"/>
                  </a:moveTo>
                  <a:lnTo>
                    <a:pt x="2540" y="325247"/>
                  </a:lnTo>
                  <a:lnTo>
                    <a:pt x="2540" y="326263"/>
                  </a:lnTo>
                  <a:lnTo>
                    <a:pt x="3810" y="326263"/>
                  </a:lnTo>
                  <a:lnTo>
                    <a:pt x="3810" y="325247"/>
                  </a:lnTo>
                  <a:close/>
                </a:path>
                <a:path w="429260" h="355600">
                  <a:moveTo>
                    <a:pt x="3810" y="321437"/>
                  </a:moveTo>
                  <a:lnTo>
                    <a:pt x="0" y="321437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247"/>
                  </a:lnTo>
                  <a:lnTo>
                    <a:pt x="2540" y="325247"/>
                  </a:lnTo>
                  <a:lnTo>
                    <a:pt x="2540" y="324993"/>
                  </a:lnTo>
                  <a:lnTo>
                    <a:pt x="3810" y="324993"/>
                  </a:lnTo>
                  <a:lnTo>
                    <a:pt x="3810" y="321437"/>
                  </a:lnTo>
                  <a:close/>
                </a:path>
                <a:path w="429260" h="355600">
                  <a:moveTo>
                    <a:pt x="429260" y="321437"/>
                  </a:moveTo>
                  <a:lnTo>
                    <a:pt x="425450" y="321437"/>
                  </a:lnTo>
                  <a:lnTo>
                    <a:pt x="425450" y="324993"/>
                  </a:lnTo>
                  <a:lnTo>
                    <a:pt x="429260" y="324993"/>
                  </a:lnTo>
                  <a:lnTo>
                    <a:pt x="429260" y="321437"/>
                  </a:lnTo>
                  <a:close/>
                </a:path>
                <a:path w="429260" h="355600">
                  <a:moveTo>
                    <a:pt x="3810" y="318770"/>
                  </a:moveTo>
                  <a:lnTo>
                    <a:pt x="0" y="318770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318770"/>
                  </a:lnTo>
                  <a:close/>
                </a:path>
                <a:path w="429260" h="355600">
                  <a:moveTo>
                    <a:pt x="429260" y="318770"/>
                  </a:moveTo>
                  <a:lnTo>
                    <a:pt x="425450" y="318770"/>
                  </a:lnTo>
                  <a:lnTo>
                    <a:pt x="425450" y="321183"/>
                  </a:lnTo>
                  <a:lnTo>
                    <a:pt x="429260" y="321183"/>
                  </a:lnTo>
                  <a:lnTo>
                    <a:pt x="429260" y="318770"/>
                  </a:lnTo>
                  <a:close/>
                </a:path>
                <a:path w="429260" h="355600">
                  <a:moveTo>
                    <a:pt x="3810" y="314960"/>
                  </a:moveTo>
                  <a:lnTo>
                    <a:pt x="0" y="314960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4960"/>
                  </a:lnTo>
                  <a:close/>
                </a:path>
                <a:path w="429260" h="355600">
                  <a:moveTo>
                    <a:pt x="429260" y="314960"/>
                  </a:moveTo>
                  <a:lnTo>
                    <a:pt x="425450" y="314960"/>
                  </a:lnTo>
                  <a:lnTo>
                    <a:pt x="425450" y="318643"/>
                  </a:lnTo>
                  <a:lnTo>
                    <a:pt x="429260" y="318643"/>
                  </a:lnTo>
                  <a:lnTo>
                    <a:pt x="429260" y="314960"/>
                  </a:lnTo>
                  <a:close/>
                </a:path>
                <a:path w="429260" h="355600">
                  <a:moveTo>
                    <a:pt x="3810" y="312420"/>
                  </a:moveTo>
                  <a:lnTo>
                    <a:pt x="0" y="312420"/>
                  </a:lnTo>
                  <a:lnTo>
                    <a:pt x="0" y="314833"/>
                  </a:lnTo>
                  <a:lnTo>
                    <a:pt x="3810" y="314833"/>
                  </a:lnTo>
                  <a:lnTo>
                    <a:pt x="3810" y="312420"/>
                  </a:lnTo>
                  <a:close/>
                </a:path>
                <a:path w="429260" h="355600">
                  <a:moveTo>
                    <a:pt x="429260" y="312420"/>
                  </a:moveTo>
                  <a:lnTo>
                    <a:pt x="425450" y="312420"/>
                  </a:lnTo>
                  <a:lnTo>
                    <a:pt x="425450" y="314833"/>
                  </a:lnTo>
                  <a:lnTo>
                    <a:pt x="429260" y="314833"/>
                  </a:lnTo>
                  <a:lnTo>
                    <a:pt x="429260" y="312420"/>
                  </a:lnTo>
                  <a:close/>
                </a:path>
                <a:path w="429260" h="355600">
                  <a:moveTo>
                    <a:pt x="3810" y="306070"/>
                  </a:moveTo>
                  <a:lnTo>
                    <a:pt x="0" y="306070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06070"/>
                  </a:lnTo>
                  <a:close/>
                </a:path>
                <a:path w="429260" h="355600">
                  <a:moveTo>
                    <a:pt x="429260" y="306070"/>
                  </a:moveTo>
                  <a:lnTo>
                    <a:pt x="425450" y="306070"/>
                  </a:lnTo>
                  <a:lnTo>
                    <a:pt x="425450" y="312293"/>
                  </a:lnTo>
                  <a:lnTo>
                    <a:pt x="429260" y="312293"/>
                  </a:lnTo>
                  <a:lnTo>
                    <a:pt x="429260" y="306070"/>
                  </a:lnTo>
                  <a:close/>
                </a:path>
                <a:path w="429260" h="355600">
                  <a:moveTo>
                    <a:pt x="3810" y="299720"/>
                  </a:moveTo>
                  <a:lnTo>
                    <a:pt x="0" y="299720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299720"/>
                  </a:lnTo>
                  <a:close/>
                </a:path>
                <a:path w="429260" h="355600">
                  <a:moveTo>
                    <a:pt x="429260" y="299720"/>
                  </a:moveTo>
                  <a:lnTo>
                    <a:pt x="425450" y="299720"/>
                  </a:lnTo>
                  <a:lnTo>
                    <a:pt x="425450" y="305943"/>
                  </a:lnTo>
                  <a:lnTo>
                    <a:pt x="429260" y="305943"/>
                  </a:lnTo>
                  <a:lnTo>
                    <a:pt x="429260" y="299720"/>
                  </a:lnTo>
                  <a:close/>
                </a:path>
                <a:path w="429260" h="355600">
                  <a:moveTo>
                    <a:pt x="3810" y="297180"/>
                  </a:moveTo>
                  <a:lnTo>
                    <a:pt x="0" y="297180"/>
                  </a:lnTo>
                  <a:lnTo>
                    <a:pt x="0" y="299593"/>
                  </a:lnTo>
                  <a:lnTo>
                    <a:pt x="3810" y="299593"/>
                  </a:lnTo>
                  <a:lnTo>
                    <a:pt x="3810" y="297180"/>
                  </a:lnTo>
                  <a:close/>
                </a:path>
                <a:path w="429260" h="355600">
                  <a:moveTo>
                    <a:pt x="429260" y="297180"/>
                  </a:moveTo>
                  <a:lnTo>
                    <a:pt x="425450" y="297180"/>
                  </a:lnTo>
                  <a:lnTo>
                    <a:pt x="425450" y="299593"/>
                  </a:lnTo>
                  <a:lnTo>
                    <a:pt x="429260" y="299593"/>
                  </a:lnTo>
                  <a:lnTo>
                    <a:pt x="429260" y="29718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859279" y="302006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39" h="347979">
                  <a:moveTo>
                    <a:pt x="380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1119"/>
                  </a:lnTo>
                  <a:close/>
                </a:path>
                <a:path w="421639" h="347979">
                  <a:moveTo>
                    <a:pt x="421639" y="71119"/>
                  </a:moveTo>
                  <a:lnTo>
                    <a:pt x="417830" y="71119"/>
                  </a:lnTo>
                  <a:lnTo>
                    <a:pt x="417830" y="77469"/>
                  </a:lnTo>
                  <a:lnTo>
                    <a:pt x="421639" y="77469"/>
                  </a:lnTo>
                  <a:lnTo>
                    <a:pt x="421639" y="71119"/>
                  </a:lnTo>
                  <a:close/>
                </a:path>
                <a:path w="421639" h="347979">
                  <a:moveTo>
                    <a:pt x="3809" y="68579"/>
                  </a:moveTo>
                  <a:lnTo>
                    <a:pt x="0" y="6857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8579"/>
                  </a:lnTo>
                  <a:close/>
                </a:path>
                <a:path w="421639" h="347979">
                  <a:moveTo>
                    <a:pt x="421639" y="68579"/>
                  </a:moveTo>
                  <a:lnTo>
                    <a:pt x="417830" y="68579"/>
                  </a:lnTo>
                  <a:lnTo>
                    <a:pt x="417830" y="69849"/>
                  </a:lnTo>
                  <a:lnTo>
                    <a:pt x="421639" y="69849"/>
                  </a:lnTo>
                  <a:lnTo>
                    <a:pt x="421639" y="68579"/>
                  </a:lnTo>
                  <a:close/>
                </a:path>
                <a:path w="421639" h="347979">
                  <a:moveTo>
                    <a:pt x="3809" y="64769"/>
                  </a:moveTo>
                  <a:lnTo>
                    <a:pt x="0" y="64769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4769"/>
                  </a:lnTo>
                  <a:close/>
                </a:path>
                <a:path w="421639" h="347979">
                  <a:moveTo>
                    <a:pt x="421639" y="64769"/>
                  </a:moveTo>
                  <a:lnTo>
                    <a:pt x="417830" y="64769"/>
                  </a:lnTo>
                  <a:lnTo>
                    <a:pt x="417830" y="67309"/>
                  </a:lnTo>
                  <a:lnTo>
                    <a:pt x="421639" y="67309"/>
                  </a:lnTo>
                  <a:lnTo>
                    <a:pt x="421639" y="64769"/>
                  </a:lnTo>
                  <a:close/>
                </a:path>
                <a:path w="421639" h="347979">
                  <a:moveTo>
                    <a:pt x="3809" y="55879"/>
                  </a:moveTo>
                  <a:lnTo>
                    <a:pt x="0" y="5587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5879"/>
                  </a:lnTo>
                  <a:close/>
                </a:path>
                <a:path w="421639" h="347979">
                  <a:moveTo>
                    <a:pt x="421639" y="55879"/>
                  </a:moveTo>
                  <a:lnTo>
                    <a:pt x="417830" y="55879"/>
                  </a:lnTo>
                  <a:lnTo>
                    <a:pt x="417830" y="63499"/>
                  </a:lnTo>
                  <a:lnTo>
                    <a:pt x="421639" y="63499"/>
                  </a:lnTo>
                  <a:lnTo>
                    <a:pt x="421639" y="55879"/>
                  </a:lnTo>
                  <a:close/>
                </a:path>
                <a:path w="421639" h="347979">
                  <a:moveTo>
                    <a:pt x="3809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52069"/>
                  </a:lnTo>
                  <a:close/>
                </a:path>
                <a:path w="421639" h="347979">
                  <a:moveTo>
                    <a:pt x="421639" y="52069"/>
                  </a:moveTo>
                  <a:lnTo>
                    <a:pt x="417830" y="52069"/>
                  </a:lnTo>
                  <a:lnTo>
                    <a:pt x="417830" y="54609"/>
                  </a:lnTo>
                  <a:lnTo>
                    <a:pt x="421639" y="54609"/>
                  </a:lnTo>
                  <a:lnTo>
                    <a:pt x="421639" y="52069"/>
                  </a:lnTo>
                  <a:close/>
                </a:path>
                <a:path w="421639" h="347979">
                  <a:moveTo>
                    <a:pt x="3809" y="43179"/>
                  </a:moveTo>
                  <a:lnTo>
                    <a:pt x="0" y="4317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3179"/>
                  </a:lnTo>
                  <a:close/>
                </a:path>
                <a:path w="421639" h="347979">
                  <a:moveTo>
                    <a:pt x="421639" y="43179"/>
                  </a:moveTo>
                  <a:lnTo>
                    <a:pt x="417830" y="43179"/>
                  </a:lnTo>
                  <a:lnTo>
                    <a:pt x="417830" y="50799"/>
                  </a:lnTo>
                  <a:lnTo>
                    <a:pt x="421639" y="50799"/>
                  </a:lnTo>
                  <a:lnTo>
                    <a:pt x="421639" y="43179"/>
                  </a:lnTo>
                  <a:close/>
                </a:path>
                <a:path w="421639" h="347979">
                  <a:moveTo>
                    <a:pt x="3809" y="39369"/>
                  </a:moveTo>
                  <a:lnTo>
                    <a:pt x="0" y="39369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9369"/>
                  </a:lnTo>
                  <a:close/>
                </a:path>
                <a:path w="421639" h="347979">
                  <a:moveTo>
                    <a:pt x="421639" y="39369"/>
                  </a:moveTo>
                  <a:lnTo>
                    <a:pt x="417830" y="39369"/>
                  </a:lnTo>
                  <a:lnTo>
                    <a:pt x="417830" y="41909"/>
                  </a:lnTo>
                  <a:lnTo>
                    <a:pt x="421639" y="41909"/>
                  </a:lnTo>
                  <a:lnTo>
                    <a:pt x="421639" y="39369"/>
                  </a:lnTo>
                  <a:close/>
                </a:path>
                <a:path w="421639" h="347979">
                  <a:moveTo>
                    <a:pt x="3809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6829"/>
                  </a:lnTo>
                  <a:close/>
                </a:path>
                <a:path w="421639" h="347979">
                  <a:moveTo>
                    <a:pt x="421639" y="36829"/>
                  </a:moveTo>
                  <a:lnTo>
                    <a:pt x="417830" y="36829"/>
                  </a:lnTo>
                  <a:lnTo>
                    <a:pt x="417830" y="38099"/>
                  </a:lnTo>
                  <a:lnTo>
                    <a:pt x="421639" y="38099"/>
                  </a:lnTo>
                  <a:lnTo>
                    <a:pt x="421639" y="36829"/>
                  </a:lnTo>
                  <a:close/>
                </a:path>
                <a:path w="421639" h="347979">
                  <a:moveTo>
                    <a:pt x="3809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3019"/>
                  </a:lnTo>
                  <a:close/>
                </a:path>
                <a:path w="421639" h="347979">
                  <a:moveTo>
                    <a:pt x="421639" y="33019"/>
                  </a:moveTo>
                  <a:lnTo>
                    <a:pt x="417830" y="33019"/>
                  </a:lnTo>
                  <a:lnTo>
                    <a:pt x="417830" y="35559"/>
                  </a:lnTo>
                  <a:lnTo>
                    <a:pt x="421639" y="35559"/>
                  </a:lnTo>
                  <a:lnTo>
                    <a:pt x="421639" y="33019"/>
                  </a:lnTo>
                  <a:close/>
                </a:path>
                <a:path w="421639" h="347979">
                  <a:moveTo>
                    <a:pt x="3809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30479"/>
                  </a:lnTo>
                  <a:close/>
                </a:path>
                <a:path w="421639" h="347979">
                  <a:moveTo>
                    <a:pt x="421639" y="30479"/>
                  </a:moveTo>
                  <a:lnTo>
                    <a:pt x="417830" y="30479"/>
                  </a:lnTo>
                  <a:lnTo>
                    <a:pt x="417830" y="31749"/>
                  </a:lnTo>
                  <a:lnTo>
                    <a:pt x="421639" y="31749"/>
                  </a:lnTo>
                  <a:lnTo>
                    <a:pt x="421639" y="30479"/>
                  </a:lnTo>
                  <a:close/>
                </a:path>
                <a:path w="421639" h="347979">
                  <a:moveTo>
                    <a:pt x="1269" y="25399"/>
                  </a:moveTo>
                  <a:lnTo>
                    <a:pt x="0" y="2539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6669"/>
                  </a:lnTo>
                  <a:lnTo>
                    <a:pt x="1269" y="26669"/>
                  </a:lnTo>
                  <a:lnTo>
                    <a:pt x="1269" y="25399"/>
                  </a:lnTo>
                  <a:close/>
                </a:path>
                <a:path w="421639" h="347979">
                  <a:moveTo>
                    <a:pt x="421639" y="26669"/>
                  </a:moveTo>
                  <a:lnTo>
                    <a:pt x="417830" y="26669"/>
                  </a:lnTo>
                  <a:lnTo>
                    <a:pt x="417830" y="29209"/>
                  </a:lnTo>
                  <a:lnTo>
                    <a:pt x="421639" y="29209"/>
                  </a:lnTo>
                  <a:lnTo>
                    <a:pt x="421639" y="26669"/>
                  </a:lnTo>
                  <a:close/>
                </a:path>
                <a:path w="421639" h="347979">
                  <a:moveTo>
                    <a:pt x="3809" y="22859"/>
                  </a:moveTo>
                  <a:lnTo>
                    <a:pt x="2539" y="22859"/>
                  </a:lnTo>
                  <a:lnTo>
                    <a:pt x="2539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21639" h="347979">
                  <a:moveTo>
                    <a:pt x="421639" y="22859"/>
                  </a:moveTo>
                  <a:lnTo>
                    <a:pt x="420369" y="22859"/>
                  </a:lnTo>
                  <a:lnTo>
                    <a:pt x="420369" y="24129"/>
                  </a:lnTo>
                  <a:lnTo>
                    <a:pt x="417830" y="24129"/>
                  </a:lnTo>
                  <a:lnTo>
                    <a:pt x="417830" y="25399"/>
                  </a:lnTo>
                  <a:lnTo>
                    <a:pt x="421639" y="25399"/>
                  </a:lnTo>
                  <a:lnTo>
                    <a:pt x="421639" y="22859"/>
                  </a:lnTo>
                  <a:close/>
                </a:path>
                <a:path w="421639" h="347979">
                  <a:moveTo>
                    <a:pt x="419100" y="20319"/>
                  </a:moveTo>
                  <a:lnTo>
                    <a:pt x="417830" y="20319"/>
                  </a:lnTo>
                  <a:lnTo>
                    <a:pt x="417830" y="22859"/>
                  </a:lnTo>
                  <a:lnTo>
                    <a:pt x="419100" y="22859"/>
                  </a:lnTo>
                  <a:lnTo>
                    <a:pt x="419100" y="20319"/>
                  </a:lnTo>
                  <a:close/>
                </a:path>
                <a:path w="421639" h="347979">
                  <a:moveTo>
                    <a:pt x="397509" y="1269"/>
                  </a:moveTo>
                  <a:lnTo>
                    <a:pt x="26669" y="1269"/>
                  </a:lnTo>
                  <a:lnTo>
                    <a:pt x="26669" y="3810"/>
                  </a:lnTo>
                  <a:lnTo>
                    <a:pt x="397509" y="3810"/>
                  </a:lnTo>
                  <a:lnTo>
                    <a:pt x="397509" y="1269"/>
                  </a:lnTo>
                  <a:close/>
                </a:path>
                <a:path w="421639" h="347979">
                  <a:moveTo>
                    <a:pt x="30480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0480" y="1269"/>
                  </a:lnTo>
                  <a:lnTo>
                    <a:pt x="30480" y="0"/>
                  </a:lnTo>
                  <a:close/>
                </a:path>
                <a:path w="421639" h="347979">
                  <a:moveTo>
                    <a:pt x="394969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39" h="347979">
                  <a:moveTo>
                    <a:pt x="3809" y="77470"/>
                  </a:moveTo>
                  <a:lnTo>
                    <a:pt x="0" y="77470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77470"/>
                  </a:lnTo>
                  <a:close/>
                </a:path>
                <a:path w="421639" h="347979">
                  <a:moveTo>
                    <a:pt x="421639" y="77470"/>
                  </a:moveTo>
                  <a:lnTo>
                    <a:pt x="417830" y="77470"/>
                  </a:lnTo>
                  <a:lnTo>
                    <a:pt x="417830" y="125729"/>
                  </a:lnTo>
                  <a:lnTo>
                    <a:pt x="421639" y="125729"/>
                  </a:lnTo>
                  <a:lnTo>
                    <a:pt x="421639" y="77470"/>
                  </a:lnTo>
                  <a:close/>
                </a:path>
                <a:path w="421639" h="347979">
                  <a:moveTo>
                    <a:pt x="3809" y="125730"/>
                  </a:moveTo>
                  <a:lnTo>
                    <a:pt x="0" y="12573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125730"/>
                  </a:lnTo>
                  <a:close/>
                </a:path>
                <a:path w="421639" h="347979">
                  <a:moveTo>
                    <a:pt x="421639" y="125730"/>
                  </a:moveTo>
                  <a:lnTo>
                    <a:pt x="417830" y="125730"/>
                  </a:lnTo>
                  <a:lnTo>
                    <a:pt x="417830" y="147319"/>
                  </a:lnTo>
                  <a:lnTo>
                    <a:pt x="421639" y="147319"/>
                  </a:lnTo>
                  <a:lnTo>
                    <a:pt x="421639" y="125730"/>
                  </a:lnTo>
                  <a:close/>
                </a:path>
                <a:path w="421639" h="347979">
                  <a:moveTo>
                    <a:pt x="3809" y="147320"/>
                  </a:moveTo>
                  <a:lnTo>
                    <a:pt x="0" y="14732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147320"/>
                  </a:lnTo>
                  <a:close/>
                </a:path>
                <a:path w="421639" h="347979">
                  <a:moveTo>
                    <a:pt x="421639" y="147320"/>
                  </a:moveTo>
                  <a:lnTo>
                    <a:pt x="417830" y="147320"/>
                  </a:lnTo>
                  <a:lnTo>
                    <a:pt x="417830" y="229869"/>
                  </a:lnTo>
                  <a:lnTo>
                    <a:pt x="421639" y="229869"/>
                  </a:lnTo>
                  <a:lnTo>
                    <a:pt x="421639" y="147320"/>
                  </a:lnTo>
                  <a:close/>
                </a:path>
                <a:path w="421639" h="347979">
                  <a:moveTo>
                    <a:pt x="3809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29870"/>
                  </a:lnTo>
                  <a:close/>
                </a:path>
                <a:path w="421639" h="347979">
                  <a:moveTo>
                    <a:pt x="421639" y="229870"/>
                  </a:moveTo>
                  <a:lnTo>
                    <a:pt x="417830" y="229870"/>
                  </a:lnTo>
                  <a:lnTo>
                    <a:pt x="417830" y="248919"/>
                  </a:lnTo>
                  <a:lnTo>
                    <a:pt x="421639" y="248919"/>
                  </a:lnTo>
                  <a:lnTo>
                    <a:pt x="421639" y="229870"/>
                  </a:lnTo>
                  <a:close/>
                </a:path>
                <a:path w="421639" h="347979">
                  <a:moveTo>
                    <a:pt x="3809" y="248920"/>
                  </a:moveTo>
                  <a:lnTo>
                    <a:pt x="0" y="24892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48920"/>
                  </a:lnTo>
                  <a:close/>
                </a:path>
                <a:path w="421639" h="347979">
                  <a:moveTo>
                    <a:pt x="421639" y="248920"/>
                  </a:moveTo>
                  <a:lnTo>
                    <a:pt x="417830" y="248920"/>
                  </a:lnTo>
                  <a:lnTo>
                    <a:pt x="417830" y="261619"/>
                  </a:lnTo>
                  <a:lnTo>
                    <a:pt x="421639" y="261619"/>
                  </a:lnTo>
                  <a:lnTo>
                    <a:pt x="421639" y="248920"/>
                  </a:lnTo>
                  <a:close/>
                </a:path>
                <a:path w="421639" h="347979">
                  <a:moveTo>
                    <a:pt x="3809" y="261620"/>
                  </a:moveTo>
                  <a:lnTo>
                    <a:pt x="0" y="26162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61620"/>
                  </a:lnTo>
                  <a:close/>
                </a:path>
                <a:path w="421639" h="347979">
                  <a:moveTo>
                    <a:pt x="421639" y="261620"/>
                  </a:moveTo>
                  <a:lnTo>
                    <a:pt x="417830" y="261620"/>
                  </a:lnTo>
                  <a:lnTo>
                    <a:pt x="417830" y="293369"/>
                  </a:lnTo>
                  <a:lnTo>
                    <a:pt x="421639" y="293369"/>
                  </a:lnTo>
                  <a:lnTo>
                    <a:pt x="421639" y="261620"/>
                  </a:lnTo>
                  <a:close/>
                </a:path>
                <a:path w="421639" h="347979">
                  <a:moveTo>
                    <a:pt x="397509" y="346963"/>
                  </a:moveTo>
                  <a:lnTo>
                    <a:pt x="26669" y="346963"/>
                  </a:lnTo>
                  <a:lnTo>
                    <a:pt x="26669" y="347979"/>
                  </a:lnTo>
                  <a:lnTo>
                    <a:pt x="397509" y="347979"/>
                  </a:lnTo>
                  <a:lnTo>
                    <a:pt x="397509" y="346963"/>
                  </a:lnTo>
                  <a:close/>
                </a:path>
                <a:path w="421639" h="347979">
                  <a:moveTo>
                    <a:pt x="398780" y="345693"/>
                  </a:moveTo>
                  <a:lnTo>
                    <a:pt x="25400" y="345693"/>
                  </a:lnTo>
                  <a:lnTo>
                    <a:pt x="25400" y="346963"/>
                  </a:lnTo>
                  <a:lnTo>
                    <a:pt x="26669" y="346963"/>
                  </a:lnTo>
                  <a:lnTo>
                    <a:pt x="26669" y="346709"/>
                  </a:lnTo>
                  <a:lnTo>
                    <a:pt x="398780" y="346709"/>
                  </a:lnTo>
                  <a:lnTo>
                    <a:pt x="398780" y="345693"/>
                  </a:lnTo>
                  <a:close/>
                </a:path>
                <a:path w="421639" h="347979">
                  <a:moveTo>
                    <a:pt x="398780" y="346709"/>
                  </a:moveTo>
                  <a:lnTo>
                    <a:pt x="397509" y="346709"/>
                  </a:lnTo>
                  <a:lnTo>
                    <a:pt x="397509" y="346963"/>
                  </a:lnTo>
                  <a:lnTo>
                    <a:pt x="398780" y="346963"/>
                  </a:lnTo>
                  <a:lnTo>
                    <a:pt x="398780" y="346709"/>
                  </a:lnTo>
                  <a:close/>
                </a:path>
                <a:path w="421639" h="347979">
                  <a:moveTo>
                    <a:pt x="400050" y="345566"/>
                  </a:moveTo>
                  <a:lnTo>
                    <a:pt x="24130" y="345566"/>
                  </a:lnTo>
                  <a:lnTo>
                    <a:pt x="400050" y="345693"/>
                  </a:lnTo>
                  <a:close/>
                </a:path>
                <a:path w="421639" h="347979">
                  <a:moveTo>
                    <a:pt x="419100" y="327913"/>
                  </a:moveTo>
                  <a:lnTo>
                    <a:pt x="417830" y="327913"/>
                  </a:lnTo>
                  <a:lnTo>
                    <a:pt x="417830" y="328929"/>
                  </a:lnTo>
                  <a:lnTo>
                    <a:pt x="419100" y="328929"/>
                  </a:lnTo>
                  <a:lnTo>
                    <a:pt x="419100" y="327913"/>
                  </a:lnTo>
                  <a:close/>
                </a:path>
                <a:path w="421639" h="347979">
                  <a:moveTo>
                    <a:pt x="421639" y="324103"/>
                  </a:moveTo>
                  <a:lnTo>
                    <a:pt x="417830" y="324103"/>
                  </a:lnTo>
                  <a:lnTo>
                    <a:pt x="417830" y="327659"/>
                  </a:lnTo>
                  <a:lnTo>
                    <a:pt x="419100" y="327659"/>
                  </a:lnTo>
                  <a:lnTo>
                    <a:pt x="419100" y="327913"/>
                  </a:lnTo>
                  <a:lnTo>
                    <a:pt x="420369" y="327913"/>
                  </a:lnTo>
                  <a:lnTo>
                    <a:pt x="420369" y="326643"/>
                  </a:lnTo>
                  <a:lnTo>
                    <a:pt x="421639" y="326643"/>
                  </a:lnTo>
                  <a:lnTo>
                    <a:pt x="421639" y="324103"/>
                  </a:lnTo>
                  <a:close/>
                </a:path>
                <a:path w="421639" h="347979">
                  <a:moveTo>
                    <a:pt x="3809" y="324103"/>
                  </a:moveTo>
                  <a:lnTo>
                    <a:pt x="1269" y="324103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643"/>
                  </a:lnTo>
                  <a:lnTo>
                    <a:pt x="3809" y="326643"/>
                  </a:lnTo>
                  <a:lnTo>
                    <a:pt x="3809" y="324103"/>
                  </a:lnTo>
                  <a:close/>
                </a:path>
                <a:path w="421639" h="347979">
                  <a:moveTo>
                    <a:pt x="3809" y="321563"/>
                  </a:moveTo>
                  <a:lnTo>
                    <a:pt x="0" y="321563"/>
                  </a:lnTo>
                  <a:lnTo>
                    <a:pt x="0" y="324103"/>
                  </a:lnTo>
                  <a:lnTo>
                    <a:pt x="1269" y="324103"/>
                  </a:lnTo>
                  <a:lnTo>
                    <a:pt x="3809" y="323976"/>
                  </a:lnTo>
                  <a:lnTo>
                    <a:pt x="3809" y="321563"/>
                  </a:lnTo>
                  <a:close/>
                </a:path>
                <a:path w="421639" h="347979">
                  <a:moveTo>
                    <a:pt x="421639" y="321563"/>
                  </a:moveTo>
                  <a:lnTo>
                    <a:pt x="417830" y="321563"/>
                  </a:lnTo>
                  <a:lnTo>
                    <a:pt x="417830" y="323976"/>
                  </a:lnTo>
                  <a:lnTo>
                    <a:pt x="421639" y="323976"/>
                  </a:lnTo>
                  <a:lnTo>
                    <a:pt x="421639" y="321563"/>
                  </a:lnTo>
                  <a:close/>
                </a:path>
                <a:path w="421639" h="347979">
                  <a:moveTo>
                    <a:pt x="3809" y="317626"/>
                  </a:moveTo>
                  <a:lnTo>
                    <a:pt x="0" y="317626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7626"/>
                  </a:lnTo>
                  <a:close/>
                </a:path>
                <a:path w="421639" h="347979">
                  <a:moveTo>
                    <a:pt x="421639" y="317626"/>
                  </a:moveTo>
                  <a:lnTo>
                    <a:pt x="417830" y="317626"/>
                  </a:lnTo>
                  <a:lnTo>
                    <a:pt x="417830" y="321309"/>
                  </a:lnTo>
                  <a:lnTo>
                    <a:pt x="421639" y="321309"/>
                  </a:lnTo>
                  <a:lnTo>
                    <a:pt x="421639" y="317626"/>
                  </a:lnTo>
                  <a:close/>
                </a:path>
                <a:path w="421639" h="347979">
                  <a:moveTo>
                    <a:pt x="3809" y="315087"/>
                  </a:moveTo>
                  <a:lnTo>
                    <a:pt x="0" y="315087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5087"/>
                  </a:lnTo>
                  <a:close/>
                </a:path>
                <a:path w="421639" h="347979">
                  <a:moveTo>
                    <a:pt x="421639" y="315087"/>
                  </a:moveTo>
                  <a:lnTo>
                    <a:pt x="417830" y="315087"/>
                  </a:lnTo>
                  <a:lnTo>
                    <a:pt x="417830" y="317500"/>
                  </a:lnTo>
                  <a:lnTo>
                    <a:pt x="421639" y="317500"/>
                  </a:lnTo>
                  <a:lnTo>
                    <a:pt x="421639" y="315087"/>
                  </a:lnTo>
                  <a:close/>
                </a:path>
                <a:path w="421639" h="347979">
                  <a:moveTo>
                    <a:pt x="3809" y="311276"/>
                  </a:moveTo>
                  <a:lnTo>
                    <a:pt x="0" y="311276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1276"/>
                  </a:lnTo>
                  <a:close/>
                </a:path>
                <a:path w="421639" h="347979">
                  <a:moveTo>
                    <a:pt x="421639" y="311276"/>
                  </a:moveTo>
                  <a:lnTo>
                    <a:pt x="417830" y="311276"/>
                  </a:lnTo>
                  <a:lnTo>
                    <a:pt x="417830" y="314959"/>
                  </a:lnTo>
                  <a:lnTo>
                    <a:pt x="421639" y="314959"/>
                  </a:lnTo>
                  <a:lnTo>
                    <a:pt x="421639" y="311276"/>
                  </a:lnTo>
                  <a:close/>
                </a:path>
                <a:path w="421639" h="347979">
                  <a:moveTo>
                    <a:pt x="3809" y="308737"/>
                  </a:moveTo>
                  <a:lnTo>
                    <a:pt x="0" y="308737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8737"/>
                  </a:lnTo>
                  <a:close/>
                </a:path>
                <a:path w="421639" h="347979">
                  <a:moveTo>
                    <a:pt x="421639" y="308737"/>
                  </a:moveTo>
                  <a:lnTo>
                    <a:pt x="417830" y="308737"/>
                  </a:lnTo>
                  <a:lnTo>
                    <a:pt x="417830" y="311150"/>
                  </a:lnTo>
                  <a:lnTo>
                    <a:pt x="421639" y="311150"/>
                  </a:lnTo>
                  <a:lnTo>
                    <a:pt x="421639" y="308737"/>
                  </a:lnTo>
                  <a:close/>
                </a:path>
                <a:path w="421639" h="347979">
                  <a:moveTo>
                    <a:pt x="3809" y="302387"/>
                  </a:moveTo>
                  <a:lnTo>
                    <a:pt x="0" y="302387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2387"/>
                  </a:lnTo>
                  <a:close/>
                </a:path>
                <a:path w="421639" h="347979">
                  <a:moveTo>
                    <a:pt x="421639" y="302387"/>
                  </a:moveTo>
                  <a:lnTo>
                    <a:pt x="417830" y="302387"/>
                  </a:lnTo>
                  <a:lnTo>
                    <a:pt x="417830" y="308609"/>
                  </a:lnTo>
                  <a:lnTo>
                    <a:pt x="421639" y="308609"/>
                  </a:lnTo>
                  <a:lnTo>
                    <a:pt x="421639" y="302387"/>
                  </a:lnTo>
                  <a:close/>
                </a:path>
                <a:path w="421639" h="347979">
                  <a:moveTo>
                    <a:pt x="3809" y="296037"/>
                  </a:moveTo>
                  <a:lnTo>
                    <a:pt x="0" y="296037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6037"/>
                  </a:lnTo>
                  <a:close/>
                </a:path>
                <a:path w="421639" h="347979">
                  <a:moveTo>
                    <a:pt x="421639" y="296037"/>
                  </a:moveTo>
                  <a:lnTo>
                    <a:pt x="417830" y="296037"/>
                  </a:lnTo>
                  <a:lnTo>
                    <a:pt x="417830" y="302259"/>
                  </a:lnTo>
                  <a:lnTo>
                    <a:pt x="421639" y="302259"/>
                  </a:lnTo>
                  <a:lnTo>
                    <a:pt x="421639" y="296037"/>
                  </a:lnTo>
                  <a:close/>
                </a:path>
                <a:path w="421639" h="347979">
                  <a:moveTo>
                    <a:pt x="3809" y="293496"/>
                  </a:moveTo>
                  <a:lnTo>
                    <a:pt x="0" y="293496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3496"/>
                  </a:lnTo>
                  <a:close/>
                </a:path>
                <a:path w="421639" h="347979">
                  <a:moveTo>
                    <a:pt x="421639" y="293496"/>
                  </a:moveTo>
                  <a:lnTo>
                    <a:pt x="417830" y="293496"/>
                  </a:lnTo>
                  <a:lnTo>
                    <a:pt x="417830" y="295909"/>
                  </a:lnTo>
                  <a:lnTo>
                    <a:pt x="421639" y="295909"/>
                  </a:lnTo>
                  <a:lnTo>
                    <a:pt x="421639" y="293496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863090" y="302387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29">
                  <a:moveTo>
                    <a:pt x="254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2540" y="73659"/>
                  </a:lnTo>
                  <a:lnTo>
                    <a:pt x="2540" y="67309"/>
                  </a:lnTo>
                  <a:close/>
                </a:path>
                <a:path w="414019" h="341629">
                  <a:moveTo>
                    <a:pt x="414020" y="67309"/>
                  </a:moveTo>
                  <a:lnTo>
                    <a:pt x="411480" y="67309"/>
                  </a:lnTo>
                  <a:lnTo>
                    <a:pt x="411480" y="73659"/>
                  </a:lnTo>
                  <a:lnTo>
                    <a:pt x="414020" y="73659"/>
                  </a:lnTo>
                  <a:lnTo>
                    <a:pt x="414020" y="67309"/>
                  </a:lnTo>
                  <a:close/>
                </a:path>
                <a:path w="414019" h="341629">
                  <a:moveTo>
                    <a:pt x="2540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2540" y="66039"/>
                  </a:lnTo>
                  <a:lnTo>
                    <a:pt x="2540" y="64769"/>
                  </a:lnTo>
                  <a:close/>
                </a:path>
                <a:path w="414019" h="341629">
                  <a:moveTo>
                    <a:pt x="414020" y="64769"/>
                  </a:moveTo>
                  <a:lnTo>
                    <a:pt x="411480" y="64769"/>
                  </a:lnTo>
                  <a:lnTo>
                    <a:pt x="411480" y="66039"/>
                  </a:lnTo>
                  <a:lnTo>
                    <a:pt x="414020" y="66039"/>
                  </a:lnTo>
                  <a:lnTo>
                    <a:pt x="414020" y="64769"/>
                  </a:lnTo>
                  <a:close/>
                </a:path>
                <a:path w="414019" h="341629">
                  <a:moveTo>
                    <a:pt x="254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540" y="63499"/>
                  </a:lnTo>
                  <a:lnTo>
                    <a:pt x="2540" y="60959"/>
                  </a:lnTo>
                  <a:close/>
                </a:path>
                <a:path w="414019" h="341629">
                  <a:moveTo>
                    <a:pt x="414020" y="60959"/>
                  </a:moveTo>
                  <a:lnTo>
                    <a:pt x="411480" y="60959"/>
                  </a:lnTo>
                  <a:lnTo>
                    <a:pt x="411480" y="63499"/>
                  </a:lnTo>
                  <a:lnTo>
                    <a:pt x="414020" y="63499"/>
                  </a:lnTo>
                  <a:lnTo>
                    <a:pt x="414020" y="60959"/>
                  </a:lnTo>
                  <a:close/>
                </a:path>
                <a:path w="414019" h="341629">
                  <a:moveTo>
                    <a:pt x="2540" y="52069"/>
                  </a:moveTo>
                  <a:lnTo>
                    <a:pt x="0" y="52069"/>
                  </a:lnTo>
                  <a:lnTo>
                    <a:pt x="0" y="59689"/>
                  </a:lnTo>
                  <a:lnTo>
                    <a:pt x="2540" y="59689"/>
                  </a:lnTo>
                  <a:lnTo>
                    <a:pt x="2540" y="52069"/>
                  </a:lnTo>
                  <a:close/>
                </a:path>
                <a:path w="414019" h="341629">
                  <a:moveTo>
                    <a:pt x="414020" y="52069"/>
                  </a:moveTo>
                  <a:lnTo>
                    <a:pt x="411480" y="52069"/>
                  </a:lnTo>
                  <a:lnTo>
                    <a:pt x="411480" y="59689"/>
                  </a:lnTo>
                  <a:lnTo>
                    <a:pt x="414020" y="59689"/>
                  </a:lnTo>
                  <a:lnTo>
                    <a:pt x="414020" y="52069"/>
                  </a:lnTo>
                  <a:close/>
                </a:path>
                <a:path w="414019" h="341629">
                  <a:moveTo>
                    <a:pt x="254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540" y="50799"/>
                  </a:lnTo>
                  <a:lnTo>
                    <a:pt x="2540" y="48259"/>
                  </a:lnTo>
                  <a:close/>
                </a:path>
                <a:path w="414019" h="341629">
                  <a:moveTo>
                    <a:pt x="414020" y="48259"/>
                  </a:moveTo>
                  <a:lnTo>
                    <a:pt x="411480" y="48259"/>
                  </a:lnTo>
                  <a:lnTo>
                    <a:pt x="411480" y="50799"/>
                  </a:lnTo>
                  <a:lnTo>
                    <a:pt x="414020" y="50799"/>
                  </a:lnTo>
                  <a:lnTo>
                    <a:pt x="414020" y="48259"/>
                  </a:lnTo>
                  <a:close/>
                </a:path>
                <a:path w="414019" h="341629">
                  <a:moveTo>
                    <a:pt x="2540" y="39369"/>
                  </a:moveTo>
                  <a:lnTo>
                    <a:pt x="0" y="39369"/>
                  </a:lnTo>
                  <a:lnTo>
                    <a:pt x="0" y="46989"/>
                  </a:lnTo>
                  <a:lnTo>
                    <a:pt x="2540" y="46989"/>
                  </a:lnTo>
                  <a:lnTo>
                    <a:pt x="2540" y="39369"/>
                  </a:lnTo>
                  <a:close/>
                </a:path>
                <a:path w="414019" h="341629">
                  <a:moveTo>
                    <a:pt x="414020" y="39369"/>
                  </a:moveTo>
                  <a:lnTo>
                    <a:pt x="411480" y="39369"/>
                  </a:lnTo>
                  <a:lnTo>
                    <a:pt x="411480" y="46989"/>
                  </a:lnTo>
                  <a:lnTo>
                    <a:pt x="414020" y="46989"/>
                  </a:lnTo>
                  <a:lnTo>
                    <a:pt x="414020" y="39369"/>
                  </a:lnTo>
                  <a:close/>
                </a:path>
                <a:path w="414019" h="341629">
                  <a:moveTo>
                    <a:pt x="254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540" y="38099"/>
                  </a:lnTo>
                  <a:lnTo>
                    <a:pt x="2540" y="35559"/>
                  </a:lnTo>
                  <a:close/>
                </a:path>
                <a:path w="414019" h="341629">
                  <a:moveTo>
                    <a:pt x="414020" y="35559"/>
                  </a:moveTo>
                  <a:lnTo>
                    <a:pt x="411480" y="35559"/>
                  </a:lnTo>
                  <a:lnTo>
                    <a:pt x="411480" y="38099"/>
                  </a:lnTo>
                  <a:lnTo>
                    <a:pt x="414020" y="38099"/>
                  </a:lnTo>
                  <a:lnTo>
                    <a:pt x="414020" y="35559"/>
                  </a:lnTo>
                  <a:close/>
                </a:path>
                <a:path w="414019" h="341629">
                  <a:moveTo>
                    <a:pt x="254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33019"/>
                  </a:lnTo>
                  <a:close/>
                </a:path>
                <a:path w="414019" h="341629">
                  <a:moveTo>
                    <a:pt x="414020" y="33019"/>
                  </a:moveTo>
                  <a:lnTo>
                    <a:pt x="411480" y="33019"/>
                  </a:lnTo>
                  <a:lnTo>
                    <a:pt x="411480" y="34289"/>
                  </a:lnTo>
                  <a:lnTo>
                    <a:pt x="414020" y="34289"/>
                  </a:lnTo>
                  <a:lnTo>
                    <a:pt x="414020" y="33019"/>
                  </a:lnTo>
                  <a:close/>
                </a:path>
                <a:path w="414019" h="341629">
                  <a:moveTo>
                    <a:pt x="254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540" y="31749"/>
                  </a:lnTo>
                  <a:lnTo>
                    <a:pt x="2540" y="29209"/>
                  </a:lnTo>
                  <a:close/>
                </a:path>
                <a:path w="414019" h="341629">
                  <a:moveTo>
                    <a:pt x="414020" y="29209"/>
                  </a:moveTo>
                  <a:lnTo>
                    <a:pt x="411480" y="29209"/>
                  </a:lnTo>
                  <a:lnTo>
                    <a:pt x="411480" y="31749"/>
                  </a:lnTo>
                  <a:lnTo>
                    <a:pt x="414020" y="31749"/>
                  </a:lnTo>
                  <a:lnTo>
                    <a:pt x="414020" y="29209"/>
                  </a:lnTo>
                  <a:close/>
                </a:path>
                <a:path w="414019" h="341629">
                  <a:moveTo>
                    <a:pt x="254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2540" y="27939"/>
                  </a:lnTo>
                  <a:lnTo>
                    <a:pt x="2540" y="26669"/>
                  </a:lnTo>
                  <a:close/>
                </a:path>
                <a:path w="414019" h="341629">
                  <a:moveTo>
                    <a:pt x="414020" y="26669"/>
                  </a:moveTo>
                  <a:lnTo>
                    <a:pt x="411480" y="26669"/>
                  </a:lnTo>
                  <a:lnTo>
                    <a:pt x="411480" y="27939"/>
                  </a:lnTo>
                  <a:lnTo>
                    <a:pt x="414020" y="27939"/>
                  </a:lnTo>
                  <a:lnTo>
                    <a:pt x="414020" y="26669"/>
                  </a:lnTo>
                  <a:close/>
                </a:path>
                <a:path w="414019" h="341629">
                  <a:moveTo>
                    <a:pt x="254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540" y="25399"/>
                  </a:lnTo>
                  <a:lnTo>
                    <a:pt x="2540" y="22859"/>
                  </a:lnTo>
                  <a:close/>
                </a:path>
                <a:path w="414019" h="341629">
                  <a:moveTo>
                    <a:pt x="414020" y="22859"/>
                  </a:moveTo>
                  <a:lnTo>
                    <a:pt x="411480" y="22859"/>
                  </a:lnTo>
                  <a:lnTo>
                    <a:pt x="411480" y="25399"/>
                  </a:lnTo>
                  <a:lnTo>
                    <a:pt x="414020" y="25399"/>
                  </a:lnTo>
                  <a:lnTo>
                    <a:pt x="414020" y="22859"/>
                  </a:lnTo>
                  <a:close/>
                </a:path>
                <a:path w="414019" h="341629">
                  <a:moveTo>
                    <a:pt x="254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20319"/>
                  </a:lnTo>
                  <a:close/>
                </a:path>
                <a:path w="414019" h="341629">
                  <a:moveTo>
                    <a:pt x="414020" y="20319"/>
                  </a:moveTo>
                  <a:lnTo>
                    <a:pt x="411480" y="20319"/>
                  </a:lnTo>
                  <a:lnTo>
                    <a:pt x="411480" y="21589"/>
                  </a:lnTo>
                  <a:lnTo>
                    <a:pt x="414020" y="21589"/>
                  </a:lnTo>
                  <a:lnTo>
                    <a:pt x="414020" y="20319"/>
                  </a:lnTo>
                  <a:close/>
                </a:path>
                <a:path w="414019" h="341629">
                  <a:moveTo>
                    <a:pt x="2540" y="16509"/>
                  </a:moveTo>
                  <a:lnTo>
                    <a:pt x="1270" y="16509"/>
                  </a:lnTo>
                  <a:lnTo>
                    <a:pt x="1270" y="19049"/>
                  </a:lnTo>
                  <a:lnTo>
                    <a:pt x="2540" y="19049"/>
                  </a:lnTo>
                  <a:lnTo>
                    <a:pt x="2540" y="16509"/>
                  </a:lnTo>
                  <a:close/>
                </a:path>
                <a:path w="414019" h="341629">
                  <a:moveTo>
                    <a:pt x="414020" y="15239"/>
                  </a:moveTo>
                  <a:lnTo>
                    <a:pt x="412750" y="15239"/>
                  </a:lnTo>
                  <a:lnTo>
                    <a:pt x="412750" y="16509"/>
                  </a:lnTo>
                  <a:lnTo>
                    <a:pt x="411480" y="16509"/>
                  </a:lnTo>
                  <a:lnTo>
                    <a:pt x="411480" y="19049"/>
                  </a:lnTo>
                  <a:lnTo>
                    <a:pt x="414020" y="19049"/>
                  </a:lnTo>
                  <a:lnTo>
                    <a:pt x="414020" y="15239"/>
                  </a:lnTo>
                  <a:close/>
                </a:path>
                <a:path w="414019" h="341629">
                  <a:moveTo>
                    <a:pt x="21590" y="0"/>
                  </a:moveTo>
                  <a:lnTo>
                    <a:pt x="20320" y="0"/>
                  </a:lnTo>
                  <a:lnTo>
                    <a:pt x="20320" y="2539"/>
                  </a:lnTo>
                  <a:lnTo>
                    <a:pt x="396240" y="2539"/>
                  </a:lnTo>
                  <a:lnTo>
                    <a:pt x="396240" y="1269"/>
                  </a:lnTo>
                  <a:lnTo>
                    <a:pt x="21590" y="1269"/>
                  </a:lnTo>
                  <a:lnTo>
                    <a:pt x="21590" y="0"/>
                  </a:lnTo>
                  <a:close/>
                </a:path>
                <a:path w="414019" h="341629">
                  <a:moveTo>
                    <a:pt x="396240" y="0"/>
                  </a:moveTo>
                  <a:lnTo>
                    <a:pt x="394970" y="0"/>
                  </a:lnTo>
                  <a:lnTo>
                    <a:pt x="39497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14019" h="341629">
                  <a:moveTo>
                    <a:pt x="2540" y="73660"/>
                  </a:moveTo>
                  <a:lnTo>
                    <a:pt x="0" y="73660"/>
                  </a:lnTo>
                  <a:lnTo>
                    <a:pt x="0" y="121919"/>
                  </a:lnTo>
                  <a:lnTo>
                    <a:pt x="2540" y="121919"/>
                  </a:lnTo>
                  <a:lnTo>
                    <a:pt x="2540" y="73660"/>
                  </a:lnTo>
                  <a:close/>
                </a:path>
                <a:path w="414019" h="341629">
                  <a:moveTo>
                    <a:pt x="414020" y="73660"/>
                  </a:moveTo>
                  <a:lnTo>
                    <a:pt x="411480" y="73660"/>
                  </a:lnTo>
                  <a:lnTo>
                    <a:pt x="411480" y="121919"/>
                  </a:lnTo>
                  <a:lnTo>
                    <a:pt x="414020" y="121919"/>
                  </a:lnTo>
                  <a:lnTo>
                    <a:pt x="414020" y="73660"/>
                  </a:lnTo>
                  <a:close/>
                </a:path>
                <a:path w="414019" h="341629">
                  <a:moveTo>
                    <a:pt x="2540" y="121920"/>
                  </a:moveTo>
                  <a:lnTo>
                    <a:pt x="0" y="121920"/>
                  </a:lnTo>
                  <a:lnTo>
                    <a:pt x="0" y="143509"/>
                  </a:lnTo>
                  <a:lnTo>
                    <a:pt x="2540" y="143509"/>
                  </a:lnTo>
                  <a:lnTo>
                    <a:pt x="2540" y="121920"/>
                  </a:lnTo>
                  <a:close/>
                </a:path>
                <a:path w="414019" h="341629">
                  <a:moveTo>
                    <a:pt x="414020" y="121920"/>
                  </a:moveTo>
                  <a:lnTo>
                    <a:pt x="411480" y="121920"/>
                  </a:lnTo>
                  <a:lnTo>
                    <a:pt x="411480" y="143509"/>
                  </a:lnTo>
                  <a:lnTo>
                    <a:pt x="414020" y="143509"/>
                  </a:lnTo>
                  <a:lnTo>
                    <a:pt x="414020" y="121920"/>
                  </a:lnTo>
                  <a:close/>
                </a:path>
                <a:path w="414019" h="341629">
                  <a:moveTo>
                    <a:pt x="2540" y="143510"/>
                  </a:moveTo>
                  <a:lnTo>
                    <a:pt x="0" y="143510"/>
                  </a:lnTo>
                  <a:lnTo>
                    <a:pt x="0" y="226059"/>
                  </a:lnTo>
                  <a:lnTo>
                    <a:pt x="2540" y="226059"/>
                  </a:lnTo>
                  <a:lnTo>
                    <a:pt x="2540" y="143510"/>
                  </a:lnTo>
                  <a:close/>
                </a:path>
                <a:path w="414019" h="341629">
                  <a:moveTo>
                    <a:pt x="414020" y="143510"/>
                  </a:moveTo>
                  <a:lnTo>
                    <a:pt x="411480" y="143510"/>
                  </a:lnTo>
                  <a:lnTo>
                    <a:pt x="411480" y="226059"/>
                  </a:lnTo>
                  <a:lnTo>
                    <a:pt x="414020" y="226059"/>
                  </a:lnTo>
                  <a:lnTo>
                    <a:pt x="414020" y="143510"/>
                  </a:lnTo>
                  <a:close/>
                </a:path>
                <a:path w="414019" h="341629">
                  <a:moveTo>
                    <a:pt x="2540" y="226060"/>
                  </a:moveTo>
                  <a:lnTo>
                    <a:pt x="0" y="226060"/>
                  </a:lnTo>
                  <a:lnTo>
                    <a:pt x="0" y="245109"/>
                  </a:lnTo>
                  <a:lnTo>
                    <a:pt x="2540" y="245109"/>
                  </a:lnTo>
                  <a:lnTo>
                    <a:pt x="2540" y="226060"/>
                  </a:lnTo>
                  <a:close/>
                </a:path>
                <a:path w="414019" h="341629">
                  <a:moveTo>
                    <a:pt x="414020" y="226060"/>
                  </a:moveTo>
                  <a:lnTo>
                    <a:pt x="411480" y="226060"/>
                  </a:lnTo>
                  <a:lnTo>
                    <a:pt x="411480" y="245109"/>
                  </a:lnTo>
                  <a:lnTo>
                    <a:pt x="414020" y="245109"/>
                  </a:lnTo>
                  <a:lnTo>
                    <a:pt x="414020" y="226060"/>
                  </a:lnTo>
                  <a:close/>
                </a:path>
                <a:path w="414019" h="341629">
                  <a:moveTo>
                    <a:pt x="2540" y="245110"/>
                  </a:moveTo>
                  <a:lnTo>
                    <a:pt x="0" y="245110"/>
                  </a:lnTo>
                  <a:lnTo>
                    <a:pt x="0" y="257809"/>
                  </a:lnTo>
                  <a:lnTo>
                    <a:pt x="2540" y="257809"/>
                  </a:lnTo>
                  <a:lnTo>
                    <a:pt x="2540" y="245110"/>
                  </a:lnTo>
                  <a:close/>
                </a:path>
                <a:path w="414019" h="341629">
                  <a:moveTo>
                    <a:pt x="414020" y="245110"/>
                  </a:moveTo>
                  <a:lnTo>
                    <a:pt x="411480" y="245110"/>
                  </a:lnTo>
                  <a:lnTo>
                    <a:pt x="411480" y="257809"/>
                  </a:lnTo>
                  <a:lnTo>
                    <a:pt x="414020" y="257809"/>
                  </a:lnTo>
                  <a:lnTo>
                    <a:pt x="414020" y="245110"/>
                  </a:lnTo>
                  <a:close/>
                </a:path>
                <a:path w="414019" h="341629">
                  <a:moveTo>
                    <a:pt x="2540" y="257810"/>
                  </a:moveTo>
                  <a:lnTo>
                    <a:pt x="0" y="257810"/>
                  </a:lnTo>
                  <a:lnTo>
                    <a:pt x="0" y="289559"/>
                  </a:lnTo>
                  <a:lnTo>
                    <a:pt x="2540" y="289559"/>
                  </a:lnTo>
                  <a:lnTo>
                    <a:pt x="2540" y="257810"/>
                  </a:lnTo>
                  <a:close/>
                </a:path>
                <a:path w="414019" h="341629">
                  <a:moveTo>
                    <a:pt x="414020" y="257810"/>
                  </a:moveTo>
                  <a:lnTo>
                    <a:pt x="411480" y="257810"/>
                  </a:lnTo>
                  <a:lnTo>
                    <a:pt x="411480" y="289559"/>
                  </a:lnTo>
                  <a:lnTo>
                    <a:pt x="414020" y="289559"/>
                  </a:lnTo>
                  <a:lnTo>
                    <a:pt x="414020" y="257810"/>
                  </a:lnTo>
                  <a:close/>
                </a:path>
                <a:path w="414019" h="341629">
                  <a:moveTo>
                    <a:pt x="396240" y="340359"/>
                  </a:moveTo>
                  <a:lnTo>
                    <a:pt x="20320" y="340359"/>
                  </a:lnTo>
                  <a:lnTo>
                    <a:pt x="20320" y="341629"/>
                  </a:lnTo>
                  <a:lnTo>
                    <a:pt x="396240" y="341629"/>
                  </a:lnTo>
                  <a:lnTo>
                    <a:pt x="396240" y="340359"/>
                  </a:lnTo>
                  <a:close/>
                </a:path>
                <a:path w="414019" h="341629">
                  <a:moveTo>
                    <a:pt x="398780" y="339216"/>
                  </a:moveTo>
                  <a:lnTo>
                    <a:pt x="19050" y="339216"/>
                  </a:lnTo>
                  <a:lnTo>
                    <a:pt x="19050" y="340359"/>
                  </a:lnTo>
                  <a:lnTo>
                    <a:pt x="398780" y="340359"/>
                  </a:lnTo>
                  <a:lnTo>
                    <a:pt x="398780" y="339216"/>
                  </a:lnTo>
                  <a:close/>
                </a:path>
                <a:path w="414019" h="341629">
                  <a:moveTo>
                    <a:pt x="400050" y="337819"/>
                  </a:moveTo>
                  <a:lnTo>
                    <a:pt x="16510" y="337819"/>
                  </a:lnTo>
                  <a:lnTo>
                    <a:pt x="16510" y="339216"/>
                  </a:lnTo>
                  <a:lnTo>
                    <a:pt x="19050" y="339216"/>
                  </a:lnTo>
                  <a:lnTo>
                    <a:pt x="400050" y="339089"/>
                  </a:lnTo>
                  <a:lnTo>
                    <a:pt x="400050" y="337819"/>
                  </a:lnTo>
                  <a:close/>
                </a:path>
                <a:path w="414019" h="341629">
                  <a:moveTo>
                    <a:pt x="400050" y="339089"/>
                  </a:moveTo>
                  <a:lnTo>
                    <a:pt x="398780" y="339089"/>
                  </a:lnTo>
                  <a:lnTo>
                    <a:pt x="400050" y="339216"/>
                  </a:lnTo>
                  <a:close/>
                </a:path>
                <a:path w="414019" h="341629">
                  <a:moveTo>
                    <a:pt x="412750" y="326516"/>
                  </a:moveTo>
                  <a:lnTo>
                    <a:pt x="411480" y="326516"/>
                  </a:lnTo>
                  <a:lnTo>
                    <a:pt x="411480" y="327659"/>
                  </a:lnTo>
                  <a:lnTo>
                    <a:pt x="412750" y="327659"/>
                  </a:lnTo>
                  <a:lnTo>
                    <a:pt x="412750" y="326516"/>
                  </a:lnTo>
                  <a:close/>
                </a:path>
                <a:path w="414019" h="341629">
                  <a:moveTo>
                    <a:pt x="414020" y="323976"/>
                  </a:moveTo>
                  <a:lnTo>
                    <a:pt x="411480" y="323976"/>
                  </a:lnTo>
                  <a:lnTo>
                    <a:pt x="411480" y="326389"/>
                  </a:lnTo>
                  <a:lnTo>
                    <a:pt x="412750" y="326389"/>
                  </a:lnTo>
                  <a:lnTo>
                    <a:pt x="414020" y="326516"/>
                  </a:lnTo>
                  <a:lnTo>
                    <a:pt x="414020" y="323976"/>
                  </a:lnTo>
                  <a:close/>
                </a:path>
                <a:path w="414019" h="341629">
                  <a:moveTo>
                    <a:pt x="2540" y="323976"/>
                  </a:moveTo>
                  <a:lnTo>
                    <a:pt x="1270" y="323976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3976"/>
                  </a:lnTo>
                  <a:close/>
                </a:path>
                <a:path w="414019" h="341629">
                  <a:moveTo>
                    <a:pt x="2540" y="320166"/>
                  </a:moveTo>
                  <a:lnTo>
                    <a:pt x="0" y="320166"/>
                  </a:lnTo>
                  <a:lnTo>
                    <a:pt x="0" y="323976"/>
                  </a:lnTo>
                  <a:lnTo>
                    <a:pt x="1270" y="323976"/>
                  </a:lnTo>
                  <a:lnTo>
                    <a:pt x="1270" y="323849"/>
                  </a:lnTo>
                  <a:lnTo>
                    <a:pt x="2540" y="323849"/>
                  </a:lnTo>
                  <a:lnTo>
                    <a:pt x="2540" y="320166"/>
                  </a:lnTo>
                  <a:close/>
                </a:path>
                <a:path w="414019" h="341629">
                  <a:moveTo>
                    <a:pt x="414020" y="320166"/>
                  </a:moveTo>
                  <a:lnTo>
                    <a:pt x="411480" y="320166"/>
                  </a:lnTo>
                  <a:lnTo>
                    <a:pt x="411480" y="323849"/>
                  </a:lnTo>
                  <a:lnTo>
                    <a:pt x="414020" y="323849"/>
                  </a:lnTo>
                  <a:lnTo>
                    <a:pt x="414020" y="320166"/>
                  </a:lnTo>
                  <a:close/>
                </a:path>
                <a:path w="414019" h="341629">
                  <a:moveTo>
                    <a:pt x="2540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2540" y="320039"/>
                  </a:lnTo>
                  <a:lnTo>
                    <a:pt x="2540" y="317626"/>
                  </a:lnTo>
                  <a:close/>
                </a:path>
                <a:path w="414019" h="341629">
                  <a:moveTo>
                    <a:pt x="414020" y="317626"/>
                  </a:moveTo>
                  <a:lnTo>
                    <a:pt x="411480" y="317626"/>
                  </a:lnTo>
                  <a:lnTo>
                    <a:pt x="411480" y="320039"/>
                  </a:lnTo>
                  <a:lnTo>
                    <a:pt x="414020" y="320039"/>
                  </a:lnTo>
                  <a:lnTo>
                    <a:pt x="414020" y="317626"/>
                  </a:lnTo>
                  <a:close/>
                </a:path>
                <a:path w="414019" h="341629">
                  <a:moveTo>
                    <a:pt x="2540" y="313816"/>
                  </a:moveTo>
                  <a:lnTo>
                    <a:pt x="0" y="313816"/>
                  </a:lnTo>
                  <a:lnTo>
                    <a:pt x="0" y="317499"/>
                  </a:lnTo>
                  <a:lnTo>
                    <a:pt x="2540" y="317499"/>
                  </a:lnTo>
                  <a:lnTo>
                    <a:pt x="2540" y="313816"/>
                  </a:lnTo>
                  <a:close/>
                </a:path>
                <a:path w="414019" h="341629">
                  <a:moveTo>
                    <a:pt x="414020" y="313816"/>
                  </a:moveTo>
                  <a:lnTo>
                    <a:pt x="411480" y="313816"/>
                  </a:lnTo>
                  <a:lnTo>
                    <a:pt x="411480" y="317499"/>
                  </a:lnTo>
                  <a:lnTo>
                    <a:pt x="414020" y="317499"/>
                  </a:lnTo>
                  <a:lnTo>
                    <a:pt x="414020" y="313816"/>
                  </a:lnTo>
                  <a:close/>
                </a:path>
                <a:path w="414019" h="341629">
                  <a:moveTo>
                    <a:pt x="2540" y="311276"/>
                  </a:moveTo>
                  <a:lnTo>
                    <a:pt x="0" y="311276"/>
                  </a:lnTo>
                  <a:lnTo>
                    <a:pt x="0" y="313689"/>
                  </a:lnTo>
                  <a:lnTo>
                    <a:pt x="2540" y="313689"/>
                  </a:lnTo>
                  <a:lnTo>
                    <a:pt x="2540" y="311276"/>
                  </a:lnTo>
                  <a:close/>
                </a:path>
                <a:path w="414019" h="341629">
                  <a:moveTo>
                    <a:pt x="414020" y="311276"/>
                  </a:moveTo>
                  <a:lnTo>
                    <a:pt x="411480" y="311276"/>
                  </a:lnTo>
                  <a:lnTo>
                    <a:pt x="411480" y="313689"/>
                  </a:lnTo>
                  <a:lnTo>
                    <a:pt x="414020" y="313689"/>
                  </a:lnTo>
                  <a:lnTo>
                    <a:pt x="414020" y="311276"/>
                  </a:lnTo>
                  <a:close/>
                </a:path>
                <a:path w="414019" h="341629">
                  <a:moveTo>
                    <a:pt x="2540" y="307466"/>
                  </a:moveTo>
                  <a:lnTo>
                    <a:pt x="0" y="307466"/>
                  </a:lnTo>
                  <a:lnTo>
                    <a:pt x="0" y="311149"/>
                  </a:lnTo>
                  <a:lnTo>
                    <a:pt x="2540" y="311149"/>
                  </a:lnTo>
                  <a:lnTo>
                    <a:pt x="2540" y="307466"/>
                  </a:lnTo>
                  <a:close/>
                </a:path>
                <a:path w="414019" h="341629">
                  <a:moveTo>
                    <a:pt x="414020" y="307466"/>
                  </a:moveTo>
                  <a:lnTo>
                    <a:pt x="411480" y="307466"/>
                  </a:lnTo>
                  <a:lnTo>
                    <a:pt x="411480" y="311149"/>
                  </a:lnTo>
                  <a:lnTo>
                    <a:pt x="414020" y="311149"/>
                  </a:lnTo>
                  <a:lnTo>
                    <a:pt x="414020" y="307466"/>
                  </a:lnTo>
                  <a:close/>
                </a:path>
                <a:path w="414019" h="341629">
                  <a:moveTo>
                    <a:pt x="2540" y="304926"/>
                  </a:moveTo>
                  <a:lnTo>
                    <a:pt x="0" y="304926"/>
                  </a:lnTo>
                  <a:lnTo>
                    <a:pt x="0" y="307339"/>
                  </a:lnTo>
                  <a:lnTo>
                    <a:pt x="2540" y="307339"/>
                  </a:lnTo>
                  <a:lnTo>
                    <a:pt x="2540" y="304926"/>
                  </a:lnTo>
                  <a:close/>
                </a:path>
                <a:path w="414019" h="341629">
                  <a:moveTo>
                    <a:pt x="414020" y="304926"/>
                  </a:moveTo>
                  <a:lnTo>
                    <a:pt x="411480" y="304926"/>
                  </a:lnTo>
                  <a:lnTo>
                    <a:pt x="411480" y="307339"/>
                  </a:lnTo>
                  <a:lnTo>
                    <a:pt x="414020" y="307339"/>
                  </a:lnTo>
                  <a:lnTo>
                    <a:pt x="414020" y="304926"/>
                  </a:lnTo>
                  <a:close/>
                </a:path>
                <a:path w="414019" h="341629">
                  <a:moveTo>
                    <a:pt x="2540" y="298576"/>
                  </a:moveTo>
                  <a:lnTo>
                    <a:pt x="0" y="298576"/>
                  </a:lnTo>
                  <a:lnTo>
                    <a:pt x="0" y="304799"/>
                  </a:lnTo>
                  <a:lnTo>
                    <a:pt x="2540" y="304799"/>
                  </a:lnTo>
                  <a:lnTo>
                    <a:pt x="2540" y="298576"/>
                  </a:lnTo>
                  <a:close/>
                </a:path>
                <a:path w="414019" h="341629">
                  <a:moveTo>
                    <a:pt x="414020" y="298576"/>
                  </a:moveTo>
                  <a:lnTo>
                    <a:pt x="411480" y="298576"/>
                  </a:lnTo>
                  <a:lnTo>
                    <a:pt x="411480" y="304799"/>
                  </a:lnTo>
                  <a:lnTo>
                    <a:pt x="414020" y="304799"/>
                  </a:lnTo>
                  <a:lnTo>
                    <a:pt x="414020" y="298576"/>
                  </a:lnTo>
                  <a:close/>
                </a:path>
                <a:path w="414019" h="341629">
                  <a:moveTo>
                    <a:pt x="2540" y="292226"/>
                  </a:moveTo>
                  <a:lnTo>
                    <a:pt x="0" y="292226"/>
                  </a:lnTo>
                  <a:lnTo>
                    <a:pt x="0" y="298449"/>
                  </a:lnTo>
                  <a:lnTo>
                    <a:pt x="2540" y="298449"/>
                  </a:lnTo>
                  <a:lnTo>
                    <a:pt x="2540" y="292226"/>
                  </a:lnTo>
                  <a:close/>
                </a:path>
                <a:path w="414019" h="341629">
                  <a:moveTo>
                    <a:pt x="414020" y="292226"/>
                  </a:moveTo>
                  <a:lnTo>
                    <a:pt x="411480" y="292226"/>
                  </a:lnTo>
                  <a:lnTo>
                    <a:pt x="411480" y="298449"/>
                  </a:lnTo>
                  <a:lnTo>
                    <a:pt x="414020" y="298449"/>
                  </a:lnTo>
                  <a:lnTo>
                    <a:pt x="414020" y="292226"/>
                  </a:lnTo>
                  <a:close/>
                </a:path>
                <a:path w="414019" h="341629">
                  <a:moveTo>
                    <a:pt x="2540" y="289686"/>
                  </a:moveTo>
                  <a:lnTo>
                    <a:pt x="0" y="289686"/>
                  </a:lnTo>
                  <a:lnTo>
                    <a:pt x="0" y="292099"/>
                  </a:lnTo>
                  <a:lnTo>
                    <a:pt x="2540" y="292099"/>
                  </a:lnTo>
                  <a:lnTo>
                    <a:pt x="2540" y="289686"/>
                  </a:lnTo>
                  <a:close/>
                </a:path>
                <a:path w="414019" h="341629">
                  <a:moveTo>
                    <a:pt x="414020" y="289686"/>
                  </a:moveTo>
                  <a:lnTo>
                    <a:pt x="411480" y="289686"/>
                  </a:lnTo>
                  <a:lnTo>
                    <a:pt x="411480" y="292099"/>
                  </a:lnTo>
                  <a:lnTo>
                    <a:pt x="414020" y="292099"/>
                  </a:lnTo>
                  <a:lnTo>
                    <a:pt x="414020" y="289686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865629" y="3026410"/>
              <a:ext cx="408940" cy="335280"/>
            </a:xfrm>
            <a:custGeom>
              <a:avLst/>
              <a:gdLst/>
              <a:ahLst/>
              <a:cxnLst/>
              <a:rect l="l" t="t" r="r" b="b"/>
              <a:pathLst>
                <a:path w="408939" h="335279">
                  <a:moveTo>
                    <a:pt x="508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5080" y="71119"/>
                  </a:lnTo>
                  <a:lnTo>
                    <a:pt x="5080" y="64769"/>
                  </a:lnTo>
                  <a:close/>
                </a:path>
                <a:path w="408939" h="335279">
                  <a:moveTo>
                    <a:pt x="408939" y="64769"/>
                  </a:moveTo>
                  <a:lnTo>
                    <a:pt x="405130" y="64769"/>
                  </a:lnTo>
                  <a:lnTo>
                    <a:pt x="405130" y="71119"/>
                  </a:lnTo>
                  <a:lnTo>
                    <a:pt x="408939" y="71119"/>
                  </a:lnTo>
                  <a:lnTo>
                    <a:pt x="408939" y="64769"/>
                  </a:lnTo>
                  <a:close/>
                </a:path>
                <a:path w="408939" h="335279">
                  <a:moveTo>
                    <a:pt x="5080" y="62229"/>
                  </a:moveTo>
                  <a:lnTo>
                    <a:pt x="0" y="62229"/>
                  </a:lnTo>
                  <a:lnTo>
                    <a:pt x="0" y="63499"/>
                  </a:lnTo>
                  <a:lnTo>
                    <a:pt x="5080" y="63499"/>
                  </a:lnTo>
                  <a:lnTo>
                    <a:pt x="5080" y="62229"/>
                  </a:lnTo>
                  <a:close/>
                </a:path>
                <a:path w="408939" h="335279">
                  <a:moveTo>
                    <a:pt x="408939" y="62229"/>
                  </a:moveTo>
                  <a:lnTo>
                    <a:pt x="405130" y="62229"/>
                  </a:lnTo>
                  <a:lnTo>
                    <a:pt x="405130" y="63499"/>
                  </a:lnTo>
                  <a:lnTo>
                    <a:pt x="408939" y="63499"/>
                  </a:lnTo>
                  <a:lnTo>
                    <a:pt x="408939" y="62229"/>
                  </a:lnTo>
                  <a:close/>
                </a:path>
                <a:path w="408939" h="335279">
                  <a:moveTo>
                    <a:pt x="5080" y="58419"/>
                  </a:moveTo>
                  <a:lnTo>
                    <a:pt x="0" y="58419"/>
                  </a:lnTo>
                  <a:lnTo>
                    <a:pt x="0" y="60959"/>
                  </a:lnTo>
                  <a:lnTo>
                    <a:pt x="5080" y="60959"/>
                  </a:lnTo>
                  <a:lnTo>
                    <a:pt x="5080" y="58419"/>
                  </a:lnTo>
                  <a:close/>
                </a:path>
                <a:path w="408939" h="335279">
                  <a:moveTo>
                    <a:pt x="408939" y="58419"/>
                  </a:moveTo>
                  <a:lnTo>
                    <a:pt x="405130" y="58419"/>
                  </a:lnTo>
                  <a:lnTo>
                    <a:pt x="405130" y="60959"/>
                  </a:lnTo>
                  <a:lnTo>
                    <a:pt x="408939" y="60959"/>
                  </a:lnTo>
                  <a:lnTo>
                    <a:pt x="408939" y="58419"/>
                  </a:lnTo>
                  <a:close/>
                </a:path>
                <a:path w="408939" h="335279">
                  <a:moveTo>
                    <a:pt x="5080" y="49529"/>
                  </a:moveTo>
                  <a:lnTo>
                    <a:pt x="0" y="49529"/>
                  </a:lnTo>
                  <a:lnTo>
                    <a:pt x="0" y="57149"/>
                  </a:lnTo>
                  <a:lnTo>
                    <a:pt x="5080" y="57149"/>
                  </a:lnTo>
                  <a:lnTo>
                    <a:pt x="5080" y="49529"/>
                  </a:lnTo>
                  <a:close/>
                </a:path>
                <a:path w="408939" h="335279">
                  <a:moveTo>
                    <a:pt x="408939" y="49529"/>
                  </a:moveTo>
                  <a:lnTo>
                    <a:pt x="405130" y="49529"/>
                  </a:lnTo>
                  <a:lnTo>
                    <a:pt x="405130" y="57149"/>
                  </a:lnTo>
                  <a:lnTo>
                    <a:pt x="408939" y="57149"/>
                  </a:lnTo>
                  <a:lnTo>
                    <a:pt x="408939" y="49529"/>
                  </a:lnTo>
                  <a:close/>
                </a:path>
                <a:path w="408939" h="335279">
                  <a:moveTo>
                    <a:pt x="5080" y="45719"/>
                  </a:moveTo>
                  <a:lnTo>
                    <a:pt x="0" y="45719"/>
                  </a:lnTo>
                  <a:lnTo>
                    <a:pt x="0" y="48259"/>
                  </a:lnTo>
                  <a:lnTo>
                    <a:pt x="5080" y="48259"/>
                  </a:lnTo>
                  <a:lnTo>
                    <a:pt x="5080" y="45719"/>
                  </a:lnTo>
                  <a:close/>
                </a:path>
                <a:path w="408939" h="335279">
                  <a:moveTo>
                    <a:pt x="408939" y="45719"/>
                  </a:moveTo>
                  <a:lnTo>
                    <a:pt x="405130" y="45719"/>
                  </a:lnTo>
                  <a:lnTo>
                    <a:pt x="405130" y="48259"/>
                  </a:lnTo>
                  <a:lnTo>
                    <a:pt x="408939" y="48259"/>
                  </a:lnTo>
                  <a:lnTo>
                    <a:pt x="408939" y="45719"/>
                  </a:lnTo>
                  <a:close/>
                </a:path>
                <a:path w="408939" h="335279">
                  <a:moveTo>
                    <a:pt x="5080" y="36829"/>
                  </a:moveTo>
                  <a:lnTo>
                    <a:pt x="0" y="36829"/>
                  </a:lnTo>
                  <a:lnTo>
                    <a:pt x="0" y="44449"/>
                  </a:lnTo>
                  <a:lnTo>
                    <a:pt x="5080" y="44449"/>
                  </a:lnTo>
                  <a:lnTo>
                    <a:pt x="5080" y="36829"/>
                  </a:lnTo>
                  <a:close/>
                </a:path>
                <a:path w="408939" h="335279">
                  <a:moveTo>
                    <a:pt x="408939" y="36829"/>
                  </a:moveTo>
                  <a:lnTo>
                    <a:pt x="405130" y="36829"/>
                  </a:lnTo>
                  <a:lnTo>
                    <a:pt x="405130" y="44449"/>
                  </a:lnTo>
                  <a:lnTo>
                    <a:pt x="408939" y="44449"/>
                  </a:lnTo>
                  <a:lnTo>
                    <a:pt x="408939" y="36829"/>
                  </a:lnTo>
                  <a:close/>
                </a:path>
                <a:path w="408939" h="335279">
                  <a:moveTo>
                    <a:pt x="508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5080" y="35559"/>
                  </a:lnTo>
                  <a:lnTo>
                    <a:pt x="5080" y="33019"/>
                  </a:lnTo>
                  <a:close/>
                </a:path>
                <a:path w="408939" h="335279">
                  <a:moveTo>
                    <a:pt x="408939" y="33019"/>
                  </a:moveTo>
                  <a:lnTo>
                    <a:pt x="405130" y="33019"/>
                  </a:lnTo>
                  <a:lnTo>
                    <a:pt x="405130" y="35559"/>
                  </a:lnTo>
                  <a:lnTo>
                    <a:pt x="408939" y="35559"/>
                  </a:lnTo>
                  <a:lnTo>
                    <a:pt x="408939" y="33019"/>
                  </a:lnTo>
                  <a:close/>
                </a:path>
                <a:path w="408939" h="335279">
                  <a:moveTo>
                    <a:pt x="508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5080" y="31749"/>
                  </a:lnTo>
                  <a:lnTo>
                    <a:pt x="5080" y="30479"/>
                  </a:lnTo>
                  <a:close/>
                </a:path>
                <a:path w="408939" h="335279">
                  <a:moveTo>
                    <a:pt x="408939" y="30479"/>
                  </a:moveTo>
                  <a:lnTo>
                    <a:pt x="405130" y="30479"/>
                  </a:lnTo>
                  <a:lnTo>
                    <a:pt x="405130" y="31749"/>
                  </a:lnTo>
                  <a:lnTo>
                    <a:pt x="408939" y="31749"/>
                  </a:lnTo>
                  <a:lnTo>
                    <a:pt x="408939" y="30479"/>
                  </a:lnTo>
                  <a:close/>
                </a:path>
                <a:path w="408939" h="335279">
                  <a:moveTo>
                    <a:pt x="5080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5080" y="29209"/>
                  </a:lnTo>
                  <a:lnTo>
                    <a:pt x="5080" y="26669"/>
                  </a:lnTo>
                  <a:close/>
                </a:path>
                <a:path w="408939" h="335279">
                  <a:moveTo>
                    <a:pt x="408939" y="26669"/>
                  </a:moveTo>
                  <a:lnTo>
                    <a:pt x="405130" y="26669"/>
                  </a:lnTo>
                  <a:lnTo>
                    <a:pt x="405130" y="29209"/>
                  </a:lnTo>
                  <a:lnTo>
                    <a:pt x="408939" y="29209"/>
                  </a:lnTo>
                  <a:lnTo>
                    <a:pt x="408939" y="26669"/>
                  </a:lnTo>
                  <a:close/>
                </a:path>
                <a:path w="408939" h="335279">
                  <a:moveTo>
                    <a:pt x="5080" y="24129"/>
                  </a:moveTo>
                  <a:lnTo>
                    <a:pt x="0" y="24129"/>
                  </a:lnTo>
                  <a:lnTo>
                    <a:pt x="0" y="25399"/>
                  </a:lnTo>
                  <a:lnTo>
                    <a:pt x="5080" y="25399"/>
                  </a:lnTo>
                  <a:lnTo>
                    <a:pt x="5080" y="24129"/>
                  </a:lnTo>
                  <a:close/>
                </a:path>
                <a:path w="408939" h="335279">
                  <a:moveTo>
                    <a:pt x="408939" y="24129"/>
                  </a:moveTo>
                  <a:lnTo>
                    <a:pt x="405130" y="24129"/>
                  </a:lnTo>
                  <a:lnTo>
                    <a:pt x="405130" y="25399"/>
                  </a:lnTo>
                  <a:lnTo>
                    <a:pt x="408939" y="25399"/>
                  </a:lnTo>
                  <a:lnTo>
                    <a:pt x="408939" y="24129"/>
                  </a:lnTo>
                  <a:close/>
                </a:path>
                <a:path w="408939" h="335279">
                  <a:moveTo>
                    <a:pt x="5080" y="20319"/>
                  </a:moveTo>
                  <a:lnTo>
                    <a:pt x="0" y="20319"/>
                  </a:lnTo>
                  <a:lnTo>
                    <a:pt x="0" y="22859"/>
                  </a:lnTo>
                  <a:lnTo>
                    <a:pt x="5080" y="22859"/>
                  </a:lnTo>
                  <a:lnTo>
                    <a:pt x="5080" y="20319"/>
                  </a:lnTo>
                  <a:close/>
                </a:path>
                <a:path w="408939" h="335279">
                  <a:moveTo>
                    <a:pt x="408939" y="20319"/>
                  </a:moveTo>
                  <a:lnTo>
                    <a:pt x="405130" y="20319"/>
                  </a:lnTo>
                  <a:lnTo>
                    <a:pt x="405130" y="22859"/>
                  </a:lnTo>
                  <a:lnTo>
                    <a:pt x="408939" y="22859"/>
                  </a:lnTo>
                  <a:lnTo>
                    <a:pt x="408939" y="20319"/>
                  </a:lnTo>
                  <a:close/>
                </a:path>
                <a:path w="408939" h="335279">
                  <a:moveTo>
                    <a:pt x="5080" y="17779"/>
                  </a:moveTo>
                  <a:lnTo>
                    <a:pt x="0" y="17779"/>
                  </a:lnTo>
                  <a:lnTo>
                    <a:pt x="0" y="19049"/>
                  </a:lnTo>
                  <a:lnTo>
                    <a:pt x="5080" y="19049"/>
                  </a:lnTo>
                  <a:lnTo>
                    <a:pt x="5080" y="17779"/>
                  </a:lnTo>
                  <a:close/>
                </a:path>
                <a:path w="408939" h="335279">
                  <a:moveTo>
                    <a:pt x="408939" y="17779"/>
                  </a:moveTo>
                  <a:lnTo>
                    <a:pt x="405130" y="17779"/>
                  </a:lnTo>
                  <a:lnTo>
                    <a:pt x="405130" y="19049"/>
                  </a:lnTo>
                  <a:lnTo>
                    <a:pt x="408939" y="19049"/>
                  </a:lnTo>
                  <a:lnTo>
                    <a:pt x="408939" y="17779"/>
                  </a:lnTo>
                  <a:close/>
                </a:path>
                <a:path w="408939" h="335279">
                  <a:moveTo>
                    <a:pt x="1269" y="12699"/>
                  </a:moveTo>
                  <a:lnTo>
                    <a:pt x="0" y="12699"/>
                  </a:lnTo>
                  <a:lnTo>
                    <a:pt x="0" y="16509"/>
                  </a:lnTo>
                  <a:lnTo>
                    <a:pt x="5080" y="16509"/>
                  </a:lnTo>
                  <a:lnTo>
                    <a:pt x="5080" y="13969"/>
                  </a:lnTo>
                  <a:lnTo>
                    <a:pt x="1269" y="13969"/>
                  </a:lnTo>
                  <a:lnTo>
                    <a:pt x="1269" y="12699"/>
                  </a:lnTo>
                  <a:close/>
                </a:path>
                <a:path w="408939" h="335279">
                  <a:moveTo>
                    <a:pt x="408939" y="13969"/>
                  </a:moveTo>
                  <a:lnTo>
                    <a:pt x="405130" y="13969"/>
                  </a:lnTo>
                  <a:lnTo>
                    <a:pt x="405130" y="16509"/>
                  </a:lnTo>
                  <a:lnTo>
                    <a:pt x="408939" y="16509"/>
                  </a:lnTo>
                  <a:lnTo>
                    <a:pt x="408939" y="13969"/>
                  </a:lnTo>
                  <a:close/>
                </a:path>
                <a:path w="408939" h="335279">
                  <a:moveTo>
                    <a:pt x="3809" y="10159"/>
                  </a:moveTo>
                  <a:lnTo>
                    <a:pt x="2539" y="10159"/>
                  </a:lnTo>
                  <a:lnTo>
                    <a:pt x="2539" y="12699"/>
                  </a:lnTo>
                  <a:lnTo>
                    <a:pt x="5080" y="12699"/>
                  </a:lnTo>
                  <a:lnTo>
                    <a:pt x="5080" y="11429"/>
                  </a:lnTo>
                  <a:lnTo>
                    <a:pt x="3809" y="11429"/>
                  </a:lnTo>
                  <a:lnTo>
                    <a:pt x="3809" y="10159"/>
                  </a:lnTo>
                  <a:close/>
                </a:path>
                <a:path w="408939" h="335279">
                  <a:moveTo>
                    <a:pt x="407669" y="10159"/>
                  </a:moveTo>
                  <a:lnTo>
                    <a:pt x="406399" y="10159"/>
                  </a:lnTo>
                  <a:lnTo>
                    <a:pt x="406399" y="11429"/>
                  </a:lnTo>
                  <a:lnTo>
                    <a:pt x="405130" y="11429"/>
                  </a:lnTo>
                  <a:lnTo>
                    <a:pt x="405130" y="12699"/>
                  </a:lnTo>
                  <a:lnTo>
                    <a:pt x="407669" y="12699"/>
                  </a:lnTo>
                  <a:lnTo>
                    <a:pt x="407669" y="10159"/>
                  </a:lnTo>
                  <a:close/>
                </a:path>
                <a:path w="408939" h="335279">
                  <a:moveTo>
                    <a:pt x="398780" y="1269"/>
                  </a:moveTo>
                  <a:lnTo>
                    <a:pt x="12700" y="1269"/>
                  </a:lnTo>
                  <a:lnTo>
                    <a:pt x="12700" y="3810"/>
                  </a:lnTo>
                  <a:lnTo>
                    <a:pt x="398780" y="3810"/>
                  </a:lnTo>
                  <a:lnTo>
                    <a:pt x="398780" y="1269"/>
                  </a:lnTo>
                  <a:close/>
                </a:path>
                <a:path w="408939" h="335279">
                  <a:moveTo>
                    <a:pt x="15239" y="0"/>
                  </a:moveTo>
                  <a:lnTo>
                    <a:pt x="13969" y="0"/>
                  </a:lnTo>
                  <a:lnTo>
                    <a:pt x="13969" y="1269"/>
                  </a:lnTo>
                  <a:lnTo>
                    <a:pt x="15239" y="1269"/>
                  </a:lnTo>
                  <a:lnTo>
                    <a:pt x="15239" y="0"/>
                  </a:lnTo>
                  <a:close/>
                </a:path>
                <a:path w="408939" h="335279">
                  <a:moveTo>
                    <a:pt x="397509" y="0"/>
                  </a:moveTo>
                  <a:lnTo>
                    <a:pt x="394969" y="0"/>
                  </a:lnTo>
                  <a:lnTo>
                    <a:pt x="394969" y="1269"/>
                  </a:lnTo>
                  <a:lnTo>
                    <a:pt x="397509" y="1269"/>
                  </a:lnTo>
                  <a:lnTo>
                    <a:pt x="397509" y="0"/>
                  </a:lnTo>
                  <a:close/>
                </a:path>
                <a:path w="408939" h="335279">
                  <a:moveTo>
                    <a:pt x="5080" y="71120"/>
                  </a:moveTo>
                  <a:lnTo>
                    <a:pt x="0" y="71120"/>
                  </a:lnTo>
                  <a:lnTo>
                    <a:pt x="0" y="119379"/>
                  </a:lnTo>
                  <a:lnTo>
                    <a:pt x="5080" y="119379"/>
                  </a:lnTo>
                  <a:lnTo>
                    <a:pt x="5080" y="71120"/>
                  </a:lnTo>
                  <a:close/>
                </a:path>
                <a:path w="408939" h="335279">
                  <a:moveTo>
                    <a:pt x="408939" y="71120"/>
                  </a:moveTo>
                  <a:lnTo>
                    <a:pt x="405130" y="71120"/>
                  </a:lnTo>
                  <a:lnTo>
                    <a:pt x="405130" y="119379"/>
                  </a:lnTo>
                  <a:lnTo>
                    <a:pt x="408939" y="119379"/>
                  </a:lnTo>
                  <a:lnTo>
                    <a:pt x="408939" y="71120"/>
                  </a:lnTo>
                  <a:close/>
                </a:path>
                <a:path w="408939" h="335279">
                  <a:moveTo>
                    <a:pt x="5080" y="119380"/>
                  </a:moveTo>
                  <a:lnTo>
                    <a:pt x="0" y="119380"/>
                  </a:lnTo>
                  <a:lnTo>
                    <a:pt x="0" y="140969"/>
                  </a:lnTo>
                  <a:lnTo>
                    <a:pt x="5080" y="140969"/>
                  </a:lnTo>
                  <a:lnTo>
                    <a:pt x="5080" y="119380"/>
                  </a:lnTo>
                  <a:close/>
                </a:path>
                <a:path w="408939" h="335279">
                  <a:moveTo>
                    <a:pt x="408939" y="119380"/>
                  </a:moveTo>
                  <a:lnTo>
                    <a:pt x="405130" y="119380"/>
                  </a:lnTo>
                  <a:lnTo>
                    <a:pt x="405130" y="140969"/>
                  </a:lnTo>
                  <a:lnTo>
                    <a:pt x="408939" y="140969"/>
                  </a:lnTo>
                  <a:lnTo>
                    <a:pt x="408939" y="119380"/>
                  </a:lnTo>
                  <a:close/>
                </a:path>
                <a:path w="408939" h="335279">
                  <a:moveTo>
                    <a:pt x="5080" y="140970"/>
                  </a:moveTo>
                  <a:lnTo>
                    <a:pt x="0" y="140970"/>
                  </a:lnTo>
                  <a:lnTo>
                    <a:pt x="0" y="223519"/>
                  </a:lnTo>
                  <a:lnTo>
                    <a:pt x="5080" y="223519"/>
                  </a:lnTo>
                  <a:lnTo>
                    <a:pt x="5080" y="140970"/>
                  </a:lnTo>
                  <a:close/>
                </a:path>
                <a:path w="408939" h="335279">
                  <a:moveTo>
                    <a:pt x="408939" y="140970"/>
                  </a:moveTo>
                  <a:lnTo>
                    <a:pt x="405130" y="140970"/>
                  </a:lnTo>
                  <a:lnTo>
                    <a:pt x="405130" y="223519"/>
                  </a:lnTo>
                  <a:lnTo>
                    <a:pt x="408939" y="223519"/>
                  </a:lnTo>
                  <a:lnTo>
                    <a:pt x="408939" y="140970"/>
                  </a:lnTo>
                  <a:close/>
                </a:path>
                <a:path w="408939" h="335279">
                  <a:moveTo>
                    <a:pt x="5080" y="223520"/>
                  </a:moveTo>
                  <a:lnTo>
                    <a:pt x="0" y="223520"/>
                  </a:lnTo>
                  <a:lnTo>
                    <a:pt x="0" y="242569"/>
                  </a:lnTo>
                  <a:lnTo>
                    <a:pt x="5080" y="242569"/>
                  </a:lnTo>
                  <a:lnTo>
                    <a:pt x="5080" y="223520"/>
                  </a:lnTo>
                  <a:close/>
                </a:path>
                <a:path w="408939" h="335279">
                  <a:moveTo>
                    <a:pt x="408939" y="223520"/>
                  </a:moveTo>
                  <a:lnTo>
                    <a:pt x="405130" y="223520"/>
                  </a:lnTo>
                  <a:lnTo>
                    <a:pt x="405130" y="242569"/>
                  </a:lnTo>
                  <a:lnTo>
                    <a:pt x="408939" y="242569"/>
                  </a:lnTo>
                  <a:lnTo>
                    <a:pt x="408939" y="223520"/>
                  </a:lnTo>
                  <a:close/>
                </a:path>
                <a:path w="408939" h="335279">
                  <a:moveTo>
                    <a:pt x="5080" y="242570"/>
                  </a:moveTo>
                  <a:lnTo>
                    <a:pt x="0" y="242570"/>
                  </a:lnTo>
                  <a:lnTo>
                    <a:pt x="0" y="255269"/>
                  </a:lnTo>
                  <a:lnTo>
                    <a:pt x="5080" y="255269"/>
                  </a:lnTo>
                  <a:lnTo>
                    <a:pt x="5080" y="242570"/>
                  </a:lnTo>
                  <a:close/>
                </a:path>
                <a:path w="408939" h="335279">
                  <a:moveTo>
                    <a:pt x="408939" y="242570"/>
                  </a:moveTo>
                  <a:lnTo>
                    <a:pt x="405130" y="242570"/>
                  </a:lnTo>
                  <a:lnTo>
                    <a:pt x="405130" y="255269"/>
                  </a:lnTo>
                  <a:lnTo>
                    <a:pt x="408939" y="255269"/>
                  </a:lnTo>
                  <a:lnTo>
                    <a:pt x="408939" y="242570"/>
                  </a:lnTo>
                  <a:close/>
                </a:path>
                <a:path w="408939" h="335279">
                  <a:moveTo>
                    <a:pt x="5080" y="255270"/>
                  </a:moveTo>
                  <a:lnTo>
                    <a:pt x="0" y="255270"/>
                  </a:lnTo>
                  <a:lnTo>
                    <a:pt x="0" y="287019"/>
                  </a:lnTo>
                  <a:lnTo>
                    <a:pt x="5080" y="287019"/>
                  </a:lnTo>
                  <a:lnTo>
                    <a:pt x="5080" y="255270"/>
                  </a:lnTo>
                  <a:close/>
                </a:path>
                <a:path w="408939" h="335279">
                  <a:moveTo>
                    <a:pt x="408939" y="255270"/>
                  </a:moveTo>
                  <a:lnTo>
                    <a:pt x="405130" y="255270"/>
                  </a:lnTo>
                  <a:lnTo>
                    <a:pt x="405130" y="287019"/>
                  </a:lnTo>
                  <a:lnTo>
                    <a:pt x="408939" y="287019"/>
                  </a:lnTo>
                  <a:lnTo>
                    <a:pt x="408939" y="255270"/>
                  </a:lnTo>
                  <a:close/>
                </a:path>
                <a:path w="408939" h="335279">
                  <a:moveTo>
                    <a:pt x="398780" y="334137"/>
                  </a:moveTo>
                  <a:lnTo>
                    <a:pt x="12700" y="334137"/>
                  </a:lnTo>
                  <a:lnTo>
                    <a:pt x="12700" y="335279"/>
                  </a:lnTo>
                  <a:lnTo>
                    <a:pt x="398780" y="335279"/>
                  </a:lnTo>
                  <a:lnTo>
                    <a:pt x="398780" y="334137"/>
                  </a:lnTo>
                  <a:close/>
                </a:path>
                <a:path w="408939" h="335279">
                  <a:moveTo>
                    <a:pt x="400050" y="332866"/>
                  </a:moveTo>
                  <a:lnTo>
                    <a:pt x="11430" y="332866"/>
                  </a:lnTo>
                  <a:lnTo>
                    <a:pt x="11430" y="334137"/>
                  </a:lnTo>
                  <a:lnTo>
                    <a:pt x="12700" y="334137"/>
                  </a:lnTo>
                  <a:lnTo>
                    <a:pt x="12700" y="334009"/>
                  </a:lnTo>
                  <a:lnTo>
                    <a:pt x="400050" y="334009"/>
                  </a:lnTo>
                  <a:lnTo>
                    <a:pt x="400050" y="332866"/>
                  </a:lnTo>
                  <a:close/>
                </a:path>
                <a:path w="408939" h="335279">
                  <a:moveTo>
                    <a:pt x="400050" y="334009"/>
                  </a:moveTo>
                  <a:lnTo>
                    <a:pt x="398780" y="334009"/>
                  </a:lnTo>
                  <a:lnTo>
                    <a:pt x="398780" y="334137"/>
                  </a:lnTo>
                  <a:lnTo>
                    <a:pt x="400050" y="334137"/>
                  </a:lnTo>
                  <a:lnTo>
                    <a:pt x="400050" y="334009"/>
                  </a:lnTo>
                  <a:close/>
                </a:path>
                <a:path w="408939" h="335279">
                  <a:moveTo>
                    <a:pt x="401319" y="331469"/>
                  </a:moveTo>
                  <a:lnTo>
                    <a:pt x="10159" y="331469"/>
                  </a:lnTo>
                  <a:lnTo>
                    <a:pt x="10159" y="332866"/>
                  </a:lnTo>
                  <a:lnTo>
                    <a:pt x="401319" y="332866"/>
                  </a:lnTo>
                  <a:lnTo>
                    <a:pt x="401319" y="331469"/>
                  </a:lnTo>
                  <a:close/>
                </a:path>
                <a:path w="408939" h="335279">
                  <a:moveTo>
                    <a:pt x="408939" y="323976"/>
                  </a:moveTo>
                  <a:lnTo>
                    <a:pt x="405130" y="323976"/>
                  </a:lnTo>
                  <a:lnTo>
                    <a:pt x="405130" y="327787"/>
                  </a:lnTo>
                  <a:lnTo>
                    <a:pt x="407669" y="327787"/>
                  </a:lnTo>
                  <a:lnTo>
                    <a:pt x="407669" y="326516"/>
                  </a:lnTo>
                  <a:lnTo>
                    <a:pt x="408939" y="326516"/>
                  </a:lnTo>
                  <a:lnTo>
                    <a:pt x="408939" y="323976"/>
                  </a:lnTo>
                  <a:close/>
                </a:path>
                <a:path w="408939" h="335279">
                  <a:moveTo>
                    <a:pt x="5080" y="323976"/>
                  </a:moveTo>
                  <a:lnTo>
                    <a:pt x="1269" y="323976"/>
                  </a:lnTo>
                  <a:lnTo>
                    <a:pt x="1269" y="325119"/>
                  </a:lnTo>
                  <a:lnTo>
                    <a:pt x="3809" y="325119"/>
                  </a:lnTo>
                  <a:lnTo>
                    <a:pt x="3809" y="326516"/>
                  </a:lnTo>
                  <a:lnTo>
                    <a:pt x="5080" y="326516"/>
                  </a:lnTo>
                  <a:lnTo>
                    <a:pt x="5080" y="323976"/>
                  </a:lnTo>
                  <a:close/>
                </a:path>
                <a:path w="408939" h="335279">
                  <a:moveTo>
                    <a:pt x="5080" y="321437"/>
                  </a:moveTo>
                  <a:lnTo>
                    <a:pt x="0" y="321437"/>
                  </a:lnTo>
                  <a:lnTo>
                    <a:pt x="0" y="323976"/>
                  </a:lnTo>
                  <a:lnTo>
                    <a:pt x="1269" y="323976"/>
                  </a:lnTo>
                  <a:lnTo>
                    <a:pt x="5080" y="323850"/>
                  </a:lnTo>
                  <a:lnTo>
                    <a:pt x="5080" y="321437"/>
                  </a:lnTo>
                  <a:close/>
                </a:path>
                <a:path w="408939" h="335279">
                  <a:moveTo>
                    <a:pt x="408939" y="321437"/>
                  </a:moveTo>
                  <a:lnTo>
                    <a:pt x="405130" y="321437"/>
                  </a:lnTo>
                  <a:lnTo>
                    <a:pt x="405130" y="323850"/>
                  </a:lnTo>
                  <a:lnTo>
                    <a:pt x="408939" y="323850"/>
                  </a:lnTo>
                  <a:lnTo>
                    <a:pt x="408939" y="321437"/>
                  </a:lnTo>
                  <a:close/>
                </a:path>
                <a:path w="408939" h="335279">
                  <a:moveTo>
                    <a:pt x="5080" y="317626"/>
                  </a:moveTo>
                  <a:lnTo>
                    <a:pt x="0" y="317626"/>
                  </a:lnTo>
                  <a:lnTo>
                    <a:pt x="0" y="321309"/>
                  </a:lnTo>
                  <a:lnTo>
                    <a:pt x="5080" y="321309"/>
                  </a:lnTo>
                  <a:lnTo>
                    <a:pt x="5080" y="317626"/>
                  </a:lnTo>
                  <a:close/>
                </a:path>
                <a:path w="408939" h="335279">
                  <a:moveTo>
                    <a:pt x="408939" y="317626"/>
                  </a:moveTo>
                  <a:lnTo>
                    <a:pt x="405130" y="317626"/>
                  </a:lnTo>
                  <a:lnTo>
                    <a:pt x="405130" y="321309"/>
                  </a:lnTo>
                  <a:lnTo>
                    <a:pt x="408939" y="321309"/>
                  </a:lnTo>
                  <a:lnTo>
                    <a:pt x="408939" y="317626"/>
                  </a:lnTo>
                  <a:close/>
                </a:path>
                <a:path w="408939" h="335279">
                  <a:moveTo>
                    <a:pt x="5080" y="315087"/>
                  </a:moveTo>
                  <a:lnTo>
                    <a:pt x="0" y="315087"/>
                  </a:lnTo>
                  <a:lnTo>
                    <a:pt x="0" y="317500"/>
                  </a:lnTo>
                  <a:lnTo>
                    <a:pt x="5080" y="317500"/>
                  </a:lnTo>
                  <a:lnTo>
                    <a:pt x="5080" y="315087"/>
                  </a:lnTo>
                  <a:close/>
                </a:path>
                <a:path w="408939" h="335279">
                  <a:moveTo>
                    <a:pt x="408939" y="315087"/>
                  </a:moveTo>
                  <a:lnTo>
                    <a:pt x="405130" y="315087"/>
                  </a:lnTo>
                  <a:lnTo>
                    <a:pt x="405130" y="317500"/>
                  </a:lnTo>
                  <a:lnTo>
                    <a:pt x="408939" y="317500"/>
                  </a:lnTo>
                  <a:lnTo>
                    <a:pt x="408939" y="315087"/>
                  </a:lnTo>
                  <a:close/>
                </a:path>
                <a:path w="408939" h="335279">
                  <a:moveTo>
                    <a:pt x="5080" y="311276"/>
                  </a:moveTo>
                  <a:lnTo>
                    <a:pt x="0" y="311276"/>
                  </a:lnTo>
                  <a:lnTo>
                    <a:pt x="0" y="314959"/>
                  </a:lnTo>
                  <a:lnTo>
                    <a:pt x="5080" y="314959"/>
                  </a:lnTo>
                  <a:lnTo>
                    <a:pt x="5080" y="311276"/>
                  </a:lnTo>
                  <a:close/>
                </a:path>
                <a:path w="408939" h="335279">
                  <a:moveTo>
                    <a:pt x="408939" y="311276"/>
                  </a:moveTo>
                  <a:lnTo>
                    <a:pt x="405130" y="311276"/>
                  </a:lnTo>
                  <a:lnTo>
                    <a:pt x="405130" y="314959"/>
                  </a:lnTo>
                  <a:lnTo>
                    <a:pt x="408939" y="314959"/>
                  </a:lnTo>
                  <a:lnTo>
                    <a:pt x="408939" y="311276"/>
                  </a:lnTo>
                  <a:close/>
                </a:path>
                <a:path w="408939" h="335279">
                  <a:moveTo>
                    <a:pt x="5080" y="308737"/>
                  </a:moveTo>
                  <a:lnTo>
                    <a:pt x="0" y="308737"/>
                  </a:lnTo>
                  <a:lnTo>
                    <a:pt x="0" y="311150"/>
                  </a:lnTo>
                  <a:lnTo>
                    <a:pt x="5080" y="311150"/>
                  </a:lnTo>
                  <a:lnTo>
                    <a:pt x="5080" y="308737"/>
                  </a:lnTo>
                  <a:close/>
                </a:path>
                <a:path w="408939" h="335279">
                  <a:moveTo>
                    <a:pt x="408939" y="308737"/>
                  </a:moveTo>
                  <a:lnTo>
                    <a:pt x="405130" y="308737"/>
                  </a:lnTo>
                  <a:lnTo>
                    <a:pt x="405130" y="311150"/>
                  </a:lnTo>
                  <a:lnTo>
                    <a:pt x="408939" y="311150"/>
                  </a:lnTo>
                  <a:lnTo>
                    <a:pt x="408939" y="308737"/>
                  </a:lnTo>
                  <a:close/>
                </a:path>
                <a:path w="408939" h="335279">
                  <a:moveTo>
                    <a:pt x="5080" y="304926"/>
                  </a:moveTo>
                  <a:lnTo>
                    <a:pt x="0" y="304926"/>
                  </a:lnTo>
                  <a:lnTo>
                    <a:pt x="0" y="308609"/>
                  </a:lnTo>
                  <a:lnTo>
                    <a:pt x="5080" y="308609"/>
                  </a:lnTo>
                  <a:lnTo>
                    <a:pt x="5080" y="304926"/>
                  </a:lnTo>
                  <a:close/>
                </a:path>
                <a:path w="408939" h="335279">
                  <a:moveTo>
                    <a:pt x="408939" y="304926"/>
                  </a:moveTo>
                  <a:lnTo>
                    <a:pt x="405130" y="304926"/>
                  </a:lnTo>
                  <a:lnTo>
                    <a:pt x="405130" y="308609"/>
                  </a:lnTo>
                  <a:lnTo>
                    <a:pt x="408939" y="308609"/>
                  </a:lnTo>
                  <a:lnTo>
                    <a:pt x="408939" y="304926"/>
                  </a:lnTo>
                  <a:close/>
                </a:path>
                <a:path w="408939" h="335279">
                  <a:moveTo>
                    <a:pt x="5080" y="302387"/>
                  </a:moveTo>
                  <a:lnTo>
                    <a:pt x="0" y="302387"/>
                  </a:lnTo>
                  <a:lnTo>
                    <a:pt x="0" y="304800"/>
                  </a:lnTo>
                  <a:lnTo>
                    <a:pt x="5080" y="304800"/>
                  </a:lnTo>
                  <a:lnTo>
                    <a:pt x="5080" y="302387"/>
                  </a:lnTo>
                  <a:close/>
                </a:path>
                <a:path w="408939" h="335279">
                  <a:moveTo>
                    <a:pt x="408939" y="302387"/>
                  </a:moveTo>
                  <a:lnTo>
                    <a:pt x="405130" y="302387"/>
                  </a:lnTo>
                  <a:lnTo>
                    <a:pt x="405130" y="304800"/>
                  </a:lnTo>
                  <a:lnTo>
                    <a:pt x="408939" y="304800"/>
                  </a:lnTo>
                  <a:lnTo>
                    <a:pt x="408939" y="302387"/>
                  </a:lnTo>
                  <a:close/>
                </a:path>
                <a:path w="408939" h="335279">
                  <a:moveTo>
                    <a:pt x="5080" y="296037"/>
                  </a:moveTo>
                  <a:lnTo>
                    <a:pt x="0" y="296037"/>
                  </a:lnTo>
                  <a:lnTo>
                    <a:pt x="0" y="302259"/>
                  </a:lnTo>
                  <a:lnTo>
                    <a:pt x="5080" y="302259"/>
                  </a:lnTo>
                  <a:lnTo>
                    <a:pt x="5080" y="296037"/>
                  </a:lnTo>
                  <a:close/>
                </a:path>
                <a:path w="408939" h="335279">
                  <a:moveTo>
                    <a:pt x="408939" y="296037"/>
                  </a:moveTo>
                  <a:lnTo>
                    <a:pt x="405130" y="296037"/>
                  </a:lnTo>
                  <a:lnTo>
                    <a:pt x="405130" y="302259"/>
                  </a:lnTo>
                  <a:lnTo>
                    <a:pt x="408939" y="302259"/>
                  </a:lnTo>
                  <a:lnTo>
                    <a:pt x="408939" y="296037"/>
                  </a:lnTo>
                  <a:close/>
                </a:path>
                <a:path w="408939" h="335279">
                  <a:moveTo>
                    <a:pt x="5080" y="289687"/>
                  </a:moveTo>
                  <a:lnTo>
                    <a:pt x="0" y="289687"/>
                  </a:lnTo>
                  <a:lnTo>
                    <a:pt x="0" y="295909"/>
                  </a:lnTo>
                  <a:lnTo>
                    <a:pt x="5080" y="295909"/>
                  </a:lnTo>
                  <a:lnTo>
                    <a:pt x="5080" y="289687"/>
                  </a:lnTo>
                  <a:close/>
                </a:path>
                <a:path w="408939" h="335279">
                  <a:moveTo>
                    <a:pt x="408939" y="289687"/>
                  </a:moveTo>
                  <a:lnTo>
                    <a:pt x="405130" y="289687"/>
                  </a:lnTo>
                  <a:lnTo>
                    <a:pt x="405130" y="295909"/>
                  </a:lnTo>
                  <a:lnTo>
                    <a:pt x="408939" y="295909"/>
                  </a:lnTo>
                  <a:lnTo>
                    <a:pt x="408939" y="289687"/>
                  </a:lnTo>
                  <a:close/>
                </a:path>
                <a:path w="408939" h="335279">
                  <a:moveTo>
                    <a:pt x="5080" y="287146"/>
                  </a:moveTo>
                  <a:lnTo>
                    <a:pt x="0" y="287146"/>
                  </a:lnTo>
                  <a:lnTo>
                    <a:pt x="0" y="289559"/>
                  </a:lnTo>
                  <a:lnTo>
                    <a:pt x="5080" y="289559"/>
                  </a:lnTo>
                  <a:lnTo>
                    <a:pt x="5080" y="287146"/>
                  </a:lnTo>
                  <a:close/>
                </a:path>
                <a:path w="408939" h="335279">
                  <a:moveTo>
                    <a:pt x="408939" y="287146"/>
                  </a:moveTo>
                  <a:lnTo>
                    <a:pt x="405130" y="287146"/>
                  </a:lnTo>
                  <a:lnTo>
                    <a:pt x="405130" y="289559"/>
                  </a:lnTo>
                  <a:lnTo>
                    <a:pt x="408939" y="289559"/>
                  </a:lnTo>
                  <a:lnTo>
                    <a:pt x="408939" y="287146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870710" y="3030220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253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2539" y="67309"/>
                  </a:lnTo>
                  <a:lnTo>
                    <a:pt x="2539" y="60959"/>
                  </a:lnTo>
                  <a:close/>
                </a:path>
                <a:path w="400050" h="327660">
                  <a:moveTo>
                    <a:pt x="400050" y="60959"/>
                  </a:moveTo>
                  <a:lnTo>
                    <a:pt x="396239" y="60959"/>
                  </a:lnTo>
                  <a:lnTo>
                    <a:pt x="396239" y="67309"/>
                  </a:lnTo>
                  <a:lnTo>
                    <a:pt x="400050" y="67309"/>
                  </a:lnTo>
                  <a:lnTo>
                    <a:pt x="400050" y="60959"/>
                  </a:lnTo>
                  <a:close/>
                </a:path>
                <a:path w="400050" h="327660">
                  <a:moveTo>
                    <a:pt x="2539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58419"/>
                  </a:lnTo>
                  <a:close/>
                </a:path>
                <a:path w="400050" h="327660">
                  <a:moveTo>
                    <a:pt x="400050" y="58419"/>
                  </a:moveTo>
                  <a:lnTo>
                    <a:pt x="396239" y="58419"/>
                  </a:lnTo>
                  <a:lnTo>
                    <a:pt x="396239" y="59689"/>
                  </a:lnTo>
                  <a:lnTo>
                    <a:pt x="400050" y="59689"/>
                  </a:lnTo>
                  <a:lnTo>
                    <a:pt x="400050" y="58419"/>
                  </a:lnTo>
                  <a:close/>
                </a:path>
                <a:path w="400050" h="327660">
                  <a:moveTo>
                    <a:pt x="253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539" y="57149"/>
                  </a:lnTo>
                  <a:lnTo>
                    <a:pt x="2539" y="54609"/>
                  </a:lnTo>
                  <a:close/>
                </a:path>
                <a:path w="400050" h="327660">
                  <a:moveTo>
                    <a:pt x="400050" y="54609"/>
                  </a:moveTo>
                  <a:lnTo>
                    <a:pt x="396239" y="54609"/>
                  </a:lnTo>
                  <a:lnTo>
                    <a:pt x="396239" y="57149"/>
                  </a:lnTo>
                  <a:lnTo>
                    <a:pt x="400050" y="57149"/>
                  </a:lnTo>
                  <a:lnTo>
                    <a:pt x="400050" y="54609"/>
                  </a:lnTo>
                  <a:close/>
                </a:path>
                <a:path w="400050" h="327660">
                  <a:moveTo>
                    <a:pt x="2539" y="45719"/>
                  </a:moveTo>
                  <a:lnTo>
                    <a:pt x="0" y="45719"/>
                  </a:lnTo>
                  <a:lnTo>
                    <a:pt x="0" y="53339"/>
                  </a:lnTo>
                  <a:lnTo>
                    <a:pt x="2539" y="53339"/>
                  </a:lnTo>
                  <a:lnTo>
                    <a:pt x="2539" y="45719"/>
                  </a:lnTo>
                  <a:close/>
                </a:path>
                <a:path w="400050" h="327660">
                  <a:moveTo>
                    <a:pt x="400050" y="45719"/>
                  </a:moveTo>
                  <a:lnTo>
                    <a:pt x="396239" y="45719"/>
                  </a:lnTo>
                  <a:lnTo>
                    <a:pt x="396239" y="53339"/>
                  </a:lnTo>
                  <a:lnTo>
                    <a:pt x="400050" y="53339"/>
                  </a:lnTo>
                  <a:lnTo>
                    <a:pt x="400050" y="45719"/>
                  </a:lnTo>
                  <a:close/>
                </a:path>
                <a:path w="400050" h="327660">
                  <a:moveTo>
                    <a:pt x="253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539" y="44449"/>
                  </a:lnTo>
                  <a:lnTo>
                    <a:pt x="2539" y="41909"/>
                  </a:lnTo>
                  <a:close/>
                </a:path>
                <a:path w="400050" h="327660">
                  <a:moveTo>
                    <a:pt x="400050" y="41909"/>
                  </a:moveTo>
                  <a:lnTo>
                    <a:pt x="396239" y="41909"/>
                  </a:lnTo>
                  <a:lnTo>
                    <a:pt x="396239" y="44449"/>
                  </a:lnTo>
                  <a:lnTo>
                    <a:pt x="400050" y="44449"/>
                  </a:lnTo>
                  <a:lnTo>
                    <a:pt x="400050" y="41909"/>
                  </a:lnTo>
                  <a:close/>
                </a:path>
                <a:path w="400050" h="327660">
                  <a:moveTo>
                    <a:pt x="2539" y="33019"/>
                  </a:moveTo>
                  <a:lnTo>
                    <a:pt x="0" y="33019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3019"/>
                  </a:lnTo>
                  <a:close/>
                </a:path>
                <a:path w="400050" h="327660">
                  <a:moveTo>
                    <a:pt x="400050" y="33019"/>
                  </a:moveTo>
                  <a:lnTo>
                    <a:pt x="396239" y="33019"/>
                  </a:lnTo>
                  <a:lnTo>
                    <a:pt x="396239" y="40639"/>
                  </a:lnTo>
                  <a:lnTo>
                    <a:pt x="400050" y="40639"/>
                  </a:lnTo>
                  <a:lnTo>
                    <a:pt x="400050" y="33019"/>
                  </a:lnTo>
                  <a:close/>
                </a:path>
                <a:path w="400050" h="327660">
                  <a:moveTo>
                    <a:pt x="253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9209"/>
                  </a:lnTo>
                  <a:close/>
                </a:path>
                <a:path w="400050" h="327660">
                  <a:moveTo>
                    <a:pt x="400050" y="29209"/>
                  </a:moveTo>
                  <a:lnTo>
                    <a:pt x="396239" y="29209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9209"/>
                  </a:lnTo>
                  <a:close/>
                </a:path>
                <a:path w="400050" h="327660">
                  <a:moveTo>
                    <a:pt x="253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6669"/>
                  </a:lnTo>
                  <a:close/>
                </a:path>
                <a:path w="400050" h="327660">
                  <a:moveTo>
                    <a:pt x="400050" y="26669"/>
                  </a:moveTo>
                  <a:lnTo>
                    <a:pt x="396239" y="26669"/>
                  </a:lnTo>
                  <a:lnTo>
                    <a:pt x="396239" y="27939"/>
                  </a:lnTo>
                  <a:lnTo>
                    <a:pt x="400050" y="27939"/>
                  </a:lnTo>
                  <a:lnTo>
                    <a:pt x="400050" y="26669"/>
                  </a:lnTo>
                  <a:close/>
                </a:path>
                <a:path w="400050" h="327660">
                  <a:moveTo>
                    <a:pt x="253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2859"/>
                  </a:lnTo>
                  <a:close/>
                </a:path>
                <a:path w="400050" h="327660">
                  <a:moveTo>
                    <a:pt x="400050" y="22859"/>
                  </a:moveTo>
                  <a:lnTo>
                    <a:pt x="396239" y="22859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22859"/>
                  </a:lnTo>
                  <a:close/>
                </a:path>
                <a:path w="400050" h="327660">
                  <a:moveTo>
                    <a:pt x="2539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20319"/>
                  </a:lnTo>
                  <a:close/>
                </a:path>
                <a:path w="400050" h="327660">
                  <a:moveTo>
                    <a:pt x="400050" y="20319"/>
                  </a:moveTo>
                  <a:lnTo>
                    <a:pt x="396239" y="20319"/>
                  </a:lnTo>
                  <a:lnTo>
                    <a:pt x="396239" y="21589"/>
                  </a:lnTo>
                  <a:lnTo>
                    <a:pt x="400050" y="21589"/>
                  </a:lnTo>
                  <a:lnTo>
                    <a:pt x="400050" y="20319"/>
                  </a:lnTo>
                  <a:close/>
                </a:path>
                <a:path w="400050" h="327660">
                  <a:moveTo>
                    <a:pt x="253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6509"/>
                  </a:lnTo>
                  <a:close/>
                </a:path>
                <a:path w="400050" h="327660">
                  <a:moveTo>
                    <a:pt x="400050" y="16509"/>
                  </a:moveTo>
                  <a:lnTo>
                    <a:pt x="396239" y="16509"/>
                  </a:lnTo>
                  <a:lnTo>
                    <a:pt x="396239" y="19049"/>
                  </a:lnTo>
                  <a:lnTo>
                    <a:pt x="400050" y="19049"/>
                  </a:lnTo>
                  <a:lnTo>
                    <a:pt x="400050" y="16509"/>
                  </a:lnTo>
                  <a:close/>
                </a:path>
                <a:path w="400050" h="327660">
                  <a:moveTo>
                    <a:pt x="2539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3969"/>
                  </a:lnTo>
                  <a:close/>
                </a:path>
                <a:path w="400050" h="327660">
                  <a:moveTo>
                    <a:pt x="400050" y="13969"/>
                  </a:moveTo>
                  <a:lnTo>
                    <a:pt x="396239" y="13969"/>
                  </a:lnTo>
                  <a:lnTo>
                    <a:pt x="396239" y="15239"/>
                  </a:lnTo>
                  <a:lnTo>
                    <a:pt x="400050" y="15239"/>
                  </a:lnTo>
                  <a:lnTo>
                    <a:pt x="400050" y="13969"/>
                  </a:lnTo>
                  <a:close/>
                </a:path>
                <a:path w="400050" h="327660">
                  <a:moveTo>
                    <a:pt x="253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539" y="12699"/>
                  </a:lnTo>
                  <a:lnTo>
                    <a:pt x="2539" y="10159"/>
                  </a:lnTo>
                  <a:close/>
                </a:path>
                <a:path w="400050" h="327660">
                  <a:moveTo>
                    <a:pt x="400050" y="10159"/>
                  </a:moveTo>
                  <a:lnTo>
                    <a:pt x="396239" y="10159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10159"/>
                  </a:lnTo>
                  <a:close/>
                </a:path>
                <a:path w="400050" h="327660">
                  <a:moveTo>
                    <a:pt x="2539" y="7619"/>
                  </a:moveTo>
                  <a:lnTo>
                    <a:pt x="0" y="7619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7619"/>
                  </a:lnTo>
                  <a:close/>
                </a:path>
                <a:path w="400050" h="327660">
                  <a:moveTo>
                    <a:pt x="400050" y="7619"/>
                  </a:moveTo>
                  <a:lnTo>
                    <a:pt x="396239" y="7619"/>
                  </a:lnTo>
                  <a:lnTo>
                    <a:pt x="396239" y="8889"/>
                  </a:lnTo>
                  <a:lnTo>
                    <a:pt x="400050" y="8889"/>
                  </a:lnTo>
                  <a:lnTo>
                    <a:pt x="400050" y="7619"/>
                  </a:lnTo>
                  <a:close/>
                </a:path>
                <a:path w="400050" h="327660">
                  <a:moveTo>
                    <a:pt x="2539" y="3809"/>
                  </a:moveTo>
                  <a:lnTo>
                    <a:pt x="1269" y="3809"/>
                  </a:lnTo>
                  <a:lnTo>
                    <a:pt x="1269" y="6349"/>
                  </a:lnTo>
                  <a:lnTo>
                    <a:pt x="2539" y="6349"/>
                  </a:lnTo>
                  <a:lnTo>
                    <a:pt x="2539" y="3809"/>
                  </a:lnTo>
                  <a:close/>
                </a:path>
                <a:path w="400050" h="327660">
                  <a:moveTo>
                    <a:pt x="400050" y="3809"/>
                  </a:moveTo>
                  <a:lnTo>
                    <a:pt x="396239" y="3809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3809"/>
                  </a:lnTo>
                  <a:close/>
                </a:path>
                <a:path w="400050" h="327660">
                  <a:moveTo>
                    <a:pt x="3809" y="2539"/>
                  </a:moveTo>
                  <a:lnTo>
                    <a:pt x="2539" y="2539"/>
                  </a:lnTo>
                  <a:lnTo>
                    <a:pt x="2539" y="3809"/>
                  </a:lnTo>
                  <a:lnTo>
                    <a:pt x="3809" y="3809"/>
                  </a:lnTo>
                  <a:lnTo>
                    <a:pt x="3809" y="2539"/>
                  </a:lnTo>
                  <a:close/>
                </a:path>
                <a:path w="400050" h="327660">
                  <a:moveTo>
                    <a:pt x="398779" y="2539"/>
                  </a:moveTo>
                  <a:lnTo>
                    <a:pt x="397509" y="2539"/>
                  </a:lnTo>
                  <a:lnTo>
                    <a:pt x="397509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00050" h="32766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96239" y="2539"/>
                  </a:lnTo>
                  <a:lnTo>
                    <a:pt x="39623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400050" h="327660">
                  <a:moveTo>
                    <a:pt x="396239" y="0"/>
                  </a:moveTo>
                  <a:lnTo>
                    <a:pt x="394969" y="0"/>
                  </a:lnTo>
                  <a:lnTo>
                    <a:pt x="39496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0050" h="327660">
                  <a:moveTo>
                    <a:pt x="2539" y="67310"/>
                  </a:moveTo>
                  <a:lnTo>
                    <a:pt x="0" y="67310"/>
                  </a:lnTo>
                  <a:lnTo>
                    <a:pt x="0" y="115569"/>
                  </a:lnTo>
                  <a:lnTo>
                    <a:pt x="2539" y="115569"/>
                  </a:lnTo>
                  <a:lnTo>
                    <a:pt x="2539" y="67310"/>
                  </a:lnTo>
                  <a:close/>
                </a:path>
                <a:path w="400050" h="327660">
                  <a:moveTo>
                    <a:pt x="400050" y="67310"/>
                  </a:moveTo>
                  <a:lnTo>
                    <a:pt x="396239" y="67310"/>
                  </a:lnTo>
                  <a:lnTo>
                    <a:pt x="396239" y="115569"/>
                  </a:lnTo>
                  <a:lnTo>
                    <a:pt x="400050" y="115569"/>
                  </a:lnTo>
                  <a:lnTo>
                    <a:pt x="400050" y="67310"/>
                  </a:lnTo>
                  <a:close/>
                </a:path>
                <a:path w="400050" h="327660">
                  <a:moveTo>
                    <a:pt x="2539" y="115570"/>
                  </a:moveTo>
                  <a:lnTo>
                    <a:pt x="0" y="115570"/>
                  </a:lnTo>
                  <a:lnTo>
                    <a:pt x="0" y="137159"/>
                  </a:lnTo>
                  <a:lnTo>
                    <a:pt x="2539" y="137159"/>
                  </a:lnTo>
                  <a:lnTo>
                    <a:pt x="2539" y="115570"/>
                  </a:lnTo>
                  <a:close/>
                </a:path>
                <a:path w="400050" h="327660">
                  <a:moveTo>
                    <a:pt x="400050" y="115570"/>
                  </a:moveTo>
                  <a:lnTo>
                    <a:pt x="396239" y="115570"/>
                  </a:lnTo>
                  <a:lnTo>
                    <a:pt x="396239" y="137159"/>
                  </a:lnTo>
                  <a:lnTo>
                    <a:pt x="400050" y="137159"/>
                  </a:lnTo>
                  <a:lnTo>
                    <a:pt x="400050" y="115570"/>
                  </a:lnTo>
                  <a:close/>
                </a:path>
                <a:path w="400050" h="327660">
                  <a:moveTo>
                    <a:pt x="2539" y="137160"/>
                  </a:moveTo>
                  <a:lnTo>
                    <a:pt x="0" y="137160"/>
                  </a:lnTo>
                  <a:lnTo>
                    <a:pt x="0" y="219709"/>
                  </a:lnTo>
                  <a:lnTo>
                    <a:pt x="2539" y="219709"/>
                  </a:lnTo>
                  <a:lnTo>
                    <a:pt x="2539" y="137160"/>
                  </a:lnTo>
                  <a:close/>
                </a:path>
                <a:path w="400050" h="327660">
                  <a:moveTo>
                    <a:pt x="400050" y="137160"/>
                  </a:moveTo>
                  <a:lnTo>
                    <a:pt x="396239" y="137160"/>
                  </a:lnTo>
                  <a:lnTo>
                    <a:pt x="396239" y="219709"/>
                  </a:lnTo>
                  <a:lnTo>
                    <a:pt x="400050" y="219709"/>
                  </a:lnTo>
                  <a:lnTo>
                    <a:pt x="400050" y="137160"/>
                  </a:lnTo>
                  <a:close/>
                </a:path>
                <a:path w="400050" h="327660">
                  <a:moveTo>
                    <a:pt x="2539" y="219710"/>
                  </a:moveTo>
                  <a:lnTo>
                    <a:pt x="0" y="219710"/>
                  </a:lnTo>
                  <a:lnTo>
                    <a:pt x="0" y="238759"/>
                  </a:lnTo>
                  <a:lnTo>
                    <a:pt x="2539" y="238759"/>
                  </a:lnTo>
                  <a:lnTo>
                    <a:pt x="2539" y="219710"/>
                  </a:lnTo>
                  <a:close/>
                </a:path>
                <a:path w="400050" h="327660">
                  <a:moveTo>
                    <a:pt x="400050" y="219710"/>
                  </a:moveTo>
                  <a:lnTo>
                    <a:pt x="396239" y="219710"/>
                  </a:lnTo>
                  <a:lnTo>
                    <a:pt x="396239" y="238759"/>
                  </a:lnTo>
                  <a:lnTo>
                    <a:pt x="400050" y="238759"/>
                  </a:lnTo>
                  <a:lnTo>
                    <a:pt x="400050" y="219710"/>
                  </a:lnTo>
                  <a:close/>
                </a:path>
                <a:path w="400050" h="327660">
                  <a:moveTo>
                    <a:pt x="2539" y="238760"/>
                  </a:moveTo>
                  <a:lnTo>
                    <a:pt x="0" y="238760"/>
                  </a:lnTo>
                  <a:lnTo>
                    <a:pt x="0" y="251459"/>
                  </a:lnTo>
                  <a:lnTo>
                    <a:pt x="2539" y="251459"/>
                  </a:lnTo>
                  <a:lnTo>
                    <a:pt x="2539" y="238760"/>
                  </a:lnTo>
                  <a:close/>
                </a:path>
                <a:path w="400050" h="327660">
                  <a:moveTo>
                    <a:pt x="400050" y="238760"/>
                  </a:moveTo>
                  <a:lnTo>
                    <a:pt x="396239" y="238760"/>
                  </a:lnTo>
                  <a:lnTo>
                    <a:pt x="396239" y="251459"/>
                  </a:lnTo>
                  <a:lnTo>
                    <a:pt x="400050" y="251459"/>
                  </a:lnTo>
                  <a:lnTo>
                    <a:pt x="400050" y="238760"/>
                  </a:lnTo>
                  <a:close/>
                </a:path>
                <a:path w="400050" h="327660">
                  <a:moveTo>
                    <a:pt x="2539" y="251460"/>
                  </a:moveTo>
                  <a:lnTo>
                    <a:pt x="0" y="251460"/>
                  </a:lnTo>
                  <a:lnTo>
                    <a:pt x="0" y="283209"/>
                  </a:lnTo>
                  <a:lnTo>
                    <a:pt x="2539" y="283209"/>
                  </a:lnTo>
                  <a:lnTo>
                    <a:pt x="2539" y="251460"/>
                  </a:lnTo>
                  <a:close/>
                </a:path>
                <a:path w="400050" h="327660">
                  <a:moveTo>
                    <a:pt x="400050" y="251460"/>
                  </a:moveTo>
                  <a:lnTo>
                    <a:pt x="396239" y="251460"/>
                  </a:lnTo>
                  <a:lnTo>
                    <a:pt x="396239" y="283209"/>
                  </a:lnTo>
                  <a:lnTo>
                    <a:pt x="400050" y="283209"/>
                  </a:lnTo>
                  <a:lnTo>
                    <a:pt x="400050" y="251460"/>
                  </a:lnTo>
                  <a:close/>
                </a:path>
                <a:path w="400050" h="327660">
                  <a:moveTo>
                    <a:pt x="397509" y="326516"/>
                  </a:moveTo>
                  <a:lnTo>
                    <a:pt x="3809" y="326516"/>
                  </a:lnTo>
                  <a:lnTo>
                    <a:pt x="3809" y="327659"/>
                  </a:lnTo>
                  <a:lnTo>
                    <a:pt x="397509" y="327659"/>
                  </a:lnTo>
                  <a:lnTo>
                    <a:pt x="397509" y="326516"/>
                  </a:lnTo>
                  <a:close/>
                </a:path>
                <a:path w="400050" h="327660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516"/>
                  </a:lnTo>
                  <a:lnTo>
                    <a:pt x="3809" y="326516"/>
                  </a:lnTo>
                  <a:lnTo>
                    <a:pt x="398779" y="326389"/>
                  </a:lnTo>
                  <a:lnTo>
                    <a:pt x="398779" y="325119"/>
                  </a:lnTo>
                  <a:close/>
                </a:path>
                <a:path w="400050" h="327660">
                  <a:moveTo>
                    <a:pt x="398779" y="326389"/>
                  </a:moveTo>
                  <a:lnTo>
                    <a:pt x="397509" y="326389"/>
                  </a:lnTo>
                  <a:lnTo>
                    <a:pt x="398779" y="326516"/>
                  </a:lnTo>
                  <a:close/>
                </a:path>
                <a:path w="400050" h="327660">
                  <a:moveTo>
                    <a:pt x="400050" y="323976"/>
                  </a:moveTo>
                  <a:lnTo>
                    <a:pt x="1269" y="323976"/>
                  </a:lnTo>
                  <a:lnTo>
                    <a:pt x="1269" y="325119"/>
                  </a:lnTo>
                  <a:lnTo>
                    <a:pt x="400050" y="325119"/>
                  </a:lnTo>
                  <a:lnTo>
                    <a:pt x="400050" y="323976"/>
                  </a:lnTo>
                  <a:close/>
                </a:path>
                <a:path w="400050" h="327660">
                  <a:moveTo>
                    <a:pt x="2539" y="320166"/>
                  </a:moveTo>
                  <a:lnTo>
                    <a:pt x="0" y="320166"/>
                  </a:lnTo>
                  <a:lnTo>
                    <a:pt x="0" y="323976"/>
                  </a:lnTo>
                  <a:lnTo>
                    <a:pt x="1269" y="323976"/>
                  </a:lnTo>
                  <a:lnTo>
                    <a:pt x="2539" y="323850"/>
                  </a:lnTo>
                  <a:lnTo>
                    <a:pt x="2539" y="320166"/>
                  </a:lnTo>
                  <a:close/>
                </a:path>
                <a:path w="400050" h="327660">
                  <a:moveTo>
                    <a:pt x="400050" y="320166"/>
                  </a:moveTo>
                  <a:lnTo>
                    <a:pt x="396239" y="320166"/>
                  </a:lnTo>
                  <a:lnTo>
                    <a:pt x="396239" y="323850"/>
                  </a:lnTo>
                  <a:lnTo>
                    <a:pt x="400050" y="323850"/>
                  </a:lnTo>
                  <a:lnTo>
                    <a:pt x="400050" y="320166"/>
                  </a:lnTo>
                  <a:close/>
                </a:path>
                <a:path w="400050" h="327660">
                  <a:moveTo>
                    <a:pt x="2539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2539" y="320039"/>
                  </a:lnTo>
                  <a:lnTo>
                    <a:pt x="2539" y="317626"/>
                  </a:lnTo>
                  <a:close/>
                </a:path>
                <a:path w="400050" h="327660">
                  <a:moveTo>
                    <a:pt x="400050" y="317626"/>
                  </a:moveTo>
                  <a:lnTo>
                    <a:pt x="396239" y="317626"/>
                  </a:lnTo>
                  <a:lnTo>
                    <a:pt x="396239" y="320039"/>
                  </a:lnTo>
                  <a:lnTo>
                    <a:pt x="400050" y="320039"/>
                  </a:lnTo>
                  <a:lnTo>
                    <a:pt x="400050" y="317626"/>
                  </a:lnTo>
                  <a:close/>
                </a:path>
                <a:path w="400050" h="327660">
                  <a:moveTo>
                    <a:pt x="2539" y="313816"/>
                  </a:moveTo>
                  <a:lnTo>
                    <a:pt x="0" y="313816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3816"/>
                  </a:lnTo>
                  <a:close/>
                </a:path>
                <a:path w="400050" h="327660">
                  <a:moveTo>
                    <a:pt x="400050" y="313816"/>
                  </a:moveTo>
                  <a:lnTo>
                    <a:pt x="396239" y="313816"/>
                  </a:lnTo>
                  <a:lnTo>
                    <a:pt x="396239" y="317499"/>
                  </a:lnTo>
                  <a:lnTo>
                    <a:pt x="400050" y="317499"/>
                  </a:lnTo>
                  <a:lnTo>
                    <a:pt x="400050" y="313816"/>
                  </a:lnTo>
                  <a:close/>
                </a:path>
                <a:path w="400050" h="327660">
                  <a:moveTo>
                    <a:pt x="2539" y="311276"/>
                  </a:moveTo>
                  <a:lnTo>
                    <a:pt x="0" y="311276"/>
                  </a:lnTo>
                  <a:lnTo>
                    <a:pt x="0" y="313689"/>
                  </a:lnTo>
                  <a:lnTo>
                    <a:pt x="2539" y="313689"/>
                  </a:lnTo>
                  <a:lnTo>
                    <a:pt x="2539" y="311276"/>
                  </a:lnTo>
                  <a:close/>
                </a:path>
                <a:path w="400050" h="327660">
                  <a:moveTo>
                    <a:pt x="400050" y="311276"/>
                  </a:moveTo>
                  <a:lnTo>
                    <a:pt x="396239" y="311276"/>
                  </a:lnTo>
                  <a:lnTo>
                    <a:pt x="396239" y="313689"/>
                  </a:lnTo>
                  <a:lnTo>
                    <a:pt x="400050" y="313689"/>
                  </a:lnTo>
                  <a:lnTo>
                    <a:pt x="400050" y="311276"/>
                  </a:lnTo>
                  <a:close/>
                </a:path>
                <a:path w="400050" h="327660">
                  <a:moveTo>
                    <a:pt x="2539" y="307466"/>
                  </a:moveTo>
                  <a:lnTo>
                    <a:pt x="0" y="307466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7466"/>
                  </a:lnTo>
                  <a:close/>
                </a:path>
                <a:path w="400050" h="327660">
                  <a:moveTo>
                    <a:pt x="400050" y="307466"/>
                  </a:moveTo>
                  <a:lnTo>
                    <a:pt x="396239" y="307466"/>
                  </a:lnTo>
                  <a:lnTo>
                    <a:pt x="396239" y="311149"/>
                  </a:lnTo>
                  <a:lnTo>
                    <a:pt x="400050" y="311149"/>
                  </a:lnTo>
                  <a:lnTo>
                    <a:pt x="400050" y="307466"/>
                  </a:lnTo>
                  <a:close/>
                </a:path>
                <a:path w="400050" h="327660">
                  <a:moveTo>
                    <a:pt x="2539" y="304926"/>
                  </a:moveTo>
                  <a:lnTo>
                    <a:pt x="0" y="304926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4926"/>
                  </a:lnTo>
                  <a:close/>
                </a:path>
                <a:path w="400050" h="327660">
                  <a:moveTo>
                    <a:pt x="400050" y="304926"/>
                  </a:moveTo>
                  <a:lnTo>
                    <a:pt x="396239" y="304926"/>
                  </a:lnTo>
                  <a:lnTo>
                    <a:pt x="396239" y="307339"/>
                  </a:lnTo>
                  <a:lnTo>
                    <a:pt x="400050" y="307339"/>
                  </a:lnTo>
                  <a:lnTo>
                    <a:pt x="400050" y="304926"/>
                  </a:lnTo>
                  <a:close/>
                </a:path>
                <a:path w="400050" h="327660">
                  <a:moveTo>
                    <a:pt x="2539" y="301116"/>
                  </a:moveTo>
                  <a:lnTo>
                    <a:pt x="0" y="301116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301116"/>
                  </a:lnTo>
                  <a:close/>
                </a:path>
                <a:path w="400050" h="327660">
                  <a:moveTo>
                    <a:pt x="400050" y="301116"/>
                  </a:moveTo>
                  <a:lnTo>
                    <a:pt x="396239" y="301116"/>
                  </a:lnTo>
                  <a:lnTo>
                    <a:pt x="396239" y="304799"/>
                  </a:lnTo>
                  <a:lnTo>
                    <a:pt x="400050" y="304799"/>
                  </a:lnTo>
                  <a:lnTo>
                    <a:pt x="400050" y="301116"/>
                  </a:lnTo>
                  <a:close/>
                </a:path>
                <a:path w="400050" h="327660">
                  <a:moveTo>
                    <a:pt x="2539" y="298576"/>
                  </a:moveTo>
                  <a:lnTo>
                    <a:pt x="0" y="298576"/>
                  </a:lnTo>
                  <a:lnTo>
                    <a:pt x="0" y="300989"/>
                  </a:lnTo>
                  <a:lnTo>
                    <a:pt x="2539" y="300989"/>
                  </a:lnTo>
                  <a:lnTo>
                    <a:pt x="2539" y="298576"/>
                  </a:lnTo>
                  <a:close/>
                </a:path>
                <a:path w="400050" h="327660">
                  <a:moveTo>
                    <a:pt x="400050" y="298576"/>
                  </a:moveTo>
                  <a:lnTo>
                    <a:pt x="396239" y="298576"/>
                  </a:lnTo>
                  <a:lnTo>
                    <a:pt x="396239" y="300989"/>
                  </a:lnTo>
                  <a:lnTo>
                    <a:pt x="400050" y="300989"/>
                  </a:lnTo>
                  <a:lnTo>
                    <a:pt x="400050" y="298576"/>
                  </a:lnTo>
                  <a:close/>
                </a:path>
                <a:path w="400050" h="327660">
                  <a:moveTo>
                    <a:pt x="2539" y="292226"/>
                  </a:moveTo>
                  <a:lnTo>
                    <a:pt x="0" y="292226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2226"/>
                  </a:lnTo>
                  <a:close/>
                </a:path>
                <a:path w="400050" h="327660">
                  <a:moveTo>
                    <a:pt x="400050" y="292226"/>
                  </a:moveTo>
                  <a:lnTo>
                    <a:pt x="396239" y="292226"/>
                  </a:lnTo>
                  <a:lnTo>
                    <a:pt x="396239" y="298449"/>
                  </a:lnTo>
                  <a:lnTo>
                    <a:pt x="400050" y="298449"/>
                  </a:lnTo>
                  <a:lnTo>
                    <a:pt x="400050" y="292226"/>
                  </a:lnTo>
                  <a:close/>
                </a:path>
                <a:path w="400050" h="327660">
                  <a:moveTo>
                    <a:pt x="2539" y="285876"/>
                  </a:moveTo>
                  <a:lnTo>
                    <a:pt x="0" y="285876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85876"/>
                  </a:lnTo>
                  <a:close/>
                </a:path>
                <a:path w="400050" h="327660">
                  <a:moveTo>
                    <a:pt x="400050" y="285876"/>
                  </a:moveTo>
                  <a:lnTo>
                    <a:pt x="396239" y="285876"/>
                  </a:lnTo>
                  <a:lnTo>
                    <a:pt x="396239" y="292099"/>
                  </a:lnTo>
                  <a:lnTo>
                    <a:pt x="400050" y="292099"/>
                  </a:lnTo>
                  <a:lnTo>
                    <a:pt x="400050" y="285876"/>
                  </a:lnTo>
                  <a:close/>
                </a:path>
                <a:path w="400050" h="327660">
                  <a:moveTo>
                    <a:pt x="2539" y="283336"/>
                  </a:moveTo>
                  <a:lnTo>
                    <a:pt x="0" y="283336"/>
                  </a:lnTo>
                  <a:lnTo>
                    <a:pt x="0" y="285749"/>
                  </a:lnTo>
                  <a:lnTo>
                    <a:pt x="2539" y="285749"/>
                  </a:lnTo>
                  <a:lnTo>
                    <a:pt x="2539" y="283336"/>
                  </a:lnTo>
                  <a:close/>
                </a:path>
                <a:path w="400050" h="327660">
                  <a:moveTo>
                    <a:pt x="400050" y="283336"/>
                  </a:moveTo>
                  <a:lnTo>
                    <a:pt x="396239" y="283336"/>
                  </a:lnTo>
                  <a:lnTo>
                    <a:pt x="396239" y="285749"/>
                  </a:lnTo>
                  <a:lnTo>
                    <a:pt x="400050" y="285749"/>
                  </a:lnTo>
                  <a:lnTo>
                    <a:pt x="400050" y="283336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873250" y="3034029"/>
              <a:ext cx="393700" cy="320040"/>
            </a:xfrm>
            <a:custGeom>
              <a:avLst/>
              <a:gdLst/>
              <a:ahLst/>
              <a:cxnLst/>
              <a:rect l="l" t="t" r="r" b="b"/>
              <a:pathLst>
                <a:path w="393700" h="320039">
                  <a:moveTo>
                    <a:pt x="3810" y="313817"/>
                  </a:moveTo>
                  <a:lnTo>
                    <a:pt x="0" y="313817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817"/>
                  </a:lnTo>
                  <a:close/>
                </a:path>
                <a:path w="393700" h="320039">
                  <a:moveTo>
                    <a:pt x="3810" y="310007"/>
                  </a:moveTo>
                  <a:lnTo>
                    <a:pt x="0" y="310007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10007"/>
                  </a:lnTo>
                  <a:close/>
                </a:path>
                <a:path w="393700" h="320039">
                  <a:moveTo>
                    <a:pt x="3810" y="307467"/>
                  </a:moveTo>
                  <a:lnTo>
                    <a:pt x="0" y="307467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7467"/>
                  </a:lnTo>
                  <a:close/>
                </a:path>
                <a:path w="393700" h="320039">
                  <a:moveTo>
                    <a:pt x="3810" y="303657"/>
                  </a:moveTo>
                  <a:lnTo>
                    <a:pt x="0" y="303657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3657"/>
                  </a:lnTo>
                  <a:close/>
                </a:path>
                <a:path w="393700" h="320039">
                  <a:moveTo>
                    <a:pt x="3810" y="301117"/>
                  </a:moveTo>
                  <a:lnTo>
                    <a:pt x="0" y="301117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1117"/>
                  </a:lnTo>
                  <a:close/>
                </a:path>
                <a:path w="393700" h="320039">
                  <a:moveTo>
                    <a:pt x="3810" y="297307"/>
                  </a:moveTo>
                  <a:lnTo>
                    <a:pt x="0" y="297307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297307"/>
                  </a:lnTo>
                  <a:close/>
                </a:path>
                <a:path w="393700" h="320039">
                  <a:moveTo>
                    <a:pt x="3810" y="294767"/>
                  </a:moveTo>
                  <a:lnTo>
                    <a:pt x="0" y="294767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767"/>
                  </a:lnTo>
                  <a:close/>
                </a:path>
                <a:path w="393700" h="320039">
                  <a:moveTo>
                    <a:pt x="3810" y="288417"/>
                  </a:moveTo>
                  <a:lnTo>
                    <a:pt x="0" y="288417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88417"/>
                  </a:lnTo>
                  <a:close/>
                </a:path>
                <a:path w="393700" h="320039">
                  <a:moveTo>
                    <a:pt x="3810" y="282067"/>
                  </a:moveTo>
                  <a:lnTo>
                    <a:pt x="0" y="282067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2067"/>
                  </a:lnTo>
                  <a:close/>
                </a:path>
                <a:path w="393700" h="320039">
                  <a:moveTo>
                    <a:pt x="3810" y="279527"/>
                  </a:moveTo>
                  <a:lnTo>
                    <a:pt x="0" y="279527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9527"/>
                  </a:lnTo>
                  <a:close/>
                </a:path>
                <a:path w="393700" h="320039">
                  <a:moveTo>
                    <a:pt x="3810" y="63512"/>
                  </a:moveTo>
                  <a:lnTo>
                    <a:pt x="0" y="63512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63512"/>
                  </a:lnTo>
                  <a:close/>
                </a:path>
                <a:path w="393700" h="320039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393700" h="320039">
                  <a:moveTo>
                    <a:pt x="3810" y="54610"/>
                  </a:moveTo>
                  <a:lnTo>
                    <a:pt x="0" y="5461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4610"/>
                  </a:lnTo>
                  <a:close/>
                </a:path>
                <a:path w="393700" h="320039">
                  <a:moveTo>
                    <a:pt x="3810" y="50800"/>
                  </a:moveTo>
                  <a:lnTo>
                    <a:pt x="0" y="5080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50800"/>
                  </a:lnTo>
                  <a:close/>
                </a:path>
                <a:path w="393700" h="320039">
                  <a:moveTo>
                    <a:pt x="3810" y="41910"/>
                  </a:moveTo>
                  <a:lnTo>
                    <a:pt x="0" y="4191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1910"/>
                  </a:lnTo>
                  <a:close/>
                </a:path>
                <a:path w="393700" h="320039">
                  <a:moveTo>
                    <a:pt x="3810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8100"/>
                  </a:lnTo>
                  <a:close/>
                </a:path>
                <a:path w="393700" h="320039">
                  <a:moveTo>
                    <a:pt x="3810" y="29210"/>
                  </a:moveTo>
                  <a:lnTo>
                    <a:pt x="0" y="2921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29210"/>
                  </a:lnTo>
                  <a:close/>
                </a:path>
                <a:path w="393700" h="320039">
                  <a:moveTo>
                    <a:pt x="381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5400"/>
                  </a:lnTo>
                  <a:close/>
                </a:path>
                <a:path w="393700" h="320039">
                  <a:moveTo>
                    <a:pt x="381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2860"/>
                  </a:lnTo>
                  <a:close/>
                </a:path>
                <a:path w="393700" h="320039">
                  <a:moveTo>
                    <a:pt x="381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9050"/>
                  </a:lnTo>
                  <a:close/>
                </a:path>
                <a:path w="393700" h="320039">
                  <a:moveTo>
                    <a:pt x="381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393700" h="320039">
                  <a:moveTo>
                    <a:pt x="381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2700"/>
                  </a:lnTo>
                  <a:close/>
                </a:path>
                <a:path w="393700" h="320039">
                  <a:moveTo>
                    <a:pt x="3810" y="10160"/>
                  </a:moveTo>
                  <a:lnTo>
                    <a:pt x="0" y="1016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10160"/>
                  </a:lnTo>
                  <a:close/>
                </a:path>
                <a:path w="393700" h="320039">
                  <a:moveTo>
                    <a:pt x="3810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6350"/>
                  </a:lnTo>
                  <a:close/>
                </a:path>
                <a:path w="393700" h="32003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93700" h="320039">
                  <a:moveTo>
                    <a:pt x="393700" y="316357"/>
                  </a:moveTo>
                  <a:lnTo>
                    <a:pt x="0" y="316357"/>
                  </a:lnTo>
                  <a:lnTo>
                    <a:pt x="0" y="320040"/>
                  </a:lnTo>
                  <a:lnTo>
                    <a:pt x="393700" y="320040"/>
                  </a:lnTo>
                  <a:lnTo>
                    <a:pt x="393700" y="316357"/>
                  </a:lnTo>
                  <a:close/>
                </a:path>
                <a:path w="393700" h="320039">
                  <a:moveTo>
                    <a:pt x="393700" y="313817"/>
                  </a:moveTo>
                  <a:lnTo>
                    <a:pt x="389890" y="313817"/>
                  </a:lnTo>
                  <a:lnTo>
                    <a:pt x="389890" y="316230"/>
                  </a:lnTo>
                  <a:lnTo>
                    <a:pt x="393700" y="316230"/>
                  </a:lnTo>
                  <a:lnTo>
                    <a:pt x="393700" y="313817"/>
                  </a:lnTo>
                  <a:close/>
                </a:path>
                <a:path w="393700" h="320039">
                  <a:moveTo>
                    <a:pt x="393700" y="310007"/>
                  </a:moveTo>
                  <a:lnTo>
                    <a:pt x="389890" y="310007"/>
                  </a:lnTo>
                  <a:lnTo>
                    <a:pt x="389890" y="313690"/>
                  </a:lnTo>
                  <a:lnTo>
                    <a:pt x="393700" y="313690"/>
                  </a:lnTo>
                  <a:lnTo>
                    <a:pt x="393700" y="310007"/>
                  </a:lnTo>
                  <a:close/>
                </a:path>
                <a:path w="393700" h="320039">
                  <a:moveTo>
                    <a:pt x="393700" y="307467"/>
                  </a:moveTo>
                  <a:lnTo>
                    <a:pt x="389890" y="307467"/>
                  </a:lnTo>
                  <a:lnTo>
                    <a:pt x="389890" y="309880"/>
                  </a:lnTo>
                  <a:lnTo>
                    <a:pt x="393700" y="309880"/>
                  </a:lnTo>
                  <a:lnTo>
                    <a:pt x="393700" y="307467"/>
                  </a:lnTo>
                  <a:close/>
                </a:path>
                <a:path w="393700" h="320039">
                  <a:moveTo>
                    <a:pt x="393700" y="303657"/>
                  </a:moveTo>
                  <a:lnTo>
                    <a:pt x="389890" y="303657"/>
                  </a:lnTo>
                  <a:lnTo>
                    <a:pt x="389890" y="307340"/>
                  </a:lnTo>
                  <a:lnTo>
                    <a:pt x="393700" y="307340"/>
                  </a:lnTo>
                  <a:lnTo>
                    <a:pt x="393700" y="303657"/>
                  </a:lnTo>
                  <a:close/>
                </a:path>
                <a:path w="393700" h="320039">
                  <a:moveTo>
                    <a:pt x="393700" y="301117"/>
                  </a:moveTo>
                  <a:lnTo>
                    <a:pt x="389890" y="301117"/>
                  </a:lnTo>
                  <a:lnTo>
                    <a:pt x="389890" y="303530"/>
                  </a:lnTo>
                  <a:lnTo>
                    <a:pt x="393700" y="303530"/>
                  </a:lnTo>
                  <a:lnTo>
                    <a:pt x="393700" y="301117"/>
                  </a:lnTo>
                  <a:close/>
                </a:path>
                <a:path w="393700" h="320039">
                  <a:moveTo>
                    <a:pt x="393700" y="297307"/>
                  </a:moveTo>
                  <a:lnTo>
                    <a:pt x="389890" y="297307"/>
                  </a:lnTo>
                  <a:lnTo>
                    <a:pt x="389890" y="300990"/>
                  </a:lnTo>
                  <a:lnTo>
                    <a:pt x="393700" y="300990"/>
                  </a:lnTo>
                  <a:lnTo>
                    <a:pt x="393700" y="297307"/>
                  </a:lnTo>
                  <a:close/>
                </a:path>
                <a:path w="393700" h="320039">
                  <a:moveTo>
                    <a:pt x="393700" y="294767"/>
                  </a:moveTo>
                  <a:lnTo>
                    <a:pt x="389890" y="294767"/>
                  </a:lnTo>
                  <a:lnTo>
                    <a:pt x="389890" y="297180"/>
                  </a:lnTo>
                  <a:lnTo>
                    <a:pt x="393700" y="297180"/>
                  </a:lnTo>
                  <a:lnTo>
                    <a:pt x="393700" y="294767"/>
                  </a:lnTo>
                  <a:close/>
                </a:path>
                <a:path w="393700" h="320039">
                  <a:moveTo>
                    <a:pt x="393700" y="288417"/>
                  </a:moveTo>
                  <a:lnTo>
                    <a:pt x="389890" y="288417"/>
                  </a:lnTo>
                  <a:lnTo>
                    <a:pt x="389890" y="294640"/>
                  </a:lnTo>
                  <a:lnTo>
                    <a:pt x="393700" y="294640"/>
                  </a:lnTo>
                  <a:lnTo>
                    <a:pt x="393700" y="288417"/>
                  </a:lnTo>
                  <a:close/>
                </a:path>
                <a:path w="393700" h="320039">
                  <a:moveTo>
                    <a:pt x="393700" y="282067"/>
                  </a:moveTo>
                  <a:lnTo>
                    <a:pt x="389890" y="282067"/>
                  </a:lnTo>
                  <a:lnTo>
                    <a:pt x="389890" y="288290"/>
                  </a:lnTo>
                  <a:lnTo>
                    <a:pt x="393700" y="288290"/>
                  </a:lnTo>
                  <a:lnTo>
                    <a:pt x="393700" y="282067"/>
                  </a:lnTo>
                  <a:close/>
                </a:path>
                <a:path w="393700" h="320039">
                  <a:moveTo>
                    <a:pt x="393700" y="279527"/>
                  </a:moveTo>
                  <a:lnTo>
                    <a:pt x="389890" y="279527"/>
                  </a:lnTo>
                  <a:lnTo>
                    <a:pt x="389890" y="281940"/>
                  </a:lnTo>
                  <a:lnTo>
                    <a:pt x="393700" y="281940"/>
                  </a:lnTo>
                  <a:lnTo>
                    <a:pt x="393700" y="279527"/>
                  </a:lnTo>
                  <a:close/>
                </a:path>
                <a:path w="393700" h="320039">
                  <a:moveTo>
                    <a:pt x="393700" y="63512"/>
                  </a:moveTo>
                  <a:lnTo>
                    <a:pt x="389890" y="63512"/>
                  </a:lnTo>
                  <a:lnTo>
                    <a:pt x="389890" y="279400"/>
                  </a:lnTo>
                  <a:lnTo>
                    <a:pt x="393700" y="279400"/>
                  </a:lnTo>
                  <a:lnTo>
                    <a:pt x="393700" y="63512"/>
                  </a:lnTo>
                  <a:close/>
                </a:path>
                <a:path w="393700" h="320039">
                  <a:moveTo>
                    <a:pt x="393700" y="57150"/>
                  </a:moveTo>
                  <a:lnTo>
                    <a:pt x="389890" y="57150"/>
                  </a:lnTo>
                  <a:lnTo>
                    <a:pt x="389890" y="63500"/>
                  </a:lnTo>
                  <a:lnTo>
                    <a:pt x="393700" y="63500"/>
                  </a:lnTo>
                  <a:lnTo>
                    <a:pt x="393700" y="57150"/>
                  </a:lnTo>
                  <a:close/>
                </a:path>
                <a:path w="393700" h="320039">
                  <a:moveTo>
                    <a:pt x="393700" y="54610"/>
                  </a:moveTo>
                  <a:lnTo>
                    <a:pt x="389890" y="54610"/>
                  </a:lnTo>
                  <a:lnTo>
                    <a:pt x="389890" y="55880"/>
                  </a:lnTo>
                  <a:lnTo>
                    <a:pt x="393700" y="55880"/>
                  </a:lnTo>
                  <a:lnTo>
                    <a:pt x="393700" y="54610"/>
                  </a:lnTo>
                  <a:close/>
                </a:path>
                <a:path w="393700" h="320039">
                  <a:moveTo>
                    <a:pt x="393700" y="50800"/>
                  </a:moveTo>
                  <a:lnTo>
                    <a:pt x="389890" y="50800"/>
                  </a:lnTo>
                  <a:lnTo>
                    <a:pt x="389890" y="53340"/>
                  </a:lnTo>
                  <a:lnTo>
                    <a:pt x="393700" y="53340"/>
                  </a:lnTo>
                  <a:lnTo>
                    <a:pt x="393700" y="50800"/>
                  </a:lnTo>
                  <a:close/>
                </a:path>
                <a:path w="393700" h="320039">
                  <a:moveTo>
                    <a:pt x="393700" y="41910"/>
                  </a:moveTo>
                  <a:lnTo>
                    <a:pt x="389890" y="41910"/>
                  </a:lnTo>
                  <a:lnTo>
                    <a:pt x="389890" y="49530"/>
                  </a:lnTo>
                  <a:lnTo>
                    <a:pt x="393700" y="49530"/>
                  </a:lnTo>
                  <a:lnTo>
                    <a:pt x="393700" y="41910"/>
                  </a:lnTo>
                  <a:close/>
                </a:path>
                <a:path w="393700" h="320039">
                  <a:moveTo>
                    <a:pt x="393700" y="38100"/>
                  </a:moveTo>
                  <a:lnTo>
                    <a:pt x="389890" y="38100"/>
                  </a:lnTo>
                  <a:lnTo>
                    <a:pt x="389890" y="40640"/>
                  </a:lnTo>
                  <a:lnTo>
                    <a:pt x="393700" y="40640"/>
                  </a:lnTo>
                  <a:lnTo>
                    <a:pt x="393700" y="38100"/>
                  </a:lnTo>
                  <a:close/>
                </a:path>
                <a:path w="393700" h="320039">
                  <a:moveTo>
                    <a:pt x="393700" y="29210"/>
                  </a:moveTo>
                  <a:lnTo>
                    <a:pt x="389890" y="29210"/>
                  </a:lnTo>
                  <a:lnTo>
                    <a:pt x="389890" y="36830"/>
                  </a:lnTo>
                  <a:lnTo>
                    <a:pt x="393700" y="36830"/>
                  </a:lnTo>
                  <a:lnTo>
                    <a:pt x="393700" y="29210"/>
                  </a:lnTo>
                  <a:close/>
                </a:path>
                <a:path w="393700" h="320039">
                  <a:moveTo>
                    <a:pt x="393700" y="25400"/>
                  </a:moveTo>
                  <a:lnTo>
                    <a:pt x="389890" y="25400"/>
                  </a:lnTo>
                  <a:lnTo>
                    <a:pt x="389890" y="27940"/>
                  </a:lnTo>
                  <a:lnTo>
                    <a:pt x="393700" y="27940"/>
                  </a:lnTo>
                  <a:lnTo>
                    <a:pt x="393700" y="25400"/>
                  </a:lnTo>
                  <a:close/>
                </a:path>
                <a:path w="393700" h="320039">
                  <a:moveTo>
                    <a:pt x="393700" y="22860"/>
                  </a:moveTo>
                  <a:lnTo>
                    <a:pt x="389890" y="22860"/>
                  </a:lnTo>
                  <a:lnTo>
                    <a:pt x="389890" y="24130"/>
                  </a:lnTo>
                  <a:lnTo>
                    <a:pt x="393700" y="24130"/>
                  </a:lnTo>
                  <a:lnTo>
                    <a:pt x="393700" y="22860"/>
                  </a:lnTo>
                  <a:close/>
                </a:path>
                <a:path w="393700" h="320039">
                  <a:moveTo>
                    <a:pt x="393700" y="19050"/>
                  </a:moveTo>
                  <a:lnTo>
                    <a:pt x="389890" y="19050"/>
                  </a:lnTo>
                  <a:lnTo>
                    <a:pt x="389890" y="21590"/>
                  </a:lnTo>
                  <a:lnTo>
                    <a:pt x="393700" y="21590"/>
                  </a:lnTo>
                  <a:lnTo>
                    <a:pt x="393700" y="19050"/>
                  </a:lnTo>
                  <a:close/>
                </a:path>
                <a:path w="393700" h="320039">
                  <a:moveTo>
                    <a:pt x="393700" y="16510"/>
                  </a:moveTo>
                  <a:lnTo>
                    <a:pt x="389890" y="16510"/>
                  </a:lnTo>
                  <a:lnTo>
                    <a:pt x="389890" y="17780"/>
                  </a:lnTo>
                  <a:lnTo>
                    <a:pt x="393700" y="17780"/>
                  </a:lnTo>
                  <a:lnTo>
                    <a:pt x="393700" y="16510"/>
                  </a:lnTo>
                  <a:close/>
                </a:path>
                <a:path w="393700" h="320039">
                  <a:moveTo>
                    <a:pt x="393700" y="12700"/>
                  </a:moveTo>
                  <a:lnTo>
                    <a:pt x="389890" y="12700"/>
                  </a:lnTo>
                  <a:lnTo>
                    <a:pt x="389890" y="15240"/>
                  </a:lnTo>
                  <a:lnTo>
                    <a:pt x="393700" y="15240"/>
                  </a:lnTo>
                  <a:lnTo>
                    <a:pt x="393700" y="12700"/>
                  </a:lnTo>
                  <a:close/>
                </a:path>
                <a:path w="393700" h="320039">
                  <a:moveTo>
                    <a:pt x="393700" y="10160"/>
                  </a:moveTo>
                  <a:lnTo>
                    <a:pt x="389890" y="10160"/>
                  </a:lnTo>
                  <a:lnTo>
                    <a:pt x="389890" y="11430"/>
                  </a:lnTo>
                  <a:lnTo>
                    <a:pt x="393700" y="11430"/>
                  </a:lnTo>
                  <a:lnTo>
                    <a:pt x="393700" y="10160"/>
                  </a:lnTo>
                  <a:close/>
                </a:path>
                <a:path w="393700" h="320039">
                  <a:moveTo>
                    <a:pt x="393700" y="6350"/>
                  </a:moveTo>
                  <a:lnTo>
                    <a:pt x="389890" y="6350"/>
                  </a:lnTo>
                  <a:lnTo>
                    <a:pt x="389890" y="8890"/>
                  </a:lnTo>
                  <a:lnTo>
                    <a:pt x="393700" y="8890"/>
                  </a:lnTo>
                  <a:lnTo>
                    <a:pt x="393700" y="6350"/>
                  </a:lnTo>
                  <a:close/>
                </a:path>
                <a:path w="393700" h="320039">
                  <a:moveTo>
                    <a:pt x="393700" y="3810"/>
                  </a:moveTo>
                  <a:lnTo>
                    <a:pt x="389890" y="3810"/>
                  </a:lnTo>
                  <a:lnTo>
                    <a:pt x="389890" y="5080"/>
                  </a:lnTo>
                  <a:lnTo>
                    <a:pt x="393700" y="5080"/>
                  </a:lnTo>
                  <a:lnTo>
                    <a:pt x="393700" y="3810"/>
                  </a:lnTo>
                  <a:close/>
                </a:path>
                <a:path w="393700" h="320039">
                  <a:moveTo>
                    <a:pt x="39370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93700" y="2540"/>
                  </a:lnTo>
                  <a:lnTo>
                    <a:pt x="393700" y="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877060" y="3037839"/>
              <a:ext cx="386080" cy="312420"/>
            </a:xfrm>
            <a:custGeom>
              <a:avLst/>
              <a:gdLst/>
              <a:ahLst/>
              <a:cxnLst/>
              <a:rect l="l" t="t" r="r" b="b"/>
              <a:pathLst>
                <a:path w="386080" h="312420">
                  <a:moveTo>
                    <a:pt x="3809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39"/>
                  </a:lnTo>
                  <a:close/>
                </a:path>
                <a:path w="386080" h="312420">
                  <a:moveTo>
                    <a:pt x="386079" y="53339"/>
                  </a:moveTo>
                  <a:lnTo>
                    <a:pt x="382269" y="53339"/>
                  </a:lnTo>
                  <a:lnTo>
                    <a:pt x="382269" y="59689"/>
                  </a:lnTo>
                  <a:lnTo>
                    <a:pt x="386079" y="59689"/>
                  </a:lnTo>
                  <a:lnTo>
                    <a:pt x="386079" y="53339"/>
                  </a:lnTo>
                  <a:close/>
                </a:path>
                <a:path w="386080" h="312420">
                  <a:moveTo>
                    <a:pt x="3809" y="50800"/>
                  </a:moveTo>
                  <a:lnTo>
                    <a:pt x="0" y="5080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50800"/>
                  </a:lnTo>
                  <a:close/>
                </a:path>
                <a:path w="386080" h="312420">
                  <a:moveTo>
                    <a:pt x="386079" y="50800"/>
                  </a:moveTo>
                  <a:lnTo>
                    <a:pt x="382269" y="50800"/>
                  </a:lnTo>
                  <a:lnTo>
                    <a:pt x="382269" y="52069"/>
                  </a:lnTo>
                  <a:lnTo>
                    <a:pt x="386079" y="52069"/>
                  </a:lnTo>
                  <a:lnTo>
                    <a:pt x="386079" y="50800"/>
                  </a:lnTo>
                  <a:close/>
                </a:path>
                <a:path w="386080" h="312420">
                  <a:moveTo>
                    <a:pt x="3809" y="46989"/>
                  </a:moveTo>
                  <a:lnTo>
                    <a:pt x="0" y="46989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6989"/>
                  </a:lnTo>
                  <a:close/>
                </a:path>
                <a:path w="386080" h="312420">
                  <a:moveTo>
                    <a:pt x="386079" y="46989"/>
                  </a:moveTo>
                  <a:lnTo>
                    <a:pt x="382269" y="46989"/>
                  </a:lnTo>
                  <a:lnTo>
                    <a:pt x="382269" y="49529"/>
                  </a:lnTo>
                  <a:lnTo>
                    <a:pt x="386079" y="49529"/>
                  </a:lnTo>
                  <a:lnTo>
                    <a:pt x="386079" y="46989"/>
                  </a:lnTo>
                  <a:close/>
                </a:path>
                <a:path w="386080" h="312420">
                  <a:moveTo>
                    <a:pt x="3809" y="38100"/>
                  </a:moveTo>
                  <a:lnTo>
                    <a:pt x="0" y="3810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8100"/>
                  </a:lnTo>
                  <a:close/>
                </a:path>
                <a:path w="386080" h="312420">
                  <a:moveTo>
                    <a:pt x="386079" y="38100"/>
                  </a:moveTo>
                  <a:lnTo>
                    <a:pt x="382269" y="38100"/>
                  </a:lnTo>
                  <a:lnTo>
                    <a:pt x="382269" y="45719"/>
                  </a:lnTo>
                  <a:lnTo>
                    <a:pt x="386079" y="45719"/>
                  </a:lnTo>
                  <a:lnTo>
                    <a:pt x="386079" y="38100"/>
                  </a:lnTo>
                  <a:close/>
                </a:path>
                <a:path w="386080" h="312420">
                  <a:moveTo>
                    <a:pt x="3809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4289"/>
                  </a:lnTo>
                  <a:close/>
                </a:path>
                <a:path w="386080" h="312420">
                  <a:moveTo>
                    <a:pt x="386079" y="34289"/>
                  </a:moveTo>
                  <a:lnTo>
                    <a:pt x="382269" y="34289"/>
                  </a:lnTo>
                  <a:lnTo>
                    <a:pt x="382269" y="36829"/>
                  </a:lnTo>
                  <a:lnTo>
                    <a:pt x="386079" y="36829"/>
                  </a:lnTo>
                  <a:lnTo>
                    <a:pt x="386079" y="34289"/>
                  </a:lnTo>
                  <a:close/>
                </a:path>
                <a:path w="386080" h="312420">
                  <a:moveTo>
                    <a:pt x="3809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5400"/>
                  </a:lnTo>
                  <a:close/>
                </a:path>
                <a:path w="386080" h="312420">
                  <a:moveTo>
                    <a:pt x="386079" y="25400"/>
                  </a:moveTo>
                  <a:lnTo>
                    <a:pt x="382269" y="25400"/>
                  </a:lnTo>
                  <a:lnTo>
                    <a:pt x="382269" y="33019"/>
                  </a:lnTo>
                  <a:lnTo>
                    <a:pt x="386079" y="33019"/>
                  </a:lnTo>
                  <a:lnTo>
                    <a:pt x="386079" y="25400"/>
                  </a:lnTo>
                  <a:close/>
                </a:path>
                <a:path w="386080" h="312420">
                  <a:moveTo>
                    <a:pt x="3809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1589"/>
                  </a:lnTo>
                  <a:close/>
                </a:path>
                <a:path w="386080" h="312420">
                  <a:moveTo>
                    <a:pt x="386079" y="21589"/>
                  </a:moveTo>
                  <a:lnTo>
                    <a:pt x="382269" y="21589"/>
                  </a:lnTo>
                  <a:lnTo>
                    <a:pt x="382269" y="24129"/>
                  </a:lnTo>
                  <a:lnTo>
                    <a:pt x="386079" y="24129"/>
                  </a:lnTo>
                  <a:lnTo>
                    <a:pt x="386079" y="21589"/>
                  </a:lnTo>
                  <a:close/>
                </a:path>
                <a:path w="386080" h="312420">
                  <a:moveTo>
                    <a:pt x="3809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9050"/>
                  </a:lnTo>
                  <a:close/>
                </a:path>
                <a:path w="386080" h="312420">
                  <a:moveTo>
                    <a:pt x="386079" y="19050"/>
                  </a:moveTo>
                  <a:lnTo>
                    <a:pt x="382269" y="19050"/>
                  </a:lnTo>
                  <a:lnTo>
                    <a:pt x="382269" y="20319"/>
                  </a:lnTo>
                  <a:lnTo>
                    <a:pt x="386079" y="20319"/>
                  </a:lnTo>
                  <a:lnTo>
                    <a:pt x="386079" y="19050"/>
                  </a:lnTo>
                  <a:close/>
                </a:path>
                <a:path w="386080" h="312420">
                  <a:moveTo>
                    <a:pt x="3809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5239"/>
                  </a:lnTo>
                  <a:close/>
                </a:path>
                <a:path w="386080" h="312420">
                  <a:moveTo>
                    <a:pt x="386079" y="15239"/>
                  </a:moveTo>
                  <a:lnTo>
                    <a:pt x="382269" y="15239"/>
                  </a:lnTo>
                  <a:lnTo>
                    <a:pt x="382269" y="17779"/>
                  </a:lnTo>
                  <a:lnTo>
                    <a:pt x="386079" y="17779"/>
                  </a:lnTo>
                  <a:lnTo>
                    <a:pt x="386079" y="15239"/>
                  </a:lnTo>
                  <a:close/>
                </a:path>
                <a:path w="386080" h="312420">
                  <a:moveTo>
                    <a:pt x="3809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2700"/>
                  </a:lnTo>
                  <a:close/>
                </a:path>
                <a:path w="386080" h="312420">
                  <a:moveTo>
                    <a:pt x="386079" y="12700"/>
                  </a:moveTo>
                  <a:lnTo>
                    <a:pt x="382269" y="12700"/>
                  </a:lnTo>
                  <a:lnTo>
                    <a:pt x="382269" y="13969"/>
                  </a:lnTo>
                  <a:lnTo>
                    <a:pt x="386079" y="13969"/>
                  </a:lnTo>
                  <a:lnTo>
                    <a:pt x="386079" y="12700"/>
                  </a:lnTo>
                  <a:close/>
                </a:path>
                <a:path w="386080" h="312420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386080" h="312420">
                  <a:moveTo>
                    <a:pt x="386079" y="8889"/>
                  </a:moveTo>
                  <a:lnTo>
                    <a:pt x="382269" y="8889"/>
                  </a:lnTo>
                  <a:lnTo>
                    <a:pt x="382269" y="11429"/>
                  </a:lnTo>
                  <a:lnTo>
                    <a:pt x="386079" y="11429"/>
                  </a:lnTo>
                  <a:lnTo>
                    <a:pt x="386079" y="8889"/>
                  </a:lnTo>
                  <a:close/>
                </a:path>
                <a:path w="386080" h="312420">
                  <a:moveTo>
                    <a:pt x="3809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6350"/>
                  </a:lnTo>
                  <a:close/>
                </a:path>
                <a:path w="386080" h="312420">
                  <a:moveTo>
                    <a:pt x="386079" y="6350"/>
                  </a:moveTo>
                  <a:lnTo>
                    <a:pt x="382269" y="6350"/>
                  </a:lnTo>
                  <a:lnTo>
                    <a:pt x="382269" y="7619"/>
                  </a:lnTo>
                  <a:lnTo>
                    <a:pt x="386079" y="7619"/>
                  </a:lnTo>
                  <a:lnTo>
                    <a:pt x="386079" y="6350"/>
                  </a:lnTo>
                  <a:close/>
                </a:path>
                <a:path w="386080" h="312420">
                  <a:moveTo>
                    <a:pt x="386079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86079" y="3810"/>
                  </a:lnTo>
                  <a:lnTo>
                    <a:pt x="386079" y="2539"/>
                  </a:lnTo>
                  <a:close/>
                </a:path>
                <a:path w="386080" h="312420">
                  <a:moveTo>
                    <a:pt x="386079" y="3810"/>
                  </a:moveTo>
                  <a:lnTo>
                    <a:pt x="382269" y="3810"/>
                  </a:lnTo>
                  <a:lnTo>
                    <a:pt x="382269" y="5079"/>
                  </a:lnTo>
                  <a:lnTo>
                    <a:pt x="386079" y="5079"/>
                  </a:lnTo>
                  <a:lnTo>
                    <a:pt x="386079" y="3810"/>
                  </a:lnTo>
                  <a:close/>
                </a:path>
                <a:path w="386080" h="312420">
                  <a:moveTo>
                    <a:pt x="38607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6079" y="1269"/>
                  </a:lnTo>
                  <a:lnTo>
                    <a:pt x="386079" y="0"/>
                  </a:lnTo>
                  <a:close/>
                </a:path>
                <a:path w="386080" h="312420">
                  <a:moveTo>
                    <a:pt x="3809" y="59690"/>
                  </a:moveTo>
                  <a:lnTo>
                    <a:pt x="0" y="5969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59690"/>
                  </a:lnTo>
                  <a:close/>
                </a:path>
                <a:path w="386080" h="312420">
                  <a:moveTo>
                    <a:pt x="386079" y="59690"/>
                  </a:moveTo>
                  <a:lnTo>
                    <a:pt x="382269" y="59690"/>
                  </a:lnTo>
                  <a:lnTo>
                    <a:pt x="382269" y="107950"/>
                  </a:lnTo>
                  <a:lnTo>
                    <a:pt x="386079" y="107950"/>
                  </a:lnTo>
                  <a:lnTo>
                    <a:pt x="386079" y="59690"/>
                  </a:lnTo>
                  <a:close/>
                </a:path>
                <a:path w="386080" h="312420">
                  <a:moveTo>
                    <a:pt x="3809" y="107950"/>
                  </a:moveTo>
                  <a:lnTo>
                    <a:pt x="0" y="10795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07950"/>
                  </a:lnTo>
                  <a:close/>
                </a:path>
                <a:path w="386080" h="312420">
                  <a:moveTo>
                    <a:pt x="386079" y="107950"/>
                  </a:moveTo>
                  <a:lnTo>
                    <a:pt x="382269" y="107950"/>
                  </a:lnTo>
                  <a:lnTo>
                    <a:pt x="382269" y="129539"/>
                  </a:lnTo>
                  <a:lnTo>
                    <a:pt x="386079" y="129539"/>
                  </a:lnTo>
                  <a:lnTo>
                    <a:pt x="386079" y="107950"/>
                  </a:lnTo>
                  <a:close/>
                </a:path>
                <a:path w="386080" h="312420">
                  <a:moveTo>
                    <a:pt x="3809" y="129540"/>
                  </a:moveTo>
                  <a:lnTo>
                    <a:pt x="0" y="1295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29540"/>
                  </a:lnTo>
                  <a:close/>
                </a:path>
                <a:path w="386080" h="312420">
                  <a:moveTo>
                    <a:pt x="386079" y="129540"/>
                  </a:moveTo>
                  <a:lnTo>
                    <a:pt x="382269" y="129540"/>
                  </a:lnTo>
                  <a:lnTo>
                    <a:pt x="382269" y="212089"/>
                  </a:lnTo>
                  <a:lnTo>
                    <a:pt x="386079" y="212089"/>
                  </a:lnTo>
                  <a:lnTo>
                    <a:pt x="386079" y="129540"/>
                  </a:lnTo>
                  <a:close/>
                </a:path>
                <a:path w="386080" h="312420">
                  <a:moveTo>
                    <a:pt x="3809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12090"/>
                  </a:lnTo>
                  <a:close/>
                </a:path>
                <a:path w="386080" h="312420">
                  <a:moveTo>
                    <a:pt x="386079" y="212090"/>
                  </a:moveTo>
                  <a:lnTo>
                    <a:pt x="382269" y="212090"/>
                  </a:lnTo>
                  <a:lnTo>
                    <a:pt x="382269" y="231139"/>
                  </a:lnTo>
                  <a:lnTo>
                    <a:pt x="386079" y="231139"/>
                  </a:lnTo>
                  <a:lnTo>
                    <a:pt x="386079" y="212090"/>
                  </a:lnTo>
                  <a:close/>
                </a:path>
                <a:path w="386080" h="312420">
                  <a:moveTo>
                    <a:pt x="3809" y="231140"/>
                  </a:moveTo>
                  <a:lnTo>
                    <a:pt x="0" y="23114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1140"/>
                  </a:lnTo>
                  <a:close/>
                </a:path>
                <a:path w="386080" h="312420">
                  <a:moveTo>
                    <a:pt x="386079" y="231140"/>
                  </a:moveTo>
                  <a:lnTo>
                    <a:pt x="382269" y="231140"/>
                  </a:lnTo>
                  <a:lnTo>
                    <a:pt x="382269" y="243839"/>
                  </a:lnTo>
                  <a:lnTo>
                    <a:pt x="386079" y="243839"/>
                  </a:lnTo>
                  <a:lnTo>
                    <a:pt x="386079" y="231140"/>
                  </a:lnTo>
                  <a:close/>
                </a:path>
                <a:path w="386080" h="312420">
                  <a:moveTo>
                    <a:pt x="3809" y="243840"/>
                  </a:moveTo>
                  <a:lnTo>
                    <a:pt x="0" y="2438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43840"/>
                  </a:lnTo>
                  <a:close/>
                </a:path>
                <a:path w="386080" h="312420">
                  <a:moveTo>
                    <a:pt x="386079" y="243840"/>
                  </a:moveTo>
                  <a:lnTo>
                    <a:pt x="382269" y="243840"/>
                  </a:lnTo>
                  <a:lnTo>
                    <a:pt x="382269" y="275589"/>
                  </a:lnTo>
                  <a:lnTo>
                    <a:pt x="386079" y="275589"/>
                  </a:lnTo>
                  <a:lnTo>
                    <a:pt x="386079" y="243840"/>
                  </a:lnTo>
                  <a:close/>
                </a:path>
                <a:path w="386080" h="312420">
                  <a:moveTo>
                    <a:pt x="386079" y="310007"/>
                  </a:moveTo>
                  <a:lnTo>
                    <a:pt x="0" y="310007"/>
                  </a:lnTo>
                  <a:lnTo>
                    <a:pt x="0" y="312420"/>
                  </a:lnTo>
                  <a:lnTo>
                    <a:pt x="386079" y="312420"/>
                  </a:lnTo>
                  <a:lnTo>
                    <a:pt x="386079" y="310007"/>
                  </a:lnTo>
                  <a:close/>
                </a:path>
                <a:path w="386080" h="312420">
                  <a:moveTo>
                    <a:pt x="3809" y="306197"/>
                  </a:moveTo>
                  <a:lnTo>
                    <a:pt x="0" y="306197"/>
                  </a:lnTo>
                  <a:lnTo>
                    <a:pt x="0" y="309879"/>
                  </a:lnTo>
                  <a:lnTo>
                    <a:pt x="386079" y="309879"/>
                  </a:lnTo>
                  <a:lnTo>
                    <a:pt x="386079" y="308610"/>
                  </a:lnTo>
                  <a:lnTo>
                    <a:pt x="3809" y="308610"/>
                  </a:lnTo>
                  <a:lnTo>
                    <a:pt x="3809" y="306197"/>
                  </a:lnTo>
                  <a:close/>
                </a:path>
                <a:path w="386080" h="312420">
                  <a:moveTo>
                    <a:pt x="386079" y="306197"/>
                  </a:moveTo>
                  <a:lnTo>
                    <a:pt x="382269" y="306197"/>
                  </a:lnTo>
                  <a:lnTo>
                    <a:pt x="382269" y="308610"/>
                  </a:lnTo>
                  <a:lnTo>
                    <a:pt x="386079" y="308610"/>
                  </a:lnTo>
                  <a:lnTo>
                    <a:pt x="386079" y="306197"/>
                  </a:lnTo>
                  <a:close/>
                </a:path>
                <a:path w="386080" h="312420">
                  <a:moveTo>
                    <a:pt x="3809" y="303657"/>
                  </a:moveTo>
                  <a:lnTo>
                    <a:pt x="0" y="303657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303657"/>
                  </a:lnTo>
                  <a:close/>
                </a:path>
                <a:path w="386080" h="312420">
                  <a:moveTo>
                    <a:pt x="386079" y="303657"/>
                  </a:moveTo>
                  <a:lnTo>
                    <a:pt x="382269" y="303657"/>
                  </a:lnTo>
                  <a:lnTo>
                    <a:pt x="382269" y="306070"/>
                  </a:lnTo>
                  <a:lnTo>
                    <a:pt x="386079" y="306070"/>
                  </a:lnTo>
                  <a:lnTo>
                    <a:pt x="386079" y="303657"/>
                  </a:lnTo>
                  <a:close/>
                </a:path>
                <a:path w="386080" h="312420">
                  <a:moveTo>
                    <a:pt x="3809" y="299847"/>
                  </a:moveTo>
                  <a:lnTo>
                    <a:pt x="0" y="299847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9847"/>
                  </a:lnTo>
                  <a:close/>
                </a:path>
                <a:path w="386080" h="312420">
                  <a:moveTo>
                    <a:pt x="386079" y="299847"/>
                  </a:moveTo>
                  <a:lnTo>
                    <a:pt x="382269" y="299847"/>
                  </a:lnTo>
                  <a:lnTo>
                    <a:pt x="382269" y="303529"/>
                  </a:lnTo>
                  <a:lnTo>
                    <a:pt x="386079" y="303529"/>
                  </a:lnTo>
                  <a:lnTo>
                    <a:pt x="386079" y="299847"/>
                  </a:lnTo>
                  <a:close/>
                </a:path>
                <a:path w="386080" h="312420">
                  <a:moveTo>
                    <a:pt x="3809" y="297307"/>
                  </a:moveTo>
                  <a:lnTo>
                    <a:pt x="0" y="297307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7307"/>
                  </a:lnTo>
                  <a:close/>
                </a:path>
                <a:path w="386080" h="312420">
                  <a:moveTo>
                    <a:pt x="386079" y="297307"/>
                  </a:moveTo>
                  <a:lnTo>
                    <a:pt x="382269" y="297307"/>
                  </a:lnTo>
                  <a:lnTo>
                    <a:pt x="382269" y="299720"/>
                  </a:lnTo>
                  <a:lnTo>
                    <a:pt x="386079" y="299720"/>
                  </a:lnTo>
                  <a:lnTo>
                    <a:pt x="386079" y="297307"/>
                  </a:lnTo>
                  <a:close/>
                </a:path>
                <a:path w="386080" h="312420">
                  <a:moveTo>
                    <a:pt x="3809" y="293497"/>
                  </a:moveTo>
                  <a:lnTo>
                    <a:pt x="0" y="293497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3497"/>
                  </a:lnTo>
                  <a:close/>
                </a:path>
                <a:path w="386080" h="312420">
                  <a:moveTo>
                    <a:pt x="386079" y="293497"/>
                  </a:moveTo>
                  <a:lnTo>
                    <a:pt x="382269" y="293497"/>
                  </a:lnTo>
                  <a:lnTo>
                    <a:pt x="382269" y="297179"/>
                  </a:lnTo>
                  <a:lnTo>
                    <a:pt x="386079" y="297179"/>
                  </a:lnTo>
                  <a:lnTo>
                    <a:pt x="386079" y="293497"/>
                  </a:lnTo>
                  <a:close/>
                </a:path>
                <a:path w="386080" h="312420">
                  <a:moveTo>
                    <a:pt x="3809" y="290957"/>
                  </a:moveTo>
                  <a:lnTo>
                    <a:pt x="0" y="290957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90957"/>
                  </a:lnTo>
                  <a:close/>
                </a:path>
                <a:path w="386080" h="312420">
                  <a:moveTo>
                    <a:pt x="386079" y="290957"/>
                  </a:moveTo>
                  <a:lnTo>
                    <a:pt x="382269" y="290957"/>
                  </a:lnTo>
                  <a:lnTo>
                    <a:pt x="382269" y="293370"/>
                  </a:lnTo>
                  <a:lnTo>
                    <a:pt x="386079" y="293370"/>
                  </a:lnTo>
                  <a:lnTo>
                    <a:pt x="386079" y="290957"/>
                  </a:lnTo>
                  <a:close/>
                </a:path>
                <a:path w="386080" h="312420">
                  <a:moveTo>
                    <a:pt x="3809" y="284607"/>
                  </a:moveTo>
                  <a:lnTo>
                    <a:pt x="0" y="284607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607"/>
                  </a:lnTo>
                  <a:close/>
                </a:path>
                <a:path w="386080" h="312420">
                  <a:moveTo>
                    <a:pt x="386079" y="284607"/>
                  </a:moveTo>
                  <a:lnTo>
                    <a:pt x="382269" y="284607"/>
                  </a:lnTo>
                  <a:lnTo>
                    <a:pt x="382269" y="290829"/>
                  </a:lnTo>
                  <a:lnTo>
                    <a:pt x="386079" y="290829"/>
                  </a:lnTo>
                  <a:lnTo>
                    <a:pt x="386079" y="284607"/>
                  </a:lnTo>
                  <a:close/>
                </a:path>
                <a:path w="386080" h="312420">
                  <a:moveTo>
                    <a:pt x="3809" y="278257"/>
                  </a:moveTo>
                  <a:lnTo>
                    <a:pt x="0" y="278257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257"/>
                  </a:lnTo>
                  <a:close/>
                </a:path>
                <a:path w="386080" h="312420">
                  <a:moveTo>
                    <a:pt x="386079" y="278257"/>
                  </a:moveTo>
                  <a:lnTo>
                    <a:pt x="382269" y="278257"/>
                  </a:lnTo>
                  <a:lnTo>
                    <a:pt x="382269" y="284479"/>
                  </a:lnTo>
                  <a:lnTo>
                    <a:pt x="386079" y="284479"/>
                  </a:lnTo>
                  <a:lnTo>
                    <a:pt x="386079" y="278257"/>
                  </a:lnTo>
                  <a:close/>
                </a:path>
                <a:path w="386080" h="312420">
                  <a:moveTo>
                    <a:pt x="3809" y="275716"/>
                  </a:moveTo>
                  <a:lnTo>
                    <a:pt x="0" y="275716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5716"/>
                  </a:lnTo>
                  <a:close/>
                </a:path>
                <a:path w="386080" h="312420">
                  <a:moveTo>
                    <a:pt x="386079" y="275716"/>
                  </a:moveTo>
                  <a:lnTo>
                    <a:pt x="382269" y="275716"/>
                  </a:lnTo>
                  <a:lnTo>
                    <a:pt x="382269" y="278129"/>
                  </a:lnTo>
                  <a:lnTo>
                    <a:pt x="386079" y="278129"/>
                  </a:lnTo>
                  <a:lnTo>
                    <a:pt x="386079" y="275716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880869" y="304165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810" y="49529"/>
                  </a:moveTo>
                  <a:lnTo>
                    <a:pt x="0" y="49529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29"/>
                  </a:lnTo>
                  <a:close/>
                </a:path>
                <a:path w="378460" h="304800">
                  <a:moveTo>
                    <a:pt x="378460" y="49529"/>
                  </a:moveTo>
                  <a:lnTo>
                    <a:pt x="374650" y="49529"/>
                  </a:lnTo>
                  <a:lnTo>
                    <a:pt x="374650" y="55879"/>
                  </a:lnTo>
                  <a:lnTo>
                    <a:pt x="378460" y="55879"/>
                  </a:lnTo>
                  <a:lnTo>
                    <a:pt x="378460" y="49529"/>
                  </a:lnTo>
                  <a:close/>
                </a:path>
                <a:path w="378460" h="304800">
                  <a:moveTo>
                    <a:pt x="3810" y="46989"/>
                  </a:moveTo>
                  <a:lnTo>
                    <a:pt x="0" y="46989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6989"/>
                  </a:lnTo>
                  <a:close/>
                </a:path>
                <a:path w="378460" h="304800">
                  <a:moveTo>
                    <a:pt x="378460" y="46989"/>
                  </a:moveTo>
                  <a:lnTo>
                    <a:pt x="374650" y="46989"/>
                  </a:lnTo>
                  <a:lnTo>
                    <a:pt x="374650" y="48259"/>
                  </a:lnTo>
                  <a:lnTo>
                    <a:pt x="378460" y="48259"/>
                  </a:lnTo>
                  <a:lnTo>
                    <a:pt x="378460" y="46989"/>
                  </a:lnTo>
                  <a:close/>
                </a:path>
                <a:path w="378460" h="304800">
                  <a:moveTo>
                    <a:pt x="3810" y="43179"/>
                  </a:moveTo>
                  <a:lnTo>
                    <a:pt x="0" y="4317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43179"/>
                  </a:lnTo>
                  <a:close/>
                </a:path>
                <a:path w="378460" h="304800">
                  <a:moveTo>
                    <a:pt x="378460" y="43179"/>
                  </a:moveTo>
                  <a:lnTo>
                    <a:pt x="374650" y="43179"/>
                  </a:lnTo>
                  <a:lnTo>
                    <a:pt x="374650" y="45719"/>
                  </a:lnTo>
                  <a:lnTo>
                    <a:pt x="378460" y="45719"/>
                  </a:lnTo>
                  <a:lnTo>
                    <a:pt x="378460" y="43179"/>
                  </a:lnTo>
                  <a:close/>
                </a:path>
                <a:path w="378460" h="304800">
                  <a:moveTo>
                    <a:pt x="3810" y="34289"/>
                  </a:moveTo>
                  <a:lnTo>
                    <a:pt x="0" y="34289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4289"/>
                  </a:lnTo>
                  <a:close/>
                </a:path>
                <a:path w="378460" h="304800">
                  <a:moveTo>
                    <a:pt x="378460" y="34289"/>
                  </a:moveTo>
                  <a:lnTo>
                    <a:pt x="374650" y="34289"/>
                  </a:lnTo>
                  <a:lnTo>
                    <a:pt x="374650" y="41909"/>
                  </a:lnTo>
                  <a:lnTo>
                    <a:pt x="378460" y="41909"/>
                  </a:lnTo>
                  <a:lnTo>
                    <a:pt x="378460" y="34289"/>
                  </a:lnTo>
                  <a:close/>
                </a:path>
                <a:path w="378460" h="304800">
                  <a:moveTo>
                    <a:pt x="3810" y="30479"/>
                  </a:moveTo>
                  <a:lnTo>
                    <a:pt x="0" y="3047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30479"/>
                  </a:lnTo>
                  <a:close/>
                </a:path>
                <a:path w="378460" h="304800">
                  <a:moveTo>
                    <a:pt x="378460" y="30479"/>
                  </a:moveTo>
                  <a:lnTo>
                    <a:pt x="374650" y="30479"/>
                  </a:lnTo>
                  <a:lnTo>
                    <a:pt x="374650" y="33019"/>
                  </a:lnTo>
                  <a:lnTo>
                    <a:pt x="378460" y="33019"/>
                  </a:lnTo>
                  <a:lnTo>
                    <a:pt x="378460" y="30479"/>
                  </a:lnTo>
                  <a:close/>
                </a:path>
                <a:path w="378460" h="304800">
                  <a:moveTo>
                    <a:pt x="3810" y="21589"/>
                  </a:moveTo>
                  <a:lnTo>
                    <a:pt x="0" y="2158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1589"/>
                  </a:lnTo>
                  <a:close/>
                </a:path>
                <a:path w="378460" h="304800">
                  <a:moveTo>
                    <a:pt x="378460" y="21589"/>
                  </a:moveTo>
                  <a:lnTo>
                    <a:pt x="374650" y="21589"/>
                  </a:lnTo>
                  <a:lnTo>
                    <a:pt x="374650" y="29209"/>
                  </a:lnTo>
                  <a:lnTo>
                    <a:pt x="378460" y="29209"/>
                  </a:lnTo>
                  <a:lnTo>
                    <a:pt x="378460" y="21589"/>
                  </a:lnTo>
                  <a:close/>
                </a:path>
                <a:path w="378460" h="304800">
                  <a:moveTo>
                    <a:pt x="3810" y="1777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7779"/>
                  </a:lnTo>
                  <a:close/>
                </a:path>
                <a:path w="378460" h="304800">
                  <a:moveTo>
                    <a:pt x="378460" y="17779"/>
                  </a:moveTo>
                  <a:lnTo>
                    <a:pt x="374650" y="17779"/>
                  </a:lnTo>
                  <a:lnTo>
                    <a:pt x="374650" y="20319"/>
                  </a:lnTo>
                  <a:lnTo>
                    <a:pt x="378460" y="20319"/>
                  </a:lnTo>
                  <a:lnTo>
                    <a:pt x="378460" y="17779"/>
                  </a:lnTo>
                  <a:close/>
                </a:path>
                <a:path w="378460" h="304800">
                  <a:moveTo>
                    <a:pt x="381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5239"/>
                  </a:lnTo>
                  <a:close/>
                </a:path>
                <a:path w="378460" h="304800">
                  <a:moveTo>
                    <a:pt x="378460" y="15239"/>
                  </a:moveTo>
                  <a:lnTo>
                    <a:pt x="374650" y="15239"/>
                  </a:lnTo>
                  <a:lnTo>
                    <a:pt x="374650" y="16509"/>
                  </a:lnTo>
                  <a:lnTo>
                    <a:pt x="378460" y="16509"/>
                  </a:lnTo>
                  <a:lnTo>
                    <a:pt x="378460" y="15239"/>
                  </a:lnTo>
                  <a:close/>
                </a:path>
                <a:path w="378460" h="304800">
                  <a:moveTo>
                    <a:pt x="3810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1429"/>
                  </a:lnTo>
                  <a:close/>
                </a:path>
                <a:path w="378460" h="304800">
                  <a:moveTo>
                    <a:pt x="378460" y="11429"/>
                  </a:moveTo>
                  <a:lnTo>
                    <a:pt x="374650" y="11429"/>
                  </a:lnTo>
                  <a:lnTo>
                    <a:pt x="374650" y="13969"/>
                  </a:lnTo>
                  <a:lnTo>
                    <a:pt x="378460" y="13969"/>
                  </a:lnTo>
                  <a:lnTo>
                    <a:pt x="378460" y="11429"/>
                  </a:lnTo>
                  <a:close/>
                </a:path>
                <a:path w="378460" h="304800">
                  <a:moveTo>
                    <a:pt x="381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close/>
                </a:path>
                <a:path w="378460" h="304800">
                  <a:moveTo>
                    <a:pt x="378460" y="8889"/>
                  </a:moveTo>
                  <a:lnTo>
                    <a:pt x="374650" y="8889"/>
                  </a:lnTo>
                  <a:lnTo>
                    <a:pt x="374650" y="10159"/>
                  </a:lnTo>
                  <a:lnTo>
                    <a:pt x="378460" y="10159"/>
                  </a:lnTo>
                  <a:lnTo>
                    <a:pt x="378460" y="8889"/>
                  </a:lnTo>
                  <a:close/>
                </a:path>
                <a:path w="378460" h="304800">
                  <a:moveTo>
                    <a:pt x="3810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5079"/>
                  </a:lnTo>
                  <a:close/>
                </a:path>
                <a:path w="378460" h="304800">
                  <a:moveTo>
                    <a:pt x="378460" y="5079"/>
                  </a:moveTo>
                  <a:lnTo>
                    <a:pt x="374650" y="5079"/>
                  </a:lnTo>
                  <a:lnTo>
                    <a:pt x="374650" y="7619"/>
                  </a:lnTo>
                  <a:lnTo>
                    <a:pt x="378460" y="7619"/>
                  </a:lnTo>
                  <a:lnTo>
                    <a:pt x="378460" y="5079"/>
                  </a:lnTo>
                  <a:close/>
                </a:path>
                <a:path w="378460" h="304800">
                  <a:moveTo>
                    <a:pt x="378460" y="2539"/>
                  </a:moveTo>
                  <a:lnTo>
                    <a:pt x="0" y="2539"/>
                  </a:lnTo>
                  <a:lnTo>
                    <a:pt x="0" y="3809"/>
                  </a:lnTo>
                  <a:lnTo>
                    <a:pt x="378460" y="3809"/>
                  </a:lnTo>
                  <a:lnTo>
                    <a:pt x="378460" y="2539"/>
                  </a:lnTo>
                  <a:close/>
                </a:path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8460" y="1269"/>
                  </a:lnTo>
                  <a:lnTo>
                    <a:pt x="378460" y="0"/>
                  </a:lnTo>
                  <a:close/>
                </a:path>
                <a:path w="378460" h="304800">
                  <a:moveTo>
                    <a:pt x="3810" y="55880"/>
                  </a:moveTo>
                  <a:lnTo>
                    <a:pt x="0" y="5588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55880"/>
                  </a:lnTo>
                  <a:close/>
                </a:path>
                <a:path w="378460" h="304800">
                  <a:moveTo>
                    <a:pt x="378460" y="55880"/>
                  </a:moveTo>
                  <a:lnTo>
                    <a:pt x="374650" y="55880"/>
                  </a:lnTo>
                  <a:lnTo>
                    <a:pt x="374650" y="104139"/>
                  </a:lnTo>
                  <a:lnTo>
                    <a:pt x="378460" y="104139"/>
                  </a:lnTo>
                  <a:lnTo>
                    <a:pt x="378460" y="55880"/>
                  </a:lnTo>
                  <a:close/>
                </a:path>
                <a:path w="378460" h="304800">
                  <a:moveTo>
                    <a:pt x="3810" y="104140"/>
                  </a:moveTo>
                  <a:lnTo>
                    <a:pt x="0" y="10414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04140"/>
                  </a:lnTo>
                  <a:close/>
                </a:path>
                <a:path w="378460" h="304800">
                  <a:moveTo>
                    <a:pt x="378460" y="104140"/>
                  </a:moveTo>
                  <a:lnTo>
                    <a:pt x="374650" y="104140"/>
                  </a:lnTo>
                  <a:lnTo>
                    <a:pt x="374650" y="125729"/>
                  </a:lnTo>
                  <a:lnTo>
                    <a:pt x="378460" y="125729"/>
                  </a:lnTo>
                  <a:lnTo>
                    <a:pt x="378460" y="104140"/>
                  </a:lnTo>
                  <a:close/>
                </a:path>
                <a:path w="378460" h="304800">
                  <a:moveTo>
                    <a:pt x="3810" y="125730"/>
                  </a:moveTo>
                  <a:lnTo>
                    <a:pt x="0" y="12573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125730"/>
                  </a:lnTo>
                  <a:close/>
                </a:path>
                <a:path w="378460" h="304800">
                  <a:moveTo>
                    <a:pt x="378460" y="125730"/>
                  </a:moveTo>
                  <a:lnTo>
                    <a:pt x="374650" y="125730"/>
                  </a:lnTo>
                  <a:lnTo>
                    <a:pt x="374650" y="208279"/>
                  </a:lnTo>
                  <a:lnTo>
                    <a:pt x="378460" y="208279"/>
                  </a:lnTo>
                  <a:lnTo>
                    <a:pt x="378460" y="125730"/>
                  </a:lnTo>
                  <a:close/>
                </a:path>
                <a:path w="378460" h="304800">
                  <a:moveTo>
                    <a:pt x="3810" y="208280"/>
                  </a:moveTo>
                  <a:lnTo>
                    <a:pt x="0" y="2082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08280"/>
                  </a:lnTo>
                  <a:close/>
                </a:path>
                <a:path w="378460" h="304800">
                  <a:moveTo>
                    <a:pt x="378460" y="208280"/>
                  </a:moveTo>
                  <a:lnTo>
                    <a:pt x="374650" y="208280"/>
                  </a:lnTo>
                  <a:lnTo>
                    <a:pt x="374650" y="227329"/>
                  </a:lnTo>
                  <a:lnTo>
                    <a:pt x="378460" y="227329"/>
                  </a:lnTo>
                  <a:lnTo>
                    <a:pt x="378460" y="208280"/>
                  </a:lnTo>
                  <a:close/>
                </a:path>
                <a:path w="378460" h="304800">
                  <a:moveTo>
                    <a:pt x="3810" y="227330"/>
                  </a:moveTo>
                  <a:lnTo>
                    <a:pt x="0" y="22733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27330"/>
                  </a:lnTo>
                  <a:close/>
                </a:path>
                <a:path w="378460" h="304800">
                  <a:moveTo>
                    <a:pt x="378460" y="227330"/>
                  </a:moveTo>
                  <a:lnTo>
                    <a:pt x="374650" y="227330"/>
                  </a:lnTo>
                  <a:lnTo>
                    <a:pt x="374650" y="240029"/>
                  </a:lnTo>
                  <a:lnTo>
                    <a:pt x="378460" y="240029"/>
                  </a:lnTo>
                  <a:lnTo>
                    <a:pt x="378460" y="227330"/>
                  </a:lnTo>
                  <a:close/>
                </a:path>
                <a:path w="378460" h="304800">
                  <a:moveTo>
                    <a:pt x="3810" y="240030"/>
                  </a:moveTo>
                  <a:lnTo>
                    <a:pt x="0" y="2400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40030"/>
                  </a:lnTo>
                  <a:close/>
                </a:path>
                <a:path w="378460" h="304800">
                  <a:moveTo>
                    <a:pt x="378460" y="240030"/>
                  </a:moveTo>
                  <a:lnTo>
                    <a:pt x="374650" y="240030"/>
                  </a:lnTo>
                  <a:lnTo>
                    <a:pt x="374650" y="271779"/>
                  </a:lnTo>
                  <a:lnTo>
                    <a:pt x="378460" y="271779"/>
                  </a:lnTo>
                  <a:lnTo>
                    <a:pt x="378460" y="240030"/>
                  </a:lnTo>
                  <a:close/>
                </a:path>
                <a:path w="378460" h="304800">
                  <a:moveTo>
                    <a:pt x="378460" y="302387"/>
                  </a:moveTo>
                  <a:lnTo>
                    <a:pt x="0" y="302387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2387"/>
                  </a:lnTo>
                  <a:close/>
                </a:path>
                <a:path w="378460" h="304800">
                  <a:moveTo>
                    <a:pt x="3810" y="299847"/>
                  </a:moveTo>
                  <a:lnTo>
                    <a:pt x="0" y="299847"/>
                  </a:lnTo>
                  <a:lnTo>
                    <a:pt x="0" y="302260"/>
                  </a:lnTo>
                  <a:lnTo>
                    <a:pt x="378460" y="302260"/>
                  </a:lnTo>
                  <a:lnTo>
                    <a:pt x="378460" y="300989"/>
                  </a:lnTo>
                  <a:lnTo>
                    <a:pt x="3810" y="300989"/>
                  </a:lnTo>
                  <a:lnTo>
                    <a:pt x="3810" y="299847"/>
                  </a:lnTo>
                  <a:close/>
                </a:path>
                <a:path w="378460" h="304800">
                  <a:moveTo>
                    <a:pt x="378460" y="299847"/>
                  </a:moveTo>
                  <a:lnTo>
                    <a:pt x="374650" y="299847"/>
                  </a:lnTo>
                  <a:lnTo>
                    <a:pt x="374650" y="300989"/>
                  </a:lnTo>
                  <a:lnTo>
                    <a:pt x="378460" y="300989"/>
                  </a:lnTo>
                  <a:lnTo>
                    <a:pt x="378460" y="299847"/>
                  </a:lnTo>
                  <a:close/>
                </a:path>
                <a:path w="378460" h="304800">
                  <a:moveTo>
                    <a:pt x="3810" y="296037"/>
                  </a:moveTo>
                  <a:lnTo>
                    <a:pt x="0" y="296037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6037"/>
                  </a:lnTo>
                  <a:close/>
                </a:path>
                <a:path w="378460" h="304800">
                  <a:moveTo>
                    <a:pt x="378460" y="296037"/>
                  </a:moveTo>
                  <a:lnTo>
                    <a:pt x="374650" y="296037"/>
                  </a:lnTo>
                  <a:lnTo>
                    <a:pt x="374650" y="299719"/>
                  </a:lnTo>
                  <a:lnTo>
                    <a:pt x="378460" y="299719"/>
                  </a:lnTo>
                  <a:lnTo>
                    <a:pt x="378460" y="296037"/>
                  </a:lnTo>
                  <a:close/>
                </a:path>
                <a:path w="378460" h="304800">
                  <a:moveTo>
                    <a:pt x="3810" y="293497"/>
                  </a:moveTo>
                  <a:lnTo>
                    <a:pt x="0" y="293497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93497"/>
                  </a:lnTo>
                  <a:close/>
                </a:path>
                <a:path w="378460" h="304800">
                  <a:moveTo>
                    <a:pt x="378460" y="293497"/>
                  </a:moveTo>
                  <a:lnTo>
                    <a:pt x="374650" y="293497"/>
                  </a:lnTo>
                  <a:lnTo>
                    <a:pt x="374650" y="295910"/>
                  </a:lnTo>
                  <a:lnTo>
                    <a:pt x="378460" y="295910"/>
                  </a:lnTo>
                  <a:lnTo>
                    <a:pt x="378460" y="293497"/>
                  </a:lnTo>
                  <a:close/>
                </a:path>
                <a:path w="378460" h="304800">
                  <a:moveTo>
                    <a:pt x="3810" y="289687"/>
                  </a:moveTo>
                  <a:lnTo>
                    <a:pt x="0" y="289687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9687"/>
                  </a:lnTo>
                  <a:close/>
                </a:path>
                <a:path w="378460" h="304800">
                  <a:moveTo>
                    <a:pt x="378460" y="289687"/>
                  </a:moveTo>
                  <a:lnTo>
                    <a:pt x="374650" y="289687"/>
                  </a:lnTo>
                  <a:lnTo>
                    <a:pt x="374650" y="293369"/>
                  </a:lnTo>
                  <a:lnTo>
                    <a:pt x="378460" y="293369"/>
                  </a:lnTo>
                  <a:lnTo>
                    <a:pt x="378460" y="289687"/>
                  </a:lnTo>
                  <a:close/>
                </a:path>
                <a:path w="378460" h="304800">
                  <a:moveTo>
                    <a:pt x="3810" y="287147"/>
                  </a:moveTo>
                  <a:lnTo>
                    <a:pt x="0" y="287147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7147"/>
                  </a:lnTo>
                  <a:close/>
                </a:path>
                <a:path w="378460" h="304800">
                  <a:moveTo>
                    <a:pt x="378460" y="287147"/>
                  </a:moveTo>
                  <a:lnTo>
                    <a:pt x="374650" y="287147"/>
                  </a:lnTo>
                  <a:lnTo>
                    <a:pt x="374650" y="289560"/>
                  </a:lnTo>
                  <a:lnTo>
                    <a:pt x="378460" y="289560"/>
                  </a:lnTo>
                  <a:lnTo>
                    <a:pt x="378460" y="287147"/>
                  </a:lnTo>
                  <a:close/>
                </a:path>
                <a:path w="378460" h="304800">
                  <a:moveTo>
                    <a:pt x="3810" y="280797"/>
                  </a:moveTo>
                  <a:lnTo>
                    <a:pt x="0" y="280797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797"/>
                  </a:lnTo>
                  <a:close/>
                </a:path>
                <a:path w="378460" h="304800">
                  <a:moveTo>
                    <a:pt x="378460" y="280797"/>
                  </a:moveTo>
                  <a:lnTo>
                    <a:pt x="374650" y="280797"/>
                  </a:lnTo>
                  <a:lnTo>
                    <a:pt x="374650" y="287019"/>
                  </a:lnTo>
                  <a:lnTo>
                    <a:pt x="378460" y="287019"/>
                  </a:lnTo>
                  <a:lnTo>
                    <a:pt x="378460" y="280797"/>
                  </a:lnTo>
                  <a:close/>
                </a:path>
                <a:path w="378460" h="304800">
                  <a:moveTo>
                    <a:pt x="3810" y="274447"/>
                  </a:moveTo>
                  <a:lnTo>
                    <a:pt x="0" y="274447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447"/>
                  </a:lnTo>
                  <a:close/>
                </a:path>
                <a:path w="378460" h="304800">
                  <a:moveTo>
                    <a:pt x="378460" y="274447"/>
                  </a:moveTo>
                  <a:lnTo>
                    <a:pt x="374650" y="274447"/>
                  </a:lnTo>
                  <a:lnTo>
                    <a:pt x="374650" y="280669"/>
                  </a:lnTo>
                  <a:lnTo>
                    <a:pt x="378460" y="280669"/>
                  </a:lnTo>
                  <a:lnTo>
                    <a:pt x="378460" y="274447"/>
                  </a:lnTo>
                  <a:close/>
                </a:path>
                <a:path w="378460" h="304800">
                  <a:moveTo>
                    <a:pt x="3810" y="271906"/>
                  </a:moveTo>
                  <a:lnTo>
                    <a:pt x="0" y="271906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71906"/>
                  </a:lnTo>
                  <a:close/>
                </a:path>
                <a:path w="378460" h="304800">
                  <a:moveTo>
                    <a:pt x="378460" y="271906"/>
                  </a:moveTo>
                  <a:lnTo>
                    <a:pt x="374650" y="271906"/>
                  </a:lnTo>
                  <a:lnTo>
                    <a:pt x="374650" y="274319"/>
                  </a:lnTo>
                  <a:lnTo>
                    <a:pt x="378460" y="274319"/>
                  </a:lnTo>
                  <a:lnTo>
                    <a:pt x="378460" y="271906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884679" y="3046730"/>
              <a:ext cx="370840" cy="295910"/>
            </a:xfrm>
            <a:custGeom>
              <a:avLst/>
              <a:gdLst/>
              <a:ahLst/>
              <a:cxnLst/>
              <a:rect l="l" t="t" r="r" b="b"/>
              <a:pathLst>
                <a:path w="370839" h="295910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70839" h="295910">
                  <a:moveTo>
                    <a:pt x="370839" y="44450"/>
                  </a:moveTo>
                  <a:lnTo>
                    <a:pt x="367030" y="44450"/>
                  </a:lnTo>
                  <a:lnTo>
                    <a:pt x="367030" y="50800"/>
                  </a:lnTo>
                  <a:lnTo>
                    <a:pt x="370839" y="50800"/>
                  </a:lnTo>
                  <a:lnTo>
                    <a:pt x="370839" y="44450"/>
                  </a:lnTo>
                  <a:close/>
                </a:path>
                <a:path w="370839" h="295910">
                  <a:moveTo>
                    <a:pt x="3809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41910"/>
                  </a:lnTo>
                  <a:close/>
                </a:path>
                <a:path w="370839" h="295910">
                  <a:moveTo>
                    <a:pt x="370839" y="41910"/>
                  </a:moveTo>
                  <a:lnTo>
                    <a:pt x="367030" y="41910"/>
                  </a:lnTo>
                  <a:lnTo>
                    <a:pt x="367030" y="43179"/>
                  </a:lnTo>
                  <a:lnTo>
                    <a:pt x="370839" y="43179"/>
                  </a:lnTo>
                  <a:lnTo>
                    <a:pt x="370839" y="41910"/>
                  </a:lnTo>
                  <a:close/>
                </a:path>
                <a:path w="370839" h="295910">
                  <a:moveTo>
                    <a:pt x="3809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8100"/>
                  </a:lnTo>
                  <a:close/>
                </a:path>
                <a:path w="370839" h="295910">
                  <a:moveTo>
                    <a:pt x="370839" y="38100"/>
                  </a:moveTo>
                  <a:lnTo>
                    <a:pt x="367030" y="38100"/>
                  </a:lnTo>
                  <a:lnTo>
                    <a:pt x="367030" y="40639"/>
                  </a:lnTo>
                  <a:lnTo>
                    <a:pt x="370839" y="40639"/>
                  </a:lnTo>
                  <a:lnTo>
                    <a:pt x="370839" y="38100"/>
                  </a:lnTo>
                  <a:close/>
                </a:path>
                <a:path w="370839" h="295910">
                  <a:moveTo>
                    <a:pt x="3809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9210"/>
                  </a:lnTo>
                  <a:close/>
                </a:path>
                <a:path w="370839" h="295910">
                  <a:moveTo>
                    <a:pt x="370839" y="29210"/>
                  </a:moveTo>
                  <a:lnTo>
                    <a:pt x="367030" y="29210"/>
                  </a:lnTo>
                  <a:lnTo>
                    <a:pt x="367030" y="36829"/>
                  </a:lnTo>
                  <a:lnTo>
                    <a:pt x="370839" y="36829"/>
                  </a:lnTo>
                  <a:lnTo>
                    <a:pt x="370839" y="29210"/>
                  </a:lnTo>
                  <a:close/>
                </a:path>
                <a:path w="370839" h="295910">
                  <a:moveTo>
                    <a:pt x="380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370839" h="295910">
                  <a:moveTo>
                    <a:pt x="370839" y="25400"/>
                  </a:moveTo>
                  <a:lnTo>
                    <a:pt x="367030" y="25400"/>
                  </a:lnTo>
                  <a:lnTo>
                    <a:pt x="367030" y="27939"/>
                  </a:lnTo>
                  <a:lnTo>
                    <a:pt x="370839" y="27939"/>
                  </a:lnTo>
                  <a:lnTo>
                    <a:pt x="370839" y="25400"/>
                  </a:lnTo>
                  <a:close/>
                </a:path>
                <a:path w="370839" h="295910">
                  <a:moveTo>
                    <a:pt x="3809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6510"/>
                  </a:lnTo>
                  <a:close/>
                </a:path>
                <a:path w="370839" h="295910">
                  <a:moveTo>
                    <a:pt x="370839" y="16510"/>
                  </a:moveTo>
                  <a:lnTo>
                    <a:pt x="367030" y="16510"/>
                  </a:lnTo>
                  <a:lnTo>
                    <a:pt x="367030" y="24129"/>
                  </a:lnTo>
                  <a:lnTo>
                    <a:pt x="370839" y="24129"/>
                  </a:lnTo>
                  <a:lnTo>
                    <a:pt x="370839" y="16510"/>
                  </a:lnTo>
                  <a:close/>
                </a:path>
                <a:path w="370839" h="29591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370839" h="295910">
                  <a:moveTo>
                    <a:pt x="370839" y="12700"/>
                  </a:moveTo>
                  <a:lnTo>
                    <a:pt x="367030" y="12700"/>
                  </a:lnTo>
                  <a:lnTo>
                    <a:pt x="367030" y="15239"/>
                  </a:lnTo>
                  <a:lnTo>
                    <a:pt x="370839" y="15239"/>
                  </a:lnTo>
                  <a:lnTo>
                    <a:pt x="370839" y="12700"/>
                  </a:lnTo>
                  <a:close/>
                </a:path>
                <a:path w="370839" h="29591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370839" h="295910">
                  <a:moveTo>
                    <a:pt x="370839" y="10160"/>
                  </a:moveTo>
                  <a:lnTo>
                    <a:pt x="367030" y="10160"/>
                  </a:lnTo>
                  <a:lnTo>
                    <a:pt x="367030" y="11429"/>
                  </a:lnTo>
                  <a:lnTo>
                    <a:pt x="370839" y="11429"/>
                  </a:lnTo>
                  <a:lnTo>
                    <a:pt x="370839" y="10160"/>
                  </a:lnTo>
                  <a:close/>
                </a:path>
                <a:path w="370839" h="295910">
                  <a:moveTo>
                    <a:pt x="380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close/>
                </a:path>
                <a:path w="370839" h="295910">
                  <a:moveTo>
                    <a:pt x="370839" y="6350"/>
                  </a:moveTo>
                  <a:lnTo>
                    <a:pt x="367030" y="6350"/>
                  </a:lnTo>
                  <a:lnTo>
                    <a:pt x="367030" y="8889"/>
                  </a:lnTo>
                  <a:lnTo>
                    <a:pt x="370839" y="8889"/>
                  </a:lnTo>
                  <a:lnTo>
                    <a:pt x="370839" y="6350"/>
                  </a:lnTo>
                  <a:close/>
                </a:path>
                <a:path w="370839" h="295910">
                  <a:moveTo>
                    <a:pt x="380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close/>
                </a:path>
                <a:path w="370839" h="295910">
                  <a:moveTo>
                    <a:pt x="370839" y="3810"/>
                  </a:moveTo>
                  <a:lnTo>
                    <a:pt x="367030" y="3810"/>
                  </a:lnTo>
                  <a:lnTo>
                    <a:pt x="367030" y="5079"/>
                  </a:lnTo>
                  <a:lnTo>
                    <a:pt x="370839" y="5079"/>
                  </a:lnTo>
                  <a:lnTo>
                    <a:pt x="370839" y="3810"/>
                  </a:lnTo>
                  <a:close/>
                </a:path>
                <a:path w="370839" h="295910">
                  <a:moveTo>
                    <a:pt x="3708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0839" y="2539"/>
                  </a:lnTo>
                  <a:lnTo>
                    <a:pt x="370839" y="0"/>
                  </a:lnTo>
                  <a:close/>
                </a:path>
                <a:path w="370839" h="295910">
                  <a:moveTo>
                    <a:pt x="3809" y="50800"/>
                  </a:moveTo>
                  <a:lnTo>
                    <a:pt x="0" y="5080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50800"/>
                  </a:lnTo>
                  <a:close/>
                </a:path>
                <a:path w="370839" h="295910">
                  <a:moveTo>
                    <a:pt x="370839" y="50800"/>
                  </a:moveTo>
                  <a:lnTo>
                    <a:pt x="367030" y="50800"/>
                  </a:lnTo>
                  <a:lnTo>
                    <a:pt x="367030" y="99060"/>
                  </a:lnTo>
                  <a:lnTo>
                    <a:pt x="370839" y="99060"/>
                  </a:lnTo>
                  <a:lnTo>
                    <a:pt x="370839" y="50800"/>
                  </a:lnTo>
                  <a:close/>
                </a:path>
                <a:path w="370839" h="295910">
                  <a:moveTo>
                    <a:pt x="3809" y="99060"/>
                  </a:moveTo>
                  <a:lnTo>
                    <a:pt x="0" y="9906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99060"/>
                  </a:lnTo>
                  <a:close/>
                </a:path>
                <a:path w="370839" h="295910">
                  <a:moveTo>
                    <a:pt x="370839" y="99060"/>
                  </a:moveTo>
                  <a:lnTo>
                    <a:pt x="367030" y="99060"/>
                  </a:lnTo>
                  <a:lnTo>
                    <a:pt x="367030" y="120650"/>
                  </a:lnTo>
                  <a:lnTo>
                    <a:pt x="370839" y="120650"/>
                  </a:lnTo>
                  <a:lnTo>
                    <a:pt x="370839" y="99060"/>
                  </a:lnTo>
                  <a:close/>
                </a:path>
                <a:path w="370839" h="295910">
                  <a:moveTo>
                    <a:pt x="3809" y="120650"/>
                  </a:moveTo>
                  <a:lnTo>
                    <a:pt x="0" y="1206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20650"/>
                  </a:lnTo>
                  <a:close/>
                </a:path>
                <a:path w="370839" h="295910">
                  <a:moveTo>
                    <a:pt x="370839" y="120650"/>
                  </a:moveTo>
                  <a:lnTo>
                    <a:pt x="367030" y="120650"/>
                  </a:lnTo>
                  <a:lnTo>
                    <a:pt x="367030" y="203200"/>
                  </a:lnTo>
                  <a:lnTo>
                    <a:pt x="370839" y="203200"/>
                  </a:lnTo>
                  <a:lnTo>
                    <a:pt x="370839" y="120650"/>
                  </a:lnTo>
                  <a:close/>
                </a:path>
                <a:path w="370839" h="295910">
                  <a:moveTo>
                    <a:pt x="3809" y="203200"/>
                  </a:moveTo>
                  <a:lnTo>
                    <a:pt x="0" y="20320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203200"/>
                  </a:lnTo>
                  <a:close/>
                </a:path>
                <a:path w="370839" h="295910">
                  <a:moveTo>
                    <a:pt x="370839" y="203200"/>
                  </a:moveTo>
                  <a:lnTo>
                    <a:pt x="367030" y="203200"/>
                  </a:lnTo>
                  <a:lnTo>
                    <a:pt x="367030" y="222250"/>
                  </a:lnTo>
                  <a:lnTo>
                    <a:pt x="370839" y="222250"/>
                  </a:lnTo>
                  <a:lnTo>
                    <a:pt x="370839" y="203200"/>
                  </a:lnTo>
                  <a:close/>
                </a:path>
                <a:path w="370839" h="295910">
                  <a:moveTo>
                    <a:pt x="3809" y="222250"/>
                  </a:moveTo>
                  <a:lnTo>
                    <a:pt x="0" y="22225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22250"/>
                  </a:lnTo>
                  <a:close/>
                </a:path>
                <a:path w="370839" h="295910">
                  <a:moveTo>
                    <a:pt x="370839" y="222250"/>
                  </a:moveTo>
                  <a:lnTo>
                    <a:pt x="367030" y="222250"/>
                  </a:lnTo>
                  <a:lnTo>
                    <a:pt x="367030" y="234950"/>
                  </a:lnTo>
                  <a:lnTo>
                    <a:pt x="370839" y="234950"/>
                  </a:lnTo>
                  <a:lnTo>
                    <a:pt x="370839" y="222250"/>
                  </a:lnTo>
                  <a:close/>
                </a:path>
                <a:path w="370839" h="295910">
                  <a:moveTo>
                    <a:pt x="3809" y="234950"/>
                  </a:moveTo>
                  <a:lnTo>
                    <a:pt x="0" y="23495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34950"/>
                  </a:lnTo>
                  <a:close/>
                </a:path>
                <a:path w="370839" h="295910">
                  <a:moveTo>
                    <a:pt x="370839" y="234950"/>
                  </a:moveTo>
                  <a:lnTo>
                    <a:pt x="367030" y="234950"/>
                  </a:lnTo>
                  <a:lnTo>
                    <a:pt x="367030" y="266700"/>
                  </a:lnTo>
                  <a:lnTo>
                    <a:pt x="370839" y="266700"/>
                  </a:lnTo>
                  <a:lnTo>
                    <a:pt x="370839" y="234950"/>
                  </a:lnTo>
                  <a:close/>
                </a:path>
                <a:path w="370839" h="295910">
                  <a:moveTo>
                    <a:pt x="370839" y="294767"/>
                  </a:moveTo>
                  <a:lnTo>
                    <a:pt x="0" y="294767"/>
                  </a:lnTo>
                  <a:lnTo>
                    <a:pt x="0" y="295910"/>
                  </a:lnTo>
                  <a:lnTo>
                    <a:pt x="370839" y="295910"/>
                  </a:lnTo>
                  <a:lnTo>
                    <a:pt x="370839" y="294767"/>
                  </a:lnTo>
                  <a:close/>
                </a:path>
                <a:path w="370839" h="295910">
                  <a:moveTo>
                    <a:pt x="3809" y="290957"/>
                  </a:moveTo>
                  <a:lnTo>
                    <a:pt x="0" y="290957"/>
                  </a:lnTo>
                  <a:lnTo>
                    <a:pt x="0" y="294639"/>
                  </a:lnTo>
                  <a:lnTo>
                    <a:pt x="370839" y="294639"/>
                  </a:lnTo>
                  <a:lnTo>
                    <a:pt x="370839" y="292100"/>
                  </a:lnTo>
                  <a:lnTo>
                    <a:pt x="3809" y="292100"/>
                  </a:lnTo>
                  <a:lnTo>
                    <a:pt x="3809" y="290957"/>
                  </a:lnTo>
                  <a:close/>
                </a:path>
                <a:path w="370839" h="295910">
                  <a:moveTo>
                    <a:pt x="370839" y="290957"/>
                  </a:moveTo>
                  <a:lnTo>
                    <a:pt x="367030" y="290957"/>
                  </a:lnTo>
                  <a:lnTo>
                    <a:pt x="367030" y="292100"/>
                  </a:lnTo>
                  <a:lnTo>
                    <a:pt x="370839" y="292100"/>
                  </a:lnTo>
                  <a:lnTo>
                    <a:pt x="370839" y="290957"/>
                  </a:lnTo>
                  <a:close/>
                </a:path>
                <a:path w="370839" h="295910">
                  <a:moveTo>
                    <a:pt x="3809" y="288417"/>
                  </a:moveTo>
                  <a:lnTo>
                    <a:pt x="0" y="288417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8417"/>
                  </a:lnTo>
                  <a:close/>
                </a:path>
                <a:path w="370839" h="295910">
                  <a:moveTo>
                    <a:pt x="370839" y="288417"/>
                  </a:moveTo>
                  <a:lnTo>
                    <a:pt x="367030" y="288417"/>
                  </a:lnTo>
                  <a:lnTo>
                    <a:pt x="367030" y="290830"/>
                  </a:lnTo>
                  <a:lnTo>
                    <a:pt x="370839" y="290830"/>
                  </a:lnTo>
                  <a:lnTo>
                    <a:pt x="370839" y="288417"/>
                  </a:lnTo>
                  <a:close/>
                </a:path>
                <a:path w="370839" h="295910">
                  <a:moveTo>
                    <a:pt x="3809" y="284607"/>
                  </a:moveTo>
                  <a:lnTo>
                    <a:pt x="0" y="284607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4607"/>
                  </a:lnTo>
                  <a:close/>
                </a:path>
                <a:path w="370839" h="295910">
                  <a:moveTo>
                    <a:pt x="370839" y="284607"/>
                  </a:moveTo>
                  <a:lnTo>
                    <a:pt x="367030" y="284607"/>
                  </a:lnTo>
                  <a:lnTo>
                    <a:pt x="367030" y="288289"/>
                  </a:lnTo>
                  <a:lnTo>
                    <a:pt x="370839" y="288289"/>
                  </a:lnTo>
                  <a:lnTo>
                    <a:pt x="370839" y="284607"/>
                  </a:lnTo>
                  <a:close/>
                </a:path>
                <a:path w="370839" h="295910">
                  <a:moveTo>
                    <a:pt x="3809" y="282067"/>
                  </a:moveTo>
                  <a:lnTo>
                    <a:pt x="0" y="282067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2067"/>
                  </a:lnTo>
                  <a:close/>
                </a:path>
                <a:path w="370839" h="295910">
                  <a:moveTo>
                    <a:pt x="370839" y="282067"/>
                  </a:moveTo>
                  <a:lnTo>
                    <a:pt x="367030" y="282067"/>
                  </a:lnTo>
                  <a:lnTo>
                    <a:pt x="367030" y="284480"/>
                  </a:lnTo>
                  <a:lnTo>
                    <a:pt x="370839" y="284480"/>
                  </a:lnTo>
                  <a:lnTo>
                    <a:pt x="370839" y="282067"/>
                  </a:lnTo>
                  <a:close/>
                </a:path>
                <a:path w="370839" h="295910">
                  <a:moveTo>
                    <a:pt x="3809" y="275717"/>
                  </a:moveTo>
                  <a:lnTo>
                    <a:pt x="0" y="275717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717"/>
                  </a:lnTo>
                  <a:close/>
                </a:path>
                <a:path w="370839" h="295910">
                  <a:moveTo>
                    <a:pt x="370839" y="275717"/>
                  </a:moveTo>
                  <a:lnTo>
                    <a:pt x="367030" y="275717"/>
                  </a:lnTo>
                  <a:lnTo>
                    <a:pt x="367030" y="281939"/>
                  </a:lnTo>
                  <a:lnTo>
                    <a:pt x="370839" y="281939"/>
                  </a:lnTo>
                  <a:lnTo>
                    <a:pt x="370839" y="275717"/>
                  </a:lnTo>
                  <a:close/>
                </a:path>
                <a:path w="370839" h="295910">
                  <a:moveTo>
                    <a:pt x="3809" y="269367"/>
                  </a:moveTo>
                  <a:lnTo>
                    <a:pt x="0" y="269367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367"/>
                  </a:lnTo>
                  <a:close/>
                </a:path>
                <a:path w="370839" h="295910">
                  <a:moveTo>
                    <a:pt x="370839" y="269367"/>
                  </a:moveTo>
                  <a:lnTo>
                    <a:pt x="367030" y="269367"/>
                  </a:lnTo>
                  <a:lnTo>
                    <a:pt x="367030" y="275589"/>
                  </a:lnTo>
                  <a:lnTo>
                    <a:pt x="370839" y="275589"/>
                  </a:lnTo>
                  <a:lnTo>
                    <a:pt x="370839" y="269367"/>
                  </a:lnTo>
                  <a:close/>
                </a:path>
                <a:path w="370839" h="295910">
                  <a:moveTo>
                    <a:pt x="3809" y="266826"/>
                  </a:moveTo>
                  <a:lnTo>
                    <a:pt x="0" y="266826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6826"/>
                  </a:lnTo>
                  <a:close/>
                </a:path>
                <a:path w="370839" h="295910">
                  <a:moveTo>
                    <a:pt x="370839" y="266826"/>
                  </a:moveTo>
                  <a:lnTo>
                    <a:pt x="367030" y="266826"/>
                  </a:lnTo>
                  <a:lnTo>
                    <a:pt x="367030" y="269239"/>
                  </a:lnTo>
                  <a:lnTo>
                    <a:pt x="370839" y="269239"/>
                  </a:lnTo>
                  <a:lnTo>
                    <a:pt x="370839" y="266826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888490" y="3050539"/>
              <a:ext cx="363220" cy="288290"/>
            </a:xfrm>
            <a:custGeom>
              <a:avLst/>
              <a:gdLst/>
              <a:ahLst/>
              <a:cxnLst/>
              <a:rect l="l" t="t" r="r" b="b"/>
              <a:pathLst>
                <a:path w="363219" h="288289">
                  <a:moveTo>
                    <a:pt x="381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39"/>
                  </a:lnTo>
                  <a:close/>
                </a:path>
                <a:path w="363219" h="288289">
                  <a:moveTo>
                    <a:pt x="363220" y="40639"/>
                  </a:moveTo>
                  <a:lnTo>
                    <a:pt x="360680" y="40639"/>
                  </a:lnTo>
                  <a:lnTo>
                    <a:pt x="360680" y="46989"/>
                  </a:lnTo>
                  <a:lnTo>
                    <a:pt x="363220" y="46989"/>
                  </a:lnTo>
                  <a:lnTo>
                    <a:pt x="363220" y="40639"/>
                  </a:lnTo>
                  <a:close/>
                </a:path>
                <a:path w="363219" h="288289">
                  <a:moveTo>
                    <a:pt x="3810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8100"/>
                  </a:lnTo>
                  <a:close/>
                </a:path>
                <a:path w="363219" h="288289">
                  <a:moveTo>
                    <a:pt x="363220" y="38100"/>
                  </a:moveTo>
                  <a:lnTo>
                    <a:pt x="360680" y="38100"/>
                  </a:lnTo>
                  <a:lnTo>
                    <a:pt x="360680" y="39369"/>
                  </a:lnTo>
                  <a:lnTo>
                    <a:pt x="363220" y="39369"/>
                  </a:lnTo>
                  <a:lnTo>
                    <a:pt x="363220" y="38100"/>
                  </a:lnTo>
                  <a:close/>
                </a:path>
                <a:path w="363219" h="288289">
                  <a:moveTo>
                    <a:pt x="381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289"/>
                  </a:lnTo>
                  <a:close/>
                </a:path>
                <a:path w="363219" h="288289">
                  <a:moveTo>
                    <a:pt x="363220" y="34289"/>
                  </a:moveTo>
                  <a:lnTo>
                    <a:pt x="360680" y="34289"/>
                  </a:lnTo>
                  <a:lnTo>
                    <a:pt x="360680" y="36829"/>
                  </a:lnTo>
                  <a:lnTo>
                    <a:pt x="363220" y="36829"/>
                  </a:lnTo>
                  <a:lnTo>
                    <a:pt x="363220" y="34289"/>
                  </a:lnTo>
                  <a:close/>
                </a:path>
                <a:path w="363219" h="288289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63219" h="288289">
                  <a:moveTo>
                    <a:pt x="363220" y="25400"/>
                  </a:moveTo>
                  <a:lnTo>
                    <a:pt x="360680" y="25400"/>
                  </a:lnTo>
                  <a:lnTo>
                    <a:pt x="360680" y="33019"/>
                  </a:lnTo>
                  <a:lnTo>
                    <a:pt x="363220" y="33019"/>
                  </a:lnTo>
                  <a:lnTo>
                    <a:pt x="363220" y="25400"/>
                  </a:lnTo>
                  <a:close/>
                </a:path>
                <a:path w="363219" h="28828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363219" h="288289">
                  <a:moveTo>
                    <a:pt x="363220" y="21589"/>
                  </a:moveTo>
                  <a:lnTo>
                    <a:pt x="360680" y="21589"/>
                  </a:lnTo>
                  <a:lnTo>
                    <a:pt x="360680" y="24129"/>
                  </a:lnTo>
                  <a:lnTo>
                    <a:pt x="363220" y="24129"/>
                  </a:lnTo>
                  <a:lnTo>
                    <a:pt x="363220" y="21589"/>
                  </a:lnTo>
                  <a:close/>
                </a:path>
                <a:path w="363219" h="288289">
                  <a:moveTo>
                    <a:pt x="3810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2700"/>
                  </a:lnTo>
                  <a:close/>
                </a:path>
                <a:path w="363219" h="288289">
                  <a:moveTo>
                    <a:pt x="363220" y="12700"/>
                  </a:moveTo>
                  <a:lnTo>
                    <a:pt x="360680" y="12700"/>
                  </a:lnTo>
                  <a:lnTo>
                    <a:pt x="360680" y="20319"/>
                  </a:lnTo>
                  <a:lnTo>
                    <a:pt x="363220" y="20319"/>
                  </a:lnTo>
                  <a:lnTo>
                    <a:pt x="363220" y="12700"/>
                  </a:lnTo>
                  <a:close/>
                </a:path>
                <a:path w="363219" h="28828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63219" h="288289">
                  <a:moveTo>
                    <a:pt x="363220" y="8889"/>
                  </a:moveTo>
                  <a:lnTo>
                    <a:pt x="360680" y="8889"/>
                  </a:lnTo>
                  <a:lnTo>
                    <a:pt x="360680" y="11429"/>
                  </a:lnTo>
                  <a:lnTo>
                    <a:pt x="363220" y="11429"/>
                  </a:lnTo>
                  <a:lnTo>
                    <a:pt x="363220" y="8889"/>
                  </a:lnTo>
                  <a:close/>
                </a:path>
                <a:path w="363219" h="28828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63219" h="288289">
                  <a:moveTo>
                    <a:pt x="363220" y="6350"/>
                  </a:moveTo>
                  <a:lnTo>
                    <a:pt x="360680" y="6350"/>
                  </a:lnTo>
                  <a:lnTo>
                    <a:pt x="360680" y="7619"/>
                  </a:lnTo>
                  <a:lnTo>
                    <a:pt x="363220" y="7619"/>
                  </a:lnTo>
                  <a:lnTo>
                    <a:pt x="363220" y="6350"/>
                  </a:lnTo>
                  <a:close/>
                </a:path>
                <a:path w="363219" h="288289">
                  <a:moveTo>
                    <a:pt x="381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close/>
                </a:path>
                <a:path w="363219" h="288289">
                  <a:moveTo>
                    <a:pt x="363220" y="2539"/>
                  </a:moveTo>
                  <a:lnTo>
                    <a:pt x="360680" y="2539"/>
                  </a:lnTo>
                  <a:lnTo>
                    <a:pt x="360680" y="5079"/>
                  </a:lnTo>
                  <a:lnTo>
                    <a:pt x="363220" y="5079"/>
                  </a:lnTo>
                  <a:lnTo>
                    <a:pt x="363220" y="2539"/>
                  </a:lnTo>
                  <a:close/>
                </a:path>
                <a:path w="363219" h="288289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19" h="288289">
                  <a:moveTo>
                    <a:pt x="3810" y="46990"/>
                  </a:moveTo>
                  <a:lnTo>
                    <a:pt x="0" y="4699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46990"/>
                  </a:lnTo>
                  <a:close/>
                </a:path>
                <a:path w="363219" h="288289">
                  <a:moveTo>
                    <a:pt x="363220" y="46990"/>
                  </a:moveTo>
                  <a:lnTo>
                    <a:pt x="360680" y="46990"/>
                  </a:lnTo>
                  <a:lnTo>
                    <a:pt x="360680" y="95250"/>
                  </a:lnTo>
                  <a:lnTo>
                    <a:pt x="363220" y="95250"/>
                  </a:lnTo>
                  <a:lnTo>
                    <a:pt x="363220" y="46990"/>
                  </a:lnTo>
                  <a:close/>
                </a:path>
                <a:path w="363219" h="288289">
                  <a:moveTo>
                    <a:pt x="3810" y="95250"/>
                  </a:moveTo>
                  <a:lnTo>
                    <a:pt x="0" y="9525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95250"/>
                  </a:lnTo>
                  <a:close/>
                </a:path>
                <a:path w="363219" h="288289">
                  <a:moveTo>
                    <a:pt x="363220" y="95250"/>
                  </a:moveTo>
                  <a:lnTo>
                    <a:pt x="360680" y="95250"/>
                  </a:lnTo>
                  <a:lnTo>
                    <a:pt x="360680" y="116839"/>
                  </a:lnTo>
                  <a:lnTo>
                    <a:pt x="363220" y="116839"/>
                  </a:lnTo>
                  <a:lnTo>
                    <a:pt x="363220" y="95250"/>
                  </a:lnTo>
                  <a:close/>
                </a:path>
                <a:path w="363219" h="288289">
                  <a:moveTo>
                    <a:pt x="3810" y="116840"/>
                  </a:moveTo>
                  <a:lnTo>
                    <a:pt x="0" y="1168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16840"/>
                  </a:lnTo>
                  <a:close/>
                </a:path>
                <a:path w="363219" h="288289">
                  <a:moveTo>
                    <a:pt x="363220" y="116840"/>
                  </a:moveTo>
                  <a:lnTo>
                    <a:pt x="360680" y="116840"/>
                  </a:lnTo>
                  <a:lnTo>
                    <a:pt x="360680" y="199389"/>
                  </a:lnTo>
                  <a:lnTo>
                    <a:pt x="363220" y="199389"/>
                  </a:lnTo>
                  <a:lnTo>
                    <a:pt x="363220" y="116840"/>
                  </a:lnTo>
                  <a:close/>
                </a:path>
                <a:path w="363219" h="288289">
                  <a:moveTo>
                    <a:pt x="3810" y="199390"/>
                  </a:moveTo>
                  <a:lnTo>
                    <a:pt x="0" y="19939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199390"/>
                  </a:lnTo>
                  <a:close/>
                </a:path>
                <a:path w="363219" h="288289">
                  <a:moveTo>
                    <a:pt x="363220" y="199390"/>
                  </a:moveTo>
                  <a:lnTo>
                    <a:pt x="360680" y="199390"/>
                  </a:lnTo>
                  <a:lnTo>
                    <a:pt x="360680" y="218439"/>
                  </a:lnTo>
                  <a:lnTo>
                    <a:pt x="363220" y="218439"/>
                  </a:lnTo>
                  <a:lnTo>
                    <a:pt x="363220" y="199390"/>
                  </a:lnTo>
                  <a:close/>
                </a:path>
                <a:path w="363219" h="288289">
                  <a:moveTo>
                    <a:pt x="3810" y="218440"/>
                  </a:moveTo>
                  <a:lnTo>
                    <a:pt x="0" y="21844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18440"/>
                  </a:lnTo>
                  <a:close/>
                </a:path>
                <a:path w="363219" h="288289">
                  <a:moveTo>
                    <a:pt x="363220" y="218440"/>
                  </a:moveTo>
                  <a:lnTo>
                    <a:pt x="360680" y="218440"/>
                  </a:lnTo>
                  <a:lnTo>
                    <a:pt x="360680" y="231139"/>
                  </a:lnTo>
                  <a:lnTo>
                    <a:pt x="363220" y="231139"/>
                  </a:lnTo>
                  <a:lnTo>
                    <a:pt x="363220" y="218440"/>
                  </a:lnTo>
                  <a:close/>
                </a:path>
                <a:path w="363219" h="288289">
                  <a:moveTo>
                    <a:pt x="3810" y="231140"/>
                  </a:moveTo>
                  <a:lnTo>
                    <a:pt x="0" y="2311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31140"/>
                  </a:lnTo>
                  <a:close/>
                </a:path>
                <a:path w="363219" h="288289">
                  <a:moveTo>
                    <a:pt x="363220" y="231140"/>
                  </a:moveTo>
                  <a:lnTo>
                    <a:pt x="360680" y="231140"/>
                  </a:lnTo>
                  <a:lnTo>
                    <a:pt x="360680" y="262889"/>
                  </a:lnTo>
                  <a:lnTo>
                    <a:pt x="363220" y="262889"/>
                  </a:lnTo>
                  <a:lnTo>
                    <a:pt x="363220" y="231140"/>
                  </a:lnTo>
                  <a:close/>
                </a:path>
                <a:path w="363219" h="288289">
                  <a:moveTo>
                    <a:pt x="363220" y="287147"/>
                  </a:moveTo>
                  <a:lnTo>
                    <a:pt x="0" y="287147"/>
                  </a:lnTo>
                  <a:lnTo>
                    <a:pt x="0" y="288289"/>
                  </a:lnTo>
                  <a:lnTo>
                    <a:pt x="363220" y="288289"/>
                  </a:lnTo>
                  <a:lnTo>
                    <a:pt x="363220" y="287147"/>
                  </a:lnTo>
                  <a:close/>
                </a:path>
                <a:path w="363219" h="288289">
                  <a:moveTo>
                    <a:pt x="3810" y="284607"/>
                  </a:moveTo>
                  <a:lnTo>
                    <a:pt x="0" y="284607"/>
                  </a:lnTo>
                  <a:lnTo>
                    <a:pt x="0" y="287020"/>
                  </a:lnTo>
                  <a:lnTo>
                    <a:pt x="363220" y="287020"/>
                  </a:lnTo>
                  <a:lnTo>
                    <a:pt x="363220" y="285750"/>
                  </a:lnTo>
                  <a:lnTo>
                    <a:pt x="3810" y="285750"/>
                  </a:lnTo>
                  <a:lnTo>
                    <a:pt x="3810" y="284607"/>
                  </a:lnTo>
                  <a:close/>
                </a:path>
                <a:path w="363219" h="288289">
                  <a:moveTo>
                    <a:pt x="363220" y="284607"/>
                  </a:moveTo>
                  <a:lnTo>
                    <a:pt x="360680" y="284607"/>
                  </a:lnTo>
                  <a:lnTo>
                    <a:pt x="360680" y="285750"/>
                  </a:lnTo>
                  <a:lnTo>
                    <a:pt x="363220" y="285750"/>
                  </a:lnTo>
                  <a:lnTo>
                    <a:pt x="363220" y="284607"/>
                  </a:lnTo>
                  <a:close/>
                </a:path>
                <a:path w="363219" h="288289">
                  <a:moveTo>
                    <a:pt x="3810" y="280797"/>
                  </a:moveTo>
                  <a:lnTo>
                    <a:pt x="0" y="280797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0797"/>
                  </a:lnTo>
                  <a:close/>
                </a:path>
                <a:path w="363219" h="288289">
                  <a:moveTo>
                    <a:pt x="363220" y="280797"/>
                  </a:moveTo>
                  <a:lnTo>
                    <a:pt x="360680" y="280797"/>
                  </a:lnTo>
                  <a:lnTo>
                    <a:pt x="360680" y="284479"/>
                  </a:lnTo>
                  <a:lnTo>
                    <a:pt x="363220" y="284479"/>
                  </a:lnTo>
                  <a:lnTo>
                    <a:pt x="363220" y="280797"/>
                  </a:lnTo>
                  <a:close/>
                </a:path>
                <a:path w="363219" h="288289">
                  <a:moveTo>
                    <a:pt x="3810" y="278257"/>
                  </a:moveTo>
                  <a:lnTo>
                    <a:pt x="0" y="278257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8257"/>
                  </a:lnTo>
                  <a:close/>
                </a:path>
                <a:path w="363219" h="288289">
                  <a:moveTo>
                    <a:pt x="363220" y="278257"/>
                  </a:moveTo>
                  <a:lnTo>
                    <a:pt x="360680" y="278257"/>
                  </a:lnTo>
                  <a:lnTo>
                    <a:pt x="360680" y="280670"/>
                  </a:lnTo>
                  <a:lnTo>
                    <a:pt x="363220" y="280670"/>
                  </a:lnTo>
                  <a:lnTo>
                    <a:pt x="363220" y="278257"/>
                  </a:lnTo>
                  <a:close/>
                </a:path>
                <a:path w="363219" h="288289">
                  <a:moveTo>
                    <a:pt x="3810" y="271907"/>
                  </a:moveTo>
                  <a:lnTo>
                    <a:pt x="0" y="271907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907"/>
                  </a:lnTo>
                  <a:close/>
                </a:path>
                <a:path w="363219" h="288289">
                  <a:moveTo>
                    <a:pt x="363220" y="271907"/>
                  </a:moveTo>
                  <a:lnTo>
                    <a:pt x="360680" y="271907"/>
                  </a:lnTo>
                  <a:lnTo>
                    <a:pt x="360680" y="278129"/>
                  </a:lnTo>
                  <a:lnTo>
                    <a:pt x="363220" y="278129"/>
                  </a:lnTo>
                  <a:lnTo>
                    <a:pt x="363220" y="271907"/>
                  </a:lnTo>
                  <a:close/>
                </a:path>
                <a:path w="363219" h="288289">
                  <a:moveTo>
                    <a:pt x="3810" y="265557"/>
                  </a:moveTo>
                  <a:lnTo>
                    <a:pt x="0" y="265557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557"/>
                  </a:lnTo>
                  <a:close/>
                </a:path>
                <a:path w="363219" h="288289">
                  <a:moveTo>
                    <a:pt x="363220" y="265557"/>
                  </a:moveTo>
                  <a:lnTo>
                    <a:pt x="360680" y="265557"/>
                  </a:lnTo>
                  <a:lnTo>
                    <a:pt x="360680" y="271779"/>
                  </a:lnTo>
                  <a:lnTo>
                    <a:pt x="363220" y="271779"/>
                  </a:lnTo>
                  <a:lnTo>
                    <a:pt x="363220" y="265557"/>
                  </a:lnTo>
                  <a:close/>
                </a:path>
                <a:path w="363219" h="288289">
                  <a:moveTo>
                    <a:pt x="3810" y="263016"/>
                  </a:moveTo>
                  <a:lnTo>
                    <a:pt x="0" y="263016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63016"/>
                  </a:lnTo>
                  <a:close/>
                </a:path>
                <a:path w="363219" h="288289">
                  <a:moveTo>
                    <a:pt x="363220" y="263016"/>
                  </a:moveTo>
                  <a:lnTo>
                    <a:pt x="360680" y="263016"/>
                  </a:lnTo>
                  <a:lnTo>
                    <a:pt x="360680" y="265429"/>
                  </a:lnTo>
                  <a:lnTo>
                    <a:pt x="363220" y="265429"/>
                  </a:lnTo>
                  <a:lnTo>
                    <a:pt x="363220" y="263016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892299" y="305308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253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2539" y="44450"/>
                  </a:lnTo>
                  <a:lnTo>
                    <a:pt x="2539" y="38100"/>
                  </a:lnTo>
                  <a:close/>
                </a:path>
                <a:path w="356869" h="283210">
                  <a:moveTo>
                    <a:pt x="356869" y="38100"/>
                  </a:moveTo>
                  <a:lnTo>
                    <a:pt x="353060" y="38100"/>
                  </a:lnTo>
                  <a:lnTo>
                    <a:pt x="353060" y="44450"/>
                  </a:lnTo>
                  <a:lnTo>
                    <a:pt x="356869" y="44450"/>
                  </a:lnTo>
                  <a:lnTo>
                    <a:pt x="356869" y="38100"/>
                  </a:lnTo>
                  <a:close/>
                </a:path>
                <a:path w="356869" h="283210">
                  <a:moveTo>
                    <a:pt x="2539" y="35560"/>
                  </a:moveTo>
                  <a:lnTo>
                    <a:pt x="0" y="35560"/>
                  </a:lnTo>
                  <a:lnTo>
                    <a:pt x="0" y="36829"/>
                  </a:lnTo>
                  <a:lnTo>
                    <a:pt x="2539" y="36829"/>
                  </a:lnTo>
                  <a:lnTo>
                    <a:pt x="2539" y="35560"/>
                  </a:lnTo>
                  <a:close/>
                </a:path>
                <a:path w="356869" h="283210">
                  <a:moveTo>
                    <a:pt x="356869" y="35560"/>
                  </a:moveTo>
                  <a:lnTo>
                    <a:pt x="353060" y="35560"/>
                  </a:lnTo>
                  <a:lnTo>
                    <a:pt x="353060" y="36829"/>
                  </a:lnTo>
                  <a:lnTo>
                    <a:pt x="356869" y="36829"/>
                  </a:lnTo>
                  <a:lnTo>
                    <a:pt x="356869" y="35560"/>
                  </a:lnTo>
                  <a:close/>
                </a:path>
                <a:path w="356869" h="283210">
                  <a:moveTo>
                    <a:pt x="2539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2539" y="34289"/>
                  </a:lnTo>
                  <a:lnTo>
                    <a:pt x="2539" y="31750"/>
                  </a:lnTo>
                  <a:close/>
                </a:path>
                <a:path w="356869" h="283210">
                  <a:moveTo>
                    <a:pt x="356869" y="31750"/>
                  </a:moveTo>
                  <a:lnTo>
                    <a:pt x="353060" y="31750"/>
                  </a:lnTo>
                  <a:lnTo>
                    <a:pt x="353060" y="34289"/>
                  </a:lnTo>
                  <a:lnTo>
                    <a:pt x="356869" y="34289"/>
                  </a:lnTo>
                  <a:lnTo>
                    <a:pt x="356869" y="31750"/>
                  </a:lnTo>
                  <a:close/>
                </a:path>
                <a:path w="356869" h="283210">
                  <a:moveTo>
                    <a:pt x="2539" y="22860"/>
                  </a:moveTo>
                  <a:lnTo>
                    <a:pt x="0" y="22860"/>
                  </a:lnTo>
                  <a:lnTo>
                    <a:pt x="0" y="30479"/>
                  </a:lnTo>
                  <a:lnTo>
                    <a:pt x="2539" y="30479"/>
                  </a:lnTo>
                  <a:lnTo>
                    <a:pt x="2539" y="22860"/>
                  </a:lnTo>
                  <a:close/>
                </a:path>
                <a:path w="356869" h="283210">
                  <a:moveTo>
                    <a:pt x="356869" y="22860"/>
                  </a:moveTo>
                  <a:lnTo>
                    <a:pt x="353060" y="22860"/>
                  </a:lnTo>
                  <a:lnTo>
                    <a:pt x="353060" y="30479"/>
                  </a:lnTo>
                  <a:lnTo>
                    <a:pt x="356869" y="30479"/>
                  </a:lnTo>
                  <a:lnTo>
                    <a:pt x="356869" y="22860"/>
                  </a:lnTo>
                  <a:close/>
                </a:path>
                <a:path w="356869" h="283210">
                  <a:moveTo>
                    <a:pt x="253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9050"/>
                  </a:lnTo>
                  <a:close/>
                </a:path>
                <a:path w="356869" h="283210">
                  <a:moveTo>
                    <a:pt x="356869" y="19050"/>
                  </a:moveTo>
                  <a:lnTo>
                    <a:pt x="353060" y="19050"/>
                  </a:lnTo>
                  <a:lnTo>
                    <a:pt x="353060" y="21589"/>
                  </a:lnTo>
                  <a:lnTo>
                    <a:pt x="356869" y="21589"/>
                  </a:lnTo>
                  <a:lnTo>
                    <a:pt x="356869" y="19050"/>
                  </a:lnTo>
                  <a:close/>
                </a:path>
                <a:path w="356869" h="283210">
                  <a:moveTo>
                    <a:pt x="2539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10160"/>
                  </a:lnTo>
                  <a:close/>
                </a:path>
                <a:path w="356869" h="283210">
                  <a:moveTo>
                    <a:pt x="356869" y="10160"/>
                  </a:moveTo>
                  <a:lnTo>
                    <a:pt x="353060" y="10160"/>
                  </a:lnTo>
                  <a:lnTo>
                    <a:pt x="353060" y="17779"/>
                  </a:lnTo>
                  <a:lnTo>
                    <a:pt x="356869" y="17779"/>
                  </a:lnTo>
                  <a:lnTo>
                    <a:pt x="356869" y="10160"/>
                  </a:lnTo>
                  <a:close/>
                </a:path>
                <a:path w="356869" h="283210">
                  <a:moveTo>
                    <a:pt x="253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6350"/>
                  </a:lnTo>
                  <a:close/>
                </a:path>
                <a:path w="356869" h="283210">
                  <a:moveTo>
                    <a:pt x="356869" y="6350"/>
                  </a:moveTo>
                  <a:lnTo>
                    <a:pt x="353060" y="6350"/>
                  </a:lnTo>
                  <a:lnTo>
                    <a:pt x="353060" y="8889"/>
                  </a:lnTo>
                  <a:lnTo>
                    <a:pt x="356869" y="8889"/>
                  </a:lnTo>
                  <a:lnTo>
                    <a:pt x="356869" y="6350"/>
                  </a:lnTo>
                  <a:close/>
                </a:path>
                <a:path w="356869" h="283210">
                  <a:moveTo>
                    <a:pt x="253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10"/>
                  </a:lnTo>
                  <a:close/>
                </a:path>
                <a:path w="356869" h="283210">
                  <a:moveTo>
                    <a:pt x="356869" y="3810"/>
                  </a:moveTo>
                  <a:lnTo>
                    <a:pt x="353060" y="3810"/>
                  </a:lnTo>
                  <a:lnTo>
                    <a:pt x="353060" y="5079"/>
                  </a:lnTo>
                  <a:lnTo>
                    <a:pt x="356869" y="5079"/>
                  </a:lnTo>
                  <a:lnTo>
                    <a:pt x="356869" y="3810"/>
                  </a:lnTo>
                  <a:close/>
                </a:path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56869" y="253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2539" y="44450"/>
                  </a:moveTo>
                  <a:lnTo>
                    <a:pt x="0" y="44450"/>
                  </a:lnTo>
                  <a:lnTo>
                    <a:pt x="0" y="92710"/>
                  </a:lnTo>
                  <a:lnTo>
                    <a:pt x="2539" y="92710"/>
                  </a:lnTo>
                  <a:lnTo>
                    <a:pt x="2539" y="44450"/>
                  </a:lnTo>
                  <a:close/>
                </a:path>
                <a:path w="356869" h="283210">
                  <a:moveTo>
                    <a:pt x="356869" y="44450"/>
                  </a:moveTo>
                  <a:lnTo>
                    <a:pt x="353060" y="44450"/>
                  </a:lnTo>
                  <a:lnTo>
                    <a:pt x="353060" y="92710"/>
                  </a:lnTo>
                  <a:lnTo>
                    <a:pt x="356869" y="92710"/>
                  </a:lnTo>
                  <a:lnTo>
                    <a:pt x="356869" y="44450"/>
                  </a:lnTo>
                  <a:close/>
                </a:path>
                <a:path w="356869" h="283210">
                  <a:moveTo>
                    <a:pt x="2539" y="92710"/>
                  </a:moveTo>
                  <a:lnTo>
                    <a:pt x="0" y="92710"/>
                  </a:lnTo>
                  <a:lnTo>
                    <a:pt x="0" y="114300"/>
                  </a:lnTo>
                  <a:lnTo>
                    <a:pt x="2539" y="114300"/>
                  </a:lnTo>
                  <a:lnTo>
                    <a:pt x="2539" y="92710"/>
                  </a:lnTo>
                  <a:close/>
                </a:path>
                <a:path w="356869" h="283210">
                  <a:moveTo>
                    <a:pt x="356869" y="92710"/>
                  </a:moveTo>
                  <a:lnTo>
                    <a:pt x="353060" y="92710"/>
                  </a:lnTo>
                  <a:lnTo>
                    <a:pt x="353060" y="114300"/>
                  </a:lnTo>
                  <a:lnTo>
                    <a:pt x="356869" y="114300"/>
                  </a:lnTo>
                  <a:lnTo>
                    <a:pt x="356869" y="92710"/>
                  </a:lnTo>
                  <a:close/>
                </a:path>
                <a:path w="356869" h="283210">
                  <a:moveTo>
                    <a:pt x="2539" y="114300"/>
                  </a:moveTo>
                  <a:lnTo>
                    <a:pt x="0" y="114300"/>
                  </a:lnTo>
                  <a:lnTo>
                    <a:pt x="0" y="196850"/>
                  </a:lnTo>
                  <a:lnTo>
                    <a:pt x="2539" y="196850"/>
                  </a:lnTo>
                  <a:lnTo>
                    <a:pt x="2539" y="114300"/>
                  </a:lnTo>
                  <a:close/>
                </a:path>
                <a:path w="356869" h="283210">
                  <a:moveTo>
                    <a:pt x="356869" y="114300"/>
                  </a:moveTo>
                  <a:lnTo>
                    <a:pt x="353060" y="114300"/>
                  </a:lnTo>
                  <a:lnTo>
                    <a:pt x="353060" y="196850"/>
                  </a:lnTo>
                  <a:lnTo>
                    <a:pt x="356869" y="196850"/>
                  </a:lnTo>
                  <a:lnTo>
                    <a:pt x="356869" y="114300"/>
                  </a:lnTo>
                  <a:close/>
                </a:path>
                <a:path w="356869" h="283210">
                  <a:moveTo>
                    <a:pt x="2539" y="196850"/>
                  </a:moveTo>
                  <a:lnTo>
                    <a:pt x="0" y="196850"/>
                  </a:lnTo>
                  <a:lnTo>
                    <a:pt x="0" y="215900"/>
                  </a:lnTo>
                  <a:lnTo>
                    <a:pt x="2539" y="215900"/>
                  </a:lnTo>
                  <a:lnTo>
                    <a:pt x="2539" y="196850"/>
                  </a:lnTo>
                  <a:close/>
                </a:path>
                <a:path w="356869" h="283210">
                  <a:moveTo>
                    <a:pt x="356869" y="196850"/>
                  </a:moveTo>
                  <a:lnTo>
                    <a:pt x="353060" y="196850"/>
                  </a:lnTo>
                  <a:lnTo>
                    <a:pt x="353060" y="215900"/>
                  </a:lnTo>
                  <a:lnTo>
                    <a:pt x="356869" y="215900"/>
                  </a:lnTo>
                  <a:lnTo>
                    <a:pt x="356869" y="196850"/>
                  </a:lnTo>
                  <a:close/>
                </a:path>
                <a:path w="356869" h="283210">
                  <a:moveTo>
                    <a:pt x="2539" y="215900"/>
                  </a:moveTo>
                  <a:lnTo>
                    <a:pt x="0" y="215900"/>
                  </a:lnTo>
                  <a:lnTo>
                    <a:pt x="0" y="228600"/>
                  </a:lnTo>
                  <a:lnTo>
                    <a:pt x="2539" y="228600"/>
                  </a:lnTo>
                  <a:lnTo>
                    <a:pt x="2539" y="215900"/>
                  </a:lnTo>
                  <a:close/>
                </a:path>
                <a:path w="356869" h="283210">
                  <a:moveTo>
                    <a:pt x="356869" y="215900"/>
                  </a:moveTo>
                  <a:lnTo>
                    <a:pt x="353060" y="215900"/>
                  </a:lnTo>
                  <a:lnTo>
                    <a:pt x="353060" y="228600"/>
                  </a:lnTo>
                  <a:lnTo>
                    <a:pt x="356869" y="228600"/>
                  </a:lnTo>
                  <a:lnTo>
                    <a:pt x="356869" y="215900"/>
                  </a:lnTo>
                  <a:close/>
                </a:path>
                <a:path w="356869" h="283210">
                  <a:moveTo>
                    <a:pt x="2539" y="228600"/>
                  </a:moveTo>
                  <a:lnTo>
                    <a:pt x="0" y="228600"/>
                  </a:lnTo>
                  <a:lnTo>
                    <a:pt x="0" y="260350"/>
                  </a:lnTo>
                  <a:lnTo>
                    <a:pt x="2539" y="260350"/>
                  </a:lnTo>
                  <a:lnTo>
                    <a:pt x="2539" y="228600"/>
                  </a:lnTo>
                  <a:close/>
                </a:path>
                <a:path w="356869" h="283210">
                  <a:moveTo>
                    <a:pt x="356869" y="228600"/>
                  </a:moveTo>
                  <a:lnTo>
                    <a:pt x="353060" y="228600"/>
                  </a:lnTo>
                  <a:lnTo>
                    <a:pt x="353060" y="260350"/>
                  </a:lnTo>
                  <a:lnTo>
                    <a:pt x="356869" y="260350"/>
                  </a:lnTo>
                  <a:lnTo>
                    <a:pt x="356869" y="228600"/>
                  </a:lnTo>
                  <a:close/>
                </a:path>
                <a:path w="356869" h="283210">
                  <a:moveTo>
                    <a:pt x="356869" y="282067"/>
                  </a:moveTo>
                  <a:lnTo>
                    <a:pt x="0" y="282067"/>
                  </a:lnTo>
                  <a:lnTo>
                    <a:pt x="0" y="283210"/>
                  </a:lnTo>
                  <a:lnTo>
                    <a:pt x="356869" y="283210"/>
                  </a:lnTo>
                  <a:lnTo>
                    <a:pt x="356869" y="282067"/>
                  </a:lnTo>
                  <a:close/>
                </a:path>
                <a:path w="356869" h="283210">
                  <a:moveTo>
                    <a:pt x="2539" y="278257"/>
                  </a:moveTo>
                  <a:lnTo>
                    <a:pt x="0" y="278257"/>
                  </a:lnTo>
                  <a:lnTo>
                    <a:pt x="0" y="281939"/>
                  </a:lnTo>
                  <a:lnTo>
                    <a:pt x="356869" y="281939"/>
                  </a:lnTo>
                  <a:lnTo>
                    <a:pt x="356869" y="279400"/>
                  </a:lnTo>
                  <a:lnTo>
                    <a:pt x="2539" y="279400"/>
                  </a:lnTo>
                  <a:lnTo>
                    <a:pt x="2539" y="278257"/>
                  </a:lnTo>
                  <a:close/>
                </a:path>
                <a:path w="356869" h="283210">
                  <a:moveTo>
                    <a:pt x="356869" y="278257"/>
                  </a:moveTo>
                  <a:lnTo>
                    <a:pt x="353060" y="278257"/>
                  </a:lnTo>
                  <a:lnTo>
                    <a:pt x="353060" y="279400"/>
                  </a:lnTo>
                  <a:lnTo>
                    <a:pt x="356869" y="279400"/>
                  </a:lnTo>
                  <a:lnTo>
                    <a:pt x="356869" y="278257"/>
                  </a:lnTo>
                  <a:close/>
                </a:path>
                <a:path w="356869" h="283210">
                  <a:moveTo>
                    <a:pt x="2539" y="275717"/>
                  </a:moveTo>
                  <a:lnTo>
                    <a:pt x="0" y="275717"/>
                  </a:lnTo>
                  <a:lnTo>
                    <a:pt x="0" y="278130"/>
                  </a:lnTo>
                  <a:lnTo>
                    <a:pt x="2539" y="278130"/>
                  </a:lnTo>
                  <a:lnTo>
                    <a:pt x="2539" y="275717"/>
                  </a:lnTo>
                  <a:close/>
                </a:path>
                <a:path w="356869" h="283210">
                  <a:moveTo>
                    <a:pt x="356869" y="275717"/>
                  </a:moveTo>
                  <a:lnTo>
                    <a:pt x="353060" y="275717"/>
                  </a:lnTo>
                  <a:lnTo>
                    <a:pt x="353060" y="278130"/>
                  </a:lnTo>
                  <a:lnTo>
                    <a:pt x="356869" y="278130"/>
                  </a:lnTo>
                  <a:lnTo>
                    <a:pt x="356869" y="275717"/>
                  </a:lnTo>
                  <a:close/>
                </a:path>
                <a:path w="356869" h="283210">
                  <a:moveTo>
                    <a:pt x="2539" y="269367"/>
                  </a:moveTo>
                  <a:lnTo>
                    <a:pt x="0" y="269367"/>
                  </a:lnTo>
                  <a:lnTo>
                    <a:pt x="0" y="275589"/>
                  </a:lnTo>
                  <a:lnTo>
                    <a:pt x="2539" y="275589"/>
                  </a:lnTo>
                  <a:lnTo>
                    <a:pt x="2539" y="269367"/>
                  </a:lnTo>
                  <a:close/>
                </a:path>
                <a:path w="356869" h="283210">
                  <a:moveTo>
                    <a:pt x="356869" y="269367"/>
                  </a:moveTo>
                  <a:lnTo>
                    <a:pt x="353060" y="269367"/>
                  </a:lnTo>
                  <a:lnTo>
                    <a:pt x="353060" y="275589"/>
                  </a:lnTo>
                  <a:lnTo>
                    <a:pt x="356869" y="275589"/>
                  </a:lnTo>
                  <a:lnTo>
                    <a:pt x="356869" y="269367"/>
                  </a:lnTo>
                  <a:close/>
                </a:path>
                <a:path w="356869" h="283210">
                  <a:moveTo>
                    <a:pt x="2539" y="263017"/>
                  </a:moveTo>
                  <a:lnTo>
                    <a:pt x="0" y="263017"/>
                  </a:lnTo>
                  <a:lnTo>
                    <a:pt x="0" y="269239"/>
                  </a:lnTo>
                  <a:lnTo>
                    <a:pt x="2539" y="269239"/>
                  </a:lnTo>
                  <a:lnTo>
                    <a:pt x="2539" y="263017"/>
                  </a:lnTo>
                  <a:close/>
                </a:path>
                <a:path w="356869" h="283210">
                  <a:moveTo>
                    <a:pt x="356869" y="263017"/>
                  </a:moveTo>
                  <a:lnTo>
                    <a:pt x="353060" y="263017"/>
                  </a:lnTo>
                  <a:lnTo>
                    <a:pt x="353060" y="269239"/>
                  </a:lnTo>
                  <a:lnTo>
                    <a:pt x="356869" y="269239"/>
                  </a:lnTo>
                  <a:lnTo>
                    <a:pt x="356869" y="263017"/>
                  </a:lnTo>
                  <a:close/>
                </a:path>
                <a:path w="356869" h="283210">
                  <a:moveTo>
                    <a:pt x="2539" y="260476"/>
                  </a:moveTo>
                  <a:lnTo>
                    <a:pt x="0" y="260476"/>
                  </a:lnTo>
                  <a:lnTo>
                    <a:pt x="0" y="262889"/>
                  </a:lnTo>
                  <a:lnTo>
                    <a:pt x="2539" y="262889"/>
                  </a:lnTo>
                  <a:lnTo>
                    <a:pt x="2539" y="260476"/>
                  </a:lnTo>
                  <a:close/>
                </a:path>
                <a:path w="356869" h="283210">
                  <a:moveTo>
                    <a:pt x="356869" y="260476"/>
                  </a:moveTo>
                  <a:lnTo>
                    <a:pt x="353060" y="260476"/>
                  </a:lnTo>
                  <a:lnTo>
                    <a:pt x="353060" y="262889"/>
                  </a:lnTo>
                  <a:lnTo>
                    <a:pt x="356869" y="262889"/>
                  </a:lnTo>
                  <a:lnTo>
                    <a:pt x="356869" y="260476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894840" y="3056889"/>
              <a:ext cx="350520" cy="275590"/>
            </a:xfrm>
            <a:custGeom>
              <a:avLst/>
              <a:gdLst/>
              <a:ahLst/>
              <a:cxnLst/>
              <a:rect l="l" t="t" r="r" b="b"/>
              <a:pathLst>
                <a:path w="350519" h="275589">
                  <a:moveTo>
                    <a:pt x="3810" y="265557"/>
                  </a:moveTo>
                  <a:lnTo>
                    <a:pt x="0" y="265557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5557"/>
                  </a:lnTo>
                  <a:close/>
                </a:path>
                <a:path w="350519" h="275589">
                  <a:moveTo>
                    <a:pt x="3810" y="259207"/>
                  </a:moveTo>
                  <a:lnTo>
                    <a:pt x="0" y="259207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9207"/>
                  </a:lnTo>
                  <a:close/>
                </a:path>
                <a:path w="350519" h="275589">
                  <a:moveTo>
                    <a:pt x="3810" y="256667"/>
                  </a:moveTo>
                  <a:lnTo>
                    <a:pt x="0" y="256667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6667"/>
                  </a:lnTo>
                  <a:close/>
                </a:path>
                <a:path w="350519" h="275589">
                  <a:moveTo>
                    <a:pt x="3810" y="40652"/>
                  </a:moveTo>
                  <a:lnTo>
                    <a:pt x="0" y="40652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40652"/>
                  </a:lnTo>
                  <a:close/>
                </a:path>
                <a:path w="350519" h="275589">
                  <a:moveTo>
                    <a:pt x="381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4290"/>
                  </a:lnTo>
                  <a:close/>
                </a:path>
                <a:path w="350519" h="275589">
                  <a:moveTo>
                    <a:pt x="3810" y="31750"/>
                  </a:moveTo>
                  <a:lnTo>
                    <a:pt x="0" y="3175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1750"/>
                  </a:lnTo>
                  <a:close/>
                </a:path>
                <a:path w="350519" h="275589">
                  <a:moveTo>
                    <a:pt x="381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7940"/>
                  </a:lnTo>
                  <a:close/>
                </a:path>
                <a:path w="350519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19050"/>
                  </a:lnTo>
                  <a:close/>
                </a:path>
                <a:path w="350519" h="275589">
                  <a:moveTo>
                    <a:pt x="381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5240"/>
                  </a:lnTo>
                  <a:close/>
                </a:path>
                <a:path w="350519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6350"/>
                  </a:lnTo>
                  <a:close/>
                </a:path>
                <a:path w="350519" h="275589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50519" h="275589">
                  <a:moveTo>
                    <a:pt x="350520" y="274447"/>
                  </a:moveTo>
                  <a:lnTo>
                    <a:pt x="0" y="274447"/>
                  </a:lnTo>
                  <a:lnTo>
                    <a:pt x="0" y="275590"/>
                  </a:lnTo>
                  <a:lnTo>
                    <a:pt x="350520" y="275590"/>
                  </a:lnTo>
                  <a:lnTo>
                    <a:pt x="350520" y="274447"/>
                  </a:lnTo>
                  <a:close/>
                </a:path>
                <a:path w="350519" h="275589">
                  <a:moveTo>
                    <a:pt x="350520" y="271907"/>
                  </a:moveTo>
                  <a:lnTo>
                    <a:pt x="0" y="271907"/>
                  </a:lnTo>
                  <a:lnTo>
                    <a:pt x="0" y="274320"/>
                  </a:lnTo>
                  <a:lnTo>
                    <a:pt x="350520" y="274320"/>
                  </a:lnTo>
                  <a:lnTo>
                    <a:pt x="350520" y="271907"/>
                  </a:lnTo>
                  <a:close/>
                </a:path>
                <a:path w="350519" h="275589">
                  <a:moveTo>
                    <a:pt x="350520" y="265557"/>
                  </a:moveTo>
                  <a:lnTo>
                    <a:pt x="346710" y="265557"/>
                  </a:lnTo>
                  <a:lnTo>
                    <a:pt x="346710" y="271780"/>
                  </a:lnTo>
                  <a:lnTo>
                    <a:pt x="350520" y="271780"/>
                  </a:lnTo>
                  <a:lnTo>
                    <a:pt x="350520" y="265557"/>
                  </a:lnTo>
                  <a:close/>
                </a:path>
                <a:path w="350519" h="275589">
                  <a:moveTo>
                    <a:pt x="350520" y="259207"/>
                  </a:moveTo>
                  <a:lnTo>
                    <a:pt x="346710" y="259207"/>
                  </a:lnTo>
                  <a:lnTo>
                    <a:pt x="346710" y="265430"/>
                  </a:lnTo>
                  <a:lnTo>
                    <a:pt x="350520" y="265430"/>
                  </a:lnTo>
                  <a:lnTo>
                    <a:pt x="350520" y="259207"/>
                  </a:lnTo>
                  <a:close/>
                </a:path>
                <a:path w="350519" h="275589">
                  <a:moveTo>
                    <a:pt x="350520" y="256667"/>
                  </a:moveTo>
                  <a:lnTo>
                    <a:pt x="346710" y="256667"/>
                  </a:lnTo>
                  <a:lnTo>
                    <a:pt x="346710" y="259080"/>
                  </a:lnTo>
                  <a:lnTo>
                    <a:pt x="350520" y="259080"/>
                  </a:lnTo>
                  <a:lnTo>
                    <a:pt x="350520" y="256667"/>
                  </a:lnTo>
                  <a:close/>
                </a:path>
                <a:path w="350519" h="275589">
                  <a:moveTo>
                    <a:pt x="350520" y="40652"/>
                  </a:moveTo>
                  <a:lnTo>
                    <a:pt x="346710" y="40652"/>
                  </a:lnTo>
                  <a:lnTo>
                    <a:pt x="346710" y="256540"/>
                  </a:lnTo>
                  <a:lnTo>
                    <a:pt x="350520" y="256540"/>
                  </a:lnTo>
                  <a:lnTo>
                    <a:pt x="350520" y="40652"/>
                  </a:lnTo>
                  <a:close/>
                </a:path>
                <a:path w="350519" h="275589">
                  <a:moveTo>
                    <a:pt x="350520" y="34290"/>
                  </a:moveTo>
                  <a:lnTo>
                    <a:pt x="346710" y="34290"/>
                  </a:lnTo>
                  <a:lnTo>
                    <a:pt x="346710" y="40640"/>
                  </a:lnTo>
                  <a:lnTo>
                    <a:pt x="350520" y="40640"/>
                  </a:lnTo>
                  <a:lnTo>
                    <a:pt x="350520" y="34290"/>
                  </a:lnTo>
                  <a:close/>
                </a:path>
                <a:path w="350519" h="275589">
                  <a:moveTo>
                    <a:pt x="350520" y="31750"/>
                  </a:moveTo>
                  <a:lnTo>
                    <a:pt x="346710" y="31750"/>
                  </a:lnTo>
                  <a:lnTo>
                    <a:pt x="346710" y="33020"/>
                  </a:lnTo>
                  <a:lnTo>
                    <a:pt x="350520" y="33020"/>
                  </a:lnTo>
                  <a:lnTo>
                    <a:pt x="350520" y="31750"/>
                  </a:lnTo>
                  <a:close/>
                </a:path>
                <a:path w="350519" h="275589">
                  <a:moveTo>
                    <a:pt x="350520" y="27940"/>
                  </a:moveTo>
                  <a:lnTo>
                    <a:pt x="346710" y="27940"/>
                  </a:lnTo>
                  <a:lnTo>
                    <a:pt x="346710" y="30480"/>
                  </a:lnTo>
                  <a:lnTo>
                    <a:pt x="350520" y="30480"/>
                  </a:lnTo>
                  <a:lnTo>
                    <a:pt x="350520" y="27940"/>
                  </a:lnTo>
                  <a:close/>
                </a:path>
                <a:path w="350519" h="275589">
                  <a:moveTo>
                    <a:pt x="350520" y="19050"/>
                  </a:moveTo>
                  <a:lnTo>
                    <a:pt x="346710" y="19050"/>
                  </a:lnTo>
                  <a:lnTo>
                    <a:pt x="346710" y="26670"/>
                  </a:lnTo>
                  <a:lnTo>
                    <a:pt x="350520" y="26670"/>
                  </a:lnTo>
                  <a:lnTo>
                    <a:pt x="350520" y="19050"/>
                  </a:lnTo>
                  <a:close/>
                </a:path>
                <a:path w="350519" h="275589">
                  <a:moveTo>
                    <a:pt x="350520" y="15240"/>
                  </a:moveTo>
                  <a:lnTo>
                    <a:pt x="346710" y="15240"/>
                  </a:lnTo>
                  <a:lnTo>
                    <a:pt x="346710" y="17780"/>
                  </a:lnTo>
                  <a:lnTo>
                    <a:pt x="350520" y="17780"/>
                  </a:lnTo>
                  <a:lnTo>
                    <a:pt x="350520" y="15240"/>
                  </a:lnTo>
                  <a:close/>
                </a:path>
                <a:path w="350519" h="275589">
                  <a:moveTo>
                    <a:pt x="350520" y="6350"/>
                  </a:moveTo>
                  <a:lnTo>
                    <a:pt x="346710" y="6350"/>
                  </a:lnTo>
                  <a:lnTo>
                    <a:pt x="346710" y="13970"/>
                  </a:lnTo>
                  <a:lnTo>
                    <a:pt x="350520" y="13970"/>
                  </a:lnTo>
                  <a:lnTo>
                    <a:pt x="350520" y="6350"/>
                  </a:lnTo>
                  <a:close/>
                </a:path>
                <a:path w="350519" h="275589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5080"/>
                  </a:lnTo>
                  <a:lnTo>
                    <a:pt x="350520" y="5080"/>
                  </a:lnTo>
                  <a:lnTo>
                    <a:pt x="350520" y="2540"/>
                  </a:lnTo>
                  <a:close/>
                </a:path>
                <a:path w="350519" h="275589">
                  <a:moveTo>
                    <a:pt x="3505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50520" y="1270"/>
                  </a:lnTo>
                  <a:lnTo>
                    <a:pt x="350520" y="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898649" y="3059430"/>
              <a:ext cx="342900" cy="269240"/>
            </a:xfrm>
            <a:custGeom>
              <a:avLst/>
              <a:gdLst/>
              <a:ahLst/>
              <a:cxnLst/>
              <a:rect l="l" t="t" r="r" b="b"/>
              <a:pathLst>
                <a:path w="342900" h="26923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42900" h="269239">
                  <a:moveTo>
                    <a:pt x="342900" y="31750"/>
                  </a:moveTo>
                  <a:lnTo>
                    <a:pt x="339089" y="31750"/>
                  </a:lnTo>
                  <a:lnTo>
                    <a:pt x="339089" y="38100"/>
                  </a:lnTo>
                  <a:lnTo>
                    <a:pt x="342900" y="38100"/>
                  </a:lnTo>
                  <a:lnTo>
                    <a:pt x="342900" y="31750"/>
                  </a:lnTo>
                  <a:close/>
                </a:path>
                <a:path w="342900" h="269239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342900" h="269239">
                  <a:moveTo>
                    <a:pt x="342900" y="29210"/>
                  </a:moveTo>
                  <a:lnTo>
                    <a:pt x="339089" y="29210"/>
                  </a:lnTo>
                  <a:lnTo>
                    <a:pt x="339089" y="30479"/>
                  </a:lnTo>
                  <a:lnTo>
                    <a:pt x="342900" y="30479"/>
                  </a:lnTo>
                  <a:lnTo>
                    <a:pt x="342900" y="29210"/>
                  </a:lnTo>
                  <a:close/>
                </a:path>
                <a:path w="342900" h="269239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342900" h="269239">
                  <a:moveTo>
                    <a:pt x="342900" y="25400"/>
                  </a:moveTo>
                  <a:lnTo>
                    <a:pt x="339089" y="25400"/>
                  </a:lnTo>
                  <a:lnTo>
                    <a:pt x="339089" y="27939"/>
                  </a:lnTo>
                  <a:lnTo>
                    <a:pt x="342900" y="27939"/>
                  </a:lnTo>
                  <a:lnTo>
                    <a:pt x="342900" y="25400"/>
                  </a:lnTo>
                  <a:close/>
                </a:path>
                <a:path w="342900" h="269239">
                  <a:moveTo>
                    <a:pt x="3810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6510"/>
                  </a:lnTo>
                  <a:close/>
                </a:path>
                <a:path w="342900" h="269239">
                  <a:moveTo>
                    <a:pt x="342900" y="16510"/>
                  </a:moveTo>
                  <a:lnTo>
                    <a:pt x="339089" y="16510"/>
                  </a:lnTo>
                  <a:lnTo>
                    <a:pt x="339089" y="24129"/>
                  </a:lnTo>
                  <a:lnTo>
                    <a:pt x="342900" y="24129"/>
                  </a:lnTo>
                  <a:lnTo>
                    <a:pt x="342900" y="16510"/>
                  </a:lnTo>
                  <a:close/>
                </a:path>
                <a:path w="342900" h="269239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42900" h="269239">
                  <a:moveTo>
                    <a:pt x="342900" y="12700"/>
                  </a:moveTo>
                  <a:lnTo>
                    <a:pt x="339089" y="12700"/>
                  </a:lnTo>
                  <a:lnTo>
                    <a:pt x="339089" y="15239"/>
                  </a:lnTo>
                  <a:lnTo>
                    <a:pt x="342900" y="15239"/>
                  </a:lnTo>
                  <a:lnTo>
                    <a:pt x="342900" y="12700"/>
                  </a:lnTo>
                  <a:close/>
                </a:path>
                <a:path w="342900" h="269239">
                  <a:moveTo>
                    <a:pt x="3810" y="3810"/>
                  </a:moveTo>
                  <a:lnTo>
                    <a:pt x="0" y="381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close/>
                </a:path>
                <a:path w="342900" h="269239">
                  <a:moveTo>
                    <a:pt x="342900" y="3810"/>
                  </a:moveTo>
                  <a:lnTo>
                    <a:pt x="339089" y="3810"/>
                  </a:lnTo>
                  <a:lnTo>
                    <a:pt x="339089" y="11429"/>
                  </a:lnTo>
                  <a:lnTo>
                    <a:pt x="342900" y="11429"/>
                  </a:lnTo>
                  <a:lnTo>
                    <a:pt x="342900" y="3810"/>
                  </a:lnTo>
                  <a:close/>
                </a:path>
                <a:path w="342900" h="269239">
                  <a:moveTo>
                    <a:pt x="3429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2900" y="2539"/>
                  </a:lnTo>
                  <a:lnTo>
                    <a:pt x="342900" y="0"/>
                  </a:lnTo>
                  <a:close/>
                </a:path>
                <a:path w="342900" h="269239">
                  <a:moveTo>
                    <a:pt x="3810" y="38100"/>
                  </a:moveTo>
                  <a:lnTo>
                    <a:pt x="0" y="3810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38100"/>
                  </a:lnTo>
                  <a:close/>
                </a:path>
                <a:path w="342900" h="269239">
                  <a:moveTo>
                    <a:pt x="342900" y="38100"/>
                  </a:moveTo>
                  <a:lnTo>
                    <a:pt x="339089" y="38100"/>
                  </a:lnTo>
                  <a:lnTo>
                    <a:pt x="339089" y="86360"/>
                  </a:lnTo>
                  <a:lnTo>
                    <a:pt x="342900" y="86360"/>
                  </a:lnTo>
                  <a:lnTo>
                    <a:pt x="342900" y="38100"/>
                  </a:lnTo>
                  <a:close/>
                </a:path>
                <a:path w="342900" h="269239">
                  <a:moveTo>
                    <a:pt x="3810" y="86360"/>
                  </a:moveTo>
                  <a:lnTo>
                    <a:pt x="0" y="8636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86360"/>
                  </a:lnTo>
                  <a:close/>
                </a:path>
                <a:path w="342900" h="269239">
                  <a:moveTo>
                    <a:pt x="342900" y="86360"/>
                  </a:moveTo>
                  <a:lnTo>
                    <a:pt x="339089" y="86360"/>
                  </a:lnTo>
                  <a:lnTo>
                    <a:pt x="339089" y="107950"/>
                  </a:lnTo>
                  <a:lnTo>
                    <a:pt x="342900" y="107950"/>
                  </a:lnTo>
                  <a:lnTo>
                    <a:pt x="342900" y="86360"/>
                  </a:lnTo>
                  <a:close/>
                </a:path>
                <a:path w="342900" h="269239">
                  <a:moveTo>
                    <a:pt x="3810" y="107950"/>
                  </a:moveTo>
                  <a:lnTo>
                    <a:pt x="0" y="10795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07950"/>
                  </a:lnTo>
                  <a:close/>
                </a:path>
                <a:path w="342900" h="269239">
                  <a:moveTo>
                    <a:pt x="342900" y="107950"/>
                  </a:moveTo>
                  <a:lnTo>
                    <a:pt x="339089" y="107950"/>
                  </a:lnTo>
                  <a:lnTo>
                    <a:pt x="339089" y="190500"/>
                  </a:lnTo>
                  <a:lnTo>
                    <a:pt x="342900" y="190500"/>
                  </a:lnTo>
                  <a:lnTo>
                    <a:pt x="342900" y="107950"/>
                  </a:lnTo>
                  <a:close/>
                </a:path>
                <a:path w="342900" h="269239">
                  <a:moveTo>
                    <a:pt x="3810" y="190500"/>
                  </a:moveTo>
                  <a:lnTo>
                    <a:pt x="0" y="1905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90500"/>
                  </a:lnTo>
                  <a:close/>
                </a:path>
                <a:path w="342900" h="269239">
                  <a:moveTo>
                    <a:pt x="342900" y="190500"/>
                  </a:moveTo>
                  <a:lnTo>
                    <a:pt x="339089" y="190500"/>
                  </a:lnTo>
                  <a:lnTo>
                    <a:pt x="339089" y="209550"/>
                  </a:lnTo>
                  <a:lnTo>
                    <a:pt x="342900" y="209550"/>
                  </a:lnTo>
                  <a:lnTo>
                    <a:pt x="342900" y="190500"/>
                  </a:lnTo>
                  <a:close/>
                </a:path>
                <a:path w="342900" h="269239">
                  <a:moveTo>
                    <a:pt x="3810" y="209550"/>
                  </a:moveTo>
                  <a:lnTo>
                    <a:pt x="0" y="20955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09550"/>
                  </a:lnTo>
                  <a:close/>
                </a:path>
                <a:path w="342900" h="269239">
                  <a:moveTo>
                    <a:pt x="342900" y="209550"/>
                  </a:moveTo>
                  <a:lnTo>
                    <a:pt x="339089" y="209550"/>
                  </a:lnTo>
                  <a:lnTo>
                    <a:pt x="339089" y="222250"/>
                  </a:lnTo>
                  <a:lnTo>
                    <a:pt x="342900" y="222250"/>
                  </a:lnTo>
                  <a:lnTo>
                    <a:pt x="342900" y="209550"/>
                  </a:lnTo>
                  <a:close/>
                </a:path>
                <a:path w="342900" h="269239">
                  <a:moveTo>
                    <a:pt x="3810" y="222250"/>
                  </a:moveTo>
                  <a:lnTo>
                    <a:pt x="0" y="2222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22250"/>
                  </a:lnTo>
                  <a:close/>
                </a:path>
                <a:path w="342900" h="269239">
                  <a:moveTo>
                    <a:pt x="342900" y="222250"/>
                  </a:moveTo>
                  <a:lnTo>
                    <a:pt x="339089" y="222250"/>
                  </a:lnTo>
                  <a:lnTo>
                    <a:pt x="339089" y="254000"/>
                  </a:lnTo>
                  <a:lnTo>
                    <a:pt x="342900" y="254000"/>
                  </a:lnTo>
                  <a:lnTo>
                    <a:pt x="342900" y="222250"/>
                  </a:lnTo>
                  <a:close/>
                </a:path>
                <a:path w="342900" h="269239">
                  <a:moveTo>
                    <a:pt x="3810" y="263017"/>
                  </a:moveTo>
                  <a:lnTo>
                    <a:pt x="0" y="263017"/>
                  </a:lnTo>
                  <a:lnTo>
                    <a:pt x="0" y="269240"/>
                  </a:lnTo>
                  <a:lnTo>
                    <a:pt x="342900" y="269240"/>
                  </a:lnTo>
                  <a:lnTo>
                    <a:pt x="342900" y="265430"/>
                  </a:lnTo>
                  <a:lnTo>
                    <a:pt x="3810" y="265430"/>
                  </a:lnTo>
                  <a:lnTo>
                    <a:pt x="3810" y="263017"/>
                  </a:lnTo>
                  <a:close/>
                </a:path>
                <a:path w="342900" h="269239">
                  <a:moveTo>
                    <a:pt x="342900" y="263017"/>
                  </a:moveTo>
                  <a:lnTo>
                    <a:pt x="339089" y="263017"/>
                  </a:lnTo>
                  <a:lnTo>
                    <a:pt x="339089" y="265430"/>
                  </a:lnTo>
                  <a:lnTo>
                    <a:pt x="342900" y="265430"/>
                  </a:lnTo>
                  <a:lnTo>
                    <a:pt x="342900" y="263017"/>
                  </a:lnTo>
                  <a:close/>
                </a:path>
                <a:path w="342900" h="269239">
                  <a:moveTo>
                    <a:pt x="3810" y="256667"/>
                  </a:moveTo>
                  <a:lnTo>
                    <a:pt x="0" y="256667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667"/>
                  </a:lnTo>
                  <a:close/>
                </a:path>
                <a:path w="342900" h="269239">
                  <a:moveTo>
                    <a:pt x="342900" y="256667"/>
                  </a:moveTo>
                  <a:lnTo>
                    <a:pt x="339089" y="256667"/>
                  </a:lnTo>
                  <a:lnTo>
                    <a:pt x="339089" y="262889"/>
                  </a:lnTo>
                  <a:lnTo>
                    <a:pt x="342900" y="262889"/>
                  </a:lnTo>
                  <a:lnTo>
                    <a:pt x="342900" y="256667"/>
                  </a:lnTo>
                  <a:close/>
                </a:path>
                <a:path w="342900" h="269239">
                  <a:moveTo>
                    <a:pt x="3810" y="254126"/>
                  </a:moveTo>
                  <a:lnTo>
                    <a:pt x="0" y="254126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4126"/>
                  </a:lnTo>
                  <a:close/>
                </a:path>
                <a:path w="342900" h="269239">
                  <a:moveTo>
                    <a:pt x="342900" y="254126"/>
                  </a:moveTo>
                  <a:lnTo>
                    <a:pt x="339089" y="254126"/>
                  </a:lnTo>
                  <a:lnTo>
                    <a:pt x="339089" y="256539"/>
                  </a:lnTo>
                  <a:lnTo>
                    <a:pt x="342900" y="256539"/>
                  </a:lnTo>
                  <a:lnTo>
                    <a:pt x="342900" y="254126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902460" y="306323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809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39"/>
                  </a:lnTo>
                  <a:close/>
                </a:path>
                <a:path w="335280" h="261620">
                  <a:moveTo>
                    <a:pt x="335279" y="27939"/>
                  </a:moveTo>
                  <a:lnTo>
                    <a:pt x="331469" y="27939"/>
                  </a:lnTo>
                  <a:lnTo>
                    <a:pt x="331469" y="34289"/>
                  </a:lnTo>
                  <a:lnTo>
                    <a:pt x="335279" y="34289"/>
                  </a:lnTo>
                  <a:lnTo>
                    <a:pt x="335279" y="27939"/>
                  </a:lnTo>
                  <a:close/>
                </a:path>
                <a:path w="335280" h="261620">
                  <a:moveTo>
                    <a:pt x="3809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5400"/>
                  </a:lnTo>
                  <a:close/>
                </a:path>
                <a:path w="335280" h="261620">
                  <a:moveTo>
                    <a:pt x="335279" y="25400"/>
                  </a:moveTo>
                  <a:lnTo>
                    <a:pt x="331469" y="25400"/>
                  </a:lnTo>
                  <a:lnTo>
                    <a:pt x="331469" y="26669"/>
                  </a:lnTo>
                  <a:lnTo>
                    <a:pt x="335279" y="26669"/>
                  </a:lnTo>
                  <a:lnTo>
                    <a:pt x="335279" y="25400"/>
                  </a:lnTo>
                  <a:close/>
                </a:path>
                <a:path w="335280" h="261620">
                  <a:moveTo>
                    <a:pt x="3809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1589"/>
                  </a:lnTo>
                  <a:close/>
                </a:path>
                <a:path w="335280" h="261620">
                  <a:moveTo>
                    <a:pt x="335279" y="21589"/>
                  </a:moveTo>
                  <a:lnTo>
                    <a:pt x="331469" y="21589"/>
                  </a:lnTo>
                  <a:lnTo>
                    <a:pt x="331469" y="24129"/>
                  </a:lnTo>
                  <a:lnTo>
                    <a:pt x="335279" y="24129"/>
                  </a:lnTo>
                  <a:lnTo>
                    <a:pt x="335279" y="21589"/>
                  </a:lnTo>
                  <a:close/>
                </a:path>
                <a:path w="335280" h="261620">
                  <a:moveTo>
                    <a:pt x="3809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2700"/>
                  </a:lnTo>
                  <a:close/>
                </a:path>
                <a:path w="335280" h="261620">
                  <a:moveTo>
                    <a:pt x="335279" y="12700"/>
                  </a:moveTo>
                  <a:lnTo>
                    <a:pt x="331469" y="12700"/>
                  </a:lnTo>
                  <a:lnTo>
                    <a:pt x="331469" y="20319"/>
                  </a:lnTo>
                  <a:lnTo>
                    <a:pt x="335279" y="20319"/>
                  </a:lnTo>
                  <a:lnTo>
                    <a:pt x="335279" y="12700"/>
                  </a:lnTo>
                  <a:close/>
                </a:path>
                <a:path w="335280" h="261620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335280" h="261620">
                  <a:moveTo>
                    <a:pt x="335279" y="8889"/>
                  </a:moveTo>
                  <a:lnTo>
                    <a:pt x="331469" y="8889"/>
                  </a:lnTo>
                  <a:lnTo>
                    <a:pt x="331469" y="11429"/>
                  </a:lnTo>
                  <a:lnTo>
                    <a:pt x="335279" y="11429"/>
                  </a:lnTo>
                  <a:lnTo>
                    <a:pt x="335279" y="8889"/>
                  </a:lnTo>
                  <a:close/>
                </a:path>
                <a:path w="335280" h="261620">
                  <a:moveTo>
                    <a:pt x="33527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335279" y="3810"/>
                  </a:lnTo>
                  <a:lnTo>
                    <a:pt x="335279" y="0"/>
                  </a:lnTo>
                  <a:close/>
                </a:path>
                <a:path w="335280" h="261620">
                  <a:moveTo>
                    <a:pt x="335279" y="3810"/>
                  </a:moveTo>
                  <a:lnTo>
                    <a:pt x="331469" y="3810"/>
                  </a:lnTo>
                  <a:lnTo>
                    <a:pt x="331469" y="7619"/>
                  </a:lnTo>
                  <a:lnTo>
                    <a:pt x="335279" y="7619"/>
                  </a:lnTo>
                  <a:lnTo>
                    <a:pt x="335279" y="3810"/>
                  </a:lnTo>
                  <a:close/>
                </a:path>
                <a:path w="335280" h="261620">
                  <a:moveTo>
                    <a:pt x="3809" y="34290"/>
                  </a:moveTo>
                  <a:lnTo>
                    <a:pt x="0" y="3429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34290"/>
                  </a:lnTo>
                  <a:close/>
                </a:path>
                <a:path w="335280" h="261620">
                  <a:moveTo>
                    <a:pt x="335279" y="34290"/>
                  </a:moveTo>
                  <a:lnTo>
                    <a:pt x="331469" y="34290"/>
                  </a:lnTo>
                  <a:lnTo>
                    <a:pt x="331469" y="82550"/>
                  </a:lnTo>
                  <a:lnTo>
                    <a:pt x="335279" y="82550"/>
                  </a:lnTo>
                  <a:lnTo>
                    <a:pt x="335279" y="34290"/>
                  </a:lnTo>
                  <a:close/>
                </a:path>
                <a:path w="335280" h="261620">
                  <a:moveTo>
                    <a:pt x="3809" y="82550"/>
                  </a:moveTo>
                  <a:lnTo>
                    <a:pt x="0" y="8255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82550"/>
                  </a:lnTo>
                  <a:close/>
                </a:path>
                <a:path w="335280" h="261620">
                  <a:moveTo>
                    <a:pt x="335279" y="82550"/>
                  </a:moveTo>
                  <a:lnTo>
                    <a:pt x="331469" y="82550"/>
                  </a:lnTo>
                  <a:lnTo>
                    <a:pt x="331469" y="104139"/>
                  </a:lnTo>
                  <a:lnTo>
                    <a:pt x="335279" y="104139"/>
                  </a:lnTo>
                  <a:lnTo>
                    <a:pt x="335279" y="82550"/>
                  </a:lnTo>
                  <a:close/>
                </a:path>
                <a:path w="335280" h="261620">
                  <a:moveTo>
                    <a:pt x="3809" y="104140"/>
                  </a:moveTo>
                  <a:lnTo>
                    <a:pt x="0" y="1041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04140"/>
                  </a:lnTo>
                  <a:close/>
                </a:path>
                <a:path w="335280" h="261620">
                  <a:moveTo>
                    <a:pt x="335279" y="104140"/>
                  </a:moveTo>
                  <a:lnTo>
                    <a:pt x="331469" y="104140"/>
                  </a:lnTo>
                  <a:lnTo>
                    <a:pt x="331469" y="186689"/>
                  </a:lnTo>
                  <a:lnTo>
                    <a:pt x="335279" y="186689"/>
                  </a:lnTo>
                  <a:lnTo>
                    <a:pt x="335279" y="104140"/>
                  </a:lnTo>
                  <a:close/>
                </a:path>
                <a:path w="335280" h="261620">
                  <a:moveTo>
                    <a:pt x="3809" y="186690"/>
                  </a:moveTo>
                  <a:lnTo>
                    <a:pt x="0" y="1866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86690"/>
                  </a:lnTo>
                  <a:close/>
                </a:path>
                <a:path w="335280" h="261620">
                  <a:moveTo>
                    <a:pt x="335279" y="186690"/>
                  </a:moveTo>
                  <a:lnTo>
                    <a:pt x="331469" y="186690"/>
                  </a:lnTo>
                  <a:lnTo>
                    <a:pt x="331469" y="205739"/>
                  </a:lnTo>
                  <a:lnTo>
                    <a:pt x="335279" y="205739"/>
                  </a:lnTo>
                  <a:lnTo>
                    <a:pt x="335279" y="186690"/>
                  </a:lnTo>
                  <a:close/>
                </a:path>
                <a:path w="335280" h="261620">
                  <a:moveTo>
                    <a:pt x="3809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05740"/>
                  </a:lnTo>
                  <a:close/>
                </a:path>
                <a:path w="335280" h="261620">
                  <a:moveTo>
                    <a:pt x="335279" y="205740"/>
                  </a:moveTo>
                  <a:lnTo>
                    <a:pt x="331469" y="205740"/>
                  </a:lnTo>
                  <a:lnTo>
                    <a:pt x="331469" y="218439"/>
                  </a:lnTo>
                  <a:lnTo>
                    <a:pt x="335279" y="218439"/>
                  </a:lnTo>
                  <a:lnTo>
                    <a:pt x="335279" y="205740"/>
                  </a:lnTo>
                  <a:close/>
                </a:path>
                <a:path w="335280" h="261620">
                  <a:moveTo>
                    <a:pt x="3809" y="218440"/>
                  </a:moveTo>
                  <a:lnTo>
                    <a:pt x="0" y="2184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18440"/>
                  </a:lnTo>
                  <a:close/>
                </a:path>
                <a:path w="335280" h="261620">
                  <a:moveTo>
                    <a:pt x="335279" y="218440"/>
                  </a:moveTo>
                  <a:lnTo>
                    <a:pt x="331469" y="218440"/>
                  </a:lnTo>
                  <a:lnTo>
                    <a:pt x="331469" y="250189"/>
                  </a:lnTo>
                  <a:lnTo>
                    <a:pt x="335279" y="250189"/>
                  </a:lnTo>
                  <a:lnTo>
                    <a:pt x="335279" y="218440"/>
                  </a:lnTo>
                  <a:close/>
                </a:path>
                <a:path w="335280" h="261620">
                  <a:moveTo>
                    <a:pt x="335279" y="259207"/>
                  </a:moveTo>
                  <a:lnTo>
                    <a:pt x="0" y="259207"/>
                  </a:lnTo>
                  <a:lnTo>
                    <a:pt x="0" y="261620"/>
                  </a:lnTo>
                  <a:lnTo>
                    <a:pt x="335279" y="261620"/>
                  </a:lnTo>
                  <a:lnTo>
                    <a:pt x="335279" y="259207"/>
                  </a:lnTo>
                  <a:close/>
                </a:path>
                <a:path w="335280" h="261620">
                  <a:moveTo>
                    <a:pt x="3809" y="252857"/>
                  </a:moveTo>
                  <a:lnTo>
                    <a:pt x="0" y="252857"/>
                  </a:lnTo>
                  <a:lnTo>
                    <a:pt x="0" y="259079"/>
                  </a:lnTo>
                  <a:lnTo>
                    <a:pt x="335279" y="259079"/>
                  </a:lnTo>
                  <a:lnTo>
                    <a:pt x="335279" y="257810"/>
                  </a:lnTo>
                  <a:lnTo>
                    <a:pt x="3809" y="257810"/>
                  </a:lnTo>
                  <a:lnTo>
                    <a:pt x="3809" y="252857"/>
                  </a:lnTo>
                  <a:close/>
                </a:path>
                <a:path w="335280" h="261620">
                  <a:moveTo>
                    <a:pt x="335279" y="252857"/>
                  </a:moveTo>
                  <a:lnTo>
                    <a:pt x="331469" y="252857"/>
                  </a:lnTo>
                  <a:lnTo>
                    <a:pt x="331469" y="257810"/>
                  </a:lnTo>
                  <a:lnTo>
                    <a:pt x="335279" y="257810"/>
                  </a:lnTo>
                  <a:lnTo>
                    <a:pt x="335279" y="252857"/>
                  </a:lnTo>
                  <a:close/>
                </a:path>
                <a:path w="335280" h="261620">
                  <a:moveTo>
                    <a:pt x="3809" y="250316"/>
                  </a:moveTo>
                  <a:lnTo>
                    <a:pt x="0" y="250316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50316"/>
                  </a:lnTo>
                  <a:close/>
                </a:path>
                <a:path w="335280" h="261620">
                  <a:moveTo>
                    <a:pt x="335279" y="250316"/>
                  </a:moveTo>
                  <a:lnTo>
                    <a:pt x="331469" y="250316"/>
                  </a:lnTo>
                  <a:lnTo>
                    <a:pt x="331469" y="252729"/>
                  </a:lnTo>
                  <a:lnTo>
                    <a:pt x="335279" y="252729"/>
                  </a:lnTo>
                  <a:lnTo>
                    <a:pt x="335279" y="250316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906269" y="306705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810" y="24129"/>
                  </a:moveTo>
                  <a:lnTo>
                    <a:pt x="0" y="24129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29"/>
                  </a:lnTo>
                  <a:close/>
                </a:path>
                <a:path w="327660" h="254000">
                  <a:moveTo>
                    <a:pt x="327660" y="24129"/>
                  </a:moveTo>
                  <a:lnTo>
                    <a:pt x="323850" y="24129"/>
                  </a:lnTo>
                  <a:lnTo>
                    <a:pt x="323850" y="30479"/>
                  </a:lnTo>
                  <a:lnTo>
                    <a:pt x="327660" y="30479"/>
                  </a:lnTo>
                  <a:lnTo>
                    <a:pt x="327660" y="24129"/>
                  </a:lnTo>
                  <a:close/>
                </a:path>
                <a:path w="327660" h="254000">
                  <a:moveTo>
                    <a:pt x="3810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1589"/>
                  </a:lnTo>
                  <a:close/>
                </a:path>
                <a:path w="327660" h="254000">
                  <a:moveTo>
                    <a:pt x="327660" y="21589"/>
                  </a:moveTo>
                  <a:lnTo>
                    <a:pt x="323850" y="21589"/>
                  </a:lnTo>
                  <a:lnTo>
                    <a:pt x="323850" y="22859"/>
                  </a:lnTo>
                  <a:lnTo>
                    <a:pt x="327660" y="22859"/>
                  </a:lnTo>
                  <a:lnTo>
                    <a:pt x="327660" y="21589"/>
                  </a:lnTo>
                  <a:close/>
                </a:path>
                <a:path w="327660" h="254000">
                  <a:moveTo>
                    <a:pt x="3810" y="1777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7779"/>
                  </a:lnTo>
                  <a:close/>
                </a:path>
                <a:path w="327660" h="254000">
                  <a:moveTo>
                    <a:pt x="327660" y="17779"/>
                  </a:moveTo>
                  <a:lnTo>
                    <a:pt x="323850" y="17779"/>
                  </a:lnTo>
                  <a:lnTo>
                    <a:pt x="323850" y="20319"/>
                  </a:lnTo>
                  <a:lnTo>
                    <a:pt x="327660" y="20319"/>
                  </a:lnTo>
                  <a:lnTo>
                    <a:pt x="327660" y="17779"/>
                  </a:lnTo>
                  <a:close/>
                </a:path>
                <a:path w="327660" h="254000">
                  <a:moveTo>
                    <a:pt x="3810" y="8889"/>
                  </a:moveTo>
                  <a:lnTo>
                    <a:pt x="0" y="8889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8889"/>
                  </a:lnTo>
                  <a:close/>
                </a:path>
                <a:path w="327660" h="254000">
                  <a:moveTo>
                    <a:pt x="327660" y="8889"/>
                  </a:moveTo>
                  <a:lnTo>
                    <a:pt x="323850" y="8889"/>
                  </a:lnTo>
                  <a:lnTo>
                    <a:pt x="323850" y="16509"/>
                  </a:lnTo>
                  <a:lnTo>
                    <a:pt x="327660" y="16509"/>
                  </a:lnTo>
                  <a:lnTo>
                    <a:pt x="327660" y="8889"/>
                  </a:lnTo>
                  <a:close/>
                </a:path>
                <a:path w="327660" h="254000">
                  <a:moveTo>
                    <a:pt x="3810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5079"/>
                  </a:lnTo>
                  <a:close/>
                </a:path>
                <a:path w="327660" h="254000">
                  <a:moveTo>
                    <a:pt x="327660" y="5079"/>
                  </a:moveTo>
                  <a:lnTo>
                    <a:pt x="323850" y="5079"/>
                  </a:lnTo>
                  <a:lnTo>
                    <a:pt x="323850" y="7619"/>
                  </a:lnTo>
                  <a:lnTo>
                    <a:pt x="327660" y="7619"/>
                  </a:lnTo>
                  <a:lnTo>
                    <a:pt x="327660" y="5079"/>
                  </a:lnTo>
                  <a:close/>
                </a:path>
                <a:path w="327660" h="254000">
                  <a:moveTo>
                    <a:pt x="32766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27660" y="3809"/>
                  </a:lnTo>
                  <a:lnTo>
                    <a:pt x="327660" y="0"/>
                  </a:lnTo>
                  <a:close/>
                </a:path>
                <a:path w="327660" h="254000">
                  <a:moveTo>
                    <a:pt x="3810" y="30480"/>
                  </a:moveTo>
                  <a:lnTo>
                    <a:pt x="0" y="3048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30480"/>
                  </a:lnTo>
                  <a:close/>
                </a:path>
                <a:path w="327660" h="254000">
                  <a:moveTo>
                    <a:pt x="327660" y="30480"/>
                  </a:moveTo>
                  <a:lnTo>
                    <a:pt x="323850" y="30480"/>
                  </a:lnTo>
                  <a:lnTo>
                    <a:pt x="323850" y="78739"/>
                  </a:lnTo>
                  <a:lnTo>
                    <a:pt x="327660" y="78739"/>
                  </a:lnTo>
                  <a:lnTo>
                    <a:pt x="327660" y="30480"/>
                  </a:lnTo>
                  <a:close/>
                </a:path>
                <a:path w="327660" h="254000">
                  <a:moveTo>
                    <a:pt x="3810" y="78740"/>
                  </a:moveTo>
                  <a:lnTo>
                    <a:pt x="0" y="7874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78740"/>
                  </a:lnTo>
                  <a:close/>
                </a:path>
                <a:path w="327660" h="254000">
                  <a:moveTo>
                    <a:pt x="327660" y="78740"/>
                  </a:moveTo>
                  <a:lnTo>
                    <a:pt x="323850" y="78740"/>
                  </a:lnTo>
                  <a:lnTo>
                    <a:pt x="323850" y="100329"/>
                  </a:lnTo>
                  <a:lnTo>
                    <a:pt x="327660" y="100329"/>
                  </a:lnTo>
                  <a:lnTo>
                    <a:pt x="327660" y="78740"/>
                  </a:lnTo>
                  <a:close/>
                </a:path>
                <a:path w="327660" h="254000">
                  <a:moveTo>
                    <a:pt x="3810" y="100330"/>
                  </a:moveTo>
                  <a:lnTo>
                    <a:pt x="0" y="10033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00330"/>
                  </a:lnTo>
                  <a:close/>
                </a:path>
                <a:path w="327660" h="254000">
                  <a:moveTo>
                    <a:pt x="327660" y="100330"/>
                  </a:moveTo>
                  <a:lnTo>
                    <a:pt x="323850" y="100330"/>
                  </a:lnTo>
                  <a:lnTo>
                    <a:pt x="323850" y="182879"/>
                  </a:lnTo>
                  <a:lnTo>
                    <a:pt x="327660" y="182879"/>
                  </a:lnTo>
                  <a:lnTo>
                    <a:pt x="327660" y="100330"/>
                  </a:lnTo>
                  <a:close/>
                </a:path>
                <a:path w="327660" h="254000">
                  <a:moveTo>
                    <a:pt x="3810" y="182880"/>
                  </a:moveTo>
                  <a:lnTo>
                    <a:pt x="0" y="1828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82880"/>
                  </a:lnTo>
                  <a:close/>
                </a:path>
                <a:path w="327660" h="254000">
                  <a:moveTo>
                    <a:pt x="327660" y="182880"/>
                  </a:moveTo>
                  <a:lnTo>
                    <a:pt x="323850" y="182880"/>
                  </a:lnTo>
                  <a:lnTo>
                    <a:pt x="323850" y="201929"/>
                  </a:lnTo>
                  <a:lnTo>
                    <a:pt x="327660" y="201929"/>
                  </a:lnTo>
                  <a:lnTo>
                    <a:pt x="327660" y="182880"/>
                  </a:lnTo>
                  <a:close/>
                </a:path>
                <a:path w="327660" h="254000">
                  <a:moveTo>
                    <a:pt x="3810" y="201930"/>
                  </a:moveTo>
                  <a:lnTo>
                    <a:pt x="0" y="20193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1930"/>
                  </a:lnTo>
                  <a:close/>
                </a:path>
                <a:path w="327660" h="254000">
                  <a:moveTo>
                    <a:pt x="327660" y="201930"/>
                  </a:moveTo>
                  <a:lnTo>
                    <a:pt x="323850" y="201930"/>
                  </a:lnTo>
                  <a:lnTo>
                    <a:pt x="323850" y="214629"/>
                  </a:lnTo>
                  <a:lnTo>
                    <a:pt x="327660" y="214629"/>
                  </a:lnTo>
                  <a:lnTo>
                    <a:pt x="327660" y="201930"/>
                  </a:lnTo>
                  <a:close/>
                </a:path>
                <a:path w="327660" h="254000">
                  <a:moveTo>
                    <a:pt x="3810" y="214630"/>
                  </a:moveTo>
                  <a:lnTo>
                    <a:pt x="0" y="2146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14630"/>
                  </a:lnTo>
                  <a:close/>
                </a:path>
                <a:path w="327660" h="254000">
                  <a:moveTo>
                    <a:pt x="327660" y="214630"/>
                  </a:moveTo>
                  <a:lnTo>
                    <a:pt x="323850" y="214630"/>
                  </a:lnTo>
                  <a:lnTo>
                    <a:pt x="323850" y="246379"/>
                  </a:lnTo>
                  <a:lnTo>
                    <a:pt x="327660" y="246379"/>
                  </a:lnTo>
                  <a:lnTo>
                    <a:pt x="327660" y="214630"/>
                  </a:lnTo>
                  <a:close/>
                </a:path>
                <a:path w="327660" h="254000">
                  <a:moveTo>
                    <a:pt x="3810" y="249047"/>
                  </a:moveTo>
                  <a:lnTo>
                    <a:pt x="0" y="249047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0189"/>
                  </a:lnTo>
                  <a:lnTo>
                    <a:pt x="3810" y="250189"/>
                  </a:lnTo>
                  <a:lnTo>
                    <a:pt x="3810" y="249047"/>
                  </a:lnTo>
                  <a:close/>
                </a:path>
                <a:path w="327660" h="254000">
                  <a:moveTo>
                    <a:pt x="327660" y="249047"/>
                  </a:moveTo>
                  <a:lnTo>
                    <a:pt x="323850" y="249047"/>
                  </a:lnTo>
                  <a:lnTo>
                    <a:pt x="323850" y="250189"/>
                  </a:lnTo>
                  <a:lnTo>
                    <a:pt x="327660" y="250189"/>
                  </a:lnTo>
                  <a:lnTo>
                    <a:pt x="327660" y="249047"/>
                  </a:lnTo>
                  <a:close/>
                </a:path>
                <a:path w="327660" h="254000">
                  <a:moveTo>
                    <a:pt x="3810" y="246506"/>
                  </a:moveTo>
                  <a:lnTo>
                    <a:pt x="0" y="246506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6506"/>
                  </a:lnTo>
                  <a:close/>
                </a:path>
                <a:path w="327660" h="254000">
                  <a:moveTo>
                    <a:pt x="327660" y="246506"/>
                  </a:moveTo>
                  <a:lnTo>
                    <a:pt x="323850" y="246506"/>
                  </a:lnTo>
                  <a:lnTo>
                    <a:pt x="323850" y="248919"/>
                  </a:lnTo>
                  <a:lnTo>
                    <a:pt x="327660" y="248919"/>
                  </a:lnTo>
                  <a:lnTo>
                    <a:pt x="327660" y="246506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910080" y="3072129"/>
              <a:ext cx="320040" cy="245110"/>
            </a:xfrm>
            <a:custGeom>
              <a:avLst/>
              <a:gdLst/>
              <a:ahLst/>
              <a:cxnLst/>
              <a:rect l="l" t="t" r="r" b="b"/>
              <a:pathLst>
                <a:path w="320039" h="245110">
                  <a:moveTo>
                    <a:pt x="3810" y="25412"/>
                  </a:moveTo>
                  <a:lnTo>
                    <a:pt x="0" y="25412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5412"/>
                  </a:lnTo>
                  <a:close/>
                </a:path>
                <a:path w="320039" h="24511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20039" h="245110">
                  <a:moveTo>
                    <a:pt x="381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320039" h="245110">
                  <a:moveTo>
                    <a:pt x="381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2700"/>
                  </a:lnTo>
                  <a:close/>
                </a:path>
                <a:path w="320039" h="245110">
                  <a:moveTo>
                    <a:pt x="3810" y="3810"/>
                  </a:moveTo>
                  <a:lnTo>
                    <a:pt x="0" y="381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3810"/>
                  </a:lnTo>
                  <a:close/>
                </a:path>
                <a:path w="320039" h="245110">
                  <a:moveTo>
                    <a:pt x="320027" y="25412"/>
                  </a:moveTo>
                  <a:lnTo>
                    <a:pt x="316230" y="25412"/>
                  </a:lnTo>
                  <a:lnTo>
                    <a:pt x="316230" y="241300"/>
                  </a:lnTo>
                  <a:lnTo>
                    <a:pt x="320027" y="241300"/>
                  </a:lnTo>
                  <a:lnTo>
                    <a:pt x="320027" y="25412"/>
                  </a:lnTo>
                  <a:close/>
                </a:path>
                <a:path w="320039" h="245110">
                  <a:moveTo>
                    <a:pt x="320040" y="243967"/>
                  </a:moveTo>
                  <a:lnTo>
                    <a:pt x="0" y="243967"/>
                  </a:lnTo>
                  <a:lnTo>
                    <a:pt x="0" y="245110"/>
                  </a:lnTo>
                  <a:lnTo>
                    <a:pt x="320040" y="245110"/>
                  </a:lnTo>
                  <a:lnTo>
                    <a:pt x="320040" y="243967"/>
                  </a:lnTo>
                  <a:close/>
                </a:path>
                <a:path w="320039" h="245110">
                  <a:moveTo>
                    <a:pt x="320040" y="241427"/>
                  </a:moveTo>
                  <a:lnTo>
                    <a:pt x="0" y="241427"/>
                  </a:lnTo>
                  <a:lnTo>
                    <a:pt x="0" y="243840"/>
                  </a:lnTo>
                  <a:lnTo>
                    <a:pt x="320040" y="243840"/>
                  </a:lnTo>
                  <a:lnTo>
                    <a:pt x="320040" y="241427"/>
                  </a:lnTo>
                  <a:close/>
                </a:path>
                <a:path w="320039" h="245110">
                  <a:moveTo>
                    <a:pt x="320040" y="19050"/>
                  </a:moveTo>
                  <a:lnTo>
                    <a:pt x="316230" y="19050"/>
                  </a:lnTo>
                  <a:lnTo>
                    <a:pt x="316230" y="25400"/>
                  </a:lnTo>
                  <a:lnTo>
                    <a:pt x="320040" y="25400"/>
                  </a:lnTo>
                  <a:lnTo>
                    <a:pt x="320040" y="19050"/>
                  </a:lnTo>
                  <a:close/>
                </a:path>
                <a:path w="320039" h="245110">
                  <a:moveTo>
                    <a:pt x="320040" y="16510"/>
                  </a:moveTo>
                  <a:lnTo>
                    <a:pt x="316230" y="16510"/>
                  </a:lnTo>
                  <a:lnTo>
                    <a:pt x="316230" y="17780"/>
                  </a:lnTo>
                  <a:lnTo>
                    <a:pt x="320040" y="17780"/>
                  </a:lnTo>
                  <a:lnTo>
                    <a:pt x="320040" y="16510"/>
                  </a:lnTo>
                  <a:close/>
                </a:path>
                <a:path w="320039" h="245110">
                  <a:moveTo>
                    <a:pt x="320040" y="12700"/>
                  </a:moveTo>
                  <a:lnTo>
                    <a:pt x="316230" y="12700"/>
                  </a:lnTo>
                  <a:lnTo>
                    <a:pt x="316230" y="15240"/>
                  </a:lnTo>
                  <a:lnTo>
                    <a:pt x="320040" y="15240"/>
                  </a:lnTo>
                  <a:lnTo>
                    <a:pt x="320040" y="12700"/>
                  </a:lnTo>
                  <a:close/>
                </a:path>
                <a:path w="320039" h="245110">
                  <a:moveTo>
                    <a:pt x="320040" y="3810"/>
                  </a:moveTo>
                  <a:lnTo>
                    <a:pt x="316230" y="3810"/>
                  </a:lnTo>
                  <a:lnTo>
                    <a:pt x="316230" y="11430"/>
                  </a:lnTo>
                  <a:lnTo>
                    <a:pt x="320040" y="11430"/>
                  </a:lnTo>
                  <a:lnTo>
                    <a:pt x="320040" y="3810"/>
                  </a:lnTo>
                  <a:close/>
                </a:path>
                <a:path w="320039" h="245110">
                  <a:moveTo>
                    <a:pt x="32004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20040" y="2540"/>
                  </a:lnTo>
                  <a:lnTo>
                    <a:pt x="320040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913890" y="3075939"/>
              <a:ext cx="312420" cy="237490"/>
            </a:xfrm>
            <a:custGeom>
              <a:avLst/>
              <a:gdLst/>
              <a:ahLst/>
              <a:cxnLst/>
              <a:rect l="l" t="t" r="r" b="b"/>
              <a:pathLst>
                <a:path w="312419" h="237489">
                  <a:moveTo>
                    <a:pt x="381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39"/>
                  </a:lnTo>
                  <a:close/>
                </a:path>
                <a:path w="312419" h="237489">
                  <a:moveTo>
                    <a:pt x="312420" y="15239"/>
                  </a:moveTo>
                  <a:lnTo>
                    <a:pt x="308610" y="15239"/>
                  </a:lnTo>
                  <a:lnTo>
                    <a:pt x="308610" y="21589"/>
                  </a:lnTo>
                  <a:lnTo>
                    <a:pt x="312420" y="21589"/>
                  </a:lnTo>
                  <a:lnTo>
                    <a:pt x="312420" y="15239"/>
                  </a:lnTo>
                  <a:close/>
                </a:path>
                <a:path w="312419" h="23748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12419" h="237489">
                  <a:moveTo>
                    <a:pt x="312420" y="12700"/>
                  </a:moveTo>
                  <a:lnTo>
                    <a:pt x="308610" y="12700"/>
                  </a:lnTo>
                  <a:lnTo>
                    <a:pt x="308610" y="13969"/>
                  </a:lnTo>
                  <a:lnTo>
                    <a:pt x="312420" y="13969"/>
                  </a:lnTo>
                  <a:lnTo>
                    <a:pt x="312420" y="12700"/>
                  </a:lnTo>
                  <a:close/>
                </a:path>
                <a:path w="312419" h="23748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12419" h="237489">
                  <a:moveTo>
                    <a:pt x="312420" y="8889"/>
                  </a:moveTo>
                  <a:lnTo>
                    <a:pt x="308610" y="8889"/>
                  </a:lnTo>
                  <a:lnTo>
                    <a:pt x="308610" y="11429"/>
                  </a:lnTo>
                  <a:lnTo>
                    <a:pt x="312420" y="11429"/>
                  </a:lnTo>
                  <a:lnTo>
                    <a:pt x="312420" y="8889"/>
                  </a:lnTo>
                  <a:close/>
                </a:path>
                <a:path w="312419" h="237489">
                  <a:moveTo>
                    <a:pt x="31242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2539"/>
                  </a:lnTo>
                  <a:lnTo>
                    <a:pt x="312420" y="2539"/>
                  </a:lnTo>
                  <a:lnTo>
                    <a:pt x="312420" y="0"/>
                  </a:lnTo>
                  <a:close/>
                </a:path>
                <a:path w="312419" h="237489">
                  <a:moveTo>
                    <a:pt x="312420" y="2539"/>
                  </a:moveTo>
                  <a:lnTo>
                    <a:pt x="308610" y="2539"/>
                  </a:lnTo>
                  <a:lnTo>
                    <a:pt x="308610" y="7619"/>
                  </a:lnTo>
                  <a:lnTo>
                    <a:pt x="312420" y="7619"/>
                  </a:lnTo>
                  <a:lnTo>
                    <a:pt x="312420" y="2539"/>
                  </a:lnTo>
                  <a:close/>
                </a:path>
                <a:path w="312419" h="237489">
                  <a:moveTo>
                    <a:pt x="3810" y="21590"/>
                  </a:moveTo>
                  <a:lnTo>
                    <a:pt x="0" y="2159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21590"/>
                  </a:lnTo>
                  <a:close/>
                </a:path>
                <a:path w="312419" h="237489">
                  <a:moveTo>
                    <a:pt x="312420" y="21590"/>
                  </a:moveTo>
                  <a:lnTo>
                    <a:pt x="308610" y="21590"/>
                  </a:lnTo>
                  <a:lnTo>
                    <a:pt x="308610" y="69850"/>
                  </a:lnTo>
                  <a:lnTo>
                    <a:pt x="312420" y="69850"/>
                  </a:lnTo>
                  <a:lnTo>
                    <a:pt x="312420" y="21590"/>
                  </a:lnTo>
                  <a:close/>
                </a:path>
                <a:path w="312419" h="237489">
                  <a:moveTo>
                    <a:pt x="3810" y="69850"/>
                  </a:moveTo>
                  <a:lnTo>
                    <a:pt x="0" y="6985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69850"/>
                  </a:lnTo>
                  <a:close/>
                </a:path>
                <a:path w="312419" h="237489">
                  <a:moveTo>
                    <a:pt x="312420" y="69850"/>
                  </a:moveTo>
                  <a:lnTo>
                    <a:pt x="308610" y="69850"/>
                  </a:lnTo>
                  <a:lnTo>
                    <a:pt x="308610" y="91439"/>
                  </a:lnTo>
                  <a:lnTo>
                    <a:pt x="312420" y="91439"/>
                  </a:lnTo>
                  <a:lnTo>
                    <a:pt x="312420" y="69850"/>
                  </a:lnTo>
                  <a:close/>
                </a:path>
                <a:path w="312419" h="237489">
                  <a:moveTo>
                    <a:pt x="3810" y="91440"/>
                  </a:moveTo>
                  <a:lnTo>
                    <a:pt x="0" y="9144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91440"/>
                  </a:lnTo>
                  <a:close/>
                </a:path>
                <a:path w="312419" h="237489">
                  <a:moveTo>
                    <a:pt x="312420" y="91440"/>
                  </a:moveTo>
                  <a:lnTo>
                    <a:pt x="308610" y="91440"/>
                  </a:lnTo>
                  <a:lnTo>
                    <a:pt x="308610" y="173989"/>
                  </a:lnTo>
                  <a:lnTo>
                    <a:pt x="312420" y="173989"/>
                  </a:lnTo>
                  <a:lnTo>
                    <a:pt x="312420" y="91440"/>
                  </a:lnTo>
                  <a:close/>
                </a:path>
                <a:path w="312419" h="237489">
                  <a:moveTo>
                    <a:pt x="3810" y="173990"/>
                  </a:moveTo>
                  <a:lnTo>
                    <a:pt x="0" y="17399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73990"/>
                  </a:lnTo>
                  <a:close/>
                </a:path>
                <a:path w="312419" h="237489">
                  <a:moveTo>
                    <a:pt x="312420" y="173990"/>
                  </a:moveTo>
                  <a:lnTo>
                    <a:pt x="308610" y="173990"/>
                  </a:lnTo>
                  <a:lnTo>
                    <a:pt x="308610" y="193039"/>
                  </a:lnTo>
                  <a:lnTo>
                    <a:pt x="312420" y="193039"/>
                  </a:lnTo>
                  <a:lnTo>
                    <a:pt x="312420" y="173990"/>
                  </a:lnTo>
                  <a:close/>
                </a:path>
                <a:path w="312419" h="237489">
                  <a:moveTo>
                    <a:pt x="3810" y="193040"/>
                  </a:moveTo>
                  <a:lnTo>
                    <a:pt x="0" y="19304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93040"/>
                  </a:lnTo>
                  <a:close/>
                </a:path>
                <a:path w="312419" h="237489">
                  <a:moveTo>
                    <a:pt x="312420" y="193040"/>
                  </a:moveTo>
                  <a:lnTo>
                    <a:pt x="308610" y="193040"/>
                  </a:lnTo>
                  <a:lnTo>
                    <a:pt x="308610" y="205739"/>
                  </a:lnTo>
                  <a:lnTo>
                    <a:pt x="312420" y="205739"/>
                  </a:lnTo>
                  <a:lnTo>
                    <a:pt x="312420" y="193040"/>
                  </a:lnTo>
                  <a:close/>
                </a:path>
                <a:path w="312419" h="237489">
                  <a:moveTo>
                    <a:pt x="3810" y="205740"/>
                  </a:moveTo>
                  <a:lnTo>
                    <a:pt x="0" y="205740"/>
                  </a:lnTo>
                  <a:lnTo>
                    <a:pt x="0" y="237489"/>
                  </a:lnTo>
                  <a:lnTo>
                    <a:pt x="312420" y="237489"/>
                  </a:lnTo>
                  <a:lnTo>
                    <a:pt x="312420" y="233680"/>
                  </a:lnTo>
                  <a:lnTo>
                    <a:pt x="3810" y="233680"/>
                  </a:lnTo>
                  <a:lnTo>
                    <a:pt x="3810" y="205740"/>
                  </a:lnTo>
                  <a:close/>
                </a:path>
                <a:path w="312419" h="237489">
                  <a:moveTo>
                    <a:pt x="312420" y="205740"/>
                  </a:moveTo>
                  <a:lnTo>
                    <a:pt x="308610" y="205740"/>
                  </a:lnTo>
                  <a:lnTo>
                    <a:pt x="308610" y="233680"/>
                  </a:lnTo>
                  <a:lnTo>
                    <a:pt x="312420" y="233680"/>
                  </a:lnTo>
                  <a:lnTo>
                    <a:pt x="312420" y="20574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917699" y="3078480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04800" h="231139">
                  <a:moveTo>
                    <a:pt x="304800" y="12700"/>
                  </a:moveTo>
                  <a:lnTo>
                    <a:pt x="302260" y="12700"/>
                  </a:lnTo>
                  <a:lnTo>
                    <a:pt x="302260" y="19050"/>
                  </a:lnTo>
                  <a:lnTo>
                    <a:pt x="304800" y="19050"/>
                  </a:lnTo>
                  <a:lnTo>
                    <a:pt x="304800" y="12700"/>
                  </a:lnTo>
                  <a:close/>
                </a:path>
                <a:path w="304800" h="231139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04800" h="231139">
                  <a:moveTo>
                    <a:pt x="304800" y="10160"/>
                  </a:moveTo>
                  <a:lnTo>
                    <a:pt x="302260" y="10160"/>
                  </a:lnTo>
                  <a:lnTo>
                    <a:pt x="302260" y="11429"/>
                  </a:lnTo>
                  <a:lnTo>
                    <a:pt x="304800" y="11429"/>
                  </a:lnTo>
                  <a:lnTo>
                    <a:pt x="304800" y="10160"/>
                  </a:lnTo>
                  <a:close/>
                </a:path>
                <a:path w="304800" h="231139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04800" h="231139">
                  <a:moveTo>
                    <a:pt x="304800" y="6350"/>
                  </a:moveTo>
                  <a:lnTo>
                    <a:pt x="302260" y="6350"/>
                  </a:lnTo>
                  <a:lnTo>
                    <a:pt x="302260" y="8889"/>
                  </a:lnTo>
                  <a:lnTo>
                    <a:pt x="304800" y="8889"/>
                  </a:lnTo>
                  <a:lnTo>
                    <a:pt x="304800" y="6350"/>
                  </a:lnTo>
                  <a:close/>
                </a:path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10" y="2539"/>
                  </a:lnTo>
                  <a:lnTo>
                    <a:pt x="304800" y="2539"/>
                  </a:lnTo>
                  <a:lnTo>
                    <a:pt x="304800" y="0"/>
                  </a:lnTo>
                  <a:close/>
                </a:path>
                <a:path w="304800" h="231139">
                  <a:moveTo>
                    <a:pt x="304800" y="2539"/>
                  </a:moveTo>
                  <a:lnTo>
                    <a:pt x="302259" y="2539"/>
                  </a:lnTo>
                  <a:lnTo>
                    <a:pt x="302259" y="5079"/>
                  </a:lnTo>
                  <a:lnTo>
                    <a:pt x="304800" y="5079"/>
                  </a:lnTo>
                  <a:lnTo>
                    <a:pt x="304800" y="2539"/>
                  </a:lnTo>
                  <a:close/>
                </a:path>
                <a:path w="304800" h="231139">
                  <a:moveTo>
                    <a:pt x="3810" y="19050"/>
                  </a:moveTo>
                  <a:lnTo>
                    <a:pt x="0" y="1905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19050"/>
                  </a:lnTo>
                  <a:close/>
                </a:path>
                <a:path w="304800" h="231139">
                  <a:moveTo>
                    <a:pt x="304800" y="19050"/>
                  </a:moveTo>
                  <a:lnTo>
                    <a:pt x="302260" y="19050"/>
                  </a:lnTo>
                  <a:lnTo>
                    <a:pt x="302260" y="67310"/>
                  </a:lnTo>
                  <a:lnTo>
                    <a:pt x="304800" y="67310"/>
                  </a:lnTo>
                  <a:lnTo>
                    <a:pt x="304800" y="19050"/>
                  </a:lnTo>
                  <a:close/>
                </a:path>
                <a:path w="304800" h="231139">
                  <a:moveTo>
                    <a:pt x="3810" y="67310"/>
                  </a:moveTo>
                  <a:lnTo>
                    <a:pt x="0" y="6731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67310"/>
                  </a:lnTo>
                  <a:close/>
                </a:path>
                <a:path w="304800" h="231139">
                  <a:moveTo>
                    <a:pt x="304800" y="67310"/>
                  </a:moveTo>
                  <a:lnTo>
                    <a:pt x="302260" y="67310"/>
                  </a:lnTo>
                  <a:lnTo>
                    <a:pt x="302260" y="88900"/>
                  </a:lnTo>
                  <a:lnTo>
                    <a:pt x="304800" y="88900"/>
                  </a:lnTo>
                  <a:lnTo>
                    <a:pt x="304800" y="67310"/>
                  </a:lnTo>
                  <a:close/>
                </a:path>
                <a:path w="304800" h="231139">
                  <a:moveTo>
                    <a:pt x="3810" y="88900"/>
                  </a:moveTo>
                  <a:lnTo>
                    <a:pt x="0" y="8890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88900"/>
                  </a:lnTo>
                  <a:close/>
                </a:path>
                <a:path w="304800" h="231139">
                  <a:moveTo>
                    <a:pt x="304800" y="88900"/>
                  </a:moveTo>
                  <a:lnTo>
                    <a:pt x="302260" y="88900"/>
                  </a:lnTo>
                  <a:lnTo>
                    <a:pt x="302260" y="171450"/>
                  </a:lnTo>
                  <a:lnTo>
                    <a:pt x="304800" y="171450"/>
                  </a:lnTo>
                  <a:lnTo>
                    <a:pt x="304800" y="88900"/>
                  </a:lnTo>
                  <a:close/>
                </a:path>
                <a:path w="304800" h="231139">
                  <a:moveTo>
                    <a:pt x="3810" y="171450"/>
                  </a:moveTo>
                  <a:lnTo>
                    <a:pt x="0" y="17145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71450"/>
                  </a:lnTo>
                  <a:close/>
                </a:path>
                <a:path w="304800" h="231139">
                  <a:moveTo>
                    <a:pt x="304800" y="171450"/>
                  </a:moveTo>
                  <a:lnTo>
                    <a:pt x="302260" y="171450"/>
                  </a:lnTo>
                  <a:lnTo>
                    <a:pt x="302260" y="190500"/>
                  </a:lnTo>
                  <a:lnTo>
                    <a:pt x="304800" y="190500"/>
                  </a:lnTo>
                  <a:lnTo>
                    <a:pt x="304800" y="171450"/>
                  </a:lnTo>
                  <a:close/>
                </a:path>
                <a:path w="304800" h="231139">
                  <a:moveTo>
                    <a:pt x="3810" y="190500"/>
                  </a:moveTo>
                  <a:lnTo>
                    <a:pt x="0" y="19050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0500"/>
                  </a:lnTo>
                  <a:close/>
                </a:path>
                <a:path w="304800" h="231139">
                  <a:moveTo>
                    <a:pt x="304800" y="190500"/>
                  </a:moveTo>
                  <a:lnTo>
                    <a:pt x="302260" y="190500"/>
                  </a:lnTo>
                  <a:lnTo>
                    <a:pt x="302260" y="203200"/>
                  </a:lnTo>
                  <a:lnTo>
                    <a:pt x="304800" y="203200"/>
                  </a:lnTo>
                  <a:lnTo>
                    <a:pt x="304800" y="190500"/>
                  </a:lnTo>
                  <a:close/>
                </a:path>
                <a:path w="304800" h="231139">
                  <a:moveTo>
                    <a:pt x="3810" y="203200"/>
                  </a:moveTo>
                  <a:lnTo>
                    <a:pt x="0" y="203200"/>
                  </a:lnTo>
                  <a:lnTo>
                    <a:pt x="0" y="231140"/>
                  </a:lnTo>
                  <a:lnTo>
                    <a:pt x="304800" y="231140"/>
                  </a:lnTo>
                  <a:lnTo>
                    <a:pt x="304800" y="228600"/>
                  </a:lnTo>
                  <a:lnTo>
                    <a:pt x="3810" y="228600"/>
                  </a:lnTo>
                  <a:lnTo>
                    <a:pt x="3810" y="203200"/>
                  </a:lnTo>
                  <a:close/>
                </a:path>
                <a:path w="304800" h="231139">
                  <a:moveTo>
                    <a:pt x="304800" y="203200"/>
                  </a:moveTo>
                  <a:lnTo>
                    <a:pt x="302260" y="203200"/>
                  </a:lnTo>
                  <a:lnTo>
                    <a:pt x="302260" y="228600"/>
                  </a:lnTo>
                  <a:lnTo>
                    <a:pt x="304800" y="228600"/>
                  </a:lnTo>
                  <a:lnTo>
                    <a:pt x="304800" y="20320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921510" y="3081020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254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10160"/>
                  </a:lnTo>
                  <a:close/>
                </a:path>
                <a:path w="298450" h="226060">
                  <a:moveTo>
                    <a:pt x="298450" y="10160"/>
                  </a:moveTo>
                  <a:lnTo>
                    <a:pt x="294640" y="10160"/>
                  </a:lnTo>
                  <a:lnTo>
                    <a:pt x="294640" y="16510"/>
                  </a:lnTo>
                  <a:lnTo>
                    <a:pt x="298450" y="16510"/>
                  </a:lnTo>
                  <a:lnTo>
                    <a:pt x="298450" y="10160"/>
                  </a:lnTo>
                  <a:close/>
                </a:path>
                <a:path w="298450" h="226060">
                  <a:moveTo>
                    <a:pt x="2540" y="7620"/>
                  </a:moveTo>
                  <a:lnTo>
                    <a:pt x="0" y="762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7620"/>
                  </a:lnTo>
                  <a:close/>
                </a:path>
                <a:path w="298450" h="226060">
                  <a:moveTo>
                    <a:pt x="298450" y="7620"/>
                  </a:moveTo>
                  <a:lnTo>
                    <a:pt x="294640" y="7620"/>
                  </a:lnTo>
                  <a:lnTo>
                    <a:pt x="294640" y="8889"/>
                  </a:lnTo>
                  <a:lnTo>
                    <a:pt x="298450" y="8889"/>
                  </a:lnTo>
                  <a:lnTo>
                    <a:pt x="298450" y="7620"/>
                  </a:lnTo>
                  <a:close/>
                </a:path>
                <a:path w="298450" h="226060">
                  <a:moveTo>
                    <a:pt x="2540" y="3810"/>
                  </a:moveTo>
                  <a:lnTo>
                    <a:pt x="0" y="381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close/>
                </a:path>
                <a:path w="298450" h="226060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6350"/>
                  </a:lnTo>
                  <a:lnTo>
                    <a:pt x="298450" y="6350"/>
                  </a:lnTo>
                  <a:lnTo>
                    <a:pt x="298450" y="3810"/>
                  </a:lnTo>
                  <a:close/>
                </a:path>
                <a:path w="298450" h="226060">
                  <a:moveTo>
                    <a:pt x="2984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8450" y="2539"/>
                  </a:lnTo>
                  <a:lnTo>
                    <a:pt x="298450" y="0"/>
                  </a:lnTo>
                  <a:close/>
                </a:path>
                <a:path w="298450" h="226060">
                  <a:moveTo>
                    <a:pt x="2540" y="16510"/>
                  </a:moveTo>
                  <a:lnTo>
                    <a:pt x="0" y="16510"/>
                  </a:lnTo>
                  <a:lnTo>
                    <a:pt x="0" y="64770"/>
                  </a:lnTo>
                  <a:lnTo>
                    <a:pt x="2540" y="64770"/>
                  </a:lnTo>
                  <a:lnTo>
                    <a:pt x="2540" y="16510"/>
                  </a:lnTo>
                  <a:close/>
                </a:path>
                <a:path w="298450" h="226060">
                  <a:moveTo>
                    <a:pt x="298450" y="16510"/>
                  </a:moveTo>
                  <a:lnTo>
                    <a:pt x="294640" y="16510"/>
                  </a:lnTo>
                  <a:lnTo>
                    <a:pt x="294640" y="64770"/>
                  </a:lnTo>
                  <a:lnTo>
                    <a:pt x="298450" y="64770"/>
                  </a:lnTo>
                  <a:lnTo>
                    <a:pt x="298450" y="16510"/>
                  </a:lnTo>
                  <a:close/>
                </a:path>
                <a:path w="298450" h="226060">
                  <a:moveTo>
                    <a:pt x="2540" y="64770"/>
                  </a:moveTo>
                  <a:lnTo>
                    <a:pt x="0" y="64770"/>
                  </a:lnTo>
                  <a:lnTo>
                    <a:pt x="0" y="86360"/>
                  </a:lnTo>
                  <a:lnTo>
                    <a:pt x="2540" y="86360"/>
                  </a:lnTo>
                  <a:lnTo>
                    <a:pt x="2540" y="64770"/>
                  </a:lnTo>
                  <a:close/>
                </a:path>
                <a:path w="298450" h="226060">
                  <a:moveTo>
                    <a:pt x="298450" y="64770"/>
                  </a:moveTo>
                  <a:lnTo>
                    <a:pt x="294640" y="64770"/>
                  </a:lnTo>
                  <a:lnTo>
                    <a:pt x="294640" y="86360"/>
                  </a:lnTo>
                  <a:lnTo>
                    <a:pt x="298450" y="86360"/>
                  </a:lnTo>
                  <a:lnTo>
                    <a:pt x="298450" y="64770"/>
                  </a:lnTo>
                  <a:close/>
                </a:path>
                <a:path w="298450" h="226060">
                  <a:moveTo>
                    <a:pt x="2540" y="86360"/>
                  </a:moveTo>
                  <a:lnTo>
                    <a:pt x="0" y="86360"/>
                  </a:lnTo>
                  <a:lnTo>
                    <a:pt x="0" y="168910"/>
                  </a:lnTo>
                  <a:lnTo>
                    <a:pt x="2540" y="168910"/>
                  </a:lnTo>
                  <a:lnTo>
                    <a:pt x="2540" y="86360"/>
                  </a:lnTo>
                  <a:close/>
                </a:path>
                <a:path w="298450" h="226060">
                  <a:moveTo>
                    <a:pt x="298450" y="86360"/>
                  </a:moveTo>
                  <a:lnTo>
                    <a:pt x="294640" y="86360"/>
                  </a:lnTo>
                  <a:lnTo>
                    <a:pt x="294640" y="168910"/>
                  </a:lnTo>
                  <a:lnTo>
                    <a:pt x="298450" y="168910"/>
                  </a:lnTo>
                  <a:lnTo>
                    <a:pt x="298450" y="86360"/>
                  </a:lnTo>
                  <a:close/>
                </a:path>
                <a:path w="298450" h="226060">
                  <a:moveTo>
                    <a:pt x="2540" y="168910"/>
                  </a:moveTo>
                  <a:lnTo>
                    <a:pt x="0" y="168910"/>
                  </a:lnTo>
                  <a:lnTo>
                    <a:pt x="0" y="187960"/>
                  </a:lnTo>
                  <a:lnTo>
                    <a:pt x="2540" y="187960"/>
                  </a:lnTo>
                  <a:lnTo>
                    <a:pt x="2540" y="168910"/>
                  </a:lnTo>
                  <a:close/>
                </a:path>
                <a:path w="298450" h="226060">
                  <a:moveTo>
                    <a:pt x="298450" y="168910"/>
                  </a:moveTo>
                  <a:lnTo>
                    <a:pt x="294640" y="168910"/>
                  </a:lnTo>
                  <a:lnTo>
                    <a:pt x="294640" y="187960"/>
                  </a:lnTo>
                  <a:lnTo>
                    <a:pt x="298450" y="187960"/>
                  </a:lnTo>
                  <a:lnTo>
                    <a:pt x="298450" y="168910"/>
                  </a:lnTo>
                  <a:close/>
                </a:path>
                <a:path w="298450" h="226060">
                  <a:moveTo>
                    <a:pt x="2540" y="187960"/>
                  </a:moveTo>
                  <a:lnTo>
                    <a:pt x="0" y="187960"/>
                  </a:lnTo>
                  <a:lnTo>
                    <a:pt x="0" y="200660"/>
                  </a:lnTo>
                  <a:lnTo>
                    <a:pt x="2540" y="200660"/>
                  </a:lnTo>
                  <a:lnTo>
                    <a:pt x="2540" y="187960"/>
                  </a:lnTo>
                  <a:close/>
                </a:path>
                <a:path w="298450" h="226060">
                  <a:moveTo>
                    <a:pt x="298450" y="187960"/>
                  </a:moveTo>
                  <a:lnTo>
                    <a:pt x="294640" y="187960"/>
                  </a:lnTo>
                  <a:lnTo>
                    <a:pt x="294640" y="200660"/>
                  </a:lnTo>
                  <a:lnTo>
                    <a:pt x="298450" y="200660"/>
                  </a:lnTo>
                  <a:lnTo>
                    <a:pt x="298450" y="187960"/>
                  </a:lnTo>
                  <a:close/>
                </a:path>
                <a:path w="298450" h="226060">
                  <a:moveTo>
                    <a:pt x="2540" y="200660"/>
                  </a:moveTo>
                  <a:lnTo>
                    <a:pt x="0" y="20066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2250"/>
                  </a:lnTo>
                  <a:lnTo>
                    <a:pt x="2540" y="222250"/>
                  </a:lnTo>
                  <a:lnTo>
                    <a:pt x="2540" y="200660"/>
                  </a:lnTo>
                  <a:close/>
                </a:path>
                <a:path w="298450" h="226060">
                  <a:moveTo>
                    <a:pt x="298450" y="200660"/>
                  </a:moveTo>
                  <a:lnTo>
                    <a:pt x="294640" y="200660"/>
                  </a:lnTo>
                  <a:lnTo>
                    <a:pt x="294640" y="222250"/>
                  </a:lnTo>
                  <a:lnTo>
                    <a:pt x="298450" y="222250"/>
                  </a:lnTo>
                  <a:lnTo>
                    <a:pt x="298450" y="20066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924049" y="3084830"/>
              <a:ext cx="292100" cy="218440"/>
            </a:xfrm>
            <a:custGeom>
              <a:avLst/>
              <a:gdLst/>
              <a:ahLst/>
              <a:cxnLst/>
              <a:rect l="l" t="t" r="r" b="b"/>
              <a:pathLst>
                <a:path w="292100" h="21843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292100" h="218439">
                  <a:moveTo>
                    <a:pt x="292100" y="6350"/>
                  </a:moveTo>
                  <a:lnTo>
                    <a:pt x="288289" y="6350"/>
                  </a:lnTo>
                  <a:lnTo>
                    <a:pt x="288289" y="12700"/>
                  </a:lnTo>
                  <a:lnTo>
                    <a:pt x="292100" y="12700"/>
                  </a:lnTo>
                  <a:lnTo>
                    <a:pt x="292100" y="6350"/>
                  </a:lnTo>
                  <a:close/>
                </a:path>
                <a:path w="292100" h="218439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292100" h="218439">
                  <a:moveTo>
                    <a:pt x="292100" y="3810"/>
                  </a:moveTo>
                  <a:lnTo>
                    <a:pt x="288289" y="3810"/>
                  </a:lnTo>
                  <a:lnTo>
                    <a:pt x="288289" y="5079"/>
                  </a:lnTo>
                  <a:lnTo>
                    <a:pt x="292100" y="5079"/>
                  </a:lnTo>
                  <a:lnTo>
                    <a:pt x="292100" y="3810"/>
                  </a:lnTo>
                  <a:close/>
                </a:path>
                <a:path w="292100" h="218439">
                  <a:moveTo>
                    <a:pt x="2921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2100" y="2539"/>
                  </a:lnTo>
                  <a:lnTo>
                    <a:pt x="292100" y="0"/>
                  </a:lnTo>
                  <a:close/>
                </a:path>
                <a:path w="292100" h="218439">
                  <a:moveTo>
                    <a:pt x="3810" y="12700"/>
                  </a:moveTo>
                  <a:lnTo>
                    <a:pt x="0" y="1270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12700"/>
                  </a:lnTo>
                  <a:close/>
                </a:path>
                <a:path w="292100" h="218439">
                  <a:moveTo>
                    <a:pt x="292100" y="12700"/>
                  </a:moveTo>
                  <a:lnTo>
                    <a:pt x="288289" y="12700"/>
                  </a:lnTo>
                  <a:lnTo>
                    <a:pt x="288289" y="60960"/>
                  </a:lnTo>
                  <a:lnTo>
                    <a:pt x="292100" y="60960"/>
                  </a:lnTo>
                  <a:lnTo>
                    <a:pt x="292100" y="12700"/>
                  </a:lnTo>
                  <a:close/>
                </a:path>
                <a:path w="292100" h="218439">
                  <a:moveTo>
                    <a:pt x="3810" y="60960"/>
                  </a:moveTo>
                  <a:lnTo>
                    <a:pt x="0" y="6096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60960"/>
                  </a:lnTo>
                  <a:close/>
                </a:path>
                <a:path w="292100" h="218439">
                  <a:moveTo>
                    <a:pt x="292100" y="60960"/>
                  </a:moveTo>
                  <a:lnTo>
                    <a:pt x="288289" y="60960"/>
                  </a:lnTo>
                  <a:lnTo>
                    <a:pt x="288289" y="82550"/>
                  </a:lnTo>
                  <a:lnTo>
                    <a:pt x="292100" y="82550"/>
                  </a:lnTo>
                  <a:lnTo>
                    <a:pt x="292100" y="60960"/>
                  </a:lnTo>
                  <a:close/>
                </a:path>
                <a:path w="292100" h="218439">
                  <a:moveTo>
                    <a:pt x="3810" y="82550"/>
                  </a:moveTo>
                  <a:lnTo>
                    <a:pt x="0" y="82550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82550"/>
                  </a:lnTo>
                  <a:close/>
                </a:path>
                <a:path w="292100" h="218439">
                  <a:moveTo>
                    <a:pt x="292100" y="82550"/>
                  </a:moveTo>
                  <a:lnTo>
                    <a:pt x="288289" y="82550"/>
                  </a:lnTo>
                  <a:lnTo>
                    <a:pt x="288289" y="165100"/>
                  </a:lnTo>
                  <a:lnTo>
                    <a:pt x="292100" y="165100"/>
                  </a:lnTo>
                  <a:lnTo>
                    <a:pt x="292100" y="82550"/>
                  </a:lnTo>
                  <a:close/>
                </a:path>
                <a:path w="292100" h="218439">
                  <a:moveTo>
                    <a:pt x="3810" y="165100"/>
                  </a:moveTo>
                  <a:lnTo>
                    <a:pt x="0" y="16510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65100"/>
                  </a:lnTo>
                  <a:close/>
                </a:path>
                <a:path w="292100" h="218439">
                  <a:moveTo>
                    <a:pt x="292100" y="165100"/>
                  </a:moveTo>
                  <a:lnTo>
                    <a:pt x="288289" y="165100"/>
                  </a:lnTo>
                  <a:lnTo>
                    <a:pt x="288289" y="184150"/>
                  </a:lnTo>
                  <a:lnTo>
                    <a:pt x="292100" y="184150"/>
                  </a:lnTo>
                  <a:lnTo>
                    <a:pt x="292100" y="165100"/>
                  </a:lnTo>
                  <a:close/>
                </a:path>
                <a:path w="292100" h="218439">
                  <a:moveTo>
                    <a:pt x="3810" y="184150"/>
                  </a:moveTo>
                  <a:lnTo>
                    <a:pt x="0" y="18415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84150"/>
                  </a:lnTo>
                  <a:close/>
                </a:path>
                <a:path w="292100" h="218439">
                  <a:moveTo>
                    <a:pt x="292100" y="184150"/>
                  </a:moveTo>
                  <a:lnTo>
                    <a:pt x="288289" y="184150"/>
                  </a:lnTo>
                  <a:lnTo>
                    <a:pt x="288289" y="196850"/>
                  </a:lnTo>
                  <a:lnTo>
                    <a:pt x="292100" y="196850"/>
                  </a:lnTo>
                  <a:lnTo>
                    <a:pt x="292100" y="184150"/>
                  </a:lnTo>
                  <a:close/>
                </a:path>
                <a:path w="292100" h="218439">
                  <a:moveTo>
                    <a:pt x="3810" y="196850"/>
                  </a:moveTo>
                  <a:lnTo>
                    <a:pt x="0" y="196850"/>
                  </a:lnTo>
                  <a:lnTo>
                    <a:pt x="0" y="218440"/>
                  </a:lnTo>
                  <a:lnTo>
                    <a:pt x="292100" y="218440"/>
                  </a:lnTo>
                  <a:lnTo>
                    <a:pt x="292100" y="214630"/>
                  </a:lnTo>
                  <a:lnTo>
                    <a:pt x="3810" y="214630"/>
                  </a:lnTo>
                  <a:lnTo>
                    <a:pt x="3810" y="196850"/>
                  </a:lnTo>
                  <a:close/>
                </a:path>
                <a:path w="292100" h="218439">
                  <a:moveTo>
                    <a:pt x="292100" y="196850"/>
                  </a:moveTo>
                  <a:lnTo>
                    <a:pt x="288289" y="196850"/>
                  </a:lnTo>
                  <a:lnTo>
                    <a:pt x="288289" y="214630"/>
                  </a:lnTo>
                  <a:lnTo>
                    <a:pt x="292100" y="214630"/>
                  </a:lnTo>
                  <a:lnTo>
                    <a:pt x="292100" y="19685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927860" y="3088639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80" h="210820">
                  <a:moveTo>
                    <a:pt x="284479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284479" y="3810"/>
                  </a:lnTo>
                  <a:lnTo>
                    <a:pt x="284479" y="2539"/>
                  </a:lnTo>
                  <a:close/>
                </a:path>
                <a:path w="284480" h="210820">
                  <a:moveTo>
                    <a:pt x="284479" y="3810"/>
                  </a:moveTo>
                  <a:lnTo>
                    <a:pt x="280669" y="3810"/>
                  </a:lnTo>
                  <a:lnTo>
                    <a:pt x="280669" y="8889"/>
                  </a:lnTo>
                  <a:lnTo>
                    <a:pt x="284479" y="8889"/>
                  </a:lnTo>
                  <a:lnTo>
                    <a:pt x="284479" y="3810"/>
                  </a:lnTo>
                  <a:close/>
                </a:path>
                <a:path w="284480" h="210820">
                  <a:moveTo>
                    <a:pt x="28447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84479" y="1269"/>
                  </a:lnTo>
                  <a:lnTo>
                    <a:pt x="284479" y="0"/>
                  </a:lnTo>
                  <a:close/>
                </a:path>
                <a:path w="284480" h="210820">
                  <a:moveTo>
                    <a:pt x="3809" y="8890"/>
                  </a:moveTo>
                  <a:lnTo>
                    <a:pt x="0" y="889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8890"/>
                  </a:lnTo>
                  <a:close/>
                </a:path>
                <a:path w="284480" h="210820">
                  <a:moveTo>
                    <a:pt x="284479" y="8890"/>
                  </a:moveTo>
                  <a:lnTo>
                    <a:pt x="280669" y="8890"/>
                  </a:lnTo>
                  <a:lnTo>
                    <a:pt x="280669" y="57150"/>
                  </a:lnTo>
                  <a:lnTo>
                    <a:pt x="284479" y="57150"/>
                  </a:lnTo>
                  <a:lnTo>
                    <a:pt x="284479" y="8890"/>
                  </a:lnTo>
                  <a:close/>
                </a:path>
                <a:path w="284480" h="210820">
                  <a:moveTo>
                    <a:pt x="3809" y="57150"/>
                  </a:moveTo>
                  <a:lnTo>
                    <a:pt x="0" y="5715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57150"/>
                  </a:lnTo>
                  <a:close/>
                </a:path>
                <a:path w="284480" h="210820">
                  <a:moveTo>
                    <a:pt x="284479" y="57150"/>
                  </a:moveTo>
                  <a:lnTo>
                    <a:pt x="280669" y="57150"/>
                  </a:lnTo>
                  <a:lnTo>
                    <a:pt x="280669" y="78739"/>
                  </a:lnTo>
                  <a:lnTo>
                    <a:pt x="284479" y="78739"/>
                  </a:lnTo>
                  <a:lnTo>
                    <a:pt x="284479" y="57150"/>
                  </a:lnTo>
                  <a:close/>
                </a:path>
                <a:path w="284480" h="210820">
                  <a:moveTo>
                    <a:pt x="3809" y="78740"/>
                  </a:moveTo>
                  <a:lnTo>
                    <a:pt x="0" y="7874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78740"/>
                  </a:lnTo>
                  <a:close/>
                </a:path>
                <a:path w="284480" h="210820">
                  <a:moveTo>
                    <a:pt x="284479" y="78740"/>
                  </a:moveTo>
                  <a:lnTo>
                    <a:pt x="280669" y="78740"/>
                  </a:lnTo>
                  <a:lnTo>
                    <a:pt x="280669" y="161289"/>
                  </a:lnTo>
                  <a:lnTo>
                    <a:pt x="284479" y="161289"/>
                  </a:lnTo>
                  <a:lnTo>
                    <a:pt x="284479" y="78740"/>
                  </a:lnTo>
                  <a:close/>
                </a:path>
                <a:path w="284480" h="210820">
                  <a:moveTo>
                    <a:pt x="3809" y="161290"/>
                  </a:moveTo>
                  <a:lnTo>
                    <a:pt x="0" y="1612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61290"/>
                  </a:lnTo>
                  <a:close/>
                </a:path>
                <a:path w="284480" h="210820">
                  <a:moveTo>
                    <a:pt x="284479" y="161290"/>
                  </a:moveTo>
                  <a:lnTo>
                    <a:pt x="280669" y="161290"/>
                  </a:lnTo>
                  <a:lnTo>
                    <a:pt x="280669" y="180339"/>
                  </a:lnTo>
                  <a:lnTo>
                    <a:pt x="284479" y="180339"/>
                  </a:lnTo>
                  <a:lnTo>
                    <a:pt x="284479" y="161290"/>
                  </a:lnTo>
                  <a:close/>
                </a:path>
                <a:path w="284480" h="210820">
                  <a:moveTo>
                    <a:pt x="3809" y="180340"/>
                  </a:moveTo>
                  <a:lnTo>
                    <a:pt x="0" y="18034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0340"/>
                  </a:lnTo>
                  <a:close/>
                </a:path>
                <a:path w="284480" h="210820">
                  <a:moveTo>
                    <a:pt x="284479" y="180340"/>
                  </a:moveTo>
                  <a:lnTo>
                    <a:pt x="280669" y="180340"/>
                  </a:lnTo>
                  <a:lnTo>
                    <a:pt x="280669" y="193039"/>
                  </a:lnTo>
                  <a:lnTo>
                    <a:pt x="284479" y="193039"/>
                  </a:lnTo>
                  <a:lnTo>
                    <a:pt x="284479" y="180340"/>
                  </a:lnTo>
                  <a:close/>
                </a:path>
                <a:path w="284480" h="210820">
                  <a:moveTo>
                    <a:pt x="3809" y="193040"/>
                  </a:moveTo>
                  <a:lnTo>
                    <a:pt x="0" y="193040"/>
                  </a:lnTo>
                  <a:lnTo>
                    <a:pt x="0" y="210820"/>
                  </a:lnTo>
                  <a:lnTo>
                    <a:pt x="284479" y="210820"/>
                  </a:lnTo>
                  <a:lnTo>
                    <a:pt x="284479" y="207010"/>
                  </a:lnTo>
                  <a:lnTo>
                    <a:pt x="3809" y="207010"/>
                  </a:lnTo>
                  <a:lnTo>
                    <a:pt x="3809" y="193040"/>
                  </a:lnTo>
                  <a:close/>
                </a:path>
                <a:path w="284480" h="210820">
                  <a:moveTo>
                    <a:pt x="284479" y="193040"/>
                  </a:moveTo>
                  <a:lnTo>
                    <a:pt x="280669" y="193040"/>
                  </a:lnTo>
                  <a:lnTo>
                    <a:pt x="280669" y="207010"/>
                  </a:lnTo>
                  <a:lnTo>
                    <a:pt x="284479" y="207010"/>
                  </a:lnTo>
                  <a:lnTo>
                    <a:pt x="284479" y="19304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931669" y="3092450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6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276860" y="3809"/>
                  </a:lnTo>
                  <a:lnTo>
                    <a:pt x="276860" y="0"/>
                  </a:lnTo>
                  <a:close/>
                </a:path>
                <a:path w="276860" h="203200">
                  <a:moveTo>
                    <a:pt x="276860" y="3809"/>
                  </a:moveTo>
                  <a:lnTo>
                    <a:pt x="273050" y="3809"/>
                  </a:lnTo>
                  <a:lnTo>
                    <a:pt x="273050" y="5079"/>
                  </a:lnTo>
                  <a:lnTo>
                    <a:pt x="276860" y="5079"/>
                  </a:lnTo>
                  <a:lnTo>
                    <a:pt x="276860" y="3809"/>
                  </a:lnTo>
                  <a:close/>
                </a:path>
                <a:path w="276860" h="203200">
                  <a:moveTo>
                    <a:pt x="3810" y="5080"/>
                  </a:moveTo>
                  <a:lnTo>
                    <a:pt x="0" y="508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5080"/>
                  </a:lnTo>
                  <a:close/>
                </a:path>
                <a:path w="276860" h="203200">
                  <a:moveTo>
                    <a:pt x="276860" y="5080"/>
                  </a:moveTo>
                  <a:lnTo>
                    <a:pt x="273050" y="5080"/>
                  </a:lnTo>
                  <a:lnTo>
                    <a:pt x="273050" y="53339"/>
                  </a:lnTo>
                  <a:lnTo>
                    <a:pt x="276860" y="53339"/>
                  </a:lnTo>
                  <a:lnTo>
                    <a:pt x="276860" y="5080"/>
                  </a:lnTo>
                  <a:close/>
                </a:path>
                <a:path w="276860" h="203200">
                  <a:moveTo>
                    <a:pt x="3810" y="53340"/>
                  </a:moveTo>
                  <a:lnTo>
                    <a:pt x="0" y="5334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53340"/>
                  </a:lnTo>
                  <a:close/>
                </a:path>
                <a:path w="276860" h="203200">
                  <a:moveTo>
                    <a:pt x="276860" y="53340"/>
                  </a:moveTo>
                  <a:lnTo>
                    <a:pt x="273050" y="53340"/>
                  </a:lnTo>
                  <a:lnTo>
                    <a:pt x="273050" y="74929"/>
                  </a:lnTo>
                  <a:lnTo>
                    <a:pt x="276860" y="74929"/>
                  </a:lnTo>
                  <a:lnTo>
                    <a:pt x="276860" y="53340"/>
                  </a:lnTo>
                  <a:close/>
                </a:path>
                <a:path w="276860" h="203200">
                  <a:moveTo>
                    <a:pt x="3810" y="74930"/>
                  </a:moveTo>
                  <a:lnTo>
                    <a:pt x="0" y="7493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74930"/>
                  </a:lnTo>
                  <a:close/>
                </a:path>
                <a:path w="276860" h="203200">
                  <a:moveTo>
                    <a:pt x="276860" y="74930"/>
                  </a:moveTo>
                  <a:lnTo>
                    <a:pt x="273050" y="74930"/>
                  </a:lnTo>
                  <a:lnTo>
                    <a:pt x="273050" y="157479"/>
                  </a:lnTo>
                  <a:lnTo>
                    <a:pt x="276860" y="157479"/>
                  </a:lnTo>
                  <a:lnTo>
                    <a:pt x="276860" y="74930"/>
                  </a:lnTo>
                  <a:close/>
                </a:path>
                <a:path w="276860" h="203200">
                  <a:moveTo>
                    <a:pt x="3810" y="157480"/>
                  </a:moveTo>
                  <a:lnTo>
                    <a:pt x="0" y="15748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57480"/>
                  </a:lnTo>
                  <a:close/>
                </a:path>
                <a:path w="276860" h="203200">
                  <a:moveTo>
                    <a:pt x="276860" y="157480"/>
                  </a:moveTo>
                  <a:lnTo>
                    <a:pt x="273050" y="157480"/>
                  </a:lnTo>
                  <a:lnTo>
                    <a:pt x="273050" y="176529"/>
                  </a:lnTo>
                  <a:lnTo>
                    <a:pt x="276860" y="176529"/>
                  </a:lnTo>
                  <a:lnTo>
                    <a:pt x="276860" y="157480"/>
                  </a:lnTo>
                  <a:close/>
                </a:path>
                <a:path w="276860" h="203200">
                  <a:moveTo>
                    <a:pt x="3810" y="176530"/>
                  </a:moveTo>
                  <a:lnTo>
                    <a:pt x="0" y="17653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76530"/>
                  </a:lnTo>
                  <a:close/>
                </a:path>
                <a:path w="276860" h="203200">
                  <a:moveTo>
                    <a:pt x="276860" y="176530"/>
                  </a:moveTo>
                  <a:lnTo>
                    <a:pt x="273050" y="176530"/>
                  </a:lnTo>
                  <a:lnTo>
                    <a:pt x="273050" y="189229"/>
                  </a:lnTo>
                  <a:lnTo>
                    <a:pt x="276860" y="189229"/>
                  </a:lnTo>
                  <a:lnTo>
                    <a:pt x="276860" y="176530"/>
                  </a:lnTo>
                  <a:close/>
                </a:path>
                <a:path w="276860" h="203200">
                  <a:moveTo>
                    <a:pt x="3810" y="189230"/>
                  </a:moveTo>
                  <a:lnTo>
                    <a:pt x="0" y="18923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199389"/>
                  </a:lnTo>
                  <a:lnTo>
                    <a:pt x="3810" y="199389"/>
                  </a:lnTo>
                  <a:lnTo>
                    <a:pt x="3810" y="189230"/>
                  </a:lnTo>
                  <a:close/>
                </a:path>
                <a:path w="276860" h="203200">
                  <a:moveTo>
                    <a:pt x="276860" y="189230"/>
                  </a:moveTo>
                  <a:lnTo>
                    <a:pt x="273050" y="189230"/>
                  </a:lnTo>
                  <a:lnTo>
                    <a:pt x="273050" y="199389"/>
                  </a:lnTo>
                  <a:lnTo>
                    <a:pt x="276860" y="199389"/>
                  </a:lnTo>
                  <a:lnTo>
                    <a:pt x="276860" y="18923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935480" y="309625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40" y="0"/>
                  </a:moveTo>
                  <a:lnTo>
                    <a:pt x="265430" y="0"/>
                  </a:lnTo>
                  <a:lnTo>
                    <a:pt x="265430" y="3810"/>
                  </a:lnTo>
                  <a:lnTo>
                    <a:pt x="265430" y="191770"/>
                  </a:lnTo>
                  <a:lnTo>
                    <a:pt x="3810" y="19177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9177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269227" y="3810"/>
                  </a:lnTo>
                  <a:lnTo>
                    <a:pt x="269240" y="127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939290" y="3100070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19" h="187960">
                  <a:moveTo>
                    <a:pt x="261620" y="0"/>
                  </a:moveTo>
                  <a:lnTo>
                    <a:pt x="0" y="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809"/>
                  </a:lnTo>
                  <a:lnTo>
                    <a:pt x="261620" y="3809"/>
                  </a:lnTo>
                  <a:lnTo>
                    <a:pt x="261620" y="0"/>
                  </a:lnTo>
                  <a:close/>
                </a:path>
                <a:path w="261619" h="187960">
                  <a:moveTo>
                    <a:pt x="261620" y="3809"/>
                  </a:moveTo>
                  <a:lnTo>
                    <a:pt x="257810" y="3809"/>
                  </a:lnTo>
                  <a:lnTo>
                    <a:pt x="257810" y="45719"/>
                  </a:lnTo>
                  <a:lnTo>
                    <a:pt x="261620" y="45719"/>
                  </a:lnTo>
                  <a:lnTo>
                    <a:pt x="261620" y="3809"/>
                  </a:lnTo>
                  <a:close/>
                </a:path>
                <a:path w="261619" h="187960">
                  <a:moveTo>
                    <a:pt x="3810" y="45720"/>
                  </a:moveTo>
                  <a:lnTo>
                    <a:pt x="0" y="4572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45720"/>
                  </a:lnTo>
                  <a:close/>
                </a:path>
                <a:path w="261619" h="187960">
                  <a:moveTo>
                    <a:pt x="261620" y="45720"/>
                  </a:moveTo>
                  <a:lnTo>
                    <a:pt x="257810" y="45720"/>
                  </a:lnTo>
                  <a:lnTo>
                    <a:pt x="257810" y="67309"/>
                  </a:lnTo>
                  <a:lnTo>
                    <a:pt x="261620" y="67309"/>
                  </a:lnTo>
                  <a:lnTo>
                    <a:pt x="261620" y="45720"/>
                  </a:lnTo>
                  <a:close/>
                </a:path>
                <a:path w="261619" h="187960">
                  <a:moveTo>
                    <a:pt x="3810" y="67310"/>
                  </a:moveTo>
                  <a:lnTo>
                    <a:pt x="0" y="67310"/>
                  </a:lnTo>
                  <a:lnTo>
                    <a:pt x="0" y="149859"/>
                  </a:lnTo>
                  <a:lnTo>
                    <a:pt x="3810" y="149859"/>
                  </a:lnTo>
                  <a:lnTo>
                    <a:pt x="3810" y="67310"/>
                  </a:lnTo>
                  <a:close/>
                </a:path>
                <a:path w="261619" h="187960">
                  <a:moveTo>
                    <a:pt x="261620" y="67310"/>
                  </a:moveTo>
                  <a:lnTo>
                    <a:pt x="257810" y="67310"/>
                  </a:lnTo>
                  <a:lnTo>
                    <a:pt x="257810" y="149859"/>
                  </a:lnTo>
                  <a:lnTo>
                    <a:pt x="261620" y="149859"/>
                  </a:lnTo>
                  <a:lnTo>
                    <a:pt x="261620" y="67310"/>
                  </a:lnTo>
                  <a:close/>
                </a:path>
                <a:path w="261619" h="187960">
                  <a:moveTo>
                    <a:pt x="3810" y="149860"/>
                  </a:moveTo>
                  <a:lnTo>
                    <a:pt x="0" y="149860"/>
                  </a:lnTo>
                  <a:lnTo>
                    <a:pt x="0" y="168909"/>
                  </a:lnTo>
                  <a:lnTo>
                    <a:pt x="3810" y="168909"/>
                  </a:lnTo>
                  <a:lnTo>
                    <a:pt x="3810" y="149860"/>
                  </a:lnTo>
                  <a:close/>
                </a:path>
                <a:path w="261619" h="187960">
                  <a:moveTo>
                    <a:pt x="261620" y="149860"/>
                  </a:moveTo>
                  <a:lnTo>
                    <a:pt x="257810" y="149860"/>
                  </a:lnTo>
                  <a:lnTo>
                    <a:pt x="257810" y="168909"/>
                  </a:lnTo>
                  <a:lnTo>
                    <a:pt x="261620" y="168909"/>
                  </a:lnTo>
                  <a:lnTo>
                    <a:pt x="261620" y="149860"/>
                  </a:lnTo>
                  <a:close/>
                </a:path>
                <a:path w="261619" h="187960">
                  <a:moveTo>
                    <a:pt x="3810" y="168910"/>
                  </a:moveTo>
                  <a:lnTo>
                    <a:pt x="0" y="16891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168910"/>
                  </a:lnTo>
                  <a:close/>
                </a:path>
                <a:path w="261619" h="187960">
                  <a:moveTo>
                    <a:pt x="261620" y="168910"/>
                  </a:moveTo>
                  <a:lnTo>
                    <a:pt x="257810" y="168910"/>
                  </a:lnTo>
                  <a:lnTo>
                    <a:pt x="257810" y="181609"/>
                  </a:lnTo>
                  <a:lnTo>
                    <a:pt x="261620" y="181609"/>
                  </a:lnTo>
                  <a:lnTo>
                    <a:pt x="261620" y="168910"/>
                  </a:lnTo>
                  <a:close/>
                </a:path>
                <a:path w="261619" h="187960">
                  <a:moveTo>
                    <a:pt x="3810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261620" y="187959"/>
                  </a:lnTo>
                  <a:lnTo>
                    <a:pt x="261620" y="184150"/>
                  </a:lnTo>
                  <a:lnTo>
                    <a:pt x="3810" y="184150"/>
                  </a:lnTo>
                  <a:lnTo>
                    <a:pt x="3810" y="181610"/>
                  </a:lnTo>
                  <a:close/>
                </a:path>
                <a:path w="261619" h="187960">
                  <a:moveTo>
                    <a:pt x="261620" y="181610"/>
                  </a:moveTo>
                  <a:lnTo>
                    <a:pt x="257810" y="181610"/>
                  </a:lnTo>
                  <a:lnTo>
                    <a:pt x="257810" y="184150"/>
                  </a:lnTo>
                  <a:lnTo>
                    <a:pt x="261620" y="184150"/>
                  </a:lnTo>
                  <a:lnTo>
                    <a:pt x="261620" y="18161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943099" y="3103880"/>
              <a:ext cx="254000" cy="180340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13709" y="2731770"/>
              <a:ext cx="543560" cy="469900"/>
            </a:xfrm>
            <a:custGeom>
              <a:avLst/>
              <a:gdLst/>
              <a:ahLst/>
              <a:cxnLst/>
              <a:rect l="l" t="t" r="r" b="b"/>
              <a:pathLst>
                <a:path w="543560" h="469900">
                  <a:moveTo>
                    <a:pt x="243839" y="0"/>
                  </a:moveTo>
                  <a:lnTo>
                    <a:pt x="231139" y="0"/>
                  </a:lnTo>
                  <a:lnTo>
                    <a:pt x="231139" y="2539"/>
                  </a:lnTo>
                  <a:lnTo>
                    <a:pt x="243839" y="2539"/>
                  </a:lnTo>
                  <a:lnTo>
                    <a:pt x="243839" y="0"/>
                  </a:lnTo>
                  <a:close/>
                </a:path>
                <a:path w="543560" h="469900">
                  <a:moveTo>
                    <a:pt x="306069" y="0"/>
                  </a:moveTo>
                  <a:lnTo>
                    <a:pt x="300989" y="0"/>
                  </a:lnTo>
                  <a:lnTo>
                    <a:pt x="300989" y="2539"/>
                  </a:lnTo>
                  <a:lnTo>
                    <a:pt x="306069" y="2539"/>
                  </a:lnTo>
                  <a:lnTo>
                    <a:pt x="306069" y="0"/>
                  </a:lnTo>
                  <a:close/>
                </a:path>
                <a:path w="543560" h="469900">
                  <a:moveTo>
                    <a:pt x="541019" y="190500"/>
                  </a:moveTo>
                  <a:lnTo>
                    <a:pt x="539750" y="190500"/>
                  </a:lnTo>
                  <a:lnTo>
                    <a:pt x="539750" y="207010"/>
                  </a:lnTo>
                  <a:lnTo>
                    <a:pt x="543560" y="207010"/>
                  </a:lnTo>
                  <a:lnTo>
                    <a:pt x="543560" y="205740"/>
                  </a:lnTo>
                  <a:lnTo>
                    <a:pt x="542289" y="205740"/>
                  </a:lnTo>
                  <a:lnTo>
                    <a:pt x="542289" y="198120"/>
                  </a:lnTo>
                  <a:lnTo>
                    <a:pt x="541019" y="198120"/>
                  </a:lnTo>
                  <a:lnTo>
                    <a:pt x="541019" y="190500"/>
                  </a:lnTo>
                  <a:close/>
                </a:path>
                <a:path w="543560" h="469900">
                  <a:moveTo>
                    <a:pt x="543560" y="207010"/>
                  </a:moveTo>
                  <a:lnTo>
                    <a:pt x="539750" y="207010"/>
                  </a:lnTo>
                  <a:lnTo>
                    <a:pt x="539750" y="278130"/>
                  </a:lnTo>
                  <a:lnTo>
                    <a:pt x="541019" y="278130"/>
                  </a:lnTo>
                  <a:lnTo>
                    <a:pt x="541019" y="270510"/>
                  </a:lnTo>
                  <a:lnTo>
                    <a:pt x="542289" y="270510"/>
                  </a:lnTo>
                  <a:lnTo>
                    <a:pt x="542289" y="262890"/>
                  </a:lnTo>
                  <a:lnTo>
                    <a:pt x="543560" y="262890"/>
                  </a:lnTo>
                  <a:lnTo>
                    <a:pt x="543560" y="207010"/>
                  </a:lnTo>
                  <a:close/>
                </a:path>
                <a:path w="543560" h="469900">
                  <a:moveTo>
                    <a:pt x="2539" y="207010"/>
                  </a:moveTo>
                  <a:lnTo>
                    <a:pt x="1269" y="207010"/>
                  </a:lnTo>
                  <a:lnTo>
                    <a:pt x="1269" y="222250"/>
                  </a:lnTo>
                  <a:lnTo>
                    <a:pt x="0" y="222250"/>
                  </a:lnTo>
                  <a:lnTo>
                    <a:pt x="0" y="246380"/>
                  </a:lnTo>
                  <a:lnTo>
                    <a:pt x="1269" y="246380"/>
                  </a:lnTo>
                  <a:lnTo>
                    <a:pt x="1269" y="262890"/>
                  </a:lnTo>
                  <a:lnTo>
                    <a:pt x="2539" y="262890"/>
                  </a:lnTo>
                  <a:lnTo>
                    <a:pt x="2539" y="207010"/>
                  </a:lnTo>
                  <a:close/>
                </a:path>
                <a:path w="543560" h="469900">
                  <a:moveTo>
                    <a:pt x="313689" y="467360"/>
                  </a:moveTo>
                  <a:lnTo>
                    <a:pt x="238760" y="467360"/>
                  </a:lnTo>
                  <a:lnTo>
                    <a:pt x="238760" y="469900"/>
                  </a:lnTo>
                  <a:lnTo>
                    <a:pt x="313689" y="469900"/>
                  </a:lnTo>
                  <a:lnTo>
                    <a:pt x="313689" y="467360"/>
                  </a:lnTo>
                  <a:close/>
                </a:path>
                <a:path w="543560" h="469900">
                  <a:moveTo>
                    <a:pt x="229869" y="466090"/>
                  </a:moveTo>
                  <a:lnTo>
                    <a:pt x="217169" y="466090"/>
                  </a:lnTo>
                  <a:lnTo>
                    <a:pt x="217169" y="467360"/>
                  </a:lnTo>
                  <a:lnTo>
                    <a:pt x="229869" y="467360"/>
                  </a:lnTo>
                  <a:lnTo>
                    <a:pt x="229869" y="466090"/>
                  </a:lnTo>
                  <a:close/>
                </a:path>
                <a:path w="543560" h="469900">
                  <a:moveTo>
                    <a:pt x="327660" y="466090"/>
                  </a:moveTo>
                  <a:lnTo>
                    <a:pt x="322579" y="466090"/>
                  </a:lnTo>
                  <a:lnTo>
                    <a:pt x="322579" y="467360"/>
                  </a:lnTo>
                  <a:lnTo>
                    <a:pt x="327660" y="467360"/>
                  </a:lnTo>
                  <a:lnTo>
                    <a:pt x="327660" y="46609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16250" y="2734310"/>
              <a:ext cx="537210" cy="463550"/>
            </a:xfrm>
            <a:custGeom>
              <a:avLst/>
              <a:gdLst/>
              <a:ahLst/>
              <a:cxnLst/>
              <a:rect l="l" t="t" r="r" b="b"/>
              <a:pathLst>
                <a:path w="537210" h="463550">
                  <a:moveTo>
                    <a:pt x="328930" y="1270"/>
                  </a:moveTo>
                  <a:lnTo>
                    <a:pt x="207010" y="1270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1270"/>
                  </a:lnTo>
                  <a:close/>
                </a:path>
                <a:path w="537210" h="463550">
                  <a:moveTo>
                    <a:pt x="219710" y="0"/>
                  </a:moveTo>
                  <a:lnTo>
                    <a:pt x="214630" y="0"/>
                  </a:lnTo>
                  <a:lnTo>
                    <a:pt x="214630" y="1270"/>
                  </a:lnTo>
                  <a:lnTo>
                    <a:pt x="219710" y="1270"/>
                  </a:lnTo>
                  <a:lnTo>
                    <a:pt x="219710" y="0"/>
                  </a:lnTo>
                  <a:close/>
                </a:path>
                <a:path w="537210" h="463550">
                  <a:moveTo>
                    <a:pt x="325120" y="0"/>
                  </a:moveTo>
                  <a:lnTo>
                    <a:pt x="312420" y="0"/>
                  </a:lnTo>
                  <a:lnTo>
                    <a:pt x="312420" y="1270"/>
                  </a:lnTo>
                  <a:lnTo>
                    <a:pt x="325120" y="1270"/>
                  </a:lnTo>
                  <a:lnTo>
                    <a:pt x="325120" y="0"/>
                  </a:lnTo>
                  <a:close/>
                </a:path>
                <a:path w="537210" h="463550">
                  <a:moveTo>
                    <a:pt x="535939" y="177800"/>
                  </a:moveTo>
                  <a:lnTo>
                    <a:pt x="534670" y="177800"/>
                  </a:lnTo>
                  <a:lnTo>
                    <a:pt x="534670" y="182880"/>
                  </a:lnTo>
                  <a:lnTo>
                    <a:pt x="535939" y="182880"/>
                  </a:lnTo>
                  <a:lnTo>
                    <a:pt x="535939" y="177800"/>
                  </a:lnTo>
                  <a:close/>
                </a:path>
                <a:path w="537210" h="463550">
                  <a:moveTo>
                    <a:pt x="3810" y="182880"/>
                  </a:moveTo>
                  <a:lnTo>
                    <a:pt x="2539" y="182880"/>
                  </a:lnTo>
                  <a:lnTo>
                    <a:pt x="2539" y="189230"/>
                  </a:lnTo>
                  <a:lnTo>
                    <a:pt x="1269" y="189230"/>
                  </a:lnTo>
                  <a:lnTo>
                    <a:pt x="1269" y="196850"/>
                  </a:lnTo>
                  <a:lnTo>
                    <a:pt x="0" y="196850"/>
                  </a:lnTo>
                  <a:lnTo>
                    <a:pt x="0" y="204470"/>
                  </a:lnTo>
                  <a:lnTo>
                    <a:pt x="3810" y="204470"/>
                  </a:lnTo>
                  <a:lnTo>
                    <a:pt x="3810" y="182880"/>
                  </a:lnTo>
                  <a:close/>
                </a:path>
                <a:path w="537210" h="463550">
                  <a:moveTo>
                    <a:pt x="537210" y="182880"/>
                  </a:moveTo>
                  <a:lnTo>
                    <a:pt x="534670" y="182880"/>
                  </a:lnTo>
                  <a:lnTo>
                    <a:pt x="534670" y="204470"/>
                  </a:lnTo>
                  <a:lnTo>
                    <a:pt x="537210" y="204470"/>
                  </a:lnTo>
                  <a:lnTo>
                    <a:pt x="537210" y="182880"/>
                  </a:lnTo>
                  <a:close/>
                </a:path>
                <a:path w="537210" h="463550">
                  <a:moveTo>
                    <a:pt x="537210" y="204470"/>
                  </a:moveTo>
                  <a:lnTo>
                    <a:pt x="534670" y="204470"/>
                  </a:lnTo>
                  <a:lnTo>
                    <a:pt x="534670" y="287020"/>
                  </a:lnTo>
                  <a:lnTo>
                    <a:pt x="535939" y="287020"/>
                  </a:lnTo>
                  <a:lnTo>
                    <a:pt x="535939" y="281940"/>
                  </a:lnTo>
                  <a:lnTo>
                    <a:pt x="537210" y="281940"/>
                  </a:lnTo>
                  <a:lnTo>
                    <a:pt x="537210" y="204470"/>
                  </a:lnTo>
                  <a:close/>
                </a:path>
                <a:path w="537210" h="463550">
                  <a:moveTo>
                    <a:pt x="3810" y="204470"/>
                  </a:moveTo>
                  <a:lnTo>
                    <a:pt x="0" y="204470"/>
                  </a:lnTo>
                  <a:lnTo>
                    <a:pt x="0" y="267970"/>
                  </a:lnTo>
                  <a:lnTo>
                    <a:pt x="1269" y="267970"/>
                  </a:lnTo>
                  <a:lnTo>
                    <a:pt x="1269" y="275590"/>
                  </a:lnTo>
                  <a:lnTo>
                    <a:pt x="2539" y="275590"/>
                  </a:lnTo>
                  <a:lnTo>
                    <a:pt x="2539" y="281940"/>
                  </a:lnTo>
                  <a:lnTo>
                    <a:pt x="3810" y="281940"/>
                  </a:lnTo>
                  <a:lnTo>
                    <a:pt x="3810" y="204470"/>
                  </a:lnTo>
                  <a:close/>
                </a:path>
                <a:path w="537210" h="463550">
                  <a:moveTo>
                    <a:pt x="325120" y="462280"/>
                  </a:moveTo>
                  <a:lnTo>
                    <a:pt x="214630" y="462280"/>
                  </a:lnTo>
                  <a:lnTo>
                    <a:pt x="214630" y="463550"/>
                  </a:lnTo>
                  <a:lnTo>
                    <a:pt x="325120" y="463550"/>
                  </a:lnTo>
                  <a:lnTo>
                    <a:pt x="325120" y="462280"/>
                  </a:lnTo>
                  <a:close/>
                </a:path>
                <a:path w="537210" h="463550">
                  <a:moveTo>
                    <a:pt x="210819" y="461010"/>
                  </a:moveTo>
                  <a:lnTo>
                    <a:pt x="205739" y="461010"/>
                  </a:lnTo>
                  <a:lnTo>
                    <a:pt x="205739" y="462280"/>
                  </a:lnTo>
                  <a:lnTo>
                    <a:pt x="210819" y="462280"/>
                  </a:lnTo>
                  <a:lnTo>
                    <a:pt x="210819" y="461010"/>
                  </a:lnTo>
                  <a:close/>
                </a:path>
                <a:path w="537210" h="463550">
                  <a:moveTo>
                    <a:pt x="337819" y="461010"/>
                  </a:moveTo>
                  <a:lnTo>
                    <a:pt x="332739" y="461010"/>
                  </a:lnTo>
                  <a:lnTo>
                    <a:pt x="332739" y="462280"/>
                  </a:lnTo>
                  <a:lnTo>
                    <a:pt x="337819" y="462280"/>
                  </a:lnTo>
                  <a:lnTo>
                    <a:pt x="337819" y="461010"/>
                  </a:lnTo>
                  <a:close/>
                </a:path>
                <a:path w="537210" h="463550">
                  <a:moveTo>
                    <a:pt x="342900" y="459740"/>
                  </a:moveTo>
                  <a:lnTo>
                    <a:pt x="200660" y="459740"/>
                  </a:lnTo>
                  <a:lnTo>
                    <a:pt x="200660" y="461010"/>
                  </a:lnTo>
                  <a:lnTo>
                    <a:pt x="342900" y="461010"/>
                  </a:lnTo>
                  <a:lnTo>
                    <a:pt x="342900" y="45974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20059" y="2738120"/>
              <a:ext cx="530860" cy="455930"/>
            </a:xfrm>
            <a:custGeom>
              <a:avLst/>
              <a:gdLst/>
              <a:ahLst/>
              <a:cxnLst/>
              <a:rect l="l" t="t" r="r" b="b"/>
              <a:pathLst>
                <a:path w="530860" h="455930">
                  <a:moveTo>
                    <a:pt x="198119" y="0"/>
                  </a:moveTo>
                  <a:lnTo>
                    <a:pt x="193039" y="0"/>
                  </a:lnTo>
                  <a:lnTo>
                    <a:pt x="193039" y="2539"/>
                  </a:lnTo>
                  <a:lnTo>
                    <a:pt x="198119" y="2539"/>
                  </a:lnTo>
                  <a:lnTo>
                    <a:pt x="198119" y="0"/>
                  </a:lnTo>
                  <a:close/>
                </a:path>
                <a:path w="530860" h="455930">
                  <a:moveTo>
                    <a:pt x="335279" y="0"/>
                  </a:moveTo>
                  <a:lnTo>
                    <a:pt x="330200" y="0"/>
                  </a:lnTo>
                  <a:lnTo>
                    <a:pt x="330200" y="2539"/>
                  </a:lnTo>
                  <a:lnTo>
                    <a:pt x="335279" y="2539"/>
                  </a:lnTo>
                  <a:lnTo>
                    <a:pt x="335279" y="0"/>
                  </a:lnTo>
                  <a:close/>
                </a:path>
                <a:path w="530860" h="455930">
                  <a:moveTo>
                    <a:pt x="3809" y="165100"/>
                  </a:moveTo>
                  <a:lnTo>
                    <a:pt x="2539" y="165100"/>
                  </a:lnTo>
                  <a:lnTo>
                    <a:pt x="2539" y="170180"/>
                  </a:lnTo>
                  <a:lnTo>
                    <a:pt x="1269" y="170180"/>
                  </a:lnTo>
                  <a:lnTo>
                    <a:pt x="1269" y="173990"/>
                  </a:lnTo>
                  <a:lnTo>
                    <a:pt x="0" y="17399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65100"/>
                  </a:lnTo>
                  <a:close/>
                </a:path>
                <a:path w="530860" h="455930">
                  <a:moveTo>
                    <a:pt x="528319" y="160020"/>
                  </a:moveTo>
                  <a:lnTo>
                    <a:pt x="527050" y="160020"/>
                  </a:lnTo>
                  <a:lnTo>
                    <a:pt x="527050" y="179070"/>
                  </a:lnTo>
                  <a:lnTo>
                    <a:pt x="530860" y="179070"/>
                  </a:lnTo>
                  <a:lnTo>
                    <a:pt x="530860" y="168910"/>
                  </a:lnTo>
                  <a:lnTo>
                    <a:pt x="529589" y="168910"/>
                  </a:lnTo>
                  <a:lnTo>
                    <a:pt x="529589" y="165100"/>
                  </a:lnTo>
                  <a:lnTo>
                    <a:pt x="528319" y="165100"/>
                  </a:lnTo>
                  <a:lnTo>
                    <a:pt x="528319" y="160020"/>
                  </a:lnTo>
                  <a:close/>
                </a:path>
                <a:path w="530860" h="455930">
                  <a:moveTo>
                    <a:pt x="3809" y="179070"/>
                  </a:moveTo>
                  <a:lnTo>
                    <a:pt x="0" y="17907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79070"/>
                  </a:lnTo>
                  <a:close/>
                </a:path>
                <a:path w="530860" h="455930">
                  <a:moveTo>
                    <a:pt x="530860" y="179070"/>
                  </a:moveTo>
                  <a:lnTo>
                    <a:pt x="527050" y="179070"/>
                  </a:lnTo>
                  <a:lnTo>
                    <a:pt x="527050" y="200660"/>
                  </a:lnTo>
                  <a:lnTo>
                    <a:pt x="530860" y="200660"/>
                  </a:lnTo>
                  <a:lnTo>
                    <a:pt x="530860" y="179070"/>
                  </a:lnTo>
                  <a:close/>
                </a:path>
                <a:path w="530860" h="455930">
                  <a:moveTo>
                    <a:pt x="530860" y="200660"/>
                  </a:moveTo>
                  <a:lnTo>
                    <a:pt x="527050" y="200660"/>
                  </a:lnTo>
                  <a:lnTo>
                    <a:pt x="527050" y="295910"/>
                  </a:lnTo>
                  <a:lnTo>
                    <a:pt x="528319" y="295910"/>
                  </a:lnTo>
                  <a:lnTo>
                    <a:pt x="528319" y="290830"/>
                  </a:lnTo>
                  <a:lnTo>
                    <a:pt x="529589" y="290830"/>
                  </a:lnTo>
                  <a:lnTo>
                    <a:pt x="529589" y="287020"/>
                  </a:lnTo>
                  <a:lnTo>
                    <a:pt x="530860" y="287020"/>
                  </a:lnTo>
                  <a:lnTo>
                    <a:pt x="530860" y="200660"/>
                  </a:lnTo>
                  <a:close/>
                </a:path>
                <a:path w="530860" h="455930">
                  <a:moveTo>
                    <a:pt x="3809" y="200660"/>
                  </a:moveTo>
                  <a:lnTo>
                    <a:pt x="0" y="200660"/>
                  </a:lnTo>
                  <a:lnTo>
                    <a:pt x="0" y="283210"/>
                  </a:lnTo>
                  <a:lnTo>
                    <a:pt x="1269" y="283210"/>
                  </a:lnTo>
                  <a:lnTo>
                    <a:pt x="1269" y="287020"/>
                  </a:lnTo>
                  <a:lnTo>
                    <a:pt x="2539" y="287020"/>
                  </a:lnTo>
                  <a:lnTo>
                    <a:pt x="2539" y="290830"/>
                  </a:lnTo>
                  <a:lnTo>
                    <a:pt x="3809" y="290830"/>
                  </a:lnTo>
                  <a:lnTo>
                    <a:pt x="3809" y="200660"/>
                  </a:lnTo>
                  <a:close/>
                </a:path>
                <a:path w="530860" h="455930">
                  <a:moveTo>
                    <a:pt x="339089" y="454660"/>
                  </a:moveTo>
                  <a:lnTo>
                    <a:pt x="196850" y="454660"/>
                  </a:lnTo>
                  <a:lnTo>
                    <a:pt x="196850" y="455930"/>
                  </a:lnTo>
                  <a:lnTo>
                    <a:pt x="339089" y="455930"/>
                  </a:lnTo>
                  <a:lnTo>
                    <a:pt x="339089" y="454660"/>
                  </a:lnTo>
                  <a:close/>
                </a:path>
                <a:path w="530860" h="455930">
                  <a:moveTo>
                    <a:pt x="347979" y="452120"/>
                  </a:moveTo>
                  <a:lnTo>
                    <a:pt x="184150" y="452120"/>
                  </a:lnTo>
                  <a:lnTo>
                    <a:pt x="184150" y="454660"/>
                  </a:lnTo>
                  <a:lnTo>
                    <a:pt x="191769" y="454660"/>
                  </a:lnTo>
                  <a:lnTo>
                    <a:pt x="191769" y="453390"/>
                  </a:lnTo>
                  <a:lnTo>
                    <a:pt x="347979" y="453390"/>
                  </a:lnTo>
                  <a:lnTo>
                    <a:pt x="347979" y="452120"/>
                  </a:lnTo>
                  <a:close/>
                </a:path>
                <a:path w="530860" h="455930">
                  <a:moveTo>
                    <a:pt x="347979" y="453390"/>
                  </a:moveTo>
                  <a:lnTo>
                    <a:pt x="344169" y="453390"/>
                  </a:lnTo>
                  <a:lnTo>
                    <a:pt x="344169" y="454660"/>
                  </a:lnTo>
                  <a:lnTo>
                    <a:pt x="347979" y="454660"/>
                  </a:lnTo>
                  <a:lnTo>
                    <a:pt x="347979" y="45339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23869" y="2740660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80">
                  <a:moveTo>
                    <a:pt x="171450" y="3810"/>
                  </a:moveTo>
                  <a:lnTo>
                    <a:pt x="166369" y="3810"/>
                  </a:lnTo>
                  <a:lnTo>
                    <a:pt x="166369" y="5080"/>
                  </a:lnTo>
                  <a:lnTo>
                    <a:pt x="171450" y="5080"/>
                  </a:lnTo>
                  <a:lnTo>
                    <a:pt x="171450" y="3810"/>
                  </a:lnTo>
                  <a:close/>
                </a:path>
                <a:path w="523239" h="449580">
                  <a:moveTo>
                    <a:pt x="346709" y="1270"/>
                  </a:moveTo>
                  <a:lnTo>
                    <a:pt x="175260" y="1270"/>
                  </a:lnTo>
                  <a:lnTo>
                    <a:pt x="175260" y="3810"/>
                  </a:lnTo>
                  <a:lnTo>
                    <a:pt x="346709" y="3810"/>
                  </a:lnTo>
                  <a:lnTo>
                    <a:pt x="346709" y="1270"/>
                  </a:lnTo>
                  <a:close/>
                </a:path>
                <a:path w="523239" h="449580">
                  <a:moveTo>
                    <a:pt x="184150" y="0"/>
                  </a:moveTo>
                  <a:lnTo>
                    <a:pt x="180340" y="0"/>
                  </a:lnTo>
                  <a:lnTo>
                    <a:pt x="180340" y="1270"/>
                  </a:lnTo>
                  <a:lnTo>
                    <a:pt x="184150" y="1270"/>
                  </a:lnTo>
                  <a:lnTo>
                    <a:pt x="184150" y="0"/>
                  </a:lnTo>
                  <a:close/>
                </a:path>
                <a:path w="523239" h="449580">
                  <a:moveTo>
                    <a:pt x="344169" y="0"/>
                  </a:moveTo>
                  <a:lnTo>
                    <a:pt x="336550" y="0"/>
                  </a:lnTo>
                  <a:lnTo>
                    <a:pt x="336550" y="1270"/>
                  </a:lnTo>
                  <a:lnTo>
                    <a:pt x="344169" y="1270"/>
                  </a:lnTo>
                  <a:lnTo>
                    <a:pt x="344169" y="0"/>
                  </a:lnTo>
                  <a:close/>
                </a:path>
                <a:path w="523239" h="449580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69" y="153670"/>
                  </a:lnTo>
                  <a:lnTo>
                    <a:pt x="1269" y="157480"/>
                  </a:lnTo>
                  <a:lnTo>
                    <a:pt x="3810" y="157480"/>
                  </a:lnTo>
                  <a:lnTo>
                    <a:pt x="3810" y="151130"/>
                  </a:lnTo>
                  <a:close/>
                </a:path>
                <a:path w="523239" h="449580">
                  <a:moveTo>
                    <a:pt x="520700" y="148590"/>
                  </a:moveTo>
                  <a:lnTo>
                    <a:pt x="519430" y="148590"/>
                  </a:lnTo>
                  <a:lnTo>
                    <a:pt x="519430" y="157480"/>
                  </a:lnTo>
                  <a:lnTo>
                    <a:pt x="523240" y="157480"/>
                  </a:lnTo>
                  <a:lnTo>
                    <a:pt x="523240" y="153670"/>
                  </a:lnTo>
                  <a:lnTo>
                    <a:pt x="521969" y="153670"/>
                  </a:lnTo>
                  <a:lnTo>
                    <a:pt x="521969" y="151130"/>
                  </a:lnTo>
                  <a:lnTo>
                    <a:pt x="520700" y="151130"/>
                  </a:lnTo>
                  <a:lnTo>
                    <a:pt x="520700" y="148590"/>
                  </a:lnTo>
                  <a:close/>
                </a:path>
                <a:path w="523239" h="449580">
                  <a:moveTo>
                    <a:pt x="3810" y="157480"/>
                  </a:moveTo>
                  <a:lnTo>
                    <a:pt x="0" y="157480"/>
                  </a:lnTo>
                  <a:lnTo>
                    <a:pt x="0" y="176530"/>
                  </a:lnTo>
                  <a:lnTo>
                    <a:pt x="3810" y="176530"/>
                  </a:lnTo>
                  <a:lnTo>
                    <a:pt x="3810" y="157480"/>
                  </a:lnTo>
                  <a:close/>
                </a:path>
                <a:path w="523239" h="449580">
                  <a:moveTo>
                    <a:pt x="523240" y="157480"/>
                  </a:moveTo>
                  <a:lnTo>
                    <a:pt x="519430" y="157480"/>
                  </a:lnTo>
                  <a:lnTo>
                    <a:pt x="519430" y="176530"/>
                  </a:lnTo>
                  <a:lnTo>
                    <a:pt x="523240" y="176530"/>
                  </a:lnTo>
                  <a:lnTo>
                    <a:pt x="523240" y="157480"/>
                  </a:lnTo>
                  <a:close/>
                </a:path>
                <a:path w="523239" h="449580">
                  <a:moveTo>
                    <a:pt x="3810" y="176530"/>
                  </a:moveTo>
                  <a:lnTo>
                    <a:pt x="0" y="176530"/>
                  </a:lnTo>
                  <a:lnTo>
                    <a:pt x="0" y="198120"/>
                  </a:lnTo>
                  <a:lnTo>
                    <a:pt x="3810" y="198120"/>
                  </a:lnTo>
                  <a:lnTo>
                    <a:pt x="3810" y="176530"/>
                  </a:lnTo>
                  <a:close/>
                </a:path>
                <a:path w="523239" h="449580">
                  <a:moveTo>
                    <a:pt x="523240" y="176530"/>
                  </a:moveTo>
                  <a:lnTo>
                    <a:pt x="519430" y="176530"/>
                  </a:lnTo>
                  <a:lnTo>
                    <a:pt x="519430" y="198120"/>
                  </a:lnTo>
                  <a:lnTo>
                    <a:pt x="523240" y="198120"/>
                  </a:lnTo>
                  <a:lnTo>
                    <a:pt x="523240" y="176530"/>
                  </a:lnTo>
                  <a:close/>
                </a:path>
                <a:path w="523239" h="449580">
                  <a:moveTo>
                    <a:pt x="3810" y="198120"/>
                  </a:moveTo>
                  <a:lnTo>
                    <a:pt x="0" y="198120"/>
                  </a:lnTo>
                  <a:lnTo>
                    <a:pt x="0" y="293370"/>
                  </a:lnTo>
                  <a:lnTo>
                    <a:pt x="1269" y="293370"/>
                  </a:lnTo>
                  <a:lnTo>
                    <a:pt x="1269" y="297180"/>
                  </a:lnTo>
                  <a:lnTo>
                    <a:pt x="2540" y="297180"/>
                  </a:lnTo>
                  <a:lnTo>
                    <a:pt x="2540" y="299720"/>
                  </a:lnTo>
                  <a:lnTo>
                    <a:pt x="3810" y="299720"/>
                  </a:lnTo>
                  <a:lnTo>
                    <a:pt x="3810" y="198120"/>
                  </a:lnTo>
                  <a:close/>
                </a:path>
                <a:path w="523239" h="449580">
                  <a:moveTo>
                    <a:pt x="523240" y="198120"/>
                  </a:moveTo>
                  <a:lnTo>
                    <a:pt x="519430" y="198120"/>
                  </a:lnTo>
                  <a:lnTo>
                    <a:pt x="519430" y="299720"/>
                  </a:lnTo>
                  <a:lnTo>
                    <a:pt x="521969" y="299720"/>
                  </a:lnTo>
                  <a:lnTo>
                    <a:pt x="521969" y="297180"/>
                  </a:lnTo>
                  <a:lnTo>
                    <a:pt x="523240" y="297180"/>
                  </a:lnTo>
                  <a:lnTo>
                    <a:pt x="523240" y="198120"/>
                  </a:lnTo>
                  <a:close/>
                </a:path>
                <a:path w="523239" h="449580">
                  <a:moveTo>
                    <a:pt x="520700" y="299720"/>
                  </a:moveTo>
                  <a:lnTo>
                    <a:pt x="519430" y="299720"/>
                  </a:lnTo>
                  <a:lnTo>
                    <a:pt x="519430" y="302260"/>
                  </a:lnTo>
                  <a:lnTo>
                    <a:pt x="520700" y="302260"/>
                  </a:lnTo>
                  <a:lnTo>
                    <a:pt x="520700" y="299720"/>
                  </a:lnTo>
                  <a:close/>
                </a:path>
                <a:path w="523239" h="449580">
                  <a:moveTo>
                    <a:pt x="177800" y="448310"/>
                  </a:moveTo>
                  <a:lnTo>
                    <a:pt x="173990" y="448310"/>
                  </a:lnTo>
                  <a:lnTo>
                    <a:pt x="173990" y="449580"/>
                  </a:lnTo>
                  <a:lnTo>
                    <a:pt x="177800" y="449580"/>
                  </a:lnTo>
                  <a:lnTo>
                    <a:pt x="177800" y="448310"/>
                  </a:lnTo>
                  <a:close/>
                </a:path>
                <a:path w="523239" h="449580">
                  <a:moveTo>
                    <a:pt x="353060" y="448310"/>
                  </a:moveTo>
                  <a:lnTo>
                    <a:pt x="349250" y="448310"/>
                  </a:lnTo>
                  <a:lnTo>
                    <a:pt x="349250" y="449580"/>
                  </a:lnTo>
                  <a:lnTo>
                    <a:pt x="353060" y="449580"/>
                  </a:lnTo>
                  <a:lnTo>
                    <a:pt x="353060" y="448310"/>
                  </a:lnTo>
                  <a:close/>
                </a:path>
                <a:path w="523239" h="449580">
                  <a:moveTo>
                    <a:pt x="358140" y="447040"/>
                  </a:moveTo>
                  <a:lnTo>
                    <a:pt x="170180" y="447040"/>
                  </a:lnTo>
                  <a:lnTo>
                    <a:pt x="170180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27667" y="2744469"/>
              <a:ext cx="516255" cy="443230"/>
            </a:xfrm>
            <a:custGeom>
              <a:avLst/>
              <a:gdLst/>
              <a:ahLst/>
              <a:cxnLst/>
              <a:rect l="l" t="t" r="r" b="b"/>
              <a:pathLst>
                <a:path w="516254" h="443230">
                  <a:moveTo>
                    <a:pt x="2552" y="153682"/>
                  </a:moveTo>
                  <a:lnTo>
                    <a:pt x="0" y="153682"/>
                  </a:lnTo>
                  <a:lnTo>
                    <a:pt x="0" y="302260"/>
                  </a:lnTo>
                  <a:lnTo>
                    <a:pt x="2552" y="302260"/>
                  </a:lnTo>
                  <a:lnTo>
                    <a:pt x="2552" y="153682"/>
                  </a:lnTo>
                  <a:close/>
                </a:path>
                <a:path w="516254" h="443230">
                  <a:moveTo>
                    <a:pt x="2552" y="140970"/>
                  </a:moveTo>
                  <a:lnTo>
                    <a:pt x="1282" y="140970"/>
                  </a:lnTo>
                  <a:lnTo>
                    <a:pt x="1282" y="143510"/>
                  </a:lnTo>
                  <a:lnTo>
                    <a:pt x="12" y="143510"/>
                  </a:lnTo>
                  <a:lnTo>
                    <a:pt x="12" y="153670"/>
                  </a:lnTo>
                  <a:lnTo>
                    <a:pt x="2552" y="153670"/>
                  </a:lnTo>
                  <a:lnTo>
                    <a:pt x="2552" y="143510"/>
                  </a:lnTo>
                  <a:lnTo>
                    <a:pt x="2552" y="140970"/>
                  </a:lnTo>
                  <a:close/>
                </a:path>
                <a:path w="516254" h="443230">
                  <a:moveTo>
                    <a:pt x="350532" y="0"/>
                  </a:moveTo>
                  <a:lnTo>
                    <a:pt x="346722" y="0"/>
                  </a:lnTo>
                  <a:lnTo>
                    <a:pt x="346722" y="1270"/>
                  </a:lnTo>
                  <a:lnTo>
                    <a:pt x="167652" y="1270"/>
                  </a:lnTo>
                  <a:lnTo>
                    <a:pt x="167652" y="0"/>
                  </a:lnTo>
                  <a:lnTo>
                    <a:pt x="162572" y="0"/>
                  </a:lnTo>
                  <a:lnTo>
                    <a:pt x="162572" y="1270"/>
                  </a:lnTo>
                  <a:lnTo>
                    <a:pt x="162572" y="2540"/>
                  </a:lnTo>
                  <a:lnTo>
                    <a:pt x="350532" y="2540"/>
                  </a:lnTo>
                  <a:lnTo>
                    <a:pt x="350532" y="1397"/>
                  </a:lnTo>
                  <a:lnTo>
                    <a:pt x="350532" y="1270"/>
                  </a:lnTo>
                  <a:lnTo>
                    <a:pt x="350532" y="0"/>
                  </a:lnTo>
                  <a:close/>
                </a:path>
                <a:path w="516254" h="443230">
                  <a:moveTo>
                    <a:pt x="354342" y="441960"/>
                  </a:moveTo>
                  <a:lnTo>
                    <a:pt x="166382" y="441960"/>
                  </a:lnTo>
                  <a:lnTo>
                    <a:pt x="166382" y="443230"/>
                  </a:lnTo>
                  <a:lnTo>
                    <a:pt x="354342" y="443230"/>
                  </a:lnTo>
                  <a:lnTo>
                    <a:pt x="354342" y="441960"/>
                  </a:lnTo>
                  <a:close/>
                </a:path>
                <a:path w="516254" h="443230">
                  <a:moveTo>
                    <a:pt x="361962" y="439420"/>
                  </a:moveTo>
                  <a:lnTo>
                    <a:pt x="157492" y="439420"/>
                  </a:lnTo>
                  <a:lnTo>
                    <a:pt x="157492" y="440690"/>
                  </a:lnTo>
                  <a:lnTo>
                    <a:pt x="157492" y="441960"/>
                  </a:lnTo>
                  <a:lnTo>
                    <a:pt x="161302" y="441960"/>
                  </a:lnTo>
                  <a:lnTo>
                    <a:pt x="161302" y="440690"/>
                  </a:lnTo>
                  <a:lnTo>
                    <a:pt x="358152" y="440690"/>
                  </a:lnTo>
                  <a:lnTo>
                    <a:pt x="358152" y="441960"/>
                  </a:lnTo>
                  <a:lnTo>
                    <a:pt x="361962" y="441960"/>
                  </a:lnTo>
                  <a:lnTo>
                    <a:pt x="361962" y="440690"/>
                  </a:lnTo>
                  <a:lnTo>
                    <a:pt x="361962" y="439420"/>
                  </a:lnTo>
                  <a:close/>
                </a:path>
                <a:path w="516254" h="443230">
                  <a:moveTo>
                    <a:pt x="515632" y="153682"/>
                  </a:moveTo>
                  <a:lnTo>
                    <a:pt x="511810" y="153682"/>
                  </a:lnTo>
                  <a:lnTo>
                    <a:pt x="511810" y="303530"/>
                  </a:lnTo>
                  <a:lnTo>
                    <a:pt x="511822" y="306070"/>
                  </a:lnTo>
                  <a:lnTo>
                    <a:pt x="513092" y="306070"/>
                  </a:lnTo>
                  <a:lnTo>
                    <a:pt x="513092" y="303530"/>
                  </a:lnTo>
                  <a:lnTo>
                    <a:pt x="515632" y="303530"/>
                  </a:lnTo>
                  <a:lnTo>
                    <a:pt x="515632" y="153682"/>
                  </a:lnTo>
                  <a:close/>
                </a:path>
                <a:path w="516254" h="443230">
                  <a:moveTo>
                    <a:pt x="515632" y="142240"/>
                  </a:moveTo>
                  <a:lnTo>
                    <a:pt x="514362" y="142240"/>
                  </a:lnTo>
                  <a:lnTo>
                    <a:pt x="514362" y="139700"/>
                  </a:lnTo>
                  <a:lnTo>
                    <a:pt x="513092" y="139700"/>
                  </a:lnTo>
                  <a:lnTo>
                    <a:pt x="513092" y="137160"/>
                  </a:lnTo>
                  <a:lnTo>
                    <a:pt x="511822" y="137160"/>
                  </a:lnTo>
                  <a:lnTo>
                    <a:pt x="511822" y="139700"/>
                  </a:lnTo>
                  <a:lnTo>
                    <a:pt x="511822" y="142240"/>
                  </a:lnTo>
                  <a:lnTo>
                    <a:pt x="511822" y="153670"/>
                  </a:lnTo>
                  <a:lnTo>
                    <a:pt x="515632" y="153670"/>
                  </a:lnTo>
                  <a:lnTo>
                    <a:pt x="515632" y="14224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30219" y="2747010"/>
              <a:ext cx="509270" cy="436880"/>
            </a:xfrm>
            <a:custGeom>
              <a:avLst/>
              <a:gdLst/>
              <a:ahLst/>
              <a:cxnLst/>
              <a:rect l="l" t="t" r="r" b="b"/>
              <a:pathLst>
                <a:path w="509270" h="436880">
                  <a:moveTo>
                    <a:pt x="146050" y="3810"/>
                  </a:moveTo>
                  <a:lnTo>
                    <a:pt x="143510" y="3810"/>
                  </a:lnTo>
                  <a:lnTo>
                    <a:pt x="146050" y="3937"/>
                  </a:lnTo>
                  <a:close/>
                </a:path>
                <a:path w="509270" h="436880">
                  <a:moveTo>
                    <a:pt x="361950" y="1270"/>
                  </a:moveTo>
                  <a:lnTo>
                    <a:pt x="149860" y="1270"/>
                  </a:lnTo>
                  <a:lnTo>
                    <a:pt x="149860" y="3810"/>
                  </a:lnTo>
                  <a:lnTo>
                    <a:pt x="361950" y="3810"/>
                  </a:lnTo>
                  <a:lnTo>
                    <a:pt x="361950" y="1270"/>
                  </a:lnTo>
                  <a:close/>
                </a:path>
                <a:path w="509270" h="436880">
                  <a:moveTo>
                    <a:pt x="156210" y="0"/>
                  </a:moveTo>
                  <a:lnTo>
                    <a:pt x="152400" y="0"/>
                  </a:lnTo>
                  <a:lnTo>
                    <a:pt x="152400" y="1270"/>
                  </a:lnTo>
                  <a:lnTo>
                    <a:pt x="156210" y="1270"/>
                  </a:lnTo>
                  <a:lnTo>
                    <a:pt x="156210" y="0"/>
                  </a:lnTo>
                  <a:close/>
                </a:path>
                <a:path w="509270" h="436880">
                  <a:moveTo>
                    <a:pt x="356869" y="0"/>
                  </a:moveTo>
                  <a:lnTo>
                    <a:pt x="353059" y="0"/>
                  </a:lnTo>
                  <a:lnTo>
                    <a:pt x="353059" y="1270"/>
                  </a:lnTo>
                  <a:lnTo>
                    <a:pt x="356869" y="1270"/>
                  </a:lnTo>
                  <a:lnTo>
                    <a:pt x="356869" y="0"/>
                  </a:lnTo>
                  <a:close/>
                </a:path>
                <a:path w="509270" h="436880">
                  <a:moveTo>
                    <a:pt x="3810" y="129540"/>
                  </a:moveTo>
                  <a:lnTo>
                    <a:pt x="2540" y="129540"/>
                  </a:lnTo>
                  <a:lnTo>
                    <a:pt x="2540" y="132080"/>
                  </a:lnTo>
                  <a:lnTo>
                    <a:pt x="1269" y="132080"/>
                  </a:lnTo>
                  <a:lnTo>
                    <a:pt x="1269" y="135890"/>
                  </a:lnTo>
                  <a:lnTo>
                    <a:pt x="0" y="135890"/>
                  </a:lnTo>
                  <a:lnTo>
                    <a:pt x="0" y="151130"/>
                  </a:lnTo>
                  <a:lnTo>
                    <a:pt x="3810" y="151130"/>
                  </a:lnTo>
                  <a:lnTo>
                    <a:pt x="3810" y="129540"/>
                  </a:lnTo>
                  <a:close/>
                </a:path>
                <a:path w="509270" h="436880">
                  <a:moveTo>
                    <a:pt x="506730" y="127000"/>
                  </a:moveTo>
                  <a:lnTo>
                    <a:pt x="505459" y="127000"/>
                  </a:lnTo>
                  <a:lnTo>
                    <a:pt x="505459" y="151130"/>
                  </a:lnTo>
                  <a:lnTo>
                    <a:pt x="509269" y="151130"/>
                  </a:lnTo>
                  <a:lnTo>
                    <a:pt x="509269" y="132080"/>
                  </a:lnTo>
                  <a:lnTo>
                    <a:pt x="508000" y="132080"/>
                  </a:lnTo>
                  <a:lnTo>
                    <a:pt x="508000" y="129540"/>
                  </a:lnTo>
                  <a:lnTo>
                    <a:pt x="506730" y="129540"/>
                  </a:lnTo>
                  <a:lnTo>
                    <a:pt x="506730" y="127000"/>
                  </a:lnTo>
                  <a:close/>
                </a:path>
                <a:path w="509270" h="436880">
                  <a:moveTo>
                    <a:pt x="3810" y="151130"/>
                  </a:moveTo>
                  <a:lnTo>
                    <a:pt x="0" y="151130"/>
                  </a:lnTo>
                  <a:lnTo>
                    <a:pt x="0" y="170180"/>
                  </a:lnTo>
                  <a:lnTo>
                    <a:pt x="3810" y="170180"/>
                  </a:lnTo>
                  <a:lnTo>
                    <a:pt x="3810" y="151130"/>
                  </a:lnTo>
                  <a:close/>
                </a:path>
                <a:path w="509270" h="436880">
                  <a:moveTo>
                    <a:pt x="509269" y="151130"/>
                  </a:moveTo>
                  <a:lnTo>
                    <a:pt x="505459" y="151130"/>
                  </a:lnTo>
                  <a:lnTo>
                    <a:pt x="505459" y="170180"/>
                  </a:lnTo>
                  <a:lnTo>
                    <a:pt x="509269" y="170180"/>
                  </a:lnTo>
                  <a:lnTo>
                    <a:pt x="509269" y="151130"/>
                  </a:lnTo>
                  <a:close/>
                </a:path>
                <a:path w="509270" h="436880">
                  <a:moveTo>
                    <a:pt x="3810" y="170180"/>
                  </a:moveTo>
                  <a:lnTo>
                    <a:pt x="0" y="170180"/>
                  </a:lnTo>
                  <a:lnTo>
                    <a:pt x="0" y="191770"/>
                  </a:lnTo>
                  <a:lnTo>
                    <a:pt x="3810" y="191770"/>
                  </a:lnTo>
                  <a:lnTo>
                    <a:pt x="3810" y="170180"/>
                  </a:lnTo>
                  <a:close/>
                </a:path>
                <a:path w="509270" h="436880">
                  <a:moveTo>
                    <a:pt x="509269" y="170180"/>
                  </a:moveTo>
                  <a:lnTo>
                    <a:pt x="505459" y="170180"/>
                  </a:lnTo>
                  <a:lnTo>
                    <a:pt x="505459" y="191770"/>
                  </a:lnTo>
                  <a:lnTo>
                    <a:pt x="509269" y="191770"/>
                  </a:lnTo>
                  <a:lnTo>
                    <a:pt x="509269" y="170180"/>
                  </a:lnTo>
                  <a:close/>
                </a:path>
                <a:path w="509270" h="436880">
                  <a:moveTo>
                    <a:pt x="3810" y="191770"/>
                  </a:moveTo>
                  <a:lnTo>
                    <a:pt x="0" y="19177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191770"/>
                  </a:lnTo>
                  <a:close/>
                </a:path>
                <a:path w="509270" h="436880">
                  <a:moveTo>
                    <a:pt x="509269" y="191770"/>
                  </a:moveTo>
                  <a:lnTo>
                    <a:pt x="505459" y="191770"/>
                  </a:lnTo>
                  <a:lnTo>
                    <a:pt x="505459" y="293370"/>
                  </a:lnTo>
                  <a:lnTo>
                    <a:pt x="509269" y="293370"/>
                  </a:lnTo>
                  <a:lnTo>
                    <a:pt x="509269" y="191770"/>
                  </a:lnTo>
                  <a:close/>
                </a:path>
                <a:path w="509270" h="436880">
                  <a:moveTo>
                    <a:pt x="3810" y="293370"/>
                  </a:moveTo>
                  <a:lnTo>
                    <a:pt x="0" y="293370"/>
                  </a:lnTo>
                  <a:lnTo>
                    <a:pt x="0" y="302260"/>
                  </a:lnTo>
                  <a:lnTo>
                    <a:pt x="1269" y="302260"/>
                  </a:lnTo>
                  <a:lnTo>
                    <a:pt x="1269" y="306070"/>
                  </a:lnTo>
                  <a:lnTo>
                    <a:pt x="3810" y="306070"/>
                  </a:lnTo>
                  <a:lnTo>
                    <a:pt x="3810" y="293370"/>
                  </a:lnTo>
                  <a:close/>
                </a:path>
                <a:path w="509270" h="436880">
                  <a:moveTo>
                    <a:pt x="509269" y="293370"/>
                  </a:moveTo>
                  <a:lnTo>
                    <a:pt x="505459" y="293370"/>
                  </a:lnTo>
                  <a:lnTo>
                    <a:pt x="505459" y="306070"/>
                  </a:lnTo>
                  <a:lnTo>
                    <a:pt x="509269" y="306070"/>
                  </a:lnTo>
                  <a:lnTo>
                    <a:pt x="509269" y="293370"/>
                  </a:lnTo>
                  <a:close/>
                </a:path>
                <a:path w="509270" h="436880">
                  <a:moveTo>
                    <a:pt x="508000" y="306070"/>
                  </a:moveTo>
                  <a:lnTo>
                    <a:pt x="505459" y="306070"/>
                  </a:lnTo>
                  <a:lnTo>
                    <a:pt x="505459" y="311150"/>
                  </a:lnTo>
                  <a:lnTo>
                    <a:pt x="506730" y="311150"/>
                  </a:lnTo>
                  <a:lnTo>
                    <a:pt x="506730" y="308610"/>
                  </a:lnTo>
                  <a:lnTo>
                    <a:pt x="508000" y="308610"/>
                  </a:lnTo>
                  <a:lnTo>
                    <a:pt x="508000" y="306070"/>
                  </a:lnTo>
                  <a:close/>
                </a:path>
                <a:path w="509270" h="436880">
                  <a:moveTo>
                    <a:pt x="3810" y="306070"/>
                  </a:moveTo>
                  <a:lnTo>
                    <a:pt x="2540" y="306070"/>
                  </a:lnTo>
                  <a:lnTo>
                    <a:pt x="2540" y="308610"/>
                  </a:lnTo>
                  <a:lnTo>
                    <a:pt x="3810" y="308610"/>
                  </a:lnTo>
                  <a:lnTo>
                    <a:pt x="3810" y="306070"/>
                  </a:lnTo>
                  <a:close/>
                </a:path>
                <a:path w="509270" h="436880">
                  <a:moveTo>
                    <a:pt x="149860" y="435610"/>
                  </a:moveTo>
                  <a:lnTo>
                    <a:pt x="147319" y="435610"/>
                  </a:lnTo>
                  <a:lnTo>
                    <a:pt x="147319" y="436880"/>
                  </a:lnTo>
                  <a:lnTo>
                    <a:pt x="149860" y="436880"/>
                  </a:lnTo>
                  <a:lnTo>
                    <a:pt x="149860" y="435610"/>
                  </a:lnTo>
                  <a:close/>
                </a:path>
                <a:path w="509270" h="436880">
                  <a:moveTo>
                    <a:pt x="365759" y="435610"/>
                  </a:moveTo>
                  <a:lnTo>
                    <a:pt x="361950" y="435610"/>
                  </a:lnTo>
                  <a:lnTo>
                    <a:pt x="361950" y="436880"/>
                  </a:lnTo>
                  <a:lnTo>
                    <a:pt x="365759" y="436880"/>
                  </a:lnTo>
                  <a:lnTo>
                    <a:pt x="365759" y="435610"/>
                  </a:lnTo>
                  <a:close/>
                </a:path>
                <a:path w="509270" h="436880">
                  <a:moveTo>
                    <a:pt x="368300" y="433070"/>
                  </a:moveTo>
                  <a:lnTo>
                    <a:pt x="144780" y="433070"/>
                  </a:lnTo>
                  <a:lnTo>
                    <a:pt x="144780" y="435610"/>
                  </a:lnTo>
                  <a:lnTo>
                    <a:pt x="368300" y="435610"/>
                  </a:lnTo>
                  <a:lnTo>
                    <a:pt x="368300" y="43307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34029" y="2750820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499109" y="116839"/>
                  </a:moveTo>
                  <a:lnTo>
                    <a:pt x="497840" y="116839"/>
                  </a:lnTo>
                  <a:lnTo>
                    <a:pt x="497840" y="118110"/>
                  </a:lnTo>
                  <a:lnTo>
                    <a:pt x="499109" y="118110"/>
                  </a:lnTo>
                  <a:lnTo>
                    <a:pt x="499109" y="116839"/>
                  </a:lnTo>
                  <a:close/>
                </a:path>
                <a:path w="501650" h="429260">
                  <a:moveTo>
                    <a:pt x="135889" y="2539"/>
                  </a:moveTo>
                  <a:lnTo>
                    <a:pt x="133350" y="2539"/>
                  </a:lnTo>
                  <a:lnTo>
                    <a:pt x="133350" y="3810"/>
                  </a:lnTo>
                  <a:lnTo>
                    <a:pt x="135889" y="3810"/>
                  </a:lnTo>
                  <a:lnTo>
                    <a:pt x="135889" y="2539"/>
                  </a:lnTo>
                  <a:close/>
                </a:path>
                <a:path w="501650" h="429260">
                  <a:moveTo>
                    <a:pt x="369569" y="2539"/>
                  </a:moveTo>
                  <a:lnTo>
                    <a:pt x="365759" y="2539"/>
                  </a:lnTo>
                  <a:lnTo>
                    <a:pt x="365759" y="3810"/>
                  </a:lnTo>
                  <a:lnTo>
                    <a:pt x="369569" y="3810"/>
                  </a:lnTo>
                  <a:lnTo>
                    <a:pt x="369569" y="2539"/>
                  </a:lnTo>
                  <a:close/>
                </a:path>
                <a:path w="501650" h="429260">
                  <a:moveTo>
                    <a:pt x="142239" y="126"/>
                  </a:moveTo>
                  <a:lnTo>
                    <a:pt x="139700" y="126"/>
                  </a:lnTo>
                  <a:lnTo>
                    <a:pt x="139700" y="2539"/>
                  </a:lnTo>
                  <a:lnTo>
                    <a:pt x="363219" y="2539"/>
                  </a:lnTo>
                  <a:lnTo>
                    <a:pt x="363219" y="1397"/>
                  </a:lnTo>
                  <a:lnTo>
                    <a:pt x="142239" y="1397"/>
                  </a:lnTo>
                  <a:lnTo>
                    <a:pt x="142239" y="126"/>
                  </a:lnTo>
                  <a:close/>
                </a:path>
                <a:path w="501650" h="429260">
                  <a:moveTo>
                    <a:pt x="363219" y="0"/>
                  </a:moveTo>
                  <a:lnTo>
                    <a:pt x="360680" y="0"/>
                  </a:lnTo>
                  <a:lnTo>
                    <a:pt x="360680" y="1397"/>
                  </a:lnTo>
                  <a:lnTo>
                    <a:pt x="363219" y="1397"/>
                  </a:lnTo>
                  <a:lnTo>
                    <a:pt x="363219" y="0"/>
                  </a:lnTo>
                  <a:close/>
                </a:path>
                <a:path w="501650" h="429260">
                  <a:moveTo>
                    <a:pt x="3809" y="118110"/>
                  </a:moveTo>
                  <a:lnTo>
                    <a:pt x="2539" y="118110"/>
                  </a:lnTo>
                  <a:lnTo>
                    <a:pt x="2539" y="120650"/>
                  </a:lnTo>
                  <a:lnTo>
                    <a:pt x="1269" y="120650"/>
                  </a:lnTo>
                  <a:lnTo>
                    <a:pt x="1269" y="123190"/>
                  </a:lnTo>
                  <a:lnTo>
                    <a:pt x="0" y="123190"/>
                  </a:lnTo>
                  <a:lnTo>
                    <a:pt x="0" y="147320"/>
                  </a:lnTo>
                  <a:lnTo>
                    <a:pt x="3809" y="147320"/>
                  </a:lnTo>
                  <a:lnTo>
                    <a:pt x="3809" y="118110"/>
                  </a:lnTo>
                  <a:close/>
                </a:path>
                <a:path w="501650" h="429260">
                  <a:moveTo>
                    <a:pt x="500380" y="118110"/>
                  </a:moveTo>
                  <a:lnTo>
                    <a:pt x="497840" y="118110"/>
                  </a:lnTo>
                  <a:lnTo>
                    <a:pt x="497840" y="147320"/>
                  </a:lnTo>
                  <a:lnTo>
                    <a:pt x="501649" y="147320"/>
                  </a:lnTo>
                  <a:lnTo>
                    <a:pt x="501649" y="120650"/>
                  </a:lnTo>
                  <a:lnTo>
                    <a:pt x="500380" y="120650"/>
                  </a:lnTo>
                  <a:lnTo>
                    <a:pt x="500380" y="118110"/>
                  </a:lnTo>
                  <a:close/>
                </a:path>
                <a:path w="501650" h="429260">
                  <a:moveTo>
                    <a:pt x="3809" y="147320"/>
                  </a:moveTo>
                  <a:lnTo>
                    <a:pt x="0" y="147320"/>
                  </a:lnTo>
                  <a:lnTo>
                    <a:pt x="0" y="166370"/>
                  </a:lnTo>
                  <a:lnTo>
                    <a:pt x="3809" y="166370"/>
                  </a:lnTo>
                  <a:lnTo>
                    <a:pt x="3809" y="147320"/>
                  </a:lnTo>
                  <a:close/>
                </a:path>
                <a:path w="501650" h="429260">
                  <a:moveTo>
                    <a:pt x="501649" y="147320"/>
                  </a:moveTo>
                  <a:lnTo>
                    <a:pt x="497840" y="147320"/>
                  </a:lnTo>
                  <a:lnTo>
                    <a:pt x="497840" y="166370"/>
                  </a:lnTo>
                  <a:lnTo>
                    <a:pt x="501649" y="166370"/>
                  </a:lnTo>
                  <a:lnTo>
                    <a:pt x="501649" y="147320"/>
                  </a:lnTo>
                  <a:close/>
                </a:path>
                <a:path w="501650" h="429260">
                  <a:moveTo>
                    <a:pt x="3809" y="166370"/>
                  </a:moveTo>
                  <a:lnTo>
                    <a:pt x="0" y="16637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66370"/>
                  </a:lnTo>
                  <a:close/>
                </a:path>
                <a:path w="501650" h="429260">
                  <a:moveTo>
                    <a:pt x="501649" y="166370"/>
                  </a:moveTo>
                  <a:lnTo>
                    <a:pt x="497840" y="166370"/>
                  </a:lnTo>
                  <a:lnTo>
                    <a:pt x="497840" y="187960"/>
                  </a:lnTo>
                  <a:lnTo>
                    <a:pt x="501649" y="187960"/>
                  </a:lnTo>
                  <a:lnTo>
                    <a:pt x="501649" y="166370"/>
                  </a:lnTo>
                  <a:close/>
                </a:path>
                <a:path w="501650" h="429260">
                  <a:moveTo>
                    <a:pt x="3809" y="187960"/>
                  </a:moveTo>
                  <a:lnTo>
                    <a:pt x="0" y="18796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187960"/>
                  </a:lnTo>
                  <a:close/>
                </a:path>
                <a:path w="501650" h="429260">
                  <a:moveTo>
                    <a:pt x="501649" y="187960"/>
                  </a:moveTo>
                  <a:lnTo>
                    <a:pt x="497840" y="187960"/>
                  </a:lnTo>
                  <a:lnTo>
                    <a:pt x="497840" y="289560"/>
                  </a:lnTo>
                  <a:lnTo>
                    <a:pt x="501649" y="289560"/>
                  </a:lnTo>
                  <a:lnTo>
                    <a:pt x="501649" y="187960"/>
                  </a:lnTo>
                  <a:close/>
                </a:path>
                <a:path w="501650" h="429260">
                  <a:moveTo>
                    <a:pt x="3809" y="289560"/>
                  </a:moveTo>
                  <a:lnTo>
                    <a:pt x="0" y="28956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89560"/>
                  </a:lnTo>
                  <a:close/>
                </a:path>
                <a:path w="501650" h="429260">
                  <a:moveTo>
                    <a:pt x="501649" y="289560"/>
                  </a:moveTo>
                  <a:lnTo>
                    <a:pt x="497840" y="289560"/>
                  </a:lnTo>
                  <a:lnTo>
                    <a:pt x="497840" y="302260"/>
                  </a:lnTo>
                  <a:lnTo>
                    <a:pt x="501649" y="302260"/>
                  </a:lnTo>
                  <a:lnTo>
                    <a:pt x="501649" y="289560"/>
                  </a:lnTo>
                  <a:close/>
                </a:path>
                <a:path w="501650" h="429260">
                  <a:moveTo>
                    <a:pt x="501649" y="302260"/>
                  </a:moveTo>
                  <a:lnTo>
                    <a:pt x="497840" y="302260"/>
                  </a:lnTo>
                  <a:lnTo>
                    <a:pt x="497840" y="314960"/>
                  </a:lnTo>
                  <a:lnTo>
                    <a:pt x="499109" y="314960"/>
                  </a:lnTo>
                  <a:lnTo>
                    <a:pt x="499109" y="312420"/>
                  </a:lnTo>
                  <a:lnTo>
                    <a:pt x="500380" y="312420"/>
                  </a:lnTo>
                  <a:lnTo>
                    <a:pt x="500380" y="309880"/>
                  </a:lnTo>
                  <a:lnTo>
                    <a:pt x="501649" y="309880"/>
                  </a:lnTo>
                  <a:lnTo>
                    <a:pt x="501649" y="302260"/>
                  </a:lnTo>
                  <a:close/>
                </a:path>
                <a:path w="501650" h="429260">
                  <a:moveTo>
                    <a:pt x="3809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1269" y="307340"/>
                  </a:lnTo>
                  <a:lnTo>
                    <a:pt x="1269" y="309880"/>
                  </a:lnTo>
                  <a:lnTo>
                    <a:pt x="2539" y="309880"/>
                  </a:lnTo>
                  <a:lnTo>
                    <a:pt x="2539" y="312420"/>
                  </a:lnTo>
                  <a:lnTo>
                    <a:pt x="3809" y="312420"/>
                  </a:lnTo>
                  <a:lnTo>
                    <a:pt x="3809" y="302260"/>
                  </a:lnTo>
                  <a:close/>
                </a:path>
                <a:path w="501650" h="429260">
                  <a:moveTo>
                    <a:pt x="370840" y="426720"/>
                  </a:moveTo>
                  <a:lnTo>
                    <a:pt x="134619" y="426720"/>
                  </a:lnTo>
                  <a:lnTo>
                    <a:pt x="134619" y="429260"/>
                  </a:lnTo>
                  <a:lnTo>
                    <a:pt x="138430" y="429260"/>
                  </a:lnTo>
                  <a:lnTo>
                    <a:pt x="138430" y="427990"/>
                  </a:lnTo>
                  <a:lnTo>
                    <a:pt x="370840" y="427990"/>
                  </a:lnTo>
                  <a:lnTo>
                    <a:pt x="370840" y="426720"/>
                  </a:lnTo>
                  <a:close/>
                </a:path>
                <a:path w="501650" h="429260">
                  <a:moveTo>
                    <a:pt x="370840" y="427990"/>
                  </a:moveTo>
                  <a:lnTo>
                    <a:pt x="368300" y="427990"/>
                  </a:lnTo>
                  <a:lnTo>
                    <a:pt x="368300" y="429260"/>
                  </a:lnTo>
                  <a:lnTo>
                    <a:pt x="370840" y="429260"/>
                  </a:lnTo>
                  <a:lnTo>
                    <a:pt x="370840" y="427990"/>
                  </a:lnTo>
                  <a:close/>
                </a:path>
                <a:path w="501650" h="429260">
                  <a:moveTo>
                    <a:pt x="132080" y="425450"/>
                  </a:moveTo>
                  <a:lnTo>
                    <a:pt x="128269" y="425450"/>
                  </a:lnTo>
                  <a:lnTo>
                    <a:pt x="128269" y="426720"/>
                  </a:lnTo>
                  <a:lnTo>
                    <a:pt x="132080" y="426720"/>
                  </a:lnTo>
                  <a:lnTo>
                    <a:pt x="132080" y="425450"/>
                  </a:lnTo>
                  <a:close/>
                </a:path>
                <a:path w="501650" h="429260">
                  <a:moveTo>
                    <a:pt x="377190" y="425450"/>
                  </a:moveTo>
                  <a:lnTo>
                    <a:pt x="374650" y="425450"/>
                  </a:lnTo>
                  <a:lnTo>
                    <a:pt x="374650" y="426720"/>
                  </a:lnTo>
                  <a:lnTo>
                    <a:pt x="377190" y="426720"/>
                  </a:lnTo>
                  <a:lnTo>
                    <a:pt x="377190" y="42545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37840" y="275463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29" h="421639">
                  <a:moveTo>
                    <a:pt x="2540" y="110489"/>
                  </a:moveTo>
                  <a:lnTo>
                    <a:pt x="1270" y="110489"/>
                  </a:lnTo>
                  <a:lnTo>
                    <a:pt x="1270" y="113029"/>
                  </a:lnTo>
                  <a:lnTo>
                    <a:pt x="0" y="113029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111887"/>
                  </a:lnTo>
                  <a:lnTo>
                    <a:pt x="2540" y="111887"/>
                  </a:lnTo>
                  <a:lnTo>
                    <a:pt x="2540" y="110489"/>
                  </a:lnTo>
                  <a:close/>
                </a:path>
                <a:path w="494029" h="421639">
                  <a:moveTo>
                    <a:pt x="494030" y="111887"/>
                  </a:moveTo>
                  <a:lnTo>
                    <a:pt x="491489" y="111887"/>
                  </a:lnTo>
                  <a:lnTo>
                    <a:pt x="491489" y="114300"/>
                  </a:lnTo>
                  <a:lnTo>
                    <a:pt x="494030" y="114300"/>
                  </a:lnTo>
                  <a:lnTo>
                    <a:pt x="494030" y="111887"/>
                  </a:lnTo>
                  <a:close/>
                </a:path>
                <a:path w="494029" h="421639">
                  <a:moveTo>
                    <a:pt x="3810" y="107950"/>
                  </a:moveTo>
                  <a:lnTo>
                    <a:pt x="2540" y="107950"/>
                  </a:lnTo>
                  <a:lnTo>
                    <a:pt x="2540" y="110489"/>
                  </a:lnTo>
                  <a:lnTo>
                    <a:pt x="3810" y="110489"/>
                  </a:lnTo>
                  <a:lnTo>
                    <a:pt x="3810" y="107950"/>
                  </a:lnTo>
                  <a:close/>
                </a:path>
                <a:path w="494029" h="421639">
                  <a:moveTo>
                    <a:pt x="492760" y="107950"/>
                  </a:moveTo>
                  <a:lnTo>
                    <a:pt x="491489" y="107950"/>
                  </a:lnTo>
                  <a:lnTo>
                    <a:pt x="491489" y="110489"/>
                  </a:lnTo>
                  <a:lnTo>
                    <a:pt x="492760" y="110489"/>
                  </a:lnTo>
                  <a:lnTo>
                    <a:pt x="492760" y="107950"/>
                  </a:lnTo>
                  <a:close/>
                </a:path>
                <a:path w="494029" h="421639">
                  <a:moveTo>
                    <a:pt x="123190" y="2539"/>
                  </a:moveTo>
                  <a:lnTo>
                    <a:pt x="120650" y="2539"/>
                  </a:lnTo>
                  <a:lnTo>
                    <a:pt x="120650" y="3937"/>
                  </a:lnTo>
                  <a:lnTo>
                    <a:pt x="123190" y="3937"/>
                  </a:lnTo>
                  <a:lnTo>
                    <a:pt x="123190" y="2539"/>
                  </a:lnTo>
                  <a:close/>
                </a:path>
                <a:path w="494029" h="421639">
                  <a:moveTo>
                    <a:pt x="374650" y="2539"/>
                  </a:moveTo>
                  <a:lnTo>
                    <a:pt x="372110" y="2539"/>
                  </a:lnTo>
                  <a:lnTo>
                    <a:pt x="372110" y="3937"/>
                  </a:lnTo>
                  <a:lnTo>
                    <a:pt x="374650" y="3937"/>
                  </a:lnTo>
                  <a:lnTo>
                    <a:pt x="374650" y="2539"/>
                  </a:lnTo>
                  <a:close/>
                </a:path>
                <a:path w="494029" h="421639">
                  <a:moveTo>
                    <a:pt x="368300" y="0"/>
                  </a:moveTo>
                  <a:lnTo>
                    <a:pt x="125730" y="0"/>
                  </a:lnTo>
                  <a:lnTo>
                    <a:pt x="125730" y="2539"/>
                  </a:lnTo>
                  <a:lnTo>
                    <a:pt x="368300" y="2539"/>
                  </a:lnTo>
                  <a:lnTo>
                    <a:pt x="368300" y="0"/>
                  </a:lnTo>
                  <a:close/>
                </a:path>
                <a:path w="494029" h="421639">
                  <a:moveTo>
                    <a:pt x="3810" y="114300"/>
                  </a:moveTo>
                  <a:lnTo>
                    <a:pt x="0" y="114300"/>
                  </a:lnTo>
                  <a:lnTo>
                    <a:pt x="0" y="143510"/>
                  </a:lnTo>
                  <a:lnTo>
                    <a:pt x="3810" y="143510"/>
                  </a:lnTo>
                  <a:lnTo>
                    <a:pt x="3810" y="114300"/>
                  </a:lnTo>
                  <a:close/>
                </a:path>
                <a:path w="494029" h="421639">
                  <a:moveTo>
                    <a:pt x="494030" y="114300"/>
                  </a:moveTo>
                  <a:lnTo>
                    <a:pt x="491489" y="114300"/>
                  </a:lnTo>
                  <a:lnTo>
                    <a:pt x="491489" y="143510"/>
                  </a:lnTo>
                  <a:lnTo>
                    <a:pt x="494030" y="143510"/>
                  </a:lnTo>
                  <a:lnTo>
                    <a:pt x="494030" y="114300"/>
                  </a:lnTo>
                  <a:close/>
                </a:path>
                <a:path w="494029" h="421639">
                  <a:moveTo>
                    <a:pt x="3810" y="143510"/>
                  </a:moveTo>
                  <a:lnTo>
                    <a:pt x="0" y="143510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43510"/>
                  </a:lnTo>
                  <a:close/>
                </a:path>
                <a:path w="494029" h="421639">
                  <a:moveTo>
                    <a:pt x="494030" y="143510"/>
                  </a:moveTo>
                  <a:lnTo>
                    <a:pt x="491489" y="143510"/>
                  </a:lnTo>
                  <a:lnTo>
                    <a:pt x="491489" y="162560"/>
                  </a:lnTo>
                  <a:lnTo>
                    <a:pt x="494030" y="162560"/>
                  </a:lnTo>
                  <a:lnTo>
                    <a:pt x="494030" y="143510"/>
                  </a:lnTo>
                  <a:close/>
                </a:path>
                <a:path w="494029" h="421639">
                  <a:moveTo>
                    <a:pt x="3810" y="162560"/>
                  </a:moveTo>
                  <a:lnTo>
                    <a:pt x="0" y="16256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62560"/>
                  </a:lnTo>
                  <a:close/>
                </a:path>
                <a:path w="494029" h="421639">
                  <a:moveTo>
                    <a:pt x="494030" y="162560"/>
                  </a:moveTo>
                  <a:lnTo>
                    <a:pt x="491489" y="162560"/>
                  </a:lnTo>
                  <a:lnTo>
                    <a:pt x="491489" y="184150"/>
                  </a:lnTo>
                  <a:lnTo>
                    <a:pt x="494030" y="184150"/>
                  </a:lnTo>
                  <a:lnTo>
                    <a:pt x="494030" y="162560"/>
                  </a:lnTo>
                  <a:close/>
                </a:path>
                <a:path w="494029" h="421639">
                  <a:moveTo>
                    <a:pt x="3810" y="184150"/>
                  </a:moveTo>
                  <a:lnTo>
                    <a:pt x="0" y="18415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184150"/>
                  </a:lnTo>
                  <a:close/>
                </a:path>
                <a:path w="494029" h="421639">
                  <a:moveTo>
                    <a:pt x="494030" y="184150"/>
                  </a:moveTo>
                  <a:lnTo>
                    <a:pt x="491489" y="184150"/>
                  </a:lnTo>
                  <a:lnTo>
                    <a:pt x="491489" y="285750"/>
                  </a:lnTo>
                  <a:lnTo>
                    <a:pt x="494030" y="285750"/>
                  </a:lnTo>
                  <a:lnTo>
                    <a:pt x="494030" y="184150"/>
                  </a:lnTo>
                  <a:close/>
                </a:path>
                <a:path w="494029" h="421639">
                  <a:moveTo>
                    <a:pt x="3810" y="285750"/>
                  </a:moveTo>
                  <a:lnTo>
                    <a:pt x="0" y="28575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85750"/>
                  </a:lnTo>
                  <a:close/>
                </a:path>
                <a:path w="494029" h="421639">
                  <a:moveTo>
                    <a:pt x="494030" y="285750"/>
                  </a:moveTo>
                  <a:lnTo>
                    <a:pt x="491489" y="285750"/>
                  </a:lnTo>
                  <a:lnTo>
                    <a:pt x="491489" y="298450"/>
                  </a:lnTo>
                  <a:lnTo>
                    <a:pt x="494030" y="298450"/>
                  </a:lnTo>
                  <a:lnTo>
                    <a:pt x="494030" y="285750"/>
                  </a:lnTo>
                  <a:close/>
                </a:path>
                <a:path w="494029" h="421639">
                  <a:moveTo>
                    <a:pt x="3810" y="298450"/>
                  </a:moveTo>
                  <a:lnTo>
                    <a:pt x="0" y="298450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298450"/>
                  </a:lnTo>
                  <a:close/>
                </a:path>
                <a:path w="494029" h="421639">
                  <a:moveTo>
                    <a:pt x="494030" y="298450"/>
                  </a:moveTo>
                  <a:lnTo>
                    <a:pt x="491489" y="298450"/>
                  </a:lnTo>
                  <a:lnTo>
                    <a:pt x="491489" y="311150"/>
                  </a:lnTo>
                  <a:lnTo>
                    <a:pt x="494030" y="311150"/>
                  </a:lnTo>
                  <a:lnTo>
                    <a:pt x="494030" y="298450"/>
                  </a:lnTo>
                  <a:close/>
                </a:path>
                <a:path w="494029" h="421639">
                  <a:moveTo>
                    <a:pt x="375920" y="419100"/>
                  </a:moveTo>
                  <a:lnTo>
                    <a:pt x="121920" y="419100"/>
                  </a:lnTo>
                  <a:lnTo>
                    <a:pt x="121920" y="421639"/>
                  </a:lnTo>
                  <a:lnTo>
                    <a:pt x="375920" y="421639"/>
                  </a:lnTo>
                  <a:lnTo>
                    <a:pt x="375920" y="419100"/>
                  </a:lnTo>
                  <a:close/>
                </a:path>
                <a:path w="494029" h="421639">
                  <a:moveTo>
                    <a:pt x="118110" y="417830"/>
                  </a:moveTo>
                  <a:lnTo>
                    <a:pt x="116840" y="417830"/>
                  </a:lnTo>
                  <a:lnTo>
                    <a:pt x="116840" y="419100"/>
                  </a:lnTo>
                  <a:lnTo>
                    <a:pt x="118110" y="419100"/>
                  </a:lnTo>
                  <a:lnTo>
                    <a:pt x="118110" y="417830"/>
                  </a:lnTo>
                  <a:close/>
                </a:path>
                <a:path w="494029" h="421639">
                  <a:moveTo>
                    <a:pt x="382270" y="417830"/>
                  </a:moveTo>
                  <a:lnTo>
                    <a:pt x="378460" y="417830"/>
                  </a:lnTo>
                  <a:lnTo>
                    <a:pt x="378460" y="419100"/>
                  </a:lnTo>
                  <a:lnTo>
                    <a:pt x="382270" y="419100"/>
                  </a:lnTo>
                  <a:lnTo>
                    <a:pt x="382270" y="417830"/>
                  </a:lnTo>
                  <a:close/>
                </a:path>
                <a:path w="494029" h="421639">
                  <a:moveTo>
                    <a:pt x="3810" y="312420"/>
                  </a:moveTo>
                  <a:lnTo>
                    <a:pt x="1270" y="312420"/>
                  </a:lnTo>
                  <a:lnTo>
                    <a:pt x="1270" y="314960"/>
                  </a:lnTo>
                  <a:lnTo>
                    <a:pt x="2540" y="314960"/>
                  </a:lnTo>
                  <a:lnTo>
                    <a:pt x="2540" y="317500"/>
                  </a:lnTo>
                  <a:lnTo>
                    <a:pt x="3810" y="317500"/>
                  </a:lnTo>
                  <a:lnTo>
                    <a:pt x="3810" y="312420"/>
                  </a:lnTo>
                  <a:close/>
                </a:path>
                <a:path w="494029" h="421639">
                  <a:moveTo>
                    <a:pt x="494030" y="312420"/>
                  </a:moveTo>
                  <a:lnTo>
                    <a:pt x="491489" y="312420"/>
                  </a:lnTo>
                  <a:lnTo>
                    <a:pt x="491489" y="317500"/>
                  </a:lnTo>
                  <a:lnTo>
                    <a:pt x="492760" y="317500"/>
                  </a:lnTo>
                  <a:lnTo>
                    <a:pt x="492760" y="314960"/>
                  </a:lnTo>
                  <a:lnTo>
                    <a:pt x="494030" y="314960"/>
                  </a:lnTo>
                  <a:lnTo>
                    <a:pt x="494030" y="31242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1650" y="2758567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79" h="414019">
                  <a:moveTo>
                    <a:pt x="3810" y="107823"/>
                  </a:moveTo>
                  <a:lnTo>
                    <a:pt x="0" y="107823"/>
                  </a:lnTo>
                  <a:lnTo>
                    <a:pt x="0" y="110362"/>
                  </a:lnTo>
                  <a:lnTo>
                    <a:pt x="3810" y="110362"/>
                  </a:lnTo>
                  <a:lnTo>
                    <a:pt x="3810" y="107823"/>
                  </a:lnTo>
                  <a:close/>
                </a:path>
                <a:path w="487679" h="414019">
                  <a:moveTo>
                    <a:pt x="487679" y="107823"/>
                  </a:moveTo>
                  <a:lnTo>
                    <a:pt x="483870" y="107823"/>
                  </a:lnTo>
                  <a:lnTo>
                    <a:pt x="483870" y="110362"/>
                  </a:lnTo>
                  <a:lnTo>
                    <a:pt x="487679" y="110362"/>
                  </a:lnTo>
                  <a:lnTo>
                    <a:pt x="487679" y="107823"/>
                  </a:lnTo>
                  <a:close/>
                </a:path>
                <a:path w="487679" h="414019">
                  <a:moveTo>
                    <a:pt x="3810" y="97789"/>
                  </a:moveTo>
                  <a:lnTo>
                    <a:pt x="2539" y="97789"/>
                  </a:lnTo>
                  <a:lnTo>
                    <a:pt x="2539" y="100202"/>
                  </a:lnTo>
                  <a:lnTo>
                    <a:pt x="1269" y="100202"/>
                  </a:lnTo>
                  <a:lnTo>
                    <a:pt x="1269" y="102742"/>
                  </a:lnTo>
                  <a:lnTo>
                    <a:pt x="0" y="102742"/>
                  </a:lnTo>
                  <a:lnTo>
                    <a:pt x="0" y="106552"/>
                  </a:lnTo>
                  <a:lnTo>
                    <a:pt x="3810" y="106552"/>
                  </a:lnTo>
                  <a:lnTo>
                    <a:pt x="3810" y="97789"/>
                  </a:lnTo>
                  <a:close/>
                </a:path>
                <a:path w="487679" h="414019">
                  <a:moveTo>
                    <a:pt x="485139" y="97789"/>
                  </a:moveTo>
                  <a:lnTo>
                    <a:pt x="483870" y="97789"/>
                  </a:lnTo>
                  <a:lnTo>
                    <a:pt x="483870" y="106552"/>
                  </a:lnTo>
                  <a:lnTo>
                    <a:pt x="487679" y="106552"/>
                  </a:lnTo>
                  <a:lnTo>
                    <a:pt x="487679" y="102742"/>
                  </a:lnTo>
                  <a:lnTo>
                    <a:pt x="486410" y="102742"/>
                  </a:lnTo>
                  <a:lnTo>
                    <a:pt x="486410" y="100202"/>
                  </a:lnTo>
                  <a:lnTo>
                    <a:pt x="485139" y="100202"/>
                  </a:lnTo>
                  <a:lnTo>
                    <a:pt x="485139" y="97789"/>
                  </a:lnTo>
                  <a:close/>
                </a:path>
                <a:path w="487679" h="414019">
                  <a:moveTo>
                    <a:pt x="378460" y="2539"/>
                  </a:moveTo>
                  <a:lnTo>
                    <a:pt x="107950" y="2539"/>
                  </a:lnTo>
                  <a:lnTo>
                    <a:pt x="107950" y="3810"/>
                  </a:lnTo>
                  <a:lnTo>
                    <a:pt x="378460" y="3810"/>
                  </a:lnTo>
                  <a:lnTo>
                    <a:pt x="378460" y="2539"/>
                  </a:lnTo>
                  <a:close/>
                </a:path>
                <a:path w="487679" h="414019">
                  <a:moveTo>
                    <a:pt x="114300" y="1142"/>
                  </a:moveTo>
                  <a:lnTo>
                    <a:pt x="110489" y="1142"/>
                  </a:lnTo>
                  <a:lnTo>
                    <a:pt x="110489" y="2539"/>
                  </a:lnTo>
                  <a:lnTo>
                    <a:pt x="114300" y="2539"/>
                  </a:lnTo>
                  <a:lnTo>
                    <a:pt x="114300" y="1142"/>
                  </a:lnTo>
                  <a:close/>
                </a:path>
                <a:path w="487679" h="414019">
                  <a:moveTo>
                    <a:pt x="375919" y="1142"/>
                  </a:moveTo>
                  <a:lnTo>
                    <a:pt x="374650" y="1142"/>
                  </a:lnTo>
                  <a:lnTo>
                    <a:pt x="374650" y="2539"/>
                  </a:lnTo>
                  <a:lnTo>
                    <a:pt x="375919" y="2539"/>
                  </a:lnTo>
                  <a:lnTo>
                    <a:pt x="375919" y="1142"/>
                  </a:lnTo>
                  <a:close/>
                </a:path>
                <a:path w="487679" h="414019">
                  <a:moveTo>
                    <a:pt x="370839" y="0"/>
                  </a:moveTo>
                  <a:lnTo>
                    <a:pt x="116839" y="0"/>
                  </a:lnTo>
                  <a:lnTo>
                    <a:pt x="116839" y="1142"/>
                  </a:lnTo>
                  <a:lnTo>
                    <a:pt x="370839" y="1142"/>
                  </a:lnTo>
                  <a:lnTo>
                    <a:pt x="370839" y="0"/>
                  </a:lnTo>
                  <a:close/>
                </a:path>
                <a:path w="487679" h="414019">
                  <a:moveTo>
                    <a:pt x="3810" y="110363"/>
                  </a:moveTo>
                  <a:lnTo>
                    <a:pt x="0" y="110363"/>
                  </a:lnTo>
                  <a:lnTo>
                    <a:pt x="0" y="139573"/>
                  </a:lnTo>
                  <a:lnTo>
                    <a:pt x="3810" y="139573"/>
                  </a:lnTo>
                  <a:lnTo>
                    <a:pt x="3810" y="110363"/>
                  </a:lnTo>
                  <a:close/>
                </a:path>
                <a:path w="487679" h="414019">
                  <a:moveTo>
                    <a:pt x="487679" y="110363"/>
                  </a:moveTo>
                  <a:lnTo>
                    <a:pt x="483870" y="110363"/>
                  </a:lnTo>
                  <a:lnTo>
                    <a:pt x="483870" y="139573"/>
                  </a:lnTo>
                  <a:lnTo>
                    <a:pt x="487679" y="139573"/>
                  </a:lnTo>
                  <a:lnTo>
                    <a:pt x="487679" y="110363"/>
                  </a:lnTo>
                  <a:close/>
                </a:path>
                <a:path w="487679" h="414019">
                  <a:moveTo>
                    <a:pt x="3810" y="139573"/>
                  </a:moveTo>
                  <a:lnTo>
                    <a:pt x="0" y="139573"/>
                  </a:lnTo>
                  <a:lnTo>
                    <a:pt x="0" y="158623"/>
                  </a:lnTo>
                  <a:lnTo>
                    <a:pt x="3810" y="158623"/>
                  </a:lnTo>
                  <a:lnTo>
                    <a:pt x="3810" y="139573"/>
                  </a:lnTo>
                  <a:close/>
                </a:path>
                <a:path w="487679" h="414019">
                  <a:moveTo>
                    <a:pt x="487679" y="139573"/>
                  </a:moveTo>
                  <a:lnTo>
                    <a:pt x="483870" y="139573"/>
                  </a:lnTo>
                  <a:lnTo>
                    <a:pt x="483870" y="158623"/>
                  </a:lnTo>
                  <a:lnTo>
                    <a:pt x="487679" y="158623"/>
                  </a:lnTo>
                  <a:lnTo>
                    <a:pt x="487679" y="139573"/>
                  </a:lnTo>
                  <a:close/>
                </a:path>
                <a:path w="487679" h="414019">
                  <a:moveTo>
                    <a:pt x="3810" y="158623"/>
                  </a:moveTo>
                  <a:lnTo>
                    <a:pt x="0" y="158623"/>
                  </a:lnTo>
                  <a:lnTo>
                    <a:pt x="0" y="180212"/>
                  </a:lnTo>
                  <a:lnTo>
                    <a:pt x="3810" y="180212"/>
                  </a:lnTo>
                  <a:lnTo>
                    <a:pt x="3810" y="158623"/>
                  </a:lnTo>
                  <a:close/>
                </a:path>
                <a:path w="487679" h="414019">
                  <a:moveTo>
                    <a:pt x="487679" y="158623"/>
                  </a:moveTo>
                  <a:lnTo>
                    <a:pt x="483870" y="158623"/>
                  </a:lnTo>
                  <a:lnTo>
                    <a:pt x="483870" y="180212"/>
                  </a:lnTo>
                  <a:lnTo>
                    <a:pt x="487679" y="180212"/>
                  </a:lnTo>
                  <a:lnTo>
                    <a:pt x="487679" y="158623"/>
                  </a:lnTo>
                  <a:close/>
                </a:path>
                <a:path w="487679" h="414019">
                  <a:moveTo>
                    <a:pt x="3810" y="180213"/>
                  </a:moveTo>
                  <a:lnTo>
                    <a:pt x="0" y="18021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180213"/>
                  </a:lnTo>
                  <a:close/>
                </a:path>
                <a:path w="487679" h="414019">
                  <a:moveTo>
                    <a:pt x="487679" y="180213"/>
                  </a:moveTo>
                  <a:lnTo>
                    <a:pt x="483870" y="180213"/>
                  </a:lnTo>
                  <a:lnTo>
                    <a:pt x="483870" y="281813"/>
                  </a:lnTo>
                  <a:lnTo>
                    <a:pt x="487679" y="281813"/>
                  </a:lnTo>
                  <a:lnTo>
                    <a:pt x="487679" y="180213"/>
                  </a:lnTo>
                  <a:close/>
                </a:path>
                <a:path w="487679" h="414019">
                  <a:moveTo>
                    <a:pt x="3810" y="281813"/>
                  </a:moveTo>
                  <a:lnTo>
                    <a:pt x="0" y="28181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81813"/>
                  </a:lnTo>
                  <a:close/>
                </a:path>
                <a:path w="487679" h="414019">
                  <a:moveTo>
                    <a:pt x="487679" y="281813"/>
                  </a:moveTo>
                  <a:lnTo>
                    <a:pt x="483870" y="281813"/>
                  </a:lnTo>
                  <a:lnTo>
                    <a:pt x="483870" y="294513"/>
                  </a:lnTo>
                  <a:lnTo>
                    <a:pt x="487679" y="294513"/>
                  </a:lnTo>
                  <a:lnTo>
                    <a:pt x="487679" y="281813"/>
                  </a:lnTo>
                  <a:close/>
                </a:path>
                <a:path w="487679" h="414019">
                  <a:moveTo>
                    <a:pt x="3810" y="294513"/>
                  </a:moveTo>
                  <a:lnTo>
                    <a:pt x="0" y="29451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94513"/>
                  </a:lnTo>
                  <a:close/>
                </a:path>
                <a:path w="487679" h="414019">
                  <a:moveTo>
                    <a:pt x="487679" y="294513"/>
                  </a:moveTo>
                  <a:lnTo>
                    <a:pt x="483870" y="294513"/>
                  </a:lnTo>
                  <a:lnTo>
                    <a:pt x="483870" y="307213"/>
                  </a:lnTo>
                  <a:lnTo>
                    <a:pt x="487679" y="307213"/>
                  </a:lnTo>
                  <a:lnTo>
                    <a:pt x="487679" y="294513"/>
                  </a:lnTo>
                  <a:close/>
                </a:path>
                <a:path w="487679" h="414019">
                  <a:moveTo>
                    <a:pt x="378460" y="412623"/>
                  </a:moveTo>
                  <a:lnTo>
                    <a:pt x="113030" y="412623"/>
                  </a:lnTo>
                  <a:lnTo>
                    <a:pt x="113030" y="413893"/>
                  </a:lnTo>
                  <a:lnTo>
                    <a:pt x="378460" y="413893"/>
                  </a:lnTo>
                  <a:lnTo>
                    <a:pt x="378460" y="412623"/>
                  </a:lnTo>
                  <a:close/>
                </a:path>
                <a:path w="487679" h="414019">
                  <a:moveTo>
                    <a:pt x="110489" y="411352"/>
                  </a:moveTo>
                  <a:lnTo>
                    <a:pt x="107950" y="411352"/>
                  </a:lnTo>
                  <a:lnTo>
                    <a:pt x="107950" y="412623"/>
                  </a:lnTo>
                  <a:lnTo>
                    <a:pt x="110489" y="412623"/>
                  </a:lnTo>
                  <a:lnTo>
                    <a:pt x="110489" y="411352"/>
                  </a:lnTo>
                  <a:close/>
                </a:path>
                <a:path w="487679" h="414019">
                  <a:moveTo>
                    <a:pt x="383539" y="411352"/>
                  </a:moveTo>
                  <a:lnTo>
                    <a:pt x="381000" y="411352"/>
                  </a:lnTo>
                  <a:lnTo>
                    <a:pt x="381000" y="412623"/>
                  </a:lnTo>
                  <a:lnTo>
                    <a:pt x="383539" y="412623"/>
                  </a:lnTo>
                  <a:lnTo>
                    <a:pt x="383539" y="411352"/>
                  </a:lnTo>
                  <a:close/>
                </a:path>
                <a:path w="487679" h="414019">
                  <a:moveTo>
                    <a:pt x="386080" y="410083"/>
                  </a:moveTo>
                  <a:lnTo>
                    <a:pt x="105410" y="410083"/>
                  </a:lnTo>
                  <a:lnTo>
                    <a:pt x="105410" y="411352"/>
                  </a:lnTo>
                  <a:lnTo>
                    <a:pt x="386080" y="411352"/>
                  </a:lnTo>
                  <a:lnTo>
                    <a:pt x="386080" y="410083"/>
                  </a:lnTo>
                  <a:close/>
                </a:path>
                <a:path w="487679" h="414019">
                  <a:moveTo>
                    <a:pt x="3810" y="308483"/>
                  </a:moveTo>
                  <a:lnTo>
                    <a:pt x="0" y="308483"/>
                  </a:lnTo>
                  <a:lnTo>
                    <a:pt x="0" y="316102"/>
                  </a:lnTo>
                  <a:lnTo>
                    <a:pt x="1269" y="316102"/>
                  </a:lnTo>
                  <a:lnTo>
                    <a:pt x="1269" y="317373"/>
                  </a:lnTo>
                  <a:lnTo>
                    <a:pt x="2539" y="317373"/>
                  </a:lnTo>
                  <a:lnTo>
                    <a:pt x="2539" y="319913"/>
                  </a:lnTo>
                  <a:lnTo>
                    <a:pt x="3810" y="319913"/>
                  </a:lnTo>
                  <a:lnTo>
                    <a:pt x="3810" y="308483"/>
                  </a:lnTo>
                  <a:close/>
                </a:path>
                <a:path w="487679" h="414019">
                  <a:moveTo>
                    <a:pt x="487679" y="308483"/>
                  </a:moveTo>
                  <a:lnTo>
                    <a:pt x="483870" y="308483"/>
                  </a:lnTo>
                  <a:lnTo>
                    <a:pt x="483870" y="319913"/>
                  </a:lnTo>
                  <a:lnTo>
                    <a:pt x="485139" y="319913"/>
                  </a:lnTo>
                  <a:lnTo>
                    <a:pt x="485139" y="317373"/>
                  </a:lnTo>
                  <a:lnTo>
                    <a:pt x="486410" y="317373"/>
                  </a:lnTo>
                  <a:lnTo>
                    <a:pt x="486410" y="316102"/>
                  </a:lnTo>
                  <a:lnTo>
                    <a:pt x="487679" y="316102"/>
                  </a:lnTo>
                  <a:lnTo>
                    <a:pt x="487679" y="308483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45459" y="2762377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809" y="104012"/>
                  </a:moveTo>
                  <a:lnTo>
                    <a:pt x="0" y="104012"/>
                  </a:lnTo>
                  <a:lnTo>
                    <a:pt x="0" y="106552"/>
                  </a:lnTo>
                  <a:lnTo>
                    <a:pt x="3809" y="106552"/>
                  </a:lnTo>
                  <a:lnTo>
                    <a:pt x="3809" y="104012"/>
                  </a:lnTo>
                  <a:close/>
                </a:path>
                <a:path w="480060" h="406400">
                  <a:moveTo>
                    <a:pt x="480060" y="104012"/>
                  </a:moveTo>
                  <a:lnTo>
                    <a:pt x="476250" y="104012"/>
                  </a:lnTo>
                  <a:lnTo>
                    <a:pt x="476250" y="106552"/>
                  </a:lnTo>
                  <a:lnTo>
                    <a:pt x="480060" y="106552"/>
                  </a:lnTo>
                  <a:lnTo>
                    <a:pt x="480060" y="104012"/>
                  </a:lnTo>
                  <a:close/>
                </a:path>
                <a:path w="480060" h="406400">
                  <a:moveTo>
                    <a:pt x="3809" y="87629"/>
                  </a:moveTo>
                  <a:lnTo>
                    <a:pt x="2539" y="87629"/>
                  </a:lnTo>
                  <a:lnTo>
                    <a:pt x="2539" y="90042"/>
                  </a:lnTo>
                  <a:lnTo>
                    <a:pt x="1269" y="90042"/>
                  </a:lnTo>
                  <a:lnTo>
                    <a:pt x="1269" y="92582"/>
                  </a:lnTo>
                  <a:lnTo>
                    <a:pt x="0" y="92582"/>
                  </a:lnTo>
                  <a:lnTo>
                    <a:pt x="0" y="102742"/>
                  </a:lnTo>
                  <a:lnTo>
                    <a:pt x="3809" y="102742"/>
                  </a:lnTo>
                  <a:lnTo>
                    <a:pt x="3809" y="87629"/>
                  </a:lnTo>
                  <a:close/>
                </a:path>
                <a:path w="480060" h="406400">
                  <a:moveTo>
                    <a:pt x="477519" y="86232"/>
                  </a:moveTo>
                  <a:lnTo>
                    <a:pt x="476250" y="86232"/>
                  </a:lnTo>
                  <a:lnTo>
                    <a:pt x="476250" y="102742"/>
                  </a:lnTo>
                  <a:lnTo>
                    <a:pt x="480060" y="102742"/>
                  </a:lnTo>
                  <a:lnTo>
                    <a:pt x="480060" y="92582"/>
                  </a:lnTo>
                  <a:lnTo>
                    <a:pt x="478789" y="92582"/>
                  </a:lnTo>
                  <a:lnTo>
                    <a:pt x="478789" y="90042"/>
                  </a:lnTo>
                  <a:lnTo>
                    <a:pt x="477519" y="90042"/>
                  </a:lnTo>
                  <a:lnTo>
                    <a:pt x="477519" y="86232"/>
                  </a:lnTo>
                  <a:close/>
                </a:path>
                <a:path w="480060" h="406400">
                  <a:moveTo>
                    <a:pt x="101600" y="1142"/>
                  </a:moveTo>
                  <a:lnTo>
                    <a:pt x="99059" y="1142"/>
                  </a:lnTo>
                  <a:lnTo>
                    <a:pt x="99059" y="3682"/>
                  </a:lnTo>
                  <a:lnTo>
                    <a:pt x="379729" y="3682"/>
                  </a:lnTo>
                  <a:lnTo>
                    <a:pt x="379729" y="2539"/>
                  </a:lnTo>
                  <a:lnTo>
                    <a:pt x="101600" y="2539"/>
                  </a:lnTo>
                  <a:lnTo>
                    <a:pt x="101600" y="1142"/>
                  </a:lnTo>
                  <a:close/>
                </a:path>
                <a:path w="480060" h="406400">
                  <a:moveTo>
                    <a:pt x="379729" y="1142"/>
                  </a:moveTo>
                  <a:lnTo>
                    <a:pt x="377189" y="1142"/>
                  </a:lnTo>
                  <a:lnTo>
                    <a:pt x="377189" y="2539"/>
                  </a:lnTo>
                  <a:lnTo>
                    <a:pt x="379729" y="2539"/>
                  </a:lnTo>
                  <a:lnTo>
                    <a:pt x="379729" y="1142"/>
                  </a:lnTo>
                  <a:close/>
                </a:path>
                <a:path w="480060" h="406400">
                  <a:moveTo>
                    <a:pt x="374650" y="0"/>
                  </a:moveTo>
                  <a:lnTo>
                    <a:pt x="104139" y="0"/>
                  </a:lnTo>
                  <a:lnTo>
                    <a:pt x="104139" y="1142"/>
                  </a:lnTo>
                  <a:lnTo>
                    <a:pt x="374650" y="1142"/>
                  </a:lnTo>
                  <a:lnTo>
                    <a:pt x="374650" y="0"/>
                  </a:lnTo>
                  <a:close/>
                </a:path>
                <a:path w="480060" h="406400">
                  <a:moveTo>
                    <a:pt x="3809" y="106553"/>
                  </a:moveTo>
                  <a:lnTo>
                    <a:pt x="0" y="106553"/>
                  </a:lnTo>
                  <a:lnTo>
                    <a:pt x="0" y="135762"/>
                  </a:lnTo>
                  <a:lnTo>
                    <a:pt x="3809" y="135762"/>
                  </a:lnTo>
                  <a:lnTo>
                    <a:pt x="3809" y="106553"/>
                  </a:lnTo>
                  <a:close/>
                </a:path>
                <a:path w="480060" h="406400">
                  <a:moveTo>
                    <a:pt x="480060" y="106553"/>
                  </a:moveTo>
                  <a:lnTo>
                    <a:pt x="476250" y="106553"/>
                  </a:lnTo>
                  <a:lnTo>
                    <a:pt x="476250" y="135762"/>
                  </a:lnTo>
                  <a:lnTo>
                    <a:pt x="480060" y="135762"/>
                  </a:lnTo>
                  <a:lnTo>
                    <a:pt x="480060" y="106553"/>
                  </a:lnTo>
                  <a:close/>
                </a:path>
                <a:path w="480060" h="406400">
                  <a:moveTo>
                    <a:pt x="3809" y="135763"/>
                  </a:moveTo>
                  <a:lnTo>
                    <a:pt x="0" y="135763"/>
                  </a:lnTo>
                  <a:lnTo>
                    <a:pt x="0" y="154812"/>
                  </a:lnTo>
                  <a:lnTo>
                    <a:pt x="3809" y="154812"/>
                  </a:lnTo>
                  <a:lnTo>
                    <a:pt x="3809" y="135763"/>
                  </a:lnTo>
                  <a:close/>
                </a:path>
                <a:path w="480060" h="406400">
                  <a:moveTo>
                    <a:pt x="480060" y="135763"/>
                  </a:moveTo>
                  <a:lnTo>
                    <a:pt x="476250" y="135763"/>
                  </a:lnTo>
                  <a:lnTo>
                    <a:pt x="476250" y="154812"/>
                  </a:lnTo>
                  <a:lnTo>
                    <a:pt x="480060" y="154812"/>
                  </a:lnTo>
                  <a:lnTo>
                    <a:pt x="480060" y="135763"/>
                  </a:lnTo>
                  <a:close/>
                </a:path>
                <a:path w="480060" h="406400">
                  <a:moveTo>
                    <a:pt x="3809" y="154813"/>
                  </a:moveTo>
                  <a:lnTo>
                    <a:pt x="0" y="154813"/>
                  </a:lnTo>
                  <a:lnTo>
                    <a:pt x="0" y="176402"/>
                  </a:lnTo>
                  <a:lnTo>
                    <a:pt x="3809" y="176402"/>
                  </a:lnTo>
                  <a:lnTo>
                    <a:pt x="3809" y="154813"/>
                  </a:lnTo>
                  <a:close/>
                </a:path>
                <a:path w="480060" h="406400">
                  <a:moveTo>
                    <a:pt x="480060" y="154813"/>
                  </a:moveTo>
                  <a:lnTo>
                    <a:pt x="476250" y="154813"/>
                  </a:lnTo>
                  <a:lnTo>
                    <a:pt x="476250" y="176402"/>
                  </a:lnTo>
                  <a:lnTo>
                    <a:pt x="480060" y="176402"/>
                  </a:lnTo>
                  <a:lnTo>
                    <a:pt x="480060" y="154813"/>
                  </a:lnTo>
                  <a:close/>
                </a:path>
                <a:path w="480060" h="406400">
                  <a:moveTo>
                    <a:pt x="3809" y="176403"/>
                  </a:moveTo>
                  <a:lnTo>
                    <a:pt x="0" y="176403"/>
                  </a:lnTo>
                  <a:lnTo>
                    <a:pt x="0" y="278002"/>
                  </a:lnTo>
                  <a:lnTo>
                    <a:pt x="3809" y="278002"/>
                  </a:lnTo>
                  <a:lnTo>
                    <a:pt x="3809" y="176403"/>
                  </a:lnTo>
                  <a:close/>
                </a:path>
                <a:path w="480060" h="406400">
                  <a:moveTo>
                    <a:pt x="480060" y="176403"/>
                  </a:moveTo>
                  <a:lnTo>
                    <a:pt x="476250" y="176403"/>
                  </a:lnTo>
                  <a:lnTo>
                    <a:pt x="476250" y="278002"/>
                  </a:lnTo>
                  <a:lnTo>
                    <a:pt x="480060" y="278002"/>
                  </a:lnTo>
                  <a:lnTo>
                    <a:pt x="480060" y="176403"/>
                  </a:lnTo>
                  <a:close/>
                </a:path>
                <a:path w="480060" h="406400">
                  <a:moveTo>
                    <a:pt x="3809" y="278003"/>
                  </a:moveTo>
                  <a:lnTo>
                    <a:pt x="0" y="278003"/>
                  </a:lnTo>
                  <a:lnTo>
                    <a:pt x="0" y="290702"/>
                  </a:lnTo>
                  <a:lnTo>
                    <a:pt x="3809" y="290702"/>
                  </a:lnTo>
                  <a:lnTo>
                    <a:pt x="3809" y="278003"/>
                  </a:lnTo>
                  <a:close/>
                </a:path>
                <a:path w="480060" h="406400">
                  <a:moveTo>
                    <a:pt x="480060" y="278003"/>
                  </a:moveTo>
                  <a:lnTo>
                    <a:pt x="476250" y="278003"/>
                  </a:lnTo>
                  <a:lnTo>
                    <a:pt x="476250" y="290702"/>
                  </a:lnTo>
                  <a:lnTo>
                    <a:pt x="480060" y="290702"/>
                  </a:lnTo>
                  <a:lnTo>
                    <a:pt x="480060" y="278003"/>
                  </a:lnTo>
                  <a:close/>
                </a:path>
                <a:path w="480060" h="406400">
                  <a:moveTo>
                    <a:pt x="3809" y="290703"/>
                  </a:moveTo>
                  <a:lnTo>
                    <a:pt x="0" y="290703"/>
                  </a:lnTo>
                  <a:lnTo>
                    <a:pt x="0" y="303402"/>
                  </a:lnTo>
                  <a:lnTo>
                    <a:pt x="3809" y="303402"/>
                  </a:lnTo>
                  <a:lnTo>
                    <a:pt x="3809" y="290703"/>
                  </a:lnTo>
                  <a:close/>
                </a:path>
                <a:path w="480060" h="406400">
                  <a:moveTo>
                    <a:pt x="480060" y="290703"/>
                  </a:moveTo>
                  <a:lnTo>
                    <a:pt x="476250" y="290703"/>
                  </a:lnTo>
                  <a:lnTo>
                    <a:pt x="476250" y="303402"/>
                  </a:lnTo>
                  <a:lnTo>
                    <a:pt x="480060" y="303402"/>
                  </a:lnTo>
                  <a:lnTo>
                    <a:pt x="480060" y="290703"/>
                  </a:lnTo>
                  <a:close/>
                </a:path>
                <a:path w="480060" h="406400">
                  <a:moveTo>
                    <a:pt x="382270" y="405002"/>
                  </a:moveTo>
                  <a:lnTo>
                    <a:pt x="101600" y="405002"/>
                  </a:lnTo>
                  <a:lnTo>
                    <a:pt x="101600" y="406273"/>
                  </a:lnTo>
                  <a:lnTo>
                    <a:pt x="382270" y="406273"/>
                  </a:lnTo>
                  <a:lnTo>
                    <a:pt x="382270" y="405002"/>
                  </a:lnTo>
                  <a:close/>
                </a:path>
                <a:path w="480060" h="406400">
                  <a:moveTo>
                    <a:pt x="387350" y="402463"/>
                  </a:moveTo>
                  <a:lnTo>
                    <a:pt x="96519" y="402463"/>
                  </a:lnTo>
                  <a:lnTo>
                    <a:pt x="96519" y="405002"/>
                  </a:lnTo>
                  <a:lnTo>
                    <a:pt x="99059" y="405002"/>
                  </a:lnTo>
                  <a:lnTo>
                    <a:pt x="99059" y="403733"/>
                  </a:lnTo>
                  <a:lnTo>
                    <a:pt x="387350" y="403733"/>
                  </a:lnTo>
                  <a:lnTo>
                    <a:pt x="387350" y="402463"/>
                  </a:lnTo>
                  <a:close/>
                </a:path>
                <a:path w="480060" h="406400">
                  <a:moveTo>
                    <a:pt x="387350" y="403733"/>
                  </a:moveTo>
                  <a:lnTo>
                    <a:pt x="384810" y="403733"/>
                  </a:lnTo>
                  <a:lnTo>
                    <a:pt x="384810" y="405002"/>
                  </a:lnTo>
                  <a:lnTo>
                    <a:pt x="387350" y="405002"/>
                  </a:lnTo>
                  <a:lnTo>
                    <a:pt x="387350" y="403733"/>
                  </a:lnTo>
                  <a:close/>
                </a:path>
                <a:path w="480060" h="406400">
                  <a:moveTo>
                    <a:pt x="3809" y="304673"/>
                  </a:moveTo>
                  <a:lnTo>
                    <a:pt x="0" y="304673"/>
                  </a:lnTo>
                  <a:lnTo>
                    <a:pt x="0" y="318642"/>
                  </a:lnTo>
                  <a:lnTo>
                    <a:pt x="1269" y="318642"/>
                  </a:lnTo>
                  <a:lnTo>
                    <a:pt x="1269" y="319913"/>
                  </a:lnTo>
                  <a:lnTo>
                    <a:pt x="2539" y="319913"/>
                  </a:lnTo>
                  <a:lnTo>
                    <a:pt x="2539" y="322452"/>
                  </a:lnTo>
                  <a:lnTo>
                    <a:pt x="3809" y="322452"/>
                  </a:lnTo>
                  <a:lnTo>
                    <a:pt x="3809" y="304673"/>
                  </a:lnTo>
                  <a:close/>
                </a:path>
                <a:path w="480060" h="406400">
                  <a:moveTo>
                    <a:pt x="480060" y="304673"/>
                  </a:moveTo>
                  <a:lnTo>
                    <a:pt x="476250" y="304673"/>
                  </a:lnTo>
                  <a:lnTo>
                    <a:pt x="476250" y="322452"/>
                  </a:lnTo>
                  <a:lnTo>
                    <a:pt x="477519" y="322452"/>
                  </a:lnTo>
                  <a:lnTo>
                    <a:pt x="477519" y="319913"/>
                  </a:lnTo>
                  <a:lnTo>
                    <a:pt x="478789" y="319913"/>
                  </a:lnTo>
                  <a:lnTo>
                    <a:pt x="478789" y="318642"/>
                  </a:lnTo>
                  <a:lnTo>
                    <a:pt x="480060" y="318642"/>
                  </a:lnTo>
                  <a:lnTo>
                    <a:pt x="480060" y="304673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49269" y="2766060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80">
                  <a:moveTo>
                    <a:pt x="381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100330"/>
                  </a:lnTo>
                  <a:close/>
                </a:path>
                <a:path w="472439" h="398780">
                  <a:moveTo>
                    <a:pt x="472440" y="100330"/>
                  </a:moveTo>
                  <a:lnTo>
                    <a:pt x="468630" y="100330"/>
                  </a:lnTo>
                  <a:lnTo>
                    <a:pt x="468630" y="102870"/>
                  </a:lnTo>
                  <a:lnTo>
                    <a:pt x="472440" y="102870"/>
                  </a:lnTo>
                  <a:lnTo>
                    <a:pt x="472440" y="100330"/>
                  </a:lnTo>
                  <a:close/>
                </a:path>
                <a:path w="472439" h="398780">
                  <a:moveTo>
                    <a:pt x="3810" y="83947"/>
                  </a:moveTo>
                  <a:lnTo>
                    <a:pt x="0" y="83947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83947"/>
                  </a:lnTo>
                  <a:close/>
                </a:path>
                <a:path w="472439" h="398780">
                  <a:moveTo>
                    <a:pt x="472440" y="83947"/>
                  </a:moveTo>
                  <a:lnTo>
                    <a:pt x="468630" y="83947"/>
                  </a:lnTo>
                  <a:lnTo>
                    <a:pt x="468630" y="99060"/>
                  </a:lnTo>
                  <a:lnTo>
                    <a:pt x="472440" y="99060"/>
                  </a:lnTo>
                  <a:lnTo>
                    <a:pt x="472440" y="83947"/>
                  </a:lnTo>
                  <a:close/>
                </a:path>
                <a:path w="472439" h="398780">
                  <a:moveTo>
                    <a:pt x="2540" y="80010"/>
                  </a:moveTo>
                  <a:lnTo>
                    <a:pt x="1269" y="80010"/>
                  </a:lnTo>
                  <a:lnTo>
                    <a:pt x="1269" y="82550"/>
                  </a:lnTo>
                  <a:lnTo>
                    <a:pt x="3810" y="82550"/>
                  </a:lnTo>
                  <a:lnTo>
                    <a:pt x="3810" y="81407"/>
                  </a:lnTo>
                  <a:lnTo>
                    <a:pt x="2540" y="81407"/>
                  </a:lnTo>
                  <a:lnTo>
                    <a:pt x="2540" y="80010"/>
                  </a:lnTo>
                  <a:close/>
                </a:path>
                <a:path w="472439" h="398780">
                  <a:moveTo>
                    <a:pt x="471169" y="81407"/>
                  </a:moveTo>
                  <a:lnTo>
                    <a:pt x="468630" y="81407"/>
                  </a:lnTo>
                  <a:lnTo>
                    <a:pt x="468630" y="82550"/>
                  </a:lnTo>
                  <a:lnTo>
                    <a:pt x="471169" y="82550"/>
                  </a:lnTo>
                  <a:lnTo>
                    <a:pt x="471169" y="81407"/>
                  </a:lnTo>
                  <a:close/>
                </a:path>
                <a:path w="472439" h="398780">
                  <a:moveTo>
                    <a:pt x="469900" y="77597"/>
                  </a:moveTo>
                  <a:lnTo>
                    <a:pt x="468630" y="77597"/>
                  </a:lnTo>
                  <a:lnTo>
                    <a:pt x="468630" y="80010"/>
                  </a:lnTo>
                  <a:lnTo>
                    <a:pt x="469900" y="80010"/>
                  </a:lnTo>
                  <a:lnTo>
                    <a:pt x="469900" y="77597"/>
                  </a:lnTo>
                  <a:close/>
                </a:path>
                <a:path w="472439" h="398780">
                  <a:moveTo>
                    <a:pt x="85090" y="3810"/>
                  </a:moveTo>
                  <a:lnTo>
                    <a:pt x="83819" y="3810"/>
                  </a:lnTo>
                  <a:lnTo>
                    <a:pt x="85090" y="3937"/>
                  </a:lnTo>
                  <a:close/>
                </a:path>
                <a:path w="472439" h="398780">
                  <a:moveTo>
                    <a:pt x="383540" y="1397"/>
                  </a:moveTo>
                  <a:lnTo>
                    <a:pt x="87630" y="1397"/>
                  </a:lnTo>
                  <a:lnTo>
                    <a:pt x="87630" y="3810"/>
                  </a:lnTo>
                  <a:lnTo>
                    <a:pt x="383540" y="3810"/>
                  </a:lnTo>
                  <a:lnTo>
                    <a:pt x="383540" y="1397"/>
                  </a:lnTo>
                  <a:close/>
                </a:path>
                <a:path w="472439" h="398780">
                  <a:moveTo>
                    <a:pt x="92710" y="0"/>
                  </a:moveTo>
                  <a:lnTo>
                    <a:pt x="90169" y="0"/>
                  </a:lnTo>
                  <a:lnTo>
                    <a:pt x="90169" y="1397"/>
                  </a:lnTo>
                  <a:lnTo>
                    <a:pt x="92710" y="1397"/>
                  </a:lnTo>
                  <a:lnTo>
                    <a:pt x="92710" y="0"/>
                  </a:lnTo>
                  <a:close/>
                </a:path>
                <a:path w="472439" h="398780">
                  <a:moveTo>
                    <a:pt x="380999" y="0"/>
                  </a:moveTo>
                  <a:lnTo>
                    <a:pt x="378459" y="0"/>
                  </a:lnTo>
                  <a:lnTo>
                    <a:pt x="378459" y="1397"/>
                  </a:lnTo>
                  <a:lnTo>
                    <a:pt x="380999" y="1397"/>
                  </a:lnTo>
                  <a:lnTo>
                    <a:pt x="380999" y="0"/>
                  </a:lnTo>
                  <a:close/>
                </a:path>
                <a:path w="472439" h="398780">
                  <a:moveTo>
                    <a:pt x="3810" y="102870"/>
                  </a:moveTo>
                  <a:lnTo>
                    <a:pt x="0" y="102870"/>
                  </a:lnTo>
                  <a:lnTo>
                    <a:pt x="0" y="132080"/>
                  </a:lnTo>
                  <a:lnTo>
                    <a:pt x="3810" y="132080"/>
                  </a:lnTo>
                  <a:lnTo>
                    <a:pt x="3810" y="102870"/>
                  </a:lnTo>
                  <a:close/>
                </a:path>
                <a:path w="472439" h="398780">
                  <a:moveTo>
                    <a:pt x="472440" y="102870"/>
                  </a:moveTo>
                  <a:lnTo>
                    <a:pt x="468630" y="102870"/>
                  </a:lnTo>
                  <a:lnTo>
                    <a:pt x="468630" y="132080"/>
                  </a:lnTo>
                  <a:lnTo>
                    <a:pt x="472440" y="132080"/>
                  </a:lnTo>
                  <a:lnTo>
                    <a:pt x="472440" y="102870"/>
                  </a:lnTo>
                  <a:close/>
                </a:path>
                <a:path w="472439" h="398780">
                  <a:moveTo>
                    <a:pt x="3810" y="132080"/>
                  </a:moveTo>
                  <a:lnTo>
                    <a:pt x="0" y="132080"/>
                  </a:lnTo>
                  <a:lnTo>
                    <a:pt x="0" y="151130"/>
                  </a:lnTo>
                  <a:lnTo>
                    <a:pt x="3810" y="151130"/>
                  </a:lnTo>
                  <a:lnTo>
                    <a:pt x="3810" y="132080"/>
                  </a:lnTo>
                  <a:close/>
                </a:path>
                <a:path w="472439" h="398780">
                  <a:moveTo>
                    <a:pt x="472440" y="132080"/>
                  </a:moveTo>
                  <a:lnTo>
                    <a:pt x="468630" y="132080"/>
                  </a:lnTo>
                  <a:lnTo>
                    <a:pt x="468630" y="151130"/>
                  </a:lnTo>
                  <a:lnTo>
                    <a:pt x="472440" y="151130"/>
                  </a:lnTo>
                  <a:lnTo>
                    <a:pt x="472440" y="132080"/>
                  </a:lnTo>
                  <a:close/>
                </a:path>
                <a:path w="472439" h="398780">
                  <a:moveTo>
                    <a:pt x="3810" y="151130"/>
                  </a:moveTo>
                  <a:lnTo>
                    <a:pt x="0" y="151130"/>
                  </a:lnTo>
                  <a:lnTo>
                    <a:pt x="0" y="172720"/>
                  </a:lnTo>
                  <a:lnTo>
                    <a:pt x="3810" y="172720"/>
                  </a:lnTo>
                  <a:lnTo>
                    <a:pt x="3810" y="151130"/>
                  </a:lnTo>
                  <a:close/>
                </a:path>
                <a:path w="472439" h="398780">
                  <a:moveTo>
                    <a:pt x="472440" y="151130"/>
                  </a:moveTo>
                  <a:lnTo>
                    <a:pt x="468630" y="151130"/>
                  </a:lnTo>
                  <a:lnTo>
                    <a:pt x="468630" y="172720"/>
                  </a:lnTo>
                  <a:lnTo>
                    <a:pt x="472440" y="172720"/>
                  </a:lnTo>
                  <a:lnTo>
                    <a:pt x="472440" y="151130"/>
                  </a:lnTo>
                  <a:close/>
                </a:path>
                <a:path w="472439" h="398780">
                  <a:moveTo>
                    <a:pt x="3810" y="172720"/>
                  </a:moveTo>
                  <a:lnTo>
                    <a:pt x="0" y="17272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172720"/>
                  </a:lnTo>
                  <a:close/>
                </a:path>
                <a:path w="472439" h="398780">
                  <a:moveTo>
                    <a:pt x="472440" y="172720"/>
                  </a:moveTo>
                  <a:lnTo>
                    <a:pt x="468630" y="172720"/>
                  </a:lnTo>
                  <a:lnTo>
                    <a:pt x="468630" y="274320"/>
                  </a:lnTo>
                  <a:lnTo>
                    <a:pt x="472440" y="274320"/>
                  </a:lnTo>
                  <a:lnTo>
                    <a:pt x="472440" y="172720"/>
                  </a:lnTo>
                  <a:close/>
                </a:path>
                <a:path w="472439" h="398780">
                  <a:moveTo>
                    <a:pt x="3810" y="274320"/>
                  </a:moveTo>
                  <a:lnTo>
                    <a:pt x="0" y="27432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74320"/>
                  </a:lnTo>
                  <a:close/>
                </a:path>
                <a:path w="472439" h="398780">
                  <a:moveTo>
                    <a:pt x="472440" y="274320"/>
                  </a:moveTo>
                  <a:lnTo>
                    <a:pt x="468630" y="274320"/>
                  </a:lnTo>
                  <a:lnTo>
                    <a:pt x="468630" y="287020"/>
                  </a:lnTo>
                  <a:lnTo>
                    <a:pt x="472440" y="287020"/>
                  </a:lnTo>
                  <a:lnTo>
                    <a:pt x="472440" y="274320"/>
                  </a:lnTo>
                  <a:close/>
                </a:path>
                <a:path w="472439" h="398780">
                  <a:moveTo>
                    <a:pt x="3810" y="287020"/>
                  </a:moveTo>
                  <a:lnTo>
                    <a:pt x="0" y="28702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87020"/>
                  </a:lnTo>
                  <a:close/>
                </a:path>
                <a:path w="472439" h="398780">
                  <a:moveTo>
                    <a:pt x="472440" y="287020"/>
                  </a:moveTo>
                  <a:lnTo>
                    <a:pt x="468630" y="287020"/>
                  </a:lnTo>
                  <a:lnTo>
                    <a:pt x="468630" y="299720"/>
                  </a:lnTo>
                  <a:lnTo>
                    <a:pt x="472440" y="299720"/>
                  </a:lnTo>
                  <a:lnTo>
                    <a:pt x="472440" y="287020"/>
                  </a:lnTo>
                  <a:close/>
                </a:path>
                <a:path w="472439" h="398780">
                  <a:moveTo>
                    <a:pt x="90169" y="397510"/>
                  </a:moveTo>
                  <a:lnTo>
                    <a:pt x="87630" y="397510"/>
                  </a:lnTo>
                  <a:lnTo>
                    <a:pt x="87630" y="398780"/>
                  </a:lnTo>
                  <a:lnTo>
                    <a:pt x="90169" y="398780"/>
                  </a:lnTo>
                  <a:lnTo>
                    <a:pt x="90169" y="397510"/>
                  </a:lnTo>
                  <a:close/>
                </a:path>
                <a:path w="472439" h="398780">
                  <a:moveTo>
                    <a:pt x="388619" y="397510"/>
                  </a:moveTo>
                  <a:lnTo>
                    <a:pt x="386080" y="397510"/>
                  </a:lnTo>
                  <a:lnTo>
                    <a:pt x="386080" y="398780"/>
                  </a:lnTo>
                  <a:lnTo>
                    <a:pt x="388619" y="398780"/>
                  </a:lnTo>
                  <a:lnTo>
                    <a:pt x="388619" y="397510"/>
                  </a:lnTo>
                  <a:close/>
                </a:path>
                <a:path w="472439" h="398780">
                  <a:moveTo>
                    <a:pt x="389890" y="394970"/>
                  </a:moveTo>
                  <a:lnTo>
                    <a:pt x="83819" y="394970"/>
                  </a:lnTo>
                  <a:lnTo>
                    <a:pt x="83819" y="397510"/>
                  </a:lnTo>
                  <a:lnTo>
                    <a:pt x="389890" y="397510"/>
                  </a:lnTo>
                  <a:lnTo>
                    <a:pt x="389890" y="394970"/>
                  </a:lnTo>
                  <a:close/>
                </a:path>
                <a:path w="472439" h="398780">
                  <a:moveTo>
                    <a:pt x="469900" y="322580"/>
                  </a:moveTo>
                  <a:lnTo>
                    <a:pt x="468630" y="322580"/>
                  </a:lnTo>
                  <a:lnTo>
                    <a:pt x="468630" y="325120"/>
                  </a:lnTo>
                  <a:lnTo>
                    <a:pt x="469900" y="325120"/>
                  </a:lnTo>
                  <a:lnTo>
                    <a:pt x="469900" y="322580"/>
                  </a:lnTo>
                  <a:close/>
                </a:path>
                <a:path w="472439" h="398780">
                  <a:moveTo>
                    <a:pt x="3810" y="318770"/>
                  </a:moveTo>
                  <a:lnTo>
                    <a:pt x="1269" y="318770"/>
                  </a:lnTo>
                  <a:lnTo>
                    <a:pt x="1269" y="322580"/>
                  </a:lnTo>
                  <a:lnTo>
                    <a:pt x="2540" y="322580"/>
                  </a:lnTo>
                  <a:lnTo>
                    <a:pt x="2540" y="321310"/>
                  </a:lnTo>
                  <a:lnTo>
                    <a:pt x="3810" y="321310"/>
                  </a:lnTo>
                  <a:lnTo>
                    <a:pt x="3810" y="318770"/>
                  </a:lnTo>
                  <a:close/>
                </a:path>
                <a:path w="472439" h="398780">
                  <a:moveTo>
                    <a:pt x="471169" y="321310"/>
                  </a:moveTo>
                  <a:lnTo>
                    <a:pt x="469900" y="321310"/>
                  </a:lnTo>
                  <a:lnTo>
                    <a:pt x="469900" y="322580"/>
                  </a:lnTo>
                  <a:lnTo>
                    <a:pt x="471169" y="322580"/>
                  </a:lnTo>
                  <a:lnTo>
                    <a:pt x="471169" y="321310"/>
                  </a:lnTo>
                  <a:close/>
                </a:path>
                <a:path w="472439" h="398780">
                  <a:moveTo>
                    <a:pt x="472440" y="318770"/>
                  </a:moveTo>
                  <a:lnTo>
                    <a:pt x="468630" y="318770"/>
                  </a:lnTo>
                  <a:lnTo>
                    <a:pt x="468630" y="321310"/>
                  </a:lnTo>
                  <a:lnTo>
                    <a:pt x="472440" y="321310"/>
                  </a:lnTo>
                  <a:lnTo>
                    <a:pt x="472440" y="318770"/>
                  </a:lnTo>
                  <a:close/>
                </a:path>
                <a:path w="472439" h="398780">
                  <a:moveTo>
                    <a:pt x="3810" y="300990"/>
                  </a:moveTo>
                  <a:lnTo>
                    <a:pt x="0" y="300990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00990"/>
                  </a:lnTo>
                  <a:close/>
                </a:path>
                <a:path w="472439" h="398780">
                  <a:moveTo>
                    <a:pt x="472440" y="300990"/>
                  </a:moveTo>
                  <a:lnTo>
                    <a:pt x="468630" y="300990"/>
                  </a:lnTo>
                  <a:lnTo>
                    <a:pt x="468630" y="317500"/>
                  </a:lnTo>
                  <a:lnTo>
                    <a:pt x="472440" y="317500"/>
                  </a:lnTo>
                  <a:lnTo>
                    <a:pt x="472440" y="30099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53079" y="2769870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20" h="391160">
                  <a:moveTo>
                    <a:pt x="3809" y="96520"/>
                  </a:moveTo>
                  <a:lnTo>
                    <a:pt x="0" y="9652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6520"/>
                  </a:lnTo>
                  <a:close/>
                </a:path>
                <a:path w="464820" h="391160">
                  <a:moveTo>
                    <a:pt x="464819" y="96520"/>
                  </a:moveTo>
                  <a:lnTo>
                    <a:pt x="461009" y="96520"/>
                  </a:lnTo>
                  <a:lnTo>
                    <a:pt x="461009" y="99060"/>
                  </a:lnTo>
                  <a:lnTo>
                    <a:pt x="464819" y="99060"/>
                  </a:lnTo>
                  <a:lnTo>
                    <a:pt x="464819" y="96520"/>
                  </a:lnTo>
                  <a:close/>
                </a:path>
                <a:path w="464820" h="391160">
                  <a:moveTo>
                    <a:pt x="3809" y="80010"/>
                  </a:moveTo>
                  <a:lnTo>
                    <a:pt x="0" y="8001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80010"/>
                  </a:lnTo>
                  <a:close/>
                </a:path>
                <a:path w="464820" h="391160">
                  <a:moveTo>
                    <a:pt x="464819" y="80010"/>
                  </a:moveTo>
                  <a:lnTo>
                    <a:pt x="461009" y="80010"/>
                  </a:lnTo>
                  <a:lnTo>
                    <a:pt x="461009" y="95250"/>
                  </a:lnTo>
                  <a:lnTo>
                    <a:pt x="464819" y="95250"/>
                  </a:lnTo>
                  <a:lnTo>
                    <a:pt x="464819" y="80010"/>
                  </a:lnTo>
                  <a:close/>
                </a:path>
                <a:path w="464820" h="391160">
                  <a:moveTo>
                    <a:pt x="3809" y="77470"/>
                  </a:moveTo>
                  <a:lnTo>
                    <a:pt x="0" y="7747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7470"/>
                  </a:lnTo>
                  <a:close/>
                </a:path>
                <a:path w="464820" h="391160">
                  <a:moveTo>
                    <a:pt x="464819" y="77470"/>
                  </a:moveTo>
                  <a:lnTo>
                    <a:pt x="461009" y="77470"/>
                  </a:lnTo>
                  <a:lnTo>
                    <a:pt x="461009" y="78739"/>
                  </a:lnTo>
                  <a:lnTo>
                    <a:pt x="464819" y="78739"/>
                  </a:lnTo>
                  <a:lnTo>
                    <a:pt x="464819" y="77470"/>
                  </a:lnTo>
                  <a:close/>
                </a:path>
                <a:path w="464820" h="391160">
                  <a:moveTo>
                    <a:pt x="1269" y="72389"/>
                  </a:moveTo>
                  <a:lnTo>
                    <a:pt x="0" y="72389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73787"/>
                  </a:lnTo>
                  <a:lnTo>
                    <a:pt x="1269" y="73787"/>
                  </a:lnTo>
                  <a:lnTo>
                    <a:pt x="1269" y="72389"/>
                  </a:lnTo>
                  <a:close/>
                </a:path>
                <a:path w="464820" h="391160">
                  <a:moveTo>
                    <a:pt x="464819" y="73787"/>
                  </a:moveTo>
                  <a:lnTo>
                    <a:pt x="461009" y="73787"/>
                  </a:lnTo>
                  <a:lnTo>
                    <a:pt x="461009" y="76200"/>
                  </a:lnTo>
                  <a:lnTo>
                    <a:pt x="464819" y="76200"/>
                  </a:lnTo>
                  <a:lnTo>
                    <a:pt x="464819" y="73787"/>
                  </a:lnTo>
                  <a:close/>
                </a:path>
                <a:path w="464820" h="391160">
                  <a:moveTo>
                    <a:pt x="3809" y="69850"/>
                  </a:moveTo>
                  <a:lnTo>
                    <a:pt x="2539" y="69850"/>
                  </a:lnTo>
                  <a:lnTo>
                    <a:pt x="2539" y="72389"/>
                  </a:lnTo>
                  <a:lnTo>
                    <a:pt x="3809" y="72389"/>
                  </a:lnTo>
                  <a:lnTo>
                    <a:pt x="3809" y="69850"/>
                  </a:lnTo>
                  <a:close/>
                </a:path>
                <a:path w="464820" h="391160">
                  <a:moveTo>
                    <a:pt x="462280" y="67437"/>
                  </a:moveTo>
                  <a:lnTo>
                    <a:pt x="461009" y="67437"/>
                  </a:lnTo>
                  <a:lnTo>
                    <a:pt x="461009" y="72389"/>
                  </a:lnTo>
                  <a:lnTo>
                    <a:pt x="463549" y="72389"/>
                  </a:lnTo>
                  <a:lnTo>
                    <a:pt x="463549" y="69850"/>
                  </a:lnTo>
                  <a:lnTo>
                    <a:pt x="462280" y="69850"/>
                  </a:lnTo>
                  <a:lnTo>
                    <a:pt x="462280" y="67437"/>
                  </a:lnTo>
                  <a:close/>
                </a:path>
                <a:path w="464820" h="391160">
                  <a:moveTo>
                    <a:pt x="77469" y="2539"/>
                  </a:moveTo>
                  <a:lnTo>
                    <a:pt x="76200" y="2539"/>
                  </a:lnTo>
                  <a:lnTo>
                    <a:pt x="76200" y="3937"/>
                  </a:lnTo>
                  <a:lnTo>
                    <a:pt x="77469" y="3937"/>
                  </a:lnTo>
                  <a:lnTo>
                    <a:pt x="77469" y="2539"/>
                  </a:lnTo>
                  <a:close/>
                </a:path>
                <a:path w="464820" h="391160">
                  <a:moveTo>
                    <a:pt x="389890" y="2539"/>
                  </a:moveTo>
                  <a:lnTo>
                    <a:pt x="387349" y="2539"/>
                  </a:lnTo>
                  <a:lnTo>
                    <a:pt x="387349" y="3937"/>
                  </a:lnTo>
                  <a:lnTo>
                    <a:pt x="389890" y="3937"/>
                  </a:lnTo>
                  <a:lnTo>
                    <a:pt x="389890" y="2539"/>
                  </a:lnTo>
                  <a:close/>
                </a:path>
                <a:path w="464820" h="391160">
                  <a:moveTo>
                    <a:pt x="81280" y="126"/>
                  </a:moveTo>
                  <a:lnTo>
                    <a:pt x="80009" y="126"/>
                  </a:lnTo>
                  <a:lnTo>
                    <a:pt x="80009" y="2539"/>
                  </a:lnTo>
                  <a:lnTo>
                    <a:pt x="386080" y="2539"/>
                  </a:lnTo>
                  <a:lnTo>
                    <a:pt x="386080" y="1397"/>
                  </a:lnTo>
                  <a:lnTo>
                    <a:pt x="81280" y="1397"/>
                  </a:lnTo>
                  <a:lnTo>
                    <a:pt x="81280" y="126"/>
                  </a:lnTo>
                  <a:close/>
                </a:path>
                <a:path w="464820" h="391160">
                  <a:moveTo>
                    <a:pt x="386080" y="0"/>
                  </a:moveTo>
                  <a:lnTo>
                    <a:pt x="382269" y="0"/>
                  </a:lnTo>
                  <a:lnTo>
                    <a:pt x="382269" y="1397"/>
                  </a:lnTo>
                  <a:lnTo>
                    <a:pt x="386080" y="1397"/>
                  </a:lnTo>
                  <a:lnTo>
                    <a:pt x="386080" y="0"/>
                  </a:lnTo>
                  <a:close/>
                </a:path>
                <a:path w="464820" h="391160">
                  <a:moveTo>
                    <a:pt x="3809" y="99060"/>
                  </a:moveTo>
                  <a:lnTo>
                    <a:pt x="0" y="99060"/>
                  </a:lnTo>
                  <a:lnTo>
                    <a:pt x="0" y="128270"/>
                  </a:lnTo>
                  <a:lnTo>
                    <a:pt x="3809" y="128270"/>
                  </a:lnTo>
                  <a:lnTo>
                    <a:pt x="3809" y="99060"/>
                  </a:lnTo>
                  <a:close/>
                </a:path>
                <a:path w="464820" h="391160">
                  <a:moveTo>
                    <a:pt x="464819" y="99060"/>
                  </a:moveTo>
                  <a:lnTo>
                    <a:pt x="461009" y="99060"/>
                  </a:lnTo>
                  <a:lnTo>
                    <a:pt x="461009" y="128270"/>
                  </a:lnTo>
                  <a:lnTo>
                    <a:pt x="464819" y="128270"/>
                  </a:lnTo>
                  <a:lnTo>
                    <a:pt x="464819" y="99060"/>
                  </a:lnTo>
                  <a:close/>
                </a:path>
                <a:path w="464820" h="391160">
                  <a:moveTo>
                    <a:pt x="3809" y="128270"/>
                  </a:moveTo>
                  <a:lnTo>
                    <a:pt x="0" y="128270"/>
                  </a:lnTo>
                  <a:lnTo>
                    <a:pt x="0" y="147320"/>
                  </a:lnTo>
                  <a:lnTo>
                    <a:pt x="3809" y="147320"/>
                  </a:lnTo>
                  <a:lnTo>
                    <a:pt x="3809" y="128270"/>
                  </a:lnTo>
                  <a:close/>
                </a:path>
                <a:path w="464820" h="391160">
                  <a:moveTo>
                    <a:pt x="464819" y="128270"/>
                  </a:moveTo>
                  <a:lnTo>
                    <a:pt x="461009" y="128270"/>
                  </a:lnTo>
                  <a:lnTo>
                    <a:pt x="461009" y="147320"/>
                  </a:lnTo>
                  <a:lnTo>
                    <a:pt x="464819" y="147320"/>
                  </a:lnTo>
                  <a:lnTo>
                    <a:pt x="464819" y="128270"/>
                  </a:lnTo>
                  <a:close/>
                </a:path>
                <a:path w="464820" h="391160">
                  <a:moveTo>
                    <a:pt x="3809" y="147320"/>
                  </a:moveTo>
                  <a:lnTo>
                    <a:pt x="0" y="14732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47320"/>
                  </a:lnTo>
                  <a:close/>
                </a:path>
                <a:path w="464820" h="391160">
                  <a:moveTo>
                    <a:pt x="464819" y="147320"/>
                  </a:moveTo>
                  <a:lnTo>
                    <a:pt x="461009" y="147320"/>
                  </a:lnTo>
                  <a:lnTo>
                    <a:pt x="461009" y="168910"/>
                  </a:lnTo>
                  <a:lnTo>
                    <a:pt x="464819" y="168910"/>
                  </a:lnTo>
                  <a:lnTo>
                    <a:pt x="464819" y="147320"/>
                  </a:lnTo>
                  <a:close/>
                </a:path>
                <a:path w="464820" h="391160">
                  <a:moveTo>
                    <a:pt x="3809" y="168910"/>
                  </a:moveTo>
                  <a:lnTo>
                    <a:pt x="0" y="16891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168910"/>
                  </a:lnTo>
                  <a:close/>
                </a:path>
                <a:path w="464820" h="391160">
                  <a:moveTo>
                    <a:pt x="464819" y="168910"/>
                  </a:moveTo>
                  <a:lnTo>
                    <a:pt x="461009" y="168910"/>
                  </a:lnTo>
                  <a:lnTo>
                    <a:pt x="461009" y="270510"/>
                  </a:lnTo>
                  <a:lnTo>
                    <a:pt x="464819" y="270510"/>
                  </a:lnTo>
                  <a:lnTo>
                    <a:pt x="464819" y="168910"/>
                  </a:lnTo>
                  <a:close/>
                </a:path>
                <a:path w="464820" h="391160">
                  <a:moveTo>
                    <a:pt x="3809" y="270510"/>
                  </a:moveTo>
                  <a:lnTo>
                    <a:pt x="0" y="27051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0510"/>
                  </a:lnTo>
                  <a:close/>
                </a:path>
                <a:path w="464820" h="391160">
                  <a:moveTo>
                    <a:pt x="464819" y="270510"/>
                  </a:moveTo>
                  <a:lnTo>
                    <a:pt x="461009" y="270510"/>
                  </a:lnTo>
                  <a:lnTo>
                    <a:pt x="461009" y="283210"/>
                  </a:lnTo>
                  <a:lnTo>
                    <a:pt x="464819" y="283210"/>
                  </a:lnTo>
                  <a:lnTo>
                    <a:pt x="464819" y="270510"/>
                  </a:lnTo>
                  <a:close/>
                </a:path>
                <a:path w="464820" h="391160">
                  <a:moveTo>
                    <a:pt x="3809" y="283210"/>
                  </a:moveTo>
                  <a:lnTo>
                    <a:pt x="0" y="28321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3210"/>
                  </a:lnTo>
                  <a:close/>
                </a:path>
                <a:path w="464820" h="391160">
                  <a:moveTo>
                    <a:pt x="464819" y="283210"/>
                  </a:moveTo>
                  <a:lnTo>
                    <a:pt x="461009" y="283210"/>
                  </a:lnTo>
                  <a:lnTo>
                    <a:pt x="461009" y="295910"/>
                  </a:lnTo>
                  <a:lnTo>
                    <a:pt x="464819" y="295910"/>
                  </a:lnTo>
                  <a:lnTo>
                    <a:pt x="464819" y="283210"/>
                  </a:lnTo>
                  <a:close/>
                </a:path>
                <a:path w="464820" h="391160">
                  <a:moveTo>
                    <a:pt x="389890" y="388620"/>
                  </a:moveTo>
                  <a:lnTo>
                    <a:pt x="76200" y="388620"/>
                  </a:lnTo>
                  <a:lnTo>
                    <a:pt x="76200" y="391160"/>
                  </a:lnTo>
                  <a:lnTo>
                    <a:pt x="78739" y="391160"/>
                  </a:lnTo>
                  <a:lnTo>
                    <a:pt x="78739" y="389890"/>
                  </a:lnTo>
                  <a:lnTo>
                    <a:pt x="389890" y="389890"/>
                  </a:lnTo>
                  <a:lnTo>
                    <a:pt x="389890" y="388620"/>
                  </a:lnTo>
                  <a:close/>
                </a:path>
                <a:path w="464820" h="391160">
                  <a:moveTo>
                    <a:pt x="389890" y="389890"/>
                  </a:moveTo>
                  <a:lnTo>
                    <a:pt x="388619" y="389890"/>
                  </a:lnTo>
                  <a:lnTo>
                    <a:pt x="388619" y="391160"/>
                  </a:lnTo>
                  <a:lnTo>
                    <a:pt x="389890" y="391160"/>
                  </a:lnTo>
                  <a:lnTo>
                    <a:pt x="389890" y="389890"/>
                  </a:lnTo>
                  <a:close/>
                </a:path>
                <a:path w="464820" h="391160">
                  <a:moveTo>
                    <a:pt x="3809" y="321310"/>
                  </a:moveTo>
                  <a:lnTo>
                    <a:pt x="1269" y="32131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21310"/>
                  </a:lnTo>
                  <a:close/>
                </a:path>
                <a:path w="464820" h="391160">
                  <a:moveTo>
                    <a:pt x="463549" y="321310"/>
                  </a:moveTo>
                  <a:lnTo>
                    <a:pt x="461009" y="321310"/>
                  </a:lnTo>
                  <a:lnTo>
                    <a:pt x="461009" y="323850"/>
                  </a:lnTo>
                  <a:lnTo>
                    <a:pt x="462280" y="323850"/>
                  </a:lnTo>
                  <a:lnTo>
                    <a:pt x="462280" y="325120"/>
                  </a:lnTo>
                  <a:lnTo>
                    <a:pt x="463549" y="325120"/>
                  </a:lnTo>
                  <a:lnTo>
                    <a:pt x="463549" y="321310"/>
                  </a:lnTo>
                  <a:close/>
                </a:path>
                <a:path w="464820" h="391160">
                  <a:moveTo>
                    <a:pt x="3809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1269" y="321310"/>
                  </a:lnTo>
                  <a:lnTo>
                    <a:pt x="1269" y="320040"/>
                  </a:lnTo>
                  <a:lnTo>
                    <a:pt x="3809" y="320040"/>
                  </a:lnTo>
                  <a:lnTo>
                    <a:pt x="3809" y="318770"/>
                  </a:lnTo>
                  <a:close/>
                </a:path>
                <a:path w="464820" h="391160">
                  <a:moveTo>
                    <a:pt x="464819" y="318770"/>
                  </a:moveTo>
                  <a:lnTo>
                    <a:pt x="461009" y="318770"/>
                  </a:lnTo>
                  <a:lnTo>
                    <a:pt x="461009" y="320040"/>
                  </a:lnTo>
                  <a:lnTo>
                    <a:pt x="464819" y="320040"/>
                  </a:lnTo>
                  <a:lnTo>
                    <a:pt x="464819" y="318770"/>
                  </a:lnTo>
                  <a:close/>
                </a:path>
                <a:path w="464820" h="391160">
                  <a:moveTo>
                    <a:pt x="3809" y="314960"/>
                  </a:moveTo>
                  <a:lnTo>
                    <a:pt x="0" y="314960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4960"/>
                  </a:lnTo>
                  <a:close/>
                </a:path>
                <a:path w="464820" h="391160">
                  <a:moveTo>
                    <a:pt x="464819" y="314960"/>
                  </a:moveTo>
                  <a:lnTo>
                    <a:pt x="461009" y="314960"/>
                  </a:lnTo>
                  <a:lnTo>
                    <a:pt x="461009" y="317500"/>
                  </a:lnTo>
                  <a:lnTo>
                    <a:pt x="464819" y="317500"/>
                  </a:lnTo>
                  <a:lnTo>
                    <a:pt x="464819" y="314960"/>
                  </a:lnTo>
                  <a:close/>
                </a:path>
                <a:path w="464820" h="391160">
                  <a:moveTo>
                    <a:pt x="3809" y="297180"/>
                  </a:moveTo>
                  <a:lnTo>
                    <a:pt x="0" y="29718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297180"/>
                  </a:lnTo>
                  <a:close/>
                </a:path>
                <a:path w="464820" h="391160">
                  <a:moveTo>
                    <a:pt x="464819" y="297180"/>
                  </a:moveTo>
                  <a:lnTo>
                    <a:pt x="461009" y="297180"/>
                  </a:lnTo>
                  <a:lnTo>
                    <a:pt x="461009" y="313690"/>
                  </a:lnTo>
                  <a:lnTo>
                    <a:pt x="464819" y="313690"/>
                  </a:lnTo>
                  <a:lnTo>
                    <a:pt x="464819" y="29718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56890" y="2773807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2540" y="92583"/>
                  </a:moveTo>
                  <a:lnTo>
                    <a:pt x="0" y="92583"/>
                  </a:lnTo>
                  <a:lnTo>
                    <a:pt x="0" y="95123"/>
                  </a:lnTo>
                  <a:lnTo>
                    <a:pt x="2540" y="95123"/>
                  </a:lnTo>
                  <a:lnTo>
                    <a:pt x="2540" y="92583"/>
                  </a:lnTo>
                  <a:close/>
                </a:path>
                <a:path w="457200" h="384810">
                  <a:moveTo>
                    <a:pt x="457200" y="92583"/>
                  </a:moveTo>
                  <a:lnTo>
                    <a:pt x="453389" y="92583"/>
                  </a:lnTo>
                  <a:lnTo>
                    <a:pt x="453389" y="95123"/>
                  </a:lnTo>
                  <a:lnTo>
                    <a:pt x="457200" y="95123"/>
                  </a:lnTo>
                  <a:lnTo>
                    <a:pt x="457200" y="92583"/>
                  </a:lnTo>
                  <a:close/>
                </a:path>
                <a:path w="457200" h="384810">
                  <a:moveTo>
                    <a:pt x="2540" y="76073"/>
                  </a:moveTo>
                  <a:lnTo>
                    <a:pt x="0" y="76073"/>
                  </a:lnTo>
                  <a:lnTo>
                    <a:pt x="0" y="91312"/>
                  </a:lnTo>
                  <a:lnTo>
                    <a:pt x="2540" y="91312"/>
                  </a:lnTo>
                  <a:lnTo>
                    <a:pt x="2540" y="76073"/>
                  </a:lnTo>
                  <a:close/>
                </a:path>
                <a:path w="457200" h="384810">
                  <a:moveTo>
                    <a:pt x="457200" y="76073"/>
                  </a:moveTo>
                  <a:lnTo>
                    <a:pt x="453389" y="76073"/>
                  </a:lnTo>
                  <a:lnTo>
                    <a:pt x="453389" y="91312"/>
                  </a:lnTo>
                  <a:lnTo>
                    <a:pt x="457200" y="91312"/>
                  </a:lnTo>
                  <a:lnTo>
                    <a:pt x="457200" y="76073"/>
                  </a:lnTo>
                  <a:close/>
                </a:path>
                <a:path w="457200" h="384810">
                  <a:moveTo>
                    <a:pt x="2540" y="73533"/>
                  </a:moveTo>
                  <a:lnTo>
                    <a:pt x="0" y="73533"/>
                  </a:lnTo>
                  <a:lnTo>
                    <a:pt x="0" y="74802"/>
                  </a:lnTo>
                  <a:lnTo>
                    <a:pt x="2540" y="74802"/>
                  </a:lnTo>
                  <a:lnTo>
                    <a:pt x="2540" y="73533"/>
                  </a:lnTo>
                  <a:close/>
                </a:path>
                <a:path w="457200" h="384810">
                  <a:moveTo>
                    <a:pt x="457200" y="73533"/>
                  </a:moveTo>
                  <a:lnTo>
                    <a:pt x="453389" y="73533"/>
                  </a:lnTo>
                  <a:lnTo>
                    <a:pt x="453389" y="74802"/>
                  </a:lnTo>
                  <a:lnTo>
                    <a:pt x="457200" y="74802"/>
                  </a:lnTo>
                  <a:lnTo>
                    <a:pt x="457200" y="73533"/>
                  </a:lnTo>
                  <a:close/>
                </a:path>
                <a:path w="457200" h="384810">
                  <a:moveTo>
                    <a:pt x="2540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2540" y="72262"/>
                  </a:lnTo>
                  <a:lnTo>
                    <a:pt x="2540" y="69723"/>
                  </a:lnTo>
                  <a:close/>
                </a:path>
                <a:path w="457200" h="384810">
                  <a:moveTo>
                    <a:pt x="457200" y="69723"/>
                  </a:moveTo>
                  <a:lnTo>
                    <a:pt x="453389" y="69723"/>
                  </a:lnTo>
                  <a:lnTo>
                    <a:pt x="453389" y="72262"/>
                  </a:lnTo>
                  <a:lnTo>
                    <a:pt x="457200" y="72262"/>
                  </a:lnTo>
                  <a:lnTo>
                    <a:pt x="457200" y="69723"/>
                  </a:lnTo>
                  <a:close/>
                </a:path>
                <a:path w="457200" h="384810">
                  <a:moveTo>
                    <a:pt x="2540" y="62102"/>
                  </a:moveTo>
                  <a:lnTo>
                    <a:pt x="1270" y="62102"/>
                  </a:lnTo>
                  <a:lnTo>
                    <a:pt x="1270" y="63500"/>
                  </a:lnTo>
                  <a:lnTo>
                    <a:pt x="0" y="63500"/>
                  </a:lnTo>
                  <a:lnTo>
                    <a:pt x="0" y="68452"/>
                  </a:lnTo>
                  <a:lnTo>
                    <a:pt x="2540" y="68452"/>
                  </a:lnTo>
                  <a:lnTo>
                    <a:pt x="2540" y="62102"/>
                  </a:lnTo>
                  <a:close/>
                </a:path>
                <a:path w="457200" h="384810">
                  <a:moveTo>
                    <a:pt x="455930" y="59689"/>
                  </a:moveTo>
                  <a:lnTo>
                    <a:pt x="454660" y="59689"/>
                  </a:lnTo>
                  <a:lnTo>
                    <a:pt x="454660" y="60960"/>
                  </a:lnTo>
                  <a:lnTo>
                    <a:pt x="453389" y="60960"/>
                  </a:lnTo>
                  <a:lnTo>
                    <a:pt x="453389" y="68452"/>
                  </a:lnTo>
                  <a:lnTo>
                    <a:pt x="457200" y="68452"/>
                  </a:lnTo>
                  <a:lnTo>
                    <a:pt x="457200" y="62102"/>
                  </a:lnTo>
                  <a:lnTo>
                    <a:pt x="455930" y="62102"/>
                  </a:lnTo>
                  <a:lnTo>
                    <a:pt x="455930" y="59689"/>
                  </a:lnTo>
                  <a:close/>
                </a:path>
                <a:path w="457200" h="384810">
                  <a:moveTo>
                    <a:pt x="387350" y="0"/>
                  </a:moveTo>
                  <a:lnTo>
                    <a:pt x="69850" y="0"/>
                  </a:lnTo>
                  <a:lnTo>
                    <a:pt x="69850" y="2539"/>
                  </a:lnTo>
                  <a:lnTo>
                    <a:pt x="387350" y="2539"/>
                  </a:lnTo>
                  <a:lnTo>
                    <a:pt x="387350" y="0"/>
                  </a:lnTo>
                  <a:close/>
                </a:path>
                <a:path w="457200" h="384810">
                  <a:moveTo>
                    <a:pt x="2540" y="95123"/>
                  </a:moveTo>
                  <a:lnTo>
                    <a:pt x="0" y="95123"/>
                  </a:lnTo>
                  <a:lnTo>
                    <a:pt x="0" y="124333"/>
                  </a:lnTo>
                  <a:lnTo>
                    <a:pt x="2540" y="124333"/>
                  </a:lnTo>
                  <a:lnTo>
                    <a:pt x="2540" y="95123"/>
                  </a:lnTo>
                  <a:close/>
                </a:path>
                <a:path w="457200" h="384810">
                  <a:moveTo>
                    <a:pt x="457200" y="95123"/>
                  </a:moveTo>
                  <a:lnTo>
                    <a:pt x="453389" y="95123"/>
                  </a:lnTo>
                  <a:lnTo>
                    <a:pt x="453389" y="124333"/>
                  </a:lnTo>
                  <a:lnTo>
                    <a:pt x="457200" y="124333"/>
                  </a:lnTo>
                  <a:lnTo>
                    <a:pt x="457200" y="95123"/>
                  </a:lnTo>
                  <a:close/>
                </a:path>
                <a:path w="457200" h="384810">
                  <a:moveTo>
                    <a:pt x="2540" y="124333"/>
                  </a:moveTo>
                  <a:lnTo>
                    <a:pt x="0" y="124333"/>
                  </a:lnTo>
                  <a:lnTo>
                    <a:pt x="0" y="143383"/>
                  </a:lnTo>
                  <a:lnTo>
                    <a:pt x="2540" y="143383"/>
                  </a:lnTo>
                  <a:lnTo>
                    <a:pt x="2540" y="124333"/>
                  </a:lnTo>
                  <a:close/>
                </a:path>
                <a:path w="457200" h="384810">
                  <a:moveTo>
                    <a:pt x="457200" y="124333"/>
                  </a:moveTo>
                  <a:lnTo>
                    <a:pt x="453389" y="124333"/>
                  </a:lnTo>
                  <a:lnTo>
                    <a:pt x="453389" y="143383"/>
                  </a:lnTo>
                  <a:lnTo>
                    <a:pt x="457200" y="143383"/>
                  </a:lnTo>
                  <a:lnTo>
                    <a:pt x="457200" y="124333"/>
                  </a:lnTo>
                  <a:close/>
                </a:path>
                <a:path w="457200" h="384810">
                  <a:moveTo>
                    <a:pt x="2540" y="143383"/>
                  </a:moveTo>
                  <a:lnTo>
                    <a:pt x="0" y="143383"/>
                  </a:lnTo>
                  <a:lnTo>
                    <a:pt x="0" y="164973"/>
                  </a:lnTo>
                  <a:lnTo>
                    <a:pt x="2540" y="164973"/>
                  </a:lnTo>
                  <a:lnTo>
                    <a:pt x="2540" y="143383"/>
                  </a:lnTo>
                  <a:close/>
                </a:path>
                <a:path w="457200" h="384810">
                  <a:moveTo>
                    <a:pt x="457200" y="143383"/>
                  </a:moveTo>
                  <a:lnTo>
                    <a:pt x="453389" y="143383"/>
                  </a:lnTo>
                  <a:lnTo>
                    <a:pt x="453389" y="164973"/>
                  </a:lnTo>
                  <a:lnTo>
                    <a:pt x="457200" y="164973"/>
                  </a:lnTo>
                  <a:lnTo>
                    <a:pt x="457200" y="143383"/>
                  </a:lnTo>
                  <a:close/>
                </a:path>
                <a:path w="457200" h="384810">
                  <a:moveTo>
                    <a:pt x="2540" y="164973"/>
                  </a:moveTo>
                  <a:lnTo>
                    <a:pt x="0" y="164973"/>
                  </a:lnTo>
                  <a:lnTo>
                    <a:pt x="0" y="266573"/>
                  </a:lnTo>
                  <a:lnTo>
                    <a:pt x="2540" y="266573"/>
                  </a:lnTo>
                  <a:lnTo>
                    <a:pt x="2540" y="164973"/>
                  </a:lnTo>
                  <a:close/>
                </a:path>
                <a:path w="457200" h="384810">
                  <a:moveTo>
                    <a:pt x="457200" y="164973"/>
                  </a:moveTo>
                  <a:lnTo>
                    <a:pt x="453389" y="164973"/>
                  </a:lnTo>
                  <a:lnTo>
                    <a:pt x="453389" y="266573"/>
                  </a:lnTo>
                  <a:lnTo>
                    <a:pt x="457200" y="266573"/>
                  </a:lnTo>
                  <a:lnTo>
                    <a:pt x="457200" y="164973"/>
                  </a:lnTo>
                  <a:close/>
                </a:path>
                <a:path w="457200" h="384810">
                  <a:moveTo>
                    <a:pt x="2540" y="266573"/>
                  </a:moveTo>
                  <a:lnTo>
                    <a:pt x="0" y="266573"/>
                  </a:lnTo>
                  <a:lnTo>
                    <a:pt x="0" y="279273"/>
                  </a:lnTo>
                  <a:lnTo>
                    <a:pt x="2540" y="279273"/>
                  </a:lnTo>
                  <a:lnTo>
                    <a:pt x="2540" y="266573"/>
                  </a:lnTo>
                  <a:close/>
                </a:path>
                <a:path w="457200" h="384810">
                  <a:moveTo>
                    <a:pt x="457200" y="266573"/>
                  </a:moveTo>
                  <a:lnTo>
                    <a:pt x="453389" y="266573"/>
                  </a:lnTo>
                  <a:lnTo>
                    <a:pt x="453389" y="279273"/>
                  </a:lnTo>
                  <a:lnTo>
                    <a:pt x="457200" y="279273"/>
                  </a:lnTo>
                  <a:lnTo>
                    <a:pt x="457200" y="266573"/>
                  </a:lnTo>
                  <a:close/>
                </a:path>
                <a:path w="457200" h="384810">
                  <a:moveTo>
                    <a:pt x="2540" y="279273"/>
                  </a:moveTo>
                  <a:lnTo>
                    <a:pt x="0" y="279273"/>
                  </a:lnTo>
                  <a:lnTo>
                    <a:pt x="0" y="291973"/>
                  </a:lnTo>
                  <a:lnTo>
                    <a:pt x="2540" y="291973"/>
                  </a:lnTo>
                  <a:lnTo>
                    <a:pt x="2540" y="279273"/>
                  </a:lnTo>
                  <a:close/>
                </a:path>
                <a:path w="457200" h="384810">
                  <a:moveTo>
                    <a:pt x="457200" y="279273"/>
                  </a:moveTo>
                  <a:lnTo>
                    <a:pt x="453389" y="279273"/>
                  </a:lnTo>
                  <a:lnTo>
                    <a:pt x="453389" y="291973"/>
                  </a:lnTo>
                  <a:lnTo>
                    <a:pt x="457200" y="291973"/>
                  </a:lnTo>
                  <a:lnTo>
                    <a:pt x="457200" y="279273"/>
                  </a:lnTo>
                  <a:close/>
                </a:path>
                <a:path w="457200" h="384810">
                  <a:moveTo>
                    <a:pt x="71120" y="383413"/>
                  </a:moveTo>
                  <a:lnTo>
                    <a:pt x="68580" y="383413"/>
                  </a:lnTo>
                  <a:lnTo>
                    <a:pt x="68580" y="384683"/>
                  </a:lnTo>
                  <a:lnTo>
                    <a:pt x="71120" y="384683"/>
                  </a:lnTo>
                  <a:lnTo>
                    <a:pt x="71120" y="383413"/>
                  </a:lnTo>
                  <a:close/>
                </a:path>
                <a:path w="457200" h="384810">
                  <a:moveTo>
                    <a:pt x="389889" y="383413"/>
                  </a:moveTo>
                  <a:lnTo>
                    <a:pt x="388620" y="383413"/>
                  </a:lnTo>
                  <a:lnTo>
                    <a:pt x="388620" y="384683"/>
                  </a:lnTo>
                  <a:lnTo>
                    <a:pt x="389889" y="384683"/>
                  </a:lnTo>
                  <a:lnTo>
                    <a:pt x="389889" y="383413"/>
                  </a:lnTo>
                  <a:close/>
                </a:path>
                <a:path w="457200" h="384810">
                  <a:moveTo>
                    <a:pt x="392430" y="380873"/>
                  </a:moveTo>
                  <a:lnTo>
                    <a:pt x="67310" y="380873"/>
                  </a:lnTo>
                  <a:lnTo>
                    <a:pt x="67310" y="383413"/>
                  </a:lnTo>
                  <a:lnTo>
                    <a:pt x="392430" y="383413"/>
                  </a:lnTo>
                  <a:lnTo>
                    <a:pt x="392430" y="380873"/>
                  </a:lnTo>
                  <a:close/>
                </a:path>
                <a:path w="457200" h="384810">
                  <a:moveTo>
                    <a:pt x="457200" y="321183"/>
                  </a:moveTo>
                  <a:lnTo>
                    <a:pt x="453389" y="321183"/>
                  </a:lnTo>
                  <a:lnTo>
                    <a:pt x="453389" y="327533"/>
                  </a:lnTo>
                  <a:lnTo>
                    <a:pt x="454660" y="327533"/>
                  </a:lnTo>
                  <a:lnTo>
                    <a:pt x="454660" y="326263"/>
                  </a:lnTo>
                  <a:lnTo>
                    <a:pt x="455930" y="326263"/>
                  </a:lnTo>
                  <a:lnTo>
                    <a:pt x="455930" y="323723"/>
                  </a:lnTo>
                  <a:lnTo>
                    <a:pt x="457200" y="323723"/>
                  </a:lnTo>
                  <a:lnTo>
                    <a:pt x="457200" y="321183"/>
                  </a:lnTo>
                  <a:close/>
                </a:path>
                <a:path w="457200" h="384810">
                  <a:moveTo>
                    <a:pt x="2540" y="321183"/>
                  </a:moveTo>
                  <a:lnTo>
                    <a:pt x="1270" y="321183"/>
                  </a:lnTo>
                  <a:lnTo>
                    <a:pt x="1270" y="323723"/>
                  </a:lnTo>
                  <a:lnTo>
                    <a:pt x="2540" y="323723"/>
                  </a:lnTo>
                  <a:lnTo>
                    <a:pt x="2540" y="321183"/>
                  </a:lnTo>
                  <a:close/>
                </a:path>
                <a:path w="457200" h="384810">
                  <a:moveTo>
                    <a:pt x="2540" y="317373"/>
                  </a:moveTo>
                  <a:lnTo>
                    <a:pt x="0" y="317373"/>
                  </a:lnTo>
                  <a:lnTo>
                    <a:pt x="0" y="319913"/>
                  </a:lnTo>
                  <a:lnTo>
                    <a:pt x="2540" y="319913"/>
                  </a:lnTo>
                  <a:lnTo>
                    <a:pt x="2540" y="317373"/>
                  </a:lnTo>
                  <a:close/>
                </a:path>
                <a:path w="457200" h="384810">
                  <a:moveTo>
                    <a:pt x="457200" y="317373"/>
                  </a:moveTo>
                  <a:lnTo>
                    <a:pt x="453389" y="317373"/>
                  </a:lnTo>
                  <a:lnTo>
                    <a:pt x="453389" y="319913"/>
                  </a:lnTo>
                  <a:lnTo>
                    <a:pt x="457200" y="319913"/>
                  </a:lnTo>
                  <a:lnTo>
                    <a:pt x="457200" y="317373"/>
                  </a:lnTo>
                  <a:close/>
                </a:path>
                <a:path w="457200" h="384810">
                  <a:moveTo>
                    <a:pt x="2540" y="314833"/>
                  </a:moveTo>
                  <a:lnTo>
                    <a:pt x="0" y="314833"/>
                  </a:lnTo>
                  <a:lnTo>
                    <a:pt x="0" y="316103"/>
                  </a:lnTo>
                  <a:lnTo>
                    <a:pt x="2540" y="316103"/>
                  </a:lnTo>
                  <a:lnTo>
                    <a:pt x="2540" y="314833"/>
                  </a:lnTo>
                  <a:close/>
                </a:path>
                <a:path w="457200" h="384810">
                  <a:moveTo>
                    <a:pt x="457200" y="314833"/>
                  </a:moveTo>
                  <a:lnTo>
                    <a:pt x="453389" y="314833"/>
                  </a:lnTo>
                  <a:lnTo>
                    <a:pt x="453389" y="316103"/>
                  </a:lnTo>
                  <a:lnTo>
                    <a:pt x="457200" y="316103"/>
                  </a:lnTo>
                  <a:lnTo>
                    <a:pt x="457200" y="314833"/>
                  </a:lnTo>
                  <a:close/>
                </a:path>
                <a:path w="457200" h="384810">
                  <a:moveTo>
                    <a:pt x="2540" y="311023"/>
                  </a:moveTo>
                  <a:lnTo>
                    <a:pt x="0" y="311023"/>
                  </a:lnTo>
                  <a:lnTo>
                    <a:pt x="0" y="313563"/>
                  </a:lnTo>
                  <a:lnTo>
                    <a:pt x="2540" y="313563"/>
                  </a:lnTo>
                  <a:lnTo>
                    <a:pt x="2540" y="311023"/>
                  </a:lnTo>
                  <a:close/>
                </a:path>
                <a:path w="457200" h="384810">
                  <a:moveTo>
                    <a:pt x="457200" y="311023"/>
                  </a:moveTo>
                  <a:lnTo>
                    <a:pt x="453389" y="311023"/>
                  </a:lnTo>
                  <a:lnTo>
                    <a:pt x="453389" y="313563"/>
                  </a:lnTo>
                  <a:lnTo>
                    <a:pt x="457200" y="313563"/>
                  </a:lnTo>
                  <a:lnTo>
                    <a:pt x="457200" y="311023"/>
                  </a:lnTo>
                  <a:close/>
                </a:path>
                <a:path w="457200" h="384810">
                  <a:moveTo>
                    <a:pt x="2540" y="293243"/>
                  </a:moveTo>
                  <a:lnTo>
                    <a:pt x="0" y="293243"/>
                  </a:lnTo>
                  <a:lnTo>
                    <a:pt x="0" y="309753"/>
                  </a:lnTo>
                  <a:lnTo>
                    <a:pt x="2540" y="309753"/>
                  </a:lnTo>
                  <a:lnTo>
                    <a:pt x="2540" y="293243"/>
                  </a:lnTo>
                  <a:close/>
                </a:path>
                <a:path w="457200" h="384810">
                  <a:moveTo>
                    <a:pt x="457200" y="293243"/>
                  </a:moveTo>
                  <a:lnTo>
                    <a:pt x="453389" y="293243"/>
                  </a:lnTo>
                  <a:lnTo>
                    <a:pt x="453389" y="309753"/>
                  </a:lnTo>
                  <a:lnTo>
                    <a:pt x="457200" y="309753"/>
                  </a:lnTo>
                  <a:lnTo>
                    <a:pt x="457200" y="293243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59429" y="2776347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09" y="90043"/>
                  </a:moveTo>
                  <a:lnTo>
                    <a:pt x="0" y="90043"/>
                  </a:lnTo>
                  <a:lnTo>
                    <a:pt x="0" y="92583"/>
                  </a:lnTo>
                  <a:lnTo>
                    <a:pt x="3809" y="92583"/>
                  </a:lnTo>
                  <a:lnTo>
                    <a:pt x="3809" y="90043"/>
                  </a:lnTo>
                  <a:close/>
                </a:path>
                <a:path w="450850" h="378460">
                  <a:moveTo>
                    <a:pt x="450849" y="90043"/>
                  </a:moveTo>
                  <a:lnTo>
                    <a:pt x="447040" y="90043"/>
                  </a:lnTo>
                  <a:lnTo>
                    <a:pt x="447040" y="92583"/>
                  </a:lnTo>
                  <a:lnTo>
                    <a:pt x="450849" y="92583"/>
                  </a:lnTo>
                  <a:lnTo>
                    <a:pt x="450849" y="90043"/>
                  </a:lnTo>
                  <a:close/>
                </a:path>
                <a:path w="450850" h="378460">
                  <a:moveTo>
                    <a:pt x="3809" y="73533"/>
                  </a:moveTo>
                  <a:lnTo>
                    <a:pt x="0" y="73533"/>
                  </a:lnTo>
                  <a:lnTo>
                    <a:pt x="0" y="88773"/>
                  </a:lnTo>
                  <a:lnTo>
                    <a:pt x="3809" y="88773"/>
                  </a:lnTo>
                  <a:lnTo>
                    <a:pt x="3809" y="73533"/>
                  </a:lnTo>
                  <a:close/>
                </a:path>
                <a:path w="450850" h="378460">
                  <a:moveTo>
                    <a:pt x="450849" y="73533"/>
                  </a:moveTo>
                  <a:lnTo>
                    <a:pt x="447040" y="73533"/>
                  </a:lnTo>
                  <a:lnTo>
                    <a:pt x="447040" y="88773"/>
                  </a:lnTo>
                  <a:lnTo>
                    <a:pt x="450849" y="88773"/>
                  </a:lnTo>
                  <a:lnTo>
                    <a:pt x="450849" y="73533"/>
                  </a:lnTo>
                  <a:close/>
                </a:path>
                <a:path w="450850" h="378460">
                  <a:moveTo>
                    <a:pt x="3809" y="70993"/>
                  </a:moveTo>
                  <a:lnTo>
                    <a:pt x="0" y="70993"/>
                  </a:lnTo>
                  <a:lnTo>
                    <a:pt x="0" y="72262"/>
                  </a:lnTo>
                  <a:lnTo>
                    <a:pt x="3809" y="72262"/>
                  </a:lnTo>
                  <a:lnTo>
                    <a:pt x="3809" y="70993"/>
                  </a:lnTo>
                  <a:close/>
                </a:path>
                <a:path w="450850" h="378460">
                  <a:moveTo>
                    <a:pt x="450849" y="70993"/>
                  </a:moveTo>
                  <a:lnTo>
                    <a:pt x="447040" y="70993"/>
                  </a:lnTo>
                  <a:lnTo>
                    <a:pt x="447040" y="72262"/>
                  </a:lnTo>
                  <a:lnTo>
                    <a:pt x="450849" y="72262"/>
                  </a:lnTo>
                  <a:lnTo>
                    <a:pt x="450849" y="70993"/>
                  </a:lnTo>
                  <a:close/>
                </a:path>
                <a:path w="450850" h="378460">
                  <a:moveTo>
                    <a:pt x="3809" y="67183"/>
                  </a:moveTo>
                  <a:lnTo>
                    <a:pt x="0" y="67183"/>
                  </a:lnTo>
                  <a:lnTo>
                    <a:pt x="0" y="69723"/>
                  </a:lnTo>
                  <a:lnTo>
                    <a:pt x="3809" y="69723"/>
                  </a:lnTo>
                  <a:lnTo>
                    <a:pt x="3809" y="67183"/>
                  </a:lnTo>
                  <a:close/>
                </a:path>
                <a:path w="450850" h="378460">
                  <a:moveTo>
                    <a:pt x="450849" y="67183"/>
                  </a:moveTo>
                  <a:lnTo>
                    <a:pt x="447040" y="67183"/>
                  </a:lnTo>
                  <a:lnTo>
                    <a:pt x="447040" y="69723"/>
                  </a:lnTo>
                  <a:lnTo>
                    <a:pt x="450849" y="69723"/>
                  </a:lnTo>
                  <a:lnTo>
                    <a:pt x="450849" y="67183"/>
                  </a:lnTo>
                  <a:close/>
                </a:path>
                <a:path w="450850" h="378460">
                  <a:moveTo>
                    <a:pt x="1269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8420"/>
                  </a:lnTo>
                  <a:lnTo>
                    <a:pt x="1269" y="58420"/>
                  </a:lnTo>
                  <a:lnTo>
                    <a:pt x="1269" y="57150"/>
                  </a:lnTo>
                  <a:close/>
                </a:path>
                <a:path w="450850" h="378460">
                  <a:moveTo>
                    <a:pt x="450849" y="58420"/>
                  </a:moveTo>
                  <a:lnTo>
                    <a:pt x="447040" y="58420"/>
                  </a:lnTo>
                  <a:lnTo>
                    <a:pt x="447040" y="65912"/>
                  </a:lnTo>
                  <a:lnTo>
                    <a:pt x="450849" y="65912"/>
                  </a:lnTo>
                  <a:lnTo>
                    <a:pt x="450849" y="58420"/>
                  </a:lnTo>
                  <a:close/>
                </a:path>
                <a:path w="450850" h="378460">
                  <a:moveTo>
                    <a:pt x="3809" y="54610"/>
                  </a:moveTo>
                  <a:lnTo>
                    <a:pt x="2539" y="54610"/>
                  </a:lnTo>
                  <a:lnTo>
                    <a:pt x="2539" y="57150"/>
                  </a:lnTo>
                  <a:lnTo>
                    <a:pt x="3809" y="57150"/>
                  </a:lnTo>
                  <a:lnTo>
                    <a:pt x="3809" y="54610"/>
                  </a:lnTo>
                  <a:close/>
                </a:path>
                <a:path w="450850" h="378460">
                  <a:moveTo>
                    <a:pt x="450849" y="54610"/>
                  </a:moveTo>
                  <a:lnTo>
                    <a:pt x="447040" y="54610"/>
                  </a:lnTo>
                  <a:lnTo>
                    <a:pt x="447040" y="57150"/>
                  </a:lnTo>
                  <a:lnTo>
                    <a:pt x="450849" y="57150"/>
                  </a:lnTo>
                  <a:lnTo>
                    <a:pt x="450849" y="54610"/>
                  </a:lnTo>
                  <a:close/>
                </a:path>
                <a:path w="450850" h="378460">
                  <a:moveTo>
                    <a:pt x="449580" y="53212"/>
                  </a:moveTo>
                  <a:lnTo>
                    <a:pt x="448309" y="53212"/>
                  </a:lnTo>
                  <a:lnTo>
                    <a:pt x="448309" y="54610"/>
                  </a:lnTo>
                  <a:lnTo>
                    <a:pt x="449580" y="54610"/>
                  </a:lnTo>
                  <a:lnTo>
                    <a:pt x="449580" y="53212"/>
                  </a:lnTo>
                  <a:close/>
                </a:path>
                <a:path w="450850" h="378460">
                  <a:moveTo>
                    <a:pt x="62230" y="2412"/>
                  </a:moveTo>
                  <a:lnTo>
                    <a:pt x="60959" y="2412"/>
                  </a:lnTo>
                  <a:lnTo>
                    <a:pt x="60959" y="3810"/>
                  </a:lnTo>
                  <a:lnTo>
                    <a:pt x="62230" y="3810"/>
                  </a:lnTo>
                  <a:lnTo>
                    <a:pt x="62230" y="2412"/>
                  </a:lnTo>
                  <a:close/>
                </a:path>
                <a:path w="450850" h="378460">
                  <a:moveTo>
                    <a:pt x="392430" y="2412"/>
                  </a:moveTo>
                  <a:lnTo>
                    <a:pt x="389890" y="2412"/>
                  </a:lnTo>
                  <a:lnTo>
                    <a:pt x="389890" y="3810"/>
                  </a:lnTo>
                  <a:lnTo>
                    <a:pt x="392430" y="3810"/>
                  </a:lnTo>
                  <a:lnTo>
                    <a:pt x="392430" y="2412"/>
                  </a:lnTo>
                  <a:close/>
                </a:path>
                <a:path w="450850" h="378460">
                  <a:moveTo>
                    <a:pt x="66039" y="0"/>
                  </a:moveTo>
                  <a:lnTo>
                    <a:pt x="63500" y="0"/>
                  </a:lnTo>
                  <a:lnTo>
                    <a:pt x="63500" y="2412"/>
                  </a:lnTo>
                  <a:lnTo>
                    <a:pt x="388619" y="2412"/>
                  </a:lnTo>
                  <a:lnTo>
                    <a:pt x="388619" y="1270"/>
                  </a:lnTo>
                  <a:lnTo>
                    <a:pt x="66039" y="1270"/>
                  </a:lnTo>
                  <a:lnTo>
                    <a:pt x="66039" y="0"/>
                  </a:lnTo>
                  <a:close/>
                </a:path>
                <a:path w="450850" h="378460">
                  <a:moveTo>
                    <a:pt x="388619" y="0"/>
                  </a:moveTo>
                  <a:lnTo>
                    <a:pt x="387349" y="0"/>
                  </a:lnTo>
                  <a:lnTo>
                    <a:pt x="387349" y="1270"/>
                  </a:lnTo>
                  <a:lnTo>
                    <a:pt x="388619" y="1270"/>
                  </a:lnTo>
                  <a:lnTo>
                    <a:pt x="388619" y="0"/>
                  </a:lnTo>
                  <a:close/>
                </a:path>
                <a:path w="450850" h="378460">
                  <a:moveTo>
                    <a:pt x="3809" y="92583"/>
                  </a:moveTo>
                  <a:lnTo>
                    <a:pt x="0" y="92583"/>
                  </a:lnTo>
                  <a:lnTo>
                    <a:pt x="0" y="121793"/>
                  </a:lnTo>
                  <a:lnTo>
                    <a:pt x="3809" y="121793"/>
                  </a:lnTo>
                  <a:lnTo>
                    <a:pt x="3809" y="92583"/>
                  </a:lnTo>
                  <a:close/>
                </a:path>
                <a:path w="450850" h="378460">
                  <a:moveTo>
                    <a:pt x="450849" y="92583"/>
                  </a:moveTo>
                  <a:lnTo>
                    <a:pt x="447040" y="92583"/>
                  </a:lnTo>
                  <a:lnTo>
                    <a:pt x="447040" y="121793"/>
                  </a:lnTo>
                  <a:lnTo>
                    <a:pt x="450849" y="121793"/>
                  </a:lnTo>
                  <a:lnTo>
                    <a:pt x="450849" y="92583"/>
                  </a:lnTo>
                  <a:close/>
                </a:path>
                <a:path w="450850" h="378460">
                  <a:moveTo>
                    <a:pt x="3809" y="121793"/>
                  </a:moveTo>
                  <a:lnTo>
                    <a:pt x="0" y="121793"/>
                  </a:lnTo>
                  <a:lnTo>
                    <a:pt x="0" y="140843"/>
                  </a:lnTo>
                  <a:lnTo>
                    <a:pt x="3809" y="140843"/>
                  </a:lnTo>
                  <a:lnTo>
                    <a:pt x="3809" y="121793"/>
                  </a:lnTo>
                  <a:close/>
                </a:path>
                <a:path w="450850" h="378460">
                  <a:moveTo>
                    <a:pt x="450849" y="121793"/>
                  </a:moveTo>
                  <a:lnTo>
                    <a:pt x="447040" y="121793"/>
                  </a:lnTo>
                  <a:lnTo>
                    <a:pt x="447040" y="140843"/>
                  </a:lnTo>
                  <a:lnTo>
                    <a:pt x="450849" y="140843"/>
                  </a:lnTo>
                  <a:lnTo>
                    <a:pt x="450849" y="121793"/>
                  </a:lnTo>
                  <a:close/>
                </a:path>
                <a:path w="450850" h="378460">
                  <a:moveTo>
                    <a:pt x="3809" y="140843"/>
                  </a:moveTo>
                  <a:lnTo>
                    <a:pt x="0" y="140843"/>
                  </a:lnTo>
                  <a:lnTo>
                    <a:pt x="0" y="162433"/>
                  </a:lnTo>
                  <a:lnTo>
                    <a:pt x="3809" y="162433"/>
                  </a:lnTo>
                  <a:lnTo>
                    <a:pt x="3809" y="140843"/>
                  </a:lnTo>
                  <a:close/>
                </a:path>
                <a:path w="450850" h="378460">
                  <a:moveTo>
                    <a:pt x="450849" y="140843"/>
                  </a:moveTo>
                  <a:lnTo>
                    <a:pt x="447040" y="140843"/>
                  </a:lnTo>
                  <a:lnTo>
                    <a:pt x="447040" y="162433"/>
                  </a:lnTo>
                  <a:lnTo>
                    <a:pt x="450849" y="162433"/>
                  </a:lnTo>
                  <a:lnTo>
                    <a:pt x="450849" y="140843"/>
                  </a:lnTo>
                  <a:close/>
                </a:path>
                <a:path w="450850" h="378460">
                  <a:moveTo>
                    <a:pt x="3809" y="162433"/>
                  </a:moveTo>
                  <a:lnTo>
                    <a:pt x="0" y="162433"/>
                  </a:lnTo>
                  <a:lnTo>
                    <a:pt x="0" y="264033"/>
                  </a:lnTo>
                  <a:lnTo>
                    <a:pt x="3809" y="264033"/>
                  </a:lnTo>
                  <a:lnTo>
                    <a:pt x="3809" y="162433"/>
                  </a:lnTo>
                  <a:close/>
                </a:path>
                <a:path w="450850" h="378460">
                  <a:moveTo>
                    <a:pt x="450849" y="162433"/>
                  </a:moveTo>
                  <a:lnTo>
                    <a:pt x="447040" y="162433"/>
                  </a:lnTo>
                  <a:lnTo>
                    <a:pt x="447040" y="264033"/>
                  </a:lnTo>
                  <a:lnTo>
                    <a:pt x="450849" y="264033"/>
                  </a:lnTo>
                  <a:lnTo>
                    <a:pt x="450849" y="162433"/>
                  </a:lnTo>
                  <a:close/>
                </a:path>
                <a:path w="450850" h="378460">
                  <a:moveTo>
                    <a:pt x="3809" y="264033"/>
                  </a:moveTo>
                  <a:lnTo>
                    <a:pt x="0" y="264033"/>
                  </a:lnTo>
                  <a:lnTo>
                    <a:pt x="0" y="276733"/>
                  </a:lnTo>
                  <a:lnTo>
                    <a:pt x="3809" y="276733"/>
                  </a:lnTo>
                  <a:lnTo>
                    <a:pt x="3809" y="264033"/>
                  </a:lnTo>
                  <a:close/>
                </a:path>
                <a:path w="450850" h="378460">
                  <a:moveTo>
                    <a:pt x="450849" y="264033"/>
                  </a:moveTo>
                  <a:lnTo>
                    <a:pt x="447040" y="264033"/>
                  </a:lnTo>
                  <a:lnTo>
                    <a:pt x="447040" y="276733"/>
                  </a:lnTo>
                  <a:lnTo>
                    <a:pt x="450849" y="276733"/>
                  </a:lnTo>
                  <a:lnTo>
                    <a:pt x="450849" y="264033"/>
                  </a:lnTo>
                  <a:close/>
                </a:path>
                <a:path w="450850" h="378460">
                  <a:moveTo>
                    <a:pt x="3809" y="276733"/>
                  </a:moveTo>
                  <a:lnTo>
                    <a:pt x="0" y="276733"/>
                  </a:lnTo>
                  <a:lnTo>
                    <a:pt x="0" y="289433"/>
                  </a:lnTo>
                  <a:lnTo>
                    <a:pt x="3809" y="289433"/>
                  </a:lnTo>
                  <a:lnTo>
                    <a:pt x="3809" y="276733"/>
                  </a:lnTo>
                  <a:close/>
                </a:path>
                <a:path w="450850" h="378460">
                  <a:moveTo>
                    <a:pt x="450849" y="276733"/>
                  </a:moveTo>
                  <a:lnTo>
                    <a:pt x="447040" y="276733"/>
                  </a:lnTo>
                  <a:lnTo>
                    <a:pt x="447040" y="289433"/>
                  </a:lnTo>
                  <a:lnTo>
                    <a:pt x="450849" y="289433"/>
                  </a:lnTo>
                  <a:lnTo>
                    <a:pt x="450849" y="276733"/>
                  </a:lnTo>
                  <a:close/>
                </a:path>
                <a:path w="450850" h="378460">
                  <a:moveTo>
                    <a:pt x="392430" y="375793"/>
                  </a:moveTo>
                  <a:lnTo>
                    <a:pt x="60959" y="375793"/>
                  </a:lnTo>
                  <a:lnTo>
                    <a:pt x="60959" y="378333"/>
                  </a:lnTo>
                  <a:lnTo>
                    <a:pt x="63500" y="378333"/>
                  </a:lnTo>
                  <a:lnTo>
                    <a:pt x="63500" y="377063"/>
                  </a:lnTo>
                  <a:lnTo>
                    <a:pt x="392430" y="377063"/>
                  </a:lnTo>
                  <a:lnTo>
                    <a:pt x="392430" y="375793"/>
                  </a:lnTo>
                  <a:close/>
                </a:path>
                <a:path w="450850" h="378460">
                  <a:moveTo>
                    <a:pt x="392430" y="377063"/>
                  </a:moveTo>
                  <a:lnTo>
                    <a:pt x="391159" y="377063"/>
                  </a:lnTo>
                  <a:lnTo>
                    <a:pt x="391159" y="378333"/>
                  </a:lnTo>
                  <a:lnTo>
                    <a:pt x="392430" y="378333"/>
                  </a:lnTo>
                  <a:lnTo>
                    <a:pt x="392430" y="377063"/>
                  </a:lnTo>
                  <a:close/>
                </a:path>
                <a:path w="450850" h="378460">
                  <a:moveTo>
                    <a:pt x="59689" y="374523"/>
                  </a:moveTo>
                  <a:lnTo>
                    <a:pt x="57150" y="374523"/>
                  </a:lnTo>
                  <a:lnTo>
                    <a:pt x="57150" y="375793"/>
                  </a:lnTo>
                  <a:lnTo>
                    <a:pt x="59689" y="375793"/>
                  </a:lnTo>
                  <a:lnTo>
                    <a:pt x="59689" y="374523"/>
                  </a:lnTo>
                  <a:close/>
                </a:path>
                <a:path w="450850" h="378460">
                  <a:moveTo>
                    <a:pt x="396240" y="374523"/>
                  </a:moveTo>
                  <a:lnTo>
                    <a:pt x="394969" y="374523"/>
                  </a:lnTo>
                  <a:lnTo>
                    <a:pt x="394969" y="375793"/>
                  </a:lnTo>
                  <a:lnTo>
                    <a:pt x="396240" y="375793"/>
                  </a:lnTo>
                  <a:lnTo>
                    <a:pt x="396240" y="374523"/>
                  </a:lnTo>
                  <a:close/>
                </a:path>
                <a:path w="450850" h="378460">
                  <a:moveTo>
                    <a:pt x="449580" y="324993"/>
                  </a:moveTo>
                  <a:lnTo>
                    <a:pt x="447040" y="324993"/>
                  </a:lnTo>
                  <a:lnTo>
                    <a:pt x="447040" y="326263"/>
                  </a:lnTo>
                  <a:lnTo>
                    <a:pt x="448309" y="326263"/>
                  </a:lnTo>
                  <a:lnTo>
                    <a:pt x="448309" y="327533"/>
                  </a:lnTo>
                  <a:lnTo>
                    <a:pt x="449580" y="327533"/>
                  </a:lnTo>
                  <a:lnTo>
                    <a:pt x="449580" y="324993"/>
                  </a:lnTo>
                  <a:close/>
                </a:path>
                <a:path w="450850" h="378460">
                  <a:moveTo>
                    <a:pt x="2539" y="323723"/>
                  </a:moveTo>
                  <a:lnTo>
                    <a:pt x="1269" y="323723"/>
                  </a:lnTo>
                  <a:lnTo>
                    <a:pt x="1269" y="324993"/>
                  </a:lnTo>
                  <a:lnTo>
                    <a:pt x="2539" y="324993"/>
                  </a:lnTo>
                  <a:lnTo>
                    <a:pt x="2539" y="323723"/>
                  </a:lnTo>
                  <a:close/>
                </a:path>
                <a:path w="450850" h="378460">
                  <a:moveTo>
                    <a:pt x="3809" y="318643"/>
                  </a:moveTo>
                  <a:lnTo>
                    <a:pt x="0" y="318643"/>
                  </a:lnTo>
                  <a:lnTo>
                    <a:pt x="0" y="323723"/>
                  </a:lnTo>
                  <a:lnTo>
                    <a:pt x="3809" y="323723"/>
                  </a:lnTo>
                  <a:lnTo>
                    <a:pt x="3809" y="318643"/>
                  </a:lnTo>
                  <a:close/>
                </a:path>
                <a:path w="450850" h="378460">
                  <a:moveTo>
                    <a:pt x="450849" y="318643"/>
                  </a:moveTo>
                  <a:lnTo>
                    <a:pt x="447040" y="318643"/>
                  </a:lnTo>
                  <a:lnTo>
                    <a:pt x="447040" y="323723"/>
                  </a:lnTo>
                  <a:lnTo>
                    <a:pt x="450849" y="323723"/>
                  </a:lnTo>
                  <a:lnTo>
                    <a:pt x="450849" y="318643"/>
                  </a:lnTo>
                  <a:close/>
                </a:path>
                <a:path w="450850" h="378460">
                  <a:moveTo>
                    <a:pt x="3809" y="314833"/>
                  </a:moveTo>
                  <a:lnTo>
                    <a:pt x="0" y="314833"/>
                  </a:lnTo>
                  <a:lnTo>
                    <a:pt x="0" y="317373"/>
                  </a:lnTo>
                  <a:lnTo>
                    <a:pt x="3809" y="317373"/>
                  </a:lnTo>
                  <a:lnTo>
                    <a:pt x="3809" y="314833"/>
                  </a:lnTo>
                  <a:close/>
                </a:path>
                <a:path w="450850" h="378460">
                  <a:moveTo>
                    <a:pt x="450849" y="314833"/>
                  </a:moveTo>
                  <a:lnTo>
                    <a:pt x="447040" y="314833"/>
                  </a:lnTo>
                  <a:lnTo>
                    <a:pt x="447040" y="317373"/>
                  </a:lnTo>
                  <a:lnTo>
                    <a:pt x="450849" y="317373"/>
                  </a:lnTo>
                  <a:lnTo>
                    <a:pt x="450849" y="314833"/>
                  </a:lnTo>
                  <a:close/>
                </a:path>
                <a:path w="450850" h="378460">
                  <a:moveTo>
                    <a:pt x="3809" y="312293"/>
                  </a:moveTo>
                  <a:lnTo>
                    <a:pt x="0" y="312293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12293"/>
                  </a:lnTo>
                  <a:close/>
                </a:path>
                <a:path w="450850" h="378460">
                  <a:moveTo>
                    <a:pt x="450849" y="312293"/>
                  </a:moveTo>
                  <a:lnTo>
                    <a:pt x="447040" y="312293"/>
                  </a:lnTo>
                  <a:lnTo>
                    <a:pt x="447040" y="313563"/>
                  </a:lnTo>
                  <a:lnTo>
                    <a:pt x="450849" y="313563"/>
                  </a:lnTo>
                  <a:lnTo>
                    <a:pt x="450849" y="312293"/>
                  </a:lnTo>
                  <a:close/>
                </a:path>
                <a:path w="450850" h="378460">
                  <a:moveTo>
                    <a:pt x="3809" y="308483"/>
                  </a:moveTo>
                  <a:lnTo>
                    <a:pt x="0" y="308483"/>
                  </a:lnTo>
                  <a:lnTo>
                    <a:pt x="0" y="311023"/>
                  </a:lnTo>
                  <a:lnTo>
                    <a:pt x="3809" y="311023"/>
                  </a:lnTo>
                  <a:lnTo>
                    <a:pt x="3809" y="308483"/>
                  </a:lnTo>
                  <a:close/>
                </a:path>
                <a:path w="450850" h="378460">
                  <a:moveTo>
                    <a:pt x="450849" y="308483"/>
                  </a:moveTo>
                  <a:lnTo>
                    <a:pt x="447040" y="308483"/>
                  </a:lnTo>
                  <a:lnTo>
                    <a:pt x="447040" y="311023"/>
                  </a:lnTo>
                  <a:lnTo>
                    <a:pt x="450849" y="311023"/>
                  </a:lnTo>
                  <a:lnTo>
                    <a:pt x="450849" y="308483"/>
                  </a:lnTo>
                  <a:close/>
                </a:path>
                <a:path w="450850" h="378460">
                  <a:moveTo>
                    <a:pt x="3809" y="290703"/>
                  </a:moveTo>
                  <a:lnTo>
                    <a:pt x="0" y="290703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290703"/>
                  </a:lnTo>
                  <a:close/>
                </a:path>
                <a:path w="450850" h="378460">
                  <a:moveTo>
                    <a:pt x="450849" y="290703"/>
                  </a:moveTo>
                  <a:lnTo>
                    <a:pt x="447040" y="290703"/>
                  </a:lnTo>
                  <a:lnTo>
                    <a:pt x="447040" y="307213"/>
                  </a:lnTo>
                  <a:lnTo>
                    <a:pt x="450849" y="307213"/>
                  </a:lnTo>
                  <a:lnTo>
                    <a:pt x="450849" y="290703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3240" y="2780157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29" h="370839">
                  <a:moveTo>
                    <a:pt x="3810" y="86233"/>
                  </a:moveTo>
                  <a:lnTo>
                    <a:pt x="0" y="86233"/>
                  </a:lnTo>
                  <a:lnTo>
                    <a:pt x="0" y="88773"/>
                  </a:lnTo>
                  <a:lnTo>
                    <a:pt x="3810" y="88773"/>
                  </a:lnTo>
                  <a:lnTo>
                    <a:pt x="3810" y="86233"/>
                  </a:lnTo>
                  <a:close/>
                </a:path>
                <a:path w="443229" h="370839">
                  <a:moveTo>
                    <a:pt x="443230" y="86233"/>
                  </a:moveTo>
                  <a:lnTo>
                    <a:pt x="439420" y="86233"/>
                  </a:lnTo>
                  <a:lnTo>
                    <a:pt x="439420" y="88773"/>
                  </a:lnTo>
                  <a:lnTo>
                    <a:pt x="443230" y="88773"/>
                  </a:lnTo>
                  <a:lnTo>
                    <a:pt x="443230" y="86233"/>
                  </a:lnTo>
                  <a:close/>
                </a:path>
                <a:path w="443229" h="370839">
                  <a:moveTo>
                    <a:pt x="3810" y="69723"/>
                  </a:moveTo>
                  <a:lnTo>
                    <a:pt x="0" y="69723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69723"/>
                  </a:lnTo>
                  <a:close/>
                </a:path>
                <a:path w="443229" h="370839">
                  <a:moveTo>
                    <a:pt x="443230" y="69723"/>
                  </a:moveTo>
                  <a:lnTo>
                    <a:pt x="439420" y="69723"/>
                  </a:lnTo>
                  <a:lnTo>
                    <a:pt x="439420" y="84962"/>
                  </a:lnTo>
                  <a:lnTo>
                    <a:pt x="443230" y="84962"/>
                  </a:lnTo>
                  <a:lnTo>
                    <a:pt x="443230" y="69723"/>
                  </a:lnTo>
                  <a:close/>
                </a:path>
                <a:path w="443229" h="370839">
                  <a:moveTo>
                    <a:pt x="3810" y="67183"/>
                  </a:moveTo>
                  <a:lnTo>
                    <a:pt x="0" y="67183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7183"/>
                  </a:lnTo>
                  <a:close/>
                </a:path>
                <a:path w="443229" h="370839">
                  <a:moveTo>
                    <a:pt x="443230" y="67183"/>
                  </a:moveTo>
                  <a:lnTo>
                    <a:pt x="439420" y="67183"/>
                  </a:lnTo>
                  <a:lnTo>
                    <a:pt x="439420" y="68452"/>
                  </a:lnTo>
                  <a:lnTo>
                    <a:pt x="443230" y="68452"/>
                  </a:lnTo>
                  <a:lnTo>
                    <a:pt x="443230" y="67183"/>
                  </a:lnTo>
                  <a:close/>
                </a:path>
                <a:path w="443229" h="370839">
                  <a:moveTo>
                    <a:pt x="3810" y="63373"/>
                  </a:moveTo>
                  <a:lnTo>
                    <a:pt x="0" y="63373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63373"/>
                  </a:lnTo>
                  <a:close/>
                </a:path>
                <a:path w="443229" h="370839">
                  <a:moveTo>
                    <a:pt x="443230" y="63373"/>
                  </a:moveTo>
                  <a:lnTo>
                    <a:pt x="439420" y="63373"/>
                  </a:lnTo>
                  <a:lnTo>
                    <a:pt x="439420" y="65912"/>
                  </a:lnTo>
                  <a:lnTo>
                    <a:pt x="443230" y="65912"/>
                  </a:lnTo>
                  <a:lnTo>
                    <a:pt x="443230" y="63373"/>
                  </a:lnTo>
                  <a:close/>
                </a:path>
                <a:path w="443229" h="370839">
                  <a:moveTo>
                    <a:pt x="3810" y="54483"/>
                  </a:moveTo>
                  <a:lnTo>
                    <a:pt x="0" y="54483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4483"/>
                  </a:lnTo>
                  <a:close/>
                </a:path>
                <a:path w="443229" h="370839">
                  <a:moveTo>
                    <a:pt x="443230" y="54483"/>
                  </a:moveTo>
                  <a:lnTo>
                    <a:pt x="439420" y="54483"/>
                  </a:lnTo>
                  <a:lnTo>
                    <a:pt x="439420" y="62102"/>
                  </a:lnTo>
                  <a:lnTo>
                    <a:pt x="443230" y="62102"/>
                  </a:lnTo>
                  <a:lnTo>
                    <a:pt x="443230" y="54483"/>
                  </a:lnTo>
                  <a:close/>
                </a:path>
                <a:path w="443229" h="370839">
                  <a:moveTo>
                    <a:pt x="1270" y="49402"/>
                  </a:moveTo>
                  <a:lnTo>
                    <a:pt x="0" y="49402"/>
                  </a:lnTo>
                  <a:lnTo>
                    <a:pt x="0" y="53212"/>
                  </a:lnTo>
                  <a:lnTo>
                    <a:pt x="3810" y="53212"/>
                  </a:lnTo>
                  <a:lnTo>
                    <a:pt x="3810" y="50800"/>
                  </a:lnTo>
                  <a:lnTo>
                    <a:pt x="1270" y="50800"/>
                  </a:lnTo>
                  <a:lnTo>
                    <a:pt x="1270" y="49402"/>
                  </a:lnTo>
                  <a:close/>
                </a:path>
                <a:path w="443229" h="370839">
                  <a:moveTo>
                    <a:pt x="443230" y="50800"/>
                  </a:moveTo>
                  <a:lnTo>
                    <a:pt x="439420" y="50800"/>
                  </a:lnTo>
                  <a:lnTo>
                    <a:pt x="439420" y="53212"/>
                  </a:lnTo>
                  <a:lnTo>
                    <a:pt x="443230" y="53212"/>
                  </a:lnTo>
                  <a:lnTo>
                    <a:pt x="443230" y="50800"/>
                  </a:lnTo>
                  <a:close/>
                </a:path>
                <a:path w="443229" h="370839">
                  <a:moveTo>
                    <a:pt x="3810" y="46862"/>
                  </a:moveTo>
                  <a:lnTo>
                    <a:pt x="2540" y="46862"/>
                  </a:lnTo>
                  <a:lnTo>
                    <a:pt x="2540" y="49402"/>
                  </a:lnTo>
                  <a:lnTo>
                    <a:pt x="3810" y="49402"/>
                  </a:lnTo>
                  <a:lnTo>
                    <a:pt x="3810" y="46862"/>
                  </a:lnTo>
                  <a:close/>
                </a:path>
                <a:path w="443229" h="370839">
                  <a:moveTo>
                    <a:pt x="443230" y="46862"/>
                  </a:moveTo>
                  <a:lnTo>
                    <a:pt x="441960" y="46862"/>
                  </a:lnTo>
                  <a:lnTo>
                    <a:pt x="441960" y="48260"/>
                  </a:lnTo>
                  <a:lnTo>
                    <a:pt x="439420" y="48260"/>
                  </a:lnTo>
                  <a:lnTo>
                    <a:pt x="439420" y="49402"/>
                  </a:lnTo>
                  <a:lnTo>
                    <a:pt x="443230" y="49402"/>
                  </a:lnTo>
                  <a:lnTo>
                    <a:pt x="443230" y="46862"/>
                  </a:lnTo>
                  <a:close/>
                </a:path>
                <a:path w="443229" h="370839">
                  <a:moveTo>
                    <a:pt x="440689" y="43052"/>
                  </a:moveTo>
                  <a:lnTo>
                    <a:pt x="439420" y="43052"/>
                  </a:lnTo>
                  <a:lnTo>
                    <a:pt x="439420" y="46862"/>
                  </a:lnTo>
                  <a:lnTo>
                    <a:pt x="441960" y="46862"/>
                  </a:lnTo>
                  <a:lnTo>
                    <a:pt x="441960" y="44450"/>
                  </a:lnTo>
                  <a:lnTo>
                    <a:pt x="440689" y="44450"/>
                  </a:lnTo>
                  <a:lnTo>
                    <a:pt x="440689" y="43052"/>
                  </a:lnTo>
                  <a:close/>
                </a:path>
                <a:path w="443229" h="370839">
                  <a:moveTo>
                    <a:pt x="53340" y="2412"/>
                  </a:moveTo>
                  <a:lnTo>
                    <a:pt x="50800" y="2412"/>
                  </a:lnTo>
                  <a:lnTo>
                    <a:pt x="50800" y="3810"/>
                  </a:lnTo>
                  <a:lnTo>
                    <a:pt x="53340" y="3810"/>
                  </a:lnTo>
                  <a:lnTo>
                    <a:pt x="53340" y="2412"/>
                  </a:lnTo>
                  <a:close/>
                </a:path>
                <a:path w="443229" h="370839">
                  <a:moveTo>
                    <a:pt x="393700" y="2412"/>
                  </a:moveTo>
                  <a:lnTo>
                    <a:pt x="392430" y="2412"/>
                  </a:lnTo>
                  <a:lnTo>
                    <a:pt x="392430" y="3810"/>
                  </a:lnTo>
                  <a:lnTo>
                    <a:pt x="393700" y="3810"/>
                  </a:lnTo>
                  <a:lnTo>
                    <a:pt x="393700" y="2412"/>
                  </a:lnTo>
                  <a:close/>
                </a:path>
                <a:path w="443229" h="370839">
                  <a:moveTo>
                    <a:pt x="389889" y="0"/>
                  </a:moveTo>
                  <a:lnTo>
                    <a:pt x="54610" y="0"/>
                  </a:lnTo>
                  <a:lnTo>
                    <a:pt x="54610" y="2412"/>
                  </a:lnTo>
                  <a:lnTo>
                    <a:pt x="389889" y="2412"/>
                  </a:lnTo>
                  <a:lnTo>
                    <a:pt x="389889" y="0"/>
                  </a:lnTo>
                  <a:close/>
                </a:path>
                <a:path w="443229" h="370839">
                  <a:moveTo>
                    <a:pt x="3810" y="88773"/>
                  </a:moveTo>
                  <a:lnTo>
                    <a:pt x="0" y="88773"/>
                  </a:lnTo>
                  <a:lnTo>
                    <a:pt x="0" y="117983"/>
                  </a:lnTo>
                  <a:lnTo>
                    <a:pt x="3810" y="117983"/>
                  </a:lnTo>
                  <a:lnTo>
                    <a:pt x="3810" y="88773"/>
                  </a:lnTo>
                  <a:close/>
                </a:path>
                <a:path w="443229" h="370839">
                  <a:moveTo>
                    <a:pt x="443230" y="88773"/>
                  </a:moveTo>
                  <a:lnTo>
                    <a:pt x="439420" y="88773"/>
                  </a:lnTo>
                  <a:lnTo>
                    <a:pt x="439420" y="117983"/>
                  </a:lnTo>
                  <a:lnTo>
                    <a:pt x="443230" y="117983"/>
                  </a:lnTo>
                  <a:lnTo>
                    <a:pt x="443230" y="88773"/>
                  </a:lnTo>
                  <a:close/>
                </a:path>
                <a:path w="443229" h="370839">
                  <a:moveTo>
                    <a:pt x="3810" y="117983"/>
                  </a:moveTo>
                  <a:lnTo>
                    <a:pt x="0" y="117983"/>
                  </a:lnTo>
                  <a:lnTo>
                    <a:pt x="0" y="137033"/>
                  </a:lnTo>
                  <a:lnTo>
                    <a:pt x="3810" y="137033"/>
                  </a:lnTo>
                  <a:lnTo>
                    <a:pt x="3810" y="117983"/>
                  </a:lnTo>
                  <a:close/>
                </a:path>
                <a:path w="443229" h="370839">
                  <a:moveTo>
                    <a:pt x="443230" y="117983"/>
                  </a:moveTo>
                  <a:lnTo>
                    <a:pt x="439420" y="117983"/>
                  </a:lnTo>
                  <a:lnTo>
                    <a:pt x="439420" y="137033"/>
                  </a:lnTo>
                  <a:lnTo>
                    <a:pt x="443230" y="137033"/>
                  </a:lnTo>
                  <a:lnTo>
                    <a:pt x="443230" y="117983"/>
                  </a:lnTo>
                  <a:close/>
                </a:path>
                <a:path w="443229" h="370839">
                  <a:moveTo>
                    <a:pt x="3810" y="137033"/>
                  </a:moveTo>
                  <a:lnTo>
                    <a:pt x="0" y="137033"/>
                  </a:lnTo>
                  <a:lnTo>
                    <a:pt x="0" y="158623"/>
                  </a:lnTo>
                  <a:lnTo>
                    <a:pt x="3810" y="158623"/>
                  </a:lnTo>
                  <a:lnTo>
                    <a:pt x="3810" y="137033"/>
                  </a:lnTo>
                  <a:close/>
                </a:path>
                <a:path w="443229" h="370839">
                  <a:moveTo>
                    <a:pt x="443230" y="137033"/>
                  </a:moveTo>
                  <a:lnTo>
                    <a:pt x="439420" y="137033"/>
                  </a:lnTo>
                  <a:lnTo>
                    <a:pt x="439420" y="158623"/>
                  </a:lnTo>
                  <a:lnTo>
                    <a:pt x="443230" y="158623"/>
                  </a:lnTo>
                  <a:lnTo>
                    <a:pt x="443230" y="137033"/>
                  </a:lnTo>
                  <a:close/>
                </a:path>
                <a:path w="443229" h="370839">
                  <a:moveTo>
                    <a:pt x="3810" y="158623"/>
                  </a:moveTo>
                  <a:lnTo>
                    <a:pt x="0" y="158623"/>
                  </a:lnTo>
                  <a:lnTo>
                    <a:pt x="0" y="260223"/>
                  </a:lnTo>
                  <a:lnTo>
                    <a:pt x="3810" y="260223"/>
                  </a:lnTo>
                  <a:lnTo>
                    <a:pt x="3810" y="158623"/>
                  </a:lnTo>
                  <a:close/>
                </a:path>
                <a:path w="443229" h="370839">
                  <a:moveTo>
                    <a:pt x="443230" y="158623"/>
                  </a:moveTo>
                  <a:lnTo>
                    <a:pt x="439420" y="158623"/>
                  </a:lnTo>
                  <a:lnTo>
                    <a:pt x="439420" y="260223"/>
                  </a:lnTo>
                  <a:lnTo>
                    <a:pt x="443230" y="260223"/>
                  </a:lnTo>
                  <a:lnTo>
                    <a:pt x="443230" y="158623"/>
                  </a:lnTo>
                  <a:close/>
                </a:path>
                <a:path w="443229" h="370839">
                  <a:moveTo>
                    <a:pt x="3810" y="260223"/>
                  </a:moveTo>
                  <a:lnTo>
                    <a:pt x="0" y="260223"/>
                  </a:lnTo>
                  <a:lnTo>
                    <a:pt x="0" y="272923"/>
                  </a:lnTo>
                  <a:lnTo>
                    <a:pt x="3810" y="272923"/>
                  </a:lnTo>
                  <a:lnTo>
                    <a:pt x="3810" y="260223"/>
                  </a:lnTo>
                  <a:close/>
                </a:path>
                <a:path w="443229" h="370839">
                  <a:moveTo>
                    <a:pt x="443230" y="260223"/>
                  </a:moveTo>
                  <a:lnTo>
                    <a:pt x="439420" y="260223"/>
                  </a:lnTo>
                  <a:lnTo>
                    <a:pt x="439420" y="272923"/>
                  </a:lnTo>
                  <a:lnTo>
                    <a:pt x="443230" y="272923"/>
                  </a:lnTo>
                  <a:lnTo>
                    <a:pt x="443230" y="260223"/>
                  </a:lnTo>
                  <a:close/>
                </a:path>
                <a:path w="443229" h="370839">
                  <a:moveTo>
                    <a:pt x="3810" y="272923"/>
                  </a:moveTo>
                  <a:lnTo>
                    <a:pt x="0" y="272923"/>
                  </a:lnTo>
                  <a:lnTo>
                    <a:pt x="0" y="285623"/>
                  </a:lnTo>
                  <a:lnTo>
                    <a:pt x="3810" y="285623"/>
                  </a:lnTo>
                  <a:lnTo>
                    <a:pt x="3810" y="272923"/>
                  </a:lnTo>
                  <a:close/>
                </a:path>
                <a:path w="443229" h="370839">
                  <a:moveTo>
                    <a:pt x="443230" y="272923"/>
                  </a:moveTo>
                  <a:lnTo>
                    <a:pt x="439420" y="272923"/>
                  </a:lnTo>
                  <a:lnTo>
                    <a:pt x="439420" y="285623"/>
                  </a:lnTo>
                  <a:lnTo>
                    <a:pt x="443230" y="285623"/>
                  </a:lnTo>
                  <a:lnTo>
                    <a:pt x="443230" y="272923"/>
                  </a:lnTo>
                  <a:close/>
                </a:path>
                <a:path w="443229" h="370839">
                  <a:moveTo>
                    <a:pt x="394970" y="368173"/>
                  </a:moveTo>
                  <a:lnTo>
                    <a:pt x="52070" y="368173"/>
                  </a:lnTo>
                  <a:lnTo>
                    <a:pt x="52070" y="370713"/>
                  </a:lnTo>
                  <a:lnTo>
                    <a:pt x="394970" y="370713"/>
                  </a:lnTo>
                  <a:lnTo>
                    <a:pt x="394970" y="368173"/>
                  </a:lnTo>
                  <a:close/>
                </a:path>
                <a:path w="443229" h="370839">
                  <a:moveTo>
                    <a:pt x="49530" y="366903"/>
                  </a:moveTo>
                  <a:lnTo>
                    <a:pt x="48260" y="366903"/>
                  </a:lnTo>
                  <a:lnTo>
                    <a:pt x="48260" y="368173"/>
                  </a:lnTo>
                  <a:lnTo>
                    <a:pt x="49530" y="368173"/>
                  </a:lnTo>
                  <a:lnTo>
                    <a:pt x="49530" y="366903"/>
                  </a:lnTo>
                  <a:close/>
                </a:path>
                <a:path w="443229" h="370839">
                  <a:moveTo>
                    <a:pt x="397510" y="366903"/>
                  </a:moveTo>
                  <a:lnTo>
                    <a:pt x="396239" y="366903"/>
                  </a:lnTo>
                  <a:lnTo>
                    <a:pt x="396239" y="368173"/>
                  </a:lnTo>
                  <a:lnTo>
                    <a:pt x="397510" y="368173"/>
                  </a:lnTo>
                  <a:lnTo>
                    <a:pt x="397510" y="366903"/>
                  </a:lnTo>
                  <a:close/>
                </a:path>
                <a:path w="443229" h="370839">
                  <a:moveTo>
                    <a:pt x="440689" y="327533"/>
                  </a:moveTo>
                  <a:lnTo>
                    <a:pt x="439420" y="327533"/>
                  </a:lnTo>
                  <a:lnTo>
                    <a:pt x="439420" y="330073"/>
                  </a:lnTo>
                  <a:lnTo>
                    <a:pt x="440689" y="330073"/>
                  </a:lnTo>
                  <a:lnTo>
                    <a:pt x="440689" y="327533"/>
                  </a:lnTo>
                  <a:close/>
                </a:path>
                <a:path w="443229" h="370839">
                  <a:moveTo>
                    <a:pt x="441960" y="326263"/>
                  </a:moveTo>
                  <a:lnTo>
                    <a:pt x="440689" y="326263"/>
                  </a:lnTo>
                  <a:lnTo>
                    <a:pt x="440689" y="327533"/>
                  </a:lnTo>
                  <a:lnTo>
                    <a:pt x="441960" y="327533"/>
                  </a:lnTo>
                  <a:lnTo>
                    <a:pt x="441960" y="326263"/>
                  </a:lnTo>
                  <a:close/>
                </a:path>
                <a:path w="443229" h="370839">
                  <a:moveTo>
                    <a:pt x="3810" y="323723"/>
                  </a:moveTo>
                  <a:lnTo>
                    <a:pt x="2540" y="323723"/>
                  </a:lnTo>
                  <a:lnTo>
                    <a:pt x="2540" y="326263"/>
                  </a:lnTo>
                  <a:lnTo>
                    <a:pt x="3810" y="326263"/>
                  </a:lnTo>
                  <a:lnTo>
                    <a:pt x="3810" y="323723"/>
                  </a:lnTo>
                  <a:close/>
                </a:path>
                <a:path w="443229" h="370839">
                  <a:moveTo>
                    <a:pt x="443230" y="323723"/>
                  </a:moveTo>
                  <a:lnTo>
                    <a:pt x="439420" y="323723"/>
                  </a:lnTo>
                  <a:lnTo>
                    <a:pt x="439420" y="326263"/>
                  </a:lnTo>
                  <a:lnTo>
                    <a:pt x="443230" y="326263"/>
                  </a:lnTo>
                  <a:lnTo>
                    <a:pt x="443230" y="323723"/>
                  </a:lnTo>
                  <a:close/>
                </a:path>
                <a:path w="443229" h="370839">
                  <a:moveTo>
                    <a:pt x="3810" y="321183"/>
                  </a:moveTo>
                  <a:lnTo>
                    <a:pt x="0" y="321183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2453"/>
                  </a:lnTo>
                  <a:lnTo>
                    <a:pt x="3810" y="322453"/>
                  </a:lnTo>
                  <a:lnTo>
                    <a:pt x="3810" y="321183"/>
                  </a:lnTo>
                  <a:close/>
                </a:path>
                <a:path w="443229" h="370839">
                  <a:moveTo>
                    <a:pt x="443230" y="321183"/>
                  </a:moveTo>
                  <a:lnTo>
                    <a:pt x="439420" y="321183"/>
                  </a:lnTo>
                  <a:lnTo>
                    <a:pt x="439420" y="322453"/>
                  </a:lnTo>
                  <a:lnTo>
                    <a:pt x="443230" y="322453"/>
                  </a:lnTo>
                  <a:lnTo>
                    <a:pt x="443230" y="321183"/>
                  </a:lnTo>
                  <a:close/>
                </a:path>
                <a:path w="443229" h="370839">
                  <a:moveTo>
                    <a:pt x="3810" y="314833"/>
                  </a:moveTo>
                  <a:lnTo>
                    <a:pt x="0" y="314833"/>
                  </a:lnTo>
                  <a:lnTo>
                    <a:pt x="0" y="319913"/>
                  </a:lnTo>
                  <a:lnTo>
                    <a:pt x="3810" y="319913"/>
                  </a:lnTo>
                  <a:lnTo>
                    <a:pt x="3810" y="314833"/>
                  </a:lnTo>
                  <a:close/>
                </a:path>
                <a:path w="443229" h="370839">
                  <a:moveTo>
                    <a:pt x="443230" y="314833"/>
                  </a:moveTo>
                  <a:lnTo>
                    <a:pt x="439420" y="314833"/>
                  </a:lnTo>
                  <a:lnTo>
                    <a:pt x="439420" y="319913"/>
                  </a:lnTo>
                  <a:lnTo>
                    <a:pt x="443230" y="319913"/>
                  </a:lnTo>
                  <a:lnTo>
                    <a:pt x="443230" y="314833"/>
                  </a:lnTo>
                  <a:close/>
                </a:path>
                <a:path w="443229" h="370839">
                  <a:moveTo>
                    <a:pt x="3810" y="311023"/>
                  </a:moveTo>
                  <a:lnTo>
                    <a:pt x="0" y="31102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11023"/>
                  </a:lnTo>
                  <a:close/>
                </a:path>
                <a:path w="443229" h="370839">
                  <a:moveTo>
                    <a:pt x="443230" y="311023"/>
                  </a:moveTo>
                  <a:lnTo>
                    <a:pt x="439420" y="311023"/>
                  </a:lnTo>
                  <a:lnTo>
                    <a:pt x="439420" y="313563"/>
                  </a:lnTo>
                  <a:lnTo>
                    <a:pt x="443230" y="313563"/>
                  </a:lnTo>
                  <a:lnTo>
                    <a:pt x="443230" y="311023"/>
                  </a:lnTo>
                  <a:close/>
                </a:path>
                <a:path w="443229" h="370839">
                  <a:moveTo>
                    <a:pt x="3810" y="308483"/>
                  </a:moveTo>
                  <a:lnTo>
                    <a:pt x="0" y="30848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8483"/>
                  </a:lnTo>
                  <a:close/>
                </a:path>
                <a:path w="443229" h="370839">
                  <a:moveTo>
                    <a:pt x="443230" y="308483"/>
                  </a:moveTo>
                  <a:lnTo>
                    <a:pt x="439420" y="308483"/>
                  </a:lnTo>
                  <a:lnTo>
                    <a:pt x="439420" y="309753"/>
                  </a:lnTo>
                  <a:lnTo>
                    <a:pt x="443230" y="309753"/>
                  </a:lnTo>
                  <a:lnTo>
                    <a:pt x="443230" y="308483"/>
                  </a:lnTo>
                  <a:close/>
                </a:path>
                <a:path w="443229" h="370839">
                  <a:moveTo>
                    <a:pt x="3810" y="304673"/>
                  </a:moveTo>
                  <a:lnTo>
                    <a:pt x="0" y="30467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304673"/>
                  </a:lnTo>
                  <a:close/>
                </a:path>
                <a:path w="443229" h="370839">
                  <a:moveTo>
                    <a:pt x="443230" y="304673"/>
                  </a:moveTo>
                  <a:lnTo>
                    <a:pt x="439420" y="304673"/>
                  </a:lnTo>
                  <a:lnTo>
                    <a:pt x="439420" y="307213"/>
                  </a:lnTo>
                  <a:lnTo>
                    <a:pt x="443230" y="307213"/>
                  </a:lnTo>
                  <a:lnTo>
                    <a:pt x="443230" y="304673"/>
                  </a:lnTo>
                  <a:close/>
                </a:path>
                <a:path w="443229" h="370839">
                  <a:moveTo>
                    <a:pt x="3810" y="286893"/>
                  </a:moveTo>
                  <a:lnTo>
                    <a:pt x="0" y="28689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286893"/>
                  </a:lnTo>
                  <a:close/>
                </a:path>
                <a:path w="443229" h="370839">
                  <a:moveTo>
                    <a:pt x="443230" y="286893"/>
                  </a:moveTo>
                  <a:lnTo>
                    <a:pt x="439420" y="286893"/>
                  </a:lnTo>
                  <a:lnTo>
                    <a:pt x="439420" y="303403"/>
                  </a:lnTo>
                  <a:lnTo>
                    <a:pt x="443230" y="303403"/>
                  </a:lnTo>
                  <a:lnTo>
                    <a:pt x="443230" y="286893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67050" y="2783967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19">
                  <a:moveTo>
                    <a:pt x="3810" y="82423"/>
                  </a:moveTo>
                  <a:lnTo>
                    <a:pt x="0" y="82423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82423"/>
                  </a:lnTo>
                  <a:close/>
                </a:path>
                <a:path w="435610" h="363219">
                  <a:moveTo>
                    <a:pt x="435610" y="82423"/>
                  </a:moveTo>
                  <a:lnTo>
                    <a:pt x="433070" y="82423"/>
                  </a:lnTo>
                  <a:lnTo>
                    <a:pt x="433070" y="84962"/>
                  </a:lnTo>
                  <a:lnTo>
                    <a:pt x="435610" y="84962"/>
                  </a:lnTo>
                  <a:lnTo>
                    <a:pt x="435610" y="82423"/>
                  </a:lnTo>
                  <a:close/>
                </a:path>
                <a:path w="435610" h="363219">
                  <a:moveTo>
                    <a:pt x="3810" y="65912"/>
                  </a:moveTo>
                  <a:lnTo>
                    <a:pt x="0" y="65912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65912"/>
                  </a:lnTo>
                  <a:close/>
                </a:path>
                <a:path w="435610" h="363219">
                  <a:moveTo>
                    <a:pt x="435610" y="65912"/>
                  </a:moveTo>
                  <a:lnTo>
                    <a:pt x="433070" y="65912"/>
                  </a:lnTo>
                  <a:lnTo>
                    <a:pt x="433070" y="81152"/>
                  </a:lnTo>
                  <a:lnTo>
                    <a:pt x="435610" y="81152"/>
                  </a:lnTo>
                  <a:lnTo>
                    <a:pt x="435610" y="65912"/>
                  </a:lnTo>
                  <a:close/>
                </a:path>
                <a:path w="435610" h="363219">
                  <a:moveTo>
                    <a:pt x="3810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3373"/>
                  </a:lnTo>
                  <a:close/>
                </a:path>
                <a:path w="435610" h="363219">
                  <a:moveTo>
                    <a:pt x="435610" y="63373"/>
                  </a:moveTo>
                  <a:lnTo>
                    <a:pt x="433070" y="63373"/>
                  </a:lnTo>
                  <a:lnTo>
                    <a:pt x="433070" y="64642"/>
                  </a:lnTo>
                  <a:lnTo>
                    <a:pt x="435610" y="64642"/>
                  </a:lnTo>
                  <a:lnTo>
                    <a:pt x="435610" y="63373"/>
                  </a:lnTo>
                  <a:close/>
                </a:path>
                <a:path w="435610" h="363219">
                  <a:moveTo>
                    <a:pt x="3810" y="59562"/>
                  </a:moveTo>
                  <a:lnTo>
                    <a:pt x="0" y="5956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9562"/>
                  </a:lnTo>
                  <a:close/>
                </a:path>
                <a:path w="435610" h="363219">
                  <a:moveTo>
                    <a:pt x="435610" y="59562"/>
                  </a:moveTo>
                  <a:lnTo>
                    <a:pt x="433070" y="59562"/>
                  </a:lnTo>
                  <a:lnTo>
                    <a:pt x="433070" y="62102"/>
                  </a:lnTo>
                  <a:lnTo>
                    <a:pt x="435610" y="62102"/>
                  </a:lnTo>
                  <a:lnTo>
                    <a:pt x="435610" y="59562"/>
                  </a:lnTo>
                  <a:close/>
                </a:path>
                <a:path w="435610" h="363219">
                  <a:moveTo>
                    <a:pt x="3810" y="50673"/>
                  </a:moveTo>
                  <a:lnTo>
                    <a:pt x="0" y="50673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0673"/>
                  </a:lnTo>
                  <a:close/>
                </a:path>
                <a:path w="435610" h="363219">
                  <a:moveTo>
                    <a:pt x="435610" y="50673"/>
                  </a:moveTo>
                  <a:lnTo>
                    <a:pt x="433070" y="50673"/>
                  </a:lnTo>
                  <a:lnTo>
                    <a:pt x="433070" y="58292"/>
                  </a:lnTo>
                  <a:lnTo>
                    <a:pt x="435610" y="58292"/>
                  </a:lnTo>
                  <a:lnTo>
                    <a:pt x="435610" y="50673"/>
                  </a:lnTo>
                  <a:close/>
                </a:path>
                <a:path w="435610" h="363219">
                  <a:moveTo>
                    <a:pt x="3810" y="46862"/>
                  </a:moveTo>
                  <a:lnTo>
                    <a:pt x="0" y="46862"/>
                  </a:lnTo>
                  <a:lnTo>
                    <a:pt x="0" y="49402"/>
                  </a:lnTo>
                  <a:lnTo>
                    <a:pt x="3810" y="49402"/>
                  </a:lnTo>
                  <a:lnTo>
                    <a:pt x="3810" y="46862"/>
                  </a:lnTo>
                  <a:close/>
                </a:path>
                <a:path w="435610" h="363219">
                  <a:moveTo>
                    <a:pt x="435610" y="46862"/>
                  </a:moveTo>
                  <a:lnTo>
                    <a:pt x="433070" y="46862"/>
                  </a:lnTo>
                  <a:lnTo>
                    <a:pt x="433070" y="49402"/>
                  </a:lnTo>
                  <a:lnTo>
                    <a:pt x="435610" y="49402"/>
                  </a:lnTo>
                  <a:lnTo>
                    <a:pt x="435610" y="46862"/>
                  </a:lnTo>
                  <a:close/>
                </a:path>
                <a:path w="435610" h="363219">
                  <a:moveTo>
                    <a:pt x="3810" y="44450"/>
                  </a:moveTo>
                  <a:lnTo>
                    <a:pt x="0" y="44450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4450"/>
                  </a:lnTo>
                  <a:close/>
                </a:path>
                <a:path w="435610" h="363219">
                  <a:moveTo>
                    <a:pt x="435610" y="44450"/>
                  </a:moveTo>
                  <a:lnTo>
                    <a:pt x="433070" y="44450"/>
                  </a:lnTo>
                  <a:lnTo>
                    <a:pt x="433070" y="45592"/>
                  </a:lnTo>
                  <a:lnTo>
                    <a:pt x="435610" y="45592"/>
                  </a:lnTo>
                  <a:lnTo>
                    <a:pt x="435610" y="44450"/>
                  </a:lnTo>
                  <a:close/>
                </a:path>
                <a:path w="435610" h="363219">
                  <a:moveTo>
                    <a:pt x="2539" y="39242"/>
                  </a:moveTo>
                  <a:lnTo>
                    <a:pt x="1269" y="39242"/>
                  </a:lnTo>
                  <a:lnTo>
                    <a:pt x="1269" y="43179"/>
                  </a:lnTo>
                  <a:lnTo>
                    <a:pt x="3810" y="43179"/>
                  </a:lnTo>
                  <a:lnTo>
                    <a:pt x="3810" y="40639"/>
                  </a:lnTo>
                  <a:lnTo>
                    <a:pt x="2539" y="40639"/>
                  </a:lnTo>
                  <a:lnTo>
                    <a:pt x="2539" y="39242"/>
                  </a:lnTo>
                  <a:close/>
                </a:path>
                <a:path w="435610" h="363219">
                  <a:moveTo>
                    <a:pt x="435610" y="40639"/>
                  </a:moveTo>
                  <a:lnTo>
                    <a:pt x="433070" y="40639"/>
                  </a:lnTo>
                  <a:lnTo>
                    <a:pt x="433070" y="43179"/>
                  </a:lnTo>
                  <a:lnTo>
                    <a:pt x="435610" y="43179"/>
                  </a:lnTo>
                  <a:lnTo>
                    <a:pt x="435610" y="40639"/>
                  </a:lnTo>
                  <a:close/>
                </a:path>
                <a:path w="435610" h="363219">
                  <a:moveTo>
                    <a:pt x="434339" y="36829"/>
                  </a:moveTo>
                  <a:lnTo>
                    <a:pt x="433070" y="36829"/>
                  </a:lnTo>
                  <a:lnTo>
                    <a:pt x="433070" y="39242"/>
                  </a:lnTo>
                  <a:lnTo>
                    <a:pt x="434339" y="39242"/>
                  </a:lnTo>
                  <a:lnTo>
                    <a:pt x="434339" y="36829"/>
                  </a:lnTo>
                  <a:close/>
                </a:path>
                <a:path w="435610" h="363219">
                  <a:moveTo>
                    <a:pt x="394970" y="2539"/>
                  </a:moveTo>
                  <a:lnTo>
                    <a:pt x="41910" y="2539"/>
                  </a:lnTo>
                  <a:lnTo>
                    <a:pt x="41910" y="3809"/>
                  </a:lnTo>
                  <a:lnTo>
                    <a:pt x="394970" y="3809"/>
                  </a:lnTo>
                  <a:lnTo>
                    <a:pt x="394970" y="2539"/>
                  </a:lnTo>
                  <a:close/>
                </a:path>
                <a:path w="435610" h="363219">
                  <a:moveTo>
                    <a:pt x="45719" y="1142"/>
                  </a:moveTo>
                  <a:lnTo>
                    <a:pt x="44450" y="1142"/>
                  </a:lnTo>
                  <a:lnTo>
                    <a:pt x="44450" y="2539"/>
                  </a:lnTo>
                  <a:lnTo>
                    <a:pt x="45719" y="2539"/>
                  </a:lnTo>
                  <a:lnTo>
                    <a:pt x="45719" y="1142"/>
                  </a:lnTo>
                  <a:close/>
                </a:path>
                <a:path w="435610" h="363219">
                  <a:moveTo>
                    <a:pt x="393700" y="1142"/>
                  </a:moveTo>
                  <a:lnTo>
                    <a:pt x="392429" y="1142"/>
                  </a:lnTo>
                  <a:lnTo>
                    <a:pt x="392429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35610" h="363219">
                  <a:moveTo>
                    <a:pt x="389889" y="0"/>
                  </a:moveTo>
                  <a:lnTo>
                    <a:pt x="46989" y="0"/>
                  </a:lnTo>
                  <a:lnTo>
                    <a:pt x="46989" y="1142"/>
                  </a:lnTo>
                  <a:lnTo>
                    <a:pt x="389889" y="1142"/>
                  </a:lnTo>
                  <a:lnTo>
                    <a:pt x="389889" y="0"/>
                  </a:lnTo>
                  <a:close/>
                </a:path>
                <a:path w="435610" h="363219">
                  <a:moveTo>
                    <a:pt x="3810" y="84963"/>
                  </a:moveTo>
                  <a:lnTo>
                    <a:pt x="0" y="84963"/>
                  </a:lnTo>
                  <a:lnTo>
                    <a:pt x="0" y="114173"/>
                  </a:lnTo>
                  <a:lnTo>
                    <a:pt x="3810" y="114173"/>
                  </a:lnTo>
                  <a:lnTo>
                    <a:pt x="3810" y="84963"/>
                  </a:lnTo>
                  <a:close/>
                </a:path>
                <a:path w="435610" h="363219">
                  <a:moveTo>
                    <a:pt x="435610" y="84963"/>
                  </a:moveTo>
                  <a:lnTo>
                    <a:pt x="433070" y="84963"/>
                  </a:lnTo>
                  <a:lnTo>
                    <a:pt x="433070" y="114173"/>
                  </a:lnTo>
                  <a:lnTo>
                    <a:pt x="435610" y="114173"/>
                  </a:lnTo>
                  <a:lnTo>
                    <a:pt x="435610" y="84963"/>
                  </a:lnTo>
                  <a:close/>
                </a:path>
                <a:path w="435610" h="363219">
                  <a:moveTo>
                    <a:pt x="3810" y="114173"/>
                  </a:moveTo>
                  <a:lnTo>
                    <a:pt x="0" y="114173"/>
                  </a:lnTo>
                  <a:lnTo>
                    <a:pt x="0" y="133223"/>
                  </a:lnTo>
                  <a:lnTo>
                    <a:pt x="3810" y="133223"/>
                  </a:lnTo>
                  <a:lnTo>
                    <a:pt x="3810" y="114173"/>
                  </a:lnTo>
                  <a:close/>
                </a:path>
                <a:path w="435610" h="363219">
                  <a:moveTo>
                    <a:pt x="435610" y="114173"/>
                  </a:moveTo>
                  <a:lnTo>
                    <a:pt x="433070" y="114173"/>
                  </a:lnTo>
                  <a:lnTo>
                    <a:pt x="433070" y="133223"/>
                  </a:lnTo>
                  <a:lnTo>
                    <a:pt x="435610" y="133223"/>
                  </a:lnTo>
                  <a:lnTo>
                    <a:pt x="435610" y="114173"/>
                  </a:lnTo>
                  <a:close/>
                </a:path>
                <a:path w="435610" h="363219">
                  <a:moveTo>
                    <a:pt x="3810" y="133223"/>
                  </a:moveTo>
                  <a:lnTo>
                    <a:pt x="0" y="133223"/>
                  </a:lnTo>
                  <a:lnTo>
                    <a:pt x="0" y="154812"/>
                  </a:lnTo>
                  <a:lnTo>
                    <a:pt x="3810" y="154812"/>
                  </a:lnTo>
                  <a:lnTo>
                    <a:pt x="3810" y="133223"/>
                  </a:lnTo>
                  <a:close/>
                </a:path>
                <a:path w="435610" h="363219">
                  <a:moveTo>
                    <a:pt x="435610" y="133223"/>
                  </a:moveTo>
                  <a:lnTo>
                    <a:pt x="433070" y="133223"/>
                  </a:lnTo>
                  <a:lnTo>
                    <a:pt x="433070" y="154812"/>
                  </a:lnTo>
                  <a:lnTo>
                    <a:pt x="435610" y="154812"/>
                  </a:lnTo>
                  <a:lnTo>
                    <a:pt x="435610" y="133223"/>
                  </a:lnTo>
                  <a:close/>
                </a:path>
                <a:path w="435610" h="363219">
                  <a:moveTo>
                    <a:pt x="3810" y="154813"/>
                  </a:moveTo>
                  <a:lnTo>
                    <a:pt x="0" y="154813"/>
                  </a:lnTo>
                  <a:lnTo>
                    <a:pt x="0" y="256412"/>
                  </a:lnTo>
                  <a:lnTo>
                    <a:pt x="3810" y="256412"/>
                  </a:lnTo>
                  <a:lnTo>
                    <a:pt x="3810" y="154813"/>
                  </a:lnTo>
                  <a:close/>
                </a:path>
                <a:path w="435610" h="363219">
                  <a:moveTo>
                    <a:pt x="435610" y="154813"/>
                  </a:moveTo>
                  <a:lnTo>
                    <a:pt x="433070" y="154813"/>
                  </a:lnTo>
                  <a:lnTo>
                    <a:pt x="433070" y="256412"/>
                  </a:lnTo>
                  <a:lnTo>
                    <a:pt x="435610" y="256412"/>
                  </a:lnTo>
                  <a:lnTo>
                    <a:pt x="435610" y="154813"/>
                  </a:lnTo>
                  <a:close/>
                </a:path>
                <a:path w="435610" h="363219">
                  <a:moveTo>
                    <a:pt x="3810" y="256413"/>
                  </a:moveTo>
                  <a:lnTo>
                    <a:pt x="0" y="25641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256413"/>
                  </a:lnTo>
                  <a:close/>
                </a:path>
                <a:path w="435610" h="363219">
                  <a:moveTo>
                    <a:pt x="435610" y="256413"/>
                  </a:moveTo>
                  <a:lnTo>
                    <a:pt x="433070" y="256413"/>
                  </a:lnTo>
                  <a:lnTo>
                    <a:pt x="433070" y="269113"/>
                  </a:lnTo>
                  <a:lnTo>
                    <a:pt x="435610" y="269113"/>
                  </a:lnTo>
                  <a:lnTo>
                    <a:pt x="435610" y="256413"/>
                  </a:lnTo>
                  <a:close/>
                </a:path>
                <a:path w="435610" h="363219">
                  <a:moveTo>
                    <a:pt x="3810" y="269113"/>
                  </a:moveTo>
                  <a:lnTo>
                    <a:pt x="0" y="26911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69113"/>
                  </a:lnTo>
                  <a:close/>
                </a:path>
                <a:path w="435610" h="363219">
                  <a:moveTo>
                    <a:pt x="435610" y="269113"/>
                  </a:moveTo>
                  <a:lnTo>
                    <a:pt x="433070" y="269113"/>
                  </a:lnTo>
                  <a:lnTo>
                    <a:pt x="433070" y="281813"/>
                  </a:lnTo>
                  <a:lnTo>
                    <a:pt x="435610" y="281813"/>
                  </a:lnTo>
                  <a:lnTo>
                    <a:pt x="435610" y="269113"/>
                  </a:lnTo>
                  <a:close/>
                </a:path>
                <a:path w="435610" h="363219">
                  <a:moveTo>
                    <a:pt x="393700" y="361823"/>
                  </a:moveTo>
                  <a:lnTo>
                    <a:pt x="44450" y="361823"/>
                  </a:lnTo>
                  <a:lnTo>
                    <a:pt x="44450" y="363093"/>
                  </a:lnTo>
                  <a:lnTo>
                    <a:pt x="393700" y="363093"/>
                  </a:lnTo>
                  <a:lnTo>
                    <a:pt x="393700" y="361823"/>
                  </a:lnTo>
                  <a:close/>
                </a:path>
                <a:path w="435610" h="363219">
                  <a:moveTo>
                    <a:pt x="43180" y="360552"/>
                  </a:moveTo>
                  <a:lnTo>
                    <a:pt x="40639" y="360552"/>
                  </a:lnTo>
                  <a:lnTo>
                    <a:pt x="40639" y="361823"/>
                  </a:lnTo>
                  <a:lnTo>
                    <a:pt x="43180" y="361823"/>
                  </a:lnTo>
                  <a:lnTo>
                    <a:pt x="43180" y="360552"/>
                  </a:lnTo>
                  <a:close/>
                </a:path>
                <a:path w="435610" h="363219">
                  <a:moveTo>
                    <a:pt x="397510" y="360552"/>
                  </a:moveTo>
                  <a:lnTo>
                    <a:pt x="396239" y="360552"/>
                  </a:lnTo>
                  <a:lnTo>
                    <a:pt x="396239" y="361823"/>
                  </a:lnTo>
                  <a:lnTo>
                    <a:pt x="397510" y="361823"/>
                  </a:lnTo>
                  <a:lnTo>
                    <a:pt x="397510" y="360552"/>
                  </a:lnTo>
                  <a:close/>
                </a:path>
                <a:path w="435610" h="363219">
                  <a:moveTo>
                    <a:pt x="398779" y="359283"/>
                  </a:moveTo>
                  <a:lnTo>
                    <a:pt x="39369" y="359283"/>
                  </a:lnTo>
                  <a:lnTo>
                    <a:pt x="39369" y="360552"/>
                  </a:lnTo>
                  <a:lnTo>
                    <a:pt x="398779" y="360552"/>
                  </a:lnTo>
                  <a:lnTo>
                    <a:pt x="398779" y="359283"/>
                  </a:lnTo>
                  <a:close/>
                </a:path>
                <a:path w="435610" h="363219">
                  <a:moveTo>
                    <a:pt x="434339" y="326263"/>
                  </a:moveTo>
                  <a:lnTo>
                    <a:pt x="433070" y="326263"/>
                  </a:lnTo>
                  <a:lnTo>
                    <a:pt x="433070" y="328802"/>
                  </a:lnTo>
                  <a:lnTo>
                    <a:pt x="434339" y="328802"/>
                  </a:lnTo>
                  <a:lnTo>
                    <a:pt x="434339" y="326263"/>
                  </a:lnTo>
                  <a:close/>
                </a:path>
                <a:path w="435610" h="363219">
                  <a:moveTo>
                    <a:pt x="3810" y="323723"/>
                  </a:moveTo>
                  <a:lnTo>
                    <a:pt x="1269" y="323723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4993"/>
                  </a:lnTo>
                  <a:lnTo>
                    <a:pt x="3810" y="324993"/>
                  </a:lnTo>
                  <a:lnTo>
                    <a:pt x="3810" y="323723"/>
                  </a:lnTo>
                  <a:close/>
                </a:path>
                <a:path w="435610" h="363219">
                  <a:moveTo>
                    <a:pt x="435610" y="323723"/>
                  </a:moveTo>
                  <a:lnTo>
                    <a:pt x="433070" y="323723"/>
                  </a:lnTo>
                  <a:lnTo>
                    <a:pt x="433070" y="324993"/>
                  </a:lnTo>
                  <a:lnTo>
                    <a:pt x="435610" y="324993"/>
                  </a:lnTo>
                  <a:lnTo>
                    <a:pt x="435610" y="323723"/>
                  </a:lnTo>
                  <a:close/>
                </a:path>
                <a:path w="435610" h="363219">
                  <a:moveTo>
                    <a:pt x="3810" y="319913"/>
                  </a:moveTo>
                  <a:lnTo>
                    <a:pt x="0" y="319913"/>
                  </a:lnTo>
                  <a:lnTo>
                    <a:pt x="0" y="322452"/>
                  </a:lnTo>
                  <a:lnTo>
                    <a:pt x="3810" y="322452"/>
                  </a:lnTo>
                  <a:lnTo>
                    <a:pt x="3810" y="319913"/>
                  </a:lnTo>
                  <a:close/>
                </a:path>
                <a:path w="435610" h="363219">
                  <a:moveTo>
                    <a:pt x="435610" y="319913"/>
                  </a:moveTo>
                  <a:lnTo>
                    <a:pt x="433070" y="319913"/>
                  </a:lnTo>
                  <a:lnTo>
                    <a:pt x="433070" y="322452"/>
                  </a:lnTo>
                  <a:lnTo>
                    <a:pt x="435610" y="322452"/>
                  </a:lnTo>
                  <a:lnTo>
                    <a:pt x="435610" y="319913"/>
                  </a:lnTo>
                  <a:close/>
                </a:path>
                <a:path w="435610" h="363219">
                  <a:moveTo>
                    <a:pt x="3810" y="317373"/>
                  </a:moveTo>
                  <a:lnTo>
                    <a:pt x="0" y="317373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7373"/>
                  </a:lnTo>
                  <a:close/>
                </a:path>
                <a:path w="435610" h="363219">
                  <a:moveTo>
                    <a:pt x="435610" y="317373"/>
                  </a:moveTo>
                  <a:lnTo>
                    <a:pt x="433070" y="317373"/>
                  </a:lnTo>
                  <a:lnTo>
                    <a:pt x="433070" y="318643"/>
                  </a:lnTo>
                  <a:lnTo>
                    <a:pt x="435610" y="318643"/>
                  </a:lnTo>
                  <a:lnTo>
                    <a:pt x="435610" y="317373"/>
                  </a:lnTo>
                  <a:close/>
                </a:path>
                <a:path w="435610" h="363219">
                  <a:moveTo>
                    <a:pt x="3810" y="311023"/>
                  </a:moveTo>
                  <a:lnTo>
                    <a:pt x="0" y="311023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11023"/>
                  </a:lnTo>
                  <a:close/>
                </a:path>
                <a:path w="435610" h="363219">
                  <a:moveTo>
                    <a:pt x="435610" y="311023"/>
                  </a:moveTo>
                  <a:lnTo>
                    <a:pt x="433070" y="311023"/>
                  </a:lnTo>
                  <a:lnTo>
                    <a:pt x="433070" y="316102"/>
                  </a:lnTo>
                  <a:lnTo>
                    <a:pt x="435610" y="316102"/>
                  </a:lnTo>
                  <a:lnTo>
                    <a:pt x="435610" y="311023"/>
                  </a:lnTo>
                  <a:close/>
                </a:path>
                <a:path w="435610" h="363219">
                  <a:moveTo>
                    <a:pt x="3810" y="307213"/>
                  </a:moveTo>
                  <a:lnTo>
                    <a:pt x="0" y="307213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7213"/>
                  </a:lnTo>
                  <a:close/>
                </a:path>
                <a:path w="435610" h="363219">
                  <a:moveTo>
                    <a:pt x="435610" y="307213"/>
                  </a:moveTo>
                  <a:lnTo>
                    <a:pt x="433070" y="307213"/>
                  </a:lnTo>
                  <a:lnTo>
                    <a:pt x="433070" y="309752"/>
                  </a:lnTo>
                  <a:lnTo>
                    <a:pt x="435610" y="309752"/>
                  </a:lnTo>
                  <a:lnTo>
                    <a:pt x="435610" y="307213"/>
                  </a:lnTo>
                  <a:close/>
                </a:path>
                <a:path w="435610" h="363219">
                  <a:moveTo>
                    <a:pt x="3810" y="304673"/>
                  </a:moveTo>
                  <a:lnTo>
                    <a:pt x="0" y="304673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304673"/>
                  </a:lnTo>
                  <a:close/>
                </a:path>
                <a:path w="435610" h="363219">
                  <a:moveTo>
                    <a:pt x="435610" y="304673"/>
                  </a:moveTo>
                  <a:lnTo>
                    <a:pt x="433070" y="304673"/>
                  </a:lnTo>
                  <a:lnTo>
                    <a:pt x="433070" y="305943"/>
                  </a:lnTo>
                  <a:lnTo>
                    <a:pt x="435610" y="305943"/>
                  </a:lnTo>
                  <a:lnTo>
                    <a:pt x="435610" y="304673"/>
                  </a:lnTo>
                  <a:close/>
                </a:path>
                <a:path w="435610" h="363219">
                  <a:moveTo>
                    <a:pt x="3810" y="300863"/>
                  </a:moveTo>
                  <a:lnTo>
                    <a:pt x="0" y="300863"/>
                  </a:lnTo>
                  <a:lnTo>
                    <a:pt x="0" y="303402"/>
                  </a:lnTo>
                  <a:lnTo>
                    <a:pt x="3810" y="303402"/>
                  </a:lnTo>
                  <a:lnTo>
                    <a:pt x="3810" y="300863"/>
                  </a:lnTo>
                  <a:close/>
                </a:path>
                <a:path w="435610" h="363219">
                  <a:moveTo>
                    <a:pt x="435610" y="300863"/>
                  </a:moveTo>
                  <a:lnTo>
                    <a:pt x="433070" y="300863"/>
                  </a:lnTo>
                  <a:lnTo>
                    <a:pt x="433070" y="303402"/>
                  </a:lnTo>
                  <a:lnTo>
                    <a:pt x="435610" y="303402"/>
                  </a:lnTo>
                  <a:lnTo>
                    <a:pt x="435610" y="300863"/>
                  </a:lnTo>
                  <a:close/>
                </a:path>
                <a:path w="435610" h="363219">
                  <a:moveTo>
                    <a:pt x="3810" y="283083"/>
                  </a:moveTo>
                  <a:lnTo>
                    <a:pt x="0" y="283083"/>
                  </a:lnTo>
                  <a:lnTo>
                    <a:pt x="0" y="299593"/>
                  </a:lnTo>
                  <a:lnTo>
                    <a:pt x="3810" y="299593"/>
                  </a:lnTo>
                  <a:lnTo>
                    <a:pt x="3810" y="283083"/>
                  </a:lnTo>
                  <a:close/>
                </a:path>
                <a:path w="435610" h="363219">
                  <a:moveTo>
                    <a:pt x="435610" y="283083"/>
                  </a:moveTo>
                  <a:lnTo>
                    <a:pt x="433070" y="283083"/>
                  </a:lnTo>
                  <a:lnTo>
                    <a:pt x="433070" y="299593"/>
                  </a:lnTo>
                  <a:lnTo>
                    <a:pt x="435610" y="299593"/>
                  </a:lnTo>
                  <a:lnTo>
                    <a:pt x="435610" y="283083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70859" y="2787777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809" y="78613"/>
                  </a:moveTo>
                  <a:lnTo>
                    <a:pt x="0" y="78613"/>
                  </a:lnTo>
                  <a:lnTo>
                    <a:pt x="0" y="81153"/>
                  </a:lnTo>
                  <a:lnTo>
                    <a:pt x="3809" y="81153"/>
                  </a:lnTo>
                  <a:lnTo>
                    <a:pt x="3809" y="78613"/>
                  </a:lnTo>
                  <a:close/>
                </a:path>
                <a:path w="429260" h="355600">
                  <a:moveTo>
                    <a:pt x="429260" y="78613"/>
                  </a:moveTo>
                  <a:lnTo>
                    <a:pt x="425450" y="78613"/>
                  </a:lnTo>
                  <a:lnTo>
                    <a:pt x="425450" y="81153"/>
                  </a:lnTo>
                  <a:lnTo>
                    <a:pt x="429260" y="81153"/>
                  </a:lnTo>
                  <a:lnTo>
                    <a:pt x="429260" y="78613"/>
                  </a:lnTo>
                  <a:close/>
                </a:path>
                <a:path w="429260" h="355600">
                  <a:moveTo>
                    <a:pt x="3809" y="62103"/>
                  </a:moveTo>
                  <a:lnTo>
                    <a:pt x="0" y="62103"/>
                  </a:lnTo>
                  <a:lnTo>
                    <a:pt x="0" y="77343"/>
                  </a:lnTo>
                  <a:lnTo>
                    <a:pt x="3809" y="77343"/>
                  </a:lnTo>
                  <a:lnTo>
                    <a:pt x="3809" y="62103"/>
                  </a:lnTo>
                  <a:close/>
                </a:path>
                <a:path w="429260" h="355600">
                  <a:moveTo>
                    <a:pt x="429260" y="62103"/>
                  </a:moveTo>
                  <a:lnTo>
                    <a:pt x="425450" y="62103"/>
                  </a:lnTo>
                  <a:lnTo>
                    <a:pt x="425450" y="77343"/>
                  </a:lnTo>
                  <a:lnTo>
                    <a:pt x="429260" y="77343"/>
                  </a:lnTo>
                  <a:lnTo>
                    <a:pt x="429260" y="62103"/>
                  </a:lnTo>
                  <a:close/>
                </a:path>
                <a:path w="429260" h="355600">
                  <a:moveTo>
                    <a:pt x="3809" y="59563"/>
                  </a:moveTo>
                  <a:lnTo>
                    <a:pt x="0" y="59563"/>
                  </a:lnTo>
                  <a:lnTo>
                    <a:pt x="0" y="60833"/>
                  </a:lnTo>
                  <a:lnTo>
                    <a:pt x="3809" y="60833"/>
                  </a:lnTo>
                  <a:lnTo>
                    <a:pt x="3809" y="59563"/>
                  </a:lnTo>
                  <a:close/>
                </a:path>
                <a:path w="429260" h="355600">
                  <a:moveTo>
                    <a:pt x="429260" y="59563"/>
                  </a:moveTo>
                  <a:lnTo>
                    <a:pt x="425450" y="59563"/>
                  </a:lnTo>
                  <a:lnTo>
                    <a:pt x="425450" y="60833"/>
                  </a:lnTo>
                  <a:lnTo>
                    <a:pt x="429260" y="60833"/>
                  </a:lnTo>
                  <a:lnTo>
                    <a:pt x="429260" y="59563"/>
                  </a:lnTo>
                  <a:close/>
                </a:path>
                <a:path w="429260" h="355600">
                  <a:moveTo>
                    <a:pt x="3809" y="55753"/>
                  </a:moveTo>
                  <a:lnTo>
                    <a:pt x="0" y="55753"/>
                  </a:lnTo>
                  <a:lnTo>
                    <a:pt x="0" y="58293"/>
                  </a:lnTo>
                  <a:lnTo>
                    <a:pt x="3809" y="58293"/>
                  </a:lnTo>
                  <a:lnTo>
                    <a:pt x="3809" y="55753"/>
                  </a:lnTo>
                  <a:close/>
                </a:path>
                <a:path w="429260" h="355600">
                  <a:moveTo>
                    <a:pt x="429260" y="55753"/>
                  </a:moveTo>
                  <a:lnTo>
                    <a:pt x="425450" y="55753"/>
                  </a:lnTo>
                  <a:lnTo>
                    <a:pt x="425450" y="58293"/>
                  </a:lnTo>
                  <a:lnTo>
                    <a:pt x="429260" y="58293"/>
                  </a:lnTo>
                  <a:lnTo>
                    <a:pt x="429260" y="55753"/>
                  </a:lnTo>
                  <a:close/>
                </a:path>
                <a:path w="429260" h="355600">
                  <a:moveTo>
                    <a:pt x="3809" y="46863"/>
                  </a:moveTo>
                  <a:lnTo>
                    <a:pt x="0" y="46863"/>
                  </a:lnTo>
                  <a:lnTo>
                    <a:pt x="0" y="54483"/>
                  </a:lnTo>
                  <a:lnTo>
                    <a:pt x="3809" y="54483"/>
                  </a:lnTo>
                  <a:lnTo>
                    <a:pt x="3809" y="46863"/>
                  </a:lnTo>
                  <a:close/>
                </a:path>
                <a:path w="429260" h="355600">
                  <a:moveTo>
                    <a:pt x="429260" y="46863"/>
                  </a:moveTo>
                  <a:lnTo>
                    <a:pt x="425450" y="46863"/>
                  </a:lnTo>
                  <a:lnTo>
                    <a:pt x="425450" y="54483"/>
                  </a:lnTo>
                  <a:lnTo>
                    <a:pt x="429260" y="54483"/>
                  </a:lnTo>
                  <a:lnTo>
                    <a:pt x="429260" y="46863"/>
                  </a:lnTo>
                  <a:close/>
                </a:path>
                <a:path w="429260" h="355600">
                  <a:moveTo>
                    <a:pt x="3809" y="43053"/>
                  </a:moveTo>
                  <a:lnTo>
                    <a:pt x="0" y="43053"/>
                  </a:lnTo>
                  <a:lnTo>
                    <a:pt x="0" y="45593"/>
                  </a:lnTo>
                  <a:lnTo>
                    <a:pt x="3809" y="45593"/>
                  </a:lnTo>
                  <a:lnTo>
                    <a:pt x="3809" y="43053"/>
                  </a:lnTo>
                  <a:close/>
                </a:path>
                <a:path w="429260" h="355600">
                  <a:moveTo>
                    <a:pt x="429260" y="43053"/>
                  </a:moveTo>
                  <a:lnTo>
                    <a:pt x="425450" y="43053"/>
                  </a:lnTo>
                  <a:lnTo>
                    <a:pt x="425450" y="45593"/>
                  </a:lnTo>
                  <a:lnTo>
                    <a:pt x="429260" y="45593"/>
                  </a:lnTo>
                  <a:lnTo>
                    <a:pt x="429260" y="43053"/>
                  </a:lnTo>
                  <a:close/>
                </a:path>
                <a:path w="429260" h="355600">
                  <a:moveTo>
                    <a:pt x="3809" y="40513"/>
                  </a:moveTo>
                  <a:lnTo>
                    <a:pt x="0" y="4051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40513"/>
                  </a:lnTo>
                  <a:close/>
                </a:path>
                <a:path w="429260" h="355600">
                  <a:moveTo>
                    <a:pt x="429260" y="40513"/>
                  </a:moveTo>
                  <a:lnTo>
                    <a:pt x="425450" y="40513"/>
                  </a:lnTo>
                  <a:lnTo>
                    <a:pt x="425450" y="41783"/>
                  </a:lnTo>
                  <a:lnTo>
                    <a:pt x="429260" y="41783"/>
                  </a:lnTo>
                  <a:lnTo>
                    <a:pt x="429260" y="40513"/>
                  </a:lnTo>
                  <a:close/>
                </a:path>
                <a:path w="429260" h="355600">
                  <a:moveTo>
                    <a:pt x="3809" y="36703"/>
                  </a:moveTo>
                  <a:lnTo>
                    <a:pt x="0" y="36703"/>
                  </a:lnTo>
                  <a:lnTo>
                    <a:pt x="0" y="39243"/>
                  </a:lnTo>
                  <a:lnTo>
                    <a:pt x="3809" y="39243"/>
                  </a:lnTo>
                  <a:lnTo>
                    <a:pt x="3809" y="36703"/>
                  </a:lnTo>
                  <a:close/>
                </a:path>
                <a:path w="429260" h="355600">
                  <a:moveTo>
                    <a:pt x="429260" y="36703"/>
                  </a:moveTo>
                  <a:lnTo>
                    <a:pt x="425450" y="36703"/>
                  </a:lnTo>
                  <a:lnTo>
                    <a:pt x="425450" y="39243"/>
                  </a:lnTo>
                  <a:lnTo>
                    <a:pt x="429260" y="39243"/>
                  </a:lnTo>
                  <a:lnTo>
                    <a:pt x="429260" y="36703"/>
                  </a:lnTo>
                  <a:close/>
                </a:path>
                <a:path w="429260" h="355600">
                  <a:moveTo>
                    <a:pt x="1269" y="33020"/>
                  </a:moveTo>
                  <a:lnTo>
                    <a:pt x="0" y="33020"/>
                  </a:lnTo>
                  <a:lnTo>
                    <a:pt x="0" y="35433"/>
                  </a:lnTo>
                  <a:lnTo>
                    <a:pt x="3809" y="35433"/>
                  </a:lnTo>
                  <a:lnTo>
                    <a:pt x="3809" y="34290"/>
                  </a:lnTo>
                  <a:lnTo>
                    <a:pt x="1269" y="34290"/>
                  </a:lnTo>
                  <a:lnTo>
                    <a:pt x="1269" y="33020"/>
                  </a:lnTo>
                  <a:close/>
                </a:path>
                <a:path w="429260" h="355600">
                  <a:moveTo>
                    <a:pt x="429260" y="34290"/>
                  </a:moveTo>
                  <a:lnTo>
                    <a:pt x="425450" y="34290"/>
                  </a:lnTo>
                  <a:lnTo>
                    <a:pt x="425450" y="35433"/>
                  </a:lnTo>
                  <a:lnTo>
                    <a:pt x="429260" y="35433"/>
                  </a:lnTo>
                  <a:lnTo>
                    <a:pt x="429260" y="34290"/>
                  </a:lnTo>
                  <a:close/>
                </a:path>
                <a:path w="429260" h="355600">
                  <a:moveTo>
                    <a:pt x="3809" y="30480"/>
                  </a:moveTo>
                  <a:lnTo>
                    <a:pt x="2539" y="30480"/>
                  </a:lnTo>
                  <a:lnTo>
                    <a:pt x="2539" y="33020"/>
                  </a:lnTo>
                  <a:lnTo>
                    <a:pt x="3809" y="33020"/>
                  </a:lnTo>
                  <a:lnTo>
                    <a:pt x="3809" y="30480"/>
                  </a:lnTo>
                  <a:close/>
                </a:path>
                <a:path w="429260" h="355600">
                  <a:moveTo>
                    <a:pt x="426719" y="29083"/>
                  </a:moveTo>
                  <a:lnTo>
                    <a:pt x="425450" y="29083"/>
                  </a:lnTo>
                  <a:lnTo>
                    <a:pt x="425450" y="33020"/>
                  </a:lnTo>
                  <a:lnTo>
                    <a:pt x="427989" y="33020"/>
                  </a:lnTo>
                  <a:lnTo>
                    <a:pt x="427989" y="30480"/>
                  </a:lnTo>
                  <a:lnTo>
                    <a:pt x="426719" y="30480"/>
                  </a:lnTo>
                  <a:lnTo>
                    <a:pt x="426719" y="29083"/>
                  </a:lnTo>
                  <a:close/>
                </a:path>
                <a:path w="429260" h="355600">
                  <a:moveTo>
                    <a:pt x="36829" y="1270"/>
                  </a:moveTo>
                  <a:lnTo>
                    <a:pt x="35559" y="1270"/>
                  </a:lnTo>
                  <a:lnTo>
                    <a:pt x="35559" y="3683"/>
                  </a:lnTo>
                  <a:lnTo>
                    <a:pt x="394969" y="3683"/>
                  </a:lnTo>
                  <a:lnTo>
                    <a:pt x="394969" y="2540"/>
                  </a:lnTo>
                  <a:lnTo>
                    <a:pt x="36829" y="2540"/>
                  </a:lnTo>
                  <a:lnTo>
                    <a:pt x="36829" y="1270"/>
                  </a:lnTo>
                  <a:close/>
                </a:path>
                <a:path w="429260" h="355600">
                  <a:moveTo>
                    <a:pt x="394969" y="1270"/>
                  </a:moveTo>
                  <a:lnTo>
                    <a:pt x="393700" y="1270"/>
                  </a:lnTo>
                  <a:lnTo>
                    <a:pt x="393700" y="2540"/>
                  </a:lnTo>
                  <a:lnTo>
                    <a:pt x="394969" y="2540"/>
                  </a:lnTo>
                  <a:lnTo>
                    <a:pt x="394969" y="1270"/>
                  </a:lnTo>
                  <a:close/>
                </a:path>
                <a:path w="429260" h="355600">
                  <a:moveTo>
                    <a:pt x="391160" y="0"/>
                  </a:moveTo>
                  <a:lnTo>
                    <a:pt x="38100" y="0"/>
                  </a:lnTo>
                  <a:lnTo>
                    <a:pt x="38100" y="1270"/>
                  </a:lnTo>
                  <a:lnTo>
                    <a:pt x="391160" y="1270"/>
                  </a:lnTo>
                  <a:lnTo>
                    <a:pt x="391160" y="0"/>
                  </a:lnTo>
                  <a:close/>
                </a:path>
                <a:path w="429260" h="355600">
                  <a:moveTo>
                    <a:pt x="3809" y="81153"/>
                  </a:moveTo>
                  <a:lnTo>
                    <a:pt x="0" y="81153"/>
                  </a:lnTo>
                  <a:lnTo>
                    <a:pt x="0" y="110363"/>
                  </a:lnTo>
                  <a:lnTo>
                    <a:pt x="3809" y="110363"/>
                  </a:lnTo>
                  <a:lnTo>
                    <a:pt x="3809" y="81153"/>
                  </a:lnTo>
                  <a:close/>
                </a:path>
                <a:path w="429260" h="355600">
                  <a:moveTo>
                    <a:pt x="429260" y="81153"/>
                  </a:moveTo>
                  <a:lnTo>
                    <a:pt x="425450" y="81153"/>
                  </a:lnTo>
                  <a:lnTo>
                    <a:pt x="425450" y="110363"/>
                  </a:lnTo>
                  <a:lnTo>
                    <a:pt x="429260" y="110363"/>
                  </a:lnTo>
                  <a:lnTo>
                    <a:pt x="429260" y="81153"/>
                  </a:lnTo>
                  <a:close/>
                </a:path>
                <a:path w="429260" h="355600">
                  <a:moveTo>
                    <a:pt x="3809" y="110363"/>
                  </a:moveTo>
                  <a:lnTo>
                    <a:pt x="0" y="110363"/>
                  </a:lnTo>
                  <a:lnTo>
                    <a:pt x="0" y="129413"/>
                  </a:lnTo>
                  <a:lnTo>
                    <a:pt x="3809" y="129413"/>
                  </a:lnTo>
                  <a:lnTo>
                    <a:pt x="3809" y="110363"/>
                  </a:lnTo>
                  <a:close/>
                </a:path>
                <a:path w="429260" h="355600">
                  <a:moveTo>
                    <a:pt x="429260" y="110363"/>
                  </a:moveTo>
                  <a:lnTo>
                    <a:pt x="425450" y="110363"/>
                  </a:lnTo>
                  <a:lnTo>
                    <a:pt x="425450" y="129413"/>
                  </a:lnTo>
                  <a:lnTo>
                    <a:pt x="429260" y="129413"/>
                  </a:lnTo>
                  <a:lnTo>
                    <a:pt x="429260" y="110363"/>
                  </a:lnTo>
                  <a:close/>
                </a:path>
                <a:path w="429260" h="355600">
                  <a:moveTo>
                    <a:pt x="3809" y="129413"/>
                  </a:moveTo>
                  <a:lnTo>
                    <a:pt x="0" y="129413"/>
                  </a:lnTo>
                  <a:lnTo>
                    <a:pt x="0" y="151003"/>
                  </a:lnTo>
                  <a:lnTo>
                    <a:pt x="3809" y="151003"/>
                  </a:lnTo>
                  <a:lnTo>
                    <a:pt x="3809" y="129413"/>
                  </a:lnTo>
                  <a:close/>
                </a:path>
                <a:path w="429260" h="355600">
                  <a:moveTo>
                    <a:pt x="429260" y="129413"/>
                  </a:moveTo>
                  <a:lnTo>
                    <a:pt x="425450" y="129413"/>
                  </a:lnTo>
                  <a:lnTo>
                    <a:pt x="425450" y="151003"/>
                  </a:lnTo>
                  <a:lnTo>
                    <a:pt x="429260" y="151003"/>
                  </a:lnTo>
                  <a:lnTo>
                    <a:pt x="429260" y="129413"/>
                  </a:lnTo>
                  <a:close/>
                </a:path>
                <a:path w="429260" h="355600">
                  <a:moveTo>
                    <a:pt x="3809" y="151003"/>
                  </a:moveTo>
                  <a:lnTo>
                    <a:pt x="0" y="151003"/>
                  </a:lnTo>
                  <a:lnTo>
                    <a:pt x="0" y="252603"/>
                  </a:lnTo>
                  <a:lnTo>
                    <a:pt x="3809" y="252603"/>
                  </a:lnTo>
                  <a:lnTo>
                    <a:pt x="3809" y="151003"/>
                  </a:lnTo>
                  <a:close/>
                </a:path>
                <a:path w="429260" h="355600">
                  <a:moveTo>
                    <a:pt x="429260" y="151003"/>
                  </a:moveTo>
                  <a:lnTo>
                    <a:pt x="425450" y="151003"/>
                  </a:lnTo>
                  <a:lnTo>
                    <a:pt x="425450" y="252603"/>
                  </a:lnTo>
                  <a:lnTo>
                    <a:pt x="429260" y="252603"/>
                  </a:lnTo>
                  <a:lnTo>
                    <a:pt x="429260" y="151003"/>
                  </a:lnTo>
                  <a:close/>
                </a:path>
                <a:path w="429260" h="355600">
                  <a:moveTo>
                    <a:pt x="3809" y="252603"/>
                  </a:moveTo>
                  <a:lnTo>
                    <a:pt x="0" y="252603"/>
                  </a:lnTo>
                  <a:lnTo>
                    <a:pt x="0" y="265303"/>
                  </a:lnTo>
                  <a:lnTo>
                    <a:pt x="3809" y="265303"/>
                  </a:lnTo>
                  <a:lnTo>
                    <a:pt x="3809" y="252603"/>
                  </a:lnTo>
                  <a:close/>
                </a:path>
                <a:path w="429260" h="355600">
                  <a:moveTo>
                    <a:pt x="429260" y="252603"/>
                  </a:moveTo>
                  <a:lnTo>
                    <a:pt x="425450" y="252603"/>
                  </a:lnTo>
                  <a:lnTo>
                    <a:pt x="425450" y="265303"/>
                  </a:lnTo>
                  <a:lnTo>
                    <a:pt x="429260" y="265303"/>
                  </a:lnTo>
                  <a:lnTo>
                    <a:pt x="429260" y="252603"/>
                  </a:lnTo>
                  <a:close/>
                </a:path>
                <a:path w="429260" h="355600">
                  <a:moveTo>
                    <a:pt x="3809" y="265303"/>
                  </a:moveTo>
                  <a:lnTo>
                    <a:pt x="0" y="265303"/>
                  </a:lnTo>
                  <a:lnTo>
                    <a:pt x="0" y="278003"/>
                  </a:lnTo>
                  <a:lnTo>
                    <a:pt x="3809" y="278003"/>
                  </a:lnTo>
                  <a:lnTo>
                    <a:pt x="3809" y="265303"/>
                  </a:lnTo>
                  <a:close/>
                </a:path>
                <a:path w="429260" h="355600">
                  <a:moveTo>
                    <a:pt x="429260" y="265303"/>
                  </a:moveTo>
                  <a:lnTo>
                    <a:pt x="425450" y="265303"/>
                  </a:lnTo>
                  <a:lnTo>
                    <a:pt x="425450" y="278003"/>
                  </a:lnTo>
                  <a:lnTo>
                    <a:pt x="429260" y="278003"/>
                  </a:lnTo>
                  <a:lnTo>
                    <a:pt x="429260" y="265303"/>
                  </a:lnTo>
                  <a:close/>
                </a:path>
                <a:path w="429260" h="355600">
                  <a:moveTo>
                    <a:pt x="394969" y="354203"/>
                  </a:moveTo>
                  <a:lnTo>
                    <a:pt x="35559" y="354203"/>
                  </a:lnTo>
                  <a:lnTo>
                    <a:pt x="35559" y="355473"/>
                  </a:lnTo>
                  <a:lnTo>
                    <a:pt x="394969" y="355473"/>
                  </a:lnTo>
                  <a:lnTo>
                    <a:pt x="394969" y="354203"/>
                  </a:lnTo>
                  <a:close/>
                </a:path>
                <a:path w="429260" h="355600">
                  <a:moveTo>
                    <a:pt x="398779" y="351663"/>
                  </a:moveTo>
                  <a:lnTo>
                    <a:pt x="33019" y="351663"/>
                  </a:lnTo>
                  <a:lnTo>
                    <a:pt x="33019" y="354203"/>
                  </a:lnTo>
                  <a:lnTo>
                    <a:pt x="34289" y="354203"/>
                  </a:lnTo>
                  <a:lnTo>
                    <a:pt x="34289" y="352933"/>
                  </a:lnTo>
                  <a:lnTo>
                    <a:pt x="398779" y="352933"/>
                  </a:lnTo>
                  <a:lnTo>
                    <a:pt x="398779" y="351663"/>
                  </a:lnTo>
                  <a:close/>
                </a:path>
                <a:path w="429260" h="355600">
                  <a:moveTo>
                    <a:pt x="398779" y="352933"/>
                  </a:moveTo>
                  <a:lnTo>
                    <a:pt x="396239" y="352933"/>
                  </a:lnTo>
                  <a:lnTo>
                    <a:pt x="396239" y="354203"/>
                  </a:lnTo>
                  <a:lnTo>
                    <a:pt x="398779" y="354203"/>
                  </a:lnTo>
                  <a:lnTo>
                    <a:pt x="398779" y="352933"/>
                  </a:lnTo>
                  <a:close/>
                </a:path>
                <a:path w="429260" h="355600">
                  <a:moveTo>
                    <a:pt x="426719" y="326263"/>
                  </a:moveTo>
                  <a:lnTo>
                    <a:pt x="425450" y="326263"/>
                  </a:lnTo>
                  <a:lnTo>
                    <a:pt x="425450" y="328803"/>
                  </a:lnTo>
                  <a:lnTo>
                    <a:pt x="426719" y="328803"/>
                  </a:lnTo>
                  <a:lnTo>
                    <a:pt x="426719" y="326263"/>
                  </a:lnTo>
                  <a:close/>
                </a:path>
                <a:path w="429260" h="355600">
                  <a:moveTo>
                    <a:pt x="2539" y="324993"/>
                  </a:moveTo>
                  <a:lnTo>
                    <a:pt x="1269" y="324993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4993"/>
                  </a:lnTo>
                  <a:close/>
                </a:path>
                <a:path w="429260" h="355600">
                  <a:moveTo>
                    <a:pt x="429260" y="322453"/>
                  </a:moveTo>
                  <a:lnTo>
                    <a:pt x="425450" y="322453"/>
                  </a:lnTo>
                  <a:lnTo>
                    <a:pt x="425450" y="324993"/>
                  </a:lnTo>
                  <a:lnTo>
                    <a:pt x="427989" y="324993"/>
                  </a:lnTo>
                  <a:lnTo>
                    <a:pt x="427989" y="326263"/>
                  </a:lnTo>
                  <a:lnTo>
                    <a:pt x="429260" y="326263"/>
                  </a:lnTo>
                  <a:lnTo>
                    <a:pt x="429260" y="322453"/>
                  </a:lnTo>
                  <a:close/>
                </a:path>
                <a:path w="429260" h="355600">
                  <a:moveTo>
                    <a:pt x="3809" y="322453"/>
                  </a:moveTo>
                  <a:lnTo>
                    <a:pt x="0" y="322453"/>
                  </a:lnTo>
                  <a:lnTo>
                    <a:pt x="0" y="324993"/>
                  </a:lnTo>
                  <a:lnTo>
                    <a:pt x="3809" y="324993"/>
                  </a:lnTo>
                  <a:lnTo>
                    <a:pt x="3809" y="322453"/>
                  </a:lnTo>
                  <a:close/>
                </a:path>
                <a:path w="429260" h="355600">
                  <a:moveTo>
                    <a:pt x="3809" y="319913"/>
                  </a:moveTo>
                  <a:lnTo>
                    <a:pt x="0" y="319913"/>
                  </a:lnTo>
                  <a:lnTo>
                    <a:pt x="0" y="321183"/>
                  </a:lnTo>
                  <a:lnTo>
                    <a:pt x="3809" y="321183"/>
                  </a:lnTo>
                  <a:lnTo>
                    <a:pt x="3809" y="319913"/>
                  </a:lnTo>
                  <a:close/>
                </a:path>
                <a:path w="429260" h="355600">
                  <a:moveTo>
                    <a:pt x="429260" y="319913"/>
                  </a:moveTo>
                  <a:lnTo>
                    <a:pt x="425450" y="319913"/>
                  </a:lnTo>
                  <a:lnTo>
                    <a:pt x="425450" y="321183"/>
                  </a:lnTo>
                  <a:lnTo>
                    <a:pt x="429260" y="321183"/>
                  </a:lnTo>
                  <a:lnTo>
                    <a:pt x="429260" y="319913"/>
                  </a:lnTo>
                  <a:close/>
                </a:path>
                <a:path w="429260" h="355600">
                  <a:moveTo>
                    <a:pt x="3809" y="316103"/>
                  </a:moveTo>
                  <a:lnTo>
                    <a:pt x="0" y="316103"/>
                  </a:lnTo>
                  <a:lnTo>
                    <a:pt x="0" y="318643"/>
                  </a:lnTo>
                  <a:lnTo>
                    <a:pt x="3809" y="318643"/>
                  </a:lnTo>
                  <a:lnTo>
                    <a:pt x="3809" y="316103"/>
                  </a:lnTo>
                  <a:close/>
                </a:path>
                <a:path w="429260" h="355600">
                  <a:moveTo>
                    <a:pt x="429260" y="316103"/>
                  </a:moveTo>
                  <a:lnTo>
                    <a:pt x="425450" y="316103"/>
                  </a:lnTo>
                  <a:lnTo>
                    <a:pt x="425450" y="318643"/>
                  </a:lnTo>
                  <a:lnTo>
                    <a:pt x="429260" y="318643"/>
                  </a:lnTo>
                  <a:lnTo>
                    <a:pt x="429260" y="316103"/>
                  </a:lnTo>
                  <a:close/>
                </a:path>
                <a:path w="429260" h="355600">
                  <a:moveTo>
                    <a:pt x="3809" y="313563"/>
                  </a:moveTo>
                  <a:lnTo>
                    <a:pt x="0" y="313563"/>
                  </a:lnTo>
                  <a:lnTo>
                    <a:pt x="0" y="314833"/>
                  </a:lnTo>
                  <a:lnTo>
                    <a:pt x="3809" y="314833"/>
                  </a:lnTo>
                  <a:lnTo>
                    <a:pt x="3809" y="313563"/>
                  </a:lnTo>
                  <a:close/>
                </a:path>
                <a:path w="429260" h="355600">
                  <a:moveTo>
                    <a:pt x="429260" y="313563"/>
                  </a:moveTo>
                  <a:lnTo>
                    <a:pt x="425450" y="313563"/>
                  </a:lnTo>
                  <a:lnTo>
                    <a:pt x="425450" y="314833"/>
                  </a:lnTo>
                  <a:lnTo>
                    <a:pt x="429260" y="314833"/>
                  </a:lnTo>
                  <a:lnTo>
                    <a:pt x="429260" y="313563"/>
                  </a:lnTo>
                  <a:close/>
                </a:path>
                <a:path w="429260" h="355600">
                  <a:moveTo>
                    <a:pt x="3809" y="307213"/>
                  </a:moveTo>
                  <a:lnTo>
                    <a:pt x="0" y="307213"/>
                  </a:lnTo>
                  <a:lnTo>
                    <a:pt x="0" y="312293"/>
                  </a:lnTo>
                  <a:lnTo>
                    <a:pt x="3809" y="312293"/>
                  </a:lnTo>
                  <a:lnTo>
                    <a:pt x="3809" y="307213"/>
                  </a:lnTo>
                  <a:close/>
                </a:path>
                <a:path w="429260" h="355600">
                  <a:moveTo>
                    <a:pt x="429260" y="307213"/>
                  </a:moveTo>
                  <a:lnTo>
                    <a:pt x="425450" y="307213"/>
                  </a:lnTo>
                  <a:lnTo>
                    <a:pt x="425450" y="312293"/>
                  </a:lnTo>
                  <a:lnTo>
                    <a:pt x="429260" y="312293"/>
                  </a:lnTo>
                  <a:lnTo>
                    <a:pt x="429260" y="307213"/>
                  </a:lnTo>
                  <a:close/>
                </a:path>
                <a:path w="429260" h="355600">
                  <a:moveTo>
                    <a:pt x="3809" y="303403"/>
                  </a:moveTo>
                  <a:lnTo>
                    <a:pt x="0" y="303403"/>
                  </a:lnTo>
                  <a:lnTo>
                    <a:pt x="0" y="305943"/>
                  </a:lnTo>
                  <a:lnTo>
                    <a:pt x="3809" y="305943"/>
                  </a:lnTo>
                  <a:lnTo>
                    <a:pt x="3809" y="303403"/>
                  </a:lnTo>
                  <a:close/>
                </a:path>
                <a:path w="429260" h="355600">
                  <a:moveTo>
                    <a:pt x="429260" y="303403"/>
                  </a:moveTo>
                  <a:lnTo>
                    <a:pt x="425450" y="303403"/>
                  </a:lnTo>
                  <a:lnTo>
                    <a:pt x="425450" y="305943"/>
                  </a:lnTo>
                  <a:lnTo>
                    <a:pt x="429260" y="305943"/>
                  </a:lnTo>
                  <a:lnTo>
                    <a:pt x="429260" y="303403"/>
                  </a:lnTo>
                  <a:close/>
                </a:path>
                <a:path w="429260" h="355600">
                  <a:moveTo>
                    <a:pt x="3809" y="300863"/>
                  </a:moveTo>
                  <a:lnTo>
                    <a:pt x="0" y="300863"/>
                  </a:lnTo>
                  <a:lnTo>
                    <a:pt x="0" y="302133"/>
                  </a:lnTo>
                  <a:lnTo>
                    <a:pt x="3809" y="302133"/>
                  </a:lnTo>
                  <a:lnTo>
                    <a:pt x="3809" y="300863"/>
                  </a:lnTo>
                  <a:close/>
                </a:path>
                <a:path w="429260" h="355600">
                  <a:moveTo>
                    <a:pt x="429260" y="300863"/>
                  </a:moveTo>
                  <a:lnTo>
                    <a:pt x="425450" y="300863"/>
                  </a:lnTo>
                  <a:lnTo>
                    <a:pt x="425450" y="302133"/>
                  </a:lnTo>
                  <a:lnTo>
                    <a:pt x="429260" y="302133"/>
                  </a:lnTo>
                  <a:lnTo>
                    <a:pt x="429260" y="300863"/>
                  </a:lnTo>
                  <a:close/>
                </a:path>
                <a:path w="429260" h="355600">
                  <a:moveTo>
                    <a:pt x="3809" y="297053"/>
                  </a:moveTo>
                  <a:lnTo>
                    <a:pt x="0" y="297053"/>
                  </a:lnTo>
                  <a:lnTo>
                    <a:pt x="0" y="299593"/>
                  </a:lnTo>
                  <a:lnTo>
                    <a:pt x="3809" y="299593"/>
                  </a:lnTo>
                  <a:lnTo>
                    <a:pt x="3809" y="297053"/>
                  </a:lnTo>
                  <a:close/>
                </a:path>
                <a:path w="429260" h="355600">
                  <a:moveTo>
                    <a:pt x="429260" y="297053"/>
                  </a:moveTo>
                  <a:lnTo>
                    <a:pt x="425450" y="297053"/>
                  </a:lnTo>
                  <a:lnTo>
                    <a:pt x="425450" y="299593"/>
                  </a:lnTo>
                  <a:lnTo>
                    <a:pt x="429260" y="299593"/>
                  </a:lnTo>
                  <a:lnTo>
                    <a:pt x="429260" y="297053"/>
                  </a:lnTo>
                  <a:close/>
                </a:path>
                <a:path w="429260" h="355600">
                  <a:moveTo>
                    <a:pt x="3809" y="279273"/>
                  </a:moveTo>
                  <a:lnTo>
                    <a:pt x="0" y="279273"/>
                  </a:lnTo>
                  <a:lnTo>
                    <a:pt x="0" y="295783"/>
                  </a:lnTo>
                  <a:lnTo>
                    <a:pt x="3809" y="295783"/>
                  </a:lnTo>
                  <a:lnTo>
                    <a:pt x="3809" y="279273"/>
                  </a:lnTo>
                  <a:close/>
                </a:path>
                <a:path w="429260" h="355600">
                  <a:moveTo>
                    <a:pt x="429260" y="279273"/>
                  </a:moveTo>
                  <a:lnTo>
                    <a:pt x="425450" y="279273"/>
                  </a:lnTo>
                  <a:lnTo>
                    <a:pt x="425450" y="295783"/>
                  </a:lnTo>
                  <a:lnTo>
                    <a:pt x="429260" y="295783"/>
                  </a:lnTo>
                  <a:lnTo>
                    <a:pt x="429260" y="279273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74669" y="279146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39" h="347980">
                  <a:moveTo>
                    <a:pt x="3810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4929"/>
                  </a:lnTo>
                  <a:close/>
                </a:path>
                <a:path w="421639" h="347980">
                  <a:moveTo>
                    <a:pt x="421640" y="74929"/>
                  </a:moveTo>
                  <a:lnTo>
                    <a:pt x="417830" y="74929"/>
                  </a:lnTo>
                  <a:lnTo>
                    <a:pt x="417830" y="77469"/>
                  </a:lnTo>
                  <a:lnTo>
                    <a:pt x="421640" y="77469"/>
                  </a:lnTo>
                  <a:lnTo>
                    <a:pt x="421640" y="74929"/>
                  </a:lnTo>
                  <a:close/>
                </a:path>
                <a:path w="421639" h="347980">
                  <a:moveTo>
                    <a:pt x="3810" y="58419"/>
                  </a:moveTo>
                  <a:lnTo>
                    <a:pt x="0" y="58419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8419"/>
                  </a:lnTo>
                  <a:close/>
                </a:path>
                <a:path w="421639" h="347980">
                  <a:moveTo>
                    <a:pt x="421640" y="58419"/>
                  </a:moveTo>
                  <a:lnTo>
                    <a:pt x="417830" y="58419"/>
                  </a:lnTo>
                  <a:lnTo>
                    <a:pt x="417830" y="73659"/>
                  </a:lnTo>
                  <a:lnTo>
                    <a:pt x="421640" y="73659"/>
                  </a:lnTo>
                  <a:lnTo>
                    <a:pt x="421640" y="58419"/>
                  </a:lnTo>
                  <a:close/>
                </a:path>
                <a:path w="421639" h="347980">
                  <a:moveTo>
                    <a:pt x="3810" y="55879"/>
                  </a:moveTo>
                  <a:lnTo>
                    <a:pt x="0" y="5587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5879"/>
                  </a:lnTo>
                  <a:close/>
                </a:path>
                <a:path w="421639" h="347980">
                  <a:moveTo>
                    <a:pt x="421640" y="55879"/>
                  </a:moveTo>
                  <a:lnTo>
                    <a:pt x="417830" y="55879"/>
                  </a:lnTo>
                  <a:lnTo>
                    <a:pt x="417830" y="57149"/>
                  </a:lnTo>
                  <a:lnTo>
                    <a:pt x="421640" y="57149"/>
                  </a:lnTo>
                  <a:lnTo>
                    <a:pt x="421640" y="55879"/>
                  </a:lnTo>
                  <a:close/>
                </a:path>
                <a:path w="421639" h="347980">
                  <a:moveTo>
                    <a:pt x="3810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52069"/>
                  </a:lnTo>
                  <a:close/>
                </a:path>
                <a:path w="421639" h="347980">
                  <a:moveTo>
                    <a:pt x="421640" y="52069"/>
                  </a:moveTo>
                  <a:lnTo>
                    <a:pt x="417830" y="52069"/>
                  </a:lnTo>
                  <a:lnTo>
                    <a:pt x="417830" y="54609"/>
                  </a:lnTo>
                  <a:lnTo>
                    <a:pt x="421640" y="54609"/>
                  </a:lnTo>
                  <a:lnTo>
                    <a:pt x="421640" y="52069"/>
                  </a:lnTo>
                  <a:close/>
                </a:path>
                <a:path w="421639" h="347980">
                  <a:moveTo>
                    <a:pt x="3810" y="43179"/>
                  </a:moveTo>
                  <a:lnTo>
                    <a:pt x="0" y="4317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3179"/>
                  </a:lnTo>
                  <a:close/>
                </a:path>
                <a:path w="421639" h="347980">
                  <a:moveTo>
                    <a:pt x="421640" y="43179"/>
                  </a:moveTo>
                  <a:lnTo>
                    <a:pt x="417830" y="43179"/>
                  </a:lnTo>
                  <a:lnTo>
                    <a:pt x="417830" y="50799"/>
                  </a:lnTo>
                  <a:lnTo>
                    <a:pt x="421640" y="50799"/>
                  </a:lnTo>
                  <a:lnTo>
                    <a:pt x="421640" y="43179"/>
                  </a:lnTo>
                  <a:close/>
                </a:path>
                <a:path w="421639" h="347980">
                  <a:moveTo>
                    <a:pt x="3810" y="39369"/>
                  </a:moveTo>
                  <a:lnTo>
                    <a:pt x="0" y="39369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9369"/>
                  </a:lnTo>
                  <a:close/>
                </a:path>
                <a:path w="421639" h="347980">
                  <a:moveTo>
                    <a:pt x="421640" y="39369"/>
                  </a:moveTo>
                  <a:lnTo>
                    <a:pt x="417830" y="39369"/>
                  </a:lnTo>
                  <a:lnTo>
                    <a:pt x="417830" y="41909"/>
                  </a:lnTo>
                  <a:lnTo>
                    <a:pt x="421640" y="41909"/>
                  </a:lnTo>
                  <a:lnTo>
                    <a:pt x="421640" y="39369"/>
                  </a:lnTo>
                  <a:close/>
                </a:path>
                <a:path w="421639" h="347980">
                  <a:moveTo>
                    <a:pt x="3810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6829"/>
                  </a:lnTo>
                  <a:close/>
                </a:path>
                <a:path w="421639" h="347980">
                  <a:moveTo>
                    <a:pt x="421640" y="36829"/>
                  </a:moveTo>
                  <a:lnTo>
                    <a:pt x="417830" y="36829"/>
                  </a:lnTo>
                  <a:lnTo>
                    <a:pt x="417830" y="38099"/>
                  </a:lnTo>
                  <a:lnTo>
                    <a:pt x="421640" y="38099"/>
                  </a:lnTo>
                  <a:lnTo>
                    <a:pt x="421640" y="36829"/>
                  </a:lnTo>
                  <a:close/>
                </a:path>
                <a:path w="421639" h="347980">
                  <a:moveTo>
                    <a:pt x="381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019"/>
                  </a:lnTo>
                  <a:close/>
                </a:path>
                <a:path w="421639" h="347980">
                  <a:moveTo>
                    <a:pt x="421640" y="33019"/>
                  </a:moveTo>
                  <a:lnTo>
                    <a:pt x="417830" y="33019"/>
                  </a:lnTo>
                  <a:lnTo>
                    <a:pt x="417830" y="35559"/>
                  </a:lnTo>
                  <a:lnTo>
                    <a:pt x="421640" y="35559"/>
                  </a:lnTo>
                  <a:lnTo>
                    <a:pt x="421640" y="33019"/>
                  </a:lnTo>
                  <a:close/>
                </a:path>
                <a:path w="421639" h="347980">
                  <a:moveTo>
                    <a:pt x="381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30479"/>
                  </a:lnTo>
                  <a:close/>
                </a:path>
                <a:path w="421639" h="347980">
                  <a:moveTo>
                    <a:pt x="421640" y="30479"/>
                  </a:moveTo>
                  <a:lnTo>
                    <a:pt x="417830" y="30479"/>
                  </a:lnTo>
                  <a:lnTo>
                    <a:pt x="417830" y="31749"/>
                  </a:lnTo>
                  <a:lnTo>
                    <a:pt x="421640" y="31749"/>
                  </a:lnTo>
                  <a:lnTo>
                    <a:pt x="421640" y="30479"/>
                  </a:lnTo>
                  <a:close/>
                </a:path>
                <a:path w="421639" h="347980">
                  <a:moveTo>
                    <a:pt x="1269" y="25399"/>
                  </a:moveTo>
                  <a:lnTo>
                    <a:pt x="0" y="2539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69"/>
                  </a:lnTo>
                  <a:lnTo>
                    <a:pt x="1269" y="26669"/>
                  </a:lnTo>
                  <a:lnTo>
                    <a:pt x="1269" y="25399"/>
                  </a:lnTo>
                  <a:close/>
                </a:path>
                <a:path w="421639" h="347980">
                  <a:moveTo>
                    <a:pt x="421640" y="26669"/>
                  </a:moveTo>
                  <a:lnTo>
                    <a:pt x="417830" y="26669"/>
                  </a:lnTo>
                  <a:lnTo>
                    <a:pt x="417830" y="29209"/>
                  </a:lnTo>
                  <a:lnTo>
                    <a:pt x="421640" y="29209"/>
                  </a:lnTo>
                  <a:lnTo>
                    <a:pt x="421640" y="26669"/>
                  </a:lnTo>
                  <a:close/>
                </a:path>
                <a:path w="421639" h="347980">
                  <a:moveTo>
                    <a:pt x="3810" y="22859"/>
                  </a:moveTo>
                  <a:lnTo>
                    <a:pt x="2540" y="22859"/>
                  </a:lnTo>
                  <a:lnTo>
                    <a:pt x="2540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21639" h="347980">
                  <a:moveTo>
                    <a:pt x="420369" y="22859"/>
                  </a:moveTo>
                  <a:lnTo>
                    <a:pt x="419100" y="22859"/>
                  </a:lnTo>
                  <a:lnTo>
                    <a:pt x="419100" y="24129"/>
                  </a:lnTo>
                  <a:lnTo>
                    <a:pt x="417830" y="24129"/>
                  </a:lnTo>
                  <a:lnTo>
                    <a:pt x="417830" y="25399"/>
                  </a:lnTo>
                  <a:lnTo>
                    <a:pt x="420369" y="25399"/>
                  </a:lnTo>
                  <a:lnTo>
                    <a:pt x="420369" y="22859"/>
                  </a:lnTo>
                  <a:close/>
                </a:path>
                <a:path w="421639" h="347980">
                  <a:moveTo>
                    <a:pt x="396240" y="1269"/>
                  </a:moveTo>
                  <a:lnTo>
                    <a:pt x="26669" y="1269"/>
                  </a:lnTo>
                  <a:lnTo>
                    <a:pt x="26669" y="3810"/>
                  </a:lnTo>
                  <a:lnTo>
                    <a:pt x="396240" y="3810"/>
                  </a:lnTo>
                  <a:lnTo>
                    <a:pt x="396240" y="1269"/>
                  </a:lnTo>
                  <a:close/>
                </a:path>
                <a:path w="421639" h="347980">
                  <a:moveTo>
                    <a:pt x="30480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0480" y="1269"/>
                  </a:lnTo>
                  <a:lnTo>
                    <a:pt x="30480" y="0"/>
                  </a:lnTo>
                  <a:close/>
                </a:path>
                <a:path w="421639" h="347980">
                  <a:moveTo>
                    <a:pt x="393700" y="0"/>
                  </a:moveTo>
                  <a:lnTo>
                    <a:pt x="392430" y="0"/>
                  </a:lnTo>
                  <a:lnTo>
                    <a:pt x="39243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1639" h="347980">
                  <a:moveTo>
                    <a:pt x="3810" y="77470"/>
                  </a:moveTo>
                  <a:lnTo>
                    <a:pt x="0" y="7747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77470"/>
                  </a:lnTo>
                  <a:close/>
                </a:path>
                <a:path w="421639" h="347980">
                  <a:moveTo>
                    <a:pt x="421640" y="77470"/>
                  </a:moveTo>
                  <a:lnTo>
                    <a:pt x="417830" y="77470"/>
                  </a:lnTo>
                  <a:lnTo>
                    <a:pt x="417830" y="106679"/>
                  </a:lnTo>
                  <a:lnTo>
                    <a:pt x="421640" y="106679"/>
                  </a:lnTo>
                  <a:lnTo>
                    <a:pt x="421640" y="77470"/>
                  </a:lnTo>
                  <a:close/>
                </a:path>
                <a:path w="421639" h="347980">
                  <a:moveTo>
                    <a:pt x="3810" y="106680"/>
                  </a:moveTo>
                  <a:lnTo>
                    <a:pt x="0" y="10668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06680"/>
                  </a:lnTo>
                  <a:close/>
                </a:path>
                <a:path w="421639" h="347980">
                  <a:moveTo>
                    <a:pt x="421640" y="106680"/>
                  </a:moveTo>
                  <a:lnTo>
                    <a:pt x="417830" y="106680"/>
                  </a:lnTo>
                  <a:lnTo>
                    <a:pt x="417830" y="125729"/>
                  </a:lnTo>
                  <a:lnTo>
                    <a:pt x="421640" y="125729"/>
                  </a:lnTo>
                  <a:lnTo>
                    <a:pt x="421640" y="106680"/>
                  </a:lnTo>
                  <a:close/>
                </a:path>
                <a:path w="421639" h="347980">
                  <a:moveTo>
                    <a:pt x="3810" y="125730"/>
                  </a:moveTo>
                  <a:lnTo>
                    <a:pt x="0" y="12573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125730"/>
                  </a:lnTo>
                  <a:close/>
                </a:path>
                <a:path w="421639" h="347980">
                  <a:moveTo>
                    <a:pt x="421640" y="125730"/>
                  </a:moveTo>
                  <a:lnTo>
                    <a:pt x="417830" y="125730"/>
                  </a:lnTo>
                  <a:lnTo>
                    <a:pt x="417830" y="147319"/>
                  </a:lnTo>
                  <a:lnTo>
                    <a:pt x="421640" y="147319"/>
                  </a:lnTo>
                  <a:lnTo>
                    <a:pt x="421640" y="125730"/>
                  </a:lnTo>
                  <a:close/>
                </a:path>
                <a:path w="421639" h="347980">
                  <a:moveTo>
                    <a:pt x="3810" y="147320"/>
                  </a:moveTo>
                  <a:lnTo>
                    <a:pt x="0" y="14732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147320"/>
                  </a:lnTo>
                  <a:close/>
                </a:path>
                <a:path w="421639" h="347980">
                  <a:moveTo>
                    <a:pt x="421640" y="147320"/>
                  </a:moveTo>
                  <a:lnTo>
                    <a:pt x="417830" y="147320"/>
                  </a:lnTo>
                  <a:lnTo>
                    <a:pt x="417830" y="248919"/>
                  </a:lnTo>
                  <a:lnTo>
                    <a:pt x="421640" y="248919"/>
                  </a:lnTo>
                  <a:lnTo>
                    <a:pt x="421640" y="147320"/>
                  </a:lnTo>
                  <a:close/>
                </a:path>
                <a:path w="421639" h="347980">
                  <a:moveTo>
                    <a:pt x="3810" y="248920"/>
                  </a:moveTo>
                  <a:lnTo>
                    <a:pt x="0" y="24892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48920"/>
                  </a:lnTo>
                  <a:close/>
                </a:path>
                <a:path w="421639" h="347980">
                  <a:moveTo>
                    <a:pt x="421640" y="248920"/>
                  </a:moveTo>
                  <a:lnTo>
                    <a:pt x="417830" y="248920"/>
                  </a:lnTo>
                  <a:lnTo>
                    <a:pt x="417830" y="261619"/>
                  </a:lnTo>
                  <a:lnTo>
                    <a:pt x="421640" y="261619"/>
                  </a:lnTo>
                  <a:lnTo>
                    <a:pt x="421640" y="248920"/>
                  </a:lnTo>
                  <a:close/>
                </a:path>
                <a:path w="421639" h="347980">
                  <a:moveTo>
                    <a:pt x="3810" y="261620"/>
                  </a:moveTo>
                  <a:lnTo>
                    <a:pt x="0" y="26162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1620"/>
                  </a:lnTo>
                  <a:close/>
                </a:path>
                <a:path w="421639" h="347980">
                  <a:moveTo>
                    <a:pt x="421640" y="261620"/>
                  </a:moveTo>
                  <a:lnTo>
                    <a:pt x="417830" y="261620"/>
                  </a:lnTo>
                  <a:lnTo>
                    <a:pt x="417830" y="274319"/>
                  </a:lnTo>
                  <a:lnTo>
                    <a:pt x="421640" y="274319"/>
                  </a:lnTo>
                  <a:lnTo>
                    <a:pt x="421640" y="261620"/>
                  </a:lnTo>
                  <a:close/>
                </a:path>
                <a:path w="421639" h="347980">
                  <a:moveTo>
                    <a:pt x="26669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26669" y="347979"/>
                  </a:lnTo>
                  <a:lnTo>
                    <a:pt x="26669" y="346709"/>
                  </a:lnTo>
                  <a:close/>
                </a:path>
                <a:path w="421639" h="347980">
                  <a:moveTo>
                    <a:pt x="397509" y="346709"/>
                  </a:moveTo>
                  <a:lnTo>
                    <a:pt x="396240" y="346709"/>
                  </a:lnTo>
                  <a:lnTo>
                    <a:pt x="396240" y="347979"/>
                  </a:lnTo>
                  <a:lnTo>
                    <a:pt x="397509" y="347979"/>
                  </a:lnTo>
                  <a:lnTo>
                    <a:pt x="397509" y="346709"/>
                  </a:lnTo>
                  <a:close/>
                </a:path>
                <a:path w="421639" h="347980">
                  <a:moveTo>
                    <a:pt x="398780" y="345439"/>
                  </a:moveTo>
                  <a:lnTo>
                    <a:pt x="24130" y="345439"/>
                  </a:lnTo>
                  <a:lnTo>
                    <a:pt x="24130" y="346709"/>
                  </a:lnTo>
                  <a:lnTo>
                    <a:pt x="398780" y="346709"/>
                  </a:lnTo>
                  <a:lnTo>
                    <a:pt x="398780" y="345439"/>
                  </a:lnTo>
                  <a:close/>
                </a:path>
                <a:path w="421639" h="347980">
                  <a:moveTo>
                    <a:pt x="420369" y="325119"/>
                  </a:moveTo>
                  <a:lnTo>
                    <a:pt x="417830" y="325119"/>
                  </a:lnTo>
                  <a:lnTo>
                    <a:pt x="417830" y="328929"/>
                  </a:lnTo>
                  <a:lnTo>
                    <a:pt x="419100" y="328929"/>
                  </a:lnTo>
                  <a:lnTo>
                    <a:pt x="419100" y="327659"/>
                  </a:lnTo>
                  <a:lnTo>
                    <a:pt x="420369" y="327659"/>
                  </a:lnTo>
                  <a:lnTo>
                    <a:pt x="420369" y="325119"/>
                  </a:lnTo>
                  <a:close/>
                </a:path>
                <a:path w="421639" h="347980">
                  <a:moveTo>
                    <a:pt x="3810" y="325119"/>
                  </a:moveTo>
                  <a:lnTo>
                    <a:pt x="2540" y="32511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5119"/>
                  </a:lnTo>
                  <a:close/>
                </a:path>
                <a:path w="421639" h="347980">
                  <a:moveTo>
                    <a:pt x="3810" y="322579"/>
                  </a:moveTo>
                  <a:lnTo>
                    <a:pt x="0" y="322579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3850"/>
                  </a:lnTo>
                  <a:lnTo>
                    <a:pt x="3810" y="323850"/>
                  </a:lnTo>
                  <a:lnTo>
                    <a:pt x="3810" y="322579"/>
                  </a:lnTo>
                  <a:close/>
                </a:path>
                <a:path w="421639" h="347980">
                  <a:moveTo>
                    <a:pt x="421640" y="322579"/>
                  </a:moveTo>
                  <a:lnTo>
                    <a:pt x="417830" y="322579"/>
                  </a:lnTo>
                  <a:lnTo>
                    <a:pt x="417830" y="323850"/>
                  </a:lnTo>
                  <a:lnTo>
                    <a:pt x="421640" y="323850"/>
                  </a:lnTo>
                  <a:lnTo>
                    <a:pt x="421640" y="322579"/>
                  </a:lnTo>
                  <a:close/>
                </a:path>
                <a:path w="421639" h="347980">
                  <a:moveTo>
                    <a:pt x="3810" y="318769"/>
                  </a:moveTo>
                  <a:lnTo>
                    <a:pt x="0" y="318769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8769"/>
                  </a:lnTo>
                  <a:close/>
                </a:path>
                <a:path w="421639" h="347980">
                  <a:moveTo>
                    <a:pt x="421640" y="318769"/>
                  </a:moveTo>
                  <a:lnTo>
                    <a:pt x="417830" y="318769"/>
                  </a:lnTo>
                  <a:lnTo>
                    <a:pt x="417830" y="321309"/>
                  </a:lnTo>
                  <a:lnTo>
                    <a:pt x="421640" y="321309"/>
                  </a:lnTo>
                  <a:lnTo>
                    <a:pt x="421640" y="318769"/>
                  </a:lnTo>
                  <a:close/>
                </a:path>
                <a:path w="421639" h="347980">
                  <a:moveTo>
                    <a:pt x="3810" y="316229"/>
                  </a:moveTo>
                  <a:lnTo>
                    <a:pt x="0" y="316229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6229"/>
                  </a:lnTo>
                  <a:close/>
                </a:path>
                <a:path w="421639" h="347980">
                  <a:moveTo>
                    <a:pt x="421640" y="316229"/>
                  </a:moveTo>
                  <a:lnTo>
                    <a:pt x="417830" y="316229"/>
                  </a:lnTo>
                  <a:lnTo>
                    <a:pt x="417830" y="317500"/>
                  </a:lnTo>
                  <a:lnTo>
                    <a:pt x="421640" y="317500"/>
                  </a:lnTo>
                  <a:lnTo>
                    <a:pt x="421640" y="316229"/>
                  </a:lnTo>
                  <a:close/>
                </a:path>
                <a:path w="421639" h="347980">
                  <a:moveTo>
                    <a:pt x="3810" y="312419"/>
                  </a:moveTo>
                  <a:lnTo>
                    <a:pt x="0" y="312419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2419"/>
                  </a:lnTo>
                  <a:close/>
                </a:path>
                <a:path w="421639" h="347980">
                  <a:moveTo>
                    <a:pt x="421640" y="312419"/>
                  </a:moveTo>
                  <a:lnTo>
                    <a:pt x="417830" y="312419"/>
                  </a:lnTo>
                  <a:lnTo>
                    <a:pt x="417830" y="314959"/>
                  </a:lnTo>
                  <a:lnTo>
                    <a:pt x="421640" y="314959"/>
                  </a:lnTo>
                  <a:lnTo>
                    <a:pt x="421640" y="312419"/>
                  </a:lnTo>
                  <a:close/>
                </a:path>
                <a:path w="421639" h="347980">
                  <a:moveTo>
                    <a:pt x="3810" y="309879"/>
                  </a:moveTo>
                  <a:lnTo>
                    <a:pt x="0" y="309879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9879"/>
                  </a:lnTo>
                  <a:close/>
                </a:path>
                <a:path w="421639" h="347980">
                  <a:moveTo>
                    <a:pt x="421640" y="309879"/>
                  </a:moveTo>
                  <a:lnTo>
                    <a:pt x="417830" y="309879"/>
                  </a:lnTo>
                  <a:lnTo>
                    <a:pt x="417830" y="311150"/>
                  </a:lnTo>
                  <a:lnTo>
                    <a:pt x="421640" y="311150"/>
                  </a:lnTo>
                  <a:lnTo>
                    <a:pt x="421640" y="309879"/>
                  </a:lnTo>
                  <a:close/>
                </a:path>
                <a:path w="421639" h="347980">
                  <a:moveTo>
                    <a:pt x="3810" y="303529"/>
                  </a:moveTo>
                  <a:lnTo>
                    <a:pt x="0" y="303529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3529"/>
                  </a:lnTo>
                  <a:close/>
                </a:path>
                <a:path w="421639" h="347980">
                  <a:moveTo>
                    <a:pt x="421640" y="303529"/>
                  </a:moveTo>
                  <a:lnTo>
                    <a:pt x="417830" y="303529"/>
                  </a:lnTo>
                  <a:lnTo>
                    <a:pt x="417830" y="308609"/>
                  </a:lnTo>
                  <a:lnTo>
                    <a:pt x="421640" y="308609"/>
                  </a:lnTo>
                  <a:lnTo>
                    <a:pt x="421640" y="303529"/>
                  </a:lnTo>
                  <a:close/>
                </a:path>
                <a:path w="421639" h="347980">
                  <a:moveTo>
                    <a:pt x="3810" y="299719"/>
                  </a:moveTo>
                  <a:lnTo>
                    <a:pt x="0" y="299719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9719"/>
                  </a:lnTo>
                  <a:close/>
                </a:path>
                <a:path w="421639" h="347980">
                  <a:moveTo>
                    <a:pt x="421640" y="299719"/>
                  </a:moveTo>
                  <a:lnTo>
                    <a:pt x="417830" y="299719"/>
                  </a:lnTo>
                  <a:lnTo>
                    <a:pt x="417830" y="302259"/>
                  </a:lnTo>
                  <a:lnTo>
                    <a:pt x="421640" y="302259"/>
                  </a:lnTo>
                  <a:lnTo>
                    <a:pt x="421640" y="299719"/>
                  </a:lnTo>
                  <a:close/>
                </a:path>
                <a:path w="421639" h="347980">
                  <a:moveTo>
                    <a:pt x="3810" y="297179"/>
                  </a:moveTo>
                  <a:lnTo>
                    <a:pt x="0" y="297179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7179"/>
                  </a:lnTo>
                  <a:close/>
                </a:path>
                <a:path w="421639" h="347980">
                  <a:moveTo>
                    <a:pt x="421640" y="297179"/>
                  </a:moveTo>
                  <a:lnTo>
                    <a:pt x="417830" y="297179"/>
                  </a:lnTo>
                  <a:lnTo>
                    <a:pt x="417830" y="298450"/>
                  </a:lnTo>
                  <a:lnTo>
                    <a:pt x="421640" y="298450"/>
                  </a:lnTo>
                  <a:lnTo>
                    <a:pt x="421640" y="297179"/>
                  </a:lnTo>
                  <a:close/>
                </a:path>
                <a:path w="421639" h="347980">
                  <a:moveTo>
                    <a:pt x="3810" y="293369"/>
                  </a:moveTo>
                  <a:lnTo>
                    <a:pt x="0" y="293369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3369"/>
                  </a:lnTo>
                  <a:close/>
                </a:path>
                <a:path w="421639" h="347980">
                  <a:moveTo>
                    <a:pt x="421640" y="293369"/>
                  </a:moveTo>
                  <a:lnTo>
                    <a:pt x="417830" y="293369"/>
                  </a:lnTo>
                  <a:lnTo>
                    <a:pt x="417830" y="295909"/>
                  </a:lnTo>
                  <a:lnTo>
                    <a:pt x="421640" y="295909"/>
                  </a:lnTo>
                  <a:lnTo>
                    <a:pt x="421640" y="293369"/>
                  </a:lnTo>
                  <a:close/>
                </a:path>
                <a:path w="421639" h="347980">
                  <a:moveTo>
                    <a:pt x="3810" y="275589"/>
                  </a:moveTo>
                  <a:lnTo>
                    <a:pt x="0" y="275589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75589"/>
                  </a:lnTo>
                  <a:close/>
                </a:path>
                <a:path w="421639" h="347980">
                  <a:moveTo>
                    <a:pt x="421640" y="275589"/>
                  </a:moveTo>
                  <a:lnTo>
                    <a:pt x="417830" y="275589"/>
                  </a:lnTo>
                  <a:lnTo>
                    <a:pt x="417830" y="292100"/>
                  </a:lnTo>
                  <a:lnTo>
                    <a:pt x="421640" y="292100"/>
                  </a:lnTo>
                  <a:lnTo>
                    <a:pt x="421640" y="275589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78479" y="279527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30">
                  <a:moveTo>
                    <a:pt x="2539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2539" y="73659"/>
                  </a:lnTo>
                  <a:lnTo>
                    <a:pt x="2539" y="71119"/>
                  </a:lnTo>
                  <a:close/>
                </a:path>
                <a:path w="414020" h="341630">
                  <a:moveTo>
                    <a:pt x="414019" y="71119"/>
                  </a:moveTo>
                  <a:lnTo>
                    <a:pt x="410209" y="71119"/>
                  </a:lnTo>
                  <a:lnTo>
                    <a:pt x="410209" y="73659"/>
                  </a:lnTo>
                  <a:lnTo>
                    <a:pt x="414019" y="73659"/>
                  </a:lnTo>
                  <a:lnTo>
                    <a:pt x="414019" y="71119"/>
                  </a:lnTo>
                  <a:close/>
                </a:path>
                <a:path w="414020" h="341630">
                  <a:moveTo>
                    <a:pt x="2539" y="54609"/>
                  </a:moveTo>
                  <a:lnTo>
                    <a:pt x="0" y="54609"/>
                  </a:lnTo>
                  <a:lnTo>
                    <a:pt x="0" y="69849"/>
                  </a:lnTo>
                  <a:lnTo>
                    <a:pt x="2539" y="69849"/>
                  </a:lnTo>
                  <a:lnTo>
                    <a:pt x="2539" y="54609"/>
                  </a:lnTo>
                  <a:close/>
                </a:path>
                <a:path w="414020" h="341630">
                  <a:moveTo>
                    <a:pt x="414019" y="54609"/>
                  </a:moveTo>
                  <a:lnTo>
                    <a:pt x="410209" y="54609"/>
                  </a:lnTo>
                  <a:lnTo>
                    <a:pt x="410209" y="69849"/>
                  </a:lnTo>
                  <a:lnTo>
                    <a:pt x="414019" y="69849"/>
                  </a:lnTo>
                  <a:lnTo>
                    <a:pt x="414019" y="54609"/>
                  </a:lnTo>
                  <a:close/>
                </a:path>
                <a:path w="414020" h="341630">
                  <a:moveTo>
                    <a:pt x="2539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2539" y="53339"/>
                  </a:lnTo>
                  <a:lnTo>
                    <a:pt x="2539" y="52069"/>
                  </a:lnTo>
                  <a:close/>
                </a:path>
                <a:path w="414020" h="341630">
                  <a:moveTo>
                    <a:pt x="414019" y="52069"/>
                  </a:moveTo>
                  <a:lnTo>
                    <a:pt x="410209" y="52069"/>
                  </a:lnTo>
                  <a:lnTo>
                    <a:pt x="410209" y="53339"/>
                  </a:lnTo>
                  <a:lnTo>
                    <a:pt x="414019" y="53339"/>
                  </a:lnTo>
                  <a:lnTo>
                    <a:pt x="414019" y="52069"/>
                  </a:lnTo>
                  <a:close/>
                </a:path>
                <a:path w="414020" h="341630">
                  <a:moveTo>
                    <a:pt x="253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8259"/>
                  </a:lnTo>
                  <a:close/>
                </a:path>
                <a:path w="414020" h="341630">
                  <a:moveTo>
                    <a:pt x="414019" y="48259"/>
                  </a:moveTo>
                  <a:lnTo>
                    <a:pt x="410209" y="48259"/>
                  </a:lnTo>
                  <a:lnTo>
                    <a:pt x="410209" y="50799"/>
                  </a:lnTo>
                  <a:lnTo>
                    <a:pt x="414019" y="50799"/>
                  </a:lnTo>
                  <a:lnTo>
                    <a:pt x="414019" y="48259"/>
                  </a:lnTo>
                  <a:close/>
                </a:path>
                <a:path w="414020" h="341630">
                  <a:moveTo>
                    <a:pt x="2539" y="39369"/>
                  </a:moveTo>
                  <a:lnTo>
                    <a:pt x="0" y="39369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39369"/>
                  </a:lnTo>
                  <a:close/>
                </a:path>
                <a:path w="414020" h="341630">
                  <a:moveTo>
                    <a:pt x="414019" y="39369"/>
                  </a:moveTo>
                  <a:lnTo>
                    <a:pt x="410209" y="39369"/>
                  </a:lnTo>
                  <a:lnTo>
                    <a:pt x="410209" y="46989"/>
                  </a:lnTo>
                  <a:lnTo>
                    <a:pt x="414019" y="46989"/>
                  </a:lnTo>
                  <a:lnTo>
                    <a:pt x="414019" y="39369"/>
                  </a:lnTo>
                  <a:close/>
                </a:path>
                <a:path w="414020" h="341630">
                  <a:moveTo>
                    <a:pt x="253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5559"/>
                  </a:lnTo>
                  <a:close/>
                </a:path>
                <a:path w="414020" h="341630">
                  <a:moveTo>
                    <a:pt x="414019" y="35559"/>
                  </a:moveTo>
                  <a:lnTo>
                    <a:pt x="410209" y="35559"/>
                  </a:lnTo>
                  <a:lnTo>
                    <a:pt x="410209" y="38099"/>
                  </a:lnTo>
                  <a:lnTo>
                    <a:pt x="414019" y="38099"/>
                  </a:lnTo>
                  <a:lnTo>
                    <a:pt x="414019" y="35559"/>
                  </a:lnTo>
                  <a:close/>
                </a:path>
                <a:path w="414020" h="341630">
                  <a:moveTo>
                    <a:pt x="2539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2539" y="34289"/>
                  </a:lnTo>
                  <a:lnTo>
                    <a:pt x="2539" y="33019"/>
                  </a:lnTo>
                  <a:close/>
                </a:path>
                <a:path w="414020" h="341630">
                  <a:moveTo>
                    <a:pt x="414019" y="33019"/>
                  </a:moveTo>
                  <a:lnTo>
                    <a:pt x="410209" y="33019"/>
                  </a:lnTo>
                  <a:lnTo>
                    <a:pt x="410209" y="34289"/>
                  </a:lnTo>
                  <a:lnTo>
                    <a:pt x="414019" y="34289"/>
                  </a:lnTo>
                  <a:lnTo>
                    <a:pt x="414019" y="33019"/>
                  </a:lnTo>
                  <a:close/>
                </a:path>
                <a:path w="414020" h="341630">
                  <a:moveTo>
                    <a:pt x="253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9209"/>
                  </a:lnTo>
                  <a:close/>
                </a:path>
                <a:path w="414020" h="341630">
                  <a:moveTo>
                    <a:pt x="414019" y="29209"/>
                  </a:moveTo>
                  <a:lnTo>
                    <a:pt x="410209" y="29209"/>
                  </a:lnTo>
                  <a:lnTo>
                    <a:pt x="410209" y="31749"/>
                  </a:lnTo>
                  <a:lnTo>
                    <a:pt x="414019" y="31749"/>
                  </a:lnTo>
                  <a:lnTo>
                    <a:pt x="414019" y="29209"/>
                  </a:lnTo>
                  <a:close/>
                </a:path>
                <a:path w="414020" h="341630">
                  <a:moveTo>
                    <a:pt x="253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6669"/>
                  </a:lnTo>
                  <a:close/>
                </a:path>
                <a:path w="414020" h="341630">
                  <a:moveTo>
                    <a:pt x="414019" y="26669"/>
                  </a:moveTo>
                  <a:lnTo>
                    <a:pt x="410209" y="26669"/>
                  </a:lnTo>
                  <a:lnTo>
                    <a:pt x="410209" y="27939"/>
                  </a:lnTo>
                  <a:lnTo>
                    <a:pt x="414019" y="27939"/>
                  </a:lnTo>
                  <a:lnTo>
                    <a:pt x="414019" y="26669"/>
                  </a:lnTo>
                  <a:close/>
                </a:path>
                <a:path w="414020" h="341630">
                  <a:moveTo>
                    <a:pt x="253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2859"/>
                  </a:lnTo>
                  <a:close/>
                </a:path>
                <a:path w="414020" h="341630">
                  <a:moveTo>
                    <a:pt x="414019" y="22859"/>
                  </a:moveTo>
                  <a:lnTo>
                    <a:pt x="410209" y="22859"/>
                  </a:lnTo>
                  <a:lnTo>
                    <a:pt x="410209" y="25399"/>
                  </a:lnTo>
                  <a:lnTo>
                    <a:pt x="414019" y="25399"/>
                  </a:lnTo>
                  <a:lnTo>
                    <a:pt x="414019" y="22859"/>
                  </a:lnTo>
                  <a:close/>
                </a:path>
                <a:path w="414020" h="341630">
                  <a:moveTo>
                    <a:pt x="2539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20319"/>
                  </a:lnTo>
                  <a:close/>
                </a:path>
                <a:path w="414020" h="341630">
                  <a:moveTo>
                    <a:pt x="414019" y="20319"/>
                  </a:moveTo>
                  <a:lnTo>
                    <a:pt x="410209" y="20319"/>
                  </a:lnTo>
                  <a:lnTo>
                    <a:pt x="410209" y="21589"/>
                  </a:lnTo>
                  <a:lnTo>
                    <a:pt x="414019" y="21589"/>
                  </a:lnTo>
                  <a:lnTo>
                    <a:pt x="414019" y="20319"/>
                  </a:lnTo>
                  <a:close/>
                </a:path>
                <a:path w="414020" h="341630">
                  <a:moveTo>
                    <a:pt x="2539" y="16509"/>
                  </a:moveTo>
                  <a:lnTo>
                    <a:pt x="1269" y="16509"/>
                  </a:lnTo>
                  <a:lnTo>
                    <a:pt x="1269" y="19049"/>
                  </a:lnTo>
                  <a:lnTo>
                    <a:pt x="2539" y="19049"/>
                  </a:lnTo>
                  <a:lnTo>
                    <a:pt x="2539" y="16509"/>
                  </a:lnTo>
                  <a:close/>
                </a:path>
                <a:path w="414020" h="341630">
                  <a:moveTo>
                    <a:pt x="414019" y="16509"/>
                  </a:moveTo>
                  <a:lnTo>
                    <a:pt x="410209" y="16509"/>
                  </a:lnTo>
                  <a:lnTo>
                    <a:pt x="410209" y="19049"/>
                  </a:lnTo>
                  <a:lnTo>
                    <a:pt x="414019" y="19049"/>
                  </a:lnTo>
                  <a:lnTo>
                    <a:pt x="414019" y="16509"/>
                  </a:lnTo>
                  <a:close/>
                </a:path>
                <a:path w="414020" h="341630">
                  <a:moveTo>
                    <a:pt x="412749" y="15239"/>
                  </a:moveTo>
                  <a:lnTo>
                    <a:pt x="411480" y="15239"/>
                  </a:lnTo>
                  <a:lnTo>
                    <a:pt x="411480" y="16509"/>
                  </a:lnTo>
                  <a:lnTo>
                    <a:pt x="412749" y="16509"/>
                  </a:lnTo>
                  <a:lnTo>
                    <a:pt x="412749" y="15239"/>
                  </a:lnTo>
                  <a:close/>
                </a:path>
                <a:path w="414020" h="341630">
                  <a:moveTo>
                    <a:pt x="21589" y="0"/>
                  </a:moveTo>
                  <a:lnTo>
                    <a:pt x="20319" y="0"/>
                  </a:lnTo>
                  <a:lnTo>
                    <a:pt x="20319" y="2539"/>
                  </a:lnTo>
                  <a:lnTo>
                    <a:pt x="394969" y="2539"/>
                  </a:lnTo>
                  <a:lnTo>
                    <a:pt x="394969" y="1269"/>
                  </a:lnTo>
                  <a:lnTo>
                    <a:pt x="21589" y="1269"/>
                  </a:lnTo>
                  <a:lnTo>
                    <a:pt x="21589" y="0"/>
                  </a:lnTo>
                  <a:close/>
                </a:path>
                <a:path w="414020" h="341630">
                  <a:moveTo>
                    <a:pt x="394969" y="0"/>
                  </a:moveTo>
                  <a:lnTo>
                    <a:pt x="393699" y="0"/>
                  </a:lnTo>
                  <a:lnTo>
                    <a:pt x="39369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14020" h="341630">
                  <a:moveTo>
                    <a:pt x="2539" y="73660"/>
                  </a:moveTo>
                  <a:lnTo>
                    <a:pt x="0" y="73660"/>
                  </a:lnTo>
                  <a:lnTo>
                    <a:pt x="0" y="102869"/>
                  </a:lnTo>
                  <a:lnTo>
                    <a:pt x="2539" y="102869"/>
                  </a:lnTo>
                  <a:lnTo>
                    <a:pt x="2539" y="73660"/>
                  </a:lnTo>
                  <a:close/>
                </a:path>
                <a:path w="414020" h="341630">
                  <a:moveTo>
                    <a:pt x="414019" y="73660"/>
                  </a:moveTo>
                  <a:lnTo>
                    <a:pt x="410209" y="73660"/>
                  </a:lnTo>
                  <a:lnTo>
                    <a:pt x="410209" y="102869"/>
                  </a:lnTo>
                  <a:lnTo>
                    <a:pt x="414019" y="102869"/>
                  </a:lnTo>
                  <a:lnTo>
                    <a:pt x="414019" y="73660"/>
                  </a:lnTo>
                  <a:close/>
                </a:path>
                <a:path w="414020" h="341630">
                  <a:moveTo>
                    <a:pt x="2539" y="102870"/>
                  </a:moveTo>
                  <a:lnTo>
                    <a:pt x="0" y="102870"/>
                  </a:lnTo>
                  <a:lnTo>
                    <a:pt x="0" y="121919"/>
                  </a:lnTo>
                  <a:lnTo>
                    <a:pt x="2539" y="121919"/>
                  </a:lnTo>
                  <a:lnTo>
                    <a:pt x="2539" y="102870"/>
                  </a:lnTo>
                  <a:close/>
                </a:path>
                <a:path w="414020" h="341630">
                  <a:moveTo>
                    <a:pt x="414019" y="102870"/>
                  </a:moveTo>
                  <a:lnTo>
                    <a:pt x="410209" y="102870"/>
                  </a:lnTo>
                  <a:lnTo>
                    <a:pt x="410209" y="121919"/>
                  </a:lnTo>
                  <a:lnTo>
                    <a:pt x="414019" y="121919"/>
                  </a:lnTo>
                  <a:lnTo>
                    <a:pt x="414019" y="102870"/>
                  </a:lnTo>
                  <a:close/>
                </a:path>
                <a:path w="414020" h="341630">
                  <a:moveTo>
                    <a:pt x="2539" y="121920"/>
                  </a:moveTo>
                  <a:lnTo>
                    <a:pt x="0" y="121920"/>
                  </a:lnTo>
                  <a:lnTo>
                    <a:pt x="0" y="143509"/>
                  </a:lnTo>
                  <a:lnTo>
                    <a:pt x="2539" y="143509"/>
                  </a:lnTo>
                  <a:lnTo>
                    <a:pt x="2539" y="121920"/>
                  </a:lnTo>
                  <a:close/>
                </a:path>
                <a:path w="414020" h="341630">
                  <a:moveTo>
                    <a:pt x="414019" y="121920"/>
                  </a:moveTo>
                  <a:lnTo>
                    <a:pt x="410209" y="121920"/>
                  </a:lnTo>
                  <a:lnTo>
                    <a:pt x="410209" y="143509"/>
                  </a:lnTo>
                  <a:lnTo>
                    <a:pt x="414019" y="143509"/>
                  </a:lnTo>
                  <a:lnTo>
                    <a:pt x="414019" y="121920"/>
                  </a:lnTo>
                  <a:close/>
                </a:path>
                <a:path w="414020" h="341630">
                  <a:moveTo>
                    <a:pt x="2539" y="143510"/>
                  </a:moveTo>
                  <a:lnTo>
                    <a:pt x="0" y="143510"/>
                  </a:lnTo>
                  <a:lnTo>
                    <a:pt x="0" y="245109"/>
                  </a:lnTo>
                  <a:lnTo>
                    <a:pt x="2539" y="245109"/>
                  </a:lnTo>
                  <a:lnTo>
                    <a:pt x="2539" y="143510"/>
                  </a:lnTo>
                  <a:close/>
                </a:path>
                <a:path w="414020" h="341630">
                  <a:moveTo>
                    <a:pt x="414019" y="143510"/>
                  </a:moveTo>
                  <a:lnTo>
                    <a:pt x="410209" y="143510"/>
                  </a:lnTo>
                  <a:lnTo>
                    <a:pt x="410209" y="245109"/>
                  </a:lnTo>
                  <a:lnTo>
                    <a:pt x="414019" y="245109"/>
                  </a:lnTo>
                  <a:lnTo>
                    <a:pt x="414019" y="143510"/>
                  </a:lnTo>
                  <a:close/>
                </a:path>
                <a:path w="414020" h="341630">
                  <a:moveTo>
                    <a:pt x="2539" y="245110"/>
                  </a:moveTo>
                  <a:lnTo>
                    <a:pt x="0" y="245110"/>
                  </a:lnTo>
                  <a:lnTo>
                    <a:pt x="0" y="257809"/>
                  </a:lnTo>
                  <a:lnTo>
                    <a:pt x="2539" y="257809"/>
                  </a:lnTo>
                  <a:lnTo>
                    <a:pt x="2539" y="245110"/>
                  </a:lnTo>
                  <a:close/>
                </a:path>
                <a:path w="414020" h="341630">
                  <a:moveTo>
                    <a:pt x="414019" y="245110"/>
                  </a:moveTo>
                  <a:lnTo>
                    <a:pt x="410209" y="245110"/>
                  </a:lnTo>
                  <a:lnTo>
                    <a:pt x="410209" y="257809"/>
                  </a:lnTo>
                  <a:lnTo>
                    <a:pt x="414019" y="257809"/>
                  </a:lnTo>
                  <a:lnTo>
                    <a:pt x="414019" y="245110"/>
                  </a:lnTo>
                  <a:close/>
                </a:path>
                <a:path w="414020" h="341630">
                  <a:moveTo>
                    <a:pt x="2539" y="257810"/>
                  </a:moveTo>
                  <a:lnTo>
                    <a:pt x="0" y="257810"/>
                  </a:lnTo>
                  <a:lnTo>
                    <a:pt x="0" y="270509"/>
                  </a:lnTo>
                  <a:lnTo>
                    <a:pt x="2539" y="270509"/>
                  </a:lnTo>
                  <a:lnTo>
                    <a:pt x="2539" y="257810"/>
                  </a:lnTo>
                  <a:close/>
                </a:path>
                <a:path w="414020" h="341630">
                  <a:moveTo>
                    <a:pt x="414019" y="257810"/>
                  </a:moveTo>
                  <a:lnTo>
                    <a:pt x="410209" y="257810"/>
                  </a:lnTo>
                  <a:lnTo>
                    <a:pt x="410209" y="270509"/>
                  </a:lnTo>
                  <a:lnTo>
                    <a:pt x="414019" y="270509"/>
                  </a:lnTo>
                  <a:lnTo>
                    <a:pt x="414019" y="257810"/>
                  </a:lnTo>
                  <a:close/>
                </a:path>
                <a:path w="414020" h="341630">
                  <a:moveTo>
                    <a:pt x="394969" y="340359"/>
                  </a:moveTo>
                  <a:lnTo>
                    <a:pt x="20319" y="340359"/>
                  </a:lnTo>
                  <a:lnTo>
                    <a:pt x="20319" y="341629"/>
                  </a:lnTo>
                  <a:lnTo>
                    <a:pt x="394969" y="341629"/>
                  </a:lnTo>
                  <a:lnTo>
                    <a:pt x="394969" y="340359"/>
                  </a:lnTo>
                  <a:close/>
                </a:path>
                <a:path w="414020" h="341630">
                  <a:moveTo>
                    <a:pt x="398780" y="337819"/>
                  </a:moveTo>
                  <a:lnTo>
                    <a:pt x="16509" y="337819"/>
                  </a:lnTo>
                  <a:lnTo>
                    <a:pt x="16509" y="340359"/>
                  </a:lnTo>
                  <a:lnTo>
                    <a:pt x="19050" y="340359"/>
                  </a:lnTo>
                  <a:lnTo>
                    <a:pt x="19050" y="339089"/>
                  </a:lnTo>
                  <a:lnTo>
                    <a:pt x="398780" y="339089"/>
                  </a:lnTo>
                  <a:lnTo>
                    <a:pt x="398780" y="337819"/>
                  </a:lnTo>
                  <a:close/>
                </a:path>
                <a:path w="414020" h="341630">
                  <a:moveTo>
                    <a:pt x="398780" y="339089"/>
                  </a:moveTo>
                  <a:lnTo>
                    <a:pt x="397509" y="339089"/>
                  </a:lnTo>
                  <a:lnTo>
                    <a:pt x="397509" y="340359"/>
                  </a:lnTo>
                  <a:lnTo>
                    <a:pt x="398780" y="340359"/>
                  </a:lnTo>
                  <a:lnTo>
                    <a:pt x="398780" y="339089"/>
                  </a:lnTo>
                  <a:close/>
                </a:path>
                <a:path w="414020" h="341630">
                  <a:moveTo>
                    <a:pt x="412749" y="325119"/>
                  </a:moveTo>
                  <a:lnTo>
                    <a:pt x="410209" y="325119"/>
                  </a:lnTo>
                  <a:lnTo>
                    <a:pt x="410209" y="326389"/>
                  </a:lnTo>
                  <a:lnTo>
                    <a:pt x="411480" y="326389"/>
                  </a:lnTo>
                  <a:lnTo>
                    <a:pt x="411480" y="327659"/>
                  </a:lnTo>
                  <a:lnTo>
                    <a:pt x="412749" y="327659"/>
                  </a:lnTo>
                  <a:lnTo>
                    <a:pt x="412749" y="325119"/>
                  </a:lnTo>
                  <a:close/>
                </a:path>
                <a:path w="414020" h="341630">
                  <a:moveTo>
                    <a:pt x="2539" y="321309"/>
                  </a:moveTo>
                  <a:lnTo>
                    <a:pt x="0" y="321309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3849"/>
                  </a:lnTo>
                  <a:lnTo>
                    <a:pt x="2539" y="323849"/>
                  </a:lnTo>
                  <a:lnTo>
                    <a:pt x="2539" y="321309"/>
                  </a:lnTo>
                  <a:close/>
                </a:path>
                <a:path w="414020" h="341630">
                  <a:moveTo>
                    <a:pt x="414019" y="321309"/>
                  </a:moveTo>
                  <a:lnTo>
                    <a:pt x="410209" y="321309"/>
                  </a:lnTo>
                  <a:lnTo>
                    <a:pt x="410209" y="323849"/>
                  </a:lnTo>
                  <a:lnTo>
                    <a:pt x="414019" y="323849"/>
                  </a:lnTo>
                  <a:lnTo>
                    <a:pt x="414019" y="321309"/>
                  </a:lnTo>
                  <a:close/>
                </a:path>
                <a:path w="414020" h="341630">
                  <a:moveTo>
                    <a:pt x="253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2539" y="320039"/>
                  </a:lnTo>
                  <a:lnTo>
                    <a:pt x="2539" y="318769"/>
                  </a:lnTo>
                  <a:close/>
                </a:path>
                <a:path w="414020" h="341630">
                  <a:moveTo>
                    <a:pt x="414019" y="318769"/>
                  </a:moveTo>
                  <a:lnTo>
                    <a:pt x="410209" y="318769"/>
                  </a:lnTo>
                  <a:lnTo>
                    <a:pt x="410209" y="320039"/>
                  </a:lnTo>
                  <a:lnTo>
                    <a:pt x="414019" y="320039"/>
                  </a:lnTo>
                  <a:lnTo>
                    <a:pt x="414019" y="318769"/>
                  </a:lnTo>
                  <a:close/>
                </a:path>
                <a:path w="414020" h="341630">
                  <a:moveTo>
                    <a:pt x="2539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4959"/>
                  </a:lnTo>
                  <a:close/>
                </a:path>
                <a:path w="414020" h="341630">
                  <a:moveTo>
                    <a:pt x="414019" y="314959"/>
                  </a:moveTo>
                  <a:lnTo>
                    <a:pt x="410209" y="314959"/>
                  </a:lnTo>
                  <a:lnTo>
                    <a:pt x="410209" y="317499"/>
                  </a:lnTo>
                  <a:lnTo>
                    <a:pt x="414019" y="317499"/>
                  </a:lnTo>
                  <a:lnTo>
                    <a:pt x="414019" y="314959"/>
                  </a:lnTo>
                  <a:close/>
                </a:path>
                <a:path w="414020" h="341630">
                  <a:moveTo>
                    <a:pt x="2539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2539" y="313689"/>
                  </a:lnTo>
                  <a:lnTo>
                    <a:pt x="2539" y="312419"/>
                  </a:lnTo>
                  <a:close/>
                </a:path>
                <a:path w="414020" h="341630">
                  <a:moveTo>
                    <a:pt x="414019" y="312419"/>
                  </a:moveTo>
                  <a:lnTo>
                    <a:pt x="410209" y="312419"/>
                  </a:lnTo>
                  <a:lnTo>
                    <a:pt x="410209" y="313689"/>
                  </a:lnTo>
                  <a:lnTo>
                    <a:pt x="414019" y="313689"/>
                  </a:lnTo>
                  <a:lnTo>
                    <a:pt x="414019" y="312419"/>
                  </a:lnTo>
                  <a:close/>
                </a:path>
                <a:path w="414020" h="341630">
                  <a:moveTo>
                    <a:pt x="2539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8609"/>
                  </a:lnTo>
                  <a:close/>
                </a:path>
                <a:path w="414020" h="341630">
                  <a:moveTo>
                    <a:pt x="414019" y="308609"/>
                  </a:moveTo>
                  <a:lnTo>
                    <a:pt x="410209" y="308609"/>
                  </a:lnTo>
                  <a:lnTo>
                    <a:pt x="410209" y="311149"/>
                  </a:lnTo>
                  <a:lnTo>
                    <a:pt x="414019" y="311149"/>
                  </a:lnTo>
                  <a:lnTo>
                    <a:pt x="414019" y="308609"/>
                  </a:lnTo>
                  <a:close/>
                </a:path>
                <a:path w="414020" h="341630">
                  <a:moveTo>
                    <a:pt x="2539" y="306069"/>
                  </a:moveTo>
                  <a:lnTo>
                    <a:pt x="0" y="306069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6069"/>
                  </a:lnTo>
                  <a:close/>
                </a:path>
                <a:path w="414020" h="341630">
                  <a:moveTo>
                    <a:pt x="414019" y="306069"/>
                  </a:moveTo>
                  <a:lnTo>
                    <a:pt x="410209" y="306069"/>
                  </a:lnTo>
                  <a:lnTo>
                    <a:pt x="410209" y="307339"/>
                  </a:lnTo>
                  <a:lnTo>
                    <a:pt x="414019" y="307339"/>
                  </a:lnTo>
                  <a:lnTo>
                    <a:pt x="414019" y="306069"/>
                  </a:lnTo>
                  <a:close/>
                </a:path>
                <a:path w="414020" h="341630">
                  <a:moveTo>
                    <a:pt x="2539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299719"/>
                  </a:lnTo>
                  <a:close/>
                </a:path>
                <a:path w="414020" h="341630">
                  <a:moveTo>
                    <a:pt x="414019" y="299719"/>
                  </a:moveTo>
                  <a:lnTo>
                    <a:pt x="410209" y="299719"/>
                  </a:lnTo>
                  <a:lnTo>
                    <a:pt x="410209" y="304799"/>
                  </a:lnTo>
                  <a:lnTo>
                    <a:pt x="414019" y="304799"/>
                  </a:lnTo>
                  <a:lnTo>
                    <a:pt x="414019" y="299719"/>
                  </a:lnTo>
                  <a:close/>
                </a:path>
                <a:path w="414020" h="341630">
                  <a:moveTo>
                    <a:pt x="2539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5909"/>
                  </a:lnTo>
                  <a:close/>
                </a:path>
                <a:path w="414020" h="341630">
                  <a:moveTo>
                    <a:pt x="414019" y="295909"/>
                  </a:moveTo>
                  <a:lnTo>
                    <a:pt x="410209" y="295909"/>
                  </a:lnTo>
                  <a:lnTo>
                    <a:pt x="410209" y="298449"/>
                  </a:lnTo>
                  <a:lnTo>
                    <a:pt x="414019" y="298449"/>
                  </a:lnTo>
                  <a:lnTo>
                    <a:pt x="414019" y="295909"/>
                  </a:lnTo>
                  <a:close/>
                </a:path>
                <a:path w="414020" h="341630">
                  <a:moveTo>
                    <a:pt x="2539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2539" y="294639"/>
                  </a:lnTo>
                  <a:lnTo>
                    <a:pt x="2539" y="293369"/>
                  </a:lnTo>
                  <a:close/>
                </a:path>
                <a:path w="414020" h="341630">
                  <a:moveTo>
                    <a:pt x="414019" y="293369"/>
                  </a:moveTo>
                  <a:lnTo>
                    <a:pt x="410209" y="293369"/>
                  </a:lnTo>
                  <a:lnTo>
                    <a:pt x="410209" y="294639"/>
                  </a:lnTo>
                  <a:lnTo>
                    <a:pt x="414019" y="294639"/>
                  </a:lnTo>
                  <a:lnTo>
                    <a:pt x="414019" y="293369"/>
                  </a:lnTo>
                  <a:close/>
                </a:path>
                <a:path w="414020" h="341630">
                  <a:moveTo>
                    <a:pt x="2539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89559"/>
                  </a:lnTo>
                  <a:close/>
                </a:path>
                <a:path w="414020" h="341630">
                  <a:moveTo>
                    <a:pt x="414019" y="289559"/>
                  </a:moveTo>
                  <a:lnTo>
                    <a:pt x="410209" y="289559"/>
                  </a:lnTo>
                  <a:lnTo>
                    <a:pt x="410209" y="292099"/>
                  </a:lnTo>
                  <a:lnTo>
                    <a:pt x="414019" y="292099"/>
                  </a:lnTo>
                  <a:lnTo>
                    <a:pt x="414019" y="289559"/>
                  </a:lnTo>
                  <a:close/>
                </a:path>
                <a:path w="414020" h="341630">
                  <a:moveTo>
                    <a:pt x="2539" y="271779"/>
                  </a:moveTo>
                  <a:lnTo>
                    <a:pt x="0" y="271779"/>
                  </a:lnTo>
                  <a:lnTo>
                    <a:pt x="0" y="288289"/>
                  </a:lnTo>
                  <a:lnTo>
                    <a:pt x="2539" y="288289"/>
                  </a:lnTo>
                  <a:lnTo>
                    <a:pt x="2539" y="271779"/>
                  </a:lnTo>
                  <a:close/>
                </a:path>
                <a:path w="414020" h="341630">
                  <a:moveTo>
                    <a:pt x="414019" y="271779"/>
                  </a:moveTo>
                  <a:lnTo>
                    <a:pt x="410209" y="271779"/>
                  </a:lnTo>
                  <a:lnTo>
                    <a:pt x="410209" y="288289"/>
                  </a:lnTo>
                  <a:lnTo>
                    <a:pt x="414019" y="288289"/>
                  </a:lnTo>
                  <a:lnTo>
                    <a:pt x="414019" y="27177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81019" y="279781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70" h="335280">
                  <a:moveTo>
                    <a:pt x="5080" y="68579"/>
                  </a:moveTo>
                  <a:lnTo>
                    <a:pt x="0" y="68579"/>
                  </a:lnTo>
                  <a:lnTo>
                    <a:pt x="0" y="71119"/>
                  </a:lnTo>
                  <a:lnTo>
                    <a:pt x="5080" y="71119"/>
                  </a:lnTo>
                  <a:lnTo>
                    <a:pt x="5080" y="68579"/>
                  </a:lnTo>
                  <a:close/>
                </a:path>
                <a:path w="407670" h="335280">
                  <a:moveTo>
                    <a:pt x="407669" y="68579"/>
                  </a:moveTo>
                  <a:lnTo>
                    <a:pt x="403859" y="68579"/>
                  </a:lnTo>
                  <a:lnTo>
                    <a:pt x="403859" y="71119"/>
                  </a:lnTo>
                  <a:lnTo>
                    <a:pt x="407669" y="71119"/>
                  </a:lnTo>
                  <a:lnTo>
                    <a:pt x="407669" y="68579"/>
                  </a:lnTo>
                  <a:close/>
                </a:path>
                <a:path w="407670" h="335280">
                  <a:moveTo>
                    <a:pt x="5080" y="52069"/>
                  </a:moveTo>
                  <a:lnTo>
                    <a:pt x="0" y="52069"/>
                  </a:lnTo>
                  <a:lnTo>
                    <a:pt x="0" y="67309"/>
                  </a:lnTo>
                  <a:lnTo>
                    <a:pt x="5080" y="67309"/>
                  </a:lnTo>
                  <a:lnTo>
                    <a:pt x="5080" y="52069"/>
                  </a:lnTo>
                  <a:close/>
                </a:path>
                <a:path w="407670" h="335280">
                  <a:moveTo>
                    <a:pt x="407669" y="52069"/>
                  </a:moveTo>
                  <a:lnTo>
                    <a:pt x="403859" y="52069"/>
                  </a:lnTo>
                  <a:lnTo>
                    <a:pt x="403859" y="67309"/>
                  </a:lnTo>
                  <a:lnTo>
                    <a:pt x="407669" y="67309"/>
                  </a:lnTo>
                  <a:lnTo>
                    <a:pt x="407669" y="52069"/>
                  </a:lnTo>
                  <a:close/>
                </a:path>
                <a:path w="407670" h="335280">
                  <a:moveTo>
                    <a:pt x="5080" y="4952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5080" y="50799"/>
                  </a:lnTo>
                  <a:lnTo>
                    <a:pt x="5080" y="49529"/>
                  </a:lnTo>
                  <a:close/>
                </a:path>
                <a:path w="407670" h="335280">
                  <a:moveTo>
                    <a:pt x="407669" y="49529"/>
                  </a:moveTo>
                  <a:lnTo>
                    <a:pt x="403859" y="49529"/>
                  </a:lnTo>
                  <a:lnTo>
                    <a:pt x="403859" y="50799"/>
                  </a:lnTo>
                  <a:lnTo>
                    <a:pt x="407669" y="50799"/>
                  </a:lnTo>
                  <a:lnTo>
                    <a:pt x="407669" y="49529"/>
                  </a:lnTo>
                  <a:close/>
                </a:path>
                <a:path w="407670" h="335280">
                  <a:moveTo>
                    <a:pt x="5080" y="45719"/>
                  </a:moveTo>
                  <a:lnTo>
                    <a:pt x="0" y="45719"/>
                  </a:lnTo>
                  <a:lnTo>
                    <a:pt x="0" y="48259"/>
                  </a:lnTo>
                  <a:lnTo>
                    <a:pt x="5080" y="48259"/>
                  </a:lnTo>
                  <a:lnTo>
                    <a:pt x="5080" y="45719"/>
                  </a:lnTo>
                  <a:close/>
                </a:path>
                <a:path w="407670" h="335280">
                  <a:moveTo>
                    <a:pt x="407669" y="45719"/>
                  </a:moveTo>
                  <a:lnTo>
                    <a:pt x="403859" y="45719"/>
                  </a:lnTo>
                  <a:lnTo>
                    <a:pt x="403859" y="48259"/>
                  </a:lnTo>
                  <a:lnTo>
                    <a:pt x="407669" y="48259"/>
                  </a:lnTo>
                  <a:lnTo>
                    <a:pt x="407669" y="45719"/>
                  </a:lnTo>
                  <a:close/>
                </a:path>
                <a:path w="407670" h="335280">
                  <a:moveTo>
                    <a:pt x="5080" y="36829"/>
                  </a:moveTo>
                  <a:lnTo>
                    <a:pt x="0" y="36829"/>
                  </a:lnTo>
                  <a:lnTo>
                    <a:pt x="0" y="44449"/>
                  </a:lnTo>
                  <a:lnTo>
                    <a:pt x="5080" y="44449"/>
                  </a:lnTo>
                  <a:lnTo>
                    <a:pt x="5080" y="36829"/>
                  </a:lnTo>
                  <a:close/>
                </a:path>
                <a:path w="407670" h="335280">
                  <a:moveTo>
                    <a:pt x="407669" y="36829"/>
                  </a:moveTo>
                  <a:lnTo>
                    <a:pt x="403859" y="36829"/>
                  </a:lnTo>
                  <a:lnTo>
                    <a:pt x="403859" y="44449"/>
                  </a:lnTo>
                  <a:lnTo>
                    <a:pt x="407669" y="44449"/>
                  </a:lnTo>
                  <a:lnTo>
                    <a:pt x="407669" y="36829"/>
                  </a:lnTo>
                  <a:close/>
                </a:path>
                <a:path w="407670" h="335280">
                  <a:moveTo>
                    <a:pt x="508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5080" y="35559"/>
                  </a:lnTo>
                  <a:lnTo>
                    <a:pt x="5080" y="33019"/>
                  </a:lnTo>
                  <a:close/>
                </a:path>
                <a:path w="407670" h="335280">
                  <a:moveTo>
                    <a:pt x="407669" y="33019"/>
                  </a:moveTo>
                  <a:lnTo>
                    <a:pt x="403859" y="33019"/>
                  </a:lnTo>
                  <a:lnTo>
                    <a:pt x="403859" y="35559"/>
                  </a:lnTo>
                  <a:lnTo>
                    <a:pt x="407669" y="35559"/>
                  </a:lnTo>
                  <a:lnTo>
                    <a:pt x="407669" y="33019"/>
                  </a:lnTo>
                  <a:close/>
                </a:path>
                <a:path w="407670" h="335280">
                  <a:moveTo>
                    <a:pt x="508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5080" y="31749"/>
                  </a:lnTo>
                  <a:lnTo>
                    <a:pt x="5080" y="30479"/>
                  </a:lnTo>
                  <a:close/>
                </a:path>
                <a:path w="407670" h="335280">
                  <a:moveTo>
                    <a:pt x="407669" y="30479"/>
                  </a:moveTo>
                  <a:lnTo>
                    <a:pt x="403859" y="30479"/>
                  </a:lnTo>
                  <a:lnTo>
                    <a:pt x="403859" y="31749"/>
                  </a:lnTo>
                  <a:lnTo>
                    <a:pt x="407669" y="31749"/>
                  </a:lnTo>
                  <a:lnTo>
                    <a:pt x="407669" y="30479"/>
                  </a:lnTo>
                  <a:close/>
                </a:path>
                <a:path w="407670" h="335280">
                  <a:moveTo>
                    <a:pt x="5080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5080" y="29209"/>
                  </a:lnTo>
                  <a:lnTo>
                    <a:pt x="5080" y="26669"/>
                  </a:lnTo>
                  <a:close/>
                </a:path>
                <a:path w="407670" h="335280">
                  <a:moveTo>
                    <a:pt x="407669" y="26669"/>
                  </a:moveTo>
                  <a:lnTo>
                    <a:pt x="403859" y="26669"/>
                  </a:lnTo>
                  <a:lnTo>
                    <a:pt x="403859" y="29209"/>
                  </a:lnTo>
                  <a:lnTo>
                    <a:pt x="407669" y="29209"/>
                  </a:lnTo>
                  <a:lnTo>
                    <a:pt x="407669" y="26669"/>
                  </a:lnTo>
                  <a:close/>
                </a:path>
                <a:path w="407670" h="335280">
                  <a:moveTo>
                    <a:pt x="5080" y="24129"/>
                  </a:moveTo>
                  <a:lnTo>
                    <a:pt x="0" y="24129"/>
                  </a:lnTo>
                  <a:lnTo>
                    <a:pt x="0" y="25399"/>
                  </a:lnTo>
                  <a:lnTo>
                    <a:pt x="5080" y="25399"/>
                  </a:lnTo>
                  <a:lnTo>
                    <a:pt x="5080" y="24129"/>
                  </a:lnTo>
                  <a:close/>
                </a:path>
                <a:path w="407670" h="335280">
                  <a:moveTo>
                    <a:pt x="407669" y="24129"/>
                  </a:moveTo>
                  <a:lnTo>
                    <a:pt x="403859" y="24129"/>
                  </a:lnTo>
                  <a:lnTo>
                    <a:pt x="403859" y="25399"/>
                  </a:lnTo>
                  <a:lnTo>
                    <a:pt x="407669" y="25399"/>
                  </a:lnTo>
                  <a:lnTo>
                    <a:pt x="407669" y="24129"/>
                  </a:lnTo>
                  <a:close/>
                </a:path>
                <a:path w="407670" h="335280">
                  <a:moveTo>
                    <a:pt x="5080" y="20319"/>
                  </a:moveTo>
                  <a:lnTo>
                    <a:pt x="0" y="20319"/>
                  </a:lnTo>
                  <a:lnTo>
                    <a:pt x="0" y="22859"/>
                  </a:lnTo>
                  <a:lnTo>
                    <a:pt x="5080" y="22859"/>
                  </a:lnTo>
                  <a:lnTo>
                    <a:pt x="5080" y="20319"/>
                  </a:lnTo>
                  <a:close/>
                </a:path>
                <a:path w="407670" h="335280">
                  <a:moveTo>
                    <a:pt x="407669" y="20319"/>
                  </a:moveTo>
                  <a:lnTo>
                    <a:pt x="403859" y="20319"/>
                  </a:lnTo>
                  <a:lnTo>
                    <a:pt x="403859" y="22859"/>
                  </a:lnTo>
                  <a:lnTo>
                    <a:pt x="407669" y="22859"/>
                  </a:lnTo>
                  <a:lnTo>
                    <a:pt x="407669" y="20319"/>
                  </a:lnTo>
                  <a:close/>
                </a:path>
                <a:path w="407670" h="335280">
                  <a:moveTo>
                    <a:pt x="5080" y="17779"/>
                  </a:moveTo>
                  <a:lnTo>
                    <a:pt x="0" y="17779"/>
                  </a:lnTo>
                  <a:lnTo>
                    <a:pt x="0" y="19049"/>
                  </a:lnTo>
                  <a:lnTo>
                    <a:pt x="5080" y="19049"/>
                  </a:lnTo>
                  <a:lnTo>
                    <a:pt x="5080" y="17779"/>
                  </a:lnTo>
                  <a:close/>
                </a:path>
                <a:path w="407670" h="335280">
                  <a:moveTo>
                    <a:pt x="407669" y="17779"/>
                  </a:moveTo>
                  <a:lnTo>
                    <a:pt x="403859" y="17779"/>
                  </a:lnTo>
                  <a:lnTo>
                    <a:pt x="403859" y="19049"/>
                  </a:lnTo>
                  <a:lnTo>
                    <a:pt x="407669" y="19049"/>
                  </a:lnTo>
                  <a:lnTo>
                    <a:pt x="407669" y="17779"/>
                  </a:lnTo>
                  <a:close/>
                </a:path>
                <a:path w="407670" h="335280">
                  <a:moveTo>
                    <a:pt x="1269" y="12699"/>
                  </a:moveTo>
                  <a:lnTo>
                    <a:pt x="0" y="12699"/>
                  </a:lnTo>
                  <a:lnTo>
                    <a:pt x="0" y="16509"/>
                  </a:lnTo>
                  <a:lnTo>
                    <a:pt x="5080" y="16509"/>
                  </a:lnTo>
                  <a:lnTo>
                    <a:pt x="5080" y="13969"/>
                  </a:lnTo>
                  <a:lnTo>
                    <a:pt x="1269" y="13969"/>
                  </a:lnTo>
                  <a:lnTo>
                    <a:pt x="1269" y="12699"/>
                  </a:lnTo>
                  <a:close/>
                </a:path>
                <a:path w="407670" h="335280">
                  <a:moveTo>
                    <a:pt x="407669" y="13969"/>
                  </a:moveTo>
                  <a:lnTo>
                    <a:pt x="403859" y="13969"/>
                  </a:lnTo>
                  <a:lnTo>
                    <a:pt x="403859" y="16509"/>
                  </a:lnTo>
                  <a:lnTo>
                    <a:pt x="407669" y="16509"/>
                  </a:lnTo>
                  <a:lnTo>
                    <a:pt x="407669" y="13969"/>
                  </a:lnTo>
                  <a:close/>
                </a:path>
                <a:path w="407670" h="335280">
                  <a:moveTo>
                    <a:pt x="3810" y="10159"/>
                  </a:moveTo>
                  <a:lnTo>
                    <a:pt x="2540" y="10159"/>
                  </a:lnTo>
                  <a:lnTo>
                    <a:pt x="2540" y="12699"/>
                  </a:lnTo>
                  <a:lnTo>
                    <a:pt x="5080" y="12699"/>
                  </a:lnTo>
                  <a:lnTo>
                    <a:pt x="5080" y="11429"/>
                  </a:lnTo>
                  <a:lnTo>
                    <a:pt x="3810" y="11429"/>
                  </a:lnTo>
                  <a:lnTo>
                    <a:pt x="3810" y="10159"/>
                  </a:lnTo>
                  <a:close/>
                </a:path>
                <a:path w="407670" h="335280">
                  <a:moveTo>
                    <a:pt x="406400" y="10159"/>
                  </a:moveTo>
                  <a:lnTo>
                    <a:pt x="405130" y="10159"/>
                  </a:lnTo>
                  <a:lnTo>
                    <a:pt x="405130" y="11429"/>
                  </a:lnTo>
                  <a:lnTo>
                    <a:pt x="403859" y="11429"/>
                  </a:lnTo>
                  <a:lnTo>
                    <a:pt x="403859" y="12699"/>
                  </a:lnTo>
                  <a:lnTo>
                    <a:pt x="406400" y="12699"/>
                  </a:lnTo>
                  <a:lnTo>
                    <a:pt x="406400" y="10159"/>
                  </a:lnTo>
                  <a:close/>
                </a:path>
                <a:path w="407670" h="335280">
                  <a:moveTo>
                    <a:pt x="397509" y="1269"/>
                  </a:moveTo>
                  <a:lnTo>
                    <a:pt x="12700" y="1269"/>
                  </a:lnTo>
                  <a:lnTo>
                    <a:pt x="12700" y="3810"/>
                  </a:lnTo>
                  <a:lnTo>
                    <a:pt x="397509" y="3810"/>
                  </a:lnTo>
                  <a:lnTo>
                    <a:pt x="397509" y="1269"/>
                  </a:lnTo>
                  <a:close/>
                </a:path>
                <a:path w="407670" h="335280">
                  <a:moveTo>
                    <a:pt x="15240" y="0"/>
                  </a:moveTo>
                  <a:lnTo>
                    <a:pt x="13969" y="0"/>
                  </a:lnTo>
                  <a:lnTo>
                    <a:pt x="13969" y="1269"/>
                  </a:lnTo>
                  <a:lnTo>
                    <a:pt x="15240" y="1269"/>
                  </a:lnTo>
                  <a:lnTo>
                    <a:pt x="15240" y="0"/>
                  </a:lnTo>
                  <a:close/>
                </a:path>
                <a:path w="407670" h="335280">
                  <a:moveTo>
                    <a:pt x="396240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7670" h="335280">
                  <a:moveTo>
                    <a:pt x="5080" y="71120"/>
                  </a:moveTo>
                  <a:lnTo>
                    <a:pt x="0" y="71120"/>
                  </a:lnTo>
                  <a:lnTo>
                    <a:pt x="0" y="100329"/>
                  </a:lnTo>
                  <a:lnTo>
                    <a:pt x="5080" y="100329"/>
                  </a:lnTo>
                  <a:lnTo>
                    <a:pt x="5080" y="71120"/>
                  </a:lnTo>
                  <a:close/>
                </a:path>
                <a:path w="407670" h="335280">
                  <a:moveTo>
                    <a:pt x="407669" y="71120"/>
                  </a:moveTo>
                  <a:lnTo>
                    <a:pt x="403859" y="71120"/>
                  </a:lnTo>
                  <a:lnTo>
                    <a:pt x="403859" y="100329"/>
                  </a:lnTo>
                  <a:lnTo>
                    <a:pt x="407669" y="100329"/>
                  </a:lnTo>
                  <a:lnTo>
                    <a:pt x="407669" y="71120"/>
                  </a:lnTo>
                  <a:close/>
                </a:path>
                <a:path w="407670" h="335280">
                  <a:moveTo>
                    <a:pt x="5080" y="100330"/>
                  </a:moveTo>
                  <a:lnTo>
                    <a:pt x="0" y="100330"/>
                  </a:lnTo>
                  <a:lnTo>
                    <a:pt x="0" y="119379"/>
                  </a:lnTo>
                  <a:lnTo>
                    <a:pt x="5080" y="119379"/>
                  </a:lnTo>
                  <a:lnTo>
                    <a:pt x="5080" y="100330"/>
                  </a:lnTo>
                  <a:close/>
                </a:path>
                <a:path w="407670" h="335280">
                  <a:moveTo>
                    <a:pt x="407669" y="100330"/>
                  </a:moveTo>
                  <a:lnTo>
                    <a:pt x="403859" y="100330"/>
                  </a:lnTo>
                  <a:lnTo>
                    <a:pt x="403859" y="119379"/>
                  </a:lnTo>
                  <a:lnTo>
                    <a:pt x="407669" y="119379"/>
                  </a:lnTo>
                  <a:lnTo>
                    <a:pt x="407669" y="100330"/>
                  </a:lnTo>
                  <a:close/>
                </a:path>
                <a:path w="407670" h="335280">
                  <a:moveTo>
                    <a:pt x="5080" y="119380"/>
                  </a:moveTo>
                  <a:lnTo>
                    <a:pt x="0" y="119380"/>
                  </a:lnTo>
                  <a:lnTo>
                    <a:pt x="0" y="140969"/>
                  </a:lnTo>
                  <a:lnTo>
                    <a:pt x="5080" y="140969"/>
                  </a:lnTo>
                  <a:lnTo>
                    <a:pt x="5080" y="119380"/>
                  </a:lnTo>
                  <a:close/>
                </a:path>
                <a:path w="407670" h="335280">
                  <a:moveTo>
                    <a:pt x="407669" y="119380"/>
                  </a:moveTo>
                  <a:lnTo>
                    <a:pt x="403859" y="119380"/>
                  </a:lnTo>
                  <a:lnTo>
                    <a:pt x="403859" y="140969"/>
                  </a:lnTo>
                  <a:lnTo>
                    <a:pt x="407669" y="140969"/>
                  </a:lnTo>
                  <a:lnTo>
                    <a:pt x="407669" y="119380"/>
                  </a:lnTo>
                  <a:close/>
                </a:path>
                <a:path w="407670" h="335280">
                  <a:moveTo>
                    <a:pt x="5080" y="140970"/>
                  </a:moveTo>
                  <a:lnTo>
                    <a:pt x="0" y="140970"/>
                  </a:lnTo>
                  <a:lnTo>
                    <a:pt x="0" y="242569"/>
                  </a:lnTo>
                  <a:lnTo>
                    <a:pt x="5080" y="242569"/>
                  </a:lnTo>
                  <a:lnTo>
                    <a:pt x="5080" y="140970"/>
                  </a:lnTo>
                  <a:close/>
                </a:path>
                <a:path w="407670" h="335280">
                  <a:moveTo>
                    <a:pt x="407669" y="140970"/>
                  </a:moveTo>
                  <a:lnTo>
                    <a:pt x="403859" y="140970"/>
                  </a:lnTo>
                  <a:lnTo>
                    <a:pt x="403859" y="242569"/>
                  </a:lnTo>
                  <a:lnTo>
                    <a:pt x="407669" y="242569"/>
                  </a:lnTo>
                  <a:lnTo>
                    <a:pt x="407669" y="140970"/>
                  </a:lnTo>
                  <a:close/>
                </a:path>
                <a:path w="407670" h="335280">
                  <a:moveTo>
                    <a:pt x="5080" y="242570"/>
                  </a:moveTo>
                  <a:lnTo>
                    <a:pt x="0" y="242570"/>
                  </a:lnTo>
                  <a:lnTo>
                    <a:pt x="0" y="255269"/>
                  </a:lnTo>
                  <a:lnTo>
                    <a:pt x="5080" y="255269"/>
                  </a:lnTo>
                  <a:lnTo>
                    <a:pt x="5080" y="242570"/>
                  </a:lnTo>
                  <a:close/>
                </a:path>
                <a:path w="407670" h="335280">
                  <a:moveTo>
                    <a:pt x="407669" y="242570"/>
                  </a:moveTo>
                  <a:lnTo>
                    <a:pt x="403859" y="242570"/>
                  </a:lnTo>
                  <a:lnTo>
                    <a:pt x="403859" y="255269"/>
                  </a:lnTo>
                  <a:lnTo>
                    <a:pt x="407669" y="255269"/>
                  </a:lnTo>
                  <a:lnTo>
                    <a:pt x="407669" y="242570"/>
                  </a:lnTo>
                  <a:close/>
                </a:path>
                <a:path w="407670" h="335280">
                  <a:moveTo>
                    <a:pt x="5080" y="255270"/>
                  </a:moveTo>
                  <a:lnTo>
                    <a:pt x="0" y="255270"/>
                  </a:lnTo>
                  <a:lnTo>
                    <a:pt x="0" y="267969"/>
                  </a:lnTo>
                  <a:lnTo>
                    <a:pt x="5080" y="267969"/>
                  </a:lnTo>
                  <a:lnTo>
                    <a:pt x="5080" y="255270"/>
                  </a:lnTo>
                  <a:close/>
                </a:path>
                <a:path w="407670" h="335280">
                  <a:moveTo>
                    <a:pt x="407669" y="255270"/>
                  </a:moveTo>
                  <a:lnTo>
                    <a:pt x="403859" y="255270"/>
                  </a:lnTo>
                  <a:lnTo>
                    <a:pt x="403859" y="267969"/>
                  </a:lnTo>
                  <a:lnTo>
                    <a:pt x="407669" y="267969"/>
                  </a:lnTo>
                  <a:lnTo>
                    <a:pt x="407669" y="255270"/>
                  </a:lnTo>
                  <a:close/>
                </a:path>
                <a:path w="407670" h="335280">
                  <a:moveTo>
                    <a:pt x="12700" y="334009"/>
                  </a:moveTo>
                  <a:lnTo>
                    <a:pt x="11430" y="334009"/>
                  </a:lnTo>
                  <a:lnTo>
                    <a:pt x="11430" y="335279"/>
                  </a:lnTo>
                  <a:lnTo>
                    <a:pt x="12700" y="335279"/>
                  </a:lnTo>
                  <a:lnTo>
                    <a:pt x="12700" y="334009"/>
                  </a:lnTo>
                  <a:close/>
                </a:path>
                <a:path w="407670" h="335280">
                  <a:moveTo>
                    <a:pt x="398780" y="334009"/>
                  </a:moveTo>
                  <a:lnTo>
                    <a:pt x="397509" y="334009"/>
                  </a:lnTo>
                  <a:lnTo>
                    <a:pt x="397509" y="335279"/>
                  </a:lnTo>
                  <a:lnTo>
                    <a:pt x="398780" y="335279"/>
                  </a:lnTo>
                  <a:lnTo>
                    <a:pt x="398780" y="334009"/>
                  </a:lnTo>
                  <a:close/>
                </a:path>
                <a:path w="407670" h="335280">
                  <a:moveTo>
                    <a:pt x="400050" y="331469"/>
                  </a:moveTo>
                  <a:lnTo>
                    <a:pt x="10160" y="331469"/>
                  </a:lnTo>
                  <a:lnTo>
                    <a:pt x="10160" y="334009"/>
                  </a:lnTo>
                  <a:lnTo>
                    <a:pt x="400050" y="334009"/>
                  </a:lnTo>
                  <a:lnTo>
                    <a:pt x="400050" y="331469"/>
                  </a:lnTo>
                  <a:close/>
                </a:path>
                <a:path w="407670" h="335280">
                  <a:moveTo>
                    <a:pt x="407669" y="325119"/>
                  </a:moveTo>
                  <a:lnTo>
                    <a:pt x="403859" y="325119"/>
                  </a:lnTo>
                  <a:lnTo>
                    <a:pt x="403859" y="328929"/>
                  </a:lnTo>
                  <a:lnTo>
                    <a:pt x="406400" y="328929"/>
                  </a:lnTo>
                  <a:lnTo>
                    <a:pt x="406400" y="327659"/>
                  </a:lnTo>
                  <a:lnTo>
                    <a:pt x="407669" y="327659"/>
                  </a:lnTo>
                  <a:lnTo>
                    <a:pt x="407669" y="325119"/>
                  </a:lnTo>
                  <a:close/>
                </a:path>
                <a:path w="407670" h="335280">
                  <a:moveTo>
                    <a:pt x="5080" y="325119"/>
                  </a:moveTo>
                  <a:lnTo>
                    <a:pt x="3810" y="325119"/>
                  </a:lnTo>
                  <a:lnTo>
                    <a:pt x="3810" y="327659"/>
                  </a:lnTo>
                  <a:lnTo>
                    <a:pt x="5080" y="327659"/>
                  </a:lnTo>
                  <a:lnTo>
                    <a:pt x="5080" y="325119"/>
                  </a:lnTo>
                  <a:close/>
                </a:path>
                <a:path w="407670" h="335280">
                  <a:moveTo>
                    <a:pt x="5080" y="322579"/>
                  </a:moveTo>
                  <a:lnTo>
                    <a:pt x="0" y="322579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3850"/>
                  </a:lnTo>
                  <a:lnTo>
                    <a:pt x="5080" y="323850"/>
                  </a:lnTo>
                  <a:lnTo>
                    <a:pt x="5080" y="322579"/>
                  </a:lnTo>
                  <a:close/>
                </a:path>
                <a:path w="407670" h="335280">
                  <a:moveTo>
                    <a:pt x="407669" y="322579"/>
                  </a:moveTo>
                  <a:lnTo>
                    <a:pt x="403859" y="322579"/>
                  </a:lnTo>
                  <a:lnTo>
                    <a:pt x="403859" y="323850"/>
                  </a:lnTo>
                  <a:lnTo>
                    <a:pt x="407669" y="323850"/>
                  </a:lnTo>
                  <a:lnTo>
                    <a:pt x="407669" y="322579"/>
                  </a:lnTo>
                  <a:close/>
                </a:path>
                <a:path w="407670" h="335280">
                  <a:moveTo>
                    <a:pt x="5080" y="318769"/>
                  </a:moveTo>
                  <a:lnTo>
                    <a:pt x="0" y="318769"/>
                  </a:lnTo>
                  <a:lnTo>
                    <a:pt x="0" y="321309"/>
                  </a:lnTo>
                  <a:lnTo>
                    <a:pt x="5080" y="321309"/>
                  </a:lnTo>
                  <a:lnTo>
                    <a:pt x="5080" y="318769"/>
                  </a:lnTo>
                  <a:close/>
                </a:path>
                <a:path w="407670" h="335280">
                  <a:moveTo>
                    <a:pt x="407669" y="318769"/>
                  </a:moveTo>
                  <a:lnTo>
                    <a:pt x="403859" y="318769"/>
                  </a:lnTo>
                  <a:lnTo>
                    <a:pt x="403859" y="321309"/>
                  </a:lnTo>
                  <a:lnTo>
                    <a:pt x="407669" y="321309"/>
                  </a:lnTo>
                  <a:lnTo>
                    <a:pt x="407669" y="318769"/>
                  </a:lnTo>
                  <a:close/>
                </a:path>
                <a:path w="407670" h="335280">
                  <a:moveTo>
                    <a:pt x="5080" y="316229"/>
                  </a:moveTo>
                  <a:lnTo>
                    <a:pt x="0" y="316229"/>
                  </a:lnTo>
                  <a:lnTo>
                    <a:pt x="0" y="317500"/>
                  </a:lnTo>
                  <a:lnTo>
                    <a:pt x="5080" y="317500"/>
                  </a:lnTo>
                  <a:lnTo>
                    <a:pt x="5080" y="316229"/>
                  </a:lnTo>
                  <a:close/>
                </a:path>
                <a:path w="407670" h="335280">
                  <a:moveTo>
                    <a:pt x="407669" y="316229"/>
                  </a:moveTo>
                  <a:lnTo>
                    <a:pt x="403859" y="316229"/>
                  </a:lnTo>
                  <a:lnTo>
                    <a:pt x="403859" y="317500"/>
                  </a:lnTo>
                  <a:lnTo>
                    <a:pt x="407669" y="317500"/>
                  </a:lnTo>
                  <a:lnTo>
                    <a:pt x="407669" y="316229"/>
                  </a:lnTo>
                  <a:close/>
                </a:path>
                <a:path w="407670" h="335280">
                  <a:moveTo>
                    <a:pt x="5080" y="312419"/>
                  </a:moveTo>
                  <a:lnTo>
                    <a:pt x="0" y="312419"/>
                  </a:lnTo>
                  <a:lnTo>
                    <a:pt x="0" y="314959"/>
                  </a:lnTo>
                  <a:lnTo>
                    <a:pt x="5080" y="314959"/>
                  </a:lnTo>
                  <a:lnTo>
                    <a:pt x="5080" y="312419"/>
                  </a:lnTo>
                  <a:close/>
                </a:path>
                <a:path w="407670" h="335280">
                  <a:moveTo>
                    <a:pt x="407669" y="312419"/>
                  </a:moveTo>
                  <a:lnTo>
                    <a:pt x="403859" y="312419"/>
                  </a:lnTo>
                  <a:lnTo>
                    <a:pt x="403859" y="314959"/>
                  </a:lnTo>
                  <a:lnTo>
                    <a:pt x="407669" y="314959"/>
                  </a:lnTo>
                  <a:lnTo>
                    <a:pt x="407669" y="312419"/>
                  </a:lnTo>
                  <a:close/>
                </a:path>
                <a:path w="407670" h="335280">
                  <a:moveTo>
                    <a:pt x="5080" y="309879"/>
                  </a:moveTo>
                  <a:lnTo>
                    <a:pt x="0" y="309879"/>
                  </a:lnTo>
                  <a:lnTo>
                    <a:pt x="0" y="311150"/>
                  </a:lnTo>
                  <a:lnTo>
                    <a:pt x="5080" y="311150"/>
                  </a:lnTo>
                  <a:lnTo>
                    <a:pt x="5080" y="309879"/>
                  </a:lnTo>
                  <a:close/>
                </a:path>
                <a:path w="407670" h="335280">
                  <a:moveTo>
                    <a:pt x="407669" y="309879"/>
                  </a:moveTo>
                  <a:lnTo>
                    <a:pt x="403859" y="309879"/>
                  </a:lnTo>
                  <a:lnTo>
                    <a:pt x="403859" y="311150"/>
                  </a:lnTo>
                  <a:lnTo>
                    <a:pt x="407669" y="311150"/>
                  </a:lnTo>
                  <a:lnTo>
                    <a:pt x="407669" y="309879"/>
                  </a:lnTo>
                  <a:close/>
                </a:path>
                <a:path w="407670" h="335280">
                  <a:moveTo>
                    <a:pt x="5080" y="306069"/>
                  </a:moveTo>
                  <a:lnTo>
                    <a:pt x="0" y="306069"/>
                  </a:lnTo>
                  <a:lnTo>
                    <a:pt x="0" y="308609"/>
                  </a:lnTo>
                  <a:lnTo>
                    <a:pt x="5080" y="308609"/>
                  </a:lnTo>
                  <a:lnTo>
                    <a:pt x="5080" y="306069"/>
                  </a:lnTo>
                  <a:close/>
                </a:path>
                <a:path w="407670" h="335280">
                  <a:moveTo>
                    <a:pt x="407669" y="306069"/>
                  </a:moveTo>
                  <a:lnTo>
                    <a:pt x="403859" y="306069"/>
                  </a:lnTo>
                  <a:lnTo>
                    <a:pt x="403859" y="308609"/>
                  </a:lnTo>
                  <a:lnTo>
                    <a:pt x="407669" y="308609"/>
                  </a:lnTo>
                  <a:lnTo>
                    <a:pt x="407669" y="306069"/>
                  </a:lnTo>
                  <a:close/>
                </a:path>
                <a:path w="407670" h="335280">
                  <a:moveTo>
                    <a:pt x="5080" y="303529"/>
                  </a:moveTo>
                  <a:lnTo>
                    <a:pt x="0" y="303529"/>
                  </a:lnTo>
                  <a:lnTo>
                    <a:pt x="0" y="304800"/>
                  </a:lnTo>
                  <a:lnTo>
                    <a:pt x="5080" y="304800"/>
                  </a:lnTo>
                  <a:lnTo>
                    <a:pt x="5080" y="303529"/>
                  </a:lnTo>
                  <a:close/>
                </a:path>
                <a:path w="407670" h="335280">
                  <a:moveTo>
                    <a:pt x="407669" y="303529"/>
                  </a:moveTo>
                  <a:lnTo>
                    <a:pt x="403859" y="303529"/>
                  </a:lnTo>
                  <a:lnTo>
                    <a:pt x="403859" y="304800"/>
                  </a:lnTo>
                  <a:lnTo>
                    <a:pt x="407669" y="304800"/>
                  </a:lnTo>
                  <a:lnTo>
                    <a:pt x="407669" y="303529"/>
                  </a:lnTo>
                  <a:close/>
                </a:path>
                <a:path w="407670" h="335280">
                  <a:moveTo>
                    <a:pt x="5080" y="297179"/>
                  </a:moveTo>
                  <a:lnTo>
                    <a:pt x="0" y="297179"/>
                  </a:lnTo>
                  <a:lnTo>
                    <a:pt x="0" y="302259"/>
                  </a:lnTo>
                  <a:lnTo>
                    <a:pt x="5080" y="302259"/>
                  </a:lnTo>
                  <a:lnTo>
                    <a:pt x="5080" y="297179"/>
                  </a:lnTo>
                  <a:close/>
                </a:path>
                <a:path w="407670" h="335280">
                  <a:moveTo>
                    <a:pt x="407669" y="297179"/>
                  </a:moveTo>
                  <a:lnTo>
                    <a:pt x="403859" y="297179"/>
                  </a:lnTo>
                  <a:lnTo>
                    <a:pt x="403859" y="302259"/>
                  </a:lnTo>
                  <a:lnTo>
                    <a:pt x="407669" y="302259"/>
                  </a:lnTo>
                  <a:lnTo>
                    <a:pt x="407669" y="297179"/>
                  </a:lnTo>
                  <a:close/>
                </a:path>
                <a:path w="407670" h="335280">
                  <a:moveTo>
                    <a:pt x="5080" y="293369"/>
                  </a:moveTo>
                  <a:lnTo>
                    <a:pt x="0" y="293369"/>
                  </a:lnTo>
                  <a:lnTo>
                    <a:pt x="0" y="295909"/>
                  </a:lnTo>
                  <a:lnTo>
                    <a:pt x="5080" y="295909"/>
                  </a:lnTo>
                  <a:lnTo>
                    <a:pt x="5080" y="293369"/>
                  </a:lnTo>
                  <a:close/>
                </a:path>
                <a:path w="407670" h="335280">
                  <a:moveTo>
                    <a:pt x="407669" y="293369"/>
                  </a:moveTo>
                  <a:lnTo>
                    <a:pt x="403859" y="293369"/>
                  </a:lnTo>
                  <a:lnTo>
                    <a:pt x="403859" y="295909"/>
                  </a:lnTo>
                  <a:lnTo>
                    <a:pt x="407669" y="295909"/>
                  </a:lnTo>
                  <a:lnTo>
                    <a:pt x="407669" y="293369"/>
                  </a:lnTo>
                  <a:close/>
                </a:path>
                <a:path w="407670" h="335280">
                  <a:moveTo>
                    <a:pt x="5080" y="290829"/>
                  </a:moveTo>
                  <a:lnTo>
                    <a:pt x="0" y="290829"/>
                  </a:lnTo>
                  <a:lnTo>
                    <a:pt x="0" y="292100"/>
                  </a:lnTo>
                  <a:lnTo>
                    <a:pt x="5080" y="292100"/>
                  </a:lnTo>
                  <a:lnTo>
                    <a:pt x="5080" y="290829"/>
                  </a:lnTo>
                  <a:close/>
                </a:path>
                <a:path w="407670" h="335280">
                  <a:moveTo>
                    <a:pt x="407669" y="290829"/>
                  </a:moveTo>
                  <a:lnTo>
                    <a:pt x="403859" y="290829"/>
                  </a:lnTo>
                  <a:lnTo>
                    <a:pt x="403859" y="292100"/>
                  </a:lnTo>
                  <a:lnTo>
                    <a:pt x="407669" y="292100"/>
                  </a:lnTo>
                  <a:lnTo>
                    <a:pt x="407669" y="290829"/>
                  </a:lnTo>
                  <a:close/>
                </a:path>
                <a:path w="407670" h="335280">
                  <a:moveTo>
                    <a:pt x="5080" y="287019"/>
                  </a:moveTo>
                  <a:lnTo>
                    <a:pt x="0" y="287019"/>
                  </a:lnTo>
                  <a:lnTo>
                    <a:pt x="0" y="289559"/>
                  </a:lnTo>
                  <a:lnTo>
                    <a:pt x="5080" y="289559"/>
                  </a:lnTo>
                  <a:lnTo>
                    <a:pt x="5080" y="287019"/>
                  </a:lnTo>
                  <a:close/>
                </a:path>
                <a:path w="407670" h="335280">
                  <a:moveTo>
                    <a:pt x="407669" y="287019"/>
                  </a:moveTo>
                  <a:lnTo>
                    <a:pt x="403859" y="287019"/>
                  </a:lnTo>
                  <a:lnTo>
                    <a:pt x="403859" y="289559"/>
                  </a:lnTo>
                  <a:lnTo>
                    <a:pt x="407669" y="289559"/>
                  </a:lnTo>
                  <a:lnTo>
                    <a:pt x="407669" y="287019"/>
                  </a:lnTo>
                  <a:close/>
                </a:path>
                <a:path w="407670" h="335280">
                  <a:moveTo>
                    <a:pt x="5080" y="269239"/>
                  </a:moveTo>
                  <a:lnTo>
                    <a:pt x="0" y="269239"/>
                  </a:lnTo>
                  <a:lnTo>
                    <a:pt x="0" y="285750"/>
                  </a:lnTo>
                  <a:lnTo>
                    <a:pt x="5080" y="285750"/>
                  </a:lnTo>
                  <a:lnTo>
                    <a:pt x="5080" y="269239"/>
                  </a:lnTo>
                  <a:close/>
                </a:path>
                <a:path w="407670" h="335280">
                  <a:moveTo>
                    <a:pt x="407669" y="269239"/>
                  </a:moveTo>
                  <a:lnTo>
                    <a:pt x="403859" y="269239"/>
                  </a:lnTo>
                  <a:lnTo>
                    <a:pt x="403859" y="285750"/>
                  </a:lnTo>
                  <a:lnTo>
                    <a:pt x="407669" y="285750"/>
                  </a:lnTo>
                  <a:lnTo>
                    <a:pt x="407669" y="269239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86100" y="2801620"/>
              <a:ext cx="398780" cy="327660"/>
            </a:xfrm>
            <a:custGeom>
              <a:avLst/>
              <a:gdLst/>
              <a:ahLst/>
              <a:cxnLst/>
              <a:rect l="l" t="t" r="r" b="b"/>
              <a:pathLst>
                <a:path w="398779" h="327660">
                  <a:moveTo>
                    <a:pt x="2539" y="64769"/>
                  </a:moveTo>
                  <a:lnTo>
                    <a:pt x="0" y="64769"/>
                  </a:lnTo>
                  <a:lnTo>
                    <a:pt x="0" y="67309"/>
                  </a:lnTo>
                  <a:lnTo>
                    <a:pt x="2539" y="67309"/>
                  </a:lnTo>
                  <a:lnTo>
                    <a:pt x="2539" y="64769"/>
                  </a:lnTo>
                  <a:close/>
                </a:path>
                <a:path w="398779" h="327660">
                  <a:moveTo>
                    <a:pt x="398779" y="64769"/>
                  </a:moveTo>
                  <a:lnTo>
                    <a:pt x="394970" y="64769"/>
                  </a:lnTo>
                  <a:lnTo>
                    <a:pt x="394970" y="67309"/>
                  </a:lnTo>
                  <a:lnTo>
                    <a:pt x="398779" y="67309"/>
                  </a:lnTo>
                  <a:lnTo>
                    <a:pt x="398779" y="64769"/>
                  </a:lnTo>
                  <a:close/>
                </a:path>
                <a:path w="398779" h="327660">
                  <a:moveTo>
                    <a:pt x="2539" y="48259"/>
                  </a:moveTo>
                  <a:lnTo>
                    <a:pt x="0" y="48259"/>
                  </a:lnTo>
                  <a:lnTo>
                    <a:pt x="0" y="63499"/>
                  </a:lnTo>
                  <a:lnTo>
                    <a:pt x="2539" y="63499"/>
                  </a:lnTo>
                  <a:lnTo>
                    <a:pt x="2539" y="48259"/>
                  </a:lnTo>
                  <a:close/>
                </a:path>
                <a:path w="398779" h="327660">
                  <a:moveTo>
                    <a:pt x="398779" y="48259"/>
                  </a:moveTo>
                  <a:lnTo>
                    <a:pt x="394970" y="48259"/>
                  </a:lnTo>
                  <a:lnTo>
                    <a:pt x="394970" y="63499"/>
                  </a:lnTo>
                  <a:lnTo>
                    <a:pt x="398779" y="63499"/>
                  </a:lnTo>
                  <a:lnTo>
                    <a:pt x="398779" y="48259"/>
                  </a:lnTo>
                  <a:close/>
                </a:path>
                <a:path w="398779" h="327660">
                  <a:moveTo>
                    <a:pt x="2539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45719"/>
                  </a:lnTo>
                  <a:close/>
                </a:path>
                <a:path w="398779" h="327660">
                  <a:moveTo>
                    <a:pt x="398779" y="45719"/>
                  </a:moveTo>
                  <a:lnTo>
                    <a:pt x="394970" y="45719"/>
                  </a:lnTo>
                  <a:lnTo>
                    <a:pt x="394970" y="46989"/>
                  </a:lnTo>
                  <a:lnTo>
                    <a:pt x="398779" y="46989"/>
                  </a:lnTo>
                  <a:lnTo>
                    <a:pt x="398779" y="45719"/>
                  </a:lnTo>
                  <a:close/>
                </a:path>
                <a:path w="398779" h="327660">
                  <a:moveTo>
                    <a:pt x="253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539" y="44449"/>
                  </a:lnTo>
                  <a:lnTo>
                    <a:pt x="2539" y="41909"/>
                  </a:lnTo>
                  <a:close/>
                </a:path>
                <a:path w="398779" h="327660">
                  <a:moveTo>
                    <a:pt x="398779" y="41909"/>
                  </a:moveTo>
                  <a:lnTo>
                    <a:pt x="394970" y="41909"/>
                  </a:lnTo>
                  <a:lnTo>
                    <a:pt x="394970" y="44449"/>
                  </a:lnTo>
                  <a:lnTo>
                    <a:pt x="398779" y="44449"/>
                  </a:lnTo>
                  <a:lnTo>
                    <a:pt x="398779" y="41909"/>
                  </a:lnTo>
                  <a:close/>
                </a:path>
                <a:path w="398779" h="327660">
                  <a:moveTo>
                    <a:pt x="2539" y="33019"/>
                  </a:moveTo>
                  <a:lnTo>
                    <a:pt x="0" y="33019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3019"/>
                  </a:lnTo>
                  <a:close/>
                </a:path>
                <a:path w="398779" h="327660">
                  <a:moveTo>
                    <a:pt x="398779" y="33019"/>
                  </a:moveTo>
                  <a:lnTo>
                    <a:pt x="394970" y="33019"/>
                  </a:lnTo>
                  <a:lnTo>
                    <a:pt x="394970" y="40639"/>
                  </a:lnTo>
                  <a:lnTo>
                    <a:pt x="398779" y="40639"/>
                  </a:lnTo>
                  <a:lnTo>
                    <a:pt x="398779" y="33019"/>
                  </a:lnTo>
                  <a:close/>
                </a:path>
                <a:path w="398779" h="327660">
                  <a:moveTo>
                    <a:pt x="253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9209"/>
                  </a:lnTo>
                  <a:close/>
                </a:path>
                <a:path w="398779" h="327660">
                  <a:moveTo>
                    <a:pt x="398779" y="29209"/>
                  </a:moveTo>
                  <a:lnTo>
                    <a:pt x="394970" y="29209"/>
                  </a:lnTo>
                  <a:lnTo>
                    <a:pt x="394970" y="31749"/>
                  </a:lnTo>
                  <a:lnTo>
                    <a:pt x="398779" y="31749"/>
                  </a:lnTo>
                  <a:lnTo>
                    <a:pt x="398779" y="29209"/>
                  </a:lnTo>
                  <a:close/>
                </a:path>
                <a:path w="398779" h="327660">
                  <a:moveTo>
                    <a:pt x="253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6669"/>
                  </a:lnTo>
                  <a:close/>
                </a:path>
                <a:path w="398779" h="327660">
                  <a:moveTo>
                    <a:pt x="398779" y="26669"/>
                  </a:moveTo>
                  <a:lnTo>
                    <a:pt x="394970" y="26669"/>
                  </a:lnTo>
                  <a:lnTo>
                    <a:pt x="394970" y="27939"/>
                  </a:lnTo>
                  <a:lnTo>
                    <a:pt x="398779" y="27939"/>
                  </a:lnTo>
                  <a:lnTo>
                    <a:pt x="398779" y="26669"/>
                  </a:lnTo>
                  <a:close/>
                </a:path>
                <a:path w="398779" h="327660">
                  <a:moveTo>
                    <a:pt x="253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2859"/>
                  </a:lnTo>
                  <a:close/>
                </a:path>
                <a:path w="398779" h="327660">
                  <a:moveTo>
                    <a:pt x="398779" y="22859"/>
                  </a:moveTo>
                  <a:lnTo>
                    <a:pt x="394970" y="22859"/>
                  </a:lnTo>
                  <a:lnTo>
                    <a:pt x="394970" y="25399"/>
                  </a:lnTo>
                  <a:lnTo>
                    <a:pt x="398779" y="25399"/>
                  </a:lnTo>
                  <a:lnTo>
                    <a:pt x="398779" y="22859"/>
                  </a:lnTo>
                  <a:close/>
                </a:path>
                <a:path w="398779" h="327660">
                  <a:moveTo>
                    <a:pt x="2539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20319"/>
                  </a:lnTo>
                  <a:close/>
                </a:path>
                <a:path w="398779" h="327660">
                  <a:moveTo>
                    <a:pt x="398779" y="20319"/>
                  </a:moveTo>
                  <a:lnTo>
                    <a:pt x="394970" y="20319"/>
                  </a:lnTo>
                  <a:lnTo>
                    <a:pt x="394970" y="21589"/>
                  </a:lnTo>
                  <a:lnTo>
                    <a:pt x="398779" y="21589"/>
                  </a:lnTo>
                  <a:lnTo>
                    <a:pt x="398779" y="20319"/>
                  </a:lnTo>
                  <a:close/>
                </a:path>
                <a:path w="398779" h="327660">
                  <a:moveTo>
                    <a:pt x="253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6509"/>
                  </a:lnTo>
                  <a:close/>
                </a:path>
                <a:path w="398779" h="327660">
                  <a:moveTo>
                    <a:pt x="398779" y="16509"/>
                  </a:moveTo>
                  <a:lnTo>
                    <a:pt x="394970" y="16509"/>
                  </a:lnTo>
                  <a:lnTo>
                    <a:pt x="394970" y="19049"/>
                  </a:lnTo>
                  <a:lnTo>
                    <a:pt x="398779" y="19049"/>
                  </a:lnTo>
                  <a:lnTo>
                    <a:pt x="398779" y="16509"/>
                  </a:lnTo>
                  <a:close/>
                </a:path>
                <a:path w="398779" h="327660">
                  <a:moveTo>
                    <a:pt x="2539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3969"/>
                  </a:lnTo>
                  <a:close/>
                </a:path>
                <a:path w="398779" h="327660">
                  <a:moveTo>
                    <a:pt x="398779" y="13969"/>
                  </a:moveTo>
                  <a:lnTo>
                    <a:pt x="394970" y="13969"/>
                  </a:lnTo>
                  <a:lnTo>
                    <a:pt x="394970" y="15239"/>
                  </a:lnTo>
                  <a:lnTo>
                    <a:pt x="398779" y="15239"/>
                  </a:lnTo>
                  <a:lnTo>
                    <a:pt x="398779" y="13969"/>
                  </a:lnTo>
                  <a:close/>
                </a:path>
                <a:path w="398779" h="327660">
                  <a:moveTo>
                    <a:pt x="253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539" y="12699"/>
                  </a:lnTo>
                  <a:lnTo>
                    <a:pt x="2539" y="10159"/>
                  </a:lnTo>
                  <a:close/>
                </a:path>
                <a:path w="398779" h="327660">
                  <a:moveTo>
                    <a:pt x="398779" y="10159"/>
                  </a:moveTo>
                  <a:lnTo>
                    <a:pt x="394970" y="10159"/>
                  </a:lnTo>
                  <a:lnTo>
                    <a:pt x="394970" y="12699"/>
                  </a:lnTo>
                  <a:lnTo>
                    <a:pt x="398779" y="12699"/>
                  </a:lnTo>
                  <a:lnTo>
                    <a:pt x="398779" y="10159"/>
                  </a:lnTo>
                  <a:close/>
                </a:path>
                <a:path w="398779" h="327660">
                  <a:moveTo>
                    <a:pt x="2539" y="7619"/>
                  </a:moveTo>
                  <a:lnTo>
                    <a:pt x="0" y="7619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7619"/>
                  </a:lnTo>
                  <a:close/>
                </a:path>
                <a:path w="398779" h="327660">
                  <a:moveTo>
                    <a:pt x="398779" y="7619"/>
                  </a:moveTo>
                  <a:lnTo>
                    <a:pt x="394970" y="7619"/>
                  </a:lnTo>
                  <a:lnTo>
                    <a:pt x="394970" y="8889"/>
                  </a:lnTo>
                  <a:lnTo>
                    <a:pt x="398779" y="8889"/>
                  </a:lnTo>
                  <a:lnTo>
                    <a:pt x="398779" y="7619"/>
                  </a:lnTo>
                  <a:close/>
                </a:path>
                <a:path w="398779" h="327660">
                  <a:moveTo>
                    <a:pt x="2539" y="3809"/>
                  </a:moveTo>
                  <a:lnTo>
                    <a:pt x="1269" y="3809"/>
                  </a:lnTo>
                  <a:lnTo>
                    <a:pt x="1269" y="6349"/>
                  </a:lnTo>
                  <a:lnTo>
                    <a:pt x="2539" y="6349"/>
                  </a:lnTo>
                  <a:lnTo>
                    <a:pt x="2539" y="3809"/>
                  </a:lnTo>
                  <a:close/>
                </a:path>
                <a:path w="398779" h="327660">
                  <a:moveTo>
                    <a:pt x="398779" y="3809"/>
                  </a:moveTo>
                  <a:lnTo>
                    <a:pt x="394970" y="3809"/>
                  </a:lnTo>
                  <a:lnTo>
                    <a:pt x="394970" y="6349"/>
                  </a:lnTo>
                  <a:lnTo>
                    <a:pt x="398779" y="6349"/>
                  </a:lnTo>
                  <a:lnTo>
                    <a:pt x="398779" y="3809"/>
                  </a:lnTo>
                  <a:close/>
                </a:path>
                <a:path w="398779" h="327660">
                  <a:moveTo>
                    <a:pt x="3810" y="2539"/>
                  </a:moveTo>
                  <a:lnTo>
                    <a:pt x="2539" y="2539"/>
                  </a:lnTo>
                  <a:lnTo>
                    <a:pt x="2539" y="3809"/>
                  </a:lnTo>
                  <a:lnTo>
                    <a:pt x="3810" y="3809"/>
                  </a:lnTo>
                  <a:lnTo>
                    <a:pt x="3810" y="2539"/>
                  </a:lnTo>
                  <a:close/>
                </a:path>
                <a:path w="398779" h="327660">
                  <a:moveTo>
                    <a:pt x="397510" y="2539"/>
                  </a:moveTo>
                  <a:lnTo>
                    <a:pt x="396239" y="2539"/>
                  </a:lnTo>
                  <a:lnTo>
                    <a:pt x="396239" y="3809"/>
                  </a:lnTo>
                  <a:lnTo>
                    <a:pt x="397510" y="3809"/>
                  </a:lnTo>
                  <a:lnTo>
                    <a:pt x="397510" y="2539"/>
                  </a:lnTo>
                  <a:close/>
                </a:path>
                <a:path w="398779" h="327660">
                  <a:moveTo>
                    <a:pt x="6350" y="0"/>
                  </a:moveTo>
                  <a:lnTo>
                    <a:pt x="5080" y="0"/>
                  </a:lnTo>
                  <a:lnTo>
                    <a:pt x="5080" y="2539"/>
                  </a:lnTo>
                  <a:lnTo>
                    <a:pt x="394970" y="2539"/>
                  </a:lnTo>
                  <a:lnTo>
                    <a:pt x="39497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398779" h="327660">
                  <a:moveTo>
                    <a:pt x="394970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398779" h="327660">
                  <a:moveTo>
                    <a:pt x="2539" y="67310"/>
                  </a:moveTo>
                  <a:lnTo>
                    <a:pt x="0" y="67310"/>
                  </a:lnTo>
                  <a:lnTo>
                    <a:pt x="0" y="96519"/>
                  </a:lnTo>
                  <a:lnTo>
                    <a:pt x="2539" y="96519"/>
                  </a:lnTo>
                  <a:lnTo>
                    <a:pt x="2539" y="67310"/>
                  </a:lnTo>
                  <a:close/>
                </a:path>
                <a:path w="398779" h="327660">
                  <a:moveTo>
                    <a:pt x="398779" y="67310"/>
                  </a:moveTo>
                  <a:lnTo>
                    <a:pt x="394970" y="67310"/>
                  </a:lnTo>
                  <a:lnTo>
                    <a:pt x="394970" y="96519"/>
                  </a:lnTo>
                  <a:lnTo>
                    <a:pt x="398779" y="96519"/>
                  </a:lnTo>
                  <a:lnTo>
                    <a:pt x="398779" y="67310"/>
                  </a:lnTo>
                  <a:close/>
                </a:path>
                <a:path w="398779" h="327660">
                  <a:moveTo>
                    <a:pt x="2539" y="96520"/>
                  </a:moveTo>
                  <a:lnTo>
                    <a:pt x="0" y="96520"/>
                  </a:lnTo>
                  <a:lnTo>
                    <a:pt x="0" y="115569"/>
                  </a:lnTo>
                  <a:lnTo>
                    <a:pt x="2539" y="115569"/>
                  </a:lnTo>
                  <a:lnTo>
                    <a:pt x="2539" y="96520"/>
                  </a:lnTo>
                  <a:close/>
                </a:path>
                <a:path w="398779" h="327660">
                  <a:moveTo>
                    <a:pt x="398779" y="96520"/>
                  </a:moveTo>
                  <a:lnTo>
                    <a:pt x="394970" y="96520"/>
                  </a:lnTo>
                  <a:lnTo>
                    <a:pt x="394970" y="115569"/>
                  </a:lnTo>
                  <a:lnTo>
                    <a:pt x="398779" y="115569"/>
                  </a:lnTo>
                  <a:lnTo>
                    <a:pt x="398779" y="96520"/>
                  </a:lnTo>
                  <a:close/>
                </a:path>
                <a:path w="398779" h="327660">
                  <a:moveTo>
                    <a:pt x="2539" y="115570"/>
                  </a:moveTo>
                  <a:lnTo>
                    <a:pt x="0" y="115570"/>
                  </a:lnTo>
                  <a:lnTo>
                    <a:pt x="0" y="137159"/>
                  </a:lnTo>
                  <a:lnTo>
                    <a:pt x="2539" y="137159"/>
                  </a:lnTo>
                  <a:lnTo>
                    <a:pt x="2539" y="115570"/>
                  </a:lnTo>
                  <a:close/>
                </a:path>
                <a:path w="398779" h="327660">
                  <a:moveTo>
                    <a:pt x="398779" y="115570"/>
                  </a:moveTo>
                  <a:lnTo>
                    <a:pt x="394970" y="115570"/>
                  </a:lnTo>
                  <a:lnTo>
                    <a:pt x="394970" y="137159"/>
                  </a:lnTo>
                  <a:lnTo>
                    <a:pt x="398779" y="137159"/>
                  </a:lnTo>
                  <a:lnTo>
                    <a:pt x="398779" y="115570"/>
                  </a:lnTo>
                  <a:close/>
                </a:path>
                <a:path w="398779" h="327660">
                  <a:moveTo>
                    <a:pt x="2539" y="137160"/>
                  </a:moveTo>
                  <a:lnTo>
                    <a:pt x="0" y="137160"/>
                  </a:lnTo>
                  <a:lnTo>
                    <a:pt x="0" y="238759"/>
                  </a:lnTo>
                  <a:lnTo>
                    <a:pt x="2539" y="238759"/>
                  </a:lnTo>
                  <a:lnTo>
                    <a:pt x="2539" y="137160"/>
                  </a:lnTo>
                  <a:close/>
                </a:path>
                <a:path w="398779" h="327660">
                  <a:moveTo>
                    <a:pt x="398779" y="137160"/>
                  </a:moveTo>
                  <a:lnTo>
                    <a:pt x="394970" y="137160"/>
                  </a:lnTo>
                  <a:lnTo>
                    <a:pt x="394970" y="238759"/>
                  </a:lnTo>
                  <a:lnTo>
                    <a:pt x="398779" y="238759"/>
                  </a:lnTo>
                  <a:lnTo>
                    <a:pt x="398779" y="137160"/>
                  </a:lnTo>
                  <a:close/>
                </a:path>
                <a:path w="398779" h="327660">
                  <a:moveTo>
                    <a:pt x="2539" y="238760"/>
                  </a:moveTo>
                  <a:lnTo>
                    <a:pt x="0" y="238760"/>
                  </a:lnTo>
                  <a:lnTo>
                    <a:pt x="0" y="251459"/>
                  </a:lnTo>
                  <a:lnTo>
                    <a:pt x="2539" y="251459"/>
                  </a:lnTo>
                  <a:lnTo>
                    <a:pt x="2539" y="238760"/>
                  </a:lnTo>
                  <a:close/>
                </a:path>
                <a:path w="398779" h="327660">
                  <a:moveTo>
                    <a:pt x="398779" y="238760"/>
                  </a:moveTo>
                  <a:lnTo>
                    <a:pt x="394970" y="238760"/>
                  </a:lnTo>
                  <a:lnTo>
                    <a:pt x="394970" y="251459"/>
                  </a:lnTo>
                  <a:lnTo>
                    <a:pt x="398779" y="251459"/>
                  </a:lnTo>
                  <a:lnTo>
                    <a:pt x="398779" y="238760"/>
                  </a:lnTo>
                  <a:close/>
                </a:path>
                <a:path w="398779" h="327660">
                  <a:moveTo>
                    <a:pt x="2539" y="251460"/>
                  </a:moveTo>
                  <a:lnTo>
                    <a:pt x="0" y="251460"/>
                  </a:lnTo>
                  <a:lnTo>
                    <a:pt x="0" y="264159"/>
                  </a:lnTo>
                  <a:lnTo>
                    <a:pt x="2539" y="264159"/>
                  </a:lnTo>
                  <a:lnTo>
                    <a:pt x="2539" y="251460"/>
                  </a:lnTo>
                  <a:close/>
                </a:path>
                <a:path w="398779" h="327660">
                  <a:moveTo>
                    <a:pt x="398779" y="251460"/>
                  </a:moveTo>
                  <a:lnTo>
                    <a:pt x="394970" y="251460"/>
                  </a:lnTo>
                  <a:lnTo>
                    <a:pt x="394970" y="264159"/>
                  </a:lnTo>
                  <a:lnTo>
                    <a:pt x="398779" y="264159"/>
                  </a:lnTo>
                  <a:lnTo>
                    <a:pt x="398779" y="251460"/>
                  </a:lnTo>
                  <a:close/>
                </a:path>
                <a:path w="398779" h="327660">
                  <a:moveTo>
                    <a:pt x="397510" y="325119"/>
                  </a:moveTo>
                  <a:lnTo>
                    <a:pt x="2539" y="325119"/>
                  </a:lnTo>
                  <a:lnTo>
                    <a:pt x="2539" y="327659"/>
                  </a:lnTo>
                  <a:lnTo>
                    <a:pt x="3810" y="327659"/>
                  </a:lnTo>
                  <a:lnTo>
                    <a:pt x="3810" y="326389"/>
                  </a:lnTo>
                  <a:lnTo>
                    <a:pt x="397510" y="326389"/>
                  </a:lnTo>
                  <a:lnTo>
                    <a:pt x="397510" y="325119"/>
                  </a:lnTo>
                  <a:close/>
                </a:path>
                <a:path w="398779" h="327660">
                  <a:moveTo>
                    <a:pt x="397510" y="326389"/>
                  </a:moveTo>
                  <a:lnTo>
                    <a:pt x="396239" y="326389"/>
                  </a:lnTo>
                  <a:lnTo>
                    <a:pt x="396239" y="327659"/>
                  </a:lnTo>
                  <a:lnTo>
                    <a:pt x="397510" y="327659"/>
                  </a:lnTo>
                  <a:lnTo>
                    <a:pt x="397510" y="326389"/>
                  </a:lnTo>
                  <a:close/>
                </a:path>
                <a:path w="398779" h="327660">
                  <a:moveTo>
                    <a:pt x="2539" y="321309"/>
                  </a:moveTo>
                  <a:lnTo>
                    <a:pt x="0" y="321309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1309"/>
                  </a:lnTo>
                  <a:close/>
                </a:path>
                <a:path w="398779" h="327660">
                  <a:moveTo>
                    <a:pt x="398779" y="321309"/>
                  </a:moveTo>
                  <a:lnTo>
                    <a:pt x="394970" y="321309"/>
                  </a:lnTo>
                  <a:lnTo>
                    <a:pt x="394970" y="323850"/>
                  </a:lnTo>
                  <a:lnTo>
                    <a:pt x="398779" y="323850"/>
                  </a:lnTo>
                  <a:lnTo>
                    <a:pt x="398779" y="321309"/>
                  </a:lnTo>
                  <a:close/>
                </a:path>
                <a:path w="398779" h="327660">
                  <a:moveTo>
                    <a:pt x="253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2539" y="320039"/>
                  </a:lnTo>
                  <a:lnTo>
                    <a:pt x="2539" y="318769"/>
                  </a:lnTo>
                  <a:close/>
                </a:path>
                <a:path w="398779" h="327660">
                  <a:moveTo>
                    <a:pt x="398779" y="318769"/>
                  </a:moveTo>
                  <a:lnTo>
                    <a:pt x="394970" y="318769"/>
                  </a:lnTo>
                  <a:lnTo>
                    <a:pt x="394970" y="320039"/>
                  </a:lnTo>
                  <a:lnTo>
                    <a:pt x="398779" y="320039"/>
                  </a:lnTo>
                  <a:lnTo>
                    <a:pt x="398779" y="318769"/>
                  </a:lnTo>
                  <a:close/>
                </a:path>
                <a:path w="398779" h="327660">
                  <a:moveTo>
                    <a:pt x="2539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4959"/>
                  </a:lnTo>
                  <a:close/>
                </a:path>
                <a:path w="398779" h="327660">
                  <a:moveTo>
                    <a:pt x="398779" y="314959"/>
                  </a:moveTo>
                  <a:lnTo>
                    <a:pt x="394970" y="314959"/>
                  </a:lnTo>
                  <a:lnTo>
                    <a:pt x="394970" y="317499"/>
                  </a:lnTo>
                  <a:lnTo>
                    <a:pt x="398779" y="317499"/>
                  </a:lnTo>
                  <a:lnTo>
                    <a:pt x="398779" y="314959"/>
                  </a:lnTo>
                  <a:close/>
                </a:path>
                <a:path w="398779" h="327660">
                  <a:moveTo>
                    <a:pt x="2539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2539" y="313689"/>
                  </a:lnTo>
                  <a:lnTo>
                    <a:pt x="2539" y="312419"/>
                  </a:lnTo>
                  <a:close/>
                </a:path>
                <a:path w="398779" h="327660">
                  <a:moveTo>
                    <a:pt x="398779" y="312419"/>
                  </a:moveTo>
                  <a:lnTo>
                    <a:pt x="394970" y="312419"/>
                  </a:lnTo>
                  <a:lnTo>
                    <a:pt x="394970" y="313689"/>
                  </a:lnTo>
                  <a:lnTo>
                    <a:pt x="398779" y="313689"/>
                  </a:lnTo>
                  <a:lnTo>
                    <a:pt x="398779" y="312419"/>
                  </a:lnTo>
                  <a:close/>
                </a:path>
                <a:path w="398779" h="327660">
                  <a:moveTo>
                    <a:pt x="2539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8609"/>
                  </a:lnTo>
                  <a:close/>
                </a:path>
                <a:path w="398779" h="327660">
                  <a:moveTo>
                    <a:pt x="398779" y="308609"/>
                  </a:moveTo>
                  <a:lnTo>
                    <a:pt x="394970" y="308609"/>
                  </a:lnTo>
                  <a:lnTo>
                    <a:pt x="394970" y="311149"/>
                  </a:lnTo>
                  <a:lnTo>
                    <a:pt x="398779" y="311149"/>
                  </a:lnTo>
                  <a:lnTo>
                    <a:pt x="398779" y="308609"/>
                  </a:lnTo>
                  <a:close/>
                </a:path>
                <a:path w="398779" h="327660">
                  <a:moveTo>
                    <a:pt x="2539" y="306069"/>
                  </a:moveTo>
                  <a:lnTo>
                    <a:pt x="0" y="306069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6069"/>
                  </a:lnTo>
                  <a:close/>
                </a:path>
                <a:path w="398779" h="327660">
                  <a:moveTo>
                    <a:pt x="398779" y="306069"/>
                  </a:moveTo>
                  <a:lnTo>
                    <a:pt x="394970" y="306069"/>
                  </a:lnTo>
                  <a:lnTo>
                    <a:pt x="394970" y="307339"/>
                  </a:lnTo>
                  <a:lnTo>
                    <a:pt x="398779" y="307339"/>
                  </a:lnTo>
                  <a:lnTo>
                    <a:pt x="398779" y="306069"/>
                  </a:lnTo>
                  <a:close/>
                </a:path>
                <a:path w="398779" h="327660">
                  <a:moveTo>
                    <a:pt x="2539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302259"/>
                  </a:lnTo>
                  <a:close/>
                </a:path>
                <a:path w="398779" h="327660">
                  <a:moveTo>
                    <a:pt x="398779" y="302259"/>
                  </a:moveTo>
                  <a:lnTo>
                    <a:pt x="394970" y="302259"/>
                  </a:lnTo>
                  <a:lnTo>
                    <a:pt x="394970" y="304799"/>
                  </a:lnTo>
                  <a:lnTo>
                    <a:pt x="398779" y="304799"/>
                  </a:lnTo>
                  <a:lnTo>
                    <a:pt x="398779" y="302259"/>
                  </a:lnTo>
                  <a:close/>
                </a:path>
                <a:path w="398779" h="327660">
                  <a:moveTo>
                    <a:pt x="2539" y="299719"/>
                  </a:moveTo>
                  <a:lnTo>
                    <a:pt x="0" y="299719"/>
                  </a:lnTo>
                  <a:lnTo>
                    <a:pt x="0" y="300989"/>
                  </a:lnTo>
                  <a:lnTo>
                    <a:pt x="2539" y="300989"/>
                  </a:lnTo>
                  <a:lnTo>
                    <a:pt x="2539" y="299719"/>
                  </a:lnTo>
                  <a:close/>
                </a:path>
                <a:path w="398779" h="327660">
                  <a:moveTo>
                    <a:pt x="398779" y="299719"/>
                  </a:moveTo>
                  <a:lnTo>
                    <a:pt x="394970" y="299719"/>
                  </a:lnTo>
                  <a:lnTo>
                    <a:pt x="394970" y="300989"/>
                  </a:lnTo>
                  <a:lnTo>
                    <a:pt x="398779" y="300989"/>
                  </a:lnTo>
                  <a:lnTo>
                    <a:pt x="398779" y="299719"/>
                  </a:lnTo>
                  <a:close/>
                </a:path>
                <a:path w="398779" h="327660">
                  <a:moveTo>
                    <a:pt x="2539" y="293369"/>
                  </a:moveTo>
                  <a:lnTo>
                    <a:pt x="0" y="293369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3369"/>
                  </a:lnTo>
                  <a:close/>
                </a:path>
                <a:path w="398779" h="327660">
                  <a:moveTo>
                    <a:pt x="398779" y="293369"/>
                  </a:moveTo>
                  <a:lnTo>
                    <a:pt x="394970" y="293369"/>
                  </a:lnTo>
                  <a:lnTo>
                    <a:pt x="394970" y="298449"/>
                  </a:lnTo>
                  <a:lnTo>
                    <a:pt x="398779" y="298449"/>
                  </a:lnTo>
                  <a:lnTo>
                    <a:pt x="398779" y="293369"/>
                  </a:lnTo>
                  <a:close/>
                </a:path>
                <a:path w="398779" h="327660">
                  <a:moveTo>
                    <a:pt x="2539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89559"/>
                  </a:lnTo>
                  <a:close/>
                </a:path>
                <a:path w="398779" h="327660">
                  <a:moveTo>
                    <a:pt x="398779" y="289559"/>
                  </a:moveTo>
                  <a:lnTo>
                    <a:pt x="394970" y="289559"/>
                  </a:lnTo>
                  <a:lnTo>
                    <a:pt x="394970" y="292099"/>
                  </a:lnTo>
                  <a:lnTo>
                    <a:pt x="398779" y="292099"/>
                  </a:lnTo>
                  <a:lnTo>
                    <a:pt x="398779" y="289559"/>
                  </a:lnTo>
                  <a:close/>
                </a:path>
                <a:path w="398779" h="327660">
                  <a:moveTo>
                    <a:pt x="2539" y="287019"/>
                  </a:moveTo>
                  <a:lnTo>
                    <a:pt x="0" y="287019"/>
                  </a:lnTo>
                  <a:lnTo>
                    <a:pt x="0" y="288289"/>
                  </a:lnTo>
                  <a:lnTo>
                    <a:pt x="2539" y="288289"/>
                  </a:lnTo>
                  <a:lnTo>
                    <a:pt x="2539" y="287019"/>
                  </a:lnTo>
                  <a:close/>
                </a:path>
                <a:path w="398779" h="327660">
                  <a:moveTo>
                    <a:pt x="398779" y="287019"/>
                  </a:moveTo>
                  <a:lnTo>
                    <a:pt x="394970" y="287019"/>
                  </a:lnTo>
                  <a:lnTo>
                    <a:pt x="394970" y="288289"/>
                  </a:lnTo>
                  <a:lnTo>
                    <a:pt x="398779" y="288289"/>
                  </a:lnTo>
                  <a:lnTo>
                    <a:pt x="398779" y="287019"/>
                  </a:lnTo>
                  <a:close/>
                </a:path>
                <a:path w="398779" h="327660">
                  <a:moveTo>
                    <a:pt x="2539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2539" y="285749"/>
                  </a:lnTo>
                  <a:lnTo>
                    <a:pt x="2539" y="283209"/>
                  </a:lnTo>
                  <a:close/>
                </a:path>
                <a:path w="398779" h="327660">
                  <a:moveTo>
                    <a:pt x="398779" y="283209"/>
                  </a:moveTo>
                  <a:lnTo>
                    <a:pt x="394970" y="283209"/>
                  </a:lnTo>
                  <a:lnTo>
                    <a:pt x="394970" y="285749"/>
                  </a:lnTo>
                  <a:lnTo>
                    <a:pt x="398779" y="285749"/>
                  </a:lnTo>
                  <a:lnTo>
                    <a:pt x="398779" y="283209"/>
                  </a:lnTo>
                  <a:close/>
                </a:path>
                <a:path w="398779" h="327660">
                  <a:moveTo>
                    <a:pt x="2539" y="265429"/>
                  </a:moveTo>
                  <a:lnTo>
                    <a:pt x="0" y="265429"/>
                  </a:lnTo>
                  <a:lnTo>
                    <a:pt x="0" y="281939"/>
                  </a:lnTo>
                  <a:lnTo>
                    <a:pt x="2539" y="281939"/>
                  </a:lnTo>
                  <a:lnTo>
                    <a:pt x="2539" y="265429"/>
                  </a:lnTo>
                  <a:close/>
                </a:path>
                <a:path w="398779" h="327660">
                  <a:moveTo>
                    <a:pt x="398779" y="265429"/>
                  </a:moveTo>
                  <a:lnTo>
                    <a:pt x="394970" y="265429"/>
                  </a:lnTo>
                  <a:lnTo>
                    <a:pt x="394970" y="281939"/>
                  </a:lnTo>
                  <a:lnTo>
                    <a:pt x="398779" y="281939"/>
                  </a:lnTo>
                  <a:lnTo>
                    <a:pt x="398779" y="265429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88640" y="2805429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29" h="320039">
                  <a:moveTo>
                    <a:pt x="381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4960"/>
                  </a:lnTo>
                  <a:close/>
                </a:path>
                <a:path w="392429" h="320039">
                  <a:moveTo>
                    <a:pt x="381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11150"/>
                  </a:lnTo>
                  <a:close/>
                </a:path>
                <a:path w="392429" h="320039">
                  <a:moveTo>
                    <a:pt x="381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8610"/>
                  </a:lnTo>
                  <a:close/>
                </a:path>
                <a:path w="392429" h="320039">
                  <a:moveTo>
                    <a:pt x="3810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4800"/>
                  </a:lnTo>
                  <a:close/>
                </a:path>
                <a:path w="392429" h="320039">
                  <a:moveTo>
                    <a:pt x="3810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2260"/>
                  </a:lnTo>
                  <a:close/>
                </a:path>
                <a:path w="392429" h="320039">
                  <a:moveTo>
                    <a:pt x="3810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298450"/>
                  </a:lnTo>
                  <a:close/>
                </a:path>
                <a:path w="392429" h="320039">
                  <a:moveTo>
                    <a:pt x="381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5910"/>
                  </a:lnTo>
                  <a:close/>
                </a:path>
                <a:path w="392429" h="320039">
                  <a:moveTo>
                    <a:pt x="3810" y="289560"/>
                  </a:moveTo>
                  <a:lnTo>
                    <a:pt x="0" y="28956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89560"/>
                  </a:lnTo>
                  <a:close/>
                </a:path>
                <a:path w="392429" h="320039">
                  <a:moveTo>
                    <a:pt x="381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5750"/>
                  </a:lnTo>
                  <a:close/>
                </a:path>
                <a:path w="392429" h="320039">
                  <a:moveTo>
                    <a:pt x="381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3210"/>
                  </a:lnTo>
                  <a:close/>
                </a:path>
                <a:path w="392429" h="320039">
                  <a:moveTo>
                    <a:pt x="381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9400"/>
                  </a:lnTo>
                  <a:close/>
                </a:path>
                <a:path w="392429" h="320039">
                  <a:moveTo>
                    <a:pt x="3810" y="261620"/>
                  </a:moveTo>
                  <a:lnTo>
                    <a:pt x="0" y="26162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61620"/>
                  </a:lnTo>
                  <a:close/>
                </a:path>
                <a:path w="392429" h="320039">
                  <a:moveTo>
                    <a:pt x="3810" y="63512"/>
                  </a:moveTo>
                  <a:lnTo>
                    <a:pt x="0" y="63512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63512"/>
                  </a:lnTo>
                  <a:close/>
                </a:path>
                <a:path w="392429" h="320039">
                  <a:moveTo>
                    <a:pt x="3810" y="60960"/>
                  </a:moveTo>
                  <a:lnTo>
                    <a:pt x="0" y="6096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60960"/>
                  </a:lnTo>
                  <a:close/>
                </a:path>
                <a:path w="392429" h="320039">
                  <a:moveTo>
                    <a:pt x="3810" y="44450"/>
                  </a:moveTo>
                  <a:lnTo>
                    <a:pt x="0" y="44450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44450"/>
                  </a:lnTo>
                  <a:close/>
                </a:path>
                <a:path w="392429" h="320039">
                  <a:moveTo>
                    <a:pt x="3810" y="41910"/>
                  </a:moveTo>
                  <a:lnTo>
                    <a:pt x="0" y="4191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41910"/>
                  </a:lnTo>
                  <a:close/>
                </a:path>
                <a:path w="392429" h="320039">
                  <a:moveTo>
                    <a:pt x="3810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8100"/>
                  </a:lnTo>
                  <a:close/>
                </a:path>
                <a:path w="392429" h="320039">
                  <a:moveTo>
                    <a:pt x="3810" y="29210"/>
                  </a:moveTo>
                  <a:lnTo>
                    <a:pt x="0" y="2921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29210"/>
                  </a:lnTo>
                  <a:close/>
                </a:path>
                <a:path w="392429" h="320039">
                  <a:moveTo>
                    <a:pt x="381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5400"/>
                  </a:lnTo>
                  <a:close/>
                </a:path>
                <a:path w="392429" h="320039">
                  <a:moveTo>
                    <a:pt x="381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2860"/>
                  </a:lnTo>
                  <a:close/>
                </a:path>
                <a:path w="392429" h="320039">
                  <a:moveTo>
                    <a:pt x="381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9050"/>
                  </a:lnTo>
                  <a:close/>
                </a:path>
                <a:path w="392429" h="320039">
                  <a:moveTo>
                    <a:pt x="381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392429" h="320039">
                  <a:moveTo>
                    <a:pt x="381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2700"/>
                  </a:lnTo>
                  <a:close/>
                </a:path>
                <a:path w="392429" h="320039">
                  <a:moveTo>
                    <a:pt x="3810" y="10160"/>
                  </a:moveTo>
                  <a:lnTo>
                    <a:pt x="0" y="1016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10160"/>
                  </a:lnTo>
                  <a:close/>
                </a:path>
                <a:path w="392429" h="320039">
                  <a:moveTo>
                    <a:pt x="3810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6350"/>
                  </a:lnTo>
                  <a:close/>
                </a:path>
                <a:path w="392429" h="32003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92429" h="320039">
                  <a:moveTo>
                    <a:pt x="39243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392430" y="320040"/>
                  </a:lnTo>
                  <a:lnTo>
                    <a:pt x="392430" y="317500"/>
                  </a:lnTo>
                  <a:close/>
                </a:path>
                <a:path w="392429" h="320039">
                  <a:moveTo>
                    <a:pt x="392430" y="314960"/>
                  </a:moveTo>
                  <a:lnTo>
                    <a:pt x="388620" y="314960"/>
                  </a:lnTo>
                  <a:lnTo>
                    <a:pt x="388620" y="316230"/>
                  </a:lnTo>
                  <a:lnTo>
                    <a:pt x="392430" y="316230"/>
                  </a:lnTo>
                  <a:lnTo>
                    <a:pt x="392430" y="314960"/>
                  </a:lnTo>
                  <a:close/>
                </a:path>
                <a:path w="392429" h="320039">
                  <a:moveTo>
                    <a:pt x="392430" y="311150"/>
                  </a:moveTo>
                  <a:lnTo>
                    <a:pt x="388620" y="311150"/>
                  </a:lnTo>
                  <a:lnTo>
                    <a:pt x="388620" y="313690"/>
                  </a:lnTo>
                  <a:lnTo>
                    <a:pt x="392430" y="313690"/>
                  </a:lnTo>
                  <a:lnTo>
                    <a:pt x="392430" y="311150"/>
                  </a:lnTo>
                  <a:close/>
                </a:path>
                <a:path w="392429" h="320039">
                  <a:moveTo>
                    <a:pt x="392430" y="308610"/>
                  </a:moveTo>
                  <a:lnTo>
                    <a:pt x="388620" y="308610"/>
                  </a:lnTo>
                  <a:lnTo>
                    <a:pt x="388620" y="309880"/>
                  </a:lnTo>
                  <a:lnTo>
                    <a:pt x="392430" y="309880"/>
                  </a:lnTo>
                  <a:lnTo>
                    <a:pt x="392430" y="308610"/>
                  </a:lnTo>
                  <a:close/>
                </a:path>
                <a:path w="392429" h="320039">
                  <a:moveTo>
                    <a:pt x="392430" y="304800"/>
                  </a:moveTo>
                  <a:lnTo>
                    <a:pt x="388620" y="304800"/>
                  </a:lnTo>
                  <a:lnTo>
                    <a:pt x="388620" y="307340"/>
                  </a:lnTo>
                  <a:lnTo>
                    <a:pt x="392430" y="307340"/>
                  </a:lnTo>
                  <a:lnTo>
                    <a:pt x="392430" y="304800"/>
                  </a:lnTo>
                  <a:close/>
                </a:path>
                <a:path w="392429" h="320039">
                  <a:moveTo>
                    <a:pt x="392430" y="302260"/>
                  </a:moveTo>
                  <a:lnTo>
                    <a:pt x="388620" y="302260"/>
                  </a:lnTo>
                  <a:lnTo>
                    <a:pt x="388620" y="303530"/>
                  </a:lnTo>
                  <a:lnTo>
                    <a:pt x="392430" y="303530"/>
                  </a:lnTo>
                  <a:lnTo>
                    <a:pt x="392430" y="302260"/>
                  </a:lnTo>
                  <a:close/>
                </a:path>
                <a:path w="392429" h="320039">
                  <a:moveTo>
                    <a:pt x="392430" y="298450"/>
                  </a:moveTo>
                  <a:lnTo>
                    <a:pt x="388620" y="298450"/>
                  </a:lnTo>
                  <a:lnTo>
                    <a:pt x="388620" y="300990"/>
                  </a:lnTo>
                  <a:lnTo>
                    <a:pt x="392430" y="300990"/>
                  </a:lnTo>
                  <a:lnTo>
                    <a:pt x="392430" y="298450"/>
                  </a:lnTo>
                  <a:close/>
                </a:path>
                <a:path w="392429" h="320039">
                  <a:moveTo>
                    <a:pt x="392430" y="295910"/>
                  </a:moveTo>
                  <a:lnTo>
                    <a:pt x="388620" y="295910"/>
                  </a:lnTo>
                  <a:lnTo>
                    <a:pt x="388620" y="297180"/>
                  </a:lnTo>
                  <a:lnTo>
                    <a:pt x="392430" y="297180"/>
                  </a:lnTo>
                  <a:lnTo>
                    <a:pt x="392430" y="295910"/>
                  </a:lnTo>
                  <a:close/>
                </a:path>
                <a:path w="392429" h="320039">
                  <a:moveTo>
                    <a:pt x="392430" y="289560"/>
                  </a:moveTo>
                  <a:lnTo>
                    <a:pt x="388620" y="289560"/>
                  </a:lnTo>
                  <a:lnTo>
                    <a:pt x="388620" y="294640"/>
                  </a:lnTo>
                  <a:lnTo>
                    <a:pt x="392430" y="294640"/>
                  </a:lnTo>
                  <a:lnTo>
                    <a:pt x="392430" y="289560"/>
                  </a:lnTo>
                  <a:close/>
                </a:path>
                <a:path w="392429" h="320039">
                  <a:moveTo>
                    <a:pt x="392430" y="285750"/>
                  </a:moveTo>
                  <a:lnTo>
                    <a:pt x="388620" y="285750"/>
                  </a:lnTo>
                  <a:lnTo>
                    <a:pt x="388620" y="288290"/>
                  </a:lnTo>
                  <a:lnTo>
                    <a:pt x="392430" y="288290"/>
                  </a:lnTo>
                  <a:lnTo>
                    <a:pt x="392430" y="285750"/>
                  </a:lnTo>
                  <a:close/>
                </a:path>
                <a:path w="392429" h="320039">
                  <a:moveTo>
                    <a:pt x="392430" y="283210"/>
                  </a:moveTo>
                  <a:lnTo>
                    <a:pt x="388620" y="283210"/>
                  </a:lnTo>
                  <a:lnTo>
                    <a:pt x="388620" y="284480"/>
                  </a:lnTo>
                  <a:lnTo>
                    <a:pt x="392430" y="284480"/>
                  </a:lnTo>
                  <a:lnTo>
                    <a:pt x="392430" y="283210"/>
                  </a:lnTo>
                  <a:close/>
                </a:path>
                <a:path w="392429" h="320039">
                  <a:moveTo>
                    <a:pt x="392430" y="279400"/>
                  </a:moveTo>
                  <a:lnTo>
                    <a:pt x="388620" y="279400"/>
                  </a:lnTo>
                  <a:lnTo>
                    <a:pt x="388620" y="281940"/>
                  </a:lnTo>
                  <a:lnTo>
                    <a:pt x="392430" y="281940"/>
                  </a:lnTo>
                  <a:lnTo>
                    <a:pt x="392430" y="279400"/>
                  </a:lnTo>
                  <a:close/>
                </a:path>
                <a:path w="392429" h="320039">
                  <a:moveTo>
                    <a:pt x="392430" y="261620"/>
                  </a:moveTo>
                  <a:lnTo>
                    <a:pt x="388620" y="261620"/>
                  </a:lnTo>
                  <a:lnTo>
                    <a:pt x="388620" y="278130"/>
                  </a:lnTo>
                  <a:lnTo>
                    <a:pt x="392430" y="278130"/>
                  </a:lnTo>
                  <a:lnTo>
                    <a:pt x="392430" y="261620"/>
                  </a:lnTo>
                  <a:close/>
                </a:path>
                <a:path w="392429" h="320039">
                  <a:moveTo>
                    <a:pt x="392430" y="63512"/>
                  </a:moveTo>
                  <a:lnTo>
                    <a:pt x="388620" y="63512"/>
                  </a:lnTo>
                  <a:lnTo>
                    <a:pt x="388620" y="260350"/>
                  </a:lnTo>
                  <a:lnTo>
                    <a:pt x="392430" y="260350"/>
                  </a:lnTo>
                  <a:lnTo>
                    <a:pt x="392430" y="63512"/>
                  </a:lnTo>
                  <a:close/>
                </a:path>
                <a:path w="392429" h="320039">
                  <a:moveTo>
                    <a:pt x="392430" y="60960"/>
                  </a:moveTo>
                  <a:lnTo>
                    <a:pt x="388620" y="60960"/>
                  </a:lnTo>
                  <a:lnTo>
                    <a:pt x="388620" y="63500"/>
                  </a:lnTo>
                  <a:lnTo>
                    <a:pt x="392430" y="63500"/>
                  </a:lnTo>
                  <a:lnTo>
                    <a:pt x="392430" y="60960"/>
                  </a:lnTo>
                  <a:close/>
                </a:path>
                <a:path w="392429" h="320039">
                  <a:moveTo>
                    <a:pt x="392430" y="44450"/>
                  </a:moveTo>
                  <a:lnTo>
                    <a:pt x="388620" y="44450"/>
                  </a:lnTo>
                  <a:lnTo>
                    <a:pt x="388620" y="59690"/>
                  </a:lnTo>
                  <a:lnTo>
                    <a:pt x="392430" y="59690"/>
                  </a:lnTo>
                  <a:lnTo>
                    <a:pt x="392430" y="44450"/>
                  </a:lnTo>
                  <a:close/>
                </a:path>
                <a:path w="392429" h="320039">
                  <a:moveTo>
                    <a:pt x="392430" y="41910"/>
                  </a:moveTo>
                  <a:lnTo>
                    <a:pt x="388620" y="41910"/>
                  </a:lnTo>
                  <a:lnTo>
                    <a:pt x="388620" y="43180"/>
                  </a:lnTo>
                  <a:lnTo>
                    <a:pt x="392430" y="43180"/>
                  </a:lnTo>
                  <a:lnTo>
                    <a:pt x="392430" y="41910"/>
                  </a:lnTo>
                  <a:close/>
                </a:path>
                <a:path w="392429" h="32003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40640"/>
                  </a:lnTo>
                  <a:lnTo>
                    <a:pt x="392430" y="40640"/>
                  </a:lnTo>
                  <a:lnTo>
                    <a:pt x="392430" y="38100"/>
                  </a:lnTo>
                  <a:close/>
                </a:path>
                <a:path w="392429" h="320039">
                  <a:moveTo>
                    <a:pt x="392430" y="29210"/>
                  </a:moveTo>
                  <a:lnTo>
                    <a:pt x="388620" y="29210"/>
                  </a:lnTo>
                  <a:lnTo>
                    <a:pt x="388620" y="36830"/>
                  </a:lnTo>
                  <a:lnTo>
                    <a:pt x="392430" y="36830"/>
                  </a:lnTo>
                  <a:lnTo>
                    <a:pt x="392430" y="29210"/>
                  </a:lnTo>
                  <a:close/>
                </a:path>
                <a:path w="392429" h="320039">
                  <a:moveTo>
                    <a:pt x="392430" y="25400"/>
                  </a:moveTo>
                  <a:lnTo>
                    <a:pt x="388620" y="25400"/>
                  </a:lnTo>
                  <a:lnTo>
                    <a:pt x="388620" y="27940"/>
                  </a:lnTo>
                  <a:lnTo>
                    <a:pt x="392430" y="27940"/>
                  </a:lnTo>
                  <a:lnTo>
                    <a:pt x="392430" y="25400"/>
                  </a:lnTo>
                  <a:close/>
                </a:path>
                <a:path w="392429" h="320039">
                  <a:moveTo>
                    <a:pt x="392430" y="22860"/>
                  </a:moveTo>
                  <a:lnTo>
                    <a:pt x="388620" y="22860"/>
                  </a:lnTo>
                  <a:lnTo>
                    <a:pt x="388620" y="24130"/>
                  </a:lnTo>
                  <a:lnTo>
                    <a:pt x="392430" y="24130"/>
                  </a:lnTo>
                  <a:lnTo>
                    <a:pt x="392430" y="22860"/>
                  </a:lnTo>
                  <a:close/>
                </a:path>
                <a:path w="392429" h="32003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1590"/>
                  </a:lnTo>
                  <a:lnTo>
                    <a:pt x="392430" y="21590"/>
                  </a:lnTo>
                  <a:lnTo>
                    <a:pt x="392430" y="19050"/>
                  </a:lnTo>
                  <a:close/>
                </a:path>
                <a:path w="392429" h="320039">
                  <a:moveTo>
                    <a:pt x="392430" y="16510"/>
                  </a:moveTo>
                  <a:lnTo>
                    <a:pt x="388620" y="16510"/>
                  </a:lnTo>
                  <a:lnTo>
                    <a:pt x="388620" y="17780"/>
                  </a:lnTo>
                  <a:lnTo>
                    <a:pt x="392430" y="17780"/>
                  </a:lnTo>
                  <a:lnTo>
                    <a:pt x="392430" y="16510"/>
                  </a:lnTo>
                  <a:close/>
                </a:path>
                <a:path w="392429" h="32003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5240"/>
                  </a:lnTo>
                  <a:lnTo>
                    <a:pt x="392430" y="15240"/>
                  </a:lnTo>
                  <a:lnTo>
                    <a:pt x="392430" y="12700"/>
                  </a:lnTo>
                  <a:close/>
                </a:path>
                <a:path w="392429" h="320039">
                  <a:moveTo>
                    <a:pt x="392430" y="10160"/>
                  </a:moveTo>
                  <a:lnTo>
                    <a:pt x="388620" y="10160"/>
                  </a:lnTo>
                  <a:lnTo>
                    <a:pt x="388620" y="11430"/>
                  </a:lnTo>
                  <a:lnTo>
                    <a:pt x="392430" y="11430"/>
                  </a:lnTo>
                  <a:lnTo>
                    <a:pt x="392430" y="10160"/>
                  </a:lnTo>
                  <a:close/>
                </a:path>
                <a:path w="392429" h="32003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8890"/>
                  </a:lnTo>
                  <a:lnTo>
                    <a:pt x="392430" y="8890"/>
                  </a:lnTo>
                  <a:lnTo>
                    <a:pt x="392430" y="6350"/>
                  </a:lnTo>
                  <a:close/>
                </a:path>
                <a:path w="392429" h="32003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5080"/>
                  </a:lnTo>
                  <a:lnTo>
                    <a:pt x="392430" y="5080"/>
                  </a:lnTo>
                  <a:lnTo>
                    <a:pt x="392430" y="3810"/>
                  </a:lnTo>
                  <a:close/>
                </a:path>
                <a:path w="392429" h="320039">
                  <a:moveTo>
                    <a:pt x="39243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92430" y="2540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92450" y="2809240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19">
                  <a:moveTo>
                    <a:pt x="3810" y="57150"/>
                  </a:moveTo>
                  <a:lnTo>
                    <a:pt x="0" y="5715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7150"/>
                  </a:lnTo>
                  <a:close/>
                </a:path>
                <a:path w="384810" h="312419">
                  <a:moveTo>
                    <a:pt x="384810" y="57150"/>
                  </a:moveTo>
                  <a:lnTo>
                    <a:pt x="381000" y="57150"/>
                  </a:lnTo>
                  <a:lnTo>
                    <a:pt x="381000" y="59689"/>
                  </a:lnTo>
                  <a:lnTo>
                    <a:pt x="384810" y="59689"/>
                  </a:lnTo>
                  <a:lnTo>
                    <a:pt x="384810" y="57150"/>
                  </a:lnTo>
                  <a:close/>
                </a:path>
                <a:path w="384810" h="312419">
                  <a:moveTo>
                    <a:pt x="3810" y="40639"/>
                  </a:moveTo>
                  <a:lnTo>
                    <a:pt x="0" y="40639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0639"/>
                  </a:lnTo>
                  <a:close/>
                </a:path>
                <a:path w="384810" h="312419">
                  <a:moveTo>
                    <a:pt x="384810" y="40639"/>
                  </a:moveTo>
                  <a:lnTo>
                    <a:pt x="381000" y="40639"/>
                  </a:lnTo>
                  <a:lnTo>
                    <a:pt x="381000" y="55879"/>
                  </a:lnTo>
                  <a:lnTo>
                    <a:pt x="384810" y="55879"/>
                  </a:lnTo>
                  <a:lnTo>
                    <a:pt x="384810" y="40639"/>
                  </a:lnTo>
                  <a:close/>
                </a:path>
                <a:path w="384810" h="312419">
                  <a:moveTo>
                    <a:pt x="3810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8100"/>
                  </a:lnTo>
                  <a:close/>
                </a:path>
                <a:path w="384810" h="312419">
                  <a:moveTo>
                    <a:pt x="384810" y="38100"/>
                  </a:moveTo>
                  <a:lnTo>
                    <a:pt x="381000" y="38100"/>
                  </a:lnTo>
                  <a:lnTo>
                    <a:pt x="381000" y="39369"/>
                  </a:lnTo>
                  <a:lnTo>
                    <a:pt x="384810" y="39369"/>
                  </a:lnTo>
                  <a:lnTo>
                    <a:pt x="384810" y="38100"/>
                  </a:lnTo>
                  <a:close/>
                </a:path>
                <a:path w="384810" h="312419">
                  <a:moveTo>
                    <a:pt x="381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289"/>
                  </a:lnTo>
                  <a:close/>
                </a:path>
                <a:path w="384810" h="312419">
                  <a:moveTo>
                    <a:pt x="384810" y="34289"/>
                  </a:moveTo>
                  <a:lnTo>
                    <a:pt x="381000" y="34289"/>
                  </a:lnTo>
                  <a:lnTo>
                    <a:pt x="381000" y="36829"/>
                  </a:lnTo>
                  <a:lnTo>
                    <a:pt x="384810" y="36829"/>
                  </a:lnTo>
                  <a:lnTo>
                    <a:pt x="384810" y="34289"/>
                  </a:lnTo>
                  <a:close/>
                </a:path>
                <a:path w="384810" h="312419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84810" h="312419">
                  <a:moveTo>
                    <a:pt x="384810" y="25400"/>
                  </a:moveTo>
                  <a:lnTo>
                    <a:pt x="381000" y="25400"/>
                  </a:lnTo>
                  <a:lnTo>
                    <a:pt x="381000" y="33019"/>
                  </a:lnTo>
                  <a:lnTo>
                    <a:pt x="384810" y="33019"/>
                  </a:lnTo>
                  <a:lnTo>
                    <a:pt x="384810" y="25400"/>
                  </a:lnTo>
                  <a:close/>
                </a:path>
                <a:path w="384810" h="31241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384810" h="312419">
                  <a:moveTo>
                    <a:pt x="384810" y="21589"/>
                  </a:moveTo>
                  <a:lnTo>
                    <a:pt x="381000" y="21589"/>
                  </a:lnTo>
                  <a:lnTo>
                    <a:pt x="381000" y="24129"/>
                  </a:lnTo>
                  <a:lnTo>
                    <a:pt x="384810" y="24129"/>
                  </a:lnTo>
                  <a:lnTo>
                    <a:pt x="384810" y="21589"/>
                  </a:lnTo>
                  <a:close/>
                </a:path>
                <a:path w="384810" h="31241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84810" h="312419">
                  <a:moveTo>
                    <a:pt x="384810" y="19050"/>
                  </a:moveTo>
                  <a:lnTo>
                    <a:pt x="381000" y="19050"/>
                  </a:lnTo>
                  <a:lnTo>
                    <a:pt x="381000" y="20319"/>
                  </a:lnTo>
                  <a:lnTo>
                    <a:pt x="384810" y="20319"/>
                  </a:lnTo>
                  <a:lnTo>
                    <a:pt x="384810" y="19050"/>
                  </a:lnTo>
                  <a:close/>
                </a:path>
                <a:path w="384810" h="31241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84810" h="312419">
                  <a:moveTo>
                    <a:pt x="384810" y="15239"/>
                  </a:moveTo>
                  <a:lnTo>
                    <a:pt x="381000" y="15239"/>
                  </a:lnTo>
                  <a:lnTo>
                    <a:pt x="381000" y="17779"/>
                  </a:lnTo>
                  <a:lnTo>
                    <a:pt x="384810" y="17779"/>
                  </a:lnTo>
                  <a:lnTo>
                    <a:pt x="384810" y="15239"/>
                  </a:lnTo>
                  <a:close/>
                </a:path>
                <a:path w="384810" h="31241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84810" h="312419">
                  <a:moveTo>
                    <a:pt x="384810" y="12700"/>
                  </a:moveTo>
                  <a:lnTo>
                    <a:pt x="381000" y="12700"/>
                  </a:lnTo>
                  <a:lnTo>
                    <a:pt x="381000" y="13969"/>
                  </a:lnTo>
                  <a:lnTo>
                    <a:pt x="384810" y="13969"/>
                  </a:lnTo>
                  <a:lnTo>
                    <a:pt x="384810" y="12700"/>
                  </a:lnTo>
                  <a:close/>
                </a:path>
                <a:path w="384810" h="31241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84810" h="312419">
                  <a:moveTo>
                    <a:pt x="384810" y="8889"/>
                  </a:moveTo>
                  <a:lnTo>
                    <a:pt x="381000" y="8889"/>
                  </a:lnTo>
                  <a:lnTo>
                    <a:pt x="381000" y="11429"/>
                  </a:lnTo>
                  <a:lnTo>
                    <a:pt x="384810" y="11429"/>
                  </a:lnTo>
                  <a:lnTo>
                    <a:pt x="384810" y="8889"/>
                  </a:lnTo>
                  <a:close/>
                </a:path>
                <a:path w="384810" h="31241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84810" h="312419">
                  <a:moveTo>
                    <a:pt x="384810" y="6350"/>
                  </a:moveTo>
                  <a:lnTo>
                    <a:pt x="381000" y="6350"/>
                  </a:lnTo>
                  <a:lnTo>
                    <a:pt x="381000" y="7619"/>
                  </a:lnTo>
                  <a:lnTo>
                    <a:pt x="384810" y="7619"/>
                  </a:lnTo>
                  <a:lnTo>
                    <a:pt x="384810" y="6350"/>
                  </a:lnTo>
                  <a:close/>
                </a:path>
                <a:path w="384810" h="312419">
                  <a:moveTo>
                    <a:pt x="38481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84810" y="3810"/>
                  </a:lnTo>
                  <a:lnTo>
                    <a:pt x="384810" y="2539"/>
                  </a:lnTo>
                  <a:close/>
                </a:path>
                <a:path w="384810" h="312419">
                  <a:moveTo>
                    <a:pt x="384810" y="3810"/>
                  </a:moveTo>
                  <a:lnTo>
                    <a:pt x="381000" y="3810"/>
                  </a:lnTo>
                  <a:lnTo>
                    <a:pt x="381000" y="5079"/>
                  </a:lnTo>
                  <a:lnTo>
                    <a:pt x="384810" y="5079"/>
                  </a:lnTo>
                  <a:lnTo>
                    <a:pt x="384810" y="3810"/>
                  </a:lnTo>
                  <a:close/>
                </a:path>
                <a:path w="384810" h="312419">
                  <a:moveTo>
                    <a:pt x="38481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4810" y="1269"/>
                  </a:lnTo>
                  <a:lnTo>
                    <a:pt x="384810" y="0"/>
                  </a:lnTo>
                  <a:close/>
                </a:path>
                <a:path w="384810" h="312419">
                  <a:moveTo>
                    <a:pt x="3810" y="59690"/>
                  </a:moveTo>
                  <a:lnTo>
                    <a:pt x="0" y="5969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59690"/>
                  </a:lnTo>
                  <a:close/>
                </a:path>
                <a:path w="384810" h="312419">
                  <a:moveTo>
                    <a:pt x="384810" y="59690"/>
                  </a:moveTo>
                  <a:lnTo>
                    <a:pt x="381000" y="59690"/>
                  </a:lnTo>
                  <a:lnTo>
                    <a:pt x="381000" y="88900"/>
                  </a:lnTo>
                  <a:lnTo>
                    <a:pt x="384810" y="88900"/>
                  </a:lnTo>
                  <a:lnTo>
                    <a:pt x="384810" y="59690"/>
                  </a:lnTo>
                  <a:close/>
                </a:path>
                <a:path w="384810" h="312419">
                  <a:moveTo>
                    <a:pt x="3810" y="88900"/>
                  </a:moveTo>
                  <a:lnTo>
                    <a:pt x="0" y="8890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88900"/>
                  </a:lnTo>
                  <a:close/>
                </a:path>
                <a:path w="384810" h="312419">
                  <a:moveTo>
                    <a:pt x="384810" y="88900"/>
                  </a:moveTo>
                  <a:lnTo>
                    <a:pt x="381000" y="88900"/>
                  </a:lnTo>
                  <a:lnTo>
                    <a:pt x="381000" y="107950"/>
                  </a:lnTo>
                  <a:lnTo>
                    <a:pt x="384810" y="107950"/>
                  </a:lnTo>
                  <a:lnTo>
                    <a:pt x="384810" y="88900"/>
                  </a:lnTo>
                  <a:close/>
                </a:path>
                <a:path w="384810" h="312419">
                  <a:moveTo>
                    <a:pt x="3810" y="107950"/>
                  </a:moveTo>
                  <a:lnTo>
                    <a:pt x="0" y="10795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07950"/>
                  </a:lnTo>
                  <a:close/>
                </a:path>
                <a:path w="384810" h="312419">
                  <a:moveTo>
                    <a:pt x="384810" y="107950"/>
                  </a:moveTo>
                  <a:lnTo>
                    <a:pt x="381000" y="107950"/>
                  </a:lnTo>
                  <a:lnTo>
                    <a:pt x="381000" y="129539"/>
                  </a:lnTo>
                  <a:lnTo>
                    <a:pt x="384810" y="129539"/>
                  </a:lnTo>
                  <a:lnTo>
                    <a:pt x="384810" y="107950"/>
                  </a:lnTo>
                  <a:close/>
                </a:path>
                <a:path w="384810" h="312419">
                  <a:moveTo>
                    <a:pt x="3810" y="129540"/>
                  </a:moveTo>
                  <a:lnTo>
                    <a:pt x="0" y="12954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129540"/>
                  </a:lnTo>
                  <a:close/>
                </a:path>
                <a:path w="384810" h="312419">
                  <a:moveTo>
                    <a:pt x="384810" y="129540"/>
                  </a:moveTo>
                  <a:lnTo>
                    <a:pt x="381000" y="129540"/>
                  </a:lnTo>
                  <a:lnTo>
                    <a:pt x="381000" y="231139"/>
                  </a:lnTo>
                  <a:lnTo>
                    <a:pt x="384810" y="231139"/>
                  </a:lnTo>
                  <a:lnTo>
                    <a:pt x="384810" y="129540"/>
                  </a:lnTo>
                  <a:close/>
                </a:path>
                <a:path w="384810" h="312419">
                  <a:moveTo>
                    <a:pt x="3810" y="231140"/>
                  </a:moveTo>
                  <a:lnTo>
                    <a:pt x="0" y="23114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1140"/>
                  </a:lnTo>
                  <a:close/>
                </a:path>
                <a:path w="384810" h="312419">
                  <a:moveTo>
                    <a:pt x="384810" y="231140"/>
                  </a:moveTo>
                  <a:lnTo>
                    <a:pt x="381000" y="231140"/>
                  </a:lnTo>
                  <a:lnTo>
                    <a:pt x="381000" y="243839"/>
                  </a:lnTo>
                  <a:lnTo>
                    <a:pt x="384810" y="243839"/>
                  </a:lnTo>
                  <a:lnTo>
                    <a:pt x="384810" y="231140"/>
                  </a:lnTo>
                  <a:close/>
                </a:path>
                <a:path w="384810" h="312419">
                  <a:moveTo>
                    <a:pt x="3810" y="243840"/>
                  </a:moveTo>
                  <a:lnTo>
                    <a:pt x="0" y="24384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43840"/>
                  </a:lnTo>
                  <a:close/>
                </a:path>
                <a:path w="384810" h="312419">
                  <a:moveTo>
                    <a:pt x="384810" y="243840"/>
                  </a:moveTo>
                  <a:lnTo>
                    <a:pt x="381000" y="243840"/>
                  </a:lnTo>
                  <a:lnTo>
                    <a:pt x="381000" y="256539"/>
                  </a:lnTo>
                  <a:lnTo>
                    <a:pt x="384810" y="256539"/>
                  </a:lnTo>
                  <a:lnTo>
                    <a:pt x="384810" y="243840"/>
                  </a:lnTo>
                  <a:close/>
                </a:path>
                <a:path w="384810" h="312419">
                  <a:moveTo>
                    <a:pt x="38481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11150"/>
                  </a:lnTo>
                  <a:close/>
                </a:path>
                <a:path w="384810" h="312419">
                  <a:moveTo>
                    <a:pt x="3810" y="307339"/>
                  </a:moveTo>
                  <a:lnTo>
                    <a:pt x="0" y="307339"/>
                  </a:lnTo>
                  <a:lnTo>
                    <a:pt x="0" y="309879"/>
                  </a:lnTo>
                  <a:lnTo>
                    <a:pt x="384810" y="309879"/>
                  </a:lnTo>
                  <a:lnTo>
                    <a:pt x="384810" y="308610"/>
                  </a:lnTo>
                  <a:lnTo>
                    <a:pt x="3810" y="308610"/>
                  </a:lnTo>
                  <a:lnTo>
                    <a:pt x="3810" y="307339"/>
                  </a:lnTo>
                  <a:close/>
                </a:path>
                <a:path w="384810" h="312419">
                  <a:moveTo>
                    <a:pt x="384810" y="307339"/>
                  </a:moveTo>
                  <a:lnTo>
                    <a:pt x="381000" y="307339"/>
                  </a:lnTo>
                  <a:lnTo>
                    <a:pt x="381000" y="308610"/>
                  </a:lnTo>
                  <a:lnTo>
                    <a:pt x="384810" y="308610"/>
                  </a:lnTo>
                  <a:lnTo>
                    <a:pt x="384810" y="307339"/>
                  </a:lnTo>
                  <a:close/>
                </a:path>
                <a:path w="384810" h="312419">
                  <a:moveTo>
                    <a:pt x="381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4800"/>
                  </a:lnTo>
                  <a:close/>
                </a:path>
                <a:path w="384810" h="312419">
                  <a:moveTo>
                    <a:pt x="384810" y="304800"/>
                  </a:moveTo>
                  <a:lnTo>
                    <a:pt x="381000" y="304800"/>
                  </a:lnTo>
                  <a:lnTo>
                    <a:pt x="381000" y="306070"/>
                  </a:lnTo>
                  <a:lnTo>
                    <a:pt x="384810" y="306070"/>
                  </a:lnTo>
                  <a:lnTo>
                    <a:pt x="384810" y="304800"/>
                  </a:lnTo>
                  <a:close/>
                </a:path>
                <a:path w="384810" h="312419">
                  <a:moveTo>
                    <a:pt x="3810" y="300989"/>
                  </a:moveTo>
                  <a:lnTo>
                    <a:pt x="0" y="30098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300989"/>
                  </a:lnTo>
                  <a:close/>
                </a:path>
                <a:path w="384810" h="312419">
                  <a:moveTo>
                    <a:pt x="384810" y="300989"/>
                  </a:moveTo>
                  <a:lnTo>
                    <a:pt x="381000" y="300989"/>
                  </a:lnTo>
                  <a:lnTo>
                    <a:pt x="381000" y="303529"/>
                  </a:lnTo>
                  <a:lnTo>
                    <a:pt x="384810" y="303529"/>
                  </a:lnTo>
                  <a:lnTo>
                    <a:pt x="384810" y="300989"/>
                  </a:lnTo>
                  <a:close/>
                </a:path>
                <a:path w="384810" h="312419">
                  <a:moveTo>
                    <a:pt x="381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8450"/>
                  </a:lnTo>
                  <a:close/>
                </a:path>
                <a:path w="384810" h="312419">
                  <a:moveTo>
                    <a:pt x="384810" y="298450"/>
                  </a:moveTo>
                  <a:lnTo>
                    <a:pt x="381000" y="298450"/>
                  </a:lnTo>
                  <a:lnTo>
                    <a:pt x="381000" y="299720"/>
                  </a:lnTo>
                  <a:lnTo>
                    <a:pt x="384810" y="299720"/>
                  </a:lnTo>
                  <a:lnTo>
                    <a:pt x="384810" y="298450"/>
                  </a:lnTo>
                  <a:close/>
                </a:path>
                <a:path w="384810" h="312419">
                  <a:moveTo>
                    <a:pt x="3810" y="294639"/>
                  </a:moveTo>
                  <a:lnTo>
                    <a:pt x="0" y="294639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4639"/>
                  </a:lnTo>
                  <a:close/>
                </a:path>
                <a:path w="384810" h="312419">
                  <a:moveTo>
                    <a:pt x="384810" y="294639"/>
                  </a:moveTo>
                  <a:lnTo>
                    <a:pt x="381000" y="294639"/>
                  </a:lnTo>
                  <a:lnTo>
                    <a:pt x="381000" y="297179"/>
                  </a:lnTo>
                  <a:lnTo>
                    <a:pt x="384810" y="297179"/>
                  </a:lnTo>
                  <a:lnTo>
                    <a:pt x="384810" y="294639"/>
                  </a:lnTo>
                  <a:close/>
                </a:path>
                <a:path w="384810" h="312419">
                  <a:moveTo>
                    <a:pt x="381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2100"/>
                  </a:lnTo>
                  <a:close/>
                </a:path>
                <a:path w="384810" h="312419">
                  <a:moveTo>
                    <a:pt x="384810" y="292100"/>
                  </a:moveTo>
                  <a:lnTo>
                    <a:pt x="381000" y="292100"/>
                  </a:lnTo>
                  <a:lnTo>
                    <a:pt x="381000" y="293370"/>
                  </a:lnTo>
                  <a:lnTo>
                    <a:pt x="384810" y="293370"/>
                  </a:lnTo>
                  <a:lnTo>
                    <a:pt x="384810" y="292100"/>
                  </a:lnTo>
                  <a:close/>
                </a:path>
                <a:path w="384810" h="312419">
                  <a:moveTo>
                    <a:pt x="3810" y="285750"/>
                  </a:moveTo>
                  <a:lnTo>
                    <a:pt x="0" y="28575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5750"/>
                  </a:lnTo>
                  <a:close/>
                </a:path>
                <a:path w="384810" h="312419">
                  <a:moveTo>
                    <a:pt x="384810" y="285750"/>
                  </a:moveTo>
                  <a:lnTo>
                    <a:pt x="381000" y="285750"/>
                  </a:lnTo>
                  <a:lnTo>
                    <a:pt x="381000" y="290829"/>
                  </a:lnTo>
                  <a:lnTo>
                    <a:pt x="384810" y="290829"/>
                  </a:lnTo>
                  <a:lnTo>
                    <a:pt x="384810" y="285750"/>
                  </a:lnTo>
                  <a:close/>
                </a:path>
                <a:path w="384810" h="312419">
                  <a:moveTo>
                    <a:pt x="3810" y="281939"/>
                  </a:moveTo>
                  <a:lnTo>
                    <a:pt x="0" y="28193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1939"/>
                  </a:lnTo>
                  <a:close/>
                </a:path>
                <a:path w="384810" h="312419">
                  <a:moveTo>
                    <a:pt x="384810" y="281939"/>
                  </a:moveTo>
                  <a:lnTo>
                    <a:pt x="381000" y="281939"/>
                  </a:lnTo>
                  <a:lnTo>
                    <a:pt x="381000" y="284479"/>
                  </a:lnTo>
                  <a:lnTo>
                    <a:pt x="384810" y="284479"/>
                  </a:lnTo>
                  <a:lnTo>
                    <a:pt x="384810" y="281939"/>
                  </a:lnTo>
                  <a:close/>
                </a:path>
                <a:path w="384810" h="312419">
                  <a:moveTo>
                    <a:pt x="381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9400"/>
                  </a:lnTo>
                  <a:close/>
                </a:path>
                <a:path w="384810" h="312419">
                  <a:moveTo>
                    <a:pt x="384810" y="279400"/>
                  </a:moveTo>
                  <a:lnTo>
                    <a:pt x="381000" y="279400"/>
                  </a:lnTo>
                  <a:lnTo>
                    <a:pt x="381000" y="280670"/>
                  </a:lnTo>
                  <a:lnTo>
                    <a:pt x="384810" y="280670"/>
                  </a:lnTo>
                  <a:lnTo>
                    <a:pt x="384810" y="279400"/>
                  </a:lnTo>
                  <a:close/>
                </a:path>
                <a:path w="384810" h="312419">
                  <a:moveTo>
                    <a:pt x="3810" y="275589"/>
                  </a:moveTo>
                  <a:lnTo>
                    <a:pt x="0" y="27558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5589"/>
                  </a:lnTo>
                  <a:close/>
                </a:path>
                <a:path w="384810" h="312419">
                  <a:moveTo>
                    <a:pt x="384810" y="275589"/>
                  </a:moveTo>
                  <a:lnTo>
                    <a:pt x="381000" y="275589"/>
                  </a:lnTo>
                  <a:lnTo>
                    <a:pt x="381000" y="278129"/>
                  </a:lnTo>
                  <a:lnTo>
                    <a:pt x="384810" y="278129"/>
                  </a:lnTo>
                  <a:lnTo>
                    <a:pt x="384810" y="275589"/>
                  </a:lnTo>
                  <a:close/>
                </a:path>
                <a:path w="384810" h="312419">
                  <a:moveTo>
                    <a:pt x="3810" y="257810"/>
                  </a:moveTo>
                  <a:lnTo>
                    <a:pt x="0" y="25781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57810"/>
                  </a:lnTo>
                  <a:close/>
                </a:path>
                <a:path w="384810" h="312419">
                  <a:moveTo>
                    <a:pt x="384810" y="257810"/>
                  </a:moveTo>
                  <a:lnTo>
                    <a:pt x="381000" y="257810"/>
                  </a:lnTo>
                  <a:lnTo>
                    <a:pt x="381000" y="274320"/>
                  </a:lnTo>
                  <a:lnTo>
                    <a:pt x="384810" y="274320"/>
                  </a:lnTo>
                  <a:lnTo>
                    <a:pt x="384810" y="25781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96260" y="2813049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3797" y="55892"/>
                  </a:moveTo>
                  <a:lnTo>
                    <a:pt x="0" y="55892"/>
                  </a:lnTo>
                  <a:lnTo>
                    <a:pt x="0" y="252730"/>
                  </a:lnTo>
                  <a:lnTo>
                    <a:pt x="3797" y="252730"/>
                  </a:lnTo>
                  <a:lnTo>
                    <a:pt x="3797" y="55892"/>
                  </a:lnTo>
                  <a:close/>
                </a:path>
                <a:path w="377189" h="304800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377189" h="304800">
                  <a:moveTo>
                    <a:pt x="381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94640"/>
                  </a:lnTo>
                  <a:close/>
                </a:path>
                <a:path w="377189" h="304800">
                  <a:moveTo>
                    <a:pt x="381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0830"/>
                  </a:lnTo>
                  <a:close/>
                </a:path>
                <a:path w="377189" h="304800">
                  <a:moveTo>
                    <a:pt x="381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8290"/>
                  </a:lnTo>
                  <a:close/>
                </a:path>
                <a:path w="377189" h="304800">
                  <a:moveTo>
                    <a:pt x="3810" y="281940"/>
                  </a:moveTo>
                  <a:lnTo>
                    <a:pt x="0" y="28194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1940"/>
                  </a:lnTo>
                  <a:close/>
                </a:path>
                <a:path w="377189" h="304800">
                  <a:moveTo>
                    <a:pt x="381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8130"/>
                  </a:lnTo>
                  <a:close/>
                </a:path>
                <a:path w="377189" h="304800">
                  <a:moveTo>
                    <a:pt x="381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5590"/>
                  </a:lnTo>
                  <a:close/>
                </a:path>
                <a:path w="377189" h="304800">
                  <a:moveTo>
                    <a:pt x="381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71780"/>
                  </a:lnTo>
                  <a:close/>
                </a:path>
                <a:path w="377189" h="304800">
                  <a:moveTo>
                    <a:pt x="3810" y="254000"/>
                  </a:moveTo>
                  <a:lnTo>
                    <a:pt x="0" y="25400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54000"/>
                  </a:lnTo>
                  <a:close/>
                </a:path>
                <a:path w="377189" h="304800">
                  <a:moveTo>
                    <a:pt x="381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3340"/>
                  </a:lnTo>
                  <a:close/>
                </a:path>
                <a:path w="377189" h="304800">
                  <a:moveTo>
                    <a:pt x="3810" y="36830"/>
                  </a:moveTo>
                  <a:lnTo>
                    <a:pt x="0" y="36830"/>
                  </a:lnTo>
                  <a:lnTo>
                    <a:pt x="0" y="52070"/>
                  </a:lnTo>
                  <a:lnTo>
                    <a:pt x="3810" y="52070"/>
                  </a:lnTo>
                  <a:lnTo>
                    <a:pt x="3810" y="36830"/>
                  </a:lnTo>
                  <a:close/>
                </a:path>
                <a:path w="377189" h="304800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77189" h="304800">
                  <a:moveTo>
                    <a:pt x="381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0480"/>
                  </a:lnTo>
                  <a:close/>
                </a:path>
                <a:path w="377189" h="304800">
                  <a:moveTo>
                    <a:pt x="3810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1590"/>
                  </a:lnTo>
                  <a:close/>
                </a:path>
                <a:path w="377189" h="304800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77189" h="304800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77189" h="304800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77189" h="304800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77189" h="30480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77189" h="304800">
                  <a:moveTo>
                    <a:pt x="377190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3530"/>
                  </a:lnTo>
                  <a:close/>
                </a:path>
                <a:path w="377189" h="304800">
                  <a:moveTo>
                    <a:pt x="37719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377190" y="302260"/>
                  </a:lnTo>
                  <a:lnTo>
                    <a:pt x="377190" y="300990"/>
                  </a:lnTo>
                  <a:close/>
                </a:path>
                <a:path w="377189" h="304800">
                  <a:moveTo>
                    <a:pt x="377190" y="297180"/>
                  </a:moveTo>
                  <a:lnTo>
                    <a:pt x="374650" y="297180"/>
                  </a:lnTo>
                  <a:lnTo>
                    <a:pt x="374650" y="299720"/>
                  </a:lnTo>
                  <a:lnTo>
                    <a:pt x="377190" y="299720"/>
                  </a:lnTo>
                  <a:lnTo>
                    <a:pt x="377190" y="297180"/>
                  </a:lnTo>
                  <a:close/>
                </a:path>
                <a:path w="377189" h="304800">
                  <a:moveTo>
                    <a:pt x="377190" y="294640"/>
                  </a:moveTo>
                  <a:lnTo>
                    <a:pt x="374650" y="294640"/>
                  </a:lnTo>
                  <a:lnTo>
                    <a:pt x="374650" y="295910"/>
                  </a:lnTo>
                  <a:lnTo>
                    <a:pt x="377190" y="295910"/>
                  </a:lnTo>
                  <a:lnTo>
                    <a:pt x="377190" y="294640"/>
                  </a:lnTo>
                  <a:close/>
                </a:path>
                <a:path w="377189" h="304800">
                  <a:moveTo>
                    <a:pt x="377190" y="290830"/>
                  </a:moveTo>
                  <a:lnTo>
                    <a:pt x="374650" y="290830"/>
                  </a:lnTo>
                  <a:lnTo>
                    <a:pt x="374650" y="293370"/>
                  </a:lnTo>
                  <a:lnTo>
                    <a:pt x="377190" y="293370"/>
                  </a:lnTo>
                  <a:lnTo>
                    <a:pt x="377190" y="290830"/>
                  </a:lnTo>
                  <a:close/>
                </a:path>
                <a:path w="377189" h="304800">
                  <a:moveTo>
                    <a:pt x="377190" y="288290"/>
                  </a:moveTo>
                  <a:lnTo>
                    <a:pt x="374650" y="288290"/>
                  </a:lnTo>
                  <a:lnTo>
                    <a:pt x="374650" y="289560"/>
                  </a:lnTo>
                  <a:lnTo>
                    <a:pt x="377190" y="289560"/>
                  </a:lnTo>
                  <a:lnTo>
                    <a:pt x="377190" y="288290"/>
                  </a:lnTo>
                  <a:close/>
                </a:path>
                <a:path w="377189" h="304800">
                  <a:moveTo>
                    <a:pt x="377190" y="281940"/>
                  </a:moveTo>
                  <a:lnTo>
                    <a:pt x="374650" y="281940"/>
                  </a:lnTo>
                  <a:lnTo>
                    <a:pt x="374650" y="287020"/>
                  </a:lnTo>
                  <a:lnTo>
                    <a:pt x="377190" y="287020"/>
                  </a:lnTo>
                  <a:lnTo>
                    <a:pt x="377190" y="281940"/>
                  </a:lnTo>
                  <a:close/>
                </a:path>
                <a:path w="377189" h="304800">
                  <a:moveTo>
                    <a:pt x="377190" y="278130"/>
                  </a:moveTo>
                  <a:lnTo>
                    <a:pt x="374650" y="278130"/>
                  </a:lnTo>
                  <a:lnTo>
                    <a:pt x="374650" y="280670"/>
                  </a:lnTo>
                  <a:lnTo>
                    <a:pt x="377190" y="280670"/>
                  </a:lnTo>
                  <a:lnTo>
                    <a:pt x="377190" y="278130"/>
                  </a:lnTo>
                  <a:close/>
                </a:path>
                <a:path w="377189" h="304800">
                  <a:moveTo>
                    <a:pt x="377190" y="275590"/>
                  </a:moveTo>
                  <a:lnTo>
                    <a:pt x="374650" y="275590"/>
                  </a:lnTo>
                  <a:lnTo>
                    <a:pt x="374650" y="276860"/>
                  </a:lnTo>
                  <a:lnTo>
                    <a:pt x="377190" y="276860"/>
                  </a:lnTo>
                  <a:lnTo>
                    <a:pt x="377190" y="275590"/>
                  </a:lnTo>
                  <a:close/>
                </a:path>
                <a:path w="377189" h="304800">
                  <a:moveTo>
                    <a:pt x="377190" y="271780"/>
                  </a:moveTo>
                  <a:lnTo>
                    <a:pt x="374650" y="271780"/>
                  </a:lnTo>
                  <a:lnTo>
                    <a:pt x="374650" y="274320"/>
                  </a:lnTo>
                  <a:lnTo>
                    <a:pt x="377190" y="274320"/>
                  </a:lnTo>
                  <a:lnTo>
                    <a:pt x="377190" y="271780"/>
                  </a:lnTo>
                  <a:close/>
                </a:path>
                <a:path w="377189" h="304800">
                  <a:moveTo>
                    <a:pt x="377190" y="254000"/>
                  </a:moveTo>
                  <a:lnTo>
                    <a:pt x="374650" y="254000"/>
                  </a:lnTo>
                  <a:lnTo>
                    <a:pt x="374650" y="270510"/>
                  </a:lnTo>
                  <a:lnTo>
                    <a:pt x="377190" y="270510"/>
                  </a:lnTo>
                  <a:lnTo>
                    <a:pt x="377190" y="254000"/>
                  </a:lnTo>
                  <a:close/>
                </a:path>
                <a:path w="377189" h="304800">
                  <a:moveTo>
                    <a:pt x="377190" y="55892"/>
                  </a:moveTo>
                  <a:lnTo>
                    <a:pt x="374637" y="55892"/>
                  </a:lnTo>
                  <a:lnTo>
                    <a:pt x="374637" y="252730"/>
                  </a:lnTo>
                  <a:lnTo>
                    <a:pt x="377190" y="252730"/>
                  </a:lnTo>
                  <a:lnTo>
                    <a:pt x="377190" y="55892"/>
                  </a:lnTo>
                  <a:close/>
                </a:path>
                <a:path w="377189" h="304800">
                  <a:moveTo>
                    <a:pt x="377190" y="53340"/>
                  </a:moveTo>
                  <a:lnTo>
                    <a:pt x="374650" y="53340"/>
                  </a:lnTo>
                  <a:lnTo>
                    <a:pt x="374650" y="55880"/>
                  </a:lnTo>
                  <a:lnTo>
                    <a:pt x="377190" y="55880"/>
                  </a:lnTo>
                  <a:lnTo>
                    <a:pt x="377190" y="53340"/>
                  </a:lnTo>
                  <a:close/>
                </a:path>
                <a:path w="377189" h="304800">
                  <a:moveTo>
                    <a:pt x="377190" y="36830"/>
                  </a:moveTo>
                  <a:lnTo>
                    <a:pt x="374650" y="36830"/>
                  </a:lnTo>
                  <a:lnTo>
                    <a:pt x="374650" y="52070"/>
                  </a:lnTo>
                  <a:lnTo>
                    <a:pt x="377190" y="52070"/>
                  </a:lnTo>
                  <a:lnTo>
                    <a:pt x="377190" y="36830"/>
                  </a:lnTo>
                  <a:close/>
                </a:path>
                <a:path w="377189" h="304800">
                  <a:moveTo>
                    <a:pt x="377190" y="34290"/>
                  </a:moveTo>
                  <a:lnTo>
                    <a:pt x="374650" y="34290"/>
                  </a:lnTo>
                  <a:lnTo>
                    <a:pt x="374650" y="35560"/>
                  </a:lnTo>
                  <a:lnTo>
                    <a:pt x="377190" y="35560"/>
                  </a:lnTo>
                  <a:lnTo>
                    <a:pt x="377190" y="34290"/>
                  </a:lnTo>
                  <a:close/>
                </a:path>
                <a:path w="377189" h="304800">
                  <a:moveTo>
                    <a:pt x="377190" y="30480"/>
                  </a:moveTo>
                  <a:lnTo>
                    <a:pt x="374650" y="30480"/>
                  </a:lnTo>
                  <a:lnTo>
                    <a:pt x="374650" y="33020"/>
                  </a:lnTo>
                  <a:lnTo>
                    <a:pt x="377190" y="33020"/>
                  </a:lnTo>
                  <a:lnTo>
                    <a:pt x="377190" y="30480"/>
                  </a:lnTo>
                  <a:close/>
                </a:path>
                <a:path w="377189" h="304800">
                  <a:moveTo>
                    <a:pt x="377190" y="21590"/>
                  </a:moveTo>
                  <a:lnTo>
                    <a:pt x="374650" y="21590"/>
                  </a:lnTo>
                  <a:lnTo>
                    <a:pt x="374650" y="29210"/>
                  </a:lnTo>
                  <a:lnTo>
                    <a:pt x="377190" y="29210"/>
                  </a:lnTo>
                  <a:lnTo>
                    <a:pt x="377190" y="21590"/>
                  </a:lnTo>
                  <a:close/>
                </a:path>
                <a:path w="377189" h="304800">
                  <a:moveTo>
                    <a:pt x="377190" y="17780"/>
                  </a:moveTo>
                  <a:lnTo>
                    <a:pt x="374650" y="17780"/>
                  </a:lnTo>
                  <a:lnTo>
                    <a:pt x="374650" y="20320"/>
                  </a:lnTo>
                  <a:lnTo>
                    <a:pt x="377190" y="20320"/>
                  </a:lnTo>
                  <a:lnTo>
                    <a:pt x="377190" y="17780"/>
                  </a:lnTo>
                  <a:close/>
                </a:path>
                <a:path w="377189" h="304800">
                  <a:moveTo>
                    <a:pt x="377190" y="15240"/>
                  </a:moveTo>
                  <a:lnTo>
                    <a:pt x="374650" y="15240"/>
                  </a:lnTo>
                  <a:lnTo>
                    <a:pt x="374650" y="16510"/>
                  </a:lnTo>
                  <a:lnTo>
                    <a:pt x="377190" y="16510"/>
                  </a:lnTo>
                  <a:lnTo>
                    <a:pt x="377190" y="15240"/>
                  </a:lnTo>
                  <a:close/>
                </a:path>
                <a:path w="377189" h="304800">
                  <a:moveTo>
                    <a:pt x="377190" y="11430"/>
                  </a:moveTo>
                  <a:lnTo>
                    <a:pt x="374650" y="11430"/>
                  </a:lnTo>
                  <a:lnTo>
                    <a:pt x="374650" y="13970"/>
                  </a:lnTo>
                  <a:lnTo>
                    <a:pt x="377190" y="13970"/>
                  </a:lnTo>
                  <a:lnTo>
                    <a:pt x="377190" y="11430"/>
                  </a:lnTo>
                  <a:close/>
                </a:path>
                <a:path w="377189" h="304800">
                  <a:moveTo>
                    <a:pt x="377190" y="8890"/>
                  </a:moveTo>
                  <a:lnTo>
                    <a:pt x="374650" y="8890"/>
                  </a:lnTo>
                  <a:lnTo>
                    <a:pt x="374650" y="10160"/>
                  </a:lnTo>
                  <a:lnTo>
                    <a:pt x="377190" y="10160"/>
                  </a:lnTo>
                  <a:lnTo>
                    <a:pt x="377190" y="8890"/>
                  </a:lnTo>
                  <a:close/>
                </a:path>
                <a:path w="377189" h="304800">
                  <a:moveTo>
                    <a:pt x="377190" y="5080"/>
                  </a:moveTo>
                  <a:lnTo>
                    <a:pt x="374650" y="5080"/>
                  </a:lnTo>
                  <a:lnTo>
                    <a:pt x="374650" y="7620"/>
                  </a:lnTo>
                  <a:lnTo>
                    <a:pt x="377190" y="7620"/>
                  </a:lnTo>
                  <a:lnTo>
                    <a:pt x="377190" y="5080"/>
                  </a:lnTo>
                  <a:close/>
                </a:path>
                <a:path w="377189" h="304800">
                  <a:moveTo>
                    <a:pt x="37719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77190" y="3810"/>
                  </a:lnTo>
                  <a:lnTo>
                    <a:pt x="377190" y="2540"/>
                  </a:lnTo>
                  <a:close/>
                </a:path>
                <a:path w="377189" h="304800">
                  <a:moveTo>
                    <a:pt x="3771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7190" y="1270"/>
                  </a:lnTo>
                  <a:lnTo>
                    <a:pt x="377190" y="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100070" y="2818129"/>
              <a:ext cx="370840" cy="294640"/>
            </a:xfrm>
            <a:custGeom>
              <a:avLst/>
              <a:gdLst/>
              <a:ahLst/>
              <a:cxnLst/>
              <a:rect l="l" t="t" r="r" b="b"/>
              <a:pathLst>
                <a:path w="370839" h="294639">
                  <a:moveTo>
                    <a:pt x="381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9560"/>
                  </a:lnTo>
                  <a:close/>
                </a:path>
                <a:path w="370839" h="294639">
                  <a:moveTo>
                    <a:pt x="381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5750"/>
                  </a:lnTo>
                  <a:close/>
                </a:path>
                <a:path w="370839" h="294639">
                  <a:moveTo>
                    <a:pt x="381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3210"/>
                  </a:lnTo>
                  <a:close/>
                </a:path>
                <a:path w="370839" h="294639">
                  <a:moveTo>
                    <a:pt x="3810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6860"/>
                  </a:lnTo>
                  <a:close/>
                </a:path>
                <a:path w="370839" h="294639">
                  <a:moveTo>
                    <a:pt x="381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73050"/>
                  </a:lnTo>
                  <a:close/>
                </a:path>
                <a:path w="370839" h="294639">
                  <a:moveTo>
                    <a:pt x="381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70510"/>
                  </a:lnTo>
                  <a:close/>
                </a:path>
                <a:path w="370839" h="294639">
                  <a:moveTo>
                    <a:pt x="381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6700"/>
                  </a:lnTo>
                  <a:close/>
                </a:path>
                <a:path w="370839" h="294639">
                  <a:moveTo>
                    <a:pt x="3810" y="248920"/>
                  </a:moveTo>
                  <a:lnTo>
                    <a:pt x="0" y="24892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48920"/>
                  </a:lnTo>
                  <a:close/>
                </a:path>
                <a:path w="370839" h="294639">
                  <a:moveTo>
                    <a:pt x="3810" y="50812"/>
                  </a:moveTo>
                  <a:lnTo>
                    <a:pt x="0" y="50812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50812"/>
                  </a:lnTo>
                  <a:close/>
                </a:path>
                <a:path w="370839" h="294639">
                  <a:moveTo>
                    <a:pt x="3810" y="48260"/>
                  </a:moveTo>
                  <a:lnTo>
                    <a:pt x="0" y="4826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8260"/>
                  </a:lnTo>
                  <a:close/>
                </a:path>
                <a:path w="370839" h="294639">
                  <a:moveTo>
                    <a:pt x="3810" y="31750"/>
                  </a:moveTo>
                  <a:lnTo>
                    <a:pt x="0" y="3175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31750"/>
                  </a:lnTo>
                  <a:close/>
                </a:path>
                <a:path w="370839" h="294639">
                  <a:moveTo>
                    <a:pt x="3810" y="29210"/>
                  </a:moveTo>
                  <a:lnTo>
                    <a:pt x="0" y="2921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9210"/>
                  </a:lnTo>
                  <a:close/>
                </a:path>
                <a:path w="370839" h="294639">
                  <a:moveTo>
                    <a:pt x="381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5400"/>
                  </a:lnTo>
                  <a:close/>
                </a:path>
                <a:path w="370839" h="294639">
                  <a:moveTo>
                    <a:pt x="3810" y="16510"/>
                  </a:moveTo>
                  <a:lnTo>
                    <a:pt x="0" y="1651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6510"/>
                  </a:lnTo>
                  <a:close/>
                </a:path>
                <a:path w="370839" h="294639">
                  <a:moveTo>
                    <a:pt x="381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2700"/>
                  </a:lnTo>
                  <a:close/>
                </a:path>
                <a:path w="370839" h="294639">
                  <a:moveTo>
                    <a:pt x="3810" y="10160"/>
                  </a:moveTo>
                  <a:lnTo>
                    <a:pt x="0" y="1016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10160"/>
                  </a:lnTo>
                  <a:close/>
                </a:path>
                <a:path w="370839" h="294639">
                  <a:moveTo>
                    <a:pt x="3810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6350"/>
                  </a:lnTo>
                  <a:close/>
                </a:path>
                <a:path w="370839" h="29463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70839" h="294639">
                  <a:moveTo>
                    <a:pt x="370827" y="50812"/>
                  </a:moveTo>
                  <a:lnTo>
                    <a:pt x="367030" y="50812"/>
                  </a:lnTo>
                  <a:lnTo>
                    <a:pt x="367030" y="247650"/>
                  </a:lnTo>
                  <a:lnTo>
                    <a:pt x="370827" y="247650"/>
                  </a:lnTo>
                  <a:lnTo>
                    <a:pt x="370827" y="50812"/>
                  </a:lnTo>
                  <a:close/>
                </a:path>
                <a:path w="370839" h="294639">
                  <a:moveTo>
                    <a:pt x="37084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370840" y="294640"/>
                  </a:lnTo>
                  <a:lnTo>
                    <a:pt x="370840" y="292100"/>
                  </a:lnTo>
                  <a:close/>
                </a:path>
                <a:path w="370839" h="294639">
                  <a:moveTo>
                    <a:pt x="370840" y="289560"/>
                  </a:moveTo>
                  <a:lnTo>
                    <a:pt x="367030" y="289560"/>
                  </a:lnTo>
                  <a:lnTo>
                    <a:pt x="367030" y="290830"/>
                  </a:lnTo>
                  <a:lnTo>
                    <a:pt x="370840" y="290830"/>
                  </a:lnTo>
                  <a:lnTo>
                    <a:pt x="370840" y="289560"/>
                  </a:lnTo>
                  <a:close/>
                </a:path>
                <a:path w="370839" h="294639">
                  <a:moveTo>
                    <a:pt x="370840" y="285750"/>
                  </a:moveTo>
                  <a:lnTo>
                    <a:pt x="367030" y="285750"/>
                  </a:lnTo>
                  <a:lnTo>
                    <a:pt x="367030" y="288290"/>
                  </a:lnTo>
                  <a:lnTo>
                    <a:pt x="370840" y="288290"/>
                  </a:lnTo>
                  <a:lnTo>
                    <a:pt x="370840" y="285750"/>
                  </a:lnTo>
                  <a:close/>
                </a:path>
                <a:path w="370839" h="294639">
                  <a:moveTo>
                    <a:pt x="370840" y="283210"/>
                  </a:moveTo>
                  <a:lnTo>
                    <a:pt x="367030" y="283210"/>
                  </a:lnTo>
                  <a:lnTo>
                    <a:pt x="367030" y="284480"/>
                  </a:lnTo>
                  <a:lnTo>
                    <a:pt x="370840" y="284480"/>
                  </a:lnTo>
                  <a:lnTo>
                    <a:pt x="370840" y="283210"/>
                  </a:lnTo>
                  <a:close/>
                </a:path>
                <a:path w="370839" h="294639">
                  <a:moveTo>
                    <a:pt x="370840" y="276860"/>
                  </a:moveTo>
                  <a:lnTo>
                    <a:pt x="367030" y="276860"/>
                  </a:lnTo>
                  <a:lnTo>
                    <a:pt x="367030" y="281940"/>
                  </a:lnTo>
                  <a:lnTo>
                    <a:pt x="370840" y="281940"/>
                  </a:lnTo>
                  <a:lnTo>
                    <a:pt x="370840" y="276860"/>
                  </a:lnTo>
                  <a:close/>
                </a:path>
                <a:path w="370839" h="294639">
                  <a:moveTo>
                    <a:pt x="370840" y="273050"/>
                  </a:moveTo>
                  <a:lnTo>
                    <a:pt x="367030" y="273050"/>
                  </a:lnTo>
                  <a:lnTo>
                    <a:pt x="367030" y="275590"/>
                  </a:lnTo>
                  <a:lnTo>
                    <a:pt x="370840" y="275590"/>
                  </a:lnTo>
                  <a:lnTo>
                    <a:pt x="370840" y="273050"/>
                  </a:lnTo>
                  <a:close/>
                </a:path>
                <a:path w="370839" h="294639">
                  <a:moveTo>
                    <a:pt x="370840" y="270510"/>
                  </a:moveTo>
                  <a:lnTo>
                    <a:pt x="367030" y="270510"/>
                  </a:lnTo>
                  <a:lnTo>
                    <a:pt x="367030" y="271780"/>
                  </a:lnTo>
                  <a:lnTo>
                    <a:pt x="370840" y="271780"/>
                  </a:lnTo>
                  <a:lnTo>
                    <a:pt x="370840" y="270510"/>
                  </a:lnTo>
                  <a:close/>
                </a:path>
                <a:path w="370839" h="294639">
                  <a:moveTo>
                    <a:pt x="370840" y="266700"/>
                  </a:moveTo>
                  <a:lnTo>
                    <a:pt x="367030" y="266700"/>
                  </a:lnTo>
                  <a:lnTo>
                    <a:pt x="367030" y="269240"/>
                  </a:lnTo>
                  <a:lnTo>
                    <a:pt x="370840" y="269240"/>
                  </a:lnTo>
                  <a:lnTo>
                    <a:pt x="370840" y="266700"/>
                  </a:lnTo>
                  <a:close/>
                </a:path>
                <a:path w="370839" h="294639">
                  <a:moveTo>
                    <a:pt x="370840" y="248920"/>
                  </a:moveTo>
                  <a:lnTo>
                    <a:pt x="367030" y="248920"/>
                  </a:lnTo>
                  <a:lnTo>
                    <a:pt x="367030" y="265430"/>
                  </a:lnTo>
                  <a:lnTo>
                    <a:pt x="370840" y="265430"/>
                  </a:lnTo>
                  <a:lnTo>
                    <a:pt x="370840" y="248920"/>
                  </a:lnTo>
                  <a:close/>
                </a:path>
                <a:path w="370839" h="294639">
                  <a:moveTo>
                    <a:pt x="370840" y="48260"/>
                  </a:moveTo>
                  <a:lnTo>
                    <a:pt x="367030" y="48260"/>
                  </a:lnTo>
                  <a:lnTo>
                    <a:pt x="367030" y="50800"/>
                  </a:lnTo>
                  <a:lnTo>
                    <a:pt x="370840" y="50800"/>
                  </a:lnTo>
                  <a:lnTo>
                    <a:pt x="370840" y="48260"/>
                  </a:lnTo>
                  <a:close/>
                </a:path>
                <a:path w="370839" h="294639">
                  <a:moveTo>
                    <a:pt x="370840" y="31750"/>
                  </a:moveTo>
                  <a:lnTo>
                    <a:pt x="367030" y="31750"/>
                  </a:lnTo>
                  <a:lnTo>
                    <a:pt x="367030" y="46990"/>
                  </a:lnTo>
                  <a:lnTo>
                    <a:pt x="370840" y="46990"/>
                  </a:lnTo>
                  <a:lnTo>
                    <a:pt x="370840" y="31750"/>
                  </a:lnTo>
                  <a:close/>
                </a:path>
                <a:path w="370839" h="294639">
                  <a:moveTo>
                    <a:pt x="370840" y="29210"/>
                  </a:moveTo>
                  <a:lnTo>
                    <a:pt x="367030" y="29210"/>
                  </a:lnTo>
                  <a:lnTo>
                    <a:pt x="367030" y="30480"/>
                  </a:lnTo>
                  <a:lnTo>
                    <a:pt x="370840" y="30480"/>
                  </a:lnTo>
                  <a:lnTo>
                    <a:pt x="370840" y="29210"/>
                  </a:lnTo>
                  <a:close/>
                </a:path>
                <a:path w="370839" h="294639">
                  <a:moveTo>
                    <a:pt x="370840" y="25400"/>
                  </a:moveTo>
                  <a:lnTo>
                    <a:pt x="367030" y="25400"/>
                  </a:lnTo>
                  <a:lnTo>
                    <a:pt x="367030" y="27940"/>
                  </a:lnTo>
                  <a:lnTo>
                    <a:pt x="370840" y="27940"/>
                  </a:lnTo>
                  <a:lnTo>
                    <a:pt x="370840" y="25400"/>
                  </a:lnTo>
                  <a:close/>
                </a:path>
                <a:path w="370839" h="294639">
                  <a:moveTo>
                    <a:pt x="370840" y="16510"/>
                  </a:moveTo>
                  <a:lnTo>
                    <a:pt x="367030" y="16510"/>
                  </a:lnTo>
                  <a:lnTo>
                    <a:pt x="367030" y="24130"/>
                  </a:lnTo>
                  <a:lnTo>
                    <a:pt x="370840" y="24130"/>
                  </a:lnTo>
                  <a:lnTo>
                    <a:pt x="370840" y="16510"/>
                  </a:lnTo>
                  <a:close/>
                </a:path>
                <a:path w="370839" h="294639">
                  <a:moveTo>
                    <a:pt x="370840" y="12700"/>
                  </a:moveTo>
                  <a:lnTo>
                    <a:pt x="367030" y="12700"/>
                  </a:lnTo>
                  <a:lnTo>
                    <a:pt x="367030" y="15240"/>
                  </a:lnTo>
                  <a:lnTo>
                    <a:pt x="370840" y="15240"/>
                  </a:lnTo>
                  <a:lnTo>
                    <a:pt x="370840" y="12700"/>
                  </a:lnTo>
                  <a:close/>
                </a:path>
                <a:path w="370839" h="294639">
                  <a:moveTo>
                    <a:pt x="370840" y="10160"/>
                  </a:moveTo>
                  <a:lnTo>
                    <a:pt x="367030" y="10160"/>
                  </a:lnTo>
                  <a:lnTo>
                    <a:pt x="367030" y="11430"/>
                  </a:lnTo>
                  <a:lnTo>
                    <a:pt x="370840" y="11430"/>
                  </a:lnTo>
                  <a:lnTo>
                    <a:pt x="370840" y="10160"/>
                  </a:lnTo>
                  <a:close/>
                </a:path>
                <a:path w="370839" h="294639">
                  <a:moveTo>
                    <a:pt x="370840" y="6350"/>
                  </a:moveTo>
                  <a:lnTo>
                    <a:pt x="367030" y="6350"/>
                  </a:lnTo>
                  <a:lnTo>
                    <a:pt x="367030" y="8890"/>
                  </a:lnTo>
                  <a:lnTo>
                    <a:pt x="370840" y="8890"/>
                  </a:lnTo>
                  <a:lnTo>
                    <a:pt x="370840" y="6350"/>
                  </a:lnTo>
                  <a:close/>
                </a:path>
                <a:path w="370839" h="294639">
                  <a:moveTo>
                    <a:pt x="370840" y="3810"/>
                  </a:moveTo>
                  <a:lnTo>
                    <a:pt x="367030" y="3810"/>
                  </a:lnTo>
                  <a:lnTo>
                    <a:pt x="367030" y="5080"/>
                  </a:lnTo>
                  <a:lnTo>
                    <a:pt x="370840" y="5080"/>
                  </a:lnTo>
                  <a:lnTo>
                    <a:pt x="370840" y="3810"/>
                  </a:lnTo>
                  <a:close/>
                </a:path>
                <a:path w="370839" h="294639">
                  <a:moveTo>
                    <a:pt x="37084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70840" y="2540"/>
                  </a:lnTo>
                  <a:lnTo>
                    <a:pt x="370840" y="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103880" y="2821939"/>
              <a:ext cx="363220" cy="287020"/>
            </a:xfrm>
            <a:custGeom>
              <a:avLst/>
              <a:gdLst/>
              <a:ahLst/>
              <a:cxnLst/>
              <a:rect l="l" t="t" r="r" b="b"/>
              <a:pathLst>
                <a:path w="363220" h="287019">
                  <a:moveTo>
                    <a:pt x="381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1940"/>
                  </a:lnTo>
                  <a:close/>
                </a:path>
                <a:path w="363220" h="287019">
                  <a:moveTo>
                    <a:pt x="381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9400"/>
                  </a:lnTo>
                  <a:close/>
                </a:path>
                <a:path w="363220" h="287019">
                  <a:moveTo>
                    <a:pt x="3810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63220" h="287019">
                  <a:moveTo>
                    <a:pt x="381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9240"/>
                  </a:lnTo>
                  <a:close/>
                </a:path>
                <a:path w="363220" h="287019">
                  <a:moveTo>
                    <a:pt x="3810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66700"/>
                  </a:lnTo>
                  <a:close/>
                </a:path>
                <a:path w="363220" h="287019">
                  <a:moveTo>
                    <a:pt x="381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2890"/>
                  </a:lnTo>
                  <a:close/>
                </a:path>
                <a:path w="363220" h="287019">
                  <a:moveTo>
                    <a:pt x="3810" y="245110"/>
                  </a:moveTo>
                  <a:lnTo>
                    <a:pt x="0" y="24511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45110"/>
                  </a:lnTo>
                  <a:close/>
                </a:path>
                <a:path w="363220" h="287019">
                  <a:moveTo>
                    <a:pt x="3810" y="47002"/>
                  </a:moveTo>
                  <a:lnTo>
                    <a:pt x="0" y="47002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47002"/>
                  </a:lnTo>
                  <a:close/>
                </a:path>
                <a:path w="363220" h="287019">
                  <a:moveTo>
                    <a:pt x="3810" y="44450"/>
                  </a:moveTo>
                  <a:lnTo>
                    <a:pt x="0" y="4445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4450"/>
                  </a:lnTo>
                  <a:close/>
                </a:path>
                <a:path w="363220" h="287019">
                  <a:moveTo>
                    <a:pt x="3810" y="27940"/>
                  </a:moveTo>
                  <a:lnTo>
                    <a:pt x="0" y="2794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27940"/>
                  </a:lnTo>
                  <a:close/>
                </a:path>
                <a:path w="363220" h="287019">
                  <a:moveTo>
                    <a:pt x="3810" y="25400"/>
                  </a:moveTo>
                  <a:lnTo>
                    <a:pt x="0" y="2540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5400"/>
                  </a:lnTo>
                  <a:close/>
                </a:path>
                <a:path w="363220" h="287019">
                  <a:moveTo>
                    <a:pt x="381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1590"/>
                  </a:lnTo>
                  <a:close/>
                </a:path>
                <a:path w="363220" h="287019">
                  <a:moveTo>
                    <a:pt x="3810" y="12700"/>
                  </a:moveTo>
                  <a:lnTo>
                    <a:pt x="0" y="1270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2700"/>
                  </a:lnTo>
                  <a:close/>
                </a:path>
                <a:path w="363220" h="287019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63220" h="287019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63220" h="287019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63220" h="287019">
                  <a:moveTo>
                    <a:pt x="36322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363220" y="287020"/>
                  </a:lnTo>
                  <a:lnTo>
                    <a:pt x="363220" y="285750"/>
                  </a:lnTo>
                  <a:close/>
                </a:path>
                <a:path w="363220" h="287019">
                  <a:moveTo>
                    <a:pt x="363220" y="281940"/>
                  </a:moveTo>
                  <a:lnTo>
                    <a:pt x="359410" y="281940"/>
                  </a:lnTo>
                  <a:lnTo>
                    <a:pt x="359410" y="284480"/>
                  </a:lnTo>
                  <a:lnTo>
                    <a:pt x="363220" y="284480"/>
                  </a:lnTo>
                  <a:lnTo>
                    <a:pt x="363220" y="281940"/>
                  </a:lnTo>
                  <a:close/>
                </a:path>
                <a:path w="363220" h="287019">
                  <a:moveTo>
                    <a:pt x="363220" y="279400"/>
                  </a:moveTo>
                  <a:lnTo>
                    <a:pt x="359410" y="279400"/>
                  </a:lnTo>
                  <a:lnTo>
                    <a:pt x="359410" y="280670"/>
                  </a:lnTo>
                  <a:lnTo>
                    <a:pt x="363220" y="280670"/>
                  </a:lnTo>
                  <a:lnTo>
                    <a:pt x="363220" y="279400"/>
                  </a:lnTo>
                  <a:close/>
                </a:path>
                <a:path w="363220" h="287019">
                  <a:moveTo>
                    <a:pt x="363220" y="273050"/>
                  </a:moveTo>
                  <a:lnTo>
                    <a:pt x="359410" y="273050"/>
                  </a:lnTo>
                  <a:lnTo>
                    <a:pt x="359410" y="278130"/>
                  </a:lnTo>
                  <a:lnTo>
                    <a:pt x="363220" y="278130"/>
                  </a:lnTo>
                  <a:lnTo>
                    <a:pt x="363220" y="273050"/>
                  </a:lnTo>
                  <a:close/>
                </a:path>
                <a:path w="363220" h="287019">
                  <a:moveTo>
                    <a:pt x="363220" y="269240"/>
                  </a:moveTo>
                  <a:lnTo>
                    <a:pt x="359410" y="269240"/>
                  </a:lnTo>
                  <a:lnTo>
                    <a:pt x="359410" y="271780"/>
                  </a:lnTo>
                  <a:lnTo>
                    <a:pt x="363220" y="271780"/>
                  </a:lnTo>
                  <a:lnTo>
                    <a:pt x="363220" y="269240"/>
                  </a:lnTo>
                  <a:close/>
                </a:path>
                <a:path w="363220" h="287019">
                  <a:moveTo>
                    <a:pt x="363220" y="266700"/>
                  </a:moveTo>
                  <a:lnTo>
                    <a:pt x="359410" y="266700"/>
                  </a:lnTo>
                  <a:lnTo>
                    <a:pt x="359410" y="267970"/>
                  </a:lnTo>
                  <a:lnTo>
                    <a:pt x="363220" y="267970"/>
                  </a:lnTo>
                  <a:lnTo>
                    <a:pt x="363220" y="266700"/>
                  </a:lnTo>
                  <a:close/>
                </a:path>
                <a:path w="363220" h="287019">
                  <a:moveTo>
                    <a:pt x="363220" y="262890"/>
                  </a:moveTo>
                  <a:lnTo>
                    <a:pt x="359410" y="262890"/>
                  </a:lnTo>
                  <a:lnTo>
                    <a:pt x="359410" y="265430"/>
                  </a:lnTo>
                  <a:lnTo>
                    <a:pt x="363220" y="265430"/>
                  </a:lnTo>
                  <a:lnTo>
                    <a:pt x="363220" y="262890"/>
                  </a:lnTo>
                  <a:close/>
                </a:path>
                <a:path w="363220" h="287019">
                  <a:moveTo>
                    <a:pt x="363220" y="245110"/>
                  </a:moveTo>
                  <a:lnTo>
                    <a:pt x="359410" y="245110"/>
                  </a:lnTo>
                  <a:lnTo>
                    <a:pt x="359410" y="261620"/>
                  </a:lnTo>
                  <a:lnTo>
                    <a:pt x="363220" y="261620"/>
                  </a:lnTo>
                  <a:lnTo>
                    <a:pt x="363220" y="245110"/>
                  </a:lnTo>
                  <a:close/>
                </a:path>
                <a:path w="363220" h="287019">
                  <a:moveTo>
                    <a:pt x="363220" y="47002"/>
                  </a:moveTo>
                  <a:lnTo>
                    <a:pt x="359410" y="47002"/>
                  </a:lnTo>
                  <a:lnTo>
                    <a:pt x="359410" y="243840"/>
                  </a:lnTo>
                  <a:lnTo>
                    <a:pt x="363220" y="243840"/>
                  </a:lnTo>
                  <a:lnTo>
                    <a:pt x="363220" y="47002"/>
                  </a:lnTo>
                  <a:close/>
                </a:path>
                <a:path w="363220" h="287019">
                  <a:moveTo>
                    <a:pt x="363220" y="44450"/>
                  </a:moveTo>
                  <a:lnTo>
                    <a:pt x="359410" y="44450"/>
                  </a:lnTo>
                  <a:lnTo>
                    <a:pt x="359410" y="46990"/>
                  </a:lnTo>
                  <a:lnTo>
                    <a:pt x="363220" y="46990"/>
                  </a:lnTo>
                  <a:lnTo>
                    <a:pt x="363220" y="44450"/>
                  </a:lnTo>
                  <a:close/>
                </a:path>
                <a:path w="363220" h="287019">
                  <a:moveTo>
                    <a:pt x="363220" y="27940"/>
                  </a:moveTo>
                  <a:lnTo>
                    <a:pt x="359410" y="27940"/>
                  </a:lnTo>
                  <a:lnTo>
                    <a:pt x="359410" y="43180"/>
                  </a:lnTo>
                  <a:lnTo>
                    <a:pt x="363220" y="43180"/>
                  </a:lnTo>
                  <a:lnTo>
                    <a:pt x="363220" y="27940"/>
                  </a:lnTo>
                  <a:close/>
                </a:path>
                <a:path w="363220" h="287019">
                  <a:moveTo>
                    <a:pt x="363220" y="25400"/>
                  </a:moveTo>
                  <a:lnTo>
                    <a:pt x="359410" y="25400"/>
                  </a:lnTo>
                  <a:lnTo>
                    <a:pt x="359410" y="26670"/>
                  </a:lnTo>
                  <a:lnTo>
                    <a:pt x="363220" y="26670"/>
                  </a:lnTo>
                  <a:lnTo>
                    <a:pt x="363220" y="25400"/>
                  </a:lnTo>
                  <a:close/>
                </a:path>
                <a:path w="363220" h="287019">
                  <a:moveTo>
                    <a:pt x="363220" y="21590"/>
                  </a:moveTo>
                  <a:lnTo>
                    <a:pt x="359410" y="21590"/>
                  </a:lnTo>
                  <a:lnTo>
                    <a:pt x="359410" y="24130"/>
                  </a:lnTo>
                  <a:lnTo>
                    <a:pt x="363220" y="24130"/>
                  </a:lnTo>
                  <a:lnTo>
                    <a:pt x="363220" y="21590"/>
                  </a:lnTo>
                  <a:close/>
                </a:path>
                <a:path w="363220" h="287019">
                  <a:moveTo>
                    <a:pt x="363220" y="12700"/>
                  </a:moveTo>
                  <a:lnTo>
                    <a:pt x="359410" y="12700"/>
                  </a:lnTo>
                  <a:lnTo>
                    <a:pt x="359410" y="20320"/>
                  </a:lnTo>
                  <a:lnTo>
                    <a:pt x="363220" y="20320"/>
                  </a:lnTo>
                  <a:lnTo>
                    <a:pt x="363220" y="12700"/>
                  </a:lnTo>
                  <a:close/>
                </a:path>
                <a:path w="363220" h="287019">
                  <a:moveTo>
                    <a:pt x="363220" y="8890"/>
                  </a:moveTo>
                  <a:lnTo>
                    <a:pt x="359410" y="8890"/>
                  </a:lnTo>
                  <a:lnTo>
                    <a:pt x="359410" y="11430"/>
                  </a:lnTo>
                  <a:lnTo>
                    <a:pt x="363220" y="11430"/>
                  </a:lnTo>
                  <a:lnTo>
                    <a:pt x="363220" y="8890"/>
                  </a:lnTo>
                  <a:close/>
                </a:path>
                <a:path w="363220" h="287019">
                  <a:moveTo>
                    <a:pt x="363220" y="6350"/>
                  </a:moveTo>
                  <a:lnTo>
                    <a:pt x="359410" y="6350"/>
                  </a:lnTo>
                  <a:lnTo>
                    <a:pt x="359410" y="7620"/>
                  </a:lnTo>
                  <a:lnTo>
                    <a:pt x="363220" y="7620"/>
                  </a:lnTo>
                  <a:lnTo>
                    <a:pt x="363220" y="6350"/>
                  </a:lnTo>
                  <a:close/>
                </a:path>
                <a:path w="363220" h="287019">
                  <a:moveTo>
                    <a:pt x="363220" y="2540"/>
                  </a:moveTo>
                  <a:lnTo>
                    <a:pt x="359410" y="2540"/>
                  </a:lnTo>
                  <a:lnTo>
                    <a:pt x="359410" y="5080"/>
                  </a:lnTo>
                  <a:lnTo>
                    <a:pt x="363220" y="5080"/>
                  </a:lnTo>
                  <a:lnTo>
                    <a:pt x="363220" y="2540"/>
                  </a:lnTo>
                  <a:close/>
                </a:path>
                <a:path w="363220" h="287019">
                  <a:moveTo>
                    <a:pt x="3632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63220" y="1270"/>
                  </a:lnTo>
                  <a:lnTo>
                    <a:pt x="363220" y="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107690" y="2824479"/>
              <a:ext cx="355600" cy="281940"/>
            </a:xfrm>
            <a:custGeom>
              <a:avLst/>
              <a:gdLst/>
              <a:ahLst/>
              <a:cxnLst/>
              <a:rect l="l" t="t" r="r" b="b"/>
              <a:pathLst>
                <a:path w="355600" h="281939">
                  <a:moveTo>
                    <a:pt x="2540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2540" y="278130"/>
                  </a:lnTo>
                  <a:lnTo>
                    <a:pt x="2540" y="276860"/>
                  </a:lnTo>
                  <a:close/>
                </a:path>
                <a:path w="355600" h="281939">
                  <a:moveTo>
                    <a:pt x="2540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2540" y="275590"/>
                  </a:lnTo>
                  <a:lnTo>
                    <a:pt x="2540" y="270510"/>
                  </a:lnTo>
                  <a:close/>
                </a:path>
                <a:path w="355600" h="281939">
                  <a:moveTo>
                    <a:pt x="254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2540" y="269240"/>
                  </a:lnTo>
                  <a:lnTo>
                    <a:pt x="2540" y="266700"/>
                  </a:lnTo>
                  <a:close/>
                </a:path>
                <a:path w="355600" h="281939">
                  <a:moveTo>
                    <a:pt x="254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2540" y="265430"/>
                  </a:lnTo>
                  <a:lnTo>
                    <a:pt x="2540" y="264160"/>
                  </a:lnTo>
                  <a:close/>
                </a:path>
                <a:path w="355600" h="281939">
                  <a:moveTo>
                    <a:pt x="254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2540" y="262890"/>
                  </a:lnTo>
                  <a:lnTo>
                    <a:pt x="2540" y="260350"/>
                  </a:lnTo>
                  <a:close/>
                </a:path>
                <a:path w="355600" h="281939">
                  <a:moveTo>
                    <a:pt x="2540" y="242570"/>
                  </a:moveTo>
                  <a:lnTo>
                    <a:pt x="0" y="242570"/>
                  </a:lnTo>
                  <a:lnTo>
                    <a:pt x="0" y="259080"/>
                  </a:lnTo>
                  <a:lnTo>
                    <a:pt x="2540" y="259080"/>
                  </a:lnTo>
                  <a:lnTo>
                    <a:pt x="2540" y="242570"/>
                  </a:lnTo>
                  <a:close/>
                </a:path>
                <a:path w="355600" h="281939">
                  <a:moveTo>
                    <a:pt x="2540" y="44462"/>
                  </a:moveTo>
                  <a:lnTo>
                    <a:pt x="0" y="44462"/>
                  </a:lnTo>
                  <a:lnTo>
                    <a:pt x="0" y="241300"/>
                  </a:lnTo>
                  <a:lnTo>
                    <a:pt x="2540" y="241300"/>
                  </a:lnTo>
                  <a:lnTo>
                    <a:pt x="2540" y="44462"/>
                  </a:lnTo>
                  <a:close/>
                </a:path>
                <a:path w="355600" h="281939">
                  <a:moveTo>
                    <a:pt x="2540" y="41910"/>
                  </a:moveTo>
                  <a:lnTo>
                    <a:pt x="0" y="4191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41910"/>
                  </a:lnTo>
                  <a:close/>
                </a:path>
                <a:path w="355600" h="281939">
                  <a:moveTo>
                    <a:pt x="2540" y="25400"/>
                  </a:moveTo>
                  <a:lnTo>
                    <a:pt x="0" y="25400"/>
                  </a:lnTo>
                  <a:lnTo>
                    <a:pt x="0" y="40640"/>
                  </a:lnTo>
                  <a:lnTo>
                    <a:pt x="2540" y="40640"/>
                  </a:lnTo>
                  <a:lnTo>
                    <a:pt x="2540" y="25400"/>
                  </a:lnTo>
                  <a:close/>
                </a:path>
                <a:path w="355600" h="281939">
                  <a:moveTo>
                    <a:pt x="254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2540" y="24130"/>
                  </a:lnTo>
                  <a:lnTo>
                    <a:pt x="2540" y="22860"/>
                  </a:lnTo>
                  <a:close/>
                </a:path>
                <a:path w="355600" h="281939">
                  <a:moveTo>
                    <a:pt x="254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2540" y="21590"/>
                  </a:lnTo>
                  <a:lnTo>
                    <a:pt x="2540" y="19050"/>
                  </a:lnTo>
                  <a:close/>
                </a:path>
                <a:path w="355600" h="281939">
                  <a:moveTo>
                    <a:pt x="2540" y="10160"/>
                  </a:moveTo>
                  <a:lnTo>
                    <a:pt x="0" y="1016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10160"/>
                  </a:lnTo>
                  <a:close/>
                </a:path>
                <a:path w="355600" h="281939">
                  <a:moveTo>
                    <a:pt x="2540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2540" y="8890"/>
                  </a:lnTo>
                  <a:lnTo>
                    <a:pt x="2540" y="6350"/>
                  </a:lnTo>
                  <a:close/>
                </a:path>
                <a:path w="355600" h="281939">
                  <a:moveTo>
                    <a:pt x="254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3810"/>
                  </a:lnTo>
                  <a:close/>
                </a:path>
                <a:path w="355600" h="281939">
                  <a:moveTo>
                    <a:pt x="355587" y="44462"/>
                  </a:moveTo>
                  <a:lnTo>
                    <a:pt x="351790" y="44462"/>
                  </a:lnTo>
                  <a:lnTo>
                    <a:pt x="351790" y="241300"/>
                  </a:lnTo>
                  <a:lnTo>
                    <a:pt x="355587" y="241300"/>
                  </a:lnTo>
                  <a:lnTo>
                    <a:pt x="355587" y="44462"/>
                  </a:lnTo>
                  <a:close/>
                </a:path>
                <a:path w="355600" h="281939">
                  <a:moveTo>
                    <a:pt x="35560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355600" y="281940"/>
                  </a:lnTo>
                  <a:lnTo>
                    <a:pt x="355600" y="279400"/>
                  </a:lnTo>
                  <a:close/>
                </a:path>
                <a:path w="355600" h="281939">
                  <a:moveTo>
                    <a:pt x="355600" y="276860"/>
                  </a:moveTo>
                  <a:lnTo>
                    <a:pt x="351790" y="276860"/>
                  </a:lnTo>
                  <a:lnTo>
                    <a:pt x="351790" y="278130"/>
                  </a:lnTo>
                  <a:lnTo>
                    <a:pt x="355600" y="278130"/>
                  </a:lnTo>
                  <a:lnTo>
                    <a:pt x="355600" y="276860"/>
                  </a:lnTo>
                  <a:close/>
                </a:path>
                <a:path w="355600" h="281939">
                  <a:moveTo>
                    <a:pt x="355600" y="270510"/>
                  </a:moveTo>
                  <a:lnTo>
                    <a:pt x="351790" y="270510"/>
                  </a:lnTo>
                  <a:lnTo>
                    <a:pt x="351790" y="275590"/>
                  </a:lnTo>
                  <a:lnTo>
                    <a:pt x="355600" y="275590"/>
                  </a:lnTo>
                  <a:lnTo>
                    <a:pt x="355600" y="270510"/>
                  </a:lnTo>
                  <a:close/>
                </a:path>
                <a:path w="355600" h="281939">
                  <a:moveTo>
                    <a:pt x="355600" y="266700"/>
                  </a:moveTo>
                  <a:lnTo>
                    <a:pt x="351790" y="266700"/>
                  </a:lnTo>
                  <a:lnTo>
                    <a:pt x="351790" y="269240"/>
                  </a:lnTo>
                  <a:lnTo>
                    <a:pt x="355600" y="269240"/>
                  </a:lnTo>
                  <a:lnTo>
                    <a:pt x="355600" y="266700"/>
                  </a:lnTo>
                  <a:close/>
                </a:path>
                <a:path w="355600" h="281939">
                  <a:moveTo>
                    <a:pt x="355600" y="264160"/>
                  </a:moveTo>
                  <a:lnTo>
                    <a:pt x="351790" y="264160"/>
                  </a:lnTo>
                  <a:lnTo>
                    <a:pt x="351790" y="265430"/>
                  </a:lnTo>
                  <a:lnTo>
                    <a:pt x="355600" y="265430"/>
                  </a:lnTo>
                  <a:lnTo>
                    <a:pt x="355600" y="264160"/>
                  </a:lnTo>
                  <a:close/>
                </a:path>
                <a:path w="355600" h="281939">
                  <a:moveTo>
                    <a:pt x="355600" y="260350"/>
                  </a:moveTo>
                  <a:lnTo>
                    <a:pt x="351790" y="260350"/>
                  </a:lnTo>
                  <a:lnTo>
                    <a:pt x="351790" y="262890"/>
                  </a:lnTo>
                  <a:lnTo>
                    <a:pt x="355600" y="262890"/>
                  </a:lnTo>
                  <a:lnTo>
                    <a:pt x="355600" y="260350"/>
                  </a:lnTo>
                  <a:close/>
                </a:path>
                <a:path w="355600" h="281939">
                  <a:moveTo>
                    <a:pt x="355600" y="242570"/>
                  </a:moveTo>
                  <a:lnTo>
                    <a:pt x="351790" y="242570"/>
                  </a:lnTo>
                  <a:lnTo>
                    <a:pt x="351790" y="259080"/>
                  </a:lnTo>
                  <a:lnTo>
                    <a:pt x="355600" y="259080"/>
                  </a:lnTo>
                  <a:lnTo>
                    <a:pt x="355600" y="242570"/>
                  </a:lnTo>
                  <a:close/>
                </a:path>
                <a:path w="355600" h="281939">
                  <a:moveTo>
                    <a:pt x="355600" y="41910"/>
                  </a:moveTo>
                  <a:lnTo>
                    <a:pt x="351790" y="41910"/>
                  </a:lnTo>
                  <a:lnTo>
                    <a:pt x="351790" y="44450"/>
                  </a:lnTo>
                  <a:lnTo>
                    <a:pt x="355600" y="44450"/>
                  </a:lnTo>
                  <a:lnTo>
                    <a:pt x="355600" y="41910"/>
                  </a:lnTo>
                  <a:close/>
                </a:path>
                <a:path w="355600" h="281939">
                  <a:moveTo>
                    <a:pt x="355600" y="25400"/>
                  </a:moveTo>
                  <a:lnTo>
                    <a:pt x="351790" y="25400"/>
                  </a:lnTo>
                  <a:lnTo>
                    <a:pt x="351790" y="40640"/>
                  </a:lnTo>
                  <a:lnTo>
                    <a:pt x="355600" y="40640"/>
                  </a:lnTo>
                  <a:lnTo>
                    <a:pt x="355600" y="25400"/>
                  </a:lnTo>
                  <a:close/>
                </a:path>
                <a:path w="355600" h="281939">
                  <a:moveTo>
                    <a:pt x="355600" y="22860"/>
                  </a:moveTo>
                  <a:lnTo>
                    <a:pt x="351790" y="22860"/>
                  </a:lnTo>
                  <a:lnTo>
                    <a:pt x="351790" y="24130"/>
                  </a:lnTo>
                  <a:lnTo>
                    <a:pt x="355600" y="24130"/>
                  </a:lnTo>
                  <a:lnTo>
                    <a:pt x="355600" y="22860"/>
                  </a:lnTo>
                  <a:close/>
                </a:path>
                <a:path w="355600" h="281939">
                  <a:moveTo>
                    <a:pt x="355600" y="19050"/>
                  </a:moveTo>
                  <a:lnTo>
                    <a:pt x="351790" y="19050"/>
                  </a:lnTo>
                  <a:lnTo>
                    <a:pt x="351790" y="21590"/>
                  </a:lnTo>
                  <a:lnTo>
                    <a:pt x="355600" y="21590"/>
                  </a:lnTo>
                  <a:lnTo>
                    <a:pt x="355600" y="19050"/>
                  </a:lnTo>
                  <a:close/>
                </a:path>
                <a:path w="355600" h="281939">
                  <a:moveTo>
                    <a:pt x="355600" y="10160"/>
                  </a:moveTo>
                  <a:lnTo>
                    <a:pt x="351790" y="10160"/>
                  </a:lnTo>
                  <a:lnTo>
                    <a:pt x="351790" y="17780"/>
                  </a:lnTo>
                  <a:lnTo>
                    <a:pt x="355600" y="17780"/>
                  </a:lnTo>
                  <a:lnTo>
                    <a:pt x="355600" y="10160"/>
                  </a:lnTo>
                  <a:close/>
                </a:path>
                <a:path w="355600" h="281939">
                  <a:moveTo>
                    <a:pt x="355600" y="6350"/>
                  </a:moveTo>
                  <a:lnTo>
                    <a:pt x="351790" y="6350"/>
                  </a:lnTo>
                  <a:lnTo>
                    <a:pt x="351790" y="8890"/>
                  </a:lnTo>
                  <a:lnTo>
                    <a:pt x="355600" y="8890"/>
                  </a:lnTo>
                  <a:lnTo>
                    <a:pt x="355600" y="6350"/>
                  </a:lnTo>
                  <a:close/>
                </a:path>
                <a:path w="355600" h="281939">
                  <a:moveTo>
                    <a:pt x="355600" y="3810"/>
                  </a:moveTo>
                  <a:lnTo>
                    <a:pt x="351790" y="3810"/>
                  </a:lnTo>
                  <a:lnTo>
                    <a:pt x="351790" y="5080"/>
                  </a:lnTo>
                  <a:lnTo>
                    <a:pt x="355600" y="5080"/>
                  </a:lnTo>
                  <a:lnTo>
                    <a:pt x="355600" y="3810"/>
                  </a:lnTo>
                  <a:close/>
                </a:path>
                <a:path w="355600" h="281939">
                  <a:moveTo>
                    <a:pt x="35560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55600" y="2540"/>
                  </a:lnTo>
                  <a:lnTo>
                    <a:pt x="355600" y="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110230" y="2828289"/>
              <a:ext cx="349250" cy="274320"/>
            </a:xfrm>
            <a:custGeom>
              <a:avLst/>
              <a:gdLst/>
              <a:ahLst/>
              <a:cxnLst/>
              <a:rect l="l" t="t" r="r" b="b"/>
              <a:pathLst>
                <a:path w="349250" h="274319">
                  <a:moveTo>
                    <a:pt x="3810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4319">
                  <a:moveTo>
                    <a:pt x="381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2890"/>
                  </a:lnTo>
                  <a:close/>
                </a:path>
                <a:path w="349250" h="274319">
                  <a:moveTo>
                    <a:pt x="38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60350"/>
                  </a:lnTo>
                  <a:close/>
                </a:path>
                <a:path w="349250" h="274319">
                  <a:moveTo>
                    <a:pt x="381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6540"/>
                  </a:lnTo>
                  <a:close/>
                </a:path>
                <a:path w="349250" h="274319">
                  <a:moveTo>
                    <a:pt x="3810" y="238760"/>
                  </a:moveTo>
                  <a:lnTo>
                    <a:pt x="0" y="23876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38760"/>
                  </a:lnTo>
                  <a:close/>
                </a:path>
                <a:path w="349250" h="274319">
                  <a:moveTo>
                    <a:pt x="3810" y="40652"/>
                  </a:moveTo>
                  <a:lnTo>
                    <a:pt x="0" y="40652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40652"/>
                  </a:lnTo>
                  <a:close/>
                </a:path>
                <a:path w="349250" h="274319">
                  <a:moveTo>
                    <a:pt x="3810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8100"/>
                  </a:lnTo>
                  <a:close/>
                </a:path>
                <a:path w="349250" h="274319">
                  <a:moveTo>
                    <a:pt x="3810" y="21590"/>
                  </a:moveTo>
                  <a:lnTo>
                    <a:pt x="0" y="2159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21590"/>
                  </a:lnTo>
                  <a:close/>
                </a:path>
                <a:path w="349250" h="274319">
                  <a:moveTo>
                    <a:pt x="3810" y="19050"/>
                  </a:moveTo>
                  <a:lnTo>
                    <a:pt x="0" y="1905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9050"/>
                  </a:lnTo>
                  <a:close/>
                </a:path>
                <a:path w="349250" h="274319">
                  <a:moveTo>
                    <a:pt x="381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5240"/>
                  </a:lnTo>
                  <a:close/>
                </a:path>
                <a:path w="349250" h="274319">
                  <a:moveTo>
                    <a:pt x="3810" y="6350"/>
                  </a:moveTo>
                  <a:lnTo>
                    <a:pt x="0" y="635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6350"/>
                  </a:lnTo>
                  <a:close/>
                </a:path>
                <a:path w="349250" h="274319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49250" h="274319">
                  <a:moveTo>
                    <a:pt x="34925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349250" y="274320"/>
                  </a:lnTo>
                  <a:lnTo>
                    <a:pt x="349250" y="273050"/>
                  </a:lnTo>
                  <a:close/>
                </a:path>
                <a:path w="349250" h="274319">
                  <a:moveTo>
                    <a:pt x="349250" y="266700"/>
                  </a:moveTo>
                  <a:lnTo>
                    <a:pt x="345440" y="266700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4319">
                  <a:moveTo>
                    <a:pt x="349250" y="262890"/>
                  </a:moveTo>
                  <a:lnTo>
                    <a:pt x="345440" y="262890"/>
                  </a:lnTo>
                  <a:lnTo>
                    <a:pt x="345440" y="265430"/>
                  </a:lnTo>
                  <a:lnTo>
                    <a:pt x="349250" y="265430"/>
                  </a:lnTo>
                  <a:lnTo>
                    <a:pt x="349250" y="262890"/>
                  </a:lnTo>
                  <a:close/>
                </a:path>
                <a:path w="349250" h="274319">
                  <a:moveTo>
                    <a:pt x="349250" y="260350"/>
                  </a:moveTo>
                  <a:lnTo>
                    <a:pt x="345440" y="260350"/>
                  </a:lnTo>
                  <a:lnTo>
                    <a:pt x="345440" y="261620"/>
                  </a:lnTo>
                  <a:lnTo>
                    <a:pt x="349250" y="261620"/>
                  </a:lnTo>
                  <a:lnTo>
                    <a:pt x="349250" y="260350"/>
                  </a:lnTo>
                  <a:close/>
                </a:path>
                <a:path w="349250" h="274319">
                  <a:moveTo>
                    <a:pt x="349250" y="256540"/>
                  </a:moveTo>
                  <a:lnTo>
                    <a:pt x="345440" y="256540"/>
                  </a:lnTo>
                  <a:lnTo>
                    <a:pt x="345440" y="259080"/>
                  </a:lnTo>
                  <a:lnTo>
                    <a:pt x="349250" y="259080"/>
                  </a:lnTo>
                  <a:lnTo>
                    <a:pt x="349250" y="256540"/>
                  </a:lnTo>
                  <a:close/>
                </a:path>
                <a:path w="349250" h="274319">
                  <a:moveTo>
                    <a:pt x="349250" y="238760"/>
                  </a:moveTo>
                  <a:lnTo>
                    <a:pt x="345440" y="238760"/>
                  </a:lnTo>
                  <a:lnTo>
                    <a:pt x="345440" y="255270"/>
                  </a:lnTo>
                  <a:lnTo>
                    <a:pt x="349250" y="255270"/>
                  </a:lnTo>
                  <a:lnTo>
                    <a:pt x="349250" y="238760"/>
                  </a:lnTo>
                  <a:close/>
                </a:path>
                <a:path w="349250" h="274319">
                  <a:moveTo>
                    <a:pt x="349250" y="40652"/>
                  </a:moveTo>
                  <a:lnTo>
                    <a:pt x="345440" y="40652"/>
                  </a:lnTo>
                  <a:lnTo>
                    <a:pt x="345440" y="237490"/>
                  </a:lnTo>
                  <a:lnTo>
                    <a:pt x="349250" y="237490"/>
                  </a:lnTo>
                  <a:lnTo>
                    <a:pt x="349250" y="40652"/>
                  </a:lnTo>
                  <a:close/>
                </a:path>
                <a:path w="349250" h="274319">
                  <a:moveTo>
                    <a:pt x="349250" y="38100"/>
                  </a:moveTo>
                  <a:lnTo>
                    <a:pt x="345440" y="38100"/>
                  </a:lnTo>
                  <a:lnTo>
                    <a:pt x="345440" y="40640"/>
                  </a:lnTo>
                  <a:lnTo>
                    <a:pt x="349250" y="40640"/>
                  </a:lnTo>
                  <a:lnTo>
                    <a:pt x="349250" y="38100"/>
                  </a:lnTo>
                  <a:close/>
                </a:path>
                <a:path w="349250" h="274319">
                  <a:moveTo>
                    <a:pt x="349250" y="21590"/>
                  </a:moveTo>
                  <a:lnTo>
                    <a:pt x="345440" y="21590"/>
                  </a:lnTo>
                  <a:lnTo>
                    <a:pt x="345440" y="36830"/>
                  </a:lnTo>
                  <a:lnTo>
                    <a:pt x="349250" y="36830"/>
                  </a:lnTo>
                  <a:lnTo>
                    <a:pt x="349250" y="21590"/>
                  </a:lnTo>
                  <a:close/>
                </a:path>
                <a:path w="349250" h="274319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20320"/>
                  </a:lnTo>
                  <a:lnTo>
                    <a:pt x="349250" y="20320"/>
                  </a:lnTo>
                  <a:lnTo>
                    <a:pt x="349250" y="19050"/>
                  </a:lnTo>
                  <a:close/>
                </a:path>
                <a:path w="349250" h="274319">
                  <a:moveTo>
                    <a:pt x="349250" y="15240"/>
                  </a:moveTo>
                  <a:lnTo>
                    <a:pt x="345440" y="15240"/>
                  </a:lnTo>
                  <a:lnTo>
                    <a:pt x="345440" y="17780"/>
                  </a:lnTo>
                  <a:lnTo>
                    <a:pt x="349250" y="17780"/>
                  </a:lnTo>
                  <a:lnTo>
                    <a:pt x="349250" y="15240"/>
                  </a:lnTo>
                  <a:close/>
                </a:path>
                <a:path w="349250" h="27431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3970"/>
                  </a:lnTo>
                  <a:lnTo>
                    <a:pt x="349250" y="13970"/>
                  </a:lnTo>
                  <a:lnTo>
                    <a:pt x="349250" y="6350"/>
                  </a:lnTo>
                  <a:close/>
                </a:path>
                <a:path w="349250" h="274319">
                  <a:moveTo>
                    <a:pt x="349250" y="2540"/>
                  </a:moveTo>
                  <a:lnTo>
                    <a:pt x="345440" y="2540"/>
                  </a:lnTo>
                  <a:lnTo>
                    <a:pt x="345440" y="5080"/>
                  </a:lnTo>
                  <a:lnTo>
                    <a:pt x="349250" y="5080"/>
                  </a:lnTo>
                  <a:lnTo>
                    <a:pt x="349250" y="2540"/>
                  </a:lnTo>
                  <a:close/>
                </a:path>
                <a:path w="349250" h="274319">
                  <a:moveTo>
                    <a:pt x="3492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49250" y="127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114040" y="283083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29" h="269239">
                  <a:moveTo>
                    <a:pt x="3810" y="35560"/>
                  </a:moveTo>
                  <a:lnTo>
                    <a:pt x="0" y="3556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5560"/>
                  </a:lnTo>
                  <a:close/>
                </a:path>
                <a:path w="341629" h="269239">
                  <a:moveTo>
                    <a:pt x="341630" y="35560"/>
                  </a:moveTo>
                  <a:lnTo>
                    <a:pt x="337820" y="35560"/>
                  </a:lnTo>
                  <a:lnTo>
                    <a:pt x="337820" y="38100"/>
                  </a:lnTo>
                  <a:lnTo>
                    <a:pt x="341630" y="38100"/>
                  </a:lnTo>
                  <a:lnTo>
                    <a:pt x="341630" y="35560"/>
                  </a:lnTo>
                  <a:close/>
                </a:path>
                <a:path w="341629" h="269239">
                  <a:moveTo>
                    <a:pt x="3810" y="19050"/>
                  </a:moveTo>
                  <a:lnTo>
                    <a:pt x="0" y="1905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19050"/>
                  </a:lnTo>
                  <a:close/>
                </a:path>
                <a:path w="341629" h="269239">
                  <a:moveTo>
                    <a:pt x="341630" y="19050"/>
                  </a:moveTo>
                  <a:lnTo>
                    <a:pt x="337820" y="19050"/>
                  </a:lnTo>
                  <a:lnTo>
                    <a:pt x="337820" y="34289"/>
                  </a:lnTo>
                  <a:lnTo>
                    <a:pt x="341630" y="34289"/>
                  </a:lnTo>
                  <a:lnTo>
                    <a:pt x="341630" y="19050"/>
                  </a:lnTo>
                  <a:close/>
                </a:path>
                <a:path w="341629" h="269239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341629" h="269239">
                  <a:moveTo>
                    <a:pt x="341630" y="16510"/>
                  </a:moveTo>
                  <a:lnTo>
                    <a:pt x="337820" y="16510"/>
                  </a:lnTo>
                  <a:lnTo>
                    <a:pt x="337820" y="17779"/>
                  </a:lnTo>
                  <a:lnTo>
                    <a:pt x="341630" y="17779"/>
                  </a:lnTo>
                  <a:lnTo>
                    <a:pt x="341630" y="16510"/>
                  </a:lnTo>
                  <a:close/>
                </a:path>
                <a:path w="341629" h="269239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41629" h="269239">
                  <a:moveTo>
                    <a:pt x="341630" y="12700"/>
                  </a:moveTo>
                  <a:lnTo>
                    <a:pt x="337820" y="12700"/>
                  </a:lnTo>
                  <a:lnTo>
                    <a:pt x="337820" y="15239"/>
                  </a:lnTo>
                  <a:lnTo>
                    <a:pt x="341630" y="15239"/>
                  </a:lnTo>
                  <a:lnTo>
                    <a:pt x="341630" y="12700"/>
                  </a:lnTo>
                  <a:close/>
                </a:path>
                <a:path w="341629" h="269239">
                  <a:moveTo>
                    <a:pt x="3810" y="3810"/>
                  </a:moveTo>
                  <a:lnTo>
                    <a:pt x="0" y="381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close/>
                </a:path>
                <a:path w="341629" h="269239">
                  <a:moveTo>
                    <a:pt x="341630" y="3810"/>
                  </a:moveTo>
                  <a:lnTo>
                    <a:pt x="337820" y="3810"/>
                  </a:lnTo>
                  <a:lnTo>
                    <a:pt x="337820" y="11429"/>
                  </a:lnTo>
                  <a:lnTo>
                    <a:pt x="341630" y="11429"/>
                  </a:lnTo>
                  <a:lnTo>
                    <a:pt x="341630" y="3810"/>
                  </a:lnTo>
                  <a:close/>
                </a:path>
                <a:path w="341629" h="269239">
                  <a:moveTo>
                    <a:pt x="3416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1630" y="2539"/>
                  </a:lnTo>
                  <a:lnTo>
                    <a:pt x="341630" y="0"/>
                  </a:lnTo>
                  <a:close/>
                </a:path>
                <a:path w="341629" h="269239">
                  <a:moveTo>
                    <a:pt x="3810" y="38100"/>
                  </a:moveTo>
                  <a:lnTo>
                    <a:pt x="0" y="3810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38100"/>
                  </a:lnTo>
                  <a:close/>
                </a:path>
                <a:path w="341629" h="269239">
                  <a:moveTo>
                    <a:pt x="341630" y="38100"/>
                  </a:moveTo>
                  <a:lnTo>
                    <a:pt x="337820" y="38100"/>
                  </a:lnTo>
                  <a:lnTo>
                    <a:pt x="337820" y="67310"/>
                  </a:lnTo>
                  <a:lnTo>
                    <a:pt x="341630" y="67310"/>
                  </a:lnTo>
                  <a:lnTo>
                    <a:pt x="341630" y="38100"/>
                  </a:lnTo>
                  <a:close/>
                </a:path>
                <a:path w="341629" h="269239">
                  <a:moveTo>
                    <a:pt x="3810" y="67310"/>
                  </a:moveTo>
                  <a:lnTo>
                    <a:pt x="0" y="673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67310"/>
                  </a:lnTo>
                  <a:close/>
                </a:path>
                <a:path w="341629" h="269239">
                  <a:moveTo>
                    <a:pt x="341630" y="67310"/>
                  </a:moveTo>
                  <a:lnTo>
                    <a:pt x="337820" y="67310"/>
                  </a:lnTo>
                  <a:lnTo>
                    <a:pt x="337820" y="86360"/>
                  </a:lnTo>
                  <a:lnTo>
                    <a:pt x="341630" y="86360"/>
                  </a:lnTo>
                  <a:lnTo>
                    <a:pt x="341630" y="67310"/>
                  </a:lnTo>
                  <a:close/>
                </a:path>
                <a:path w="341629" h="269239">
                  <a:moveTo>
                    <a:pt x="3810" y="86360"/>
                  </a:moveTo>
                  <a:lnTo>
                    <a:pt x="0" y="8636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86360"/>
                  </a:lnTo>
                  <a:close/>
                </a:path>
                <a:path w="341629" h="269239">
                  <a:moveTo>
                    <a:pt x="341630" y="86360"/>
                  </a:moveTo>
                  <a:lnTo>
                    <a:pt x="337820" y="86360"/>
                  </a:lnTo>
                  <a:lnTo>
                    <a:pt x="337820" y="107950"/>
                  </a:lnTo>
                  <a:lnTo>
                    <a:pt x="341630" y="107950"/>
                  </a:lnTo>
                  <a:lnTo>
                    <a:pt x="341630" y="86360"/>
                  </a:lnTo>
                  <a:close/>
                </a:path>
                <a:path w="341629" h="269239">
                  <a:moveTo>
                    <a:pt x="3810" y="107950"/>
                  </a:moveTo>
                  <a:lnTo>
                    <a:pt x="0" y="10795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07950"/>
                  </a:lnTo>
                  <a:close/>
                </a:path>
                <a:path w="341629" h="269239">
                  <a:moveTo>
                    <a:pt x="341630" y="107950"/>
                  </a:moveTo>
                  <a:lnTo>
                    <a:pt x="337820" y="107950"/>
                  </a:lnTo>
                  <a:lnTo>
                    <a:pt x="337820" y="209550"/>
                  </a:lnTo>
                  <a:lnTo>
                    <a:pt x="341630" y="209550"/>
                  </a:lnTo>
                  <a:lnTo>
                    <a:pt x="341630" y="107950"/>
                  </a:lnTo>
                  <a:close/>
                </a:path>
                <a:path w="341629" h="269239">
                  <a:moveTo>
                    <a:pt x="3810" y="209550"/>
                  </a:moveTo>
                  <a:lnTo>
                    <a:pt x="0" y="20955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09550"/>
                  </a:lnTo>
                  <a:close/>
                </a:path>
                <a:path w="341629" h="269239">
                  <a:moveTo>
                    <a:pt x="341630" y="209550"/>
                  </a:moveTo>
                  <a:lnTo>
                    <a:pt x="337820" y="209550"/>
                  </a:lnTo>
                  <a:lnTo>
                    <a:pt x="337820" y="222250"/>
                  </a:lnTo>
                  <a:lnTo>
                    <a:pt x="341630" y="222250"/>
                  </a:lnTo>
                  <a:lnTo>
                    <a:pt x="341630" y="209550"/>
                  </a:lnTo>
                  <a:close/>
                </a:path>
                <a:path w="341629" h="269239">
                  <a:moveTo>
                    <a:pt x="3810" y="222250"/>
                  </a:moveTo>
                  <a:lnTo>
                    <a:pt x="0" y="22225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2250"/>
                  </a:lnTo>
                  <a:close/>
                </a:path>
                <a:path w="341629" h="269239">
                  <a:moveTo>
                    <a:pt x="341630" y="222250"/>
                  </a:moveTo>
                  <a:lnTo>
                    <a:pt x="337820" y="222250"/>
                  </a:lnTo>
                  <a:lnTo>
                    <a:pt x="337820" y="234950"/>
                  </a:lnTo>
                  <a:lnTo>
                    <a:pt x="341630" y="234950"/>
                  </a:lnTo>
                  <a:lnTo>
                    <a:pt x="341630" y="222250"/>
                  </a:lnTo>
                  <a:close/>
                </a:path>
                <a:path w="341629" h="269239">
                  <a:moveTo>
                    <a:pt x="3810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341630" y="269240"/>
                  </a:lnTo>
                  <a:lnTo>
                    <a:pt x="341630" y="265430"/>
                  </a:lnTo>
                  <a:lnTo>
                    <a:pt x="3810" y="265430"/>
                  </a:lnTo>
                  <a:lnTo>
                    <a:pt x="3810" y="264160"/>
                  </a:lnTo>
                  <a:close/>
                </a:path>
                <a:path w="341629" h="269239">
                  <a:moveTo>
                    <a:pt x="341630" y="264160"/>
                  </a:moveTo>
                  <a:lnTo>
                    <a:pt x="337820" y="264160"/>
                  </a:lnTo>
                  <a:lnTo>
                    <a:pt x="337820" y="265430"/>
                  </a:lnTo>
                  <a:lnTo>
                    <a:pt x="341630" y="265430"/>
                  </a:lnTo>
                  <a:lnTo>
                    <a:pt x="341630" y="264160"/>
                  </a:lnTo>
                  <a:close/>
                </a:path>
                <a:path w="341629" h="269239">
                  <a:moveTo>
                    <a:pt x="3810" y="260350"/>
                  </a:moveTo>
                  <a:lnTo>
                    <a:pt x="0" y="26035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60350"/>
                  </a:lnTo>
                  <a:close/>
                </a:path>
                <a:path w="341629" h="269239">
                  <a:moveTo>
                    <a:pt x="341630" y="260350"/>
                  </a:moveTo>
                  <a:lnTo>
                    <a:pt x="337820" y="260350"/>
                  </a:lnTo>
                  <a:lnTo>
                    <a:pt x="337820" y="262889"/>
                  </a:lnTo>
                  <a:lnTo>
                    <a:pt x="341630" y="262889"/>
                  </a:lnTo>
                  <a:lnTo>
                    <a:pt x="341630" y="260350"/>
                  </a:lnTo>
                  <a:close/>
                </a:path>
                <a:path w="341629" h="269239">
                  <a:moveTo>
                    <a:pt x="3810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7810"/>
                  </a:lnTo>
                  <a:close/>
                </a:path>
                <a:path w="341629" h="269239">
                  <a:moveTo>
                    <a:pt x="341630" y="257810"/>
                  </a:moveTo>
                  <a:lnTo>
                    <a:pt x="337820" y="257810"/>
                  </a:lnTo>
                  <a:lnTo>
                    <a:pt x="337820" y="259080"/>
                  </a:lnTo>
                  <a:lnTo>
                    <a:pt x="341630" y="259080"/>
                  </a:lnTo>
                  <a:lnTo>
                    <a:pt x="341630" y="257810"/>
                  </a:lnTo>
                  <a:close/>
                </a:path>
                <a:path w="341629" h="269239">
                  <a:moveTo>
                    <a:pt x="3810" y="254000"/>
                  </a:moveTo>
                  <a:lnTo>
                    <a:pt x="0" y="25400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4000"/>
                  </a:lnTo>
                  <a:close/>
                </a:path>
                <a:path w="341629" h="269239">
                  <a:moveTo>
                    <a:pt x="341630" y="254000"/>
                  </a:moveTo>
                  <a:lnTo>
                    <a:pt x="337820" y="254000"/>
                  </a:lnTo>
                  <a:lnTo>
                    <a:pt x="337820" y="256539"/>
                  </a:lnTo>
                  <a:lnTo>
                    <a:pt x="341630" y="256539"/>
                  </a:lnTo>
                  <a:lnTo>
                    <a:pt x="341630" y="254000"/>
                  </a:lnTo>
                  <a:close/>
                </a:path>
                <a:path w="341629" h="269239">
                  <a:moveTo>
                    <a:pt x="3810" y="236220"/>
                  </a:moveTo>
                  <a:lnTo>
                    <a:pt x="0" y="23622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36220"/>
                  </a:lnTo>
                  <a:close/>
                </a:path>
                <a:path w="341629" h="269239">
                  <a:moveTo>
                    <a:pt x="341630" y="236220"/>
                  </a:moveTo>
                  <a:lnTo>
                    <a:pt x="337820" y="236220"/>
                  </a:lnTo>
                  <a:lnTo>
                    <a:pt x="337820" y="252730"/>
                  </a:lnTo>
                  <a:lnTo>
                    <a:pt x="341630" y="252730"/>
                  </a:lnTo>
                  <a:lnTo>
                    <a:pt x="341630" y="23622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117850" y="283464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19">
                  <a:moveTo>
                    <a:pt x="381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334010" h="261619">
                  <a:moveTo>
                    <a:pt x="334010" y="31750"/>
                  </a:moveTo>
                  <a:lnTo>
                    <a:pt x="330200" y="31750"/>
                  </a:lnTo>
                  <a:lnTo>
                    <a:pt x="330200" y="34289"/>
                  </a:lnTo>
                  <a:lnTo>
                    <a:pt x="334010" y="34289"/>
                  </a:lnTo>
                  <a:lnTo>
                    <a:pt x="334010" y="31750"/>
                  </a:lnTo>
                  <a:close/>
                </a:path>
                <a:path w="334010" h="261619">
                  <a:moveTo>
                    <a:pt x="3810" y="15239"/>
                  </a:moveTo>
                  <a:lnTo>
                    <a:pt x="0" y="15239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15239"/>
                  </a:lnTo>
                  <a:close/>
                </a:path>
                <a:path w="334010" h="261619">
                  <a:moveTo>
                    <a:pt x="334010" y="15239"/>
                  </a:moveTo>
                  <a:lnTo>
                    <a:pt x="330200" y="15239"/>
                  </a:lnTo>
                  <a:lnTo>
                    <a:pt x="330200" y="30479"/>
                  </a:lnTo>
                  <a:lnTo>
                    <a:pt x="334010" y="30479"/>
                  </a:lnTo>
                  <a:lnTo>
                    <a:pt x="334010" y="15239"/>
                  </a:lnTo>
                  <a:close/>
                </a:path>
                <a:path w="334010" h="26161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34010" h="261619">
                  <a:moveTo>
                    <a:pt x="334010" y="12700"/>
                  </a:moveTo>
                  <a:lnTo>
                    <a:pt x="330200" y="12700"/>
                  </a:lnTo>
                  <a:lnTo>
                    <a:pt x="330200" y="13969"/>
                  </a:lnTo>
                  <a:lnTo>
                    <a:pt x="334010" y="13969"/>
                  </a:lnTo>
                  <a:lnTo>
                    <a:pt x="334010" y="12700"/>
                  </a:lnTo>
                  <a:close/>
                </a:path>
                <a:path w="334010" h="26161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34010" h="261619">
                  <a:moveTo>
                    <a:pt x="334010" y="8889"/>
                  </a:moveTo>
                  <a:lnTo>
                    <a:pt x="330200" y="8889"/>
                  </a:lnTo>
                  <a:lnTo>
                    <a:pt x="330200" y="11429"/>
                  </a:lnTo>
                  <a:lnTo>
                    <a:pt x="334010" y="11429"/>
                  </a:lnTo>
                  <a:lnTo>
                    <a:pt x="334010" y="8889"/>
                  </a:lnTo>
                  <a:close/>
                </a:path>
                <a:path w="334010" h="261619">
                  <a:moveTo>
                    <a:pt x="33401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34010" y="3810"/>
                  </a:lnTo>
                  <a:lnTo>
                    <a:pt x="334010" y="0"/>
                  </a:lnTo>
                  <a:close/>
                </a:path>
                <a:path w="334010" h="261619">
                  <a:moveTo>
                    <a:pt x="334010" y="3810"/>
                  </a:moveTo>
                  <a:lnTo>
                    <a:pt x="330200" y="3810"/>
                  </a:lnTo>
                  <a:lnTo>
                    <a:pt x="330200" y="7619"/>
                  </a:lnTo>
                  <a:lnTo>
                    <a:pt x="334010" y="7619"/>
                  </a:lnTo>
                  <a:lnTo>
                    <a:pt x="334010" y="3810"/>
                  </a:lnTo>
                  <a:close/>
                </a:path>
                <a:path w="334010" h="261619">
                  <a:moveTo>
                    <a:pt x="3810" y="34290"/>
                  </a:moveTo>
                  <a:lnTo>
                    <a:pt x="0" y="3429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34290"/>
                  </a:lnTo>
                  <a:close/>
                </a:path>
                <a:path w="334010" h="261619">
                  <a:moveTo>
                    <a:pt x="334010" y="34290"/>
                  </a:moveTo>
                  <a:lnTo>
                    <a:pt x="330200" y="34290"/>
                  </a:lnTo>
                  <a:lnTo>
                    <a:pt x="330200" y="63500"/>
                  </a:lnTo>
                  <a:lnTo>
                    <a:pt x="334010" y="63500"/>
                  </a:lnTo>
                  <a:lnTo>
                    <a:pt x="334010" y="34290"/>
                  </a:lnTo>
                  <a:close/>
                </a:path>
                <a:path w="334010" h="261619">
                  <a:moveTo>
                    <a:pt x="3810" y="63500"/>
                  </a:moveTo>
                  <a:lnTo>
                    <a:pt x="0" y="6350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63500"/>
                  </a:lnTo>
                  <a:close/>
                </a:path>
                <a:path w="334010" h="261619">
                  <a:moveTo>
                    <a:pt x="334010" y="63500"/>
                  </a:moveTo>
                  <a:lnTo>
                    <a:pt x="330200" y="63500"/>
                  </a:lnTo>
                  <a:lnTo>
                    <a:pt x="330200" y="82550"/>
                  </a:lnTo>
                  <a:lnTo>
                    <a:pt x="334010" y="82550"/>
                  </a:lnTo>
                  <a:lnTo>
                    <a:pt x="334010" y="63500"/>
                  </a:lnTo>
                  <a:close/>
                </a:path>
                <a:path w="334010" h="261619">
                  <a:moveTo>
                    <a:pt x="3810" y="82550"/>
                  </a:moveTo>
                  <a:lnTo>
                    <a:pt x="0" y="8255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82550"/>
                  </a:lnTo>
                  <a:close/>
                </a:path>
                <a:path w="334010" h="261619">
                  <a:moveTo>
                    <a:pt x="334010" y="82550"/>
                  </a:moveTo>
                  <a:lnTo>
                    <a:pt x="330200" y="82550"/>
                  </a:lnTo>
                  <a:lnTo>
                    <a:pt x="330200" y="104139"/>
                  </a:lnTo>
                  <a:lnTo>
                    <a:pt x="334010" y="104139"/>
                  </a:lnTo>
                  <a:lnTo>
                    <a:pt x="334010" y="82550"/>
                  </a:lnTo>
                  <a:close/>
                </a:path>
                <a:path w="334010" h="261619">
                  <a:moveTo>
                    <a:pt x="3810" y="104140"/>
                  </a:moveTo>
                  <a:lnTo>
                    <a:pt x="0" y="10414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04140"/>
                  </a:lnTo>
                  <a:close/>
                </a:path>
                <a:path w="334010" h="261619">
                  <a:moveTo>
                    <a:pt x="334010" y="104140"/>
                  </a:moveTo>
                  <a:lnTo>
                    <a:pt x="330200" y="104140"/>
                  </a:lnTo>
                  <a:lnTo>
                    <a:pt x="330200" y="205739"/>
                  </a:lnTo>
                  <a:lnTo>
                    <a:pt x="334010" y="205739"/>
                  </a:lnTo>
                  <a:lnTo>
                    <a:pt x="334010" y="104140"/>
                  </a:lnTo>
                  <a:close/>
                </a:path>
                <a:path w="334010" h="261619">
                  <a:moveTo>
                    <a:pt x="3810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205740"/>
                  </a:lnTo>
                  <a:close/>
                </a:path>
                <a:path w="334010" h="261619">
                  <a:moveTo>
                    <a:pt x="334010" y="205740"/>
                  </a:moveTo>
                  <a:lnTo>
                    <a:pt x="330200" y="205740"/>
                  </a:lnTo>
                  <a:lnTo>
                    <a:pt x="330200" y="218439"/>
                  </a:lnTo>
                  <a:lnTo>
                    <a:pt x="334010" y="218439"/>
                  </a:lnTo>
                  <a:lnTo>
                    <a:pt x="334010" y="205740"/>
                  </a:lnTo>
                  <a:close/>
                </a:path>
                <a:path w="334010" h="261619">
                  <a:moveTo>
                    <a:pt x="3810" y="218440"/>
                  </a:moveTo>
                  <a:lnTo>
                    <a:pt x="0" y="21844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18440"/>
                  </a:lnTo>
                  <a:close/>
                </a:path>
                <a:path w="334010" h="261619">
                  <a:moveTo>
                    <a:pt x="334010" y="218440"/>
                  </a:moveTo>
                  <a:lnTo>
                    <a:pt x="330200" y="218440"/>
                  </a:lnTo>
                  <a:lnTo>
                    <a:pt x="330200" y="231139"/>
                  </a:lnTo>
                  <a:lnTo>
                    <a:pt x="334010" y="231139"/>
                  </a:lnTo>
                  <a:lnTo>
                    <a:pt x="334010" y="218440"/>
                  </a:lnTo>
                  <a:close/>
                </a:path>
                <a:path w="334010" h="261619">
                  <a:moveTo>
                    <a:pt x="3340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4010" y="261620"/>
                  </a:lnTo>
                  <a:lnTo>
                    <a:pt x="334010" y="260350"/>
                  </a:lnTo>
                  <a:close/>
                </a:path>
                <a:path w="334010" h="261619">
                  <a:moveTo>
                    <a:pt x="3810" y="256539"/>
                  </a:moveTo>
                  <a:lnTo>
                    <a:pt x="0" y="256539"/>
                  </a:lnTo>
                  <a:lnTo>
                    <a:pt x="0" y="259079"/>
                  </a:lnTo>
                  <a:lnTo>
                    <a:pt x="334010" y="259079"/>
                  </a:lnTo>
                  <a:lnTo>
                    <a:pt x="334010" y="257810"/>
                  </a:lnTo>
                  <a:lnTo>
                    <a:pt x="3810" y="257810"/>
                  </a:lnTo>
                  <a:lnTo>
                    <a:pt x="3810" y="256539"/>
                  </a:lnTo>
                  <a:close/>
                </a:path>
                <a:path w="334010" h="261619">
                  <a:moveTo>
                    <a:pt x="334010" y="256539"/>
                  </a:moveTo>
                  <a:lnTo>
                    <a:pt x="330200" y="256539"/>
                  </a:lnTo>
                  <a:lnTo>
                    <a:pt x="330200" y="257810"/>
                  </a:lnTo>
                  <a:lnTo>
                    <a:pt x="334010" y="257810"/>
                  </a:lnTo>
                  <a:lnTo>
                    <a:pt x="334010" y="256539"/>
                  </a:lnTo>
                  <a:close/>
                </a:path>
                <a:path w="334010" h="261619">
                  <a:moveTo>
                    <a:pt x="381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54000"/>
                  </a:lnTo>
                  <a:close/>
                </a:path>
                <a:path w="334010" h="261619">
                  <a:moveTo>
                    <a:pt x="334010" y="254000"/>
                  </a:moveTo>
                  <a:lnTo>
                    <a:pt x="330200" y="254000"/>
                  </a:lnTo>
                  <a:lnTo>
                    <a:pt x="330200" y="255270"/>
                  </a:lnTo>
                  <a:lnTo>
                    <a:pt x="334010" y="255270"/>
                  </a:lnTo>
                  <a:lnTo>
                    <a:pt x="334010" y="254000"/>
                  </a:lnTo>
                  <a:close/>
                </a:path>
                <a:path w="334010" h="261619">
                  <a:moveTo>
                    <a:pt x="3810" y="250189"/>
                  </a:moveTo>
                  <a:lnTo>
                    <a:pt x="0" y="250189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50189"/>
                  </a:lnTo>
                  <a:close/>
                </a:path>
                <a:path w="334010" h="261619">
                  <a:moveTo>
                    <a:pt x="334010" y="250189"/>
                  </a:moveTo>
                  <a:lnTo>
                    <a:pt x="330200" y="250189"/>
                  </a:lnTo>
                  <a:lnTo>
                    <a:pt x="330200" y="252729"/>
                  </a:lnTo>
                  <a:lnTo>
                    <a:pt x="334010" y="252729"/>
                  </a:lnTo>
                  <a:lnTo>
                    <a:pt x="334010" y="250189"/>
                  </a:lnTo>
                  <a:close/>
                </a:path>
                <a:path w="334010" h="261619">
                  <a:moveTo>
                    <a:pt x="3810" y="232410"/>
                  </a:moveTo>
                  <a:lnTo>
                    <a:pt x="0" y="23241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32410"/>
                  </a:lnTo>
                  <a:close/>
                </a:path>
                <a:path w="334010" h="261619">
                  <a:moveTo>
                    <a:pt x="334010" y="232410"/>
                  </a:moveTo>
                  <a:lnTo>
                    <a:pt x="330200" y="232410"/>
                  </a:lnTo>
                  <a:lnTo>
                    <a:pt x="330200" y="248920"/>
                  </a:lnTo>
                  <a:lnTo>
                    <a:pt x="334010" y="248920"/>
                  </a:lnTo>
                  <a:lnTo>
                    <a:pt x="334010" y="23241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121660" y="2838449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797" y="30492"/>
                  </a:moveTo>
                  <a:lnTo>
                    <a:pt x="0" y="30492"/>
                  </a:lnTo>
                  <a:lnTo>
                    <a:pt x="0" y="227330"/>
                  </a:lnTo>
                  <a:lnTo>
                    <a:pt x="3797" y="227330"/>
                  </a:lnTo>
                  <a:lnTo>
                    <a:pt x="3797" y="30492"/>
                  </a:lnTo>
                  <a:close/>
                </a:path>
                <a:path w="326389" h="254000">
                  <a:moveTo>
                    <a:pt x="381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46380"/>
                  </a:lnTo>
                  <a:close/>
                </a:path>
                <a:path w="326389" h="254000">
                  <a:moveTo>
                    <a:pt x="3810" y="228600"/>
                  </a:moveTo>
                  <a:lnTo>
                    <a:pt x="0" y="22860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28600"/>
                  </a:lnTo>
                  <a:close/>
                </a:path>
                <a:path w="326389" h="254000">
                  <a:moveTo>
                    <a:pt x="381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7940"/>
                  </a:lnTo>
                  <a:close/>
                </a:path>
                <a:path w="326389" h="254000">
                  <a:moveTo>
                    <a:pt x="3810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11430"/>
                  </a:lnTo>
                  <a:close/>
                </a:path>
                <a:path w="326389" h="254000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26389" h="25400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26389" h="254000">
                  <a:moveTo>
                    <a:pt x="326390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26390" y="254000"/>
                  </a:lnTo>
                  <a:lnTo>
                    <a:pt x="326390" y="252730"/>
                  </a:lnTo>
                  <a:close/>
                </a:path>
                <a:path w="326389" h="254000">
                  <a:moveTo>
                    <a:pt x="326390" y="250190"/>
                  </a:moveTo>
                  <a:lnTo>
                    <a:pt x="0" y="250190"/>
                  </a:lnTo>
                  <a:lnTo>
                    <a:pt x="0" y="251460"/>
                  </a:lnTo>
                  <a:lnTo>
                    <a:pt x="326390" y="251460"/>
                  </a:lnTo>
                  <a:lnTo>
                    <a:pt x="326390" y="250190"/>
                  </a:lnTo>
                  <a:close/>
                </a:path>
                <a:path w="326389" h="254000">
                  <a:moveTo>
                    <a:pt x="326390" y="246380"/>
                  </a:moveTo>
                  <a:lnTo>
                    <a:pt x="322580" y="246380"/>
                  </a:lnTo>
                  <a:lnTo>
                    <a:pt x="322580" y="248920"/>
                  </a:lnTo>
                  <a:lnTo>
                    <a:pt x="326390" y="248920"/>
                  </a:lnTo>
                  <a:lnTo>
                    <a:pt x="326390" y="246380"/>
                  </a:lnTo>
                  <a:close/>
                </a:path>
                <a:path w="326389" h="254000">
                  <a:moveTo>
                    <a:pt x="326390" y="228600"/>
                  </a:moveTo>
                  <a:lnTo>
                    <a:pt x="322580" y="228600"/>
                  </a:lnTo>
                  <a:lnTo>
                    <a:pt x="322580" y="245110"/>
                  </a:lnTo>
                  <a:lnTo>
                    <a:pt x="326390" y="245110"/>
                  </a:lnTo>
                  <a:lnTo>
                    <a:pt x="326390" y="228600"/>
                  </a:lnTo>
                  <a:close/>
                </a:path>
                <a:path w="326389" h="254000">
                  <a:moveTo>
                    <a:pt x="326390" y="30492"/>
                  </a:moveTo>
                  <a:lnTo>
                    <a:pt x="322580" y="30492"/>
                  </a:lnTo>
                  <a:lnTo>
                    <a:pt x="322580" y="227330"/>
                  </a:lnTo>
                  <a:lnTo>
                    <a:pt x="326390" y="227330"/>
                  </a:lnTo>
                  <a:lnTo>
                    <a:pt x="326390" y="30492"/>
                  </a:lnTo>
                  <a:close/>
                </a:path>
                <a:path w="326389" h="254000">
                  <a:moveTo>
                    <a:pt x="326390" y="27940"/>
                  </a:moveTo>
                  <a:lnTo>
                    <a:pt x="322580" y="27940"/>
                  </a:lnTo>
                  <a:lnTo>
                    <a:pt x="322580" y="30480"/>
                  </a:lnTo>
                  <a:lnTo>
                    <a:pt x="326390" y="30480"/>
                  </a:lnTo>
                  <a:lnTo>
                    <a:pt x="326390" y="27940"/>
                  </a:lnTo>
                  <a:close/>
                </a:path>
                <a:path w="326389" h="254000">
                  <a:moveTo>
                    <a:pt x="326390" y="11430"/>
                  </a:moveTo>
                  <a:lnTo>
                    <a:pt x="322580" y="11430"/>
                  </a:lnTo>
                  <a:lnTo>
                    <a:pt x="322580" y="26670"/>
                  </a:lnTo>
                  <a:lnTo>
                    <a:pt x="326390" y="26670"/>
                  </a:lnTo>
                  <a:lnTo>
                    <a:pt x="326390" y="11430"/>
                  </a:lnTo>
                  <a:close/>
                </a:path>
                <a:path w="326389" h="254000">
                  <a:moveTo>
                    <a:pt x="326390" y="8890"/>
                  </a:moveTo>
                  <a:lnTo>
                    <a:pt x="322580" y="8890"/>
                  </a:lnTo>
                  <a:lnTo>
                    <a:pt x="322580" y="10160"/>
                  </a:lnTo>
                  <a:lnTo>
                    <a:pt x="326390" y="10160"/>
                  </a:lnTo>
                  <a:lnTo>
                    <a:pt x="326390" y="8890"/>
                  </a:lnTo>
                  <a:close/>
                </a:path>
                <a:path w="326389" h="254000">
                  <a:moveTo>
                    <a:pt x="326390" y="5080"/>
                  </a:moveTo>
                  <a:lnTo>
                    <a:pt x="322580" y="5080"/>
                  </a:lnTo>
                  <a:lnTo>
                    <a:pt x="322580" y="7620"/>
                  </a:lnTo>
                  <a:lnTo>
                    <a:pt x="326390" y="7620"/>
                  </a:lnTo>
                  <a:lnTo>
                    <a:pt x="326390" y="5080"/>
                  </a:lnTo>
                  <a:close/>
                </a:path>
                <a:path w="326389" h="254000">
                  <a:moveTo>
                    <a:pt x="32639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26390" y="3810"/>
                  </a:lnTo>
                  <a:lnTo>
                    <a:pt x="326390" y="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125470" y="2843529"/>
              <a:ext cx="318770" cy="243840"/>
            </a:xfrm>
            <a:custGeom>
              <a:avLst/>
              <a:gdLst/>
              <a:ahLst/>
              <a:cxnLst/>
              <a:rect l="l" t="t" r="r" b="b"/>
              <a:pathLst>
                <a:path w="318770" h="243839">
                  <a:moveTo>
                    <a:pt x="3810" y="223520"/>
                  </a:moveTo>
                  <a:lnTo>
                    <a:pt x="0" y="22352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3520"/>
                  </a:lnTo>
                  <a:close/>
                </a:path>
                <a:path w="318770" h="243839">
                  <a:moveTo>
                    <a:pt x="3810" y="25412"/>
                  </a:moveTo>
                  <a:lnTo>
                    <a:pt x="0" y="25412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5412"/>
                  </a:lnTo>
                  <a:close/>
                </a:path>
                <a:path w="318770" h="243839">
                  <a:moveTo>
                    <a:pt x="3810" y="22860"/>
                  </a:moveTo>
                  <a:lnTo>
                    <a:pt x="0" y="2286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22860"/>
                  </a:lnTo>
                  <a:close/>
                </a:path>
                <a:path w="318770" h="243839">
                  <a:moveTo>
                    <a:pt x="3810" y="6350"/>
                  </a:moveTo>
                  <a:lnTo>
                    <a:pt x="0" y="635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6350"/>
                  </a:lnTo>
                  <a:close/>
                </a:path>
                <a:path w="318770" h="24383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18770" h="243839">
                  <a:moveTo>
                    <a:pt x="318770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318770" y="243840"/>
                  </a:lnTo>
                  <a:lnTo>
                    <a:pt x="318770" y="241300"/>
                  </a:lnTo>
                  <a:close/>
                </a:path>
                <a:path w="318770" h="243839">
                  <a:moveTo>
                    <a:pt x="318770" y="223520"/>
                  </a:moveTo>
                  <a:lnTo>
                    <a:pt x="316230" y="223520"/>
                  </a:lnTo>
                  <a:lnTo>
                    <a:pt x="316230" y="240030"/>
                  </a:lnTo>
                  <a:lnTo>
                    <a:pt x="318770" y="240030"/>
                  </a:lnTo>
                  <a:lnTo>
                    <a:pt x="318770" y="223520"/>
                  </a:lnTo>
                  <a:close/>
                </a:path>
                <a:path w="318770" h="243839">
                  <a:moveTo>
                    <a:pt x="318770" y="25412"/>
                  </a:moveTo>
                  <a:lnTo>
                    <a:pt x="316230" y="25412"/>
                  </a:lnTo>
                  <a:lnTo>
                    <a:pt x="316230" y="222250"/>
                  </a:lnTo>
                  <a:lnTo>
                    <a:pt x="318770" y="222250"/>
                  </a:lnTo>
                  <a:lnTo>
                    <a:pt x="318770" y="25412"/>
                  </a:lnTo>
                  <a:close/>
                </a:path>
                <a:path w="318770" h="243839">
                  <a:moveTo>
                    <a:pt x="318770" y="22860"/>
                  </a:moveTo>
                  <a:lnTo>
                    <a:pt x="316230" y="22860"/>
                  </a:lnTo>
                  <a:lnTo>
                    <a:pt x="316230" y="25400"/>
                  </a:lnTo>
                  <a:lnTo>
                    <a:pt x="318770" y="25400"/>
                  </a:lnTo>
                  <a:lnTo>
                    <a:pt x="318770" y="22860"/>
                  </a:lnTo>
                  <a:close/>
                </a:path>
                <a:path w="318770" h="243839">
                  <a:moveTo>
                    <a:pt x="318770" y="6350"/>
                  </a:moveTo>
                  <a:lnTo>
                    <a:pt x="316230" y="6350"/>
                  </a:lnTo>
                  <a:lnTo>
                    <a:pt x="316230" y="21590"/>
                  </a:lnTo>
                  <a:lnTo>
                    <a:pt x="318770" y="21590"/>
                  </a:lnTo>
                  <a:lnTo>
                    <a:pt x="318770" y="6350"/>
                  </a:lnTo>
                  <a:close/>
                </a:path>
                <a:path w="318770" h="243839">
                  <a:moveTo>
                    <a:pt x="318770" y="3810"/>
                  </a:moveTo>
                  <a:lnTo>
                    <a:pt x="316230" y="3810"/>
                  </a:lnTo>
                  <a:lnTo>
                    <a:pt x="316230" y="5080"/>
                  </a:lnTo>
                  <a:lnTo>
                    <a:pt x="318770" y="5080"/>
                  </a:lnTo>
                  <a:lnTo>
                    <a:pt x="318770" y="3810"/>
                  </a:lnTo>
                  <a:close/>
                </a:path>
                <a:path w="318770" h="243839">
                  <a:moveTo>
                    <a:pt x="3187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18770" y="2540"/>
                  </a:lnTo>
                  <a:lnTo>
                    <a:pt x="318770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129280" y="2847339"/>
              <a:ext cx="312420" cy="236220"/>
            </a:xfrm>
            <a:custGeom>
              <a:avLst/>
              <a:gdLst/>
              <a:ahLst/>
              <a:cxnLst/>
              <a:rect l="l" t="t" r="r" b="b"/>
              <a:pathLst>
                <a:path w="312420" h="236219">
                  <a:moveTo>
                    <a:pt x="3810" y="21602"/>
                  </a:moveTo>
                  <a:lnTo>
                    <a:pt x="0" y="21602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21602"/>
                  </a:lnTo>
                  <a:close/>
                </a:path>
                <a:path w="312420" h="236219">
                  <a:moveTo>
                    <a:pt x="381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9050"/>
                  </a:lnTo>
                  <a:close/>
                </a:path>
                <a:path w="312420" h="236219">
                  <a:moveTo>
                    <a:pt x="3810" y="2540"/>
                  </a:moveTo>
                  <a:lnTo>
                    <a:pt x="0" y="25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2540"/>
                  </a:lnTo>
                  <a:close/>
                </a:path>
                <a:path w="312420" h="236219">
                  <a:moveTo>
                    <a:pt x="312420" y="219710"/>
                  </a:moveTo>
                  <a:lnTo>
                    <a:pt x="308610" y="219710"/>
                  </a:lnTo>
                  <a:lnTo>
                    <a:pt x="308610" y="233680"/>
                  </a:lnTo>
                  <a:lnTo>
                    <a:pt x="3810" y="233680"/>
                  </a:lnTo>
                  <a:lnTo>
                    <a:pt x="3810" y="219710"/>
                  </a:lnTo>
                  <a:lnTo>
                    <a:pt x="0" y="219710"/>
                  </a:lnTo>
                  <a:lnTo>
                    <a:pt x="0" y="233680"/>
                  </a:lnTo>
                  <a:lnTo>
                    <a:pt x="0" y="236220"/>
                  </a:lnTo>
                  <a:lnTo>
                    <a:pt x="312420" y="236220"/>
                  </a:lnTo>
                  <a:lnTo>
                    <a:pt x="312420" y="233680"/>
                  </a:lnTo>
                  <a:lnTo>
                    <a:pt x="312420" y="219710"/>
                  </a:lnTo>
                  <a:close/>
                </a:path>
                <a:path w="312420" h="236219">
                  <a:moveTo>
                    <a:pt x="312420" y="21602"/>
                  </a:moveTo>
                  <a:lnTo>
                    <a:pt x="308610" y="21602"/>
                  </a:lnTo>
                  <a:lnTo>
                    <a:pt x="308610" y="218440"/>
                  </a:lnTo>
                  <a:lnTo>
                    <a:pt x="312420" y="218440"/>
                  </a:lnTo>
                  <a:lnTo>
                    <a:pt x="312420" y="21602"/>
                  </a:lnTo>
                  <a:close/>
                </a:path>
                <a:path w="312420" h="236219">
                  <a:moveTo>
                    <a:pt x="312420" y="19050"/>
                  </a:moveTo>
                  <a:lnTo>
                    <a:pt x="308610" y="19050"/>
                  </a:lnTo>
                  <a:lnTo>
                    <a:pt x="308610" y="21590"/>
                  </a:lnTo>
                  <a:lnTo>
                    <a:pt x="312420" y="21590"/>
                  </a:lnTo>
                  <a:lnTo>
                    <a:pt x="312420" y="19050"/>
                  </a:lnTo>
                  <a:close/>
                </a:path>
                <a:path w="312420" h="236219">
                  <a:moveTo>
                    <a:pt x="312420" y="2540"/>
                  </a:moveTo>
                  <a:lnTo>
                    <a:pt x="308610" y="2540"/>
                  </a:lnTo>
                  <a:lnTo>
                    <a:pt x="308610" y="17780"/>
                  </a:lnTo>
                  <a:lnTo>
                    <a:pt x="312420" y="17780"/>
                  </a:lnTo>
                  <a:lnTo>
                    <a:pt x="312420" y="2540"/>
                  </a:lnTo>
                  <a:close/>
                </a:path>
                <a:path w="312420" h="236219">
                  <a:moveTo>
                    <a:pt x="3124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12420" y="1270"/>
                  </a:lnTo>
                  <a:lnTo>
                    <a:pt x="312420" y="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133090" y="2849879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810" y="19062"/>
                  </a:moveTo>
                  <a:lnTo>
                    <a:pt x="0" y="19062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9062"/>
                  </a:lnTo>
                  <a:close/>
                </a:path>
                <a:path w="304800" h="231139">
                  <a:moveTo>
                    <a:pt x="3810" y="16510"/>
                  </a:moveTo>
                  <a:lnTo>
                    <a:pt x="0" y="1651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6510"/>
                  </a:lnTo>
                  <a:close/>
                </a:path>
                <a:path w="304800" h="231139">
                  <a:moveTo>
                    <a:pt x="304787" y="19062"/>
                  </a:moveTo>
                  <a:lnTo>
                    <a:pt x="300990" y="19062"/>
                  </a:lnTo>
                  <a:lnTo>
                    <a:pt x="300990" y="215900"/>
                  </a:lnTo>
                  <a:lnTo>
                    <a:pt x="304787" y="215900"/>
                  </a:lnTo>
                  <a:lnTo>
                    <a:pt x="304787" y="19062"/>
                  </a:lnTo>
                  <a:close/>
                </a:path>
                <a:path w="304800" h="231139">
                  <a:moveTo>
                    <a:pt x="304800" y="217170"/>
                  </a:moveTo>
                  <a:lnTo>
                    <a:pt x="300990" y="217170"/>
                  </a:lnTo>
                  <a:lnTo>
                    <a:pt x="300990" y="228600"/>
                  </a:lnTo>
                  <a:lnTo>
                    <a:pt x="3810" y="228600"/>
                  </a:lnTo>
                  <a:lnTo>
                    <a:pt x="3810" y="217170"/>
                  </a:lnTo>
                  <a:lnTo>
                    <a:pt x="0" y="217170"/>
                  </a:lnTo>
                  <a:lnTo>
                    <a:pt x="0" y="228600"/>
                  </a:lnTo>
                  <a:lnTo>
                    <a:pt x="0" y="231140"/>
                  </a:lnTo>
                  <a:lnTo>
                    <a:pt x="304800" y="231140"/>
                  </a:lnTo>
                  <a:lnTo>
                    <a:pt x="304800" y="228600"/>
                  </a:lnTo>
                  <a:lnTo>
                    <a:pt x="304800" y="217170"/>
                  </a:lnTo>
                  <a:close/>
                </a:path>
                <a:path w="304800" h="231139">
                  <a:moveTo>
                    <a:pt x="304800" y="16510"/>
                  </a:moveTo>
                  <a:lnTo>
                    <a:pt x="300990" y="16510"/>
                  </a:lnTo>
                  <a:lnTo>
                    <a:pt x="300990" y="19050"/>
                  </a:lnTo>
                  <a:lnTo>
                    <a:pt x="304800" y="19050"/>
                  </a:lnTo>
                  <a:lnTo>
                    <a:pt x="304800" y="16510"/>
                  </a:lnTo>
                  <a:close/>
                </a:path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2540"/>
                  </a:lnTo>
                  <a:lnTo>
                    <a:pt x="300990" y="2540"/>
                  </a:lnTo>
                  <a:lnTo>
                    <a:pt x="300990" y="15240"/>
                  </a:lnTo>
                  <a:lnTo>
                    <a:pt x="304800" y="15240"/>
                  </a:lnTo>
                  <a:lnTo>
                    <a:pt x="304800" y="2540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136900" y="2852419"/>
              <a:ext cx="297180" cy="226060"/>
            </a:xfrm>
            <a:custGeom>
              <a:avLst/>
              <a:gdLst/>
              <a:ahLst/>
              <a:cxnLst/>
              <a:rect l="l" t="t" r="r" b="b"/>
              <a:pathLst>
                <a:path w="297179" h="226060">
                  <a:moveTo>
                    <a:pt x="2540" y="16522"/>
                  </a:moveTo>
                  <a:lnTo>
                    <a:pt x="0" y="16522"/>
                  </a:lnTo>
                  <a:lnTo>
                    <a:pt x="0" y="213360"/>
                  </a:lnTo>
                  <a:lnTo>
                    <a:pt x="2540" y="213360"/>
                  </a:lnTo>
                  <a:lnTo>
                    <a:pt x="2540" y="16522"/>
                  </a:lnTo>
                  <a:close/>
                </a:path>
                <a:path w="297179" h="226060">
                  <a:moveTo>
                    <a:pt x="2540" y="13970"/>
                  </a:moveTo>
                  <a:lnTo>
                    <a:pt x="0" y="1397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13970"/>
                  </a:lnTo>
                  <a:close/>
                </a:path>
                <a:path w="297179" h="226060">
                  <a:moveTo>
                    <a:pt x="297180" y="214630"/>
                  </a:moveTo>
                  <a:lnTo>
                    <a:pt x="293370" y="214630"/>
                  </a:lnTo>
                  <a:lnTo>
                    <a:pt x="293370" y="222250"/>
                  </a:lnTo>
                  <a:lnTo>
                    <a:pt x="2540" y="222250"/>
                  </a:lnTo>
                  <a:lnTo>
                    <a:pt x="2540" y="214630"/>
                  </a:lnTo>
                  <a:lnTo>
                    <a:pt x="0" y="214630"/>
                  </a:lnTo>
                  <a:lnTo>
                    <a:pt x="0" y="222250"/>
                  </a:lnTo>
                  <a:lnTo>
                    <a:pt x="0" y="226060"/>
                  </a:lnTo>
                  <a:lnTo>
                    <a:pt x="297180" y="226060"/>
                  </a:lnTo>
                  <a:lnTo>
                    <a:pt x="297180" y="222250"/>
                  </a:lnTo>
                  <a:lnTo>
                    <a:pt x="297180" y="214630"/>
                  </a:lnTo>
                  <a:close/>
                </a:path>
                <a:path w="297179" h="226060">
                  <a:moveTo>
                    <a:pt x="297180" y="16522"/>
                  </a:moveTo>
                  <a:lnTo>
                    <a:pt x="293370" y="16522"/>
                  </a:lnTo>
                  <a:lnTo>
                    <a:pt x="293370" y="213360"/>
                  </a:lnTo>
                  <a:lnTo>
                    <a:pt x="297180" y="213360"/>
                  </a:lnTo>
                  <a:lnTo>
                    <a:pt x="297180" y="16522"/>
                  </a:lnTo>
                  <a:close/>
                </a:path>
                <a:path w="297179" h="226060">
                  <a:moveTo>
                    <a:pt x="297180" y="13970"/>
                  </a:moveTo>
                  <a:lnTo>
                    <a:pt x="293370" y="13970"/>
                  </a:lnTo>
                  <a:lnTo>
                    <a:pt x="293370" y="16510"/>
                  </a:lnTo>
                  <a:lnTo>
                    <a:pt x="297180" y="16510"/>
                  </a:lnTo>
                  <a:lnTo>
                    <a:pt x="297180" y="13970"/>
                  </a:lnTo>
                  <a:close/>
                </a:path>
                <a:path w="297179" h="226060">
                  <a:moveTo>
                    <a:pt x="2971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3810"/>
                  </a:lnTo>
                  <a:lnTo>
                    <a:pt x="293370" y="3810"/>
                  </a:lnTo>
                  <a:lnTo>
                    <a:pt x="293370" y="12700"/>
                  </a:lnTo>
                  <a:lnTo>
                    <a:pt x="297180" y="12700"/>
                  </a:lnTo>
                  <a:lnTo>
                    <a:pt x="297180" y="3810"/>
                  </a:lnTo>
                  <a:lnTo>
                    <a:pt x="297180" y="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139440" y="285622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29" h="218439">
                  <a:moveTo>
                    <a:pt x="3810" y="12712"/>
                  </a:moveTo>
                  <a:lnTo>
                    <a:pt x="0" y="12712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2712"/>
                  </a:lnTo>
                  <a:close/>
                </a:path>
                <a:path w="290829" h="218439">
                  <a:moveTo>
                    <a:pt x="3810" y="10160"/>
                  </a:moveTo>
                  <a:lnTo>
                    <a:pt x="0" y="1016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10160"/>
                  </a:lnTo>
                  <a:close/>
                </a:path>
                <a:path w="290829" h="218439">
                  <a:moveTo>
                    <a:pt x="290830" y="210820"/>
                  </a:moveTo>
                  <a:lnTo>
                    <a:pt x="287020" y="210820"/>
                  </a:lnTo>
                  <a:lnTo>
                    <a:pt x="287020" y="214630"/>
                  </a:lnTo>
                  <a:lnTo>
                    <a:pt x="3810" y="214630"/>
                  </a:lnTo>
                  <a:lnTo>
                    <a:pt x="3810" y="210820"/>
                  </a:lnTo>
                  <a:lnTo>
                    <a:pt x="0" y="210820"/>
                  </a:lnTo>
                  <a:lnTo>
                    <a:pt x="0" y="214630"/>
                  </a:lnTo>
                  <a:lnTo>
                    <a:pt x="0" y="218440"/>
                  </a:lnTo>
                  <a:lnTo>
                    <a:pt x="290830" y="218440"/>
                  </a:lnTo>
                  <a:lnTo>
                    <a:pt x="290830" y="214630"/>
                  </a:lnTo>
                  <a:lnTo>
                    <a:pt x="290830" y="210820"/>
                  </a:lnTo>
                  <a:close/>
                </a:path>
                <a:path w="290829" h="218439">
                  <a:moveTo>
                    <a:pt x="290830" y="12712"/>
                  </a:moveTo>
                  <a:lnTo>
                    <a:pt x="287020" y="12712"/>
                  </a:lnTo>
                  <a:lnTo>
                    <a:pt x="287020" y="209550"/>
                  </a:lnTo>
                  <a:lnTo>
                    <a:pt x="290830" y="209550"/>
                  </a:lnTo>
                  <a:lnTo>
                    <a:pt x="290830" y="12712"/>
                  </a:lnTo>
                  <a:close/>
                </a:path>
                <a:path w="290829" h="218439">
                  <a:moveTo>
                    <a:pt x="290830" y="10160"/>
                  </a:moveTo>
                  <a:lnTo>
                    <a:pt x="287020" y="10160"/>
                  </a:lnTo>
                  <a:lnTo>
                    <a:pt x="287020" y="12700"/>
                  </a:lnTo>
                  <a:lnTo>
                    <a:pt x="290830" y="12700"/>
                  </a:lnTo>
                  <a:lnTo>
                    <a:pt x="290830" y="10160"/>
                  </a:lnTo>
                  <a:close/>
                </a:path>
                <a:path w="290829" h="218439">
                  <a:moveTo>
                    <a:pt x="29083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3810"/>
                  </a:lnTo>
                  <a:lnTo>
                    <a:pt x="287020" y="3810"/>
                  </a:lnTo>
                  <a:lnTo>
                    <a:pt x="287020" y="8890"/>
                  </a:lnTo>
                  <a:lnTo>
                    <a:pt x="290830" y="889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143250" y="286003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19">
                  <a:moveTo>
                    <a:pt x="3810" y="8902"/>
                  </a:moveTo>
                  <a:lnTo>
                    <a:pt x="0" y="8902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8902"/>
                  </a:lnTo>
                  <a:close/>
                </a:path>
                <a:path w="283210" h="210819">
                  <a:moveTo>
                    <a:pt x="3810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6350"/>
                  </a:lnTo>
                  <a:close/>
                </a:path>
                <a:path w="283210" h="210819">
                  <a:moveTo>
                    <a:pt x="283197" y="8902"/>
                  </a:moveTo>
                  <a:lnTo>
                    <a:pt x="279400" y="8902"/>
                  </a:lnTo>
                  <a:lnTo>
                    <a:pt x="279400" y="205740"/>
                  </a:lnTo>
                  <a:lnTo>
                    <a:pt x="283197" y="205740"/>
                  </a:lnTo>
                  <a:lnTo>
                    <a:pt x="283197" y="8902"/>
                  </a:lnTo>
                  <a:close/>
                </a:path>
                <a:path w="283210" h="210819">
                  <a:moveTo>
                    <a:pt x="283210" y="207010"/>
                  </a:moveTo>
                  <a:lnTo>
                    <a:pt x="0" y="20701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7010"/>
                  </a:lnTo>
                  <a:close/>
                </a:path>
                <a:path w="283210" h="210819">
                  <a:moveTo>
                    <a:pt x="283210" y="6350"/>
                  </a:moveTo>
                  <a:lnTo>
                    <a:pt x="279400" y="6350"/>
                  </a:lnTo>
                  <a:lnTo>
                    <a:pt x="279400" y="8890"/>
                  </a:lnTo>
                  <a:lnTo>
                    <a:pt x="283210" y="8890"/>
                  </a:lnTo>
                  <a:lnTo>
                    <a:pt x="283210" y="6350"/>
                  </a:lnTo>
                  <a:close/>
                </a:path>
                <a:path w="283210" h="210819">
                  <a:moveTo>
                    <a:pt x="2832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79400" y="3810"/>
                  </a:lnTo>
                  <a:lnTo>
                    <a:pt x="279400" y="5080"/>
                  </a:lnTo>
                  <a:lnTo>
                    <a:pt x="283210" y="508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147060" y="2863849"/>
              <a:ext cx="275590" cy="201930"/>
            </a:xfrm>
            <a:custGeom>
              <a:avLst/>
              <a:gdLst/>
              <a:ahLst/>
              <a:cxnLst/>
              <a:rect l="l" t="t" r="r" b="b"/>
              <a:pathLst>
                <a:path w="275589" h="201930">
                  <a:moveTo>
                    <a:pt x="275590" y="5092"/>
                  </a:moveTo>
                  <a:lnTo>
                    <a:pt x="273037" y="5092"/>
                  </a:lnTo>
                  <a:lnTo>
                    <a:pt x="273037" y="199390"/>
                  </a:lnTo>
                  <a:lnTo>
                    <a:pt x="3797" y="199390"/>
                  </a:lnTo>
                  <a:lnTo>
                    <a:pt x="3797" y="5092"/>
                  </a:lnTo>
                  <a:lnTo>
                    <a:pt x="0" y="5092"/>
                  </a:lnTo>
                  <a:lnTo>
                    <a:pt x="0" y="199390"/>
                  </a:lnTo>
                  <a:lnTo>
                    <a:pt x="0" y="201930"/>
                  </a:lnTo>
                  <a:lnTo>
                    <a:pt x="275590" y="201930"/>
                  </a:lnTo>
                  <a:lnTo>
                    <a:pt x="275590" y="199390"/>
                  </a:lnTo>
                  <a:lnTo>
                    <a:pt x="275590" y="5092"/>
                  </a:lnTo>
                  <a:close/>
                </a:path>
                <a:path w="275589" h="201930">
                  <a:moveTo>
                    <a:pt x="27559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73050" y="3810"/>
                  </a:lnTo>
                  <a:lnTo>
                    <a:pt x="273050" y="5080"/>
                  </a:lnTo>
                  <a:lnTo>
                    <a:pt x="275590" y="5080"/>
                  </a:lnTo>
                  <a:lnTo>
                    <a:pt x="275590" y="3810"/>
                  </a:lnTo>
                  <a:lnTo>
                    <a:pt x="275590" y="2540"/>
                  </a:lnTo>
                  <a:close/>
                </a:path>
                <a:path w="275589" h="201930">
                  <a:moveTo>
                    <a:pt x="2755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75590" y="127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150870" y="286765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80">
                  <a:moveTo>
                    <a:pt x="269240" y="0"/>
                  </a:moveTo>
                  <a:lnTo>
                    <a:pt x="265430" y="0"/>
                  </a:lnTo>
                  <a:lnTo>
                    <a:pt x="265430" y="3810"/>
                  </a:lnTo>
                  <a:lnTo>
                    <a:pt x="265430" y="191770"/>
                  </a:lnTo>
                  <a:lnTo>
                    <a:pt x="3810" y="19177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9177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269227" y="3810"/>
                  </a:lnTo>
                  <a:lnTo>
                    <a:pt x="269240" y="127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154680" y="2871469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20" h="187960">
                  <a:moveTo>
                    <a:pt x="3810" y="26682"/>
                  </a:moveTo>
                  <a:lnTo>
                    <a:pt x="0" y="26682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26682"/>
                  </a:lnTo>
                  <a:close/>
                </a:path>
                <a:path w="261620" h="187960">
                  <a:moveTo>
                    <a:pt x="261620" y="184150"/>
                  </a:moveTo>
                  <a:lnTo>
                    <a:pt x="0" y="184150"/>
                  </a:lnTo>
                  <a:lnTo>
                    <a:pt x="0" y="187960"/>
                  </a:lnTo>
                  <a:lnTo>
                    <a:pt x="261620" y="187960"/>
                  </a:lnTo>
                  <a:lnTo>
                    <a:pt x="261620" y="184150"/>
                  </a:lnTo>
                  <a:close/>
                </a:path>
                <a:path w="261620" h="187960">
                  <a:moveTo>
                    <a:pt x="261620" y="26682"/>
                  </a:moveTo>
                  <a:lnTo>
                    <a:pt x="257810" y="26682"/>
                  </a:lnTo>
                  <a:lnTo>
                    <a:pt x="257810" y="181610"/>
                  </a:lnTo>
                  <a:lnTo>
                    <a:pt x="261620" y="181610"/>
                  </a:lnTo>
                  <a:lnTo>
                    <a:pt x="261620" y="26682"/>
                  </a:lnTo>
                  <a:close/>
                </a:path>
                <a:path w="261620" h="18796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3810"/>
                  </a:lnTo>
                  <a:lnTo>
                    <a:pt x="257810" y="3810"/>
                  </a:lnTo>
                  <a:lnTo>
                    <a:pt x="257810" y="26670"/>
                  </a:lnTo>
                  <a:lnTo>
                    <a:pt x="261620" y="2667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154679" y="2875280"/>
              <a:ext cx="261619" cy="180340"/>
            </a:xfrm>
            <a:prstGeom prst="rect">
              <a:avLst/>
            </a:prstGeom>
            <a:blipFill>
              <a:blip r:embed="rId1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732789" y="2960370"/>
              <a:ext cx="544830" cy="469900"/>
            </a:xfrm>
            <a:custGeom>
              <a:avLst/>
              <a:gdLst/>
              <a:ahLst/>
              <a:cxnLst/>
              <a:rect l="l" t="t" r="r" b="b"/>
              <a:pathLst>
                <a:path w="544830" h="469900">
                  <a:moveTo>
                    <a:pt x="245109" y="0"/>
                  </a:moveTo>
                  <a:lnTo>
                    <a:pt x="231140" y="0"/>
                  </a:lnTo>
                  <a:lnTo>
                    <a:pt x="231140" y="2539"/>
                  </a:lnTo>
                  <a:lnTo>
                    <a:pt x="245109" y="2539"/>
                  </a:lnTo>
                  <a:lnTo>
                    <a:pt x="245109" y="0"/>
                  </a:lnTo>
                  <a:close/>
                </a:path>
                <a:path w="544830" h="469900">
                  <a:moveTo>
                    <a:pt x="306070" y="0"/>
                  </a:moveTo>
                  <a:lnTo>
                    <a:pt x="300990" y="0"/>
                  </a:lnTo>
                  <a:lnTo>
                    <a:pt x="300990" y="2539"/>
                  </a:lnTo>
                  <a:lnTo>
                    <a:pt x="306070" y="2539"/>
                  </a:lnTo>
                  <a:lnTo>
                    <a:pt x="306070" y="0"/>
                  </a:lnTo>
                  <a:close/>
                </a:path>
                <a:path w="544830" h="469900">
                  <a:moveTo>
                    <a:pt x="542290" y="190500"/>
                  </a:moveTo>
                  <a:lnTo>
                    <a:pt x="541019" y="190500"/>
                  </a:lnTo>
                  <a:lnTo>
                    <a:pt x="541019" y="207010"/>
                  </a:lnTo>
                  <a:lnTo>
                    <a:pt x="544829" y="207010"/>
                  </a:lnTo>
                  <a:lnTo>
                    <a:pt x="544829" y="205740"/>
                  </a:lnTo>
                  <a:lnTo>
                    <a:pt x="543560" y="205740"/>
                  </a:lnTo>
                  <a:lnTo>
                    <a:pt x="543560" y="198120"/>
                  </a:lnTo>
                  <a:lnTo>
                    <a:pt x="542290" y="198120"/>
                  </a:lnTo>
                  <a:lnTo>
                    <a:pt x="542290" y="190500"/>
                  </a:lnTo>
                  <a:close/>
                </a:path>
                <a:path w="544830" h="469900">
                  <a:moveTo>
                    <a:pt x="544829" y="207010"/>
                  </a:moveTo>
                  <a:lnTo>
                    <a:pt x="541019" y="207010"/>
                  </a:lnTo>
                  <a:lnTo>
                    <a:pt x="541019" y="278130"/>
                  </a:lnTo>
                  <a:lnTo>
                    <a:pt x="542290" y="278130"/>
                  </a:lnTo>
                  <a:lnTo>
                    <a:pt x="542290" y="270510"/>
                  </a:lnTo>
                  <a:lnTo>
                    <a:pt x="543560" y="270510"/>
                  </a:lnTo>
                  <a:lnTo>
                    <a:pt x="543560" y="262890"/>
                  </a:lnTo>
                  <a:lnTo>
                    <a:pt x="544829" y="262890"/>
                  </a:lnTo>
                  <a:lnTo>
                    <a:pt x="544829" y="207010"/>
                  </a:lnTo>
                  <a:close/>
                </a:path>
                <a:path w="544830" h="469900">
                  <a:moveTo>
                    <a:pt x="2539" y="207010"/>
                  </a:moveTo>
                  <a:lnTo>
                    <a:pt x="1269" y="207010"/>
                  </a:lnTo>
                  <a:lnTo>
                    <a:pt x="1269" y="222250"/>
                  </a:lnTo>
                  <a:lnTo>
                    <a:pt x="0" y="222250"/>
                  </a:lnTo>
                  <a:lnTo>
                    <a:pt x="0" y="246380"/>
                  </a:lnTo>
                  <a:lnTo>
                    <a:pt x="1269" y="246380"/>
                  </a:lnTo>
                  <a:lnTo>
                    <a:pt x="1269" y="262890"/>
                  </a:lnTo>
                  <a:lnTo>
                    <a:pt x="2539" y="262890"/>
                  </a:lnTo>
                  <a:lnTo>
                    <a:pt x="2539" y="207010"/>
                  </a:lnTo>
                  <a:close/>
                </a:path>
                <a:path w="544830" h="469900">
                  <a:moveTo>
                    <a:pt x="314959" y="467360"/>
                  </a:moveTo>
                  <a:lnTo>
                    <a:pt x="240029" y="467360"/>
                  </a:lnTo>
                  <a:lnTo>
                    <a:pt x="240029" y="469900"/>
                  </a:lnTo>
                  <a:lnTo>
                    <a:pt x="314959" y="469900"/>
                  </a:lnTo>
                  <a:lnTo>
                    <a:pt x="314959" y="467360"/>
                  </a:lnTo>
                  <a:close/>
                </a:path>
                <a:path w="544830" h="469900">
                  <a:moveTo>
                    <a:pt x="231140" y="466090"/>
                  </a:moveTo>
                  <a:lnTo>
                    <a:pt x="217169" y="466090"/>
                  </a:lnTo>
                  <a:lnTo>
                    <a:pt x="217169" y="467360"/>
                  </a:lnTo>
                  <a:lnTo>
                    <a:pt x="231140" y="467360"/>
                  </a:lnTo>
                  <a:lnTo>
                    <a:pt x="231140" y="466090"/>
                  </a:lnTo>
                  <a:close/>
                </a:path>
                <a:path w="544830" h="469900">
                  <a:moveTo>
                    <a:pt x="328929" y="466090"/>
                  </a:moveTo>
                  <a:lnTo>
                    <a:pt x="323850" y="466090"/>
                  </a:lnTo>
                  <a:lnTo>
                    <a:pt x="323850" y="467360"/>
                  </a:lnTo>
                  <a:lnTo>
                    <a:pt x="328929" y="467360"/>
                  </a:lnTo>
                  <a:lnTo>
                    <a:pt x="328929" y="46609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735329" y="2962910"/>
              <a:ext cx="538480" cy="463550"/>
            </a:xfrm>
            <a:custGeom>
              <a:avLst/>
              <a:gdLst/>
              <a:ahLst/>
              <a:cxnLst/>
              <a:rect l="l" t="t" r="r" b="b"/>
              <a:pathLst>
                <a:path w="538480" h="463550">
                  <a:moveTo>
                    <a:pt x="328930" y="1270"/>
                  </a:moveTo>
                  <a:lnTo>
                    <a:pt x="207010" y="1270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1270"/>
                  </a:lnTo>
                  <a:close/>
                </a:path>
                <a:path w="538480" h="463550">
                  <a:moveTo>
                    <a:pt x="219710" y="0"/>
                  </a:moveTo>
                  <a:lnTo>
                    <a:pt x="214629" y="0"/>
                  </a:lnTo>
                  <a:lnTo>
                    <a:pt x="214629" y="1270"/>
                  </a:lnTo>
                  <a:lnTo>
                    <a:pt x="219710" y="1270"/>
                  </a:lnTo>
                  <a:lnTo>
                    <a:pt x="219710" y="0"/>
                  </a:lnTo>
                  <a:close/>
                </a:path>
                <a:path w="538480" h="463550">
                  <a:moveTo>
                    <a:pt x="326389" y="0"/>
                  </a:moveTo>
                  <a:lnTo>
                    <a:pt x="312420" y="0"/>
                  </a:lnTo>
                  <a:lnTo>
                    <a:pt x="312420" y="1270"/>
                  </a:lnTo>
                  <a:lnTo>
                    <a:pt x="326389" y="1270"/>
                  </a:lnTo>
                  <a:lnTo>
                    <a:pt x="326389" y="0"/>
                  </a:lnTo>
                  <a:close/>
                </a:path>
                <a:path w="538480" h="463550">
                  <a:moveTo>
                    <a:pt x="535940" y="175260"/>
                  </a:moveTo>
                  <a:lnTo>
                    <a:pt x="534670" y="175260"/>
                  </a:lnTo>
                  <a:lnTo>
                    <a:pt x="534670" y="182880"/>
                  </a:lnTo>
                  <a:lnTo>
                    <a:pt x="537210" y="182880"/>
                  </a:lnTo>
                  <a:lnTo>
                    <a:pt x="537210" y="179070"/>
                  </a:lnTo>
                  <a:lnTo>
                    <a:pt x="535940" y="179070"/>
                  </a:lnTo>
                  <a:lnTo>
                    <a:pt x="535940" y="175260"/>
                  </a:lnTo>
                  <a:close/>
                </a:path>
                <a:path w="538480" h="463550">
                  <a:moveTo>
                    <a:pt x="3810" y="182880"/>
                  </a:moveTo>
                  <a:lnTo>
                    <a:pt x="2540" y="18288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6850"/>
                  </a:lnTo>
                  <a:lnTo>
                    <a:pt x="0" y="196850"/>
                  </a:lnTo>
                  <a:lnTo>
                    <a:pt x="0" y="204470"/>
                  </a:lnTo>
                  <a:lnTo>
                    <a:pt x="3810" y="204470"/>
                  </a:lnTo>
                  <a:lnTo>
                    <a:pt x="3810" y="182880"/>
                  </a:lnTo>
                  <a:close/>
                </a:path>
                <a:path w="538480" h="463550">
                  <a:moveTo>
                    <a:pt x="538480" y="182880"/>
                  </a:moveTo>
                  <a:lnTo>
                    <a:pt x="534670" y="182880"/>
                  </a:lnTo>
                  <a:lnTo>
                    <a:pt x="534670" y="204470"/>
                  </a:lnTo>
                  <a:lnTo>
                    <a:pt x="538480" y="204470"/>
                  </a:lnTo>
                  <a:lnTo>
                    <a:pt x="538480" y="182880"/>
                  </a:lnTo>
                  <a:close/>
                </a:path>
                <a:path w="538480" h="463550">
                  <a:moveTo>
                    <a:pt x="538480" y="204470"/>
                  </a:moveTo>
                  <a:lnTo>
                    <a:pt x="534670" y="204470"/>
                  </a:lnTo>
                  <a:lnTo>
                    <a:pt x="534670" y="287020"/>
                  </a:lnTo>
                  <a:lnTo>
                    <a:pt x="535940" y="287020"/>
                  </a:lnTo>
                  <a:lnTo>
                    <a:pt x="535940" y="285750"/>
                  </a:lnTo>
                  <a:lnTo>
                    <a:pt x="537210" y="285750"/>
                  </a:lnTo>
                  <a:lnTo>
                    <a:pt x="537210" y="281940"/>
                  </a:lnTo>
                  <a:lnTo>
                    <a:pt x="538480" y="281940"/>
                  </a:lnTo>
                  <a:lnTo>
                    <a:pt x="538480" y="204470"/>
                  </a:lnTo>
                  <a:close/>
                </a:path>
                <a:path w="538480" h="463550">
                  <a:moveTo>
                    <a:pt x="3810" y="204470"/>
                  </a:moveTo>
                  <a:lnTo>
                    <a:pt x="0" y="204470"/>
                  </a:lnTo>
                  <a:lnTo>
                    <a:pt x="0" y="267970"/>
                  </a:lnTo>
                  <a:lnTo>
                    <a:pt x="1270" y="267970"/>
                  </a:lnTo>
                  <a:lnTo>
                    <a:pt x="1270" y="275590"/>
                  </a:lnTo>
                  <a:lnTo>
                    <a:pt x="2540" y="275590"/>
                  </a:lnTo>
                  <a:lnTo>
                    <a:pt x="2540" y="281940"/>
                  </a:lnTo>
                  <a:lnTo>
                    <a:pt x="3810" y="281940"/>
                  </a:lnTo>
                  <a:lnTo>
                    <a:pt x="3810" y="204470"/>
                  </a:lnTo>
                  <a:close/>
                </a:path>
                <a:path w="538480" h="463550">
                  <a:moveTo>
                    <a:pt x="535940" y="287020"/>
                  </a:moveTo>
                  <a:lnTo>
                    <a:pt x="534670" y="287020"/>
                  </a:lnTo>
                  <a:lnTo>
                    <a:pt x="534670" y="289560"/>
                  </a:lnTo>
                  <a:lnTo>
                    <a:pt x="535940" y="289560"/>
                  </a:lnTo>
                  <a:lnTo>
                    <a:pt x="535940" y="287020"/>
                  </a:lnTo>
                  <a:close/>
                </a:path>
                <a:path w="538480" h="463550">
                  <a:moveTo>
                    <a:pt x="326389" y="462280"/>
                  </a:moveTo>
                  <a:lnTo>
                    <a:pt x="214629" y="462280"/>
                  </a:lnTo>
                  <a:lnTo>
                    <a:pt x="214629" y="463550"/>
                  </a:lnTo>
                  <a:lnTo>
                    <a:pt x="326389" y="463550"/>
                  </a:lnTo>
                  <a:lnTo>
                    <a:pt x="326389" y="462280"/>
                  </a:lnTo>
                  <a:close/>
                </a:path>
                <a:path w="538480" h="463550">
                  <a:moveTo>
                    <a:pt x="212089" y="461010"/>
                  </a:moveTo>
                  <a:lnTo>
                    <a:pt x="207010" y="461010"/>
                  </a:lnTo>
                  <a:lnTo>
                    <a:pt x="207010" y="462280"/>
                  </a:lnTo>
                  <a:lnTo>
                    <a:pt x="212089" y="462280"/>
                  </a:lnTo>
                  <a:lnTo>
                    <a:pt x="212089" y="461010"/>
                  </a:lnTo>
                  <a:close/>
                </a:path>
                <a:path w="538480" h="463550">
                  <a:moveTo>
                    <a:pt x="339090" y="461010"/>
                  </a:moveTo>
                  <a:lnTo>
                    <a:pt x="334009" y="461010"/>
                  </a:lnTo>
                  <a:lnTo>
                    <a:pt x="334009" y="462280"/>
                  </a:lnTo>
                  <a:lnTo>
                    <a:pt x="339090" y="462280"/>
                  </a:lnTo>
                  <a:lnTo>
                    <a:pt x="339090" y="461010"/>
                  </a:lnTo>
                  <a:close/>
                </a:path>
                <a:path w="538480" h="463550">
                  <a:moveTo>
                    <a:pt x="344170" y="459740"/>
                  </a:moveTo>
                  <a:lnTo>
                    <a:pt x="201929" y="459740"/>
                  </a:lnTo>
                  <a:lnTo>
                    <a:pt x="201929" y="461010"/>
                  </a:lnTo>
                  <a:lnTo>
                    <a:pt x="344170" y="461010"/>
                  </a:lnTo>
                  <a:lnTo>
                    <a:pt x="344170" y="45974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739139" y="2966720"/>
              <a:ext cx="530860" cy="455930"/>
            </a:xfrm>
            <a:custGeom>
              <a:avLst/>
              <a:gdLst/>
              <a:ahLst/>
              <a:cxnLst/>
              <a:rect l="l" t="t" r="r" b="b"/>
              <a:pathLst>
                <a:path w="530860" h="455929">
                  <a:moveTo>
                    <a:pt x="198119" y="0"/>
                  </a:moveTo>
                  <a:lnTo>
                    <a:pt x="193040" y="0"/>
                  </a:lnTo>
                  <a:lnTo>
                    <a:pt x="193040" y="2539"/>
                  </a:lnTo>
                  <a:lnTo>
                    <a:pt x="198119" y="2539"/>
                  </a:lnTo>
                  <a:lnTo>
                    <a:pt x="198119" y="0"/>
                  </a:lnTo>
                  <a:close/>
                </a:path>
                <a:path w="530860" h="455929">
                  <a:moveTo>
                    <a:pt x="335280" y="0"/>
                  </a:moveTo>
                  <a:lnTo>
                    <a:pt x="330200" y="0"/>
                  </a:lnTo>
                  <a:lnTo>
                    <a:pt x="330200" y="2539"/>
                  </a:lnTo>
                  <a:lnTo>
                    <a:pt x="335280" y="2539"/>
                  </a:lnTo>
                  <a:lnTo>
                    <a:pt x="335280" y="0"/>
                  </a:lnTo>
                  <a:close/>
                </a:path>
                <a:path w="530860" h="455929">
                  <a:moveTo>
                    <a:pt x="3809" y="165100"/>
                  </a:moveTo>
                  <a:lnTo>
                    <a:pt x="2539" y="165100"/>
                  </a:lnTo>
                  <a:lnTo>
                    <a:pt x="2539" y="170180"/>
                  </a:lnTo>
                  <a:lnTo>
                    <a:pt x="1269" y="170180"/>
                  </a:lnTo>
                  <a:lnTo>
                    <a:pt x="1269" y="173990"/>
                  </a:lnTo>
                  <a:lnTo>
                    <a:pt x="0" y="17399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65100"/>
                  </a:lnTo>
                  <a:close/>
                </a:path>
                <a:path w="530860" h="455929">
                  <a:moveTo>
                    <a:pt x="529590" y="163830"/>
                  </a:moveTo>
                  <a:lnTo>
                    <a:pt x="528319" y="163830"/>
                  </a:lnTo>
                  <a:lnTo>
                    <a:pt x="528319" y="179070"/>
                  </a:lnTo>
                  <a:lnTo>
                    <a:pt x="530860" y="179070"/>
                  </a:lnTo>
                  <a:lnTo>
                    <a:pt x="530860" y="167640"/>
                  </a:lnTo>
                  <a:lnTo>
                    <a:pt x="529590" y="167640"/>
                  </a:lnTo>
                  <a:lnTo>
                    <a:pt x="529590" y="163830"/>
                  </a:lnTo>
                  <a:close/>
                </a:path>
                <a:path w="530860" h="455929">
                  <a:moveTo>
                    <a:pt x="3809" y="179070"/>
                  </a:moveTo>
                  <a:lnTo>
                    <a:pt x="0" y="17907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79070"/>
                  </a:lnTo>
                  <a:close/>
                </a:path>
                <a:path w="530860" h="455929">
                  <a:moveTo>
                    <a:pt x="530860" y="179070"/>
                  </a:moveTo>
                  <a:lnTo>
                    <a:pt x="528319" y="179070"/>
                  </a:lnTo>
                  <a:lnTo>
                    <a:pt x="528319" y="200660"/>
                  </a:lnTo>
                  <a:lnTo>
                    <a:pt x="530860" y="200660"/>
                  </a:lnTo>
                  <a:lnTo>
                    <a:pt x="530860" y="179070"/>
                  </a:lnTo>
                  <a:close/>
                </a:path>
                <a:path w="530860" h="455929">
                  <a:moveTo>
                    <a:pt x="3809" y="200660"/>
                  </a:moveTo>
                  <a:lnTo>
                    <a:pt x="0" y="2006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00660"/>
                  </a:lnTo>
                  <a:close/>
                </a:path>
                <a:path w="530860" h="455929">
                  <a:moveTo>
                    <a:pt x="530860" y="200660"/>
                  </a:moveTo>
                  <a:lnTo>
                    <a:pt x="528319" y="200660"/>
                  </a:lnTo>
                  <a:lnTo>
                    <a:pt x="528319" y="283210"/>
                  </a:lnTo>
                  <a:lnTo>
                    <a:pt x="530860" y="283210"/>
                  </a:lnTo>
                  <a:lnTo>
                    <a:pt x="530860" y="200660"/>
                  </a:lnTo>
                  <a:close/>
                </a:path>
                <a:path w="530860" h="455929">
                  <a:moveTo>
                    <a:pt x="530860" y="283210"/>
                  </a:moveTo>
                  <a:lnTo>
                    <a:pt x="528319" y="283210"/>
                  </a:lnTo>
                  <a:lnTo>
                    <a:pt x="528319" y="292100"/>
                  </a:lnTo>
                  <a:lnTo>
                    <a:pt x="529590" y="292100"/>
                  </a:lnTo>
                  <a:lnTo>
                    <a:pt x="529590" y="288290"/>
                  </a:lnTo>
                  <a:lnTo>
                    <a:pt x="530860" y="288290"/>
                  </a:lnTo>
                  <a:lnTo>
                    <a:pt x="530860" y="283210"/>
                  </a:lnTo>
                  <a:close/>
                </a:path>
                <a:path w="530860" h="455929">
                  <a:moveTo>
                    <a:pt x="3809" y="283210"/>
                  </a:moveTo>
                  <a:lnTo>
                    <a:pt x="1269" y="283210"/>
                  </a:lnTo>
                  <a:lnTo>
                    <a:pt x="1269" y="287020"/>
                  </a:lnTo>
                  <a:lnTo>
                    <a:pt x="2539" y="287020"/>
                  </a:lnTo>
                  <a:lnTo>
                    <a:pt x="2539" y="290830"/>
                  </a:lnTo>
                  <a:lnTo>
                    <a:pt x="3809" y="290830"/>
                  </a:lnTo>
                  <a:lnTo>
                    <a:pt x="3809" y="283210"/>
                  </a:lnTo>
                  <a:close/>
                </a:path>
                <a:path w="530860" h="455929">
                  <a:moveTo>
                    <a:pt x="340359" y="454660"/>
                  </a:moveTo>
                  <a:lnTo>
                    <a:pt x="198119" y="454660"/>
                  </a:lnTo>
                  <a:lnTo>
                    <a:pt x="198119" y="455930"/>
                  </a:lnTo>
                  <a:lnTo>
                    <a:pt x="340359" y="455930"/>
                  </a:lnTo>
                  <a:lnTo>
                    <a:pt x="340359" y="454660"/>
                  </a:lnTo>
                  <a:close/>
                </a:path>
                <a:path w="530860" h="455929">
                  <a:moveTo>
                    <a:pt x="347979" y="452120"/>
                  </a:moveTo>
                  <a:lnTo>
                    <a:pt x="185419" y="452120"/>
                  </a:lnTo>
                  <a:lnTo>
                    <a:pt x="185419" y="454660"/>
                  </a:lnTo>
                  <a:lnTo>
                    <a:pt x="193040" y="454660"/>
                  </a:lnTo>
                  <a:lnTo>
                    <a:pt x="193040" y="453390"/>
                  </a:lnTo>
                  <a:lnTo>
                    <a:pt x="347979" y="453390"/>
                  </a:lnTo>
                  <a:lnTo>
                    <a:pt x="347979" y="452120"/>
                  </a:lnTo>
                  <a:close/>
                </a:path>
                <a:path w="530860" h="455929">
                  <a:moveTo>
                    <a:pt x="347979" y="453390"/>
                  </a:moveTo>
                  <a:lnTo>
                    <a:pt x="345440" y="453390"/>
                  </a:lnTo>
                  <a:lnTo>
                    <a:pt x="345440" y="454660"/>
                  </a:lnTo>
                  <a:lnTo>
                    <a:pt x="347979" y="454660"/>
                  </a:lnTo>
                  <a:lnTo>
                    <a:pt x="347979" y="45339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742949" y="2969260"/>
              <a:ext cx="524510" cy="449580"/>
            </a:xfrm>
            <a:custGeom>
              <a:avLst/>
              <a:gdLst/>
              <a:ahLst/>
              <a:cxnLst/>
              <a:rect l="l" t="t" r="r" b="b"/>
              <a:pathLst>
                <a:path w="524510" h="449579">
                  <a:moveTo>
                    <a:pt x="171450" y="3810"/>
                  </a:moveTo>
                  <a:lnTo>
                    <a:pt x="167640" y="3810"/>
                  </a:lnTo>
                  <a:lnTo>
                    <a:pt x="167640" y="5080"/>
                  </a:lnTo>
                  <a:lnTo>
                    <a:pt x="171450" y="5080"/>
                  </a:lnTo>
                  <a:lnTo>
                    <a:pt x="171450" y="3810"/>
                  </a:lnTo>
                  <a:close/>
                </a:path>
                <a:path w="524510" h="449579">
                  <a:moveTo>
                    <a:pt x="346709" y="1270"/>
                  </a:moveTo>
                  <a:lnTo>
                    <a:pt x="175259" y="1270"/>
                  </a:lnTo>
                  <a:lnTo>
                    <a:pt x="175259" y="3810"/>
                  </a:lnTo>
                  <a:lnTo>
                    <a:pt x="346709" y="3810"/>
                  </a:lnTo>
                  <a:lnTo>
                    <a:pt x="346709" y="1270"/>
                  </a:lnTo>
                  <a:close/>
                </a:path>
                <a:path w="524510" h="449579">
                  <a:moveTo>
                    <a:pt x="184150" y="0"/>
                  </a:moveTo>
                  <a:lnTo>
                    <a:pt x="181609" y="0"/>
                  </a:lnTo>
                  <a:lnTo>
                    <a:pt x="181609" y="1270"/>
                  </a:lnTo>
                  <a:lnTo>
                    <a:pt x="184150" y="1270"/>
                  </a:lnTo>
                  <a:lnTo>
                    <a:pt x="184150" y="0"/>
                  </a:lnTo>
                  <a:close/>
                </a:path>
                <a:path w="524510" h="449579">
                  <a:moveTo>
                    <a:pt x="344169" y="0"/>
                  </a:moveTo>
                  <a:lnTo>
                    <a:pt x="336550" y="0"/>
                  </a:lnTo>
                  <a:lnTo>
                    <a:pt x="336550" y="1270"/>
                  </a:lnTo>
                  <a:lnTo>
                    <a:pt x="344169" y="1270"/>
                  </a:lnTo>
                  <a:lnTo>
                    <a:pt x="344169" y="0"/>
                  </a:lnTo>
                  <a:close/>
                </a:path>
                <a:path w="524510" h="449579">
                  <a:moveTo>
                    <a:pt x="3809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176530"/>
                  </a:lnTo>
                  <a:lnTo>
                    <a:pt x="3809" y="176530"/>
                  </a:lnTo>
                  <a:lnTo>
                    <a:pt x="3809" y="151130"/>
                  </a:lnTo>
                  <a:close/>
                </a:path>
                <a:path w="524510" h="449579">
                  <a:moveTo>
                    <a:pt x="521969" y="151130"/>
                  </a:moveTo>
                  <a:lnTo>
                    <a:pt x="520700" y="151130"/>
                  </a:lnTo>
                  <a:lnTo>
                    <a:pt x="520700" y="176530"/>
                  </a:lnTo>
                  <a:lnTo>
                    <a:pt x="524510" y="176530"/>
                  </a:lnTo>
                  <a:lnTo>
                    <a:pt x="524510" y="157480"/>
                  </a:lnTo>
                  <a:lnTo>
                    <a:pt x="523240" y="157480"/>
                  </a:lnTo>
                  <a:lnTo>
                    <a:pt x="523240" y="153670"/>
                  </a:lnTo>
                  <a:lnTo>
                    <a:pt x="521969" y="153670"/>
                  </a:lnTo>
                  <a:lnTo>
                    <a:pt x="521969" y="151130"/>
                  </a:lnTo>
                  <a:close/>
                </a:path>
                <a:path w="524510" h="449579">
                  <a:moveTo>
                    <a:pt x="3809" y="176530"/>
                  </a:moveTo>
                  <a:lnTo>
                    <a:pt x="0" y="176530"/>
                  </a:lnTo>
                  <a:lnTo>
                    <a:pt x="0" y="198120"/>
                  </a:lnTo>
                  <a:lnTo>
                    <a:pt x="3809" y="198120"/>
                  </a:lnTo>
                  <a:lnTo>
                    <a:pt x="3809" y="176530"/>
                  </a:lnTo>
                  <a:close/>
                </a:path>
                <a:path w="524510" h="449579">
                  <a:moveTo>
                    <a:pt x="524510" y="176530"/>
                  </a:moveTo>
                  <a:lnTo>
                    <a:pt x="520700" y="176530"/>
                  </a:lnTo>
                  <a:lnTo>
                    <a:pt x="520700" y="198120"/>
                  </a:lnTo>
                  <a:lnTo>
                    <a:pt x="524510" y="198120"/>
                  </a:lnTo>
                  <a:lnTo>
                    <a:pt x="524510" y="176530"/>
                  </a:lnTo>
                  <a:close/>
                </a:path>
                <a:path w="524510" h="449579">
                  <a:moveTo>
                    <a:pt x="3809" y="198120"/>
                  </a:moveTo>
                  <a:lnTo>
                    <a:pt x="0" y="19812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198120"/>
                  </a:lnTo>
                  <a:close/>
                </a:path>
                <a:path w="524510" h="449579">
                  <a:moveTo>
                    <a:pt x="524510" y="198120"/>
                  </a:moveTo>
                  <a:lnTo>
                    <a:pt x="520700" y="198120"/>
                  </a:lnTo>
                  <a:lnTo>
                    <a:pt x="520700" y="280670"/>
                  </a:lnTo>
                  <a:lnTo>
                    <a:pt x="524510" y="280670"/>
                  </a:lnTo>
                  <a:lnTo>
                    <a:pt x="524510" y="198120"/>
                  </a:lnTo>
                  <a:close/>
                </a:path>
                <a:path w="524510" h="449579">
                  <a:moveTo>
                    <a:pt x="3809" y="280670"/>
                  </a:moveTo>
                  <a:lnTo>
                    <a:pt x="0" y="280670"/>
                  </a:lnTo>
                  <a:lnTo>
                    <a:pt x="0" y="293370"/>
                  </a:lnTo>
                  <a:lnTo>
                    <a:pt x="1270" y="293370"/>
                  </a:lnTo>
                  <a:lnTo>
                    <a:pt x="1270" y="297180"/>
                  </a:lnTo>
                  <a:lnTo>
                    <a:pt x="2540" y="297180"/>
                  </a:lnTo>
                  <a:lnTo>
                    <a:pt x="2540" y="299720"/>
                  </a:lnTo>
                  <a:lnTo>
                    <a:pt x="3809" y="299720"/>
                  </a:lnTo>
                  <a:lnTo>
                    <a:pt x="3809" y="280670"/>
                  </a:lnTo>
                  <a:close/>
                </a:path>
                <a:path w="524510" h="449579">
                  <a:moveTo>
                    <a:pt x="524510" y="280670"/>
                  </a:moveTo>
                  <a:lnTo>
                    <a:pt x="520700" y="280670"/>
                  </a:lnTo>
                  <a:lnTo>
                    <a:pt x="520700" y="299720"/>
                  </a:lnTo>
                  <a:lnTo>
                    <a:pt x="521969" y="299720"/>
                  </a:lnTo>
                  <a:lnTo>
                    <a:pt x="521969" y="297180"/>
                  </a:lnTo>
                  <a:lnTo>
                    <a:pt x="523240" y="297180"/>
                  </a:lnTo>
                  <a:lnTo>
                    <a:pt x="523240" y="293370"/>
                  </a:lnTo>
                  <a:lnTo>
                    <a:pt x="524510" y="293370"/>
                  </a:lnTo>
                  <a:lnTo>
                    <a:pt x="524510" y="280670"/>
                  </a:lnTo>
                  <a:close/>
                </a:path>
                <a:path w="524510" h="449579">
                  <a:moveTo>
                    <a:pt x="179069" y="448310"/>
                  </a:moveTo>
                  <a:lnTo>
                    <a:pt x="175259" y="448310"/>
                  </a:lnTo>
                  <a:lnTo>
                    <a:pt x="175259" y="449580"/>
                  </a:lnTo>
                  <a:lnTo>
                    <a:pt x="179069" y="449580"/>
                  </a:lnTo>
                  <a:lnTo>
                    <a:pt x="179069" y="448310"/>
                  </a:lnTo>
                  <a:close/>
                </a:path>
                <a:path w="524510" h="449579">
                  <a:moveTo>
                    <a:pt x="354329" y="448310"/>
                  </a:moveTo>
                  <a:lnTo>
                    <a:pt x="350519" y="448310"/>
                  </a:lnTo>
                  <a:lnTo>
                    <a:pt x="350519" y="449580"/>
                  </a:lnTo>
                  <a:lnTo>
                    <a:pt x="354329" y="449580"/>
                  </a:lnTo>
                  <a:lnTo>
                    <a:pt x="354329" y="448310"/>
                  </a:lnTo>
                  <a:close/>
                </a:path>
                <a:path w="524510" h="449579">
                  <a:moveTo>
                    <a:pt x="358140" y="447040"/>
                  </a:moveTo>
                  <a:lnTo>
                    <a:pt x="170180" y="447040"/>
                  </a:lnTo>
                  <a:lnTo>
                    <a:pt x="170180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746760" y="2973070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90" h="443229">
                  <a:moveTo>
                    <a:pt x="167640" y="126"/>
                  </a:moveTo>
                  <a:lnTo>
                    <a:pt x="163830" y="126"/>
                  </a:lnTo>
                  <a:lnTo>
                    <a:pt x="163830" y="2539"/>
                  </a:lnTo>
                  <a:lnTo>
                    <a:pt x="351790" y="2539"/>
                  </a:lnTo>
                  <a:lnTo>
                    <a:pt x="351790" y="1397"/>
                  </a:lnTo>
                  <a:lnTo>
                    <a:pt x="167640" y="1397"/>
                  </a:lnTo>
                  <a:lnTo>
                    <a:pt x="167640" y="126"/>
                  </a:lnTo>
                  <a:close/>
                </a:path>
                <a:path w="516890" h="443229">
                  <a:moveTo>
                    <a:pt x="351790" y="0"/>
                  </a:moveTo>
                  <a:lnTo>
                    <a:pt x="346709" y="0"/>
                  </a:lnTo>
                  <a:lnTo>
                    <a:pt x="346709" y="1397"/>
                  </a:lnTo>
                  <a:lnTo>
                    <a:pt x="351790" y="1397"/>
                  </a:lnTo>
                  <a:lnTo>
                    <a:pt x="351790" y="0"/>
                  </a:lnTo>
                  <a:close/>
                </a:path>
                <a:path w="516890" h="443229">
                  <a:moveTo>
                    <a:pt x="3810" y="139700"/>
                  </a:moveTo>
                  <a:lnTo>
                    <a:pt x="2540" y="139700"/>
                  </a:lnTo>
                  <a:lnTo>
                    <a:pt x="2540" y="142240"/>
                  </a:lnTo>
                  <a:lnTo>
                    <a:pt x="1270" y="142240"/>
                  </a:lnTo>
                  <a:lnTo>
                    <a:pt x="1270" y="144780"/>
                  </a:lnTo>
                  <a:lnTo>
                    <a:pt x="0" y="144780"/>
                  </a:lnTo>
                  <a:lnTo>
                    <a:pt x="0" y="172720"/>
                  </a:lnTo>
                  <a:lnTo>
                    <a:pt x="3810" y="172720"/>
                  </a:lnTo>
                  <a:lnTo>
                    <a:pt x="3810" y="139700"/>
                  </a:lnTo>
                  <a:close/>
                </a:path>
                <a:path w="516890" h="443229">
                  <a:moveTo>
                    <a:pt x="514350" y="138430"/>
                  </a:moveTo>
                  <a:lnTo>
                    <a:pt x="513080" y="138430"/>
                  </a:lnTo>
                  <a:lnTo>
                    <a:pt x="513080" y="172720"/>
                  </a:lnTo>
                  <a:lnTo>
                    <a:pt x="516890" y="172720"/>
                  </a:lnTo>
                  <a:lnTo>
                    <a:pt x="516890" y="143510"/>
                  </a:lnTo>
                  <a:lnTo>
                    <a:pt x="515620" y="143510"/>
                  </a:lnTo>
                  <a:lnTo>
                    <a:pt x="515620" y="140970"/>
                  </a:lnTo>
                  <a:lnTo>
                    <a:pt x="514350" y="140970"/>
                  </a:lnTo>
                  <a:lnTo>
                    <a:pt x="514350" y="138430"/>
                  </a:lnTo>
                  <a:close/>
                </a:path>
                <a:path w="516890" h="443229">
                  <a:moveTo>
                    <a:pt x="3810" y="172720"/>
                  </a:moveTo>
                  <a:lnTo>
                    <a:pt x="0" y="172720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172720"/>
                  </a:lnTo>
                  <a:close/>
                </a:path>
                <a:path w="516890" h="443229">
                  <a:moveTo>
                    <a:pt x="516890" y="172720"/>
                  </a:moveTo>
                  <a:lnTo>
                    <a:pt x="513080" y="172720"/>
                  </a:lnTo>
                  <a:lnTo>
                    <a:pt x="513080" y="194310"/>
                  </a:lnTo>
                  <a:lnTo>
                    <a:pt x="516890" y="194310"/>
                  </a:lnTo>
                  <a:lnTo>
                    <a:pt x="516890" y="172720"/>
                  </a:lnTo>
                  <a:close/>
                </a:path>
                <a:path w="516890" h="443229">
                  <a:moveTo>
                    <a:pt x="3810" y="194310"/>
                  </a:moveTo>
                  <a:lnTo>
                    <a:pt x="0" y="1943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194310"/>
                  </a:lnTo>
                  <a:close/>
                </a:path>
                <a:path w="516890" h="443229">
                  <a:moveTo>
                    <a:pt x="516890" y="194310"/>
                  </a:moveTo>
                  <a:lnTo>
                    <a:pt x="513080" y="194310"/>
                  </a:lnTo>
                  <a:lnTo>
                    <a:pt x="513080" y="276860"/>
                  </a:lnTo>
                  <a:lnTo>
                    <a:pt x="516890" y="276860"/>
                  </a:lnTo>
                  <a:lnTo>
                    <a:pt x="516890" y="194310"/>
                  </a:lnTo>
                  <a:close/>
                </a:path>
                <a:path w="516890" h="443229">
                  <a:moveTo>
                    <a:pt x="3810" y="276860"/>
                  </a:moveTo>
                  <a:lnTo>
                    <a:pt x="0" y="2768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76860"/>
                  </a:lnTo>
                  <a:close/>
                </a:path>
                <a:path w="516890" h="443229">
                  <a:moveTo>
                    <a:pt x="516890" y="276860"/>
                  </a:moveTo>
                  <a:lnTo>
                    <a:pt x="513080" y="276860"/>
                  </a:lnTo>
                  <a:lnTo>
                    <a:pt x="513080" y="295910"/>
                  </a:lnTo>
                  <a:lnTo>
                    <a:pt x="516890" y="295910"/>
                  </a:lnTo>
                  <a:lnTo>
                    <a:pt x="516890" y="276860"/>
                  </a:lnTo>
                  <a:close/>
                </a:path>
                <a:path w="516890" h="443229">
                  <a:moveTo>
                    <a:pt x="516890" y="295910"/>
                  </a:moveTo>
                  <a:lnTo>
                    <a:pt x="513080" y="295910"/>
                  </a:lnTo>
                  <a:lnTo>
                    <a:pt x="513080" y="304800"/>
                  </a:lnTo>
                  <a:lnTo>
                    <a:pt x="514350" y="304800"/>
                  </a:lnTo>
                  <a:lnTo>
                    <a:pt x="514350" y="302260"/>
                  </a:lnTo>
                  <a:lnTo>
                    <a:pt x="515620" y="302260"/>
                  </a:lnTo>
                  <a:lnTo>
                    <a:pt x="515620" y="299720"/>
                  </a:lnTo>
                  <a:lnTo>
                    <a:pt x="516890" y="299720"/>
                  </a:lnTo>
                  <a:lnTo>
                    <a:pt x="516890" y="295910"/>
                  </a:lnTo>
                  <a:close/>
                </a:path>
                <a:path w="516890" h="443229">
                  <a:moveTo>
                    <a:pt x="3810" y="295910"/>
                  </a:moveTo>
                  <a:lnTo>
                    <a:pt x="0" y="295910"/>
                  </a:lnTo>
                  <a:lnTo>
                    <a:pt x="0" y="298450"/>
                  </a:lnTo>
                  <a:lnTo>
                    <a:pt x="1270" y="298450"/>
                  </a:lnTo>
                  <a:lnTo>
                    <a:pt x="1270" y="300990"/>
                  </a:lnTo>
                  <a:lnTo>
                    <a:pt x="2540" y="300990"/>
                  </a:lnTo>
                  <a:lnTo>
                    <a:pt x="2540" y="303530"/>
                  </a:lnTo>
                  <a:lnTo>
                    <a:pt x="3810" y="303530"/>
                  </a:lnTo>
                  <a:lnTo>
                    <a:pt x="3810" y="295910"/>
                  </a:lnTo>
                  <a:close/>
                </a:path>
                <a:path w="516890" h="443229">
                  <a:moveTo>
                    <a:pt x="354330" y="441960"/>
                  </a:moveTo>
                  <a:lnTo>
                    <a:pt x="166370" y="441960"/>
                  </a:lnTo>
                  <a:lnTo>
                    <a:pt x="166370" y="443230"/>
                  </a:lnTo>
                  <a:lnTo>
                    <a:pt x="354330" y="443230"/>
                  </a:lnTo>
                  <a:lnTo>
                    <a:pt x="354330" y="441960"/>
                  </a:lnTo>
                  <a:close/>
                </a:path>
                <a:path w="516890" h="443229">
                  <a:moveTo>
                    <a:pt x="363220" y="439420"/>
                  </a:moveTo>
                  <a:lnTo>
                    <a:pt x="158750" y="439420"/>
                  </a:lnTo>
                  <a:lnTo>
                    <a:pt x="158750" y="441960"/>
                  </a:lnTo>
                  <a:lnTo>
                    <a:pt x="162559" y="441960"/>
                  </a:lnTo>
                  <a:lnTo>
                    <a:pt x="162559" y="440690"/>
                  </a:lnTo>
                  <a:lnTo>
                    <a:pt x="363220" y="440690"/>
                  </a:lnTo>
                  <a:lnTo>
                    <a:pt x="363220" y="439420"/>
                  </a:lnTo>
                  <a:close/>
                </a:path>
                <a:path w="516890" h="443229">
                  <a:moveTo>
                    <a:pt x="363220" y="440690"/>
                  </a:moveTo>
                  <a:lnTo>
                    <a:pt x="359409" y="440690"/>
                  </a:lnTo>
                  <a:lnTo>
                    <a:pt x="359409" y="441960"/>
                  </a:lnTo>
                  <a:lnTo>
                    <a:pt x="363220" y="441960"/>
                  </a:lnTo>
                  <a:lnTo>
                    <a:pt x="363220" y="44069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750570" y="2975610"/>
              <a:ext cx="509270" cy="436880"/>
            </a:xfrm>
            <a:custGeom>
              <a:avLst/>
              <a:gdLst/>
              <a:ahLst/>
              <a:cxnLst/>
              <a:rect l="l" t="t" r="r" b="b"/>
              <a:pathLst>
                <a:path w="509269" h="436879">
                  <a:moveTo>
                    <a:pt x="144779" y="3810"/>
                  </a:moveTo>
                  <a:lnTo>
                    <a:pt x="142239" y="3810"/>
                  </a:lnTo>
                  <a:lnTo>
                    <a:pt x="144779" y="3937"/>
                  </a:lnTo>
                  <a:close/>
                </a:path>
                <a:path w="509269" h="436879">
                  <a:moveTo>
                    <a:pt x="361949" y="1270"/>
                  </a:moveTo>
                  <a:lnTo>
                    <a:pt x="148589" y="1270"/>
                  </a:lnTo>
                  <a:lnTo>
                    <a:pt x="148589" y="3810"/>
                  </a:lnTo>
                  <a:lnTo>
                    <a:pt x="361949" y="3810"/>
                  </a:lnTo>
                  <a:lnTo>
                    <a:pt x="361949" y="1270"/>
                  </a:lnTo>
                  <a:close/>
                </a:path>
                <a:path w="509269" h="436879">
                  <a:moveTo>
                    <a:pt x="154939" y="0"/>
                  </a:moveTo>
                  <a:lnTo>
                    <a:pt x="151129" y="0"/>
                  </a:lnTo>
                  <a:lnTo>
                    <a:pt x="151129" y="1270"/>
                  </a:lnTo>
                  <a:lnTo>
                    <a:pt x="154939" y="1270"/>
                  </a:lnTo>
                  <a:lnTo>
                    <a:pt x="154939" y="0"/>
                  </a:lnTo>
                  <a:close/>
                </a:path>
                <a:path w="509269" h="436879">
                  <a:moveTo>
                    <a:pt x="355599" y="0"/>
                  </a:moveTo>
                  <a:lnTo>
                    <a:pt x="351789" y="0"/>
                  </a:lnTo>
                  <a:lnTo>
                    <a:pt x="351789" y="1270"/>
                  </a:lnTo>
                  <a:lnTo>
                    <a:pt x="355599" y="1270"/>
                  </a:lnTo>
                  <a:lnTo>
                    <a:pt x="355599" y="0"/>
                  </a:lnTo>
                  <a:close/>
                </a:path>
                <a:path w="509269" h="436879">
                  <a:moveTo>
                    <a:pt x="3809" y="129540"/>
                  </a:moveTo>
                  <a:lnTo>
                    <a:pt x="2539" y="129540"/>
                  </a:lnTo>
                  <a:lnTo>
                    <a:pt x="2539" y="132080"/>
                  </a:lnTo>
                  <a:lnTo>
                    <a:pt x="1270" y="132080"/>
                  </a:lnTo>
                  <a:lnTo>
                    <a:pt x="1270" y="134620"/>
                  </a:lnTo>
                  <a:lnTo>
                    <a:pt x="0" y="134620"/>
                  </a:lnTo>
                  <a:lnTo>
                    <a:pt x="0" y="170180"/>
                  </a:lnTo>
                  <a:lnTo>
                    <a:pt x="3809" y="170180"/>
                  </a:lnTo>
                  <a:lnTo>
                    <a:pt x="3809" y="129540"/>
                  </a:lnTo>
                  <a:close/>
                </a:path>
                <a:path w="509269" h="436879">
                  <a:moveTo>
                    <a:pt x="506730" y="127000"/>
                  </a:moveTo>
                  <a:lnTo>
                    <a:pt x="505460" y="127000"/>
                  </a:lnTo>
                  <a:lnTo>
                    <a:pt x="505460" y="170180"/>
                  </a:lnTo>
                  <a:lnTo>
                    <a:pt x="509270" y="170180"/>
                  </a:lnTo>
                  <a:lnTo>
                    <a:pt x="509270" y="132080"/>
                  </a:lnTo>
                  <a:lnTo>
                    <a:pt x="507999" y="132080"/>
                  </a:lnTo>
                  <a:lnTo>
                    <a:pt x="507999" y="129540"/>
                  </a:lnTo>
                  <a:lnTo>
                    <a:pt x="506730" y="129540"/>
                  </a:lnTo>
                  <a:lnTo>
                    <a:pt x="506730" y="127000"/>
                  </a:lnTo>
                  <a:close/>
                </a:path>
                <a:path w="509269" h="436879">
                  <a:moveTo>
                    <a:pt x="3809" y="170180"/>
                  </a:moveTo>
                  <a:lnTo>
                    <a:pt x="0" y="170180"/>
                  </a:lnTo>
                  <a:lnTo>
                    <a:pt x="0" y="191770"/>
                  </a:lnTo>
                  <a:lnTo>
                    <a:pt x="3809" y="191770"/>
                  </a:lnTo>
                  <a:lnTo>
                    <a:pt x="3809" y="170180"/>
                  </a:lnTo>
                  <a:close/>
                </a:path>
                <a:path w="509269" h="436879">
                  <a:moveTo>
                    <a:pt x="509270" y="170180"/>
                  </a:moveTo>
                  <a:lnTo>
                    <a:pt x="505460" y="170180"/>
                  </a:lnTo>
                  <a:lnTo>
                    <a:pt x="505460" y="191770"/>
                  </a:lnTo>
                  <a:lnTo>
                    <a:pt x="509270" y="191770"/>
                  </a:lnTo>
                  <a:lnTo>
                    <a:pt x="509270" y="170180"/>
                  </a:lnTo>
                  <a:close/>
                </a:path>
                <a:path w="509269" h="436879">
                  <a:moveTo>
                    <a:pt x="3809" y="191770"/>
                  </a:moveTo>
                  <a:lnTo>
                    <a:pt x="0" y="19177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191770"/>
                  </a:lnTo>
                  <a:close/>
                </a:path>
                <a:path w="509269" h="436879">
                  <a:moveTo>
                    <a:pt x="509270" y="191770"/>
                  </a:moveTo>
                  <a:lnTo>
                    <a:pt x="505460" y="191770"/>
                  </a:lnTo>
                  <a:lnTo>
                    <a:pt x="505460" y="274320"/>
                  </a:lnTo>
                  <a:lnTo>
                    <a:pt x="509270" y="274320"/>
                  </a:lnTo>
                  <a:lnTo>
                    <a:pt x="509270" y="191770"/>
                  </a:lnTo>
                  <a:close/>
                </a:path>
                <a:path w="509269" h="436879">
                  <a:moveTo>
                    <a:pt x="3809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74320"/>
                  </a:lnTo>
                  <a:close/>
                </a:path>
                <a:path w="509269" h="436879">
                  <a:moveTo>
                    <a:pt x="509270" y="274320"/>
                  </a:moveTo>
                  <a:lnTo>
                    <a:pt x="505460" y="274320"/>
                  </a:lnTo>
                  <a:lnTo>
                    <a:pt x="505460" y="293370"/>
                  </a:lnTo>
                  <a:lnTo>
                    <a:pt x="509270" y="293370"/>
                  </a:lnTo>
                  <a:lnTo>
                    <a:pt x="509270" y="274320"/>
                  </a:lnTo>
                  <a:close/>
                </a:path>
                <a:path w="509269" h="436879">
                  <a:moveTo>
                    <a:pt x="3809" y="293370"/>
                  </a:moveTo>
                  <a:lnTo>
                    <a:pt x="0" y="293370"/>
                  </a:lnTo>
                  <a:lnTo>
                    <a:pt x="0" y="303530"/>
                  </a:lnTo>
                  <a:lnTo>
                    <a:pt x="1270" y="303530"/>
                  </a:lnTo>
                  <a:lnTo>
                    <a:pt x="1270" y="306070"/>
                  </a:lnTo>
                  <a:lnTo>
                    <a:pt x="3809" y="306070"/>
                  </a:lnTo>
                  <a:lnTo>
                    <a:pt x="3809" y="293370"/>
                  </a:lnTo>
                  <a:close/>
                </a:path>
                <a:path w="509269" h="436879">
                  <a:moveTo>
                    <a:pt x="509270" y="293370"/>
                  </a:moveTo>
                  <a:lnTo>
                    <a:pt x="505460" y="293370"/>
                  </a:lnTo>
                  <a:lnTo>
                    <a:pt x="505460" y="306070"/>
                  </a:lnTo>
                  <a:lnTo>
                    <a:pt x="509270" y="306070"/>
                  </a:lnTo>
                  <a:lnTo>
                    <a:pt x="509270" y="293370"/>
                  </a:lnTo>
                  <a:close/>
                </a:path>
                <a:path w="509269" h="436879">
                  <a:moveTo>
                    <a:pt x="507999" y="306070"/>
                  </a:moveTo>
                  <a:lnTo>
                    <a:pt x="505460" y="30607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lnTo>
                    <a:pt x="507999" y="308610"/>
                  </a:lnTo>
                  <a:lnTo>
                    <a:pt x="507999" y="306070"/>
                  </a:lnTo>
                  <a:close/>
                </a:path>
                <a:path w="509269" h="436879">
                  <a:moveTo>
                    <a:pt x="3809" y="306070"/>
                  </a:moveTo>
                  <a:lnTo>
                    <a:pt x="2539" y="306070"/>
                  </a:lnTo>
                  <a:lnTo>
                    <a:pt x="2539" y="308610"/>
                  </a:lnTo>
                  <a:lnTo>
                    <a:pt x="3809" y="308610"/>
                  </a:lnTo>
                  <a:lnTo>
                    <a:pt x="3809" y="306070"/>
                  </a:lnTo>
                  <a:close/>
                </a:path>
                <a:path w="509269" h="436879">
                  <a:moveTo>
                    <a:pt x="148589" y="435610"/>
                  </a:moveTo>
                  <a:lnTo>
                    <a:pt x="146049" y="435610"/>
                  </a:lnTo>
                  <a:lnTo>
                    <a:pt x="146049" y="436880"/>
                  </a:lnTo>
                  <a:lnTo>
                    <a:pt x="148589" y="436880"/>
                  </a:lnTo>
                  <a:lnTo>
                    <a:pt x="148589" y="435610"/>
                  </a:lnTo>
                  <a:close/>
                </a:path>
                <a:path w="509269" h="436879">
                  <a:moveTo>
                    <a:pt x="365759" y="435610"/>
                  </a:moveTo>
                  <a:lnTo>
                    <a:pt x="361949" y="435610"/>
                  </a:lnTo>
                  <a:lnTo>
                    <a:pt x="361949" y="436880"/>
                  </a:lnTo>
                  <a:lnTo>
                    <a:pt x="365759" y="436880"/>
                  </a:lnTo>
                  <a:lnTo>
                    <a:pt x="365759" y="435610"/>
                  </a:lnTo>
                  <a:close/>
                </a:path>
                <a:path w="509269" h="436879">
                  <a:moveTo>
                    <a:pt x="368300" y="433070"/>
                  </a:moveTo>
                  <a:lnTo>
                    <a:pt x="143510" y="433070"/>
                  </a:lnTo>
                  <a:lnTo>
                    <a:pt x="143510" y="435610"/>
                  </a:lnTo>
                  <a:lnTo>
                    <a:pt x="368300" y="435610"/>
                  </a:lnTo>
                  <a:lnTo>
                    <a:pt x="368300" y="43307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754379" y="2979420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499110" y="116839"/>
                  </a:moveTo>
                  <a:lnTo>
                    <a:pt x="497839" y="116839"/>
                  </a:lnTo>
                  <a:lnTo>
                    <a:pt x="497839" y="118110"/>
                  </a:lnTo>
                  <a:lnTo>
                    <a:pt x="499110" y="118110"/>
                  </a:lnTo>
                  <a:lnTo>
                    <a:pt x="499110" y="116839"/>
                  </a:lnTo>
                  <a:close/>
                </a:path>
                <a:path w="501650" h="429260">
                  <a:moveTo>
                    <a:pt x="134620" y="2539"/>
                  </a:moveTo>
                  <a:lnTo>
                    <a:pt x="132079" y="2539"/>
                  </a:lnTo>
                  <a:lnTo>
                    <a:pt x="132079" y="3810"/>
                  </a:lnTo>
                  <a:lnTo>
                    <a:pt x="134620" y="3810"/>
                  </a:lnTo>
                  <a:lnTo>
                    <a:pt x="134620" y="2539"/>
                  </a:lnTo>
                  <a:close/>
                </a:path>
                <a:path w="501650" h="429260">
                  <a:moveTo>
                    <a:pt x="369570" y="2539"/>
                  </a:moveTo>
                  <a:lnTo>
                    <a:pt x="365760" y="2539"/>
                  </a:lnTo>
                  <a:lnTo>
                    <a:pt x="365760" y="3810"/>
                  </a:lnTo>
                  <a:lnTo>
                    <a:pt x="369570" y="3810"/>
                  </a:lnTo>
                  <a:lnTo>
                    <a:pt x="369570" y="2539"/>
                  </a:lnTo>
                  <a:close/>
                </a:path>
                <a:path w="501650" h="429260">
                  <a:moveTo>
                    <a:pt x="140970" y="126"/>
                  </a:moveTo>
                  <a:lnTo>
                    <a:pt x="138429" y="126"/>
                  </a:lnTo>
                  <a:lnTo>
                    <a:pt x="138429" y="2539"/>
                  </a:lnTo>
                  <a:lnTo>
                    <a:pt x="363220" y="2539"/>
                  </a:lnTo>
                  <a:lnTo>
                    <a:pt x="363220" y="1397"/>
                  </a:lnTo>
                  <a:lnTo>
                    <a:pt x="140970" y="1397"/>
                  </a:lnTo>
                  <a:lnTo>
                    <a:pt x="140970" y="126"/>
                  </a:lnTo>
                  <a:close/>
                </a:path>
                <a:path w="501650" h="429260">
                  <a:moveTo>
                    <a:pt x="363220" y="0"/>
                  </a:moveTo>
                  <a:lnTo>
                    <a:pt x="360680" y="0"/>
                  </a:lnTo>
                  <a:lnTo>
                    <a:pt x="360680" y="1397"/>
                  </a:lnTo>
                  <a:lnTo>
                    <a:pt x="363220" y="1397"/>
                  </a:lnTo>
                  <a:lnTo>
                    <a:pt x="363220" y="0"/>
                  </a:lnTo>
                  <a:close/>
                </a:path>
                <a:path w="501650" h="429260">
                  <a:moveTo>
                    <a:pt x="2540" y="120650"/>
                  </a:moveTo>
                  <a:lnTo>
                    <a:pt x="1270" y="120650"/>
                  </a:lnTo>
                  <a:lnTo>
                    <a:pt x="1270" y="123190"/>
                  </a:lnTo>
                  <a:lnTo>
                    <a:pt x="0" y="123190"/>
                  </a:lnTo>
                  <a:lnTo>
                    <a:pt x="0" y="166370"/>
                  </a:lnTo>
                  <a:lnTo>
                    <a:pt x="2540" y="166370"/>
                  </a:lnTo>
                  <a:lnTo>
                    <a:pt x="2540" y="120650"/>
                  </a:lnTo>
                  <a:close/>
                </a:path>
                <a:path w="501650" h="429260">
                  <a:moveTo>
                    <a:pt x="500380" y="118110"/>
                  </a:moveTo>
                  <a:lnTo>
                    <a:pt x="497839" y="118110"/>
                  </a:lnTo>
                  <a:lnTo>
                    <a:pt x="497839" y="166370"/>
                  </a:lnTo>
                  <a:lnTo>
                    <a:pt x="501650" y="166370"/>
                  </a:lnTo>
                  <a:lnTo>
                    <a:pt x="501650" y="120650"/>
                  </a:lnTo>
                  <a:lnTo>
                    <a:pt x="500380" y="120650"/>
                  </a:lnTo>
                  <a:lnTo>
                    <a:pt x="500380" y="118110"/>
                  </a:lnTo>
                  <a:close/>
                </a:path>
                <a:path w="501650" h="429260">
                  <a:moveTo>
                    <a:pt x="2540" y="166370"/>
                  </a:moveTo>
                  <a:lnTo>
                    <a:pt x="0" y="166370"/>
                  </a:lnTo>
                  <a:lnTo>
                    <a:pt x="0" y="187960"/>
                  </a:lnTo>
                  <a:lnTo>
                    <a:pt x="2540" y="187960"/>
                  </a:lnTo>
                  <a:lnTo>
                    <a:pt x="2540" y="166370"/>
                  </a:lnTo>
                  <a:close/>
                </a:path>
                <a:path w="501650" h="429260">
                  <a:moveTo>
                    <a:pt x="501650" y="166370"/>
                  </a:moveTo>
                  <a:lnTo>
                    <a:pt x="497839" y="166370"/>
                  </a:lnTo>
                  <a:lnTo>
                    <a:pt x="497839" y="187960"/>
                  </a:lnTo>
                  <a:lnTo>
                    <a:pt x="501650" y="187960"/>
                  </a:lnTo>
                  <a:lnTo>
                    <a:pt x="501650" y="166370"/>
                  </a:lnTo>
                  <a:close/>
                </a:path>
                <a:path w="501650" h="429260">
                  <a:moveTo>
                    <a:pt x="2540" y="187960"/>
                  </a:moveTo>
                  <a:lnTo>
                    <a:pt x="0" y="187960"/>
                  </a:lnTo>
                  <a:lnTo>
                    <a:pt x="0" y="270510"/>
                  </a:lnTo>
                  <a:lnTo>
                    <a:pt x="2540" y="270510"/>
                  </a:lnTo>
                  <a:lnTo>
                    <a:pt x="2540" y="187960"/>
                  </a:lnTo>
                  <a:close/>
                </a:path>
                <a:path w="501650" h="429260">
                  <a:moveTo>
                    <a:pt x="501650" y="187960"/>
                  </a:moveTo>
                  <a:lnTo>
                    <a:pt x="497839" y="187960"/>
                  </a:lnTo>
                  <a:lnTo>
                    <a:pt x="497839" y="270510"/>
                  </a:lnTo>
                  <a:lnTo>
                    <a:pt x="501650" y="270510"/>
                  </a:lnTo>
                  <a:lnTo>
                    <a:pt x="501650" y="187960"/>
                  </a:lnTo>
                  <a:close/>
                </a:path>
                <a:path w="501650" h="429260">
                  <a:moveTo>
                    <a:pt x="2540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2540" y="289560"/>
                  </a:lnTo>
                  <a:lnTo>
                    <a:pt x="2540" y="270510"/>
                  </a:lnTo>
                  <a:close/>
                </a:path>
                <a:path w="501650" h="429260">
                  <a:moveTo>
                    <a:pt x="501650" y="270510"/>
                  </a:moveTo>
                  <a:lnTo>
                    <a:pt x="497839" y="270510"/>
                  </a:lnTo>
                  <a:lnTo>
                    <a:pt x="497839" y="289560"/>
                  </a:lnTo>
                  <a:lnTo>
                    <a:pt x="501650" y="289560"/>
                  </a:lnTo>
                  <a:lnTo>
                    <a:pt x="501650" y="270510"/>
                  </a:lnTo>
                  <a:close/>
                </a:path>
                <a:path w="501650" h="429260">
                  <a:moveTo>
                    <a:pt x="2540" y="289560"/>
                  </a:moveTo>
                  <a:lnTo>
                    <a:pt x="0" y="289560"/>
                  </a:lnTo>
                  <a:lnTo>
                    <a:pt x="0" y="302260"/>
                  </a:lnTo>
                  <a:lnTo>
                    <a:pt x="2540" y="302260"/>
                  </a:lnTo>
                  <a:lnTo>
                    <a:pt x="2540" y="289560"/>
                  </a:lnTo>
                  <a:close/>
                </a:path>
                <a:path w="501650" h="429260">
                  <a:moveTo>
                    <a:pt x="501650" y="289560"/>
                  </a:moveTo>
                  <a:lnTo>
                    <a:pt x="497839" y="289560"/>
                  </a:lnTo>
                  <a:lnTo>
                    <a:pt x="497839" y="302260"/>
                  </a:lnTo>
                  <a:lnTo>
                    <a:pt x="501650" y="302260"/>
                  </a:lnTo>
                  <a:lnTo>
                    <a:pt x="501650" y="289560"/>
                  </a:lnTo>
                  <a:close/>
                </a:path>
                <a:path w="501650" h="429260">
                  <a:moveTo>
                    <a:pt x="501650" y="302260"/>
                  </a:moveTo>
                  <a:lnTo>
                    <a:pt x="497839" y="302260"/>
                  </a:lnTo>
                  <a:lnTo>
                    <a:pt x="497839" y="314960"/>
                  </a:lnTo>
                  <a:lnTo>
                    <a:pt x="499110" y="314960"/>
                  </a:lnTo>
                  <a:lnTo>
                    <a:pt x="499110" y="312420"/>
                  </a:lnTo>
                  <a:lnTo>
                    <a:pt x="500380" y="312420"/>
                  </a:lnTo>
                  <a:lnTo>
                    <a:pt x="500380" y="309880"/>
                  </a:lnTo>
                  <a:lnTo>
                    <a:pt x="501650" y="309880"/>
                  </a:lnTo>
                  <a:lnTo>
                    <a:pt x="501650" y="302260"/>
                  </a:lnTo>
                  <a:close/>
                </a:path>
                <a:path w="501650" h="429260">
                  <a:moveTo>
                    <a:pt x="2540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1270" y="307340"/>
                  </a:lnTo>
                  <a:lnTo>
                    <a:pt x="1270" y="309880"/>
                  </a:lnTo>
                  <a:lnTo>
                    <a:pt x="2540" y="309880"/>
                  </a:lnTo>
                  <a:lnTo>
                    <a:pt x="2540" y="302260"/>
                  </a:lnTo>
                  <a:close/>
                </a:path>
                <a:path w="501650" h="429260">
                  <a:moveTo>
                    <a:pt x="370840" y="426720"/>
                  </a:moveTo>
                  <a:lnTo>
                    <a:pt x="133350" y="426720"/>
                  </a:lnTo>
                  <a:lnTo>
                    <a:pt x="133350" y="429260"/>
                  </a:lnTo>
                  <a:lnTo>
                    <a:pt x="137160" y="429260"/>
                  </a:lnTo>
                  <a:lnTo>
                    <a:pt x="137160" y="427990"/>
                  </a:lnTo>
                  <a:lnTo>
                    <a:pt x="370840" y="427990"/>
                  </a:lnTo>
                  <a:lnTo>
                    <a:pt x="370840" y="426720"/>
                  </a:lnTo>
                  <a:close/>
                </a:path>
                <a:path w="501650" h="429260">
                  <a:moveTo>
                    <a:pt x="370840" y="427990"/>
                  </a:moveTo>
                  <a:lnTo>
                    <a:pt x="368300" y="427990"/>
                  </a:lnTo>
                  <a:lnTo>
                    <a:pt x="368300" y="429260"/>
                  </a:lnTo>
                  <a:lnTo>
                    <a:pt x="370840" y="429260"/>
                  </a:lnTo>
                  <a:lnTo>
                    <a:pt x="370840" y="427990"/>
                  </a:lnTo>
                  <a:close/>
                </a:path>
                <a:path w="501650" h="429260">
                  <a:moveTo>
                    <a:pt x="130810" y="425450"/>
                  </a:moveTo>
                  <a:lnTo>
                    <a:pt x="127000" y="425450"/>
                  </a:lnTo>
                  <a:lnTo>
                    <a:pt x="127000" y="426720"/>
                  </a:lnTo>
                  <a:lnTo>
                    <a:pt x="130810" y="426720"/>
                  </a:lnTo>
                  <a:lnTo>
                    <a:pt x="130810" y="425450"/>
                  </a:lnTo>
                  <a:close/>
                </a:path>
                <a:path w="501650" h="429260">
                  <a:moveTo>
                    <a:pt x="377190" y="425450"/>
                  </a:moveTo>
                  <a:lnTo>
                    <a:pt x="374650" y="425450"/>
                  </a:lnTo>
                  <a:lnTo>
                    <a:pt x="374650" y="426720"/>
                  </a:lnTo>
                  <a:lnTo>
                    <a:pt x="377190" y="426720"/>
                  </a:lnTo>
                  <a:lnTo>
                    <a:pt x="377190" y="42545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756920" y="2983230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09" y="110489"/>
                  </a:moveTo>
                  <a:lnTo>
                    <a:pt x="2539" y="110489"/>
                  </a:lnTo>
                  <a:lnTo>
                    <a:pt x="2539" y="113029"/>
                  </a:lnTo>
                  <a:lnTo>
                    <a:pt x="1270" y="113029"/>
                  </a:lnTo>
                  <a:lnTo>
                    <a:pt x="1270" y="114300"/>
                  </a:lnTo>
                  <a:lnTo>
                    <a:pt x="3809" y="114300"/>
                  </a:lnTo>
                  <a:lnTo>
                    <a:pt x="3809" y="110489"/>
                  </a:lnTo>
                  <a:close/>
                </a:path>
                <a:path w="495300" h="421639">
                  <a:moveTo>
                    <a:pt x="495299" y="111887"/>
                  </a:moveTo>
                  <a:lnTo>
                    <a:pt x="491489" y="111887"/>
                  </a:lnTo>
                  <a:lnTo>
                    <a:pt x="491489" y="114300"/>
                  </a:lnTo>
                  <a:lnTo>
                    <a:pt x="495299" y="114300"/>
                  </a:lnTo>
                  <a:lnTo>
                    <a:pt x="495299" y="111887"/>
                  </a:lnTo>
                  <a:close/>
                </a:path>
                <a:path w="495300" h="421639">
                  <a:moveTo>
                    <a:pt x="492760" y="106679"/>
                  </a:moveTo>
                  <a:lnTo>
                    <a:pt x="491489" y="106679"/>
                  </a:lnTo>
                  <a:lnTo>
                    <a:pt x="491489" y="110489"/>
                  </a:lnTo>
                  <a:lnTo>
                    <a:pt x="494030" y="110489"/>
                  </a:lnTo>
                  <a:lnTo>
                    <a:pt x="494030" y="107950"/>
                  </a:lnTo>
                  <a:lnTo>
                    <a:pt x="492760" y="107950"/>
                  </a:lnTo>
                  <a:lnTo>
                    <a:pt x="492760" y="106679"/>
                  </a:lnTo>
                  <a:close/>
                </a:path>
                <a:path w="495300" h="421639">
                  <a:moveTo>
                    <a:pt x="123189" y="2539"/>
                  </a:moveTo>
                  <a:lnTo>
                    <a:pt x="120649" y="2539"/>
                  </a:lnTo>
                  <a:lnTo>
                    <a:pt x="120649" y="3937"/>
                  </a:lnTo>
                  <a:lnTo>
                    <a:pt x="123189" y="3937"/>
                  </a:lnTo>
                  <a:lnTo>
                    <a:pt x="123189" y="2539"/>
                  </a:lnTo>
                  <a:close/>
                </a:path>
                <a:path w="495300" h="421639">
                  <a:moveTo>
                    <a:pt x="375919" y="2539"/>
                  </a:moveTo>
                  <a:lnTo>
                    <a:pt x="373380" y="2539"/>
                  </a:lnTo>
                  <a:lnTo>
                    <a:pt x="373380" y="3937"/>
                  </a:lnTo>
                  <a:lnTo>
                    <a:pt x="375919" y="3937"/>
                  </a:lnTo>
                  <a:lnTo>
                    <a:pt x="375919" y="2539"/>
                  </a:lnTo>
                  <a:close/>
                </a:path>
                <a:path w="495300" h="421639">
                  <a:moveTo>
                    <a:pt x="369570" y="0"/>
                  </a:moveTo>
                  <a:lnTo>
                    <a:pt x="125729" y="0"/>
                  </a:lnTo>
                  <a:lnTo>
                    <a:pt x="125729" y="2539"/>
                  </a:lnTo>
                  <a:lnTo>
                    <a:pt x="369570" y="2539"/>
                  </a:lnTo>
                  <a:lnTo>
                    <a:pt x="369570" y="0"/>
                  </a:lnTo>
                  <a:close/>
                </a:path>
                <a:path w="495300" h="421639">
                  <a:moveTo>
                    <a:pt x="3809" y="114300"/>
                  </a:moveTo>
                  <a:lnTo>
                    <a:pt x="0" y="114300"/>
                  </a:lnTo>
                  <a:lnTo>
                    <a:pt x="0" y="162560"/>
                  </a:lnTo>
                  <a:lnTo>
                    <a:pt x="3809" y="162560"/>
                  </a:lnTo>
                  <a:lnTo>
                    <a:pt x="3809" y="114300"/>
                  </a:lnTo>
                  <a:close/>
                </a:path>
                <a:path w="495300" h="421639">
                  <a:moveTo>
                    <a:pt x="495299" y="114300"/>
                  </a:moveTo>
                  <a:lnTo>
                    <a:pt x="491489" y="114300"/>
                  </a:lnTo>
                  <a:lnTo>
                    <a:pt x="491489" y="162560"/>
                  </a:lnTo>
                  <a:lnTo>
                    <a:pt x="495299" y="162560"/>
                  </a:lnTo>
                  <a:lnTo>
                    <a:pt x="495299" y="114300"/>
                  </a:lnTo>
                  <a:close/>
                </a:path>
                <a:path w="495300" h="421639">
                  <a:moveTo>
                    <a:pt x="3809" y="162560"/>
                  </a:moveTo>
                  <a:lnTo>
                    <a:pt x="0" y="16256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62560"/>
                  </a:lnTo>
                  <a:close/>
                </a:path>
                <a:path w="495300" h="421639">
                  <a:moveTo>
                    <a:pt x="495299" y="162560"/>
                  </a:moveTo>
                  <a:lnTo>
                    <a:pt x="491489" y="162560"/>
                  </a:lnTo>
                  <a:lnTo>
                    <a:pt x="491489" y="184150"/>
                  </a:lnTo>
                  <a:lnTo>
                    <a:pt x="495299" y="184150"/>
                  </a:lnTo>
                  <a:lnTo>
                    <a:pt x="495299" y="162560"/>
                  </a:lnTo>
                  <a:close/>
                </a:path>
                <a:path w="495300" h="421639">
                  <a:moveTo>
                    <a:pt x="3809" y="184150"/>
                  </a:moveTo>
                  <a:lnTo>
                    <a:pt x="0" y="18415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184150"/>
                  </a:lnTo>
                  <a:close/>
                </a:path>
                <a:path w="495300" h="421639">
                  <a:moveTo>
                    <a:pt x="495299" y="184150"/>
                  </a:moveTo>
                  <a:lnTo>
                    <a:pt x="491489" y="184150"/>
                  </a:lnTo>
                  <a:lnTo>
                    <a:pt x="491489" y="266700"/>
                  </a:lnTo>
                  <a:lnTo>
                    <a:pt x="495299" y="266700"/>
                  </a:lnTo>
                  <a:lnTo>
                    <a:pt x="495299" y="184150"/>
                  </a:lnTo>
                  <a:close/>
                </a:path>
                <a:path w="495300" h="421639">
                  <a:moveTo>
                    <a:pt x="3809" y="266700"/>
                  </a:moveTo>
                  <a:lnTo>
                    <a:pt x="0" y="266700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66700"/>
                  </a:lnTo>
                  <a:close/>
                </a:path>
                <a:path w="495300" h="421639">
                  <a:moveTo>
                    <a:pt x="495299" y="266700"/>
                  </a:moveTo>
                  <a:lnTo>
                    <a:pt x="491489" y="266700"/>
                  </a:lnTo>
                  <a:lnTo>
                    <a:pt x="491489" y="285750"/>
                  </a:lnTo>
                  <a:lnTo>
                    <a:pt x="495299" y="285750"/>
                  </a:lnTo>
                  <a:lnTo>
                    <a:pt x="495299" y="266700"/>
                  </a:lnTo>
                  <a:close/>
                </a:path>
                <a:path w="495300" h="421639">
                  <a:moveTo>
                    <a:pt x="3809" y="285750"/>
                  </a:moveTo>
                  <a:lnTo>
                    <a:pt x="0" y="285750"/>
                  </a:lnTo>
                  <a:lnTo>
                    <a:pt x="0" y="298450"/>
                  </a:lnTo>
                  <a:lnTo>
                    <a:pt x="3809" y="298450"/>
                  </a:lnTo>
                  <a:lnTo>
                    <a:pt x="3809" y="285750"/>
                  </a:lnTo>
                  <a:close/>
                </a:path>
                <a:path w="495300" h="421639">
                  <a:moveTo>
                    <a:pt x="495299" y="285750"/>
                  </a:moveTo>
                  <a:lnTo>
                    <a:pt x="491489" y="285750"/>
                  </a:lnTo>
                  <a:lnTo>
                    <a:pt x="491489" y="298450"/>
                  </a:lnTo>
                  <a:lnTo>
                    <a:pt x="495299" y="298450"/>
                  </a:lnTo>
                  <a:lnTo>
                    <a:pt x="495299" y="285750"/>
                  </a:lnTo>
                  <a:close/>
                </a:path>
                <a:path w="495300" h="421639">
                  <a:moveTo>
                    <a:pt x="3809" y="298450"/>
                  </a:moveTo>
                  <a:lnTo>
                    <a:pt x="0" y="298450"/>
                  </a:lnTo>
                  <a:lnTo>
                    <a:pt x="0" y="308610"/>
                  </a:lnTo>
                  <a:lnTo>
                    <a:pt x="1270" y="308610"/>
                  </a:lnTo>
                  <a:lnTo>
                    <a:pt x="1270" y="311150"/>
                  </a:lnTo>
                  <a:lnTo>
                    <a:pt x="3809" y="311150"/>
                  </a:lnTo>
                  <a:lnTo>
                    <a:pt x="3809" y="298450"/>
                  </a:lnTo>
                  <a:close/>
                </a:path>
                <a:path w="495300" h="421639">
                  <a:moveTo>
                    <a:pt x="495299" y="298450"/>
                  </a:moveTo>
                  <a:lnTo>
                    <a:pt x="491489" y="298450"/>
                  </a:lnTo>
                  <a:lnTo>
                    <a:pt x="491489" y="311150"/>
                  </a:lnTo>
                  <a:lnTo>
                    <a:pt x="495299" y="311150"/>
                  </a:lnTo>
                  <a:lnTo>
                    <a:pt x="495299" y="298450"/>
                  </a:lnTo>
                  <a:close/>
                </a:path>
                <a:path w="495300" h="421639">
                  <a:moveTo>
                    <a:pt x="377190" y="419100"/>
                  </a:moveTo>
                  <a:lnTo>
                    <a:pt x="121920" y="419100"/>
                  </a:lnTo>
                  <a:lnTo>
                    <a:pt x="121920" y="421639"/>
                  </a:lnTo>
                  <a:lnTo>
                    <a:pt x="377190" y="421639"/>
                  </a:lnTo>
                  <a:lnTo>
                    <a:pt x="377190" y="419100"/>
                  </a:lnTo>
                  <a:close/>
                </a:path>
                <a:path w="495300" h="421639">
                  <a:moveTo>
                    <a:pt x="118110" y="417830"/>
                  </a:moveTo>
                  <a:lnTo>
                    <a:pt x="116839" y="417830"/>
                  </a:lnTo>
                  <a:lnTo>
                    <a:pt x="116839" y="419100"/>
                  </a:lnTo>
                  <a:lnTo>
                    <a:pt x="118110" y="419100"/>
                  </a:lnTo>
                  <a:lnTo>
                    <a:pt x="118110" y="417830"/>
                  </a:lnTo>
                  <a:close/>
                </a:path>
                <a:path w="495300" h="421639">
                  <a:moveTo>
                    <a:pt x="382269" y="417830"/>
                  </a:moveTo>
                  <a:lnTo>
                    <a:pt x="379730" y="417830"/>
                  </a:lnTo>
                  <a:lnTo>
                    <a:pt x="379730" y="419100"/>
                  </a:lnTo>
                  <a:lnTo>
                    <a:pt x="382269" y="419100"/>
                  </a:lnTo>
                  <a:lnTo>
                    <a:pt x="382269" y="417830"/>
                  </a:lnTo>
                  <a:close/>
                </a:path>
                <a:path w="495300" h="421639">
                  <a:moveTo>
                    <a:pt x="495299" y="312420"/>
                  </a:moveTo>
                  <a:lnTo>
                    <a:pt x="491489" y="312420"/>
                  </a:lnTo>
                  <a:lnTo>
                    <a:pt x="491489" y="320039"/>
                  </a:lnTo>
                  <a:lnTo>
                    <a:pt x="492760" y="320039"/>
                  </a:lnTo>
                  <a:lnTo>
                    <a:pt x="492760" y="317500"/>
                  </a:lnTo>
                  <a:lnTo>
                    <a:pt x="494030" y="317500"/>
                  </a:lnTo>
                  <a:lnTo>
                    <a:pt x="494030" y="314960"/>
                  </a:lnTo>
                  <a:lnTo>
                    <a:pt x="495299" y="314960"/>
                  </a:lnTo>
                  <a:lnTo>
                    <a:pt x="495299" y="312420"/>
                  </a:lnTo>
                  <a:close/>
                </a:path>
                <a:path w="495300" h="421639">
                  <a:moveTo>
                    <a:pt x="3809" y="312420"/>
                  </a:moveTo>
                  <a:lnTo>
                    <a:pt x="2539" y="312420"/>
                  </a:lnTo>
                  <a:lnTo>
                    <a:pt x="2539" y="314960"/>
                  </a:lnTo>
                  <a:lnTo>
                    <a:pt x="3809" y="314960"/>
                  </a:lnTo>
                  <a:lnTo>
                    <a:pt x="3809" y="31242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760729" y="2987167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3810" y="107950"/>
                  </a:moveTo>
                  <a:lnTo>
                    <a:pt x="0" y="107950"/>
                  </a:lnTo>
                  <a:lnTo>
                    <a:pt x="0" y="110362"/>
                  </a:lnTo>
                  <a:lnTo>
                    <a:pt x="3810" y="110362"/>
                  </a:lnTo>
                  <a:lnTo>
                    <a:pt x="3810" y="107950"/>
                  </a:lnTo>
                  <a:close/>
                </a:path>
                <a:path w="487680" h="414020">
                  <a:moveTo>
                    <a:pt x="487680" y="107950"/>
                  </a:moveTo>
                  <a:lnTo>
                    <a:pt x="485139" y="107950"/>
                  </a:lnTo>
                  <a:lnTo>
                    <a:pt x="485139" y="110362"/>
                  </a:lnTo>
                  <a:lnTo>
                    <a:pt x="487680" y="110362"/>
                  </a:lnTo>
                  <a:lnTo>
                    <a:pt x="487680" y="107950"/>
                  </a:lnTo>
                  <a:close/>
                </a:path>
                <a:path w="487680" h="414020">
                  <a:moveTo>
                    <a:pt x="3810" y="100202"/>
                  </a:moveTo>
                  <a:lnTo>
                    <a:pt x="2540" y="100202"/>
                  </a:lnTo>
                  <a:lnTo>
                    <a:pt x="2540" y="102742"/>
                  </a:lnTo>
                  <a:lnTo>
                    <a:pt x="1270" y="102742"/>
                  </a:lnTo>
                  <a:lnTo>
                    <a:pt x="1270" y="104012"/>
                  </a:lnTo>
                  <a:lnTo>
                    <a:pt x="0" y="104012"/>
                  </a:lnTo>
                  <a:lnTo>
                    <a:pt x="0" y="106552"/>
                  </a:lnTo>
                  <a:lnTo>
                    <a:pt x="3810" y="106552"/>
                  </a:lnTo>
                  <a:lnTo>
                    <a:pt x="3810" y="100202"/>
                  </a:lnTo>
                  <a:close/>
                </a:path>
                <a:path w="487680" h="414020">
                  <a:moveTo>
                    <a:pt x="486410" y="97662"/>
                  </a:moveTo>
                  <a:lnTo>
                    <a:pt x="485139" y="97662"/>
                  </a:lnTo>
                  <a:lnTo>
                    <a:pt x="485139" y="106552"/>
                  </a:lnTo>
                  <a:lnTo>
                    <a:pt x="487680" y="106552"/>
                  </a:lnTo>
                  <a:lnTo>
                    <a:pt x="487680" y="100202"/>
                  </a:lnTo>
                  <a:lnTo>
                    <a:pt x="486410" y="100202"/>
                  </a:lnTo>
                  <a:lnTo>
                    <a:pt x="486410" y="97662"/>
                  </a:lnTo>
                  <a:close/>
                </a:path>
                <a:path w="487680" h="414020">
                  <a:moveTo>
                    <a:pt x="379730" y="2412"/>
                  </a:moveTo>
                  <a:lnTo>
                    <a:pt x="109220" y="2412"/>
                  </a:lnTo>
                  <a:lnTo>
                    <a:pt x="109220" y="3810"/>
                  </a:lnTo>
                  <a:lnTo>
                    <a:pt x="379730" y="3810"/>
                  </a:lnTo>
                  <a:lnTo>
                    <a:pt x="379730" y="2412"/>
                  </a:lnTo>
                  <a:close/>
                </a:path>
                <a:path w="487680" h="414020">
                  <a:moveTo>
                    <a:pt x="114300" y="1142"/>
                  </a:moveTo>
                  <a:lnTo>
                    <a:pt x="111760" y="1142"/>
                  </a:lnTo>
                  <a:lnTo>
                    <a:pt x="111760" y="2412"/>
                  </a:lnTo>
                  <a:lnTo>
                    <a:pt x="114300" y="2412"/>
                  </a:lnTo>
                  <a:lnTo>
                    <a:pt x="114300" y="1142"/>
                  </a:lnTo>
                  <a:close/>
                </a:path>
                <a:path w="487680" h="414020">
                  <a:moveTo>
                    <a:pt x="377189" y="1142"/>
                  </a:moveTo>
                  <a:lnTo>
                    <a:pt x="375920" y="1142"/>
                  </a:lnTo>
                  <a:lnTo>
                    <a:pt x="375920" y="2412"/>
                  </a:lnTo>
                  <a:lnTo>
                    <a:pt x="377189" y="2412"/>
                  </a:lnTo>
                  <a:lnTo>
                    <a:pt x="377189" y="1142"/>
                  </a:lnTo>
                  <a:close/>
                </a:path>
                <a:path w="487680" h="414020">
                  <a:moveTo>
                    <a:pt x="372109" y="0"/>
                  </a:moveTo>
                  <a:lnTo>
                    <a:pt x="116839" y="0"/>
                  </a:lnTo>
                  <a:lnTo>
                    <a:pt x="116839" y="1142"/>
                  </a:lnTo>
                  <a:lnTo>
                    <a:pt x="372109" y="1142"/>
                  </a:lnTo>
                  <a:lnTo>
                    <a:pt x="372109" y="0"/>
                  </a:lnTo>
                  <a:close/>
                </a:path>
                <a:path w="487680" h="414020">
                  <a:moveTo>
                    <a:pt x="3810" y="110363"/>
                  </a:moveTo>
                  <a:lnTo>
                    <a:pt x="0" y="110363"/>
                  </a:lnTo>
                  <a:lnTo>
                    <a:pt x="0" y="158623"/>
                  </a:lnTo>
                  <a:lnTo>
                    <a:pt x="3810" y="158623"/>
                  </a:lnTo>
                  <a:lnTo>
                    <a:pt x="3810" y="110363"/>
                  </a:lnTo>
                  <a:close/>
                </a:path>
                <a:path w="487680" h="414020">
                  <a:moveTo>
                    <a:pt x="487680" y="110363"/>
                  </a:moveTo>
                  <a:lnTo>
                    <a:pt x="485139" y="110363"/>
                  </a:lnTo>
                  <a:lnTo>
                    <a:pt x="485139" y="158623"/>
                  </a:lnTo>
                  <a:lnTo>
                    <a:pt x="487680" y="158623"/>
                  </a:lnTo>
                  <a:lnTo>
                    <a:pt x="487680" y="110363"/>
                  </a:lnTo>
                  <a:close/>
                </a:path>
                <a:path w="487680" h="414020">
                  <a:moveTo>
                    <a:pt x="3810" y="158623"/>
                  </a:moveTo>
                  <a:lnTo>
                    <a:pt x="0" y="158623"/>
                  </a:lnTo>
                  <a:lnTo>
                    <a:pt x="0" y="180212"/>
                  </a:lnTo>
                  <a:lnTo>
                    <a:pt x="3810" y="180212"/>
                  </a:lnTo>
                  <a:lnTo>
                    <a:pt x="3810" y="158623"/>
                  </a:lnTo>
                  <a:close/>
                </a:path>
                <a:path w="487680" h="414020">
                  <a:moveTo>
                    <a:pt x="487680" y="158623"/>
                  </a:moveTo>
                  <a:lnTo>
                    <a:pt x="485139" y="158623"/>
                  </a:lnTo>
                  <a:lnTo>
                    <a:pt x="485139" y="180212"/>
                  </a:lnTo>
                  <a:lnTo>
                    <a:pt x="487680" y="180212"/>
                  </a:lnTo>
                  <a:lnTo>
                    <a:pt x="487680" y="158623"/>
                  </a:lnTo>
                  <a:close/>
                </a:path>
                <a:path w="487680" h="414020">
                  <a:moveTo>
                    <a:pt x="3810" y="180213"/>
                  </a:moveTo>
                  <a:lnTo>
                    <a:pt x="0" y="180213"/>
                  </a:lnTo>
                  <a:lnTo>
                    <a:pt x="0" y="262763"/>
                  </a:lnTo>
                  <a:lnTo>
                    <a:pt x="3810" y="262763"/>
                  </a:lnTo>
                  <a:lnTo>
                    <a:pt x="3810" y="180213"/>
                  </a:lnTo>
                  <a:close/>
                </a:path>
                <a:path w="487680" h="414020">
                  <a:moveTo>
                    <a:pt x="487680" y="180213"/>
                  </a:moveTo>
                  <a:lnTo>
                    <a:pt x="485139" y="180213"/>
                  </a:lnTo>
                  <a:lnTo>
                    <a:pt x="485139" y="262763"/>
                  </a:lnTo>
                  <a:lnTo>
                    <a:pt x="487680" y="262763"/>
                  </a:lnTo>
                  <a:lnTo>
                    <a:pt x="487680" y="180213"/>
                  </a:lnTo>
                  <a:close/>
                </a:path>
                <a:path w="487680" h="414020">
                  <a:moveTo>
                    <a:pt x="3810" y="262763"/>
                  </a:moveTo>
                  <a:lnTo>
                    <a:pt x="0" y="26276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62763"/>
                  </a:lnTo>
                  <a:close/>
                </a:path>
                <a:path w="487680" h="414020">
                  <a:moveTo>
                    <a:pt x="487680" y="262763"/>
                  </a:moveTo>
                  <a:lnTo>
                    <a:pt x="485139" y="262763"/>
                  </a:lnTo>
                  <a:lnTo>
                    <a:pt x="485139" y="281813"/>
                  </a:lnTo>
                  <a:lnTo>
                    <a:pt x="487680" y="281813"/>
                  </a:lnTo>
                  <a:lnTo>
                    <a:pt x="487680" y="262763"/>
                  </a:lnTo>
                  <a:close/>
                </a:path>
                <a:path w="487680" h="414020">
                  <a:moveTo>
                    <a:pt x="3810" y="281813"/>
                  </a:moveTo>
                  <a:lnTo>
                    <a:pt x="0" y="28181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81813"/>
                  </a:lnTo>
                  <a:close/>
                </a:path>
                <a:path w="487680" h="414020">
                  <a:moveTo>
                    <a:pt x="487680" y="281813"/>
                  </a:moveTo>
                  <a:lnTo>
                    <a:pt x="485139" y="281813"/>
                  </a:lnTo>
                  <a:lnTo>
                    <a:pt x="485139" y="294513"/>
                  </a:lnTo>
                  <a:lnTo>
                    <a:pt x="487680" y="294513"/>
                  </a:lnTo>
                  <a:lnTo>
                    <a:pt x="487680" y="281813"/>
                  </a:lnTo>
                  <a:close/>
                </a:path>
                <a:path w="487680" h="414020">
                  <a:moveTo>
                    <a:pt x="3810" y="294513"/>
                  </a:moveTo>
                  <a:lnTo>
                    <a:pt x="0" y="29451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94513"/>
                  </a:lnTo>
                  <a:close/>
                </a:path>
                <a:path w="487680" h="414020">
                  <a:moveTo>
                    <a:pt x="487680" y="294513"/>
                  </a:moveTo>
                  <a:lnTo>
                    <a:pt x="485139" y="294513"/>
                  </a:lnTo>
                  <a:lnTo>
                    <a:pt x="485139" y="307213"/>
                  </a:lnTo>
                  <a:lnTo>
                    <a:pt x="487680" y="307213"/>
                  </a:lnTo>
                  <a:lnTo>
                    <a:pt x="487680" y="294513"/>
                  </a:lnTo>
                  <a:close/>
                </a:path>
                <a:path w="487680" h="414020">
                  <a:moveTo>
                    <a:pt x="378459" y="412623"/>
                  </a:moveTo>
                  <a:lnTo>
                    <a:pt x="113029" y="412623"/>
                  </a:lnTo>
                  <a:lnTo>
                    <a:pt x="113029" y="413893"/>
                  </a:lnTo>
                  <a:lnTo>
                    <a:pt x="378459" y="413893"/>
                  </a:lnTo>
                  <a:lnTo>
                    <a:pt x="378459" y="412623"/>
                  </a:lnTo>
                  <a:close/>
                </a:path>
                <a:path w="487680" h="414020">
                  <a:moveTo>
                    <a:pt x="110489" y="411352"/>
                  </a:moveTo>
                  <a:lnTo>
                    <a:pt x="107950" y="411352"/>
                  </a:lnTo>
                  <a:lnTo>
                    <a:pt x="107950" y="412623"/>
                  </a:lnTo>
                  <a:lnTo>
                    <a:pt x="110489" y="412623"/>
                  </a:lnTo>
                  <a:lnTo>
                    <a:pt x="110489" y="411352"/>
                  </a:lnTo>
                  <a:close/>
                </a:path>
                <a:path w="487680" h="414020">
                  <a:moveTo>
                    <a:pt x="383540" y="411352"/>
                  </a:moveTo>
                  <a:lnTo>
                    <a:pt x="380999" y="411352"/>
                  </a:lnTo>
                  <a:lnTo>
                    <a:pt x="380999" y="412623"/>
                  </a:lnTo>
                  <a:lnTo>
                    <a:pt x="383540" y="412623"/>
                  </a:lnTo>
                  <a:lnTo>
                    <a:pt x="383540" y="411352"/>
                  </a:lnTo>
                  <a:close/>
                </a:path>
                <a:path w="487680" h="414020">
                  <a:moveTo>
                    <a:pt x="386080" y="410083"/>
                  </a:moveTo>
                  <a:lnTo>
                    <a:pt x="105410" y="410083"/>
                  </a:lnTo>
                  <a:lnTo>
                    <a:pt x="105410" y="411352"/>
                  </a:lnTo>
                  <a:lnTo>
                    <a:pt x="386080" y="411352"/>
                  </a:lnTo>
                  <a:lnTo>
                    <a:pt x="386080" y="410083"/>
                  </a:lnTo>
                  <a:close/>
                </a:path>
                <a:path w="487680" h="414020">
                  <a:moveTo>
                    <a:pt x="487680" y="308483"/>
                  </a:moveTo>
                  <a:lnTo>
                    <a:pt x="485139" y="308483"/>
                  </a:lnTo>
                  <a:lnTo>
                    <a:pt x="485139" y="319913"/>
                  </a:lnTo>
                  <a:lnTo>
                    <a:pt x="486410" y="319913"/>
                  </a:lnTo>
                  <a:lnTo>
                    <a:pt x="486410" y="317373"/>
                  </a:lnTo>
                  <a:lnTo>
                    <a:pt x="487680" y="317373"/>
                  </a:lnTo>
                  <a:lnTo>
                    <a:pt x="487680" y="308483"/>
                  </a:lnTo>
                  <a:close/>
                </a:path>
                <a:path w="487680" h="414020">
                  <a:moveTo>
                    <a:pt x="3810" y="308483"/>
                  </a:moveTo>
                  <a:lnTo>
                    <a:pt x="0" y="308483"/>
                  </a:lnTo>
                  <a:lnTo>
                    <a:pt x="0" y="313563"/>
                  </a:lnTo>
                  <a:lnTo>
                    <a:pt x="1270" y="313563"/>
                  </a:lnTo>
                  <a:lnTo>
                    <a:pt x="1270" y="316102"/>
                  </a:lnTo>
                  <a:lnTo>
                    <a:pt x="2540" y="316102"/>
                  </a:lnTo>
                  <a:lnTo>
                    <a:pt x="2540" y="317373"/>
                  </a:lnTo>
                  <a:lnTo>
                    <a:pt x="3810" y="317373"/>
                  </a:lnTo>
                  <a:lnTo>
                    <a:pt x="3810" y="308483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64539" y="2990977"/>
              <a:ext cx="481330" cy="406400"/>
            </a:xfrm>
            <a:custGeom>
              <a:avLst/>
              <a:gdLst/>
              <a:ahLst/>
              <a:cxnLst/>
              <a:rect l="l" t="t" r="r" b="b"/>
              <a:pathLst>
                <a:path w="481330" h="406400">
                  <a:moveTo>
                    <a:pt x="3809" y="104012"/>
                  </a:moveTo>
                  <a:lnTo>
                    <a:pt x="0" y="104012"/>
                  </a:lnTo>
                  <a:lnTo>
                    <a:pt x="0" y="106552"/>
                  </a:lnTo>
                  <a:lnTo>
                    <a:pt x="3809" y="106552"/>
                  </a:lnTo>
                  <a:lnTo>
                    <a:pt x="3809" y="104012"/>
                  </a:lnTo>
                  <a:close/>
                </a:path>
                <a:path w="481330" h="406400">
                  <a:moveTo>
                    <a:pt x="481329" y="104012"/>
                  </a:moveTo>
                  <a:lnTo>
                    <a:pt x="477519" y="104012"/>
                  </a:lnTo>
                  <a:lnTo>
                    <a:pt x="477519" y="106552"/>
                  </a:lnTo>
                  <a:lnTo>
                    <a:pt x="481329" y="106552"/>
                  </a:lnTo>
                  <a:lnTo>
                    <a:pt x="481329" y="104012"/>
                  </a:lnTo>
                  <a:close/>
                </a:path>
                <a:path w="481330" h="406400">
                  <a:moveTo>
                    <a:pt x="3809" y="90042"/>
                  </a:moveTo>
                  <a:lnTo>
                    <a:pt x="2539" y="90042"/>
                  </a:lnTo>
                  <a:lnTo>
                    <a:pt x="2539" y="92582"/>
                  </a:lnTo>
                  <a:lnTo>
                    <a:pt x="1269" y="92582"/>
                  </a:lnTo>
                  <a:lnTo>
                    <a:pt x="1269" y="93979"/>
                  </a:lnTo>
                  <a:lnTo>
                    <a:pt x="0" y="93979"/>
                  </a:lnTo>
                  <a:lnTo>
                    <a:pt x="0" y="102742"/>
                  </a:lnTo>
                  <a:lnTo>
                    <a:pt x="3809" y="102742"/>
                  </a:lnTo>
                  <a:lnTo>
                    <a:pt x="3809" y="90042"/>
                  </a:lnTo>
                  <a:close/>
                </a:path>
                <a:path w="481330" h="406400">
                  <a:moveTo>
                    <a:pt x="478790" y="87629"/>
                  </a:moveTo>
                  <a:lnTo>
                    <a:pt x="477519" y="87629"/>
                  </a:lnTo>
                  <a:lnTo>
                    <a:pt x="477519" y="102742"/>
                  </a:lnTo>
                  <a:lnTo>
                    <a:pt x="481329" y="102742"/>
                  </a:lnTo>
                  <a:lnTo>
                    <a:pt x="481329" y="92582"/>
                  </a:lnTo>
                  <a:lnTo>
                    <a:pt x="480059" y="92582"/>
                  </a:lnTo>
                  <a:lnTo>
                    <a:pt x="480059" y="90042"/>
                  </a:lnTo>
                  <a:lnTo>
                    <a:pt x="478790" y="90042"/>
                  </a:lnTo>
                  <a:lnTo>
                    <a:pt x="478790" y="87629"/>
                  </a:lnTo>
                  <a:close/>
                </a:path>
                <a:path w="481330" h="406400">
                  <a:moveTo>
                    <a:pt x="102869" y="1142"/>
                  </a:moveTo>
                  <a:lnTo>
                    <a:pt x="100329" y="1142"/>
                  </a:lnTo>
                  <a:lnTo>
                    <a:pt x="100329" y="3682"/>
                  </a:lnTo>
                  <a:lnTo>
                    <a:pt x="380999" y="3682"/>
                  </a:lnTo>
                  <a:lnTo>
                    <a:pt x="380999" y="2539"/>
                  </a:lnTo>
                  <a:lnTo>
                    <a:pt x="102869" y="2539"/>
                  </a:lnTo>
                  <a:lnTo>
                    <a:pt x="102869" y="1142"/>
                  </a:lnTo>
                  <a:close/>
                </a:path>
                <a:path w="481330" h="406400">
                  <a:moveTo>
                    <a:pt x="380999" y="1142"/>
                  </a:moveTo>
                  <a:lnTo>
                    <a:pt x="378459" y="1142"/>
                  </a:lnTo>
                  <a:lnTo>
                    <a:pt x="378459" y="2539"/>
                  </a:lnTo>
                  <a:lnTo>
                    <a:pt x="380999" y="2539"/>
                  </a:lnTo>
                  <a:lnTo>
                    <a:pt x="380999" y="1142"/>
                  </a:lnTo>
                  <a:close/>
                </a:path>
                <a:path w="481330" h="406400">
                  <a:moveTo>
                    <a:pt x="375919" y="0"/>
                  </a:moveTo>
                  <a:lnTo>
                    <a:pt x="105409" y="0"/>
                  </a:lnTo>
                  <a:lnTo>
                    <a:pt x="105409" y="1142"/>
                  </a:lnTo>
                  <a:lnTo>
                    <a:pt x="375919" y="1142"/>
                  </a:lnTo>
                  <a:lnTo>
                    <a:pt x="375919" y="0"/>
                  </a:lnTo>
                  <a:close/>
                </a:path>
                <a:path w="481330" h="406400">
                  <a:moveTo>
                    <a:pt x="3809" y="106553"/>
                  </a:moveTo>
                  <a:lnTo>
                    <a:pt x="0" y="106553"/>
                  </a:lnTo>
                  <a:lnTo>
                    <a:pt x="0" y="154812"/>
                  </a:lnTo>
                  <a:lnTo>
                    <a:pt x="3809" y="154812"/>
                  </a:lnTo>
                  <a:lnTo>
                    <a:pt x="3809" y="106553"/>
                  </a:lnTo>
                  <a:close/>
                </a:path>
                <a:path w="481330" h="406400">
                  <a:moveTo>
                    <a:pt x="481329" y="106553"/>
                  </a:moveTo>
                  <a:lnTo>
                    <a:pt x="477519" y="106553"/>
                  </a:lnTo>
                  <a:lnTo>
                    <a:pt x="477519" y="154812"/>
                  </a:lnTo>
                  <a:lnTo>
                    <a:pt x="481329" y="154812"/>
                  </a:lnTo>
                  <a:lnTo>
                    <a:pt x="481329" y="106553"/>
                  </a:lnTo>
                  <a:close/>
                </a:path>
                <a:path w="481330" h="406400">
                  <a:moveTo>
                    <a:pt x="3809" y="154813"/>
                  </a:moveTo>
                  <a:lnTo>
                    <a:pt x="0" y="154813"/>
                  </a:lnTo>
                  <a:lnTo>
                    <a:pt x="0" y="176402"/>
                  </a:lnTo>
                  <a:lnTo>
                    <a:pt x="3809" y="176402"/>
                  </a:lnTo>
                  <a:lnTo>
                    <a:pt x="3809" y="154813"/>
                  </a:lnTo>
                  <a:close/>
                </a:path>
                <a:path w="481330" h="406400">
                  <a:moveTo>
                    <a:pt x="481329" y="154813"/>
                  </a:moveTo>
                  <a:lnTo>
                    <a:pt x="477519" y="154813"/>
                  </a:lnTo>
                  <a:lnTo>
                    <a:pt x="477519" y="176402"/>
                  </a:lnTo>
                  <a:lnTo>
                    <a:pt x="481329" y="176402"/>
                  </a:lnTo>
                  <a:lnTo>
                    <a:pt x="481329" y="154813"/>
                  </a:lnTo>
                  <a:close/>
                </a:path>
                <a:path w="481330" h="406400">
                  <a:moveTo>
                    <a:pt x="3809" y="176403"/>
                  </a:moveTo>
                  <a:lnTo>
                    <a:pt x="0" y="176403"/>
                  </a:lnTo>
                  <a:lnTo>
                    <a:pt x="0" y="258952"/>
                  </a:lnTo>
                  <a:lnTo>
                    <a:pt x="3809" y="258952"/>
                  </a:lnTo>
                  <a:lnTo>
                    <a:pt x="3809" y="176403"/>
                  </a:lnTo>
                  <a:close/>
                </a:path>
                <a:path w="481330" h="406400">
                  <a:moveTo>
                    <a:pt x="481329" y="176403"/>
                  </a:moveTo>
                  <a:lnTo>
                    <a:pt x="477519" y="176403"/>
                  </a:lnTo>
                  <a:lnTo>
                    <a:pt x="477519" y="258952"/>
                  </a:lnTo>
                  <a:lnTo>
                    <a:pt x="481329" y="258952"/>
                  </a:lnTo>
                  <a:lnTo>
                    <a:pt x="481329" y="176403"/>
                  </a:lnTo>
                  <a:close/>
                </a:path>
                <a:path w="481330" h="406400">
                  <a:moveTo>
                    <a:pt x="3809" y="258953"/>
                  </a:moveTo>
                  <a:lnTo>
                    <a:pt x="0" y="258953"/>
                  </a:lnTo>
                  <a:lnTo>
                    <a:pt x="0" y="278002"/>
                  </a:lnTo>
                  <a:lnTo>
                    <a:pt x="3809" y="278002"/>
                  </a:lnTo>
                  <a:lnTo>
                    <a:pt x="3809" y="258953"/>
                  </a:lnTo>
                  <a:close/>
                </a:path>
                <a:path w="481330" h="406400">
                  <a:moveTo>
                    <a:pt x="481329" y="258953"/>
                  </a:moveTo>
                  <a:lnTo>
                    <a:pt x="477519" y="258953"/>
                  </a:lnTo>
                  <a:lnTo>
                    <a:pt x="477519" y="278002"/>
                  </a:lnTo>
                  <a:lnTo>
                    <a:pt x="481329" y="278002"/>
                  </a:lnTo>
                  <a:lnTo>
                    <a:pt x="481329" y="258953"/>
                  </a:lnTo>
                  <a:close/>
                </a:path>
                <a:path w="481330" h="406400">
                  <a:moveTo>
                    <a:pt x="3809" y="278003"/>
                  </a:moveTo>
                  <a:lnTo>
                    <a:pt x="0" y="278003"/>
                  </a:lnTo>
                  <a:lnTo>
                    <a:pt x="0" y="290702"/>
                  </a:lnTo>
                  <a:lnTo>
                    <a:pt x="3809" y="290702"/>
                  </a:lnTo>
                  <a:lnTo>
                    <a:pt x="3809" y="278003"/>
                  </a:lnTo>
                  <a:close/>
                </a:path>
                <a:path w="481330" h="406400">
                  <a:moveTo>
                    <a:pt x="481329" y="278003"/>
                  </a:moveTo>
                  <a:lnTo>
                    <a:pt x="477519" y="278003"/>
                  </a:lnTo>
                  <a:lnTo>
                    <a:pt x="477519" y="290702"/>
                  </a:lnTo>
                  <a:lnTo>
                    <a:pt x="481329" y="290702"/>
                  </a:lnTo>
                  <a:lnTo>
                    <a:pt x="481329" y="278003"/>
                  </a:lnTo>
                  <a:close/>
                </a:path>
                <a:path w="481330" h="406400">
                  <a:moveTo>
                    <a:pt x="3809" y="290703"/>
                  </a:moveTo>
                  <a:lnTo>
                    <a:pt x="0" y="290703"/>
                  </a:lnTo>
                  <a:lnTo>
                    <a:pt x="0" y="303402"/>
                  </a:lnTo>
                  <a:lnTo>
                    <a:pt x="3809" y="303402"/>
                  </a:lnTo>
                  <a:lnTo>
                    <a:pt x="3809" y="290703"/>
                  </a:lnTo>
                  <a:close/>
                </a:path>
                <a:path w="481330" h="406400">
                  <a:moveTo>
                    <a:pt x="481329" y="290703"/>
                  </a:moveTo>
                  <a:lnTo>
                    <a:pt x="477519" y="290703"/>
                  </a:lnTo>
                  <a:lnTo>
                    <a:pt x="477519" y="303402"/>
                  </a:lnTo>
                  <a:lnTo>
                    <a:pt x="481329" y="303402"/>
                  </a:lnTo>
                  <a:lnTo>
                    <a:pt x="481329" y="290703"/>
                  </a:lnTo>
                  <a:close/>
                </a:path>
                <a:path w="481330" h="406400">
                  <a:moveTo>
                    <a:pt x="382270" y="405002"/>
                  </a:moveTo>
                  <a:lnTo>
                    <a:pt x="101600" y="405002"/>
                  </a:lnTo>
                  <a:lnTo>
                    <a:pt x="101600" y="406273"/>
                  </a:lnTo>
                  <a:lnTo>
                    <a:pt x="382270" y="406273"/>
                  </a:lnTo>
                  <a:lnTo>
                    <a:pt x="382270" y="405002"/>
                  </a:lnTo>
                  <a:close/>
                </a:path>
                <a:path w="481330" h="406400">
                  <a:moveTo>
                    <a:pt x="387349" y="402463"/>
                  </a:moveTo>
                  <a:lnTo>
                    <a:pt x="96519" y="402463"/>
                  </a:lnTo>
                  <a:lnTo>
                    <a:pt x="96519" y="405002"/>
                  </a:lnTo>
                  <a:lnTo>
                    <a:pt x="99059" y="405002"/>
                  </a:lnTo>
                  <a:lnTo>
                    <a:pt x="99059" y="403733"/>
                  </a:lnTo>
                  <a:lnTo>
                    <a:pt x="387349" y="403733"/>
                  </a:lnTo>
                  <a:lnTo>
                    <a:pt x="387349" y="402463"/>
                  </a:lnTo>
                  <a:close/>
                </a:path>
                <a:path w="481330" h="406400">
                  <a:moveTo>
                    <a:pt x="387349" y="403733"/>
                  </a:moveTo>
                  <a:lnTo>
                    <a:pt x="384809" y="403733"/>
                  </a:lnTo>
                  <a:lnTo>
                    <a:pt x="384809" y="405002"/>
                  </a:lnTo>
                  <a:lnTo>
                    <a:pt x="387349" y="405002"/>
                  </a:lnTo>
                  <a:lnTo>
                    <a:pt x="387349" y="403733"/>
                  </a:lnTo>
                  <a:close/>
                </a:path>
                <a:path w="481330" h="406400">
                  <a:moveTo>
                    <a:pt x="481329" y="304673"/>
                  </a:moveTo>
                  <a:lnTo>
                    <a:pt x="477519" y="304673"/>
                  </a:lnTo>
                  <a:lnTo>
                    <a:pt x="477519" y="322452"/>
                  </a:lnTo>
                  <a:lnTo>
                    <a:pt x="478790" y="322452"/>
                  </a:lnTo>
                  <a:lnTo>
                    <a:pt x="478790" y="319913"/>
                  </a:lnTo>
                  <a:lnTo>
                    <a:pt x="480059" y="319913"/>
                  </a:lnTo>
                  <a:lnTo>
                    <a:pt x="480059" y="318642"/>
                  </a:lnTo>
                  <a:lnTo>
                    <a:pt x="481329" y="318642"/>
                  </a:lnTo>
                  <a:lnTo>
                    <a:pt x="481329" y="304673"/>
                  </a:lnTo>
                  <a:close/>
                </a:path>
                <a:path w="481330" h="406400">
                  <a:moveTo>
                    <a:pt x="3809" y="304673"/>
                  </a:moveTo>
                  <a:lnTo>
                    <a:pt x="0" y="304673"/>
                  </a:lnTo>
                  <a:lnTo>
                    <a:pt x="0" y="316102"/>
                  </a:lnTo>
                  <a:lnTo>
                    <a:pt x="1269" y="316102"/>
                  </a:lnTo>
                  <a:lnTo>
                    <a:pt x="1269" y="318642"/>
                  </a:lnTo>
                  <a:lnTo>
                    <a:pt x="2539" y="318642"/>
                  </a:lnTo>
                  <a:lnTo>
                    <a:pt x="2539" y="319913"/>
                  </a:lnTo>
                  <a:lnTo>
                    <a:pt x="3809" y="319913"/>
                  </a:lnTo>
                  <a:lnTo>
                    <a:pt x="3809" y="304673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68349" y="2994660"/>
              <a:ext cx="473709" cy="398780"/>
            </a:xfrm>
            <a:custGeom>
              <a:avLst/>
              <a:gdLst/>
              <a:ahLst/>
              <a:cxnLst/>
              <a:rect l="l" t="t" r="r" b="b"/>
              <a:pathLst>
                <a:path w="473709" h="398779">
                  <a:moveTo>
                    <a:pt x="380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100330"/>
                  </a:lnTo>
                  <a:close/>
                </a:path>
                <a:path w="473709" h="398779">
                  <a:moveTo>
                    <a:pt x="473709" y="100330"/>
                  </a:moveTo>
                  <a:lnTo>
                    <a:pt x="469900" y="100330"/>
                  </a:lnTo>
                  <a:lnTo>
                    <a:pt x="469900" y="102870"/>
                  </a:lnTo>
                  <a:lnTo>
                    <a:pt x="473709" y="102870"/>
                  </a:lnTo>
                  <a:lnTo>
                    <a:pt x="473709" y="100330"/>
                  </a:lnTo>
                  <a:close/>
                </a:path>
                <a:path w="473709" h="398779">
                  <a:moveTo>
                    <a:pt x="3809" y="81407"/>
                  </a:moveTo>
                  <a:lnTo>
                    <a:pt x="2540" y="81407"/>
                  </a:lnTo>
                  <a:lnTo>
                    <a:pt x="2540" y="82550"/>
                  </a:lnTo>
                  <a:lnTo>
                    <a:pt x="1270" y="82550"/>
                  </a:lnTo>
                  <a:lnTo>
                    <a:pt x="1270" y="83947"/>
                  </a:lnTo>
                  <a:lnTo>
                    <a:pt x="0" y="83947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81407"/>
                  </a:lnTo>
                  <a:close/>
                </a:path>
                <a:path w="473709" h="398779">
                  <a:moveTo>
                    <a:pt x="472440" y="80010"/>
                  </a:moveTo>
                  <a:lnTo>
                    <a:pt x="471169" y="80010"/>
                  </a:lnTo>
                  <a:lnTo>
                    <a:pt x="471169" y="81407"/>
                  </a:lnTo>
                  <a:lnTo>
                    <a:pt x="469900" y="81407"/>
                  </a:lnTo>
                  <a:lnTo>
                    <a:pt x="469900" y="99060"/>
                  </a:lnTo>
                  <a:lnTo>
                    <a:pt x="473709" y="99060"/>
                  </a:lnTo>
                  <a:lnTo>
                    <a:pt x="473710" y="82550"/>
                  </a:lnTo>
                  <a:lnTo>
                    <a:pt x="472440" y="82550"/>
                  </a:lnTo>
                  <a:lnTo>
                    <a:pt x="472440" y="80010"/>
                  </a:lnTo>
                  <a:close/>
                </a:path>
                <a:path w="473709" h="398779">
                  <a:moveTo>
                    <a:pt x="471169" y="77597"/>
                  </a:moveTo>
                  <a:lnTo>
                    <a:pt x="469900" y="77597"/>
                  </a:lnTo>
                  <a:lnTo>
                    <a:pt x="469900" y="80010"/>
                  </a:lnTo>
                  <a:lnTo>
                    <a:pt x="471169" y="80010"/>
                  </a:lnTo>
                  <a:lnTo>
                    <a:pt x="471169" y="77597"/>
                  </a:lnTo>
                  <a:close/>
                </a:path>
                <a:path w="473709" h="398779">
                  <a:moveTo>
                    <a:pt x="86359" y="3810"/>
                  </a:moveTo>
                  <a:lnTo>
                    <a:pt x="85090" y="3810"/>
                  </a:lnTo>
                  <a:lnTo>
                    <a:pt x="86359" y="3937"/>
                  </a:lnTo>
                  <a:close/>
                </a:path>
                <a:path w="473709" h="398779">
                  <a:moveTo>
                    <a:pt x="384809" y="1397"/>
                  </a:moveTo>
                  <a:lnTo>
                    <a:pt x="88900" y="1397"/>
                  </a:lnTo>
                  <a:lnTo>
                    <a:pt x="88900" y="3810"/>
                  </a:lnTo>
                  <a:lnTo>
                    <a:pt x="384809" y="3810"/>
                  </a:lnTo>
                  <a:lnTo>
                    <a:pt x="384809" y="1397"/>
                  </a:lnTo>
                  <a:close/>
                </a:path>
                <a:path w="473709" h="398779">
                  <a:moveTo>
                    <a:pt x="93980" y="0"/>
                  </a:moveTo>
                  <a:lnTo>
                    <a:pt x="91440" y="0"/>
                  </a:lnTo>
                  <a:lnTo>
                    <a:pt x="91440" y="1397"/>
                  </a:lnTo>
                  <a:lnTo>
                    <a:pt x="93980" y="1397"/>
                  </a:lnTo>
                  <a:lnTo>
                    <a:pt x="93980" y="0"/>
                  </a:lnTo>
                  <a:close/>
                </a:path>
                <a:path w="473709" h="398779">
                  <a:moveTo>
                    <a:pt x="382269" y="0"/>
                  </a:moveTo>
                  <a:lnTo>
                    <a:pt x="379730" y="0"/>
                  </a:lnTo>
                  <a:lnTo>
                    <a:pt x="379730" y="1397"/>
                  </a:lnTo>
                  <a:lnTo>
                    <a:pt x="382269" y="1397"/>
                  </a:lnTo>
                  <a:lnTo>
                    <a:pt x="382269" y="0"/>
                  </a:lnTo>
                  <a:close/>
                </a:path>
                <a:path w="473709" h="398779">
                  <a:moveTo>
                    <a:pt x="3809" y="102870"/>
                  </a:moveTo>
                  <a:lnTo>
                    <a:pt x="0" y="102870"/>
                  </a:lnTo>
                  <a:lnTo>
                    <a:pt x="0" y="151130"/>
                  </a:lnTo>
                  <a:lnTo>
                    <a:pt x="3809" y="151130"/>
                  </a:lnTo>
                  <a:lnTo>
                    <a:pt x="3809" y="102870"/>
                  </a:lnTo>
                  <a:close/>
                </a:path>
                <a:path w="473709" h="398779">
                  <a:moveTo>
                    <a:pt x="473709" y="102870"/>
                  </a:moveTo>
                  <a:lnTo>
                    <a:pt x="469900" y="102870"/>
                  </a:lnTo>
                  <a:lnTo>
                    <a:pt x="469900" y="151130"/>
                  </a:lnTo>
                  <a:lnTo>
                    <a:pt x="473709" y="151130"/>
                  </a:lnTo>
                  <a:lnTo>
                    <a:pt x="473709" y="102870"/>
                  </a:lnTo>
                  <a:close/>
                </a:path>
                <a:path w="473709" h="398779">
                  <a:moveTo>
                    <a:pt x="3809" y="151130"/>
                  </a:moveTo>
                  <a:lnTo>
                    <a:pt x="0" y="151130"/>
                  </a:lnTo>
                  <a:lnTo>
                    <a:pt x="0" y="172720"/>
                  </a:lnTo>
                  <a:lnTo>
                    <a:pt x="3809" y="172720"/>
                  </a:lnTo>
                  <a:lnTo>
                    <a:pt x="3809" y="151130"/>
                  </a:lnTo>
                  <a:close/>
                </a:path>
                <a:path w="473709" h="398779">
                  <a:moveTo>
                    <a:pt x="473709" y="151130"/>
                  </a:moveTo>
                  <a:lnTo>
                    <a:pt x="469900" y="151130"/>
                  </a:lnTo>
                  <a:lnTo>
                    <a:pt x="469900" y="172720"/>
                  </a:lnTo>
                  <a:lnTo>
                    <a:pt x="473709" y="172720"/>
                  </a:lnTo>
                  <a:lnTo>
                    <a:pt x="473709" y="151130"/>
                  </a:lnTo>
                  <a:close/>
                </a:path>
                <a:path w="473709" h="398779">
                  <a:moveTo>
                    <a:pt x="3809" y="172720"/>
                  </a:moveTo>
                  <a:lnTo>
                    <a:pt x="0" y="17272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172720"/>
                  </a:lnTo>
                  <a:close/>
                </a:path>
                <a:path w="473709" h="398779">
                  <a:moveTo>
                    <a:pt x="473709" y="172720"/>
                  </a:moveTo>
                  <a:lnTo>
                    <a:pt x="469900" y="172720"/>
                  </a:lnTo>
                  <a:lnTo>
                    <a:pt x="469900" y="255270"/>
                  </a:lnTo>
                  <a:lnTo>
                    <a:pt x="473709" y="255270"/>
                  </a:lnTo>
                  <a:lnTo>
                    <a:pt x="473709" y="172720"/>
                  </a:lnTo>
                  <a:close/>
                </a:path>
                <a:path w="473709" h="398779">
                  <a:moveTo>
                    <a:pt x="3809" y="255270"/>
                  </a:moveTo>
                  <a:lnTo>
                    <a:pt x="0" y="25527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55270"/>
                  </a:lnTo>
                  <a:close/>
                </a:path>
                <a:path w="473709" h="398779">
                  <a:moveTo>
                    <a:pt x="473709" y="255270"/>
                  </a:moveTo>
                  <a:lnTo>
                    <a:pt x="469900" y="255270"/>
                  </a:lnTo>
                  <a:lnTo>
                    <a:pt x="469900" y="274320"/>
                  </a:lnTo>
                  <a:lnTo>
                    <a:pt x="473709" y="274320"/>
                  </a:lnTo>
                  <a:lnTo>
                    <a:pt x="473709" y="255270"/>
                  </a:lnTo>
                  <a:close/>
                </a:path>
                <a:path w="473709" h="398779">
                  <a:moveTo>
                    <a:pt x="3809" y="274320"/>
                  </a:moveTo>
                  <a:lnTo>
                    <a:pt x="0" y="27432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74320"/>
                  </a:lnTo>
                  <a:close/>
                </a:path>
                <a:path w="473709" h="398779">
                  <a:moveTo>
                    <a:pt x="473709" y="274320"/>
                  </a:moveTo>
                  <a:lnTo>
                    <a:pt x="469900" y="274320"/>
                  </a:lnTo>
                  <a:lnTo>
                    <a:pt x="469900" y="287020"/>
                  </a:lnTo>
                  <a:lnTo>
                    <a:pt x="473709" y="287020"/>
                  </a:lnTo>
                  <a:lnTo>
                    <a:pt x="473709" y="274320"/>
                  </a:lnTo>
                  <a:close/>
                </a:path>
                <a:path w="473709" h="398779">
                  <a:moveTo>
                    <a:pt x="3809" y="287020"/>
                  </a:moveTo>
                  <a:lnTo>
                    <a:pt x="0" y="28702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87020"/>
                  </a:lnTo>
                  <a:close/>
                </a:path>
                <a:path w="473709" h="398779">
                  <a:moveTo>
                    <a:pt x="473709" y="287020"/>
                  </a:moveTo>
                  <a:lnTo>
                    <a:pt x="469900" y="287020"/>
                  </a:lnTo>
                  <a:lnTo>
                    <a:pt x="469900" y="299720"/>
                  </a:lnTo>
                  <a:lnTo>
                    <a:pt x="473709" y="299720"/>
                  </a:lnTo>
                  <a:lnTo>
                    <a:pt x="473709" y="287020"/>
                  </a:lnTo>
                  <a:close/>
                </a:path>
                <a:path w="473709" h="398779">
                  <a:moveTo>
                    <a:pt x="90169" y="397510"/>
                  </a:moveTo>
                  <a:lnTo>
                    <a:pt x="87630" y="397510"/>
                  </a:lnTo>
                  <a:lnTo>
                    <a:pt x="87630" y="398780"/>
                  </a:lnTo>
                  <a:lnTo>
                    <a:pt x="90169" y="398780"/>
                  </a:lnTo>
                  <a:lnTo>
                    <a:pt x="90169" y="397510"/>
                  </a:lnTo>
                  <a:close/>
                </a:path>
                <a:path w="473709" h="398779">
                  <a:moveTo>
                    <a:pt x="388620" y="397510"/>
                  </a:moveTo>
                  <a:lnTo>
                    <a:pt x="386079" y="397510"/>
                  </a:lnTo>
                  <a:lnTo>
                    <a:pt x="386079" y="398780"/>
                  </a:lnTo>
                  <a:lnTo>
                    <a:pt x="388620" y="398780"/>
                  </a:lnTo>
                  <a:lnTo>
                    <a:pt x="388620" y="397510"/>
                  </a:lnTo>
                  <a:close/>
                </a:path>
                <a:path w="473709" h="398779">
                  <a:moveTo>
                    <a:pt x="389890" y="394970"/>
                  </a:moveTo>
                  <a:lnTo>
                    <a:pt x="85090" y="394970"/>
                  </a:lnTo>
                  <a:lnTo>
                    <a:pt x="85090" y="397510"/>
                  </a:lnTo>
                  <a:lnTo>
                    <a:pt x="389890" y="397510"/>
                  </a:lnTo>
                  <a:lnTo>
                    <a:pt x="389890" y="394970"/>
                  </a:lnTo>
                  <a:close/>
                </a:path>
                <a:path w="473709" h="398779">
                  <a:moveTo>
                    <a:pt x="3809" y="318770"/>
                  </a:moveTo>
                  <a:lnTo>
                    <a:pt x="1270" y="318770"/>
                  </a:lnTo>
                  <a:lnTo>
                    <a:pt x="1270" y="321310"/>
                  </a:lnTo>
                  <a:lnTo>
                    <a:pt x="2540" y="321310"/>
                  </a:lnTo>
                  <a:lnTo>
                    <a:pt x="2540" y="322580"/>
                  </a:lnTo>
                  <a:lnTo>
                    <a:pt x="3809" y="322580"/>
                  </a:lnTo>
                  <a:lnTo>
                    <a:pt x="3809" y="318770"/>
                  </a:lnTo>
                  <a:close/>
                </a:path>
                <a:path w="473709" h="398779">
                  <a:moveTo>
                    <a:pt x="472440" y="318770"/>
                  </a:moveTo>
                  <a:lnTo>
                    <a:pt x="469900" y="318770"/>
                  </a:lnTo>
                  <a:lnTo>
                    <a:pt x="469900" y="321310"/>
                  </a:lnTo>
                  <a:lnTo>
                    <a:pt x="471169" y="321310"/>
                  </a:lnTo>
                  <a:lnTo>
                    <a:pt x="471169" y="322580"/>
                  </a:lnTo>
                  <a:lnTo>
                    <a:pt x="472440" y="322580"/>
                  </a:lnTo>
                  <a:lnTo>
                    <a:pt x="472440" y="318770"/>
                  </a:lnTo>
                  <a:close/>
                </a:path>
                <a:path w="473709" h="398779">
                  <a:moveTo>
                    <a:pt x="3809" y="300990"/>
                  </a:moveTo>
                  <a:lnTo>
                    <a:pt x="0" y="300990"/>
                  </a:lnTo>
                  <a:lnTo>
                    <a:pt x="0" y="318770"/>
                  </a:lnTo>
                  <a:lnTo>
                    <a:pt x="1270" y="318770"/>
                  </a:lnTo>
                  <a:lnTo>
                    <a:pt x="1270" y="317500"/>
                  </a:lnTo>
                  <a:lnTo>
                    <a:pt x="3809" y="317500"/>
                  </a:lnTo>
                  <a:lnTo>
                    <a:pt x="3809" y="300990"/>
                  </a:lnTo>
                  <a:close/>
                </a:path>
                <a:path w="473709" h="398779">
                  <a:moveTo>
                    <a:pt x="473709" y="300990"/>
                  </a:moveTo>
                  <a:lnTo>
                    <a:pt x="469900" y="300990"/>
                  </a:lnTo>
                  <a:lnTo>
                    <a:pt x="469900" y="317500"/>
                  </a:lnTo>
                  <a:lnTo>
                    <a:pt x="473709" y="317500"/>
                  </a:lnTo>
                  <a:lnTo>
                    <a:pt x="473709" y="300990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72160" y="2998470"/>
              <a:ext cx="466090" cy="391160"/>
            </a:xfrm>
            <a:custGeom>
              <a:avLst/>
              <a:gdLst/>
              <a:ahLst/>
              <a:cxnLst/>
              <a:rect l="l" t="t" r="r" b="b"/>
              <a:pathLst>
                <a:path w="466090" h="391160">
                  <a:moveTo>
                    <a:pt x="3810" y="96520"/>
                  </a:moveTo>
                  <a:lnTo>
                    <a:pt x="0" y="9652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6520"/>
                  </a:lnTo>
                  <a:close/>
                </a:path>
                <a:path w="466090" h="391160">
                  <a:moveTo>
                    <a:pt x="466090" y="96520"/>
                  </a:moveTo>
                  <a:lnTo>
                    <a:pt x="462280" y="96520"/>
                  </a:lnTo>
                  <a:lnTo>
                    <a:pt x="462280" y="99060"/>
                  </a:lnTo>
                  <a:lnTo>
                    <a:pt x="466090" y="99060"/>
                  </a:lnTo>
                  <a:lnTo>
                    <a:pt x="466090" y="96520"/>
                  </a:lnTo>
                  <a:close/>
                </a:path>
                <a:path w="466090" h="391160">
                  <a:moveTo>
                    <a:pt x="3810" y="77470"/>
                  </a:moveTo>
                  <a:lnTo>
                    <a:pt x="0" y="7747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77470"/>
                  </a:lnTo>
                  <a:close/>
                </a:path>
                <a:path w="466090" h="391160">
                  <a:moveTo>
                    <a:pt x="466090" y="77470"/>
                  </a:moveTo>
                  <a:lnTo>
                    <a:pt x="462280" y="77470"/>
                  </a:lnTo>
                  <a:lnTo>
                    <a:pt x="462280" y="95250"/>
                  </a:lnTo>
                  <a:lnTo>
                    <a:pt x="466090" y="95250"/>
                  </a:lnTo>
                  <a:lnTo>
                    <a:pt x="466090" y="77470"/>
                  </a:lnTo>
                  <a:close/>
                </a:path>
                <a:path w="466090" h="391160">
                  <a:moveTo>
                    <a:pt x="3810" y="73787"/>
                  </a:moveTo>
                  <a:lnTo>
                    <a:pt x="0" y="73787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73787"/>
                  </a:lnTo>
                  <a:close/>
                </a:path>
                <a:path w="466090" h="391160">
                  <a:moveTo>
                    <a:pt x="466090" y="72389"/>
                  </a:moveTo>
                  <a:lnTo>
                    <a:pt x="464820" y="72389"/>
                  </a:lnTo>
                  <a:lnTo>
                    <a:pt x="464820" y="73787"/>
                  </a:lnTo>
                  <a:lnTo>
                    <a:pt x="462280" y="73787"/>
                  </a:lnTo>
                  <a:lnTo>
                    <a:pt x="462280" y="76200"/>
                  </a:lnTo>
                  <a:lnTo>
                    <a:pt x="466090" y="76200"/>
                  </a:lnTo>
                  <a:lnTo>
                    <a:pt x="466090" y="72389"/>
                  </a:lnTo>
                  <a:close/>
                </a:path>
                <a:path w="466090" h="391160">
                  <a:moveTo>
                    <a:pt x="3810" y="69850"/>
                  </a:moveTo>
                  <a:lnTo>
                    <a:pt x="2540" y="69850"/>
                  </a:lnTo>
                  <a:lnTo>
                    <a:pt x="2540" y="72389"/>
                  </a:lnTo>
                  <a:lnTo>
                    <a:pt x="3810" y="72389"/>
                  </a:lnTo>
                  <a:lnTo>
                    <a:pt x="3810" y="69850"/>
                  </a:lnTo>
                  <a:close/>
                </a:path>
                <a:path w="466090" h="391160">
                  <a:moveTo>
                    <a:pt x="463550" y="71247"/>
                  </a:moveTo>
                  <a:lnTo>
                    <a:pt x="462280" y="71247"/>
                  </a:lnTo>
                  <a:lnTo>
                    <a:pt x="462280" y="72389"/>
                  </a:lnTo>
                  <a:lnTo>
                    <a:pt x="463550" y="72389"/>
                  </a:lnTo>
                  <a:lnTo>
                    <a:pt x="463550" y="71247"/>
                  </a:lnTo>
                  <a:close/>
                </a:path>
                <a:path w="466090" h="391160">
                  <a:moveTo>
                    <a:pt x="78740" y="2539"/>
                  </a:moveTo>
                  <a:lnTo>
                    <a:pt x="77470" y="2539"/>
                  </a:lnTo>
                  <a:lnTo>
                    <a:pt x="77470" y="3937"/>
                  </a:lnTo>
                  <a:lnTo>
                    <a:pt x="78740" y="3937"/>
                  </a:lnTo>
                  <a:lnTo>
                    <a:pt x="78740" y="2539"/>
                  </a:lnTo>
                  <a:close/>
                </a:path>
                <a:path w="466090" h="391160">
                  <a:moveTo>
                    <a:pt x="389890" y="2539"/>
                  </a:moveTo>
                  <a:lnTo>
                    <a:pt x="387350" y="2539"/>
                  </a:lnTo>
                  <a:lnTo>
                    <a:pt x="387350" y="3937"/>
                  </a:lnTo>
                  <a:lnTo>
                    <a:pt x="389890" y="3937"/>
                  </a:lnTo>
                  <a:lnTo>
                    <a:pt x="389890" y="2539"/>
                  </a:lnTo>
                  <a:close/>
                </a:path>
                <a:path w="466090" h="391160">
                  <a:moveTo>
                    <a:pt x="82550" y="126"/>
                  </a:moveTo>
                  <a:lnTo>
                    <a:pt x="81280" y="126"/>
                  </a:lnTo>
                  <a:lnTo>
                    <a:pt x="81280" y="2539"/>
                  </a:lnTo>
                  <a:lnTo>
                    <a:pt x="386080" y="2539"/>
                  </a:lnTo>
                  <a:lnTo>
                    <a:pt x="386080" y="1397"/>
                  </a:lnTo>
                  <a:lnTo>
                    <a:pt x="82550" y="1397"/>
                  </a:lnTo>
                  <a:lnTo>
                    <a:pt x="82550" y="126"/>
                  </a:lnTo>
                  <a:close/>
                </a:path>
                <a:path w="466090" h="391160">
                  <a:moveTo>
                    <a:pt x="386080" y="0"/>
                  </a:moveTo>
                  <a:lnTo>
                    <a:pt x="383540" y="0"/>
                  </a:lnTo>
                  <a:lnTo>
                    <a:pt x="383540" y="1397"/>
                  </a:lnTo>
                  <a:lnTo>
                    <a:pt x="386080" y="1397"/>
                  </a:lnTo>
                  <a:lnTo>
                    <a:pt x="386080" y="0"/>
                  </a:lnTo>
                  <a:close/>
                </a:path>
                <a:path w="466090" h="391160">
                  <a:moveTo>
                    <a:pt x="3810" y="99060"/>
                  </a:moveTo>
                  <a:lnTo>
                    <a:pt x="0" y="99060"/>
                  </a:lnTo>
                  <a:lnTo>
                    <a:pt x="0" y="147320"/>
                  </a:lnTo>
                  <a:lnTo>
                    <a:pt x="3810" y="147320"/>
                  </a:lnTo>
                  <a:lnTo>
                    <a:pt x="3810" y="99060"/>
                  </a:lnTo>
                  <a:close/>
                </a:path>
                <a:path w="466090" h="391160">
                  <a:moveTo>
                    <a:pt x="466090" y="99060"/>
                  </a:moveTo>
                  <a:lnTo>
                    <a:pt x="462280" y="99060"/>
                  </a:lnTo>
                  <a:lnTo>
                    <a:pt x="462280" y="147320"/>
                  </a:lnTo>
                  <a:lnTo>
                    <a:pt x="466090" y="147320"/>
                  </a:lnTo>
                  <a:lnTo>
                    <a:pt x="466090" y="99060"/>
                  </a:lnTo>
                  <a:close/>
                </a:path>
                <a:path w="466090" h="391160">
                  <a:moveTo>
                    <a:pt x="3810" y="147320"/>
                  </a:moveTo>
                  <a:lnTo>
                    <a:pt x="0" y="147320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47320"/>
                  </a:lnTo>
                  <a:close/>
                </a:path>
                <a:path w="466090" h="391160">
                  <a:moveTo>
                    <a:pt x="466090" y="147320"/>
                  </a:moveTo>
                  <a:lnTo>
                    <a:pt x="462280" y="147320"/>
                  </a:lnTo>
                  <a:lnTo>
                    <a:pt x="462280" y="168910"/>
                  </a:lnTo>
                  <a:lnTo>
                    <a:pt x="466090" y="168910"/>
                  </a:lnTo>
                  <a:lnTo>
                    <a:pt x="466090" y="147320"/>
                  </a:lnTo>
                  <a:close/>
                </a:path>
                <a:path w="466090" h="391160">
                  <a:moveTo>
                    <a:pt x="3810" y="168910"/>
                  </a:moveTo>
                  <a:lnTo>
                    <a:pt x="0" y="1689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168910"/>
                  </a:lnTo>
                  <a:close/>
                </a:path>
                <a:path w="466090" h="391160">
                  <a:moveTo>
                    <a:pt x="466090" y="168910"/>
                  </a:moveTo>
                  <a:lnTo>
                    <a:pt x="462280" y="168910"/>
                  </a:lnTo>
                  <a:lnTo>
                    <a:pt x="462280" y="251460"/>
                  </a:lnTo>
                  <a:lnTo>
                    <a:pt x="466090" y="251460"/>
                  </a:lnTo>
                  <a:lnTo>
                    <a:pt x="466090" y="168910"/>
                  </a:lnTo>
                  <a:close/>
                </a:path>
                <a:path w="466090" h="391160">
                  <a:moveTo>
                    <a:pt x="3810" y="251460"/>
                  </a:moveTo>
                  <a:lnTo>
                    <a:pt x="0" y="2514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51460"/>
                  </a:lnTo>
                  <a:close/>
                </a:path>
                <a:path w="466090" h="391160">
                  <a:moveTo>
                    <a:pt x="466090" y="251460"/>
                  </a:moveTo>
                  <a:lnTo>
                    <a:pt x="462280" y="251460"/>
                  </a:lnTo>
                  <a:lnTo>
                    <a:pt x="462280" y="270510"/>
                  </a:lnTo>
                  <a:lnTo>
                    <a:pt x="466090" y="270510"/>
                  </a:lnTo>
                  <a:lnTo>
                    <a:pt x="466090" y="251460"/>
                  </a:lnTo>
                  <a:close/>
                </a:path>
                <a:path w="466090" h="391160">
                  <a:moveTo>
                    <a:pt x="3810" y="270510"/>
                  </a:moveTo>
                  <a:lnTo>
                    <a:pt x="0" y="27051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0510"/>
                  </a:lnTo>
                  <a:close/>
                </a:path>
                <a:path w="466090" h="391160">
                  <a:moveTo>
                    <a:pt x="466090" y="270510"/>
                  </a:moveTo>
                  <a:lnTo>
                    <a:pt x="462280" y="270510"/>
                  </a:lnTo>
                  <a:lnTo>
                    <a:pt x="462280" y="283210"/>
                  </a:lnTo>
                  <a:lnTo>
                    <a:pt x="466090" y="283210"/>
                  </a:lnTo>
                  <a:lnTo>
                    <a:pt x="466090" y="270510"/>
                  </a:lnTo>
                  <a:close/>
                </a:path>
                <a:path w="466090" h="391160">
                  <a:moveTo>
                    <a:pt x="3810" y="283210"/>
                  </a:moveTo>
                  <a:lnTo>
                    <a:pt x="0" y="28321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3210"/>
                  </a:lnTo>
                  <a:close/>
                </a:path>
                <a:path w="466090" h="391160">
                  <a:moveTo>
                    <a:pt x="466090" y="283210"/>
                  </a:moveTo>
                  <a:lnTo>
                    <a:pt x="462280" y="283210"/>
                  </a:lnTo>
                  <a:lnTo>
                    <a:pt x="462280" y="295910"/>
                  </a:lnTo>
                  <a:lnTo>
                    <a:pt x="466090" y="295910"/>
                  </a:lnTo>
                  <a:lnTo>
                    <a:pt x="466090" y="283210"/>
                  </a:lnTo>
                  <a:close/>
                </a:path>
                <a:path w="466090" h="391160">
                  <a:moveTo>
                    <a:pt x="389890" y="388620"/>
                  </a:moveTo>
                  <a:lnTo>
                    <a:pt x="77470" y="388620"/>
                  </a:lnTo>
                  <a:lnTo>
                    <a:pt x="77470" y="391160"/>
                  </a:lnTo>
                  <a:lnTo>
                    <a:pt x="80009" y="391160"/>
                  </a:lnTo>
                  <a:lnTo>
                    <a:pt x="80009" y="389890"/>
                  </a:lnTo>
                  <a:lnTo>
                    <a:pt x="389890" y="389890"/>
                  </a:lnTo>
                  <a:lnTo>
                    <a:pt x="389890" y="388620"/>
                  </a:lnTo>
                  <a:close/>
                </a:path>
                <a:path w="466090" h="391160">
                  <a:moveTo>
                    <a:pt x="389890" y="389890"/>
                  </a:moveTo>
                  <a:lnTo>
                    <a:pt x="388619" y="389890"/>
                  </a:lnTo>
                  <a:lnTo>
                    <a:pt x="388619" y="391160"/>
                  </a:lnTo>
                  <a:lnTo>
                    <a:pt x="389890" y="391160"/>
                  </a:lnTo>
                  <a:lnTo>
                    <a:pt x="389890" y="389890"/>
                  </a:lnTo>
                  <a:close/>
                </a:path>
                <a:path w="466090" h="391160">
                  <a:moveTo>
                    <a:pt x="3810" y="321310"/>
                  </a:moveTo>
                  <a:lnTo>
                    <a:pt x="2540" y="321310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321310"/>
                  </a:lnTo>
                  <a:close/>
                </a:path>
                <a:path w="466090" h="391160">
                  <a:moveTo>
                    <a:pt x="464820" y="321310"/>
                  </a:moveTo>
                  <a:lnTo>
                    <a:pt x="462280" y="321310"/>
                  </a:lnTo>
                  <a:lnTo>
                    <a:pt x="462280" y="325120"/>
                  </a:lnTo>
                  <a:lnTo>
                    <a:pt x="463550" y="325120"/>
                  </a:lnTo>
                  <a:lnTo>
                    <a:pt x="463550" y="323850"/>
                  </a:lnTo>
                  <a:lnTo>
                    <a:pt x="464820" y="323850"/>
                  </a:lnTo>
                  <a:lnTo>
                    <a:pt x="464820" y="321310"/>
                  </a:lnTo>
                  <a:close/>
                </a:path>
                <a:path w="466090" h="391160">
                  <a:moveTo>
                    <a:pt x="3810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1270" y="321310"/>
                  </a:lnTo>
                  <a:lnTo>
                    <a:pt x="1270" y="320040"/>
                  </a:lnTo>
                  <a:lnTo>
                    <a:pt x="3810" y="320040"/>
                  </a:lnTo>
                  <a:lnTo>
                    <a:pt x="3810" y="318770"/>
                  </a:lnTo>
                  <a:close/>
                </a:path>
                <a:path w="466090" h="391160">
                  <a:moveTo>
                    <a:pt x="466090" y="318770"/>
                  </a:moveTo>
                  <a:lnTo>
                    <a:pt x="462280" y="318770"/>
                  </a:lnTo>
                  <a:lnTo>
                    <a:pt x="462280" y="320040"/>
                  </a:lnTo>
                  <a:lnTo>
                    <a:pt x="464820" y="320040"/>
                  </a:lnTo>
                  <a:lnTo>
                    <a:pt x="464820" y="321310"/>
                  </a:lnTo>
                  <a:lnTo>
                    <a:pt x="466090" y="321310"/>
                  </a:lnTo>
                  <a:lnTo>
                    <a:pt x="466090" y="318770"/>
                  </a:lnTo>
                  <a:close/>
                </a:path>
                <a:path w="466090" h="391160">
                  <a:moveTo>
                    <a:pt x="3810" y="314960"/>
                  </a:moveTo>
                  <a:lnTo>
                    <a:pt x="0" y="314960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4960"/>
                  </a:lnTo>
                  <a:close/>
                </a:path>
                <a:path w="466090" h="391160">
                  <a:moveTo>
                    <a:pt x="466090" y="314960"/>
                  </a:moveTo>
                  <a:lnTo>
                    <a:pt x="462280" y="314960"/>
                  </a:lnTo>
                  <a:lnTo>
                    <a:pt x="462280" y="317500"/>
                  </a:lnTo>
                  <a:lnTo>
                    <a:pt x="466090" y="317500"/>
                  </a:lnTo>
                  <a:lnTo>
                    <a:pt x="466090" y="314960"/>
                  </a:lnTo>
                  <a:close/>
                </a:path>
                <a:path w="466090" h="391160">
                  <a:moveTo>
                    <a:pt x="3810" y="297180"/>
                  </a:moveTo>
                  <a:lnTo>
                    <a:pt x="0" y="29718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297180"/>
                  </a:lnTo>
                  <a:close/>
                </a:path>
                <a:path w="466090" h="391160">
                  <a:moveTo>
                    <a:pt x="466090" y="297180"/>
                  </a:moveTo>
                  <a:lnTo>
                    <a:pt x="462280" y="297180"/>
                  </a:lnTo>
                  <a:lnTo>
                    <a:pt x="462280" y="313690"/>
                  </a:lnTo>
                  <a:lnTo>
                    <a:pt x="466090" y="313690"/>
                  </a:lnTo>
                  <a:lnTo>
                    <a:pt x="466090" y="29718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75970" y="3002407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809" y="92583"/>
                  </a:moveTo>
                  <a:lnTo>
                    <a:pt x="0" y="9258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92583"/>
                  </a:lnTo>
                  <a:close/>
                </a:path>
                <a:path w="458469" h="384810">
                  <a:moveTo>
                    <a:pt x="458470" y="92583"/>
                  </a:moveTo>
                  <a:lnTo>
                    <a:pt x="454660" y="92583"/>
                  </a:lnTo>
                  <a:lnTo>
                    <a:pt x="454660" y="95123"/>
                  </a:lnTo>
                  <a:lnTo>
                    <a:pt x="458470" y="95123"/>
                  </a:lnTo>
                  <a:lnTo>
                    <a:pt x="458470" y="92583"/>
                  </a:lnTo>
                  <a:close/>
                </a:path>
                <a:path w="458469" h="384810">
                  <a:moveTo>
                    <a:pt x="3809" y="73533"/>
                  </a:moveTo>
                  <a:lnTo>
                    <a:pt x="0" y="7353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73533"/>
                  </a:lnTo>
                  <a:close/>
                </a:path>
                <a:path w="458469" h="384810">
                  <a:moveTo>
                    <a:pt x="458470" y="73533"/>
                  </a:moveTo>
                  <a:lnTo>
                    <a:pt x="454660" y="73533"/>
                  </a:lnTo>
                  <a:lnTo>
                    <a:pt x="454660" y="91312"/>
                  </a:lnTo>
                  <a:lnTo>
                    <a:pt x="458470" y="91312"/>
                  </a:lnTo>
                  <a:lnTo>
                    <a:pt x="458470" y="73533"/>
                  </a:lnTo>
                  <a:close/>
                </a:path>
                <a:path w="458469" h="384810">
                  <a:moveTo>
                    <a:pt x="3809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3809" y="72262"/>
                  </a:lnTo>
                  <a:lnTo>
                    <a:pt x="3809" y="69723"/>
                  </a:lnTo>
                  <a:close/>
                </a:path>
                <a:path w="458469" h="384810">
                  <a:moveTo>
                    <a:pt x="458470" y="69723"/>
                  </a:moveTo>
                  <a:lnTo>
                    <a:pt x="454660" y="69723"/>
                  </a:lnTo>
                  <a:lnTo>
                    <a:pt x="454660" y="72262"/>
                  </a:lnTo>
                  <a:lnTo>
                    <a:pt x="458470" y="72262"/>
                  </a:lnTo>
                  <a:lnTo>
                    <a:pt x="458470" y="69723"/>
                  </a:lnTo>
                  <a:close/>
                </a:path>
                <a:path w="458469" h="384810">
                  <a:moveTo>
                    <a:pt x="3809" y="67310"/>
                  </a:moveTo>
                  <a:lnTo>
                    <a:pt x="0" y="67310"/>
                  </a:lnTo>
                  <a:lnTo>
                    <a:pt x="0" y="68452"/>
                  </a:lnTo>
                  <a:lnTo>
                    <a:pt x="3809" y="68452"/>
                  </a:lnTo>
                  <a:lnTo>
                    <a:pt x="3809" y="67310"/>
                  </a:lnTo>
                  <a:close/>
                </a:path>
                <a:path w="458469" h="384810">
                  <a:moveTo>
                    <a:pt x="458470" y="67310"/>
                  </a:moveTo>
                  <a:lnTo>
                    <a:pt x="454660" y="67310"/>
                  </a:lnTo>
                  <a:lnTo>
                    <a:pt x="454660" y="68452"/>
                  </a:lnTo>
                  <a:lnTo>
                    <a:pt x="458470" y="68452"/>
                  </a:lnTo>
                  <a:lnTo>
                    <a:pt x="458470" y="67310"/>
                  </a:lnTo>
                  <a:close/>
                </a:path>
                <a:path w="458469" h="384810">
                  <a:moveTo>
                    <a:pt x="3809" y="59689"/>
                  </a:moveTo>
                  <a:lnTo>
                    <a:pt x="2539" y="59689"/>
                  </a:lnTo>
                  <a:lnTo>
                    <a:pt x="2539" y="62102"/>
                  </a:lnTo>
                  <a:lnTo>
                    <a:pt x="1270" y="62102"/>
                  </a:lnTo>
                  <a:lnTo>
                    <a:pt x="1270" y="63500"/>
                  </a:lnTo>
                  <a:lnTo>
                    <a:pt x="0" y="6350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89"/>
                  </a:lnTo>
                  <a:close/>
                </a:path>
                <a:path w="458469" h="384810">
                  <a:moveTo>
                    <a:pt x="455930" y="59689"/>
                  </a:moveTo>
                  <a:lnTo>
                    <a:pt x="454660" y="59689"/>
                  </a:lnTo>
                  <a:lnTo>
                    <a:pt x="454660" y="66039"/>
                  </a:lnTo>
                  <a:lnTo>
                    <a:pt x="458470" y="66039"/>
                  </a:lnTo>
                  <a:lnTo>
                    <a:pt x="458470" y="63500"/>
                  </a:lnTo>
                  <a:lnTo>
                    <a:pt x="457199" y="63500"/>
                  </a:lnTo>
                  <a:lnTo>
                    <a:pt x="457199" y="62102"/>
                  </a:lnTo>
                  <a:lnTo>
                    <a:pt x="455930" y="62102"/>
                  </a:lnTo>
                  <a:lnTo>
                    <a:pt x="455930" y="59689"/>
                  </a:lnTo>
                  <a:close/>
                </a:path>
                <a:path w="458469" h="384810">
                  <a:moveTo>
                    <a:pt x="387349" y="0"/>
                  </a:moveTo>
                  <a:lnTo>
                    <a:pt x="71120" y="0"/>
                  </a:lnTo>
                  <a:lnTo>
                    <a:pt x="71120" y="2539"/>
                  </a:lnTo>
                  <a:lnTo>
                    <a:pt x="387349" y="2539"/>
                  </a:lnTo>
                  <a:lnTo>
                    <a:pt x="387349" y="0"/>
                  </a:lnTo>
                  <a:close/>
                </a:path>
                <a:path w="458469" h="384810">
                  <a:moveTo>
                    <a:pt x="3809" y="95123"/>
                  </a:moveTo>
                  <a:lnTo>
                    <a:pt x="0" y="95123"/>
                  </a:lnTo>
                  <a:lnTo>
                    <a:pt x="0" y="143383"/>
                  </a:lnTo>
                  <a:lnTo>
                    <a:pt x="3809" y="143383"/>
                  </a:lnTo>
                  <a:lnTo>
                    <a:pt x="3809" y="95123"/>
                  </a:lnTo>
                  <a:close/>
                </a:path>
                <a:path w="458469" h="384810">
                  <a:moveTo>
                    <a:pt x="458470" y="95123"/>
                  </a:moveTo>
                  <a:lnTo>
                    <a:pt x="454660" y="95123"/>
                  </a:lnTo>
                  <a:lnTo>
                    <a:pt x="454660" y="143383"/>
                  </a:lnTo>
                  <a:lnTo>
                    <a:pt x="458470" y="143383"/>
                  </a:lnTo>
                  <a:lnTo>
                    <a:pt x="458470" y="95123"/>
                  </a:lnTo>
                  <a:close/>
                </a:path>
                <a:path w="458469" h="384810">
                  <a:moveTo>
                    <a:pt x="3809" y="143383"/>
                  </a:moveTo>
                  <a:lnTo>
                    <a:pt x="0" y="143383"/>
                  </a:lnTo>
                  <a:lnTo>
                    <a:pt x="0" y="164973"/>
                  </a:lnTo>
                  <a:lnTo>
                    <a:pt x="3809" y="164973"/>
                  </a:lnTo>
                  <a:lnTo>
                    <a:pt x="3809" y="143383"/>
                  </a:lnTo>
                  <a:close/>
                </a:path>
                <a:path w="458469" h="384810">
                  <a:moveTo>
                    <a:pt x="458470" y="143383"/>
                  </a:moveTo>
                  <a:lnTo>
                    <a:pt x="454660" y="143383"/>
                  </a:lnTo>
                  <a:lnTo>
                    <a:pt x="454660" y="164973"/>
                  </a:lnTo>
                  <a:lnTo>
                    <a:pt x="458470" y="164973"/>
                  </a:lnTo>
                  <a:lnTo>
                    <a:pt x="458470" y="143383"/>
                  </a:lnTo>
                  <a:close/>
                </a:path>
                <a:path w="458469" h="384810">
                  <a:moveTo>
                    <a:pt x="3809" y="164973"/>
                  </a:moveTo>
                  <a:lnTo>
                    <a:pt x="0" y="164973"/>
                  </a:lnTo>
                  <a:lnTo>
                    <a:pt x="0" y="247523"/>
                  </a:lnTo>
                  <a:lnTo>
                    <a:pt x="3809" y="247523"/>
                  </a:lnTo>
                  <a:lnTo>
                    <a:pt x="3809" y="164973"/>
                  </a:lnTo>
                  <a:close/>
                </a:path>
                <a:path w="458469" h="384810">
                  <a:moveTo>
                    <a:pt x="458470" y="164973"/>
                  </a:moveTo>
                  <a:lnTo>
                    <a:pt x="454660" y="164973"/>
                  </a:lnTo>
                  <a:lnTo>
                    <a:pt x="454660" y="247523"/>
                  </a:lnTo>
                  <a:lnTo>
                    <a:pt x="458470" y="247523"/>
                  </a:lnTo>
                  <a:lnTo>
                    <a:pt x="458470" y="164973"/>
                  </a:lnTo>
                  <a:close/>
                </a:path>
                <a:path w="458469" h="384810">
                  <a:moveTo>
                    <a:pt x="3809" y="247523"/>
                  </a:moveTo>
                  <a:lnTo>
                    <a:pt x="0" y="247523"/>
                  </a:lnTo>
                  <a:lnTo>
                    <a:pt x="0" y="266573"/>
                  </a:lnTo>
                  <a:lnTo>
                    <a:pt x="3809" y="266573"/>
                  </a:lnTo>
                  <a:lnTo>
                    <a:pt x="3809" y="247523"/>
                  </a:lnTo>
                  <a:close/>
                </a:path>
                <a:path w="458469" h="384810">
                  <a:moveTo>
                    <a:pt x="458470" y="247523"/>
                  </a:moveTo>
                  <a:lnTo>
                    <a:pt x="454660" y="247523"/>
                  </a:lnTo>
                  <a:lnTo>
                    <a:pt x="454660" y="266573"/>
                  </a:lnTo>
                  <a:lnTo>
                    <a:pt x="458470" y="266573"/>
                  </a:lnTo>
                  <a:lnTo>
                    <a:pt x="458470" y="247523"/>
                  </a:lnTo>
                  <a:close/>
                </a:path>
                <a:path w="458469" h="384810">
                  <a:moveTo>
                    <a:pt x="3809" y="266573"/>
                  </a:moveTo>
                  <a:lnTo>
                    <a:pt x="0" y="26657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266573"/>
                  </a:lnTo>
                  <a:close/>
                </a:path>
                <a:path w="458469" h="384810">
                  <a:moveTo>
                    <a:pt x="458470" y="266573"/>
                  </a:moveTo>
                  <a:lnTo>
                    <a:pt x="454660" y="266573"/>
                  </a:lnTo>
                  <a:lnTo>
                    <a:pt x="454660" y="279273"/>
                  </a:lnTo>
                  <a:lnTo>
                    <a:pt x="458470" y="279273"/>
                  </a:lnTo>
                  <a:lnTo>
                    <a:pt x="458470" y="266573"/>
                  </a:lnTo>
                  <a:close/>
                </a:path>
                <a:path w="458469" h="384810">
                  <a:moveTo>
                    <a:pt x="3809" y="279273"/>
                  </a:moveTo>
                  <a:lnTo>
                    <a:pt x="0" y="279273"/>
                  </a:lnTo>
                  <a:lnTo>
                    <a:pt x="0" y="291973"/>
                  </a:lnTo>
                  <a:lnTo>
                    <a:pt x="3809" y="291973"/>
                  </a:lnTo>
                  <a:lnTo>
                    <a:pt x="3809" y="279273"/>
                  </a:lnTo>
                  <a:close/>
                </a:path>
                <a:path w="458469" h="384810">
                  <a:moveTo>
                    <a:pt x="458470" y="279273"/>
                  </a:moveTo>
                  <a:lnTo>
                    <a:pt x="454660" y="279273"/>
                  </a:lnTo>
                  <a:lnTo>
                    <a:pt x="454660" y="291973"/>
                  </a:lnTo>
                  <a:lnTo>
                    <a:pt x="458470" y="291973"/>
                  </a:lnTo>
                  <a:lnTo>
                    <a:pt x="458470" y="279273"/>
                  </a:lnTo>
                  <a:close/>
                </a:path>
                <a:path w="458469" h="384810">
                  <a:moveTo>
                    <a:pt x="72389" y="383413"/>
                  </a:moveTo>
                  <a:lnTo>
                    <a:pt x="69849" y="383413"/>
                  </a:lnTo>
                  <a:lnTo>
                    <a:pt x="69849" y="384683"/>
                  </a:lnTo>
                  <a:lnTo>
                    <a:pt x="72389" y="384683"/>
                  </a:lnTo>
                  <a:lnTo>
                    <a:pt x="72389" y="383413"/>
                  </a:lnTo>
                  <a:close/>
                </a:path>
                <a:path w="458469" h="384810">
                  <a:moveTo>
                    <a:pt x="389889" y="383413"/>
                  </a:moveTo>
                  <a:lnTo>
                    <a:pt x="388619" y="383413"/>
                  </a:lnTo>
                  <a:lnTo>
                    <a:pt x="388619" y="384683"/>
                  </a:lnTo>
                  <a:lnTo>
                    <a:pt x="389889" y="384683"/>
                  </a:lnTo>
                  <a:lnTo>
                    <a:pt x="389889" y="383413"/>
                  </a:lnTo>
                  <a:close/>
                </a:path>
                <a:path w="458469" h="384810">
                  <a:moveTo>
                    <a:pt x="392430" y="380873"/>
                  </a:moveTo>
                  <a:lnTo>
                    <a:pt x="68579" y="380873"/>
                  </a:lnTo>
                  <a:lnTo>
                    <a:pt x="68579" y="383413"/>
                  </a:lnTo>
                  <a:lnTo>
                    <a:pt x="392430" y="383413"/>
                  </a:lnTo>
                  <a:lnTo>
                    <a:pt x="392430" y="380873"/>
                  </a:lnTo>
                  <a:close/>
                </a:path>
                <a:path w="458469" h="384810">
                  <a:moveTo>
                    <a:pt x="3809" y="321183"/>
                  </a:moveTo>
                  <a:lnTo>
                    <a:pt x="1270" y="321183"/>
                  </a:lnTo>
                  <a:lnTo>
                    <a:pt x="1270" y="323723"/>
                  </a:lnTo>
                  <a:lnTo>
                    <a:pt x="2539" y="323723"/>
                  </a:lnTo>
                  <a:lnTo>
                    <a:pt x="2539" y="326263"/>
                  </a:lnTo>
                  <a:lnTo>
                    <a:pt x="3809" y="326263"/>
                  </a:lnTo>
                  <a:lnTo>
                    <a:pt x="3809" y="321183"/>
                  </a:lnTo>
                  <a:close/>
                </a:path>
                <a:path w="458469" h="384810">
                  <a:moveTo>
                    <a:pt x="457199" y="321183"/>
                  </a:moveTo>
                  <a:lnTo>
                    <a:pt x="454660" y="321183"/>
                  </a:lnTo>
                  <a:lnTo>
                    <a:pt x="454660" y="326263"/>
                  </a:lnTo>
                  <a:lnTo>
                    <a:pt x="455930" y="326263"/>
                  </a:lnTo>
                  <a:lnTo>
                    <a:pt x="455930" y="323723"/>
                  </a:lnTo>
                  <a:lnTo>
                    <a:pt x="457199" y="323723"/>
                  </a:lnTo>
                  <a:lnTo>
                    <a:pt x="457199" y="321183"/>
                  </a:lnTo>
                  <a:close/>
                </a:path>
                <a:path w="458469" h="384810">
                  <a:moveTo>
                    <a:pt x="3809" y="317373"/>
                  </a:moveTo>
                  <a:lnTo>
                    <a:pt x="0" y="317373"/>
                  </a:lnTo>
                  <a:lnTo>
                    <a:pt x="0" y="319913"/>
                  </a:lnTo>
                  <a:lnTo>
                    <a:pt x="3809" y="319913"/>
                  </a:lnTo>
                  <a:lnTo>
                    <a:pt x="3809" y="317373"/>
                  </a:lnTo>
                  <a:close/>
                </a:path>
                <a:path w="458469" h="384810">
                  <a:moveTo>
                    <a:pt x="458470" y="317373"/>
                  </a:moveTo>
                  <a:lnTo>
                    <a:pt x="454660" y="317373"/>
                  </a:lnTo>
                  <a:lnTo>
                    <a:pt x="454660" y="319913"/>
                  </a:lnTo>
                  <a:lnTo>
                    <a:pt x="458470" y="319913"/>
                  </a:lnTo>
                  <a:lnTo>
                    <a:pt x="458470" y="317373"/>
                  </a:lnTo>
                  <a:close/>
                </a:path>
                <a:path w="458469" h="384810">
                  <a:moveTo>
                    <a:pt x="3809" y="314833"/>
                  </a:moveTo>
                  <a:lnTo>
                    <a:pt x="0" y="314833"/>
                  </a:lnTo>
                  <a:lnTo>
                    <a:pt x="0" y="316103"/>
                  </a:lnTo>
                  <a:lnTo>
                    <a:pt x="3809" y="316103"/>
                  </a:lnTo>
                  <a:lnTo>
                    <a:pt x="3809" y="314833"/>
                  </a:lnTo>
                  <a:close/>
                </a:path>
                <a:path w="458469" h="384810">
                  <a:moveTo>
                    <a:pt x="458470" y="314833"/>
                  </a:moveTo>
                  <a:lnTo>
                    <a:pt x="454660" y="314833"/>
                  </a:lnTo>
                  <a:lnTo>
                    <a:pt x="454660" y="316103"/>
                  </a:lnTo>
                  <a:lnTo>
                    <a:pt x="458470" y="316103"/>
                  </a:lnTo>
                  <a:lnTo>
                    <a:pt x="458470" y="314833"/>
                  </a:lnTo>
                  <a:close/>
                </a:path>
                <a:path w="458469" h="384810">
                  <a:moveTo>
                    <a:pt x="3809" y="311023"/>
                  </a:moveTo>
                  <a:lnTo>
                    <a:pt x="0" y="311023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11023"/>
                  </a:lnTo>
                  <a:close/>
                </a:path>
                <a:path w="458469" h="384810">
                  <a:moveTo>
                    <a:pt x="458470" y="311023"/>
                  </a:moveTo>
                  <a:lnTo>
                    <a:pt x="454660" y="311023"/>
                  </a:lnTo>
                  <a:lnTo>
                    <a:pt x="454660" y="313563"/>
                  </a:lnTo>
                  <a:lnTo>
                    <a:pt x="458470" y="313563"/>
                  </a:lnTo>
                  <a:lnTo>
                    <a:pt x="458470" y="311023"/>
                  </a:lnTo>
                  <a:close/>
                </a:path>
                <a:path w="458469" h="384810">
                  <a:moveTo>
                    <a:pt x="3809" y="293243"/>
                  </a:moveTo>
                  <a:lnTo>
                    <a:pt x="0" y="293243"/>
                  </a:lnTo>
                  <a:lnTo>
                    <a:pt x="0" y="309753"/>
                  </a:lnTo>
                  <a:lnTo>
                    <a:pt x="3809" y="309753"/>
                  </a:lnTo>
                  <a:lnTo>
                    <a:pt x="3809" y="293243"/>
                  </a:lnTo>
                  <a:close/>
                </a:path>
                <a:path w="458469" h="384810">
                  <a:moveTo>
                    <a:pt x="458470" y="293243"/>
                  </a:moveTo>
                  <a:lnTo>
                    <a:pt x="454660" y="293243"/>
                  </a:lnTo>
                  <a:lnTo>
                    <a:pt x="454660" y="309753"/>
                  </a:lnTo>
                  <a:lnTo>
                    <a:pt x="458470" y="309753"/>
                  </a:lnTo>
                  <a:lnTo>
                    <a:pt x="458470" y="293243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79779" y="3004820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10" y="90170"/>
                  </a:moveTo>
                  <a:lnTo>
                    <a:pt x="0" y="9017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90170"/>
                  </a:lnTo>
                  <a:close/>
                </a:path>
                <a:path w="450850" h="378460">
                  <a:moveTo>
                    <a:pt x="450850" y="90170"/>
                  </a:moveTo>
                  <a:lnTo>
                    <a:pt x="447039" y="90170"/>
                  </a:lnTo>
                  <a:lnTo>
                    <a:pt x="447039" y="92710"/>
                  </a:lnTo>
                  <a:lnTo>
                    <a:pt x="450850" y="92710"/>
                  </a:lnTo>
                  <a:lnTo>
                    <a:pt x="450850" y="90170"/>
                  </a:lnTo>
                  <a:close/>
                </a:path>
                <a:path w="450850" h="378460">
                  <a:moveTo>
                    <a:pt x="3810" y="71120"/>
                  </a:moveTo>
                  <a:lnTo>
                    <a:pt x="0" y="7112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71120"/>
                  </a:lnTo>
                  <a:close/>
                </a:path>
                <a:path w="450850" h="378460">
                  <a:moveTo>
                    <a:pt x="450850" y="71120"/>
                  </a:moveTo>
                  <a:lnTo>
                    <a:pt x="447039" y="71120"/>
                  </a:lnTo>
                  <a:lnTo>
                    <a:pt x="447039" y="88900"/>
                  </a:lnTo>
                  <a:lnTo>
                    <a:pt x="450850" y="88900"/>
                  </a:lnTo>
                  <a:lnTo>
                    <a:pt x="450850" y="71120"/>
                  </a:lnTo>
                  <a:close/>
                </a:path>
                <a:path w="450850" h="378460">
                  <a:moveTo>
                    <a:pt x="3810" y="67310"/>
                  </a:moveTo>
                  <a:lnTo>
                    <a:pt x="0" y="6731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7310"/>
                  </a:lnTo>
                  <a:close/>
                </a:path>
                <a:path w="450850" h="378460">
                  <a:moveTo>
                    <a:pt x="450850" y="67310"/>
                  </a:moveTo>
                  <a:lnTo>
                    <a:pt x="447039" y="67310"/>
                  </a:lnTo>
                  <a:lnTo>
                    <a:pt x="447039" y="69850"/>
                  </a:lnTo>
                  <a:lnTo>
                    <a:pt x="450850" y="69850"/>
                  </a:lnTo>
                  <a:lnTo>
                    <a:pt x="450850" y="67310"/>
                  </a:lnTo>
                  <a:close/>
                </a:path>
                <a:path w="450850" h="378460">
                  <a:moveTo>
                    <a:pt x="3810" y="64770"/>
                  </a:moveTo>
                  <a:lnTo>
                    <a:pt x="0" y="6477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4770"/>
                  </a:lnTo>
                  <a:close/>
                </a:path>
                <a:path w="450850" h="378460">
                  <a:moveTo>
                    <a:pt x="450850" y="64770"/>
                  </a:moveTo>
                  <a:lnTo>
                    <a:pt x="447039" y="64770"/>
                  </a:lnTo>
                  <a:lnTo>
                    <a:pt x="447039" y="66039"/>
                  </a:lnTo>
                  <a:lnTo>
                    <a:pt x="450850" y="66039"/>
                  </a:lnTo>
                  <a:lnTo>
                    <a:pt x="450850" y="64770"/>
                  </a:lnTo>
                  <a:close/>
                </a:path>
                <a:path w="450850" h="378460">
                  <a:moveTo>
                    <a:pt x="3810" y="58547"/>
                  </a:moveTo>
                  <a:lnTo>
                    <a:pt x="0" y="58547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8547"/>
                  </a:lnTo>
                  <a:close/>
                </a:path>
                <a:path w="450850" h="378460">
                  <a:moveTo>
                    <a:pt x="450850" y="58547"/>
                  </a:moveTo>
                  <a:lnTo>
                    <a:pt x="447039" y="58547"/>
                  </a:lnTo>
                  <a:lnTo>
                    <a:pt x="447039" y="63500"/>
                  </a:lnTo>
                  <a:lnTo>
                    <a:pt x="450850" y="63500"/>
                  </a:lnTo>
                  <a:lnTo>
                    <a:pt x="450850" y="58547"/>
                  </a:lnTo>
                  <a:close/>
                </a:path>
                <a:path w="450850" h="378460">
                  <a:moveTo>
                    <a:pt x="3810" y="53339"/>
                  </a:moveTo>
                  <a:lnTo>
                    <a:pt x="2540" y="53339"/>
                  </a:lnTo>
                  <a:lnTo>
                    <a:pt x="2540" y="54737"/>
                  </a:lnTo>
                  <a:lnTo>
                    <a:pt x="1270" y="54737"/>
                  </a:lnTo>
                  <a:lnTo>
                    <a:pt x="1270" y="57150"/>
                  </a:lnTo>
                  <a:lnTo>
                    <a:pt x="3810" y="57150"/>
                  </a:lnTo>
                  <a:lnTo>
                    <a:pt x="3810" y="53339"/>
                  </a:lnTo>
                  <a:close/>
                </a:path>
                <a:path w="450850" h="378460">
                  <a:moveTo>
                    <a:pt x="449580" y="54737"/>
                  </a:moveTo>
                  <a:lnTo>
                    <a:pt x="447039" y="54737"/>
                  </a:lnTo>
                  <a:lnTo>
                    <a:pt x="447039" y="57150"/>
                  </a:lnTo>
                  <a:lnTo>
                    <a:pt x="449580" y="57150"/>
                  </a:lnTo>
                  <a:lnTo>
                    <a:pt x="449580" y="54737"/>
                  </a:lnTo>
                  <a:close/>
                </a:path>
                <a:path w="450850" h="378460">
                  <a:moveTo>
                    <a:pt x="60960" y="2539"/>
                  </a:moveTo>
                  <a:lnTo>
                    <a:pt x="59689" y="2539"/>
                  </a:lnTo>
                  <a:lnTo>
                    <a:pt x="59689" y="3937"/>
                  </a:lnTo>
                  <a:lnTo>
                    <a:pt x="60960" y="3937"/>
                  </a:lnTo>
                  <a:lnTo>
                    <a:pt x="60960" y="2539"/>
                  </a:lnTo>
                  <a:close/>
                </a:path>
                <a:path w="450850" h="378460">
                  <a:moveTo>
                    <a:pt x="392430" y="2539"/>
                  </a:moveTo>
                  <a:lnTo>
                    <a:pt x="389889" y="2539"/>
                  </a:lnTo>
                  <a:lnTo>
                    <a:pt x="389889" y="3937"/>
                  </a:lnTo>
                  <a:lnTo>
                    <a:pt x="392430" y="3937"/>
                  </a:lnTo>
                  <a:lnTo>
                    <a:pt x="392430" y="2539"/>
                  </a:lnTo>
                  <a:close/>
                </a:path>
                <a:path w="450850" h="378460">
                  <a:moveTo>
                    <a:pt x="66039" y="126"/>
                  </a:moveTo>
                  <a:lnTo>
                    <a:pt x="63500" y="126"/>
                  </a:lnTo>
                  <a:lnTo>
                    <a:pt x="63500" y="2539"/>
                  </a:lnTo>
                  <a:lnTo>
                    <a:pt x="387350" y="2539"/>
                  </a:lnTo>
                  <a:lnTo>
                    <a:pt x="387350" y="1397"/>
                  </a:lnTo>
                  <a:lnTo>
                    <a:pt x="66039" y="1397"/>
                  </a:lnTo>
                  <a:lnTo>
                    <a:pt x="66039" y="126"/>
                  </a:lnTo>
                  <a:close/>
                </a:path>
                <a:path w="450850" h="378460">
                  <a:moveTo>
                    <a:pt x="387350" y="0"/>
                  </a:moveTo>
                  <a:lnTo>
                    <a:pt x="386080" y="0"/>
                  </a:lnTo>
                  <a:lnTo>
                    <a:pt x="386080" y="1397"/>
                  </a:lnTo>
                  <a:lnTo>
                    <a:pt x="387350" y="1397"/>
                  </a:lnTo>
                  <a:lnTo>
                    <a:pt x="387350" y="0"/>
                  </a:lnTo>
                  <a:close/>
                </a:path>
                <a:path w="450850" h="378460">
                  <a:moveTo>
                    <a:pt x="3810" y="92710"/>
                  </a:moveTo>
                  <a:lnTo>
                    <a:pt x="0" y="92710"/>
                  </a:lnTo>
                  <a:lnTo>
                    <a:pt x="0" y="140970"/>
                  </a:lnTo>
                  <a:lnTo>
                    <a:pt x="3810" y="140970"/>
                  </a:lnTo>
                  <a:lnTo>
                    <a:pt x="3810" y="92710"/>
                  </a:lnTo>
                  <a:close/>
                </a:path>
                <a:path w="450850" h="378460">
                  <a:moveTo>
                    <a:pt x="450850" y="92710"/>
                  </a:moveTo>
                  <a:lnTo>
                    <a:pt x="447039" y="92710"/>
                  </a:lnTo>
                  <a:lnTo>
                    <a:pt x="447039" y="140970"/>
                  </a:lnTo>
                  <a:lnTo>
                    <a:pt x="450850" y="140970"/>
                  </a:lnTo>
                  <a:lnTo>
                    <a:pt x="450850" y="92710"/>
                  </a:lnTo>
                  <a:close/>
                </a:path>
                <a:path w="450850" h="378460">
                  <a:moveTo>
                    <a:pt x="3810" y="140970"/>
                  </a:moveTo>
                  <a:lnTo>
                    <a:pt x="0" y="140970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40970"/>
                  </a:lnTo>
                  <a:close/>
                </a:path>
                <a:path w="450850" h="378460">
                  <a:moveTo>
                    <a:pt x="450850" y="140970"/>
                  </a:moveTo>
                  <a:lnTo>
                    <a:pt x="447039" y="140970"/>
                  </a:lnTo>
                  <a:lnTo>
                    <a:pt x="447039" y="162560"/>
                  </a:lnTo>
                  <a:lnTo>
                    <a:pt x="450850" y="162560"/>
                  </a:lnTo>
                  <a:lnTo>
                    <a:pt x="450850" y="140970"/>
                  </a:lnTo>
                  <a:close/>
                </a:path>
                <a:path w="450850" h="378460">
                  <a:moveTo>
                    <a:pt x="3810" y="162560"/>
                  </a:moveTo>
                  <a:lnTo>
                    <a:pt x="0" y="16256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162560"/>
                  </a:lnTo>
                  <a:close/>
                </a:path>
                <a:path w="450850" h="378460">
                  <a:moveTo>
                    <a:pt x="450850" y="162560"/>
                  </a:moveTo>
                  <a:lnTo>
                    <a:pt x="447039" y="162560"/>
                  </a:lnTo>
                  <a:lnTo>
                    <a:pt x="447039" y="245110"/>
                  </a:lnTo>
                  <a:lnTo>
                    <a:pt x="450850" y="245110"/>
                  </a:lnTo>
                  <a:lnTo>
                    <a:pt x="450850" y="162560"/>
                  </a:lnTo>
                  <a:close/>
                </a:path>
                <a:path w="450850" h="378460">
                  <a:moveTo>
                    <a:pt x="3810" y="245110"/>
                  </a:moveTo>
                  <a:lnTo>
                    <a:pt x="0" y="2451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45110"/>
                  </a:lnTo>
                  <a:close/>
                </a:path>
                <a:path w="450850" h="378460">
                  <a:moveTo>
                    <a:pt x="450850" y="245110"/>
                  </a:moveTo>
                  <a:lnTo>
                    <a:pt x="447039" y="245110"/>
                  </a:lnTo>
                  <a:lnTo>
                    <a:pt x="447039" y="264160"/>
                  </a:lnTo>
                  <a:lnTo>
                    <a:pt x="450850" y="264160"/>
                  </a:lnTo>
                  <a:lnTo>
                    <a:pt x="450850" y="245110"/>
                  </a:lnTo>
                  <a:close/>
                </a:path>
                <a:path w="450850" h="378460">
                  <a:moveTo>
                    <a:pt x="3810" y="264160"/>
                  </a:moveTo>
                  <a:lnTo>
                    <a:pt x="0" y="26416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64160"/>
                  </a:lnTo>
                  <a:close/>
                </a:path>
                <a:path w="450850" h="378460">
                  <a:moveTo>
                    <a:pt x="450850" y="264160"/>
                  </a:moveTo>
                  <a:lnTo>
                    <a:pt x="447039" y="264160"/>
                  </a:lnTo>
                  <a:lnTo>
                    <a:pt x="447039" y="276860"/>
                  </a:lnTo>
                  <a:lnTo>
                    <a:pt x="450850" y="276860"/>
                  </a:lnTo>
                  <a:lnTo>
                    <a:pt x="450850" y="264160"/>
                  </a:lnTo>
                  <a:close/>
                </a:path>
                <a:path w="450850" h="378460">
                  <a:moveTo>
                    <a:pt x="3810" y="276860"/>
                  </a:moveTo>
                  <a:lnTo>
                    <a:pt x="0" y="27686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76860"/>
                  </a:lnTo>
                  <a:close/>
                </a:path>
                <a:path w="450850" h="378460">
                  <a:moveTo>
                    <a:pt x="450850" y="276860"/>
                  </a:moveTo>
                  <a:lnTo>
                    <a:pt x="447039" y="276860"/>
                  </a:lnTo>
                  <a:lnTo>
                    <a:pt x="447039" y="289560"/>
                  </a:lnTo>
                  <a:lnTo>
                    <a:pt x="450850" y="289560"/>
                  </a:lnTo>
                  <a:lnTo>
                    <a:pt x="450850" y="276860"/>
                  </a:lnTo>
                  <a:close/>
                </a:path>
                <a:path w="450850" h="378460">
                  <a:moveTo>
                    <a:pt x="392430" y="375920"/>
                  </a:moveTo>
                  <a:lnTo>
                    <a:pt x="59689" y="375920"/>
                  </a:lnTo>
                  <a:lnTo>
                    <a:pt x="59689" y="378460"/>
                  </a:lnTo>
                  <a:lnTo>
                    <a:pt x="62229" y="378460"/>
                  </a:lnTo>
                  <a:lnTo>
                    <a:pt x="62229" y="377190"/>
                  </a:lnTo>
                  <a:lnTo>
                    <a:pt x="392430" y="377190"/>
                  </a:lnTo>
                  <a:lnTo>
                    <a:pt x="392430" y="375920"/>
                  </a:lnTo>
                  <a:close/>
                </a:path>
                <a:path w="450850" h="378460">
                  <a:moveTo>
                    <a:pt x="392430" y="377190"/>
                  </a:moveTo>
                  <a:lnTo>
                    <a:pt x="391159" y="377190"/>
                  </a:lnTo>
                  <a:lnTo>
                    <a:pt x="391159" y="378460"/>
                  </a:lnTo>
                  <a:lnTo>
                    <a:pt x="392430" y="378460"/>
                  </a:lnTo>
                  <a:lnTo>
                    <a:pt x="392430" y="377190"/>
                  </a:lnTo>
                  <a:close/>
                </a:path>
                <a:path w="450850" h="378460">
                  <a:moveTo>
                    <a:pt x="58420" y="374650"/>
                  </a:moveTo>
                  <a:lnTo>
                    <a:pt x="55879" y="374650"/>
                  </a:lnTo>
                  <a:lnTo>
                    <a:pt x="55879" y="375920"/>
                  </a:lnTo>
                  <a:lnTo>
                    <a:pt x="58420" y="375920"/>
                  </a:lnTo>
                  <a:lnTo>
                    <a:pt x="58420" y="374650"/>
                  </a:lnTo>
                  <a:close/>
                </a:path>
                <a:path w="450850" h="378460">
                  <a:moveTo>
                    <a:pt x="396239" y="374650"/>
                  </a:moveTo>
                  <a:lnTo>
                    <a:pt x="394970" y="374650"/>
                  </a:lnTo>
                  <a:lnTo>
                    <a:pt x="394970" y="375920"/>
                  </a:lnTo>
                  <a:lnTo>
                    <a:pt x="396239" y="375920"/>
                  </a:lnTo>
                  <a:lnTo>
                    <a:pt x="396239" y="374650"/>
                  </a:lnTo>
                  <a:close/>
                </a:path>
                <a:path w="450850" h="378460">
                  <a:moveTo>
                    <a:pt x="3810" y="325120"/>
                  </a:moveTo>
                  <a:lnTo>
                    <a:pt x="2540" y="325120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325120"/>
                  </a:lnTo>
                  <a:close/>
                </a:path>
                <a:path w="450850" h="378460">
                  <a:moveTo>
                    <a:pt x="448310" y="325120"/>
                  </a:moveTo>
                  <a:lnTo>
                    <a:pt x="447039" y="325120"/>
                  </a:lnTo>
                  <a:lnTo>
                    <a:pt x="447039" y="326390"/>
                  </a:lnTo>
                  <a:lnTo>
                    <a:pt x="448310" y="326390"/>
                  </a:lnTo>
                  <a:lnTo>
                    <a:pt x="448310" y="325120"/>
                  </a:lnTo>
                  <a:close/>
                </a:path>
                <a:path w="450850" h="378460">
                  <a:moveTo>
                    <a:pt x="3810" y="318770"/>
                  </a:moveTo>
                  <a:lnTo>
                    <a:pt x="0" y="318770"/>
                  </a:lnTo>
                  <a:lnTo>
                    <a:pt x="0" y="325120"/>
                  </a:lnTo>
                  <a:lnTo>
                    <a:pt x="1270" y="325120"/>
                  </a:lnTo>
                  <a:lnTo>
                    <a:pt x="1270" y="323850"/>
                  </a:lnTo>
                  <a:lnTo>
                    <a:pt x="3810" y="323850"/>
                  </a:lnTo>
                  <a:lnTo>
                    <a:pt x="3810" y="318770"/>
                  </a:lnTo>
                  <a:close/>
                </a:path>
                <a:path w="450850" h="378460">
                  <a:moveTo>
                    <a:pt x="450850" y="318770"/>
                  </a:moveTo>
                  <a:lnTo>
                    <a:pt x="447039" y="318770"/>
                  </a:lnTo>
                  <a:lnTo>
                    <a:pt x="447039" y="323850"/>
                  </a:lnTo>
                  <a:lnTo>
                    <a:pt x="449580" y="323850"/>
                  </a:lnTo>
                  <a:lnTo>
                    <a:pt x="449580" y="325120"/>
                  </a:lnTo>
                  <a:lnTo>
                    <a:pt x="450850" y="325120"/>
                  </a:lnTo>
                  <a:lnTo>
                    <a:pt x="450850" y="318770"/>
                  </a:lnTo>
                  <a:close/>
                </a:path>
                <a:path w="450850" h="378460">
                  <a:moveTo>
                    <a:pt x="3810" y="314960"/>
                  </a:moveTo>
                  <a:lnTo>
                    <a:pt x="0" y="314960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4960"/>
                  </a:lnTo>
                  <a:close/>
                </a:path>
                <a:path w="450850" h="378460">
                  <a:moveTo>
                    <a:pt x="450850" y="314960"/>
                  </a:moveTo>
                  <a:lnTo>
                    <a:pt x="447039" y="314960"/>
                  </a:lnTo>
                  <a:lnTo>
                    <a:pt x="447039" y="317500"/>
                  </a:lnTo>
                  <a:lnTo>
                    <a:pt x="450850" y="317500"/>
                  </a:lnTo>
                  <a:lnTo>
                    <a:pt x="450850" y="314960"/>
                  </a:lnTo>
                  <a:close/>
                </a:path>
                <a:path w="450850" h="378460">
                  <a:moveTo>
                    <a:pt x="3810" y="312420"/>
                  </a:moveTo>
                  <a:lnTo>
                    <a:pt x="0" y="31242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12420"/>
                  </a:lnTo>
                  <a:close/>
                </a:path>
                <a:path w="450850" h="378460">
                  <a:moveTo>
                    <a:pt x="450850" y="312420"/>
                  </a:moveTo>
                  <a:lnTo>
                    <a:pt x="447039" y="312420"/>
                  </a:lnTo>
                  <a:lnTo>
                    <a:pt x="447039" y="313690"/>
                  </a:lnTo>
                  <a:lnTo>
                    <a:pt x="450850" y="313690"/>
                  </a:lnTo>
                  <a:lnTo>
                    <a:pt x="450850" y="312420"/>
                  </a:lnTo>
                  <a:close/>
                </a:path>
                <a:path w="450850" h="378460">
                  <a:moveTo>
                    <a:pt x="3810" y="308610"/>
                  </a:moveTo>
                  <a:lnTo>
                    <a:pt x="0" y="308610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8610"/>
                  </a:lnTo>
                  <a:close/>
                </a:path>
                <a:path w="450850" h="378460">
                  <a:moveTo>
                    <a:pt x="450850" y="308610"/>
                  </a:moveTo>
                  <a:lnTo>
                    <a:pt x="447039" y="308610"/>
                  </a:lnTo>
                  <a:lnTo>
                    <a:pt x="447039" y="311150"/>
                  </a:lnTo>
                  <a:lnTo>
                    <a:pt x="450850" y="311150"/>
                  </a:lnTo>
                  <a:lnTo>
                    <a:pt x="450850" y="308610"/>
                  </a:lnTo>
                  <a:close/>
                </a:path>
                <a:path w="450850" h="378460">
                  <a:moveTo>
                    <a:pt x="3810" y="290830"/>
                  </a:moveTo>
                  <a:lnTo>
                    <a:pt x="0" y="29083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290830"/>
                  </a:lnTo>
                  <a:close/>
                </a:path>
                <a:path w="450850" h="378460">
                  <a:moveTo>
                    <a:pt x="450850" y="290830"/>
                  </a:moveTo>
                  <a:lnTo>
                    <a:pt x="447039" y="290830"/>
                  </a:lnTo>
                  <a:lnTo>
                    <a:pt x="447039" y="307340"/>
                  </a:lnTo>
                  <a:lnTo>
                    <a:pt x="450850" y="307340"/>
                  </a:lnTo>
                  <a:lnTo>
                    <a:pt x="450850" y="290830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83589" y="3008757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2539" y="86233"/>
                  </a:moveTo>
                  <a:lnTo>
                    <a:pt x="0" y="86233"/>
                  </a:lnTo>
                  <a:lnTo>
                    <a:pt x="0" y="88773"/>
                  </a:lnTo>
                  <a:lnTo>
                    <a:pt x="2539" y="88773"/>
                  </a:lnTo>
                  <a:lnTo>
                    <a:pt x="2539" y="86233"/>
                  </a:lnTo>
                  <a:close/>
                </a:path>
                <a:path w="443230" h="370839">
                  <a:moveTo>
                    <a:pt x="443229" y="86233"/>
                  </a:moveTo>
                  <a:lnTo>
                    <a:pt x="439419" y="86233"/>
                  </a:lnTo>
                  <a:lnTo>
                    <a:pt x="439419" y="88773"/>
                  </a:lnTo>
                  <a:lnTo>
                    <a:pt x="443229" y="88773"/>
                  </a:lnTo>
                  <a:lnTo>
                    <a:pt x="443229" y="86233"/>
                  </a:lnTo>
                  <a:close/>
                </a:path>
                <a:path w="443230" h="370839">
                  <a:moveTo>
                    <a:pt x="2539" y="67183"/>
                  </a:moveTo>
                  <a:lnTo>
                    <a:pt x="0" y="67183"/>
                  </a:lnTo>
                  <a:lnTo>
                    <a:pt x="0" y="84962"/>
                  </a:lnTo>
                  <a:lnTo>
                    <a:pt x="2539" y="84962"/>
                  </a:lnTo>
                  <a:lnTo>
                    <a:pt x="2539" y="67183"/>
                  </a:lnTo>
                  <a:close/>
                </a:path>
                <a:path w="443230" h="370839">
                  <a:moveTo>
                    <a:pt x="443229" y="67183"/>
                  </a:moveTo>
                  <a:lnTo>
                    <a:pt x="439419" y="67183"/>
                  </a:lnTo>
                  <a:lnTo>
                    <a:pt x="439419" y="84962"/>
                  </a:lnTo>
                  <a:lnTo>
                    <a:pt x="443229" y="84962"/>
                  </a:lnTo>
                  <a:lnTo>
                    <a:pt x="443229" y="67183"/>
                  </a:lnTo>
                  <a:close/>
                </a:path>
                <a:path w="443230" h="370839">
                  <a:moveTo>
                    <a:pt x="2539" y="63373"/>
                  </a:moveTo>
                  <a:lnTo>
                    <a:pt x="0" y="63373"/>
                  </a:lnTo>
                  <a:lnTo>
                    <a:pt x="0" y="65912"/>
                  </a:lnTo>
                  <a:lnTo>
                    <a:pt x="2539" y="65912"/>
                  </a:lnTo>
                  <a:lnTo>
                    <a:pt x="2539" y="63373"/>
                  </a:lnTo>
                  <a:close/>
                </a:path>
                <a:path w="443230" h="370839">
                  <a:moveTo>
                    <a:pt x="443229" y="63373"/>
                  </a:moveTo>
                  <a:lnTo>
                    <a:pt x="439419" y="63373"/>
                  </a:lnTo>
                  <a:lnTo>
                    <a:pt x="439419" y="65912"/>
                  </a:lnTo>
                  <a:lnTo>
                    <a:pt x="443229" y="65912"/>
                  </a:lnTo>
                  <a:lnTo>
                    <a:pt x="443229" y="63373"/>
                  </a:lnTo>
                  <a:close/>
                </a:path>
                <a:path w="443230" h="370839">
                  <a:moveTo>
                    <a:pt x="2539" y="60833"/>
                  </a:moveTo>
                  <a:lnTo>
                    <a:pt x="0" y="60833"/>
                  </a:lnTo>
                  <a:lnTo>
                    <a:pt x="0" y="62102"/>
                  </a:lnTo>
                  <a:lnTo>
                    <a:pt x="2539" y="62102"/>
                  </a:lnTo>
                  <a:lnTo>
                    <a:pt x="2539" y="60833"/>
                  </a:lnTo>
                  <a:close/>
                </a:path>
                <a:path w="443230" h="370839">
                  <a:moveTo>
                    <a:pt x="443229" y="60833"/>
                  </a:moveTo>
                  <a:lnTo>
                    <a:pt x="439419" y="60833"/>
                  </a:lnTo>
                  <a:lnTo>
                    <a:pt x="439419" y="62102"/>
                  </a:lnTo>
                  <a:lnTo>
                    <a:pt x="443229" y="62102"/>
                  </a:lnTo>
                  <a:lnTo>
                    <a:pt x="443229" y="60833"/>
                  </a:lnTo>
                  <a:close/>
                </a:path>
                <a:path w="443230" h="370839">
                  <a:moveTo>
                    <a:pt x="2539" y="54483"/>
                  </a:moveTo>
                  <a:lnTo>
                    <a:pt x="0" y="54483"/>
                  </a:lnTo>
                  <a:lnTo>
                    <a:pt x="0" y="59562"/>
                  </a:lnTo>
                  <a:lnTo>
                    <a:pt x="2539" y="59562"/>
                  </a:lnTo>
                  <a:lnTo>
                    <a:pt x="2539" y="54483"/>
                  </a:lnTo>
                  <a:close/>
                </a:path>
                <a:path w="443230" h="370839">
                  <a:moveTo>
                    <a:pt x="443229" y="54483"/>
                  </a:moveTo>
                  <a:lnTo>
                    <a:pt x="439419" y="54483"/>
                  </a:lnTo>
                  <a:lnTo>
                    <a:pt x="439419" y="59562"/>
                  </a:lnTo>
                  <a:lnTo>
                    <a:pt x="443229" y="59562"/>
                  </a:lnTo>
                  <a:lnTo>
                    <a:pt x="443229" y="54483"/>
                  </a:lnTo>
                  <a:close/>
                </a:path>
                <a:path w="443230" h="370839">
                  <a:moveTo>
                    <a:pt x="2539" y="50800"/>
                  </a:moveTo>
                  <a:lnTo>
                    <a:pt x="0" y="50800"/>
                  </a:lnTo>
                  <a:lnTo>
                    <a:pt x="0" y="53212"/>
                  </a:lnTo>
                  <a:lnTo>
                    <a:pt x="2539" y="53212"/>
                  </a:lnTo>
                  <a:lnTo>
                    <a:pt x="2539" y="50800"/>
                  </a:lnTo>
                  <a:close/>
                </a:path>
                <a:path w="443230" h="370839">
                  <a:moveTo>
                    <a:pt x="443229" y="50800"/>
                  </a:moveTo>
                  <a:lnTo>
                    <a:pt x="439419" y="50800"/>
                  </a:lnTo>
                  <a:lnTo>
                    <a:pt x="439419" y="53212"/>
                  </a:lnTo>
                  <a:lnTo>
                    <a:pt x="443229" y="53212"/>
                  </a:lnTo>
                  <a:lnTo>
                    <a:pt x="443229" y="50800"/>
                  </a:lnTo>
                  <a:close/>
                </a:path>
                <a:path w="443230" h="370839">
                  <a:moveTo>
                    <a:pt x="2539" y="46862"/>
                  </a:moveTo>
                  <a:lnTo>
                    <a:pt x="1269" y="46862"/>
                  </a:lnTo>
                  <a:lnTo>
                    <a:pt x="1269" y="49402"/>
                  </a:lnTo>
                  <a:lnTo>
                    <a:pt x="2539" y="49402"/>
                  </a:lnTo>
                  <a:lnTo>
                    <a:pt x="2539" y="46862"/>
                  </a:lnTo>
                  <a:close/>
                </a:path>
                <a:path w="443230" h="370839">
                  <a:moveTo>
                    <a:pt x="443229" y="46862"/>
                  </a:moveTo>
                  <a:lnTo>
                    <a:pt x="441959" y="46862"/>
                  </a:lnTo>
                  <a:lnTo>
                    <a:pt x="441959" y="48260"/>
                  </a:lnTo>
                  <a:lnTo>
                    <a:pt x="439419" y="48260"/>
                  </a:lnTo>
                  <a:lnTo>
                    <a:pt x="439419" y="49402"/>
                  </a:lnTo>
                  <a:lnTo>
                    <a:pt x="443229" y="49402"/>
                  </a:lnTo>
                  <a:lnTo>
                    <a:pt x="443229" y="46862"/>
                  </a:lnTo>
                  <a:close/>
                </a:path>
                <a:path w="443230" h="370839">
                  <a:moveTo>
                    <a:pt x="440690" y="44450"/>
                  </a:moveTo>
                  <a:lnTo>
                    <a:pt x="439419" y="44450"/>
                  </a:lnTo>
                  <a:lnTo>
                    <a:pt x="439419" y="46862"/>
                  </a:lnTo>
                  <a:lnTo>
                    <a:pt x="440690" y="46862"/>
                  </a:lnTo>
                  <a:lnTo>
                    <a:pt x="440690" y="44450"/>
                  </a:lnTo>
                  <a:close/>
                </a:path>
                <a:path w="443230" h="370839">
                  <a:moveTo>
                    <a:pt x="52069" y="2412"/>
                  </a:moveTo>
                  <a:lnTo>
                    <a:pt x="49529" y="2412"/>
                  </a:lnTo>
                  <a:lnTo>
                    <a:pt x="49529" y="3810"/>
                  </a:lnTo>
                  <a:lnTo>
                    <a:pt x="52069" y="3810"/>
                  </a:lnTo>
                  <a:lnTo>
                    <a:pt x="52069" y="2412"/>
                  </a:lnTo>
                  <a:close/>
                </a:path>
                <a:path w="443230" h="370839">
                  <a:moveTo>
                    <a:pt x="393699" y="2412"/>
                  </a:moveTo>
                  <a:lnTo>
                    <a:pt x="392429" y="2412"/>
                  </a:lnTo>
                  <a:lnTo>
                    <a:pt x="392429" y="3810"/>
                  </a:lnTo>
                  <a:lnTo>
                    <a:pt x="393699" y="3810"/>
                  </a:lnTo>
                  <a:lnTo>
                    <a:pt x="393699" y="2412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53340" y="0"/>
                  </a:lnTo>
                  <a:lnTo>
                    <a:pt x="53340" y="2412"/>
                  </a:lnTo>
                  <a:lnTo>
                    <a:pt x="389890" y="2412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2539" y="88773"/>
                  </a:moveTo>
                  <a:lnTo>
                    <a:pt x="0" y="88773"/>
                  </a:lnTo>
                  <a:lnTo>
                    <a:pt x="0" y="137033"/>
                  </a:lnTo>
                  <a:lnTo>
                    <a:pt x="2539" y="137033"/>
                  </a:lnTo>
                  <a:lnTo>
                    <a:pt x="2539" y="88773"/>
                  </a:lnTo>
                  <a:close/>
                </a:path>
                <a:path w="443230" h="370839">
                  <a:moveTo>
                    <a:pt x="443229" y="88773"/>
                  </a:moveTo>
                  <a:lnTo>
                    <a:pt x="439419" y="88773"/>
                  </a:lnTo>
                  <a:lnTo>
                    <a:pt x="439419" y="137033"/>
                  </a:lnTo>
                  <a:lnTo>
                    <a:pt x="443229" y="137033"/>
                  </a:lnTo>
                  <a:lnTo>
                    <a:pt x="443229" y="88773"/>
                  </a:lnTo>
                  <a:close/>
                </a:path>
                <a:path w="443230" h="370839">
                  <a:moveTo>
                    <a:pt x="2539" y="137033"/>
                  </a:moveTo>
                  <a:lnTo>
                    <a:pt x="0" y="137033"/>
                  </a:lnTo>
                  <a:lnTo>
                    <a:pt x="0" y="158623"/>
                  </a:lnTo>
                  <a:lnTo>
                    <a:pt x="2539" y="158623"/>
                  </a:lnTo>
                  <a:lnTo>
                    <a:pt x="2539" y="137033"/>
                  </a:lnTo>
                  <a:close/>
                </a:path>
                <a:path w="443230" h="370839">
                  <a:moveTo>
                    <a:pt x="443229" y="137033"/>
                  </a:moveTo>
                  <a:lnTo>
                    <a:pt x="439419" y="137033"/>
                  </a:lnTo>
                  <a:lnTo>
                    <a:pt x="439419" y="158623"/>
                  </a:lnTo>
                  <a:lnTo>
                    <a:pt x="443229" y="158623"/>
                  </a:lnTo>
                  <a:lnTo>
                    <a:pt x="443229" y="137033"/>
                  </a:lnTo>
                  <a:close/>
                </a:path>
                <a:path w="443230" h="370839">
                  <a:moveTo>
                    <a:pt x="2539" y="158623"/>
                  </a:moveTo>
                  <a:lnTo>
                    <a:pt x="0" y="158623"/>
                  </a:lnTo>
                  <a:lnTo>
                    <a:pt x="0" y="241173"/>
                  </a:lnTo>
                  <a:lnTo>
                    <a:pt x="2539" y="241173"/>
                  </a:lnTo>
                  <a:lnTo>
                    <a:pt x="2539" y="158623"/>
                  </a:lnTo>
                  <a:close/>
                </a:path>
                <a:path w="443230" h="370839">
                  <a:moveTo>
                    <a:pt x="443229" y="158623"/>
                  </a:moveTo>
                  <a:lnTo>
                    <a:pt x="439419" y="158623"/>
                  </a:lnTo>
                  <a:lnTo>
                    <a:pt x="439419" y="241173"/>
                  </a:lnTo>
                  <a:lnTo>
                    <a:pt x="443229" y="241173"/>
                  </a:lnTo>
                  <a:lnTo>
                    <a:pt x="443229" y="158623"/>
                  </a:lnTo>
                  <a:close/>
                </a:path>
                <a:path w="443230" h="370839">
                  <a:moveTo>
                    <a:pt x="2539" y="241173"/>
                  </a:moveTo>
                  <a:lnTo>
                    <a:pt x="0" y="241173"/>
                  </a:lnTo>
                  <a:lnTo>
                    <a:pt x="0" y="260223"/>
                  </a:lnTo>
                  <a:lnTo>
                    <a:pt x="2539" y="260223"/>
                  </a:lnTo>
                  <a:lnTo>
                    <a:pt x="2539" y="241173"/>
                  </a:lnTo>
                  <a:close/>
                </a:path>
                <a:path w="443230" h="370839">
                  <a:moveTo>
                    <a:pt x="443229" y="241173"/>
                  </a:moveTo>
                  <a:lnTo>
                    <a:pt x="439419" y="241173"/>
                  </a:lnTo>
                  <a:lnTo>
                    <a:pt x="439419" y="260223"/>
                  </a:lnTo>
                  <a:lnTo>
                    <a:pt x="443229" y="260223"/>
                  </a:lnTo>
                  <a:lnTo>
                    <a:pt x="443229" y="241173"/>
                  </a:lnTo>
                  <a:close/>
                </a:path>
                <a:path w="443230" h="370839">
                  <a:moveTo>
                    <a:pt x="2539" y="260223"/>
                  </a:moveTo>
                  <a:lnTo>
                    <a:pt x="0" y="260223"/>
                  </a:lnTo>
                  <a:lnTo>
                    <a:pt x="0" y="272923"/>
                  </a:lnTo>
                  <a:lnTo>
                    <a:pt x="2539" y="272923"/>
                  </a:lnTo>
                  <a:lnTo>
                    <a:pt x="2539" y="260223"/>
                  </a:lnTo>
                  <a:close/>
                </a:path>
                <a:path w="443230" h="370839">
                  <a:moveTo>
                    <a:pt x="443229" y="260223"/>
                  </a:moveTo>
                  <a:lnTo>
                    <a:pt x="439419" y="260223"/>
                  </a:lnTo>
                  <a:lnTo>
                    <a:pt x="439419" y="272923"/>
                  </a:lnTo>
                  <a:lnTo>
                    <a:pt x="443229" y="272923"/>
                  </a:lnTo>
                  <a:lnTo>
                    <a:pt x="443229" y="260223"/>
                  </a:lnTo>
                  <a:close/>
                </a:path>
                <a:path w="443230" h="370839">
                  <a:moveTo>
                    <a:pt x="2539" y="272923"/>
                  </a:moveTo>
                  <a:lnTo>
                    <a:pt x="0" y="272923"/>
                  </a:lnTo>
                  <a:lnTo>
                    <a:pt x="0" y="285623"/>
                  </a:lnTo>
                  <a:lnTo>
                    <a:pt x="2539" y="285623"/>
                  </a:lnTo>
                  <a:lnTo>
                    <a:pt x="2539" y="272923"/>
                  </a:lnTo>
                  <a:close/>
                </a:path>
                <a:path w="443230" h="370839">
                  <a:moveTo>
                    <a:pt x="443229" y="272923"/>
                  </a:moveTo>
                  <a:lnTo>
                    <a:pt x="439419" y="272923"/>
                  </a:lnTo>
                  <a:lnTo>
                    <a:pt x="439419" y="285623"/>
                  </a:lnTo>
                  <a:lnTo>
                    <a:pt x="443229" y="285623"/>
                  </a:lnTo>
                  <a:lnTo>
                    <a:pt x="443229" y="272923"/>
                  </a:lnTo>
                  <a:close/>
                </a:path>
                <a:path w="443230" h="370839">
                  <a:moveTo>
                    <a:pt x="394970" y="368173"/>
                  </a:moveTo>
                  <a:lnTo>
                    <a:pt x="50800" y="368173"/>
                  </a:lnTo>
                  <a:lnTo>
                    <a:pt x="50800" y="370713"/>
                  </a:lnTo>
                  <a:lnTo>
                    <a:pt x="394970" y="370713"/>
                  </a:lnTo>
                  <a:lnTo>
                    <a:pt x="394970" y="368173"/>
                  </a:lnTo>
                  <a:close/>
                </a:path>
                <a:path w="443230" h="370839">
                  <a:moveTo>
                    <a:pt x="48259" y="366903"/>
                  </a:moveTo>
                  <a:lnTo>
                    <a:pt x="46990" y="366903"/>
                  </a:lnTo>
                  <a:lnTo>
                    <a:pt x="46990" y="368173"/>
                  </a:lnTo>
                  <a:lnTo>
                    <a:pt x="48259" y="368173"/>
                  </a:lnTo>
                  <a:lnTo>
                    <a:pt x="48259" y="366903"/>
                  </a:lnTo>
                  <a:close/>
                </a:path>
                <a:path w="443230" h="370839">
                  <a:moveTo>
                    <a:pt x="397509" y="366903"/>
                  </a:moveTo>
                  <a:lnTo>
                    <a:pt x="396240" y="366903"/>
                  </a:lnTo>
                  <a:lnTo>
                    <a:pt x="396240" y="368173"/>
                  </a:lnTo>
                  <a:lnTo>
                    <a:pt x="397509" y="368173"/>
                  </a:lnTo>
                  <a:lnTo>
                    <a:pt x="397509" y="366903"/>
                  </a:lnTo>
                  <a:close/>
                </a:path>
                <a:path w="443230" h="370839">
                  <a:moveTo>
                    <a:pt x="441959" y="326263"/>
                  </a:moveTo>
                  <a:lnTo>
                    <a:pt x="440690" y="326263"/>
                  </a:lnTo>
                  <a:lnTo>
                    <a:pt x="440690" y="327533"/>
                  </a:lnTo>
                  <a:lnTo>
                    <a:pt x="441959" y="327533"/>
                  </a:lnTo>
                  <a:lnTo>
                    <a:pt x="441959" y="326263"/>
                  </a:lnTo>
                  <a:close/>
                </a:path>
                <a:path w="443230" h="370839">
                  <a:moveTo>
                    <a:pt x="2539" y="323723"/>
                  </a:moveTo>
                  <a:lnTo>
                    <a:pt x="1269" y="323723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3723"/>
                  </a:lnTo>
                  <a:close/>
                </a:path>
                <a:path w="443230" h="370839">
                  <a:moveTo>
                    <a:pt x="443229" y="323723"/>
                  </a:moveTo>
                  <a:lnTo>
                    <a:pt x="439419" y="323723"/>
                  </a:lnTo>
                  <a:lnTo>
                    <a:pt x="439419" y="326263"/>
                  </a:lnTo>
                  <a:lnTo>
                    <a:pt x="443229" y="326263"/>
                  </a:lnTo>
                  <a:lnTo>
                    <a:pt x="443229" y="323723"/>
                  </a:lnTo>
                  <a:close/>
                </a:path>
                <a:path w="443230" h="370839">
                  <a:moveTo>
                    <a:pt x="2539" y="321183"/>
                  </a:moveTo>
                  <a:lnTo>
                    <a:pt x="0" y="321183"/>
                  </a:lnTo>
                  <a:lnTo>
                    <a:pt x="0" y="322453"/>
                  </a:lnTo>
                  <a:lnTo>
                    <a:pt x="2539" y="322453"/>
                  </a:lnTo>
                  <a:lnTo>
                    <a:pt x="2539" y="321183"/>
                  </a:lnTo>
                  <a:close/>
                </a:path>
                <a:path w="443230" h="370839">
                  <a:moveTo>
                    <a:pt x="443229" y="321183"/>
                  </a:moveTo>
                  <a:lnTo>
                    <a:pt x="439419" y="321183"/>
                  </a:lnTo>
                  <a:lnTo>
                    <a:pt x="439419" y="322453"/>
                  </a:lnTo>
                  <a:lnTo>
                    <a:pt x="443229" y="322453"/>
                  </a:lnTo>
                  <a:lnTo>
                    <a:pt x="443229" y="321183"/>
                  </a:lnTo>
                  <a:close/>
                </a:path>
                <a:path w="443230" h="370839">
                  <a:moveTo>
                    <a:pt x="2539" y="314833"/>
                  </a:moveTo>
                  <a:lnTo>
                    <a:pt x="0" y="314833"/>
                  </a:lnTo>
                  <a:lnTo>
                    <a:pt x="0" y="319913"/>
                  </a:lnTo>
                  <a:lnTo>
                    <a:pt x="2539" y="319913"/>
                  </a:lnTo>
                  <a:lnTo>
                    <a:pt x="2539" y="314833"/>
                  </a:lnTo>
                  <a:close/>
                </a:path>
                <a:path w="443230" h="370839">
                  <a:moveTo>
                    <a:pt x="443229" y="314833"/>
                  </a:moveTo>
                  <a:lnTo>
                    <a:pt x="439419" y="314833"/>
                  </a:lnTo>
                  <a:lnTo>
                    <a:pt x="439419" y="319913"/>
                  </a:lnTo>
                  <a:lnTo>
                    <a:pt x="443229" y="319913"/>
                  </a:lnTo>
                  <a:lnTo>
                    <a:pt x="443229" y="314833"/>
                  </a:lnTo>
                  <a:close/>
                </a:path>
                <a:path w="443230" h="370839">
                  <a:moveTo>
                    <a:pt x="2539" y="311023"/>
                  </a:moveTo>
                  <a:lnTo>
                    <a:pt x="0" y="311023"/>
                  </a:lnTo>
                  <a:lnTo>
                    <a:pt x="0" y="313563"/>
                  </a:lnTo>
                  <a:lnTo>
                    <a:pt x="2539" y="313563"/>
                  </a:lnTo>
                  <a:lnTo>
                    <a:pt x="2539" y="311023"/>
                  </a:lnTo>
                  <a:close/>
                </a:path>
                <a:path w="443230" h="370839">
                  <a:moveTo>
                    <a:pt x="443229" y="311023"/>
                  </a:moveTo>
                  <a:lnTo>
                    <a:pt x="439419" y="311023"/>
                  </a:lnTo>
                  <a:lnTo>
                    <a:pt x="439419" y="313563"/>
                  </a:lnTo>
                  <a:lnTo>
                    <a:pt x="443229" y="313563"/>
                  </a:lnTo>
                  <a:lnTo>
                    <a:pt x="443229" y="311023"/>
                  </a:lnTo>
                  <a:close/>
                </a:path>
                <a:path w="443230" h="370839">
                  <a:moveTo>
                    <a:pt x="2539" y="308483"/>
                  </a:moveTo>
                  <a:lnTo>
                    <a:pt x="0" y="308483"/>
                  </a:lnTo>
                  <a:lnTo>
                    <a:pt x="0" y="309753"/>
                  </a:lnTo>
                  <a:lnTo>
                    <a:pt x="2539" y="309753"/>
                  </a:lnTo>
                  <a:lnTo>
                    <a:pt x="2539" y="308483"/>
                  </a:lnTo>
                  <a:close/>
                </a:path>
                <a:path w="443230" h="370839">
                  <a:moveTo>
                    <a:pt x="443229" y="308483"/>
                  </a:moveTo>
                  <a:lnTo>
                    <a:pt x="439419" y="308483"/>
                  </a:lnTo>
                  <a:lnTo>
                    <a:pt x="439419" y="309753"/>
                  </a:lnTo>
                  <a:lnTo>
                    <a:pt x="443229" y="309753"/>
                  </a:lnTo>
                  <a:lnTo>
                    <a:pt x="443229" y="308483"/>
                  </a:lnTo>
                  <a:close/>
                </a:path>
                <a:path w="443230" h="370839">
                  <a:moveTo>
                    <a:pt x="2539" y="304673"/>
                  </a:moveTo>
                  <a:lnTo>
                    <a:pt x="0" y="304673"/>
                  </a:lnTo>
                  <a:lnTo>
                    <a:pt x="0" y="307213"/>
                  </a:lnTo>
                  <a:lnTo>
                    <a:pt x="2539" y="307213"/>
                  </a:lnTo>
                  <a:lnTo>
                    <a:pt x="2539" y="304673"/>
                  </a:lnTo>
                  <a:close/>
                </a:path>
                <a:path w="443230" h="370839">
                  <a:moveTo>
                    <a:pt x="443229" y="304673"/>
                  </a:moveTo>
                  <a:lnTo>
                    <a:pt x="439419" y="304673"/>
                  </a:lnTo>
                  <a:lnTo>
                    <a:pt x="439419" y="307213"/>
                  </a:lnTo>
                  <a:lnTo>
                    <a:pt x="443229" y="307213"/>
                  </a:lnTo>
                  <a:lnTo>
                    <a:pt x="443229" y="304673"/>
                  </a:lnTo>
                  <a:close/>
                </a:path>
                <a:path w="443230" h="370839">
                  <a:moveTo>
                    <a:pt x="2539" y="286893"/>
                  </a:moveTo>
                  <a:lnTo>
                    <a:pt x="0" y="286893"/>
                  </a:lnTo>
                  <a:lnTo>
                    <a:pt x="0" y="303403"/>
                  </a:lnTo>
                  <a:lnTo>
                    <a:pt x="2539" y="303403"/>
                  </a:lnTo>
                  <a:lnTo>
                    <a:pt x="2539" y="286893"/>
                  </a:lnTo>
                  <a:close/>
                </a:path>
                <a:path w="443230" h="370839">
                  <a:moveTo>
                    <a:pt x="443229" y="286893"/>
                  </a:moveTo>
                  <a:lnTo>
                    <a:pt x="439419" y="286893"/>
                  </a:lnTo>
                  <a:lnTo>
                    <a:pt x="439419" y="303403"/>
                  </a:lnTo>
                  <a:lnTo>
                    <a:pt x="443229" y="303403"/>
                  </a:lnTo>
                  <a:lnTo>
                    <a:pt x="443229" y="286893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86129" y="3012567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810" y="82423"/>
                  </a:moveTo>
                  <a:lnTo>
                    <a:pt x="0" y="82423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82423"/>
                  </a:lnTo>
                  <a:close/>
                </a:path>
                <a:path w="436880" h="363220">
                  <a:moveTo>
                    <a:pt x="436880" y="82423"/>
                  </a:moveTo>
                  <a:lnTo>
                    <a:pt x="433070" y="82423"/>
                  </a:lnTo>
                  <a:lnTo>
                    <a:pt x="433070" y="84962"/>
                  </a:lnTo>
                  <a:lnTo>
                    <a:pt x="436880" y="84962"/>
                  </a:lnTo>
                  <a:lnTo>
                    <a:pt x="436880" y="82423"/>
                  </a:lnTo>
                  <a:close/>
                </a:path>
                <a:path w="436880" h="363220">
                  <a:moveTo>
                    <a:pt x="3810" y="63373"/>
                  </a:moveTo>
                  <a:lnTo>
                    <a:pt x="0" y="63373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63373"/>
                  </a:lnTo>
                  <a:close/>
                </a:path>
                <a:path w="436880" h="363220">
                  <a:moveTo>
                    <a:pt x="436880" y="63373"/>
                  </a:moveTo>
                  <a:lnTo>
                    <a:pt x="433070" y="63373"/>
                  </a:lnTo>
                  <a:lnTo>
                    <a:pt x="433070" y="81152"/>
                  </a:lnTo>
                  <a:lnTo>
                    <a:pt x="436880" y="81152"/>
                  </a:lnTo>
                  <a:lnTo>
                    <a:pt x="436880" y="63373"/>
                  </a:lnTo>
                  <a:close/>
                </a:path>
                <a:path w="436880" h="363220">
                  <a:moveTo>
                    <a:pt x="3810" y="59562"/>
                  </a:moveTo>
                  <a:lnTo>
                    <a:pt x="0" y="5956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9562"/>
                  </a:lnTo>
                  <a:close/>
                </a:path>
                <a:path w="436880" h="363220">
                  <a:moveTo>
                    <a:pt x="436880" y="59562"/>
                  </a:moveTo>
                  <a:lnTo>
                    <a:pt x="433070" y="59562"/>
                  </a:lnTo>
                  <a:lnTo>
                    <a:pt x="433070" y="62102"/>
                  </a:lnTo>
                  <a:lnTo>
                    <a:pt x="436880" y="62102"/>
                  </a:lnTo>
                  <a:lnTo>
                    <a:pt x="436880" y="59562"/>
                  </a:lnTo>
                  <a:close/>
                </a:path>
                <a:path w="436880" h="363220">
                  <a:moveTo>
                    <a:pt x="3810" y="57023"/>
                  </a:moveTo>
                  <a:lnTo>
                    <a:pt x="0" y="57023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7023"/>
                  </a:lnTo>
                  <a:close/>
                </a:path>
                <a:path w="436880" h="363220">
                  <a:moveTo>
                    <a:pt x="436880" y="57023"/>
                  </a:moveTo>
                  <a:lnTo>
                    <a:pt x="433070" y="57023"/>
                  </a:lnTo>
                  <a:lnTo>
                    <a:pt x="433070" y="58292"/>
                  </a:lnTo>
                  <a:lnTo>
                    <a:pt x="436880" y="58292"/>
                  </a:lnTo>
                  <a:lnTo>
                    <a:pt x="436880" y="57023"/>
                  </a:lnTo>
                  <a:close/>
                </a:path>
                <a:path w="436880" h="363220">
                  <a:moveTo>
                    <a:pt x="3810" y="50673"/>
                  </a:moveTo>
                  <a:lnTo>
                    <a:pt x="0" y="50673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50673"/>
                  </a:lnTo>
                  <a:close/>
                </a:path>
                <a:path w="436880" h="363220">
                  <a:moveTo>
                    <a:pt x="436880" y="50673"/>
                  </a:moveTo>
                  <a:lnTo>
                    <a:pt x="433070" y="50673"/>
                  </a:lnTo>
                  <a:lnTo>
                    <a:pt x="433070" y="55752"/>
                  </a:lnTo>
                  <a:lnTo>
                    <a:pt x="436880" y="55752"/>
                  </a:lnTo>
                  <a:lnTo>
                    <a:pt x="436880" y="50673"/>
                  </a:lnTo>
                  <a:close/>
                </a:path>
                <a:path w="436880" h="363220">
                  <a:moveTo>
                    <a:pt x="3810" y="46862"/>
                  </a:moveTo>
                  <a:lnTo>
                    <a:pt x="0" y="46862"/>
                  </a:lnTo>
                  <a:lnTo>
                    <a:pt x="0" y="49402"/>
                  </a:lnTo>
                  <a:lnTo>
                    <a:pt x="3810" y="49402"/>
                  </a:lnTo>
                  <a:lnTo>
                    <a:pt x="3810" y="46862"/>
                  </a:lnTo>
                  <a:close/>
                </a:path>
                <a:path w="436880" h="363220">
                  <a:moveTo>
                    <a:pt x="436880" y="46862"/>
                  </a:moveTo>
                  <a:lnTo>
                    <a:pt x="433070" y="46862"/>
                  </a:lnTo>
                  <a:lnTo>
                    <a:pt x="433070" y="49402"/>
                  </a:lnTo>
                  <a:lnTo>
                    <a:pt x="436880" y="49402"/>
                  </a:lnTo>
                  <a:lnTo>
                    <a:pt x="436880" y="46862"/>
                  </a:lnTo>
                  <a:close/>
                </a:path>
                <a:path w="436880" h="363220">
                  <a:moveTo>
                    <a:pt x="3810" y="44450"/>
                  </a:moveTo>
                  <a:lnTo>
                    <a:pt x="0" y="44450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4450"/>
                  </a:lnTo>
                  <a:close/>
                </a:path>
                <a:path w="436880" h="363220">
                  <a:moveTo>
                    <a:pt x="436880" y="44450"/>
                  </a:moveTo>
                  <a:lnTo>
                    <a:pt x="433070" y="44450"/>
                  </a:lnTo>
                  <a:lnTo>
                    <a:pt x="433070" y="45592"/>
                  </a:lnTo>
                  <a:lnTo>
                    <a:pt x="436880" y="45592"/>
                  </a:lnTo>
                  <a:lnTo>
                    <a:pt x="436880" y="44450"/>
                  </a:lnTo>
                  <a:close/>
                </a:path>
                <a:path w="436880" h="363220">
                  <a:moveTo>
                    <a:pt x="2540" y="39242"/>
                  </a:moveTo>
                  <a:lnTo>
                    <a:pt x="1270" y="39242"/>
                  </a:lnTo>
                  <a:lnTo>
                    <a:pt x="1270" y="43179"/>
                  </a:lnTo>
                  <a:lnTo>
                    <a:pt x="3810" y="43179"/>
                  </a:lnTo>
                  <a:lnTo>
                    <a:pt x="3810" y="40639"/>
                  </a:lnTo>
                  <a:lnTo>
                    <a:pt x="2540" y="40639"/>
                  </a:lnTo>
                  <a:lnTo>
                    <a:pt x="2540" y="39242"/>
                  </a:lnTo>
                  <a:close/>
                </a:path>
                <a:path w="436880" h="363220">
                  <a:moveTo>
                    <a:pt x="436880" y="39242"/>
                  </a:moveTo>
                  <a:lnTo>
                    <a:pt x="435610" y="39242"/>
                  </a:lnTo>
                  <a:lnTo>
                    <a:pt x="435610" y="40639"/>
                  </a:lnTo>
                  <a:lnTo>
                    <a:pt x="433070" y="40639"/>
                  </a:lnTo>
                  <a:lnTo>
                    <a:pt x="433070" y="43179"/>
                  </a:lnTo>
                  <a:lnTo>
                    <a:pt x="436880" y="43179"/>
                  </a:lnTo>
                  <a:lnTo>
                    <a:pt x="436880" y="39242"/>
                  </a:lnTo>
                  <a:close/>
                </a:path>
                <a:path w="436880" h="363220">
                  <a:moveTo>
                    <a:pt x="434339" y="38100"/>
                  </a:moveTo>
                  <a:lnTo>
                    <a:pt x="433070" y="38100"/>
                  </a:lnTo>
                  <a:lnTo>
                    <a:pt x="433070" y="39242"/>
                  </a:lnTo>
                  <a:lnTo>
                    <a:pt x="434339" y="39242"/>
                  </a:lnTo>
                  <a:lnTo>
                    <a:pt x="434339" y="38100"/>
                  </a:lnTo>
                  <a:close/>
                </a:path>
                <a:path w="436880" h="363220">
                  <a:moveTo>
                    <a:pt x="396239" y="2539"/>
                  </a:moveTo>
                  <a:lnTo>
                    <a:pt x="41910" y="2539"/>
                  </a:lnTo>
                  <a:lnTo>
                    <a:pt x="41910" y="3809"/>
                  </a:lnTo>
                  <a:lnTo>
                    <a:pt x="396239" y="3809"/>
                  </a:lnTo>
                  <a:lnTo>
                    <a:pt x="396239" y="2539"/>
                  </a:lnTo>
                  <a:close/>
                </a:path>
                <a:path w="436880" h="363220">
                  <a:moveTo>
                    <a:pt x="45720" y="1142"/>
                  </a:moveTo>
                  <a:lnTo>
                    <a:pt x="44450" y="1142"/>
                  </a:lnTo>
                  <a:lnTo>
                    <a:pt x="44450" y="2539"/>
                  </a:lnTo>
                  <a:lnTo>
                    <a:pt x="45720" y="2539"/>
                  </a:lnTo>
                  <a:lnTo>
                    <a:pt x="45720" y="1142"/>
                  </a:lnTo>
                  <a:close/>
                </a:path>
                <a:path w="436880" h="363220">
                  <a:moveTo>
                    <a:pt x="394970" y="1142"/>
                  </a:moveTo>
                  <a:lnTo>
                    <a:pt x="393700" y="1142"/>
                  </a:lnTo>
                  <a:lnTo>
                    <a:pt x="393700" y="2539"/>
                  </a:lnTo>
                  <a:lnTo>
                    <a:pt x="394970" y="2539"/>
                  </a:lnTo>
                  <a:lnTo>
                    <a:pt x="394970" y="1142"/>
                  </a:lnTo>
                  <a:close/>
                </a:path>
                <a:path w="436880" h="363220">
                  <a:moveTo>
                    <a:pt x="391159" y="0"/>
                  </a:moveTo>
                  <a:lnTo>
                    <a:pt x="46989" y="0"/>
                  </a:lnTo>
                  <a:lnTo>
                    <a:pt x="46989" y="1142"/>
                  </a:lnTo>
                  <a:lnTo>
                    <a:pt x="391159" y="1142"/>
                  </a:lnTo>
                  <a:lnTo>
                    <a:pt x="391159" y="0"/>
                  </a:lnTo>
                  <a:close/>
                </a:path>
                <a:path w="436880" h="363220">
                  <a:moveTo>
                    <a:pt x="3810" y="84963"/>
                  </a:moveTo>
                  <a:lnTo>
                    <a:pt x="0" y="84963"/>
                  </a:lnTo>
                  <a:lnTo>
                    <a:pt x="0" y="133223"/>
                  </a:lnTo>
                  <a:lnTo>
                    <a:pt x="3810" y="133223"/>
                  </a:lnTo>
                  <a:lnTo>
                    <a:pt x="3810" y="84963"/>
                  </a:lnTo>
                  <a:close/>
                </a:path>
                <a:path w="436880" h="363220">
                  <a:moveTo>
                    <a:pt x="436880" y="84963"/>
                  </a:moveTo>
                  <a:lnTo>
                    <a:pt x="433070" y="84963"/>
                  </a:lnTo>
                  <a:lnTo>
                    <a:pt x="433070" y="133223"/>
                  </a:lnTo>
                  <a:lnTo>
                    <a:pt x="436880" y="133223"/>
                  </a:lnTo>
                  <a:lnTo>
                    <a:pt x="436880" y="84963"/>
                  </a:lnTo>
                  <a:close/>
                </a:path>
                <a:path w="436880" h="363220">
                  <a:moveTo>
                    <a:pt x="3810" y="133223"/>
                  </a:moveTo>
                  <a:lnTo>
                    <a:pt x="0" y="133223"/>
                  </a:lnTo>
                  <a:lnTo>
                    <a:pt x="0" y="154812"/>
                  </a:lnTo>
                  <a:lnTo>
                    <a:pt x="3810" y="154812"/>
                  </a:lnTo>
                  <a:lnTo>
                    <a:pt x="3810" y="133223"/>
                  </a:lnTo>
                  <a:close/>
                </a:path>
                <a:path w="436880" h="363220">
                  <a:moveTo>
                    <a:pt x="436880" y="133223"/>
                  </a:moveTo>
                  <a:lnTo>
                    <a:pt x="433070" y="133223"/>
                  </a:lnTo>
                  <a:lnTo>
                    <a:pt x="433070" y="154812"/>
                  </a:lnTo>
                  <a:lnTo>
                    <a:pt x="436880" y="154812"/>
                  </a:lnTo>
                  <a:lnTo>
                    <a:pt x="436880" y="133223"/>
                  </a:lnTo>
                  <a:close/>
                </a:path>
                <a:path w="436880" h="363220">
                  <a:moveTo>
                    <a:pt x="3810" y="154813"/>
                  </a:moveTo>
                  <a:lnTo>
                    <a:pt x="0" y="154813"/>
                  </a:lnTo>
                  <a:lnTo>
                    <a:pt x="0" y="237362"/>
                  </a:lnTo>
                  <a:lnTo>
                    <a:pt x="3810" y="237362"/>
                  </a:lnTo>
                  <a:lnTo>
                    <a:pt x="3810" y="154813"/>
                  </a:lnTo>
                  <a:close/>
                </a:path>
                <a:path w="436880" h="363220">
                  <a:moveTo>
                    <a:pt x="436880" y="154813"/>
                  </a:moveTo>
                  <a:lnTo>
                    <a:pt x="433070" y="154813"/>
                  </a:lnTo>
                  <a:lnTo>
                    <a:pt x="433070" y="237362"/>
                  </a:lnTo>
                  <a:lnTo>
                    <a:pt x="436880" y="237362"/>
                  </a:lnTo>
                  <a:lnTo>
                    <a:pt x="436880" y="154813"/>
                  </a:lnTo>
                  <a:close/>
                </a:path>
                <a:path w="436880" h="363220">
                  <a:moveTo>
                    <a:pt x="3810" y="237363"/>
                  </a:moveTo>
                  <a:lnTo>
                    <a:pt x="0" y="237363"/>
                  </a:lnTo>
                  <a:lnTo>
                    <a:pt x="0" y="256412"/>
                  </a:lnTo>
                  <a:lnTo>
                    <a:pt x="3810" y="256412"/>
                  </a:lnTo>
                  <a:lnTo>
                    <a:pt x="3810" y="237363"/>
                  </a:lnTo>
                  <a:close/>
                </a:path>
                <a:path w="436880" h="363220">
                  <a:moveTo>
                    <a:pt x="436880" y="237363"/>
                  </a:moveTo>
                  <a:lnTo>
                    <a:pt x="433070" y="237363"/>
                  </a:lnTo>
                  <a:lnTo>
                    <a:pt x="433070" y="256412"/>
                  </a:lnTo>
                  <a:lnTo>
                    <a:pt x="436880" y="256412"/>
                  </a:lnTo>
                  <a:lnTo>
                    <a:pt x="436880" y="237363"/>
                  </a:lnTo>
                  <a:close/>
                </a:path>
                <a:path w="436880" h="363220">
                  <a:moveTo>
                    <a:pt x="3810" y="256413"/>
                  </a:moveTo>
                  <a:lnTo>
                    <a:pt x="0" y="25641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256413"/>
                  </a:lnTo>
                  <a:close/>
                </a:path>
                <a:path w="436880" h="363220">
                  <a:moveTo>
                    <a:pt x="436880" y="256413"/>
                  </a:moveTo>
                  <a:lnTo>
                    <a:pt x="433070" y="256413"/>
                  </a:lnTo>
                  <a:lnTo>
                    <a:pt x="433070" y="269113"/>
                  </a:lnTo>
                  <a:lnTo>
                    <a:pt x="436880" y="269113"/>
                  </a:lnTo>
                  <a:lnTo>
                    <a:pt x="436880" y="256413"/>
                  </a:lnTo>
                  <a:close/>
                </a:path>
                <a:path w="436880" h="363220">
                  <a:moveTo>
                    <a:pt x="3810" y="269113"/>
                  </a:moveTo>
                  <a:lnTo>
                    <a:pt x="0" y="26911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69113"/>
                  </a:lnTo>
                  <a:close/>
                </a:path>
                <a:path w="436880" h="363220">
                  <a:moveTo>
                    <a:pt x="436880" y="269113"/>
                  </a:moveTo>
                  <a:lnTo>
                    <a:pt x="433070" y="269113"/>
                  </a:lnTo>
                  <a:lnTo>
                    <a:pt x="433070" y="281813"/>
                  </a:lnTo>
                  <a:lnTo>
                    <a:pt x="436880" y="281813"/>
                  </a:lnTo>
                  <a:lnTo>
                    <a:pt x="436880" y="269113"/>
                  </a:lnTo>
                  <a:close/>
                </a:path>
                <a:path w="436880" h="363220">
                  <a:moveTo>
                    <a:pt x="394970" y="361823"/>
                  </a:moveTo>
                  <a:lnTo>
                    <a:pt x="44450" y="361823"/>
                  </a:lnTo>
                  <a:lnTo>
                    <a:pt x="44450" y="363093"/>
                  </a:lnTo>
                  <a:lnTo>
                    <a:pt x="394970" y="363093"/>
                  </a:lnTo>
                  <a:lnTo>
                    <a:pt x="394970" y="361823"/>
                  </a:lnTo>
                  <a:close/>
                </a:path>
                <a:path w="436880" h="363220">
                  <a:moveTo>
                    <a:pt x="43179" y="360552"/>
                  </a:moveTo>
                  <a:lnTo>
                    <a:pt x="40639" y="360552"/>
                  </a:lnTo>
                  <a:lnTo>
                    <a:pt x="40639" y="361823"/>
                  </a:lnTo>
                  <a:lnTo>
                    <a:pt x="43179" y="361823"/>
                  </a:lnTo>
                  <a:lnTo>
                    <a:pt x="43179" y="360552"/>
                  </a:lnTo>
                  <a:close/>
                </a:path>
                <a:path w="436880" h="363220">
                  <a:moveTo>
                    <a:pt x="398780" y="360552"/>
                  </a:moveTo>
                  <a:lnTo>
                    <a:pt x="397509" y="360552"/>
                  </a:lnTo>
                  <a:lnTo>
                    <a:pt x="397509" y="361823"/>
                  </a:lnTo>
                  <a:lnTo>
                    <a:pt x="398780" y="361823"/>
                  </a:lnTo>
                  <a:lnTo>
                    <a:pt x="398780" y="360552"/>
                  </a:lnTo>
                  <a:close/>
                </a:path>
                <a:path w="436880" h="363220">
                  <a:moveTo>
                    <a:pt x="400050" y="359283"/>
                  </a:moveTo>
                  <a:lnTo>
                    <a:pt x="39370" y="359283"/>
                  </a:lnTo>
                  <a:lnTo>
                    <a:pt x="39370" y="360552"/>
                  </a:lnTo>
                  <a:lnTo>
                    <a:pt x="400050" y="360552"/>
                  </a:lnTo>
                  <a:lnTo>
                    <a:pt x="400050" y="359283"/>
                  </a:lnTo>
                  <a:close/>
                </a:path>
                <a:path w="436880" h="363220">
                  <a:moveTo>
                    <a:pt x="434339" y="326263"/>
                  </a:moveTo>
                  <a:lnTo>
                    <a:pt x="433070" y="326263"/>
                  </a:lnTo>
                  <a:lnTo>
                    <a:pt x="433070" y="330073"/>
                  </a:lnTo>
                  <a:lnTo>
                    <a:pt x="434339" y="330073"/>
                  </a:lnTo>
                  <a:lnTo>
                    <a:pt x="434339" y="326263"/>
                  </a:lnTo>
                  <a:close/>
                </a:path>
                <a:path w="436880" h="363220">
                  <a:moveTo>
                    <a:pt x="3810" y="323723"/>
                  </a:moveTo>
                  <a:lnTo>
                    <a:pt x="1270" y="323723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4993"/>
                  </a:lnTo>
                  <a:lnTo>
                    <a:pt x="3810" y="324993"/>
                  </a:lnTo>
                  <a:lnTo>
                    <a:pt x="3810" y="323723"/>
                  </a:lnTo>
                  <a:close/>
                </a:path>
                <a:path w="436880" h="363220">
                  <a:moveTo>
                    <a:pt x="436880" y="323723"/>
                  </a:moveTo>
                  <a:lnTo>
                    <a:pt x="433070" y="323723"/>
                  </a:lnTo>
                  <a:lnTo>
                    <a:pt x="433070" y="324993"/>
                  </a:lnTo>
                  <a:lnTo>
                    <a:pt x="435610" y="324993"/>
                  </a:lnTo>
                  <a:lnTo>
                    <a:pt x="435610" y="326263"/>
                  </a:lnTo>
                  <a:lnTo>
                    <a:pt x="436880" y="326263"/>
                  </a:lnTo>
                  <a:lnTo>
                    <a:pt x="436880" y="323723"/>
                  </a:lnTo>
                  <a:close/>
                </a:path>
                <a:path w="436880" h="363220">
                  <a:moveTo>
                    <a:pt x="3810" y="319913"/>
                  </a:moveTo>
                  <a:lnTo>
                    <a:pt x="0" y="319913"/>
                  </a:lnTo>
                  <a:lnTo>
                    <a:pt x="0" y="322452"/>
                  </a:lnTo>
                  <a:lnTo>
                    <a:pt x="3810" y="322452"/>
                  </a:lnTo>
                  <a:lnTo>
                    <a:pt x="3810" y="319913"/>
                  </a:lnTo>
                  <a:close/>
                </a:path>
                <a:path w="436880" h="363220">
                  <a:moveTo>
                    <a:pt x="436880" y="319913"/>
                  </a:moveTo>
                  <a:lnTo>
                    <a:pt x="433070" y="319913"/>
                  </a:lnTo>
                  <a:lnTo>
                    <a:pt x="433070" y="322452"/>
                  </a:lnTo>
                  <a:lnTo>
                    <a:pt x="436880" y="322452"/>
                  </a:lnTo>
                  <a:lnTo>
                    <a:pt x="436880" y="319913"/>
                  </a:lnTo>
                  <a:close/>
                </a:path>
                <a:path w="436880" h="363220">
                  <a:moveTo>
                    <a:pt x="3810" y="317373"/>
                  </a:moveTo>
                  <a:lnTo>
                    <a:pt x="0" y="317373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7373"/>
                  </a:lnTo>
                  <a:close/>
                </a:path>
                <a:path w="436880" h="363220">
                  <a:moveTo>
                    <a:pt x="436880" y="317373"/>
                  </a:moveTo>
                  <a:lnTo>
                    <a:pt x="433070" y="317373"/>
                  </a:lnTo>
                  <a:lnTo>
                    <a:pt x="433070" y="318643"/>
                  </a:lnTo>
                  <a:lnTo>
                    <a:pt x="436880" y="318643"/>
                  </a:lnTo>
                  <a:lnTo>
                    <a:pt x="436880" y="317373"/>
                  </a:lnTo>
                  <a:close/>
                </a:path>
                <a:path w="436880" h="363220">
                  <a:moveTo>
                    <a:pt x="3810" y="311023"/>
                  </a:moveTo>
                  <a:lnTo>
                    <a:pt x="0" y="311023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11023"/>
                  </a:lnTo>
                  <a:close/>
                </a:path>
                <a:path w="436880" h="363220">
                  <a:moveTo>
                    <a:pt x="436880" y="311023"/>
                  </a:moveTo>
                  <a:lnTo>
                    <a:pt x="433070" y="311023"/>
                  </a:lnTo>
                  <a:lnTo>
                    <a:pt x="433070" y="316102"/>
                  </a:lnTo>
                  <a:lnTo>
                    <a:pt x="436880" y="316102"/>
                  </a:lnTo>
                  <a:lnTo>
                    <a:pt x="436880" y="311023"/>
                  </a:lnTo>
                  <a:close/>
                </a:path>
                <a:path w="436880" h="363220">
                  <a:moveTo>
                    <a:pt x="3810" y="307213"/>
                  </a:moveTo>
                  <a:lnTo>
                    <a:pt x="0" y="307213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7213"/>
                  </a:lnTo>
                  <a:close/>
                </a:path>
                <a:path w="436880" h="363220">
                  <a:moveTo>
                    <a:pt x="436880" y="307213"/>
                  </a:moveTo>
                  <a:lnTo>
                    <a:pt x="433070" y="307213"/>
                  </a:lnTo>
                  <a:lnTo>
                    <a:pt x="433070" y="309752"/>
                  </a:lnTo>
                  <a:lnTo>
                    <a:pt x="436880" y="309752"/>
                  </a:lnTo>
                  <a:lnTo>
                    <a:pt x="436880" y="307213"/>
                  </a:lnTo>
                  <a:close/>
                </a:path>
                <a:path w="436880" h="363220">
                  <a:moveTo>
                    <a:pt x="3810" y="304673"/>
                  </a:moveTo>
                  <a:lnTo>
                    <a:pt x="0" y="304673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304673"/>
                  </a:lnTo>
                  <a:close/>
                </a:path>
                <a:path w="436880" h="363220">
                  <a:moveTo>
                    <a:pt x="436880" y="304673"/>
                  </a:moveTo>
                  <a:lnTo>
                    <a:pt x="433070" y="304673"/>
                  </a:lnTo>
                  <a:lnTo>
                    <a:pt x="433070" y="305943"/>
                  </a:lnTo>
                  <a:lnTo>
                    <a:pt x="436880" y="305943"/>
                  </a:lnTo>
                  <a:lnTo>
                    <a:pt x="436880" y="304673"/>
                  </a:lnTo>
                  <a:close/>
                </a:path>
                <a:path w="436880" h="363220">
                  <a:moveTo>
                    <a:pt x="3810" y="300863"/>
                  </a:moveTo>
                  <a:lnTo>
                    <a:pt x="0" y="300863"/>
                  </a:lnTo>
                  <a:lnTo>
                    <a:pt x="0" y="303402"/>
                  </a:lnTo>
                  <a:lnTo>
                    <a:pt x="3810" y="303402"/>
                  </a:lnTo>
                  <a:lnTo>
                    <a:pt x="3810" y="300863"/>
                  </a:lnTo>
                  <a:close/>
                </a:path>
                <a:path w="436880" h="363220">
                  <a:moveTo>
                    <a:pt x="436880" y="300863"/>
                  </a:moveTo>
                  <a:lnTo>
                    <a:pt x="433070" y="300863"/>
                  </a:lnTo>
                  <a:lnTo>
                    <a:pt x="433070" y="303402"/>
                  </a:lnTo>
                  <a:lnTo>
                    <a:pt x="436880" y="303402"/>
                  </a:lnTo>
                  <a:lnTo>
                    <a:pt x="436880" y="300863"/>
                  </a:lnTo>
                  <a:close/>
                </a:path>
                <a:path w="436880" h="363220">
                  <a:moveTo>
                    <a:pt x="3810" y="283083"/>
                  </a:moveTo>
                  <a:lnTo>
                    <a:pt x="0" y="283083"/>
                  </a:lnTo>
                  <a:lnTo>
                    <a:pt x="0" y="299593"/>
                  </a:lnTo>
                  <a:lnTo>
                    <a:pt x="3810" y="299593"/>
                  </a:lnTo>
                  <a:lnTo>
                    <a:pt x="3810" y="283083"/>
                  </a:lnTo>
                  <a:close/>
                </a:path>
                <a:path w="436880" h="363220">
                  <a:moveTo>
                    <a:pt x="436880" y="283083"/>
                  </a:moveTo>
                  <a:lnTo>
                    <a:pt x="433070" y="283083"/>
                  </a:lnTo>
                  <a:lnTo>
                    <a:pt x="433070" y="299593"/>
                  </a:lnTo>
                  <a:lnTo>
                    <a:pt x="436880" y="299593"/>
                  </a:lnTo>
                  <a:lnTo>
                    <a:pt x="436880" y="283083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89939" y="3016377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809" y="78613"/>
                  </a:moveTo>
                  <a:lnTo>
                    <a:pt x="0" y="78613"/>
                  </a:lnTo>
                  <a:lnTo>
                    <a:pt x="0" y="81153"/>
                  </a:lnTo>
                  <a:lnTo>
                    <a:pt x="3809" y="81153"/>
                  </a:lnTo>
                  <a:lnTo>
                    <a:pt x="3809" y="78613"/>
                  </a:lnTo>
                  <a:close/>
                </a:path>
                <a:path w="429259" h="355600">
                  <a:moveTo>
                    <a:pt x="429259" y="78613"/>
                  </a:moveTo>
                  <a:lnTo>
                    <a:pt x="426719" y="78613"/>
                  </a:lnTo>
                  <a:lnTo>
                    <a:pt x="426719" y="81153"/>
                  </a:lnTo>
                  <a:lnTo>
                    <a:pt x="429259" y="81153"/>
                  </a:lnTo>
                  <a:lnTo>
                    <a:pt x="429259" y="78613"/>
                  </a:lnTo>
                  <a:close/>
                </a:path>
                <a:path w="429259" h="355600">
                  <a:moveTo>
                    <a:pt x="3809" y="59563"/>
                  </a:moveTo>
                  <a:lnTo>
                    <a:pt x="0" y="59563"/>
                  </a:lnTo>
                  <a:lnTo>
                    <a:pt x="0" y="77343"/>
                  </a:lnTo>
                  <a:lnTo>
                    <a:pt x="3809" y="77343"/>
                  </a:lnTo>
                  <a:lnTo>
                    <a:pt x="3809" y="59563"/>
                  </a:lnTo>
                  <a:close/>
                </a:path>
                <a:path w="429259" h="355600">
                  <a:moveTo>
                    <a:pt x="429259" y="59563"/>
                  </a:moveTo>
                  <a:lnTo>
                    <a:pt x="426719" y="59563"/>
                  </a:lnTo>
                  <a:lnTo>
                    <a:pt x="426719" y="77343"/>
                  </a:lnTo>
                  <a:lnTo>
                    <a:pt x="429259" y="77343"/>
                  </a:lnTo>
                  <a:lnTo>
                    <a:pt x="429259" y="59563"/>
                  </a:lnTo>
                  <a:close/>
                </a:path>
                <a:path w="429259" h="355600">
                  <a:moveTo>
                    <a:pt x="3809" y="55753"/>
                  </a:moveTo>
                  <a:lnTo>
                    <a:pt x="0" y="55753"/>
                  </a:lnTo>
                  <a:lnTo>
                    <a:pt x="0" y="58293"/>
                  </a:lnTo>
                  <a:lnTo>
                    <a:pt x="3809" y="58293"/>
                  </a:lnTo>
                  <a:lnTo>
                    <a:pt x="3809" y="55753"/>
                  </a:lnTo>
                  <a:close/>
                </a:path>
                <a:path w="429259" h="355600">
                  <a:moveTo>
                    <a:pt x="429259" y="55753"/>
                  </a:moveTo>
                  <a:lnTo>
                    <a:pt x="426719" y="55753"/>
                  </a:lnTo>
                  <a:lnTo>
                    <a:pt x="426719" y="58293"/>
                  </a:lnTo>
                  <a:lnTo>
                    <a:pt x="429259" y="58293"/>
                  </a:lnTo>
                  <a:lnTo>
                    <a:pt x="429259" y="55753"/>
                  </a:lnTo>
                  <a:close/>
                </a:path>
                <a:path w="429259" h="355600">
                  <a:moveTo>
                    <a:pt x="3809" y="53213"/>
                  </a:moveTo>
                  <a:lnTo>
                    <a:pt x="0" y="53213"/>
                  </a:lnTo>
                  <a:lnTo>
                    <a:pt x="0" y="54483"/>
                  </a:lnTo>
                  <a:lnTo>
                    <a:pt x="3809" y="54483"/>
                  </a:lnTo>
                  <a:lnTo>
                    <a:pt x="3809" y="53213"/>
                  </a:lnTo>
                  <a:close/>
                </a:path>
                <a:path w="429259" h="355600">
                  <a:moveTo>
                    <a:pt x="429259" y="53213"/>
                  </a:moveTo>
                  <a:lnTo>
                    <a:pt x="426719" y="53213"/>
                  </a:lnTo>
                  <a:lnTo>
                    <a:pt x="426719" y="54483"/>
                  </a:lnTo>
                  <a:lnTo>
                    <a:pt x="429259" y="54483"/>
                  </a:lnTo>
                  <a:lnTo>
                    <a:pt x="429259" y="53213"/>
                  </a:lnTo>
                  <a:close/>
                </a:path>
                <a:path w="429259" h="355600">
                  <a:moveTo>
                    <a:pt x="3809" y="46863"/>
                  </a:moveTo>
                  <a:lnTo>
                    <a:pt x="0" y="46863"/>
                  </a:lnTo>
                  <a:lnTo>
                    <a:pt x="0" y="51943"/>
                  </a:lnTo>
                  <a:lnTo>
                    <a:pt x="3809" y="51943"/>
                  </a:lnTo>
                  <a:lnTo>
                    <a:pt x="3809" y="46863"/>
                  </a:lnTo>
                  <a:close/>
                </a:path>
                <a:path w="429259" h="355600">
                  <a:moveTo>
                    <a:pt x="429259" y="46863"/>
                  </a:moveTo>
                  <a:lnTo>
                    <a:pt x="426719" y="46863"/>
                  </a:lnTo>
                  <a:lnTo>
                    <a:pt x="426719" y="51943"/>
                  </a:lnTo>
                  <a:lnTo>
                    <a:pt x="429259" y="51943"/>
                  </a:lnTo>
                  <a:lnTo>
                    <a:pt x="429259" y="46863"/>
                  </a:lnTo>
                  <a:close/>
                </a:path>
                <a:path w="429259" h="355600">
                  <a:moveTo>
                    <a:pt x="3809" y="43053"/>
                  </a:moveTo>
                  <a:lnTo>
                    <a:pt x="0" y="43053"/>
                  </a:lnTo>
                  <a:lnTo>
                    <a:pt x="0" y="45593"/>
                  </a:lnTo>
                  <a:lnTo>
                    <a:pt x="3809" y="45593"/>
                  </a:lnTo>
                  <a:lnTo>
                    <a:pt x="3809" y="43053"/>
                  </a:lnTo>
                  <a:close/>
                </a:path>
                <a:path w="429259" h="355600">
                  <a:moveTo>
                    <a:pt x="429259" y="43053"/>
                  </a:moveTo>
                  <a:lnTo>
                    <a:pt x="426719" y="43053"/>
                  </a:lnTo>
                  <a:lnTo>
                    <a:pt x="426719" y="45593"/>
                  </a:lnTo>
                  <a:lnTo>
                    <a:pt x="429259" y="45593"/>
                  </a:lnTo>
                  <a:lnTo>
                    <a:pt x="429259" y="43053"/>
                  </a:lnTo>
                  <a:close/>
                </a:path>
                <a:path w="429259" h="355600">
                  <a:moveTo>
                    <a:pt x="3809" y="40513"/>
                  </a:moveTo>
                  <a:lnTo>
                    <a:pt x="0" y="4051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40513"/>
                  </a:lnTo>
                  <a:close/>
                </a:path>
                <a:path w="429259" h="355600">
                  <a:moveTo>
                    <a:pt x="429259" y="40513"/>
                  </a:moveTo>
                  <a:lnTo>
                    <a:pt x="426719" y="40513"/>
                  </a:lnTo>
                  <a:lnTo>
                    <a:pt x="426719" y="41783"/>
                  </a:lnTo>
                  <a:lnTo>
                    <a:pt x="429259" y="41783"/>
                  </a:lnTo>
                  <a:lnTo>
                    <a:pt x="429259" y="40513"/>
                  </a:lnTo>
                  <a:close/>
                </a:path>
                <a:path w="429259" h="355600">
                  <a:moveTo>
                    <a:pt x="3809" y="36703"/>
                  </a:moveTo>
                  <a:lnTo>
                    <a:pt x="0" y="36703"/>
                  </a:lnTo>
                  <a:lnTo>
                    <a:pt x="0" y="39243"/>
                  </a:lnTo>
                  <a:lnTo>
                    <a:pt x="3809" y="39243"/>
                  </a:lnTo>
                  <a:lnTo>
                    <a:pt x="3809" y="36703"/>
                  </a:lnTo>
                  <a:close/>
                </a:path>
                <a:path w="429259" h="355600">
                  <a:moveTo>
                    <a:pt x="429259" y="36703"/>
                  </a:moveTo>
                  <a:lnTo>
                    <a:pt x="426719" y="36703"/>
                  </a:lnTo>
                  <a:lnTo>
                    <a:pt x="426719" y="39243"/>
                  </a:lnTo>
                  <a:lnTo>
                    <a:pt x="429259" y="39243"/>
                  </a:lnTo>
                  <a:lnTo>
                    <a:pt x="429259" y="36703"/>
                  </a:lnTo>
                  <a:close/>
                </a:path>
                <a:path w="429259" h="355600">
                  <a:moveTo>
                    <a:pt x="1269" y="33020"/>
                  </a:moveTo>
                  <a:lnTo>
                    <a:pt x="0" y="33020"/>
                  </a:lnTo>
                  <a:lnTo>
                    <a:pt x="0" y="35433"/>
                  </a:lnTo>
                  <a:lnTo>
                    <a:pt x="3809" y="35433"/>
                  </a:lnTo>
                  <a:lnTo>
                    <a:pt x="3809" y="34290"/>
                  </a:lnTo>
                  <a:lnTo>
                    <a:pt x="1269" y="34290"/>
                  </a:lnTo>
                  <a:lnTo>
                    <a:pt x="1269" y="33020"/>
                  </a:lnTo>
                  <a:close/>
                </a:path>
                <a:path w="429259" h="355600">
                  <a:moveTo>
                    <a:pt x="429259" y="34290"/>
                  </a:moveTo>
                  <a:lnTo>
                    <a:pt x="426719" y="34290"/>
                  </a:lnTo>
                  <a:lnTo>
                    <a:pt x="426719" y="35433"/>
                  </a:lnTo>
                  <a:lnTo>
                    <a:pt x="429259" y="35433"/>
                  </a:lnTo>
                  <a:lnTo>
                    <a:pt x="429259" y="34290"/>
                  </a:lnTo>
                  <a:close/>
                </a:path>
                <a:path w="429259" h="355600">
                  <a:moveTo>
                    <a:pt x="3809" y="30480"/>
                  </a:moveTo>
                  <a:lnTo>
                    <a:pt x="2539" y="30480"/>
                  </a:lnTo>
                  <a:lnTo>
                    <a:pt x="2539" y="33020"/>
                  </a:lnTo>
                  <a:lnTo>
                    <a:pt x="3809" y="33020"/>
                  </a:lnTo>
                  <a:lnTo>
                    <a:pt x="3809" y="30480"/>
                  </a:lnTo>
                  <a:close/>
                </a:path>
                <a:path w="429259" h="355600">
                  <a:moveTo>
                    <a:pt x="427990" y="29083"/>
                  </a:moveTo>
                  <a:lnTo>
                    <a:pt x="426719" y="29083"/>
                  </a:lnTo>
                  <a:lnTo>
                    <a:pt x="426719" y="33020"/>
                  </a:lnTo>
                  <a:lnTo>
                    <a:pt x="429259" y="33020"/>
                  </a:lnTo>
                  <a:lnTo>
                    <a:pt x="429259" y="30480"/>
                  </a:lnTo>
                  <a:lnTo>
                    <a:pt x="427990" y="30480"/>
                  </a:lnTo>
                  <a:lnTo>
                    <a:pt x="427990" y="29083"/>
                  </a:lnTo>
                  <a:close/>
                </a:path>
                <a:path w="429259" h="355600">
                  <a:moveTo>
                    <a:pt x="36829" y="1270"/>
                  </a:moveTo>
                  <a:lnTo>
                    <a:pt x="35559" y="1270"/>
                  </a:lnTo>
                  <a:lnTo>
                    <a:pt x="35559" y="3683"/>
                  </a:lnTo>
                  <a:lnTo>
                    <a:pt x="396240" y="3683"/>
                  </a:lnTo>
                  <a:lnTo>
                    <a:pt x="396240" y="2540"/>
                  </a:lnTo>
                  <a:lnTo>
                    <a:pt x="36829" y="2540"/>
                  </a:lnTo>
                  <a:lnTo>
                    <a:pt x="36829" y="1270"/>
                  </a:lnTo>
                  <a:close/>
                </a:path>
                <a:path w="429259" h="355600">
                  <a:moveTo>
                    <a:pt x="396240" y="1270"/>
                  </a:moveTo>
                  <a:lnTo>
                    <a:pt x="394969" y="1270"/>
                  </a:lnTo>
                  <a:lnTo>
                    <a:pt x="394969" y="2540"/>
                  </a:lnTo>
                  <a:lnTo>
                    <a:pt x="396240" y="2540"/>
                  </a:lnTo>
                  <a:lnTo>
                    <a:pt x="396240" y="1270"/>
                  </a:lnTo>
                  <a:close/>
                </a:path>
                <a:path w="429259" h="355600">
                  <a:moveTo>
                    <a:pt x="392429" y="0"/>
                  </a:moveTo>
                  <a:lnTo>
                    <a:pt x="38100" y="0"/>
                  </a:lnTo>
                  <a:lnTo>
                    <a:pt x="38100" y="1270"/>
                  </a:lnTo>
                  <a:lnTo>
                    <a:pt x="392429" y="1270"/>
                  </a:lnTo>
                  <a:lnTo>
                    <a:pt x="392429" y="0"/>
                  </a:lnTo>
                  <a:close/>
                </a:path>
                <a:path w="429259" h="355600">
                  <a:moveTo>
                    <a:pt x="3809" y="81153"/>
                  </a:moveTo>
                  <a:lnTo>
                    <a:pt x="0" y="81153"/>
                  </a:lnTo>
                  <a:lnTo>
                    <a:pt x="0" y="129413"/>
                  </a:lnTo>
                  <a:lnTo>
                    <a:pt x="3809" y="129413"/>
                  </a:lnTo>
                  <a:lnTo>
                    <a:pt x="3809" y="81153"/>
                  </a:lnTo>
                  <a:close/>
                </a:path>
                <a:path w="429259" h="355600">
                  <a:moveTo>
                    <a:pt x="429259" y="81153"/>
                  </a:moveTo>
                  <a:lnTo>
                    <a:pt x="426719" y="81153"/>
                  </a:lnTo>
                  <a:lnTo>
                    <a:pt x="426719" y="129413"/>
                  </a:lnTo>
                  <a:lnTo>
                    <a:pt x="429259" y="129413"/>
                  </a:lnTo>
                  <a:lnTo>
                    <a:pt x="429259" y="81153"/>
                  </a:lnTo>
                  <a:close/>
                </a:path>
                <a:path w="429259" h="355600">
                  <a:moveTo>
                    <a:pt x="3809" y="129413"/>
                  </a:moveTo>
                  <a:lnTo>
                    <a:pt x="0" y="129413"/>
                  </a:lnTo>
                  <a:lnTo>
                    <a:pt x="0" y="151003"/>
                  </a:lnTo>
                  <a:lnTo>
                    <a:pt x="3809" y="151003"/>
                  </a:lnTo>
                  <a:lnTo>
                    <a:pt x="3809" y="129413"/>
                  </a:lnTo>
                  <a:close/>
                </a:path>
                <a:path w="429259" h="355600">
                  <a:moveTo>
                    <a:pt x="429259" y="129413"/>
                  </a:moveTo>
                  <a:lnTo>
                    <a:pt x="426719" y="129413"/>
                  </a:lnTo>
                  <a:lnTo>
                    <a:pt x="426719" y="151003"/>
                  </a:lnTo>
                  <a:lnTo>
                    <a:pt x="429259" y="151003"/>
                  </a:lnTo>
                  <a:lnTo>
                    <a:pt x="429259" y="129413"/>
                  </a:lnTo>
                  <a:close/>
                </a:path>
                <a:path w="429259" h="355600">
                  <a:moveTo>
                    <a:pt x="3809" y="151003"/>
                  </a:moveTo>
                  <a:lnTo>
                    <a:pt x="0" y="151003"/>
                  </a:lnTo>
                  <a:lnTo>
                    <a:pt x="0" y="233553"/>
                  </a:lnTo>
                  <a:lnTo>
                    <a:pt x="3809" y="233553"/>
                  </a:lnTo>
                  <a:lnTo>
                    <a:pt x="3809" y="151003"/>
                  </a:lnTo>
                  <a:close/>
                </a:path>
                <a:path w="429259" h="355600">
                  <a:moveTo>
                    <a:pt x="429259" y="151003"/>
                  </a:moveTo>
                  <a:lnTo>
                    <a:pt x="426719" y="151003"/>
                  </a:lnTo>
                  <a:lnTo>
                    <a:pt x="426719" y="233553"/>
                  </a:lnTo>
                  <a:lnTo>
                    <a:pt x="429259" y="233553"/>
                  </a:lnTo>
                  <a:lnTo>
                    <a:pt x="429259" y="151003"/>
                  </a:lnTo>
                  <a:close/>
                </a:path>
                <a:path w="429259" h="355600">
                  <a:moveTo>
                    <a:pt x="3809" y="233553"/>
                  </a:moveTo>
                  <a:lnTo>
                    <a:pt x="0" y="233553"/>
                  </a:lnTo>
                  <a:lnTo>
                    <a:pt x="0" y="252603"/>
                  </a:lnTo>
                  <a:lnTo>
                    <a:pt x="3809" y="252603"/>
                  </a:lnTo>
                  <a:lnTo>
                    <a:pt x="3809" y="233553"/>
                  </a:lnTo>
                  <a:close/>
                </a:path>
                <a:path w="429259" h="355600">
                  <a:moveTo>
                    <a:pt x="429259" y="233553"/>
                  </a:moveTo>
                  <a:lnTo>
                    <a:pt x="426719" y="233553"/>
                  </a:lnTo>
                  <a:lnTo>
                    <a:pt x="426719" y="252603"/>
                  </a:lnTo>
                  <a:lnTo>
                    <a:pt x="429259" y="252603"/>
                  </a:lnTo>
                  <a:lnTo>
                    <a:pt x="429259" y="233553"/>
                  </a:lnTo>
                  <a:close/>
                </a:path>
                <a:path w="429259" h="355600">
                  <a:moveTo>
                    <a:pt x="3809" y="252603"/>
                  </a:moveTo>
                  <a:lnTo>
                    <a:pt x="0" y="252603"/>
                  </a:lnTo>
                  <a:lnTo>
                    <a:pt x="0" y="265303"/>
                  </a:lnTo>
                  <a:lnTo>
                    <a:pt x="3809" y="265303"/>
                  </a:lnTo>
                  <a:lnTo>
                    <a:pt x="3809" y="252603"/>
                  </a:lnTo>
                  <a:close/>
                </a:path>
                <a:path w="429259" h="355600">
                  <a:moveTo>
                    <a:pt x="429259" y="252603"/>
                  </a:moveTo>
                  <a:lnTo>
                    <a:pt x="426719" y="252603"/>
                  </a:lnTo>
                  <a:lnTo>
                    <a:pt x="426719" y="265303"/>
                  </a:lnTo>
                  <a:lnTo>
                    <a:pt x="429259" y="265303"/>
                  </a:lnTo>
                  <a:lnTo>
                    <a:pt x="429259" y="252603"/>
                  </a:lnTo>
                  <a:close/>
                </a:path>
                <a:path w="429259" h="355600">
                  <a:moveTo>
                    <a:pt x="3809" y="265303"/>
                  </a:moveTo>
                  <a:lnTo>
                    <a:pt x="0" y="265303"/>
                  </a:lnTo>
                  <a:lnTo>
                    <a:pt x="0" y="278003"/>
                  </a:lnTo>
                  <a:lnTo>
                    <a:pt x="3809" y="278003"/>
                  </a:lnTo>
                  <a:lnTo>
                    <a:pt x="3809" y="265303"/>
                  </a:lnTo>
                  <a:close/>
                </a:path>
                <a:path w="429259" h="355600">
                  <a:moveTo>
                    <a:pt x="429259" y="265303"/>
                  </a:moveTo>
                  <a:lnTo>
                    <a:pt x="426719" y="265303"/>
                  </a:lnTo>
                  <a:lnTo>
                    <a:pt x="426719" y="278003"/>
                  </a:lnTo>
                  <a:lnTo>
                    <a:pt x="429259" y="278003"/>
                  </a:lnTo>
                  <a:lnTo>
                    <a:pt x="429259" y="265303"/>
                  </a:lnTo>
                  <a:close/>
                </a:path>
                <a:path w="429259" h="355600">
                  <a:moveTo>
                    <a:pt x="396240" y="354203"/>
                  </a:moveTo>
                  <a:lnTo>
                    <a:pt x="35559" y="354203"/>
                  </a:lnTo>
                  <a:lnTo>
                    <a:pt x="35559" y="355473"/>
                  </a:lnTo>
                  <a:lnTo>
                    <a:pt x="396240" y="355473"/>
                  </a:lnTo>
                  <a:lnTo>
                    <a:pt x="396240" y="354203"/>
                  </a:lnTo>
                  <a:close/>
                </a:path>
                <a:path w="429259" h="355600">
                  <a:moveTo>
                    <a:pt x="400049" y="351663"/>
                  </a:moveTo>
                  <a:lnTo>
                    <a:pt x="33019" y="351663"/>
                  </a:lnTo>
                  <a:lnTo>
                    <a:pt x="33019" y="354203"/>
                  </a:lnTo>
                  <a:lnTo>
                    <a:pt x="34290" y="354203"/>
                  </a:lnTo>
                  <a:lnTo>
                    <a:pt x="34290" y="352933"/>
                  </a:lnTo>
                  <a:lnTo>
                    <a:pt x="400049" y="352933"/>
                  </a:lnTo>
                  <a:lnTo>
                    <a:pt x="400049" y="351663"/>
                  </a:lnTo>
                  <a:close/>
                </a:path>
                <a:path w="429259" h="355600">
                  <a:moveTo>
                    <a:pt x="400049" y="352933"/>
                  </a:moveTo>
                  <a:lnTo>
                    <a:pt x="397509" y="352933"/>
                  </a:lnTo>
                  <a:lnTo>
                    <a:pt x="397509" y="354203"/>
                  </a:lnTo>
                  <a:lnTo>
                    <a:pt x="400049" y="354203"/>
                  </a:lnTo>
                  <a:lnTo>
                    <a:pt x="400049" y="352933"/>
                  </a:lnTo>
                  <a:close/>
                </a:path>
                <a:path w="429259" h="355600">
                  <a:moveTo>
                    <a:pt x="427990" y="326263"/>
                  </a:moveTo>
                  <a:lnTo>
                    <a:pt x="426719" y="326263"/>
                  </a:lnTo>
                  <a:lnTo>
                    <a:pt x="426719" y="328803"/>
                  </a:lnTo>
                  <a:lnTo>
                    <a:pt x="427990" y="328803"/>
                  </a:lnTo>
                  <a:lnTo>
                    <a:pt x="427990" y="326263"/>
                  </a:lnTo>
                  <a:close/>
                </a:path>
                <a:path w="429259" h="355600">
                  <a:moveTo>
                    <a:pt x="2539" y="324993"/>
                  </a:moveTo>
                  <a:lnTo>
                    <a:pt x="1269" y="324993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4993"/>
                  </a:lnTo>
                  <a:close/>
                </a:path>
                <a:path w="429259" h="355600">
                  <a:moveTo>
                    <a:pt x="3809" y="322453"/>
                  </a:moveTo>
                  <a:lnTo>
                    <a:pt x="0" y="322453"/>
                  </a:lnTo>
                  <a:lnTo>
                    <a:pt x="0" y="324993"/>
                  </a:lnTo>
                  <a:lnTo>
                    <a:pt x="3809" y="324993"/>
                  </a:lnTo>
                  <a:lnTo>
                    <a:pt x="3809" y="322453"/>
                  </a:lnTo>
                  <a:close/>
                </a:path>
                <a:path w="429259" h="355600">
                  <a:moveTo>
                    <a:pt x="429259" y="322453"/>
                  </a:moveTo>
                  <a:lnTo>
                    <a:pt x="426719" y="322453"/>
                  </a:lnTo>
                  <a:lnTo>
                    <a:pt x="426719" y="324993"/>
                  </a:lnTo>
                  <a:lnTo>
                    <a:pt x="429259" y="324993"/>
                  </a:lnTo>
                  <a:lnTo>
                    <a:pt x="429259" y="322453"/>
                  </a:lnTo>
                  <a:close/>
                </a:path>
                <a:path w="429259" h="355600">
                  <a:moveTo>
                    <a:pt x="3809" y="319913"/>
                  </a:moveTo>
                  <a:lnTo>
                    <a:pt x="0" y="319913"/>
                  </a:lnTo>
                  <a:lnTo>
                    <a:pt x="0" y="321183"/>
                  </a:lnTo>
                  <a:lnTo>
                    <a:pt x="3809" y="321183"/>
                  </a:lnTo>
                  <a:lnTo>
                    <a:pt x="3809" y="319913"/>
                  </a:lnTo>
                  <a:close/>
                </a:path>
                <a:path w="429259" h="355600">
                  <a:moveTo>
                    <a:pt x="429259" y="319913"/>
                  </a:moveTo>
                  <a:lnTo>
                    <a:pt x="426719" y="319913"/>
                  </a:lnTo>
                  <a:lnTo>
                    <a:pt x="426719" y="321183"/>
                  </a:lnTo>
                  <a:lnTo>
                    <a:pt x="429259" y="321183"/>
                  </a:lnTo>
                  <a:lnTo>
                    <a:pt x="429259" y="319913"/>
                  </a:lnTo>
                  <a:close/>
                </a:path>
                <a:path w="429259" h="355600">
                  <a:moveTo>
                    <a:pt x="3809" y="316103"/>
                  </a:moveTo>
                  <a:lnTo>
                    <a:pt x="0" y="316103"/>
                  </a:lnTo>
                  <a:lnTo>
                    <a:pt x="0" y="318643"/>
                  </a:lnTo>
                  <a:lnTo>
                    <a:pt x="3809" y="318643"/>
                  </a:lnTo>
                  <a:lnTo>
                    <a:pt x="3809" y="316103"/>
                  </a:lnTo>
                  <a:close/>
                </a:path>
                <a:path w="429259" h="355600">
                  <a:moveTo>
                    <a:pt x="429259" y="316103"/>
                  </a:moveTo>
                  <a:lnTo>
                    <a:pt x="426719" y="316103"/>
                  </a:lnTo>
                  <a:lnTo>
                    <a:pt x="426719" y="318643"/>
                  </a:lnTo>
                  <a:lnTo>
                    <a:pt x="429259" y="318643"/>
                  </a:lnTo>
                  <a:lnTo>
                    <a:pt x="429259" y="316103"/>
                  </a:lnTo>
                  <a:close/>
                </a:path>
                <a:path w="429259" h="355600">
                  <a:moveTo>
                    <a:pt x="3809" y="313563"/>
                  </a:moveTo>
                  <a:lnTo>
                    <a:pt x="0" y="313563"/>
                  </a:lnTo>
                  <a:lnTo>
                    <a:pt x="0" y="314833"/>
                  </a:lnTo>
                  <a:lnTo>
                    <a:pt x="3809" y="314833"/>
                  </a:lnTo>
                  <a:lnTo>
                    <a:pt x="3809" y="313563"/>
                  </a:lnTo>
                  <a:close/>
                </a:path>
                <a:path w="429259" h="355600">
                  <a:moveTo>
                    <a:pt x="429259" y="313563"/>
                  </a:moveTo>
                  <a:lnTo>
                    <a:pt x="426719" y="313563"/>
                  </a:lnTo>
                  <a:lnTo>
                    <a:pt x="426719" y="314833"/>
                  </a:lnTo>
                  <a:lnTo>
                    <a:pt x="429259" y="314833"/>
                  </a:lnTo>
                  <a:lnTo>
                    <a:pt x="429259" y="313563"/>
                  </a:lnTo>
                  <a:close/>
                </a:path>
                <a:path w="429259" h="355600">
                  <a:moveTo>
                    <a:pt x="3809" y="307213"/>
                  </a:moveTo>
                  <a:lnTo>
                    <a:pt x="0" y="307213"/>
                  </a:lnTo>
                  <a:lnTo>
                    <a:pt x="0" y="312293"/>
                  </a:lnTo>
                  <a:lnTo>
                    <a:pt x="3809" y="312293"/>
                  </a:lnTo>
                  <a:lnTo>
                    <a:pt x="3809" y="307213"/>
                  </a:lnTo>
                  <a:close/>
                </a:path>
                <a:path w="429259" h="355600">
                  <a:moveTo>
                    <a:pt x="429259" y="307213"/>
                  </a:moveTo>
                  <a:lnTo>
                    <a:pt x="426719" y="307213"/>
                  </a:lnTo>
                  <a:lnTo>
                    <a:pt x="426719" y="312293"/>
                  </a:lnTo>
                  <a:lnTo>
                    <a:pt x="429259" y="312293"/>
                  </a:lnTo>
                  <a:lnTo>
                    <a:pt x="429259" y="307213"/>
                  </a:lnTo>
                  <a:close/>
                </a:path>
                <a:path w="429259" h="355600">
                  <a:moveTo>
                    <a:pt x="3809" y="303403"/>
                  </a:moveTo>
                  <a:lnTo>
                    <a:pt x="0" y="303403"/>
                  </a:lnTo>
                  <a:lnTo>
                    <a:pt x="0" y="305943"/>
                  </a:lnTo>
                  <a:lnTo>
                    <a:pt x="3809" y="305943"/>
                  </a:lnTo>
                  <a:lnTo>
                    <a:pt x="3809" y="303403"/>
                  </a:lnTo>
                  <a:close/>
                </a:path>
                <a:path w="429259" h="355600">
                  <a:moveTo>
                    <a:pt x="429259" y="303403"/>
                  </a:moveTo>
                  <a:lnTo>
                    <a:pt x="426719" y="303403"/>
                  </a:lnTo>
                  <a:lnTo>
                    <a:pt x="426719" y="305943"/>
                  </a:lnTo>
                  <a:lnTo>
                    <a:pt x="429259" y="305943"/>
                  </a:lnTo>
                  <a:lnTo>
                    <a:pt x="429259" y="303403"/>
                  </a:lnTo>
                  <a:close/>
                </a:path>
                <a:path w="429259" h="355600">
                  <a:moveTo>
                    <a:pt x="3809" y="300863"/>
                  </a:moveTo>
                  <a:lnTo>
                    <a:pt x="0" y="300863"/>
                  </a:lnTo>
                  <a:lnTo>
                    <a:pt x="0" y="302133"/>
                  </a:lnTo>
                  <a:lnTo>
                    <a:pt x="3809" y="302133"/>
                  </a:lnTo>
                  <a:lnTo>
                    <a:pt x="3809" y="300863"/>
                  </a:lnTo>
                  <a:close/>
                </a:path>
                <a:path w="429259" h="355600">
                  <a:moveTo>
                    <a:pt x="429259" y="300863"/>
                  </a:moveTo>
                  <a:lnTo>
                    <a:pt x="426719" y="300863"/>
                  </a:lnTo>
                  <a:lnTo>
                    <a:pt x="426719" y="302133"/>
                  </a:lnTo>
                  <a:lnTo>
                    <a:pt x="429259" y="302133"/>
                  </a:lnTo>
                  <a:lnTo>
                    <a:pt x="429259" y="300863"/>
                  </a:lnTo>
                  <a:close/>
                </a:path>
                <a:path w="429259" h="355600">
                  <a:moveTo>
                    <a:pt x="3809" y="297053"/>
                  </a:moveTo>
                  <a:lnTo>
                    <a:pt x="0" y="297053"/>
                  </a:lnTo>
                  <a:lnTo>
                    <a:pt x="0" y="299593"/>
                  </a:lnTo>
                  <a:lnTo>
                    <a:pt x="3809" y="299593"/>
                  </a:lnTo>
                  <a:lnTo>
                    <a:pt x="3809" y="297053"/>
                  </a:lnTo>
                  <a:close/>
                </a:path>
                <a:path w="429259" h="355600">
                  <a:moveTo>
                    <a:pt x="429259" y="297053"/>
                  </a:moveTo>
                  <a:lnTo>
                    <a:pt x="426719" y="297053"/>
                  </a:lnTo>
                  <a:lnTo>
                    <a:pt x="426719" y="299593"/>
                  </a:lnTo>
                  <a:lnTo>
                    <a:pt x="429259" y="299593"/>
                  </a:lnTo>
                  <a:lnTo>
                    <a:pt x="429259" y="297053"/>
                  </a:lnTo>
                  <a:close/>
                </a:path>
                <a:path w="429259" h="355600">
                  <a:moveTo>
                    <a:pt x="3809" y="279273"/>
                  </a:moveTo>
                  <a:lnTo>
                    <a:pt x="0" y="279273"/>
                  </a:lnTo>
                  <a:lnTo>
                    <a:pt x="0" y="295783"/>
                  </a:lnTo>
                  <a:lnTo>
                    <a:pt x="3809" y="295783"/>
                  </a:lnTo>
                  <a:lnTo>
                    <a:pt x="3809" y="279273"/>
                  </a:lnTo>
                  <a:close/>
                </a:path>
                <a:path w="429259" h="355600">
                  <a:moveTo>
                    <a:pt x="429259" y="279273"/>
                  </a:moveTo>
                  <a:lnTo>
                    <a:pt x="426719" y="279273"/>
                  </a:lnTo>
                  <a:lnTo>
                    <a:pt x="426719" y="295783"/>
                  </a:lnTo>
                  <a:lnTo>
                    <a:pt x="429259" y="295783"/>
                  </a:lnTo>
                  <a:lnTo>
                    <a:pt x="429259" y="279273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93749" y="3020060"/>
              <a:ext cx="422909" cy="347980"/>
            </a:xfrm>
            <a:custGeom>
              <a:avLst/>
              <a:gdLst/>
              <a:ahLst/>
              <a:cxnLst/>
              <a:rect l="l" t="t" r="r" b="b"/>
              <a:pathLst>
                <a:path w="422909" h="347979">
                  <a:moveTo>
                    <a:pt x="3809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4929"/>
                  </a:lnTo>
                  <a:close/>
                </a:path>
                <a:path w="422909" h="347979">
                  <a:moveTo>
                    <a:pt x="422909" y="74929"/>
                  </a:moveTo>
                  <a:lnTo>
                    <a:pt x="419100" y="74929"/>
                  </a:lnTo>
                  <a:lnTo>
                    <a:pt x="419100" y="77469"/>
                  </a:lnTo>
                  <a:lnTo>
                    <a:pt x="422909" y="77469"/>
                  </a:lnTo>
                  <a:lnTo>
                    <a:pt x="422909" y="74929"/>
                  </a:lnTo>
                  <a:close/>
                </a:path>
                <a:path w="422909" h="347979">
                  <a:moveTo>
                    <a:pt x="3809" y="55879"/>
                  </a:moveTo>
                  <a:lnTo>
                    <a:pt x="0" y="55879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55879"/>
                  </a:lnTo>
                  <a:close/>
                </a:path>
                <a:path w="422909" h="347979">
                  <a:moveTo>
                    <a:pt x="422909" y="55879"/>
                  </a:moveTo>
                  <a:lnTo>
                    <a:pt x="419100" y="55879"/>
                  </a:lnTo>
                  <a:lnTo>
                    <a:pt x="419100" y="73659"/>
                  </a:lnTo>
                  <a:lnTo>
                    <a:pt x="422909" y="73659"/>
                  </a:lnTo>
                  <a:lnTo>
                    <a:pt x="422909" y="55879"/>
                  </a:lnTo>
                  <a:close/>
                </a:path>
                <a:path w="422909" h="347979">
                  <a:moveTo>
                    <a:pt x="3809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52069"/>
                  </a:lnTo>
                  <a:close/>
                </a:path>
                <a:path w="422909" h="347979">
                  <a:moveTo>
                    <a:pt x="422909" y="52069"/>
                  </a:moveTo>
                  <a:lnTo>
                    <a:pt x="419100" y="52069"/>
                  </a:lnTo>
                  <a:lnTo>
                    <a:pt x="419100" y="54609"/>
                  </a:lnTo>
                  <a:lnTo>
                    <a:pt x="422909" y="54609"/>
                  </a:lnTo>
                  <a:lnTo>
                    <a:pt x="422909" y="52069"/>
                  </a:lnTo>
                  <a:close/>
                </a:path>
                <a:path w="422909" h="347979">
                  <a:moveTo>
                    <a:pt x="3809" y="4952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9529"/>
                  </a:lnTo>
                  <a:close/>
                </a:path>
                <a:path w="422909" h="347979">
                  <a:moveTo>
                    <a:pt x="422909" y="49529"/>
                  </a:moveTo>
                  <a:lnTo>
                    <a:pt x="419100" y="49529"/>
                  </a:lnTo>
                  <a:lnTo>
                    <a:pt x="419100" y="50799"/>
                  </a:lnTo>
                  <a:lnTo>
                    <a:pt x="422909" y="50799"/>
                  </a:lnTo>
                  <a:lnTo>
                    <a:pt x="422909" y="49529"/>
                  </a:lnTo>
                  <a:close/>
                </a:path>
                <a:path w="422909" h="347979">
                  <a:moveTo>
                    <a:pt x="3809" y="43179"/>
                  </a:moveTo>
                  <a:lnTo>
                    <a:pt x="0" y="43179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3179"/>
                  </a:lnTo>
                  <a:close/>
                </a:path>
                <a:path w="422909" h="347979">
                  <a:moveTo>
                    <a:pt x="422909" y="43179"/>
                  </a:moveTo>
                  <a:lnTo>
                    <a:pt x="419100" y="43179"/>
                  </a:lnTo>
                  <a:lnTo>
                    <a:pt x="419100" y="48259"/>
                  </a:lnTo>
                  <a:lnTo>
                    <a:pt x="422909" y="48259"/>
                  </a:lnTo>
                  <a:lnTo>
                    <a:pt x="422909" y="43179"/>
                  </a:lnTo>
                  <a:close/>
                </a:path>
                <a:path w="422909" h="347979">
                  <a:moveTo>
                    <a:pt x="3809" y="39369"/>
                  </a:moveTo>
                  <a:lnTo>
                    <a:pt x="0" y="39369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9369"/>
                  </a:lnTo>
                  <a:close/>
                </a:path>
                <a:path w="422909" h="347979">
                  <a:moveTo>
                    <a:pt x="422909" y="39369"/>
                  </a:moveTo>
                  <a:lnTo>
                    <a:pt x="419100" y="39369"/>
                  </a:lnTo>
                  <a:lnTo>
                    <a:pt x="419100" y="41909"/>
                  </a:lnTo>
                  <a:lnTo>
                    <a:pt x="422909" y="41909"/>
                  </a:lnTo>
                  <a:lnTo>
                    <a:pt x="422909" y="39369"/>
                  </a:lnTo>
                  <a:close/>
                </a:path>
                <a:path w="422909" h="347979">
                  <a:moveTo>
                    <a:pt x="3809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6829"/>
                  </a:lnTo>
                  <a:close/>
                </a:path>
                <a:path w="422909" h="347979">
                  <a:moveTo>
                    <a:pt x="422909" y="36829"/>
                  </a:moveTo>
                  <a:lnTo>
                    <a:pt x="419100" y="36829"/>
                  </a:lnTo>
                  <a:lnTo>
                    <a:pt x="419100" y="38099"/>
                  </a:lnTo>
                  <a:lnTo>
                    <a:pt x="422909" y="38099"/>
                  </a:lnTo>
                  <a:lnTo>
                    <a:pt x="422909" y="36829"/>
                  </a:lnTo>
                  <a:close/>
                </a:path>
                <a:path w="422909" h="347979">
                  <a:moveTo>
                    <a:pt x="3809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3019"/>
                  </a:lnTo>
                  <a:close/>
                </a:path>
                <a:path w="422909" h="347979">
                  <a:moveTo>
                    <a:pt x="422909" y="33019"/>
                  </a:moveTo>
                  <a:lnTo>
                    <a:pt x="419100" y="33019"/>
                  </a:lnTo>
                  <a:lnTo>
                    <a:pt x="419100" y="35559"/>
                  </a:lnTo>
                  <a:lnTo>
                    <a:pt x="422909" y="35559"/>
                  </a:lnTo>
                  <a:lnTo>
                    <a:pt x="422909" y="33019"/>
                  </a:lnTo>
                  <a:close/>
                </a:path>
                <a:path w="422909" h="347979">
                  <a:moveTo>
                    <a:pt x="3809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30479"/>
                  </a:lnTo>
                  <a:close/>
                </a:path>
                <a:path w="422909" h="347979">
                  <a:moveTo>
                    <a:pt x="422909" y="30479"/>
                  </a:moveTo>
                  <a:lnTo>
                    <a:pt x="419100" y="30479"/>
                  </a:lnTo>
                  <a:lnTo>
                    <a:pt x="419100" y="31749"/>
                  </a:lnTo>
                  <a:lnTo>
                    <a:pt x="422909" y="31749"/>
                  </a:lnTo>
                  <a:lnTo>
                    <a:pt x="422909" y="30479"/>
                  </a:lnTo>
                  <a:close/>
                </a:path>
                <a:path w="422909" h="347979">
                  <a:moveTo>
                    <a:pt x="1270" y="25399"/>
                  </a:moveTo>
                  <a:lnTo>
                    <a:pt x="0" y="2539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6669"/>
                  </a:lnTo>
                  <a:lnTo>
                    <a:pt x="1270" y="26669"/>
                  </a:lnTo>
                  <a:lnTo>
                    <a:pt x="1270" y="25399"/>
                  </a:lnTo>
                  <a:close/>
                </a:path>
                <a:path w="422909" h="347979">
                  <a:moveTo>
                    <a:pt x="422909" y="26669"/>
                  </a:moveTo>
                  <a:lnTo>
                    <a:pt x="419100" y="26669"/>
                  </a:lnTo>
                  <a:lnTo>
                    <a:pt x="419100" y="29209"/>
                  </a:lnTo>
                  <a:lnTo>
                    <a:pt x="422909" y="29209"/>
                  </a:lnTo>
                  <a:lnTo>
                    <a:pt x="422909" y="26669"/>
                  </a:lnTo>
                  <a:close/>
                </a:path>
                <a:path w="422909" h="347979">
                  <a:moveTo>
                    <a:pt x="3809" y="22859"/>
                  </a:moveTo>
                  <a:lnTo>
                    <a:pt x="2540" y="22859"/>
                  </a:lnTo>
                  <a:lnTo>
                    <a:pt x="2540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22909" h="347979">
                  <a:moveTo>
                    <a:pt x="421640" y="22859"/>
                  </a:moveTo>
                  <a:lnTo>
                    <a:pt x="420369" y="22859"/>
                  </a:lnTo>
                  <a:lnTo>
                    <a:pt x="420369" y="24129"/>
                  </a:lnTo>
                  <a:lnTo>
                    <a:pt x="419100" y="24129"/>
                  </a:lnTo>
                  <a:lnTo>
                    <a:pt x="419100" y="25399"/>
                  </a:lnTo>
                  <a:lnTo>
                    <a:pt x="421640" y="25399"/>
                  </a:lnTo>
                  <a:lnTo>
                    <a:pt x="421640" y="22859"/>
                  </a:lnTo>
                  <a:close/>
                </a:path>
                <a:path w="422909" h="347979">
                  <a:moveTo>
                    <a:pt x="397509" y="1269"/>
                  </a:moveTo>
                  <a:lnTo>
                    <a:pt x="26669" y="1269"/>
                  </a:lnTo>
                  <a:lnTo>
                    <a:pt x="26669" y="3810"/>
                  </a:lnTo>
                  <a:lnTo>
                    <a:pt x="397509" y="3810"/>
                  </a:lnTo>
                  <a:lnTo>
                    <a:pt x="397509" y="1269"/>
                  </a:lnTo>
                  <a:close/>
                </a:path>
                <a:path w="422909" h="347979">
                  <a:moveTo>
                    <a:pt x="30480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0480" y="1269"/>
                  </a:lnTo>
                  <a:lnTo>
                    <a:pt x="30480" y="0"/>
                  </a:lnTo>
                  <a:close/>
                </a:path>
                <a:path w="422909" h="347979">
                  <a:moveTo>
                    <a:pt x="394969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2909" h="347979">
                  <a:moveTo>
                    <a:pt x="3809" y="77470"/>
                  </a:moveTo>
                  <a:lnTo>
                    <a:pt x="0" y="77470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77470"/>
                  </a:lnTo>
                  <a:close/>
                </a:path>
                <a:path w="422909" h="347979">
                  <a:moveTo>
                    <a:pt x="422909" y="77470"/>
                  </a:moveTo>
                  <a:lnTo>
                    <a:pt x="419100" y="77470"/>
                  </a:lnTo>
                  <a:lnTo>
                    <a:pt x="419100" y="125729"/>
                  </a:lnTo>
                  <a:lnTo>
                    <a:pt x="422909" y="125729"/>
                  </a:lnTo>
                  <a:lnTo>
                    <a:pt x="422909" y="77470"/>
                  </a:lnTo>
                  <a:close/>
                </a:path>
                <a:path w="422909" h="347979">
                  <a:moveTo>
                    <a:pt x="3809" y="125730"/>
                  </a:moveTo>
                  <a:lnTo>
                    <a:pt x="0" y="12573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125730"/>
                  </a:lnTo>
                  <a:close/>
                </a:path>
                <a:path w="422909" h="347979">
                  <a:moveTo>
                    <a:pt x="422909" y="125730"/>
                  </a:moveTo>
                  <a:lnTo>
                    <a:pt x="419100" y="125730"/>
                  </a:lnTo>
                  <a:lnTo>
                    <a:pt x="419100" y="147319"/>
                  </a:lnTo>
                  <a:lnTo>
                    <a:pt x="422909" y="147319"/>
                  </a:lnTo>
                  <a:lnTo>
                    <a:pt x="422909" y="125730"/>
                  </a:lnTo>
                  <a:close/>
                </a:path>
                <a:path w="422909" h="347979">
                  <a:moveTo>
                    <a:pt x="3809" y="147320"/>
                  </a:moveTo>
                  <a:lnTo>
                    <a:pt x="0" y="14732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147320"/>
                  </a:lnTo>
                  <a:close/>
                </a:path>
                <a:path w="422909" h="347979">
                  <a:moveTo>
                    <a:pt x="422909" y="147320"/>
                  </a:moveTo>
                  <a:lnTo>
                    <a:pt x="419100" y="147320"/>
                  </a:lnTo>
                  <a:lnTo>
                    <a:pt x="419100" y="229869"/>
                  </a:lnTo>
                  <a:lnTo>
                    <a:pt x="422909" y="229869"/>
                  </a:lnTo>
                  <a:lnTo>
                    <a:pt x="422909" y="147320"/>
                  </a:lnTo>
                  <a:close/>
                </a:path>
                <a:path w="422909" h="347979">
                  <a:moveTo>
                    <a:pt x="3809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29870"/>
                  </a:lnTo>
                  <a:close/>
                </a:path>
                <a:path w="422909" h="347979">
                  <a:moveTo>
                    <a:pt x="422909" y="229870"/>
                  </a:moveTo>
                  <a:lnTo>
                    <a:pt x="419100" y="229870"/>
                  </a:lnTo>
                  <a:lnTo>
                    <a:pt x="419100" y="248919"/>
                  </a:lnTo>
                  <a:lnTo>
                    <a:pt x="422909" y="248919"/>
                  </a:lnTo>
                  <a:lnTo>
                    <a:pt x="422909" y="229870"/>
                  </a:lnTo>
                  <a:close/>
                </a:path>
                <a:path w="422909" h="347979">
                  <a:moveTo>
                    <a:pt x="3809" y="248920"/>
                  </a:moveTo>
                  <a:lnTo>
                    <a:pt x="0" y="24892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48920"/>
                  </a:lnTo>
                  <a:close/>
                </a:path>
                <a:path w="422909" h="347979">
                  <a:moveTo>
                    <a:pt x="422909" y="248920"/>
                  </a:moveTo>
                  <a:lnTo>
                    <a:pt x="419100" y="248920"/>
                  </a:lnTo>
                  <a:lnTo>
                    <a:pt x="419100" y="261619"/>
                  </a:lnTo>
                  <a:lnTo>
                    <a:pt x="422909" y="261619"/>
                  </a:lnTo>
                  <a:lnTo>
                    <a:pt x="422909" y="248920"/>
                  </a:lnTo>
                  <a:close/>
                </a:path>
                <a:path w="422909" h="347979">
                  <a:moveTo>
                    <a:pt x="3809" y="261620"/>
                  </a:moveTo>
                  <a:lnTo>
                    <a:pt x="0" y="26162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1620"/>
                  </a:lnTo>
                  <a:close/>
                </a:path>
                <a:path w="422909" h="347979">
                  <a:moveTo>
                    <a:pt x="422909" y="261620"/>
                  </a:moveTo>
                  <a:lnTo>
                    <a:pt x="419100" y="261620"/>
                  </a:lnTo>
                  <a:lnTo>
                    <a:pt x="419100" y="274319"/>
                  </a:lnTo>
                  <a:lnTo>
                    <a:pt x="422909" y="274319"/>
                  </a:lnTo>
                  <a:lnTo>
                    <a:pt x="422909" y="261620"/>
                  </a:lnTo>
                  <a:close/>
                </a:path>
                <a:path w="422909" h="347979">
                  <a:moveTo>
                    <a:pt x="26669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26669" y="347979"/>
                  </a:lnTo>
                  <a:lnTo>
                    <a:pt x="26669" y="346709"/>
                  </a:lnTo>
                  <a:close/>
                </a:path>
                <a:path w="422909" h="347979">
                  <a:moveTo>
                    <a:pt x="398780" y="346709"/>
                  </a:moveTo>
                  <a:lnTo>
                    <a:pt x="397509" y="346709"/>
                  </a:lnTo>
                  <a:lnTo>
                    <a:pt x="397509" y="347979"/>
                  </a:lnTo>
                  <a:lnTo>
                    <a:pt x="398780" y="347979"/>
                  </a:lnTo>
                  <a:lnTo>
                    <a:pt x="398780" y="346709"/>
                  </a:lnTo>
                  <a:close/>
                </a:path>
                <a:path w="422909" h="347979">
                  <a:moveTo>
                    <a:pt x="400050" y="345439"/>
                  </a:moveTo>
                  <a:lnTo>
                    <a:pt x="24130" y="345439"/>
                  </a:lnTo>
                  <a:lnTo>
                    <a:pt x="24130" y="346709"/>
                  </a:lnTo>
                  <a:lnTo>
                    <a:pt x="400050" y="346709"/>
                  </a:lnTo>
                  <a:lnTo>
                    <a:pt x="400050" y="345439"/>
                  </a:lnTo>
                  <a:close/>
                </a:path>
                <a:path w="422909" h="347979">
                  <a:moveTo>
                    <a:pt x="421640" y="325119"/>
                  </a:moveTo>
                  <a:lnTo>
                    <a:pt x="419100" y="325119"/>
                  </a:lnTo>
                  <a:lnTo>
                    <a:pt x="419100" y="328929"/>
                  </a:lnTo>
                  <a:lnTo>
                    <a:pt x="420369" y="328929"/>
                  </a:lnTo>
                  <a:lnTo>
                    <a:pt x="420369" y="327659"/>
                  </a:lnTo>
                  <a:lnTo>
                    <a:pt x="421640" y="327659"/>
                  </a:lnTo>
                  <a:lnTo>
                    <a:pt x="421640" y="325119"/>
                  </a:lnTo>
                  <a:close/>
                </a:path>
                <a:path w="422909" h="347979">
                  <a:moveTo>
                    <a:pt x="3809" y="325119"/>
                  </a:moveTo>
                  <a:lnTo>
                    <a:pt x="2540" y="325119"/>
                  </a:lnTo>
                  <a:lnTo>
                    <a:pt x="2540" y="327659"/>
                  </a:lnTo>
                  <a:lnTo>
                    <a:pt x="3809" y="327659"/>
                  </a:lnTo>
                  <a:lnTo>
                    <a:pt x="3809" y="325119"/>
                  </a:lnTo>
                  <a:close/>
                </a:path>
                <a:path w="422909" h="347979">
                  <a:moveTo>
                    <a:pt x="3809" y="322579"/>
                  </a:moveTo>
                  <a:lnTo>
                    <a:pt x="0" y="322579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3850"/>
                  </a:lnTo>
                  <a:lnTo>
                    <a:pt x="3809" y="323850"/>
                  </a:lnTo>
                  <a:lnTo>
                    <a:pt x="3809" y="322579"/>
                  </a:lnTo>
                  <a:close/>
                </a:path>
                <a:path w="422909" h="347979">
                  <a:moveTo>
                    <a:pt x="422909" y="322579"/>
                  </a:moveTo>
                  <a:lnTo>
                    <a:pt x="419100" y="322579"/>
                  </a:lnTo>
                  <a:lnTo>
                    <a:pt x="419100" y="323850"/>
                  </a:lnTo>
                  <a:lnTo>
                    <a:pt x="422909" y="323850"/>
                  </a:lnTo>
                  <a:lnTo>
                    <a:pt x="422909" y="322579"/>
                  </a:lnTo>
                  <a:close/>
                </a:path>
                <a:path w="422909" h="347979">
                  <a:moveTo>
                    <a:pt x="3809" y="318769"/>
                  </a:moveTo>
                  <a:lnTo>
                    <a:pt x="0" y="318769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8769"/>
                  </a:lnTo>
                  <a:close/>
                </a:path>
                <a:path w="422909" h="347979">
                  <a:moveTo>
                    <a:pt x="422909" y="318769"/>
                  </a:moveTo>
                  <a:lnTo>
                    <a:pt x="419100" y="318769"/>
                  </a:lnTo>
                  <a:lnTo>
                    <a:pt x="419100" y="321309"/>
                  </a:lnTo>
                  <a:lnTo>
                    <a:pt x="422909" y="321309"/>
                  </a:lnTo>
                  <a:lnTo>
                    <a:pt x="422909" y="318769"/>
                  </a:lnTo>
                  <a:close/>
                </a:path>
                <a:path w="422909" h="347979">
                  <a:moveTo>
                    <a:pt x="3809" y="316229"/>
                  </a:moveTo>
                  <a:lnTo>
                    <a:pt x="0" y="316229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6229"/>
                  </a:lnTo>
                  <a:close/>
                </a:path>
                <a:path w="422909" h="347979">
                  <a:moveTo>
                    <a:pt x="422909" y="316229"/>
                  </a:moveTo>
                  <a:lnTo>
                    <a:pt x="419100" y="316229"/>
                  </a:lnTo>
                  <a:lnTo>
                    <a:pt x="419100" y="317500"/>
                  </a:lnTo>
                  <a:lnTo>
                    <a:pt x="422909" y="317500"/>
                  </a:lnTo>
                  <a:lnTo>
                    <a:pt x="422909" y="316229"/>
                  </a:lnTo>
                  <a:close/>
                </a:path>
                <a:path w="422909" h="347979">
                  <a:moveTo>
                    <a:pt x="3809" y="312419"/>
                  </a:moveTo>
                  <a:lnTo>
                    <a:pt x="0" y="312419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2419"/>
                  </a:lnTo>
                  <a:close/>
                </a:path>
                <a:path w="422909" h="347979">
                  <a:moveTo>
                    <a:pt x="422909" y="312419"/>
                  </a:moveTo>
                  <a:lnTo>
                    <a:pt x="419100" y="312419"/>
                  </a:lnTo>
                  <a:lnTo>
                    <a:pt x="419100" y="314959"/>
                  </a:lnTo>
                  <a:lnTo>
                    <a:pt x="422909" y="314959"/>
                  </a:lnTo>
                  <a:lnTo>
                    <a:pt x="422909" y="312419"/>
                  </a:lnTo>
                  <a:close/>
                </a:path>
                <a:path w="422909" h="347979">
                  <a:moveTo>
                    <a:pt x="3809" y="309879"/>
                  </a:moveTo>
                  <a:lnTo>
                    <a:pt x="0" y="309879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9879"/>
                  </a:lnTo>
                  <a:close/>
                </a:path>
                <a:path w="422909" h="347979">
                  <a:moveTo>
                    <a:pt x="422909" y="309879"/>
                  </a:moveTo>
                  <a:lnTo>
                    <a:pt x="419100" y="309879"/>
                  </a:lnTo>
                  <a:lnTo>
                    <a:pt x="419100" y="311150"/>
                  </a:lnTo>
                  <a:lnTo>
                    <a:pt x="422909" y="311150"/>
                  </a:lnTo>
                  <a:lnTo>
                    <a:pt x="422909" y="309879"/>
                  </a:lnTo>
                  <a:close/>
                </a:path>
                <a:path w="422909" h="347979">
                  <a:moveTo>
                    <a:pt x="3809" y="303529"/>
                  </a:moveTo>
                  <a:lnTo>
                    <a:pt x="0" y="303529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3529"/>
                  </a:lnTo>
                  <a:close/>
                </a:path>
                <a:path w="422909" h="347979">
                  <a:moveTo>
                    <a:pt x="422909" y="303529"/>
                  </a:moveTo>
                  <a:lnTo>
                    <a:pt x="419100" y="303529"/>
                  </a:lnTo>
                  <a:lnTo>
                    <a:pt x="419100" y="308609"/>
                  </a:lnTo>
                  <a:lnTo>
                    <a:pt x="422909" y="308609"/>
                  </a:lnTo>
                  <a:lnTo>
                    <a:pt x="422909" y="303529"/>
                  </a:lnTo>
                  <a:close/>
                </a:path>
                <a:path w="422909" h="347979">
                  <a:moveTo>
                    <a:pt x="3809" y="299719"/>
                  </a:moveTo>
                  <a:lnTo>
                    <a:pt x="0" y="299719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9719"/>
                  </a:lnTo>
                  <a:close/>
                </a:path>
                <a:path w="422909" h="347979">
                  <a:moveTo>
                    <a:pt x="422909" y="299719"/>
                  </a:moveTo>
                  <a:lnTo>
                    <a:pt x="419100" y="299719"/>
                  </a:lnTo>
                  <a:lnTo>
                    <a:pt x="419100" y="302259"/>
                  </a:lnTo>
                  <a:lnTo>
                    <a:pt x="422909" y="302259"/>
                  </a:lnTo>
                  <a:lnTo>
                    <a:pt x="422909" y="299719"/>
                  </a:lnTo>
                  <a:close/>
                </a:path>
                <a:path w="422909" h="347979">
                  <a:moveTo>
                    <a:pt x="3809" y="297179"/>
                  </a:moveTo>
                  <a:lnTo>
                    <a:pt x="0" y="297179"/>
                  </a:lnTo>
                  <a:lnTo>
                    <a:pt x="0" y="298450"/>
                  </a:lnTo>
                  <a:lnTo>
                    <a:pt x="3809" y="298450"/>
                  </a:lnTo>
                  <a:lnTo>
                    <a:pt x="3809" y="297179"/>
                  </a:lnTo>
                  <a:close/>
                </a:path>
                <a:path w="422909" h="347979">
                  <a:moveTo>
                    <a:pt x="422909" y="297179"/>
                  </a:moveTo>
                  <a:lnTo>
                    <a:pt x="419100" y="297179"/>
                  </a:lnTo>
                  <a:lnTo>
                    <a:pt x="419100" y="298450"/>
                  </a:lnTo>
                  <a:lnTo>
                    <a:pt x="422909" y="298450"/>
                  </a:lnTo>
                  <a:lnTo>
                    <a:pt x="422909" y="297179"/>
                  </a:lnTo>
                  <a:close/>
                </a:path>
                <a:path w="422909" h="347979">
                  <a:moveTo>
                    <a:pt x="3809" y="293369"/>
                  </a:moveTo>
                  <a:lnTo>
                    <a:pt x="0" y="293369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3369"/>
                  </a:lnTo>
                  <a:close/>
                </a:path>
                <a:path w="422909" h="347979">
                  <a:moveTo>
                    <a:pt x="422909" y="293369"/>
                  </a:moveTo>
                  <a:lnTo>
                    <a:pt x="419100" y="293369"/>
                  </a:lnTo>
                  <a:lnTo>
                    <a:pt x="419100" y="295909"/>
                  </a:lnTo>
                  <a:lnTo>
                    <a:pt x="422909" y="295909"/>
                  </a:lnTo>
                  <a:lnTo>
                    <a:pt x="422909" y="293369"/>
                  </a:lnTo>
                  <a:close/>
                </a:path>
                <a:path w="422909" h="347979">
                  <a:moveTo>
                    <a:pt x="3809" y="275589"/>
                  </a:moveTo>
                  <a:lnTo>
                    <a:pt x="0" y="275589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75589"/>
                  </a:lnTo>
                  <a:close/>
                </a:path>
                <a:path w="422909" h="347979">
                  <a:moveTo>
                    <a:pt x="422909" y="275589"/>
                  </a:moveTo>
                  <a:lnTo>
                    <a:pt x="419100" y="275589"/>
                  </a:lnTo>
                  <a:lnTo>
                    <a:pt x="419100" y="292100"/>
                  </a:lnTo>
                  <a:lnTo>
                    <a:pt x="422909" y="292100"/>
                  </a:lnTo>
                  <a:lnTo>
                    <a:pt x="422909" y="275589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97560" y="302387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90" h="341629">
                  <a:moveTo>
                    <a:pt x="3810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71119"/>
                  </a:lnTo>
                  <a:close/>
                </a:path>
                <a:path w="415290" h="341629">
                  <a:moveTo>
                    <a:pt x="415290" y="71119"/>
                  </a:moveTo>
                  <a:lnTo>
                    <a:pt x="411480" y="71119"/>
                  </a:lnTo>
                  <a:lnTo>
                    <a:pt x="411480" y="73659"/>
                  </a:lnTo>
                  <a:lnTo>
                    <a:pt x="415290" y="73659"/>
                  </a:lnTo>
                  <a:lnTo>
                    <a:pt x="415290" y="71119"/>
                  </a:lnTo>
                  <a:close/>
                </a:path>
                <a:path w="415290" h="341629">
                  <a:moveTo>
                    <a:pt x="3810" y="52069"/>
                  </a:moveTo>
                  <a:lnTo>
                    <a:pt x="0" y="5206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52069"/>
                  </a:lnTo>
                  <a:close/>
                </a:path>
                <a:path w="415290" h="341629">
                  <a:moveTo>
                    <a:pt x="415290" y="52069"/>
                  </a:moveTo>
                  <a:lnTo>
                    <a:pt x="411480" y="52069"/>
                  </a:lnTo>
                  <a:lnTo>
                    <a:pt x="411480" y="69849"/>
                  </a:lnTo>
                  <a:lnTo>
                    <a:pt x="415290" y="69849"/>
                  </a:lnTo>
                  <a:lnTo>
                    <a:pt x="415290" y="52069"/>
                  </a:lnTo>
                  <a:close/>
                </a:path>
                <a:path w="415290" h="341629">
                  <a:moveTo>
                    <a:pt x="381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8259"/>
                  </a:lnTo>
                  <a:close/>
                </a:path>
                <a:path w="415290" h="341629">
                  <a:moveTo>
                    <a:pt x="415290" y="48259"/>
                  </a:moveTo>
                  <a:lnTo>
                    <a:pt x="411480" y="48259"/>
                  </a:lnTo>
                  <a:lnTo>
                    <a:pt x="411480" y="50799"/>
                  </a:lnTo>
                  <a:lnTo>
                    <a:pt x="415290" y="50799"/>
                  </a:lnTo>
                  <a:lnTo>
                    <a:pt x="415290" y="48259"/>
                  </a:lnTo>
                  <a:close/>
                </a:path>
                <a:path w="415290" h="341629">
                  <a:moveTo>
                    <a:pt x="381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5719"/>
                  </a:lnTo>
                  <a:close/>
                </a:path>
                <a:path w="415290" h="341629">
                  <a:moveTo>
                    <a:pt x="415290" y="45719"/>
                  </a:moveTo>
                  <a:lnTo>
                    <a:pt x="411480" y="45719"/>
                  </a:lnTo>
                  <a:lnTo>
                    <a:pt x="411480" y="46989"/>
                  </a:lnTo>
                  <a:lnTo>
                    <a:pt x="415290" y="46989"/>
                  </a:lnTo>
                  <a:lnTo>
                    <a:pt x="415290" y="45719"/>
                  </a:lnTo>
                  <a:close/>
                </a:path>
                <a:path w="415290" h="341629">
                  <a:moveTo>
                    <a:pt x="381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9369"/>
                  </a:lnTo>
                  <a:close/>
                </a:path>
                <a:path w="415290" h="341629">
                  <a:moveTo>
                    <a:pt x="415290" y="39369"/>
                  </a:moveTo>
                  <a:lnTo>
                    <a:pt x="411480" y="39369"/>
                  </a:lnTo>
                  <a:lnTo>
                    <a:pt x="411480" y="44449"/>
                  </a:lnTo>
                  <a:lnTo>
                    <a:pt x="415290" y="44449"/>
                  </a:lnTo>
                  <a:lnTo>
                    <a:pt x="415290" y="39369"/>
                  </a:lnTo>
                  <a:close/>
                </a:path>
                <a:path w="415290" h="341629">
                  <a:moveTo>
                    <a:pt x="381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5559"/>
                  </a:lnTo>
                  <a:close/>
                </a:path>
                <a:path w="415290" h="341629">
                  <a:moveTo>
                    <a:pt x="415290" y="35559"/>
                  </a:moveTo>
                  <a:lnTo>
                    <a:pt x="411480" y="35559"/>
                  </a:lnTo>
                  <a:lnTo>
                    <a:pt x="411480" y="38099"/>
                  </a:lnTo>
                  <a:lnTo>
                    <a:pt x="415290" y="38099"/>
                  </a:lnTo>
                  <a:lnTo>
                    <a:pt x="415290" y="35559"/>
                  </a:lnTo>
                  <a:close/>
                </a:path>
                <a:path w="415290" h="341629">
                  <a:moveTo>
                    <a:pt x="381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3019"/>
                  </a:lnTo>
                  <a:close/>
                </a:path>
                <a:path w="415290" h="341629">
                  <a:moveTo>
                    <a:pt x="415290" y="33019"/>
                  </a:moveTo>
                  <a:lnTo>
                    <a:pt x="411480" y="33019"/>
                  </a:lnTo>
                  <a:lnTo>
                    <a:pt x="411480" y="34289"/>
                  </a:lnTo>
                  <a:lnTo>
                    <a:pt x="415290" y="34289"/>
                  </a:lnTo>
                  <a:lnTo>
                    <a:pt x="415290" y="33019"/>
                  </a:lnTo>
                  <a:close/>
                </a:path>
                <a:path w="415290" h="341629">
                  <a:moveTo>
                    <a:pt x="381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9209"/>
                  </a:lnTo>
                  <a:close/>
                </a:path>
                <a:path w="415290" h="341629">
                  <a:moveTo>
                    <a:pt x="415290" y="29209"/>
                  </a:moveTo>
                  <a:lnTo>
                    <a:pt x="411480" y="29209"/>
                  </a:lnTo>
                  <a:lnTo>
                    <a:pt x="411480" y="31749"/>
                  </a:lnTo>
                  <a:lnTo>
                    <a:pt x="415290" y="31749"/>
                  </a:lnTo>
                  <a:lnTo>
                    <a:pt x="415290" y="29209"/>
                  </a:lnTo>
                  <a:close/>
                </a:path>
                <a:path w="415290" h="341629">
                  <a:moveTo>
                    <a:pt x="381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6669"/>
                  </a:lnTo>
                  <a:close/>
                </a:path>
                <a:path w="415290" h="341629">
                  <a:moveTo>
                    <a:pt x="415290" y="26669"/>
                  </a:moveTo>
                  <a:lnTo>
                    <a:pt x="411480" y="26669"/>
                  </a:lnTo>
                  <a:lnTo>
                    <a:pt x="411480" y="27939"/>
                  </a:lnTo>
                  <a:lnTo>
                    <a:pt x="415290" y="27939"/>
                  </a:lnTo>
                  <a:lnTo>
                    <a:pt x="415290" y="26669"/>
                  </a:lnTo>
                  <a:close/>
                </a:path>
                <a:path w="415290" h="341629">
                  <a:moveTo>
                    <a:pt x="381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15290" h="341629">
                  <a:moveTo>
                    <a:pt x="415290" y="22859"/>
                  </a:moveTo>
                  <a:lnTo>
                    <a:pt x="411480" y="22859"/>
                  </a:lnTo>
                  <a:lnTo>
                    <a:pt x="411480" y="25399"/>
                  </a:lnTo>
                  <a:lnTo>
                    <a:pt x="415290" y="25399"/>
                  </a:lnTo>
                  <a:lnTo>
                    <a:pt x="415290" y="22859"/>
                  </a:lnTo>
                  <a:close/>
                </a:path>
                <a:path w="415290" h="341629">
                  <a:moveTo>
                    <a:pt x="381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20319"/>
                  </a:lnTo>
                  <a:close/>
                </a:path>
                <a:path w="415290" h="341629">
                  <a:moveTo>
                    <a:pt x="415290" y="20319"/>
                  </a:moveTo>
                  <a:lnTo>
                    <a:pt x="411480" y="20319"/>
                  </a:lnTo>
                  <a:lnTo>
                    <a:pt x="411480" y="21589"/>
                  </a:lnTo>
                  <a:lnTo>
                    <a:pt x="415290" y="21589"/>
                  </a:lnTo>
                  <a:lnTo>
                    <a:pt x="415290" y="20319"/>
                  </a:lnTo>
                  <a:close/>
                </a:path>
                <a:path w="415290" h="341629">
                  <a:moveTo>
                    <a:pt x="3810" y="15239"/>
                  </a:moveTo>
                  <a:lnTo>
                    <a:pt x="2540" y="15239"/>
                  </a:lnTo>
                  <a:lnTo>
                    <a:pt x="2540" y="16509"/>
                  </a:lnTo>
                  <a:lnTo>
                    <a:pt x="1270" y="16509"/>
                  </a:lnTo>
                  <a:lnTo>
                    <a:pt x="1270" y="19049"/>
                  </a:lnTo>
                  <a:lnTo>
                    <a:pt x="3810" y="19049"/>
                  </a:lnTo>
                  <a:lnTo>
                    <a:pt x="3810" y="15239"/>
                  </a:lnTo>
                  <a:close/>
                </a:path>
                <a:path w="415290" h="341629">
                  <a:moveTo>
                    <a:pt x="415290" y="16509"/>
                  </a:moveTo>
                  <a:lnTo>
                    <a:pt x="411480" y="16509"/>
                  </a:lnTo>
                  <a:lnTo>
                    <a:pt x="411480" y="19049"/>
                  </a:lnTo>
                  <a:lnTo>
                    <a:pt x="415290" y="19049"/>
                  </a:lnTo>
                  <a:lnTo>
                    <a:pt x="415290" y="16509"/>
                  </a:lnTo>
                  <a:close/>
                </a:path>
                <a:path w="415290" h="341629">
                  <a:moveTo>
                    <a:pt x="414020" y="15239"/>
                  </a:moveTo>
                  <a:lnTo>
                    <a:pt x="412750" y="15239"/>
                  </a:lnTo>
                  <a:lnTo>
                    <a:pt x="412750" y="16509"/>
                  </a:lnTo>
                  <a:lnTo>
                    <a:pt x="414020" y="16509"/>
                  </a:lnTo>
                  <a:lnTo>
                    <a:pt x="414020" y="15239"/>
                  </a:lnTo>
                  <a:close/>
                </a:path>
                <a:path w="415290" h="341629">
                  <a:moveTo>
                    <a:pt x="21590" y="0"/>
                  </a:moveTo>
                  <a:lnTo>
                    <a:pt x="20320" y="0"/>
                  </a:lnTo>
                  <a:lnTo>
                    <a:pt x="20320" y="2539"/>
                  </a:lnTo>
                  <a:lnTo>
                    <a:pt x="396240" y="2539"/>
                  </a:lnTo>
                  <a:lnTo>
                    <a:pt x="396240" y="1269"/>
                  </a:lnTo>
                  <a:lnTo>
                    <a:pt x="21590" y="1269"/>
                  </a:lnTo>
                  <a:lnTo>
                    <a:pt x="21590" y="0"/>
                  </a:lnTo>
                  <a:close/>
                </a:path>
                <a:path w="415290" h="341629">
                  <a:moveTo>
                    <a:pt x="396240" y="0"/>
                  </a:moveTo>
                  <a:lnTo>
                    <a:pt x="394970" y="0"/>
                  </a:lnTo>
                  <a:lnTo>
                    <a:pt x="39497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15290" h="341629">
                  <a:moveTo>
                    <a:pt x="3810" y="73660"/>
                  </a:moveTo>
                  <a:lnTo>
                    <a:pt x="0" y="7366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73660"/>
                  </a:lnTo>
                  <a:close/>
                </a:path>
                <a:path w="415290" h="341629">
                  <a:moveTo>
                    <a:pt x="415290" y="73660"/>
                  </a:moveTo>
                  <a:lnTo>
                    <a:pt x="411480" y="73660"/>
                  </a:lnTo>
                  <a:lnTo>
                    <a:pt x="411480" y="121919"/>
                  </a:lnTo>
                  <a:lnTo>
                    <a:pt x="415290" y="121919"/>
                  </a:lnTo>
                  <a:lnTo>
                    <a:pt x="415290" y="73660"/>
                  </a:lnTo>
                  <a:close/>
                </a:path>
                <a:path w="415290" h="341629">
                  <a:moveTo>
                    <a:pt x="3810" y="121920"/>
                  </a:moveTo>
                  <a:lnTo>
                    <a:pt x="0" y="121920"/>
                  </a:lnTo>
                  <a:lnTo>
                    <a:pt x="0" y="143509"/>
                  </a:lnTo>
                  <a:lnTo>
                    <a:pt x="3810" y="143509"/>
                  </a:lnTo>
                  <a:lnTo>
                    <a:pt x="3810" y="121920"/>
                  </a:lnTo>
                  <a:close/>
                </a:path>
                <a:path w="415290" h="341629">
                  <a:moveTo>
                    <a:pt x="415290" y="121920"/>
                  </a:moveTo>
                  <a:lnTo>
                    <a:pt x="411480" y="121920"/>
                  </a:lnTo>
                  <a:lnTo>
                    <a:pt x="411480" y="143509"/>
                  </a:lnTo>
                  <a:lnTo>
                    <a:pt x="415290" y="143509"/>
                  </a:lnTo>
                  <a:lnTo>
                    <a:pt x="415290" y="121920"/>
                  </a:lnTo>
                  <a:close/>
                </a:path>
                <a:path w="415290" h="341629">
                  <a:moveTo>
                    <a:pt x="3810" y="143510"/>
                  </a:moveTo>
                  <a:lnTo>
                    <a:pt x="0" y="14351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143510"/>
                  </a:lnTo>
                  <a:close/>
                </a:path>
                <a:path w="415290" h="341629">
                  <a:moveTo>
                    <a:pt x="415290" y="143510"/>
                  </a:moveTo>
                  <a:lnTo>
                    <a:pt x="411480" y="143510"/>
                  </a:lnTo>
                  <a:lnTo>
                    <a:pt x="411480" y="226059"/>
                  </a:lnTo>
                  <a:lnTo>
                    <a:pt x="415290" y="226059"/>
                  </a:lnTo>
                  <a:lnTo>
                    <a:pt x="415290" y="143510"/>
                  </a:lnTo>
                  <a:close/>
                </a:path>
                <a:path w="415290" h="341629">
                  <a:moveTo>
                    <a:pt x="3810" y="226060"/>
                  </a:moveTo>
                  <a:lnTo>
                    <a:pt x="0" y="22606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26060"/>
                  </a:lnTo>
                  <a:close/>
                </a:path>
                <a:path w="415290" h="341629">
                  <a:moveTo>
                    <a:pt x="415290" y="226060"/>
                  </a:moveTo>
                  <a:lnTo>
                    <a:pt x="411480" y="226060"/>
                  </a:lnTo>
                  <a:lnTo>
                    <a:pt x="411480" y="245109"/>
                  </a:lnTo>
                  <a:lnTo>
                    <a:pt x="415290" y="245109"/>
                  </a:lnTo>
                  <a:lnTo>
                    <a:pt x="415290" y="226060"/>
                  </a:lnTo>
                  <a:close/>
                </a:path>
                <a:path w="415290" h="341629">
                  <a:moveTo>
                    <a:pt x="3810" y="245110"/>
                  </a:moveTo>
                  <a:lnTo>
                    <a:pt x="0" y="24511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45110"/>
                  </a:lnTo>
                  <a:close/>
                </a:path>
                <a:path w="415290" h="341629">
                  <a:moveTo>
                    <a:pt x="415290" y="245110"/>
                  </a:moveTo>
                  <a:lnTo>
                    <a:pt x="411480" y="245110"/>
                  </a:lnTo>
                  <a:lnTo>
                    <a:pt x="411480" y="257809"/>
                  </a:lnTo>
                  <a:lnTo>
                    <a:pt x="415290" y="257809"/>
                  </a:lnTo>
                  <a:lnTo>
                    <a:pt x="415290" y="245110"/>
                  </a:lnTo>
                  <a:close/>
                </a:path>
                <a:path w="415290" h="341629">
                  <a:moveTo>
                    <a:pt x="3810" y="257810"/>
                  </a:moveTo>
                  <a:lnTo>
                    <a:pt x="0" y="25781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57810"/>
                  </a:lnTo>
                  <a:close/>
                </a:path>
                <a:path w="415290" h="341629">
                  <a:moveTo>
                    <a:pt x="415290" y="257810"/>
                  </a:moveTo>
                  <a:lnTo>
                    <a:pt x="411480" y="257810"/>
                  </a:lnTo>
                  <a:lnTo>
                    <a:pt x="411480" y="270509"/>
                  </a:lnTo>
                  <a:lnTo>
                    <a:pt x="415290" y="270509"/>
                  </a:lnTo>
                  <a:lnTo>
                    <a:pt x="415290" y="257810"/>
                  </a:lnTo>
                  <a:close/>
                </a:path>
                <a:path w="415290" h="341629">
                  <a:moveTo>
                    <a:pt x="396240" y="340359"/>
                  </a:moveTo>
                  <a:lnTo>
                    <a:pt x="20320" y="340359"/>
                  </a:lnTo>
                  <a:lnTo>
                    <a:pt x="20320" y="341629"/>
                  </a:lnTo>
                  <a:lnTo>
                    <a:pt x="396240" y="341629"/>
                  </a:lnTo>
                  <a:lnTo>
                    <a:pt x="396240" y="340359"/>
                  </a:lnTo>
                  <a:close/>
                </a:path>
                <a:path w="415290" h="341629">
                  <a:moveTo>
                    <a:pt x="400050" y="337819"/>
                  </a:moveTo>
                  <a:lnTo>
                    <a:pt x="16509" y="337819"/>
                  </a:lnTo>
                  <a:lnTo>
                    <a:pt x="16509" y="340359"/>
                  </a:lnTo>
                  <a:lnTo>
                    <a:pt x="19050" y="340359"/>
                  </a:lnTo>
                  <a:lnTo>
                    <a:pt x="19050" y="339089"/>
                  </a:lnTo>
                  <a:lnTo>
                    <a:pt x="400050" y="339089"/>
                  </a:lnTo>
                  <a:lnTo>
                    <a:pt x="400050" y="337819"/>
                  </a:lnTo>
                  <a:close/>
                </a:path>
                <a:path w="415290" h="341629">
                  <a:moveTo>
                    <a:pt x="400050" y="339089"/>
                  </a:moveTo>
                  <a:lnTo>
                    <a:pt x="398779" y="339089"/>
                  </a:lnTo>
                  <a:lnTo>
                    <a:pt x="398779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5290" h="341629">
                  <a:moveTo>
                    <a:pt x="3810" y="325119"/>
                  </a:moveTo>
                  <a:lnTo>
                    <a:pt x="2540" y="32511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5119"/>
                  </a:lnTo>
                  <a:close/>
                </a:path>
                <a:path w="415290" h="341629">
                  <a:moveTo>
                    <a:pt x="414020" y="325119"/>
                  </a:moveTo>
                  <a:lnTo>
                    <a:pt x="411480" y="325119"/>
                  </a:lnTo>
                  <a:lnTo>
                    <a:pt x="411480" y="326389"/>
                  </a:lnTo>
                  <a:lnTo>
                    <a:pt x="412750" y="326389"/>
                  </a:lnTo>
                  <a:lnTo>
                    <a:pt x="412750" y="327659"/>
                  </a:lnTo>
                  <a:lnTo>
                    <a:pt x="414020" y="327659"/>
                  </a:lnTo>
                  <a:lnTo>
                    <a:pt x="414020" y="325119"/>
                  </a:lnTo>
                  <a:close/>
                </a:path>
                <a:path w="415290" h="341629">
                  <a:moveTo>
                    <a:pt x="3810" y="321309"/>
                  </a:moveTo>
                  <a:lnTo>
                    <a:pt x="0" y="321309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3849"/>
                  </a:lnTo>
                  <a:lnTo>
                    <a:pt x="3810" y="323849"/>
                  </a:lnTo>
                  <a:lnTo>
                    <a:pt x="3810" y="321309"/>
                  </a:lnTo>
                  <a:close/>
                </a:path>
                <a:path w="415290" h="341629">
                  <a:moveTo>
                    <a:pt x="415290" y="321309"/>
                  </a:moveTo>
                  <a:lnTo>
                    <a:pt x="411480" y="321309"/>
                  </a:lnTo>
                  <a:lnTo>
                    <a:pt x="411480" y="323849"/>
                  </a:lnTo>
                  <a:lnTo>
                    <a:pt x="415290" y="323849"/>
                  </a:lnTo>
                  <a:lnTo>
                    <a:pt x="415290" y="321309"/>
                  </a:lnTo>
                  <a:close/>
                </a:path>
                <a:path w="415290" h="341629">
                  <a:moveTo>
                    <a:pt x="381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8769"/>
                  </a:lnTo>
                  <a:close/>
                </a:path>
                <a:path w="415290" h="341629">
                  <a:moveTo>
                    <a:pt x="415290" y="318769"/>
                  </a:moveTo>
                  <a:lnTo>
                    <a:pt x="411480" y="318769"/>
                  </a:lnTo>
                  <a:lnTo>
                    <a:pt x="411480" y="320039"/>
                  </a:lnTo>
                  <a:lnTo>
                    <a:pt x="415290" y="320039"/>
                  </a:lnTo>
                  <a:lnTo>
                    <a:pt x="415290" y="318769"/>
                  </a:lnTo>
                  <a:close/>
                </a:path>
                <a:path w="415290" h="341629">
                  <a:moveTo>
                    <a:pt x="381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4959"/>
                  </a:lnTo>
                  <a:close/>
                </a:path>
                <a:path w="415290" h="341629">
                  <a:moveTo>
                    <a:pt x="415290" y="314959"/>
                  </a:moveTo>
                  <a:lnTo>
                    <a:pt x="411480" y="314959"/>
                  </a:lnTo>
                  <a:lnTo>
                    <a:pt x="411480" y="317499"/>
                  </a:lnTo>
                  <a:lnTo>
                    <a:pt x="415290" y="317499"/>
                  </a:lnTo>
                  <a:lnTo>
                    <a:pt x="415290" y="314959"/>
                  </a:lnTo>
                  <a:close/>
                </a:path>
                <a:path w="415290" h="341629">
                  <a:moveTo>
                    <a:pt x="3810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2419"/>
                  </a:lnTo>
                  <a:close/>
                </a:path>
                <a:path w="415290" h="341629">
                  <a:moveTo>
                    <a:pt x="415290" y="312419"/>
                  </a:moveTo>
                  <a:lnTo>
                    <a:pt x="411480" y="312419"/>
                  </a:lnTo>
                  <a:lnTo>
                    <a:pt x="411480" y="313689"/>
                  </a:lnTo>
                  <a:lnTo>
                    <a:pt x="415290" y="313689"/>
                  </a:lnTo>
                  <a:lnTo>
                    <a:pt x="415290" y="312419"/>
                  </a:lnTo>
                  <a:close/>
                </a:path>
                <a:path w="415290" h="341629">
                  <a:moveTo>
                    <a:pt x="381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8609"/>
                  </a:lnTo>
                  <a:close/>
                </a:path>
                <a:path w="415290" h="341629">
                  <a:moveTo>
                    <a:pt x="415290" y="308609"/>
                  </a:moveTo>
                  <a:lnTo>
                    <a:pt x="411480" y="308609"/>
                  </a:lnTo>
                  <a:lnTo>
                    <a:pt x="411480" y="311149"/>
                  </a:lnTo>
                  <a:lnTo>
                    <a:pt x="415290" y="311149"/>
                  </a:lnTo>
                  <a:lnTo>
                    <a:pt x="415290" y="308609"/>
                  </a:lnTo>
                  <a:close/>
                </a:path>
                <a:path w="415290" h="341629">
                  <a:moveTo>
                    <a:pt x="3810" y="306069"/>
                  </a:moveTo>
                  <a:lnTo>
                    <a:pt x="0" y="30606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6069"/>
                  </a:lnTo>
                  <a:close/>
                </a:path>
                <a:path w="415290" h="341629">
                  <a:moveTo>
                    <a:pt x="415290" y="306069"/>
                  </a:moveTo>
                  <a:lnTo>
                    <a:pt x="411480" y="306069"/>
                  </a:lnTo>
                  <a:lnTo>
                    <a:pt x="411480" y="307339"/>
                  </a:lnTo>
                  <a:lnTo>
                    <a:pt x="415290" y="307339"/>
                  </a:lnTo>
                  <a:lnTo>
                    <a:pt x="415290" y="306069"/>
                  </a:lnTo>
                  <a:close/>
                </a:path>
                <a:path w="415290" h="341629">
                  <a:moveTo>
                    <a:pt x="3810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9719"/>
                  </a:lnTo>
                  <a:close/>
                </a:path>
                <a:path w="415290" h="341629">
                  <a:moveTo>
                    <a:pt x="415290" y="299719"/>
                  </a:moveTo>
                  <a:lnTo>
                    <a:pt x="411480" y="299719"/>
                  </a:lnTo>
                  <a:lnTo>
                    <a:pt x="411480" y="304799"/>
                  </a:lnTo>
                  <a:lnTo>
                    <a:pt x="415290" y="304799"/>
                  </a:lnTo>
                  <a:lnTo>
                    <a:pt x="415290" y="299719"/>
                  </a:lnTo>
                  <a:close/>
                </a:path>
                <a:path w="415290" h="341629">
                  <a:moveTo>
                    <a:pt x="3810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5909"/>
                  </a:lnTo>
                  <a:close/>
                </a:path>
                <a:path w="415290" h="341629">
                  <a:moveTo>
                    <a:pt x="415290" y="295909"/>
                  </a:moveTo>
                  <a:lnTo>
                    <a:pt x="411480" y="295909"/>
                  </a:lnTo>
                  <a:lnTo>
                    <a:pt x="411480" y="298449"/>
                  </a:lnTo>
                  <a:lnTo>
                    <a:pt x="415290" y="298449"/>
                  </a:lnTo>
                  <a:lnTo>
                    <a:pt x="415290" y="295909"/>
                  </a:lnTo>
                  <a:close/>
                </a:path>
                <a:path w="415290" h="341629">
                  <a:moveTo>
                    <a:pt x="3810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3369"/>
                  </a:lnTo>
                  <a:close/>
                </a:path>
                <a:path w="415290" h="341629">
                  <a:moveTo>
                    <a:pt x="415290" y="293369"/>
                  </a:moveTo>
                  <a:lnTo>
                    <a:pt x="411480" y="293369"/>
                  </a:lnTo>
                  <a:lnTo>
                    <a:pt x="411480" y="294639"/>
                  </a:lnTo>
                  <a:lnTo>
                    <a:pt x="415290" y="294639"/>
                  </a:lnTo>
                  <a:lnTo>
                    <a:pt x="415290" y="293369"/>
                  </a:lnTo>
                  <a:close/>
                </a:path>
                <a:path w="415290" h="341629">
                  <a:moveTo>
                    <a:pt x="381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9559"/>
                  </a:lnTo>
                  <a:close/>
                </a:path>
                <a:path w="415290" h="341629">
                  <a:moveTo>
                    <a:pt x="415290" y="289559"/>
                  </a:moveTo>
                  <a:lnTo>
                    <a:pt x="411480" y="289559"/>
                  </a:lnTo>
                  <a:lnTo>
                    <a:pt x="411480" y="292099"/>
                  </a:lnTo>
                  <a:lnTo>
                    <a:pt x="415290" y="292099"/>
                  </a:lnTo>
                  <a:lnTo>
                    <a:pt x="415290" y="289559"/>
                  </a:lnTo>
                  <a:close/>
                </a:path>
                <a:path w="415290" h="341629">
                  <a:moveTo>
                    <a:pt x="3810" y="271779"/>
                  </a:moveTo>
                  <a:lnTo>
                    <a:pt x="0" y="271779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71779"/>
                  </a:lnTo>
                  <a:close/>
                </a:path>
                <a:path w="415290" h="341629">
                  <a:moveTo>
                    <a:pt x="415290" y="271779"/>
                  </a:moveTo>
                  <a:lnTo>
                    <a:pt x="411480" y="271779"/>
                  </a:lnTo>
                  <a:lnTo>
                    <a:pt x="411480" y="288289"/>
                  </a:lnTo>
                  <a:lnTo>
                    <a:pt x="415290" y="288289"/>
                  </a:lnTo>
                  <a:lnTo>
                    <a:pt x="415290" y="271779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801370" y="302641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69" h="335279">
                  <a:moveTo>
                    <a:pt x="3809" y="68579"/>
                  </a:moveTo>
                  <a:lnTo>
                    <a:pt x="0" y="6857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8579"/>
                  </a:lnTo>
                  <a:close/>
                </a:path>
                <a:path w="407669" h="335279">
                  <a:moveTo>
                    <a:pt x="407670" y="68579"/>
                  </a:moveTo>
                  <a:lnTo>
                    <a:pt x="403860" y="68579"/>
                  </a:lnTo>
                  <a:lnTo>
                    <a:pt x="403860" y="71119"/>
                  </a:lnTo>
                  <a:lnTo>
                    <a:pt x="407670" y="71119"/>
                  </a:lnTo>
                  <a:lnTo>
                    <a:pt x="407670" y="68579"/>
                  </a:lnTo>
                  <a:close/>
                </a:path>
                <a:path w="407669" h="335279">
                  <a:moveTo>
                    <a:pt x="3809" y="49529"/>
                  </a:moveTo>
                  <a:lnTo>
                    <a:pt x="0" y="49529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49529"/>
                  </a:lnTo>
                  <a:close/>
                </a:path>
                <a:path w="407669" h="335279">
                  <a:moveTo>
                    <a:pt x="407670" y="49529"/>
                  </a:moveTo>
                  <a:lnTo>
                    <a:pt x="403860" y="49529"/>
                  </a:lnTo>
                  <a:lnTo>
                    <a:pt x="403860" y="67309"/>
                  </a:lnTo>
                  <a:lnTo>
                    <a:pt x="407670" y="67309"/>
                  </a:lnTo>
                  <a:lnTo>
                    <a:pt x="407670" y="49529"/>
                  </a:lnTo>
                  <a:close/>
                </a:path>
                <a:path w="407669" h="335279">
                  <a:moveTo>
                    <a:pt x="3809" y="45719"/>
                  </a:moveTo>
                  <a:lnTo>
                    <a:pt x="0" y="45719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5719"/>
                  </a:lnTo>
                  <a:close/>
                </a:path>
                <a:path w="407669" h="335279">
                  <a:moveTo>
                    <a:pt x="407670" y="45719"/>
                  </a:moveTo>
                  <a:lnTo>
                    <a:pt x="403860" y="45719"/>
                  </a:lnTo>
                  <a:lnTo>
                    <a:pt x="403860" y="48259"/>
                  </a:lnTo>
                  <a:lnTo>
                    <a:pt x="407670" y="48259"/>
                  </a:lnTo>
                  <a:lnTo>
                    <a:pt x="407670" y="45719"/>
                  </a:lnTo>
                  <a:close/>
                </a:path>
                <a:path w="407669" h="335279">
                  <a:moveTo>
                    <a:pt x="3809" y="43179"/>
                  </a:moveTo>
                  <a:lnTo>
                    <a:pt x="0" y="4317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43179"/>
                  </a:lnTo>
                  <a:close/>
                </a:path>
                <a:path w="407669" h="335279">
                  <a:moveTo>
                    <a:pt x="407670" y="43179"/>
                  </a:moveTo>
                  <a:lnTo>
                    <a:pt x="403860" y="43179"/>
                  </a:lnTo>
                  <a:lnTo>
                    <a:pt x="403860" y="44449"/>
                  </a:lnTo>
                  <a:lnTo>
                    <a:pt x="407670" y="44449"/>
                  </a:lnTo>
                  <a:lnTo>
                    <a:pt x="407670" y="43179"/>
                  </a:lnTo>
                  <a:close/>
                </a:path>
                <a:path w="407669" h="335279">
                  <a:moveTo>
                    <a:pt x="3809" y="36829"/>
                  </a:moveTo>
                  <a:lnTo>
                    <a:pt x="0" y="36829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6829"/>
                  </a:lnTo>
                  <a:close/>
                </a:path>
                <a:path w="407669" h="335279">
                  <a:moveTo>
                    <a:pt x="407670" y="36829"/>
                  </a:moveTo>
                  <a:lnTo>
                    <a:pt x="403860" y="36829"/>
                  </a:lnTo>
                  <a:lnTo>
                    <a:pt x="403860" y="41909"/>
                  </a:lnTo>
                  <a:lnTo>
                    <a:pt x="407670" y="41909"/>
                  </a:lnTo>
                  <a:lnTo>
                    <a:pt x="407670" y="36829"/>
                  </a:lnTo>
                  <a:close/>
                </a:path>
                <a:path w="407669" h="335279">
                  <a:moveTo>
                    <a:pt x="3809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3019"/>
                  </a:lnTo>
                  <a:close/>
                </a:path>
                <a:path w="407669" h="335279">
                  <a:moveTo>
                    <a:pt x="407670" y="33019"/>
                  </a:moveTo>
                  <a:lnTo>
                    <a:pt x="403860" y="33019"/>
                  </a:lnTo>
                  <a:lnTo>
                    <a:pt x="403860" y="35559"/>
                  </a:lnTo>
                  <a:lnTo>
                    <a:pt x="407670" y="35559"/>
                  </a:lnTo>
                  <a:lnTo>
                    <a:pt x="407670" y="33019"/>
                  </a:lnTo>
                  <a:close/>
                </a:path>
                <a:path w="407669" h="335279">
                  <a:moveTo>
                    <a:pt x="3809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30479"/>
                  </a:lnTo>
                  <a:close/>
                </a:path>
                <a:path w="407669" h="335279">
                  <a:moveTo>
                    <a:pt x="407670" y="30479"/>
                  </a:moveTo>
                  <a:lnTo>
                    <a:pt x="403860" y="30479"/>
                  </a:lnTo>
                  <a:lnTo>
                    <a:pt x="403860" y="31749"/>
                  </a:lnTo>
                  <a:lnTo>
                    <a:pt x="407670" y="31749"/>
                  </a:lnTo>
                  <a:lnTo>
                    <a:pt x="407670" y="30479"/>
                  </a:lnTo>
                  <a:close/>
                </a:path>
                <a:path w="407669" h="335279">
                  <a:moveTo>
                    <a:pt x="3809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6669"/>
                  </a:lnTo>
                  <a:close/>
                </a:path>
                <a:path w="407669" h="335279">
                  <a:moveTo>
                    <a:pt x="407670" y="26669"/>
                  </a:moveTo>
                  <a:lnTo>
                    <a:pt x="403860" y="26669"/>
                  </a:lnTo>
                  <a:lnTo>
                    <a:pt x="403860" y="29209"/>
                  </a:lnTo>
                  <a:lnTo>
                    <a:pt x="407670" y="29209"/>
                  </a:lnTo>
                  <a:lnTo>
                    <a:pt x="407670" y="26669"/>
                  </a:lnTo>
                  <a:close/>
                </a:path>
                <a:path w="407669" h="335279">
                  <a:moveTo>
                    <a:pt x="3809" y="24129"/>
                  </a:moveTo>
                  <a:lnTo>
                    <a:pt x="0" y="2412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4129"/>
                  </a:lnTo>
                  <a:close/>
                </a:path>
                <a:path w="407669" h="335279">
                  <a:moveTo>
                    <a:pt x="407670" y="24129"/>
                  </a:moveTo>
                  <a:lnTo>
                    <a:pt x="403860" y="24129"/>
                  </a:lnTo>
                  <a:lnTo>
                    <a:pt x="403860" y="25399"/>
                  </a:lnTo>
                  <a:lnTo>
                    <a:pt x="407670" y="25399"/>
                  </a:lnTo>
                  <a:lnTo>
                    <a:pt x="407670" y="24129"/>
                  </a:lnTo>
                  <a:close/>
                </a:path>
                <a:path w="407669" h="335279">
                  <a:moveTo>
                    <a:pt x="3809" y="20319"/>
                  </a:moveTo>
                  <a:lnTo>
                    <a:pt x="0" y="20319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0319"/>
                  </a:lnTo>
                  <a:close/>
                </a:path>
                <a:path w="407669" h="335279">
                  <a:moveTo>
                    <a:pt x="407670" y="20319"/>
                  </a:moveTo>
                  <a:lnTo>
                    <a:pt x="403860" y="20319"/>
                  </a:lnTo>
                  <a:lnTo>
                    <a:pt x="403860" y="22859"/>
                  </a:lnTo>
                  <a:lnTo>
                    <a:pt x="407670" y="22859"/>
                  </a:lnTo>
                  <a:lnTo>
                    <a:pt x="407670" y="20319"/>
                  </a:lnTo>
                  <a:close/>
                </a:path>
                <a:path w="407669" h="335279">
                  <a:moveTo>
                    <a:pt x="3809" y="17779"/>
                  </a:moveTo>
                  <a:lnTo>
                    <a:pt x="0" y="1777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7779"/>
                  </a:lnTo>
                  <a:close/>
                </a:path>
                <a:path w="407669" h="335279">
                  <a:moveTo>
                    <a:pt x="407670" y="17779"/>
                  </a:moveTo>
                  <a:lnTo>
                    <a:pt x="403860" y="17779"/>
                  </a:lnTo>
                  <a:lnTo>
                    <a:pt x="403860" y="19049"/>
                  </a:lnTo>
                  <a:lnTo>
                    <a:pt x="407670" y="19049"/>
                  </a:lnTo>
                  <a:lnTo>
                    <a:pt x="407670" y="17779"/>
                  </a:lnTo>
                  <a:close/>
                </a:path>
                <a:path w="407669" h="335279">
                  <a:moveTo>
                    <a:pt x="3809" y="13969"/>
                  </a:moveTo>
                  <a:lnTo>
                    <a:pt x="0" y="13969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3969"/>
                  </a:lnTo>
                  <a:close/>
                </a:path>
                <a:path w="407669" h="335279">
                  <a:moveTo>
                    <a:pt x="407670" y="13969"/>
                  </a:moveTo>
                  <a:lnTo>
                    <a:pt x="403860" y="13969"/>
                  </a:lnTo>
                  <a:lnTo>
                    <a:pt x="403860" y="16509"/>
                  </a:lnTo>
                  <a:lnTo>
                    <a:pt x="407670" y="16509"/>
                  </a:lnTo>
                  <a:lnTo>
                    <a:pt x="407670" y="13969"/>
                  </a:lnTo>
                  <a:close/>
                </a:path>
                <a:path w="407669" h="335279">
                  <a:moveTo>
                    <a:pt x="2539" y="10159"/>
                  </a:moveTo>
                  <a:lnTo>
                    <a:pt x="1270" y="10159"/>
                  </a:lnTo>
                  <a:lnTo>
                    <a:pt x="1270" y="12699"/>
                  </a:lnTo>
                  <a:lnTo>
                    <a:pt x="3809" y="12699"/>
                  </a:lnTo>
                  <a:lnTo>
                    <a:pt x="3809" y="11429"/>
                  </a:lnTo>
                  <a:lnTo>
                    <a:pt x="2539" y="11429"/>
                  </a:lnTo>
                  <a:lnTo>
                    <a:pt x="2539" y="10159"/>
                  </a:lnTo>
                  <a:close/>
                </a:path>
                <a:path w="407669" h="335279">
                  <a:moveTo>
                    <a:pt x="406399" y="10159"/>
                  </a:moveTo>
                  <a:lnTo>
                    <a:pt x="405130" y="10159"/>
                  </a:lnTo>
                  <a:lnTo>
                    <a:pt x="405130" y="11429"/>
                  </a:lnTo>
                  <a:lnTo>
                    <a:pt x="403860" y="11429"/>
                  </a:lnTo>
                  <a:lnTo>
                    <a:pt x="403860" y="12699"/>
                  </a:lnTo>
                  <a:lnTo>
                    <a:pt x="406399" y="12699"/>
                  </a:lnTo>
                  <a:lnTo>
                    <a:pt x="406399" y="10159"/>
                  </a:lnTo>
                  <a:close/>
                </a:path>
                <a:path w="407669" h="335279">
                  <a:moveTo>
                    <a:pt x="397510" y="1269"/>
                  </a:moveTo>
                  <a:lnTo>
                    <a:pt x="11429" y="1269"/>
                  </a:lnTo>
                  <a:lnTo>
                    <a:pt x="11429" y="3810"/>
                  </a:lnTo>
                  <a:lnTo>
                    <a:pt x="397510" y="3810"/>
                  </a:lnTo>
                  <a:lnTo>
                    <a:pt x="397510" y="1269"/>
                  </a:lnTo>
                  <a:close/>
                </a:path>
                <a:path w="407669" h="335279">
                  <a:moveTo>
                    <a:pt x="13970" y="0"/>
                  </a:moveTo>
                  <a:lnTo>
                    <a:pt x="12699" y="0"/>
                  </a:lnTo>
                  <a:lnTo>
                    <a:pt x="12699" y="1269"/>
                  </a:lnTo>
                  <a:lnTo>
                    <a:pt x="13970" y="1269"/>
                  </a:lnTo>
                  <a:lnTo>
                    <a:pt x="13970" y="0"/>
                  </a:lnTo>
                  <a:close/>
                </a:path>
                <a:path w="407669" h="335279">
                  <a:moveTo>
                    <a:pt x="396239" y="0"/>
                  </a:moveTo>
                  <a:lnTo>
                    <a:pt x="393699" y="0"/>
                  </a:lnTo>
                  <a:lnTo>
                    <a:pt x="39369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69" h="335279">
                  <a:moveTo>
                    <a:pt x="3809" y="71120"/>
                  </a:moveTo>
                  <a:lnTo>
                    <a:pt x="0" y="7112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71120"/>
                  </a:lnTo>
                  <a:close/>
                </a:path>
                <a:path w="407669" h="335279">
                  <a:moveTo>
                    <a:pt x="407670" y="71120"/>
                  </a:moveTo>
                  <a:lnTo>
                    <a:pt x="403860" y="71120"/>
                  </a:lnTo>
                  <a:lnTo>
                    <a:pt x="403860" y="119379"/>
                  </a:lnTo>
                  <a:lnTo>
                    <a:pt x="407670" y="119379"/>
                  </a:lnTo>
                  <a:lnTo>
                    <a:pt x="407670" y="71120"/>
                  </a:lnTo>
                  <a:close/>
                </a:path>
                <a:path w="407669" h="335279">
                  <a:moveTo>
                    <a:pt x="3809" y="119380"/>
                  </a:moveTo>
                  <a:lnTo>
                    <a:pt x="0" y="119380"/>
                  </a:lnTo>
                  <a:lnTo>
                    <a:pt x="0" y="140969"/>
                  </a:lnTo>
                  <a:lnTo>
                    <a:pt x="3809" y="140969"/>
                  </a:lnTo>
                  <a:lnTo>
                    <a:pt x="3809" y="119380"/>
                  </a:lnTo>
                  <a:close/>
                </a:path>
                <a:path w="407669" h="335279">
                  <a:moveTo>
                    <a:pt x="407670" y="119380"/>
                  </a:moveTo>
                  <a:lnTo>
                    <a:pt x="403860" y="119380"/>
                  </a:lnTo>
                  <a:lnTo>
                    <a:pt x="403860" y="140969"/>
                  </a:lnTo>
                  <a:lnTo>
                    <a:pt x="407670" y="140969"/>
                  </a:lnTo>
                  <a:lnTo>
                    <a:pt x="407670" y="119380"/>
                  </a:lnTo>
                  <a:close/>
                </a:path>
                <a:path w="407669" h="335279">
                  <a:moveTo>
                    <a:pt x="3809" y="140970"/>
                  </a:moveTo>
                  <a:lnTo>
                    <a:pt x="0" y="14097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140970"/>
                  </a:lnTo>
                  <a:close/>
                </a:path>
                <a:path w="407669" h="335279">
                  <a:moveTo>
                    <a:pt x="407670" y="140970"/>
                  </a:moveTo>
                  <a:lnTo>
                    <a:pt x="403860" y="140970"/>
                  </a:lnTo>
                  <a:lnTo>
                    <a:pt x="403860" y="223519"/>
                  </a:lnTo>
                  <a:lnTo>
                    <a:pt x="407670" y="223519"/>
                  </a:lnTo>
                  <a:lnTo>
                    <a:pt x="407670" y="140970"/>
                  </a:lnTo>
                  <a:close/>
                </a:path>
                <a:path w="407669" h="335279">
                  <a:moveTo>
                    <a:pt x="3809" y="223520"/>
                  </a:moveTo>
                  <a:lnTo>
                    <a:pt x="0" y="22352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23520"/>
                  </a:lnTo>
                  <a:close/>
                </a:path>
                <a:path w="407669" h="335279">
                  <a:moveTo>
                    <a:pt x="407670" y="223520"/>
                  </a:moveTo>
                  <a:lnTo>
                    <a:pt x="403860" y="223520"/>
                  </a:lnTo>
                  <a:lnTo>
                    <a:pt x="403860" y="242569"/>
                  </a:lnTo>
                  <a:lnTo>
                    <a:pt x="407670" y="242569"/>
                  </a:lnTo>
                  <a:lnTo>
                    <a:pt x="407670" y="223520"/>
                  </a:lnTo>
                  <a:close/>
                </a:path>
                <a:path w="407669" h="335279">
                  <a:moveTo>
                    <a:pt x="3809" y="242570"/>
                  </a:moveTo>
                  <a:lnTo>
                    <a:pt x="0" y="24257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2570"/>
                  </a:lnTo>
                  <a:close/>
                </a:path>
                <a:path w="407669" h="335279">
                  <a:moveTo>
                    <a:pt x="407670" y="242570"/>
                  </a:moveTo>
                  <a:lnTo>
                    <a:pt x="403860" y="242570"/>
                  </a:lnTo>
                  <a:lnTo>
                    <a:pt x="403860" y="255269"/>
                  </a:lnTo>
                  <a:lnTo>
                    <a:pt x="407670" y="255269"/>
                  </a:lnTo>
                  <a:lnTo>
                    <a:pt x="407670" y="242570"/>
                  </a:lnTo>
                  <a:close/>
                </a:path>
                <a:path w="407669" h="335279">
                  <a:moveTo>
                    <a:pt x="3809" y="255270"/>
                  </a:moveTo>
                  <a:lnTo>
                    <a:pt x="0" y="25527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55270"/>
                  </a:lnTo>
                  <a:close/>
                </a:path>
                <a:path w="407669" h="335279">
                  <a:moveTo>
                    <a:pt x="407670" y="255270"/>
                  </a:moveTo>
                  <a:lnTo>
                    <a:pt x="403860" y="255270"/>
                  </a:lnTo>
                  <a:lnTo>
                    <a:pt x="403860" y="267969"/>
                  </a:lnTo>
                  <a:lnTo>
                    <a:pt x="407670" y="267969"/>
                  </a:lnTo>
                  <a:lnTo>
                    <a:pt x="407670" y="255270"/>
                  </a:lnTo>
                  <a:close/>
                </a:path>
                <a:path w="407669" h="335279">
                  <a:moveTo>
                    <a:pt x="11429" y="334009"/>
                  </a:moveTo>
                  <a:lnTo>
                    <a:pt x="10159" y="334009"/>
                  </a:lnTo>
                  <a:lnTo>
                    <a:pt x="10159" y="335279"/>
                  </a:lnTo>
                  <a:lnTo>
                    <a:pt x="11429" y="335279"/>
                  </a:lnTo>
                  <a:lnTo>
                    <a:pt x="11429" y="334009"/>
                  </a:lnTo>
                  <a:close/>
                </a:path>
                <a:path w="407669" h="335279">
                  <a:moveTo>
                    <a:pt x="398780" y="334009"/>
                  </a:moveTo>
                  <a:lnTo>
                    <a:pt x="397510" y="334009"/>
                  </a:lnTo>
                  <a:lnTo>
                    <a:pt x="397510" y="335279"/>
                  </a:lnTo>
                  <a:lnTo>
                    <a:pt x="398780" y="335279"/>
                  </a:lnTo>
                  <a:lnTo>
                    <a:pt x="398780" y="334009"/>
                  </a:lnTo>
                  <a:close/>
                </a:path>
                <a:path w="407669" h="335279">
                  <a:moveTo>
                    <a:pt x="400049" y="331469"/>
                  </a:moveTo>
                  <a:lnTo>
                    <a:pt x="8889" y="331469"/>
                  </a:lnTo>
                  <a:lnTo>
                    <a:pt x="8889" y="334009"/>
                  </a:lnTo>
                  <a:lnTo>
                    <a:pt x="400049" y="334009"/>
                  </a:lnTo>
                  <a:lnTo>
                    <a:pt x="400049" y="331469"/>
                  </a:lnTo>
                  <a:close/>
                </a:path>
                <a:path w="407669" h="335279">
                  <a:moveTo>
                    <a:pt x="407669" y="325119"/>
                  </a:moveTo>
                  <a:lnTo>
                    <a:pt x="403860" y="325119"/>
                  </a:lnTo>
                  <a:lnTo>
                    <a:pt x="403860" y="328929"/>
                  </a:lnTo>
                  <a:lnTo>
                    <a:pt x="406399" y="328929"/>
                  </a:lnTo>
                  <a:lnTo>
                    <a:pt x="406399" y="327659"/>
                  </a:lnTo>
                  <a:lnTo>
                    <a:pt x="407669" y="327659"/>
                  </a:lnTo>
                  <a:lnTo>
                    <a:pt x="407669" y="325119"/>
                  </a:lnTo>
                  <a:close/>
                </a:path>
                <a:path w="407669" h="335279">
                  <a:moveTo>
                    <a:pt x="3809" y="325119"/>
                  </a:moveTo>
                  <a:lnTo>
                    <a:pt x="2539" y="325119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5119"/>
                  </a:lnTo>
                  <a:close/>
                </a:path>
                <a:path w="407669" h="335279">
                  <a:moveTo>
                    <a:pt x="3809" y="322579"/>
                  </a:moveTo>
                  <a:lnTo>
                    <a:pt x="0" y="322579"/>
                  </a:lnTo>
                  <a:lnTo>
                    <a:pt x="0" y="323850"/>
                  </a:lnTo>
                  <a:lnTo>
                    <a:pt x="3809" y="323850"/>
                  </a:lnTo>
                  <a:lnTo>
                    <a:pt x="3809" y="322579"/>
                  </a:lnTo>
                  <a:close/>
                </a:path>
                <a:path w="407669" h="335279">
                  <a:moveTo>
                    <a:pt x="407670" y="322579"/>
                  </a:moveTo>
                  <a:lnTo>
                    <a:pt x="403860" y="322579"/>
                  </a:lnTo>
                  <a:lnTo>
                    <a:pt x="403860" y="323850"/>
                  </a:lnTo>
                  <a:lnTo>
                    <a:pt x="407670" y="323850"/>
                  </a:lnTo>
                  <a:lnTo>
                    <a:pt x="407670" y="322579"/>
                  </a:lnTo>
                  <a:close/>
                </a:path>
                <a:path w="407669" h="335279">
                  <a:moveTo>
                    <a:pt x="3809" y="318769"/>
                  </a:moveTo>
                  <a:lnTo>
                    <a:pt x="0" y="318769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8769"/>
                  </a:lnTo>
                  <a:close/>
                </a:path>
                <a:path w="407669" h="335279">
                  <a:moveTo>
                    <a:pt x="407670" y="318769"/>
                  </a:moveTo>
                  <a:lnTo>
                    <a:pt x="403860" y="318769"/>
                  </a:lnTo>
                  <a:lnTo>
                    <a:pt x="403860" y="321309"/>
                  </a:lnTo>
                  <a:lnTo>
                    <a:pt x="407670" y="321309"/>
                  </a:lnTo>
                  <a:lnTo>
                    <a:pt x="407670" y="318769"/>
                  </a:lnTo>
                  <a:close/>
                </a:path>
                <a:path w="407669" h="335279">
                  <a:moveTo>
                    <a:pt x="3809" y="316229"/>
                  </a:moveTo>
                  <a:lnTo>
                    <a:pt x="0" y="316229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6229"/>
                  </a:lnTo>
                  <a:close/>
                </a:path>
                <a:path w="407669" h="335279">
                  <a:moveTo>
                    <a:pt x="407670" y="316229"/>
                  </a:moveTo>
                  <a:lnTo>
                    <a:pt x="403860" y="316229"/>
                  </a:lnTo>
                  <a:lnTo>
                    <a:pt x="403860" y="317500"/>
                  </a:lnTo>
                  <a:lnTo>
                    <a:pt x="407670" y="317500"/>
                  </a:lnTo>
                  <a:lnTo>
                    <a:pt x="407670" y="316229"/>
                  </a:lnTo>
                  <a:close/>
                </a:path>
                <a:path w="407669" h="335279">
                  <a:moveTo>
                    <a:pt x="3809" y="312419"/>
                  </a:moveTo>
                  <a:lnTo>
                    <a:pt x="0" y="312419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2419"/>
                  </a:lnTo>
                  <a:close/>
                </a:path>
                <a:path w="407669" h="335279">
                  <a:moveTo>
                    <a:pt x="407670" y="312419"/>
                  </a:moveTo>
                  <a:lnTo>
                    <a:pt x="403860" y="312419"/>
                  </a:lnTo>
                  <a:lnTo>
                    <a:pt x="403860" y="314959"/>
                  </a:lnTo>
                  <a:lnTo>
                    <a:pt x="407670" y="314959"/>
                  </a:lnTo>
                  <a:lnTo>
                    <a:pt x="407670" y="312419"/>
                  </a:lnTo>
                  <a:close/>
                </a:path>
                <a:path w="407669" h="335279">
                  <a:moveTo>
                    <a:pt x="3809" y="309879"/>
                  </a:moveTo>
                  <a:lnTo>
                    <a:pt x="0" y="309879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9879"/>
                  </a:lnTo>
                  <a:close/>
                </a:path>
                <a:path w="407669" h="335279">
                  <a:moveTo>
                    <a:pt x="407670" y="309879"/>
                  </a:moveTo>
                  <a:lnTo>
                    <a:pt x="403860" y="309879"/>
                  </a:lnTo>
                  <a:lnTo>
                    <a:pt x="403860" y="311150"/>
                  </a:lnTo>
                  <a:lnTo>
                    <a:pt x="407670" y="311150"/>
                  </a:lnTo>
                  <a:lnTo>
                    <a:pt x="407670" y="309879"/>
                  </a:lnTo>
                  <a:close/>
                </a:path>
                <a:path w="407669" h="335279">
                  <a:moveTo>
                    <a:pt x="3809" y="306069"/>
                  </a:moveTo>
                  <a:lnTo>
                    <a:pt x="0" y="306069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6069"/>
                  </a:lnTo>
                  <a:close/>
                </a:path>
                <a:path w="407669" h="335279">
                  <a:moveTo>
                    <a:pt x="407670" y="306069"/>
                  </a:moveTo>
                  <a:lnTo>
                    <a:pt x="403860" y="306069"/>
                  </a:lnTo>
                  <a:lnTo>
                    <a:pt x="403860" y="308609"/>
                  </a:lnTo>
                  <a:lnTo>
                    <a:pt x="407670" y="308609"/>
                  </a:lnTo>
                  <a:lnTo>
                    <a:pt x="407670" y="306069"/>
                  </a:lnTo>
                  <a:close/>
                </a:path>
                <a:path w="407669" h="335279">
                  <a:moveTo>
                    <a:pt x="3809" y="303529"/>
                  </a:moveTo>
                  <a:lnTo>
                    <a:pt x="0" y="303529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303529"/>
                  </a:lnTo>
                  <a:close/>
                </a:path>
                <a:path w="407669" h="335279">
                  <a:moveTo>
                    <a:pt x="407670" y="303529"/>
                  </a:moveTo>
                  <a:lnTo>
                    <a:pt x="403860" y="303529"/>
                  </a:lnTo>
                  <a:lnTo>
                    <a:pt x="403860" y="304800"/>
                  </a:lnTo>
                  <a:lnTo>
                    <a:pt x="407670" y="304800"/>
                  </a:lnTo>
                  <a:lnTo>
                    <a:pt x="407670" y="303529"/>
                  </a:lnTo>
                  <a:close/>
                </a:path>
                <a:path w="407669" h="335279">
                  <a:moveTo>
                    <a:pt x="3809" y="297179"/>
                  </a:moveTo>
                  <a:lnTo>
                    <a:pt x="0" y="297179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7179"/>
                  </a:lnTo>
                  <a:close/>
                </a:path>
                <a:path w="407669" h="335279">
                  <a:moveTo>
                    <a:pt x="407670" y="297179"/>
                  </a:moveTo>
                  <a:lnTo>
                    <a:pt x="403860" y="297179"/>
                  </a:lnTo>
                  <a:lnTo>
                    <a:pt x="403860" y="302259"/>
                  </a:lnTo>
                  <a:lnTo>
                    <a:pt x="407670" y="302259"/>
                  </a:lnTo>
                  <a:lnTo>
                    <a:pt x="407670" y="297179"/>
                  </a:lnTo>
                  <a:close/>
                </a:path>
                <a:path w="407669" h="335279">
                  <a:moveTo>
                    <a:pt x="3809" y="293369"/>
                  </a:moveTo>
                  <a:lnTo>
                    <a:pt x="0" y="293369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3369"/>
                  </a:lnTo>
                  <a:close/>
                </a:path>
                <a:path w="407669" h="335279">
                  <a:moveTo>
                    <a:pt x="407670" y="293369"/>
                  </a:moveTo>
                  <a:lnTo>
                    <a:pt x="403860" y="293369"/>
                  </a:lnTo>
                  <a:lnTo>
                    <a:pt x="403860" y="295909"/>
                  </a:lnTo>
                  <a:lnTo>
                    <a:pt x="407670" y="295909"/>
                  </a:lnTo>
                  <a:lnTo>
                    <a:pt x="407670" y="293369"/>
                  </a:lnTo>
                  <a:close/>
                </a:path>
                <a:path w="407669" h="335279">
                  <a:moveTo>
                    <a:pt x="3809" y="290829"/>
                  </a:moveTo>
                  <a:lnTo>
                    <a:pt x="0" y="290829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90829"/>
                  </a:lnTo>
                  <a:close/>
                </a:path>
                <a:path w="407669" h="335279">
                  <a:moveTo>
                    <a:pt x="407670" y="290829"/>
                  </a:moveTo>
                  <a:lnTo>
                    <a:pt x="403860" y="290829"/>
                  </a:lnTo>
                  <a:lnTo>
                    <a:pt x="403860" y="292100"/>
                  </a:lnTo>
                  <a:lnTo>
                    <a:pt x="407670" y="292100"/>
                  </a:lnTo>
                  <a:lnTo>
                    <a:pt x="407670" y="290829"/>
                  </a:lnTo>
                  <a:close/>
                </a:path>
                <a:path w="407669" h="335279">
                  <a:moveTo>
                    <a:pt x="3809" y="287019"/>
                  </a:moveTo>
                  <a:lnTo>
                    <a:pt x="0" y="287019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7019"/>
                  </a:lnTo>
                  <a:close/>
                </a:path>
                <a:path w="407669" h="335279">
                  <a:moveTo>
                    <a:pt x="407670" y="287019"/>
                  </a:moveTo>
                  <a:lnTo>
                    <a:pt x="403860" y="287019"/>
                  </a:lnTo>
                  <a:lnTo>
                    <a:pt x="403860" y="289559"/>
                  </a:lnTo>
                  <a:lnTo>
                    <a:pt x="407670" y="289559"/>
                  </a:lnTo>
                  <a:lnTo>
                    <a:pt x="407670" y="287019"/>
                  </a:lnTo>
                  <a:close/>
                </a:path>
                <a:path w="407669" h="335279">
                  <a:moveTo>
                    <a:pt x="3809" y="269239"/>
                  </a:moveTo>
                  <a:lnTo>
                    <a:pt x="0" y="269239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69239"/>
                  </a:lnTo>
                  <a:close/>
                </a:path>
                <a:path w="407669" h="335279">
                  <a:moveTo>
                    <a:pt x="407670" y="269239"/>
                  </a:moveTo>
                  <a:lnTo>
                    <a:pt x="403860" y="269239"/>
                  </a:lnTo>
                  <a:lnTo>
                    <a:pt x="403860" y="285750"/>
                  </a:lnTo>
                  <a:lnTo>
                    <a:pt x="407670" y="285750"/>
                  </a:lnTo>
                  <a:lnTo>
                    <a:pt x="407670" y="269239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805179" y="3030220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3810" y="64769"/>
                  </a:moveTo>
                  <a:lnTo>
                    <a:pt x="0" y="64769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4769"/>
                  </a:lnTo>
                  <a:close/>
                </a:path>
                <a:path w="400050" h="327660">
                  <a:moveTo>
                    <a:pt x="400050" y="64769"/>
                  </a:moveTo>
                  <a:lnTo>
                    <a:pt x="396239" y="64769"/>
                  </a:lnTo>
                  <a:lnTo>
                    <a:pt x="396239" y="67309"/>
                  </a:lnTo>
                  <a:lnTo>
                    <a:pt x="400050" y="67309"/>
                  </a:lnTo>
                  <a:lnTo>
                    <a:pt x="400050" y="64769"/>
                  </a:lnTo>
                  <a:close/>
                </a:path>
                <a:path w="400050" h="327660">
                  <a:moveTo>
                    <a:pt x="3810" y="45719"/>
                  </a:moveTo>
                  <a:lnTo>
                    <a:pt x="0" y="4571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45719"/>
                  </a:lnTo>
                  <a:close/>
                </a:path>
                <a:path w="400050" h="327660">
                  <a:moveTo>
                    <a:pt x="400050" y="45719"/>
                  </a:moveTo>
                  <a:lnTo>
                    <a:pt x="396239" y="45719"/>
                  </a:lnTo>
                  <a:lnTo>
                    <a:pt x="396239" y="63499"/>
                  </a:lnTo>
                  <a:lnTo>
                    <a:pt x="400050" y="63499"/>
                  </a:lnTo>
                  <a:lnTo>
                    <a:pt x="400050" y="45719"/>
                  </a:lnTo>
                  <a:close/>
                </a:path>
                <a:path w="400050" h="327660">
                  <a:moveTo>
                    <a:pt x="381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1909"/>
                  </a:lnTo>
                  <a:close/>
                </a:path>
                <a:path w="400050" h="327660">
                  <a:moveTo>
                    <a:pt x="400050" y="41909"/>
                  </a:moveTo>
                  <a:lnTo>
                    <a:pt x="396239" y="41909"/>
                  </a:lnTo>
                  <a:lnTo>
                    <a:pt x="396239" y="44449"/>
                  </a:lnTo>
                  <a:lnTo>
                    <a:pt x="400050" y="44449"/>
                  </a:lnTo>
                  <a:lnTo>
                    <a:pt x="400050" y="41909"/>
                  </a:lnTo>
                  <a:close/>
                </a:path>
                <a:path w="400050" h="327660">
                  <a:moveTo>
                    <a:pt x="381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9369"/>
                  </a:lnTo>
                  <a:close/>
                </a:path>
                <a:path w="400050" h="327660">
                  <a:moveTo>
                    <a:pt x="400050" y="39369"/>
                  </a:moveTo>
                  <a:lnTo>
                    <a:pt x="396239" y="39369"/>
                  </a:lnTo>
                  <a:lnTo>
                    <a:pt x="396239" y="40639"/>
                  </a:lnTo>
                  <a:lnTo>
                    <a:pt x="400050" y="40639"/>
                  </a:lnTo>
                  <a:lnTo>
                    <a:pt x="400050" y="39369"/>
                  </a:lnTo>
                  <a:close/>
                </a:path>
                <a:path w="400050" h="327660">
                  <a:moveTo>
                    <a:pt x="381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3019"/>
                  </a:lnTo>
                  <a:close/>
                </a:path>
                <a:path w="400050" h="327660">
                  <a:moveTo>
                    <a:pt x="400050" y="33019"/>
                  </a:moveTo>
                  <a:lnTo>
                    <a:pt x="396239" y="33019"/>
                  </a:lnTo>
                  <a:lnTo>
                    <a:pt x="396239" y="38099"/>
                  </a:lnTo>
                  <a:lnTo>
                    <a:pt x="400050" y="38099"/>
                  </a:lnTo>
                  <a:lnTo>
                    <a:pt x="400050" y="33019"/>
                  </a:lnTo>
                  <a:close/>
                </a:path>
                <a:path w="400050" h="327660">
                  <a:moveTo>
                    <a:pt x="381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9209"/>
                  </a:lnTo>
                  <a:close/>
                </a:path>
                <a:path w="400050" h="327660">
                  <a:moveTo>
                    <a:pt x="400050" y="29209"/>
                  </a:moveTo>
                  <a:lnTo>
                    <a:pt x="396239" y="29209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9209"/>
                  </a:lnTo>
                  <a:close/>
                </a:path>
                <a:path w="400050" h="327660">
                  <a:moveTo>
                    <a:pt x="381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6669"/>
                  </a:lnTo>
                  <a:close/>
                </a:path>
                <a:path w="400050" h="327660">
                  <a:moveTo>
                    <a:pt x="400050" y="26669"/>
                  </a:moveTo>
                  <a:lnTo>
                    <a:pt x="396239" y="26669"/>
                  </a:lnTo>
                  <a:lnTo>
                    <a:pt x="396239" y="27939"/>
                  </a:lnTo>
                  <a:lnTo>
                    <a:pt x="400050" y="27939"/>
                  </a:lnTo>
                  <a:lnTo>
                    <a:pt x="400050" y="26669"/>
                  </a:lnTo>
                  <a:close/>
                </a:path>
                <a:path w="400050" h="327660">
                  <a:moveTo>
                    <a:pt x="381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00050" h="327660">
                  <a:moveTo>
                    <a:pt x="400050" y="22859"/>
                  </a:moveTo>
                  <a:lnTo>
                    <a:pt x="396239" y="22859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22859"/>
                  </a:lnTo>
                  <a:close/>
                </a:path>
                <a:path w="400050" h="327660">
                  <a:moveTo>
                    <a:pt x="381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20319"/>
                  </a:lnTo>
                  <a:close/>
                </a:path>
                <a:path w="400050" h="327660">
                  <a:moveTo>
                    <a:pt x="400050" y="20319"/>
                  </a:moveTo>
                  <a:lnTo>
                    <a:pt x="396239" y="20319"/>
                  </a:lnTo>
                  <a:lnTo>
                    <a:pt x="396239" y="21589"/>
                  </a:lnTo>
                  <a:lnTo>
                    <a:pt x="400050" y="21589"/>
                  </a:lnTo>
                  <a:lnTo>
                    <a:pt x="400050" y="20319"/>
                  </a:lnTo>
                  <a:close/>
                </a:path>
                <a:path w="400050" h="327660">
                  <a:moveTo>
                    <a:pt x="381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400050" h="327660">
                  <a:moveTo>
                    <a:pt x="400050" y="16509"/>
                  </a:moveTo>
                  <a:lnTo>
                    <a:pt x="396239" y="16509"/>
                  </a:lnTo>
                  <a:lnTo>
                    <a:pt x="396239" y="19049"/>
                  </a:lnTo>
                  <a:lnTo>
                    <a:pt x="400050" y="19049"/>
                  </a:lnTo>
                  <a:lnTo>
                    <a:pt x="400050" y="16509"/>
                  </a:lnTo>
                  <a:close/>
                </a:path>
                <a:path w="400050" h="327660">
                  <a:moveTo>
                    <a:pt x="3810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3969"/>
                  </a:lnTo>
                  <a:close/>
                </a:path>
                <a:path w="400050" h="327660">
                  <a:moveTo>
                    <a:pt x="400050" y="13969"/>
                  </a:moveTo>
                  <a:lnTo>
                    <a:pt x="396239" y="13969"/>
                  </a:lnTo>
                  <a:lnTo>
                    <a:pt x="396239" y="15239"/>
                  </a:lnTo>
                  <a:lnTo>
                    <a:pt x="400050" y="15239"/>
                  </a:lnTo>
                  <a:lnTo>
                    <a:pt x="400050" y="13969"/>
                  </a:lnTo>
                  <a:close/>
                </a:path>
                <a:path w="400050" h="327660">
                  <a:moveTo>
                    <a:pt x="381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10159"/>
                  </a:lnTo>
                  <a:close/>
                </a:path>
                <a:path w="400050" h="327660">
                  <a:moveTo>
                    <a:pt x="400050" y="10159"/>
                  </a:moveTo>
                  <a:lnTo>
                    <a:pt x="396239" y="10159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10159"/>
                  </a:lnTo>
                  <a:close/>
                </a:path>
                <a:path w="400050" h="327660">
                  <a:moveTo>
                    <a:pt x="3810" y="7619"/>
                  </a:moveTo>
                  <a:lnTo>
                    <a:pt x="0" y="7619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7619"/>
                  </a:lnTo>
                  <a:close/>
                </a:path>
                <a:path w="400050" h="327660">
                  <a:moveTo>
                    <a:pt x="400050" y="7619"/>
                  </a:moveTo>
                  <a:lnTo>
                    <a:pt x="396239" y="7619"/>
                  </a:lnTo>
                  <a:lnTo>
                    <a:pt x="396239" y="8889"/>
                  </a:lnTo>
                  <a:lnTo>
                    <a:pt x="400050" y="8889"/>
                  </a:lnTo>
                  <a:lnTo>
                    <a:pt x="400050" y="7619"/>
                  </a:lnTo>
                  <a:close/>
                </a:path>
                <a:path w="400050" h="327660">
                  <a:moveTo>
                    <a:pt x="3810" y="2539"/>
                  </a:moveTo>
                  <a:lnTo>
                    <a:pt x="2540" y="2539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6349"/>
                  </a:lnTo>
                  <a:lnTo>
                    <a:pt x="3810" y="6349"/>
                  </a:lnTo>
                  <a:lnTo>
                    <a:pt x="3810" y="2539"/>
                  </a:lnTo>
                  <a:close/>
                </a:path>
                <a:path w="400050" h="327660">
                  <a:moveTo>
                    <a:pt x="400050" y="3809"/>
                  </a:moveTo>
                  <a:lnTo>
                    <a:pt x="396239" y="3809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3809"/>
                  </a:lnTo>
                  <a:close/>
                </a:path>
                <a:path w="400050" h="327660">
                  <a:moveTo>
                    <a:pt x="398780" y="2539"/>
                  </a:moveTo>
                  <a:lnTo>
                    <a:pt x="397510" y="2539"/>
                  </a:lnTo>
                  <a:lnTo>
                    <a:pt x="39751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00050" h="32766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96239" y="2539"/>
                  </a:lnTo>
                  <a:lnTo>
                    <a:pt x="39623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400050" h="327660">
                  <a:moveTo>
                    <a:pt x="396239" y="0"/>
                  </a:moveTo>
                  <a:lnTo>
                    <a:pt x="394970" y="0"/>
                  </a:lnTo>
                  <a:lnTo>
                    <a:pt x="39497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0050" h="327660">
                  <a:moveTo>
                    <a:pt x="3810" y="67310"/>
                  </a:moveTo>
                  <a:lnTo>
                    <a:pt x="0" y="6731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67310"/>
                  </a:lnTo>
                  <a:close/>
                </a:path>
                <a:path w="400050" h="327660">
                  <a:moveTo>
                    <a:pt x="400050" y="67310"/>
                  </a:moveTo>
                  <a:lnTo>
                    <a:pt x="396239" y="67310"/>
                  </a:lnTo>
                  <a:lnTo>
                    <a:pt x="396239" y="115569"/>
                  </a:lnTo>
                  <a:lnTo>
                    <a:pt x="400050" y="115569"/>
                  </a:lnTo>
                  <a:lnTo>
                    <a:pt x="400050" y="67310"/>
                  </a:lnTo>
                  <a:close/>
                </a:path>
                <a:path w="400050" h="327660">
                  <a:moveTo>
                    <a:pt x="3810" y="115570"/>
                  </a:moveTo>
                  <a:lnTo>
                    <a:pt x="0" y="115570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115570"/>
                  </a:lnTo>
                  <a:close/>
                </a:path>
                <a:path w="400050" h="327660">
                  <a:moveTo>
                    <a:pt x="400050" y="115570"/>
                  </a:moveTo>
                  <a:lnTo>
                    <a:pt x="396239" y="115570"/>
                  </a:lnTo>
                  <a:lnTo>
                    <a:pt x="396239" y="137159"/>
                  </a:lnTo>
                  <a:lnTo>
                    <a:pt x="400050" y="137159"/>
                  </a:lnTo>
                  <a:lnTo>
                    <a:pt x="400050" y="115570"/>
                  </a:lnTo>
                  <a:close/>
                </a:path>
                <a:path w="400050" h="327660">
                  <a:moveTo>
                    <a:pt x="3810" y="137160"/>
                  </a:moveTo>
                  <a:lnTo>
                    <a:pt x="0" y="13716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137160"/>
                  </a:lnTo>
                  <a:close/>
                </a:path>
                <a:path w="400050" h="327660">
                  <a:moveTo>
                    <a:pt x="400050" y="137160"/>
                  </a:moveTo>
                  <a:lnTo>
                    <a:pt x="396239" y="137160"/>
                  </a:lnTo>
                  <a:lnTo>
                    <a:pt x="396239" y="219709"/>
                  </a:lnTo>
                  <a:lnTo>
                    <a:pt x="400050" y="219709"/>
                  </a:lnTo>
                  <a:lnTo>
                    <a:pt x="400050" y="137160"/>
                  </a:lnTo>
                  <a:close/>
                </a:path>
                <a:path w="400050" h="327660">
                  <a:moveTo>
                    <a:pt x="3810" y="219710"/>
                  </a:moveTo>
                  <a:lnTo>
                    <a:pt x="0" y="219710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19710"/>
                  </a:lnTo>
                  <a:close/>
                </a:path>
                <a:path w="400050" h="327660">
                  <a:moveTo>
                    <a:pt x="400050" y="219710"/>
                  </a:moveTo>
                  <a:lnTo>
                    <a:pt x="396239" y="219710"/>
                  </a:lnTo>
                  <a:lnTo>
                    <a:pt x="396239" y="238759"/>
                  </a:lnTo>
                  <a:lnTo>
                    <a:pt x="400050" y="238759"/>
                  </a:lnTo>
                  <a:lnTo>
                    <a:pt x="400050" y="219710"/>
                  </a:lnTo>
                  <a:close/>
                </a:path>
                <a:path w="400050" h="327660">
                  <a:moveTo>
                    <a:pt x="3810" y="238760"/>
                  </a:moveTo>
                  <a:lnTo>
                    <a:pt x="0" y="23876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38760"/>
                  </a:lnTo>
                  <a:close/>
                </a:path>
                <a:path w="400050" h="327660">
                  <a:moveTo>
                    <a:pt x="400050" y="238760"/>
                  </a:moveTo>
                  <a:lnTo>
                    <a:pt x="396239" y="238760"/>
                  </a:lnTo>
                  <a:lnTo>
                    <a:pt x="396239" y="251459"/>
                  </a:lnTo>
                  <a:lnTo>
                    <a:pt x="400050" y="251459"/>
                  </a:lnTo>
                  <a:lnTo>
                    <a:pt x="400050" y="238760"/>
                  </a:lnTo>
                  <a:close/>
                </a:path>
                <a:path w="400050" h="327660">
                  <a:moveTo>
                    <a:pt x="3810" y="251460"/>
                  </a:moveTo>
                  <a:lnTo>
                    <a:pt x="0" y="25146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1460"/>
                  </a:lnTo>
                  <a:close/>
                </a:path>
                <a:path w="400050" h="327660">
                  <a:moveTo>
                    <a:pt x="400050" y="251460"/>
                  </a:moveTo>
                  <a:lnTo>
                    <a:pt x="396239" y="251460"/>
                  </a:lnTo>
                  <a:lnTo>
                    <a:pt x="396239" y="264159"/>
                  </a:lnTo>
                  <a:lnTo>
                    <a:pt x="400050" y="264159"/>
                  </a:lnTo>
                  <a:lnTo>
                    <a:pt x="400050" y="251460"/>
                  </a:lnTo>
                  <a:close/>
                </a:path>
                <a:path w="400050" h="327660">
                  <a:moveTo>
                    <a:pt x="398780" y="325119"/>
                  </a:moveTo>
                  <a:lnTo>
                    <a:pt x="2540" y="32511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6389"/>
                  </a:lnTo>
                  <a:lnTo>
                    <a:pt x="398780" y="326389"/>
                  </a:lnTo>
                  <a:lnTo>
                    <a:pt x="398780" y="325119"/>
                  </a:lnTo>
                  <a:close/>
                </a:path>
                <a:path w="400050" h="327660">
                  <a:moveTo>
                    <a:pt x="398780" y="326389"/>
                  </a:moveTo>
                  <a:lnTo>
                    <a:pt x="397510" y="326389"/>
                  </a:lnTo>
                  <a:lnTo>
                    <a:pt x="397510" y="327659"/>
                  </a:lnTo>
                  <a:lnTo>
                    <a:pt x="398780" y="327659"/>
                  </a:lnTo>
                  <a:lnTo>
                    <a:pt x="398780" y="326389"/>
                  </a:lnTo>
                  <a:close/>
                </a:path>
                <a:path w="400050" h="327660">
                  <a:moveTo>
                    <a:pt x="3810" y="321309"/>
                  </a:moveTo>
                  <a:lnTo>
                    <a:pt x="0" y="321309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3850"/>
                  </a:lnTo>
                  <a:lnTo>
                    <a:pt x="3810" y="323850"/>
                  </a:lnTo>
                  <a:lnTo>
                    <a:pt x="3810" y="321309"/>
                  </a:lnTo>
                  <a:close/>
                </a:path>
                <a:path w="400050" h="327660">
                  <a:moveTo>
                    <a:pt x="400050" y="321309"/>
                  </a:moveTo>
                  <a:lnTo>
                    <a:pt x="396239" y="321309"/>
                  </a:lnTo>
                  <a:lnTo>
                    <a:pt x="396239" y="323850"/>
                  </a:lnTo>
                  <a:lnTo>
                    <a:pt x="400050" y="323850"/>
                  </a:lnTo>
                  <a:lnTo>
                    <a:pt x="400050" y="321309"/>
                  </a:lnTo>
                  <a:close/>
                </a:path>
                <a:path w="400050" h="327660">
                  <a:moveTo>
                    <a:pt x="381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8769"/>
                  </a:lnTo>
                  <a:close/>
                </a:path>
                <a:path w="400050" h="327660">
                  <a:moveTo>
                    <a:pt x="400050" y="318769"/>
                  </a:moveTo>
                  <a:lnTo>
                    <a:pt x="396239" y="318769"/>
                  </a:lnTo>
                  <a:lnTo>
                    <a:pt x="396239" y="320039"/>
                  </a:lnTo>
                  <a:lnTo>
                    <a:pt x="400050" y="320039"/>
                  </a:lnTo>
                  <a:lnTo>
                    <a:pt x="400050" y="318769"/>
                  </a:lnTo>
                  <a:close/>
                </a:path>
                <a:path w="400050" h="327660">
                  <a:moveTo>
                    <a:pt x="381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4959"/>
                  </a:lnTo>
                  <a:close/>
                </a:path>
                <a:path w="400050" h="327660">
                  <a:moveTo>
                    <a:pt x="400050" y="314959"/>
                  </a:moveTo>
                  <a:lnTo>
                    <a:pt x="396239" y="314959"/>
                  </a:lnTo>
                  <a:lnTo>
                    <a:pt x="396239" y="317499"/>
                  </a:lnTo>
                  <a:lnTo>
                    <a:pt x="400050" y="317499"/>
                  </a:lnTo>
                  <a:lnTo>
                    <a:pt x="400050" y="314959"/>
                  </a:lnTo>
                  <a:close/>
                </a:path>
                <a:path w="400050" h="327660">
                  <a:moveTo>
                    <a:pt x="3810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2419"/>
                  </a:lnTo>
                  <a:close/>
                </a:path>
                <a:path w="400050" h="327660">
                  <a:moveTo>
                    <a:pt x="400050" y="312419"/>
                  </a:moveTo>
                  <a:lnTo>
                    <a:pt x="396239" y="312419"/>
                  </a:lnTo>
                  <a:lnTo>
                    <a:pt x="396239" y="313689"/>
                  </a:lnTo>
                  <a:lnTo>
                    <a:pt x="400050" y="313689"/>
                  </a:lnTo>
                  <a:lnTo>
                    <a:pt x="400050" y="312419"/>
                  </a:lnTo>
                  <a:close/>
                </a:path>
                <a:path w="400050" h="327660">
                  <a:moveTo>
                    <a:pt x="381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8609"/>
                  </a:lnTo>
                  <a:close/>
                </a:path>
                <a:path w="400050" h="327660">
                  <a:moveTo>
                    <a:pt x="400050" y="308609"/>
                  </a:moveTo>
                  <a:lnTo>
                    <a:pt x="396239" y="308609"/>
                  </a:lnTo>
                  <a:lnTo>
                    <a:pt x="396239" y="311149"/>
                  </a:lnTo>
                  <a:lnTo>
                    <a:pt x="400050" y="311149"/>
                  </a:lnTo>
                  <a:lnTo>
                    <a:pt x="400050" y="308609"/>
                  </a:lnTo>
                  <a:close/>
                </a:path>
                <a:path w="400050" h="327660">
                  <a:moveTo>
                    <a:pt x="3810" y="306069"/>
                  </a:moveTo>
                  <a:lnTo>
                    <a:pt x="0" y="30606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6069"/>
                  </a:lnTo>
                  <a:close/>
                </a:path>
                <a:path w="400050" h="327660">
                  <a:moveTo>
                    <a:pt x="400050" y="306069"/>
                  </a:moveTo>
                  <a:lnTo>
                    <a:pt x="396239" y="306069"/>
                  </a:lnTo>
                  <a:lnTo>
                    <a:pt x="396239" y="307339"/>
                  </a:lnTo>
                  <a:lnTo>
                    <a:pt x="400050" y="307339"/>
                  </a:lnTo>
                  <a:lnTo>
                    <a:pt x="400050" y="306069"/>
                  </a:lnTo>
                  <a:close/>
                </a:path>
                <a:path w="400050" h="327660">
                  <a:moveTo>
                    <a:pt x="381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2259"/>
                  </a:lnTo>
                  <a:close/>
                </a:path>
                <a:path w="400050" h="327660">
                  <a:moveTo>
                    <a:pt x="400050" y="302259"/>
                  </a:moveTo>
                  <a:lnTo>
                    <a:pt x="396239" y="302259"/>
                  </a:lnTo>
                  <a:lnTo>
                    <a:pt x="396239" y="304799"/>
                  </a:lnTo>
                  <a:lnTo>
                    <a:pt x="400050" y="304799"/>
                  </a:lnTo>
                  <a:lnTo>
                    <a:pt x="400050" y="302259"/>
                  </a:lnTo>
                  <a:close/>
                </a:path>
                <a:path w="400050" h="327660">
                  <a:moveTo>
                    <a:pt x="3810" y="299719"/>
                  </a:moveTo>
                  <a:lnTo>
                    <a:pt x="0" y="29971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9719"/>
                  </a:lnTo>
                  <a:close/>
                </a:path>
                <a:path w="400050" h="327660">
                  <a:moveTo>
                    <a:pt x="400050" y="299719"/>
                  </a:moveTo>
                  <a:lnTo>
                    <a:pt x="396239" y="299719"/>
                  </a:lnTo>
                  <a:lnTo>
                    <a:pt x="396239" y="300989"/>
                  </a:lnTo>
                  <a:lnTo>
                    <a:pt x="400050" y="300989"/>
                  </a:lnTo>
                  <a:lnTo>
                    <a:pt x="400050" y="299719"/>
                  </a:lnTo>
                  <a:close/>
                </a:path>
                <a:path w="400050" h="327660">
                  <a:moveTo>
                    <a:pt x="3810" y="293369"/>
                  </a:moveTo>
                  <a:lnTo>
                    <a:pt x="0" y="29336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3369"/>
                  </a:lnTo>
                  <a:close/>
                </a:path>
                <a:path w="400050" h="327660">
                  <a:moveTo>
                    <a:pt x="400050" y="293369"/>
                  </a:moveTo>
                  <a:lnTo>
                    <a:pt x="396239" y="293369"/>
                  </a:lnTo>
                  <a:lnTo>
                    <a:pt x="396239" y="298449"/>
                  </a:lnTo>
                  <a:lnTo>
                    <a:pt x="400050" y="298449"/>
                  </a:lnTo>
                  <a:lnTo>
                    <a:pt x="400050" y="293369"/>
                  </a:lnTo>
                  <a:close/>
                </a:path>
                <a:path w="400050" h="327660">
                  <a:moveTo>
                    <a:pt x="381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9559"/>
                  </a:lnTo>
                  <a:close/>
                </a:path>
                <a:path w="400050" h="327660">
                  <a:moveTo>
                    <a:pt x="400050" y="289559"/>
                  </a:moveTo>
                  <a:lnTo>
                    <a:pt x="396239" y="289559"/>
                  </a:lnTo>
                  <a:lnTo>
                    <a:pt x="396239" y="292099"/>
                  </a:lnTo>
                  <a:lnTo>
                    <a:pt x="400050" y="292099"/>
                  </a:lnTo>
                  <a:lnTo>
                    <a:pt x="400050" y="289559"/>
                  </a:lnTo>
                  <a:close/>
                </a:path>
                <a:path w="400050" h="327660">
                  <a:moveTo>
                    <a:pt x="3810" y="287019"/>
                  </a:moveTo>
                  <a:lnTo>
                    <a:pt x="0" y="287019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7019"/>
                  </a:lnTo>
                  <a:close/>
                </a:path>
                <a:path w="400050" h="327660">
                  <a:moveTo>
                    <a:pt x="400050" y="287019"/>
                  </a:moveTo>
                  <a:lnTo>
                    <a:pt x="396239" y="287019"/>
                  </a:lnTo>
                  <a:lnTo>
                    <a:pt x="396239" y="288289"/>
                  </a:lnTo>
                  <a:lnTo>
                    <a:pt x="400050" y="288289"/>
                  </a:lnTo>
                  <a:lnTo>
                    <a:pt x="400050" y="287019"/>
                  </a:lnTo>
                  <a:close/>
                </a:path>
                <a:path w="400050" h="327660">
                  <a:moveTo>
                    <a:pt x="3810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3209"/>
                  </a:lnTo>
                  <a:close/>
                </a:path>
                <a:path w="400050" h="327660">
                  <a:moveTo>
                    <a:pt x="400050" y="283209"/>
                  </a:moveTo>
                  <a:lnTo>
                    <a:pt x="396239" y="283209"/>
                  </a:lnTo>
                  <a:lnTo>
                    <a:pt x="396239" y="285749"/>
                  </a:lnTo>
                  <a:lnTo>
                    <a:pt x="400050" y="285749"/>
                  </a:lnTo>
                  <a:lnTo>
                    <a:pt x="400050" y="283209"/>
                  </a:lnTo>
                  <a:close/>
                </a:path>
                <a:path w="400050" h="327660">
                  <a:moveTo>
                    <a:pt x="3810" y="265429"/>
                  </a:moveTo>
                  <a:lnTo>
                    <a:pt x="0" y="265429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65429"/>
                  </a:lnTo>
                  <a:close/>
                </a:path>
                <a:path w="400050" h="327660">
                  <a:moveTo>
                    <a:pt x="400050" y="265429"/>
                  </a:moveTo>
                  <a:lnTo>
                    <a:pt x="396239" y="265429"/>
                  </a:lnTo>
                  <a:lnTo>
                    <a:pt x="396239" y="281939"/>
                  </a:lnTo>
                  <a:lnTo>
                    <a:pt x="400050" y="281939"/>
                  </a:lnTo>
                  <a:lnTo>
                    <a:pt x="400050" y="265429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808990" y="3034029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2527" y="60960"/>
                  </a:moveTo>
                  <a:lnTo>
                    <a:pt x="0" y="60960"/>
                  </a:lnTo>
                  <a:lnTo>
                    <a:pt x="0" y="278130"/>
                  </a:lnTo>
                  <a:lnTo>
                    <a:pt x="2527" y="278130"/>
                  </a:lnTo>
                  <a:lnTo>
                    <a:pt x="2527" y="60960"/>
                  </a:lnTo>
                  <a:close/>
                </a:path>
                <a:path w="392430" h="320039">
                  <a:moveTo>
                    <a:pt x="254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2540" y="316230"/>
                  </a:lnTo>
                  <a:lnTo>
                    <a:pt x="2540" y="314960"/>
                  </a:lnTo>
                  <a:close/>
                </a:path>
                <a:path w="392430" h="320039">
                  <a:moveTo>
                    <a:pt x="254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2540" y="313690"/>
                  </a:lnTo>
                  <a:lnTo>
                    <a:pt x="2540" y="311150"/>
                  </a:lnTo>
                  <a:close/>
                </a:path>
                <a:path w="392430" h="320039">
                  <a:moveTo>
                    <a:pt x="254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2540" y="309880"/>
                  </a:lnTo>
                  <a:lnTo>
                    <a:pt x="2540" y="308610"/>
                  </a:lnTo>
                  <a:close/>
                </a:path>
                <a:path w="392430" h="320039">
                  <a:moveTo>
                    <a:pt x="2540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2540" y="307340"/>
                  </a:lnTo>
                  <a:lnTo>
                    <a:pt x="2540" y="304800"/>
                  </a:lnTo>
                  <a:close/>
                </a:path>
                <a:path w="392430" h="320039">
                  <a:moveTo>
                    <a:pt x="2540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2540" y="303530"/>
                  </a:lnTo>
                  <a:lnTo>
                    <a:pt x="2540" y="302260"/>
                  </a:lnTo>
                  <a:close/>
                </a:path>
                <a:path w="392430" h="320039">
                  <a:moveTo>
                    <a:pt x="2540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2540" y="300990"/>
                  </a:lnTo>
                  <a:lnTo>
                    <a:pt x="2540" y="298450"/>
                  </a:lnTo>
                  <a:close/>
                </a:path>
                <a:path w="392430" h="320039">
                  <a:moveTo>
                    <a:pt x="254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2540" y="297180"/>
                  </a:lnTo>
                  <a:lnTo>
                    <a:pt x="2540" y="295910"/>
                  </a:lnTo>
                  <a:close/>
                </a:path>
                <a:path w="392430" h="320039">
                  <a:moveTo>
                    <a:pt x="2540" y="289560"/>
                  </a:moveTo>
                  <a:lnTo>
                    <a:pt x="0" y="289560"/>
                  </a:lnTo>
                  <a:lnTo>
                    <a:pt x="0" y="294640"/>
                  </a:lnTo>
                  <a:lnTo>
                    <a:pt x="2540" y="294640"/>
                  </a:lnTo>
                  <a:lnTo>
                    <a:pt x="2540" y="289560"/>
                  </a:lnTo>
                  <a:close/>
                </a:path>
                <a:path w="392430" h="320039">
                  <a:moveTo>
                    <a:pt x="254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85750"/>
                  </a:lnTo>
                  <a:close/>
                </a:path>
                <a:path w="392430" h="320039">
                  <a:moveTo>
                    <a:pt x="254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2540" y="284480"/>
                  </a:lnTo>
                  <a:lnTo>
                    <a:pt x="2540" y="283210"/>
                  </a:lnTo>
                  <a:close/>
                </a:path>
                <a:path w="392430" h="320039">
                  <a:moveTo>
                    <a:pt x="254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2540" y="281940"/>
                  </a:lnTo>
                  <a:lnTo>
                    <a:pt x="2540" y="279400"/>
                  </a:lnTo>
                  <a:close/>
                </a:path>
                <a:path w="392430" h="320039">
                  <a:moveTo>
                    <a:pt x="2540" y="41910"/>
                  </a:moveTo>
                  <a:lnTo>
                    <a:pt x="0" y="41910"/>
                  </a:lnTo>
                  <a:lnTo>
                    <a:pt x="0" y="59690"/>
                  </a:lnTo>
                  <a:lnTo>
                    <a:pt x="2540" y="59690"/>
                  </a:lnTo>
                  <a:lnTo>
                    <a:pt x="2540" y="41910"/>
                  </a:lnTo>
                  <a:close/>
                </a:path>
                <a:path w="392430" h="320039">
                  <a:moveTo>
                    <a:pt x="2540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2540" y="40640"/>
                  </a:lnTo>
                  <a:lnTo>
                    <a:pt x="2540" y="38100"/>
                  </a:lnTo>
                  <a:close/>
                </a:path>
                <a:path w="392430" h="320039">
                  <a:moveTo>
                    <a:pt x="2540" y="35560"/>
                  </a:moveTo>
                  <a:lnTo>
                    <a:pt x="0" y="35560"/>
                  </a:lnTo>
                  <a:lnTo>
                    <a:pt x="0" y="36830"/>
                  </a:lnTo>
                  <a:lnTo>
                    <a:pt x="2540" y="36830"/>
                  </a:lnTo>
                  <a:lnTo>
                    <a:pt x="2540" y="35560"/>
                  </a:lnTo>
                  <a:close/>
                </a:path>
                <a:path w="392430" h="320039">
                  <a:moveTo>
                    <a:pt x="254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2540" y="34290"/>
                  </a:lnTo>
                  <a:lnTo>
                    <a:pt x="2540" y="29210"/>
                  </a:lnTo>
                  <a:close/>
                </a:path>
                <a:path w="392430" h="320039">
                  <a:moveTo>
                    <a:pt x="254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2540" y="27940"/>
                  </a:lnTo>
                  <a:lnTo>
                    <a:pt x="2540" y="25400"/>
                  </a:lnTo>
                  <a:close/>
                </a:path>
                <a:path w="392430" h="320039">
                  <a:moveTo>
                    <a:pt x="254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2540" y="24130"/>
                  </a:lnTo>
                  <a:lnTo>
                    <a:pt x="2540" y="22860"/>
                  </a:lnTo>
                  <a:close/>
                </a:path>
                <a:path w="392430" h="320039">
                  <a:moveTo>
                    <a:pt x="254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2540" y="21590"/>
                  </a:lnTo>
                  <a:lnTo>
                    <a:pt x="2540" y="19050"/>
                  </a:lnTo>
                  <a:close/>
                </a:path>
                <a:path w="392430" h="320039">
                  <a:moveTo>
                    <a:pt x="254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16510"/>
                  </a:lnTo>
                  <a:close/>
                </a:path>
                <a:path w="392430" h="320039">
                  <a:moveTo>
                    <a:pt x="254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2540" y="15240"/>
                  </a:lnTo>
                  <a:lnTo>
                    <a:pt x="2540" y="12700"/>
                  </a:lnTo>
                  <a:close/>
                </a:path>
                <a:path w="392430" h="320039">
                  <a:moveTo>
                    <a:pt x="2540" y="10160"/>
                  </a:moveTo>
                  <a:lnTo>
                    <a:pt x="0" y="10160"/>
                  </a:lnTo>
                  <a:lnTo>
                    <a:pt x="0" y="11430"/>
                  </a:lnTo>
                  <a:lnTo>
                    <a:pt x="2540" y="11430"/>
                  </a:lnTo>
                  <a:lnTo>
                    <a:pt x="2540" y="10160"/>
                  </a:lnTo>
                  <a:close/>
                </a:path>
                <a:path w="392430" h="320039">
                  <a:moveTo>
                    <a:pt x="2540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2540" y="8890"/>
                  </a:lnTo>
                  <a:lnTo>
                    <a:pt x="2540" y="6350"/>
                  </a:lnTo>
                  <a:close/>
                </a:path>
                <a:path w="392430" h="320039">
                  <a:moveTo>
                    <a:pt x="254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3810"/>
                  </a:lnTo>
                  <a:close/>
                </a:path>
                <a:path w="392430" h="320039">
                  <a:moveTo>
                    <a:pt x="39243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392430" y="320040"/>
                  </a:lnTo>
                  <a:lnTo>
                    <a:pt x="392430" y="317500"/>
                  </a:lnTo>
                  <a:close/>
                </a:path>
                <a:path w="392430" h="320039">
                  <a:moveTo>
                    <a:pt x="392430" y="314960"/>
                  </a:moveTo>
                  <a:lnTo>
                    <a:pt x="388620" y="314960"/>
                  </a:lnTo>
                  <a:lnTo>
                    <a:pt x="388620" y="316230"/>
                  </a:lnTo>
                  <a:lnTo>
                    <a:pt x="392430" y="316230"/>
                  </a:lnTo>
                  <a:lnTo>
                    <a:pt x="392430" y="314960"/>
                  </a:lnTo>
                  <a:close/>
                </a:path>
                <a:path w="392430" h="320039">
                  <a:moveTo>
                    <a:pt x="392430" y="311150"/>
                  </a:moveTo>
                  <a:lnTo>
                    <a:pt x="388620" y="311150"/>
                  </a:lnTo>
                  <a:lnTo>
                    <a:pt x="388620" y="313690"/>
                  </a:lnTo>
                  <a:lnTo>
                    <a:pt x="392430" y="313690"/>
                  </a:lnTo>
                  <a:lnTo>
                    <a:pt x="392430" y="311150"/>
                  </a:lnTo>
                  <a:close/>
                </a:path>
                <a:path w="392430" h="320039">
                  <a:moveTo>
                    <a:pt x="392430" y="308610"/>
                  </a:moveTo>
                  <a:lnTo>
                    <a:pt x="388620" y="308610"/>
                  </a:lnTo>
                  <a:lnTo>
                    <a:pt x="388620" y="309880"/>
                  </a:lnTo>
                  <a:lnTo>
                    <a:pt x="392430" y="309880"/>
                  </a:lnTo>
                  <a:lnTo>
                    <a:pt x="392430" y="308610"/>
                  </a:lnTo>
                  <a:close/>
                </a:path>
                <a:path w="392430" h="320039">
                  <a:moveTo>
                    <a:pt x="392430" y="304800"/>
                  </a:moveTo>
                  <a:lnTo>
                    <a:pt x="388620" y="304800"/>
                  </a:lnTo>
                  <a:lnTo>
                    <a:pt x="388620" y="307340"/>
                  </a:lnTo>
                  <a:lnTo>
                    <a:pt x="392430" y="307340"/>
                  </a:lnTo>
                  <a:lnTo>
                    <a:pt x="392430" y="304800"/>
                  </a:lnTo>
                  <a:close/>
                </a:path>
                <a:path w="392430" h="320039">
                  <a:moveTo>
                    <a:pt x="392430" y="302260"/>
                  </a:moveTo>
                  <a:lnTo>
                    <a:pt x="388620" y="302260"/>
                  </a:lnTo>
                  <a:lnTo>
                    <a:pt x="388620" y="303530"/>
                  </a:lnTo>
                  <a:lnTo>
                    <a:pt x="392430" y="303530"/>
                  </a:lnTo>
                  <a:lnTo>
                    <a:pt x="392430" y="302260"/>
                  </a:lnTo>
                  <a:close/>
                </a:path>
                <a:path w="392430" h="320039">
                  <a:moveTo>
                    <a:pt x="392430" y="298450"/>
                  </a:moveTo>
                  <a:lnTo>
                    <a:pt x="388620" y="298450"/>
                  </a:lnTo>
                  <a:lnTo>
                    <a:pt x="388620" y="300990"/>
                  </a:lnTo>
                  <a:lnTo>
                    <a:pt x="392430" y="300990"/>
                  </a:lnTo>
                  <a:lnTo>
                    <a:pt x="392430" y="298450"/>
                  </a:lnTo>
                  <a:close/>
                </a:path>
                <a:path w="392430" h="320039">
                  <a:moveTo>
                    <a:pt x="392430" y="295910"/>
                  </a:moveTo>
                  <a:lnTo>
                    <a:pt x="388620" y="295910"/>
                  </a:lnTo>
                  <a:lnTo>
                    <a:pt x="388620" y="297180"/>
                  </a:lnTo>
                  <a:lnTo>
                    <a:pt x="392430" y="297180"/>
                  </a:lnTo>
                  <a:lnTo>
                    <a:pt x="392430" y="295910"/>
                  </a:lnTo>
                  <a:close/>
                </a:path>
                <a:path w="392430" h="320039">
                  <a:moveTo>
                    <a:pt x="392430" y="289560"/>
                  </a:moveTo>
                  <a:lnTo>
                    <a:pt x="388620" y="289560"/>
                  </a:lnTo>
                  <a:lnTo>
                    <a:pt x="388620" y="294640"/>
                  </a:lnTo>
                  <a:lnTo>
                    <a:pt x="392430" y="294640"/>
                  </a:lnTo>
                  <a:lnTo>
                    <a:pt x="392430" y="289560"/>
                  </a:lnTo>
                  <a:close/>
                </a:path>
                <a:path w="392430" h="320039">
                  <a:moveTo>
                    <a:pt x="392430" y="285750"/>
                  </a:moveTo>
                  <a:lnTo>
                    <a:pt x="388620" y="285750"/>
                  </a:lnTo>
                  <a:lnTo>
                    <a:pt x="388620" y="288290"/>
                  </a:lnTo>
                  <a:lnTo>
                    <a:pt x="392430" y="288290"/>
                  </a:lnTo>
                  <a:lnTo>
                    <a:pt x="392430" y="285750"/>
                  </a:lnTo>
                  <a:close/>
                </a:path>
                <a:path w="392430" h="320039">
                  <a:moveTo>
                    <a:pt x="392430" y="283210"/>
                  </a:moveTo>
                  <a:lnTo>
                    <a:pt x="388620" y="283210"/>
                  </a:lnTo>
                  <a:lnTo>
                    <a:pt x="388620" y="284480"/>
                  </a:lnTo>
                  <a:lnTo>
                    <a:pt x="392430" y="284480"/>
                  </a:lnTo>
                  <a:lnTo>
                    <a:pt x="392430" y="283210"/>
                  </a:lnTo>
                  <a:close/>
                </a:path>
                <a:path w="392430" h="320039">
                  <a:moveTo>
                    <a:pt x="392430" y="279400"/>
                  </a:moveTo>
                  <a:lnTo>
                    <a:pt x="388620" y="279400"/>
                  </a:lnTo>
                  <a:lnTo>
                    <a:pt x="388620" y="281940"/>
                  </a:lnTo>
                  <a:lnTo>
                    <a:pt x="392430" y="281940"/>
                  </a:lnTo>
                  <a:lnTo>
                    <a:pt x="392430" y="279400"/>
                  </a:lnTo>
                  <a:close/>
                </a:path>
                <a:path w="392430" h="320039">
                  <a:moveTo>
                    <a:pt x="392430" y="261620"/>
                  </a:moveTo>
                  <a:lnTo>
                    <a:pt x="388620" y="261620"/>
                  </a:lnTo>
                  <a:lnTo>
                    <a:pt x="388620" y="278130"/>
                  </a:lnTo>
                  <a:lnTo>
                    <a:pt x="392430" y="278130"/>
                  </a:lnTo>
                  <a:lnTo>
                    <a:pt x="392430" y="261620"/>
                  </a:lnTo>
                  <a:close/>
                </a:path>
                <a:path w="392430" h="320039">
                  <a:moveTo>
                    <a:pt x="392430" y="60960"/>
                  </a:moveTo>
                  <a:lnTo>
                    <a:pt x="388607" y="60960"/>
                  </a:lnTo>
                  <a:lnTo>
                    <a:pt x="388607" y="260350"/>
                  </a:lnTo>
                  <a:lnTo>
                    <a:pt x="392430" y="260350"/>
                  </a:lnTo>
                  <a:lnTo>
                    <a:pt x="392430" y="60960"/>
                  </a:lnTo>
                  <a:close/>
                </a:path>
                <a:path w="392430" h="320039">
                  <a:moveTo>
                    <a:pt x="392430" y="41910"/>
                  </a:moveTo>
                  <a:lnTo>
                    <a:pt x="388620" y="41910"/>
                  </a:lnTo>
                  <a:lnTo>
                    <a:pt x="388620" y="59690"/>
                  </a:lnTo>
                  <a:lnTo>
                    <a:pt x="392430" y="59690"/>
                  </a:lnTo>
                  <a:lnTo>
                    <a:pt x="392430" y="41910"/>
                  </a:lnTo>
                  <a:close/>
                </a:path>
                <a:path w="392430" h="32003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40640"/>
                  </a:lnTo>
                  <a:lnTo>
                    <a:pt x="392430" y="40640"/>
                  </a:lnTo>
                  <a:lnTo>
                    <a:pt x="392430" y="38100"/>
                  </a:lnTo>
                  <a:close/>
                </a:path>
                <a:path w="392430" h="320039">
                  <a:moveTo>
                    <a:pt x="392430" y="35560"/>
                  </a:moveTo>
                  <a:lnTo>
                    <a:pt x="388620" y="35560"/>
                  </a:lnTo>
                  <a:lnTo>
                    <a:pt x="388620" y="36830"/>
                  </a:lnTo>
                  <a:lnTo>
                    <a:pt x="392430" y="36830"/>
                  </a:lnTo>
                  <a:lnTo>
                    <a:pt x="392430" y="35560"/>
                  </a:lnTo>
                  <a:close/>
                </a:path>
                <a:path w="392430" h="320039">
                  <a:moveTo>
                    <a:pt x="392430" y="29210"/>
                  </a:moveTo>
                  <a:lnTo>
                    <a:pt x="388620" y="29210"/>
                  </a:lnTo>
                  <a:lnTo>
                    <a:pt x="388620" y="34290"/>
                  </a:lnTo>
                  <a:lnTo>
                    <a:pt x="392430" y="34290"/>
                  </a:lnTo>
                  <a:lnTo>
                    <a:pt x="392430" y="29210"/>
                  </a:lnTo>
                  <a:close/>
                </a:path>
                <a:path w="392430" h="320039">
                  <a:moveTo>
                    <a:pt x="392430" y="25400"/>
                  </a:moveTo>
                  <a:lnTo>
                    <a:pt x="388620" y="25400"/>
                  </a:lnTo>
                  <a:lnTo>
                    <a:pt x="388620" y="27940"/>
                  </a:lnTo>
                  <a:lnTo>
                    <a:pt x="392430" y="27940"/>
                  </a:lnTo>
                  <a:lnTo>
                    <a:pt x="392430" y="25400"/>
                  </a:lnTo>
                  <a:close/>
                </a:path>
                <a:path w="392430" h="320039">
                  <a:moveTo>
                    <a:pt x="392430" y="22860"/>
                  </a:moveTo>
                  <a:lnTo>
                    <a:pt x="388620" y="22860"/>
                  </a:lnTo>
                  <a:lnTo>
                    <a:pt x="388620" y="24130"/>
                  </a:lnTo>
                  <a:lnTo>
                    <a:pt x="392430" y="24130"/>
                  </a:lnTo>
                  <a:lnTo>
                    <a:pt x="392430" y="22860"/>
                  </a:lnTo>
                  <a:close/>
                </a:path>
                <a:path w="392430" h="32003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1590"/>
                  </a:lnTo>
                  <a:lnTo>
                    <a:pt x="392430" y="21590"/>
                  </a:lnTo>
                  <a:lnTo>
                    <a:pt x="392430" y="19050"/>
                  </a:lnTo>
                  <a:close/>
                </a:path>
                <a:path w="392430" h="320039">
                  <a:moveTo>
                    <a:pt x="392430" y="16510"/>
                  </a:moveTo>
                  <a:lnTo>
                    <a:pt x="388620" y="16510"/>
                  </a:lnTo>
                  <a:lnTo>
                    <a:pt x="388620" y="17780"/>
                  </a:lnTo>
                  <a:lnTo>
                    <a:pt x="392430" y="17780"/>
                  </a:lnTo>
                  <a:lnTo>
                    <a:pt x="392430" y="16510"/>
                  </a:lnTo>
                  <a:close/>
                </a:path>
                <a:path w="392430" h="32003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5240"/>
                  </a:lnTo>
                  <a:lnTo>
                    <a:pt x="392430" y="15240"/>
                  </a:lnTo>
                  <a:lnTo>
                    <a:pt x="392430" y="12700"/>
                  </a:lnTo>
                  <a:close/>
                </a:path>
                <a:path w="392430" h="320039">
                  <a:moveTo>
                    <a:pt x="392430" y="10160"/>
                  </a:moveTo>
                  <a:lnTo>
                    <a:pt x="388620" y="10160"/>
                  </a:lnTo>
                  <a:lnTo>
                    <a:pt x="388620" y="11430"/>
                  </a:lnTo>
                  <a:lnTo>
                    <a:pt x="392430" y="11430"/>
                  </a:lnTo>
                  <a:lnTo>
                    <a:pt x="392430" y="10160"/>
                  </a:lnTo>
                  <a:close/>
                </a:path>
                <a:path w="392430" h="32003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8890"/>
                  </a:lnTo>
                  <a:lnTo>
                    <a:pt x="392430" y="8890"/>
                  </a:lnTo>
                  <a:lnTo>
                    <a:pt x="392430" y="6350"/>
                  </a:lnTo>
                  <a:close/>
                </a:path>
                <a:path w="392430" h="32003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5080"/>
                  </a:lnTo>
                  <a:lnTo>
                    <a:pt x="392430" y="5080"/>
                  </a:lnTo>
                  <a:lnTo>
                    <a:pt x="392430" y="3810"/>
                  </a:lnTo>
                  <a:close/>
                </a:path>
                <a:path w="392430" h="320039">
                  <a:moveTo>
                    <a:pt x="39243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92430" y="2540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811529" y="3037839"/>
              <a:ext cx="386080" cy="312420"/>
            </a:xfrm>
            <a:custGeom>
              <a:avLst/>
              <a:gdLst/>
              <a:ahLst/>
              <a:cxnLst/>
              <a:rect l="l" t="t" r="r" b="b"/>
              <a:pathLst>
                <a:path w="386080" h="312420">
                  <a:moveTo>
                    <a:pt x="3810" y="57150"/>
                  </a:moveTo>
                  <a:lnTo>
                    <a:pt x="0" y="5715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7150"/>
                  </a:lnTo>
                  <a:close/>
                </a:path>
                <a:path w="386080" h="312420">
                  <a:moveTo>
                    <a:pt x="386080" y="57150"/>
                  </a:moveTo>
                  <a:lnTo>
                    <a:pt x="382270" y="57150"/>
                  </a:lnTo>
                  <a:lnTo>
                    <a:pt x="382270" y="59689"/>
                  </a:lnTo>
                  <a:lnTo>
                    <a:pt x="386080" y="59689"/>
                  </a:lnTo>
                  <a:lnTo>
                    <a:pt x="386080" y="57150"/>
                  </a:lnTo>
                  <a:close/>
                </a:path>
                <a:path w="386080" h="312420">
                  <a:moveTo>
                    <a:pt x="3810" y="38100"/>
                  </a:moveTo>
                  <a:lnTo>
                    <a:pt x="0" y="3810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38100"/>
                  </a:lnTo>
                  <a:close/>
                </a:path>
                <a:path w="386080" h="312420">
                  <a:moveTo>
                    <a:pt x="386080" y="38100"/>
                  </a:moveTo>
                  <a:lnTo>
                    <a:pt x="382270" y="38100"/>
                  </a:lnTo>
                  <a:lnTo>
                    <a:pt x="382270" y="55879"/>
                  </a:lnTo>
                  <a:lnTo>
                    <a:pt x="386080" y="55879"/>
                  </a:lnTo>
                  <a:lnTo>
                    <a:pt x="386080" y="38100"/>
                  </a:lnTo>
                  <a:close/>
                </a:path>
                <a:path w="386080" h="312420">
                  <a:moveTo>
                    <a:pt x="381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289"/>
                  </a:lnTo>
                  <a:close/>
                </a:path>
                <a:path w="386080" h="312420">
                  <a:moveTo>
                    <a:pt x="386080" y="34289"/>
                  </a:moveTo>
                  <a:lnTo>
                    <a:pt x="382270" y="34289"/>
                  </a:lnTo>
                  <a:lnTo>
                    <a:pt x="382270" y="36829"/>
                  </a:lnTo>
                  <a:lnTo>
                    <a:pt x="386080" y="36829"/>
                  </a:lnTo>
                  <a:lnTo>
                    <a:pt x="386080" y="34289"/>
                  </a:lnTo>
                  <a:close/>
                </a:path>
                <a:path w="386080" h="312420">
                  <a:moveTo>
                    <a:pt x="3810" y="31750"/>
                  </a:moveTo>
                  <a:lnTo>
                    <a:pt x="0" y="3175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31750"/>
                  </a:lnTo>
                  <a:close/>
                </a:path>
                <a:path w="386080" h="312420">
                  <a:moveTo>
                    <a:pt x="386080" y="31750"/>
                  </a:moveTo>
                  <a:lnTo>
                    <a:pt x="382270" y="31750"/>
                  </a:lnTo>
                  <a:lnTo>
                    <a:pt x="382270" y="33019"/>
                  </a:lnTo>
                  <a:lnTo>
                    <a:pt x="386080" y="33019"/>
                  </a:lnTo>
                  <a:lnTo>
                    <a:pt x="386080" y="31750"/>
                  </a:lnTo>
                  <a:close/>
                </a:path>
                <a:path w="386080" h="312420">
                  <a:moveTo>
                    <a:pt x="3810" y="25400"/>
                  </a:moveTo>
                  <a:lnTo>
                    <a:pt x="0" y="2540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5400"/>
                  </a:lnTo>
                  <a:close/>
                </a:path>
                <a:path w="386080" h="312420">
                  <a:moveTo>
                    <a:pt x="386080" y="25400"/>
                  </a:moveTo>
                  <a:lnTo>
                    <a:pt x="382270" y="25400"/>
                  </a:lnTo>
                  <a:lnTo>
                    <a:pt x="382270" y="30479"/>
                  </a:lnTo>
                  <a:lnTo>
                    <a:pt x="386080" y="30479"/>
                  </a:lnTo>
                  <a:lnTo>
                    <a:pt x="386080" y="25400"/>
                  </a:lnTo>
                  <a:close/>
                </a:path>
                <a:path w="386080" h="312420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386080" h="312420">
                  <a:moveTo>
                    <a:pt x="386080" y="21589"/>
                  </a:moveTo>
                  <a:lnTo>
                    <a:pt x="382270" y="21589"/>
                  </a:lnTo>
                  <a:lnTo>
                    <a:pt x="382270" y="24129"/>
                  </a:lnTo>
                  <a:lnTo>
                    <a:pt x="386080" y="24129"/>
                  </a:lnTo>
                  <a:lnTo>
                    <a:pt x="386080" y="21589"/>
                  </a:lnTo>
                  <a:close/>
                </a:path>
                <a:path w="386080" h="312420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86080" h="312420">
                  <a:moveTo>
                    <a:pt x="386080" y="19050"/>
                  </a:moveTo>
                  <a:lnTo>
                    <a:pt x="382270" y="19050"/>
                  </a:lnTo>
                  <a:lnTo>
                    <a:pt x="382270" y="20319"/>
                  </a:lnTo>
                  <a:lnTo>
                    <a:pt x="386080" y="20319"/>
                  </a:lnTo>
                  <a:lnTo>
                    <a:pt x="386080" y="19050"/>
                  </a:lnTo>
                  <a:close/>
                </a:path>
                <a:path w="386080" h="312420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86080" h="312420">
                  <a:moveTo>
                    <a:pt x="386080" y="15239"/>
                  </a:moveTo>
                  <a:lnTo>
                    <a:pt x="382270" y="15239"/>
                  </a:lnTo>
                  <a:lnTo>
                    <a:pt x="382270" y="17779"/>
                  </a:lnTo>
                  <a:lnTo>
                    <a:pt x="386080" y="17779"/>
                  </a:lnTo>
                  <a:lnTo>
                    <a:pt x="386080" y="15239"/>
                  </a:lnTo>
                  <a:close/>
                </a:path>
                <a:path w="386080" h="312420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86080" h="312420">
                  <a:moveTo>
                    <a:pt x="386080" y="12700"/>
                  </a:moveTo>
                  <a:lnTo>
                    <a:pt x="382270" y="12700"/>
                  </a:lnTo>
                  <a:lnTo>
                    <a:pt x="382270" y="13969"/>
                  </a:lnTo>
                  <a:lnTo>
                    <a:pt x="386080" y="13969"/>
                  </a:lnTo>
                  <a:lnTo>
                    <a:pt x="386080" y="12700"/>
                  </a:lnTo>
                  <a:close/>
                </a:path>
                <a:path w="386080" h="312420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86080" h="312420">
                  <a:moveTo>
                    <a:pt x="386080" y="8889"/>
                  </a:moveTo>
                  <a:lnTo>
                    <a:pt x="382270" y="8889"/>
                  </a:lnTo>
                  <a:lnTo>
                    <a:pt x="382270" y="11429"/>
                  </a:lnTo>
                  <a:lnTo>
                    <a:pt x="386080" y="11429"/>
                  </a:lnTo>
                  <a:lnTo>
                    <a:pt x="386080" y="8889"/>
                  </a:lnTo>
                  <a:close/>
                </a:path>
                <a:path w="386080" h="312420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86080" h="312420">
                  <a:moveTo>
                    <a:pt x="386080" y="6350"/>
                  </a:moveTo>
                  <a:lnTo>
                    <a:pt x="382270" y="6350"/>
                  </a:lnTo>
                  <a:lnTo>
                    <a:pt x="382270" y="7619"/>
                  </a:lnTo>
                  <a:lnTo>
                    <a:pt x="386080" y="7619"/>
                  </a:lnTo>
                  <a:lnTo>
                    <a:pt x="386080" y="6350"/>
                  </a:lnTo>
                  <a:close/>
                </a:path>
                <a:path w="386080" h="312420">
                  <a:moveTo>
                    <a:pt x="38608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86080" y="3810"/>
                  </a:lnTo>
                  <a:lnTo>
                    <a:pt x="386080" y="2539"/>
                  </a:lnTo>
                  <a:close/>
                </a:path>
                <a:path w="386080" h="312420">
                  <a:moveTo>
                    <a:pt x="386080" y="3810"/>
                  </a:moveTo>
                  <a:lnTo>
                    <a:pt x="382270" y="3810"/>
                  </a:lnTo>
                  <a:lnTo>
                    <a:pt x="382270" y="5079"/>
                  </a:lnTo>
                  <a:lnTo>
                    <a:pt x="386080" y="5079"/>
                  </a:lnTo>
                  <a:lnTo>
                    <a:pt x="386080" y="3810"/>
                  </a:lnTo>
                  <a:close/>
                </a:path>
                <a:path w="386080" h="312420">
                  <a:moveTo>
                    <a:pt x="3860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6080" y="1269"/>
                  </a:lnTo>
                  <a:lnTo>
                    <a:pt x="386080" y="0"/>
                  </a:lnTo>
                  <a:close/>
                </a:path>
                <a:path w="386080" h="312420">
                  <a:moveTo>
                    <a:pt x="3810" y="59690"/>
                  </a:moveTo>
                  <a:lnTo>
                    <a:pt x="0" y="5969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59690"/>
                  </a:lnTo>
                  <a:close/>
                </a:path>
                <a:path w="386080" h="312420">
                  <a:moveTo>
                    <a:pt x="386080" y="59690"/>
                  </a:moveTo>
                  <a:lnTo>
                    <a:pt x="382270" y="59690"/>
                  </a:lnTo>
                  <a:lnTo>
                    <a:pt x="382270" y="107950"/>
                  </a:lnTo>
                  <a:lnTo>
                    <a:pt x="386080" y="107950"/>
                  </a:lnTo>
                  <a:lnTo>
                    <a:pt x="386080" y="59690"/>
                  </a:lnTo>
                  <a:close/>
                </a:path>
                <a:path w="386080" h="312420">
                  <a:moveTo>
                    <a:pt x="3810" y="107950"/>
                  </a:moveTo>
                  <a:lnTo>
                    <a:pt x="0" y="10795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07950"/>
                  </a:lnTo>
                  <a:close/>
                </a:path>
                <a:path w="386080" h="312420">
                  <a:moveTo>
                    <a:pt x="386080" y="107950"/>
                  </a:moveTo>
                  <a:lnTo>
                    <a:pt x="382270" y="107950"/>
                  </a:lnTo>
                  <a:lnTo>
                    <a:pt x="382270" y="129539"/>
                  </a:lnTo>
                  <a:lnTo>
                    <a:pt x="386080" y="129539"/>
                  </a:lnTo>
                  <a:lnTo>
                    <a:pt x="386080" y="107950"/>
                  </a:lnTo>
                  <a:close/>
                </a:path>
                <a:path w="386080" h="312420">
                  <a:moveTo>
                    <a:pt x="3810" y="129540"/>
                  </a:moveTo>
                  <a:lnTo>
                    <a:pt x="0" y="12954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29540"/>
                  </a:lnTo>
                  <a:close/>
                </a:path>
                <a:path w="386080" h="312420">
                  <a:moveTo>
                    <a:pt x="386080" y="129540"/>
                  </a:moveTo>
                  <a:lnTo>
                    <a:pt x="382270" y="129540"/>
                  </a:lnTo>
                  <a:lnTo>
                    <a:pt x="382270" y="212089"/>
                  </a:lnTo>
                  <a:lnTo>
                    <a:pt x="386080" y="212089"/>
                  </a:lnTo>
                  <a:lnTo>
                    <a:pt x="386080" y="129540"/>
                  </a:lnTo>
                  <a:close/>
                </a:path>
                <a:path w="386080" h="312420">
                  <a:moveTo>
                    <a:pt x="3810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12090"/>
                  </a:lnTo>
                  <a:close/>
                </a:path>
                <a:path w="386080" h="312420">
                  <a:moveTo>
                    <a:pt x="386080" y="212090"/>
                  </a:moveTo>
                  <a:lnTo>
                    <a:pt x="382270" y="212090"/>
                  </a:lnTo>
                  <a:lnTo>
                    <a:pt x="382270" y="231139"/>
                  </a:lnTo>
                  <a:lnTo>
                    <a:pt x="386080" y="231139"/>
                  </a:lnTo>
                  <a:lnTo>
                    <a:pt x="386080" y="212090"/>
                  </a:lnTo>
                  <a:close/>
                </a:path>
                <a:path w="386080" h="312420">
                  <a:moveTo>
                    <a:pt x="3810" y="231140"/>
                  </a:moveTo>
                  <a:lnTo>
                    <a:pt x="0" y="23114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1140"/>
                  </a:lnTo>
                  <a:close/>
                </a:path>
                <a:path w="386080" h="312420">
                  <a:moveTo>
                    <a:pt x="386080" y="231140"/>
                  </a:moveTo>
                  <a:lnTo>
                    <a:pt x="382270" y="231140"/>
                  </a:lnTo>
                  <a:lnTo>
                    <a:pt x="382270" y="243839"/>
                  </a:lnTo>
                  <a:lnTo>
                    <a:pt x="386080" y="243839"/>
                  </a:lnTo>
                  <a:lnTo>
                    <a:pt x="386080" y="231140"/>
                  </a:lnTo>
                  <a:close/>
                </a:path>
                <a:path w="386080" h="312420">
                  <a:moveTo>
                    <a:pt x="3810" y="243840"/>
                  </a:moveTo>
                  <a:lnTo>
                    <a:pt x="0" y="24384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43840"/>
                  </a:lnTo>
                  <a:close/>
                </a:path>
                <a:path w="386080" h="312420">
                  <a:moveTo>
                    <a:pt x="386080" y="243840"/>
                  </a:moveTo>
                  <a:lnTo>
                    <a:pt x="382270" y="243840"/>
                  </a:lnTo>
                  <a:lnTo>
                    <a:pt x="382270" y="256539"/>
                  </a:lnTo>
                  <a:lnTo>
                    <a:pt x="386080" y="256539"/>
                  </a:lnTo>
                  <a:lnTo>
                    <a:pt x="386080" y="243840"/>
                  </a:lnTo>
                  <a:close/>
                </a:path>
                <a:path w="386080" h="312420">
                  <a:moveTo>
                    <a:pt x="38608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6080" y="312420"/>
                  </a:lnTo>
                  <a:lnTo>
                    <a:pt x="386080" y="311150"/>
                  </a:lnTo>
                  <a:close/>
                </a:path>
                <a:path w="386080" h="312420">
                  <a:moveTo>
                    <a:pt x="3810" y="307339"/>
                  </a:moveTo>
                  <a:lnTo>
                    <a:pt x="0" y="307339"/>
                  </a:lnTo>
                  <a:lnTo>
                    <a:pt x="0" y="309879"/>
                  </a:lnTo>
                  <a:lnTo>
                    <a:pt x="386080" y="309879"/>
                  </a:lnTo>
                  <a:lnTo>
                    <a:pt x="386080" y="308610"/>
                  </a:lnTo>
                  <a:lnTo>
                    <a:pt x="3810" y="308610"/>
                  </a:lnTo>
                  <a:lnTo>
                    <a:pt x="3810" y="307339"/>
                  </a:lnTo>
                  <a:close/>
                </a:path>
                <a:path w="386080" h="312420">
                  <a:moveTo>
                    <a:pt x="386080" y="307339"/>
                  </a:moveTo>
                  <a:lnTo>
                    <a:pt x="382270" y="307339"/>
                  </a:lnTo>
                  <a:lnTo>
                    <a:pt x="382270" y="308610"/>
                  </a:lnTo>
                  <a:lnTo>
                    <a:pt x="386080" y="308610"/>
                  </a:lnTo>
                  <a:lnTo>
                    <a:pt x="386080" y="307339"/>
                  </a:lnTo>
                  <a:close/>
                </a:path>
                <a:path w="386080" h="312420">
                  <a:moveTo>
                    <a:pt x="381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4800"/>
                  </a:lnTo>
                  <a:close/>
                </a:path>
                <a:path w="386080" h="312420">
                  <a:moveTo>
                    <a:pt x="386080" y="304800"/>
                  </a:moveTo>
                  <a:lnTo>
                    <a:pt x="382270" y="304800"/>
                  </a:lnTo>
                  <a:lnTo>
                    <a:pt x="382270" y="306070"/>
                  </a:lnTo>
                  <a:lnTo>
                    <a:pt x="386080" y="306070"/>
                  </a:lnTo>
                  <a:lnTo>
                    <a:pt x="386080" y="304800"/>
                  </a:lnTo>
                  <a:close/>
                </a:path>
                <a:path w="386080" h="312420">
                  <a:moveTo>
                    <a:pt x="3810" y="300989"/>
                  </a:moveTo>
                  <a:lnTo>
                    <a:pt x="0" y="30098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300989"/>
                  </a:lnTo>
                  <a:close/>
                </a:path>
                <a:path w="386080" h="312420">
                  <a:moveTo>
                    <a:pt x="386080" y="300989"/>
                  </a:moveTo>
                  <a:lnTo>
                    <a:pt x="382270" y="300989"/>
                  </a:lnTo>
                  <a:lnTo>
                    <a:pt x="382270" y="303529"/>
                  </a:lnTo>
                  <a:lnTo>
                    <a:pt x="386080" y="303529"/>
                  </a:lnTo>
                  <a:lnTo>
                    <a:pt x="386080" y="300989"/>
                  </a:lnTo>
                  <a:close/>
                </a:path>
                <a:path w="386080" h="312420">
                  <a:moveTo>
                    <a:pt x="381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8450"/>
                  </a:lnTo>
                  <a:close/>
                </a:path>
                <a:path w="386080" h="312420">
                  <a:moveTo>
                    <a:pt x="386080" y="298450"/>
                  </a:moveTo>
                  <a:lnTo>
                    <a:pt x="382270" y="298450"/>
                  </a:lnTo>
                  <a:lnTo>
                    <a:pt x="382270" y="299720"/>
                  </a:lnTo>
                  <a:lnTo>
                    <a:pt x="386080" y="299720"/>
                  </a:lnTo>
                  <a:lnTo>
                    <a:pt x="386080" y="298450"/>
                  </a:lnTo>
                  <a:close/>
                </a:path>
                <a:path w="386080" h="312420">
                  <a:moveTo>
                    <a:pt x="3810" y="294639"/>
                  </a:moveTo>
                  <a:lnTo>
                    <a:pt x="0" y="294639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4639"/>
                  </a:lnTo>
                  <a:close/>
                </a:path>
                <a:path w="386080" h="312420">
                  <a:moveTo>
                    <a:pt x="386080" y="294639"/>
                  </a:moveTo>
                  <a:lnTo>
                    <a:pt x="382270" y="294639"/>
                  </a:lnTo>
                  <a:lnTo>
                    <a:pt x="382270" y="297179"/>
                  </a:lnTo>
                  <a:lnTo>
                    <a:pt x="386080" y="297179"/>
                  </a:lnTo>
                  <a:lnTo>
                    <a:pt x="386080" y="294639"/>
                  </a:lnTo>
                  <a:close/>
                </a:path>
                <a:path w="386080" h="312420">
                  <a:moveTo>
                    <a:pt x="381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2100"/>
                  </a:lnTo>
                  <a:close/>
                </a:path>
                <a:path w="386080" h="312420">
                  <a:moveTo>
                    <a:pt x="386080" y="292100"/>
                  </a:moveTo>
                  <a:lnTo>
                    <a:pt x="382270" y="292100"/>
                  </a:lnTo>
                  <a:lnTo>
                    <a:pt x="382270" y="293370"/>
                  </a:lnTo>
                  <a:lnTo>
                    <a:pt x="386080" y="293370"/>
                  </a:lnTo>
                  <a:lnTo>
                    <a:pt x="386080" y="292100"/>
                  </a:lnTo>
                  <a:close/>
                </a:path>
                <a:path w="386080" h="312420">
                  <a:moveTo>
                    <a:pt x="3810" y="285750"/>
                  </a:moveTo>
                  <a:lnTo>
                    <a:pt x="0" y="28575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5750"/>
                  </a:lnTo>
                  <a:close/>
                </a:path>
                <a:path w="386080" h="312420">
                  <a:moveTo>
                    <a:pt x="386080" y="285750"/>
                  </a:moveTo>
                  <a:lnTo>
                    <a:pt x="382270" y="285750"/>
                  </a:lnTo>
                  <a:lnTo>
                    <a:pt x="382270" y="290829"/>
                  </a:lnTo>
                  <a:lnTo>
                    <a:pt x="386080" y="290829"/>
                  </a:lnTo>
                  <a:lnTo>
                    <a:pt x="386080" y="285750"/>
                  </a:lnTo>
                  <a:close/>
                </a:path>
                <a:path w="386080" h="312420">
                  <a:moveTo>
                    <a:pt x="3810" y="281939"/>
                  </a:moveTo>
                  <a:lnTo>
                    <a:pt x="0" y="28193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1939"/>
                  </a:lnTo>
                  <a:close/>
                </a:path>
                <a:path w="386080" h="312420">
                  <a:moveTo>
                    <a:pt x="386080" y="281939"/>
                  </a:moveTo>
                  <a:lnTo>
                    <a:pt x="382270" y="281939"/>
                  </a:lnTo>
                  <a:lnTo>
                    <a:pt x="382270" y="284479"/>
                  </a:lnTo>
                  <a:lnTo>
                    <a:pt x="386080" y="284479"/>
                  </a:lnTo>
                  <a:lnTo>
                    <a:pt x="386080" y="281939"/>
                  </a:lnTo>
                  <a:close/>
                </a:path>
                <a:path w="386080" h="312420">
                  <a:moveTo>
                    <a:pt x="381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9400"/>
                  </a:lnTo>
                  <a:close/>
                </a:path>
                <a:path w="386080" h="312420">
                  <a:moveTo>
                    <a:pt x="386080" y="279400"/>
                  </a:moveTo>
                  <a:lnTo>
                    <a:pt x="382270" y="279400"/>
                  </a:lnTo>
                  <a:lnTo>
                    <a:pt x="382270" y="280670"/>
                  </a:lnTo>
                  <a:lnTo>
                    <a:pt x="386080" y="280670"/>
                  </a:lnTo>
                  <a:lnTo>
                    <a:pt x="386080" y="279400"/>
                  </a:lnTo>
                  <a:close/>
                </a:path>
                <a:path w="386080" h="312420">
                  <a:moveTo>
                    <a:pt x="3810" y="275589"/>
                  </a:moveTo>
                  <a:lnTo>
                    <a:pt x="0" y="27558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5589"/>
                  </a:lnTo>
                  <a:close/>
                </a:path>
                <a:path w="386080" h="312420">
                  <a:moveTo>
                    <a:pt x="386080" y="275589"/>
                  </a:moveTo>
                  <a:lnTo>
                    <a:pt x="382270" y="275589"/>
                  </a:lnTo>
                  <a:lnTo>
                    <a:pt x="382270" y="278129"/>
                  </a:lnTo>
                  <a:lnTo>
                    <a:pt x="386080" y="278129"/>
                  </a:lnTo>
                  <a:lnTo>
                    <a:pt x="386080" y="275589"/>
                  </a:lnTo>
                  <a:close/>
                </a:path>
                <a:path w="386080" h="312420">
                  <a:moveTo>
                    <a:pt x="3810" y="257810"/>
                  </a:moveTo>
                  <a:lnTo>
                    <a:pt x="0" y="25781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57810"/>
                  </a:lnTo>
                  <a:close/>
                </a:path>
                <a:path w="386080" h="312420">
                  <a:moveTo>
                    <a:pt x="386080" y="257810"/>
                  </a:moveTo>
                  <a:lnTo>
                    <a:pt x="382270" y="257810"/>
                  </a:lnTo>
                  <a:lnTo>
                    <a:pt x="382270" y="274320"/>
                  </a:lnTo>
                  <a:lnTo>
                    <a:pt x="386080" y="274320"/>
                  </a:lnTo>
                  <a:lnTo>
                    <a:pt x="386080" y="25781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815327" y="3041649"/>
              <a:ext cx="379095" cy="304800"/>
            </a:xfrm>
            <a:custGeom>
              <a:avLst/>
              <a:gdLst/>
              <a:ahLst/>
              <a:cxnLst/>
              <a:rect l="l" t="t" r="r" b="b"/>
              <a:pathLst>
                <a:path w="379094" h="304800">
                  <a:moveTo>
                    <a:pt x="3822" y="297180"/>
                  </a:moveTo>
                  <a:lnTo>
                    <a:pt x="12" y="297180"/>
                  </a:lnTo>
                  <a:lnTo>
                    <a:pt x="12" y="299720"/>
                  </a:lnTo>
                  <a:lnTo>
                    <a:pt x="3822" y="299720"/>
                  </a:lnTo>
                  <a:lnTo>
                    <a:pt x="3822" y="297180"/>
                  </a:lnTo>
                  <a:close/>
                </a:path>
                <a:path w="379094" h="304800">
                  <a:moveTo>
                    <a:pt x="3822" y="294640"/>
                  </a:moveTo>
                  <a:lnTo>
                    <a:pt x="12" y="294640"/>
                  </a:lnTo>
                  <a:lnTo>
                    <a:pt x="12" y="295910"/>
                  </a:lnTo>
                  <a:lnTo>
                    <a:pt x="3822" y="295910"/>
                  </a:lnTo>
                  <a:lnTo>
                    <a:pt x="3822" y="294640"/>
                  </a:lnTo>
                  <a:close/>
                </a:path>
                <a:path w="379094" h="304800">
                  <a:moveTo>
                    <a:pt x="3822" y="290830"/>
                  </a:moveTo>
                  <a:lnTo>
                    <a:pt x="12" y="290830"/>
                  </a:lnTo>
                  <a:lnTo>
                    <a:pt x="12" y="293370"/>
                  </a:lnTo>
                  <a:lnTo>
                    <a:pt x="3822" y="293370"/>
                  </a:lnTo>
                  <a:lnTo>
                    <a:pt x="3822" y="290830"/>
                  </a:lnTo>
                  <a:close/>
                </a:path>
                <a:path w="379094" h="304800">
                  <a:moveTo>
                    <a:pt x="3822" y="288290"/>
                  </a:moveTo>
                  <a:lnTo>
                    <a:pt x="12" y="288290"/>
                  </a:lnTo>
                  <a:lnTo>
                    <a:pt x="12" y="289560"/>
                  </a:lnTo>
                  <a:lnTo>
                    <a:pt x="3822" y="289560"/>
                  </a:lnTo>
                  <a:lnTo>
                    <a:pt x="3822" y="288290"/>
                  </a:lnTo>
                  <a:close/>
                </a:path>
                <a:path w="379094" h="304800">
                  <a:moveTo>
                    <a:pt x="3822" y="281940"/>
                  </a:moveTo>
                  <a:lnTo>
                    <a:pt x="12" y="281940"/>
                  </a:lnTo>
                  <a:lnTo>
                    <a:pt x="12" y="287020"/>
                  </a:lnTo>
                  <a:lnTo>
                    <a:pt x="3822" y="287020"/>
                  </a:lnTo>
                  <a:lnTo>
                    <a:pt x="3822" y="281940"/>
                  </a:lnTo>
                  <a:close/>
                </a:path>
                <a:path w="379094" h="304800">
                  <a:moveTo>
                    <a:pt x="3822" y="278130"/>
                  </a:moveTo>
                  <a:lnTo>
                    <a:pt x="12" y="278130"/>
                  </a:lnTo>
                  <a:lnTo>
                    <a:pt x="12" y="280670"/>
                  </a:lnTo>
                  <a:lnTo>
                    <a:pt x="3822" y="280670"/>
                  </a:lnTo>
                  <a:lnTo>
                    <a:pt x="3822" y="278130"/>
                  </a:lnTo>
                  <a:close/>
                </a:path>
                <a:path w="379094" h="304800">
                  <a:moveTo>
                    <a:pt x="3822" y="275590"/>
                  </a:moveTo>
                  <a:lnTo>
                    <a:pt x="12" y="275590"/>
                  </a:lnTo>
                  <a:lnTo>
                    <a:pt x="12" y="276860"/>
                  </a:lnTo>
                  <a:lnTo>
                    <a:pt x="3822" y="276860"/>
                  </a:lnTo>
                  <a:lnTo>
                    <a:pt x="3822" y="275590"/>
                  </a:lnTo>
                  <a:close/>
                </a:path>
                <a:path w="379094" h="304800">
                  <a:moveTo>
                    <a:pt x="3822" y="271780"/>
                  </a:moveTo>
                  <a:lnTo>
                    <a:pt x="12" y="271780"/>
                  </a:lnTo>
                  <a:lnTo>
                    <a:pt x="12" y="274320"/>
                  </a:lnTo>
                  <a:lnTo>
                    <a:pt x="3822" y="274320"/>
                  </a:lnTo>
                  <a:lnTo>
                    <a:pt x="3822" y="271780"/>
                  </a:lnTo>
                  <a:close/>
                </a:path>
                <a:path w="379094" h="304800">
                  <a:moveTo>
                    <a:pt x="3822" y="254000"/>
                  </a:moveTo>
                  <a:lnTo>
                    <a:pt x="12" y="254000"/>
                  </a:lnTo>
                  <a:lnTo>
                    <a:pt x="12" y="270510"/>
                  </a:lnTo>
                  <a:lnTo>
                    <a:pt x="3822" y="270510"/>
                  </a:lnTo>
                  <a:lnTo>
                    <a:pt x="3822" y="254000"/>
                  </a:lnTo>
                  <a:close/>
                </a:path>
                <a:path w="379094" h="304800">
                  <a:moveTo>
                    <a:pt x="3822" y="55892"/>
                  </a:moveTo>
                  <a:lnTo>
                    <a:pt x="0" y="55892"/>
                  </a:lnTo>
                  <a:lnTo>
                    <a:pt x="0" y="252730"/>
                  </a:lnTo>
                  <a:lnTo>
                    <a:pt x="3822" y="252730"/>
                  </a:lnTo>
                  <a:lnTo>
                    <a:pt x="3822" y="55892"/>
                  </a:lnTo>
                  <a:close/>
                </a:path>
                <a:path w="379094" h="304800">
                  <a:moveTo>
                    <a:pt x="3822" y="53340"/>
                  </a:moveTo>
                  <a:lnTo>
                    <a:pt x="12" y="53340"/>
                  </a:lnTo>
                  <a:lnTo>
                    <a:pt x="12" y="55880"/>
                  </a:lnTo>
                  <a:lnTo>
                    <a:pt x="3822" y="55880"/>
                  </a:lnTo>
                  <a:lnTo>
                    <a:pt x="3822" y="53340"/>
                  </a:lnTo>
                  <a:close/>
                </a:path>
                <a:path w="379094" h="304800">
                  <a:moveTo>
                    <a:pt x="3822" y="34290"/>
                  </a:moveTo>
                  <a:lnTo>
                    <a:pt x="12" y="34290"/>
                  </a:lnTo>
                  <a:lnTo>
                    <a:pt x="12" y="52070"/>
                  </a:lnTo>
                  <a:lnTo>
                    <a:pt x="3822" y="52070"/>
                  </a:lnTo>
                  <a:lnTo>
                    <a:pt x="3822" y="34290"/>
                  </a:lnTo>
                  <a:close/>
                </a:path>
                <a:path w="379094" h="304800">
                  <a:moveTo>
                    <a:pt x="3822" y="30480"/>
                  </a:moveTo>
                  <a:lnTo>
                    <a:pt x="12" y="30480"/>
                  </a:lnTo>
                  <a:lnTo>
                    <a:pt x="12" y="33020"/>
                  </a:lnTo>
                  <a:lnTo>
                    <a:pt x="3822" y="33020"/>
                  </a:lnTo>
                  <a:lnTo>
                    <a:pt x="3822" y="30480"/>
                  </a:lnTo>
                  <a:close/>
                </a:path>
                <a:path w="379094" h="304800">
                  <a:moveTo>
                    <a:pt x="3822" y="27940"/>
                  </a:moveTo>
                  <a:lnTo>
                    <a:pt x="12" y="27940"/>
                  </a:lnTo>
                  <a:lnTo>
                    <a:pt x="12" y="29210"/>
                  </a:lnTo>
                  <a:lnTo>
                    <a:pt x="3822" y="29210"/>
                  </a:lnTo>
                  <a:lnTo>
                    <a:pt x="3822" y="27940"/>
                  </a:lnTo>
                  <a:close/>
                </a:path>
                <a:path w="379094" h="304800">
                  <a:moveTo>
                    <a:pt x="3822" y="21590"/>
                  </a:moveTo>
                  <a:lnTo>
                    <a:pt x="12" y="21590"/>
                  </a:lnTo>
                  <a:lnTo>
                    <a:pt x="12" y="26670"/>
                  </a:lnTo>
                  <a:lnTo>
                    <a:pt x="3822" y="26670"/>
                  </a:lnTo>
                  <a:lnTo>
                    <a:pt x="3822" y="21590"/>
                  </a:lnTo>
                  <a:close/>
                </a:path>
                <a:path w="379094" h="304800">
                  <a:moveTo>
                    <a:pt x="3822" y="17780"/>
                  </a:moveTo>
                  <a:lnTo>
                    <a:pt x="12" y="17780"/>
                  </a:lnTo>
                  <a:lnTo>
                    <a:pt x="12" y="20320"/>
                  </a:lnTo>
                  <a:lnTo>
                    <a:pt x="3822" y="20320"/>
                  </a:lnTo>
                  <a:lnTo>
                    <a:pt x="3822" y="17780"/>
                  </a:lnTo>
                  <a:close/>
                </a:path>
                <a:path w="379094" h="304800">
                  <a:moveTo>
                    <a:pt x="3822" y="15240"/>
                  </a:moveTo>
                  <a:lnTo>
                    <a:pt x="12" y="15240"/>
                  </a:lnTo>
                  <a:lnTo>
                    <a:pt x="12" y="16510"/>
                  </a:lnTo>
                  <a:lnTo>
                    <a:pt x="3822" y="16510"/>
                  </a:lnTo>
                  <a:lnTo>
                    <a:pt x="3822" y="15240"/>
                  </a:lnTo>
                  <a:close/>
                </a:path>
                <a:path w="379094" h="304800">
                  <a:moveTo>
                    <a:pt x="3822" y="11430"/>
                  </a:moveTo>
                  <a:lnTo>
                    <a:pt x="12" y="11430"/>
                  </a:lnTo>
                  <a:lnTo>
                    <a:pt x="12" y="13970"/>
                  </a:lnTo>
                  <a:lnTo>
                    <a:pt x="3822" y="13970"/>
                  </a:lnTo>
                  <a:lnTo>
                    <a:pt x="3822" y="11430"/>
                  </a:lnTo>
                  <a:close/>
                </a:path>
                <a:path w="379094" h="304800">
                  <a:moveTo>
                    <a:pt x="3822" y="8890"/>
                  </a:moveTo>
                  <a:lnTo>
                    <a:pt x="12" y="8890"/>
                  </a:lnTo>
                  <a:lnTo>
                    <a:pt x="12" y="10160"/>
                  </a:lnTo>
                  <a:lnTo>
                    <a:pt x="3822" y="10160"/>
                  </a:lnTo>
                  <a:lnTo>
                    <a:pt x="3822" y="8890"/>
                  </a:lnTo>
                  <a:close/>
                </a:path>
                <a:path w="379094" h="304800">
                  <a:moveTo>
                    <a:pt x="3822" y="5080"/>
                  </a:moveTo>
                  <a:lnTo>
                    <a:pt x="12" y="5080"/>
                  </a:lnTo>
                  <a:lnTo>
                    <a:pt x="12" y="7620"/>
                  </a:lnTo>
                  <a:lnTo>
                    <a:pt x="3822" y="7620"/>
                  </a:lnTo>
                  <a:lnTo>
                    <a:pt x="3822" y="5080"/>
                  </a:lnTo>
                  <a:close/>
                </a:path>
                <a:path w="379094" h="304800">
                  <a:moveTo>
                    <a:pt x="378472" y="303530"/>
                  </a:moveTo>
                  <a:lnTo>
                    <a:pt x="12" y="303530"/>
                  </a:lnTo>
                  <a:lnTo>
                    <a:pt x="12" y="304800"/>
                  </a:lnTo>
                  <a:lnTo>
                    <a:pt x="378472" y="304800"/>
                  </a:lnTo>
                  <a:lnTo>
                    <a:pt x="378472" y="303530"/>
                  </a:lnTo>
                  <a:close/>
                </a:path>
                <a:path w="379094" h="304800">
                  <a:moveTo>
                    <a:pt x="378472" y="300990"/>
                  </a:moveTo>
                  <a:lnTo>
                    <a:pt x="12" y="300990"/>
                  </a:lnTo>
                  <a:lnTo>
                    <a:pt x="12" y="302260"/>
                  </a:lnTo>
                  <a:lnTo>
                    <a:pt x="378472" y="302260"/>
                  </a:lnTo>
                  <a:lnTo>
                    <a:pt x="378472" y="300990"/>
                  </a:lnTo>
                  <a:close/>
                </a:path>
                <a:path w="379094" h="304800">
                  <a:moveTo>
                    <a:pt x="378472" y="297180"/>
                  </a:moveTo>
                  <a:lnTo>
                    <a:pt x="374662" y="297180"/>
                  </a:lnTo>
                  <a:lnTo>
                    <a:pt x="374662" y="299720"/>
                  </a:lnTo>
                  <a:lnTo>
                    <a:pt x="378472" y="299720"/>
                  </a:lnTo>
                  <a:lnTo>
                    <a:pt x="378472" y="297180"/>
                  </a:lnTo>
                  <a:close/>
                </a:path>
                <a:path w="379094" h="304800">
                  <a:moveTo>
                    <a:pt x="378472" y="294640"/>
                  </a:moveTo>
                  <a:lnTo>
                    <a:pt x="374662" y="294640"/>
                  </a:lnTo>
                  <a:lnTo>
                    <a:pt x="374662" y="295910"/>
                  </a:lnTo>
                  <a:lnTo>
                    <a:pt x="378472" y="295910"/>
                  </a:lnTo>
                  <a:lnTo>
                    <a:pt x="378472" y="294640"/>
                  </a:lnTo>
                  <a:close/>
                </a:path>
                <a:path w="379094" h="304800">
                  <a:moveTo>
                    <a:pt x="378472" y="290830"/>
                  </a:moveTo>
                  <a:lnTo>
                    <a:pt x="374662" y="290830"/>
                  </a:lnTo>
                  <a:lnTo>
                    <a:pt x="374662" y="293370"/>
                  </a:lnTo>
                  <a:lnTo>
                    <a:pt x="378472" y="293370"/>
                  </a:lnTo>
                  <a:lnTo>
                    <a:pt x="378472" y="290830"/>
                  </a:lnTo>
                  <a:close/>
                </a:path>
                <a:path w="379094" h="304800">
                  <a:moveTo>
                    <a:pt x="378472" y="288290"/>
                  </a:moveTo>
                  <a:lnTo>
                    <a:pt x="374662" y="288290"/>
                  </a:lnTo>
                  <a:lnTo>
                    <a:pt x="374662" y="289560"/>
                  </a:lnTo>
                  <a:lnTo>
                    <a:pt x="378472" y="289560"/>
                  </a:lnTo>
                  <a:lnTo>
                    <a:pt x="378472" y="288290"/>
                  </a:lnTo>
                  <a:close/>
                </a:path>
                <a:path w="379094" h="304800">
                  <a:moveTo>
                    <a:pt x="378472" y="281940"/>
                  </a:moveTo>
                  <a:lnTo>
                    <a:pt x="374662" y="281940"/>
                  </a:lnTo>
                  <a:lnTo>
                    <a:pt x="374662" y="287020"/>
                  </a:lnTo>
                  <a:lnTo>
                    <a:pt x="378472" y="287020"/>
                  </a:lnTo>
                  <a:lnTo>
                    <a:pt x="378472" y="281940"/>
                  </a:lnTo>
                  <a:close/>
                </a:path>
                <a:path w="379094" h="304800">
                  <a:moveTo>
                    <a:pt x="378472" y="278130"/>
                  </a:moveTo>
                  <a:lnTo>
                    <a:pt x="374662" y="278130"/>
                  </a:lnTo>
                  <a:lnTo>
                    <a:pt x="374662" y="280670"/>
                  </a:lnTo>
                  <a:lnTo>
                    <a:pt x="378472" y="280670"/>
                  </a:lnTo>
                  <a:lnTo>
                    <a:pt x="378472" y="278130"/>
                  </a:lnTo>
                  <a:close/>
                </a:path>
                <a:path w="379094" h="304800">
                  <a:moveTo>
                    <a:pt x="378472" y="275590"/>
                  </a:moveTo>
                  <a:lnTo>
                    <a:pt x="374662" y="275590"/>
                  </a:lnTo>
                  <a:lnTo>
                    <a:pt x="374662" y="276860"/>
                  </a:lnTo>
                  <a:lnTo>
                    <a:pt x="378472" y="276860"/>
                  </a:lnTo>
                  <a:lnTo>
                    <a:pt x="378472" y="275590"/>
                  </a:lnTo>
                  <a:close/>
                </a:path>
                <a:path w="379094" h="304800">
                  <a:moveTo>
                    <a:pt x="378472" y="271780"/>
                  </a:moveTo>
                  <a:lnTo>
                    <a:pt x="374662" y="271780"/>
                  </a:lnTo>
                  <a:lnTo>
                    <a:pt x="374662" y="274320"/>
                  </a:lnTo>
                  <a:lnTo>
                    <a:pt x="378472" y="274320"/>
                  </a:lnTo>
                  <a:lnTo>
                    <a:pt x="378472" y="271780"/>
                  </a:lnTo>
                  <a:close/>
                </a:path>
                <a:path w="379094" h="304800">
                  <a:moveTo>
                    <a:pt x="378472" y="254000"/>
                  </a:moveTo>
                  <a:lnTo>
                    <a:pt x="374662" y="254000"/>
                  </a:lnTo>
                  <a:lnTo>
                    <a:pt x="374662" y="270510"/>
                  </a:lnTo>
                  <a:lnTo>
                    <a:pt x="378472" y="270510"/>
                  </a:lnTo>
                  <a:lnTo>
                    <a:pt x="378472" y="254000"/>
                  </a:lnTo>
                  <a:close/>
                </a:path>
                <a:path w="379094" h="304800">
                  <a:moveTo>
                    <a:pt x="378472" y="53340"/>
                  </a:moveTo>
                  <a:lnTo>
                    <a:pt x="374650" y="53340"/>
                  </a:lnTo>
                  <a:lnTo>
                    <a:pt x="374650" y="252730"/>
                  </a:lnTo>
                  <a:lnTo>
                    <a:pt x="378472" y="252730"/>
                  </a:lnTo>
                  <a:lnTo>
                    <a:pt x="378472" y="53340"/>
                  </a:lnTo>
                  <a:close/>
                </a:path>
                <a:path w="379094" h="304800">
                  <a:moveTo>
                    <a:pt x="378472" y="34290"/>
                  </a:moveTo>
                  <a:lnTo>
                    <a:pt x="374662" y="34290"/>
                  </a:lnTo>
                  <a:lnTo>
                    <a:pt x="374662" y="52070"/>
                  </a:lnTo>
                  <a:lnTo>
                    <a:pt x="378472" y="52070"/>
                  </a:lnTo>
                  <a:lnTo>
                    <a:pt x="378472" y="34290"/>
                  </a:lnTo>
                  <a:close/>
                </a:path>
                <a:path w="379094" h="304800">
                  <a:moveTo>
                    <a:pt x="378472" y="30480"/>
                  </a:moveTo>
                  <a:lnTo>
                    <a:pt x="374662" y="30480"/>
                  </a:lnTo>
                  <a:lnTo>
                    <a:pt x="374662" y="33020"/>
                  </a:lnTo>
                  <a:lnTo>
                    <a:pt x="378472" y="33020"/>
                  </a:lnTo>
                  <a:lnTo>
                    <a:pt x="378472" y="30480"/>
                  </a:lnTo>
                  <a:close/>
                </a:path>
                <a:path w="379094" h="304800">
                  <a:moveTo>
                    <a:pt x="378472" y="27940"/>
                  </a:moveTo>
                  <a:lnTo>
                    <a:pt x="374662" y="27940"/>
                  </a:lnTo>
                  <a:lnTo>
                    <a:pt x="374662" y="29210"/>
                  </a:lnTo>
                  <a:lnTo>
                    <a:pt x="378472" y="29210"/>
                  </a:lnTo>
                  <a:lnTo>
                    <a:pt x="378472" y="27940"/>
                  </a:lnTo>
                  <a:close/>
                </a:path>
                <a:path w="379094" h="304800">
                  <a:moveTo>
                    <a:pt x="378472" y="21590"/>
                  </a:moveTo>
                  <a:lnTo>
                    <a:pt x="374662" y="21590"/>
                  </a:lnTo>
                  <a:lnTo>
                    <a:pt x="374662" y="26670"/>
                  </a:lnTo>
                  <a:lnTo>
                    <a:pt x="378472" y="26670"/>
                  </a:lnTo>
                  <a:lnTo>
                    <a:pt x="378472" y="21590"/>
                  </a:lnTo>
                  <a:close/>
                </a:path>
                <a:path w="379094" h="304800">
                  <a:moveTo>
                    <a:pt x="378472" y="17780"/>
                  </a:moveTo>
                  <a:lnTo>
                    <a:pt x="374662" y="17780"/>
                  </a:lnTo>
                  <a:lnTo>
                    <a:pt x="374662" y="20320"/>
                  </a:lnTo>
                  <a:lnTo>
                    <a:pt x="378472" y="20320"/>
                  </a:lnTo>
                  <a:lnTo>
                    <a:pt x="378472" y="17780"/>
                  </a:lnTo>
                  <a:close/>
                </a:path>
                <a:path w="379094" h="304800">
                  <a:moveTo>
                    <a:pt x="378472" y="15240"/>
                  </a:moveTo>
                  <a:lnTo>
                    <a:pt x="374662" y="15240"/>
                  </a:lnTo>
                  <a:lnTo>
                    <a:pt x="374662" y="16510"/>
                  </a:lnTo>
                  <a:lnTo>
                    <a:pt x="378472" y="16510"/>
                  </a:lnTo>
                  <a:lnTo>
                    <a:pt x="378472" y="15240"/>
                  </a:lnTo>
                  <a:close/>
                </a:path>
                <a:path w="379094" h="304800">
                  <a:moveTo>
                    <a:pt x="378472" y="11430"/>
                  </a:moveTo>
                  <a:lnTo>
                    <a:pt x="374662" y="11430"/>
                  </a:lnTo>
                  <a:lnTo>
                    <a:pt x="374662" y="13970"/>
                  </a:lnTo>
                  <a:lnTo>
                    <a:pt x="378472" y="13970"/>
                  </a:lnTo>
                  <a:lnTo>
                    <a:pt x="378472" y="11430"/>
                  </a:lnTo>
                  <a:close/>
                </a:path>
                <a:path w="379094" h="304800">
                  <a:moveTo>
                    <a:pt x="378472" y="8890"/>
                  </a:moveTo>
                  <a:lnTo>
                    <a:pt x="374662" y="8890"/>
                  </a:lnTo>
                  <a:lnTo>
                    <a:pt x="374662" y="10160"/>
                  </a:lnTo>
                  <a:lnTo>
                    <a:pt x="378472" y="10160"/>
                  </a:lnTo>
                  <a:lnTo>
                    <a:pt x="378472" y="8890"/>
                  </a:lnTo>
                  <a:close/>
                </a:path>
                <a:path w="379094" h="304800">
                  <a:moveTo>
                    <a:pt x="378472" y="5080"/>
                  </a:moveTo>
                  <a:lnTo>
                    <a:pt x="374662" y="5080"/>
                  </a:lnTo>
                  <a:lnTo>
                    <a:pt x="374662" y="7620"/>
                  </a:lnTo>
                  <a:lnTo>
                    <a:pt x="378472" y="7620"/>
                  </a:lnTo>
                  <a:lnTo>
                    <a:pt x="378472" y="5080"/>
                  </a:lnTo>
                  <a:close/>
                </a:path>
                <a:path w="379094" h="304800">
                  <a:moveTo>
                    <a:pt x="378472" y="2540"/>
                  </a:moveTo>
                  <a:lnTo>
                    <a:pt x="12" y="2540"/>
                  </a:lnTo>
                  <a:lnTo>
                    <a:pt x="12" y="3810"/>
                  </a:lnTo>
                  <a:lnTo>
                    <a:pt x="378472" y="3810"/>
                  </a:lnTo>
                  <a:lnTo>
                    <a:pt x="378472" y="2540"/>
                  </a:lnTo>
                  <a:close/>
                </a:path>
                <a:path w="379094" h="304800">
                  <a:moveTo>
                    <a:pt x="378472" y="0"/>
                  </a:moveTo>
                  <a:lnTo>
                    <a:pt x="12" y="0"/>
                  </a:lnTo>
                  <a:lnTo>
                    <a:pt x="12" y="1270"/>
                  </a:lnTo>
                  <a:lnTo>
                    <a:pt x="378472" y="1270"/>
                  </a:lnTo>
                  <a:lnTo>
                    <a:pt x="378472" y="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819150" y="3046729"/>
              <a:ext cx="370840" cy="294640"/>
            </a:xfrm>
            <a:custGeom>
              <a:avLst/>
              <a:gdLst/>
              <a:ahLst/>
              <a:cxnLst/>
              <a:rect l="l" t="t" r="r" b="b"/>
              <a:pathLst>
                <a:path w="370840" h="294639">
                  <a:moveTo>
                    <a:pt x="381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9560"/>
                  </a:lnTo>
                  <a:close/>
                </a:path>
                <a:path w="370840" h="294639">
                  <a:moveTo>
                    <a:pt x="381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5750"/>
                  </a:lnTo>
                  <a:close/>
                </a:path>
                <a:path w="370840" h="294639">
                  <a:moveTo>
                    <a:pt x="381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3210"/>
                  </a:lnTo>
                  <a:close/>
                </a:path>
                <a:path w="370840" h="294639">
                  <a:moveTo>
                    <a:pt x="3810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6860"/>
                  </a:lnTo>
                  <a:close/>
                </a:path>
                <a:path w="370840" h="294639">
                  <a:moveTo>
                    <a:pt x="381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73050"/>
                  </a:lnTo>
                  <a:close/>
                </a:path>
                <a:path w="370840" h="294639">
                  <a:moveTo>
                    <a:pt x="381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70510"/>
                  </a:lnTo>
                  <a:close/>
                </a:path>
                <a:path w="370840" h="294639">
                  <a:moveTo>
                    <a:pt x="381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6700"/>
                  </a:lnTo>
                  <a:close/>
                </a:path>
                <a:path w="370840" h="294639">
                  <a:moveTo>
                    <a:pt x="3810" y="248920"/>
                  </a:moveTo>
                  <a:lnTo>
                    <a:pt x="0" y="24892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48920"/>
                  </a:lnTo>
                  <a:close/>
                </a:path>
                <a:path w="370840" h="294639">
                  <a:moveTo>
                    <a:pt x="3810" y="50812"/>
                  </a:moveTo>
                  <a:lnTo>
                    <a:pt x="0" y="50812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50812"/>
                  </a:lnTo>
                  <a:close/>
                </a:path>
                <a:path w="370840" h="294639">
                  <a:moveTo>
                    <a:pt x="3810" y="48260"/>
                  </a:moveTo>
                  <a:lnTo>
                    <a:pt x="0" y="4826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8260"/>
                  </a:lnTo>
                  <a:close/>
                </a:path>
                <a:path w="370840" h="294639">
                  <a:moveTo>
                    <a:pt x="3810" y="29210"/>
                  </a:moveTo>
                  <a:lnTo>
                    <a:pt x="0" y="2921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29210"/>
                  </a:lnTo>
                  <a:close/>
                </a:path>
                <a:path w="370840" h="294639">
                  <a:moveTo>
                    <a:pt x="381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5400"/>
                  </a:lnTo>
                  <a:close/>
                </a:path>
                <a:path w="370840" h="294639">
                  <a:moveTo>
                    <a:pt x="381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2860"/>
                  </a:lnTo>
                  <a:close/>
                </a:path>
                <a:path w="370840" h="294639">
                  <a:moveTo>
                    <a:pt x="381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6510"/>
                  </a:lnTo>
                  <a:close/>
                </a:path>
                <a:path w="370840" h="294639">
                  <a:moveTo>
                    <a:pt x="381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2700"/>
                  </a:lnTo>
                  <a:close/>
                </a:path>
                <a:path w="370840" h="294639">
                  <a:moveTo>
                    <a:pt x="3810" y="10160"/>
                  </a:moveTo>
                  <a:lnTo>
                    <a:pt x="0" y="1016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10160"/>
                  </a:lnTo>
                  <a:close/>
                </a:path>
                <a:path w="370840" h="294639">
                  <a:moveTo>
                    <a:pt x="3810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6350"/>
                  </a:lnTo>
                  <a:close/>
                </a:path>
                <a:path w="370840" h="29463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70840" h="294639">
                  <a:moveTo>
                    <a:pt x="370827" y="48260"/>
                  </a:moveTo>
                  <a:lnTo>
                    <a:pt x="368300" y="48260"/>
                  </a:lnTo>
                  <a:lnTo>
                    <a:pt x="368300" y="247650"/>
                  </a:lnTo>
                  <a:lnTo>
                    <a:pt x="370827" y="247650"/>
                  </a:lnTo>
                  <a:lnTo>
                    <a:pt x="370827" y="48260"/>
                  </a:lnTo>
                  <a:close/>
                </a:path>
                <a:path w="370840" h="294639">
                  <a:moveTo>
                    <a:pt x="37084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370840" y="294640"/>
                  </a:lnTo>
                  <a:lnTo>
                    <a:pt x="370840" y="292100"/>
                  </a:lnTo>
                  <a:close/>
                </a:path>
                <a:path w="370840" h="294639">
                  <a:moveTo>
                    <a:pt x="370840" y="289560"/>
                  </a:moveTo>
                  <a:lnTo>
                    <a:pt x="368300" y="289560"/>
                  </a:lnTo>
                  <a:lnTo>
                    <a:pt x="368300" y="290830"/>
                  </a:lnTo>
                  <a:lnTo>
                    <a:pt x="370840" y="290830"/>
                  </a:lnTo>
                  <a:lnTo>
                    <a:pt x="370840" y="289560"/>
                  </a:lnTo>
                  <a:close/>
                </a:path>
                <a:path w="370840" h="294639">
                  <a:moveTo>
                    <a:pt x="370840" y="285750"/>
                  </a:moveTo>
                  <a:lnTo>
                    <a:pt x="368300" y="285750"/>
                  </a:lnTo>
                  <a:lnTo>
                    <a:pt x="368300" y="288290"/>
                  </a:lnTo>
                  <a:lnTo>
                    <a:pt x="370840" y="288290"/>
                  </a:lnTo>
                  <a:lnTo>
                    <a:pt x="370840" y="285750"/>
                  </a:lnTo>
                  <a:close/>
                </a:path>
                <a:path w="370840" h="294639">
                  <a:moveTo>
                    <a:pt x="370840" y="283210"/>
                  </a:moveTo>
                  <a:lnTo>
                    <a:pt x="368300" y="283210"/>
                  </a:lnTo>
                  <a:lnTo>
                    <a:pt x="368300" y="284480"/>
                  </a:lnTo>
                  <a:lnTo>
                    <a:pt x="370840" y="284480"/>
                  </a:lnTo>
                  <a:lnTo>
                    <a:pt x="370840" y="283210"/>
                  </a:lnTo>
                  <a:close/>
                </a:path>
                <a:path w="370840" h="294639">
                  <a:moveTo>
                    <a:pt x="370840" y="276860"/>
                  </a:moveTo>
                  <a:lnTo>
                    <a:pt x="368300" y="276860"/>
                  </a:lnTo>
                  <a:lnTo>
                    <a:pt x="368300" y="281940"/>
                  </a:lnTo>
                  <a:lnTo>
                    <a:pt x="370840" y="281940"/>
                  </a:lnTo>
                  <a:lnTo>
                    <a:pt x="370840" y="276860"/>
                  </a:lnTo>
                  <a:close/>
                </a:path>
                <a:path w="370840" h="294639">
                  <a:moveTo>
                    <a:pt x="370840" y="273050"/>
                  </a:moveTo>
                  <a:lnTo>
                    <a:pt x="368300" y="273050"/>
                  </a:lnTo>
                  <a:lnTo>
                    <a:pt x="368300" y="275590"/>
                  </a:lnTo>
                  <a:lnTo>
                    <a:pt x="370840" y="275590"/>
                  </a:lnTo>
                  <a:lnTo>
                    <a:pt x="370840" y="273050"/>
                  </a:lnTo>
                  <a:close/>
                </a:path>
                <a:path w="370840" h="294639">
                  <a:moveTo>
                    <a:pt x="370840" y="270510"/>
                  </a:moveTo>
                  <a:lnTo>
                    <a:pt x="368300" y="270510"/>
                  </a:lnTo>
                  <a:lnTo>
                    <a:pt x="368300" y="271780"/>
                  </a:lnTo>
                  <a:lnTo>
                    <a:pt x="370840" y="271780"/>
                  </a:lnTo>
                  <a:lnTo>
                    <a:pt x="370840" y="270510"/>
                  </a:lnTo>
                  <a:close/>
                </a:path>
                <a:path w="370840" h="294639">
                  <a:moveTo>
                    <a:pt x="370840" y="266700"/>
                  </a:moveTo>
                  <a:lnTo>
                    <a:pt x="368300" y="266700"/>
                  </a:lnTo>
                  <a:lnTo>
                    <a:pt x="368300" y="269240"/>
                  </a:lnTo>
                  <a:lnTo>
                    <a:pt x="370840" y="269240"/>
                  </a:lnTo>
                  <a:lnTo>
                    <a:pt x="370840" y="266700"/>
                  </a:lnTo>
                  <a:close/>
                </a:path>
                <a:path w="370840" h="294639">
                  <a:moveTo>
                    <a:pt x="370840" y="248920"/>
                  </a:moveTo>
                  <a:lnTo>
                    <a:pt x="368300" y="248920"/>
                  </a:lnTo>
                  <a:lnTo>
                    <a:pt x="368300" y="265430"/>
                  </a:lnTo>
                  <a:lnTo>
                    <a:pt x="370840" y="265430"/>
                  </a:lnTo>
                  <a:lnTo>
                    <a:pt x="370840" y="248920"/>
                  </a:lnTo>
                  <a:close/>
                </a:path>
                <a:path w="370840" h="294639">
                  <a:moveTo>
                    <a:pt x="370840" y="29210"/>
                  </a:moveTo>
                  <a:lnTo>
                    <a:pt x="368300" y="29210"/>
                  </a:lnTo>
                  <a:lnTo>
                    <a:pt x="368300" y="46990"/>
                  </a:lnTo>
                  <a:lnTo>
                    <a:pt x="370840" y="46990"/>
                  </a:lnTo>
                  <a:lnTo>
                    <a:pt x="370840" y="29210"/>
                  </a:lnTo>
                  <a:close/>
                </a:path>
                <a:path w="370840" h="294639">
                  <a:moveTo>
                    <a:pt x="370840" y="25400"/>
                  </a:moveTo>
                  <a:lnTo>
                    <a:pt x="368300" y="25400"/>
                  </a:lnTo>
                  <a:lnTo>
                    <a:pt x="368300" y="27940"/>
                  </a:lnTo>
                  <a:lnTo>
                    <a:pt x="370840" y="27940"/>
                  </a:lnTo>
                  <a:lnTo>
                    <a:pt x="370840" y="25400"/>
                  </a:lnTo>
                  <a:close/>
                </a:path>
                <a:path w="370840" h="294639">
                  <a:moveTo>
                    <a:pt x="370840" y="22860"/>
                  </a:moveTo>
                  <a:lnTo>
                    <a:pt x="368300" y="22860"/>
                  </a:lnTo>
                  <a:lnTo>
                    <a:pt x="368300" y="24130"/>
                  </a:lnTo>
                  <a:lnTo>
                    <a:pt x="370840" y="24130"/>
                  </a:lnTo>
                  <a:lnTo>
                    <a:pt x="370840" y="22860"/>
                  </a:lnTo>
                  <a:close/>
                </a:path>
                <a:path w="370840" h="294639">
                  <a:moveTo>
                    <a:pt x="370840" y="16510"/>
                  </a:moveTo>
                  <a:lnTo>
                    <a:pt x="368300" y="16510"/>
                  </a:lnTo>
                  <a:lnTo>
                    <a:pt x="368300" y="21590"/>
                  </a:lnTo>
                  <a:lnTo>
                    <a:pt x="370840" y="21590"/>
                  </a:lnTo>
                  <a:lnTo>
                    <a:pt x="370840" y="16510"/>
                  </a:lnTo>
                  <a:close/>
                </a:path>
                <a:path w="370840" h="294639">
                  <a:moveTo>
                    <a:pt x="370840" y="12700"/>
                  </a:moveTo>
                  <a:lnTo>
                    <a:pt x="368300" y="12700"/>
                  </a:lnTo>
                  <a:lnTo>
                    <a:pt x="368300" y="15240"/>
                  </a:lnTo>
                  <a:lnTo>
                    <a:pt x="370840" y="15240"/>
                  </a:lnTo>
                  <a:lnTo>
                    <a:pt x="370840" y="12700"/>
                  </a:lnTo>
                  <a:close/>
                </a:path>
                <a:path w="370840" h="294639">
                  <a:moveTo>
                    <a:pt x="370840" y="10160"/>
                  </a:moveTo>
                  <a:lnTo>
                    <a:pt x="368300" y="10160"/>
                  </a:lnTo>
                  <a:lnTo>
                    <a:pt x="368300" y="11430"/>
                  </a:lnTo>
                  <a:lnTo>
                    <a:pt x="370840" y="11430"/>
                  </a:lnTo>
                  <a:lnTo>
                    <a:pt x="370840" y="10160"/>
                  </a:lnTo>
                  <a:close/>
                </a:path>
                <a:path w="370840" h="294639">
                  <a:moveTo>
                    <a:pt x="370840" y="6350"/>
                  </a:moveTo>
                  <a:lnTo>
                    <a:pt x="368300" y="6350"/>
                  </a:lnTo>
                  <a:lnTo>
                    <a:pt x="368300" y="8890"/>
                  </a:lnTo>
                  <a:lnTo>
                    <a:pt x="370840" y="8890"/>
                  </a:lnTo>
                  <a:lnTo>
                    <a:pt x="370840" y="6350"/>
                  </a:lnTo>
                  <a:close/>
                </a:path>
                <a:path w="370840" h="294639">
                  <a:moveTo>
                    <a:pt x="370840" y="3810"/>
                  </a:moveTo>
                  <a:lnTo>
                    <a:pt x="368300" y="3810"/>
                  </a:lnTo>
                  <a:lnTo>
                    <a:pt x="368300" y="5080"/>
                  </a:lnTo>
                  <a:lnTo>
                    <a:pt x="370840" y="5080"/>
                  </a:lnTo>
                  <a:lnTo>
                    <a:pt x="370840" y="3810"/>
                  </a:lnTo>
                  <a:close/>
                </a:path>
                <a:path w="370840" h="294639">
                  <a:moveTo>
                    <a:pt x="37084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70840" y="2540"/>
                  </a:lnTo>
                  <a:lnTo>
                    <a:pt x="370840" y="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822947" y="3050539"/>
              <a:ext cx="365125" cy="287020"/>
            </a:xfrm>
            <a:custGeom>
              <a:avLst/>
              <a:gdLst/>
              <a:ahLst/>
              <a:cxnLst/>
              <a:rect l="l" t="t" r="r" b="b"/>
              <a:pathLst>
                <a:path w="365125" h="287020">
                  <a:moveTo>
                    <a:pt x="3810" y="281940"/>
                  </a:moveTo>
                  <a:lnTo>
                    <a:pt x="12" y="281940"/>
                  </a:lnTo>
                  <a:lnTo>
                    <a:pt x="12" y="284480"/>
                  </a:lnTo>
                  <a:lnTo>
                    <a:pt x="3810" y="284480"/>
                  </a:lnTo>
                  <a:lnTo>
                    <a:pt x="3810" y="281940"/>
                  </a:lnTo>
                  <a:close/>
                </a:path>
                <a:path w="365125" h="287020">
                  <a:moveTo>
                    <a:pt x="3810" y="279400"/>
                  </a:moveTo>
                  <a:lnTo>
                    <a:pt x="12" y="279400"/>
                  </a:lnTo>
                  <a:lnTo>
                    <a:pt x="12" y="280670"/>
                  </a:lnTo>
                  <a:lnTo>
                    <a:pt x="3810" y="280670"/>
                  </a:lnTo>
                  <a:lnTo>
                    <a:pt x="3810" y="279400"/>
                  </a:lnTo>
                  <a:close/>
                </a:path>
                <a:path w="365125" h="287020">
                  <a:moveTo>
                    <a:pt x="3810" y="273050"/>
                  </a:moveTo>
                  <a:lnTo>
                    <a:pt x="12" y="273050"/>
                  </a:lnTo>
                  <a:lnTo>
                    <a:pt x="12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65125" h="287020">
                  <a:moveTo>
                    <a:pt x="3810" y="269240"/>
                  </a:moveTo>
                  <a:lnTo>
                    <a:pt x="12" y="269240"/>
                  </a:lnTo>
                  <a:lnTo>
                    <a:pt x="12" y="271780"/>
                  </a:lnTo>
                  <a:lnTo>
                    <a:pt x="3810" y="271780"/>
                  </a:lnTo>
                  <a:lnTo>
                    <a:pt x="3810" y="269240"/>
                  </a:lnTo>
                  <a:close/>
                </a:path>
                <a:path w="365125" h="287020">
                  <a:moveTo>
                    <a:pt x="3810" y="266700"/>
                  </a:moveTo>
                  <a:lnTo>
                    <a:pt x="12" y="266700"/>
                  </a:lnTo>
                  <a:lnTo>
                    <a:pt x="12" y="267970"/>
                  </a:lnTo>
                  <a:lnTo>
                    <a:pt x="3810" y="267970"/>
                  </a:lnTo>
                  <a:lnTo>
                    <a:pt x="3810" y="266700"/>
                  </a:lnTo>
                  <a:close/>
                </a:path>
                <a:path w="365125" h="287020">
                  <a:moveTo>
                    <a:pt x="3810" y="262890"/>
                  </a:moveTo>
                  <a:lnTo>
                    <a:pt x="12" y="262890"/>
                  </a:lnTo>
                  <a:lnTo>
                    <a:pt x="12" y="265430"/>
                  </a:lnTo>
                  <a:lnTo>
                    <a:pt x="3810" y="265430"/>
                  </a:lnTo>
                  <a:lnTo>
                    <a:pt x="3810" y="262890"/>
                  </a:lnTo>
                  <a:close/>
                </a:path>
                <a:path w="365125" h="287020">
                  <a:moveTo>
                    <a:pt x="3810" y="245110"/>
                  </a:moveTo>
                  <a:lnTo>
                    <a:pt x="12" y="245110"/>
                  </a:lnTo>
                  <a:lnTo>
                    <a:pt x="12" y="261620"/>
                  </a:lnTo>
                  <a:lnTo>
                    <a:pt x="3810" y="261620"/>
                  </a:lnTo>
                  <a:lnTo>
                    <a:pt x="3810" y="245110"/>
                  </a:lnTo>
                  <a:close/>
                </a:path>
                <a:path w="365125" h="287020">
                  <a:moveTo>
                    <a:pt x="3810" y="47002"/>
                  </a:moveTo>
                  <a:lnTo>
                    <a:pt x="0" y="47002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47002"/>
                  </a:lnTo>
                  <a:close/>
                </a:path>
                <a:path w="365125" h="287020">
                  <a:moveTo>
                    <a:pt x="3810" y="44450"/>
                  </a:moveTo>
                  <a:lnTo>
                    <a:pt x="12" y="44450"/>
                  </a:lnTo>
                  <a:lnTo>
                    <a:pt x="12" y="46990"/>
                  </a:lnTo>
                  <a:lnTo>
                    <a:pt x="3810" y="46990"/>
                  </a:lnTo>
                  <a:lnTo>
                    <a:pt x="3810" y="44450"/>
                  </a:lnTo>
                  <a:close/>
                </a:path>
                <a:path w="365125" h="287020">
                  <a:moveTo>
                    <a:pt x="3810" y="25400"/>
                  </a:moveTo>
                  <a:lnTo>
                    <a:pt x="12" y="25400"/>
                  </a:lnTo>
                  <a:lnTo>
                    <a:pt x="12" y="43180"/>
                  </a:lnTo>
                  <a:lnTo>
                    <a:pt x="3810" y="43180"/>
                  </a:lnTo>
                  <a:lnTo>
                    <a:pt x="3810" y="25400"/>
                  </a:lnTo>
                  <a:close/>
                </a:path>
                <a:path w="365125" h="287020">
                  <a:moveTo>
                    <a:pt x="3810" y="21590"/>
                  </a:moveTo>
                  <a:lnTo>
                    <a:pt x="12" y="21590"/>
                  </a:lnTo>
                  <a:lnTo>
                    <a:pt x="12" y="24130"/>
                  </a:lnTo>
                  <a:lnTo>
                    <a:pt x="3810" y="24130"/>
                  </a:lnTo>
                  <a:lnTo>
                    <a:pt x="3810" y="21590"/>
                  </a:lnTo>
                  <a:close/>
                </a:path>
                <a:path w="365125" h="287020">
                  <a:moveTo>
                    <a:pt x="3810" y="19050"/>
                  </a:moveTo>
                  <a:lnTo>
                    <a:pt x="12" y="19050"/>
                  </a:lnTo>
                  <a:lnTo>
                    <a:pt x="12" y="20320"/>
                  </a:lnTo>
                  <a:lnTo>
                    <a:pt x="3810" y="20320"/>
                  </a:lnTo>
                  <a:lnTo>
                    <a:pt x="3810" y="19050"/>
                  </a:lnTo>
                  <a:close/>
                </a:path>
                <a:path w="365125" h="287020">
                  <a:moveTo>
                    <a:pt x="3810" y="12700"/>
                  </a:moveTo>
                  <a:lnTo>
                    <a:pt x="12" y="12700"/>
                  </a:lnTo>
                  <a:lnTo>
                    <a:pt x="12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365125" h="287020">
                  <a:moveTo>
                    <a:pt x="3810" y="8890"/>
                  </a:moveTo>
                  <a:lnTo>
                    <a:pt x="12" y="8890"/>
                  </a:lnTo>
                  <a:lnTo>
                    <a:pt x="12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65125" h="287020">
                  <a:moveTo>
                    <a:pt x="3810" y="6350"/>
                  </a:moveTo>
                  <a:lnTo>
                    <a:pt x="12" y="6350"/>
                  </a:lnTo>
                  <a:lnTo>
                    <a:pt x="12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65125" h="287020">
                  <a:moveTo>
                    <a:pt x="3810" y="2540"/>
                  </a:moveTo>
                  <a:lnTo>
                    <a:pt x="12" y="2540"/>
                  </a:lnTo>
                  <a:lnTo>
                    <a:pt x="12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65125" h="287020">
                  <a:moveTo>
                    <a:pt x="364502" y="285750"/>
                  </a:moveTo>
                  <a:lnTo>
                    <a:pt x="12" y="285750"/>
                  </a:lnTo>
                  <a:lnTo>
                    <a:pt x="12" y="287020"/>
                  </a:lnTo>
                  <a:lnTo>
                    <a:pt x="364502" y="287020"/>
                  </a:lnTo>
                  <a:lnTo>
                    <a:pt x="364502" y="285750"/>
                  </a:lnTo>
                  <a:close/>
                </a:path>
                <a:path w="365125" h="287020">
                  <a:moveTo>
                    <a:pt x="364502" y="281940"/>
                  </a:moveTo>
                  <a:lnTo>
                    <a:pt x="360692" y="281940"/>
                  </a:lnTo>
                  <a:lnTo>
                    <a:pt x="360692" y="284480"/>
                  </a:lnTo>
                  <a:lnTo>
                    <a:pt x="364502" y="284480"/>
                  </a:lnTo>
                  <a:lnTo>
                    <a:pt x="364502" y="281940"/>
                  </a:lnTo>
                  <a:close/>
                </a:path>
                <a:path w="365125" h="287020">
                  <a:moveTo>
                    <a:pt x="364502" y="279400"/>
                  </a:moveTo>
                  <a:lnTo>
                    <a:pt x="360692" y="279400"/>
                  </a:lnTo>
                  <a:lnTo>
                    <a:pt x="360692" y="280670"/>
                  </a:lnTo>
                  <a:lnTo>
                    <a:pt x="364502" y="280670"/>
                  </a:lnTo>
                  <a:lnTo>
                    <a:pt x="364502" y="279400"/>
                  </a:lnTo>
                  <a:close/>
                </a:path>
                <a:path w="365125" h="287020">
                  <a:moveTo>
                    <a:pt x="364502" y="273050"/>
                  </a:moveTo>
                  <a:lnTo>
                    <a:pt x="360692" y="273050"/>
                  </a:lnTo>
                  <a:lnTo>
                    <a:pt x="360692" y="278130"/>
                  </a:lnTo>
                  <a:lnTo>
                    <a:pt x="364502" y="278130"/>
                  </a:lnTo>
                  <a:lnTo>
                    <a:pt x="364502" y="273050"/>
                  </a:lnTo>
                  <a:close/>
                </a:path>
                <a:path w="365125" h="287020">
                  <a:moveTo>
                    <a:pt x="364502" y="269240"/>
                  </a:moveTo>
                  <a:lnTo>
                    <a:pt x="360692" y="269240"/>
                  </a:lnTo>
                  <a:lnTo>
                    <a:pt x="360692" y="271780"/>
                  </a:lnTo>
                  <a:lnTo>
                    <a:pt x="364502" y="271780"/>
                  </a:lnTo>
                  <a:lnTo>
                    <a:pt x="364502" y="269240"/>
                  </a:lnTo>
                  <a:close/>
                </a:path>
                <a:path w="365125" h="287020">
                  <a:moveTo>
                    <a:pt x="364502" y="266700"/>
                  </a:moveTo>
                  <a:lnTo>
                    <a:pt x="360692" y="266700"/>
                  </a:lnTo>
                  <a:lnTo>
                    <a:pt x="360692" y="267970"/>
                  </a:lnTo>
                  <a:lnTo>
                    <a:pt x="364502" y="267970"/>
                  </a:lnTo>
                  <a:lnTo>
                    <a:pt x="364502" y="266700"/>
                  </a:lnTo>
                  <a:close/>
                </a:path>
                <a:path w="365125" h="287020">
                  <a:moveTo>
                    <a:pt x="364502" y="262890"/>
                  </a:moveTo>
                  <a:lnTo>
                    <a:pt x="360692" y="262890"/>
                  </a:lnTo>
                  <a:lnTo>
                    <a:pt x="360692" y="265430"/>
                  </a:lnTo>
                  <a:lnTo>
                    <a:pt x="364502" y="265430"/>
                  </a:lnTo>
                  <a:lnTo>
                    <a:pt x="364502" y="262890"/>
                  </a:lnTo>
                  <a:close/>
                </a:path>
                <a:path w="365125" h="287020">
                  <a:moveTo>
                    <a:pt x="364502" y="245110"/>
                  </a:moveTo>
                  <a:lnTo>
                    <a:pt x="360692" y="245110"/>
                  </a:lnTo>
                  <a:lnTo>
                    <a:pt x="360692" y="261620"/>
                  </a:lnTo>
                  <a:lnTo>
                    <a:pt x="364502" y="261620"/>
                  </a:lnTo>
                  <a:lnTo>
                    <a:pt x="364502" y="245110"/>
                  </a:lnTo>
                  <a:close/>
                </a:path>
                <a:path w="365125" h="287020">
                  <a:moveTo>
                    <a:pt x="364502" y="44450"/>
                  </a:moveTo>
                  <a:lnTo>
                    <a:pt x="360680" y="44450"/>
                  </a:lnTo>
                  <a:lnTo>
                    <a:pt x="360680" y="243840"/>
                  </a:lnTo>
                  <a:lnTo>
                    <a:pt x="364502" y="243840"/>
                  </a:lnTo>
                  <a:lnTo>
                    <a:pt x="364502" y="44450"/>
                  </a:lnTo>
                  <a:close/>
                </a:path>
                <a:path w="365125" h="287020">
                  <a:moveTo>
                    <a:pt x="364502" y="25400"/>
                  </a:moveTo>
                  <a:lnTo>
                    <a:pt x="360692" y="25400"/>
                  </a:lnTo>
                  <a:lnTo>
                    <a:pt x="360692" y="43180"/>
                  </a:lnTo>
                  <a:lnTo>
                    <a:pt x="364502" y="43180"/>
                  </a:lnTo>
                  <a:lnTo>
                    <a:pt x="364502" y="25400"/>
                  </a:lnTo>
                  <a:close/>
                </a:path>
                <a:path w="365125" h="287020">
                  <a:moveTo>
                    <a:pt x="364502" y="21590"/>
                  </a:moveTo>
                  <a:lnTo>
                    <a:pt x="360692" y="21590"/>
                  </a:lnTo>
                  <a:lnTo>
                    <a:pt x="360692" y="24130"/>
                  </a:lnTo>
                  <a:lnTo>
                    <a:pt x="364502" y="24130"/>
                  </a:lnTo>
                  <a:lnTo>
                    <a:pt x="364502" y="21590"/>
                  </a:lnTo>
                  <a:close/>
                </a:path>
                <a:path w="365125" h="287020">
                  <a:moveTo>
                    <a:pt x="364502" y="19050"/>
                  </a:moveTo>
                  <a:lnTo>
                    <a:pt x="360692" y="19050"/>
                  </a:lnTo>
                  <a:lnTo>
                    <a:pt x="360692" y="20320"/>
                  </a:lnTo>
                  <a:lnTo>
                    <a:pt x="364502" y="20320"/>
                  </a:lnTo>
                  <a:lnTo>
                    <a:pt x="364502" y="19050"/>
                  </a:lnTo>
                  <a:close/>
                </a:path>
                <a:path w="365125" h="287020">
                  <a:moveTo>
                    <a:pt x="364502" y="12700"/>
                  </a:moveTo>
                  <a:lnTo>
                    <a:pt x="360692" y="12700"/>
                  </a:lnTo>
                  <a:lnTo>
                    <a:pt x="360692" y="17780"/>
                  </a:lnTo>
                  <a:lnTo>
                    <a:pt x="364502" y="17780"/>
                  </a:lnTo>
                  <a:lnTo>
                    <a:pt x="364502" y="12700"/>
                  </a:lnTo>
                  <a:close/>
                </a:path>
                <a:path w="365125" h="287020">
                  <a:moveTo>
                    <a:pt x="364502" y="8890"/>
                  </a:moveTo>
                  <a:lnTo>
                    <a:pt x="360692" y="8890"/>
                  </a:lnTo>
                  <a:lnTo>
                    <a:pt x="360692" y="11430"/>
                  </a:lnTo>
                  <a:lnTo>
                    <a:pt x="364502" y="11430"/>
                  </a:lnTo>
                  <a:lnTo>
                    <a:pt x="364502" y="8890"/>
                  </a:lnTo>
                  <a:close/>
                </a:path>
                <a:path w="365125" h="287020">
                  <a:moveTo>
                    <a:pt x="364502" y="6350"/>
                  </a:moveTo>
                  <a:lnTo>
                    <a:pt x="360692" y="6350"/>
                  </a:lnTo>
                  <a:lnTo>
                    <a:pt x="360692" y="7620"/>
                  </a:lnTo>
                  <a:lnTo>
                    <a:pt x="364502" y="7620"/>
                  </a:lnTo>
                  <a:lnTo>
                    <a:pt x="364502" y="6350"/>
                  </a:lnTo>
                  <a:close/>
                </a:path>
                <a:path w="365125" h="287020">
                  <a:moveTo>
                    <a:pt x="364502" y="2540"/>
                  </a:moveTo>
                  <a:lnTo>
                    <a:pt x="360692" y="2540"/>
                  </a:lnTo>
                  <a:lnTo>
                    <a:pt x="360692" y="5080"/>
                  </a:lnTo>
                  <a:lnTo>
                    <a:pt x="364502" y="5080"/>
                  </a:lnTo>
                  <a:lnTo>
                    <a:pt x="364502" y="2540"/>
                  </a:lnTo>
                  <a:close/>
                </a:path>
                <a:path w="365125" h="287020">
                  <a:moveTo>
                    <a:pt x="364502" y="0"/>
                  </a:moveTo>
                  <a:lnTo>
                    <a:pt x="12" y="0"/>
                  </a:lnTo>
                  <a:lnTo>
                    <a:pt x="12" y="1270"/>
                  </a:lnTo>
                  <a:lnTo>
                    <a:pt x="364502" y="1270"/>
                  </a:lnTo>
                  <a:lnTo>
                    <a:pt x="364502" y="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826757" y="3053079"/>
              <a:ext cx="357505" cy="281940"/>
            </a:xfrm>
            <a:custGeom>
              <a:avLst/>
              <a:gdLst/>
              <a:ahLst/>
              <a:cxnLst/>
              <a:rect l="l" t="t" r="r" b="b"/>
              <a:pathLst>
                <a:path w="357505" h="281939">
                  <a:moveTo>
                    <a:pt x="3822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3822" y="278130"/>
                  </a:lnTo>
                  <a:lnTo>
                    <a:pt x="3822" y="276860"/>
                  </a:lnTo>
                  <a:close/>
                </a:path>
                <a:path w="357505" h="281939">
                  <a:moveTo>
                    <a:pt x="3822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3822" y="275590"/>
                  </a:lnTo>
                  <a:lnTo>
                    <a:pt x="3822" y="270510"/>
                  </a:lnTo>
                  <a:close/>
                </a:path>
                <a:path w="357505" h="281939">
                  <a:moveTo>
                    <a:pt x="3822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3822" y="269240"/>
                  </a:lnTo>
                  <a:lnTo>
                    <a:pt x="3822" y="266700"/>
                  </a:lnTo>
                  <a:close/>
                </a:path>
                <a:path w="357505" h="281939">
                  <a:moveTo>
                    <a:pt x="3822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3822" y="265430"/>
                  </a:lnTo>
                  <a:lnTo>
                    <a:pt x="3822" y="264160"/>
                  </a:lnTo>
                  <a:close/>
                </a:path>
                <a:path w="357505" h="281939">
                  <a:moveTo>
                    <a:pt x="3822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3822" y="262890"/>
                  </a:lnTo>
                  <a:lnTo>
                    <a:pt x="3822" y="260350"/>
                  </a:lnTo>
                  <a:close/>
                </a:path>
                <a:path w="357505" h="281939">
                  <a:moveTo>
                    <a:pt x="3822" y="242570"/>
                  </a:moveTo>
                  <a:lnTo>
                    <a:pt x="0" y="242570"/>
                  </a:lnTo>
                  <a:lnTo>
                    <a:pt x="0" y="259080"/>
                  </a:lnTo>
                  <a:lnTo>
                    <a:pt x="3822" y="259080"/>
                  </a:lnTo>
                  <a:lnTo>
                    <a:pt x="3822" y="242570"/>
                  </a:lnTo>
                  <a:close/>
                </a:path>
                <a:path w="357505" h="281939">
                  <a:moveTo>
                    <a:pt x="3822" y="44462"/>
                  </a:moveTo>
                  <a:lnTo>
                    <a:pt x="0" y="44462"/>
                  </a:lnTo>
                  <a:lnTo>
                    <a:pt x="0" y="241300"/>
                  </a:lnTo>
                  <a:lnTo>
                    <a:pt x="3822" y="241300"/>
                  </a:lnTo>
                  <a:lnTo>
                    <a:pt x="3822" y="44462"/>
                  </a:lnTo>
                  <a:close/>
                </a:path>
                <a:path w="357505" h="281939">
                  <a:moveTo>
                    <a:pt x="3822" y="41910"/>
                  </a:moveTo>
                  <a:lnTo>
                    <a:pt x="0" y="41910"/>
                  </a:lnTo>
                  <a:lnTo>
                    <a:pt x="0" y="44450"/>
                  </a:lnTo>
                  <a:lnTo>
                    <a:pt x="3822" y="44450"/>
                  </a:lnTo>
                  <a:lnTo>
                    <a:pt x="3822" y="41910"/>
                  </a:lnTo>
                  <a:close/>
                </a:path>
                <a:path w="357505" h="281939">
                  <a:moveTo>
                    <a:pt x="3822" y="22860"/>
                  </a:moveTo>
                  <a:lnTo>
                    <a:pt x="0" y="22860"/>
                  </a:lnTo>
                  <a:lnTo>
                    <a:pt x="0" y="40640"/>
                  </a:lnTo>
                  <a:lnTo>
                    <a:pt x="3822" y="40640"/>
                  </a:lnTo>
                  <a:lnTo>
                    <a:pt x="3822" y="22860"/>
                  </a:lnTo>
                  <a:close/>
                </a:path>
                <a:path w="357505" h="281939">
                  <a:moveTo>
                    <a:pt x="3822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3822" y="21590"/>
                  </a:lnTo>
                  <a:lnTo>
                    <a:pt x="3822" y="19050"/>
                  </a:lnTo>
                  <a:close/>
                </a:path>
                <a:path w="357505" h="281939">
                  <a:moveTo>
                    <a:pt x="3822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3822" y="17780"/>
                  </a:lnTo>
                  <a:lnTo>
                    <a:pt x="3822" y="16510"/>
                  </a:lnTo>
                  <a:close/>
                </a:path>
                <a:path w="357505" h="281939">
                  <a:moveTo>
                    <a:pt x="3822" y="10160"/>
                  </a:moveTo>
                  <a:lnTo>
                    <a:pt x="0" y="10160"/>
                  </a:lnTo>
                  <a:lnTo>
                    <a:pt x="0" y="15240"/>
                  </a:lnTo>
                  <a:lnTo>
                    <a:pt x="3822" y="15240"/>
                  </a:lnTo>
                  <a:lnTo>
                    <a:pt x="3822" y="10160"/>
                  </a:lnTo>
                  <a:close/>
                </a:path>
                <a:path w="357505" h="281939">
                  <a:moveTo>
                    <a:pt x="3822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3822" y="8890"/>
                  </a:lnTo>
                  <a:lnTo>
                    <a:pt x="3822" y="6350"/>
                  </a:lnTo>
                  <a:close/>
                </a:path>
                <a:path w="357505" h="281939">
                  <a:moveTo>
                    <a:pt x="3822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22" y="5080"/>
                  </a:lnTo>
                  <a:lnTo>
                    <a:pt x="3822" y="3810"/>
                  </a:lnTo>
                  <a:close/>
                </a:path>
                <a:path w="357505" h="281939">
                  <a:moveTo>
                    <a:pt x="356882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356882" y="281940"/>
                  </a:lnTo>
                  <a:lnTo>
                    <a:pt x="356882" y="279400"/>
                  </a:lnTo>
                  <a:close/>
                </a:path>
                <a:path w="357505" h="281939">
                  <a:moveTo>
                    <a:pt x="356882" y="276860"/>
                  </a:moveTo>
                  <a:lnTo>
                    <a:pt x="353072" y="276860"/>
                  </a:lnTo>
                  <a:lnTo>
                    <a:pt x="353072" y="278130"/>
                  </a:lnTo>
                  <a:lnTo>
                    <a:pt x="356882" y="278130"/>
                  </a:lnTo>
                  <a:lnTo>
                    <a:pt x="356882" y="276860"/>
                  </a:lnTo>
                  <a:close/>
                </a:path>
                <a:path w="357505" h="281939">
                  <a:moveTo>
                    <a:pt x="356882" y="270510"/>
                  </a:moveTo>
                  <a:lnTo>
                    <a:pt x="353072" y="270510"/>
                  </a:lnTo>
                  <a:lnTo>
                    <a:pt x="353072" y="275590"/>
                  </a:lnTo>
                  <a:lnTo>
                    <a:pt x="356882" y="275590"/>
                  </a:lnTo>
                  <a:lnTo>
                    <a:pt x="356882" y="270510"/>
                  </a:lnTo>
                  <a:close/>
                </a:path>
                <a:path w="357505" h="281939">
                  <a:moveTo>
                    <a:pt x="356882" y="266700"/>
                  </a:moveTo>
                  <a:lnTo>
                    <a:pt x="353072" y="266700"/>
                  </a:lnTo>
                  <a:lnTo>
                    <a:pt x="353072" y="269240"/>
                  </a:lnTo>
                  <a:lnTo>
                    <a:pt x="356882" y="269240"/>
                  </a:lnTo>
                  <a:lnTo>
                    <a:pt x="356882" y="266700"/>
                  </a:lnTo>
                  <a:close/>
                </a:path>
                <a:path w="357505" h="281939">
                  <a:moveTo>
                    <a:pt x="356882" y="264160"/>
                  </a:moveTo>
                  <a:lnTo>
                    <a:pt x="353072" y="264160"/>
                  </a:lnTo>
                  <a:lnTo>
                    <a:pt x="353072" y="265430"/>
                  </a:lnTo>
                  <a:lnTo>
                    <a:pt x="356882" y="265430"/>
                  </a:lnTo>
                  <a:lnTo>
                    <a:pt x="356882" y="264160"/>
                  </a:lnTo>
                  <a:close/>
                </a:path>
                <a:path w="357505" h="281939">
                  <a:moveTo>
                    <a:pt x="356882" y="260350"/>
                  </a:moveTo>
                  <a:lnTo>
                    <a:pt x="353072" y="260350"/>
                  </a:lnTo>
                  <a:lnTo>
                    <a:pt x="353072" y="262890"/>
                  </a:lnTo>
                  <a:lnTo>
                    <a:pt x="356882" y="262890"/>
                  </a:lnTo>
                  <a:lnTo>
                    <a:pt x="356882" y="260350"/>
                  </a:lnTo>
                  <a:close/>
                </a:path>
                <a:path w="357505" h="281939">
                  <a:moveTo>
                    <a:pt x="356882" y="242570"/>
                  </a:moveTo>
                  <a:lnTo>
                    <a:pt x="353072" y="242570"/>
                  </a:lnTo>
                  <a:lnTo>
                    <a:pt x="353072" y="259080"/>
                  </a:lnTo>
                  <a:lnTo>
                    <a:pt x="356882" y="259080"/>
                  </a:lnTo>
                  <a:lnTo>
                    <a:pt x="356882" y="242570"/>
                  </a:lnTo>
                  <a:close/>
                </a:path>
                <a:path w="357505" h="281939">
                  <a:moveTo>
                    <a:pt x="356882" y="41910"/>
                  </a:moveTo>
                  <a:lnTo>
                    <a:pt x="353072" y="41910"/>
                  </a:lnTo>
                  <a:lnTo>
                    <a:pt x="353072" y="241300"/>
                  </a:lnTo>
                  <a:lnTo>
                    <a:pt x="356882" y="241300"/>
                  </a:lnTo>
                  <a:lnTo>
                    <a:pt x="356882" y="41910"/>
                  </a:lnTo>
                  <a:close/>
                </a:path>
                <a:path w="357505" h="281939">
                  <a:moveTo>
                    <a:pt x="356882" y="22860"/>
                  </a:moveTo>
                  <a:lnTo>
                    <a:pt x="353072" y="22860"/>
                  </a:lnTo>
                  <a:lnTo>
                    <a:pt x="353072" y="40640"/>
                  </a:lnTo>
                  <a:lnTo>
                    <a:pt x="356882" y="40640"/>
                  </a:lnTo>
                  <a:lnTo>
                    <a:pt x="356882" y="22860"/>
                  </a:lnTo>
                  <a:close/>
                </a:path>
                <a:path w="357505" h="281939">
                  <a:moveTo>
                    <a:pt x="356882" y="19050"/>
                  </a:moveTo>
                  <a:lnTo>
                    <a:pt x="353072" y="19050"/>
                  </a:lnTo>
                  <a:lnTo>
                    <a:pt x="353072" y="21590"/>
                  </a:lnTo>
                  <a:lnTo>
                    <a:pt x="356882" y="21590"/>
                  </a:lnTo>
                  <a:lnTo>
                    <a:pt x="356882" y="19050"/>
                  </a:lnTo>
                  <a:close/>
                </a:path>
                <a:path w="357505" h="281939">
                  <a:moveTo>
                    <a:pt x="356882" y="16510"/>
                  </a:moveTo>
                  <a:lnTo>
                    <a:pt x="353072" y="16510"/>
                  </a:lnTo>
                  <a:lnTo>
                    <a:pt x="353072" y="17780"/>
                  </a:lnTo>
                  <a:lnTo>
                    <a:pt x="356882" y="17780"/>
                  </a:lnTo>
                  <a:lnTo>
                    <a:pt x="356882" y="16510"/>
                  </a:lnTo>
                  <a:close/>
                </a:path>
                <a:path w="357505" h="281939">
                  <a:moveTo>
                    <a:pt x="356882" y="10160"/>
                  </a:moveTo>
                  <a:lnTo>
                    <a:pt x="353072" y="10160"/>
                  </a:lnTo>
                  <a:lnTo>
                    <a:pt x="353072" y="15240"/>
                  </a:lnTo>
                  <a:lnTo>
                    <a:pt x="356882" y="15240"/>
                  </a:lnTo>
                  <a:lnTo>
                    <a:pt x="356882" y="10160"/>
                  </a:lnTo>
                  <a:close/>
                </a:path>
                <a:path w="357505" h="281939">
                  <a:moveTo>
                    <a:pt x="356882" y="6350"/>
                  </a:moveTo>
                  <a:lnTo>
                    <a:pt x="353072" y="6350"/>
                  </a:lnTo>
                  <a:lnTo>
                    <a:pt x="353072" y="8890"/>
                  </a:lnTo>
                  <a:lnTo>
                    <a:pt x="356882" y="8890"/>
                  </a:lnTo>
                  <a:lnTo>
                    <a:pt x="356882" y="6350"/>
                  </a:lnTo>
                  <a:close/>
                </a:path>
                <a:path w="357505" h="281939">
                  <a:moveTo>
                    <a:pt x="356882" y="3810"/>
                  </a:moveTo>
                  <a:lnTo>
                    <a:pt x="353072" y="3810"/>
                  </a:lnTo>
                  <a:lnTo>
                    <a:pt x="353072" y="5080"/>
                  </a:lnTo>
                  <a:lnTo>
                    <a:pt x="356882" y="5080"/>
                  </a:lnTo>
                  <a:lnTo>
                    <a:pt x="356882" y="3810"/>
                  </a:lnTo>
                  <a:close/>
                </a:path>
                <a:path w="357505" h="281939">
                  <a:moveTo>
                    <a:pt x="35688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56882" y="2540"/>
                  </a:lnTo>
                  <a:lnTo>
                    <a:pt x="356882" y="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830580" y="3056889"/>
              <a:ext cx="349250" cy="274320"/>
            </a:xfrm>
            <a:custGeom>
              <a:avLst/>
              <a:gdLst/>
              <a:ahLst/>
              <a:cxnLst/>
              <a:rect l="l" t="t" r="r" b="b"/>
              <a:pathLst>
                <a:path w="349250" h="274320">
                  <a:moveTo>
                    <a:pt x="3810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4320">
                  <a:moveTo>
                    <a:pt x="381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2890"/>
                  </a:lnTo>
                  <a:close/>
                </a:path>
                <a:path w="349250" h="274320">
                  <a:moveTo>
                    <a:pt x="38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60350"/>
                  </a:lnTo>
                  <a:close/>
                </a:path>
                <a:path w="349250" h="274320">
                  <a:moveTo>
                    <a:pt x="381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6540"/>
                  </a:lnTo>
                  <a:close/>
                </a:path>
                <a:path w="349250" h="274320">
                  <a:moveTo>
                    <a:pt x="3810" y="238760"/>
                  </a:moveTo>
                  <a:lnTo>
                    <a:pt x="0" y="23876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38760"/>
                  </a:lnTo>
                  <a:close/>
                </a:path>
                <a:path w="349250" h="274320">
                  <a:moveTo>
                    <a:pt x="3810" y="38100"/>
                  </a:moveTo>
                  <a:lnTo>
                    <a:pt x="0" y="3810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38100"/>
                  </a:lnTo>
                  <a:close/>
                </a:path>
                <a:path w="349250" h="274320">
                  <a:moveTo>
                    <a:pt x="3810" y="19050"/>
                  </a:moveTo>
                  <a:lnTo>
                    <a:pt x="0" y="1905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19050"/>
                  </a:lnTo>
                  <a:close/>
                </a:path>
                <a:path w="349250" h="274320">
                  <a:moveTo>
                    <a:pt x="381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5240"/>
                  </a:lnTo>
                  <a:close/>
                </a:path>
                <a:path w="349250" h="274320">
                  <a:moveTo>
                    <a:pt x="3810" y="12700"/>
                  </a:moveTo>
                  <a:lnTo>
                    <a:pt x="0" y="1270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2700"/>
                  </a:lnTo>
                  <a:close/>
                </a:path>
                <a:path w="349250" h="274320">
                  <a:moveTo>
                    <a:pt x="3810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6350"/>
                  </a:lnTo>
                  <a:close/>
                </a:path>
                <a:path w="349250" h="27432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49250" h="274320">
                  <a:moveTo>
                    <a:pt x="34925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349250" y="274320"/>
                  </a:lnTo>
                  <a:lnTo>
                    <a:pt x="349250" y="273050"/>
                  </a:lnTo>
                  <a:close/>
                </a:path>
                <a:path w="349250" h="274320">
                  <a:moveTo>
                    <a:pt x="349250" y="266700"/>
                  </a:moveTo>
                  <a:lnTo>
                    <a:pt x="345440" y="266700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4320">
                  <a:moveTo>
                    <a:pt x="349250" y="262890"/>
                  </a:moveTo>
                  <a:lnTo>
                    <a:pt x="345440" y="262890"/>
                  </a:lnTo>
                  <a:lnTo>
                    <a:pt x="345440" y="265430"/>
                  </a:lnTo>
                  <a:lnTo>
                    <a:pt x="349250" y="265430"/>
                  </a:lnTo>
                  <a:lnTo>
                    <a:pt x="349250" y="262890"/>
                  </a:lnTo>
                  <a:close/>
                </a:path>
                <a:path w="349250" h="274320">
                  <a:moveTo>
                    <a:pt x="349250" y="260350"/>
                  </a:moveTo>
                  <a:lnTo>
                    <a:pt x="345440" y="260350"/>
                  </a:lnTo>
                  <a:lnTo>
                    <a:pt x="345440" y="261620"/>
                  </a:lnTo>
                  <a:lnTo>
                    <a:pt x="349250" y="261620"/>
                  </a:lnTo>
                  <a:lnTo>
                    <a:pt x="349250" y="260350"/>
                  </a:lnTo>
                  <a:close/>
                </a:path>
                <a:path w="349250" h="274320">
                  <a:moveTo>
                    <a:pt x="349250" y="256540"/>
                  </a:moveTo>
                  <a:lnTo>
                    <a:pt x="345440" y="256540"/>
                  </a:lnTo>
                  <a:lnTo>
                    <a:pt x="345440" y="259080"/>
                  </a:lnTo>
                  <a:lnTo>
                    <a:pt x="349250" y="259080"/>
                  </a:lnTo>
                  <a:lnTo>
                    <a:pt x="349250" y="256540"/>
                  </a:lnTo>
                  <a:close/>
                </a:path>
                <a:path w="349250" h="274320">
                  <a:moveTo>
                    <a:pt x="349250" y="238760"/>
                  </a:moveTo>
                  <a:lnTo>
                    <a:pt x="345440" y="238760"/>
                  </a:lnTo>
                  <a:lnTo>
                    <a:pt x="345440" y="255270"/>
                  </a:lnTo>
                  <a:lnTo>
                    <a:pt x="349250" y="255270"/>
                  </a:lnTo>
                  <a:lnTo>
                    <a:pt x="349250" y="238760"/>
                  </a:lnTo>
                  <a:close/>
                </a:path>
                <a:path w="349250" h="274320">
                  <a:moveTo>
                    <a:pt x="349250" y="38100"/>
                  </a:moveTo>
                  <a:lnTo>
                    <a:pt x="345440" y="38100"/>
                  </a:lnTo>
                  <a:lnTo>
                    <a:pt x="345440" y="237490"/>
                  </a:lnTo>
                  <a:lnTo>
                    <a:pt x="349250" y="237490"/>
                  </a:lnTo>
                  <a:lnTo>
                    <a:pt x="349250" y="38100"/>
                  </a:lnTo>
                  <a:close/>
                </a:path>
                <a:path w="349250" h="274320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36830"/>
                  </a:lnTo>
                  <a:lnTo>
                    <a:pt x="349250" y="36830"/>
                  </a:lnTo>
                  <a:lnTo>
                    <a:pt x="349250" y="19050"/>
                  </a:lnTo>
                  <a:close/>
                </a:path>
                <a:path w="349250" h="274320">
                  <a:moveTo>
                    <a:pt x="349250" y="15240"/>
                  </a:moveTo>
                  <a:lnTo>
                    <a:pt x="345440" y="15240"/>
                  </a:lnTo>
                  <a:lnTo>
                    <a:pt x="345440" y="17780"/>
                  </a:lnTo>
                  <a:lnTo>
                    <a:pt x="349250" y="17780"/>
                  </a:lnTo>
                  <a:lnTo>
                    <a:pt x="349250" y="15240"/>
                  </a:lnTo>
                  <a:close/>
                </a:path>
                <a:path w="349250" h="274320">
                  <a:moveTo>
                    <a:pt x="349250" y="12700"/>
                  </a:moveTo>
                  <a:lnTo>
                    <a:pt x="345440" y="12700"/>
                  </a:lnTo>
                  <a:lnTo>
                    <a:pt x="345440" y="13970"/>
                  </a:lnTo>
                  <a:lnTo>
                    <a:pt x="349250" y="13970"/>
                  </a:lnTo>
                  <a:lnTo>
                    <a:pt x="349250" y="12700"/>
                  </a:lnTo>
                  <a:close/>
                </a:path>
                <a:path w="349250" h="274320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1430"/>
                  </a:lnTo>
                  <a:lnTo>
                    <a:pt x="349250" y="11430"/>
                  </a:lnTo>
                  <a:lnTo>
                    <a:pt x="349250" y="6350"/>
                  </a:lnTo>
                  <a:close/>
                </a:path>
                <a:path w="349250" h="274320">
                  <a:moveTo>
                    <a:pt x="349250" y="2540"/>
                  </a:moveTo>
                  <a:lnTo>
                    <a:pt x="345440" y="2540"/>
                  </a:lnTo>
                  <a:lnTo>
                    <a:pt x="345440" y="5080"/>
                  </a:lnTo>
                  <a:lnTo>
                    <a:pt x="349250" y="5080"/>
                  </a:lnTo>
                  <a:lnTo>
                    <a:pt x="349250" y="2540"/>
                  </a:lnTo>
                  <a:close/>
                </a:path>
                <a:path w="349250" h="274320">
                  <a:moveTo>
                    <a:pt x="3492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49250" y="127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834389" y="305943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2540" y="35560"/>
                  </a:moveTo>
                  <a:lnTo>
                    <a:pt x="0" y="3556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5560"/>
                  </a:lnTo>
                  <a:close/>
                </a:path>
                <a:path w="341630" h="269239">
                  <a:moveTo>
                    <a:pt x="341629" y="35560"/>
                  </a:moveTo>
                  <a:lnTo>
                    <a:pt x="337819" y="35560"/>
                  </a:lnTo>
                  <a:lnTo>
                    <a:pt x="337819" y="38100"/>
                  </a:lnTo>
                  <a:lnTo>
                    <a:pt x="341629" y="38100"/>
                  </a:lnTo>
                  <a:lnTo>
                    <a:pt x="341629" y="35560"/>
                  </a:lnTo>
                  <a:close/>
                </a:path>
                <a:path w="341630" h="269239">
                  <a:moveTo>
                    <a:pt x="2540" y="16510"/>
                  </a:moveTo>
                  <a:lnTo>
                    <a:pt x="0" y="16510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16510"/>
                  </a:lnTo>
                  <a:close/>
                </a:path>
                <a:path w="341630" h="269239">
                  <a:moveTo>
                    <a:pt x="341629" y="16510"/>
                  </a:moveTo>
                  <a:lnTo>
                    <a:pt x="337819" y="16510"/>
                  </a:lnTo>
                  <a:lnTo>
                    <a:pt x="337819" y="34289"/>
                  </a:lnTo>
                  <a:lnTo>
                    <a:pt x="341629" y="34289"/>
                  </a:lnTo>
                  <a:lnTo>
                    <a:pt x="341629" y="16510"/>
                  </a:lnTo>
                  <a:close/>
                </a:path>
                <a:path w="341630" h="269239">
                  <a:moveTo>
                    <a:pt x="254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2540" y="15239"/>
                  </a:lnTo>
                  <a:lnTo>
                    <a:pt x="2540" y="12700"/>
                  </a:lnTo>
                  <a:close/>
                </a:path>
                <a:path w="341630" h="269239">
                  <a:moveTo>
                    <a:pt x="341629" y="12700"/>
                  </a:moveTo>
                  <a:lnTo>
                    <a:pt x="337819" y="12700"/>
                  </a:lnTo>
                  <a:lnTo>
                    <a:pt x="337819" y="15239"/>
                  </a:lnTo>
                  <a:lnTo>
                    <a:pt x="341629" y="15239"/>
                  </a:lnTo>
                  <a:lnTo>
                    <a:pt x="341629" y="12700"/>
                  </a:lnTo>
                  <a:close/>
                </a:path>
                <a:path w="341630" h="269239">
                  <a:moveTo>
                    <a:pt x="254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10160"/>
                  </a:lnTo>
                  <a:close/>
                </a:path>
                <a:path w="341630" h="269239">
                  <a:moveTo>
                    <a:pt x="341629" y="10160"/>
                  </a:moveTo>
                  <a:lnTo>
                    <a:pt x="337819" y="10160"/>
                  </a:lnTo>
                  <a:lnTo>
                    <a:pt x="337819" y="11429"/>
                  </a:lnTo>
                  <a:lnTo>
                    <a:pt x="341629" y="11429"/>
                  </a:lnTo>
                  <a:lnTo>
                    <a:pt x="341629" y="10160"/>
                  </a:lnTo>
                  <a:close/>
                </a:path>
                <a:path w="341630" h="269239">
                  <a:moveTo>
                    <a:pt x="2540" y="3810"/>
                  </a:moveTo>
                  <a:lnTo>
                    <a:pt x="0" y="381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10"/>
                  </a:lnTo>
                  <a:close/>
                </a:path>
                <a:path w="341630" h="269239">
                  <a:moveTo>
                    <a:pt x="341629" y="3810"/>
                  </a:moveTo>
                  <a:lnTo>
                    <a:pt x="337819" y="3810"/>
                  </a:lnTo>
                  <a:lnTo>
                    <a:pt x="337819" y="8889"/>
                  </a:lnTo>
                  <a:lnTo>
                    <a:pt x="341629" y="8889"/>
                  </a:lnTo>
                  <a:lnTo>
                    <a:pt x="341629" y="3810"/>
                  </a:lnTo>
                  <a:close/>
                </a:path>
                <a:path w="341630" h="269239">
                  <a:moveTo>
                    <a:pt x="3416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1629" y="2539"/>
                  </a:lnTo>
                  <a:lnTo>
                    <a:pt x="341629" y="0"/>
                  </a:lnTo>
                  <a:close/>
                </a:path>
                <a:path w="341630" h="269239">
                  <a:moveTo>
                    <a:pt x="2540" y="38100"/>
                  </a:moveTo>
                  <a:lnTo>
                    <a:pt x="0" y="38100"/>
                  </a:lnTo>
                  <a:lnTo>
                    <a:pt x="0" y="86360"/>
                  </a:lnTo>
                  <a:lnTo>
                    <a:pt x="2540" y="86360"/>
                  </a:lnTo>
                  <a:lnTo>
                    <a:pt x="2540" y="38100"/>
                  </a:lnTo>
                  <a:close/>
                </a:path>
                <a:path w="341630" h="269239">
                  <a:moveTo>
                    <a:pt x="341629" y="38100"/>
                  </a:moveTo>
                  <a:lnTo>
                    <a:pt x="337819" y="38100"/>
                  </a:lnTo>
                  <a:lnTo>
                    <a:pt x="337819" y="86360"/>
                  </a:lnTo>
                  <a:lnTo>
                    <a:pt x="341629" y="86360"/>
                  </a:lnTo>
                  <a:lnTo>
                    <a:pt x="341629" y="38100"/>
                  </a:lnTo>
                  <a:close/>
                </a:path>
                <a:path w="341630" h="269239">
                  <a:moveTo>
                    <a:pt x="2540" y="86360"/>
                  </a:moveTo>
                  <a:lnTo>
                    <a:pt x="0" y="86360"/>
                  </a:lnTo>
                  <a:lnTo>
                    <a:pt x="0" y="107950"/>
                  </a:lnTo>
                  <a:lnTo>
                    <a:pt x="2540" y="107950"/>
                  </a:lnTo>
                  <a:lnTo>
                    <a:pt x="2540" y="86360"/>
                  </a:lnTo>
                  <a:close/>
                </a:path>
                <a:path w="341630" h="269239">
                  <a:moveTo>
                    <a:pt x="341629" y="86360"/>
                  </a:moveTo>
                  <a:lnTo>
                    <a:pt x="337819" y="86360"/>
                  </a:lnTo>
                  <a:lnTo>
                    <a:pt x="337819" y="107950"/>
                  </a:lnTo>
                  <a:lnTo>
                    <a:pt x="341629" y="107950"/>
                  </a:lnTo>
                  <a:lnTo>
                    <a:pt x="341629" y="86360"/>
                  </a:lnTo>
                  <a:close/>
                </a:path>
                <a:path w="341630" h="269239">
                  <a:moveTo>
                    <a:pt x="2540" y="107950"/>
                  </a:moveTo>
                  <a:lnTo>
                    <a:pt x="0" y="107950"/>
                  </a:lnTo>
                  <a:lnTo>
                    <a:pt x="0" y="190500"/>
                  </a:lnTo>
                  <a:lnTo>
                    <a:pt x="2540" y="190500"/>
                  </a:lnTo>
                  <a:lnTo>
                    <a:pt x="2540" y="107950"/>
                  </a:lnTo>
                  <a:close/>
                </a:path>
                <a:path w="341630" h="269239">
                  <a:moveTo>
                    <a:pt x="341629" y="107950"/>
                  </a:moveTo>
                  <a:lnTo>
                    <a:pt x="337819" y="107950"/>
                  </a:lnTo>
                  <a:lnTo>
                    <a:pt x="337819" y="190500"/>
                  </a:lnTo>
                  <a:lnTo>
                    <a:pt x="341629" y="190500"/>
                  </a:lnTo>
                  <a:lnTo>
                    <a:pt x="341629" y="107950"/>
                  </a:lnTo>
                  <a:close/>
                </a:path>
                <a:path w="341630" h="269239">
                  <a:moveTo>
                    <a:pt x="2540" y="190500"/>
                  </a:moveTo>
                  <a:lnTo>
                    <a:pt x="0" y="190500"/>
                  </a:lnTo>
                  <a:lnTo>
                    <a:pt x="0" y="209550"/>
                  </a:lnTo>
                  <a:lnTo>
                    <a:pt x="2540" y="209550"/>
                  </a:lnTo>
                  <a:lnTo>
                    <a:pt x="2540" y="190500"/>
                  </a:lnTo>
                  <a:close/>
                </a:path>
                <a:path w="341630" h="269239">
                  <a:moveTo>
                    <a:pt x="341629" y="190500"/>
                  </a:moveTo>
                  <a:lnTo>
                    <a:pt x="337819" y="190500"/>
                  </a:lnTo>
                  <a:lnTo>
                    <a:pt x="337819" y="209550"/>
                  </a:lnTo>
                  <a:lnTo>
                    <a:pt x="341629" y="209550"/>
                  </a:lnTo>
                  <a:lnTo>
                    <a:pt x="341629" y="190500"/>
                  </a:lnTo>
                  <a:close/>
                </a:path>
                <a:path w="341630" h="269239">
                  <a:moveTo>
                    <a:pt x="2540" y="209550"/>
                  </a:moveTo>
                  <a:lnTo>
                    <a:pt x="0" y="209550"/>
                  </a:lnTo>
                  <a:lnTo>
                    <a:pt x="0" y="222250"/>
                  </a:lnTo>
                  <a:lnTo>
                    <a:pt x="2540" y="222250"/>
                  </a:lnTo>
                  <a:lnTo>
                    <a:pt x="2540" y="209550"/>
                  </a:lnTo>
                  <a:close/>
                </a:path>
                <a:path w="341630" h="269239">
                  <a:moveTo>
                    <a:pt x="341629" y="209550"/>
                  </a:moveTo>
                  <a:lnTo>
                    <a:pt x="337819" y="209550"/>
                  </a:lnTo>
                  <a:lnTo>
                    <a:pt x="337819" y="222250"/>
                  </a:lnTo>
                  <a:lnTo>
                    <a:pt x="341629" y="222250"/>
                  </a:lnTo>
                  <a:lnTo>
                    <a:pt x="341629" y="209550"/>
                  </a:lnTo>
                  <a:close/>
                </a:path>
                <a:path w="341630" h="269239">
                  <a:moveTo>
                    <a:pt x="2540" y="222250"/>
                  </a:moveTo>
                  <a:lnTo>
                    <a:pt x="0" y="222250"/>
                  </a:lnTo>
                  <a:lnTo>
                    <a:pt x="0" y="234950"/>
                  </a:lnTo>
                  <a:lnTo>
                    <a:pt x="2540" y="234950"/>
                  </a:lnTo>
                  <a:lnTo>
                    <a:pt x="2540" y="222250"/>
                  </a:lnTo>
                  <a:close/>
                </a:path>
                <a:path w="341630" h="269239">
                  <a:moveTo>
                    <a:pt x="341629" y="222250"/>
                  </a:moveTo>
                  <a:lnTo>
                    <a:pt x="337819" y="222250"/>
                  </a:lnTo>
                  <a:lnTo>
                    <a:pt x="337819" y="234950"/>
                  </a:lnTo>
                  <a:lnTo>
                    <a:pt x="341629" y="234950"/>
                  </a:lnTo>
                  <a:lnTo>
                    <a:pt x="341629" y="222250"/>
                  </a:lnTo>
                  <a:close/>
                </a:path>
                <a:path w="341630" h="269239">
                  <a:moveTo>
                    <a:pt x="2540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341629" y="269240"/>
                  </a:lnTo>
                  <a:lnTo>
                    <a:pt x="341629" y="265430"/>
                  </a:lnTo>
                  <a:lnTo>
                    <a:pt x="2540" y="265430"/>
                  </a:lnTo>
                  <a:lnTo>
                    <a:pt x="2540" y="264160"/>
                  </a:lnTo>
                  <a:close/>
                </a:path>
                <a:path w="341630" h="269239">
                  <a:moveTo>
                    <a:pt x="341629" y="264160"/>
                  </a:moveTo>
                  <a:lnTo>
                    <a:pt x="337819" y="264160"/>
                  </a:lnTo>
                  <a:lnTo>
                    <a:pt x="337819" y="265430"/>
                  </a:lnTo>
                  <a:lnTo>
                    <a:pt x="341629" y="265430"/>
                  </a:lnTo>
                  <a:lnTo>
                    <a:pt x="341629" y="264160"/>
                  </a:lnTo>
                  <a:close/>
                </a:path>
                <a:path w="341630" h="269239">
                  <a:moveTo>
                    <a:pt x="2540" y="260350"/>
                  </a:moveTo>
                  <a:lnTo>
                    <a:pt x="0" y="260350"/>
                  </a:lnTo>
                  <a:lnTo>
                    <a:pt x="0" y="262889"/>
                  </a:lnTo>
                  <a:lnTo>
                    <a:pt x="2540" y="262889"/>
                  </a:lnTo>
                  <a:lnTo>
                    <a:pt x="2540" y="260350"/>
                  </a:lnTo>
                  <a:close/>
                </a:path>
                <a:path w="341630" h="269239">
                  <a:moveTo>
                    <a:pt x="341629" y="260350"/>
                  </a:moveTo>
                  <a:lnTo>
                    <a:pt x="337819" y="260350"/>
                  </a:lnTo>
                  <a:lnTo>
                    <a:pt x="337819" y="262889"/>
                  </a:lnTo>
                  <a:lnTo>
                    <a:pt x="341629" y="262889"/>
                  </a:lnTo>
                  <a:lnTo>
                    <a:pt x="341629" y="260350"/>
                  </a:lnTo>
                  <a:close/>
                </a:path>
                <a:path w="341630" h="269239">
                  <a:moveTo>
                    <a:pt x="2540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2540" y="259080"/>
                  </a:lnTo>
                  <a:lnTo>
                    <a:pt x="2540" y="257810"/>
                  </a:lnTo>
                  <a:close/>
                </a:path>
                <a:path w="341630" h="269239">
                  <a:moveTo>
                    <a:pt x="341629" y="257810"/>
                  </a:moveTo>
                  <a:lnTo>
                    <a:pt x="337819" y="257810"/>
                  </a:lnTo>
                  <a:lnTo>
                    <a:pt x="337819" y="259080"/>
                  </a:lnTo>
                  <a:lnTo>
                    <a:pt x="341629" y="259080"/>
                  </a:lnTo>
                  <a:lnTo>
                    <a:pt x="341629" y="257810"/>
                  </a:lnTo>
                  <a:close/>
                </a:path>
                <a:path w="341630" h="269239">
                  <a:moveTo>
                    <a:pt x="2540" y="254000"/>
                  </a:moveTo>
                  <a:lnTo>
                    <a:pt x="0" y="254000"/>
                  </a:lnTo>
                  <a:lnTo>
                    <a:pt x="0" y="256539"/>
                  </a:lnTo>
                  <a:lnTo>
                    <a:pt x="2540" y="256539"/>
                  </a:lnTo>
                  <a:lnTo>
                    <a:pt x="2540" y="254000"/>
                  </a:lnTo>
                  <a:close/>
                </a:path>
                <a:path w="341630" h="269239">
                  <a:moveTo>
                    <a:pt x="341629" y="254000"/>
                  </a:moveTo>
                  <a:lnTo>
                    <a:pt x="337819" y="254000"/>
                  </a:lnTo>
                  <a:lnTo>
                    <a:pt x="337819" y="256539"/>
                  </a:lnTo>
                  <a:lnTo>
                    <a:pt x="341629" y="256539"/>
                  </a:lnTo>
                  <a:lnTo>
                    <a:pt x="341629" y="254000"/>
                  </a:lnTo>
                  <a:close/>
                </a:path>
                <a:path w="341630" h="269239">
                  <a:moveTo>
                    <a:pt x="2540" y="236220"/>
                  </a:moveTo>
                  <a:lnTo>
                    <a:pt x="0" y="236220"/>
                  </a:lnTo>
                  <a:lnTo>
                    <a:pt x="0" y="252730"/>
                  </a:lnTo>
                  <a:lnTo>
                    <a:pt x="2540" y="252730"/>
                  </a:lnTo>
                  <a:lnTo>
                    <a:pt x="2540" y="236220"/>
                  </a:lnTo>
                  <a:close/>
                </a:path>
                <a:path w="341630" h="269239">
                  <a:moveTo>
                    <a:pt x="341629" y="236220"/>
                  </a:moveTo>
                  <a:lnTo>
                    <a:pt x="337819" y="236220"/>
                  </a:lnTo>
                  <a:lnTo>
                    <a:pt x="337819" y="252730"/>
                  </a:lnTo>
                  <a:lnTo>
                    <a:pt x="341629" y="252730"/>
                  </a:lnTo>
                  <a:lnTo>
                    <a:pt x="341629" y="23622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836929" y="306323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809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1750"/>
                  </a:lnTo>
                  <a:close/>
                </a:path>
                <a:path w="335280" h="261620">
                  <a:moveTo>
                    <a:pt x="335279" y="31750"/>
                  </a:moveTo>
                  <a:lnTo>
                    <a:pt x="331469" y="31750"/>
                  </a:lnTo>
                  <a:lnTo>
                    <a:pt x="331469" y="34289"/>
                  </a:lnTo>
                  <a:lnTo>
                    <a:pt x="335279" y="34289"/>
                  </a:lnTo>
                  <a:lnTo>
                    <a:pt x="335279" y="31750"/>
                  </a:lnTo>
                  <a:close/>
                </a:path>
                <a:path w="335280" h="261620">
                  <a:moveTo>
                    <a:pt x="3809" y="12700"/>
                  </a:moveTo>
                  <a:lnTo>
                    <a:pt x="0" y="1270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12700"/>
                  </a:lnTo>
                  <a:close/>
                </a:path>
                <a:path w="335280" h="261620">
                  <a:moveTo>
                    <a:pt x="335279" y="12700"/>
                  </a:moveTo>
                  <a:lnTo>
                    <a:pt x="331469" y="12700"/>
                  </a:lnTo>
                  <a:lnTo>
                    <a:pt x="331469" y="30479"/>
                  </a:lnTo>
                  <a:lnTo>
                    <a:pt x="335279" y="30479"/>
                  </a:lnTo>
                  <a:lnTo>
                    <a:pt x="335279" y="12700"/>
                  </a:lnTo>
                  <a:close/>
                </a:path>
                <a:path w="335280" h="261620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335280" h="261620">
                  <a:moveTo>
                    <a:pt x="335279" y="8889"/>
                  </a:moveTo>
                  <a:lnTo>
                    <a:pt x="331469" y="8889"/>
                  </a:lnTo>
                  <a:lnTo>
                    <a:pt x="331469" y="11429"/>
                  </a:lnTo>
                  <a:lnTo>
                    <a:pt x="335279" y="11429"/>
                  </a:lnTo>
                  <a:lnTo>
                    <a:pt x="335279" y="8889"/>
                  </a:lnTo>
                  <a:close/>
                </a:path>
                <a:path w="335280" h="261620">
                  <a:moveTo>
                    <a:pt x="3809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6350"/>
                  </a:lnTo>
                  <a:close/>
                </a:path>
                <a:path w="335280" h="261620">
                  <a:moveTo>
                    <a:pt x="335279" y="6350"/>
                  </a:moveTo>
                  <a:lnTo>
                    <a:pt x="331469" y="6350"/>
                  </a:lnTo>
                  <a:lnTo>
                    <a:pt x="331469" y="7619"/>
                  </a:lnTo>
                  <a:lnTo>
                    <a:pt x="335279" y="7619"/>
                  </a:lnTo>
                  <a:lnTo>
                    <a:pt x="335279" y="6350"/>
                  </a:lnTo>
                  <a:close/>
                </a:path>
                <a:path w="335280" h="261620">
                  <a:moveTo>
                    <a:pt x="3352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35279" y="3810"/>
                  </a:lnTo>
                  <a:lnTo>
                    <a:pt x="335279" y="0"/>
                  </a:lnTo>
                  <a:close/>
                </a:path>
                <a:path w="335280" h="261620">
                  <a:moveTo>
                    <a:pt x="335279" y="3810"/>
                  </a:moveTo>
                  <a:lnTo>
                    <a:pt x="331469" y="3810"/>
                  </a:lnTo>
                  <a:lnTo>
                    <a:pt x="331469" y="5079"/>
                  </a:lnTo>
                  <a:lnTo>
                    <a:pt x="335279" y="5079"/>
                  </a:lnTo>
                  <a:lnTo>
                    <a:pt x="335279" y="3810"/>
                  </a:lnTo>
                  <a:close/>
                </a:path>
                <a:path w="335280" h="261620">
                  <a:moveTo>
                    <a:pt x="3809" y="34290"/>
                  </a:moveTo>
                  <a:lnTo>
                    <a:pt x="0" y="3429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34290"/>
                  </a:lnTo>
                  <a:close/>
                </a:path>
                <a:path w="335280" h="261620">
                  <a:moveTo>
                    <a:pt x="335279" y="34290"/>
                  </a:moveTo>
                  <a:lnTo>
                    <a:pt x="331469" y="34290"/>
                  </a:lnTo>
                  <a:lnTo>
                    <a:pt x="331469" y="82550"/>
                  </a:lnTo>
                  <a:lnTo>
                    <a:pt x="335279" y="82550"/>
                  </a:lnTo>
                  <a:lnTo>
                    <a:pt x="335279" y="34290"/>
                  </a:lnTo>
                  <a:close/>
                </a:path>
                <a:path w="335280" h="261620">
                  <a:moveTo>
                    <a:pt x="3809" y="82550"/>
                  </a:moveTo>
                  <a:lnTo>
                    <a:pt x="0" y="8255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82550"/>
                  </a:lnTo>
                  <a:close/>
                </a:path>
                <a:path w="335280" h="261620">
                  <a:moveTo>
                    <a:pt x="335279" y="82550"/>
                  </a:moveTo>
                  <a:lnTo>
                    <a:pt x="331469" y="82550"/>
                  </a:lnTo>
                  <a:lnTo>
                    <a:pt x="331469" y="104139"/>
                  </a:lnTo>
                  <a:lnTo>
                    <a:pt x="335279" y="104139"/>
                  </a:lnTo>
                  <a:lnTo>
                    <a:pt x="335279" y="82550"/>
                  </a:lnTo>
                  <a:close/>
                </a:path>
                <a:path w="335280" h="261620">
                  <a:moveTo>
                    <a:pt x="3809" y="104140"/>
                  </a:moveTo>
                  <a:lnTo>
                    <a:pt x="0" y="1041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04140"/>
                  </a:lnTo>
                  <a:close/>
                </a:path>
                <a:path w="335280" h="261620">
                  <a:moveTo>
                    <a:pt x="335279" y="104140"/>
                  </a:moveTo>
                  <a:lnTo>
                    <a:pt x="331469" y="104140"/>
                  </a:lnTo>
                  <a:lnTo>
                    <a:pt x="331469" y="186689"/>
                  </a:lnTo>
                  <a:lnTo>
                    <a:pt x="335279" y="186689"/>
                  </a:lnTo>
                  <a:lnTo>
                    <a:pt x="335279" y="104140"/>
                  </a:lnTo>
                  <a:close/>
                </a:path>
                <a:path w="335280" h="261620">
                  <a:moveTo>
                    <a:pt x="3809" y="186690"/>
                  </a:moveTo>
                  <a:lnTo>
                    <a:pt x="0" y="1866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86690"/>
                  </a:lnTo>
                  <a:close/>
                </a:path>
                <a:path w="335280" h="261620">
                  <a:moveTo>
                    <a:pt x="335279" y="186690"/>
                  </a:moveTo>
                  <a:lnTo>
                    <a:pt x="331469" y="186690"/>
                  </a:lnTo>
                  <a:lnTo>
                    <a:pt x="331469" y="205739"/>
                  </a:lnTo>
                  <a:lnTo>
                    <a:pt x="335279" y="205739"/>
                  </a:lnTo>
                  <a:lnTo>
                    <a:pt x="335279" y="186690"/>
                  </a:lnTo>
                  <a:close/>
                </a:path>
                <a:path w="335280" h="261620">
                  <a:moveTo>
                    <a:pt x="3809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05740"/>
                  </a:lnTo>
                  <a:close/>
                </a:path>
                <a:path w="335280" h="261620">
                  <a:moveTo>
                    <a:pt x="335279" y="205740"/>
                  </a:moveTo>
                  <a:lnTo>
                    <a:pt x="331469" y="205740"/>
                  </a:lnTo>
                  <a:lnTo>
                    <a:pt x="331469" y="218439"/>
                  </a:lnTo>
                  <a:lnTo>
                    <a:pt x="335279" y="218439"/>
                  </a:lnTo>
                  <a:lnTo>
                    <a:pt x="335279" y="205740"/>
                  </a:lnTo>
                  <a:close/>
                </a:path>
                <a:path w="335280" h="261620">
                  <a:moveTo>
                    <a:pt x="3809" y="218440"/>
                  </a:moveTo>
                  <a:lnTo>
                    <a:pt x="0" y="21844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18440"/>
                  </a:lnTo>
                  <a:close/>
                </a:path>
                <a:path w="335280" h="261620">
                  <a:moveTo>
                    <a:pt x="335279" y="218440"/>
                  </a:moveTo>
                  <a:lnTo>
                    <a:pt x="331469" y="218440"/>
                  </a:lnTo>
                  <a:lnTo>
                    <a:pt x="331469" y="231139"/>
                  </a:lnTo>
                  <a:lnTo>
                    <a:pt x="335279" y="231139"/>
                  </a:lnTo>
                  <a:lnTo>
                    <a:pt x="335279" y="218440"/>
                  </a:lnTo>
                  <a:close/>
                </a:path>
                <a:path w="335280" h="261620">
                  <a:moveTo>
                    <a:pt x="335279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5279" y="261620"/>
                  </a:lnTo>
                  <a:lnTo>
                    <a:pt x="335279" y="260350"/>
                  </a:lnTo>
                  <a:close/>
                </a:path>
                <a:path w="335280" h="261620">
                  <a:moveTo>
                    <a:pt x="3809" y="256539"/>
                  </a:moveTo>
                  <a:lnTo>
                    <a:pt x="0" y="256539"/>
                  </a:lnTo>
                  <a:lnTo>
                    <a:pt x="0" y="259079"/>
                  </a:lnTo>
                  <a:lnTo>
                    <a:pt x="335279" y="259079"/>
                  </a:lnTo>
                  <a:lnTo>
                    <a:pt x="335279" y="257810"/>
                  </a:lnTo>
                  <a:lnTo>
                    <a:pt x="3809" y="257810"/>
                  </a:lnTo>
                  <a:lnTo>
                    <a:pt x="3809" y="256539"/>
                  </a:lnTo>
                  <a:close/>
                </a:path>
                <a:path w="335280" h="261620">
                  <a:moveTo>
                    <a:pt x="335279" y="256539"/>
                  </a:moveTo>
                  <a:lnTo>
                    <a:pt x="331469" y="256539"/>
                  </a:lnTo>
                  <a:lnTo>
                    <a:pt x="331469" y="257810"/>
                  </a:lnTo>
                  <a:lnTo>
                    <a:pt x="335279" y="257810"/>
                  </a:lnTo>
                  <a:lnTo>
                    <a:pt x="335279" y="256539"/>
                  </a:lnTo>
                  <a:close/>
                </a:path>
                <a:path w="335280" h="261620">
                  <a:moveTo>
                    <a:pt x="3809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254000"/>
                  </a:lnTo>
                  <a:close/>
                </a:path>
                <a:path w="335280" h="261620">
                  <a:moveTo>
                    <a:pt x="335279" y="254000"/>
                  </a:moveTo>
                  <a:lnTo>
                    <a:pt x="331469" y="254000"/>
                  </a:lnTo>
                  <a:lnTo>
                    <a:pt x="331469" y="255270"/>
                  </a:lnTo>
                  <a:lnTo>
                    <a:pt x="335279" y="255270"/>
                  </a:lnTo>
                  <a:lnTo>
                    <a:pt x="335279" y="254000"/>
                  </a:lnTo>
                  <a:close/>
                </a:path>
                <a:path w="335280" h="261620">
                  <a:moveTo>
                    <a:pt x="3809" y="250189"/>
                  </a:moveTo>
                  <a:lnTo>
                    <a:pt x="0" y="250189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50189"/>
                  </a:lnTo>
                  <a:close/>
                </a:path>
                <a:path w="335280" h="261620">
                  <a:moveTo>
                    <a:pt x="335279" y="250189"/>
                  </a:moveTo>
                  <a:lnTo>
                    <a:pt x="331469" y="250189"/>
                  </a:lnTo>
                  <a:lnTo>
                    <a:pt x="331469" y="252729"/>
                  </a:lnTo>
                  <a:lnTo>
                    <a:pt x="335279" y="252729"/>
                  </a:lnTo>
                  <a:lnTo>
                    <a:pt x="335279" y="250189"/>
                  </a:lnTo>
                  <a:close/>
                </a:path>
                <a:path w="335280" h="261620">
                  <a:moveTo>
                    <a:pt x="3809" y="232410"/>
                  </a:moveTo>
                  <a:lnTo>
                    <a:pt x="0" y="232410"/>
                  </a:lnTo>
                  <a:lnTo>
                    <a:pt x="0" y="248920"/>
                  </a:lnTo>
                  <a:lnTo>
                    <a:pt x="3809" y="248920"/>
                  </a:lnTo>
                  <a:lnTo>
                    <a:pt x="3809" y="232410"/>
                  </a:lnTo>
                  <a:close/>
                </a:path>
                <a:path w="335280" h="261620">
                  <a:moveTo>
                    <a:pt x="335279" y="232410"/>
                  </a:moveTo>
                  <a:lnTo>
                    <a:pt x="331469" y="232410"/>
                  </a:lnTo>
                  <a:lnTo>
                    <a:pt x="331469" y="248920"/>
                  </a:lnTo>
                  <a:lnTo>
                    <a:pt x="335279" y="248920"/>
                  </a:lnTo>
                  <a:lnTo>
                    <a:pt x="335279" y="23241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840727" y="3067049"/>
              <a:ext cx="328295" cy="254000"/>
            </a:xfrm>
            <a:custGeom>
              <a:avLst/>
              <a:gdLst/>
              <a:ahLst/>
              <a:cxnLst/>
              <a:rect l="l" t="t" r="r" b="b"/>
              <a:pathLst>
                <a:path w="328294" h="254000">
                  <a:moveTo>
                    <a:pt x="3822" y="246380"/>
                  </a:moveTo>
                  <a:lnTo>
                    <a:pt x="12" y="246380"/>
                  </a:lnTo>
                  <a:lnTo>
                    <a:pt x="12" y="248920"/>
                  </a:lnTo>
                  <a:lnTo>
                    <a:pt x="3822" y="248920"/>
                  </a:lnTo>
                  <a:lnTo>
                    <a:pt x="3822" y="246380"/>
                  </a:lnTo>
                  <a:close/>
                </a:path>
                <a:path w="328294" h="254000">
                  <a:moveTo>
                    <a:pt x="3822" y="228600"/>
                  </a:moveTo>
                  <a:lnTo>
                    <a:pt x="12" y="228600"/>
                  </a:lnTo>
                  <a:lnTo>
                    <a:pt x="12" y="245110"/>
                  </a:lnTo>
                  <a:lnTo>
                    <a:pt x="3822" y="245110"/>
                  </a:lnTo>
                  <a:lnTo>
                    <a:pt x="3822" y="228600"/>
                  </a:lnTo>
                  <a:close/>
                </a:path>
                <a:path w="328294" h="254000">
                  <a:moveTo>
                    <a:pt x="3822" y="27940"/>
                  </a:moveTo>
                  <a:lnTo>
                    <a:pt x="0" y="27940"/>
                  </a:lnTo>
                  <a:lnTo>
                    <a:pt x="0" y="227330"/>
                  </a:lnTo>
                  <a:lnTo>
                    <a:pt x="3822" y="227330"/>
                  </a:lnTo>
                  <a:lnTo>
                    <a:pt x="3822" y="27940"/>
                  </a:lnTo>
                  <a:close/>
                </a:path>
                <a:path w="328294" h="254000">
                  <a:moveTo>
                    <a:pt x="3822" y="8890"/>
                  </a:moveTo>
                  <a:lnTo>
                    <a:pt x="12" y="8890"/>
                  </a:lnTo>
                  <a:lnTo>
                    <a:pt x="12" y="26670"/>
                  </a:lnTo>
                  <a:lnTo>
                    <a:pt x="3822" y="26670"/>
                  </a:lnTo>
                  <a:lnTo>
                    <a:pt x="3822" y="8890"/>
                  </a:lnTo>
                  <a:close/>
                </a:path>
                <a:path w="328294" h="254000">
                  <a:moveTo>
                    <a:pt x="3822" y="5080"/>
                  </a:moveTo>
                  <a:lnTo>
                    <a:pt x="12" y="5080"/>
                  </a:lnTo>
                  <a:lnTo>
                    <a:pt x="12" y="7620"/>
                  </a:lnTo>
                  <a:lnTo>
                    <a:pt x="3822" y="7620"/>
                  </a:lnTo>
                  <a:lnTo>
                    <a:pt x="3822" y="5080"/>
                  </a:lnTo>
                  <a:close/>
                </a:path>
                <a:path w="328294" h="254000">
                  <a:moveTo>
                    <a:pt x="327672" y="252730"/>
                  </a:moveTo>
                  <a:lnTo>
                    <a:pt x="12" y="252730"/>
                  </a:lnTo>
                  <a:lnTo>
                    <a:pt x="12" y="254000"/>
                  </a:lnTo>
                  <a:lnTo>
                    <a:pt x="327672" y="254000"/>
                  </a:lnTo>
                  <a:lnTo>
                    <a:pt x="327672" y="252730"/>
                  </a:lnTo>
                  <a:close/>
                </a:path>
                <a:path w="328294" h="254000">
                  <a:moveTo>
                    <a:pt x="327672" y="250190"/>
                  </a:moveTo>
                  <a:lnTo>
                    <a:pt x="12" y="250190"/>
                  </a:lnTo>
                  <a:lnTo>
                    <a:pt x="12" y="251460"/>
                  </a:lnTo>
                  <a:lnTo>
                    <a:pt x="327672" y="251460"/>
                  </a:lnTo>
                  <a:lnTo>
                    <a:pt x="327672" y="250190"/>
                  </a:lnTo>
                  <a:close/>
                </a:path>
                <a:path w="328294" h="254000">
                  <a:moveTo>
                    <a:pt x="327672" y="246380"/>
                  </a:moveTo>
                  <a:lnTo>
                    <a:pt x="323862" y="246380"/>
                  </a:lnTo>
                  <a:lnTo>
                    <a:pt x="323862" y="248920"/>
                  </a:lnTo>
                  <a:lnTo>
                    <a:pt x="327672" y="248920"/>
                  </a:lnTo>
                  <a:lnTo>
                    <a:pt x="327672" y="246380"/>
                  </a:lnTo>
                  <a:close/>
                </a:path>
                <a:path w="328294" h="254000">
                  <a:moveTo>
                    <a:pt x="327672" y="27940"/>
                  </a:moveTo>
                  <a:lnTo>
                    <a:pt x="323850" y="27940"/>
                  </a:lnTo>
                  <a:lnTo>
                    <a:pt x="323850" y="245110"/>
                  </a:lnTo>
                  <a:lnTo>
                    <a:pt x="327672" y="245110"/>
                  </a:lnTo>
                  <a:lnTo>
                    <a:pt x="327672" y="27940"/>
                  </a:lnTo>
                  <a:close/>
                </a:path>
                <a:path w="328294" h="254000">
                  <a:moveTo>
                    <a:pt x="327672" y="8890"/>
                  </a:moveTo>
                  <a:lnTo>
                    <a:pt x="323862" y="8890"/>
                  </a:lnTo>
                  <a:lnTo>
                    <a:pt x="323862" y="26670"/>
                  </a:lnTo>
                  <a:lnTo>
                    <a:pt x="327672" y="26670"/>
                  </a:lnTo>
                  <a:lnTo>
                    <a:pt x="327672" y="8890"/>
                  </a:lnTo>
                  <a:close/>
                </a:path>
                <a:path w="328294" h="254000">
                  <a:moveTo>
                    <a:pt x="327672" y="5080"/>
                  </a:moveTo>
                  <a:lnTo>
                    <a:pt x="323862" y="5080"/>
                  </a:lnTo>
                  <a:lnTo>
                    <a:pt x="323862" y="7620"/>
                  </a:lnTo>
                  <a:lnTo>
                    <a:pt x="327672" y="7620"/>
                  </a:lnTo>
                  <a:lnTo>
                    <a:pt x="327672" y="5080"/>
                  </a:lnTo>
                  <a:close/>
                </a:path>
                <a:path w="328294" h="254000">
                  <a:moveTo>
                    <a:pt x="327672" y="2540"/>
                  </a:moveTo>
                  <a:lnTo>
                    <a:pt x="12" y="2540"/>
                  </a:lnTo>
                  <a:lnTo>
                    <a:pt x="12" y="3810"/>
                  </a:lnTo>
                  <a:lnTo>
                    <a:pt x="327672" y="3810"/>
                  </a:lnTo>
                  <a:lnTo>
                    <a:pt x="327672" y="2540"/>
                  </a:lnTo>
                  <a:close/>
                </a:path>
                <a:path w="328294" h="254000">
                  <a:moveTo>
                    <a:pt x="327672" y="0"/>
                  </a:moveTo>
                  <a:lnTo>
                    <a:pt x="12" y="0"/>
                  </a:lnTo>
                  <a:lnTo>
                    <a:pt x="12" y="1270"/>
                  </a:lnTo>
                  <a:lnTo>
                    <a:pt x="327672" y="1270"/>
                  </a:lnTo>
                  <a:lnTo>
                    <a:pt x="327672" y="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844550" y="3072129"/>
              <a:ext cx="320040" cy="243840"/>
            </a:xfrm>
            <a:custGeom>
              <a:avLst/>
              <a:gdLst/>
              <a:ahLst/>
              <a:cxnLst/>
              <a:rect l="l" t="t" r="r" b="b"/>
              <a:pathLst>
                <a:path w="320040" h="243839">
                  <a:moveTo>
                    <a:pt x="3810" y="223520"/>
                  </a:moveTo>
                  <a:lnTo>
                    <a:pt x="0" y="22352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3520"/>
                  </a:lnTo>
                  <a:close/>
                </a:path>
                <a:path w="320040" h="243839">
                  <a:moveTo>
                    <a:pt x="3810" y="22860"/>
                  </a:moveTo>
                  <a:lnTo>
                    <a:pt x="0" y="2286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2860"/>
                  </a:lnTo>
                  <a:close/>
                </a:path>
                <a:path w="320040" h="243839">
                  <a:moveTo>
                    <a:pt x="3810" y="3810"/>
                  </a:moveTo>
                  <a:lnTo>
                    <a:pt x="0" y="381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3810"/>
                  </a:lnTo>
                  <a:close/>
                </a:path>
                <a:path w="320040" h="243839">
                  <a:moveTo>
                    <a:pt x="320040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320040" y="243840"/>
                  </a:lnTo>
                  <a:lnTo>
                    <a:pt x="320040" y="241300"/>
                  </a:lnTo>
                  <a:close/>
                </a:path>
                <a:path w="320040" h="243839">
                  <a:moveTo>
                    <a:pt x="320040" y="22860"/>
                  </a:moveTo>
                  <a:lnTo>
                    <a:pt x="316230" y="22860"/>
                  </a:lnTo>
                  <a:lnTo>
                    <a:pt x="316230" y="240030"/>
                  </a:lnTo>
                  <a:lnTo>
                    <a:pt x="320040" y="240030"/>
                  </a:lnTo>
                  <a:lnTo>
                    <a:pt x="320040" y="22860"/>
                  </a:lnTo>
                  <a:close/>
                </a:path>
                <a:path w="320040" h="243839">
                  <a:moveTo>
                    <a:pt x="320040" y="3810"/>
                  </a:moveTo>
                  <a:lnTo>
                    <a:pt x="316230" y="3810"/>
                  </a:lnTo>
                  <a:lnTo>
                    <a:pt x="316230" y="21590"/>
                  </a:lnTo>
                  <a:lnTo>
                    <a:pt x="320040" y="21590"/>
                  </a:lnTo>
                  <a:lnTo>
                    <a:pt x="320040" y="3810"/>
                  </a:lnTo>
                  <a:close/>
                </a:path>
                <a:path w="320040" h="243839">
                  <a:moveTo>
                    <a:pt x="32004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20040" y="2540"/>
                  </a:lnTo>
                  <a:lnTo>
                    <a:pt x="320040" y="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848360" y="3075939"/>
              <a:ext cx="312420" cy="236220"/>
            </a:xfrm>
            <a:custGeom>
              <a:avLst/>
              <a:gdLst/>
              <a:ahLst/>
              <a:cxnLst/>
              <a:rect l="l" t="t" r="r" b="b"/>
              <a:pathLst>
                <a:path w="312419" h="236220">
                  <a:moveTo>
                    <a:pt x="380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50"/>
                  </a:lnTo>
                  <a:close/>
                </a:path>
                <a:path w="312419" h="236220">
                  <a:moveTo>
                    <a:pt x="312420" y="19050"/>
                  </a:moveTo>
                  <a:lnTo>
                    <a:pt x="309880" y="19050"/>
                  </a:lnTo>
                  <a:lnTo>
                    <a:pt x="309880" y="21589"/>
                  </a:lnTo>
                  <a:lnTo>
                    <a:pt x="312420" y="21589"/>
                  </a:lnTo>
                  <a:lnTo>
                    <a:pt x="312420" y="19050"/>
                  </a:lnTo>
                  <a:close/>
                </a:path>
                <a:path w="312419" h="236220">
                  <a:moveTo>
                    <a:pt x="31242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2539"/>
                  </a:lnTo>
                  <a:lnTo>
                    <a:pt x="312420" y="2539"/>
                  </a:lnTo>
                  <a:lnTo>
                    <a:pt x="312420" y="0"/>
                  </a:lnTo>
                  <a:close/>
                </a:path>
                <a:path w="312419" h="236220">
                  <a:moveTo>
                    <a:pt x="312420" y="2539"/>
                  </a:moveTo>
                  <a:lnTo>
                    <a:pt x="309880" y="2539"/>
                  </a:lnTo>
                  <a:lnTo>
                    <a:pt x="309880" y="17779"/>
                  </a:lnTo>
                  <a:lnTo>
                    <a:pt x="312420" y="17779"/>
                  </a:lnTo>
                  <a:lnTo>
                    <a:pt x="312420" y="2539"/>
                  </a:lnTo>
                  <a:close/>
                </a:path>
                <a:path w="312419" h="236220">
                  <a:moveTo>
                    <a:pt x="3809" y="21590"/>
                  </a:moveTo>
                  <a:lnTo>
                    <a:pt x="0" y="2159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21590"/>
                  </a:lnTo>
                  <a:close/>
                </a:path>
                <a:path w="312419" h="236220">
                  <a:moveTo>
                    <a:pt x="312420" y="21590"/>
                  </a:moveTo>
                  <a:lnTo>
                    <a:pt x="309880" y="21590"/>
                  </a:lnTo>
                  <a:lnTo>
                    <a:pt x="309880" y="69850"/>
                  </a:lnTo>
                  <a:lnTo>
                    <a:pt x="312420" y="69850"/>
                  </a:lnTo>
                  <a:lnTo>
                    <a:pt x="312420" y="21590"/>
                  </a:lnTo>
                  <a:close/>
                </a:path>
                <a:path w="312419" h="236220">
                  <a:moveTo>
                    <a:pt x="3809" y="69850"/>
                  </a:moveTo>
                  <a:lnTo>
                    <a:pt x="0" y="6985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69850"/>
                  </a:lnTo>
                  <a:close/>
                </a:path>
                <a:path w="312419" h="236220">
                  <a:moveTo>
                    <a:pt x="312420" y="69850"/>
                  </a:moveTo>
                  <a:lnTo>
                    <a:pt x="309880" y="69850"/>
                  </a:lnTo>
                  <a:lnTo>
                    <a:pt x="309880" y="91439"/>
                  </a:lnTo>
                  <a:lnTo>
                    <a:pt x="312420" y="91439"/>
                  </a:lnTo>
                  <a:lnTo>
                    <a:pt x="312420" y="69850"/>
                  </a:lnTo>
                  <a:close/>
                </a:path>
                <a:path w="312419" h="236220">
                  <a:moveTo>
                    <a:pt x="3809" y="91440"/>
                  </a:moveTo>
                  <a:lnTo>
                    <a:pt x="0" y="9144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91440"/>
                  </a:lnTo>
                  <a:close/>
                </a:path>
                <a:path w="312419" h="236220">
                  <a:moveTo>
                    <a:pt x="312420" y="91440"/>
                  </a:moveTo>
                  <a:lnTo>
                    <a:pt x="309880" y="91440"/>
                  </a:lnTo>
                  <a:lnTo>
                    <a:pt x="309880" y="173989"/>
                  </a:lnTo>
                  <a:lnTo>
                    <a:pt x="312420" y="173989"/>
                  </a:lnTo>
                  <a:lnTo>
                    <a:pt x="312420" y="91440"/>
                  </a:lnTo>
                  <a:close/>
                </a:path>
                <a:path w="312419" h="236220">
                  <a:moveTo>
                    <a:pt x="3809" y="173990"/>
                  </a:moveTo>
                  <a:lnTo>
                    <a:pt x="0" y="1739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73990"/>
                  </a:lnTo>
                  <a:close/>
                </a:path>
                <a:path w="312419" h="236220">
                  <a:moveTo>
                    <a:pt x="312420" y="173990"/>
                  </a:moveTo>
                  <a:lnTo>
                    <a:pt x="309880" y="173990"/>
                  </a:lnTo>
                  <a:lnTo>
                    <a:pt x="309880" y="193039"/>
                  </a:lnTo>
                  <a:lnTo>
                    <a:pt x="312420" y="193039"/>
                  </a:lnTo>
                  <a:lnTo>
                    <a:pt x="312420" y="173990"/>
                  </a:lnTo>
                  <a:close/>
                </a:path>
                <a:path w="312419" h="236220">
                  <a:moveTo>
                    <a:pt x="3809" y="193040"/>
                  </a:moveTo>
                  <a:lnTo>
                    <a:pt x="0" y="19304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3040"/>
                  </a:lnTo>
                  <a:close/>
                </a:path>
                <a:path w="312419" h="236220">
                  <a:moveTo>
                    <a:pt x="312420" y="193040"/>
                  </a:moveTo>
                  <a:lnTo>
                    <a:pt x="309880" y="193040"/>
                  </a:lnTo>
                  <a:lnTo>
                    <a:pt x="309880" y="205739"/>
                  </a:lnTo>
                  <a:lnTo>
                    <a:pt x="312420" y="205739"/>
                  </a:lnTo>
                  <a:lnTo>
                    <a:pt x="312420" y="193040"/>
                  </a:lnTo>
                  <a:close/>
                </a:path>
                <a:path w="312419" h="236220">
                  <a:moveTo>
                    <a:pt x="3809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05740"/>
                  </a:lnTo>
                  <a:close/>
                </a:path>
                <a:path w="312419" h="236220">
                  <a:moveTo>
                    <a:pt x="312420" y="205740"/>
                  </a:moveTo>
                  <a:lnTo>
                    <a:pt x="309880" y="205740"/>
                  </a:lnTo>
                  <a:lnTo>
                    <a:pt x="309880" y="218439"/>
                  </a:lnTo>
                  <a:lnTo>
                    <a:pt x="312420" y="218439"/>
                  </a:lnTo>
                  <a:lnTo>
                    <a:pt x="312420" y="205740"/>
                  </a:lnTo>
                  <a:close/>
                </a:path>
                <a:path w="312419" h="236220">
                  <a:moveTo>
                    <a:pt x="3809" y="219710"/>
                  </a:moveTo>
                  <a:lnTo>
                    <a:pt x="0" y="219710"/>
                  </a:lnTo>
                  <a:lnTo>
                    <a:pt x="0" y="236220"/>
                  </a:lnTo>
                  <a:lnTo>
                    <a:pt x="312420" y="236220"/>
                  </a:lnTo>
                  <a:lnTo>
                    <a:pt x="312420" y="233680"/>
                  </a:lnTo>
                  <a:lnTo>
                    <a:pt x="3809" y="233680"/>
                  </a:lnTo>
                  <a:lnTo>
                    <a:pt x="3809" y="219710"/>
                  </a:lnTo>
                  <a:close/>
                </a:path>
                <a:path w="312419" h="236220">
                  <a:moveTo>
                    <a:pt x="312420" y="219710"/>
                  </a:moveTo>
                  <a:lnTo>
                    <a:pt x="309880" y="219710"/>
                  </a:lnTo>
                  <a:lnTo>
                    <a:pt x="309880" y="233680"/>
                  </a:lnTo>
                  <a:lnTo>
                    <a:pt x="312420" y="233680"/>
                  </a:lnTo>
                  <a:lnTo>
                    <a:pt x="312420" y="21971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852170" y="3078480"/>
              <a:ext cx="306070" cy="231140"/>
            </a:xfrm>
            <a:custGeom>
              <a:avLst/>
              <a:gdLst/>
              <a:ahLst/>
              <a:cxnLst/>
              <a:rect l="l" t="t" r="r" b="b"/>
              <a:pathLst>
                <a:path w="306069" h="231139">
                  <a:moveTo>
                    <a:pt x="3810" y="16510"/>
                  </a:moveTo>
                  <a:lnTo>
                    <a:pt x="0" y="1651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6510"/>
                  </a:lnTo>
                  <a:close/>
                </a:path>
                <a:path w="306069" h="231139">
                  <a:moveTo>
                    <a:pt x="306070" y="16510"/>
                  </a:moveTo>
                  <a:lnTo>
                    <a:pt x="302260" y="16510"/>
                  </a:lnTo>
                  <a:lnTo>
                    <a:pt x="302260" y="19050"/>
                  </a:lnTo>
                  <a:lnTo>
                    <a:pt x="306070" y="19050"/>
                  </a:lnTo>
                  <a:lnTo>
                    <a:pt x="306070" y="16510"/>
                  </a:lnTo>
                  <a:close/>
                </a:path>
                <a:path w="306069" h="231139">
                  <a:moveTo>
                    <a:pt x="306070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2539"/>
                  </a:lnTo>
                  <a:lnTo>
                    <a:pt x="306070" y="2539"/>
                  </a:lnTo>
                  <a:lnTo>
                    <a:pt x="306070" y="0"/>
                  </a:lnTo>
                  <a:close/>
                </a:path>
                <a:path w="306069" h="231139">
                  <a:moveTo>
                    <a:pt x="306070" y="2539"/>
                  </a:moveTo>
                  <a:lnTo>
                    <a:pt x="302260" y="2539"/>
                  </a:lnTo>
                  <a:lnTo>
                    <a:pt x="302260" y="15239"/>
                  </a:lnTo>
                  <a:lnTo>
                    <a:pt x="306070" y="15239"/>
                  </a:lnTo>
                  <a:lnTo>
                    <a:pt x="306070" y="2539"/>
                  </a:lnTo>
                  <a:close/>
                </a:path>
                <a:path w="306069" h="231139">
                  <a:moveTo>
                    <a:pt x="3810" y="19050"/>
                  </a:moveTo>
                  <a:lnTo>
                    <a:pt x="0" y="1905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19050"/>
                  </a:lnTo>
                  <a:close/>
                </a:path>
                <a:path w="306069" h="231139">
                  <a:moveTo>
                    <a:pt x="306070" y="19050"/>
                  </a:moveTo>
                  <a:lnTo>
                    <a:pt x="302260" y="19050"/>
                  </a:lnTo>
                  <a:lnTo>
                    <a:pt x="302260" y="67310"/>
                  </a:lnTo>
                  <a:lnTo>
                    <a:pt x="306070" y="67310"/>
                  </a:lnTo>
                  <a:lnTo>
                    <a:pt x="306070" y="19050"/>
                  </a:lnTo>
                  <a:close/>
                </a:path>
                <a:path w="306069" h="231139">
                  <a:moveTo>
                    <a:pt x="3810" y="67310"/>
                  </a:moveTo>
                  <a:lnTo>
                    <a:pt x="0" y="6731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67310"/>
                  </a:lnTo>
                  <a:close/>
                </a:path>
                <a:path w="306069" h="231139">
                  <a:moveTo>
                    <a:pt x="306070" y="67310"/>
                  </a:moveTo>
                  <a:lnTo>
                    <a:pt x="302260" y="67310"/>
                  </a:lnTo>
                  <a:lnTo>
                    <a:pt x="302260" y="88900"/>
                  </a:lnTo>
                  <a:lnTo>
                    <a:pt x="306070" y="88900"/>
                  </a:lnTo>
                  <a:lnTo>
                    <a:pt x="306070" y="67310"/>
                  </a:lnTo>
                  <a:close/>
                </a:path>
                <a:path w="306069" h="231139">
                  <a:moveTo>
                    <a:pt x="3810" y="88900"/>
                  </a:moveTo>
                  <a:lnTo>
                    <a:pt x="0" y="8890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88900"/>
                  </a:lnTo>
                  <a:close/>
                </a:path>
                <a:path w="306069" h="231139">
                  <a:moveTo>
                    <a:pt x="306070" y="88900"/>
                  </a:moveTo>
                  <a:lnTo>
                    <a:pt x="302260" y="88900"/>
                  </a:lnTo>
                  <a:lnTo>
                    <a:pt x="302260" y="171450"/>
                  </a:lnTo>
                  <a:lnTo>
                    <a:pt x="306070" y="171450"/>
                  </a:lnTo>
                  <a:lnTo>
                    <a:pt x="306070" y="88900"/>
                  </a:lnTo>
                  <a:close/>
                </a:path>
                <a:path w="306069" h="231139">
                  <a:moveTo>
                    <a:pt x="3810" y="171450"/>
                  </a:moveTo>
                  <a:lnTo>
                    <a:pt x="0" y="17145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71450"/>
                  </a:lnTo>
                  <a:close/>
                </a:path>
                <a:path w="306069" h="231139">
                  <a:moveTo>
                    <a:pt x="306070" y="171450"/>
                  </a:moveTo>
                  <a:lnTo>
                    <a:pt x="302260" y="171450"/>
                  </a:lnTo>
                  <a:lnTo>
                    <a:pt x="302260" y="190500"/>
                  </a:lnTo>
                  <a:lnTo>
                    <a:pt x="306070" y="190500"/>
                  </a:lnTo>
                  <a:lnTo>
                    <a:pt x="306070" y="171450"/>
                  </a:lnTo>
                  <a:close/>
                </a:path>
                <a:path w="306069" h="231139">
                  <a:moveTo>
                    <a:pt x="3810" y="190500"/>
                  </a:moveTo>
                  <a:lnTo>
                    <a:pt x="0" y="19050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0500"/>
                  </a:lnTo>
                  <a:close/>
                </a:path>
                <a:path w="306069" h="231139">
                  <a:moveTo>
                    <a:pt x="306070" y="190500"/>
                  </a:moveTo>
                  <a:lnTo>
                    <a:pt x="302260" y="190500"/>
                  </a:lnTo>
                  <a:lnTo>
                    <a:pt x="302260" y="203200"/>
                  </a:lnTo>
                  <a:lnTo>
                    <a:pt x="306070" y="203200"/>
                  </a:lnTo>
                  <a:lnTo>
                    <a:pt x="306070" y="190500"/>
                  </a:lnTo>
                  <a:close/>
                </a:path>
                <a:path w="306069" h="231139">
                  <a:moveTo>
                    <a:pt x="3810" y="203200"/>
                  </a:moveTo>
                  <a:lnTo>
                    <a:pt x="0" y="20320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3200"/>
                  </a:lnTo>
                  <a:close/>
                </a:path>
                <a:path w="306069" h="231139">
                  <a:moveTo>
                    <a:pt x="306070" y="203200"/>
                  </a:moveTo>
                  <a:lnTo>
                    <a:pt x="302260" y="203200"/>
                  </a:lnTo>
                  <a:lnTo>
                    <a:pt x="302260" y="215900"/>
                  </a:lnTo>
                  <a:lnTo>
                    <a:pt x="306070" y="215900"/>
                  </a:lnTo>
                  <a:lnTo>
                    <a:pt x="306070" y="203200"/>
                  </a:lnTo>
                  <a:close/>
                </a:path>
                <a:path w="306069" h="231139">
                  <a:moveTo>
                    <a:pt x="3810" y="217170"/>
                  </a:moveTo>
                  <a:lnTo>
                    <a:pt x="0" y="217170"/>
                  </a:lnTo>
                  <a:lnTo>
                    <a:pt x="0" y="231140"/>
                  </a:lnTo>
                  <a:lnTo>
                    <a:pt x="306070" y="231140"/>
                  </a:lnTo>
                  <a:lnTo>
                    <a:pt x="306070" y="228600"/>
                  </a:lnTo>
                  <a:lnTo>
                    <a:pt x="3810" y="228600"/>
                  </a:lnTo>
                  <a:lnTo>
                    <a:pt x="3810" y="217170"/>
                  </a:lnTo>
                  <a:close/>
                </a:path>
                <a:path w="306069" h="231139">
                  <a:moveTo>
                    <a:pt x="306070" y="217170"/>
                  </a:moveTo>
                  <a:lnTo>
                    <a:pt x="302260" y="217170"/>
                  </a:lnTo>
                  <a:lnTo>
                    <a:pt x="302260" y="228600"/>
                  </a:lnTo>
                  <a:lnTo>
                    <a:pt x="306070" y="228600"/>
                  </a:lnTo>
                  <a:lnTo>
                    <a:pt x="306070" y="21717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855979" y="3081020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3809" y="13970"/>
                  </a:moveTo>
                  <a:lnTo>
                    <a:pt x="0" y="1397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3970"/>
                  </a:lnTo>
                  <a:close/>
                </a:path>
                <a:path w="298450" h="226060">
                  <a:moveTo>
                    <a:pt x="298450" y="13970"/>
                  </a:moveTo>
                  <a:lnTo>
                    <a:pt x="294639" y="13970"/>
                  </a:lnTo>
                  <a:lnTo>
                    <a:pt x="294639" y="16510"/>
                  </a:lnTo>
                  <a:lnTo>
                    <a:pt x="298450" y="16510"/>
                  </a:lnTo>
                  <a:lnTo>
                    <a:pt x="298450" y="13970"/>
                  </a:lnTo>
                  <a:close/>
                </a:path>
                <a:path w="298450" h="226060">
                  <a:moveTo>
                    <a:pt x="29845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6060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12700"/>
                  </a:lnTo>
                  <a:lnTo>
                    <a:pt x="298450" y="12700"/>
                  </a:lnTo>
                  <a:lnTo>
                    <a:pt x="298450" y="3810"/>
                  </a:lnTo>
                  <a:close/>
                </a:path>
                <a:path w="298450" h="226060">
                  <a:moveTo>
                    <a:pt x="3809" y="16510"/>
                  </a:moveTo>
                  <a:lnTo>
                    <a:pt x="0" y="16510"/>
                  </a:lnTo>
                  <a:lnTo>
                    <a:pt x="0" y="64770"/>
                  </a:lnTo>
                  <a:lnTo>
                    <a:pt x="3809" y="64770"/>
                  </a:lnTo>
                  <a:lnTo>
                    <a:pt x="3809" y="16510"/>
                  </a:lnTo>
                  <a:close/>
                </a:path>
                <a:path w="298450" h="226060">
                  <a:moveTo>
                    <a:pt x="298450" y="16510"/>
                  </a:moveTo>
                  <a:lnTo>
                    <a:pt x="294639" y="16510"/>
                  </a:lnTo>
                  <a:lnTo>
                    <a:pt x="294639" y="64770"/>
                  </a:lnTo>
                  <a:lnTo>
                    <a:pt x="298450" y="64770"/>
                  </a:lnTo>
                  <a:lnTo>
                    <a:pt x="298450" y="16510"/>
                  </a:lnTo>
                  <a:close/>
                </a:path>
                <a:path w="298450" h="226060">
                  <a:moveTo>
                    <a:pt x="3809" y="64770"/>
                  </a:moveTo>
                  <a:lnTo>
                    <a:pt x="0" y="6477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64770"/>
                  </a:lnTo>
                  <a:close/>
                </a:path>
                <a:path w="298450" h="226060">
                  <a:moveTo>
                    <a:pt x="298450" y="64770"/>
                  </a:moveTo>
                  <a:lnTo>
                    <a:pt x="294639" y="64770"/>
                  </a:lnTo>
                  <a:lnTo>
                    <a:pt x="294639" y="86360"/>
                  </a:lnTo>
                  <a:lnTo>
                    <a:pt x="298450" y="86360"/>
                  </a:lnTo>
                  <a:lnTo>
                    <a:pt x="298450" y="64770"/>
                  </a:lnTo>
                  <a:close/>
                </a:path>
                <a:path w="298450" h="226060">
                  <a:moveTo>
                    <a:pt x="3809" y="86360"/>
                  </a:moveTo>
                  <a:lnTo>
                    <a:pt x="0" y="8636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86360"/>
                  </a:lnTo>
                  <a:close/>
                </a:path>
                <a:path w="298450" h="226060">
                  <a:moveTo>
                    <a:pt x="298450" y="86360"/>
                  </a:moveTo>
                  <a:lnTo>
                    <a:pt x="294639" y="86360"/>
                  </a:lnTo>
                  <a:lnTo>
                    <a:pt x="294639" y="168910"/>
                  </a:lnTo>
                  <a:lnTo>
                    <a:pt x="298450" y="168910"/>
                  </a:lnTo>
                  <a:lnTo>
                    <a:pt x="298450" y="86360"/>
                  </a:lnTo>
                  <a:close/>
                </a:path>
                <a:path w="298450" h="226060">
                  <a:moveTo>
                    <a:pt x="3809" y="168910"/>
                  </a:moveTo>
                  <a:lnTo>
                    <a:pt x="0" y="16891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68910"/>
                  </a:lnTo>
                  <a:close/>
                </a:path>
                <a:path w="298450" h="226060">
                  <a:moveTo>
                    <a:pt x="298450" y="168910"/>
                  </a:moveTo>
                  <a:lnTo>
                    <a:pt x="294639" y="168910"/>
                  </a:lnTo>
                  <a:lnTo>
                    <a:pt x="294639" y="187960"/>
                  </a:lnTo>
                  <a:lnTo>
                    <a:pt x="298450" y="187960"/>
                  </a:lnTo>
                  <a:lnTo>
                    <a:pt x="298450" y="168910"/>
                  </a:lnTo>
                  <a:close/>
                </a:path>
                <a:path w="298450" h="226060">
                  <a:moveTo>
                    <a:pt x="3809" y="187960"/>
                  </a:moveTo>
                  <a:lnTo>
                    <a:pt x="0" y="18796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87960"/>
                  </a:lnTo>
                  <a:close/>
                </a:path>
                <a:path w="298450" h="226060">
                  <a:moveTo>
                    <a:pt x="298450" y="187960"/>
                  </a:moveTo>
                  <a:lnTo>
                    <a:pt x="294639" y="187960"/>
                  </a:lnTo>
                  <a:lnTo>
                    <a:pt x="294639" y="200660"/>
                  </a:lnTo>
                  <a:lnTo>
                    <a:pt x="298450" y="200660"/>
                  </a:lnTo>
                  <a:lnTo>
                    <a:pt x="298450" y="187960"/>
                  </a:lnTo>
                  <a:close/>
                </a:path>
                <a:path w="298450" h="226060">
                  <a:moveTo>
                    <a:pt x="3809" y="200660"/>
                  </a:moveTo>
                  <a:lnTo>
                    <a:pt x="0" y="20066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200660"/>
                  </a:lnTo>
                  <a:close/>
                </a:path>
                <a:path w="298450" h="226060">
                  <a:moveTo>
                    <a:pt x="298450" y="200660"/>
                  </a:moveTo>
                  <a:lnTo>
                    <a:pt x="294639" y="200660"/>
                  </a:lnTo>
                  <a:lnTo>
                    <a:pt x="294639" y="213360"/>
                  </a:lnTo>
                  <a:lnTo>
                    <a:pt x="298450" y="213360"/>
                  </a:lnTo>
                  <a:lnTo>
                    <a:pt x="298450" y="200660"/>
                  </a:lnTo>
                  <a:close/>
                </a:path>
                <a:path w="298450" h="226060">
                  <a:moveTo>
                    <a:pt x="3809" y="214630"/>
                  </a:moveTo>
                  <a:lnTo>
                    <a:pt x="0" y="21463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2250"/>
                  </a:lnTo>
                  <a:lnTo>
                    <a:pt x="3809" y="222250"/>
                  </a:lnTo>
                  <a:lnTo>
                    <a:pt x="3809" y="214630"/>
                  </a:lnTo>
                  <a:close/>
                </a:path>
                <a:path w="298450" h="226060">
                  <a:moveTo>
                    <a:pt x="298450" y="214630"/>
                  </a:moveTo>
                  <a:lnTo>
                    <a:pt x="294639" y="214630"/>
                  </a:lnTo>
                  <a:lnTo>
                    <a:pt x="294639" y="222250"/>
                  </a:lnTo>
                  <a:lnTo>
                    <a:pt x="298450" y="222250"/>
                  </a:lnTo>
                  <a:lnTo>
                    <a:pt x="298450" y="21463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859789" y="3084830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540" y="10160"/>
                  </a:moveTo>
                  <a:lnTo>
                    <a:pt x="0" y="1016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10160"/>
                  </a:lnTo>
                  <a:close/>
                </a:path>
                <a:path w="290830" h="218439">
                  <a:moveTo>
                    <a:pt x="290829" y="10160"/>
                  </a:moveTo>
                  <a:lnTo>
                    <a:pt x="287019" y="10160"/>
                  </a:lnTo>
                  <a:lnTo>
                    <a:pt x="287019" y="12700"/>
                  </a:lnTo>
                  <a:lnTo>
                    <a:pt x="290829" y="12700"/>
                  </a:lnTo>
                  <a:lnTo>
                    <a:pt x="290829" y="10160"/>
                  </a:lnTo>
                  <a:close/>
                </a:path>
                <a:path w="290830" h="218439">
                  <a:moveTo>
                    <a:pt x="29082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290829" y="3810"/>
                  </a:lnTo>
                  <a:lnTo>
                    <a:pt x="290829" y="0"/>
                  </a:lnTo>
                  <a:close/>
                </a:path>
                <a:path w="290830" h="218439">
                  <a:moveTo>
                    <a:pt x="290829" y="3810"/>
                  </a:moveTo>
                  <a:lnTo>
                    <a:pt x="287019" y="3810"/>
                  </a:lnTo>
                  <a:lnTo>
                    <a:pt x="287019" y="8889"/>
                  </a:lnTo>
                  <a:lnTo>
                    <a:pt x="290829" y="8889"/>
                  </a:lnTo>
                  <a:lnTo>
                    <a:pt x="290829" y="3810"/>
                  </a:lnTo>
                  <a:close/>
                </a:path>
                <a:path w="290830" h="218439">
                  <a:moveTo>
                    <a:pt x="2540" y="12700"/>
                  </a:moveTo>
                  <a:lnTo>
                    <a:pt x="0" y="12700"/>
                  </a:lnTo>
                  <a:lnTo>
                    <a:pt x="0" y="60960"/>
                  </a:lnTo>
                  <a:lnTo>
                    <a:pt x="2540" y="60960"/>
                  </a:lnTo>
                  <a:lnTo>
                    <a:pt x="2540" y="12700"/>
                  </a:lnTo>
                  <a:close/>
                </a:path>
                <a:path w="290830" h="218439">
                  <a:moveTo>
                    <a:pt x="290829" y="12700"/>
                  </a:moveTo>
                  <a:lnTo>
                    <a:pt x="287019" y="12700"/>
                  </a:lnTo>
                  <a:lnTo>
                    <a:pt x="287019" y="60960"/>
                  </a:lnTo>
                  <a:lnTo>
                    <a:pt x="290829" y="60960"/>
                  </a:lnTo>
                  <a:lnTo>
                    <a:pt x="290829" y="12700"/>
                  </a:lnTo>
                  <a:close/>
                </a:path>
                <a:path w="290830" h="218439">
                  <a:moveTo>
                    <a:pt x="2540" y="60960"/>
                  </a:moveTo>
                  <a:lnTo>
                    <a:pt x="0" y="60960"/>
                  </a:lnTo>
                  <a:lnTo>
                    <a:pt x="0" y="82550"/>
                  </a:lnTo>
                  <a:lnTo>
                    <a:pt x="2540" y="82550"/>
                  </a:lnTo>
                  <a:lnTo>
                    <a:pt x="2540" y="60960"/>
                  </a:lnTo>
                  <a:close/>
                </a:path>
                <a:path w="290830" h="218439">
                  <a:moveTo>
                    <a:pt x="290829" y="60960"/>
                  </a:moveTo>
                  <a:lnTo>
                    <a:pt x="287019" y="60960"/>
                  </a:lnTo>
                  <a:lnTo>
                    <a:pt x="287019" y="82550"/>
                  </a:lnTo>
                  <a:lnTo>
                    <a:pt x="290829" y="82550"/>
                  </a:lnTo>
                  <a:lnTo>
                    <a:pt x="290829" y="60960"/>
                  </a:lnTo>
                  <a:close/>
                </a:path>
                <a:path w="290830" h="218439">
                  <a:moveTo>
                    <a:pt x="2540" y="82550"/>
                  </a:moveTo>
                  <a:lnTo>
                    <a:pt x="0" y="82550"/>
                  </a:lnTo>
                  <a:lnTo>
                    <a:pt x="0" y="165100"/>
                  </a:lnTo>
                  <a:lnTo>
                    <a:pt x="2540" y="165100"/>
                  </a:lnTo>
                  <a:lnTo>
                    <a:pt x="2540" y="82550"/>
                  </a:lnTo>
                  <a:close/>
                </a:path>
                <a:path w="290830" h="218439">
                  <a:moveTo>
                    <a:pt x="290829" y="82550"/>
                  </a:moveTo>
                  <a:lnTo>
                    <a:pt x="287019" y="82550"/>
                  </a:lnTo>
                  <a:lnTo>
                    <a:pt x="287019" y="165100"/>
                  </a:lnTo>
                  <a:lnTo>
                    <a:pt x="290829" y="165100"/>
                  </a:lnTo>
                  <a:lnTo>
                    <a:pt x="290829" y="82550"/>
                  </a:lnTo>
                  <a:close/>
                </a:path>
                <a:path w="290830" h="218439">
                  <a:moveTo>
                    <a:pt x="2540" y="165100"/>
                  </a:moveTo>
                  <a:lnTo>
                    <a:pt x="0" y="165100"/>
                  </a:lnTo>
                  <a:lnTo>
                    <a:pt x="0" y="184150"/>
                  </a:lnTo>
                  <a:lnTo>
                    <a:pt x="2540" y="184150"/>
                  </a:lnTo>
                  <a:lnTo>
                    <a:pt x="2540" y="165100"/>
                  </a:lnTo>
                  <a:close/>
                </a:path>
                <a:path w="290830" h="218439">
                  <a:moveTo>
                    <a:pt x="290829" y="165100"/>
                  </a:moveTo>
                  <a:lnTo>
                    <a:pt x="287019" y="165100"/>
                  </a:lnTo>
                  <a:lnTo>
                    <a:pt x="287019" y="184150"/>
                  </a:lnTo>
                  <a:lnTo>
                    <a:pt x="290829" y="184150"/>
                  </a:lnTo>
                  <a:lnTo>
                    <a:pt x="290829" y="165100"/>
                  </a:lnTo>
                  <a:close/>
                </a:path>
                <a:path w="290830" h="218439">
                  <a:moveTo>
                    <a:pt x="2540" y="184150"/>
                  </a:moveTo>
                  <a:lnTo>
                    <a:pt x="0" y="184150"/>
                  </a:lnTo>
                  <a:lnTo>
                    <a:pt x="0" y="196850"/>
                  </a:lnTo>
                  <a:lnTo>
                    <a:pt x="2540" y="196850"/>
                  </a:lnTo>
                  <a:lnTo>
                    <a:pt x="2540" y="184150"/>
                  </a:lnTo>
                  <a:close/>
                </a:path>
                <a:path w="290830" h="218439">
                  <a:moveTo>
                    <a:pt x="290829" y="184150"/>
                  </a:moveTo>
                  <a:lnTo>
                    <a:pt x="287019" y="184150"/>
                  </a:lnTo>
                  <a:lnTo>
                    <a:pt x="287019" y="196850"/>
                  </a:lnTo>
                  <a:lnTo>
                    <a:pt x="290829" y="196850"/>
                  </a:lnTo>
                  <a:lnTo>
                    <a:pt x="290829" y="184150"/>
                  </a:lnTo>
                  <a:close/>
                </a:path>
                <a:path w="290830" h="218439">
                  <a:moveTo>
                    <a:pt x="2540" y="196850"/>
                  </a:moveTo>
                  <a:lnTo>
                    <a:pt x="0" y="196850"/>
                  </a:lnTo>
                  <a:lnTo>
                    <a:pt x="0" y="209550"/>
                  </a:lnTo>
                  <a:lnTo>
                    <a:pt x="2540" y="209550"/>
                  </a:lnTo>
                  <a:lnTo>
                    <a:pt x="2540" y="196850"/>
                  </a:lnTo>
                  <a:close/>
                </a:path>
                <a:path w="290830" h="218439">
                  <a:moveTo>
                    <a:pt x="290829" y="196850"/>
                  </a:moveTo>
                  <a:lnTo>
                    <a:pt x="287019" y="196850"/>
                  </a:lnTo>
                  <a:lnTo>
                    <a:pt x="287019" y="209550"/>
                  </a:lnTo>
                  <a:lnTo>
                    <a:pt x="290829" y="209550"/>
                  </a:lnTo>
                  <a:lnTo>
                    <a:pt x="290829" y="196850"/>
                  </a:lnTo>
                  <a:close/>
                </a:path>
                <a:path w="290830" h="218439">
                  <a:moveTo>
                    <a:pt x="2540" y="210820"/>
                  </a:moveTo>
                  <a:lnTo>
                    <a:pt x="0" y="210820"/>
                  </a:lnTo>
                  <a:lnTo>
                    <a:pt x="0" y="218440"/>
                  </a:lnTo>
                  <a:lnTo>
                    <a:pt x="290829" y="218440"/>
                  </a:lnTo>
                  <a:lnTo>
                    <a:pt x="290829" y="214630"/>
                  </a:lnTo>
                  <a:lnTo>
                    <a:pt x="2540" y="214630"/>
                  </a:lnTo>
                  <a:lnTo>
                    <a:pt x="2540" y="210820"/>
                  </a:lnTo>
                  <a:close/>
                </a:path>
                <a:path w="290830" h="218439">
                  <a:moveTo>
                    <a:pt x="290829" y="210820"/>
                  </a:moveTo>
                  <a:lnTo>
                    <a:pt x="287019" y="210820"/>
                  </a:lnTo>
                  <a:lnTo>
                    <a:pt x="287019" y="214630"/>
                  </a:lnTo>
                  <a:lnTo>
                    <a:pt x="290829" y="214630"/>
                  </a:lnTo>
                  <a:lnTo>
                    <a:pt x="290829" y="21082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862329" y="3088639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80" h="210820">
                  <a:moveTo>
                    <a:pt x="380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close/>
                </a:path>
                <a:path w="284480" h="210820">
                  <a:moveTo>
                    <a:pt x="284479" y="6350"/>
                  </a:moveTo>
                  <a:lnTo>
                    <a:pt x="280669" y="6350"/>
                  </a:lnTo>
                  <a:lnTo>
                    <a:pt x="280669" y="8889"/>
                  </a:lnTo>
                  <a:lnTo>
                    <a:pt x="284479" y="8889"/>
                  </a:lnTo>
                  <a:lnTo>
                    <a:pt x="284479" y="6350"/>
                  </a:lnTo>
                  <a:close/>
                </a:path>
                <a:path w="284480" h="210820">
                  <a:moveTo>
                    <a:pt x="2844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284479" y="3810"/>
                  </a:lnTo>
                  <a:lnTo>
                    <a:pt x="284479" y="0"/>
                  </a:lnTo>
                  <a:close/>
                </a:path>
                <a:path w="284480" h="210820">
                  <a:moveTo>
                    <a:pt x="284479" y="3810"/>
                  </a:moveTo>
                  <a:lnTo>
                    <a:pt x="280669" y="3810"/>
                  </a:lnTo>
                  <a:lnTo>
                    <a:pt x="280669" y="5079"/>
                  </a:lnTo>
                  <a:lnTo>
                    <a:pt x="284479" y="5079"/>
                  </a:lnTo>
                  <a:lnTo>
                    <a:pt x="284479" y="3810"/>
                  </a:lnTo>
                  <a:close/>
                </a:path>
                <a:path w="284480" h="210820">
                  <a:moveTo>
                    <a:pt x="3809" y="8890"/>
                  </a:moveTo>
                  <a:lnTo>
                    <a:pt x="0" y="889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8890"/>
                  </a:lnTo>
                  <a:close/>
                </a:path>
                <a:path w="284480" h="210820">
                  <a:moveTo>
                    <a:pt x="284479" y="8890"/>
                  </a:moveTo>
                  <a:lnTo>
                    <a:pt x="280669" y="8890"/>
                  </a:lnTo>
                  <a:lnTo>
                    <a:pt x="280669" y="57150"/>
                  </a:lnTo>
                  <a:lnTo>
                    <a:pt x="284479" y="57150"/>
                  </a:lnTo>
                  <a:lnTo>
                    <a:pt x="284479" y="8890"/>
                  </a:lnTo>
                  <a:close/>
                </a:path>
                <a:path w="284480" h="210820">
                  <a:moveTo>
                    <a:pt x="3809" y="57150"/>
                  </a:moveTo>
                  <a:lnTo>
                    <a:pt x="0" y="5715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57150"/>
                  </a:lnTo>
                  <a:close/>
                </a:path>
                <a:path w="284480" h="210820">
                  <a:moveTo>
                    <a:pt x="284479" y="57150"/>
                  </a:moveTo>
                  <a:lnTo>
                    <a:pt x="280669" y="57150"/>
                  </a:lnTo>
                  <a:lnTo>
                    <a:pt x="280669" y="78739"/>
                  </a:lnTo>
                  <a:lnTo>
                    <a:pt x="284479" y="78739"/>
                  </a:lnTo>
                  <a:lnTo>
                    <a:pt x="284479" y="57150"/>
                  </a:lnTo>
                  <a:close/>
                </a:path>
                <a:path w="284480" h="210820">
                  <a:moveTo>
                    <a:pt x="3809" y="78740"/>
                  </a:moveTo>
                  <a:lnTo>
                    <a:pt x="0" y="7874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78740"/>
                  </a:lnTo>
                  <a:close/>
                </a:path>
                <a:path w="284480" h="210820">
                  <a:moveTo>
                    <a:pt x="284479" y="78740"/>
                  </a:moveTo>
                  <a:lnTo>
                    <a:pt x="280669" y="78740"/>
                  </a:lnTo>
                  <a:lnTo>
                    <a:pt x="280669" y="161289"/>
                  </a:lnTo>
                  <a:lnTo>
                    <a:pt x="284479" y="161289"/>
                  </a:lnTo>
                  <a:lnTo>
                    <a:pt x="284479" y="78740"/>
                  </a:lnTo>
                  <a:close/>
                </a:path>
                <a:path w="284480" h="210820">
                  <a:moveTo>
                    <a:pt x="3809" y="161290"/>
                  </a:moveTo>
                  <a:lnTo>
                    <a:pt x="0" y="1612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61290"/>
                  </a:lnTo>
                  <a:close/>
                </a:path>
                <a:path w="284480" h="210820">
                  <a:moveTo>
                    <a:pt x="284479" y="161290"/>
                  </a:moveTo>
                  <a:lnTo>
                    <a:pt x="280669" y="161290"/>
                  </a:lnTo>
                  <a:lnTo>
                    <a:pt x="280669" y="180339"/>
                  </a:lnTo>
                  <a:lnTo>
                    <a:pt x="284479" y="180339"/>
                  </a:lnTo>
                  <a:lnTo>
                    <a:pt x="284479" y="161290"/>
                  </a:lnTo>
                  <a:close/>
                </a:path>
                <a:path w="284480" h="210820">
                  <a:moveTo>
                    <a:pt x="3809" y="180340"/>
                  </a:moveTo>
                  <a:lnTo>
                    <a:pt x="0" y="18034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0340"/>
                  </a:lnTo>
                  <a:close/>
                </a:path>
                <a:path w="284480" h="210820">
                  <a:moveTo>
                    <a:pt x="284479" y="180340"/>
                  </a:moveTo>
                  <a:lnTo>
                    <a:pt x="280669" y="180340"/>
                  </a:lnTo>
                  <a:lnTo>
                    <a:pt x="280669" y="193039"/>
                  </a:lnTo>
                  <a:lnTo>
                    <a:pt x="284479" y="193039"/>
                  </a:lnTo>
                  <a:lnTo>
                    <a:pt x="284479" y="180340"/>
                  </a:lnTo>
                  <a:close/>
                </a:path>
                <a:path w="284480" h="210820">
                  <a:moveTo>
                    <a:pt x="3809" y="193040"/>
                  </a:moveTo>
                  <a:lnTo>
                    <a:pt x="0" y="19304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3040"/>
                  </a:lnTo>
                  <a:close/>
                </a:path>
                <a:path w="284480" h="210820">
                  <a:moveTo>
                    <a:pt x="284479" y="193040"/>
                  </a:moveTo>
                  <a:lnTo>
                    <a:pt x="280669" y="193040"/>
                  </a:lnTo>
                  <a:lnTo>
                    <a:pt x="280669" y="205739"/>
                  </a:lnTo>
                  <a:lnTo>
                    <a:pt x="284479" y="205739"/>
                  </a:lnTo>
                  <a:lnTo>
                    <a:pt x="284479" y="193040"/>
                  </a:lnTo>
                  <a:close/>
                </a:path>
                <a:path w="284480" h="210820">
                  <a:moveTo>
                    <a:pt x="284479" y="207010"/>
                  </a:moveTo>
                  <a:lnTo>
                    <a:pt x="0" y="207010"/>
                  </a:lnTo>
                  <a:lnTo>
                    <a:pt x="0" y="210820"/>
                  </a:lnTo>
                  <a:lnTo>
                    <a:pt x="284479" y="210820"/>
                  </a:lnTo>
                  <a:lnTo>
                    <a:pt x="284479" y="20701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866139" y="3092450"/>
              <a:ext cx="276860" cy="201930"/>
            </a:xfrm>
            <a:custGeom>
              <a:avLst/>
              <a:gdLst/>
              <a:ahLst/>
              <a:cxnLst/>
              <a:rect l="l" t="t" r="r" b="b"/>
              <a:pathLst>
                <a:path w="276859" h="201929">
                  <a:moveTo>
                    <a:pt x="276859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276859" y="3809"/>
                  </a:lnTo>
                  <a:lnTo>
                    <a:pt x="276859" y="2539"/>
                  </a:lnTo>
                  <a:close/>
                </a:path>
                <a:path w="276859" h="201929">
                  <a:moveTo>
                    <a:pt x="276859" y="3809"/>
                  </a:moveTo>
                  <a:lnTo>
                    <a:pt x="273050" y="3809"/>
                  </a:lnTo>
                  <a:lnTo>
                    <a:pt x="273050" y="5079"/>
                  </a:lnTo>
                  <a:lnTo>
                    <a:pt x="276859" y="5079"/>
                  </a:lnTo>
                  <a:lnTo>
                    <a:pt x="276859" y="3809"/>
                  </a:lnTo>
                  <a:close/>
                </a:path>
                <a:path w="276859" h="201929">
                  <a:moveTo>
                    <a:pt x="27685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76859" y="1269"/>
                  </a:lnTo>
                  <a:lnTo>
                    <a:pt x="276859" y="0"/>
                  </a:lnTo>
                  <a:close/>
                </a:path>
                <a:path w="276859" h="201929">
                  <a:moveTo>
                    <a:pt x="3809" y="5080"/>
                  </a:moveTo>
                  <a:lnTo>
                    <a:pt x="0" y="508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5080"/>
                  </a:lnTo>
                  <a:close/>
                </a:path>
                <a:path w="276859" h="201929">
                  <a:moveTo>
                    <a:pt x="276859" y="5080"/>
                  </a:moveTo>
                  <a:lnTo>
                    <a:pt x="273050" y="5080"/>
                  </a:lnTo>
                  <a:lnTo>
                    <a:pt x="273050" y="53339"/>
                  </a:lnTo>
                  <a:lnTo>
                    <a:pt x="276859" y="53339"/>
                  </a:lnTo>
                  <a:lnTo>
                    <a:pt x="276859" y="5080"/>
                  </a:lnTo>
                  <a:close/>
                </a:path>
                <a:path w="276859" h="201929">
                  <a:moveTo>
                    <a:pt x="3809" y="53340"/>
                  </a:moveTo>
                  <a:lnTo>
                    <a:pt x="0" y="5334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53340"/>
                  </a:lnTo>
                  <a:close/>
                </a:path>
                <a:path w="276859" h="201929">
                  <a:moveTo>
                    <a:pt x="276859" y="53340"/>
                  </a:moveTo>
                  <a:lnTo>
                    <a:pt x="273050" y="53340"/>
                  </a:lnTo>
                  <a:lnTo>
                    <a:pt x="273050" y="74929"/>
                  </a:lnTo>
                  <a:lnTo>
                    <a:pt x="276859" y="74929"/>
                  </a:lnTo>
                  <a:lnTo>
                    <a:pt x="276859" y="53340"/>
                  </a:lnTo>
                  <a:close/>
                </a:path>
                <a:path w="276859" h="201929">
                  <a:moveTo>
                    <a:pt x="3809" y="74930"/>
                  </a:moveTo>
                  <a:lnTo>
                    <a:pt x="0" y="7493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74930"/>
                  </a:lnTo>
                  <a:close/>
                </a:path>
                <a:path w="276859" h="201929">
                  <a:moveTo>
                    <a:pt x="276859" y="74930"/>
                  </a:moveTo>
                  <a:lnTo>
                    <a:pt x="273050" y="74930"/>
                  </a:lnTo>
                  <a:lnTo>
                    <a:pt x="273050" y="157479"/>
                  </a:lnTo>
                  <a:lnTo>
                    <a:pt x="276859" y="157479"/>
                  </a:lnTo>
                  <a:lnTo>
                    <a:pt x="276859" y="74930"/>
                  </a:lnTo>
                  <a:close/>
                </a:path>
                <a:path w="276859" h="201929">
                  <a:moveTo>
                    <a:pt x="3809" y="157480"/>
                  </a:moveTo>
                  <a:lnTo>
                    <a:pt x="0" y="157480"/>
                  </a:lnTo>
                  <a:lnTo>
                    <a:pt x="0" y="176529"/>
                  </a:lnTo>
                  <a:lnTo>
                    <a:pt x="3809" y="176529"/>
                  </a:lnTo>
                  <a:lnTo>
                    <a:pt x="3809" y="157480"/>
                  </a:lnTo>
                  <a:close/>
                </a:path>
                <a:path w="276859" h="201929">
                  <a:moveTo>
                    <a:pt x="276859" y="157480"/>
                  </a:moveTo>
                  <a:lnTo>
                    <a:pt x="273050" y="157480"/>
                  </a:lnTo>
                  <a:lnTo>
                    <a:pt x="273050" y="176529"/>
                  </a:lnTo>
                  <a:lnTo>
                    <a:pt x="276859" y="176529"/>
                  </a:lnTo>
                  <a:lnTo>
                    <a:pt x="276859" y="157480"/>
                  </a:lnTo>
                  <a:close/>
                </a:path>
                <a:path w="276859" h="201929">
                  <a:moveTo>
                    <a:pt x="3809" y="176530"/>
                  </a:moveTo>
                  <a:lnTo>
                    <a:pt x="0" y="17653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76530"/>
                  </a:lnTo>
                  <a:close/>
                </a:path>
                <a:path w="276859" h="201929">
                  <a:moveTo>
                    <a:pt x="276859" y="176530"/>
                  </a:moveTo>
                  <a:lnTo>
                    <a:pt x="273050" y="176530"/>
                  </a:lnTo>
                  <a:lnTo>
                    <a:pt x="273050" y="189229"/>
                  </a:lnTo>
                  <a:lnTo>
                    <a:pt x="276859" y="189229"/>
                  </a:lnTo>
                  <a:lnTo>
                    <a:pt x="276859" y="176530"/>
                  </a:lnTo>
                  <a:close/>
                </a:path>
                <a:path w="276859" h="201929">
                  <a:moveTo>
                    <a:pt x="3809" y="189230"/>
                  </a:moveTo>
                  <a:lnTo>
                    <a:pt x="0" y="189230"/>
                  </a:lnTo>
                  <a:lnTo>
                    <a:pt x="0" y="201929"/>
                  </a:lnTo>
                  <a:lnTo>
                    <a:pt x="276859" y="201929"/>
                  </a:lnTo>
                  <a:lnTo>
                    <a:pt x="276859" y="199389"/>
                  </a:lnTo>
                  <a:lnTo>
                    <a:pt x="3809" y="199389"/>
                  </a:lnTo>
                  <a:lnTo>
                    <a:pt x="3809" y="189230"/>
                  </a:lnTo>
                  <a:close/>
                </a:path>
                <a:path w="276859" h="201929">
                  <a:moveTo>
                    <a:pt x="276859" y="189230"/>
                  </a:moveTo>
                  <a:lnTo>
                    <a:pt x="273050" y="189230"/>
                  </a:lnTo>
                  <a:lnTo>
                    <a:pt x="273050" y="199389"/>
                  </a:lnTo>
                  <a:lnTo>
                    <a:pt x="276859" y="199389"/>
                  </a:lnTo>
                  <a:lnTo>
                    <a:pt x="276859" y="18923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869950" y="309625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79">
                  <a:moveTo>
                    <a:pt x="269240" y="0"/>
                  </a:moveTo>
                  <a:lnTo>
                    <a:pt x="266700" y="0"/>
                  </a:lnTo>
                  <a:lnTo>
                    <a:pt x="266700" y="3810"/>
                  </a:lnTo>
                  <a:lnTo>
                    <a:pt x="266700" y="191770"/>
                  </a:lnTo>
                  <a:lnTo>
                    <a:pt x="3810" y="191770"/>
                  </a:lnTo>
                  <a:lnTo>
                    <a:pt x="3810" y="3810"/>
                  </a:lnTo>
                  <a:lnTo>
                    <a:pt x="266700" y="3810"/>
                  </a:lnTo>
                  <a:lnTo>
                    <a:pt x="26670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9177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269227" y="3810"/>
                  </a:lnTo>
                  <a:lnTo>
                    <a:pt x="269240" y="127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873760" y="3100070"/>
              <a:ext cx="262890" cy="187960"/>
            </a:xfrm>
            <a:custGeom>
              <a:avLst/>
              <a:gdLst/>
              <a:ahLst/>
              <a:cxnLst/>
              <a:rect l="l" t="t" r="r" b="b"/>
              <a:pathLst>
                <a:path w="262890" h="187960">
                  <a:moveTo>
                    <a:pt x="262890" y="0"/>
                  </a:moveTo>
                  <a:lnTo>
                    <a:pt x="0" y="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809"/>
                  </a:lnTo>
                  <a:lnTo>
                    <a:pt x="262890" y="3809"/>
                  </a:lnTo>
                  <a:lnTo>
                    <a:pt x="262890" y="0"/>
                  </a:lnTo>
                  <a:close/>
                </a:path>
                <a:path w="262890" h="187960">
                  <a:moveTo>
                    <a:pt x="262890" y="3809"/>
                  </a:moveTo>
                  <a:lnTo>
                    <a:pt x="259080" y="3809"/>
                  </a:lnTo>
                  <a:lnTo>
                    <a:pt x="259080" y="45719"/>
                  </a:lnTo>
                  <a:lnTo>
                    <a:pt x="262890" y="45719"/>
                  </a:lnTo>
                  <a:lnTo>
                    <a:pt x="262890" y="3809"/>
                  </a:lnTo>
                  <a:close/>
                </a:path>
                <a:path w="262890" h="187960">
                  <a:moveTo>
                    <a:pt x="3809" y="45720"/>
                  </a:moveTo>
                  <a:lnTo>
                    <a:pt x="0" y="4572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45720"/>
                  </a:lnTo>
                  <a:close/>
                </a:path>
                <a:path w="262890" h="187960">
                  <a:moveTo>
                    <a:pt x="262890" y="45720"/>
                  </a:moveTo>
                  <a:lnTo>
                    <a:pt x="259080" y="45720"/>
                  </a:lnTo>
                  <a:lnTo>
                    <a:pt x="259080" y="67309"/>
                  </a:lnTo>
                  <a:lnTo>
                    <a:pt x="262890" y="67309"/>
                  </a:lnTo>
                  <a:lnTo>
                    <a:pt x="262890" y="45720"/>
                  </a:lnTo>
                  <a:close/>
                </a:path>
                <a:path w="262890" h="187960">
                  <a:moveTo>
                    <a:pt x="3809" y="67310"/>
                  </a:moveTo>
                  <a:lnTo>
                    <a:pt x="0" y="67310"/>
                  </a:lnTo>
                  <a:lnTo>
                    <a:pt x="0" y="149859"/>
                  </a:lnTo>
                  <a:lnTo>
                    <a:pt x="3809" y="149859"/>
                  </a:lnTo>
                  <a:lnTo>
                    <a:pt x="3809" y="67310"/>
                  </a:lnTo>
                  <a:close/>
                </a:path>
                <a:path w="262890" h="187960">
                  <a:moveTo>
                    <a:pt x="262890" y="67310"/>
                  </a:moveTo>
                  <a:lnTo>
                    <a:pt x="259080" y="67310"/>
                  </a:lnTo>
                  <a:lnTo>
                    <a:pt x="259080" y="149859"/>
                  </a:lnTo>
                  <a:lnTo>
                    <a:pt x="262890" y="149859"/>
                  </a:lnTo>
                  <a:lnTo>
                    <a:pt x="262890" y="67310"/>
                  </a:lnTo>
                  <a:close/>
                </a:path>
                <a:path w="262890" h="187960">
                  <a:moveTo>
                    <a:pt x="3809" y="149860"/>
                  </a:moveTo>
                  <a:lnTo>
                    <a:pt x="0" y="14986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49860"/>
                  </a:lnTo>
                  <a:close/>
                </a:path>
                <a:path w="262890" h="187960">
                  <a:moveTo>
                    <a:pt x="262890" y="149860"/>
                  </a:moveTo>
                  <a:lnTo>
                    <a:pt x="259080" y="149860"/>
                  </a:lnTo>
                  <a:lnTo>
                    <a:pt x="259080" y="168909"/>
                  </a:lnTo>
                  <a:lnTo>
                    <a:pt x="262890" y="168909"/>
                  </a:lnTo>
                  <a:lnTo>
                    <a:pt x="262890" y="149860"/>
                  </a:lnTo>
                  <a:close/>
                </a:path>
                <a:path w="262890" h="187960">
                  <a:moveTo>
                    <a:pt x="3809" y="168910"/>
                  </a:moveTo>
                  <a:lnTo>
                    <a:pt x="0" y="168910"/>
                  </a:lnTo>
                  <a:lnTo>
                    <a:pt x="0" y="181609"/>
                  </a:lnTo>
                  <a:lnTo>
                    <a:pt x="3809" y="181609"/>
                  </a:lnTo>
                  <a:lnTo>
                    <a:pt x="3809" y="168910"/>
                  </a:lnTo>
                  <a:close/>
                </a:path>
                <a:path w="262890" h="187960">
                  <a:moveTo>
                    <a:pt x="262890" y="168910"/>
                  </a:moveTo>
                  <a:lnTo>
                    <a:pt x="259080" y="168910"/>
                  </a:lnTo>
                  <a:lnTo>
                    <a:pt x="259080" y="181609"/>
                  </a:lnTo>
                  <a:lnTo>
                    <a:pt x="262890" y="181609"/>
                  </a:lnTo>
                  <a:lnTo>
                    <a:pt x="262890" y="168910"/>
                  </a:lnTo>
                  <a:close/>
                </a:path>
                <a:path w="262890" h="187960">
                  <a:moveTo>
                    <a:pt x="3809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262890" y="187959"/>
                  </a:lnTo>
                  <a:lnTo>
                    <a:pt x="262890" y="184150"/>
                  </a:lnTo>
                  <a:lnTo>
                    <a:pt x="3809" y="184150"/>
                  </a:lnTo>
                  <a:lnTo>
                    <a:pt x="3809" y="181610"/>
                  </a:lnTo>
                  <a:close/>
                </a:path>
                <a:path w="262890" h="187960">
                  <a:moveTo>
                    <a:pt x="262890" y="181610"/>
                  </a:moveTo>
                  <a:lnTo>
                    <a:pt x="259080" y="181610"/>
                  </a:lnTo>
                  <a:lnTo>
                    <a:pt x="259080" y="184150"/>
                  </a:lnTo>
                  <a:lnTo>
                    <a:pt x="262890" y="184150"/>
                  </a:lnTo>
                  <a:lnTo>
                    <a:pt x="262890" y="18161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877570" y="3103879"/>
              <a:ext cx="255270" cy="180340"/>
            </a:xfrm>
            <a:custGeom>
              <a:avLst/>
              <a:gdLst/>
              <a:ahLst/>
              <a:cxnLst/>
              <a:rect l="l" t="t" r="r" b="b"/>
              <a:pathLst>
                <a:path w="255269" h="180339">
                  <a:moveTo>
                    <a:pt x="255270" y="177812"/>
                  </a:moveTo>
                  <a:lnTo>
                    <a:pt x="0" y="177812"/>
                  </a:lnTo>
                  <a:lnTo>
                    <a:pt x="0" y="180340"/>
                  </a:lnTo>
                  <a:lnTo>
                    <a:pt x="255270" y="180340"/>
                  </a:lnTo>
                  <a:lnTo>
                    <a:pt x="255270" y="177812"/>
                  </a:lnTo>
                  <a:close/>
                </a:path>
                <a:path w="255269" h="180339">
                  <a:moveTo>
                    <a:pt x="255270" y="0"/>
                  </a:moveTo>
                  <a:lnTo>
                    <a:pt x="251460" y="0"/>
                  </a:lnTo>
                  <a:lnTo>
                    <a:pt x="251460" y="3810"/>
                  </a:lnTo>
                  <a:lnTo>
                    <a:pt x="251460" y="176530"/>
                  </a:lnTo>
                  <a:lnTo>
                    <a:pt x="3810" y="176530"/>
                  </a:lnTo>
                  <a:lnTo>
                    <a:pt x="3810" y="3810"/>
                  </a:lnTo>
                  <a:lnTo>
                    <a:pt x="251460" y="3810"/>
                  </a:lnTo>
                  <a:lnTo>
                    <a:pt x="25146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76530"/>
                  </a:lnTo>
                  <a:lnTo>
                    <a:pt x="0" y="177800"/>
                  </a:lnTo>
                  <a:lnTo>
                    <a:pt x="255270" y="177800"/>
                  </a:lnTo>
                  <a:lnTo>
                    <a:pt x="255270" y="17653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79D6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881379" y="3107689"/>
              <a:ext cx="247650" cy="172720"/>
            </a:xfrm>
            <a:prstGeom prst="rect">
              <a:avLst/>
            </a:prstGeom>
            <a:blipFill>
              <a:blip r:embed="rId1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173479" y="2604770"/>
              <a:ext cx="546100" cy="471170"/>
            </a:xfrm>
            <a:custGeom>
              <a:avLst/>
              <a:gdLst/>
              <a:ahLst/>
              <a:cxnLst/>
              <a:rect l="l" t="t" r="r" b="b"/>
              <a:pathLst>
                <a:path w="546100" h="471169">
                  <a:moveTo>
                    <a:pt x="273050" y="0"/>
                  </a:moveTo>
                  <a:lnTo>
                    <a:pt x="245109" y="0"/>
                  </a:lnTo>
                  <a:lnTo>
                    <a:pt x="245109" y="2539"/>
                  </a:lnTo>
                  <a:lnTo>
                    <a:pt x="273050" y="2539"/>
                  </a:lnTo>
                  <a:lnTo>
                    <a:pt x="273050" y="0"/>
                  </a:lnTo>
                  <a:close/>
                </a:path>
                <a:path w="546100" h="471169">
                  <a:moveTo>
                    <a:pt x="302259" y="0"/>
                  </a:moveTo>
                  <a:lnTo>
                    <a:pt x="274319" y="0"/>
                  </a:lnTo>
                  <a:lnTo>
                    <a:pt x="274319" y="2539"/>
                  </a:lnTo>
                  <a:lnTo>
                    <a:pt x="302259" y="2539"/>
                  </a:lnTo>
                  <a:lnTo>
                    <a:pt x="302259" y="0"/>
                  </a:lnTo>
                  <a:close/>
                </a:path>
                <a:path w="546100" h="471169">
                  <a:moveTo>
                    <a:pt x="3809" y="207010"/>
                  </a:moveTo>
                  <a:lnTo>
                    <a:pt x="2539" y="207010"/>
                  </a:lnTo>
                  <a:lnTo>
                    <a:pt x="2539" y="217170"/>
                  </a:lnTo>
                  <a:lnTo>
                    <a:pt x="1269" y="217170"/>
                  </a:lnTo>
                  <a:lnTo>
                    <a:pt x="1269" y="229870"/>
                  </a:lnTo>
                  <a:lnTo>
                    <a:pt x="3809" y="229870"/>
                  </a:lnTo>
                  <a:lnTo>
                    <a:pt x="3809" y="207010"/>
                  </a:lnTo>
                  <a:close/>
                </a:path>
                <a:path w="546100" h="471169">
                  <a:moveTo>
                    <a:pt x="543559" y="199390"/>
                  </a:moveTo>
                  <a:lnTo>
                    <a:pt x="542289" y="199390"/>
                  </a:lnTo>
                  <a:lnTo>
                    <a:pt x="542289" y="229870"/>
                  </a:lnTo>
                  <a:lnTo>
                    <a:pt x="546100" y="229870"/>
                  </a:lnTo>
                  <a:lnTo>
                    <a:pt x="546100" y="217170"/>
                  </a:lnTo>
                  <a:lnTo>
                    <a:pt x="544830" y="217170"/>
                  </a:lnTo>
                  <a:lnTo>
                    <a:pt x="544830" y="207010"/>
                  </a:lnTo>
                  <a:lnTo>
                    <a:pt x="543559" y="207010"/>
                  </a:lnTo>
                  <a:lnTo>
                    <a:pt x="543559" y="199390"/>
                  </a:lnTo>
                  <a:close/>
                </a:path>
                <a:path w="546100" h="471169">
                  <a:moveTo>
                    <a:pt x="546100" y="229870"/>
                  </a:moveTo>
                  <a:lnTo>
                    <a:pt x="542289" y="229870"/>
                  </a:lnTo>
                  <a:lnTo>
                    <a:pt x="542289" y="270510"/>
                  </a:lnTo>
                  <a:lnTo>
                    <a:pt x="543559" y="270510"/>
                  </a:lnTo>
                  <a:lnTo>
                    <a:pt x="543559" y="262890"/>
                  </a:lnTo>
                  <a:lnTo>
                    <a:pt x="544830" y="262890"/>
                  </a:lnTo>
                  <a:lnTo>
                    <a:pt x="544830" y="254000"/>
                  </a:lnTo>
                  <a:lnTo>
                    <a:pt x="546100" y="254000"/>
                  </a:lnTo>
                  <a:lnTo>
                    <a:pt x="546100" y="229870"/>
                  </a:lnTo>
                  <a:close/>
                </a:path>
                <a:path w="546100" h="471169">
                  <a:moveTo>
                    <a:pt x="3809" y="229870"/>
                  </a:moveTo>
                  <a:lnTo>
                    <a:pt x="0" y="229870"/>
                  </a:lnTo>
                  <a:lnTo>
                    <a:pt x="0" y="241300"/>
                  </a:lnTo>
                  <a:lnTo>
                    <a:pt x="1269" y="241300"/>
                  </a:lnTo>
                  <a:lnTo>
                    <a:pt x="1269" y="254000"/>
                  </a:lnTo>
                  <a:lnTo>
                    <a:pt x="2539" y="254000"/>
                  </a:lnTo>
                  <a:lnTo>
                    <a:pt x="2539" y="264160"/>
                  </a:lnTo>
                  <a:lnTo>
                    <a:pt x="3809" y="264160"/>
                  </a:lnTo>
                  <a:lnTo>
                    <a:pt x="3809" y="229870"/>
                  </a:lnTo>
                  <a:close/>
                </a:path>
                <a:path w="546100" h="471169">
                  <a:moveTo>
                    <a:pt x="302259" y="470154"/>
                  </a:moveTo>
                  <a:lnTo>
                    <a:pt x="245109" y="470154"/>
                  </a:lnTo>
                  <a:lnTo>
                    <a:pt x="245109" y="471170"/>
                  </a:lnTo>
                  <a:lnTo>
                    <a:pt x="302259" y="471170"/>
                  </a:lnTo>
                  <a:lnTo>
                    <a:pt x="302259" y="470154"/>
                  </a:lnTo>
                  <a:close/>
                </a:path>
                <a:path w="546100" h="471169">
                  <a:moveTo>
                    <a:pt x="314959" y="468884"/>
                  </a:moveTo>
                  <a:lnTo>
                    <a:pt x="240029" y="468884"/>
                  </a:lnTo>
                  <a:lnTo>
                    <a:pt x="240029" y="470154"/>
                  </a:lnTo>
                  <a:lnTo>
                    <a:pt x="245109" y="470154"/>
                  </a:lnTo>
                  <a:lnTo>
                    <a:pt x="245109" y="469900"/>
                  </a:lnTo>
                  <a:lnTo>
                    <a:pt x="314959" y="469900"/>
                  </a:lnTo>
                  <a:lnTo>
                    <a:pt x="314959" y="468884"/>
                  </a:lnTo>
                  <a:close/>
                </a:path>
                <a:path w="546100" h="471169">
                  <a:moveTo>
                    <a:pt x="314959" y="469900"/>
                  </a:moveTo>
                  <a:lnTo>
                    <a:pt x="302259" y="469900"/>
                  </a:lnTo>
                  <a:lnTo>
                    <a:pt x="302259" y="470154"/>
                  </a:lnTo>
                  <a:lnTo>
                    <a:pt x="314959" y="470154"/>
                  </a:lnTo>
                  <a:lnTo>
                    <a:pt x="314959" y="469900"/>
                  </a:lnTo>
                  <a:close/>
                </a:path>
                <a:path w="546100" h="471169">
                  <a:moveTo>
                    <a:pt x="323849" y="467360"/>
                  </a:moveTo>
                  <a:lnTo>
                    <a:pt x="231139" y="467360"/>
                  </a:lnTo>
                  <a:lnTo>
                    <a:pt x="231139" y="468884"/>
                  </a:lnTo>
                  <a:lnTo>
                    <a:pt x="323849" y="468884"/>
                  </a:lnTo>
                  <a:lnTo>
                    <a:pt x="323849" y="46736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177277" y="2607309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80" h="464819">
                  <a:moveTo>
                    <a:pt x="3822" y="182880"/>
                  </a:moveTo>
                  <a:lnTo>
                    <a:pt x="2552" y="182880"/>
                  </a:lnTo>
                  <a:lnTo>
                    <a:pt x="2552" y="189230"/>
                  </a:lnTo>
                  <a:lnTo>
                    <a:pt x="1282" y="189230"/>
                  </a:lnTo>
                  <a:lnTo>
                    <a:pt x="1282" y="196850"/>
                  </a:lnTo>
                  <a:lnTo>
                    <a:pt x="0" y="196850"/>
                  </a:lnTo>
                  <a:lnTo>
                    <a:pt x="0" y="276860"/>
                  </a:lnTo>
                  <a:lnTo>
                    <a:pt x="2552" y="276860"/>
                  </a:lnTo>
                  <a:lnTo>
                    <a:pt x="2552" y="281940"/>
                  </a:lnTo>
                  <a:lnTo>
                    <a:pt x="3822" y="281940"/>
                  </a:lnTo>
                  <a:lnTo>
                    <a:pt x="3822" y="276860"/>
                  </a:lnTo>
                  <a:lnTo>
                    <a:pt x="3822" y="196850"/>
                  </a:lnTo>
                  <a:lnTo>
                    <a:pt x="3822" y="189230"/>
                  </a:lnTo>
                  <a:lnTo>
                    <a:pt x="3822" y="182880"/>
                  </a:lnTo>
                  <a:close/>
                </a:path>
                <a:path w="538480" h="464819">
                  <a:moveTo>
                    <a:pt x="205752" y="461137"/>
                  </a:moveTo>
                  <a:lnTo>
                    <a:pt x="200672" y="461137"/>
                  </a:lnTo>
                  <a:lnTo>
                    <a:pt x="200672" y="461264"/>
                  </a:lnTo>
                  <a:lnTo>
                    <a:pt x="205752" y="461264"/>
                  </a:lnTo>
                  <a:lnTo>
                    <a:pt x="205752" y="461137"/>
                  </a:lnTo>
                  <a:close/>
                </a:path>
                <a:path w="538480" h="464819">
                  <a:moveTo>
                    <a:pt x="325132" y="463804"/>
                  </a:moveTo>
                  <a:lnTo>
                    <a:pt x="214642" y="463804"/>
                  </a:lnTo>
                  <a:lnTo>
                    <a:pt x="214642" y="464820"/>
                  </a:lnTo>
                  <a:lnTo>
                    <a:pt x="325132" y="464820"/>
                  </a:lnTo>
                  <a:lnTo>
                    <a:pt x="325132" y="463804"/>
                  </a:lnTo>
                  <a:close/>
                </a:path>
                <a:path w="538480" h="464819">
                  <a:moveTo>
                    <a:pt x="325132" y="1270"/>
                  </a:moveTo>
                  <a:lnTo>
                    <a:pt x="312432" y="1270"/>
                  </a:lnTo>
                  <a:lnTo>
                    <a:pt x="312432" y="0"/>
                  </a:lnTo>
                  <a:lnTo>
                    <a:pt x="303542" y="0"/>
                  </a:lnTo>
                  <a:lnTo>
                    <a:pt x="303542" y="1270"/>
                  </a:lnTo>
                  <a:lnTo>
                    <a:pt x="228612" y="1270"/>
                  </a:lnTo>
                  <a:lnTo>
                    <a:pt x="228612" y="0"/>
                  </a:lnTo>
                  <a:lnTo>
                    <a:pt x="219722" y="0"/>
                  </a:lnTo>
                  <a:lnTo>
                    <a:pt x="219722" y="1270"/>
                  </a:lnTo>
                  <a:lnTo>
                    <a:pt x="214642" y="1270"/>
                  </a:lnTo>
                  <a:lnTo>
                    <a:pt x="214642" y="3810"/>
                  </a:lnTo>
                  <a:lnTo>
                    <a:pt x="325132" y="3810"/>
                  </a:lnTo>
                  <a:lnTo>
                    <a:pt x="325132" y="1270"/>
                  </a:lnTo>
                  <a:close/>
                </a:path>
                <a:path w="538480" h="464819">
                  <a:moveTo>
                    <a:pt x="332740" y="463677"/>
                  </a:moveTo>
                  <a:lnTo>
                    <a:pt x="325132" y="463677"/>
                  </a:lnTo>
                  <a:lnTo>
                    <a:pt x="325132" y="463804"/>
                  </a:lnTo>
                  <a:lnTo>
                    <a:pt x="332740" y="463804"/>
                  </a:lnTo>
                  <a:lnTo>
                    <a:pt x="332740" y="463677"/>
                  </a:lnTo>
                  <a:close/>
                </a:path>
                <a:path w="538480" h="464819">
                  <a:moveTo>
                    <a:pt x="337832" y="461264"/>
                  </a:moveTo>
                  <a:lnTo>
                    <a:pt x="205752" y="461264"/>
                  </a:lnTo>
                  <a:lnTo>
                    <a:pt x="205752" y="462407"/>
                  </a:lnTo>
                  <a:lnTo>
                    <a:pt x="210832" y="462407"/>
                  </a:lnTo>
                  <a:lnTo>
                    <a:pt x="210832" y="463550"/>
                  </a:lnTo>
                  <a:lnTo>
                    <a:pt x="332740" y="463550"/>
                  </a:lnTo>
                  <a:lnTo>
                    <a:pt x="332740" y="462407"/>
                  </a:lnTo>
                  <a:lnTo>
                    <a:pt x="337832" y="462407"/>
                  </a:lnTo>
                  <a:lnTo>
                    <a:pt x="337832" y="461264"/>
                  </a:lnTo>
                  <a:close/>
                </a:path>
                <a:path w="538480" h="464819">
                  <a:moveTo>
                    <a:pt x="337832" y="461010"/>
                  </a:moveTo>
                  <a:lnTo>
                    <a:pt x="205752" y="461010"/>
                  </a:lnTo>
                  <a:lnTo>
                    <a:pt x="205752" y="461137"/>
                  </a:lnTo>
                  <a:lnTo>
                    <a:pt x="337832" y="461137"/>
                  </a:lnTo>
                  <a:lnTo>
                    <a:pt x="337832" y="461010"/>
                  </a:lnTo>
                  <a:close/>
                </a:path>
                <a:path w="538480" h="464819">
                  <a:moveTo>
                    <a:pt x="342912" y="461137"/>
                  </a:moveTo>
                  <a:lnTo>
                    <a:pt x="337832" y="461137"/>
                  </a:lnTo>
                  <a:lnTo>
                    <a:pt x="337832" y="461264"/>
                  </a:lnTo>
                  <a:lnTo>
                    <a:pt x="342912" y="461264"/>
                  </a:lnTo>
                  <a:lnTo>
                    <a:pt x="342912" y="461137"/>
                  </a:lnTo>
                  <a:close/>
                </a:path>
                <a:path w="538480" h="464819">
                  <a:moveTo>
                    <a:pt x="538480" y="182880"/>
                  </a:moveTo>
                  <a:lnTo>
                    <a:pt x="535952" y="182880"/>
                  </a:lnTo>
                  <a:lnTo>
                    <a:pt x="535952" y="177800"/>
                  </a:lnTo>
                  <a:lnTo>
                    <a:pt x="534682" y="177800"/>
                  </a:lnTo>
                  <a:lnTo>
                    <a:pt x="534682" y="182880"/>
                  </a:lnTo>
                  <a:lnTo>
                    <a:pt x="534682" y="287020"/>
                  </a:lnTo>
                  <a:lnTo>
                    <a:pt x="538480" y="287020"/>
                  </a:lnTo>
                  <a:lnTo>
                    <a:pt x="538480" y="18288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181099" y="2611120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203200" y="0"/>
                  </a:moveTo>
                  <a:lnTo>
                    <a:pt x="198119" y="0"/>
                  </a:lnTo>
                  <a:lnTo>
                    <a:pt x="198119" y="2539"/>
                  </a:lnTo>
                  <a:lnTo>
                    <a:pt x="203200" y="2539"/>
                  </a:lnTo>
                  <a:lnTo>
                    <a:pt x="203200" y="0"/>
                  </a:lnTo>
                  <a:close/>
                </a:path>
                <a:path w="530860" h="457200">
                  <a:moveTo>
                    <a:pt x="330200" y="0"/>
                  </a:moveTo>
                  <a:lnTo>
                    <a:pt x="325119" y="0"/>
                  </a:lnTo>
                  <a:lnTo>
                    <a:pt x="325119" y="2539"/>
                  </a:lnTo>
                  <a:lnTo>
                    <a:pt x="330200" y="2539"/>
                  </a:lnTo>
                  <a:lnTo>
                    <a:pt x="330200" y="0"/>
                  </a:lnTo>
                  <a:close/>
                </a:path>
                <a:path w="530860" h="457200">
                  <a:moveTo>
                    <a:pt x="3809" y="166370"/>
                  </a:moveTo>
                  <a:lnTo>
                    <a:pt x="2540" y="166370"/>
                  </a:lnTo>
                  <a:lnTo>
                    <a:pt x="2540" y="170180"/>
                  </a:lnTo>
                  <a:lnTo>
                    <a:pt x="1269" y="170180"/>
                  </a:lnTo>
                  <a:lnTo>
                    <a:pt x="1269" y="173990"/>
                  </a:lnTo>
                  <a:lnTo>
                    <a:pt x="0" y="173990"/>
                  </a:lnTo>
                  <a:lnTo>
                    <a:pt x="0" y="223520"/>
                  </a:lnTo>
                  <a:lnTo>
                    <a:pt x="3809" y="223520"/>
                  </a:lnTo>
                  <a:lnTo>
                    <a:pt x="3809" y="166370"/>
                  </a:lnTo>
                  <a:close/>
                </a:path>
                <a:path w="530860" h="457200">
                  <a:moveTo>
                    <a:pt x="528319" y="161290"/>
                  </a:moveTo>
                  <a:lnTo>
                    <a:pt x="527050" y="161290"/>
                  </a:lnTo>
                  <a:lnTo>
                    <a:pt x="527050" y="223520"/>
                  </a:lnTo>
                  <a:lnTo>
                    <a:pt x="530860" y="223520"/>
                  </a:lnTo>
                  <a:lnTo>
                    <a:pt x="530860" y="170180"/>
                  </a:lnTo>
                  <a:lnTo>
                    <a:pt x="529589" y="170180"/>
                  </a:lnTo>
                  <a:lnTo>
                    <a:pt x="529589" y="166370"/>
                  </a:lnTo>
                  <a:lnTo>
                    <a:pt x="528319" y="166370"/>
                  </a:lnTo>
                  <a:lnTo>
                    <a:pt x="528319" y="161290"/>
                  </a:lnTo>
                  <a:close/>
                </a:path>
                <a:path w="530860" h="457200">
                  <a:moveTo>
                    <a:pt x="530860" y="223520"/>
                  </a:moveTo>
                  <a:lnTo>
                    <a:pt x="527050" y="223520"/>
                  </a:lnTo>
                  <a:lnTo>
                    <a:pt x="527050" y="297180"/>
                  </a:lnTo>
                  <a:lnTo>
                    <a:pt x="528319" y="297180"/>
                  </a:lnTo>
                  <a:lnTo>
                    <a:pt x="528319" y="292100"/>
                  </a:lnTo>
                  <a:lnTo>
                    <a:pt x="529589" y="292100"/>
                  </a:lnTo>
                  <a:lnTo>
                    <a:pt x="529589" y="287020"/>
                  </a:lnTo>
                  <a:lnTo>
                    <a:pt x="530860" y="287020"/>
                  </a:lnTo>
                  <a:lnTo>
                    <a:pt x="530860" y="223520"/>
                  </a:lnTo>
                  <a:close/>
                </a:path>
                <a:path w="530860" h="457200">
                  <a:moveTo>
                    <a:pt x="3809" y="223520"/>
                  </a:moveTo>
                  <a:lnTo>
                    <a:pt x="0" y="223520"/>
                  </a:lnTo>
                  <a:lnTo>
                    <a:pt x="0" y="283210"/>
                  </a:lnTo>
                  <a:lnTo>
                    <a:pt x="1269" y="283210"/>
                  </a:lnTo>
                  <a:lnTo>
                    <a:pt x="1269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09" y="292100"/>
                  </a:lnTo>
                  <a:lnTo>
                    <a:pt x="3809" y="223520"/>
                  </a:lnTo>
                  <a:close/>
                </a:path>
                <a:path w="530860" h="457200">
                  <a:moveTo>
                    <a:pt x="339090" y="456057"/>
                  </a:moveTo>
                  <a:lnTo>
                    <a:pt x="196850" y="456057"/>
                  </a:lnTo>
                  <a:lnTo>
                    <a:pt x="196850" y="457200"/>
                  </a:lnTo>
                  <a:lnTo>
                    <a:pt x="339090" y="457200"/>
                  </a:lnTo>
                  <a:lnTo>
                    <a:pt x="339090" y="456057"/>
                  </a:lnTo>
                  <a:close/>
                </a:path>
                <a:path w="530860" h="457200">
                  <a:moveTo>
                    <a:pt x="344169" y="454660"/>
                  </a:moveTo>
                  <a:lnTo>
                    <a:pt x="191769" y="454660"/>
                  </a:lnTo>
                  <a:lnTo>
                    <a:pt x="191769" y="456057"/>
                  </a:lnTo>
                  <a:lnTo>
                    <a:pt x="344169" y="456057"/>
                  </a:lnTo>
                  <a:lnTo>
                    <a:pt x="344169" y="454660"/>
                  </a:lnTo>
                  <a:close/>
                </a:path>
                <a:path w="530860" h="457200">
                  <a:moveTo>
                    <a:pt x="347980" y="453517"/>
                  </a:moveTo>
                  <a:lnTo>
                    <a:pt x="184150" y="453517"/>
                  </a:lnTo>
                  <a:lnTo>
                    <a:pt x="184150" y="454660"/>
                  </a:lnTo>
                  <a:lnTo>
                    <a:pt x="347980" y="454660"/>
                  </a:lnTo>
                  <a:lnTo>
                    <a:pt x="347980" y="453517"/>
                  </a:lnTo>
                  <a:close/>
                </a:path>
                <a:path w="530860" h="457200">
                  <a:moveTo>
                    <a:pt x="184150" y="453390"/>
                  </a:moveTo>
                  <a:lnTo>
                    <a:pt x="181609" y="453390"/>
                  </a:lnTo>
                  <a:lnTo>
                    <a:pt x="184150" y="453517"/>
                  </a:lnTo>
                  <a:close/>
                </a:path>
                <a:path w="530860" h="457200">
                  <a:moveTo>
                    <a:pt x="354329" y="453390"/>
                  </a:moveTo>
                  <a:lnTo>
                    <a:pt x="347980" y="453390"/>
                  </a:lnTo>
                  <a:lnTo>
                    <a:pt x="354329" y="453517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184910" y="261365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39" h="450850">
                  <a:moveTo>
                    <a:pt x="2540" y="154940"/>
                  </a:moveTo>
                  <a:lnTo>
                    <a:pt x="0" y="154940"/>
                  </a:lnTo>
                  <a:lnTo>
                    <a:pt x="0" y="298450"/>
                  </a:lnTo>
                  <a:lnTo>
                    <a:pt x="2540" y="298450"/>
                  </a:lnTo>
                  <a:lnTo>
                    <a:pt x="2540" y="154940"/>
                  </a:lnTo>
                  <a:close/>
                </a:path>
                <a:path w="523239" h="450850">
                  <a:moveTo>
                    <a:pt x="173990" y="3810"/>
                  </a:moveTo>
                  <a:lnTo>
                    <a:pt x="170180" y="3810"/>
                  </a:lnTo>
                  <a:lnTo>
                    <a:pt x="170180" y="5080"/>
                  </a:lnTo>
                  <a:lnTo>
                    <a:pt x="173990" y="5080"/>
                  </a:lnTo>
                  <a:lnTo>
                    <a:pt x="173990" y="3810"/>
                  </a:lnTo>
                  <a:close/>
                </a:path>
                <a:path w="523239" h="450850">
                  <a:moveTo>
                    <a:pt x="344170" y="1270"/>
                  </a:moveTo>
                  <a:lnTo>
                    <a:pt x="336550" y="1270"/>
                  </a:lnTo>
                  <a:lnTo>
                    <a:pt x="336550" y="0"/>
                  </a:lnTo>
                  <a:lnTo>
                    <a:pt x="331470" y="0"/>
                  </a:lnTo>
                  <a:lnTo>
                    <a:pt x="331470" y="1270"/>
                  </a:lnTo>
                  <a:lnTo>
                    <a:pt x="189230" y="1270"/>
                  </a:lnTo>
                  <a:lnTo>
                    <a:pt x="189230" y="0"/>
                  </a:lnTo>
                  <a:lnTo>
                    <a:pt x="184150" y="0"/>
                  </a:lnTo>
                  <a:lnTo>
                    <a:pt x="184150" y="1270"/>
                  </a:lnTo>
                  <a:lnTo>
                    <a:pt x="180340" y="1270"/>
                  </a:lnTo>
                  <a:lnTo>
                    <a:pt x="180340" y="3810"/>
                  </a:lnTo>
                  <a:lnTo>
                    <a:pt x="344170" y="3810"/>
                  </a:lnTo>
                  <a:lnTo>
                    <a:pt x="344170" y="1270"/>
                  </a:lnTo>
                  <a:close/>
                </a:path>
                <a:path w="523239" h="450850">
                  <a:moveTo>
                    <a:pt x="354330" y="448564"/>
                  </a:moveTo>
                  <a:lnTo>
                    <a:pt x="173990" y="448564"/>
                  </a:lnTo>
                  <a:lnTo>
                    <a:pt x="173990" y="449580"/>
                  </a:lnTo>
                  <a:lnTo>
                    <a:pt x="177800" y="449580"/>
                  </a:lnTo>
                  <a:lnTo>
                    <a:pt x="177800" y="450850"/>
                  </a:lnTo>
                  <a:lnTo>
                    <a:pt x="350507" y="450850"/>
                  </a:lnTo>
                  <a:lnTo>
                    <a:pt x="350507" y="449580"/>
                  </a:lnTo>
                  <a:lnTo>
                    <a:pt x="354330" y="449580"/>
                  </a:lnTo>
                  <a:lnTo>
                    <a:pt x="354330" y="448564"/>
                  </a:lnTo>
                  <a:close/>
                </a:path>
                <a:path w="523239" h="450850">
                  <a:moveTo>
                    <a:pt x="363207" y="447040"/>
                  </a:moveTo>
                  <a:lnTo>
                    <a:pt x="358140" y="447040"/>
                  </a:lnTo>
                  <a:lnTo>
                    <a:pt x="168910" y="447040"/>
                  </a:lnTo>
                  <a:lnTo>
                    <a:pt x="165100" y="447040"/>
                  </a:lnTo>
                  <a:lnTo>
                    <a:pt x="165100" y="447167"/>
                  </a:lnTo>
                  <a:lnTo>
                    <a:pt x="168910" y="447167"/>
                  </a:lnTo>
                  <a:lnTo>
                    <a:pt x="168910" y="448310"/>
                  </a:lnTo>
                  <a:lnTo>
                    <a:pt x="354330" y="448310"/>
                  </a:lnTo>
                  <a:lnTo>
                    <a:pt x="354330" y="448564"/>
                  </a:lnTo>
                  <a:lnTo>
                    <a:pt x="358140" y="448564"/>
                  </a:lnTo>
                  <a:lnTo>
                    <a:pt x="358140" y="448310"/>
                  </a:lnTo>
                  <a:lnTo>
                    <a:pt x="358140" y="447167"/>
                  </a:lnTo>
                  <a:lnTo>
                    <a:pt x="363207" y="447167"/>
                  </a:lnTo>
                  <a:lnTo>
                    <a:pt x="363207" y="447040"/>
                  </a:lnTo>
                  <a:close/>
                </a:path>
                <a:path w="523239" h="450850">
                  <a:moveTo>
                    <a:pt x="523240" y="154940"/>
                  </a:moveTo>
                  <a:lnTo>
                    <a:pt x="521970" y="154940"/>
                  </a:lnTo>
                  <a:lnTo>
                    <a:pt x="521970" y="152400"/>
                  </a:lnTo>
                  <a:lnTo>
                    <a:pt x="520700" y="152400"/>
                  </a:lnTo>
                  <a:lnTo>
                    <a:pt x="520700" y="148590"/>
                  </a:lnTo>
                  <a:lnTo>
                    <a:pt x="519430" y="148590"/>
                  </a:lnTo>
                  <a:lnTo>
                    <a:pt x="519430" y="152400"/>
                  </a:lnTo>
                  <a:lnTo>
                    <a:pt x="519430" y="154940"/>
                  </a:lnTo>
                  <a:lnTo>
                    <a:pt x="519430" y="304800"/>
                  </a:lnTo>
                  <a:lnTo>
                    <a:pt x="523240" y="304800"/>
                  </a:lnTo>
                  <a:lnTo>
                    <a:pt x="523240" y="15494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187449" y="2617470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30">
                  <a:moveTo>
                    <a:pt x="163830" y="2539"/>
                  </a:moveTo>
                  <a:lnTo>
                    <a:pt x="158750" y="2539"/>
                  </a:lnTo>
                  <a:lnTo>
                    <a:pt x="158750" y="3810"/>
                  </a:lnTo>
                  <a:lnTo>
                    <a:pt x="163830" y="3810"/>
                  </a:lnTo>
                  <a:lnTo>
                    <a:pt x="163830" y="2539"/>
                  </a:lnTo>
                  <a:close/>
                </a:path>
                <a:path w="516889" h="443230">
                  <a:moveTo>
                    <a:pt x="356869" y="2539"/>
                  </a:moveTo>
                  <a:lnTo>
                    <a:pt x="353060" y="2539"/>
                  </a:lnTo>
                  <a:lnTo>
                    <a:pt x="353060" y="3810"/>
                  </a:lnTo>
                  <a:lnTo>
                    <a:pt x="356869" y="3810"/>
                  </a:lnTo>
                  <a:lnTo>
                    <a:pt x="356869" y="2539"/>
                  </a:lnTo>
                  <a:close/>
                </a:path>
                <a:path w="516889" h="443230">
                  <a:moveTo>
                    <a:pt x="171450" y="126"/>
                  </a:moveTo>
                  <a:lnTo>
                    <a:pt x="167640" y="126"/>
                  </a:lnTo>
                  <a:lnTo>
                    <a:pt x="167640" y="2539"/>
                  </a:lnTo>
                  <a:lnTo>
                    <a:pt x="347980" y="2539"/>
                  </a:lnTo>
                  <a:lnTo>
                    <a:pt x="347980" y="1397"/>
                  </a:lnTo>
                  <a:lnTo>
                    <a:pt x="171450" y="1397"/>
                  </a:lnTo>
                  <a:lnTo>
                    <a:pt x="171450" y="126"/>
                  </a:lnTo>
                  <a:close/>
                </a:path>
                <a:path w="516889" h="443230">
                  <a:moveTo>
                    <a:pt x="347980" y="0"/>
                  </a:moveTo>
                  <a:lnTo>
                    <a:pt x="344169" y="0"/>
                  </a:lnTo>
                  <a:lnTo>
                    <a:pt x="344169" y="1397"/>
                  </a:lnTo>
                  <a:lnTo>
                    <a:pt x="347980" y="1397"/>
                  </a:lnTo>
                  <a:lnTo>
                    <a:pt x="347980" y="0"/>
                  </a:lnTo>
                  <a:close/>
                </a:path>
                <a:path w="516889" h="443230">
                  <a:moveTo>
                    <a:pt x="3809" y="142240"/>
                  </a:moveTo>
                  <a:lnTo>
                    <a:pt x="2540" y="142240"/>
                  </a:lnTo>
                  <a:lnTo>
                    <a:pt x="2540" y="144780"/>
                  </a:lnTo>
                  <a:lnTo>
                    <a:pt x="1269" y="144780"/>
                  </a:lnTo>
                  <a:lnTo>
                    <a:pt x="1269" y="148590"/>
                  </a:lnTo>
                  <a:lnTo>
                    <a:pt x="0" y="14859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142240"/>
                  </a:lnTo>
                  <a:close/>
                </a:path>
                <a:path w="516889" h="443230">
                  <a:moveTo>
                    <a:pt x="514350" y="134620"/>
                  </a:moveTo>
                  <a:lnTo>
                    <a:pt x="513080" y="134620"/>
                  </a:lnTo>
                  <a:lnTo>
                    <a:pt x="513080" y="217170"/>
                  </a:lnTo>
                  <a:lnTo>
                    <a:pt x="516889" y="217170"/>
                  </a:lnTo>
                  <a:lnTo>
                    <a:pt x="516889" y="140970"/>
                  </a:lnTo>
                  <a:lnTo>
                    <a:pt x="515619" y="140970"/>
                  </a:lnTo>
                  <a:lnTo>
                    <a:pt x="515619" y="138430"/>
                  </a:lnTo>
                  <a:lnTo>
                    <a:pt x="514350" y="138430"/>
                  </a:lnTo>
                  <a:lnTo>
                    <a:pt x="514350" y="134620"/>
                  </a:lnTo>
                  <a:close/>
                </a:path>
                <a:path w="516889" h="443230">
                  <a:moveTo>
                    <a:pt x="516889" y="217170"/>
                  </a:moveTo>
                  <a:lnTo>
                    <a:pt x="513080" y="217170"/>
                  </a:lnTo>
                  <a:lnTo>
                    <a:pt x="513080" y="309880"/>
                  </a:lnTo>
                  <a:lnTo>
                    <a:pt x="514350" y="309880"/>
                  </a:lnTo>
                  <a:lnTo>
                    <a:pt x="514350" y="306070"/>
                  </a:lnTo>
                  <a:lnTo>
                    <a:pt x="515619" y="306070"/>
                  </a:lnTo>
                  <a:lnTo>
                    <a:pt x="515619" y="303530"/>
                  </a:lnTo>
                  <a:lnTo>
                    <a:pt x="516889" y="303530"/>
                  </a:lnTo>
                  <a:lnTo>
                    <a:pt x="516889" y="217170"/>
                  </a:lnTo>
                  <a:close/>
                </a:path>
                <a:path w="516889" h="443230">
                  <a:moveTo>
                    <a:pt x="3809" y="217170"/>
                  </a:moveTo>
                  <a:lnTo>
                    <a:pt x="0" y="217170"/>
                  </a:lnTo>
                  <a:lnTo>
                    <a:pt x="0" y="297180"/>
                  </a:lnTo>
                  <a:lnTo>
                    <a:pt x="1269" y="297180"/>
                  </a:lnTo>
                  <a:lnTo>
                    <a:pt x="1269" y="300990"/>
                  </a:lnTo>
                  <a:lnTo>
                    <a:pt x="2540" y="300990"/>
                  </a:lnTo>
                  <a:lnTo>
                    <a:pt x="2540" y="303530"/>
                  </a:lnTo>
                  <a:lnTo>
                    <a:pt x="3809" y="303530"/>
                  </a:lnTo>
                  <a:lnTo>
                    <a:pt x="3809" y="217170"/>
                  </a:lnTo>
                  <a:close/>
                </a:path>
                <a:path w="516889" h="443230">
                  <a:moveTo>
                    <a:pt x="360679" y="441960"/>
                  </a:moveTo>
                  <a:lnTo>
                    <a:pt x="162559" y="441960"/>
                  </a:lnTo>
                  <a:lnTo>
                    <a:pt x="162559" y="443230"/>
                  </a:lnTo>
                  <a:lnTo>
                    <a:pt x="360679" y="443230"/>
                  </a:lnTo>
                  <a:lnTo>
                    <a:pt x="360679" y="441960"/>
                  </a:lnTo>
                  <a:close/>
                </a:path>
                <a:path w="516889" h="443230">
                  <a:moveTo>
                    <a:pt x="364490" y="440944"/>
                  </a:moveTo>
                  <a:lnTo>
                    <a:pt x="158750" y="440944"/>
                  </a:lnTo>
                  <a:lnTo>
                    <a:pt x="158750" y="441960"/>
                  </a:lnTo>
                  <a:lnTo>
                    <a:pt x="364490" y="441960"/>
                  </a:lnTo>
                  <a:lnTo>
                    <a:pt x="364490" y="440944"/>
                  </a:lnTo>
                  <a:close/>
                </a:path>
                <a:path w="516889" h="443230">
                  <a:moveTo>
                    <a:pt x="367030" y="439420"/>
                  </a:moveTo>
                  <a:lnTo>
                    <a:pt x="152400" y="439420"/>
                  </a:lnTo>
                  <a:lnTo>
                    <a:pt x="152400" y="440944"/>
                  </a:lnTo>
                  <a:lnTo>
                    <a:pt x="158750" y="440944"/>
                  </a:lnTo>
                  <a:lnTo>
                    <a:pt x="367030" y="440817"/>
                  </a:lnTo>
                  <a:lnTo>
                    <a:pt x="367030" y="439420"/>
                  </a:lnTo>
                  <a:close/>
                </a:path>
                <a:path w="516889" h="443230">
                  <a:moveTo>
                    <a:pt x="367030" y="440817"/>
                  </a:moveTo>
                  <a:lnTo>
                    <a:pt x="364490" y="440817"/>
                  </a:lnTo>
                  <a:lnTo>
                    <a:pt x="367030" y="440944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191247" y="2621279"/>
              <a:ext cx="509905" cy="435609"/>
            </a:xfrm>
            <a:custGeom>
              <a:avLst/>
              <a:gdLst/>
              <a:ahLst/>
              <a:cxnLst/>
              <a:rect l="l" t="t" r="r" b="b"/>
              <a:pathLst>
                <a:path w="509905" h="435610">
                  <a:moveTo>
                    <a:pt x="3822" y="128270"/>
                  </a:moveTo>
                  <a:lnTo>
                    <a:pt x="2552" y="128270"/>
                  </a:lnTo>
                  <a:lnTo>
                    <a:pt x="2552" y="130810"/>
                  </a:lnTo>
                  <a:lnTo>
                    <a:pt x="1282" y="130810"/>
                  </a:lnTo>
                  <a:lnTo>
                    <a:pt x="1282" y="134620"/>
                  </a:lnTo>
                  <a:lnTo>
                    <a:pt x="0" y="134620"/>
                  </a:lnTo>
                  <a:lnTo>
                    <a:pt x="0" y="306070"/>
                  </a:lnTo>
                  <a:lnTo>
                    <a:pt x="2552" y="306070"/>
                  </a:lnTo>
                  <a:lnTo>
                    <a:pt x="2552" y="308610"/>
                  </a:lnTo>
                  <a:lnTo>
                    <a:pt x="3822" y="308610"/>
                  </a:lnTo>
                  <a:lnTo>
                    <a:pt x="3822" y="306070"/>
                  </a:lnTo>
                  <a:lnTo>
                    <a:pt x="3822" y="134620"/>
                  </a:lnTo>
                  <a:lnTo>
                    <a:pt x="3822" y="130810"/>
                  </a:lnTo>
                  <a:lnTo>
                    <a:pt x="3822" y="128270"/>
                  </a:lnTo>
                  <a:close/>
                </a:path>
                <a:path w="509905" h="435610">
                  <a:moveTo>
                    <a:pt x="148602" y="2540"/>
                  </a:moveTo>
                  <a:lnTo>
                    <a:pt x="144792" y="2540"/>
                  </a:lnTo>
                  <a:lnTo>
                    <a:pt x="144792" y="3937"/>
                  </a:lnTo>
                  <a:lnTo>
                    <a:pt x="148602" y="3937"/>
                  </a:lnTo>
                  <a:lnTo>
                    <a:pt x="148602" y="2540"/>
                  </a:lnTo>
                  <a:close/>
                </a:path>
                <a:path w="509905" h="435610">
                  <a:moveTo>
                    <a:pt x="356882" y="0"/>
                  </a:moveTo>
                  <a:lnTo>
                    <a:pt x="151142" y="0"/>
                  </a:lnTo>
                  <a:lnTo>
                    <a:pt x="151142" y="2540"/>
                  </a:lnTo>
                  <a:lnTo>
                    <a:pt x="356882" y="2540"/>
                  </a:lnTo>
                  <a:lnTo>
                    <a:pt x="356882" y="0"/>
                  </a:lnTo>
                  <a:close/>
                </a:path>
                <a:path w="509905" h="435610">
                  <a:moveTo>
                    <a:pt x="365772" y="2540"/>
                  </a:moveTo>
                  <a:lnTo>
                    <a:pt x="363232" y="2540"/>
                  </a:lnTo>
                  <a:lnTo>
                    <a:pt x="363232" y="3937"/>
                  </a:lnTo>
                  <a:lnTo>
                    <a:pt x="365772" y="3937"/>
                  </a:lnTo>
                  <a:lnTo>
                    <a:pt x="365772" y="2540"/>
                  </a:lnTo>
                  <a:close/>
                </a:path>
                <a:path w="509905" h="435610">
                  <a:moveTo>
                    <a:pt x="367030" y="434594"/>
                  </a:moveTo>
                  <a:lnTo>
                    <a:pt x="146062" y="434594"/>
                  </a:lnTo>
                  <a:lnTo>
                    <a:pt x="146062" y="435610"/>
                  </a:lnTo>
                  <a:lnTo>
                    <a:pt x="367030" y="435610"/>
                  </a:lnTo>
                  <a:lnTo>
                    <a:pt x="367030" y="434594"/>
                  </a:lnTo>
                  <a:close/>
                </a:path>
                <a:path w="509905" h="435610">
                  <a:moveTo>
                    <a:pt x="372122" y="431800"/>
                  </a:moveTo>
                  <a:lnTo>
                    <a:pt x="140982" y="431800"/>
                  </a:lnTo>
                  <a:lnTo>
                    <a:pt x="140982" y="433324"/>
                  </a:lnTo>
                  <a:lnTo>
                    <a:pt x="143522" y="433324"/>
                  </a:lnTo>
                  <a:lnTo>
                    <a:pt x="143522" y="434340"/>
                  </a:lnTo>
                  <a:lnTo>
                    <a:pt x="367030" y="434340"/>
                  </a:lnTo>
                  <a:lnTo>
                    <a:pt x="367030" y="434594"/>
                  </a:lnTo>
                  <a:lnTo>
                    <a:pt x="369570" y="434594"/>
                  </a:lnTo>
                  <a:lnTo>
                    <a:pt x="369570" y="434340"/>
                  </a:lnTo>
                  <a:lnTo>
                    <a:pt x="369570" y="433324"/>
                  </a:lnTo>
                  <a:lnTo>
                    <a:pt x="372122" y="433324"/>
                  </a:lnTo>
                  <a:lnTo>
                    <a:pt x="372122" y="431800"/>
                  </a:lnTo>
                  <a:close/>
                </a:path>
                <a:path w="509905" h="435610">
                  <a:moveTo>
                    <a:pt x="509282" y="125730"/>
                  </a:moveTo>
                  <a:lnTo>
                    <a:pt x="506742" y="125730"/>
                  </a:lnTo>
                  <a:lnTo>
                    <a:pt x="506742" y="311150"/>
                  </a:lnTo>
                  <a:lnTo>
                    <a:pt x="509282" y="311150"/>
                  </a:lnTo>
                  <a:lnTo>
                    <a:pt x="509282" y="12573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195070" y="2625216"/>
              <a:ext cx="502920" cy="427990"/>
            </a:xfrm>
            <a:custGeom>
              <a:avLst/>
              <a:gdLst/>
              <a:ahLst/>
              <a:cxnLst/>
              <a:rect l="l" t="t" r="r" b="b"/>
              <a:pathLst>
                <a:path w="502919" h="427989">
                  <a:moveTo>
                    <a:pt x="3810" y="116713"/>
                  </a:moveTo>
                  <a:lnTo>
                    <a:pt x="2540" y="116713"/>
                  </a:lnTo>
                  <a:lnTo>
                    <a:pt x="2540" y="119253"/>
                  </a:lnTo>
                  <a:lnTo>
                    <a:pt x="0" y="119253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119253"/>
                  </a:lnTo>
                  <a:lnTo>
                    <a:pt x="3810" y="116713"/>
                  </a:lnTo>
                  <a:close/>
                </a:path>
                <a:path w="502919" h="427989">
                  <a:moveTo>
                    <a:pt x="361950" y="0"/>
                  </a:moveTo>
                  <a:lnTo>
                    <a:pt x="140970" y="0"/>
                  </a:lnTo>
                  <a:lnTo>
                    <a:pt x="140970" y="1143"/>
                  </a:lnTo>
                  <a:lnTo>
                    <a:pt x="361950" y="1143"/>
                  </a:lnTo>
                  <a:lnTo>
                    <a:pt x="361950" y="0"/>
                  </a:lnTo>
                  <a:close/>
                </a:path>
                <a:path w="502919" h="427989">
                  <a:moveTo>
                    <a:pt x="370840" y="2413"/>
                  </a:moveTo>
                  <a:lnTo>
                    <a:pt x="368300" y="2413"/>
                  </a:lnTo>
                  <a:lnTo>
                    <a:pt x="368300" y="1143"/>
                  </a:lnTo>
                  <a:lnTo>
                    <a:pt x="364490" y="1143"/>
                  </a:lnTo>
                  <a:lnTo>
                    <a:pt x="364490" y="2413"/>
                  </a:lnTo>
                  <a:lnTo>
                    <a:pt x="137160" y="2413"/>
                  </a:lnTo>
                  <a:lnTo>
                    <a:pt x="137160" y="1143"/>
                  </a:lnTo>
                  <a:lnTo>
                    <a:pt x="133350" y="1143"/>
                  </a:lnTo>
                  <a:lnTo>
                    <a:pt x="133350" y="2413"/>
                  </a:lnTo>
                  <a:lnTo>
                    <a:pt x="130810" y="2413"/>
                  </a:lnTo>
                  <a:lnTo>
                    <a:pt x="130810" y="3810"/>
                  </a:lnTo>
                  <a:lnTo>
                    <a:pt x="370840" y="3810"/>
                  </a:lnTo>
                  <a:lnTo>
                    <a:pt x="370840" y="2413"/>
                  </a:lnTo>
                  <a:close/>
                </a:path>
                <a:path w="502919" h="427989">
                  <a:moveTo>
                    <a:pt x="372110" y="426847"/>
                  </a:moveTo>
                  <a:lnTo>
                    <a:pt x="134620" y="426847"/>
                  </a:lnTo>
                  <a:lnTo>
                    <a:pt x="134620" y="427863"/>
                  </a:lnTo>
                  <a:lnTo>
                    <a:pt x="372110" y="427863"/>
                  </a:lnTo>
                  <a:lnTo>
                    <a:pt x="372110" y="426847"/>
                  </a:lnTo>
                  <a:close/>
                </a:path>
                <a:path w="502919" h="427989">
                  <a:moveTo>
                    <a:pt x="374650" y="426720"/>
                  </a:moveTo>
                  <a:lnTo>
                    <a:pt x="372110" y="426720"/>
                  </a:lnTo>
                  <a:lnTo>
                    <a:pt x="372110" y="426847"/>
                  </a:lnTo>
                  <a:lnTo>
                    <a:pt x="374650" y="426847"/>
                  </a:lnTo>
                  <a:lnTo>
                    <a:pt x="374650" y="426720"/>
                  </a:lnTo>
                  <a:close/>
                </a:path>
                <a:path w="502919" h="427989">
                  <a:moveTo>
                    <a:pt x="374650" y="425323"/>
                  </a:moveTo>
                  <a:lnTo>
                    <a:pt x="130810" y="425323"/>
                  </a:lnTo>
                  <a:lnTo>
                    <a:pt x="130810" y="426593"/>
                  </a:lnTo>
                  <a:lnTo>
                    <a:pt x="374650" y="426593"/>
                  </a:lnTo>
                  <a:lnTo>
                    <a:pt x="374650" y="425323"/>
                  </a:lnTo>
                  <a:close/>
                </a:path>
                <a:path w="502919" h="427989">
                  <a:moveTo>
                    <a:pt x="502920" y="115443"/>
                  </a:moveTo>
                  <a:lnTo>
                    <a:pt x="499097" y="115443"/>
                  </a:lnTo>
                  <a:lnTo>
                    <a:pt x="499097" y="309753"/>
                  </a:lnTo>
                  <a:lnTo>
                    <a:pt x="499110" y="312293"/>
                  </a:lnTo>
                  <a:lnTo>
                    <a:pt x="499110" y="314833"/>
                  </a:lnTo>
                  <a:lnTo>
                    <a:pt x="500380" y="314833"/>
                  </a:lnTo>
                  <a:lnTo>
                    <a:pt x="500380" y="312293"/>
                  </a:lnTo>
                  <a:lnTo>
                    <a:pt x="501650" y="312293"/>
                  </a:lnTo>
                  <a:lnTo>
                    <a:pt x="501650" y="309753"/>
                  </a:lnTo>
                  <a:lnTo>
                    <a:pt x="502920" y="309753"/>
                  </a:lnTo>
                  <a:lnTo>
                    <a:pt x="502920" y="115443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198880" y="2629026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2540" y="109093"/>
                  </a:moveTo>
                  <a:lnTo>
                    <a:pt x="1270" y="109093"/>
                  </a:lnTo>
                  <a:lnTo>
                    <a:pt x="1270" y="110363"/>
                  </a:lnTo>
                  <a:lnTo>
                    <a:pt x="2540" y="110363"/>
                  </a:lnTo>
                  <a:lnTo>
                    <a:pt x="2540" y="109093"/>
                  </a:lnTo>
                  <a:close/>
                </a:path>
                <a:path w="495300" h="421639">
                  <a:moveTo>
                    <a:pt x="3810" y="110375"/>
                  </a:moveTo>
                  <a:lnTo>
                    <a:pt x="0" y="110375"/>
                  </a:lnTo>
                  <a:lnTo>
                    <a:pt x="0" y="313575"/>
                  </a:lnTo>
                  <a:lnTo>
                    <a:pt x="2540" y="313575"/>
                  </a:lnTo>
                  <a:lnTo>
                    <a:pt x="2540" y="314833"/>
                  </a:lnTo>
                  <a:lnTo>
                    <a:pt x="3810" y="314833"/>
                  </a:lnTo>
                  <a:lnTo>
                    <a:pt x="3810" y="313575"/>
                  </a:lnTo>
                  <a:lnTo>
                    <a:pt x="3810" y="110375"/>
                  </a:lnTo>
                  <a:close/>
                </a:path>
                <a:path w="495300" h="421639">
                  <a:moveTo>
                    <a:pt x="3810" y="106553"/>
                  </a:moveTo>
                  <a:lnTo>
                    <a:pt x="2540" y="106553"/>
                  </a:lnTo>
                  <a:lnTo>
                    <a:pt x="2540" y="109093"/>
                  </a:lnTo>
                  <a:lnTo>
                    <a:pt x="3810" y="109093"/>
                  </a:lnTo>
                  <a:lnTo>
                    <a:pt x="3810" y="106553"/>
                  </a:lnTo>
                  <a:close/>
                </a:path>
                <a:path w="495300" h="421639">
                  <a:moveTo>
                    <a:pt x="123190" y="1143"/>
                  </a:moveTo>
                  <a:lnTo>
                    <a:pt x="120650" y="1143"/>
                  </a:lnTo>
                  <a:lnTo>
                    <a:pt x="120650" y="2540"/>
                  </a:lnTo>
                  <a:lnTo>
                    <a:pt x="123190" y="2540"/>
                  </a:lnTo>
                  <a:lnTo>
                    <a:pt x="123190" y="1143"/>
                  </a:lnTo>
                  <a:close/>
                </a:path>
                <a:path w="495300" h="421639">
                  <a:moveTo>
                    <a:pt x="367030" y="0"/>
                  </a:moveTo>
                  <a:lnTo>
                    <a:pt x="127000" y="0"/>
                  </a:lnTo>
                  <a:lnTo>
                    <a:pt x="127000" y="1143"/>
                  </a:lnTo>
                  <a:lnTo>
                    <a:pt x="367030" y="1143"/>
                  </a:lnTo>
                  <a:lnTo>
                    <a:pt x="367030" y="0"/>
                  </a:lnTo>
                  <a:close/>
                </a:path>
                <a:path w="495300" h="421639">
                  <a:moveTo>
                    <a:pt x="373380" y="420497"/>
                  </a:moveTo>
                  <a:lnTo>
                    <a:pt x="124460" y="420497"/>
                  </a:lnTo>
                  <a:lnTo>
                    <a:pt x="124460" y="421513"/>
                  </a:lnTo>
                  <a:lnTo>
                    <a:pt x="373380" y="421513"/>
                  </a:lnTo>
                  <a:lnTo>
                    <a:pt x="373380" y="420497"/>
                  </a:lnTo>
                  <a:close/>
                </a:path>
                <a:path w="495300" h="421639">
                  <a:moveTo>
                    <a:pt x="374650" y="1143"/>
                  </a:moveTo>
                  <a:lnTo>
                    <a:pt x="370840" y="1143"/>
                  </a:lnTo>
                  <a:lnTo>
                    <a:pt x="370840" y="2540"/>
                  </a:lnTo>
                  <a:lnTo>
                    <a:pt x="374650" y="2540"/>
                  </a:lnTo>
                  <a:lnTo>
                    <a:pt x="374650" y="1143"/>
                  </a:lnTo>
                  <a:close/>
                </a:path>
                <a:path w="495300" h="421639">
                  <a:moveTo>
                    <a:pt x="378460" y="417703"/>
                  </a:moveTo>
                  <a:lnTo>
                    <a:pt x="118110" y="417703"/>
                  </a:lnTo>
                  <a:lnTo>
                    <a:pt x="118110" y="419227"/>
                  </a:lnTo>
                  <a:lnTo>
                    <a:pt x="121920" y="419227"/>
                  </a:lnTo>
                  <a:lnTo>
                    <a:pt x="121920" y="420243"/>
                  </a:lnTo>
                  <a:lnTo>
                    <a:pt x="373380" y="420243"/>
                  </a:lnTo>
                  <a:lnTo>
                    <a:pt x="373380" y="420497"/>
                  </a:lnTo>
                  <a:lnTo>
                    <a:pt x="375920" y="420497"/>
                  </a:lnTo>
                  <a:lnTo>
                    <a:pt x="375920" y="420243"/>
                  </a:lnTo>
                  <a:lnTo>
                    <a:pt x="375920" y="419227"/>
                  </a:lnTo>
                  <a:lnTo>
                    <a:pt x="378460" y="419227"/>
                  </a:lnTo>
                  <a:lnTo>
                    <a:pt x="378460" y="417703"/>
                  </a:lnTo>
                  <a:close/>
                </a:path>
                <a:path w="495300" h="421639">
                  <a:moveTo>
                    <a:pt x="494030" y="106553"/>
                  </a:moveTo>
                  <a:lnTo>
                    <a:pt x="492760" y="106553"/>
                  </a:lnTo>
                  <a:lnTo>
                    <a:pt x="492760" y="105283"/>
                  </a:lnTo>
                  <a:lnTo>
                    <a:pt x="491490" y="105283"/>
                  </a:lnTo>
                  <a:lnTo>
                    <a:pt x="491490" y="106553"/>
                  </a:lnTo>
                  <a:lnTo>
                    <a:pt x="491490" y="109093"/>
                  </a:lnTo>
                  <a:lnTo>
                    <a:pt x="494030" y="109093"/>
                  </a:lnTo>
                  <a:lnTo>
                    <a:pt x="494030" y="106553"/>
                  </a:lnTo>
                  <a:close/>
                </a:path>
                <a:path w="495300" h="421639">
                  <a:moveTo>
                    <a:pt x="495300" y="110490"/>
                  </a:moveTo>
                  <a:lnTo>
                    <a:pt x="491490" y="110490"/>
                  </a:lnTo>
                  <a:lnTo>
                    <a:pt x="491490" y="312293"/>
                  </a:lnTo>
                  <a:lnTo>
                    <a:pt x="491490" y="314833"/>
                  </a:lnTo>
                  <a:lnTo>
                    <a:pt x="491490" y="317373"/>
                  </a:lnTo>
                  <a:lnTo>
                    <a:pt x="492760" y="317373"/>
                  </a:lnTo>
                  <a:lnTo>
                    <a:pt x="492760" y="314833"/>
                  </a:lnTo>
                  <a:lnTo>
                    <a:pt x="494030" y="314833"/>
                  </a:lnTo>
                  <a:lnTo>
                    <a:pt x="494030" y="312293"/>
                  </a:lnTo>
                  <a:lnTo>
                    <a:pt x="495300" y="312293"/>
                  </a:lnTo>
                  <a:lnTo>
                    <a:pt x="495300" y="11049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202677" y="2631566"/>
              <a:ext cx="488315" cy="415290"/>
            </a:xfrm>
            <a:custGeom>
              <a:avLst/>
              <a:gdLst/>
              <a:ahLst/>
              <a:cxnLst/>
              <a:rect l="l" t="t" r="r" b="b"/>
              <a:pathLst>
                <a:path w="488314" h="415289">
                  <a:moveTo>
                    <a:pt x="3822" y="107823"/>
                  </a:moveTo>
                  <a:lnTo>
                    <a:pt x="0" y="107823"/>
                  </a:lnTo>
                  <a:lnTo>
                    <a:pt x="0" y="317385"/>
                  </a:lnTo>
                  <a:lnTo>
                    <a:pt x="2552" y="317385"/>
                  </a:lnTo>
                  <a:lnTo>
                    <a:pt x="2552" y="319913"/>
                  </a:lnTo>
                  <a:lnTo>
                    <a:pt x="3822" y="319913"/>
                  </a:lnTo>
                  <a:lnTo>
                    <a:pt x="3822" y="317385"/>
                  </a:lnTo>
                  <a:lnTo>
                    <a:pt x="3822" y="107823"/>
                  </a:lnTo>
                  <a:close/>
                </a:path>
                <a:path w="488314" h="415289">
                  <a:moveTo>
                    <a:pt x="3822" y="97663"/>
                  </a:moveTo>
                  <a:lnTo>
                    <a:pt x="2552" y="97663"/>
                  </a:lnTo>
                  <a:lnTo>
                    <a:pt x="2552" y="100203"/>
                  </a:lnTo>
                  <a:lnTo>
                    <a:pt x="1282" y="100203"/>
                  </a:lnTo>
                  <a:lnTo>
                    <a:pt x="1282" y="102743"/>
                  </a:lnTo>
                  <a:lnTo>
                    <a:pt x="12" y="102743"/>
                  </a:lnTo>
                  <a:lnTo>
                    <a:pt x="12" y="106553"/>
                  </a:lnTo>
                  <a:lnTo>
                    <a:pt x="3822" y="106553"/>
                  </a:lnTo>
                  <a:lnTo>
                    <a:pt x="3822" y="102743"/>
                  </a:lnTo>
                  <a:lnTo>
                    <a:pt x="3822" y="100203"/>
                  </a:lnTo>
                  <a:lnTo>
                    <a:pt x="3822" y="97663"/>
                  </a:lnTo>
                  <a:close/>
                </a:path>
                <a:path w="488314" h="415289">
                  <a:moveTo>
                    <a:pt x="107962" y="411480"/>
                  </a:moveTo>
                  <a:lnTo>
                    <a:pt x="105422" y="411480"/>
                  </a:lnTo>
                  <a:lnTo>
                    <a:pt x="105422" y="411607"/>
                  </a:lnTo>
                  <a:lnTo>
                    <a:pt x="107962" y="411607"/>
                  </a:lnTo>
                  <a:lnTo>
                    <a:pt x="107962" y="411480"/>
                  </a:lnTo>
                  <a:close/>
                </a:path>
                <a:path w="488314" h="415289">
                  <a:moveTo>
                    <a:pt x="370852" y="0"/>
                  </a:moveTo>
                  <a:lnTo>
                    <a:pt x="116852" y="0"/>
                  </a:lnTo>
                  <a:lnTo>
                    <a:pt x="116852" y="1143"/>
                  </a:lnTo>
                  <a:lnTo>
                    <a:pt x="370852" y="1143"/>
                  </a:lnTo>
                  <a:lnTo>
                    <a:pt x="370852" y="0"/>
                  </a:lnTo>
                  <a:close/>
                </a:path>
                <a:path w="488314" h="415289">
                  <a:moveTo>
                    <a:pt x="378472" y="414147"/>
                  </a:moveTo>
                  <a:lnTo>
                    <a:pt x="113042" y="414147"/>
                  </a:lnTo>
                  <a:lnTo>
                    <a:pt x="113042" y="415163"/>
                  </a:lnTo>
                  <a:lnTo>
                    <a:pt x="378472" y="415163"/>
                  </a:lnTo>
                  <a:lnTo>
                    <a:pt x="378472" y="414147"/>
                  </a:lnTo>
                  <a:close/>
                </a:path>
                <a:path w="488314" h="415289">
                  <a:moveTo>
                    <a:pt x="378472" y="2540"/>
                  </a:moveTo>
                  <a:lnTo>
                    <a:pt x="375932" y="2540"/>
                  </a:lnTo>
                  <a:lnTo>
                    <a:pt x="375932" y="1143"/>
                  </a:lnTo>
                  <a:lnTo>
                    <a:pt x="374662" y="1143"/>
                  </a:lnTo>
                  <a:lnTo>
                    <a:pt x="374662" y="2540"/>
                  </a:lnTo>
                  <a:lnTo>
                    <a:pt x="114312" y="2540"/>
                  </a:lnTo>
                  <a:lnTo>
                    <a:pt x="114312" y="1143"/>
                  </a:lnTo>
                  <a:lnTo>
                    <a:pt x="111772" y="1143"/>
                  </a:lnTo>
                  <a:lnTo>
                    <a:pt x="111772" y="2540"/>
                  </a:lnTo>
                  <a:lnTo>
                    <a:pt x="109232" y="2540"/>
                  </a:lnTo>
                  <a:lnTo>
                    <a:pt x="109232" y="3810"/>
                  </a:lnTo>
                  <a:lnTo>
                    <a:pt x="378472" y="3810"/>
                  </a:lnTo>
                  <a:lnTo>
                    <a:pt x="378472" y="2540"/>
                  </a:lnTo>
                  <a:close/>
                </a:path>
                <a:path w="488314" h="415289">
                  <a:moveTo>
                    <a:pt x="381012" y="414020"/>
                  </a:moveTo>
                  <a:lnTo>
                    <a:pt x="378472" y="414020"/>
                  </a:lnTo>
                  <a:lnTo>
                    <a:pt x="378472" y="414147"/>
                  </a:lnTo>
                  <a:lnTo>
                    <a:pt x="381012" y="414147"/>
                  </a:lnTo>
                  <a:lnTo>
                    <a:pt x="381012" y="414020"/>
                  </a:lnTo>
                  <a:close/>
                </a:path>
                <a:path w="488314" h="415289">
                  <a:moveTo>
                    <a:pt x="383552" y="411607"/>
                  </a:moveTo>
                  <a:lnTo>
                    <a:pt x="107962" y="411607"/>
                  </a:lnTo>
                  <a:lnTo>
                    <a:pt x="107962" y="412750"/>
                  </a:lnTo>
                  <a:lnTo>
                    <a:pt x="110502" y="412750"/>
                  </a:lnTo>
                  <a:lnTo>
                    <a:pt x="110502" y="413893"/>
                  </a:lnTo>
                  <a:lnTo>
                    <a:pt x="381012" y="413893"/>
                  </a:lnTo>
                  <a:lnTo>
                    <a:pt x="381012" y="412750"/>
                  </a:lnTo>
                  <a:lnTo>
                    <a:pt x="383552" y="412750"/>
                  </a:lnTo>
                  <a:lnTo>
                    <a:pt x="383552" y="411607"/>
                  </a:lnTo>
                  <a:close/>
                </a:path>
                <a:path w="488314" h="415289">
                  <a:moveTo>
                    <a:pt x="383552" y="411353"/>
                  </a:moveTo>
                  <a:lnTo>
                    <a:pt x="107962" y="411353"/>
                  </a:lnTo>
                  <a:lnTo>
                    <a:pt x="107962" y="411480"/>
                  </a:lnTo>
                  <a:lnTo>
                    <a:pt x="383552" y="411480"/>
                  </a:lnTo>
                  <a:lnTo>
                    <a:pt x="383552" y="411353"/>
                  </a:lnTo>
                  <a:close/>
                </a:path>
                <a:path w="488314" h="415289">
                  <a:moveTo>
                    <a:pt x="386092" y="411480"/>
                  </a:moveTo>
                  <a:lnTo>
                    <a:pt x="383552" y="411480"/>
                  </a:lnTo>
                  <a:lnTo>
                    <a:pt x="383552" y="411607"/>
                  </a:lnTo>
                  <a:lnTo>
                    <a:pt x="386092" y="411607"/>
                  </a:lnTo>
                  <a:lnTo>
                    <a:pt x="386092" y="411480"/>
                  </a:lnTo>
                  <a:close/>
                </a:path>
                <a:path w="488314" h="415289">
                  <a:moveTo>
                    <a:pt x="487680" y="107823"/>
                  </a:moveTo>
                  <a:lnTo>
                    <a:pt x="483882" y="107823"/>
                  </a:lnTo>
                  <a:lnTo>
                    <a:pt x="483882" y="321183"/>
                  </a:lnTo>
                  <a:lnTo>
                    <a:pt x="487680" y="321183"/>
                  </a:lnTo>
                  <a:lnTo>
                    <a:pt x="487680" y="107823"/>
                  </a:lnTo>
                  <a:close/>
                </a:path>
                <a:path w="488314" h="415289">
                  <a:moveTo>
                    <a:pt x="487692" y="100203"/>
                  </a:moveTo>
                  <a:lnTo>
                    <a:pt x="486422" y="100203"/>
                  </a:lnTo>
                  <a:lnTo>
                    <a:pt x="486422" y="97663"/>
                  </a:lnTo>
                  <a:lnTo>
                    <a:pt x="485152" y="97663"/>
                  </a:lnTo>
                  <a:lnTo>
                    <a:pt x="485152" y="96393"/>
                  </a:lnTo>
                  <a:lnTo>
                    <a:pt x="483882" y="96393"/>
                  </a:lnTo>
                  <a:lnTo>
                    <a:pt x="483882" y="97663"/>
                  </a:lnTo>
                  <a:lnTo>
                    <a:pt x="483882" y="100203"/>
                  </a:lnTo>
                  <a:lnTo>
                    <a:pt x="483882" y="106553"/>
                  </a:lnTo>
                  <a:lnTo>
                    <a:pt x="487692" y="106553"/>
                  </a:lnTo>
                  <a:lnTo>
                    <a:pt x="487692" y="100203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206500" y="2635376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60" h="407669">
                  <a:moveTo>
                    <a:pt x="2540" y="104013"/>
                  </a:moveTo>
                  <a:lnTo>
                    <a:pt x="0" y="104013"/>
                  </a:lnTo>
                  <a:lnTo>
                    <a:pt x="0" y="319925"/>
                  </a:lnTo>
                  <a:lnTo>
                    <a:pt x="2540" y="319925"/>
                  </a:lnTo>
                  <a:lnTo>
                    <a:pt x="2540" y="104013"/>
                  </a:lnTo>
                  <a:close/>
                </a:path>
                <a:path w="480060" h="407669">
                  <a:moveTo>
                    <a:pt x="2540" y="90043"/>
                  </a:moveTo>
                  <a:lnTo>
                    <a:pt x="1270" y="90043"/>
                  </a:lnTo>
                  <a:lnTo>
                    <a:pt x="1270" y="92583"/>
                  </a:lnTo>
                  <a:lnTo>
                    <a:pt x="0" y="92583"/>
                  </a:lnTo>
                  <a:lnTo>
                    <a:pt x="0" y="102743"/>
                  </a:lnTo>
                  <a:lnTo>
                    <a:pt x="2540" y="102743"/>
                  </a:lnTo>
                  <a:lnTo>
                    <a:pt x="2540" y="92583"/>
                  </a:lnTo>
                  <a:lnTo>
                    <a:pt x="2540" y="90043"/>
                  </a:lnTo>
                  <a:close/>
                </a:path>
                <a:path w="480060" h="407669">
                  <a:moveTo>
                    <a:pt x="96520" y="403733"/>
                  </a:moveTo>
                  <a:lnTo>
                    <a:pt x="93980" y="403733"/>
                  </a:lnTo>
                  <a:lnTo>
                    <a:pt x="93980" y="403860"/>
                  </a:lnTo>
                  <a:lnTo>
                    <a:pt x="96520" y="403860"/>
                  </a:lnTo>
                  <a:lnTo>
                    <a:pt x="96520" y="403733"/>
                  </a:lnTo>
                  <a:close/>
                </a:path>
                <a:path w="480060" h="407669">
                  <a:moveTo>
                    <a:pt x="374650" y="0"/>
                  </a:moveTo>
                  <a:lnTo>
                    <a:pt x="105410" y="0"/>
                  </a:lnTo>
                  <a:lnTo>
                    <a:pt x="105410" y="1143"/>
                  </a:lnTo>
                  <a:lnTo>
                    <a:pt x="374650" y="1143"/>
                  </a:lnTo>
                  <a:lnTo>
                    <a:pt x="374650" y="0"/>
                  </a:lnTo>
                  <a:close/>
                </a:path>
                <a:path w="480060" h="407669">
                  <a:moveTo>
                    <a:pt x="379730" y="1143"/>
                  </a:moveTo>
                  <a:lnTo>
                    <a:pt x="377177" y="1143"/>
                  </a:lnTo>
                  <a:lnTo>
                    <a:pt x="377177" y="2413"/>
                  </a:lnTo>
                  <a:lnTo>
                    <a:pt x="102870" y="2413"/>
                  </a:lnTo>
                  <a:lnTo>
                    <a:pt x="102870" y="1143"/>
                  </a:lnTo>
                  <a:lnTo>
                    <a:pt x="100330" y="1143"/>
                  </a:lnTo>
                  <a:lnTo>
                    <a:pt x="100330" y="2413"/>
                  </a:lnTo>
                  <a:lnTo>
                    <a:pt x="100330" y="3683"/>
                  </a:lnTo>
                  <a:lnTo>
                    <a:pt x="379730" y="3683"/>
                  </a:lnTo>
                  <a:lnTo>
                    <a:pt x="379730" y="2540"/>
                  </a:lnTo>
                  <a:lnTo>
                    <a:pt x="379730" y="2413"/>
                  </a:lnTo>
                  <a:lnTo>
                    <a:pt x="379730" y="1143"/>
                  </a:lnTo>
                  <a:close/>
                </a:path>
                <a:path w="480060" h="407669">
                  <a:moveTo>
                    <a:pt x="387350" y="403860"/>
                  </a:moveTo>
                  <a:lnTo>
                    <a:pt x="96520" y="403860"/>
                  </a:lnTo>
                  <a:lnTo>
                    <a:pt x="96520" y="405015"/>
                  </a:lnTo>
                  <a:lnTo>
                    <a:pt x="99060" y="405015"/>
                  </a:lnTo>
                  <a:lnTo>
                    <a:pt x="99060" y="406412"/>
                  </a:lnTo>
                  <a:lnTo>
                    <a:pt x="101600" y="406412"/>
                  </a:lnTo>
                  <a:lnTo>
                    <a:pt x="101600" y="407543"/>
                  </a:lnTo>
                  <a:lnTo>
                    <a:pt x="382270" y="407543"/>
                  </a:lnTo>
                  <a:lnTo>
                    <a:pt x="382270" y="406412"/>
                  </a:lnTo>
                  <a:lnTo>
                    <a:pt x="384810" y="406412"/>
                  </a:lnTo>
                  <a:lnTo>
                    <a:pt x="384810" y="405015"/>
                  </a:lnTo>
                  <a:lnTo>
                    <a:pt x="387350" y="405015"/>
                  </a:lnTo>
                  <a:lnTo>
                    <a:pt x="387350" y="403860"/>
                  </a:lnTo>
                  <a:close/>
                </a:path>
                <a:path w="480060" h="407669">
                  <a:moveTo>
                    <a:pt x="389890" y="403733"/>
                  </a:moveTo>
                  <a:lnTo>
                    <a:pt x="387350" y="403733"/>
                  </a:lnTo>
                  <a:lnTo>
                    <a:pt x="387350" y="403860"/>
                  </a:lnTo>
                  <a:lnTo>
                    <a:pt x="389890" y="403860"/>
                  </a:lnTo>
                  <a:lnTo>
                    <a:pt x="389890" y="403733"/>
                  </a:lnTo>
                  <a:close/>
                </a:path>
                <a:path w="480060" h="407669">
                  <a:moveTo>
                    <a:pt x="480060" y="104013"/>
                  </a:moveTo>
                  <a:lnTo>
                    <a:pt x="476250" y="104013"/>
                  </a:lnTo>
                  <a:lnTo>
                    <a:pt x="476250" y="322453"/>
                  </a:lnTo>
                  <a:lnTo>
                    <a:pt x="480060" y="322453"/>
                  </a:lnTo>
                  <a:lnTo>
                    <a:pt x="480060" y="104013"/>
                  </a:lnTo>
                  <a:close/>
                </a:path>
                <a:path w="480060" h="407669">
                  <a:moveTo>
                    <a:pt x="480060" y="90043"/>
                  </a:moveTo>
                  <a:lnTo>
                    <a:pt x="478790" y="90043"/>
                  </a:lnTo>
                  <a:lnTo>
                    <a:pt x="478790" y="87503"/>
                  </a:lnTo>
                  <a:lnTo>
                    <a:pt x="477520" y="87503"/>
                  </a:lnTo>
                  <a:lnTo>
                    <a:pt x="477520" y="86233"/>
                  </a:lnTo>
                  <a:lnTo>
                    <a:pt x="476250" y="86233"/>
                  </a:lnTo>
                  <a:lnTo>
                    <a:pt x="476250" y="87503"/>
                  </a:lnTo>
                  <a:lnTo>
                    <a:pt x="476250" y="90043"/>
                  </a:lnTo>
                  <a:lnTo>
                    <a:pt x="476250" y="102743"/>
                  </a:lnTo>
                  <a:lnTo>
                    <a:pt x="480060" y="102743"/>
                  </a:lnTo>
                  <a:lnTo>
                    <a:pt x="480060" y="90043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209040" y="2639059"/>
              <a:ext cx="473709" cy="400050"/>
            </a:xfrm>
            <a:custGeom>
              <a:avLst/>
              <a:gdLst/>
              <a:ahLst/>
              <a:cxnLst/>
              <a:rect l="l" t="t" r="r" b="b"/>
              <a:pathLst>
                <a:path w="473710" h="400050">
                  <a:moveTo>
                    <a:pt x="5080" y="321564"/>
                  </a:moveTo>
                  <a:lnTo>
                    <a:pt x="3810" y="321564"/>
                  </a:lnTo>
                  <a:lnTo>
                    <a:pt x="3810" y="322580"/>
                  </a:lnTo>
                  <a:lnTo>
                    <a:pt x="5080" y="322580"/>
                  </a:lnTo>
                  <a:lnTo>
                    <a:pt x="5080" y="321564"/>
                  </a:lnTo>
                  <a:close/>
                </a:path>
                <a:path w="473710" h="400050">
                  <a:moveTo>
                    <a:pt x="5080" y="100330"/>
                  </a:moveTo>
                  <a:lnTo>
                    <a:pt x="0" y="100330"/>
                  </a:lnTo>
                  <a:lnTo>
                    <a:pt x="0" y="321310"/>
                  </a:lnTo>
                  <a:lnTo>
                    <a:pt x="5080" y="321310"/>
                  </a:lnTo>
                  <a:lnTo>
                    <a:pt x="5080" y="100330"/>
                  </a:lnTo>
                  <a:close/>
                </a:path>
                <a:path w="473710" h="400050">
                  <a:moveTo>
                    <a:pt x="5080" y="83947"/>
                  </a:moveTo>
                  <a:lnTo>
                    <a:pt x="2540" y="83947"/>
                  </a:lnTo>
                  <a:lnTo>
                    <a:pt x="2540" y="82550"/>
                  </a:lnTo>
                  <a:lnTo>
                    <a:pt x="1270" y="82550"/>
                  </a:lnTo>
                  <a:lnTo>
                    <a:pt x="1270" y="83947"/>
                  </a:lnTo>
                  <a:lnTo>
                    <a:pt x="0" y="83947"/>
                  </a:lnTo>
                  <a:lnTo>
                    <a:pt x="0" y="99060"/>
                  </a:lnTo>
                  <a:lnTo>
                    <a:pt x="5080" y="99060"/>
                  </a:lnTo>
                  <a:lnTo>
                    <a:pt x="5080" y="83947"/>
                  </a:lnTo>
                  <a:close/>
                </a:path>
                <a:path w="473710" h="400050">
                  <a:moveTo>
                    <a:pt x="5080" y="80010"/>
                  </a:moveTo>
                  <a:lnTo>
                    <a:pt x="3810" y="80010"/>
                  </a:lnTo>
                  <a:lnTo>
                    <a:pt x="3810" y="81280"/>
                  </a:lnTo>
                  <a:lnTo>
                    <a:pt x="2540" y="81280"/>
                  </a:lnTo>
                  <a:lnTo>
                    <a:pt x="2540" y="82550"/>
                  </a:lnTo>
                  <a:lnTo>
                    <a:pt x="5080" y="82550"/>
                  </a:lnTo>
                  <a:lnTo>
                    <a:pt x="5080" y="81280"/>
                  </a:lnTo>
                  <a:lnTo>
                    <a:pt x="5080" y="80010"/>
                  </a:lnTo>
                  <a:close/>
                </a:path>
                <a:path w="473710" h="400050">
                  <a:moveTo>
                    <a:pt x="88900" y="3810"/>
                  </a:moveTo>
                  <a:lnTo>
                    <a:pt x="86360" y="3810"/>
                  </a:lnTo>
                  <a:lnTo>
                    <a:pt x="86360" y="3937"/>
                  </a:lnTo>
                  <a:lnTo>
                    <a:pt x="88900" y="3937"/>
                  </a:lnTo>
                  <a:lnTo>
                    <a:pt x="88900" y="3810"/>
                  </a:lnTo>
                  <a:close/>
                </a:path>
                <a:path w="473710" h="400050">
                  <a:moveTo>
                    <a:pt x="383540" y="1397"/>
                  </a:moveTo>
                  <a:lnTo>
                    <a:pt x="380987" y="1397"/>
                  </a:lnTo>
                  <a:lnTo>
                    <a:pt x="380987" y="0"/>
                  </a:lnTo>
                  <a:lnTo>
                    <a:pt x="379730" y="0"/>
                  </a:lnTo>
                  <a:lnTo>
                    <a:pt x="379730" y="1397"/>
                  </a:lnTo>
                  <a:lnTo>
                    <a:pt x="96520" y="1397"/>
                  </a:lnTo>
                  <a:lnTo>
                    <a:pt x="96520" y="0"/>
                  </a:lnTo>
                  <a:lnTo>
                    <a:pt x="93980" y="0"/>
                  </a:lnTo>
                  <a:lnTo>
                    <a:pt x="93980" y="1397"/>
                  </a:lnTo>
                  <a:lnTo>
                    <a:pt x="91440" y="1397"/>
                  </a:lnTo>
                  <a:lnTo>
                    <a:pt x="91440" y="3810"/>
                  </a:lnTo>
                  <a:lnTo>
                    <a:pt x="383540" y="3810"/>
                  </a:lnTo>
                  <a:lnTo>
                    <a:pt x="383540" y="1397"/>
                  </a:lnTo>
                  <a:close/>
                </a:path>
                <a:path w="473710" h="400050">
                  <a:moveTo>
                    <a:pt x="389890" y="397764"/>
                  </a:moveTo>
                  <a:lnTo>
                    <a:pt x="88900" y="397764"/>
                  </a:lnTo>
                  <a:lnTo>
                    <a:pt x="88900" y="398780"/>
                  </a:lnTo>
                  <a:lnTo>
                    <a:pt x="91440" y="398780"/>
                  </a:lnTo>
                  <a:lnTo>
                    <a:pt x="91440" y="400050"/>
                  </a:lnTo>
                  <a:lnTo>
                    <a:pt x="387350" y="400050"/>
                  </a:lnTo>
                  <a:lnTo>
                    <a:pt x="387350" y="398780"/>
                  </a:lnTo>
                  <a:lnTo>
                    <a:pt x="389890" y="398780"/>
                  </a:lnTo>
                  <a:lnTo>
                    <a:pt x="389890" y="397764"/>
                  </a:lnTo>
                  <a:close/>
                </a:path>
                <a:path w="473710" h="400050">
                  <a:moveTo>
                    <a:pt x="393687" y="396240"/>
                  </a:moveTo>
                  <a:lnTo>
                    <a:pt x="391160" y="396240"/>
                  </a:lnTo>
                  <a:lnTo>
                    <a:pt x="85090" y="396240"/>
                  </a:lnTo>
                  <a:lnTo>
                    <a:pt x="83820" y="396240"/>
                  </a:lnTo>
                  <a:lnTo>
                    <a:pt x="83820" y="396367"/>
                  </a:lnTo>
                  <a:lnTo>
                    <a:pt x="85090" y="396367"/>
                  </a:lnTo>
                  <a:lnTo>
                    <a:pt x="85090" y="397510"/>
                  </a:lnTo>
                  <a:lnTo>
                    <a:pt x="389890" y="397510"/>
                  </a:lnTo>
                  <a:lnTo>
                    <a:pt x="389890" y="397764"/>
                  </a:lnTo>
                  <a:lnTo>
                    <a:pt x="391160" y="397764"/>
                  </a:lnTo>
                  <a:lnTo>
                    <a:pt x="391160" y="397510"/>
                  </a:lnTo>
                  <a:lnTo>
                    <a:pt x="391160" y="396367"/>
                  </a:lnTo>
                  <a:lnTo>
                    <a:pt x="393687" y="396367"/>
                  </a:lnTo>
                  <a:lnTo>
                    <a:pt x="393687" y="396240"/>
                  </a:lnTo>
                  <a:close/>
                </a:path>
                <a:path w="473710" h="400050">
                  <a:moveTo>
                    <a:pt x="473710" y="100330"/>
                  </a:moveTo>
                  <a:lnTo>
                    <a:pt x="469900" y="100330"/>
                  </a:lnTo>
                  <a:lnTo>
                    <a:pt x="469900" y="321310"/>
                  </a:lnTo>
                  <a:lnTo>
                    <a:pt x="469900" y="322580"/>
                  </a:lnTo>
                  <a:lnTo>
                    <a:pt x="469900" y="323850"/>
                  </a:lnTo>
                  <a:lnTo>
                    <a:pt x="471170" y="323850"/>
                  </a:lnTo>
                  <a:lnTo>
                    <a:pt x="471170" y="322580"/>
                  </a:lnTo>
                  <a:lnTo>
                    <a:pt x="472440" y="322580"/>
                  </a:lnTo>
                  <a:lnTo>
                    <a:pt x="472440" y="321310"/>
                  </a:lnTo>
                  <a:lnTo>
                    <a:pt x="473710" y="321310"/>
                  </a:lnTo>
                  <a:lnTo>
                    <a:pt x="473710" y="100330"/>
                  </a:lnTo>
                  <a:close/>
                </a:path>
                <a:path w="473710" h="400050">
                  <a:moveTo>
                    <a:pt x="473710" y="83947"/>
                  </a:moveTo>
                  <a:lnTo>
                    <a:pt x="469900" y="83947"/>
                  </a:lnTo>
                  <a:lnTo>
                    <a:pt x="469900" y="99060"/>
                  </a:lnTo>
                  <a:lnTo>
                    <a:pt x="473710" y="99060"/>
                  </a:lnTo>
                  <a:lnTo>
                    <a:pt x="473710" y="83947"/>
                  </a:lnTo>
                  <a:close/>
                </a:path>
                <a:path w="473710" h="400050">
                  <a:moveTo>
                    <a:pt x="473710" y="81280"/>
                  </a:moveTo>
                  <a:lnTo>
                    <a:pt x="472440" y="81280"/>
                  </a:lnTo>
                  <a:lnTo>
                    <a:pt x="472440" y="80010"/>
                  </a:lnTo>
                  <a:lnTo>
                    <a:pt x="471170" y="80010"/>
                  </a:lnTo>
                  <a:lnTo>
                    <a:pt x="471170" y="77470"/>
                  </a:lnTo>
                  <a:lnTo>
                    <a:pt x="469900" y="77470"/>
                  </a:lnTo>
                  <a:lnTo>
                    <a:pt x="469900" y="80010"/>
                  </a:lnTo>
                  <a:lnTo>
                    <a:pt x="469900" y="81280"/>
                  </a:lnTo>
                  <a:lnTo>
                    <a:pt x="469900" y="82550"/>
                  </a:lnTo>
                  <a:lnTo>
                    <a:pt x="473710" y="82550"/>
                  </a:lnTo>
                  <a:lnTo>
                    <a:pt x="473710" y="8128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214120" y="2642869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30">
                  <a:moveTo>
                    <a:pt x="2527" y="96520"/>
                  </a:moveTo>
                  <a:lnTo>
                    <a:pt x="0" y="96520"/>
                  </a:lnTo>
                  <a:lnTo>
                    <a:pt x="0" y="314960"/>
                  </a:lnTo>
                  <a:lnTo>
                    <a:pt x="2527" y="314960"/>
                  </a:lnTo>
                  <a:lnTo>
                    <a:pt x="2527" y="96520"/>
                  </a:lnTo>
                  <a:close/>
                </a:path>
                <a:path w="464819" h="392430">
                  <a:moveTo>
                    <a:pt x="2540" y="315087"/>
                  </a:moveTo>
                  <a:lnTo>
                    <a:pt x="0" y="315087"/>
                  </a:lnTo>
                  <a:lnTo>
                    <a:pt x="0" y="317500"/>
                  </a:lnTo>
                  <a:lnTo>
                    <a:pt x="0" y="320040"/>
                  </a:lnTo>
                  <a:lnTo>
                    <a:pt x="1270" y="320040"/>
                  </a:lnTo>
                  <a:lnTo>
                    <a:pt x="1270" y="322580"/>
                  </a:lnTo>
                  <a:lnTo>
                    <a:pt x="2540" y="322580"/>
                  </a:lnTo>
                  <a:lnTo>
                    <a:pt x="2540" y="320040"/>
                  </a:lnTo>
                  <a:lnTo>
                    <a:pt x="2540" y="317500"/>
                  </a:lnTo>
                  <a:lnTo>
                    <a:pt x="2540" y="315087"/>
                  </a:lnTo>
                  <a:close/>
                </a:path>
                <a:path w="464819" h="392430">
                  <a:moveTo>
                    <a:pt x="2540" y="80010"/>
                  </a:moveTo>
                  <a:lnTo>
                    <a:pt x="0" y="80010"/>
                  </a:lnTo>
                  <a:lnTo>
                    <a:pt x="0" y="95250"/>
                  </a:lnTo>
                  <a:lnTo>
                    <a:pt x="2540" y="95250"/>
                  </a:lnTo>
                  <a:lnTo>
                    <a:pt x="2540" y="80010"/>
                  </a:lnTo>
                  <a:close/>
                </a:path>
                <a:path w="464819" h="392430">
                  <a:moveTo>
                    <a:pt x="2540" y="72390"/>
                  </a:moveTo>
                  <a:lnTo>
                    <a:pt x="1270" y="72390"/>
                  </a:lnTo>
                  <a:lnTo>
                    <a:pt x="1270" y="73660"/>
                  </a:lnTo>
                  <a:lnTo>
                    <a:pt x="0" y="73660"/>
                  </a:lnTo>
                  <a:lnTo>
                    <a:pt x="0" y="78740"/>
                  </a:lnTo>
                  <a:lnTo>
                    <a:pt x="2540" y="78740"/>
                  </a:lnTo>
                  <a:lnTo>
                    <a:pt x="2540" y="73660"/>
                  </a:lnTo>
                  <a:lnTo>
                    <a:pt x="2540" y="72390"/>
                  </a:lnTo>
                  <a:close/>
                </a:path>
                <a:path w="464819" h="392430">
                  <a:moveTo>
                    <a:pt x="80010" y="2540"/>
                  </a:moveTo>
                  <a:lnTo>
                    <a:pt x="77470" y="2540"/>
                  </a:lnTo>
                  <a:lnTo>
                    <a:pt x="77470" y="3937"/>
                  </a:lnTo>
                  <a:lnTo>
                    <a:pt x="80010" y="3937"/>
                  </a:lnTo>
                  <a:lnTo>
                    <a:pt x="80010" y="2540"/>
                  </a:lnTo>
                  <a:close/>
                </a:path>
                <a:path w="464819" h="392430">
                  <a:moveTo>
                    <a:pt x="383540" y="127"/>
                  </a:moveTo>
                  <a:lnTo>
                    <a:pt x="381000" y="127"/>
                  </a:lnTo>
                  <a:lnTo>
                    <a:pt x="381000" y="1270"/>
                  </a:lnTo>
                  <a:lnTo>
                    <a:pt x="83820" y="1270"/>
                  </a:lnTo>
                  <a:lnTo>
                    <a:pt x="83820" y="0"/>
                  </a:lnTo>
                  <a:lnTo>
                    <a:pt x="81280" y="0"/>
                  </a:lnTo>
                  <a:lnTo>
                    <a:pt x="81280" y="1270"/>
                  </a:lnTo>
                  <a:lnTo>
                    <a:pt x="81280" y="2540"/>
                  </a:lnTo>
                  <a:lnTo>
                    <a:pt x="383540" y="2540"/>
                  </a:lnTo>
                  <a:lnTo>
                    <a:pt x="383540" y="1397"/>
                  </a:lnTo>
                  <a:lnTo>
                    <a:pt x="383540" y="1270"/>
                  </a:lnTo>
                  <a:lnTo>
                    <a:pt x="383540" y="127"/>
                  </a:lnTo>
                  <a:close/>
                </a:path>
                <a:path w="464819" h="392430">
                  <a:moveTo>
                    <a:pt x="387350" y="2540"/>
                  </a:moveTo>
                  <a:lnTo>
                    <a:pt x="386080" y="2540"/>
                  </a:lnTo>
                  <a:lnTo>
                    <a:pt x="386080" y="3937"/>
                  </a:lnTo>
                  <a:lnTo>
                    <a:pt x="387350" y="3937"/>
                  </a:lnTo>
                  <a:lnTo>
                    <a:pt x="387350" y="2540"/>
                  </a:lnTo>
                  <a:close/>
                </a:path>
                <a:path w="464819" h="392430">
                  <a:moveTo>
                    <a:pt x="389890" y="390144"/>
                  </a:moveTo>
                  <a:lnTo>
                    <a:pt x="76200" y="390144"/>
                  </a:lnTo>
                  <a:lnTo>
                    <a:pt x="76200" y="391160"/>
                  </a:lnTo>
                  <a:lnTo>
                    <a:pt x="78740" y="391160"/>
                  </a:lnTo>
                  <a:lnTo>
                    <a:pt x="78740" y="392430"/>
                  </a:lnTo>
                  <a:lnTo>
                    <a:pt x="388607" y="392430"/>
                  </a:lnTo>
                  <a:lnTo>
                    <a:pt x="388607" y="391160"/>
                  </a:lnTo>
                  <a:lnTo>
                    <a:pt x="389890" y="391160"/>
                  </a:lnTo>
                  <a:lnTo>
                    <a:pt x="389890" y="390144"/>
                  </a:lnTo>
                  <a:close/>
                </a:path>
                <a:path w="464819" h="392430">
                  <a:moveTo>
                    <a:pt x="392430" y="390017"/>
                  </a:moveTo>
                  <a:lnTo>
                    <a:pt x="389890" y="390017"/>
                  </a:lnTo>
                  <a:lnTo>
                    <a:pt x="389890" y="390144"/>
                  </a:lnTo>
                  <a:lnTo>
                    <a:pt x="392430" y="390144"/>
                  </a:lnTo>
                  <a:lnTo>
                    <a:pt x="392430" y="390017"/>
                  </a:lnTo>
                  <a:close/>
                </a:path>
                <a:path w="464819" h="392430">
                  <a:moveTo>
                    <a:pt x="392430" y="388620"/>
                  </a:moveTo>
                  <a:lnTo>
                    <a:pt x="74930" y="388620"/>
                  </a:lnTo>
                  <a:lnTo>
                    <a:pt x="74930" y="389890"/>
                  </a:lnTo>
                  <a:lnTo>
                    <a:pt x="392430" y="389890"/>
                  </a:lnTo>
                  <a:lnTo>
                    <a:pt x="392430" y="388620"/>
                  </a:lnTo>
                  <a:close/>
                </a:path>
                <a:path w="464819" h="392430">
                  <a:moveTo>
                    <a:pt x="462280" y="324104"/>
                  </a:moveTo>
                  <a:lnTo>
                    <a:pt x="461010" y="324104"/>
                  </a:lnTo>
                  <a:lnTo>
                    <a:pt x="461010" y="325120"/>
                  </a:lnTo>
                  <a:lnTo>
                    <a:pt x="462280" y="325120"/>
                  </a:lnTo>
                  <a:lnTo>
                    <a:pt x="462280" y="324104"/>
                  </a:lnTo>
                  <a:close/>
                </a:path>
                <a:path w="464819" h="392430">
                  <a:moveTo>
                    <a:pt x="464820" y="96520"/>
                  </a:moveTo>
                  <a:lnTo>
                    <a:pt x="461010" y="96520"/>
                  </a:lnTo>
                  <a:lnTo>
                    <a:pt x="461010" y="317500"/>
                  </a:lnTo>
                  <a:lnTo>
                    <a:pt x="461010" y="322580"/>
                  </a:lnTo>
                  <a:lnTo>
                    <a:pt x="461010" y="323850"/>
                  </a:lnTo>
                  <a:lnTo>
                    <a:pt x="463550" y="323850"/>
                  </a:lnTo>
                  <a:lnTo>
                    <a:pt x="463550" y="322580"/>
                  </a:lnTo>
                  <a:lnTo>
                    <a:pt x="464820" y="322580"/>
                  </a:lnTo>
                  <a:lnTo>
                    <a:pt x="464820" y="317500"/>
                  </a:lnTo>
                  <a:lnTo>
                    <a:pt x="464820" y="96520"/>
                  </a:lnTo>
                  <a:close/>
                </a:path>
                <a:path w="464819" h="392430">
                  <a:moveTo>
                    <a:pt x="464820" y="80010"/>
                  </a:moveTo>
                  <a:lnTo>
                    <a:pt x="461010" y="80010"/>
                  </a:lnTo>
                  <a:lnTo>
                    <a:pt x="461010" y="95250"/>
                  </a:lnTo>
                  <a:lnTo>
                    <a:pt x="464820" y="95250"/>
                  </a:lnTo>
                  <a:lnTo>
                    <a:pt x="464820" y="80010"/>
                  </a:lnTo>
                  <a:close/>
                </a:path>
                <a:path w="464819" h="392430">
                  <a:moveTo>
                    <a:pt x="464820" y="72390"/>
                  </a:moveTo>
                  <a:lnTo>
                    <a:pt x="463550" y="72390"/>
                  </a:lnTo>
                  <a:lnTo>
                    <a:pt x="463550" y="71120"/>
                  </a:lnTo>
                  <a:lnTo>
                    <a:pt x="463550" y="69850"/>
                  </a:lnTo>
                  <a:lnTo>
                    <a:pt x="462280" y="69850"/>
                  </a:lnTo>
                  <a:lnTo>
                    <a:pt x="462280" y="71120"/>
                  </a:lnTo>
                  <a:lnTo>
                    <a:pt x="461010" y="71120"/>
                  </a:lnTo>
                  <a:lnTo>
                    <a:pt x="461010" y="72390"/>
                  </a:lnTo>
                  <a:lnTo>
                    <a:pt x="461010" y="78740"/>
                  </a:lnTo>
                  <a:lnTo>
                    <a:pt x="464820" y="78740"/>
                  </a:lnTo>
                  <a:lnTo>
                    <a:pt x="464820" y="7239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216647" y="2646806"/>
              <a:ext cx="459105" cy="384810"/>
            </a:xfrm>
            <a:custGeom>
              <a:avLst/>
              <a:gdLst/>
              <a:ahLst/>
              <a:cxnLst/>
              <a:rect l="l" t="t" r="r" b="b"/>
              <a:pathLst>
                <a:path w="459105" h="384810">
                  <a:moveTo>
                    <a:pt x="3822" y="311150"/>
                  </a:moveTo>
                  <a:lnTo>
                    <a:pt x="12" y="311150"/>
                  </a:lnTo>
                  <a:lnTo>
                    <a:pt x="12" y="313563"/>
                  </a:lnTo>
                  <a:lnTo>
                    <a:pt x="12" y="319913"/>
                  </a:lnTo>
                  <a:lnTo>
                    <a:pt x="1282" y="319913"/>
                  </a:lnTo>
                  <a:lnTo>
                    <a:pt x="1282" y="321183"/>
                  </a:lnTo>
                  <a:lnTo>
                    <a:pt x="2552" y="321183"/>
                  </a:lnTo>
                  <a:lnTo>
                    <a:pt x="2552" y="323723"/>
                  </a:lnTo>
                  <a:lnTo>
                    <a:pt x="3822" y="323723"/>
                  </a:lnTo>
                  <a:lnTo>
                    <a:pt x="3822" y="321183"/>
                  </a:lnTo>
                  <a:lnTo>
                    <a:pt x="3822" y="319913"/>
                  </a:lnTo>
                  <a:lnTo>
                    <a:pt x="3822" y="313563"/>
                  </a:lnTo>
                  <a:lnTo>
                    <a:pt x="3822" y="311150"/>
                  </a:lnTo>
                  <a:close/>
                </a:path>
                <a:path w="459105" h="384810">
                  <a:moveTo>
                    <a:pt x="3822" y="92583"/>
                  </a:moveTo>
                  <a:lnTo>
                    <a:pt x="0" y="92583"/>
                  </a:lnTo>
                  <a:lnTo>
                    <a:pt x="0" y="311023"/>
                  </a:lnTo>
                  <a:lnTo>
                    <a:pt x="3822" y="311023"/>
                  </a:lnTo>
                  <a:lnTo>
                    <a:pt x="3822" y="92583"/>
                  </a:lnTo>
                  <a:close/>
                </a:path>
                <a:path w="459105" h="384810">
                  <a:moveTo>
                    <a:pt x="3822" y="76073"/>
                  </a:moveTo>
                  <a:lnTo>
                    <a:pt x="12" y="76073"/>
                  </a:lnTo>
                  <a:lnTo>
                    <a:pt x="12" y="91313"/>
                  </a:lnTo>
                  <a:lnTo>
                    <a:pt x="3822" y="91313"/>
                  </a:lnTo>
                  <a:lnTo>
                    <a:pt x="3822" y="76073"/>
                  </a:lnTo>
                  <a:close/>
                </a:path>
                <a:path w="459105" h="384810">
                  <a:moveTo>
                    <a:pt x="3822" y="67183"/>
                  </a:moveTo>
                  <a:lnTo>
                    <a:pt x="1282" y="67183"/>
                  </a:lnTo>
                  <a:lnTo>
                    <a:pt x="1282" y="65913"/>
                  </a:lnTo>
                  <a:lnTo>
                    <a:pt x="12" y="65913"/>
                  </a:lnTo>
                  <a:lnTo>
                    <a:pt x="12" y="67183"/>
                  </a:lnTo>
                  <a:lnTo>
                    <a:pt x="12" y="74803"/>
                  </a:lnTo>
                  <a:lnTo>
                    <a:pt x="3822" y="74803"/>
                  </a:lnTo>
                  <a:lnTo>
                    <a:pt x="3822" y="67183"/>
                  </a:lnTo>
                  <a:close/>
                </a:path>
                <a:path w="459105" h="384810">
                  <a:moveTo>
                    <a:pt x="3822" y="63500"/>
                  </a:moveTo>
                  <a:lnTo>
                    <a:pt x="2552" y="63500"/>
                  </a:lnTo>
                  <a:lnTo>
                    <a:pt x="2552" y="66040"/>
                  </a:lnTo>
                  <a:lnTo>
                    <a:pt x="3822" y="66040"/>
                  </a:lnTo>
                  <a:lnTo>
                    <a:pt x="3822" y="63500"/>
                  </a:lnTo>
                  <a:close/>
                </a:path>
                <a:path w="459105" h="384810">
                  <a:moveTo>
                    <a:pt x="71132" y="2540"/>
                  </a:moveTo>
                  <a:lnTo>
                    <a:pt x="69862" y="2540"/>
                  </a:lnTo>
                  <a:lnTo>
                    <a:pt x="69862" y="3810"/>
                  </a:lnTo>
                  <a:lnTo>
                    <a:pt x="71132" y="3810"/>
                  </a:lnTo>
                  <a:lnTo>
                    <a:pt x="71132" y="2540"/>
                  </a:lnTo>
                  <a:close/>
                </a:path>
                <a:path w="459105" h="384810">
                  <a:moveTo>
                    <a:pt x="387362" y="0"/>
                  </a:moveTo>
                  <a:lnTo>
                    <a:pt x="73672" y="0"/>
                  </a:lnTo>
                  <a:lnTo>
                    <a:pt x="73672" y="2540"/>
                  </a:lnTo>
                  <a:lnTo>
                    <a:pt x="387362" y="2540"/>
                  </a:lnTo>
                  <a:lnTo>
                    <a:pt x="387362" y="0"/>
                  </a:lnTo>
                  <a:close/>
                </a:path>
                <a:path w="459105" h="384810">
                  <a:moveTo>
                    <a:pt x="391172" y="383667"/>
                  </a:moveTo>
                  <a:lnTo>
                    <a:pt x="69862" y="383667"/>
                  </a:lnTo>
                  <a:lnTo>
                    <a:pt x="69862" y="384683"/>
                  </a:lnTo>
                  <a:lnTo>
                    <a:pt x="391172" y="384683"/>
                  </a:lnTo>
                  <a:lnTo>
                    <a:pt x="391172" y="383667"/>
                  </a:lnTo>
                  <a:close/>
                </a:path>
                <a:path w="459105" h="384810">
                  <a:moveTo>
                    <a:pt x="391172" y="2540"/>
                  </a:moveTo>
                  <a:lnTo>
                    <a:pt x="388632" y="2540"/>
                  </a:lnTo>
                  <a:lnTo>
                    <a:pt x="388632" y="3810"/>
                  </a:lnTo>
                  <a:lnTo>
                    <a:pt x="391172" y="3810"/>
                  </a:lnTo>
                  <a:lnTo>
                    <a:pt x="391172" y="2540"/>
                  </a:lnTo>
                  <a:close/>
                </a:path>
                <a:path w="459105" h="384810">
                  <a:moveTo>
                    <a:pt x="394970" y="380873"/>
                  </a:moveTo>
                  <a:lnTo>
                    <a:pt x="67322" y="380873"/>
                  </a:lnTo>
                  <a:lnTo>
                    <a:pt x="67322" y="382397"/>
                  </a:lnTo>
                  <a:lnTo>
                    <a:pt x="68592" y="382397"/>
                  </a:lnTo>
                  <a:lnTo>
                    <a:pt x="68592" y="383413"/>
                  </a:lnTo>
                  <a:lnTo>
                    <a:pt x="391172" y="383413"/>
                  </a:lnTo>
                  <a:lnTo>
                    <a:pt x="391172" y="383667"/>
                  </a:lnTo>
                  <a:lnTo>
                    <a:pt x="393712" y="383667"/>
                  </a:lnTo>
                  <a:lnTo>
                    <a:pt x="393712" y="383413"/>
                  </a:lnTo>
                  <a:lnTo>
                    <a:pt x="393712" y="382397"/>
                  </a:lnTo>
                  <a:lnTo>
                    <a:pt x="394970" y="382397"/>
                  </a:lnTo>
                  <a:lnTo>
                    <a:pt x="394970" y="380873"/>
                  </a:lnTo>
                  <a:close/>
                </a:path>
                <a:path w="459105" h="384810">
                  <a:moveTo>
                    <a:pt x="458482" y="313817"/>
                  </a:moveTo>
                  <a:lnTo>
                    <a:pt x="454672" y="313817"/>
                  </a:lnTo>
                  <a:lnTo>
                    <a:pt x="454672" y="319913"/>
                  </a:lnTo>
                  <a:lnTo>
                    <a:pt x="454672" y="323723"/>
                  </a:lnTo>
                  <a:lnTo>
                    <a:pt x="454672" y="324993"/>
                  </a:lnTo>
                  <a:lnTo>
                    <a:pt x="454672" y="326263"/>
                  </a:lnTo>
                  <a:lnTo>
                    <a:pt x="455942" y="326263"/>
                  </a:lnTo>
                  <a:lnTo>
                    <a:pt x="455942" y="324993"/>
                  </a:lnTo>
                  <a:lnTo>
                    <a:pt x="457212" y="324993"/>
                  </a:lnTo>
                  <a:lnTo>
                    <a:pt x="457212" y="323723"/>
                  </a:lnTo>
                  <a:lnTo>
                    <a:pt x="458482" y="323723"/>
                  </a:lnTo>
                  <a:lnTo>
                    <a:pt x="458482" y="319913"/>
                  </a:lnTo>
                  <a:lnTo>
                    <a:pt x="458482" y="313817"/>
                  </a:lnTo>
                  <a:close/>
                </a:path>
                <a:path w="459105" h="384810">
                  <a:moveTo>
                    <a:pt x="458482" y="92583"/>
                  </a:moveTo>
                  <a:lnTo>
                    <a:pt x="454672" y="92583"/>
                  </a:lnTo>
                  <a:lnTo>
                    <a:pt x="454672" y="313563"/>
                  </a:lnTo>
                  <a:lnTo>
                    <a:pt x="458482" y="313563"/>
                  </a:lnTo>
                  <a:lnTo>
                    <a:pt x="458482" y="92583"/>
                  </a:lnTo>
                  <a:close/>
                </a:path>
                <a:path w="459105" h="384810">
                  <a:moveTo>
                    <a:pt x="458482" y="76073"/>
                  </a:moveTo>
                  <a:lnTo>
                    <a:pt x="454672" y="76073"/>
                  </a:lnTo>
                  <a:lnTo>
                    <a:pt x="454672" y="91313"/>
                  </a:lnTo>
                  <a:lnTo>
                    <a:pt x="458482" y="91313"/>
                  </a:lnTo>
                  <a:lnTo>
                    <a:pt x="458482" y="76073"/>
                  </a:lnTo>
                  <a:close/>
                </a:path>
                <a:path w="459105" h="384810">
                  <a:moveTo>
                    <a:pt x="458482" y="67310"/>
                  </a:moveTo>
                  <a:lnTo>
                    <a:pt x="454672" y="67310"/>
                  </a:lnTo>
                  <a:lnTo>
                    <a:pt x="454672" y="74803"/>
                  </a:lnTo>
                  <a:lnTo>
                    <a:pt x="458482" y="74803"/>
                  </a:lnTo>
                  <a:lnTo>
                    <a:pt x="458482" y="67310"/>
                  </a:lnTo>
                  <a:close/>
                </a:path>
                <a:path w="459105" h="384810">
                  <a:moveTo>
                    <a:pt x="458482" y="63373"/>
                  </a:moveTo>
                  <a:lnTo>
                    <a:pt x="457212" y="63373"/>
                  </a:lnTo>
                  <a:lnTo>
                    <a:pt x="457212" y="62103"/>
                  </a:lnTo>
                  <a:lnTo>
                    <a:pt x="455942" y="62103"/>
                  </a:lnTo>
                  <a:lnTo>
                    <a:pt x="455942" y="59563"/>
                  </a:lnTo>
                  <a:lnTo>
                    <a:pt x="454672" y="59563"/>
                  </a:lnTo>
                  <a:lnTo>
                    <a:pt x="454672" y="62103"/>
                  </a:lnTo>
                  <a:lnTo>
                    <a:pt x="454672" y="63373"/>
                  </a:lnTo>
                  <a:lnTo>
                    <a:pt x="454672" y="65913"/>
                  </a:lnTo>
                  <a:lnTo>
                    <a:pt x="458482" y="65913"/>
                  </a:lnTo>
                  <a:lnTo>
                    <a:pt x="458482" y="63373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20470" y="2650616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10" y="309880"/>
                  </a:moveTo>
                  <a:lnTo>
                    <a:pt x="0" y="309880"/>
                  </a:lnTo>
                  <a:lnTo>
                    <a:pt x="0" y="316103"/>
                  </a:lnTo>
                  <a:lnTo>
                    <a:pt x="0" y="321183"/>
                  </a:lnTo>
                  <a:lnTo>
                    <a:pt x="1270" y="321183"/>
                  </a:lnTo>
                  <a:lnTo>
                    <a:pt x="1270" y="322453"/>
                  </a:lnTo>
                  <a:lnTo>
                    <a:pt x="2540" y="322453"/>
                  </a:lnTo>
                  <a:lnTo>
                    <a:pt x="2540" y="324993"/>
                  </a:lnTo>
                  <a:lnTo>
                    <a:pt x="3810" y="324993"/>
                  </a:lnTo>
                  <a:lnTo>
                    <a:pt x="3810" y="322453"/>
                  </a:lnTo>
                  <a:lnTo>
                    <a:pt x="3810" y="321183"/>
                  </a:lnTo>
                  <a:lnTo>
                    <a:pt x="3810" y="316103"/>
                  </a:lnTo>
                  <a:lnTo>
                    <a:pt x="3810" y="309880"/>
                  </a:lnTo>
                  <a:close/>
                </a:path>
                <a:path w="450850" h="377189">
                  <a:moveTo>
                    <a:pt x="3810" y="307340"/>
                  </a:moveTo>
                  <a:lnTo>
                    <a:pt x="0" y="307340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7340"/>
                  </a:lnTo>
                  <a:close/>
                </a:path>
                <a:path w="450850" h="377189">
                  <a:moveTo>
                    <a:pt x="3810" y="88773"/>
                  </a:moveTo>
                  <a:lnTo>
                    <a:pt x="0" y="8877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88773"/>
                  </a:lnTo>
                  <a:close/>
                </a:path>
                <a:path w="450850" h="377189">
                  <a:moveTo>
                    <a:pt x="3810" y="72263"/>
                  </a:moveTo>
                  <a:lnTo>
                    <a:pt x="0" y="72263"/>
                  </a:lnTo>
                  <a:lnTo>
                    <a:pt x="0" y="87503"/>
                  </a:lnTo>
                  <a:lnTo>
                    <a:pt x="3810" y="87503"/>
                  </a:lnTo>
                  <a:lnTo>
                    <a:pt x="3810" y="72263"/>
                  </a:lnTo>
                  <a:close/>
                </a:path>
                <a:path w="450850" h="377189">
                  <a:moveTo>
                    <a:pt x="3810" y="63373"/>
                  </a:moveTo>
                  <a:lnTo>
                    <a:pt x="0" y="63373"/>
                  </a:lnTo>
                  <a:lnTo>
                    <a:pt x="0" y="70993"/>
                  </a:lnTo>
                  <a:lnTo>
                    <a:pt x="3810" y="70993"/>
                  </a:lnTo>
                  <a:lnTo>
                    <a:pt x="3810" y="63373"/>
                  </a:lnTo>
                  <a:close/>
                </a:path>
                <a:path w="450850" h="377189">
                  <a:moveTo>
                    <a:pt x="3810" y="57023"/>
                  </a:moveTo>
                  <a:lnTo>
                    <a:pt x="2540" y="57023"/>
                  </a:lnTo>
                  <a:lnTo>
                    <a:pt x="2540" y="55753"/>
                  </a:lnTo>
                  <a:lnTo>
                    <a:pt x="1270" y="55753"/>
                  </a:lnTo>
                  <a:lnTo>
                    <a:pt x="1270" y="57023"/>
                  </a:lnTo>
                  <a:lnTo>
                    <a:pt x="1270" y="58293"/>
                  </a:lnTo>
                  <a:lnTo>
                    <a:pt x="0" y="58293"/>
                  </a:lnTo>
                  <a:lnTo>
                    <a:pt x="0" y="62103"/>
                  </a:lnTo>
                  <a:lnTo>
                    <a:pt x="3810" y="62103"/>
                  </a:lnTo>
                  <a:lnTo>
                    <a:pt x="3810" y="58293"/>
                  </a:lnTo>
                  <a:lnTo>
                    <a:pt x="3810" y="57023"/>
                  </a:lnTo>
                  <a:close/>
                </a:path>
                <a:path w="450850" h="377189">
                  <a:moveTo>
                    <a:pt x="57150" y="373380"/>
                  </a:moveTo>
                  <a:lnTo>
                    <a:pt x="55880" y="373380"/>
                  </a:lnTo>
                  <a:lnTo>
                    <a:pt x="55880" y="373507"/>
                  </a:lnTo>
                  <a:lnTo>
                    <a:pt x="57150" y="373507"/>
                  </a:lnTo>
                  <a:lnTo>
                    <a:pt x="57150" y="373380"/>
                  </a:lnTo>
                  <a:close/>
                </a:path>
                <a:path w="450850" h="377189">
                  <a:moveTo>
                    <a:pt x="387350" y="0"/>
                  </a:moveTo>
                  <a:lnTo>
                    <a:pt x="66040" y="0"/>
                  </a:lnTo>
                  <a:lnTo>
                    <a:pt x="66040" y="1143"/>
                  </a:lnTo>
                  <a:lnTo>
                    <a:pt x="387350" y="1143"/>
                  </a:lnTo>
                  <a:lnTo>
                    <a:pt x="387350" y="0"/>
                  </a:lnTo>
                  <a:close/>
                </a:path>
                <a:path w="450850" h="377189">
                  <a:moveTo>
                    <a:pt x="392430" y="376047"/>
                  </a:moveTo>
                  <a:lnTo>
                    <a:pt x="60960" y="376047"/>
                  </a:lnTo>
                  <a:lnTo>
                    <a:pt x="60960" y="377063"/>
                  </a:lnTo>
                  <a:lnTo>
                    <a:pt x="392430" y="377063"/>
                  </a:lnTo>
                  <a:lnTo>
                    <a:pt x="392430" y="376047"/>
                  </a:lnTo>
                  <a:close/>
                </a:path>
                <a:path w="450850" h="377189">
                  <a:moveTo>
                    <a:pt x="392430" y="2540"/>
                  </a:moveTo>
                  <a:lnTo>
                    <a:pt x="389890" y="2540"/>
                  </a:lnTo>
                  <a:lnTo>
                    <a:pt x="389890" y="1143"/>
                  </a:lnTo>
                  <a:lnTo>
                    <a:pt x="388607" y="1143"/>
                  </a:lnTo>
                  <a:lnTo>
                    <a:pt x="388607" y="2540"/>
                  </a:lnTo>
                  <a:lnTo>
                    <a:pt x="63500" y="2540"/>
                  </a:lnTo>
                  <a:lnTo>
                    <a:pt x="63500" y="1143"/>
                  </a:lnTo>
                  <a:lnTo>
                    <a:pt x="62230" y="1143"/>
                  </a:lnTo>
                  <a:lnTo>
                    <a:pt x="62230" y="2540"/>
                  </a:lnTo>
                  <a:lnTo>
                    <a:pt x="60960" y="2540"/>
                  </a:lnTo>
                  <a:lnTo>
                    <a:pt x="60960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450850" h="377189">
                  <a:moveTo>
                    <a:pt x="394957" y="375920"/>
                  </a:moveTo>
                  <a:lnTo>
                    <a:pt x="392430" y="375920"/>
                  </a:lnTo>
                  <a:lnTo>
                    <a:pt x="392430" y="376047"/>
                  </a:lnTo>
                  <a:lnTo>
                    <a:pt x="394957" y="376047"/>
                  </a:lnTo>
                  <a:lnTo>
                    <a:pt x="394957" y="375920"/>
                  </a:lnTo>
                  <a:close/>
                </a:path>
                <a:path w="450850" h="377189">
                  <a:moveTo>
                    <a:pt x="396240" y="373507"/>
                  </a:moveTo>
                  <a:lnTo>
                    <a:pt x="57150" y="373507"/>
                  </a:lnTo>
                  <a:lnTo>
                    <a:pt x="57150" y="374650"/>
                  </a:lnTo>
                  <a:lnTo>
                    <a:pt x="59690" y="374650"/>
                  </a:lnTo>
                  <a:lnTo>
                    <a:pt x="59690" y="375793"/>
                  </a:lnTo>
                  <a:lnTo>
                    <a:pt x="394957" y="375793"/>
                  </a:lnTo>
                  <a:lnTo>
                    <a:pt x="394957" y="374650"/>
                  </a:lnTo>
                  <a:lnTo>
                    <a:pt x="396240" y="374650"/>
                  </a:lnTo>
                  <a:lnTo>
                    <a:pt x="396240" y="373507"/>
                  </a:lnTo>
                  <a:close/>
                </a:path>
                <a:path w="450850" h="377189">
                  <a:moveTo>
                    <a:pt x="396240" y="373253"/>
                  </a:moveTo>
                  <a:lnTo>
                    <a:pt x="57150" y="373253"/>
                  </a:lnTo>
                  <a:lnTo>
                    <a:pt x="57150" y="373380"/>
                  </a:lnTo>
                  <a:lnTo>
                    <a:pt x="396240" y="373380"/>
                  </a:lnTo>
                  <a:lnTo>
                    <a:pt x="396240" y="373253"/>
                  </a:lnTo>
                  <a:close/>
                </a:path>
                <a:path w="450850" h="377189">
                  <a:moveTo>
                    <a:pt x="398780" y="373380"/>
                  </a:moveTo>
                  <a:lnTo>
                    <a:pt x="396240" y="373380"/>
                  </a:lnTo>
                  <a:lnTo>
                    <a:pt x="396240" y="373507"/>
                  </a:lnTo>
                  <a:lnTo>
                    <a:pt x="398780" y="373507"/>
                  </a:lnTo>
                  <a:lnTo>
                    <a:pt x="398780" y="373380"/>
                  </a:lnTo>
                  <a:close/>
                </a:path>
                <a:path w="450850" h="377189">
                  <a:moveTo>
                    <a:pt x="449580" y="325247"/>
                  </a:moveTo>
                  <a:lnTo>
                    <a:pt x="448310" y="325247"/>
                  </a:lnTo>
                  <a:lnTo>
                    <a:pt x="448310" y="326263"/>
                  </a:lnTo>
                  <a:lnTo>
                    <a:pt x="449580" y="326263"/>
                  </a:lnTo>
                  <a:lnTo>
                    <a:pt x="449580" y="325247"/>
                  </a:lnTo>
                  <a:close/>
                </a:path>
                <a:path w="450850" h="377189">
                  <a:moveTo>
                    <a:pt x="449580" y="53340"/>
                  </a:moveTo>
                  <a:lnTo>
                    <a:pt x="448310" y="53340"/>
                  </a:lnTo>
                  <a:lnTo>
                    <a:pt x="448310" y="55753"/>
                  </a:lnTo>
                  <a:lnTo>
                    <a:pt x="449580" y="55753"/>
                  </a:lnTo>
                  <a:lnTo>
                    <a:pt x="449580" y="53340"/>
                  </a:lnTo>
                  <a:close/>
                </a:path>
                <a:path w="450850" h="377189">
                  <a:moveTo>
                    <a:pt x="450850" y="309880"/>
                  </a:moveTo>
                  <a:lnTo>
                    <a:pt x="448310" y="309880"/>
                  </a:lnTo>
                  <a:lnTo>
                    <a:pt x="448310" y="316103"/>
                  </a:lnTo>
                  <a:lnTo>
                    <a:pt x="448310" y="324993"/>
                  </a:lnTo>
                  <a:lnTo>
                    <a:pt x="450850" y="324993"/>
                  </a:lnTo>
                  <a:lnTo>
                    <a:pt x="450850" y="316103"/>
                  </a:lnTo>
                  <a:lnTo>
                    <a:pt x="450850" y="309880"/>
                  </a:lnTo>
                  <a:close/>
                </a:path>
                <a:path w="450850" h="377189">
                  <a:moveTo>
                    <a:pt x="450850" y="88773"/>
                  </a:moveTo>
                  <a:lnTo>
                    <a:pt x="448310" y="88773"/>
                  </a:lnTo>
                  <a:lnTo>
                    <a:pt x="448310" y="309753"/>
                  </a:lnTo>
                  <a:lnTo>
                    <a:pt x="450850" y="309753"/>
                  </a:lnTo>
                  <a:lnTo>
                    <a:pt x="450850" y="88773"/>
                  </a:lnTo>
                  <a:close/>
                </a:path>
                <a:path w="450850" h="377189">
                  <a:moveTo>
                    <a:pt x="450850" y="72263"/>
                  </a:moveTo>
                  <a:lnTo>
                    <a:pt x="448310" y="72263"/>
                  </a:lnTo>
                  <a:lnTo>
                    <a:pt x="448310" y="87503"/>
                  </a:lnTo>
                  <a:lnTo>
                    <a:pt x="450850" y="87503"/>
                  </a:lnTo>
                  <a:lnTo>
                    <a:pt x="450850" y="72263"/>
                  </a:lnTo>
                  <a:close/>
                </a:path>
                <a:path w="450850" h="377189">
                  <a:moveTo>
                    <a:pt x="450850" y="63373"/>
                  </a:moveTo>
                  <a:lnTo>
                    <a:pt x="448310" y="63373"/>
                  </a:lnTo>
                  <a:lnTo>
                    <a:pt x="448310" y="70993"/>
                  </a:lnTo>
                  <a:lnTo>
                    <a:pt x="450850" y="70993"/>
                  </a:lnTo>
                  <a:lnTo>
                    <a:pt x="450850" y="63373"/>
                  </a:lnTo>
                  <a:close/>
                </a:path>
                <a:path w="450850" h="377189">
                  <a:moveTo>
                    <a:pt x="450850" y="57150"/>
                  </a:moveTo>
                  <a:lnTo>
                    <a:pt x="448310" y="57150"/>
                  </a:lnTo>
                  <a:lnTo>
                    <a:pt x="448310" y="62103"/>
                  </a:lnTo>
                  <a:lnTo>
                    <a:pt x="450850" y="62103"/>
                  </a:lnTo>
                  <a:lnTo>
                    <a:pt x="450850" y="5715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24280" y="2654426"/>
              <a:ext cx="444500" cy="369570"/>
            </a:xfrm>
            <a:custGeom>
              <a:avLst/>
              <a:gdLst/>
              <a:ahLst/>
              <a:cxnLst/>
              <a:rect l="l" t="t" r="r" b="b"/>
              <a:pathLst>
                <a:path w="444500" h="369569">
                  <a:moveTo>
                    <a:pt x="3810" y="312420"/>
                  </a:moveTo>
                  <a:lnTo>
                    <a:pt x="0" y="312420"/>
                  </a:lnTo>
                  <a:lnTo>
                    <a:pt x="0" y="321183"/>
                  </a:lnTo>
                  <a:lnTo>
                    <a:pt x="0" y="322453"/>
                  </a:lnTo>
                  <a:lnTo>
                    <a:pt x="1270" y="322453"/>
                  </a:lnTo>
                  <a:lnTo>
                    <a:pt x="1270" y="323723"/>
                  </a:lnTo>
                  <a:lnTo>
                    <a:pt x="2540" y="323723"/>
                  </a:lnTo>
                  <a:lnTo>
                    <a:pt x="2540" y="324993"/>
                  </a:lnTo>
                  <a:lnTo>
                    <a:pt x="3810" y="324993"/>
                  </a:lnTo>
                  <a:lnTo>
                    <a:pt x="3810" y="323723"/>
                  </a:lnTo>
                  <a:lnTo>
                    <a:pt x="3810" y="322453"/>
                  </a:lnTo>
                  <a:lnTo>
                    <a:pt x="3810" y="321183"/>
                  </a:lnTo>
                  <a:lnTo>
                    <a:pt x="3810" y="312420"/>
                  </a:lnTo>
                  <a:close/>
                </a:path>
                <a:path w="444500" h="369569">
                  <a:moveTo>
                    <a:pt x="3810" y="306070"/>
                  </a:moveTo>
                  <a:lnTo>
                    <a:pt x="0" y="306070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06070"/>
                  </a:lnTo>
                  <a:close/>
                </a:path>
                <a:path w="444500" h="369569">
                  <a:moveTo>
                    <a:pt x="3810" y="303530"/>
                  </a:moveTo>
                  <a:lnTo>
                    <a:pt x="0" y="303530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303530"/>
                  </a:lnTo>
                  <a:close/>
                </a:path>
                <a:path w="444500" h="369569">
                  <a:moveTo>
                    <a:pt x="3810" y="84963"/>
                  </a:moveTo>
                  <a:lnTo>
                    <a:pt x="0" y="8496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84963"/>
                  </a:lnTo>
                  <a:close/>
                </a:path>
                <a:path w="444500" h="369569">
                  <a:moveTo>
                    <a:pt x="3810" y="68453"/>
                  </a:moveTo>
                  <a:lnTo>
                    <a:pt x="0" y="68453"/>
                  </a:lnTo>
                  <a:lnTo>
                    <a:pt x="0" y="83693"/>
                  </a:lnTo>
                  <a:lnTo>
                    <a:pt x="3810" y="83693"/>
                  </a:lnTo>
                  <a:lnTo>
                    <a:pt x="3810" y="68453"/>
                  </a:lnTo>
                  <a:close/>
                </a:path>
                <a:path w="444500" h="369569">
                  <a:moveTo>
                    <a:pt x="3810" y="59563"/>
                  </a:moveTo>
                  <a:lnTo>
                    <a:pt x="0" y="59563"/>
                  </a:lnTo>
                  <a:lnTo>
                    <a:pt x="0" y="67183"/>
                  </a:lnTo>
                  <a:lnTo>
                    <a:pt x="3810" y="67183"/>
                  </a:lnTo>
                  <a:lnTo>
                    <a:pt x="3810" y="59563"/>
                  </a:lnTo>
                  <a:close/>
                </a:path>
                <a:path w="444500" h="369569">
                  <a:moveTo>
                    <a:pt x="3810" y="53213"/>
                  </a:moveTo>
                  <a:lnTo>
                    <a:pt x="0" y="53213"/>
                  </a:lnTo>
                  <a:lnTo>
                    <a:pt x="0" y="58293"/>
                  </a:lnTo>
                  <a:lnTo>
                    <a:pt x="3810" y="58293"/>
                  </a:lnTo>
                  <a:lnTo>
                    <a:pt x="3810" y="53213"/>
                  </a:lnTo>
                  <a:close/>
                </a:path>
                <a:path w="444500" h="369569">
                  <a:moveTo>
                    <a:pt x="3810" y="45593"/>
                  </a:moveTo>
                  <a:lnTo>
                    <a:pt x="2540" y="45593"/>
                  </a:lnTo>
                  <a:lnTo>
                    <a:pt x="2540" y="48133"/>
                  </a:lnTo>
                  <a:lnTo>
                    <a:pt x="1270" y="48133"/>
                  </a:lnTo>
                  <a:lnTo>
                    <a:pt x="1270" y="49403"/>
                  </a:lnTo>
                  <a:lnTo>
                    <a:pt x="0" y="49403"/>
                  </a:lnTo>
                  <a:lnTo>
                    <a:pt x="0" y="51943"/>
                  </a:lnTo>
                  <a:lnTo>
                    <a:pt x="3810" y="51943"/>
                  </a:lnTo>
                  <a:lnTo>
                    <a:pt x="3810" y="49403"/>
                  </a:lnTo>
                  <a:lnTo>
                    <a:pt x="3810" y="48133"/>
                  </a:lnTo>
                  <a:lnTo>
                    <a:pt x="3810" y="45593"/>
                  </a:lnTo>
                  <a:close/>
                </a:path>
                <a:path w="444500" h="369569">
                  <a:moveTo>
                    <a:pt x="388620" y="0"/>
                  </a:moveTo>
                  <a:lnTo>
                    <a:pt x="57150" y="0"/>
                  </a:lnTo>
                  <a:lnTo>
                    <a:pt x="57150" y="1143"/>
                  </a:lnTo>
                  <a:lnTo>
                    <a:pt x="388620" y="1143"/>
                  </a:lnTo>
                  <a:lnTo>
                    <a:pt x="388620" y="0"/>
                  </a:lnTo>
                  <a:close/>
                </a:path>
                <a:path w="444500" h="369569">
                  <a:moveTo>
                    <a:pt x="392430" y="1143"/>
                  </a:moveTo>
                  <a:lnTo>
                    <a:pt x="389890" y="1143"/>
                  </a:lnTo>
                  <a:lnTo>
                    <a:pt x="389890" y="2413"/>
                  </a:lnTo>
                  <a:lnTo>
                    <a:pt x="54610" y="2413"/>
                  </a:lnTo>
                  <a:lnTo>
                    <a:pt x="54610" y="1143"/>
                  </a:lnTo>
                  <a:lnTo>
                    <a:pt x="53340" y="1143"/>
                  </a:lnTo>
                  <a:lnTo>
                    <a:pt x="53340" y="2413"/>
                  </a:lnTo>
                  <a:lnTo>
                    <a:pt x="53340" y="3683"/>
                  </a:lnTo>
                  <a:lnTo>
                    <a:pt x="392430" y="3683"/>
                  </a:lnTo>
                  <a:lnTo>
                    <a:pt x="392430" y="2540"/>
                  </a:lnTo>
                  <a:lnTo>
                    <a:pt x="392430" y="2413"/>
                  </a:lnTo>
                  <a:lnTo>
                    <a:pt x="392430" y="1143"/>
                  </a:lnTo>
                  <a:close/>
                </a:path>
                <a:path w="444500" h="369569">
                  <a:moveTo>
                    <a:pt x="396240" y="366915"/>
                  </a:moveTo>
                  <a:lnTo>
                    <a:pt x="49530" y="366915"/>
                  </a:lnTo>
                  <a:lnTo>
                    <a:pt x="49530" y="368312"/>
                  </a:lnTo>
                  <a:lnTo>
                    <a:pt x="52070" y="368312"/>
                  </a:lnTo>
                  <a:lnTo>
                    <a:pt x="52070" y="369443"/>
                  </a:lnTo>
                  <a:lnTo>
                    <a:pt x="394970" y="369443"/>
                  </a:lnTo>
                  <a:lnTo>
                    <a:pt x="394970" y="368312"/>
                  </a:lnTo>
                  <a:lnTo>
                    <a:pt x="396240" y="368312"/>
                  </a:lnTo>
                  <a:lnTo>
                    <a:pt x="396240" y="366915"/>
                  </a:lnTo>
                  <a:close/>
                </a:path>
                <a:path w="444500" h="369569">
                  <a:moveTo>
                    <a:pt x="444500" y="312420"/>
                  </a:moveTo>
                  <a:lnTo>
                    <a:pt x="440690" y="312420"/>
                  </a:lnTo>
                  <a:lnTo>
                    <a:pt x="440690" y="321183"/>
                  </a:lnTo>
                  <a:lnTo>
                    <a:pt x="440690" y="323723"/>
                  </a:lnTo>
                  <a:lnTo>
                    <a:pt x="440690" y="324993"/>
                  </a:lnTo>
                  <a:lnTo>
                    <a:pt x="440690" y="327533"/>
                  </a:lnTo>
                  <a:lnTo>
                    <a:pt x="441960" y="327533"/>
                  </a:lnTo>
                  <a:lnTo>
                    <a:pt x="441960" y="324993"/>
                  </a:lnTo>
                  <a:lnTo>
                    <a:pt x="443230" y="324993"/>
                  </a:lnTo>
                  <a:lnTo>
                    <a:pt x="443230" y="323723"/>
                  </a:lnTo>
                  <a:lnTo>
                    <a:pt x="444500" y="323723"/>
                  </a:lnTo>
                  <a:lnTo>
                    <a:pt x="444500" y="321183"/>
                  </a:lnTo>
                  <a:lnTo>
                    <a:pt x="444500" y="312420"/>
                  </a:lnTo>
                  <a:close/>
                </a:path>
                <a:path w="444500" h="369569">
                  <a:moveTo>
                    <a:pt x="444500" y="306070"/>
                  </a:moveTo>
                  <a:lnTo>
                    <a:pt x="440690" y="306070"/>
                  </a:lnTo>
                  <a:lnTo>
                    <a:pt x="440690" y="312293"/>
                  </a:lnTo>
                  <a:lnTo>
                    <a:pt x="444500" y="312293"/>
                  </a:lnTo>
                  <a:lnTo>
                    <a:pt x="444500" y="306070"/>
                  </a:lnTo>
                  <a:close/>
                </a:path>
                <a:path w="444500" h="369569">
                  <a:moveTo>
                    <a:pt x="444500" y="68453"/>
                  </a:moveTo>
                  <a:lnTo>
                    <a:pt x="440690" y="68453"/>
                  </a:lnTo>
                  <a:lnTo>
                    <a:pt x="440690" y="305943"/>
                  </a:lnTo>
                  <a:lnTo>
                    <a:pt x="444500" y="305943"/>
                  </a:lnTo>
                  <a:lnTo>
                    <a:pt x="444500" y="68453"/>
                  </a:lnTo>
                  <a:close/>
                </a:path>
                <a:path w="444500" h="369569">
                  <a:moveTo>
                    <a:pt x="444500" y="59563"/>
                  </a:moveTo>
                  <a:lnTo>
                    <a:pt x="440690" y="59563"/>
                  </a:lnTo>
                  <a:lnTo>
                    <a:pt x="440690" y="67183"/>
                  </a:lnTo>
                  <a:lnTo>
                    <a:pt x="444500" y="67183"/>
                  </a:lnTo>
                  <a:lnTo>
                    <a:pt x="444500" y="59563"/>
                  </a:lnTo>
                  <a:close/>
                </a:path>
                <a:path w="444500" h="369569">
                  <a:moveTo>
                    <a:pt x="444500" y="53213"/>
                  </a:moveTo>
                  <a:lnTo>
                    <a:pt x="440690" y="53213"/>
                  </a:lnTo>
                  <a:lnTo>
                    <a:pt x="440690" y="58293"/>
                  </a:lnTo>
                  <a:lnTo>
                    <a:pt x="444500" y="58293"/>
                  </a:lnTo>
                  <a:lnTo>
                    <a:pt x="444500" y="53213"/>
                  </a:lnTo>
                  <a:close/>
                </a:path>
                <a:path w="444500" h="369569">
                  <a:moveTo>
                    <a:pt x="444500" y="48133"/>
                  </a:moveTo>
                  <a:lnTo>
                    <a:pt x="443230" y="48133"/>
                  </a:lnTo>
                  <a:lnTo>
                    <a:pt x="443230" y="46863"/>
                  </a:lnTo>
                  <a:lnTo>
                    <a:pt x="443230" y="45593"/>
                  </a:lnTo>
                  <a:lnTo>
                    <a:pt x="441960" y="45593"/>
                  </a:lnTo>
                  <a:lnTo>
                    <a:pt x="441960" y="46863"/>
                  </a:lnTo>
                  <a:lnTo>
                    <a:pt x="440690" y="46863"/>
                  </a:lnTo>
                  <a:lnTo>
                    <a:pt x="440690" y="48133"/>
                  </a:lnTo>
                  <a:lnTo>
                    <a:pt x="440690" y="51943"/>
                  </a:lnTo>
                  <a:lnTo>
                    <a:pt x="444500" y="51943"/>
                  </a:lnTo>
                  <a:lnTo>
                    <a:pt x="444500" y="48133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28077" y="2658109"/>
              <a:ext cx="437515" cy="363220"/>
            </a:xfrm>
            <a:custGeom>
              <a:avLst/>
              <a:gdLst/>
              <a:ahLst/>
              <a:cxnLst/>
              <a:rect l="l" t="t" r="r" b="b"/>
              <a:pathLst>
                <a:path w="437514" h="363219">
                  <a:moveTo>
                    <a:pt x="3822" y="308737"/>
                  </a:moveTo>
                  <a:lnTo>
                    <a:pt x="12" y="308737"/>
                  </a:lnTo>
                  <a:lnTo>
                    <a:pt x="12" y="317500"/>
                  </a:lnTo>
                  <a:lnTo>
                    <a:pt x="12" y="323850"/>
                  </a:lnTo>
                  <a:lnTo>
                    <a:pt x="1282" y="323850"/>
                  </a:lnTo>
                  <a:lnTo>
                    <a:pt x="1282" y="325120"/>
                  </a:lnTo>
                  <a:lnTo>
                    <a:pt x="2552" y="325120"/>
                  </a:lnTo>
                  <a:lnTo>
                    <a:pt x="2552" y="326390"/>
                  </a:lnTo>
                  <a:lnTo>
                    <a:pt x="3822" y="326390"/>
                  </a:lnTo>
                  <a:lnTo>
                    <a:pt x="3822" y="325120"/>
                  </a:lnTo>
                  <a:lnTo>
                    <a:pt x="3822" y="323850"/>
                  </a:lnTo>
                  <a:lnTo>
                    <a:pt x="3822" y="317500"/>
                  </a:lnTo>
                  <a:lnTo>
                    <a:pt x="3822" y="308737"/>
                  </a:lnTo>
                  <a:close/>
                </a:path>
                <a:path w="437514" h="363219">
                  <a:moveTo>
                    <a:pt x="3822" y="302387"/>
                  </a:moveTo>
                  <a:lnTo>
                    <a:pt x="12" y="302387"/>
                  </a:lnTo>
                  <a:lnTo>
                    <a:pt x="12" y="308610"/>
                  </a:lnTo>
                  <a:lnTo>
                    <a:pt x="3822" y="308610"/>
                  </a:lnTo>
                  <a:lnTo>
                    <a:pt x="3822" y="302387"/>
                  </a:lnTo>
                  <a:close/>
                </a:path>
                <a:path w="437514" h="363219">
                  <a:moveTo>
                    <a:pt x="3822" y="299847"/>
                  </a:moveTo>
                  <a:lnTo>
                    <a:pt x="12" y="299847"/>
                  </a:lnTo>
                  <a:lnTo>
                    <a:pt x="12" y="302260"/>
                  </a:lnTo>
                  <a:lnTo>
                    <a:pt x="3822" y="302260"/>
                  </a:lnTo>
                  <a:lnTo>
                    <a:pt x="3822" y="299847"/>
                  </a:lnTo>
                  <a:close/>
                </a:path>
                <a:path w="437514" h="363219">
                  <a:moveTo>
                    <a:pt x="3822" y="81280"/>
                  </a:moveTo>
                  <a:lnTo>
                    <a:pt x="0" y="81280"/>
                  </a:lnTo>
                  <a:lnTo>
                    <a:pt x="0" y="299720"/>
                  </a:lnTo>
                  <a:lnTo>
                    <a:pt x="3822" y="299720"/>
                  </a:lnTo>
                  <a:lnTo>
                    <a:pt x="3822" y="81280"/>
                  </a:lnTo>
                  <a:close/>
                </a:path>
                <a:path w="437514" h="363219">
                  <a:moveTo>
                    <a:pt x="3822" y="64770"/>
                  </a:moveTo>
                  <a:lnTo>
                    <a:pt x="12" y="64770"/>
                  </a:lnTo>
                  <a:lnTo>
                    <a:pt x="12" y="80010"/>
                  </a:lnTo>
                  <a:lnTo>
                    <a:pt x="3822" y="80010"/>
                  </a:lnTo>
                  <a:lnTo>
                    <a:pt x="3822" y="64770"/>
                  </a:lnTo>
                  <a:close/>
                </a:path>
                <a:path w="437514" h="363219">
                  <a:moveTo>
                    <a:pt x="3822" y="55880"/>
                  </a:moveTo>
                  <a:lnTo>
                    <a:pt x="12" y="55880"/>
                  </a:lnTo>
                  <a:lnTo>
                    <a:pt x="12" y="63500"/>
                  </a:lnTo>
                  <a:lnTo>
                    <a:pt x="3822" y="63500"/>
                  </a:lnTo>
                  <a:lnTo>
                    <a:pt x="3822" y="55880"/>
                  </a:lnTo>
                  <a:close/>
                </a:path>
                <a:path w="437514" h="363219">
                  <a:moveTo>
                    <a:pt x="3822" y="49530"/>
                  </a:moveTo>
                  <a:lnTo>
                    <a:pt x="12" y="49530"/>
                  </a:lnTo>
                  <a:lnTo>
                    <a:pt x="12" y="54610"/>
                  </a:lnTo>
                  <a:lnTo>
                    <a:pt x="3822" y="54610"/>
                  </a:lnTo>
                  <a:lnTo>
                    <a:pt x="3822" y="49530"/>
                  </a:lnTo>
                  <a:close/>
                </a:path>
                <a:path w="437514" h="363219">
                  <a:moveTo>
                    <a:pt x="3822" y="43307"/>
                  </a:moveTo>
                  <a:lnTo>
                    <a:pt x="12" y="43307"/>
                  </a:lnTo>
                  <a:lnTo>
                    <a:pt x="12" y="48260"/>
                  </a:lnTo>
                  <a:lnTo>
                    <a:pt x="3822" y="48260"/>
                  </a:lnTo>
                  <a:lnTo>
                    <a:pt x="3822" y="43307"/>
                  </a:lnTo>
                  <a:close/>
                </a:path>
                <a:path w="437514" h="363219">
                  <a:moveTo>
                    <a:pt x="3822" y="38100"/>
                  </a:moveTo>
                  <a:lnTo>
                    <a:pt x="2552" y="38100"/>
                  </a:lnTo>
                  <a:lnTo>
                    <a:pt x="2552" y="39370"/>
                  </a:lnTo>
                  <a:lnTo>
                    <a:pt x="1282" y="39370"/>
                  </a:lnTo>
                  <a:lnTo>
                    <a:pt x="1282" y="41910"/>
                  </a:lnTo>
                  <a:lnTo>
                    <a:pt x="3822" y="41910"/>
                  </a:lnTo>
                  <a:lnTo>
                    <a:pt x="3822" y="39370"/>
                  </a:lnTo>
                  <a:lnTo>
                    <a:pt x="3822" y="38100"/>
                  </a:lnTo>
                  <a:close/>
                </a:path>
                <a:path w="437514" h="363219">
                  <a:moveTo>
                    <a:pt x="40652" y="359537"/>
                  </a:moveTo>
                  <a:lnTo>
                    <a:pt x="39382" y="359537"/>
                  </a:lnTo>
                  <a:lnTo>
                    <a:pt x="39382" y="359664"/>
                  </a:lnTo>
                  <a:lnTo>
                    <a:pt x="40652" y="359664"/>
                  </a:lnTo>
                  <a:lnTo>
                    <a:pt x="40652" y="359537"/>
                  </a:lnTo>
                  <a:close/>
                </a:path>
                <a:path w="437514" h="363219">
                  <a:moveTo>
                    <a:pt x="393700" y="1397"/>
                  </a:moveTo>
                  <a:lnTo>
                    <a:pt x="392442" y="1397"/>
                  </a:lnTo>
                  <a:lnTo>
                    <a:pt x="392442" y="0"/>
                  </a:lnTo>
                  <a:lnTo>
                    <a:pt x="389902" y="0"/>
                  </a:lnTo>
                  <a:lnTo>
                    <a:pt x="389902" y="1397"/>
                  </a:lnTo>
                  <a:lnTo>
                    <a:pt x="47002" y="1397"/>
                  </a:lnTo>
                  <a:lnTo>
                    <a:pt x="47002" y="0"/>
                  </a:lnTo>
                  <a:lnTo>
                    <a:pt x="45732" y="0"/>
                  </a:lnTo>
                  <a:lnTo>
                    <a:pt x="45732" y="1397"/>
                  </a:lnTo>
                  <a:lnTo>
                    <a:pt x="43192" y="1397"/>
                  </a:lnTo>
                  <a:lnTo>
                    <a:pt x="43192" y="2667"/>
                  </a:lnTo>
                  <a:lnTo>
                    <a:pt x="393700" y="2667"/>
                  </a:lnTo>
                  <a:lnTo>
                    <a:pt x="393700" y="1397"/>
                  </a:lnTo>
                  <a:close/>
                </a:path>
                <a:path w="437514" h="363219">
                  <a:moveTo>
                    <a:pt x="394982" y="362204"/>
                  </a:moveTo>
                  <a:lnTo>
                    <a:pt x="44462" y="362204"/>
                  </a:lnTo>
                  <a:lnTo>
                    <a:pt x="44462" y="363220"/>
                  </a:lnTo>
                  <a:lnTo>
                    <a:pt x="394982" y="363220"/>
                  </a:lnTo>
                  <a:lnTo>
                    <a:pt x="394982" y="362204"/>
                  </a:lnTo>
                  <a:close/>
                </a:path>
                <a:path w="437514" h="363219">
                  <a:moveTo>
                    <a:pt x="396240" y="362077"/>
                  </a:moveTo>
                  <a:lnTo>
                    <a:pt x="394982" y="362077"/>
                  </a:lnTo>
                  <a:lnTo>
                    <a:pt x="394982" y="362204"/>
                  </a:lnTo>
                  <a:lnTo>
                    <a:pt x="396240" y="362204"/>
                  </a:lnTo>
                  <a:lnTo>
                    <a:pt x="396240" y="362077"/>
                  </a:lnTo>
                  <a:close/>
                </a:path>
                <a:path w="437514" h="363219">
                  <a:moveTo>
                    <a:pt x="397522" y="359664"/>
                  </a:moveTo>
                  <a:lnTo>
                    <a:pt x="40652" y="359664"/>
                  </a:lnTo>
                  <a:lnTo>
                    <a:pt x="40652" y="360807"/>
                  </a:lnTo>
                  <a:lnTo>
                    <a:pt x="43192" y="360807"/>
                  </a:lnTo>
                  <a:lnTo>
                    <a:pt x="43192" y="361950"/>
                  </a:lnTo>
                  <a:lnTo>
                    <a:pt x="396240" y="361950"/>
                  </a:lnTo>
                  <a:lnTo>
                    <a:pt x="396240" y="360807"/>
                  </a:lnTo>
                  <a:lnTo>
                    <a:pt x="397522" y="360807"/>
                  </a:lnTo>
                  <a:lnTo>
                    <a:pt x="397522" y="359664"/>
                  </a:lnTo>
                  <a:close/>
                </a:path>
                <a:path w="437514" h="363219">
                  <a:moveTo>
                    <a:pt x="397522" y="359410"/>
                  </a:moveTo>
                  <a:lnTo>
                    <a:pt x="40652" y="359410"/>
                  </a:lnTo>
                  <a:lnTo>
                    <a:pt x="40652" y="359537"/>
                  </a:lnTo>
                  <a:lnTo>
                    <a:pt x="397522" y="359537"/>
                  </a:lnTo>
                  <a:lnTo>
                    <a:pt x="397522" y="359410"/>
                  </a:lnTo>
                  <a:close/>
                </a:path>
                <a:path w="437514" h="363219">
                  <a:moveTo>
                    <a:pt x="400050" y="359537"/>
                  </a:moveTo>
                  <a:lnTo>
                    <a:pt x="397522" y="359537"/>
                  </a:lnTo>
                  <a:lnTo>
                    <a:pt x="397522" y="359664"/>
                  </a:lnTo>
                  <a:lnTo>
                    <a:pt x="400050" y="359664"/>
                  </a:lnTo>
                  <a:lnTo>
                    <a:pt x="400050" y="359537"/>
                  </a:lnTo>
                  <a:close/>
                </a:path>
                <a:path w="437514" h="363219">
                  <a:moveTo>
                    <a:pt x="434352" y="36957"/>
                  </a:moveTo>
                  <a:lnTo>
                    <a:pt x="433082" y="36957"/>
                  </a:lnTo>
                  <a:lnTo>
                    <a:pt x="433082" y="38100"/>
                  </a:lnTo>
                  <a:lnTo>
                    <a:pt x="434352" y="38100"/>
                  </a:lnTo>
                  <a:lnTo>
                    <a:pt x="434352" y="36957"/>
                  </a:lnTo>
                  <a:close/>
                </a:path>
                <a:path w="437514" h="363219">
                  <a:moveTo>
                    <a:pt x="436880" y="81280"/>
                  </a:moveTo>
                  <a:lnTo>
                    <a:pt x="433082" y="81280"/>
                  </a:lnTo>
                  <a:lnTo>
                    <a:pt x="433082" y="302260"/>
                  </a:lnTo>
                  <a:lnTo>
                    <a:pt x="436880" y="302260"/>
                  </a:lnTo>
                  <a:lnTo>
                    <a:pt x="436880" y="81280"/>
                  </a:lnTo>
                  <a:close/>
                </a:path>
                <a:path w="437514" h="363219">
                  <a:moveTo>
                    <a:pt x="436892" y="317754"/>
                  </a:moveTo>
                  <a:lnTo>
                    <a:pt x="433082" y="317754"/>
                  </a:lnTo>
                  <a:lnTo>
                    <a:pt x="433082" y="323850"/>
                  </a:lnTo>
                  <a:lnTo>
                    <a:pt x="433082" y="323977"/>
                  </a:lnTo>
                  <a:lnTo>
                    <a:pt x="433082" y="325120"/>
                  </a:lnTo>
                  <a:lnTo>
                    <a:pt x="433082" y="326390"/>
                  </a:lnTo>
                  <a:lnTo>
                    <a:pt x="433082" y="327660"/>
                  </a:lnTo>
                  <a:lnTo>
                    <a:pt x="434352" y="327660"/>
                  </a:lnTo>
                  <a:lnTo>
                    <a:pt x="434352" y="326390"/>
                  </a:lnTo>
                  <a:lnTo>
                    <a:pt x="435622" y="326390"/>
                  </a:lnTo>
                  <a:lnTo>
                    <a:pt x="435622" y="325120"/>
                  </a:lnTo>
                  <a:lnTo>
                    <a:pt x="436892" y="325120"/>
                  </a:lnTo>
                  <a:lnTo>
                    <a:pt x="436892" y="323977"/>
                  </a:lnTo>
                  <a:lnTo>
                    <a:pt x="436892" y="323850"/>
                  </a:lnTo>
                  <a:lnTo>
                    <a:pt x="436892" y="317754"/>
                  </a:lnTo>
                  <a:close/>
                </a:path>
                <a:path w="437514" h="363219">
                  <a:moveTo>
                    <a:pt x="436892" y="308737"/>
                  </a:moveTo>
                  <a:lnTo>
                    <a:pt x="433082" y="308737"/>
                  </a:lnTo>
                  <a:lnTo>
                    <a:pt x="433082" y="317500"/>
                  </a:lnTo>
                  <a:lnTo>
                    <a:pt x="436892" y="317500"/>
                  </a:lnTo>
                  <a:lnTo>
                    <a:pt x="436892" y="308737"/>
                  </a:lnTo>
                  <a:close/>
                </a:path>
                <a:path w="437514" h="363219">
                  <a:moveTo>
                    <a:pt x="436892" y="302387"/>
                  </a:moveTo>
                  <a:lnTo>
                    <a:pt x="433082" y="302387"/>
                  </a:lnTo>
                  <a:lnTo>
                    <a:pt x="433082" y="308610"/>
                  </a:lnTo>
                  <a:lnTo>
                    <a:pt x="436892" y="308610"/>
                  </a:lnTo>
                  <a:lnTo>
                    <a:pt x="436892" y="302387"/>
                  </a:lnTo>
                  <a:close/>
                </a:path>
                <a:path w="437514" h="363219">
                  <a:moveTo>
                    <a:pt x="436892" y="64770"/>
                  </a:moveTo>
                  <a:lnTo>
                    <a:pt x="433082" y="64770"/>
                  </a:lnTo>
                  <a:lnTo>
                    <a:pt x="433082" y="80010"/>
                  </a:lnTo>
                  <a:lnTo>
                    <a:pt x="436892" y="80010"/>
                  </a:lnTo>
                  <a:lnTo>
                    <a:pt x="436892" y="64770"/>
                  </a:lnTo>
                  <a:close/>
                </a:path>
                <a:path w="437514" h="363219">
                  <a:moveTo>
                    <a:pt x="436892" y="55880"/>
                  </a:moveTo>
                  <a:lnTo>
                    <a:pt x="433082" y="55880"/>
                  </a:lnTo>
                  <a:lnTo>
                    <a:pt x="433082" y="63500"/>
                  </a:lnTo>
                  <a:lnTo>
                    <a:pt x="436892" y="63500"/>
                  </a:lnTo>
                  <a:lnTo>
                    <a:pt x="436892" y="55880"/>
                  </a:lnTo>
                  <a:close/>
                </a:path>
                <a:path w="437514" h="363219">
                  <a:moveTo>
                    <a:pt x="436892" y="49530"/>
                  </a:moveTo>
                  <a:lnTo>
                    <a:pt x="433082" y="49530"/>
                  </a:lnTo>
                  <a:lnTo>
                    <a:pt x="433082" y="54610"/>
                  </a:lnTo>
                  <a:lnTo>
                    <a:pt x="436892" y="54610"/>
                  </a:lnTo>
                  <a:lnTo>
                    <a:pt x="436892" y="49530"/>
                  </a:lnTo>
                  <a:close/>
                </a:path>
                <a:path w="437514" h="363219">
                  <a:moveTo>
                    <a:pt x="436892" y="43307"/>
                  </a:moveTo>
                  <a:lnTo>
                    <a:pt x="433082" y="43307"/>
                  </a:lnTo>
                  <a:lnTo>
                    <a:pt x="433082" y="48260"/>
                  </a:lnTo>
                  <a:lnTo>
                    <a:pt x="436892" y="48260"/>
                  </a:lnTo>
                  <a:lnTo>
                    <a:pt x="436892" y="43307"/>
                  </a:lnTo>
                  <a:close/>
                </a:path>
                <a:path w="437514" h="363219">
                  <a:moveTo>
                    <a:pt x="436892" y="39497"/>
                  </a:moveTo>
                  <a:lnTo>
                    <a:pt x="435622" y="39497"/>
                  </a:lnTo>
                  <a:lnTo>
                    <a:pt x="435622" y="38100"/>
                  </a:lnTo>
                  <a:lnTo>
                    <a:pt x="434352" y="38100"/>
                  </a:lnTo>
                  <a:lnTo>
                    <a:pt x="434352" y="39497"/>
                  </a:lnTo>
                  <a:lnTo>
                    <a:pt x="433082" y="39497"/>
                  </a:lnTo>
                  <a:lnTo>
                    <a:pt x="433082" y="41910"/>
                  </a:lnTo>
                  <a:lnTo>
                    <a:pt x="436892" y="41910"/>
                  </a:lnTo>
                  <a:lnTo>
                    <a:pt x="436892" y="39497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31899" y="2660777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60" h="356869">
                  <a:moveTo>
                    <a:pt x="3809" y="78612"/>
                  </a:moveTo>
                  <a:lnTo>
                    <a:pt x="0" y="78612"/>
                  </a:lnTo>
                  <a:lnTo>
                    <a:pt x="0" y="81152"/>
                  </a:lnTo>
                  <a:lnTo>
                    <a:pt x="3809" y="81152"/>
                  </a:lnTo>
                  <a:lnTo>
                    <a:pt x="3809" y="78612"/>
                  </a:lnTo>
                  <a:close/>
                </a:path>
                <a:path w="429260" h="356869">
                  <a:moveTo>
                    <a:pt x="429260" y="78612"/>
                  </a:moveTo>
                  <a:lnTo>
                    <a:pt x="425450" y="78612"/>
                  </a:lnTo>
                  <a:lnTo>
                    <a:pt x="425450" y="81152"/>
                  </a:lnTo>
                  <a:lnTo>
                    <a:pt x="429260" y="81152"/>
                  </a:lnTo>
                  <a:lnTo>
                    <a:pt x="429260" y="78612"/>
                  </a:lnTo>
                  <a:close/>
                </a:path>
                <a:path w="429260" h="356869">
                  <a:moveTo>
                    <a:pt x="3809" y="62102"/>
                  </a:moveTo>
                  <a:lnTo>
                    <a:pt x="0" y="62102"/>
                  </a:lnTo>
                  <a:lnTo>
                    <a:pt x="0" y="77342"/>
                  </a:lnTo>
                  <a:lnTo>
                    <a:pt x="3809" y="77342"/>
                  </a:lnTo>
                  <a:lnTo>
                    <a:pt x="3809" y="62102"/>
                  </a:lnTo>
                  <a:close/>
                </a:path>
                <a:path w="429260" h="356869">
                  <a:moveTo>
                    <a:pt x="429260" y="62102"/>
                  </a:moveTo>
                  <a:lnTo>
                    <a:pt x="425450" y="62102"/>
                  </a:lnTo>
                  <a:lnTo>
                    <a:pt x="425450" y="77342"/>
                  </a:lnTo>
                  <a:lnTo>
                    <a:pt x="429260" y="77342"/>
                  </a:lnTo>
                  <a:lnTo>
                    <a:pt x="429260" y="62102"/>
                  </a:lnTo>
                  <a:close/>
                </a:path>
                <a:path w="429260" h="356869">
                  <a:moveTo>
                    <a:pt x="3809" y="53212"/>
                  </a:moveTo>
                  <a:lnTo>
                    <a:pt x="0" y="53212"/>
                  </a:lnTo>
                  <a:lnTo>
                    <a:pt x="0" y="60832"/>
                  </a:lnTo>
                  <a:lnTo>
                    <a:pt x="3809" y="60832"/>
                  </a:lnTo>
                  <a:lnTo>
                    <a:pt x="3809" y="53212"/>
                  </a:lnTo>
                  <a:close/>
                </a:path>
                <a:path w="429260" h="356869">
                  <a:moveTo>
                    <a:pt x="429260" y="53212"/>
                  </a:moveTo>
                  <a:lnTo>
                    <a:pt x="425450" y="53212"/>
                  </a:lnTo>
                  <a:lnTo>
                    <a:pt x="425450" y="60832"/>
                  </a:lnTo>
                  <a:lnTo>
                    <a:pt x="429260" y="60832"/>
                  </a:lnTo>
                  <a:lnTo>
                    <a:pt x="429260" y="53212"/>
                  </a:lnTo>
                  <a:close/>
                </a:path>
                <a:path w="429260" h="356869">
                  <a:moveTo>
                    <a:pt x="3809" y="46862"/>
                  </a:moveTo>
                  <a:lnTo>
                    <a:pt x="0" y="46862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6862"/>
                  </a:lnTo>
                  <a:close/>
                </a:path>
                <a:path w="429260" h="356869">
                  <a:moveTo>
                    <a:pt x="429260" y="46862"/>
                  </a:moveTo>
                  <a:lnTo>
                    <a:pt x="425450" y="46862"/>
                  </a:lnTo>
                  <a:lnTo>
                    <a:pt x="425450" y="51942"/>
                  </a:lnTo>
                  <a:lnTo>
                    <a:pt x="429260" y="51942"/>
                  </a:lnTo>
                  <a:lnTo>
                    <a:pt x="429260" y="46862"/>
                  </a:lnTo>
                  <a:close/>
                </a:path>
                <a:path w="429260" h="356869">
                  <a:moveTo>
                    <a:pt x="3809" y="40512"/>
                  </a:moveTo>
                  <a:lnTo>
                    <a:pt x="0" y="40512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40512"/>
                  </a:lnTo>
                  <a:close/>
                </a:path>
                <a:path w="429260" h="356869">
                  <a:moveTo>
                    <a:pt x="429260" y="40512"/>
                  </a:moveTo>
                  <a:lnTo>
                    <a:pt x="425450" y="40512"/>
                  </a:lnTo>
                  <a:lnTo>
                    <a:pt x="425450" y="45592"/>
                  </a:lnTo>
                  <a:lnTo>
                    <a:pt x="429260" y="45592"/>
                  </a:lnTo>
                  <a:lnTo>
                    <a:pt x="429260" y="40512"/>
                  </a:lnTo>
                  <a:close/>
                </a:path>
                <a:path w="429260" h="356869">
                  <a:moveTo>
                    <a:pt x="3809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09" y="39242"/>
                  </a:lnTo>
                  <a:lnTo>
                    <a:pt x="3809" y="36829"/>
                  </a:lnTo>
                  <a:close/>
                </a:path>
                <a:path w="429260" h="356869">
                  <a:moveTo>
                    <a:pt x="429260" y="36829"/>
                  </a:moveTo>
                  <a:lnTo>
                    <a:pt x="425450" y="36829"/>
                  </a:lnTo>
                  <a:lnTo>
                    <a:pt x="425450" y="39242"/>
                  </a:lnTo>
                  <a:lnTo>
                    <a:pt x="429260" y="39242"/>
                  </a:lnTo>
                  <a:lnTo>
                    <a:pt x="429260" y="36829"/>
                  </a:lnTo>
                  <a:close/>
                </a:path>
                <a:path w="429260" h="356869">
                  <a:moveTo>
                    <a:pt x="3809" y="30479"/>
                  </a:moveTo>
                  <a:lnTo>
                    <a:pt x="2540" y="30479"/>
                  </a:lnTo>
                  <a:lnTo>
                    <a:pt x="2540" y="32892"/>
                  </a:lnTo>
                  <a:lnTo>
                    <a:pt x="1269" y="32892"/>
                  </a:lnTo>
                  <a:lnTo>
                    <a:pt x="1269" y="34289"/>
                  </a:lnTo>
                  <a:lnTo>
                    <a:pt x="0" y="34289"/>
                  </a:lnTo>
                  <a:lnTo>
                    <a:pt x="0" y="35432"/>
                  </a:lnTo>
                  <a:lnTo>
                    <a:pt x="3809" y="35432"/>
                  </a:lnTo>
                  <a:lnTo>
                    <a:pt x="3809" y="30479"/>
                  </a:lnTo>
                  <a:close/>
                </a:path>
                <a:path w="429260" h="356869">
                  <a:moveTo>
                    <a:pt x="426719" y="29082"/>
                  </a:moveTo>
                  <a:lnTo>
                    <a:pt x="425450" y="29082"/>
                  </a:lnTo>
                  <a:lnTo>
                    <a:pt x="425450" y="35432"/>
                  </a:lnTo>
                  <a:lnTo>
                    <a:pt x="429260" y="35432"/>
                  </a:lnTo>
                  <a:lnTo>
                    <a:pt x="429260" y="32892"/>
                  </a:lnTo>
                  <a:lnTo>
                    <a:pt x="427989" y="32892"/>
                  </a:lnTo>
                  <a:lnTo>
                    <a:pt x="427989" y="30479"/>
                  </a:lnTo>
                  <a:lnTo>
                    <a:pt x="426719" y="30479"/>
                  </a:lnTo>
                  <a:lnTo>
                    <a:pt x="426719" y="29082"/>
                  </a:lnTo>
                  <a:close/>
                </a:path>
                <a:path w="429260" h="356869">
                  <a:moveTo>
                    <a:pt x="38100" y="1142"/>
                  </a:moveTo>
                  <a:lnTo>
                    <a:pt x="35559" y="1142"/>
                  </a:lnTo>
                  <a:lnTo>
                    <a:pt x="35559" y="3682"/>
                  </a:lnTo>
                  <a:lnTo>
                    <a:pt x="393700" y="3682"/>
                  </a:lnTo>
                  <a:lnTo>
                    <a:pt x="393700" y="2539"/>
                  </a:lnTo>
                  <a:lnTo>
                    <a:pt x="38100" y="2539"/>
                  </a:lnTo>
                  <a:lnTo>
                    <a:pt x="38100" y="1142"/>
                  </a:lnTo>
                  <a:close/>
                </a:path>
                <a:path w="429260" h="356869">
                  <a:moveTo>
                    <a:pt x="393700" y="1142"/>
                  </a:moveTo>
                  <a:lnTo>
                    <a:pt x="392430" y="1142"/>
                  </a:lnTo>
                  <a:lnTo>
                    <a:pt x="392430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29260" h="356869">
                  <a:moveTo>
                    <a:pt x="389889" y="0"/>
                  </a:moveTo>
                  <a:lnTo>
                    <a:pt x="39369" y="0"/>
                  </a:lnTo>
                  <a:lnTo>
                    <a:pt x="39369" y="1142"/>
                  </a:lnTo>
                  <a:lnTo>
                    <a:pt x="389889" y="1142"/>
                  </a:lnTo>
                  <a:lnTo>
                    <a:pt x="389889" y="0"/>
                  </a:lnTo>
                  <a:close/>
                </a:path>
                <a:path w="429260" h="356869">
                  <a:moveTo>
                    <a:pt x="3809" y="81153"/>
                  </a:moveTo>
                  <a:lnTo>
                    <a:pt x="0" y="81153"/>
                  </a:lnTo>
                  <a:lnTo>
                    <a:pt x="0" y="173862"/>
                  </a:lnTo>
                  <a:lnTo>
                    <a:pt x="3809" y="173862"/>
                  </a:lnTo>
                  <a:lnTo>
                    <a:pt x="3809" y="81153"/>
                  </a:lnTo>
                  <a:close/>
                </a:path>
                <a:path w="429260" h="356869">
                  <a:moveTo>
                    <a:pt x="429260" y="81153"/>
                  </a:moveTo>
                  <a:lnTo>
                    <a:pt x="425450" y="81153"/>
                  </a:lnTo>
                  <a:lnTo>
                    <a:pt x="425450" y="173862"/>
                  </a:lnTo>
                  <a:lnTo>
                    <a:pt x="429260" y="173862"/>
                  </a:lnTo>
                  <a:lnTo>
                    <a:pt x="429260" y="81153"/>
                  </a:lnTo>
                  <a:close/>
                </a:path>
                <a:path w="429260" h="356869">
                  <a:moveTo>
                    <a:pt x="3809" y="173863"/>
                  </a:moveTo>
                  <a:lnTo>
                    <a:pt x="0" y="173863"/>
                  </a:lnTo>
                  <a:lnTo>
                    <a:pt x="0" y="271652"/>
                  </a:lnTo>
                  <a:lnTo>
                    <a:pt x="3809" y="271652"/>
                  </a:lnTo>
                  <a:lnTo>
                    <a:pt x="3809" y="173863"/>
                  </a:lnTo>
                  <a:close/>
                </a:path>
                <a:path w="429260" h="356869">
                  <a:moveTo>
                    <a:pt x="429260" y="173863"/>
                  </a:moveTo>
                  <a:lnTo>
                    <a:pt x="425450" y="173863"/>
                  </a:lnTo>
                  <a:lnTo>
                    <a:pt x="425450" y="271652"/>
                  </a:lnTo>
                  <a:lnTo>
                    <a:pt x="429260" y="271652"/>
                  </a:lnTo>
                  <a:lnTo>
                    <a:pt x="429260" y="173863"/>
                  </a:lnTo>
                  <a:close/>
                </a:path>
                <a:path w="429260" h="356869">
                  <a:moveTo>
                    <a:pt x="3809" y="271653"/>
                  </a:moveTo>
                  <a:lnTo>
                    <a:pt x="0" y="271653"/>
                  </a:lnTo>
                  <a:lnTo>
                    <a:pt x="0" y="297052"/>
                  </a:lnTo>
                  <a:lnTo>
                    <a:pt x="3809" y="297052"/>
                  </a:lnTo>
                  <a:lnTo>
                    <a:pt x="3809" y="271653"/>
                  </a:lnTo>
                  <a:close/>
                </a:path>
                <a:path w="429260" h="356869">
                  <a:moveTo>
                    <a:pt x="429260" y="271653"/>
                  </a:moveTo>
                  <a:lnTo>
                    <a:pt x="425450" y="271653"/>
                  </a:lnTo>
                  <a:lnTo>
                    <a:pt x="425450" y="297052"/>
                  </a:lnTo>
                  <a:lnTo>
                    <a:pt x="429260" y="297052"/>
                  </a:lnTo>
                  <a:lnTo>
                    <a:pt x="429260" y="271653"/>
                  </a:lnTo>
                  <a:close/>
                </a:path>
                <a:path w="429260" h="356869">
                  <a:moveTo>
                    <a:pt x="396239" y="355600"/>
                  </a:moveTo>
                  <a:lnTo>
                    <a:pt x="35559" y="355600"/>
                  </a:lnTo>
                  <a:lnTo>
                    <a:pt x="35559" y="356743"/>
                  </a:lnTo>
                  <a:lnTo>
                    <a:pt x="396239" y="356743"/>
                  </a:lnTo>
                  <a:lnTo>
                    <a:pt x="396239" y="355600"/>
                  </a:lnTo>
                  <a:close/>
                </a:path>
                <a:path w="429260" h="356869">
                  <a:moveTo>
                    <a:pt x="397510" y="354203"/>
                  </a:moveTo>
                  <a:lnTo>
                    <a:pt x="34290" y="354203"/>
                  </a:lnTo>
                  <a:lnTo>
                    <a:pt x="34290" y="355600"/>
                  </a:lnTo>
                  <a:lnTo>
                    <a:pt x="397510" y="355600"/>
                  </a:lnTo>
                  <a:lnTo>
                    <a:pt x="397510" y="354203"/>
                  </a:lnTo>
                  <a:close/>
                </a:path>
                <a:path w="429260" h="356869">
                  <a:moveTo>
                    <a:pt x="398780" y="353060"/>
                  </a:moveTo>
                  <a:lnTo>
                    <a:pt x="31750" y="353060"/>
                  </a:lnTo>
                  <a:lnTo>
                    <a:pt x="31750" y="354203"/>
                  </a:lnTo>
                  <a:lnTo>
                    <a:pt x="398780" y="354203"/>
                  </a:lnTo>
                  <a:lnTo>
                    <a:pt x="398780" y="353060"/>
                  </a:lnTo>
                  <a:close/>
                </a:path>
                <a:path w="429260" h="356869">
                  <a:moveTo>
                    <a:pt x="31750" y="352933"/>
                  </a:moveTo>
                  <a:lnTo>
                    <a:pt x="30480" y="352933"/>
                  </a:lnTo>
                  <a:lnTo>
                    <a:pt x="31750" y="353060"/>
                  </a:lnTo>
                  <a:close/>
                </a:path>
                <a:path w="429260" h="356869">
                  <a:moveTo>
                    <a:pt x="401319" y="352933"/>
                  </a:moveTo>
                  <a:lnTo>
                    <a:pt x="398780" y="352933"/>
                  </a:lnTo>
                  <a:lnTo>
                    <a:pt x="401319" y="353060"/>
                  </a:lnTo>
                  <a:close/>
                </a:path>
                <a:path w="429260" h="356869">
                  <a:moveTo>
                    <a:pt x="427989" y="327660"/>
                  </a:moveTo>
                  <a:lnTo>
                    <a:pt x="425450" y="327660"/>
                  </a:lnTo>
                  <a:lnTo>
                    <a:pt x="425450" y="330200"/>
                  </a:lnTo>
                  <a:lnTo>
                    <a:pt x="426719" y="330200"/>
                  </a:lnTo>
                  <a:lnTo>
                    <a:pt x="426719" y="328803"/>
                  </a:lnTo>
                  <a:lnTo>
                    <a:pt x="427989" y="328803"/>
                  </a:lnTo>
                  <a:lnTo>
                    <a:pt x="427989" y="327660"/>
                  </a:lnTo>
                  <a:close/>
                </a:path>
                <a:path w="429260" h="356869">
                  <a:moveTo>
                    <a:pt x="3809" y="327660"/>
                  </a:moveTo>
                  <a:lnTo>
                    <a:pt x="2540" y="327660"/>
                  </a:lnTo>
                  <a:lnTo>
                    <a:pt x="2540" y="328803"/>
                  </a:lnTo>
                  <a:lnTo>
                    <a:pt x="3809" y="328803"/>
                  </a:lnTo>
                  <a:lnTo>
                    <a:pt x="3809" y="327660"/>
                  </a:lnTo>
                  <a:close/>
                </a:path>
                <a:path w="429260" h="356869">
                  <a:moveTo>
                    <a:pt x="3809" y="321310"/>
                  </a:moveTo>
                  <a:lnTo>
                    <a:pt x="0" y="321310"/>
                  </a:lnTo>
                  <a:lnTo>
                    <a:pt x="0" y="325120"/>
                  </a:lnTo>
                  <a:lnTo>
                    <a:pt x="1269" y="325120"/>
                  </a:lnTo>
                  <a:lnTo>
                    <a:pt x="1269" y="327660"/>
                  </a:lnTo>
                  <a:lnTo>
                    <a:pt x="2540" y="327660"/>
                  </a:lnTo>
                  <a:lnTo>
                    <a:pt x="3809" y="327533"/>
                  </a:lnTo>
                  <a:lnTo>
                    <a:pt x="3809" y="321310"/>
                  </a:lnTo>
                  <a:close/>
                </a:path>
                <a:path w="429260" h="356869">
                  <a:moveTo>
                    <a:pt x="429260" y="321310"/>
                  </a:moveTo>
                  <a:lnTo>
                    <a:pt x="425450" y="321310"/>
                  </a:lnTo>
                  <a:lnTo>
                    <a:pt x="425450" y="327533"/>
                  </a:lnTo>
                  <a:lnTo>
                    <a:pt x="427989" y="327533"/>
                  </a:lnTo>
                  <a:lnTo>
                    <a:pt x="429260" y="327660"/>
                  </a:lnTo>
                  <a:lnTo>
                    <a:pt x="429260" y="321310"/>
                  </a:lnTo>
                  <a:close/>
                </a:path>
                <a:path w="429260" h="356869">
                  <a:moveTo>
                    <a:pt x="3809" y="314960"/>
                  </a:moveTo>
                  <a:lnTo>
                    <a:pt x="0" y="314960"/>
                  </a:lnTo>
                  <a:lnTo>
                    <a:pt x="0" y="321183"/>
                  </a:lnTo>
                  <a:lnTo>
                    <a:pt x="3809" y="321183"/>
                  </a:lnTo>
                  <a:lnTo>
                    <a:pt x="3809" y="314960"/>
                  </a:lnTo>
                  <a:close/>
                </a:path>
                <a:path w="429260" h="356869">
                  <a:moveTo>
                    <a:pt x="429260" y="314960"/>
                  </a:moveTo>
                  <a:lnTo>
                    <a:pt x="425450" y="314960"/>
                  </a:lnTo>
                  <a:lnTo>
                    <a:pt x="425450" y="321183"/>
                  </a:lnTo>
                  <a:lnTo>
                    <a:pt x="429260" y="321183"/>
                  </a:lnTo>
                  <a:lnTo>
                    <a:pt x="429260" y="314960"/>
                  </a:lnTo>
                  <a:close/>
                </a:path>
                <a:path w="429260" h="356869">
                  <a:moveTo>
                    <a:pt x="3809" y="306070"/>
                  </a:moveTo>
                  <a:lnTo>
                    <a:pt x="0" y="306070"/>
                  </a:lnTo>
                  <a:lnTo>
                    <a:pt x="0" y="314833"/>
                  </a:lnTo>
                  <a:lnTo>
                    <a:pt x="3809" y="314833"/>
                  </a:lnTo>
                  <a:lnTo>
                    <a:pt x="3809" y="306070"/>
                  </a:lnTo>
                  <a:close/>
                </a:path>
                <a:path w="429260" h="356869">
                  <a:moveTo>
                    <a:pt x="429260" y="306070"/>
                  </a:moveTo>
                  <a:lnTo>
                    <a:pt x="425450" y="306070"/>
                  </a:lnTo>
                  <a:lnTo>
                    <a:pt x="425450" y="314833"/>
                  </a:lnTo>
                  <a:lnTo>
                    <a:pt x="429260" y="314833"/>
                  </a:lnTo>
                  <a:lnTo>
                    <a:pt x="429260" y="306070"/>
                  </a:lnTo>
                  <a:close/>
                </a:path>
                <a:path w="429260" h="356869">
                  <a:moveTo>
                    <a:pt x="3809" y="299720"/>
                  </a:moveTo>
                  <a:lnTo>
                    <a:pt x="0" y="299720"/>
                  </a:lnTo>
                  <a:lnTo>
                    <a:pt x="0" y="305942"/>
                  </a:lnTo>
                  <a:lnTo>
                    <a:pt x="3809" y="305942"/>
                  </a:lnTo>
                  <a:lnTo>
                    <a:pt x="3809" y="299720"/>
                  </a:lnTo>
                  <a:close/>
                </a:path>
                <a:path w="429260" h="356869">
                  <a:moveTo>
                    <a:pt x="429260" y="299720"/>
                  </a:moveTo>
                  <a:lnTo>
                    <a:pt x="425450" y="299720"/>
                  </a:lnTo>
                  <a:lnTo>
                    <a:pt x="425450" y="305942"/>
                  </a:lnTo>
                  <a:lnTo>
                    <a:pt x="429260" y="305942"/>
                  </a:lnTo>
                  <a:lnTo>
                    <a:pt x="429260" y="299720"/>
                  </a:lnTo>
                  <a:close/>
                </a:path>
                <a:path w="429260" h="356869">
                  <a:moveTo>
                    <a:pt x="3809" y="297179"/>
                  </a:moveTo>
                  <a:lnTo>
                    <a:pt x="0" y="297179"/>
                  </a:lnTo>
                  <a:lnTo>
                    <a:pt x="0" y="299592"/>
                  </a:lnTo>
                  <a:lnTo>
                    <a:pt x="3809" y="299592"/>
                  </a:lnTo>
                  <a:lnTo>
                    <a:pt x="3809" y="297179"/>
                  </a:lnTo>
                  <a:close/>
                </a:path>
                <a:path w="429260" h="356869">
                  <a:moveTo>
                    <a:pt x="429260" y="297179"/>
                  </a:moveTo>
                  <a:lnTo>
                    <a:pt x="425450" y="297179"/>
                  </a:lnTo>
                  <a:lnTo>
                    <a:pt x="425450" y="299592"/>
                  </a:lnTo>
                  <a:lnTo>
                    <a:pt x="429260" y="299592"/>
                  </a:lnTo>
                  <a:lnTo>
                    <a:pt x="429260" y="297179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35710" y="266446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2540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2540" y="77469"/>
                  </a:lnTo>
                  <a:lnTo>
                    <a:pt x="2540" y="74929"/>
                  </a:lnTo>
                  <a:close/>
                </a:path>
                <a:path w="421639" h="349250">
                  <a:moveTo>
                    <a:pt x="421640" y="74929"/>
                  </a:moveTo>
                  <a:lnTo>
                    <a:pt x="417829" y="74929"/>
                  </a:lnTo>
                  <a:lnTo>
                    <a:pt x="417829" y="77469"/>
                  </a:lnTo>
                  <a:lnTo>
                    <a:pt x="421640" y="77469"/>
                  </a:lnTo>
                  <a:lnTo>
                    <a:pt x="421640" y="74929"/>
                  </a:lnTo>
                  <a:close/>
                </a:path>
                <a:path w="421639" h="349250">
                  <a:moveTo>
                    <a:pt x="2540" y="58419"/>
                  </a:moveTo>
                  <a:lnTo>
                    <a:pt x="0" y="58419"/>
                  </a:lnTo>
                  <a:lnTo>
                    <a:pt x="0" y="73659"/>
                  </a:lnTo>
                  <a:lnTo>
                    <a:pt x="2540" y="73659"/>
                  </a:lnTo>
                  <a:lnTo>
                    <a:pt x="2540" y="58419"/>
                  </a:lnTo>
                  <a:close/>
                </a:path>
                <a:path w="421639" h="349250">
                  <a:moveTo>
                    <a:pt x="421640" y="58419"/>
                  </a:moveTo>
                  <a:lnTo>
                    <a:pt x="417829" y="58419"/>
                  </a:lnTo>
                  <a:lnTo>
                    <a:pt x="417829" y="73659"/>
                  </a:lnTo>
                  <a:lnTo>
                    <a:pt x="421640" y="73659"/>
                  </a:lnTo>
                  <a:lnTo>
                    <a:pt x="421640" y="58419"/>
                  </a:lnTo>
                  <a:close/>
                </a:path>
                <a:path w="421639" h="349250">
                  <a:moveTo>
                    <a:pt x="2540" y="49529"/>
                  </a:moveTo>
                  <a:lnTo>
                    <a:pt x="0" y="49529"/>
                  </a:lnTo>
                  <a:lnTo>
                    <a:pt x="0" y="57149"/>
                  </a:lnTo>
                  <a:lnTo>
                    <a:pt x="2540" y="57149"/>
                  </a:lnTo>
                  <a:lnTo>
                    <a:pt x="2540" y="49529"/>
                  </a:lnTo>
                  <a:close/>
                </a:path>
                <a:path w="421639" h="349250">
                  <a:moveTo>
                    <a:pt x="421640" y="49529"/>
                  </a:moveTo>
                  <a:lnTo>
                    <a:pt x="417829" y="49529"/>
                  </a:lnTo>
                  <a:lnTo>
                    <a:pt x="417829" y="57149"/>
                  </a:lnTo>
                  <a:lnTo>
                    <a:pt x="421640" y="57149"/>
                  </a:lnTo>
                  <a:lnTo>
                    <a:pt x="421640" y="49529"/>
                  </a:lnTo>
                  <a:close/>
                </a:path>
                <a:path w="421639" h="349250">
                  <a:moveTo>
                    <a:pt x="2540" y="43179"/>
                  </a:moveTo>
                  <a:lnTo>
                    <a:pt x="0" y="43179"/>
                  </a:lnTo>
                  <a:lnTo>
                    <a:pt x="0" y="48259"/>
                  </a:lnTo>
                  <a:lnTo>
                    <a:pt x="2540" y="48259"/>
                  </a:lnTo>
                  <a:lnTo>
                    <a:pt x="2540" y="43179"/>
                  </a:lnTo>
                  <a:close/>
                </a:path>
                <a:path w="421639" h="349250">
                  <a:moveTo>
                    <a:pt x="421640" y="43179"/>
                  </a:moveTo>
                  <a:lnTo>
                    <a:pt x="417829" y="43179"/>
                  </a:lnTo>
                  <a:lnTo>
                    <a:pt x="417829" y="48259"/>
                  </a:lnTo>
                  <a:lnTo>
                    <a:pt x="421640" y="48259"/>
                  </a:lnTo>
                  <a:lnTo>
                    <a:pt x="421640" y="43179"/>
                  </a:lnTo>
                  <a:close/>
                </a:path>
                <a:path w="421639" h="349250">
                  <a:moveTo>
                    <a:pt x="2540" y="36829"/>
                  </a:moveTo>
                  <a:lnTo>
                    <a:pt x="0" y="36829"/>
                  </a:lnTo>
                  <a:lnTo>
                    <a:pt x="0" y="41909"/>
                  </a:lnTo>
                  <a:lnTo>
                    <a:pt x="2540" y="41909"/>
                  </a:lnTo>
                  <a:lnTo>
                    <a:pt x="2540" y="36829"/>
                  </a:lnTo>
                  <a:close/>
                </a:path>
                <a:path w="421639" h="349250">
                  <a:moveTo>
                    <a:pt x="421640" y="36829"/>
                  </a:moveTo>
                  <a:lnTo>
                    <a:pt x="417829" y="36829"/>
                  </a:lnTo>
                  <a:lnTo>
                    <a:pt x="417829" y="41909"/>
                  </a:lnTo>
                  <a:lnTo>
                    <a:pt x="421640" y="41909"/>
                  </a:lnTo>
                  <a:lnTo>
                    <a:pt x="421640" y="36829"/>
                  </a:lnTo>
                  <a:close/>
                </a:path>
                <a:path w="421639" h="349250">
                  <a:moveTo>
                    <a:pt x="254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2540" y="35559"/>
                  </a:lnTo>
                  <a:lnTo>
                    <a:pt x="2540" y="33019"/>
                  </a:lnTo>
                  <a:close/>
                </a:path>
                <a:path w="421639" h="349250">
                  <a:moveTo>
                    <a:pt x="421640" y="33019"/>
                  </a:moveTo>
                  <a:lnTo>
                    <a:pt x="417829" y="33019"/>
                  </a:lnTo>
                  <a:lnTo>
                    <a:pt x="417829" y="35559"/>
                  </a:lnTo>
                  <a:lnTo>
                    <a:pt x="421640" y="35559"/>
                  </a:lnTo>
                  <a:lnTo>
                    <a:pt x="421640" y="33019"/>
                  </a:lnTo>
                  <a:close/>
                </a:path>
                <a:path w="421639" h="349250">
                  <a:moveTo>
                    <a:pt x="127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540" y="31749"/>
                  </a:lnTo>
                  <a:lnTo>
                    <a:pt x="2540" y="26669"/>
                  </a:lnTo>
                  <a:lnTo>
                    <a:pt x="1270" y="26669"/>
                  </a:lnTo>
                  <a:lnTo>
                    <a:pt x="1270" y="25399"/>
                  </a:lnTo>
                  <a:close/>
                </a:path>
                <a:path w="421639" h="349250">
                  <a:moveTo>
                    <a:pt x="421640" y="26669"/>
                  </a:moveTo>
                  <a:lnTo>
                    <a:pt x="417829" y="26669"/>
                  </a:lnTo>
                  <a:lnTo>
                    <a:pt x="417829" y="31749"/>
                  </a:lnTo>
                  <a:lnTo>
                    <a:pt x="421640" y="31749"/>
                  </a:lnTo>
                  <a:lnTo>
                    <a:pt x="421640" y="26669"/>
                  </a:lnTo>
                  <a:close/>
                </a:path>
                <a:path w="421639" h="349250">
                  <a:moveTo>
                    <a:pt x="420370" y="22859"/>
                  </a:moveTo>
                  <a:lnTo>
                    <a:pt x="419100" y="22859"/>
                  </a:lnTo>
                  <a:lnTo>
                    <a:pt x="419100" y="24129"/>
                  </a:lnTo>
                  <a:lnTo>
                    <a:pt x="417829" y="24129"/>
                  </a:lnTo>
                  <a:lnTo>
                    <a:pt x="417829" y="25399"/>
                  </a:lnTo>
                  <a:lnTo>
                    <a:pt x="420370" y="25399"/>
                  </a:lnTo>
                  <a:lnTo>
                    <a:pt x="420370" y="22859"/>
                  </a:lnTo>
                  <a:close/>
                </a:path>
                <a:path w="421639" h="349250">
                  <a:moveTo>
                    <a:pt x="394970" y="1269"/>
                  </a:moveTo>
                  <a:lnTo>
                    <a:pt x="26670" y="1269"/>
                  </a:lnTo>
                  <a:lnTo>
                    <a:pt x="26670" y="3810"/>
                  </a:lnTo>
                  <a:lnTo>
                    <a:pt x="394970" y="3810"/>
                  </a:lnTo>
                  <a:lnTo>
                    <a:pt x="394970" y="1269"/>
                  </a:lnTo>
                  <a:close/>
                </a:path>
                <a:path w="421639" h="349250">
                  <a:moveTo>
                    <a:pt x="30480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0480" y="1269"/>
                  </a:lnTo>
                  <a:lnTo>
                    <a:pt x="30480" y="0"/>
                  </a:lnTo>
                  <a:close/>
                </a:path>
                <a:path w="421639" h="349250">
                  <a:moveTo>
                    <a:pt x="393700" y="0"/>
                  </a:moveTo>
                  <a:lnTo>
                    <a:pt x="392429" y="0"/>
                  </a:lnTo>
                  <a:lnTo>
                    <a:pt x="392429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1639" h="349250">
                  <a:moveTo>
                    <a:pt x="2540" y="77470"/>
                  </a:moveTo>
                  <a:lnTo>
                    <a:pt x="0" y="77470"/>
                  </a:lnTo>
                  <a:lnTo>
                    <a:pt x="0" y="170179"/>
                  </a:lnTo>
                  <a:lnTo>
                    <a:pt x="2540" y="170179"/>
                  </a:lnTo>
                  <a:lnTo>
                    <a:pt x="2540" y="77470"/>
                  </a:lnTo>
                  <a:close/>
                </a:path>
                <a:path w="421639" h="349250">
                  <a:moveTo>
                    <a:pt x="421640" y="77470"/>
                  </a:moveTo>
                  <a:lnTo>
                    <a:pt x="417829" y="77470"/>
                  </a:lnTo>
                  <a:lnTo>
                    <a:pt x="417829" y="170179"/>
                  </a:lnTo>
                  <a:lnTo>
                    <a:pt x="421640" y="170179"/>
                  </a:lnTo>
                  <a:lnTo>
                    <a:pt x="421640" y="77470"/>
                  </a:lnTo>
                  <a:close/>
                </a:path>
                <a:path w="421639" h="349250">
                  <a:moveTo>
                    <a:pt x="2540" y="170180"/>
                  </a:moveTo>
                  <a:lnTo>
                    <a:pt x="0" y="170180"/>
                  </a:lnTo>
                  <a:lnTo>
                    <a:pt x="0" y="267969"/>
                  </a:lnTo>
                  <a:lnTo>
                    <a:pt x="2540" y="267969"/>
                  </a:lnTo>
                  <a:lnTo>
                    <a:pt x="2540" y="170180"/>
                  </a:lnTo>
                  <a:close/>
                </a:path>
                <a:path w="421639" h="349250">
                  <a:moveTo>
                    <a:pt x="421640" y="170180"/>
                  </a:moveTo>
                  <a:lnTo>
                    <a:pt x="417829" y="170180"/>
                  </a:lnTo>
                  <a:lnTo>
                    <a:pt x="417829" y="267969"/>
                  </a:lnTo>
                  <a:lnTo>
                    <a:pt x="421640" y="267969"/>
                  </a:lnTo>
                  <a:lnTo>
                    <a:pt x="421640" y="170180"/>
                  </a:lnTo>
                  <a:close/>
                </a:path>
                <a:path w="421639" h="349250">
                  <a:moveTo>
                    <a:pt x="2540" y="267970"/>
                  </a:moveTo>
                  <a:lnTo>
                    <a:pt x="0" y="267970"/>
                  </a:lnTo>
                  <a:lnTo>
                    <a:pt x="0" y="293369"/>
                  </a:lnTo>
                  <a:lnTo>
                    <a:pt x="2540" y="293369"/>
                  </a:lnTo>
                  <a:lnTo>
                    <a:pt x="2540" y="267970"/>
                  </a:lnTo>
                  <a:close/>
                </a:path>
                <a:path w="421639" h="349250">
                  <a:moveTo>
                    <a:pt x="421640" y="267970"/>
                  </a:moveTo>
                  <a:lnTo>
                    <a:pt x="417829" y="267970"/>
                  </a:lnTo>
                  <a:lnTo>
                    <a:pt x="417829" y="293369"/>
                  </a:lnTo>
                  <a:lnTo>
                    <a:pt x="421640" y="293369"/>
                  </a:lnTo>
                  <a:lnTo>
                    <a:pt x="421640" y="267970"/>
                  </a:lnTo>
                  <a:close/>
                </a:path>
                <a:path w="421639" h="349250">
                  <a:moveTo>
                    <a:pt x="397509" y="347979"/>
                  </a:moveTo>
                  <a:lnTo>
                    <a:pt x="26670" y="347979"/>
                  </a:lnTo>
                  <a:lnTo>
                    <a:pt x="26670" y="349250"/>
                  </a:lnTo>
                  <a:lnTo>
                    <a:pt x="397509" y="349250"/>
                  </a:lnTo>
                  <a:lnTo>
                    <a:pt x="397509" y="347979"/>
                  </a:lnTo>
                  <a:close/>
                </a:path>
                <a:path w="421639" h="349250">
                  <a:moveTo>
                    <a:pt x="398779" y="346963"/>
                  </a:moveTo>
                  <a:lnTo>
                    <a:pt x="25400" y="346963"/>
                  </a:lnTo>
                  <a:lnTo>
                    <a:pt x="25400" y="347979"/>
                  </a:lnTo>
                  <a:lnTo>
                    <a:pt x="398779" y="347979"/>
                  </a:lnTo>
                  <a:lnTo>
                    <a:pt x="398779" y="346963"/>
                  </a:lnTo>
                  <a:close/>
                </a:path>
                <a:path w="421639" h="349250">
                  <a:moveTo>
                    <a:pt x="400049" y="345566"/>
                  </a:moveTo>
                  <a:lnTo>
                    <a:pt x="22859" y="345566"/>
                  </a:lnTo>
                  <a:lnTo>
                    <a:pt x="22859" y="346963"/>
                  </a:lnTo>
                  <a:lnTo>
                    <a:pt x="25400" y="346963"/>
                  </a:lnTo>
                  <a:lnTo>
                    <a:pt x="25400" y="346710"/>
                  </a:lnTo>
                  <a:lnTo>
                    <a:pt x="400049" y="346710"/>
                  </a:lnTo>
                  <a:lnTo>
                    <a:pt x="400049" y="345566"/>
                  </a:lnTo>
                  <a:close/>
                </a:path>
                <a:path w="421639" h="349250">
                  <a:moveTo>
                    <a:pt x="400049" y="346710"/>
                  </a:moveTo>
                  <a:lnTo>
                    <a:pt x="398779" y="346710"/>
                  </a:lnTo>
                  <a:lnTo>
                    <a:pt x="398779" y="346963"/>
                  </a:lnTo>
                  <a:lnTo>
                    <a:pt x="400049" y="346963"/>
                  </a:lnTo>
                  <a:lnTo>
                    <a:pt x="400049" y="346710"/>
                  </a:lnTo>
                  <a:close/>
                </a:path>
                <a:path w="421639" h="349250">
                  <a:moveTo>
                    <a:pt x="402590" y="345439"/>
                  </a:moveTo>
                  <a:lnTo>
                    <a:pt x="21590" y="345439"/>
                  </a:lnTo>
                  <a:lnTo>
                    <a:pt x="402590" y="345566"/>
                  </a:lnTo>
                  <a:close/>
                </a:path>
                <a:path w="421639" h="349250">
                  <a:moveTo>
                    <a:pt x="420370" y="327913"/>
                  </a:moveTo>
                  <a:lnTo>
                    <a:pt x="417829" y="327913"/>
                  </a:lnTo>
                  <a:lnTo>
                    <a:pt x="417829" y="330326"/>
                  </a:lnTo>
                  <a:lnTo>
                    <a:pt x="419100" y="330326"/>
                  </a:lnTo>
                  <a:lnTo>
                    <a:pt x="419100" y="328929"/>
                  </a:lnTo>
                  <a:lnTo>
                    <a:pt x="420370" y="328929"/>
                  </a:lnTo>
                  <a:lnTo>
                    <a:pt x="420370" y="327913"/>
                  </a:lnTo>
                  <a:close/>
                </a:path>
                <a:path w="421639" h="349250">
                  <a:moveTo>
                    <a:pt x="2540" y="323976"/>
                  </a:moveTo>
                  <a:lnTo>
                    <a:pt x="0" y="323976"/>
                  </a:lnTo>
                  <a:lnTo>
                    <a:pt x="0" y="326516"/>
                  </a:lnTo>
                  <a:lnTo>
                    <a:pt x="1270" y="326516"/>
                  </a:lnTo>
                  <a:lnTo>
                    <a:pt x="1270" y="327913"/>
                  </a:lnTo>
                  <a:lnTo>
                    <a:pt x="2540" y="327913"/>
                  </a:lnTo>
                  <a:lnTo>
                    <a:pt x="2540" y="323976"/>
                  </a:lnTo>
                  <a:close/>
                </a:path>
                <a:path w="421639" h="349250">
                  <a:moveTo>
                    <a:pt x="421640" y="323976"/>
                  </a:moveTo>
                  <a:lnTo>
                    <a:pt x="417829" y="323976"/>
                  </a:lnTo>
                  <a:lnTo>
                    <a:pt x="417829" y="327660"/>
                  </a:lnTo>
                  <a:lnTo>
                    <a:pt x="420370" y="327660"/>
                  </a:lnTo>
                  <a:lnTo>
                    <a:pt x="420370" y="327913"/>
                  </a:lnTo>
                  <a:lnTo>
                    <a:pt x="421640" y="327913"/>
                  </a:lnTo>
                  <a:lnTo>
                    <a:pt x="421640" y="323976"/>
                  </a:lnTo>
                  <a:close/>
                </a:path>
                <a:path w="421639" h="349250">
                  <a:moveTo>
                    <a:pt x="2540" y="317626"/>
                  </a:moveTo>
                  <a:lnTo>
                    <a:pt x="0" y="317626"/>
                  </a:lnTo>
                  <a:lnTo>
                    <a:pt x="0" y="323850"/>
                  </a:lnTo>
                  <a:lnTo>
                    <a:pt x="2540" y="323850"/>
                  </a:lnTo>
                  <a:lnTo>
                    <a:pt x="2540" y="317626"/>
                  </a:lnTo>
                  <a:close/>
                </a:path>
                <a:path w="421639" h="349250">
                  <a:moveTo>
                    <a:pt x="421640" y="317626"/>
                  </a:moveTo>
                  <a:lnTo>
                    <a:pt x="417829" y="317626"/>
                  </a:lnTo>
                  <a:lnTo>
                    <a:pt x="417829" y="323850"/>
                  </a:lnTo>
                  <a:lnTo>
                    <a:pt x="421640" y="323850"/>
                  </a:lnTo>
                  <a:lnTo>
                    <a:pt x="421640" y="317626"/>
                  </a:lnTo>
                  <a:close/>
                </a:path>
                <a:path w="421639" h="349250">
                  <a:moveTo>
                    <a:pt x="2540" y="311276"/>
                  </a:moveTo>
                  <a:lnTo>
                    <a:pt x="0" y="311276"/>
                  </a:lnTo>
                  <a:lnTo>
                    <a:pt x="0" y="317500"/>
                  </a:lnTo>
                  <a:lnTo>
                    <a:pt x="2540" y="317500"/>
                  </a:lnTo>
                  <a:lnTo>
                    <a:pt x="2540" y="311276"/>
                  </a:lnTo>
                  <a:close/>
                </a:path>
                <a:path w="421639" h="349250">
                  <a:moveTo>
                    <a:pt x="421640" y="311276"/>
                  </a:moveTo>
                  <a:lnTo>
                    <a:pt x="417829" y="311276"/>
                  </a:lnTo>
                  <a:lnTo>
                    <a:pt x="417829" y="317500"/>
                  </a:lnTo>
                  <a:lnTo>
                    <a:pt x="421640" y="317500"/>
                  </a:lnTo>
                  <a:lnTo>
                    <a:pt x="421640" y="311276"/>
                  </a:lnTo>
                  <a:close/>
                </a:path>
                <a:path w="421639" h="349250">
                  <a:moveTo>
                    <a:pt x="2540" y="302387"/>
                  </a:moveTo>
                  <a:lnTo>
                    <a:pt x="0" y="302387"/>
                  </a:lnTo>
                  <a:lnTo>
                    <a:pt x="0" y="311150"/>
                  </a:lnTo>
                  <a:lnTo>
                    <a:pt x="2540" y="311150"/>
                  </a:lnTo>
                  <a:lnTo>
                    <a:pt x="2540" y="302387"/>
                  </a:lnTo>
                  <a:close/>
                </a:path>
                <a:path w="421639" h="349250">
                  <a:moveTo>
                    <a:pt x="421640" y="302387"/>
                  </a:moveTo>
                  <a:lnTo>
                    <a:pt x="417829" y="302387"/>
                  </a:lnTo>
                  <a:lnTo>
                    <a:pt x="417829" y="311150"/>
                  </a:lnTo>
                  <a:lnTo>
                    <a:pt x="421640" y="311150"/>
                  </a:lnTo>
                  <a:lnTo>
                    <a:pt x="421640" y="302387"/>
                  </a:lnTo>
                  <a:close/>
                </a:path>
                <a:path w="421639" h="349250">
                  <a:moveTo>
                    <a:pt x="2540" y="296037"/>
                  </a:moveTo>
                  <a:lnTo>
                    <a:pt x="0" y="296037"/>
                  </a:lnTo>
                  <a:lnTo>
                    <a:pt x="0" y="302259"/>
                  </a:lnTo>
                  <a:lnTo>
                    <a:pt x="2540" y="302259"/>
                  </a:lnTo>
                  <a:lnTo>
                    <a:pt x="2540" y="296037"/>
                  </a:lnTo>
                  <a:close/>
                </a:path>
                <a:path w="421639" h="349250">
                  <a:moveTo>
                    <a:pt x="421640" y="296037"/>
                  </a:moveTo>
                  <a:lnTo>
                    <a:pt x="417829" y="296037"/>
                  </a:lnTo>
                  <a:lnTo>
                    <a:pt x="417829" y="302259"/>
                  </a:lnTo>
                  <a:lnTo>
                    <a:pt x="421640" y="302259"/>
                  </a:lnTo>
                  <a:lnTo>
                    <a:pt x="421640" y="296037"/>
                  </a:lnTo>
                  <a:close/>
                </a:path>
                <a:path w="421639" h="349250">
                  <a:moveTo>
                    <a:pt x="2540" y="293496"/>
                  </a:moveTo>
                  <a:lnTo>
                    <a:pt x="0" y="293496"/>
                  </a:lnTo>
                  <a:lnTo>
                    <a:pt x="0" y="295909"/>
                  </a:lnTo>
                  <a:lnTo>
                    <a:pt x="2540" y="295909"/>
                  </a:lnTo>
                  <a:lnTo>
                    <a:pt x="2540" y="293496"/>
                  </a:lnTo>
                  <a:close/>
                </a:path>
                <a:path w="421639" h="349250">
                  <a:moveTo>
                    <a:pt x="421640" y="293496"/>
                  </a:moveTo>
                  <a:lnTo>
                    <a:pt x="417829" y="293496"/>
                  </a:lnTo>
                  <a:lnTo>
                    <a:pt x="417829" y="295909"/>
                  </a:lnTo>
                  <a:lnTo>
                    <a:pt x="421640" y="295909"/>
                  </a:lnTo>
                  <a:lnTo>
                    <a:pt x="421640" y="293496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38249" y="266827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30">
                  <a:moveTo>
                    <a:pt x="3809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71119"/>
                  </a:lnTo>
                  <a:close/>
                </a:path>
                <a:path w="415289" h="341630">
                  <a:moveTo>
                    <a:pt x="415289" y="71119"/>
                  </a:moveTo>
                  <a:lnTo>
                    <a:pt x="411480" y="71119"/>
                  </a:lnTo>
                  <a:lnTo>
                    <a:pt x="411480" y="73659"/>
                  </a:lnTo>
                  <a:lnTo>
                    <a:pt x="415289" y="73659"/>
                  </a:lnTo>
                  <a:lnTo>
                    <a:pt x="415289" y="71119"/>
                  </a:lnTo>
                  <a:close/>
                </a:path>
                <a:path w="415289" h="341630">
                  <a:moveTo>
                    <a:pt x="3809" y="54609"/>
                  </a:moveTo>
                  <a:lnTo>
                    <a:pt x="0" y="5460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54609"/>
                  </a:lnTo>
                  <a:close/>
                </a:path>
                <a:path w="415289" h="341630">
                  <a:moveTo>
                    <a:pt x="415289" y="54609"/>
                  </a:moveTo>
                  <a:lnTo>
                    <a:pt x="411480" y="54609"/>
                  </a:lnTo>
                  <a:lnTo>
                    <a:pt x="411480" y="69849"/>
                  </a:lnTo>
                  <a:lnTo>
                    <a:pt x="415289" y="69849"/>
                  </a:lnTo>
                  <a:lnTo>
                    <a:pt x="415289" y="54609"/>
                  </a:lnTo>
                  <a:close/>
                </a:path>
                <a:path w="415289" h="341630">
                  <a:moveTo>
                    <a:pt x="3809" y="45719"/>
                  </a:moveTo>
                  <a:lnTo>
                    <a:pt x="0" y="45719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5719"/>
                  </a:lnTo>
                  <a:close/>
                </a:path>
                <a:path w="415289" h="341630">
                  <a:moveTo>
                    <a:pt x="415289" y="45719"/>
                  </a:moveTo>
                  <a:lnTo>
                    <a:pt x="411480" y="45719"/>
                  </a:lnTo>
                  <a:lnTo>
                    <a:pt x="411480" y="53339"/>
                  </a:lnTo>
                  <a:lnTo>
                    <a:pt x="415289" y="53339"/>
                  </a:lnTo>
                  <a:lnTo>
                    <a:pt x="415289" y="45719"/>
                  </a:lnTo>
                  <a:close/>
                </a:path>
                <a:path w="415289" h="341630">
                  <a:moveTo>
                    <a:pt x="3809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9369"/>
                  </a:lnTo>
                  <a:close/>
                </a:path>
                <a:path w="415289" h="341630">
                  <a:moveTo>
                    <a:pt x="415289" y="39369"/>
                  </a:moveTo>
                  <a:lnTo>
                    <a:pt x="411480" y="39369"/>
                  </a:lnTo>
                  <a:lnTo>
                    <a:pt x="411480" y="44449"/>
                  </a:lnTo>
                  <a:lnTo>
                    <a:pt x="415289" y="44449"/>
                  </a:lnTo>
                  <a:lnTo>
                    <a:pt x="415289" y="39369"/>
                  </a:lnTo>
                  <a:close/>
                </a:path>
                <a:path w="415289" h="341630">
                  <a:moveTo>
                    <a:pt x="3809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3019"/>
                  </a:lnTo>
                  <a:close/>
                </a:path>
                <a:path w="415289" h="341630">
                  <a:moveTo>
                    <a:pt x="415289" y="33019"/>
                  </a:moveTo>
                  <a:lnTo>
                    <a:pt x="411480" y="33019"/>
                  </a:lnTo>
                  <a:lnTo>
                    <a:pt x="411480" y="38099"/>
                  </a:lnTo>
                  <a:lnTo>
                    <a:pt x="415289" y="38099"/>
                  </a:lnTo>
                  <a:lnTo>
                    <a:pt x="415289" y="33019"/>
                  </a:lnTo>
                  <a:close/>
                </a:path>
                <a:path w="415289" h="341630">
                  <a:moveTo>
                    <a:pt x="380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209"/>
                  </a:lnTo>
                  <a:close/>
                </a:path>
                <a:path w="415289" h="341630">
                  <a:moveTo>
                    <a:pt x="415289" y="29209"/>
                  </a:moveTo>
                  <a:lnTo>
                    <a:pt x="411480" y="29209"/>
                  </a:lnTo>
                  <a:lnTo>
                    <a:pt x="411480" y="31749"/>
                  </a:lnTo>
                  <a:lnTo>
                    <a:pt x="415289" y="31749"/>
                  </a:lnTo>
                  <a:lnTo>
                    <a:pt x="415289" y="29209"/>
                  </a:lnTo>
                  <a:close/>
                </a:path>
                <a:path w="415289" h="341630">
                  <a:moveTo>
                    <a:pt x="3809" y="22859"/>
                  </a:moveTo>
                  <a:lnTo>
                    <a:pt x="0" y="2285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2859"/>
                  </a:lnTo>
                  <a:close/>
                </a:path>
                <a:path w="415289" h="341630">
                  <a:moveTo>
                    <a:pt x="415289" y="22859"/>
                  </a:moveTo>
                  <a:lnTo>
                    <a:pt x="411480" y="22859"/>
                  </a:lnTo>
                  <a:lnTo>
                    <a:pt x="411480" y="27939"/>
                  </a:lnTo>
                  <a:lnTo>
                    <a:pt x="415289" y="27939"/>
                  </a:lnTo>
                  <a:lnTo>
                    <a:pt x="415289" y="22859"/>
                  </a:lnTo>
                  <a:close/>
                </a:path>
                <a:path w="415289" h="341630">
                  <a:moveTo>
                    <a:pt x="126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20319"/>
                  </a:lnTo>
                  <a:lnTo>
                    <a:pt x="1269" y="20319"/>
                  </a:lnTo>
                  <a:lnTo>
                    <a:pt x="1269" y="19049"/>
                  </a:lnTo>
                  <a:close/>
                </a:path>
                <a:path w="415289" h="341630">
                  <a:moveTo>
                    <a:pt x="415289" y="20319"/>
                  </a:moveTo>
                  <a:lnTo>
                    <a:pt x="411480" y="20319"/>
                  </a:lnTo>
                  <a:lnTo>
                    <a:pt x="411480" y="21589"/>
                  </a:lnTo>
                  <a:lnTo>
                    <a:pt x="415289" y="21589"/>
                  </a:lnTo>
                  <a:lnTo>
                    <a:pt x="415289" y="20319"/>
                  </a:lnTo>
                  <a:close/>
                </a:path>
                <a:path w="415289" h="341630">
                  <a:moveTo>
                    <a:pt x="3809" y="16509"/>
                  </a:moveTo>
                  <a:lnTo>
                    <a:pt x="2540" y="16509"/>
                  </a:lnTo>
                  <a:lnTo>
                    <a:pt x="2540" y="19049"/>
                  </a:lnTo>
                  <a:lnTo>
                    <a:pt x="3809" y="19049"/>
                  </a:lnTo>
                  <a:lnTo>
                    <a:pt x="3809" y="16509"/>
                  </a:lnTo>
                  <a:close/>
                </a:path>
                <a:path w="415289" h="341630">
                  <a:moveTo>
                    <a:pt x="415289" y="16509"/>
                  </a:moveTo>
                  <a:lnTo>
                    <a:pt x="411480" y="16509"/>
                  </a:lnTo>
                  <a:lnTo>
                    <a:pt x="411480" y="19049"/>
                  </a:lnTo>
                  <a:lnTo>
                    <a:pt x="415289" y="19049"/>
                  </a:lnTo>
                  <a:lnTo>
                    <a:pt x="415289" y="16509"/>
                  </a:lnTo>
                  <a:close/>
                </a:path>
                <a:path w="415289" h="341630">
                  <a:moveTo>
                    <a:pt x="414019" y="15239"/>
                  </a:moveTo>
                  <a:lnTo>
                    <a:pt x="412750" y="15239"/>
                  </a:lnTo>
                  <a:lnTo>
                    <a:pt x="412750" y="16509"/>
                  </a:lnTo>
                  <a:lnTo>
                    <a:pt x="414019" y="16509"/>
                  </a:lnTo>
                  <a:lnTo>
                    <a:pt x="414019" y="15239"/>
                  </a:lnTo>
                  <a:close/>
                </a:path>
                <a:path w="415289" h="341630">
                  <a:moveTo>
                    <a:pt x="19050" y="2539"/>
                  </a:moveTo>
                  <a:lnTo>
                    <a:pt x="16509" y="2539"/>
                  </a:lnTo>
                  <a:lnTo>
                    <a:pt x="16509" y="3809"/>
                  </a:lnTo>
                  <a:lnTo>
                    <a:pt x="19050" y="3809"/>
                  </a:lnTo>
                  <a:lnTo>
                    <a:pt x="19050" y="2539"/>
                  </a:lnTo>
                  <a:close/>
                </a:path>
                <a:path w="415289" h="341630">
                  <a:moveTo>
                    <a:pt x="400050" y="2539"/>
                  </a:moveTo>
                  <a:lnTo>
                    <a:pt x="398780" y="2539"/>
                  </a:lnTo>
                  <a:lnTo>
                    <a:pt x="398780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15289" h="341630">
                  <a:moveTo>
                    <a:pt x="22859" y="0"/>
                  </a:moveTo>
                  <a:lnTo>
                    <a:pt x="20319" y="0"/>
                  </a:lnTo>
                  <a:lnTo>
                    <a:pt x="20319" y="2539"/>
                  </a:lnTo>
                  <a:lnTo>
                    <a:pt x="396239" y="2539"/>
                  </a:lnTo>
                  <a:lnTo>
                    <a:pt x="396239" y="1269"/>
                  </a:lnTo>
                  <a:lnTo>
                    <a:pt x="22859" y="1269"/>
                  </a:lnTo>
                  <a:lnTo>
                    <a:pt x="22859" y="0"/>
                  </a:lnTo>
                  <a:close/>
                </a:path>
                <a:path w="415289" h="341630">
                  <a:moveTo>
                    <a:pt x="396239" y="0"/>
                  </a:moveTo>
                  <a:lnTo>
                    <a:pt x="394969" y="0"/>
                  </a:lnTo>
                  <a:lnTo>
                    <a:pt x="39496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15289" h="341630">
                  <a:moveTo>
                    <a:pt x="3809" y="73660"/>
                  </a:moveTo>
                  <a:lnTo>
                    <a:pt x="0" y="73660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73660"/>
                  </a:lnTo>
                  <a:close/>
                </a:path>
                <a:path w="415289" h="341630">
                  <a:moveTo>
                    <a:pt x="415289" y="73660"/>
                  </a:moveTo>
                  <a:lnTo>
                    <a:pt x="411480" y="73660"/>
                  </a:lnTo>
                  <a:lnTo>
                    <a:pt x="411480" y="166369"/>
                  </a:lnTo>
                  <a:lnTo>
                    <a:pt x="415289" y="166369"/>
                  </a:lnTo>
                  <a:lnTo>
                    <a:pt x="415289" y="73660"/>
                  </a:lnTo>
                  <a:close/>
                </a:path>
                <a:path w="415289" h="341630">
                  <a:moveTo>
                    <a:pt x="3809" y="166370"/>
                  </a:moveTo>
                  <a:lnTo>
                    <a:pt x="0" y="16637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166370"/>
                  </a:lnTo>
                  <a:close/>
                </a:path>
                <a:path w="415289" h="341630">
                  <a:moveTo>
                    <a:pt x="415289" y="166370"/>
                  </a:moveTo>
                  <a:lnTo>
                    <a:pt x="411480" y="166370"/>
                  </a:lnTo>
                  <a:lnTo>
                    <a:pt x="411480" y="264159"/>
                  </a:lnTo>
                  <a:lnTo>
                    <a:pt x="415289" y="264159"/>
                  </a:lnTo>
                  <a:lnTo>
                    <a:pt x="415289" y="166370"/>
                  </a:lnTo>
                  <a:close/>
                </a:path>
                <a:path w="415289" h="341630">
                  <a:moveTo>
                    <a:pt x="3809" y="264160"/>
                  </a:moveTo>
                  <a:lnTo>
                    <a:pt x="0" y="26416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64160"/>
                  </a:lnTo>
                  <a:close/>
                </a:path>
                <a:path w="415289" h="341630">
                  <a:moveTo>
                    <a:pt x="415289" y="264160"/>
                  </a:moveTo>
                  <a:lnTo>
                    <a:pt x="411480" y="264160"/>
                  </a:lnTo>
                  <a:lnTo>
                    <a:pt x="411480" y="289559"/>
                  </a:lnTo>
                  <a:lnTo>
                    <a:pt x="415289" y="289559"/>
                  </a:lnTo>
                  <a:lnTo>
                    <a:pt x="415289" y="264160"/>
                  </a:lnTo>
                  <a:close/>
                </a:path>
                <a:path w="415289" h="341630">
                  <a:moveTo>
                    <a:pt x="400050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400050" y="341629"/>
                  </a:lnTo>
                  <a:lnTo>
                    <a:pt x="400050" y="340359"/>
                  </a:lnTo>
                  <a:close/>
                </a:path>
                <a:path w="415289" h="341630">
                  <a:moveTo>
                    <a:pt x="401319" y="339216"/>
                  </a:moveTo>
                  <a:lnTo>
                    <a:pt x="17780" y="339216"/>
                  </a:lnTo>
                  <a:lnTo>
                    <a:pt x="17780" y="340359"/>
                  </a:lnTo>
                  <a:lnTo>
                    <a:pt x="401319" y="340359"/>
                  </a:lnTo>
                  <a:lnTo>
                    <a:pt x="401319" y="339216"/>
                  </a:lnTo>
                  <a:close/>
                </a:path>
                <a:path w="415289" h="341630">
                  <a:moveTo>
                    <a:pt x="402589" y="337819"/>
                  </a:moveTo>
                  <a:lnTo>
                    <a:pt x="15240" y="337819"/>
                  </a:lnTo>
                  <a:lnTo>
                    <a:pt x="15240" y="339216"/>
                  </a:lnTo>
                  <a:lnTo>
                    <a:pt x="17780" y="339216"/>
                  </a:lnTo>
                  <a:lnTo>
                    <a:pt x="402589" y="339089"/>
                  </a:lnTo>
                  <a:lnTo>
                    <a:pt x="402589" y="337819"/>
                  </a:lnTo>
                  <a:close/>
                </a:path>
                <a:path w="415289" h="341630">
                  <a:moveTo>
                    <a:pt x="402589" y="339089"/>
                  </a:moveTo>
                  <a:lnTo>
                    <a:pt x="401319" y="339089"/>
                  </a:lnTo>
                  <a:lnTo>
                    <a:pt x="402589" y="339216"/>
                  </a:lnTo>
                  <a:close/>
                </a:path>
                <a:path w="415289" h="341630">
                  <a:moveTo>
                    <a:pt x="415289" y="326516"/>
                  </a:moveTo>
                  <a:lnTo>
                    <a:pt x="411480" y="326516"/>
                  </a:lnTo>
                  <a:lnTo>
                    <a:pt x="411480" y="330326"/>
                  </a:lnTo>
                  <a:lnTo>
                    <a:pt x="412750" y="330326"/>
                  </a:lnTo>
                  <a:lnTo>
                    <a:pt x="412750" y="329056"/>
                  </a:lnTo>
                  <a:lnTo>
                    <a:pt x="414019" y="329056"/>
                  </a:lnTo>
                  <a:lnTo>
                    <a:pt x="414019" y="327659"/>
                  </a:lnTo>
                  <a:lnTo>
                    <a:pt x="415289" y="327659"/>
                  </a:lnTo>
                  <a:lnTo>
                    <a:pt x="415289" y="326516"/>
                  </a:lnTo>
                  <a:close/>
                </a:path>
                <a:path w="415289" h="341630">
                  <a:moveTo>
                    <a:pt x="3809" y="326516"/>
                  </a:moveTo>
                  <a:lnTo>
                    <a:pt x="2540" y="326516"/>
                  </a:lnTo>
                  <a:lnTo>
                    <a:pt x="2540" y="327659"/>
                  </a:lnTo>
                  <a:lnTo>
                    <a:pt x="3809" y="327659"/>
                  </a:lnTo>
                  <a:lnTo>
                    <a:pt x="3809" y="326516"/>
                  </a:lnTo>
                  <a:close/>
                </a:path>
                <a:path w="415289" h="341630">
                  <a:moveTo>
                    <a:pt x="3809" y="323976"/>
                  </a:moveTo>
                  <a:lnTo>
                    <a:pt x="0" y="323976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516"/>
                  </a:lnTo>
                  <a:lnTo>
                    <a:pt x="2540" y="326516"/>
                  </a:lnTo>
                  <a:lnTo>
                    <a:pt x="3809" y="326389"/>
                  </a:lnTo>
                  <a:lnTo>
                    <a:pt x="3809" y="323976"/>
                  </a:lnTo>
                  <a:close/>
                </a:path>
                <a:path w="415289" h="341630">
                  <a:moveTo>
                    <a:pt x="415289" y="323976"/>
                  </a:moveTo>
                  <a:lnTo>
                    <a:pt x="411480" y="323976"/>
                  </a:lnTo>
                  <a:lnTo>
                    <a:pt x="411480" y="326389"/>
                  </a:lnTo>
                  <a:lnTo>
                    <a:pt x="415289" y="326389"/>
                  </a:lnTo>
                  <a:lnTo>
                    <a:pt x="415289" y="323976"/>
                  </a:lnTo>
                  <a:close/>
                </a:path>
                <a:path w="415289" h="341630">
                  <a:moveTo>
                    <a:pt x="3809" y="320166"/>
                  </a:moveTo>
                  <a:lnTo>
                    <a:pt x="0" y="320166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20166"/>
                  </a:lnTo>
                  <a:close/>
                </a:path>
                <a:path w="415289" h="341630">
                  <a:moveTo>
                    <a:pt x="415289" y="320166"/>
                  </a:moveTo>
                  <a:lnTo>
                    <a:pt x="411480" y="320166"/>
                  </a:lnTo>
                  <a:lnTo>
                    <a:pt x="411480" y="323849"/>
                  </a:lnTo>
                  <a:lnTo>
                    <a:pt x="415289" y="323849"/>
                  </a:lnTo>
                  <a:lnTo>
                    <a:pt x="415289" y="320166"/>
                  </a:lnTo>
                  <a:close/>
                </a:path>
                <a:path w="415289" h="341630">
                  <a:moveTo>
                    <a:pt x="3809" y="313816"/>
                  </a:moveTo>
                  <a:lnTo>
                    <a:pt x="0" y="313816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816"/>
                  </a:lnTo>
                  <a:close/>
                </a:path>
                <a:path w="415289" h="341630">
                  <a:moveTo>
                    <a:pt x="415289" y="313816"/>
                  </a:moveTo>
                  <a:lnTo>
                    <a:pt x="411480" y="313816"/>
                  </a:lnTo>
                  <a:lnTo>
                    <a:pt x="411480" y="320039"/>
                  </a:lnTo>
                  <a:lnTo>
                    <a:pt x="415289" y="320039"/>
                  </a:lnTo>
                  <a:lnTo>
                    <a:pt x="415289" y="313816"/>
                  </a:lnTo>
                  <a:close/>
                </a:path>
                <a:path w="415289" h="341630">
                  <a:moveTo>
                    <a:pt x="3809" y="307466"/>
                  </a:moveTo>
                  <a:lnTo>
                    <a:pt x="0" y="307466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466"/>
                  </a:lnTo>
                  <a:close/>
                </a:path>
                <a:path w="415289" h="341630">
                  <a:moveTo>
                    <a:pt x="415289" y="307466"/>
                  </a:moveTo>
                  <a:lnTo>
                    <a:pt x="411480" y="307466"/>
                  </a:lnTo>
                  <a:lnTo>
                    <a:pt x="411480" y="313689"/>
                  </a:lnTo>
                  <a:lnTo>
                    <a:pt x="415289" y="313689"/>
                  </a:lnTo>
                  <a:lnTo>
                    <a:pt x="415289" y="307466"/>
                  </a:lnTo>
                  <a:close/>
                </a:path>
                <a:path w="415289" h="341630">
                  <a:moveTo>
                    <a:pt x="3809" y="298576"/>
                  </a:moveTo>
                  <a:lnTo>
                    <a:pt x="0" y="298576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8576"/>
                  </a:lnTo>
                  <a:close/>
                </a:path>
                <a:path w="415289" h="341630">
                  <a:moveTo>
                    <a:pt x="415289" y="298576"/>
                  </a:moveTo>
                  <a:lnTo>
                    <a:pt x="411480" y="298576"/>
                  </a:lnTo>
                  <a:lnTo>
                    <a:pt x="411480" y="307339"/>
                  </a:lnTo>
                  <a:lnTo>
                    <a:pt x="415289" y="307339"/>
                  </a:lnTo>
                  <a:lnTo>
                    <a:pt x="415289" y="298576"/>
                  </a:lnTo>
                  <a:close/>
                </a:path>
                <a:path w="415289" h="341630">
                  <a:moveTo>
                    <a:pt x="3809" y="292226"/>
                  </a:moveTo>
                  <a:lnTo>
                    <a:pt x="0" y="292226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226"/>
                  </a:lnTo>
                  <a:close/>
                </a:path>
                <a:path w="415289" h="341630">
                  <a:moveTo>
                    <a:pt x="415289" y="292226"/>
                  </a:moveTo>
                  <a:lnTo>
                    <a:pt x="411480" y="292226"/>
                  </a:lnTo>
                  <a:lnTo>
                    <a:pt x="411480" y="298449"/>
                  </a:lnTo>
                  <a:lnTo>
                    <a:pt x="415289" y="298449"/>
                  </a:lnTo>
                  <a:lnTo>
                    <a:pt x="415289" y="292226"/>
                  </a:lnTo>
                  <a:close/>
                </a:path>
                <a:path w="415289" h="341630">
                  <a:moveTo>
                    <a:pt x="3809" y="289686"/>
                  </a:moveTo>
                  <a:lnTo>
                    <a:pt x="0" y="289686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9686"/>
                  </a:lnTo>
                  <a:close/>
                </a:path>
                <a:path w="415289" h="341630">
                  <a:moveTo>
                    <a:pt x="415289" y="289686"/>
                  </a:moveTo>
                  <a:lnTo>
                    <a:pt x="411480" y="289686"/>
                  </a:lnTo>
                  <a:lnTo>
                    <a:pt x="411480" y="292099"/>
                  </a:lnTo>
                  <a:lnTo>
                    <a:pt x="415289" y="292099"/>
                  </a:lnTo>
                  <a:lnTo>
                    <a:pt x="415289" y="289686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42060" y="267208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809" y="67310"/>
                  </a:moveTo>
                  <a:lnTo>
                    <a:pt x="0" y="6731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7310"/>
                  </a:lnTo>
                  <a:close/>
                </a:path>
                <a:path w="407669" h="334010">
                  <a:moveTo>
                    <a:pt x="407670" y="67310"/>
                  </a:moveTo>
                  <a:lnTo>
                    <a:pt x="403859" y="67310"/>
                  </a:lnTo>
                  <a:lnTo>
                    <a:pt x="403859" y="69850"/>
                  </a:lnTo>
                  <a:lnTo>
                    <a:pt x="407670" y="69850"/>
                  </a:lnTo>
                  <a:lnTo>
                    <a:pt x="407670" y="67310"/>
                  </a:lnTo>
                  <a:close/>
                </a:path>
                <a:path w="407669" h="334010">
                  <a:moveTo>
                    <a:pt x="3809" y="50800"/>
                  </a:moveTo>
                  <a:lnTo>
                    <a:pt x="0" y="5080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0800"/>
                  </a:lnTo>
                  <a:close/>
                </a:path>
                <a:path w="407669" h="334010">
                  <a:moveTo>
                    <a:pt x="407670" y="50800"/>
                  </a:moveTo>
                  <a:lnTo>
                    <a:pt x="403859" y="50800"/>
                  </a:lnTo>
                  <a:lnTo>
                    <a:pt x="403859" y="66039"/>
                  </a:lnTo>
                  <a:lnTo>
                    <a:pt x="407670" y="66039"/>
                  </a:lnTo>
                  <a:lnTo>
                    <a:pt x="407670" y="50800"/>
                  </a:lnTo>
                  <a:close/>
                </a:path>
                <a:path w="407669" h="334010">
                  <a:moveTo>
                    <a:pt x="3809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1910"/>
                  </a:lnTo>
                  <a:close/>
                </a:path>
                <a:path w="407669" h="334010">
                  <a:moveTo>
                    <a:pt x="407670" y="41910"/>
                  </a:moveTo>
                  <a:lnTo>
                    <a:pt x="403859" y="41910"/>
                  </a:lnTo>
                  <a:lnTo>
                    <a:pt x="403859" y="49529"/>
                  </a:lnTo>
                  <a:lnTo>
                    <a:pt x="407670" y="49529"/>
                  </a:lnTo>
                  <a:lnTo>
                    <a:pt x="407670" y="41910"/>
                  </a:lnTo>
                  <a:close/>
                </a:path>
                <a:path w="407669" h="334010">
                  <a:moveTo>
                    <a:pt x="3809" y="35560"/>
                  </a:moveTo>
                  <a:lnTo>
                    <a:pt x="0" y="3556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5560"/>
                  </a:lnTo>
                  <a:close/>
                </a:path>
                <a:path w="407669" h="334010">
                  <a:moveTo>
                    <a:pt x="407670" y="35560"/>
                  </a:moveTo>
                  <a:lnTo>
                    <a:pt x="403859" y="35560"/>
                  </a:lnTo>
                  <a:lnTo>
                    <a:pt x="403859" y="40639"/>
                  </a:lnTo>
                  <a:lnTo>
                    <a:pt x="407670" y="40639"/>
                  </a:lnTo>
                  <a:lnTo>
                    <a:pt x="407670" y="35560"/>
                  </a:lnTo>
                  <a:close/>
                </a:path>
                <a:path w="407669" h="334010">
                  <a:moveTo>
                    <a:pt x="3809" y="29210"/>
                  </a:moveTo>
                  <a:lnTo>
                    <a:pt x="0" y="2921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9210"/>
                  </a:lnTo>
                  <a:close/>
                </a:path>
                <a:path w="407669" h="334010">
                  <a:moveTo>
                    <a:pt x="407670" y="29210"/>
                  </a:moveTo>
                  <a:lnTo>
                    <a:pt x="403859" y="29210"/>
                  </a:lnTo>
                  <a:lnTo>
                    <a:pt x="403859" y="34289"/>
                  </a:lnTo>
                  <a:lnTo>
                    <a:pt x="407670" y="34289"/>
                  </a:lnTo>
                  <a:lnTo>
                    <a:pt x="407670" y="29210"/>
                  </a:lnTo>
                  <a:close/>
                </a:path>
                <a:path w="407669" h="334010">
                  <a:moveTo>
                    <a:pt x="380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407669" h="334010">
                  <a:moveTo>
                    <a:pt x="407670" y="25400"/>
                  </a:moveTo>
                  <a:lnTo>
                    <a:pt x="403859" y="25400"/>
                  </a:lnTo>
                  <a:lnTo>
                    <a:pt x="403859" y="27939"/>
                  </a:lnTo>
                  <a:lnTo>
                    <a:pt x="407670" y="27939"/>
                  </a:lnTo>
                  <a:lnTo>
                    <a:pt x="407670" y="25400"/>
                  </a:lnTo>
                  <a:close/>
                </a:path>
                <a:path w="407669" h="334010">
                  <a:moveTo>
                    <a:pt x="3809" y="19050"/>
                  </a:moveTo>
                  <a:lnTo>
                    <a:pt x="0" y="1905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9050"/>
                  </a:lnTo>
                  <a:close/>
                </a:path>
                <a:path w="407669" h="334010">
                  <a:moveTo>
                    <a:pt x="407670" y="19050"/>
                  </a:moveTo>
                  <a:lnTo>
                    <a:pt x="403859" y="19050"/>
                  </a:lnTo>
                  <a:lnTo>
                    <a:pt x="403859" y="24129"/>
                  </a:lnTo>
                  <a:lnTo>
                    <a:pt x="407670" y="24129"/>
                  </a:lnTo>
                  <a:lnTo>
                    <a:pt x="407670" y="19050"/>
                  </a:lnTo>
                  <a:close/>
                </a:path>
                <a:path w="407669" h="334010">
                  <a:moveTo>
                    <a:pt x="380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510"/>
                  </a:lnTo>
                  <a:close/>
                </a:path>
                <a:path w="407669" h="334010">
                  <a:moveTo>
                    <a:pt x="407670" y="16510"/>
                  </a:moveTo>
                  <a:lnTo>
                    <a:pt x="403859" y="16510"/>
                  </a:lnTo>
                  <a:lnTo>
                    <a:pt x="403859" y="17779"/>
                  </a:lnTo>
                  <a:lnTo>
                    <a:pt x="407670" y="17779"/>
                  </a:lnTo>
                  <a:lnTo>
                    <a:pt x="407670" y="16510"/>
                  </a:lnTo>
                  <a:close/>
                </a:path>
                <a:path w="407669" h="334010">
                  <a:moveTo>
                    <a:pt x="1270" y="11429"/>
                  </a:moveTo>
                  <a:lnTo>
                    <a:pt x="0" y="1142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lnTo>
                    <a:pt x="1270" y="12700"/>
                  </a:lnTo>
                  <a:lnTo>
                    <a:pt x="1270" y="11429"/>
                  </a:lnTo>
                  <a:close/>
                </a:path>
                <a:path w="407669" h="334010">
                  <a:moveTo>
                    <a:pt x="407670" y="12700"/>
                  </a:moveTo>
                  <a:lnTo>
                    <a:pt x="403859" y="12700"/>
                  </a:lnTo>
                  <a:lnTo>
                    <a:pt x="403859" y="15239"/>
                  </a:lnTo>
                  <a:lnTo>
                    <a:pt x="407670" y="15239"/>
                  </a:lnTo>
                  <a:lnTo>
                    <a:pt x="407670" y="12700"/>
                  </a:lnTo>
                  <a:close/>
                </a:path>
                <a:path w="407669" h="334010">
                  <a:moveTo>
                    <a:pt x="3809" y="8889"/>
                  </a:moveTo>
                  <a:lnTo>
                    <a:pt x="2540" y="8889"/>
                  </a:lnTo>
                  <a:lnTo>
                    <a:pt x="254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407669" h="334010">
                  <a:moveTo>
                    <a:pt x="407670" y="8889"/>
                  </a:moveTo>
                  <a:lnTo>
                    <a:pt x="406399" y="8889"/>
                  </a:lnTo>
                  <a:lnTo>
                    <a:pt x="406399" y="10160"/>
                  </a:lnTo>
                  <a:lnTo>
                    <a:pt x="403859" y="10160"/>
                  </a:lnTo>
                  <a:lnTo>
                    <a:pt x="403859" y="11429"/>
                  </a:lnTo>
                  <a:lnTo>
                    <a:pt x="407670" y="11429"/>
                  </a:lnTo>
                  <a:lnTo>
                    <a:pt x="407670" y="8889"/>
                  </a:lnTo>
                  <a:close/>
                </a:path>
                <a:path w="407669" h="334010">
                  <a:moveTo>
                    <a:pt x="405129" y="6350"/>
                  </a:moveTo>
                  <a:lnTo>
                    <a:pt x="403859" y="6350"/>
                  </a:lnTo>
                  <a:lnTo>
                    <a:pt x="403859" y="8889"/>
                  </a:lnTo>
                  <a:lnTo>
                    <a:pt x="405129" y="8889"/>
                  </a:lnTo>
                  <a:lnTo>
                    <a:pt x="405129" y="6350"/>
                  </a:lnTo>
                  <a:close/>
                </a:path>
                <a:path w="407669" h="334010">
                  <a:moveTo>
                    <a:pt x="10159" y="2539"/>
                  </a:moveTo>
                  <a:lnTo>
                    <a:pt x="8890" y="2539"/>
                  </a:lnTo>
                  <a:lnTo>
                    <a:pt x="8890" y="3810"/>
                  </a:lnTo>
                  <a:lnTo>
                    <a:pt x="10159" y="3810"/>
                  </a:lnTo>
                  <a:lnTo>
                    <a:pt x="10159" y="2539"/>
                  </a:lnTo>
                  <a:close/>
                </a:path>
                <a:path w="407669" h="334010">
                  <a:moveTo>
                    <a:pt x="401320" y="2539"/>
                  </a:moveTo>
                  <a:lnTo>
                    <a:pt x="400049" y="2539"/>
                  </a:lnTo>
                  <a:lnTo>
                    <a:pt x="400049" y="3810"/>
                  </a:lnTo>
                  <a:lnTo>
                    <a:pt x="401320" y="3810"/>
                  </a:lnTo>
                  <a:lnTo>
                    <a:pt x="401320" y="2539"/>
                  </a:lnTo>
                  <a:close/>
                </a:path>
                <a:path w="407669" h="334010">
                  <a:moveTo>
                    <a:pt x="398779" y="0"/>
                  </a:moveTo>
                  <a:lnTo>
                    <a:pt x="11430" y="0"/>
                  </a:lnTo>
                  <a:lnTo>
                    <a:pt x="11430" y="2539"/>
                  </a:lnTo>
                  <a:lnTo>
                    <a:pt x="398779" y="2539"/>
                  </a:lnTo>
                  <a:lnTo>
                    <a:pt x="398779" y="0"/>
                  </a:lnTo>
                  <a:close/>
                </a:path>
                <a:path w="407669" h="334010">
                  <a:moveTo>
                    <a:pt x="3809" y="69850"/>
                  </a:moveTo>
                  <a:lnTo>
                    <a:pt x="0" y="69850"/>
                  </a:lnTo>
                  <a:lnTo>
                    <a:pt x="0" y="162560"/>
                  </a:lnTo>
                  <a:lnTo>
                    <a:pt x="3809" y="162560"/>
                  </a:lnTo>
                  <a:lnTo>
                    <a:pt x="3809" y="69850"/>
                  </a:lnTo>
                  <a:close/>
                </a:path>
                <a:path w="407669" h="334010">
                  <a:moveTo>
                    <a:pt x="407670" y="69850"/>
                  </a:moveTo>
                  <a:lnTo>
                    <a:pt x="403859" y="69850"/>
                  </a:lnTo>
                  <a:lnTo>
                    <a:pt x="403859" y="162560"/>
                  </a:lnTo>
                  <a:lnTo>
                    <a:pt x="407670" y="162560"/>
                  </a:lnTo>
                  <a:lnTo>
                    <a:pt x="407670" y="69850"/>
                  </a:lnTo>
                  <a:close/>
                </a:path>
                <a:path w="407669" h="334010">
                  <a:moveTo>
                    <a:pt x="3809" y="162560"/>
                  </a:moveTo>
                  <a:lnTo>
                    <a:pt x="0" y="16256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162560"/>
                  </a:lnTo>
                  <a:close/>
                </a:path>
                <a:path w="407669" h="334010">
                  <a:moveTo>
                    <a:pt x="407670" y="162560"/>
                  </a:moveTo>
                  <a:lnTo>
                    <a:pt x="403859" y="162560"/>
                  </a:lnTo>
                  <a:lnTo>
                    <a:pt x="403859" y="260350"/>
                  </a:lnTo>
                  <a:lnTo>
                    <a:pt x="407670" y="260350"/>
                  </a:lnTo>
                  <a:lnTo>
                    <a:pt x="407670" y="162560"/>
                  </a:lnTo>
                  <a:close/>
                </a:path>
                <a:path w="407669" h="334010">
                  <a:moveTo>
                    <a:pt x="3809" y="260350"/>
                  </a:moveTo>
                  <a:lnTo>
                    <a:pt x="0" y="260350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60350"/>
                  </a:lnTo>
                  <a:close/>
                </a:path>
                <a:path w="407669" h="334010">
                  <a:moveTo>
                    <a:pt x="407670" y="260350"/>
                  </a:moveTo>
                  <a:lnTo>
                    <a:pt x="403859" y="260350"/>
                  </a:lnTo>
                  <a:lnTo>
                    <a:pt x="403859" y="285750"/>
                  </a:lnTo>
                  <a:lnTo>
                    <a:pt x="407670" y="285750"/>
                  </a:lnTo>
                  <a:lnTo>
                    <a:pt x="407670" y="260350"/>
                  </a:lnTo>
                  <a:close/>
                </a:path>
                <a:path w="407669" h="334010">
                  <a:moveTo>
                    <a:pt x="400049" y="332867"/>
                  </a:moveTo>
                  <a:lnTo>
                    <a:pt x="10159" y="332867"/>
                  </a:lnTo>
                  <a:lnTo>
                    <a:pt x="10159" y="334010"/>
                  </a:lnTo>
                  <a:lnTo>
                    <a:pt x="400049" y="334010"/>
                  </a:lnTo>
                  <a:lnTo>
                    <a:pt x="400049" y="332867"/>
                  </a:lnTo>
                  <a:close/>
                </a:path>
                <a:path w="407669" h="334010">
                  <a:moveTo>
                    <a:pt x="401320" y="331597"/>
                  </a:moveTo>
                  <a:lnTo>
                    <a:pt x="8890" y="331597"/>
                  </a:lnTo>
                  <a:lnTo>
                    <a:pt x="8890" y="332867"/>
                  </a:lnTo>
                  <a:lnTo>
                    <a:pt x="10159" y="332867"/>
                  </a:lnTo>
                  <a:lnTo>
                    <a:pt x="10159" y="332739"/>
                  </a:lnTo>
                  <a:lnTo>
                    <a:pt x="401320" y="332739"/>
                  </a:lnTo>
                  <a:lnTo>
                    <a:pt x="401320" y="331597"/>
                  </a:lnTo>
                  <a:close/>
                </a:path>
                <a:path w="407669" h="334010">
                  <a:moveTo>
                    <a:pt x="401320" y="332739"/>
                  </a:moveTo>
                  <a:lnTo>
                    <a:pt x="400049" y="332739"/>
                  </a:lnTo>
                  <a:lnTo>
                    <a:pt x="400049" y="332867"/>
                  </a:lnTo>
                  <a:lnTo>
                    <a:pt x="401320" y="332867"/>
                  </a:lnTo>
                  <a:lnTo>
                    <a:pt x="401320" y="332739"/>
                  </a:lnTo>
                  <a:close/>
                </a:path>
                <a:path w="407669" h="334010">
                  <a:moveTo>
                    <a:pt x="402590" y="330200"/>
                  </a:moveTo>
                  <a:lnTo>
                    <a:pt x="7620" y="330200"/>
                  </a:lnTo>
                  <a:lnTo>
                    <a:pt x="7620" y="331597"/>
                  </a:lnTo>
                  <a:lnTo>
                    <a:pt x="402590" y="331597"/>
                  </a:lnTo>
                  <a:lnTo>
                    <a:pt x="402590" y="330200"/>
                  </a:lnTo>
                  <a:close/>
                </a:path>
                <a:path w="407669" h="334010">
                  <a:moveTo>
                    <a:pt x="407670" y="326517"/>
                  </a:moveTo>
                  <a:lnTo>
                    <a:pt x="403859" y="326517"/>
                  </a:lnTo>
                  <a:lnTo>
                    <a:pt x="403859" y="329057"/>
                  </a:lnTo>
                  <a:lnTo>
                    <a:pt x="405129" y="329057"/>
                  </a:lnTo>
                  <a:lnTo>
                    <a:pt x="405129" y="327660"/>
                  </a:lnTo>
                  <a:lnTo>
                    <a:pt x="407670" y="327660"/>
                  </a:lnTo>
                  <a:lnTo>
                    <a:pt x="407670" y="326517"/>
                  </a:lnTo>
                  <a:close/>
                </a:path>
                <a:path w="407669" h="334010">
                  <a:moveTo>
                    <a:pt x="3809" y="322707"/>
                  </a:moveTo>
                  <a:lnTo>
                    <a:pt x="0" y="322707"/>
                  </a:lnTo>
                  <a:lnTo>
                    <a:pt x="0" y="325247"/>
                  </a:lnTo>
                  <a:lnTo>
                    <a:pt x="2540" y="325247"/>
                  </a:lnTo>
                  <a:lnTo>
                    <a:pt x="2540" y="326517"/>
                  </a:lnTo>
                  <a:lnTo>
                    <a:pt x="3809" y="326517"/>
                  </a:lnTo>
                  <a:lnTo>
                    <a:pt x="3809" y="322707"/>
                  </a:lnTo>
                  <a:close/>
                </a:path>
                <a:path w="407669" h="334010">
                  <a:moveTo>
                    <a:pt x="407670" y="322707"/>
                  </a:moveTo>
                  <a:lnTo>
                    <a:pt x="403859" y="322707"/>
                  </a:lnTo>
                  <a:lnTo>
                    <a:pt x="403859" y="326389"/>
                  </a:lnTo>
                  <a:lnTo>
                    <a:pt x="407670" y="326389"/>
                  </a:lnTo>
                  <a:lnTo>
                    <a:pt x="407670" y="322707"/>
                  </a:lnTo>
                  <a:close/>
                </a:path>
                <a:path w="407669" h="334010">
                  <a:moveTo>
                    <a:pt x="3809" y="320167"/>
                  </a:moveTo>
                  <a:lnTo>
                    <a:pt x="0" y="320167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0167"/>
                  </a:lnTo>
                  <a:close/>
                </a:path>
                <a:path w="407669" h="334010">
                  <a:moveTo>
                    <a:pt x="407670" y="320167"/>
                  </a:moveTo>
                  <a:lnTo>
                    <a:pt x="403859" y="320167"/>
                  </a:lnTo>
                  <a:lnTo>
                    <a:pt x="403859" y="322580"/>
                  </a:lnTo>
                  <a:lnTo>
                    <a:pt x="407670" y="322580"/>
                  </a:lnTo>
                  <a:lnTo>
                    <a:pt x="407670" y="320167"/>
                  </a:lnTo>
                  <a:close/>
                </a:path>
                <a:path w="407669" h="334010">
                  <a:moveTo>
                    <a:pt x="3809" y="316357"/>
                  </a:moveTo>
                  <a:lnTo>
                    <a:pt x="0" y="316357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6357"/>
                  </a:lnTo>
                  <a:close/>
                </a:path>
                <a:path w="407669" h="334010">
                  <a:moveTo>
                    <a:pt x="407670" y="316357"/>
                  </a:moveTo>
                  <a:lnTo>
                    <a:pt x="403859" y="316357"/>
                  </a:lnTo>
                  <a:lnTo>
                    <a:pt x="403859" y="320039"/>
                  </a:lnTo>
                  <a:lnTo>
                    <a:pt x="407670" y="320039"/>
                  </a:lnTo>
                  <a:lnTo>
                    <a:pt x="407670" y="316357"/>
                  </a:lnTo>
                  <a:close/>
                </a:path>
                <a:path w="407669" h="334010">
                  <a:moveTo>
                    <a:pt x="3809" y="310007"/>
                  </a:moveTo>
                  <a:lnTo>
                    <a:pt x="0" y="310007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0007"/>
                  </a:lnTo>
                  <a:close/>
                </a:path>
                <a:path w="407669" h="334010">
                  <a:moveTo>
                    <a:pt x="407670" y="310007"/>
                  </a:moveTo>
                  <a:lnTo>
                    <a:pt x="403859" y="310007"/>
                  </a:lnTo>
                  <a:lnTo>
                    <a:pt x="403859" y="316230"/>
                  </a:lnTo>
                  <a:lnTo>
                    <a:pt x="407670" y="316230"/>
                  </a:lnTo>
                  <a:lnTo>
                    <a:pt x="407670" y="310007"/>
                  </a:lnTo>
                  <a:close/>
                </a:path>
                <a:path w="407669" h="334010">
                  <a:moveTo>
                    <a:pt x="3809" y="303657"/>
                  </a:moveTo>
                  <a:lnTo>
                    <a:pt x="0" y="303657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3657"/>
                  </a:lnTo>
                  <a:close/>
                </a:path>
                <a:path w="407669" h="334010">
                  <a:moveTo>
                    <a:pt x="407670" y="303657"/>
                  </a:moveTo>
                  <a:lnTo>
                    <a:pt x="403859" y="303657"/>
                  </a:lnTo>
                  <a:lnTo>
                    <a:pt x="403859" y="309880"/>
                  </a:lnTo>
                  <a:lnTo>
                    <a:pt x="407670" y="309880"/>
                  </a:lnTo>
                  <a:lnTo>
                    <a:pt x="407670" y="303657"/>
                  </a:lnTo>
                  <a:close/>
                </a:path>
                <a:path w="407669" h="334010">
                  <a:moveTo>
                    <a:pt x="3809" y="294767"/>
                  </a:moveTo>
                  <a:lnTo>
                    <a:pt x="0" y="294767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4767"/>
                  </a:lnTo>
                  <a:close/>
                </a:path>
                <a:path w="407669" h="334010">
                  <a:moveTo>
                    <a:pt x="407670" y="294767"/>
                  </a:moveTo>
                  <a:lnTo>
                    <a:pt x="403859" y="294767"/>
                  </a:lnTo>
                  <a:lnTo>
                    <a:pt x="403859" y="303530"/>
                  </a:lnTo>
                  <a:lnTo>
                    <a:pt x="407670" y="303530"/>
                  </a:lnTo>
                  <a:lnTo>
                    <a:pt x="407670" y="294767"/>
                  </a:lnTo>
                  <a:close/>
                </a:path>
                <a:path w="407669" h="334010">
                  <a:moveTo>
                    <a:pt x="3809" y="288417"/>
                  </a:moveTo>
                  <a:lnTo>
                    <a:pt x="0" y="288417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417"/>
                  </a:lnTo>
                  <a:close/>
                </a:path>
                <a:path w="407669" h="334010">
                  <a:moveTo>
                    <a:pt x="407670" y="288417"/>
                  </a:moveTo>
                  <a:lnTo>
                    <a:pt x="403859" y="288417"/>
                  </a:lnTo>
                  <a:lnTo>
                    <a:pt x="403859" y="294639"/>
                  </a:lnTo>
                  <a:lnTo>
                    <a:pt x="407670" y="294639"/>
                  </a:lnTo>
                  <a:lnTo>
                    <a:pt x="407670" y="288417"/>
                  </a:lnTo>
                  <a:close/>
                </a:path>
                <a:path w="407669" h="334010">
                  <a:moveTo>
                    <a:pt x="3809" y="285876"/>
                  </a:moveTo>
                  <a:lnTo>
                    <a:pt x="0" y="285876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5876"/>
                  </a:lnTo>
                  <a:close/>
                </a:path>
                <a:path w="407669" h="334010">
                  <a:moveTo>
                    <a:pt x="407670" y="285876"/>
                  </a:moveTo>
                  <a:lnTo>
                    <a:pt x="403859" y="285876"/>
                  </a:lnTo>
                  <a:lnTo>
                    <a:pt x="403859" y="288289"/>
                  </a:lnTo>
                  <a:lnTo>
                    <a:pt x="407670" y="288289"/>
                  </a:lnTo>
                  <a:lnTo>
                    <a:pt x="407670" y="285876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45869" y="267589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63500"/>
                  </a:moveTo>
                  <a:lnTo>
                    <a:pt x="0" y="6350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500"/>
                  </a:lnTo>
                  <a:close/>
                </a:path>
                <a:path w="400050" h="326389">
                  <a:moveTo>
                    <a:pt x="400050" y="63500"/>
                  </a:moveTo>
                  <a:lnTo>
                    <a:pt x="396240" y="63500"/>
                  </a:lnTo>
                  <a:lnTo>
                    <a:pt x="396240" y="66039"/>
                  </a:lnTo>
                  <a:lnTo>
                    <a:pt x="400050" y="66039"/>
                  </a:lnTo>
                  <a:lnTo>
                    <a:pt x="400050" y="63500"/>
                  </a:lnTo>
                  <a:close/>
                </a:path>
                <a:path w="400050" h="326389">
                  <a:moveTo>
                    <a:pt x="3810" y="46989"/>
                  </a:moveTo>
                  <a:lnTo>
                    <a:pt x="0" y="46989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6989"/>
                  </a:lnTo>
                  <a:close/>
                </a:path>
                <a:path w="400050" h="326389">
                  <a:moveTo>
                    <a:pt x="400050" y="46989"/>
                  </a:moveTo>
                  <a:lnTo>
                    <a:pt x="396240" y="46989"/>
                  </a:lnTo>
                  <a:lnTo>
                    <a:pt x="396240" y="62229"/>
                  </a:lnTo>
                  <a:lnTo>
                    <a:pt x="400050" y="62229"/>
                  </a:lnTo>
                  <a:lnTo>
                    <a:pt x="400050" y="46989"/>
                  </a:lnTo>
                  <a:close/>
                </a:path>
                <a:path w="400050" h="326389">
                  <a:moveTo>
                    <a:pt x="3810" y="38100"/>
                  </a:moveTo>
                  <a:lnTo>
                    <a:pt x="0" y="3810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8100"/>
                  </a:lnTo>
                  <a:close/>
                </a:path>
                <a:path w="400050" h="326389">
                  <a:moveTo>
                    <a:pt x="400050" y="38100"/>
                  </a:moveTo>
                  <a:lnTo>
                    <a:pt x="396240" y="38100"/>
                  </a:lnTo>
                  <a:lnTo>
                    <a:pt x="396240" y="45719"/>
                  </a:lnTo>
                  <a:lnTo>
                    <a:pt x="400050" y="45719"/>
                  </a:lnTo>
                  <a:lnTo>
                    <a:pt x="400050" y="38100"/>
                  </a:lnTo>
                  <a:close/>
                </a:path>
                <a:path w="400050" h="326389">
                  <a:moveTo>
                    <a:pt x="3810" y="31750"/>
                  </a:moveTo>
                  <a:lnTo>
                    <a:pt x="0" y="3175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1750"/>
                  </a:lnTo>
                  <a:close/>
                </a:path>
                <a:path w="400050" h="326389">
                  <a:moveTo>
                    <a:pt x="400050" y="31750"/>
                  </a:moveTo>
                  <a:lnTo>
                    <a:pt x="396240" y="31750"/>
                  </a:lnTo>
                  <a:lnTo>
                    <a:pt x="396240" y="36829"/>
                  </a:lnTo>
                  <a:lnTo>
                    <a:pt x="400050" y="36829"/>
                  </a:lnTo>
                  <a:lnTo>
                    <a:pt x="400050" y="31750"/>
                  </a:lnTo>
                  <a:close/>
                </a:path>
                <a:path w="400050" h="326389">
                  <a:moveTo>
                    <a:pt x="3810" y="25400"/>
                  </a:moveTo>
                  <a:lnTo>
                    <a:pt x="0" y="2540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5400"/>
                  </a:lnTo>
                  <a:close/>
                </a:path>
                <a:path w="400050" h="326389">
                  <a:moveTo>
                    <a:pt x="400050" y="25400"/>
                  </a:moveTo>
                  <a:lnTo>
                    <a:pt x="396240" y="25400"/>
                  </a:lnTo>
                  <a:lnTo>
                    <a:pt x="396240" y="30479"/>
                  </a:lnTo>
                  <a:lnTo>
                    <a:pt x="400050" y="30479"/>
                  </a:lnTo>
                  <a:lnTo>
                    <a:pt x="400050" y="25400"/>
                  </a:lnTo>
                  <a:close/>
                </a:path>
                <a:path w="400050" h="32638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400050" h="326389">
                  <a:moveTo>
                    <a:pt x="400050" y="21589"/>
                  </a:moveTo>
                  <a:lnTo>
                    <a:pt x="396240" y="21589"/>
                  </a:lnTo>
                  <a:lnTo>
                    <a:pt x="396240" y="24129"/>
                  </a:lnTo>
                  <a:lnTo>
                    <a:pt x="400050" y="24129"/>
                  </a:lnTo>
                  <a:lnTo>
                    <a:pt x="400050" y="21589"/>
                  </a:lnTo>
                  <a:close/>
                </a:path>
                <a:path w="400050" h="326389">
                  <a:moveTo>
                    <a:pt x="3810" y="15239"/>
                  </a:moveTo>
                  <a:lnTo>
                    <a:pt x="0" y="1523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5239"/>
                  </a:lnTo>
                  <a:close/>
                </a:path>
                <a:path w="400050" h="326389">
                  <a:moveTo>
                    <a:pt x="400050" y="15239"/>
                  </a:moveTo>
                  <a:lnTo>
                    <a:pt x="396240" y="15239"/>
                  </a:lnTo>
                  <a:lnTo>
                    <a:pt x="396240" y="20319"/>
                  </a:lnTo>
                  <a:lnTo>
                    <a:pt x="400050" y="20319"/>
                  </a:lnTo>
                  <a:lnTo>
                    <a:pt x="400050" y="15239"/>
                  </a:lnTo>
                  <a:close/>
                </a:path>
                <a:path w="400050" h="32638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400050" h="326389">
                  <a:moveTo>
                    <a:pt x="400050" y="12700"/>
                  </a:moveTo>
                  <a:lnTo>
                    <a:pt x="396240" y="12700"/>
                  </a:lnTo>
                  <a:lnTo>
                    <a:pt x="396240" y="13969"/>
                  </a:lnTo>
                  <a:lnTo>
                    <a:pt x="400050" y="13969"/>
                  </a:lnTo>
                  <a:lnTo>
                    <a:pt x="400050" y="12700"/>
                  </a:lnTo>
                  <a:close/>
                </a:path>
                <a:path w="400050" h="32638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400050" h="326389">
                  <a:moveTo>
                    <a:pt x="400050" y="8889"/>
                  </a:moveTo>
                  <a:lnTo>
                    <a:pt x="396240" y="8889"/>
                  </a:lnTo>
                  <a:lnTo>
                    <a:pt x="396240" y="11429"/>
                  </a:lnTo>
                  <a:lnTo>
                    <a:pt x="400050" y="11429"/>
                  </a:lnTo>
                  <a:lnTo>
                    <a:pt x="400050" y="8889"/>
                  </a:lnTo>
                  <a:close/>
                </a:path>
                <a:path w="400050" h="32638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400050" h="326389">
                  <a:moveTo>
                    <a:pt x="400050" y="6350"/>
                  </a:moveTo>
                  <a:lnTo>
                    <a:pt x="396240" y="6350"/>
                  </a:lnTo>
                  <a:lnTo>
                    <a:pt x="396240" y="7619"/>
                  </a:lnTo>
                  <a:lnTo>
                    <a:pt x="400050" y="7619"/>
                  </a:lnTo>
                  <a:lnTo>
                    <a:pt x="400050" y="6350"/>
                  </a:lnTo>
                  <a:close/>
                </a:path>
                <a:path w="400050" h="326389">
                  <a:moveTo>
                    <a:pt x="400050" y="1269"/>
                  </a:moveTo>
                  <a:lnTo>
                    <a:pt x="398780" y="1269"/>
                  </a:lnTo>
                  <a:lnTo>
                    <a:pt x="398780" y="2539"/>
                  </a:lnTo>
                  <a:lnTo>
                    <a:pt x="1270" y="2539"/>
                  </a:lnTo>
                  <a:lnTo>
                    <a:pt x="127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400050" y="3810"/>
                  </a:lnTo>
                  <a:lnTo>
                    <a:pt x="400050" y="1269"/>
                  </a:lnTo>
                  <a:close/>
                </a:path>
                <a:path w="400050" h="326389">
                  <a:moveTo>
                    <a:pt x="400050" y="3810"/>
                  </a:moveTo>
                  <a:lnTo>
                    <a:pt x="396240" y="3810"/>
                  </a:lnTo>
                  <a:lnTo>
                    <a:pt x="396240" y="5079"/>
                  </a:lnTo>
                  <a:lnTo>
                    <a:pt x="400050" y="5079"/>
                  </a:lnTo>
                  <a:lnTo>
                    <a:pt x="400050" y="3810"/>
                  </a:lnTo>
                  <a:close/>
                </a:path>
                <a:path w="400050" h="326389">
                  <a:moveTo>
                    <a:pt x="3810" y="1269"/>
                  </a:moveTo>
                  <a:lnTo>
                    <a:pt x="2540" y="1269"/>
                  </a:lnTo>
                  <a:lnTo>
                    <a:pt x="2540" y="2539"/>
                  </a:lnTo>
                  <a:lnTo>
                    <a:pt x="3810" y="2539"/>
                  </a:lnTo>
                  <a:lnTo>
                    <a:pt x="3810" y="1269"/>
                  </a:lnTo>
                  <a:close/>
                </a:path>
                <a:path w="400050" h="326389">
                  <a:moveTo>
                    <a:pt x="39751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7510" y="1269"/>
                  </a:lnTo>
                  <a:lnTo>
                    <a:pt x="397510" y="0"/>
                  </a:lnTo>
                  <a:close/>
                </a:path>
                <a:path w="400050" h="326389">
                  <a:moveTo>
                    <a:pt x="3810" y="66040"/>
                  </a:moveTo>
                  <a:lnTo>
                    <a:pt x="0" y="66040"/>
                  </a:lnTo>
                  <a:lnTo>
                    <a:pt x="0" y="158750"/>
                  </a:lnTo>
                  <a:lnTo>
                    <a:pt x="3810" y="158750"/>
                  </a:lnTo>
                  <a:lnTo>
                    <a:pt x="3810" y="66040"/>
                  </a:lnTo>
                  <a:close/>
                </a:path>
                <a:path w="400050" h="326389">
                  <a:moveTo>
                    <a:pt x="400050" y="66040"/>
                  </a:moveTo>
                  <a:lnTo>
                    <a:pt x="396240" y="66040"/>
                  </a:lnTo>
                  <a:lnTo>
                    <a:pt x="396240" y="158750"/>
                  </a:lnTo>
                  <a:lnTo>
                    <a:pt x="400050" y="158750"/>
                  </a:lnTo>
                  <a:lnTo>
                    <a:pt x="400050" y="66040"/>
                  </a:lnTo>
                  <a:close/>
                </a:path>
                <a:path w="400050" h="326389">
                  <a:moveTo>
                    <a:pt x="3810" y="158750"/>
                  </a:moveTo>
                  <a:lnTo>
                    <a:pt x="0" y="15875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158750"/>
                  </a:lnTo>
                  <a:close/>
                </a:path>
                <a:path w="400050" h="326389">
                  <a:moveTo>
                    <a:pt x="400050" y="158750"/>
                  </a:moveTo>
                  <a:lnTo>
                    <a:pt x="396240" y="158750"/>
                  </a:lnTo>
                  <a:lnTo>
                    <a:pt x="396240" y="256539"/>
                  </a:lnTo>
                  <a:lnTo>
                    <a:pt x="400050" y="256539"/>
                  </a:lnTo>
                  <a:lnTo>
                    <a:pt x="400050" y="158750"/>
                  </a:lnTo>
                  <a:close/>
                </a:path>
                <a:path w="400050" h="326389">
                  <a:moveTo>
                    <a:pt x="3810" y="256540"/>
                  </a:moveTo>
                  <a:lnTo>
                    <a:pt x="0" y="25654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56540"/>
                  </a:lnTo>
                  <a:close/>
                </a:path>
                <a:path w="400050" h="326389">
                  <a:moveTo>
                    <a:pt x="400050" y="256540"/>
                  </a:moveTo>
                  <a:lnTo>
                    <a:pt x="396240" y="256540"/>
                  </a:lnTo>
                  <a:lnTo>
                    <a:pt x="396240" y="281939"/>
                  </a:lnTo>
                  <a:lnTo>
                    <a:pt x="400050" y="281939"/>
                  </a:lnTo>
                  <a:lnTo>
                    <a:pt x="400050" y="256540"/>
                  </a:lnTo>
                  <a:close/>
                </a:path>
                <a:path w="400050" h="326389">
                  <a:moveTo>
                    <a:pt x="400050" y="325247"/>
                  </a:moveTo>
                  <a:lnTo>
                    <a:pt x="2540" y="325247"/>
                  </a:lnTo>
                  <a:lnTo>
                    <a:pt x="2540" y="326389"/>
                  </a:lnTo>
                  <a:lnTo>
                    <a:pt x="400050" y="326389"/>
                  </a:lnTo>
                  <a:lnTo>
                    <a:pt x="400050" y="325247"/>
                  </a:lnTo>
                  <a:close/>
                </a:path>
                <a:path w="400050" h="326389">
                  <a:moveTo>
                    <a:pt x="400050" y="322707"/>
                  </a:moveTo>
                  <a:lnTo>
                    <a:pt x="0" y="32270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400050" y="325120"/>
                  </a:lnTo>
                  <a:lnTo>
                    <a:pt x="400050" y="322707"/>
                  </a:lnTo>
                  <a:close/>
                </a:path>
                <a:path w="400050" h="326389">
                  <a:moveTo>
                    <a:pt x="3810" y="318897"/>
                  </a:moveTo>
                  <a:lnTo>
                    <a:pt x="0" y="318897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18897"/>
                  </a:lnTo>
                  <a:close/>
                </a:path>
                <a:path w="400050" h="326389">
                  <a:moveTo>
                    <a:pt x="400050" y="318897"/>
                  </a:moveTo>
                  <a:lnTo>
                    <a:pt x="396240" y="318897"/>
                  </a:lnTo>
                  <a:lnTo>
                    <a:pt x="396240" y="322580"/>
                  </a:lnTo>
                  <a:lnTo>
                    <a:pt x="400050" y="322580"/>
                  </a:lnTo>
                  <a:lnTo>
                    <a:pt x="400050" y="318897"/>
                  </a:lnTo>
                  <a:close/>
                </a:path>
                <a:path w="400050" h="326389">
                  <a:moveTo>
                    <a:pt x="3810" y="316357"/>
                  </a:moveTo>
                  <a:lnTo>
                    <a:pt x="0" y="316357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6357"/>
                  </a:lnTo>
                  <a:close/>
                </a:path>
                <a:path w="400050" h="326389">
                  <a:moveTo>
                    <a:pt x="400050" y="316357"/>
                  </a:moveTo>
                  <a:lnTo>
                    <a:pt x="396240" y="316357"/>
                  </a:lnTo>
                  <a:lnTo>
                    <a:pt x="396240" y="318770"/>
                  </a:lnTo>
                  <a:lnTo>
                    <a:pt x="400050" y="318770"/>
                  </a:lnTo>
                  <a:lnTo>
                    <a:pt x="400050" y="316357"/>
                  </a:lnTo>
                  <a:close/>
                </a:path>
                <a:path w="400050" h="326389">
                  <a:moveTo>
                    <a:pt x="3810" y="312547"/>
                  </a:moveTo>
                  <a:lnTo>
                    <a:pt x="0" y="312547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12547"/>
                  </a:lnTo>
                  <a:close/>
                </a:path>
                <a:path w="400050" h="326389">
                  <a:moveTo>
                    <a:pt x="400050" y="312547"/>
                  </a:moveTo>
                  <a:lnTo>
                    <a:pt x="396240" y="312547"/>
                  </a:lnTo>
                  <a:lnTo>
                    <a:pt x="396240" y="316229"/>
                  </a:lnTo>
                  <a:lnTo>
                    <a:pt x="400050" y="316229"/>
                  </a:lnTo>
                  <a:lnTo>
                    <a:pt x="400050" y="312547"/>
                  </a:lnTo>
                  <a:close/>
                </a:path>
                <a:path w="400050" h="326389">
                  <a:moveTo>
                    <a:pt x="3810" y="306197"/>
                  </a:moveTo>
                  <a:lnTo>
                    <a:pt x="0" y="306197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6197"/>
                  </a:lnTo>
                  <a:close/>
                </a:path>
                <a:path w="400050" h="326389">
                  <a:moveTo>
                    <a:pt x="400050" y="306197"/>
                  </a:moveTo>
                  <a:lnTo>
                    <a:pt x="396240" y="306197"/>
                  </a:lnTo>
                  <a:lnTo>
                    <a:pt x="396240" y="312420"/>
                  </a:lnTo>
                  <a:lnTo>
                    <a:pt x="400050" y="312420"/>
                  </a:lnTo>
                  <a:lnTo>
                    <a:pt x="400050" y="306197"/>
                  </a:lnTo>
                  <a:close/>
                </a:path>
                <a:path w="400050" h="326389">
                  <a:moveTo>
                    <a:pt x="3810" y="299847"/>
                  </a:moveTo>
                  <a:lnTo>
                    <a:pt x="0" y="299847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299847"/>
                  </a:lnTo>
                  <a:close/>
                </a:path>
                <a:path w="400050" h="326389">
                  <a:moveTo>
                    <a:pt x="400050" y="299847"/>
                  </a:moveTo>
                  <a:lnTo>
                    <a:pt x="396240" y="299847"/>
                  </a:lnTo>
                  <a:lnTo>
                    <a:pt x="396240" y="306070"/>
                  </a:lnTo>
                  <a:lnTo>
                    <a:pt x="400050" y="306070"/>
                  </a:lnTo>
                  <a:lnTo>
                    <a:pt x="400050" y="299847"/>
                  </a:lnTo>
                  <a:close/>
                </a:path>
                <a:path w="400050" h="326389">
                  <a:moveTo>
                    <a:pt x="3810" y="290957"/>
                  </a:moveTo>
                  <a:lnTo>
                    <a:pt x="0" y="290957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0957"/>
                  </a:lnTo>
                  <a:close/>
                </a:path>
                <a:path w="400050" h="326389">
                  <a:moveTo>
                    <a:pt x="400050" y="290957"/>
                  </a:moveTo>
                  <a:lnTo>
                    <a:pt x="396240" y="290957"/>
                  </a:lnTo>
                  <a:lnTo>
                    <a:pt x="396240" y="299720"/>
                  </a:lnTo>
                  <a:lnTo>
                    <a:pt x="400050" y="299720"/>
                  </a:lnTo>
                  <a:lnTo>
                    <a:pt x="400050" y="290957"/>
                  </a:lnTo>
                  <a:close/>
                </a:path>
                <a:path w="400050" h="326389">
                  <a:moveTo>
                    <a:pt x="3810" y="284607"/>
                  </a:moveTo>
                  <a:lnTo>
                    <a:pt x="0" y="284607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607"/>
                  </a:lnTo>
                  <a:close/>
                </a:path>
                <a:path w="400050" h="326389">
                  <a:moveTo>
                    <a:pt x="400050" y="284607"/>
                  </a:moveTo>
                  <a:lnTo>
                    <a:pt x="396240" y="284607"/>
                  </a:lnTo>
                  <a:lnTo>
                    <a:pt x="396240" y="290829"/>
                  </a:lnTo>
                  <a:lnTo>
                    <a:pt x="400050" y="290829"/>
                  </a:lnTo>
                  <a:lnTo>
                    <a:pt x="400050" y="284607"/>
                  </a:lnTo>
                  <a:close/>
                </a:path>
                <a:path w="400050" h="326389">
                  <a:moveTo>
                    <a:pt x="3810" y="282066"/>
                  </a:moveTo>
                  <a:lnTo>
                    <a:pt x="0" y="282066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2066"/>
                  </a:lnTo>
                  <a:close/>
                </a:path>
                <a:path w="400050" h="326389">
                  <a:moveTo>
                    <a:pt x="400050" y="282066"/>
                  </a:moveTo>
                  <a:lnTo>
                    <a:pt x="396240" y="282066"/>
                  </a:lnTo>
                  <a:lnTo>
                    <a:pt x="396240" y="284479"/>
                  </a:lnTo>
                  <a:lnTo>
                    <a:pt x="400050" y="284479"/>
                  </a:lnTo>
                  <a:lnTo>
                    <a:pt x="400050" y="282066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49680" y="2679699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69">
                  <a:moveTo>
                    <a:pt x="3810" y="312547"/>
                  </a:moveTo>
                  <a:lnTo>
                    <a:pt x="0" y="312547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12547"/>
                  </a:lnTo>
                  <a:close/>
                </a:path>
                <a:path w="392430" h="318769">
                  <a:moveTo>
                    <a:pt x="3810" y="308737"/>
                  </a:moveTo>
                  <a:lnTo>
                    <a:pt x="0" y="308737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8737"/>
                  </a:lnTo>
                  <a:close/>
                </a:path>
                <a:path w="392430" h="318769">
                  <a:moveTo>
                    <a:pt x="3810" y="302387"/>
                  </a:moveTo>
                  <a:lnTo>
                    <a:pt x="0" y="302387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387"/>
                  </a:lnTo>
                  <a:close/>
                </a:path>
                <a:path w="392430" h="318769">
                  <a:moveTo>
                    <a:pt x="3810" y="296037"/>
                  </a:moveTo>
                  <a:lnTo>
                    <a:pt x="0" y="296037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6037"/>
                  </a:lnTo>
                  <a:close/>
                </a:path>
                <a:path w="392430" h="318769">
                  <a:moveTo>
                    <a:pt x="3810" y="287147"/>
                  </a:moveTo>
                  <a:lnTo>
                    <a:pt x="0" y="287147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7147"/>
                  </a:lnTo>
                  <a:close/>
                </a:path>
                <a:path w="392430" h="318769">
                  <a:moveTo>
                    <a:pt x="3810" y="280797"/>
                  </a:moveTo>
                  <a:lnTo>
                    <a:pt x="0" y="280797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0797"/>
                  </a:lnTo>
                  <a:close/>
                </a:path>
                <a:path w="392430" h="318769">
                  <a:moveTo>
                    <a:pt x="3810" y="278257"/>
                  </a:moveTo>
                  <a:lnTo>
                    <a:pt x="0" y="278257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8257"/>
                  </a:lnTo>
                  <a:close/>
                </a:path>
                <a:path w="392430" h="318769">
                  <a:moveTo>
                    <a:pt x="3810" y="59690"/>
                  </a:moveTo>
                  <a:lnTo>
                    <a:pt x="0" y="5969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59690"/>
                  </a:lnTo>
                  <a:close/>
                </a:path>
                <a:path w="392430" h="318769">
                  <a:moveTo>
                    <a:pt x="3810" y="43180"/>
                  </a:moveTo>
                  <a:lnTo>
                    <a:pt x="0" y="43180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43180"/>
                  </a:lnTo>
                  <a:close/>
                </a:path>
                <a:path w="392430" h="318769">
                  <a:moveTo>
                    <a:pt x="3810" y="34290"/>
                  </a:moveTo>
                  <a:lnTo>
                    <a:pt x="0" y="3429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4290"/>
                  </a:lnTo>
                  <a:close/>
                </a:path>
                <a:path w="392430" h="318769">
                  <a:moveTo>
                    <a:pt x="3810" y="27940"/>
                  </a:moveTo>
                  <a:lnTo>
                    <a:pt x="0" y="2794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7940"/>
                  </a:lnTo>
                  <a:close/>
                </a:path>
                <a:path w="392430" h="318769">
                  <a:moveTo>
                    <a:pt x="3810" y="21590"/>
                  </a:moveTo>
                  <a:lnTo>
                    <a:pt x="0" y="2159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1590"/>
                  </a:lnTo>
                  <a:close/>
                </a:path>
                <a:path w="392430" h="31876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92430" h="318769">
                  <a:moveTo>
                    <a:pt x="3810" y="11430"/>
                  </a:moveTo>
                  <a:lnTo>
                    <a:pt x="0" y="1143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1430"/>
                  </a:lnTo>
                  <a:close/>
                </a:path>
                <a:path w="392430" h="318769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92430" h="31876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92430" h="318769">
                  <a:moveTo>
                    <a:pt x="392430" y="315087"/>
                  </a:moveTo>
                  <a:lnTo>
                    <a:pt x="0" y="315087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5087"/>
                  </a:lnTo>
                  <a:close/>
                </a:path>
                <a:path w="392430" h="318769">
                  <a:moveTo>
                    <a:pt x="392430" y="312547"/>
                  </a:moveTo>
                  <a:lnTo>
                    <a:pt x="389890" y="312547"/>
                  </a:lnTo>
                  <a:lnTo>
                    <a:pt x="389890" y="314960"/>
                  </a:lnTo>
                  <a:lnTo>
                    <a:pt x="392430" y="314960"/>
                  </a:lnTo>
                  <a:lnTo>
                    <a:pt x="392430" y="312547"/>
                  </a:lnTo>
                  <a:close/>
                </a:path>
                <a:path w="392430" h="318769">
                  <a:moveTo>
                    <a:pt x="392430" y="308737"/>
                  </a:moveTo>
                  <a:lnTo>
                    <a:pt x="389890" y="308737"/>
                  </a:lnTo>
                  <a:lnTo>
                    <a:pt x="389890" y="312420"/>
                  </a:lnTo>
                  <a:lnTo>
                    <a:pt x="392430" y="312420"/>
                  </a:lnTo>
                  <a:lnTo>
                    <a:pt x="392430" y="308737"/>
                  </a:lnTo>
                  <a:close/>
                </a:path>
                <a:path w="392430" h="318769">
                  <a:moveTo>
                    <a:pt x="392430" y="302387"/>
                  </a:moveTo>
                  <a:lnTo>
                    <a:pt x="389890" y="302387"/>
                  </a:lnTo>
                  <a:lnTo>
                    <a:pt x="389890" y="308610"/>
                  </a:lnTo>
                  <a:lnTo>
                    <a:pt x="392430" y="308610"/>
                  </a:lnTo>
                  <a:lnTo>
                    <a:pt x="392430" y="302387"/>
                  </a:lnTo>
                  <a:close/>
                </a:path>
                <a:path w="392430" h="318769">
                  <a:moveTo>
                    <a:pt x="392430" y="296037"/>
                  </a:moveTo>
                  <a:lnTo>
                    <a:pt x="389890" y="296037"/>
                  </a:lnTo>
                  <a:lnTo>
                    <a:pt x="389890" y="302260"/>
                  </a:lnTo>
                  <a:lnTo>
                    <a:pt x="392430" y="302260"/>
                  </a:lnTo>
                  <a:lnTo>
                    <a:pt x="392430" y="296037"/>
                  </a:lnTo>
                  <a:close/>
                </a:path>
                <a:path w="392430" h="318769">
                  <a:moveTo>
                    <a:pt x="392430" y="287147"/>
                  </a:moveTo>
                  <a:lnTo>
                    <a:pt x="389890" y="287147"/>
                  </a:lnTo>
                  <a:lnTo>
                    <a:pt x="389890" y="295910"/>
                  </a:lnTo>
                  <a:lnTo>
                    <a:pt x="392430" y="295910"/>
                  </a:lnTo>
                  <a:lnTo>
                    <a:pt x="392430" y="287147"/>
                  </a:lnTo>
                  <a:close/>
                </a:path>
                <a:path w="392430" h="318769">
                  <a:moveTo>
                    <a:pt x="392430" y="280797"/>
                  </a:moveTo>
                  <a:lnTo>
                    <a:pt x="389890" y="280797"/>
                  </a:lnTo>
                  <a:lnTo>
                    <a:pt x="389890" y="287020"/>
                  </a:lnTo>
                  <a:lnTo>
                    <a:pt x="392430" y="287020"/>
                  </a:lnTo>
                  <a:lnTo>
                    <a:pt x="392430" y="280797"/>
                  </a:lnTo>
                  <a:close/>
                </a:path>
                <a:path w="392430" h="318769">
                  <a:moveTo>
                    <a:pt x="392430" y="278257"/>
                  </a:moveTo>
                  <a:lnTo>
                    <a:pt x="389890" y="278257"/>
                  </a:lnTo>
                  <a:lnTo>
                    <a:pt x="389890" y="280670"/>
                  </a:lnTo>
                  <a:lnTo>
                    <a:pt x="392430" y="280670"/>
                  </a:lnTo>
                  <a:lnTo>
                    <a:pt x="392430" y="278257"/>
                  </a:lnTo>
                  <a:close/>
                </a:path>
                <a:path w="392430" h="318769">
                  <a:moveTo>
                    <a:pt x="392430" y="59690"/>
                  </a:moveTo>
                  <a:lnTo>
                    <a:pt x="389877" y="59690"/>
                  </a:lnTo>
                  <a:lnTo>
                    <a:pt x="389877" y="278130"/>
                  </a:lnTo>
                  <a:lnTo>
                    <a:pt x="392430" y="278130"/>
                  </a:lnTo>
                  <a:lnTo>
                    <a:pt x="392430" y="59690"/>
                  </a:lnTo>
                  <a:close/>
                </a:path>
                <a:path w="392430" h="318769">
                  <a:moveTo>
                    <a:pt x="392430" y="43180"/>
                  </a:moveTo>
                  <a:lnTo>
                    <a:pt x="389890" y="43180"/>
                  </a:lnTo>
                  <a:lnTo>
                    <a:pt x="389890" y="58420"/>
                  </a:lnTo>
                  <a:lnTo>
                    <a:pt x="392430" y="58420"/>
                  </a:lnTo>
                  <a:lnTo>
                    <a:pt x="392430" y="43180"/>
                  </a:lnTo>
                  <a:close/>
                </a:path>
                <a:path w="392430" h="318769">
                  <a:moveTo>
                    <a:pt x="392430" y="34290"/>
                  </a:moveTo>
                  <a:lnTo>
                    <a:pt x="389890" y="34290"/>
                  </a:lnTo>
                  <a:lnTo>
                    <a:pt x="389890" y="41910"/>
                  </a:lnTo>
                  <a:lnTo>
                    <a:pt x="392430" y="41910"/>
                  </a:lnTo>
                  <a:lnTo>
                    <a:pt x="392430" y="34290"/>
                  </a:lnTo>
                  <a:close/>
                </a:path>
                <a:path w="392430" h="318769">
                  <a:moveTo>
                    <a:pt x="392430" y="27940"/>
                  </a:moveTo>
                  <a:lnTo>
                    <a:pt x="389890" y="27940"/>
                  </a:lnTo>
                  <a:lnTo>
                    <a:pt x="389890" y="33020"/>
                  </a:lnTo>
                  <a:lnTo>
                    <a:pt x="392430" y="33020"/>
                  </a:lnTo>
                  <a:lnTo>
                    <a:pt x="392430" y="27940"/>
                  </a:lnTo>
                  <a:close/>
                </a:path>
                <a:path w="392430" h="318769">
                  <a:moveTo>
                    <a:pt x="392430" y="21590"/>
                  </a:moveTo>
                  <a:lnTo>
                    <a:pt x="389890" y="21590"/>
                  </a:lnTo>
                  <a:lnTo>
                    <a:pt x="389890" y="26670"/>
                  </a:lnTo>
                  <a:lnTo>
                    <a:pt x="392430" y="26670"/>
                  </a:lnTo>
                  <a:lnTo>
                    <a:pt x="392430" y="21590"/>
                  </a:lnTo>
                  <a:close/>
                </a:path>
                <a:path w="392430" h="318769">
                  <a:moveTo>
                    <a:pt x="392430" y="17780"/>
                  </a:moveTo>
                  <a:lnTo>
                    <a:pt x="389890" y="17780"/>
                  </a:lnTo>
                  <a:lnTo>
                    <a:pt x="389890" y="20320"/>
                  </a:lnTo>
                  <a:lnTo>
                    <a:pt x="392430" y="20320"/>
                  </a:lnTo>
                  <a:lnTo>
                    <a:pt x="392430" y="17780"/>
                  </a:lnTo>
                  <a:close/>
                </a:path>
                <a:path w="392430" h="318769">
                  <a:moveTo>
                    <a:pt x="392430" y="11430"/>
                  </a:moveTo>
                  <a:lnTo>
                    <a:pt x="389890" y="11430"/>
                  </a:lnTo>
                  <a:lnTo>
                    <a:pt x="389890" y="16510"/>
                  </a:lnTo>
                  <a:lnTo>
                    <a:pt x="392430" y="16510"/>
                  </a:lnTo>
                  <a:lnTo>
                    <a:pt x="392430" y="11430"/>
                  </a:lnTo>
                  <a:close/>
                </a:path>
                <a:path w="392430" h="318769">
                  <a:moveTo>
                    <a:pt x="392430" y="8890"/>
                  </a:moveTo>
                  <a:lnTo>
                    <a:pt x="389890" y="8890"/>
                  </a:lnTo>
                  <a:lnTo>
                    <a:pt x="389890" y="10160"/>
                  </a:lnTo>
                  <a:lnTo>
                    <a:pt x="392430" y="10160"/>
                  </a:lnTo>
                  <a:lnTo>
                    <a:pt x="392430" y="8890"/>
                  </a:lnTo>
                  <a:close/>
                </a:path>
                <a:path w="392430" h="318769">
                  <a:moveTo>
                    <a:pt x="392430" y="5080"/>
                  </a:moveTo>
                  <a:lnTo>
                    <a:pt x="389890" y="5080"/>
                  </a:lnTo>
                  <a:lnTo>
                    <a:pt x="389890" y="7620"/>
                  </a:lnTo>
                  <a:lnTo>
                    <a:pt x="392430" y="7620"/>
                  </a:lnTo>
                  <a:lnTo>
                    <a:pt x="392430" y="5080"/>
                  </a:lnTo>
                  <a:close/>
                </a:path>
                <a:path w="392430" h="318769">
                  <a:moveTo>
                    <a:pt x="39243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392430" h="318769">
                  <a:moveTo>
                    <a:pt x="3924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92430" y="1270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53490" y="2684780"/>
              <a:ext cx="386080" cy="309880"/>
            </a:xfrm>
            <a:custGeom>
              <a:avLst/>
              <a:gdLst/>
              <a:ahLst/>
              <a:cxnLst/>
              <a:rect l="l" t="t" r="r" b="b"/>
              <a:pathLst>
                <a:path w="386080" h="309880">
                  <a:moveTo>
                    <a:pt x="3809" y="54610"/>
                  </a:moveTo>
                  <a:lnTo>
                    <a:pt x="0" y="5461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4610"/>
                  </a:lnTo>
                  <a:close/>
                </a:path>
                <a:path w="386080" h="309880">
                  <a:moveTo>
                    <a:pt x="386079" y="54610"/>
                  </a:moveTo>
                  <a:lnTo>
                    <a:pt x="382270" y="54610"/>
                  </a:lnTo>
                  <a:lnTo>
                    <a:pt x="382270" y="57150"/>
                  </a:lnTo>
                  <a:lnTo>
                    <a:pt x="386079" y="57150"/>
                  </a:lnTo>
                  <a:lnTo>
                    <a:pt x="386079" y="54610"/>
                  </a:lnTo>
                  <a:close/>
                </a:path>
                <a:path w="386080" h="309880">
                  <a:moveTo>
                    <a:pt x="3809" y="38100"/>
                  </a:moveTo>
                  <a:lnTo>
                    <a:pt x="0" y="3810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38100"/>
                  </a:lnTo>
                  <a:close/>
                </a:path>
                <a:path w="386080" h="309880">
                  <a:moveTo>
                    <a:pt x="386079" y="38100"/>
                  </a:moveTo>
                  <a:lnTo>
                    <a:pt x="382270" y="38100"/>
                  </a:lnTo>
                  <a:lnTo>
                    <a:pt x="382270" y="53339"/>
                  </a:lnTo>
                  <a:lnTo>
                    <a:pt x="386079" y="53339"/>
                  </a:lnTo>
                  <a:lnTo>
                    <a:pt x="386079" y="38100"/>
                  </a:lnTo>
                  <a:close/>
                </a:path>
                <a:path w="386080" h="309880">
                  <a:moveTo>
                    <a:pt x="3809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9210"/>
                  </a:lnTo>
                  <a:close/>
                </a:path>
                <a:path w="386080" h="309880">
                  <a:moveTo>
                    <a:pt x="386079" y="29210"/>
                  </a:moveTo>
                  <a:lnTo>
                    <a:pt x="382270" y="29210"/>
                  </a:lnTo>
                  <a:lnTo>
                    <a:pt x="382270" y="36829"/>
                  </a:lnTo>
                  <a:lnTo>
                    <a:pt x="386079" y="36829"/>
                  </a:lnTo>
                  <a:lnTo>
                    <a:pt x="386079" y="29210"/>
                  </a:lnTo>
                  <a:close/>
                </a:path>
                <a:path w="386080" h="309880">
                  <a:moveTo>
                    <a:pt x="3809" y="22860"/>
                  </a:moveTo>
                  <a:lnTo>
                    <a:pt x="0" y="2286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2860"/>
                  </a:lnTo>
                  <a:close/>
                </a:path>
                <a:path w="386080" h="309880">
                  <a:moveTo>
                    <a:pt x="386079" y="22860"/>
                  </a:moveTo>
                  <a:lnTo>
                    <a:pt x="382270" y="22860"/>
                  </a:lnTo>
                  <a:lnTo>
                    <a:pt x="382270" y="27939"/>
                  </a:lnTo>
                  <a:lnTo>
                    <a:pt x="386079" y="27939"/>
                  </a:lnTo>
                  <a:lnTo>
                    <a:pt x="386079" y="22860"/>
                  </a:lnTo>
                  <a:close/>
                </a:path>
                <a:path w="386080" h="309880">
                  <a:moveTo>
                    <a:pt x="3809" y="16510"/>
                  </a:moveTo>
                  <a:lnTo>
                    <a:pt x="0" y="1651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6510"/>
                  </a:lnTo>
                  <a:close/>
                </a:path>
                <a:path w="386080" h="309880">
                  <a:moveTo>
                    <a:pt x="386079" y="16510"/>
                  </a:moveTo>
                  <a:lnTo>
                    <a:pt x="382270" y="16510"/>
                  </a:lnTo>
                  <a:lnTo>
                    <a:pt x="382270" y="21589"/>
                  </a:lnTo>
                  <a:lnTo>
                    <a:pt x="386079" y="21589"/>
                  </a:lnTo>
                  <a:lnTo>
                    <a:pt x="386079" y="16510"/>
                  </a:lnTo>
                  <a:close/>
                </a:path>
                <a:path w="386080" h="30988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386080" h="309880">
                  <a:moveTo>
                    <a:pt x="386079" y="12700"/>
                  </a:moveTo>
                  <a:lnTo>
                    <a:pt x="382270" y="12700"/>
                  </a:lnTo>
                  <a:lnTo>
                    <a:pt x="382270" y="15239"/>
                  </a:lnTo>
                  <a:lnTo>
                    <a:pt x="386079" y="15239"/>
                  </a:lnTo>
                  <a:lnTo>
                    <a:pt x="386079" y="12700"/>
                  </a:lnTo>
                  <a:close/>
                </a:path>
                <a:path w="386080" h="309880">
                  <a:moveTo>
                    <a:pt x="3809" y="6350"/>
                  </a:moveTo>
                  <a:lnTo>
                    <a:pt x="0" y="635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6350"/>
                  </a:lnTo>
                  <a:close/>
                </a:path>
                <a:path w="386080" h="309880">
                  <a:moveTo>
                    <a:pt x="386079" y="6350"/>
                  </a:moveTo>
                  <a:lnTo>
                    <a:pt x="382270" y="6350"/>
                  </a:lnTo>
                  <a:lnTo>
                    <a:pt x="382270" y="11429"/>
                  </a:lnTo>
                  <a:lnTo>
                    <a:pt x="386079" y="11429"/>
                  </a:lnTo>
                  <a:lnTo>
                    <a:pt x="386079" y="6350"/>
                  </a:lnTo>
                  <a:close/>
                </a:path>
                <a:path w="386080" h="309880">
                  <a:moveTo>
                    <a:pt x="380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close/>
                </a:path>
                <a:path w="386080" h="309880">
                  <a:moveTo>
                    <a:pt x="386079" y="3810"/>
                  </a:moveTo>
                  <a:lnTo>
                    <a:pt x="382270" y="3810"/>
                  </a:lnTo>
                  <a:lnTo>
                    <a:pt x="382270" y="5079"/>
                  </a:lnTo>
                  <a:lnTo>
                    <a:pt x="386079" y="5079"/>
                  </a:lnTo>
                  <a:lnTo>
                    <a:pt x="386079" y="3810"/>
                  </a:lnTo>
                  <a:close/>
                </a:path>
                <a:path w="386080" h="309880">
                  <a:moveTo>
                    <a:pt x="38607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09" y="2539"/>
                  </a:lnTo>
                  <a:lnTo>
                    <a:pt x="3809" y="1270"/>
                  </a:lnTo>
                  <a:lnTo>
                    <a:pt x="386079" y="1270"/>
                  </a:lnTo>
                  <a:lnTo>
                    <a:pt x="386079" y="0"/>
                  </a:lnTo>
                  <a:close/>
                </a:path>
                <a:path w="386080" h="309880">
                  <a:moveTo>
                    <a:pt x="386079" y="1270"/>
                  </a:moveTo>
                  <a:lnTo>
                    <a:pt x="382270" y="1270"/>
                  </a:lnTo>
                  <a:lnTo>
                    <a:pt x="382270" y="2539"/>
                  </a:lnTo>
                  <a:lnTo>
                    <a:pt x="386079" y="2539"/>
                  </a:lnTo>
                  <a:lnTo>
                    <a:pt x="386079" y="1270"/>
                  </a:lnTo>
                  <a:close/>
                </a:path>
                <a:path w="386080" h="309880">
                  <a:moveTo>
                    <a:pt x="3809" y="57150"/>
                  </a:moveTo>
                  <a:lnTo>
                    <a:pt x="0" y="5715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57150"/>
                  </a:lnTo>
                  <a:close/>
                </a:path>
                <a:path w="386080" h="309880">
                  <a:moveTo>
                    <a:pt x="386079" y="57150"/>
                  </a:moveTo>
                  <a:lnTo>
                    <a:pt x="382270" y="57150"/>
                  </a:lnTo>
                  <a:lnTo>
                    <a:pt x="382270" y="149860"/>
                  </a:lnTo>
                  <a:lnTo>
                    <a:pt x="386079" y="149860"/>
                  </a:lnTo>
                  <a:lnTo>
                    <a:pt x="386079" y="57150"/>
                  </a:lnTo>
                  <a:close/>
                </a:path>
                <a:path w="386080" h="309880">
                  <a:moveTo>
                    <a:pt x="3809" y="149860"/>
                  </a:moveTo>
                  <a:lnTo>
                    <a:pt x="0" y="14986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149860"/>
                  </a:lnTo>
                  <a:close/>
                </a:path>
                <a:path w="386080" h="309880">
                  <a:moveTo>
                    <a:pt x="386079" y="149860"/>
                  </a:moveTo>
                  <a:lnTo>
                    <a:pt x="382270" y="149860"/>
                  </a:lnTo>
                  <a:lnTo>
                    <a:pt x="382270" y="247650"/>
                  </a:lnTo>
                  <a:lnTo>
                    <a:pt x="386079" y="247650"/>
                  </a:lnTo>
                  <a:lnTo>
                    <a:pt x="386079" y="149860"/>
                  </a:lnTo>
                  <a:close/>
                </a:path>
                <a:path w="386080" h="309880">
                  <a:moveTo>
                    <a:pt x="3809" y="247650"/>
                  </a:moveTo>
                  <a:lnTo>
                    <a:pt x="0" y="24765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47650"/>
                  </a:lnTo>
                  <a:close/>
                </a:path>
                <a:path w="386080" h="309880">
                  <a:moveTo>
                    <a:pt x="386079" y="247650"/>
                  </a:moveTo>
                  <a:lnTo>
                    <a:pt x="382270" y="247650"/>
                  </a:lnTo>
                  <a:lnTo>
                    <a:pt x="382270" y="273050"/>
                  </a:lnTo>
                  <a:lnTo>
                    <a:pt x="386079" y="273050"/>
                  </a:lnTo>
                  <a:lnTo>
                    <a:pt x="386079" y="247650"/>
                  </a:lnTo>
                  <a:close/>
                </a:path>
                <a:path w="386080" h="309880">
                  <a:moveTo>
                    <a:pt x="386079" y="307467"/>
                  </a:moveTo>
                  <a:lnTo>
                    <a:pt x="0" y="307467"/>
                  </a:lnTo>
                  <a:lnTo>
                    <a:pt x="0" y="309880"/>
                  </a:lnTo>
                  <a:lnTo>
                    <a:pt x="386079" y="309880"/>
                  </a:lnTo>
                  <a:lnTo>
                    <a:pt x="386079" y="307467"/>
                  </a:lnTo>
                  <a:close/>
                </a:path>
                <a:path w="386080" h="309880">
                  <a:moveTo>
                    <a:pt x="3809" y="303657"/>
                  </a:moveTo>
                  <a:lnTo>
                    <a:pt x="0" y="303657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3657"/>
                  </a:lnTo>
                  <a:close/>
                </a:path>
                <a:path w="386080" h="309880">
                  <a:moveTo>
                    <a:pt x="386079" y="303657"/>
                  </a:moveTo>
                  <a:lnTo>
                    <a:pt x="382270" y="303657"/>
                  </a:lnTo>
                  <a:lnTo>
                    <a:pt x="382270" y="307340"/>
                  </a:lnTo>
                  <a:lnTo>
                    <a:pt x="386079" y="307340"/>
                  </a:lnTo>
                  <a:lnTo>
                    <a:pt x="386079" y="303657"/>
                  </a:lnTo>
                  <a:close/>
                </a:path>
                <a:path w="386080" h="309880">
                  <a:moveTo>
                    <a:pt x="3809" y="297307"/>
                  </a:moveTo>
                  <a:lnTo>
                    <a:pt x="0" y="297307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7307"/>
                  </a:lnTo>
                  <a:close/>
                </a:path>
                <a:path w="386080" h="309880">
                  <a:moveTo>
                    <a:pt x="386079" y="297307"/>
                  </a:moveTo>
                  <a:lnTo>
                    <a:pt x="382270" y="297307"/>
                  </a:lnTo>
                  <a:lnTo>
                    <a:pt x="382270" y="303530"/>
                  </a:lnTo>
                  <a:lnTo>
                    <a:pt x="386079" y="303530"/>
                  </a:lnTo>
                  <a:lnTo>
                    <a:pt x="386079" y="297307"/>
                  </a:lnTo>
                  <a:close/>
                </a:path>
                <a:path w="386080" h="309880">
                  <a:moveTo>
                    <a:pt x="3809" y="290957"/>
                  </a:moveTo>
                  <a:lnTo>
                    <a:pt x="0" y="290957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0957"/>
                  </a:lnTo>
                  <a:close/>
                </a:path>
                <a:path w="386080" h="309880">
                  <a:moveTo>
                    <a:pt x="386079" y="290957"/>
                  </a:moveTo>
                  <a:lnTo>
                    <a:pt x="382270" y="290957"/>
                  </a:lnTo>
                  <a:lnTo>
                    <a:pt x="382270" y="297180"/>
                  </a:lnTo>
                  <a:lnTo>
                    <a:pt x="386079" y="297180"/>
                  </a:lnTo>
                  <a:lnTo>
                    <a:pt x="386079" y="290957"/>
                  </a:lnTo>
                  <a:close/>
                </a:path>
                <a:path w="386080" h="309880">
                  <a:moveTo>
                    <a:pt x="3809" y="282067"/>
                  </a:moveTo>
                  <a:lnTo>
                    <a:pt x="0" y="282067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2067"/>
                  </a:lnTo>
                  <a:close/>
                </a:path>
                <a:path w="386080" h="309880">
                  <a:moveTo>
                    <a:pt x="386079" y="282067"/>
                  </a:moveTo>
                  <a:lnTo>
                    <a:pt x="382270" y="282067"/>
                  </a:lnTo>
                  <a:lnTo>
                    <a:pt x="382270" y="290830"/>
                  </a:lnTo>
                  <a:lnTo>
                    <a:pt x="386079" y="290830"/>
                  </a:lnTo>
                  <a:lnTo>
                    <a:pt x="386079" y="282067"/>
                  </a:lnTo>
                  <a:close/>
                </a:path>
                <a:path w="386080" h="309880">
                  <a:moveTo>
                    <a:pt x="3809" y="275717"/>
                  </a:moveTo>
                  <a:lnTo>
                    <a:pt x="0" y="275717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717"/>
                  </a:lnTo>
                  <a:close/>
                </a:path>
                <a:path w="386080" h="309880">
                  <a:moveTo>
                    <a:pt x="386079" y="275717"/>
                  </a:moveTo>
                  <a:lnTo>
                    <a:pt x="382270" y="275717"/>
                  </a:lnTo>
                  <a:lnTo>
                    <a:pt x="382270" y="281939"/>
                  </a:lnTo>
                  <a:lnTo>
                    <a:pt x="386079" y="281939"/>
                  </a:lnTo>
                  <a:lnTo>
                    <a:pt x="386079" y="275717"/>
                  </a:lnTo>
                  <a:close/>
                </a:path>
                <a:path w="386080" h="309880">
                  <a:moveTo>
                    <a:pt x="3809" y="273176"/>
                  </a:moveTo>
                  <a:lnTo>
                    <a:pt x="0" y="273176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73176"/>
                  </a:lnTo>
                  <a:close/>
                </a:path>
                <a:path w="386080" h="309880">
                  <a:moveTo>
                    <a:pt x="386079" y="273176"/>
                  </a:moveTo>
                  <a:lnTo>
                    <a:pt x="382270" y="273176"/>
                  </a:lnTo>
                  <a:lnTo>
                    <a:pt x="382270" y="275589"/>
                  </a:lnTo>
                  <a:lnTo>
                    <a:pt x="386079" y="275589"/>
                  </a:lnTo>
                  <a:lnTo>
                    <a:pt x="386079" y="273176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57300" y="2686049"/>
              <a:ext cx="378460" cy="306070"/>
            </a:xfrm>
            <a:custGeom>
              <a:avLst/>
              <a:gdLst/>
              <a:ahLst/>
              <a:cxnLst/>
              <a:rect l="l" t="t" r="r" b="b"/>
              <a:pathLst>
                <a:path w="378460" h="306069">
                  <a:moveTo>
                    <a:pt x="3810" y="296037"/>
                  </a:moveTo>
                  <a:lnTo>
                    <a:pt x="0" y="296037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6037"/>
                  </a:lnTo>
                  <a:close/>
                </a:path>
                <a:path w="378460" h="306069">
                  <a:moveTo>
                    <a:pt x="3810" y="289687"/>
                  </a:moveTo>
                  <a:lnTo>
                    <a:pt x="0" y="289687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687"/>
                  </a:lnTo>
                  <a:close/>
                </a:path>
                <a:path w="378460" h="306069">
                  <a:moveTo>
                    <a:pt x="3810" y="280797"/>
                  </a:moveTo>
                  <a:lnTo>
                    <a:pt x="0" y="280797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0797"/>
                  </a:lnTo>
                  <a:close/>
                </a:path>
                <a:path w="378460" h="306069">
                  <a:moveTo>
                    <a:pt x="3810" y="274447"/>
                  </a:moveTo>
                  <a:lnTo>
                    <a:pt x="0" y="274447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4447"/>
                  </a:lnTo>
                  <a:close/>
                </a:path>
                <a:path w="378460" h="306069">
                  <a:moveTo>
                    <a:pt x="3810" y="271907"/>
                  </a:moveTo>
                  <a:lnTo>
                    <a:pt x="0" y="271907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71907"/>
                  </a:lnTo>
                  <a:close/>
                </a:path>
                <a:path w="378460" h="306069">
                  <a:moveTo>
                    <a:pt x="3810" y="53340"/>
                  </a:moveTo>
                  <a:lnTo>
                    <a:pt x="0" y="5334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53340"/>
                  </a:lnTo>
                  <a:close/>
                </a:path>
                <a:path w="378460" h="306069">
                  <a:moveTo>
                    <a:pt x="3810" y="36830"/>
                  </a:moveTo>
                  <a:lnTo>
                    <a:pt x="0" y="36830"/>
                  </a:lnTo>
                  <a:lnTo>
                    <a:pt x="0" y="52070"/>
                  </a:lnTo>
                  <a:lnTo>
                    <a:pt x="3810" y="52070"/>
                  </a:lnTo>
                  <a:lnTo>
                    <a:pt x="3810" y="36830"/>
                  </a:lnTo>
                  <a:close/>
                </a:path>
                <a:path w="378460" h="306069">
                  <a:moveTo>
                    <a:pt x="3810" y="27940"/>
                  </a:moveTo>
                  <a:lnTo>
                    <a:pt x="0" y="2794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7940"/>
                  </a:lnTo>
                  <a:close/>
                </a:path>
                <a:path w="378460" h="306069">
                  <a:moveTo>
                    <a:pt x="3810" y="21590"/>
                  </a:moveTo>
                  <a:lnTo>
                    <a:pt x="0" y="2159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1590"/>
                  </a:lnTo>
                  <a:close/>
                </a:path>
                <a:path w="378460" h="306069">
                  <a:moveTo>
                    <a:pt x="3810" y="15240"/>
                  </a:moveTo>
                  <a:lnTo>
                    <a:pt x="0" y="1524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5240"/>
                  </a:lnTo>
                  <a:close/>
                </a:path>
                <a:path w="378460" h="30606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78460" h="306069">
                  <a:moveTo>
                    <a:pt x="3810" y="5080"/>
                  </a:moveTo>
                  <a:lnTo>
                    <a:pt x="0" y="508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5080"/>
                  </a:lnTo>
                  <a:close/>
                </a:path>
                <a:path w="378460" h="306069">
                  <a:moveTo>
                    <a:pt x="378460" y="302387"/>
                  </a:moveTo>
                  <a:lnTo>
                    <a:pt x="0" y="302387"/>
                  </a:lnTo>
                  <a:lnTo>
                    <a:pt x="0" y="306070"/>
                  </a:lnTo>
                  <a:lnTo>
                    <a:pt x="378460" y="306070"/>
                  </a:lnTo>
                  <a:lnTo>
                    <a:pt x="378460" y="302387"/>
                  </a:lnTo>
                  <a:close/>
                </a:path>
                <a:path w="378460" h="306069">
                  <a:moveTo>
                    <a:pt x="378460" y="296037"/>
                  </a:moveTo>
                  <a:lnTo>
                    <a:pt x="374650" y="296037"/>
                  </a:lnTo>
                  <a:lnTo>
                    <a:pt x="374650" y="302260"/>
                  </a:lnTo>
                  <a:lnTo>
                    <a:pt x="378460" y="302260"/>
                  </a:lnTo>
                  <a:lnTo>
                    <a:pt x="378460" y="296037"/>
                  </a:lnTo>
                  <a:close/>
                </a:path>
                <a:path w="378460" h="306069">
                  <a:moveTo>
                    <a:pt x="378460" y="289687"/>
                  </a:moveTo>
                  <a:lnTo>
                    <a:pt x="374650" y="289687"/>
                  </a:lnTo>
                  <a:lnTo>
                    <a:pt x="374650" y="295910"/>
                  </a:lnTo>
                  <a:lnTo>
                    <a:pt x="378460" y="295910"/>
                  </a:lnTo>
                  <a:lnTo>
                    <a:pt x="378460" y="289687"/>
                  </a:lnTo>
                  <a:close/>
                </a:path>
                <a:path w="378460" h="306069">
                  <a:moveTo>
                    <a:pt x="378460" y="280797"/>
                  </a:moveTo>
                  <a:lnTo>
                    <a:pt x="374650" y="280797"/>
                  </a:lnTo>
                  <a:lnTo>
                    <a:pt x="374650" y="289560"/>
                  </a:lnTo>
                  <a:lnTo>
                    <a:pt x="378460" y="289560"/>
                  </a:lnTo>
                  <a:lnTo>
                    <a:pt x="378460" y="280797"/>
                  </a:lnTo>
                  <a:close/>
                </a:path>
                <a:path w="378460" h="306069">
                  <a:moveTo>
                    <a:pt x="378460" y="274447"/>
                  </a:moveTo>
                  <a:lnTo>
                    <a:pt x="374650" y="274447"/>
                  </a:lnTo>
                  <a:lnTo>
                    <a:pt x="374650" y="280670"/>
                  </a:lnTo>
                  <a:lnTo>
                    <a:pt x="378460" y="280670"/>
                  </a:lnTo>
                  <a:lnTo>
                    <a:pt x="378460" y="274447"/>
                  </a:lnTo>
                  <a:close/>
                </a:path>
                <a:path w="378460" h="306069">
                  <a:moveTo>
                    <a:pt x="378460" y="271907"/>
                  </a:moveTo>
                  <a:lnTo>
                    <a:pt x="374650" y="271907"/>
                  </a:lnTo>
                  <a:lnTo>
                    <a:pt x="374650" y="274320"/>
                  </a:lnTo>
                  <a:lnTo>
                    <a:pt x="378460" y="274320"/>
                  </a:lnTo>
                  <a:lnTo>
                    <a:pt x="378460" y="271907"/>
                  </a:lnTo>
                  <a:close/>
                </a:path>
                <a:path w="378460" h="306069">
                  <a:moveTo>
                    <a:pt x="378460" y="53340"/>
                  </a:moveTo>
                  <a:lnTo>
                    <a:pt x="374650" y="53340"/>
                  </a:lnTo>
                  <a:lnTo>
                    <a:pt x="374650" y="271780"/>
                  </a:lnTo>
                  <a:lnTo>
                    <a:pt x="378460" y="271780"/>
                  </a:lnTo>
                  <a:lnTo>
                    <a:pt x="378460" y="53340"/>
                  </a:lnTo>
                  <a:close/>
                </a:path>
                <a:path w="378460" h="306069">
                  <a:moveTo>
                    <a:pt x="378460" y="36830"/>
                  </a:moveTo>
                  <a:lnTo>
                    <a:pt x="374650" y="36830"/>
                  </a:lnTo>
                  <a:lnTo>
                    <a:pt x="374650" y="52070"/>
                  </a:lnTo>
                  <a:lnTo>
                    <a:pt x="378460" y="52070"/>
                  </a:lnTo>
                  <a:lnTo>
                    <a:pt x="378460" y="36830"/>
                  </a:lnTo>
                  <a:close/>
                </a:path>
                <a:path w="378460" h="306069">
                  <a:moveTo>
                    <a:pt x="378460" y="27940"/>
                  </a:moveTo>
                  <a:lnTo>
                    <a:pt x="374650" y="27940"/>
                  </a:lnTo>
                  <a:lnTo>
                    <a:pt x="374650" y="35560"/>
                  </a:lnTo>
                  <a:lnTo>
                    <a:pt x="378460" y="35560"/>
                  </a:lnTo>
                  <a:lnTo>
                    <a:pt x="378460" y="27940"/>
                  </a:lnTo>
                  <a:close/>
                </a:path>
                <a:path w="378460" h="306069">
                  <a:moveTo>
                    <a:pt x="378460" y="21590"/>
                  </a:moveTo>
                  <a:lnTo>
                    <a:pt x="374650" y="21590"/>
                  </a:lnTo>
                  <a:lnTo>
                    <a:pt x="374650" y="26670"/>
                  </a:lnTo>
                  <a:lnTo>
                    <a:pt x="378460" y="26670"/>
                  </a:lnTo>
                  <a:lnTo>
                    <a:pt x="378460" y="21590"/>
                  </a:lnTo>
                  <a:close/>
                </a:path>
                <a:path w="378460" h="306069">
                  <a:moveTo>
                    <a:pt x="378460" y="15240"/>
                  </a:moveTo>
                  <a:lnTo>
                    <a:pt x="374650" y="15240"/>
                  </a:lnTo>
                  <a:lnTo>
                    <a:pt x="374650" y="20320"/>
                  </a:lnTo>
                  <a:lnTo>
                    <a:pt x="378460" y="20320"/>
                  </a:lnTo>
                  <a:lnTo>
                    <a:pt x="378460" y="15240"/>
                  </a:lnTo>
                  <a:close/>
                </a:path>
                <a:path w="378460" h="306069">
                  <a:moveTo>
                    <a:pt x="378460" y="11430"/>
                  </a:moveTo>
                  <a:lnTo>
                    <a:pt x="374650" y="11430"/>
                  </a:lnTo>
                  <a:lnTo>
                    <a:pt x="374650" y="13970"/>
                  </a:lnTo>
                  <a:lnTo>
                    <a:pt x="378460" y="13970"/>
                  </a:lnTo>
                  <a:lnTo>
                    <a:pt x="378460" y="11430"/>
                  </a:lnTo>
                  <a:close/>
                </a:path>
                <a:path w="378460" h="306069">
                  <a:moveTo>
                    <a:pt x="378460" y="5080"/>
                  </a:moveTo>
                  <a:lnTo>
                    <a:pt x="374650" y="5080"/>
                  </a:lnTo>
                  <a:lnTo>
                    <a:pt x="374650" y="10160"/>
                  </a:lnTo>
                  <a:lnTo>
                    <a:pt x="378460" y="10160"/>
                  </a:lnTo>
                  <a:lnTo>
                    <a:pt x="378460" y="5080"/>
                  </a:lnTo>
                  <a:close/>
                </a:path>
                <a:path w="378460" h="306069">
                  <a:moveTo>
                    <a:pt x="37846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78460" y="3810"/>
                  </a:lnTo>
                  <a:lnTo>
                    <a:pt x="378460" y="2540"/>
                  </a:lnTo>
                  <a:close/>
                </a:path>
                <a:path w="378460" h="306069">
                  <a:moveTo>
                    <a:pt x="3784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8460" y="1270"/>
                  </a:lnTo>
                  <a:lnTo>
                    <a:pt x="378460" y="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61110" y="269113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80">
                  <a:moveTo>
                    <a:pt x="3809" y="48260"/>
                  </a:moveTo>
                  <a:lnTo>
                    <a:pt x="0" y="4826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8260"/>
                  </a:lnTo>
                  <a:close/>
                </a:path>
                <a:path w="370839" h="297180">
                  <a:moveTo>
                    <a:pt x="370840" y="48260"/>
                  </a:moveTo>
                  <a:lnTo>
                    <a:pt x="367029" y="48260"/>
                  </a:lnTo>
                  <a:lnTo>
                    <a:pt x="367029" y="50800"/>
                  </a:lnTo>
                  <a:lnTo>
                    <a:pt x="370840" y="50800"/>
                  </a:lnTo>
                  <a:lnTo>
                    <a:pt x="370840" y="48260"/>
                  </a:lnTo>
                  <a:close/>
                </a:path>
                <a:path w="370839" h="297180">
                  <a:moveTo>
                    <a:pt x="3809" y="31750"/>
                  </a:moveTo>
                  <a:lnTo>
                    <a:pt x="0" y="3175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1750"/>
                  </a:lnTo>
                  <a:close/>
                </a:path>
                <a:path w="370839" h="297180">
                  <a:moveTo>
                    <a:pt x="370840" y="31750"/>
                  </a:moveTo>
                  <a:lnTo>
                    <a:pt x="367029" y="31750"/>
                  </a:lnTo>
                  <a:lnTo>
                    <a:pt x="367029" y="46989"/>
                  </a:lnTo>
                  <a:lnTo>
                    <a:pt x="370840" y="46989"/>
                  </a:lnTo>
                  <a:lnTo>
                    <a:pt x="370840" y="31750"/>
                  </a:lnTo>
                  <a:close/>
                </a:path>
                <a:path w="370839" h="297180">
                  <a:moveTo>
                    <a:pt x="3809" y="22860"/>
                  </a:moveTo>
                  <a:lnTo>
                    <a:pt x="0" y="2286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2860"/>
                  </a:lnTo>
                  <a:close/>
                </a:path>
                <a:path w="370839" h="297180">
                  <a:moveTo>
                    <a:pt x="370840" y="22860"/>
                  </a:moveTo>
                  <a:lnTo>
                    <a:pt x="367029" y="22860"/>
                  </a:lnTo>
                  <a:lnTo>
                    <a:pt x="367029" y="30479"/>
                  </a:lnTo>
                  <a:lnTo>
                    <a:pt x="370840" y="30479"/>
                  </a:lnTo>
                  <a:lnTo>
                    <a:pt x="370840" y="22860"/>
                  </a:lnTo>
                  <a:close/>
                </a:path>
                <a:path w="370839" h="297180">
                  <a:moveTo>
                    <a:pt x="3809" y="16510"/>
                  </a:moveTo>
                  <a:lnTo>
                    <a:pt x="0" y="1651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6510"/>
                  </a:lnTo>
                  <a:close/>
                </a:path>
                <a:path w="370839" h="297180">
                  <a:moveTo>
                    <a:pt x="370840" y="16510"/>
                  </a:moveTo>
                  <a:lnTo>
                    <a:pt x="367029" y="16510"/>
                  </a:lnTo>
                  <a:lnTo>
                    <a:pt x="367029" y="21589"/>
                  </a:lnTo>
                  <a:lnTo>
                    <a:pt x="370840" y="21589"/>
                  </a:lnTo>
                  <a:lnTo>
                    <a:pt x="370840" y="16510"/>
                  </a:lnTo>
                  <a:close/>
                </a:path>
                <a:path w="370839" h="297180">
                  <a:moveTo>
                    <a:pt x="3809" y="10160"/>
                  </a:moveTo>
                  <a:lnTo>
                    <a:pt x="0" y="1016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0160"/>
                  </a:lnTo>
                  <a:close/>
                </a:path>
                <a:path w="370839" h="297180">
                  <a:moveTo>
                    <a:pt x="370840" y="10160"/>
                  </a:moveTo>
                  <a:lnTo>
                    <a:pt x="367029" y="10160"/>
                  </a:lnTo>
                  <a:lnTo>
                    <a:pt x="367029" y="15239"/>
                  </a:lnTo>
                  <a:lnTo>
                    <a:pt x="370840" y="15239"/>
                  </a:lnTo>
                  <a:lnTo>
                    <a:pt x="370840" y="10160"/>
                  </a:lnTo>
                  <a:close/>
                </a:path>
                <a:path w="370839" h="297180">
                  <a:moveTo>
                    <a:pt x="380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close/>
                </a:path>
                <a:path w="370839" h="297180">
                  <a:moveTo>
                    <a:pt x="370840" y="6350"/>
                  </a:moveTo>
                  <a:lnTo>
                    <a:pt x="367029" y="6350"/>
                  </a:lnTo>
                  <a:lnTo>
                    <a:pt x="367029" y="8889"/>
                  </a:lnTo>
                  <a:lnTo>
                    <a:pt x="370840" y="8889"/>
                  </a:lnTo>
                  <a:lnTo>
                    <a:pt x="370840" y="6350"/>
                  </a:lnTo>
                  <a:close/>
                </a:path>
                <a:path w="370839" h="297180">
                  <a:moveTo>
                    <a:pt x="3708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370840" y="2539"/>
                  </a:lnTo>
                  <a:lnTo>
                    <a:pt x="370840" y="0"/>
                  </a:lnTo>
                  <a:close/>
                </a:path>
                <a:path w="370839" h="297180">
                  <a:moveTo>
                    <a:pt x="370840" y="2539"/>
                  </a:moveTo>
                  <a:lnTo>
                    <a:pt x="367029" y="2539"/>
                  </a:lnTo>
                  <a:lnTo>
                    <a:pt x="367029" y="5079"/>
                  </a:lnTo>
                  <a:lnTo>
                    <a:pt x="370840" y="5079"/>
                  </a:lnTo>
                  <a:lnTo>
                    <a:pt x="370840" y="2539"/>
                  </a:lnTo>
                  <a:close/>
                </a:path>
                <a:path w="370839" h="297180">
                  <a:moveTo>
                    <a:pt x="3809" y="50800"/>
                  </a:moveTo>
                  <a:lnTo>
                    <a:pt x="0" y="50800"/>
                  </a:lnTo>
                  <a:lnTo>
                    <a:pt x="0" y="143510"/>
                  </a:lnTo>
                  <a:lnTo>
                    <a:pt x="3809" y="143510"/>
                  </a:lnTo>
                  <a:lnTo>
                    <a:pt x="3809" y="50800"/>
                  </a:lnTo>
                  <a:close/>
                </a:path>
                <a:path w="370839" h="297180">
                  <a:moveTo>
                    <a:pt x="370840" y="50800"/>
                  </a:moveTo>
                  <a:lnTo>
                    <a:pt x="367029" y="50800"/>
                  </a:lnTo>
                  <a:lnTo>
                    <a:pt x="367029" y="143510"/>
                  </a:lnTo>
                  <a:lnTo>
                    <a:pt x="370840" y="143510"/>
                  </a:lnTo>
                  <a:lnTo>
                    <a:pt x="370840" y="50800"/>
                  </a:lnTo>
                  <a:close/>
                </a:path>
                <a:path w="370839" h="297180">
                  <a:moveTo>
                    <a:pt x="3809" y="143510"/>
                  </a:moveTo>
                  <a:lnTo>
                    <a:pt x="0" y="14351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143510"/>
                  </a:lnTo>
                  <a:close/>
                </a:path>
                <a:path w="370839" h="297180">
                  <a:moveTo>
                    <a:pt x="370840" y="143510"/>
                  </a:moveTo>
                  <a:lnTo>
                    <a:pt x="367029" y="143510"/>
                  </a:lnTo>
                  <a:lnTo>
                    <a:pt x="367029" y="241300"/>
                  </a:lnTo>
                  <a:lnTo>
                    <a:pt x="370840" y="241300"/>
                  </a:lnTo>
                  <a:lnTo>
                    <a:pt x="370840" y="143510"/>
                  </a:lnTo>
                  <a:close/>
                </a:path>
                <a:path w="370839" h="297180">
                  <a:moveTo>
                    <a:pt x="3809" y="241300"/>
                  </a:moveTo>
                  <a:lnTo>
                    <a:pt x="0" y="24130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41300"/>
                  </a:lnTo>
                  <a:close/>
                </a:path>
                <a:path w="370839" h="297180">
                  <a:moveTo>
                    <a:pt x="370840" y="241300"/>
                  </a:moveTo>
                  <a:lnTo>
                    <a:pt x="367029" y="241300"/>
                  </a:lnTo>
                  <a:lnTo>
                    <a:pt x="367029" y="266700"/>
                  </a:lnTo>
                  <a:lnTo>
                    <a:pt x="370840" y="266700"/>
                  </a:lnTo>
                  <a:lnTo>
                    <a:pt x="370840" y="241300"/>
                  </a:lnTo>
                  <a:close/>
                </a:path>
                <a:path w="370839" h="297180">
                  <a:moveTo>
                    <a:pt x="3809" y="290957"/>
                  </a:moveTo>
                  <a:lnTo>
                    <a:pt x="0" y="290957"/>
                  </a:lnTo>
                  <a:lnTo>
                    <a:pt x="0" y="297180"/>
                  </a:lnTo>
                  <a:lnTo>
                    <a:pt x="370840" y="297180"/>
                  </a:lnTo>
                  <a:lnTo>
                    <a:pt x="370840" y="293370"/>
                  </a:lnTo>
                  <a:lnTo>
                    <a:pt x="3809" y="293370"/>
                  </a:lnTo>
                  <a:lnTo>
                    <a:pt x="3809" y="290957"/>
                  </a:lnTo>
                  <a:close/>
                </a:path>
                <a:path w="370839" h="297180">
                  <a:moveTo>
                    <a:pt x="370840" y="290957"/>
                  </a:moveTo>
                  <a:lnTo>
                    <a:pt x="367029" y="290957"/>
                  </a:lnTo>
                  <a:lnTo>
                    <a:pt x="367029" y="293370"/>
                  </a:lnTo>
                  <a:lnTo>
                    <a:pt x="370840" y="293370"/>
                  </a:lnTo>
                  <a:lnTo>
                    <a:pt x="370840" y="290957"/>
                  </a:lnTo>
                  <a:close/>
                </a:path>
                <a:path w="370839" h="297180">
                  <a:moveTo>
                    <a:pt x="3809" y="284607"/>
                  </a:moveTo>
                  <a:lnTo>
                    <a:pt x="0" y="284607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4607"/>
                  </a:lnTo>
                  <a:close/>
                </a:path>
                <a:path w="370839" h="297180">
                  <a:moveTo>
                    <a:pt x="370840" y="284607"/>
                  </a:moveTo>
                  <a:lnTo>
                    <a:pt x="367029" y="284607"/>
                  </a:lnTo>
                  <a:lnTo>
                    <a:pt x="367029" y="290830"/>
                  </a:lnTo>
                  <a:lnTo>
                    <a:pt x="370840" y="290830"/>
                  </a:lnTo>
                  <a:lnTo>
                    <a:pt x="370840" y="284607"/>
                  </a:lnTo>
                  <a:close/>
                </a:path>
                <a:path w="370839" h="297180">
                  <a:moveTo>
                    <a:pt x="3809" y="275717"/>
                  </a:moveTo>
                  <a:lnTo>
                    <a:pt x="0" y="275717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75717"/>
                  </a:lnTo>
                  <a:close/>
                </a:path>
                <a:path w="370839" h="297180">
                  <a:moveTo>
                    <a:pt x="370840" y="275717"/>
                  </a:moveTo>
                  <a:lnTo>
                    <a:pt x="367029" y="275717"/>
                  </a:lnTo>
                  <a:lnTo>
                    <a:pt x="367029" y="284480"/>
                  </a:lnTo>
                  <a:lnTo>
                    <a:pt x="370840" y="284480"/>
                  </a:lnTo>
                  <a:lnTo>
                    <a:pt x="370840" y="275717"/>
                  </a:lnTo>
                  <a:close/>
                </a:path>
                <a:path w="370839" h="297180">
                  <a:moveTo>
                    <a:pt x="3809" y="269367"/>
                  </a:moveTo>
                  <a:lnTo>
                    <a:pt x="0" y="269367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367"/>
                  </a:lnTo>
                  <a:close/>
                </a:path>
                <a:path w="370839" h="297180">
                  <a:moveTo>
                    <a:pt x="370840" y="269367"/>
                  </a:moveTo>
                  <a:lnTo>
                    <a:pt x="367029" y="269367"/>
                  </a:lnTo>
                  <a:lnTo>
                    <a:pt x="367029" y="275589"/>
                  </a:lnTo>
                  <a:lnTo>
                    <a:pt x="370840" y="275589"/>
                  </a:lnTo>
                  <a:lnTo>
                    <a:pt x="370840" y="269367"/>
                  </a:lnTo>
                  <a:close/>
                </a:path>
                <a:path w="370839" h="297180">
                  <a:moveTo>
                    <a:pt x="3809" y="266826"/>
                  </a:moveTo>
                  <a:lnTo>
                    <a:pt x="0" y="266826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6826"/>
                  </a:lnTo>
                  <a:close/>
                </a:path>
                <a:path w="370839" h="297180">
                  <a:moveTo>
                    <a:pt x="370840" y="266826"/>
                  </a:moveTo>
                  <a:lnTo>
                    <a:pt x="367029" y="266826"/>
                  </a:lnTo>
                  <a:lnTo>
                    <a:pt x="367029" y="269239"/>
                  </a:lnTo>
                  <a:lnTo>
                    <a:pt x="370840" y="269239"/>
                  </a:lnTo>
                  <a:lnTo>
                    <a:pt x="370840" y="266826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64920" y="2693669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30">
                  <a:moveTo>
                    <a:pt x="2527" y="45720"/>
                  </a:moveTo>
                  <a:lnTo>
                    <a:pt x="0" y="45720"/>
                  </a:lnTo>
                  <a:lnTo>
                    <a:pt x="0" y="264160"/>
                  </a:lnTo>
                  <a:lnTo>
                    <a:pt x="2527" y="264160"/>
                  </a:lnTo>
                  <a:lnTo>
                    <a:pt x="2527" y="45720"/>
                  </a:lnTo>
                  <a:close/>
                </a:path>
                <a:path w="363219" h="290830">
                  <a:moveTo>
                    <a:pt x="2540" y="266827"/>
                  </a:moveTo>
                  <a:lnTo>
                    <a:pt x="0" y="266827"/>
                  </a:lnTo>
                  <a:lnTo>
                    <a:pt x="0" y="273050"/>
                  </a:lnTo>
                  <a:lnTo>
                    <a:pt x="2540" y="273050"/>
                  </a:lnTo>
                  <a:lnTo>
                    <a:pt x="2540" y="266827"/>
                  </a:lnTo>
                  <a:close/>
                </a:path>
                <a:path w="363219" h="290830">
                  <a:moveTo>
                    <a:pt x="2540" y="264287"/>
                  </a:moveTo>
                  <a:lnTo>
                    <a:pt x="0" y="264287"/>
                  </a:lnTo>
                  <a:lnTo>
                    <a:pt x="0" y="266700"/>
                  </a:lnTo>
                  <a:lnTo>
                    <a:pt x="2540" y="266700"/>
                  </a:lnTo>
                  <a:lnTo>
                    <a:pt x="2540" y="264287"/>
                  </a:lnTo>
                  <a:close/>
                </a:path>
                <a:path w="363219" h="290830">
                  <a:moveTo>
                    <a:pt x="2540" y="29210"/>
                  </a:moveTo>
                  <a:lnTo>
                    <a:pt x="0" y="2921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29210"/>
                  </a:lnTo>
                  <a:close/>
                </a:path>
                <a:path w="363219" h="290830">
                  <a:moveTo>
                    <a:pt x="2540" y="20320"/>
                  </a:moveTo>
                  <a:lnTo>
                    <a:pt x="0" y="20320"/>
                  </a:lnTo>
                  <a:lnTo>
                    <a:pt x="0" y="27940"/>
                  </a:lnTo>
                  <a:lnTo>
                    <a:pt x="2540" y="27940"/>
                  </a:lnTo>
                  <a:lnTo>
                    <a:pt x="2540" y="20320"/>
                  </a:lnTo>
                  <a:close/>
                </a:path>
                <a:path w="363219" h="290830">
                  <a:moveTo>
                    <a:pt x="254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13970"/>
                  </a:lnTo>
                  <a:close/>
                </a:path>
                <a:path w="363219" h="290830">
                  <a:moveTo>
                    <a:pt x="254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7620"/>
                  </a:lnTo>
                  <a:close/>
                </a:path>
                <a:path w="363219" h="290830">
                  <a:moveTo>
                    <a:pt x="2540" y="3810"/>
                  </a:moveTo>
                  <a:lnTo>
                    <a:pt x="0" y="381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close/>
                </a:path>
                <a:path w="363219" h="290830">
                  <a:moveTo>
                    <a:pt x="363207" y="288417"/>
                  </a:moveTo>
                  <a:lnTo>
                    <a:pt x="0" y="288417"/>
                  </a:lnTo>
                  <a:lnTo>
                    <a:pt x="0" y="290830"/>
                  </a:lnTo>
                  <a:lnTo>
                    <a:pt x="363207" y="290830"/>
                  </a:lnTo>
                  <a:lnTo>
                    <a:pt x="363207" y="288417"/>
                  </a:lnTo>
                  <a:close/>
                </a:path>
                <a:path w="363219" h="290830">
                  <a:moveTo>
                    <a:pt x="363207" y="282067"/>
                  </a:moveTo>
                  <a:lnTo>
                    <a:pt x="359410" y="282067"/>
                  </a:lnTo>
                  <a:lnTo>
                    <a:pt x="359410" y="287020"/>
                  </a:lnTo>
                  <a:lnTo>
                    <a:pt x="2540" y="287020"/>
                  </a:lnTo>
                  <a:lnTo>
                    <a:pt x="2540" y="281940"/>
                  </a:lnTo>
                  <a:lnTo>
                    <a:pt x="2540" y="273177"/>
                  </a:lnTo>
                  <a:lnTo>
                    <a:pt x="0" y="273177"/>
                  </a:lnTo>
                  <a:lnTo>
                    <a:pt x="0" y="281940"/>
                  </a:lnTo>
                  <a:lnTo>
                    <a:pt x="0" y="287020"/>
                  </a:lnTo>
                  <a:lnTo>
                    <a:pt x="0" y="288290"/>
                  </a:lnTo>
                  <a:lnTo>
                    <a:pt x="363207" y="288290"/>
                  </a:lnTo>
                  <a:lnTo>
                    <a:pt x="363207" y="287020"/>
                  </a:lnTo>
                  <a:lnTo>
                    <a:pt x="363207" y="282067"/>
                  </a:lnTo>
                  <a:close/>
                </a:path>
                <a:path w="363219" h="290830">
                  <a:moveTo>
                    <a:pt x="363207" y="273177"/>
                  </a:moveTo>
                  <a:lnTo>
                    <a:pt x="359410" y="273177"/>
                  </a:lnTo>
                  <a:lnTo>
                    <a:pt x="359410" y="281940"/>
                  </a:lnTo>
                  <a:lnTo>
                    <a:pt x="363207" y="281940"/>
                  </a:lnTo>
                  <a:lnTo>
                    <a:pt x="363207" y="273177"/>
                  </a:lnTo>
                  <a:close/>
                </a:path>
                <a:path w="363219" h="290830">
                  <a:moveTo>
                    <a:pt x="363207" y="266827"/>
                  </a:moveTo>
                  <a:lnTo>
                    <a:pt x="359410" y="266827"/>
                  </a:lnTo>
                  <a:lnTo>
                    <a:pt x="359410" y="273050"/>
                  </a:lnTo>
                  <a:lnTo>
                    <a:pt x="363207" y="273050"/>
                  </a:lnTo>
                  <a:lnTo>
                    <a:pt x="363207" y="266827"/>
                  </a:lnTo>
                  <a:close/>
                </a:path>
                <a:path w="363219" h="290830">
                  <a:moveTo>
                    <a:pt x="363207" y="264287"/>
                  </a:moveTo>
                  <a:lnTo>
                    <a:pt x="359410" y="264287"/>
                  </a:lnTo>
                  <a:lnTo>
                    <a:pt x="359410" y="266700"/>
                  </a:lnTo>
                  <a:lnTo>
                    <a:pt x="363207" y="266700"/>
                  </a:lnTo>
                  <a:lnTo>
                    <a:pt x="363207" y="264287"/>
                  </a:lnTo>
                  <a:close/>
                </a:path>
                <a:path w="363219" h="290830">
                  <a:moveTo>
                    <a:pt x="363207" y="45720"/>
                  </a:moveTo>
                  <a:lnTo>
                    <a:pt x="359410" y="45720"/>
                  </a:lnTo>
                  <a:lnTo>
                    <a:pt x="359410" y="264160"/>
                  </a:lnTo>
                  <a:lnTo>
                    <a:pt x="363207" y="264160"/>
                  </a:lnTo>
                  <a:lnTo>
                    <a:pt x="363207" y="45720"/>
                  </a:lnTo>
                  <a:close/>
                </a:path>
                <a:path w="363219" h="290830">
                  <a:moveTo>
                    <a:pt x="363207" y="29210"/>
                  </a:moveTo>
                  <a:lnTo>
                    <a:pt x="359410" y="29210"/>
                  </a:lnTo>
                  <a:lnTo>
                    <a:pt x="359410" y="44450"/>
                  </a:lnTo>
                  <a:lnTo>
                    <a:pt x="363207" y="44450"/>
                  </a:lnTo>
                  <a:lnTo>
                    <a:pt x="363207" y="29210"/>
                  </a:lnTo>
                  <a:close/>
                </a:path>
                <a:path w="363219" h="290830">
                  <a:moveTo>
                    <a:pt x="363207" y="20320"/>
                  </a:moveTo>
                  <a:lnTo>
                    <a:pt x="359410" y="20320"/>
                  </a:lnTo>
                  <a:lnTo>
                    <a:pt x="359410" y="27940"/>
                  </a:lnTo>
                  <a:lnTo>
                    <a:pt x="363207" y="27940"/>
                  </a:lnTo>
                  <a:lnTo>
                    <a:pt x="363207" y="20320"/>
                  </a:lnTo>
                  <a:close/>
                </a:path>
                <a:path w="363219" h="290830">
                  <a:moveTo>
                    <a:pt x="363207" y="13970"/>
                  </a:moveTo>
                  <a:lnTo>
                    <a:pt x="359410" y="13970"/>
                  </a:lnTo>
                  <a:lnTo>
                    <a:pt x="359410" y="19050"/>
                  </a:lnTo>
                  <a:lnTo>
                    <a:pt x="363207" y="19050"/>
                  </a:lnTo>
                  <a:lnTo>
                    <a:pt x="363207" y="13970"/>
                  </a:lnTo>
                  <a:close/>
                </a:path>
                <a:path w="363219" h="290830">
                  <a:moveTo>
                    <a:pt x="363207" y="7620"/>
                  </a:moveTo>
                  <a:lnTo>
                    <a:pt x="359410" y="7620"/>
                  </a:lnTo>
                  <a:lnTo>
                    <a:pt x="359410" y="12700"/>
                  </a:lnTo>
                  <a:lnTo>
                    <a:pt x="363207" y="12700"/>
                  </a:lnTo>
                  <a:lnTo>
                    <a:pt x="363207" y="7620"/>
                  </a:lnTo>
                  <a:close/>
                </a:path>
                <a:path w="363219" h="290830">
                  <a:moveTo>
                    <a:pt x="363207" y="3810"/>
                  </a:moveTo>
                  <a:lnTo>
                    <a:pt x="359410" y="3810"/>
                  </a:lnTo>
                  <a:lnTo>
                    <a:pt x="359410" y="6350"/>
                  </a:lnTo>
                  <a:lnTo>
                    <a:pt x="363207" y="6350"/>
                  </a:lnTo>
                  <a:lnTo>
                    <a:pt x="363207" y="3810"/>
                  </a:lnTo>
                  <a:close/>
                </a:path>
                <a:path w="363219" h="290830">
                  <a:moveTo>
                    <a:pt x="363207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63207" y="2540"/>
                  </a:lnTo>
                  <a:lnTo>
                    <a:pt x="363207" y="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67447" y="2697479"/>
              <a:ext cx="357505" cy="283210"/>
            </a:xfrm>
            <a:custGeom>
              <a:avLst/>
              <a:gdLst/>
              <a:ahLst/>
              <a:cxnLst/>
              <a:rect l="l" t="t" r="r" b="b"/>
              <a:pathLst>
                <a:path w="357505" h="283210">
                  <a:moveTo>
                    <a:pt x="3822" y="263017"/>
                  </a:moveTo>
                  <a:lnTo>
                    <a:pt x="12" y="263017"/>
                  </a:lnTo>
                  <a:lnTo>
                    <a:pt x="12" y="269240"/>
                  </a:lnTo>
                  <a:lnTo>
                    <a:pt x="3822" y="269240"/>
                  </a:lnTo>
                  <a:lnTo>
                    <a:pt x="3822" y="263017"/>
                  </a:lnTo>
                  <a:close/>
                </a:path>
                <a:path w="357505" h="283210">
                  <a:moveTo>
                    <a:pt x="3822" y="260477"/>
                  </a:moveTo>
                  <a:lnTo>
                    <a:pt x="12" y="260477"/>
                  </a:lnTo>
                  <a:lnTo>
                    <a:pt x="12" y="262890"/>
                  </a:lnTo>
                  <a:lnTo>
                    <a:pt x="3822" y="262890"/>
                  </a:lnTo>
                  <a:lnTo>
                    <a:pt x="3822" y="260477"/>
                  </a:lnTo>
                  <a:close/>
                </a:path>
                <a:path w="357505" h="283210">
                  <a:moveTo>
                    <a:pt x="3822" y="41910"/>
                  </a:moveTo>
                  <a:lnTo>
                    <a:pt x="0" y="41910"/>
                  </a:lnTo>
                  <a:lnTo>
                    <a:pt x="0" y="260350"/>
                  </a:lnTo>
                  <a:lnTo>
                    <a:pt x="3822" y="260350"/>
                  </a:lnTo>
                  <a:lnTo>
                    <a:pt x="3822" y="41910"/>
                  </a:lnTo>
                  <a:close/>
                </a:path>
                <a:path w="357505" h="283210">
                  <a:moveTo>
                    <a:pt x="3822" y="25400"/>
                  </a:moveTo>
                  <a:lnTo>
                    <a:pt x="12" y="25400"/>
                  </a:lnTo>
                  <a:lnTo>
                    <a:pt x="12" y="40640"/>
                  </a:lnTo>
                  <a:lnTo>
                    <a:pt x="3822" y="40640"/>
                  </a:lnTo>
                  <a:lnTo>
                    <a:pt x="3822" y="25400"/>
                  </a:lnTo>
                  <a:close/>
                </a:path>
                <a:path w="357505" h="283210">
                  <a:moveTo>
                    <a:pt x="3822" y="16510"/>
                  </a:moveTo>
                  <a:lnTo>
                    <a:pt x="12" y="16510"/>
                  </a:lnTo>
                  <a:lnTo>
                    <a:pt x="12" y="24130"/>
                  </a:lnTo>
                  <a:lnTo>
                    <a:pt x="3822" y="24130"/>
                  </a:lnTo>
                  <a:lnTo>
                    <a:pt x="3822" y="16510"/>
                  </a:lnTo>
                  <a:close/>
                </a:path>
                <a:path w="357505" h="283210">
                  <a:moveTo>
                    <a:pt x="3822" y="10160"/>
                  </a:moveTo>
                  <a:lnTo>
                    <a:pt x="12" y="10160"/>
                  </a:lnTo>
                  <a:lnTo>
                    <a:pt x="12" y="15240"/>
                  </a:lnTo>
                  <a:lnTo>
                    <a:pt x="3822" y="15240"/>
                  </a:lnTo>
                  <a:lnTo>
                    <a:pt x="3822" y="10160"/>
                  </a:lnTo>
                  <a:close/>
                </a:path>
                <a:path w="357505" h="283210">
                  <a:moveTo>
                    <a:pt x="3822" y="3810"/>
                  </a:moveTo>
                  <a:lnTo>
                    <a:pt x="12" y="3810"/>
                  </a:lnTo>
                  <a:lnTo>
                    <a:pt x="12" y="8890"/>
                  </a:lnTo>
                  <a:lnTo>
                    <a:pt x="3822" y="8890"/>
                  </a:lnTo>
                  <a:lnTo>
                    <a:pt x="3822" y="3810"/>
                  </a:lnTo>
                  <a:close/>
                </a:path>
                <a:path w="357505" h="283210">
                  <a:moveTo>
                    <a:pt x="356882" y="278257"/>
                  </a:moveTo>
                  <a:lnTo>
                    <a:pt x="353072" y="278257"/>
                  </a:lnTo>
                  <a:lnTo>
                    <a:pt x="353072" y="279400"/>
                  </a:lnTo>
                  <a:lnTo>
                    <a:pt x="3822" y="279400"/>
                  </a:lnTo>
                  <a:lnTo>
                    <a:pt x="3822" y="278130"/>
                  </a:lnTo>
                  <a:lnTo>
                    <a:pt x="3822" y="269367"/>
                  </a:lnTo>
                  <a:lnTo>
                    <a:pt x="12" y="269367"/>
                  </a:lnTo>
                  <a:lnTo>
                    <a:pt x="12" y="278130"/>
                  </a:lnTo>
                  <a:lnTo>
                    <a:pt x="12" y="279400"/>
                  </a:lnTo>
                  <a:lnTo>
                    <a:pt x="12" y="283210"/>
                  </a:lnTo>
                  <a:lnTo>
                    <a:pt x="356882" y="283210"/>
                  </a:lnTo>
                  <a:lnTo>
                    <a:pt x="356882" y="279400"/>
                  </a:lnTo>
                  <a:lnTo>
                    <a:pt x="356882" y="278257"/>
                  </a:lnTo>
                  <a:close/>
                </a:path>
                <a:path w="357505" h="283210">
                  <a:moveTo>
                    <a:pt x="356882" y="269367"/>
                  </a:moveTo>
                  <a:lnTo>
                    <a:pt x="353072" y="269367"/>
                  </a:lnTo>
                  <a:lnTo>
                    <a:pt x="353072" y="278130"/>
                  </a:lnTo>
                  <a:lnTo>
                    <a:pt x="356882" y="278130"/>
                  </a:lnTo>
                  <a:lnTo>
                    <a:pt x="356882" y="269367"/>
                  </a:lnTo>
                  <a:close/>
                </a:path>
                <a:path w="357505" h="283210">
                  <a:moveTo>
                    <a:pt x="356882" y="263017"/>
                  </a:moveTo>
                  <a:lnTo>
                    <a:pt x="353072" y="263017"/>
                  </a:lnTo>
                  <a:lnTo>
                    <a:pt x="353072" y="269240"/>
                  </a:lnTo>
                  <a:lnTo>
                    <a:pt x="356882" y="269240"/>
                  </a:lnTo>
                  <a:lnTo>
                    <a:pt x="356882" y="263017"/>
                  </a:lnTo>
                  <a:close/>
                </a:path>
                <a:path w="357505" h="283210">
                  <a:moveTo>
                    <a:pt x="356882" y="260477"/>
                  </a:moveTo>
                  <a:lnTo>
                    <a:pt x="353072" y="260477"/>
                  </a:lnTo>
                  <a:lnTo>
                    <a:pt x="353072" y="262890"/>
                  </a:lnTo>
                  <a:lnTo>
                    <a:pt x="356882" y="262890"/>
                  </a:lnTo>
                  <a:lnTo>
                    <a:pt x="356882" y="260477"/>
                  </a:lnTo>
                  <a:close/>
                </a:path>
                <a:path w="357505" h="283210">
                  <a:moveTo>
                    <a:pt x="356882" y="41910"/>
                  </a:moveTo>
                  <a:lnTo>
                    <a:pt x="353072" y="41910"/>
                  </a:lnTo>
                  <a:lnTo>
                    <a:pt x="353072" y="260350"/>
                  </a:lnTo>
                  <a:lnTo>
                    <a:pt x="356882" y="260350"/>
                  </a:lnTo>
                  <a:lnTo>
                    <a:pt x="356882" y="41910"/>
                  </a:lnTo>
                  <a:close/>
                </a:path>
                <a:path w="357505" h="283210">
                  <a:moveTo>
                    <a:pt x="356882" y="25400"/>
                  </a:moveTo>
                  <a:lnTo>
                    <a:pt x="353072" y="25400"/>
                  </a:lnTo>
                  <a:lnTo>
                    <a:pt x="353072" y="40640"/>
                  </a:lnTo>
                  <a:lnTo>
                    <a:pt x="356882" y="40640"/>
                  </a:lnTo>
                  <a:lnTo>
                    <a:pt x="356882" y="25400"/>
                  </a:lnTo>
                  <a:close/>
                </a:path>
                <a:path w="357505" h="283210">
                  <a:moveTo>
                    <a:pt x="356882" y="16510"/>
                  </a:moveTo>
                  <a:lnTo>
                    <a:pt x="353072" y="16510"/>
                  </a:lnTo>
                  <a:lnTo>
                    <a:pt x="353072" y="24130"/>
                  </a:lnTo>
                  <a:lnTo>
                    <a:pt x="356882" y="24130"/>
                  </a:lnTo>
                  <a:lnTo>
                    <a:pt x="356882" y="16510"/>
                  </a:lnTo>
                  <a:close/>
                </a:path>
                <a:path w="357505" h="283210">
                  <a:moveTo>
                    <a:pt x="356882" y="10160"/>
                  </a:moveTo>
                  <a:lnTo>
                    <a:pt x="353072" y="10160"/>
                  </a:lnTo>
                  <a:lnTo>
                    <a:pt x="353072" y="15240"/>
                  </a:lnTo>
                  <a:lnTo>
                    <a:pt x="356882" y="15240"/>
                  </a:lnTo>
                  <a:lnTo>
                    <a:pt x="356882" y="10160"/>
                  </a:lnTo>
                  <a:close/>
                </a:path>
                <a:path w="357505" h="283210">
                  <a:moveTo>
                    <a:pt x="356882" y="3810"/>
                  </a:moveTo>
                  <a:lnTo>
                    <a:pt x="353072" y="3810"/>
                  </a:lnTo>
                  <a:lnTo>
                    <a:pt x="353072" y="8890"/>
                  </a:lnTo>
                  <a:lnTo>
                    <a:pt x="356882" y="8890"/>
                  </a:lnTo>
                  <a:lnTo>
                    <a:pt x="356882" y="3810"/>
                  </a:lnTo>
                  <a:close/>
                </a:path>
                <a:path w="357505" h="283210">
                  <a:moveTo>
                    <a:pt x="356882" y="0"/>
                  </a:moveTo>
                  <a:lnTo>
                    <a:pt x="12" y="0"/>
                  </a:lnTo>
                  <a:lnTo>
                    <a:pt x="12" y="2540"/>
                  </a:lnTo>
                  <a:lnTo>
                    <a:pt x="356882" y="2540"/>
                  </a:lnTo>
                  <a:lnTo>
                    <a:pt x="356882" y="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71270" y="270128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256667"/>
                  </a:moveTo>
                  <a:lnTo>
                    <a:pt x="0" y="256667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6667"/>
                  </a:lnTo>
                  <a:close/>
                </a:path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810" y="21590"/>
                  </a:moveTo>
                  <a:lnTo>
                    <a:pt x="0" y="2159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21590"/>
                  </a:lnTo>
                  <a:close/>
                </a:path>
                <a:path w="34925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270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274447"/>
                  </a:moveTo>
                  <a:lnTo>
                    <a:pt x="0" y="274447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4447"/>
                  </a:lnTo>
                  <a:close/>
                </a:path>
                <a:path w="349250" h="275589">
                  <a:moveTo>
                    <a:pt x="349250" y="265557"/>
                  </a:moveTo>
                  <a:lnTo>
                    <a:pt x="346710" y="265557"/>
                  </a:lnTo>
                  <a:lnTo>
                    <a:pt x="346710" y="271780"/>
                  </a:lnTo>
                  <a:lnTo>
                    <a:pt x="3810" y="271780"/>
                  </a:lnTo>
                  <a:lnTo>
                    <a:pt x="3810" y="265430"/>
                  </a:lnTo>
                  <a:lnTo>
                    <a:pt x="3810" y="259207"/>
                  </a:lnTo>
                  <a:lnTo>
                    <a:pt x="0" y="259207"/>
                  </a:lnTo>
                  <a:lnTo>
                    <a:pt x="0" y="265430"/>
                  </a:lnTo>
                  <a:lnTo>
                    <a:pt x="0" y="271780"/>
                  </a:lnTo>
                  <a:lnTo>
                    <a:pt x="0" y="274320"/>
                  </a:lnTo>
                  <a:lnTo>
                    <a:pt x="349250" y="274320"/>
                  </a:lnTo>
                  <a:lnTo>
                    <a:pt x="349250" y="271780"/>
                  </a:lnTo>
                  <a:lnTo>
                    <a:pt x="349250" y="265557"/>
                  </a:lnTo>
                  <a:close/>
                </a:path>
                <a:path w="349250" h="275589">
                  <a:moveTo>
                    <a:pt x="349250" y="259207"/>
                  </a:moveTo>
                  <a:lnTo>
                    <a:pt x="346710" y="259207"/>
                  </a:lnTo>
                  <a:lnTo>
                    <a:pt x="346710" y="265430"/>
                  </a:lnTo>
                  <a:lnTo>
                    <a:pt x="349250" y="265430"/>
                  </a:lnTo>
                  <a:lnTo>
                    <a:pt x="349250" y="259207"/>
                  </a:lnTo>
                  <a:close/>
                </a:path>
                <a:path w="349250" h="275589">
                  <a:moveTo>
                    <a:pt x="349250" y="256667"/>
                  </a:moveTo>
                  <a:lnTo>
                    <a:pt x="346710" y="256667"/>
                  </a:lnTo>
                  <a:lnTo>
                    <a:pt x="346710" y="259080"/>
                  </a:lnTo>
                  <a:lnTo>
                    <a:pt x="349250" y="259080"/>
                  </a:lnTo>
                  <a:lnTo>
                    <a:pt x="349250" y="256667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6710" y="38100"/>
                  </a:lnTo>
                  <a:lnTo>
                    <a:pt x="346710" y="256540"/>
                  </a:lnTo>
                  <a:lnTo>
                    <a:pt x="349250" y="25654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49250" y="21590"/>
                  </a:moveTo>
                  <a:lnTo>
                    <a:pt x="346710" y="21590"/>
                  </a:lnTo>
                  <a:lnTo>
                    <a:pt x="346710" y="36830"/>
                  </a:lnTo>
                  <a:lnTo>
                    <a:pt x="349250" y="36830"/>
                  </a:lnTo>
                  <a:lnTo>
                    <a:pt x="349250" y="2159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6710" y="12700"/>
                  </a:lnTo>
                  <a:lnTo>
                    <a:pt x="346710" y="20320"/>
                  </a:lnTo>
                  <a:lnTo>
                    <a:pt x="349250" y="20320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6710" y="6350"/>
                  </a:lnTo>
                  <a:lnTo>
                    <a:pt x="346710" y="11430"/>
                  </a:lnTo>
                  <a:lnTo>
                    <a:pt x="349250" y="1143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46710" y="3810"/>
                  </a:lnTo>
                  <a:lnTo>
                    <a:pt x="346710" y="5080"/>
                  </a:lnTo>
                  <a:lnTo>
                    <a:pt x="349250" y="508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75080" y="2705099"/>
              <a:ext cx="342900" cy="267970"/>
            </a:xfrm>
            <a:custGeom>
              <a:avLst/>
              <a:gdLst/>
              <a:ahLst/>
              <a:cxnLst/>
              <a:rect l="l" t="t" r="r" b="b"/>
              <a:pathLst>
                <a:path w="342900" h="267969">
                  <a:moveTo>
                    <a:pt x="3810" y="252857"/>
                  </a:moveTo>
                  <a:lnTo>
                    <a:pt x="0" y="252857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52857"/>
                  </a:lnTo>
                  <a:close/>
                </a:path>
                <a:path w="342900" h="267969">
                  <a:moveTo>
                    <a:pt x="3810" y="34290"/>
                  </a:moveTo>
                  <a:lnTo>
                    <a:pt x="0" y="3429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34290"/>
                  </a:lnTo>
                  <a:close/>
                </a:path>
                <a:path w="342900" h="267969">
                  <a:moveTo>
                    <a:pt x="3810" y="17780"/>
                  </a:moveTo>
                  <a:lnTo>
                    <a:pt x="0" y="1778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17780"/>
                  </a:lnTo>
                  <a:close/>
                </a:path>
                <a:path w="342900" h="267969">
                  <a:moveTo>
                    <a:pt x="3810" y="8890"/>
                  </a:moveTo>
                  <a:lnTo>
                    <a:pt x="0" y="889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8890"/>
                  </a:lnTo>
                  <a:close/>
                </a:path>
                <a:path w="342900" h="267969">
                  <a:moveTo>
                    <a:pt x="342900" y="261747"/>
                  </a:moveTo>
                  <a:lnTo>
                    <a:pt x="339090" y="261747"/>
                  </a:lnTo>
                  <a:lnTo>
                    <a:pt x="339090" y="265430"/>
                  </a:lnTo>
                  <a:lnTo>
                    <a:pt x="3810" y="265430"/>
                  </a:lnTo>
                  <a:lnTo>
                    <a:pt x="3810" y="261620"/>
                  </a:lnTo>
                  <a:lnTo>
                    <a:pt x="3810" y="255397"/>
                  </a:lnTo>
                  <a:lnTo>
                    <a:pt x="0" y="255397"/>
                  </a:lnTo>
                  <a:lnTo>
                    <a:pt x="0" y="261620"/>
                  </a:lnTo>
                  <a:lnTo>
                    <a:pt x="0" y="265430"/>
                  </a:lnTo>
                  <a:lnTo>
                    <a:pt x="0" y="267970"/>
                  </a:lnTo>
                  <a:lnTo>
                    <a:pt x="342900" y="267970"/>
                  </a:lnTo>
                  <a:lnTo>
                    <a:pt x="342900" y="265430"/>
                  </a:lnTo>
                  <a:lnTo>
                    <a:pt x="342900" y="261747"/>
                  </a:lnTo>
                  <a:close/>
                </a:path>
                <a:path w="342900" h="267969">
                  <a:moveTo>
                    <a:pt x="342900" y="255397"/>
                  </a:moveTo>
                  <a:lnTo>
                    <a:pt x="339090" y="255397"/>
                  </a:lnTo>
                  <a:lnTo>
                    <a:pt x="339090" y="261620"/>
                  </a:lnTo>
                  <a:lnTo>
                    <a:pt x="342900" y="261620"/>
                  </a:lnTo>
                  <a:lnTo>
                    <a:pt x="342900" y="255397"/>
                  </a:lnTo>
                  <a:close/>
                </a:path>
                <a:path w="342900" h="267969">
                  <a:moveTo>
                    <a:pt x="342900" y="252857"/>
                  </a:moveTo>
                  <a:lnTo>
                    <a:pt x="339090" y="252857"/>
                  </a:lnTo>
                  <a:lnTo>
                    <a:pt x="339090" y="255270"/>
                  </a:lnTo>
                  <a:lnTo>
                    <a:pt x="342900" y="255270"/>
                  </a:lnTo>
                  <a:lnTo>
                    <a:pt x="342900" y="252857"/>
                  </a:lnTo>
                  <a:close/>
                </a:path>
                <a:path w="342900" h="267969">
                  <a:moveTo>
                    <a:pt x="342900" y="34290"/>
                  </a:moveTo>
                  <a:lnTo>
                    <a:pt x="339090" y="34290"/>
                  </a:lnTo>
                  <a:lnTo>
                    <a:pt x="339090" y="252730"/>
                  </a:lnTo>
                  <a:lnTo>
                    <a:pt x="342900" y="252730"/>
                  </a:lnTo>
                  <a:lnTo>
                    <a:pt x="342900" y="34290"/>
                  </a:lnTo>
                  <a:close/>
                </a:path>
                <a:path w="342900" h="267969">
                  <a:moveTo>
                    <a:pt x="342900" y="17780"/>
                  </a:moveTo>
                  <a:lnTo>
                    <a:pt x="339090" y="17780"/>
                  </a:lnTo>
                  <a:lnTo>
                    <a:pt x="339090" y="33020"/>
                  </a:lnTo>
                  <a:lnTo>
                    <a:pt x="342900" y="33020"/>
                  </a:lnTo>
                  <a:lnTo>
                    <a:pt x="342900" y="17780"/>
                  </a:lnTo>
                  <a:close/>
                </a:path>
                <a:path w="342900" h="267969">
                  <a:moveTo>
                    <a:pt x="342900" y="8890"/>
                  </a:moveTo>
                  <a:lnTo>
                    <a:pt x="339090" y="8890"/>
                  </a:lnTo>
                  <a:lnTo>
                    <a:pt x="339090" y="16510"/>
                  </a:lnTo>
                  <a:lnTo>
                    <a:pt x="342900" y="16510"/>
                  </a:lnTo>
                  <a:lnTo>
                    <a:pt x="342900" y="8890"/>
                  </a:lnTo>
                  <a:close/>
                </a:path>
                <a:path w="342900" h="267969">
                  <a:moveTo>
                    <a:pt x="34290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3810"/>
                  </a:lnTo>
                  <a:lnTo>
                    <a:pt x="339090" y="3810"/>
                  </a:lnTo>
                  <a:lnTo>
                    <a:pt x="339090" y="7620"/>
                  </a:lnTo>
                  <a:lnTo>
                    <a:pt x="342900" y="7620"/>
                  </a:lnTo>
                  <a:lnTo>
                    <a:pt x="342900" y="3810"/>
                  </a:lnTo>
                  <a:lnTo>
                    <a:pt x="342900" y="2540"/>
                  </a:lnTo>
                  <a:close/>
                </a:path>
                <a:path w="342900" h="267969">
                  <a:moveTo>
                    <a:pt x="3429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42900" y="1270"/>
                  </a:lnTo>
                  <a:lnTo>
                    <a:pt x="342900" y="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78877" y="2708909"/>
              <a:ext cx="335915" cy="261620"/>
            </a:xfrm>
            <a:custGeom>
              <a:avLst/>
              <a:gdLst/>
              <a:ahLst/>
              <a:cxnLst/>
              <a:rect l="l" t="t" r="r" b="b"/>
              <a:pathLst>
                <a:path w="335915" h="261619">
                  <a:moveTo>
                    <a:pt x="3822" y="30480"/>
                  </a:moveTo>
                  <a:lnTo>
                    <a:pt x="0" y="30480"/>
                  </a:lnTo>
                  <a:lnTo>
                    <a:pt x="0" y="248920"/>
                  </a:lnTo>
                  <a:lnTo>
                    <a:pt x="3822" y="248920"/>
                  </a:lnTo>
                  <a:lnTo>
                    <a:pt x="3822" y="30480"/>
                  </a:lnTo>
                  <a:close/>
                </a:path>
                <a:path w="335915" h="261619">
                  <a:moveTo>
                    <a:pt x="3822" y="13970"/>
                  </a:moveTo>
                  <a:lnTo>
                    <a:pt x="12" y="13970"/>
                  </a:lnTo>
                  <a:lnTo>
                    <a:pt x="12" y="29210"/>
                  </a:lnTo>
                  <a:lnTo>
                    <a:pt x="3822" y="29210"/>
                  </a:lnTo>
                  <a:lnTo>
                    <a:pt x="3822" y="13970"/>
                  </a:lnTo>
                  <a:close/>
                </a:path>
                <a:path w="335915" h="261619">
                  <a:moveTo>
                    <a:pt x="3822" y="5080"/>
                  </a:moveTo>
                  <a:lnTo>
                    <a:pt x="12" y="5080"/>
                  </a:lnTo>
                  <a:lnTo>
                    <a:pt x="12" y="12700"/>
                  </a:lnTo>
                  <a:lnTo>
                    <a:pt x="3822" y="12700"/>
                  </a:lnTo>
                  <a:lnTo>
                    <a:pt x="3822" y="5080"/>
                  </a:lnTo>
                  <a:close/>
                </a:path>
                <a:path w="335915" h="261619">
                  <a:moveTo>
                    <a:pt x="335292" y="257937"/>
                  </a:moveTo>
                  <a:lnTo>
                    <a:pt x="12" y="257937"/>
                  </a:lnTo>
                  <a:lnTo>
                    <a:pt x="12" y="261620"/>
                  </a:lnTo>
                  <a:lnTo>
                    <a:pt x="335292" y="261620"/>
                  </a:lnTo>
                  <a:lnTo>
                    <a:pt x="335292" y="257937"/>
                  </a:lnTo>
                  <a:close/>
                </a:path>
                <a:path w="335915" h="261619">
                  <a:moveTo>
                    <a:pt x="335292" y="251587"/>
                  </a:moveTo>
                  <a:lnTo>
                    <a:pt x="331482" y="251587"/>
                  </a:lnTo>
                  <a:lnTo>
                    <a:pt x="331482" y="256540"/>
                  </a:lnTo>
                  <a:lnTo>
                    <a:pt x="3822" y="256540"/>
                  </a:lnTo>
                  <a:lnTo>
                    <a:pt x="3822" y="251460"/>
                  </a:lnTo>
                  <a:lnTo>
                    <a:pt x="3822" y="249047"/>
                  </a:lnTo>
                  <a:lnTo>
                    <a:pt x="12" y="249047"/>
                  </a:lnTo>
                  <a:lnTo>
                    <a:pt x="12" y="251460"/>
                  </a:lnTo>
                  <a:lnTo>
                    <a:pt x="12" y="256540"/>
                  </a:lnTo>
                  <a:lnTo>
                    <a:pt x="12" y="257810"/>
                  </a:lnTo>
                  <a:lnTo>
                    <a:pt x="335292" y="257810"/>
                  </a:lnTo>
                  <a:lnTo>
                    <a:pt x="335292" y="256540"/>
                  </a:lnTo>
                  <a:lnTo>
                    <a:pt x="335292" y="251587"/>
                  </a:lnTo>
                  <a:close/>
                </a:path>
                <a:path w="335915" h="261619">
                  <a:moveTo>
                    <a:pt x="335292" y="249047"/>
                  </a:moveTo>
                  <a:lnTo>
                    <a:pt x="331482" y="249047"/>
                  </a:lnTo>
                  <a:lnTo>
                    <a:pt x="331482" y="251460"/>
                  </a:lnTo>
                  <a:lnTo>
                    <a:pt x="335292" y="251460"/>
                  </a:lnTo>
                  <a:lnTo>
                    <a:pt x="335292" y="249047"/>
                  </a:lnTo>
                  <a:close/>
                </a:path>
                <a:path w="335915" h="261619">
                  <a:moveTo>
                    <a:pt x="335292" y="30480"/>
                  </a:moveTo>
                  <a:lnTo>
                    <a:pt x="331470" y="30480"/>
                  </a:lnTo>
                  <a:lnTo>
                    <a:pt x="331470" y="248920"/>
                  </a:lnTo>
                  <a:lnTo>
                    <a:pt x="335292" y="248920"/>
                  </a:lnTo>
                  <a:lnTo>
                    <a:pt x="335292" y="30480"/>
                  </a:lnTo>
                  <a:close/>
                </a:path>
                <a:path w="335915" h="261619">
                  <a:moveTo>
                    <a:pt x="335292" y="13970"/>
                  </a:moveTo>
                  <a:lnTo>
                    <a:pt x="331482" y="13970"/>
                  </a:lnTo>
                  <a:lnTo>
                    <a:pt x="331482" y="29210"/>
                  </a:lnTo>
                  <a:lnTo>
                    <a:pt x="335292" y="29210"/>
                  </a:lnTo>
                  <a:lnTo>
                    <a:pt x="335292" y="13970"/>
                  </a:lnTo>
                  <a:close/>
                </a:path>
                <a:path w="335915" h="261619">
                  <a:moveTo>
                    <a:pt x="335292" y="5080"/>
                  </a:moveTo>
                  <a:lnTo>
                    <a:pt x="331482" y="5080"/>
                  </a:lnTo>
                  <a:lnTo>
                    <a:pt x="331482" y="12700"/>
                  </a:lnTo>
                  <a:lnTo>
                    <a:pt x="335292" y="12700"/>
                  </a:lnTo>
                  <a:lnTo>
                    <a:pt x="335292" y="5080"/>
                  </a:lnTo>
                  <a:close/>
                </a:path>
                <a:path w="335915" h="261619">
                  <a:moveTo>
                    <a:pt x="335292" y="0"/>
                  </a:moveTo>
                  <a:lnTo>
                    <a:pt x="12" y="0"/>
                  </a:lnTo>
                  <a:lnTo>
                    <a:pt x="12" y="3810"/>
                  </a:lnTo>
                  <a:lnTo>
                    <a:pt x="335292" y="3810"/>
                  </a:lnTo>
                  <a:lnTo>
                    <a:pt x="335292" y="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82700" y="2713989"/>
              <a:ext cx="327660" cy="251460"/>
            </a:xfrm>
            <a:custGeom>
              <a:avLst/>
              <a:gdLst/>
              <a:ahLst/>
              <a:cxnLst/>
              <a:rect l="l" t="t" r="r" b="b"/>
              <a:pathLst>
                <a:path w="327659" h="251460">
                  <a:moveTo>
                    <a:pt x="3810" y="25400"/>
                  </a:moveTo>
                  <a:lnTo>
                    <a:pt x="0" y="2540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5400"/>
                  </a:lnTo>
                  <a:close/>
                </a:path>
                <a:path w="327659" h="251460">
                  <a:moveTo>
                    <a:pt x="3810" y="8890"/>
                  </a:moveTo>
                  <a:lnTo>
                    <a:pt x="0" y="889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8890"/>
                  </a:lnTo>
                  <a:close/>
                </a:path>
                <a:path w="327659" h="251460">
                  <a:moveTo>
                    <a:pt x="327660" y="246507"/>
                  </a:moveTo>
                  <a:lnTo>
                    <a:pt x="323850" y="246507"/>
                  </a:lnTo>
                  <a:lnTo>
                    <a:pt x="323850" y="248920"/>
                  </a:lnTo>
                  <a:lnTo>
                    <a:pt x="3810" y="248920"/>
                  </a:lnTo>
                  <a:lnTo>
                    <a:pt x="3810" y="246380"/>
                  </a:lnTo>
                  <a:lnTo>
                    <a:pt x="3810" y="243967"/>
                  </a:lnTo>
                  <a:lnTo>
                    <a:pt x="0" y="243967"/>
                  </a:lnTo>
                  <a:lnTo>
                    <a:pt x="0" y="246380"/>
                  </a:lnTo>
                  <a:lnTo>
                    <a:pt x="0" y="248920"/>
                  </a:lnTo>
                  <a:lnTo>
                    <a:pt x="0" y="251460"/>
                  </a:lnTo>
                  <a:lnTo>
                    <a:pt x="327660" y="251460"/>
                  </a:lnTo>
                  <a:lnTo>
                    <a:pt x="327660" y="248920"/>
                  </a:lnTo>
                  <a:lnTo>
                    <a:pt x="327660" y="246507"/>
                  </a:lnTo>
                  <a:close/>
                </a:path>
                <a:path w="327659" h="251460">
                  <a:moveTo>
                    <a:pt x="327660" y="243967"/>
                  </a:moveTo>
                  <a:lnTo>
                    <a:pt x="323850" y="243967"/>
                  </a:lnTo>
                  <a:lnTo>
                    <a:pt x="323850" y="246380"/>
                  </a:lnTo>
                  <a:lnTo>
                    <a:pt x="327660" y="246380"/>
                  </a:lnTo>
                  <a:lnTo>
                    <a:pt x="327660" y="243967"/>
                  </a:lnTo>
                  <a:close/>
                </a:path>
                <a:path w="327659" h="251460">
                  <a:moveTo>
                    <a:pt x="327660" y="25400"/>
                  </a:moveTo>
                  <a:lnTo>
                    <a:pt x="323850" y="25400"/>
                  </a:lnTo>
                  <a:lnTo>
                    <a:pt x="323850" y="243840"/>
                  </a:lnTo>
                  <a:lnTo>
                    <a:pt x="327660" y="243840"/>
                  </a:lnTo>
                  <a:lnTo>
                    <a:pt x="327660" y="25400"/>
                  </a:lnTo>
                  <a:close/>
                </a:path>
                <a:path w="327659" h="251460">
                  <a:moveTo>
                    <a:pt x="327660" y="8890"/>
                  </a:moveTo>
                  <a:lnTo>
                    <a:pt x="323850" y="8890"/>
                  </a:lnTo>
                  <a:lnTo>
                    <a:pt x="323850" y="24130"/>
                  </a:lnTo>
                  <a:lnTo>
                    <a:pt x="327660" y="24130"/>
                  </a:lnTo>
                  <a:lnTo>
                    <a:pt x="327660" y="8890"/>
                  </a:lnTo>
                  <a:close/>
                </a:path>
                <a:path w="327659" h="251460">
                  <a:moveTo>
                    <a:pt x="3276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1270"/>
                  </a:lnTo>
                  <a:lnTo>
                    <a:pt x="323850" y="1270"/>
                  </a:lnTo>
                  <a:lnTo>
                    <a:pt x="323850" y="7620"/>
                  </a:lnTo>
                  <a:lnTo>
                    <a:pt x="327660" y="7620"/>
                  </a:lnTo>
                  <a:lnTo>
                    <a:pt x="327660" y="1270"/>
                  </a:lnTo>
                  <a:lnTo>
                    <a:pt x="327660" y="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86497" y="2715259"/>
              <a:ext cx="320675" cy="247650"/>
            </a:xfrm>
            <a:custGeom>
              <a:avLst/>
              <a:gdLst/>
              <a:ahLst/>
              <a:cxnLst/>
              <a:rect l="l" t="t" r="r" b="b"/>
              <a:pathLst>
                <a:path w="320675" h="247650">
                  <a:moveTo>
                    <a:pt x="3822" y="7620"/>
                  </a:moveTo>
                  <a:lnTo>
                    <a:pt x="12" y="7620"/>
                  </a:lnTo>
                  <a:lnTo>
                    <a:pt x="12" y="22860"/>
                  </a:lnTo>
                  <a:lnTo>
                    <a:pt x="3822" y="22860"/>
                  </a:lnTo>
                  <a:lnTo>
                    <a:pt x="3822" y="7620"/>
                  </a:lnTo>
                  <a:close/>
                </a:path>
                <a:path w="320675" h="247650">
                  <a:moveTo>
                    <a:pt x="320052" y="245237"/>
                  </a:moveTo>
                  <a:lnTo>
                    <a:pt x="12" y="245237"/>
                  </a:lnTo>
                  <a:lnTo>
                    <a:pt x="12" y="247650"/>
                  </a:lnTo>
                  <a:lnTo>
                    <a:pt x="320052" y="247650"/>
                  </a:lnTo>
                  <a:lnTo>
                    <a:pt x="320052" y="245237"/>
                  </a:lnTo>
                  <a:close/>
                </a:path>
                <a:path w="320675" h="247650">
                  <a:moveTo>
                    <a:pt x="320052" y="242697"/>
                  </a:moveTo>
                  <a:lnTo>
                    <a:pt x="316242" y="242697"/>
                  </a:lnTo>
                  <a:lnTo>
                    <a:pt x="316242" y="243840"/>
                  </a:lnTo>
                  <a:lnTo>
                    <a:pt x="3822" y="243840"/>
                  </a:lnTo>
                  <a:lnTo>
                    <a:pt x="3822" y="24130"/>
                  </a:lnTo>
                  <a:lnTo>
                    <a:pt x="0" y="24130"/>
                  </a:lnTo>
                  <a:lnTo>
                    <a:pt x="0" y="243840"/>
                  </a:lnTo>
                  <a:lnTo>
                    <a:pt x="12" y="245110"/>
                  </a:lnTo>
                  <a:lnTo>
                    <a:pt x="320052" y="245110"/>
                  </a:lnTo>
                  <a:lnTo>
                    <a:pt x="320052" y="243840"/>
                  </a:lnTo>
                  <a:lnTo>
                    <a:pt x="320052" y="242697"/>
                  </a:lnTo>
                  <a:close/>
                </a:path>
                <a:path w="320675" h="247650">
                  <a:moveTo>
                    <a:pt x="320052" y="24130"/>
                  </a:moveTo>
                  <a:lnTo>
                    <a:pt x="316230" y="24130"/>
                  </a:lnTo>
                  <a:lnTo>
                    <a:pt x="316230" y="242570"/>
                  </a:lnTo>
                  <a:lnTo>
                    <a:pt x="320052" y="242570"/>
                  </a:lnTo>
                  <a:lnTo>
                    <a:pt x="320052" y="24130"/>
                  </a:lnTo>
                  <a:close/>
                </a:path>
                <a:path w="320675" h="247650">
                  <a:moveTo>
                    <a:pt x="320052" y="7620"/>
                  </a:moveTo>
                  <a:lnTo>
                    <a:pt x="316242" y="7620"/>
                  </a:lnTo>
                  <a:lnTo>
                    <a:pt x="316242" y="22860"/>
                  </a:lnTo>
                  <a:lnTo>
                    <a:pt x="320052" y="22860"/>
                  </a:lnTo>
                  <a:lnTo>
                    <a:pt x="320052" y="7620"/>
                  </a:lnTo>
                  <a:close/>
                </a:path>
                <a:path w="320675" h="247650">
                  <a:moveTo>
                    <a:pt x="320052" y="0"/>
                  </a:moveTo>
                  <a:lnTo>
                    <a:pt x="12" y="0"/>
                  </a:lnTo>
                  <a:lnTo>
                    <a:pt x="12" y="3810"/>
                  </a:lnTo>
                  <a:lnTo>
                    <a:pt x="12" y="6350"/>
                  </a:lnTo>
                  <a:lnTo>
                    <a:pt x="3822" y="6350"/>
                  </a:lnTo>
                  <a:lnTo>
                    <a:pt x="3822" y="3810"/>
                  </a:lnTo>
                  <a:lnTo>
                    <a:pt x="316230" y="3810"/>
                  </a:lnTo>
                  <a:lnTo>
                    <a:pt x="316242" y="6350"/>
                  </a:lnTo>
                  <a:lnTo>
                    <a:pt x="320052" y="6350"/>
                  </a:lnTo>
                  <a:lnTo>
                    <a:pt x="320052" y="3810"/>
                  </a:lnTo>
                  <a:lnTo>
                    <a:pt x="320052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290320" y="2719069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19" h="240030">
                  <a:moveTo>
                    <a:pt x="2540" y="3810"/>
                  </a:moveTo>
                  <a:lnTo>
                    <a:pt x="0" y="381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3810"/>
                  </a:lnTo>
                  <a:close/>
                </a:path>
                <a:path w="312419" h="240030">
                  <a:moveTo>
                    <a:pt x="312420" y="238887"/>
                  </a:moveTo>
                  <a:lnTo>
                    <a:pt x="0" y="238887"/>
                  </a:lnTo>
                  <a:lnTo>
                    <a:pt x="0" y="240030"/>
                  </a:lnTo>
                  <a:lnTo>
                    <a:pt x="312420" y="240030"/>
                  </a:lnTo>
                  <a:lnTo>
                    <a:pt x="312420" y="238887"/>
                  </a:lnTo>
                  <a:close/>
                </a:path>
                <a:path w="312419" h="240030">
                  <a:moveTo>
                    <a:pt x="312420" y="20320"/>
                  </a:moveTo>
                  <a:lnTo>
                    <a:pt x="308610" y="20320"/>
                  </a:lnTo>
                  <a:lnTo>
                    <a:pt x="308610" y="236220"/>
                  </a:lnTo>
                  <a:lnTo>
                    <a:pt x="2527" y="236220"/>
                  </a:lnTo>
                  <a:lnTo>
                    <a:pt x="2527" y="20320"/>
                  </a:lnTo>
                  <a:lnTo>
                    <a:pt x="0" y="20320"/>
                  </a:lnTo>
                  <a:lnTo>
                    <a:pt x="0" y="236220"/>
                  </a:lnTo>
                  <a:lnTo>
                    <a:pt x="0" y="238760"/>
                  </a:lnTo>
                  <a:lnTo>
                    <a:pt x="312420" y="238760"/>
                  </a:lnTo>
                  <a:lnTo>
                    <a:pt x="312420" y="236220"/>
                  </a:lnTo>
                  <a:lnTo>
                    <a:pt x="312420" y="20320"/>
                  </a:lnTo>
                  <a:close/>
                </a:path>
                <a:path w="312419" h="240030">
                  <a:moveTo>
                    <a:pt x="312420" y="3810"/>
                  </a:moveTo>
                  <a:lnTo>
                    <a:pt x="308610" y="3810"/>
                  </a:lnTo>
                  <a:lnTo>
                    <a:pt x="308610" y="19050"/>
                  </a:lnTo>
                  <a:lnTo>
                    <a:pt x="312420" y="19050"/>
                  </a:lnTo>
                  <a:lnTo>
                    <a:pt x="312420" y="3810"/>
                  </a:lnTo>
                  <a:close/>
                </a:path>
                <a:path w="312419" h="240030">
                  <a:moveTo>
                    <a:pt x="312420" y="2540"/>
                  </a:moveTo>
                  <a:lnTo>
                    <a:pt x="312407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312420" y="254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292847" y="2722879"/>
              <a:ext cx="306705" cy="232410"/>
            </a:xfrm>
            <a:custGeom>
              <a:avLst/>
              <a:gdLst/>
              <a:ahLst/>
              <a:cxnLst/>
              <a:rect l="l" t="t" r="r" b="b"/>
              <a:pathLst>
                <a:path w="306705" h="232410">
                  <a:moveTo>
                    <a:pt x="306082" y="16510"/>
                  </a:moveTo>
                  <a:lnTo>
                    <a:pt x="302272" y="16510"/>
                  </a:lnTo>
                  <a:lnTo>
                    <a:pt x="302272" y="228600"/>
                  </a:lnTo>
                  <a:lnTo>
                    <a:pt x="3822" y="228600"/>
                  </a:lnTo>
                  <a:lnTo>
                    <a:pt x="3822" y="16510"/>
                  </a:lnTo>
                  <a:lnTo>
                    <a:pt x="0" y="16510"/>
                  </a:lnTo>
                  <a:lnTo>
                    <a:pt x="0" y="228600"/>
                  </a:lnTo>
                  <a:lnTo>
                    <a:pt x="12" y="232410"/>
                  </a:lnTo>
                  <a:lnTo>
                    <a:pt x="306082" y="232410"/>
                  </a:lnTo>
                  <a:lnTo>
                    <a:pt x="306082" y="228600"/>
                  </a:lnTo>
                  <a:lnTo>
                    <a:pt x="306082" y="16510"/>
                  </a:lnTo>
                  <a:close/>
                </a:path>
                <a:path w="306705" h="232410">
                  <a:moveTo>
                    <a:pt x="306082" y="0"/>
                  </a:moveTo>
                  <a:lnTo>
                    <a:pt x="12" y="0"/>
                  </a:lnTo>
                  <a:lnTo>
                    <a:pt x="12" y="3810"/>
                  </a:lnTo>
                  <a:lnTo>
                    <a:pt x="12" y="15240"/>
                  </a:lnTo>
                  <a:lnTo>
                    <a:pt x="3822" y="15240"/>
                  </a:lnTo>
                  <a:lnTo>
                    <a:pt x="3822" y="3810"/>
                  </a:lnTo>
                  <a:lnTo>
                    <a:pt x="302272" y="3810"/>
                  </a:lnTo>
                  <a:lnTo>
                    <a:pt x="302272" y="15240"/>
                  </a:lnTo>
                  <a:lnTo>
                    <a:pt x="306082" y="15240"/>
                  </a:lnTo>
                  <a:lnTo>
                    <a:pt x="306082" y="3810"/>
                  </a:lnTo>
                  <a:lnTo>
                    <a:pt x="306082" y="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296670" y="2726689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12700"/>
                  </a:moveTo>
                  <a:lnTo>
                    <a:pt x="294627" y="12700"/>
                  </a:lnTo>
                  <a:lnTo>
                    <a:pt x="294627" y="220980"/>
                  </a:lnTo>
                  <a:lnTo>
                    <a:pt x="3810" y="220980"/>
                  </a:lnTo>
                  <a:lnTo>
                    <a:pt x="3810" y="12700"/>
                  </a:lnTo>
                  <a:lnTo>
                    <a:pt x="0" y="12700"/>
                  </a:lnTo>
                  <a:lnTo>
                    <a:pt x="0" y="220980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0980"/>
                  </a:lnTo>
                  <a:lnTo>
                    <a:pt x="298450" y="12700"/>
                  </a:lnTo>
                  <a:close/>
                </a:path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3810"/>
                  </a:lnTo>
                  <a:lnTo>
                    <a:pt x="294640" y="3810"/>
                  </a:lnTo>
                  <a:lnTo>
                    <a:pt x="294640" y="11430"/>
                  </a:lnTo>
                  <a:lnTo>
                    <a:pt x="298450" y="1143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300480" y="2730499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69">
                  <a:moveTo>
                    <a:pt x="290830" y="213360"/>
                  </a:moveTo>
                  <a:lnTo>
                    <a:pt x="290817" y="8890"/>
                  </a:lnTo>
                  <a:lnTo>
                    <a:pt x="288290" y="8890"/>
                  </a:lnTo>
                  <a:lnTo>
                    <a:pt x="288290" y="213360"/>
                  </a:lnTo>
                  <a:lnTo>
                    <a:pt x="3810" y="213360"/>
                  </a:lnTo>
                  <a:lnTo>
                    <a:pt x="3810" y="8890"/>
                  </a:lnTo>
                  <a:lnTo>
                    <a:pt x="0" y="8890"/>
                  </a:lnTo>
                  <a:lnTo>
                    <a:pt x="0" y="21336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3360"/>
                  </a:lnTo>
                  <a:close/>
                </a:path>
                <a:path w="290830" h="217169">
                  <a:moveTo>
                    <a:pt x="29083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3810"/>
                  </a:lnTo>
                  <a:lnTo>
                    <a:pt x="288277" y="3810"/>
                  </a:lnTo>
                  <a:lnTo>
                    <a:pt x="288290" y="7620"/>
                  </a:lnTo>
                  <a:lnTo>
                    <a:pt x="290830" y="762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304277" y="2734309"/>
              <a:ext cx="285115" cy="209550"/>
            </a:xfrm>
            <a:custGeom>
              <a:avLst/>
              <a:gdLst/>
              <a:ahLst/>
              <a:cxnLst/>
              <a:rect l="l" t="t" r="r" b="b"/>
              <a:pathLst>
                <a:path w="285115" h="209550">
                  <a:moveTo>
                    <a:pt x="284492" y="5080"/>
                  </a:moveTo>
                  <a:lnTo>
                    <a:pt x="280670" y="5080"/>
                  </a:lnTo>
                  <a:lnTo>
                    <a:pt x="280670" y="207010"/>
                  </a:lnTo>
                  <a:lnTo>
                    <a:pt x="3822" y="207010"/>
                  </a:lnTo>
                  <a:lnTo>
                    <a:pt x="3822" y="5080"/>
                  </a:lnTo>
                  <a:lnTo>
                    <a:pt x="0" y="5080"/>
                  </a:lnTo>
                  <a:lnTo>
                    <a:pt x="0" y="207010"/>
                  </a:lnTo>
                  <a:lnTo>
                    <a:pt x="12" y="209550"/>
                  </a:lnTo>
                  <a:lnTo>
                    <a:pt x="284492" y="209550"/>
                  </a:lnTo>
                  <a:lnTo>
                    <a:pt x="284492" y="207010"/>
                  </a:lnTo>
                  <a:lnTo>
                    <a:pt x="284492" y="5080"/>
                  </a:lnTo>
                  <a:close/>
                </a:path>
                <a:path w="285115" h="209550">
                  <a:moveTo>
                    <a:pt x="284492" y="0"/>
                  </a:moveTo>
                  <a:lnTo>
                    <a:pt x="12" y="0"/>
                  </a:lnTo>
                  <a:lnTo>
                    <a:pt x="12" y="2540"/>
                  </a:lnTo>
                  <a:lnTo>
                    <a:pt x="12" y="3810"/>
                  </a:lnTo>
                  <a:lnTo>
                    <a:pt x="3822" y="3810"/>
                  </a:lnTo>
                  <a:lnTo>
                    <a:pt x="3822" y="2540"/>
                  </a:lnTo>
                  <a:lnTo>
                    <a:pt x="280682" y="2540"/>
                  </a:lnTo>
                  <a:lnTo>
                    <a:pt x="280682" y="3810"/>
                  </a:lnTo>
                  <a:lnTo>
                    <a:pt x="284492" y="3810"/>
                  </a:lnTo>
                  <a:lnTo>
                    <a:pt x="284492" y="2540"/>
                  </a:lnTo>
                  <a:lnTo>
                    <a:pt x="284492" y="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308100" y="2736849"/>
              <a:ext cx="276860" cy="204470"/>
            </a:xfrm>
            <a:custGeom>
              <a:avLst/>
              <a:gdLst/>
              <a:ahLst/>
              <a:cxnLst/>
              <a:rect l="l" t="t" r="r" b="b"/>
              <a:pathLst>
                <a:path w="276859" h="204469">
                  <a:moveTo>
                    <a:pt x="276860" y="2540"/>
                  </a:moveTo>
                  <a:lnTo>
                    <a:pt x="273037" y="2540"/>
                  </a:lnTo>
                  <a:lnTo>
                    <a:pt x="273037" y="3810"/>
                  </a:lnTo>
                  <a:lnTo>
                    <a:pt x="273037" y="200660"/>
                  </a:lnTo>
                  <a:lnTo>
                    <a:pt x="3810" y="200660"/>
                  </a:lnTo>
                  <a:lnTo>
                    <a:pt x="3810" y="3810"/>
                  </a:lnTo>
                  <a:lnTo>
                    <a:pt x="273037" y="3810"/>
                  </a:lnTo>
                  <a:lnTo>
                    <a:pt x="273037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200660"/>
                  </a:lnTo>
                  <a:lnTo>
                    <a:pt x="0" y="204470"/>
                  </a:lnTo>
                  <a:lnTo>
                    <a:pt x="276860" y="204470"/>
                  </a:lnTo>
                  <a:lnTo>
                    <a:pt x="276860" y="200660"/>
                  </a:lnTo>
                  <a:lnTo>
                    <a:pt x="276860" y="3810"/>
                  </a:lnTo>
                  <a:lnTo>
                    <a:pt x="276860" y="2540"/>
                  </a:lnTo>
                  <a:close/>
                </a:path>
                <a:path w="276859" h="204469">
                  <a:moveTo>
                    <a:pt x="2768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76860" y="127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311897" y="2740659"/>
              <a:ext cx="269875" cy="196850"/>
            </a:xfrm>
            <a:custGeom>
              <a:avLst/>
              <a:gdLst/>
              <a:ahLst/>
              <a:cxnLst/>
              <a:rect l="l" t="t" r="r" b="b"/>
              <a:pathLst>
                <a:path w="269875" h="196850">
                  <a:moveTo>
                    <a:pt x="269252" y="93992"/>
                  </a:moveTo>
                  <a:lnTo>
                    <a:pt x="265430" y="93992"/>
                  </a:lnTo>
                  <a:lnTo>
                    <a:pt x="265430" y="193040"/>
                  </a:lnTo>
                  <a:lnTo>
                    <a:pt x="2552" y="193040"/>
                  </a:lnTo>
                  <a:lnTo>
                    <a:pt x="2552" y="93992"/>
                  </a:lnTo>
                  <a:lnTo>
                    <a:pt x="12" y="93992"/>
                  </a:lnTo>
                  <a:lnTo>
                    <a:pt x="12" y="193040"/>
                  </a:lnTo>
                  <a:lnTo>
                    <a:pt x="12" y="196850"/>
                  </a:lnTo>
                  <a:lnTo>
                    <a:pt x="269252" y="196850"/>
                  </a:lnTo>
                  <a:lnTo>
                    <a:pt x="269252" y="193040"/>
                  </a:lnTo>
                  <a:lnTo>
                    <a:pt x="269252" y="93992"/>
                  </a:lnTo>
                  <a:close/>
                </a:path>
                <a:path w="269875" h="196850">
                  <a:moveTo>
                    <a:pt x="269252" y="1270"/>
                  </a:moveTo>
                  <a:lnTo>
                    <a:pt x="269240" y="0"/>
                  </a:lnTo>
                  <a:lnTo>
                    <a:pt x="12" y="0"/>
                  </a:lnTo>
                  <a:lnTo>
                    <a:pt x="0" y="1270"/>
                  </a:lnTo>
                  <a:lnTo>
                    <a:pt x="12" y="3810"/>
                  </a:lnTo>
                  <a:lnTo>
                    <a:pt x="12" y="93980"/>
                  </a:lnTo>
                  <a:lnTo>
                    <a:pt x="2552" y="93980"/>
                  </a:lnTo>
                  <a:lnTo>
                    <a:pt x="2552" y="3810"/>
                  </a:lnTo>
                  <a:lnTo>
                    <a:pt x="265442" y="3810"/>
                  </a:lnTo>
                  <a:lnTo>
                    <a:pt x="265442" y="93980"/>
                  </a:lnTo>
                  <a:lnTo>
                    <a:pt x="269252" y="93980"/>
                  </a:lnTo>
                  <a:lnTo>
                    <a:pt x="269252" y="3810"/>
                  </a:lnTo>
                  <a:lnTo>
                    <a:pt x="269252" y="127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314450" y="2744469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90" h="189230">
                  <a:moveTo>
                    <a:pt x="262890" y="187972"/>
                  </a:moveTo>
                  <a:lnTo>
                    <a:pt x="0" y="187972"/>
                  </a:lnTo>
                  <a:lnTo>
                    <a:pt x="0" y="189230"/>
                  </a:lnTo>
                  <a:lnTo>
                    <a:pt x="262890" y="189230"/>
                  </a:lnTo>
                  <a:lnTo>
                    <a:pt x="262890" y="187972"/>
                  </a:lnTo>
                  <a:close/>
                </a:path>
                <a:path w="262890" h="189230">
                  <a:moveTo>
                    <a:pt x="26289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90170"/>
                  </a:lnTo>
                  <a:lnTo>
                    <a:pt x="0" y="185420"/>
                  </a:lnTo>
                  <a:lnTo>
                    <a:pt x="0" y="187960"/>
                  </a:lnTo>
                  <a:lnTo>
                    <a:pt x="262890" y="187960"/>
                  </a:lnTo>
                  <a:lnTo>
                    <a:pt x="262890" y="185420"/>
                  </a:lnTo>
                  <a:lnTo>
                    <a:pt x="262890" y="90182"/>
                  </a:lnTo>
                  <a:lnTo>
                    <a:pt x="259080" y="90182"/>
                  </a:lnTo>
                  <a:lnTo>
                    <a:pt x="259080" y="185420"/>
                  </a:lnTo>
                  <a:lnTo>
                    <a:pt x="3810" y="185420"/>
                  </a:lnTo>
                  <a:lnTo>
                    <a:pt x="3810" y="90170"/>
                  </a:lnTo>
                  <a:lnTo>
                    <a:pt x="3810" y="3810"/>
                  </a:lnTo>
                  <a:lnTo>
                    <a:pt x="259080" y="3810"/>
                  </a:lnTo>
                  <a:lnTo>
                    <a:pt x="259080" y="90170"/>
                  </a:lnTo>
                  <a:lnTo>
                    <a:pt x="262890" y="9017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318260" y="2748279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69" h="181610">
                  <a:moveTo>
                    <a:pt x="255270" y="177800"/>
                  </a:moveTo>
                  <a:lnTo>
                    <a:pt x="0" y="177800"/>
                  </a:lnTo>
                  <a:lnTo>
                    <a:pt x="0" y="181610"/>
                  </a:lnTo>
                  <a:lnTo>
                    <a:pt x="255270" y="181610"/>
                  </a:lnTo>
                  <a:lnTo>
                    <a:pt x="255270" y="177800"/>
                  </a:lnTo>
                  <a:close/>
                </a:path>
                <a:path w="255269" h="181610">
                  <a:moveTo>
                    <a:pt x="255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3810"/>
                  </a:lnTo>
                  <a:lnTo>
                    <a:pt x="251460" y="3810"/>
                  </a:lnTo>
                  <a:lnTo>
                    <a:pt x="251460" y="86360"/>
                  </a:lnTo>
                  <a:lnTo>
                    <a:pt x="255270" y="8636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318260" y="2752090"/>
              <a:ext cx="255270" cy="173989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928370" y="154686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69">
                  <a:moveTo>
                    <a:pt x="306070" y="1270"/>
                  </a:moveTo>
                  <a:lnTo>
                    <a:pt x="232410" y="1270"/>
                  </a:lnTo>
                  <a:lnTo>
                    <a:pt x="232410" y="3810"/>
                  </a:lnTo>
                  <a:lnTo>
                    <a:pt x="306070" y="3810"/>
                  </a:lnTo>
                  <a:lnTo>
                    <a:pt x="306070" y="1270"/>
                  </a:lnTo>
                  <a:close/>
                </a:path>
                <a:path w="544830" h="471169">
                  <a:moveTo>
                    <a:pt x="273050" y="0"/>
                  </a:moveTo>
                  <a:lnTo>
                    <a:pt x="245110" y="0"/>
                  </a:lnTo>
                  <a:lnTo>
                    <a:pt x="245110" y="1270"/>
                  </a:lnTo>
                  <a:lnTo>
                    <a:pt x="273050" y="1270"/>
                  </a:lnTo>
                  <a:lnTo>
                    <a:pt x="273050" y="0"/>
                  </a:lnTo>
                  <a:close/>
                </a:path>
                <a:path w="544830" h="471169">
                  <a:moveTo>
                    <a:pt x="300990" y="0"/>
                  </a:moveTo>
                  <a:lnTo>
                    <a:pt x="274319" y="0"/>
                  </a:lnTo>
                  <a:lnTo>
                    <a:pt x="274319" y="1270"/>
                  </a:lnTo>
                  <a:lnTo>
                    <a:pt x="300990" y="1270"/>
                  </a:lnTo>
                  <a:lnTo>
                    <a:pt x="300990" y="0"/>
                  </a:lnTo>
                  <a:close/>
                </a:path>
                <a:path w="544830" h="471169">
                  <a:moveTo>
                    <a:pt x="3810" y="203200"/>
                  </a:moveTo>
                  <a:lnTo>
                    <a:pt x="2540" y="203200"/>
                  </a:lnTo>
                  <a:lnTo>
                    <a:pt x="2540" y="208280"/>
                  </a:lnTo>
                  <a:lnTo>
                    <a:pt x="1270" y="208280"/>
                  </a:lnTo>
                  <a:lnTo>
                    <a:pt x="1270" y="223520"/>
                  </a:lnTo>
                  <a:lnTo>
                    <a:pt x="3810" y="223520"/>
                  </a:lnTo>
                  <a:lnTo>
                    <a:pt x="3810" y="203200"/>
                  </a:lnTo>
                  <a:close/>
                </a:path>
                <a:path w="544830" h="471169">
                  <a:moveTo>
                    <a:pt x="542290" y="191770"/>
                  </a:moveTo>
                  <a:lnTo>
                    <a:pt x="541020" y="191770"/>
                  </a:lnTo>
                  <a:lnTo>
                    <a:pt x="541020" y="223520"/>
                  </a:lnTo>
                  <a:lnTo>
                    <a:pt x="544830" y="223520"/>
                  </a:lnTo>
                  <a:lnTo>
                    <a:pt x="544830" y="207010"/>
                  </a:lnTo>
                  <a:lnTo>
                    <a:pt x="543560" y="207010"/>
                  </a:lnTo>
                  <a:lnTo>
                    <a:pt x="543560" y="199390"/>
                  </a:lnTo>
                  <a:lnTo>
                    <a:pt x="542290" y="199390"/>
                  </a:lnTo>
                  <a:lnTo>
                    <a:pt x="542290" y="191770"/>
                  </a:lnTo>
                  <a:close/>
                </a:path>
                <a:path w="544830" h="471169">
                  <a:moveTo>
                    <a:pt x="544830" y="223520"/>
                  </a:moveTo>
                  <a:lnTo>
                    <a:pt x="541020" y="223520"/>
                  </a:lnTo>
                  <a:lnTo>
                    <a:pt x="541020" y="274320"/>
                  </a:lnTo>
                  <a:lnTo>
                    <a:pt x="542290" y="274320"/>
                  </a:lnTo>
                  <a:lnTo>
                    <a:pt x="542290" y="271780"/>
                  </a:lnTo>
                  <a:lnTo>
                    <a:pt x="543560" y="271780"/>
                  </a:lnTo>
                  <a:lnTo>
                    <a:pt x="543560" y="264160"/>
                  </a:lnTo>
                  <a:lnTo>
                    <a:pt x="544830" y="264160"/>
                  </a:lnTo>
                  <a:lnTo>
                    <a:pt x="544830" y="223520"/>
                  </a:lnTo>
                  <a:close/>
                </a:path>
                <a:path w="544830" h="471169">
                  <a:moveTo>
                    <a:pt x="3810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2890"/>
                  </a:lnTo>
                  <a:lnTo>
                    <a:pt x="2540" y="262890"/>
                  </a:lnTo>
                  <a:lnTo>
                    <a:pt x="2540" y="269240"/>
                  </a:lnTo>
                  <a:lnTo>
                    <a:pt x="3810" y="269240"/>
                  </a:lnTo>
                  <a:lnTo>
                    <a:pt x="3810" y="223520"/>
                  </a:lnTo>
                  <a:close/>
                </a:path>
                <a:path w="544830" h="471169">
                  <a:moveTo>
                    <a:pt x="542290" y="274320"/>
                  </a:moveTo>
                  <a:lnTo>
                    <a:pt x="541020" y="274320"/>
                  </a:lnTo>
                  <a:lnTo>
                    <a:pt x="541020" y="279400"/>
                  </a:lnTo>
                  <a:lnTo>
                    <a:pt x="542290" y="279400"/>
                  </a:lnTo>
                  <a:lnTo>
                    <a:pt x="542290" y="274320"/>
                  </a:lnTo>
                  <a:close/>
                </a:path>
                <a:path w="544830" h="471169">
                  <a:moveTo>
                    <a:pt x="314960" y="469900"/>
                  </a:moveTo>
                  <a:lnTo>
                    <a:pt x="240030" y="469900"/>
                  </a:lnTo>
                  <a:lnTo>
                    <a:pt x="240030" y="471170"/>
                  </a:lnTo>
                  <a:lnTo>
                    <a:pt x="314960" y="471170"/>
                  </a:lnTo>
                  <a:lnTo>
                    <a:pt x="314960" y="469900"/>
                  </a:lnTo>
                  <a:close/>
                </a:path>
                <a:path w="544830" h="471169">
                  <a:moveTo>
                    <a:pt x="231140" y="468630"/>
                  </a:moveTo>
                  <a:lnTo>
                    <a:pt x="218440" y="468630"/>
                  </a:lnTo>
                  <a:lnTo>
                    <a:pt x="218440" y="469900"/>
                  </a:lnTo>
                  <a:lnTo>
                    <a:pt x="231140" y="469900"/>
                  </a:lnTo>
                  <a:lnTo>
                    <a:pt x="231140" y="468630"/>
                  </a:lnTo>
                  <a:close/>
                </a:path>
                <a:path w="544830" h="471169">
                  <a:moveTo>
                    <a:pt x="328930" y="468630"/>
                  </a:moveTo>
                  <a:lnTo>
                    <a:pt x="323850" y="468630"/>
                  </a:lnTo>
                  <a:lnTo>
                    <a:pt x="323850" y="469900"/>
                  </a:lnTo>
                  <a:lnTo>
                    <a:pt x="328930" y="469900"/>
                  </a:lnTo>
                  <a:lnTo>
                    <a:pt x="328930" y="46863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932179" y="1550670"/>
              <a:ext cx="537210" cy="463550"/>
            </a:xfrm>
            <a:custGeom>
              <a:avLst/>
              <a:gdLst/>
              <a:ahLst/>
              <a:cxnLst/>
              <a:rect l="l" t="t" r="r" b="b"/>
              <a:pathLst>
                <a:path w="537210" h="463550">
                  <a:moveTo>
                    <a:pt x="219709" y="0"/>
                  </a:moveTo>
                  <a:lnTo>
                    <a:pt x="214629" y="0"/>
                  </a:lnTo>
                  <a:lnTo>
                    <a:pt x="214629" y="2539"/>
                  </a:lnTo>
                  <a:lnTo>
                    <a:pt x="219709" y="2539"/>
                  </a:lnTo>
                  <a:lnTo>
                    <a:pt x="219709" y="0"/>
                  </a:lnTo>
                  <a:close/>
                </a:path>
                <a:path w="537210" h="463550">
                  <a:moveTo>
                    <a:pt x="325119" y="0"/>
                  </a:moveTo>
                  <a:lnTo>
                    <a:pt x="311150" y="0"/>
                  </a:lnTo>
                  <a:lnTo>
                    <a:pt x="311150" y="2539"/>
                  </a:lnTo>
                  <a:lnTo>
                    <a:pt x="325119" y="2539"/>
                  </a:lnTo>
                  <a:lnTo>
                    <a:pt x="325119" y="0"/>
                  </a:lnTo>
                  <a:close/>
                </a:path>
                <a:path w="537210" h="463550">
                  <a:moveTo>
                    <a:pt x="3809" y="182880"/>
                  </a:moveTo>
                  <a:lnTo>
                    <a:pt x="2539" y="182880"/>
                  </a:lnTo>
                  <a:lnTo>
                    <a:pt x="2539" y="187960"/>
                  </a:lnTo>
                  <a:lnTo>
                    <a:pt x="3809" y="187960"/>
                  </a:lnTo>
                  <a:lnTo>
                    <a:pt x="3809" y="182880"/>
                  </a:lnTo>
                  <a:close/>
                </a:path>
                <a:path w="537210" h="463550">
                  <a:moveTo>
                    <a:pt x="534669" y="175260"/>
                  </a:moveTo>
                  <a:lnTo>
                    <a:pt x="533400" y="175260"/>
                  </a:lnTo>
                  <a:lnTo>
                    <a:pt x="533400" y="187960"/>
                  </a:lnTo>
                  <a:lnTo>
                    <a:pt x="537209" y="187960"/>
                  </a:lnTo>
                  <a:lnTo>
                    <a:pt x="537209" y="182880"/>
                  </a:lnTo>
                  <a:lnTo>
                    <a:pt x="535939" y="182880"/>
                  </a:lnTo>
                  <a:lnTo>
                    <a:pt x="535939" y="179070"/>
                  </a:lnTo>
                  <a:lnTo>
                    <a:pt x="534669" y="179070"/>
                  </a:lnTo>
                  <a:lnTo>
                    <a:pt x="534669" y="175260"/>
                  </a:lnTo>
                  <a:close/>
                </a:path>
                <a:path w="537210" h="463550">
                  <a:moveTo>
                    <a:pt x="3809" y="187960"/>
                  </a:moveTo>
                  <a:lnTo>
                    <a:pt x="1269" y="187960"/>
                  </a:lnTo>
                  <a:lnTo>
                    <a:pt x="1269" y="193040"/>
                  </a:lnTo>
                  <a:lnTo>
                    <a:pt x="0" y="19304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187960"/>
                  </a:lnTo>
                  <a:close/>
                </a:path>
                <a:path w="537210" h="463550">
                  <a:moveTo>
                    <a:pt x="537210" y="187960"/>
                  </a:moveTo>
                  <a:lnTo>
                    <a:pt x="533400" y="187960"/>
                  </a:lnTo>
                  <a:lnTo>
                    <a:pt x="533400" y="219710"/>
                  </a:lnTo>
                  <a:lnTo>
                    <a:pt x="537210" y="219710"/>
                  </a:lnTo>
                  <a:lnTo>
                    <a:pt x="537210" y="187960"/>
                  </a:lnTo>
                  <a:close/>
                </a:path>
                <a:path w="537210" h="463550">
                  <a:moveTo>
                    <a:pt x="3809" y="219710"/>
                  </a:moveTo>
                  <a:lnTo>
                    <a:pt x="0" y="21971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19710"/>
                  </a:lnTo>
                  <a:close/>
                </a:path>
                <a:path w="537210" h="463550">
                  <a:moveTo>
                    <a:pt x="537210" y="219710"/>
                  </a:moveTo>
                  <a:lnTo>
                    <a:pt x="533400" y="219710"/>
                  </a:lnTo>
                  <a:lnTo>
                    <a:pt x="533400" y="270510"/>
                  </a:lnTo>
                  <a:lnTo>
                    <a:pt x="537210" y="270510"/>
                  </a:lnTo>
                  <a:lnTo>
                    <a:pt x="537210" y="219710"/>
                  </a:lnTo>
                  <a:close/>
                </a:path>
                <a:path w="537210" h="463550">
                  <a:moveTo>
                    <a:pt x="3809" y="270510"/>
                  </a:moveTo>
                  <a:lnTo>
                    <a:pt x="1269" y="270510"/>
                  </a:lnTo>
                  <a:lnTo>
                    <a:pt x="1269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537210" h="463550">
                  <a:moveTo>
                    <a:pt x="537210" y="270510"/>
                  </a:moveTo>
                  <a:lnTo>
                    <a:pt x="533400" y="270510"/>
                  </a:lnTo>
                  <a:lnTo>
                    <a:pt x="533400" y="276860"/>
                  </a:lnTo>
                  <a:lnTo>
                    <a:pt x="537210" y="276860"/>
                  </a:lnTo>
                  <a:lnTo>
                    <a:pt x="537210" y="270510"/>
                  </a:lnTo>
                  <a:close/>
                </a:path>
                <a:path w="537210" h="463550">
                  <a:moveTo>
                    <a:pt x="537209" y="276860"/>
                  </a:moveTo>
                  <a:lnTo>
                    <a:pt x="533400" y="276860"/>
                  </a:lnTo>
                  <a:lnTo>
                    <a:pt x="533400" y="289560"/>
                  </a:lnTo>
                  <a:lnTo>
                    <a:pt x="534669" y="289560"/>
                  </a:lnTo>
                  <a:lnTo>
                    <a:pt x="534669" y="285750"/>
                  </a:lnTo>
                  <a:lnTo>
                    <a:pt x="535939" y="285750"/>
                  </a:lnTo>
                  <a:lnTo>
                    <a:pt x="535939" y="281940"/>
                  </a:lnTo>
                  <a:lnTo>
                    <a:pt x="537209" y="281940"/>
                  </a:lnTo>
                  <a:lnTo>
                    <a:pt x="537209" y="276860"/>
                  </a:lnTo>
                  <a:close/>
                </a:path>
                <a:path w="537210" h="463550">
                  <a:moveTo>
                    <a:pt x="3809" y="276860"/>
                  </a:moveTo>
                  <a:lnTo>
                    <a:pt x="2539" y="276860"/>
                  </a:lnTo>
                  <a:lnTo>
                    <a:pt x="2539" y="281940"/>
                  </a:lnTo>
                  <a:lnTo>
                    <a:pt x="3809" y="281940"/>
                  </a:lnTo>
                  <a:lnTo>
                    <a:pt x="3809" y="276860"/>
                  </a:lnTo>
                  <a:close/>
                </a:path>
                <a:path w="537210" h="463550">
                  <a:moveTo>
                    <a:pt x="325119" y="462280"/>
                  </a:moveTo>
                  <a:lnTo>
                    <a:pt x="214629" y="462280"/>
                  </a:lnTo>
                  <a:lnTo>
                    <a:pt x="214629" y="463550"/>
                  </a:lnTo>
                  <a:lnTo>
                    <a:pt x="325119" y="463550"/>
                  </a:lnTo>
                  <a:lnTo>
                    <a:pt x="325119" y="462280"/>
                  </a:lnTo>
                  <a:close/>
                </a:path>
                <a:path w="537210" h="463550">
                  <a:moveTo>
                    <a:pt x="332739" y="461010"/>
                  </a:moveTo>
                  <a:lnTo>
                    <a:pt x="210819" y="461010"/>
                  </a:lnTo>
                  <a:lnTo>
                    <a:pt x="210819" y="462280"/>
                  </a:lnTo>
                  <a:lnTo>
                    <a:pt x="332739" y="462280"/>
                  </a:lnTo>
                  <a:lnTo>
                    <a:pt x="332739" y="461010"/>
                  </a:lnTo>
                  <a:close/>
                </a:path>
                <a:path w="537210" h="463550">
                  <a:moveTo>
                    <a:pt x="205739" y="459740"/>
                  </a:moveTo>
                  <a:lnTo>
                    <a:pt x="200659" y="459740"/>
                  </a:lnTo>
                  <a:lnTo>
                    <a:pt x="200659" y="461010"/>
                  </a:lnTo>
                  <a:lnTo>
                    <a:pt x="205739" y="461010"/>
                  </a:lnTo>
                  <a:lnTo>
                    <a:pt x="205739" y="459740"/>
                  </a:lnTo>
                  <a:close/>
                </a:path>
                <a:path w="537210" h="463550">
                  <a:moveTo>
                    <a:pt x="342900" y="459740"/>
                  </a:moveTo>
                  <a:lnTo>
                    <a:pt x="337819" y="459740"/>
                  </a:lnTo>
                  <a:lnTo>
                    <a:pt x="337819" y="461010"/>
                  </a:lnTo>
                  <a:lnTo>
                    <a:pt x="342900" y="461010"/>
                  </a:lnTo>
                  <a:lnTo>
                    <a:pt x="342900" y="45974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935989" y="1553210"/>
              <a:ext cx="529590" cy="457200"/>
            </a:xfrm>
            <a:custGeom>
              <a:avLst/>
              <a:gdLst/>
              <a:ahLst/>
              <a:cxnLst/>
              <a:rect l="l" t="t" r="r" b="b"/>
              <a:pathLst>
                <a:path w="529590" h="457200">
                  <a:moveTo>
                    <a:pt x="187959" y="3810"/>
                  </a:moveTo>
                  <a:lnTo>
                    <a:pt x="184150" y="3810"/>
                  </a:lnTo>
                  <a:lnTo>
                    <a:pt x="184150" y="5080"/>
                  </a:lnTo>
                  <a:lnTo>
                    <a:pt x="187959" y="5080"/>
                  </a:lnTo>
                  <a:lnTo>
                    <a:pt x="187959" y="3810"/>
                  </a:lnTo>
                  <a:close/>
                </a:path>
                <a:path w="529590" h="457200">
                  <a:moveTo>
                    <a:pt x="334009" y="1270"/>
                  </a:moveTo>
                  <a:lnTo>
                    <a:pt x="193040" y="1270"/>
                  </a:lnTo>
                  <a:lnTo>
                    <a:pt x="193040" y="3810"/>
                  </a:lnTo>
                  <a:lnTo>
                    <a:pt x="334009" y="3810"/>
                  </a:lnTo>
                  <a:lnTo>
                    <a:pt x="334009" y="1270"/>
                  </a:lnTo>
                  <a:close/>
                </a:path>
                <a:path w="529590" h="457200">
                  <a:moveTo>
                    <a:pt x="203200" y="0"/>
                  </a:moveTo>
                  <a:lnTo>
                    <a:pt x="198119" y="0"/>
                  </a:lnTo>
                  <a:lnTo>
                    <a:pt x="198119" y="1270"/>
                  </a:lnTo>
                  <a:lnTo>
                    <a:pt x="203200" y="1270"/>
                  </a:lnTo>
                  <a:lnTo>
                    <a:pt x="203200" y="0"/>
                  </a:lnTo>
                  <a:close/>
                </a:path>
                <a:path w="529590" h="457200">
                  <a:moveTo>
                    <a:pt x="328929" y="0"/>
                  </a:moveTo>
                  <a:lnTo>
                    <a:pt x="323850" y="0"/>
                  </a:lnTo>
                  <a:lnTo>
                    <a:pt x="323850" y="1270"/>
                  </a:lnTo>
                  <a:lnTo>
                    <a:pt x="328929" y="1270"/>
                  </a:lnTo>
                  <a:lnTo>
                    <a:pt x="328929" y="0"/>
                  </a:lnTo>
                  <a:close/>
                </a:path>
                <a:path w="529590" h="457200">
                  <a:moveTo>
                    <a:pt x="527050" y="161290"/>
                  </a:moveTo>
                  <a:lnTo>
                    <a:pt x="525779" y="161290"/>
                  </a:lnTo>
                  <a:lnTo>
                    <a:pt x="525779" y="166370"/>
                  </a:lnTo>
                  <a:lnTo>
                    <a:pt x="528319" y="166370"/>
                  </a:lnTo>
                  <a:lnTo>
                    <a:pt x="528319" y="165100"/>
                  </a:lnTo>
                  <a:lnTo>
                    <a:pt x="527050" y="165100"/>
                  </a:lnTo>
                  <a:lnTo>
                    <a:pt x="527050" y="161290"/>
                  </a:lnTo>
                  <a:close/>
                </a:path>
                <a:path w="529590" h="457200">
                  <a:moveTo>
                    <a:pt x="3809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69" y="171450"/>
                  </a:lnTo>
                  <a:lnTo>
                    <a:pt x="1269" y="172720"/>
                  </a:lnTo>
                  <a:lnTo>
                    <a:pt x="3809" y="172720"/>
                  </a:lnTo>
                  <a:lnTo>
                    <a:pt x="3809" y="166370"/>
                  </a:lnTo>
                  <a:close/>
                </a:path>
                <a:path w="529590" h="457200">
                  <a:moveTo>
                    <a:pt x="528320" y="166370"/>
                  </a:moveTo>
                  <a:lnTo>
                    <a:pt x="525779" y="166370"/>
                  </a:lnTo>
                  <a:lnTo>
                    <a:pt x="525779" y="172720"/>
                  </a:lnTo>
                  <a:lnTo>
                    <a:pt x="529590" y="172720"/>
                  </a:lnTo>
                  <a:lnTo>
                    <a:pt x="529590" y="168910"/>
                  </a:lnTo>
                  <a:lnTo>
                    <a:pt x="528320" y="168910"/>
                  </a:lnTo>
                  <a:lnTo>
                    <a:pt x="528320" y="166370"/>
                  </a:lnTo>
                  <a:close/>
                </a:path>
                <a:path w="529590" h="457200">
                  <a:moveTo>
                    <a:pt x="3809" y="172720"/>
                  </a:moveTo>
                  <a:lnTo>
                    <a:pt x="1269" y="172720"/>
                  </a:lnTo>
                  <a:lnTo>
                    <a:pt x="1269" y="175260"/>
                  </a:lnTo>
                  <a:lnTo>
                    <a:pt x="0" y="175260"/>
                  </a:lnTo>
                  <a:lnTo>
                    <a:pt x="0" y="185420"/>
                  </a:lnTo>
                  <a:lnTo>
                    <a:pt x="3809" y="185420"/>
                  </a:lnTo>
                  <a:lnTo>
                    <a:pt x="3809" y="172720"/>
                  </a:lnTo>
                  <a:close/>
                </a:path>
                <a:path w="529590" h="457200">
                  <a:moveTo>
                    <a:pt x="529590" y="172720"/>
                  </a:moveTo>
                  <a:lnTo>
                    <a:pt x="525779" y="172720"/>
                  </a:lnTo>
                  <a:lnTo>
                    <a:pt x="525779" y="185420"/>
                  </a:lnTo>
                  <a:lnTo>
                    <a:pt x="529590" y="185420"/>
                  </a:lnTo>
                  <a:lnTo>
                    <a:pt x="529590" y="172720"/>
                  </a:lnTo>
                  <a:close/>
                </a:path>
                <a:path w="529590" h="457200">
                  <a:moveTo>
                    <a:pt x="3809" y="185420"/>
                  </a:moveTo>
                  <a:lnTo>
                    <a:pt x="0" y="18542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185420"/>
                  </a:lnTo>
                  <a:close/>
                </a:path>
                <a:path w="529590" h="457200">
                  <a:moveTo>
                    <a:pt x="529590" y="185420"/>
                  </a:moveTo>
                  <a:lnTo>
                    <a:pt x="525779" y="185420"/>
                  </a:lnTo>
                  <a:lnTo>
                    <a:pt x="525779" y="217170"/>
                  </a:lnTo>
                  <a:lnTo>
                    <a:pt x="529590" y="217170"/>
                  </a:lnTo>
                  <a:lnTo>
                    <a:pt x="529590" y="185420"/>
                  </a:lnTo>
                  <a:close/>
                </a:path>
                <a:path w="529590" h="457200">
                  <a:moveTo>
                    <a:pt x="3809" y="217170"/>
                  </a:moveTo>
                  <a:lnTo>
                    <a:pt x="0" y="21717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17170"/>
                  </a:lnTo>
                  <a:close/>
                </a:path>
                <a:path w="529590" h="457200">
                  <a:moveTo>
                    <a:pt x="529590" y="217170"/>
                  </a:moveTo>
                  <a:lnTo>
                    <a:pt x="525779" y="217170"/>
                  </a:lnTo>
                  <a:lnTo>
                    <a:pt x="525779" y="267970"/>
                  </a:lnTo>
                  <a:lnTo>
                    <a:pt x="529590" y="267970"/>
                  </a:lnTo>
                  <a:lnTo>
                    <a:pt x="529590" y="217170"/>
                  </a:lnTo>
                  <a:close/>
                </a:path>
                <a:path w="529590" h="457200">
                  <a:moveTo>
                    <a:pt x="3809" y="267970"/>
                  </a:moveTo>
                  <a:lnTo>
                    <a:pt x="0" y="26797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67970"/>
                  </a:lnTo>
                  <a:close/>
                </a:path>
                <a:path w="529590" h="457200">
                  <a:moveTo>
                    <a:pt x="529590" y="267970"/>
                  </a:moveTo>
                  <a:lnTo>
                    <a:pt x="525779" y="267970"/>
                  </a:lnTo>
                  <a:lnTo>
                    <a:pt x="525779" y="274320"/>
                  </a:lnTo>
                  <a:lnTo>
                    <a:pt x="529590" y="274320"/>
                  </a:lnTo>
                  <a:lnTo>
                    <a:pt x="529590" y="267970"/>
                  </a:lnTo>
                  <a:close/>
                </a:path>
                <a:path w="529590" h="457200">
                  <a:moveTo>
                    <a:pt x="529590" y="274320"/>
                  </a:moveTo>
                  <a:lnTo>
                    <a:pt x="525779" y="274320"/>
                  </a:lnTo>
                  <a:lnTo>
                    <a:pt x="525779" y="297180"/>
                  </a:lnTo>
                  <a:lnTo>
                    <a:pt x="527050" y="297180"/>
                  </a:lnTo>
                  <a:lnTo>
                    <a:pt x="527050" y="293370"/>
                  </a:lnTo>
                  <a:lnTo>
                    <a:pt x="528319" y="293370"/>
                  </a:lnTo>
                  <a:lnTo>
                    <a:pt x="528320" y="289560"/>
                  </a:lnTo>
                  <a:lnTo>
                    <a:pt x="529590" y="289560"/>
                  </a:lnTo>
                  <a:lnTo>
                    <a:pt x="529590" y="274320"/>
                  </a:lnTo>
                  <a:close/>
                </a:path>
                <a:path w="529590" h="457200">
                  <a:moveTo>
                    <a:pt x="3809" y="274320"/>
                  </a:moveTo>
                  <a:lnTo>
                    <a:pt x="0" y="274320"/>
                  </a:lnTo>
                  <a:lnTo>
                    <a:pt x="0" y="284480"/>
                  </a:lnTo>
                  <a:lnTo>
                    <a:pt x="1269" y="284480"/>
                  </a:lnTo>
                  <a:lnTo>
                    <a:pt x="1269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09" y="292100"/>
                  </a:lnTo>
                  <a:lnTo>
                    <a:pt x="3809" y="274320"/>
                  </a:lnTo>
                  <a:close/>
                </a:path>
                <a:path w="529590" h="457200">
                  <a:moveTo>
                    <a:pt x="339090" y="455930"/>
                  </a:moveTo>
                  <a:lnTo>
                    <a:pt x="196850" y="455930"/>
                  </a:lnTo>
                  <a:lnTo>
                    <a:pt x="196850" y="457200"/>
                  </a:lnTo>
                  <a:lnTo>
                    <a:pt x="339090" y="457200"/>
                  </a:lnTo>
                  <a:lnTo>
                    <a:pt x="339090" y="455930"/>
                  </a:lnTo>
                  <a:close/>
                </a:path>
                <a:path w="529590" h="457200">
                  <a:moveTo>
                    <a:pt x="346709" y="453390"/>
                  </a:moveTo>
                  <a:lnTo>
                    <a:pt x="184150" y="453390"/>
                  </a:lnTo>
                  <a:lnTo>
                    <a:pt x="184150" y="455930"/>
                  </a:lnTo>
                  <a:lnTo>
                    <a:pt x="191769" y="455930"/>
                  </a:lnTo>
                  <a:lnTo>
                    <a:pt x="191769" y="454787"/>
                  </a:lnTo>
                  <a:lnTo>
                    <a:pt x="346709" y="454787"/>
                  </a:lnTo>
                  <a:lnTo>
                    <a:pt x="346709" y="453390"/>
                  </a:lnTo>
                  <a:close/>
                </a:path>
                <a:path w="529590" h="457200">
                  <a:moveTo>
                    <a:pt x="346709" y="454787"/>
                  </a:moveTo>
                  <a:lnTo>
                    <a:pt x="344169" y="454787"/>
                  </a:lnTo>
                  <a:lnTo>
                    <a:pt x="344169" y="455930"/>
                  </a:lnTo>
                  <a:lnTo>
                    <a:pt x="346709" y="455930"/>
                  </a:lnTo>
                  <a:lnTo>
                    <a:pt x="346709" y="454787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939799" y="1557020"/>
              <a:ext cx="521970" cy="449580"/>
            </a:xfrm>
            <a:custGeom>
              <a:avLst/>
              <a:gdLst/>
              <a:ahLst/>
              <a:cxnLst/>
              <a:rect l="l" t="t" r="r" b="b"/>
              <a:pathLst>
                <a:path w="521969" h="449580">
                  <a:moveTo>
                    <a:pt x="173990" y="2539"/>
                  </a:moveTo>
                  <a:lnTo>
                    <a:pt x="170180" y="2539"/>
                  </a:lnTo>
                  <a:lnTo>
                    <a:pt x="170180" y="3810"/>
                  </a:lnTo>
                  <a:lnTo>
                    <a:pt x="173990" y="3810"/>
                  </a:lnTo>
                  <a:lnTo>
                    <a:pt x="173990" y="2539"/>
                  </a:lnTo>
                  <a:close/>
                </a:path>
                <a:path w="521969" h="449580">
                  <a:moveTo>
                    <a:pt x="349250" y="2539"/>
                  </a:moveTo>
                  <a:lnTo>
                    <a:pt x="345440" y="2539"/>
                  </a:lnTo>
                  <a:lnTo>
                    <a:pt x="345440" y="3810"/>
                  </a:lnTo>
                  <a:lnTo>
                    <a:pt x="349250" y="3810"/>
                  </a:lnTo>
                  <a:lnTo>
                    <a:pt x="349250" y="2539"/>
                  </a:lnTo>
                  <a:close/>
                </a:path>
                <a:path w="521969" h="449580">
                  <a:moveTo>
                    <a:pt x="184150" y="1270"/>
                  </a:moveTo>
                  <a:lnTo>
                    <a:pt x="180340" y="1270"/>
                  </a:lnTo>
                  <a:lnTo>
                    <a:pt x="180340" y="2539"/>
                  </a:lnTo>
                  <a:lnTo>
                    <a:pt x="184150" y="2539"/>
                  </a:lnTo>
                  <a:lnTo>
                    <a:pt x="184150" y="1270"/>
                  </a:lnTo>
                  <a:close/>
                </a:path>
                <a:path w="521969" h="449580">
                  <a:moveTo>
                    <a:pt x="342900" y="0"/>
                  </a:moveTo>
                  <a:lnTo>
                    <a:pt x="335280" y="0"/>
                  </a:lnTo>
                  <a:lnTo>
                    <a:pt x="335280" y="2539"/>
                  </a:lnTo>
                  <a:lnTo>
                    <a:pt x="342900" y="2539"/>
                  </a:lnTo>
                  <a:lnTo>
                    <a:pt x="342900" y="0"/>
                  </a:lnTo>
                  <a:close/>
                </a:path>
                <a:path w="521969" h="449580">
                  <a:moveTo>
                    <a:pt x="2540" y="153670"/>
                  </a:moveTo>
                  <a:lnTo>
                    <a:pt x="1269" y="153670"/>
                  </a:lnTo>
                  <a:lnTo>
                    <a:pt x="1269" y="157480"/>
                  </a:lnTo>
                  <a:lnTo>
                    <a:pt x="0" y="157480"/>
                  </a:lnTo>
                  <a:lnTo>
                    <a:pt x="0" y="162560"/>
                  </a:lnTo>
                  <a:lnTo>
                    <a:pt x="2540" y="162560"/>
                  </a:lnTo>
                  <a:lnTo>
                    <a:pt x="2540" y="153670"/>
                  </a:lnTo>
                  <a:close/>
                </a:path>
                <a:path w="521969" h="449580">
                  <a:moveTo>
                    <a:pt x="520700" y="151130"/>
                  </a:moveTo>
                  <a:lnTo>
                    <a:pt x="519430" y="151130"/>
                  </a:lnTo>
                  <a:lnTo>
                    <a:pt x="519430" y="162560"/>
                  </a:lnTo>
                  <a:lnTo>
                    <a:pt x="521969" y="162560"/>
                  </a:lnTo>
                  <a:lnTo>
                    <a:pt x="521969" y="153670"/>
                  </a:lnTo>
                  <a:lnTo>
                    <a:pt x="520700" y="153670"/>
                  </a:lnTo>
                  <a:lnTo>
                    <a:pt x="520700" y="151130"/>
                  </a:lnTo>
                  <a:close/>
                </a:path>
                <a:path w="521969" h="449580">
                  <a:moveTo>
                    <a:pt x="254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2540" y="168910"/>
                  </a:lnTo>
                  <a:lnTo>
                    <a:pt x="2540" y="162560"/>
                  </a:lnTo>
                  <a:close/>
                </a:path>
                <a:path w="521969" h="449580">
                  <a:moveTo>
                    <a:pt x="521969" y="162560"/>
                  </a:moveTo>
                  <a:lnTo>
                    <a:pt x="519430" y="162560"/>
                  </a:lnTo>
                  <a:lnTo>
                    <a:pt x="519430" y="168910"/>
                  </a:lnTo>
                  <a:lnTo>
                    <a:pt x="521969" y="168910"/>
                  </a:lnTo>
                  <a:lnTo>
                    <a:pt x="521969" y="162560"/>
                  </a:lnTo>
                  <a:close/>
                </a:path>
                <a:path w="521969" h="449580">
                  <a:moveTo>
                    <a:pt x="2540" y="168910"/>
                  </a:moveTo>
                  <a:lnTo>
                    <a:pt x="0" y="168910"/>
                  </a:lnTo>
                  <a:lnTo>
                    <a:pt x="0" y="181610"/>
                  </a:lnTo>
                  <a:lnTo>
                    <a:pt x="2540" y="181610"/>
                  </a:lnTo>
                  <a:lnTo>
                    <a:pt x="2540" y="168910"/>
                  </a:lnTo>
                  <a:close/>
                </a:path>
                <a:path w="521969" h="449580">
                  <a:moveTo>
                    <a:pt x="521969" y="168910"/>
                  </a:moveTo>
                  <a:lnTo>
                    <a:pt x="519430" y="168910"/>
                  </a:lnTo>
                  <a:lnTo>
                    <a:pt x="519430" y="181610"/>
                  </a:lnTo>
                  <a:lnTo>
                    <a:pt x="521969" y="181610"/>
                  </a:lnTo>
                  <a:lnTo>
                    <a:pt x="521969" y="168910"/>
                  </a:lnTo>
                  <a:close/>
                </a:path>
                <a:path w="521969" h="449580">
                  <a:moveTo>
                    <a:pt x="2540" y="181610"/>
                  </a:moveTo>
                  <a:lnTo>
                    <a:pt x="0" y="181610"/>
                  </a:lnTo>
                  <a:lnTo>
                    <a:pt x="0" y="213360"/>
                  </a:lnTo>
                  <a:lnTo>
                    <a:pt x="2540" y="213360"/>
                  </a:lnTo>
                  <a:lnTo>
                    <a:pt x="2540" y="181610"/>
                  </a:lnTo>
                  <a:close/>
                </a:path>
                <a:path w="521969" h="449580">
                  <a:moveTo>
                    <a:pt x="521969" y="181610"/>
                  </a:moveTo>
                  <a:lnTo>
                    <a:pt x="519430" y="181610"/>
                  </a:lnTo>
                  <a:lnTo>
                    <a:pt x="519430" y="213360"/>
                  </a:lnTo>
                  <a:lnTo>
                    <a:pt x="521969" y="213360"/>
                  </a:lnTo>
                  <a:lnTo>
                    <a:pt x="521969" y="181610"/>
                  </a:lnTo>
                  <a:close/>
                </a:path>
                <a:path w="521969" h="449580">
                  <a:moveTo>
                    <a:pt x="2540" y="213360"/>
                  </a:moveTo>
                  <a:lnTo>
                    <a:pt x="0" y="213360"/>
                  </a:lnTo>
                  <a:lnTo>
                    <a:pt x="0" y="264160"/>
                  </a:lnTo>
                  <a:lnTo>
                    <a:pt x="2540" y="264160"/>
                  </a:lnTo>
                  <a:lnTo>
                    <a:pt x="2540" y="213360"/>
                  </a:lnTo>
                  <a:close/>
                </a:path>
                <a:path w="521969" h="449580">
                  <a:moveTo>
                    <a:pt x="521969" y="213360"/>
                  </a:moveTo>
                  <a:lnTo>
                    <a:pt x="519430" y="213360"/>
                  </a:lnTo>
                  <a:lnTo>
                    <a:pt x="519430" y="264160"/>
                  </a:lnTo>
                  <a:lnTo>
                    <a:pt x="521969" y="264160"/>
                  </a:lnTo>
                  <a:lnTo>
                    <a:pt x="521969" y="213360"/>
                  </a:lnTo>
                  <a:close/>
                </a:path>
                <a:path w="521969" h="449580">
                  <a:moveTo>
                    <a:pt x="254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40" y="270510"/>
                  </a:lnTo>
                  <a:lnTo>
                    <a:pt x="2540" y="264160"/>
                  </a:lnTo>
                  <a:close/>
                </a:path>
                <a:path w="521969" h="449580">
                  <a:moveTo>
                    <a:pt x="521969" y="264160"/>
                  </a:moveTo>
                  <a:lnTo>
                    <a:pt x="519430" y="264160"/>
                  </a:lnTo>
                  <a:lnTo>
                    <a:pt x="519430" y="270510"/>
                  </a:lnTo>
                  <a:lnTo>
                    <a:pt x="521969" y="270510"/>
                  </a:lnTo>
                  <a:lnTo>
                    <a:pt x="521969" y="264160"/>
                  </a:lnTo>
                  <a:close/>
                </a:path>
                <a:path w="521969" h="449580">
                  <a:moveTo>
                    <a:pt x="521969" y="270510"/>
                  </a:moveTo>
                  <a:lnTo>
                    <a:pt x="519430" y="270510"/>
                  </a:lnTo>
                  <a:lnTo>
                    <a:pt x="519430" y="299720"/>
                  </a:lnTo>
                  <a:lnTo>
                    <a:pt x="520700" y="299720"/>
                  </a:lnTo>
                  <a:lnTo>
                    <a:pt x="520700" y="297180"/>
                  </a:lnTo>
                  <a:lnTo>
                    <a:pt x="521969" y="297180"/>
                  </a:lnTo>
                  <a:lnTo>
                    <a:pt x="521969" y="270510"/>
                  </a:lnTo>
                  <a:close/>
                </a:path>
                <a:path w="521969" h="449580">
                  <a:moveTo>
                    <a:pt x="2540" y="270510"/>
                  </a:moveTo>
                  <a:lnTo>
                    <a:pt x="0" y="270510"/>
                  </a:lnTo>
                  <a:lnTo>
                    <a:pt x="0" y="293370"/>
                  </a:lnTo>
                  <a:lnTo>
                    <a:pt x="1269" y="293370"/>
                  </a:lnTo>
                  <a:lnTo>
                    <a:pt x="1269" y="297180"/>
                  </a:lnTo>
                  <a:lnTo>
                    <a:pt x="2540" y="297180"/>
                  </a:lnTo>
                  <a:lnTo>
                    <a:pt x="2540" y="270510"/>
                  </a:lnTo>
                  <a:close/>
                </a:path>
                <a:path w="521969" h="449580">
                  <a:moveTo>
                    <a:pt x="349250" y="448310"/>
                  </a:moveTo>
                  <a:lnTo>
                    <a:pt x="177800" y="448310"/>
                  </a:lnTo>
                  <a:lnTo>
                    <a:pt x="177800" y="449580"/>
                  </a:lnTo>
                  <a:lnTo>
                    <a:pt x="349250" y="449580"/>
                  </a:lnTo>
                  <a:lnTo>
                    <a:pt x="349250" y="448310"/>
                  </a:lnTo>
                  <a:close/>
                </a:path>
                <a:path w="521969" h="449580">
                  <a:moveTo>
                    <a:pt x="356869" y="445770"/>
                  </a:moveTo>
                  <a:lnTo>
                    <a:pt x="168909" y="445770"/>
                  </a:lnTo>
                  <a:lnTo>
                    <a:pt x="168909" y="448310"/>
                  </a:lnTo>
                  <a:lnTo>
                    <a:pt x="173990" y="448310"/>
                  </a:lnTo>
                  <a:lnTo>
                    <a:pt x="173990" y="447167"/>
                  </a:lnTo>
                  <a:lnTo>
                    <a:pt x="356869" y="447167"/>
                  </a:lnTo>
                  <a:lnTo>
                    <a:pt x="356869" y="445770"/>
                  </a:lnTo>
                  <a:close/>
                </a:path>
                <a:path w="521969" h="449580">
                  <a:moveTo>
                    <a:pt x="356869" y="447167"/>
                  </a:moveTo>
                  <a:lnTo>
                    <a:pt x="353059" y="447167"/>
                  </a:lnTo>
                  <a:lnTo>
                    <a:pt x="353059" y="448310"/>
                  </a:lnTo>
                  <a:lnTo>
                    <a:pt x="356869" y="448310"/>
                  </a:lnTo>
                  <a:lnTo>
                    <a:pt x="356869" y="447167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942339" y="1560830"/>
              <a:ext cx="516890" cy="441959"/>
            </a:xfrm>
            <a:custGeom>
              <a:avLst/>
              <a:gdLst/>
              <a:ahLst/>
              <a:cxnLst/>
              <a:rect l="l" t="t" r="r" b="b"/>
              <a:pathLst>
                <a:path w="516890" h="441960">
                  <a:moveTo>
                    <a:pt x="158750" y="2539"/>
                  </a:moveTo>
                  <a:lnTo>
                    <a:pt x="154940" y="2539"/>
                  </a:lnTo>
                  <a:lnTo>
                    <a:pt x="158750" y="2666"/>
                  </a:lnTo>
                  <a:close/>
                </a:path>
                <a:path w="516890" h="441960">
                  <a:moveTo>
                    <a:pt x="351789" y="0"/>
                  </a:moveTo>
                  <a:lnTo>
                    <a:pt x="163829" y="0"/>
                  </a:lnTo>
                  <a:lnTo>
                    <a:pt x="163829" y="2539"/>
                  </a:lnTo>
                  <a:lnTo>
                    <a:pt x="351789" y="2539"/>
                  </a:lnTo>
                  <a:lnTo>
                    <a:pt x="351789" y="0"/>
                  </a:lnTo>
                  <a:close/>
                </a:path>
                <a:path w="516890" h="441960">
                  <a:moveTo>
                    <a:pt x="3809" y="140970"/>
                  </a:moveTo>
                  <a:lnTo>
                    <a:pt x="2540" y="140970"/>
                  </a:lnTo>
                  <a:lnTo>
                    <a:pt x="2540" y="143510"/>
                  </a:lnTo>
                  <a:lnTo>
                    <a:pt x="1269" y="143510"/>
                  </a:lnTo>
                  <a:lnTo>
                    <a:pt x="1269" y="147320"/>
                  </a:lnTo>
                  <a:lnTo>
                    <a:pt x="0" y="147320"/>
                  </a:lnTo>
                  <a:lnTo>
                    <a:pt x="0" y="158750"/>
                  </a:lnTo>
                  <a:lnTo>
                    <a:pt x="3809" y="158750"/>
                  </a:lnTo>
                  <a:lnTo>
                    <a:pt x="3809" y="140970"/>
                  </a:lnTo>
                  <a:close/>
                </a:path>
                <a:path w="516890" h="441960">
                  <a:moveTo>
                    <a:pt x="514350" y="138430"/>
                  </a:moveTo>
                  <a:lnTo>
                    <a:pt x="513079" y="138430"/>
                  </a:lnTo>
                  <a:lnTo>
                    <a:pt x="513079" y="158750"/>
                  </a:lnTo>
                  <a:lnTo>
                    <a:pt x="516890" y="158750"/>
                  </a:lnTo>
                  <a:lnTo>
                    <a:pt x="516890" y="143510"/>
                  </a:lnTo>
                  <a:lnTo>
                    <a:pt x="515620" y="143510"/>
                  </a:lnTo>
                  <a:lnTo>
                    <a:pt x="515620" y="140970"/>
                  </a:lnTo>
                  <a:lnTo>
                    <a:pt x="514350" y="140970"/>
                  </a:lnTo>
                  <a:lnTo>
                    <a:pt x="514350" y="138430"/>
                  </a:lnTo>
                  <a:close/>
                </a:path>
                <a:path w="516890" h="441960">
                  <a:moveTo>
                    <a:pt x="3809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3809" y="165100"/>
                  </a:lnTo>
                  <a:lnTo>
                    <a:pt x="3809" y="158750"/>
                  </a:lnTo>
                  <a:close/>
                </a:path>
                <a:path w="516890" h="441960">
                  <a:moveTo>
                    <a:pt x="516890" y="158750"/>
                  </a:moveTo>
                  <a:lnTo>
                    <a:pt x="513079" y="158750"/>
                  </a:lnTo>
                  <a:lnTo>
                    <a:pt x="513079" y="165100"/>
                  </a:lnTo>
                  <a:lnTo>
                    <a:pt x="516890" y="165100"/>
                  </a:lnTo>
                  <a:lnTo>
                    <a:pt x="516890" y="158750"/>
                  </a:lnTo>
                  <a:close/>
                </a:path>
                <a:path w="516890" h="441960">
                  <a:moveTo>
                    <a:pt x="3809" y="165100"/>
                  </a:moveTo>
                  <a:lnTo>
                    <a:pt x="0" y="16510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165100"/>
                  </a:lnTo>
                  <a:close/>
                </a:path>
                <a:path w="516890" h="441960">
                  <a:moveTo>
                    <a:pt x="516890" y="165100"/>
                  </a:moveTo>
                  <a:lnTo>
                    <a:pt x="513079" y="165100"/>
                  </a:lnTo>
                  <a:lnTo>
                    <a:pt x="513079" y="177800"/>
                  </a:lnTo>
                  <a:lnTo>
                    <a:pt x="516890" y="177800"/>
                  </a:lnTo>
                  <a:lnTo>
                    <a:pt x="516890" y="165100"/>
                  </a:lnTo>
                  <a:close/>
                </a:path>
                <a:path w="516890" h="441960">
                  <a:moveTo>
                    <a:pt x="3809" y="177800"/>
                  </a:moveTo>
                  <a:lnTo>
                    <a:pt x="0" y="1778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77800"/>
                  </a:lnTo>
                  <a:close/>
                </a:path>
                <a:path w="516890" h="441960">
                  <a:moveTo>
                    <a:pt x="516890" y="177800"/>
                  </a:moveTo>
                  <a:lnTo>
                    <a:pt x="513079" y="177800"/>
                  </a:lnTo>
                  <a:lnTo>
                    <a:pt x="513079" y="209550"/>
                  </a:lnTo>
                  <a:lnTo>
                    <a:pt x="516890" y="209550"/>
                  </a:lnTo>
                  <a:lnTo>
                    <a:pt x="516890" y="177800"/>
                  </a:lnTo>
                  <a:close/>
                </a:path>
                <a:path w="516890" h="441960">
                  <a:moveTo>
                    <a:pt x="3809" y="209550"/>
                  </a:moveTo>
                  <a:lnTo>
                    <a:pt x="0" y="20955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09550"/>
                  </a:lnTo>
                  <a:close/>
                </a:path>
                <a:path w="516890" h="441960">
                  <a:moveTo>
                    <a:pt x="516890" y="209550"/>
                  </a:moveTo>
                  <a:lnTo>
                    <a:pt x="513079" y="209550"/>
                  </a:lnTo>
                  <a:lnTo>
                    <a:pt x="513079" y="260350"/>
                  </a:lnTo>
                  <a:lnTo>
                    <a:pt x="516890" y="260350"/>
                  </a:lnTo>
                  <a:lnTo>
                    <a:pt x="516890" y="209550"/>
                  </a:lnTo>
                  <a:close/>
                </a:path>
                <a:path w="516890" h="441960">
                  <a:moveTo>
                    <a:pt x="3809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60350"/>
                  </a:lnTo>
                  <a:close/>
                </a:path>
                <a:path w="516890" h="441960">
                  <a:moveTo>
                    <a:pt x="516890" y="260350"/>
                  </a:moveTo>
                  <a:lnTo>
                    <a:pt x="513079" y="260350"/>
                  </a:lnTo>
                  <a:lnTo>
                    <a:pt x="513079" y="266700"/>
                  </a:lnTo>
                  <a:lnTo>
                    <a:pt x="516890" y="266700"/>
                  </a:lnTo>
                  <a:lnTo>
                    <a:pt x="516890" y="260350"/>
                  </a:lnTo>
                  <a:close/>
                </a:path>
                <a:path w="516890" h="441960">
                  <a:moveTo>
                    <a:pt x="516890" y="266700"/>
                  </a:moveTo>
                  <a:lnTo>
                    <a:pt x="513079" y="266700"/>
                  </a:lnTo>
                  <a:lnTo>
                    <a:pt x="513079" y="304800"/>
                  </a:lnTo>
                  <a:lnTo>
                    <a:pt x="514350" y="304800"/>
                  </a:lnTo>
                  <a:lnTo>
                    <a:pt x="514350" y="302260"/>
                  </a:lnTo>
                  <a:lnTo>
                    <a:pt x="515620" y="302260"/>
                  </a:lnTo>
                  <a:lnTo>
                    <a:pt x="515620" y="299720"/>
                  </a:lnTo>
                  <a:lnTo>
                    <a:pt x="516890" y="299720"/>
                  </a:lnTo>
                  <a:lnTo>
                    <a:pt x="516890" y="266700"/>
                  </a:lnTo>
                  <a:close/>
                </a:path>
                <a:path w="516890" h="441960">
                  <a:moveTo>
                    <a:pt x="3809" y="266700"/>
                  </a:moveTo>
                  <a:lnTo>
                    <a:pt x="0" y="266700"/>
                  </a:lnTo>
                  <a:lnTo>
                    <a:pt x="0" y="295910"/>
                  </a:lnTo>
                  <a:lnTo>
                    <a:pt x="1269" y="295910"/>
                  </a:lnTo>
                  <a:lnTo>
                    <a:pt x="1269" y="299720"/>
                  </a:lnTo>
                  <a:lnTo>
                    <a:pt x="2540" y="299720"/>
                  </a:lnTo>
                  <a:lnTo>
                    <a:pt x="2540" y="302260"/>
                  </a:lnTo>
                  <a:lnTo>
                    <a:pt x="3809" y="302260"/>
                  </a:lnTo>
                  <a:lnTo>
                    <a:pt x="3809" y="266700"/>
                  </a:lnTo>
                  <a:close/>
                </a:path>
                <a:path w="516890" h="441960">
                  <a:moveTo>
                    <a:pt x="363220" y="439547"/>
                  </a:moveTo>
                  <a:lnTo>
                    <a:pt x="158750" y="439547"/>
                  </a:lnTo>
                  <a:lnTo>
                    <a:pt x="158750" y="441960"/>
                  </a:lnTo>
                  <a:lnTo>
                    <a:pt x="162559" y="441960"/>
                  </a:lnTo>
                  <a:lnTo>
                    <a:pt x="162559" y="440817"/>
                  </a:lnTo>
                  <a:lnTo>
                    <a:pt x="363220" y="440817"/>
                  </a:lnTo>
                  <a:lnTo>
                    <a:pt x="363220" y="439547"/>
                  </a:lnTo>
                  <a:close/>
                </a:path>
                <a:path w="516890" h="441960">
                  <a:moveTo>
                    <a:pt x="363220" y="440817"/>
                  </a:moveTo>
                  <a:lnTo>
                    <a:pt x="359409" y="440817"/>
                  </a:lnTo>
                  <a:lnTo>
                    <a:pt x="359409" y="441960"/>
                  </a:lnTo>
                  <a:lnTo>
                    <a:pt x="363220" y="441960"/>
                  </a:lnTo>
                  <a:lnTo>
                    <a:pt x="363220" y="440817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946149" y="1563370"/>
              <a:ext cx="509270" cy="436880"/>
            </a:xfrm>
            <a:custGeom>
              <a:avLst/>
              <a:gdLst/>
              <a:ahLst/>
              <a:cxnLst/>
              <a:rect l="l" t="t" r="r" b="b"/>
              <a:pathLst>
                <a:path w="509269" h="436880">
                  <a:moveTo>
                    <a:pt x="148590" y="2539"/>
                  </a:moveTo>
                  <a:lnTo>
                    <a:pt x="144780" y="2539"/>
                  </a:lnTo>
                  <a:lnTo>
                    <a:pt x="144780" y="3810"/>
                  </a:lnTo>
                  <a:lnTo>
                    <a:pt x="148590" y="3810"/>
                  </a:lnTo>
                  <a:lnTo>
                    <a:pt x="148590" y="2539"/>
                  </a:lnTo>
                  <a:close/>
                </a:path>
                <a:path w="509269" h="436880">
                  <a:moveTo>
                    <a:pt x="364490" y="2539"/>
                  </a:moveTo>
                  <a:lnTo>
                    <a:pt x="361950" y="2539"/>
                  </a:lnTo>
                  <a:lnTo>
                    <a:pt x="361950" y="3810"/>
                  </a:lnTo>
                  <a:lnTo>
                    <a:pt x="364490" y="3810"/>
                  </a:lnTo>
                  <a:lnTo>
                    <a:pt x="364490" y="2539"/>
                  </a:lnTo>
                  <a:close/>
                </a:path>
                <a:path w="509269" h="436880">
                  <a:moveTo>
                    <a:pt x="154940" y="126"/>
                  </a:moveTo>
                  <a:lnTo>
                    <a:pt x="151130" y="126"/>
                  </a:lnTo>
                  <a:lnTo>
                    <a:pt x="151130" y="2539"/>
                  </a:lnTo>
                  <a:lnTo>
                    <a:pt x="355600" y="2539"/>
                  </a:lnTo>
                  <a:lnTo>
                    <a:pt x="355600" y="1397"/>
                  </a:lnTo>
                  <a:lnTo>
                    <a:pt x="154940" y="1397"/>
                  </a:lnTo>
                  <a:lnTo>
                    <a:pt x="154940" y="126"/>
                  </a:lnTo>
                  <a:close/>
                </a:path>
                <a:path w="509269" h="436880">
                  <a:moveTo>
                    <a:pt x="355600" y="0"/>
                  </a:moveTo>
                  <a:lnTo>
                    <a:pt x="351790" y="0"/>
                  </a:lnTo>
                  <a:lnTo>
                    <a:pt x="351790" y="1397"/>
                  </a:lnTo>
                  <a:lnTo>
                    <a:pt x="355600" y="1397"/>
                  </a:lnTo>
                  <a:lnTo>
                    <a:pt x="355600" y="0"/>
                  </a:lnTo>
                  <a:close/>
                </a:path>
                <a:path w="509269" h="436880">
                  <a:moveTo>
                    <a:pt x="3809" y="129540"/>
                  </a:moveTo>
                  <a:lnTo>
                    <a:pt x="2540" y="129540"/>
                  </a:lnTo>
                  <a:lnTo>
                    <a:pt x="2540" y="132080"/>
                  </a:lnTo>
                  <a:lnTo>
                    <a:pt x="1269" y="132080"/>
                  </a:lnTo>
                  <a:lnTo>
                    <a:pt x="1269" y="135890"/>
                  </a:lnTo>
                  <a:lnTo>
                    <a:pt x="0" y="13589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129540"/>
                  </a:lnTo>
                  <a:close/>
                </a:path>
                <a:path w="509269" h="436880">
                  <a:moveTo>
                    <a:pt x="506730" y="127000"/>
                  </a:moveTo>
                  <a:lnTo>
                    <a:pt x="505459" y="127000"/>
                  </a:lnTo>
                  <a:lnTo>
                    <a:pt x="505459" y="156210"/>
                  </a:lnTo>
                  <a:lnTo>
                    <a:pt x="509269" y="156210"/>
                  </a:lnTo>
                  <a:lnTo>
                    <a:pt x="509269" y="132080"/>
                  </a:lnTo>
                  <a:lnTo>
                    <a:pt x="508000" y="132080"/>
                  </a:lnTo>
                  <a:lnTo>
                    <a:pt x="508000" y="129540"/>
                  </a:lnTo>
                  <a:lnTo>
                    <a:pt x="506730" y="129540"/>
                  </a:lnTo>
                  <a:lnTo>
                    <a:pt x="506730" y="127000"/>
                  </a:lnTo>
                  <a:close/>
                </a:path>
                <a:path w="509269" h="436880">
                  <a:moveTo>
                    <a:pt x="380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3809" y="162560"/>
                  </a:lnTo>
                  <a:lnTo>
                    <a:pt x="3809" y="156210"/>
                  </a:lnTo>
                  <a:close/>
                </a:path>
                <a:path w="509269" h="436880">
                  <a:moveTo>
                    <a:pt x="509269" y="156210"/>
                  </a:moveTo>
                  <a:lnTo>
                    <a:pt x="505459" y="156210"/>
                  </a:lnTo>
                  <a:lnTo>
                    <a:pt x="505459" y="162560"/>
                  </a:lnTo>
                  <a:lnTo>
                    <a:pt x="509269" y="162560"/>
                  </a:lnTo>
                  <a:lnTo>
                    <a:pt x="509269" y="156210"/>
                  </a:lnTo>
                  <a:close/>
                </a:path>
                <a:path w="509269" h="436880">
                  <a:moveTo>
                    <a:pt x="3809" y="162560"/>
                  </a:moveTo>
                  <a:lnTo>
                    <a:pt x="0" y="162560"/>
                  </a:lnTo>
                  <a:lnTo>
                    <a:pt x="0" y="175260"/>
                  </a:lnTo>
                  <a:lnTo>
                    <a:pt x="3809" y="175260"/>
                  </a:lnTo>
                  <a:lnTo>
                    <a:pt x="3809" y="162560"/>
                  </a:lnTo>
                  <a:close/>
                </a:path>
                <a:path w="509269" h="436880">
                  <a:moveTo>
                    <a:pt x="509269" y="162560"/>
                  </a:moveTo>
                  <a:lnTo>
                    <a:pt x="505459" y="162560"/>
                  </a:lnTo>
                  <a:lnTo>
                    <a:pt x="505459" y="175260"/>
                  </a:lnTo>
                  <a:lnTo>
                    <a:pt x="509269" y="175260"/>
                  </a:lnTo>
                  <a:lnTo>
                    <a:pt x="509269" y="162560"/>
                  </a:lnTo>
                  <a:close/>
                </a:path>
                <a:path w="509269" h="436880">
                  <a:moveTo>
                    <a:pt x="3809" y="175260"/>
                  </a:moveTo>
                  <a:lnTo>
                    <a:pt x="0" y="17526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175260"/>
                  </a:lnTo>
                  <a:close/>
                </a:path>
                <a:path w="509269" h="436880">
                  <a:moveTo>
                    <a:pt x="509269" y="175260"/>
                  </a:moveTo>
                  <a:lnTo>
                    <a:pt x="505459" y="175260"/>
                  </a:lnTo>
                  <a:lnTo>
                    <a:pt x="505459" y="207010"/>
                  </a:lnTo>
                  <a:lnTo>
                    <a:pt x="509269" y="207010"/>
                  </a:lnTo>
                  <a:lnTo>
                    <a:pt x="509269" y="175260"/>
                  </a:lnTo>
                  <a:close/>
                </a:path>
                <a:path w="509269" h="436880">
                  <a:moveTo>
                    <a:pt x="3809" y="207010"/>
                  </a:moveTo>
                  <a:lnTo>
                    <a:pt x="0" y="20701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07010"/>
                  </a:lnTo>
                  <a:close/>
                </a:path>
                <a:path w="509269" h="436880">
                  <a:moveTo>
                    <a:pt x="509269" y="207010"/>
                  </a:moveTo>
                  <a:lnTo>
                    <a:pt x="505459" y="207010"/>
                  </a:lnTo>
                  <a:lnTo>
                    <a:pt x="505459" y="257810"/>
                  </a:lnTo>
                  <a:lnTo>
                    <a:pt x="509269" y="257810"/>
                  </a:lnTo>
                  <a:lnTo>
                    <a:pt x="509269" y="207010"/>
                  </a:lnTo>
                  <a:close/>
                </a:path>
                <a:path w="509269" h="436880">
                  <a:moveTo>
                    <a:pt x="380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57810"/>
                  </a:lnTo>
                  <a:close/>
                </a:path>
                <a:path w="509269" h="436880">
                  <a:moveTo>
                    <a:pt x="509269" y="257810"/>
                  </a:moveTo>
                  <a:lnTo>
                    <a:pt x="505459" y="257810"/>
                  </a:lnTo>
                  <a:lnTo>
                    <a:pt x="505459" y="264160"/>
                  </a:lnTo>
                  <a:lnTo>
                    <a:pt x="509269" y="264160"/>
                  </a:lnTo>
                  <a:lnTo>
                    <a:pt x="509269" y="257810"/>
                  </a:lnTo>
                  <a:close/>
                </a:path>
                <a:path w="509269" h="436880">
                  <a:moveTo>
                    <a:pt x="3809" y="264160"/>
                  </a:moveTo>
                  <a:lnTo>
                    <a:pt x="0" y="264160"/>
                  </a:lnTo>
                  <a:lnTo>
                    <a:pt x="0" y="302260"/>
                  </a:lnTo>
                  <a:lnTo>
                    <a:pt x="1269" y="302260"/>
                  </a:lnTo>
                  <a:lnTo>
                    <a:pt x="1269" y="306070"/>
                  </a:lnTo>
                  <a:lnTo>
                    <a:pt x="2540" y="306070"/>
                  </a:lnTo>
                  <a:lnTo>
                    <a:pt x="2540" y="308610"/>
                  </a:lnTo>
                  <a:lnTo>
                    <a:pt x="3809" y="308610"/>
                  </a:lnTo>
                  <a:lnTo>
                    <a:pt x="3809" y="264160"/>
                  </a:lnTo>
                  <a:close/>
                </a:path>
                <a:path w="509269" h="436880">
                  <a:moveTo>
                    <a:pt x="509269" y="264160"/>
                  </a:moveTo>
                  <a:lnTo>
                    <a:pt x="505459" y="264160"/>
                  </a:lnTo>
                  <a:lnTo>
                    <a:pt x="505459" y="308610"/>
                  </a:lnTo>
                  <a:lnTo>
                    <a:pt x="508000" y="308610"/>
                  </a:lnTo>
                  <a:lnTo>
                    <a:pt x="508000" y="306070"/>
                  </a:lnTo>
                  <a:lnTo>
                    <a:pt x="509269" y="306070"/>
                  </a:lnTo>
                  <a:lnTo>
                    <a:pt x="509269" y="264160"/>
                  </a:lnTo>
                  <a:close/>
                </a:path>
                <a:path w="509269" h="436880">
                  <a:moveTo>
                    <a:pt x="506730" y="308610"/>
                  </a:moveTo>
                  <a:lnTo>
                    <a:pt x="505459" y="308610"/>
                  </a:lnTo>
                  <a:lnTo>
                    <a:pt x="505459" y="311150"/>
                  </a:lnTo>
                  <a:lnTo>
                    <a:pt x="506730" y="311150"/>
                  </a:lnTo>
                  <a:lnTo>
                    <a:pt x="506730" y="308610"/>
                  </a:lnTo>
                  <a:close/>
                </a:path>
                <a:path w="509269" h="436880">
                  <a:moveTo>
                    <a:pt x="361950" y="435610"/>
                  </a:moveTo>
                  <a:lnTo>
                    <a:pt x="148590" y="435610"/>
                  </a:lnTo>
                  <a:lnTo>
                    <a:pt x="148590" y="436880"/>
                  </a:lnTo>
                  <a:lnTo>
                    <a:pt x="361950" y="436880"/>
                  </a:lnTo>
                  <a:lnTo>
                    <a:pt x="361950" y="435610"/>
                  </a:lnTo>
                  <a:close/>
                </a:path>
                <a:path w="509269" h="436880">
                  <a:moveTo>
                    <a:pt x="368300" y="433070"/>
                  </a:moveTo>
                  <a:lnTo>
                    <a:pt x="143509" y="433070"/>
                  </a:lnTo>
                  <a:lnTo>
                    <a:pt x="143509" y="435610"/>
                  </a:lnTo>
                  <a:lnTo>
                    <a:pt x="146050" y="435610"/>
                  </a:lnTo>
                  <a:lnTo>
                    <a:pt x="146050" y="434467"/>
                  </a:lnTo>
                  <a:lnTo>
                    <a:pt x="368300" y="434467"/>
                  </a:lnTo>
                  <a:lnTo>
                    <a:pt x="368300" y="433070"/>
                  </a:lnTo>
                  <a:close/>
                </a:path>
                <a:path w="509269" h="436880">
                  <a:moveTo>
                    <a:pt x="368300" y="434467"/>
                  </a:moveTo>
                  <a:lnTo>
                    <a:pt x="365759" y="434467"/>
                  </a:lnTo>
                  <a:lnTo>
                    <a:pt x="365759" y="435610"/>
                  </a:lnTo>
                  <a:lnTo>
                    <a:pt x="368300" y="435610"/>
                  </a:lnTo>
                  <a:lnTo>
                    <a:pt x="368300" y="434467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949960" y="1567180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09" y="119379"/>
                  </a:moveTo>
                  <a:lnTo>
                    <a:pt x="2540" y="119379"/>
                  </a:lnTo>
                  <a:lnTo>
                    <a:pt x="2540" y="120650"/>
                  </a:lnTo>
                  <a:lnTo>
                    <a:pt x="3809" y="120650"/>
                  </a:lnTo>
                  <a:lnTo>
                    <a:pt x="3809" y="119379"/>
                  </a:lnTo>
                  <a:close/>
                </a:path>
                <a:path w="501650" h="429260">
                  <a:moveTo>
                    <a:pt x="499109" y="116839"/>
                  </a:moveTo>
                  <a:lnTo>
                    <a:pt x="497840" y="116839"/>
                  </a:lnTo>
                  <a:lnTo>
                    <a:pt x="497840" y="120650"/>
                  </a:lnTo>
                  <a:lnTo>
                    <a:pt x="500380" y="120650"/>
                  </a:lnTo>
                  <a:lnTo>
                    <a:pt x="500380" y="119379"/>
                  </a:lnTo>
                  <a:lnTo>
                    <a:pt x="499109" y="119379"/>
                  </a:lnTo>
                  <a:lnTo>
                    <a:pt x="499109" y="116839"/>
                  </a:lnTo>
                  <a:close/>
                </a:path>
                <a:path w="501650" h="429260">
                  <a:moveTo>
                    <a:pt x="135890" y="2539"/>
                  </a:moveTo>
                  <a:lnTo>
                    <a:pt x="132080" y="2539"/>
                  </a:lnTo>
                  <a:lnTo>
                    <a:pt x="132080" y="3937"/>
                  </a:lnTo>
                  <a:lnTo>
                    <a:pt x="135890" y="3937"/>
                  </a:lnTo>
                  <a:lnTo>
                    <a:pt x="135890" y="2539"/>
                  </a:lnTo>
                  <a:close/>
                </a:path>
                <a:path w="501650" h="429260">
                  <a:moveTo>
                    <a:pt x="369570" y="2539"/>
                  </a:moveTo>
                  <a:lnTo>
                    <a:pt x="365759" y="2539"/>
                  </a:lnTo>
                  <a:lnTo>
                    <a:pt x="365759" y="3937"/>
                  </a:lnTo>
                  <a:lnTo>
                    <a:pt x="369570" y="3937"/>
                  </a:lnTo>
                  <a:lnTo>
                    <a:pt x="369570" y="2539"/>
                  </a:lnTo>
                  <a:close/>
                </a:path>
                <a:path w="501650" h="429260">
                  <a:moveTo>
                    <a:pt x="363220" y="0"/>
                  </a:moveTo>
                  <a:lnTo>
                    <a:pt x="138430" y="0"/>
                  </a:lnTo>
                  <a:lnTo>
                    <a:pt x="138430" y="2539"/>
                  </a:lnTo>
                  <a:lnTo>
                    <a:pt x="363220" y="2539"/>
                  </a:lnTo>
                  <a:lnTo>
                    <a:pt x="363220" y="0"/>
                  </a:lnTo>
                  <a:close/>
                </a:path>
                <a:path w="501650" h="429260">
                  <a:moveTo>
                    <a:pt x="3809" y="120650"/>
                  </a:moveTo>
                  <a:lnTo>
                    <a:pt x="1270" y="120650"/>
                  </a:lnTo>
                  <a:lnTo>
                    <a:pt x="1270" y="123190"/>
                  </a:lnTo>
                  <a:lnTo>
                    <a:pt x="0" y="12319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20650"/>
                  </a:lnTo>
                  <a:close/>
                </a:path>
                <a:path w="501650" h="429260">
                  <a:moveTo>
                    <a:pt x="501650" y="120650"/>
                  </a:moveTo>
                  <a:lnTo>
                    <a:pt x="497840" y="120650"/>
                  </a:lnTo>
                  <a:lnTo>
                    <a:pt x="497840" y="152400"/>
                  </a:lnTo>
                  <a:lnTo>
                    <a:pt x="501650" y="152400"/>
                  </a:lnTo>
                  <a:lnTo>
                    <a:pt x="501650" y="120650"/>
                  </a:lnTo>
                  <a:close/>
                </a:path>
                <a:path w="501650" h="429260">
                  <a:moveTo>
                    <a:pt x="3809" y="152400"/>
                  </a:moveTo>
                  <a:lnTo>
                    <a:pt x="0" y="152400"/>
                  </a:lnTo>
                  <a:lnTo>
                    <a:pt x="0" y="158750"/>
                  </a:lnTo>
                  <a:lnTo>
                    <a:pt x="3809" y="158750"/>
                  </a:lnTo>
                  <a:lnTo>
                    <a:pt x="3809" y="152400"/>
                  </a:lnTo>
                  <a:close/>
                </a:path>
                <a:path w="501650" h="429260">
                  <a:moveTo>
                    <a:pt x="501650" y="152400"/>
                  </a:moveTo>
                  <a:lnTo>
                    <a:pt x="497840" y="152400"/>
                  </a:lnTo>
                  <a:lnTo>
                    <a:pt x="497840" y="158750"/>
                  </a:lnTo>
                  <a:lnTo>
                    <a:pt x="501650" y="158750"/>
                  </a:lnTo>
                  <a:lnTo>
                    <a:pt x="501650" y="152400"/>
                  </a:lnTo>
                  <a:close/>
                </a:path>
                <a:path w="501650" h="429260">
                  <a:moveTo>
                    <a:pt x="3809" y="158750"/>
                  </a:moveTo>
                  <a:lnTo>
                    <a:pt x="0" y="15875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58750"/>
                  </a:lnTo>
                  <a:close/>
                </a:path>
                <a:path w="501650" h="429260">
                  <a:moveTo>
                    <a:pt x="501650" y="158750"/>
                  </a:moveTo>
                  <a:lnTo>
                    <a:pt x="497840" y="158750"/>
                  </a:lnTo>
                  <a:lnTo>
                    <a:pt x="497840" y="171450"/>
                  </a:lnTo>
                  <a:lnTo>
                    <a:pt x="501650" y="171450"/>
                  </a:lnTo>
                  <a:lnTo>
                    <a:pt x="501650" y="158750"/>
                  </a:lnTo>
                  <a:close/>
                </a:path>
                <a:path w="501650" h="429260">
                  <a:moveTo>
                    <a:pt x="3809" y="171450"/>
                  </a:moveTo>
                  <a:lnTo>
                    <a:pt x="0" y="1714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71450"/>
                  </a:lnTo>
                  <a:close/>
                </a:path>
                <a:path w="501650" h="429260">
                  <a:moveTo>
                    <a:pt x="501650" y="171450"/>
                  </a:moveTo>
                  <a:lnTo>
                    <a:pt x="497840" y="171450"/>
                  </a:lnTo>
                  <a:lnTo>
                    <a:pt x="497840" y="203200"/>
                  </a:lnTo>
                  <a:lnTo>
                    <a:pt x="501650" y="203200"/>
                  </a:lnTo>
                  <a:lnTo>
                    <a:pt x="501650" y="171450"/>
                  </a:lnTo>
                  <a:close/>
                </a:path>
                <a:path w="501650" h="429260">
                  <a:moveTo>
                    <a:pt x="3809" y="203200"/>
                  </a:moveTo>
                  <a:lnTo>
                    <a:pt x="0" y="20320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03200"/>
                  </a:lnTo>
                  <a:close/>
                </a:path>
                <a:path w="501650" h="429260">
                  <a:moveTo>
                    <a:pt x="501650" y="203200"/>
                  </a:moveTo>
                  <a:lnTo>
                    <a:pt x="497840" y="203200"/>
                  </a:lnTo>
                  <a:lnTo>
                    <a:pt x="497840" y="254000"/>
                  </a:lnTo>
                  <a:lnTo>
                    <a:pt x="501650" y="254000"/>
                  </a:lnTo>
                  <a:lnTo>
                    <a:pt x="501650" y="203200"/>
                  </a:lnTo>
                  <a:close/>
                </a:path>
                <a:path w="501650" h="429260">
                  <a:moveTo>
                    <a:pt x="380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54000"/>
                  </a:lnTo>
                  <a:close/>
                </a:path>
                <a:path w="501650" h="429260">
                  <a:moveTo>
                    <a:pt x="501650" y="254000"/>
                  </a:moveTo>
                  <a:lnTo>
                    <a:pt x="497840" y="254000"/>
                  </a:lnTo>
                  <a:lnTo>
                    <a:pt x="497840" y="260350"/>
                  </a:lnTo>
                  <a:lnTo>
                    <a:pt x="501650" y="260350"/>
                  </a:lnTo>
                  <a:lnTo>
                    <a:pt x="501650" y="254000"/>
                  </a:lnTo>
                  <a:close/>
                </a:path>
                <a:path w="501650" h="429260">
                  <a:moveTo>
                    <a:pt x="3809" y="260350"/>
                  </a:moveTo>
                  <a:lnTo>
                    <a:pt x="0" y="260350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260350"/>
                  </a:lnTo>
                  <a:close/>
                </a:path>
                <a:path w="501650" h="429260">
                  <a:moveTo>
                    <a:pt x="501650" y="260350"/>
                  </a:moveTo>
                  <a:lnTo>
                    <a:pt x="497840" y="260350"/>
                  </a:lnTo>
                  <a:lnTo>
                    <a:pt x="497840" y="304800"/>
                  </a:lnTo>
                  <a:lnTo>
                    <a:pt x="501650" y="304800"/>
                  </a:lnTo>
                  <a:lnTo>
                    <a:pt x="501650" y="260350"/>
                  </a:lnTo>
                  <a:close/>
                </a:path>
                <a:path w="501650" h="429260">
                  <a:moveTo>
                    <a:pt x="501650" y="304800"/>
                  </a:moveTo>
                  <a:lnTo>
                    <a:pt x="497840" y="304800"/>
                  </a:lnTo>
                  <a:lnTo>
                    <a:pt x="497840" y="314960"/>
                  </a:lnTo>
                  <a:lnTo>
                    <a:pt x="499109" y="314960"/>
                  </a:lnTo>
                  <a:lnTo>
                    <a:pt x="499109" y="312420"/>
                  </a:lnTo>
                  <a:lnTo>
                    <a:pt x="500380" y="312420"/>
                  </a:lnTo>
                  <a:lnTo>
                    <a:pt x="500380" y="309880"/>
                  </a:lnTo>
                  <a:lnTo>
                    <a:pt x="501650" y="309880"/>
                  </a:lnTo>
                  <a:lnTo>
                    <a:pt x="501650" y="304800"/>
                  </a:lnTo>
                  <a:close/>
                </a:path>
                <a:path w="501650" h="429260">
                  <a:moveTo>
                    <a:pt x="380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270" y="307340"/>
                  </a:lnTo>
                  <a:lnTo>
                    <a:pt x="1270" y="309880"/>
                  </a:lnTo>
                  <a:lnTo>
                    <a:pt x="2540" y="309880"/>
                  </a:lnTo>
                  <a:lnTo>
                    <a:pt x="2540" y="312420"/>
                  </a:lnTo>
                  <a:lnTo>
                    <a:pt x="3809" y="312420"/>
                  </a:lnTo>
                  <a:lnTo>
                    <a:pt x="3809" y="304800"/>
                  </a:lnTo>
                  <a:close/>
                </a:path>
                <a:path w="501650" h="429260">
                  <a:moveTo>
                    <a:pt x="370840" y="426847"/>
                  </a:moveTo>
                  <a:lnTo>
                    <a:pt x="134620" y="426847"/>
                  </a:lnTo>
                  <a:lnTo>
                    <a:pt x="134620" y="429260"/>
                  </a:lnTo>
                  <a:lnTo>
                    <a:pt x="137159" y="429260"/>
                  </a:lnTo>
                  <a:lnTo>
                    <a:pt x="137159" y="428117"/>
                  </a:lnTo>
                  <a:lnTo>
                    <a:pt x="370840" y="428117"/>
                  </a:lnTo>
                  <a:lnTo>
                    <a:pt x="370840" y="426847"/>
                  </a:lnTo>
                  <a:close/>
                </a:path>
                <a:path w="501650" h="429260">
                  <a:moveTo>
                    <a:pt x="370840" y="428117"/>
                  </a:moveTo>
                  <a:lnTo>
                    <a:pt x="368300" y="428117"/>
                  </a:lnTo>
                  <a:lnTo>
                    <a:pt x="368300" y="429260"/>
                  </a:lnTo>
                  <a:lnTo>
                    <a:pt x="370840" y="429260"/>
                  </a:lnTo>
                  <a:lnTo>
                    <a:pt x="370840" y="428117"/>
                  </a:lnTo>
                  <a:close/>
                </a:path>
                <a:path w="501650" h="429260">
                  <a:moveTo>
                    <a:pt x="374650" y="425450"/>
                  </a:moveTo>
                  <a:lnTo>
                    <a:pt x="130809" y="425450"/>
                  </a:lnTo>
                  <a:lnTo>
                    <a:pt x="130809" y="426847"/>
                  </a:lnTo>
                  <a:lnTo>
                    <a:pt x="374650" y="426847"/>
                  </a:lnTo>
                  <a:lnTo>
                    <a:pt x="374650" y="42545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953770" y="1571117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810" y="110362"/>
                  </a:moveTo>
                  <a:lnTo>
                    <a:pt x="1270" y="110362"/>
                  </a:lnTo>
                  <a:lnTo>
                    <a:pt x="1270" y="112902"/>
                  </a:lnTo>
                  <a:lnTo>
                    <a:pt x="0" y="112902"/>
                  </a:lnTo>
                  <a:lnTo>
                    <a:pt x="0" y="116712"/>
                  </a:lnTo>
                  <a:lnTo>
                    <a:pt x="3810" y="116712"/>
                  </a:lnTo>
                  <a:lnTo>
                    <a:pt x="3810" y="110362"/>
                  </a:lnTo>
                  <a:close/>
                </a:path>
                <a:path w="494030" h="421639">
                  <a:moveTo>
                    <a:pt x="494030" y="109092"/>
                  </a:moveTo>
                  <a:lnTo>
                    <a:pt x="492760" y="109092"/>
                  </a:lnTo>
                  <a:lnTo>
                    <a:pt x="492760" y="110362"/>
                  </a:lnTo>
                  <a:lnTo>
                    <a:pt x="490220" y="110362"/>
                  </a:lnTo>
                  <a:lnTo>
                    <a:pt x="490220" y="116712"/>
                  </a:lnTo>
                  <a:lnTo>
                    <a:pt x="494030" y="116712"/>
                  </a:lnTo>
                  <a:lnTo>
                    <a:pt x="494030" y="109092"/>
                  </a:lnTo>
                  <a:close/>
                </a:path>
                <a:path w="494030" h="421639">
                  <a:moveTo>
                    <a:pt x="491490" y="106552"/>
                  </a:moveTo>
                  <a:lnTo>
                    <a:pt x="490220" y="106552"/>
                  </a:lnTo>
                  <a:lnTo>
                    <a:pt x="490220" y="109092"/>
                  </a:lnTo>
                  <a:lnTo>
                    <a:pt x="491490" y="109092"/>
                  </a:lnTo>
                  <a:lnTo>
                    <a:pt x="491490" y="106552"/>
                  </a:lnTo>
                  <a:close/>
                </a:path>
                <a:path w="494030" h="421639">
                  <a:moveTo>
                    <a:pt x="374650" y="2412"/>
                  </a:moveTo>
                  <a:lnTo>
                    <a:pt x="120650" y="2412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412"/>
                  </a:lnTo>
                  <a:close/>
                </a:path>
                <a:path w="494030" h="421639">
                  <a:moveTo>
                    <a:pt x="125730" y="1142"/>
                  </a:moveTo>
                  <a:lnTo>
                    <a:pt x="123190" y="1142"/>
                  </a:lnTo>
                  <a:lnTo>
                    <a:pt x="123190" y="2412"/>
                  </a:lnTo>
                  <a:lnTo>
                    <a:pt x="125730" y="2412"/>
                  </a:lnTo>
                  <a:lnTo>
                    <a:pt x="125730" y="1142"/>
                  </a:lnTo>
                  <a:close/>
                </a:path>
                <a:path w="494030" h="421639">
                  <a:moveTo>
                    <a:pt x="372110" y="1142"/>
                  </a:moveTo>
                  <a:lnTo>
                    <a:pt x="368300" y="1142"/>
                  </a:lnTo>
                  <a:lnTo>
                    <a:pt x="368300" y="2412"/>
                  </a:lnTo>
                  <a:lnTo>
                    <a:pt x="372110" y="2412"/>
                  </a:lnTo>
                  <a:lnTo>
                    <a:pt x="372110" y="1142"/>
                  </a:lnTo>
                  <a:close/>
                </a:path>
                <a:path w="494030" h="421639">
                  <a:moveTo>
                    <a:pt x="365760" y="0"/>
                  </a:moveTo>
                  <a:lnTo>
                    <a:pt x="128270" y="0"/>
                  </a:lnTo>
                  <a:lnTo>
                    <a:pt x="128270" y="1142"/>
                  </a:lnTo>
                  <a:lnTo>
                    <a:pt x="365760" y="1142"/>
                  </a:lnTo>
                  <a:lnTo>
                    <a:pt x="365760" y="0"/>
                  </a:lnTo>
                  <a:close/>
                </a:path>
                <a:path w="494030" h="421639">
                  <a:moveTo>
                    <a:pt x="3810" y="116713"/>
                  </a:moveTo>
                  <a:lnTo>
                    <a:pt x="0" y="116713"/>
                  </a:lnTo>
                  <a:lnTo>
                    <a:pt x="0" y="148462"/>
                  </a:lnTo>
                  <a:lnTo>
                    <a:pt x="3810" y="148462"/>
                  </a:lnTo>
                  <a:lnTo>
                    <a:pt x="3810" y="116713"/>
                  </a:lnTo>
                  <a:close/>
                </a:path>
                <a:path w="494030" h="421639">
                  <a:moveTo>
                    <a:pt x="494030" y="116713"/>
                  </a:moveTo>
                  <a:lnTo>
                    <a:pt x="490220" y="116713"/>
                  </a:lnTo>
                  <a:lnTo>
                    <a:pt x="490220" y="148462"/>
                  </a:lnTo>
                  <a:lnTo>
                    <a:pt x="494030" y="148462"/>
                  </a:lnTo>
                  <a:lnTo>
                    <a:pt x="494030" y="116713"/>
                  </a:lnTo>
                  <a:close/>
                </a:path>
                <a:path w="494030" h="421639">
                  <a:moveTo>
                    <a:pt x="3810" y="148463"/>
                  </a:moveTo>
                  <a:lnTo>
                    <a:pt x="0" y="148463"/>
                  </a:lnTo>
                  <a:lnTo>
                    <a:pt x="0" y="154812"/>
                  </a:lnTo>
                  <a:lnTo>
                    <a:pt x="3810" y="154812"/>
                  </a:lnTo>
                  <a:lnTo>
                    <a:pt x="3810" y="148463"/>
                  </a:lnTo>
                  <a:close/>
                </a:path>
                <a:path w="494030" h="421639">
                  <a:moveTo>
                    <a:pt x="494030" y="148463"/>
                  </a:moveTo>
                  <a:lnTo>
                    <a:pt x="490220" y="148463"/>
                  </a:lnTo>
                  <a:lnTo>
                    <a:pt x="490220" y="154812"/>
                  </a:lnTo>
                  <a:lnTo>
                    <a:pt x="494030" y="154812"/>
                  </a:lnTo>
                  <a:lnTo>
                    <a:pt x="494030" y="148463"/>
                  </a:lnTo>
                  <a:close/>
                </a:path>
                <a:path w="494030" h="421639">
                  <a:moveTo>
                    <a:pt x="3810" y="154813"/>
                  </a:moveTo>
                  <a:lnTo>
                    <a:pt x="0" y="154813"/>
                  </a:lnTo>
                  <a:lnTo>
                    <a:pt x="0" y="167512"/>
                  </a:lnTo>
                  <a:lnTo>
                    <a:pt x="3810" y="167512"/>
                  </a:lnTo>
                  <a:lnTo>
                    <a:pt x="3810" y="154813"/>
                  </a:lnTo>
                  <a:close/>
                </a:path>
                <a:path w="494030" h="421639">
                  <a:moveTo>
                    <a:pt x="494030" y="154813"/>
                  </a:moveTo>
                  <a:lnTo>
                    <a:pt x="490220" y="154813"/>
                  </a:lnTo>
                  <a:lnTo>
                    <a:pt x="490220" y="167512"/>
                  </a:lnTo>
                  <a:lnTo>
                    <a:pt x="494030" y="167512"/>
                  </a:lnTo>
                  <a:lnTo>
                    <a:pt x="494030" y="154813"/>
                  </a:lnTo>
                  <a:close/>
                </a:path>
                <a:path w="494030" h="421639">
                  <a:moveTo>
                    <a:pt x="3810" y="167513"/>
                  </a:moveTo>
                  <a:lnTo>
                    <a:pt x="0" y="167513"/>
                  </a:lnTo>
                  <a:lnTo>
                    <a:pt x="0" y="199262"/>
                  </a:lnTo>
                  <a:lnTo>
                    <a:pt x="3810" y="199262"/>
                  </a:lnTo>
                  <a:lnTo>
                    <a:pt x="3810" y="167513"/>
                  </a:lnTo>
                  <a:close/>
                </a:path>
                <a:path w="494030" h="421639">
                  <a:moveTo>
                    <a:pt x="494030" y="167513"/>
                  </a:moveTo>
                  <a:lnTo>
                    <a:pt x="490220" y="167513"/>
                  </a:lnTo>
                  <a:lnTo>
                    <a:pt x="490220" y="199262"/>
                  </a:lnTo>
                  <a:lnTo>
                    <a:pt x="494030" y="199262"/>
                  </a:lnTo>
                  <a:lnTo>
                    <a:pt x="494030" y="167513"/>
                  </a:lnTo>
                  <a:close/>
                </a:path>
                <a:path w="494030" h="421639">
                  <a:moveTo>
                    <a:pt x="3810" y="199263"/>
                  </a:moveTo>
                  <a:lnTo>
                    <a:pt x="0" y="199263"/>
                  </a:lnTo>
                  <a:lnTo>
                    <a:pt x="0" y="250062"/>
                  </a:lnTo>
                  <a:lnTo>
                    <a:pt x="3810" y="250062"/>
                  </a:lnTo>
                  <a:lnTo>
                    <a:pt x="3810" y="199263"/>
                  </a:lnTo>
                  <a:close/>
                </a:path>
                <a:path w="494030" h="421639">
                  <a:moveTo>
                    <a:pt x="494030" y="199263"/>
                  </a:moveTo>
                  <a:lnTo>
                    <a:pt x="490220" y="199263"/>
                  </a:lnTo>
                  <a:lnTo>
                    <a:pt x="490220" y="250062"/>
                  </a:lnTo>
                  <a:lnTo>
                    <a:pt x="494030" y="250062"/>
                  </a:lnTo>
                  <a:lnTo>
                    <a:pt x="494030" y="199263"/>
                  </a:lnTo>
                  <a:close/>
                </a:path>
                <a:path w="494030" h="421639">
                  <a:moveTo>
                    <a:pt x="3810" y="250063"/>
                  </a:moveTo>
                  <a:lnTo>
                    <a:pt x="0" y="250063"/>
                  </a:lnTo>
                  <a:lnTo>
                    <a:pt x="0" y="256412"/>
                  </a:lnTo>
                  <a:lnTo>
                    <a:pt x="3810" y="256412"/>
                  </a:lnTo>
                  <a:lnTo>
                    <a:pt x="3810" y="250063"/>
                  </a:lnTo>
                  <a:close/>
                </a:path>
                <a:path w="494030" h="421639">
                  <a:moveTo>
                    <a:pt x="494030" y="250063"/>
                  </a:moveTo>
                  <a:lnTo>
                    <a:pt x="490220" y="250063"/>
                  </a:lnTo>
                  <a:lnTo>
                    <a:pt x="490220" y="256412"/>
                  </a:lnTo>
                  <a:lnTo>
                    <a:pt x="494030" y="256412"/>
                  </a:lnTo>
                  <a:lnTo>
                    <a:pt x="494030" y="250063"/>
                  </a:lnTo>
                  <a:close/>
                </a:path>
                <a:path w="494030" h="421639">
                  <a:moveTo>
                    <a:pt x="3810" y="256413"/>
                  </a:moveTo>
                  <a:lnTo>
                    <a:pt x="0" y="25641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56413"/>
                  </a:lnTo>
                  <a:close/>
                </a:path>
                <a:path w="494030" h="421639">
                  <a:moveTo>
                    <a:pt x="494030" y="256413"/>
                  </a:moveTo>
                  <a:lnTo>
                    <a:pt x="490220" y="256413"/>
                  </a:lnTo>
                  <a:lnTo>
                    <a:pt x="490220" y="300863"/>
                  </a:lnTo>
                  <a:lnTo>
                    <a:pt x="494030" y="300863"/>
                  </a:lnTo>
                  <a:lnTo>
                    <a:pt x="494030" y="256413"/>
                  </a:lnTo>
                  <a:close/>
                </a:path>
                <a:path w="494030" h="421639">
                  <a:moveTo>
                    <a:pt x="3810" y="300863"/>
                  </a:moveTo>
                  <a:lnTo>
                    <a:pt x="0" y="300863"/>
                  </a:lnTo>
                  <a:lnTo>
                    <a:pt x="0" y="311023"/>
                  </a:lnTo>
                  <a:lnTo>
                    <a:pt x="1270" y="311023"/>
                  </a:lnTo>
                  <a:lnTo>
                    <a:pt x="1270" y="313563"/>
                  </a:lnTo>
                  <a:lnTo>
                    <a:pt x="3810" y="313563"/>
                  </a:lnTo>
                  <a:lnTo>
                    <a:pt x="3810" y="300863"/>
                  </a:lnTo>
                  <a:close/>
                </a:path>
                <a:path w="494030" h="421639">
                  <a:moveTo>
                    <a:pt x="494030" y="300863"/>
                  </a:moveTo>
                  <a:lnTo>
                    <a:pt x="490220" y="300863"/>
                  </a:lnTo>
                  <a:lnTo>
                    <a:pt x="490220" y="313563"/>
                  </a:lnTo>
                  <a:lnTo>
                    <a:pt x="494030" y="313563"/>
                  </a:lnTo>
                  <a:lnTo>
                    <a:pt x="494030" y="300863"/>
                  </a:lnTo>
                  <a:close/>
                </a:path>
                <a:path w="494030" h="421639">
                  <a:moveTo>
                    <a:pt x="375920" y="419100"/>
                  </a:moveTo>
                  <a:lnTo>
                    <a:pt x="121920" y="419100"/>
                  </a:lnTo>
                  <a:lnTo>
                    <a:pt x="121920" y="421513"/>
                  </a:lnTo>
                  <a:lnTo>
                    <a:pt x="124460" y="421513"/>
                  </a:lnTo>
                  <a:lnTo>
                    <a:pt x="124460" y="420370"/>
                  </a:lnTo>
                  <a:lnTo>
                    <a:pt x="375920" y="420370"/>
                  </a:lnTo>
                  <a:lnTo>
                    <a:pt x="375920" y="419100"/>
                  </a:lnTo>
                  <a:close/>
                </a:path>
                <a:path w="494030" h="421639">
                  <a:moveTo>
                    <a:pt x="375920" y="420370"/>
                  </a:moveTo>
                  <a:lnTo>
                    <a:pt x="373380" y="420370"/>
                  </a:lnTo>
                  <a:lnTo>
                    <a:pt x="373380" y="421513"/>
                  </a:lnTo>
                  <a:lnTo>
                    <a:pt x="375920" y="421513"/>
                  </a:lnTo>
                  <a:lnTo>
                    <a:pt x="375920" y="420370"/>
                  </a:lnTo>
                  <a:close/>
                </a:path>
                <a:path w="494030" h="421639">
                  <a:moveTo>
                    <a:pt x="118110" y="417829"/>
                  </a:moveTo>
                  <a:lnTo>
                    <a:pt x="116840" y="417829"/>
                  </a:lnTo>
                  <a:lnTo>
                    <a:pt x="116840" y="419100"/>
                  </a:lnTo>
                  <a:lnTo>
                    <a:pt x="118110" y="419100"/>
                  </a:lnTo>
                  <a:lnTo>
                    <a:pt x="118110" y="417829"/>
                  </a:lnTo>
                  <a:close/>
                </a:path>
                <a:path w="494030" h="421639">
                  <a:moveTo>
                    <a:pt x="381000" y="417829"/>
                  </a:moveTo>
                  <a:lnTo>
                    <a:pt x="378460" y="417829"/>
                  </a:lnTo>
                  <a:lnTo>
                    <a:pt x="378460" y="419100"/>
                  </a:lnTo>
                  <a:lnTo>
                    <a:pt x="381000" y="419100"/>
                  </a:lnTo>
                  <a:lnTo>
                    <a:pt x="381000" y="417829"/>
                  </a:lnTo>
                  <a:close/>
                </a:path>
                <a:path w="494030" h="421639">
                  <a:moveTo>
                    <a:pt x="492760" y="314960"/>
                  </a:moveTo>
                  <a:lnTo>
                    <a:pt x="490220" y="314960"/>
                  </a:lnTo>
                  <a:lnTo>
                    <a:pt x="490220" y="319913"/>
                  </a:lnTo>
                  <a:lnTo>
                    <a:pt x="491490" y="319913"/>
                  </a:lnTo>
                  <a:lnTo>
                    <a:pt x="491490" y="317500"/>
                  </a:lnTo>
                  <a:lnTo>
                    <a:pt x="492760" y="317500"/>
                  </a:lnTo>
                  <a:lnTo>
                    <a:pt x="492760" y="314960"/>
                  </a:lnTo>
                  <a:close/>
                </a:path>
                <a:path w="494030" h="421639">
                  <a:moveTo>
                    <a:pt x="3810" y="314960"/>
                  </a:moveTo>
                  <a:lnTo>
                    <a:pt x="2540" y="314960"/>
                  </a:lnTo>
                  <a:lnTo>
                    <a:pt x="2540" y="317500"/>
                  </a:lnTo>
                  <a:lnTo>
                    <a:pt x="3810" y="317500"/>
                  </a:lnTo>
                  <a:lnTo>
                    <a:pt x="3810" y="31496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957579" y="1574927"/>
              <a:ext cx="486409" cy="414020"/>
            </a:xfrm>
            <a:custGeom>
              <a:avLst/>
              <a:gdLst/>
              <a:ahLst/>
              <a:cxnLst/>
              <a:rect l="l" t="t" r="r" b="b"/>
              <a:pathLst>
                <a:path w="486409" h="414019">
                  <a:moveTo>
                    <a:pt x="3809" y="106553"/>
                  </a:moveTo>
                  <a:lnTo>
                    <a:pt x="0" y="106553"/>
                  </a:lnTo>
                  <a:lnTo>
                    <a:pt x="0" y="112903"/>
                  </a:lnTo>
                  <a:lnTo>
                    <a:pt x="3809" y="112903"/>
                  </a:lnTo>
                  <a:lnTo>
                    <a:pt x="3809" y="106553"/>
                  </a:lnTo>
                  <a:close/>
                </a:path>
                <a:path w="486409" h="414019">
                  <a:moveTo>
                    <a:pt x="486409" y="106553"/>
                  </a:moveTo>
                  <a:lnTo>
                    <a:pt x="482600" y="106553"/>
                  </a:lnTo>
                  <a:lnTo>
                    <a:pt x="482600" y="112903"/>
                  </a:lnTo>
                  <a:lnTo>
                    <a:pt x="486409" y="112903"/>
                  </a:lnTo>
                  <a:lnTo>
                    <a:pt x="486409" y="106553"/>
                  </a:lnTo>
                  <a:close/>
                </a:path>
                <a:path w="486409" h="414019">
                  <a:moveTo>
                    <a:pt x="3809" y="97790"/>
                  </a:moveTo>
                  <a:lnTo>
                    <a:pt x="2539" y="97790"/>
                  </a:lnTo>
                  <a:lnTo>
                    <a:pt x="2539" y="100330"/>
                  </a:lnTo>
                  <a:lnTo>
                    <a:pt x="1269" y="100330"/>
                  </a:lnTo>
                  <a:lnTo>
                    <a:pt x="1269" y="102870"/>
                  </a:lnTo>
                  <a:lnTo>
                    <a:pt x="0" y="102870"/>
                  </a:lnTo>
                  <a:lnTo>
                    <a:pt x="0" y="105283"/>
                  </a:lnTo>
                  <a:lnTo>
                    <a:pt x="3809" y="105283"/>
                  </a:lnTo>
                  <a:lnTo>
                    <a:pt x="3809" y="97790"/>
                  </a:lnTo>
                  <a:close/>
                </a:path>
                <a:path w="486409" h="414019">
                  <a:moveTo>
                    <a:pt x="483869" y="96520"/>
                  </a:moveTo>
                  <a:lnTo>
                    <a:pt x="482600" y="96520"/>
                  </a:lnTo>
                  <a:lnTo>
                    <a:pt x="482600" y="105283"/>
                  </a:lnTo>
                  <a:lnTo>
                    <a:pt x="486409" y="105283"/>
                  </a:lnTo>
                  <a:lnTo>
                    <a:pt x="486409" y="100330"/>
                  </a:lnTo>
                  <a:lnTo>
                    <a:pt x="485139" y="100330"/>
                  </a:lnTo>
                  <a:lnTo>
                    <a:pt x="485139" y="97790"/>
                  </a:lnTo>
                  <a:lnTo>
                    <a:pt x="483869" y="97790"/>
                  </a:lnTo>
                  <a:lnTo>
                    <a:pt x="483869" y="96520"/>
                  </a:lnTo>
                  <a:close/>
                </a:path>
                <a:path w="486409" h="414019">
                  <a:moveTo>
                    <a:pt x="114300" y="1270"/>
                  </a:moveTo>
                  <a:lnTo>
                    <a:pt x="110489" y="1270"/>
                  </a:lnTo>
                  <a:lnTo>
                    <a:pt x="110489" y="3683"/>
                  </a:lnTo>
                  <a:lnTo>
                    <a:pt x="375919" y="3683"/>
                  </a:lnTo>
                  <a:lnTo>
                    <a:pt x="375919" y="2540"/>
                  </a:lnTo>
                  <a:lnTo>
                    <a:pt x="114300" y="2540"/>
                  </a:lnTo>
                  <a:lnTo>
                    <a:pt x="114300" y="1270"/>
                  </a:lnTo>
                  <a:close/>
                </a:path>
                <a:path w="486409" h="414019">
                  <a:moveTo>
                    <a:pt x="375919" y="1270"/>
                  </a:moveTo>
                  <a:lnTo>
                    <a:pt x="374650" y="1270"/>
                  </a:lnTo>
                  <a:lnTo>
                    <a:pt x="374650" y="2540"/>
                  </a:lnTo>
                  <a:lnTo>
                    <a:pt x="375919" y="2540"/>
                  </a:lnTo>
                  <a:lnTo>
                    <a:pt x="375919" y="1270"/>
                  </a:lnTo>
                  <a:close/>
                </a:path>
                <a:path w="486409" h="414019">
                  <a:moveTo>
                    <a:pt x="370839" y="0"/>
                  </a:moveTo>
                  <a:lnTo>
                    <a:pt x="116839" y="0"/>
                  </a:lnTo>
                  <a:lnTo>
                    <a:pt x="116839" y="1270"/>
                  </a:lnTo>
                  <a:lnTo>
                    <a:pt x="370839" y="1270"/>
                  </a:lnTo>
                  <a:lnTo>
                    <a:pt x="370839" y="0"/>
                  </a:lnTo>
                  <a:close/>
                </a:path>
                <a:path w="486409" h="414019">
                  <a:moveTo>
                    <a:pt x="3809" y="112903"/>
                  </a:moveTo>
                  <a:lnTo>
                    <a:pt x="0" y="112903"/>
                  </a:lnTo>
                  <a:lnTo>
                    <a:pt x="0" y="144653"/>
                  </a:lnTo>
                  <a:lnTo>
                    <a:pt x="3809" y="144653"/>
                  </a:lnTo>
                  <a:lnTo>
                    <a:pt x="3809" y="112903"/>
                  </a:lnTo>
                  <a:close/>
                </a:path>
                <a:path w="486409" h="414019">
                  <a:moveTo>
                    <a:pt x="486409" y="112903"/>
                  </a:moveTo>
                  <a:lnTo>
                    <a:pt x="482600" y="112903"/>
                  </a:lnTo>
                  <a:lnTo>
                    <a:pt x="482600" y="144653"/>
                  </a:lnTo>
                  <a:lnTo>
                    <a:pt x="486409" y="144653"/>
                  </a:lnTo>
                  <a:lnTo>
                    <a:pt x="486409" y="112903"/>
                  </a:lnTo>
                  <a:close/>
                </a:path>
                <a:path w="486409" h="414019">
                  <a:moveTo>
                    <a:pt x="3809" y="144653"/>
                  </a:moveTo>
                  <a:lnTo>
                    <a:pt x="0" y="144653"/>
                  </a:lnTo>
                  <a:lnTo>
                    <a:pt x="0" y="151003"/>
                  </a:lnTo>
                  <a:lnTo>
                    <a:pt x="3809" y="151003"/>
                  </a:lnTo>
                  <a:lnTo>
                    <a:pt x="3809" y="144653"/>
                  </a:lnTo>
                  <a:close/>
                </a:path>
                <a:path w="486409" h="414019">
                  <a:moveTo>
                    <a:pt x="486409" y="144653"/>
                  </a:moveTo>
                  <a:lnTo>
                    <a:pt x="482600" y="144653"/>
                  </a:lnTo>
                  <a:lnTo>
                    <a:pt x="482600" y="151003"/>
                  </a:lnTo>
                  <a:lnTo>
                    <a:pt x="486409" y="151003"/>
                  </a:lnTo>
                  <a:lnTo>
                    <a:pt x="486409" y="144653"/>
                  </a:lnTo>
                  <a:close/>
                </a:path>
                <a:path w="486409" h="414019">
                  <a:moveTo>
                    <a:pt x="3809" y="151003"/>
                  </a:moveTo>
                  <a:lnTo>
                    <a:pt x="0" y="151003"/>
                  </a:lnTo>
                  <a:lnTo>
                    <a:pt x="0" y="163703"/>
                  </a:lnTo>
                  <a:lnTo>
                    <a:pt x="3809" y="163703"/>
                  </a:lnTo>
                  <a:lnTo>
                    <a:pt x="3809" y="151003"/>
                  </a:lnTo>
                  <a:close/>
                </a:path>
                <a:path w="486409" h="414019">
                  <a:moveTo>
                    <a:pt x="486409" y="151003"/>
                  </a:moveTo>
                  <a:lnTo>
                    <a:pt x="482600" y="151003"/>
                  </a:lnTo>
                  <a:lnTo>
                    <a:pt x="482600" y="163703"/>
                  </a:lnTo>
                  <a:lnTo>
                    <a:pt x="486409" y="163703"/>
                  </a:lnTo>
                  <a:lnTo>
                    <a:pt x="486409" y="151003"/>
                  </a:lnTo>
                  <a:close/>
                </a:path>
                <a:path w="486409" h="414019">
                  <a:moveTo>
                    <a:pt x="3809" y="163703"/>
                  </a:moveTo>
                  <a:lnTo>
                    <a:pt x="0" y="163703"/>
                  </a:lnTo>
                  <a:lnTo>
                    <a:pt x="0" y="195453"/>
                  </a:lnTo>
                  <a:lnTo>
                    <a:pt x="3809" y="195453"/>
                  </a:lnTo>
                  <a:lnTo>
                    <a:pt x="3809" y="163703"/>
                  </a:lnTo>
                  <a:close/>
                </a:path>
                <a:path w="486409" h="414019">
                  <a:moveTo>
                    <a:pt x="486409" y="163703"/>
                  </a:moveTo>
                  <a:lnTo>
                    <a:pt x="482600" y="163703"/>
                  </a:lnTo>
                  <a:lnTo>
                    <a:pt x="482600" y="195453"/>
                  </a:lnTo>
                  <a:lnTo>
                    <a:pt x="486409" y="195453"/>
                  </a:lnTo>
                  <a:lnTo>
                    <a:pt x="486409" y="163703"/>
                  </a:lnTo>
                  <a:close/>
                </a:path>
                <a:path w="486409" h="414019">
                  <a:moveTo>
                    <a:pt x="3809" y="195453"/>
                  </a:moveTo>
                  <a:lnTo>
                    <a:pt x="0" y="195453"/>
                  </a:lnTo>
                  <a:lnTo>
                    <a:pt x="0" y="246253"/>
                  </a:lnTo>
                  <a:lnTo>
                    <a:pt x="3809" y="246253"/>
                  </a:lnTo>
                  <a:lnTo>
                    <a:pt x="3809" y="195453"/>
                  </a:lnTo>
                  <a:close/>
                </a:path>
                <a:path w="486409" h="414019">
                  <a:moveTo>
                    <a:pt x="486409" y="195453"/>
                  </a:moveTo>
                  <a:lnTo>
                    <a:pt x="482600" y="195453"/>
                  </a:lnTo>
                  <a:lnTo>
                    <a:pt x="482600" y="246253"/>
                  </a:lnTo>
                  <a:lnTo>
                    <a:pt x="486409" y="246253"/>
                  </a:lnTo>
                  <a:lnTo>
                    <a:pt x="486409" y="195453"/>
                  </a:lnTo>
                  <a:close/>
                </a:path>
                <a:path w="486409" h="414019">
                  <a:moveTo>
                    <a:pt x="3809" y="246253"/>
                  </a:moveTo>
                  <a:lnTo>
                    <a:pt x="0" y="246253"/>
                  </a:lnTo>
                  <a:lnTo>
                    <a:pt x="0" y="252603"/>
                  </a:lnTo>
                  <a:lnTo>
                    <a:pt x="3809" y="252603"/>
                  </a:lnTo>
                  <a:lnTo>
                    <a:pt x="3809" y="246253"/>
                  </a:lnTo>
                  <a:close/>
                </a:path>
                <a:path w="486409" h="414019">
                  <a:moveTo>
                    <a:pt x="486409" y="246253"/>
                  </a:moveTo>
                  <a:lnTo>
                    <a:pt x="482600" y="246253"/>
                  </a:lnTo>
                  <a:lnTo>
                    <a:pt x="482600" y="252603"/>
                  </a:lnTo>
                  <a:lnTo>
                    <a:pt x="486409" y="252603"/>
                  </a:lnTo>
                  <a:lnTo>
                    <a:pt x="486409" y="246253"/>
                  </a:lnTo>
                  <a:close/>
                </a:path>
                <a:path w="486409" h="414019">
                  <a:moveTo>
                    <a:pt x="3809" y="252603"/>
                  </a:moveTo>
                  <a:lnTo>
                    <a:pt x="0" y="252603"/>
                  </a:lnTo>
                  <a:lnTo>
                    <a:pt x="0" y="297053"/>
                  </a:lnTo>
                  <a:lnTo>
                    <a:pt x="3809" y="297053"/>
                  </a:lnTo>
                  <a:lnTo>
                    <a:pt x="3809" y="252603"/>
                  </a:lnTo>
                  <a:close/>
                </a:path>
                <a:path w="486409" h="414019">
                  <a:moveTo>
                    <a:pt x="486409" y="252603"/>
                  </a:moveTo>
                  <a:lnTo>
                    <a:pt x="482600" y="252603"/>
                  </a:lnTo>
                  <a:lnTo>
                    <a:pt x="482600" y="297053"/>
                  </a:lnTo>
                  <a:lnTo>
                    <a:pt x="486409" y="297053"/>
                  </a:lnTo>
                  <a:lnTo>
                    <a:pt x="486409" y="252603"/>
                  </a:lnTo>
                  <a:close/>
                </a:path>
                <a:path w="486409" h="414019">
                  <a:moveTo>
                    <a:pt x="3809" y="297053"/>
                  </a:moveTo>
                  <a:lnTo>
                    <a:pt x="0" y="297053"/>
                  </a:lnTo>
                  <a:lnTo>
                    <a:pt x="0" y="309753"/>
                  </a:lnTo>
                  <a:lnTo>
                    <a:pt x="3809" y="309753"/>
                  </a:lnTo>
                  <a:lnTo>
                    <a:pt x="3809" y="297053"/>
                  </a:lnTo>
                  <a:close/>
                </a:path>
                <a:path w="486409" h="414019">
                  <a:moveTo>
                    <a:pt x="486409" y="297053"/>
                  </a:moveTo>
                  <a:lnTo>
                    <a:pt x="482600" y="297053"/>
                  </a:lnTo>
                  <a:lnTo>
                    <a:pt x="482600" y="309753"/>
                  </a:lnTo>
                  <a:lnTo>
                    <a:pt x="486409" y="309753"/>
                  </a:lnTo>
                  <a:lnTo>
                    <a:pt x="486409" y="297053"/>
                  </a:lnTo>
                  <a:close/>
                </a:path>
                <a:path w="486409" h="414019">
                  <a:moveTo>
                    <a:pt x="377189" y="412623"/>
                  </a:moveTo>
                  <a:lnTo>
                    <a:pt x="113029" y="412623"/>
                  </a:lnTo>
                  <a:lnTo>
                    <a:pt x="113029" y="413893"/>
                  </a:lnTo>
                  <a:lnTo>
                    <a:pt x="377189" y="413893"/>
                  </a:lnTo>
                  <a:lnTo>
                    <a:pt x="377189" y="412623"/>
                  </a:lnTo>
                  <a:close/>
                </a:path>
                <a:path w="486409" h="414019">
                  <a:moveTo>
                    <a:pt x="379729" y="411353"/>
                  </a:moveTo>
                  <a:lnTo>
                    <a:pt x="110489" y="411353"/>
                  </a:lnTo>
                  <a:lnTo>
                    <a:pt x="110489" y="412623"/>
                  </a:lnTo>
                  <a:lnTo>
                    <a:pt x="379729" y="412623"/>
                  </a:lnTo>
                  <a:lnTo>
                    <a:pt x="379729" y="411353"/>
                  </a:lnTo>
                  <a:close/>
                </a:path>
                <a:path w="486409" h="414019">
                  <a:moveTo>
                    <a:pt x="107950" y="410083"/>
                  </a:moveTo>
                  <a:lnTo>
                    <a:pt x="105409" y="410083"/>
                  </a:lnTo>
                  <a:lnTo>
                    <a:pt x="105409" y="411353"/>
                  </a:lnTo>
                  <a:lnTo>
                    <a:pt x="107950" y="411353"/>
                  </a:lnTo>
                  <a:lnTo>
                    <a:pt x="107950" y="410083"/>
                  </a:lnTo>
                  <a:close/>
                </a:path>
                <a:path w="486409" h="414019">
                  <a:moveTo>
                    <a:pt x="384809" y="410083"/>
                  </a:moveTo>
                  <a:lnTo>
                    <a:pt x="382269" y="410083"/>
                  </a:lnTo>
                  <a:lnTo>
                    <a:pt x="382269" y="411353"/>
                  </a:lnTo>
                  <a:lnTo>
                    <a:pt x="384809" y="411353"/>
                  </a:lnTo>
                  <a:lnTo>
                    <a:pt x="384809" y="410083"/>
                  </a:lnTo>
                  <a:close/>
                </a:path>
                <a:path w="486409" h="414019">
                  <a:moveTo>
                    <a:pt x="486409" y="311023"/>
                  </a:moveTo>
                  <a:lnTo>
                    <a:pt x="482600" y="311023"/>
                  </a:lnTo>
                  <a:lnTo>
                    <a:pt x="482600" y="322453"/>
                  </a:lnTo>
                  <a:lnTo>
                    <a:pt x="483869" y="322453"/>
                  </a:lnTo>
                  <a:lnTo>
                    <a:pt x="483869" y="319913"/>
                  </a:lnTo>
                  <a:lnTo>
                    <a:pt x="485139" y="319913"/>
                  </a:lnTo>
                  <a:lnTo>
                    <a:pt x="485139" y="317373"/>
                  </a:lnTo>
                  <a:lnTo>
                    <a:pt x="486409" y="317373"/>
                  </a:lnTo>
                  <a:lnTo>
                    <a:pt x="486409" y="311023"/>
                  </a:lnTo>
                  <a:close/>
                </a:path>
                <a:path w="486409" h="414019">
                  <a:moveTo>
                    <a:pt x="3809" y="311023"/>
                  </a:moveTo>
                  <a:lnTo>
                    <a:pt x="0" y="311023"/>
                  </a:lnTo>
                  <a:lnTo>
                    <a:pt x="0" y="316103"/>
                  </a:lnTo>
                  <a:lnTo>
                    <a:pt x="1269" y="316103"/>
                  </a:lnTo>
                  <a:lnTo>
                    <a:pt x="1269" y="317373"/>
                  </a:lnTo>
                  <a:lnTo>
                    <a:pt x="2539" y="317373"/>
                  </a:lnTo>
                  <a:lnTo>
                    <a:pt x="2539" y="319913"/>
                  </a:lnTo>
                  <a:lnTo>
                    <a:pt x="3809" y="319913"/>
                  </a:lnTo>
                  <a:lnTo>
                    <a:pt x="3809" y="311023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961389" y="1578610"/>
              <a:ext cx="478790" cy="406400"/>
            </a:xfrm>
            <a:custGeom>
              <a:avLst/>
              <a:gdLst/>
              <a:ahLst/>
              <a:cxnLst/>
              <a:rect l="l" t="t" r="r" b="b"/>
              <a:pathLst>
                <a:path w="478790" h="406400">
                  <a:moveTo>
                    <a:pt x="254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2540" y="109220"/>
                  </a:lnTo>
                  <a:lnTo>
                    <a:pt x="2540" y="102870"/>
                  </a:lnTo>
                  <a:close/>
                </a:path>
                <a:path w="478790" h="406400">
                  <a:moveTo>
                    <a:pt x="478790" y="102870"/>
                  </a:moveTo>
                  <a:lnTo>
                    <a:pt x="476250" y="102870"/>
                  </a:lnTo>
                  <a:lnTo>
                    <a:pt x="476250" y="109220"/>
                  </a:lnTo>
                  <a:lnTo>
                    <a:pt x="478790" y="109220"/>
                  </a:lnTo>
                  <a:lnTo>
                    <a:pt x="478790" y="102870"/>
                  </a:lnTo>
                  <a:close/>
                </a:path>
                <a:path w="478790" h="406400">
                  <a:moveTo>
                    <a:pt x="2540" y="90297"/>
                  </a:moveTo>
                  <a:lnTo>
                    <a:pt x="1269" y="90297"/>
                  </a:lnTo>
                  <a:lnTo>
                    <a:pt x="1269" y="92837"/>
                  </a:lnTo>
                  <a:lnTo>
                    <a:pt x="0" y="92837"/>
                  </a:lnTo>
                  <a:lnTo>
                    <a:pt x="0" y="101600"/>
                  </a:lnTo>
                  <a:lnTo>
                    <a:pt x="2540" y="101600"/>
                  </a:lnTo>
                  <a:lnTo>
                    <a:pt x="2540" y="90297"/>
                  </a:lnTo>
                  <a:close/>
                </a:path>
                <a:path w="478790" h="406400">
                  <a:moveTo>
                    <a:pt x="477520" y="88900"/>
                  </a:moveTo>
                  <a:lnTo>
                    <a:pt x="476250" y="88900"/>
                  </a:lnTo>
                  <a:lnTo>
                    <a:pt x="476250" y="101600"/>
                  </a:lnTo>
                  <a:lnTo>
                    <a:pt x="478790" y="101600"/>
                  </a:lnTo>
                  <a:lnTo>
                    <a:pt x="478790" y="90297"/>
                  </a:lnTo>
                  <a:lnTo>
                    <a:pt x="477520" y="90297"/>
                  </a:lnTo>
                  <a:lnTo>
                    <a:pt x="477520" y="88900"/>
                  </a:lnTo>
                  <a:close/>
                </a:path>
                <a:path w="478790" h="406400">
                  <a:moveTo>
                    <a:pt x="379729" y="1397"/>
                  </a:moveTo>
                  <a:lnTo>
                    <a:pt x="99059" y="1397"/>
                  </a:lnTo>
                  <a:lnTo>
                    <a:pt x="99059" y="3937"/>
                  </a:lnTo>
                  <a:lnTo>
                    <a:pt x="379729" y="3937"/>
                  </a:lnTo>
                  <a:lnTo>
                    <a:pt x="379729" y="1397"/>
                  </a:lnTo>
                  <a:close/>
                </a:path>
                <a:path w="478790" h="406400">
                  <a:moveTo>
                    <a:pt x="104140" y="0"/>
                  </a:moveTo>
                  <a:lnTo>
                    <a:pt x="101600" y="0"/>
                  </a:lnTo>
                  <a:lnTo>
                    <a:pt x="101600" y="1397"/>
                  </a:lnTo>
                  <a:lnTo>
                    <a:pt x="104140" y="1397"/>
                  </a:lnTo>
                  <a:lnTo>
                    <a:pt x="104140" y="0"/>
                  </a:lnTo>
                  <a:close/>
                </a:path>
                <a:path w="478790" h="406400">
                  <a:moveTo>
                    <a:pt x="377190" y="0"/>
                  </a:moveTo>
                  <a:lnTo>
                    <a:pt x="374650" y="0"/>
                  </a:lnTo>
                  <a:lnTo>
                    <a:pt x="374650" y="1397"/>
                  </a:lnTo>
                  <a:lnTo>
                    <a:pt x="377190" y="1397"/>
                  </a:lnTo>
                  <a:lnTo>
                    <a:pt x="377190" y="0"/>
                  </a:lnTo>
                  <a:close/>
                </a:path>
                <a:path w="478790" h="406400">
                  <a:moveTo>
                    <a:pt x="2540" y="109220"/>
                  </a:moveTo>
                  <a:lnTo>
                    <a:pt x="0" y="109220"/>
                  </a:lnTo>
                  <a:lnTo>
                    <a:pt x="0" y="140970"/>
                  </a:lnTo>
                  <a:lnTo>
                    <a:pt x="2540" y="140970"/>
                  </a:lnTo>
                  <a:lnTo>
                    <a:pt x="2540" y="109220"/>
                  </a:lnTo>
                  <a:close/>
                </a:path>
                <a:path w="478790" h="406400">
                  <a:moveTo>
                    <a:pt x="478790" y="109220"/>
                  </a:moveTo>
                  <a:lnTo>
                    <a:pt x="476250" y="109220"/>
                  </a:lnTo>
                  <a:lnTo>
                    <a:pt x="476250" y="140970"/>
                  </a:lnTo>
                  <a:lnTo>
                    <a:pt x="478790" y="140970"/>
                  </a:lnTo>
                  <a:lnTo>
                    <a:pt x="478790" y="109220"/>
                  </a:lnTo>
                  <a:close/>
                </a:path>
                <a:path w="478790" h="406400">
                  <a:moveTo>
                    <a:pt x="254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2540" y="147320"/>
                  </a:lnTo>
                  <a:lnTo>
                    <a:pt x="2540" y="140970"/>
                  </a:lnTo>
                  <a:close/>
                </a:path>
                <a:path w="478790" h="406400">
                  <a:moveTo>
                    <a:pt x="478790" y="140970"/>
                  </a:moveTo>
                  <a:lnTo>
                    <a:pt x="476250" y="140970"/>
                  </a:lnTo>
                  <a:lnTo>
                    <a:pt x="476250" y="147320"/>
                  </a:lnTo>
                  <a:lnTo>
                    <a:pt x="478790" y="147320"/>
                  </a:lnTo>
                  <a:lnTo>
                    <a:pt x="478790" y="140970"/>
                  </a:lnTo>
                  <a:close/>
                </a:path>
                <a:path w="478790" h="406400">
                  <a:moveTo>
                    <a:pt x="2540" y="147320"/>
                  </a:moveTo>
                  <a:lnTo>
                    <a:pt x="0" y="147320"/>
                  </a:lnTo>
                  <a:lnTo>
                    <a:pt x="0" y="160020"/>
                  </a:lnTo>
                  <a:lnTo>
                    <a:pt x="2540" y="160020"/>
                  </a:lnTo>
                  <a:lnTo>
                    <a:pt x="2540" y="147320"/>
                  </a:lnTo>
                  <a:close/>
                </a:path>
                <a:path w="478790" h="406400">
                  <a:moveTo>
                    <a:pt x="478790" y="147320"/>
                  </a:moveTo>
                  <a:lnTo>
                    <a:pt x="476250" y="147320"/>
                  </a:lnTo>
                  <a:lnTo>
                    <a:pt x="476250" y="160020"/>
                  </a:lnTo>
                  <a:lnTo>
                    <a:pt x="478790" y="160020"/>
                  </a:lnTo>
                  <a:lnTo>
                    <a:pt x="478790" y="147320"/>
                  </a:lnTo>
                  <a:close/>
                </a:path>
                <a:path w="478790" h="406400">
                  <a:moveTo>
                    <a:pt x="2540" y="160020"/>
                  </a:moveTo>
                  <a:lnTo>
                    <a:pt x="0" y="160020"/>
                  </a:lnTo>
                  <a:lnTo>
                    <a:pt x="0" y="191770"/>
                  </a:lnTo>
                  <a:lnTo>
                    <a:pt x="2540" y="191770"/>
                  </a:lnTo>
                  <a:lnTo>
                    <a:pt x="2540" y="160020"/>
                  </a:lnTo>
                  <a:close/>
                </a:path>
                <a:path w="478790" h="406400">
                  <a:moveTo>
                    <a:pt x="478790" y="160020"/>
                  </a:moveTo>
                  <a:lnTo>
                    <a:pt x="476250" y="160020"/>
                  </a:lnTo>
                  <a:lnTo>
                    <a:pt x="476250" y="191770"/>
                  </a:lnTo>
                  <a:lnTo>
                    <a:pt x="478790" y="191770"/>
                  </a:lnTo>
                  <a:lnTo>
                    <a:pt x="478790" y="160020"/>
                  </a:lnTo>
                  <a:close/>
                </a:path>
                <a:path w="478790" h="406400">
                  <a:moveTo>
                    <a:pt x="2540" y="191770"/>
                  </a:moveTo>
                  <a:lnTo>
                    <a:pt x="0" y="191770"/>
                  </a:lnTo>
                  <a:lnTo>
                    <a:pt x="0" y="242570"/>
                  </a:lnTo>
                  <a:lnTo>
                    <a:pt x="2540" y="242570"/>
                  </a:lnTo>
                  <a:lnTo>
                    <a:pt x="2540" y="191770"/>
                  </a:lnTo>
                  <a:close/>
                </a:path>
                <a:path w="478790" h="406400">
                  <a:moveTo>
                    <a:pt x="478790" y="191770"/>
                  </a:moveTo>
                  <a:lnTo>
                    <a:pt x="476250" y="191770"/>
                  </a:lnTo>
                  <a:lnTo>
                    <a:pt x="476250" y="242570"/>
                  </a:lnTo>
                  <a:lnTo>
                    <a:pt x="478790" y="242570"/>
                  </a:lnTo>
                  <a:lnTo>
                    <a:pt x="478790" y="191770"/>
                  </a:lnTo>
                  <a:close/>
                </a:path>
                <a:path w="478790" h="406400">
                  <a:moveTo>
                    <a:pt x="2540" y="242570"/>
                  </a:moveTo>
                  <a:lnTo>
                    <a:pt x="0" y="242570"/>
                  </a:lnTo>
                  <a:lnTo>
                    <a:pt x="0" y="248920"/>
                  </a:lnTo>
                  <a:lnTo>
                    <a:pt x="2540" y="248920"/>
                  </a:lnTo>
                  <a:lnTo>
                    <a:pt x="2540" y="242570"/>
                  </a:lnTo>
                  <a:close/>
                </a:path>
                <a:path w="478790" h="406400">
                  <a:moveTo>
                    <a:pt x="478790" y="242570"/>
                  </a:moveTo>
                  <a:lnTo>
                    <a:pt x="476250" y="242570"/>
                  </a:lnTo>
                  <a:lnTo>
                    <a:pt x="476250" y="248920"/>
                  </a:lnTo>
                  <a:lnTo>
                    <a:pt x="478790" y="248920"/>
                  </a:lnTo>
                  <a:lnTo>
                    <a:pt x="478790" y="242570"/>
                  </a:lnTo>
                  <a:close/>
                </a:path>
                <a:path w="478790" h="406400">
                  <a:moveTo>
                    <a:pt x="2540" y="248920"/>
                  </a:moveTo>
                  <a:lnTo>
                    <a:pt x="0" y="248920"/>
                  </a:lnTo>
                  <a:lnTo>
                    <a:pt x="0" y="293370"/>
                  </a:lnTo>
                  <a:lnTo>
                    <a:pt x="2540" y="293370"/>
                  </a:lnTo>
                  <a:lnTo>
                    <a:pt x="2540" y="248920"/>
                  </a:lnTo>
                  <a:close/>
                </a:path>
                <a:path w="478790" h="406400">
                  <a:moveTo>
                    <a:pt x="478790" y="248920"/>
                  </a:moveTo>
                  <a:lnTo>
                    <a:pt x="476250" y="248920"/>
                  </a:lnTo>
                  <a:lnTo>
                    <a:pt x="476250" y="293370"/>
                  </a:lnTo>
                  <a:lnTo>
                    <a:pt x="478790" y="293370"/>
                  </a:lnTo>
                  <a:lnTo>
                    <a:pt x="478790" y="248920"/>
                  </a:lnTo>
                  <a:close/>
                </a:path>
                <a:path w="478790" h="406400">
                  <a:moveTo>
                    <a:pt x="2540" y="293370"/>
                  </a:moveTo>
                  <a:lnTo>
                    <a:pt x="0" y="293370"/>
                  </a:lnTo>
                  <a:lnTo>
                    <a:pt x="0" y="306070"/>
                  </a:lnTo>
                  <a:lnTo>
                    <a:pt x="2540" y="306070"/>
                  </a:lnTo>
                  <a:lnTo>
                    <a:pt x="2540" y="293370"/>
                  </a:lnTo>
                  <a:close/>
                </a:path>
                <a:path w="478790" h="406400">
                  <a:moveTo>
                    <a:pt x="478790" y="293370"/>
                  </a:moveTo>
                  <a:lnTo>
                    <a:pt x="476250" y="293370"/>
                  </a:lnTo>
                  <a:lnTo>
                    <a:pt x="476250" y="306070"/>
                  </a:lnTo>
                  <a:lnTo>
                    <a:pt x="478790" y="306070"/>
                  </a:lnTo>
                  <a:lnTo>
                    <a:pt x="478790" y="293370"/>
                  </a:lnTo>
                  <a:close/>
                </a:path>
                <a:path w="478790" h="406400">
                  <a:moveTo>
                    <a:pt x="381000" y="405130"/>
                  </a:moveTo>
                  <a:lnTo>
                    <a:pt x="101600" y="405130"/>
                  </a:lnTo>
                  <a:lnTo>
                    <a:pt x="101600" y="406400"/>
                  </a:lnTo>
                  <a:lnTo>
                    <a:pt x="381000" y="406400"/>
                  </a:lnTo>
                  <a:lnTo>
                    <a:pt x="381000" y="405130"/>
                  </a:lnTo>
                  <a:close/>
                </a:path>
                <a:path w="478790" h="406400">
                  <a:moveTo>
                    <a:pt x="386079" y="402590"/>
                  </a:moveTo>
                  <a:lnTo>
                    <a:pt x="96519" y="402590"/>
                  </a:lnTo>
                  <a:lnTo>
                    <a:pt x="96519" y="405130"/>
                  </a:lnTo>
                  <a:lnTo>
                    <a:pt x="99059" y="405130"/>
                  </a:lnTo>
                  <a:lnTo>
                    <a:pt x="99059" y="403987"/>
                  </a:lnTo>
                  <a:lnTo>
                    <a:pt x="386079" y="403987"/>
                  </a:lnTo>
                  <a:lnTo>
                    <a:pt x="386079" y="402590"/>
                  </a:lnTo>
                  <a:close/>
                </a:path>
                <a:path w="478790" h="406400">
                  <a:moveTo>
                    <a:pt x="386079" y="403987"/>
                  </a:moveTo>
                  <a:lnTo>
                    <a:pt x="383540" y="403987"/>
                  </a:lnTo>
                  <a:lnTo>
                    <a:pt x="383540" y="405130"/>
                  </a:lnTo>
                  <a:lnTo>
                    <a:pt x="386079" y="405130"/>
                  </a:lnTo>
                  <a:lnTo>
                    <a:pt x="386079" y="403987"/>
                  </a:lnTo>
                  <a:close/>
                </a:path>
                <a:path w="478790" h="406400">
                  <a:moveTo>
                    <a:pt x="478790" y="307340"/>
                  </a:moveTo>
                  <a:lnTo>
                    <a:pt x="476250" y="307340"/>
                  </a:lnTo>
                  <a:lnTo>
                    <a:pt x="476250" y="322580"/>
                  </a:lnTo>
                  <a:lnTo>
                    <a:pt x="477520" y="322580"/>
                  </a:lnTo>
                  <a:lnTo>
                    <a:pt x="477520" y="320040"/>
                  </a:lnTo>
                  <a:lnTo>
                    <a:pt x="478790" y="320040"/>
                  </a:lnTo>
                  <a:lnTo>
                    <a:pt x="478790" y="307340"/>
                  </a:lnTo>
                  <a:close/>
                </a:path>
                <a:path w="478790" h="406400">
                  <a:moveTo>
                    <a:pt x="2540" y="307340"/>
                  </a:moveTo>
                  <a:lnTo>
                    <a:pt x="0" y="307340"/>
                  </a:lnTo>
                  <a:lnTo>
                    <a:pt x="0" y="318770"/>
                  </a:lnTo>
                  <a:lnTo>
                    <a:pt x="1269" y="318770"/>
                  </a:lnTo>
                  <a:lnTo>
                    <a:pt x="1269" y="320040"/>
                  </a:lnTo>
                  <a:lnTo>
                    <a:pt x="2540" y="320040"/>
                  </a:lnTo>
                  <a:lnTo>
                    <a:pt x="2540" y="30734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963929" y="1582547"/>
              <a:ext cx="473709" cy="398780"/>
            </a:xfrm>
            <a:custGeom>
              <a:avLst/>
              <a:gdLst/>
              <a:ahLst/>
              <a:cxnLst/>
              <a:rect l="l" t="t" r="r" b="b"/>
              <a:pathLst>
                <a:path w="473709" h="398780">
                  <a:moveTo>
                    <a:pt x="5079" y="98933"/>
                  </a:moveTo>
                  <a:lnTo>
                    <a:pt x="0" y="98933"/>
                  </a:lnTo>
                  <a:lnTo>
                    <a:pt x="0" y="105283"/>
                  </a:lnTo>
                  <a:lnTo>
                    <a:pt x="5079" y="105283"/>
                  </a:lnTo>
                  <a:lnTo>
                    <a:pt x="5079" y="98933"/>
                  </a:lnTo>
                  <a:close/>
                </a:path>
                <a:path w="473709" h="398780">
                  <a:moveTo>
                    <a:pt x="473709" y="98933"/>
                  </a:moveTo>
                  <a:lnTo>
                    <a:pt x="468629" y="98933"/>
                  </a:lnTo>
                  <a:lnTo>
                    <a:pt x="468629" y="105283"/>
                  </a:lnTo>
                  <a:lnTo>
                    <a:pt x="473709" y="105283"/>
                  </a:lnTo>
                  <a:lnTo>
                    <a:pt x="473709" y="98933"/>
                  </a:lnTo>
                  <a:close/>
                </a:path>
                <a:path w="473709" h="398780">
                  <a:moveTo>
                    <a:pt x="5079" y="78612"/>
                  </a:moveTo>
                  <a:lnTo>
                    <a:pt x="3809" y="78612"/>
                  </a:lnTo>
                  <a:lnTo>
                    <a:pt x="3809" y="80010"/>
                  </a:lnTo>
                  <a:lnTo>
                    <a:pt x="2539" y="80010"/>
                  </a:lnTo>
                  <a:lnTo>
                    <a:pt x="2539" y="82550"/>
                  </a:lnTo>
                  <a:lnTo>
                    <a:pt x="1269" y="82550"/>
                  </a:lnTo>
                  <a:lnTo>
                    <a:pt x="1269" y="84962"/>
                  </a:lnTo>
                  <a:lnTo>
                    <a:pt x="0" y="84962"/>
                  </a:lnTo>
                  <a:lnTo>
                    <a:pt x="0" y="97662"/>
                  </a:lnTo>
                  <a:lnTo>
                    <a:pt x="5079" y="97662"/>
                  </a:lnTo>
                  <a:lnTo>
                    <a:pt x="5079" y="78612"/>
                  </a:lnTo>
                  <a:close/>
                </a:path>
                <a:path w="473709" h="398780">
                  <a:moveTo>
                    <a:pt x="472439" y="80010"/>
                  </a:moveTo>
                  <a:lnTo>
                    <a:pt x="468629" y="80010"/>
                  </a:lnTo>
                  <a:lnTo>
                    <a:pt x="468629" y="97662"/>
                  </a:lnTo>
                  <a:lnTo>
                    <a:pt x="473709" y="97662"/>
                  </a:lnTo>
                  <a:lnTo>
                    <a:pt x="473709" y="82550"/>
                  </a:lnTo>
                  <a:lnTo>
                    <a:pt x="472439" y="82550"/>
                  </a:lnTo>
                  <a:lnTo>
                    <a:pt x="472439" y="80010"/>
                  </a:lnTo>
                  <a:close/>
                </a:path>
                <a:path w="473709" h="398780">
                  <a:moveTo>
                    <a:pt x="469900" y="76200"/>
                  </a:moveTo>
                  <a:lnTo>
                    <a:pt x="468629" y="76200"/>
                  </a:lnTo>
                  <a:lnTo>
                    <a:pt x="468629" y="78612"/>
                  </a:lnTo>
                  <a:lnTo>
                    <a:pt x="469900" y="78612"/>
                  </a:lnTo>
                  <a:lnTo>
                    <a:pt x="469900" y="76200"/>
                  </a:lnTo>
                  <a:close/>
                </a:path>
                <a:path w="473709" h="398780">
                  <a:moveTo>
                    <a:pt x="88900" y="2412"/>
                  </a:moveTo>
                  <a:lnTo>
                    <a:pt x="86359" y="2412"/>
                  </a:lnTo>
                  <a:lnTo>
                    <a:pt x="86359" y="3810"/>
                  </a:lnTo>
                  <a:lnTo>
                    <a:pt x="88900" y="3810"/>
                  </a:lnTo>
                  <a:lnTo>
                    <a:pt x="88900" y="2412"/>
                  </a:lnTo>
                  <a:close/>
                </a:path>
                <a:path w="473709" h="398780">
                  <a:moveTo>
                    <a:pt x="387350" y="2412"/>
                  </a:moveTo>
                  <a:lnTo>
                    <a:pt x="384809" y="2412"/>
                  </a:lnTo>
                  <a:lnTo>
                    <a:pt x="384809" y="3810"/>
                  </a:lnTo>
                  <a:lnTo>
                    <a:pt x="387350" y="3810"/>
                  </a:lnTo>
                  <a:lnTo>
                    <a:pt x="387350" y="2412"/>
                  </a:lnTo>
                  <a:close/>
                </a:path>
                <a:path w="473709" h="398780">
                  <a:moveTo>
                    <a:pt x="93979" y="0"/>
                  </a:moveTo>
                  <a:lnTo>
                    <a:pt x="91439" y="0"/>
                  </a:lnTo>
                  <a:lnTo>
                    <a:pt x="91439" y="2412"/>
                  </a:lnTo>
                  <a:lnTo>
                    <a:pt x="382269" y="2412"/>
                  </a:lnTo>
                  <a:lnTo>
                    <a:pt x="382269" y="1270"/>
                  </a:lnTo>
                  <a:lnTo>
                    <a:pt x="93979" y="1270"/>
                  </a:lnTo>
                  <a:lnTo>
                    <a:pt x="93979" y="0"/>
                  </a:lnTo>
                  <a:close/>
                </a:path>
                <a:path w="473709" h="398780">
                  <a:moveTo>
                    <a:pt x="382269" y="0"/>
                  </a:moveTo>
                  <a:lnTo>
                    <a:pt x="379729" y="0"/>
                  </a:lnTo>
                  <a:lnTo>
                    <a:pt x="379729" y="1270"/>
                  </a:lnTo>
                  <a:lnTo>
                    <a:pt x="382269" y="1270"/>
                  </a:lnTo>
                  <a:lnTo>
                    <a:pt x="382269" y="0"/>
                  </a:lnTo>
                  <a:close/>
                </a:path>
                <a:path w="473709" h="398780">
                  <a:moveTo>
                    <a:pt x="5079" y="105283"/>
                  </a:moveTo>
                  <a:lnTo>
                    <a:pt x="0" y="105283"/>
                  </a:lnTo>
                  <a:lnTo>
                    <a:pt x="0" y="137033"/>
                  </a:lnTo>
                  <a:lnTo>
                    <a:pt x="5079" y="137033"/>
                  </a:lnTo>
                  <a:lnTo>
                    <a:pt x="5079" y="105283"/>
                  </a:lnTo>
                  <a:close/>
                </a:path>
                <a:path w="473709" h="398780">
                  <a:moveTo>
                    <a:pt x="473709" y="105283"/>
                  </a:moveTo>
                  <a:lnTo>
                    <a:pt x="468629" y="105283"/>
                  </a:lnTo>
                  <a:lnTo>
                    <a:pt x="468629" y="137033"/>
                  </a:lnTo>
                  <a:lnTo>
                    <a:pt x="473709" y="137033"/>
                  </a:lnTo>
                  <a:lnTo>
                    <a:pt x="473709" y="105283"/>
                  </a:lnTo>
                  <a:close/>
                </a:path>
                <a:path w="473709" h="398780">
                  <a:moveTo>
                    <a:pt x="5079" y="137033"/>
                  </a:moveTo>
                  <a:lnTo>
                    <a:pt x="0" y="137033"/>
                  </a:lnTo>
                  <a:lnTo>
                    <a:pt x="0" y="143383"/>
                  </a:lnTo>
                  <a:lnTo>
                    <a:pt x="5079" y="143383"/>
                  </a:lnTo>
                  <a:lnTo>
                    <a:pt x="5079" y="137033"/>
                  </a:lnTo>
                  <a:close/>
                </a:path>
                <a:path w="473709" h="398780">
                  <a:moveTo>
                    <a:pt x="473709" y="137033"/>
                  </a:moveTo>
                  <a:lnTo>
                    <a:pt x="468629" y="137033"/>
                  </a:lnTo>
                  <a:lnTo>
                    <a:pt x="468629" y="143383"/>
                  </a:lnTo>
                  <a:lnTo>
                    <a:pt x="473709" y="143383"/>
                  </a:lnTo>
                  <a:lnTo>
                    <a:pt x="473709" y="137033"/>
                  </a:lnTo>
                  <a:close/>
                </a:path>
                <a:path w="473709" h="398780">
                  <a:moveTo>
                    <a:pt x="5079" y="143383"/>
                  </a:moveTo>
                  <a:lnTo>
                    <a:pt x="0" y="143383"/>
                  </a:lnTo>
                  <a:lnTo>
                    <a:pt x="0" y="156083"/>
                  </a:lnTo>
                  <a:lnTo>
                    <a:pt x="5079" y="156083"/>
                  </a:lnTo>
                  <a:lnTo>
                    <a:pt x="5079" y="143383"/>
                  </a:lnTo>
                  <a:close/>
                </a:path>
                <a:path w="473709" h="398780">
                  <a:moveTo>
                    <a:pt x="473709" y="143383"/>
                  </a:moveTo>
                  <a:lnTo>
                    <a:pt x="468629" y="143383"/>
                  </a:lnTo>
                  <a:lnTo>
                    <a:pt x="468629" y="156083"/>
                  </a:lnTo>
                  <a:lnTo>
                    <a:pt x="473709" y="156083"/>
                  </a:lnTo>
                  <a:lnTo>
                    <a:pt x="473709" y="143383"/>
                  </a:lnTo>
                  <a:close/>
                </a:path>
                <a:path w="473709" h="398780">
                  <a:moveTo>
                    <a:pt x="5079" y="156083"/>
                  </a:moveTo>
                  <a:lnTo>
                    <a:pt x="0" y="156083"/>
                  </a:lnTo>
                  <a:lnTo>
                    <a:pt x="0" y="187833"/>
                  </a:lnTo>
                  <a:lnTo>
                    <a:pt x="5079" y="187833"/>
                  </a:lnTo>
                  <a:lnTo>
                    <a:pt x="5079" y="156083"/>
                  </a:lnTo>
                  <a:close/>
                </a:path>
                <a:path w="473709" h="398780">
                  <a:moveTo>
                    <a:pt x="473709" y="156083"/>
                  </a:moveTo>
                  <a:lnTo>
                    <a:pt x="468629" y="156083"/>
                  </a:lnTo>
                  <a:lnTo>
                    <a:pt x="468629" y="187833"/>
                  </a:lnTo>
                  <a:lnTo>
                    <a:pt x="473709" y="187833"/>
                  </a:lnTo>
                  <a:lnTo>
                    <a:pt x="473709" y="156083"/>
                  </a:lnTo>
                  <a:close/>
                </a:path>
                <a:path w="473709" h="398780">
                  <a:moveTo>
                    <a:pt x="5079" y="187833"/>
                  </a:moveTo>
                  <a:lnTo>
                    <a:pt x="0" y="187833"/>
                  </a:lnTo>
                  <a:lnTo>
                    <a:pt x="0" y="238633"/>
                  </a:lnTo>
                  <a:lnTo>
                    <a:pt x="5079" y="238633"/>
                  </a:lnTo>
                  <a:lnTo>
                    <a:pt x="5079" y="187833"/>
                  </a:lnTo>
                  <a:close/>
                </a:path>
                <a:path w="473709" h="398780">
                  <a:moveTo>
                    <a:pt x="473709" y="187833"/>
                  </a:moveTo>
                  <a:lnTo>
                    <a:pt x="468629" y="187833"/>
                  </a:lnTo>
                  <a:lnTo>
                    <a:pt x="468629" y="238633"/>
                  </a:lnTo>
                  <a:lnTo>
                    <a:pt x="473709" y="238633"/>
                  </a:lnTo>
                  <a:lnTo>
                    <a:pt x="473709" y="187833"/>
                  </a:lnTo>
                  <a:close/>
                </a:path>
                <a:path w="473709" h="398780">
                  <a:moveTo>
                    <a:pt x="5079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5079" y="244983"/>
                  </a:lnTo>
                  <a:lnTo>
                    <a:pt x="5079" y="238633"/>
                  </a:lnTo>
                  <a:close/>
                </a:path>
                <a:path w="473709" h="398780">
                  <a:moveTo>
                    <a:pt x="473709" y="238633"/>
                  </a:moveTo>
                  <a:lnTo>
                    <a:pt x="468629" y="238633"/>
                  </a:lnTo>
                  <a:lnTo>
                    <a:pt x="468629" y="244983"/>
                  </a:lnTo>
                  <a:lnTo>
                    <a:pt x="473709" y="244983"/>
                  </a:lnTo>
                  <a:lnTo>
                    <a:pt x="473709" y="238633"/>
                  </a:lnTo>
                  <a:close/>
                </a:path>
                <a:path w="473709" h="398780">
                  <a:moveTo>
                    <a:pt x="5079" y="244983"/>
                  </a:moveTo>
                  <a:lnTo>
                    <a:pt x="0" y="244983"/>
                  </a:lnTo>
                  <a:lnTo>
                    <a:pt x="0" y="289433"/>
                  </a:lnTo>
                  <a:lnTo>
                    <a:pt x="5079" y="289433"/>
                  </a:lnTo>
                  <a:lnTo>
                    <a:pt x="5079" y="244983"/>
                  </a:lnTo>
                  <a:close/>
                </a:path>
                <a:path w="473709" h="398780">
                  <a:moveTo>
                    <a:pt x="473709" y="244983"/>
                  </a:moveTo>
                  <a:lnTo>
                    <a:pt x="468629" y="244983"/>
                  </a:lnTo>
                  <a:lnTo>
                    <a:pt x="468629" y="289433"/>
                  </a:lnTo>
                  <a:lnTo>
                    <a:pt x="473709" y="289433"/>
                  </a:lnTo>
                  <a:lnTo>
                    <a:pt x="473709" y="244983"/>
                  </a:lnTo>
                  <a:close/>
                </a:path>
                <a:path w="473709" h="398780">
                  <a:moveTo>
                    <a:pt x="5079" y="289433"/>
                  </a:moveTo>
                  <a:lnTo>
                    <a:pt x="0" y="289433"/>
                  </a:lnTo>
                  <a:lnTo>
                    <a:pt x="0" y="302133"/>
                  </a:lnTo>
                  <a:lnTo>
                    <a:pt x="5079" y="302133"/>
                  </a:lnTo>
                  <a:lnTo>
                    <a:pt x="5079" y="289433"/>
                  </a:lnTo>
                  <a:close/>
                </a:path>
                <a:path w="473709" h="398780">
                  <a:moveTo>
                    <a:pt x="473709" y="289433"/>
                  </a:moveTo>
                  <a:lnTo>
                    <a:pt x="468629" y="289433"/>
                  </a:lnTo>
                  <a:lnTo>
                    <a:pt x="468629" y="302133"/>
                  </a:lnTo>
                  <a:lnTo>
                    <a:pt x="473709" y="302133"/>
                  </a:lnTo>
                  <a:lnTo>
                    <a:pt x="473709" y="289433"/>
                  </a:lnTo>
                  <a:close/>
                </a:path>
                <a:path w="473709" h="398780">
                  <a:moveTo>
                    <a:pt x="386079" y="397383"/>
                  </a:moveTo>
                  <a:lnTo>
                    <a:pt x="91439" y="397383"/>
                  </a:lnTo>
                  <a:lnTo>
                    <a:pt x="91439" y="398653"/>
                  </a:lnTo>
                  <a:lnTo>
                    <a:pt x="386079" y="398653"/>
                  </a:lnTo>
                  <a:lnTo>
                    <a:pt x="386079" y="397383"/>
                  </a:lnTo>
                  <a:close/>
                </a:path>
                <a:path w="473709" h="398780">
                  <a:moveTo>
                    <a:pt x="389889" y="394843"/>
                  </a:moveTo>
                  <a:lnTo>
                    <a:pt x="85089" y="394843"/>
                  </a:lnTo>
                  <a:lnTo>
                    <a:pt x="85089" y="397383"/>
                  </a:lnTo>
                  <a:lnTo>
                    <a:pt x="88900" y="397383"/>
                  </a:lnTo>
                  <a:lnTo>
                    <a:pt x="88900" y="396240"/>
                  </a:lnTo>
                  <a:lnTo>
                    <a:pt x="389889" y="396240"/>
                  </a:lnTo>
                  <a:lnTo>
                    <a:pt x="389889" y="394843"/>
                  </a:lnTo>
                  <a:close/>
                </a:path>
                <a:path w="473709" h="398780">
                  <a:moveTo>
                    <a:pt x="389889" y="396240"/>
                  </a:moveTo>
                  <a:lnTo>
                    <a:pt x="388619" y="396240"/>
                  </a:lnTo>
                  <a:lnTo>
                    <a:pt x="388619" y="397383"/>
                  </a:lnTo>
                  <a:lnTo>
                    <a:pt x="389889" y="397383"/>
                  </a:lnTo>
                  <a:lnTo>
                    <a:pt x="389889" y="396240"/>
                  </a:lnTo>
                  <a:close/>
                </a:path>
                <a:path w="473709" h="398780">
                  <a:moveTo>
                    <a:pt x="472439" y="318643"/>
                  </a:moveTo>
                  <a:lnTo>
                    <a:pt x="468629" y="318643"/>
                  </a:lnTo>
                  <a:lnTo>
                    <a:pt x="468629" y="324993"/>
                  </a:lnTo>
                  <a:lnTo>
                    <a:pt x="469900" y="324993"/>
                  </a:lnTo>
                  <a:lnTo>
                    <a:pt x="469900" y="322453"/>
                  </a:lnTo>
                  <a:lnTo>
                    <a:pt x="471169" y="322453"/>
                  </a:lnTo>
                  <a:lnTo>
                    <a:pt x="471169" y="321183"/>
                  </a:lnTo>
                  <a:lnTo>
                    <a:pt x="472439" y="321183"/>
                  </a:lnTo>
                  <a:lnTo>
                    <a:pt x="472439" y="318643"/>
                  </a:lnTo>
                  <a:close/>
                </a:path>
                <a:path w="473709" h="398780">
                  <a:moveTo>
                    <a:pt x="5079" y="318643"/>
                  </a:moveTo>
                  <a:lnTo>
                    <a:pt x="2539" y="318643"/>
                  </a:lnTo>
                  <a:lnTo>
                    <a:pt x="2539" y="321183"/>
                  </a:lnTo>
                  <a:lnTo>
                    <a:pt x="3809" y="321183"/>
                  </a:lnTo>
                  <a:lnTo>
                    <a:pt x="3809" y="322453"/>
                  </a:lnTo>
                  <a:lnTo>
                    <a:pt x="5079" y="322453"/>
                  </a:lnTo>
                  <a:lnTo>
                    <a:pt x="5079" y="318643"/>
                  </a:lnTo>
                  <a:close/>
                </a:path>
                <a:path w="473709" h="398780">
                  <a:moveTo>
                    <a:pt x="5079" y="303403"/>
                  </a:moveTo>
                  <a:lnTo>
                    <a:pt x="0" y="303403"/>
                  </a:lnTo>
                  <a:lnTo>
                    <a:pt x="0" y="318643"/>
                  </a:lnTo>
                  <a:lnTo>
                    <a:pt x="1269" y="318643"/>
                  </a:lnTo>
                  <a:lnTo>
                    <a:pt x="1269" y="317500"/>
                  </a:lnTo>
                  <a:lnTo>
                    <a:pt x="5079" y="317500"/>
                  </a:lnTo>
                  <a:lnTo>
                    <a:pt x="5079" y="303403"/>
                  </a:lnTo>
                  <a:close/>
                </a:path>
                <a:path w="473709" h="398780">
                  <a:moveTo>
                    <a:pt x="473709" y="303403"/>
                  </a:moveTo>
                  <a:lnTo>
                    <a:pt x="468629" y="303403"/>
                  </a:lnTo>
                  <a:lnTo>
                    <a:pt x="468629" y="317500"/>
                  </a:lnTo>
                  <a:lnTo>
                    <a:pt x="473709" y="317500"/>
                  </a:lnTo>
                  <a:lnTo>
                    <a:pt x="473709" y="303403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69010" y="1586357"/>
              <a:ext cx="463550" cy="391160"/>
            </a:xfrm>
            <a:custGeom>
              <a:avLst/>
              <a:gdLst/>
              <a:ahLst/>
              <a:cxnLst/>
              <a:rect l="l" t="t" r="r" b="b"/>
              <a:pathLst>
                <a:path w="463550" h="391160">
                  <a:moveTo>
                    <a:pt x="2540" y="95123"/>
                  </a:moveTo>
                  <a:lnTo>
                    <a:pt x="0" y="95123"/>
                  </a:lnTo>
                  <a:lnTo>
                    <a:pt x="0" y="101473"/>
                  </a:lnTo>
                  <a:lnTo>
                    <a:pt x="2540" y="101473"/>
                  </a:lnTo>
                  <a:lnTo>
                    <a:pt x="2540" y="95123"/>
                  </a:lnTo>
                  <a:close/>
                </a:path>
                <a:path w="463550" h="391160">
                  <a:moveTo>
                    <a:pt x="463550" y="95123"/>
                  </a:moveTo>
                  <a:lnTo>
                    <a:pt x="461009" y="95123"/>
                  </a:lnTo>
                  <a:lnTo>
                    <a:pt x="461009" y="101473"/>
                  </a:lnTo>
                  <a:lnTo>
                    <a:pt x="463550" y="101473"/>
                  </a:lnTo>
                  <a:lnTo>
                    <a:pt x="463550" y="95123"/>
                  </a:lnTo>
                  <a:close/>
                </a:path>
                <a:path w="463550" h="391160">
                  <a:moveTo>
                    <a:pt x="2540" y="76200"/>
                  </a:moveTo>
                  <a:lnTo>
                    <a:pt x="0" y="76200"/>
                  </a:lnTo>
                  <a:lnTo>
                    <a:pt x="0" y="93852"/>
                  </a:lnTo>
                  <a:lnTo>
                    <a:pt x="2540" y="93852"/>
                  </a:lnTo>
                  <a:lnTo>
                    <a:pt x="2540" y="76200"/>
                  </a:lnTo>
                  <a:close/>
                </a:path>
                <a:path w="463550" h="391160">
                  <a:moveTo>
                    <a:pt x="463550" y="76200"/>
                  </a:moveTo>
                  <a:lnTo>
                    <a:pt x="461009" y="76200"/>
                  </a:lnTo>
                  <a:lnTo>
                    <a:pt x="461009" y="93852"/>
                  </a:lnTo>
                  <a:lnTo>
                    <a:pt x="463550" y="93852"/>
                  </a:lnTo>
                  <a:lnTo>
                    <a:pt x="463550" y="76200"/>
                  </a:lnTo>
                  <a:close/>
                </a:path>
                <a:path w="463550" h="391160">
                  <a:moveTo>
                    <a:pt x="1270" y="72389"/>
                  </a:moveTo>
                  <a:lnTo>
                    <a:pt x="0" y="72389"/>
                  </a:lnTo>
                  <a:lnTo>
                    <a:pt x="0" y="74802"/>
                  </a:lnTo>
                  <a:lnTo>
                    <a:pt x="2540" y="74802"/>
                  </a:lnTo>
                  <a:lnTo>
                    <a:pt x="2540" y="73660"/>
                  </a:lnTo>
                  <a:lnTo>
                    <a:pt x="1270" y="73660"/>
                  </a:lnTo>
                  <a:lnTo>
                    <a:pt x="1270" y="72389"/>
                  </a:lnTo>
                  <a:close/>
                </a:path>
                <a:path w="463550" h="391160">
                  <a:moveTo>
                    <a:pt x="463550" y="73660"/>
                  </a:moveTo>
                  <a:lnTo>
                    <a:pt x="461009" y="73660"/>
                  </a:lnTo>
                  <a:lnTo>
                    <a:pt x="461009" y="74802"/>
                  </a:lnTo>
                  <a:lnTo>
                    <a:pt x="463550" y="74802"/>
                  </a:lnTo>
                  <a:lnTo>
                    <a:pt x="463550" y="73660"/>
                  </a:lnTo>
                  <a:close/>
                </a:path>
                <a:path w="463550" h="391160">
                  <a:moveTo>
                    <a:pt x="462280" y="69850"/>
                  </a:moveTo>
                  <a:lnTo>
                    <a:pt x="461009" y="69850"/>
                  </a:lnTo>
                  <a:lnTo>
                    <a:pt x="461009" y="72389"/>
                  </a:lnTo>
                  <a:lnTo>
                    <a:pt x="462280" y="72389"/>
                  </a:lnTo>
                  <a:lnTo>
                    <a:pt x="462280" y="69850"/>
                  </a:lnTo>
                  <a:close/>
                </a:path>
                <a:path w="463550" h="391160">
                  <a:moveTo>
                    <a:pt x="384809" y="0"/>
                  </a:moveTo>
                  <a:lnTo>
                    <a:pt x="80009" y="0"/>
                  </a:lnTo>
                  <a:lnTo>
                    <a:pt x="80009" y="2539"/>
                  </a:lnTo>
                  <a:lnTo>
                    <a:pt x="384809" y="2539"/>
                  </a:lnTo>
                  <a:lnTo>
                    <a:pt x="384809" y="0"/>
                  </a:lnTo>
                  <a:close/>
                </a:path>
                <a:path w="463550" h="391160">
                  <a:moveTo>
                    <a:pt x="2540" y="101473"/>
                  </a:moveTo>
                  <a:lnTo>
                    <a:pt x="0" y="101473"/>
                  </a:lnTo>
                  <a:lnTo>
                    <a:pt x="0" y="133223"/>
                  </a:lnTo>
                  <a:lnTo>
                    <a:pt x="2540" y="133223"/>
                  </a:lnTo>
                  <a:lnTo>
                    <a:pt x="2540" y="101473"/>
                  </a:lnTo>
                  <a:close/>
                </a:path>
                <a:path w="463550" h="391160">
                  <a:moveTo>
                    <a:pt x="463550" y="101473"/>
                  </a:moveTo>
                  <a:lnTo>
                    <a:pt x="461009" y="101473"/>
                  </a:lnTo>
                  <a:lnTo>
                    <a:pt x="461009" y="133223"/>
                  </a:lnTo>
                  <a:lnTo>
                    <a:pt x="463550" y="133223"/>
                  </a:lnTo>
                  <a:lnTo>
                    <a:pt x="463550" y="101473"/>
                  </a:lnTo>
                  <a:close/>
                </a:path>
                <a:path w="463550" h="391160">
                  <a:moveTo>
                    <a:pt x="2540" y="133223"/>
                  </a:moveTo>
                  <a:lnTo>
                    <a:pt x="0" y="133223"/>
                  </a:lnTo>
                  <a:lnTo>
                    <a:pt x="0" y="139573"/>
                  </a:lnTo>
                  <a:lnTo>
                    <a:pt x="2540" y="139573"/>
                  </a:lnTo>
                  <a:lnTo>
                    <a:pt x="2540" y="133223"/>
                  </a:lnTo>
                  <a:close/>
                </a:path>
                <a:path w="463550" h="391160">
                  <a:moveTo>
                    <a:pt x="463550" y="133223"/>
                  </a:moveTo>
                  <a:lnTo>
                    <a:pt x="461009" y="133223"/>
                  </a:lnTo>
                  <a:lnTo>
                    <a:pt x="461009" y="139573"/>
                  </a:lnTo>
                  <a:lnTo>
                    <a:pt x="463550" y="139573"/>
                  </a:lnTo>
                  <a:lnTo>
                    <a:pt x="463550" y="133223"/>
                  </a:lnTo>
                  <a:close/>
                </a:path>
                <a:path w="463550" h="391160">
                  <a:moveTo>
                    <a:pt x="2540" y="139573"/>
                  </a:moveTo>
                  <a:lnTo>
                    <a:pt x="0" y="139573"/>
                  </a:lnTo>
                  <a:lnTo>
                    <a:pt x="0" y="152273"/>
                  </a:lnTo>
                  <a:lnTo>
                    <a:pt x="2540" y="152273"/>
                  </a:lnTo>
                  <a:lnTo>
                    <a:pt x="2540" y="139573"/>
                  </a:lnTo>
                  <a:close/>
                </a:path>
                <a:path w="463550" h="391160">
                  <a:moveTo>
                    <a:pt x="463550" y="139573"/>
                  </a:moveTo>
                  <a:lnTo>
                    <a:pt x="461009" y="139573"/>
                  </a:lnTo>
                  <a:lnTo>
                    <a:pt x="461009" y="152273"/>
                  </a:lnTo>
                  <a:lnTo>
                    <a:pt x="463550" y="152273"/>
                  </a:lnTo>
                  <a:lnTo>
                    <a:pt x="463550" y="139573"/>
                  </a:lnTo>
                  <a:close/>
                </a:path>
                <a:path w="463550" h="391160">
                  <a:moveTo>
                    <a:pt x="2540" y="152273"/>
                  </a:moveTo>
                  <a:lnTo>
                    <a:pt x="0" y="152273"/>
                  </a:lnTo>
                  <a:lnTo>
                    <a:pt x="0" y="184023"/>
                  </a:lnTo>
                  <a:lnTo>
                    <a:pt x="2540" y="184023"/>
                  </a:lnTo>
                  <a:lnTo>
                    <a:pt x="2540" y="152273"/>
                  </a:lnTo>
                  <a:close/>
                </a:path>
                <a:path w="463550" h="391160">
                  <a:moveTo>
                    <a:pt x="463550" y="152273"/>
                  </a:moveTo>
                  <a:lnTo>
                    <a:pt x="461009" y="152273"/>
                  </a:lnTo>
                  <a:lnTo>
                    <a:pt x="461009" y="184023"/>
                  </a:lnTo>
                  <a:lnTo>
                    <a:pt x="463550" y="184023"/>
                  </a:lnTo>
                  <a:lnTo>
                    <a:pt x="463550" y="152273"/>
                  </a:lnTo>
                  <a:close/>
                </a:path>
                <a:path w="463550" h="391160">
                  <a:moveTo>
                    <a:pt x="2540" y="184023"/>
                  </a:moveTo>
                  <a:lnTo>
                    <a:pt x="0" y="184023"/>
                  </a:lnTo>
                  <a:lnTo>
                    <a:pt x="0" y="234823"/>
                  </a:lnTo>
                  <a:lnTo>
                    <a:pt x="2540" y="234823"/>
                  </a:lnTo>
                  <a:lnTo>
                    <a:pt x="2540" y="184023"/>
                  </a:lnTo>
                  <a:close/>
                </a:path>
                <a:path w="463550" h="391160">
                  <a:moveTo>
                    <a:pt x="463550" y="184023"/>
                  </a:moveTo>
                  <a:lnTo>
                    <a:pt x="461009" y="184023"/>
                  </a:lnTo>
                  <a:lnTo>
                    <a:pt x="461009" y="234823"/>
                  </a:lnTo>
                  <a:lnTo>
                    <a:pt x="463550" y="234823"/>
                  </a:lnTo>
                  <a:lnTo>
                    <a:pt x="463550" y="184023"/>
                  </a:lnTo>
                  <a:close/>
                </a:path>
                <a:path w="463550" h="391160">
                  <a:moveTo>
                    <a:pt x="2540" y="234823"/>
                  </a:moveTo>
                  <a:lnTo>
                    <a:pt x="0" y="234823"/>
                  </a:lnTo>
                  <a:lnTo>
                    <a:pt x="0" y="241173"/>
                  </a:lnTo>
                  <a:lnTo>
                    <a:pt x="2540" y="241173"/>
                  </a:lnTo>
                  <a:lnTo>
                    <a:pt x="2540" y="234823"/>
                  </a:lnTo>
                  <a:close/>
                </a:path>
                <a:path w="463550" h="391160">
                  <a:moveTo>
                    <a:pt x="463550" y="234823"/>
                  </a:moveTo>
                  <a:lnTo>
                    <a:pt x="461009" y="234823"/>
                  </a:lnTo>
                  <a:lnTo>
                    <a:pt x="461009" y="241173"/>
                  </a:lnTo>
                  <a:lnTo>
                    <a:pt x="463550" y="241173"/>
                  </a:lnTo>
                  <a:lnTo>
                    <a:pt x="463550" y="234823"/>
                  </a:lnTo>
                  <a:close/>
                </a:path>
                <a:path w="463550" h="391160">
                  <a:moveTo>
                    <a:pt x="2540" y="241173"/>
                  </a:moveTo>
                  <a:lnTo>
                    <a:pt x="0" y="241173"/>
                  </a:lnTo>
                  <a:lnTo>
                    <a:pt x="0" y="285623"/>
                  </a:lnTo>
                  <a:lnTo>
                    <a:pt x="2540" y="285623"/>
                  </a:lnTo>
                  <a:lnTo>
                    <a:pt x="2540" y="241173"/>
                  </a:lnTo>
                  <a:close/>
                </a:path>
                <a:path w="463550" h="391160">
                  <a:moveTo>
                    <a:pt x="463550" y="241173"/>
                  </a:moveTo>
                  <a:lnTo>
                    <a:pt x="461009" y="241173"/>
                  </a:lnTo>
                  <a:lnTo>
                    <a:pt x="461009" y="285623"/>
                  </a:lnTo>
                  <a:lnTo>
                    <a:pt x="463550" y="285623"/>
                  </a:lnTo>
                  <a:lnTo>
                    <a:pt x="463550" y="241173"/>
                  </a:lnTo>
                  <a:close/>
                </a:path>
                <a:path w="463550" h="391160">
                  <a:moveTo>
                    <a:pt x="2540" y="285623"/>
                  </a:moveTo>
                  <a:lnTo>
                    <a:pt x="0" y="285623"/>
                  </a:lnTo>
                  <a:lnTo>
                    <a:pt x="0" y="298323"/>
                  </a:lnTo>
                  <a:lnTo>
                    <a:pt x="2540" y="298323"/>
                  </a:lnTo>
                  <a:lnTo>
                    <a:pt x="2540" y="285623"/>
                  </a:lnTo>
                  <a:close/>
                </a:path>
                <a:path w="463550" h="391160">
                  <a:moveTo>
                    <a:pt x="463550" y="285623"/>
                  </a:moveTo>
                  <a:lnTo>
                    <a:pt x="461009" y="285623"/>
                  </a:lnTo>
                  <a:lnTo>
                    <a:pt x="461009" y="298323"/>
                  </a:lnTo>
                  <a:lnTo>
                    <a:pt x="463550" y="298323"/>
                  </a:lnTo>
                  <a:lnTo>
                    <a:pt x="463550" y="285623"/>
                  </a:lnTo>
                  <a:close/>
                </a:path>
                <a:path w="463550" h="391160">
                  <a:moveTo>
                    <a:pt x="388620" y="388620"/>
                  </a:moveTo>
                  <a:lnTo>
                    <a:pt x="76200" y="388620"/>
                  </a:lnTo>
                  <a:lnTo>
                    <a:pt x="76200" y="391033"/>
                  </a:lnTo>
                  <a:lnTo>
                    <a:pt x="78740" y="391033"/>
                  </a:lnTo>
                  <a:lnTo>
                    <a:pt x="78740" y="389890"/>
                  </a:lnTo>
                  <a:lnTo>
                    <a:pt x="388620" y="389890"/>
                  </a:lnTo>
                  <a:lnTo>
                    <a:pt x="388620" y="388620"/>
                  </a:lnTo>
                  <a:close/>
                </a:path>
                <a:path w="463550" h="391160">
                  <a:moveTo>
                    <a:pt x="388620" y="389890"/>
                  </a:moveTo>
                  <a:lnTo>
                    <a:pt x="387350" y="389890"/>
                  </a:lnTo>
                  <a:lnTo>
                    <a:pt x="387350" y="391033"/>
                  </a:lnTo>
                  <a:lnTo>
                    <a:pt x="388620" y="391033"/>
                  </a:lnTo>
                  <a:lnTo>
                    <a:pt x="388620" y="389890"/>
                  </a:lnTo>
                  <a:close/>
                </a:path>
                <a:path w="463550" h="391160">
                  <a:moveTo>
                    <a:pt x="2540" y="314833"/>
                  </a:moveTo>
                  <a:lnTo>
                    <a:pt x="0" y="314833"/>
                  </a:lnTo>
                  <a:lnTo>
                    <a:pt x="0" y="321183"/>
                  </a:lnTo>
                  <a:lnTo>
                    <a:pt x="1270" y="321183"/>
                  </a:lnTo>
                  <a:lnTo>
                    <a:pt x="1270" y="323723"/>
                  </a:lnTo>
                  <a:lnTo>
                    <a:pt x="2540" y="323723"/>
                  </a:lnTo>
                  <a:lnTo>
                    <a:pt x="2540" y="314833"/>
                  </a:lnTo>
                  <a:close/>
                </a:path>
                <a:path w="463550" h="391160">
                  <a:moveTo>
                    <a:pt x="463550" y="314833"/>
                  </a:moveTo>
                  <a:lnTo>
                    <a:pt x="461009" y="314833"/>
                  </a:lnTo>
                  <a:lnTo>
                    <a:pt x="461009" y="322580"/>
                  </a:lnTo>
                  <a:lnTo>
                    <a:pt x="462280" y="322580"/>
                  </a:lnTo>
                  <a:lnTo>
                    <a:pt x="462280" y="323723"/>
                  </a:lnTo>
                  <a:lnTo>
                    <a:pt x="463550" y="323723"/>
                  </a:lnTo>
                  <a:lnTo>
                    <a:pt x="463550" y="314833"/>
                  </a:lnTo>
                  <a:close/>
                </a:path>
                <a:path w="463550" h="391160">
                  <a:moveTo>
                    <a:pt x="2540" y="299593"/>
                  </a:moveTo>
                  <a:lnTo>
                    <a:pt x="0" y="299593"/>
                  </a:lnTo>
                  <a:lnTo>
                    <a:pt x="0" y="313563"/>
                  </a:lnTo>
                  <a:lnTo>
                    <a:pt x="2540" y="313563"/>
                  </a:lnTo>
                  <a:lnTo>
                    <a:pt x="2540" y="299593"/>
                  </a:lnTo>
                  <a:close/>
                </a:path>
                <a:path w="463550" h="391160">
                  <a:moveTo>
                    <a:pt x="463550" y="299593"/>
                  </a:moveTo>
                  <a:lnTo>
                    <a:pt x="461009" y="299593"/>
                  </a:lnTo>
                  <a:lnTo>
                    <a:pt x="461009" y="313563"/>
                  </a:lnTo>
                  <a:lnTo>
                    <a:pt x="463550" y="313563"/>
                  </a:lnTo>
                  <a:lnTo>
                    <a:pt x="463550" y="299593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71549" y="1588770"/>
              <a:ext cx="458470" cy="386080"/>
            </a:xfrm>
            <a:custGeom>
              <a:avLst/>
              <a:gdLst/>
              <a:ahLst/>
              <a:cxnLst/>
              <a:rect l="l" t="t" r="r" b="b"/>
              <a:pathLst>
                <a:path w="458469" h="386080">
                  <a:moveTo>
                    <a:pt x="380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2710"/>
                  </a:lnTo>
                  <a:close/>
                </a:path>
                <a:path w="458469" h="386080">
                  <a:moveTo>
                    <a:pt x="458469" y="92710"/>
                  </a:moveTo>
                  <a:lnTo>
                    <a:pt x="454659" y="92710"/>
                  </a:lnTo>
                  <a:lnTo>
                    <a:pt x="454659" y="99060"/>
                  </a:lnTo>
                  <a:lnTo>
                    <a:pt x="458469" y="99060"/>
                  </a:lnTo>
                  <a:lnTo>
                    <a:pt x="458469" y="92710"/>
                  </a:lnTo>
                  <a:close/>
                </a:path>
                <a:path w="458469" h="386080">
                  <a:moveTo>
                    <a:pt x="3809" y="73660"/>
                  </a:moveTo>
                  <a:lnTo>
                    <a:pt x="0" y="7366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73660"/>
                  </a:lnTo>
                  <a:close/>
                </a:path>
                <a:path w="458469" h="386080">
                  <a:moveTo>
                    <a:pt x="458469" y="73660"/>
                  </a:moveTo>
                  <a:lnTo>
                    <a:pt x="454659" y="73660"/>
                  </a:lnTo>
                  <a:lnTo>
                    <a:pt x="454659" y="91439"/>
                  </a:lnTo>
                  <a:lnTo>
                    <a:pt x="458469" y="91439"/>
                  </a:lnTo>
                  <a:lnTo>
                    <a:pt x="458469" y="73660"/>
                  </a:lnTo>
                  <a:close/>
                </a:path>
                <a:path w="458469" h="386080">
                  <a:moveTo>
                    <a:pt x="3809" y="71120"/>
                  </a:moveTo>
                  <a:lnTo>
                    <a:pt x="0" y="7112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71120"/>
                  </a:lnTo>
                  <a:close/>
                </a:path>
                <a:path w="458469" h="386080">
                  <a:moveTo>
                    <a:pt x="458469" y="71120"/>
                  </a:moveTo>
                  <a:lnTo>
                    <a:pt x="454659" y="71120"/>
                  </a:lnTo>
                  <a:lnTo>
                    <a:pt x="454659" y="72389"/>
                  </a:lnTo>
                  <a:lnTo>
                    <a:pt x="458469" y="72389"/>
                  </a:lnTo>
                  <a:lnTo>
                    <a:pt x="458469" y="71120"/>
                  </a:lnTo>
                  <a:close/>
                </a:path>
                <a:path w="458469" h="386080">
                  <a:moveTo>
                    <a:pt x="3809" y="63500"/>
                  </a:moveTo>
                  <a:lnTo>
                    <a:pt x="2540" y="63500"/>
                  </a:lnTo>
                  <a:lnTo>
                    <a:pt x="2540" y="66039"/>
                  </a:lnTo>
                  <a:lnTo>
                    <a:pt x="1269" y="66039"/>
                  </a:lnTo>
                  <a:lnTo>
                    <a:pt x="1269" y="67437"/>
                  </a:lnTo>
                  <a:lnTo>
                    <a:pt x="0" y="67437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500"/>
                  </a:lnTo>
                  <a:close/>
                </a:path>
                <a:path w="458469" h="386080">
                  <a:moveTo>
                    <a:pt x="455930" y="61087"/>
                  </a:moveTo>
                  <a:lnTo>
                    <a:pt x="454659" y="61087"/>
                  </a:lnTo>
                  <a:lnTo>
                    <a:pt x="454659" y="69850"/>
                  </a:lnTo>
                  <a:lnTo>
                    <a:pt x="458469" y="69850"/>
                  </a:lnTo>
                  <a:lnTo>
                    <a:pt x="458469" y="66039"/>
                  </a:lnTo>
                  <a:lnTo>
                    <a:pt x="457200" y="66039"/>
                  </a:lnTo>
                  <a:lnTo>
                    <a:pt x="457200" y="63500"/>
                  </a:lnTo>
                  <a:lnTo>
                    <a:pt x="455930" y="63500"/>
                  </a:lnTo>
                  <a:lnTo>
                    <a:pt x="455930" y="61087"/>
                  </a:lnTo>
                  <a:close/>
                </a:path>
                <a:path w="458469" h="386080">
                  <a:moveTo>
                    <a:pt x="71119" y="2539"/>
                  </a:moveTo>
                  <a:lnTo>
                    <a:pt x="69850" y="2539"/>
                  </a:lnTo>
                  <a:lnTo>
                    <a:pt x="69850" y="3937"/>
                  </a:lnTo>
                  <a:lnTo>
                    <a:pt x="71119" y="3937"/>
                  </a:lnTo>
                  <a:lnTo>
                    <a:pt x="71119" y="2539"/>
                  </a:lnTo>
                  <a:close/>
                </a:path>
                <a:path w="458469" h="386080">
                  <a:moveTo>
                    <a:pt x="389890" y="2539"/>
                  </a:moveTo>
                  <a:lnTo>
                    <a:pt x="387350" y="2539"/>
                  </a:lnTo>
                  <a:lnTo>
                    <a:pt x="387350" y="3937"/>
                  </a:lnTo>
                  <a:lnTo>
                    <a:pt x="389890" y="3937"/>
                  </a:lnTo>
                  <a:lnTo>
                    <a:pt x="389890" y="2539"/>
                  </a:lnTo>
                  <a:close/>
                </a:path>
                <a:path w="458469" h="386080">
                  <a:moveTo>
                    <a:pt x="74930" y="126"/>
                  </a:moveTo>
                  <a:lnTo>
                    <a:pt x="73659" y="126"/>
                  </a:lnTo>
                  <a:lnTo>
                    <a:pt x="73659" y="2539"/>
                  </a:lnTo>
                  <a:lnTo>
                    <a:pt x="386080" y="2539"/>
                  </a:lnTo>
                  <a:lnTo>
                    <a:pt x="386080" y="1397"/>
                  </a:lnTo>
                  <a:lnTo>
                    <a:pt x="74930" y="1397"/>
                  </a:lnTo>
                  <a:lnTo>
                    <a:pt x="74930" y="126"/>
                  </a:lnTo>
                  <a:close/>
                </a:path>
                <a:path w="458469" h="386080">
                  <a:moveTo>
                    <a:pt x="386080" y="0"/>
                  </a:moveTo>
                  <a:lnTo>
                    <a:pt x="383540" y="0"/>
                  </a:lnTo>
                  <a:lnTo>
                    <a:pt x="383540" y="1397"/>
                  </a:lnTo>
                  <a:lnTo>
                    <a:pt x="386080" y="1397"/>
                  </a:lnTo>
                  <a:lnTo>
                    <a:pt x="386080" y="0"/>
                  </a:lnTo>
                  <a:close/>
                </a:path>
                <a:path w="458469" h="386080">
                  <a:moveTo>
                    <a:pt x="3809" y="99060"/>
                  </a:moveTo>
                  <a:lnTo>
                    <a:pt x="0" y="99060"/>
                  </a:lnTo>
                  <a:lnTo>
                    <a:pt x="0" y="130810"/>
                  </a:lnTo>
                  <a:lnTo>
                    <a:pt x="3809" y="130810"/>
                  </a:lnTo>
                  <a:lnTo>
                    <a:pt x="3809" y="99060"/>
                  </a:lnTo>
                  <a:close/>
                </a:path>
                <a:path w="458469" h="386080">
                  <a:moveTo>
                    <a:pt x="458469" y="99060"/>
                  </a:moveTo>
                  <a:lnTo>
                    <a:pt x="454659" y="99060"/>
                  </a:lnTo>
                  <a:lnTo>
                    <a:pt x="454659" y="130810"/>
                  </a:lnTo>
                  <a:lnTo>
                    <a:pt x="458469" y="130810"/>
                  </a:lnTo>
                  <a:lnTo>
                    <a:pt x="458469" y="99060"/>
                  </a:lnTo>
                  <a:close/>
                </a:path>
                <a:path w="458469" h="386080">
                  <a:moveTo>
                    <a:pt x="380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3809" y="137160"/>
                  </a:lnTo>
                  <a:lnTo>
                    <a:pt x="3809" y="130810"/>
                  </a:lnTo>
                  <a:close/>
                </a:path>
                <a:path w="458469" h="386080">
                  <a:moveTo>
                    <a:pt x="458469" y="130810"/>
                  </a:moveTo>
                  <a:lnTo>
                    <a:pt x="454659" y="130810"/>
                  </a:lnTo>
                  <a:lnTo>
                    <a:pt x="454659" y="137160"/>
                  </a:lnTo>
                  <a:lnTo>
                    <a:pt x="458469" y="137160"/>
                  </a:lnTo>
                  <a:lnTo>
                    <a:pt x="458469" y="130810"/>
                  </a:lnTo>
                  <a:close/>
                </a:path>
                <a:path w="458469" h="386080">
                  <a:moveTo>
                    <a:pt x="3809" y="137160"/>
                  </a:moveTo>
                  <a:lnTo>
                    <a:pt x="0" y="13716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137160"/>
                  </a:lnTo>
                  <a:close/>
                </a:path>
                <a:path w="458469" h="386080">
                  <a:moveTo>
                    <a:pt x="458469" y="137160"/>
                  </a:moveTo>
                  <a:lnTo>
                    <a:pt x="454659" y="137160"/>
                  </a:lnTo>
                  <a:lnTo>
                    <a:pt x="454659" y="149860"/>
                  </a:lnTo>
                  <a:lnTo>
                    <a:pt x="458469" y="149860"/>
                  </a:lnTo>
                  <a:lnTo>
                    <a:pt x="458469" y="137160"/>
                  </a:lnTo>
                  <a:close/>
                </a:path>
                <a:path w="458469" h="386080">
                  <a:moveTo>
                    <a:pt x="3809" y="149860"/>
                  </a:moveTo>
                  <a:lnTo>
                    <a:pt x="0" y="14986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149860"/>
                  </a:lnTo>
                  <a:close/>
                </a:path>
                <a:path w="458469" h="386080">
                  <a:moveTo>
                    <a:pt x="458469" y="149860"/>
                  </a:moveTo>
                  <a:lnTo>
                    <a:pt x="454659" y="149860"/>
                  </a:lnTo>
                  <a:lnTo>
                    <a:pt x="454659" y="181610"/>
                  </a:lnTo>
                  <a:lnTo>
                    <a:pt x="458469" y="181610"/>
                  </a:lnTo>
                  <a:lnTo>
                    <a:pt x="458469" y="149860"/>
                  </a:lnTo>
                  <a:close/>
                </a:path>
                <a:path w="458469" h="386080">
                  <a:moveTo>
                    <a:pt x="3809" y="181610"/>
                  </a:moveTo>
                  <a:lnTo>
                    <a:pt x="0" y="18161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181610"/>
                  </a:lnTo>
                  <a:close/>
                </a:path>
                <a:path w="458469" h="386080">
                  <a:moveTo>
                    <a:pt x="458469" y="181610"/>
                  </a:moveTo>
                  <a:lnTo>
                    <a:pt x="454659" y="181610"/>
                  </a:lnTo>
                  <a:lnTo>
                    <a:pt x="454659" y="232410"/>
                  </a:lnTo>
                  <a:lnTo>
                    <a:pt x="458469" y="232410"/>
                  </a:lnTo>
                  <a:lnTo>
                    <a:pt x="458469" y="181610"/>
                  </a:lnTo>
                  <a:close/>
                </a:path>
                <a:path w="458469" h="386080">
                  <a:moveTo>
                    <a:pt x="380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809" y="238760"/>
                  </a:lnTo>
                  <a:lnTo>
                    <a:pt x="3809" y="232410"/>
                  </a:lnTo>
                  <a:close/>
                </a:path>
                <a:path w="458469" h="386080">
                  <a:moveTo>
                    <a:pt x="458469" y="232410"/>
                  </a:moveTo>
                  <a:lnTo>
                    <a:pt x="454659" y="232410"/>
                  </a:lnTo>
                  <a:lnTo>
                    <a:pt x="454659" y="238760"/>
                  </a:lnTo>
                  <a:lnTo>
                    <a:pt x="458469" y="238760"/>
                  </a:lnTo>
                  <a:lnTo>
                    <a:pt x="458469" y="232410"/>
                  </a:lnTo>
                  <a:close/>
                </a:path>
                <a:path w="458469" h="386080">
                  <a:moveTo>
                    <a:pt x="3809" y="238760"/>
                  </a:moveTo>
                  <a:lnTo>
                    <a:pt x="0" y="2387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38760"/>
                  </a:lnTo>
                  <a:close/>
                </a:path>
                <a:path w="458469" h="386080">
                  <a:moveTo>
                    <a:pt x="458469" y="238760"/>
                  </a:moveTo>
                  <a:lnTo>
                    <a:pt x="454659" y="238760"/>
                  </a:lnTo>
                  <a:lnTo>
                    <a:pt x="454659" y="283210"/>
                  </a:lnTo>
                  <a:lnTo>
                    <a:pt x="458469" y="283210"/>
                  </a:lnTo>
                  <a:lnTo>
                    <a:pt x="458469" y="238760"/>
                  </a:lnTo>
                  <a:close/>
                </a:path>
                <a:path w="458469" h="386080">
                  <a:moveTo>
                    <a:pt x="3809" y="283210"/>
                  </a:moveTo>
                  <a:lnTo>
                    <a:pt x="0" y="28321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3210"/>
                  </a:lnTo>
                  <a:close/>
                </a:path>
                <a:path w="458469" h="386080">
                  <a:moveTo>
                    <a:pt x="458469" y="283210"/>
                  </a:moveTo>
                  <a:lnTo>
                    <a:pt x="454659" y="283210"/>
                  </a:lnTo>
                  <a:lnTo>
                    <a:pt x="454659" y="295910"/>
                  </a:lnTo>
                  <a:lnTo>
                    <a:pt x="458469" y="295910"/>
                  </a:lnTo>
                  <a:lnTo>
                    <a:pt x="458469" y="283210"/>
                  </a:lnTo>
                  <a:close/>
                </a:path>
                <a:path w="458469" h="386080">
                  <a:moveTo>
                    <a:pt x="388619" y="384810"/>
                  </a:moveTo>
                  <a:lnTo>
                    <a:pt x="72390" y="384810"/>
                  </a:lnTo>
                  <a:lnTo>
                    <a:pt x="72390" y="386080"/>
                  </a:lnTo>
                  <a:lnTo>
                    <a:pt x="388619" y="386080"/>
                  </a:lnTo>
                  <a:lnTo>
                    <a:pt x="388619" y="384810"/>
                  </a:lnTo>
                  <a:close/>
                </a:path>
                <a:path w="458469" h="386080">
                  <a:moveTo>
                    <a:pt x="392430" y="382270"/>
                  </a:moveTo>
                  <a:lnTo>
                    <a:pt x="68580" y="382270"/>
                  </a:lnTo>
                  <a:lnTo>
                    <a:pt x="68580" y="384810"/>
                  </a:lnTo>
                  <a:lnTo>
                    <a:pt x="69850" y="384810"/>
                  </a:lnTo>
                  <a:lnTo>
                    <a:pt x="69850" y="383667"/>
                  </a:lnTo>
                  <a:lnTo>
                    <a:pt x="392430" y="383667"/>
                  </a:lnTo>
                  <a:lnTo>
                    <a:pt x="392430" y="382270"/>
                  </a:lnTo>
                  <a:close/>
                </a:path>
                <a:path w="458469" h="386080">
                  <a:moveTo>
                    <a:pt x="392430" y="383667"/>
                  </a:moveTo>
                  <a:lnTo>
                    <a:pt x="389890" y="383667"/>
                  </a:lnTo>
                  <a:lnTo>
                    <a:pt x="389890" y="384810"/>
                  </a:lnTo>
                  <a:lnTo>
                    <a:pt x="392430" y="384810"/>
                  </a:lnTo>
                  <a:lnTo>
                    <a:pt x="392430" y="383667"/>
                  </a:lnTo>
                  <a:close/>
                </a:path>
                <a:path w="458469" h="386080">
                  <a:moveTo>
                    <a:pt x="458469" y="321310"/>
                  </a:moveTo>
                  <a:lnTo>
                    <a:pt x="454659" y="321310"/>
                  </a:lnTo>
                  <a:lnTo>
                    <a:pt x="454659" y="327660"/>
                  </a:lnTo>
                  <a:lnTo>
                    <a:pt x="455930" y="327660"/>
                  </a:lnTo>
                  <a:lnTo>
                    <a:pt x="455930" y="325120"/>
                  </a:lnTo>
                  <a:lnTo>
                    <a:pt x="457200" y="325120"/>
                  </a:lnTo>
                  <a:lnTo>
                    <a:pt x="457200" y="322580"/>
                  </a:lnTo>
                  <a:lnTo>
                    <a:pt x="458469" y="322580"/>
                  </a:lnTo>
                  <a:lnTo>
                    <a:pt x="458469" y="321310"/>
                  </a:lnTo>
                  <a:close/>
                </a:path>
                <a:path w="458469" h="386080">
                  <a:moveTo>
                    <a:pt x="3809" y="321310"/>
                  </a:moveTo>
                  <a:lnTo>
                    <a:pt x="1269" y="321310"/>
                  </a:lnTo>
                  <a:lnTo>
                    <a:pt x="1269" y="322580"/>
                  </a:lnTo>
                  <a:lnTo>
                    <a:pt x="2540" y="322580"/>
                  </a:lnTo>
                  <a:lnTo>
                    <a:pt x="2540" y="325120"/>
                  </a:lnTo>
                  <a:lnTo>
                    <a:pt x="3809" y="325120"/>
                  </a:lnTo>
                  <a:lnTo>
                    <a:pt x="3809" y="321310"/>
                  </a:lnTo>
                  <a:close/>
                </a:path>
                <a:path w="458469" h="386080">
                  <a:moveTo>
                    <a:pt x="3809" y="312420"/>
                  </a:moveTo>
                  <a:lnTo>
                    <a:pt x="0" y="312420"/>
                  </a:lnTo>
                  <a:lnTo>
                    <a:pt x="0" y="320167"/>
                  </a:lnTo>
                  <a:lnTo>
                    <a:pt x="3809" y="320167"/>
                  </a:lnTo>
                  <a:lnTo>
                    <a:pt x="3809" y="312420"/>
                  </a:lnTo>
                  <a:close/>
                </a:path>
                <a:path w="458469" h="386080">
                  <a:moveTo>
                    <a:pt x="458469" y="312420"/>
                  </a:moveTo>
                  <a:lnTo>
                    <a:pt x="454659" y="312420"/>
                  </a:lnTo>
                  <a:lnTo>
                    <a:pt x="454659" y="320167"/>
                  </a:lnTo>
                  <a:lnTo>
                    <a:pt x="458469" y="320167"/>
                  </a:lnTo>
                  <a:lnTo>
                    <a:pt x="458469" y="312420"/>
                  </a:lnTo>
                  <a:close/>
                </a:path>
                <a:path w="458469" h="386080">
                  <a:moveTo>
                    <a:pt x="3809" y="297180"/>
                  </a:moveTo>
                  <a:lnTo>
                    <a:pt x="0" y="297180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297180"/>
                  </a:lnTo>
                  <a:close/>
                </a:path>
                <a:path w="458469" h="386080">
                  <a:moveTo>
                    <a:pt x="458469" y="297180"/>
                  </a:moveTo>
                  <a:lnTo>
                    <a:pt x="454659" y="297180"/>
                  </a:lnTo>
                  <a:lnTo>
                    <a:pt x="454659" y="311150"/>
                  </a:lnTo>
                  <a:lnTo>
                    <a:pt x="458469" y="311150"/>
                  </a:lnTo>
                  <a:lnTo>
                    <a:pt x="458469" y="29718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75360" y="1592707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09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88773"/>
                  </a:lnTo>
                  <a:close/>
                </a:path>
                <a:path w="450850" h="378460">
                  <a:moveTo>
                    <a:pt x="450850" y="88773"/>
                  </a:moveTo>
                  <a:lnTo>
                    <a:pt x="447040" y="88773"/>
                  </a:lnTo>
                  <a:lnTo>
                    <a:pt x="447040" y="95123"/>
                  </a:lnTo>
                  <a:lnTo>
                    <a:pt x="450850" y="95123"/>
                  </a:lnTo>
                  <a:lnTo>
                    <a:pt x="450850" y="88773"/>
                  </a:lnTo>
                  <a:close/>
                </a:path>
                <a:path w="450850" h="378460">
                  <a:moveTo>
                    <a:pt x="3809" y="69723"/>
                  </a:moveTo>
                  <a:lnTo>
                    <a:pt x="0" y="69723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69723"/>
                  </a:lnTo>
                  <a:close/>
                </a:path>
                <a:path w="450850" h="378460">
                  <a:moveTo>
                    <a:pt x="450850" y="69723"/>
                  </a:moveTo>
                  <a:lnTo>
                    <a:pt x="447040" y="69723"/>
                  </a:lnTo>
                  <a:lnTo>
                    <a:pt x="447040" y="87502"/>
                  </a:lnTo>
                  <a:lnTo>
                    <a:pt x="450850" y="87502"/>
                  </a:lnTo>
                  <a:lnTo>
                    <a:pt x="450850" y="69723"/>
                  </a:lnTo>
                  <a:close/>
                </a:path>
                <a:path w="450850" h="378460">
                  <a:moveTo>
                    <a:pt x="3809" y="67183"/>
                  </a:moveTo>
                  <a:lnTo>
                    <a:pt x="0" y="67183"/>
                  </a:lnTo>
                  <a:lnTo>
                    <a:pt x="0" y="68452"/>
                  </a:lnTo>
                  <a:lnTo>
                    <a:pt x="3809" y="68452"/>
                  </a:lnTo>
                  <a:lnTo>
                    <a:pt x="3809" y="67183"/>
                  </a:lnTo>
                  <a:close/>
                </a:path>
                <a:path w="450850" h="378460">
                  <a:moveTo>
                    <a:pt x="450850" y="67183"/>
                  </a:moveTo>
                  <a:lnTo>
                    <a:pt x="447040" y="67183"/>
                  </a:lnTo>
                  <a:lnTo>
                    <a:pt x="447040" y="68452"/>
                  </a:lnTo>
                  <a:lnTo>
                    <a:pt x="450850" y="68452"/>
                  </a:lnTo>
                  <a:lnTo>
                    <a:pt x="450850" y="67183"/>
                  </a:lnTo>
                  <a:close/>
                </a:path>
                <a:path w="450850" h="378460">
                  <a:moveTo>
                    <a:pt x="3809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7150"/>
                  </a:lnTo>
                  <a:close/>
                </a:path>
                <a:path w="450850" h="378460">
                  <a:moveTo>
                    <a:pt x="450850" y="55752"/>
                  </a:moveTo>
                  <a:lnTo>
                    <a:pt x="449580" y="55752"/>
                  </a:lnTo>
                  <a:lnTo>
                    <a:pt x="449580" y="57150"/>
                  </a:lnTo>
                  <a:lnTo>
                    <a:pt x="447040" y="57150"/>
                  </a:lnTo>
                  <a:lnTo>
                    <a:pt x="447040" y="65912"/>
                  </a:lnTo>
                  <a:lnTo>
                    <a:pt x="450850" y="65912"/>
                  </a:lnTo>
                  <a:lnTo>
                    <a:pt x="450850" y="55752"/>
                  </a:lnTo>
                  <a:close/>
                </a:path>
                <a:path w="450850" h="378460">
                  <a:moveTo>
                    <a:pt x="2540" y="55752"/>
                  </a:moveTo>
                  <a:lnTo>
                    <a:pt x="1270" y="55752"/>
                  </a:lnTo>
                  <a:lnTo>
                    <a:pt x="1270" y="57150"/>
                  </a:lnTo>
                  <a:lnTo>
                    <a:pt x="2540" y="57150"/>
                  </a:lnTo>
                  <a:lnTo>
                    <a:pt x="2540" y="55752"/>
                  </a:lnTo>
                  <a:close/>
                </a:path>
                <a:path w="450850" h="378460">
                  <a:moveTo>
                    <a:pt x="448309" y="53212"/>
                  </a:moveTo>
                  <a:lnTo>
                    <a:pt x="447040" y="53212"/>
                  </a:lnTo>
                  <a:lnTo>
                    <a:pt x="447040" y="55752"/>
                  </a:lnTo>
                  <a:lnTo>
                    <a:pt x="448309" y="55752"/>
                  </a:lnTo>
                  <a:lnTo>
                    <a:pt x="448309" y="53212"/>
                  </a:lnTo>
                  <a:close/>
                </a:path>
                <a:path w="450850" h="378460">
                  <a:moveTo>
                    <a:pt x="60959" y="2412"/>
                  </a:moveTo>
                  <a:lnTo>
                    <a:pt x="59690" y="2412"/>
                  </a:lnTo>
                  <a:lnTo>
                    <a:pt x="59690" y="3810"/>
                  </a:lnTo>
                  <a:lnTo>
                    <a:pt x="60959" y="3810"/>
                  </a:lnTo>
                  <a:lnTo>
                    <a:pt x="60959" y="2412"/>
                  </a:lnTo>
                  <a:close/>
                </a:path>
                <a:path w="450850" h="378460">
                  <a:moveTo>
                    <a:pt x="392430" y="2412"/>
                  </a:moveTo>
                  <a:lnTo>
                    <a:pt x="389890" y="2412"/>
                  </a:lnTo>
                  <a:lnTo>
                    <a:pt x="389890" y="3810"/>
                  </a:lnTo>
                  <a:lnTo>
                    <a:pt x="392430" y="3810"/>
                  </a:lnTo>
                  <a:lnTo>
                    <a:pt x="392430" y="2412"/>
                  </a:lnTo>
                  <a:close/>
                </a:path>
                <a:path w="450850" h="378460">
                  <a:moveTo>
                    <a:pt x="387350" y="0"/>
                  </a:moveTo>
                  <a:lnTo>
                    <a:pt x="63500" y="0"/>
                  </a:lnTo>
                  <a:lnTo>
                    <a:pt x="63500" y="2412"/>
                  </a:lnTo>
                  <a:lnTo>
                    <a:pt x="387350" y="2412"/>
                  </a:lnTo>
                  <a:lnTo>
                    <a:pt x="387350" y="0"/>
                  </a:lnTo>
                  <a:close/>
                </a:path>
                <a:path w="450850" h="378460">
                  <a:moveTo>
                    <a:pt x="3809" y="95123"/>
                  </a:moveTo>
                  <a:lnTo>
                    <a:pt x="0" y="95123"/>
                  </a:lnTo>
                  <a:lnTo>
                    <a:pt x="0" y="126873"/>
                  </a:lnTo>
                  <a:lnTo>
                    <a:pt x="3809" y="126873"/>
                  </a:lnTo>
                  <a:lnTo>
                    <a:pt x="3809" y="95123"/>
                  </a:lnTo>
                  <a:close/>
                </a:path>
                <a:path w="450850" h="378460">
                  <a:moveTo>
                    <a:pt x="450850" y="95123"/>
                  </a:moveTo>
                  <a:lnTo>
                    <a:pt x="447040" y="95123"/>
                  </a:lnTo>
                  <a:lnTo>
                    <a:pt x="447040" y="126873"/>
                  </a:lnTo>
                  <a:lnTo>
                    <a:pt x="450850" y="126873"/>
                  </a:lnTo>
                  <a:lnTo>
                    <a:pt x="450850" y="95123"/>
                  </a:lnTo>
                  <a:close/>
                </a:path>
                <a:path w="450850" h="378460">
                  <a:moveTo>
                    <a:pt x="3809" y="126873"/>
                  </a:moveTo>
                  <a:lnTo>
                    <a:pt x="0" y="126873"/>
                  </a:lnTo>
                  <a:lnTo>
                    <a:pt x="0" y="133223"/>
                  </a:lnTo>
                  <a:lnTo>
                    <a:pt x="3809" y="133223"/>
                  </a:lnTo>
                  <a:lnTo>
                    <a:pt x="3809" y="126873"/>
                  </a:lnTo>
                  <a:close/>
                </a:path>
                <a:path w="450850" h="378460">
                  <a:moveTo>
                    <a:pt x="450850" y="126873"/>
                  </a:moveTo>
                  <a:lnTo>
                    <a:pt x="447040" y="126873"/>
                  </a:lnTo>
                  <a:lnTo>
                    <a:pt x="447040" y="133223"/>
                  </a:lnTo>
                  <a:lnTo>
                    <a:pt x="450850" y="133223"/>
                  </a:lnTo>
                  <a:lnTo>
                    <a:pt x="450850" y="126873"/>
                  </a:lnTo>
                  <a:close/>
                </a:path>
                <a:path w="450850" h="378460">
                  <a:moveTo>
                    <a:pt x="3809" y="133223"/>
                  </a:moveTo>
                  <a:lnTo>
                    <a:pt x="0" y="133223"/>
                  </a:lnTo>
                  <a:lnTo>
                    <a:pt x="0" y="145923"/>
                  </a:lnTo>
                  <a:lnTo>
                    <a:pt x="3809" y="145923"/>
                  </a:lnTo>
                  <a:lnTo>
                    <a:pt x="3809" y="133223"/>
                  </a:lnTo>
                  <a:close/>
                </a:path>
                <a:path w="450850" h="378460">
                  <a:moveTo>
                    <a:pt x="450850" y="133223"/>
                  </a:moveTo>
                  <a:lnTo>
                    <a:pt x="447040" y="133223"/>
                  </a:lnTo>
                  <a:lnTo>
                    <a:pt x="447040" y="145923"/>
                  </a:lnTo>
                  <a:lnTo>
                    <a:pt x="450850" y="145923"/>
                  </a:lnTo>
                  <a:lnTo>
                    <a:pt x="450850" y="133223"/>
                  </a:lnTo>
                  <a:close/>
                </a:path>
                <a:path w="450850" h="378460">
                  <a:moveTo>
                    <a:pt x="3809" y="145923"/>
                  </a:moveTo>
                  <a:lnTo>
                    <a:pt x="0" y="145923"/>
                  </a:lnTo>
                  <a:lnTo>
                    <a:pt x="0" y="177673"/>
                  </a:lnTo>
                  <a:lnTo>
                    <a:pt x="3809" y="177673"/>
                  </a:lnTo>
                  <a:lnTo>
                    <a:pt x="3809" y="145923"/>
                  </a:lnTo>
                  <a:close/>
                </a:path>
                <a:path w="450850" h="378460">
                  <a:moveTo>
                    <a:pt x="450850" y="145923"/>
                  </a:moveTo>
                  <a:lnTo>
                    <a:pt x="447040" y="145923"/>
                  </a:lnTo>
                  <a:lnTo>
                    <a:pt x="447040" y="177673"/>
                  </a:lnTo>
                  <a:lnTo>
                    <a:pt x="450850" y="177673"/>
                  </a:lnTo>
                  <a:lnTo>
                    <a:pt x="450850" y="145923"/>
                  </a:lnTo>
                  <a:close/>
                </a:path>
                <a:path w="450850" h="378460">
                  <a:moveTo>
                    <a:pt x="3809" y="177673"/>
                  </a:moveTo>
                  <a:lnTo>
                    <a:pt x="0" y="17767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177673"/>
                  </a:lnTo>
                  <a:close/>
                </a:path>
                <a:path w="450850" h="378460">
                  <a:moveTo>
                    <a:pt x="450850" y="177673"/>
                  </a:moveTo>
                  <a:lnTo>
                    <a:pt x="447040" y="177673"/>
                  </a:lnTo>
                  <a:lnTo>
                    <a:pt x="447040" y="228473"/>
                  </a:lnTo>
                  <a:lnTo>
                    <a:pt x="450850" y="228473"/>
                  </a:lnTo>
                  <a:lnTo>
                    <a:pt x="450850" y="177673"/>
                  </a:lnTo>
                  <a:close/>
                </a:path>
                <a:path w="450850" h="378460">
                  <a:moveTo>
                    <a:pt x="3809" y="228473"/>
                  </a:moveTo>
                  <a:lnTo>
                    <a:pt x="0" y="228473"/>
                  </a:lnTo>
                  <a:lnTo>
                    <a:pt x="0" y="234823"/>
                  </a:lnTo>
                  <a:lnTo>
                    <a:pt x="3809" y="234823"/>
                  </a:lnTo>
                  <a:lnTo>
                    <a:pt x="3809" y="228473"/>
                  </a:lnTo>
                  <a:close/>
                </a:path>
                <a:path w="450850" h="378460">
                  <a:moveTo>
                    <a:pt x="450850" y="228473"/>
                  </a:moveTo>
                  <a:lnTo>
                    <a:pt x="447040" y="228473"/>
                  </a:lnTo>
                  <a:lnTo>
                    <a:pt x="447040" y="234823"/>
                  </a:lnTo>
                  <a:lnTo>
                    <a:pt x="450850" y="234823"/>
                  </a:lnTo>
                  <a:lnTo>
                    <a:pt x="450850" y="228473"/>
                  </a:lnTo>
                  <a:close/>
                </a:path>
                <a:path w="450850" h="378460">
                  <a:moveTo>
                    <a:pt x="3809" y="234823"/>
                  </a:moveTo>
                  <a:lnTo>
                    <a:pt x="0" y="23482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234823"/>
                  </a:lnTo>
                  <a:close/>
                </a:path>
                <a:path w="450850" h="378460">
                  <a:moveTo>
                    <a:pt x="450850" y="234823"/>
                  </a:moveTo>
                  <a:lnTo>
                    <a:pt x="447040" y="234823"/>
                  </a:lnTo>
                  <a:lnTo>
                    <a:pt x="447040" y="279273"/>
                  </a:lnTo>
                  <a:lnTo>
                    <a:pt x="450850" y="279273"/>
                  </a:lnTo>
                  <a:lnTo>
                    <a:pt x="450850" y="234823"/>
                  </a:lnTo>
                  <a:close/>
                </a:path>
                <a:path w="450850" h="378460">
                  <a:moveTo>
                    <a:pt x="3809" y="279273"/>
                  </a:moveTo>
                  <a:lnTo>
                    <a:pt x="0" y="279273"/>
                  </a:lnTo>
                  <a:lnTo>
                    <a:pt x="0" y="291973"/>
                  </a:lnTo>
                  <a:lnTo>
                    <a:pt x="3809" y="291973"/>
                  </a:lnTo>
                  <a:lnTo>
                    <a:pt x="3809" y="279273"/>
                  </a:lnTo>
                  <a:close/>
                </a:path>
                <a:path w="450850" h="378460">
                  <a:moveTo>
                    <a:pt x="450850" y="279273"/>
                  </a:moveTo>
                  <a:lnTo>
                    <a:pt x="447040" y="279273"/>
                  </a:lnTo>
                  <a:lnTo>
                    <a:pt x="447040" y="291973"/>
                  </a:lnTo>
                  <a:lnTo>
                    <a:pt x="450850" y="291973"/>
                  </a:lnTo>
                  <a:lnTo>
                    <a:pt x="450850" y="279273"/>
                  </a:lnTo>
                  <a:close/>
                </a:path>
                <a:path w="450850" h="378460">
                  <a:moveTo>
                    <a:pt x="392430" y="375920"/>
                  </a:moveTo>
                  <a:lnTo>
                    <a:pt x="59690" y="375920"/>
                  </a:lnTo>
                  <a:lnTo>
                    <a:pt x="59690" y="378333"/>
                  </a:lnTo>
                  <a:lnTo>
                    <a:pt x="62230" y="378333"/>
                  </a:lnTo>
                  <a:lnTo>
                    <a:pt x="62230" y="377190"/>
                  </a:lnTo>
                  <a:lnTo>
                    <a:pt x="392430" y="377190"/>
                  </a:lnTo>
                  <a:lnTo>
                    <a:pt x="392430" y="375920"/>
                  </a:lnTo>
                  <a:close/>
                </a:path>
                <a:path w="450850" h="378460">
                  <a:moveTo>
                    <a:pt x="392430" y="377190"/>
                  </a:moveTo>
                  <a:lnTo>
                    <a:pt x="391159" y="377190"/>
                  </a:lnTo>
                  <a:lnTo>
                    <a:pt x="391159" y="378333"/>
                  </a:lnTo>
                  <a:lnTo>
                    <a:pt x="392430" y="378333"/>
                  </a:lnTo>
                  <a:lnTo>
                    <a:pt x="392430" y="377190"/>
                  </a:lnTo>
                  <a:close/>
                </a:path>
                <a:path w="450850" h="378460">
                  <a:moveTo>
                    <a:pt x="394970" y="374523"/>
                  </a:moveTo>
                  <a:lnTo>
                    <a:pt x="58420" y="374523"/>
                  </a:lnTo>
                  <a:lnTo>
                    <a:pt x="58420" y="375920"/>
                  </a:lnTo>
                  <a:lnTo>
                    <a:pt x="394970" y="375920"/>
                  </a:lnTo>
                  <a:lnTo>
                    <a:pt x="394970" y="374523"/>
                  </a:lnTo>
                  <a:close/>
                </a:path>
                <a:path w="450850" h="378460">
                  <a:moveTo>
                    <a:pt x="449580" y="323723"/>
                  </a:moveTo>
                  <a:lnTo>
                    <a:pt x="447040" y="323723"/>
                  </a:lnTo>
                  <a:lnTo>
                    <a:pt x="447040" y="327533"/>
                  </a:lnTo>
                  <a:lnTo>
                    <a:pt x="448309" y="327533"/>
                  </a:lnTo>
                  <a:lnTo>
                    <a:pt x="448309" y="325120"/>
                  </a:lnTo>
                  <a:lnTo>
                    <a:pt x="449580" y="325120"/>
                  </a:lnTo>
                  <a:lnTo>
                    <a:pt x="449580" y="323723"/>
                  </a:lnTo>
                  <a:close/>
                </a:path>
                <a:path w="450850" h="378460">
                  <a:moveTo>
                    <a:pt x="3809" y="323723"/>
                  </a:moveTo>
                  <a:lnTo>
                    <a:pt x="2540" y="323723"/>
                  </a:lnTo>
                  <a:lnTo>
                    <a:pt x="2540" y="325120"/>
                  </a:lnTo>
                  <a:lnTo>
                    <a:pt x="3809" y="325120"/>
                  </a:lnTo>
                  <a:lnTo>
                    <a:pt x="3809" y="323723"/>
                  </a:lnTo>
                  <a:close/>
                </a:path>
                <a:path w="450850" h="378460">
                  <a:moveTo>
                    <a:pt x="3809" y="317373"/>
                  </a:moveTo>
                  <a:lnTo>
                    <a:pt x="0" y="317373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2580"/>
                  </a:lnTo>
                  <a:lnTo>
                    <a:pt x="3809" y="322580"/>
                  </a:lnTo>
                  <a:lnTo>
                    <a:pt x="3809" y="317373"/>
                  </a:lnTo>
                  <a:close/>
                </a:path>
                <a:path w="450850" h="378460">
                  <a:moveTo>
                    <a:pt x="450850" y="317373"/>
                  </a:moveTo>
                  <a:lnTo>
                    <a:pt x="447040" y="317373"/>
                  </a:lnTo>
                  <a:lnTo>
                    <a:pt x="447040" y="322580"/>
                  </a:lnTo>
                  <a:lnTo>
                    <a:pt x="450850" y="322580"/>
                  </a:lnTo>
                  <a:lnTo>
                    <a:pt x="450850" y="317373"/>
                  </a:lnTo>
                  <a:close/>
                </a:path>
                <a:path w="450850" h="378460">
                  <a:moveTo>
                    <a:pt x="3809" y="308483"/>
                  </a:moveTo>
                  <a:lnTo>
                    <a:pt x="0" y="308483"/>
                  </a:lnTo>
                  <a:lnTo>
                    <a:pt x="0" y="316103"/>
                  </a:lnTo>
                  <a:lnTo>
                    <a:pt x="3809" y="316103"/>
                  </a:lnTo>
                  <a:lnTo>
                    <a:pt x="3809" y="308483"/>
                  </a:lnTo>
                  <a:close/>
                </a:path>
                <a:path w="450850" h="378460">
                  <a:moveTo>
                    <a:pt x="450850" y="308483"/>
                  </a:moveTo>
                  <a:lnTo>
                    <a:pt x="447040" y="308483"/>
                  </a:lnTo>
                  <a:lnTo>
                    <a:pt x="447040" y="316103"/>
                  </a:lnTo>
                  <a:lnTo>
                    <a:pt x="450850" y="316103"/>
                  </a:lnTo>
                  <a:lnTo>
                    <a:pt x="450850" y="308483"/>
                  </a:lnTo>
                  <a:close/>
                </a:path>
                <a:path w="450850" h="378460">
                  <a:moveTo>
                    <a:pt x="3809" y="293243"/>
                  </a:moveTo>
                  <a:lnTo>
                    <a:pt x="0" y="293243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293243"/>
                  </a:lnTo>
                  <a:close/>
                </a:path>
                <a:path w="450850" h="378460">
                  <a:moveTo>
                    <a:pt x="450850" y="293243"/>
                  </a:moveTo>
                  <a:lnTo>
                    <a:pt x="447040" y="293243"/>
                  </a:lnTo>
                  <a:lnTo>
                    <a:pt x="447040" y="307213"/>
                  </a:lnTo>
                  <a:lnTo>
                    <a:pt x="450850" y="307213"/>
                  </a:lnTo>
                  <a:lnTo>
                    <a:pt x="450850" y="293243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79170" y="1596517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810" y="84962"/>
                  </a:moveTo>
                  <a:lnTo>
                    <a:pt x="0" y="84962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4962"/>
                  </a:lnTo>
                  <a:close/>
                </a:path>
                <a:path w="443230" h="370839">
                  <a:moveTo>
                    <a:pt x="443230" y="84962"/>
                  </a:moveTo>
                  <a:lnTo>
                    <a:pt x="439420" y="84962"/>
                  </a:lnTo>
                  <a:lnTo>
                    <a:pt x="439420" y="91312"/>
                  </a:lnTo>
                  <a:lnTo>
                    <a:pt x="443230" y="91312"/>
                  </a:lnTo>
                  <a:lnTo>
                    <a:pt x="443230" y="84962"/>
                  </a:lnTo>
                  <a:close/>
                </a:path>
                <a:path w="443230" h="370839">
                  <a:moveTo>
                    <a:pt x="3810" y="65912"/>
                  </a:moveTo>
                  <a:lnTo>
                    <a:pt x="0" y="65912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65912"/>
                  </a:lnTo>
                  <a:close/>
                </a:path>
                <a:path w="443230" h="370839">
                  <a:moveTo>
                    <a:pt x="443230" y="65912"/>
                  </a:moveTo>
                  <a:lnTo>
                    <a:pt x="439420" y="65912"/>
                  </a:lnTo>
                  <a:lnTo>
                    <a:pt x="439420" y="83692"/>
                  </a:lnTo>
                  <a:lnTo>
                    <a:pt x="443230" y="83692"/>
                  </a:lnTo>
                  <a:lnTo>
                    <a:pt x="443230" y="65912"/>
                  </a:lnTo>
                  <a:close/>
                </a:path>
                <a:path w="443230" h="370839">
                  <a:moveTo>
                    <a:pt x="3810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3373"/>
                  </a:lnTo>
                  <a:close/>
                </a:path>
                <a:path w="443230" h="370839">
                  <a:moveTo>
                    <a:pt x="443230" y="63373"/>
                  </a:moveTo>
                  <a:lnTo>
                    <a:pt x="439420" y="63373"/>
                  </a:lnTo>
                  <a:lnTo>
                    <a:pt x="439420" y="64642"/>
                  </a:lnTo>
                  <a:lnTo>
                    <a:pt x="443230" y="64642"/>
                  </a:lnTo>
                  <a:lnTo>
                    <a:pt x="443230" y="63373"/>
                  </a:lnTo>
                  <a:close/>
                </a:path>
                <a:path w="443230" h="370839">
                  <a:moveTo>
                    <a:pt x="3810" y="53212"/>
                  </a:moveTo>
                  <a:lnTo>
                    <a:pt x="0" y="5321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3212"/>
                  </a:lnTo>
                  <a:close/>
                </a:path>
                <a:path w="443230" h="370839">
                  <a:moveTo>
                    <a:pt x="443230" y="53212"/>
                  </a:moveTo>
                  <a:lnTo>
                    <a:pt x="439420" y="53212"/>
                  </a:lnTo>
                  <a:lnTo>
                    <a:pt x="439420" y="62102"/>
                  </a:lnTo>
                  <a:lnTo>
                    <a:pt x="443230" y="62102"/>
                  </a:lnTo>
                  <a:lnTo>
                    <a:pt x="443230" y="53212"/>
                  </a:lnTo>
                  <a:close/>
                </a:path>
                <a:path w="443230" h="370839">
                  <a:moveTo>
                    <a:pt x="3810" y="45592"/>
                  </a:moveTo>
                  <a:lnTo>
                    <a:pt x="2540" y="45592"/>
                  </a:lnTo>
                  <a:lnTo>
                    <a:pt x="2540" y="46989"/>
                  </a:lnTo>
                  <a:lnTo>
                    <a:pt x="1270" y="46989"/>
                  </a:lnTo>
                  <a:lnTo>
                    <a:pt x="1270" y="49529"/>
                  </a:lnTo>
                  <a:lnTo>
                    <a:pt x="0" y="49529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5592"/>
                  </a:lnTo>
                  <a:close/>
                </a:path>
                <a:path w="443230" h="370839">
                  <a:moveTo>
                    <a:pt x="443230" y="46989"/>
                  </a:moveTo>
                  <a:lnTo>
                    <a:pt x="439420" y="46989"/>
                  </a:lnTo>
                  <a:lnTo>
                    <a:pt x="439420" y="51942"/>
                  </a:lnTo>
                  <a:lnTo>
                    <a:pt x="443230" y="51942"/>
                  </a:lnTo>
                  <a:lnTo>
                    <a:pt x="443230" y="46989"/>
                  </a:lnTo>
                  <a:close/>
                </a:path>
                <a:path w="443230" h="370839">
                  <a:moveTo>
                    <a:pt x="441960" y="45592"/>
                  </a:moveTo>
                  <a:lnTo>
                    <a:pt x="440690" y="45592"/>
                  </a:lnTo>
                  <a:lnTo>
                    <a:pt x="440690" y="46989"/>
                  </a:lnTo>
                  <a:lnTo>
                    <a:pt x="441960" y="46989"/>
                  </a:lnTo>
                  <a:lnTo>
                    <a:pt x="441960" y="45592"/>
                  </a:lnTo>
                  <a:close/>
                </a:path>
                <a:path w="443230" h="37083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53340" y="1142"/>
                  </a:moveTo>
                  <a:lnTo>
                    <a:pt x="52070" y="1142"/>
                  </a:lnTo>
                  <a:lnTo>
                    <a:pt x="52070" y="2539"/>
                  </a:lnTo>
                  <a:lnTo>
                    <a:pt x="53340" y="2539"/>
                  </a:lnTo>
                  <a:lnTo>
                    <a:pt x="53340" y="1142"/>
                  </a:lnTo>
                  <a:close/>
                </a:path>
                <a:path w="443230" h="370839">
                  <a:moveTo>
                    <a:pt x="392430" y="1142"/>
                  </a:moveTo>
                  <a:lnTo>
                    <a:pt x="389890" y="1142"/>
                  </a:lnTo>
                  <a:lnTo>
                    <a:pt x="389890" y="2539"/>
                  </a:lnTo>
                  <a:lnTo>
                    <a:pt x="392430" y="2539"/>
                  </a:lnTo>
                  <a:lnTo>
                    <a:pt x="392430" y="1142"/>
                  </a:lnTo>
                  <a:close/>
                </a:path>
                <a:path w="443230" h="370839">
                  <a:moveTo>
                    <a:pt x="388620" y="0"/>
                  </a:moveTo>
                  <a:lnTo>
                    <a:pt x="55880" y="0"/>
                  </a:lnTo>
                  <a:lnTo>
                    <a:pt x="55880" y="1142"/>
                  </a:lnTo>
                  <a:lnTo>
                    <a:pt x="388620" y="1142"/>
                  </a:lnTo>
                  <a:lnTo>
                    <a:pt x="388620" y="0"/>
                  </a:lnTo>
                  <a:close/>
                </a:path>
                <a:path w="443230" h="370839">
                  <a:moveTo>
                    <a:pt x="3810" y="91313"/>
                  </a:moveTo>
                  <a:lnTo>
                    <a:pt x="0" y="91313"/>
                  </a:lnTo>
                  <a:lnTo>
                    <a:pt x="0" y="123062"/>
                  </a:lnTo>
                  <a:lnTo>
                    <a:pt x="3810" y="123062"/>
                  </a:lnTo>
                  <a:lnTo>
                    <a:pt x="3810" y="91313"/>
                  </a:lnTo>
                  <a:close/>
                </a:path>
                <a:path w="443230" h="370839">
                  <a:moveTo>
                    <a:pt x="443230" y="91313"/>
                  </a:moveTo>
                  <a:lnTo>
                    <a:pt x="439420" y="91313"/>
                  </a:lnTo>
                  <a:lnTo>
                    <a:pt x="439420" y="123062"/>
                  </a:lnTo>
                  <a:lnTo>
                    <a:pt x="443230" y="123062"/>
                  </a:lnTo>
                  <a:lnTo>
                    <a:pt x="443230" y="91313"/>
                  </a:lnTo>
                  <a:close/>
                </a:path>
                <a:path w="443230" h="370839">
                  <a:moveTo>
                    <a:pt x="3810" y="123063"/>
                  </a:moveTo>
                  <a:lnTo>
                    <a:pt x="0" y="123063"/>
                  </a:lnTo>
                  <a:lnTo>
                    <a:pt x="0" y="129412"/>
                  </a:lnTo>
                  <a:lnTo>
                    <a:pt x="3810" y="129412"/>
                  </a:lnTo>
                  <a:lnTo>
                    <a:pt x="3810" y="123063"/>
                  </a:lnTo>
                  <a:close/>
                </a:path>
                <a:path w="443230" h="370839">
                  <a:moveTo>
                    <a:pt x="443230" y="123063"/>
                  </a:moveTo>
                  <a:lnTo>
                    <a:pt x="439420" y="123063"/>
                  </a:lnTo>
                  <a:lnTo>
                    <a:pt x="439420" y="129412"/>
                  </a:lnTo>
                  <a:lnTo>
                    <a:pt x="443230" y="129412"/>
                  </a:lnTo>
                  <a:lnTo>
                    <a:pt x="443230" y="123063"/>
                  </a:lnTo>
                  <a:close/>
                </a:path>
                <a:path w="443230" h="370839">
                  <a:moveTo>
                    <a:pt x="3810" y="129413"/>
                  </a:moveTo>
                  <a:lnTo>
                    <a:pt x="0" y="129413"/>
                  </a:lnTo>
                  <a:lnTo>
                    <a:pt x="0" y="142112"/>
                  </a:lnTo>
                  <a:lnTo>
                    <a:pt x="3810" y="142112"/>
                  </a:lnTo>
                  <a:lnTo>
                    <a:pt x="3810" y="129413"/>
                  </a:lnTo>
                  <a:close/>
                </a:path>
                <a:path w="443230" h="370839">
                  <a:moveTo>
                    <a:pt x="443230" y="129413"/>
                  </a:moveTo>
                  <a:lnTo>
                    <a:pt x="439420" y="129413"/>
                  </a:lnTo>
                  <a:lnTo>
                    <a:pt x="439420" y="142112"/>
                  </a:lnTo>
                  <a:lnTo>
                    <a:pt x="443230" y="142112"/>
                  </a:lnTo>
                  <a:lnTo>
                    <a:pt x="443230" y="129413"/>
                  </a:lnTo>
                  <a:close/>
                </a:path>
                <a:path w="443230" h="370839">
                  <a:moveTo>
                    <a:pt x="3810" y="142113"/>
                  </a:moveTo>
                  <a:lnTo>
                    <a:pt x="0" y="142113"/>
                  </a:lnTo>
                  <a:lnTo>
                    <a:pt x="0" y="173862"/>
                  </a:lnTo>
                  <a:lnTo>
                    <a:pt x="3810" y="173862"/>
                  </a:lnTo>
                  <a:lnTo>
                    <a:pt x="3810" y="142113"/>
                  </a:lnTo>
                  <a:close/>
                </a:path>
                <a:path w="443230" h="370839">
                  <a:moveTo>
                    <a:pt x="443230" y="142113"/>
                  </a:moveTo>
                  <a:lnTo>
                    <a:pt x="439420" y="142113"/>
                  </a:lnTo>
                  <a:lnTo>
                    <a:pt x="439420" y="173862"/>
                  </a:lnTo>
                  <a:lnTo>
                    <a:pt x="443230" y="173862"/>
                  </a:lnTo>
                  <a:lnTo>
                    <a:pt x="443230" y="142113"/>
                  </a:lnTo>
                  <a:close/>
                </a:path>
                <a:path w="443230" h="370839">
                  <a:moveTo>
                    <a:pt x="3810" y="173863"/>
                  </a:moveTo>
                  <a:lnTo>
                    <a:pt x="0" y="173863"/>
                  </a:lnTo>
                  <a:lnTo>
                    <a:pt x="0" y="224662"/>
                  </a:lnTo>
                  <a:lnTo>
                    <a:pt x="3810" y="224662"/>
                  </a:lnTo>
                  <a:lnTo>
                    <a:pt x="3810" y="173863"/>
                  </a:lnTo>
                  <a:close/>
                </a:path>
                <a:path w="443230" h="370839">
                  <a:moveTo>
                    <a:pt x="443230" y="173863"/>
                  </a:moveTo>
                  <a:lnTo>
                    <a:pt x="439420" y="173863"/>
                  </a:lnTo>
                  <a:lnTo>
                    <a:pt x="439420" y="224662"/>
                  </a:lnTo>
                  <a:lnTo>
                    <a:pt x="443230" y="224662"/>
                  </a:lnTo>
                  <a:lnTo>
                    <a:pt x="443230" y="173863"/>
                  </a:lnTo>
                  <a:close/>
                </a:path>
                <a:path w="443230" h="370839">
                  <a:moveTo>
                    <a:pt x="3810" y="224663"/>
                  </a:moveTo>
                  <a:lnTo>
                    <a:pt x="0" y="224663"/>
                  </a:lnTo>
                  <a:lnTo>
                    <a:pt x="0" y="231012"/>
                  </a:lnTo>
                  <a:lnTo>
                    <a:pt x="3810" y="231012"/>
                  </a:lnTo>
                  <a:lnTo>
                    <a:pt x="3810" y="224663"/>
                  </a:lnTo>
                  <a:close/>
                </a:path>
                <a:path w="443230" h="370839">
                  <a:moveTo>
                    <a:pt x="443230" y="224663"/>
                  </a:moveTo>
                  <a:lnTo>
                    <a:pt x="439420" y="224663"/>
                  </a:lnTo>
                  <a:lnTo>
                    <a:pt x="439420" y="231012"/>
                  </a:lnTo>
                  <a:lnTo>
                    <a:pt x="443230" y="231012"/>
                  </a:lnTo>
                  <a:lnTo>
                    <a:pt x="443230" y="224663"/>
                  </a:lnTo>
                  <a:close/>
                </a:path>
                <a:path w="443230" h="370839">
                  <a:moveTo>
                    <a:pt x="3810" y="231013"/>
                  </a:moveTo>
                  <a:lnTo>
                    <a:pt x="0" y="2310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31013"/>
                  </a:lnTo>
                  <a:close/>
                </a:path>
                <a:path w="443230" h="370839">
                  <a:moveTo>
                    <a:pt x="443230" y="231013"/>
                  </a:moveTo>
                  <a:lnTo>
                    <a:pt x="439420" y="231013"/>
                  </a:lnTo>
                  <a:lnTo>
                    <a:pt x="439420" y="275463"/>
                  </a:lnTo>
                  <a:lnTo>
                    <a:pt x="443230" y="275463"/>
                  </a:lnTo>
                  <a:lnTo>
                    <a:pt x="443230" y="231013"/>
                  </a:lnTo>
                  <a:close/>
                </a:path>
                <a:path w="443230" h="370839">
                  <a:moveTo>
                    <a:pt x="3810" y="275463"/>
                  </a:moveTo>
                  <a:lnTo>
                    <a:pt x="0" y="27546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75463"/>
                  </a:lnTo>
                  <a:close/>
                </a:path>
                <a:path w="443230" h="370839">
                  <a:moveTo>
                    <a:pt x="443230" y="275463"/>
                  </a:moveTo>
                  <a:lnTo>
                    <a:pt x="439420" y="275463"/>
                  </a:lnTo>
                  <a:lnTo>
                    <a:pt x="439420" y="288163"/>
                  </a:lnTo>
                  <a:lnTo>
                    <a:pt x="443230" y="288163"/>
                  </a:lnTo>
                  <a:lnTo>
                    <a:pt x="443230" y="275463"/>
                  </a:lnTo>
                  <a:close/>
                </a:path>
                <a:path w="443230" h="370839">
                  <a:moveTo>
                    <a:pt x="394969" y="368300"/>
                  </a:moveTo>
                  <a:lnTo>
                    <a:pt x="50800" y="368300"/>
                  </a:lnTo>
                  <a:lnTo>
                    <a:pt x="50800" y="370713"/>
                  </a:lnTo>
                  <a:lnTo>
                    <a:pt x="52070" y="370713"/>
                  </a:lnTo>
                  <a:lnTo>
                    <a:pt x="52070" y="369570"/>
                  </a:lnTo>
                  <a:lnTo>
                    <a:pt x="394969" y="369570"/>
                  </a:lnTo>
                  <a:lnTo>
                    <a:pt x="394969" y="368300"/>
                  </a:lnTo>
                  <a:close/>
                </a:path>
                <a:path w="443230" h="370839">
                  <a:moveTo>
                    <a:pt x="394969" y="369570"/>
                  </a:moveTo>
                  <a:lnTo>
                    <a:pt x="392430" y="369570"/>
                  </a:lnTo>
                  <a:lnTo>
                    <a:pt x="392430" y="370713"/>
                  </a:lnTo>
                  <a:lnTo>
                    <a:pt x="394969" y="370713"/>
                  </a:lnTo>
                  <a:lnTo>
                    <a:pt x="394969" y="369570"/>
                  </a:lnTo>
                  <a:close/>
                </a:path>
                <a:path w="443230" h="370839">
                  <a:moveTo>
                    <a:pt x="48260" y="367029"/>
                  </a:moveTo>
                  <a:lnTo>
                    <a:pt x="46990" y="367029"/>
                  </a:lnTo>
                  <a:lnTo>
                    <a:pt x="46990" y="368300"/>
                  </a:lnTo>
                  <a:lnTo>
                    <a:pt x="48260" y="368300"/>
                  </a:lnTo>
                  <a:lnTo>
                    <a:pt x="48260" y="367029"/>
                  </a:lnTo>
                  <a:close/>
                </a:path>
                <a:path w="443230" h="370839">
                  <a:moveTo>
                    <a:pt x="397510" y="367029"/>
                  </a:moveTo>
                  <a:lnTo>
                    <a:pt x="396240" y="367029"/>
                  </a:lnTo>
                  <a:lnTo>
                    <a:pt x="396240" y="368300"/>
                  </a:lnTo>
                  <a:lnTo>
                    <a:pt x="397510" y="368300"/>
                  </a:lnTo>
                  <a:lnTo>
                    <a:pt x="397510" y="367029"/>
                  </a:lnTo>
                  <a:close/>
                </a:path>
                <a:path w="443230" h="370839">
                  <a:moveTo>
                    <a:pt x="440690" y="326263"/>
                  </a:moveTo>
                  <a:lnTo>
                    <a:pt x="439420" y="326263"/>
                  </a:lnTo>
                  <a:lnTo>
                    <a:pt x="439420" y="327660"/>
                  </a:lnTo>
                  <a:lnTo>
                    <a:pt x="440690" y="327660"/>
                  </a:lnTo>
                  <a:lnTo>
                    <a:pt x="440690" y="326263"/>
                  </a:lnTo>
                  <a:close/>
                </a:path>
                <a:path w="443230" h="370839">
                  <a:moveTo>
                    <a:pt x="3810" y="319913"/>
                  </a:moveTo>
                  <a:lnTo>
                    <a:pt x="0" y="319913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319913"/>
                  </a:lnTo>
                  <a:close/>
                </a:path>
                <a:path w="443230" h="370839">
                  <a:moveTo>
                    <a:pt x="443230" y="319913"/>
                  </a:moveTo>
                  <a:lnTo>
                    <a:pt x="439420" y="319913"/>
                  </a:lnTo>
                  <a:lnTo>
                    <a:pt x="439420" y="325120"/>
                  </a:lnTo>
                  <a:lnTo>
                    <a:pt x="441960" y="325120"/>
                  </a:lnTo>
                  <a:lnTo>
                    <a:pt x="441960" y="326263"/>
                  </a:lnTo>
                  <a:lnTo>
                    <a:pt x="443230" y="326263"/>
                  </a:lnTo>
                  <a:lnTo>
                    <a:pt x="443230" y="319913"/>
                  </a:lnTo>
                  <a:close/>
                </a:path>
                <a:path w="443230" h="370839">
                  <a:moveTo>
                    <a:pt x="3810" y="313563"/>
                  </a:moveTo>
                  <a:lnTo>
                    <a:pt x="0" y="313563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3563"/>
                  </a:lnTo>
                  <a:close/>
                </a:path>
                <a:path w="443230" h="370839">
                  <a:moveTo>
                    <a:pt x="443230" y="313563"/>
                  </a:moveTo>
                  <a:lnTo>
                    <a:pt x="439420" y="313563"/>
                  </a:lnTo>
                  <a:lnTo>
                    <a:pt x="439420" y="318643"/>
                  </a:lnTo>
                  <a:lnTo>
                    <a:pt x="443230" y="318643"/>
                  </a:lnTo>
                  <a:lnTo>
                    <a:pt x="443230" y="313563"/>
                  </a:lnTo>
                  <a:close/>
                </a:path>
                <a:path w="443230" h="370839">
                  <a:moveTo>
                    <a:pt x="3810" y="304673"/>
                  </a:moveTo>
                  <a:lnTo>
                    <a:pt x="0" y="304673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04673"/>
                  </a:lnTo>
                  <a:close/>
                </a:path>
                <a:path w="443230" h="370839">
                  <a:moveTo>
                    <a:pt x="443230" y="304673"/>
                  </a:moveTo>
                  <a:lnTo>
                    <a:pt x="439420" y="304673"/>
                  </a:lnTo>
                  <a:lnTo>
                    <a:pt x="439420" y="312293"/>
                  </a:lnTo>
                  <a:lnTo>
                    <a:pt x="443230" y="312293"/>
                  </a:lnTo>
                  <a:lnTo>
                    <a:pt x="443230" y="304673"/>
                  </a:lnTo>
                  <a:close/>
                </a:path>
                <a:path w="443230" h="370839">
                  <a:moveTo>
                    <a:pt x="3810" y="289433"/>
                  </a:moveTo>
                  <a:lnTo>
                    <a:pt x="0" y="28943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289433"/>
                  </a:lnTo>
                  <a:close/>
                </a:path>
                <a:path w="443230" h="370839">
                  <a:moveTo>
                    <a:pt x="443230" y="289433"/>
                  </a:moveTo>
                  <a:lnTo>
                    <a:pt x="439420" y="289433"/>
                  </a:lnTo>
                  <a:lnTo>
                    <a:pt x="439420" y="303403"/>
                  </a:lnTo>
                  <a:lnTo>
                    <a:pt x="443230" y="303403"/>
                  </a:lnTo>
                  <a:lnTo>
                    <a:pt x="443230" y="289433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82979" y="1600327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09" h="363219">
                  <a:moveTo>
                    <a:pt x="3809" y="81153"/>
                  </a:moveTo>
                  <a:lnTo>
                    <a:pt x="0" y="81153"/>
                  </a:lnTo>
                  <a:lnTo>
                    <a:pt x="0" y="87503"/>
                  </a:lnTo>
                  <a:lnTo>
                    <a:pt x="3809" y="87503"/>
                  </a:lnTo>
                  <a:lnTo>
                    <a:pt x="3809" y="81153"/>
                  </a:lnTo>
                  <a:close/>
                </a:path>
                <a:path w="435609" h="363219">
                  <a:moveTo>
                    <a:pt x="435609" y="81153"/>
                  </a:moveTo>
                  <a:lnTo>
                    <a:pt x="431800" y="81153"/>
                  </a:lnTo>
                  <a:lnTo>
                    <a:pt x="431800" y="87503"/>
                  </a:lnTo>
                  <a:lnTo>
                    <a:pt x="435609" y="87503"/>
                  </a:lnTo>
                  <a:lnTo>
                    <a:pt x="435609" y="81153"/>
                  </a:lnTo>
                  <a:close/>
                </a:path>
                <a:path w="435609" h="363219">
                  <a:moveTo>
                    <a:pt x="3809" y="62103"/>
                  </a:moveTo>
                  <a:lnTo>
                    <a:pt x="0" y="62103"/>
                  </a:lnTo>
                  <a:lnTo>
                    <a:pt x="0" y="79883"/>
                  </a:lnTo>
                  <a:lnTo>
                    <a:pt x="3809" y="79883"/>
                  </a:lnTo>
                  <a:lnTo>
                    <a:pt x="3809" y="62103"/>
                  </a:lnTo>
                  <a:close/>
                </a:path>
                <a:path w="435609" h="363219">
                  <a:moveTo>
                    <a:pt x="435609" y="62103"/>
                  </a:moveTo>
                  <a:lnTo>
                    <a:pt x="431800" y="62103"/>
                  </a:lnTo>
                  <a:lnTo>
                    <a:pt x="431800" y="79883"/>
                  </a:lnTo>
                  <a:lnTo>
                    <a:pt x="435609" y="79883"/>
                  </a:lnTo>
                  <a:lnTo>
                    <a:pt x="435609" y="62103"/>
                  </a:lnTo>
                  <a:close/>
                </a:path>
                <a:path w="435609" h="363219">
                  <a:moveTo>
                    <a:pt x="3809" y="59563"/>
                  </a:moveTo>
                  <a:lnTo>
                    <a:pt x="0" y="59563"/>
                  </a:lnTo>
                  <a:lnTo>
                    <a:pt x="0" y="60833"/>
                  </a:lnTo>
                  <a:lnTo>
                    <a:pt x="3809" y="60833"/>
                  </a:lnTo>
                  <a:lnTo>
                    <a:pt x="3809" y="59563"/>
                  </a:lnTo>
                  <a:close/>
                </a:path>
                <a:path w="435609" h="363219">
                  <a:moveTo>
                    <a:pt x="435609" y="59563"/>
                  </a:moveTo>
                  <a:lnTo>
                    <a:pt x="431800" y="59563"/>
                  </a:lnTo>
                  <a:lnTo>
                    <a:pt x="431800" y="60833"/>
                  </a:lnTo>
                  <a:lnTo>
                    <a:pt x="435609" y="60833"/>
                  </a:lnTo>
                  <a:lnTo>
                    <a:pt x="435609" y="59563"/>
                  </a:lnTo>
                  <a:close/>
                </a:path>
                <a:path w="435609" h="363219">
                  <a:moveTo>
                    <a:pt x="3809" y="49403"/>
                  </a:moveTo>
                  <a:lnTo>
                    <a:pt x="0" y="49403"/>
                  </a:lnTo>
                  <a:lnTo>
                    <a:pt x="0" y="58293"/>
                  </a:lnTo>
                  <a:lnTo>
                    <a:pt x="3809" y="58293"/>
                  </a:lnTo>
                  <a:lnTo>
                    <a:pt x="3809" y="49403"/>
                  </a:lnTo>
                  <a:close/>
                </a:path>
                <a:path w="435609" h="363219">
                  <a:moveTo>
                    <a:pt x="435609" y="49403"/>
                  </a:moveTo>
                  <a:lnTo>
                    <a:pt x="431800" y="49403"/>
                  </a:lnTo>
                  <a:lnTo>
                    <a:pt x="431800" y="58293"/>
                  </a:lnTo>
                  <a:lnTo>
                    <a:pt x="435609" y="58293"/>
                  </a:lnTo>
                  <a:lnTo>
                    <a:pt x="435609" y="49403"/>
                  </a:lnTo>
                  <a:close/>
                </a:path>
                <a:path w="435609" h="363219">
                  <a:moveTo>
                    <a:pt x="3809" y="43180"/>
                  </a:moveTo>
                  <a:lnTo>
                    <a:pt x="0" y="43180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3180"/>
                  </a:lnTo>
                  <a:close/>
                </a:path>
                <a:path w="435609" h="363219">
                  <a:moveTo>
                    <a:pt x="435609" y="43180"/>
                  </a:moveTo>
                  <a:lnTo>
                    <a:pt x="431800" y="43180"/>
                  </a:lnTo>
                  <a:lnTo>
                    <a:pt x="431800" y="48133"/>
                  </a:lnTo>
                  <a:lnTo>
                    <a:pt x="435609" y="48133"/>
                  </a:lnTo>
                  <a:lnTo>
                    <a:pt x="435609" y="43180"/>
                  </a:lnTo>
                  <a:close/>
                </a:path>
                <a:path w="435609" h="363219">
                  <a:moveTo>
                    <a:pt x="2539" y="39370"/>
                  </a:moveTo>
                  <a:lnTo>
                    <a:pt x="1269" y="39370"/>
                  </a:lnTo>
                  <a:lnTo>
                    <a:pt x="1269" y="41783"/>
                  </a:lnTo>
                  <a:lnTo>
                    <a:pt x="3809" y="41783"/>
                  </a:lnTo>
                  <a:lnTo>
                    <a:pt x="3809" y="40640"/>
                  </a:lnTo>
                  <a:lnTo>
                    <a:pt x="2539" y="40640"/>
                  </a:lnTo>
                  <a:lnTo>
                    <a:pt x="2539" y="39370"/>
                  </a:lnTo>
                  <a:close/>
                </a:path>
                <a:path w="435609" h="363219">
                  <a:moveTo>
                    <a:pt x="435609" y="39370"/>
                  </a:moveTo>
                  <a:lnTo>
                    <a:pt x="434339" y="39370"/>
                  </a:lnTo>
                  <a:lnTo>
                    <a:pt x="434339" y="40640"/>
                  </a:lnTo>
                  <a:lnTo>
                    <a:pt x="431800" y="40640"/>
                  </a:lnTo>
                  <a:lnTo>
                    <a:pt x="431800" y="41783"/>
                  </a:lnTo>
                  <a:lnTo>
                    <a:pt x="435609" y="41783"/>
                  </a:lnTo>
                  <a:lnTo>
                    <a:pt x="435609" y="39370"/>
                  </a:lnTo>
                  <a:close/>
                </a:path>
                <a:path w="435609" h="363219">
                  <a:moveTo>
                    <a:pt x="433069" y="36830"/>
                  </a:moveTo>
                  <a:lnTo>
                    <a:pt x="431800" y="36830"/>
                  </a:lnTo>
                  <a:lnTo>
                    <a:pt x="431800" y="39370"/>
                  </a:lnTo>
                  <a:lnTo>
                    <a:pt x="433069" y="39370"/>
                  </a:lnTo>
                  <a:lnTo>
                    <a:pt x="433069" y="36830"/>
                  </a:lnTo>
                  <a:close/>
                </a:path>
                <a:path w="435609" h="363219">
                  <a:moveTo>
                    <a:pt x="44450" y="1270"/>
                  </a:moveTo>
                  <a:lnTo>
                    <a:pt x="43179" y="1270"/>
                  </a:lnTo>
                  <a:lnTo>
                    <a:pt x="43179" y="3683"/>
                  </a:lnTo>
                  <a:lnTo>
                    <a:pt x="393700" y="3683"/>
                  </a:lnTo>
                  <a:lnTo>
                    <a:pt x="393700" y="2540"/>
                  </a:lnTo>
                  <a:lnTo>
                    <a:pt x="44450" y="2540"/>
                  </a:lnTo>
                  <a:lnTo>
                    <a:pt x="44450" y="1270"/>
                  </a:lnTo>
                  <a:close/>
                </a:path>
                <a:path w="435609" h="363219">
                  <a:moveTo>
                    <a:pt x="393700" y="1270"/>
                  </a:moveTo>
                  <a:lnTo>
                    <a:pt x="392430" y="1270"/>
                  </a:lnTo>
                  <a:lnTo>
                    <a:pt x="392430" y="2540"/>
                  </a:lnTo>
                  <a:lnTo>
                    <a:pt x="393700" y="2540"/>
                  </a:lnTo>
                  <a:lnTo>
                    <a:pt x="393700" y="1270"/>
                  </a:lnTo>
                  <a:close/>
                </a:path>
                <a:path w="435609" h="363219">
                  <a:moveTo>
                    <a:pt x="389889" y="0"/>
                  </a:moveTo>
                  <a:lnTo>
                    <a:pt x="45719" y="0"/>
                  </a:lnTo>
                  <a:lnTo>
                    <a:pt x="45719" y="1270"/>
                  </a:lnTo>
                  <a:lnTo>
                    <a:pt x="389889" y="1270"/>
                  </a:lnTo>
                  <a:lnTo>
                    <a:pt x="389889" y="0"/>
                  </a:lnTo>
                  <a:close/>
                </a:path>
                <a:path w="435609" h="363219">
                  <a:moveTo>
                    <a:pt x="3809" y="87503"/>
                  </a:moveTo>
                  <a:lnTo>
                    <a:pt x="0" y="87503"/>
                  </a:lnTo>
                  <a:lnTo>
                    <a:pt x="0" y="119253"/>
                  </a:lnTo>
                  <a:lnTo>
                    <a:pt x="3809" y="119253"/>
                  </a:lnTo>
                  <a:lnTo>
                    <a:pt x="3809" y="87503"/>
                  </a:lnTo>
                  <a:close/>
                </a:path>
                <a:path w="435609" h="363219">
                  <a:moveTo>
                    <a:pt x="435609" y="87503"/>
                  </a:moveTo>
                  <a:lnTo>
                    <a:pt x="431800" y="87503"/>
                  </a:lnTo>
                  <a:lnTo>
                    <a:pt x="431800" y="119253"/>
                  </a:lnTo>
                  <a:lnTo>
                    <a:pt x="435609" y="119253"/>
                  </a:lnTo>
                  <a:lnTo>
                    <a:pt x="435609" y="87503"/>
                  </a:lnTo>
                  <a:close/>
                </a:path>
                <a:path w="435609" h="363219">
                  <a:moveTo>
                    <a:pt x="3809" y="119253"/>
                  </a:moveTo>
                  <a:lnTo>
                    <a:pt x="0" y="119253"/>
                  </a:lnTo>
                  <a:lnTo>
                    <a:pt x="0" y="125603"/>
                  </a:lnTo>
                  <a:lnTo>
                    <a:pt x="3809" y="125603"/>
                  </a:lnTo>
                  <a:lnTo>
                    <a:pt x="3809" y="119253"/>
                  </a:lnTo>
                  <a:close/>
                </a:path>
                <a:path w="435609" h="363219">
                  <a:moveTo>
                    <a:pt x="435609" y="119253"/>
                  </a:moveTo>
                  <a:lnTo>
                    <a:pt x="431800" y="119253"/>
                  </a:lnTo>
                  <a:lnTo>
                    <a:pt x="431800" y="125603"/>
                  </a:lnTo>
                  <a:lnTo>
                    <a:pt x="435609" y="125603"/>
                  </a:lnTo>
                  <a:lnTo>
                    <a:pt x="435609" y="119253"/>
                  </a:lnTo>
                  <a:close/>
                </a:path>
                <a:path w="435609" h="363219">
                  <a:moveTo>
                    <a:pt x="3809" y="125603"/>
                  </a:moveTo>
                  <a:lnTo>
                    <a:pt x="0" y="125603"/>
                  </a:lnTo>
                  <a:lnTo>
                    <a:pt x="0" y="138303"/>
                  </a:lnTo>
                  <a:lnTo>
                    <a:pt x="3809" y="138303"/>
                  </a:lnTo>
                  <a:lnTo>
                    <a:pt x="3809" y="125603"/>
                  </a:lnTo>
                  <a:close/>
                </a:path>
                <a:path w="435609" h="363219">
                  <a:moveTo>
                    <a:pt x="435609" y="125603"/>
                  </a:moveTo>
                  <a:lnTo>
                    <a:pt x="431800" y="125603"/>
                  </a:lnTo>
                  <a:lnTo>
                    <a:pt x="431800" y="138303"/>
                  </a:lnTo>
                  <a:lnTo>
                    <a:pt x="435609" y="138303"/>
                  </a:lnTo>
                  <a:lnTo>
                    <a:pt x="435609" y="125603"/>
                  </a:lnTo>
                  <a:close/>
                </a:path>
                <a:path w="435609" h="363219">
                  <a:moveTo>
                    <a:pt x="3809" y="138303"/>
                  </a:moveTo>
                  <a:lnTo>
                    <a:pt x="0" y="138303"/>
                  </a:lnTo>
                  <a:lnTo>
                    <a:pt x="0" y="170053"/>
                  </a:lnTo>
                  <a:lnTo>
                    <a:pt x="3809" y="170053"/>
                  </a:lnTo>
                  <a:lnTo>
                    <a:pt x="3809" y="138303"/>
                  </a:lnTo>
                  <a:close/>
                </a:path>
                <a:path w="435609" h="363219">
                  <a:moveTo>
                    <a:pt x="435609" y="138303"/>
                  </a:moveTo>
                  <a:lnTo>
                    <a:pt x="431800" y="138303"/>
                  </a:lnTo>
                  <a:lnTo>
                    <a:pt x="431800" y="170053"/>
                  </a:lnTo>
                  <a:lnTo>
                    <a:pt x="435609" y="170053"/>
                  </a:lnTo>
                  <a:lnTo>
                    <a:pt x="435609" y="138303"/>
                  </a:lnTo>
                  <a:close/>
                </a:path>
                <a:path w="435609" h="363219">
                  <a:moveTo>
                    <a:pt x="3809" y="170053"/>
                  </a:moveTo>
                  <a:lnTo>
                    <a:pt x="0" y="170053"/>
                  </a:lnTo>
                  <a:lnTo>
                    <a:pt x="0" y="220853"/>
                  </a:lnTo>
                  <a:lnTo>
                    <a:pt x="3809" y="220853"/>
                  </a:lnTo>
                  <a:lnTo>
                    <a:pt x="3809" y="170053"/>
                  </a:lnTo>
                  <a:close/>
                </a:path>
                <a:path w="435609" h="363219">
                  <a:moveTo>
                    <a:pt x="435609" y="170053"/>
                  </a:moveTo>
                  <a:lnTo>
                    <a:pt x="431800" y="170053"/>
                  </a:lnTo>
                  <a:lnTo>
                    <a:pt x="431800" y="220853"/>
                  </a:lnTo>
                  <a:lnTo>
                    <a:pt x="435609" y="220853"/>
                  </a:lnTo>
                  <a:lnTo>
                    <a:pt x="435609" y="170053"/>
                  </a:lnTo>
                  <a:close/>
                </a:path>
                <a:path w="435609" h="363219">
                  <a:moveTo>
                    <a:pt x="3809" y="220853"/>
                  </a:moveTo>
                  <a:lnTo>
                    <a:pt x="0" y="220853"/>
                  </a:lnTo>
                  <a:lnTo>
                    <a:pt x="0" y="227203"/>
                  </a:lnTo>
                  <a:lnTo>
                    <a:pt x="3809" y="227203"/>
                  </a:lnTo>
                  <a:lnTo>
                    <a:pt x="3809" y="220853"/>
                  </a:lnTo>
                  <a:close/>
                </a:path>
                <a:path w="435609" h="363219">
                  <a:moveTo>
                    <a:pt x="435609" y="220853"/>
                  </a:moveTo>
                  <a:lnTo>
                    <a:pt x="431800" y="220853"/>
                  </a:lnTo>
                  <a:lnTo>
                    <a:pt x="431800" y="227203"/>
                  </a:lnTo>
                  <a:lnTo>
                    <a:pt x="435609" y="227203"/>
                  </a:lnTo>
                  <a:lnTo>
                    <a:pt x="435609" y="220853"/>
                  </a:lnTo>
                  <a:close/>
                </a:path>
                <a:path w="435609" h="363219">
                  <a:moveTo>
                    <a:pt x="3809" y="227203"/>
                  </a:moveTo>
                  <a:lnTo>
                    <a:pt x="0" y="227203"/>
                  </a:lnTo>
                  <a:lnTo>
                    <a:pt x="0" y="271653"/>
                  </a:lnTo>
                  <a:lnTo>
                    <a:pt x="3809" y="271653"/>
                  </a:lnTo>
                  <a:lnTo>
                    <a:pt x="3809" y="227203"/>
                  </a:lnTo>
                  <a:close/>
                </a:path>
                <a:path w="435609" h="363219">
                  <a:moveTo>
                    <a:pt x="435609" y="227203"/>
                  </a:moveTo>
                  <a:lnTo>
                    <a:pt x="431800" y="227203"/>
                  </a:lnTo>
                  <a:lnTo>
                    <a:pt x="431800" y="271653"/>
                  </a:lnTo>
                  <a:lnTo>
                    <a:pt x="435609" y="271653"/>
                  </a:lnTo>
                  <a:lnTo>
                    <a:pt x="435609" y="227203"/>
                  </a:lnTo>
                  <a:close/>
                </a:path>
                <a:path w="435609" h="363219">
                  <a:moveTo>
                    <a:pt x="3809" y="271653"/>
                  </a:moveTo>
                  <a:lnTo>
                    <a:pt x="0" y="271653"/>
                  </a:lnTo>
                  <a:lnTo>
                    <a:pt x="0" y="284353"/>
                  </a:lnTo>
                  <a:lnTo>
                    <a:pt x="3809" y="284353"/>
                  </a:lnTo>
                  <a:lnTo>
                    <a:pt x="3809" y="271653"/>
                  </a:lnTo>
                  <a:close/>
                </a:path>
                <a:path w="435609" h="363219">
                  <a:moveTo>
                    <a:pt x="435609" y="271653"/>
                  </a:moveTo>
                  <a:lnTo>
                    <a:pt x="431800" y="271653"/>
                  </a:lnTo>
                  <a:lnTo>
                    <a:pt x="431800" y="284353"/>
                  </a:lnTo>
                  <a:lnTo>
                    <a:pt x="435609" y="284353"/>
                  </a:lnTo>
                  <a:lnTo>
                    <a:pt x="435609" y="271653"/>
                  </a:lnTo>
                  <a:close/>
                </a:path>
                <a:path w="435609" h="363219">
                  <a:moveTo>
                    <a:pt x="393700" y="361823"/>
                  </a:moveTo>
                  <a:lnTo>
                    <a:pt x="43179" y="361823"/>
                  </a:lnTo>
                  <a:lnTo>
                    <a:pt x="43179" y="363093"/>
                  </a:lnTo>
                  <a:lnTo>
                    <a:pt x="393700" y="363093"/>
                  </a:lnTo>
                  <a:lnTo>
                    <a:pt x="393700" y="361823"/>
                  </a:lnTo>
                  <a:close/>
                </a:path>
                <a:path w="435609" h="363219">
                  <a:moveTo>
                    <a:pt x="396239" y="360553"/>
                  </a:moveTo>
                  <a:lnTo>
                    <a:pt x="41909" y="360553"/>
                  </a:lnTo>
                  <a:lnTo>
                    <a:pt x="41909" y="361823"/>
                  </a:lnTo>
                  <a:lnTo>
                    <a:pt x="396239" y="361823"/>
                  </a:lnTo>
                  <a:lnTo>
                    <a:pt x="396239" y="360553"/>
                  </a:lnTo>
                  <a:close/>
                </a:path>
                <a:path w="435609" h="363219">
                  <a:moveTo>
                    <a:pt x="39369" y="359283"/>
                  </a:moveTo>
                  <a:lnTo>
                    <a:pt x="38100" y="359283"/>
                  </a:lnTo>
                  <a:lnTo>
                    <a:pt x="38100" y="360553"/>
                  </a:lnTo>
                  <a:lnTo>
                    <a:pt x="39369" y="360553"/>
                  </a:lnTo>
                  <a:lnTo>
                    <a:pt x="39369" y="359283"/>
                  </a:lnTo>
                  <a:close/>
                </a:path>
                <a:path w="435609" h="363219">
                  <a:moveTo>
                    <a:pt x="398780" y="359283"/>
                  </a:moveTo>
                  <a:lnTo>
                    <a:pt x="397509" y="359283"/>
                  </a:lnTo>
                  <a:lnTo>
                    <a:pt x="397509" y="360553"/>
                  </a:lnTo>
                  <a:lnTo>
                    <a:pt x="398780" y="360553"/>
                  </a:lnTo>
                  <a:lnTo>
                    <a:pt x="398780" y="359283"/>
                  </a:lnTo>
                  <a:close/>
                </a:path>
                <a:path w="435609" h="363219">
                  <a:moveTo>
                    <a:pt x="433069" y="326263"/>
                  </a:moveTo>
                  <a:lnTo>
                    <a:pt x="431800" y="326263"/>
                  </a:lnTo>
                  <a:lnTo>
                    <a:pt x="431800" y="328803"/>
                  </a:lnTo>
                  <a:lnTo>
                    <a:pt x="433069" y="328803"/>
                  </a:lnTo>
                  <a:lnTo>
                    <a:pt x="433069" y="326263"/>
                  </a:lnTo>
                  <a:close/>
                </a:path>
                <a:path w="435609" h="363219">
                  <a:moveTo>
                    <a:pt x="3809" y="322453"/>
                  </a:moveTo>
                  <a:lnTo>
                    <a:pt x="0" y="322453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4993"/>
                  </a:lnTo>
                  <a:lnTo>
                    <a:pt x="3809" y="324993"/>
                  </a:lnTo>
                  <a:lnTo>
                    <a:pt x="3809" y="322453"/>
                  </a:lnTo>
                  <a:close/>
                </a:path>
                <a:path w="435609" h="363219">
                  <a:moveTo>
                    <a:pt x="435609" y="322453"/>
                  </a:moveTo>
                  <a:lnTo>
                    <a:pt x="431800" y="322453"/>
                  </a:lnTo>
                  <a:lnTo>
                    <a:pt x="431800" y="324993"/>
                  </a:lnTo>
                  <a:lnTo>
                    <a:pt x="434339" y="324993"/>
                  </a:lnTo>
                  <a:lnTo>
                    <a:pt x="434339" y="326263"/>
                  </a:lnTo>
                  <a:lnTo>
                    <a:pt x="435609" y="326263"/>
                  </a:lnTo>
                  <a:lnTo>
                    <a:pt x="435609" y="322453"/>
                  </a:lnTo>
                  <a:close/>
                </a:path>
                <a:path w="435609" h="363219">
                  <a:moveTo>
                    <a:pt x="3809" y="316103"/>
                  </a:moveTo>
                  <a:lnTo>
                    <a:pt x="0" y="316103"/>
                  </a:lnTo>
                  <a:lnTo>
                    <a:pt x="0" y="321183"/>
                  </a:lnTo>
                  <a:lnTo>
                    <a:pt x="3809" y="321183"/>
                  </a:lnTo>
                  <a:lnTo>
                    <a:pt x="3809" y="316103"/>
                  </a:lnTo>
                  <a:close/>
                </a:path>
                <a:path w="435609" h="363219">
                  <a:moveTo>
                    <a:pt x="435609" y="316103"/>
                  </a:moveTo>
                  <a:lnTo>
                    <a:pt x="431800" y="316103"/>
                  </a:lnTo>
                  <a:lnTo>
                    <a:pt x="431800" y="321183"/>
                  </a:lnTo>
                  <a:lnTo>
                    <a:pt x="435609" y="321183"/>
                  </a:lnTo>
                  <a:lnTo>
                    <a:pt x="435609" y="316103"/>
                  </a:lnTo>
                  <a:close/>
                </a:path>
                <a:path w="435609" h="363219">
                  <a:moveTo>
                    <a:pt x="3809" y="309753"/>
                  </a:moveTo>
                  <a:lnTo>
                    <a:pt x="0" y="309753"/>
                  </a:lnTo>
                  <a:lnTo>
                    <a:pt x="0" y="314833"/>
                  </a:lnTo>
                  <a:lnTo>
                    <a:pt x="3809" y="314833"/>
                  </a:lnTo>
                  <a:lnTo>
                    <a:pt x="3809" y="309753"/>
                  </a:lnTo>
                  <a:close/>
                </a:path>
                <a:path w="435609" h="363219">
                  <a:moveTo>
                    <a:pt x="435609" y="309753"/>
                  </a:moveTo>
                  <a:lnTo>
                    <a:pt x="431800" y="309753"/>
                  </a:lnTo>
                  <a:lnTo>
                    <a:pt x="431800" y="314833"/>
                  </a:lnTo>
                  <a:lnTo>
                    <a:pt x="435609" y="314833"/>
                  </a:lnTo>
                  <a:lnTo>
                    <a:pt x="435609" y="309753"/>
                  </a:lnTo>
                  <a:close/>
                </a:path>
                <a:path w="435609" h="363219">
                  <a:moveTo>
                    <a:pt x="3809" y="300863"/>
                  </a:moveTo>
                  <a:lnTo>
                    <a:pt x="0" y="300863"/>
                  </a:lnTo>
                  <a:lnTo>
                    <a:pt x="0" y="308483"/>
                  </a:lnTo>
                  <a:lnTo>
                    <a:pt x="3809" y="308483"/>
                  </a:lnTo>
                  <a:lnTo>
                    <a:pt x="3809" y="300863"/>
                  </a:lnTo>
                  <a:close/>
                </a:path>
                <a:path w="435609" h="363219">
                  <a:moveTo>
                    <a:pt x="435609" y="300863"/>
                  </a:moveTo>
                  <a:lnTo>
                    <a:pt x="431800" y="300863"/>
                  </a:lnTo>
                  <a:lnTo>
                    <a:pt x="431800" y="308483"/>
                  </a:lnTo>
                  <a:lnTo>
                    <a:pt x="435609" y="308483"/>
                  </a:lnTo>
                  <a:lnTo>
                    <a:pt x="435609" y="300863"/>
                  </a:lnTo>
                  <a:close/>
                </a:path>
                <a:path w="435609" h="363219">
                  <a:moveTo>
                    <a:pt x="3809" y="285623"/>
                  </a:moveTo>
                  <a:lnTo>
                    <a:pt x="0" y="285623"/>
                  </a:lnTo>
                  <a:lnTo>
                    <a:pt x="0" y="299593"/>
                  </a:lnTo>
                  <a:lnTo>
                    <a:pt x="3809" y="299593"/>
                  </a:lnTo>
                  <a:lnTo>
                    <a:pt x="3809" y="285623"/>
                  </a:lnTo>
                  <a:close/>
                </a:path>
                <a:path w="435609" h="363219">
                  <a:moveTo>
                    <a:pt x="435609" y="285623"/>
                  </a:moveTo>
                  <a:lnTo>
                    <a:pt x="431800" y="285623"/>
                  </a:lnTo>
                  <a:lnTo>
                    <a:pt x="431800" y="299593"/>
                  </a:lnTo>
                  <a:lnTo>
                    <a:pt x="435609" y="299593"/>
                  </a:lnTo>
                  <a:lnTo>
                    <a:pt x="435609" y="285623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86789" y="1604010"/>
              <a:ext cx="427990" cy="355600"/>
            </a:xfrm>
            <a:custGeom>
              <a:avLst/>
              <a:gdLst/>
              <a:ahLst/>
              <a:cxnLst/>
              <a:rect l="l" t="t" r="r" b="b"/>
              <a:pathLst>
                <a:path w="427990" h="355600">
                  <a:moveTo>
                    <a:pt x="380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77470"/>
                  </a:lnTo>
                  <a:close/>
                </a:path>
                <a:path w="427990" h="355600">
                  <a:moveTo>
                    <a:pt x="427990" y="77470"/>
                  </a:moveTo>
                  <a:lnTo>
                    <a:pt x="424179" y="77470"/>
                  </a:lnTo>
                  <a:lnTo>
                    <a:pt x="424179" y="83820"/>
                  </a:lnTo>
                  <a:lnTo>
                    <a:pt x="427990" y="83820"/>
                  </a:lnTo>
                  <a:lnTo>
                    <a:pt x="427990" y="77470"/>
                  </a:lnTo>
                  <a:close/>
                </a:path>
                <a:path w="427990" h="355600">
                  <a:moveTo>
                    <a:pt x="3809" y="58420"/>
                  </a:moveTo>
                  <a:lnTo>
                    <a:pt x="0" y="5842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58420"/>
                  </a:lnTo>
                  <a:close/>
                </a:path>
                <a:path w="427990" h="355600">
                  <a:moveTo>
                    <a:pt x="427990" y="58420"/>
                  </a:moveTo>
                  <a:lnTo>
                    <a:pt x="424179" y="58420"/>
                  </a:lnTo>
                  <a:lnTo>
                    <a:pt x="424179" y="76200"/>
                  </a:lnTo>
                  <a:lnTo>
                    <a:pt x="427990" y="76200"/>
                  </a:lnTo>
                  <a:lnTo>
                    <a:pt x="427990" y="58420"/>
                  </a:lnTo>
                  <a:close/>
                </a:path>
                <a:path w="427990" h="355600">
                  <a:moveTo>
                    <a:pt x="3809" y="5588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5880"/>
                  </a:lnTo>
                  <a:close/>
                </a:path>
                <a:path w="427990" h="355600">
                  <a:moveTo>
                    <a:pt x="427990" y="55880"/>
                  </a:moveTo>
                  <a:lnTo>
                    <a:pt x="424179" y="55880"/>
                  </a:lnTo>
                  <a:lnTo>
                    <a:pt x="424179" y="57150"/>
                  </a:lnTo>
                  <a:lnTo>
                    <a:pt x="427990" y="57150"/>
                  </a:lnTo>
                  <a:lnTo>
                    <a:pt x="427990" y="55880"/>
                  </a:lnTo>
                  <a:close/>
                </a:path>
                <a:path w="427990" h="355600">
                  <a:moveTo>
                    <a:pt x="3809" y="45720"/>
                  </a:moveTo>
                  <a:lnTo>
                    <a:pt x="0" y="4572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5720"/>
                  </a:lnTo>
                  <a:close/>
                </a:path>
                <a:path w="427990" h="355600">
                  <a:moveTo>
                    <a:pt x="427990" y="45720"/>
                  </a:moveTo>
                  <a:lnTo>
                    <a:pt x="424179" y="45720"/>
                  </a:lnTo>
                  <a:lnTo>
                    <a:pt x="424179" y="54610"/>
                  </a:lnTo>
                  <a:lnTo>
                    <a:pt x="427990" y="54610"/>
                  </a:lnTo>
                  <a:lnTo>
                    <a:pt x="427990" y="45720"/>
                  </a:lnTo>
                  <a:close/>
                </a:path>
                <a:path w="427990" h="355600">
                  <a:moveTo>
                    <a:pt x="3809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9370"/>
                  </a:lnTo>
                  <a:close/>
                </a:path>
                <a:path w="427990" h="355600">
                  <a:moveTo>
                    <a:pt x="427990" y="39370"/>
                  </a:moveTo>
                  <a:lnTo>
                    <a:pt x="424179" y="39370"/>
                  </a:lnTo>
                  <a:lnTo>
                    <a:pt x="424179" y="44450"/>
                  </a:lnTo>
                  <a:lnTo>
                    <a:pt x="427990" y="44450"/>
                  </a:lnTo>
                  <a:lnTo>
                    <a:pt x="427990" y="39370"/>
                  </a:lnTo>
                  <a:close/>
                </a:path>
                <a:path w="427990" h="355600">
                  <a:moveTo>
                    <a:pt x="3809" y="36830"/>
                  </a:moveTo>
                  <a:lnTo>
                    <a:pt x="0" y="3683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6830"/>
                  </a:lnTo>
                  <a:close/>
                </a:path>
                <a:path w="427990" h="355600">
                  <a:moveTo>
                    <a:pt x="427990" y="36830"/>
                  </a:moveTo>
                  <a:lnTo>
                    <a:pt x="424179" y="36830"/>
                  </a:lnTo>
                  <a:lnTo>
                    <a:pt x="424179" y="38100"/>
                  </a:lnTo>
                  <a:lnTo>
                    <a:pt x="427990" y="38100"/>
                  </a:lnTo>
                  <a:lnTo>
                    <a:pt x="427990" y="36830"/>
                  </a:lnTo>
                  <a:close/>
                </a:path>
                <a:path w="427990" h="355600">
                  <a:moveTo>
                    <a:pt x="3809" y="29210"/>
                  </a:moveTo>
                  <a:lnTo>
                    <a:pt x="2540" y="29210"/>
                  </a:lnTo>
                  <a:lnTo>
                    <a:pt x="2540" y="31750"/>
                  </a:lnTo>
                  <a:lnTo>
                    <a:pt x="1269" y="31750"/>
                  </a:lnTo>
                  <a:lnTo>
                    <a:pt x="1269" y="33147"/>
                  </a:lnTo>
                  <a:lnTo>
                    <a:pt x="0" y="33147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427990" h="355600">
                  <a:moveTo>
                    <a:pt x="426720" y="29210"/>
                  </a:moveTo>
                  <a:lnTo>
                    <a:pt x="425450" y="29210"/>
                  </a:lnTo>
                  <a:lnTo>
                    <a:pt x="425450" y="30607"/>
                  </a:lnTo>
                  <a:lnTo>
                    <a:pt x="424179" y="30607"/>
                  </a:lnTo>
                  <a:lnTo>
                    <a:pt x="424179" y="35560"/>
                  </a:lnTo>
                  <a:lnTo>
                    <a:pt x="427990" y="35560"/>
                  </a:lnTo>
                  <a:lnTo>
                    <a:pt x="427990" y="31750"/>
                  </a:lnTo>
                  <a:lnTo>
                    <a:pt x="426720" y="31750"/>
                  </a:lnTo>
                  <a:lnTo>
                    <a:pt x="426720" y="29210"/>
                  </a:lnTo>
                  <a:close/>
                </a:path>
                <a:path w="427990" h="355600">
                  <a:moveTo>
                    <a:pt x="33019" y="3810"/>
                  </a:moveTo>
                  <a:lnTo>
                    <a:pt x="30479" y="3810"/>
                  </a:lnTo>
                  <a:lnTo>
                    <a:pt x="33019" y="3937"/>
                  </a:lnTo>
                  <a:close/>
                </a:path>
                <a:path w="427990" h="355600">
                  <a:moveTo>
                    <a:pt x="394970" y="1397"/>
                  </a:moveTo>
                  <a:lnTo>
                    <a:pt x="34290" y="1397"/>
                  </a:lnTo>
                  <a:lnTo>
                    <a:pt x="34290" y="3810"/>
                  </a:lnTo>
                  <a:lnTo>
                    <a:pt x="394970" y="3810"/>
                  </a:lnTo>
                  <a:lnTo>
                    <a:pt x="394970" y="1397"/>
                  </a:lnTo>
                  <a:close/>
                </a:path>
                <a:path w="427990" h="355600">
                  <a:moveTo>
                    <a:pt x="36829" y="0"/>
                  </a:moveTo>
                  <a:lnTo>
                    <a:pt x="35559" y="0"/>
                  </a:lnTo>
                  <a:lnTo>
                    <a:pt x="35559" y="1397"/>
                  </a:lnTo>
                  <a:lnTo>
                    <a:pt x="36829" y="1397"/>
                  </a:lnTo>
                  <a:lnTo>
                    <a:pt x="36829" y="0"/>
                  </a:lnTo>
                  <a:close/>
                </a:path>
                <a:path w="427990" h="355600">
                  <a:moveTo>
                    <a:pt x="393700" y="0"/>
                  </a:moveTo>
                  <a:lnTo>
                    <a:pt x="391159" y="0"/>
                  </a:lnTo>
                  <a:lnTo>
                    <a:pt x="391159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7990" h="355600">
                  <a:moveTo>
                    <a:pt x="3809" y="83820"/>
                  </a:moveTo>
                  <a:lnTo>
                    <a:pt x="0" y="83820"/>
                  </a:lnTo>
                  <a:lnTo>
                    <a:pt x="0" y="115570"/>
                  </a:lnTo>
                  <a:lnTo>
                    <a:pt x="3809" y="115570"/>
                  </a:lnTo>
                  <a:lnTo>
                    <a:pt x="3809" y="83820"/>
                  </a:lnTo>
                  <a:close/>
                </a:path>
                <a:path w="427990" h="355600">
                  <a:moveTo>
                    <a:pt x="427990" y="83820"/>
                  </a:moveTo>
                  <a:lnTo>
                    <a:pt x="424179" y="83820"/>
                  </a:lnTo>
                  <a:lnTo>
                    <a:pt x="424179" y="115570"/>
                  </a:lnTo>
                  <a:lnTo>
                    <a:pt x="427990" y="115570"/>
                  </a:lnTo>
                  <a:lnTo>
                    <a:pt x="427990" y="83820"/>
                  </a:lnTo>
                  <a:close/>
                </a:path>
                <a:path w="427990" h="355600">
                  <a:moveTo>
                    <a:pt x="3809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3809" y="121920"/>
                  </a:lnTo>
                  <a:lnTo>
                    <a:pt x="3809" y="115570"/>
                  </a:lnTo>
                  <a:close/>
                </a:path>
                <a:path w="427990" h="355600">
                  <a:moveTo>
                    <a:pt x="427990" y="115570"/>
                  </a:moveTo>
                  <a:lnTo>
                    <a:pt x="424179" y="115570"/>
                  </a:lnTo>
                  <a:lnTo>
                    <a:pt x="424179" y="121920"/>
                  </a:lnTo>
                  <a:lnTo>
                    <a:pt x="427990" y="121920"/>
                  </a:lnTo>
                  <a:lnTo>
                    <a:pt x="427990" y="115570"/>
                  </a:lnTo>
                  <a:close/>
                </a:path>
                <a:path w="427990" h="355600">
                  <a:moveTo>
                    <a:pt x="3809" y="121920"/>
                  </a:moveTo>
                  <a:lnTo>
                    <a:pt x="0" y="121920"/>
                  </a:lnTo>
                  <a:lnTo>
                    <a:pt x="0" y="134620"/>
                  </a:lnTo>
                  <a:lnTo>
                    <a:pt x="3809" y="134620"/>
                  </a:lnTo>
                  <a:lnTo>
                    <a:pt x="3809" y="121920"/>
                  </a:lnTo>
                  <a:close/>
                </a:path>
                <a:path w="427990" h="355600">
                  <a:moveTo>
                    <a:pt x="427990" y="121920"/>
                  </a:moveTo>
                  <a:lnTo>
                    <a:pt x="424179" y="121920"/>
                  </a:lnTo>
                  <a:lnTo>
                    <a:pt x="424179" y="134620"/>
                  </a:lnTo>
                  <a:lnTo>
                    <a:pt x="427990" y="134620"/>
                  </a:lnTo>
                  <a:lnTo>
                    <a:pt x="427990" y="121920"/>
                  </a:lnTo>
                  <a:close/>
                </a:path>
                <a:path w="427990" h="355600">
                  <a:moveTo>
                    <a:pt x="3809" y="134620"/>
                  </a:moveTo>
                  <a:lnTo>
                    <a:pt x="0" y="134620"/>
                  </a:lnTo>
                  <a:lnTo>
                    <a:pt x="0" y="166370"/>
                  </a:lnTo>
                  <a:lnTo>
                    <a:pt x="3809" y="166370"/>
                  </a:lnTo>
                  <a:lnTo>
                    <a:pt x="3809" y="134620"/>
                  </a:lnTo>
                  <a:close/>
                </a:path>
                <a:path w="427990" h="355600">
                  <a:moveTo>
                    <a:pt x="427990" y="134620"/>
                  </a:moveTo>
                  <a:lnTo>
                    <a:pt x="424179" y="134620"/>
                  </a:lnTo>
                  <a:lnTo>
                    <a:pt x="424179" y="166370"/>
                  </a:lnTo>
                  <a:lnTo>
                    <a:pt x="427990" y="166370"/>
                  </a:lnTo>
                  <a:lnTo>
                    <a:pt x="427990" y="134620"/>
                  </a:lnTo>
                  <a:close/>
                </a:path>
                <a:path w="427990" h="355600">
                  <a:moveTo>
                    <a:pt x="3809" y="166370"/>
                  </a:moveTo>
                  <a:lnTo>
                    <a:pt x="0" y="16637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166370"/>
                  </a:lnTo>
                  <a:close/>
                </a:path>
                <a:path w="427990" h="355600">
                  <a:moveTo>
                    <a:pt x="427990" y="166370"/>
                  </a:moveTo>
                  <a:lnTo>
                    <a:pt x="424179" y="166370"/>
                  </a:lnTo>
                  <a:lnTo>
                    <a:pt x="424179" y="217170"/>
                  </a:lnTo>
                  <a:lnTo>
                    <a:pt x="427990" y="217170"/>
                  </a:lnTo>
                  <a:lnTo>
                    <a:pt x="427990" y="166370"/>
                  </a:lnTo>
                  <a:close/>
                </a:path>
                <a:path w="427990" h="355600">
                  <a:moveTo>
                    <a:pt x="3809" y="217170"/>
                  </a:moveTo>
                  <a:lnTo>
                    <a:pt x="0" y="217170"/>
                  </a:lnTo>
                  <a:lnTo>
                    <a:pt x="0" y="223520"/>
                  </a:lnTo>
                  <a:lnTo>
                    <a:pt x="3809" y="223520"/>
                  </a:lnTo>
                  <a:lnTo>
                    <a:pt x="3809" y="217170"/>
                  </a:lnTo>
                  <a:close/>
                </a:path>
                <a:path w="427990" h="355600">
                  <a:moveTo>
                    <a:pt x="427990" y="217170"/>
                  </a:moveTo>
                  <a:lnTo>
                    <a:pt x="424179" y="217170"/>
                  </a:lnTo>
                  <a:lnTo>
                    <a:pt x="424179" y="223520"/>
                  </a:lnTo>
                  <a:lnTo>
                    <a:pt x="427990" y="223520"/>
                  </a:lnTo>
                  <a:lnTo>
                    <a:pt x="427990" y="217170"/>
                  </a:lnTo>
                  <a:close/>
                </a:path>
                <a:path w="427990" h="355600">
                  <a:moveTo>
                    <a:pt x="3809" y="223520"/>
                  </a:moveTo>
                  <a:lnTo>
                    <a:pt x="0" y="22352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23520"/>
                  </a:lnTo>
                  <a:close/>
                </a:path>
                <a:path w="427990" h="355600">
                  <a:moveTo>
                    <a:pt x="427990" y="223520"/>
                  </a:moveTo>
                  <a:lnTo>
                    <a:pt x="424179" y="223520"/>
                  </a:lnTo>
                  <a:lnTo>
                    <a:pt x="424179" y="267970"/>
                  </a:lnTo>
                  <a:lnTo>
                    <a:pt x="427990" y="267970"/>
                  </a:lnTo>
                  <a:lnTo>
                    <a:pt x="427990" y="223520"/>
                  </a:lnTo>
                  <a:close/>
                </a:path>
                <a:path w="427990" h="355600">
                  <a:moveTo>
                    <a:pt x="3809" y="267970"/>
                  </a:moveTo>
                  <a:lnTo>
                    <a:pt x="0" y="26797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67970"/>
                  </a:lnTo>
                  <a:close/>
                </a:path>
                <a:path w="427990" h="355600">
                  <a:moveTo>
                    <a:pt x="427990" y="267970"/>
                  </a:moveTo>
                  <a:lnTo>
                    <a:pt x="424179" y="267970"/>
                  </a:lnTo>
                  <a:lnTo>
                    <a:pt x="424179" y="280670"/>
                  </a:lnTo>
                  <a:lnTo>
                    <a:pt x="427990" y="280670"/>
                  </a:lnTo>
                  <a:lnTo>
                    <a:pt x="427990" y="267970"/>
                  </a:lnTo>
                  <a:close/>
                </a:path>
                <a:path w="427990" h="355600">
                  <a:moveTo>
                    <a:pt x="394970" y="354330"/>
                  </a:moveTo>
                  <a:lnTo>
                    <a:pt x="34290" y="354330"/>
                  </a:lnTo>
                  <a:lnTo>
                    <a:pt x="34290" y="355600"/>
                  </a:lnTo>
                  <a:lnTo>
                    <a:pt x="394970" y="355600"/>
                  </a:lnTo>
                  <a:lnTo>
                    <a:pt x="394970" y="354330"/>
                  </a:lnTo>
                  <a:close/>
                </a:path>
                <a:path w="427990" h="355600">
                  <a:moveTo>
                    <a:pt x="398779" y="351790"/>
                  </a:moveTo>
                  <a:lnTo>
                    <a:pt x="31750" y="351790"/>
                  </a:lnTo>
                  <a:lnTo>
                    <a:pt x="31750" y="354330"/>
                  </a:lnTo>
                  <a:lnTo>
                    <a:pt x="33019" y="354330"/>
                  </a:lnTo>
                  <a:lnTo>
                    <a:pt x="33019" y="353187"/>
                  </a:lnTo>
                  <a:lnTo>
                    <a:pt x="398779" y="353187"/>
                  </a:lnTo>
                  <a:lnTo>
                    <a:pt x="398779" y="351790"/>
                  </a:lnTo>
                  <a:close/>
                </a:path>
                <a:path w="427990" h="355600">
                  <a:moveTo>
                    <a:pt x="398779" y="353187"/>
                  </a:moveTo>
                  <a:lnTo>
                    <a:pt x="396240" y="353187"/>
                  </a:lnTo>
                  <a:lnTo>
                    <a:pt x="396240" y="354330"/>
                  </a:lnTo>
                  <a:lnTo>
                    <a:pt x="398779" y="354330"/>
                  </a:lnTo>
                  <a:lnTo>
                    <a:pt x="398779" y="353187"/>
                  </a:lnTo>
                  <a:close/>
                </a:path>
                <a:path w="427990" h="355600">
                  <a:moveTo>
                    <a:pt x="3809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1269" y="325120"/>
                  </a:lnTo>
                  <a:lnTo>
                    <a:pt x="1269" y="326390"/>
                  </a:lnTo>
                  <a:lnTo>
                    <a:pt x="2540" y="326390"/>
                  </a:lnTo>
                  <a:lnTo>
                    <a:pt x="2540" y="328930"/>
                  </a:lnTo>
                  <a:lnTo>
                    <a:pt x="3809" y="328930"/>
                  </a:lnTo>
                  <a:lnTo>
                    <a:pt x="3809" y="322580"/>
                  </a:lnTo>
                  <a:close/>
                </a:path>
                <a:path w="427990" h="355600">
                  <a:moveTo>
                    <a:pt x="427990" y="322580"/>
                  </a:moveTo>
                  <a:lnTo>
                    <a:pt x="424179" y="322580"/>
                  </a:lnTo>
                  <a:lnTo>
                    <a:pt x="424179" y="327787"/>
                  </a:lnTo>
                  <a:lnTo>
                    <a:pt x="425450" y="327787"/>
                  </a:lnTo>
                  <a:lnTo>
                    <a:pt x="425450" y="328930"/>
                  </a:lnTo>
                  <a:lnTo>
                    <a:pt x="426720" y="328930"/>
                  </a:lnTo>
                  <a:lnTo>
                    <a:pt x="426720" y="326390"/>
                  </a:lnTo>
                  <a:lnTo>
                    <a:pt x="427990" y="326390"/>
                  </a:lnTo>
                  <a:lnTo>
                    <a:pt x="427990" y="322580"/>
                  </a:lnTo>
                  <a:close/>
                </a:path>
                <a:path w="427990" h="355600">
                  <a:moveTo>
                    <a:pt x="3809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8770"/>
                  </a:lnTo>
                  <a:close/>
                </a:path>
                <a:path w="427990" h="355600">
                  <a:moveTo>
                    <a:pt x="427990" y="318770"/>
                  </a:moveTo>
                  <a:lnTo>
                    <a:pt x="424179" y="318770"/>
                  </a:lnTo>
                  <a:lnTo>
                    <a:pt x="424179" y="321310"/>
                  </a:lnTo>
                  <a:lnTo>
                    <a:pt x="427990" y="321310"/>
                  </a:lnTo>
                  <a:lnTo>
                    <a:pt x="427990" y="318770"/>
                  </a:lnTo>
                  <a:close/>
                </a:path>
                <a:path w="427990" h="355600">
                  <a:moveTo>
                    <a:pt x="3809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2420"/>
                  </a:lnTo>
                  <a:close/>
                </a:path>
                <a:path w="427990" h="355600">
                  <a:moveTo>
                    <a:pt x="427990" y="312420"/>
                  </a:moveTo>
                  <a:lnTo>
                    <a:pt x="424179" y="312420"/>
                  </a:lnTo>
                  <a:lnTo>
                    <a:pt x="424179" y="317500"/>
                  </a:lnTo>
                  <a:lnTo>
                    <a:pt x="427990" y="317500"/>
                  </a:lnTo>
                  <a:lnTo>
                    <a:pt x="427990" y="312420"/>
                  </a:lnTo>
                  <a:close/>
                </a:path>
                <a:path w="427990" h="355600">
                  <a:moveTo>
                    <a:pt x="3809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6070"/>
                  </a:lnTo>
                  <a:close/>
                </a:path>
                <a:path w="427990" h="355600">
                  <a:moveTo>
                    <a:pt x="427990" y="306070"/>
                  </a:moveTo>
                  <a:lnTo>
                    <a:pt x="424179" y="306070"/>
                  </a:lnTo>
                  <a:lnTo>
                    <a:pt x="424179" y="311150"/>
                  </a:lnTo>
                  <a:lnTo>
                    <a:pt x="427990" y="311150"/>
                  </a:lnTo>
                  <a:lnTo>
                    <a:pt x="427990" y="306070"/>
                  </a:lnTo>
                  <a:close/>
                </a:path>
                <a:path w="427990" h="355600">
                  <a:moveTo>
                    <a:pt x="3809" y="297180"/>
                  </a:moveTo>
                  <a:lnTo>
                    <a:pt x="0" y="297180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297180"/>
                  </a:lnTo>
                  <a:close/>
                </a:path>
                <a:path w="427990" h="355600">
                  <a:moveTo>
                    <a:pt x="427990" y="297180"/>
                  </a:moveTo>
                  <a:lnTo>
                    <a:pt x="424179" y="297180"/>
                  </a:lnTo>
                  <a:lnTo>
                    <a:pt x="424179" y="304800"/>
                  </a:lnTo>
                  <a:lnTo>
                    <a:pt x="427990" y="304800"/>
                  </a:lnTo>
                  <a:lnTo>
                    <a:pt x="427990" y="297180"/>
                  </a:lnTo>
                  <a:close/>
                </a:path>
                <a:path w="427990" h="355600">
                  <a:moveTo>
                    <a:pt x="3809" y="281940"/>
                  </a:moveTo>
                  <a:lnTo>
                    <a:pt x="0" y="28194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1940"/>
                  </a:lnTo>
                  <a:close/>
                </a:path>
                <a:path w="427990" h="355600">
                  <a:moveTo>
                    <a:pt x="427990" y="281940"/>
                  </a:moveTo>
                  <a:lnTo>
                    <a:pt x="424179" y="281940"/>
                  </a:lnTo>
                  <a:lnTo>
                    <a:pt x="424179" y="295910"/>
                  </a:lnTo>
                  <a:lnTo>
                    <a:pt x="427990" y="295910"/>
                  </a:lnTo>
                  <a:lnTo>
                    <a:pt x="427990" y="28194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90599" y="1607820"/>
              <a:ext cx="420370" cy="347980"/>
            </a:xfrm>
            <a:custGeom>
              <a:avLst/>
              <a:gdLst/>
              <a:ahLst/>
              <a:cxnLst/>
              <a:rect l="l" t="t" r="r" b="b"/>
              <a:pathLst>
                <a:path w="420369" h="347980">
                  <a:moveTo>
                    <a:pt x="254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2540" y="80009"/>
                  </a:lnTo>
                  <a:lnTo>
                    <a:pt x="2540" y="73659"/>
                  </a:lnTo>
                  <a:close/>
                </a:path>
                <a:path w="420369" h="347980">
                  <a:moveTo>
                    <a:pt x="420369" y="73659"/>
                  </a:moveTo>
                  <a:lnTo>
                    <a:pt x="417830" y="73659"/>
                  </a:lnTo>
                  <a:lnTo>
                    <a:pt x="417830" y="80009"/>
                  </a:lnTo>
                  <a:lnTo>
                    <a:pt x="420369" y="80009"/>
                  </a:lnTo>
                  <a:lnTo>
                    <a:pt x="420369" y="73659"/>
                  </a:lnTo>
                  <a:close/>
                </a:path>
                <a:path w="420369" h="347980">
                  <a:moveTo>
                    <a:pt x="2540" y="54609"/>
                  </a:moveTo>
                  <a:lnTo>
                    <a:pt x="0" y="54609"/>
                  </a:lnTo>
                  <a:lnTo>
                    <a:pt x="0" y="72389"/>
                  </a:lnTo>
                  <a:lnTo>
                    <a:pt x="2540" y="72389"/>
                  </a:lnTo>
                  <a:lnTo>
                    <a:pt x="2540" y="54609"/>
                  </a:lnTo>
                  <a:close/>
                </a:path>
                <a:path w="420369" h="347980">
                  <a:moveTo>
                    <a:pt x="420369" y="54609"/>
                  </a:moveTo>
                  <a:lnTo>
                    <a:pt x="417830" y="54609"/>
                  </a:lnTo>
                  <a:lnTo>
                    <a:pt x="417830" y="72389"/>
                  </a:lnTo>
                  <a:lnTo>
                    <a:pt x="420369" y="72389"/>
                  </a:lnTo>
                  <a:lnTo>
                    <a:pt x="420369" y="54609"/>
                  </a:lnTo>
                  <a:close/>
                </a:path>
                <a:path w="420369" h="347980">
                  <a:moveTo>
                    <a:pt x="254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52069"/>
                  </a:lnTo>
                  <a:close/>
                </a:path>
                <a:path w="420369" h="347980">
                  <a:moveTo>
                    <a:pt x="420369" y="52069"/>
                  </a:moveTo>
                  <a:lnTo>
                    <a:pt x="417830" y="52069"/>
                  </a:lnTo>
                  <a:lnTo>
                    <a:pt x="417830" y="53339"/>
                  </a:lnTo>
                  <a:lnTo>
                    <a:pt x="420369" y="53339"/>
                  </a:lnTo>
                  <a:lnTo>
                    <a:pt x="420369" y="52069"/>
                  </a:lnTo>
                  <a:close/>
                </a:path>
                <a:path w="420369" h="347980">
                  <a:moveTo>
                    <a:pt x="2540" y="41909"/>
                  </a:moveTo>
                  <a:lnTo>
                    <a:pt x="0" y="41909"/>
                  </a:lnTo>
                  <a:lnTo>
                    <a:pt x="0" y="50799"/>
                  </a:lnTo>
                  <a:lnTo>
                    <a:pt x="2540" y="50799"/>
                  </a:lnTo>
                  <a:lnTo>
                    <a:pt x="2540" y="41909"/>
                  </a:lnTo>
                  <a:close/>
                </a:path>
                <a:path w="420369" h="347980">
                  <a:moveTo>
                    <a:pt x="420369" y="41909"/>
                  </a:moveTo>
                  <a:lnTo>
                    <a:pt x="417830" y="41909"/>
                  </a:lnTo>
                  <a:lnTo>
                    <a:pt x="417830" y="50799"/>
                  </a:lnTo>
                  <a:lnTo>
                    <a:pt x="420369" y="50799"/>
                  </a:lnTo>
                  <a:lnTo>
                    <a:pt x="420369" y="41909"/>
                  </a:lnTo>
                  <a:close/>
                </a:path>
                <a:path w="420369" h="347980">
                  <a:moveTo>
                    <a:pt x="2540" y="35559"/>
                  </a:moveTo>
                  <a:lnTo>
                    <a:pt x="0" y="35559"/>
                  </a:lnTo>
                  <a:lnTo>
                    <a:pt x="0" y="40639"/>
                  </a:lnTo>
                  <a:lnTo>
                    <a:pt x="2540" y="40639"/>
                  </a:lnTo>
                  <a:lnTo>
                    <a:pt x="2540" y="35559"/>
                  </a:lnTo>
                  <a:close/>
                </a:path>
                <a:path w="420369" h="347980">
                  <a:moveTo>
                    <a:pt x="420369" y="35559"/>
                  </a:moveTo>
                  <a:lnTo>
                    <a:pt x="417830" y="35559"/>
                  </a:lnTo>
                  <a:lnTo>
                    <a:pt x="417830" y="40639"/>
                  </a:lnTo>
                  <a:lnTo>
                    <a:pt x="420369" y="40639"/>
                  </a:lnTo>
                  <a:lnTo>
                    <a:pt x="420369" y="35559"/>
                  </a:lnTo>
                  <a:close/>
                </a:path>
                <a:path w="420369" h="347980">
                  <a:moveTo>
                    <a:pt x="254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33019"/>
                  </a:lnTo>
                  <a:close/>
                </a:path>
                <a:path w="420369" h="347980">
                  <a:moveTo>
                    <a:pt x="420369" y="33019"/>
                  </a:moveTo>
                  <a:lnTo>
                    <a:pt x="417830" y="33019"/>
                  </a:lnTo>
                  <a:lnTo>
                    <a:pt x="417830" y="34289"/>
                  </a:lnTo>
                  <a:lnTo>
                    <a:pt x="420369" y="34289"/>
                  </a:lnTo>
                  <a:lnTo>
                    <a:pt x="420369" y="33019"/>
                  </a:lnTo>
                  <a:close/>
                </a:path>
                <a:path w="420369" h="347980">
                  <a:moveTo>
                    <a:pt x="254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2540" y="31749"/>
                  </a:lnTo>
                  <a:lnTo>
                    <a:pt x="2540" y="26669"/>
                  </a:lnTo>
                  <a:close/>
                </a:path>
                <a:path w="420369" h="347980">
                  <a:moveTo>
                    <a:pt x="420369" y="26669"/>
                  </a:moveTo>
                  <a:lnTo>
                    <a:pt x="417830" y="26669"/>
                  </a:lnTo>
                  <a:lnTo>
                    <a:pt x="417830" y="31749"/>
                  </a:lnTo>
                  <a:lnTo>
                    <a:pt x="420369" y="31749"/>
                  </a:lnTo>
                  <a:lnTo>
                    <a:pt x="420369" y="26669"/>
                  </a:lnTo>
                  <a:close/>
                </a:path>
                <a:path w="420369" h="347980">
                  <a:moveTo>
                    <a:pt x="2540" y="22859"/>
                  </a:moveTo>
                  <a:lnTo>
                    <a:pt x="1269" y="22859"/>
                  </a:lnTo>
                  <a:lnTo>
                    <a:pt x="1269" y="25399"/>
                  </a:lnTo>
                  <a:lnTo>
                    <a:pt x="2540" y="25399"/>
                  </a:lnTo>
                  <a:lnTo>
                    <a:pt x="2540" y="22859"/>
                  </a:lnTo>
                  <a:close/>
                </a:path>
                <a:path w="420369" h="347980">
                  <a:moveTo>
                    <a:pt x="419100" y="21589"/>
                  </a:moveTo>
                  <a:lnTo>
                    <a:pt x="417830" y="21589"/>
                  </a:lnTo>
                  <a:lnTo>
                    <a:pt x="417830" y="25399"/>
                  </a:lnTo>
                  <a:lnTo>
                    <a:pt x="420369" y="25399"/>
                  </a:lnTo>
                  <a:lnTo>
                    <a:pt x="420369" y="22859"/>
                  </a:lnTo>
                  <a:lnTo>
                    <a:pt x="419100" y="22859"/>
                  </a:lnTo>
                  <a:lnTo>
                    <a:pt x="419100" y="21589"/>
                  </a:lnTo>
                  <a:close/>
                </a:path>
                <a:path w="420369" h="347980">
                  <a:moveTo>
                    <a:pt x="25400" y="2539"/>
                  </a:moveTo>
                  <a:lnTo>
                    <a:pt x="24130" y="2539"/>
                  </a:lnTo>
                  <a:lnTo>
                    <a:pt x="24130" y="3809"/>
                  </a:lnTo>
                  <a:lnTo>
                    <a:pt x="25400" y="3809"/>
                  </a:lnTo>
                  <a:lnTo>
                    <a:pt x="25400" y="2539"/>
                  </a:lnTo>
                  <a:close/>
                </a:path>
                <a:path w="420369" h="347980">
                  <a:moveTo>
                    <a:pt x="397510" y="2539"/>
                  </a:moveTo>
                  <a:lnTo>
                    <a:pt x="396240" y="2539"/>
                  </a:lnTo>
                  <a:lnTo>
                    <a:pt x="396240" y="3809"/>
                  </a:lnTo>
                  <a:lnTo>
                    <a:pt x="397510" y="3809"/>
                  </a:lnTo>
                  <a:lnTo>
                    <a:pt x="397510" y="2539"/>
                  </a:lnTo>
                  <a:close/>
                </a:path>
                <a:path w="420369" h="347980">
                  <a:moveTo>
                    <a:pt x="29209" y="0"/>
                  </a:moveTo>
                  <a:lnTo>
                    <a:pt x="26669" y="0"/>
                  </a:lnTo>
                  <a:lnTo>
                    <a:pt x="26669" y="2539"/>
                  </a:lnTo>
                  <a:lnTo>
                    <a:pt x="393700" y="2539"/>
                  </a:lnTo>
                  <a:lnTo>
                    <a:pt x="393700" y="1269"/>
                  </a:lnTo>
                  <a:lnTo>
                    <a:pt x="29209" y="1269"/>
                  </a:lnTo>
                  <a:lnTo>
                    <a:pt x="29209" y="0"/>
                  </a:lnTo>
                  <a:close/>
                </a:path>
                <a:path w="420369" h="347980">
                  <a:moveTo>
                    <a:pt x="393700" y="0"/>
                  </a:moveTo>
                  <a:lnTo>
                    <a:pt x="392430" y="0"/>
                  </a:lnTo>
                  <a:lnTo>
                    <a:pt x="39243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0369" h="347980">
                  <a:moveTo>
                    <a:pt x="2540" y="80010"/>
                  </a:moveTo>
                  <a:lnTo>
                    <a:pt x="0" y="80010"/>
                  </a:lnTo>
                  <a:lnTo>
                    <a:pt x="0" y="111759"/>
                  </a:lnTo>
                  <a:lnTo>
                    <a:pt x="2540" y="111759"/>
                  </a:lnTo>
                  <a:lnTo>
                    <a:pt x="2540" y="80010"/>
                  </a:lnTo>
                  <a:close/>
                </a:path>
                <a:path w="420369" h="347980">
                  <a:moveTo>
                    <a:pt x="420369" y="80010"/>
                  </a:moveTo>
                  <a:lnTo>
                    <a:pt x="417830" y="80010"/>
                  </a:lnTo>
                  <a:lnTo>
                    <a:pt x="417830" y="111759"/>
                  </a:lnTo>
                  <a:lnTo>
                    <a:pt x="420369" y="111759"/>
                  </a:lnTo>
                  <a:lnTo>
                    <a:pt x="420369" y="80010"/>
                  </a:lnTo>
                  <a:close/>
                </a:path>
                <a:path w="420369" h="347980">
                  <a:moveTo>
                    <a:pt x="254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2540" y="118109"/>
                  </a:lnTo>
                  <a:lnTo>
                    <a:pt x="2540" y="111760"/>
                  </a:lnTo>
                  <a:close/>
                </a:path>
                <a:path w="420369" h="347980">
                  <a:moveTo>
                    <a:pt x="420369" y="111760"/>
                  </a:moveTo>
                  <a:lnTo>
                    <a:pt x="417830" y="111760"/>
                  </a:lnTo>
                  <a:lnTo>
                    <a:pt x="417830" y="118109"/>
                  </a:lnTo>
                  <a:lnTo>
                    <a:pt x="420369" y="118109"/>
                  </a:lnTo>
                  <a:lnTo>
                    <a:pt x="420369" y="111760"/>
                  </a:lnTo>
                  <a:close/>
                </a:path>
                <a:path w="420369" h="347980">
                  <a:moveTo>
                    <a:pt x="2540" y="118110"/>
                  </a:moveTo>
                  <a:lnTo>
                    <a:pt x="0" y="118110"/>
                  </a:lnTo>
                  <a:lnTo>
                    <a:pt x="0" y="130809"/>
                  </a:lnTo>
                  <a:lnTo>
                    <a:pt x="2540" y="130809"/>
                  </a:lnTo>
                  <a:lnTo>
                    <a:pt x="2540" y="118110"/>
                  </a:lnTo>
                  <a:close/>
                </a:path>
                <a:path w="420369" h="347980">
                  <a:moveTo>
                    <a:pt x="420369" y="118110"/>
                  </a:moveTo>
                  <a:lnTo>
                    <a:pt x="417830" y="118110"/>
                  </a:lnTo>
                  <a:lnTo>
                    <a:pt x="417830" y="130809"/>
                  </a:lnTo>
                  <a:lnTo>
                    <a:pt x="420369" y="130809"/>
                  </a:lnTo>
                  <a:lnTo>
                    <a:pt x="420369" y="118110"/>
                  </a:lnTo>
                  <a:close/>
                </a:path>
                <a:path w="420369" h="347980">
                  <a:moveTo>
                    <a:pt x="2540" y="130810"/>
                  </a:moveTo>
                  <a:lnTo>
                    <a:pt x="0" y="130810"/>
                  </a:lnTo>
                  <a:lnTo>
                    <a:pt x="0" y="162559"/>
                  </a:lnTo>
                  <a:lnTo>
                    <a:pt x="2540" y="162559"/>
                  </a:lnTo>
                  <a:lnTo>
                    <a:pt x="2540" y="130810"/>
                  </a:lnTo>
                  <a:close/>
                </a:path>
                <a:path w="420369" h="347980">
                  <a:moveTo>
                    <a:pt x="420369" y="130810"/>
                  </a:moveTo>
                  <a:lnTo>
                    <a:pt x="417830" y="130810"/>
                  </a:lnTo>
                  <a:lnTo>
                    <a:pt x="417830" y="162559"/>
                  </a:lnTo>
                  <a:lnTo>
                    <a:pt x="420369" y="162559"/>
                  </a:lnTo>
                  <a:lnTo>
                    <a:pt x="420369" y="130810"/>
                  </a:lnTo>
                  <a:close/>
                </a:path>
                <a:path w="420369" h="347980">
                  <a:moveTo>
                    <a:pt x="2540" y="162560"/>
                  </a:moveTo>
                  <a:lnTo>
                    <a:pt x="0" y="162560"/>
                  </a:lnTo>
                  <a:lnTo>
                    <a:pt x="0" y="213359"/>
                  </a:lnTo>
                  <a:lnTo>
                    <a:pt x="2540" y="213359"/>
                  </a:lnTo>
                  <a:lnTo>
                    <a:pt x="2540" y="162560"/>
                  </a:lnTo>
                  <a:close/>
                </a:path>
                <a:path w="420369" h="347980">
                  <a:moveTo>
                    <a:pt x="420369" y="162560"/>
                  </a:moveTo>
                  <a:lnTo>
                    <a:pt x="417830" y="162560"/>
                  </a:lnTo>
                  <a:lnTo>
                    <a:pt x="417830" y="213359"/>
                  </a:lnTo>
                  <a:lnTo>
                    <a:pt x="420369" y="213359"/>
                  </a:lnTo>
                  <a:lnTo>
                    <a:pt x="420369" y="162560"/>
                  </a:lnTo>
                  <a:close/>
                </a:path>
                <a:path w="420369" h="347980">
                  <a:moveTo>
                    <a:pt x="2540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2540" y="219709"/>
                  </a:lnTo>
                  <a:lnTo>
                    <a:pt x="2540" y="213360"/>
                  </a:lnTo>
                  <a:close/>
                </a:path>
                <a:path w="420369" h="347980">
                  <a:moveTo>
                    <a:pt x="420369" y="213360"/>
                  </a:moveTo>
                  <a:lnTo>
                    <a:pt x="417830" y="213360"/>
                  </a:lnTo>
                  <a:lnTo>
                    <a:pt x="417830" y="219709"/>
                  </a:lnTo>
                  <a:lnTo>
                    <a:pt x="420369" y="219709"/>
                  </a:lnTo>
                  <a:lnTo>
                    <a:pt x="420369" y="213360"/>
                  </a:lnTo>
                  <a:close/>
                </a:path>
                <a:path w="420369" h="347980">
                  <a:moveTo>
                    <a:pt x="2540" y="219710"/>
                  </a:moveTo>
                  <a:lnTo>
                    <a:pt x="0" y="219710"/>
                  </a:lnTo>
                  <a:lnTo>
                    <a:pt x="0" y="264159"/>
                  </a:lnTo>
                  <a:lnTo>
                    <a:pt x="2540" y="264159"/>
                  </a:lnTo>
                  <a:lnTo>
                    <a:pt x="2540" y="219710"/>
                  </a:lnTo>
                  <a:close/>
                </a:path>
                <a:path w="420369" h="347980">
                  <a:moveTo>
                    <a:pt x="420369" y="219710"/>
                  </a:moveTo>
                  <a:lnTo>
                    <a:pt x="417830" y="219710"/>
                  </a:lnTo>
                  <a:lnTo>
                    <a:pt x="417830" y="264159"/>
                  </a:lnTo>
                  <a:lnTo>
                    <a:pt x="420369" y="264159"/>
                  </a:lnTo>
                  <a:lnTo>
                    <a:pt x="420369" y="219710"/>
                  </a:lnTo>
                  <a:close/>
                </a:path>
                <a:path w="420369" h="347980">
                  <a:moveTo>
                    <a:pt x="2540" y="264160"/>
                  </a:moveTo>
                  <a:lnTo>
                    <a:pt x="0" y="264160"/>
                  </a:lnTo>
                  <a:lnTo>
                    <a:pt x="0" y="276859"/>
                  </a:lnTo>
                  <a:lnTo>
                    <a:pt x="2540" y="276859"/>
                  </a:lnTo>
                  <a:lnTo>
                    <a:pt x="2540" y="264160"/>
                  </a:lnTo>
                  <a:close/>
                </a:path>
                <a:path w="420369" h="347980">
                  <a:moveTo>
                    <a:pt x="420369" y="264160"/>
                  </a:moveTo>
                  <a:lnTo>
                    <a:pt x="417830" y="264160"/>
                  </a:lnTo>
                  <a:lnTo>
                    <a:pt x="417830" y="276859"/>
                  </a:lnTo>
                  <a:lnTo>
                    <a:pt x="420369" y="276859"/>
                  </a:lnTo>
                  <a:lnTo>
                    <a:pt x="420369" y="264160"/>
                  </a:lnTo>
                  <a:close/>
                </a:path>
                <a:path w="420369" h="347980">
                  <a:moveTo>
                    <a:pt x="396240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396240" y="347979"/>
                  </a:lnTo>
                  <a:lnTo>
                    <a:pt x="396240" y="346709"/>
                  </a:lnTo>
                  <a:close/>
                </a:path>
                <a:path w="420369" h="347980">
                  <a:moveTo>
                    <a:pt x="24130" y="345439"/>
                  </a:moveTo>
                  <a:lnTo>
                    <a:pt x="22859" y="345439"/>
                  </a:lnTo>
                  <a:lnTo>
                    <a:pt x="22859" y="346709"/>
                  </a:lnTo>
                  <a:lnTo>
                    <a:pt x="24130" y="346709"/>
                  </a:lnTo>
                  <a:lnTo>
                    <a:pt x="24130" y="345439"/>
                  </a:lnTo>
                  <a:close/>
                </a:path>
                <a:path w="420369" h="347980">
                  <a:moveTo>
                    <a:pt x="398780" y="345439"/>
                  </a:moveTo>
                  <a:lnTo>
                    <a:pt x="397510" y="345439"/>
                  </a:lnTo>
                  <a:lnTo>
                    <a:pt x="397510" y="346709"/>
                  </a:lnTo>
                  <a:lnTo>
                    <a:pt x="398780" y="346709"/>
                  </a:lnTo>
                  <a:lnTo>
                    <a:pt x="398780" y="345439"/>
                  </a:lnTo>
                  <a:close/>
                </a:path>
                <a:path w="420369" h="347980">
                  <a:moveTo>
                    <a:pt x="2540" y="325119"/>
                  </a:moveTo>
                  <a:lnTo>
                    <a:pt x="1269" y="325119"/>
                  </a:lnTo>
                  <a:lnTo>
                    <a:pt x="1269" y="327659"/>
                  </a:lnTo>
                  <a:lnTo>
                    <a:pt x="2540" y="327659"/>
                  </a:lnTo>
                  <a:lnTo>
                    <a:pt x="2540" y="325119"/>
                  </a:lnTo>
                  <a:close/>
                </a:path>
                <a:path w="420369" h="347980">
                  <a:moveTo>
                    <a:pt x="420369" y="325119"/>
                  </a:moveTo>
                  <a:lnTo>
                    <a:pt x="417830" y="325119"/>
                  </a:lnTo>
                  <a:lnTo>
                    <a:pt x="417830" y="326389"/>
                  </a:lnTo>
                  <a:lnTo>
                    <a:pt x="419100" y="326389"/>
                  </a:lnTo>
                  <a:lnTo>
                    <a:pt x="419100" y="327659"/>
                  </a:lnTo>
                  <a:lnTo>
                    <a:pt x="420369" y="327659"/>
                  </a:lnTo>
                  <a:lnTo>
                    <a:pt x="420369" y="325119"/>
                  </a:lnTo>
                  <a:close/>
                </a:path>
                <a:path w="420369" h="347980">
                  <a:moveTo>
                    <a:pt x="2540" y="318769"/>
                  </a:moveTo>
                  <a:lnTo>
                    <a:pt x="0" y="318769"/>
                  </a:lnTo>
                  <a:lnTo>
                    <a:pt x="0" y="323850"/>
                  </a:lnTo>
                  <a:lnTo>
                    <a:pt x="2540" y="323850"/>
                  </a:lnTo>
                  <a:lnTo>
                    <a:pt x="2540" y="318769"/>
                  </a:lnTo>
                  <a:close/>
                </a:path>
                <a:path w="420369" h="347980">
                  <a:moveTo>
                    <a:pt x="420369" y="318769"/>
                  </a:moveTo>
                  <a:lnTo>
                    <a:pt x="417830" y="318769"/>
                  </a:lnTo>
                  <a:lnTo>
                    <a:pt x="417830" y="323850"/>
                  </a:lnTo>
                  <a:lnTo>
                    <a:pt x="420369" y="323850"/>
                  </a:lnTo>
                  <a:lnTo>
                    <a:pt x="420369" y="318769"/>
                  </a:lnTo>
                  <a:close/>
                </a:path>
                <a:path w="420369" h="347980">
                  <a:moveTo>
                    <a:pt x="2540" y="314959"/>
                  </a:moveTo>
                  <a:lnTo>
                    <a:pt x="0" y="314959"/>
                  </a:lnTo>
                  <a:lnTo>
                    <a:pt x="0" y="317500"/>
                  </a:lnTo>
                  <a:lnTo>
                    <a:pt x="2540" y="317500"/>
                  </a:lnTo>
                  <a:lnTo>
                    <a:pt x="2540" y="314959"/>
                  </a:lnTo>
                  <a:close/>
                </a:path>
                <a:path w="420369" h="347980">
                  <a:moveTo>
                    <a:pt x="420369" y="314959"/>
                  </a:moveTo>
                  <a:lnTo>
                    <a:pt x="417830" y="314959"/>
                  </a:lnTo>
                  <a:lnTo>
                    <a:pt x="417830" y="317500"/>
                  </a:lnTo>
                  <a:lnTo>
                    <a:pt x="420369" y="317500"/>
                  </a:lnTo>
                  <a:lnTo>
                    <a:pt x="420369" y="314959"/>
                  </a:lnTo>
                  <a:close/>
                </a:path>
                <a:path w="420369" h="347980">
                  <a:moveTo>
                    <a:pt x="2540" y="308609"/>
                  </a:moveTo>
                  <a:lnTo>
                    <a:pt x="0" y="308609"/>
                  </a:lnTo>
                  <a:lnTo>
                    <a:pt x="0" y="313689"/>
                  </a:lnTo>
                  <a:lnTo>
                    <a:pt x="2540" y="313689"/>
                  </a:lnTo>
                  <a:lnTo>
                    <a:pt x="2540" y="308609"/>
                  </a:lnTo>
                  <a:close/>
                </a:path>
                <a:path w="420369" h="347980">
                  <a:moveTo>
                    <a:pt x="420369" y="308609"/>
                  </a:moveTo>
                  <a:lnTo>
                    <a:pt x="417830" y="308609"/>
                  </a:lnTo>
                  <a:lnTo>
                    <a:pt x="417830" y="313689"/>
                  </a:lnTo>
                  <a:lnTo>
                    <a:pt x="420369" y="313689"/>
                  </a:lnTo>
                  <a:lnTo>
                    <a:pt x="420369" y="308609"/>
                  </a:lnTo>
                  <a:close/>
                </a:path>
                <a:path w="420369" h="347980">
                  <a:moveTo>
                    <a:pt x="2540" y="302259"/>
                  </a:moveTo>
                  <a:lnTo>
                    <a:pt x="0" y="302259"/>
                  </a:lnTo>
                  <a:lnTo>
                    <a:pt x="0" y="307339"/>
                  </a:lnTo>
                  <a:lnTo>
                    <a:pt x="2540" y="307339"/>
                  </a:lnTo>
                  <a:lnTo>
                    <a:pt x="2540" y="302259"/>
                  </a:lnTo>
                  <a:close/>
                </a:path>
                <a:path w="420369" h="347980">
                  <a:moveTo>
                    <a:pt x="420369" y="302259"/>
                  </a:moveTo>
                  <a:lnTo>
                    <a:pt x="417830" y="302259"/>
                  </a:lnTo>
                  <a:lnTo>
                    <a:pt x="417830" y="307339"/>
                  </a:lnTo>
                  <a:lnTo>
                    <a:pt x="420369" y="307339"/>
                  </a:lnTo>
                  <a:lnTo>
                    <a:pt x="420369" y="302259"/>
                  </a:lnTo>
                  <a:close/>
                </a:path>
                <a:path w="420369" h="347980">
                  <a:moveTo>
                    <a:pt x="2540" y="293369"/>
                  </a:moveTo>
                  <a:lnTo>
                    <a:pt x="0" y="293369"/>
                  </a:lnTo>
                  <a:lnTo>
                    <a:pt x="0" y="300989"/>
                  </a:lnTo>
                  <a:lnTo>
                    <a:pt x="2540" y="300989"/>
                  </a:lnTo>
                  <a:lnTo>
                    <a:pt x="2540" y="293369"/>
                  </a:lnTo>
                  <a:close/>
                </a:path>
                <a:path w="420369" h="347980">
                  <a:moveTo>
                    <a:pt x="420369" y="293369"/>
                  </a:moveTo>
                  <a:lnTo>
                    <a:pt x="417830" y="293369"/>
                  </a:lnTo>
                  <a:lnTo>
                    <a:pt x="417830" y="300989"/>
                  </a:lnTo>
                  <a:lnTo>
                    <a:pt x="420369" y="300989"/>
                  </a:lnTo>
                  <a:lnTo>
                    <a:pt x="420369" y="293369"/>
                  </a:lnTo>
                  <a:close/>
                </a:path>
                <a:path w="420369" h="347980">
                  <a:moveTo>
                    <a:pt x="2540" y="278129"/>
                  </a:moveTo>
                  <a:lnTo>
                    <a:pt x="0" y="278129"/>
                  </a:lnTo>
                  <a:lnTo>
                    <a:pt x="0" y="292100"/>
                  </a:lnTo>
                  <a:lnTo>
                    <a:pt x="2540" y="292100"/>
                  </a:lnTo>
                  <a:lnTo>
                    <a:pt x="2540" y="278129"/>
                  </a:lnTo>
                  <a:close/>
                </a:path>
                <a:path w="420369" h="347980">
                  <a:moveTo>
                    <a:pt x="420369" y="278129"/>
                  </a:moveTo>
                  <a:lnTo>
                    <a:pt x="417830" y="278129"/>
                  </a:lnTo>
                  <a:lnTo>
                    <a:pt x="417830" y="292100"/>
                  </a:lnTo>
                  <a:lnTo>
                    <a:pt x="420369" y="292100"/>
                  </a:lnTo>
                  <a:lnTo>
                    <a:pt x="420369" y="278129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93139" y="161163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90" h="341630">
                  <a:moveTo>
                    <a:pt x="3809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69850"/>
                  </a:lnTo>
                  <a:close/>
                </a:path>
                <a:path w="415290" h="341630">
                  <a:moveTo>
                    <a:pt x="415290" y="69850"/>
                  </a:moveTo>
                  <a:lnTo>
                    <a:pt x="411479" y="69850"/>
                  </a:lnTo>
                  <a:lnTo>
                    <a:pt x="411479" y="76200"/>
                  </a:lnTo>
                  <a:lnTo>
                    <a:pt x="415290" y="76200"/>
                  </a:lnTo>
                  <a:lnTo>
                    <a:pt x="415290" y="69850"/>
                  </a:lnTo>
                  <a:close/>
                </a:path>
                <a:path w="415290" h="341630">
                  <a:moveTo>
                    <a:pt x="3809" y="50800"/>
                  </a:moveTo>
                  <a:lnTo>
                    <a:pt x="0" y="5080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50800"/>
                  </a:lnTo>
                  <a:close/>
                </a:path>
                <a:path w="415290" h="341630">
                  <a:moveTo>
                    <a:pt x="415290" y="50800"/>
                  </a:moveTo>
                  <a:lnTo>
                    <a:pt x="411479" y="50800"/>
                  </a:lnTo>
                  <a:lnTo>
                    <a:pt x="411479" y="68579"/>
                  </a:lnTo>
                  <a:lnTo>
                    <a:pt x="415290" y="68579"/>
                  </a:lnTo>
                  <a:lnTo>
                    <a:pt x="415290" y="50800"/>
                  </a:lnTo>
                  <a:close/>
                </a:path>
                <a:path w="415290" h="341630">
                  <a:moveTo>
                    <a:pt x="3809" y="48260"/>
                  </a:moveTo>
                  <a:lnTo>
                    <a:pt x="0" y="4826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8260"/>
                  </a:lnTo>
                  <a:close/>
                </a:path>
                <a:path w="415290" h="341630">
                  <a:moveTo>
                    <a:pt x="415290" y="48260"/>
                  </a:moveTo>
                  <a:lnTo>
                    <a:pt x="411479" y="48260"/>
                  </a:lnTo>
                  <a:lnTo>
                    <a:pt x="411479" y="49529"/>
                  </a:lnTo>
                  <a:lnTo>
                    <a:pt x="415290" y="49529"/>
                  </a:lnTo>
                  <a:lnTo>
                    <a:pt x="415290" y="48260"/>
                  </a:lnTo>
                  <a:close/>
                </a:path>
                <a:path w="415290" h="341630">
                  <a:moveTo>
                    <a:pt x="3809" y="38100"/>
                  </a:moveTo>
                  <a:lnTo>
                    <a:pt x="0" y="3810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8100"/>
                  </a:lnTo>
                  <a:close/>
                </a:path>
                <a:path w="415290" h="341630">
                  <a:moveTo>
                    <a:pt x="415290" y="38100"/>
                  </a:moveTo>
                  <a:lnTo>
                    <a:pt x="411479" y="38100"/>
                  </a:lnTo>
                  <a:lnTo>
                    <a:pt x="411479" y="46989"/>
                  </a:lnTo>
                  <a:lnTo>
                    <a:pt x="415290" y="46989"/>
                  </a:lnTo>
                  <a:lnTo>
                    <a:pt x="415290" y="38100"/>
                  </a:lnTo>
                  <a:close/>
                </a:path>
                <a:path w="415290" h="341630">
                  <a:moveTo>
                    <a:pt x="3809" y="31750"/>
                  </a:moveTo>
                  <a:lnTo>
                    <a:pt x="0" y="3175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1750"/>
                  </a:lnTo>
                  <a:close/>
                </a:path>
                <a:path w="415290" h="341630">
                  <a:moveTo>
                    <a:pt x="415290" y="31750"/>
                  </a:moveTo>
                  <a:lnTo>
                    <a:pt x="411479" y="31750"/>
                  </a:lnTo>
                  <a:lnTo>
                    <a:pt x="411479" y="36829"/>
                  </a:lnTo>
                  <a:lnTo>
                    <a:pt x="415290" y="36829"/>
                  </a:lnTo>
                  <a:lnTo>
                    <a:pt x="415290" y="31750"/>
                  </a:lnTo>
                  <a:close/>
                </a:path>
                <a:path w="415290" h="341630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415290" h="341630">
                  <a:moveTo>
                    <a:pt x="415290" y="29210"/>
                  </a:moveTo>
                  <a:lnTo>
                    <a:pt x="411479" y="29210"/>
                  </a:lnTo>
                  <a:lnTo>
                    <a:pt x="411479" y="30479"/>
                  </a:lnTo>
                  <a:lnTo>
                    <a:pt x="415290" y="30479"/>
                  </a:lnTo>
                  <a:lnTo>
                    <a:pt x="415290" y="29210"/>
                  </a:lnTo>
                  <a:close/>
                </a:path>
                <a:path w="415290" h="341630">
                  <a:moveTo>
                    <a:pt x="3809" y="22860"/>
                  </a:moveTo>
                  <a:lnTo>
                    <a:pt x="0" y="2286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2860"/>
                  </a:lnTo>
                  <a:close/>
                </a:path>
                <a:path w="415290" h="341630">
                  <a:moveTo>
                    <a:pt x="415290" y="22860"/>
                  </a:moveTo>
                  <a:lnTo>
                    <a:pt x="411479" y="22860"/>
                  </a:lnTo>
                  <a:lnTo>
                    <a:pt x="411479" y="27939"/>
                  </a:lnTo>
                  <a:lnTo>
                    <a:pt x="415290" y="27939"/>
                  </a:lnTo>
                  <a:lnTo>
                    <a:pt x="415290" y="22860"/>
                  </a:lnTo>
                  <a:close/>
                </a:path>
                <a:path w="415290" h="341630">
                  <a:moveTo>
                    <a:pt x="1269" y="17779"/>
                  </a:moveTo>
                  <a:lnTo>
                    <a:pt x="0" y="1777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50"/>
                  </a:lnTo>
                  <a:lnTo>
                    <a:pt x="1269" y="19050"/>
                  </a:lnTo>
                  <a:lnTo>
                    <a:pt x="1269" y="17779"/>
                  </a:lnTo>
                  <a:close/>
                </a:path>
                <a:path w="415290" h="341630">
                  <a:moveTo>
                    <a:pt x="415290" y="19050"/>
                  </a:moveTo>
                  <a:lnTo>
                    <a:pt x="411479" y="19050"/>
                  </a:lnTo>
                  <a:lnTo>
                    <a:pt x="411479" y="21589"/>
                  </a:lnTo>
                  <a:lnTo>
                    <a:pt x="415290" y="21589"/>
                  </a:lnTo>
                  <a:lnTo>
                    <a:pt x="415290" y="19050"/>
                  </a:lnTo>
                  <a:close/>
                </a:path>
                <a:path w="415290" h="341630">
                  <a:moveTo>
                    <a:pt x="3809" y="15239"/>
                  </a:moveTo>
                  <a:lnTo>
                    <a:pt x="2540" y="15239"/>
                  </a:lnTo>
                  <a:lnTo>
                    <a:pt x="2540" y="17779"/>
                  </a:lnTo>
                  <a:lnTo>
                    <a:pt x="3809" y="17779"/>
                  </a:lnTo>
                  <a:lnTo>
                    <a:pt x="3809" y="15239"/>
                  </a:lnTo>
                  <a:close/>
                </a:path>
                <a:path w="415290" h="341630">
                  <a:moveTo>
                    <a:pt x="414020" y="15239"/>
                  </a:moveTo>
                  <a:lnTo>
                    <a:pt x="412750" y="15239"/>
                  </a:lnTo>
                  <a:lnTo>
                    <a:pt x="412750" y="16510"/>
                  </a:lnTo>
                  <a:lnTo>
                    <a:pt x="411479" y="16510"/>
                  </a:lnTo>
                  <a:lnTo>
                    <a:pt x="411479" y="17779"/>
                  </a:lnTo>
                  <a:lnTo>
                    <a:pt x="414020" y="17779"/>
                  </a:lnTo>
                  <a:lnTo>
                    <a:pt x="414020" y="15239"/>
                  </a:lnTo>
                  <a:close/>
                </a:path>
                <a:path w="415290" h="341630">
                  <a:moveTo>
                    <a:pt x="396240" y="0"/>
                  </a:moveTo>
                  <a:lnTo>
                    <a:pt x="20319" y="0"/>
                  </a:lnTo>
                  <a:lnTo>
                    <a:pt x="20319" y="2540"/>
                  </a:lnTo>
                  <a:lnTo>
                    <a:pt x="396240" y="2540"/>
                  </a:lnTo>
                  <a:lnTo>
                    <a:pt x="396240" y="0"/>
                  </a:lnTo>
                  <a:close/>
                </a:path>
                <a:path w="415290" h="341630">
                  <a:moveTo>
                    <a:pt x="3809" y="76200"/>
                  </a:moveTo>
                  <a:lnTo>
                    <a:pt x="0" y="7620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76200"/>
                  </a:lnTo>
                  <a:close/>
                </a:path>
                <a:path w="415290" h="341630">
                  <a:moveTo>
                    <a:pt x="415290" y="76200"/>
                  </a:moveTo>
                  <a:lnTo>
                    <a:pt x="411479" y="76200"/>
                  </a:lnTo>
                  <a:lnTo>
                    <a:pt x="411479" y="107950"/>
                  </a:lnTo>
                  <a:lnTo>
                    <a:pt x="415290" y="107950"/>
                  </a:lnTo>
                  <a:lnTo>
                    <a:pt x="415290" y="76200"/>
                  </a:lnTo>
                  <a:close/>
                </a:path>
                <a:path w="415290" h="341630">
                  <a:moveTo>
                    <a:pt x="3809" y="107950"/>
                  </a:moveTo>
                  <a:lnTo>
                    <a:pt x="0" y="107950"/>
                  </a:lnTo>
                  <a:lnTo>
                    <a:pt x="0" y="114300"/>
                  </a:lnTo>
                  <a:lnTo>
                    <a:pt x="3809" y="114300"/>
                  </a:lnTo>
                  <a:lnTo>
                    <a:pt x="3809" y="107950"/>
                  </a:lnTo>
                  <a:close/>
                </a:path>
                <a:path w="415290" h="341630">
                  <a:moveTo>
                    <a:pt x="415290" y="107950"/>
                  </a:moveTo>
                  <a:lnTo>
                    <a:pt x="411479" y="107950"/>
                  </a:lnTo>
                  <a:lnTo>
                    <a:pt x="411479" y="114300"/>
                  </a:lnTo>
                  <a:lnTo>
                    <a:pt x="415290" y="114300"/>
                  </a:lnTo>
                  <a:lnTo>
                    <a:pt x="415290" y="107950"/>
                  </a:lnTo>
                  <a:close/>
                </a:path>
                <a:path w="415290" h="341630">
                  <a:moveTo>
                    <a:pt x="3809" y="114300"/>
                  </a:moveTo>
                  <a:lnTo>
                    <a:pt x="0" y="114300"/>
                  </a:lnTo>
                  <a:lnTo>
                    <a:pt x="0" y="127000"/>
                  </a:lnTo>
                  <a:lnTo>
                    <a:pt x="3809" y="127000"/>
                  </a:lnTo>
                  <a:lnTo>
                    <a:pt x="3809" y="114300"/>
                  </a:lnTo>
                  <a:close/>
                </a:path>
                <a:path w="415290" h="341630">
                  <a:moveTo>
                    <a:pt x="415290" y="114300"/>
                  </a:moveTo>
                  <a:lnTo>
                    <a:pt x="411479" y="114300"/>
                  </a:lnTo>
                  <a:lnTo>
                    <a:pt x="411479" y="127000"/>
                  </a:lnTo>
                  <a:lnTo>
                    <a:pt x="415290" y="127000"/>
                  </a:lnTo>
                  <a:lnTo>
                    <a:pt x="415290" y="114300"/>
                  </a:lnTo>
                  <a:close/>
                </a:path>
                <a:path w="415290" h="341630">
                  <a:moveTo>
                    <a:pt x="3809" y="127000"/>
                  </a:moveTo>
                  <a:lnTo>
                    <a:pt x="0" y="127000"/>
                  </a:lnTo>
                  <a:lnTo>
                    <a:pt x="0" y="158750"/>
                  </a:lnTo>
                  <a:lnTo>
                    <a:pt x="3809" y="158750"/>
                  </a:lnTo>
                  <a:lnTo>
                    <a:pt x="3809" y="127000"/>
                  </a:lnTo>
                  <a:close/>
                </a:path>
                <a:path w="415290" h="341630">
                  <a:moveTo>
                    <a:pt x="415290" y="127000"/>
                  </a:moveTo>
                  <a:lnTo>
                    <a:pt x="411479" y="127000"/>
                  </a:lnTo>
                  <a:lnTo>
                    <a:pt x="411479" y="158750"/>
                  </a:lnTo>
                  <a:lnTo>
                    <a:pt x="415290" y="158750"/>
                  </a:lnTo>
                  <a:lnTo>
                    <a:pt x="415290" y="127000"/>
                  </a:lnTo>
                  <a:close/>
                </a:path>
                <a:path w="415290" h="341630">
                  <a:moveTo>
                    <a:pt x="3809" y="158750"/>
                  </a:moveTo>
                  <a:lnTo>
                    <a:pt x="0" y="15875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58750"/>
                  </a:lnTo>
                  <a:close/>
                </a:path>
                <a:path w="415290" h="341630">
                  <a:moveTo>
                    <a:pt x="415290" y="158750"/>
                  </a:moveTo>
                  <a:lnTo>
                    <a:pt x="411479" y="158750"/>
                  </a:lnTo>
                  <a:lnTo>
                    <a:pt x="411479" y="209550"/>
                  </a:lnTo>
                  <a:lnTo>
                    <a:pt x="415290" y="209550"/>
                  </a:lnTo>
                  <a:lnTo>
                    <a:pt x="415290" y="158750"/>
                  </a:lnTo>
                  <a:close/>
                </a:path>
                <a:path w="415290" h="341630">
                  <a:moveTo>
                    <a:pt x="3809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9550"/>
                  </a:lnTo>
                  <a:close/>
                </a:path>
                <a:path w="415290" h="341630">
                  <a:moveTo>
                    <a:pt x="415290" y="209550"/>
                  </a:moveTo>
                  <a:lnTo>
                    <a:pt x="411479" y="209550"/>
                  </a:lnTo>
                  <a:lnTo>
                    <a:pt x="411479" y="215900"/>
                  </a:lnTo>
                  <a:lnTo>
                    <a:pt x="415290" y="215900"/>
                  </a:lnTo>
                  <a:lnTo>
                    <a:pt x="415290" y="209550"/>
                  </a:lnTo>
                  <a:close/>
                </a:path>
                <a:path w="415290" h="341630">
                  <a:moveTo>
                    <a:pt x="3809" y="215900"/>
                  </a:moveTo>
                  <a:lnTo>
                    <a:pt x="0" y="21590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15900"/>
                  </a:lnTo>
                  <a:close/>
                </a:path>
                <a:path w="415290" h="341630">
                  <a:moveTo>
                    <a:pt x="415290" y="215900"/>
                  </a:moveTo>
                  <a:lnTo>
                    <a:pt x="411479" y="215900"/>
                  </a:lnTo>
                  <a:lnTo>
                    <a:pt x="411479" y="260350"/>
                  </a:lnTo>
                  <a:lnTo>
                    <a:pt x="415290" y="260350"/>
                  </a:lnTo>
                  <a:lnTo>
                    <a:pt x="415290" y="215900"/>
                  </a:lnTo>
                  <a:close/>
                </a:path>
                <a:path w="415290" h="341630">
                  <a:moveTo>
                    <a:pt x="3809" y="260350"/>
                  </a:moveTo>
                  <a:lnTo>
                    <a:pt x="0" y="26035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0350"/>
                  </a:lnTo>
                  <a:close/>
                </a:path>
                <a:path w="415290" h="341630">
                  <a:moveTo>
                    <a:pt x="415290" y="260350"/>
                  </a:moveTo>
                  <a:lnTo>
                    <a:pt x="411479" y="260350"/>
                  </a:lnTo>
                  <a:lnTo>
                    <a:pt x="411479" y="273050"/>
                  </a:lnTo>
                  <a:lnTo>
                    <a:pt x="415290" y="273050"/>
                  </a:lnTo>
                  <a:lnTo>
                    <a:pt x="415290" y="260350"/>
                  </a:lnTo>
                  <a:close/>
                </a:path>
                <a:path w="415290" h="341630">
                  <a:moveTo>
                    <a:pt x="396240" y="340360"/>
                  </a:moveTo>
                  <a:lnTo>
                    <a:pt x="20319" y="340360"/>
                  </a:lnTo>
                  <a:lnTo>
                    <a:pt x="20319" y="341630"/>
                  </a:lnTo>
                  <a:lnTo>
                    <a:pt x="396240" y="341630"/>
                  </a:lnTo>
                  <a:lnTo>
                    <a:pt x="396240" y="340360"/>
                  </a:lnTo>
                  <a:close/>
                </a:path>
                <a:path w="415290" h="341630">
                  <a:moveTo>
                    <a:pt x="400050" y="337820"/>
                  </a:moveTo>
                  <a:lnTo>
                    <a:pt x="16509" y="337820"/>
                  </a:lnTo>
                  <a:lnTo>
                    <a:pt x="16509" y="340360"/>
                  </a:lnTo>
                  <a:lnTo>
                    <a:pt x="19050" y="340360"/>
                  </a:lnTo>
                  <a:lnTo>
                    <a:pt x="19050" y="339090"/>
                  </a:lnTo>
                  <a:lnTo>
                    <a:pt x="400050" y="339090"/>
                  </a:lnTo>
                  <a:lnTo>
                    <a:pt x="400050" y="337820"/>
                  </a:lnTo>
                  <a:close/>
                </a:path>
                <a:path w="415290" h="341630">
                  <a:moveTo>
                    <a:pt x="400050" y="339090"/>
                  </a:moveTo>
                  <a:lnTo>
                    <a:pt x="398779" y="339090"/>
                  </a:lnTo>
                  <a:lnTo>
                    <a:pt x="398779" y="340360"/>
                  </a:lnTo>
                  <a:lnTo>
                    <a:pt x="400050" y="340360"/>
                  </a:lnTo>
                  <a:lnTo>
                    <a:pt x="400050" y="339090"/>
                  </a:lnTo>
                  <a:close/>
                </a:path>
                <a:path w="415290" h="341630">
                  <a:moveTo>
                    <a:pt x="3809" y="323850"/>
                  </a:moveTo>
                  <a:lnTo>
                    <a:pt x="1269" y="323850"/>
                  </a:lnTo>
                  <a:lnTo>
                    <a:pt x="1269" y="325120"/>
                  </a:lnTo>
                  <a:lnTo>
                    <a:pt x="2540" y="325120"/>
                  </a:lnTo>
                  <a:lnTo>
                    <a:pt x="2540" y="327660"/>
                  </a:lnTo>
                  <a:lnTo>
                    <a:pt x="3809" y="327660"/>
                  </a:lnTo>
                  <a:lnTo>
                    <a:pt x="3809" y="323850"/>
                  </a:lnTo>
                  <a:close/>
                </a:path>
                <a:path w="415290" h="341630">
                  <a:moveTo>
                    <a:pt x="415290" y="323850"/>
                  </a:moveTo>
                  <a:lnTo>
                    <a:pt x="411479" y="323850"/>
                  </a:lnTo>
                  <a:lnTo>
                    <a:pt x="411479" y="326390"/>
                  </a:lnTo>
                  <a:lnTo>
                    <a:pt x="412750" y="326390"/>
                  </a:lnTo>
                  <a:lnTo>
                    <a:pt x="412750" y="327660"/>
                  </a:lnTo>
                  <a:lnTo>
                    <a:pt x="414020" y="327660"/>
                  </a:lnTo>
                  <a:lnTo>
                    <a:pt x="414020" y="325120"/>
                  </a:lnTo>
                  <a:lnTo>
                    <a:pt x="415290" y="325120"/>
                  </a:lnTo>
                  <a:lnTo>
                    <a:pt x="415290" y="323850"/>
                  </a:lnTo>
                  <a:close/>
                </a:path>
                <a:path w="415290" h="341630">
                  <a:moveTo>
                    <a:pt x="380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1310"/>
                  </a:lnTo>
                  <a:close/>
                </a:path>
                <a:path w="415290" h="341630">
                  <a:moveTo>
                    <a:pt x="415290" y="321310"/>
                  </a:moveTo>
                  <a:lnTo>
                    <a:pt x="411479" y="321310"/>
                  </a:lnTo>
                  <a:lnTo>
                    <a:pt x="411479" y="322580"/>
                  </a:lnTo>
                  <a:lnTo>
                    <a:pt x="415290" y="322580"/>
                  </a:lnTo>
                  <a:lnTo>
                    <a:pt x="415290" y="321310"/>
                  </a:lnTo>
                  <a:close/>
                </a:path>
                <a:path w="415290" h="341630">
                  <a:moveTo>
                    <a:pt x="3809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3809" y="320040"/>
                  </a:lnTo>
                  <a:lnTo>
                    <a:pt x="3809" y="314960"/>
                  </a:lnTo>
                  <a:close/>
                </a:path>
                <a:path w="415290" h="341630">
                  <a:moveTo>
                    <a:pt x="415290" y="314960"/>
                  </a:moveTo>
                  <a:lnTo>
                    <a:pt x="411479" y="314960"/>
                  </a:lnTo>
                  <a:lnTo>
                    <a:pt x="411479" y="320040"/>
                  </a:lnTo>
                  <a:lnTo>
                    <a:pt x="415290" y="320040"/>
                  </a:lnTo>
                  <a:lnTo>
                    <a:pt x="415290" y="314960"/>
                  </a:lnTo>
                  <a:close/>
                </a:path>
                <a:path w="415290" h="341630">
                  <a:moveTo>
                    <a:pt x="3809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11150"/>
                  </a:lnTo>
                  <a:close/>
                </a:path>
                <a:path w="415290" h="341630">
                  <a:moveTo>
                    <a:pt x="415290" y="311150"/>
                  </a:moveTo>
                  <a:lnTo>
                    <a:pt x="411479" y="311150"/>
                  </a:lnTo>
                  <a:lnTo>
                    <a:pt x="411479" y="313690"/>
                  </a:lnTo>
                  <a:lnTo>
                    <a:pt x="415290" y="313690"/>
                  </a:lnTo>
                  <a:lnTo>
                    <a:pt x="415290" y="311150"/>
                  </a:lnTo>
                  <a:close/>
                </a:path>
                <a:path w="415290" h="341630">
                  <a:moveTo>
                    <a:pt x="3809" y="304800"/>
                  </a:moveTo>
                  <a:lnTo>
                    <a:pt x="0" y="30480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4800"/>
                  </a:lnTo>
                  <a:close/>
                </a:path>
                <a:path w="415290" h="341630">
                  <a:moveTo>
                    <a:pt x="415290" y="304800"/>
                  </a:moveTo>
                  <a:lnTo>
                    <a:pt x="411479" y="304800"/>
                  </a:lnTo>
                  <a:lnTo>
                    <a:pt x="411479" y="309880"/>
                  </a:lnTo>
                  <a:lnTo>
                    <a:pt x="415290" y="309880"/>
                  </a:lnTo>
                  <a:lnTo>
                    <a:pt x="415290" y="304800"/>
                  </a:lnTo>
                  <a:close/>
                </a:path>
                <a:path w="415290" h="341630">
                  <a:moveTo>
                    <a:pt x="3809" y="298450"/>
                  </a:moveTo>
                  <a:lnTo>
                    <a:pt x="0" y="29845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8450"/>
                  </a:lnTo>
                  <a:close/>
                </a:path>
                <a:path w="415290" h="341630">
                  <a:moveTo>
                    <a:pt x="415290" y="298450"/>
                  </a:moveTo>
                  <a:lnTo>
                    <a:pt x="411479" y="298450"/>
                  </a:lnTo>
                  <a:lnTo>
                    <a:pt x="411479" y="303530"/>
                  </a:lnTo>
                  <a:lnTo>
                    <a:pt x="415290" y="303530"/>
                  </a:lnTo>
                  <a:lnTo>
                    <a:pt x="415290" y="298450"/>
                  </a:lnTo>
                  <a:close/>
                </a:path>
                <a:path w="415290" h="341630">
                  <a:moveTo>
                    <a:pt x="3809" y="289560"/>
                  </a:moveTo>
                  <a:lnTo>
                    <a:pt x="0" y="28956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89560"/>
                  </a:lnTo>
                  <a:close/>
                </a:path>
                <a:path w="415290" h="341630">
                  <a:moveTo>
                    <a:pt x="415290" y="289560"/>
                  </a:moveTo>
                  <a:lnTo>
                    <a:pt x="411479" y="289560"/>
                  </a:lnTo>
                  <a:lnTo>
                    <a:pt x="411479" y="297180"/>
                  </a:lnTo>
                  <a:lnTo>
                    <a:pt x="415290" y="297180"/>
                  </a:lnTo>
                  <a:lnTo>
                    <a:pt x="415290" y="289560"/>
                  </a:lnTo>
                  <a:close/>
                </a:path>
                <a:path w="415290" h="341630">
                  <a:moveTo>
                    <a:pt x="3809" y="274320"/>
                  </a:moveTo>
                  <a:lnTo>
                    <a:pt x="0" y="27432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74320"/>
                  </a:lnTo>
                  <a:close/>
                </a:path>
                <a:path w="415290" h="341630">
                  <a:moveTo>
                    <a:pt x="415290" y="274320"/>
                  </a:moveTo>
                  <a:lnTo>
                    <a:pt x="411479" y="274320"/>
                  </a:lnTo>
                  <a:lnTo>
                    <a:pt x="411479" y="288290"/>
                  </a:lnTo>
                  <a:lnTo>
                    <a:pt x="415290" y="288290"/>
                  </a:lnTo>
                  <a:lnTo>
                    <a:pt x="415290" y="274320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96949" y="161417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69" h="335280">
                  <a:moveTo>
                    <a:pt x="380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67309"/>
                  </a:lnTo>
                  <a:close/>
                </a:path>
                <a:path w="407669" h="335280">
                  <a:moveTo>
                    <a:pt x="407669" y="67309"/>
                  </a:moveTo>
                  <a:lnTo>
                    <a:pt x="403859" y="67309"/>
                  </a:lnTo>
                  <a:lnTo>
                    <a:pt x="403859" y="73659"/>
                  </a:lnTo>
                  <a:lnTo>
                    <a:pt x="407669" y="73659"/>
                  </a:lnTo>
                  <a:lnTo>
                    <a:pt x="407669" y="67309"/>
                  </a:lnTo>
                  <a:close/>
                </a:path>
                <a:path w="407669" h="335280">
                  <a:moveTo>
                    <a:pt x="3809" y="48259"/>
                  </a:moveTo>
                  <a:lnTo>
                    <a:pt x="0" y="48259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48259"/>
                  </a:lnTo>
                  <a:close/>
                </a:path>
                <a:path w="407669" h="335280">
                  <a:moveTo>
                    <a:pt x="407669" y="48259"/>
                  </a:moveTo>
                  <a:lnTo>
                    <a:pt x="403859" y="48259"/>
                  </a:lnTo>
                  <a:lnTo>
                    <a:pt x="403859" y="66039"/>
                  </a:lnTo>
                  <a:lnTo>
                    <a:pt x="407669" y="66039"/>
                  </a:lnTo>
                  <a:lnTo>
                    <a:pt x="407669" y="48259"/>
                  </a:lnTo>
                  <a:close/>
                </a:path>
                <a:path w="407669" h="335280">
                  <a:moveTo>
                    <a:pt x="3809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5719"/>
                  </a:lnTo>
                  <a:close/>
                </a:path>
                <a:path w="407669" h="335280">
                  <a:moveTo>
                    <a:pt x="407669" y="45719"/>
                  </a:moveTo>
                  <a:lnTo>
                    <a:pt x="403859" y="45719"/>
                  </a:lnTo>
                  <a:lnTo>
                    <a:pt x="403859" y="46989"/>
                  </a:lnTo>
                  <a:lnTo>
                    <a:pt x="407669" y="46989"/>
                  </a:lnTo>
                  <a:lnTo>
                    <a:pt x="407669" y="45719"/>
                  </a:lnTo>
                  <a:close/>
                </a:path>
                <a:path w="407669" h="335280">
                  <a:moveTo>
                    <a:pt x="3809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5559"/>
                  </a:lnTo>
                  <a:close/>
                </a:path>
                <a:path w="407669" h="335280">
                  <a:moveTo>
                    <a:pt x="407669" y="35559"/>
                  </a:moveTo>
                  <a:lnTo>
                    <a:pt x="403859" y="35559"/>
                  </a:lnTo>
                  <a:lnTo>
                    <a:pt x="403859" y="44449"/>
                  </a:lnTo>
                  <a:lnTo>
                    <a:pt x="407669" y="44449"/>
                  </a:lnTo>
                  <a:lnTo>
                    <a:pt x="407669" y="35559"/>
                  </a:lnTo>
                  <a:close/>
                </a:path>
                <a:path w="407669" h="335280">
                  <a:moveTo>
                    <a:pt x="3809" y="29209"/>
                  </a:moveTo>
                  <a:lnTo>
                    <a:pt x="0" y="2920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9209"/>
                  </a:lnTo>
                  <a:close/>
                </a:path>
                <a:path w="407669" h="335280">
                  <a:moveTo>
                    <a:pt x="407669" y="29209"/>
                  </a:moveTo>
                  <a:lnTo>
                    <a:pt x="403859" y="29209"/>
                  </a:lnTo>
                  <a:lnTo>
                    <a:pt x="403859" y="34289"/>
                  </a:lnTo>
                  <a:lnTo>
                    <a:pt x="407669" y="34289"/>
                  </a:lnTo>
                  <a:lnTo>
                    <a:pt x="407669" y="29209"/>
                  </a:lnTo>
                  <a:close/>
                </a:path>
                <a:path w="407669" h="335280">
                  <a:moveTo>
                    <a:pt x="380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6669"/>
                  </a:lnTo>
                  <a:close/>
                </a:path>
                <a:path w="407669" h="335280">
                  <a:moveTo>
                    <a:pt x="407669" y="26669"/>
                  </a:moveTo>
                  <a:lnTo>
                    <a:pt x="403859" y="26669"/>
                  </a:lnTo>
                  <a:lnTo>
                    <a:pt x="403859" y="27939"/>
                  </a:lnTo>
                  <a:lnTo>
                    <a:pt x="407669" y="27939"/>
                  </a:lnTo>
                  <a:lnTo>
                    <a:pt x="407669" y="26669"/>
                  </a:lnTo>
                  <a:close/>
                </a:path>
                <a:path w="407669" h="335280">
                  <a:moveTo>
                    <a:pt x="3809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close/>
                </a:path>
                <a:path w="407669" h="335280">
                  <a:moveTo>
                    <a:pt x="407669" y="20319"/>
                  </a:moveTo>
                  <a:lnTo>
                    <a:pt x="403859" y="20319"/>
                  </a:lnTo>
                  <a:lnTo>
                    <a:pt x="403859" y="25399"/>
                  </a:lnTo>
                  <a:lnTo>
                    <a:pt x="407669" y="25399"/>
                  </a:lnTo>
                  <a:lnTo>
                    <a:pt x="407669" y="20319"/>
                  </a:lnTo>
                  <a:close/>
                </a:path>
                <a:path w="407669" h="335280">
                  <a:moveTo>
                    <a:pt x="380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509"/>
                  </a:lnTo>
                  <a:close/>
                </a:path>
                <a:path w="407669" h="335280">
                  <a:moveTo>
                    <a:pt x="407669" y="16509"/>
                  </a:moveTo>
                  <a:lnTo>
                    <a:pt x="403859" y="16509"/>
                  </a:lnTo>
                  <a:lnTo>
                    <a:pt x="403859" y="19049"/>
                  </a:lnTo>
                  <a:lnTo>
                    <a:pt x="407669" y="19049"/>
                  </a:lnTo>
                  <a:lnTo>
                    <a:pt x="407669" y="16509"/>
                  </a:lnTo>
                  <a:close/>
                </a:path>
                <a:path w="407669" h="335280">
                  <a:moveTo>
                    <a:pt x="3809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3969"/>
                  </a:lnTo>
                  <a:close/>
                </a:path>
                <a:path w="407669" h="335280">
                  <a:moveTo>
                    <a:pt x="407669" y="13969"/>
                  </a:moveTo>
                  <a:lnTo>
                    <a:pt x="403859" y="13969"/>
                  </a:lnTo>
                  <a:lnTo>
                    <a:pt x="403859" y="15239"/>
                  </a:lnTo>
                  <a:lnTo>
                    <a:pt x="407669" y="15239"/>
                  </a:lnTo>
                  <a:lnTo>
                    <a:pt x="407669" y="13969"/>
                  </a:lnTo>
                  <a:close/>
                </a:path>
                <a:path w="407669" h="335280">
                  <a:moveTo>
                    <a:pt x="3809" y="8889"/>
                  </a:moveTo>
                  <a:lnTo>
                    <a:pt x="2540" y="8889"/>
                  </a:lnTo>
                  <a:lnTo>
                    <a:pt x="2540" y="10159"/>
                  </a:lnTo>
                  <a:lnTo>
                    <a:pt x="1269" y="10159"/>
                  </a:lnTo>
                  <a:lnTo>
                    <a:pt x="1269" y="12699"/>
                  </a:lnTo>
                  <a:lnTo>
                    <a:pt x="3809" y="12699"/>
                  </a:lnTo>
                  <a:lnTo>
                    <a:pt x="3809" y="8889"/>
                  </a:lnTo>
                  <a:close/>
                </a:path>
                <a:path w="407669" h="335280">
                  <a:moveTo>
                    <a:pt x="405130" y="8889"/>
                  </a:moveTo>
                  <a:lnTo>
                    <a:pt x="403859" y="8889"/>
                  </a:lnTo>
                  <a:lnTo>
                    <a:pt x="403859" y="12699"/>
                  </a:lnTo>
                  <a:lnTo>
                    <a:pt x="406400" y="12699"/>
                  </a:lnTo>
                  <a:lnTo>
                    <a:pt x="406400" y="10159"/>
                  </a:lnTo>
                  <a:lnTo>
                    <a:pt x="405130" y="10159"/>
                  </a:lnTo>
                  <a:lnTo>
                    <a:pt x="405130" y="8889"/>
                  </a:lnTo>
                  <a:close/>
                </a:path>
                <a:path w="407669" h="335280">
                  <a:moveTo>
                    <a:pt x="11430" y="2539"/>
                  </a:moveTo>
                  <a:lnTo>
                    <a:pt x="10159" y="2539"/>
                  </a:lnTo>
                  <a:lnTo>
                    <a:pt x="10159" y="3809"/>
                  </a:lnTo>
                  <a:lnTo>
                    <a:pt x="11430" y="3809"/>
                  </a:lnTo>
                  <a:lnTo>
                    <a:pt x="11430" y="2539"/>
                  </a:lnTo>
                  <a:close/>
                </a:path>
                <a:path w="407669" h="335280">
                  <a:moveTo>
                    <a:pt x="398780" y="2539"/>
                  </a:moveTo>
                  <a:lnTo>
                    <a:pt x="397510" y="2539"/>
                  </a:lnTo>
                  <a:lnTo>
                    <a:pt x="39751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07669" h="335280">
                  <a:moveTo>
                    <a:pt x="13969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396240" y="2539"/>
                  </a:lnTo>
                  <a:lnTo>
                    <a:pt x="396240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407669" h="335280">
                  <a:moveTo>
                    <a:pt x="396240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7669" h="335280">
                  <a:moveTo>
                    <a:pt x="3809" y="73660"/>
                  </a:moveTo>
                  <a:lnTo>
                    <a:pt x="0" y="7366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73660"/>
                  </a:lnTo>
                  <a:close/>
                </a:path>
                <a:path w="407669" h="335280">
                  <a:moveTo>
                    <a:pt x="407669" y="73660"/>
                  </a:moveTo>
                  <a:lnTo>
                    <a:pt x="403859" y="73660"/>
                  </a:lnTo>
                  <a:lnTo>
                    <a:pt x="403859" y="105409"/>
                  </a:lnTo>
                  <a:lnTo>
                    <a:pt x="407669" y="105409"/>
                  </a:lnTo>
                  <a:lnTo>
                    <a:pt x="407669" y="73660"/>
                  </a:lnTo>
                  <a:close/>
                </a:path>
                <a:path w="407669" h="335280">
                  <a:moveTo>
                    <a:pt x="3809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105410"/>
                  </a:lnTo>
                  <a:close/>
                </a:path>
                <a:path w="407669" h="335280">
                  <a:moveTo>
                    <a:pt x="407669" y="105410"/>
                  </a:moveTo>
                  <a:lnTo>
                    <a:pt x="403859" y="105410"/>
                  </a:lnTo>
                  <a:lnTo>
                    <a:pt x="403859" y="111759"/>
                  </a:lnTo>
                  <a:lnTo>
                    <a:pt x="407669" y="111759"/>
                  </a:lnTo>
                  <a:lnTo>
                    <a:pt x="407669" y="105410"/>
                  </a:lnTo>
                  <a:close/>
                </a:path>
                <a:path w="407669" h="335280">
                  <a:moveTo>
                    <a:pt x="3809" y="111760"/>
                  </a:moveTo>
                  <a:lnTo>
                    <a:pt x="0" y="11176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111760"/>
                  </a:lnTo>
                  <a:close/>
                </a:path>
                <a:path w="407669" h="335280">
                  <a:moveTo>
                    <a:pt x="407669" y="111760"/>
                  </a:moveTo>
                  <a:lnTo>
                    <a:pt x="403859" y="111760"/>
                  </a:lnTo>
                  <a:lnTo>
                    <a:pt x="403859" y="124459"/>
                  </a:lnTo>
                  <a:lnTo>
                    <a:pt x="407669" y="124459"/>
                  </a:lnTo>
                  <a:lnTo>
                    <a:pt x="407669" y="111760"/>
                  </a:lnTo>
                  <a:close/>
                </a:path>
                <a:path w="407669" h="335280">
                  <a:moveTo>
                    <a:pt x="3809" y="124460"/>
                  </a:moveTo>
                  <a:lnTo>
                    <a:pt x="0" y="124460"/>
                  </a:lnTo>
                  <a:lnTo>
                    <a:pt x="0" y="156209"/>
                  </a:lnTo>
                  <a:lnTo>
                    <a:pt x="3809" y="156209"/>
                  </a:lnTo>
                  <a:lnTo>
                    <a:pt x="3809" y="124460"/>
                  </a:lnTo>
                  <a:close/>
                </a:path>
                <a:path w="407669" h="335280">
                  <a:moveTo>
                    <a:pt x="407669" y="124460"/>
                  </a:moveTo>
                  <a:lnTo>
                    <a:pt x="403859" y="124460"/>
                  </a:lnTo>
                  <a:lnTo>
                    <a:pt x="403859" y="156209"/>
                  </a:lnTo>
                  <a:lnTo>
                    <a:pt x="407669" y="156209"/>
                  </a:lnTo>
                  <a:lnTo>
                    <a:pt x="407669" y="124460"/>
                  </a:lnTo>
                  <a:close/>
                </a:path>
                <a:path w="407669" h="335280">
                  <a:moveTo>
                    <a:pt x="3809" y="156210"/>
                  </a:moveTo>
                  <a:lnTo>
                    <a:pt x="0" y="156210"/>
                  </a:lnTo>
                  <a:lnTo>
                    <a:pt x="0" y="207009"/>
                  </a:lnTo>
                  <a:lnTo>
                    <a:pt x="3809" y="207009"/>
                  </a:lnTo>
                  <a:lnTo>
                    <a:pt x="3809" y="156210"/>
                  </a:lnTo>
                  <a:close/>
                </a:path>
                <a:path w="407669" h="335280">
                  <a:moveTo>
                    <a:pt x="407669" y="156210"/>
                  </a:moveTo>
                  <a:lnTo>
                    <a:pt x="403859" y="156210"/>
                  </a:lnTo>
                  <a:lnTo>
                    <a:pt x="403859" y="207009"/>
                  </a:lnTo>
                  <a:lnTo>
                    <a:pt x="407669" y="207009"/>
                  </a:lnTo>
                  <a:lnTo>
                    <a:pt x="407669" y="156210"/>
                  </a:lnTo>
                  <a:close/>
                </a:path>
                <a:path w="407669" h="335280">
                  <a:moveTo>
                    <a:pt x="3809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207010"/>
                  </a:lnTo>
                  <a:close/>
                </a:path>
                <a:path w="407669" h="335280">
                  <a:moveTo>
                    <a:pt x="407669" y="207010"/>
                  </a:moveTo>
                  <a:lnTo>
                    <a:pt x="403859" y="207010"/>
                  </a:lnTo>
                  <a:lnTo>
                    <a:pt x="403859" y="213359"/>
                  </a:lnTo>
                  <a:lnTo>
                    <a:pt x="407669" y="213359"/>
                  </a:lnTo>
                  <a:lnTo>
                    <a:pt x="407669" y="207010"/>
                  </a:lnTo>
                  <a:close/>
                </a:path>
                <a:path w="407669" h="335280">
                  <a:moveTo>
                    <a:pt x="3809" y="213360"/>
                  </a:moveTo>
                  <a:lnTo>
                    <a:pt x="0" y="21336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13360"/>
                  </a:lnTo>
                  <a:close/>
                </a:path>
                <a:path w="407669" h="335280">
                  <a:moveTo>
                    <a:pt x="407669" y="213360"/>
                  </a:moveTo>
                  <a:lnTo>
                    <a:pt x="403859" y="213360"/>
                  </a:lnTo>
                  <a:lnTo>
                    <a:pt x="403859" y="257809"/>
                  </a:lnTo>
                  <a:lnTo>
                    <a:pt x="407669" y="257809"/>
                  </a:lnTo>
                  <a:lnTo>
                    <a:pt x="407669" y="213360"/>
                  </a:lnTo>
                  <a:close/>
                </a:path>
                <a:path w="407669" h="335280">
                  <a:moveTo>
                    <a:pt x="3809" y="257810"/>
                  </a:moveTo>
                  <a:lnTo>
                    <a:pt x="0" y="25781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57810"/>
                  </a:lnTo>
                  <a:close/>
                </a:path>
                <a:path w="407669" h="335280">
                  <a:moveTo>
                    <a:pt x="407669" y="257810"/>
                  </a:moveTo>
                  <a:lnTo>
                    <a:pt x="403859" y="257810"/>
                  </a:lnTo>
                  <a:lnTo>
                    <a:pt x="403859" y="270509"/>
                  </a:lnTo>
                  <a:lnTo>
                    <a:pt x="407669" y="270509"/>
                  </a:lnTo>
                  <a:lnTo>
                    <a:pt x="407669" y="257810"/>
                  </a:lnTo>
                  <a:close/>
                </a:path>
                <a:path w="407669" h="335280">
                  <a:moveTo>
                    <a:pt x="397510" y="334009"/>
                  </a:moveTo>
                  <a:lnTo>
                    <a:pt x="11430" y="334009"/>
                  </a:lnTo>
                  <a:lnTo>
                    <a:pt x="11430" y="335279"/>
                  </a:lnTo>
                  <a:lnTo>
                    <a:pt x="397510" y="335279"/>
                  </a:lnTo>
                  <a:lnTo>
                    <a:pt x="397510" y="334009"/>
                  </a:lnTo>
                  <a:close/>
                </a:path>
                <a:path w="407669" h="335280">
                  <a:moveTo>
                    <a:pt x="400050" y="331469"/>
                  </a:moveTo>
                  <a:lnTo>
                    <a:pt x="8890" y="331469"/>
                  </a:lnTo>
                  <a:lnTo>
                    <a:pt x="8890" y="334009"/>
                  </a:lnTo>
                  <a:lnTo>
                    <a:pt x="10159" y="334009"/>
                  </a:lnTo>
                  <a:lnTo>
                    <a:pt x="10159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  <a:path w="407669" h="335280">
                  <a:moveTo>
                    <a:pt x="400050" y="332739"/>
                  </a:moveTo>
                  <a:lnTo>
                    <a:pt x="398780" y="332739"/>
                  </a:lnTo>
                  <a:lnTo>
                    <a:pt x="398780" y="334009"/>
                  </a:lnTo>
                  <a:lnTo>
                    <a:pt x="400050" y="334009"/>
                  </a:lnTo>
                  <a:lnTo>
                    <a:pt x="400050" y="332739"/>
                  </a:lnTo>
                  <a:close/>
                </a:path>
                <a:path w="407669" h="335280">
                  <a:moveTo>
                    <a:pt x="3809" y="325119"/>
                  </a:moveTo>
                  <a:lnTo>
                    <a:pt x="2540" y="325119"/>
                  </a:lnTo>
                  <a:lnTo>
                    <a:pt x="2540" y="327659"/>
                  </a:lnTo>
                  <a:lnTo>
                    <a:pt x="3809" y="327659"/>
                  </a:lnTo>
                  <a:lnTo>
                    <a:pt x="3809" y="325119"/>
                  </a:lnTo>
                  <a:close/>
                </a:path>
                <a:path w="407669" h="335280">
                  <a:moveTo>
                    <a:pt x="407669" y="325119"/>
                  </a:moveTo>
                  <a:lnTo>
                    <a:pt x="403859" y="325119"/>
                  </a:lnTo>
                  <a:lnTo>
                    <a:pt x="403859" y="326389"/>
                  </a:lnTo>
                  <a:lnTo>
                    <a:pt x="406400" y="326389"/>
                  </a:lnTo>
                  <a:lnTo>
                    <a:pt x="406400" y="327659"/>
                  </a:lnTo>
                  <a:lnTo>
                    <a:pt x="407669" y="327659"/>
                  </a:lnTo>
                  <a:lnTo>
                    <a:pt x="407669" y="325119"/>
                  </a:lnTo>
                  <a:close/>
                </a:path>
                <a:path w="407669" h="335280">
                  <a:moveTo>
                    <a:pt x="3809" y="321309"/>
                  </a:moveTo>
                  <a:lnTo>
                    <a:pt x="0" y="321309"/>
                  </a:lnTo>
                  <a:lnTo>
                    <a:pt x="0" y="323850"/>
                  </a:lnTo>
                  <a:lnTo>
                    <a:pt x="3809" y="323850"/>
                  </a:lnTo>
                  <a:lnTo>
                    <a:pt x="3809" y="321309"/>
                  </a:lnTo>
                  <a:close/>
                </a:path>
                <a:path w="407669" h="335280">
                  <a:moveTo>
                    <a:pt x="407669" y="321309"/>
                  </a:moveTo>
                  <a:lnTo>
                    <a:pt x="403859" y="321309"/>
                  </a:lnTo>
                  <a:lnTo>
                    <a:pt x="403859" y="323850"/>
                  </a:lnTo>
                  <a:lnTo>
                    <a:pt x="407669" y="323850"/>
                  </a:lnTo>
                  <a:lnTo>
                    <a:pt x="407669" y="321309"/>
                  </a:lnTo>
                  <a:close/>
                </a:path>
                <a:path w="407669" h="335280">
                  <a:moveTo>
                    <a:pt x="380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8769"/>
                  </a:lnTo>
                  <a:close/>
                </a:path>
                <a:path w="407669" h="335280">
                  <a:moveTo>
                    <a:pt x="407669" y="318769"/>
                  </a:moveTo>
                  <a:lnTo>
                    <a:pt x="403859" y="318769"/>
                  </a:lnTo>
                  <a:lnTo>
                    <a:pt x="403859" y="320039"/>
                  </a:lnTo>
                  <a:lnTo>
                    <a:pt x="407669" y="320039"/>
                  </a:lnTo>
                  <a:lnTo>
                    <a:pt x="407669" y="318769"/>
                  </a:lnTo>
                  <a:close/>
                </a:path>
                <a:path w="407669" h="335280">
                  <a:moveTo>
                    <a:pt x="3809" y="312419"/>
                  </a:moveTo>
                  <a:lnTo>
                    <a:pt x="0" y="312419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2419"/>
                  </a:lnTo>
                  <a:close/>
                </a:path>
                <a:path w="407669" h="335280">
                  <a:moveTo>
                    <a:pt x="407669" y="312419"/>
                  </a:moveTo>
                  <a:lnTo>
                    <a:pt x="403859" y="312419"/>
                  </a:lnTo>
                  <a:lnTo>
                    <a:pt x="403859" y="317500"/>
                  </a:lnTo>
                  <a:lnTo>
                    <a:pt x="407669" y="317500"/>
                  </a:lnTo>
                  <a:lnTo>
                    <a:pt x="407669" y="312419"/>
                  </a:lnTo>
                  <a:close/>
                </a:path>
                <a:path w="407669" h="335280">
                  <a:moveTo>
                    <a:pt x="3809" y="308609"/>
                  </a:moveTo>
                  <a:lnTo>
                    <a:pt x="0" y="308609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8609"/>
                  </a:lnTo>
                  <a:close/>
                </a:path>
                <a:path w="407669" h="335280">
                  <a:moveTo>
                    <a:pt x="407669" y="308609"/>
                  </a:moveTo>
                  <a:lnTo>
                    <a:pt x="403859" y="308609"/>
                  </a:lnTo>
                  <a:lnTo>
                    <a:pt x="403859" y="311150"/>
                  </a:lnTo>
                  <a:lnTo>
                    <a:pt x="407669" y="311150"/>
                  </a:lnTo>
                  <a:lnTo>
                    <a:pt x="407669" y="308609"/>
                  </a:lnTo>
                  <a:close/>
                </a:path>
                <a:path w="407669" h="335280">
                  <a:moveTo>
                    <a:pt x="3809" y="302259"/>
                  </a:moveTo>
                  <a:lnTo>
                    <a:pt x="0" y="30225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2259"/>
                  </a:lnTo>
                  <a:close/>
                </a:path>
                <a:path w="407669" h="335280">
                  <a:moveTo>
                    <a:pt x="407669" y="302259"/>
                  </a:moveTo>
                  <a:lnTo>
                    <a:pt x="403859" y="302259"/>
                  </a:lnTo>
                  <a:lnTo>
                    <a:pt x="403859" y="307339"/>
                  </a:lnTo>
                  <a:lnTo>
                    <a:pt x="407669" y="307339"/>
                  </a:lnTo>
                  <a:lnTo>
                    <a:pt x="407669" y="302259"/>
                  </a:lnTo>
                  <a:close/>
                </a:path>
                <a:path w="407669" h="335280">
                  <a:moveTo>
                    <a:pt x="3809" y="295909"/>
                  </a:moveTo>
                  <a:lnTo>
                    <a:pt x="0" y="295909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5909"/>
                  </a:lnTo>
                  <a:close/>
                </a:path>
                <a:path w="407669" h="335280">
                  <a:moveTo>
                    <a:pt x="407669" y="295909"/>
                  </a:moveTo>
                  <a:lnTo>
                    <a:pt x="403859" y="295909"/>
                  </a:lnTo>
                  <a:lnTo>
                    <a:pt x="403859" y="300989"/>
                  </a:lnTo>
                  <a:lnTo>
                    <a:pt x="407669" y="300989"/>
                  </a:lnTo>
                  <a:lnTo>
                    <a:pt x="407669" y="295909"/>
                  </a:lnTo>
                  <a:close/>
                </a:path>
                <a:path w="407669" h="335280">
                  <a:moveTo>
                    <a:pt x="3809" y="287019"/>
                  </a:moveTo>
                  <a:lnTo>
                    <a:pt x="0" y="287019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7019"/>
                  </a:lnTo>
                  <a:close/>
                </a:path>
                <a:path w="407669" h="335280">
                  <a:moveTo>
                    <a:pt x="407669" y="287019"/>
                  </a:moveTo>
                  <a:lnTo>
                    <a:pt x="403859" y="287019"/>
                  </a:lnTo>
                  <a:lnTo>
                    <a:pt x="403859" y="294639"/>
                  </a:lnTo>
                  <a:lnTo>
                    <a:pt x="407669" y="294639"/>
                  </a:lnTo>
                  <a:lnTo>
                    <a:pt x="407669" y="287019"/>
                  </a:lnTo>
                  <a:close/>
                </a:path>
                <a:path w="407669" h="335280">
                  <a:moveTo>
                    <a:pt x="3809" y="271779"/>
                  </a:moveTo>
                  <a:lnTo>
                    <a:pt x="0" y="271779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71779"/>
                  </a:lnTo>
                  <a:close/>
                </a:path>
                <a:path w="407669" h="335280">
                  <a:moveTo>
                    <a:pt x="407669" y="271779"/>
                  </a:moveTo>
                  <a:lnTo>
                    <a:pt x="403859" y="271779"/>
                  </a:lnTo>
                  <a:lnTo>
                    <a:pt x="403859" y="285750"/>
                  </a:lnTo>
                  <a:lnTo>
                    <a:pt x="407669" y="285750"/>
                  </a:lnTo>
                  <a:lnTo>
                    <a:pt x="407669" y="271779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000760" y="1617980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3809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500"/>
                  </a:lnTo>
                  <a:close/>
                </a:path>
                <a:path w="400050" h="327660">
                  <a:moveTo>
                    <a:pt x="400050" y="63500"/>
                  </a:moveTo>
                  <a:lnTo>
                    <a:pt x="396240" y="63500"/>
                  </a:lnTo>
                  <a:lnTo>
                    <a:pt x="396240" y="69850"/>
                  </a:lnTo>
                  <a:lnTo>
                    <a:pt x="400050" y="69850"/>
                  </a:lnTo>
                  <a:lnTo>
                    <a:pt x="400050" y="63500"/>
                  </a:lnTo>
                  <a:close/>
                </a:path>
                <a:path w="400050" h="327660">
                  <a:moveTo>
                    <a:pt x="3809" y="44450"/>
                  </a:moveTo>
                  <a:lnTo>
                    <a:pt x="0" y="4445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44450"/>
                  </a:lnTo>
                  <a:close/>
                </a:path>
                <a:path w="400050" h="327660">
                  <a:moveTo>
                    <a:pt x="400050" y="44450"/>
                  </a:moveTo>
                  <a:lnTo>
                    <a:pt x="396240" y="44450"/>
                  </a:lnTo>
                  <a:lnTo>
                    <a:pt x="396240" y="62229"/>
                  </a:lnTo>
                  <a:lnTo>
                    <a:pt x="400050" y="62229"/>
                  </a:lnTo>
                  <a:lnTo>
                    <a:pt x="400050" y="44450"/>
                  </a:lnTo>
                  <a:close/>
                </a:path>
                <a:path w="400050" h="327660">
                  <a:moveTo>
                    <a:pt x="3809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41910"/>
                  </a:lnTo>
                  <a:close/>
                </a:path>
                <a:path w="400050" h="327660">
                  <a:moveTo>
                    <a:pt x="400050" y="41910"/>
                  </a:moveTo>
                  <a:lnTo>
                    <a:pt x="396240" y="41910"/>
                  </a:lnTo>
                  <a:lnTo>
                    <a:pt x="396240" y="43179"/>
                  </a:lnTo>
                  <a:lnTo>
                    <a:pt x="400050" y="43179"/>
                  </a:lnTo>
                  <a:lnTo>
                    <a:pt x="400050" y="41910"/>
                  </a:lnTo>
                  <a:close/>
                </a:path>
                <a:path w="400050" h="327660">
                  <a:moveTo>
                    <a:pt x="3809" y="31750"/>
                  </a:moveTo>
                  <a:lnTo>
                    <a:pt x="0" y="3175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1750"/>
                  </a:lnTo>
                  <a:close/>
                </a:path>
                <a:path w="400050" h="327660">
                  <a:moveTo>
                    <a:pt x="400050" y="31750"/>
                  </a:moveTo>
                  <a:lnTo>
                    <a:pt x="396240" y="31750"/>
                  </a:lnTo>
                  <a:lnTo>
                    <a:pt x="396240" y="40639"/>
                  </a:lnTo>
                  <a:lnTo>
                    <a:pt x="400050" y="40639"/>
                  </a:lnTo>
                  <a:lnTo>
                    <a:pt x="400050" y="31750"/>
                  </a:lnTo>
                  <a:close/>
                </a:path>
                <a:path w="400050" h="327660">
                  <a:moveTo>
                    <a:pt x="3809" y="25400"/>
                  </a:moveTo>
                  <a:lnTo>
                    <a:pt x="0" y="2540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5400"/>
                  </a:lnTo>
                  <a:close/>
                </a:path>
                <a:path w="400050" h="327660">
                  <a:moveTo>
                    <a:pt x="400050" y="25400"/>
                  </a:moveTo>
                  <a:lnTo>
                    <a:pt x="396240" y="25400"/>
                  </a:lnTo>
                  <a:lnTo>
                    <a:pt x="396240" y="30479"/>
                  </a:lnTo>
                  <a:lnTo>
                    <a:pt x="400050" y="30479"/>
                  </a:lnTo>
                  <a:lnTo>
                    <a:pt x="400050" y="25400"/>
                  </a:lnTo>
                  <a:close/>
                </a:path>
                <a:path w="400050" h="327660">
                  <a:moveTo>
                    <a:pt x="380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2860"/>
                  </a:lnTo>
                  <a:close/>
                </a:path>
                <a:path w="400050" h="327660">
                  <a:moveTo>
                    <a:pt x="400050" y="22860"/>
                  </a:moveTo>
                  <a:lnTo>
                    <a:pt x="396240" y="22860"/>
                  </a:lnTo>
                  <a:lnTo>
                    <a:pt x="396240" y="24129"/>
                  </a:lnTo>
                  <a:lnTo>
                    <a:pt x="400050" y="24129"/>
                  </a:lnTo>
                  <a:lnTo>
                    <a:pt x="400050" y="22860"/>
                  </a:lnTo>
                  <a:close/>
                </a:path>
                <a:path w="400050" h="327660">
                  <a:moveTo>
                    <a:pt x="3809" y="16510"/>
                  </a:moveTo>
                  <a:lnTo>
                    <a:pt x="0" y="1651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6510"/>
                  </a:lnTo>
                  <a:close/>
                </a:path>
                <a:path w="400050" h="327660">
                  <a:moveTo>
                    <a:pt x="400050" y="16510"/>
                  </a:moveTo>
                  <a:lnTo>
                    <a:pt x="396240" y="16510"/>
                  </a:lnTo>
                  <a:lnTo>
                    <a:pt x="396240" y="21589"/>
                  </a:lnTo>
                  <a:lnTo>
                    <a:pt x="400050" y="21589"/>
                  </a:lnTo>
                  <a:lnTo>
                    <a:pt x="400050" y="16510"/>
                  </a:lnTo>
                  <a:close/>
                </a:path>
                <a:path w="400050" h="32766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400050" h="327660">
                  <a:moveTo>
                    <a:pt x="400050" y="12700"/>
                  </a:moveTo>
                  <a:lnTo>
                    <a:pt x="396240" y="12700"/>
                  </a:lnTo>
                  <a:lnTo>
                    <a:pt x="396240" y="15239"/>
                  </a:lnTo>
                  <a:lnTo>
                    <a:pt x="400050" y="15239"/>
                  </a:lnTo>
                  <a:lnTo>
                    <a:pt x="400050" y="12700"/>
                  </a:lnTo>
                  <a:close/>
                </a:path>
                <a:path w="400050" h="32766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400050" h="327660">
                  <a:moveTo>
                    <a:pt x="400050" y="10160"/>
                  </a:moveTo>
                  <a:lnTo>
                    <a:pt x="396240" y="10160"/>
                  </a:lnTo>
                  <a:lnTo>
                    <a:pt x="396240" y="11429"/>
                  </a:lnTo>
                  <a:lnTo>
                    <a:pt x="400050" y="11429"/>
                  </a:lnTo>
                  <a:lnTo>
                    <a:pt x="400050" y="10160"/>
                  </a:lnTo>
                  <a:close/>
                </a:path>
                <a:path w="400050" h="327660">
                  <a:moveTo>
                    <a:pt x="1270" y="5079"/>
                  </a:moveTo>
                  <a:lnTo>
                    <a:pt x="0" y="5079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lnTo>
                    <a:pt x="1270" y="6350"/>
                  </a:lnTo>
                  <a:lnTo>
                    <a:pt x="1270" y="5079"/>
                  </a:lnTo>
                  <a:close/>
                </a:path>
                <a:path w="400050" h="327660">
                  <a:moveTo>
                    <a:pt x="400050" y="6350"/>
                  </a:moveTo>
                  <a:lnTo>
                    <a:pt x="396240" y="6350"/>
                  </a:lnTo>
                  <a:lnTo>
                    <a:pt x="396240" y="8889"/>
                  </a:lnTo>
                  <a:lnTo>
                    <a:pt x="400050" y="8889"/>
                  </a:lnTo>
                  <a:lnTo>
                    <a:pt x="400050" y="6350"/>
                  </a:lnTo>
                  <a:close/>
                </a:path>
                <a:path w="400050" h="327660">
                  <a:moveTo>
                    <a:pt x="3809" y="2539"/>
                  </a:moveTo>
                  <a:lnTo>
                    <a:pt x="2540" y="2539"/>
                  </a:lnTo>
                  <a:lnTo>
                    <a:pt x="2540" y="5079"/>
                  </a:lnTo>
                  <a:lnTo>
                    <a:pt x="3809" y="5079"/>
                  </a:lnTo>
                  <a:lnTo>
                    <a:pt x="3809" y="2539"/>
                  </a:lnTo>
                  <a:close/>
                </a:path>
                <a:path w="400050" h="327660">
                  <a:moveTo>
                    <a:pt x="398780" y="2539"/>
                  </a:moveTo>
                  <a:lnTo>
                    <a:pt x="397509" y="2539"/>
                  </a:lnTo>
                  <a:lnTo>
                    <a:pt x="397509" y="3810"/>
                  </a:lnTo>
                  <a:lnTo>
                    <a:pt x="396240" y="3810"/>
                  </a:lnTo>
                  <a:lnTo>
                    <a:pt x="396240" y="5079"/>
                  </a:lnTo>
                  <a:lnTo>
                    <a:pt x="398780" y="5079"/>
                  </a:lnTo>
                  <a:lnTo>
                    <a:pt x="398780" y="2539"/>
                  </a:lnTo>
                  <a:close/>
                </a:path>
                <a:path w="400050" h="327660">
                  <a:moveTo>
                    <a:pt x="396240" y="0"/>
                  </a:moveTo>
                  <a:lnTo>
                    <a:pt x="5080" y="0"/>
                  </a:lnTo>
                  <a:lnTo>
                    <a:pt x="5080" y="2539"/>
                  </a:lnTo>
                  <a:lnTo>
                    <a:pt x="396240" y="2539"/>
                  </a:lnTo>
                  <a:lnTo>
                    <a:pt x="396240" y="0"/>
                  </a:lnTo>
                  <a:close/>
                </a:path>
                <a:path w="400050" h="327660">
                  <a:moveTo>
                    <a:pt x="3809" y="69850"/>
                  </a:moveTo>
                  <a:lnTo>
                    <a:pt x="0" y="69850"/>
                  </a:lnTo>
                  <a:lnTo>
                    <a:pt x="0" y="101600"/>
                  </a:lnTo>
                  <a:lnTo>
                    <a:pt x="3809" y="101600"/>
                  </a:lnTo>
                  <a:lnTo>
                    <a:pt x="3809" y="69850"/>
                  </a:lnTo>
                  <a:close/>
                </a:path>
                <a:path w="400050" h="327660">
                  <a:moveTo>
                    <a:pt x="400050" y="69850"/>
                  </a:moveTo>
                  <a:lnTo>
                    <a:pt x="396240" y="69850"/>
                  </a:lnTo>
                  <a:lnTo>
                    <a:pt x="396240" y="101600"/>
                  </a:lnTo>
                  <a:lnTo>
                    <a:pt x="400050" y="101600"/>
                  </a:lnTo>
                  <a:lnTo>
                    <a:pt x="400050" y="69850"/>
                  </a:lnTo>
                  <a:close/>
                </a:path>
                <a:path w="400050" h="327660">
                  <a:moveTo>
                    <a:pt x="3809" y="101600"/>
                  </a:moveTo>
                  <a:lnTo>
                    <a:pt x="0" y="10160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101600"/>
                  </a:lnTo>
                  <a:close/>
                </a:path>
                <a:path w="400050" h="327660">
                  <a:moveTo>
                    <a:pt x="400050" y="101600"/>
                  </a:moveTo>
                  <a:lnTo>
                    <a:pt x="396240" y="101600"/>
                  </a:lnTo>
                  <a:lnTo>
                    <a:pt x="396240" y="107950"/>
                  </a:lnTo>
                  <a:lnTo>
                    <a:pt x="400050" y="107950"/>
                  </a:lnTo>
                  <a:lnTo>
                    <a:pt x="400050" y="101600"/>
                  </a:lnTo>
                  <a:close/>
                </a:path>
                <a:path w="400050" h="327660">
                  <a:moveTo>
                    <a:pt x="3809" y="107950"/>
                  </a:moveTo>
                  <a:lnTo>
                    <a:pt x="0" y="10795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107950"/>
                  </a:lnTo>
                  <a:close/>
                </a:path>
                <a:path w="400050" h="327660">
                  <a:moveTo>
                    <a:pt x="400050" y="107950"/>
                  </a:moveTo>
                  <a:lnTo>
                    <a:pt x="396240" y="107950"/>
                  </a:lnTo>
                  <a:lnTo>
                    <a:pt x="396240" y="120650"/>
                  </a:lnTo>
                  <a:lnTo>
                    <a:pt x="400050" y="120650"/>
                  </a:lnTo>
                  <a:lnTo>
                    <a:pt x="400050" y="107950"/>
                  </a:lnTo>
                  <a:close/>
                </a:path>
                <a:path w="400050" h="327660">
                  <a:moveTo>
                    <a:pt x="3809" y="120650"/>
                  </a:moveTo>
                  <a:lnTo>
                    <a:pt x="0" y="12065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20650"/>
                  </a:lnTo>
                  <a:close/>
                </a:path>
                <a:path w="400050" h="327660">
                  <a:moveTo>
                    <a:pt x="400050" y="120650"/>
                  </a:moveTo>
                  <a:lnTo>
                    <a:pt x="396240" y="120650"/>
                  </a:lnTo>
                  <a:lnTo>
                    <a:pt x="396240" y="152400"/>
                  </a:lnTo>
                  <a:lnTo>
                    <a:pt x="400050" y="152400"/>
                  </a:lnTo>
                  <a:lnTo>
                    <a:pt x="400050" y="120650"/>
                  </a:lnTo>
                  <a:close/>
                </a:path>
                <a:path w="400050" h="327660">
                  <a:moveTo>
                    <a:pt x="3809" y="152400"/>
                  </a:moveTo>
                  <a:lnTo>
                    <a:pt x="0" y="15240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52400"/>
                  </a:lnTo>
                  <a:close/>
                </a:path>
                <a:path w="400050" h="327660">
                  <a:moveTo>
                    <a:pt x="400050" y="152400"/>
                  </a:moveTo>
                  <a:lnTo>
                    <a:pt x="396240" y="152400"/>
                  </a:lnTo>
                  <a:lnTo>
                    <a:pt x="396240" y="203200"/>
                  </a:lnTo>
                  <a:lnTo>
                    <a:pt x="400050" y="203200"/>
                  </a:lnTo>
                  <a:lnTo>
                    <a:pt x="400050" y="152400"/>
                  </a:lnTo>
                  <a:close/>
                </a:path>
                <a:path w="400050" h="327660">
                  <a:moveTo>
                    <a:pt x="3809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203200"/>
                  </a:lnTo>
                  <a:close/>
                </a:path>
                <a:path w="400050" h="327660">
                  <a:moveTo>
                    <a:pt x="400050" y="203200"/>
                  </a:moveTo>
                  <a:lnTo>
                    <a:pt x="396240" y="203200"/>
                  </a:lnTo>
                  <a:lnTo>
                    <a:pt x="396240" y="209550"/>
                  </a:lnTo>
                  <a:lnTo>
                    <a:pt x="400050" y="209550"/>
                  </a:lnTo>
                  <a:lnTo>
                    <a:pt x="400050" y="203200"/>
                  </a:lnTo>
                  <a:close/>
                </a:path>
                <a:path w="400050" h="327660">
                  <a:moveTo>
                    <a:pt x="3809" y="209550"/>
                  </a:moveTo>
                  <a:lnTo>
                    <a:pt x="0" y="2095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09550"/>
                  </a:lnTo>
                  <a:close/>
                </a:path>
                <a:path w="400050" h="327660">
                  <a:moveTo>
                    <a:pt x="400050" y="209550"/>
                  </a:moveTo>
                  <a:lnTo>
                    <a:pt x="396240" y="209550"/>
                  </a:lnTo>
                  <a:lnTo>
                    <a:pt x="396240" y="254000"/>
                  </a:lnTo>
                  <a:lnTo>
                    <a:pt x="400050" y="254000"/>
                  </a:lnTo>
                  <a:lnTo>
                    <a:pt x="400050" y="209550"/>
                  </a:lnTo>
                  <a:close/>
                </a:path>
                <a:path w="400050" h="327660">
                  <a:moveTo>
                    <a:pt x="3809" y="254000"/>
                  </a:moveTo>
                  <a:lnTo>
                    <a:pt x="0" y="25400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54000"/>
                  </a:lnTo>
                  <a:close/>
                </a:path>
                <a:path w="400050" h="327660">
                  <a:moveTo>
                    <a:pt x="400050" y="254000"/>
                  </a:moveTo>
                  <a:lnTo>
                    <a:pt x="396240" y="254000"/>
                  </a:lnTo>
                  <a:lnTo>
                    <a:pt x="396240" y="266700"/>
                  </a:lnTo>
                  <a:lnTo>
                    <a:pt x="400050" y="266700"/>
                  </a:lnTo>
                  <a:lnTo>
                    <a:pt x="400050" y="254000"/>
                  </a:lnTo>
                  <a:close/>
                </a:path>
                <a:path w="400050" h="327660">
                  <a:moveTo>
                    <a:pt x="398780" y="325120"/>
                  </a:moveTo>
                  <a:lnTo>
                    <a:pt x="2540" y="325120"/>
                  </a:lnTo>
                  <a:lnTo>
                    <a:pt x="2540" y="327660"/>
                  </a:lnTo>
                  <a:lnTo>
                    <a:pt x="3809" y="327660"/>
                  </a:lnTo>
                  <a:lnTo>
                    <a:pt x="3809" y="326390"/>
                  </a:lnTo>
                  <a:lnTo>
                    <a:pt x="398780" y="326390"/>
                  </a:lnTo>
                  <a:lnTo>
                    <a:pt x="398780" y="325120"/>
                  </a:lnTo>
                  <a:close/>
                </a:path>
                <a:path w="400050" h="327660">
                  <a:moveTo>
                    <a:pt x="398780" y="326390"/>
                  </a:moveTo>
                  <a:lnTo>
                    <a:pt x="397509" y="326390"/>
                  </a:lnTo>
                  <a:lnTo>
                    <a:pt x="397509" y="327660"/>
                  </a:lnTo>
                  <a:lnTo>
                    <a:pt x="398780" y="327660"/>
                  </a:lnTo>
                  <a:lnTo>
                    <a:pt x="398780" y="326390"/>
                  </a:lnTo>
                  <a:close/>
                </a:path>
                <a:path w="400050" h="327660">
                  <a:moveTo>
                    <a:pt x="400050" y="323850"/>
                  </a:moveTo>
                  <a:lnTo>
                    <a:pt x="1270" y="323850"/>
                  </a:lnTo>
                  <a:lnTo>
                    <a:pt x="1270" y="325120"/>
                  </a:lnTo>
                  <a:lnTo>
                    <a:pt x="400050" y="325120"/>
                  </a:lnTo>
                  <a:lnTo>
                    <a:pt x="400050" y="323850"/>
                  </a:lnTo>
                  <a:close/>
                </a:path>
                <a:path w="400050" h="327660">
                  <a:moveTo>
                    <a:pt x="380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1310"/>
                  </a:lnTo>
                  <a:close/>
                </a:path>
                <a:path w="400050" h="327660">
                  <a:moveTo>
                    <a:pt x="400050" y="321310"/>
                  </a:moveTo>
                  <a:lnTo>
                    <a:pt x="396240" y="321310"/>
                  </a:lnTo>
                  <a:lnTo>
                    <a:pt x="396240" y="322580"/>
                  </a:lnTo>
                  <a:lnTo>
                    <a:pt x="400050" y="322580"/>
                  </a:lnTo>
                  <a:lnTo>
                    <a:pt x="400050" y="321310"/>
                  </a:lnTo>
                  <a:close/>
                </a:path>
                <a:path w="400050" h="327660">
                  <a:moveTo>
                    <a:pt x="3809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3809" y="320040"/>
                  </a:lnTo>
                  <a:lnTo>
                    <a:pt x="3809" y="317500"/>
                  </a:lnTo>
                  <a:close/>
                </a:path>
                <a:path w="400050" h="327660">
                  <a:moveTo>
                    <a:pt x="400050" y="317500"/>
                  </a:moveTo>
                  <a:lnTo>
                    <a:pt x="396240" y="317500"/>
                  </a:lnTo>
                  <a:lnTo>
                    <a:pt x="396240" y="320040"/>
                  </a:lnTo>
                  <a:lnTo>
                    <a:pt x="400050" y="320040"/>
                  </a:lnTo>
                  <a:lnTo>
                    <a:pt x="400050" y="317500"/>
                  </a:lnTo>
                  <a:close/>
                </a:path>
                <a:path w="400050" h="327660">
                  <a:moveTo>
                    <a:pt x="3809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4960"/>
                  </a:lnTo>
                  <a:close/>
                </a:path>
                <a:path w="400050" h="327660">
                  <a:moveTo>
                    <a:pt x="400050" y="314960"/>
                  </a:moveTo>
                  <a:lnTo>
                    <a:pt x="396240" y="314960"/>
                  </a:lnTo>
                  <a:lnTo>
                    <a:pt x="396240" y="316230"/>
                  </a:lnTo>
                  <a:lnTo>
                    <a:pt x="400050" y="316230"/>
                  </a:lnTo>
                  <a:lnTo>
                    <a:pt x="400050" y="314960"/>
                  </a:lnTo>
                  <a:close/>
                </a:path>
                <a:path w="400050" h="327660">
                  <a:moveTo>
                    <a:pt x="3809" y="308610"/>
                  </a:moveTo>
                  <a:lnTo>
                    <a:pt x="0" y="30861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08610"/>
                  </a:lnTo>
                  <a:close/>
                </a:path>
                <a:path w="400050" h="327660">
                  <a:moveTo>
                    <a:pt x="400050" y="308610"/>
                  </a:moveTo>
                  <a:lnTo>
                    <a:pt x="396240" y="308610"/>
                  </a:lnTo>
                  <a:lnTo>
                    <a:pt x="396240" y="313690"/>
                  </a:lnTo>
                  <a:lnTo>
                    <a:pt x="400050" y="313690"/>
                  </a:lnTo>
                  <a:lnTo>
                    <a:pt x="400050" y="308610"/>
                  </a:lnTo>
                  <a:close/>
                </a:path>
                <a:path w="400050" h="327660">
                  <a:moveTo>
                    <a:pt x="380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4800"/>
                  </a:lnTo>
                  <a:close/>
                </a:path>
                <a:path w="400050" h="327660">
                  <a:moveTo>
                    <a:pt x="400050" y="304800"/>
                  </a:moveTo>
                  <a:lnTo>
                    <a:pt x="396240" y="304800"/>
                  </a:lnTo>
                  <a:lnTo>
                    <a:pt x="396240" y="307340"/>
                  </a:lnTo>
                  <a:lnTo>
                    <a:pt x="400050" y="307340"/>
                  </a:lnTo>
                  <a:lnTo>
                    <a:pt x="400050" y="304800"/>
                  </a:lnTo>
                  <a:close/>
                </a:path>
                <a:path w="400050" h="327660">
                  <a:moveTo>
                    <a:pt x="3809" y="298450"/>
                  </a:moveTo>
                  <a:lnTo>
                    <a:pt x="0" y="29845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8450"/>
                  </a:lnTo>
                  <a:close/>
                </a:path>
                <a:path w="400050" h="327660">
                  <a:moveTo>
                    <a:pt x="400050" y="298450"/>
                  </a:moveTo>
                  <a:lnTo>
                    <a:pt x="396240" y="298450"/>
                  </a:lnTo>
                  <a:lnTo>
                    <a:pt x="396240" y="303530"/>
                  </a:lnTo>
                  <a:lnTo>
                    <a:pt x="400050" y="303530"/>
                  </a:lnTo>
                  <a:lnTo>
                    <a:pt x="400050" y="298450"/>
                  </a:lnTo>
                  <a:close/>
                </a:path>
                <a:path w="400050" h="327660">
                  <a:moveTo>
                    <a:pt x="3809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2100"/>
                  </a:lnTo>
                  <a:close/>
                </a:path>
                <a:path w="400050" h="327660">
                  <a:moveTo>
                    <a:pt x="400050" y="292100"/>
                  </a:moveTo>
                  <a:lnTo>
                    <a:pt x="396240" y="292100"/>
                  </a:lnTo>
                  <a:lnTo>
                    <a:pt x="396240" y="297180"/>
                  </a:lnTo>
                  <a:lnTo>
                    <a:pt x="400050" y="297180"/>
                  </a:lnTo>
                  <a:lnTo>
                    <a:pt x="400050" y="292100"/>
                  </a:lnTo>
                  <a:close/>
                </a:path>
                <a:path w="400050" h="327660">
                  <a:moveTo>
                    <a:pt x="3809" y="283210"/>
                  </a:moveTo>
                  <a:lnTo>
                    <a:pt x="0" y="28321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3210"/>
                  </a:lnTo>
                  <a:close/>
                </a:path>
                <a:path w="400050" h="327660">
                  <a:moveTo>
                    <a:pt x="400050" y="283210"/>
                  </a:moveTo>
                  <a:lnTo>
                    <a:pt x="396240" y="283210"/>
                  </a:lnTo>
                  <a:lnTo>
                    <a:pt x="396240" y="290830"/>
                  </a:lnTo>
                  <a:lnTo>
                    <a:pt x="400050" y="290830"/>
                  </a:lnTo>
                  <a:lnTo>
                    <a:pt x="400050" y="283210"/>
                  </a:lnTo>
                  <a:close/>
                </a:path>
                <a:path w="400050" h="327660">
                  <a:moveTo>
                    <a:pt x="3809" y="267970"/>
                  </a:moveTo>
                  <a:lnTo>
                    <a:pt x="0" y="26797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67970"/>
                  </a:lnTo>
                  <a:close/>
                </a:path>
                <a:path w="400050" h="327660">
                  <a:moveTo>
                    <a:pt x="400050" y="267970"/>
                  </a:moveTo>
                  <a:lnTo>
                    <a:pt x="396240" y="267970"/>
                  </a:lnTo>
                  <a:lnTo>
                    <a:pt x="396240" y="281940"/>
                  </a:lnTo>
                  <a:lnTo>
                    <a:pt x="400050" y="281940"/>
                  </a:lnTo>
                  <a:lnTo>
                    <a:pt x="400050" y="267970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004570" y="162179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69">
                  <a:moveTo>
                    <a:pt x="381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89"/>
                  </a:lnTo>
                  <a:close/>
                </a:path>
                <a:path w="392430" h="318769">
                  <a:moveTo>
                    <a:pt x="392430" y="59689"/>
                  </a:moveTo>
                  <a:lnTo>
                    <a:pt x="388620" y="59689"/>
                  </a:lnTo>
                  <a:lnTo>
                    <a:pt x="388620" y="66039"/>
                  </a:lnTo>
                  <a:lnTo>
                    <a:pt x="392430" y="66039"/>
                  </a:lnTo>
                  <a:lnTo>
                    <a:pt x="392430" y="59689"/>
                  </a:lnTo>
                  <a:close/>
                </a:path>
                <a:path w="392430" h="318769">
                  <a:moveTo>
                    <a:pt x="3810" y="40639"/>
                  </a:moveTo>
                  <a:lnTo>
                    <a:pt x="0" y="4063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40639"/>
                  </a:lnTo>
                  <a:close/>
                </a:path>
                <a:path w="392430" h="318769">
                  <a:moveTo>
                    <a:pt x="392430" y="40639"/>
                  </a:moveTo>
                  <a:lnTo>
                    <a:pt x="388620" y="40639"/>
                  </a:lnTo>
                  <a:lnTo>
                    <a:pt x="388620" y="58419"/>
                  </a:lnTo>
                  <a:lnTo>
                    <a:pt x="392430" y="58419"/>
                  </a:lnTo>
                  <a:lnTo>
                    <a:pt x="392430" y="40639"/>
                  </a:lnTo>
                  <a:close/>
                </a:path>
                <a:path w="392430" h="318769">
                  <a:moveTo>
                    <a:pt x="3810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8100"/>
                  </a:lnTo>
                  <a:close/>
                </a:path>
                <a:path w="392430" h="31876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39369"/>
                  </a:lnTo>
                  <a:lnTo>
                    <a:pt x="392430" y="39369"/>
                  </a:lnTo>
                  <a:lnTo>
                    <a:pt x="392430" y="38100"/>
                  </a:lnTo>
                  <a:close/>
                </a:path>
                <a:path w="392430" h="318769">
                  <a:moveTo>
                    <a:pt x="3810" y="27939"/>
                  </a:moveTo>
                  <a:lnTo>
                    <a:pt x="0" y="2793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7939"/>
                  </a:lnTo>
                  <a:close/>
                </a:path>
                <a:path w="392430" h="318769">
                  <a:moveTo>
                    <a:pt x="392430" y="27939"/>
                  </a:moveTo>
                  <a:lnTo>
                    <a:pt x="388620" y="27939"/>
                  </a:lnTo>
                  <a:lnTo>
                    <a:pt x="388620" y="36829"/>
                  </a:lnTo>
                  <a:lnTo>
                    <a:pt x="392430" y="36829"/>
                  </a:lnTo>
                  <a:lnTo>
                    <a:pt x="392430" y="27939"/>
                  </a:lnTo>
                  <a:close/>
                </a:path>
                <a:path w="392430" h="318769">
                  <a:moveTo>
                    <a:pt x="3810" y="21589"/>
                  </a:moveTo>
                  <a:lnTo>
                    <a:pt x="0" y="2158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1589"/>
                  </a:lnTo>
                  <a:close/>
                </a:path>
                <a:path w="392430" h="318769">
                  <a:moveTo>
                    <a:pt x="392430" y="21589"/>
                  </a:moveTo>
                  <a:lnTo>
                    <a:pt x="388620" y="21589"/>
                  </a:lnTo>
                  <a:lnTo>
                    <a:pt x="388620" y="26669"/>
                  </a:lnTo>
                  <a:lnTo>
                    <a:pt x="392430" y="26669"/>
                  </a:lnTo>
                  <a:lnTo>
                    <a:pt x="392430" y="21589"/>
                  </a:lnTo>
                  <a:close/>
                </a:path>
                <a:path w="392430" h="31876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92430" h="31876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0319"/>
                  </a:lnTo>
                  <a:lnTo>
                    <a:pt x="392430" y="20319"/>
                  </a:lnTo>
                  <a:lnTo>
                    <a:pt x="392430" y="19050"/>
                  </a:lnTo>
                  <a:close/>
                </a:path>
                <a:path w="392430" h="318769">
                  <a:moveTo>
                    <a:pt x="3810" y="12700"/>
                  </a:moveTo>
                  <a:lnTo>
                    <a:pt x="0" y="1270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2700"/>
                  </a:lnTo>
                  <a:close/>
                </a:path>
                <a:path w="392430" h="31876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7779"/>
                  </a:lnTo>
                  <a:lnTo>
                    <a:pt x="392430" y="17779"/>
                  </a:lnTo>
                  <a:lnTo>
                    <a:pt x="392430" y="12700"/>
                  </a:lnTo>
                  <a:close/>
                </a:path>
                <a:path w="392430" h="31876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92430" h="318769">
                  <a:moveTo>
                    <a:pt x="392430" y="8889"/>
                  </a:moveTo>
                  <a:lnTo>
                    <a:pt x="388620" y="8889"/>
                  </a:lnTo>
                  <a:lnTo>
                    <a:pt x="388620" y="11429"/>
                  </a:lnTo>
                  <a:lnTo>
                    <a:pt x="392430" y="11429"/>
                  </a:lnTo>
                  <a:lnTo>
                    <a:pt x="392430" y="8889"/>
                  </a:lnTo>
                  <a:close/>
                </a:path>
                <a:path w="392430" h="31876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92430" h="31876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7619"/>
                  </a:lnTo>
                  <a:lnTo>
                    <a:pt x="392430" y="7619"/>
                  </a:lnTo>
                  <a:lnTo>
                    <a:pt x="392430" y="6350"/>
                  </a:lnTo>
                  <a:close/>
                </a:path>
                <a:path w="392430" h="318769">
                  <a:moveTo>
                    <a:pt x="39243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92430" y="3810"/>
                  </a:lnTo>
                  <a:lnTo>
                    <a:pt x="392430" y="2539"/>
                  </a:lnTo>
                  <a:close/>
                </a:path>
                <a:path w="392430" h="31876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5079"/>
                  </a:lnTo>
                  <a:lnTo>
                    <a:pt x="392430" y="5079"/>
                  </a:lnTo>
                  <a:lnTo>
                    <a:pt x="392430" y="3810"/>
                  </a:lnTo>
                  <a:close/>
                </a:path>
                <a:path w="392430" h="318769">
                  <a:moveTo>
                    <a:pt x="3924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392430" h="318769">
                  <a:moveTo>
                    <a:pt x="3810" y="66040"/>
                  </a:moveTo>
                  <a:lnTo>
                    <a:pt x="0" y="660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66040"/>
                  </a:lnTo>
                  <a:close/>
                </a:path>
                <a:path w="392430" h="318769">
                  <a:moveTo>
                    <a:pt x="392430" y="66040"/>
                  </a:moveTo>
                  <a:lnTo>
                    <a:pt x="388620" y="66040"/>
                  </a:lnTo>
                  <a:lnTo>
                    <a:pt x="388620" y="97789"/>
                  </a:lnTo>
                  <a:lnTo>
                    <a:pt x="392430" y="97789"/>
                  </a:lnTo>
                  <a:lnTo>
                    <a:pt x="392430" y="66040"/>
                  </a:lnTo>
                  <a:close/>
                </a:path>
                <a:path w="392430" h="318769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392430" h="318769">
                  <a:moveTo>
                    <a:pt x="392430" y="97790"/>
                  </a:moveTo>
                  <a:lnTo>
                    <a:pt x="388620" y="97790"/>
                  </a:lnTo>
                  <a:lnTo>
                    <a:pt x="388620" y="104139"/>
                  </a:lnTo>
                  <a:lnTo>
                    <a:pt x="392430" y="104139"/>
                  </a:lnTo>
                  <a:lnTo>
                    <a:pt x="392430" y="97790"/>
                  </a:lnTo>
                  <a:close/>
                </a:path>
                <a:path w="392430" h="318769">
                  <a:moveTo>
                    <a:pt x="3810" y="104140"/>
                  </a:moveTo>
                  <a:lnTo>
                    <a:pt x="0" y="10414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104140"/>
                  </a:lnTo>
                  <a:close/>
                </a:path>
                <a:path w="392430" h="318769">
                  <a:moveTo>
                    <a:pt x="392430" y="104140"/>
                  </a:moveTo>
                  <a:lnTo>
                    <a:pt x="388620" y="104140"/>
                  </a:lnTo>
                  <a:lnTo>
                    <a:pt x="388620" y="116839"/>
                  </a:lnTo>
                  <a:lnTo>
                    <a:pt x="392430" y="116839"/>
                  </a:lnTo>
                  <a:lnTo>
                    <a:pt x="392430" y="104140"/>
                  </a:lnTo>
                  <a:close/>
                </a:path>
                <a:path w="392430" h="318769">
                  <a:moveTo>
                    <a:pt x="3810" y="116840"/>
                  </a:moveTo>
                  <a:lnTo>
                    <a:pt x="0" y="11684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16840"/>
                  </a:lnTo>
                  <a:close/>
                </a:path>
                <a:path w="392430" h="318769">
                  <a:moveTo>
                    <a:pt x="392430" y="116840"/>
                  </a:moveTo>
                  <a:lnTo>
                    <a:pt x="388620" y="116840"/>
                  </a:lnTo>
                  <a:lnTo>
                    <a:pt x="388620" y="148589"/>
                  </a:lnTo>
                  <a:lnTo>
                    <a:pt x="392430" y="148589"/>
                  </a:lnTo>
                  <a:lnTo>
                    <a:pt x="392430" y="116840"/>
                  </a:lnTo>
                  <a:close/>
                </a:path>
                <a:path w="392430" h="318769">
                  <a:moveTo>
                    <a:pt x="3810" y="148590"/>
                  </a:moveTo>
                  <a:lnTo>
                    <a:pt x="0" y="14859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48590"/>
                  </a:lnTo>
                  <a:close/>
                </a:path>
                <a:path w="392430" h="318769">
                  <a:moveTo>
                    <a:pt x="392430" y="148590"/>
                  </a:moveTo>
                  <a:lnTo>
                    <a:pt x="388620" y="148590"/>
                  </a:lnTo>
                  <a:lnTo>
                    <a:pt x="388620" y="199389"/>
                  </a:lnTo>
                  <a:lnTo>
                    <a:pt x="392430" y="199389"/>
                  </a:lnTo>
                  <a:lnTo>
                    <a:pt x="392430" y="148590"/>
                  </a:lnTo>
                  <a:close/>
                </a:path>
                <a:path w="392430" h="318769">
                  <a:moveTo>
                    <a:pt x="381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99390"/>
                  </a:lnTo>
                  <a:close/>
                </a:path>
                <a:path w="392430" h="318769">
                  <a:moveTo>
                    <a:pt x="392430" y="199390"/>
                  </a:moveTo>
                  <a:lnTo>
                    <a:pt x="388620" y="199390"/>
                  </a:lnTo>
                  <a:lnTo>
                    <a:pt x="388620" y="205739"/>
                  </a:lnTo>
                  <a:lnTo>
                    <a:pt x="392430" y="205739"/>
                  </a:lnTo>
                  <a:lnTo>
                    <a:pt x="392430" y="199390"/>
                  </a:lnTo>
                  <a:close/>
                </a:path>
                <a:path w="392430" h="318769">
                  <a:moveTo>
                    <a:pt x="3810" y="205740"/>
                  </a:moveTo>
                  <a:lnTo>
                    <a:pt x="0" y="2057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05740"/>
                  </a:lnTo>
                  <a:close/>
                </a:path>
                <a:path w="392430" h="318769">
                  <a:moveTo>
                    <a:pt x="392430" y="205740"/>
                  </a:moveTo>
                  <a:lnTo>
                    <a:pt x="388620" y="205740"/>
                  </a:lnTo>
                  <a:lnTo>
                    <a:pt x="388620" y="250189"/>
                  </a:lnTo>
                  <a:lnTo>
                    <a:pt x="392430" y="250189"/>
                  </a:lnTo>
                  <a:lnTo>
                    <a:pt x="392430" y="205740"/>
                  </a:lnTo>
                  <a:close/>
                </a:path>
                <a:path w="392430" h="318769">
                  <a:moveTo>
                    <a:pt x="3810" y="250190"/>
                  </a:moveTo>
                  <a:lnTo>
                    <a:pt x="0" y="25019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0190"/>
                  </a:lnTo>
                  <a:close/>
                </a:path>
                <a:path w="392430" h="318769">
                  <a:moveTo>
                    <a:pt x="392430" y="250190"/>
                  </a:moveTo>
                  <a:lnTo>
                    <a:pt x="388620" y="250190"/>
                  </a:lnTo>
                  <a:lnTo>
                    <a:pt x="388620" y="262889"/>
                  </a:lnTo>
                  <a:lnTo>
                    <a:pt x="392430" y="262889"/>
                  </a:lnTo>
                  <a:lnTo>
                    <a:pt x="392430" y="250190"/>
                  </a:lnTo>
                  <a:close/>
                </a:path>
                <a:path w="392430" h="318769">
                  <a:moveTo>
                    <a:pt x="39243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7500"/>
                  </a:lnTo>
                  <a:close/>
                </a:path>
                <a:path w="392430" h="318769">
                  <a:moveTo>
                    <a:pt x="3810" y="313689"/>
                  </a:moveTo>
                  <a:lnTo>
                    <a:pt x="0" y="313689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689"/>
                  </a:lnTo>
                  <a:close/>
                </a:path>
                <a:path w="392430" h="318769">
                  <a:moveTo>
                    <a:pt x="392430" y="313689"/>
                  </a:moveTo>
                  <a:lnTo>
                    <a:pt x="388620" y="313689"/>
                  </a:lnTo>
                  <a:lnTo>
                    <a:pt x="388620" y="316230"/>
                  </a:lnTo>
                  <a:lnTo>
                    <a:pt x="392430" y="316230"/>
                  </a:lnTo>
                  <a:lnTo>
                    <a:pt x="392430" y="313689"/>
                  </a:lnTo>
                  <a:close/>
                </a:path>
                <a:path w="392430" h="318769">
                  <a:moveTo>
                    <a:pt x="381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11150"/>
                  </a:lnTo>
                  <a:close/>
                </a:path>
                <a:path w="392430" h="318769">
                  <a:moveTo>
                    <a:pt x="392430" y="311150"/>
                  </a:moveTo>
                  <a:lnTo>
                    <a:pt x="388620" y="311150"/>
                  </a:lnTo>
                  <a:lnTo>
                    <a:pt x="388620" y="312420"/>
                  </a:lnTo>
                  <a:lnTo>
                    <a:pt x="392430" y="312420"/>
                  </a:lnTo>
                  <a:lnTo>
                    <a:pt x="392430" y="311150"/>
                  </a:lnTo>
                  <a:close/>
                </a:path>
                <a:path w="392430" h="318769">
                  <a:moveTo>
                    <a:pt x="3810" y="304800"/>
                  </a:moveTo>
                  <a:lnTo>
                    <a:pt x="0" y="30480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4800"/>
                  </a:lnTo>
                  <a:close/>
                </a:path>
                <a:path w="392430" h="318769">
                  <a:moveTo>
                    <a:pt x="392430" y="304800"/>
                  </a:moveTo>
                  <a:lnTo>
                    <a:pt x="388620" y="304800"/>
                  </a:lnTo>
                  <a:lnTo>
                    <a:pt x="388620" y="309880"/>
                  </a:lnTo>
                  <a:lnTo>
                    <a:pt x="392430" y="309880"/>
                  </a:lnTo>
                  <a:lnTo>
                    <a:pt x="392430" y="304800"/>
                  </a:lnTo>
                  <a:close/>
                </a:path>
                <a:path w="392430" h="318769">
                  <a:moveTo>
                    <a:pt x="3810" y="300989"/>
                  </a:moveTo>
                  <a:lnTo>
                    <a:pt x="0" y="300989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0989"/>
                  </a:lnTo>
                  <a:close/>
                </a:path>
                <a:path w="392430" h="318769">
                  <a:moveTo>
                    <a:pt x="392430" y="300989"/>
                  </a:moveTo>
                  <a:lnTo>
                    <a:pt x="388620" y="300989"/>
                  </a:lnTo>
                  <a:lnTo>
                    <a:pt x="388620" y="303530"/>
                  </a:lnTo>
                  <a:lnTo>
                    <a:pt x="392430" y="303530"/>
                  </a:lnTo>
                  <a:lnTo>
                    <a:pt x="392430" y="300989"/>
                  </a:lnTo>
                  <a:close/>
                </a:path>
                <a:path w="392430" h="318769">
                  <a:moveTo>
                    <a:pt x="3810" y="294639"/>
                  </a:moveTo>
                  <a:lnTo>
                    <a:pt x="0" y="294639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4639"/>
                  </a:lnTo>
                  <a:close/>
                </a:path>
                <a:path w="392430" h="318769">
                  <a:moveTo>
                    <a:pt x="392430" y="294639"/>
                  </a:moveTo>
                  <a:lnTo>
                    <a:pt x="388620" y="294639"/>
                  </a:lnTo>
                  <a:lnTo>
                    <a:pt x="388620" y="299720"/>
                  </a:lnTo>
                  <a:lnTo>
                    <a:pt x="392430" y="299720"/>
                  </a:lnTo>
                  <a:lnTo>
                    <a:pt x="392430" y="294639"/>
                  </a:lnTo>
                  <a:close/>
                </a:path>
                <a:path w="392430" h="318769">
                  <a:moveTo>
                    <a:pt x="3810" y="288289"/>
                  </a:moveTo>
                  <a:lnTo>
                    <a:pt x="0" y="288289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88289"/>
                  </a:lnTo>
                  <a:close/>
                </a:path>
                <a:path w="392430" h="318769">
                  <a:moveTo>
                    <a:pt x="392430" y="288289"/>
                  </a:moveTo>
                  <a:lnTo>
                    <a:pt x="388620" y="288289"/>
                  </a:lnTo>
                  <a:lnTo>
                    <a:pt x="388620" y="293370"/>
                  </a:lnTo>
                  <a:lnTo>
                    <a:pt x="392430" y="293370"/>
                  </a:lnTo>
                  <a:lnTo>
                    <a:pt x="392430" y="288289"/>
                  </a:lnTo>
                  <a:close/>
                </a:path>
                <a:path w="392430" h="318769">
                  <a:moveTo>
                    <a:pt x="3810" y="279400"/>
                  </a:moveTo>
                  <a:lnTo>
                    <a:pt x="0" y="27940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79400"/>
                  </a:lnTo>
                  <a:close/>
                </a:path>
                <a:path w="392430" h="318769">
                  <a:moveTo>
                    <a:pt x="392430" y="279400"/>
                  </a:moveTo>
                  <a:lnTo>
                    <a:pt x="388620" y="279400"/>
                  </a:lnTo>
                  <a:lnTo>
                    <a:pt x="388620" y="287020"/>
                  </a:lnTo>
                  <a:lnTo>
                    <a:pt x="392430" y="287020"/>
                  </a:lnTo>
                  <a:lnTo>
                    <a:pt x="392430" y="279400"/>
                  </a:lnTo>
                  <a:close/>
                </a:path>
                <a:path w="392430" h="318769">
                  <a:moveTo>
                    <a:pt x="3810" y="264160"/>
                  </a:moveTo>
                  <a:lnTo>
                    <a:pt x="0" y="26416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64160"/>
                  </a:lnTo>
                  <a:close/>
                </a:path>
                <a:path w="392430" h="318769">
                  <a:moveTo>
                    <a:pt x="392430" y="264160"/>
                  </a:moveTo>
                  <a:lnTo>
                    <a:pt x="388620" y="264160"/>
                  </a:lnTo>
                  <a:lnTo>
                    <a:pt x="388620" y="278130"/>
                  </a:lnTo>
                  <a:lnTo>
                    <a:pt x="392430" y="278130"/>
                  </a:lnTo>
                  <a:lnTo>
                    <a:pt x="392430" y="26416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008380" y="162559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19">
                  <a:moveTo>
                    <a:pt x="3810" y="307340"/>
                  </a:moveTo>
                  <a:lnTo>
                    <a:pt x="0" y="30734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7340"/>
                  </a:lnTo>
                  <a:close/>
                </a:path>
                <a:path w="384809" h="312419">
                  <a:moveTo>
                    <a:pt x="3810" y="300990"/>
                  </a:moveTo>
                  <a:lnTo>
                    <a:pt x="0" y="30099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0990"/>
                  </a:lnTo>
                  <a:close/>
                </a:path>
                <a:path w="384809" h="312419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384809" h="312419">
                  <a:moveTo>
                    <a:pt x="3810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90830"/>
                  </a:lnTo>
                  <a:close/>
                </a:path>
                <a:path w="384809" h="312419">
                  <a:moveTo>
                    <a:pt x="381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4480"/>
                  </a:lnTo>
                  <a:close/>
                </a:path>
                <a:path w="384809" h="312419">
                  <a:moveTo>
                    <a:pt x="3810" y="36830"/>
                  </a:moveTo>
                  <a:lnTo>
                    <a:pt x="0" y="3683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36830"/>
                  </a:lnTo>
                  <a:close/>
                </a:path>
                <a:path w="384809" h="312419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84809" h="312419">
                  <a:moveTo>
                    <a:pt x="381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4130"/>
                  </a:lnTo>
                  <a:close/>
                </a:path>
                <a:path w="384809" h="312419">
                  <a:moveTo>
                    <a:pt x="3810" y="17780"/>
                  </a:moveTo>
                  <a:lnTo>
                    <a:pt x="0" y="1778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7780"/>
                  </a:lnTo>
                  <a:close/>
                </a:path>
                <a:path w="384809" h="312419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84809" h="312419">
                  <a:moveTo>
                    <a:pt x="3810" y="8890"/>
                  </a:moveTo>
                  <a:lnTo>
                    <a:pt x="0" y="889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8890"/>
                  </a:lnTo>
                  <a:close/>
                </a:path>
                <a:path w="384809" h="31241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84809" h="312419">
                  <a:moveTo>
                    <a:pt x="384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09880"/>
                  </a:lnTo>
                  <a:close/>
                </a:path>
                <a:path w="384809" h="312419">
                  <a:moveTo>
                    <a:pt x="384810" y="307340"/>
                  </a:moveTo>
                  <a:lnTo>
                    <a:pt x="381000" y="307340"/>
                  </a:lnTo>
                  <a:lnTo>
                    <a:pt x="381000" y="308610"/>
                  </a:lnTo>
                  <a:lnTo>
                    <a:pt x="384810" y="308610"/>
                  </a:lnTo>
                  <a:lnTo>
                    <a:pt x="384810" y="307340"/>
                  </a:lnTo>
                  <a:close/>
                </a:path>
                <a:path w="384809" h="312419">
                  <a:moveTo>
                    <a:pt x="384810" y="300990"/>
                  </a:moveTo>
                  <a:lnTo>
                    <a:pt x="381000" y="300990"/>
                  </a:lnTo>
                  <a:lnTo>
                    <a:pt x="381000" y="306070"/>
                  </a:lnTo>
                  <a:lnTo>
                    <a:pt x="384810" y="306070"/>
                  </a:lnTo>
                  <a:lnTo>
                    <a:pt x="384810" y="300990"/>
                  </a:lnTo>
                  <a:close/>
                </a:path>
                <a:path w="384809" h="312419">
                  <a:moveTo>
                    <a:pt x="384810" y="297180"/>
                  </a:moveTo>
                  <a:lnTo>
                    <a:pt x="381000" y="297180"/>
                  </a:lnTo>
                  <a:lnTo>
                    <a:pt x="381000" y="299720"/>
                  </a:lnTo>
                  <a:lnTo>
                    <a:pt x="384810" y="299720"/>
                  </a:lnTo>
                  <a:lnTo>
                    <a:pt x="384810" y="297180"/>
                  </a:lnTo>
                  <a:close/>
                </a:path>
                <a:path w="384809" h="312419">
                  <a:moveTo>
                    <a:pt x="384810" y="290830"/>
                  </a:moveTo>
                  <a:lnTo>
                    <a:pt x="381000" y="290830"/>
                  </a:lnTo>
                  <a:lnTo>
                    <a:pt x="381000" y="295910"/>
                  </a:lnTo>
                  <a:lnTo>
                    <a:pt x="384810" y="295910"/>
                  </a:lnTo>
                  <a:lnTo>
                    <a:pt x="384810" y="290830"/>
                  </a:lnTo>
                  <a:close/>
                </a:path>
                <a:path w="384809" h="312419">
                  <a:moveTo>
                    <a:pt x="384810" y="284480"/>
                  </a:moveTo>
                  <a:lnTo>
                    <a:pt x="381000" y="284480"/>
                  </a:lnTo>
                  <a:lnTo>
                    <a:pt x="381000" y="289560"/>
                  </a:lnTo>
                  <a:lnTo>
                    <a:pt x="384810" y="289560"/>
                  </a:lnTo>
                  <a:lnTo>
                    <a:pt x="384810" y="284480"/>
                  </a:lnTo>
                  <a:close/>
                </a:path>
                <a:path w="384809" h="312419">
                  <a:moveTo>
                    <a:pt x="384810" y="36830"/>
                  </a:moveTo>
                  <a:lnTo>
                    <a:pt x="381000" y="36830"/>
                  </a:lnTo>
                  <a:lnTo>
                    <a:pt x="381000" y="283210"/>
                  </a:lnTo>
                  <a:lnTo>
                    <a:pt x="384810" y="283210"/>
                  </a:lnTo>
                  <a:lnTo>
                    <a:pt x="384810" y="36830"/>
                  </a:lnTo>
                  <a:close/>
                </a:path>
                <a:path w="384809" h="312419">
                  <a:moveTo>
                    <a:pt x="384810" y="34290"/>
                  </a:moveTo>
                  <a:lnTo>
                    <a:pt x="381000" y="34290"/>
                  </a:lnTo>
                  <a:lnTo>
                    <a:pt x="381000" y="35560"/>
                  </a:lnTo>
                  <a:lnTo>
                    <a:pt x="384810" y="35560"/>
                  </a:lnTo>
                  <a:lnTo>
                    <a:pt x="384810" y="34290"/>
                  </a:lnTo>
                  <a:close/>
                </a:path>
                <a:path w="384809" h="312419">
                  <a:moveTo>
                    <a:pt x="384810" y="24130"/>
                  </a:moveTo>
                  <a:lnTo>
                    <a:pt x="381000" y="24130"/>
                  </a:lnTo>
                  <a:lnTo>
                    <a:pt x="381000" y="33020"/>
                  </a:lnTo>
                  <a:lnTo>
                    <a:pt x="384810" y="33020"/>
                  </a:lnTo>
                  <a:lnTo>
                    <a:pt x="384810" y="24130"/>
                  </a:lnTo>
                  <a:close/>
                </a:path>
                <a:path w="384809" h="312419">
                  <a:moveTo>
                    <a:pt x="384810" y="17780"/>
                  </a:moveTo>
                  <a:lnTo>
                    <a:pt x="381000" y="17780"/>
                  </a:lnTo>
                  <a:lnTo>
                    <a:pt x="381000" y="22860"/>
                  </a:lnTo>
                  <a:lnTo>
                    <a:pt x="384810" y="22860"/>
                  </a:lnTo>
                  <a:lnTo>
                    <a:pt x="384810" y="17780"/>
                  </a:lnTo>
                  <a:close/>
                </a:path>
                <a:path w="384809" h="312419">
                  <a:moveTo>
                    <a:pt x="384810" y="15240"/>
                  </a:moveTo>
                  <a:lnTo>
                    <a:pt x="381000" y="15240"/>
                  </a:lnTo>
                  <a:lnTo>
                    <a:pt x="381000" y="16510"/>
                  </a:lnTo>
                  <a:lnTo>
                    <a:pt x="384810" y="16510"/>
                  </a:lnTo>
                  <a:lnTo>
                    <a:pt x="384810" y="15240"/>
                  </a:lnTo>
                  <a:close/>
                </a:path>
                <a:path w="384809" h="312419">
                  <a:moveTo>
                    <a:pt x="384810" y="8890"/>
                  </a:moveTo>
                  <a:lnTo>
                    <a:pt x="381000" y="8890"/>
                  </a:lnTo>
                  <a:lnTo>
                    <a:pt x="381000" y="13970"/>
                  </a:lnTo>
                  <a:lnTo>
                    <a:pt x="384810" y="13970"/>
                  </a:lnTo>
                  <a:lnTo>
                    <a:pt x="384810" y="8890"/>
                  </a:lnTo>
                  <a:close/>
                </a:path>
                <a:path w="384809" h="312419">
                  <a:moveTo>
                    <a:pt x="384810" y="5080"/>
                  </a:moveTo>
                  <a:lnTo>
                    <a:pt x="381000" y="5080"/>
                  </a:lnTo>
                  <a:lnTo>
                    <a:pt x="381000" y="7620"/>
                  </a:lnTo>
                  <a:lnTo>
                    <a:pt x="384810" y="7620"/>
                  </a:lnTo>
                  <a:lnTo>
                    <a:pt x="384810" y="5080"/>
                  </a:lnTo>
                  <a:close/>
                </a:path>
                <a:path w="384809" h="312419">
                  <a:moveTo>
                    <a:pt x="38481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84810" y="3810"/>
                  </a:lnTo>
                  <a:lnTo>
                    <a:pt x="384810" y="2540"/>
                  </a:lnTo>
                  <a:close/>
                </a:path>
                <a:path w="384809" h="312419">
                  <a:moveTo>
                    <a:pt x="3848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4810" y="1270"/>
                  </a:lnTo>
                  <a:lnTo>
                    <a:pt x="384810" y="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012189" y="1630680"/>
              <a:ext cx="377190" cy="303530"/>
            </a:xfrm>
            <a:custGeom>
              <a:avLst/>
              <a:gdLst/>
              <a:ahLst/>
              <a:cxnLst/>
              <a:rect l="l" t="t" r="r" b="b"/>
              <a:pathLst>
                <a:path w="377190" h="303530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377190" h="303530">
                  <a:moveTo>
                    <a:pt x="377190" y="50800"/>
                  </a:moveTo>
                  <a:lnTo>
                    <a:pt x="373379" y="50800"/>
                  </a:lnTo>
                  <a:lnTo>
                    <a:pt x="373379" y="57150"/>
                  </a:lnTo>
                  <a:lnTo>
                    <a:pt x="377190" y="57150"/>
                  </a:lnTo>
                  <a:lnTo>
                    <a:pt x="377190" y="50800"/>
                  </a:lnTo>
                  <a:close/>
                </a:path>
                <a:path w="377190" h="303530">
                  <a:moveTo>
                    <a:pt x="3809" y="31750"/>
                  </a:moveTo>
                  <a:lnTo>
                    <a:pt x="0" y="3175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31750"/>
                  </a:lnTo>
                  <a:close/>
                </a:path>
                <a:path w="377190" h="303530">
                  <a:moveTo>
                    <a:pt x="377190" y="31750"/>
                  </a:moveTo>
                  <a:lnTo>
                    <a:pt x="373379" y="31750"/>
                  </a:lnTo>
                  <a:lnTo>
                    <a:pt x="373379" y="49529"/>
                  </a:lnTo>
                  <a:lnTo>
                    <a:pt x="377190" y="49529"/>
                  </a:lnTo>
                  <a:lnTo>
                    <a:pt x="377190" y="31750"/>
                  </a:lnTo>
                  <a:close/>
                </a:path>
                <a:path w="377190" h="303530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377190" h="303530">
                  <a:moveTo>
                    <a:pt x="377190" y="29210"/>
                  </a:moveTo>
                  <a:lnTo>
                    <a:pt x="373379" y="29210"/>
                  </a:lnTo>
                  <a:lnTo>
                    <a:pt x="373379" y="30479"/>
                  </a:lnTo>
                  <a:lnTo>
                    <a:pt x="377190" y="30479"/>
                  </a:lnTo>
                  <a:lnTo>
                    <a:pt x="377190" y="29210"/>
                  </a:lnTo>
                  <a:close/>
                </a:path>
                <a:path w="377190" h="303530">
                  <a:moveTo>
                    <a:pt x="3809" y="19050"/>
                  </a:moveTo>
                  <a:lnTo>
                    <a:pt x="0" y="1905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19050"/>
                  </a:lnTo>
                  <a:close/>
                </a:path>
                <a:path w="377190" h="303530">
                  <a:moveTo>
                    <a:pt x="377190" y="19050"/>
                  </a:moveTo>
                  <a:lnTo>
                    <a:pt x="373379" y="19050"/>
                  </a:lnTo>
                  <a:lnTo>
                    <a:pt x="373379" y="27939"/>
                  </a:lnTo>
                  <a:lnTo>
                    <a:pt x="377190" y="27939"/>
                  </a:lnTo>
                  <a:lnTo>
                    <a:pt x="377190" y="19050"/>
                  </a:lnTo>
                  <a:close/>
                </a:path>
                <a:path w="377190" h="303530">
                  <a:moveTo>
                    <a:pt x="3809" y="12700"/>
                  </a:moveTo>
                  <a:lnTo>
                    <a:pt x="0" y="1270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2700"/>
                  </a:lnTo>
                  <a:close/>
                </a:path>
                <a:path w="377190" h="303530">
                  <a:moveTo>
                    <a:pt x="377190" y="12700"/>
                  </a:moveTo>
                  <a:lnTo>
                    <a:pt x="373379" y="12700"/>
                  </a:lnTo>
                  <a:lnTo>
                    <a:pt x="373379" y="17779"/>
                  </a:lnTo>
                  <a:lnTo>
                    <a:pt x="377190" y="17779"/>
                  </a:lnTo>
                  <a:lnTo>
                    <a:pt x="377190" y="12700"/>
                  </a:lnTo>
                  <a:close/>
                </a:path>
                <a:path w="377190" h="30353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377190" h="303530">
                  <a:moveTo>
                    <a:pt x="377190" y="10160"/>
                  </a:moveTo>
                  <a:lnTo>
                    <a:pt x="373379" y="10160"/>
                  </a:lnTo>
                  <a:lnTo>
                    <a:pt x="373379" y="11429"/>
                  </a:lnTo>
                  <a:lnTo>
                    <a:pt x="377190" y="11429"/>
                  </a:lnTo>
                  <a:lnTo>
                    <a:pt x="377190" y="10160"/>
                  </a:lnTo>
                  <a:close/>
                </a:path>
                <a:path w="377190" h="303530">
                  <a:moveTo>
                    <a:pt x="3809" y="3810"/>
                  </a:moveTo>
                  <a:lnTo>
                    <a:pt x="0" y="381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close/>
                </a:path>
                <a:path w="377190" h="303530">
                  <a:moveTo>
                    <a:pt x="377190" y="3810"/>
                  </a:moveTo>
                  <a:lnTo>
                    <a:pt x="373379" y="3810"/>
                  </a:lnTo>
                  <a:lnTo>
                    <a:pt x="373379" y="8889"/>
                  </a:lnTo>
                  <a:lnTo>
                    <a:pt x="377190" y="8889"/>
                  </a:lnTo>
                  <a:lnTo>
                    <a:pt x="377190" y="3810"/>
                  </a:lnTo>
                  <a:close/>
                </a:path>
                <a:path w="377190" h="303530">
                  <a:moveTo>
                    <a:pt x="3771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90" y="2539"/>
                  </a:lnTo>
                  <a:lnTo>
                    <a:pt x="377190" y="0"/>
                  </a:lnTo>
                  <a:close/>
                </a:path>
                <a:path w="377190" h="303530">
                  <a:moveTo>
                    <a:pt x="3809" y="57150"/>
                  </a:moveTo>
                  <a:lnTo>
                    <a:pt x="0" y="571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57150"/>
                  </a:lnTo>
                  <a:close/>
                </a:path>
                <a:path w="377190" h="303530">
                  <a:moveTo>
                    <a:pt x="377190" y="57150"/>
                  </a:moveTo>
                  <a:lnTo>
                    <a:pt x="373379" y="57150"/>
                  </a:lnTo>
                  <a:lnTo>
                    <a:pt x="373379" y="88900"/>
                  </a:lnTo>
                  <a:lnTo>
                    <a:pt x="377190" y="88900"/>
                  </a:lnTo>
                  <a:lnTo>
                    <a:pt x="377190" y="57150"/>
                  </a:lnTo>
                  <a:close/>
                </a:path>
                <a:path w="377190" h="303530">
                  <a:moveTo>
                    <a:pt x="3809" y="88900"/>
                  </a:moveTo>
                  <a:lnTo>
                    <a:pt x="0" y="8890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88900"/>
                  </a:lnTo>
                  <a:close/>
                </a:path>
                <a:path w="377190" h="303530">
                  <a:moveTo>
                    <a:pt x="377190" y="88900"/>
                  </a:moveTo>
                  <a:lnTo>
                    <a:pt x="373379" y="88900"/>
                  </a:lnTo>
                  <a:lnTo>
                    <a:pt x="373379" y="95250"/>
                  </a:lnTo>
                  <a:lnTo>
                    <a:pt x="377190" y="95250"/>
                  </a:lnTo>
                  <a:lnTo>
                    <a:pt x="377190" y="88900"/>
                  </a:lnTo>
                  <a:close/>
                </a:path>
                <a:path w="377190" h="303530">
                  <a:moveTo>
                    <a:pt x="3809" y="95250"/>
                  </a:moveTo>
                  <a:lnTo>
                    <a:pt x="0" y="9525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95250"/>
                  </a:lnTo>
                  <a:close/>
                </a:path>
                <a:path w="377190" h="303530">
                  <a:moveTo>
                    <a:pt x="377190" y="95250"/>
                  </a:moveTo>
                  <a:lnTo>
                    <a:pt x="373379" y="95250"/>
                  </a:lnTo>
                  <a:lnTo>
                    <a:pt x="373379" y="107950"/>
                  </a:lnTo>
                  <a:lnTo>
                    <a:pt x="377190" y="107950"/>
                  </a:lnTo>
                  <a:lnTo>
                    <a:pt x="377190" y="95250"/>
                  </a:lnTo>
                  <a:close/>
                </a:path>
                <a:path w="377190" h="303530">
                  <a:moveTo>
                    <a:pt x="3809" y="107950"/>
                  </a:moveTo>
                  <a:lnTo>
                    <a:pt x="0" y="107950"/>
                  </a:lnTo>
                  <a:lnTo>
                    <a:pt x="0" y="139700"/>
                  </a:lnTo>
                  <a:lnTo>
                    <a:pt x="3809" y="139700"/>
                  </a:lnTo>
                  <a:lnTo>
                    <a:pt x="3809" y="107950"/>
                  </a:lnTo>
                  <a:close/>
                </a:path>
                <a:path w="377190" h="303530">
                  <a:moveTo>
                    <a:pt x="377190" y="107950"/>
                  </a:moveTo>
                  <a:lnTo>
                    <a:pt x="373379" y="107950"/>
                  </a:lnTo>
                  <a:lnTo>
                    <a:pt x="373379" y="139700"/>
                  </a:lnTo>
                  <a:lnTo>
                    <a:pt x="377190" y="139700"/>
                  </a:lnTo>
                  <a:lnTo>
                    <a:pt x="377190" y="107950"/>
                  </a:lnTo>
                  <a:close/>
                </a:path>
                <a:path w="377190" h="303530">
                  <a:moveTo>
                    <a:pt x="3809" y="139700"/>
                  </a:moveTo>
                  <a:lnTo>
                    <a:pt x="0" y="13970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39700"/>
                  </a:lnTo>
                  <a:close/>
                </a:path>
                <a:path w="377190" h="303530">
                  <a:moveTo>
                    <a:pt x="377190" y="139700"/>
                  </a:moveTo>
                  <a:lnTo>
                    <a:pt x="373379" y="139700"/>
                  </a:lnTo>
                  <a:lnTo>
                    <a:pt x="373379" y="190500"/>
                  </a:lnTo>
                  <a:lnTo>
                    <a:pt x="377190" y="190500"/>
                  </a:lnTo>
                  <a:lnTo>
                    <a:pt x="377190" y="139700"/>
                  </a:lnTo>
                  <a:close/>
                </a:path>
                <a:path w="377190" h="303530">
                  <a:moveTo>
                    <a:pt x="3809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90500"/>
                  </a:lnTo>
                  <a:close/>
                </a:path>
                <a:path w="377190" h="303530">
                  <a:moveTo>
                    <a:pt x="377190" y="190500"/>
                  </a:moveTo>
                  <a:lnTo>
                    <a:pt x="373379" y="190500"/>
                  </a:lnTo>
                  <a:lnTo>
                    <a:pt x="373379" y="196850"/>
                  </a:lnTo>
                  <a:lnTo>
                    <a:pt x="377190" y="196850"/>
                  </a:lnTo>
                  <a:lnTo>
                    <a:pt x="377190" y="190500"/>
                  </a:lnTo>
                  <a:close/>
                </a:path>
                <a:path w="377190" h="303530">
                  <a:moveTo>
                    <a:pt x="3809" y="196850"/>
                  </a:moveTo>
                  <a:lnTo>
                    <a:pt x="0" y="19685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196850"/>
                  </a:lnTo>
                  <a:close/>
                </a:path>
                <a:path w="377190" h="303530">
                  <a:moveTo>
                    <a:pt x="377190" y="196850"/>
                  </a:moveTo>
                  <a:lnTo>
                    <a:pt x="373379" y="196850"/>
                  </a:lnTo>
                  <a:lnTo>
                    <a:pt x="373379" y="241300"/>
                  </a:lnTo>
                  <a:lnTo>
                    <a:pt x="377190" y="241300"/>
                  </a:lnTo>
                  <a:lnTo>
                    <a:pt x="377190" y="196850"/>
                  </a:lnTo>
                  <a:close/>
                </a:path>
                <a:path w="377190" h="303530">
                  <a:moveTo>
                    <a:pt x="3809" y="241300"/>
                  </a:moveTo>
                  <a:lnTo>
                    <a:pt x="0" y="24130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41300"/>
                  </a:lnTo>
                  <a:close/>
                </a:path>
                <a:path w="377190" h="303530">
                  <a:moveTo>
                    <a:pt x="377190" y="241300"/>
                  </a:moveTo>
                  <a:lnTo>
                    <a:pt x="373379" y="241300"/>
                  </a:lnTo>
                  <a:lnTo>
                    <a:pt x="373379" y="254000"/>
                  </a:lnTo>
                  <a:lnTo>
                    <a:pt x="377190" y="254000"/>
                  </a:lnTo>
                  <a:lnTo>
                    <a:pt x="377190" y="241300"/>
                  </a:lnTo>
                  <a:close/>
                </a:path>
                <a:path w="377190" h="303530">
                  <a:moveTo>
                    <a:pt x="377190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377190" y="303530"/>
                  </a:lnTo>
                  <a:lnTo>
                    <a:pt x="377190" y="302260"/>
                  </a:lnTo>
                  <a:close/>
                </a:path>
                <a:path w="377190" h="303530">
                  <a:moveTo>
                    <a:pt x="3809" y="295910"/>
                  </a:moveTo>
                  <a:lnTo>
                    <a:pt x="0" y="295910"/>
                  </a:lnTo>
                  <a:lnTo>
                    <a:pt x="0" y="300990"/>
                  </a:lnTo>
                  <a:lnTo>
                    <a:pt x="377190" y="300990"/>
                  </a:lnTo>
                  <a:lnTo>
                    <a:pt x="377190" y="299720"/>
                  </a:lnTo>
                  <a:lnTo>
                    <a:pt x="3809" y="299720"/>
                  </a:lnTo>
                  <a:lnTo>
                    <a:pt x="3809" y="295910"/>
                  </a:lnTo>
                  <a:close/>
                </a:path>
                <a:path w="377190" h="303530">
                  <a:moveTo>
                    <a:pt x="377190" y="295910"/>
                  </a:moveTo>
                  <a:lnTo>
                    <a:pt x="373379" y="295910"/>
                  </a:lnTo>
                  <a:lnTo>
                    <a:pt x="373379" y="299720"/>
                  </a:lnTo>
                  <a:lnTo>
                    <a:pt x="377190" y="299720"/>
                  </a:lnTo>
                  <a:lnTo>
                    <a:pt x="377190" y="295910"/>
                  </a:lnTo>
                  <a:close/>
                </a:path>
                <a:path w="377190" h="303530">
                  <a:moveTo>
                    <a:pt x="3809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92100"/>
                  </a:lnTo>
                  <a:close/>
                </a:path>
                <a:path w="377190" h="303530">
                  <a:moveTo>
                    <a:pt x="377190" y="292100"/>
                  </a:moveTo>
                  <a:lnTo>
                    <a:pt x="373379" y="292100"/>
                  </a:lnTo>
                  <a:lnTo>
                    <a:pt x="373379" y="294640"/>
                  </a:lnTo>
                  <a:lnTo>
                    <a:pt x="377190" y="294640"/>
                  </a:lnTo>
                  <a:lnTo>
                    <a:pt x="377190" y="292100"/>
                  </a:lnTo>
                  <a:close/>
                </a:path>
                <a:path w="377190" h="303530">
                  <a:moveTo>
                    <a:pt x="3809" y="285750"/>
                  </a:moveTo>
                  <a:lnTo>
                    <a:pt x="0" y="28575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5750"/>
                  </a:lnTo>
                  <a:close/>
                </a:path>
                <a:path w="377190" h="303530">
                  <a:moveTo>
                    <a:pt x="377190" y="285750"/>
                  </a:moveTo>
                  <a:lnTo>
                    <a:pt x="373379" y="285750"/>
                  </a:lnTo>
                  <a:lnTo>
                    <a:pt x="373379" y="290830"/>
                  </a:lnTo>
                  <a:lnTo>
                    <a:pt x="377190" y="290830"/>
                  </a:lnTo>
                  <a:lnTo>
                    <a:pt x="377190" y="285750"/>
                  </a:lnTo>
                  <a:close/>
                </a:path>
                <a:path w="377190" h="303530">
                  <a:moveTo>
                    <a:pt x="3809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79400"/>
                  </a:lnTo>
                  <a:close/>
                </a:path>
                <a:path w="377190" h="303530">
                  <a:moveTo>
                    <a:pt x="377190" y="279400"/>
                  </a:moveTo>
                  <a:lnTo>
                    <a:pt x="373379" y="279400"/>
                  </a:lnTo>
                  <a:lnTo>
                    <a:pt x="373379" y="284480"/>
                  </a:lnTo>
                  <a:lnTo>
                    <a:pt x="377190" y="284480"/>
                  </a:lnTo>
                  <a:lnTo>
                    <a:pt x="377190" y="279400"/>
                  </a:lnTo>
                  <a:close/>
                </a:path>
                <a:path w="377190" h="303530">
                  <a:moveTo>
                    <a:pt x="3809" y="270510"/>
                  </a:moveTo>
                  <a:lnTo>
                    <a:pt x="0" y="27051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0510"/>
                  </a:lnTo>
                  <a:close/>
                </a:path>
                <a:path w="377190" h="303530">
                  <a:moveTo>
                    <a:pt x="377190" y="270510"/>
                  </a:moveTo>
                  <a:lnTo>
                    <a:pt x="373379" y="270510"/>
                  </a:lnTo>
                  <a:lnTo>
                    <a:pt x="373379" y="278130"/>
                  </a:lnTo>
                  <a:lnTo>
                    <a:pt x="377190" y="278130"/>
                  </a:lnTo>
                  <a:lnTo>
                    <a:pt x="377190" y="270510"/>
                  </a:lnTo>
                  <a:close/>
                </a:path>
                <a:path w="377190" h="303530">
                  <a:moveTo>
                    <a:pt x="3809" y="255270"/>
                  </a:moveTo>
                  <a:lnTo>
                    <a:pt x="0" y="25527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55270"/>
                  </a:lnTo>
                  <a:close/>
                </a:path>
                <a:path w="377190" h="303530">
                  <a:moveTo>
                    <a:pt x="377190" y="255270"/>
                  </a:moveTo>
                  <a:lnTo>
                    <a:pt x="373379" y="255270"/>
                  </a:lnTo>
                  <a:lnTo>
                    <a:pt x="373379" y="269240"/>
                  </a:lnTo>
                  <a:lnTo>
                    <a:pt x="377190" y="269240"/>
                  </a:lnTo>
                  <a:lnTo>
                    <a:pt x="377190" y="25527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015999" y="1634490"/>
              <a:ext cx="369570" cy="295910"/>
            </a:xfrm>
            <a:custGeom>
              <a:avLst/>
              <a:gdLst/>
              <a:ahLst/>
              <a:cxnLst/>
              <a:rect l="l" t="t" r="r" b="b"/>
              <a:pathLst>
                <a:path w="369569" h="295910">
                  <a:moveTo>
                    <a:pt x="254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46989"/>
                  </a:lnTo>
                  <a:close/>
                </a:path>
                <a:path w="369569" h="295910">
                  <a:moveTo>
                    <a:pt x="369569" y="46989"/>
                  </a:moveTo>
                  <a:lnTo>
                    <a:pt x="367030" y="46989"/>
                  </a:lnTo>
                  <a:lnTo>
                    <a:pt x="367030" y="53339"/>
                  </a:lnTo>
                  <a:lnTo>
                    <a:pt x="369569" y="53339"/>
                  </a:lnTo>
                  <a:lnTo>
                    <a:pt x="369569" y="46989"/>
                  </a:lnTo>
                  <a:close/>
                </a:path>
                <a:path w="369569" h="295910">
                  <a:moveTo>
                    <a:pt x="2540" y="27939"/>
                  </a:moveTo>
                  <a:lnTo>
                    <a:pt x="0" y="27939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27939"/>
                  </a:lnTo>
                  <a:close/>
                </a:path>
                <a:path w="369569" h="295910">
                  <a:moveTo>
                    <a:pt x="369569" y="27939"/>
                  </a:moveTo>
                  <a:lnTo>
                    <a:pt x="367030" y="27939"/>
                  </a:lnTo>
                  <a:lnTo>
                    <a:pt x="367030" y="45719"/>
                  </a:lnTo>
                  <a:lnTo>
                    <a:pt x="369569" y="45719"/>
                  </a:lnTo>
                  <a:lnTo>
                    <a:pt x="369569" y="27939"/>
                  </a:lnTo>
                  <a:close/>
                </a:path>
                <a:path w="369569" h="295910">
                  <a:moveTo>
                    <a:pt x="254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5400"/>
                  </a:lnTo>
                  <a:close/>
                </a:path>
                <a:path w="369569" h="295910">
                  <a:moveTo>
                    <a:pt x="369569" y="25400"/>
                  </a:moveTo>
                  <a:lnTo>
                    <a:pt x="367030" y="25400"/>
                  </a:lnTo>
                  <a:lnTo>
                    <a:pt x="367030" y="26669"/>
                  </a:lnTo>
                  <a:lnTo>
                    <a:pt x="369569" y="26669"/>
                  </a:lnTo>
                  <a:lnTo>
                    <a:pt x="369569" y="25400"/>
                  </a:lnTo>
                  <a:close/>
                </a:path>
                <a:path w="369569" h="295910">
                  <a:moveTo>
                    <a:pt x="2540" y="15239"/>
                  </a:moveTo>
                  <a:lnTo>
                    <a:pt x="0" y="15239"/>
                  </a:lnTo>
                  <a:lnTo>
                    <a:pt x="0" y="24129"/>
                  </a:lnTo>
                  <a:lnTo>
                    <a:pt x="2540" y="24129"/>
                  </a:lnTo>
                  <a:lnTo>
                    <a:pt x="2540" y="15239"/>
                  </a:lnTo>
                  <a:close/>
                </a:path>
                <a:path w="369569" h="295910">
                  <a:moveTo>
                    <a:pt x="369569" y="15239"/>
                  </a:moveTo>
                  <a:lnTo>
                    <a:pt x="367030" y="15239"/>
                  </a:lnTo>
                  <a:lnTo>
                    <a:pt x="367030" y="24129"/>
                  </a:lnTo>
                  <a:lnTo>
                    <a:pt x="369569" y="24129"/>
                  </a:lnTo>
                  <a:lnTo>
                    <a:pt x="369569" y="15239"/>
                  </a:lnTo>
                  <a:close/>
                </a:path>
                <a:path w="369569" h="295910">
                  <a:moveTo>
                    <a:pt x="2540" y="8889"/>
                  </a:moveTo>
                  <a:lnTo>
                    <a:pt x="0" y="8889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8889"/>
                  </a:lnTo>
                  <a:close/>
                </a:path>
                <a:path w="369569" h="295910">
                  <a:moveTo>
                    <a:pt x="369569" y="8889"/>
                  </a:moveTo>
                  <a:lnTo>
                    <a:pt x="367030" y="8889"/>
                  </a:lnTo>
                  <a:lnTo>
                    <a:pt x="367030" y="13969"/>
                  </a:lnTo>
                  <a:lnTo>
                    <a:pt x="369569" y="13969"/>
                  </a:lnTo>
                  <a:lnTo>
                    <a:pt x="369569" y="8889"/>
                  </a:lnTo>
                  <a:close/>
                </a:path>
                <a:path w="369569" h="295910">
                  <a:moveTo>
                    <a:pt x="254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40" y="6350"/>
                  </a:lnTo>
                  <a:close/>
                </a:path>
                <a:path w="369569" h="295910">
                  <a:moveTo>
                    <a:pt x="369569" y="6350"/>
                  </a:moveTo>
                  <a:lnTo>
                    <a:pt x="367030" y="6350"/>
                  </a:lnTo>
                  <a:lnTo>
                    <a:pt x="367030" y="7619"/>
                  </a:lnTo>
                  <a:lnTo>
                    <a:pt x="369569" y="7619"/>
                  </a:lnTo>
                  <a:lnTo>
                    <a:pt x="369569" y="6350"/>
                  </a:lnTo>
                  <a:close/>
                </a:path>
                <a:path w="369569" h="295910">
                  <a:moveTo>
                    <a:pt x="3695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2539"/>
                  </a:lnTo>
                  <a:lnTo>
                    <a:pt x="369569" y="2539"/>
                  </a:lnTo>
                  <a:lnTo>
                    <a:pt x="369569" y="0"/>
                  </a:lnTo>
                  <a:close/>
                </a:path>
                <a:path w="369569" h="295910">
                  <a:moveTo>
                    <a:pt x="369569" y="2539"/>
                  </a:moveTo>
                  <a:lnTo>
                    <a:pt x="367030" y="2539"/>
                  </a:lnTo>
                  <a:lnTo>
                    <a:pt x="367030" y="5079"/>
                  </a:lnTo>
                  <a:lnTo>
                    <a:pt x="369569" y="5079"/>
                  </a:lnTo>
                  <a:lnTo>
                    <a:pt x="369569" y="2539"/>
                  </a:lnTo>
                  <a:close/>
                </a:path>
                <a:path w="369569" h="295910">
                  <a:moveTo>
                    <a:pt x="2540" y="53340"/>
                  </a:moveTo>
                  <a:lnTo>
                    <a:pt x="0" y="53340"/>
                  </a:lnTo>
                  <a:lnTo>
                    <a:pt x="0" y="85089"/>
                  </a:lnTo>
                  <a:lnTo>
                    <a:pt x="2540" y="85089"/>
                  </a:lnTo>
                  <a:lnTo>
                    <a:pt x="2540" y="53340"/>
                  </a:lnTo>
                  <a:close/>
                </a:path>
                <a:path w="369569" h="295910">
                  <a:moveTo>
                    <a:pt x="369569" y="53340"/>
                  </a:moveTo>
                  <a:lnTo>
                    <a:pt x="367030" y="53340"/>
                  </a:lnTo>
                  <a:lnTo>
                    <a:pt x="367030" y="85089"/>
                  </a:lnTo>
                  <a:lnTo>
                    <a:pt x="369569" y="85089"/>
                  </a:lnTo>
                  <a:lnTo>
                    <a:pt x="369569" y="53340"/>
                  </a:lnTo>
                  <a:close/>
                </a:path>
                <a:path w="369569" h="295910">
                  <a:moveTo>
                    <a:pt x="254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" y="91439"/>
                  </a:lnTo>
                  <a:lnTo>
                    <a:pt x="2540" y="85090"/>
                  </a:lnTo>
                  <a:close/>
                </a:path>
                <a:path w="369569" h="295910">
                  <a:moveTo>
                    <a:pt x="369569" y="85090"/>
                  </a:moveTo>
                  <a:lnTo>
                    <a:pt x="367030" y="85090"/>
                  </a:lnTo>
                  <a:lnTo>
                    <a:pt x="367030" y="91439"/>
                  </a:lnTo>
                  <a:lnTo>
                    <a:pt x="369569" y="91439"/>
                  </a:lnTo>
                  <a:lnTo>
                    <a:pt x="369569" y="85090"/>
                  </a:lnTo>
                  <a:close/>
                </a:path>
                <a:path w="369569" h="295910">
                  <a:moveTo>
                    <a:pt x="2540" y="91440"/>
                  </a:moveTo>
                  <a:lnTo>
                    <a:pt x="0" y="91440"/>
                  </a:lnTo>
                  <a:lnTo>
                    <a:pt x="0" y="104139"/>
                  </a:lnTo>
                  <a:lnTo>
                    <a:pt x="2540" y="104139"/>
                  </a:lnTo>
                  <a:lnTo>
                    <a:pt x="2540" y="91440"/>
                  </a:lnTo>
                  <a:close/>
                </a:path>
                <a:path w="369569" h="295910">
                  <a:moveTo>
                    <a:pt x="369569" y="91440"/>
                  </a:moveTo>
                  <a:lnTo>
                    <a:pt x="367030" y="91440"/>
                  </a:lnTo>
                  <a:lnTo>
                    <a:pt x="367030" y="104139"/>
                  </a:lnTo>
                  <a:lnTo>
                    <a:pt x="369569" y="104139"/>
                  </a:lnTo>
                  <a:lnTo>
                    <a:pt x="369569" y="91440"/>
                  </a:lnTo>
                  <a:close/>
                </a:path>
                <a:path w="369569" h="295910">
                  <a:moveTo>
                    <a:pt x="2540" y="104140"/>
                  </a:moveTo>
                  <a:lnTo>
                    <a:pt x="0" y="104140"/>
                  </a:lnTo>
                  <a:lnTo>
                    <a:pt x="0" y="135889"/>
                  </a:lnTo>
                  <a:lnTo>
                    <a:pt x="2540" y="135889"/>
                  </a:lnTo>
                  <a:lnTo>
                    <a:pt x="2540" y="104140"/>
                  </a:lnTo>
                  <a:close/>
                </a:path>
                <a:path w="369569" h="295910">
                  <a:moveTo>
                    <a:pt x="369569" y="104140"/>
                  </a:moveTo>
                  <a:lnTo>
                    <a:pt x="367030" y="104140"/>
                  </a:lnTo>
                  <a:lnTo>
                    <a:pt x="367030" y="135889"/>
                  </a:lnTo>
                  <a:lnTo>
                    <a:pt x="369569" y="135889"/>
                  </a:lnTo>
                  <a:lnTo>
                    <a:pt x="369569" y="104140"/>
                  </a:lnTo>
                  <a:close/>
                </a:path>
                <a:path w="369569" h="295910">
                  <a:moveTo>
                    <a:pt x="2540" y="135890"/>
                  </a:moveTo>
                  <a:lnTo>
                    <a:pt x="0" y="135890"/>
                  </a:lnTo>
                  <a:lnTo>
                    <a:pt x="0" y="186689"/>
                  </a:lnTo>
                  <a:lnTo>
                    <a:pt x="2540" y="186689"/>
                  </a:lnTo>
                  <a:lnTo>
                    <a:pt x="2540" y="135890"/>
                  </a:lnTo>
                  <a:close/>
                </a:path>
                <a:path w="369569" h="295910">
                  <a:moveTo>
                    <a:pt x="369569" y="135890"/>
                  </a:moveTo>
                  <a:lnTo>
                    <a:pt x="367030" y="135890"/>
                  </a:lnTo>
                  <a:lnTo>
                    <a:pt x="367030" y="186689"/>
                  </a:lnTo>
                  <a:lnTo>
                    <a:pt x="369569" y="186689"/>
                  </a:lnTo>
                  <a:lnTo>
                    <a:pt x="369569" y="135890"/>
                  </a:lnTo>
                  <a:close/>
                </a:path>
                <a:path w="369569" h="295910">
                  <a:moveTo>
                    <a:pt x="254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540" y="193039"/>
                  </a:lnTo>
                  <a:lnTo>
                    <a:pt x="2540" y="186690"/>
                  </a:lnTo>
                  <a:close/>
                </a:path>
                <a:path w="369569" h="295910">
                  <a:moveTo>
                    <a:pt x="369569" y="186690"/>
                  </a:moveTo>
                  <a:lnTo>
                    <a:pt x="367030" y="186690"/>
                  </a:lnTo>
                  <a:lnTo>
                    <a:pt x="367030" y="193039"/>
                  </a:lnTo>
                  <a:lnTo>
                    <a:pt x="369569" y="193039"/>
                  </a:lnTo>
                  <a:lnTo>
                    <a:pt x="369569" y="186690"/>
                  </a:lnTo>
                  <a:close/>
                </a:path>
                <a:path w="369569" h="295910">
                  <a:moveTo>
                    <a:pt x="2540" y="193040"/>
                  </a:moveTo>
                  <a:lnTo>
                    <a:pt x="0" y="193040"/>
                  </a:lnTo>
                  <a:lnTo>
                    <a:pt x="0" y="237489"/>
                  </a:lnTo>
                  <a:lnTo>
                    <a:pt x="2540" y="237489"/>
                  </a:lnTo>
                  <a:lnTo>
                    <a:pt x="2540" y="193040"/>
                  </a:lnTo>
                  <a:close/>
                </a:path>
                <a:path w="369569" h="295910">
                  <a:moveTo>
                    <a:pt x="369569" y="193040"/>
                  </a:moveTo>
                  <a:lnTo>
                    <a:pt x="367030" y="193040"/>
                  </a:lnTo>
                  <a:lnTo>
                    <a:pt x="367030" y="237489"/>
                  </a:lnTo>
                  <a:lnTo>
                    <a:pt x="369569" y="237489"/>
                  </a:lnTo>
                  <a:lnTo>
                    <a:pt x="369569" y="193040"/>
                  </a:lnTo>
                  <a:close/>
                </a:path>
                <a:path w="369569" h="295910">
                  <a:moveTo>
                    <a:pt x="2540" y="237490"/>
                  </a:moveTo>
                  <a:lnTo>
                    <a:pt x="0" y="237490"/>
                  </a:lnTo>
                  <a:lnTo>
                    <a:pt x="0" y="250189"/>
                  </a:lnTo>
                  <a:lnTo>
                    <a:pt x="2540" y="250189"/>
                  </a:lnTo>
                  <a:lnTo>
                    <a:pt x="2540" y="237490"/>
                  </a:lnTo>
                  <a:close/>
                </a:path>
                <a:path w="369569" h="295910">
                  <a:moveTo>
                    <a:pt x="369569" y="237490"/>
                  </a:moveTo>
                  <a:lnTo>
                    <a:pt x="367030" y="237490"/>
                  </a:lnTo>
                  <a:lnTo>
                    <a:pt x="367030" y="250189"/>
                  </a:lnTo>
                  <a:lnTo>
                    <a:pt x="369569" y="250189"/>
                  </a:lnTo>
                  <a:lnTo>
                    <a:pt x="369569" y="237490"/>
                  </a:lnTo>
                  <a:close/>
                </a:path>
                <a:path w="369569" h="295910">
                  <a:moveTo>
                    <a:pt x="369569" y="292100"/>
                  </a:moveTo>
                  <a:lnTo>
                    <a:pt x="0" y="292100"/>
                  </a:lnTo>
                  <a:lnTo>
                    <a:pt x="0" y="295910"/>
                  </a:lnTo>
                  <a:lnTo>
                    <a:pt x="369569" y="295910"/>
                  </a:lnTo>
                  <a:lnTo>
                    <a:pt x="369569" y="292100"/>
                  </a:lnTo>
                  <a:close/>
                </a:path>
                <a:path w="369569" h="295910">
                  <a:moveTo>
                    <a:pt x="2540" y="288289"/>
                  </a:moveTo>
                  <a:lnTo>
                    <a:pt x="0" y="288289"/>
                  </a:lnTo>
                  <a:lnTo>
                    <a:pt x="0" y="290830"/>
                  </a:lnTo>
                  <a:lnTo>
                    <a:pt x="2540" y="290830"/>
                  </a:lnTo>
                  <a:lnTo>
                    <a:pt x="2540" y="288289"/>
                  </a:lnTo>
                  <a:close/>
                </a:path>
                <a:path w="369569" h="295910">
                  <a:moveTo>
                    <a:pt x="369569" y="288289"/>
                  </a:moveTo>
                  <a:lnTo>
                    <a:pt x="367030" y="288289"/>
                  </a:lnTo>
                  <a:lnTo>
                    <a:pt x="367030" y="290830"/>
                  </a:lnTo>
                  <a:lnTo>
                    <a:pt x="369569" y="290830"/>
                  </a:lnTo>
                  <a:lnTo>
                    <a:pt x="369569" y="288289"/>
                  </a:lnTo>
                  <a:close/>
                </a:path>
                <a:path w="369569" h="295910">
                  <a:moveTo>
                    <a:pt x="2540" y="281939"/>
                  </a:moveTo>
                  <a:lnTo>
                    <a:pt x="0" y="281939"/>
                  </a:lnTo>
                  <a:lnTo>
                    <a:pt x="0" y="287020"/>
                  </a:lnTo>
                  <a:lnTo>
                    <a:pt x="2540" y="287020"/>
                  </a:lnTo>
                  <a:lnTo>
                    <a:pt x="2540" y="281939"/>
                  </a:lnTo>
                  <a:close/>
                </a:path>
                <a:path w="369569" h="295910">
                  <a:moveTo>
                    <a:pt x="369569" y="281939"/>
                  </a:moveTo>
                  <a:lnTo>
                    <a:pt x="367030" y="281939"/>
                  </a:lnTo>
                  <a:lnTo>
                    <a:pt x="367030" y="287020"/>
                  </a:lnTo>
                  <a:lnTo>
                    <a:pt x="369569" y="287020"/>
                  </a:lnTo>
                  <a:lnTo>
                    <a:pt x="369569" y="281939"/>
                  </a:lnTo>
                  <a:close/>
                </a:path>
                <a:path w="369569" h="295910">
                  <a:moveTo>
                    <a:pt x="2540" y="275589"/>
                  </a:moveTo>
                  <a:lnTo>
                    <a:pt x="0" y="275589"/>
                  </a:lnTo>
                  <a:lnTo>
                    <a:pt x="0" y="280670"/>
                  </a:lnTo>
                  <a:lnTo>
                    <a:pt x="2540" y="280670"/>
                  </a:lnTo>
                  <a:lnTo>
                    <a:pt x="2540" y="275589"/>
                  </a:lnTo>
                  <a:close/>
                </a:path>
                <a:path w="369569" h="295910">
                  <a:moveTo>
                    <a:pt x="369569" y="275589"/>
                  </a:moveTo>
                  <a:lnTo>
                    <a:pt x="367030" y="275589"/>
                  </a:lnTo>
                  <a:lnTo>
                    <a:pt x="367030" y="280670"/>
                  </a:lnTo>
                  <a:lnTo>
                    <a:pt x="369569" y="280670"/>
                  </a:lnTo>
                  <a:lnTo>
                    <a:pt x="369569" y="275589"/>
                  </a:lnTo>
                  <a:close/>
                </a:path>
                <a:path w="369569" h="295910">
                  <a:moveTo>
                    <a:pt x="2540" y="266700"/>
                  </a:moveTo>
                  <a:lnTo>
                    <a:pt x="0" y="266700"/>
                  </a:lnTo>
                  <a:lnTo>
                    <a:pt x="0" y="274320"/>
                  </a:lnTo>
                  <a:lnTo>
                    <a:pt x="2540" y="274320"/>
                  </a:lnTo>
                  <a:lnTo>
                    <a:pt x="2540" y="266700"/>
                  </a:lnTo>
                  <a:close/>
                </a:path>
                <a:path w="369569" h="295910">
                  <a:moveTo>
                    <a:pt x="369569" y="266700"/>
                  </a:moveTo>
                  <a:lnTo>
                    <a:pt x="367030" y="266700"/>
                  </a:lnTo>
                  <a:lnTo>
                    <a:pt x="367030" y="274320"/>
                  </a:lnTo>
                  <a:lnTo>
                    <a:pt x="369569" y="274320"/>
                  </a:lnTo>
                  <a:lnTo>
                    <a:pt x="369569" y="266700"/>
                  </a:lnTo>
                  <a:close/>
                </a:path>
                <a:path w="369569" h="295910">
                  <a:moveTo>
                    <a:pt x="2540" y="251460"/>
                  </a:moveTo>
                  <a:lnTo>
                    <a:pt x="0" y="251460"/>
                  </a:lnTo>
                  <a:lnTo>
                    <a:pt x="0" y="265430"/>
                  </a:lnTo>
                  <a:lnTo>
                    <a:pt x="2540" y="265430"/>
                  </a:lnTo>
                  <a:lnTo>
                    <a:pt x="2540" y="251460"/>
                  </a:lnTo>
                  <a:close/>
                </a:path>
                <a:path w="369569" h="295910">
                  <a:moveTo>
                    <a:pt x="369569" y="251460"/>
                  </a:moveTo>
                  <a:lnTo>
                    <a:pt x="367030" y="251460"/>
                  </a:lnTo>
                  <a:lnTo>
                    <a:pt x="367030" y="265430"/>
                  </a:lnTo>
                  <a:lnTo>
                    <a:pt x="369569" y="265430"/>
                  </a:lnTo>
                  <a:lnTo>
                    <a:pt x="369569" y="25146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018539" y="1637030"/>
              <a:ext cx="364490" cy="288290"/>
            </a:xfrm>
            <a:custGeom>
              <a:avLst/>
              <a:gdLst/>
              <a:ahLst/>
              <a:cxnLst/>
              <a:rect l="l" t="t" r="r" b="b"/>
              <a:pathLst>
                <a:path w="364490" h="288289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64490" h="288289">
                  <a:moveTo>
                    <a:pt x="364490" y="44450"/>
                  </a:moveTo>
                  <a:lnTo>
                    <a:pt x="360679" y="44450"/>
                  </a:lnTo>
                  <a:lnTo>
                    <a:pt x="360679" y="50800"/>
                  </a:lnTo>
                  <a:lnTo>
                    <a:pt x="364490" y="50800"/>
                  </a:lnTo>
                  <a:lnTo>
                    <a:pt x="364490" y="44450"/>
                  </a:lnTo>
                  <a:close/>
                </a:path>
                <a:path w="364490" h="288289">
                  <a:moveTo>
                    <a:pt x="3809" y="25400"/>
                  </a:moveTo>
                  <a:lnTo>
                    <a:pt x="0" y="2540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25400"/>
                  </a:lnTo>
                  <a:close/>
                </a:path>
                <a:path w="364490" h="288289">
                  <a:moveTo>
                    <a:pt x="364490" y="25400"/>
                  </a:moveTo>
                  <a:lnTo>
                    <a:pt x="360679" y="25400"/>
                  </a:lnTo>
                  <a:lnTo>
                    <a:pt x="360679" y="43179"/>
                  </a:lnTo>
                  <a:lnTo>
                    <a:pt x="364490" y="43179"/>
                  </a:lnTo>
                  <a:lnTo>
                    <a:pt x="364490" y="25400"/>
                  </a:lnTo>
                  <a:close/>
                </a:path>
                <a:path w="364490" h="288289">
                  <a:moveTo>
                    <a:pt x="380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2860"/>
                  </a:lnTo>
                  <a:close/>
                </a:path>
                <a:path w="364490" h="288289">
                  <a:moveTo>
                    <a:pt x="364490" y="22860"/>
                  </a:moveTo>
                  <a:lnTo>
                    <a:pt x="360679" y="22860"/>
                  </a:lnTo>
                  <a:lnTo>
                    <a:pt x="360679" y="24129"/>
                  </a:lnTo>
                  <a:lnTo>
                    <a:pt x="364490" y="24129"/>
                  </a:lnTo>
                  <a:lnTo>
                    <a:pt x="364490" y="22860"/>
                  </a:lnTo>
                  <a:close/>
                </a:path>
                <a:path w="364490" h="288289">
                  <a:moveTo>
                    <a:pt x="3809" y="12700"/>
                  </a:moveTo>
                  <a:lnTo>
                    <a:pt x="0" y="1270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2700"/>
                  </a:lnTo>
                  <a:close/>
                </a:path>
                <a:path w="364490" h="288289">
                  <a:moveTo>
                    <a:pt x="364490" y="12700"/>
                  </a:moveTo>
                  <a:lnTo>
                    <a:pt x="360679" y="12700"/>
                  </a:lnTo>
                  <a:lnTo>
                    <a:pt x="360679" y="21589"/>
                  </a:lnTo>
                  <a:lnTo>
                    <a:pt x="364490" y="21589"/>
                  </a:lnTo>
                  <a:lnTo>
                    <a:pt x="364490" y="12700"/>
                  </a:lnTo>
                  <a:close/>
                </a:path>
                <a:path w="364490" h="288289">
                  <a:moveTo>
                    <a:pt x="3809" y="6350"/>
                  </a:moveTo>
                  <a:lnTo>
                    <a:pt x="0" y="635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6350"/>
                  </a:lnTo>
                  <a:close/>
                </a:path>
                <a:path w="364490" h="288289">
                  <a:moveTo>
                    <a:pt x="364490" y="6350"/>
                  </a:moveTo>
                  <a:lnTo>
                    <a:pt x="360679" y="6350"/>
                  </a:lnTo>
                  <a:lnTo>
                    <a:pt x="360679" y="11429"/>
                  </a:lnTo>
                  <a:lnTo>
                    <a:pt x="364490" y="11429"/>
                  </a:lnTo>
                  <a:lnTo>
                    <a:pt x="364490" y="6350"/>
                  </a:lnTo>
                  <a:close/>
                </a:path>
                <a:path w="364490" h="288289">
                  <a:moveTo>
                    <a:pt x="380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close/>
                </a:path>
                <a:path w="364490" h="288289">
                  <a:moveTo>
                    <a:pt x="364490" y="3810"/>
                  </a:moveTo>
                  <a:lnTo>
                    <a:pt x="360679" y="3810"/>
                  </a:lnTo>
                  <a:lnTo>
                    <a:pt x="360679" y="5079"/>
                  </a:lnTo>
                  <a:lnTo>
                    <a:pt x="364490" y="5079"/>
                  </a:lnTo>
                  <a:lnTo>
                    <a:pt x="364490" y="3810"/>
                  </a:lnTo>
                  <a:close/>
                </a:path>
                <a:path w="364490" h="288289">
                  <a:moveTo>
                    <a:pt x="3644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4490" y="2539"/>
                  </a:lnTo>
                  <a:lnTo>
                    <a:pt x="364490" y="0"/>
                  </a:lnTo>
                  <a:close/>
                </a:path>
                <a:path w="364490" h="288289">
                  <a:moveTo>
                    <a:pt x="3809" y="50800"/>
                  </a:moveTo>
                  <a:lnTo>
                    <a:pt x="0" y="5080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50800"/>
                  </a:lnTo>
                  <a:close/>
                </a:path>
                <a:path w="364490" h="288289">
                  <a:moveTo>
                    <a:pt x="364490" y="50800"/>
                  </a:moveTo>
                  <a:lnTo>
                    <a:pt x="360679" y="50800"/>
                  </a:lnTo>
                  <a:lnTo>
                    <a:pt x="360679" y="82550"/>
                  </a:lnTo>
                  <a:lnTo>
                    <a:pt x="364490" y="82550"/>
                  </a:lnTo>
                  <a:lnTo>
                    <a:pt x="364490" y="50800"/>
                  </a:lnTo>
                  <a:close/>
                </a:path>
                <a:path w="364490" h="288289">
                  <a:moveTo>
                    <a:pt x="3809" y="82550"/>
                  </a:moveTo>
                  <a:lnTo>
                    <a:pt x="0" y="825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82550"/>
                  </a:lnTo>
                  <a:close/>
                </a:path>
                <a:path w="364490" h="288289">
                  <a:moveTo>
                    <a:pt x="364490" y="82550"/>
                  </a:moveTo>
                  <a:lnTo>
                    <a:pt x="360679" y="82550"/>
                  </a:lnTo>
                  <a:lnTo>
                    <a:pt x="360679" y="88900"/>
                  </a:lnTo>
                  <a:lnTo>
                    <a:pt x="364490" y="88900"/>
                  </a:lnTo>
                  <a:lnTo>
                    <a:pt x="364490" y="82550"/>
                  </a:lnTo>
                  <a:close/>
                </a:path>
                <a:path w="364490" h="288289">
                  <a:moveTo>
                    <a:pt x="3809" y="88900"/>
                  </a:moveTo>
                  <a:lnTo>
                    <a:pt x="0" y="88900"/>
                  </a:lnTo>
                  <a:lnTo>
                    <a:pt x="0" y="101600"/>
                  </a:lnTo>
                  <a:lnTo>
                    <a:pt x="3809" y="101600"/>
                  </a:lnTo>
                  <a:lnTo>
                    <a:pt x="3809" y="88900"/>
                  </a:lnTo>
                  <a:close/>
                </a:path>
                <a:path w="364490" h="288289">
                  <a:moveTo>
                    <a:pt x="364490" y="88900"/>
                  </a:moveTo>
                  <a:lnTo>
                    <a:pt x="360679" y="88900"/>
                  </a:lnTo>
                  <a:lnTo>
                    <a:pt x="360679" y="101600"/>
                  </a:lnTo>
                  <a:lnTo>
                    <a:pt x="364490" y="101600"/>
                  </a:lnTo>
                  <a:lnTo>
                    <a:pt x="364490" y="88900"/>
                  </a:lnTo>
                  <a:close/>
                </a:path>
                <a:path w="364490" h="288289">
                  <a:moveTo>
                    <a:pt x="3809" y="101600"/>
                  </a:moveTo>
                  <a:lnTo>
                    <a:pt x="0" y="101600"/>
                  </a:lnTo>
                  <a:lnTo>
                    <a:pt x="0" y="133350"/>
                  </a:lnTo>
                  <a:lnTo>
                    <a:pt x="3809" y="133350"/>
                  </a:lnTo>
                  <a:lnTo>
                    <a:pt x="3809" y="101600"/>
                  </a:lnTo>
                  <a:close/>
                </a:path>
                <a:path w="364490" h="288289">
                  <a:moveTo>
                    <a:pt x="364490" y="101600"/>
                  </a:moveTo>
                  <a:lnTo>
                    <a:pt x="360679" y="101600"/>
                  </a:lnTo>
                  <a:lnTo>
                    <a:pt x="360679" y="133350"/>
                  </a:lnTo>
                  <a:lnTo>
                    <a:pt x="364490" y="133350"/>
                  </a:lnTo>
                  <a:lnTo>
                    <a:pt x="364490" y="101600"/>
                  </a:lnTo>
                  <a:close/>
                </a:path>
                <a:path w="364490" h="288289">
                  <a:moveTo>
                    <a:pt x="3809" y="133350"/>
                  </a:moveTo>
                  <a:lnTo>
                    <a:pt x="0" y="13335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33350"/>
                  </a:lnTo>
                  <a:close/>
                </a:path>
                <a:path w="364490" h="288289">
                  <a:moveTo>
                    <a:pt x="364490" y="133350"/>
                  </a:moveTo>
                  <a:lnTo>
                    <a:pt x="360679" y="133350"/>
                  </a:lnTo>
                  <a:lnTo>
                    <a:pt x="360679" y="184150"/>
                  </a:lnTo>
                  <a:lnTo>
                    <a:pt x="364490" y="184150"/>
                  </a:lnTo>
                  <a:lnTo>
                    <a:pt x="364490" y="133350"/>
                  </a:lnTo>
                  <a:close/>
                </a:path>
                <a:path w="364490" h="288289">
                  <a:moveTo>
                    <a:pt x="3809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84150"/>
                  </a:lnTo>
                  <a:close/>
                </a:path>
                <a:path w="364490" h="288289">
                  <a:moveTo>
                    <a:pt x="364490" y="184150"/>
                  </a:moveTo>
                  <a:lnTo>
                    <a:pt x="360679" y="184150"/>
                  </a:lnTo>
                  <a:lnTo>
                    <a:pt x="360679" y="190500"/>
                  </a:lnTo>
                  <a:lnTo>
                    <a:pt x="364490" y="190500"/>
                  </a:lnTo>
                  <a:lnTo>
                    <a:pt x="364490" y="184150"/>
                  </a:lnTo>
                  <a:close/>
                </a:path>
                <a:path w="364490" h="288289">
                  <a:moveTo>
                    <a:pt x="3809" y="190500"/>
                  </a:moveTo>
                  <a:lnTo>
                    <a:pt x="0" y="19050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190500"/>
                  </a:lnTo>
                  <a:close/>
                </a:path>
                <a:path w="364490" h="288289">
                  <a:moveTo>
                    <a:pt x="364490" y="190500"/>
                  </a:moveTo>
                  <a:lnTo>
                    <a:pt x="360679" y="190500"/>
                  </a:lnTo>
                  <a:lnTo>
                    <a:pt x="360679" y="234950"/>
                  </a:lnTo>
                  <a:lnTo>
                    <a:pt x="364490" y="234950"/>
                  </a:lnTo>
                  <a:lnTo>
                    <a:pt x="364490" y="190500"/>
                  </a:lnTo>
                  <a:close/>
                </a:path>
                <a:path w="364490" h="288289">
                  <a:moveTo>
                    <a:pt x="3809" y="234950"/>
                  </a:moveTo>
                  <a:lnTo>
                    <a:pt x="0" y="23495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34950"/>
                  </a:lnTo>
                  <a:close/>
                </a:path>
                <a:path w="364490" h="288289">
                  <a:moveTo>
                    <a:pt x="364490" y="234950"/>
                  </a:moveTo>
                  <a:lnTo>
                    <a:pt x="360679" y="234950"/>
                  </a:lnTo>
                  <a:lnTo>
                    <a:pt x="360679" y="247650"/>
                  </a:lnTo>
                  <a:lnTo>
                    <a:pt x="364490" y="247650"/>
                  </a:lnTo>
                  <a:lnTo>
                    <a:pt x="364490" y="234950"/>
                  </a:lnTo>
                  <a:close/>
                </a:path>
                <a:path w="364490" h="288289">
                  <a:moveTo>
                    <a:pt x="3809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64490" y="288290"/>
                  </a:lnTo>
                  <a:lnTo>
                    <a:pt x="364490" y="287020"/>
                  </a:lnTo>
                  <a:lnTo>
                    <a:pt x="3809" y="287020"/>
                  </a:lnTo>
                  <a:lnTo>
                    <a:pt x="3809" y="285750"/>
                  </a:lnTo>
                  <a:close/>
                </a:path>
                <a:path w="364490" h="288289">
                  <a:moveTo>
                    <a:pt x="364490" y="285750"/>
                  </a:moveTo>
                  <a:lnTo>
                    <a:pt x="360679" y="285750"/>
                  </a:lnTo>
                  <a:lnTo>
                    <a:pt x="360679" y="287020"/>
                  </a:lnTo>
                  <a:lnTo>
                    <a:pt x="364490" y="287020"/>
                  </a:lnTo>
                  <a:lnTo>
                    <a:pt x="364490" y="285750"/>
                  </a:lnTo>
                  <a:close/>
                </a:path>
                <a:path w="364490" h="288289">
                  <a:moveTo>
                    <a:pt x="3809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79400"/>
                  </a:lnTo>
                  <a:close/>
                </a:path>
                <a:path w="364490" h="288289">
                  <a:moveTo>
                    <a:pt x="364490" y="279400"/>
                  </a:moveTo>
                  <a:lnTo>
                    <a:pt x="360679" y="279400"/>
                  </a:lnTo>
                  <a:lnTo>
                    <a:pt x="360679" y="284480"/>
                  </a:lnTo>
                  <a:lnTo>
                    <a:pt x="364490" y="284480"/>
                  </a:lnTo>
                  <a:lnTo>
                    <a:pt x="364490" y="279400"/>
                  </a:lnTo>
                  <a:close/>
                </a:path>
                <a:path w="364490" h="288289">
                  <a:moveTo>
                    <a:pt x="3809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3050"/>
                  </a:lnTo>
                  <a:close/>
                </a:path>
                <a:path w="364490" h="288289">
                  <a:moveTo>
                    <a:pt x="364490" y="273050"/>
                  </a:moveTo>
                  <a:lnTo>
                    <a:pt x="360679" y="273050"/>
                  </a:lnTo>
                  <a:lnTo>
                    <a:pt x="360679" y="278130"/>
                  </a:lnTo>
                  <a:lnTo>
                    <a:pt x="364490" y="278130"/>
                  </a:lnTo>
                  <a:lnTo>
                    <a:pt x="364490" y="273050"/>
                  </a:lnTo>
                  <a:close/>
                </a:path>
                <a:path w="364490" h="288289">
                  <a:moveTo>
                    <a:pt x="3809" y="264160"/>
                  </a:moveTo>
                  <a:lnTo>
                    <a:pt x="0" y="26416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4160"/>
                  </a:lnTo>
                  <a:close/>
                </a:path>
                <a:path w="364490" h="288289">
                  <a:moveTo>
                    <a:pt x="364490" y="264160"/>
                  </a:moveTo>
                  <a:lnTo>
                    <a:pt x="360679" y="264160"/>
                  </a:lnTo>
                  <a:lnTo>
                    <a:pt x="360679" y="271780"/>
                  </a:lnTo>
                  <a:lnTo>
                    <a:pt x="364490" y="271780"/>
                  </a:lnTo>
                  <a:lnTo>
                    <a:pt x="364490" y="264160"/>
                  </a:lnTo>
                  <a:close/>
                </a:path>
                <a:path w="364490" h="288289">
                  <a:moveTo>
                    <a:pt x="3809" y="248920"/>
                  </a:moveTo>
                  <a:lnTo>
                    <a:pt x="0" y="24892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48920"/>
                  </a:lnTo>
                  <a:close/>
                </a:path>
                <a:path w="364490" h="288289">
                  <a:moveTo>
                    <a:pt x="364490" y="248920"/>
                  </a:moveTo>
                  <a:lnTo>
                    <a:pt x="360679" y="248920"/>
                  </a:lnTo>
                  <a:lnTo>
                    <a:pt x="360679" y="262890"/>
                  </a:lnTo>
                  <a:lnTo>
                    <a:pt x="364490" y="262890"/>
                  </a:lnTo>
                  <a:lnTo>
                    <a:pt x="364490" y="24892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022349" y="164084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80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39"/>
                  </a:lnTo>
                  <a:close/>
                </a:path>
                <a:path w="356869" h="283210">
                  <a:moveTo>
                    <a:pt x="356869" y="40639"/>
                  </a:moveTo>
                  <a:lnTo>
                    <a:pt x="353059" y="40639"/>
                  </a:lnTo>
                  <a:lnTo>
                    <a:pt x="353059" y="46989"/>
                  </a:lnTo>
                  <a:lnTo>
                    <a:pt x="356869" y="46989"/>
                  </a:lnTo>
                  <a:lnTo>
                    <a:pt x="356869" y="40639"/>
                  </a:lnTo>
                  <a:close/>
                </a:path>
                <a:path w="356869" h="283210">
                  <a:moveTo>
                    <a:pt x="3809" y="21589"/>
                  </a:moveTo>
                  <a:lnTo>
                    <a:pt x="0" y="2158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21589"/>
                  </a:lnTo>
                  <a:close/>
                </a:path>
                <a:path w="356869" h="283210">
                  <a:moveTo>
                    <a:pt x="356869" y="21589"/>
                  </a:moveTo>
                  <a:lnTo>
                    <a:pt x="353059" y="21589"/>
                  </a:lnTo>
                  <a:lnTo>
                    <a:pt x="353059" y="39369"/>
                  </a:lnTo>
                  <a:lnTo>
                    <a:pt x="356869" y="39369"/>
                  </a:lnTo>
                  <a:lnTo>
                    <a:pt x="356869" y="21589"/>
                  </a:lnTo>
                  <a:close/>
                </a:path>
                <a:path w="356869" h="283210">
                  <a:moveTo>
                    <a:pt x="3809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9050"/>
                  </a:lnTo>
                  <a:close/>
                </a:path>
                <a:path w="356869" h="283210">
                  <a:moveTo>
                    <a:pt x="356869" y="19050"/>
                  </a:moveTo>
                  <a:lnTo>
                    <a:pt x="353059" y="19050"/>
                  </a:lnTo>
                  <a:lnTo>
                    <a:pt x="353059" y="20319"/>
                  </a:lnTo>
                  <a:lnTo>
                    <a:pt x="356869" y="20319"/>
                  </a:lnTo>
                  <a:lnTo>
                    <a:pt x="356869" y="19050"/>
                  </a:lnTo>
                  <a:close/>
                </a:path>
                <a:path w="356869" h="283210">
                  <a:moveTo>
                    <a:pt x="3809" y="8889"/>
                  </a:moveTo>
                  <a:lnTo>
                    <a:pt x="0" y="8889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8889"/>
                  </a:lnTo>
                  <a:close/>
                </a:path>
                <a:path w="356869" h="283210">
                  <a:moveTo>
                    <a:pt x="356869" y="8889"/>
                  </a:moveTo>
                  <a:lnTo>
                    <a:pt x="353059" y="8889"/>
                  </a:lnTo>
                  <a:lnTo>
                    <a:pt x="353059" y="17779"/>
                  </a:lnTo>
                  <a:lnTo>
                    <a:pt x="356869" y="17779"/>
                  </a:lnTo>
                  <a:lnTo>
                    <a:pt x="356869" y="8889"/>
                  </a:lnTo>
                  <a:close/>
                </a:path>
                <a:path w="356869" h="283210">
                  <a:moveTo>
                    <a:pt x="3809" y="2539"/>
                  </a:moveTo>
                  <a:lnTo>
                    <a:pt x="0" y="253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close/>
                </a:path>
                <a:path w="356869" h="283210">
                  <a:moveTo>
                    <a:pt x="356869" y="2539"/>
                  </a:moveTo>
                  <a:lnTo>
                    <a:pt x="353059" y="2539"/>
                  </a:lnTo>
                  <a:lnTo>
                    <a:pt x="353059" y="7619"/>
                  </a:lnTo>
                  <a:lnTo>
                    <a:pt x="356869" y="7619"/>
                  </a:lnTo>
                  <a:lnTo>
                    <a:pt x="356869" y="2539"/>
                  </a:lnTo>
                  <a:close/>
                </a:path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6869" y="126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809" y="46990"/>
                  </a:moveTo>
                  <a:lnTo>
                    <a:pt x="0" y="469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46990"/>
                  </a:lnTo>
                  <a:close/>
                </a:path>
                <a:path w="356869" h="283210">
                  <a:moveTo>
                    <a:pt x="356869" y="46990"/>
                  </a:moveTo>
                  <a:lnTo>
                    <a:pt x="353059" y="46990"/>
                  </a:lnTo>
                  <a:lnTo>
                    <a:pt x="353059" y="78739"/>
                  </a:lnTo>
                  <a:lnTo>
                    <a:pt x="356869" y="78739"/>
                  </a:lnTo>
                  <a:lnTo>
                    <a:pt x="356869" y="46990"/>
                  </a:lnTo>
                  <a:close/>
                </a:path>
                <a:path w="356869" h="28321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356869" h="283210">
                  <a:moveTo>
                    <a:pt x="356869" y="78740"/>
                  </a:moveTo>
                  <a:lnTo>
                    <a:pt x="353059" y="78740"/>
                  </a:lnTo>
                  <a:lnTo>
                    <a:pt x="353059" y="85089"/>
                  </a:lnTo>
                  <a:lnTo>
                    <a:pt x="356869" y="85089"/>
                  </a:lnTo>
                  <a:lnTo>
                    <a:pt x="356869" y="78740"/>
                  </a:lnTo>
                  <a:close/>
                </a:path>
                <a:path w="356869" h="283210">
                  <a:moveTo>
                    <a:pt x="3809" y="85090"/>
                  </a:moveTo>
                  <a:lnTo>
                    <a:pt x="0" y="8509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85090"/>
                  </a:lnTo>
                  <a:close/>
                </a:path>
                <a:path w="356869" h="283210">
                  <a:moveTo>
                    <a:pt x="356869" y="85090"/>
                  </a:moveTo>
                  <a:lnTo>
                    <a:pt x="353059" y="85090"/>
                  </a:lnTo>
                  <a:lnTo>
                    <a:pt x="353059" y="97789"/>
                  </a:lnTo>
                  <a:lnTo>
                    <a:pt x="356869" y="97789"/>
                  </a:lnTo>
                  <a:lnTo>
                    <a:pt x="356869" y="85090"/>
                  </a:lnTo>
                  <a:close/>
                </a:path>
                <a:path w="356869" h="283210">
                  <a:moveTo>
                    <a:pt x="3809" y="97790"/>
                  </a:moveTo>
                  <a:lnTo>
                    <a:pt x="0" y="977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97790"/>
                  </a:lnTo>
                  <a:close/>
                </a:path>
                <a:path w="356869" h="283210">
                  <a:moveTo>
                    <a:pt x="356869" y="97790"/>
                  </a:moveTo>
                  <a:lnTo>
                    <a:pt x="353059" y="97790"/>
                  </a:lnTo>
                  <a:lnTo>
                    <a:pt x="353059" y="129539"/>
                  </a:lnTo>
                  <a:lnTo>
                    <a:pt x="356869" y="129539"/>
                  </a:lnTo>
                  <a:lnTo>
                    <a:pt x="356869" y="97790"/>
                  </a:lnTo>
                  <a:close/>
                </a:path>
                <a:path w="356869" h="283210">
                  <a:moveTo>
                    <a:pt x="3809" y="129540"/>
                  </a:moveTo>
                  <a:lnTo>
                    <a:pt x="0" y="12954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29540"/>
                  </a:lnTo>
                  <a:close/>
                </a:path>
                <a:path w="356869" h="283210">
                  <a:moveTo>
                    <a:pt x="356869" y="129540"/>
                  </a:moveTo>
                  <a:lnTo>
                    <a:pt x="353059" y="129540"/>
                  </a:lnTo>
                  <a:lnTo>
                    <a:pt x="353059" y="180339"/>
                  </a:lnTo>
                  <a:lnTo>
                    <a:pt x="356869" y="180339"/>
                  </a:lnTo>
                  <a:lnTo>
                    <a:pt x="356869" y="129540"/>
                  </a:lnTo>
                  <a:close/>
                </a:path>
                <a:path w="356869" h="283210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356869" h="283210">
                  <a:moveTo>
                    <a:pt x="356869" y="180340"/>
                  </a:moveTo>
                  <a:lnTo>
                    <a:pt x="353059" y="180340"/>
                  </a:lnTo>
                  <a:lnTo>
                    <a:pt x="353059" y="186689"/>
                  </a:lnTo>
                  <a:lnTo>
                    <a:pt x="356869" y="186689"/>
                  </a:lnTo>
                  <a:lnTo>
                    <a:pt x="356869" y="180340"/>
                  </a:lnTo>
                  <a:close/>
                </a:path>
                <a:path w="356869" h="283210">
                  <a:moveTo>
                    <a:pt x="3809" y="186690"/>
                  </a:moveTo>
                  <a:lnTo>
                    <a:pt x="0" y="1866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186690"/>
                  </a:lnTo>
                  <a:close/>
                </a:path>
                <a:path w="356869" h="283210">
                  <a:moveTo>
                    <a:pt x="356869" y="186690"/>
                  </a:moveTo>
                  <a:lnTo>
                    <a:pt x="353059" y="186690"/>
                  </a:lnTo>
                  <a:lnTo>
                    <a:pt x="353059" y="231139"/>
                  </a:lnTo>
                  <a:lnTo>
                    <a:pt x="356869" y="231139"/>
                  </a:lnTo>
                  <a:lnTo>
                    <a:pt x="356869" y="186690"/>
                  </a:lnTo>
                  <a:close/>
                </a:path>
                <a:path w="356869" h="283210">
                  <a:moveTo>
                    <a:pt x="3809" y="231140"/>
                  </a:moveTo>
                  <a:lnTo>
                    <a:pt x="0" y="23114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1140"/>
                  </a:lnTo>
                  <a:close/>
                </a:path>
                <a:path w="356869" h="283210">
                  <a:moveTo>
                    <a:pt x="356869" y="231140"/>
                  </a:moveTo>
                  <a:lnTo>
                    <a:pt x="353059" y="231140"/>
                  </a:lnTo>
                  <a:lnTo>
                    <a:pt x="353059" y="243839"/>
                  </a:lnTo>
                  <a:lnTo>
                    <a:pt x="356869" y="243839"/>
                  </a:lnTo>
                  <a:lnTo>
                    <a:pt x="356869" y="231140"/>
                  </a:lnTo>
                  <a:close/>
                </a:path>
                <a:path w="356869" h="283210">
                  <a:moveTo>
                    <a:pt x="356869" y="281939"/>
                  </a:moveTo>
                  <a:lnTo>
                    <a:pt x="0" y="281939"/>
                  </a:lnTo>
                  <a:lnTo>
                    <a:pt x="0" y="283210"/>
                  </a:lnTo>
                  <a:lnTo>
                    <a:pt x="356869" y="283210"/>
                  </a:lnTo>
                  <a:lnTo>
                    <a:pt x="356869" y="281939"/>
                  </a:lnTo>
                  <a:close/>
                </a:path>
                <a:path w="356869" h="283210">
                  <a:moveTo>
                    <a:pt x="3809" y="275589"/>
                  </a:moveTo>
                  <a:lnTo>
                    <a:pt x="0" y="275589"/>
                  </a:lnTo>
                  <a:lnTo>
                    <a:pt x="0" y="280670"/>
                  </a:lnTo>
                  <a:lnTo>
                    <a:pt x="356869" y="280670"/>
                  </a:lnTo>
                  <a:lnTo>
                    <a:pt x="356869" y="279400"/>
                  </a:lnTo>
                  <a:lnTo>
                    <a:pt x="3809" y="279400"/>
                  </a:lnTo>
                  <a:lnTo>
                    <a:pt x="3809" y="275589"/>
                  </a:lnTo>
                  <a:close/>
                </a:path>
                <a:path w="356869" h="283210">
                  <a:moveTo>
                    <a:pt x="356869" y="275589"/>
                  </a:moveTo>
                  <a:lnTo>
                    <a:pt x="353059" y="275589"/>
                  </a:lnTo>
                  <a:lnTo>
                    <a:pt x="353059" y="279400"/>
                  </a:lnTo>
                  <a:lnTo>
                    <a:pt x="356869" y="279400"/>
                  </a:lnTo>
                  <a:lnTo>
                    <a:pt x="356869" y="275589"/>
                  </a:lnTo>
                  <a:close/>
                </a:path>
                <a:path w="356869" h="283210">
                  <a:moveTo>
                    <a:pt x="3809" y="269239"/>
                  </a:moveTo>
                  <a:lnTo>
                    <a:pt x="0" y="269239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69239"/>
                  </a:lnTo>
                  <a:close/>
                </a:path>
                <a:path w="356869" h="283210">
                  <a:moveTo>
                    <a:pt x="356869" y="269239"/>
                  </a:moveTo>
                  <a:lnTo>
                    <a:pt x="353059" y="269239"/>
                  </a:lnTo>
                  <a:lnTo>
                    <a:pt x="353059" y="274320"/>
                  </a:lnTo>
                  <a:lnTo>
                    <a:pt x="356869" y="274320"/>
                  </a:lnTo>
                  <a:lnTo>
                    <a:pt x="356869" y="269239"/>
                  </a:lnTo>
                  <a:close/>
                </a:path>
                <a:path w="356869" h="283210">
                  <a:moveTo>
                    <a:pt x="3809" y="260350"/>
                  </a:moveTo>
                  <a:lnTo>
                    <a:pt x="0" y="26035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60350"/>
                  </a:lnTo>
                  <a:close/>
                </a:path>
                <a:path w="356869" h="283210">
                  <a:moveTo>
                    <a:pt x="356869" y="260350"/>
                  </a:moveTo>
                  <a:lnTo>
                    <a:pt x="353059" y="260350"/>
                  </a:lnTo>
                  <a:lnTo>
                    <a:pt x="353059" y="267970"/>
                  </a:lnTo>
                  <a:lnTo>
                    <a:pt x="356869" y="267970"/>
                  </a:lnTo>
                  <a:lnTo>
                    <a:pt x="356869" y="260350"/>
                  </a:lnTo>
                  <a:close/>
                </a:path>
                <a:path w="356869" h="283210">
                  <a:moveTo>
                    <a:pt x="3809" y="245110"/>
                  </a:moveTo>
                  <a:lnTo>
                    <a:pt x="0" y="24511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45110"/>
                  </a:lnTo>
                  <a:close/>
                </a:path>
                <a:path w="356869" h="283210">
                  <a:moveTo>
                    <a:pt x="356869" y="245110"/>
                  </a:moveTo>
                  <a:lnTo>
                    <a:pt x="353059" y="245110"/>
                  </a:lnTo>
                  <a:lnTo>
                    <a:pt x="353059" y="259080"/>
                  </a:lnTo>
                  <a:lnTo>
                    <a:pt x="356869" y="259080"/>
                  </a:lnTo>
                  <a:lnTo>
                    <a:pt x="356869" y="24511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026160" y="1643380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349250" h="276860">
                  <a:moveTo>
                    <a:pt x="349250" y="38100"/>
                  </a:moveTo>
                  <a:lnTo>
                    <a:pt x="345440" y="38100"/>
                  </a:lnTo>
                  <a:lnTo>
                    <a:pt x="345440" y="44450"/>
                  </a:lnTo>
                  <a:lnTo>
                    <a:pt x="349250" y="44450"/>
                  </a:lnTo>
                  <a:lnTo>
                    <a:pt x="349250" y="38100"/>
                  </a:lnTo>
                  <a:close/>
                </a:path>
                <a:path w="349250" h="276860">
                  <a:moveTo>
                    <a:pt x="3809" y="19050"/>
                  </a:moveTo>
                  <a:lnTo>
                    <a:pt x="0" y="1905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19050"/>
                  </a:lnTo>
                  <a:close/>
                </a:path>
                <a:path w="349250" h="276860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36829"/>
                  </a:lnTo>
                  <a:lnTo>
                    <a:pt x="349250" y="36829"/>
                  </a:lnTo>
                  <a:lnTo>
                    <a:pt x="349250" y="19050"/>
                  </a:lnTo>
                  <a:close/>
                </a:path>
                <a:path w="349250" h="276860">
                  <a:moveTo>
                    <a:pt x="380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510"/>
                  </a:lnTo>
                  <a:close/>
                </a:path>
                <a:path w="349250" h="276860">
                  <a:moveTo>
                    <a:pt x="349250" y="16510"/>
                  </a:moveTo>
                  <a:lnTo>
                    <a:pt x="345440" y="16510"/>
                  </a:lnTo>
                  <a:lnTo>
                    <a:pt x="345440" y="17779"/>
                  </a:lnTo>
                  <a:lnTo>
                    <a:pt x="349250" y="17779"/>
                  </a:lnTo>
                  <a:lnTo>
                    <a:pt x="349250" y="16510"/>
                  </a:lnTo>
                  <a:close/>
                </a:path>
                <a:path w="349250" h="276860">
                  <a:moveTo>
                    <a:pt x="3809" y="6350"/>
                  </a:moveTo>
                  <a:lnTo>
                    <a:pt x="0" y="635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6350"/>
                  </a:lnTo>
                  <a:close/>
                </a:path>
                <a:path w="349250" h="276860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5239"/>
                  </a:lnTo>
                  <a:lnTo>
                    <a:pt x="349250" y="15239"/>
                  </a:lnTo>
                  <a:lnTo>
                    <a:pt x="349250" y="6350"/>
                  </a:lnTo>
                  <a:close/>
                </a:path>
                <a:path w="349250" h="276860">
                  <a:moveTo>
                    <a:pt x="3492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6860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5079"/>
                  </a:lnTo>
                  <a:lnTo>
                    <a:pt x="349250" y="5079"/>
                  </a:lnTo>
                  <a:lnTo>
                    <a:pt x="349250" y="3810"/>
                  </a:lnTo>
                  <a:close/>
                </a:path>
                <a:path w="349250" h="276860">
                  <a:moveTo>
                    <a:pt x="3809" y="44450"/>
                  </a:moveTo>
                  <a:lnTo>
                    <a:pt x="0" y="4445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44450"/>
                  </a:lnTo>
                  <a:close/>
                </a:path>
                <a:path w="349250" h="276860">
                  <a:moveTo>
                    <a:pt x="349250" y="44450"/>
                  </a:moveTo>
                  <a:lnTo>
                    <a:pt x="345440" y="44450"/>
                  </a:lnTo>
                  <a:lnTo>
                    <a:pt x="345440" y="76200"/>
                  </a:lnTo>
                  <a:lnTo>
                    <a:pt x="349250" y="76200"/>
                  </a:lnTo>
                  <a:lnTo>
                    <a:pt x="349250" y="44450"/>
                  </a:lnTo>
                  <a:close/>
                </a:path>
                <a:path w="349250" h="276860">
                  <a:moveTo>
                    <a:pt x="3809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76200"/>
                  </a:lnTo>
                  <a:close/>
                </a:path>
                <a:path w="349250" h="276860">
                  <a:moveTo>
                    <a:pt x="349250" y="76200"/>
                  </a:moveTo>
                  <a:lnTo>
                    <a:pt x="345440" y="76200"/>
                  </a:lnTo>
                  <a:lnTo>
                    <a:pt x="345440" y="82550"/>
                  </a:lnTo>
                  <a:lnTo>
                    <a:pt x="349250" y="82550"/>
                  </a:lnTo>
                  <a:lnTo>
                    <a:pt x="349250" y="76200"/>
                  </a:lnTo>
                  <a:close/>
                </a:path>
                <a:path w="349250" h="276860">
                  <a:moveTo>
                    <a:pt x="3809" y="82550"/>
                  </a:moveTo>
                  <a:lnTo>
                    <a:pt x="0" y="8255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82550"/>
                  </a:lnTo>
                  <a:close/>
                </a:path>
                <a:path w="349250" h="276860">
                  <a:moveTo>
                    <a:pt x="349250" y="82550"/>
                  </a:moveTo>
                  <a:lnTo>
                    <a:pt x="345440" y="82550"/>
                  </a:lnTo>
                  <a:lnTo>
                    <a:pt x="345440" y="95250"/>
                  </a:lnTo>
                  <a:lnTo>
                    <a:pt x="349250" y="95250"/>
                  </a:lnTo>
                  <a:lnTo>
                    <a:pt x="349250" y="82550"/>
                  </a:lnTo>
                  <a:close/>
                </a:path>
                <a:path w="349250" h="276860">
                  <a:moveTo>
                    <a:pt x="3809" y="95250"/>
                  </a:moveTo>
                  <a:lnTo>
                    <a:pt x="0" y="95250"/>
                  </a:lnTo>
                  <a:lnTo>
                    <a:pt x="0" y="127000"/>
                  </a:lnTo>
                  <a:lnTo>
                    <a:pt x="3809" y="127000"/>
                  </a:lnTo>
                  <a:lnTo>
                    <a:pt x="3809" y="95250"/>
                  </a:lnTo>
                  <a:close/>
                </a:path>
                <a:path w="349250" h="276860">
                  <a:moveTo>
                    <a:pt x="349250" y="95250"/>
                  </a:moveTo>
                  <a:lnTo>
                    <a:pt x="345440" y="95250"/>
                  </a:lnTo>
                  <a:lnTo>
                    <a:pt x="345440" y="127000"/>
                  </a:lnTo>
                  <a:lnTo>
                    <a:pt x="349250" y="127000"/>
                  </a:lnTo>
                  <a:lnTo>
                    <a:pt x="349250" y="95250"/>
                  </a:lnTo>
                  <a:close/>
                </a:path>
                <a:path w="349250" h="276860">
                  <a:moveTo>
                    <a:pt x="3809" y="127000"/>
                  </a:moveTo>
                  <a:lnTo>
                    <a:pt x="0" y="12700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127000"/>
                  </a:lnTo>
                  <a:close/>
                </a:path>
                <a:path w="349250" h="276860">
                  <a:moveTo>
                    <a:pt x="349250" y="127000"/>
                  </a:moveTo>
                  <a:lnTo>
                    <a:pt x="345440" y="127000"/>
                  </a:lnTo>
                  <a:lnTo>
                    <a:pt x="345440" y="177800"/>
                  </a:lnTo>
                  <a:lnTo>
                    <a:pt x="349250" y="177800"/>
                  </a:lnTo>
                  <a:lnTo>
                    <a:pt x="349250" y="127000"/>
                  </a:lnTo>
                  <a:close/>
                </a:path>
                <a:path w="349250" h="276860">
                  <a:moveTo>
                    <a:pt x="3809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77800"/>
                  </a:lnTo>
                  <a:close/>
                </a:path>
                <a:path w="349250" h="276860">
                  <a:moveTo>
                    <a:pt x="349250" y="177800"/>
                  </a:moveTo>
                  <a:lnTo>
                    <a:pt x="345440" y="177800"/>
                  </a:lnTo>
                  <a:lnTo>
                    <a:pt x="345440" y="184150"/>
                  </a:lnTo>
                  <a:lnTo>
                    <a:pt x="349250" y="184150"/>
                  </a:lnTo>
                  <a:lnTo>
                    <a:pt x="349250" y="177800"/>
                  </a:lnTo>
                  <a:close/>
                </a:path>
                <a:path w="349250" h="276860">
                  <a:moveTo>
                    <a:pt x="3809" y="184150"/>
                  </a:moveTo>
                  <a:lnTo>
                    <a:pt x="0" y="1841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184150"/>
                  </a:lnTo>
                  <a:close/>
                </a:path>
                <a:path w="349250" h="276860">
                  <a:moveTo>
                    <a:pt x="349250" y="184150"/>
                  </a:moveTo>
                  <a:lnTo>
                    <a:pt x="345440" y="184150"/>
                  </a:lnTo>
                  <a:lnTo>
                    <a:pt x="345440" y="228600"/>
                  </a:lnTo>
                  <a:lnTo>
                    <a:pt x="349250" y="228600"/>
                  </a:lnTo>
                  <a:lnTo>
                    <a:pt x="349250" y="184150"/>
                  </a:lnTo>
                  <a:close/>
                </a:path>
                <a:path w="349250" h="276860">
                  <a:moveTo>
                    <a:pt x="3809" y="228600"/>
                  </a:moveTo>
                  <a:lnTo>
                    <a:pt x="0" y="22860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28600"/>
                  </a:lnTo>
                  <a:close/>
                </a:path>
                <a:path w="349250" h="276860">
                  <a:moveTo>
                    <a:pt x="349250" y="228600"/>
                  </a:moveTo>
                  <a:lnTo>
                    <a:pt x="345440" y="228600"/>
                  </a:lnTo>
                  <a:lnTo>
                    <a:pt x="345440" y="241300"/>
                  </a:lnTo>
                  <a:lnTo>
                    <a:pt x="349250" y="241300"/>
                  </a:lnTo>
                  <a:lnTo>
                    <a:pt x="349250" y="228600"/>
                  </a:lnTo>
                  <a:close/>
                </a:path>
                <a:path w="349250" h="276860">
                  <a:moveTo>
                    <a:pt x="349250" y="273050"/>
                  </a:moveTo>
                  <a:lnTo>
                    <a:pt x="0" y="273050"/>
                  </a:lnTo>
                  <a:lnTo>
                    <a:pt x="0" y="276860"/>
                  </a:lnTo>
                  <a:lnTo>
                    <a:pt x="349250" y="276860"/>
                  </a:lnTo>
                  <a:lnTo>
                    <a:pt x="349250" y="273050"/>
                  </a:lnTo>
                  <a:close/>
                </a:path>
                <a:path w="349250" h="276860">
                  <a:moveTo>
                    <a:pt x="3809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6700"/>
                  </a:lnTo>
                  <a:close/>
                </a:path>
                <a:path w="349250" h="276860">
                  <a:moveTo>
                    <a:pt x="349250" y="266700"/>
                  </a:moveTo>
                  <a:lnTo>
                    <a:pt x="345440" y="266700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6860">
                  <a:moveTo>
                    <a:pt x="3809" y="257810"/>
                  </a:moveTo>
                  <a:lnTo>
                    <a:pt x="0" y="25781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57810"/>
                  </a:lnTo>
                  <a:close/>
                </a:path>
                <a:path w="349250" h="276860">
                  <a:moveTo>
                    <a:pt x="349250" y="257810"/>
                  </a:moveTo>
                  <a:lnTo>
                    <a:pt x="345440" y="257810"/>
                  </a:lnTo>
                  <a:lnTo>
                    <a:pt x="345440" y="265430"/>
                  </a:lnTo>
                  <a:lnTo>
                    <a:pt x="349250" y="265430"/>
                  </a:lnTo>
                  <a:lnTo>
                    <a:pt x="349250" y="257810"/>
                  </a:lnTo>
                  <a:close/>
                </a:path>
                <a:path w="349250" h="276860">
                  <a:moveTo>
                    <a:pt x="3809" y="242570"/>
                  </a:moveTo>
                  <a:lnTo>
                    <a:pt x="0" y="24257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42570"/>
                  </a:lnTo>
                  <a:close/>
                </a:path>
                <a:path w="349250" h="276860">
                  <a:moveTo>
                    <a:pt x="349250" y="242570"/>
                  </a:moveTo>
                  <a:lnTo>
                    <a:pt x="345440" y="242570"/>
                  </a:lnTo>
                  <a:lnTo>
                    <a:pt x="345440" y="256540"/>
                  </a:lnTo>
                  <a:lnTo>
                    <a:pt x="349250" y="256540"/>
                  </a:lnTo>
                  <a:lnTo>
                    <a:pt x="349250" y="24257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029970" y="164719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30" h="267969">
                  <a:moveTo>
                    <a:pt x="381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89"/>
                  </a:lnTo>
                  <a:close/>
                </a:path>
                <a:path w="341630" h="267969">
                  <a:moveTo>
                    <a:pt x="341630" y="34289"/>
                  </a:moveTo>
                  <a:lnTo>
                    <a:pt x="337820" y="34289"/>
                  </a:lnTo>
                  <a:lnTo>
                    <a:pt x="337820" y="40639"/>
                  </a:lnTo>
                  <a:lnTo>
                    <a:pt x="341630" y="40639"/>
                  </a:lnTo>
                  <a:lnTo>
                    <a:pt x="341630" y="34289"/>
                  </a:lnTo>
                  <a:close/>
                </a:path>
                <a:path w="341630" h="267969">
                  <a:moveTo>
                    <a:pt x="3810" y="15239"/>
                  </a:moveTo>
                  <a:lnTo>
                    <a:pt x="0" y="1523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15239"/>
                  </a:lnTo>
                  <a:close/>
                </a:path>
                <a:path w="341630" h="267969">
                  <a:moveTo>
                    <a:pt x="341630" y="15239"/>
                  </a:moveTo>
                  <a:lnTo>
                    <a:pt x="337820" y="15239"/>
                  </a:lnTo>
                  <a:lnTo>
                    <a:pt x="337820" y="33019"/>
                  </a:lnTo>
                  <a:lnTo>
                    <a:pt x="341630" y="33019"/>
                  </a:lnTo>
                  <a:lnTo>
                    <a:pt x="341630" y="15239"/>
                  </a:lnTo>
                  <a:close/>
                </a:path>
                <a:path w="341630" h="2679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41630" h="267969">
                  <a:moveTo>
                    <a:pt x="341630" y="12700"/>
                  </a:moveTo>
                  <a:lnTo>
                    <a:pt x="337820" y="12700"/>
                  </a:lnTo>
                  <a:lnTo>
                    <a:pt x="337820" y="13969"/>
                  </a:lnTo>
                  <a:lnTo>
                    <a:pt x="341630" y="13969"/>
                  </a:lnTo>
                  <a:lnTo>
                    <a:pt x="341630" y="12700"/>
                  </a:lnTo>
                  <a:close/>
                </a:path>
                <a:path w="341630" h="267969">
                  <a:moveTo>
                    <a:pt x="341630" y="2539"/>
                  </a:moveTo>
                  <a:lnTo>
                    <a:pt x="0" y="253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2539"/>
                  </a:lnTo>
                  <a:close/>
                </a:path>
                <a:path w="341630" h="267969">
                  <a:moveTo>
                    <a:pt x="341630" y="3810"/>
                  </a:moveTo>
                  <a:lnTo>
                    <a:pt x="337820" y="3810"/>
                  </a:lnTo>
                  <a:lnTo>
                    <a:pt x="337820" y="11429"/>
                  </a:lnTo>
                  <a:lnTo>
                    <a:pt x="341630" y="11429"/>
                  </a:lnTo>
                  <a:lnTo>
                    <a:pt x="341630" y="3810"/>
                  </a:lnTo>
                  <a:close/>
                </a:path>
                <a:path w="341630" h="267969">
                  <a:moveTo>
                    <a:pt x="3416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30" y="1269"/>
                  </a:lnTo>
                  <a:lnTo>
                    <a:pt x="341630" y="0"/>
                  </a:lnTo>
                  <a:close/>
                </a:path>
                <a:path w="341630" h="267969">
                  <a:moveTo>
                    <a:pt x="3810" y="40640"/>
                  </a:moveTo>
                  <a:lnTo>
                    <a:pt x="0" y="406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40640"/>
                  </a:lnTo>
                  <a:close/>
                </a:path>
                <a:path w="341630" h="267969">
                  <a:moveTo>
                    <a:pt x="341630" y="40640"/>
                  </a:moveTo>
                  <a:lnTo>
                    <a:pt x="337820" y="40640"/>
                  </a:lnTo>
                  <a:lnTo>
                    <a:pt x="337820" y="72389"/>
                  </a:lnTo>
                  <a:lnTo>
                    <a:pt x="341630" y="72389"/>
                  </a:lnTo>
                  <a:lnTo>
                    <a:pt x="341630" y="40640"/>
                  </a:lnTo>
                  <a:close/>
                </a:path>
                <a:path w="341630" h="267969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41630" h="267969">
                  <a:moveTo>
                    <a:pt x="341630" y="72390"/>
                  </a:moveTo>
                  <a:lnTo>
                    <a:pt x="337820" y="72390"/>
                  </a:lnTo>
                  <a:lnTo>
                    <a:pt x="337820" y="78739"/>
                  </a:lnTo>
                  <a:lnTo>
                    <a:pt x="341630" y="78739"/>
                  </a:lnTo>
                  <a:lnTo>
                    <a:pt x="341630" y="72390"/>
                  </a:lnTo>
                  <a:close/>
                </a:path>
                <a:path w="341630" h="267969">
                  <a:moveTo>
                    <a:pt x="3810" y="78740"/>
                  </a:moveTo>
                  <a:lnTo>
                    <a:pt x="0" y="7874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78740"/>
                  </a:lnTo>
                  <a:close/>
                </a:path>
                <a:path w="341630" h="267969">
                  <a:moveTo>
                    <a:pt x="341630" y="78740"/>
                  </a:moveTo>
                  <a:lnTo>
                    <a:pt x="337820" y="78740"/>
                  </a:lnTo>
                  <a:lnTo>
                    <a:pt x="337820" y="91439"/>
                  </a:lnTo>
                  <a:lnTo>
                    <a:pt x="341630" y="91439"/>
                  </a:lnTo>
                  <a:lnTo>
                    <a:pt x="341630" y="78740"/>
                  </a:lnTo>
                  <a:close/>
                </a:path>
                <a:path w="341630" h="267969">
                  <a:moveTo>
                    <a:pt x="3810" y="91440"/>
                  </a:moveTo>
                  <a:lnTo>
                    <a:pt x="0" y="914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91440"/>
                  </a:lnTo>
                  <a:close/>
                </a:path>
                <a:path w="341630" h="267969">
                  <a:moveTo>
                    <a:pt x="341630" y="91440"/>
                  </a:moveTo>
                  <a:lnTo>
                    <a:pt x="337820" y="91440"/>
                  </a:lnTo>
                  <a:lnTo>
                    <a:pt x="337820" y="123189"/>
                  </a:lnTo>
                  <a:lnTo>
                    <a:pt x="341630" y="123189"/>
                  </a:lnTo>
                  <a:lnTo>
                    <a:pt x="341630" y="91440"/>
                  </a:lnTo>
                  <a:close/>
                </a:path>
                <a:path w="341630" h="267969">
                  <a:moveTo>
                    <a:pt x="3810" y="123190"/>
                  </a:moveTo>
                  <a:lnTo>
                    <a:pt x="0" y="12319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23190"/>
                  </a:lnTo>
                  <a:close/>
                </a:path>
                <a:path w="341630" h="267969">
                  <a:moveTo>
                    <a:pt x="341630" y="123190"/>
                  </a:moveTo>
                  <a:lnTo>
                    <a:pt x="337820" y="123190"/>
                  </a:lnTo>
                  <a:lnTo>
                    <a:pt x="337820" y="173989"/>
                  </a:lnTo>
                  <a:lnTo>
                    <a:pt x="341630" y="173989"/>
                  </a:lnTo>
                  <a:lnTo>
                    <a:pt x="341630" y="123190"/>
                  </a:lnTo>
                  <a:close/>
                </a:path>
                <a:path w="341630" h="267969">
                  <a:moveTo>
                    <a:pt x="381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3810" y="180339"/>
                  </a:lnTo>
                  <a:lnTo>
                    <a:pt x="3810" y="173990"/>
                  </a:lnTo>
                  <a:close/>
                </a:path>
                <a:path w="341630" h="267969">
                  <a:moveTo>
                    <a:pt x="341630" y="173990"/>
                  </a:moveTo>
                  <a:lnTo>
                    <a:pt x="337820" y="173990"/>
                  </a:lnTo>
                  <a:lnTo>
                    <a:pt x="337820" y="180339"/>
                  </a:lnTo>
                  <a:lnTo>
                    <a:pt x="341630" y="180339"/>
                  </a:lnTo>
                  <a:lnTo>
                    <a:pt x="341630" y="173990"/>
                  </a:lnTo>
                  <a:close/>
                </a:path>
                <a:path w="341630" h="267969">
                  <a:moveTo>
                    <a:pt x="3810" y="180340"/>
                  </a:moveTo>
                  <a:lnTo>
                    <a:pt x="0" y="1803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80340"/>
                  </a:lnTo>
                  <a:close/>
                </a:path>
                <a:path w="341630" h="267969">
                  <a:moveTo>
                    <a:pt x="341630" y="180340"/>
                  </a:moveTo>
                  <a:lnTo>
                    <a:pt x="337820" y="180340"/>
                  </a:lnTo>
                  <a:lnTo>
                    <a:pt x="337820" y="224789"/>
                  </a:lnTo>
                  <a:lnTo>
                    <a:pt x="341630" y="224789"/>
                  </a:lnTo>
                  <a:lnTo>
                    <a:pt x="341630" y="180340"/>
                  </a:lnTo>
                  <a:close/>
                </a:path>
                <a:path w="341630" h="267969">
                  <a:moveTo>
                    <a:pt x="3810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24790"/>
                  </a:lnTo>
                  <a:close/>
                </a:path>
                <a:path w="341630" h="267969">
                  <a:moveTo>
                    <a:pt x="341630" y="224790"/>
                  </a:moveTo>
                  <a:lnTo>
                    <a:pt x="337820" y="224790"/>
                  </a:lnTo>
                  <a:lnTo>
                    <a:pt x="337820" y="237489"/>
                  </a:lnTo>
                  <a:lnTo>
                    <a:pt x="341630" y="237489"/>
                  </a:lnTo>
                  <a:lnTo>
                    <a:pt x="341630" y="224790"/>
                  </a:lnTo>
                  <a:close/>
                </a:path>
                <a:path w="341630" h="267969">
                  <a:moveTo>
                    <a:pt x="3810" y="262889"/>
                  </a:moveTo>
                  <a:lnTo>
                    <a:pt x="0" y="262889"/>
                  </a:lnTo>
                  <a:lnTo>
                    <a:pt x="0" y="267970"/>
                  </a:lnTo>
                  <a:lnTo>
                    <a:pt x="341630" y="267970"/>
                  </a:lnTo>
                  <a:lnTo>
                    <a:pt x="341630" y="265430"/>
                  </a:lnTo>
                  <a:lnTo>
                    <a:pt x="3810" y="265430"/>
                  </a:lnTo>
                  <a:lnTo>
                    <a:pt x="3810" y="262889"/>
                  </a:lnTo>
                  <a:close/>
                </a:path>
                <a:path w="341630" h="267969">
                  <a:moveTo>
                    <a:pt x="341630" y="262889"/>
                  </a:moveTo>
                  <a:lnTo>
                    <a:pt x="337820" y="262889"/>
                  </a:lnTo>
                  <a:lnTo>
                    <a:pt x="337820" y="265430"/>
                  </a:lnTo>
                  <a:lnTo>
                    <a:pt x="341630" y="265430"/>
                  </a:lnTo>
                  <a:lnTo>
                    <a:pt x="341630" y="262889"/>
                  </a:lnTo>
                  <a:close/>
                </a:path>
                <a:path w="341630" h="267969">
                  <a:moveTo>
                    <a:pt x="3810" y="254000"/>
                  </a:moveTo>
                  <a:lnTo>
                    <a:pt x="0" y="25400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54000"/>
                  </a:lnTo>
                  <a:close/>
                </a:path>
                <a:path w="341630" h="267969">
                  <a:moveTo>
                    <a:pt x="341630" y="254000"/>
                  </a:moveTo>
                  <a:lnTo>
                    <a:pt x="337820" y="254000"/>
                  </a:lnTo>
                  <a:lnTo>
                    <a:pt x="337820" y="261620"/>
                  </a:lnTo>
                  <a:lnTo>
                    <a:pt x="341630" y="261620"/>
                  </a:lnTo>
                  <a:lnTo>
                    <a:pt x="341630" y="254000"/>
                  </a:lnTo>
                  <a:close/>
                </a:path>
                <a:path w="341630" h="267969">
                  <a:moveTo>
                    <a:pt x="3810" y="238760"/>
                  </a:moveTo>
                  <a:lnTo>
                    <a:pt x="0" y="23876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38760"/>
                  </a:lnTo>
                  <a:close/>
                </a:path>
                <a:path w="341630" h="267969">
                  <a:moveTo>
                    <a:pt x="341630" y="238760"/>
                  </a:moveTo>
                  <a:lnTo>
                    <a:pt x="337820" y="238760"/>
                  </a:lnTo>
                  <a:lnTo>
                    <a:pt x="337820" y="252730"/>
                  </a:lnTo>
                  <a:lnTo>
                    <a:pt x="341630" y="252730"/>
                  </a:lnTo>
                  <a:lnTo>
                    <a:pt x="341630" y="23876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033779" y="165100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19">
                  <a:moveTo>
                    <a:pt x="3809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79"/>
                  </a:lnTo>
                  <a:close/>
                </a:path>
                <a:path w="334009" h="261619">
                  <a:moveTo>
                    <a:pt x="334009" y="30479"/>
                  </a:moveTo>
                  <a:lnTo>
                    <a:pt x="330200" y="30479"/>
                  </a:lnTo>
                  <a:lnTo>
                    <a:pt x="330200" y="36829"/>
                  </a:lnTo>
                  <a:lnTo>
                    <a:pt x="334009" y="36829"/>
                  </a:lnTo>
                  <a:lnTo>
                    <a:pt x="334009" y="30479"/>
                  </a:lnTo>
                  <a:close/>
                </a:path>
                <a:path w="334009" h="261619">
                  <a:moveTo>
                    <a:pt x="3809" y="11429"/>
                  </a:moveTo>
                  <a:lnTo>
                    <a:pt x="0" y="1142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11429"/>
                  </a:lnTo>
                  <a:close/>
                </a:path>
                <a:path w="334009" h="261619">
                  <a:moveTo>
                    <a:pt x="334009" y="11429"/>
                  </a:moveTo>
                  <a:lnTo>
                    <a:pt x="330200" y="11429"/>
                  </a:lnTo>
                  <a:lnTo>
                    <a:pt x="330200" y="29209"/>
                  </a:lnTo>
                  <a:lnTo>
                    <a:pt x="334009" y="29209"/>
                  </a:lnTo>
                  <a:lnTo>
                    <a:pt x="334009" y="11429"/>
                  </a:lnTo>
                  <a:close/>
                </a:path>
                <a:path w="334009" h="261619">
                  <a:moveTo>
                    <a:pt x="3809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8889"/>
                  </a:lnTo>
                  <a:close/>
                </a:path>
                <a:path w="334009" h="261619">
                  <a:moveTo>
                    <a:pt x="334009" y="8889"/>
                  </a:moveTo>
                  <a:lnTo>
                    <a:pt x="330200" y="8889"/>
                  </a:lnTo>
                  <a:lnTo>
                    <a:pt x="330200" y="10159"/>
                  </a:lnTo>
                  <a:lnTo>
                    <a:pt x="334009" y="10159"/>
                  </a:lnTo>
                  <a:lnTo>
                    <a:pt x="334009" y="8889"/>
                  </a:lnTo>
                  <a:close/>
                </a:path>
                <a:path w="334009" h="261619">
                  <a:moveTo>
                    <a:pt x="3340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34009" y="3809"/>
                  </a:lnTo>
                  <a:lnTo>
                    <a:pt x="334009" y="0"/>
                  </a:lnTo>
                  <a:close/>
                </a:path>
                <a:path w="334009" h="261619">
                  <a:moveTo>
                    <a:pt x="334009" y="3809"/>
                  </a:moveTo>
                  <a:lnTo>
                    <a:pt x="330200" y="3809"/>
                  </a:lnTo>
                  <a:lnTo>
                    <a:pt x="330200" y="7619"/>
                  </a:lnTo>
                  <a:lnTo>
                    <a:pt x="334009" y="7619"/>
                  </a:lnTo>
                  <a:lnTo>
                    <a:pt x="334009" y="3809"/>
                  </a:lnTo>
                  <a:close/>
                </a:path>
                <a:path w="334009" h="261619">
                  <a:moveTo>
                    <a:pt x="3809" y="36830"/>
                  </a:moveTo>
                  <a:lnTo>
                    <a:pt x="0" y="368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36830"/>
                  </a:lnTo>
                  <a:close/>
                </a:path>
                <a:path w="334009" h="261619">
                  <a:moveTo>
                    <a:pt x="334009" y="36830"/>
                  </a:moveTo>
                  <a:lnTo>
                    <a:pt x="330200" y="36830"/>
                  </a:lnTo>
                  <a:lnTo>
                    <a:pt x="330200" y="68579"/>
                  </a:lnTo>
                  <a:lnTo>
                    <a:pt x="334009" y="68579"/>
                  </a:lnTo>
                  <a:lnTo>
                    <a:pt x="334009" y="36830"/>
                  </a:lnTo>
                  <a:close/>
                </a:path>
                <a:path w="334009" h="261619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334009" h="261619">
                  <a:moveTo>
                    <a:pt x="334009" y="68580"/>
                  </a:moveTo>
                  <a:lnTo>
                    <a:pt x="330200" y="68580"/>
                  </a:lnTo>
                  <a:lnTo>
                    <a:pt x="330200" y="74929"/>
                  </a:lnTo>
                  <a:lnTo>
                    <a:pt x="334009" y="74929"/>
                  </a:lnTo>
                  <a:lnTo>
                    <a:pt x="334009" y="68580"/>
                  </a:lnTo>
                  <a:close/>
                </a:path>
                <a:path w="334009" h="261619">
                  <a:moveTo>
                    <a:pt x="3809" y="74930"/>
                  </a:moveTo>
                  <a:lnTo>
                    <a:pt x="0" y="7493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74930"/>
                  </a:lnTo>
                  <a:close/>
                </a:path>
                <a:path w="334009" h="261619">
                  <a:moveTo>
                    <a:pt x="334009" y="74930"/>
                  </a:moveTo>
                  <a:lnTo>
                    <a:pt x="330200" y="74930"/>
                  </a:lnTo>
                  <a:lnTo>
                    <a:pt x="330200" y="87629"/>
                  </a:lnTo>
                  <a:lnTo>
                    <a:pt x="334009" y="87629"/>
                  </a:lnTo>
                  <a:lnTo>
                    <a:pt x="334009" y="74930"/>
                  </a:lnTo>
                  <a:close/>
                </a:path>
                <a:path w="334009" h="261619">
                  <a:moveTo>
                    <a:pt x="3809" y="87630"/>
                  </a:moveTo>
                  <a:lnTo>
                    <a:pt x="0" y="8763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87630"/>
                  </a:lnTo>
                  <a:close/>
                </a:path>
                <a:path w="334009" h="261619">
                  <a:moveTo>
                    <a:pt x="334009" y="87630"/>
                  </a:moveTo>
                  <a:lnTo>
                    <a:pt x="330200" y="87630"/>
                  </a:lnTo>
                  <a:lnTo>
                    <a:pt x="330200" y="119379"/>
                  </a:lnTo>
                  <a:lnTo>
                    <a:pt x="334009" y="119379"/>
                  </a:lnTo>
                  <a:lnTo>
                    <a:pt x="334009" y="87630"/>
                  </a:lnTo>
                  <a:close/>
                </a:path>
                <a:path w="334009" h="261619">
                  <a:moveTo>
                    <a:pt x="3809" y="119380"/>
                  </a:moveTo>
                  <a:lnTo>
                    <a:pt x="0" y="119380"/>
                  </a:lnTo>
                  <a:lnTo>
                    <a:pt x="0" y="170179"/>
                  </a:lnTo>
                  <a:lnTo>
                    <a:pt x="3809" y="170179"/>
                  </a:lnTo>
                  <a:lnTo>
                    <a:pt x="3809" y="119380"/>
                  </a:lnTo>
                  <a:close/>
                </a:path>
                <a:path w="334009" h="261619">
                  <a:moveTo>
                    <a:pt x="334009" y="119380"/>
                  </a:moveTo>
                  <a:lnTo>
                    <a:pt x="330200" y="119380"/>
                  </a:lnTo>
                  <a:lnTo>
                    <a:pt x="330200" y="170179"/>
                  </a:lnTo>
                  <a:lnTo>
                    <a:pt x="334009" y="170179"/>
                  </a:lnTo>
                  <a:lnTo>
                    <a:pt x="334009" y="119380"/>
                  </a:lnTo>
                  <a:close/>
                </a:path>
                <a:path w="334009" h="261619">
                  <a:moveTo>
                    <a:pt x="380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3809" y="176529"/>
                  </a:lnTo>
                  <a:lnTo>
                    <a:pt x="3809" y="170180"/>
                  </a:lnTo>
                  <a:close/>
                </a:path>
                <a:path w="334009" h="261619">
                  <a:moveTo>
                    <a:pt x="334009" y="170180"/>
                  </a:moveTo>
                  <a:lnTo>
                    <a:pt x="330200" y="170180"/>
                  </a:lnTo>
                  <a:lnTo>
                    <a:pt x="330200" y="176529"/>
                  </a:lnTo>
                  <a:lnTo>
                    <a:pt x="334009" y="176529"/>
                  </a:lnTo>
                  <a:lnTo>
                    <a:pt x="334009" y="170180"/>
                  </a:lnTo>
                  <a:close/>
                </a:path>
                <a:path w="334009" h="261619">
                  <a:moveTo>
                    <a:pt x="3809" y="176530"/>
                  </a:moveTo>
                  <a:lnTo>
                    <a:pt x="0" y="17653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76530"/>
                  </a:lnTo>
                  <a:close/>
                </a:path>
                <a:path w="334009" h="261619">
                  <a:moveTo>
                    <a:pt x="334009" y="176530"/>
                  </a:moveTo>
                  <a:lnTo>
                    <a:pt x="330200" y="176530"/>
                  </a:lnTo>
                  <a:lnTo>
                    <a:pt x="330200" y="220979"/>
                  </a:lnTo>
                  <a:lnTo>
                    <a:pt x="334009" y="220979"/>
                  </a:lnTo>
                  <a:lnTo>
                    <a:pt x="334009" y="176530"/>
                  </a:lnTo>
                  <a:close/>
                </a:path>
                <a:path w="334009" h="261619">
                  <a:moveTo>
                    <a:pt x="3809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0980"/>
                  </a:lnTo>
                  <a:close/>
                </a:path>
                <a:path w="334009" h="261619">
                  <a:moveTo>
                    <a:pt x="334009" y="220980"/>
                  </a:moveTo>
                  <a:lnTo>
                    <a:pt x="330200" y="220980"/>
                  </a:lnTo>
                  <a:lnTo>
                    <a:pt x="330200" y="233679"/>
                  </a:lnTo>
                  <a:lnTo>
                    <a:pt x="334009" y="233679"/>
                  </a:lnTo>
                  <a:lnTo>
                    <a:pt x="334009" y="220980"/>
                  </a:lnTo>
                  <a:close/>
                </a:path>
                <a:path w="334009" h="261619">
                  <a:moveTo>
                    <a:pt x="334009" y="259079"/>
                  </a:moveTo>
                  <a:lnTo>
                    <a:pt x="0" y="259079"/>
                  </a:lnTo>
                  <a:lnTo>
                    <a:pt x="0" y="261620"/>
                  </a:lnTo>
                  <a:lnTo>
                    <a:pt x="334009" y="261620"/>
                  </a:lnTo>
                  <a:lnTo>
                    <a:pt x="334009" y="259079"/>
                  </a:lnTo>
                  <a:close/>
                </a:path>
                <a:path w="334009" h="261619">
                  <a:moveTo>
                    <a:pt x="3809" y="250189"/>
                  </a:moveTo>
                  <a:lnTo>
                    <a:pt x="0" y="250189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0189"/>
                  </a:lnTo>
                  <a:close/>
                </a:path>
                <a:path w="334009" h="261619">
                  <a:moveTo>
                    <a:pt x="334009" y="250189"/>
                  </a:moveTo>
                  <a:lnTo>
                    <a:pt x="330200" y="250189"/>
                  </a:lnTo>
                  <a:lnTo>
                    <a:pt x="330200" y="257810"/>
                  </a:lnTo>
                  <a:lnTo>
                    <a:pt x="334009" y="257810"/>
                  </a:lnTo>
                  <a:lnTo>
                    <a:pt x="334009" y="250189"/>
                  </a:lnTo>
                  <a:close/>
                </a:path>
                <a:path w="334009" h="261619">
                  <a:moveTo>
                    <a:pt x="3809" y="234950"/>
                  </a:moveTo>
                  <a:lnTo>
                    <a:pt x="0" y="234950"/>
                  </a:lnTo>
                  <a:lnTo>
                    <a:pt x="0" y="248920"/>
                  </a:lnTo>
                  <a:lnTo>
                    <a:pt x="3809" y="248920"/>
                  </a:lnTo>
                  <a:lnTo>
                    <a:pt x="3809" y="234950"/>
                  </a:lnTo>
                  <a:close/>
                </a:path>
                <a:path w="334009" h="261619">
                  <a:moveTo>
                    <a:pt x="334009" y="234950"/>
                  </a:moveTo>
                  <a:lnTo>
                    <a:pt x="330200" y="234950"/>
                  </a:lnTo>
                  <a:lnTo>
                    <a:pt x="330200" y="248920"/>
                  </a:lnTo>
                  <a:lnTo>
                    <a:pt x="334009" y="248920"/>
                  </a:lnTo>
                  <a:lnTo>
                    <a:pt x="334009" y="23495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037589" y="165481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90" h="254000">
                  <a:moveTo>
                    <a:pt x="380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3809" y="33020"/>
                  </a:lnTo>
                  <a:lnTo>
                    <a:pt x="3809" y="26670"/>
                  </a:lnTo>
                  <a:close/>
                </a:path>
                <a:path w="326390" h="254000">
                  <a:moveTo>
                    <a:pt x="326390" y="26670"/>
                  </a:moveTo>
                  <a:lnTo>
                    <a:pt x="322579" y="26670"/>
                  </a:lnTo>
                  <a:lnTo>
                    <a:pt x="322579" y="33020"/>
                  </a:lnTo>
                  <a:lnTo>
                    <a:pt x="326390" y="33020"/>
                  </a:lnTo>
                  <a:lnTo>
                    <a:pt x="326390" y="26670"/>
                  </a:lnTo>
                  <a:close/>
                </a:path>
                <a:path w="326390" h="254000">
                  <a:moveTo>
                    <a:pt x="3809" y="7620"/>
                  </a:moveTo>
                  <a:lnTo>
                    <a:pt x="0" y="762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7620"/>
                  </a:lnTo>
                  <a:close/>
                </a:path>
                <a:path w="326390" h="254000">
                  <a:moveTo>
                    <a:pt x="326390" y="7620"/>
                  </a:moveTo>
                  <a:lnTo>
                    <a:pt x="322579" y="7620"/>
                  </a:lnTo>
                  <a:lnTo>
                    <a:pt x="322579" y="25400"/>
                  </a:lnTo>
                  <a:lnTo>
                    <a:pt x="326390" y="25400"/>
                  </a:lnTo>
                  <a:lnTo>
                    <a:pt x="326390" y="7620"/>
                  </a:lnTo>
                  <a:close/>
                </a:path>
                <a:path w="326390" h="254000">
                  <a:moveTo>
                    <a:pt x="3809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5080"/>
                  </a:lnTo>
                  <a:close/>
                </a:path>
                <a:path w="326390" h="254000">
                  <a:moveTo>
                    <a:pt x="326390" y="5080"/>
                  </a:moveTo>
                  <a:lnTo>
                    <a:pt x="322579" y="5080"/>
                  </a:lnTo>
                  <a:lnTo>
                    <a:pt x="322579" y="6350"/>
                  </a:lnTo>
                  <a:lnTo>
                    <a:pt x="326390" y="6350"/>
                  </a:lnTo>
                  <a:lnTo>
                    <a:pt x="326390" y="5080"/>
                  </a:lnTo>
                  <a:close/>
                </a:path>
                <a:path w="326390" h="254000">
                  <a:moveTo>
                    <a:pt x="32639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26390" y="3810"/>
                  </a:lnTo>
                  <a:lnTo>
                    <a:pt x="326390" y="0"/>
                  </a:lnTo>
                  <a:close/>
                </a:path>
                <a:path w="326390" h="254000">
                  <a:moveTo>
                    <a:pt x="3809" y="33020"/>
                  </a:moveTo>
                  <a:lnTo>
                    <a:pt x="0" y="33020"/>
                  </a:lnTo>
                  <a:lnTo>
                    <a:pt x="0" y="64770"/>
                  </a:lnTo>
                  <a:lnTo>
                    <a:pt x="3809" y="64770"/>
                  </a:lnTo>
                  <a:lnTo>
                    <a:pt x="3809" y="33020"/>
                  </a:lnTo>
                  <a:close/>
                </a:path>
                <a:path w="326390" h="254000">
                  <a:moveTo>
                    <a:pt x="326390" y="33020"/>
                  </a:moveTo>
                  <a:lnTo>
                    <a:pt x="322579" y="33020"/>
                  </a:lnTo>
                  <a:lnTo>
                    <a:pt x="322579" y="64770"/>
                  </a:lnTo>
                  <a:lnTo>
                    <a:pt x="326390" y="64770"/>
                  </a:lnTo>
                  <a:lnTo>
                    <a:pt x="326390" y="33020"/>
                  </a:lnTo>
                  <a:close/>
                </a:path>
                <a:path w="326390" h="254000">
                  <a:moveTo>
                    <a:pt x="380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64770"/>
                  </a:lnTo>
                  <a:close/>
                </a:path>
                <a:path w="326390" h="254000">
                  <a:moveTo>
                    <a:pt x="326390" y="64770"/>
                  </a:moveTo>
                  <a:lnTo>
                    <a:pt x="322579" y="64770"/>
                  </a:lnTo>
                  <a:lnTo>
                    <a:pt x="322579" y="71120"/>
                  </a:lnTo>
                  <a:lnTo>
                    <a:pt x="326390" y="71120"/>
                  </a:lnTo>
                  <a:lnTo>
                    <a:pt x="326390" y="64770"/>
                  </a:lnTo>
                  <a:close/>
                </a:path>
                <a:path w="326390" h="254000">
                  <a:moveTo>
                    <a:pt x="3809" y="71120"/>
                  </a:moveTo>
                  <a:lnTo>
                    <a:pt x="0" y="7112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71120"/>
                  </a:lnTo>
                  <a:close/>
                </a:path>
                <a:path w="326390" h="254000">
                  <a:moveTo>
                    <a:pt x="326390" y="71120"/>
                  </a:moveTo>
                  <a:lnTo>
                    <a:pt x="322579" y="71120"/>
                  </a:lnTo>
                  <a:lnTo>
                    <a:pt x="322579" y="83820"/>
                  </a:lnTo>
                  <a:lnTo>
                    <a:pt x="326390" y="83820"/>
                  </a:lnTo>
                  <a:lnTo>
                    <a:pt x="326390" y="71120"/>
                  </a:lnTo>
                  <a:close/>
                </a:path>
                <a:path w="326390" h="254000">
                  <a:moveTo>
                    <a:pt x="3809" y="83820"/>
                  </a:moveTo>
                  <a:lnTo>
                    <a:pt x="0" y="83820"/>
                  </a:lnTo>
                  <a:lnTo>
                    <a:pt x="0" y="115570"/>
                  </a:lnTo>
                  <a:lnTo>
                    <a:pt x="3809" y="115570"/>
                  </a:lnTo>
                  <a:lnTo>
                    <a:pt x="3809" y="83820"/>
                  </a:lnTo>
                  <a:close/>
                </a:path>
                <a:path w="326390" h="254000">
                  <a:moveTo>
                    <a:pt x="326390" y="83820"/>
                  </a:moveTo>
                  <a:lnTo>
                    <a:pt x="322579" y="83820"/>
                  </a:lnTo>
                  <a:lnTo>
                    <a:pt x="322579" y="115570"/>
                  </a:lnTo>
                  <a:lnTo>
                    <a:pt x="326390" y="115570"/>
                  </a:lnTo>
                  <a:lnTo>
                    <a:pt x="326390" y="83820"/>
                  </a:lnTo>
                  <a:close/>
                </a:path>
                <a:path w="326390" h="254000">
                  <a:moveTo>
                    <a:pt x="3809" y="115570"/>
                  </a:moveTo>
                  <a:lnTo>
                    <a:pt x="0" y="115570"/>
                  </a:lnTo>
                  <a:lnTo>
                    <a:pt x="0" y="166370"/>
                  </a:lnTo>
                  <a:lnTo>
                    <a:pt x="3809" y="166370"/>
                  </a:lnTo>
                  <a:lnTo>
                    <a:pt x="3809" y="115570"/>
                  </a:lnTo>
                  <a:close/>
                </a:path>
                <a:path w="326390" h="254000">
                  <a:moveTo>
                    <a:pt x="326390" y="115570"/>
                  </a:moveTo>
                  <a:lnTo>
                    <a:pt x="322579" y="115570"/>
                  </a:lnTo>
                  <a:lnTo>
                    <a:pt x="322579" y="166370"/>
                  </a:lnTo>
                  <a:lnTo>
                    <a:pt x="326390" y="166370"/>
                  </a:lnTo>
                  <a:lnTo>
                    <a:pt x="326390" y="115570"/>
                  </a:lnTo>
                  <a:close/>
                </a:path>
                <a:path w="326390" h="254000">
                  <a:moveTo>
                    <a:pt x="3809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3809" y="172720"/>
                  </a:lnTo>
                  <a:lnTo>
                    <a:pt x="3809" y="166370"/>
                  </a:lnTo>
                  <a:close/>
                </a:path>
                <a:path w="326390" h="254000">
                  <a:moveTo>
                    <a:pt x="326390" y="166370"/>
                  </a:moveTo>
                  <a:lnTo>
                    <a:pt x="322579" y="166370"/>
                  </a:lnTo>
                  <a:lnTo>
                    <a:pt x="322579" y="172720"/>
                  </a:lnTo>
                  <a:lnTo>
                    <a:pt x="326390" y="172720"/>
                  </a:lnTo>
                  <a:lnTo>
                    <a:pt x="326390" y="166370"/>
                  </a:lnTo>
                  <a:close/>
                </a:path>
                <a:path w="326390" h="254000">
                  <a:moveTo>
                    <a:pt x="3809" y="172720"/>
                  </a:moveTo>
                  <a:lnTo>
                    <a:pt x="0" y="17272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172720"/>
                  </a:lnTo>
                  <a:close/>
                </a:path>
                <a:path w="326390" h="254000">
                  <a:moveTo>
                    <a:pt x="326390" y="172720"/>
                  </a:moveTo>
                  <a:lnTo>
                    <a:pt x="322579" y="172720"/>
                  </a:lnTo>
                  <a:lnTo>
                    <a:pt x="322579" y="217170"/>
                  </a:lnTo>
                  <a:lnTo>
                    <a:pt x="326390" y="217170"/>
                  </a:lnTo>
                  <a:lnTo>
                    <a:pt x="326390" y="172720"/>
                  </a:lnTo>
                  <a:close/>
                </a:path>
                <a:path w="326390" h="254000">
                  <a:moveTo>
                    <a:pt x="3809" y="217170"/>
                  </a:moveTo>
                  <a:lnTo>
                    <a:pt x="0" y="217170"/>
                  </a:lnTo>
                  <a:lnTo>
                    <a:pt x="0" y="229870"/>
                  </a:lnTo>
                  <a:lnTo>
                    <a:pt x="3809" y="229870"/>
                  </a:lnTo>
                  <a:lnTo>
                    <a:pt x="3809" y="217170"/>
                  </a:lnTo>
                  <a:close/>
                </a:path>
                <a:path w="326390" h="254000">
                  <a:moveTo>
                    <a:pt x="326390" y="217170"/>
                  </a:moveTo>
                  <a:lnTo>
                    <a:pt x="322579" y="217170"/>
                  </a:lnTo>
                  <a:lnTo>
                    <a:pt x="322579" y="229870"/>
                  </a:lnTo>
                  <a:lnTo>
                    <a:pt x="326390" y="229870"/>
                  </a:lnTo>
                  <a:lnTo>
                    <a:pt x="326390" y="217170"/>
                  </a:lnTo>
                  <a:close/>
                </a:path>
                <a:path w="326390" h="254000">
                  <a:moveTo>
                    <a:pt x="3809" y="246380"/>
                  </a:moveTo>
                  <a:lnTo>
                    <a:pt x="0" y="246380"/>
                  </a:lnTo>
                  <a:lnTo>
                    <a:pt x="0" y="254000"/>
                  </a:lnTo>
                  <a:lnTo>
                    <a:pt x="326390" y="254000"/>
                  </a:lnTo>
                  <a:lnTo>
                    <a:pt x="326390" y="250190"/>
                  </a:lnTo>
                  <a:lnTo>
                    <a:pt x="3809" y="250190"/>
                  </a:lnTo>
                  <a:lnTo>
                    <a:pt x="3809" y="246380"/>
                  </a:lnTo>
                  <a:close/>
                </a:path>
                <a:path w="326390" h="254000">
                  <a:moveTo>
                    <a:pt x="326390" y="246380"/>
                  </a:moveTo>
                  <a:lnTo>
                    <a:pt x="322579" y="246380"/>
                  </a:lnTo>
                  <a:lnTo>
                    <a:pt x="322579" y="250190"/>
                  </a:lnTo>
                  <a:lnTo>
                    <a:pt x="326390" y="250190"/>
                  </a:lnTo>
                  <a:lnTo>
                    <a:pt x="326390" y="246380"/>
                  </a:lnTo>
                  <a:close/>
                </a:path>
                <a:path w="326390" h="254000">
                  <a:moveTo>
                    <a:pt x="3809" y="231140"/>
                  </a:moveTo>
                  <a:lnTo>
                    <a:pt x="0" y="23114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1140"/>
                  </a:lnTo>
                  <a:close/>
                </a:path>
                <a:path w="326390" h="254000">
                  <a:moveTo>
                    <a:pt x="326390" y="231140"/>
                  </a:moveTo>
                  <a:lnTo>
                    <a:pt x="322579" y="231140"/>
                  </a:lnTo>
                  <a:lnTo>
                    <a:pt x="322579" y="245110"/>
                  </a:lnTo>
                  <a:lnTo>
                    <a:pt x="326390" y="245110"/>
                  </a:lnTo>
                  <a:lnTo>
                    <a:pt x="326390" y="23114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41400" y="1659889"/>
              <a:ext cx="318770" cy="245110"/>
            </a:xfrm>
            <a:custGeom>
              <a:avLst/>
              <a:gdLst/>
              <a:ahLst/>
              <a:cxnLst/>
              <a:rect l="l" t="t" r="r" b="b"/>
              <a:pathLst>
                <a:path w="318769" h="245110">
                  <a:moveTo>
                    <a:pt x="3810" y="2540"/>
                  </a:moveTo>
                  <a:lnTo>
                    <a:pt x="0" y="254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540"/>
                  </a:lnTo>
                  <a:close/>
                </a:path>
                <a:path w="318769" h="245110">
                  <a:moveTo>
                    <a:pt x="318770" y="241300"/>
                  </a:moveTo>
                  <a:lnTo>
                    <a:pt x="0" y="241300"/>
                  </a:lnTo>
                  <a:lnTo>
                    <a:pt x="0" y="245110"/>
                  </a:lnTo>
                  <a:lnTo>
                    <a:pt x="318770" y="245110"/>
                  </a:lnTo>
                  <a:lnTo>
                    <a:pt x="318770" y="241300"/>
                  </a:lnTo>
                  <a:close/>
                </a:path>
                <a:path w="318769" h="245110">
                  <a:moveTo>
                    <a:pt x="318770" y="2540"/>
                  </a:moveTo>
                  <a:lnTo>
                    <a:pt x="314947" y="2540"/>
                  </a:lnTo>
                  <a:lnTo>
                    <a:pt x="314947" y="240030"/>
                  </a:lnTo>
                  <a:lnTo>
                    <a:pt x="318770" y="240030"/>
                  </a:lnTo>
                  <a:lnTo>
                    <a:pt x="318770" y="2540"/>
                  </a:lnTo>
                  <a:close/>
                </a:path>
                <a:path w="318769" h="245110">
                  <a:moveTo>
                    <a:pt x="3187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18770" y="1270"/>
                  </a:lnTo>
                  <a:lnTo>
                    <a:pt x="318770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045210" y="1662430"/>
              <a:ext cx="311150" cy="237490"/>
            </a:xfrm>
            <a:custGeom>
              <a:avLst/>
              <a:gdLst/>
              <a:ahLst/>
              <a:cxnLst/>
              <a:rect l="l" t="t" r="r" b="b"/>
              <a:pathLst>
                <a:path w="311150" h="237489">
                  <a:moveTo>
                    <a:pt x="254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19050"/>
                  </a:lnTo>
                  <a:close/>
                </a:path>
                <a:path w="311150" h="237489">
                  <a:moveTo>
                    <a:pt x="311150" y="19050"/>
                  </a:moveTo>
                  <a:lnTo>
                    <a:pt x="308609" y="19050"/>
                  </a:lnTo>
                  <a:lnTo>
                    <a:pt x="308609" y="25400"/>
                  </a:lnTo>
                  <a:lnTo>
                    <a:pt x="311150" y="25400"/>
                  </a:lnTo>
                  <a:lnTo>
                    <a:pt x="311150" y="19050"/>
                  </a:lnTo>
                  <a:close/>
                </a:path>
                <a:path w="311150" h="237489">
                  <a:moveTo>
                    <a:pt x="31115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2540" y="17779"/>
                  </a:lnTo>
                  <a:lnTo>
                    <a:pt x="2540" y="3810"/>
                  </a:lnTo>
                  <a:lnTo>
                    <a:pt x="311150" y="3810"/>
                  </a:lnTo>
                  <a:lnTo>
                    <a:pt x="311150" y="0"/>
                  </a:lnTo>
                  <a:close/>
                </a:path>
                <a:path w="311150" h="237489">
                  <a:moveTo>
                    <a:pt x="311150" y="3810"/>
                  </a:moveTo>
                  <a:lnTo>
                    <a:pt x="308609" y="3810"/>
                  </a:lnTo>
                  <a:lnTo>
                    <a:pt x="308609" y="17779"/>
                  </a:lnTo>
                  <a:lnTo>
                    <a:pt x="311150" y="17779"/>
                  </a:lnTo>
                  <a:lnTo>
                    <a:pt x="311150" y="3810"/>
                  </a:lnTo>
                  <a:close/>
                </a:path>
                <a:path w="311150" h="237489">
                  <a:moveTo>
                    <a:pt x="2540" y="25400"/>
                  </a:moveTo>
                  <a:lnTo>
                    <a:pt x="0" y="25400"/>
                  </a:lnTo>
                  <a:lnTo>
                    <a:pt x="0" y="57150"/>
                  </a:lnTo>
                  <a:lnTo>
                    <a:pt x="2540" y="57150"/>
                  </a:lnTo>
                  <a:lnTo>
                    <a:pt x="2540" y="25400"/>
                  </a:lnTo>
                  <a:close/>
                </a:path>
                <a:path w="311150" h="237489">
                  <a:moveTo>
                    <a:pt x="311150" y="25400"/>
                  </a:moveTo>
                  <a:lnTo>
                    <a:pt x="308609" y="25400"/>
                  </a:lnTo>
                  <a:lnTo>
                    <a:pt x="308609" y="57150"/>
                  </a:lnTo>
                  <a:lnTo>
                    <a:pt x="311150" y="57150"/>
                  </a:lnTo>
                  <a:lnTo>
                    <a:pt x="311150" y="25400"/>
                  </a:lnTo>
                  <a:close/>
                </a:path>
                <a:path w="311150" h="237489">
                  <a:moveTo>
                    <a:pt x="254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2540" y="63500"/>
                  </a:lnTo>
                  <a:lnTo>
                    <a:pt x="2540" y="57150"/>
                  </a:lnTo>
                  <a:close/>
                </a:path>
                <a:path w="311150" h="237489">
                  <a:moveTo>
                    <a:pt x="311150" y="57150"/>
                  </a:moveTo>
                  <a:lnTo>
                    <a:pt x="308609" y="57150"/>
                  </a:lnTo>
                  <a:lnTo>
                    <a:pt x="308609" y="63500"/>
                  </a:lnTo>
                  <a:lnTo>
                    <a:pt x="311150" y="63500"/>
                  </a:lnTo>
                  <a:lnTo>
                    <a:pt x="311150" y="57150"/>
                  </a:lnTo>
                  <a:close/>
                </a:path>
                <a:path w="311150" h="237489">
                  <a:moveTo>
                    <a:pt x="2540" y="63500"/>
                  </a:moveTo>
                  <a:lnTo>
                    <a:pt x="0" y="63500"/>
                  </a:lnTo>
                  <a:lnTo>
                    <a:pt x="0" y="76200"/>
                  </a:lnTo>
                  <a:lnTo>
                    <a:pt x="2540" y="76200"/>
                  </a:lnTo>
                  <a:lnTo>
                    <a:pt x="2540" y="63500"/>
                  </a:lnTo>
                  <a:close/>
                </a:path>
                <a:path w="311150" h="237489">
                  <a:moveTo>
                    <a:pt x="311150" y="63500"/>
                  </a:moveTo>
                  <a:lnTo>
                    <a:pt x="308609" y="63500"/>
                  </a:lnTo>
                  <a:lnTo>
                    <a:pt x="308609" y="76200"/>
                  </a:lnTo>
                  <a:lnTo>
                    <a:pt x="311150" y="76200"/>
                  </a:lnTo>
                  <a:lnTo>
                    <a:pt x="311150" y="63500"/>
                  </a:lnTo>
                  <a:close/>
                </a:path>
                <a:path w="311150" h="237489">
                  <a:moveTo>
                    <a:pt x="2540" y="76200"/>
                  </a:moveTo>
                  <a:lnTo>
                    <a:pt x="0" y="76200"/>
                  </a:lnTo>
                  <a:lnTo>
                    <a:pt x="0" y="107950"/>
                  </a:lnTo>
                  <a:lnTo>
                    <a:pt x="2540" y="107950"/>
                  </a:lnTo>
                  <a:lnTo>
                    <a:pt x="2540" y="76200"/>
                  </a:lnTo>
                  <a:close/>
                </a:path>
                <a:path w="311150" h="237489">
                  <a:moveTo>
                    <a:pt x="311150" y="76200"/>
                  </a:moveTo>
                  <a:lnTo>
                    <a:pt x="308609" y="76200"/>
                  </a:lnTo>
                  <a:lnTo>
                    <a:pt x="308609" y="107950"/>
                  </a:lnTo>
                  <a:lnTo>
                    <a:pt x="311150" y="107950"/>
                  </a:lnTo>
                  <a:lnTo>
                    <a:pt x="311150" y="76200"/>
                  </a:lnTo>
                  <a:close/>
                </a:path>
                <a:path w="311150" h="237489">
                  <a:moveTo>
                    <a:pt x="2540" y="107950"/>
                  </a:moveTo>
                  <a:lnTo>
                    <a:pt x="0" y="107950"/>
                  </a:lnTo>
                  <a:lnTo>
                    <a:pt x="0" y="158750"/>
                  </a:lnTo>
                  <a:lnTo>
                    <a:pt x="2540" y="158750"/>
                  </a:lnTo>
                  <a:lnTo>
                    <a:pt x="2540" y="107950"/>
                  </a:lnTo>
                  <a:close/>
                </a:path>
                <a:path w="311150" h="237489">
                  <a:moveTo>
                    <a:pt x="311150" y="107950"/>
                  </a:moveTo>
                  <a:lnTo>
                    <a:pt x="308609" y="107950"/>
                  </a:lnTo>
                  <a:lnTo>
                    <a:pt x="308609" y="158750"/>
                  </a:lnTo>
                  <a:lnTo>
                    <a:pt x="311150" y="158750"/>
                  </a:lnTo>
                  <a:lnTo>
                    <a:pt x="311150" y="107950"/>
                  </a:lnTo>
                  <a:close/>
                </a:path>
                <a:path w="311150" h="237489">
                  <a:moveTo>
                    <a:pt x="254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2540" y="165100"/>
                  </a:lnTo>
                  <a:lnTo>
                    <a:pt x="2540" y="158750"/>
                  </a:lnTo>
                  <a:close/>
                </a:path>
                <a:path w="311150" h="237489">
                  <a:moveTo>
                    <a:pt x="311150" y="158750"/>
                  </a:moveTo>
                  <a:lnTo>
                    <a:pt x="308609" y="158750"/>
                  </a:lnTo>
                  <a:lnTo>
                    <a:pt x="308609" y="165100"/>
                  </a:lnTo>
                  <a:lnTo>
                    <a:pt x="311150" y="165100"/>
                  </a:lnTo>
                  <a:lnTo>
                    <a:pt x="311150" y="158750"/>
                  </a:lnTo>
                  <a:close/>
                </a:path>
                <a:path w="311150" h="237489">
                  <a:moveTo>
                    <a:pt x="2540" y="165100"/>
                  </a:moveTo>
                  <a:lnTo>
                    <a:pt x="0" y="165100"/>
                  </a:lnTo>
                  <a:lnTo>
                    <a:pt x="0" y="209550"/>
                  </a:lnTo>
                  <a:lnTo>
                    <a:pt x="2540" y="209550"/>
                  </a:lnTo>
                  <a:lnTo>
                    <a:pt x="2540" y="165100"/>
                  </a:lnTo>
                  <a:close/>
                </a:path>
                <a:path w="311150" h="237489">
                  <a:moveTo>
                    <a:pt x="311150" y="165100"/>
                  </a:moveTo>
                  <a:lnTo>
                    <a:pt x="308609" y="165100"/>
                  </a:lnTo>
                  <a:lnTo>
                    <a:pt x="308609" y="209550"/>
                  </a:lnTo>
                  <a:lnTo>
                    <a:pt x="311150" y="209550"/>
                  </a:lnTo>
                  <a:lnTo>
                    <a:pt x="311150" y="165100"/>
                  </a:lnTo>
                  <a:close/>
                </a:path>
                <a:path w="311150" h="237489">
                  <a:moveTo>
                    <a:pt x="2540" y="209550"/>
                  </a:moveTo>
                  <a:lnTo>
                    <a:pt x="0" y="209550"/>
                  </a:lnTo>
                  <a:lnTo>
                    <a:pt x="0" y="222250"/>
                  </a:lnTo>
                  <a:lnTo>
                    <a:pt x="2540" y="222250"/>
                  </a:lnTo>
                  <a:lnTo>
                    <a:pt x="2540" y="209550"/>
                  </a:lnTo>
                  <a:close/>
                </a:path>
                <a:path w="311150" h="237489">
                  <a:moveTo>
                    <a:pt x="311150" y="209550"/>
                  </a:moveTo>
                  <a:lnTo>
                    <a:pt x="308609" y="209550"/>
                  </a:lnTo>
                  <a:lnTo>
                    <a:pt x="308609" y="222250"/>
                  </a:lnTo>
                  <a:lnTo>
                    <a:pt x="311150" y="222250"/>
                  </a:lnTo>
                  <a:lnTo>
                    <a:pt x="311150" y="209550"/>
                  </a:lnTo>
                  <a:close/>
                </a:path>
                <a:path w="311150" h="237489">
                  <a:moveTo>
                    <a:pt x="2540" y="223520"/>
                  </a:moveTo>
                  <a:lnTo>
                    <a:pt x="0" y="223520"/>
                  </a:lnTo>
                  <a:lnTo>
                    <a:pt x="0" y="237490"/>
                  </a:lnTo>
                  <a:lnTo>
                    <a:pt x="311150" y="237490"/>
                  </a:lnTo>
                  <a:lnTo>
                    <a:pt x="311150" y="234950"/>
                  </a:lnTo>
                  <a:lnTo>
                    <a:pt x="2540" y="234950"/>
                  </a:lnTo>
                  <a:lnTo>
                    <a:pt x="2540" y="223520"/>
                  </a:lnTo>
                  <a:close/>
                </a:path>
                <a:path w="311150" h="237489">
                  <a:moveTo>
                    <a:pt x="311150" y="223520"/>
                  </a:moveTo>
                  <a:lnTo>
                    <a:pt x="308609" y="223520"/>
                  </a:lnTo>
                  <a:lnTo>
                    <a:pt x="308609" y="234950"/>
                  </a:lnTo>
                  <a:lnTo>
                    <a:pt x="311150" y="234950"/>
                  </a:lnTo>
                  <a:lnTo>
                    <a:pt x="311150" y="22352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047749" y="1666240"/>
              <a:ext cx="306070" cy="231140"/>
            </a:xfrm>
            <a:custGeom>
              <a:avLst/>
              <a:gdLst/>
              <a:ahLst/>
              <a:cxnLst/>
              <a:rect l="l" t="t" r="r" b="b"/>
              <a:pathLst>
                <a:path w="306069" h="231139">
                  <a:moveTo>
                    <a:pt x="380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39"/>
                  </a:lnTo>
                  <a:close/>
                </a:path>
                <a:path w="306069" h="231139">
                  <a:moveTo>
                    <a:pt x="306069" y="15239"/>
                  </a:moveTo>
                  <a:lnTo>
                    <a:pt x="302259" y="15239"/>
                  </a:lnTo>
                  <a:lnTo>
                    <a:pt x="302259" y="21589"/>
                  </a:lnTo>
                  <a:lnTo>
                    <a:pt x="306069" y="21589"/>
                  </a:lnTo>
                  <a:lnTo>
                    <a:pt x="306069" y="15239"/>
                  </a:lnTo>
                  <a:close/>
                </a:path>
                <a:path w="306069" h="231139">
                  <a:moveTo>
                    <a:pt x="306069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2539"/>
                  </a:lnTo>
                  <a:lnTo>
                    <a:pt x="306069" y="2539"/>
                  </a:lnTo>
                  <a:lnTo>
                    <a:pt x="306069" y="0"/>
                  </a:lnTo>
                  <a:close/>
                </a:path>
                <a:path w="306069" h="231139">
                  <a:moveTo>
                    <a:pt x="306069" y="2539"/>
                  </a:moveTo>
                  <a:lnTo>
                    <a:pt x="302259" y="2539"/>
                  </a:lnTo>
                  <a:lnTo>
                    <a:pt x="302259" y="13969"/>
                  </a:lnTo>
                  <a:lnTo>
                    <a:pt x="306069" y="13969"/>
                  </a:lnTo>
                  <a:lnTo>
                    <a:pt x="306069" y="2539"/>
                  </a:lnTo>
                  <a:close/>
                </a:path>
                <a:path w="306069" h="231139">
                  <a:moveTo>
                    <a:pt x="3809" y="21590"/>
                  </a:moveTo>
                  <a:lnTo>
                    <a:pt x="0" y="215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21590"/>
                  </a:lnTo>
                  <a:close/>
                </a:path>
                <a:path w="306069" h="231139">
                  <a:moveTo>
                    <a:pt x="306069" y="21590"/>
                  </a:moveTo>
                  <a:lnTo>
                    <a:pt x="302259" y="21590"/>
                  </a:lnTo>
                  <a:lnTo>
                    <a:pt x="302259" y="53339"/>
                  </a:lnTo>
                  <a:lnTo>
                    <a:pt x="306069" y="53339"/>
                  </a:lnTo>
                  <a:lnTo>
                    <a:pt x="306069" y="21590"/>
                  </a:lnTo>
                  <a:close/>
                </a:path>
                <a:path w="306069" h="231139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06069" h="231139">
                  <a:moveTo>
                    <a:pt x="306069" y="53340"/>
                  </a:moveTo>
                  <a:lnTo>
                    <a:pt x="302259" y="53340"/>
                  </a:lnTo>
                  <a:lnTo>
                    <a:pt x="302259" y="59689"/>
                  </a:lnTo>
                  <a:lnTo>
                    <a:pt x="306069" y="59689"/>
                  </a:lnTo>
                  <a:lnTo>
                    <a:pt x="306069" y="53340"/>
                  </a:lnTo>
                  <a:close/>
                </a:path>
                <a:path w="306069" h="231139">
                  <a:moveTo>
                    <a:pt x="3809" y="59690"/>
                  </a:moveTo>
                  <a:lnTo>
                    <a:pt x="0" y="5969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59690"/>
                  </a:lnTo>
                  <a:close/>
                </a:path>
                <a:path w="306069" h="231139">
                  <a:moveTo>
                    <a:pt x="306069" y="59690"/>
                  </a:moveTo>
                  <a:lnTo>
                    <a:pt x="302259" y="59690"/>
                  </a:lnTo>
                  <a:lnTo>
                    <a:pt x="302259" y="72389"/>
                  </a:lnTo>
                  <a:lnTo>
                    <a:pt x="306069" y="72389"/>
                  </a:lnTo>
                  <a:lnTo>
                    <a:pt x="306069" y="59690"/>
                  </a:lnTo>
                  <a:close/>
                </a:path>
                <a:path w="306069" h="231139">
                  <a:moveTo>
                    <a:pt x="3809" y="72390"/>
                  </a:moveTo>
                  <a:lnTo>
                    <a:pt x="0" y="723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72390"/>
                  </a:lnTo>
                  <a:close/>
                </a:path>
                <a:path w="306069" h="231139">
                  <a:moveTo>
                    <a:pt x="306069" y="72390"/>
                  </a:moveTo>
                  <a:lnTo>
                    <a:pt x="302259" y="72390"/>
                  </a:lnTo>
                  <a:lnTo>
                    <a:pt x="302259" y="104139"/>
                  </a:lnTo>
                  <a:lnTo>
                    <a:pt x="306069" y="104139"/>
                  </a:lnTo>
                  <a:lnTo>
                    <a:pt x="306069" y="72390"/>
                  </a:lnTo>
                  <a:close/>
                </a:path>
                <a:path w="306069" h="231139">
                  <a:moveTo>
                    <a:pt x="3809" y="104140"/>
                  </a:moveTo>
                  <a:lnTo>
                    <a:pt x="0" y="104140"/>
                  </a:lnTo>
                  <a:lnTo>
                    <a:pt x="0" y="154939"/>
                  </a:lnTo>
                  <a:lnTo>
                    <a:pt x="3809" y="154939"/>
                  </a:lnTo>
                  <a:lnTo>
                    <a:pt x="3809" y="104140"/>
                  </a:lnTo>
                  <a:close/>
                </a:path>
                <a:path w="306069" h="231139">
                  <a:moveTo>
                    <a:pt x="306069" y="104140"/>
                  </a:moveTo>
                  <a:lnTo>
                    <a:pt x="302259" y="104140"/>
                  </a:lnTo>
                  <a:lnTo>
                    <a:pt x="302259" y="154939"/>
                  </a:lnTo>
                  <a:lnTo>
                    <a:pt x="306069" y="154939"/>
                  </a:lnTo>
                  <a:lnTo>
                    <a:pt x="306069" y="104140"/>
                  </a:lnTo>
                  <a:close/>
                </a:path>
                <a:path w="306069" h="231139">
                  <a:moveTo>
                    <a:pt x="380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54940"/>
                  </a:lnTo>
                  <a:close/>
                </a:path>
                <a:path w="306069" h="231139">
                  <a:moveTo>
                    <a:pt x="306069" y="154940"/>
                  </a:moveTo>
                  <a:lnTo>
                    <a:pt x="302259" y="154940"/>
                  </a:lnTo>
                  <a:lnTo>
                    <a:pt x="302259" y="161289"/>
                  </a:lnTo>
                  <a:lnTo>
                    <a:pt x="306069" y="161289"/>
                  </a:lnTo>
                  <a:lnTo>
                    <a:pt x="306069" y="154940"/>
                  </a:lnTo>
                  <a:close/>
                </a:path>
                <a:path w="306069" h="231139">
                  <a:moveTo>
                    <a:pt x="3809" y="161290"/>
                  </a:moveTo>
                  <a:lnTo>
                    <a:pt x="0" y="1612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61290"/>
                  </a:lnTo>
                  <a:close/>
                </a:path>
                <a:path w="306069" h="231139">
                  <a:moveTo>
                    <a:pt x="306069" y="161290"/>
                  </a:moveTo>
                  <a:lnTo>
                    <a:pt x="302259" y="161290"/>
                  </a:lnTo>
                  <a:lnTo>
                    <a:pt x="302259" y="205739"/>
                  </a:lnTo>
                  <a:lnTo>
                    <a:pt x="306069" y="205739"/>
                  </a:lnTo>
                  <a:lnTo>
                    <a:pt x="306069" y="161290"/>
                  </a:lnTo>
                  <a:close/>
                </a:path>
                <a:path w="306069" h="231139">
                  <a:moveTo>
                    <a:pt x="3809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05740"/>
                  </a:lnTo>
                  <a:close/>
                </a:path>
                <a:path w="306069" h="231139">
                  <a:moveTo>
                    <a:pt x="306069" y="205740"/>
                  </a:moveTo>
                  <a:lnTo>
                    <a:pt x="302259" y="205740"/>
                  </a:lnTo>
                  <a:lnTo>
                    <a:pt x="302259" y="218439"/>
                  </a:lnTo>
                  <a:lnTo>
                    <a:pt x="306069" y="218439"/>
                  </a:lnTo>
                  <a:lnTo>
                    <a:pt x="306069" y="205740"/>
                  </a:lnTo>
                  <a:close/>
                </a:path>
                <a:path w="306069" h="231139">
                  <a:moveTo>
                    <a:pt x="3809" y="219710"/>
                  </a:moveTo>
                  <a:lnTo>
                    <a:pt x="0" y="219710"/>
                  </a:lnTo>
                  <a:lnTo>
                    <a:pt x="0" y="231139"/>
                  </a:lnTo>
                  <a:lnTo>
                    <a:pt x="306069" y="231139"/>
                  </a:lnTo>
                  <a:lnTo>
                    <a:pt x="306069" y="228600"/>
                  </a:lnTo>
                  <a:lnTo>
                    <a:pt x="3809" y="228600"/>
                  </a:lnTo>
                  <a:lnTo>
                    <a:pt x="3809" y="219710"/>
                  </a:lnTo>
                  <a:close/>
                </a:path>
                <a:path w="306069" h="231139">
                  <a:moveTo>
                    <a:pt x="306069" y="219710"/>
                  </a:moveTo>
                  <a:lnTo>
                    <a:pt x="302259" y="219710"/>
                  </a:lnTo>
                  <a:lnTo>
                    <a:pt x="302259" y="228600"/>
                  </a:lnTo>
                  <a:lnTo>
                    <a:pt x="306069" y="228600"/>
                  </a:lnTo>
                  <a:lnTo>
                    <a:pt x="306069" y="21971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051560" y="1668780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298450" h="226060">
                  <a:moveTo>
                    <a:pt x="298450" y="12700"/>
                  </a:moveTo>
                  <a:lnTo>
                    <a:pt x="294640" y="12700"/>
                  </a:lnTo>
                  <a:lnTo>
                    <a:pt x="294640" y="19050"/>
                  </a:lnTo>
                  <a:lnTo>
                    <a:pt x="298450" y="19050"/>
                  </a:lnTo>
                  <a:lnTo>
                    <a:pt x="298450" y="12700"/>
                  </a:lnTo>
                  <a:close/>
                </a:path>
                <a:path w="298450" h="226060">
                  <a:moveTo>
                    <a:pt x="29845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6060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11429"/>
                  </a:lnTo>
                  <a:lnTo>
                    <a:pt x="298450" y="11429"/>
                  </a:lnTo>
                  <a:lnTo>
                    <a:pt x="298450" y="3810"/>
                  </a:lnTo>
                  <a:close/>
                </a:path>
                <a:path w="298450" h="226060">
                  <a:moveTo>
                    <a:pt x="3809" y="19050"/>
                  </a:moveTo>
                  <a:lnTo>
                    <a:pt x="0" y="190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19050"/>
                  </a:lnTo>
                  <a:close/>
                </a:path>
                <a:path w="298450" h="226060">
                  <a:moveTo>
                    <a:pt x="298450" y="19050"/>
                  </a:moveTo>
                  <a:lnTo>
                    <a:pt x="294640" y="19050"/>
                  </a:lnTo>
                  <a:lnTo>
                    <a:pt x="294640" y="50800"/>
                  </a:lnTo>
                  <a:lnTo>
                    <a:pt x="298450" y="50800"/>
                  </a:lnTo>
                  <a:lnTo>
                    <a:pt x="298450" y="19050"/>
                  </a:lnTo>
                  <a:close/>
                </a:path>
                <a:path w="298450" h="226060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298450" h="226060">
                  <a:moveTo>
                    <a:pt x="298450" y="50800"/>
                  </a:moveTo>
                  <a:lnTo>
                    <a:pt x="294640" y="50800"/>
                  </a:lnTo>
                  <a:lnTo>
                    <a:pt x="294640" y="57150"/>
                  </a:lnTo>
                  <a:lnTo>
                    <a:pt x="298450" y="57150"/>
                  </a:lnTo>
                  <a:lnTo>
                    <a:pt x="298450" y="50800"/>
                  </a:lnTo>
                  <a:close/>
                </a:path>
                <a:path w="298450" h="226060">
                  <a:moveTo>
                    <a:pt x="3809" y="57150"/>
                  </a:moveTo>
                  <a:lnTo>
                    <a:pt x="0" y="5715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57150"/>
                  </a:lnTo>
                  <a:close/>
                </a:path>
                <a:path w="298450" h="226060">
                  <a:moveTo>
                    <a:pt x="298450" y="57150"/>
                  </a:moveTo>
                  <a:lnTo>
                    <a:pt x="294640" y="57150"/>
                  </a:lnTo>
                  <a:lnTo>
                    <a:pt x="294640" y="69850"/>
                  </a:lnTo>
                  <a:lnTo>
                    <a:pt x="298450" y="69850"/>
                  </a:lnTo>
                  <a:lnTo>
                    <a:pt x="298450" y="57150"/>
                  </a:lnTo>
                  <a:close/>
                </a:path>
                <a:path w="298450" h="226060">
                  <a:moveTo>
                    <a:pt x="3809" y="69850"/>
                  </a:moveTo>
                  <a:lnTo>
                    <a:pt x="0" y="69850"/>
                  </a:lnTo>
                  <a:lnTo>
                    <a:pt x="0" y="101600"/>
                  </a:lnTo>
                  <a:lnTo>
                    <a:pt x="3809" y="101600"/>
                  </a:lnTo>
                  <a:lnTo>
                    <a:pt x="3809" y="69850"/>
                  </a:lnTo>
                  <a:close/>
                </a:path>
                <a:path w="298450" h="226060">
                  <a:moveTo>
                    <a:pt x="298450" y="69850"/>
                  </a:moveTo>
                  <a:lnTo>
                    <a:pt x="294640" y="69850"/>
                  </a:lnTo>
                  <a:lnTo>
                    <a:pt x="294640" y="101600"/>
                  </a:lnTo>
                  <a:lnTo>
                    <a:pt x="298450" y="101600"/>
                  </a:lnTo>
                  <a:lnTo>
                    <a:pt x="298450" y="69850"/>
                  </a:lnTo>
                  <a:close/>
                </a:path>
                <a:path w="298450" h="226060">
                  <a:moveTo>
                    <a:pt x="3809" y="101600"/>
                  </a:moveTo>
                  <a:lnTo>
                    <a:pt x="0" y="10160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01600"/>
                  </a:lnTo>
                  <a:close/>
                </a:path>
                <a:path w="298450" h="226060">
                  <a:moveTo>
                    <a:pt x="298450" y="101600"/>
                  </a:moveTo>
                  <a:lnTo>
                    <a:pt x="294640" y="101600"/>
                  </a:lnTo>
                  <a:lnTo>
                    <a:pt x="294640" y="152400"/>
                  </a:lnTo>
                  <a:lnTo>
                    <a:pt x="298450" y="152400"/>
                  </a:lnTo>
                  <a:lnTo>
                    <a:pt x="298450" y="101600"/>
                  </a:lnTo>
                  <a:close/>
                </a:path>
                <a:path w="298450" h="226060">
                  <a:moveTo>
                    <a:pt x="3809" y="152400"/>
                  </a:moveTo>
                  <a:lnTo>
                    <a:pt x="0" y="152400"/>
                  </a:lnTo>
                  <a:lnTo>
                    <a:pt x="0" y="158750"/>
                  </a:lnTo>
                  <a:lnTo>
                    <a:pt x="3809" y="158750"/>
                  </a:lnTo>
                  <a:lnTo>
                    <a:pt x="3809" y="152400"/>
                  </a:lnTo>
                  <a:close/>
                </a:path>
                <a:path w="298450" h="226060">
                  <a:moveTo>
                    <a:pt x="298450" y="152400"/>
                  </a:moveTo>
                  <a:lnTo>
                    <a:pt x="294640" y="152400"/>
                  </a:lnTo>
                  <a:lnTo>
                    <a:pt x="294640" y="158750"/>
                  </a:lnTo>
                  <a:lnTo>
                    <a:pt x="298450" y="158750"/>
                  </a:lnTo>
                  <a:lnTo>
                    <a:pt x="298450" y="152400"/>
                  </a:lnTo>
                  <a:close/>
                </a:path>
                <a:path w="298450" h="226060">
                  <a:moveTo>
                    <a:pt x="3809" y="158750"/>
                  </a:moveTo>
                  <a:lnTo>
                    <a:pt x="0" y="1587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58750"/>
                  </a:lnTo>
                  <a:close/>
                </a:path>
                <a:path w="298450" h="226060">
                  <a:moveTo>
                    <a:pt x="298450" y="158750"/>
                  </a:moveTo>
                  <a:lnTo>
                    <a:pt x="294640" y="158750"/>
                  </a:lnTo>
                  <a:lnTo>
                    <a:pt x="294640" y="203200"/>
                  </a:lnTo>
                  <a:lnTo>
                    <a:pt x="298450" y="203200"/>
                  </a:lnTo>
                  <a:lnTo>
                    <a:pt x="298450" y="158750"/>
                  </a:lnTo>
                  <a:close/>
                </a:path>
                <a:path w="298450" h="226060">
                  <a:moveTo>
                    <a:pt x="3809" y="203200"/>
                  </a:moveTo>
                  <a:lnTo>
                    <a:pt x="0" y="20320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3200"/>
                  </a:lnTo>
                  <a:close/>
                </a:path>
                <a:path w="298450" h="226060">
                  <a:moveTo>
                    <a:pt x="298450" y="203200"/>
                  </a:moveTo>
                  <a:lnTo>
                    <a:pt x="294640" y="203200"/>
                  </a:lnTo>
                  <a:lnTo>
                    <a:pt x="294640" y="215900"/>
                  </a:lnTo>
                  <a:lnTo>
                    <a:pt x="298450" y="215900"/>
                  </a:lnTo>
                  <a:lnTo>
                    <a:pt x="298450" y="203200"/>
                  </a:lnTo>
                  <a:close/>
                </a:path>
                <a:path w="298450" h="226060">
                  <a:moveTo>
                    <a:pt x="3809" y="217170"/>
                  </a:moveTo>
                  <a:lnTo>
                    <a:pt x="0" y="21717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2250"/>
                  </a:lnTo>
                  <a:lnTo>
                    <a:pt x="3809" y="222250"/>
                  </a:lnTo>
                  <a:lnTo>
                    <a:pt x="3809" y="217170"/>
                  </a:lnTo>
                  <a:close/>
                </a:path>
                <a:path w="298450" h="226060">
                  <a:moveTo>
                    <a:pt x="298450" y="217170"/>
                  </a:moveTo>
                  <a:lnTo>
                    <a:pt x="294640" y="217170"/>
                  </a:lnTo>
                  <a:lnTo>
                    <a:pt x="294640" y="222250"/>
                  </a:lnTo>
                  <a:lnTo>
                    <a:pt x="298450" y="222250"/>
                  </a:lnTo>
                  <a:lnTo>
                    <a:pt x="298450" y="21717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055370" y="1672590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381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89"/>
                  </a:lnTo>
                  <a:close/>
                </a:path>
                <a:path w="290830" h="218439">
                  <a:moveTo>
                    <a:pt x="290830" y="8889"/>
                  </a:moveTo>
                  <a:lnTo>
                    <a:pt x="287020" y="8889"/>
                  </a:lnTo>
                  <a:lnTo>
                    <a:pt x="287020" y="15239"/>
                  </a:lnTo>
                  <a:lnTo>
                    <a:pt x="290830" y="15239"/>
                  </a:lnTo>
                  <a:lnTo>
                    <a:pt x="290830" y="8889"/>
                  </a:lnTo>
                  <a:close/>
                </a:path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  <a:path w="290830" h="218439">
                  <a:moveTo>
                    <a:pt x="290830" y="3810"/>
                  </a:moveTo>
                  <a:lnTo>
                    <a:pt x="287020" y="3810"/>
                  </a:lnTo>
                  <a:lnTo>
                    <a:pt x="287020" y="7619"/>
                  </a:lnTo>
                  <a:lnTo>
                    <a:pt x="290830" y="7619"/>
                  </a:lnTo>
                  <a:lnTo>
                    <a:pt x="290830" y="3810"/>
                  </a:lnTo>
                  <a:close/>
                </a:path>
                <a:path w="290830" h="218439">
                  <a:moveTo>
                    <a:pt x="3810" y="15240"/>
                  </a:moveTo>
                  <a:lnTo>
                    <a:pt x="0" y="152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15240"/>
                  </a:lnTo>
                  <a:close/>
                </a:path>
                <a:path w="290830" h="218439">
                  <a:moveTo>
                    <a:pt x="290830" y="15240"/>
                  </a:moveTo>
                  <a:lnTo>
                    <a:pt x="287020" y="15240"/>
                  </a:lnTo>
                  <a:lnTo>
                    <a:pt x="287020" y="46989"/>
                  </a:lnTo>
                  <a:lnTo>
                    <a:pt x="290830" y="46989"/>
                  </a:lnTo>
                  <a:lnTo>
                    <a:pt x="290830" y="15240"/>
                  </a:lnTo>
                  <a:close/>
                </a:path>
                <a:path w="290830" h="218439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290830" h="218439">
                  <a:moveTo>
                    <a:pt x="290830" y="46990"/>
                  </a:moveTo>
                  <a:lnTo>
                    <a:pt x="287020" y="46990"/>
                  </a:lnTo>
                  <a:lnTo>
                    <a:pt x="287020" y="53339"/>
                  </a:lnTo>
                  <a:lnTo>
                    <a:pt x="290830" y="53339"/>
                  </a:lnTo>
                  <a:lnTo>
                    <a:pt x="290830" y="46990"/>
                  </a:lnTo>
                  <a:close/>
                </a:path>
                <a:path w="290830" h="218439">
                  <a:moveTo>
                    <a:pt x="3810" y="53340"/>
                  </a:moveTo>
                  <a:lnTo>
                    <a:pt x="0" y="5334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3340"/>
                  </a:lnTo>
                  <a:close/>
                </a:path>
                <a:path w="290830" h="218439">
                  <a:moveTo>
                    <a:pt x="290830" y="53340"/>
                  </a:moveTo>
                  <a:lnTo>
                    <a:pt x="287020" y="53340"/>
                  </a:lnTo>
                  <a:lnTo>
                    <a:pt x="287020" y="66039"/>
                  </a:lnTo>
                  <a:lnTo>
                    <a:pt x="290830" y="66039"/>
                  </a:lnTo>
                  <a:lnTo>
                    <a:pt x="290830" y="53340"/>
                  </a:lnTo>
                  <a:close/>
                </a:path>
                <a:path w="290830" h="218439">
                  <a:moveTo>
                    <a:pt x="3810" y="66040"/>
                  </a:moveTo>
                  <a:lnTo>
                    <a:pt x="0" y="660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66040"/>
                  </a:lnTo>
                  <a:close/>
                </a:path>
                <a:path w="290830" h="218439">
                  <a:moveTo>
                    <a:pt x="290830" y="66040"/>
                  </a:moveTo>
                  <a:lnTo>
                    <a:pt x="287020" y="66040"/>
                  </a:lnTo>
                  <a:lnTo>
                    <a:pt x="287020" y="97789"/>
                  </a:lnTo>
                  <a:lnTo>
                    <a:pt x="290830" y="97789"/>
                  </a:lnTo>
                  <a:lnTo>
                    <a:pt x="290830" y="66040"/>
                  </a:lnTo>
                  <a:close/>
                </a:path>
                <a:path w="290830" h="218439">
                  <a:moveTo>
                    <a:pt x="3810" y="97790"/>
                  </a:moveTo>
                  <a:lnTo>
                    <a:pt x="0" y="9779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97790"/>
                  </a:lnTo>
                  <a:close/>
                </a:path>
                <a:path w="290830" h="218439">
                  <a:moveTo>
                    <a:pt x="290830" y="97790"/>
                  </a:moveTo>
                  <a:lnTo>
                    <a:pt x="287020" y="97790"/>
                  </a:lnTo>
                  <a:lnTo>
                    <a:pt x="287020" y="148589"/>
                  </a:lnTo>
                  <a:lnTo>
                    <a:pt x="290830" y="148589"/>
                  </a:lnTo>
                  <a:lnTo>
                    <a:pt x="290830" y="97790"/>
                  </a:lnTo>
                  <a:close/>
                </a:path>
                <a:path w="290830" h="218439">
                  <a:moveTo>
                    <a:pt x="381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3810" y="154939"/>
                  </a:lnTo>
                  <a:lnTo>
                    <a:pt x="3810" y="148590"/>
                  </a:lnTo>
                  <a:close/>
                </a:path>
                <a:path w="290830" h="218439">
                  <a:moveTo>
                    <a:pt x="290830" y="148590"/>
                  </a:moveTo>
                  <a:lnTo>
                    <a:pt x="287020" y="148590"/>
                  </a:lnTo>
                  <a:lnTo>
                    <a:pt x="287020" y="154939"/>
                  </a:lnTo>
                  <a:lnTo>
                    <a:pt x="290830" y="154939"/>
                  </a:lnTo>
                  <a:lnTo>
                    <a:pt x="290830" y="148590"/>
                  </a:lnTo>
                  <a:close/>
                </a:path>
                <a:path w="290830" h="218439">
                  <a:moveTo>
                    <a:pt x="3810" y="154940"/>
                  </a:moveTo>
                  <a:lnTo>
                    <a:pt x="0" y="1549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54940"/>
                  </a:lnTo>
                  <a:close/>
                </a:path>
                <a:path w="290830" h="218439">
                  <a:moveTo>
                    <a:pt x="290830" y="154940"/>
                  </a:moveTo>
                  <a:lnTo>
                    <a:pt x="287020" y="154940"/>
                  </a:lnTo>
                  <a:lnTo>
                    <a:pt x="287020" y="199389"/>
                  </a:lnTo>
                  <a:lnTo>
                    <a:pt x="290830" y="199389"/>
                  </a:lnTo>
                  <a:lnTo>
                    <a:pt x="290830" y="154940"/>
                  </a:lnTo>
                  <a:close/>
                </a:path>
                <a:path w="290830" h="218439">
                  <a:moveTo>
                    <a:pt x="381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99390"/>
                  </a:lnTo>
                  <a:close/>
                </a:path>
                <a:path w="290830" h="218439">
                  <a:moveTo>
                    <a:pt x="290830" y="199390"/>
                  </a:moveTo>
                  <a:lnTo>
                    <a:pt x="287020" y="199390"/>
                  </a:lnTo>
                  <a:lnTo>
                    <a:pt x="287020" y="212089"/>
                  </a:lnTo>
                  <a:lnTo>
                    <a:pt x="290830" y="212089"/>
                  </a:lnTo>
                  <a:lnTo>
                    <a:pt x="290830" y="199390"/>
                  </a:lnTo>
                  <a:close/>
                </a:path>
                <a:path w="290830" h="218439">
                  <a:moveTo>
                    <a:pt x="3810" y="213360"/>
                  </a:moveTo>
                  <a:lnTo>
                    <a:pt x="0" y="213360"/>
                  </a:lnTo>
                  <a:lnTo>
                    <a:pt x="0" y="218439"/>
                  </a:lnTo>
                  <a:lnTo>
                    <a:pt x="290830" y="218439"/>
                  </a:lnTo>
                  <a:lnTo>
                    <a:pt x="290830" y="214630"/>
                  </a:lnTo>
                  <a:lnTo>
                    <a:pt x="3810" y="214630"/>
                  </a:lnTo>
                  <a:lnTo>
                    <a:pt x="3810" y="213360"/>
                  </a:lnTo>
                  <a:close/>
                </a:path>
                <a:path w="290830" h="218439">
                  <a:moveTo>
                    <a:pt x="290830" y="213360"/>
                  </a:moveTo>
                  <a:lnTo>
                    <a:pt x="287020" y="213360"/>
                  </a:lnTo>
                  <a:lnTo>
                    <a:pt x="287020" y="214630"/>
                  </a:lnTo>
                  <a:lnTo>
                    <a:pt x="290830" y="214630"/>
                  </a:lnTo>
                  <a:lnTo>
                    <a:pt x="290830" y="21336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059179" y="167640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19">
                  <a:moveTo>
                    <a:pt x="3809" y="5079"/>
                  </a:moveTo>
                  <a:lnTo>
                    <a:pt x="0" y="507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79"/>
                  </a:lnTo>
                  <a:close/>
                </a:path>
                <a:path w="283209" h="210819">
                  <a:moveTo>
                    <a:pt x="283209" y="5079"/>
                  </a:moveTo>
                  <a:lnTo>
                    <a:pt x="279400" y="5079"/>
                  </a:lnTo>
                  <a:lnTo>
                    <a:pt x="279400" y="11429"/>
                  </a:lnTo>
                  <a:lnTo>
                    <a:pt x="283209" y="11429"/>
                  </a:lnTo>
                  <a:lnTo>
                    <a:pt x="283209" y="5079"/>
                  </a:lnTo>
                  <a:close/>
                </a:path>
                <a:path w="283209" h="210819">
                  <a:moveTo>
                    <a:pt x="28320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83209" y="3809"/>
                  </a:lnTo>
                  <a:lnTo>
                    <a:pt x="283209" y="0"/>
                  </a:lnTo>
                  <a:close/>
                </a:path>
                <a:path w="283209" h="210819">
                  <a:moveTo>
                    <a:pt x="3809" y="11430"/>
                  </a:moveTo>
                  <a:lnTo>
                    <a:pt x="0" y="114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11430"/>
                  </a:lnTo>
                  <a:close/>
                </a:path>
                <a:path w="283209" h="210819">
                  <a:moveTo>
                    <a:pt x="283209" y="11430"/>
                  </a:moveTo>
                  <a:lnTo>
                    <a:pt x="279400" y="11430"/>
                  </a:lnTo>
                  <a:lnTo>
                    <a:pt x="279400" y="43179"/>
                  </a:lnTo>
                  <a:lnTo>
                    <a:pt x="283209" y="43179"/>
                  </a:lnTo>
                  <a:lnTo>
                    <a:pt x="283209" y="11430"/>
                  </a:lnTo>
                  <a:close/>
                </a:path>
                <a:path w="283209" h="210819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283209" h="210819">
                  <a:moveTo>
                    <a:pt x="283209" y="43180"/>
                  </a:moveTo>
                  <a:lnTo>
                    <a:pt x="279400" y="43180"/>
                  </a:lnTo>
                  <a:lnTo>
                    <a:pt x="279400" y="49529"/>
                  </a:lnTo>
                  <a:lnTo>
                    <a:pt x="283209" y="49529"/>
                  </a:lnTo>
                  <a:lnTo>
                    <a:pt x="283209" y="43180"/>
                  </a:lnTo>
                  <a:close/>
                </a:path>
                <a:path w="283209" h="210819">
                  <a:moveTo>
                    <a:pt x="3809" y="49530"/>
                  </a:moveTo>
                  <a:lnTo>
                    <a:pt x="0" y="4953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49530"/>
                  </a:lnTo>
                  <a:close/>
                </a:path>
                <a:path w="283209" h="210819">
                  <a:moveTo>
                    <a:pt x="283209" y="49530"/>
                  </a:moveTo>
                  <a:lnTo>
                    <a:pt x="279400" y="49530"/>
                  </a:lnTo>
                  <a:lnTo>
                    <a:pt x="279400" y="62229"/>
                  </a:lnTo>
                  <a:lnTo>
                    <a:pt x="283209" y="62229"/>
                  </a:lnTo>
                  <a:lnTo>
                    <a:pt x="283209" y="49530"/>
                  </a:lnTo>
                  <a:close/>
                </a:path>
                <a:path w="283209" h="210819">
                  <a:moveTo>
                    <a:pt x="3809" y="62230"/>
                  </a:moveTo>
                  <a:lnTo>
                    <a:pt x="0" y="622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62230"/>
                  </a:lnTo>
                  <a:close/>
                </a:path>
                <a:path w="283209" h="210819">
                  <a:moveTo>
                    <a:pt x="283209" y="62230"/>
                  </a:moveTo>
                  <a:lnTo>
                    <a:pt x="279400" y="62230"/>
                  </a:lnTo>
                  <a:lnTo>
                    <a:pt x="279400" y="93979"/>
                  </a:lnTo>
                  <a:lnTo>
                    <a:pt x="283209" y="93979"/>
                  </a:lnTo>
                  <a:lnTo>
                    <a:pt x="283209" y="62230"/>
                  </a:lnTo>
                  <a:close/>
                </a:path>
                <a:path w="283209" h="210819">
                  <a:moveTo>
                    <a:pt x="3809" y="93980"/>
                  </a:moveTo>
                  <a:lnTo>
                    <a:pt x="0" y="93980"/>
                  </a:lnTo>
                  <a:lnTo>
                    <a:pt x="0" y="144779"/>
                  </a:lnTo>
                  <a:lnTo>
                    <a:pt x="3809" y="144779"/>
                  </a:lnTo>
                  <a:lnTo>
                    <a:pt x="3809" y="93980"/>
                  </a:lnTo>
                  <a:close/>
                </a:path>
                <a:path w="283209" h="210819">
                  <a:moveTo>
                    <a:pt x="283209" y="93980"/>
                  </a:moveTo>
                  <a:lnTo>
                    <a:pt x="279400" y="93980"/>
                  </a:lnTo>
                  <a:lnTo>
                    <a:pt x="279400" y="144779"/>
                  </a:lnTo>
                  <a:lnTo>
                    <a:pt x="283209" y="144779"/>
                  </a:lnTo>
                  <a:lnTo>
                    <a:pt x="283209" y="93980"/>
                  </a:lnTo>
                  <a:close/>
                </a:path>
                <a:path w="283209" h="210819">
                  <a:moveTo>
                    <a:pt x="380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3809" y="151129"/>
                  </a:lnTo>
                  <a:lnTo>
                    <a:pt x="3809" y="144780"/>
                  </a:lnTo>
                  <a:close/>
                </a:path>
                <a:path w="283209" h="210819">
                  <a:moveTo>
                    <a:pt x="283209" y="144780"/>
                  </a:moveTo>
                  <a:lnTo>
                    <a:pt x="279400" y="144780"/>
                  </a:lnTo>
                  <a:lnTo>
                    <a:pt x="279400" y="151129"/>
                  </a:lnTo>
                  <a:lnTo>
                    <a:pt x="283209" y="151129"/>
                  </a:lnTo>
                  <a:lnTo>
                    <a:pt x="283209" y="144780"/>
                  </a:lnTo>
                  <a:close/>
                </a:path>
                <a:path w="283209" h="210819">
                  <a:moveTo>
                    <a:pt x="3809" y="151130"/>
                  </a:moveTo>
                  <a:lnTo>
                    <a:pt x="0" y="15113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51130"/>
                  </a:lnTo>
                  <a:close/>
                </a:path>
                <a:path w="283209" h="210819">
                  <a:moveTo>
                    <a:pt x="283209" y="151130"/>
                  </a:moveTo>
                  <a:lnTo>
                    <a:pt x="279400" y="151130"/>
                  </a:lnTo>
                  <a:lnTo>
                    <a:pt x="279400" y="195579"/>
                  </a:lnTo>
                  <a:lnTo>
                    <a:pt x="283209" y="195579"/>
                  </a:lnTo>
                  <a:lnTo>
                    <a:pt x="283209" y="151130"/>
                  </a:lnTo>
                  <a:close/>
                </a:path>
                <a:path w="283209" h="210819">
                  <a:moveTo>
                    <a:pt x="3809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283209" y="208279"/>
                  </a:lnTo>
                  <a:lnTo>
                    <a:pt x="283209" y="207010"/>
                  </a:lnTo>
                  <a:lnTo>
                    <a:pt x="3809" y="207010"/>
                  </a:lnTo>
                  <a:lnTo>
                    <a:pt x="3809" y="195580"/>
                  </a:lnTo>
                  <a:close/>
                </a:path>
                <a:path w="283209" h="210819">
                  <a:moveTo>
                    <a:pt x="283209" y="195580"/>
                  </a:moveTo>
                  <a:lnTo>
                    <a:pt x="279400" y="195580"/>
                  </a:lnTo>
                  <a:lnTo>
                    <a:pt x="279400" y="207010"/>
                  </a:lnTo>
                  <a:lnTo>
                    <a:pt x="283209" y="207010"/>
                  </a:lnTo>
                  <a:lnTo>
                    <a:pt x="283209" y="195580"/>
                  </a:lnTo>
                  <a:close/>
                </a:path>
                <a:path w="283209" h="210819">
                  <a:moveTo>
                    <a:pt x="283209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283209" y="210820"/>
                  </a:lnTo>
                  <a:lnTo>
                    <a:pt x="283209" y="20955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062989" y="1681480"/>
              <a:ext cx="275590" cy="201930"/>
            </a:xfrm>
            <a:custGeom>
              <a:avLst/>
              <a:gdLst/>
              <a:ahLst/>
              <a:cxnLst/>
              <a:rect l="l" t="t" r="r" b="b"/>
              <a:pathLst>
                <a:path w="275590" h="201930">
                  <a:moveTo>
                    <a:pt x="27559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2539"/>
                  </a:lnTo>
                  <a:lnTo>
                    <a:pt x="275590" y="2539"/>
                  </a:lnTo>
                  <a:lnTo>
                    <a:pt x="275590" y="0"/>
                  </a:lnTo>
                  <a:close/>
                </a:path>
                <a:path w="275590" h="201930">
                  <a:moveTo>
                    <a:pt x="275590" y="2539"/>
                  </a:moveTo>
                  <a:lnTo>
                    <a:pt x="271779" y="2539"/>
                  </a:lnTo>
                  <a:lnTo>
                    <a:pt x="271779" y="6350"/>
                  </a:lnTo>
                  <a:lnTo>
                    <a:pt x="275590" y="6350"/>
                  </a:lnTo>
                  <a:lnTo>
                    <a:pt x="275590" y="2539"/>
                  </a:lnTo>
                  <a:close/>
                </a:path>
                <a:path w="275590" h="201930">
                  <a:moveTo>
                    <a:pt x="3809" y="6350"/>
                  </a:moveTo>
                  <a:lnTo>
                    <a:pt x="0" y="63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6350"/>
                  </a:lnTo>
                  <a:close/>
                </a:path>
                <a:path w="275590" h="201930">
                  <a:moveTo>
                    <a:pt x="275590" y="6350"/>
                  </a:moveTo>
                  <a:lnTo>
                    <a:pt x="271779" y="6350"/>
                  </a:lnTo>
                  <a:lnTo>
                    <a:pt x="271779" y="38100"/>
                  </a:lnTo>
                  <a:lnTo>
                    <a:pt x="275590" y="38100"/>
                  </a:lnTo>
                  <a:lnTo>
                    <a:pt x="275590" y="6350"/>
                  </a:lnTo>
                  <a:close/>
                </a:path>
                <a:path w="275590" h="20193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275590" h="201930">
                  <a:moveTo>
                    <a:pt x="275590" y="38100"/>
                  </a:moveTo>
                  <a:lnTo>
                    <a:pt x="271779" y="38100"/>
                  </a:lnTo>
                  <a:lnTo>
                    <a:pt x="271779" y="44450"/>
                  </a:lnTo>
                  <a:lnTo>
                    <a:pt x="275590" y="44450"/>
                  </a:lnTo>
                  <a:lnTo>
                    <a:pt x="275590" y="38100"/>
                  </a:lnTo>
                  <a:close/>
                </a:path>
                <a:path w="275590" h="201930">
                  <a:moveTo>
                    <a:pt x="3809" y="44450"/>
                  </a:moveTo>
                  <a:lnTo>
                    <a:pt x="0" y="4445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44450"/>
                  </a:lnTo>
                  <a:close/>
                </a:path>
                <a:path w="275590" h="201930">
                  <a:moveTo>
                    <a:pt x="275590" y="44450"/>
                  </a:moveTo>
                  <a:lnTo>
                    <a:pt x="271779" y="44450"/>
                  </a:lnTo>
                  <a:lnTo>
                    <a:pt x="271779" y="57150"/>
                  </a:lnTo>
                  <a:lnTo>
                    <a:pt x="275590" y="57150"/>
                  </a:lnTo>
                  <a:lnTo>
                    <a:pt x="275590" y="44450"/>
                  </a:lnTo>
                  <a:close/>
                </a:path>
                <a:path w="275590" h="201930">
                  <a:moveTo>
                    <a:pt x="3809" y="57150"/>
                  </a:moveTo>
                  <a:lnTo>
                    <a:pt x="0" y="571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57150"/>
                  </a:lnTo>
                  <a:close/>
                </a:path>
                <a:path w="275590" h="201930">
                  <a:moveTo>
                    <a:pt x="275590" y="57150"/>
                  </a:moveTo>
                  <a:lnTo>
                    <a:pt x="271779" y="57150"/>
                  </a:lnTo>
                  <a:lnTo>
                    <a:pt x="271779" y="88900"/>
                  </a:lnTo>
                  <a:lnTo>
                    <a:pt x="275590" y="88900"/>
                  </a:lnTo>
                  <a:lnTo>
                    <a:pt x="275590" y="57150"/>
                  </a:lnTo>
                  <a:close/>
                </a:path>
                <a:path w="275590" h="201930">
                  <a:moveTo>
                    <a:pt x="3809" y="88900"/>
                  </a:moveTo>
                  <a:lnTo>
                    <a:pt x="0" y="88900"/>
                  </a:lnTo>
                  <a:lnTo>
                    <a:pt x="0" y="139700"/>
                  </a:lnTo>
                  <a:lnTo>
                    <a:pt x="3809" y="139700"/>
                  </a:lnTo>
                  <a:lnTo>
                    <a:pt x="3809" y="88900"/>
                  </a:lnTo>
                  <a:close/>
                </a:path>
                <a:path w="275590" h="201930">
                  <a:moveTo>
                    <a:pt x="275590" y="88900"/>
                  </a:moveTo>
                  <a:lnTo>
                    <a:pt x="271779" y="88900"/>
                  </a:lnTo>
                  <a:lnTo>
                    <a:pt x="271779" y="139700"/>
                  </a:lnTo>
                  <a:lnTo>
                    <a:pt x="275590" y="139700"/>
                  </a:lnTo>
                  <a:lnTo>
                    <a:pt x="275590" y="88900"/>
                  </a:lnTo>
                  <a:close/>
                </a:path>
                <a:path w="275590" h="201930">
                  <a:moveTo>
                    <a:pt x="3809" y="139700"/>
                  </a:moveTo>
                  <a:lnTo>
                    <a:pt x="0" y="139700"/>
                  </a:lnTo>
                  <a:lnTo>
                    <a:pt x="0" y="146050"/>
                  </a:lnTo>
                  <a:lnTo>
                    <a:pt x="3809" y="146050"/>
                  </a:lnTo>
                  <a:lnTo>
                    <a:pt x="3809" y="139700"/>
                  </a:lnTo>
                  <a:close/>
                </a:path>
                <a:path w="275590" h="201930">
                  <a:moveTo>
                    <a:pt x="275590" y="139700"/>
                  </a:moveTo>
                  <a:lnTo>
                    <a:pt x="271779" y="139700"/>
                  </a:lnTo>
                  <a:lnTo>
                    <a:pt x="271779" y="146050"/>
                  </a:lnTo>
                  <a:lnTo>
                    <a:pt x="275590" y="146050"/>
                  </a:lnTo>
                  <a:lnTo>
                    <a:pt x="275590" y="139700"/>
                  </a:lnTo>
                  <a:close/>
                </a:path>
                <a:path w="275590" h="201930">
                  <a:moveTo>
                    <a:pt x="3809" y="146050"/>
                  </a:moveTo>
                  <a:lnTo>
                    <a:pt x="0" y="14605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46050"/>
                  </a:lnTo>
                  <a:close/>
                </a:path>
                <a:path w="275590" h="201930">
                  <a:moveTo>
                    <a:pt x="275590" y="146050"/>
                  </a:moveTo>
                  <a:lnTo>
                    <a:pt x="271779" y="146050"/>
                  </a:lnTo>
                  <a:lnTo>
                    <a:pt x="271779" y="190500"/>
                  </a:lnTo>
                  <a:lnTo>
                    <a:pt x="275590" y="190500"/>
                  </a:lnTo>
                  <a:lnTo>
                    <a:pt x="275590" y="146050"/>
                  </a:lnTo>
                  <a:close/>
                </a:path>
                <a:path w="275590" h="201930">
                  <a:moveTo>
                    <a:pt x="3809" y="190500"/>
                  </a:moveTo>
                  <a:lnTo>
                    <a:pt x="0" y="190500"/>
                  </a:lnTo>
                  <a:lnTo>
                    <a:pt x="0" y="201930"/>
                  </a:lnTo>
                  <a:lnTo>
                    <a:pt x="275590" y="201930"/>
                  </a:lnTo>
                  <a:lnTo>
                    <a:pt x="275590" y="198120"/>
                  </a:lnTo>
                  <a:lnTo>
                    <a:pt x="3809" y="198120"/>
                  </a:lnTo>
                  <a:lnTo>
                    <a:pt x="3809" y="190500"/>
                  </a:lnTo>
                  <a:close/>
                </a:path>
                <a:path w="275590" h="201930">
                  <a:moveTo>
                    <a:pt x="275590" y="190500"/>
                  </a:moveTo>
                  <a:lnTo>
                    <a:pt x="271779" y="190500"/>
                  </a:lnTo>
                  <a:lnTo>
                    <a:pt x="271779" y="198120"/>
                  </a:lnTo>
                  <a:lnTo>
                    <a:pt x="275590" y="198120"/>
                  </a:lnTo>
                  <a:lnTo>
                    <a:pt x="275590" y="19050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066799" y="1684020"/>
              <a:ext cx="267970" cy="195580"/>
            </a:xfrm>
            <a:custGeom>
              <a:avLst/>
              <a:gdLst/>
              <a:ahLst/>
              <a:cxnLst/>
              <a:rect l="l" t="t" r="r" b="b"/>
              <a:pathLst>
                <a:path w="267969" h="195580">
                  <a:moveTo>
                    <a:pt x="267969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2540" y="35560"/>
                  </a:lnTo>
                  <a:lnTo>
                    <a:pt x="2540" y="3810"/>
                  </a:lnTo>
                  <a:lnTo>
                    <a:pt x="267969" y="3810"/>
                  </a:lnTo>
                  <a:lnTo>
                    <a:pt x="267969" y="0"/>
                  </a:lnTo>
                  <a:close/>
                </a:path>
                <a:path w="267969" h="195580">
                  <a:moveTo>
                    <a:pt x="267969" y="3810"/>
                  </a:moveTo>
                  <a:lnTo>
                    <a:pt x="265430" y="3810"/>
                  </a:lnTo>
                  <a:lnTo>
                    <a:pt x="265430" y="35560"/>
                  </a:lnTo>
                  <a:lnTo>
                    <a:pt x="267969" y="35560"/>
                  </a:lnTo>
                  <a:lnTo>
                    <a:pt x="267969" y="3810"/>
                  </a:lnTo>
                  <a:close/>
                </a:path>
                <a:path w="267969" h="195580">
                  <a:moveTo>
                    <a:pt x="254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40" y="41910"/>
                  </a:lnTo>
                  <a:lnTo>
                    <a:pt x="2540" y="35560"/>
                  </a:lnTo>
                  <a:close/>
                </a:path>
                <a:path w="267969" h="195580">
                  <a:moveTo>
                    <a:pt x="267969" y="35560"/>
                  </a:moveTo>
                  <a:lnTo>
                    <a:pt x="265430" y="35560"/>
                  </a:lnTo>
                  <a:lnTo>
                    <a:pt x="265430" y="41910"/>
                  </a:lnTo>
                  <a:lnTo>
                    <a:pt x="267969" y="41910"/>
                  </a:lnTo>
                  <a:lnTo>
                    <a:pt x="267969" y="35560"/>
                  </a:lnTo>
                  <a:close/>
                </a:path>
                <a:path w="267969" h="195580">
                  <a:moveTo>
                    <a:pt x="2540" y="41910"/>
                  </a:moveTo>
                  <a:lnTo>
                    <a:pt x="0" y="41910"/>
                  </a:lnTo>
                  <a:lnTo>
                    <a:pt x="0" y="54610"/>
                  </a:lnTo>
                  <a:lnTo>
                    <a:pt x="2540" y="54610"/>
                  </a:lnTo>
                  <a:lnTo>
                    <a:pt x="2540" y="41910"/>
                  </a:lnTo>
                  <a:close/>
                </a:path>
                <a:path w="267969" h="195580">
                  <a:moveTo>
                    <a:pt x="267969" y="41910"/>
                  </a:moveTo>
                  <a:lnTo>
                    <a:pt x="265430" y="41910"/>
                  </a:lnTo>
                  <a:lnTo>
                    <a:pt x="265430" y="54610"/>
                  </a:lnTo>
                  <a:lnTo>
                    <a:pt x="267969" y="54610"/>
                  </a:lnTo>
                  <a:lnTo>
                    <a:pt x="267969" y="41910"/>
                  </a:lnTo>
                  <a:close/>
                </a:path>
                <a:path w="267969" h="195580">
                  <a:moveTo>
                    <a:pt x="2540" y="54610"/>
                  </a:moveTo>
                  <a:lnTo>
                    <a:pt x="0" y="54610"/>
                  </a:lnTo>
                  <a:lnTo>
                    <a:pt x="0" y="86360"/>
                  </a:lnTo>
                  <a:lnTo>
                    <a:pt x="2540" y="86360"/>
                  </a:lnTo>
                  <a:lnTo>
                    <a:pt x="2540" y="54610"/>
                  </a:lnTo>
                  <a:close/>
                </a:path>
                <a:path w="267969" h="195580">
                  <a:moveTo>
                    <a:pt x="267969" y="54610"/>
                  </a:moveTo>
                  <a:lnTo>
                    <a:pt x="265430" y="54610"/>
                  </a:lnTo>
                  <a:lnTo>
                    <a:pt x="265430" y="86360"/>
                  </a:lnTo>
                  <a:lnTo>
                    <a:pt x="267969" y="86360"/>
                  </a:lnTo>
                  <a:lnTo>
                    <a:pt x="267969" y="54610"/>
                  </a:lnTo>
                  <a:close/>
                </a:path>
                <a:path w="267969" h="195580">
                  <a:moveTo>
                    <a:pt x="2540" y="86360"/>
                  </a:moveTo>
                  <a:lnTo>
                    <a:pt x="0" y="86360"/>
                  </a:lnTo>
                  <a:lnTo>
                    <a:pt x="0" y="137160"/>
                  </a:lnTo>
                  <a:lnTo>
                    <a:pt x="2540" y="137160"/>
                  </a:lnTo>
                  <a:lnTo>
                    <a:pt x="2540" y="86360"/>
                  </a:lnTo>
                  <a:close/>
                </a:path>
                <a:path w="267969" h="195580">
                  <a:moveTo>
                    <a:pt x="267969" y="86360"/>
                  </a:moveTo>
                  <a:lnTo>
                    <a:pt x="265430" y="86360"/>
                  </a:lnTo>
                  <a:lnTo>
                    <a:pt x="265430" y="137160"/>
                  </a:lnTo>
                  <a:lnTo>
                    <a:pt x="267969" y="137160"/>
                  </a:lnTo>
                  <a:lnTo>
                    <a:pt x="267969" y="86360"/>
                  </a:lnTo>
                  <a:close/>
                </a:path>
                <a:path w="267969" h="195580">
                  <a:moveTo>
                    <a:pt x="254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540" y="143510"/>
                  </a:lnTo>
                  <a:lnTo>
                    <a:pt x="2540" y="137160"/>
                  </a:lnTo>
                  <a:close/>
                </a:path>
                <a:path w="267969" h="195580">
                  <a:moveTo>
                    <a:pt x="267969" y="137160"/>
                  </a:moveTo>
                  <a:lnTo>
                    <a:pt x="265430" y="137160"/>
                  </a:lnTo>
                  <a:lnTo>
                    <a:pt x="265430" y="143510"/>
                  </a:lnTo>
                  <a:lnTo>
                    <a:pt x="267969" y="143510"/>
                  </a:lnTo>
                  <a:lnTo>
                    <a:pt x="267969" y="137160"/>
                  </a:lnTo>
                  <a:close/>
                </a:path>
                <a:path w="267969" h="195580">
                  <a:moveTo>
                    <a:pt x="2540" y="143510"/>
                  </a:moveTo>
                  <a:lnTo>
                    <a:pt x="0" y="143510"/>
                  </a:lnTo>
                  <a:lnTo>
                    <a:pt x="0" y="187960"/>
                  </a:lnTo>
                  <a:lnTo>
                    <a:pt x="2540" y="187960"/>
                  </a:lnTo>
                  <a:lnTo>
                    <a:pt x="2540" y="143510"/>
                  </a:lnTo>
                  <a:close/>
                </a:path>
                <a:path w="267969" h="195580">
                  <a:moveTo>
                    <a:pt x="267969" y="143510"/>
                  </a:moveTo>
                  <a:lnTo>
                    <a:pt x="265430" y="143510"/>
                  </a:lnTo>
                  <a:lnTo>
                    <a:pt x="265430" y="187960"/>
                  </a:lnTo>
                  <a:lnTo>
                    <a:pt x="267969" y="187960"/>
                  </a:lnTo>
                  <a:lnTo>
                    <a:pt x="267969" y="143510"/>
                  </a:lnTo>
                  <a:close/>
                </a:path>
                <a:path w="267969" h="195580">
                  <a:moveTo>
                    <a:pt x="2540" y="187960"/>
                  </a:moveTo>
                  <a:lnTo>
                    <a:pt x="0" y="187960"/>
                  </a:lnTo>
                  <a:lnTo>
                    <a:pt x="0" y="195580"/>
                  </a:lnTo>
                  <a:lnTo>
                    <a:pt x="267969" y="195580"/>
                  </a:lnTo>
                  <a:lnTo>
                    <a:pt x="267969" y="191770"/>
                  </a:lnTo>
                  <a:lnTo>
                    <a:pt x="2540" y="191770"/>
                  </a:lnTo>
                  <a:lnTo>
                    <a:pt x="2540" y="187960"/>
                  </a:lnTo>
                  <a:close/>
                </a:path>
                <a:path w="267969" h="195580">
                  <a:moveTo>
                    <a:pt x="267969" y="187960"/>
                  </a:moveTo>
                  <a:lnTo>
                    <a:pt x="265430" y="187960"/>
                  </a:lnTo>
                  <a:lnTo>
                    <a:pt x="265430" y="191770"/>
                  </a:lnTo>
                  <a:lnTo>
                    <a:pt x="267969" y="191770"/>
                  </a:lnTo>
                  <a:lnTo>
                    <a:pt x="267969" y="18796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069339" y="1687830"/>
              <a:ext cx="262890" cy="187960"/>
            </a:xfrm>
            <a:custGeom>
              <a:avLst/>
              <a:gdLst/>
              <a:ahLst/>
              <a:cxnLst/>
              <a:rect l="l" t="t" r="r" b="b"/>
              <a:pathLst>
                <a:path w="262890" h="187960">
                  <a:moveTo>
                    <a:pt x="262890" y="0"/>
                  </a:moveTo>
                  <a:lnTo>
                    <a:pt x="0" y="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381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  <a:path w="262890" h="187960">
                  <a:moveTo>
                    <a:pt x="262890" y="3810"/>
                  </a:moveTo>
                  <a:lnTo>
                    <a:pt x="259079" y="3810"/>
                  </a:lnTo>
                  <a:lnTo>
                    <a:pt x="259079" y="31750"/>
                  </a:lnTo>
                  <a:lnTo>
                    <a:pt x="262890" y="31750"/>
                  </a:lnTo>
                  <a:lnTo>
                    <a:pt x="262890" y="3810"/>
                  </a:lnTo>
                  <a:close/>
                </a:path>
                <a:path w="262890" h="187960">
                  <a:moveTo>
                    <a:pt x="380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1750"/>
                  </a:lnTo>
                  <a:close/>
                </a:path>
                <a:path w="262890" h="187960">
                  <a:moveTo>
                    <a:pt x="262890" y="31750"/>
                  </a:moveTo>
                  <a:lnTo>
                    <a:pt x="259079" y="31750"/>
                  </a:lnTo>
                  <a:lnTo>
                    <a:pt x="259079" y="38100"/>
                  </a:lnTo>
                  <a:lnTo>
                    <a:pt x="262890" y="38100"/>
                  </a:lnTo>
                  <a:lnTo>
                    <a:pt x="262890" y="31750"/>
                  </a:lnTo>
                  <a:close/>
                </a:path>
                <a:path w="262890" h="187960">
                  <a:moveTo>
                    <a:pt x="3809" y="38100"/>
                  </a:moveTo>
                  <a:lnTo>
                    <a:pt x="0" y="3810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38100"/>
                  </a:lnTo>
                  <a:close/>
                </a:path>
                <a:path w="262890" h="187960">
                  <a:moveTo>
                    <a:pt x="262890" y="38100"/>
                  </a:moveTo>
                  <a:lnTo>
                    <a:pt x="259079" y="38100"/>
                  </a:lnTo>
                  <a:lnTo>
                    <a:pt x="259079" y="50800"/>
                  </a:lnTo>
                  <a:lnTo>
                    <a:pt x="262890" y="50800"/>
                  </a:lnTo>
                  <a:lnTo>
                    <a:pt x="262890" y="38100"/>
                  </a:lnTo>
                  <a:close/>
                </a:path>
                <a:path w="262890" h="187960">
                  <a:moveTo>
                    <a:pt x="3809" y="50800"/>
                  </a:moveTo>
                  <a:lnTo>
                    <a:pt x="0" y="5080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50800"/>
                  </a:lnTo>
                  <a:close/>
                </a:path>
                <a:path w="262890" h="187960">
                  <a:moveTo>
                    <a:pt x="262890" y="50800"/>
                  </a:moveTo>
                  <a:lnTo>
                    <a:pt x="259079" y="50800"/>
                  </a:lnTo>
                  <a:lnTo>
                    <a:pt x="259079" y="82550"/>
                  </a:lnTo>
                  <a:lnTo>
                    <a:pt x="262890" y="82550"/>
                  </a:lnTo>
                  <a:lnTo>
                    <a:pt x="262890" y="50800"/>
                  </a:lnTo>
                  <a:close/>
                </a:path>
                <a:path w="262890" h="187960">
                  <a:moveTo>
                    <a:pt x="3809" y="82550"/>
                  </a:moveTo>
                  <a:lnTo>
                    <a:pt x="0" y="82550"/>
                  </a:lnTo>
                  <a:lnTo>
                    <a:pt x="0" y="133350"/>
                  </a:lnTo>
                  <a:lnTo>
                    <a:pt x="3809" y="133350"/>
                  </a:lnTo>
                  <a:lnTo>
                    <a:pt x="3809" y="82550"/>
                  </a:lnTo>
                  <a:close/>
                </a:path>
                <a:path w="262890" h="187960">
                  <a:moveTo>
                    <a:pt x="262890" y="82550"/>
                  </a:moveTo>
                  <a:lnTo>
                    <a:pt x="259079" y="82550"/>
                  </a:lnTo>
                  <a:lnTo>
                    <a:pt x="259079" y="133350"/>
                  </a:lnTo>
                  <a:lnTo>
                    <a:pt x="262890" y="133350"/>
                  </a:lnTo>
                  <a:lnTo>
                    <a:pt x="262890" y="82550"/>
                  </a:lnTo>
                  <a:close/>
                </a:path>
                <a:path w="262890" h="187960">
                  <a:moveTo>
                    <a:pt x="3809" y="133350"/>
                  </a:moveTo>
                  <a:lnTo>
                    <a:pt x="0" y="133350"/>
                  </a:lnTo>
                  <a:lnTo>
                    <a:pt x="0" y="139700"/>
                  </a:lnTo>
                  <a:lnTo>
                    <a:pt x="3809" y="139700"/>
                  </a:lnTo>
                  <a:lnTo>
                    <a:pt x="3809" y="133350"/>
                  </a:lnTo>
                  <a:close/>
                </a:path>
                <a:path w="262890" h="187960">
                  <a:moveTo>
                    <a:pt x="262890" y="133350"/>
                  </a:moveTo>
                  <a:lnTo>
                    <a:pt x="259079" y="133350"/>
                  </a:lnTo>
                  <a:lnTo>
                    <a:pt x="259079" y="139700"/>
                  </a:lnTo>
                  <a:lnTo>
                    <a:pt x="262890" y="139700"/>
                  </a:lnTo>
                  <a:lnTo>
                    <a:pt x="262890" y="133350"/>
                  </a:lnTo>
                  <a:close/>
                </a:path>
                <a:path w="262890" h="187960">
                  <a:moveTo>
                    <a:pt x="3809" y="139700"/>
                  </a:moveTo>
                  <a:lnTo>
                    <a:pt x="0" y="13970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39700"/>
                  </a:lnTo>
                  <a:close/>
                </a:path>
                <a:path w="262890" h="187960">
                  <a:moveTo>
                    <a:pt x="262890" y="139700"/>
                  </a:moveTo>
                  <a:lnTo>
                    <a:pt x="259079" y="139700"/>
                  </a:lnTo>
                  <a:lnTo>
                    <a:pt x="259079" y="184150"/>
                  </a:lnTo>
                  <a:lnTo>
                    <a:pt x="262890" y="184150"/>
                  </a:lnTo>
                  <a:lnTo>
                    <a:pt x="262890" y="139700"/>
                  </a:lnTo>
                  <a:close/>
                </a:path>
                <a:path w="262890" h="187960">
                  <a:moveTo>
                    <a:pt x="262890" y="184150"/>
                  </a:moveTo>
                  <a:lnTo>
                    <a:pt x="0" y="184150"/>
                  </a:lnTo>
                  <a:lnTo>
                    <a:pt x="0" y="187960"/>
                  </a:lnTo>
                  <a:lnTo>
                    <a:pt x="262890" y="187960"/>
                  </a:lnTo>
                  <a:lnTo>
                    <a:pt x="262890" y="18415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073149" y="1691640"/>
              <a:ext cx="255270" cy="180340"/>
            </a:xfrm>
            <a:custGeom>
              <a:avLst/>
              <a:gdLst/>
              <a:ahLst/>
              <a:cxnLst/>
              <a:rect l="l" t="t" r="r" b="b"/>
              <a:pathLst>
                <a:path w="255269" h="180339">
                  <a:moveTo>
                    <a:pt x="255269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3810"/>
                  </a:lnTo>
                  <a:lnTo>
                    <a:pt x="255269" y="3810"/>
                  </a:lnTo>
                  <a:lnTo>
                    <a:pt x="255269" y="0"/>
                  </a:lnTo>
                  <a:close/>
                </a:path>
                <a:path w="255269" h="180339">
                  <a:moveTo>
                    <a:pt x="255269" y="3810"/>
                  </a:moveTo>
                  <a:lnTo>
                    <a:pt x="251459" y="3810"/>
                  </a:lnTo>
                  <a:lnTo>
                    <a:pt x="251459" y="27939"/>
                  </a:lnTo>
                  <a:lnTo>
                    <a:pt x="255269" y="27939"/>
                  </a:lnTo>
                  <a:lnTo>
                    <a:pt x="255269" y="3810"/>
                  </a:lnTo>
                  <a:close/>
                </a:path>
                <a:path w="255269" h="180339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255269" h="180339">
                  <a:moveTo>
                    <a:pt x="255269" y="27940"/>
                  </a:moveTo>
                  <a:lnTo>
                    <a:pt x="251459" y="27940"/>
                  </a:lnTo>
                  <a:lnTo>
                    <a:pt x="251459" y="34289"/>
                  </a:lnTo>
                  <a:lnTo>
                    <a:pt x="255269" y="34289"/>
                  </a:lnTo>
                  <a:lnTo>
                    <a:pt x="255269" y="27940"/>
                  </a:lnTo>
                  <a:close/>
                </a:path>
                <a:path w="255269" h="180339">
                  <a:moveTo>
                    <a:pt x="3809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4290"/>
                  </a:lnTo>
                  <a:close/>
                </a:path>
                <a:path w="255269" h="180339">
                  <a:moveTo>
                    <a:pt x="255269" y="34290"/>
                  </a:moveTo>
                  <a:lnTo>
                    <a:pt x="251459" y="34290"/>
                  </a:lnTo>
                  <a:lnTo>
                    <a:pt x="251459" y="46989"/>
                  </a:lnTo>
                  <a:lnTo>
                    <a:pt x="255269" y="46989"/>
                  </a:lnTo>
                  <a:lnTo>
                    <a:pt x="255269" y="34290"/>
                  </a:lnTo>
                  <a:close/>
                </a:path>
                <a:path w="255269" h="180339">
                  <a:moveTo>
                    <a:pt x="3809" y="46990"/>
                  </a:moveTo>
                  <a:lnTo>
                    <a:pt x="0" y="469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46990"/>
                  </a:lnTo>
                  <a:close/>
                </a:path>
                <a:path w="255269" h="180339">
                  <a:moveTo>
                    <a:pt x="255269" y="46990"/>
                  </a:moveTo>
                  <a:lnTo>
                    <a:pt x="251459" y="46990"/>
                  </a:lnTo>
                  <a:lnTo>
                    <a:pt x="251459" y="78739"/>
                  </a:lnTo>
                  <a:lnTo>
                    <a:pt x="255269" y="78739"/>
                  </a:lnTo>
                  <a:lnTo>
                    <a:pt x="255269" y="46990"/>
                  </a:lnTo>
                  <a:close/>
                </a:path>
                <a:path w="255269" h="180339">
                  <a:moveTo>
                    <a:pt x="3809" y="78740"/>
                  </a:moveTo>
                  <a:lnTo>
                    <a:pt x="0" y="7874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78740"/>
                  </a:lnTo>
                  <a:close/>
                </a:path>
                <a:path w="255269" h="180339">
                  <a:moveTo>
                    <a:pt x="255269" y="78740"/>
                  </a:moveTo>
                  <a:lnTo>
                    <a:pt x="251459" y="78740"/>
                  </a:lnTo>
                  <a:lnTo>
                    <a:pt x="251459" y="129539"/>
                  </a:lnTo>
                  <a:lnTo>
                    <a:pt x="255269" y="129539"/>
                  </a:lnTo>
                  <a:lnTo>
                    <a:pt x="255269" y="78740"/>
                  </a:lnTo>
                  <a:close/>
                </a:path>
                <a:path w="255269" h="180339">
                  <a:moveTo>
                    <a:pt x="380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29540"/>
                  </a:lnTo>
                  <a:close/>
                </a:path>
                <a:path w="255269" h="180339">
                  <a:moveTo>
                    <a:pt x="255269" y="129540"/>
                  </a:moveTo>
                  <a:lnTo>
                    <a:pt x="251459" y="129540"/>
                  </a:lnTo>
                  <a:lnTo>
                    <a:pt x="251459" y="135889"/>
                  </a:lnTo>
                  <a:lnTo>
                    <a:pt x="255269" y="135889"/>
                  </a:lnTo>
                  <a:lnTo>
                    <a:pt x="255269" y="129540"/>
                  </a:lnTo>
                  <a:close/>
                </a:path>
                <a:path w="255269" h="180339">
                  <a:moveTo>
                    <a:pt x="3809" y="135890"/>
                  </a:moveTo>
                  <a:lnTo>
                    <a:pt x="0" y="135890"/>
                  </a:lnTo>
                  <a:lnTo>
                    <a:pt x="0" y="180339"/>
                  </a:lnTo>
                  <a:lnTo>
                    <a:pt x="255269" y="180339"/>
                  </a:lnTo>
                  <a:lnTo>
                    <a:pt x="255269" y="176530"/>
                  </a:lnTo>
                  <a:lnTo>
                    <a:pt x="3809" y="176530"/>
                  </a:lnTo>
                  <a:lnTo>
                    <a:pt x="3809" y="135890"/>
                  </a:lnTo>
                  <a:close/>
                </a:path>
                <a:path w="255269" h="180339">
                  <a:moveTo>
                    <a:pt x="255269" y="135890"/>
                  </a:moveTo>
                  <a:lnTo>
                    <a:pt x="251459" y="135890"/>
                  </a:lnTo>
                  <a:lnTo>
                    <a:pt x="251459" y="176530"/>
                  </a:lnTo>
                  <a:lnTo>
                    <a:pt x="255269" y="176530"/>
                  </a:lnTo>
                  <a:lnTo>
                    <a:pt x="255269" y="13589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076960" y="1695450"/>
              <a:ext cx="247650" cy="172720"/>
            </a:xfrm>
            <a:prstGeom prst="rect">
              <a:avLst/>
            </a:prstGeom>
            <a:blipFill>
              <a:blip r:embed="rId1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328929" y="255651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69">
                  <a:moveTo>
                    <a:pt x="306070" y="1270"/>
                  </a:moveTo>
                  <a:lnTo>
                    <a:pt x="231140" y="1270"/>
                  </a:lnTo>
                  <a:lnTo>
                    <a:pt x="231140" y="3810"/>
                  </a:lnTo>
                  <a:lnTo>
                    <a:pt x="306070" y="3810"/>
                  </a:lnTo>
                  <a:lnTo>
                    <a:pt x="306070" y="1270"/>
                  </a:lnTo>
                  <a:close/>
                </a:path>
                <a:path w="544830" h="471169">
                  <a:moveTo>
                    <a:pt x="271780" y="0"/>
                  </a:moveTo>
                  <a:lnTo>
                    <a:pt x="243840" y="0"/>
                  </a:lnTo>
                  <a:lnTo>
                    <a:pt x="243840" y="1270"/>
                  </a:lnTo>
                  <a:lnTo>
                    <a:pt x="271780" y="1270"/>
                  </a:lnTo>
                  <a:lnTo>
                    <a:pt x="271780" y="0"/>
                  </a:lnTo>
                  <a:close/>
                </a:path>
                <a:path w="544830" h="471169">
                  <a:moveTo>
                    <a:pt x="300990" y="0"/>
                  </a:moveTo>
                  <a:lnTo>
                    <a:pt x="273050" y="0"/>
                  </a:lnTo>
                  <a:lnTo>
                    <a:pt x="273050" y="1270"/>
                  </a:lnTo>
                  <a:lnTo>
                    <a:pt x="300990" y="1270"/>
                  </a:lnTo>
                  <a:lnTo>
                    <a:pt x="300990" y="0"/>
                  </a:lnTo>
                  <a:close/>
                </a:path>
                <a:path w="544830" h="471169">
                  <a:moveTo>
                    <a:pt x="2540" y="207010"/>
                  </a:moveTo>
                  <a:lnTo>
                    <a:pt x="1270" y="207010"/>
                  </a:lnTo>
                  <a:lnTo>
                    <a:pt x="1270" y="223520"/>
                  </a:lnTo>
                  <a:lnTo>
                    <a:pt x="2540" y="223520"/>
                  </a:lnTo>
                  <a:lnTo>
                    <a:pt x="2540" y="207010"/>
                  </a:lnTo>
                  <a:close/>
                </a:path>
                <a:path w="544830" h="471169">
                  <a:moveTo>
                    <a:pt x="542290" y="199390"/>
                  </a:moveTo>
                  <a:lnTo>
                    <a:pt x="541020" y="199390"/>
                  </a:lnTo>
                  <a:lnTo>
                    <a:pt x="541020" y="223520"/>
                  </a:lnTo>
                  <a:lnTo>
                    <a:pt x="543560" y="223520"/>
                  </a:lnTo>
                  <a:lnTo>
                    <a:pt x="543560" y="207010"/>
                  </a:lnTo>
                  <a:lnTo>
                    <a:pt x="542290" y="207010"/>
                  </a:lnTo>
                  <a:lnTo>
                    <a:pt x="542290" y="199390"/>
                  </a:lnTo>
                  <a:close/>
                </a:path>
                <a:path w="544830" h="471169">
                  <a:moveTo>
                    <a:pt x="544830" y="223520"/>
                  </a:moveTo>
                  <a:lnTo>
                    <a:pt x="541020" y="223520"/>
                  </a:lnTo>
                  <a:lnTo>
                    <a:pt x="541020" y="270510"/>
                  </a:lnTo>
                  <a:lnTo>
                    <a:pt x="542290" y="270510"/>
                  </a:lnTo>
                  <a:lnTo>
                    <a:pt x="542290" y="262890"/>
                  </a:lnTo>
                  <a:lnTo>
                    <a:pt x="543560" y="262890"/>
                  </a:lnTo>
                  <a:lnTo>
                    <a:pt x="543560" y="247650"/>
                  </a:lnTo>
                  <a:lnTo>
                    <a:pt x="544830" y="247650"/>
                  </a:lnTo>
                  <a:lnTo>
                    <a:pt x="544830" y="223520"/>
                  </a:lnTo>
                  <a:close/>
                </a:path>
                <a:path w="544830" h="471169">
                  <a:moveTo>
                    <a:pt x="2540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23520"/>
                  </a:lnTo>
                  <a:close/>
                </a:path>
                <a:path w="544830" h="471169">
                  <a:moveTo>
                    <a:pt x="300990" y="470154"/>
                  </a:moveTo>
                  <a:lnTo>
                    <a:pt x="243840" y="470154"/>
                  </a:lnTo>
                  <a:lnTo>
                    <a:pt x="243840" y="471170"/>
                  </a:lnTo>
                  <a:lnTo>
                    <a:pt x="300990" y="471170"/>
                  </a:lnTo>
                  <a:lnTo>
                    <a:pt x="300990" y="470154"/>
                  </a:lnTo>
                  <a:close/>
                </a:path>
                <a:path w="544830" h="471169">
                  <a:moveTo>
                    <a:pt x="313690" y="468884"/>
                  </a:moveTo>
                  <a:lnTo>
                    <a:pt x="238760" y="468884"/>
                  </a:lnTo>
                  <a:lnTo>
                    <a:pt x="238760" y="470154"/>
                  </a:lnTo>
                  <a:lnTo>
                    <a:pt x="243840" y="470154"/>
                  </a:lnTo>
                  <a:lnTo>
                    <a:pt x="243840" y="469900"/>
                  </a:lnTo>
                  <a:lnTo>
                    <a:pt x="313690" y="469900"/>
                  </a:lnTo>
                  <a:lnTo>
                    <a:pt x="313690" y="468884"/>
                  </a:lnTo>
                  <a:close/>
                </a:path>
                <a:path w="544830" h="471169">
                  <a:moveTo>
                    <a:pt x="313690" y="469900"/>
                  </a:moveTo>
                  <a:lnTo>
                    <a:pt x="300990" y="469900"/>
                  </a:lnTo>
                  <a:lnTo>
                    <a:pt x="300990" y="470154"/>
                  </a:lnTo>
                  <a:lnTo>
                    <a:pt x="313690" y="470154"/>
                  </a:lnTo>
                  <a:lnTo>
                    <a:pt x="313690" y="469900"/>
                  </a:lnTo>
                  <a:close/>
                </a:path>
                <a:path w="544830" h="471169">
                  <a:moveTo>
                    <a:pt x="322580" y="467360"/>
                  </a:moveTo>
                  <a:lnTo>
                    <a:pt x="229870" y="467360"/>
                  </a:lnTo>
                  <a:lnTo>
                    <a:pt x="229870" y="468884"/>
                  </a:lnTo>
                  <a:lnTo>
                    <a:pt x="322580" y="468884"/>
                  </a:lnTo>
                  <a:lnTo>
                    <a:pt x="322580" y="46736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331469" y="2559177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80" h="464819">
                  <a:moveTo>
                    <a:pt x="219709" y="1142"/>
                  </a:moveTo>
                  <a:lnTo>
                    <a:pt x="214629" y="1142"/>
                  </a:lnTo>
                  <a:lnTo>
                    <a:pt x="214629" y="2539"/>
                  </a:lnTo>
                  <a:lnTo>
                    <a:pt x="219709" y="2539"/>
                  </a:lnTo>
                  <a:lnTo>
                    <a:pt x="219709" y="1142"/>
                  </a:lnTo>
                  <a:close/>
                </a:path>
                <a:path w="538480" h="464819">
                  <a:moveTo>
                    <a:pt x="325120" y="1142"/>
                  </a:moveTo>
                  <a:lnTo>
                    <a:pt x="312419" y="1142"/>
                  </a:lnTo>
                  <a:lnTo>
                    <a:pt x="312419" y="2539"/>
                  </a:lnTo>
                  <a:lnTo>
                    <a:pt x="325120" y="2539"/>
                  </a:lnTo>
                  <a:lnTo>
                    <a:pt x="325120" y="1142"/>
                  </a:lnTo>
                  <a:close/>
                </a:path>
                <a:path w="538480" h="464819">
                  <a:moveTo>
                    <a:pt x="303530" y="0"/>
                  </a:moveTo>
                  <a:lnTo>
                    <a:pt x="228600" y="0"/>
                  </a:lnTo>
                  <a:lnTo>
                    <a:pt x="228600" y="1142"/>
                  </a:lnTo>
                  <a:lnTo>
                    <a:pt x="303530" y="1142"/>
                  </a:lnTo>
                  <a:lnTo>
                    <a:pt x="303530" y="0"/>
                  </a:lnTo>
                  <a:close/>
                </a:path>
                <a:path w="538480" h="464819">
                  <a:moveTo>
                    <a:pt x="3809" y="182752"/>
                  </a:moveTo>
                  <a:lnTo>
                    <a:pt x="2539" y="182752"/>
                  </a:lnTo>
                  <a:lnTo>
                    <a:pt x="2539" y="189102"/>
                  </a:lnTo>
                  <a:lnTo>
                    <a:pt x="1269" y="189102"/>
                  </a:lnTo>
                  <a:lnTo>
                    <a:pt x="1269" y="196723"/>
                  </a:lnTo>
                  <a:lnTo>
                    <a:pt x="0" y="196723"/>
                  </a:lnTo>
                  <a:lnTo>
                    <a:pt x="0" y="220852"/>
                  </a:lnTo>
                  <a:lnTo>
                    <a:pt x="3809" y="220852"/>
                  </a:lnTo>
                  <a:lnTo>
                    <a:pt x="3809" y="182752"/>
                  </a:lnTo>
                  <a:close/>
                </a:path>
                <a:path w="538480" h="464819">
                  <a:moveTo>
                    <a:pt x="535940" y="177673"/>
                  </a:moveTo>
                  <a:lnTo>
                    <a:pt x="534670" y="177673"/>
                  </a:lnTo>
                  <a:lnTo>
                    <a:pt x="534670" y="220852"/>
                  </a:lnTo>
                  <a:lnTo>
                    <a:pt x="538480" y="220852"/>
                  </a:lnTo>
                  <a:lnTo>
                    <a:pt x="538480" y="189102"/>
                  </a:lnTo>
                  <a:lnTo>
                    <a:pt x="537210" y="189102"/>
                  </a:lnTo>
                  <a:lnTo>
                    <a:pt x="537210" y="182752"/>
                  </a:lnTo>
                  <a:lnTo>
                    <a:pt x="535940" y="182752"/>
                  </a:lnTo>
                  <a:lnTo>
                    <a:pt x="535940" y="177673"/>
                  </a:lnTo>
                  <a:close/>
                </a:path>
                <a:path w="538480" h="464819">
                  <a:moveTo>
                    <a:pt x="3809" y="220853"/>
                  </a:moveTo>
                  <a:lnTo>
                    <a:pt x="0" y="220853"/>
                  </a:lnTo>
                  <a:lnTo>
                    <a:pt x="0" y="269113"/>
                  </a:lnTo>
                  <a:lnTo>
                    <a:pt x="1269" y="269113"/>
                  </a:lnTo>
                  <a:lnTo>
                    <a:pt x="1269" y="276733"/>
                  </a:lnTo>
                  <a:lnTo>
                    <a:pt x="2539" y="276733"/>
                  </a:lnTo>
                  <a:lnTo>
                    <a:pt x="2539" y="281813"/>
                  </a:lnTo>
                  <a:lnTo>
                    <a:pt x="3809" y="281813"/>
                  </a:lnTo>
                  <a:lnTo>
                    <a:pt x="3809" y="220853"/>
                  </a:lnTo>
                  <a:close/>
                </a:path>
                <a:path w="538480" h="464819">
                  <a:moveTo>
                    <a:pt x="538480" y="220853"/>
                  </a:moveTo>
                  <a:lnTo>
                    <a:pt x="534670" y="220853"/>
                  </a:lnTo>
                  <a:lnTo>
                    <a:pt x="534670" y="281813"/>
                  </a:lnTo>
                  <a:lnTo>
                    <a:pt x="537210" y="281813"/>
                  </a:lnTo>
                  <a:lnTo>
                    <a:pt x="537210" y="275463"/>
                  </a:lnTo>
                  <a:lnTo>
                    <a:pt x="538480" y="275463"/>
                  </a:lnTo>
                  <a:lnTo>
                    <a:pt x="538480" y="220853"/>
                  </a:lnTo>
                  <a:close/>
                </a:path>
                <a:path w="538480" h="464819">
                  <a:moveTo>
                    <a:pt x="535940" y="281813"/>
                  </a:moveTo>
                  <a:lnTo>
                    <a:pt x="534670" y="281813"/>
                  </a:lnTo>
                  <a:lnTo>
                    <a:pt x="534670" y="286893"/>
                  </a:lnTo>
                  <a:lnTo>
                    <a:pt x="535940" y="286893"/>
                  </a:lnTo>
                  <a:lnTo>
                    <a:pt x="535940" y="281813"/>
                  </a:lnTo>
                  <a:close/>
                </a:path>
                <a:path w="538480" h="464819">
                  <a:moveTo>
                    <a:pt x="325120" y="463550"/>
                  </a:moveTo>
                  <a:lnTo>
                    <a:pt x="214629" y="463550"/>
                  </a:lnTo>
                  <a:lnTo>
                    <a:pt x="214629" y="464693"/>
                  </a:lnTo>
                  <a:lnTo>
                    <a:pt x="325120" y="464693"/>
                  </a:lnTo>
                  <a:lnTo>
                    <a:pt x="325120" y="463550"/>
                  </a:lnTo>
                  <a:close/>
                </a:path>
                <a:path w="538480" h="464819">
                  <a:moveTo>
                    <a:pt x="332740" y="462153"/>
                  </a:moveTo>
                  <a:lnTo>
                    <a:pt x="210820" y="462153"/>
                  </a:lnTo>
                  <a:lnTo>
                    <a:pt x="210820" y="463550"/>
                  </a:lnTo>
                  <a:lnTo>
                    <a:pt x="332740" y="463550"/>
                  </a:lnTo>
                  <a:lnTo>
                    <a:pt x="332740" y="462153"/>
                  </a:lnTo>
                  <a:close/>
                </a:path>
                <a:path w="538480" h="464819">
                  <a:moveTo>
                    <a:pt x="337819" y="461010"/>
                  </a:moveTo>
                  <a:lnTo>
                    <a:pt x="205739" y="461010"/>
                  </a:lnTo>
                  <a:lnTo>
                    <a:pt x="205739" y="462153"/>
                  </a:lnTo>
                  <a:lnTo>
                    <a:pt x="337819" y="462153"/>
                  </a:lnTo>
                  <a:lnTo>
                    <a:pt x="337819" y="461010"/>
                  </a:lnTo>
                  <a:close/>
                </a:path>
                <a:path w="538480" h="464819">
                  <a:moveTo>
                    <a:pt x="205739" y="460883"/>
                  </a:moveTo>
                  <a:lnTo>
                    <a:pt x="200659" y="460883"/>
                  </a:lnTo>
                  <a:lnTo>
                    <a:pt x="205739" y="461010"/>
                  </a:lnTo>
                  <a:close/>
                </a:path>
                <a:path w="538480" h="464819">
                  <a:moveTo>
                    <a:pt x="342899" y="460883"/>
                  </a:moveTo>
                  <a:lnTo>
                    <a:pt x="337819" y="460883"/>
                  </a:lnTo>
                  <a:lnTo>
                    <a:pt x="342899" y="46101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528320" y="2561716"/>
              <a:ext cx="142240" cy="3810"/>
            </a:xfrm>
            <a:custGeom>
              <a:avLst/>
              <a:gdLst/>
              <a:ahLst/>
              <a:cxnLst/>
              <a:rect l="l" t="t" r="r" b="b"/>
              <a:pathLst>
                <a:path w="142240" h="3810">
                  <a:moveTo>
                    <a:pt x="128270" y="0"/>
                  </a:moveTo>
                  <a:lnTo>
                    <a:pt x="17780" y="0"/>
                  </a:lnTo>
                  <a:lnTo>
                    <a:pt x="17780" y="1143"/>
                  </a:lnTo>
                  <a:lnTo>
                    <a:pt x="128270" y="1143"/>
                  </a:lnTo>
                  <a:lnTo>
                    <a:pt x="128270" y="0"/>
                  </a:lnTo>
                  <a:close/>
                </a:path>
                <a:path w="142240" h="3810">
                  <a:moveTo>
                    <a:pt x="142240" y="2413"/>
                  </a:moveTo>
                  <a:lnTo>
                    <a:pt x="137160" y="2413"/>
                  </a:lnTo>
                  <a:lnTo>
                    <a:pt x="137160" y="1143"/>
                  </a:lnTo>
                  <a:lnTo>
                    <a:pt x="132080" y="1143"/>
                  </a:lnTo>
                  <a:lnTo>
                    <a:pt x="132080" y="2413"/>
                  </a:lnTo>
                  <a:lnTo>
                    <a:pt x="10160" y="2413"/>
                  </a:lnTo>
                  <a:lnTo>
                    <a:pt x="10160" y="1143"/>
                  </a:lnTo>
                  <a:lnTo>
                    <a:pt x="5080" y="1143"/>
                  </a:lnTo>
                  <a:lnTo>
                    <a:pt x="5080" y="2413"/>
                  </a:lnTo>
                  <a:lnTo>
                    <a:pt x="0" y="2413"/>
                  </a:lnTo>
                  <a:lnTo>
                    <a:pt x="0" y="3810"/>
                  </a:lnTo>
                  <a:lnTo>
                    <a:pt x="142240" y="3810"/>
                  </a:lnTo>
                  <a:lnTo>
                    <a:pt x="142240" y="2413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339089" y="2717800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0"/>
                  </a:moveTo>
                  <a:lnTo>
                    <a:pt x="0" y="148589"/>
                  </a:lnTo>
                </a:path>
              </a:pathLst>
            </a:custGeom>
            <a:ln w="3175">
              <a:solidFill>
                <a:srgbClr val="FF04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862329" y="2713990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h="156210">
                  <a:moveTo>
                    <a:pt x="0" y="0"/>
                  </a:moveTo>
                  <a:lnTo>
                    <a:pt x="0" y="156210"/>
                  </a:lnTo>
                </a:path>
              </a:pathLst>
            </a:custGeom>
            <a:ln w="3175">
              <a:solidFill>
                <a:srgbClr val="FF04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16890" y="3016249"/>
              <a:ext cx="171450" cy="3810"/>
            </a:xfrm>
            <a:custGeom>
              <a:avLst/>
              <a:gdLst/>
              <a:ahLst/>
              <a:cxnLst/>
              <a:rect l="l" t="t" r="r" b="b"/>
              <a:pathLst>
                <a:path w="171450" h="3810">
                  <a:moveTo>
                    <a:pt x="162560" y="1397"/>
                  </a:moveTo>
                  <a:lnTo>
                    <a:pt x="10160" y="1397"/>
                  </a:lnTo>
                  <a:lnTo>
                    <a:pt x="10160" y="2679"/>
                  </a:lnTo>
                  <a:lnTo>
                    <a:pt x="15240" y="2679"/>
                  </a:lnTo>
                  <a:lnTo>
                    <a:pt x="15240" y="3810"/>
                  </a:lnTo>
                  <a:lnTo>
                    <a:pt x="157467" y="3810"/>
                  </a:lnTo>
                  <a:lnTo>
                    <a:pt x="157467" y="2679"/>
                  </a:lnTo>
                  <a:lnTo>
                    <a:pt x="162560" y="2679"/>
                  </a:lnTo>
                  <a:lnTo>
                    <a:pt x="162560" y="1397"/>
                  </a:lnTo>
                  <a:close/>
                </a:path>
                <a:path w="171450" h="3810">
                  <a:moveTo>
                    <a:pt x="171450" y="0"/>
                  </a:moveTo>
                  <a:lnTo>
                    <a:pt x="166370" y="0"/>
                  </a:lnTo>
                  <a:lnTo>
                    <a:pt x="2540" y="0"/>
                  </a:lnTo>
                  <a:lnTo>
                    <a:pt x="0" y="0"/>
                  </a:lnTo>
                  <a:lnTo>
                    <a:pt x="0" y="127"/>
                  </a:lnTo>
                  <a:lnTo>
                    <a:pt x="2540" y="127"/>
                  </a:lnTo>
                  <a:lnTo>
                    <a:pt x="2540" y="1270"/>
                  </a:lnTo>
                  <a:lnTo>
                    <a:pt x="162560" y="1270"/>
                  </a:lnTo>
                  <a:lnTo>
                    <a:pt x="162560" y="1397"/>
                  </a:lnTo>
                  <a:lnTo>
                    <a:pt x="166370" y="1397"/>
                  </a:lnTo>
                  <a:lnTo>
                    <a:pt x="166370" y="1270"/>
                  </a:lnTo>
                  <a:lnTo>
                    <a:pt x="166370" y="127"/>
                  </a:lnTo>
                  <a:lnTo>
                    <a:pt x="171450" y="127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04190" y="2565526"/>
              <a:ext cx="196850" cy="450850"/>
            </a:xfrm>
            <a:custGeom>
              <a:avLst/>
              <a:gdLst/>
              <a:ahLst/>
              <a:cxnLst/>
              <a:rect l="l" t="t" r="r" b="b"/>
              <a:pathLst>
                <a:path w="196850" h="450850">
                  <a:moveTo>
                    <a:pt x="166370" y="0"/>
                  </a:moveTo>
                  <a:lnTo>
                    <a:pt x="24130" y="0"/>
                  </a:lnTo>
                  <a:lnTo>
                    <a:pt x="24130" y="1143"/>
                  </a:lnTo>
                  <a:lnTo>
                    <a:pt x="166370" y="1143"/>
                  </a:lnTo>
                  <a:lnTo>
                    <a:pt x="166370" y="0"/>
                  </a:lnTo>
                  <a:close/>
                </a:path>
                <a:path w="196850" h="450850">
                  <a:moveTo>
                    <a:pt x="179070" y="1143"/>
                  </a:moveTo>
                  <a:lnTo>
                    <a:pt x="171450" y="1143"/>
                  </a:lnTo>
                  <a:lnTo>
                    <a:pt x="171450" y="2413"/>
                  </a:lnTo>
                  <a:lnTo>
                    <a:pt x="19050" y="2413"/>
                  </a:lnTo>
                  <a:lnTo>
                    <a:pt x="19050" y="1143"/>
                  </a:lnTo>
                  <a:lnTo>
                    <a:pt x="15240" y="1143"/>
                  </a:lnTo>
                  <a:lnTo>
                    <a:pt x="15240" y="2413"/>
                  </a:lnTo>
                  <a:lnTo>
                    <a:pt x="15240" y="3683"/>
                  </a:lnTo>
                  <a:lnTo>
                    <a:pt x="179070" y="3683"/>
                  </a:lnTo>
                  <a:lnTo>
                    <a:pt x="179070" y="2540"/>
                  </a:lnTo>
                  <a:lnTo>
                    <a:pt x="179070" y="2413"/>
                  </a:lnTo>
                  <a:lnTo>
                    <a:pt x="179070" y="1143"/>
                  </a:lnTo>
                  <a:close/>
                </a:path>
                <a:path w="196850" h="450850">
                  <a:moveTo>
                    <a:pt x="187960" y="448437"/>
                  </a:moveTo>
                  <a:lnTo>
                    <a:pt x="8890" y="448437"/>
                  </a:lnTo>
                  <a:lnTo>
                    <a:pt x="8890" y="449453"/>
                  </a:lnTo>
                  <a:lnTo>
                    <a:pt x="12700" y="449453"/>
                  </a:lnTo>
                  <a:lnTo>
                    <a:pt x="12700" y="450723"/>
                  </a:lnTo>
                  <a:lnTo>
                    <a:pt x="184150" y="450723"/>
                  </a:lnTo>
                  <a:lnTo>
                    <a:pt x="184150" y="449453"/>
                  </a:lnTo>
                  <a:lnTo>
                    <a:pt x="187960" y="449453"/>
                  </a:lnTo>
                  <a:lnTo>
                    <a:pt x="187960" y="448437"/>
                  </a:lnTo>
                  <a:close/>
                </a:path>
                <a:path w="196850" h="450850">
                  <a:moveTo>
                    <a:pt x="196850" y="446913"/>
                  </a:moveTo>
                  <a:lnTo>
                    <a:pt x="193040" y="446913"/>
                  </a:lnTo>
                  <a:lnTo>
                    <a:pt x="5080" y="446913"/>
                  </a:lnTo>
                  <a:lnTo>
                    <a:pt x="0" y="446913"/>
                  </a:lnTo>
                  <a:lnTo>
                    <a:pt x="0" y="447040"/>
                  </a:lnTo>
                  <a:lnTo>
                    <a:pt x="5080" y="447040"/>
                  </a:lnTo>
                  <a:lnTo>
                    <a:pt x="5080" y="448183"/>
                  </a:lnTo>
                  <a:lnTo>
                    <a:pt x="187960" y="448183"/>
                  </a:lnTo>
                  <a:lnTo>
                    <a:pt x="187960" y="448437"/>
                  </a:lnTo>
                  <a:lnTo>
                    <a:pt x="193040" y="448437"/>
                  </a:lnTo>
                  <a:lnTo>
                    <a:pt x="193040" y="448183"/>
                  </a:lnTo>
                  <a:lnTo>
                    <a:pt x="193040" y="447040"/>
                  </a:lnTo>
                  <a:lnTo>
                    <a:pt x="196850" y="447040"/>
                  </a:lnTo>
                  <a:lnTo>
                    <a:pt x="196850" y="446913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342899" y="2569210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30">
                  <a:moveTo>
                    <a:pt x="158750" y="3810"/>
                  </a:moveTo>
                  <a:lnTo>
                    <a:pt x="154940" y="3810"/>
                  </a:lnTo>
                  <a:lnTo>
                    <a:pt x="158750" y="3937"/>
                  </a:lnTo>
                  <a:close/>
                </a:path>
                <a:path w="515619" h="443230">
                  <a:moveTo>
                    <a:pt x="350519" y="1270"/>
                  </a:moveTo>
                  <a:lnTo>
                    <a:pt x="162559" y="1270"/>
                  </a:lnTo>
                  <a:lnTo>
                    <a:pt x="162559" y="3810"/>
                  </a:lnTo>
                  <a:lnTo>
                    <a:pt x="350519" y="3810"/>
                  </a:lnTo>
                  <a:lnTo>
                    <a:pt x="350519" y="1270"/>
                  </a:lnTo>
                  <a:close/>
                </a:path>
                <a:path w="515619" h="443230">
                  <a:moveTo>
                    <a:pt x="171450" y="0"/>
                  </a:moveTo>
                  <a:lnTo>
                    <a:pt x="167640" y="0"/>
                  </a:lnTo>
                  <a:lnTo>
                    <a:pt x="167640" y="1270"/>
                  </a:lnTo>
                  <a:lnTo>
                    <a:pt x="171450" y="1270"/>
                  </a:lnTo>
                  <a:lnTo>
                    <a:pt x="171450" y="0"/>
                  </a:lnTo>
                  <a:close/>
                </a:path>
                <a:path w="515619" h="443230">
                  <a:moveTo>
                    <a:pt x="346710" y="0"/>
                  </a:moveTo>
                  <a:lnTo>
                    <a:pt x="342900" y="0"/>
                  </a:lnTo>
                  <a:lnTo>
                    <a:pt x="342900" y="1270"/>
                  </a:lnTo>
                  <a:lnTo>
                    <a:pt x="346710" y="1270"/>
                  </a:lnTo>
                  <a:lnTo>
                    <a:pt x="346710" y="0"/>
                  </a:lnTo>
                  <a:close/>
                </a:path>
                <a:path w="515619" h="443230">
                  <a:moveTo>
                    <a:pt x="3810" y="139700"/>
                  </a:moveTo>
                  <a:lnTo>
                    <a:pt x="2539" y="139700"/>
                  </a:lnTo>
                  <a:lnTo>
                    <a:pt x="2539" y="140970"/>
                  </a:lnTo>
                  <a:lnTo>
                    <a:pt x="3810" y="140970"/>
                  </a:lnTo>
                  <a:lnTo>
                    <a:pt x="3810" y="139700"/>
                  </a:lnTo>
                  <a:close/>
                </a:path>
                <a:path w="515619" h="443230">
                  <a:moveTo>
                    <a:pt x="513080" y="134620"/>
                  </a:moveTo>
                  <a:lnTo>
                    <a:pt x="511809" y="134620"/>
                  </a:lnTo>
                  <a:lnTo>
                    <a:pt x="511809" y="140970"/>
                  </a:lnTo>
                  <a:lnTo>
                    <a:pt x="514350" y="140970"/>
                  </a:lnTo>
                  <a:lnTo>
                    <a:pt x="514350" y="138430"/>
                  </a:lnTo>
                  <a:lnTo>
                    <a:pt x="513080" y="138430"/>
                  </a:lnTo>
                  <a:lnTo>
                    <a:pt x="513080" y="134620"/>
                  </a:lnTo>
                  <a:close/>
                </a:path>
                <a:path w="515619" h="443230">
                  <a:moveTo>
                    <a:pt x="3810" y="140970"/>
                  </a:moveTo>
                  <a:lnTo>
                    <a:pt x="2539" y="140970"/>
                  </a:lnTo>
                  <a:lnTo>
                    <a:pt x="2539" y="143510"/>
                  </a:lnTo>
                  <a:lnTo>
                    <a:pt x="1270" y="143510"/>
                  </a:lnTo>
                  <a:lnTo>
                    <a:pt x="1270" y="146050"/>
                  </a:lnTo>
                  <a:lnTo>
                    <a:pt x="0" y="146050"/>
                  </a:lnTo>
                  <a:lnTo>
                    <a:pt x="0" y="210820"/>
                  </a:lnTo>
                  <a:lnTo>
                    <a:pt x="3810" y="210820"/>
                  </a:lnTo>
                  <a:lnTo>
                    <a:pt x="3810" y="140970"/>
                  </a:lnTo>
                  <a:close/>
                </a:path>
                <a:path w="515619" h="443230">
                  <a:moveTo>
                    <a:pt x="515619" y="140970"/>
                  </a:moveTo>
                  <a:lnTo>
                    <a:pt x="511809" y="140970"/>
                  </a:lnTo>
                  <a:lnTo>
                    <a:pt x="511809" y="210820"/>
                  </a:lnTo>
                  <a:lnTo>
                    <a:pt x="515619" y="210820"/>
                  </a:lnTo>
                  <a:lnTo>
                    <a:pt x="515619" y="140970"/>
                  </a:lnTo>
                  <a:close/>
                </a:path>
                <a:path w="515619" h="443230">
                  <a:moveTo>
                    <a:pt x="3810" y="210820"/>
                  </a:moveTo>
                  <a:lnTo>
                    <a:pt x="0" y="21082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10820"/>
                  </a:lnTo>
                  <a:close/>
                </a:path>
                <a:path w="515619" h="443230">
                  <a:moveTo>
                    <a:pt x="515619" y="210820"/>
                  </a:moveTo>
                  <a:lnTo>
                    <a:pt x="511809" y="210820"/>
                  </a:lnTo>
                  <a:lnTo>
                    <a:pt x="511809" y="271780"/>
                  </a:lnTo>
                  <a:lnTo>
                    <a:pt x="515619" y="271780"/>
                  </a:lnTo>
                  <a:lnTo>
                    <a:pt x="515619" y="210820"/>
                  </a:lnTo>
                  <a:close/>
                </a:path>
                <a:path w="515619" h="443230">
                  <a:moveTo>
                    <a:pt x="515619" y="271780"/>
                  </a:moveTo>
                  <a:lnTo>
                    <a:pt x="511809" y="271780"/>
                  </a:lnTo>
                  <a:lnTo>
                    <a:pt x="511809" y="309880"/>
                  </a:lnTo>
                  <a:lnTo>
                    <a:pt x="513080" y="309880"/>
                  </a:lnTo>
                  <a:lnTo>
                    <a:pt x="513080" y="306070"/>
                  </a:lnTo>
                  <a:lnTo>
                    <a:pt x="514350" y="306070"/>
                  </a:lnTo>
                  <a:lnTo>
                    <a:pt x="514350" y="303530"/>
                  </a:lnTo>
                  <a:lnTo>
                    <a:pt x="515619" y="303530"/>
                  </a:lnTo>
                  <a:lnTo>
                    <a:pt x="515619" y="271780"/>
                  </a:lnTo>
                  <a:close/>
                </a:path>
                <a:path w="515619" h="443230">
                  <a:moveTo>
                    <a:pt x="3810" y="271780"/>
                  </a:moveTo>
                  <a:lnTo>
                    <a:pt x="0" y="271780"/>
                  </a:lnTo>
                  <a:lnTo>
                    <a:pt x="0" y="299720"/>
                  </a:lnTo>
                  <a:lnTo>
                    <a:pt x="1270" y="299720"/>
                  </a:lnTo>
                  <a:lnTo>
                    <a:pt x="1270" y="302260"/>
                  </a:lnTo>
                  <a:lnTo>
                    <a:pt x="2539" y="302260"/>
                  </a:lnTo>
                  <a:lnTo>
                    <a:pt x="2539" y="304800"/>
                  </a:lnTo>
                  <a:lnTo>
                    <a:pt x="3810" y="304800"/>
                  </a:lnTo>
                  <a:lnTo>
                    <a:pt x="3810" y="271780"/>
                  </a:lnTo>
                  <a:close/>
                </a:path>
                <a:path w="515619" h="443230">
                  <a:moveTo>
                    <a:pt x="358140" y="442087"/>
                  </a:moveTo>
                  <a:lnTo>
                    <a:pt x="161290" y="442087"/>
                  </a:lnTo>
                  <a:lnTo>
                    <a:pt x="161290" y="443230"/>
                  </a:lnTo>
                  <a:lnTo>
                    <a:pt x="358140" y="443230"/>
                  </a:lnTo>
                  <a:lnTo>
                    <a:pt x="358140" y="442087"/>
                  </a:lnTo>
                  <a:close/>
                </a:path>
                <a:path w="515619" h="443230">
                  <a:moveTo>
                    <a:pt x="361950" y="440944"/>
                  </a:moveTo>
                  <a:lnTo>
                    <a:pt x="157479" y="440944"/>
                  </a:lnTo>
                  <a:lnTo>
                    <a:pt x="157479" y="442087"/>
                  </a:lnTo>
                  <a:lnTo>
                    <a:pt x="161290" y="442087"/>
                  </a:lnTo>
                  <a:lnTo>
                    <a:pt x="161290" y="441960"/>
                  </a:lnTo>
                  <a:lnTo>
                    <a:pt x="361950" y="441960"/>
                  </a:lnTo>
                  <a:lnTo>
                    <a:pt x="361950" y="440944"/>
                  </a:lnTo>
                  <a:close/>
                </a:path>
                <a:path w="515619" h="443230">
                  <a:moveTo>
                    <a:pt x="361950" y="441960"/>
                  </a:moveTo>
                  <a:lnTo>
                    <a:pt x="358140" y="441960"/>
                  </a:lnTo>
                  <a:lnTo>
                    <a:pt x="358140" y="442087"/>
                  </a:lnTo>
                  <a:lnTo>
                    <a:pt x="361950" y="442087"/>
                  </a:lnTo>
                  <a:lnTo>
                    <a:pt x="361950" y="441960"/>
                  </a:lnTo>
                  <a:close/>
                </a:path>
                <a:path w="515619" h="443230">
                  <a:moveTo>
                    <a:pt x="364490" y="439420"/>
                  </a:moveTo>
                  <a:lnTo>
                    <a:pt x="152400" y="439420"/>
                  </a:lnTo>
                  <a:lnTo>
                    <a:pt x="152400" y="440944"/>
                  </a:lnTo>
                  <a:lnTo>
                    <a:pt x="364490" y="440944"/>
                  </a:lnTo>
                  <a:lnTo>
                    <a:pt x="364490" y="43942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346709" y="2573020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148590" y="2539"/>
                  </a:moveTo>
                  <a:lnTo>
                    <a:pt x="143510" y="2539"/>
                  </a:lnTo>
                  <a:lnTo>
                    <a:pt x="143510" y="3810"/>
                  </a:lnTo>
                  <a:lnTo>
                    <a:pt x="148590" y="3810"/>
                  </a:lnTo>
                  <a:lnTo>
                    <a:pt x="148590" y="2539"/>
                  </a:lnTo>
                  <a:close/>
                </a:path>
                <a:path w="508000" h="435610">
                  <a:moveTo>
                    <a:pt x="363220" y="2539"/>
                  </a:moveTo>
                  <a:lnTo>
                    <a:pt x="360680" y="2539"/>
                  </a:lnTo>
                  <a:lnTo>
                    <a:pt x="360680" y="3810"/>
                  </a:lnTo>
                  <a:lnTo>
                    <a:pt x="363220" y="3810"/>
                  </a:lnTo>
                  <a:lnTo>
                    <a:pt x="363220" y="2539"/>
                  </a:lnTo>
                  <a:close/>
                </a:path>
                <a:path w="508000" h="435610">
                  <a:moveTo>
                    <a:pt x="154940" y="126"/>
                  </a:moveTo>
                  <a:lnTo>
                    <a:pt x="151130" y="126"/>
                  </a:lnTo>
                  <a:lnTo>
                    <a:pt x="151130" y="2539"/>
                  </a:lnTo>
                  <a:lnTo>
                    <a:pt x="355600" y="2539"/>
                  </a:lnTo>
                  <a:lnTo>
                    <a:pt x="355600" y="1397"/>
                  </a:lnTo>
                  <a:lnTo>
                    <a:pt x="154940" y="1397"/>
                  </a:lnTo>
                  <a:lnTo>
                    <a:pt x="154940" y="126"/>
                  </a:lnTo>
                  <a:close/>
                </a:path>
                <a:path w="508000" h="435610">
                  <a:moveTo>
                    <a:pt x="355600" y="0"/>
                  </a:moveTo>
                  <a:lnTo>
                    <a:pt x="351790" y="0"/>
                  </a:lnTo>
                  <a:lnTo>
                    <a:pt x="351790" y="1397"/>
                  </a:lnTo>
                  <a:lnTo>
                    <a:pt x="355600" y="1397"/>
                  </a:lnTo>
                  <a:lnTo>
                    <a:pt x="355600" y="0"/>
                  </a:lnTo>
                  <a:close/>
                </a:path>
                <a:path w="508000" h="435610">
                  <a:moveTo>
                    <a:pt x="3810" y="128270"/>
                  </a:moveTo>
                  <a:lnTo>
                    <a:pt x="2539" y="128270"/>
                  </a:lnTo>
                  <a:lnTo>
                    <a:pt x="2539" y="130810"/>
                  </a:lnTo>
                  <a:lnTo>
                    <a:pt x="3810" y="130810"/>
                  </a:lnTo>
                  <a:lnTo>
                    <a:pt x="3810" y="128270"/>
                  </a:lnTo>
                  <a:close/>
                </a:path>
                <a:path w="508000" h="435610">
                  <a:moveTo>
                    <a:pt x="505459" y="123190"/>
                  </a:moveTo>
                  <a:lnTo>
                    <a:pt x="504190" y="123190"/>
                  </a:lnTo>
                  <a:lnTo>
                    <a:pt x="504190" y="130810"/>
                  </a:lnTo>
                  <a:lnTo>
                    <a:pt x="508000" y="130810"/>
                  </a:lnTo>
                  <a:lnTo>
                    <a:pt x="508000" y="128270"/>
                  </a:lnTo>
                  <a:lnTo>
                    <a:pt x="506730" y="128270"/>
                  </a:lnTo>
                  <a:lnTo>
                    <a:pt x="506730" y="125730"/>
                  </a:lnTo>
                  <a:lnTo>
                    <a:pt x="505459" y="125730"/>
                  </a:lnTo>
                  <a:lnTo>
                    <a:pt x="505459" y="123190"/>
                  </a:lnTo>
                  <a:close/>
                </a:path>
                <a:path w="508000" h="435610">
                  <a:moveTo>
                    <a:pt x="3810" y="130810"/>
                  </a:moveTo>
                  <a:lnTo>
                    <a:pt x="1269" y="130810"/>
                  </a:lnTo>
                  <a:lnTo>
                    <a:pt x="1269" y="133350"/>
                  </a:lnTo>
                  <a:lnTo>
                    <a:pt x="0" y="13335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30810"/>
                  </a:lnTo>
                  <a:close/>
                </a:path>
                <a:path w="508000" h="435610">
                  <a:moveTo>
                    <a:pt x="508000" y="130810"/>
                  </a:moveTo>
                  <a:lnTo>
                    <a:pt x="504190" y="130810"/>
                  </a:lnTo>
                  <a:lnTo>
                    <a:pt x="504190" y="137160"/>
                  </a:lnTo>
                  <a:lnTo>
                    <a:pt x="508000" y="137160"/>
                  </a:lnTo>
                  <a:lnTo>
                    <a:pt x="508000" y="130810"/>
                  </a:lnTo>
                  <a:close/>
                </a:path>
                <a:path w="508000" h="435610">
                  <a:moveTo>
                    <a:pt x="3810" y="137160"/>
                  </a:moveTo>
                  <a:lnTo>
                    <a:pt x="0" y="13716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37160"/>
                  </a:lnTo>
                  <a:close/>
                </a:path>
                <a:path w="508000" h="435610">
                  <a:moveTo>
                    <a:pt x="508000" y="137160"/>
                  </a:moveTo>
                  <a:lnTo>
                    <a:pt x="504190" y="137160"/>
                  </a:lnTo>
                  <a:lnTo>
                    <a:pt x="504190" y="207010"/>
                  </a:lnTo>
                  <a:lnTo>
                    <a:pt x="508000" y="207010"/>
                  </a:lnTo>
                  <a:lnTo>
                    <a:pt x="508000" y="137160"/>
                  </a:lnTo>
                  <a:close/>
                </a:path>
                <a:path w="508000" h="435610">
                  <a:moveTo>
                    <a:pt x="3810" y="207010"/>
                  </a:moveTo>
                  <a:lnTo>
                    <a:pt x="0" y="20701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07010"/>
                  </a:lnTo>
                  <a:close/>
                </a:path>
                <a:path w="508000" h="435610">
                  <a:moveTo>
                    <a:pt x="508000" y="207010"/>
                  </a:moveTo>
                  <a:lnTo>
                    <a:pt x="504190" y="207010"/>
                  </a:lnTo>
                  <a:lnTo>
                    <a:pt x="504190" y="267970"/>
                  </a:lnTo>
                  <a:lnTo>
                    <a:pt x="508000" y="267970"/>
                  </a:lnTo>
                  <a:lnTo>
                    <a:pt x="508000" y="207010"/>
                  </a:lnTo>
                  <a:close/>
                </a:path>
                <a:path w="508000" h="435610">
                  <a:moveTo>
                    <a:pt x="3810" y="267970"/>
                  </a:moveTo>
                  <a:lnTo>
                    <a:pt x="0" y="267970"/>
                  </a:lnTo>
                  <a:lnTo>
                    <a:pt x="0" y="303530"/>
                  </a:lnTo>
                  <a:lnTo>
                    <a:pt x="1269" y="303530"/>
                  </a:lnTo>
                  <a:lnTo>
                    <a:pt x="1269" y="306070"/>
                  </a:lnTo>
                  <a:lnTo>
                    <a:pt x="2539" y="306070"/>
                  </a:lnTo>
                  <a:lnTo>
                    <a:pt x="2539" y="308610"/>
                  </a:lnTo>
                  <a:lnTo>
                    <a:pt x="3810" y="308610"/>
                  </a:lnTo>
                  <a:lnTo>
                    <a:pt x="3810" y="267970"/>
                  </a:lnTo>
                  <a:close/>
                </a:path>
                <a:path w="508000" h="435610">
                  <a:moveTo>
                    <a:pt x="508000" y="267970"/>
                  </a:moveTo>
                  <a:lnTo>
                    <a:pt x="504190" y="267970"/>
                  </a:lnTo>
                  <a:lnTo>
                    <a:pt x="504190" y="308610"/>
                  </a:lnTo>
                  <a:lnTo>
                    <a:pt x="508000" y="308610"/>
                  </a:lnTo>
                  <a:lnTo>
                    <a:pt x="508000" y="267970"/>
                  </a:lnTo>
                  <a:close/>
                </a:path>
                <a:path w="508000" h="435610">
                  <a:moveTo>
                    <a:pt x="506730" y="308610"/>
                  </a:moveTo>
                  <a:lnTo>
                    <a:pt x="504190" y="308610"/>
                  </a:lnTo>
                  <a:lnTo>
                    <a:pt x="504190" y="313690"/>
                  </a:lnTo>
                  <a:lnTo>
                    <a:pt x="505459" y="313690"/>
                  </a:lnTo>
                  <a:lnTo>
                    <a:pt x="505459" y="311150"/>
                  </a:lnTo>
                  <a:lnTo>
                    <a:pt x="506730" y="311150"/>
                  </a:lnTo>
                  <a:lnTo>
                    <a:pt x="506730" y="308610"/>
                  </a:lnTo>
                  <a:close/>
                </a:path>
                <a:path w="508000" h="435610">
                  <a:moveTo>
                    <a:pt x="364490" y="434594"/>
                  </a:moveTo>
                  <a:lnTo>
                    <a:pt x="146049" y="434594"/>
                  </a:lnTo>
                  <a:lnTo>
                    <a:pt x="146049" y="435610"/>
                  </a:lnTo>
                  <a:lnTo>
                    <a:pt x="364490" y="435610"/>
                  </a:lnTo>
                  <a:lnTo>
                    <a:pt x="364490" y="434594"/>
                  </a:lnTo>
                  <a:close/>
                </a:path>
                <a:path w="508000" h="435610">
                  <a:moveTo>
                    <a:pt x="367030" y="433324"/>
                  </a:moveTo>
                  <a:lnTo>
                    <a:pt x="143510" y="433324"/>
                  </a:lnTo>
                  <a:lnTo>
                    <a:pt x="143510" y="434594"/>
                  </a:lnTo>
                  <a:lnTo>
                    <a:pt x="146049" y="434594"/>
                  </a:lnTo>
                  <a:lnTo>
                    <a:pt x="146049" y="434339"/>
                  </a:lnTo>
                  <a:lnTo>
                    <a:pt x="367030" y="434339"/>
                  </a:lnTo>
                  <a:lnTo>
                    <a:pt x="367030" y="433324"/>
                  </a:lnTo>
                  <a:close/>
                </a:path>
                <a:path w="508000" h="435610">
                  <a:moveTo>
                    <a:pt x="367030" y="434339"/>
                  </a:moveTo>
                  <a:lnTo>
                    <a:pt x="364490" y="434339"/>
                  </a:lnTo>
                  <a:lnTo>
                    <a:pt x="364490" y="434594"/>
                  </a:lnTo>
                  <a:lnTo>
                    <a:pt x="367030" y="434594"/>
                  </a:lnTo>
                  <a:lnTo>
                    <a:pt x="367030" y="434339"/>
                  </a:lnTo>
                  <a:close/>
                </a:path>
                <a:path w="508000" h="435610">
                  <a:moveTo>
                    <a:pt x="370840" y="431800"/>
                  </a:moveTo>
                  <a:lnTo>
                    <a:pt x="140969" y="431800"/>
                  </a:lnTo>
                  <a:lnTo>
                    <a:pt x="140969" y="433324"/>
                  </a:lnTo>
                  <a:lnTo>
                    <a:pt x="370840" y="433324"/>
                  </a:lnTo>
                  <a:lnTo>
                    <a:pt x="370840" y="43180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350519" y="2576830"/>
              <a:ext cx="500380" cy="427990"/>
            </a:xfrm>
            <a:custGeom>
              <a:avLst/>
              <a:gdLst/>
              <a:ahLst/>
              <a:cxnLst/>
              <a:rect l="l" t="t" r="r" b="b"/>
              <a:pathLst>
                <a:path w="500380" h="427989">
                  <a:moveTo>
                    <a:pt x="133350" y="2539"/>
                  </a:moveTo>
                  <a:lnTo>
                    <a:pt x="129539" y="2539"/>
                  </a:lnTo>
                  <a:lnTo>
                    <a:pt x="129539" y="3937"/>
                  </a:lnTo>
                  <a:lnTo>
                    <a:pt x="133350" y="3937"/>
                  </a:lnTo>
                  <a:lnTo>
                    <a:pt x="133350" y="2539"/>
                  </a:lnTo>
                  <a:close/>
                </a:path>
                <a:path w="500380" h="427989">
                  <a:moveTo>
                    <a:pt x="369569" y="2539"/>
                  </a:moveTo>
                  <a:lnTo>
                    <a:pt x="365760" y="2539"/>
                  </a:lnTo>
                  <a:lnTo>
                    <a:pt x="365760" y="3937"/>
                  </a:lnTo>
                  <a:lnTo>
                    <a:pt x="369570" y="3937"/>
                  </a:lnTo>
                  <a:lnTo>
                    <a:pt x="369569" y="2539"/>
                  </a:lnTo>
                  <a:close/>
                </a:path>
                <a:path w="500380" h="427989">
                  <a:moveTo>
                    <a:pt x="363220" y="0"/>
                  </a:moveTo>
                  <a:lnTo>
                    <a:pt x="137159" y="0"/>
                  </a:lnTo>
                  <a:lnTo>
                    <a:pt x="137159" y="2539"/>
                  </a:lnTo>
                  <a:lnTo>
                    <a:pt x="363220" y="2539"/>
                  </a:lnTo>
                  <a:lnTo>
                    <a:pt x="363220" y="0"/>
                  </a:lnTo>
                  <a:close/>
                </a:path>
                <a:path w="500380" h="427989">
                  <a:moveTo>
                    <a:pt x="2539" y="119380"/>
                  </a:moveTo>
                  <a:lnTo>
                    <a:pt x="1269" y="119380"/>
                  </a:lnTo>
                  <a:lnTo>
                    <a:pt x="1269" y="121920"/>
                  </a:lnTo>
                  <a:lnTo>
                    <a:pt x="0" y="121920"/>
                  </a:lnTo>
                  <a:lnTo>
                    <a:pt x="0" y="127000"/>
                  </a:lnTo>
                  <a:lnTo>
                    <a:pt x="2539" y="127000"/>
                  </a:lnTo>
                  <a:lnTo>
                    <a:pt x="2539" y="119380"/>
                  </a:lnTo>
                  <a:close/>
                </a:path>
                <a:path w="500380" h="427989">
                  <a:moveTo>
                    <a:pt x="499110" y="114300"/>
                  </a:moveTo>
                  <a:lnTo>
                    <a:pt x="497839" y="114300"/>
                  </a:lnTo>
                  <a:lnTo>
                    <a:pt x="497839" y="127000"/>
                  </a:lnTo>
                  <a:lnTo>
                    <a:pt x="500380" y="127000"/>
                  </a:lnTo>
                  <a:lnTo>
                    <a:pt x="500380" y="116840"/>
                  </a:lnTo>
                  <a:lnTo>
                    <a:pt x="499110" y="116840"/>
                  </a:lnTo>
                  <a:lnTo>
                    <a:pt x="499110" y="114300"/>
                  </a:lnTo>
                  <a:close/>
                </a:path>
                <a:path w="500380" h="427989">
                  <a:moveTo>
                    <a:pt x="2539" y="127000"/>
                  </a:moveTo>
                  <a:lnTo>
                    <a:pt x="0" y="127000"/>
                  </a:lnTo>
                  <a:lnTo>
                    <a:pt x="0" y="133350"/>
                  </a:lnTo>
                  <a:lnTo>
                    <a:pt x="2539" y="133350"/>
                  </a:lnTo>
                  <a:lnTo>
                    <a:pt x="2539" y="127000"/>
                  </a:lnTo>
                  <a:close/>
                </a:path>
                <a:path w="500380" h="427989">
                  <a:moveTo>
                    <a:pt x="500380" y="127000"/>
                  </a:moveTo>
                  <a:lnTo>
                    <a:pt x="497839" y="127000"/>
                  </a:lnTo>
                  <a:lnTo>
                    <a:pt x="497839" y="133350"/>
                  </a:lnTo>
                  <a:lnTo>
                    <a:pt x="500380" y="133350"/>
                  </a:lnTo>
                  <a:lnTo>
                    <a:pt x="500380" y="127000"/>
                  </a:lnTo>
                  <a:close/>
                </a:path>
                <a:path w="500380" h="427989">
                  <a:moveTo>
                    <a:pt x="2539" y="133350"/>
                  </a:moveTo>
                  <a:lnTo>
                    <a:pt x="0" y="133350"/>
                  </a:lnTo>
                  <a:lnTo>
                    <a:pt x="0" y="203200"/>
                  </a:lnTo>
                  <a:lnTo>
                    <a:pt x="2539" y="203200"/>
                  </a:lnTo>
                  <a:lnTo>
                    <a:pt x="2539" y="133350"/>
                  </a:lnTo>
                  <a:close/>
                </a:path>
                <a:path w="500380" h="427989">
                  <a:moveTo>
                    <a:pt x="500380" y="133350"/>
                  </a:moveTo>
                  <a:lnTo>
                    <a:pt x="497839" y="133350"/>
                  </a:lnTo>
                  <a:lnTo>
                    <a:pt x="497839" y="203200"/>
                  </a:lnTo>
                  <a:lnTo>
                    <a:pt x="500380" y="203200"/>
                  </a:lnTo>
                  <a:lnTo>
                    <a:pt x="500380" y="133350"/>
                  </a:lnTo>
                  <a:close/>
                </a:path>
                <a:path w="500380" h="427989">
                  <a:moveTo>
                    <a:pt x="2539" y="203200"/>
                  </a:moveTo>
                  <a:lnTo>
                    <a:pt x="0" y="20320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03200"/>
                  </a:lnTo>
                  <a:close/>
                </a:path>
                <a:path w="500380" h="427989">
                  <a:moveTo>
                    <a:pt x="500380" y="203200"/>
                  </a:moveTo>
                  <a:lnTo>
                    <a:pt x="497839" y="203200"/>
                  </a:lnTo>
                  <a:lnTo>
                    <a:pt x="497839" y="264160"/>
                  </a:lnTo>
                  <a:lnTo>
                    <a:pt x="500380" y="264160"/>
                  </a:lnTo>
                  <a:lnTo>
                    <a:pt x="500380" y="203200"/>
                  </a:lnTo>
                  <a:close/>
                </a:path>
                <a:path w="500380" h="427989">
                  <a:moveTo>
                    <a:pt x="2539" y="264160"/>
                  </a:moveTo>
                  <a:lnTo>
                    <a:pt x="0" y="264160"/>
                  </a:lnTo>
                  <a:lnTo>
                    <a:pt x="0" y="304800"/>
                  </a:lnTo>
                  <a:lnTo>
                    <a:pt x="2539" y="304800"/>
                  </a:lnTo>
                  <a:lnTo>
                    <a:pt x="2539" y="264160"/>
                  </a:lnTo>
                  <a:close/>
                </a:path>
                <a:path w="500380" h="427989">
                  <a:moveTo>
                    <a:pt x="500380" y="264160"/>
                  </a:moveTo>
                  <a:lnTo>
                    <a:pt x="497839" y="264160"/>
                  </a:lnTo>
                  <a:lnTo>
                    <a:pt x="497839" y="304800"/>
                  </a:lnTo>
                  <a:lnTo>
                    <a:pt x="500380" y="304800"/>
                  </a:lnTo>
                  <a:lnTo>
                    <a:pt x="500380" y="264160"/>
                  </a:lnTo>
                  <a:close/>
                </a:path>
                <a:path w="500380" h="427989">
                  <a:moveTo>
                    <a:pt x="500380" y="304800"/>
                  </a:moveTo>
                  <a:lnTo>
                    <a:pt x="497839" y="304800"/>
                  </a:lnTo>
                  <a:lnTo>
                    <a:pt x="497839" y="314960"/>
                  </a:lnTo>
                  <a:lnTo>
                    <a:pt x="499110" y="314960"/>
                  </a:lnTo>
                  <a:lnTo>
                    <a:pt x="499110" y="312420"/>
                  </a:lnTo>
                  <a:lnTo>
                    <a:pt x="500380" y="312420"/>
                  </a:lnTo>
                  <a:lnTo>
                    <a:pt x="500380" y="304800"/>
                  </a:lnTo>
                  <a:close/>
                </a:path>
                <a:path w="500380" h="427989">
                  <a:moveTo>
                    <a:pt x="253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269" y="307340"/>
                  </a:lnTo>
                  <a:lnTo>
                    <a:pt x="1269" y="309880"/>
                  </a:lnTo>
                  <a:lnTo>
                    <a:pt x="2539" y="309880"/>
                  </a:lnTo>
                  <a:lnTo>
                    <a:pt x="2539" y="304800"/>
                  </a:lnTo>
                  <a:close/>
                </a:path>
                <a:path w="500380" h="427989">
                  <a:moveTo>
                    <a:pt x="369570" y="426847"/>
                  </a:moveTo>
                  <a:lnTo>
                    <a:pt x="133350" y="426847"/>
                  </a:lnTo>
                  <a:lnTo>
                    <a:pt x="133350" y="427990"/>
                  </a:lnTo>
                  <a:lnTo>
                    <a:pt x="369570" y="427990"/>
                  </a:lnTo>
                  <a:lnTo>
                    <a:pt x="369570" y="426847"/>
                  </a:lnTo>
                  <a:close/>
                </a:path>
                <a:path w="500380" h="427989">
                  <a:moveTo>
                    <a:pt x="373380" y="425450"/>
                  </a:moveTo>
                  <a:lnTo>
                    <a:pt x="130809" y="425450"/>
                  </a:lnTo>
                  <a:lnTo>
                    <a:pt x="130809" y="426847"/>
                  </a:lnTo>
                  <a:lnTo>
                    <a:pt x="373380" y="426847"/>
                  </a:lnTo>
                  <a:lnTo>
                    <a:pt x="373380" y="42545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353059" y="2580767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124460" y="1142"/>
                  </a:moveTo>
                  <a:lnTo>
                    <a:pt x="120649" y="1142"/>
                  </a:lnTo>
                  <a:lnTo>
                    <a:pt x="120649" y="2412"/>
                  </a:lnTo>
                  <a:lnTo>
                    <a:pt x="124460" y="2412"/>
                  </a:lnTo>
                  <a:lnTo>
                    <a:pt x="124460" y="1142"/>
                  </a:lnTo>
                  <a:close/>
                </a:path>
                <a:path w="495300" h="421639">
                  <a:moveTo>
                    <a:pt x="373379" y="1142"/>
                  </a:moveTo>
                  <a:lnTo>
                    <a:pt x="370840" y="1142"/>
                  </a:lnTo>
                  <a:lnTo>
                    <a:pt x="370840" y="2412"/>
                  </a:lnTo>
                  <a:lnTo>
                    <a:pt x="373379" y="2412"/>
                  </a:lnTo>
                  <a:lnTo>
                    <a:pt x="373379" y="1142"/>
                  </a:lnTo>
                  <a:close/>
                </a:path>
                <a:path w="495300" h="421639">
                  <a:moveTo>
                    <a:pt x="367029" y="0"/>
                  </a:moveTo>
                  <a:lnTo>
                    <a:pt x="126999" y="0"/>
                  </a:lnTo>
                  <a:lnTo>
                    <a:pt x="126999" y="1142"/>
                  </a:lnTo>
                  <a:lnTo>
                    <a:pt x="367029" y="1142"/>
                  </a:lnTo>
                  <a:lnTo>
                    <a:pt x="367029" y="0"/>
                  </a:lnTo>
                  <a:close/>
                </a:path>
                <a:path w="495300" h="421639">
                  <a:moveTo>
                    <a:pt x="3810" y="109093"/>
                  </a:moveTo>
                  <a:lnTo>
                    <a:pt x="2539" y="109093"/>
                  </a:lnTo>
                  <a:lnTo>
                    <a:pt x="2539" y="110362"/>
                  </a:lnTo>
                  <a:lnTo>
                    <a:pt x="3810" y="110362"/>
                  </a:lnTo>
                  <a:lnTo>
                    <a:pt x="3810" y="109093"/>
                  </a:lnTo>
                  <a:close/>
                </a:path>
                <a:path w="495300" h="421639">
                  <a:moveTo>
                    <a:pt x="492759" y="104013"/>
                  </a:moveTo>
                  <a:lnTo>
                    <a:pt x="491490" y="104013"/>
                  </a:lnTo>
                  <a:lnTo>
                    <a:pt x="491490" y="110362"/>
                  </a:lnTo>
                  <a:lnTo>
                    <a:pt x="495300" y="110362"/>
                  </a:lnTo>
                  <a:lnTo>
                    <a:pt x="495300" y="107823"/>
                  </a:lnTo>
                  <a:lnTo>
                    <a:pt x="494030" y="107823"/>
                  </a:lnTo>
                  <a:lnTo>
                    <a:pt x="494030" y="106553"/>
                  </a:lnTo>
                  <a:lnTo>
                    <a:pt x="492759" y="106553"/>
                  </a:lnTo>
                  <a:lnTo>
                    <a:pt x="492759" y="104013"/>
                  </a:lnTo>
                  <a:close/>
                </a:path>
                <a:path w="495300" h="421639">
                  <a:moveTo>
                    <a:pt x="3810" y="110363"/>
                  </a:moveTo>
                  <a:lnTo>
                    <a:pt x="1269" y="110363"/>
                  </a:lnTo>
                  <a:lnTo>
                    <a:pt x="1269" y="112903"/>
                  </a:lnTo>
                  <a:lnTo>
                    <a:pt x="0" y="112903"/>
                  </a:lnTo>
                  <a:lnTo>
                    <a:pt x="0" y="123062"/>
                  </a:lnTo>
                  <a:lnTo>
                    <a:pt x="3810" y="123062"/>
                  </a:lnTo>
                  <a:lnTo>
                    <a:pt x="3810" y="110363"/>
                  </a:lnTo>
                  <a:close/>
                </a:path>
                <a:path w="495300" h="421639">
                  <a:moveTo>
                    <a:pt x="495300" y="110363"/>
                  </a:moveTo>
                  <a:lnTo>
                    <a:pt x="491490" y="110363"/>
                  </a:lnTo>
                  <a:lnTo>
                    <a:pt x="491490" y="123062"/>
                  </a:lnTo>
                  <a:lnTo>
                    <a:pt x="495300" y="123062"/>
                  </a:lnTo>
                  <a:lnTo>
                    <a:pt x="495300" y="110363"/>
                  </a:lnTo>
                  <a:close/>
                </a:path>
                <a:path w="495300" h="421639">
                  <a:moveTo>
                    <a:pt x="3810" y="123063"/>
                  </a:moveTo>
                  <a:lnTo>
                    <a:pt x="0" y="123063"/>
                  </a:lnTo>
                  <a:lnTo>
                    <a:pt x="0" y="129412"/>
                  </a:lnTo>
                  <a:lnTo>
                    <a:pt x="3810" y="129412"/>
                  </a:lnTo>
                  <a:lnTo>
                    <a:pt x="3810" y="123063"/>
                  </a:lnTo>
                  <a:close/>
                </a:path>
                <a:path w="495300" h="421639">
                  <a:moveTo>
                    <a:pt x="495300" y="123063"/>
                  </a:moveTo>
                  <a:lnTo>
                    <a:pt x="491490" y="123063"/>
                  </a:lnTo>
                  <a:lnTo>
                    <a:pt x="491490" y="129412"/>
                  </a:lnTo>
                  <a:lnTo>
                    <a:pt x="495300" y="129412"/>
                  </a:lnTo>
                  <a:lnTo>
                    <a:pt x="495300" y="123063"/>
                  </a:lnTo>
                  <a:close/>
                </a:path>
                <a:path w="495300" h="421639">
                  <a:moveTo>
                    <a:pt x="3810" y="129413"/>
                  </a:moveTo>
                  <a:lnTo>
                    <a:pt x="0" y="129413"/>
                  </a:lnTo>
                  <a:lnTo>
                    <a:pt x="0" y="199262"/>
                  </a:lnTo>
                  <a:lnTo>
                    <a:pt x="3810" y="199262"/>
                  </a:lnTo>
                  <a:lnTo>
                    <a:pt x="3810" y="129413"/>
                  </a:lnTo>
                  <a:close/>
                </a:path>
                <a:path w="495300" h="421639">
                  <a:moveTo>
                    <a:pt x="495300" y="129413"/>
                  </a:moveTo>
                  <a:lnTo>
                    <a:pt x="491490" y="129413"/>
                  </a:lnTo>
                  <a:lnTo>
                    <a:pt x="491490" y="199262"/>
                  </a:lnTo>
                  <a:lnTo>
                    <a:pt x="495300" y="199262"/>
                  </a:lnTo>
                  <a:lnTo>
                    <a:pt x="495300" y="129413"/>
                  </a:lnTo>
                  <a:close/>
                </a:path>
                <a:path w="495300" h="421639">
                  <a:moveTo>
                    <a:pt x="3810" y="199263"/>
                  </a:moveTo>
                  <a:lnTo>
                    <a:pt x="0" y="199263"/>
                  </a:lnTo>
                  <a:lnTo>
                    <a:pt x="0" y="260223"/>
                  </a:lnTo>
                  <a:lnTo>
                    <a:pt x="3810" y="260223"/>
                  </a:lnTo>
                  <a:lnTo>
                    <a:pt x="3810" y="199263"/>
                  </a:lnTo>
                  <a:close/>
                </a:path>
                <a:path w="495300" h="421639">
                  <a:moveTo>
                    <a:pt x="495300" y="199263"/>
                  </a:moveTo>
                  <a:lnTo>
                    <a:pt x="491490" y="199263"/>
                  </a:lnTo>
                  <a:lnTo>
                    <a:pt x="491490" y="260223"/>
                  </a:lnTo>
                  <a:lnTo>
                    <a:pt x="495300" y="260223"/>
                  </a:lnTo>
                  <a:lnTo>
                    <a:pt x="495300" y="199263"/>
                  </a:lnTo>
                  <a:close/>
                </a:path>
                <a:path w="495300" h="421639">
                  <a:moveTo>
                    <a:pt x="3810" y="260223"/>
                  </a:moveTo>
                  <a:lnTo>
                    <a:pt x="0" y="26022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60223"/>
                  </a:lnTo>
                  <a:close/>
                </a:path>
                <a:path w="495300" h="421639">
                  <a:moveTo>
                    <a:pt x="495300" y="260223"/>
                  </a:moveTo>
                  <a:lnTo>
                    <a:pt x="491490" y="260223"/>
                  </a:lnTo>
                  <a:lnTo>
                    <a:pt x="491490" y="300863"/>
                  </a:lnTo>
                  <a:lnTo>
                    <a:pt x="495300" y="300863"/>
                  </a:lnTo>
                  <a:lnTo>
                    <a:pt x="495300" y="260223"/>
                  </a:lnTo>
                  <a:close/>
                </a:path>
                <a:path w="495300" h="421639">
                  <a:moveTo>
                    <a:pt x="495300" y="300863"/>
                  </a:moveTo>
                  <a:lnTo>
                    <a:pt x="491490" y="300863"/>
                  </a:lnTo>
                  <a:lnTo>
                    <a:pt x="491490" y="317373"/>
                  </a:lnTo>
                  <a:lnTo>
                    <a:pt x="492759" y="317373"/>
                  </a:lnTo>
                  <a:lnTo>
                    <a:pt x="492759" y="314833"/>
                  </a:lnTo>
                  <a:lnTo>
                    <a:pt x="494030" y="314833"/>
                  </a:lnTo>
                  <a:lnTo>
                    <a:pt x="494030" y="312293"/>
                  </a:lnTo>
                  <a:lnTo>
                    <a:pt x="495300" y="312293"/>
                  </a:lnTo>
                  <a:lnTo>
                    <a:pt x="495300" y="300863"/>
                  </a:lnTo>
                  <a:close/>
                </a:path>
                <a:path w="495300" h="421639">
                  <a:moveTo>
                    <a:pt x="3810" y="300863"/>
                  </a:moveTo>
                  <a:lnTo>
                    <a:pt x="0" y="300863"/>
                  </a:lnTo>
                  <a:lnTo>
                    <a:pt x="0" y="308483"/>
                  </a:lnTo>
                  <a:lnTo>
                    <a:pt x="1269" y="308483"/>
                  </a:lnTo>
                  <a:lnTo>
                    <a:pt x="1269" y="311023"/>
                  </a:lnTo>
                  <a:lnTo>
                    <a:pt x="2539" y="311023"/>
                  </a:lnTo>
                  <a:lnTo>
                    <a:pt x="2539" y="313563"/>
                  </a:lnTo>
                  <a:lnTo>
                    <a:pt x="3810" y="313563"/>
                  </a:lnTo>
                  <a:lnTo>
                    <a:pt x="3810" y="300863"/>
                  </a:lnTo>
                  <a:close/>
                </a:path>
                <a:path w="495300" h="421639">
                  <a:moveTo>
                    <a:pt x="373380" y="420497"/>
                  </a:moveTo>
                  <a:lnTo>
                    <a:pt x="124460" y="420497"/>
                  </a:lnTo>
                  <a:lnTo>
                    <a:pt x="124460" y="421513"/>
                  </a:lnTo>
                  <a:lnTo>
                    <a:pt x="373380" y="421513"/>
                  </a:lnTo>
                  <a:lnTo>
                    <a:pt x="373380" y="420497"/>
                  </a:lnTo>
                  <a:close/>
                </a:path>
                <a:path w="495300" h="421639">
                  <a:moveTo>
                    <a:pt x="375920" y="419226"/>
                  </a:moveTo>
                  <a:lnTo>
                    <a:pt x="121919" y="419226"/>
                  </a:lnTo>
                  <a:lnTo>
                    <a:pt x="121919" y="420497"/>
                  </a:lnTo>
                  <a:lnTo>
                    <a:pt x="124460" y="420497"/>
                  </a:lnTo>
                  <a:lnTo>
                    <a:pt x="124460" y="420242"/>
                  </a:lnTo>
                  <a:lnTo>
                    <a:pt x="375920" y="420242"/>
                  </a:lnTo>
                  <a:lnTo>
                    <a:pt x="375920" y="419226"/>
                  </a:lnTo>
                  <a:close/>
                </a:path>
                <a:path w="495300" h="421639">
                  <a:moveTo>
                    <a:pt x="375920" y="420242"/>
                  </a:moveTo>
                  <a:lnTo>
                    <a:pt x="373380" y="420242"/>
                  </a:lnTo>
                  <a:lnTo>
                    <a:pt x="373380" y="420497"/>
                  </a:lnTo>
                  <a:lnTo>
                    <a:pt x="375920" y="420497"/>
                  </a:lnTo>
                  <a:lnTo>
                    <a:pt x="375920" y="420242"/>
                  </a:lnTo>
                  <a:close/>
                </a:path>
                <a:path w="495300" h="421639">
                  <a:moveTo>
                    <a:pt x="378460" y="417702"/>
                  </a:moveTo>
                  <a:lnTo>
                    <a:pt x="118110" y="417702"/>
                  </a:lnTo>
                  <a:lnTo>
                    <a:pt x="118110" y="419226"/>
                  </a:lnTo>
                  <a:lnTo>
                    <a:pt x="378460" y="419226"/>
                  </a:lnTo>
                  <a:lnTo>
                    <a:pt x="378460" y="417702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356869" y="2583180"/>
              <a:ext cx="487680" cy="415290"/>
            </a:xfrm>
            <a:custGeom>
              <a:avLst/>
              <a:gdLst/>
              <a:ahLst/>
              <a:cxnLst/>
              <a:rect l="l" t="t" r="r" b="b"/>
              <a:pathLst>
                <a:path w="487680" h="415289">
                  <a:moveTo>
                    <a:pt x="3809" y="100329"/>
                  </a:moveTo>
                  <a:lnTo>
                    <a:pt x="2539" y="100329"/>
                  </a:lnTo>
                  <a:lnTo>
                    <a:pt x="2539" y="101600"/>
                  </a:lnTo>
                  <a:lnTo>
                    <a:pt x="3809" y="101600"/>
                  </a:lnTo>
                  <a:lnTo>
                    <a:pt x="3809" y="100329"/>
                  </a:lnTo>
                  <a:close/>
                </a:path>
                <a:path w="487680" h="415289">
                  <a:moveTo>
                    <a:pt x="485139" y="95250"/>
                  </a:moveTo>
                  <a:lnTo>
                    <a:pt x="483870" y="95250"/>
                  </a:lnTo>
                  <a:lnTo>
                    <a:pt x="483870" y="101600"/>
                  </a:lnTo>
                  <a:lnTo>
                    <a:pt x="487680" y="101600"/>
                  </a:lnTo>
                  <a:lnTo>
                    <a:pt x="487680" y="100329"/>
                  </a:lnTo>
                  <a:lnTo>
                    <a:pt x="486410" y="100329"/>
                  </a:lnTo>
                  <a:lnTo>
                    <a:pt x="486410" y="97789"/>
                  </a:lnTo>
                  <a:lnTo>
                    <a:pt x="485139" y="97789"/>
                  </a:lnTo>
                  <a:lnTo>
                    <a:pt x="485139" y="95250"/>
                  </a:lnTo>
                  <a:close/>
                </a:path>
                <a:path w="487680" h="415289">
                  <a:moveTo>
                    <a:pt x="111759" y="2539"/>
                  </a:moveTo>
                  <a:lnTo>
                    <a:pt x="109220" y="2539"/>
                  </a:lnTo>
                  <a:lnTo>
                    <a:pt x="109220" y="3937"/>
                  </a:lnTo>
                  <a:lnTo>
                    <a:pt x="111759" y="3937"/>
                  </a:lnTo>
                  <a:lnTo>
                    <a:pt x="111759" y="2539"/>
                  </a:lnTo>
                  <a:close/>
                </a:path>
                <a:path w="487680" h="415289">
                  <a:moveTo>
                    <a:pt x="378460" y="2539"/>
                  </a:moveTo>
                  <a:lnTo>
                    <a:pt x="375920" y="2539"/>
                  </a:lnTo>
                  <a:lnTo>
                    <a:pt x="375920" y="3937"/>
                  </a:lnTo>
                  <a:lnTo>
                    <a:pt x="378460" y="3937"/>
                  </a:lnTo>
                  <a:lnTo>
                    <a:pt x="378460" y="2539"/>
                  </a:lnTo>
                  <a:close/>
                </a:path>
                <a:path w="487680" h="415289">
                  <a:moveTo>
                    <a:pt x="374650" y="0"/>
                  </a:moveTo>
                  <a:lnTo>
                    <a:pt x="114300" y="0"/>
                  </a:lnTo>
                  <a:lnTo>
                    <a:pt x="114300" y="2539"/>
                  </a:lnTo>
                  <a:lnTo>
                    <a:pt x="374650" y="2539"/>
                  </a:lnTo>
                  <a:lnTo>
                    <a:pt x="374650" y="0"/>
                  </a:lnTo>
                  <a:close/>
                </a:path>
                <a:path w="487680" h="415289">
                  <a:moveTo>
                    <a:pt x="3809" y="101600"/>
                  </a:moveTo>
                  <a:lnTo>
                    <a:pt x="1269" y="101600"/>
                  </a:lnTo>
                  <a:lnTo>
                    <a:pt x="1269" y="104140"/>
                  </a:lnTo>
                  <a:lnTo>
                    <a:pt x="0" y="10414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101600"/>
                  </a:lnTo>
                  <a:close/>
                </a:path>
                <a:path w="487680" h="415289">
                  <a:moveTo>
                    <a:pt x="487680" y="101600"/>
                  </a:moveTo>
                  <a:lnTo>
                    <a:pt x="483870" y="101600"/>
                  </a:lnTo>
                  <a:lnTo>
                    <a:pt x="483870" y="107950"/>
                  </a:lnTo>
                  <a:lnTo>
                    <a:pt x="487680" y="107950"/>
                  </a:lnTo>
                  <a:lnTo>
                    <a:pt x="487680" y="101600"/>
                  </a:lnTo>
                  <a:close/>
                </a:path>
                <a:path w="487680" h="415289">
                  <a:moveTo>
                    <a:pt x="3809" y="107950"/>
                  </a:moveTo>
                  <a:lnTo>
                    <a:pt x="0" y="10795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107950"/>
                  </a:lnTo>
                  <a:close/>
                </a:path>
                <a:path w="487680" h="415289">
                  <a:moveTo>
                    <a:pt x="487680" y="107950"/>
                  </a:moveTo>
                  <a:lnTo>
                    <a:pt x="483870" y="107950"/>
                  </a:lnTo>
                  <a:lnTo>
                    <a:pt x="483870" y="120650"/>
                  </a:lnTo>
                  <a:lnTo>
                    <a:pt x="487680" y="120650"/>
                  </a:lnTo>
                  <a:lnTo>
                    <a:pt x="487680" y="107950"/>
                  </a:lnTo>
                  <a:close/>
                </a:path>
                <a:path w="487680" h="415289">
                  <a:moveTo>
                    <a:pt x="3809" y="120650"/>
                  </a:moveTo>
                  <a:lnTo>
                    <a:pt x="0" y="120650"/>
                  </a:lnTo>
                  <a:lnTo>
                    <a:pt x="0" y="127000"/>
                  </a:lnTo>
                  <a:lnTo>
                    <a:pt x="3809" y="127000"/>
                  </a:lnTo>
                  <a:lnTo>
                    <a:pt x="3809" y="120650"/>
                  </a:lnTo>
                  <a:close/>
                </a:path>
                <a:path w="487680" h="415289">
                  <a:moveTo>
                    <a:pt x="487680" y="120650"/>
                  </a:moveTo>
                  <a:lnTo>
                    <a:pt x="483870" y="120650"/>
                  </a:lnTo>
                  <a:lnTo>
                    <a:pt x="483870" y="127000"/>
                  </a:lnTo>
                  <a:lnTo>
                    <a:pt x="487680" y="127000"/>
                  </a:lnTo>
                  <a:lnTo>
                    <a:pt x="487680" y="120650"/>
                  </a:lnTo>
                  <a:close/>
                </a:path>
                <a:path w="487680" h="415289">
                  <a:moveTo>
                    <a:pt x="3809" y="127000"/>
                  </a:moveTo>
                  <a:lnTo>
                    <a:pt x="0" y="12700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27000"/>
                  </a:lnTo>
                  <a:close/>
                </a:path>
                <a:path w="487680" h="415289">
                  <a:moveTo>
                    <a:pt x="487680" y="127000"/>
                  </a:moveTo>
                  <a:lnTo>
                    <a:pt x="483870" y="127000"/>
                  </a:lnTo>
                  <a:lnTo>
                    <a:pt x="483870" y="196850"/>
                  </a:lnTo>
                  <a:lnTo>
                    <a:pt x="487680" y="196850"/>
                  </a:lnTo>
                  <a:lnTo>
                    <a:pt x="487680" y="127000"/>
                  </a:lnTo>
                  <a:close/>
                </a:path>
                <a:path w="487680" h="415289">
                  <a:moveTo>
                    <a:pt x="3809" y="196850"/>
                  </a:moveTo>
                  <a:lnTo>
                    <a:pt x="0" y="19685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196850"/>
                  </a:lnTo>
                  <a:close/>
                </a:path>
                <a:path w="487680" h="415289">
                  <a:moveTo>
                    <a:pt x="487680" y="196850"/>
                  </a:moveTo>
                  <a:lnTo>
                    <a:pt x="483870" y="196850"/>
                  </a:lnTo>
                  <a:lnTo>
                    <a:pt x="483870" y="257810"/>
                  </a:lnTo>
                  <a:lnTo>
                    <a:pt x="487680" y="257810"/>
                  </a:lnTo>
                  <a:lnTo>
                    <a:pt x="487680" y="196850"/>
                  </a:lnTo>
                  <a:close/>
                </a:path>
                <a:path w="487680" h="415289">
                  <a:moveTo>
                    <a:pt x="3809" y="257810"/>
                  </a:moveTo>
                  <a:lnTo>
                    <a:pt x="0" y="257810"/>
                  </a:lnTo>
                  <a:lnTo>
                    <a:pt x="0" y="298450"/>
                  </a:lnTo>
                  <a:lnTo>
                    <a:pt x="3809" y="298450"/>
                  </a:lnTo>
                  <a:lnTo>
                    <a:pt x="3809" y="257810"/>
                  </a:lnTo>
                  <a:close/>
                </a:path>
                <a:path w="487680" h="415289">
                  <a:moveTo>
                    <a:pt x="487680" y="257810"/>
                  </a:moveTo>
                  <a:lnTo>
                    <a:pt x="483870" y="257810"/>
                  </a:lnTo>
                  <a:lnTo>
                    <a:pt x="483870" y="298450"/>
                  </a:lnTo>
                  <a:lnTo>
                    <a:pt x="487680" y="298450"/>
                  </a:lnTo>
                  <a:lnTo>
                    <a:pt x="487680" y="257810"/>
                  </a:lnTo>
                  <a:close/>
                </a:path>
                <a:path w="487680" h="415289">
                  <a:moveTo>
                    <a:pt x="3809" y="298450"/>
                  </a:moveTo>
                  <a:lnTo>
                    <a:pt x="0" y="298450"/>
                  </a:lnTo>
                  <a:lnTo>
                    <a:pt x="0" y="312420"/>
                  </a:lnTo>
                  <a:lnTo>
                    <a:pt x="1269" y="312420"/>
                  </a:lnTo>
                  <a:lnTo>
                    <a:pt x="1269" y="314960"/>
                  </a:lnTo>
                  <a:lnTo>
                    <a:pt x="2539" y="314960"/>
                  </a:lnTo>
                  <a:lnTo>
                    <a:pt x="2539" y="317500"/>
                  </a:lnTo>
                  <a:lnTo>
                    <a:pt x="3809" y="317500"/>
                  </a:lnTo>
                  <a:lnTo>
                    <a:pt x="3809" y="298450"/>
                  </a:lnTo>
                  <a:close/>
                </a:path>
                <a:path w="487680" h="415289">
                  <a:moveTo>
                    <a:pt x="487680" y="298450"/>
                  </a:moveTo>
                  <a:lnTo>
                    <a:pt x="483870" y="298450"/>
                  </a:lnTo>
                  <a:lnTo>
                    <a:pt x="483870" y="317500"/>
                  </a:lnTo>
                  <a:lnTo>
                    <a:pt x="487680" y="317500"/>
                  </a:lnTo>
                  <a:lnTo>
                    <a:pt x="487680" y="298450"/>
                  </a:lnTo>
                  <a:close/>
                </a:path>
                <a:path w="487680" h="415289">
                  <a:moveTo>
                    <a:pt x="486410" y="317500"/>
                  </a:moveTo>
                  <a:lnTo>
                    <a:pt x="483870" y="317500"/>
                  </a:lnTo>
                  <a:lnTo>
                    <a:pt x="483870" y="321310"/>
                  </a:lnTo>
                  <a:lnTo>
                    <a:pt x="485139" y="321310"/>
                  </a:lnTo>
                  <a:lnTo>
                    <a:pt x="485139" y="320040"/>
                  </a:lnTo>
                  <a:lnTo>
                    <a:pt x="486410" y="320040"/>
                  </a:lnTo>
                  <a:lnTo>
                    <a:pt x="486410" y="317500"/>
                  </a:lnTo>
                  <a:close/>
                </a:path>
                <a:path w="487680" h="415289">
                  <a:moveTo>
                    <a:pt x="378459" y="414147"/>
                  </a:moveTo>
                  <a:lnTo>
                    <a:pt x="113029" y="414147"/>
                  </a:lnTo>
                  <a:lnTo>
                    <a:pt x="113029" y="415290"/>
                  </a:lnTo>
                  <a:lnTo>
                    <a:pt x="378459" y="415290"/>
                  </a:lnTo>
                  <a:lnTo>
                    <a:pt x="378459" y="414147"/>
                  </a:lnTo>
                  <a:close/>
                </a:path>
                <a:path w="487680" h="415289">
                  <a:moveTo>
                    <a:pt x="380999" y="412750"/>
                  </a:moveTo>
                  <a:lnTo>
                    <a:pt x="110489" y="412750"/>
                  </a:lnTo>
                  <a:lnTo>
                    <a:pt x="110489" y="414147"/>
                  </a:lnTo>
                  <a:lnTo>
                    <a:pt x="380999" y="414147"/>
                  </a:lnTo>
                  <a:lnTo>
                    <a:pt x="380999" y="412750"/>
                  </a:lnTo>
                  <a:close/>
                </a:path>
                <a:path w="487680" h="415289">
                  <a:moveTo>
                    <a:pt x="383539" y="411607"/>
                  </a:moveTo>
                  <a:lnTo>
                    <a:pt x="107950" y="411607"/>
                  </a:lnTo>
                  <a:lnTo>
                    <a:pt x="107950" y="412750"/>
                  </a:lnTo>
                  <a:lnTo>
                    <a:pt x="383539" y="412750"/>
                  </a:lnTo>
                  <a:lnTo>
                    <a:pt x="383539" y="411607"/>
                  </a:lnTo>
                  <a:close/>
                </a:path>
                <a:path w="487680" h="415289">
                  <a:moveTo>
                    <a:pt x="107950" y="411480"/>
                  </a:moveTo>
                  <a:lnTo>
                    <a:pt x="105409" y="411480"/>
                  </a:lnTo>
                  <a:lnTo>
                    <a:pt x="107950" y="411607"/>
                  </a:lnTo>
                  <a:close/>
                </a:path>
                <a:path w="487680" h="415289">
                  <a:moveTo>
                    <a:pt x="386080" y="411480"/>
                  </a:moveTo>
                  <a:lnTo>
                    <a:pt x="383539" y="411480"/>
                  </a:lnTo>
                  <a:lnTo>
                    <a:pt x="386080" y="411607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360679" y="2587117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59" h="407669">
                  <a:moveTo>
                    <a:pt x="3810" y="90042"/>
                  </a:moveTo>
                  <a:lnTo>
                    <a:pt x="2540" y="90042"/>
                  </a:lnTo>
                  <a:lnTo>
                    <a:pt x="2540" y="91312"/>
                  </a:lnTo>
                  <a:lnTo>
                    <a:pt x="1270" y="91312"/>
                  </a:lnTo>
                  <a:lnTo>
                    <a:pt x="1270" y="93852"/>
                  </a:lnTo>
                  <a:lnTo>
                    <a:pt x="0" y="93852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90042"/>
                  </a:lnTo>
                  <a:close/>
                </a:path>
                <a:path w="480059" h="407669">
                  <a:moveTo>
                    <a:pt x="478789" y="87502"/>
                  </a:moveTo>
                  <a:lnTo>
                    <a:pt x="477520" y="87502"/>
                  </a:lnTo>
                  <a:lnTo>
                    <a:pt x="477520" y="88900"/>
                  </a:lnTo>
                  <a:lnTo>
                    <a:pt x="476250" y="88900"/>
                  </a:lnTo>
                  <a:lnTo>
                    <a:pt x="476250" y="97662"/>
                  </a:lnTo>
                  <a:lnTo>
                    <a:pt x="480060" y="97662"/>
                  </a:lnTo>
                  <a:lnTo>
                    <a:pt x="480060" y="90042"/>
                  </a:lnTo>
                  <a:lnTo>
                    <a:pt x="478789" y="90042"/>
                  </a:lnTo>
                  <a:lnTo>
                    <a:pt x="478789" y="87502"/>
                  </a:lnTo>
                  <a:close/>
                </a:path>
                <a:path w="480059" h="407669">
                  <a:moveTo>
                    <a:pt x="382270" y="2412"/>
                  </a:moveTo>
                  <a:lnTo>
                    <a:pt x="99060" y="2412"/>
                  </a:lnTo>
                  <a:lnTo>
                    <a:pt x="99060" y="3810"/>
                  </a:lnTo>
                  <a:lnTo>
                    <a:pt x="382270" y="3810"/>
                  </a:lnTo>
                  <a:lnTo>
                    <a:pt x="382270" y="2412"/>
                  </a:lnTo>
                  <a:close/>
                </a:path>
                <a:path w="480059" h="407669">
                  <a:moveTo>
                    <a:pt x="102870" y="1142"/>
                  </a:moveTo>
                  <a:lnTo>
                    <a:pt x="100329" y="1142"/>
                  </a:lnTo>
                  <a:lnTo>
                    <a:pt x="100329" y="2412"/>
                  </a:lnTo>
                  <a:lnTo>
                    <a:pt x="102870" y="2412"/>
                  </a:lnTo>
                  <a:lnTo>
                    <a:pt x="102870" y="1142"/>
                  </a:lnTo>
                  <a:close/>
                </a:path>
                <a:path w="480059" h="407669">
                  <a:moveTo>
                    <a:pt x="379730" y="1142"/>
                  </a:moveTo>
                  <a:lnTo>
                    <a:pt x="377190" y="1142"/>
                  </a:lnTo>
                  <a:lnTo>
                    <a:pt x="377190" y="2412"/>
                  </a:lnTo>
                  <a:lnTo>
                    <a:pt x="379730" y="2412"/>
                  </a:lnTo>
                  <a:lnTo>
                    <a:pt x="379730" y="1142"/>
                  </a:lnTo>
                  <a:close/>
                </a:path>
                <a:path w="480059" h="407669">
                  <a:moveTo>
                    <a:pt x="374650" y="0"/>
                  </a:moveTo>
                  <a:lnTo>
                    <a:pt x="105410" y="0"/>
                  </a:lnTo>
                  <a:lnTo>
                    <a:pt x="105410" y="1142"/>
                  </a:lnTo>
                  <a:lnTo>
                    <a:pt x="374650" y="1142"/>
                  </a:lnTo>
                  <a:lnTo>
                    <a:pt x="374650" y="0"/>
                  </a:lnTo>
                  <a:close/>
                </a:path>
                <a:path w="480059" h="407669">
                  <a:moveTo>
                    <a:pt x="3810" y="97663"/>
                  </a:moveTo>
                  <a:lnTo>
                    <a:pt x="0" y="97663"/>
                  </a:lnTo>
                  <a:lnTo>
                    <a:pt x="0" y="104012"/>
                  </a:lnTo>
                  <a:lnTo>
                    <a:pt x="3810" y="104012"/>
                  </a:lnTo>
                  <a:lnTo>
                    <a:pt x="3810" y="97663"/>
                  </a:lnTo>
                  <a:close/>
                </a:path>
                <a:path w="480059" h="407669">
                  <a:moveTo>
                    <a:pt x="480060" y="97663"/>
                  </a:moveTo>
                  <a:lnTo>
                    <a:pt x="476250" y="97663"/>
                  </a:lnTo>
                  <a:lnTo>
                    <a:pt x="476250" y="104012"/>
                  </a:lnTo>
                  <a:lnTo>
                    <a:pt x="480060" y="104012"/>
                  </a:lnTo>
                  <a:lnTo>
                    <a:pt x="480060" y="97663"/>
                  </a:lnTo>
                  <a:close/>
                </a:path>
                <a:path w="480059" h="407669">
                  <a:moveTo>
                    <a:pt x="3810" y="104013"/>
                  </a:moveTo>
                  <a:lnTo>
                    <a:pt x="0" y="104013"/>
                  </a:lnTo>
                  <a:lnTo>
                    <a:pt x="0" y="116712"/>
                  </a:lnTo>
                  <a:lnTo>
                    <a:pt x="3810" y="116712"/>
                  </a:lnTo>
                  <a:lnTo>
                    <a:pt x="3810" y="104013"/>
                  </a:lnTo>
                  <a:close/>
                </a:path>
                <a:path w="480059" h="407669">
                  <a:moveTo>
                    <a:pt x="480060" y="104013"/>
                  </a:moveTo>
                  <a:lnTo>
                    <a:pt x="476250" y="104013"/>
                  </a:lnTo>
                  <a:lnTo>
                    <a:pt x="476250" y="116712"/>
                  </a:lnTo>
                  <a:lnTo>
                    <a:pt x="480060" y="116712"/>
                  </a:lnTo>
                  <a:lnTo>
                    <a:pt x="480060" y="104013"/>
                  </a:lnTo>
                  <a:close/>
                </a:path>
                <a:path w="480059" h="407669">
                  <a:moveTo>
                    <a:pt x="3810" y="116713"/>
                  </a:moveTo>
                  <a:lnTo>
                    <a:pt x="0" y="116713"/>
                  </a:lnTo>
                  <a:lnTo>
                    <a:pt x="0" y="123062"/>
                  </a:lnTo>
                  <a:lnTo>
                    <a:pt x="3810" y="123062"/>
                  </a:lnTo>
                  <a:lnTo>
                    <a:pt x="3810" y="116713"/>
                  </a:lnTo>
                  <a:close/>
                </a:path>
                <a:path w="480059" h="407669">
                  <a:moveTo>
                    <a:pt x="480060" y="116713"/>
                  </a:moveTo>
                  <a:lnTo>
                    <a:pt x="476250" y="116713"/>
                  </a:lnTo>
                  <a:lnTo>
                    <a:pt x="476250" y="123062"/>
                  </a:lnTo>
                  <a:lnTo>
                    <a:pt x="480060" y="123062"/>
                  </a:lnTo>
                  <a:lnTo>
                    <a:pt x="480060" y="116713"/>
                  </a:lnTo>
                  <a:close/>
                </a:path>
                <a:path w="480059" h="407669">
                  <a:moveTo>
                    <a:pt x="3810" y="123063"/>
                  </a:moveTo>
                  <a:lnTo>
                    <a:pt x="0" y="123063"/>
                  </a:lnTo>
                  <a:lnTo>
                    <a:pt x="0" y="192912"/>
                  </a:lnTo>
                  <a:lnTo>
                    <a:pt x="3810" y="192912"/>
                  </a:lnTo>
                  <a:lnTo>
                    <a:pt x="3810" y="123063"/>
                  </a:lnTo>
                  <a:close/>
                </a:path>
                <a:path w="480059" h="407669">
                  <a:moveTo>
                    <a:pt x="480060" y="123063"/>
                  </a:moveTo>
                  <a:lnTo>
                    <a:pt x="476250" y="123063"/>
                  </a:lnTo>
                  <a:lnTo>
                    <a:pt x="476250" y="192912"/>
                  </a:lnTo>
                  <a:lnTo>
                    <a:pt x="480060" y="192912"/>
                  </a:lnTo>
                  <a:lnTo>
                    <a:pt x="480060" y="123063"/>
                  </a:lnTo>
                  <a:close/>
                </a:path>
                <a:path w="480059" h="407669">
                  <a:moveTo>
                    <a:pt x="3810" y="192913"/>
                  </a:moveTo>
                  <a:lnTo>
                    <a:pt x="0" y="192913"/>
                  </a:lnTo>
                  <a:lnTo>
                    <a:pt x="0" y="253873"/>
                  </a:lnTo>
                  <a:lnTo>
                    <a:pt x="3810" y="253873"/>
                  </a:lnTo>
                  <a:lnTo>
                    <a:pt x="3810" y="192913"/>
                  </a:lnTo>
                  <a:close/>
                </a:path>
                <a:path w="480059" h="407669">
                  <a:moveTo>
                    <a:pt x="480060" y="192913"/>
                  </a:moveTo>
                  <a:lnTo>
                    <a:pt x="476250" y="192913"/>
                  </a:lnTo>
                  <a:lnTo>
                    <a:pt x="476250" y="253873"/>
                  </a:lnTo>
                  <a:lnTo>
                    <a:pt x="480060" y="253873"/>
                  </a:lnTo>
                  <a:lnTo>
                    <a:pt x="480060" y="192913"/>
                  </a:lnTo>
                  <a:close/>
                </a:path>
                <a:path w="480059" h="407669">
                  <a:moveTo>
                    <a:pt x="3810" y="253873"/>
                  </a:moveTo>
                  <a:lnTo>
                    <a:pt x="0" y="25387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53873"/>
                  </a:lnTo>
                  <a:close/>
                </a:path>
                <a:path w="480059" h="407669">
                  <a:moveTo>
                    <a:pt x="480060" y="253873"/>
                  </a:moveTo>
                  <a:lnTo>
                    <a:pt x="476250" y="253873"/>
                  </a:lnTo>
                  <a:lnTo>
                    <a:pt x="476250" y="294513"/>
                  </a:lnTo>
                  <a:lnTo>
                    <a:pt x="480060" y="294513"/>
                  </a:lnTo>
                  <a:lnTo>
                    <a:pt x="480060" y="253873"/>
                  </a:lnTo>
                  <a:close/>
                </a:path>
                <a:path w="480059" h="407669">
                  <a:moveTo>
                    <a:pt x="3810" y="294513"/>
                  </a:moveTo>
                  <a:lnTo>
                    <a:pt x="0" y="29451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294513"/>
                  </a:lnTo>
                  <a:close/>
                </a:path>
                <a:path w="480059" h="407669">
                  <a:moveTo>
                    <a:pt x="480060" y="294513"/>
                  </a:moveTo>
                  <a:lnTo>
                    <a:pt x="476250" y="294513"/>
                  </a:lnTo>
                  <a:lnTo>
                    <a:pt x="476250" y="313563"/>
                  </a:lnTo>
                  <a:lnTo>
                    <a:pt x="480060" y="313563"/>
                  </a:lnTo>
                  <a:lnTo>
                    <a:pt x="480060" y="294513"/>
                  </a:lnTo>
                  <a:close/>
                </a:path>
                <a:path w="480059" h="407669">
                  <a:moveTo>
                    <a:pt x="480060" y="313563"/>
                  </a:moveTo>
                  <a:lnTo>
                    <a:pt x="476250" y="313563"/>
                  </a:lnTo>
                  <a:lnTo>
                    <a:pt x="476250" y="322453"/>
                  </a:lnTo>
                  <a:lnTo>
                    <a:pt x="477520" y="322453"/>
                  </a:lnTo>
                  <a:lnTo>
                    <a:pt x="477520" y="321183"/>
                  </a:lnTo>
                  <a:lnTo>
                    <a:pt x="478789" y="321183"/>
                  </a:lnTo>
                  <a:lnTo>
                    <a:pt x="478789" y="319913"/>
                  </a:lnTo>
                  <a:lnTo>
                    <a:pt x="480060" y="319913"/>
                  </a:lnTo>
                  <a:lnTo>
                    <a:pt x="480060" y="313563"/>
                  </a:lnTo>
                  <a:close/>
                </a:path>
                <a:path w="480059" h="407669">
                  <a:moveTo>
                    <a:pt x="3810" y="313563"/>
                  </a:moveTo>
                  <a:lnTo>
                    <a:pt x="0" y="313563"/>
                  </a:lnTo>
                  <a:lnTo>
                    <a:pt x="0" y="316103"/>
                  </a:lnTo>
                  <a:lnTo>
                    <a:pt x="1270" y="316103"/>
                  </a:lnTo>
                  <a:lnTo>
                    <a:pt x="1270" y="317373"/>
                  </a:lnTo>
                  <a:lnTo>
                    <a:pt x="2540" y="317373"/>
                  </a:lnTo>
                  <a:lnTo>
                    <a:pt x="2540" y="319913"/>
                  </a:lnTo>
                  <a:lnTo>
                    <a:pt x="3810" y="319913"/>
                  </a:lnTo>
                  <a:lnTo>
                    <a:pt x="3810" y="313563"/>
                  </a:lnTo>
                  <a:close/>
                </a:path>
                <a:path w="480059" h="407669">
                  <a:moveTo>
                    <a:pt x="382270" y="406400"/>
                  </a:moveTo>
                  <a:lnTo>
                    <a:pt x="101600" y="406400"/>
                  </a:lnTo>
                  <a:lnTo>
                    <a:pt x="101600" y="407543"/>
                  </a:lnTo>
                  <a:lnTo>
                    <a:pt x="382270" y="407543"/>
                  </a:lnTo>
                  <a:lnTo>
                    <a:pt x="382270" y="406400"/>
                  </a:lnTo>
                  <a:close/>
                </a:path>
                <a:path w="480059" h="407669">
                  <a:moveTo>
                    <a:pt x="384810" y="405130"/>
                  </a:moveTo>
                  <a:lnTo>
                    <a:pt x="99060" y="405130"/>
                  </a:lnTo>
                  <a:lnTo>
                    <a:pt x="99060" y="406400"/>
                  </a:lnTo>
                  <a:lnTo>
                    <a:pt x="384810" y="406400"/>
                  </a:lnTo>
                  <a:lnTo>
                    <a:pt x="384810" y="405130"/>
                  </a:lnTo>
                  <a:close/>
                </a:path>
                <a:path w="480059" h="407669">
                  <a:moveTo>
                    <a:pt x="387350" y="403860"/>
                  </a:moveTo>
                  <a:lnTo>
                    <a:pt x="96520" y="403860"/>
                  </a:lnTo>
                  <a:lnTo>
                    <a:pt x="96520" y="405130"/>
                  </a:lnTo>
                  <a:lnTo>
                    <a:pt x="99060" y="405130"/>
                  </a:lnTo>
                  <a:lnTo>
                    <a:pt x="387350" y="405003"/>
                  </a:lnTo>
                  <a:lnTo>
                    <a:pt x="387350" y="403860"/>
                  </a:lnTo>
                  <a:close/>
                </a:path>
                <a:path w="480059" h="407669">
                  <a:moveTo>
                    <a:pt x="387350" y="405003"/>
                  </a:moveTo>
                  <a:lnTo>
                    <a:pt x="384810" y="405003"/>
                  </a:lnTo>
                  <a:lnTo>
                    <a:pt x="387350" y="405130"/>
                  </a:lnTo>
                  <a:close/>
                </a:path>
                <a:path w="480059" h="407669">
                  <a:moveTo>
                    <a:pt x="389889" y="403733"/>
                  </a:moveTo>
                  <a:lnTo>
                    <a:pt x="93979" y="403733"/>
                  </a:lnTo>
                  <a:lnTo>
                    <a:pt x="389889" y="40386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364489" y="2590927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40" h="400050">
                  <a:moveTo>
                    <a:pt x="1270" y="83692"/>
                  </a:moveTo>
                  <a:lnTo>
                    <a:pt x="0" y="83692"/>
                  </a:lnTo>
                  <a:lnTo>
                    <a:pt x="0" y="93852"/>
                  </a:lnTo>
                  <a:lnTo>
                    <a:pt x="3810" y="93852"/>
                  </a:lnTo>
                  <a:lnTo>
                    <a:pt x="3810" y="85089"/>
                  </a:lnTo>
                  <a:lnTo>
                    <a:pt x="1270" y="85089"/>
                  </a:lnTo>
                  <a:lnTo>
                    <a:pt x="1270" y="83692"/>
                  </a:lnTo>
                  <a:close/>
                </a:path>
                <a:path w="472440" h="400050">
                  <a:moveTo>
                    <a:pt x="472440" y="85089"/>
                  </a:moveTo>
                  <a:lnTo>
                    <a:pt x="468629" y="85089"/>
                  </a:lnTo>
                  <a:lnTo>
                    <a:pt x="468629" y="93852"/>
                  </a:lnTo>
                  <a:lnTo>
                    <a:pt x="472440" y="93852"/>
                  </a:lnTo>
                  <a:lnTo>
                    <a:pt x="472440" y="85089"/>
                  </a:lnTo>
                  <a:close/>
                </a:path>
                <a:path w="472440" h="400050">
                  <a:moveTo>
                    <a:pt x="3810" y="79882"/>
                  </a:moveTo>
                  <a:lnTo>
                    <a:pt x="2539" y="79882"/>
                  </a:lnTo>
                  <a:lnTo>
                    <a:pt x="2539" y="81152"/>
                  </a:lnTo>
                  <a:lnTo>
                    <a:pt x="1270" y="81152"/>
                  </a:lnTo>
                  <a:lnTo>
                    <a:pt x="1270" y="83692"/>
                  </a:lnTo>
                  <a:lnTo>
                    <a:pt x="3810" y="83692"/>
                  </a:lnTo>
                  <a:lnTo>
                    <a:pt x="3810" y="79882"/>
                  </a:lnTo>
                  <a:close/>
                </a:path>
                <a:path w="472440" h="400050">
                  <a:moveTo>
                    <a:pt x="472440" y="79882"/>
                  </a:moveTo>
                  <a:lnTo>
                    <a:pt x="471169" y="79882"/>
                  </a:lnTo>
                  <a:lnTo>
                    <a:pt x="471169" y="81152"/>
                  </a:lnTo>
                  <a:lnTo>
                    <a:pt x="468629" y="81152"/>
                  </a:lnTo>
                  <a:lnTo>
                    <a:pt x="468629" y="83692"/>
                  </a:lnTo>
                  <a:lnTo>
                    <a:pt x="472440" y="83692"/>
                  </a:lnTo>
                  <a:lnTo>
                    <a:pt x="472440" y="79882"/>
                  </a:lnTo>
                  <a:close/>
                </a:path>
                <a:path w="472440" h="400050">
                  <a:moveTo>
                    <a:pt x="469900" y="77342"/>
                  </a:moveTo>
                  <a:lnTo>
                    <a:pt x="468629" y="77342"/>
                  </a:lnTo>
                  <a:lnTo>
                    <a:pt x="468629" y="79882"/>
                  </a:lnTo>
                  <a:lnTo>
                    <a:pt x="469900" y="79882"/>
                  </a:lnTo>
                  <a:lnTo>
                    <a:pt x="469900" y="77342"/>
                  </a:lnTo>
                  <a:close/>
                </a:path>
                <a:path w="472440" h="400050">
                  <a:moveTo>
                    <a:pt x="92710" y="1142"/>
                  </a:moveTo>
                  <a:lnTo>
                    <a:pt x="90169" y="1142"/>
                  </a:lnTo>
                  <a:lnTo>
                    <a:pt x="90169" y="3682"/>
                  </a:lnTo>
                  <a:lnTo>
                    <a:pt x="382270" y="3682"/>
                  </a:lnTo>
                  <a:lnTo>
                    <a:pt x="382270" y="2539"/>
                  </a:lnTo>
                  <a:lnTo>
                    <a:pt x="92710" y="2539"/>
                  </a:lnTo>
                  <a:lnTo>
                    <a:pt x="92710" y="1142"/>
                  </a:lnTo>
                  <a:close/>
                </a:path>
                <a:path w="472440" h="400050">
                  <a:moveTo>
                    <a:pt x="382270" y="1142"/>
                  </a:moveTo>
                  <a:lnTo>
                    <a:pt x="379730" y="1142"/>
                  </a:lnTo>
                  <a:lnTo>
                    <a:pt x="379730" y="2539"/>
                  </a:lnTo>
                  <a:lnTo>
                    <a:pt x="382270" y="2539"/>
                  </a:lnTo>
                  <a:lnTo>
                    <a:pt x="382270" y="1142"/>
                  </a:lnTo>
                  <a:close/>
                </a:path>
                <a:path w="472440" h="400050">
                  <a:moveTo>
                    <a:pt x="378460" y="0"/>
                  </a:moveTo>
                  <a:lnTo>
                    <a:pt x="95250" y="0"/>
                  </a:lnTo>
                  <a:lnTo>
                    <a:pt x="95250" y="1142"/>
                  </a:lnTo>
                  <a:lnTo>
                    <a:pt x="378460" y="1142"/>
                  </a:lnTo>
                  <a:lnTo>
                    <a:pt x="378460" y="0"/>
                  </a:lnTo>
                  <a:close/>
                </a:path>
                <a:path w="472440" h="400050">
                  <a:moveTo>
                    <a:pt x="3810" y="93853"/>
                  </a:moveTo>
                  <a:lnTo>
                    <a:pt x="0" y="93853"/>
                  </a:lnTo>
                  <a:lnTo>
                    <a:pt x="0" y="100202"/>
                  </a:lnTo>
                  <a:lnTo>
                    <a:pt x="3810" y="100202"/>
                  </a:lnTo>
                  <a:lnTo>
                    <a:pt x="3810" y="93853"/>
                  </a:lnTo>
                  <a:close/>
                </a:path>
                <a:path w="472440" h="400050">
                  <a:moveTo>
                    <a:pt x="472440" y="93853"/>
                  </a:moveTo>
                  <a:lnTo>
                    <a:pt x="468629" y="93853"/>
                  </a:lnTo>
                  <a:lnTo>
                    <a:pt x="468629" y="100202"/>
                  </a:lnTo>
                  <a:lnTo>
                    <a:pt x="472440" y="100202"/>
                  </a:lnTo>
                  <a:lnTo>
                    <a:pt x="472440" y="93853"/>
                  </a:lnTo>
                  <a:close/>
                </a:path>
                <a:path w="472440" h="400050">
                  <a:moveTo>
                    <a:pt x="3810" y="100203"/>
                  </a:moveTo>
                  <a:lnTo>
                    <a:pt x="0" y="100203"/>
                  </a:lnTo>
                  <a:lnTo>
                    <a:pt x="0" y="112902"/>
                  </a:lnTo>
                  <a:lnTo>
                    <a:pt x="3810" y="112902"/>
                  </a:lnTo>
                  <a:lnTo>
                    <a:pt x="3810" y="100203"/>
                  </a:lnTo>
                  <a:close/>
                </a:path>
                <a:path w="472440" h="400050">
                  <a:moveTo>
                    <a:pt x="472440" y="100203"/>
                  </a:moveTo>
                  <a:lnTo>
                    <a:pt x="468629" y="100203"/>
                  </a:lnTo>
                  <a:lnTo>
                    <a:pt x="468629" y="112902"/>
                  </a:lnTo>
                  <a:lnTo>
                    <a:pt x="472440" y="112902"/>
                  </a:lnTo>
                  <a:lnTo>
                    <a:pt x="472440" y="100203"/>
                  </a:lnTo>
                  <a:close/>
                </a:path>
                <a:path w="472440" h="400050">
                  <a:moveTo>
                    <a:pt x="3810" y="112903"/>
                  </a:moveTo>
                  <a:lnTo>
                    <a:pt x="0" y="112903"/>
                  </a:lnTo>
                  <a:lnTo>
                    <a:pt x="0" y="119252"/>
                  </a:lnTo>
                  <a:lnTo>
                    <a:pt x="3810" y="119252"/>
                  </a:lnTo>
                  <a:lnTo>
                    <a:pt x="3810" y="112903"/>
                  </a:lnTo>
                  <a:close/>
                </a:path>
                <a:path w="472440" h="400050">
                  <a:moveTo>
                    <a:pt x="472440" y="112903"/>
                  </a:moveTo>
                  <a:lnTo>
                    <a:pt x="468629" y="112903"/>
                  </a:lnTo>
                  <a:lnTo>
                    <a:pt x="468629" y="119252"/>
                  </a:lnTo>
                  <a:lnTo>
                    <a:pt x="472440" y="119252"/>
                  </a:lnTo>
                  <a:lnTo>
                    <a:pt x="472440" y="112903"/>
                  </a:lnTo>
                  <a:close/>
                </a:path>
                <a:path w="472440" h="400050">
                  <a:moveTo>
                    <a:pt x="3810" y="119253"/>
                  </a:moveTo>
                  <a:lnTo>
                    <a:pt x="0" y="119253"/>
                  </a:lnTo>
                  <a:lnTo>
                    <a:pt x="0" y="189102"/>
                  </a:lnTo>
                  <a:lnTo>
                    <a:pt x="3810" y="189102"/>
                  </a:lnTo>
                  <a:lnTo>
                    <a:pt x="3810" y="119253"/>
                  </a:lnTo>
                  <a:close/>
                </a:path>
                <a:path w="472440" h="400050">
                  <a:moveTo>
                    <a:pt x="472440" y="119253"/>
                  </a:moveTo>
                  <a:lnTo>
                    <a:pt x="468629" y="119253"/>
                  </a:lnTo>
                  <a:lnTo>
                    <a:pt x="468629" y="189102"/>
                  </a:lnTo>
                  <a:lnTo>
                    <a:pt x="472440" y="189102"/>
                  </a:lnTo>
                  <a:lnTo>
                    <a:pt x="472440" y="119253"/>
                  </a:lnTo>
                  <a:close/>
                </a:path>
                <a:path w="472440" h="400050">
                  <a:moveTo>
                    <a:pt x="3810" y="189103"/>
                  </a:moveTo>
                  <a:lnTo>
                    <a:pt x="0" y="189103"/>
                  </a:lnTo>
                  <a:lnTo>
                    <a:pt x="0" y="250062"/>
                  </a:lnTo>
                  <a:lnTo>
                    <a:pt x="3810" y="250062"/>
                  </a:lnTo>
                  <a:lnTo>
                    <a:pt x="3810" y="189103"/>
                  </a:lnTo>
                  <a:close/>
                </a:path>
                <a:path w="472440" h="400050">
                  <a:moveTo>
                    <a:pt x="472440" y="189103"/>
                  </a:moveTo>
                  <a:lnTo>
                    <a:pt x="468629" y="189103"/>
                  </a:lnTo>
                  <a:lnTo>
                    <a:pt x="468629" y="250062"/>
                  </a:lnTo>
                  <a:lnTo>
                    <a:pt x="472440" y="250062"/>
                  </a:lnTo>
                  <a:lnTo>
                    <a:pt x="472440" y="189103"/>
                  </a:lnTo>
                  <a:close/>
                </a:path>
                <a:path w="472440" h="400050">
                  <a:moveTo>
                    <a:pt x="3810" y="250063"/>
                  </a:moveTo>
                  <a:lnTo>
                    <a:pt x="0" y="250063"/>
                  </a:lnTo>
                  <a:lnTo>
                    <a:pt x="0" y="290702"/>
                  </a:lnTo>
                  <a:lnTo>
                    <a:pt x="3810" y="290702"/>
                  </a:lnTo>
                  <a:lnTo>
                    <a:pt x="3810" y="250063"/>
                  </a:lnTo>
                  <a:close/>
                </a:path>
                <a:path w="472440" h="400050">
                  <a:moveTo>
                    <a:pt x="472440" y="250063"/>
                  </a:moveTo>
                  <a:lnTo>
                    <a:pt x="468629" y="250063"/>
                  </a:lnTo>
                  <a:lnTo>
                    <a:pt x="468629" y="290702"/>
                  </a:lnTo>
                  <a:lnTo>
                    <a:pt x="472440" y="290702"/>
                  </a:lnTo>
                  <a:lnTo>
                    <a:pt x="472440" y="250063"/>
                  </a:lnTo>
                  <a:close/>
                </a:path>
                <a:path w="472440" h="400050">
                  <a:moveTo>
                    <a:pt x="3810" y="290703"/>
                  </a:moveTo>
                  <a:lnTo>
                    <a:pt x="0" y="290703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290703"/>
                  </a:lnTo>
                  <a:close/>
                </a:path>
                <a:path w="472440" h="400050">
                  <a:moveTo>
                    <a:pt x="472440" y="290703"/>
                  </a:moveTo>
                  <a:lnTo>
                    <a:pt x="468629" y="290703"/>
                  </a:lnTo>
                  <a:lnTo>
                    <a:pt x="468629" y="309752"/>
                  </a:lnTo>
                  <a:lnTo>
                    <a:pt x="472440" y="309752"/>
                  </a:lnTo>
                  <a:lnTo>
                    <a:pt x="472440" y="290703"/>
                  </a:lnTo>
                  <a:close/>
                </a:path>
                <a:path w="472440" h="400050">
                  <a:moveTo>
                    <a:pt x="472440" y="309753"/>
                  </a:moveTo>
                  <a:lnTo>
                    <a:pt x="468629" y="309753"/>
                  </a:lnTo>
                  <a:lnTo>
                    <a:pt x="468629" y="323723"/>
                  </a:lnTo>
                  <a:lnTo>
                    <a:pt x="469900" y="323723"/>
                  </a:lnTo>
                  <a:lnTo>
                    <a:pt x="469900" y="322452"/>
                  </a:lnTo>
                  <a:lnTo>
                    <a:pt x="471169" y="322452"/>
                  </a:lnTo>
                  <a:lnTo>
                    <a:pt x="471169" y="321183"/>
                  </a:lnTo>
                  <a:lnTo>
                    <a:pt x="472440" y="321183"/>
                  </a:lnTo>
                  <a:lnTo>
                    <a:pt x="472440" y="309753"/>
                  </a:lnTo>
                  <a:close/>
                </a:path>
                <a:path w="472440" h="400050">
                  <a:moveTo>
                    <a:pt x="3810" y="309753"/>
                  </a:moveTo>
                  <a:lnTo>
                    <a:pt x="0" y="309753"/>
                  </a:lnTo>
                  <a:lnTo>
                    <a:pt x="0" y="317373"/>
                  </a:lnTo>
                  <a:lnTo>
                    <a:pt x="1270" y="317373"/>
                  </a:lnTo>
                  <a:lnTo>
                    <a:pt x="1270" y="319913"/>
                  </a:lnTo>
                  <a:lnTo>
                    <a:pt x="2539" y="319913"/>
                  </a:lnTo>
                  <a:lnTo>
                    <a:pt x="2539" y="321183"/>
                  </a:lnTo>
                  <a:lnTo>
                    <a:pt x="3810" y="321183"/>
                  </a:lnTo>
                  <a:lnTo>
                    <a:pt x="3810" y="309753"/>
                  </a:lnTo>
                  <a:close/>
                </a:path>
                <a:path w="472440" h="400050">
                  <a:moveTo>
                    <a:pt x="386079" y="398652"/>
                  </a:moveTo>
                  <a:lnTo>
                    <a:pt x="90169" y="398652"/>
                  </a:lnTo>
                  <a:lnTo>
                    <a:pt x="90169" y="399923"/>
                  </a:lnTo>
                  <a:lnTo>
                    <a:pt x="386079" y="399923"/>
                  </a:lnTo>
                  <a:lnTo>
                    <a:pt x="386079" y="398652"/>
                  </a:lnTo>
                  <a:close/>
                </a:path>
                <a:path w="472440" h="400050">
                  <a:moveTo>
                    <a:pt x="388620" y="397637"/>
                  </a:moveTo>
                  <a:lnTo>
                    <a:pt x="87630" y="397637"/>
                  </a:lnTo>
                  <a:lnTo>
                    <a:pt x="87630" y="398652"/>
                  </a:lnTo>
                  <a:lnTo>
                    <a:pt x="388620" y="398652"/>
                  </a:lnTo>
                  <a:lnTo>
                    <a:pt x="388620" y="397637"/>
                  </a:lnTo>
                  <a:close/>
                </a:path>
                <a:path w="472440" h="400050">
                  <a:moveTo>
                    <a:pt x="389890" y="396239"/>
                  </a:moveTo>
                  <a:lnTo>
                    <a:pt x="83819" y="396239"/>
                  </a:lnTo>
                  <a:lnTo>
                    <a:pt x="83819" y="397637"/>
                  </a:lnTo>
                  <a:lnTo>
                    <a:pt x="87630" y="397637"/>
                  </a:lnTo>
                  <a:lnTo>
                    <a:pt x="87630" y="397383"/>
                  </a:lnTo>
                  <a:lnTo>
                    <a:pt x="389890" y="397383"/>
                  </a:lnTo>
                  <a:lnTo>
                    <a:pt x="389890" y="396239"/>
                  </a:lnTo>
                  <a:close/>
                </a:path>
                <a:path w="472440" h="400050">
                  <a:moveTo>
                    <a:pt x="389890" y="397383"/>
                  </a:moveTo>
                  <a:lnTo>
                    <a:pt x="388620" y="397383"/>
                  </a:lnTo>
                  <a:lnTo>
                    <a:pt x="388620" y="397637"/>
                  </a:lnTo>
                  <a:lnTo>
                    <a:pt x="389890" y="397637"/>
                  </a:lnTo>
                  <a:lnTo>
                    <a:pt x="389890" y="397383"/>
                  </a:lnTo>
                  <a:close/>
                </a:path>
                <a:path w="472440" h="400050">
                  <a:moveTo>
                    <a:pt x="392430" y="396113"/>
                  </a:moveTo>
                  <a:lnTo>
                    <a:pt x="82550" y="396113"/>
                  </a:lnTo>
                  <a:lnTo>
                    <a:pt x="392430" y="396239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368299" y="2594610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30">
                  <a:moveTo>
                    <a:pt x="3810" y="81280"/>
                  </a:moveTo>
                  <a:lnTo>
                    <a:pt x="0" y="81280"/>
                  </a:lnTo>
                  <a:lnTo>
                    <a:pt x="0" y="90170"/>
                  </a:lnTo>
                  <a:lnTo>
                    <a:pt x="3810" y="90170"/>
                  </a:lnTo>
                  <a:lnTo>
                    <a:pt x="3810" y="81280"/>
                  </a:lnTo>
                  <a:close/>
                </a:path>
                <a:path w="464819" h="392430">
                  <a:moveTo>
                    <a:pt x="464819" y="81280"/>
                  </a:moveTo>
                  <a:lnTo>
                    <a:pt x="461009" y="81280"/>
                  </a:lnTo>
                  <a:lnTo>
                    <a:pt x="461009" y="90170"/>
                  </a:lnTo>
                  <a:lnTo>
                    <a:pt x="464819" y="90170"/>
                  </a:lnTo>
                  <a:lnTo>
                    <a:pt x="464819" y="81280"/>
                  </a:lnTo>
                  <a:close/>
                </a:path>
                <a:path w="464819" h="392430">
                  <a:moveTo>
                    <a:pt x="3810" y="77597"/>
                  </a:moveTo>
                  <a:lnTo>
                    <a:pt x="0" y="77597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7597"/>
                  </a:lnTo>
                  <a:close/>
                </a:path>
                <a:path w="464819" h="392430">
                  <a:moveTo>
                    <a:pt x="464819" y="77597"/>
                  </a:moveTo>
                  <a:lnTo>
                    <a:pt x="461009" y="77597"/>
                  </a:lnTo>
                  <a:lnTo>
                    <a:pt x="461009" y="80010"/>
                  </a:lnTo>
                  <a:lnTo>
                    <a:pt x="464819" y="80010"/>
                  </a:lnTo>
                  <a:lnTo>
                    <a:pt x="464819" y="77597"/>
                  </a:lnTo>
                  <a:close/>
                </a:path>
                <a:path w="464819" h="392430">
                  <a:moveTo>
                    <a:pt x="1270" y="73660"/>
                  </a:moveTo>
                  <a:lnTo>
                    <a:pt x="0" y="7366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75057"/>
                  </a:lnTo>
                  <a:lnTo>
                    <a:pt x="1270" y="75057"/>
                  </a:lnTo>
                  <a:lnTo>
                    <a:pt x="1270" y="73660"/>
                  </a:lnTo>
                  <a:close/>
                </a:path>
                <a:path w="464819" h="392430">
                  <a:moveTo>
                    <a:pt x="464819" y="75057"/>
                  </a:moveTo>
                  <a:lnTo>
                    <a:pt x="461009" y="75057"/>
                  </a:lnTo>
                  <a:lnTo>
                    <a:pt x="461009" y="76200"/>
                  </a:lnTo>
                  <a:lnTo>
                    <a:pt x="464819" y="76200"/>
                  </a:lnTo>
                  <a:lnTo>
                    <a:pt x="464819" y="75057"/>
                  </a:lnTo>
                  <a:close/>
                </a:path>
                <a:path w="464819" h="392430">
                  <a:moveTo>
                    <a:pt x="3810" y="69850"/>
                  </a:moveTo>
                  <a:lnTo>
                    <a:pt x="2539" y="69850"/>
                  </a:lnTo>
                  <a:lnTo>
                    <a:pt x="2539" y="73660"/>
                  </a:lnTo>
                  <a:lnTo>
                    <a:pt x="3810" y="73660"/>
                  </a:lnTo>
                  <a:lnTo>
                    <a:pt x="3810" y="69850"/>
                  </a:lnTo>
                  <a:close/>
                </a:path>
                <a:path w="464819" h="392430">
                  <a:moveTo>
                    <a:pt x="464819" y="71247"/>
                  </a:moveTo>
                  <a:lnTo>
                    <a:pt x="461009" y="71247"/>
                  </a:lnTo>
                  <a:lnTo>
                    <a:pt x="461009" y="73660"/>
                  </a:lnTo>
                  <a:lnTo>
                    <a:pt x="464819" y="73660"/>
                  </a:lnTo>
                  <a:lnTo>
                    <a:pt x="464819" y="71247"/>
                  </a:lnTo>
                  <a:close/>
                </a:path>
                <a:path w="464819" h="392430">
                  <a:moveTo>
                    <a:pt x="463550" y="69850"/>
                  </a:moveTo>
                  <a:lnTo>
                    <a:pt x="462280" y="69850"/>
                  </a:lnTo>
                  <a:lnTo>
                    <a:pt x="462280" y="71247"/>
                  </a:lnTo>
                  <a:lnTo>
                    <a:pt x="463550" y="71247"/>
                  </a:lnTo>
                  <a:lnTo>
                    <a:pt x="463550" y="69850"/>
                  </a:lnTo>
                  <a:close/>
                </a:path>
                <a:path w="464819" h="392430">
                  <a:moveTo>
                    <a:pt x="77470" y="3810"/>
                  </a:moveTo>
                  <a:lnTo>
                    <a:pt x="76200" y="3810"/>
                  </a:lnTo>
                  <a:lnTo>
                    <a:pt x="77470" y="3937"/>
                  </a:lnTo>
                  <a:close/>
                </a:path>
                <a:path w="464819" h="392430">
                  <a:moveTo>
                    <a:pt x="386080" y="1397"/>
                  </a:moveTo>
                  <a:lnTo>
                    <a:pt x="80009" y="1397"/>
                  </a:lnTo>
                  <a:lnTo>
                    <a:pt x="80009" y="3810"/>
                  </a:lnTo>
                  <a:lnTo>
                    <a:pt x="386080" y="3810"/>
                  </a:lnTo>
                  <a:lnTo>
                    <a:pt x="386080" y="1397"/>
                  </a:lnTo>
                  <a:close/>
                </a:path>
                <a:path w="464819" h="392430">
                  <a:moveTo>
                    <a:pt x="83820" y="0"/>
                  </a:moveTo>
                  <a:lnTo>
                    <a:pt x="81279" y="0"/>
                  </a:lnTo>
                  <a:lnTo>
                    <a:pt x="81279" y="1397"/>
                  </a:lnTo>
                  <a:lnTo>
                    <a:pt x="83820" y="1397"/>
                  </a:lnTo>
                  <a:lnTo>
                    <a:pt x="83820" y="0"/>
                  </a:lnTo>
                  <a:close/>
                </a:path>
                <a:path w="464819" h="392430">
                  <a:moveTo>
                    <a:pt x="383540" y="0"/>
                  </a:moveTo>
                  <a:lnTo>
                    <a:pt x="381000" y="0"/>
                  </a:lnTo>
                  <a:lnTo>
                    <a:pt x="381000" y="1397"/>
                  </a:lnTo>
                  <a:lnTo>
                    <a:pt x="383540" y="1397"/>
                  </a:lnTo>
                  <a:lnTo>
                    <a:pt x="383540" y="0"/>
                  </a:lnTo>
                  <a:close/>
                </a:path>
                <a:path w="464819" h="392430">
                  <a:moveTo>
                    <a:pt x="381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3810" y="96520"/>
                  </a:lnTo>
                  <a:lnTo>
                    <a:pt x="3810" y="90170"/>
                  </a:lnTo>
                  <a:close/>
                </a:path>
                <a:path w="464819" h="392430">
                  <a:moveTo>
                    <a:pt x="464819" y="90170"/>
                  </a:moveTo>
                  <a:lnTo>
                    <a:pt x="461009" y="90170"/>
                  </a:lnTo>
                  <a:lnTo>
                    <a:pt x="461009" y="96520"/>
                  </a:lnTo>
                  <a:lnTo>
                    <a:pt x="464819" y="96520"/>
                  </a:lnTo>
                  <a:lnTo>
                    <a:pt x="464819" y="90170"/>
                  </a:lnTo>
                  <a:close/>
                </a:path>
                <a:path w="464819" h="392430">
                  <a:moveTo>
                    <a:pt x="3810" y="96520"/>
                  </a:moveTo>
                  <a:lnTo>
                    <a:pt x="0" y="96520"/>
                  </a:lnTo>
                  <a:lnTo>
                    <a:pt x="0" y="109220"/>
                  </a:lnTo>
                  <a:lnTo>
                    <a:pt x="3810" y="109220"/>
                  </a:lnTo>
                  <a:lnTo>
                    <a:pt x="3810" y="96520"/>
                  </a:lnTo>
                  <a:close/>
                </a:path>
                <a:path w="464819" h="392430">
                  <a:moveTo>
                    <a:pt x="464819" y="96520"/>
                  </a:moveTo>
                  <a:lnTo>
                    <a:pt x="461009" y="96520"/>
                  </a:lnTo>
                  <a:lnTo>
                    <a:pt x="461009" y="109220"/>
                  </a:lnTo>
                  <a:lnTo>
                    <a:pt x="464819" y="109220"/>
                  </a:lnTo>
                  <a:lnTo>
                    <a:pt x="464819" y="96520"/>
                  </a:lnTo>
                  <a:close/>
                </a:path>
                <a:path w="464819" h="392430">
                  <a:moveTo>
                    <a:pt x="381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3810" y="115570"/>
                  </a:lnTo>
                  <a:lnTo>
                    <a:pt x="3810" y="109220"/>
                  </a:lnTo>
                  <a:close/>
                </a:path>
                <a:path w="464819" h="392430">
                  <a:moveTo>
                    <a:pt x="464819" y="109220"/>
                  </a:moveTo>
                  <a:lnTo>
                    <a:pt x="461009" y="109220"/>
                  </a:lnTo>
                  <a:lnTo>
                    <a:pt x="461009" y="115570"/>
                  </a:lnTo>
                  <a:lnTo>
                    <a:pt x="464819" y="115570"/>
                  </a:lnTo>
                  <a:lnTo>
                    <a:pt x="464819" y="109220"/>
                  </a:lnTo>
                  <a:close/>
                </a:path>
                <a:path w="464819" h="392430">
                  <a:moveTo>
                    <a:pt x="3810" y="115570"/>
                  </a:moveTo>
                  <a:lnTo>
                    <a:pt x="0" y="115570"/>
                  </a:lnTo>
                  <a:lnTo>
                    <a:pt x="0" y="185420"/>
                  </a:lnTo>
                  <a:lnTo>
                    <a:pt x="3810" y="185420"/>
                  </a:lnTo>
                  <a:lnTo>
                    <a:pt x="3810" y="115570"/>
                  </a:lnTo>
                  <a:close/>
                </a:path>
                <a:path w="464819" h="392430">
                  <a:moveTo>
                    <a:pt x="464819" y="115570"/>
                  </a:moveTo>
                  <a:lnTo>
                    <a:pt x="461009" y="115570"/>
                  </a:lnTo>
                  <a:lnTo>
                    <a:pt x="461009" y="185420"/>
                  </a:lnTo>
                  <a:lnTo>
                    <a:pt x="464819" y="185420"/>
                  </a:lnTo>
                  <a:lnTo>
                    <a:pt x="464819" y="115570"/>
                  </a:lnTo>
                  <a:close/>
                </a:path>
                <a:path w="464819" h="392430">
                  <a:moveTo>
                    <a:pt x="3810" y="185420"/>
                  </a:moveTo>
                  <a:lnTo>
                    <a:pt x="0" y="18542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185420"/>
                  </a:lnTo>
                  <a:close/>
                </a:path>
                <a:path w="464819" h="392430">
                  <a:moveTo>
                    <a:pt x="464819" y="185420"/>
                  </a:moveTo>
                  <a:lnTo>
                    <a:pt x="461009" y="185420"/>
                  </a:lnTo>
                  <a:lnTo>
                    <a:pt x="461009" y="246380"/>
                  </a:lnTo>
                  <a:lnTo>
                    <a:pt x="464819" y="246380"/>
                  </a:lnTo>
                  <a:lnTo>
                    <a:pt x="464819" y="185420"/>
                  </a:lnTo>
                  <a:close/>
                </a:path>
                <a:path w="464819" h="392430">
                  <a:moveTo>
                    <a:pt x="3810" y="246380"/>
                  </a:moveTo>
                  <a:lnTo>
                    <a:pt x="0" y="24638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46380"/>
                  </a:lnTo>
                  <a:close/>
                </a:path>
                <a:path w="464819" h="392430">
                  <a:moveTo>
                    <a:pt x="464819" y="246380"/>
                  </a:moveTo>
                  <a:lnTo>
                    <a:pt x="461009" y="246380"/>
                  </a:lnTo>
                  <a:lnTo>
                    <a:pt x="461009" y="287020"/>
                  </a:lnTo>
                  <a:lnTo>
                    <a:pt x="464819" y="287020"/>
                  </a:lnTo>
                  <a:lnTo>
                    <a:pt x="464819" y="246380"/>
                  </a:lnTo>
                  <a:close/>
                </a:path>
                <a:path w="464819" h="392430">
                  <a:moveTo>
                    <a:pt x="3810" y="287020"/>
                  </a:moveTo>
                  <a:lnTo>
                    <a:pt x="0" y="28702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287020"/>
                  </a:lnTo>
                  <a:close/>
                </a:path>
                <a:path w="464819" h="392430">
                  <a:moveTo>
                    <a:pt x="464819" y="287020"/>
                  </a:moveTo>
                  <a:lnTo>
                    <a:pt x="461009" y="287020"/>
                  </a:lnTo>
                  <a:lnTo>
                    <a:pt x="461009" y="306070"/>
                  </a:lnTo>
                  <a:lnTo>
                    <a:pt x="464819" y="306070"/>
                  </a:lnTo>
                  <a:lnTo>
                    <a:pt x="464819" y="287020"/>
                  </a:lnTo>
                  <a:close/>
                </a:path>
                <a:path w="464819" h="392430">
                  <a:moveTo>
                    <a:pt x="464819" y="306070"/>
                  </a:moveTo>
                  <a:lnTo>
                    <a:pt x="461009" y="306070"/>
                  </a:lnTo>
                  <a:lnTo>
                    <a:pt x="461009" y="325120"/>
                  </a:lnTo>
                  <a:lnTo>
                    <a:pt x="462280" y="325120"/>
                  </a:lnTo>
                  <a:lnTo>
                    <a:pt x="462280" y="323850"/>
                  </a:lnTo>
                  <a:lnTo>
                    <a:pt x="463550" y="323850"/>
                  </a:lnTo>
                  <a:lnTo>
                    <a:pt x="463550" y="322580"/>
                  </a:lnTo>
                  <a:lnTo>
                    <a:pt x="464819" y="322580"/>
                  </a:lnTo>
                  <a:lnTo>
                    <a:pt x="464819" y="306070"/>
                  </a:lnTo>
                  <a:close/>
                </a:path>
                <a:path w="464819" h="392430">
                  <a:moveTo>
                    <a:pt x="3810" y="306070"/>
                  </a:moveTo>
                  <a:lnTo>
                    <a:pt x="0" y="306070"/>
                  </a:lnTo>
                  <a:lnTo>
                    <a:pt x="0" y="320040"/>
                  </a:lnTo>
                  <a:lnTo>
                    <a:pt x="1270" y="320040"/>
                  </a:lnTo>
                  <a:lnTo>
                    <a:pt x="1270" y="321310"/>
                  </a:lnTo>
                  <a:lnTo>
                    <a:pt x="2539" y="321310"/>
                  </a:lnTo>
                  <a:lnTo>
                    <a:pt x="2539" y="323850"/>
                  </a:lnTo>
                  <a:lnTo>
                    <a:pt x="3810" y="323850"/>
                  </a:lnTo>
                  <a:lnTo>
                    <a:pt x="3810" y="306070"/>
                  </a:lnTo>
                  <a:close/>
                </a:path>
                <a:path w="464819" h="392430">
                  <a:moveTo>
                    <a:pt x="388620" y="391287"/>
                  </a:moveTo>
                  <a:lnTo>
                    <a:pt x="78740" y="391287"/>
                  </a:lnTo>
                  <a:lnTo>
                    <a:pt x="78740" y="392430"/>
                  </a:lnTo>
                  <a:lnTo>
                    <a:pt x="388620" y="392430"/>
                  </a:lnTo>
                  <a:lnTo>
                    <a:pt x="388620" y="391287"/>
                  </a:lnTo>
                  <a:close/>
                </a:path>
                <a:path w="464819" h="392430">
                  <a:moveTo>
                    <a:pt x="389890" y="390144"/>
                  </a:moveTo>
                  <a:lnTo>
                    <a:pt x="76200" y="390144"/>
                  </a:lnTo>
                  <a:lnTo>
                    <a:pt x="76200" y="391287"/>
                  </a:lnTo>
                  <a:lnTo>
                    <a:pt x="78740" y="391287"/>
                  </a:lnTo>
                  <a:lnTo>
                    <a:pt x="78740" y="391160"/>
                  </a:lnTo>
                  <a:lnTo>
                    <a:pt x="389890" y="391160"/>
                  </a:lnTo>
                  <a:lnTo>
                    <a:pt x="389890" y="390144"/>
                  </a:lnTo>
                  <a:close/>
                </a:path>
                <a:path w="464819" h="392430">
                  <a:moveTo>
                    <a:pt x="389890" y="391160"/>
                  </a:moveTo>
                  <a:lnTo>
                    <a:pt x="388620" y="391160"/>
                  </a:lnTo>
                  <a:lnTo>
                    <a:pt x="388620" y="391287"/>
                  </a:lnTo>
                  <a:lnTo>
                    <a:pt x="389890" y="391287"/>
                  </a:lnTo>
                  <a:lnTo>
                    <a:pt x="389890" y="391160"/>
                  </a:lnTo>
                  <a:close/>
                </a:path>
                <a:path w="464819" h="392430">
                  <a:moveTo>
                    <a:pt x="392430" y="388620"/>
                  </a:moveTo>
                  <a:lnTo>
                    <a:pt x="74929" y="388620"/>
                  </a:lnTo>
                  <a:lnTo>
                    <a:pt x="74929" y="390144"/>
                  </a:lnTo>
                  <a:lnTo>
                    <a:pt x="392430" y="390144"/>
                  </a:lnTo>
                  <a:lnTo>
                    <a:pt x="392430" y="38862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372109" y="259842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10" y="77470"/>
                  </a:moveTo>
                  <a:lnTo>
                    <a:pt x="0" y="7747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77470"/>
                  </a:lnTo>
                  <a:close/>
                </a:path>
                <a:path w="457200" h="384810">
                  <a:moveTo>
                    <a:pt x="457200" y="77470"/>
                  </a:moveTo>
                  <a:lnTo>
                    <a:pt x="453390" y="77470"/>
                  </a:lnTo>
                  <a:lnTo>
                    <a:pt x="453390" y="86360"/>
                  </a:lnTo>
                  <a:lnTo>
                    <a:pt x="457200" y="86360"/>
                  </a:lnTo>
                  <a:lnTo>
                    <a:pt x="457200" y="77470"/>
                  </a:lnTo>
                  <a:close/>
                </a:path>
                <a:path w="457200" h="384810">
                  <a:moveTo>
                    <a:pt x="3810" y="73660"/>
                  </a:moveTo>
                  <a:lnTo>
                    <a:pt x="0" y="7366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73660"/>
                  </a:lnTo>
                  <a:close/>
                </a:path>
                <a:path w="457200" h="384810">
                  <a:moveTo>
                    <a:pt x="457200" y="73660"/>
                  </a:moveTo>
                  <a:lnTo>
                    <a:pt x="453390" y="73660"/>
                  </a:lnTo>
                  <a:lnTo>
                    <a:pt x="453390" y="76200"/>
                  </a:lnTo>
                  <a:lnTo>
                    <a:pt x="457200" y="76200"/>
                  </a:lnTo>
                  <a:lnTo>
                    <a:pt x="457200" y="73660"/>
                  </a:lnTo>
                  <a:close/>
                </a:path>
                <a:path w="457200" h="384810">
                  <a:moveTo>
                    <a:pt x="3810" y="71120"/>
                  </a:moveTo>
                  <a:lnTo>
                    <a:pt x="0" y="7112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71120"/>
                  </a:lnTo>
                  <a:close/>
                </a:path>
                <a:path w="457200" h="384810">
                  <a:moveTo>
                    <a:pt x="457200" y="71120"/>
                  </a:moveTo>
                  <a:lnTo>
                    <a:pt x="453390" y="71120"/>
                  </a:lnTo>
                  <a:lnTo>
                    <a:pt x="453390" y="72389"/>
                  </a:lnTo>
                  <a:lnTo>
                    <a:pt x="457200" y="72389"/>
                  </a:lnTo>
                  <a:lnTo>
                    <a:pt x="457200" y="71120"/>
                  </a:lnTo>
                  <a:close/>
                </a:path>
                <a:path w="457200" h="384810">
                  <a:moveTo>
                    <a:pt x="3810" y="67437"/>
                  </a:moveTo>
                  <a:lnTo>
                    <a:pt x="0" y="67437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7437"/>
                  </a:lnTo>
                  <a:close/>
                </a:path>
                <a:path w="457200" h="384810">
                  <a:moveTo>
                    <a:pt x="457200" y="67437"/>
                  </a:moveTo>
                  <a:lnTo>
                    <a:pt x="453390" y="67437"/>
                  </a:lnTo>
                  <a:lnTo>
                    <a:pt x="453390" y="69850"/>
                  </a:lnTo>
                  <a:lnTo>
                    <a:pt x="457200" y="69850"/>
                  </a:lnTo>
                  <a:lnTo>
                    <a:pt x="457200" y="67437"/>
                  </a:lnTo>
                  <a:close/>
                </a:path>
                <a:path w="457200" h="384810">
                  <a:moveTo>
                    <a:pt x="3810" y="61087"/>
                  </a:moveTo>
                  <a:lnTo>
                    <a:pt x="2539" y="61087"/>
                  </a:lnTo>
                  <a:lnTo>
                    <a:pt x="2539" y="63500"/>
                  </a:lnTo>
                  <a:lnTo>
                    <a:pt x="1269" y="63500"/>
                  </a:lnTo>
                  <a:lnTo>
                    <a:pt x="1269" y="66039"/>
                  </a:lnTo>
                  <a:lnTo>
                    <a:pt x="3810" y="66039"/>
                  </a:lnTo>
                  <a:lnTo>
                    <a:pt x="3810" y="61087"/>
                  </a:lnTo>
                  <a:close/>
                </a:path>
                <a:path w="457200" h="384810">
                  <a:moveTo>
                    <a:pt x="454659" y="59689"/>
                  </a:moveTo>
                  <a:lnTo>
                    <a:pt x="453390" y="59689"/>
                  </a:lnTo>
                  <a:lnTo>
                    <a:pt x="453390" y="66039"/>
                  </a:lnTo>
                  <a:lnTo>
                    <a:pt x="457200" y="66039"/>
                  </a:lnTo>
                  <a:lnTo>
                    <a:pt x="457200" y="63500"/>
                  </a:lnTo>
                  <a:lnTo>
                    <a:pt x="455930" y="63500"/>
                  </a:lnTo>
                  <a:lnTo>
                    <a:pt x="455930" y="61087"/>
                  </a:lnTo>
                  <a:lnTo>
                    <a:pt x="454659" y="61087"/>
                  </a:lnTo>
                  <a:lnTo>
                    <a:pt x="454659" y="59689"/>
                  </a:lnTo>
                  <a:close/>
                </a:path>
                <a:path w="457200" h="384810">
                  <a:moveTo>
                    <a:pt x="69849" y="2539"/>
                  </a:moveTo>
                  <a:lnTo>
                    <a:pt x="68580" y="2539"/>
                  </a:lnTo>
                  <a:lnTo>
                    <a:pt x="68580" y="3937"/>
                  </a:lnTo>
                  <a:lnTo>
                    <a:pt x="69849" y="3937"/>
                  </a:lnTo>
                  <a:lnTo>
                    <a:pt x="69849" y="2539"/>
                  </a:lnTo>
                  <a:close/>
                </a:path>
                <a:path w="457200" h="384810">
                  <a:moveTo>
                    <a:pt x="389890" y="2539"/>
                  </a:moveTo>
                  <a:lnTo>
                    <a:pt x="387349" y="2539"/>
                  </a:lnTo>
                  <a:lnTo>
                    <a:pt x="387349" y="3937"/>
                  </a:lnTo>
                  <a:lnTo>
                    <a:pt x="389890" y="3937"/>
                  </a:lnTo>
                  <a:lnTo>
                    <a:pt x="389890" y="2539"/>
                  </a:lnTo>
                  <a:close/>
                </a:path>
                <a:path w="457200" h="384810">
                  <a:moveTo>
                    <a:pt x="73660" y="126"/>
                  </a:moveTo>
                  <a:lnTo>
                    <a:pt x="72389" y="126"/>
                  </a:lnTo>
                  <a:lnTo>
                    <a:pt x="72389" y="2539"/>
                  </a:lnTo>
                  <a:lnTo>
                    <a:pt x="386080" y="2539"/>
                  </a:lnTo>
                  <a:lnTo>
                    <a:pt x="386080" y="1397"/>
                  </a:lnTo>
                  <a:lnTo>
                    <a:pt x="73660" y="1397"/>
                  </a:lnTo>
                  <a:lnTo>
                    <a:pt x="73660" y="126"/>
                  </a:lnTo>
                  <a:close/>
                </a:path>
                <a:path w="457200" h="384810">
                  <a:moveTo>
                    <a:pt x="386080" y="0"/>
                  </a:moveTo>
                  <a:lnTo>
                    <a:pt x="383540" y="0"/>
                  </a:lnTo>
                  <a:lnTo>
                    <a:pt x="383540" y="1397"/>
                  </a:lnTo>
                  <a:lnTo>
                    <a:pt x="386080" y="1397"/>
                  </a:lnTo>
                  <a:lnTo>
                    <a:pt x="386080" y="0"/>
                  </a:lnTo>
                  <a:close/>
                </a:path>
                <a:path w="457200" h="384810">
                  <a:moveTo>
                    <a:pt x="381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6360"/>
                  </a:lnTo>
                  <a:close/>
                </a:path>
                <a:path w="457200" h="384810">
                  <a:moveTo>
                    <a:pt x="457200" y="86360"/>
                  </a:moveTo>
                  <a:lnTo>
                    <a:pt x="453390" y="86360"/>
                  </a:lnTo>
                  <a:lnTo>
                    <a:pt x="453390" y="92710"/>
                  </a:lnTo>
                  <a:lnTo>
                    <a:pt x="457200" y="92710"/>
                  </a:lnTo>
                  <a:lnTo>
                    <a:pt x="457200" y="86360"/>
                  </a:lnTo>
                  <a:close/>
                </a:path>
                <a:path w="457200" h="384810">
                  <a:moveTo>
                    <a:pt x="3810" y="92710"/>
                  </a:moveTo>
                  <a:lnTo>
                    <a:pt x="0" y="9271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3390" y="92710"/>
                  </a:lnTo>
                  <a:lnTo>
                    <a:pt x="453390" y="105410"/>
                  </a:lnTo>
                  <a:lnTo>
                    <a:pt x="457200" y="105410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381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105410"/>
                  </a:lnTo>
                  <a:close/>
                </a:path>
                <a:path w="457200" h="384810">
                  <a:moveTo>
                    <a:pt x="457200" y="105410"/>
                  </a:moveTo>
                  <a:lnTo>
                    <a:pt x="453390" y="105410"/>
                  </a:lnTo>
                  <a:lnTo>
                    <a:pt x="453390" y="111760"/>
                  </a:lnTo>
                  <a:lnTo>
                    <a:pt x="457200" y="111760"/>
                  </a:lnTo>
                  <a:lnTo>
                    <a:pt x="457200" y="105410"/>
                  </a:lnTo>
                  <a:close/>
                </a:path>
                <a:path w="457200" h="384810">
                  <a:moveTo>
                    <a:pt x="3810" y="111760"/>
                  </a:moveTo>
                  <a:lnTo>
                    <a:pt x="0" y="11176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111760"/>
                  </a:lnTo>
                  <a:close/>
                </a:path>
                <a:path w="457200" h="384810">
                  <a:moveTo>
                    <a:pt x="457200" y="111760"/>
                  </a:moveTo>
                  <a:lnTo>
                    <a:pt x="453390" y="111760"/>
                  </a:lnTo>
                  <a:lnTo>
                    <a:pt x="453390" y="181610"/>
                  </a:lnTo>
                  <a:lnTo>
                    <a:pt x="457200" y="181610"/>
                  </a:lnTo>
                  <a:lnTo>
                    <a:pt x="457200" y="111760"/>
                  </a:lnTo>
                  <a:close/>
                </a:path>
                <a:path w="457200" h="384810">
                  <a:moveTo>
                    <a:pt x="3810" y="181610"/>
                  </a:moveTo>
                  <a:lnTo>
                    <a:pt x="0" y="181610"/>
                  </a:lnTo>
                  <a:lnTo>
                    <a:pt x="0" y="242570"/>
                  </a:lnTo>
                  <a:lnTo>
                    <a:pt x="3810" y="242570"/>
                  </a:lnTo>
                  <a:lnTo>
                    <a:pt x="3810" y="181610"/>
                  </a:lnTo>
                  <a:close/>
                </a:path>
                <a:path w="457200" h="384810">
                  <a:moveTo>
                    <a:pt x="457200" y="181610"/>
                  </a:moveTo>
                  <a:lnTo>
                    <a:pt x="453390" y="181610"/>
                  </a:lnTo>
                  <a:lnTo>
                    <a:pt x="453390" y="242570"/>
                  </a:lnTo>
                  <a:lnTo>
                    <a:pt x="457200" y="242570"/>
                  </a:lnTo>
                  <a:lnTo>
                    <a:pt x="457200" y="181610"/>
                  </a:lnTo>
                  <a:close/>
                </a:path>
                <a:path w="457200" h="384810">
                  <a:moveTo>
                    <a:pt x="3810" y="242570"/>
                  </a:moveTo>
                  <a:lnTo>
                    <a:pt x="0" y="24257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42570"/>
                  </a:lnTo>
                  <a:close/>
                </a:path>
                <a:path w="457200" h="384810">
                  <a:moveTo>
                    <a:pt x="457200" y="242570"/>
                  </a:moveTo>
                  <a:lnTo>
                    <a:pt x="453390" y="242570"/>
                  </a:lnTo>
                  <a:lnTo>
                    <a:pt x="453390" y="283210"/>
                  </a:lnTo>
                  <a:lnTo>
                    <a:pt x="457200" y="283210"/>
                  </a:lnTo>
                  <a:lnTo>
                    <a:pt x="457200" y="242570"/>
                  </a:lnTo>
                  <a:close/>
                </a:path>
                <a:path w="457200" h="384810">
                  <a:moveTo>
                    <a:pt x="3810" y="283210"/>
                  </a:moveTo>
                  <a:lnTo>
                    <a:pt x="0" y="2832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83210"/>
                  </a:lnTo>
                  <a:close/>
                </a:path>
                <a:path w="457200" h="384810">
                  <a:moveTo>
                    <a:pt x="457200" y="283210"/>
                  </a:moveTo>
                  <a:lnTo>
                    <a:pt x="453390" y="283210"/>
                  </a:lnTo>
                  <a:lnTo>
                    <a:pt x="453390" y="302260"/>
                  </a:lnTo>
                  <a:lnTo>
                    <a:pt x="457200" y="302260"/>
                  </a:lnTo>
                  <a:lnTo>
                    <a:pt x="457200" y="283210"/>
                  </a:lnTo>
                  <a:close/>
                </a:path>
                <a:path w="457200" h="384810">
                  <a:moveTo>
                    <a:pt x="3810" y="302260"/>
                  </a:moveTo>
                  <a:lnTo>
                    <a:pt x="0" y="3022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02260"/>
                  </a:lnTo>
                  <a:close/>
                </a:path>
                <a:path w="457200" h="384810">
                  <a:moveTo>
                    <a:pt x="457200" y="302260"/>
                  </a:moveTo>
                  <a:lnTo>
                    <a:pt x="453390" y="302260"/>
                  </a:lnTo>
                  <a:lnTo>
                    <a:pt x="453390" y="321310"/>
                  </a:lnTo>
                  <a:lnTo>
                    <a:pt x="457200" y="321310"/>
                  </a:lnTo>
                  <a:lnTo>
                    <a:pt x="457200" y="302260"/>
                  </a:lnTo>
                  <a:close/>
                </a:path>
                <a:path w="457200" h="384810">
                  <a:moveTo>
                    <a:pt x="457200" y="321310"/>
                  </a:moveTo>
                  <a:lnTo>
                    <a:pt x="453390" y="321310"/>
                  </a:lnTo>
                  <a:lnTo>
                    <a:pt x="453390" y="326390"/>
                  </a:lnTo>
                  <a:lnTo>
                    <a:pt x="454659" y="326390"/>
                  </a:lnTo>
                  <a:lnTo>
                    <a:pt x="454659" y="325120"/>
                  </a:lnTo>
                  <a:lnTo>
                    <a:pt x="455930" y="325120"/>
                  </a:lnTo>
                  <a:lnTo>
                    <a:pt x="455930" y="323850"/>
                  </a:lnTo>
                  <a:lnTo>
                    <a:pt x="457200" y="323850"/>
                  </a:lnTo>
                  <a:lnTo>
                    <a:pt x="457200" y="321310"/>
                  </a:lnTo>
                  <a:close/>
                </a:path>
                <a:path w="457200" h="384810">
                  <a:moveTo>
                    <a:pt x="3810" y="321310"/>
                  </a:moveTo>
                  <a:lnTo>
                    <a:pt x="1269" y="32131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10" y="325120"/>
                  </a:lnTo>
                  <a:lnTo>
                    <a:pt x="3810" y="321310"/>
                  </a:lnTo>
                  <a:close/>
                </a:path>
                <a:path w="457200" h="384810">
                  <a:moveTo>
                    <a:pt x="389890" y="383794"/>
                  </a:moveTo>
                  <a:lnTo>
                    <a:pt x="68580" y="383794"/>
                  </a:lnTo>
                  <a:lnTo>
                    <a:pt x="68580" y="384810"/>
                  </a:lnTo>
                  <a:lnTo>
                    <a:pt x="389890" y="384810"/>
                  </a:lnTo>
                  <a:lnTo>
                    <a:pt x="389890" y="383794"/>
                  </a:lnTo>
                  <a:close/>
                </a:path>
                <a:path w="457200" h="384810">
                  <a:moveTo>
                    <a:pt x="392430" y="382524"/>
                  </a:moveTo>
                  <a:lnTo>
                    <a:pt x="67310" y="382524"/>
                  </a:lnTo>
                  <a:lnTo>
                    <a:pt x="67310" y="383794"/>
                  </a:lnTo>
                  <a:lnTo>
                    <a:pt x="68580" y="383794"/>
                  </a:lnTo>
                  <a:lnTo>
                    <a:pt x="68580" y="383539"/>
                  </a:lnTo>
                  <a:lnTo>
                    <a:pt x="392430" y="383539"/>
                  </a:lnTo>
                  <a:lnTo>
                    <a:pt x="392430" y="382524"/>
                  </a:lnTo>
                  <a:close/>
                </a:path>
                <a:path w="457200" h="384810">
                  <a:moveTo>
                    <a:pt x="392430" y="383539"/>
                  </a:moveTo>
                  <a:lnTo>
                    <a:pt x="389890" y="383539"/>
                  </a:lnTo>
                  <a:lnTo>
                    <a:pt x="389890" y="383794"/>
                  </a:lnTo>
                  <a:lnTo>
                    <a:pt x="392430" y="383794"/>
                  </a:lnTo>
                  <a:lnTo>
                    <a:pt x="392430" y="383539"/>
                  </a:lnTo>
                  <a:close/>
                </a:path>
                <a:path w="457200" h="384810">
                  <a:moveTo>
                    <a:pt x="393699" y="381000"/>
                  </a:moveTo>
                  <a:lnTo>
                    <a:pt x="66039" y="381000"/>
                  </a:lnTo>
                  <a:lnTo>
                    <a:pt x="66039" y="382524"/>
                  </a:lnTo>
                  <a:lnTo>
                    <a:pt x="393699" y="382524"/>
                  </a:lnTo>
                  <a:lnTo>
                    <a:pt x="393699" y="38100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375919" y="2602357"/>
              <a:ext cx="449580" cy="377190"/>
            </a:xfrm>
            <a:custGeom>
              <a:avLst/>
              <a:gdLst/>
              <a:ahLst/>
              <a:cxnLst/>
              <a:rect l="l" t="t" r="r" b="b"/>
              <a:pathLst>
                <a:path w="449580" h="377189">
                  <a:moveTo>
                    <a:pt x="2539" y="73533"/>
                  </a:moveTo>
                  <a:lnTo>
                    <a:pt x="0" y="73533"/>
                  </a:lnTo>
                  <a:lnTo>
                    <a:pt x="0" y="82423"/>
                  </a:lnTo>
                  <a:lnTo>
                    <a:pt x="2539" y="82423"/>
                  </a:lnTo>
                  <a:lnTo>
                    <a:pt x="2539" y="73533"/>
                  </a:lnTo>
                  <a:close/>
                </a:path>
                <a:path w="449580" h="377189">
                  <a:moveTo>
                    <a:pt x="449580" y="73533"/>
                  </a:moveTo>
                  <a:lnTo>
                    <a:pt x="445770" y="73533"/>
                  </a:lnTo>
                  <a:lnTo>
                    <a:pt x="445770" y="82423"/>
                  </a:lnTo>
                  <a:lnTo>
                    <a:pt x="449580" y="82423"/>
                  </a:lnTo>
                  <a:lnTo>
                    <a:pt x="449580" y="73533"/>
                  </a:lnTo>
                  <a:close/>
                </a:path>
                <a:path w="449580" h="377189">
                  <a:moveTo>
                    <a:pt x="2539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2539" y="72262"/>
                  </a:lnTo>
                  <a:lnTo>
                    <a:pt x="2539" y="69723"/>
                  </a:lnTo>
                  <a:close/>
                </a:path>
                <a:path w="449580" h="377189">
                  <a:moveTo>
                    <a:pt x="449580" y="69723"/>
                  </a:moveTo>
                  <a:lnTo>
                    <a:pt x="445770" y="69723"/>
                  </a:lnTo>
                  <a:lnTo>
                    <a:pt x="445770" y="72262"/>
                  </a:lnTo>
                  <a:lnTo>
                    <a:pt x="449580" y="72262"/>
                  </a:lnTo>
                  <a:lnTo>
                    <a:pt x="449580" y="69723"/>
                  </a:lnTo>
                  <a:close/>
                </a:path>
                <a:path w="449580" h="377189">
                  <a:moveTo>
                    <a:pt x="2539" y="67183"/>
                  </a:moveTo>
                  <a:lnTo>
                    <a:pt x="0" y="67183"/>
                  </a:lnTo>
                  <a:lnTo>
                    <a:pt x="0" y="68452"/>
                  </a:lnTo>
                  <a:lnTo>
                    <a:pt x="2539" y="68452"/>
                  </a:lnTo>
                  <a:lnTo>
                    <a:pt x="2539" y="67183"/>
                  </a:lnTo>
                  <a:close/>
                </a:path>
                <a:path w="449580" h="377189">
                  <a:moveTo>
                    <a:pt x="449580" y="67183"/>
                  </a:moveTo>
                  <a:lnTo>
                    <a:pt x="445770" y="67183"/>
                  </a:lnTo>
                  <a:lnTo>
                    <a:pt x="445770" y="68452"/>
                  </a:lnTo>
                  <a:lnTo>
                    <a:pt x="449580" y="68452"/>
                  </a:lnTo>
                  <a:lnTo>
                    <a:pt x="449580" y="67183"/>
                  </a:lnTo>
                  <a:close/>
                </a:path>
                <a:path w="449580" h="377189">
                  <a:moveTo>
                    <a:pt x="2539" y="63373"/>
                  </a:moveTo>
                  <a:lnTo>
                    <a:pt x="0" y="63373"/>
                  </a:lnTo>
                  <a:lnTo>
                    <a:pt x="0" y="65912"/>
                  </a:lnTo>
                  <a:lnTo>
                    <a:pt x="2539" y="65912"/>
                  </a:lnTo>
                  <a:lnTo>
                    <a:pt x="2539" y="63373"/>
                  </a:lnTo>
                  <a:close/>
                </a:path>
                <a:path w="449580" h="377189">
                  <a:moveTo>
                    <a:pt x="449580" y="63373"/>
                  </a:moveTo>
                  <a:lnTo>
                    <a:pt x="445770" y="63373"/>
                  </a:lnTo>
                  <a:lnTo>
                    <a:pt x="445770" y="65912"/>
                  </a:lnTo>
                  <a:lnTo>
                    <a:pt x="449580" y="65912"/>
                  </a:lnTo>
                  <a:lnTo>
                    <a:pt x="449580" y="63373"/>
                  </a:lnTo>
                  <a:close/>
                </a:path>
                <a:path w="449580" h="377189">
                  <a:moveTo>
                    <a:pt x="1269" y="55752"/>
                  </a:moveTo>
                  <a:lnTo>
                    <a:pt x="0" y="55752"/>
                  </a:lnTo>
                  <a:lnTo>
                    <a:pt x="0" y="62102"/>
                  </a:lnTo>
                  <a:lnTo>
                    <a:pt x="2539" y="62102"/>
                  </a:lnTo>
                  <a:lnTo>
                    <a:pt x="2539" y="57150"/>
                  </a:lnTo>
                  <a:lnTo>
                    <a:pt x="1269" y="57150"/>
                  </a:lnTo>
                  <a:lnTo>
                    <a:pt x="1269" y="55752"/>
                  </a:lnTo>
                  <a:close/>
                </a:path>
                <a:path w="449580" h="377189">
                  <a:moveTo>
                    <a:pt x="449580" y="57150"/>
                  </a:moveTo>
                  <a:lnTo>
                    <a:pt x="445770" y="57150"/>
                  </a:lnTo>
                  <a:lnTo>
                    <a:pt x="445770" y="62102"/>
                  </a:lnTo>
                  <a:lnTo>
                    <a:pt x="449580" y="62102"/>
                  </a:lnTo>
                  <a:lnTo>
                    <a:pt x="449580" y="57150"/>
                  </a:lnTo>
                  <a:close/>
                </a:path>
                <a:path w="449580" h="377189">
                  <a:moveTo>
                    <a:pt x="448310" y="53339"/>
                  </a:moveTo>
                  <a:lnTo>
                    <a:pt x="447039" y="53339"/>
                  </a:lnTo>
                  <a:lnTo>
                    <a:pt x="447039" y="54610"/>
                  </a:lnTo>
                  <a:lnTo>
                    <a:pt x="445770" y="54610"/>
                  </a:lnTo>
                  <a:lnTo>
                    <a:pt x="445770" y="55752"/>
                  </a:lnTo>
                  <a:lnTo>
                    <a:pt x="448310" y="55752"/>
                  </a:lnTo>
                  <a:lnTo>
                    <a:pt x="448310" y="53339"/>
                  </a:lnTo>
                  <a:close/>
                </a:path>
                <a:path w="449580" h="377189">
                  <a:moveTo>
                    <a:pt x="60959" y="2539"/>
                  </a:moveTo>
                  <a:lnTo>
                    <a:pt x="59689" y="2539"/>
                  </a:lnTo>
                  <a:lnTo>
                    <a:pt x="59689" y="3810"/>
                  </a:lnTo>
                  <a:lnTo>
                    <a:pt x="60959" y="3810"/>
                  </a:lnTo>
                  <a:lnTo>
                    <a:pt x="60959" y="2539"/>
                  </a:lnTo>
                  <a:close/>
                </a:path>
                <a:path w="449580" h="377189">
                  <a:moveTo>
                    <a:pt x="391159" y="2539"/>
                  </a:moveTo>
                  <a:lnTo>
                    <a:pt x="388620" y="2539"/>
                  </a:lnTo>
                  <a:lnTo>
                    <a:pt x="388620" y="3810"/>
                  </a:lnTo>
                  <a:lnTo>
                    <a:pt x="391159" y="3810"/>
                  </a:lnTo>
                  <a:lnTo>
                    <a:pt x="391159" y="2539"/>
                  </a:lnTo>
                  <a:close/>
                </a:path>
                <a:path w="449580" h="377189">
                  <a:moveTo>
                    <a:pt x="387350" y="0"/>
                  </a:moveTo>
                  <a:lnTo>
                    <a:pt x="62229" y="0"/>
                  </a:lnTo>
                  <a:lnTo>
                    <a:pt x="62229" y="2539"/>
                  </a:lnTo>
                  <a:lnTo>
                    <a:pt x="387350" y="2539"/>
                  </a:lnTo>
                  <a:lnTo>
                    <a:pt x="387350" y="0"/>
                  </a:lnTo>
                  <a:close/>
                </a:path>
                <a:path w="449580" h="377189">
                  <a:moveTo>
                    <a:pt x="2539" y="82423"/>
                  </a:moveTo>
                  <a:lnTo>
                    <a:pt x="0" y="82423"/>
                  </a:lnTo>
                  <a:lnTo>
                    <a:pt x="0" y="88773"/>
                  </a:lnTo>
                  <a:lnTo>
                    <a:pt x="2539" y="88773"/>
                  </a:lnTo>
                  <a:lnTo>
                    <a:pt x="2539" y="82423"/>
                  </a:lnTo>
                  <a:close/>
                </a:path>
                <a:path w="449580" h="377189">
                  <a:moveTo>
                    <a:pt x="449580" y="82423"/>
                  </a:moveTo>
                  <a:lnTo>
                    <a:pt x="445770" y="82423"/>
                  </a:lnTo>
                  <a:lnTo>
                    <a:pt x="445770" y="88773"/>
                  </a:lnTo>
                  <a:lnTo>
                    <a:pt x="449580" y="88773"/>
                  </a:lnTo>
                  <a:lnTo>
                    <a:pt x="449580" y="82423"/>
                  </a:lnTo>
                  <a:close/>
                </a:path>
                <a:path w="449580" h="377189">
                  <a:moveTo>
                    <a:pt x="2539" y="88773"/>
                  </a:moveTo>
                  <a:lnTo>
                    <a:pt x="0" y="88773"/>
                  </a:lnTo>
                  <a:lnTo>
                    <a:pt x="0" y="101473"/>
                  </a:lnTo>
                  <a:lnTo>
                    <a:pt x="2539" y="101473"/>
                  </a:lnTo>
                  <a:lnTo>
                    <a:pt x="2539" y="88773"/>
                  </a:lnTo>
                  <a:close/>
                </a:path>
                <a:path w="449580" h="377189">
                  <a:moveTo>
                    <a:pt x="449580" y="88773"/>
                  </a:moveTo>
                  <a:lnTo>
                    <a:pt x="445770" y="88773"/>
                  </a:lnTo>
                  <a:lnTo>
                    <a:pt x="445770" y="101473"/>
                  </a:lnTo>
                  <a:lnTo>
                    <a:pt x="449580" y="101473"/>
                  </a:lnTo>
                  <a:lnTo>
                    <a:pt x="449580" y="88773"/>
                  </a:lnTo>
                  <a:close/>
                </a:path>
                <a:path w="449580" h="377189">
                  <a:moveTo>
                    <a:pt x="2539" y="101473"/>
                  </a:moveTo>
                  <a:lnTo>
                    <a:pt x="0" y="101473"/>
                  </a:lnTo>
                  <a:lnTo>
                    <a:pt x="0" y="107823"/>
                  </a:lnTo>
                  <a:lnTo>
                    <a:pt x="2539" y="107823"/>
                  </a:lnTo>
                  <a:lnTo>
                    <a:pt x="2539" y="101473"/>
                  </a:lnTo>
                  <a:close/>
                </a:path>
                <a:path w="449580" h="377189">
                  <a:moveTo>
                    <a:pt x="449580" y="101473"/>
                  </a:moveTo>
                  <a:lnTo>
                    <a:pt x="445770" y="101473"/>
                  </a:lnTo>
                  <a:lnTo>
                    <a:pt x="445770" y="107823"/>
                  </a:lnTo>
                  <a:lnTo>
                    <a:pt x="449580" y="107823"/>
                  </a:lnTo>
                  <a:lnTo>
                    <a:pt x="449580" y="101473"/>
                  </a:lnTo>
                  <a:close/>
                </a:path>
                <a:path w="449580" h="377189">
                  <a:moveTo>
                    <a:pt x="2539" y="107823"/>
                  </a:moveTo>
                  <a:lnTo>
                    <a:pt x="0" y="107823"/>
                  </a:lnTo>
                  <a:lnTo>
                    <a:pt x="0" y="177673"/>
                  </a:lnTo>
                  <a:lnTo>
                    <a:pt x="2539" y="177673"/>
                  </a:lnTo>
                  <a:lnTo>
                    <a:pt x="2539" y="107823"/>
                  </a:lnTo>
                  <a:close/>
                </a:path>
                <a:path w="449580" h="377189">
                  <a:moveTo>
                    <a:pt x="449580" y="107823"/>
                  </a:moveTo>
                  <a:lnTo>
                    <a:pt x="445770" y="107823"/>
                  </a:lnTo>
                  <a:lnTo>
                    <a:pt x="445770" y="177673"/>
                  </a:lnTo>
                  <a:lnTo>
                    <a:pt x="449580" y="177673"/>
                  </a:lnTo>
                  <a:lnTo>
                    <a:pt x="449580" y="107823"/>
                  </a:lnTo>
                  <a:close/>
                </a:path>
                <a:path w="449580" h="377189">
                  <a:moveTo>
                    <a:pt x="2539" y="177673"/>
                  </a:moveTo>
                  <a:lnTo>
                    <a:pt x="0" y="177673"/>
                  </a:lnTo>
                  <a:lnTo>
                    <a:pt x="0" y="238633"/>
                  </a:lnTo>
                  <a:lnTo>
                    <a:pt x="2539" y="238633"/>
                  </a:lnTo>
                  <a:lnTo>
                    <a:pt x="2539" y="177673"/>
                  </a:lnTo>
                  <a:close/>
                </a:path>
                <a:path w="449580" h="377189">
                  <a:moveTo>
                    <a:pt x="449580" y="177673"/>
                  </a:moveTo>
                  <a:lnTo>
                    <a:pt x="445770" y="177673"/>
                  </a:lnTo>
                  <a:lnTo>
                    <a:pt x="445770" y="238633"/>
                  </a:lnTo>
                  <a:lnTo>
                    <a:pt x="449580" y="238633"/>
                  </a:lnTo>
                  <a:lnTo>
                    <a:pt x="449580" y="177673"/>
                  </a:lnTo>
                  <a:close/>
                </a:path>
                <a:path w="449580" h="377189">
                  <a:moveTo>
                    <a:pt x="2539" y="238633"/>
                  </a:moveTo>
                  <a:lnTo>
                    <a:pt x="0" y="238633"/>
                  </a:lnTo>
                  <a:lnTo>
                    <a:pt x="0" y="279273"/>
                  </a:lnTo>
                  <a:lnTo>
                    <a:pt x="2539" y="279273"/>
                  </a:lnTo>
                  <a:lnTo>
                    <a:pt x="2539" y="238633"/>
                  </a:lnTo>
                  <a:close/>
                </a:path>
                <a:path w="449580" h="377189">
                  <a:moveTo>
                    <a:pt x="449580" y="238633"/>
                  </a:moveTo>
                  <a:lnTo>
                    <a:pt x="445770" y="238633"/>
                  </a:lnTo>
                  <a:lnTo>
                    <a:pt x="445770" y="279273"/>
                  </a:lnTo>
                  <a:lnTo>
                    <a:pt x="449580" y="279273"/>
                  </a:lnTo>
                  <a:lnTo>
                    <a:pt x="449580" y="238633"/>
                  </a:lnTo>
                  <a:close/>
                </a:path>
                <a:path w="449580" h="377189">
                  <a:moveTo>
                    <a:pt x="2539" y="279273"/>
                  </a:moveTo>
                  <a:lnTo>
                    <a:pt x="0" y="279273"/>
                  </a:lnTo>
                  <a:lnTo>
                    <a:pt x="0" y="298323"/>
                  </a:lnTo>
                  <a:lnTo>
                    <a:pt x="2539" y="298323"/>
                  </a:lnTo>
                  <a:lnTo>
                    <a:pt x="2539" y="279273"/>
                  </a:lnTo>
                  <a:close/>
                </a:path>
                <a:path w="449580" h="377189">
                  <a:moveTo>
                    <a:pt x="449580" y="279273"/>
                  </a:moveTo>
                  <a:lnTo>
                    <a:pt x="445770" y="279273"/>
                  </a:lnTo>
                  <a:lnTo>
                    <a:pt x="445770" y="298323"/>
                  </a:lnTo>
                  <a:lnTo>
                    <a:pt x="449580" y="298323"/>
                  </a:lnTo>
                  <a:lnTo>
                    <a:pt x="449580" y="279273"/>
                  </a:lnTo>
                  <a:close/>
                </a:path>
                <a:path w="449580" h="377189">
                  <a:moveTo>
                    <a:pt x="2539" y="298323"/>
                  </a:moveTo>
                  <a:lnTo>
                    <a:pt x="0" y="298323"/>
                  </a:lnTo>
                  <a:lnTo>
                    <a:pt x="0" y="317373"/>
                  </a:lnTo>
                  <a:lnTo>
                    <a:pt x="2539" y="317373"/>
                  </a:lnTo>
                  <a:lnTo>
                    <a:pt x="2539" y="298323"/>
                  </a:lnTo>
                  <a:close/>
                </a:path>
                <a:path w="449580" h="377189">
                  <a:moveTo>
                    <a:pt x="449580" y="298323"/>
                  </a:moveTo>
                  <a:lnTo>
                    <a:pt x="445770" y="298323"/>
                  </a:lnTo>
                  <a:lnTo>
                    <a:pt x="445770" y="317373"/>
                  </a:lnTo>
                  <a:lnTo>
                    <a:pt x="449580" y="317373"/>
                  </a:lnTo>
                  <a:lnTo>
                    <a:pt x="449580" y="298323"/>
                  </a:lnTo>
                  <a:close/>
                </a:path>
                <a:path w="449580" h="377189">
                  <a:moveTo>
                    <a:pt x="2539" y="317373"/>
                  </a:moveTo>
                  <a:lnTo>
                    <a:pt x="0" y="317373"/>
                  </a:lnTo>
                  <a:lnTo>
                    <a:pt x="0" y="322453"/>
                  </a:lnTo>
                  <a:lnTo>
                    <a:pt x="1269" y="322453"/>
                  </a:lnTo>
                  <a:lnTo>
                    <a:pt x="1269" y="323723"/>
                  </a:lnTo>
                  <a:lnTo>
                    <a:pt x="2539" y="323723"/>
                  </a:lnTo>
                  <a:lnTo>
                    <a:pt x="2539" y="317373"/>
                  </a:lnTo>
                  <a:close/>
                </a:path>
                <a:path w="449580" h="377189">
                  <a:moveTo>
                    <a:pt x="449580" y="317373"/>
                  </a:moveTo>
                  <a:lnTo>
                    <a:pt x="445770" y="317373"/>
                  </a:lnTo>
                  <a:lnTo>
                    <a:pt x="445770" y="323723"/>
                  </a:lnTo>
                  <a:lnTo>
                    <a:pt x="449580" y="323723"/>
                  </a:lnTo>
                  <a:lnTo>
                    <a:pt x="449580" y="317373"/>
                  </a:lnTo>
                  <a:close/>
                </a:path>
                <a:path w="449580" h="377189">
                  <a:moveTo>
                    <a:pt x="391159" y="375920"/>
                  </a:moveTo>
                  <a:lnTo>
                    <a:pt x="59689" y="375920"/>
                  </a:lnTo>
                  <a:lnTo>
                    <a:pt x="59689" y="377063"/>
                  </a:lnTo>
                  <a:lnTo>
                    <a:pt x="391159" y="377063"/>
                  </a:lnTo>
                  <a:lnTo>
                    <a:pt x="391159" y="375920"/>
                  </a:lnTo>
                  <a:close/>
                </a:path>
                <a:path w="449580" h="377189">
                  <a:moveTo>
                    <a:pt x="393700" y="374523"/>
                  </a:moveTo>
                  <a:lnTo>
                    <a:pt x="58420" y="374523"/>
                  </a:lnTo>
                  <a:lnTo>
                    <a:pt x="58420" y="375920"/>
                  </a:lnTo>
                  <a:lnTo>
                    <a:pt x="393700" y="375920"/>
                  </a:lnTo>
                  <a:lnTo>
                    <a:pt x="393700" y="374523"/>
                  </a:lnTo>
                  <a:close/>
                </a:path>
                <a:path w="449580" h="377189">
                  <a:moveTo>
                    <a:pt x="394970" y="373380"/>
                  </a:moveTo>
                  <a:lnTo>
                    <a:pt x="55879" y="373380"/>
                  </a:lnTo>
                  <a:lnTo>
                    <a:pt x="55879" y="374523"/>
                  </a:lnTo>
                  <a:lnTo>
                    <a:pt x="394970" y="374523"/>
                  </a:lnTo>
                  <a:lnTo>
                    <a:pt x="394970" y="373380"/>
                  </a:lnTo>
                  <a:close/>
                </a:path>
                <a:path w="449580" h="377189">
                  <a:moveTo>
                    <a:pt x="55879" y="373253"/>
                  </a:moveTo>
                  <a:lnTo>
                    <a:pt x="54609" y="373253"/>
                  </a:lnTo>
                  <a:lnTo>
                    <a:pt x="55879" y="373380"/>
                  </a:lnTo>
                  <a:close/>
                </a:path>
                <a:path w="449580" h="377189">
                  <a:moveTo>
                    <a:pt x="397509" y="373253"/>
                  </a:moveTo>
                  <a:lnTo>
                    <a:pt x="394970" y="373253"/>
                  </a:lnTo>
                  <a:lnTo>
                    <a:pt x="397509" y="373380"/>
                  </a:lnTo>
                  <a:close/>
                </a:path>
                <a:path w="449580" h="377189">
                  <a:moveTo>
                    <a:pt x="447039" y="326390"/>
                  </a:moveTo>
                  <a:lnTo>
                    <a:pt x="445770" y="326390"/>
                  </a:lnTo>
                  <a:lnTo>
                    <a:pt x="445770" y="327660"/>
                  </a:lnTo>
                  <a:lnTo>
                    <a:pt x="447039" y="327660"/>
                  </a:lnTo>
                  <a:lnTo>
                    <a:pt x="447039" y="326390"/>
                  </a:lnTo>
                  <a:close/>
                </a:path>
                <a:path w="449580" h="377189">
                  <a:moveTo>
                    <a:pt x="448310" y="323850"/>
                  </a:moveTo>
                  <a:lnTo>
                    <a:pt x="445770" y="323850"/>
                  </a:lnTo>
                  <a:lnTo>
                    <a:pt x="445770" y="326263"/>
                  </a:lnTo>
                  <a:lnTo>
                    <a:pt x="447039" y="326263"/>
                  </a:lnTo>
                  <a:lnTo>
                    <a:pt x="448310" y="326390"/>
                  </a:lnTo>
                  <a:lnTo>
                    <a:pt x="448310" y="32385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378459" y="2606167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30" h="369569">
                  <a:moveTo>
                    <a:pt x="3810" y="69723"/>
                  </a:moveTo>
                  <a:lnTo>
                    <a:pt x="0" y="69723"/>
                  </a:lnTo>
                  <a:lnTo>
                    <a:pt x="0" y="78612"/>
                  </a:lnTo>
                  <a:lnTo>
                    <a:pt x="3810" y="78612"/>
                  </a:lnTo>
                  <a:lnTo>
                    <a:pt x="3810" y="69723"/>
                  </a:lnTo>
                  <a:close/>
                </a:path>
                <a:path w="443230" h="369569">
                  <a:moveTo>
                    <a:pt x="443230" y="69723"/>
                  </a:moveTo>
                  <a:lnTo>
                    <a:pt x="440690" y="69723"/>
                  </a:lnTo>
                  <a:lnTo>
                    <a:pt x="440690" y="78612"/>
                  </a:lnTo>
                  <a:lnTo>
                    <a:pt x="443230" y="78612"/>
                  </a:lnTo>
                  <a:lnTo>
                    <a:pt x="443230" y="69723"/>
                  </a:lnTo>
                  <a:close/>
                </a:path>
                <a:path w="443230" h="369569">
                  <a:moveTo>
                    <a:pt x="3810" y="65912"/>
                  </a:moveTo>
                  <a:lnTo>
                    <a:pt x="0" y="65912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5912"/>
                  </a:lnTo>
                  <a:close/>
                </a:path>
                <a:path w="443230" h="369569">
                  <a:moveTo>
                    <a:pt x="443230" y="65912"/>
                  </a:moveTo>
                  <a:lnTo>
                    <a:pt x="440690" y="65912"/>
                  </a:lnTo>
                  <a:lnTo>
                    <a:pt x="440690" y="68452"/>
                  </a:lnTo>
                  <a:lnTo>
                    <a:pt x="443230" y="68452"/>
                  </a:lnTo>
                  <a:lnTo>
                    <a:pt x="443230" y="65912"/>
                  </a:lnTo>
                  <a:close/>
                </a:path>
                <a:path w="443230" h="369569">
                  <a:moveTo>
                    <a:pt x="3810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3373"/>
                  </a:lnTo>
                  <a:close/>
                </a:path>
                <a:path w="443230" h="369569">
                  <a:moveTo>
                    <a:pt x="443230" y="63373"/>
                  </a:moveTo>
                  <a:lnTo>
                    <a:pt x="440690" y="63373"/>
                  </a:lnTo>
                  <a:lnTo>
                    <a:pt x="440690" y="64642"/>
                  </a:lnTo>
                  <a:lnTo>
                    <a:pt x="443230" y="64642"/>
                  </a:lnTo>
                  <a:lnTo>
                    <a:pt x="443230" y="63373"/>
                  </a:lnTo>
                  <a:close/>
                </a:path>
                <a:path w="443230" h="369569">
                  <a:moveTo>
                    <a:pt x="3810" y="59562"/>
                  </a:moveTo>
                  <a:lnTo>
                    <a:pt x="0" y="5956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9562"/>
                  </a:lnTo>
                  <a:close/>
                </a:path>
                <a:path w="443230" h="369569">
                  <a:moveTo>
                    <a:pt x="443230" y="59562"/>
                  </a:moveTo>
                  <a:lnTo>
                    <a:pt x="440690" y="59562"/>
                  </a:lnTo>
                  <a:lnTo>
                    <a:pt x="440690" y="62102"/>
                  </a:lnTo>
                  <a:lnTo>
                    <a:pt x="443230" y="62102"/>
                  </a:lnTo>
                  <a:lnTo>
                    <a:pt x="443230" y="59562"/>
                  </a:lnTo>
                  <a:close/>
                </a:path>
                <a:path w="443230" h="369569">
                  <a:moveTo>
                    <a:pt x="3810" y="53212"/>
                  </a:moveTo>
                  <a:lnTo>
                    <a:pt x="0" y="53212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3212"/>
                  </a:lnTo>
                  <a:close/>
                </a:path>
                <a:path w="443230" h="369569">
                  <a:moveTo>
                    <a:pt x="443230" y="53212"/>
                  </a:moveTo>
                  <a:lnTo>
                    <a:pt x="440690" y="53212"/>
                  </a:lnTo>
                  <a:lnTo>
                    <a:pt x="440690" y="58292"/>
                  </a:lnTo>
                  <a:lnTo>
                    <a:pt x="443230" y="58292"/>
                  </a:lnTo>
                  <a:lnTo>
                    <a:pt x="443230" y="53212"/>
                  </a:lnTo>
                  <a:close/>
                </a:path>
                <a:path w="443230" h="369569">
                  <a:moveTo>
                    <a:pt x="1269" y="49529"/>
                  </a:moveTo>
                  <a:lnTo>
                    <a:pt x="0" y="49529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50800"/>
                  </a:lnTo>
                  <a:lnTo>
                    <a:pt x="1269" y="50800"/>
                  </a:lnTo>
                  <a:lnTo>
                    <a:pt x="1269" y="49529"/>
                  </a:lnTo>
                  <a:close/>
                </a:path>
                <a:path w="443230" h="369569">
                  <a:moveTo>
                    <a:pt x="443230" y="50800"/>
                  </a:moveTo>
                  <a:lnTo>
                    <a:pt x="440690" y="50800"/>
                  </a:lnTo>
                  <a:lnTo>
                    <a:pt x="440690" y="51942"/>
                  </a:lnTo>
                  <a:lnTo>
                    <a:pt x="443230" y="51942"/>
                  </a:lnTo>
                  <a:lnTo>
                    <a:pt x="443230" y="50800"/>
                  </a:lnTo>
                  <a:close/>
                </a:path>
                <a:path w="443230" h="369569">
                  <a:moveTo>
                    <a:pt x="3810" y="46989"/>
                  </a:moveTo>
                  <a:lnTo>
                    <a:pt x="2539" y="46989"/>
                  </a:lnTo>
                  <a:lnTo>
                    <a:pt x="2539" y="49529"/>
                  </a:lnTo>
                  <a:lnTo>
                    <a:pt x="3810" y="49529"/>
                  </a:lnTo>
                  <a:lnTo>
                    <a:pt x="3810" y="46989"/>
                  </a:lnTo>
                  <a:close/>
                </a:path>
                <a:path w="443230" h="369569">
                  <a:moveTo>
                    <a:pt x="443230" y="46989"/>
                  </a:moveTo>
                  <a:lnTo>
                    <a:pt x="440690" y="46989"/>
                  </a:lnTo>
                  <a:lnTo>
                    <a:pt x="440690" y="49529"/>
                  </a:lnTo>
                  <a:lnTo>
                    <a:pt x="443230" y="49529"/>
                  </a:lnTo>
                  <a:lnTo>
                    <a:pt x="443230" y="46989"/>
                  </a:lnTo>
                  <a:close/>
                </a:path>
                <a:path w="443230" h="369569">
                  <a:moveTo>
                    <a:pt x="393699" y="2539"/>
                  </a:moveTo>
                  <a:lnTo>
                    <a:pt x="50799" y="2539"/>
                  </a:lnTo>
                  <a:lnTo>
                    <a:pt x="50799" y="3809"/>
                  </a:lnTo>
                  <a:lnTo>
                    <a:pt x="393699" y="3809"/>
                  </a:lnTo>
                  <a:lnTo>
                    <a:pt x="393699" y="2539"/>
                  </a:lnTo>
                  <a:close/>
                </a:path>
                <a:path w="443230" h="369569">
                  <a:moveTo>
                    <a:pt x="54610" y="1142"/>
                  </a:moveTo>
                  <a:lnTo>
                    <a:pt x="53339" y="1142"/>
                  </a:lnTo>
                  <a:lnTo>
                    <a:pt x="53339" y="2539"/>
                  </a:lnTo>
                  <a:lnTo>
                    <a:pt x="54610" y="2539"/>
                  </a:lnTo>
                  <a:lnTo>
                    <a:pt x="54610" y="1142"/>
                  </a:lnTo>
                  <a:close/>
                </a:path>
                <a:path w="443230" h="369569">
                  <a:moveTo>
                    <a:pt x="392430" y="1142"/>
                  </a:moveTo>
                  <a:lnTo>
                    <a:pt x="389890" y="1142"/>
                  </a:lnTo>
                  <a:lnTo>
                    <a:pt x="389890" y="2539"/>
                  </a:lnTo>
                  <a:lnTo>
                    <a:pt x="392430" y="2539"/>
                  </a:lnTo>
                  <a:lnTo>
                    <a:pt x="392430" y="1142"/>
                  </a:lnTo>
                  <a:close/>
                </a:path>
                <a:path w="443230" h="369569">
                  <a:moveTo>
                    <a:pt x="388619" y="0"/>
                  </a:moveTo>
                  <a:lnTo>
                    <a:pt x="57149" y="0"/>
                  </a:lnTo>
                  <a:lnTo>
                    <a:pt x="57149" y="1142"/>
                  </a:lnTo>
                  <a:lnTo>
                    <a:pt x="388620" y="1142"/>
                  </a:lnTo>
                  <a:lnTo>
                    <a:pt x="388619" y="0"/>
                  </a:lnTo>
                  <a:close/>
                </a:path>
                <a:path w="443230" h="369569">
                  <a:moveTo>
                    <a:pt x="3810" y="78613"/>
                  </a:moveTo>
                  <a:lnTo>
                    <a:pt x="0" y="78613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78613"/>
                  </a:lnTo>
                  <a:close/>
                </a:path>
                <a:path w="443230" h="369569">
                  <a:moveTo>
                    <a:pt x="443230" y="78613"/>
                  </a:moveTo>
                  <a:lnTo>
                    <a:pt x="440690" y="78613"/>
                  </a:lnTo>
                  <a:lnTo>
                    <a:pt x="440690" y="84962"/>
                  </a:lnTo>
                  <a:lnTo>
                    <a:pt x="443230" y="84962"/>
                  </a:lnTo>
                  <a:lnTo>
                    <a:pt x="443230" y="78613"/>
                  </a:lnTo>
                  <a:close/>
                </a:path>
                <a:path w="443230" h="369569">
                  <a:moveTo>
                    <a:pt x="3810" y="84963"/>
                  </a:moveTo>
                  <a:lnTo>
                    <a:pt x="0" y="84963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84963"/>
                  </a:lnTo>
                  <a:close/>
                </a:path>
                <a:path w="443230" h="369569">
                  <a:moveTo>
                    <a:pt x="443230" y="84963"/>
                  </a:moveTo>
                  <a:lnTo>
                    <a:pt x="440690" y="84963"/>
                  </a:lnTo>
                  <a:lnTo>
                    <a:pt x="440690" y="97662"/>
                  </a:lnTo>
                  <a:lnTo>
                    <a:pt x="443230" y="97662"/>
                  </a:lnTo>
                  <a:lnTo>
                    <a:pt x="443230" y="84963"/>
                  </a:lnTo>
                  <a:close/>
                </a:path>
                <a:path w="443230" h="369569">
                  <a:moveTo>
                    <a:pt x="3810" y="97663"/>
                  </a:moveTo>
                  <a:lnTo>
                    <a:pt x="0" y="97663"/>
                  </a:lnTo>
                  <a:lnTo>
                    <a:pt x="0" y="104012"/>
                  </a:lnTo>
                  <a:lnTo>
                    <a:pt x="3810" y="104012"/>
                  </a:lnTo>
                  <a:lnTo>
                    <a:pt x="3810" y="97663"/>
                  </a:lnTo>
                  <a:close/>
                </a:path>
                <a:path w="443230" h="369569">
                  <a:moveTo>
                    <a:pt x="443230" y="97663"/>
                  </a:moveTo>
                  <a:lnTo>
                    <a:pt x="440690" y="97663"/>
                  </a:lnTo>
                  <a:lnTo>
                    <a:pt x="440690" y="104012"/>
                  </a:lnTo>
                  <a:lnTo>
                    <a:pt x="443230" y="104012"/>
                  </a:lnTo>
                  <a:lnTo>
                    <a:pt x="443230" y="97663"/>
                  </a:lnTo>
                  <a:close/>
                </a:path>
                <a:path w="443230" h="369569">
                  <a:moveTo>
                    <a:pt x="3810" y="104013"/>
                  </a:moveTo>
                  <a:lnTo>
                    <a:pt x="0" y="104013"/>
                  </a:lnTo>
                  <a:lnTo>
                    <a:pt x="0" y="173862"/>
                  </a:lnTo>
                  <a:lnTo>
                    <a:pt x="3810" y="173862"/>
                  </a:lnTo>
                  <a:lnTo>
                    <a:pt x="3810" y="104013"/>
                  </a:lnTo>
                  <a:close/>
                </a:path>
                <a:path w="443230" h="369569">
                  <a:moveTo>
                    <a:pt x="443230" y="104013"/>
                  </a:moveTo>
                  <a:lnTo>
                    <a:pt x="440690" y="104013"/>
                  </a:lnTo>
                  <a:lnTo>
                    <a:pt x="440690" y="173862"/>
                  </a:lnTo>
                  <a:lnTo>
                    <a:pt x="443230" y="173862"/>
                  </a:lnTo>
                  <a:lnTo>
                    <a:pt x="443230" y="104013"/>
                  </a:lnTo>
                  <a:close/>
                </a:path>
                <a:path w="443230" h="369569">
                  <a:moveTo>
                    <a:pt x="3810" y="173863"/>
                  </a:moveTo>
                  <a:lnTo>
                    <a:pt x="0" y="173863"/>
                  </a:lnTo>
                  <a:lnTo>
                    <a:pt x="0" y="234823"/>
                  </a:lnTo>
                  <a:lnTo>
                    <a:pt x="3810" y="234823"/>
                  </a:lnTo>
                  <a:lnTo>
                    <a:pt x="3810" y="173863"/>
                  </a:lnTo>
                  <a:close/>
                </a:path>
                <a:path w="443230" h="369569">
                  <a:moveTo>
                    <a:pt x="443230" y="173863"/>
                  </a:moveTo>
                  <a:lnTo>
                    <a:pt x="440690" y="173863"/>
                  </a:lnTo>
                  <a:lnTo>
                    <a:pt x="440690" y="234823"/>
                  </a:lnTo>
                  <a:lnTo>
                    <a:pt x="443230" y="234823"/>
                  </a:lnTo>
                  <a:lnTo>
                    <a:pt x="443230" y="173863"/>
                  </a:lnTo>
                  <a:close/>
                </a:path>
                <a:path w="443230" h="369569">
                  <a:moveTo>
                    <a:pt x="3810" y="234823"/>
                  </a:moveTo>
                  <a:lnTo>
                    <a:pt x="0" y="23482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34823"/>
                  </a:lnTo>
                  <a:close/>
                </a:path>
                <a:path w="443230" h="369569">
                  <a:moveTo>
                    <a:pt x="443230" y="234823"/>
                  </a:moveTo>
                  <a:lnTo>
                    <a:pt x="440690" y="234823"/>
                  </a:lnTo>
                  <a:lnTo>
                    <a:pt x="440690" y="275463"/>
                  </a:lnTo>
                  <a:lnTo>
                    <a:pt x="443230" y="275463"/>
                  </a:lnTo>
                  <a:lnTo>
                    <a:pt x="443230" y="234823"/>
                  </a:lnTo>
                  <a:close/>
                </a:path>
                <a:path w="443230" h="369569">
                  <a:moveTo>
                    <a:pt x="3810" y="275463"/>
                  </a:moveTo>
                  <a:lnTo>
                    <a:pt x="0" y="27546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75463"/>
                  </a:lnTo>
                  <a:close/>
                </a:path>
                <a:path w="443230" h="369569">
                  <a:moveTo>
                    <a:pt x="443230" y="275463"/>
                  </a:moveTo>
                  <a:lnTo>
                    <a:pt x="440690" y="275463"/>
                  </a:lnTo>
                  <a:lnTo>
                    <a:pt x="440690" y="294513"/>
                  </a:lnTo>
                  <a:lnTo>
                    <a:pt x="443230" y="294513"/>
                  </a:lnTo>
                  <a:lnTo>
                    <a:pt x="443230" y="275463"/>
                  </a:lnTo>
                  <a:close/>
                </a:path>
                <a:path w="443230" h="369569">
                  <a:moveTo>
                    <a:pt x="3810" y="294513"/>
                  </a:moveTo>
                  <a:lnTo>
                    <a:pt x="0" y="29451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294513"/>
                  </a:lnTo>
                  <a:close/>
                </a:path>
                <a:path w="443230" h="369569">
                  <a:moveTo>
                    <a:pt x="443230" y="294513"/>
                  </a:moveTo>
                  <a:lnTo>
                    <a:pt x="440690" y="294513"/>
                  </a:lnTo>
                  <a:lnTo>
                    <a:pt x="440690" y="313563"/>
                  </a:lnTo>
                  <a:lnTo>
                    <a:pt x="443230" y="313563"/>
                  </a:lnTo>
                  <a:lnTo>
                    <a:pt x="443230" y="294513"/>
                  </a:lnTo>
                  <a:close/>
                </a:path>
                <a:path w="443230" h="369569">
                  <a:moveTo>
                    <a:pt x="3810" y="313563"/>
                  </a:moveTo>
                  <a:lnTo>
                    <a:pt x="0" y="313563"/>
                  </a:lnTo>
                  <a:lnTo>
                    <a:pt x="0" y="319913"/>
                  </a:lnTo>
                  <a:lnTo>
                    <a:pt x="3810" y="319913"/>
                  </a:lnTo>
                  <a:lnTo>
                    <a:pt x="3810" y="313563"/>
                  </a:lnTo>
                  <a:close/>
                </a:path>
                <a:path w="443230" h="369569">
                  <a:moveTo>
                    <a:pt x="443230" y="313563"/>
                  </a:moveTo>
                  <a:lnTo>
                    <a:pt x="440690" y="313563"/>
                  </a:lnTo>
                  <a:lnTo>
                    <a:pt x="440690" y="319913"/>
                  </a:lnTo>
                  <a:lnTo>
                    <a:pt x="443230" y="319913"/>
                  </a:lnTo>
                  <a:lnTo>
                    <a:pt x="443230" y="313563"/>
                  </a:lnTo>
                  <a:close/>
                </a:path>
                <a:path w="443230" h="369569">
                  <a:moveTo>
                    <a:pt x="394970" y="368300"/>
                  </a:moveTo>
                  <a:lnTo>
                    <a:pt x="52069" y="368300"/>
                  </a:lnTo>
                  <a:lnTo>
                    <a:pt x="52069" y="369443"/>
                  </a:lnTo>
                  <a:lnTo>
                    <a:pt x="394970" y="369443"/>
                  </a:lnTo>
                  <a:lnTo>
                    <a:pt x="394970" y="368300"/>
                  </a:lnTo>
                  <a:close/>
                </a:path>
                <a:path w="443230" h="369569">
                  <a:moveTo>
                    <a:pt x="396240" y="366903"/>
                  </a:moveTo>
                  <a:lnTo>
                    <a:pt x="49530" y="366903"/>
                  </a:lnTo>
                  <a:lnTo>
                    <a:pt x="49530" y="368300"/>
                  </a:lnTo>
                  <a:lnTo>
                    <a:pt x="396240" y="368300"/>
                  </a:lnTo>
                  <a:lnTo>
                    <a:pt x="396240" y="366903"/>
                  </a:lnTo>
                  <a:close/>
                </a:path>
                <a:path w="443230" h="369569">
                  <a:moveTo>
                    <a:pt x="441959" y="325120"/>
                  </a:moveTo>
                  <a:lnTo>
                    <a:pt x="440690" y="325120"/>
                  </a:lnTo>
                  <a:lnTo>
                    <a:pt x="440690" y="326263"/>
                  </a:lnTo>
                  <a:lnTo>
                    <a:pt x="441959" y="326263"/>
                  </a:lnTo>
                  <a:lnTo>
                    <a:pt x="441959" y="325120"/>
                  </a:lnTo>
                  <a:close/>
                </a:path>
                <a:path w="443230" h="369569">
                  <a:moveTo>
                    <a:pt x="3810" y="322580"/>
                  </a:moveTo>
                  <a:lnTo>
                    <a:pt x="1269" y="32258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10" y="325120"/>
                  </a:lnTo>
                  <a:lnTo>
                    <a:pt x="3810" y="322580"/>
                  </a:lnTo>
                  <a:close/>
                </a:path>
                <a:path w="443230" h="369569">
                  <a:moveTo>
                    <a:pt x="443230" y="322580"/>
                  </a:moveTo>
                  <a:lnTo>
                    <a:pt x="440690" y="322580"/>
                  </a:lnTo>
                  <a:lnTo>
                    <a:pt x="440690" y="324993"/>
                  </a:lnTo>
                  <a:lnTo>
                    <a:pt x="441959" y="324993"/>
                  </a:lnTo>
                  <a:lnTo>
                    <a:pt x="443230" y="325120"/>
                  </a:lnTo>
                  <a:lnTo>
                    <a:pt x="443230" y="322580"/>
                  </a:lnTo>
                  <a:close/>
                </a:path>
                <a:path w="443230" h="369569">
                  <a:moveTo>
                    <a:pt x="381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3810" y="322453"/>
                  </a:lnTo>
                  <a:lnTo>
                    <a:pt x="3810" y="320040"/>
                  </a:lnTo>
                  <a:close/>
                </a:path>
                <a:path w="443230" h="369569">
                  <a:moveTo>
                    <a:pt x="443230" y="320040"/>
                  </a:moveTo>
                  <a:lnTo>
                    <a:pt x="440690" y="320040"/>
                  </a:lnTo>
                  <a:lnTo>
                    <a:pt x="440690" y="322453"/>
                  </a:lnTo>
                  <a:lnTo>
                    <a:pt x="443230" y="322453"/>
                  </a:lnTo>
                  <a:lnTo>
                    <a:pt x="443230" y="320040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382269" y="2609977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19">
                  <a:moveTo>
                    <a:pt x="3809" y="65912"/>
                  </a:moveTo>
                  <a:lnTo>
                    <a:pt x="0" y="65912"/>
                  </a:lnTo>
                  <a:lnTo>
                    <a:pt x="0" y="74802"/>
                  </a:lnTo>
                  <a:lnTo>
                    <a:pt x="3809" y="74802"/>
                  </a:lnTo>
                  <a:lnTo>
                    <a:pt x="3809" y="65912"/>
                  </a:lnTo>
                  <a:close/>
                </a:path>
                <a:path w="436880" h="363219">
                  <a:moveTo>
                    <a:pt x="436880" y="65912"/>
                  </a:moveTo>
                  <a:lnTo>
                    <a:pt x="433070" y="65912"/>
                  </a:lnTo>
                  <a:lnTo>
                    <a:pt x="433070" y="74802"/>
                  </a:lnTo>
                  <a:lnTo>
                    <a:pt x="436880" y="74802"/>
                  </a:lnTo>
                  <a:lnTo>
                    <a:pt x="436880" y="65912"/>
                  </a:lnTo>
                  <a:close/>
                </a:path>
                <a:path w="436880" h="363219">
                  <a:moveTo>
                    <a:pt x="3809" y="62102"/>
                  </a:moveTo>
                  <a:lnTo>
                    <a:pt x="0" y="62102"/>
                  </a:lnTo>
                  <a:lnTo>
                    <a:pt x="0" y="64642"/>
                  </a:lnTo>
                  <a:lnTo>
                    <a:pt x="3809" y="64642"/>
                  </a:lnTo>
                  <a:lnTo>
                    <a:pt x="3809" y="62102"/>
                  </a:lnTo>
                  <a:close/>
                </a:path>
                <a:path w="436880" h="363219">
                  <a:moveTo>
                    <a:pt x="436880" y="62102"/>
                  </a:moveTo>
                  <a:lnTo>
                    <a:pt x="433070" y="62102"/>
                  </a:lnTo>
                  <a:lnTo>
                    <a:pt x="433070" y="64642"/>
                  </a:lnTo>
                  <a:lnTo>
                    <a:pt x="436880" y="64642"/>
                  </a:lnTo>
                  <a:lnTo>
                    <a:pt x="436880" y="62102"/>
                  </a:lnTo>
                  <a:close/>
                </a:path>
                <a:path w="436880" h="363219">
                  <a:moveTo>
                    <a:pt x="3809" y="59562"/>
                  </a:moveTo>
                  <a:lnTo>
                    <a:pt x="0" y="59562"/>
                  </a:lnTo>
                  <a:lnTo>
                    <a:pt x="0" y="60832"/>
                  </a:lnTo>
                  <a:lnTo>
                    <a:pt x="3809" y="60832"/>
                  </a:lnTo>
                  <a:lnTo>
                    <a:pt x="3809" y="59562"/>
                  </a:lnTo>
                  <a:close/>
                </a:path>
                <a:path w="436880" h="363219">
                  <a:moveTo>
                    <a:pt x="436880" y="59562"/>
                  </a:moveTo>
                  <a:lnTo>
                    <a:pt x="433070" y="59562"/>
                  </a:lnTo>
                  <a:lnTo>
                    <a:pt x="433070" y="60832"/>
                  </a:lnTo>
                  <a:lnTo>
                    <a:pt x="436880" y="60832"/>
                  </a:lnTo>
                  <a:lnTo>
                    <a:pt x="436880" y="59562"/>
                  </a:lnTo>
                  <a:close/>
                </a:path>
                <a:path w="436880" h="363219">
                  <a:moveTo>
                    <a:pt x="3809" y="55752"/>
                  </a:moveTo>
                  <a:lnTo>
                    <a:pt x="0" y="55752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5752"/>
                  </a:lnTo>
                  <a:close/>
                </a:path>
                <a:path w="436880" h="363219">
                  <a:moveTo>
                    <a:pt x="436880" y="55752"/>
                  </a:moveTo>
                  <a:lnTo>
                    <a:pt x="433070" y="55752"/>
                  </a:lnTo>
                  <a:lnTo>
                    <a:pt x="433070" y="58292"/>
                  </a:lnTo>
                  <a:lnTo>
                    <a:pt x="436880" y="58292"/>
                  </a:lnTo>
                  <a:lnTo>
                    <a:pt x="436880" y="55752"/>
                  </a:lnTo>
                  <a:close/>
                </a:path>
                <a:path w="436880" h="363219">
                  <a:moveTo>
                    <a:pt x="3809" y="49402"/>
                  </a:moveTo>
                  <a:lnTo>
                    <a:pt x="0" y="49402"/>
                  </a:lnTo>
                  <a:lnTo>
                    <a:pt x="0" y="54482"/>
                  </a:lnTo>
                  <a:lnTo>
                    <a:pt x="3809" y="54482"/>
                  </a:lnTo>
                  <a:lnTo>
                    <a:pt x="3809" y="49402"/>
                  </a:lnTo>
                  <a:close/>
                </a:path>
                <a:path w="436880" h="363219">
                  <a:moveTo>
                    <a:pt x="436880" y="49402"/>
                  </a:moveTo>
                  <a:lnTo>
                    <a:pt x="433070" y="49402"/>
                  </a:lnTo>
                  <a:lnTo>
                    <a:pt x="433070" y="54482"/>
                  </a:lnTo>
                  <a:lnTo>
                    <a:pt x="436880" y="54482"/>
                  </a:lnTo>
                  <a:lnTo>
                    <a:pt x="436880" y="49402"/>
                  </a:lnTo>
                  <a:close/>
                </a:path>
                <a:path w="436880" h="363219">
                  <a:moveTo>
                    <a:pt x="3809" y="46862"/>
                  </a:moveTo>
                  <a:lnTo>
                    <a:pt x="0" y="46862"/>
                  </a:lnTo>
                  <a:lnTo>
                    <a:pt x="0" y="48132"/>
                  </a:lnTo>
                  <a:lnTo>
                    <a:pt x="3809" y="48132"/>
                  </a:lnTo>
                  <a:lnTo>
                    <a:pt x="3809" y="46862"/>
                  </a:lnTo>
                  <a:close/>
                </a:path>
                <a:path w="436880" h="363219">
                  <a:moveTo>
                    <a:pt x="436880" y="46862"/>
                  </a:moveTo>
                  <a:lnTo>
                    <a:pt x="433070" y="46862"/>
                  </a:lnTo>
                  <a:lnTo>
                    <a:pt x="433070" y="48132"/>
                  </a:lnTo>
                  <a:lnTo>
                    <a:pt x="436880" y="48132"/>
                  </a:lnTo>
                  <a:lnTo>
                    <a:pt x="436880" y="46862"/>
                  </a:lnTo>
                  <a:close/>
                </a:path>
                <a:path w="436880" h="363219">
                  <a:moveTo>
                    <a:pt x="1269" y="41782"/>
                  </a:moveTo>
                  <a:lnTo>
                    <a:pt x="0" y="41782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43179"/>
                  </a:lnTo>
                  <a:lnTo>
                    <a:pt x="1269" y="43179"/>
                  </a:lnTo>
                  <a:lnTo>
                    <a:pt x="1269" y="41782"/>
                  </a:lnTo>
                  <a:close/>
                </a:path>
                <a:path w="436880" h="363219">
                  <a:moveTo>
                    <a:pt x="436880" y="43179"/>
                  </a:moveTo>
                  <a:lnTo>
                    <a:pt x="433070" y="43179"/>
                  </a:lnTo>
                  <a:lnTo>
                    <a:pt x="433070" y="45592"/>
                  </a:lnTo>
                  <a:lnTo>
                    <a:pt x="436880" y="45592"/>
                  </a:lnTo>
                  <a:lnTo>
                    <a:pt x="436880" y="43179"/>
                  </a:lnTo>
                  <a:close/>
                </a:path>
                <a:path w="436880" h="363219">
                  <a:moveTo>
                    <a:pt x="2539" y="39242"/>
                  </a:moveTo>
                  <a:lnTo>
                    <a:pt x="1269" y="39242"/>
                  </a:lnTo>
                  <a:lnTo>
                    <a:pt x="1269" y="41782"/>
                  </a:lnTo>
                  <a:lnTo>
                    <a:pt x="3809" y="41782"/>
                  </a:lnTo>
                  <a:lnTo>
                    <a:pt x="3809" y="40639"/>
                  </a:lnTo>
                  <a:lnTo>
                    <a:pt x="2539" y="40639"/>
                  </a:lnTo>
                  <a:lnTo>
                    <a:pt x="2539" y="39242"/>
                  </a:lnTo>
                  <a:close/>
                </a:path>
                <a:path w="436880" h="363219">
                  <a:moveTo>
                    <a:pt x="436880" y="39242"/>
                  </a:moveTo>
                  <a:lnTo>
                    <a:pt x="435610" y="39242"/>
                  </a:lnTo>
                  <a:lnTo>
                    <a:pt x="435610" y="40639"/>
                  </a:lnTo>
                  <a:lnTo>
                    <a:pt x="433070" y="40639"/>
                  </a:lnTo>
                  <a:lnTo>
                    <a:pt x="433070" y="41782"/>
                  </a:lnTo>
                  <a:lnTo>
                    <a:pt x="436880" y="41782"/>
                  </a:lnTo>
                  <a:lnTo>
                    <a:pt x="436880" y="39242"/>
                  </a:lnTo>
                  <a:close/>
                </a:path>
                <a:path w="436880" h="363219">
                  <a:moveTo>
                    <a:pt x="434339" y="36829"/>
                  </a:moveTo>
                  <a:lnTo>
                    <a:pt x="433070" y="36829"/>
                  </a:lnTo>
                  <a:lnTo>
                    <a:pt x="433070" y="39242"/>
                  </a:lnTo>
                  <a:lnTo>
                    <a:pt x="434339" y="39242"/>
                  </a:lnTo>
                  <a:lnTo>
                    <a:pt x="434339" y="36829"/>
                  </a:lnTo>
                  <a:close/>
                </a:path>
                <a:path w="436880" h="363219">
                  <a:moveTo>
                    <a:pt x="45720" y="1142"/>
                  </a:moveTo>
                  <a:lnTo>
                    <a:pt x="43179" y="1142"/>
                  </a:lnTo>
                  <a:lnTo>
                    <a:pt x="43179" y="2539"/>
                  </a:lnTo>
                  <a:lnTo>
                    <a:pt x="45720" y="2539"/>
                  </a:lnTo>
                  <a:lnTo>
                    <a:pt x="45720" y="1142"/>
                  </a:lnTo>
                  <a:close/>
                </a:path>
                <a:path w="436880" h="363219">
                  <a:moveTo>
                    <a:pt x="393700" y="1142"/>
                  </a:moveTo>
                  <a:lnTo>
                    <a:pt x="392430" y="1142"/>
                  </a:lnTo>
                  <a:lnTo>
                    <a:pt x="392430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36880" h="363219">
                  <a:moveTo>
                    <a:pt x="389889" y="0"/>
                  </a:moveTo>
                  <a:lnTo>
                    <a:pt x="46989" y="0"/>
                  </a:lnTo>
                  <a:lnTo>
                    <a:pt x="46989" y="1142"/>
                  </a:lnTo>
                  <a:lnTo>
                    <a:pt x="389889" y="1142"/>
                  </a:lnTo>
                  <a:lnTo>
                    <a:pt x="389889" y="0"/>
                  </a:lnTo>
                  <a:close/>
                </a:path>
                <a:path w="436880" h="363219">
                  <a:moveTo>
                    <a:pt x="3809" y="74803"/>
                  </a:moveTo>
                  <a:lnTo>
                    <a:pt x="0" y="74803"/>
                  </a:lnTo>
                  <a:lnTo>
                    <a:pt x="0" y="81152"/>
                  </a:lnTo>
                  <a:lnTo>
                    <a:pt x="3809" y="81152"/>
                  </a:lnTo>
                  <a:lnTo>
                    <a:pt x="3809" y="74803"/>
                  </a:lnTo>
                  <a:close/>
                </a:path>
                <a:path w="436880" h="363219">
                  <a:moveTo>
                    <a:pt x="436880" y="74803"/>
                  </a:moveTo>
                  <a:lnTo>
                    <a:pt x="433070" y="74803"/>
                  </a:lnTo>
                  <a:lnTo>
                    <a:pt x="433070" y="81152"/>
                  </a:lnTo>
                  <a:lnTo>
                    <a:pt x="436880" y="81152"/>
                  </a:lnTo>
                  <a:lnTo>
                    <a:pt x="436880" y="74803"/>
                  </a:lnTo>
                  <a:close/>
                </a:path>
                <a:path w="436880" h="363219">
                  <a:moveTo>
                    <a:pt x="3809" y="81153"/>
                  </a:moveTo>
                  <a:lnTo>
                    <a:pt x="0" y="81153"/>
                  </a:lnTo>
                  <a:lnTo>
                    <a:pt x="0" y="93852"/>
                  </a:lnTo>
                  <a:lnTo>
                    <a:pt x="3809" y="93852"/>
                  </a:lnTo>
                  <a:lnTo>
                    <a:pt x="3809" y="81153"/>
                  </a:lnTo>
                  <a:close/>
                </a:path>
                <a:path w="436880" h="363219">
                  <a:moveTo>
                    <a:pt x="436880" y="81153"/>
                  </a:moveTo>
                  <a:lnTo>
                    <a:pt x="433070" y="81153"/>
                  </a:lnTo>
                  <a:lnTo>
                    <a:pt x="433070" y="93852"/>
                  </a:lnTo>
                  <a:lnTo>
                    <a:pt x="436880" y="93852"/>
                  </a:lnTo>
                  <a:lnTo>
                    <a:pt x="436880" y="81153"/>
                  </a:lnTo>
                  <a:close/>
                </a:path>
                <a:path w="436880" h="363219">
                  <a:moveTo>
                    <a:pt x="3809" y="93853"/>
                  </a:moveTo>
                  <a:lnTo>
                    <a:pt x="0" y="93853"/>
                  </a:lnTo>
                  <a:lnTo>
                    <a:pt x="0" y="100202"/>
                  </a:lnTo>
                  <a:lnTo>
                    <a:pt x="3809" y="100202"/>
                  </a:lnTo>
                  <a:lnTo>
                    <a:pt x="3809" y="93853"/>
                  </a:lnTo>
                  <a:close/>
                </a:path>
                <a:path w="436880" h="363219">
                  <a:moveTo>
                    <a:pt x="436880" y="93853"/>
                  </a:moveTo>
                  <a:lnTo>
                    <a:pt x="433070" y="93853"/>
                  </a:lnTo>
                  <a:lnTo>
                    <a:pt x="433070" y="100202"/>
                  </a:lnTo>
                  <a:lnTo>
                    <a:pt x="436880" y="100202"/>
                  </a:lnTo>
                  <a:lnTo>
                    <a:pt x="436880" y="93853"/>
                  </a:lnTo>
                  <a:close/>
                </a:path>
                <a:path w="436880" h="363219">
                  <a:moveTo>
                    <a:pt x="3809" y="100203"/>
                  </a:moveTo>
                  <a:lnTo>
                    <a:pt x="0" y="100203"/>
                  </a:lnTo>
                  <a:lnTo>
                    <a:pt x="0" y="170052"/>
                  </a:lnTo>
                  <a:lnTo>
                    <a:pt x="3809" y="170052"/>
                  </a:lnTo>
                  <a:lnTo>
                    <a:pt x="3809" y="100203"/>
                  </a:lnTo>
                  <a:close/>
                </a:path>
                <a:path w="436880" h="363219">
                  <a:moveTo>
                    <a:pt x="436880" y="100203"/>
                  </a:moveTo>
                  <a:lnTo>
                    <a:pt x="433070" y="100203"/>
                  </a:lnTo>
                  <a:lnTo>
                    <a:pt x="433070" y="170052"/>
                  </a:lnTo>
                  <a:lnTo>
                    <a:pt x="436880" y="170052"/>
                  </a:lnTo>
                  <a:lnTo>
                    <a:pt x="436880" y="100203"/>
                  </a:lnTo>
                  <a:close/>
                </a:path>
                <a:path w="436880" h="363219">
                  <a:moveTo>
                    <a:pt x="3809" y="170053"/>
                  </a:moveTo>
                  <a:lnTo>
                    <a:pt x="0" y="170053"/>
                  </a:lnTo>
                  <a:lnTo>
                    <a:pt x="0" y="231012"/>
                  </a:lnTo>
                  <a:lnTo>
                    <a:pt x="3809" y="231012"/>
                  </a:lnTo>
                  <a:lnTo>
                    <a:pt x="3809" y="170053"/>
                  </a:lnTo>
                  <a:close/>
                </a:path>
                <a:path w="436880" h="363219">
                  <a:moveTo>
                    <a:pt x="436880" y="170053"/>
                  </a:moveTo>
                  <a:lnTo>
                    <a:pt x="433070" y="170053"/>
                  </a:lnTo>
                  <a:lnTo>
                    <a:pt x="433070" y="231012"/>
                  </a:lnTo>
                  <a:lnTo>
                    <a:pt x="436880" y="231012"/>
                  </a:lnTo>
                  <a:lnTo>
                    <a:pt x="436880" y="170053"/>
                  </a:lnTo>
                  <a:close/>
                </a:path>
                <a:path w="436880" h="363219">
                  <a:moveTo>
                    <a:pt x="3809" y="231013"/>
                  </a:moveTo>
                  <a:lnTo>
                    <a:pt x="0" y="231013"/>
                  </a:lnTo>
                  <a:lnTo>
                    <a:pt x="0" y="271652"/>
                  </a:lnTo>
                  <a:lnTo>
                    <a:pt x="3809" y="271652"/>
                  </a:lnTo>
                  <a:lnTo>
                    <a:pt x="3809" y="231013"/>
                  </a:lnTo>
                  <a:close/>
                </a:path>
                <a:path w="436880" h="363219">
                  <a:moveTo>
                    <a:pt x="436880" y="231013"/>
                  </a:moveTo>
                  <a:lnTo>
                    <a:pt x="433070" y="231013"/>
                  </a:lnTo>
                  <a:lnTo>
                    <a:pt x="433070" y="271652"/>
                  </a:lnTo>
                  <a:lnTo>
                    <a:pt x="436880" y="271652"/>
                  </a:lnTo>
                  <a:lnTo>
                    <a:pt x="436880" y="231013"/>
                  </a:lnTo>
                  <a:close/>
                </a:path>
                <a:path w="436880" h="363219">
                  <a:moveTo>
                    <a:pt x="3809" y="271653"/>
                  </a:moveTo>
                  <a:lnTo>
                    <a:pt x="0" y="271653"/>
                  </a:lnTo>
                  <a:lnTo>
                    <a:pt x="0" y="290702"/>
                  </a:lnTo>
                  <a:lnTo>
                    <a:pt x="3809" y="290702"/>
                  </a:lnTo>
                  <a:lnTo>
                    <a:pt x="3809" y="271653"/>
                  </a:lnTo>
                  <a:close/>
                </a:path>
                <a:path w="436880" h="363219">
                  <a:moveTo>
                    <a:pt x="436880" y="271653"/>
                  </a:moveTo>
                  <a:lnTo>
                    <a:pt x="433070" y="271653"/>
                  </a:lnTo>
                  <a:lnTo>
                    <a:pt x="433070" y="290702"/>
                  </a:lnTo>
                  <a:lnTo>
                    <a:pt x="436880" y="290702"/>
                  </a:lnTo>
                  <a:lnTo>
                    <a:pt x="436880" y="271653"/>
                  </a:lnTo>
                  <a:close/>
                </a:path>
                <a:path w="436880" h="363219">
                  <a:moveTo>
                    <a:pt x="3809" y="290703"/>
                  </a:moveTo>
                  <a:lnTo>
                    <a:pt x="0" y="290703"/>
                  </a:lnTo>
                  <a:lnTo>
                    <a:pt x="0" y="309752"/>
                  </a:lnTo>
                  <a:lnTo>
                    <a:pt x="3809" y="309752"/>
                  </a:lnTo>
                  <a:lnTo>
                    <a:pt x="3809" y="290703"/>
                  </a:lnTo>
                  <a:close/>
                </a:path>
                <a:path w="436880" h="363219">
                  <a:moveTo>
                    <a:pt x="436880" y="290703"/>
                  </a:moveTo>
                  <a:lnTo>
                    <a:pt x="433070" y="290703"/>
                  </a:lnTo>
                  <a:lnTo>
                    <a:pt x="433070" y="309752"/>
                  </a:lnTo>
                  <a:lnTo>
                    <a:pt x="436880" y="309752"/>
                  </a:lnTo>
                  <a:lnTo>
                    <a:pt x="436880" y="290703"/>
                  </a:lnTo>
                  <a:close/>
                </a:path>
                <a:path w="436880" h="363219">
                  <a:moveTo>
                    <a:pt x="3809" y="309753"/>
                  </a:moveTo>
                  <a:lnTo>
                    <a:pt x="0" y="309753"/>
                  </a:lnTo>
                  <a:lnTo>
                    <a:pt x="0" y="316102"/>
                  </a:lnTo>
                  <a:lnTo>
                    <a:pt x="3809" y="316102"/>
                  </a:lnTo>
                  <a:lnTo>
                    <a:pt x="3809" y="309753"/>
                  </a:lnTo>
                  <a:close/>
                </a:path>
                <a:path w="436880" h="363219">
                  <a:moveTo>
                    <a:pt x="436880" y="309753"/>
                  </a:moveTo>
                  <a:lnTo>
                    <a:pt x="433070" y="309753"/>
                  </a:lnTo>
                  <a:lnTo>
                    <a:pt x="433070" y="316102"/>
                  </a:lnTo>
                  <a:lnTo>
                    <a:pt x="436880" y="316102"/>
                  </a:lnTo>
                  <a:lnTo>
                    <a:pt x="436880" y="309753"/>
                  </a:lnTo>
                  <a:close/>
                </a:path>
                <a:path w="436880" h="363219">
                  <a:moveTo>
                    <a:pt x="393700" y="361950"/>
                  </a:moveTo>
                  <a:lnTo>
                    <a:pt x="44450" y="361950"/>
                  </a:lnTo>
                  <a:lnTo>
                    <a:pt x="44450" y="363093"/>
                  </a:lnTo>
                  <a:lnTo>
                    <a:pt x="393700" y="363093"/>
                  </a:lnTo>
                  <a:lnTo>
                    <a:pt x="393700" y="361950"/>
                  </a:lnTo>
                  <a:close/>
                </a:path>
                <a:path w="436880" h="363219">
                  <a:moveTo>
                    <a:pt x="396239" y="360553"/>
                  </a:moveTo>
                  <a:lnTo>
                    <a:pt x="43179" y="360553"/>
                  </a:lnTo>
                  <a:lnTo>
                    <a:pt x="43179" y="361950"/>
                  </a:lnTo>
                  <a:lnTo>
                    <a:pt x="396239" y="361950"/>
                  </a:lnTo>
                  <a:lnTo>
                    <a:pt x="396239" y="360553"/>
                  </a:lnTo>
                  <a:close/>
                </a:path>
                <a:path w="436880" h="363219">
                  <a:moveTo>
                    <a:pt x="397509" y="359410"/>
                  </a:moveTo>
                  <a:lnTo>
                    <a:pt x="40639" y="359410"/>
                  </a:lnTo>
                  <a:lnTo>
                    <a:pt x="40639" y="360553"/>
                  </a:lnTo>
                  <a:lnTo>
                    <a:pt x="397509" y="360553"/>
                  </a:lnTo>
                  <a:lnTo>
                    <a:pt x="397509" y="359410"/>
                  </a:lnTo>
                  <a:close/>
                </a:path>
                <a:path w="436880" h="363219">
                  <a:moveTo>
                    <a:pt x="40639" y="359283"/>
                  </a:moveTo>
                  <a:lnTo>
                    <a:pt x="39370" y="359283"/>
                  </a:lnTo>
                  <a:lnTo>
                    <a:pt x="40639" y="359410"/>
                  </a:lnTo>
                  <a:close/>
                </a:path>
                <a:path w="436880" h="363219">
                  <a:moveTo>
                    <a:pt x="398780" y="359283"/>
                  </a:moveTo>
                  <a:lnTo>
                    <a:pt x="397509" y="359283"/>
                  </a:lnTo>
                  <a:lnTo>
                    <a:pt x="398780" y="359410"/>
                  </a:lnTo>
                  <a:close/>
                </a:path>
                <a:path w="436880" h="363219">
                  <a:moveTo>
                    <a:pt x="434339" y="325120"/>
                  </a:moveTo>
                  <a:lnTo>
                    <a:pt x="433070" y="325120"/>
                  </a:lnTo>
                  <a:lnTo>
                    <a:pt x="433070" y="326390"/>
                  </a:lnTo>
                  <a:lnTo>
                    <a:pt x="434339" y="326390"/>
                  </a:lnTo>
                  <a:lnTo>
                    <a:pt x="434339" y="325120"/>
                  </a:lnTo>
                  <a:close/>
                </a:path>
                <a:path w="436880" h="363219">
                  <a:moveTo>
                    <a:pt x="3809" y="321310"/>
                  </a:moveTo>
                  <a:lnTo>
                    <a:pt x="0" y="321310"/>
                  </a:lnTo>
                  <a:lnTo>
                    <a:pt x="0" y="322453"/>
                  </a:lnTo>
                  <a:lnTo>
                    <a:pt x="1269" y="322453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21310"/>
                  </a:lnTo>
                  <a:close/>
                </a:path>
                <a:path w="436880" h="363219">
                  <a:moveTo>
                    <a:pt x="436880" y="321310"/>
                  </a:moveTo>
                  <a:lnTo>
                    <a:pt x="433070" y="321310"/>
                  </a:lnTo>
                  <a:lnTo>
                    <a:pt x="433070" y="324993"/>
                  </a:lnTo>
                  <a:lnTo>
                    <a:pt x="434339" y="324993"/>
                  </a:lnTo>
                  <a:lnTo>
                    <a:pt x="435610" y="325120"/>
                  </a:lnTo>
                  <a:lnTo>
                    <a:pt x="435610" y="323850"/>
                  </a:lnTo>
                  <a:lnTo>
                    <a:pt x="436880" y="323850"/>
                  </a:lnTo>
                  <a:lnTo>
                    <a:pt x="436880" y="321310"/>
                  </a:lnTo>
                  <a:close/>
                </a:path>
                <a:path w="436880" h="363219">
                  <a:moveTo>
                    <a:pt x="3809" y="318770"/>
                  </a:moveTo>
                  <a:lnTo>
                    <a:pt x="0" y="318770"/>
                  </a:lnTo>
                  <a:lnTo>
                    <a:pt x="0" y="321183"/>
                  </a:lnTo>
                  <a:lnTo>
                    <a:pt x="3809" y="321183"/>
                  </a:lnTo>
                  <a:lnTo>
                    <a:pt x="3809" y="318770"/>
                  </a:lnTo>
                  <a:close/>
                </a:path>
                <a:path w="436880" h="363219">
                  <a:moveTo>
                    <a:pt x="436880" y="318770"/>
                  </a:moveTo>
                  <a:lnTo>
                    <a:pt x="433070" y="318770"/>
                  </a:lnTo>
                  <a:lnTo>
                    <a:pt x="433070" y="321183"/>
                  </a:lnTo>
                  <a:lnTo>
                    <a:pt x="436880" y="321183"/>
                  </a:lnTo>
                  <a:lnTo>
                    <a:pt x="436880" y="318770"/>
                  </a:lnTo>
                  <a:close/>
                </a:path>
                <a:path w="436880" h="363219">
                  <a:moveTo>
                    <a:pt x="3809" y="316229"/>
                  </a:moveTo>
                  <a:lnTo>
                    <a:pt x="0" y="316229"/>
                  </a:lnTo>
                  <a:lnTo>
                    <a:pt x="0" y="318642"/>
                  </a:lnTo>
                  <a:lnTo>
                    <a:pt x="3809" y="318642"/>
                  </a:lnTo>
                  <a:lnTo>
                    <a:pt x="3809" y="316229"/>
                  </a:lnTo>
                  <a:close/>
                </a:path>
                <a:path w="436880" h="363219">
                  <a:moveTo>
                    <a:pt x="436880" y="316229"/>
                  </a:moveTo>
                  <a:lnTo>
                    <a:pt x="433070" y="316229"/>
                  </a:lnTo>
                  <a:lnTo>
                    <a:pt x="433070" y="318642"/>
                  </a:lnTo>
                  <a:lnTo>
                    <a:pt x="436880" y="318642"/>
                  </a:lnTo>
                  <a:lnTo>
                    <a:pt x="436880" y="316229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386079" y="2612517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59" h="356869">
                  <a:moveTo>
                    <a:pt x="3810" y="63373"/>
                  </a:moveTo>
                  <a:lnTo>
                    <a:pt x="0" y="63373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63373"/>
                  </a:lnTo>
                  <a:close/>
                </a:path>
                <a:path w="429259" h="356869">
                  <a:moveTo>
                    <a:pt x="429260" y="63373"/>
                  </a:moveTo>
                  <a:lnTo>
                    <a:pt x="425450" y="63373"/>
                  </a:lnTo>
                  <a:lnTo>
                    <a:pt x="425450" y="72262"/>
                  </a:lnTo>
                  <a:lnTo>
                    <a:pt x="429260" y="72262"/>
                  </a:lnTo>
                  <a:lnTo>
                    <a:pt x="429260" y="63373"/>
                  </a:lnTo>
                  <a:close/>
                </a:path>
                <a:path w="429259" h="356869">
                  <a:moveTo>
                    <a:pt x="3810" y="59562"/>
                  </a:moveTo>
                  <a:lnTo>
                    <a:pt x="0" y="5956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9562"/>
                  </a:lnTo>
                  <a:close/>
                </a:path>
                <a:path w="429259" h="356869">
                  <a:moveTo>
                    <a:pt x="429260" y="59562"/>
                  </a:moveTo>
                  <a:lnTo>
                    <a:pt x="425450" y="59562"/>
                  </a:lnTo>
                  <a:lnTo>
                    <a:pt x="425450" y="62102"/>
                  </a:lnTo>
                  <a:lnTo>
                    <a:pt x="429260" y="62102"/>
                  </a:lnTo>
                  <a:lnTo>
                    <a:pt x="429260" y="59562"/>
                  </a:lnTo>
                  <a:close/>
                </a:path>
                <a:path w="429259" h="356869">
                  <a:moveTo>
                    <a:pt x="3810" y="57023"/>
                  </a:moveTo>
                  <a:lnTo>
                    <a:pt x="0" y="57023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7023"/>
                  </a:lnTo>
                  <a:close/>
                </a:path>
                <a:path w="429259" h="356869">
                  <a:moveTo>
                    <a:pt x="429260" y="57023"/>
                  </a:moveTo>
                  <a:lnTo>
                    <a:pt x="425450" y="57023"/>
                  </a:lnTo>
                  <a:lnTo>
                    <a:pt x="425450" y="58292"/>
                  </a:lnTo>
                  <a:lnTo>
                    <a:pt x="429260" y="58292"/>
                  </a:lnTo>
                  <a:lnTo>
                    <a:pt x="429260" y="57023"/>
                  </a:lnTo>
                  <a:close/>
                </a:path>
                <a:path w="429259" h="356869">
                  <a:moveTo>
                    <a:pt x="3810" y="53212"/>
                  </a:moveTo>
                  <a:lnTo>
                    <a:pt x="0" y="53212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53212"/>
                  </a:lnTo>
                  <a:close/>
                </a:path>
                <a:path w="429259" h="356869">
                  <a:moveTo>
                    <a:pt x="429260" y="53212"/>
                  </a:moveTo>
                  <a:lnTo>
                    <a:pt x="425450" y="53212"/>
                  </a:lnTo>
                  <a:lnTo>
                    <a:pt x="425450" y="55752"/>
                  </a:lnTo>
                  <a:lnTo>
                    <a:pt x="429260" y="55752"/>
                  </a:lnTo>
                  <a:lnTo>
                    <a:pt x="429260" y="53212"/>
                  </a:lnTo>
                  <a:close/>
                </a:path>
                <a:path w="429259" h="356869">
                  <a:moveTo>
                    <a:pt x="3810" y="46862"/>
                  </a:moveTo>
                  <a:lnTo>
                    <a:pt x="0" y="46862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6862"/>
                  </a:lnTo>
                  <a:close/>
                </a:path>
                <a:path w="429259" h="356869">
                  <a:moveTo>
                    <a:pt x="429260" y="46862"/>
                  </a:moveTo>
                  <a:lnTo>
                    <a:pt x="425450" y="46862"/>
                  </a:lnTo>
                  <a:lnTo>
                    <a:pt x="425450" y="51942"/>
                  </a:lnTo>
                  <a:lnTo>
                    <a:pt x="429260" y="51942"/>
                  </a:lnTo>
                  <a:lnTo>
                    <a:pt x="429260" y="46862"/>
                  </a:lnTo>
                  <a:close/>
                </a:path>
                <a:path w="429259" h="356869">
                  <a:moveTo>
                    <a:pt x="3810" y="44323"/>
                  </a:moveTo>
                  <a:lnTo>
                    <a:pt x="0" y="44323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4323"/>
                  </a:lnTo>
                  <a:close/>
                </a:path>
                <a:path w="429259" h="356869">
                  <a:moveTo>
                    <a:pt x="429260" y="44323"/>
                  </a:moveTo>
                  <a:lnTo>
                    <a:pt x="425450" y="44323"/>
                  </a:lnTo>
                  <a:lnTo>
                    <a:pt x="425450" y="45592"/>
                  </a:lnTo>
                  <a:lnTo>
                    <a:pt x="429260" y="45592"/>
                  </a:lnTo>
                  <a:lnTo>
                    <a:pt x="429260" y="44323"/>
                  </a:lnTo>
                  <a:close/>
                </a:path>
                <a:path w="429259" h="356869">
                  <a:moveTo>
                    <a:pt x="3810" y="40512"/>
                  </a:moveTo>
                  <a:lnTo>
                    <a:pt x="0" y="40512"/>
                  </a:lnTo>
                  <a:lnTo>
                    <a:pt x="0" y="43052"/>
                  </a:lnTo>
                  <a:lnTo>
                    <a:pt x="3810" y="43052"/>
                  </a:lnTo>
                  <a:lnTo>
                    <a:pt x="3810" y="40512"/>
                  </a:lnTo>
                  <a:close/>
                </a:path>
                <a:path w="429259" h="356869">
                  <a:moveTo>
                    <a:pt x="429260" y="40512"/>
                  </a:moveTo>
                  <a:lnTo>
                    <a:pt x="425450" y="40512"/>
                  </a:lnTo>
                  <a:lnTo>
                    <a:pt x="425450" y="43052"/>
                  </a:lnTo>
                  <a:lnTo>
                    <a:pt x="429260" y="43052"/>
                  </a:lnTo>
                  <a:lnTo>
                    <a:pt x="429260" y="40512"/>
                  </a:lnTo>
                  <a:close/>
                </a:path>
                <a:path w="429259" h="356869">
                  <a:moveTo>
                    <a:pt x="3810" y="37973"/>
                  </a:moveTo>
                  <a:lnTo>
                    <a:pt x="0" y="37973"/>
                  </a:lnTo>
                  <a:lnTo>
                    <a:pt x="0" y="39242"/>
                  </a:lnTo>
                  <a:lnTo>
                    <a:pt x="3810" y="39242"/>
                  </a:lnTo>
                  <a:lnTo>
                    <a:pt x="3810" y="37973"/>
                  </a:lnTo>
                  <a:close/>
                </a:path>
                <a:path w="429259" h="356869">
                  <a:moveTo>
                    <a:pt x="429260" y="37973"/>
                  </a:moveTo>
                  <a:lnTo>
                    <a:pt x="425450" y="37973"/>
                  </a:lnTo>
                  <a:lnTo>
                    <a:pt x="425450" y="39242"/>
                  </a:lnTo>
                  <a:lnTo>
                    <a:pt x="429260" y="39242"/>
                  </a:lnTo>
                  <a:lnTo>
                    <a:pt x="429260" y="37973"/>
                  </a:lnTo>
                  <a:close/>
                </a:path>
                <a:path w="429259" h="356869">
                  <a:moveTo>
                    <a:pt x="3810" y="34289"/>
                  </a:moveTo>
                  <a:lnTo>
                    <a:pt x="0" y="34289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4289"/>
                  </a:lnTo>
                  <a:close/>
                </a:path>
                <a:path w="429259" h="356869">
                  <a:moveTo>
                    <a:pt x="429260" y="32892"/>
                  </a:moveTo>
                  <a:lnTo>
                    <a:pt x="427989" y="32892"/>
                  </a:lnTo>
                  <a:lnTo>
                    <a:pt x="427989" y="34289"/>
                  </a:lnTo>
                  <a:lnTo>
                    <a:pt x="425450" y="34289"/>
                  </a:lnTo>
                  <a:lnTo>
                    <a:pt x="425450" y="36702"/>
                  </a:lnTo>
                  <a:lnTo>
                    <a:pt x="429260" y="36702"/>
                  </a:lnTo>
                  <a:lnTo>
                    <a:pt x="429260" y="32892"/>
                  </a:lnTo>
                  <a:close/>
                </a:path>
                <a:path w="429259" h="356869">
                  <a:moveTo>
                    <a:pt x="2540" y="32892"/>
                  </a:moveTo>
                  <a:lnTo>
                    <a:pt x="1270" y="32892"/>
                  </a:lnTo>
                  <a:lnTo>
                    <a:pt x="1270" y="34289"/>
                  </a:lnTo>
                  <a:lnTo>
                    <a:pt x="2540" y="34289"/>
                  </a:lnTo>
                  <a:lnTo>
                    <a:pt x="2540" y="32892"/>
                  </a:lnTo>
                  <a:close/>
                </a:path>
                <a:path w="429259" h="356869">
                  <a:moveTo>
                    <a:pt x="426720" y="30352"/>
                  </a:moveTo>
                  <a:lnTo>
                    <a:pt x="425450" y="30352"/>
                  </a:lnTo>
                  <a:lnTo>
                    <a:pt x="425450" y="32892"/>
                  </a:lnTo>
                  <a:lnTo>
                    <a:pt x="426720" y="32892"/>
                  </a:lnTo>
                  <a:lnTo>
                    <a:pt x="426720" y="30352"/>
                  </a:lnTo>
                  <a:close/>
                </a:path>
                <a:path w="429259" h="356869">
                  <a:moveTo>
                    <a:pt x="394970" y="2539"/>
                  </a:moveTo>
                  <a:lnTo>
                    <a:pt x="34290" y="2539"/>
                  </a:lnTo>
                  <a:lnTo>
                    <a:pt x="34290" y="3810"/>
                  </a:lnTo>
                  <a:lnTo>
                    <a:pt x="394970" y="3810"/>
                  </a:lnTo>
                  <a:lnTo>
                    <a:pt x="394970" y="2539"/>
                  </a:lnTo>
                  <a:close/>
                </a:path>
                <a:path w="429259" h="356869">
                  <a:moveTo>
                    <a:pt x="38100" y="1142"/>
                  </a:moveTo>
                  <a:lnTo>
                    <a:pt x="36829" y="1142"/>
                  </a:lnTo>
                  <a:lnTo>
                    <a:pt x="36829" y="2539"/>
                  </a:lnTo>
                  <a:lnTo>
                    <a:pt x="38100" y="2539"/>
                  </a:lnTo>
                  <a:lnTo>
                    <a:pt x="38100" y="1142"/>
                  </a:lnTo>
                  <a:close/>
                </a:path>
                <a:path w="429259" h="356869">
                  <a:moveTo>
                    <a:pt x="393700" y="1142"/>
                  </a:moveTo>
                  <a:lnTo>
                    <a:pt x="392430" y="1142"/>
                  </a:lnTo>
                  <a:lnTo>
                    <a:pt x="392430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29259" h="356869">
                  <a:moveTo>
                    <a:pt x="389890" y="0"/>
                  </a:moveTo>
                  <a:lnTo>
                    <a:pt x="39370" y="0"/>
                  </a:lnTo>
                  <a:lnTo>
                    <a:pt x="39370" y="1142"/>
                  </a:lnTo>
                  <a:lnTo>
                    <a:pt x="389890" y="1142"/>
                  </a:lnTo>
                  <a:lnTo>
                    <a:pt x="389890" y="0"/>
                  </a:lnTo>
                  <a:close/>
                </a:path>
                <a:path w="429259" h="356869">
                  <a:moveTo>
                    <a:pt x="3810" y="72263"/>
                  </a:moveTo>
                  <a:lnTo>
                    <a:pt x="0" y="72263"/>
                  </a:lnTo>
                  <a:lnTo>
                    <a:pt x="0" y="78612"/>
                  </a:lnTo>
                  <a:lnTo>
                    <a:pt x="3810" y="78612"/>
                  </a:lnTo>
                  <a:lnTo>
                    <a:pt x="3810" y="72263"/>
                  </a:lnTo>
                  <a:close/>
                </a:path>
                <a:path w="429259" h="356869">
                  <a:moveTo>
                    <a:pt x="429260" y="72263"/>
                  </a:moveTo>
                  <a:lnTo>
                    <a:pt x="425450" y="72263"/>
                  </a:lnTo>
                  <a:lnTo>
                    <a:pt x="425450" y="78612"/>
                  </a:lnTo>
                  <a:lnTo>
                    <a:pt x="429260" y="78612"/>
                  </a:lnTo>
                  <a:lnTo>
                    <a:pt x="429260" y="72263"/>
                  </a:lnTo>
                  <a:close/>
                </a:path>
                <a:path w="429259" h="356869">
                  <a:moveTo>
                    <a:pt x="3810" y="78613"/>
                  </a:moveTo>
                  <a:lnTo>
                    <a:pt x="0" y="7861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78613"/>
                  </a:lnTo>
                  <a:close/>
                </a:path>
                <a:path w="429259" h="356869">
                  <a:moveTo>
                    <a:pt x="429260" y="78613"/>
                  </a:moveTo>
                  <a:lnTo>
                    <a:pt x="425450" y="78613"/>
                  </a:lnTo>
                  <a:lnTo>
                    <a:pt x="425450" y="91312"/>
                  </a:lnTo>
                  <a:lnTo>
                    <a:pt x="429260" y="91312"/>
                  </a:lnTo>
                  <a:lnTo>
                    <a:pt x="429260" y="78613"/>
                  </a:lnTo>
                  <a:close/>
                </a:path>
                <a:path w="429259" h="356869">
                  <a:moveTo>
                    <a:pt x="3810" y="91313"/>
                  </a:moveTo>
                  <a:lnTo>
                    <a:pt x="0" y="91313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91313"/>
                  </a:lnTo>
                  <a:close/>
                </a:path>
                <a:path w="429259" h="356869">
                  <a:moveTo>
                    <a:pt x="429260" y="91313"/>
                  </a:moveTo>
                  <a:lnTo>
                    <a:pt x="425450" y="91313"/>
                  </a:lnTo>
                  <a:lnTo>
                    <a:pt x="425450" y="97662"/>
                  </a:lnTo>
                  <a:lnTo>
                    <a:pt x="429260" y="97662"/>
                  </a:lnTo>
                  <a:lnTo>
                    <a:pt x="429260" y="91313"/>
                  </a:lnTo>
                  <a:close/>
                </a:path>
                <a:path w="429259" h="356869">
                  <a:moveTo>
                    <a:pt x="3810" y="97663"/>
                  </a:moveTo>
                  <a:lnTo>
                    <a:pt x="0" y="97663"/>
                  </a:lnTo>
                  <a:lnTo>
                    <a:pt x="0" y="167512"/>
                  </a:lnTo>
                  <a:lnTo>
                    <a:pt x="3810" y="167512"/>
                  </a:lnTo>
                  <a:lnTo>
                    <a:pt x="3810" y="97663"/>
                  </a:lnTo>
                  <a:close/>
                </a:path>
                <a:path w="429259" h="356869">
                  <a:moveTo>
                    <a:pt x="429260" y="97663"/>
                  </a:moveTo>
                  <a:lnTo>
                    <a:pt x="425450" y="97663"/>
                  </a:lnTo>
                  <a:lnTo>
                    <a:pt x="425450" y="167512"/>
                  </a:lnTo>
                  <a:lnTo>
                    <a:pt x="429260" y="167512"/>
                  </a:lnTo>
                  <a:lnTo>
                    <a:pt x="429260" y="97663"/>
                  </a:lnTo>
                  <a:close/>
                </a:path>
                <a:path w="429259" h="356869">
                  <a:moveTo>
                    <a:pt x="3810" y="167513"/>
                  </a:moveTo>
                  <a:lnTo>
                    <a:pt x="0" y="167513"/>
                  </a:lnTo>
                  <a:lnTo>
                    <a:pt x="0" y="228473"/>
                  </a:lnTo>
                  <a:lnTo>
                    <a:pt x="3810" y="228473"/>
                  </a:lnTo>
                  <a:lnTo>
                    <a:pt x="3810" y="167513"/>
                  </a:lnTo>
                  <a:close/>
                </a:path>
                <a:path w="429259" h="356869">
                  <a:moveTo>
                    <a:pt x="429260" y="167513"/>
                  </a:moveTo>
                  <a:lnTo>
                    <a:pt x="425450" y="167513"/>
                  </a:lnTo>
                  <a:lnTo>
                    <a:pt x="425450" y="228473"/>
                  </a:lnTo>
                  <a:lnTo>
                    <a:pt x="429260" y="228473"/>
                  </a:lnTo>
                  <a:lnTo>
                    <a:pt x="429260" y="167513"/>
                  </a:lnTo>
                  <a:close/>
                </a:path>
                <a:path w="429259" h="356869">
                  <a:moveTo>
                    <a:pt x="3810" y="228473"/>
                  </a:moveTo>
                  <a:lnTo>
                    <a:pt x="0" y="22847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228473"/>
                  </a:lnTo>
                  <a:close/>
                </a:path>
                <a:path w="429259" h="356869">
                  <a:moveTo>
                    <a:pt x="429260" y="228473"/>
                  </a:moveTo>
                  <a:lnTo>
                    <a:pt x="425450" y="228473"/>
                  </a:lnTo>
                  <a:lnTo>
                    <a:pt x="425450" y="269113"/>
                  </a:lnTo>
                  <a:lnTo>
                    <a:pt x="429260" y="269113"/>
                  </a:lnTo>
                  <a:lnTo>
                    <a:pt x="429260" y="228473"/>
                  </a:lnTo>
                  <a:close/>
                </a:path>
                <a:path w="429259" h="356869">
                  <a:moveTo>
                    <a:pt x="3810" y="269113"/>
                  </a:moveTo>
                  <a:lnTo>
                    <a:pt x="0" y="26911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69113"/>
                  </a:lnTo>
                  <a:close/>
                </a:path>
                <a:path w="429259" h="356869">
                  <a:moveTo>
                    <a:pt x="429260" y="269113"/>
                  </a:moveTo>
                  <a:lnTo>
                    <a:pt x="425450" y="269113"/>
                  </a:lnTo>
                  <a:lnTo>
                    <a:pt x="425450" y="288163"/>
                  </a:lnTo>
                  <a:lnTo>
                    <a:pt x="429260" y="288163"/>
                  </a:lnTo>
                  <a:lnTo>
                    <a:pt x="429260" y="269113"/>
                  </a:lnTo>
                  <a:close/>
                </a:path>
                <a:path w="429259" h="356869">
                  <a:moveTo>
                    <a:pt x="3810" y="288163"/>
                  </a:moveTo>
                  <a:lnTo>
                    <a:pt x="0" y="28816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88163"/>
                  </a:lnTo>
                  <a:close/>
                </a:path>
                <a:path w="429259" h="356869">
                  <a:moveTo>
                    <a:pt x="429260" y="288163"/>
                  </a:moveTo>
                  <a:lnTo>
                    <a:pt x="425450" y="288163"/>
                  </a:lnTo>
                  <a:lnTo>
                    <a:pt x="425450" y="307213"/>
                  </a:lnTo>
                  <a:lnTo>
                    <a:pt x="429260" y="307213"/>
                  </a:lnTo>
                  <a:lnTo>
                    <a:pt x="429260" y="288163"/>
                  </a:lnTo>
                  <a:close/>
                </a:path>
                <a:path w="429259" h="356869">
                  <a:moveTo>
                    <a:pt x="3810" y="307213"/>
                  </a:moveTo>
                  <a:lnTo>
                    <a:pt x="0" y="30721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07213"/>
                  </a:lnTo>
                  <a:close/>
                </a:path>
                <a:path w="429259" h="356869">
                  <a:moveTo>
                    <a:pt x="429260" y="307213"/>
                  </a:moveTo>
                  <a:lnTo>
                    <a:pt x="425450" y="307213"/>
                  </a:lnTo>
                  <a:lnTo>
                    <a:pt x="425450" y="313563"/>
                  </a:lnTo>
                  <a:lnTo>
                    <a:pt x="429260" y="313563"/>
                  </a:lnTo>
                  <a:lnTo>
                    <a:pt x="429260" y="307213"/>
                  </a:lnTo>
                  <a:close/>
                </a:path>
                <a:path w="429259" h="356869">
                  <a:moveTo>
                    <a:pt x="394970" y="355600"/>
                  </a:moveTo>
                  <a:lnTo>
                    <a:pt x="35560" y="355600"/>
                  </a:lnTo>
                  <a:lnTo>
                    <a:pt x="35560" y="356743"/>
                  </a:lnTo>
                  <a:lnTo>
                    <a:pt x="394970" y="356743"/>
                  </a:lnTo>
                  <a:lnTo>
                    <a:pt x="394970" y="355600"/>
                  </a:lnTo>
                  <a:close/>
                </a:path>
                <a:path w="429259" h="356869">
                  <a:moveTo>
                    <a:pt x="396240" y="354330"/>
                  </a:moveTo>
                  <a:lnTo>
                    <a:pt x="34290" y="354330"/>
                  </a:lnTo>
                  <a:lnTo>
                    <a:pt x="34290" y="355600"/>
                  </a:lnTo>
                  <a:lnTo>
                    <a:pt x="396240" y="355600"/>
                  </a:lnTo>
                  <a:lnTo>
                    <a:pt x="396240" y="354330"/>
                  </a:lnTo>
                  <a:close/>
                </a:path>
                <a:path w="429259" h="356869">
                  <a:moveTo>
                    <a:pt x="398780" y="353060"/>
                  </a:moveTo>
                  <a:lnTo>
                    <a:pt x="33020" y="353060"/>
                  </a:lnTo>
                  <a:lnTo>
                    <a:pt x="33020" y="354330"/>
                  </a:lnTo>
                  <a:lnTo>
                    <a:pt x="34290" y="354330"/>
                  </a:lnTo>
                  <a:lnTo>
                    <a:pt x="398780" y="354203"/>
                  </a:lnTo>
                  <a:lnTo>
                    <a:pt x="398780" y="353060"/>
                  </a:lnTo>
                  <a:close/>
                </a:path>
                <a:path w="429259" h="356869">
                  <a:moveTo>
                    <a:pt x="398780" y="354203"/>
                  </a:moveTo>
                  <a:lnTo>
                    <a:pt x="396240" y="354203"/>
                  </a:lnTo>
                  <a:lnTo>
                    <a:pt x="398780" y="354330"/>
                  </a:lnTo>
                  <a:close/>
                </a:path>
                <a:path w="429259" h="356869">
                  <a:moveTo>
                    <a:pt x="400050" y="352933"/>
                  </a:moveTo>
                  <a:lnTo>
                    <a:pt x="30479" y="352933"/>
                  </a:lnTo>
                  <a:lnTo>
                    <a:pt x="400050" y="353060"/>
                  </a:lnTo>
                  <a:close/>
                </a:path>
                <a:path w="429259" h="356869">
                  <a:moveTo>
                    <a:pt x="429260" y="322580"/>
                  </a:moveTo>
                  <a:lnTo>
                    <a:pt x="425450" y="322580"/>
                  </a:lnTo>
                  <a:lnTo>
                    <a:pt x="425450" y="328930"/>
                  </a:lnTo>
                  <a:lnTo>
                    <a:pt x="426720" y="328930"/>
                  </a:lnTo>
                  <a:lnTo>
                    <a:pt x="426720" y="327660"/>
                  </a:lnTo>
                  <a:lnTo>
                    <a:pt x="427989" y="327660"/>
                  </a:lnTo>
                  <a:lnTo>
                    <a:pt x="427989" y="326263"/>
                  </a:lnTo>
                  <a:lnTo>
                    <a:pt x="429260" y="326263"/>
                  </a:lnTo>
                  <a:lnTo>
                    <a:pt x="429260" y="322580"/>
                  </a:lnTo>
                  <a:close/>
                </a:path>
                <a:path w="429259" h="356869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322580"/>
                  </a:lnTo>
                  <a:close/>
                </a:path>
                <a:path w="429259" h="356869">
                  <a:moveTo>
                    <a:pt x="3810" y="318770"/>
                  </a:moveTo>
                  <a:lnTo>
                    <a:pt x="0" y="318770"/>
                  </a:lnTo>
                  <a:lnTo>
                    <a:pt x="0" y="322453"/>
                  </a:lnTo>
                  <a:lnTo>
                    <a:pt x="3810" y="322453"/>
                  </a:lnTo>
                  <a:lnTo>
                    <a:pt x="3810" y="318770"/>
                  </a:lnTo>
                  <a:close/>
                </a:path>
                <a:path w="429259" h="356869">
                  <a:moveTo>
                    <a:pt x="429260" y="318770"/>
                  </a:moveTo>
                  <a:lnTo>
                    <a:pt x="425450" y="318770"/>
                  </a:lnTo>
                  <a:lnTo>
                    <a:pt x="425450" y="322453"/>
                  </a:lnTo>
                  <a:lnTo>
                    <a:pt x="429260" y="322453"/>
                  </a:lnTo>
                  <a:lnTo>
                    <a:pt x="429260" y="318770"/>
                  </a:lnTo>
                  <a:close/>
                </a:path>
                <a:path w="429259" h="356869">
                  <a:moveTo>
                    <a:pt x="3810" y="316229"/>
                  </a:moveTo>
                  <a:lnTo>
                    <a:pt x="0" y="316229"/>
                  </a:lnTo>
                  <a:lnTo>
                    <a:pt x="0" y="318642"/>
                  </a:lnTo>
                  <a:lnTo>
                    <a:pt x="3810" y="318642"/>
                  </a:lnTo>
                  <a:lnTo>
                    <a:pt x="3810" y="316229"/>
                  </a:lnTo>
                  <a:close/>
                </a:path>
                <a:path w="429259" h="356869">
                  <a:moveTo>
                    <a:pt x="429260" y="316229"/>
                  </a:moveTo>
                  <a:lnTo>
                    <a:pt x="425450" y="316229"/>
                  </a:lnTo>
                  <a:lnTo>
                    <a:pt x="425450" y="318642"/>
                  </a:lnTo>
                  <a:lnTo>
                    <a:pt x="429260" y="318642"/>
                  </a:lnTo>
                  <a:lnTo>
                    <a:pt x="429260" y="316229"/>
                  </a:lnTo>
                  <a:close/>
                </a:path>
                <a:path w="429259" h="356869">
                  <a:moveTo>
                    <a:pt x="3810" y="313689"/>
                  </a:moveTo>
                  <a:lnTo>
                    <a:pt x="0" y="313689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13689"/>
                  </a:lnTo>
                  <a:close/>
                </a:path>
                <a:path w="429259" h="356869">
                  <a:moveTo>
                    <a:pt x="429260" y="313689"/>
                  </a:moveTo>
                  <a:lnTo>
                    <a:pt x="425450" y="313689"/>
                  </a:lnTo>
                  <a:lnTo>
                    <a:pt x="425450" y="316102"/>
                  </a:lnTo>
                  <a:lnTo>
                    <a:pt x="429260" y="316102"/>
                  </a:lnTo>
                  <a:lnTo>
                    <a:pt x="429260" y="313689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389889" y="261620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40" h="349250">
                  <a:moveTo>
                    <a:pt x="3810" y="59689"/>
                  </a:moveTo>
                  <a:lnTo>
                    <a:pt x="0" y="5968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59689"/>
                  </a:lnTo>
                  <a:close/>
                </a:path>
                <a:path w="421640" h="349250">
                  <a:moveTo>
                    <a:pt x="421640" y="59689"/>
                  </a:moveTo>
                  <a:lnTo>
                    <a:pt x="417830" y="59689"/>
                  </a:lnTo>
                  <a:lnTo>
                    <a:pt x="417830" y="68579"/>
                  </a:lnTo>
                  <a:lnTo>
                    <a:pt x="421640" y="68579"/>
                  </a:lnTo>
                  <a:lnTo>
                    <a:pt x="421640" y="59689"/>
                  </a:lnTo>
                  <a:close/>
                </a:path>
                <a:path w="421640" h="349250">
                  <a:moveTo>
                    <a:pt x="3810" y="55879"/>
                  </a:moveTo>
                  <a:lnTo>
                    <a:pt x="0" y="5587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5879"/>
                  </a:lnTo>
                  <a:close/>
                </a:path>
                <a:path w="421640" h="349250">
                  <a:moveTo>
                    <a:pt x="421640" y="55879"/>
                  </a:moveTo>
                  <a:lnTo>
                    <a:pt x="417830" y="55879"/>
                  </a:lnTo>
                  <a:lnTo>
                    <a:pt x="417830" y="58419"/>
                  </a:lnTo>
                  <a:lnTo>
                    <a:pt x="421640" y="58419"/>
                  </a:lnTo>
                  <a:lnTo>
                    <a:pt x="421640" y="55879"/>
                  </a:lnTo>
                  <a:close/>
                </a:path>
                <a:path w="421640" h="349250">
                  <a:moveTo>
                    <a:pt x="3810" y="53339"/>
                  </a:moveTo>
                  <a:lnTo>
                    <a:pt x="0" y="53339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53339"/>
                  </a:lnTo>
                  <a:close/>
                </a:path>
                <a:path w="421640" h="349250">
                  <a:moveTo>
                    <a:pt x="421640" y="53339"/>
                  </a:moveTo>
                  <a:lnTo>
                    <a:pt x="417830" y="53339"/>
                  </a:lnTo>
                  <a:lnTo>
                    <a:pt x="417830" y="54609"/>
                  </a:lnTo>
                  <a:lnTo>
                    <a:pt x="421640" y="54609"/>
                  </a:lnTo>
                  <a:lnTo>
                    <a:pt x="421640" y="53339"/>
                  </a:lnTo>
                  <a:close/>
                </a:path>
                <a:path w="421640" h="349250">
                  <a:moveTo>
                    <a:pt x="3810" y="49529"/>
                  </a:moveTo>
                  <a:lnTo>
                    <a:pt x="0" y="4952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9529"/>
                  </a:lnTo>
                  <a:close/>
                </a:path>
                <a:path w="421640" h="349250">
                  <a:moveTo>
                    <a:pt x="421640" y="49529"/>
                  </a:moveTo>
                  <a:lnTo>
                    <a:pt x="417830" y="49529"/>
                  </a:lnTo>
                  <a:lnTo>
                    <a:pt x="417830" y="52069"/>
                  </a:lnTo>
                  <a:lnTo>
                    <a:pt x="421640" y="52069"/>
                  </a:lnTo>
                  <a:lnTo>
                    <a:pt x="421640" y="49529"/>
                  </a:lnTo>
                  <a:close/>
                </a:path>
                <a:path w="421640" h="349250">
                  <a:moveTo>
                    <a:pt x="3810" y="43179"/>
                  </a:moveTo>
                  <a:lnTo>
                    <a:pt x="0" y="43179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3179"/>
                  </a:lnTo>
                  <a:close/>
                </a:path>
                <a:path w="421640" h="349250">
                  <a:moveTo>
                    <a:pt x="421640" y="43179"/>
                  </a:moveTo>
                  <a:lnTo>
                    <a:pt x="417830" y="43179"/>
                  </a:lnTo>
                  <a:lnTo>
                    <a:pt x="417830" y="48259"/>
                  </a:lnTo>
                  <a:lnTo>
                    <a:pt x="421640" y="48259"/>
                  </a:lnTo>
                  <a:lnTo>
                    <a:pt x="421640" y="43179"/>
                  </a:lnTo>
                  <a:close/>
                </a:path>
                <a:path w="421640" h="349250">
                  <a:moveTo>
                    <a:pt x="3810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40639"/>
                  </a:lnTo>
                  <a:close/>
                </a:path>
                <a:path w="421640" h="349250">
                  <a:moveTo>
                    <a:pt x="421640" y="40639"/>
                  </a:moveTo>
                  <a:lnTo>
                    <a:pt x="417830" y="40639"/>
                  </a:lnTo>
                  <a:lnTo>
                    <a:pt x="417830" y="41909"/>
                  </a:lnTo>
                  <a:lnTo>
                    <a:pt x="421640" y="41909"/>
                  </a:lnTo>
                  <a:lnTo>
                    <a:pt x="421640" y="40639"/>
                  </a:lnTo>
                  <a:close/>
                </a:path>
                <a:path w="421640" h="349250">
                  <a:moveTo>
                    <a:pt x="3810" y="36829"/>
                  </a:moveTo>
                  <a:lnTo>
                    <a:pt x="0" y="3682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6829"/>
                  </a:lnTo>
                  <a:close/>
                </a:path>
                <a:path w="421640" h="349250">
                  <a:moveTo>
                    <a:pt x="421640" y="36829"/>
                  </a:moveTo>
                  <a:lnTo>
                    <a:pt x="417830" y="36829"/>
                  </a:lnTo>
                  <a:lnTo>
                    <a:pt x="417830" y="39369"/>
                  </a:lnTo>
                  <a:lnTo>
                    <a:pt x="421640" y="39369"/>
                  </a:lnTo>
                  <a:lnTo>
                    <a:pt x="421640" y="36829"/>
                  </a:lnTo>
                  <a:close/>
                </a:path>
                <a:path w="421640" h="349250">
                  <a:moveTo>
                    <a:pt x="3810" y="34289"/>
                  </a:moveTo>
                  <a:lnTo>
                    <a:pt x="0" y="3428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4289"/>
                  </a:lnTo>
                  <a:close/>
                </a:path>
                <a:path w="421640" h="349250">
                  <a:moveTo>
                    <a:pt x="421640" y="34289"/>
                  </a:moveTo>
                  <a:lnTo>
                    <a:pt x="417830" y="34289"/>
                  </a:lnTo>
                  <a:lnTo>
                    <a:pt x="417830" y="35559"/>
                  </a:lnTo>
                  <a:lnTo>
                    <a:pt x="421640" y="35559"/>
                  </a:lnTo>
                  <a:lnTo>
                    <a:pt x="421640" y="34289"/>
                  </a:lnTo>
                  <a:close/>
                </a:path>
                <a:path w="421640" h="349250">
                  <a:moveTo>
                    <a:pt x="3810" y="30479"/>
                  </a:moveTo>
                  <a:lnTo>
                    <a:pt x="0" y="3047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30479"/>
                  </a:lnTo>
                  <a:close/>
                </a:path>
                <a:path w="421640" h="349250">
                  <a:moveTo>
                    <a:pt x="421640" y="30479"/>
                  </a:moveTo>
                  <a:lnTo>
                    <a:pt x="417830" y="30479"/>
                  </a:lnTo>
                  <a:lnTo>
                    <a:pt x="417830" y="33019"/>
                  </a:lnTo>
                  <a:lnTo>
                    <a:pt x="421640" y="33019"/>
                  </a:lnTo>
                  <a:lnTo>
                    <a:pt x="421640" y="30479"/>
                  </a:lnTo>
                  <a:close/>
                </a:path>
                <a:path w="421640" h="349250">
                  <a:moveTo>
                    <a:pt x="1270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7939"/>
                  </a:lnTo>
                  <a:lnTo>
                    <a:pt x="1270" y="27939"/>
                  </a:lnTo>
                  <a:lnTo>
                    <a:pt x="1270" y="26669"/>
                  </a:lnTo>
                  <a:close/>
                </a:path>
                <a:path w="421640" h="349250">
                  <a:moveTo>
                    <a:pt x="421640" y="27939"/>
                  </a:moveTo>
                  <a:lnTo>
                    <a:pt x="417830" y="27939"/>
                  </a:lnTo>
                  <a:lnTo>
                    <a:pt x="417830" y="29209"/>
                  </a:lnTo>
                  <a:lnTo>
                    <a:pt x="421640" y="29209"/>
                  </a:lnTo>
                  <a:lnTo>
                    <a:pt x="421640" y="27939"/>
                  </a:lnTo>
                  <a:close/>
                </a:path>
                <a:path w="421640" h="349250">
                  <a:moveTo>
                    <a:pt x="3810" y="24129"/>
                  </a:moveTo>
                  <a:lnTo>
                    <a:pt x="2539" y="24129"/>
                  </a:lnTo>
                  <a:lnTo>
                    <a:pt x="2539" y="26669"/>
                  </a:lnTo>
                  <a:lnTo>
                    <a:pt x="3810" y="26669"/>
                  </a:lnTo>
                  <a:lnTo>
                    <a:pt x="3810" y="24129"/>
                  </a:lnTo>
                  <a:close/>
                </a:path>
                <a:path w="421640" h="349250">
                  <a:moveTo>
                    <a:pt x="419100" y="22859"/>
                  </a:moveTo>
                  <a:lnTo>
                    <a:pt x="417830" y="22859"/>
                  </a:lnTo>
                  <a:lnTo>
                    <a:pt x="417830" y="26669"/>
                  </a:lnTo>
                  <a:lnTo>
                    <a:pt x="420369" y="26669"/>
                  </a:lnTo>
                  <a:lnTo>
                    <a:pt x="420369" y="24129"/>
                  </a:lnTo>
                  <a:lnTo>
                    <a:pt x="419100" y="24129"/>
                  </a:lnTo>
                  <a:lnTo>
                    <a:pt x="419100" y="22859"/>
                  </a:lnTo>
                  <a:close/>
                </a:path>
                <a:path w="421640" h="349250">
                  <a:moveTo>
                    <a:pt x="29210" y="1269"/>
                  </a:moveTo>
                  <a:lnTo>
                    <a:pt x="27939" y="1269"/>
                  </a:lnTo>
                  <a:lnTo>
                    <a:pt x="27939" y="3810"/>
                  </a:lnTo>
                  <a:lnTo>
                    <a:pt x="394970" y="3810"/>
                  </a:lnTo>
                  <a:lnTo>
                    <a:pt x="394970" y="2539"/>
                  </a:lnTo>
                  <a:lnTo>
                    <a:pt x="29210" y="2539"/>
                  </a:lnTo>
                  <a:lnTo>
                    <a:pt x="29210" y="1269"/>
                  </a:lnTo>
                  <a:close/>
                </a:path>
                <a:path w="421640" h="349250">
                  <a:moveTo>
                    <a:pt x="394970" y="1269"/>
                  </a:moveTo>
                  <a:lnTo>
                    <a:pt x="393700" y="1269"/>
                  </a:lnTo>
                  <a:lnTo>
                    <a:pt x="39370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21640" h="349250">
                  <a:moveTo>
                    <a:pt x="391160" y="0"/>
                  </a:moveTo>
                  <a:lnTo>
                    <a:pt x="30480" y="0"/>
                  </a:lnTo>
                  <a:lnTo>
                    <a:pt x="30480" y="1269"/>
                  </a:lnTo>
                  <a:lnTo>
                    <a:pt x="391160" y="1269"/>
                  </a:lnTo>
                  <a:lnTo>
                    <a:pt x="391160" y="0"/>
                  </a:lnTo>
                  <a:close/>
                </a:path>
                <a:path w="421640" h="34925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21640" h="349250">
                  <a:moveTo>
                    <a:pt x="421640" y="68580"/>
                  </a:moveTo>
                  <a:lnTo>
                    <a:pt x="417830" y="68580"/>
                  </a:lnTo>
                  <a:lnTo>
                    <a:pt x="417830" y="74929"/>
                  </a:lnTo>
                  <a:lnTo>
                    <a:pt x="421640" y="74929"/>
                  </a:lnTo>
                  <a:lnTo>
                    <a:pt x="421640" y="68580"/>
                  </a:lnTo>
                  <a:close/>
                </a:path>
                <a:path w="421640" h="349250">
                  <a:moveTo>
                    <a:pt x="3810" y="74930"/>
                  </a:moveTo>
                  <a:lnTo>
                    <a:pt x="0" y="7493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74930"/>
                  </a:lnTo>
                  <a:close/>
                </a:path>
                <a:path w="421640" h="349250">
                  <a:moveTo>
                    <a:pt x="421640" y="74930"/>
                  </a:moveTo>
                  <a:lnTo>
                    <a:pt x="417830" y="74930"/>
                  </a:lnTo>
                  <a:lnTo>
                    <a:pt x="417830" y="87629"/>
                  </a:lnTo>
                  <a:lnTo>
                    <a:pt x="421640" y="87629"/>
                  </a:lnTo>
                  <a:lnTo>
                    <a:pt x="421640" y="74930"/>
                  </a:lnTo>
                  <a:close/>
                </a:path>
                <a:path w="421640" h="349250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21640" h="349250">
                  <a:moveTo>
                    <a:pt x="421640" y="87630"/>
                  </a:moveTo>
                  <a:lnTo>
                    <a:pt x="417830" y="87630"/>
                  </a:lnTo>
                  <a:lnTo>
                    <a:pt x="417830" y="93979"/>
                  </a:lnTo>
                  <a:lnTo>
                    <a:pt x="421640" y="93979"/>
                  </a:lnTo>
                  <a:lnTo>
                    <a:pt x="421640" y="87630"/>
                  </a:lnTo>
                  <a:close/>
                </a:path>
                <a:path w="421640" h="349250">
                  <a:moveTo>
                    <a:pt x="3810" y="93980"/>
                  </a:moveTo>
                  <a:lnTo>
                    <a:pt x="0" y="9398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93980"/>
                  </a:lnTo>
                  <a:close/>
                </a:path>
                <a:path w="421640" h="349250">
                  <a:moveTo>
                    <a:pt x="421640" y="93980"/>
                  </a:moveTo>
                  <a:lnTo>
                    <a:pt x="417830" y="93980"/>
                  </a:lnTo>
                  <a:lnTo>
                    <a:pt x="417830" y="163829"/>
                  </a:lnTo>
                  <a:lnTo>
                    <a:pt x="421640" y="163829"/>
                  </a:lnTo>
                  <a:lnTo>
                    <a:pt x="421640" y="93980"/>
                  </a:lnTo>
                  <a:close/>
                </a:path>
                <a:path w="421640" h="349250">
                  <a:moveTo>
                    <a:pt x="3810" y="163830"/>
                  </a:moveTo>
                  <a:lnTo>
                    <a:pt x="0" y="16383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63830"/>
                  </a:lnTo>
                  <a:close/>
                </a:path>
                <a:path w="421640" h="349250">
                  <a:moveTo>
                    <a:pt x="421640" y="163830"/>
                  </a:moveTo>
                  <a:lnTo>
                    <a:pt x="417830" y="163830"/>
                  </a:lnTo>
                  <a:lnTo>
                    <a:pt x="417830" y="224789"/>
                  </a:lnTo>
                  <a:lnTo>
                    <a:pt x="421640" y="224789"/>
                  </a:lnTo>
                  <a:lnTo>
                    <a:pt x="421640" y="163830"/>
                  </a:lnTo>
                  <a:close/>
                </a:path>
                <a:path w="421640" h="349250">
                  <a:moveTo>
                    <a:pt x="3810" y="224790"/>
                  </a:moveTo>
                  <a:lnTo>
                    <a:pt x="0" y="22479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24790"/>
                  </a:lnTo>
                  <a:close/>
                </a:path>
                <a:path w="421640" h="349250">
                  <a:moveTo>
                    <a:pt x="421640" y="224790"/>
                  </a:moveTo>
                  <a:lnTo>
                    <a:pt x="417830" y="224790"/>
                  </a:lnTo>
                  <a:lnTo>
                    <a:pt x="417830" y="265429"/>
                  </a:lnTo>
                  <a:lnTo>
                    <a:pt x="421640" y="265429"/>
                  </a:lnTo>
                  <a:lnTo>
                    <a:pt x="421640" y="224790"/>
                  </a:lnTo>
                  <a:close/>
                </a:path>
                <a:path w="421640" h="349250">
                  <a:moveTo>
                    <a:pt x="3810" y="265430"/>
                  </a:moveTo>
                  <a:lnTo>
                    <a:pt x="0" y="2654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65430"/>
                  </a:lnTo>
                  <a:close/>
                </a:path>
                <a:path w="421640" h="349250">
                  <a:moveTo>
                    <a:pt x="421640" y="265430"/>
                  </a:moveTo>
                  <a:lnTo>
                    <a:pt x="417830" y="265430"/>
                  </a:lnTo>
                  <a:lnTo>
                    <a:pt x="417830" y="284479"/>
                  </a:lnTo>
                  <a:lnTo>
                    <a:pt x="421640" y="284479"/>
                  </a:lnTo>
                  <a:lnTo>
                    <a:pt x="421640" y="265430"/>
                  </a:lnTo>
                  <a:close/>
                </a:path>
                <a:path w="421640" h="349250">
                  <a:moveTo>
                    <a:pt x="3810" y="284480"/>
                  </a:moveTo>
                  <a:lnTo>
                    <a:pt x="0" y="2844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84480"/>
                  </a:lnTo>
                  <a:close/>
                </a:path>
                <a:path w="421640" h="349250">
                  <a:moveTo>
                    <a:pt x="421640" y="284480"/>
                  </a:moveTo>
                  <a:lnTo>
                    <a:pt x="417830" y="284480"/>
                  </a:lnTo>
                  <a:lnTo>
                    <a:pt x="417830" y="303529"/>
                  </a:lnTo>
                  <a:lnTo>
                    <a:pt x="421640" y="303529"/>
                  </a:lnTo>
                  <a:lnTo>
                    <a:pt x="421640" y="284480"/>
                  </a:lnTo>
                  <a:close/>
                </a:path>
                <a:path w="421640" h="34925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21640" h="349250">
                  <a:moveTo>
                    <a:pt x="421640" y="303530"/>
                  </a:moveTo>
                  <a:lnTo>
                    <a:pt x="417830" y="303530"/>
                  </a:lnTo>
                  <a:lnTo>
                    <a:pt x="417830" y="309879"/>
                  </a:lnTo>
                  <a:lnTo>
                    <a:pt x="421640" y="309879"/>
                  </a:lnTo>
                  <a:lnTo>
                    <a:pt x="421640" y="303530"/>
                  </a:lnTo>
                  <a:close/>
                </a:path>
                <a:path w="421640" h="349250">
                  <a:moveTo>
                    <a:pt x="396240" y="347979"/>
                  </a:moveTo>
                  <a:lnTo>
                    <a:pt x="26669" y="347979"/>
                  </a:lnTo>
                  <a:lnTo>
                    <a:pt x="26669" y="349250"/>
                  </a:lnTo>
                  <a:lnTo>
                    <a:pt x="396240" y="349250"/>
                  </a:lnTo>
                  <a:lnTo>
                    <a:pt x="396240" y="347979"/>
                  </a:lnTo>
                  <a:close/>
                </a:path>
                <a:path w="421640" h="349250">
                  <a:moveTo>
                    <a:pt x="397510" y="346963"/>
                  </a:moveTo>
                  <a:lnTo>
                    <a:pt x="25400" y="346963"/>
                  </a:lnTo>
                  <a:lnTo>
                    <a:pt x="25400" y="347979"/>
                  </a:lnTo>
                  <a:lnTo>
                    <a:pt x="397510" y="347979"/>
                  </a:lnTo>
                  <a:lnTo>
                    <a:pt x="397510" y="346963"/>
                  </a:lnTo>
                  <a:close/>
                </a:path>
                <a:path w="421640" h="349250">
                  <a:moveTo>
                    <a:pt x="398780" y="345566"/>
                  </a:moveTo>
                  <a:lnTo>
                    <a:pt x="24130" y="345566"/>
                  </a:lnTo>
                  <a:lnTo>
                    <a:pt x="24130" y="346963"/>
                  </a:lnTo>
                  <a:lnTo>
                    <a:pt x="25400" y="346963"/>
                  </a:lnTo>
                  <a:lnTo>
                    <a:pt x="25400" y="346710"/>
                  </a:lnTo>
                  <a:lnTo>
                    <a:pt x="398780" y="346710"/>
                  </a:lnTo>
                  <a:lnTo>
                    <a:pt x="398780" y="345566"/>
                  </a:lnTo>
                  <a:close/>
                </a:path>
                <a:path w="421640" h="349250">
                  <a:moveTo>
                    <a:pt x="398780" y="346710"/>
                  </a:moveTo>
                  <a:lnTo>
                    <a:pt x="397510" y="346710"/>
                  </a:lnTo>
                  <a:lnTo>
                    <a:pt x="397510" y="346963"/>
                  </a:lnTo>
                  <a:lnTo>
                    <a:pt x="398780" y="346963"/>
                  </a:lnTo>
                  <a:lnTo>
                    <a:pt x="398780" y="346710"/>
                  </a:lnTo>
                  <a:close/>
                </a:path>
                <a:path w="421640" h="349250">
                  <a:moveTo>
                    <a:pt x="401320" y="345439"/>
                  </a:moveTo>
                  <a:lnTo>
                    <a:pt x="22860" y="345439"/>
                  </a:lnTo>
                  <a:lnTo>
                    <a:pt x="401320" y="345566"/>
                  </a:lnTo>
                  <a:close/>
                </a:path>
                <a:path w="421640" h="349250">
                  <a:moveTo>
                    <a:pt x="419100" y="327913"/>
                  </a:moveTo>
                  <a:lnTo>
                    <a:pt x="417830" y="327913"/>
                  </a:lnTo>
                  <a:lnTo>
                    <a:pt x="417830" y="328929"/>
                  </a:lnTo>
                  <a:lnTo>
                    <a:pt x="419100" y="328929"/>
                  </a:lnTo>
                  <a:lnTo>
                    <a:pt x="419100" y="327913"/>
                  </a:lnTo>
                  <a:close/>
                </a:path>
                <a:path w="421640" h="349250">
                  <a:moveTo>
                    <a:pt x="3810" y="325247"/>
                  </a:moveTo>
                  <a:lnTo>
                    <a:pt x="1270" y="325247"/>
                  </a:lnTo>
                  <a:lnTo>
                    <a:pt x="1270" y="326516"/>
                  </a:lnTo>
                  <a:lnTo>
                    <a:pt x="2539" y="326516"/>
                  </a:lnTo>
                  <a:lnTo>
                    <a:pt x="2539" y="327913"/>
                  </a:lnTo>
                  <a:lnTo>
                    <a:pt x="3810" y="327913"/>
                  </a:lnTo>
                  <a:lnTo>
                    <a:pt x="3810" y="325247"/>
                  </a:lnTo>
                  <a:close/>
                </a:path>
                <a:path w="421640" h="349250">
                  <a:moveTo>
                    <a:pt x="421640" y="325247"/>
                  </a:moveTo>
                  <a:lnTo>
                    <a:pt x="417830" y="325247"/>
                  </a:lnTo>
                  <a:lnTo>
                    <a:pt x="417830" y="327660"/>
                  </a:lnTo>
                  <a:lnTo>
                    <a:pt x="419100" y="327660"/>
                  </a:lnTo>
                  <a:lnTo>
                    <a:pt x="419100" y="327913"/>
                  </a:lnTo>
                  <a:lnTo>
                    <a:pt x="420369" y="327913"/>
                  </a:lnTo>
                  <a:lnTo>
                    <a:pt x="420369" y="326516"/>
                  </a:lnTo>
                  <a:lnTo>
                    <a:pt x="421640" y="326516"/>
                  </a:lnTo>
                  <a:lnTo>
                    <a:pt x="421640" y="325247"/>
                  </a:lnTo>
                  <a:close/>
                </a:path>
                <a:path w="421640" h="349250">
                  <a:moveTo>
                    <a:pt x="3810" y="318897"/>
                  </a:moveTo>
                  <a:lnTo>
                    <a:pt x="0" y="318897"/>
                  </a:lnTo>
                  <a:lnTo>
                    <a:pt x="0" y="325247"/>
                  </a:lnTo>
                  <a:lnTo>
                    <a:pt x="1270" y="325247"/>
                  </a:lnTo>
                  <a:lnTo>
                    <a:pt x="3810" y="325120"/>
                  </a:lnTo>
                  <a:lnTo>
                    <a:pt x="3810" y="318897"/>
                  </a:lnTo>
                  <a:close/>
                </a:path>
                <a:path w="421640" h="349250">
                  <a:moveTo>
                    <a:pt x="421640" y="318897"/>
                  </a:moveTo>
                  <a:lnTo>
                    <a:pt x="417830" y="318897"/>
                  </a:lnTo>
                  <a:lnTo>
                    <a:pt x="417830" y="325120"/>
                  </a:lnTo>
                  <a:lnTo>
                    <a:pt x="421640" y="325120"/>
                  </a:lnTo>
                  <a:lnTo>
                    <a:pt x="421640" y="318897"/>
                  </a:lnTo>
                  <a:close/>
                </a:path>
                <a:path w="421640" h="349250">
                  <a:moveTo>
                    <a:pt x="3810" y="315087"/>
                  </a:moveTo>
                  <a:lnTo>
                    <a:pt x="0" y="315087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5087"/>
                  </a:lnTo>
                  <a:close/>
                </a:path>
                <a:path w="421640" h="349250">
                  <a:moveTo>
                    <a:pt x="421640" y="315087"/>
                  </a:moveTo>
                  <a:lnTo>
                    <a:pt x="417830" y="315087"/>
                  </a:lnTo>
                  <a:lnTo>
                    <a:pt x="417830" y="318769"/>
                  </a:lnTo>
                  <a:lnTo>
                    <a:pt x="421640" y="318769"/>
                  </a:lnTo>
                  <a:lnTo>
                    <a:pt x="421640" y="315087"/>
                  </a:lnTo>
                  <a:close/>
                </a:path>
                <a:path w="421640" h="349250">
                  <a:moveTo>
                    <a:pt x="3810" y="312546"/>
                  </a:moveTo>
                  <a:lnTo>
                    <a:pt x="0" y="312546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2546"/>
                  </a:lnTo>
                  <a:close/>
                </a:path>
                <a:path w="421640" h="349250">
                  <a:moveTo>
                    <a:pt x="421640" y="312546"/>
                  </a:moveTo>
                  <a:lnTo>
                    <a:pt x="417830" y="312546"/>
                  </a:lnTo>
                  <a:lnTo>
                    <a:pt x="417830" y="314959"/>
                  </a:lnTo>
                  <a:lnTo>
                    <a:pt x="421640" y="314959"/>
                  </a:lnTo>
                  <a:lnTo>
                    <a:pt x="421640" y="312546"/>
                  </a:lnTo>
                  <a:close/>
                </a:path>
                <a:path w="421640" h="349250">
                  <a:moveTo>
                    <a:pt x="3810" y="310006"/>
                  </a:moveTo>
                  <a:lnTo>
                    <a:pt x="0" y="310006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10006"/>
                  </a:lnTo>
                  <a:close/>
                </a:path>
                <a:path w="421640" h="349250">
                  <a:moveTo>
                    <a:pt x="421640" y="310006"/>
                  </a:moveTo>
                  <a:lnTo>
                    <a:pt x="417830" y="310006"/>
                  </a:lnTo>
                  <a:lnTo>
                    <a:pt x="417830" y="312419"/>
                  </a:lnTo>
                  <a:lnTo>
                    <a:pt x="421640" y="312419"/>
                  </a:lnTo>
                  <a:lnTo>
                    <a:pt x="421640" y="310006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393699" y="262001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30">
                  <a:moveTo>
                    <a:pt x="3810" y="55879"/>
                  </a:moveTo>
                  <a:lnTo>
                    <a:pt x="0" y="5587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5879"/>
                  </a:lnTo>
                  <a:close/>
                </a:path>
                <a:path w="414020" h="341630">
                  <a:moveTo>
                    <a:pt x="414020" y="55879"/>
                  </a:moveTo>
                  <a:lnTo>
                    <a:pt x="410209" y="55879"/>
                  </a:lnTo>
                  <a:lnTo>
                    <a:pt x="410209" y="64769"/>
                  </a:lnTo>
                  <a:lnTo>
                    <a:pt x="414020" y="64769"/>
                  </a:lnTo>
                  <a:lnTo>
                    <a:pt x="414020" y="55879"/>
                  </a:lnTo>
                  <a:close/>
                </a:path>
                <a:path w="414020" h="341630">
                  <a:moveTo>
                    <a:pt x="3810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52069"/>
                  </a:lnTo>
                  <a:close/>
                </a:path>
                <a:path w="414020" h="341630">
                  <a:moveTo>
                    <a:pt x="414020" y="52069"/>
                  </a:moveTo>
                  <a:lnTo>
                    <a:pt x="410209" y="52069"/>
                  </a:lnTo>
                  <a:lnTo>
                    <a:pt x="410209" y="54609"/>
                  </a:lnTo>
                  <a:lnTo>
                    <a:pt x="414020" y="54609"/>
                  </a:lnTo>
                  <a:lnTo>
                    <a:pt x="414020" y="52069"/>
                  </a:lnTo>
                  <a:close/>
                </a:path>
                <a:path w="414020" h="341630">
                  <a:moveTo>
                    <a:pt x="3810" y="4952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9529"/>
                  </a:lnTo>
                  <a:close/>
                </a:path>
                <a:path w="414020" h="341630">
                  <a:moveTo>
                    <a:pt x="414020" y="49529"/>
                  </a:moveTo>
                  <a:lnTo>
                    <a:pt x="410209" y="49529"/>
                  </a:lnTo>
                  <a:lnTo>
                    <a:pt x="410209" y="50799"/>
                  </a:lnTo>
                  <a:lnTo>
                    <a:pt x="414020" y="50799"/>
                  </a:lnTo>
                  <a:lnTo>
                    <a:pt x="414020" y="49529"/>
                  </a:lnTo>
                  <a:close/>
                </a:path>
                <a:path w="414020" h="341630">
                  <a:moveTo>
                    <a:pt x="3810" y="45719"/>
                  </a:moveTo>
                  <a:lnTo>
                    <a:pt x="0" y="45719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5719"/>
                  </a:lnTo>
                  <a:close/>
                </a:path>
                <a:path w="414020" h="341630">
                  <a:moveTo>
                    <a:pt x="414020" y="45719"/>
                  </a:moveTo>
                  <a:lnTo>
                    <a:pt x="410209" y="45719"/>
                  </a:lnTo>
                  <a:lnTo>
                    <a:pt x="410209" y="48259"/>
                  </a:lnTo>
                  <a:lnTo>
                    <a:pt x="414020" y="48259"/>
                  </a:lnTo>
                  <a:lnTo>
                    <a:pt x="414020" y="45719"/>
                  </a:lnTo>
                  <a:close/>
                </a:path>
                <a:path w="414020" h="341630">
                  <a:moveTo>
                    <a:pt x="381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9369"/>
                  </a:lnTo>
                  <a:close/>
                </a:path>
                <a:path w="414020" h="341630">
                  <a:moveTo>
                    <a:pt x="414020" y="39369"/>
                  </a:moveTo>
                  <a:lnTo>
                    <a:pt x="410209" y="39369"/>
                  </a:lnTo>
                  <a:lnTo>
                    <a:pt x="410209" y="44449"/>
                  </a:lnTo>
                  <a:lnTo>
                    <a:pt x="414020" y="44449"/>
                  </a:lnTo>
                  <a:lnTo>
                    <a:pt x="414020" y="39369"/>
                  </a:lnTo>
                  <a:close/>
                </a:path>
                <a:path w="414020" h="341630">
                  <a:moveTo>
                    <a:pt x="3810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6829"/>
                  </a:lnTo>
                  <a:close/>
                </a:path>
                <a:path w="414020" h="341630">
                  <a:moveTo>
                    <a:pt x="414020" y="36829"/>
                  </a:moveTo>
                  <a:lnTo>
                    <a:pt x="410209" y="36829"/>
                  </a:lnTo>
                  <a:lnTo>
                    <a:pt x="410209" y="38099"/>
                  </a:lnTo>
                  <a:lnTo>
                    <a:pt x="414020" y="38099"/>
                  </a:lnTo>
                  <a:lnTo>
                    <a:pt x="414020" y="36829"/>
                  </a:lnTo>
                  <a:close/>
                </a:path>
                <a:path w="414020" h="341630">
                  <a:moveTo>
                    <a:pt x="381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019"/>
                  </a:lnTo>
                  <a:close/>
                </a:path>
                <a:path w="414020" h="341630">
                  <a:moveTo>
                    <a:pt x="414020" y="33019"/>
                  </a:moveTo>
                  <a:lnTo>
                    <a:pt x="410209" y="33019"/>
                  </a:lnTo>
                  <a:lnTo>
                    <a:pt x="410209" y="35559"/>
                  </a:lnTo>
                  <a:lnTo>
                    <a:pt x="414020" y="35559"/>
                  </a:lnTo>
                  <a:lnTo>
                    <a:pt x="414020" y="33019"/>
                  </a:lnTo>
                  <a:close/>
                </a:path>
                <a:path w="414020" h="341630">
                  <a:moveTo>
                    <a:pt x="381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30479"/>
                  </a:lnTo>
                  <a:close/>
                </a:path>
                <a:path w="414020" h="341630">
                  <a:moveTo>
                    <a:pt x="414020" y="30479"/>
                  </a:moveTo>
                  <a:lnTo>
                    <a:pt x="410209" y="30479"/>
                  </a:lnTo>
                  <a:lnTo>
                    <a:pt x="410209" y="31749"/>
                  </a:lnTo>
                  <a:lnTo>
                    <a:pt x="414020" y="31749"/>
                  </a:lnTo>
                  <a:lnTo>
                    <a:pt x="414020" y="30479"/>
                  </a:lnTo>
                  <a:close/>
                </a:path>
                <a:path w="414020" h="341630">
                  <a:moveTo>
                    <a:pt x="3810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69"/>
                  </a:lnTo>
                  <a:close/>
                </a:path>
                <a:path w="414020" h="341630">
                  <a:moveTo>
                    <a:pt x="414020" y="26669"/>
                  </a:moveTo>
                  <a:lnTo>
                    <a:pt x="410209" y="26669"/>
                  </a:lnTo>
                  <a:lnTo>
                    <a:pt x="410209" y="29209"/>
                  </a:lnTo>
                  <a:lnTo>
                    <a:pt x="414020" y="29209"/>
                  </a:lnTo>
                  <a:lnTo>
                    <a:pt x="414020" y="26669"/>
                  </a:lnTo>
                  <a:close/>
                </a:path>
                <a:path w="414020" h="341630">
                  <a:moveTo>
                    <a:pt x="3810" y="24129"/>
                  </a:moveTo>
                  <a:lnTo>
                    <a:pt x="0" y="2412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4129"/>
                  </a:lnTo>
                  <a:close/>
                </a:path>
                <a:path w="414020" h="341630">
                  <a:moveTo>
                    <a:pt x="414020" y="24129"/>
                  </a:moveTo>
                  <a:lnTo>
                    <a:pt x="410209" y="24129"/>
                  </a:lnTo>
                  <a:lnTo>
                    <a:pt x="410209" y="25399"/>
                  </a:lnTo>
                  <a:lnTo>
                    <a:pt x="414020" y="25399"/>
                  </a:lnTo>
                  <a:lnTo>
                    <a:pt x="414020" y="24129"/>
                  </a:lnTo>
                  <a:close/>
                </a:path>
                <a:path w="414020" h="341630">
                  <a:moveTo>
                    <a:pt x="1270" y="19049"/>
                  </a:moveTo>
                  <a:lnTo>
                    <a:pt x="0" y="19049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319"/>
                  </a:lnTo>
                  <a:lnTo>
                    <a:pt x="1270" y="20319"/>
                  </a:lnTo>
                  <a:lnTo>
                    <a:pt x="1270" y="19049"/>
                  </a:lnTo>
                  <a:close/>
                </a:path>
                <a:path w="414020" h="341630">
                  <a:moveTo>
                    <a:pt x="414020" y="20319"/>
                  </a:moveTo>
                  <a:lnTo>
                    <a:pt x="410209" y="20319"/>
                  </a:lnTo>
                  <a:lnTo>
                    <a:pt x="410209" y="22859"/>
                  </a:lnTo>
                  <a:lnTo>
                    <a:pt x="414020" y="22859"/>
                  </a:lnTo>
                  <a:lnTo>
                    <a:pt x="414020" y="20319"/>
                  </a:lnTo>
                  <a:close/>
                </a:path>
                <a:path w="414020" h="341630">
                  <a:moveTo>
                    <a:pt x="3810" y="16509"/>
                  </a:moveTo>
                  <a:lnTo>
                    <a:pt x="2539" y="16509"/>
                  </a:lnTo>
                  <a:lnTo>
                    <a:pt x="2539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414020" h="341630">
                  <a:moveTo>
                    <a:pt x="412750" y="16509"/>
                  </a:moveTo>
                  <a:lnTo>
                    <a:pt x="411480" y="16509"/>
                  </a:lnTo>
                  <a:lnTo>
                    <a:pt x="411480" y="17779"/>
                  </a:lnTo>
                  <a:lnTo>
                    <a:pt x="410209" y="17779"/>
                  </a:lnTo>
                  <a:lnTo>
                    <a:pt x="410209" y="19049"/>
                  </a:lnTo>
                  <a:lnTo>
                    <a:pt x="412750" y="19049"/>
                  </a:lnTo>
                  <a:lnTo>
                    <a:pt x="412750" y="16509"/>
                  </a:lnTo>
                  <a:close/>
                </a:path>
                <a:path w="414020" h="341630">
                  <a:moveTo>
                    <a:pt x="396240" y="1269"/>
                  </a:moveTo>
                  <a:lnTo>
                    <a:pt x="19050" y="1269"/>
                  </a:lnTo>
                  <a:lnTo>
                    <a:pt x="19050" y="3810"/>
                  </a:lnTo>
                  <a:lnTo>
                    <a:pt x="396240" y="3810"/>
                  </a:lnTo>
                  <a:lnTo>
                    <a:pt x="396240" y="1269"/>
                  </a:lnTo>
                  <a:close/>
                </a:path>
                <a:path w="414020" h="341630">
                  <a:moveTo>
                    <a:pt x="2159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21590" y="1269"/>
                  </a:lnTo>
                  <a:lnTo>
                    <a:pt x="21590" y="0"/>
                  </a:lnTo>
                  <a:close/>
                </a:path>
                <a:path w="414020" h="341630">
                  <a:moveTo>
                    <a:pt x="394970" y="0"/>
                  </a:moveTo>
                  <a:lnTo>
                    <a:pt x="392430" y="0"/>
                  </a:lnTo>
                  <a:lnTo>
                    <a:pt x="39243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14020" h="341630">
                  <a:moveTo>
                    <a:pt x="381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70"/>
                  </a:lnTo>
                  <a:close/>
                </a:path>
                <a:path w="414020" h="341630">
                  <a:moveTo>
                    <a:pt x="414020" y="64770"/>
                  </a:moveTo>
                  <a:lnTo>
                    <a:pt x="410209" y="64770"/>
                  </a:lnTo>
                  <a:lnTo>
                    <a:pt x="410209" y="71119"/>
                  </a:lnTo>
                  <a:lnTo>
                    <a:pt x="414020" y="71119"/>
                  </a:lnTo>
                  <a:lnTo>
                    <a:pt x="414020" y="64770"/>
                  </a:lnTo>
                  <a:close/>
                </a:path>
                <a:path w="414020" h="341630">
                  <a:moveTo>
                    <a:pt x="3810" y="71120"/>
                  </a:moveTo>
                  <a:lnTo>
                    <a:pt x="0" y="7112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1120"/>
                  </a:lnTo>
                  <a:close/>
                </a:path>
                <a:path w="414020" h="341630">
                  <a:moveTo>
                    <a:pt x="414020" y="71120"/>
                  </a:moveTo>
                  <a:lnTo>
                    <a:pt x="410209" y="71120"/>
                  </a:lnTo>
                  <a:lnTo>
                    <a:pt x="410209" y="83819"/>
                  </a:lnTo>
                  <a:lnTo>
                    <a:pt x="414020" y="83819"/>
                  </a:lnTo>
                  <a:lnTo>
                    <a:pt x="414020" y="71120"/>
                  </a:lnTo>
                  <a:close/>
                </a:path>
                <a:path w="414020" h="341630">
                  <a:moveTo>
                    <a:pt x="381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20"/>
                  </a:lnTo>
                  <a:close/>
                </a:path>
                <a:path w="414020" h="341630">
                  <a:moveTo>
                    <a:pt x="414020" y="83820"/>
                  </a:moveTo>
                  <a:lnTo>
                    <a:pt x="410209" y="83820"/>
                  </a:lnTo>
                  <a:lnTo>
                    <a:pt x="410209" y="90169"/>
                  </a:lnTo>
                  <a:lnTo>
                    <a:pt x="414020" y="90169"/>
                  </a:lnTo>
                  <a:lnTo>
                    <a:pt x="414020" y="83820"/>
                  </a:lnTo>
                  <a:close/>
                </a:path>
                <a:path w="414020" h="341630">
                  <a:moveTo>
                    <a:pt x="3810" y="90170"/>
                  </a:moveTo>
                  <a:lnTo>
                    <a:pt x="0" y="90170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90170"/>
                  </a:lnTo>
                  <a:close/>
                </a:path>
                <a:path w="414020" h="341630">
                  <a:moveTo>
                    <a:pt x="414020" y="90170"/>
                  </a:moveTo>
                  <a:lnTo>
                    <a:pt x="410209" y="90170"/>
                  </a:lnTo>
                  <a:lnTo>
                    <a:pt x="410209" y="160019"/>
                  </a:lnTo>
                  <a:lnTo>
                    <a:pt x="414020" y="160019"/>
                  </a:lnTo>
                  <a:lnTo>
                    <a:pt x="414020" y="90170"/>
                  </a:lnTo>
                  <a:close/>
                </a:path>
                <a:path w="414020" h="341630">
                  <a:moveTo>
                    <a:pt x="3810" y="160020"/>
                  </a:moveTo>
                  <a:lnTo>
                    <a:pt x="0" y="16002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60020"/>
                  </a:lnTo>
                  <a:close/>
                </a:path>
                <a:path w="414020" h="341630">
                  <a:moveTo>
                    <a:pt x="414020" y="160020"/>
                  </a:moveTo>
                  <a:lnTo>
                    <a:pt x="410209" y="160020"/>
                  </a:lnTo>
                  <a:lnTo>
                    <a:pt x="410209" y="220979"/>
                  </a:lnTo>
                  <a:lnTo>
                    <a:pt x="414020" y="220979"/>
                  </a:lnTo>
                  <a:lnTo>
                    <a:pt x="414020" y="160020"/>
                  </a:lnTo>
                  <a:close/>
                </a:path>
                <a:path w="414020" h="341630">
                  <a:moveTo>
                    <a:pt x="3810" y="220980"/>
                  </a:moveTo>
                  <a:lnTo>
                    <a:pt x="0" y="22098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20980"/>
                  </a:lnTo>
                  <a:close/>
                </a:path>
                <a:path w="414020" h="341630">
                  <a:moveTo>
                    <a:pt x="414020" y="220980"/>
                  </a:moveTo>
                  <a:lnTo>
                    <a:pt x="410209" y="220980"/>
                  </a:lnTo>
                  <a:lnTo>
                    <a:pt x="410209" y="261619"/>
                  </a:lnTo>
                  <a:lnTo>
                    <a:pt x="414020" y="261619"/>
                  </a:lnTo>
                  <a:lnTo>
                    <a:pt x="414020" y="220980"/>
                  </a:lnTo>
                  <a:close/>
                </a:path>
                <a:path w="414020" h="341630">
                  <a:moveTo>
                    <a:pt x="3810" y="261620"/>
                  </a:moveTo>
                  <a:lnTo>
                    <a:pt x="0" y="26162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61620"/>
                  </a:lnTo>
                  <a:close/>
                </a:path>
                <a:path w="414020" h="341630">
                  <a:moveTo>
                    <a:pt x="414020" y="261620"/>
                  </a:moveTo>
                  <a:lnTo>
                    <a:pt x="410209" y="261620"/>
                  </a:lnTo>
                  <a:lnTo>
                    <a:pt x="410209" y="280669"/>
                  </a:lnTo>
                  <a:lnTo>
                    <a:pt x="414020" y="280669"/>
                  </a:lnTo>
                  <a:lnTo>
                    <a:pt x="414020" y="261620"/>
                  </a:lnTo>
                  <a:close/>
                </a:path>
                <a:path w="414020" h="341630">
                  <a:moveTo>
                    <a:pt x="3810" y="280670"/>
                  </a:moveTo>
                  <a:lnTo>
                    <a:pt x="0" y="28067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80670"/>
                  </a:lnTo>
                  <a:close/>
                </a:path>
                <a:path w="414020" h="341630">
                  <a:moveTo>
                    <a:pt x="414020" y="280670"/>
                  </a:moveTo>
                  <a:lnTo>
                    <a:pt x="410209" y="280670"/>
                  </a:lnTo>
                  <a:lnTo>
                    <a:pt x="410209" y="299719"/>
                  </a:lnTo>
                  <a:lnTo>
                    <a:pt x="414020" y="299719"/>
                  </a:lnTo>
                  <a:lnTo>
                    <a:pt x="414020" y="280670"/>
                  </a:lnTo>
                  <a:close/>
                </a:path>
                <a:path w="414020" h="341630">
                  <a:moveTo>
                    <a:pt x="3810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20"/>
                  </a:lnTo>
                  <a:close/>
                </a:path>
                <a:path w="414020" h="341630">
                  <a:moveTo>
                    <a:pt x="414020" y="299720"/>
                  </a:moveTo>
                  <a:lnTo>
                    <a:pt x="410209" y="299720"/>
                  </a:lnTo>
                  <a:lnTo>
                    <a:pt x="410209" y="306069"/>
                  </a:lnTo>
                  <a:lnTo>
                    <a:pt x="414020" y="306069"/>
                  </a:lnTo>
                  <a:lnTo>
                    <a:pt x="414020" y="299720"/>
                  </a:lnTo>
                  <a:close/>
                </a:path>
                <a:path w="414020" h="341630">
                  <a:moveTo>
                    <a:pt x="397509" y="340486"/>
                  </a:moveTo>
                  <a:lnTo>
                    <a:pt x="19050" y="340486"/>
                  </a:lnTo>
                  <a:lnTo>
                    <a:pt x="19050" y="341629"/>
                  </a:lnTo>
                  <a:lnTo>
                    <a:pt x="397509" y="341629"/>
                  </a:lnTo>
                  <a:lnTo>
                    <a:pt x="397509" y="340486"/>
                  </a:lnTo>
                  <a:close/>
                </a:path>
                <a:path w="414020" h="341630">
                  <a:moveTo>
                    <a:pt x="398780" y="339216"/>
                  </a:moveTo>
                  <a:lnTo>
                    <a:pt x="16509" y="339216"/>
                  </a:lnTo>
                  <a:lnTo>
                    <a:pt x="16509" y="340486"/>
                  </a:lnTo>
                  <a:lnTo>
                    <a:pt x="19050" y="340486"/>
                  </a:lnTo>
                  <a:lnTo>
                    <a:pt x="398780" y="340359"/>
                  </a:lnTo>
                  <a:lnTo>
                    <a:pt x="398780" y="339216"/>
                  </a:lnTo>
                  <a:close/>
                </a:path>
                <a:path w="414020" h="341630">
                  <a:moveTo>
                    <a:pt x="398780" y="340359"/>
                  </a:moveTo>
                  <a:lnTo>
                    <a:pt x="397509" y="340359"/>
                  </a:lnTo>
                  <a:lnTo>
                    <a:pt x="398780" y="340486"/>
                  </a:lnTo>
                  <a:close/>
                </a:path>
                <a:path w="414020" h="341630">
                  <a:moveTo>
                    <a:pt x="400050" y="337819"/>
                  </a:moveTo>
                  <a:lnTo>
                    <a:pt x="15240" y="337819"/>
                  </a:lnTo>
                  <a:lnTo>
                    <a:pt x="15240" y="339216"/>
                  </a:lnTo>
                  <a:lnTo>
                    <a:pt x="400050" y="339216"/>
                  </a:lnTo>
                  <a:lnTo>
                    <a:pt x="400050" y="337819"/>
                  </a:lnTo>
                  <a:close/>
                </a:path>
                <a:path w="414020" h="341630">
                  <a:moveTo>
                    <a:pt x="411480" y="327786"/>
                  </a:moveTo>
                  <a:lnTo>
                    <a:pt x="410209" y="327786"/>
                  </a:lnTo>
                  <a:lnTo>
                    <a:pt x="410209" y="329056"/>
                  </a:lnTo>
                  <a:lnTo>
                    <a:pt x="411480" y="329056"/>
                  </a:lnTo>
                  <a:lnTo>
                    <a:pt x="411480" y="327786"/>
                  </a:lnTo>
                  <a:close/>
                </a:path>
                <a:path w="414020" h="341630">
                  <a:moveTo>
                    <a:pt x="3810" y="323976"/>
                  </a:moveTo>
                  <a:lnTo>
                    <a:pt x="0" y="323976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516"/>
                  </a:lnTo>
                  <a:lnTo>
                    <a:pt x="2539" y="326516"/>
                  </a:lnTo>
                  <a:lnTo>
                    <a:pt x="2539" y="327786"/>
                  </a:lnTo>
                  <a:lnTo>
                    <a:pt x="3810" y="327786"/>
                  </a:lnTo>
                  <a:lnTo>
                    <a:pt x="3810" y="323976"/>
                  </a:lnTo>
                  <a:close/>
                </a:path>
                <a:path w="414020" h="341630">
                  <a:moveTo>
                    <a:pt x="414020" y="323976"/>
                  </a:moveTo>
                  <a:lnTo>
                    <a:pt x="410209" y="323976"/>
                  </a:lnTo>
                  <a:lnTo>
                    <a:pt x="410209" y="327659"/>
                  </a:lnTo>
                  <a:lnTo>
                    <a:pt x="411480" y="327659"/>
                  </a:lnTo>
                  <a:lnTo>
                    <a:pt x="412750" y="327786"/>
                  </a:lnTo>
                  <a:lnTo>
                    <a:pt x="412750" y="326516"/>
                  </a:lnTo>
                  <a:lnTo>
                    <a:pt x="414020" y="326516"/>
                  </a:lnTo>
                  <a:lnTo>
                    <a:pt x="414020" y="323976"/>
                  </a:lnTo>
                  <a:close/>
                </a:path>
                <a:path w="414020" h="341630">
                  <a:moveTo>
                    <a:pt x="3810" y="321436"/>
                  </a:moveTo>
                  <a:lnTo>
                    <a:pt x="0" y="321436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21436"/>
                  </a:lnTo>
                  <a:close/>
                </a:path>
                <a:path w="414020" h="341630">
                  <a:moveTo>
                    <a:pt x="414020" y="321436"/>
                  </a:moveTo>
                  <a:lnTo>
                    <a:pt x="410209" y="321436"/>
                  </a:lnTo>
                  <a:lnTo>
                    <a:pt x="410209" y="323849"/>
                  </a:lnTo>
                  <a:lnTo>
                    <a:pt x="414020" y="323849"/>
                  </a:lnTo>
                  <a:lnTo>
                    <a:pt x="414020" y="321436"/>
                  </a:lnTo>
                  <a:close/>
                </a:path>
                <a:path w="414020" h="341630">
                  <a:moveTo>
                    <a:pt x="3810" y="315086"/>
                  </a:moveTo>
                  <a:lnTo>
                    <a:pt x="0" y="315086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5086"/>
                  </a:lnTo>
                  <a:close/>
                </a:path>
                <a:path w="414020" h="341630">
                  <a:moveTo>
                    <a:pt x="414020" y="315086"/>
                  </a:moveTo>
                  <a:lnTo>
                    <a:pt x="410209" y="315086"/>
                  </a:lnTo>
                  <a:lnTo>
                    <a:pt x="410209" y="321309"/>
                  </a:lnTo>
                  <a:lnTo>
                    <a:pt x="414020" y="321309"/>
                  </a:lnTo>
                  <a:lnTo>
                    <a:pt x="414020" y="315086"/>
                  </a:lnTo>
                  <a:close/>
                </a:path>
                <a:path w="414020" h="341630">
                  <a:moveTo>
                    <a:pt x="3810" y="311276"/>
                  </a:moveTo>
                  <a:lnTo>
                    <a:pt x="0" y="311276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1276"/>
                  </a:lnTo>
                  <a:close/>
                </a:path>
                <a:path w="414020" h="341630">
                  <a:moveTo>
                    <a:pt x="414020" y="311276"/>
                  </a:moveTo>
                  <a:lnTo>
                    <a:pt x="410209" y="311276"/>
                  </a:lnTo>
                  <a:lnTo>
                    <a:pt x="410209" y="314959"/>
                  </a:lnTo>
                  <a:lnTo>
                    <a:pt x="414020" y="314959"/>
                  </a:lnTo>
                  <a:lnTo>
                    <a:pt x="414020" y="311276"/>
                  </a:lnTo>
                  <a:close/>
                </a:path>
                <a:path w="414020" h="341630">
                  <a:moveTo>
                    <a:pt x="3810" y="308736"/>
                  </a:moveTo>
                  <a:lnTo>
                    <a:pt x="0" y="308736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8736"/>
                  </a:lnTo>
                  <a:close/>
                </a:path>
                <a:path w="414020" h="341630">
                  <a:moveTo>
                    <a:pt x="414020" y="308736"/>
                  </a:moveTo>
                  <a:lnTo>
                    <a:pt x="410209" y="308736"/>
                  </a:lnTo>
                  <a:lnTo>
                    <a:pt x="410209" y="311149"/>
                  </a:lnTo>
                  <a:lnTo>
                    <a:pt x="414020" y="311149"/>
                  </a:lnTo>
                  <a:lnTo>
                    <a:pt x="414020" y="308736"/>
                  </a:lnTo>
                  <a:close/>
                </a:path>
                <a:path w="414020" h="341630">
                  <a:moveTo>
                    <a:pt x="3810" y="306196"/>
                  </a:moveTo>
                  <a:lnTo>
                    <a:pt x="0" y="306196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6196"/>
                  </a:lnTo>
                  <a:close/>
                </a:path>
                <a:path w="414020" h="341630">
                  <a:moveTo>
                    <a:pt x="414020" y="306196"/>
                  </a:moveTo>
                  <a:lnTo>
                    <a:pt x="410209" y="306196"/>
                  </a:lnTo>
                  <a:lnTo>
                    <a:pt x="410209" y="308609"/>
                  </a:lnTo>
                  <a:lnTo>
                    <a:pt x="414020" y="308609"/>
                  </a:lnTo>
                  <a:lnTo>
                    <a:pt x="414020" y="306196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97509" y="2623820"/>
              <a:ext cx="406400" cy="334010"/>
            </a:xfrm>
            <a:custGeom>
              <a:avLst/>
              <a:gdLst/>
              <a:ahLst/>
              <a:cxnLst/>
              <a:rect l="l" t="t" r="r" b="b"/>
              <a:pathLst>
                <a:path w="406400" h="334010">
                  <a:moveTo>
                    <a:pt x="2539" y="52069"/>
                  </a:moveTo>
                  <a:lnTo>
                    <a:pt x="0" y="52069"/>
                  </a:lnTo>
                  <a:lnTo>
                    <a:pt x="0" y="60959"/>
                  </a:lnTo>
                  <a:lnTo>
                    <a:pt x="2539" y="60959"/>
                  </a:lnTo>
                  <a:lnTo>
                    <a:pt x="2539" y="52069"/>
                  </a:lnTo>
                  <a:close/>
                </a:path>
                <a:path w="406400" h="334010">
                  <a:moveTo>
                    <a:pt x="406399" y="52069"/>
                  </a:moveTo>
                  <a:lnTo>
                    <a:pt x="402590" y="52069"/>
                  </a:lnTo>
                  <a:lnTo>
                    <a:pt x="402590" y="60959"/>
                  </a:lnTo>
                  <a:lnTo>
                    <a:pt x="406399" y="60959"/>
                  </a:lnTo>
                  <a:lnTo>
                    <a:pt x="406399" y="52069"/>
                  </a:lnTo>
                  <a:close/>
                </a:path>
                <a:path w="406400" h="334010">
                  <a:moveTo>
                    <a:pt x="253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8259"/>
                  </a:lnTo>
                  <a:close/>
                </a:path>
                <a:path w="406400" h="334010">
                  <a:moveTo>
                    <a:pt x="406399" y="48259"/>
                  </a:moveTo>
                  <a:lnTo>
                    <a:pt x="402590" y="48259"/>
                  </a:lnTo>
                  <a:lnTo>
                    <a:pt x="402590" y="50799"/>
                  </a:lnTo>
                  <a:lnTo>
                    <a:pt x="406399" y="50799"/>
                  </a:lnTo>
                  <a:lnTo>
                    <a:pt x="406399" y="48259"/>
                  </a:lnTo>
                  <a:close/>
                </a:path>
                <a:path w="406400" h="334010">
                  <a:moveTo>
                    <a:pt x="2539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45719"/>
                  </a:lnTo>
                  <a:close/>
                </a:path>
                <a:path w="406400" h="334010">
                  <a:moveTo>
                    <a:pt x="406399" y="45719"/>
                  </a:moveTo>
                  <a:lnTo>
                    <a:pt x="402590" y="45719"/>
                  </a:lnTo>
                  <a:lnTo>
                    <a:pt x="402590" y="46989"/>
                  </a:lnTo>
                  <a:lnTo>
                    <a:pt x="406399" y="46989"/>
                  </a:lnTo>
                  <a:lnTo>
                    <a:pt x="406399" y="45719"/>
                  </a:lnTo>
                  <a:close/>
                </a:path>
                <a:path w="406400" h="334010">
                  <a:moveTo>
                    <a:pt x="253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539" y="44449"/>
                  </a:lnTo>
                  <a:lnTo>
                    <a:pt x="2539" y="41909"/>
                  </a:lnTo>
                  <a:close/>
                </a:path>
                <a:path w="406400" h="334010">
                  <a:moveTo>
                    <a:pt x="406399" y="41909"/>
                  </a:moveTo>
                  <a:lnTo>
                    <a:pt x="402590" y="41909"/>
                  </a:lnTo>
                  <a:lnTo>
                    <a:pt x="402590" y="44449"/>
                  </a:lnTo>
                  <a:lnTo>
                    <a:pt x="406399" y="44449"/>
                  </a:lnTo>
                  <a:lnTo>
                    <a:pt x="406399" y="41909"/>
                  </a:lnTo>
                  <a:close/>
                </a:path>
                <a:path w="406400" h="334010">
                  <a:moveTo>
                    <a:pt x="2539" y="35559"/>
                  </a:moveTo>
                  <a:lnTo>
                    <a:pt x="0" y="35559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5559"/>
                  </a:lnTo>
                  <a:close/>
                </a:path>
                <a:path w="406400" h="334010">
                  <a:moveTo>
                    <a:pt x="406399" y="35559"/>
                  </a:moveTo>
                  <a:lnTo>
                    <a:pt x="402590" y="35559"/>
                  </a:lnTo>
                  <a:lnTo>
                    <a:pt x="402590" y="40639"/>
                  </a:lnTo>
                  <a:lnTo>
                    <a:pt x="406399" y="40639"/>
                  </a:lnTo>
                  <a:lnTo>
                    <a:pt x="406399" y="35559"/>
                  </a:lnTo>
                  <a:close/>
                </a:path>
                <a:path w="406400" h="334010">
                  <a:moveTo>
                    <a:pt x="2539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2539" y="34289"/>
                  </a:lnTo>
                  <a:lnTo>
                    <a:pt x="2539" y="33019"/>
                  </a:lnTo>
                  <a:close/>
                </a:path>
                <a:path w="406400" h="334010">
                  <a:moveTo>
                    <a:pt x="406399" y="33019"/>
                  </a:moveTo>
                  <a:lnTo>
                    <a:pt x="402590" y="33019"/>
                  </a:lnTo>
                  <a:lnTo>
                    <a:pt x="402590" y="34289"/>
                  </a:lnTo>
                  <a:lnTo>
                    <a:pt x="406399" y="34289"/>
                  </a:lnTo>
                  <a:lnTo>
                    <a:pt x="406399" y="33019"/>
                  </a:lnTo>
                  <a:close/>
                </a:path>
                <a:path w="406400" h="334010">
                  <a:moveTo>
                    <a:pt x="253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9209"/>
                  </a:lnTo>
                  <a:close/>
                </a:path>
                <a:path w="406400" h="334010">
                  <a:moveTo>
                    <a:pt x="406399" y="29209"/>
                  </a:moveTo>
                  <a:lnTo>
                    <a:pt x="402590" y="29209"/>
                  </a:lnTo>
                  <a:lnTo>
                    <a:pt x="402590" y="31749"/>
                  </a:lnTo>
                  <a:lnTo>
                    <a:pt x="406399" y="31749"/>
                  </a:lnTo>
                  <a:lnTo>
                    <a:pt x="406399" y="29209"/>
                  </a:lnTo>
                  <a:close/>
                </a:path>
                <a:path w="406400" h="334010">
                  <a:moveTo>
                    <a:pt x="253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6669"/>
                  </a:lnTo>
                  <a:close/>
                </a:path>
                <a:path w="406400" h="334010">
                  <a:moveTo>
                    <a:pt x="406399" y="26669"/>
                  </a:moveTo>
                  <a:lnTo>
                    <a:pt x="402590" y="26669"/>
                  </a:lnTo>
                  <a:lnTo>
                    <a:pt x="402590" y="27939"/>
                  </a:lnTo>
                  <a:lnTo>
                    <a:pt x="406399" y="27939"/>
                  </a:lnTo>
                  <a:lnTo>
                    <a:pt x="406399" y="26669"/>
                  </a:lnTo>
                  <a:close/>
                </a:path>
                <a:path w="406400" h="334010">
                  <a:moveTo>
                    <a:pt x="253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2859"/>
                  </a:lnTo>
                  <a:close/>
                </a:path>
                <a:path w="406400" h="334010">
                  <a:moveTo>
                    <a:pt x="406399" y="22859"/>
                  </a:moveTo>
                  <a:lnTo>
                    <a:pt x="402590" y="22859"/>
                  </a:lnTo>
                  <a:lnTo>
                    <a:pt x="402590" y="25399"/>
                  </a:lnTo>
                  <a:lnTo>
                    <a:pt x="406399" y="25399"/>
                  </a:lnTo>
                  <a:lnTo>
                    <a:pt x="406399" y="22859"/>
                  </a:lnTo>
                  <a:close/>
                </a:path>
                <a:path w="406400" h="334010">
                  <a:moveTo>
                    <a:pt x="2539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20319"/>
                  </a:lnTo>
                  <a:close/>
                </a:path>
                <a:path w="406400" h="334010">
                  <a:moveTo>
                    <a:pt x="406399" y="20319"/>
                  </a:moveTo>
                  <a:lnTo>
                    <a:pt x="402590" y="20319"/>
                  </a:lnTo>
                  <a:lnTo>
                    <a:pt x="402590" y="21589"/>
                  </a:lnTo>
                  <a:lnTo>
                    <a:pt x="406399" y="21589"/>
                  </a:lnTo>
                  <a:lnTo>
                    <a:pt x="406399" y="20319"/>
                  </a:lnTo>
                  <a:close/>
                </a:path>
                <a:path w="406400" h="334010">
                  <a:moveTo>
                    <a:pt x="253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6509"/>
                  </a:lnTo>
                  <a:close/>
                </a:path>
                <a:path w="406400" h="334010">
                  <a:moveTo>
                    <a:pt x="406399" y="16509"/>
                  </a:moveTo>
                  <a:lnTo>
                    <a:pt x="402590" y="16509"/>
                  </a:lnTo>
                  <a:lnTo>
                    <a:pt x="402590" y="19049"/>
                  </a:lnTo>
                  <a:lnTo>
                    <a:pt x="406399" y="19049"/>
                  </a:lnTo>
                  <a:lnTo>
                    <a:pt x="406399" y="16509"/>
                  </a:lnTo>
                  <a:close/>
                </a:path>
                <a:path w="406400" h="334010">
                  <a:moveTo>
                    <a:pt x="2539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3969"/>
                  </a:lnTo>
                  <a:close/>
                </a:path>
                <a:path w="406400" h="334010">
                  <a:moveTo>
                    <a:pt x="406399" y="13969"/>
                  </a:moveTo>
                  <a:lnTo>
                    <a:pt x="402590" y="13969"/>
                  </a:lnTo>
                  <a:lnTo>
                    <a:pt x="402590" y="15239"/>
                  </a:lnTo>
                  <a:lnTo>
                    <a:pt x="406399" y="15239"/>
                  </a:lnTo>
                  <a:lnTo>
                    <a:pt x="406399" y="13969"/>
                  </a:lnTo>
                  <a:close/>
                </a:path>
                <a:path w="406400" h="334010">
                  <a:moveTo>
                    <a:pt x="2539" y="10159"/>
                  </a:moveTo>
                  <a:lnTo>
                    <a:pt x="1269" y="10159"/>
                  </a:lnTo>
                  <a:lnTo>
                    <a:pt x="1269" y="12699"/>
                  </a:lnTo>
                  <a:lnTo>
                    <a:pt x="2539" y="12699"/>
                  </a:lnTo>
                  <a:lnTo>
                    <a:pt x="2539" y="10159"/>
                  </a:lnTo>
                  <a:close/>
                </a:path>
                <a:path w="406400" h="334010">
                  <a:moveTo>
                    <a:pt x="406399" y="10159"/>
                  </a:moveTo>
                  <a:lnTo>
                    <a:pt x="402590" y="10159"/>
                  </a:lnTo>
                  <a:lnTo>
                    <a:pt x="402590" y="12699"/>
                  </a:lnTo>
                  <a:lnTo>
                    <a:pt x="406399" y="12699"/>
                  </a:lnTo>
                  <a:lnTo>
                    <a:pt x="406399" y="10159"/>
                  </a:lnTo>
                  <a:close/>
                </a:path>
                <a:path w="406400" h="334010">
                  <a:moveTo>
                    <a:pt x="405130" y="8889"/>
                  </a:moveTo>
                  <a:lnTo>
                    <a:pt x="403860" y="8889"/>
                  </a:lnTo>
                  <a:lnTo>
                    <a:pt x="403860" y="10159"/>
                  </a:lnTo>
                  <a:lnTo>
                    <a:pt x="405130" y="10159"/>
                  </a:lnTo>
                  <a:lnTo>
                    <a:pt x="405130" y="8889"/>
                  </a:lnTo>
                  <a:close/>
                </a:path>
                <a:path w="406400" h="334010">
                  <a:moveTo>
                    <a:pt x="10160" y="2539"/>
                  </a:moveTo>
                  <a:lnTo>
                    <a:pt x="8889" y="2539"/>
                  </a:lnTo>
                  <a:lnTo>
                    <a:pt x="8889" y="3809"/>
                  </a:lnTo>
                  <a:lnTo>
                    <a:pt x="10160" y="3809"/>
                  </a:lnTo>
                  <a:lnTo>
                    <a:pt x="10160" y="2539"/>
                  </a:lnTo>
                  <a:close/>
                </a:path>
                <a:path w="406400" h="334010">
                  <a:moveTo>
                    <a:pt x="398780" y="2539"/>
                  </a:moveTo>
                  <a:lnTo>
                    <a:pt x="397510" y="2539"/>
                  </a:lnTo>
                  <a:lnTo>
                    <a:pt x="39751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06400" h="334010">
                  <a:moveTo>
                    <a:pt x="12699" y="0"/>
                  </a:moveTo>
                  <a:lnTo>
                    <a:pt x="11430" y="0"/>
                  </a:lnTo>
                  <a:lnTo>
                    <a:pt x="11430" y="2539"/>
                  </a:lnTo>
                  <a:lnTo>
                    <a:pt x="396240" y="2539"/>
                  </a:lnTo>
                  <a:lnTo>
                    <a:pt x="396240" y="1269"/>
                  </a:lnTo>
                  <a:lnTo>
                    <a:pt x="12699" y="1269"/>
                  </a:lnTo>
                  <a:lnTo>
                    <a:pt x="12699" y="0"/>
                  </a:lnTo>
                  <a:close/>
                </a:path>
                <a:path w="406400" h="334010">
                  <a:moveTo>
                    <a:pt x="396240" y="0"/>
                  </a:moveTo>
                  <a:lnTo>
                    <a:pt x="393699" y="0"/>
                  </a:lnTo>
                  <a:lnTo>
                    <a:pt x="393699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6400" h="334010">
                  <a:moveTo>
                    <a:pt x="253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2539" y="67309"/>
                  </a:lnTo>
                  <a:lnTo>
                    <a:pt x="2539" y="60960"/>
                  </a:lnTo>
                  <a:close/>
                </a:path>
                <a:path w="406400" h="334010">
                  <a:moveTo>
                    <a:pt x="406399" y="60960"/>
                  </a:moveTo>
                  <a:lnTo>
                    <a:pt x="402590" y="60960"/>
                  </a:lnTo>
                  <a:lnTo>
                    <a:pt x="402590" y="67309"/>
                  </a:lnTo>
                  <a:lnTo>
                    <a:pt x="406399" y="67309"/>
                  </a:lnTo>
                  <a:lnTo>
                    <a:pt x="406399" y="60960"/>
                  </a:lnTo>
                  <a:close/>
                </a:path>
                <a:path w="406400" h="334010">
                  <a:moveTo>
                    <a:pt x="2539" y="67310"/>
                  </a:moveTo>
                  <a:lnTo>
                    <a:pt x="0" y="67310"/>
                  </a:lnTo>
                  <a:lnTo>
                    <a:pt x="0" y="80009"/>
                  </a:lnTo>
                  <a:lnTo>
                    <a:pt x="2539" y="80009"/>
                  </a:lnTo>
                  <a:lnTo>
                    <a:pt x="2539" y="67310"/>
                  </a:lnTo>
                  <a:close/>
                </a:path>
                <a:path w="406400" h="334010">
                  <a:moveTo>
                    <a:pt x="406399" y="67310"/>
                  </a:moveTo>
                  <a:lnTo>
                    <a:pt x="402590" y="67310"/>
                  </a:lnTo>
                  <a:lnTo>
                    <a:pt x="402590" y="80009"/>
                  </a:lnTo>
                  <a:lnTo>
                    <a:pt x="406399" y="80009"/>
                  </a:lnTo>
                  <a:lnTo>
                    <a:pt x="406399" y="67310"/>
                  </a:lnTo>
                  <a:close/>
                </a:path>
                <a:path w="406400" h="334010">
                  <a:moveTo>
                    <a:pt x="253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539" y="86359"/>
                  </a:lnTo>
                  <a:lnTo>
                    <a:pt x="2539" y="80010"/>
                  </a:lnTo>
                  <a:close/>
                </a:path>
                <a:path w="406400" h="334010">
                  <a:moveTo>
                    <a:pt x="406399" y="80010"/>
                  </a:moveTo>
                  <a:lnTo>
                    <a:pt x="402590" y="80010"/>
                  </a:lnTo>
                  <a:lnTo>
                    <a:pt x="402590" y="86359"/>
                  </a:lnTo>
                  <a:lnTo>
                    <a:pt x="406399" y="86359"/>
                  </a:lnTo>
                  <a:lnTo>
                    <a:pt x="406399" y="80010"/>
                  </a:lnTo>
                  <a:close/>
                </a:path>
                <a:path w="406400" h="334010">
                  <a:moveTo>
                    <a:pt x="2539" y="86360"/>
                  </a:moveTo>
                  <a:lnTo>
                    <a:pt x="0" y="86360"/>
                  </a:lnTo>
                  <a:lnTo>
                    <a:pt x="0" y="156209"/>
                  </a:lnTo>
                  <a:lnTo>
                    <a:pt x="2539" y="156209"/>
                  </a:lnTo>
                  <a:lnTo>
                    <a:pt x="2539" y="86360"/>
                  </a:lnTo>
                  <a:close/>
                </a:path>
                <a:path w="406400" h="334010">
                  <a:moveTo>
                    <a:pt x="406399" y="86360"/>
                  </a:moveTo>
                  <a:lnTo>
                    <a:pt x="402590" y="86360"/>
                  </a:lnTo>
                  <a:lnTo>
                    <a:pt x="402590" y="156209"/>
                  </a:lnTo>
                  <a:lnTo>
                    <a:pt x="406399" y="156209"/>
                  </a:lnTo>
                  <a:lnTo>
                    <a:pt x="406399" y="86360"/>
                  </a:lnTo>
                  <a:close/>
                </a:path>
                <a:path w="406400" h="334010">
                  <a:moveTo>
                    <a:pt x="2539" y="156210"/>
                  </a:moveTo>
                  <a:lnTo>
                    <a:pt x="0" y="156210"/>
                  </a:lnTo>
                  <a:lnTo>
                    <a:pt x="0" y="217169"/>
                  </a:lnTo>
                  <a:lnTo>
                    <a:pt x="2539" y="217169"/>
                  </a:lnTo>
                  <a:lnTo>
                    <a:pt x="2539" y="156210"/>
                  </a:lnTo>
                  <a:close/>
                </a:path>
                <a:path w="406400" h="334010">
                  <a:moveTo>
                    <a:pt x="406399" y="156210"/>
                  </a:moveTo>
                  <a:lnTo>
                    <a:pt x="402590" y="156210"/>
                  </a:lnTo>
                  <a:lnTo>
                    <a:pt x="402590" y="217169"/>
                  </a:lnTo>
                  <a:lnTo>
                    <a:pt x="406399" y="217169"/>
                  </a:lnTo>
                  <a:lnTo>
                    <a:pt x="406399" y="156210"/>
                  </a:lnTo>
                  <a:close/>
                </a:path>
                <a:path w="406400" h="334010">
                  <a:moveTo>
                    <a:pt x="2539" y="217170"/>
                  </a:moveTo>
                  <a:lnTo>
                    <a:pt x="0" y="217170"/>
                  </a:lnTo>
                  <a:lnTo>
                    <a:pt x="0" y="257809"/>
                  </a:lnTo>
                  <a:lnTo>
                    <a:pt x="2539" y="257809"/>
                  </a:lnTo>
                  <a:lnTo>
                    <a:pt x="2539" y="217170"/>
                  </a:lnTo>
                  <a:close/>
                </a:path>
                <a:path w="406400" h="334010">
                  <a:moveTo>
                    <a:pt x="406399" y="217170"/>
                  </a:moveTo>
                  <a:lnTo>
                    <a:pt x="402590" y="217170"/>
                  </a:lnTo>
                  <a:lnTo>
                    <a:pt x="402590" y="257809"/>
                  </a:lnTo>
                  <a:lnTo>
                    <a:pt x="406399" y="257809"/>
                  </a:lnTo>
                  <a:lnTo>
                    <a:pt x="406399" y="217170"/>
                  </a:lnTo>
                  <a:close/>
                </a:path>
                <a:path w="406400" h="334010">
                  <a:moveTo>
                    <a:pt x="2539" y="257810"/>
                  </a:moveTo>
                  <a:lnTo>
                    <a:pt x="0" y="257810"/>
                  </a:lnTo>
                  <a:lnTo>
                    <a:pt x="0" y="276859"/>
                  </a:lnTo>
                  <a:lnTo>
                    <a:pt x="2539" y="276859"/>
                  </a:lnTo>
                  <a:lnTo>
                    <a:pt x="2539" y="257810"/>
                  </a:lnTo>
                  <a:close/>
                </a:path>
                <a:path w="406400" h="334010">
                  <a:moveTo>
                    <a:pt x="406399" y="257810"/>
                  </a:moveTo>
                  <a:lnTo>
                    <a:pt x="402590" y="257810"/>
                  </a:lnTo>
                  <a:lnTo>
                    <a:pt x="402590" y="276859"/>
                  </a:lnTo>
                  <a:lnTo>
                    <a:pt x="406399" y="276859"/>
                  </a:lnTo>
                  <a:lnTo>
                    <a:pt x="406399" y="257810"/>
                  </a:lnTo>
                  <a:close/>
                </a:path>
                <a:path w="406400" h="334010">
                  <a:moveTo>
                    <a:pt x="2539" y="276860"/>
                  </a:moveTo>
                  <a:lnTo>
                    <a:pt x="0" y="276860"/>
                  </a:lnTo>
                  <a:lnTo>
                    <a:pt x="0" y="295909"/>
                  </a:lnTo>
                  <a:lnTo>
                    <a:pt x="2539" y="295909"/>
                  </a:lnTo>
                  <a:lnTo>
                    <a:pt x="2539" y="276860"/>
                  </a:lnTo>
                  <a:close/>
                </a:path>
                <a:path w="406400" h="334010">
                  <a:moveTo>
                    <a:pt x="406399" y="276860"/>
                  </a:moveTo>
                  <a:lnTo>
                    <a:pt x="402590" y="276860"/>
                  </a:lnTo>
                  <a:lnTo>
                    <a:pt x="402590" y="295909"/>
                  </a:lnTo>
                  <a:lnTo>
                    <a:pt x="406399" y="295909"/>
                  </a:lnTo>
                  <a:lnTo>
                    <a:pt x="406399" y="276860"/>
                  </a:lnTo>
                  <a:close/>
                </a:path>
                <a:path w="406400" h="334010">
                  <a:moveTo>
                    <a:pt x="2539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2539" y="302259"/>
                  </a:lnTo>
                  <a:lnTo>
                    <a:pt x="2539" y="295910"/>
                  </a:lnTo>
                  <a:close/>
                </a:path>
                <a:path w="406400" h="334010">
                  <a:moveTo>
                    <a:pt x="406399" y="295910"/>
                  </a:moveTo>
                  <a:lnTo>
                    <a:pt x="402590" y="295910"/>
                  </a:lnTo>
                  <a:lnTo>
                    <a:pt x="402590" y="302259"/>
                  </a:lnTo>
                  <a:lnTo>
                    <a:pt x="406399" y="302259"/>
                  </a:lnTo>
                  <a:lnTo>
                    <a:pt x="406399" y="295910"/>
                  </a:lnTo>
                  <a:close/>
                </a:path>
                <a:path w="406400" h="334010">
                  <a:moveTo>
                    <a:pt x="397510" y="332866"/>
                  </a:moveTo>
                  <a:lnTo>
                    <a:pt x="10160" y="332866"/>
                  </a:lnTo>
                  <a:lnTo>
                    <a:pt x="10160" y="334009"/>
                  </a:lnTo>
                  <a:lnTo>
                    <a:pt x="397510" y="334009"/>
                  </a:lnTo>
                  <a:lnTo>
                    <a:pt x="397510" y="332866"/>
                  </a:lnTo>
                  <a:close/>
                </a:path>
                <a:path w="406400" h="334010">
                  <a:moveTo>
                    <a:pt x="398780" y="331596"/>
                  </a:moveTo>
                  <a:lnTo>
                    <a:pt x="8889" y="331596"/>
                  </a:lnTo>
                  <a:lnTo>
                    <a:pt x="8889" y="332866"/>
                  </a:lnTo>
                  <a:lnTo>
                    <a:pt x="10160" y="332866"/>
                  </a:lnTo>
                  <a:lnTo>
                    <a:pt x="10160" y="332739"/>
                  </a:lnTo>
                  <a:lnTo>
                    <a:pt x="398780" y="332739"/>
                  </a:lnTo>
                  <a:lnTo>
                    <a:pt x="398780" y="331596"/>
                  </a:lnTo>
                  <a:close/>
                </a:path>
                <a:path w="406400" h="334010">
                  <a:moveTo>
                    <a:pt x="398780" y="332739"/>
                  </a:moveTo>
                  <a:lnTo>
                    <a:pt x="397510" y="332739"/>
                  </a:lnTo>
                  <a:lnTo>
                    <a:pt x="397510" y="332866"/>
                  </a:lnTo>
                  <a:lnTo>
                    <a:pt x="398780" y="332866"/>
                  </a:lnTo>
                  <a:lnTo>
                    <a:pt x="398780" y="332739"/>
                  </a:lnTo>
                  <a:close/>
                </a:path>
                <a:path w="406400" h="334010">
                  <a:moveTo>
                    <a:pt x="400049" y="330326"/>
                  </a:moveTo>
                  <a:lnTo>
                    <a:pt x="7619" y="330326"/>
                  </a:lnTo>
                  <a:lnTo>
                    <a:pt x="7619" y="331596"/>
                  </a:lnTo>
                  <a:lnTo>
                    <a:pt x="400049" y="331596"/>
                  </a:lnTo>
                  <a:lnTo>
                    <a:pt x="400049" y="330326"/>
                  </a:lnTo>
                  <a:close/>
                </a:path>
                <a:path w="406400" h="334010">
                  <a:moveTo>
                    <a:pt x="7619" y="330200"/>
                  </a:moveTo>
                  <a:lnTo>
                    <a:pt x="6350" y="330200"/>
                  </a:lnTo>
                  <a:lnTo>
                    <a:pt x="7619" y="330326"/>
                  </a:lnTo>
                  <a:close/>
                </a:path>
                <a:path w="406400" h="334010">
                  <a:moveTo>
                    <a:pt x="401320" y="330200"/>
                  </a:moveTo>
                  <a:lnTo>
                    <a:pt x="400049" y="330200"/>
                  </a:lnTo>
                  <a:lnTo>
                    <a:pt x="401320" y="330326"/>
                  </a:lnTo>
                  <a:close/>
                </a:path>
                <a:path w="406400" h="334010">
                  <a:moveTo>
                    <a:pt x="405130" y="326516"/>
                  </a:moveTo>
                  <a:lnTo>
                    <a:pt x="402590" y="326516"/>
                  </a:lnTo>
                  <a:lnTo>
                    <a:pt x="402590" y="327659"/>
                  </a:lnTo>
                  <a:lnTo>
                    <a:pt x="405130" y="327659"/>
                  </a:lnTo>
                  <a:lnTo>
                    <a:pt x="405130" y="326516"/>
                  </a:lnTo>
                  <a:close/>
                </a:path>
                <a:path w="406400" h="334010">
                  <a:moveTo>
                    <a:pt x="406399" y="323976"/>
                  </a:moveTo>
                  <a:lnTo>
                    <a:pt x="402590" y="323976"/>
                  </a:lnTo>
                  <a:lnTo>
                    <a:pt x="402590" y="326389"/>
                  </a:lnTo>
                  <a:lnTo>
                    <a:pt x="405130" y="326389"/>
                  </a:lnTo>
                  <a:lnTo>
                    <a:pt x="405130" y="326516"/>
                  </a:lnTo>
                  <a:lnTo>
                    <a:pt x="406399" y="326516"/>
                  </a:lnTo>
                  <a:lnTo>
                    <a:pt x="406399" y="323976"/>
                  </a:lnTo>
                  <a:close/>
                </a:path>
                <a:path w="406400" h="334010">
                  <a:moveTo>
                    <a:pt x="2539" y="323976"/>
                  </a:moveTo>
                  <a:lnTo>
                    <a:pt x="0" y="323976"/>
                  </a:lnTo>
                  <a:lnTo>
                    <a:pt x="0" y="325246"/>
                  </a:lnTo>
                  <a:lnTo>
                    <a:pt x="2539" y="325246"/>
                  </a:lnTo>
                  <a:lnTo>
                    <a:pt x="2539" y="323976"/>
                  </a:lnTo>
                  <a:close/>
                </a:path>
                <a:path w="406400" h="334010">
                  <a:moveTo>
                    <a:pt x="2539" y="320166"/>
                  </a:moveTo>
                  <a:lnTo>
                    <a:pt x="0" y="320166"/>
                  </a:lnTo>
                  <a:lnTo>
                    <a:pt x="0" y="323849"/>
                  </a:lnTo>
                  <a:lnTo>
                    <a:pt x="2539" y="323849"/>
                  </a:lnTo>
                  <a:lnTo>
                    <a:pt x="2539" y="320166"/>
                  </a:lnTo>
                  <a:close/>
                </a:path>
                <a:path w="406400" h="334010">
                  <a:moveTo>
                    <a:pt x="406399" y="320166"/>
                  </a:moveTo>
                  <a:lnTo>
                    <a:pt x="402590" y="320166"/>
                  </a:lnTo>
                  <a:lnTo>
                    <a:pt x="402590" y="323849"/>
                  </a:lnTo>
                  <a:lnTo>
                    <a:pt x="406399" y="323849"/>
                  </a:lnTo>
                  <a:lnTo>
                    <a:pt x="406399" y="320166"/>
                  </a:lnTo>
                  <a:close/>
                </a:path>
                <a:path w="406400" h="334010">
                  <a:moveTo>
                    <a:pt x="2539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2539" y="320039"/>
                  </a:lnTo>
                  <a:lnTo>
                    <a:pt x="2539" y="317626"/>
                  </a:lnTo>
                  <a:close/>
                </a:path>
                <a:path w="406400" h="334010">
                  <a:moveTo>
                    <a:pt x="406399" y="317626"/>
                  </a:moveTo>
                  <a:lnTo>
                    <a:pt x="402590" y="317626"/>
                  </a:lnTo>
                  <a:lnTo>
                    <a:pt x="402590" y="320039"/>
                  </a:lnTo>
                  <a:lnTo>
                    <a:pt x="406399" y="320039"/>
                  </a:lnTo>
                  <a:lnTo>
                    <a:pt x="406399" y="317626"/>
                  </a:lnTo>
                  <a:close/>
                </a:path>
                <a:path w="406400" h="334010">
                  <a:moveTo>
                    <a:pt x="2539" y="311276"/>
                  </a:moveTo>
                  <a:lnTo>
                    <a:pt x="0" y="311276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1276"/>
                  </a:lnTo>
                  <a:close/>
                </a:path>
                <a:path w="406400" h="334010">
                  <a:moveTo>
                    <a:pt x="406399" y="311276"/>
                  </a:moveTo>
                  <a:lnTo>
                    <a:pt x="402590" y="311276"/>
                  </a:lnTo>
                  <a:lnTo>
                    <a:pt x="402590" y="317499"/>
                  </a:lnTo>
                  <a:lnTo>
                    <a:pt x="406399" y="317499"/>
                  </a:lnTo>
                  <a:lnTo>
                    <a:pt x="406399" y="311276"/>
                  </a:lnTo>
                  <a:close/>
                </a:path>
                <a:path w="406400" h="334010">
                  <a:moveTo>
                    <a:pt x="2539" y="307466"/>
                  </a:moveTo>
                  <a:lnTo>
                    <a:pt x="0" y="307466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7466"/>
                  </a:lnTo>
                  <a:close/>
                </a:path>
                <a:path w="406400" h="334010">
                  <a:moveTo>
                    <a:pt x="406399" y="307466"/>
                  </a:moveTo>
                  <a:lnTo>
                    <a:pt x="402590" y="307466"/>
                  </a:lnTo>
                  <a:lnTo>
                    <a:pt x="402590" y="311149"/>
                  </a:lnTo>
                  <a:lnTo>
                    <a:pt x="406399" y="311149"/>
                  </a:lnTo>
                  <a:lnTo>
                    <a:pt x="406399" y="307466"/>
                  </a:lnTo>
                  <a:close/>
                </a:path>
                <a:path w="406400" h="334010">
                  <a:moveTo>
                    <a:pt x="2539" y="304926"/>
                  </a:moveTo>
                  <a:lnTo>
                    <a:pt x="0" y="304926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4926"/>
                  </a:lnTo>
                  <a:close/>
                </a:path>
                <a:path w="406400" h="334010">
                  <a:moveTo>
                    <a:pt x="406399" y="304926"/>
                  </a:moveTo>
                  <a:lnTo>
                    <a:pt x="402590" y="304926"/>
                  </a:lnTo>
                  <a:lnTo>
                    <a:pt x="402590" y="307339"/>
                  </a:lnTo>
                  <a:lnTo>
                    <a:pt x="406399" y="307339"/>
                  </a:lnTo>
                  <a:lnTo>
                    <a:pt x="406399" y="304926"/>
                  </a:lnTo>
                  <a:close/>
                </a:path>
                <a:path w="406400" h="334010">
                  <a:moveTo>
                    <a:pt x="2539" y="302386"/>
                  </a:moveTo>
                  <a:lnTo>
                    <a:pt x="0" y="302386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302386"/>
                  </a:lnTo>
                  <a:close/>
                </a:path>
                <a:path w="406400" h="334010">
                  <a:moveTo>
                    <a:pt x="406399" y="302386"/>
                  </a:moveTo>
                  <a:lnTo>
                    <a:pt x="402590" y="302386"/>
                  </a:lnTo>
                  <a:lnTo>
                    <a:pt x="402590" y="304799"/>
                  </a:lnTo>
                  <a:lnTo>
                    <a:pt x="406399" y="304799"/>
                  </a:lnTo>
                  <a:lnTo>
                    <a:pt x="406399" y="302386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00049" y="262763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5079" y="48260"/>
                  </a:moveTo>
                  <a:lnTo>
                    <a:pt x="0" y="48260"/>
                  </a:lnTo>
                  <a:lnTo>
                    <a:pt x="0" y="57150"/>
                  </a:lnTo>
                  <a:lnTo>
                    <a:pt x="5079" y="57150"/>
                  </a:lnTo>
                  <a:lnTo>
                    <a:pt x="5079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40" y="48260"/>
                  </a:lnTo>
                  <a:lnTo>
                    <a:pt x="396240" y="57150"/>
                  </a:lnTo>
                  <a:lnTo>
                    <a:pt x="400050" y="57150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5079" y="44450"/>
                  </a:moveTo>
                  <a:lnTo>
                    <a:pt x="0" y="44450"/>
                  </a:lnTo>
                  <a:lnTo>
                    <a:pt x="0" y="46989"/>
                  </a:lnTo>
                  <a:lnTo>
                    <a:pt x="5079" y="46989"/>
                  </a:lnTo>
                  <a:lnTo>
                    <a:pt x="5079" y="44450"/>
                  </a:lnTo>
                  <a:close/>
                </a:path>
                <a:path w="400050" h="326389">
                  <a:moveTo>
                    <a:pt x="400050" y="44450"/>
                  </a:moveTo>
                  <a:lnTo>
                    <a:pt x="396240" y="44450"/>
                  </a:lnTo>
                  <a:lnTo>
                    <a:pt x="396240" y="46989"/>
                  </a:lnTo>
                  <a:lnTo>
                    <a:pt x="400050" y="46989"/>
                  </a:lnTo>
                  <a:lnTo>
                    <a:pt x="400050" y="44450"/>
                  </a:lnTo>
                  <a:close/>
                </a:path>
                <a:path w="400050" h="326389">
                  <a:moveTo>
                    <a:pt x="5079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5079" y="43179"/>
                  </a:lnTo>
                  <a:lnTo>
                    <a:pt x="5079" y="41910"/>
                  </a:lnTo>
                  <a:close/>
                </a:path>
                <a:path w="400050" h="326389">
                  <a:moveTo>
                    <a:pt x="400050" y="41910"/>
                  </a:moveTo>
                  <a:lnTo>
                    <a:pt x="396240" y="41910"/>
                  </a:lnTo>
                  <a:lnTo>
                    <a:pt x="396240" y="43179"/>
                  </a:lnTo>
                  <a:lnTo>
                    <a:pt x="400050" y="43179"/>
                  </a:lnTo>
                  <a:lnTo>
                    <a:pt x="400050" y="41910"/>
                  </a:lnTo>
                  <a:close/>
                </a:path>
                <a:path w="400050" h="326389">
                  <a:moveTo>
                    <a:pt x="5079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5079" y="40639"/>
                  </a:lnTo>
                  <a:lnTo>
                    <a:pt x="5079" y="38100"/>
                  </a:lnTo>
                  <a:close/>
                </a:path>
                <a:path w="400050" h="326389">
                  <a:moveTo>
                    <a:pt x="400050" y="38100"/>
                  </a:moveTo>
                  <a:lnTo>
                    <a:pt x="396240" y="38100"/>
                  </a:lnTo>
                  <a:lnTo>
                    <a:pt x="396240" y="40639"/>
                  </a:lnTo>
                  <a:lnTo>
                    <a:pt x="400050" y="40639"/>
                  </a:lnTo>
                  <a:lnTo>
                    <a:pt x="400050" y="38100"/>
                  </a:lnTo>
                  <a:close/>
                </a:path>
                <a:path w="400050" h="326389">
                  <a:moveTo>
                    <a:pt x="5079" y="31750"/>
                  </a:moveTo>
                  <a:lnTo>
                    <a:pt x="0" y="31750"/>
                  </a:lnTo>
                  <a:lnTo>
                    <a:pt x="0" y="36829"/>
                  </a:lnTo>
                  <a:lnTo>
                    <a:pt x="5079" y="36829"/>
                  </a:lnTo>
                  <a:lnTo>
                    <a:pt x="5079" y="31750"/>
                  </a:lnTo>
                  <a:close/>
                </a:path>
                <a:path w="400050" h="326389">
                  <a:moveTo>
                    <a:pt x="400050" y="31750"/>
                  </a:moveTo>
                  <a:lnTo>
                    <a:pt x="396240" y="31750"/>
                  </a:lnTo>
                  <a:lnTo>
                    <a:pt x="396240" y="36829"/>
                  </a:lnTo>
                  <a:lnTo>
                    <a:pt x="400050" y="36829"/>
                  </a:lnTo>
                  <a:lnTo>
                    <a:pt x="400050" y="31750"/>
                  </a:lnTo>
                  <a:close/>
                </a:path>
                <a:path w="400050" h="326389">
                  <a:moveTo>
                    <a:pt x="507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5079" y="30479"/>
                  </a:lnTo>
                  <a:lnTo>
                    <a:pt x="5079" y="29210"/>
                  </a:lnTo>
                  <a:close/>
                </a:path>
                <a:path w="400050" h="326389">
                  <a:moveTo>
                    <a:pt x="400050" y="29210"/>
                  </a:moveTo>
                  <a:lnTo>
                    <a:pt x="396240" y="29210"/>
                  </a:lnTo>
                  <a:lnTo>
                    <a:pt x="396240" y="30479"/>
                  </a:lnTo>
                  <a:lnTo>
                    <a:pt x="400050" y="30479"/>
                  </a:lnTo>
                  <a:lnTo>
                    <a:pt x="400050" y="29210"/>
                  </a:lnTo>
                  <a:close/>
                </a:path>
                <a:path w="400050" h="326389">
                  <a:moveTo>
                    <a:pt x="507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5079" y="27939"/>
                  </a:lnTo>
                  <a:lnTo>
                    <a:pt x="5079" y="25400"/>
                  </a:lnTo>
                  <a:close/>
                </a:path>
                <a:path w="400050" h="326389">
                  <a:moveTo>
                    <a:pt x="400050" y="25400"/>
                  </a:moveTo>
                  <a:lnTo>
                    <a:pt x="396240" y="25400"/>
                  </a:lnTo>
                  <a:lnTo>
                    <a:pt x="396240" y="27939"/>
                  </a:lnTo>
                  <a:lnTo>
                    <a:pt x="400050" y="27939"/>
                  </a:lnTo>
                  <a:lnTo>
                    <a:pt x="400050" y="25400"/>
                  </a:lnTo>
                  <a:close/>
                </a:path>
                <a:path w="400050" h="326389">
                  <a:moveTo>
                    <a:pt x="507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5079" y="24129"/>
                  </a:lnTo>
                  <a:lnTo>
                    <a:pt x="5079" y="22860"/>
                  </a:lnTo>
                  <a:close/>
                </a:path>
                <a:path w="400050" h="326389">
                  <a:moveTo>
                    <a:pt x="400050" y="22860"/>
                  </a:moveTo>
                  <a:lnTo>
                    <a:pt x="396240" y="22860"/>
                  </a:lnTo>
                  <a:lnTo>
                    <a:pt x="396240" y="24129"/>
                  </a:lnTo>
                  <a:lnTo>
                    <a:pt x="400050" y="24129"/>
                  </a:lnTo>
                  <a:lnTo>
                    <a:pt x="400050" y="22860"/>
                  </a:lnTo>
                  <a:close/>
                </a:path>
                <a:path w="400050" h="326389">
                  <a:moveTo>
                    <a:pt x="507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5079" y="21589"/>
                  </a:lnTo>
                  <a:lnTo>
                    <a:pt x="5079" y="19050"/>
                  </a:lnTo>
                  <a:close/>
                </a:path>
                <a:path w="400050" h="326389">
                  <a:moveTo>
                    <a:pt x="400050" y="19050"/>
                  </a:moveTo>
                  <a:lnTo>
                    <a:pt x="396240" y="19050"/>
                  </a:lnTo>
                  <a:lnTo>
                    <a:pt x="396240" y="21589"/>
                  </a:lnTo>
                  <a:lnTo>
                    <a:pt x="400050" y="21589"/>
                  </a:lnTo>
                  <a:lnTo>
                    <a:pt x="400050" y="19050"/>
                  </a:lnTo>
                  <a:close/>
                </a:path>
                <a:path w="400050" h="326389">
                  <a:moveTo>
                    <a:pt x="507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5079" y="17779"/>
                  </a:lnTo>
                  <a:lnTo>
                    <a:pt x="5079" y="16510"/>
                  </a:lnTo>
                  <a:close/>
                </a:path>
                <a:path w="400050" h="326389">
                  <a:moveTo>
                    <a:pt x="400050" y="16510"/>
                  </a:moveTo>
                  <a:lnTo>
                    <a:pt x="396240" y="16510"/>
                  </a:lnTo>
                  <a:lnTo>
                    <a:pt x="396240" y="17779"/>
                  </a:lnTo>
                  <a:lnTo>
                    <a:pt x="400050" y="17779"/>
                  </a:lnTo>
                  <a:lnTo>
                    <a:pt x="400050" y="16510"/>
                  </a:lnTo>
                  <a:close/>
                </a:path>
                <a:path w="400050" h="326389">
                  <a:moveTo>
                    <a:pt x="507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5079" y="15239"/>
                  </a:lnTo>
                  <a:lnTo>
                    <a:pt x="5079" y="12700"/>
                  </a:lnTo>
                  <a:close/>
                </a:path>
                <a:path w="400050" h="326389">
                  <a:moveTo>
                    <a:pt x="400050" y="12700"/>
                  </a:moveTo>
                  <a:lnTo>
                    <a:pt x="396240" y="12700"/>
                  </a:lnTo>
                  <a:lnTo>
                    <a:pt x="396240" y="15239"/>
                  </a:lnTo>
                  <a:lnTo>
                    <a:pt x="400050" y="15239"/>
                  </a:lnTo>
                  <a:lnTo>
                    <a:pt x="400050" y="12700"/>
                  </a:lnTo>
                  <a:close/>
                </a:path>
                <a:path w="400050" h="326389">
                  <a:moveTo>
                    <a:pt x="507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5079" y="11429"/>
                  </a:lnTo>
                  <a:lnTo>
                    <a:pt x="5079" y="10160"/>
                  </a:lnTo>
                  <a:close/>
                </a:path>
                <a:path w="400050" h="326389">
                  <a:moveTo>
                    <a:pt x="400050" y="10160"/>
                  </a:moveTo>
                  <a:lnTo>
                    <a:pt x="396240" y="10160"/>
                  </a:lnTo>
                  <a:lnTo>
                    <a:pt x="396240" y="11429"/>
                  </a:lnTo>
                  <a:lnTo>
                    <a:pt x="400050" y="11429"/>
                  </a:lnTo>
                  <a:lnTo>
                    <a:pt x="400050" y="10160"/>
                  </a:lnTo>
                  <a:close/>
                </a:path>
                <a:path w="400050" h="326389">
                  <a:moveTo>
                    <a:pt x="1270" y="5079"/>
                  </a:moveTo>
                  <a:lnTo>
                    <a:pt x="0" y="5079"/>
                  </a:lnTo>
                  <a:lnTo>
                    <a:pt x="0" y="8889"/>
                  </a:lnTo>
                  <a:lnTo>
                    <a:pt x="5079" y="8889"/>
                  </a:lnTo>
                  <a:lnTo>
                    <a:pt x="5079" y="6350"/>
                  </a:lnTo>
                  <a:lnTo>
                    <a:pt x="1270" y="6350"/>
                  </a:lnTo>
                  <a:lnTo>
                    <a:pt x="1270" y="5079"/>
                  </a:lnTo>
                  <a:close/>
                </a:path>
                <a:path w="400050" h="326389">
                  <a:moveTo>
                    <a:pt x="400050" y="6350"/>
                  </a:moveTo>
                  <a:lnTo>
                    <a:pt x="396240" y="6350"/>
                  </a:lnTo>
                  <a:lnTo>
                    <a:pt x="396240" y="8889"/>
                  </a:lnTo>
                  <a:lnTo>
                    <a:pt x="400050" y="8889"/>
                  </a:lnTo>
                  <a:lnTo>
                    <a:pt x="400050" y="6350"/>
                  </a:lnTo>
                  <a:close/>
                </a:path>
                <a:path w="400050" h="326389">
                  <a:moveTo>
                    <a:pt x="3810" y="2539"/>
                  </a:moveTo>
                  <a:lnTo>
                    <a:pt x="2539" y="2539"/>
                  </a:lnTo>
                  <a:lnTo>
                    <a:pt x="2539" y="5079"/>
                  </a:lnTo>
                  <a:lnTo>
                    <a:pt x="5079" y="5079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253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398780" y="2539"/>
                  </a:lnTo>
                  <a:lnTo>
                    <a:pt x="398780" y="3810"/>
                  </a:lnTo>
                  <a:lnTo>
                    <a:pt x="396240" y="3810"/>
                  </a:lnTo>
                  <a:lnTo>
                    <a:pt x="396240" y="5079"/>
                  </a:lnTo>
                  <a:lnTo>
                    <a:pt x="400050" y="5079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7509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97509" y="2539"/>
                  </a:lnTo>
                  <a:lnTo>
                    <a:pt x="397509" y="0"/>
                  </a:lnTo>
                  <a:close/>
                </a:path>
                <a:path w="400050" h="326389">
                  <a:moveTo>
                    <a:pt x="5079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5079" y="63500"/>
                  </a:lnTo>
                  <a:lnTo>
                    <a:pt x="5079" y="57150"/>
                  </a:lnTo>
                  <a:close/>
                </a:path>
                <a:path w="400050" h="326389">
                  <a:moveTo>
                    <a:pt x="400050" y="57150"/>
                  </a:moveTo>
                  <a:lnTo>
                    <a:pt x="396240" y="57150"/>
                  </a:lnTo>
                  <a:lnTo>
                    <a:pt x="396240" y="63500"/>
                  </a:lnTo>
                  <a:lnTo>
                    <a:pt x="400050" y="63500"/>
                  </a:lnTo>
                  <a:lnTo>
                    <a:pt x="400050" y="57150"/>
                  </a:lnTo>
                  <a:close/>
                </a:path>
                <a:path w="400050" h="326389">
                  <a:moveTo>
                    <a:pt x="5079" y="63500"/>
                  </a:moveTo>
                  <a:lnTo>
                    <a:pt x="0" y="63500"/>
                  </a:lnTo>
                  <a:lnTo>
                    <a:pt x="0" y="76200"/>
                  </a:lnTo>
                  <a:lnTo>
                    <a:pt x="5079" y="76200"/>
                  </a:lnTo>
                  <a:lnTo>
                    <a:pt x="5079" y="63500"/>
                  </a:lnTo>
                  <a:close/>
                </a:path>
                <a:path w="400050" h="326389">
                  <a:moveTo>
                    <a:pt x="400050" y="63500"/>
                  </a:moveTo>
                  <a:lnTo>
                    <a:pt x="396240" y="63500"/>
                  </a:lnTo>
                  <a:lnTo>
                    <a:pt x="396240" y="76200"/>
                  </a:lnTo>
                  <a:lnTo>
                    <a:pt x="400050" y="76200"/>
                  </a:lnTo>
                  <a:lnTo>
                    <a:pt x="400050" y="63500"/>
                  </a:lnTo>
                  <a:close/>
                </a:path>
                <a:path w="400050" h="326389">
                  <a:moveTo>
                    <a:pt x="5079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5079" y="82550"/>
                  </a:lnTo>
                  <a:lnTo>
                    <a:pt x="5079" y="76200"/>
                  </a:lnTo>
                  <a:close/>
                </a:path>
                <a:path w="400050" h="326389">
                  <a:moveTo>
                    <a:pt x="400050" y="76200"/>
                  </a:moveTo>
                  <a:lnTo>
                    <a:pt x="396240" y="76200"/>
                  </a:lnTo>
                  <a:lnTo>
                    <a:pt x="396240" y="82550"/>
                  </a:lnTo>
                  <a:lnTo>
                    <a:pt x="400050" y="82550"/>
                  </a:lnTo>
                  <a:lnTo>
                    <a:pt x="400050" y="76200"/>
                  </a:lnTo>
                  <a:close/>
                </a:path>
                <a:path w="400050" h="326389">
                  <a:moveTo>
                    <a:pt x="5079" y="82550"/>
                  </a:moveTo>
                  <a:lnTo>
                    <a:pt x="0" y="82550"/>
                  </a:lnTo>
                  <a:lnTo>
                    <a:pt x="0" y="152400"/>
                  </a:lnTo>
                  <a:lnTo>
                    <a:pt x="5079" y="152400"/>
                  </a:lnTo>
                  <a:lnTo>
                    <a:pt x="5079" y="82550"/>
                  </a:lnTo>
                  <a:close/>
                </a:path>
                <a:path w="400050" h="326389">
                  <a:moveTo>
                    <a:pt x="400050" y="82550"/>
                  </a:moveTo>
                  <a:lnTo>
                    <a:pt x="396240" y="82550"/>
                  </a:lnTo>
                  <a:lnTo>
                    <a:pt x="396240" y="152400"/>
                  </a:lnTo>
                  <a:lnTo>
                    <a:pt x="400050" y="152400"/>
                  </a:lnTo>
                  <a:lnTo>
                    <a:pt x="400050" y="82550"/>
                  </a:lnTo>
                  <a:close/>
                </a:path>
                <a:path w="400050" h="326389">
                  <a:moveTo>
                    <a:pt x="5079" y="152400"/>
                  </a:moveTo>
                  <a:lnTo>
                    <a:pt x="0" y="152400"/>
                  </a:lnTo>
                  <a:lnTo>
                    <a:pt x="0" y="213360"/>
                  </a:lnTo>
                  <a:lnTo>
                    <a:pt x="5079" y="213360"/>
                  </a:lnTo>
                  <a:lnTo>
                    <a:pt x="5079" y="152400"/>
                  </a:lnTo>
                  <a:close/>
                </a:path>
                <a:path w="400050" h="326389">
                  <a:moveTo>
                    <a:pt x="400050" y="152400"/>
                  </a:moveTo>
                  <a:lnTo>
                    <a:pt x="396240" y="152400"/>
                  </a:lnTo>
                  <a:lnTo>
                    <a:pt x="396240" y="213360"/>
                  </a:lnTo>
                  <a:lnTo>
                    <a:pt x="400050" y="213360"/>
                  </a:lnTo>
                  <a:lnTo>
                    <a:pt x="400050" y="152400"/>
                  </a:lnTo>
                  <a:close/>
                </a:path>
                <a:path w="400050" h="326389">
                  <a:moveTo>
                    <a:pt x="5079" y="213360"/>
                  </a:moveTo>
                  <a:lnTo>
                    <a:pt x="0" y="213360"/>
                  </a:lnTo>
                  <a:lnTo>
                    <a:pt x="0" y="254000"/>
                  </a:lnTo>
                  <a:lnTo>
                    <a:pt x="5079" y="254000"/>
                  </a:lnTo>
                  <a:lnTo>
                    <a:pt x="5079" y="213360"/>
                  </a:lnTo>
                  <a:close/>
                </a:path>
                <a:path w="400050" h="326389">
                  <a:moveTo>
                    <a:pt x="400050" y="213360"/>
                  </a:moveTo>
                  <a:lnTo>
                    <a:pt x="396240" y="213360"/>
                  </a:lnTo>
                  <a:lnTo>
                    <a:pt x="396240" y="254000"/>
                  </a:lnTo>
                  <a:lnTo>
                    <a:pt x="400050" y="254000"/>
                  </a:lnTo>
                  <a:lnTo>
                    <a:pt x="400050" y="213360"/>
                  </a:lnTo>
                  <a:close/>
                </a:path>
                <a:path w="400050" h="326389">
                  <a:moveTo>
                    <a:pt x="5079" y="254000"/>
                  </a:moveTo>
                  <a:lnTo>
                    <a:pt x="0" y="254000"/>
                  </a:lnTo>
                  <a:lnTo>
                    <a:pt x="0" y="273050"/>
                  </a:lnTo>
                  <a:lnTo>
                    <a:pt x="5079" y="273050"/>
                  </a:lnTo>
                  <a:lnTo>
                    <a:pt x="5079" y="254000"/>
                  </a:lnTo>
                  <a:close/>
                </a:path>
                <a:path w="400050" h="326389">
                  <a:moveTo>
                    <a:pt x="400050" y="254000"/>
                  </a:moveTo>
                  <a:lnTo>
                    <a:pt x="396240" y="254000"/>
                  </a:lnTo>
                  <a:lnTo>
                    <a:pt x="396240" y="273050"/>
                  </a:lnTo>
                  <a:lnTo>
                    <a:pt x="400050" y="273050"/>
                  </a:lnTo>
                  <a:lnTo>
                    <a:pt x="400050" y="254000"/>
                  </a:lnTo>
                  <a:close/>
                </a:path>
                <a:path w="400050" h="326389">
                  <a:moveTo>
                    <a:pt x="5079" y="273050"/>
                  </a:moveTo>
                  <a:lnTo>
                    <a:pt x="0" y="273050"/>
                  </a:lnTo>
                  <a:lnTo>
                    <a:pt x="0" y="292100"/>
                  </a:lnTo>
                  <a:lnTo>
                    <a:pt x="5079" y="292100"/>
                  </a:lnTo>
                  <a:lnTo>
                    <a:pt x="5079" y="273050"/>
                  </a:lnTo>
                  <a:close/>
                </a:path>
                <a:path w="400050" h="326389">
                  <a:moveTo>
                    <a:pt x="400050" y="273050"/>
                  </a:moveTo>
                  <a:lnTo>
                    <a:pt x="396240" y="273050"/>
                  </a:lnTo>
                  <a:lnTo>
                    <a:pt x="396240" y="292100"/>
                  </a:lnTo>
                  <a:lnTo>
                    <a:pt x="400050" y="292100"/>
                  </a:lnTo>
                  <a:lnTo>
                    <a:pt x="400050" y="273050"/>
                  </a:lnTo>
                  <a:close/>
                </a:path>
                <a:path w="400050" h="326389">
                  <a:moveTo>
                    <a:pt x="5079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5079" y="298450"/>
                  </a:lnTo>
                  <a:lnTo>
                    <a:pt x="5079" y="292100"/>
                  </a:lnTo>
                  <a:close/>
                </a:path>
                <a:path w="400050" h="326389">
                  <a:moveTo>
                    <a:pt x="400050" y="292100"/>
                  </a:moveTo>
                  <a:lnTo>
                    <a:pt x="396240" y="292100"/>
                  </a:lnTo>
                  <a:lnTo>
                    <a:pt x="396240" y="298450"/>
                  </a:lnTo>
                  <a:lnTo>
                    <a:pt x="400050" y="298450"/>
                  </a:lnTo>
                  <a:lnTo>
                    <a:pt x="400050" y="292100"/>
                  </a:lnTo>
                  <a:close/>
                </a:path>
                <a:path w="400050" h="326389">
                  <a:moveTo>
                    <a:pt x="398780" y="325247"/>
                  </a:moveTo>
                  <a:lnTo>
                    <a:pt x="3810" y="325247"/>
                  </a:lnTo>
                  <a:lnTo>
                    <a:pt x="3810" y="326390"/>
                  </a:lnTo>
                  <a:lnTo>
                    <a:pt x="398780" y="326390"/>
                  </a:lnTo>
                  <a:lnTo>
                    <a:pt x="398780" y="325247"/>
                  </a:lnTo>
                  <a:close/>
                </a:path>
                <a:path w="400050" h="326389">
                  <a:moveTo>
                    <a:pt x="400050" y="322707"/>
                  </a:moveTo>
                  <a:lnTo>
                    <a:pt x="1270" y="322707"/>
                  </a:lnTo>
                  <a:lnTo>
                    <a:pt x="1270" y="323850"/>
                  </a:lnTo>
                  <a:lnTo>
                    <a:pt x="2539" y="323850"/>
                  </a:lnTo>
                  <a:lnTo>
                    <a:pt x="2539" y="325247"/>
                  </a:lnTo>
                  <a:lnTo>
                    <a:pt x="400050" y="325247"/>
                  </a:lnTo>
                  <a:lnTo>
                    <a:pt x="400050" y="322707"/>
                  </a:lnTo>
                  <a:close/>
                </a:path>
                <a:path w="400050" h="326389">
                  <a:moveTo>
                    <a:pt x="5079" y="320166"/>
                  </a:moveTo>
                  <a:lnTo>
                    <a:pt x="0" y="320166"/>
                  </a:lnTo>
                  <a:lnTo>
                    <a:pt x="0" y="322707"/>
                  </a:lnTo>
                  <a:lnTo>
                    <a:pt x="1270" y="322707"/>
                  </a:lnTo>
                  <a:lnTo>
                    <a:pt x="5079" y="322580"/>
                  </a:lnTo>
                  <a:lnTo>
                    <a:pt x="5079" y="320166"/>
                  </a:lnTo>
                  <a:close/>
                </a:path>
                <a:path w="400050" h="326389">
                  <a:moveTo>
                    <a:pt x="400050" y="320166"/>
                  </a:moveTo>
                  <a:lnTo>
                    <a:pt x="396240" y="320166"/>
                  </a:lnTo>
                  <a:lnTo>
                    <a:pt x="396240" y="322580"/>
                  </a:lnTo>
                  <a:lnTo>
                    <a:pt x="400050" y="322580"/>
                  </a:lnTo>
                  <a:lnTo>
                    <a:pt x="400050" y="320166"/>
                  </a:lnTo>
                  <a:close/>
                </a:path>
                <a:path w="400050" h="326389">
                  <a:moveTo>
                    <a:pt x="5079" y="316357"/>
                  </a:moveTo>
                  <a:lnTo>
                    <a:pt x="0" y="316357"/>
                  </a:lnTo>
                  <a:lnTo>
                    <a:pt x="0" y="320039"/>
                  </a:lnTo>
                  <a:lnTo>
                    <a:pt x="5079" y="320039"/>
                  </a:lnTo>
                  <a:lnTo>
                    <a:pt x="5079" y="316357"/>
                  </a:lnTo>
                  <a:close/>
                </a:path>
                <a:path w="400050" h="326389">
                  <a:moveTo>
                    <a:pt x="400050" y="316357"/>
                  </a:moveTo>
                  <a:lnTo>
                    <a:pt x="396240" y="316357"/>
                  </a:lnTo>
                  <a:lnTo>
                    <a:pt x="396240" y="320039"/>
                  </a:lnTo>
                  <a:lnTo>
                    <a:pt x="400050" y="320039"/>
                  </a:lnTo>
                  <a:lnTo>
                    <a:pt x="400050" y="316357"/>
                  </a:lnTo>
                  <a:close/>
                </a:path>
                <a:path w="400050" h="326389">
                  <a:moveTo>
                    <a:pt x="5079" y="313816"/>
                  </a:moveTo>
                  <a:lnTo>
                    <a:pt x="0" y="313816"/>
                  </a:lnTo>
                  <a:lnTo>
                    <a:pt x="0" y="316229"/>
                  </a:lnTo>
                  <a:lnTo>
                    <a:pt x="5079" y="316229"/>
                  </a:lnTo>
                  <a:lnTo>
                    <a:pt x="5079" y="313816"/>
                  </a:lnTo>
                  <a:close/>
                </a:path>
                <a:path w="400050" h="326389">
                  <a:moveTo>
                    <a:pt x="400050" y="313816"/>
                  </a:moveTo>
                  <a:lnTo>
                    <a:pt x="396240" y="313816"/>
                  </a:lnTo>
                  <a:lnTo>
                    <a:pt x="396240" y="316229"/>
                  </a:lnTo>
                  <a:lnTo>
                    <a:pt x="400050" y="316229"/>
                  </a:lnTo>
                  <a:lnTo>
                    <a:pt x="400050" y="313816"/>
                  </a:lnTo>
                  <a:close/>
                </a:path>
                <a:path w="400050" h="326389">
                  <a:moveTo>
                    <a:pt x="5079" y="307466"/>
                  </a:moveTo>
                  <a:lnTo>
                    <a:pt x="0" y="307466"/>
                  </a:lnTo>
                  <a:lnTo>
                    <a:pt x="0" y="313689"/>
                  </a:lnTo>
                  <a:lnTo>
                    <a:pt x="5079" y="313689"/>
                  </a:lnTo>
                  <a:lnTo>
                    <a:pt x="5079" y="307466"/>
                  </a:lnTo>
                  <a:close/>
                </a:path>
                <a:path w="400050" h="326389">
                  <a:moveTo>
                    <a:pt x="400050" y="307466"/>
                  </a:moveTo>
                  <a:lnTo>
                    <a:pt x="396240" y="307466"/>
                  </a:lnTo>
                  <a:lnTo>
                    <a:pt x="396240" y="313689"/>
                  </a:lnTo>
                  <a:lnTo>
                    <a:pt x="400050" y="313689"/>
                  </a:lnTo>
                  <a:lnTo>
                    <a:pt x="400050" y="307466"/>
                  </a:lnTo>
                  <a:close/>
                </a:path>
                <a:path w="400050" h="326389">
                  <a:moveTo>
                    <a:pt x="5079" y="303657"/>
                  </a:moveTo>
                  <a:lnTo>
                    <a:pt x="0" y="303657"/>
                  </a:lnTo>
                  <a:lnTo>
                    <a:pt x="0" y="307339"/>
                  </a:lnTo>
                  <a:lnTo>
                    <a:pt x="5079" y="307339"/>
                  </a:lnTo>
                  <a:lnTo>
                    <a:pt x="5079" y="303657"/>
                  </a:lnTo>
                  <a:close/>
                </a:path>
                <a:path w="400050" h="326389">
                  <a:moveTo>
                    <a:pt x="400050" y="303657"/>
                  </a:moveTo>
                  <a:lnTo>
                    <a:pt x="396240" y="303657"/>
                  </a:lnTo>
                  <a:lnTo>
                    <a:pt x="396240" y="307339"/>
                  </a:lnTo>
                  <a:lnTo>
                    <a:pt x="400050" y="307339"/>
                  </a:lnTo>
                  <a:lnTo>
                    <a:pt x="400050" y="303657"/>
                  </a:lnTo>
                  <a:close/>
                </a:path>
                <a:path w="400050" h="326389">
                  <a:moveTo>
                    <a:pt x="5079" y="301116"/>
                  </a:moveTo>
                  <a:lnTo>
                    <a:pt x="0" y="301116"/>
                  </a:lnTo>
                  <a:lnTo>
                    <a:pt x="0" y="303529"/>
                  </a:lnTo>
                  <a:lnTo>
                    <a:pt x="5079" y="303529"/>
                  </a:lnTo>
                  <a:lnTo>
                    <a:pt x="5079" y="301116"/>
                  </a:lnTo>
                  <a:close/>
                </a:path>
                <a:path w="400050" h="326389">
                  <a:moveTo>
                    <a:pt x="400050" y="301116"/>
                  </a:moveTo>
                  <a:lnTo>
                    <a:pt x="396240" y="301116"/>
                  </a:lnTo>
                  <a:lnTo>
                    <a:pt x="396240" y="303529"/>
                  </a:lnTo>
                  <a:lnTo>
                    <a:pt x="400050" y="303529"/>
                  </a:lnTo>
                  <a:lnTo>
                    <a:pt x="400050" y="301116"/>
                  </a:lnTo>
                  <a:close/>
                </a:path>
                <a:path w="400050" h="326389">
                  <a:moveTo>
                    <a:pt x="5079" y="298576"/>
                  </a:moveTo>
                  <a:lnTo>
                    <a:pt x="0" y="298576"/>
                  </a:lnTo>
                  <a:lnTo>
                    <a:pt x="0" y="300989"/>
                  </a:lnTo>
                  <a:lnTo>
                    <a:pt x="5079" y="300989"/>
                  </a:lnTo>
                  <a:lnTo>
                    <a:pt x="5079" y="298576"/>
                  </a:lnTo>
                  <a:close/>
                </a:path>
                <a:path w="400050" h="326389">
                  <a:moveTo>
                    <a:pt x="400050" y="298576"/>
                  </a:moveTo>
                  <a:lnTo>
                    <a:pt x="396240" y="298576"/>
                  </a:lnTo>
                  <a:lnTo>
                    <a:pt x="396240" y="300989"/>
                  </a:lnTo>
                  <a:lnTo>
                    <a:pt x="400050" y="300989"/>
                  </a:lnTo>
                  <a:lnTo>
                    <a:pt x="400050" y="298576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05129" y="2631440"/>
              <a:ext cx="391160" cy="318770"/>
            </a:xfrm>
            <a:custGeom>
              <a:avLst/>
              <a:gdLst/>
              <a:ahLst/>
              <a:cxnLst/>
              <a:rect l="l" t="t" r="r" b="b"/>
              <a:pathLst>
                <a:path w="391159" h="318769">
                  <a:moveTo>
                    <a:pt x="2540" y="44450"/>
                  </a:moveTo>
                  <a:lnTo>
                    <a:pt x="0" y="44450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44450"/>
                  </a:lnTo>
                  <a:close/>
                </a:path>
                <a:path w="391159" h="318769">
                  <a:moveTo>
                    <a:pt x="391160" y="44450"/>
                  </a:moveTo>
                  <a:lnTo>
                    <a:pt x="387350" y="44450"/>
                  </a:lnTo>
                  <a:lnTo>
                    <a:pt x="387350" y="53339"/>
                  </a:lnTo>
                  <a:lnTo>
                    <a:pt x="391160" y="53339"/>
                  </a:lnTo>
                  <a:lnTo>
                    <a:pt x="391160" y="44450"/>
                  </a:lnTo>
                  <a:close/>
                </a:path>
                <a:path w="391159" h="318769">
                  <a:moveTo>
                    <a:pt x="2540" y="40639"/>
                  </a:moveTo>
                  <a:lnTo>
                    <a:pt x="0" y="40639"/>
                  </a:lnTo>
                  <a:lnTo>
                    <a:pt x="0" y="43179"/>
                  </a:lnTo>
                  <a:lnTo>
                    <a:pt x="2540" y="43179"/>
                  </a:lnTo>
                  <a:lnTo>
                    <a:pt x="2540" y="40639"/>
                  </a:lnTo>
                  <a:close/>
                </a:path>
                <a:path w="391159" h="318769">
                  <a:moveTo>
                    <a:pt x="391160" y="40639"/>
                  </a:moveTo>
                  <a:lnTo>
                    <a:pt x="387350" y="40639"/>
                  </a:lnTo>
                  <a:lnTo>
                    <a:pt x="387350" y="43179"/>
                  </a:lnTo>
                  <a:lnTo>
                    <a:pt x="391160" y="43179"/>
                  </a:lnTo>
                  <a:lnTo>
                    <a:pt x="391160" y="40639"/>
                  </a:lnTo>
                  <a:close/>
                </a:path>
                <a:path w="391159" h="318769">
                  <a:moveTo>
                    <a:pt x="2540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2540" y="39369"/>
                  </a:lnTo>
                  <a:lnTo>
                    <a:pt x="2540" y="38100"/>
                  </a:lnTo>
                  <a:close/>
                </a:path>
                <a:path w="391159" h="318769">
                  <a:moveTo>
                    <a:pt x="391160" y="38100"/>
                  </a:moveTo>
                  <a:lnTo>
                    <a:pt x="387350" y="38100"/>
                  </a:lnTo>
                  <a:lnTo>
                    <a:pt x="387350" y="39369"/>
                  </a:lnTo>
                  <a:lnTo>
                    <a:pt x="391160" y="39369"/>
                  </a:lnTo>
                  <a:lnTo>
                    <a:pt x="391160" y="38100"/>
                  </a:lnTo>
                  <a:close/>
                </a:path>
                <a:path w="391159" h="318769">
                  <a:moveTo>
                    <a:pt x="254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2540" y="36829"/>
                  </a:lnTo>
                  <a:lnTo>
                    <a:pt x="2540" y="34289"/>
                  </a:lnTo>
                  <a:close/>
                </a:path>
                <a:path w="391159" h="318769">
                  <a:moveTo>
                    <a:pt x="391160" y="34289"/>
                  </a:moveTo>
                  <a:lnTo>
                    <a:pt x="387350" y="34289"/>
                  </a:lnTo>
                  <a:lnTo>
                    <a:pt x="387350" y="36829"/>
                  </a:lnTo>
                  <a:lnTo>
                    <a:pt x="391160" y="36829"/>
                  </a:lnTo>
                  <a:lnTo>
                    <a:pt x="391160" y="34289"/>
                  </a:lnTo>
                  <a:close/>
                </a:path>
                <a:path w="391159" h="318769">
                  <a:moveTo>
                    <a:pt x="2540" y="27939"/>
                  </a:moveTo>
                  <a:lnTo>
                    <a:pt x="0" y="27939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7939"/>
                  </a:lnTo>
                  <a:close/>
                </a:path>
                <a:path w="391159" h="318769">
                  <a:moveTo>
                    <a:pt x="391160" y="27939"/>
                  </a:moveTo>
                  <a:lnTo>
                    <a:pt x="387350" y="27939"/>
                  </a:lnTo>
                  <a:lnTo>
                    <a:pt x="387350" y="33019"/>
                  </a:lnTo>
                  <a:lnTo>
                    <a:pt x="391160" y="33019"/>
                  </a:lnTo>
                  <a:lnTo>
                    <a:pt x="391160" y="27939"/>
                  </a:lnTo>
                  <a:close/>
                </a:path>
                <a:path w="391159" h="318769">
                  <a:moveTo>
                    <a:pt x="254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5400"/>
                  </a:lnTo>
                  <a:close/>
                </a:path>
                <a:path w="391159" h="318769">
                  <a:moveTo>
                    <a:pt x="391160" y="25400"/>
                  </a:moveTo>
                  <a:lnTo>
                    <a:pt x="387350" y="25400"/>
                  </a:lnTo>
                  <a:lnTo>
                    <a:pt x="387350" y="26669"/>
                  </a:lnTo>
                  <a:lnTo>
                    <a:pt x="391160" y="26669"/>
                  </a:lnTo>
                  <a:lnTo>
                    <a:pt x="391160" y="25400"/>
                  </a:lnTo>
                  <a:close/>
                </a:path>
                <a:path w="391159" h="318769">
                  <a:moveTo>
                    <a:pt x="254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2540" y="24129"/>
                  </a:lnTo>
                  <a:lnTo>
                    <a:pt x="2540" y="21589"/>
                  </a:lnTo>
                  <a:close/>
                </a:path>
                <a:path w="391159" h="318769">
                  <a:moveTo>
                    <a:pt x="391160" y="21589"/>
                  </a:moveTo>
                  <a:lnTo>
                    <a:pt x="387350" y="21589"/>
                  </a:lnTo>
                  <a:lnTo>
                    <a:pt x="387350" y="24129"/>
                  </a:lnTo>
                  <a:lnTo>
                    <a:pt x="391160" y="24129"/>
                  </a:lnTo>
                  <a:lnTo>
                    <a:pt x="391160" y="21589"/>
                  </a:lnTo>
                  <a:close/>
                </a:path>
                <a:path w="391159" h="318769">
                  <a:moveTo>
                    <a:pt x="254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9050"/>
                  </a:lnTo>
                  <a:close/>
                </a:path>
                <a:path w="391159" h="318769">
                  <a:moveTo>
                    <a:pt x="391160" y="19050"/>
                  </a:moveTo>
                  <a:lnTo>
                    <a:pt x="387350" y="19050"/>
                  </a:lnTo>
                  <a:lnTo>
                    <a:pt x="387350" y="20319"/>
                  </a:lnTo>
                  <a:lnTo>
                    <a:pt x="391160" y="20319"/>
                  </a:lnTo>
                  <a:lnTo>
                    <a:pt x="391160" y="19050"/>
                  </a:lnTo>
                  <a:close/>
                </a:path>
                <a:path w="391159" h="318769">
                  <a:moveTo>
                    <a:pt x="254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2540" y="17779"/>
                  </a:lnTo>
                  <a:lnTo>
                    <a:pt x="2540" y="15239"/>
                  </a:lnTo>
                  <a:close/>
                </a:path>
                <a:path w="391159" h="318769">
                  <a:moveTo>
                    <a:pt x="391160" y="15239"/>
                  </a:moveTo>
                  <a:lnTo>
                    <a:pt x="387350" y="15239"/>
                  </a:lnTo>
                  <a:lnTo>
                    <a:pt x="387350" y="17779"/>
                  </a:lnTo>
                  <a:lnTo>
                    <a:pt x="391160" y="17779"/>
                  </a:lnTo>
                  <a:lnTo>
                    <a:pt x="391160" y="15239"/>
                  </a:lnTo>
                  <a:close/>
                </a:path>
                <a:path w="391159" h="318769">
                  <a:moveTo>
                    <a:pt x="254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12700"/>
                  </a:lnTo>
                  <a:close/>
                </a:path>
                <a:path w="391159" h="318769">
                  <a:moveTo>
                    <a:pt x="391160" y="12700"/>
                  </a:moveTo>
                  <a:lnTo>
                    <a:pt x="387350" y="12700"/>
                  </a:lnTo>
                  <a:lnTo>
                    <a:pt x="387350" y="13969"/>
                  </a:lnTo>
                  <a:lnTo>
                    <a:pt x="391160" y="13969"/>
                  </a:lnTo>
                  <a:lnTo>
                    <a:pt x="391160" y="12700"/>
                  </a:lnTo>
                  <a:close/>
                </a:path>
                <a:path w="391159" h="318769">
                  <a:moveTo>
                    <a:pt x="254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8889"/>
                  </a:lnTo>
                  <a:close/>
                </a:path>
                <a:path w="391159" h="318769">
                  <a:moveTo>
                    <a:pt x="391160" y="8889"/>
                  </a:moveTo>
                  <a:lnTo>
                    <a:pt x="387350" y="8889"/>
                  </a:lnTo>
                  <a:lnTo>
                    <a:pt x="387350" y="11429"/>
                  </a:lnTo>
                  <a:lnTo>
                    <a:pt x="391160" y="11429"/>
                  </a:lnTo>
                  <a:lnTo>
                    <a:pt x="391160" y="8889"/>
                  </a:lnTo>
                  <a:close/>
                </a:path>
                <a:path w="391159" h="318769">
                  <a:moveTo>
                    <a:pt x="254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40" y="6350"/>
                  </a:lnTo>
                  <a:close/>
                </a:path>
                <a:path w="391159" h="318769">
                  <a:moveTo>
                    <a:pt x="391160" y="6350"/>
                  </a:moveTo>
                  <a:lnTo>
                    <a:pt x="387350" y="6350"/>
                  </a:lnTo>
                  <a:lnTo>
                    <a:pt x="387350" y="7619"/>
                  </a:lnTo>
                  <a:lnTo>
                    <a:pt x="391160" y="7619"/>
                  </a:lnTo>
                  <a:lnTo>
                    <a:pt x="391160" y="6350"/>
                  </a:lnTo>
                  <a:close/>
                </a:path>
                <a:path w="391159" h="318769">
                  <a:moveTo>
                    <a:pt x="39116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10"/>
                  </a:lnTo>
                  <a:lnTo>
                    <a:pt x="391160" y="3810"/>
                  </a:lnTo>
                  <a:lnTo>
                    <a:pt x="391160" y="2539"/>
                  </a:lnTo>
                  <a:close/>
                </a:path>
                <a:path w="391159" h="318769">
                  <a:moveTo>
                    <a:pt x="391160" y="3810"/>
                  </a:moveTo>
                  <a:lnTo>
                    <a:pt x="387350" y="3810"/>
                  </a:lnTo>
                  <a:lnTo>
                    <a:pt x="387350" y="5079"/>
                  </a:lnTo>
                  <a:lnTo>
                    <a:pt x="391160" y="5079"/>
                  </a:lnTo>
                  <a:lnTo>
                    <a:pt x="391160" y="3810"/>
                  </a:lnTo>
                  <a:close/>
                </a:path>
                <a:path w="391159" h="318769">
                  <a:moveTo>
                    <a:pt x="39116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1160" y="1269"/>
                  </a:lnTo>
                  <a:lnTo>
                    <a:pt x="391160" y="0"/>
                  </a:lnTo>
                  <a:close/>
                </a:path>
                <a:path w="391159" h="318769">
                  <a:moveTo>
                    <a:pt x="254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540" y="59689"/>
                  </a:lnTo>
                  <a:lnTo>
                    <a:pt x="2540" y="53340"/>
                  </a:lnTo>
                  <a:close/>
                </a:path>
                <a:path w="391159" h="318769">
                  <a:moveTo>
                    <a:pt x="391160" y="53340"/>
                  </a:moveTo>
                  <a:lnTo>
                    <a:pt x="387350" y="53340"/>
                  </a:lnTo>
                  <a:lnTo>
                    <a:pt x="387350" y="59689"/>
                  </a:lnTo>
                  <a:lnTo>
                    <a:pt x="391160" y="59689"/>
                  </a:lnTo>
                  <a:lnTo>
                    <a:pt x="391160" y="53340"/>
                  </a:lnTo>
                  <a:close/>
                </a:path>
                <a:path w="391159" h="318769">
                  <a:moveTo>
                    <a:pt x="2540" y="59690"/>
                  </a:moveTo>
                  <a:lnTo>
                    <a:pt x="0" y="59690"/>
                  </a:lnTo>
                  <a:lnTo>
                    <a:pt x="0" y="72389"/>
                  </a:lnTo>
                  <a:lnTo>
                    <a:pt x="2540" y="72389"/>
                  </a:lnTo>
                  <a:lnTo>
                    <a:pt x="2540" y="59690"/>
                  </a:lnTo>
                  <a:close/>
                </a:path>
                <a:path w="391159" h="318769">
                  <a:moveTo>
                    <a:pt x="391160" y="59690"/>
                  </a:moveTo>
                  <a:lnTo>
                    <a:pt x="387350" y="59690"/>
                  </a:lnTo>
                  <a:lnTo>
                    <a:pt x="387350" y="72389"/>
                  </a:lnTo>
                  <a:lnTo>
                    <a:pt x="391160" y="72389"/>
                  </a:lnTo>
                  <a:lnTo>
                    <a:pt x="391160" y="59690"/>
                  </a:lnTo>
                  <a:close/>
                </a:path>
                <a:path w="391159" h="318769">
                  <a:moveTo>
                    <a:pt x="254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540" y="78739"/>
                  </a:lnTo>
                  <a:lnTo>
                    <a:pt x="2540" y="72390"/>
                  </a:lnTo>
                  <a:close/>
                </a:path>
                <a:path w="391159" h="318769">
                  <a:moveTo>
                    <a:pt x="391160" y="72390"/>
                  </a:moveTo>
                  <a:lnTo>
                    <a:pt x="387350" y="72390"/>
                  </a:lnTo>
                  <a:lnTo>
                    <a:pt x="387350" y="78739"/>
                  </a:lnTo>
                  <a:lnTo>
                    <a:pt x="391160" y="78739"/>
                  </a:lnTo>
                  <a:lnTo>
                    <a:pt x="391160" y="72390"/>
                  </a:lnTo>
                  <a:close/>
                </a:path>
                <a:path w="391159" h="318769">
                  <a:moveTo>
                    <a:pt x="2540" y="78740"/>
                  </a:moveTo>
                  <a:lnTo>
                    <a:pt x="0" y="78740"/>
                  </a:lnTo>
                  <a:lnTo>
                    <a:pt x="0" y="148589"/>
                  </a:lnTo>
                  <a:lnTo>
                    <a:pt x="2540" y="148589"/>
                  </a:lnTo>
                  <a:lnTo>
                    <a:pt x="2540" y="78740"/>
                  </a:lnTo>
                  <a:close/>
                </a:path>
                <a:path w="391159" h="318769">
                  <a:moveTo>
                    <a:pt x="391160" y="78740"/>
                  </a:moveTo>
                  <a:lnTo>
                    <a:pt x="387350" y="78740"/>
                  </a:lnTo>
                  <a:lnTo>
                    <a:pt x="387350" y="148589"/>
                  </a:lnTo>
                  <a:lnTo>
                    <a:pt x="391160" y="148589"/>
                  </a:lnTo>
                  <a:lnTo>
                    <a:pt x="391160" y="78740"/>
                  </a:lnTo>
                  <a:close/>
                </a:path>
                <a:path w="391159" h="318769">
                  <a:moveTo>
                    <a:pt x="2540" y="148590"/>
                  </a:moveTo>
                  <a:lnTo>
                    <a:pt x="0" y="148590"/>
                  </a:lnTo>
                  <a:lnTo>
                    <a:pt x="0" y="209550"/>
                  </a:lnTo>
                  <a:lnTo>
                    <a:pt x="2540" y="209550"/>
                  </a:lnTo>
                  <a:lnTo>
                    <a:pt x="2540" y="148590"/>
                  </a:lnTo>
                  <a:close/>
                </a:path>
                <a:path w="391159" h="318769">
                  <a:moveTo>
                    <a:pt x="391160" y="148590"/>
                  </a:moveTo>
                  <a:lnTo>
                    <a:pt x="387350" y="148590"/>
                  </a:lnTo>
                  <a:lnTo>
                    <a:pt x="387350" y="209550"/>
                  </a:lnTo>
                  <a:lnTo>
                    <a:pt x="391160" y="209550"/>
                  </a:lnTo>
                  <a:lnTo>
                    <a:pt x="391160" y="148590"/>
                  </a:lnTo>
                  <a:close/>
                </a:path>
                <a:path w="391159" h="318769">
                  <a:moveTo>
                    <a:pt x="2540" y="209550"/>
                  </a:moveTo>
                  <a:lnTo>
                    <a:pt x="0" y="209550"/>
                  </a:lnTo>
                  <a:lnTo>
                    <a:pt x="0" y="250189"/>
                  </a:lnTo>
                  <a:lnTo>
                    <a:pt x="2540" y="250189"/>
                  </a:lnTo>
                  <a:lnTo>
                    <a:pt x="2540" y="209550"/>
                  </a:lnTo>
                  <a:close/>
                </a:path>
                <a:path w="391159" h="318769">
                  <a:moveTo>
                    <a:pt x="391160" y="209550"/>
                  </a:moveTo>
                  <a:lnTo>
                    <a:pt x="387350" y="209550"/>
                  </a:lnTo>
                  <a:lnTo>
                    <a:pt x="387350" y="250189"/>
                  </a:lnTo>
                  <a:lnTo>
                    <a:pt x="391160" y="250189"/>
                  </a:lnTo>
                  <a:lnTo>
                    <a:pt x="391160" y="209550"/>
                  </a:lnTo>
                  <a:close/>
                </a:path>
                <a:path w="391159" h="318769">
                  <a:moveTo>
                    <a:pt x="2540" y="250190"/>
                  </a:moveTo>
                  <a:lnTo>
                    <a:pt x="0" y="250190"/>
                  </a:lnTo>
                  <a:lnTo>
                    <a:pt x="0" y="269239"/>
                  </a:lnTo>
                  <a:lnTo>
                    <a:pt x="2540" y="269239"/>
                  </a:lnTo>
                  <a:lnTo>
                    <a:pt x="2540" y="250190"/>
                  </a:lnTo>
                  <a:close/>
                </a:path>
                <a:path w="391159" h="318769">
                  <a:moveTo>
                    <a:pt x="391160" y="250190"/>
                  </a:moveTo>
                  <a:lnTo>
                    <a:pt x="387350" y="250190"/>
                  </a:lnTo>
                  <a:lnTo>
                    <a:pt x="387350" y="269239"/>
                  </a:lnTo>
                  <a:lnTo>
                    <a:pt x="391160" y="269239"/>
                  </a:lnTo>
                  <a:lnTo>
                    <a:pt x="391160" y="250190"/>
                  </a:lnTo>
                  <a:close/>
                </a:path>
                <a:path w="391159" h="318769">
                  <a:moveTo>
                    <a:pt x="2540" y="269240"/>
                  </a:moveTo>
                  <a:lnTo>
                    <a:pt x="0" y="269240"/>
                  </a:lnTo>
                  <a:lnTo>
                    <a:pt x="0" y="288289"/>
                  </a:lnTo>
                  <a:lnTo>
                    <a:pt x="2540" y="288289"/>
                  </a:lnTo>
                  <a:lnTo>
                    <a:pt x="2540" y="269240"/>
                  </a:lnTo>
                  <a:close/>
                </a:path>
                <a:path w="391159" h="318769">
                  <a:moveTo>
                    <a:pt x="391160" y="269240"/>
                  </a:moveTo>
                  <a:lnTo>
                    <a:pt x="387350" y="269240"/>
                  </a:lnTo>
                  <a:lnTo>
                    <a:pt x="387350" y="288289"/>
                  </a:lnTo>
                  <a:lnTo>
                    <a:pt x="391160" y="288289"/>
                  </a:lnTo>
                  <a:lnTo>
                    <a:pt x="391160" y="269240"/>
                  </a:lnTo>
                  <a:close/>
                </a:path>
                <a:path w="391159" h="318769">
                  <a:moveTo>
                    <a:pt x="254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2540" y="294639"/>
                  </a:lnTo>
                  <a:lnTo>
                    <a:pt x="2540" y="288290"/>
                  </a:lnTo>
                  <a:close/>
                </a:path>
                <a:path w="391159" h="318769">
                  <a:moveTo>
                    <a:pt x="391160" y="288290"/>
                  </a:moveTo>
                  <a:lnTo>
                    <a:pt x="387350" y="288290"/>
                  </a:lnTo>
                  <a:lnTo>
                    <a:pt x="387350" y="294639"/>
                  </a:lnTo>
                  <a:lnTo>
                    <a:pt x="391160" y="294639"/>
                  </a:lnTo>
                  <a:lnTo>
                    <a:pt x="391160" y="288290"/>
                  </a:lnTo>
                  <a:close/>
                </a:path>
                <a:path w="391159" h="318769">
                  <a:moveTo>
                    <a:pt x="391160" y="316356"/>
                  </a:moveTo>
                  <a:lnTo>
                    <a:pt x="0" y="316356"/>
                  </a:lnTo>
                  <a:lnTo>
                    <a:pt x="0" y="318770"/>
                  </a:lnTo>
                  <a:lnTo>
                    <a:pt x="391160" y="318770"/>
                  </a:lnTo>
                  <a:lnTo>
                    <a:pt x="391160" y="316356"/>
                  </a:lnTo>
                  <a:close/>
                </a:path>
                <a:path w="391159" h="318769">
                  <a:moveTo>
                    <a:pt x="2540" y="312547"/>
                  </a:moveTo>
                  <a:lnTo>
                    <a:pt x="0" y="312547"/>
                  </a:lnTo>
                  <a:lnTo>
                    <a:pt x="0" y="316229"/>
                  </a:lnTo>
                  <a:lnTo>
                    <a:pt x="391160" y="316229"/>
                  </a:lnTo>
                  <a:lnTo>
                    <a:pt x="391160" y="314960"/>
                  </a:lnTo>
                  <a:lnTo>
                    <a:pt x="2540" y="314960"/>
                  </a:lnTo>
                  <a:lnTo>
                    <a:pt x="2540" y="312547"/>
                  </a:lnTo>
                  <a:close/>
                </a:path>
                <a:path w="391159" h="318769">
                  <a:moveTo>
                    <a:pt x="391160" y="312547"/>
                  </a:moveTo>
                  <a:lnTo>
                    <a:pt x="387350" y="312547"/>
                  </a:lnTo>
                  <a:lnTo>
                    <a:pt x="387350" y="314960"/>
                  </a:lnTo>
                  <a:lnTo>
                    <a:pt x="391160" y="314960"/>
                  </a:lnTo>
                  <a:lnTo>
                    <a:pt x="391160" y="312547"/>
                  </a:lnTo>
                  <a:close/>
                </a:path>
                <a:path w="391159" h="318769">
                  <a:moveTo>
                    <a:pt x="2540" y="310006"/>
                  </a:moveTo>
                  <a:lnTo>
                    <a:pt x="0" y="310006"/>
                  </a:lnTo>
                  <a:lnTo>
                    <a:pt x="0" y="312419"/>
                  </a:lnTo>
                  <a:lnTo>
                    <a:pt x="2540" y="312419"/>
                  </a:lnTo>
                  <a:lnTo>
                    <a:pt x="2540" y="310006"/>
                  </a:lnTo>
                  <a:close/>
                </a:path>
                <a:path w="391159" h="318769">
                  <a:moveTo>
                    <a:pt x="391160" y="310006"/>
                  </a:moveTo>
                  <a:lnTo>
                    <a:pt x="387350" y="310006"/>
                  </a:lnTo>
                  <a:lnTo>
                    <a:pt x="387350" y="312419"/>
                  </a:lnTo>
                  <a:lnTo>
                    <a:pt x="391160" y="312419"/>
                  </a:lnTo>
                  <a:lnTo>
                    <a:pt x="391160" y="310006"/>
                  </a:lnTo>
                  <a:close/>
                </a:path>
                <a:path w="391159" h="318769">
                  <a:moveTo>
                    <a:pt x="2540" y="303656"/>
                  </a:moveTo>
                  <a:lnTo>
                    <a:pt x="0" y="303656"/>
                  </a:lnTo>
                  <a:lnTo>
                    <a:pt x="0" y="309879"/>
                  </a:lnTo>
                  <a:lnTo>
                    <a:pt x="2540" y="309879"/>
                  </a:lnTo>
                  <a:lnTo>
                    <a:pt x="2540" y="303656"/>
                  </a:lnTo>
                  <a:close/>
                </a:path>
                <a:path w="391159" h="318769">
                  <a:moveTo>
                    <a:pt x="391160" y="303656"/>
                  </a:moveTo>
                  <a:lnTo>
                    <a:pt x="387350" y="303656"/>
                  </a:lnTo>
                  <a:lnTo>
                    <a:pt x="387350" y="309879"/>
                  </a:lnTo>
                  <a:lnTo>
                    <a:pt x="391160" y="309879"/>
                  </a:lnTo>
                  <a:lnTo>
                    <a:pt x="391160" y="303656"/>
                  </a:lnTo>
                  <a:close/>
                </a:path>
                <a:path w="391159" h="318769">
                  <a:moveTo>
                    <a:pt x="2540" y="299847"/>
                  </a:moveTo>
                  <a:lnTo>
                    <a:pt x="0" y="299847"/>
                  </a:lnTo>
                  <a:lnTo>
                    <a:pt x="0" y="303529"/>
                  </a:lnTo>
                  <a:lnTo>
                    <a:pt x="2540" y="303529"/>
                  </a:lnTo>
                  <a:lnTo>
                    <a:pt x="2540" y="299847"/>
                  </a:lnTo>
                  <a:close/>
                </a:path>
                <a:path w="391159" h="318769">
                  <a:moveTo>
                    <a:pt x="391160" y="299847"/>
                  </a:moveTo>
                  <a:lnTo>
                    <a:pt x="387350" y="299847"/>
                  </a:lnTo>
                  <a:lnTo>
                    <a:pt x="387350" y="303529"/>
                  </a:lnTo>
                  <a:lnTo>
                    <a:pt x="391160" y="303529"/>
                  </a:lnTo>
                  <a:lnTo>
                    <a:pt x="391160" y="299847"/>
                  </a:lnTo>
                  <a:close/>
                </a:path>
                <a:path w="391159" h="318769">
                  <a:moveTo>
                    <a:pt x="2540" y="297306"/>
                  </a:moveTo>
                  <a:lnTo>
                    <a:pt x="0" y="297306"/>
                  </a:lnTo>
                  <a:lnTo>
                    <a:pt x="0" y="299719"/>
                  </a:lnTo>
                  <a:lnTo>
                    <a:pt x="2540" y="299719"/>
                  </a:lnTo>
                  <a:lnTo>
                    <a:pt x="2540" y="297306"/>
                  </a:lnTo>
                  <a:close/>
                </a:path>
                <a:path w="391159" h="318769">
                  <a:moveTo>
                    <a:pt x="391160" y="297306"/>
                  </a:moveTo>
                  <a:lnTo>
                    <a:pt x="387350" y="297306"/>
                  </a:lnTo>
                  <a:lnTo>
                    <a:pt x="387350" y="299719"/>
                  </a:lnTo>
                  <a:lnTo>
                    <a:pt x="391160" y="299719"/>
                  </a:lnTo>
                  <a:lnTo>
                    <a:pt x="391160" y="297306"/>
                  </a:lnTo>
                  <a:close/>
                </a:path>
                <a:path w="391159" h="318769">
                  <a:moveTo>
                    <a:pt x="2540" y="294766"/>
                  </a:moveTo>
                  <a:lnTo>
                    <a:pt x="0" y="294766"/>
                  </a:lnTo>
                  <a:lnTo>
                    <a:pt x="0" y="297179"/>
                  </a:lnTo>
                  <a:lnTo>
                    <a:pt x="2540" y="297179"/>
                  </a:lnTo>
                  <a:lnTo>
                    <a:pt x="2540" y="294766"/>
                  </a:lnTo>
                  <a:close/>
                </a:path>
                <a:path w="391159" h="318769">
                  <a:moveTo>
                    <a:pt x="391160" y="294766"/>
                  </a:moveTo>
                  <a:lnTo>
                    <a:pt x="387350" y="294766"/>
                  </a:lnTo>
                  <a:lnTo>
                    <a:pt x="387350" y="297179"/>
                  </a:lnTo>
                  <a:lnTo>
                    <a:pt x="391160" y="297179"/>
                  </a:lnTo>
                  <a:lnTo>
                    <a:pt x="391160" y="294766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07670" y="2635249"/>
              <a:ext cx="384810" cy="311150"/>
            </a:xfrm>
            <a:custGeom>
              <a:avLst/>
              <a:gdLst/>
              <a:ahLst/>
              <a:cxnLst/>
              <a:rect l="l" t="t" r="r" b="b"/>
              <a:pathLst>
                <a:path w="384809" h="311150">
                  <a:moveTo>
                    <a:pt x="3810" y="306197"/>
                  </a:moveTo>
                  <a:lnTo>
                    <a:pt x="0" y="306197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6197"/>
                  </a:lnTo>
                  <a:close/>
                </a:path>
                <a:path w="384809" h="311150">
                  <a:moveTo>
                    <a:pt x="3810" y="299847"/>
                  </a:moveTo>
                  <a:lnTo>
                    <a:pt x="0" y="299847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299847"/>
                  </a:lnTo>
                  <a:close/>
                </a:path>
                <a:path w="384809" h="311150">
                  <a:moveTo>
                    <a:pt x="3810" y="55892"/>
                  </a:moveTo>
                  <a:lnTo>
                    <a:pt x="0" y="55892"/>
                  </a:lnTo>
                  <a:lnTo>
                    <a:pt x="0" y="685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68580"/>
                  </a:lnTo>
                  <a:lnTo>
                    <a:pt x="3810" y="55892"/>
                  </a:lnTo>
                  <a:close/>
                </a:path>
                <a:path w="384809" h="311150">
                  <a:moveTo>
                    <a:pt x="381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49542"/>
                  </a:lnTo>
                  <a:close/>
                </a:path>
                <a:path w="384809" h="311150">
                  <a:moveTo>
                    <a:pt x="3810" y="40640"/>
                  </a:moveTo>
                  <a:lnTo>
                    <a:pt x="0" y="4064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0640"/>
                  </a:lnTo>
                  <a:close/>
                </a:path>
                <a:path w="384809" h="311150">
                  <a:moveTo>
                    <a:pt x="381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6830"/>
                  </a:lnTo>
                  <a:close/>
                </a:path>
                <a:path w="384809" h="311150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84809" h="311150">
                  <a:moveTo>
                    <a:pt x="381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0480"/>
                  </a:lnTo>
                  <a:close/>
                </a:path>
                <a:path w="384809" h="311150">
                  <a:moveTo>
                    <a:pt x="3810" y="24130"/>
                  </a:moveTo>
                  <a:lnTo>
                    <a:pt x="0" y="2413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4130"/>
                  </a:lnTo>
                  <a:close/>
                </a:path>
                <a:path w="384809" h="311150">
                  <a:moveTo>
                    <a:pt x="3810" y="21590"/>
                  </a:moveTo>
                  <a:lnTo>
                    <a:pt x="0" y="2159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21590"/>
                  </a:lnTo>
                  <a:close/>
                </a:path>
                <a:path w="384809" h="311150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84809" h="311150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84809" h="311150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84809" h="311150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84809" h="31115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84809" h="311150">
                  <a:moveTo>
                    <a:pt x="384810" y="308737"/>
                  </a:moveTo>
                  <a:lnTo>
                    <a:pt x="0" y="308737"/>
                  </a:lnTo>
                  <a:lnTo>
                    <a:pt x="0" y="311150"/>
                  </a:lnTo>
                  <a:lnTo>
                    <a:pt x="384810" y="311150"/>
                  </a:lnTo>
                  <a:lnTo>
                    <a:pt x="384810" y="308737"/>
                  </a:lnTo>
                  <a:close/>
                </a:path>
                <a:path w="384809" h="311150">
                  <a:moveTo>
                    <a:pt x="384810" y="306197"/>
                  </a:moveTo>
                  <a:lnTo>
                    <a:pt x="382270" y="306197"/>
                  </a:lnTo>
                  <a:lnTo>
                    <a:pt x="382270" y="308610"/>
                  </a:lnTo>
                  <a:lnTo>
                    <a:pt x="384810" y="308610"/>
                  </a:lnTo>
                  <a:lnTo>
                    <a:pt x="384810" y="306197"/>
                  </a:lnTo>
                  <a:close/>
                </a:path>
                <a:path w="384809" h="311150">
                  <a:moveTo>
                    <a:pt x="384810" y="299847"/>
                  </a:moveTo>
                  <a:lnTo>
                    <a:pt x="382270" y="299847"/>
                  </a:lnTo>
                  <a:lnTo>
                    <a:pt x="382270" y="306070"/>
                  </a:lnTo>
                  <a:lnTo>
                    <a:pt x="384810" y="306070"/>
                  </a:lnTo>
                  <a:lnTo>
                    <a:pt x="384810" y="299847"/>
                  </a:lnTo>
                  <a:close/>
                </a:path>
                <a:path w="384809" h="311150">
                  <a:moveTo>
                    <a:pt x="384810" y="296037"/>
                  </a:moveTo>
                  <a:lnTo>
                    <a:pt x="382270" y="296037"/>
                  </a:lnTo>
                  <a:lnTo>
                    <a:pt x="382270" y="299720"/>
                  </a:lnTo>
                  <a:lnTo>
                    <a:pt x="384810" y="299720"/>
                  </a:lnTo>
                  <a:lnTo>
                    <a:pt x="384810" y="296037"/>
                  </a:lnTo>
                  <a:close/>
                </a:path>
                <a:path w="384809" h="311150">
                  <a:moveTo>
                    <a:pt x="384810" y="293497"/>
                  </a:moveTo>
                  <a:lnTo>
                    <a:pt x="382270" y="293497"/>
                  </a:lnTo>
                  <a:lnTo>
                    <a:pt x="382270" y="295910"/>
                  </a:lnTo>
                  <a:lnTo>
                    <a:pt x="384810" y="295910"/>
                  </a:lnTo>
                  <a:lnTo>
                    <a:pt x="384810" y="293497"/>
                  </a:lnTo>
                  <a:close/>
                </a:path>
                <a:path w="384809" h="311150">
                  <a:moveTo>
                    <a:pt x="384810" y="290957"/>
                  </a:moveTo>
                  <a:lnTo>
                    <a:pt x="382270" y="290957"/>
                  </a:lnTo>
                  <a:lnTo>
                    <a:pt x="382270" y="293370"/>
                  </a:lnTo>
                  <a:lnTo>
                    <a:pt x="384810" y="293370"/>
                  </a:lnTo>
                  <a:lnTo>
                    <a:pt x="384810" y="290957"/>
                  </a:lnTo>
                  <a:close/>
                </a:path>
                <a:path w="384809" h="311150">
                  <a:moveTo>
                    <a:pt x="384810" y="55892"/>
                  </a:moveTo>
                  <a:lnTo>
                    <a:pt x="382270" y="55892"/>
                  </a:lnTo>
                  <a:lnTo>
                    <a:pt x="382270" y="68580"/>
                  </a:lnTo>
                  <a:lnTo>
                    <a:pt x="382270" y="290830"/>
                  </a:lnTo>
                  <a:lnTo>
                    <a:pt x="384797" y="290830"/>
                  </a:lnTo>
                  <a:lnTo>
                    <a:pt x="384797" y="68580"/>
                  </a:lnTo>
                  <a:lnTo>
                    <a:pt x="384810" y="55892"/>
                  </a:lnTo>
                  <a:close/>
                </a:path>
                <a:path w="384809" h="311150">
                  <a:moveTo>
                    <a:pt x="384810" y="49542"/>
                  </a:moveTo>
                  <a:lnTo>
                    <a:pt x="382270" y="49542"/>
                  </a:lnTo>
                  <a:lnTo>
                    <a:pt x="382270" y="55880"/>
                  </a:lnTo>
                  <a:lnTo>
                    <a:pt x="384810" y="55880"/>
                  </a:lnTo>
                  <a:lnTo>
                    <a:pt x="384810" y="49542"/>
                  </a:lnTo>
                  <a:close/>
                </a:path>
                <a:path w="384809" h="311150">
                  <a:moveTo>
                    <a:pt x="384810" y="40640"/>
                  </a:moveTo>
                  <a:lnTo>
                    <a:pt x="382270" y="40640"/>
                  </a:lnTo>
                  <a:lnTo>
                    <a:pt x="382270" y="49530"/>
                  </a:lnTo>
                  <a:lnTo>
                    <a:pt x="384810" y="49530"/>
                  </a:lnTo>
                  <a:lnTo>
                    <a:pt x="384810" y="40640"/>
                  </a:lnTo>
                  <a:close/>
                </a:path>
                <a:path w="384809" h="311150">
                  <a:moveTo>
                    <a:pt x="384810" y="36830"/>
                  </a:moveTo>
                  <a:lnTo>
                    <a:pt x="382270" y="36830"/>
                  </a:lnTo>
                  <a:lnTo>
                    <a:pt x="382270" y="39370"/>
                  </a:lnTo>
                  <a:lnTo>
                    <a:pt x="384810" y="39370"/>
                  </a:lnTo>
                  <a:lnTo>
                    <a:pt x="384810" y="36830"/>
                  </a:lnTo>
                  <a:close/>
                </a:path>
                <a:path w="384809" h="311150">
                  <a:moveTo>
                    <a:pt x="384810" y="34290"/>
                  </a:moveTo>
                  <a:lnTo>
                    <a:pt x="382270" y="34290"/>
                  </a:lnTo>
                  <a:lnTo>
                    <a:pt x="382270" y="35560"/>
                  </a:lnTo>
                  <a:lnTo>
                    <a:pt x="384810" y="35560"/>
                  </a:lnTo>
                  <a:lnTo>
                    <a:pt x="384810" y="34290"/>
                  </a:lnTo>
                  <a:close/>
                </a:path>
                <a:path w="384809" h="311150">
                  <a:moveTo>
                    <a:pt x="384810" y="30480"/>
                  </a:moveTo>
                  <a:lnTo>
                    <a:pt x="382270" y="30480"/>
                  </a:lnTo>
                  <a:lnTo>
                    <a:pt x="382270" y="33020"/>
                  </a:lnTo>
                  <a:lnTo>
                    <a:pt x="384810" y="33020"/>
                  </a:lnTo>
                  <a:lnTo>
                    <a:pt x="384810" y="30480"/>
                  </a:lnTo>
                  <a:close/>
                </a:path>
                <a:path w="384809" h="311150">
                  <a:moveTo>
                    <a:pt x="384810" y="24130"/>
                  </a:moveTo>
                  <a:lnTo>
                    <a:pt x="382270" y="24130"/>
                  </a:lnTo>
                  <a:lnTo>
                    <a:pt x="382270" y="29210"/>
                  </a:lnTo>
                  <a:lnTo>
                    <a:pt x="384810" y="29210"/>
                  </a:lnTo>
                  <a:lnTo>
                    <a:pt x="384810" y="24130"/>
                  </a:lnTo>
                  <a:close/>
                </a:path>
                <a:path w="384809" h="311150">
                  <a:moveTo>
                    <a:pt x="384810" y="21590"/>
                  </a:moveTo>
                  <a:lnTo>
                    <a:pt x="382270" y="21590"/>
                  </a:lnTo>
                  <a:lnTo>
                    <a:pt x="382270" y="22860"/>
                  </a:lnTo>
                  <a:lnTo>
                    <a:pt x="384810" y="22860"/>
                  </a:lnTo>
                  <a:lnTo>
                    <a:pt x="384810" y="21590"/>
                  </a:lnTo>
                  <a:close/>
                </a:path>
                <a:path w="384809" h="311150">
                  <a:moveTo>
                    <a:pt x="384810" y="17780"/>
                  </a:moveTo>
                  <a:lnTo>
                    <a:pt x="382270" y="17780"/>
                  </a:lnTo>
                  <a:lnTo>
                    <a:pt x="382270" y="20320"/>
                  </a:lnTo>
                  <a:lnTo>
                    <a:pt x="384810" y="20320"/>
                  </a:lnTo>
                  <a:lnTo>
                    <a:pt x="384810" y="17780"/>
                  </a:lnTo>
                  <a:close/>
                </a:path>
                <a:path w="384809" h="311150">
                  <a:moveTo>
                    <a:pt x="384810" y="15240"/>
                  </a:moveTo>
                  <a:lnTo>
                    <a:pt x="382270" y="15240"/>
                  </a:lnTo>
                  <a:lnTo>
                    <a:pt x="382270" y="16510"/>
                  </a:lnTo>
                  <a:lnTo>
                    <a:pt x="384810" y="16510"/>
                  </a:lnTo>
                  <a:lnTo>
                    <a:pt x="384810" y="15240"/>
                  </a:lnTo>
                  <a:close/>
                </a:path>
                <a:path w="384809" h="311150">
                  <a:moveTo>
                    <a:pt x="384810" y="11430"/>
                  </a:moveTo>
                  <a:lnTo>
                    <a:pt x="382270" y="11430"/>
                  </a:lnTo>
                  <a:lnTo>
                    <a:pt x="382270" y="13970"/>
                  </a:lnTo>
                  <a:lnTo>
                    <a:pt x="384810" y="13970"/>
                  </a:lnTo>
                  <a:lnTo>
                    <a:pt x="384810" y="11430"/>
                  </a:lnTo>
                  <a:close/>
                </a:path>
                <a:path w="384809" h="311150">
                  <a:moveTo>
                    <a:pt x="384810" y="8890"/>
                  </a:moveTo>
                  <a:lnTo>
                    <a:pt x="382270" y="8890"/>
                  </a:lnTo>
                  <a:lnTo>
                    <a:pt x="382270" y="10160"/>
                  </a:lnTo>
                  <a:lnTo>
                    <a:pt x="384810" y="10160"/>
                  </a:lnTo>
                  <a:lnTo>
                    <a:pt x="384810" y="8890"/>
                  </a:lnTo>
                  <a:close/>
                </a:path>
                <a:path w="384809" h="311150">
                  <a:moveTo>
                    <a:pt x="384810" y="5080"/>
                  </a:moveTo>
                  <a:lnTo>
                    <a:pt x="382270" y="5080"/>
                  </a:lnTo>
                  <a:lnTo>
                    <a:pt x="382270" y="7620"/>
                  </a:lnTo>
                  <a:lnTo>
                    <a:pt x="384810" y="7620"/>
                  </a:lnTo>
                  <a:lnTo>
                    <a:pt x="384810" y="5080"/>
                  </a:lnTo>
                  <a:close/>
                </a:path>
                <a:path w="384809" h="311150">
                  <a:moveTo>
                    <a:pt x="38481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84810" y="3810"/>
                  </a:lnTo>
                  <a:lnTo>
                    <a:pt x="384810" y="2540"/>
                  </a:lnTo>
                  <a:close/>
                </a:path>
                <a:path w="384809" h="311150">
                  <a:moveTo>
                    <a:pt x="3848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4810" y="1270"/>
                  </a:lnTo>
                  <a:lnTo>
                    <a:pt x="384810" y="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11479" y="2640330"/>
              <a:ext cx="378460" cy="303530"/>
            </a:xfrm>
            <a:custGeom>
              <a:avLst/>
              <a:gdLst/>
              <a:ahLst/>
              <a:cxnLst/>
              <a:rect l="l" t="t" r="r" b="b"/>
              <a:pathLst>
                <a:path w="378459" h="303530">
                  <a:moveTo>
                    <a:pt x="3810" y="35560"/>
                  </a:moveTo>
                  <a:lnTo>
                    <a:pt x="0" y="3556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5560"/>
                  </a:lnTo>
                  <a:close/>
                </a:path>
                <a:path w="378459" h="303530">
                  <a:moveTo>
                    <a:pt x="378460" y="35560"/>
                  </a:moveTo>
                  <a:lnTo>
                    <a:pt x="374650" y="35560"/>
                  </a:lnTo>
                  <a:lnTo>
                    <a:pt x="374650" y="44450"/>
                  </a:lnTo>
                  <a:lnTo>
                    <a:pt x="378460" y="44450"/>
                  </a:lnTo>
                  <a:lnTo>
                    <a:pt x="378460" y="35560"/>
                  </a:lnTo>
                  <a:close/>
                </a:path>
                <a:path w="378459" h="303530">
                  <a:moveTo>
                    <a:pt x="381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378459" h="303530">
                  <a:moveTo>
                    <a:pt x="378460" y="31750"/>
                  </a:moveTo>
                  <a:lnTo>
                    <a:pt x="374650" y="31750"/>
                  </a:lnTo>
                  <a:lnTo>
                    <a:pt x="374650" y="34289"/>
                  </a:lnTo>
                  <a:lnTo>
                    <a:pt x="378460" y="34289"/>
                  </a:lnTo>
                  <a:lnTo>
                    <a:pt x="378460" y="31750"/>
                  </a:lnTo>
                  <a:close/>
                </a:path>
                <a:path w="378459" h="303530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378459" h="303530">
                  <a:moveTo>
                    <a:pt x="378460" y="29210"/>
                  </a:moveTo>
                  <a:lnTo>
                    <a:pt x="374650" y="29210"/>
                  </a:lnTo>
                  <a:lnTo>
                    <a:pt x="374650" y="30479"/>
                  </a:lnTo>
                  <a:lnTo>
                    <a:pt x="378460" y="30479"/>
                  </a:lnTo>
                  <a:lnTo>
                    <a:pt x="378460" y="29210"/>
                  </a:lnTo>
                  <a:close/>
                </a:path>
                <a:path w="378459" h="303530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378459" h="303530">
                  <a:moveTo>
                    <a:pt x="378460" y="25400"/>
                  </a:moveTo>
                  <a:lnTo>
                    <a:pt x="374650" y="25400"/>
                  </a:lnTo>
                  <a:lnTo>
                    <a:pt x="374650" y="27939"/>
                  </a:lnTo>
                  <a:lnTo>
                    <a:pt x="378460" y="27939"/>
                  </a:lnTo>
                  <a:lnTo>
                    <a:pt x="378460" y="25400"/>
                  </a:lnTo>
                  <a:close/>
                </a:path>
                <a:path w="378459" h="303530">
                  <a:moveTo>
                    <a:pt x="3810" y="19050"/>
                  </a:moveTo>
                  <a:lnTo>
                    <a:pt x="0" y="1905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9050"/>
                  </a:lnTo>
                  <a:close/>
                </a:path>
                <a:path w="378459" h="303530">
                  <a:moveTo>
                    <a:pt x="378460" y="19050"/>
                  </a:moveTo>
                  <a:lnTo>
                    <a:pt x="374650" y="19050"/>
                  </a:lnTo>
                  <a:lnTo>
                    <a:pt x="374650" y="24129"/>
                  </a:lnTo>
                  <a:lnTo>
                    <a:pt x="378460" y="24129"/>
                  </a:lnTo>
                  <a:lnTo>
                    <a:pt x="378460" y="19050"/>
                  </a:lnTo>
                  <a:close/>
                </a:path>
                <a:path w="378459" h="303530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378459" h="303530">
                  <a:moveTo>
                    <a:pt x="378460" y="16510"/>
                  </a:moveTo>
                  <a:lnTo>
                    <a:pt x="374650" y="16510"/>
                  </a:lnTo>
                  <a:lnTo>
                    <a:pt x="374650" y="17779"/>
                  </a:lnTo>
                  <a:lnTo>
                    <a:pt x="378460" y="17779"/>
                  </a:lnTo>
                  <a:lnTo>
                    <a:pt x="378460" y="16510"/>
                  </a:lnTo>
                  <a:close/>
                </a:path>
                <a:path w="378459" h="303530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78459" h="303530">
                  <a:moveTo>
                    <a:pt x="378460" y="12700"/>
                  </a:moveTo>
                  <a:lnTo>
                    <a:pt x="374650" y="12700"/>
                  </a:lnTo>
                  <a:lnTo>
                    <a:pt x="374650" y="15239"/>
                  </a:lnTo>
                  <a:lnTo>
                    <a:pt x="378460" y="15239"/>
                  </a:lnTo>
                  <a:lnTo>
                    <a:pt x="378460" y="12700"/>
                  </a:lnTo>
                  <a:close/>
                </a:path>
                <a:path w="378459" h="303530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78459" h="303530">
                  <a:moveTo>
                    <a:pt x="378460" y="10160"/>
                  </a:moveTo>
                  <a:lnTo>
                    <a:pt x="374650" y="10160"/>
                  </a:lnTo>
                  <a:lnTo>
                    <a:pt x="374650" y="11429"/>
                  </a:lnTo>
                  <a:lnTo>
                    <a:pt x="378460" y="11429"/>
                  </a:lnTo>
                  <a:lnTo>
                    <a:pt x="378460" y="10160"/>
                  </a:lnTo>
                  <a:close/>
                </a:path>
                <a:path w="378459" h="30353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78459" h="303530">
                  <a:moveTo>
                    <a:pt x="378460" y="6350"/>
                  </a:moveTo>
                  <a:lnTo>
                    <a:pt x="374650" y="6350"/>
                  </a:lnTo>
                  <a:lnTo>
                    <a:pt x="374650" y="8889"/>
                  </a:lnTo>
                  <a:lnTo>
                    <a:pt x="378460" y="8889"/>
                  </a:lnTo>
                  <a:lnTo>
                    <a:pt x="378460" y="6350"/>
                  </a:lnTo>
                  <a:close/>
                </a:path>
                <a:path w="378459" h="30353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78459" h="303530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8460" y="5079"/>
                  </a:lnTo>
                  <a:lnTo>
                    <a:pt x="378460" y="3810"/>
                  </a:lnTo>
                  <a:close/>
                </a:path>
                <a:path w="378459" h="303530">
                  <a:moveTo>
                    <a:pt x="3784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70"/>
                  </a:lnTo>
                  <a:lnTo>
                    <a:pt x="378460" y="1270"/>
                  </a:lnTo>
                  <a:lnTo>
                    <a:pt x="378460" y="0"/>
                  </a:lnTo>
                  <a:close/>
                </a:path>
                <a:path w="378459" h="303530">
                  <a:moveTo>
                    <a:pt x="378460" y="1270"/>
                  </a:moveTo>
                  <a:lnTo>
                    <a:pt x="374650" y="1270"/>
                  </a:lnTo>
                  <a:lnTo>
                    <a:pt x="374650" y="2539"/>
                  </a:lnTo>
                  <a:lnTo>
                    <a:pt x="378460" y="2539"/>
                  </a:lnTo>
                  <a:lnTo>
                    <a:pt x="378460" y="1270"/>
                  </a:lnTo>
                  <a:close/>
                </a:path>
                <a:path w="378459" h="303530">
                  <a:moveTo>
                    <a:pt x="381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450"/>
                  </a:lnTo>
                  <a:close/>
                </a:path>
                <a:path w="378459" h="303530">
                  <a:moveTo>
                    <a:pt x="378460" y="44450"/>
                  </a:moveTo>
                  <a:lnTo>
                    <a:pt x="374650" y="44450"/>
                  </a:lnTo>
                  <a:lnTo>
                    <a:pt x="374650" y="50800"/>
                  </a:lnTo>
                  <a:lnTo>
                    <a:pt x="378460" y="50800"/>
                  </a:lnTo>
                  <a:lnTo>
                    <a:pt x="378460" y="44450"/>
                  </a:lnTo>
                  <a:close/>
                </a:path>
                <a:path w="378459" h="303530">
                  <a:moveTo>
                    <a:pt x="3810" y="50800"/>
                  </a:moveTo>
                  <a:lnTo>
                    <a:pt x="0" y="5080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0800"/>
                  </a:lnTo>
                  <a:close/>
                </a:path>
                <a:path w="378459" h="303530">
                  <a:moveTo>
                    <a:pt x="378460" y="50800"/>
                  </a:moveTo>
                  <a:lnTo>
                    <a:pt x="374650" y="50800"/>
                  </a:lnTo>
                  <a:lnTo>
                    <a:pt x="374650" y="63500"/>
                  </a:lnTo>
                  <a:lnTo>
                    <a:pt x="378460" y="63500"/>
                  </a:lnTo>
                  <a:lnTo>
                    <a:pt x="378460" y="50800"/>
                  </a:lnTo>
                  <a:close/>
                </a:path>
                <a:path w="378459" h="303530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378459" h="303530">
                  <a:moveTo>
                    <a:pt x="378460" y="63500"/>
                  </a:moveTo>
                  <a:lnTo>
                    <a:pt x="374650" y="63500"/>
                  </a:lnTo>
                  <a:lnTo>
                    <a:pt x="374650" y="69850"/>
                  </a:lnTo>
                  <a:lnTo>
                    <a:pt x="378460" y="69850"/>
                  </a:lnTo>
                  <a:lnTo>
                    <a:pt x="378460" y="63500"/>
                  </a:lnTo>
                  <a:close/>
                </a:path>
                <a:path w="378459" h="303530">
                  <a:moveTo>
                    <a:pt x="3810" y="69850"/>
                  </a:moveTo>
                  <a:lnTo>
                    <a:pt x="0" y="6985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69850"/>
                  </a:lnTo>
                  <a:close/>
                </a:path>
                <a:path w="378459" h="303530">
                  <a:moveTo>
                    <a:pt x="378460" y="69850"/>
                  </a:moveTo>
                  <a:lnTo>
                    <a:pt x="374650" y="69850"/>
                  </a:lnTo>
                  <a:lnTo>
                    <a:pt x="374650" y="139700"/>
                  </a:lnTo>
                  <a:lnTo>
                    <a:pt x="378460" y="139700"/>
                  </a:lnTo>
                  <a:lnTo>
                    <a:pt x="378460" y="69850"/>
                  </a:lnTo>
                  <a:close/>
                </a:path>
                <a:path w="378459" h="303530">
                  <a:moveTo>
                    <a:pt x="3810" y="139700"/>
                  </a:moveTo>
                  <a:lnTo>
                    <a:pt x="0" y="13970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39700"/>
                  </a:lnTo>
                  <a:close/>
                </a:path>
                <a:path w="378459" h="303530">
                  <a:moveTo>
                    <a:pt x="378460" y="139700"/>
                  </a:moveTo>
                  <a:lnTo>
                    <a:pt x="374650" y="139700"/>
                  </a:lnTo>
                  <a:lnTo>
                    <a:pt x="374650" y="200660"/>
                  </a:lnTo>
                  <a:lnTo>
                    <a:pt x="378460" y="200660"/>
                  </a:lnTo>
                  <a:lnTo>
                    <a:pt x="378460" y="139700"/>
                  </a:lnTo>
                  <a:close/>
                </a:path>
                <a:path w="378459" h="303530">
                  <a:moveTo>
                    <a:pt x="3810" y="200660"/>
                  </a:moveTo>
                  <a:lnTo>
                    <a:pt x="0" y="20066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00660"/>
                  </a:lnTo>
                  <a:close/>
                </a:path>
                <a:path w="378459" h="303530">
                  <a:moveTo>
                    <a:pt x="378460" y="200660"/>
                  </a:moveTo>
                  <a:lnTo>
                    <a:pt x="374650" y="200660"/>
                  </a:lnTo>
                  <a:lnTo>
                    <a:pt x="374650" y="241300"/>
                  </a:lnTo>
                  <a:lnTo>
                    <a:pt x="378460" y="241300"/>
                  </a:lnTo>
                  <a:lnTo>
                    <a:pt x="378460" y="200660"/>
                  </a:lnTo>
                  <a:close/>
                </a:path>
                <a:path w="378459" h="303530">
                  <a:moveTo>
                    <a:pt x="3810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41300"/>
                  </a:lnTo>
                  <a:close/>
                </a:path>
                <a:path w="378459" h="303530">
                  <a:moveTo>
                    <a:pt x="378460" y="241300"/>
                  </a:moveTo>
                  <a:lnTo>
                    <a:pt x="374650" y="241300"/>
                  </a:lnTo>
                  <a:lnTo>
                    <a:pt x="374650" y="260350"/>
                  </a:lnTo>
                  <a:lnTo>
                    <a:pt x="378460" y="260350"/>
                  </a:lnTo>
                  <a:lnTo>
                    <a:pt x="378460" y="241300"/>
                  </a:lnTo>
                  <a:close/>
                </a:path>
                <a:path w="378459" h="303530">
                  <a:moveTo>
                    <a:pt x="3810" y="260350"/>
                  </a:moveTo>
                  <a:lnTo>
                    <a:pt x="0" y="26035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60350"/>
                  </a:lnTo>
                  <a:close/>
                </a:path>
                <a:path w="378459" h="303530">
                  <a:moveTo>
                    <a:pt x="378460" y="260350"/>
                  </a:moveTo>
                  <a:lnTo>
                    <a:pt x="374650" y="260350"/>
                  </a:lnTo>
                  <a:lnTo>
                    <a:pt x="374650" y="279400"/>
                  </a:lnTo>
                  <a:lnTo>
                    <a:pt x="378460" y="279400"/>
                  </a:lnTo>
                  <a:lnTo>
                    <a:pt x="378460" y="260350"/>
                  </a:lnTo>
                  <a:close/>
                </a:path>
                <a:path w="378459" h="303530">
                  <a:moveTo>
                    <a:pt x="3810" y="279400"/>
                  </a:moveTo>
                  <a:lnTo>
                    <a:pt x="0" y="27940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9400"/>
                  </a:lnTo>
                  <a:close/>
                </a:path>
                <a:path w="378459" h="303530">
                  <a:moveTo>
                    <a:pt x="378460" y="279400"/>
                  </a:moveTo>
                  <a:lnTo>
                    <a:pt x="374650" y="279400"/>
                  </a:lnTo>
                  <a:lnTo>
                    <a:pt x="374650" y="285750"/>
                  </a:lnTo>
                  <a:lnTo>
                    <a:pt x="378460" y="285750"/>
                  </a:lnTo>
                  <a:lnTo>
                    <a:pt x="378460" y="279400"/>
                  </a:lnTo>
                  <a:close/>
                </a:path>
                <a:path w="378459" h="303530">
                  <a:moveTo>
                    <a:pt x="378460" y="301116"/>
                  </a:moveTo>
                  <a:lnTo>
                    <a:pt x="0" y="301116"/>
                  </a:lnTo>
                  <a:lnTo>
                    <a:pt x="0" y="303530"/>
                  </a:lnTo>
                  <a:lnTo>
                    <a:pt x="378460" y="303530"/>
                  </a:lnTo>
                  <a:lnTo>
                    <a:pt x="378460" y="301116"/>
                  </a:lnTo>
                  <a:close/>
                </a:path>
                <a:path w="378459" h="303530">
                  <a:moveTo>
                    <a:pt x="3810" y="294766"/>
                  </a:moveTo>
                  <a:lnTo>
                    <a:pt x="0" y="294766"/>
                  </a:lnTo>
                  <a:lnTo>
                    <a:pt x="0" y="300989"/>
                  </a:lnTo>
                  <a:lnTo>
                    <a:pt x="378460" y="300989"/>
                  </a:lnTo>
                  <a:lnTo>
                    <a:pt x="378460" y="299720"/>
                  </a:lnTo>
                  <a:lnTo>
                    <a:pt x="3810" y="299720"/>
                  </a:lnTo>
                  <a:lnTo>
                    <a:pt x="3810" y="294766"/>
                  </a:lnTo>
                  <a:close/>
                </a:path>
                <a:path w="378459" h="303530">
                  <a:moveTo>
                    <a:pt x="378460" y="294766"/>
                  </a:moveTo>
                  <a:lnTo>
                    <a:pt x="374650" y="294766"/>
                  </a:lnTo>
                  <a:lnTo>
                    <a:pt x="374650" y="299720"/>
                  </a:lnTo>
                  <a:lnTo>
                    <a:pt x="378460" y="299720"/>
                  </a:lnTo>
                  <a:lnTo>
                    <a:pt x="378460" y="294766"/>
                  </a:lnTo>
                  <a:close/>
                </a:path>
                <a:path w="378459" h="303530">
                  <a:moveTo>
                    <a:pt x="3810" y="290957"/>
                  </a:moveTo>
                  <a:lnTo>
                    <a:pt x="0" y="290957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0957"/>
                  </a:lnTo>
                  <a:close/>
                </a:path>
                <a:path w="378459" h="303530">
                  <a:moveTo>
                    <a:pt x="378460" y="290957"/>
                  </a:moveTo>
                  <a:lnTo>
                    <a:pt x="374650" y="290957"/>
                  </a:lnTo>
                  <a:lnTo>
                    <a:pt x="374650" y="294639"/>
                  </a:lnTo>
                  <a:lnTo>
                    <a:pt x="378460" y="294639"/>
                  </a:lnTo>
                  <a:lnTo>
                    <a:pt x="378460" y="290957"/>
                  </a:lnTo>
                  <a:close/>
                </a:path>
                <a:path w="378459" h="303530">
                  <a:moveTo>
                    <a:pt x="3810" y="288416"/>
                  </a:moveTo>
                  <a:lnTo>
                    <a:pt x="0" y="288416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8416"/>
                  </a:lnTo>
                  <a:close/>
                </a:path>
                <a:path w="378459" h="303530">
                  <a:moveTo>
                    <a:pt x="378460" y="288416"/>
                  </a:moveTo>
                  <a:lnTo>
                    <a:pt x="374650" y="288416"/>
                  </a:lnTo>
                  <a:lnTo>
                    <a:pt x="374650" y="290829"/>
                  </a:lnTo>
                  <a:lnTo>
                    <a:pt x="378460" y="290829"/>
                  </a:lnTo>
                  <a:lnTo>
                    <a:pt x="378460" y="288416"/>
                  </a:lnTo>
                  <a:close/>
                </a:path>
                <a:path w="378459" h="303530">
                  <a:moveTo>
                    <a:pt x="3810" y="285876"/>
                  </a:moveTo>
                  <a:lnTo>
                    <a:pt x="0" y="285876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5876"/>
                  </a:lnTo>
                  <a:close/>
                </a:path>
                <a:path w="378459" h="303530">
                  <a:moveTo>
                    <a:pt x="378460" y="285876"/>
                  </a:moveTo>
                  <a:lnTo>
                    <a:pt x="374650" y="285876"/>
                  </a:lnTo>
                  <a:lnTo>
                    <a:pt x="374650" y="288289"/>
                  </a:lnTo>
                  <a:lnTo>
                    <a:pt x="378460" y="288289"/>
                  </a:lnTo>
                  <a:lnTo>
                    <a:pt x="378460" y="285876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415289" y="2641600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40" h="298450">
                  <a:moveTo>
                    <a:pt x="3809" y="34289"/>
                  </a:moveTo>
                  <a:lnTo>
                    <a:pt x="0" y="34289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4289"/>
                  </a:lnTo>
                  <a:close/>
                </a:path>
                <a:path w="370840" h="298450">
                  <a:moveTo>
                    <a:pt x="370839" y="34289"/>
                  </a:moveTo>
                  <a:lnTo>
                    <a:pt x="367030" y="34289"/>
                  </a:lnTo>
                  <a:lnTo>
                    <a:pt x="367030" y="43179"/>
                  </a:lnTo>
                  <a:lnTo>
                    <a:pt x="370839" y="43179"/>
                  </a:lnTo>
                  <a:lnTo>
                    <a:pt x="370839" y="34289"/>
                  </a:lnTo>
                  <a:close/>
                </a:path>
                <a:path w="370840" h="298450">
                  <a:moveTo>
                    <a:pt x="3809" y="30479"/>
                  </a:moveTo>
                  <a:lnTo>
                    <a:pt x="0" y="3047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30479"/>
                  </a:lnTo>
                  <a:close/>
                </a:path>
                <a:path w="370840" h="298450">
                  <a:moveTo>
                    <a:pt x="370839" y="30479"/>
                  </a:moveTo>
                  <a:lnTo>
                    <a:pt x="367030" y="30479"/>
                  </a:lnTo>
                  <a:lnTo>
                    <a:pt x="367030" y="33019"/>
                  </a:lnTo>
                  <a:lnTo>
                    <a:pt x="370839" y="33019"/>
                  </a:lnTo>
                  <a:lnTo>
                    <a:pt x="370839" y="30479"/>
                  </a:lnTo>
                  <a:close/>
                </a:path>
                <a:path w="370840" h="298450">
                  <a:moveTo>
                    <a:pt x="3809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7939"/>
                  </a:lnTo>
                  <a:close/>
                </a:path>
                <a:path w="370840" h="298450">
                  <a:moveTo>
                    <a:pt x="370839" y="27939"/>
                  </a:moveTo>
                  <a:lnTo>
                    <a:pt x="367030" y="27939"/>
                  </a:lnTo>
                  <a:lnTo>
                    <a:pt x="367030" y="29209"/>
                  </a:lnTo>
                  <a:lnTo>
                    <a:pt x="370839" y="29209"/>
                  </a:lnTo>
                  <a:lnTo>
                    <a:pt x="370839" y="27939"/>
                  </a:lnTo>
                  <a:close/>
                </a:path>
                <a:path w="370840" h="298450">
                  <a:moveTo>
                    <a:pt x="3809" y="24129"/>
                  </a:moveTo>
                  <a:lnTo>
                    <a:pt x="0" y="2412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4129"/>
                  </a:lnTo>
                  <a:close/>
                </a:path>
                <a:path w="370840" h="298450">
                  <a:moveTo>
                    <a:pt x="370839" y="24129"/>
                  </a:moveTo>
                  <a:lnTo>
                    <a:pt x="367030" y="24129"/>
                  </a:lnTo>
                  <a:lnTo>
                    <a:pt x="367030" y="26669"/>
                  </a:lnTo>
                  <a:lnTo>
                    <a:pt x="370839" y="26669"/>
                  </a:lnTo>
                  <a:lnTo>
                    <a:pt x="370839" y="24129"/>
                  </a:lnTo>
                  <a:close/>
                </a:path>
                <a:path w="370840" h="298450">
                  <a:moveTo>
                    <a:pt x="3809" y="17779"/>
                  </a:moveTo>
                  <a:lnTo>
                    <a:pt x="0" y="17779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7779"/>
                  </a:lnTo>
                  <a:close/>
                </a:path>
                <a:path w="370840" h="298450">
                  <a:moveTo>
                    <a:pt x="370839" y="17779"/>
                  </a:moveTo>
                  <a:lnTo>
                    <a:pt x="367030" y="17779"/>
                  </a:lnTo>
                  <a:lnTo>
                    <a:pt x="367030" y="22859"/>
                  </a:lnTo>
                  <a:lnTo>
                    <a:pt x="370839" y="22859"/>
                  </a:lnTo>
                  <a:lnTo>
                    <a:pt x="370839" y="17779"/>
                  </a:lnTo>
                  <a:close/>
                </a:path>
                <a:path w="370840" h="298450">
                  <a:moveTo>
                    <a:pt x="3809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5239"/>
                  </a:lnTo>
                  <a:close/>
                </a:path>
                <a:path w="370840" h="298450">
                  <a:moveTo>
                    <a:pt x="370839" y="15239"/>
                  </a:moveTo>
                  <a:lnTo>
                    <a:pt x="367030" y="15239"/>
                  </a:lnTo>
                  <a:lnTo>
                    <a:pt x="367030" y="16509"/>
                  </a:lnTo>
                  <a:lnTo>
                    <a:pt x="370839" y="16509"/>
                  </a:lnTo>
                  <a:lnTo>
                    <a:pt x="370839" y="15239"/>
                  </a:lnTo>
                  <a:close/>
                </a:path>
                <a:path w="370840" h="298450">
                  <a:moveTo>
                    <a:pt x="3809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1429"/>
                  </a:lnTo>
                  <a:close/>
                </a:path>
                <a:path w="370840" h="298450">
                  <a:moveTo>
                    <a:pt x="370839" y="11429"/>
                  </a:moveTo>
                  <a:lnTo>
                    <a:pt x="367030" y="11429"/>
                  </a:lnTo>
                  <a:lnTo>
                    <a:pt x="367030" y="13969"/>
                  </a:lnTo>
                  <a:lnTo>
                    <a:pt x="370839" y="13969"/>
                  </a:lnTo>
                  <a:lnTo>
                    <a:pt x="370839" y="11429"/>
                  </a:lnTo>
                  <a:close/>
                </a:path>
                <a:path w="370840" h="298450">
                  <a:moveTo>
                    <a:pt x="3809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8889"/>
                  </a:lnTo>
                  <a:close/>
                </a:path>
                <a:path w="370840" h="298450">
                  <a:moveTo>
                    <a:pt x="370839" y="8889"/>
                  </a:moveTo>
                  <a:lnTo>
                    <a:pt x="367030" y="8889"/>
                  </a:lnTo>
                  <a:lnTo>
                    <a:pt x="367030" y="10159"/>
                  </a:lnTo>
                  <a:lnTo>
                    <a:pt x="370839" y="10159"/>
                  </a:lnTo>
                  <a:lnTo>
                    <a:pt x="370839" y="8889"/>
                  </a:lnTo>
                  <a:close/>
                </a:path>
                <a:path w="370840" h="298450">
                  <a:moveTo>
                    <a:pt x="3809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079"/>
                  </a:lnTo>
                  <a:close/>
                </a:path>
                <a:path w="370840" h="298450">
                  <a:moveTo>
                    <a:pt x="370839" y="5079"/>
                  </a:moveTo>
                  <a:lnTo>
                    <a:pt x="367030" y="5079"/>
                  </a:lnTo>
                  <a:lnTo>
                    <a:pt x="367030" y="7619"/>
                  </a:lnTo>
                  <a:lnTo>
                    <a:pt x="370839" y="7619"/>
                  </a:lnTo>
                  <a:lnTo>
                    <a:pt x="370839" y="5079"/>
                  </a:lnTo>
                  <a:close/>
                </a:path>
                <a:path w="370840" h="298450">
                  <a:moveTo>
                    <a:pt x="370839" y="2539"/>
                  </a:moveTo>
                  <a:lnTo>
                    <a:pt x="0" y="2539"/>
                  </a:lnTo>
                  <a:lnTo>
                    <a:pt x="0" y="3809"/>
                  </a:lnTo>
                  <a:lnTo>
                    <a:pt x="370839" y="3809"/>
                  </a:lnTo>
                  <a:lnTo>
                    <a:pt x="370839" y="2539"/>
                  </a:lnTo>
                  <a:close/>
                </a:path>
                <a:path w="370840" h="298450">
                  <a:moveTo>
                    <a:pt x="3708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39" y="1269"/>
                  </a:lnTo>
                  <a:lnTo>
                    <a:pt x="370839" y="0"/>
                  </a:lnTo>
                  <a:close/>
                </a:path>
                <a:path w="370840" h="2984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70840" h="298450">
                  <a:moveTo>
                    <a:pt x="370839" y="43180"/>
                  </a:moveTo>
                  <a:lnTo>
                    <a:pt x="367030" y="43180"/>
                  </a:lnTo>
                  <a:lnTo>
                    <a:pt x="367030" y="49529"/>
                  </a:lnTo>
                  <a:lnTo>
                    <a:pt x="370839" y="49529"/>
                  </a:lnTo>
                  <a:lnTo>
                    <a:pt x="370839" y="43180"/>
                  </a:lnTo>
                  <a:close/>
                </a:path>
                <a:path w="370840" h="298450">
                  <a:moveTo>
                    <a:pt x="3809" y="49530"/>
                  </a:moveTo>
                  <a:lnTo>
                    <a:pt x="0" y="4953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49530"/>
                  </a:lnTo>
                  <a:close/>
                </a:path>
                <a:path w="370840" h="298450">
                  <a:moveTo>
                    <a:pt x="370839" y="49530"/>
                  </a:moveTo>
                  <a:lnTo>
                    <a:pt x="367030" y="49530"/>
                  </a:lnTo>
                  <a:lnTo>
                    <a:pt x="367030" y="62229"/>
                  </a:lnTo>
                  <a:lnTo>
                    <a:pt x="370839" y="62229"/>
                  </a:lnTo>
                  <a:lnTo>
                    <a:pt x="370839" y="49530"/>
                  </a:lnTo>
                  <a:close/>
                </a:path>
                <a:path w="370840" h="298450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370840" h="298450">
                  <a:moveTo>
                    <a:pt x="370839" y="62230"/>
                  </a:moveTo>
                  <a:lnTo>
                    <a:pt x="367030" y="62230"/>
                  </a:lnTo>
                  <a:lnTo>
                    <a:pt x="367030" y="68579"/>
                  </a:lnTo>
                  <a:lnTo>
                    <a:pt x="370839" y="68579"/>
                  </a:lnTo>
                  <a:lnTo>
                    <a:pt x="370839" y="62230"/>
                  </a:lnTo>
                  <a:close/>
                </a:path>
                <a:path w="370840" h="298450">
                  <a:moveTo>
                    <a:pt x="3809" y="68580"/>
                  </a:moveTo>
                  <a:lnTo>
                    <a:pt x="0" y="68580"/>
                  </a:lnTo>
                  <a:lnTo>
                    <a:pt x="0" y="138429"/>
                  </a:lnTo>
                  <a:lnTo>
                    <a:pt x="3809" y="138429"/>
                  </a:lnTo>
                  <a:lnTo>
                    <a:pt x="3809" y="68580"/>
                  </a:lnTo>
                  <a:close/>
                </a:path>
                <a:path w="370840" h="298450">
                  <a:moveTo>
                    <a:pt x="370839" y="68580"/>
                  </a:moveTo>
                  <a:lnTo>
                    <a:pt x="367030" y="68580"/>
                  </a:lnTo>
                  <a:lnTo>
                    <a:pt x="367030" y="138429"/>
                  </a:lnTo>
                  <a:lnTo>
                    <a:pt x="370839" y="138429"/>
                  </a:lnTo>
                  <a:lnTo>
                    <a:pt x="370839" y="68580"/>
                  </a:lnTo>
                  <a:close/>
                </a:path>
                <a:path w="370840" h="298450">
                  <a:moveTo>
                    <a:pt x="3809" y="138430"/>
                  </a:moveTo>
                  <a:lnTo>
                    <a:pt x="0" y="13843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38430"/>
                  </a:lnTo>
                  <a:close/>
                </a:path>
                <a:path w="370840" h="298450">
                  <a:moveTo>
                    <a:pt x="370839" y="138430"/>
                  </a:moveTo>
                  <a:lnTo>
                    <a:pt x="367030" y="138430"/>
                  </a:lnTo>
                  <a:lnTo>
                    <a:pt x="367030" y="199389"/>
                  </a:lnTo>
                  <a:lnTo>
                    <a:pt x="370839" y="199389"/>
                  </a:lnTo>
                  <a:lnTo>
                    <a:pt x="370839" y="138430"/>
                  </a:lnTo>
                  <a:close/>
                </a:path>
                <a:path w="370840" h="298450">
                  <a:moveTo>
                    <a:pt x="3809" y="199390"/>
                  </a:moveTo>
                  <a:lnTo>
                    <a:pt x="0" y="19939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199390"/>
                  </a:lnTo>
                  <a:close/>
                </a:path>
                <a:path w="370840" h="298450">
                  <a:moveTo>
                    <a:pt x="370839" y="199390"/>
                  </a:moveTo>
                  <a:lnTo>
                    <a:pt x="367030" y="199390"/>
                  </a:lnTo>
                  <a:lnTo>
                    <a:pt x="367030" y="240029"/>
                  </a:lnTo>
                  <a:lnTo>
                    <a:pt x="370839" y="240029"/>
                  </a:lnTo>
                  <a:lnTo>
                    <a:pt x="370839" y="199390"/>
                  </a:lnTo>
                  <a:close/>
                </a:path>
                <a:path w="370840" h="298450">
                  <a:moveTo>
                    <a:pt x="3809" y="240030"/>
                  </a:moveTo>
                  <a:lnTo>
                    <a:pt x="0" y="2400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40030"/>
                  </a:lnTo>
                  <a:close/>
                </a:path>
                <a:path w="370840" h="298450">
                  <a:moveTo>
                    <a:pt x="370839" y="240030"/>
                  </a:moveTo>
                  <a:lnTo>
                    <a:pt x="367030" y="240030"/>
                  </a:lnTo>
                  <a:lnTo>
                    <a:pt x="367030" y="259079"/>
                  </a:lnTo>
                  <a:lnTo>
                    <a:pt x="370839" y="259079"/>
                  </a:lnTo>
                  <a:lnTo>
                    <a:pt x="370839" y="240030"/>
                  </a:lnTo>
                  <a:close/>
                </a:path>
                <a:path w="370840" h="298450">
                  <a:moveTo>
                    <a:pt x="3809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59080"/>
                  </a:lnTo>
                  <a:close/>
                </a:path>
                <a:path w="370840" h="298450">
                  <a:moveTo>
                    <a:pt x="370839" y="259080"/>
                  </a:moveTo>
                  <a:lnTo>
                    <a:pt x="367030" y="259080"/>
                  </a:lnTo>
                  <a:lnTo>
                    <a:pt x="367030" y="278129"/>
                  </a:lnTo>
                  <a:lnTo>
                    <a:pt x="370839" y="278129"/>
                  </a:lnTo>
                  <a:lnTo>
                    <a:pt x="370839" y="259080"/>
                  </a:lnTo>
                  <a:close/>
                </a:path>
                <a:path w="370840" h="2984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70840" h="298450">
                  <a:moveTo>
                    <a:pt x="370839" y="278130"/>
                  </a:moveTo>
                  <a:lnTo>
                    <a:pt x="367030" y="278130"/>
                  </a:lnTo>
                  <a:lnTo>
                    <a:pt x="367030" y="284479"/>
                  </a:lnTo>
                  <a:lnTo>
                    <a:pt x="370839" y="284479"/>
                  </a:lnTo>
                  <a:lnTo>
                    <a:pt x="370839" y="278130"/>
                  </a:lnTo>
                  <a:close/>
                </a:path>
                <a:path w="370840" h="298450">
                  <a:moveTo>
                    <a:pt x="3809" y="293496"/>
                  </a:moveTo>
                  <a:lnTo>
                    <a:pt x="0" y="293496"/>
                  </a:lnTo>
                  <a:lnTo>
                    <a:pt x="0" y="298450"/>
                  </a:lnTo>
                  <a:lnTo>
                    <a:pt x="370839" y="298450"/>
                  </a:lnTo>
                  <a:lnTo>
                    <a:pt x="370839" y="294639"/>
                  </a:lnTo>
                  <a:lnTo>
                    <a:pt x="3809" y="294639"/>
                  </a:lnTo>
                  <a:lnTo>
                    <a:pt x="3809" y="293496"/>
                  </a:lnTo>
                  <a:close/>
                </a:path>
                <a:path w="370840" h="298450">
                  <a:moveTo>
                    <a:pt x="370839" y="293496"/>
                  </a:moveTo>
                  <a:lnTo>
                    <a:pt x="367030" y="293496"/>
                  </a:lnTo>
                  <a:lnTo>
                    <a:pt x="367030" y="294639"/>
                  </a:lnTo>
                  <a:lnTo>
                    <a:pt x="370839" y="294639"/>
                  </a:lnTo>
                  <a:lnTo>
                    <a:pt x="370839" y="293496"/>
                  </a:lnTo>
                  <a:close/>
                </a:path>
                <a:path w="370840" h="298450">
                  <a:moveTo>
                    <a:pt x="3809" y="289687"/>
                  </a:moveTo>
                  <a:lnTo>
                    <a:pt x="0" y="289687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9687"/>
                  </a:lnTo>
                  <a:close/>
                </a:path>
                <a:path w="370840" h="298450">
                  <a:moveTo>
                    <a:pt x="370839" y="289687"/>
                  </a:moveTo>
                  <a:lnTo>
                    <a:pt x="367030" y="289687"/>
                  </a:lnTo>
                  <a:lnTo>
                    <a:pt x="367030" y="293369"/>
                  </a:lnTo>
                  <a:lnTo>
                    <a:pt x="370839" y="293369"/>
                  </a:lnTo>
                  <a:lnTo>
                    <a:pt x="370839" y="289687"/>
                  </a:lnTo>
                  <a:close/>
                </a:path>
                <a:path w="370840" h="298450">
                  <a:moveTo>
                    <a:pt x="3809" y="287146"/>
                  </a:moveTo>
                  <a:lnTo>
                    <a:pt x="0" y="287146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7146"/>
                  </a:lnTo>
                  <a:close/>
                </a:path>
                <a:path w="370840" h="298450">
                  <a:moveTo>
                    <a:pt x="370839" y="287146"/>
                  </a:moveTo>
                  <a:lnTo>
                    <a:pt x="367030" y="287146"/>
                  </a:lnTo>
                  <a:lnTo>
                    <a:pt x="367030" y="289559"/>
                  </a:lnTo>
                  <a:lnTo>
                    <a:pt x="370839" y="289559"/>
                  </a:lnTo>
                  <a:lnTo>
                    <a:pt x="370839" y="287146"/>
                  </a:lnTo>
                  <a:close/>
                </a:path>
                <a:path w="370840" h="298450">
                  <a:moveTo>
                    <a:pt x="3809" y="284606"/>
                  </a:moveTo>
                  <a:lnTo>
                    <a:pt x="0" y="284606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4606"/>
                  </a:lnTo>
                  <a:close/>
                </a:path>
                <a:path w="370840" h="298450">
                  <a:moveTo>
                    <a:pt x="370839" y="284606"/>
                  </a:moveTo>
                  <a:lnTo>
                    <a:pt x="367030" y="284606"/>
                  </a:lnTo>
                  <a:lnTo>
                    <a:pt x="367030" y="287019"/>
                  </a:lnTo>
                  <a:lnTo>
                    <a:pt x="370839" y="287019"/>
                  </a:lnTo>
                  <a:lnTo>
                    <a:pt x="370839" y="284606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419099" y="2646680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20" h="289560">
                  <a:moveTo>
                    <a:pt x="3809" y="29210"/>
                  </a:moveTo>
                  <a:lnTo>
                    <a:pt x="0" y="2921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29210"/>
                  </a:lnTo>
                  <a:close/>
                </a:path>
                <a:path w="363220" h="289560">
                  <a:moveTo>
                    <a:pt x="363220" y="29210"/>
                  </a:moveTo>
                  <a:lnTo>
                    <a:pt x="359409" y="29210"/>
                  </a:lnTo>
                  <a:lnTo>
                    <a:pt x="359409" y="38100"/>
                  </a:lnTo>
                  <a:lnTo>
                    <a:pt x="363220" y="38100"/>
                  </a:lnTo>
                  <a:lnTo>
                    <a:pt x="363220" y="29210"/>
                  </a:lnTo>
                  <a:close/>
                </a:path>
                <a:path w="363220" h="289560">
                  <a:moveTo>
                    <a:pt x="380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363220" h="289560">
                  <a:moveTo>
                    <a:pt x="363220" y="25400"/>
                  </a:moveTo>
                  <a:lnTo>
                    <a:pt x="359409" y="25400"/>
                  </a:lnTo>
                  <a:lnTo>
                    <a:pt x="359409" y="27939"/>
                  </a:lnTo>
                  <a:lnTo>
                    <a:pt x="363220" y="27939"/>
                  </a:lnTo>
                  <a:lnTo>
                    <a:pt x="363220" y="25400"/>
                  </a:lnTo>
                  <a:close/>
                </a:path>
                <a:path w="363220" h="289560">
                  <a:moveTo>
                    <a:pt x="380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2860"/>
                  </a:lnTo>
                  <a:close/>
                </a:path>
                <a:path w="363220" h="289560">
                  <a:moveTo>
                    <a:pt x="363220" y="22860"/>
                  </a:moveTo>
                  <a:lnTo>
                    <a:pt x="359409" y="22860"/>
                  </a:lnTo>
                  <a:lnTo>
                    <a:pt x="359409" y="24129"/>
                  </a:lnTo>
                  <a:lnTo>
                    <a:pt x="363220" y="24129"/>
                  </a:lnTo>
                  <a:lnTo>
                    <a:pt x="363220" y="22860"/>
                  </a:lnTo>
                  <a:close/>
                </a:path>
                <a:path w="363220" h="289560">
                  <a:moveTo>
                    <a:pt x="380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50"/>
                  </a:lnTo>
                  <a:close/>
                </a:path>
                <a:path w="363220" h="289560">
                  <a:moveTo>
                    <a:pt x="363220" y="19050"/>
                  </a:moveTo>
                  <a:lnTo>
                    <a:pt x="359409" y="19050"/>
                  </a:lnTo>
                  <a:lnTo>
                    <a:pt x="359409" y="21589"/>
                  </a:lnTo>
                  <a:lnTo>
                    <a:pt x="363220" y="21589"/>
                  </a:lnTo>
                  <a:lnTo>
                    <a:pt x="363220" y="19050"/>
                  </a:lnTo>
                  <a:close/>
                </a:path>
                <a:path w="363220" h="289560">
                  <a:moveTo>
                    <a:pt x="3809" y="12700"/>
                  </a:moveTo>
                  <a:lnTo>
                    <a:pt x="0" y="1270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2700"/>
                  </a:lnTo>
                  <a:close/>
                </a:path>
                <a:path w="363220" h="289560">
                  <a:moveTo>
                    <a:pt x="363220" y="12700"/>
                  </a:moveTo>
                  <a:lnTo>
                    <a:pt x="359409" y="12700"/>
                  </a:lnTo>
                  <a:lnTo>
                    <a:pt x="359409" y="17779"/>
                  </a:lnTo>
                  <a:lnTo>
                    <a:pt x="363220" y="17779"/>
                  </a:lnTo>
                  <a:lnTo>
                    <a:pt x="363220" y="12700"/>
                  </a:lnTo>
                  <a:close/>
                </a:path>
                <a:path w="363220" h="28956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363220" h="289560">
                  <a:moveTo>
                    <a:pt x="363220" y="10160"/>
                  </a:moveTo>
                  <a:lnTo>
                    <a:pt x="359409" y="10160"/>
                  </a:lnTo>
                  <a:lnTo>
                    <a:pt x="359409" y="11429"/>
                  </a:lnTo>
                  <a:lnTo>
                    <a:pt x="363220" y="11429"/>
                  </a:lnTo>
                  <a:lnTo>
                    <a:pt x="363220" y="10160"/>
                  </a:lnTo>
                  <a:close/>
                </a:path>
                <a:path w="363220" h="289560">
                  <a:moveTo>
                    <a:pt x="380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close/>
                </a:path>
                <a:path w="363220" h="289560">
                  <a:moveTo>
                    <a:pt x="363220" y="6350"/>
                  </a:moveTo>
                  <a:lnTo>
                    <a:pt x="359409" y="6350"/>
                  </a:lnTo>
                  <a:lnTo>
                    <a:pt x="359409" y="8889"/>
                  </a:lnTo>
                  <a:lnTo>
                    <a:pt x="363220" y="8889"/>
                  </a:lnTo>
                  <a:lnTo>
                    <a:pt x="363220" y="6350"/>
                  </a:lnTo>
                  <a:close/>
                </a:path>
                <a:path w="363220" h="289560">
                  <a:moveTo>
                    <a:pt x="380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close/>
                </a:path>
                <a:path w="363220" h="289560">
                  <a:moveTo>
                    <a:pt x="363220" y="3810"/>
                  </a:moveTo>
                  <a:lnTo>
                    <a:pt x="359409" y="3810"/>
                  </a:lnTo>
                  <a:lnTo>
                    <a:pt x="359409" y="5079"/>
                  </a:lnTo>
                  <a:lnTo>
                    <a:pt x="363220" y="5079"/>
                  </a:lnTo>
                  <a:lnTo>
                    <a:pt x="363220" y="3810"/>
                  </a:lnTo>
                  <a:close/>
                </a:path>
                <a:path w="363220" h="289560">
                  <a:moveTo>
                    <a:pt x="3632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3220" y="2539"/>
                  </a:lnTo>
                  <a:lnTo>
                    <a:pt x="363220" y="0"/>
                  </a:lnTo>
                  <a:close/>
                </a:path>
                <a:path w="363220" h="28956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363220" h="289560">
                  <a:moveTo>
                    <a:pt x="363220" y="38100"/>
                  </a:moveTo>
                  <a:lnTo>
                    <a:pt x="359409" y="38100"/>
                  </a:lnTo>
                  <a:lnTo>
                    <a:pt x="359409" y="44450"/>
                  </a:lnTo>
                  <a:lnTo>
                    <a:pt x="363220" y="44450"/>
                  </a:lnTo>
                  <a:lnTo>
                    <a:pt x="363220" y="38100"/>
                  </a:lnTo>
                  <a:close/>
                </a:path>
                <a:path w="363220" h="289560">
                  <a:moveTo>
                    <a:pt x="3809" y="44450"/>
                  </a:moveTo>
                  <a:lnTo>
                    <a:pt x="0" y="4445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44450"/>
                  </a:lnTo>
                  <a:close/>
                </a:path>
                <a:path w="363220" h="289560">
                  <a:moveTo>
                    <a:pt x="363220" y="44450"/>
                  </a:moveTo>
                  <a:lnTo>
                    <a:pt x="359409" y="44450"/>
                  </a:lnTo>
                  <a:lnTo>
                    <a:pt x="359409" y="57150"/>
                  </a:lnTo>
                  <a:lnTo>
                    <a:pt x="363220" y="57150"/>
                  </a:lnTo>
                  <a:lnTo>
                    <a:pt x="363220" y="44450"/>
                  </a:lnTo>
                  <a:close/>
                </a:path>
                <a:path w="363220" h="289560">
                  <a:moveTo>
                    <a:pt x="3809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57150"/>
                  </a:lnTo>
                  <a:close/>
                </a:path>
                <a:path w="363220" h="289560">
                  <a:moveTo>
                    <a:pt x="363220" y="57150"/>
                  </a:moveTo>
                  <a:lnTo>
                    <a:pt x="359409" y="57150"/>
                  </a:lnTo>
                  <a:lnTo>
                    <a:pt x="359409" y="63500"/>
                  </a:lnTo>
                  <a:lnTo>
                    <a:pt x="363220" y="63500"/>
                  </a:lnTo>
                  <a:lnTo>
                    <a:pt x="363220" y="57150"/>
                  </a:lnTo>
                  <a:close/>
                </a:path>
                <a:path w="363220" h="289560">
                  <a:moveTo>
                    <a:pt x="3809" y="63500"/>
                  </a:moveTo>
                  <a:lnTo>
                    <a:pt x="0" y="63500"/>
                  </a:lnTo>
                  <a:lnTo>
                    <a:pt x="0" y="133350"/>
                  </a:lnTo>
                  <a:lnTo>
                    <a:pt x="3809" y="133350"/>
                  </a:lnTo>
                  <a:lnTo>
                    <a:pt x="3809" y="63500"/>
                  </a:lnTo>
                  <a:close/>
                </a:path>
                <a:path w="363220" h="289560">
                  <a:moveTo>
                    <a:pt x="363220" y="63500"/>
                  </a:moveTo>
                  <a:lnTo>
                    <a:pt x="359409" y="63500"/>
                  </a:lnTo>
                  <a:lnTo>
                    <a:pt x="359409" y="133350"/>
                  </a:lnTo>
                  <a:lnTo>
                    <a:pt x="363220" y="133350"/>
                  </a:lnTo>
                  <a:lnTo>
                    <a:pt x="363220" y="63500"/>
                  </a:lnTo>
                  <a:close/>
                </a:path>
                <a:path w="363220" h="289560">
                  <a:moveTo>
                    <a:pt x="3809" y="133350"/>
                  </a:moveTo>
                  <a:lnTo>
                    <a:pt x="0" y="13335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33350"/>
                  </a:lnTo>
                  <a:close/>
                </a:path>
                <a:path w="363220" h="289560">
                  <a:moveTo>
                    <a:pt x="363220" y="133350"/>
                  </a:moveTo>
                  <a:lnTo>
                    <a:pt x="359409" y="133350"/>
                  </a:lnTo>
                  <a:lnTo>
                    <a:pt x="359409" y="194310"/>
                  </a:lnTo>
                  <a:lnTo>
                    <a:pt x="363220" y="194310"/>
                  </a:lnTo>
                  <a:lnTo>
                    <a:pt x="363220" y="133350"/>
                  </a:lnTo>
                  <a:close/>
                </a:path>
                <a:path w="363220" h="289560">
                  <a:moveTo>
                    <a:pt x="3809" y="194310"/>
                  </a:moveTo>
                  <a:lnTo>
                    <a:pt x="0" y="19431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194310"/>
                  </a:lnTo>
                  <a:close/>
                </a:path>
                <a:path w="363220" h="289560">
                  <a:moveTo>
                    <a:pt x="363220" y="194310"/>
                  </a:moveTo>
                  <a:lnTo>
                    <a:pt x="359409" y="194310"/>
                  </a:lnTo>
                  <a:lnTo>
                    <a:pt x="359409" y="234950"/>
                  </a:lnTo>
                  <a:lnTo>
                    <a:pt x="363220" y="234950"/>
                  </a:lnTo>
                  <a:lnTo>
                    <a:pt x="363220" y="194310"/>
                  </a:lnTo>
                  <a:close/>
                </a:path>
                <a:path w="363220" h="289560">
                  <a:moveTo>
                    <a:pt x="3809" y="234950"/>
                  </a:moveTo>
                  <a:lnTo>
                    <a:pt x="0" y="2349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34950"/>
                  </a:lnTo>
                  <a:close/>
                </a:path>
                <a:path w="363220" h="289560">
                  <a:moveTo>
                    <a:pt x="363220" y="234950"/>
                  </a:moveTo>
                  <a:lnTo>
                    <a:pt x="359409" y="234950"/>
                  </a:lnTo>
                  <a:lnTo>
                    <a:pt x="359409" y="254000"/>
                  </a:lnTo>
                  <a:lnTo>
                    <a:pt x="363220" y="254000"/>
                  </a:lnTo>
                  <a:lnTo>
                    <a:pt x="363220" y="234950"/>
                  </a:lnTo>
                  <a:close/>
                </a:path>
                <a:path w="363220" h="289560">
                  <a:moveTo>
                    <a:pt x="3809" y="254000"/>
                  </a:moveTo>
                  <a:lnTo>
                    <a:pt x="0" y="25400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54000"/>
                  </a:lnTo>
                  <a:close/>
                </a:path>
                <a:path w="363220" h="289560">
                  <a:moveTo>
                    <a:pt x="363220" y="254000"/>
                  </a:moveTo>
                  <a:lnTo>
                    <a:pt x="359409" y="254000"/>
                  </a:lnTo>
                  <a:lnTo>
                    <a:pt x="359409" y="273050"/>
                  </a:lnTo>
                  <a:lnTo>
                    <a:pt x="363220" y="273050"/>
                  </a:lnTo>
                  <a:lnTo>
                    <a:pt x="363220" y="254000"/>
                  </a:lnTo>
                  <a:close/>
                </a:path>
                <a:path w="363220" h="289560">
                  <a:moveTo>
                    <a:pt x="3809" y="273050"/>
                  </a:moveTo>
                  <a:lnTo>
                    <a:pt x="0" y="273050"/>
                  </a:lnTo>
                  <a:lnTo>
                    <a:pt x="0" y="279400"/>
                  </a:lnTo>
                  <a:lnTo>
                    <a:pt x="3809" y="279400"/>
                  </a:lnTo>
                  <a:lnTo>
                    <a:pt x="3809" y="273050"/>
                  </a:lnTo>
                  <a:close/>
                </a:path>
                <a:path w="363220" h="289560">
                  <a:moveTo>
                    <a:pt x="363220" y="273050"/>
                  </a:moveTo>
                  <a:lnTo>
                    <a:pt x="359409" y="273050"/>
                  </a:lnTo>
                  <a:lnTo>
                    <a:pt x="359409" y="279400"/>
                  </a:lnTo>
                  <a:lnTo>
                    <a:pt x="363220" y="279400"/>
                  </a:lnTo>
                  <a:lnTo>
                    <a:pt x="363220" y="273050"/>
                  </a:lnTo>
                  <a:close/>
                </a:path>
                <a:path w="363220" h="289560">
                  <a:moveTo>
                    <a:pt x="363220" y="288416"/>
                  </a:moveTo>
                  <a:lnTo>
                    <a:pt x="0" y="288416"/>
                  </a:lnTo>
                  <a:lnTo>
                    <a:pt x="0" y="289560"/>
                  </a:lnTo>
                  <a:lnTo>
                    <a:pt x="363220" y="289560"/>
                  </a:lnTo>
                  <a:lnTo>
                    <a:pt x="363220" y="288416"/>
                  </a:lnTo>
                  <a:close/>
                </a:path>
                <a:path w="363220" h="289560">
                  <a:moveTo>
                    <a:pt x="3809" y="284607"/>
                  </a:moveTo>
                  <a:lnTo>
                    <a:pt x="0" y="284607"/>
                  </a:lnTo>
                  <a:lnTo>
                    <a:pt x="0" y="288289"/>
                  </a:lnTo>
                  <a:lnTo>
                    <a:pt x="363220" y="288289"/>
                  </a:lnTo>
                  <a:lnTo>
                    <a:pt x="363220" y="285750"/>
                  </a:lnTo>
                  <a:lnTo>
                    <a:pt x="3809" y="285750"/>
                  </a:lnTo>
                  <a:lnTo>
                    <a:pt x="3809" y="284607"/>
                  </a:lnTo>
                  <a:close/>
                </a:path>
                <a:path w="363220" h="289560">
                  <a:moveTo>
                    <a:pt x="363220" y="284607"/>
                  </a:moveTo>
                  <a:lnTo>
                    <a:pt x="359409" y="284607"/>
                  </a:lnTo>
                  <a:lnTo>
                    <a:pt x="359409" y="285750"/>
                  </a:lnTo>
                  <a:lnTo>
                    <a:pt x="363220" y="285750"/>
                  </a:lnTo>
                  <a:lnTo>
                    <a:pt x="363220" y="284607"/>
                  </a:lnTo>
                  <a:close/>
                </a:path>
                <a:path w="363220" h="289560">
                  <a:moveTo>
                    <a:pt x="3809" y="282066"/>
                  </a:moveTo>
                  <a:lnTo>
                    <a:pt x="0" y="282066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82066"/>
                  </a:lnTo>
                  <a:close/>
                </a:path>
                <a:path w="363220" h="289560">
                  <a:moveTo>
                    <a:pt x="363220" y="282066"/>
                  </a:moveTo>
                  <a:lnTo>
                    <a:pt x="359409" y="282066"/>
                  </a:lnTo>
                  <a:lnTo>
                    <a:pt x="359409" y="284479"/>
                  </a:lnTo>
                  <a:lnTo>
                    <a:pt x="363220" y="284479"/>
                  </a:lnTo>
                  <a:lnTo>
                    <a:pt x="363220" y="282066"/>
                  </a:lnTo>
                  <a:close/>
                </a:path>
                <a:path w="363220" h="289560">
                  <a:moveTo>
                    <a:pt x="3809" y="279526"/>
                  </a:moveTo>
                  <a:lnTo>
                    <a:pt x="0" y="279526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9526"/>
                  </a:lnTo>
                  <a:close/>
                </a:path>
                <a:path w="363220" h="289560">
                  <a:moveTo>
                    <a:pt x="363220" y="279526"/>
                  </a:moveTo>
                  <a:lnTo>
                    <a:pt x="359409" y="279526"/>
                  </a:lnTo>
                  <a:lnTo>
                    <a:pt x="359409" y="281939"/>
                  </a:lnTo>
                  <a:lnTo>
                    <a:pt x="363220" y="281939"/>
                  </a:lnTo>
                  <a:lnTo>
                    <a:pt x="363220" y="279526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422910" y="2650489"/>
              <a:ext cx="355600" cy="281940"/>
            </a:xfrm>
            <a:custGeom>
              <a:avLst/>
              <a:gdLst/>
              <a:ahLst/>
              <a:cxnLst/>
              <a:rect l="l" t="t" r="r" b="b"/>
              <a:pathLst>
                <a:path w="355600" h="281939">
                  <a:moveTo>
                    <a:pt x="3810" y="53352"/>
                  </a:moveTo>
                  <a:lnTo>
                    <a:pt x="0" y="53352"/>
                  </a:lnTo>
                  <a:lnTo>
                    <a:pt x="0" y="5969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59690"/>
                  </a:lnTo>
                  <a:lnTo>
                    <a:pt x="3810" y="53352"/>
                  </a:lnTo>
                  <a:close/>
                </a:path>
                <a:path w="355600" h="281939">
                  <a:moveTo>
                    <a:pt x="3810" y="40652"/>
                  </a:moveTo>
                  <a:lnTo>
                    <a:pt x="0" y="40652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0652"/>
                  </a:lnTo>
                  <a:close/>
                </a:path>
                <a:path w="355600" h="281939">
                  <a:moveTo>
                    <a:pt x="3810" y="34302"/>
                  </a:moveTo>
                  <a:lnTo>
                    <a:pt x="0" y="34302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4302"/>
                  </a:lnTo>
                  <a:close/>
                </a:path>
                <a:path w="355600" h="281939">
                  <a:moveTo>
                    <a:pt x="3810" y="25400"/>
                  </a:moveTo>
                  <a:lnTo>
                    <a:pt x="0" y="2540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25400"/>
                  </a:lnTo>
                  <a:close/>
                </a:path>
                <a:path w="355600" h="281939">
                  <a:moveTo>
                    <a:pt x="381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1590"/>
                  </a:lnTo>
                  <a:close/>
                </a:path>
                <a:path w="355600" h="281939">
                  <a:moveTo>
                    <a:pt x="3810" y="19050"/>
                  </a:moveTo>
                  <a:lnTo>
                    <a:pt x="0" y="1905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9050"/>
                  </a:lnTo>
                  <a:close/>
                </a:path>
                <a:path w="355600" h="281939">
                  <a:moveTo>
                    <a:pt x="381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5240"/>
                  </a:lnTo>
                  <a:close/>
                </a:path>
                <a:path w="355600" h="281939">
                  <a:moveTo>
                    <a:pt x="3810" y="8890"/>
                  </a:moveTo>
                  <a:lnTo>
                    <a:pt x="0" y="889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8890"/>
                  </a:lnTo>
                  <a:close/>
                </a:path>
                <a:path w="355600" h="281939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55600" h="281939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55600" h="281939">
                  <a:moveTo>
                    <a:pt x="355600" y="280797"/>
                  </a:moveTo>
                  <a:lnTo>
                    <a:pt x="0" y="280797"/>
                  </a:lnTo>
                  <a:lnTo>
                    <a:pt x="0" y="281940"/>
                  </a:lnTo>
                  <a:lnTo>
                    <a:pt x="355600" y="281940"/>
                  </a:lnTo>
                  <a:lnTo>
                    <a:pt x="355600" y="280797"/>
                  </a:lnTo>
                  <a:close/>
                </a:path>
                <a:path w="355600" h="281939">
                  <a:moveTo>
                    <a:pt x="355600" y="278257"/>
                  </a:moveTo>
                  <a:lnTo>
                    <a:pt x="0" y="278257"/>
                  </a:lnTo>
                  <a:lnTo>
                    <a:pt x="0" y="280670"/>
                  </a:lnTo>
                  <a:lnTo>
                    <a:pt x="355600" y="280670"/>
                  </a:lnTo>
                  <a:lnTo>
                    <a:pt x="355600" y="278257"/>
                  </a:lnTo>
                  <a:close/>
                </a:path>
                <a:path w="355600" h="281939">
                  <a:moveTo>
                    <a:pt x="355600" y="275717"/>
                  </a:moveTo>
                  <a:lnTo>
                    <a:pt x="351790" y="275717"/>
                  </a:lnTo>
                  <a:lnTo>
                    <a:pt x="351790" y="278130"/>
                  </a:lnTo>
                  <a:lnTo>
                    <a:pt x="355600" y="278130"/>
                  </a:lnTo>
                  <a:lnTo>
                    <a:pt x="355600" y="275717"/>
                  </a:lnTo>
                  <a:close/>
                </a:path>
                <a:path w="355600" h="281939">
                  <a:moveTo>
                    <a:pt x="355600" y="53352"/>
                  </a:moveTo>
                  <a:lnTo>
                    <a:pt x="351790" y="53352"/>
                  </a:lnTo>
                  <a:lnTo>
                    <a:pt x="351790" y="59690"/>
                  </a:lnTo>
                  <a:lnTo>
                    <a:pt x="351790" y="275590"/>
                  </a:lnTo>
                  <a:lnTo>
                    <a:pt x="355600" y="275590"/>
                  </a:lnTo>
                  <a:lnTo>
                    <a:pt x="355600" y="59690"/>
                  </a:lnTo>
                  <a:lnTo>
                    <a:pt x="355600" y="53352"/>
                  </a:lnTo>
                  <a:close/>
                </a:path>
                <a:path w="355600" h="281939">
                  <a:moveTo>
                    <a:pt x="355600" y="40652"/>
                  </a:moveTo>
                  <a:lnTo>
                    <a:pt x="351790" y="40652"/>
                  </a:lnTo>
                  <a:lnTo>
                    <a:pt x="351790" y="53340"/>
                  </a:lnTo>
                  <a:lnTo>
                    <a:pt x="355600" y="53340"/>
                  </a:lnTo>
                  <a:lnTo>
                    <a:pt x="355600" y="40652"/>
                  </a:lnTo>
                  <a:close/>
                </a:path>
                <a:path w="355600" h="281939">
                  <a:moveTo>
                    <a:pt x="355600" y="34302"/>
                  </a:moveTo>
                  <a:lnTo>
                    <a:pt x="351790" y="34302"/>
                  </a:lnTo>
                  <a:lnTo>
                    <a:pt x="351790" y="40640"/>
                  </a:lnTo>
                  <a:lnTo>
                    <a:pt x="355600" y="40640"/>
                  </a:lnTo>
                  <a:lnTo>
                    <a:pt x="355600" y="34302"/>
                  </a:lnTo>
                  <a:close/>
                </a:path>
                <a:path w="355600" h="281939">
                  <a:moveTo>
                    <a:pt x="355600" y="25400"/>
                  </a:moveTo>
                  <a:lnTo>
                    <a:pt x="351790" y="25400"/>
                  </a:lnTo>
                  <a:lnTo>
                    <a:pt x="351790" y="34290"/>
                  </a:lnTo>
                  <a:lnTo>
                    <a:pt x="355600" y="34290"/>
                  </a:lnTo>
                  <a:lnTo>
                    <a:pt x="355600" y="25400"/>
                  </a:lnTo>
                  <a:close/>
                </a:path>
                <a:path w="355600" h="281939">
                  <a:moveTo>
                    <a:pt x="355600" y="21590"/>
                  </a:moveTo>
                  <a:lnTo>
                    <a:pt x="351790" y="21590"/>
                  </a:lnTo>
                  <a:lnTo>
                    <a:pt x="351790" y="24130"/>
                  </a:lnTo>
                  <a:lnTo>
                    <a:pt x="355600" y="24130"/>
                  </a:lnTo>
                  <a:lnTo>
                    <a:pt x="355600" y="21590"/>
                  </a:lnTo>
                  <a:close/>
                </a:path>
                <a:path w="355600" h="281939">
                  <a:moveTo>
                    <a:pt x="355600" y="19050"/>
                  </a:moveTo>
                  <a:lnTo>
                    <a:pt x="351790" y="19050"/>
                  </a:lnTo>
                  <a:lnTo>
                    <a:pt x="351790" y="20320"/>
                  </a:lnTo>
                  <a:lnTo>
                    <a:pt x="355600" y="20320"/>
                  </a:lnTo>
                  <a:lnTo>
                    <a:pt x="355600" y="19050"/>
                  </a:lnTo>
                  <a:close/>
                </a:path>
                <a:path w="355600" h="281939">
                  <a:moveTo>
                    <a:pt x="355600" y="15240"/>
                  </a:moveTo>
                  <a:lnTo>
                    <a:pt x="351790" y="15240"/>
                  </a:lnTo>
                  <a:lnTo>
                    <a:pt x="351790" y="17780"/>
                  </a:lnTo>
                  <a:lnTo>
                    <a:pt x="355600" y="17780"/>
                  </a:lnTo>
                  <a:lnTo>
                    <a:pt x="355600" y="15240"/>
                  </a:lnTo>
                  <a:close/>
                </a:path>
                <a:path w="355600" h="281939">
                  <a:moveTo>
                    <a:pt x="355600" y="8890"/>
                  </a:moveTo>
                  <a:lnTo>
                    <a:pt x="351790" y="8890"/>
                  </a:lnTo>
                  <a:lnTo>
                    <a:pt x="351790" y="13970"/>
                  </a:lnTo>
                  <a:lnTo>
                    <a:pt x="355600" y="13970"/>
                  </a:lnTo>
                  <a:lnTo>
                    <a:pt x="355600" y="8890"/>
                  </a:lnTo>
                  <a:close/>
                </a:path>
                <a:path w="355600" h="281939">
                  <a:moveTo>
                    <a:pt x="355600" y="6350"/>
                  </a:moveTo>
                  <a:lnTo>
                    <a:pt x="351790" y="6350"/>
                  </a:lnTo>
                  <a:lnTo>
                    <a:pt x="351790" y="7620"/>
                  </a:lnTo>
                  <a:lnTo>
                    <a:pt x="355600" y="7620"/>
                  </a:lnTo>
                  <a:lnTo>
                    <a:pt x="355600" y="6350"/>
                  </a:lnTo>
                  <a:close/>
                </a:path>
                <a:path w="355600" h="281939">
                  <a:moveTo>
                    <a:pt x="355600" y="2540"/>
                  </a:moveTo>
                  <a:lnTo>
                    <a:pt x="351790" y="2540"/>
                  </a:lnTo>
                  <a:lnTo>
                    <a:pt x="351790" y="5080"/>
                  </a:lnTo>
                  <a:lnTo>
                    <a:pt x="355600" y="5080"/>
                  </a:lnTo>
                  <a:lnTo>
                    <a:pt x="355600" y="2540"/>
                  </a:lnTo>
                  <a:close/>
                </a:path>
                <a:path w="355600" h="281939">
                  <a:moveTo>
                    <a:pt x="3556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55600" y="1270"/>
                  </a:lnTo>
                  <a:lnTo>
                    <a:pt x="355600" y="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426719" y="2653030"/>
              <a:ext cx="347980" cy="275590"/>
            </a:xfrm>
            <a:custGeom>
              <a:avLst/>
              <a:gdLst/>
              <a:ahLst/>
              <a:cxnLst/>
              <a:rect l="l" t="t" r="r" b="b"/>
              <a:pathLst>
                <a:path w="347980" h="275589">
                  <a:moveTo>
                    <a:pt x="2539" y="22860"/>
                  </a:moveTo>
                  <a:lnTo>
                    <a:pt x="0" y="22860"/>
                  </a:lnTo>
                  <a:lnTo>
                    <a:pt x="0" y="31750"/>
                  </a:lnTo>
                  <a:lnTo>
                    <a:pt x="2539" y="31750"/>
                  </a:lnTo>
                  <a:lnTo>
                    <a:pt x="2539" y="22860"/>
                  </a:lnTo>
                  <a:close/>
                </a:path>
                <a:path w="347980" h="275589">
                  <a:moveTo>
                    <a:pt x="347980" y="22860"/>
                  </a:moveTo>
                  <a:lnTo>
                    <a:pt x="344170" y="22860"/>
                  </a:lnTo>
                  <a:lnTo>
                    <a:pt x="344170" y="31750"/>
                  </a:lnTo>
                  <a:lnTo>
                    <a:pt x="347980" y="31750"/>
                  </a:lnTo>
                  <a:lnTo>
                    <a:pt x="347980" y="22860"/>
                  </a:lnTo>
                  <a:close/>
                </a:path>
                <a:path w="347980" h="275589">
                  <a:moveTo>
                    <a:pt x="253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9050"/>
                  </a:lnTo>
                  <a:close/>
                </a:path>
                <a:path w="347980" h="275589">
                  <a:moveTo>
                    <a:pt x="347980" y="19050"/>
                  </a:moveTo>
                  <a:lnTo>
                    <a:pt x="344170" y="19050"/>
                  </a:lnTo>
                  <a:lnTo>
                    <a:pt x="344170" y="21589"/>
                  </a:lnTo>
                  <a:lnTo>
                    <a:pt x="347980" y="21589"/>
                  </a:lnTo>
                  <a:lnTo>
                    <a:pt x="347980" y="19050"/>
                  </a:lnTo>
                  <a:close/>
                </a:path>
                <a:path w="347980" h="275589">
                  <a:moveTo>
                    <a:pt x="253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16510"/>
                  </a:lnTo>
                  <a:close/>
                </a:path>
                <a:path w="347980" h="275589">
                  <a:moveTo>
                    <a:pt x="347980" y="16510"/>
                  </a:moveTo>
                  <a:lnTo>
                    <a:pt x="344170" y="16510"/>
                  </a:lnTo>
                  <a:lnTo>
                    <a:pt x="344170" y="17779"/>
                  </a:lnTo>
                  <a:lnTo>
                    <a:pt x="347980" y="17779"/>
                  </a:lnTo>
                  <a:lnTo>
                    <a:pt x="347980" y="16510"/>
                  </a:lnTo>
                  <a:close/>
                </a:path>
                <a:path w="347980" h="275589">
                  <a:moveTo>
                    <a:pt x="253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2700"/>
                  </a:lnTo>
                  <a:close/>
                </a:path>
                <a:path w="347980" h="275589">
                  <a:moveTo>
                    <a:pt x="347980" y="12700"/>
                  </a:moveTo>
                  <a:lnTo>
                    <a:pt x="344170" y="12700"/>
                  </a:lnTo>
                  <a:lnTo>
                    <a:pt x="344170" y="15239"/>
                  </a:lnTo>
                  <a:lnTo>
                    <a:pt x="347980" y="15239"/>
                  </a:lnTo>
                  <a:lnTo>
                    <a:pt x="347980" y="12700"/>
                  </a:lnTo>
                  <a:close/>
                </a:path>
                <a:path w="347980" h="275589">
                  <a:moveTo>
                    <a:pt x="2539" y="6350"/>
                  </a:moveTo>
                  <a:lnTo>
                    <a:pt x="0" y="6350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6350"/>
                  </a:lnTo>
                  <a:close/>
                </a:path>
                <a:path w="347980" h="275589">
                  <a:moveTo>
                    <a:pt x="347980" y="6350"/>
                  </a:moveTo>
                  <a:lnTo>
                    <a:pt x="344170" y="6350"/>
                  </a:lnTo>
                  <a:lnTo>
                    <a:pt x="344170" y="11429"/>
                  </a:lnTo>
                  <a:lnTo>
                    <a:pt x="347980" y="11429"/>
                  </a:lnTo>
                  <a:lnTo>
                    <a:pt x="347980" y="6350"/>
                  </a:lnTo>
                  <a:close/>
                </a:path>
                <a:path w="347980" h="275589">
                  <a:moveTo>
                    <a:pt x="253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10"/>
                  </a:lnTo>
                  <a:close/>
                </a:path>
                <a:path w="347980" h="275589">
                  <a:moveTo>
                    <a:pt x="347980" y="3810"/>
                  </a:moveTo>
                  <a:lnTo>
                    <a:pt x="344170" y="3810"/>
                  </a:lnTo>
                  <a:lnTo>
                    <a:pt x="344170" y="5079"/>
                  </a:lnTo>
                  <a:lnTo>
                    <a:pt x="347980" y="5079"/>
                  </a:lnTo>
                  <a:lnTo>
                    <a:pt x="347980" y="3810"/>
                  </a:lnTo>
                  <a:close/>
                </a:path>
                <a:path w="347980" h="275589">
                  <a:moveTo>
                    <a:pt x="34798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7980" y="2539"/>
                  </a:lnTo>
                  <a:lnTo>
                    <a:pt x="347980" y="0"/>
                  </a:lnTo>
                  <a:close/>
                </a:path>
                <a:path w="347980" h="275589">
                  <a:moveTo>
                    <a:pt x="253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2539" y="38100"/>
                  </a:lnTo>
                  <a:lnTo>
                    <a:pt x="2539" y="31750"/>
                  </a:lnTo>
                  <a:close/>
                </a:path>
                <a:path w="347980" h="275589">
                  <a:moveTo>
                    <a:pt x="347980" y="31750"/>
                  </a:moveTo>
                  <a:lnTo>
                    <a:pt x="344170" y="31750"/>
                  </a:lnTo>
                  <a:lnTo>
                    <a:pt x="344170" y="38100"/>
                  </a:lnTo>
                  <a:lnTo>
                    <a:pt x="347980" y="38100"/>
                  </a:lnTo>
                  <a:lnTo>
                    <a:pt x="347980" y="31750"/>
                  </a:lnTo>
                  <a:close/>
                </a:path>
                <a:path w="347980" h="275589">
                  <a:moveTo>
                    <a:pt x="2539" y="38100"/>
                  </a:moveTo>
                  <a:lnTo>
                    <a:pt x="0" y="38100"/>
                  </a:lnTo>
                  <a:lnTo>
                    <a:pt x="0" y="50800"/>
                  </a:lnTo>
                  <a:lnTo>
                    <a:pt x="2539" y="50800"/>
                  </a:lnTo>
                  <a:lnTo>
                    <a:pt x="2539" y="38100"/>
                  </a:lnTo>
                  <a:close/>
                </a:path>
                <a:path w="347980" h="275589">
                  <a:moveTo>
                    <a:pt x="347980" y="38100"/>
                  </a:moveTo>
                  <a:lnTo>
                    <a:pt x="344170" y="38100"/>
                  </a:lnTo>
                  <a:lnTo>
                    <a:pt x="344170" y="50800"/>
                  </a:lnTo>
                  <a:lnTo>
                    <a:pt x="347980" y="50800"/>
                  </a:lnTo>
                  <a:lnTo>
                    <a:pt x="347980" y="38100"/>
                  </a:lnTo>
                  <a:close/>
                </a:path>
                <a:path w="347980" h="275589">
                  <a:moveTo>
                    <a:pt x="253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2539" y="57150"/>
                  </a:lnTo>
                  <a:lnTo>
                    <a:pt x="2539" y="50800"/>
                  </a:lnTo>
                  <a:close/>
                </a:path>
                <a:path w="347980" h="275589">
                  <a:moveTo>
                    <a:pt x="347980" y="50800"/>
                  </a:moveTo>
                  <a:lnTo>
                    <a:pt x="344170" y="50800"/>
                  </a:lnTo>
                  <a:lnTo>
                    <a:pt x="344170" y="57150"/>
                  </a:lnTo>
                  <a:lnTo>
                    <a:pt x="347980" y="57150"/>
                  </a:lnTo>
                  <a:lnTo>
                    <a:pt x="347980" y="50800"/>
                  </a:lnTo>
                  <a:close/>
                </a:path>
                <a:path w="347980" h="275589">
                  <a:moveTo>
                    <a:pt x="2539" y="57150"/>
                  </a:moveTo>
                  <a:lnTo>
                    <a:pt x="0" y="57150"/>
                  </a:lnTo>
                  <a:lnTo>
                    <a:pt x="0" y="127000"/>
                  </a:lnTo>
                  <a:lnTo>
                    <a:pt x="2539" y="127000"/>
                  </a:lnTo>
                  <a:lnTo>
                    <a:pt x="2539" y="57150"/>
                  </a:lnTo>
                  <a:close/>
                </a:path>
                <a:path w="347980" h="275589">
                  <a:moveTo>
                    <a:pt x="347980" y="57150"/>
                  </a:moveTo>
                  <a:lnTo>
                    <a:pt x="344170" y="57150"/>
                  </a:lnTo>
                  <a:lnTo>
                    <a:pt x="344170" y="127000"/>
                  </a:lnTo>
                  <a:lnTo>
                    <a:pt x="347980" y="127000"/>
                  </a:lnTo>
                  <a:lnTo>
                    <a:pt x="347980" y="57150"/>
                  </a:lnTo>
                  <a:close/>
                </a:path>
                <a:path w="347980" h="275589">
                  <a:moveTo>
                    <a:pt x="2539" y="127000"/>
                  </a:moveTo>
                  <a:lnTo>
                    <a:pt x="0" y="127000"/>
                  </a:lnTo>
                  <a:lnTo>
                    <a:pt x="0" y="187960"/>
                  </a:lnTo>
                  <a:lnTo>
                    <a:pt x="2539" y="187960"/>
                  </a:lnTo>
                  <a:lnTo>
                    <a:pt x="2539" y="127000"/>
                  </a:lnTo>
                  <a:close/>
                </a:path>
                <a:path w="347980" h="275589">
                  <a:moveTo>
                    <a:pt x="347980" y="127000"/>
                  </a:moveTo>
                  <a:lnTo>
                    <a:pt x="344170" y="127000"/>
                  </a:lnTo>
                  <a:lnTo>
                    <a:pt x="344170" y="187960"/>
                  </a:lnTo>
                  <a:lnTo>
                    <a:pt x="347980" y="187960"/>
                  </a:lnTo>
                  <a:lnTo>
                    <a:pt x="347980" y="127000"/>
                  </a:lnTo>
                  <a:close/>
                </a:path>
                <a:path w="347980" h="275589">
                  <a:moveTo>
                    <a:pt x="2539" y="187960"/>
                  </a:moveTo>
                  <a:lnTo>
                    <a:pt x="0" y="187960"/>
                  </a:lnTo>
                  <a:lnTo>
                    <a:pt x="0" y="228600"/>
                  </a:lnTo>
                  <a:lnTo>
                    <a:pt x="2539" y="228600"/>
                  </a:lnTo>
                  <a:lnTo>
                    <a:pt x="2539" y="187960"/>
                  </a:lnTo>
                  <a:close/>
                </a:path>
                <a:path w="347980" h="275589">
                  <a:moveTo>
                    <a:pt x="347980" y="187960"/>
                  </a:moveTo>
                  <a:lnTo>
                    <a:pt x="344170" y="187960"/>
                  </a:lnTo>
                  <a:lnTo>
                    <a:pt x="344170" y="228600"/>
                  </a:lnTo>
                  <a:lnTo>
                    <a:pt x="347980" y="228600"/>
                  </a:lnTo>
                  <a:lnTo>
                    <a:pt x="347980" y="187960"/>
                  </a:lnTo>
                  <a:close/>
                </a:path>
                <a:path w="347980" h="275589">
                  <a:moveTo>
                    <a:pt x="2539" y="228600"/>
                  </a:moveTo>
                  <a:lnTo>
                    <a:pt x="0" y="228600"/>
                  </a:lnTo>
                  <a:lnTo>
                    <a:pt x="0" y="247650"/>
                  </a:lnTo>
                  <a:lnTo>
                    <a:pt x="2539" y="247650"/>
                  </a:lnTo>
                  <a:lnTo>
                    <a:pt x="2539" y="228600"/>
                  </a:lnTo>
                  <a:close/>
                </a:path>
                <a:path w="347980" h="275589">
                  <a:moveTo>
                    <a:pt x="347980" y="228600"/>
                  </a:moveTo>
                  <a:lnTo>
                    <a:pt x="344170" y="228600"/>
                  </a:lnTo>
                  <a:lnTo>
                    <a:pt x="344170" y="247650"/>
                  </a:lnTo>
                  <a:lnTo>
                    <a:pt x="347980" y="247650"/>
                  </a:lnTo>
                  <a:lnTo>
                    <a:pt x="347980" y="228600"/>
                  </a:lnTo>
                  <a:close/>
                </a:path>
                <a:path w="347980" h="275589">
                  <a:moveTo>
                    <a:pt x="2539" y="247650"/>
                  </a:moveTo>
                  <a:lnTo>
                    <a:pt x="0" y="247650"/>
                  </a:lnTo>
                  <a:lnTo>
                    <a:pt x="0" y="266700"/>
                  </a:lnTo>
                  <a:lnTo>
                    <a:pt x="2539" y="266700"/>
                  </a:lnTo>
                  <a:lnTo>
                    <a:pt x="2539" y="247650"/>
                  </a:lnTo>
                  <a:close/>
                </a:path>
                <a:path w="347980" h="275589">
                  <a:moveTo>
                    <a:pt x="347980" y="247650"/>
                  </a:moveTo>
                  <a:lnTo>
                    <a:pt x="344170" y="247650"/>
                  </a:lnTo>
                  <a:lnTo>
                    <a:pt x="344170" y="266700"/>
                  </a:lnTo>
                  <a:lnTo>
                    <a:pt x="347980" y="266700"/>
                  </a:lnTo>
                  <a:lnTo>
                    <a:pt x="347980" y="247650"/>
                  </a:lnTo>
                  <a:close/>
                </a:path>
                <a:path w="347980" h="275589">
                  <a:moveTo>
                    <a:pt x="253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47980" y="273050"/>
                  </a:lnTo>
                  <a:lnTo>
                    <a:pt x="347980" y="271780"/>
                  </a:lnTo>
                  <a:lnTo>
                    <a:pt x="2539" y="271780"/>
                  </a:lnTo>
                  <a:lnTo>
                    <a:pt x="2539" y="266700"/>
                  </a:lnTo>
                  <a:close/>
                </a:path>
                <a:path w="347980" h="275589">
                  <a:moveTo>
                    <a:pt x="347980" y="266700"/>
                  </a:moveTo>
                  <a:lnTo>
                    <a:pt x="344170" y="266700"/>
                  </a:lnTo>
                  <a:lnTo>
                    <a:pt x="344170" y="271780"/>
                  </a:lnTo>
                  <a:lnTo>
                    <a:pt x="347980" y="271780"/>
                  </a:lnTo>
                  <a:lnTo>
                    <a:pt x="347980" y="266700"/>
                  </a:lnTo>
                  <a:close/>
                </a:path>
                <a:path w="347980" h="275589">
                  <a:moveTo>
                    <a:pt x="347980" y="273176"/>
                  </a:moveTo>
                  <a:lnTo>
                    <a:pt x="0" y="273176"/>
                  </a:lnTo>
                  <a:lnTo>
                    <a:pt x="0" y="275590"/>
                  </a:lnTo>
                  <a:lnTo>
                    <a:pt x="347980" y="275590"/>
                  </a:lnTo>
                  <a:lnTo>
                    <a:pt x="347980" y="273176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429259" y="265684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30" h="267969">
                  <a:moveTo>
                    <a:pt x="3810" y="19050"/>
                  </a:moveTo>
                  <a:lnTo>
                    <a:pt x="0" y="1905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19050"/>
                  </a:lnTo>
                  <a:close/>
                </a:path>
                <a:path w="341630" h="267969">
                  <a:moveTo>
                    <a:pt x="341630" y="19050"/>
                  </a:moveTo>
                  <a:lnTo>
                    <a:pt x="339090" y="19050"/>
                  </a:lnTo>
                  <a:lnTo>
                    <a:pt x="339090" y="27939"/>
                  </a:lnTo>
                  <a:lnTo>
                    <a:pt x="341630" y="27939"/>
                  </a:lnTo>
                  <a:lnTo>
                    <a:pt x="341630" y="19050"/>
                  </a:lnTo>
                  <a:close/>
                </a:path>
                <a:path w="341630" h="26796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41630" h="267969">
                  <a:moveTo>
                    <a:pt x="341630" y="15239"/>
                  </a:moveTo>
                  <a:lnTo>
                    <a:pt x="339090" y="15239"/>
                  </a:lnTo>
                  <a:lnTo>
                    <a:pt x="339090" y="17779"/>
                  </a:lnTo>
                  <a:lnTo>
                    <a:pt x="341630" y="17779"/>
                  </a:lnTo>
                  <a:lnTo>
                    <a:pt x="341630" y="15239"/>
                  </a:lnTo>
                  <a:close/>
                </a:path>
                <a:path w="341630" h="2679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41630" h="267969">
                  <a:moveTo>
                    <a:pt x="341630" y="12700"/>
                  </a:moveTo>
                  <a:lnTo>
                    <a:pt x="339090" y="12700"/>
                  </a:lnTo>
                  <a:lnTo>
                    <a:pt x="339090" y="13969"/>
                  </a:lnTo>
                  <a:lnTo>
                    <a:pt x="341630" y="13969"/>
                  </a:lnTo>
                  <a:lnTo>
                    <a:pt x="341630" y="12700"/>
                  </a:lnTo>
                  <a:close/>
                </a:path>
                <a:path w="341630" h="26796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41630" h="267969">
                  <a:moveTo>
                    <a:pt x="341630" y="8889"/>
                  </a:moveTo>
                  <a:lnTo>
                    <a:pt x="339090" y="8889"/>
                  </a:lnTo>
                  <a:lnTo>
                    <a:pt x="339090" y="11429"/>
                  </a:lnTo>
                  <a:lnTo>
                    <a:pt x="341630" y="11429"/>
                  </a:lnTo>
                  <a:lnTo>
                    <a:pt x="341630" y="8889"/>
                  </a:lnTo>
                  <a:close/>
                </a:path>
                <a:path w="341630" h="267969">
                  <a:moveTo>
                    <a:pt x="341630" y="2539"/>
                  </a:moveTo>
                  <a:lnTo>
                    <a:pt x="0" y="253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2539"/>
                  </a:lnTo>
                  <a:close/>
                </a:path>
                <a:path w="341630" h="267969">
                  <a:moveTo>
                    <a:pt x="341630" y="3810"/>
                  </a:moveTo>
                  <a:lnTo>
                    <a:pt x="339090" y="3810"/>
                  </a:lnTo>
                  <a:lnTo>
                    <a:pt x="339090" y="7619"/>
                  </a:lnTo>
                  <a:lnTo>
                    <a:pt x="341630" y="7619"/>
                  </a:lnTo>
                  <a:lnTo>
                    <a:pt x="341630" y="3810"/>
                  </a:lnTo>
                  <a:close/>
                </a:path>
                <a:path w="341630" h="267969">
                  <a:moveTo>
                    <a:pt x="3416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30" y="1269"/>
                  </a:lnTo>
                  <a:lnTo>
                    <a:pt x="341630" y="0"/>
                  </a:lnTo>
                  <a:close/>
                </a:path>
                <a:path w="341630" h="267969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41630" h="267969">
                  <a:moveTo>
                    <a:pt x="341630" y="27940"/>
                  </a:moveTo>
                  <a:lnTo>
                    <a:pt x="339090" y="27940"/>
                  </a:lnTo>
                  <a:lnTo>
                    <a:pt x="339090" y="34289"/>
                  </a:lnTo>
                  <a:lnTo>
                    <a:pt x="341630" y="34289"/>
                  </a:lnTo>
                  <a:lnTo>
                    <a:pt x="341630" y="27940"/>
                  </a:lnTo>
                  <a:close/>
                </a:path>
                <a:path w="341630" h="267969">
                  <a:moveTo>
                    <a:pt x="3810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4290"/>
                  </a:lnTo>
                  <a:close/>
                </a:path>
                <a:path w="341630" h="267969">
                  <a:moveTo>
                    <a:pt x="341630" y="34290"/>
                  </a:moveTo>
                  <a:lnTo>
                    <a:pt x="339090" y="34290"/>
                  </a:lnTo>
                  <a:lnTo>
                    <a:pt x="339090" y="46989"/>
                  </a:lnTo>
                  <a:lnTo>
                    <a:pt x="341630" y="46989"/>
                  </a:lnTo>
                  <a:lnTo>
                    <a:pt x="341630" y="34290"/>
                  </a:lnTo>
                  <a:close/>
                </a:path>
                <a:path w="341630" h="267969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41630" h="267969">
                  <a:moveTo>
                    <a:pt x="341630" y="46990"/>
                  </a:moveTo>
                  <a:lnTo>
                    <a:pt x="339090" y="46990"/>
                  </a:lnTo>
                  <a:lnTo>
                    <a:pt x="339090" y="53339"/>
                  </a:lnTo>
                  <a:lnTo>
                    <a:pt x="341630" y="53339"/>
                  </a:lnTo>
                  <a:lnTo>
                    <a:pt x="341630" y="46990"/>
                  </a:lnTo>
                  <a:close/>
                </a:path>
                <a:path w="341630" h="267969">
                  <a:moveTo>
                    <a:pt x="3810" y="53340"/>
                  </a:moveTo>
                  <a:lnTo>
                    <a:pt x="0" y="533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53340"/>
                  </a:lnTo>
                  <a:close/>
                </a:path>
                <a:path w="341630" h="267969">
                  <a:moveTo>
                    <a:pt x="341630" y="53340"/>
                  </a:moveTo>
                  <a:lnTo>
                    <a:pt x="339090" y="53340"/>
                  </a:lnTo>
                  <a:lnTo>
                    <a:pt x="339090" y="123189"/>
                  </a:lnTo>
                  <a:lnTo>
                    <a:pt x="341630" y="123189"/>
                  </a:lnTo>
                  <a:lnTo>
                    <a:pt x="341630" y="53340"/>
                  </a:lnTo>
                  <a:close/>
                </a:path>
                <a:path w="341630" h="267969">
                  <a:moveTo>
                    <a:pt x="3810" y="123190"/>
                  </a:moveTo>
                  <a:lnTo>
                    <a:pt x="0" y="12319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23190"/>
                  </a:lnTo>
                  <a:close/>
                </a:path>
                <a:path w="341630" h="267969">
                  <a:moveTo>
                    <a:pt x="341630" y="123190"/>
                  </a:moveTo>
                  <a:lnTo>
                    <a:pt x="339090" y="123190"/>
                  </a:lnTo>
                  <a:lnTo>
                    <a:pt x="339090" y="184150"/>
                  </a:lnTo>
                  <a:lnTo>
                    <a:pt x="341630" y="184150"/>
                  </a:lnTo>
                  <a:lnTo>
                    <a:pt x="341630" y="123190"/>
                  </a:lnTo>
                  <a:close/>
                </a:path>
                <a:path w="341630" h="267969">
                  <a:moveTo>
                    <a:pt x="3810" y="184150"/>
                  </a:moveTo>
                  <a:lnTo>
                    <a:pt x="0" y="18415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84150"/>
                  </a:lnTo>
                  <a:close/>
                </a:path>
                <a:path w="341630" h="267969">
                  <a:moveTo>
                    <a:pt x="341630" y="184150"/>
                  </a:moveTo>
                  <a:lnTo>
                    <a:pt x="339090" y="184150"/>
                  </a:lnTo>
                  <a:lnTo>
                    <a:pt x="339090" y="224789"/>
                  </a:lnTo>
                  <a:lnTo>
                    <a:pt x="341630" y="224789"/>
                  </a:lnTo>
                  <a:lnTo>
                    <a:pt x="341630" y="184150"/>
                  </a:lnTo>
                  <a:close/>
                </a:path>
                <a:path w="341630" h="267969">
                  <a:moveTo>
                    <a:pt x="3810" y="224790"/>
                  </a:moveTo>
                  <a:lnTo>
                    <a:pt x="0" y="2247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24790"/>
                  </a:lnTo>
                  <a:close/>
                </a:path>
                <a:path w="341630" h="267969">
                  <a:moveTo>
                    <a:pt x="341630" y="224790"/>
                  </a:moveTo>
                  <a:lnTo>
                    <a:pt x="339090" y="224790"/>
                  </a:lnTo>
                  <a:lnTo>
                    <a:pt x="339090" y="243839"/>
                  </a:lnTo>
                  <a:lnTo>
                    <a:pt x="341630" y="243839"/>
                  </a:lnTo>
                  <a:lnTo>
                    <a:pt x="341630" y="224790"/>
                  </a:lnTo>
                  <a:close/>
                </a:path>
                <a:path w="341630" h="267969">
                  <a:moveTo>
                    <a:pt x="3810" y="243840"/>
                  </a:moveTo>
                  <a:lnTo>
                    <a:pt x="0" y="2438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43840"/>
                  </a:lnTo>
                  <a:close/>
                </a:path>
                <a:path w="341630" h="267969">
                  <a:moveTo>
                    <a:pt x="341630" y="243840"/>
                  </a:moveTo>
                  <a:lnTo>
                    <a:pt x="339090" y="243840"/>
                  </a:lnTo>
                  <a:lnTo>
                    <a:pt x="339090" y="262889"/>
                  </a:lnTo>
                  <a:lnTo>
                    <a:pt x="341630" y="262889"/>
                  </a:lnTo>
                  <a:lnTo>
                    <a:pt x="341630" y="243840"/>
                  </a:lnTo>
                  <a:close/>
                </a:path>
                <a:path w="341630" h="267969">
                  <a:moveTo>
                    <a:pt x="3810" y="262890"/>
                  </a:moveTo>
                  <a:lnTo>
                    <a:pt x="0" y="262890"/>
                  </a:lnTo>
                  <a:lnTo>
                    <a:pt x="0" y="267970"/>
                  </a:lnTo>
                  <a:lnTo>
                    <a:pt x="341630" y="267970"/>
                  </a:lnTo>
                  <a:lnTo>
                    <a:pt x="341630" y="265430"/>
                  </a:lnTo>
                  <a:lnTo>
                    <a:pt x="3810" y="265430"/>
                  </a:lnTo>
                  <a:lnTo>
                    <a:pt x="3810" y="262890"/>
                  </a:lnTo>
                  <a:close/>
                </a:path>
                <a:path w="341630" h="267969">
                  <a:moveTo>
                    <a:pt x="341630" y="262890"/>
                  </a:moveTo>
                  <a:lnTo>
                    <a:pt x="339090" y="262890"/>
                  </a:lnTo>
                  <a:lnTo>
                    <a:pt x="339090" y="265430"/>
                  </a:lnTo>
                  <a:lnTo>
                    <a:pt x="341630" y="265430"/>
                  </a:lnTo>
                  <a:lnTo>
                    <a:pt x="341630" y="26289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433069" y="266065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19">
                  <a:moveTo>
                    <a:pt x="3809" y="15239"/>
                  </a:moveTo>
                  <a:lnTo>
                    <a:pt x="0" y="15239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5239"/>
                  </a:lnTo>
                  <a:close/>
                </a:path>
                <a:path w="335280" h="261619">
                  <a:moveTo>
                    <a:pt x="335280" y="15239"/>
                  </a:moveTo>
                  <a:lnTo>
                    <a:pt x="331470" y="15239"/>
                  </a:lnTo>
                  <a:lnTo>
                    <a:pt x="331470" y="24129"/>
                  </a:lnTo>
                  <a:lnTo>
                    <a:pt x="335280" y="24129"/>
                  </a:lnTo>
                  <a:lnTo>
                    <a:pt x="335280" y="15239"/>
                  </a:lnTo>
                  <a:close/>
                </a:path>
                <a:path w="335280" h="261619">
                  <a:moveTo>
                    <a:pt x="3809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1429"/>
                  </a:lnTo>
                  <a:close/>
                </a:path>
                <a:path w="335280" h="261619">
                  <a:moveTo>
                    <a:pt x="335280" y="11429"/>
                  </a:moveTo>
                  <a:lnTo>
                    <a:pt x="331470" y="11429"/>
                  </a:lnTo>
                  <a:lnTo>
                    <a:pt x="331470" y="13969"/>
                  </a:lnTo>
                  <a:lnTo>
                    <a:pt x="335280" y="13969"/>
                  </a:lnTo>
                  <a:lnTo>
                    <a:pt x="335280" y="11429"/>
                  </a:lnTo>
                  <a:close/>
                </a:path>
                <a:path w="335280" h="261619">
                  <a:moveTo>
                    <a:pt x="3809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8889"/>
                  </a:lnTo>
                  <a:close/>
                </a:path>
                <a:path w="335280" h="261619">
                  <a:moveTo>
                    <a:pt x="335280" y="8889"/>
                  </a:moveTo>
                  <a:lnTo>
                    <a:pt x="331470" y="8889"/>
                  </a:lnTo>
                  <a:lnTo>
                    <a:pt x="331470" y="10159"/>
                  </a:lnTo>
                  <a:lnTo>
                    <a:pt x="335280" y="10159"/>
                  </a:lnTo>
                  <a:lnTo>
                    <a:pt x="335280" y="8889"/>
                  </a:lnTo>
                  <a:close/>
                </a:path>
                <a:path w="335280" h="261619">
                  <a:moveTo>
                    <a:pt x="3809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079"/>
                  </a:lnTo>
                  <a:close/>
                </a:path>
                <a:path w="335280" h="261619">
                  <a:moveTo>
                    <a:pt x="335280" y="5079"/>
                  </a:moveTo>
                  <a:lnTo>
                    <a:pt x="331470" y="5079"/>
                  </a:lnTo>
                  <a:lnTo>
                    <a:pt x="331470" y="7619"/>
                  </a:lnTo>
                  <a:lnTo>
                    <a:pt x="335280" y="7619"/>
                  </a:lnTo>
                  <a:lnTo>
                    <a:pt x="335280" y="5079"/>
                  </a:lnTo>
                  <a:close/>
                </a:path>
                <a:path w="335280" h="261619">
                  <a:moveTo>
                    <a:pt x="33528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35280" y="3809"/>
                  </a:lnTo>
                  <a:lnTo>
                    <a:pt x="335280" y="0"/>
                  </a:lnTo>
                  <a:close/>
                </a:path>
                <a:path w="335280" h="261619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35280" h="261619">
                  <a:moveTo>
                    <a:pt x="335280" y="24130"/>
                  </a:moveTo>
                  <a:lnTo>
                    <a:pt x="331470" y="24130"/>
                  </a:lnTo>
                  <a:lnTo>
                    <a:pt x="331470" y="30479"/>
                  </a:lnTo>
                  <a:lnTo>
                    <a:pt x="335280" y="30479"/>
                  </a:lnTo>
                  <a:lnTo>
                    <a:pt x="335280" y="24130"/>
                  </a:lnTo>
                  <a:close/>
                </a:path>
                <a:path w="335280" h="261619">
                  <a:moveTo>
                    <a:pt x="3809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0480"/>
                  </a:lnTo>
                  <a:close/>
                </a:path>
                <a:path w="335280" h="261619">
                  <a:moveTo>
                    <a:pt x="335280" y="30480"/>
                  </a:moveTo>
                  <a:lnTo>
                    <a:pt x="331470" y="30480"/>
                  </a:lnTo>
                  <a:lnTo>
                    <a:pt x="331470" y="43179"/>
                  </a:lnTo>
                  <a:lnTo>
                    <a:pt x="335280" y="43179"/>
                  </a:lnTo>
                  <a:lnTo>
                    <a:pt x="335280" y="30480"/>
                  </a:lnTo>
                  <a:close/>
                </a:path>
                <a:path w="335280" h="261619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35280" h="261619">
                  <a:moveTo>
                    <a:pt x="335280" y="43180"/>
                  </a:moveTo>
                  <a:lnTo>
                    <a:pt x="331470" y="43180"/>
                  </a:lnTo>
                  <a:lnTo>
                    <a:pt x="331470" y="49529"/>
                  </a:lnTo>
                  <a:lnTo>
                    <a:pt x="335280" y="49529"/>
                  </a:lnTo>
                  <a:lnTo>
                    <a:pt x="335280" y="43180"/>
                  </a:lnTo>
                  <a:close/>
                </a:path>
                <a:path w="335280" h="261619">
                  <a:moveTo>
                    <a:pt x="3809" y="49530"/>
                  </a:moveTo>
                  <a:lnTo>
                    <a:pt x="0" y="4953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49530"/>
                  </a:lnTo>
                  <a:close/>
                </a:path>
                <a:path w="335280" h="261619">
                  <a:moveTo>
                    <a:pt x="335280" y="49530"/>
                  </a:moveTo>
                  <a:lnTo>
                    <a:pt x="331470" y="49530"/>
                  </a:lnTo>
                  <a:lnTo>
                    <a:pt x="331470" y="119379"/>
                  </a:lnTo>
                  <a:lnTo>
                    <a:pt x="335280" y="119379"/>
                  </a:lnTo>
                  <a:lnTo>
                    <a:pt x="335280" y="49530"/>
                  </a:lnTo>
                  <a:close/>
                </a:path>
                <a:path w="335280" h="261619">
                  <a:moveTo>
                    <a:pt x="3809" y="119380"/>
                  </a:moveTo>
                  <a:lnTo>
                    <a:pt x="0" y="11938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19380"/>
                  </a:lnTo>
                  <a:close/>
                </a:path>
                <a:path w="335280" h="261619">
                  <a:moveTo>
                    <a:pt x="335280" y="119380"/>
                  </a:moveTo>
                  <a:lnTo>
                    <a:pt x="331470" y="119380"/>
                  </a:lnTo>
                  <a:lnTo>
                    <a:pt x="331470" y="180339"/>
                  </a:lnTo>
                  <a:lnTo>
                    <a:pt x="335280" y="180339"/>
                  </a:lnTo>
                  <a:lnTo>
                    <a:pt x="335280" y="119380"/>
                  </a:lnTo>
                  <a:close/>
                </a:path>
                <a:path w="335280" h="261619">
                  <a:moveTo>
                    <a:pt x="3809" y="180340"/>
                  </a:moveTo>
                  <a:lnTo>
                    <a:pt x="0" y="18034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80340"/>
                  </a:lnTo>
                  <a:close/>
                </a:path>
                <a:path w="335280" h="261619">
                  <a:moveTo>
                    <a:pt x="335280" y="180340"/>
                  </a:moveTo>
                  <a:lnTo>
                    <a:pt x="331470" y="180340"/>
                  </a:lnTo>
                  <a:lnTo>
                    <a:pt x="331470" y="220979"/>
                  </a:lnTo>
                  <a:lnTo>
                    <a:pt x="335280" y="220979"/>
                  </a:lnTo>
                  <a:lnTo>
                    <a:pt x="335280" y="180340"/>
                  </a:lnTo>
                  <a:close/>
                </a:path>
                <a:path w="335280" h="261619">
                  <a:moveTo>
                    <a:pt x="3809" y="220980"/>
                  </a:moveTo>
                  <a:lnTo>
                    <a:pt x="0" y="2209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20980"/>
                  </a:lnTo>
                  <a:close/>
                </a:path>
                <a:path w="335280" h="261619">
                  <a:moveTo>
                    <a:pt x="335280" y="220980"/>
                  </a:moveTo>
                  <a:lnTo>
                    <a:pt x="331470" y="220980"/>
                  </a:lnTo>
                  <a:lnTo>
                    <a:pt x="331470" y="240029"/>
                  </a:lnTo>
                  <a:lnTo>
                    <a:pt x="335280" y="240029"/>
                  </a:lnTo>
                  <a:lnTo>
                    <a:pt x="335280" y="220980"/>
                  </a:lnTo>
                  <a:close/>
                </a:path>
                <a:path w="335280" h="261619">
                  <a:moveTo>
                    <a:pt x="3809" y="240030"/>
                  </a:moveTo>
                  <a:lnTo>
                    <a:pt x="0" y="240030"/>
                  </a:lnTo>
                  <a:lnTo>
                    <a:pt x="0" y="259079"/>
                  </a:lnTo>
                  <a:lnTo>
                    <a:pt x="335280" y="259079"/>
                  </a:lnTo>
                  <a:lnTo>
                    <a:pt x="335280" y="256539"/>
                  </a:lnTo>
                  <a:lnTo>
                    <a:pt x="3809" y="256539"/>
                  </a:lnTo>
                  <a:lnTo>
                    <a:pt x="3809" y="240030"/>
                  </a:lnTo>
                  <a:close/>
                </a:path>
                <a:path w="335280" h="261619">
                  <a:moveTo>
                    <a:pt x="335280" y="240030"/>
                  </a:moveTo>
                  <a:lnTo>
                    <a:pt x="331470" y="240030"/>
                  </a:lnTo>
                  <a:lnTo>
                    <a:pt x="331470" y="256539"/>
                  </a:lnTo>
                  <a:lnTo>
                    <a:pt x="335280" y="256539"/>
                  </a:lnTo>
                  <a:lnTo>
                    <a:pt x="335280" y="240030"/>
                  </a:lnTo>
                  <a:close/>
                </a:path>
                <a:path w="335280" h="261619">
                  <a:moveTo>
                    <a:pt x="33528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5908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436879" y="2665730"/>
              <a:ext cx="327660" cy="251460"/>
            </a:xfrm>
            <a:custGeom>
              <a:avLst/>
              <a:gdLst/>
              <a:ahLst/>
              <a:cxnLst/>
              <a:rect l="l" t="t" r="r" b="b"/>
              <a:pathLst>
                <a:path w="327659" h="251460">
                  <a:moveTo>
                    <a:pt x="3810" y="10160"/>
                  </a:moveTo>
                  <a:lnTo>
                    <a:pt x="0" y="1016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0160"/>
                  </a:lnTo>
                  <a:close/>
                </a:path>
                <a:path w="327659" h="251460">
                  <a:moveTo>
                    <a:pt x="327660" y="10160"/>
                  </a:moveTo>
                  <a:lnTo>
                    <a:pt x="323850" y="10160"/>
                  </a:lnTo>
                  <a:lnTo>
                    <a:pt x="323850" y="19050"/>
                  </a:lnTo>
                  <a:lnTo>
                    <a:pt x="327660" y="19050"/>
                  </a:lnTo>
                  <a:lnTo>
                    <a:pt x="327660" y="10160"/>
                  </a:lnTo>
                  <a:close/>
                </a:path>
                <a:path w="327659" h="25146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27659" h="251460">
                  <a:moveTo>
                    <a:pt x="327660" y="6350"/>
                  </a:moveTo>
                  <a:lnTo>
                    <a:pt x="323850" y="6350"/>
                  </a:lnTo>
                  <a:lnTo>
                    <a:pt x="323850" y="8889"/>
                  </a:lnTo>
                  <a:lnTo>
                    <a:pt x="327660" y="8889"/>
                  </a:lnTo>
                  <a:lnTo>
                    <a:pt x="327660" y="6350"/>
                  </a:lnTo>
                  <a:close/>
                </a:path>
                <a:path w="327659" h="25146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27659" h="251460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5079"/>
                  </a:lnTo>
                  <a:lnTo>
                    <a:pt x="327660" y="5079"/>
                  </a:lnTo>
                  <a:lnTo>
                    <a:pt x="327660" y="3810"/>
                  </a:lnTo>
                  <a:close/>
                </a:path>
                <a:path w="327659" h="251460">
                  <a:moveTo>
                    <a:pt x="3276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70"/>
                  </a:lnTo>
                  <a:lnTo>
                    <a:pt x="327660" y="1270"/>
                  </a:lnTo>
                  <a:lnTo>
                    <a:pt x="327660" y="0"/>
                  </a:lnTo>
                  <a:close/>
                </a:path>
                <a:path w="327659" h="251460">
                  <a:moveTo>
                    <a:pt x="327660" y="1270"/>
                  </a:moveTo>
                  <a:lnTo>
                    <a:pt x="323850" y="1270"/>
                  </a:lnTo>
                  <a:lnTo>
                    <a:pt x="323850" y="2539"/>
                  </a:lnTo>
                  <a:lnTo>
                    <a:pt x="327660" y="2539"/>
                  </a:lnTo>
                  <a:lnTo>
                    <a:pt x="327660" y="1270"/>
                  </a:lnTo>
                  <a:close/>
                </a:path>
                <a:path w="327659" h="25146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27659" h="251460">
                  <a:moveTo>
                    <a:pt x="327660" y="19050"/>
                  </a:moveTo>
                  <a:lnTo>
                    <a:pt x="323850" y="19050"/>
                  </a:lnTo>
                  <a:lnTo>
                    <a:pt x="323850" y="25400"/>
                  </a:lnTo>
                  <a:lnTo>
                    <a:pt x="327660" y="25400"/>
                  </a:lnTo>
                  <a:lnTo>
                    <a:pt x="327660" y="19050"/>
                  </a:lnTo>
                  <a:close/>
                </a:path>
                <a:path w="327659" h="251460">
                  <a:moveTo>
                    <a:pt x="3810" y="25400"/>
                  </a:moveTo>
                  <a:lnTo>
                    <a:pt x="0" y="2540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25400"/>
                  </a:lnTo>
                  <a:close/>
                </a:path>
                <a:path w="327659" h="251460">
                  <a:moveTo>
                    <a:pt x="327660" y="25400"/>
                  </a:moveTo>
                  <a:lnTo>
                    <a:pt x="323850" y="25400"/>
                  </a:lnTo>
                  <a:lnTo>
                    <a:pt x="323850" y="38100"/>
                  </a:lnTo>
                  <a:lnTo>
                    <a:pt x="327660" y="38100"/>
                  </a:lnTo>
                  <a:lnTo>
                    <a:pt x="327660" y="25400"/>
                  </a:lnTo>
                  <a:close/>
                </a:path>
                <a:path w="327659" h="25146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27659" h="251460">
                  <a:moveTo>
                    <a:pt x="327660" y="38100"/>
                  </a:moveTo>
                  <a:lnTo>
                    <a:pt x="323850" y="38100"/>
                  </a:lnTo>
                  <a:lnTo>
                    <a:pt x="323850" y="44450"/>
                  </a:lnTo>
                  <a:lnTo>
                    <a:pt x="327660" y="44450"/>
                  </a:lnTo>
                  <a:lnTo>
                    <a:pt x="327660" y="38100"/>
                  </a:lnTo>
                  <a:close/>
                </a:path>
                <a:path w="327659" h="251460">
                  <a:moveTo>
                    <a:pt x="3810" y="44450"/>
                  </a:moveTo>
                  <a:lnTo>
                    <a:pt x="0" y="4445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44450"/>
                  </a:lnTo>
                  <a:close/>
                </a:path>
                <a:path w="327659" h="251460">
                  <a:moveTo>
                    <a:pt x="327660" y="44450"/>
                  </a:moveTo>
                  <a:lnTo>
                    <a:pt x="323850" y="44450"/>
                  </a:lnTo>
                  <a:lnTo>
                    <a:pt x="323850" y="114300"/>
                  </a:lnTo>
                  <a:lnTo>
                    <a:pt x="327660" y="114300"/>
                  </a:lnTo>
                  <a:lnTo>
                    <a:pt x="327660" y="44450"/>
                  </a:lnTo>
                  <a:close/>
                </a:path>
                <a:path w="327659" h="251460">
                  <a:moveTo>
                    <a:pt x="3810" y="114300"/>
                  </a:moveTo>
                  <a:lnTo>
                    <a:pt x="0" y="11430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14300"/>
                  </a:lnTo>
                  <a:close/>
                </a:path>
                <a:path w="327659" h="251460">
                  <a:moveTo>
                    <a:pt x="327660" y="114300"/>
                  </a:moveTo>
                  <a:lnTo>
                    <a:pt x="323850" y="114300"/>
                  </a:lnTo>
                  <a:lnTo>
                    <a:pt x="323850" y="175260"/>
                  </a:lnTo>
                  <a:lnTo>
                    <a:pt x="327660" y="175260"/>
                  </a:lnTo>
                  <a:lnTo>
                    <a:pt x="327660" y="114300"/>
                  </a:lnTo>
                  <a:close/>
                </a:path>
                <a:path w="327659" h="251460">
                  <a:moveTo>
                    <a:pt x="3810" y="175260"/>
                  </a:moveTo>
                  <a:lnTo>
                    <a:pt x="0" y="17526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75260"/>
                  </a:lnTo>
                  <a:close/>
                </a:path>
                <a:path w="327659" h="251460">
                  <a:moveTo>
                    <a:pt x="327660" y="175260"/>
                  </a:moveTo>
                  <a:lnTo>
                    <a:pt x="323850" y="175260"/>
                  </a:lnTo>
                  <a:lnTo>
                    <a:pt x="323850" y="215900"/>
                  </a:lnTo>
                  <a:lnTo>
                    <a:pt x="327660" y="215900"/>
                  </a:lnTo>
                  <a:lnTo>
                    <a:pt x="327660" y="175260"/>
                  </a:lnTo>
                  <a:close/>
                </a:path>
                <a:path w="327659" h="251460">
                  <a:moveTo>
                    <a:pt x="3810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15900"/>
                  </a:lnTo>
                  <a:close/>
                </a:path>
                <a:path w="327659" h="251460">
                  <a:moveTo>
                    <a:pt x="327660" y="215900"/>
                  </a:moveTo>
                  <a:lnTo>
                    <a:pt x="323850" y="215900"/>
                  </a:lnTo>
                  <a:lnTo>
                    <a:pt x="323850" y="234950"/>
                  </a:lnTo>
                  <a:lnTo>
                    <a:pt x="327660" y="234950"/>
                  </a:lnTo>
                  <a:lnTo>
                    <a:pt x="327660" y="215900"/>
                  </a:lnTo>
                  <a:close/>
                </a:path>
                <a:path w="327659" h="251460">
                  <a:moveTo>
                    <a:pt x="3810" y="234950"/>
                  </a:moveTo>
                  <a:lnTo>
                    <a:pt x="0" y="234950"/>
                  </a:lnTo>
                  <a:lnTo>
                    <a:pt x="0" y="251460"/>
                  </a:lnTo>
                  <a:lnTo>
                    <a:pt x="327660" y="251460"/>
                  </a:lnTo>
                  <a:lnTo>
                    <a:pt x="327660" y="248920"/>
                  </a:lnTo>
                  <a:lnTo>
                    <a:pt x="3810" y="248920"/>
                  </a:lnTo>
                  <a:lnTo>
                    <a:pt x="3810" y="234950"/>
                  </a:lnTo>
                  <a:close/>
                </a:path>
                <a:path w="327659" h="251460">
                  <a:moveTo>
                    <a:pt x="327660" y="234950"/>
                  </a:moveTo>
                  <a:lnTo>
                    <a:pt x="323850" y="234950"/>
                  </a:lnTo>
                  <a:lnTo>
                    <a:pt x="323850" y="248920"/>
                  </a:lnTo>
                  <a:lnTo>
                    <a:pt x="327660" y="248920"/>
                  </a:lnTo>
                  <a:lnTo>
                    <a:pt x="327660" y="23495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440689" y="2667000"/>
              <a:ext cx="320040" cy="247650"/>
            </a:xfrm>
            <a:custGeom>
              <a:avLst/>
              <a:gdLst/>
              <a:ahLst/>
              <a:cxnLst/>
              <a:rect l="l" t="t" r="r" b="b"/>
              <a:pathLst>
                <a:path w="320040" h="247650">
                  <a:moveTo>
                    <a:pt x="3809" y="8889"/>
                  </a:moveTo>
                  <a:lnTo>
                    <a:pt x="0" y="8889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8889"/>
                  </a:lnTo>
                  <a:close/>
                </a:path>
                <a:path w="320040" h="247650">
                  <a:moveTo>
                    <a:pt x="320039" y="8889"/>
                  </a:moveTo>
                  <a:lnTo>
                    <a:pt x="316230" y="8889"/>
                  </a:lnTo>
                  <a:lnTo>
                    <a:pt x="316230" y="17779"/>
                  </a:lnTo>
                  <a:lnTo>
                    <a:pt x="320039" y="17779"/>
                  </a:lnTo>
                  <a:lnTo>
                    <a:pt x="320039" y="8889"/>
                  </a:lnTo>
                  <a:close/>
                </a:path>
                <a:path w="320040" h="247650">
                  <a:moveTo>
                    <a:pt x="3809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079"/>
                  </a:lnTo>
                  <a:close/>
                </a:path>
                <a:path w="320040" h="247650">
                  <a:moveTo>
                    <a:pt x="320039" y="5079"/>
                  </a:moveTo>
                  <a:lnTo>
                    <a:pt x="316230" y="5079"/>
                  </a:lnTo>
                  <a:lnTo>
                    <a:pt x="316230" y="7619"/>
                  </a:lnTo>
                  <a:lnTo>
                    <a:pt x="320039" y="7619"/>
                  </a:lnTo>
                  <a:lnTo>
                    <a:pt x="320039" y="5079"/>
                  </a:lnTo>
                  <a:close/>
                </a:path>
                <a:path w="320040" h="247650">
                  <a:moveTo>
                    <a:pt x="320039" y="2539"/>
                  </a:moveTo>
                  <a:lnTo>
                    <a:pt x="0" y="2539"/>
                  </a:lnTo>
                  <a:lnTo>
                    <a:pt x="0" y="3809"/>
                  </a:lnTo>
                  <a:lnTo>
                    <a:pt x="320039" y="3809"/>
                  </a:lnTo>
                  <a:lnTo>
                    <a:pt x="320039" y="2539"/>
                  </a:lnTo>
                  <a:close/>
                </a:path>
                <a:path w="320040" h="247650">
                  <a:moveTo>
                    <a:pt x="3200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0039" y="1269"/>
                  </a:lnTo>
                  <a:lnTo>
                    <a:pt x="320039" y="0"/>
                  </a:lnTo>
                  <a:close/>
                </a:path>
                <a:path w="320040" h="2476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20040" h="247650">
                  <a:moveTo>
                    <a:pt x="320039" y="17780"/>
                  </a:moveTo>
                  <a:lnTo>
                    <a:pt x="316230" y="17780"/>
                  </a:lnTo>
                  <a:lnTo>
                    <a:pt x="316230" y="24129"/>
                  </a:lnTo>
                  <a:lnTo>
                    <a:pt x="320039" y="24129"/>
                  </a:lnTo>
                  <a:lnTo>
                    <a:pt x="320039" y="17780"/>
                  </a:lnTo>
                  <a:close/>
                </a:path>
                <a:path w="320040" h="247650">
                  <a:moveTo>
                    <a:pt x="3809" y="24130"/>
                  </a:moveTo>
                  <a:lnTo>
                    <a:pt x="0" y="2413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4130"/>
                  </a:lnTo>
                  <a:close/>
                </a:path>
                <a:path w="320040" h="247650">
                  <a:moveTo>
                    <a:pt x="320039" y="24130"/>
                  </a:moveTo>
                  <a:lnTo>
                    <a:pt x="316230" y="24130"/>
                  </a:lnTo>
                  <a:lnTo>
                    <a:pt x="316230" y="36829"/>
                  </a:lnTo>
                  <a:lnTo>
                    <a:pt x="320039" y="36829"/>
                  </a:lnTo>
                  <a:lnTo>
                    <a:pt x="320039" y="24130"/>
                  </a:lnTo>
                  <a:close/>
                </a:path>
                <a:path w="320040" h="2476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20040" h="247650">
                  <a:moveTo>
                    <a:pt x="320039" y="36830"/>
                  </a:moveTo>
                  <a:lnTo>
                    <a:pt x="316230" y="36830"/>
                  </a:lnTo>
                  <a:lnTo>
                    <a:pt x="316230" y="43179"/>
                  </a:lnTo>
                  <a:lnTo>
                    <a:pt x="320039" y="43179"/>
                  </a:lnTo>
                  <a:lnTo>
                    <a:pt x="320039" y="36830"/>
                  </a:lnTo>
                  <a:close/>
                </a:path>
                <a:path w="320040" h="247650">
                  <a:moveTo>
                    <a:pt x="3809" y="43180"/>
                  </a:moveTo>
                  <a:lnTo>
                    <a:pt x="0" y="4318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43180"/>
                  </a:lnTo>
                  <a:close/>
                </a:path>
                <a:path w="320040" h="247650">
                  <a:moveTo>
                    <a:pt x="320039" y="43180"/>
                  </a:moveTo>
                  <a:lnTo>
                    <a:pt x="316230" y="43180"/>
                  </a:lnTo>
                  <a:lnTo>
                    <a:pt x="316230" y="113029"/>
                  </a:lnTo>
                  <a:lnTo>
                    <a:pt x="320039" y="113029"/>
                  </a:lnTo>
                  <a:lnTo>
                    <a:pt x="320039" y="43180"/>
                  </a:lnTo>
                  <a:close/>
                </a:path>
                <a:path w="320040" h="247650">
                  <a:moveTo>
                    <a:pt x="3809" y="113030"/>
                  </a:moveTo>
                  <a:lnTo>
                    <a:pt x="0" y="11303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13030"/>
                  </a:lnTo>
                  <a:close/>
                </a:path>
                <a:path w="320040" h="247650">
                  <a:moveTo>
                    <a:pt x="320039" y="113030"/>
                  </a:moveTo>
                  <a:lnTo>
                    <a:pt x="316230" y="113030"/>
                  </a:lnTo>
                  <a:lnTo>
                    <a:pt x="316230" y="173989"/>
                  </a:lnTo>
                  <a:lnTo>
                    <a:pt x="320039" y="173989"/>
                  </a:lnTo>
                  <a:lnTo>
                    <a:pt x="320039" y="113030"/>
                  </a:lnTo>
                  <a:close/>
                </a:path>
                <a:path w="320040" h="247650">
                  <a:moveTo>
                    <a:pt x="3809" y="173990"/>
                  </a:moveTo>
                  <a:lnTo>
                    <a:pt x="0" y="17399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173990"/>
                  </a:lnTo>
                  <a:close/>
                </a:path>
                <a:path w="320040" h="247650">
                  <a:moveTo>
                    <a:pt x="320039" y="173990"/>
                  </a:moveTo>
                  <a:lnTo>
                    <a:pt x="316230" y="173990"/>
                  </a:lnTo>
                  <a:lnTo>
                    <a:pt x="316230" y="214629"/>
                  </a:lnTo>
                  <a:lnTo>
                    <a:pt x="320039" y="214629"/>
                  </a:lnTo>
                  <a:lnTo>
                    <a:pt x="320039" y="173990"/>
                  </a:lnTo>
                  <a:close/>
                </a:path>
                <a:path w="320040" h="247650">
                  <a:moveTo>
                    <a:pt x="3809" y="214630"/>
                  </a:moveTo>
                  <a:lnTo>
                    <a:pt x="0" y="2146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14630"/>
                  </a:lnTo>
                  <a:close/>
                </a:path>
                <a:path w="320040" h="247650">
                  <a:moveTo>
                    <a:pt x="320039" y="214630"/>
                  </a:moveTo>
                  <a:lnTo>
                    <a:pt x="316230" y="214630"/>
                  </a:lnTo>
                  <a:lnTo>
                    <a:pt x="316230" y="233679"/>
                  </a:lnTo>
                  <a:lnTo>
                    <a:pt x="320039" y="233679"/>
                  </a:lnTo>
                  <a:lnTo>
                    <a:pt x="320039" y="214630"/>
                  </a:lnTo>
                  <a:close/>
                </a:path>
                <a:path w="320040" h="247650">
                  <a:moveTo>
                    <a:pt x="3809" y="233680"/>
                  </a:moveTo>
                  <a:lnTo>
                    <a:pt x="0" y="233680"/>
                  </a:lnTo>
                  <a:lnTo>
                    <a:pt x="0" y="247650"/>
                  </a:lnTo>
                  <a:lnTo>
                    <a:pt x="320039" y="247650"/>
                  </a:lnTo>
                  <a:lnTo>
                    <a:pt x="320039" y="243839"/>
                  </a:lnTo>
                  <a:lnTo>
                    <a:pt x="3809" y="243839"/>
                  </a:lnTo>
                  <a:lnTo>
                    <a:pt x="3809" y="233680"/>
                  </a:lnTo>
                  <a:close/>
                </a:path>
                <a:path w="320040" h="247650">
                  <a:moveTo>
                    <a:pt x="320039" y="233680"/>
                  </a:moveTo>
                  <a:lnTo>
                    <a:pt x="316230" y="233680"/>
                  </a:lnTo>
                  <a:lnTo>
                    <a:pt x="316230" y="243839"/>
                  </a:lnTo>
                  <a:lnTo>
                    <a:pt x="320039" y="243839"/>
                  </a:lnTo>
                  <a:lnTo>
                    <a:pt x="320039" y="23368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444500" y="267208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20" h="238760">
                  <a:moveTo>
                    <a:pt x="3809" y="3810"/>
                  </a:moveTo>
                  <a:lnTo>
                    <a:pt x="0" y="381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3810"/>
                  </a:lnTo>
                  <a:close/>
                </a:path>
                <a:path w="312420" h="238760">
                  <a:moveTo>
                    <a:pt x="312420" y="3810"/>
                  </a:moveTo>
                  <a:lnTo>
                    <a:pt x="308609" y="3810"/>
                  </a:lnTo>
                  <a:lnTo>
                    <a:pt x="308609" y="12700"/>
                  </a:lnTo>
                  <a:lnTo>
                    <a:pt x="312420" y="12700"/>
                  </a:lnTo>
                  <a:lnTo>
                    <a:pt x="312420" y="3810"/>
                  </a:lnTo>
                  <a:close/>
                </a:path>
                <a:path w="312420" h="238760">
                  <a:moveTo>
                    <a:pt x="3124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12420" y="2539"/>
                  </a:lnTo>
                  <a:lnTo>
                    <a:pt x="312420" y="0"/>
                  </a:lnTo>
                  <a:close/>
                </a:path>
                <a:path w="312420" h="23876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12420" h="238760">
                  <a:moveTo>
                    <a:pt x="312420" y="12700"/>
                  </a:moveTo>
                  <a:lnTo>
                    <a:pt x="308609" y="12700"/>
                  </a:lnTo>
                  <a:lnTo>
                    <a:pt x="308609" y="19050"/>
                  </a:lnTo>
                  <a:lnTo>
                    <a:pt x="312420" y="19050"/>
                  </a:lnTo>
                  <a:lnTo>
                    <a:pt x="312420" y="12700"/>
                  </a:lnTo>
                  <a:close/>
                </a:path>
                <a:path w="312420" h="238760">
                  <a:moveTo>
                    <a:pt x="3809" y="19050"/>
                  </a:moveTo>
                  <a:lnTo>
                    <a:pt x="0" y="1905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19050"/>
                  </a:lnTo>
                  <a:close/>
                </a:path>
                <a:path w="312420" h="238760">
                  <a:moveTo>
                    <a:pt x="312420" y="19050"/>
                  </a:moveTo>
                  <a:lnTo>
                    <a:pt x="308609" y="19050"/>
                  </a:lnTo>
                  <a:lnTo>
                    <a:pt x="308609" y="31750"/>
                  </a:lnTo>
                  <a:lnTo>
                    <a:pt x="312420" y="31750"/>
                  </a:lnTo>
                  <a:lnTo>
                    <a:pt x="312420" y="19050"/>
                  </a:lnTo>
                  <a:close/>
                </a:path>
                <a:path w="312420" h="238760">
                  <a:moveTo>
                    <a:pt x="380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1750"/>
                  </a:lnTo>
                  <a:close/>
                </a:path>
                <a:path w="312420" h="238760">
                  <a:moveTo>
                    <a:pt x="312420" y="31750"/>
                  </a:moveTo>
                  <a:lnTo>
                    <a:pt x="308609" y="31750"/>
                  </a:lnTo>
                  <a:lnTo>
                    <a:pt x="308609" y="38100"/>
                  </a:lnTo>
                  <a:lnTo>
                    <a:pt x="312420" y="38100"/>
                  </a:lnTo>
                  <a:lnTo>
                    <a:pt x="312420" y="31750"/>
                  </a:lnTo>
                  <a:close/>
                </a:path>
                <a:path w="312420" h="238760">
                  <a:moveTo>
                    <a:pt x="3809" y="38100"/>
                  </a:moveTo>
                  <a:lnTo>
                    <a:pt x="0" y="3810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38100"/>
                  </a:lnTo>
                  <a:close/>
                </a:path>
                <a:path w="312420" h="238760">
                  <a:moveTo>
                    <a:pt x="312420" y="38100"/>
                  </a:moveTo>
                  <a:lnTo>
                    <a:pt x="308609" y="38100"/>
                  </a:lnTo>
                  <a:lnTo>
                    <a:pt x="308609" y="107950"/>
                  </a:lnTo>
                  <a:lnTo>
                    <a:pt x="312420" y="107950"/>
                  </a:lnTo>
                  <a:lnTo>
                    <a:pt x="312420" y="38100"/>
                  </a:lnTo>
                  <a:close/>
                </a:path>
                <a:path w="312420" h="238760">
                  <a:moveTo>
                    <a:pt x="3809" y="107950"/>
                  </a:moveTo>
                  <a:lnTo>
                    <a:pt x="0" y="10795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07950"/>
                  </a:lnTo>
                  <a:close/>
                </a:path>
                <a:path w="312420" h="238760">
                  <a:moveTo>
                    <a:pt x="312420" y="107950"/>
                  </a:moveTo>
                  <a:lnTo>
                    <a:pt x="308609" y="107950"/>
                  </a:lnTo>
                  <a:lnTo>
                    <a:pt x="308609" y="168910"/>
                  </a:lnTo>
                  <a:lnTo>
                    <a:pt x="312420" y="168910"/>
                  </a:lnTo>
                  <a:lnTo>
                    <a:pt x="312420" y="107950"/>
                  </a:lnTo>
                  <a:close/>
                </a:path>
                <a:path w="312420" h="238760">
                  <a:moveTo>
                    <a:pt x="3809" y="168910"/>
                  </a:moveTo>
                  <a:lnTo>
                    <a:pt x="0" y="16891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68910"/>
                  </a:lnTo>
                  <a:close/>
                </a:path>
                <a:path w="312420" h="238760">
                  <a:moveTo>
                    <a:pt x="312420" y="168910"/>
                  </a:moveTo>
                  <a:lnTo>
                    <a:pt x="308609" y="168910"/>
                  </a:lnTo>
                  <a:lnTo>
                    <a:pt x="308609" y="209550"/>
                  </a:lnTo>
                  <a:lnTo>
                    <a:pt x="312420" y="209550"/>
                  </a:lnTo>
                  <a:lnTo>
                    <a:pt x="312420" y="168910"/>
                  </a:lnTo>
                  <a:close/>
                </a:path>
                <a:path w="312420" h="238760">
                  <a:moveTo>
                    <a:pt x="3809" y="209550"/>
                  </a:moveTo>
                  <a:lnTo>
                    <a:pt x="0" y="2095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209550"/>
                  </a:lnTo>
                  <a:close/>
                </a:path>
                <a:path w="312420" h="238760">
                  <a:moveTo>
                    <a:pt x="312420" y="209550"/>
                  </a:moveTo>
                  <a:lnTo>
                    <a:pt x="308609" y="209550"/>
                  </a:lnTo>
                  <a:lnTo>
                    <a:pt x="308609" y="228600"/>
                  </a:lnTo>
                  <a:lnTo>
                    <a:pt x="312420" y="228600"/>
                  </a:lnTo>
                  <a:lnTo>
                    <a:pt x="312420" y="209550"/>
                  </a:lnTo>
                  <a:close/>
                </a:path>
                <a:path w="312420" h="238760">
                  <a:moveTo>
                    <a:pt x="3809" y="228600"/>
                  </a:moveTo>
                  <a:lnTo>
                    <a:pt x="0" y="228600"/>
                  </a:lnTo>
                  <a:lnTo>
                    <a:pt x="0" y="238760"/>
                  </a:lnTo>
                  <a:lnTo>
                    <a:pt x="312420" y="238760"/>
                  </a:lnTo>
                  <a:lnTo>
                    <a:pt x="312420" y="234950"/>
                  </a:lnTo>
                  <a:lnTo>
                    <a:pt x="3809" y="234950"/>
                  </a:lnTo>
                  <a:lnTo>
                    <a:pt x="3809" y="228600"/>
                  </a:lnTo>
                  <a:close/>
                </a:path>
                <a:path w="312420" h="238760">
                  <a:moveTo>
                    <a:pt x="312420" y="228600"/>
                  </a:moveTo>
                  <a:lnTo>
                    <a:pt x="308609" y="228600"/>
                  </a:lnTo>
                  <a:lnTo>
                    <a:pt x="308609" y="234950"/>
                  </a:lnTo>
                  <a:lnTo>
                    <a:pt x="312420" y="234950"/>
                  </a:lnTo>
                  <a:lnTo>
                    <a:pt x="312420" y="22860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448309" y="2675890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2539"/>
                  </a:lnTo>
                  <a:lnTo>
                    <a:pt x="304800" y="2539"/>
                  </a:lnTo>
                  <a:lnTo>
                    <a:pt x="304800" y="0"/>
                  </a:lnTo>
                  <a:close/>
                </a:path>
                <a:path w="304800" h="231139">
                  <a:moveTo>
                    <a:pt x="304800" y="2539"/>
                  </a:moveTo>
                  <a:lnTo>
                    <a:pt x="300990" y="2539"/>
                  </a:lnTo>
                  <a:lnTo>
                    <a:pt x="300990" y="8889"/>
                  </a:lnTo>
                  <a:lnTo>
                    <a:pt x="304800" y="8889"/>
                  </a:lnTo>
                  <a:lnTo>
                    <a:pt x="304800" y="2539"/>
                  </a:lnTo>
                  <a:close/>
                </a:path>
                <a:path w="304800" h="231139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04800" h="231139">
                  <a:moveTo>
                    <a:pt x="304800" y="8890"/>
                  </a:moveTo>
                  <a:lnTo>
                    <a:pt x="300990" y="8890"/>
                  </a:lnTo>
                  <a:lnTo>
                    <a:pt x="300990" y="15239"/>
                  </a:lnTo>
                  <a:lnTo>
                    <a:pt x="304800" y="15239"/>
                  </a:lnTo>
                  <a:lnTo>
                    <a:pt x="304800" y="8890"/>
                  </a:lnTo>
                  <a:close/>
                </a:path>
                <a:path w="304800" h="231139">
                  <a:moveTo>
                    <a:pt x="3810" y="15240"/>
                  </a:moveTo>
                  <a:lnTo>
                    <a:pt x="0" y="1524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15240"/>
                  </a:lnTo>
                  <a:close/>
                </a:path>
                <a:path w="304800" h="231139">
                  <a:moveTo>
                    <a:pt x="304800" y="15240"/>
                  </a:moveTo>
                  <a:lnTo>
                    <a:pt x="300990" y="15240"/>
                  </a:lnTo>
                  <a:lnTo>
                    <a:pt x="300990" y="27939"/>
                  </a:lnTo>
                  <a:lnTo>
                    <a:pt x="304800" y="27939"/>
                  </a:lnTo>
                  <a:lnTo>
                    <a:pt x="304800" y="15240"/>
                  </a:lnTo>
                  <a:close/>
                </a:path>
                <a:path w="304800" h="231139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04800" h="231139">
                  <a:moveTo>
                    <a:pt x="304800" y="27940"/>
                  </a:moveTo>
                  <a:lnTo>
                    <a:pt x="300990" y="27940"/>
                  </a:lnTo>
                  <a:lnTo>
                    <a:pt x="300990" y="34289"/>
                  </a:lnTo>
                  <a:lnTo>
                    <a:pt x="304800" y="34289"/>
                  </a:lnTo>
                  <a:lnTo>
                    <a:pt x="304800" y="27940"/>
                  </a:lnTo>
                  <a:close/>
                </a:path>
                <a:path w="304800" h="231139">
                  <a:moveTo>
                    <a:pt x="3810" y="34290"/>
                  </a:moveTo>
                  <a:lnTo>
                    <a:pt x="0" y="342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34290"/>
                  </a:lnTo>
                  <a:close/>
                </a:path>
                <a:path w="304800" h="231139">
                  <a:moveTo>
                    <a:pt x="304800" y="34290"/>
                  </a:moveTo>
                  <a:lnTo>
                    <a:pt x="300990" y="34290"/>
                  </a:lnTo>
                  <a:lnTo>
                    <a:pt x="300990" y="104139"/>
                  </a:lnTo>
                  <a:lnTo>
                    <a:pt x="304800" y="104139"/>
                  </a:lnTo>
                  <a:lnTo>
                    <a:pt x="304800" y="34290"/>
                  </a:lnTo>
                  <a:close/>
                </a:path>
                <a:path w="304800" h="231139">
                  <a:moveTo>
                    <a:pt x="3810" y="104140"/>
                  </a:moveTo>
                  <a:lnTo>
                    <a:pt x="0" y="104140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104140"/>
                  </a:lnTo>
                  <a:close/>
                </a:path>
                <a:path w="304800" h="231139">
                  <a:moveTo>
                    <a:pt x="304800" y="104140"/>
                  </a:moveTo>
                  <a:lnTo>
                    <a:pt x="300990" y="104140"/>
                  </a:lnTo>
                  <a:lnTo>
                    <a:pt x="300990" y="165100"/>
                  </a:lnTo>
                  <a:lnTo>
                    <a:pt x="304800" y="165100"/>
                  </a:lnTo>
                  <a:lnTo>
                    <a:pt x="304800" y="104140"/>
                  </a:lnTo>
                  <a:close/>
                </a:path>
                <a:path w="304800" h="231139">
                  <a:moveTo>
                    <a:pt x="3810" y="165100"/>
                  </a:moveTo>
                  <a:lnTo>
                    <a:pt x="0" y="16510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65100"/>
                  </a:lnTo>
                  <a:close/>
                </a:path>
                <a:path w="304800" h="231139">
                  <a:moveTo>
                    <a:pt x="304800" y="165100"/>
                  </a:moveTo>
                  <a:lnTo>
                    <a:pt x="300990" y="165100"/>
                  </a:lnTo>
                  <a:lnTo>
                    <a:pt x="300990" y="205739"/>
                  </a:lnTo>
                  <a:lnTo>
                    <a:pt x="304800" y="205739"/>
                  </a:lnTo>
                  <a:lnTo>
                    <a:pt x="304800" y="165100"/>
                  </a:lnTo>
                  <a:close/>
                </a:path>
                <a:path w="304800" h="231139">
                  <a:moveTo>
                    <a:pt x="3810" y="205740"/>
                  </a:moveTo>
                  <a:lnTo>
                    <a:pt x="0" y="2057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05740"/>
                  </a:lnTo>
                  <a:close/>
                </a:path>
                <a:path w="304800" h="231139">
                  <a:moveTo>
                    <a:pt x="304800" y="205740"/>
                  </a:moveTo>
                  <a:lnTo>
                    <a:pt x="300990" y="205740"/>
                  </a:lnTo>
                  <a:lnTo>
                    <a:pt x="300990" y="224789"/>
                  </a:lnTo>
                  <a:lnTo>
                    <a:pt x="304800" y="224789"/>
                  </a:lnTo>
                  <a:lnTo>
                    <a:pt x="304800" y="205740"/>
                  </a:lnTo>
                  <a:close/>
                </a:path>
                <a:path w="304800" h="231139">
                  <a:moveTo>
                    <a:pt x="381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04800" y="231139"/>
                  </a:lnTo>
                  <a:lnTo>
                    <a:pt x="304800" y="227330"/>
                  </a:lnTo>
                  <a:lnTo>
                    <a:pt x="3810" y="227330"/>
                  </a:lnTo>
                  <a:lnTo>
                    <a:pt x="3810" y="224790"/>
                  </a:lnTo>
                  <a:close/>
                </a:path>
                <a:path w="304800" h="231139">
                  <a:moveTo>
                    <a:pt x="304800" y="224790"/>
                  </a:moveTo>
                  <a:lnTo>
                    <a:pt x="300990" y="224790"/>
                  </a:lnTo>
                  <a:lnTo>
                    <a:pt x="300990" y="227330"/>
                  </a:lnTo>
                  <a:lnTo>
                    <a:pt x="304800" y="227330"/>
                  </a:lnTo>
                  <a:lnTo>
                    <a:pt x="304800" y="22479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452119" y="2678430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80" h="224789">
                  <a:moveTo>
                    <a:pt x="29718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297180" y="3810"/>
                  </a:lnTo>
                  <a:lnTo>
                    <a:pt x="297180" y="0"/>
                  </a:lnTo>
                  <a:close/>
                </a:path>
                <a:path w="297180" h="224789">
                  <a:moveTo>
                    <a:pt x="297180" y="3810"/>
                  </a:moveTo>
                  <a:lnTo>
                    <a:pt x="293370" y="3810"/>
                  </a:lnTo>
                  <a:lnTo>
                    <a:pt x="293370" y="6350"/>
                  </a:lnTo>
                  <a:lnTo>
                    <a:pt x="297180" y="6350"/>
                  </a:lnTo>
                  <a:lnTo>
                    <a:pt x="297180" y="3810"/>
                  </a:lnTo>
                  <a:close/>
                </a:path>
                <a:path w="297180" h="224789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297180" h="224789">
                  <a:moveTo>
                    <a:pt x="297180" y="6350"/>
                  </a:moveTo>
                  <a:lnTo>
                    <a:pt x="293370" y="6350"/>
                  </a:lnTo>
                  <a:lnTo>
                    <a:pt x="293370" y="12700"/>
                  </a:lnTo>
                  <a:lnTo>
                    <a:pt x="297180" y="12700"/>
                  </a:lnTo>
                  <a:lnTo>
                    <a:pt x="297180" y="6350"/>
                  </a:lnTo>
                  <a:close/>
                </a:path>
                <a:path w="297180" h="224789">
                  <a:moveTo>
                    <a:pt x="3809" y="12700"/>
                  </a:moveTo>
                  <a:lnTo>
                    <a:pt x="0" y="1270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2700"/>
                  </a:lnTo>
                  <a:close/>
                </a:path>
                <a:path w="297180" h="224789">
                  <a:moveTo>
                    <a:pt x="297180" y="12700"/>
                  </a:moveTo>
                  <a:lnTo>
                    <a:pt x="293370" y="12700"/>
                  </a:lnTo>
                  <a:lnTo>
                    <a:pt x="293370" y="25400"/>
                  </a:lnTo>
                  <a:lnTo>
                    <a:pt x="297180" y="25400"/>
                  </a:lnTo>
                  <a:lnTo>
                    <a:pt x="297180" y="12700"/>
                  </a:lnTo>
                  <a:close/>
                </a:path>
                <a:path w="297180" h="224789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297180" h="224789">
                  <a:moveTo>
                    <a:pt x="297180" y="25400"/>
                  </a:moveTo>
                  <a:lnTo>
                    <a:pt x="293370" y="25400"/>
                  </a:lnTo>
                  <a:lnTo>
                    <a:pt x="293370" y="31750"/>
                  </a:lnTo>
                  <a:lnTo>
                    <a:pt x="297180" y="31750"/>
                  </a:lnTo>
                  <a:lnTo>
                    <a:pt x="297180" y="25400"/>
                  </a:lnTo>
                  <a:close/>
                </a:path>
                <a:path w="297180" h="224789">
                  <a:moveTo>
                    <a:pt x="3809" y="31750"/>
                  </a:moveTo>
                  <a:lnTo>
                    <a:pt x="0" y="31750"/>
                  </a:lnTo>
                  <a:lnTo>
                    <a:pt x="0" y="101600"/>
                  </a:lnTo>
                  <a:lnTo>
                    <a:pt x="3809" y="101600"/>
                  </a:lnTo>
                  <a:lnTo>
                    <a:pt x="3809" y="31750"/>
                  </a:lnTo>
                  <a:close/>
                </a:path>
                <a:path w="297180" h="224789">
                  <a:moveTo>
                    <a:pt x="297180" y="31750"/>
                  </a:moveTo>
                  <a:lnTo>
                    <a:pt x="293370" y="31750"/>
                  </a:lnTo>
                  <a:lnTo>
                    <a:pt x="293370" y="101600"/>
                  </a:lnTo>
                  <a:lnTo>
                    <a:pt x="297180" y="101600"/>
                  </a:lnTo>
                  <a:lnTo>
                    <a:pt x="297180" y="31750"/>
                  </a:lnTo>
                  <a:close/>
                </a:path>
                <a:path w="297180" h="224789">
                  <a:moveTo>
                    <a:pt x="3809" y="101600"/>
                  </a:moveTo>
                  <a:lnTo>
                    <a:pt x="0" y="101600"/>
                  </a:lnTo>
                  <a:lnTo>
                    <a:pt x="0" y="162560"/>
                  </a:lnTo>
                  <a:lnTo>
                    <a:pt x="3809" y="162560"/>
                  </a:lnTo>
                  <a:lnTo>
                    <a:pt x="3809" y="101600"/>
                  </a:lnTo>
                  <a:close/>
                </a:path>
                <a:path w="297180" h="224789">
                  <a:moveTo>
                    <a:pt x="297180" y="101600"/>
                  </a:moveTo>
                  <a:lnTo>
                    <a:pt x="293370" y="101600"/>
                  </a:lnTo>
                  <a:lnTo>
                    <a:pt x="293370" y="162560"/>
                  </a:lnTo>
                  <a:lnTo>
                    <a:pt x="297180" y="162560"/>
                  </a:lnTo>
                  <a:lnTo>
                    <a:pt x="297180" y="101600"/>
                  </a:lnTo>
                  <a:close/>
                </a:path>
                <a:path w="297180" h="224789">
                  <a:moveTo>
                    <a:pt x="3809" y="162560"/>
                  </a:moveTo>
                  <a:lnTo>
                    <a:pt x="0" y="16256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62560"/>
                  </a:lnTo>
                  <a:close/>
                </a:path>
                <a:path w="297180" h="224789">
                  <a:moveTo>
                    <a:pt x="297180" y="162560"/>
                  </a:moveTo>
                  <a:lnTo>
                    <a:pt x="293370" y="162560"/>
                  </a:lnTo>
                  <a:lnTo>
                    <a:pt x="293370" y="203200"/>
                  </a:lnTo>
                  <a:lnTo>
                    <a:pt x="297180" y="203200"/>
                  </a:lnTo>
                  <a:lnTo>
                    <a:pt x="297180" y="162560"/>
                  </a:lnTo>
                  <a:close/>
                </a:path>
                <a:path w="297180" h="224789">
                  <a:moveTo>
                    <a:pt x="3809" y="203200"/>
                  </a:moveTo>
                  <a:lnTo>
                    <a:pt x="0" y="203200"/>
                  </a:lnTo>
                  <a:lnTo>
                    <a:pt x="0" y="222250"/>
                  </a:lnTo>
                  <a:lnTo>
                    <a:pt x="297180" y="222250"/>
                  </a:lnTo>
                  <a:lnTo>
                    <a:pt x="297180" y="220980"/>
                  </a:lnTo>
                  <a:lnTo>
                    <a:pt x="3809" y="220980"/>
                  </a:lnTo>
                  <a:lnTo>
                    <a:pt x="3809" y="203200"/>
                  </a:lnTo>
                  <a:close/>
                </a:path>
                <a:path w="297180" h="224789">
                  <a:moveTo>
                    <a:pt x="297180" y="203200"/>
                  </a:moveTo>
                  <a:lnTo>
                    <a:pt x="293370" y="203200"/>
                  </a:lnTo>
                  <a:lnTo>
                    <a:pt x="293370" y="220980"/>
                  </a:lnTo>
                  <a:lnTo>
                    <a:pt x="297180" y="220980"/>
                  </a:lnTo>
                  <a:lnTo>
                    <a:pt x="297180" y="203200"/>
                  </a:lnTo>
                  <a:close/>
                </a:path>
                <a:path w="297180" h="224789">
                  <a:moveTo>
                    <a:pt x="297180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297180" y="224790"/>
                  </a:lnTo>
                  <a:lnTo>
                    <a:pt x="297180" y="22225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455929" y="2682240"/>
              <a:ext cx="289560" cy="217170"/>
            </a:xfrm>
            <a:custGeom>
              <a:avLst/>
              <a:gdLst/>
              <a:ahLst/>
              <a:cxnLst/>
              <a:rect l="l" t="t" r="r" b="b"/>
              <a:pathLst>
                <a:path w="289559" h="217169">
                  <a:moveTo>
                    <a:pt x="2895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89560" y="2539"/>
                  </a:lnTo>
                  <a:lnTo>
                    <a:pt x="289560" y="0"/>
                  </a:lnTo>
                  <a:close/>
                </a:path>
                <a:path w="289559" h="217169">
                  <a:moveTo>
                    <a:pt x="28956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289560" y="3810"/>
                  </a:lnTo>
                  <a:lnTo>
                    <a:pt x="289560" y="2540"/>
                  </a:lnTo>
                  <a:close/>
                </a:path>
                <a:path w="289559" h="217169">
                  <a:moveTo>
                    <a:pt x="289560" y="3810"/>
                  </a:moveTo>
                  <a:lnTo>
                    <a:pt x="287020" y="3810"/>
                  </a:lnTo>
                  <a:lnTo>
                    <a:pt x="287020" y="8889"/>
                  </a:lnTo>
                  <a:lnTo>
                    <a:pt x="289560" y="8889"/>
                  </a:lnTo>
                  <a:lnTo>
                    <a:pt x="289560" y="3810"/>
                  </a:lnTo>
                  <a:close/>
                </a:path>
                <a:path w="289559" h="217169">
                  <a:moveTo>
                    <a:pt x="2540" y="8890"/>
                  </a:moveTo>
                  <a:lnTo>
                    <a:pt x="0" y="8890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8890"/>
                  </a:lnTo>
                  <a:close/>
                </a:path>
                <a:path w="289559" h="217169">
                  <a:moveTo>
                    <a:pt x="289560" y="8890"/>
                  </a:moveTo>
                  <a:lnTo>
                    <a:pt x="287020" y="8890"/>
                  </a:lnTo>
                  <a:lnTo>
                    <a:pt x="287020" y="21589"/>
                  </a:lnTo>
                  <a:lnTo>
                    <a:pt x="289560" y="21589"/>
                  </a:lnTo>
                  <a:lnTo>
                    <a:pt x="289560" y="8890"/>
                  </a:lnTo>
                  <a:close/>
                </a:path>
                <a:path w="289559" h="217169">
                  <a:moveTo>
                    <a:pt x="254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" y="27939"/>
                  </a:lnTo>
                  <a:lnTo>
                    <a:pt x="2540" y="21590"/>
                  </a:lnTo>
                  <a:close/>
                </a:path>
                <a:path w="289559" h="217169">
                  <a:moveTo>
                    <a:pt x="289560" y="21590"/>
                  </a:moveTo>
                  <a:lnTo>
                    <a:pt x="287020" y="21590"/>
                  </a:lnTo>
                  <a:lnTo>
                    <a:pt x="287020" y="27939"/>
                  </a:lnTo>
                  <a:lnTo>
                    <a:pt x="289560" y="27939"/>
                  </a:lnTo>
                  <a:lnTo>
                    <a:pt x="289560" y="21590"/>
                  </a:lnTo>
                  <a:close/>
                </a:path>
                <a:path w="289559" h="217169">
                  <a:moveTo>
                    <a:pt x="2540" y="27940"/>
                  </a:moveTo>
                  <a:lnTo>
                    <a:pt x="0" y="27940"/>
                  </a:lnTo>
                  <a:lnTo>
                    <a:pt x="0" y="97789"/>
                  </a:lnTo>
                  <a:lnTo>
                    <a:pt x="2540" y="97789"/>
                  </a:lnTo>
                  <a:lnTo>
                    <a:pt x="2540" y="27940"/>
                  </a:lnTo>
                  <a:close/>
                </a:path>
                <a:path w="289559" h="217169">
                  <a:moveTo>
                    <a:pt x="289560" y="27940"/>
                  </a:moveTo>
                  <a:lnTo>
                    <a:pt x="287020" y="27940"/>
                  </a:lnTo>
                  <a:lnTo>
                    <a:pt x="287020" y="97789"/>
                  </a:lnTo>
                  <a:lnTo>
                    <a:pt x="289560" y="97789"/>
                  </a:lnTo>
                  <a:lnTo>
                    <a:pt x="289560" y="27940"/>
                  </a:lnTo>
                  <a:close/>
                </a:path>
                <a:path w="289559" h="217169">
                  <a:moveTo>
                    <a:pt x="2540" y="97790"/>
                  </a:moveTo>
                  <a:lnTo>
                    <a:pt x="0" y="97790"/>
                  </a:lnTo>
                  <a:lnTo>
                    <a:pt x="0" y="158750"/>
                  </a:lnTo>
                  <a:lnTo>
                    <a:pt x="2540" y="158750"/>
                  </a:lnTo>
                  <a:lnTo>
                    <a:pt x="2540" y="97790"/>
                  </a:lnTo>
                  <a:close/>
                </a:path>
                <a:path w="289559" h="217169">
                  <a:moveTo>
                    <a:pt x="289560" y="97790"/>
                  </a:moveTo>
                  <a:lnTo>
                    <a:pt x="287020" y="97790"/>
                  </a:lnTo>
                  <a:lnTo>
                    <a:pt x="287020" y="158750"/>
                  </a:lnTo>
                  <a:lnTo>
                    <a:pt x="289560" y="158750"/>
                  </a:lnTo>
                  <a:lnTo>
                    <a:pt x="289560" y="97790"/>
                  </a:lnTo>
                  <a:close/>
                </a:path>
                <a:path w="289559" h="217169">
                  <a:moveTo>
                    <a:pt x="2540" y="158750"/>
                  </a:moveTo>
                  <a:lnTo>
                    <a:pt x="0" y="158750"/>
                  </a:lnTo>
                  <a:lnTo>
                    <a:pt x="0" y="199389"/>
                  </a:lnTo>
                  <a:lnTo>
                    <a:pt x="2540" y="199389"/>
                  </a:lnTo>
                  <a:lnTo>
                    <a:pt x="2540" y="158750"/>
                  </a:lnTo>
                  <a:close/>
                </a:path>
                <a:path w="289559" h="217169">
                  <a:moveTo>
                    <a:pt x="289560" y="158750"/>
                  </a:moveTo>
                  <a:lnTo>
                    <a:pt x="287020" y="158750"/>
                  </a:lnTo>
                  <a:lnTo>
                    <a:pt x="287020" y="199389"/>
                  </a:lnTo>
                  <a:lnTo>
                    <a:pt x="289560" y="199389"/>
                  </a:lnTo>
                  <a:lnTo>
                    <a:pt x="289560" y="158750"/>
                  </a:lnTo>
                  <a:close/>
                </a:path>
                <a:path w="289559" h="217169">
                  <a:moveTo>
                    <a:pt x="2540" y="199390"/>
                  </a:moveTo>
                  <a:lnTo>
                    <a:pt x="0" y="199390"/>
                  </a:lnTo>
                  <a:lnTo>
                    <a:pt x="0" y="217170"/>
                  </a:lnTo>
                  <a:lnTo>
                    <a:pt x="289560" y="217170"/>
                  </a:lnTo>
                  <a:lnTo>
                    <a:pt x="289560" y="213360"/>
                  </a:lnTo>
                  <a:lnTo>
                    <a:pt x="2540" y="213360"/>
                  </a:lnTo>
                  <a:lnTo>
                    <a:pt x="2540" y="199390"/>
                  </a:lnTo>
                  <a:close/>
                </a:path>
                <a:path w="289559" h="217169">
                  <a:moveTo>
                    <a:pt x="289560" y="199390"/>
                  </a:moveTo>
                  <a:lnTo>
                    <a:pt x="287020" y="199390"/>
                  </a:lnTo>
                  <a:lnTo>
                    <a:pt x="287020" y="213360"/>
                  </a:lnTo>
                  <a:lnTo>
                    <a:pt x="289560" y="213360"/>
                  </a:lnTo>
                  <a:lnTo>
                    <a:pt x="289560" y="19939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458469" y="2686050"/>
              <a:ext cx="284480" cy="209550"/>
            </a:xfrm>
            <a:custGeom>
              <a:avLst/>
              <a:gdLst/>
              <a:ahLst/>
              <a:cxnLst/>
              <a:rect l="l" t="t" r="r" b="b"/>
              <a:pathLst>
                <a:path w="284480" h="209550">
                  <a:moveTo>
                    <a:pt x="28448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284480" y="2539"/>
                  </a:lnTo>
                  <a:lnTo>
                    <a:pt x="284480" y="0"/>
                  </a:lnTo>
                  <a:close/>
                </a:path>
                <a:path w="284480" h="209550">
                  <a:moveTo>
                    <a:pt x="284480" y="2539"/>
                  </a:moveTo>
                  <a:lnTo>
                    <a:pt x="280670" y="2539"/>
                  </a:lnTo>
                  <a:lnTo>
                    <a:pt x="280670" y="5079"/>
                  </a:lnTo>
                  <a:lnTo>
                    <a:pt x="284480" y="5079"/>
                  </a:lnTo>
                  <a:lnTo>
                    <a:pt x="284480" y="2539"/>
                  </a:lnTo>
                  <a:close/>
                </a:path>
                <a:path w="284480" h="209550">
                  <a:moveTo>
                    <a:pt x="3809" y="5080"/>
                  </a:moveTo>
                  <a:lnTo>
                    <a:pt x="0" y="508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5080"/>
                  </a:lnTo>
                  <a:close/>
                </a:path>
                <a:path w="284480" h="209550">
                  <a:moveTo>
                    <a:pt x="284480" y="5080"/>
                  </a:moveTo>
                  <a:lnTo>
                    <a:pt x="280670" y="5080"/>
                  </a:lnTo>
                  <a:lnTo>
                    <a:pt x="280670" y="17779"/>
                  </a:lnTo>
                  <a:lnTo>
                    <a:pt x="284480" y="17779"/>
                  </a:lnTo>
                  <a:lnTo>
                    <a:pt x="284480" y="5080"/>
                  </a:lnTo>
                  <a:close/>
                </a:path>
                <a:path w="284480" h="2095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284480" h="209550">
                  <a:moveTo>
                    <a:pt x="284480" y="17780"/>
                  </a:moveTo>
                  <a:lnTo>
                    <a:pt x="280670" y="17780"/>
                  </a:lnTo>
                  <a:lnTo>
                    <a:pt x="280670" y="24129"/>
                  </a:lnTo>
                  <a:lnTo>
                    <a:pt x="284480" y="24129"/>
                  </a:lnTo>
                  <a:lnTo>
                    <a:pt x="284480" y="17780"/>
                  </a:lnTo>
                  <a:close/>
                </a:path>
                <a:path w="284480" h="209550">
                  <a:moveTo>
                    <a:pt x="3809" y="24130"/>
                  </a:moveTo>
                  <a:lnTo>
                    <a:pt x="0" y="241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24130"/>
                  </a:lnTo>
                  <a:close/>
                </a:path>
                <a:path w="284480" h="209550">
                  <a:moveTo>
                    <a:pt x="284480" y="24130"/>
                  </a:moveTo>
                  <a:lnTo>
                    <a:pt x="280670" y="24130"/>
                  </a:lnTo>
                  <a:lnTo>
                    <a:pt x="280670" y="93979"/>
                  </a:lnTo>
                  <a:lnTo>
                    <a:pt x="284480" y="93979"/>
                  </a:lnTo>
                  <a:lnTo>
                    <a:pt x="284480" y="24130"/>
                  </a:lnTo>
                  <a:close/>
                </a:path>
                <a:path w="284480" h="209550">
                  <a:moveTo>
                    <a:pt x="3809" y="93980"/>
                  </a:moveTo>
                  <a:lnTo>
                    <a:pt x="0" y="93980"/>
                  </a:lnTo>
                  <a:lnTo>
                    <a:pt x="0" y="154939"/>
                  </a:lnTo>
                  <a:lnTo>
                    <a:pt x="3809" y="154939"/>
                  </a:lnTo>
                  <a:lnTo>
                    <a:pt x="3809" y="93980"/>
                  </a:lnTo>
                  <a:close/>
                </a:path>
                <a:path w="284480" h="209550">
                  <a:moveTo>
                    <a:pt x="284480" y="93980"/>
                  </a:moveTo>
                  <a:lnTo>
                    <a:pt x="280670" y="93980"/>
                  </a:lnTo>
                  <a:lnTo>
                    <a:pt x="280670" y="154939"/>
                  </a:lnTo>
                  <a:lnTo>
                    <a:pt x="284480" y="154939"/>
                  </a:lnTo>
                  <a:lnTo>
                    <a:pt x="284480" y="93980"/>
                  </a:lnTo>
                  <a:close/>
                </a:path>
                <a:path w="284480" h="209550">
                  <a:moveTo>
                    <a:pt x="3809" y="154940"/>
                  </a:moveTo>
                  <a:lnTo>
                    <a:pt x="0" y="15494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54940"/>
                  </a:lnTo>
                  <a:close/>
                </a:path>
                <a:path w="284480" h="209550">
                  <a:moveTo>
                    <a:pt x="284480" y="154940"/>
                  </a:moveTo>
                  <a:lnTo>
                    <a:pt x="280670" y="154940"/>
                  </a:lnTo>
                  <a:lnTo>
                    <a:pt x="280670" y="195579"/>
                  </a:lnTo>
                  <a:lnTo>
                    <a:pt x="284480" y="195579"/>
                  </a:lnTo>
                  <a:lnTo>
                    <a:pt x="284480" y="154940"/>
                  </a:lnTo>
                  <a:close/>
                </a:path>
                <a:path w="284480" h="209550">
                  <a:moveTo>
                    <a:pt x="3809" y="195580"/>
                  </a:moveTo>
                  <a:lnTo>
                    <a:pt x="0" y="195580"/>
                  </a:lnTo>
                  <a:lnTo>
                    <a:pt x="0" y="209550"/>
                  </a:lnTo>
                  <a:lnTo>
                    <a:pt x="284480" y="209550"/>
                  </a:lnTo>
                  <a:lnTo>
                    <a:pt x="284480" y="207010"/>
                  </a:lnTo>
                  <a:lnTo>
                    <a:pt x="3809" y="207010"/>
                  </a:lnTo>
                  <a:lnTo>
                    <a:pt x="3809" y="195580"/>
                  </a:lnTo>
                  <a:close/>
                </a:path>
                <a:path w="284480" h="209550">
                  <a:moveTo>
                    <a:pt x="284480" y="195580"/>
                  </a:moveTo>
                  <a:lnTo>
                    <a:pt x="280670" y="195580"/>
                  </a:lnTo>
                  <a:lnTo>
                    <a:pt x="280670" y="207010"/>
                  </a:lnTo>
                  <a:lnTo>
                    <a:pt x="284480" y="207010"/>
                  </a:lnTo>
                  <a:lnTo>
                    <a:pt x="284480" y="19558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462267" y="2688589"/>
              <a:ext cx="277495" cy="204470"/>
            </a:xfrm>
            <a:custGeom>
              <a:avLst/>
              <a:gdLst/>
              <a:ahLst/>
              <a:cxnLst/>
              <a:rect l="l" t="t" r="r" b="b"/>
              <a:pathLst>
                <a:path w="277495" h="204469">
                  <a:moveTo>
                    <a:pt x="276872" y="0"/>
                  </a:moveTo>
                  <a:lnTo>
                    <a:pt x="273050" y="0"/>
                  </a:lnTo>
                  <a:lnTo>
                    <a:pt x="273050" y="3810"/>
                  </a:lnTo>
                  <a:lnTo>
                    <a:pt x="273050" y="200660"/>
                  </a:lnTo>
                  <a:lnTo>
                    <a:pt x="3822" y="200660"/>
                  </a:lnTo>
                  <a:lnTo>
                    <a:pt x="3822" y="3810"/>
                  </a:lnTo>
                  <a:lnTo>
                    <a:pt x="273050" y="3810"/>
                  </a:lnTo>
                  <a:lnTo>
                    <a:pt x="273050" y="0"/>
                  </a:lnTo>
                  <a:lnTo>
                    <a:pt x="12" y="0"/>
                  </a:lnTo>
                  <a:lnTo>
                    <a:pt x="12" y="2540"/>
                  </a:lnTo>
                  <a:lnTo>
                    <a:pt x="12" y="3810"/>
                  </a:lnTo>
                  <a:lnTo>
                    <a:pt x="0" y="200660"/>
                  </a:lnTo>
                  <a:lnTo>
                    <a:pt x="12" y="204470"/>
                  </a:lnTo>
                  <a:lnTo>
                    <a:pt x="276872" y="204470"/>
                  </a:lnTo>
                  <a:lnTo>
                    <a:pt x="276872" y="200660"/>
                  </a:lnTo>
                  <a:lnTo>
                    <a:pt x="276872" y="3810"/>
                  </a:lnTo>
                  <a:lnTo>
                    <a:pt x="276872" y="2540"/>
                  </a:lnTo>
                  <a:lnTo>
                    <a:pt x="276872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466089" y="2692400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40" h="196850">
                  <a:moveTo>
                    <a:pt x="269239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lnTo>
                    <a:pt x="269239" y="3810"/>
                  </a:lnTo>
                  <a:lnTo>
                    <a:pt x="269239" y="0"/>
                  </a:lnTo>
                  <a:close/>
                </a:path>
                <a:path w="269240" h="196850">
                  <a:moveTo>
                    <a:pt x="269239" y="3810"/>
                  </a:moveTo>
                  <a:lnTo>
                    <a:pt x="265430" y="3810"/>
                  </a:lnTo>
                  <a:lnTo>
                    <a:pt x="265430" y="11429"/>
                  </a:lnTo>
                  <a:lnTo>
                    <a:pt x="269239" y="11429"/>
                  </a:lnTo>
                  <a:lnTo>
                    <a:pt x="269239" y="3810"/>
                  </a:lnTo>
                  <a:close/>
                </a:path>
                <a:path w="269240" h="1968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269240" h="196850">
                  <a:moveTo>
                    <a:pt x="269239" y="11430"/>
                  </a:moveTo>
                  <a:lnTo>
                    <a:pt x="265430" y="11430"/>
                  </a:lnTo>
                  <a:lnTo>
                    <a:pt x="265430" y="17779"/>
                  </a:lnTo>
                  <a:lnTo>
                    <a:pt x="269239" y="17779"/>
                  </a:lnTo>
                  <a:lnTo>
                    <a:pt x="269239" y="11430"/>
                  </a:lnTo>
                  <a:close/>
                </a:path>
                <a:path w="269240" h="196850">
                  <a:moveTo>
                    <a:pt x="3809" y="17780"/>
                  </a:moveTo>
                  <a:lnTo>
                    <a:pt x="0" y="1778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17780"/>
                  </a:lnTo>
                  <a:close/>
                </a:path>
                <a:path w="269240" h="196850">
                  <a:moveTo>
                    <a:pt x="269239" y="17780"/>
                  </a:moveTo>
                  <a:lnTo>
                    <a:pt x="265430" y="17780"/>
                  </a:lnTo>
                  <a:lnTo>
                    <a:pt x="265430" y="87629"/>
                  </a:lnTo>
                  <a:lnTo>
                    <a:pt x="269239" y="87629"/>
                  </a:lnTo>
                  <a:lnTo>
                    <a:pt x="269239" y="17780"/>
                  </a:lnTo>
                  <a:close/>
                </a:path>
                <a:path w="269240" h="196850">
                  <a:moveTo>
                    <a:pt x="3809" y="87630"/>
                  </a:moveTo>
                  <a:lnTo>
                    <a:pt x="0" y="8763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09" y="87630"/>
                  </a:lnTo>
                  <a:close/>
                </a:path>
                <a:path w="269240" h="196850">
                  <a:moveTo>
                    <a:pt x="269239" y="87630"/>
                  </a:moveTo>
                  <a:lnTo>
                    <a:pt x="265430" y="87630"/>
                  </a:lnTo>
                  <a:lnTo>
                    <a:pt x="265430" y="148589"/>
                  </a:lnTo>
                  <a:lnTo>
                    <a:pt x="269239" y="148589"/>
                  </a:lnTo>
                  <a:lnTo>
                    <a:pt x="269239" y="87630"/>
                  </a:lnTo>
                  <a:close/>
                </a:path>
                <a:path w="269240" h="196850">
                  <a:moveTo>
                    <a:pt x="3809" y="148590"/>
                  </a:moveTo>
                  <a:lnTo>
                    <a:pt x="0" y="14859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48590"/>
                  </a:lnTo>
                  <a:close/>
                </a:path>
                <a:path w="269240" h="196850">
                  <a:moveTo>
                    <a:pt x="269239" y="148590"/>
                  </a:moveTo>
                  <a:lnTo>
                    <a:pt x="265430" y="148590"/>
                  </a:lnTo>
                  <a:lnTo>
                    <a:pt x="265430" y="189229"/>
                  </a:lnTo>
                  <a:lnTo>
                    <a:pt x="269239" y="189229"/>
                  </a:lnTo>
                  <a:lnTo>
                    <a:pt x="269239" y="148590"/>
                  </a:lnTo>
                  <a:close/>
                </a:path>
                <a:path w="269240" h="196850">
                  <a:moveTo>
                    <a:pt x="3809" y="189230"/>
                  </a:moveTo>
                  <a:lnTo>
                    <a:pt x="0" y="189230"/>
                  </a:lnTo>
                  <a:lnTo>
                    <a:pt x="0" y="196850"/>
                  </a:lnTo>
                  <a:lnTo>
                    <a:pt x="269239" y="196850"/>
                  </a:lnTo>
                  <a:lnTo>
                    <a:pt x="269239" y="193039"/>
                  </a:lnTo>
                  <a:lnTo>
                    <a:pt x="3809" y="193039"/>
                  </a:lnTo>
                  <a:lnTo>
                    <a:pt x="3809" y="189230"/>
                  </a:lnTo>
                  <a:close/>
                </a:path>
                <a:path w="269240" h="196850">
                  <a:moveTo>
                    <a:pt x="269239" y="189230"/>
                  </a:moveTo>
                  <a:lnTo>
                    <a:pt x="265430" y="189230"/>
                  </a:lnTo>
                  <a:lnTo>
                    <a:pt x="265430" y="193039"/>
                  </a:lnTo>
                  <a:lnTo>
                    <a:pt x="269239" y="193039"/>
                  </a:lnTo>
                  <a:lnTo>
                    <a:pt x="269239" y="18923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469900" y="269621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30">
                  <a:moveTo>
                    <a:pt x="26162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  <a:path w="261620" h="189230">
                  <a:moveTo>
                    <a:pt x="261620" y="3810"/>
                  </a:moveTo>
                  <a:lnTo>
                    <a:pt x="257809" y="3810"/>
                  </a:lnTo>
                  <a:lnTo>
                    <a:pt x="257809" y="7619"/>
                  </a:lnTo>
                  <a:lnTo>
                    <a:pt x="261620" y="7619"/>
                  </a:lnTo>
                  <a:lnTo>
                    <a:pt x="261620" y="3810"/>
                  </a:lnTo>
                  <a:close/>
                </a:path>
                <a:path w="261620" h="189230">
                  <a:moveTo>
                    <a:pt x="380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20"/>
                  </a:lnTo>
                  <a:close/>
                </a:path>
                <a:path w="261620" h="189230">
                  <a:moveTo>
                    <a:pt x="261620" y="7620"/>
                  </a:moveTo>
                  <a:lnTo>
                    <a:pt x="257809" y="7620"/>
                  </a:lnTo>
                  <a:lnTo>
                    <a:pt x="257809" y="13969"/>
                  </a:lnTo>
                  <a:lnTo>
                    <a:pt x="261620" y="13969"/>
                  </a:lnTo>
                  <a:lnTo>
                    <a:pt x="261620" y="7620"/>
                  </a:lnTo>
                  <a:close/>
                </a:path>
                <a:path w="261620" h="189230">
                  <a:moveTo>
                    <a:pt x="3809" y="13970"/>
                  </a:moveTo>
                  <a:lnTo>
                    <a:pt x="0" y="1397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13970"/>
                  </a:lnTo>
                  <a:close/>
                </a:path>
                <a:path w="261620" h="189230">
                  <a:moveTo>
                    <a:pt x="261620" y="13970"/>
                  </a:moveTo>
                  <a:lnTo>
                    <a:pt x="257809" y="13970"/>
                  </a:lnTo>
                  <a:lnTo>
                    <a:pt x="257809" y="83819"/>
                  </a:lnTo>
                  <a:lnTo>
                    <a:pt x="261620" y="83819"/>
                  </a:lnTo>
                  <a:lnTo>
                    <a:pt x="261620" y="13970"/>
                  </a:lnTo>
                  <a:close/>
                </a:path>
                <a:path w="261620" h="189230">
                  <a:moveTo>
                    <a:pt x="3809" y="83820"/>
                  </a:moveTo>
                  <a:lnTo>
                    <a:pt x="0" y="83820"/>
                  </a:lnTo>
                  <a:lnTo>
                    <a:pt x="0" y="144779"/>
                  </a:lnTo>
                  <a:lnTo>
                    <a:pt x="3809" y="144779"/>
                  </a:lnTo>
                  <a:lnTo>
                    <a:pt x="3809" y="83820"/>
                  </a:lnTo>
                  <a:close/>
                </a:path>
                <a:path w="261620" h="189230">
                  <a:moveTo>
                    <a:pt x="261620" y="83820"/>
                  </a:moveTo>
                  <a:lnTo>
                    <a:pt x="257809" y="83820"/>
                  </a:lnTo>
                  <a:lnTo>
                    <a:pt x="257809" y="144779"/>
                  </a:lnTo>
                  <a:lnTo>
                    <a:pt x="261620" y="144779"/>
                  </a:lnTo>
                  <a:lnTo>
                    <a:pt x="261620" y="83820"/>
                  </a:lnTo>
                  <a:close/>
                </a:path>
                <a:path w="261620" h="189230">
                  <a:moveTo>
                    <a:pt x="3809" y="144780"/>
                  </a:moveTo>
                  <a:lnTo>
                    <a:pt x="0" y="14478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44780"/>
                  </a:lnTo>
                  <a:close/>
                </a:path>
                <a:path w="261620" h="189230">
                  <a:moveTo>
                    <a:pt x="261620" y="144780"/>
                  </a:moveTo>
                  <a:lnTo>
                    <a:pt x="257809" y="144780"/>
                  </a:lnTo>
                  <a:lnTo>
                    <a:pt x="257809" y="185419"/>
                  </a:lnTo>
                  <a:lnTo>
                    <a:pt x="261620" y="185419"/>
                  </a:lnTo>
                  <a:lnTo>
                    <a:pt x="261620" y="144780"/>
                  </a:lnTo>
                  <a:close/>
                </a:path>
                <a:path w="261620" h="189230">
                  <a:moveTo>
                    <a:pt x="261620" y="185420"/>
                  </a:moveTo>
                  <a:lnTo>
                    <a:pt x="0" y="185420"/>
                  </a:lnTo>
                  <a:lnTo>
                    <a:pt x="0" y="189229"/>
                  </a:lnTo>
                  <a:lnTo>
                    <a:pt x="261620" y="189229"/>
                  </a:lnTo>
                  <a:lnTo>
                    <a:pt x="261620" y="18542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473709" y="2700020"/>
              <a:ext cx="254000" cy="181610"/>
            </a:xfrm>
            <a:prstGeom prst="rect">
              <a:avLst/>
            </a:prstGeom>
            <a:blipFill>
              <a:blip r:embed="rId1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7" name="object 727"/>
          <p:cNvSpPr txBox="1"/>
          <p:nvPr/>
        </p:nvSpPr>
        <p:spPr>
          <a:xfrm>
            <a:off x="2672081" y="3677216"/>
            <a:ext cx="129222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195" dirty="0">
                <a:latin typeface="Arial"/>
                <a:cs typeface="Arial"/>
              </a:rPr>
              <a:t>v</a:t>
            </a:r>
            <a:r>
              <a:rPr sz="2800" spc="-80" dirty="0">
                <a:latin typeface="Arial"/>
                <a:cs typeface="Arial"/>
              </a:rPr>
              <a:t>a</a:t>
            </a:r>
            <a:r>
              <a:rPr sz="2800" spc="-25" dirty="0">
                <a:latin typeface="Arial"/>
                <a:cs typeface="Arial"/>
              </a:rPr>
              <a:t>r</a:t>
            </a:r>
            <a:r>
              <a:rPr sz="2800" spc="45" dirty="0">
                <a:latin typeface="Arial"/>
                <a:cs typeface="Arial"/>
              </a:rPr>
              <a:t>i</a:t>
            </a:r>
            <a:r>
              <a:rPr sz="2800" spc="-80" dirty="0">
                <a:latin typeface="Arial"/>
                <a:cs typeface="Arial"/>
              </a:rPr>
              <a:t>a</a:t>
            </a:r>
            <a:r>
              <a:rPr sz="2800" spc="-135" dirty="0">
                <a:latin typeface="Arial"/>
                <a:cs typeface="Arial"/>
              </a:rPr>
              <a:t>ç</a:t>
            </a:r>
            <a:r>
              <a:rPr sz="2800" spc="-90" dirty="0">
                <a:latin typeface="Arial"/>
                <a:cs typeface="Arial"/>
              </a:rPr>
              <a:t>ã</a:t>
            </a:r>
            <a:r>
              <a:rPr sz="2800" spc="-80" dirty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grpSp>
        <p:nvGrpSpPr>
          <p:cNvPr id="728" name="object 728"/>
          <p:cNvGrpSpPr/>
          <p:nvPr/>
        </p:nvGrpSpPr>
        <p:grpSpPr>
          <a:xfrm>
            <a:off x="2035809" y="4384607"/>
            <a:ext cx="3204210" cy="1985010"/>
            <a:chOff x="511809" y="4171950"/>
            <a:chExt cx="3204210" cy="1985010"/>
          </a:xfrm>
        </p:grpSpPr>
        <p:sp>
          <p:nvSpPr>
            <p:cNvPr id="729" name="object 729"/>
            <p:cNvSpPr/>
            <p:nvPr/>
          </p:nvSpPr>
          <p:spPr>
            <a:xfrm>
              <a:off x="979169" y="4693919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70">
                  <a:moveTo>
                    <a:pt x="274319" y="0"/>
                  </a:moveTo>
                  <a:lnTo>
                    <a:pt x="273050" y="0"/>
                  </a:lnTo>
                  <a:lnTo>
                    <a:pt x="273050" y="1269"/>
                  </a:lnTo>
                  <a:lnTo>
                    <a:pt x="274319" y="1269"/>
                  </a:lnTo>
                  <a:lnTo>
                    <a:pt x="274319" y="0"/>
                  </a:lnTo>
                  <a:close/>
                </a:path>
                <a:path w="544830" h="471170">
                  <a:moveTo>
                    <a:pt x="300990" y="1269"/>
                  </a:moveTo>
                  <a:lnTo>
                    <a:pt x="245110" y="1269"/>
                  </a:lnTo>
                  <a:lnTo>
                    <a:pt x="24511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4830" h="471170">
                  <a:moveTo>
                    <a:pt x="542290" y="191769"/>
                  </a:moveTo>
                  <a:lnTo>
                    <a:pt x="541020" y="191769"/>
                  </a:lnTo>
                  <a:lnTo>
                    <a:pt x="541020" y="196849"/>
                  </a:lnTo>
                  <a:lnTo>
                    <a:pt x="542290" y="196849"/>
                  </a:lnTo>
                  <a:lnTo>
                    <a:pt x="542290" y="191769"/>
                  </a:lnTo>
                  <a:close/>
                </a:path>
                <a:path w="544830" h="471170">
                  <a:moveTo>
                    <a:pt x="3810" y="203199"/>
                  </a:moveTo>
                  <a:lnTo>
                    <a:pt x="2540" y="203199"/>
                  </a:lnTo>
                  <a:lnTo>
                    <a:pt x="2540" y="208279"/>
                  </a:lnTo>
                  <a:lnTo>
                    <a:pt x="1270" y="208279"/>
                  </a:lnTo>
                  <a:lnTo>
                    <a:pt x="1270" y="223519"/>
                  </a:lnTo>
                  <a:lnTo>
                    <a:pt x="0" y="22351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03199"/>
                  </a:lnTo>
                  <a:close/>
                </a:path>
                <a:path w="544830" h="471170">
                  <a:moveTo>
                    <a:pt x="542290" y="196850"/>
                  </a:moveTo>
                  <a:lnTo>
                    <a:pt x="541020" y="196850"/>
                  </a:lnTo>
                  <a:lnTo>
                    <a:pt x="541020" y="247649"/>
                  </a:lnTo>
                  <a:lnTo>
                    <a:pt x="544830" y="247649"/>
                  </a:lnTo>
                  <a:lnTo>
                    <a:pt x="544830" y="207009"/>
                  </a:lnTo>
                  <a:lnTo>
                    <a:pt x="543560" y="207009"/>
                  </a:lnTo>
                  <a:lnTo>
                    <a:pt x="543560" y="199389"/>
                  </a:lnTo>
                  <a:lnTo>
                    <a:pt x="542290" y="199389"/>
                  </a:lnTo>
                  <a:lnTo>
                    <a:pt x="542290" y="196850"/>
                  </a:lnTo>
                  <a:close/>
                </a:path>
                <a:path w="544830" h="471170">
                  <a:moveTo>
                    <a:pt x="544830" y="247650"/>
                  </a:moveTo>
                  <a:lnTo>
                    <a:pt x="541020" y="247650"/>
                  </a:lnTo>
                  <a:lnTo>
                    <a:pt x="541020" y="279399"/>
                  </a:lnTo>
                  <a:lnTo>
                    <a:pt x="542290" y="279399"/>
                  </a:lnTo>
                  <a:lnTo>
                    <a:pt x="542290" y="271779"/>
                  </a:lnTo>
                  <a:lnTo>
                    <a:pt x="543560" y="271779"/>
                  </a:lnTo>
                  <a:lnTo>
                    <a:pt x="543560" y="264159"/>
                  </a:lnTo>
                  <a:lnTo>
                    <a:pt x="544830" y="264159"/>
                  </a:lnTo>
                  <a:lnTo>
                    <a:pt x="544830" y="247650"/>
                  </a:lnTo>
                  <a:close/>
                </a:path>
                <a:path w="544830" h="471170">
                  <a:moveTo>
                    <a:pt x="3810" y="247650"/>
                  </a:moveTo>
                  <a:lnTo>
                    <a:pt x="1270" y="247650"/>
                  </a:lnTo>
                  <a:lnTo>
                    <a:pt x="1270" y="262889"/>
                  </a:lnTo>
                  <a:lnTo>
                    <a:pt x="2540" y="262889"/>
                  </a:lnTo>
                  <a:lnTo>
                    <a:pt x="2540" y="269239"/>
                  </a:lnTo>
                  <a:lnTo>
                    <a:pt x="3810" y="269239"/>
                  </a:lnTo>
                  <a:lnTo>
                    <a:pt x="3810" y="247650"/>
                  </a:lnTo>
                  <a:close/>
                </a:path>
                <a:path w="544830" h="471170">
                  <a:moveTo>
                    <a:pt x="300990" y="469899"/>
                  </a:moveTo>
                  <a:lnTo>
                    <a:pt x="245110" y="469899"/>
                  </a:lnTo>
                  <a:lnTo>
                    <a:pt x="245110" y="471169"/>
                  </a:lnTo>
                  <a:lnTo>
                    <a:pt x="300990" y="471169"/>
                  </a:lnTo>
                  <a:lnTo>
                    <a:pt x="300990" y="469899"/>
                  </a:lnTo>
                  <a:close/>
                </a:path>
                <a:path w="544830" h="471170">
                  <a:moveTo>
                    <a:pt x="314960" y="468629"/>
                  </a:moveTo>
                  <a:lnTo>
                    <a:pt x="240030" y="468629"/>
                  </a:lnTo>
                  <a:lnTo>
                    <a:pt x="240030" y="469899"/>
                  </a:lnTo>
                  <a:lnTo>
                    <a:pt x="314960" y="469899"/>
                  </a:lnTo>
                  <a:lnTo>
                    <a:pt x="314960" y="468629"/>
                  </a:lnTo>
                  <a:close/>
                </a:path>
                <a:path w="544830" h="471170">
                  <a:moveTo>
                    <a:pt x="323850" y="467359"/>
                  </a:moveTo>
                  <a:lnTo>
                    <a:pt x="231140" y="467359"/>
                  </a:lnTo>
                  <a:lnTo>
                    <a:pt x="231140" y="468629"/>
                  </a:lnTo>
                  <a:lnTo>
                    <a:pt x="323850" y="468629"/>
                  </a:lnTo>
                  <a:lnTo>
                    <a:pt x="323850" y="467359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982980" y="4696459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3810" y="194322"/>
                  </a:moveTo>
                  <a:lnTo>
                    <a:pt x="0" y="194322"/>
                  </a:lnTo>
                  <a:lnTo>
                    <a:pt x="0" y="278130"/>
                  </a:lnTo>
                  <a:lnTo>
                    <a:pt x="2540" y="278130"/>
                  </a:lnTo>
                  <a:lnTo>
                    <a:pt x="2540" y="283210"/>
                  </a:lnTo>
                  <a:lnTo>
                    <a:pt x="3810" y="283210"/>
                  </a:lnTo>
                  <a:lnTo>
                    <a:pt x="3810" y="278130"/>
                  </a:lnTo>
                  <a:lnTo>
                    <a:pt x="3810" y="194322"/>
                  </a:lnTo>
                  <a:close/>
                </a:path>
                <a:path w="537210" h="464820">
                  <a:moveTo>
                    <a:pt x="3810" y="184150"/>
                  </a:moveTo>
                  <a:lnTo>
                    <a:pt x="2540" y="18415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4310"/>
                  </a:lnTo>
                  <a:lnTo>
                    <a:pt x="3810" y="194310"/>
                  </a:lnTo>
                  <a:lnTo>
                    <a:pt x="3810" y="189230"/>
                  </a:lnTo>
                  <a:lnTo>
                    <a:pt x="3810" y="184150"/>
                  </a:lnTo>
                  <a:close/>
                </a:path>
                <a:path w="537210" h="464820">
                  <a:moveTo>
                    <a:pt x="327660" y="2540"/>
                  </a:moveTo>
                  <a:lnTo>
                    <a:pt x="325120" y="2540"/>
                  </a:lnTo>
                  <a:lnTo>
                    <a:pt x="325120" y="1270"/>
                  </a:lnTo>
                  <a:lnTo>
                    <a:pt x="304800" y="1270"/>
                  </a:lnTo>
                  <a:lnTo>
                    <a:pt x="304800" y="0"/>
                  </a:lnTo>
                  <a:lnTo>
                    <a:pt x="222250" y="0"/>
                  </a:lnTo>
                  <a:lnTo>
                    <a:pt x="222250" y="1270"/>
                  </a:lnTo>
                  <a:lnTo>
                    <a:pt x="214630" y="1270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7660" y="3810"/>
                  </a:lnTo>
                  <a:lnTo>
                    <a:pt x="327660" y="2540"/>
                  </a:lnTo>
                  <a:close/>
                </a:path>
                <a:path w="537210" h="464820">
                  <a:moveTo>
                    <a:pt x="334010" y="462292"/>
                  </a:moveTo>
                  <a:lnTo>
                    <a:pt x="210820" y="462292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5120" y="464820"/>
                  </a:lnTo>
                  <a:lnTo>
                    <a:pt x="325120" y="463550"/>
                  </a:lnTo>
                  <a:lnTo>
                    <a:pt x="334010" y="463550"/>
                  </a:lnTo>
                  <a:lnTo>
                    <a:pt x="334010" y="462292"/>
                  </a:lnTo>
                  <a:close/>
                </a:path>
                <a:path w="537210" h="464820">
                  <a:moveTo>
                    <a:pt x="340360" y="461010"/>
                  </a:moveTo>
                  <a:lnTo>
                    <a:pt x="204470" y="461010"/>
                  </a:lnTo>
                  <a:lnTo>
                    <a:pt x="204470" y="462280"/>
                  </a:lnTo>
                  <a:lnTo>
                    <a:pt x="340360" y="462280"/>
                  </a:lnTo>
                  <a:lnTo>
                    <a:pt x="340360" y="461010"/>
                  </a:lnTo>
                  <a:close/>
                </a:path>
                <a:path w="537210" h="464820">
                  <a:moveTo>
                    <a:pt x="537197" y="184150"/>
                  </a:moveTo>
                  <a:lnTo>
                    <a:pt x="535940" y="184150"/>
                  </a:lnTo>
                  <a:lnTo>
                    <a:pt x="535940" y="180340"/>
                  </a:lnTo>
                  <a:lnTo>
                    <a:pt x="534670" y="180340"/>
                  </a:lnTo>
                  <a:lnTo>
                    <a:pt x="534670" y="176530"/>
                  </a:lnTo>
                  <a:lnTo>
                    <a:pt x="533400" y="176530"/>
                  </a:lnTo>
                  <a:lnTo>
                    <a:pt x="533400" y="180340"/>
                  </a:lnTo>
                  <a:lnTo>
                    <a:pt x="533400" y="184150"/>
                  </a:lnTo>
                  <a:lnTo>
                    <a:pt x="533400" y="194310"/>
                  </a:lnTo>
                  <a:lnTo>
                    <a:pt x="537197" y="194310"/>
                  </a:lnTo>
                  <a:lnTo>
                    <a:pt x="537197" y="184150"/>
                  </a:lnTo>
                  <a:close/>
                </a:path>
                <a:path w="537210" h="464820">
                  <a:moveTo>
                    <a:pt x="537210" y="194322"/>
                  </a:moveTo>
                  <a:lnTo>
                    <a:pt x="533400" y="194322"/>
                  </a:lnTo>
                  <a:lnTo>
                    <a:pt x="533400" y="287020"/>
                  </a:lnTo>
                  <a:lnTo>
                    <a:pt x="533400" y="290830"/>
                  </a:lnTo>
                  <a:lnTo>
                    <a:pt x="534670" y="290830"/>
                  </a:lnTo>
                  <a:lnTo>
                    <a:pt x="534670" y="287020"/>
                  </a:lnTo>
                  <a:lnTo>
                    <a:pt x="537210" y="287020"/>
                  </a:lnTo>
                  <a:lnTo>
                    <a:pt x="537210" y="194322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986777" y="4700269"/>
              <a:ext cx="530225" cy="457200"/>
            </a:xfrm>
            <a:custGeom>
              <a:avLst/>
              <a:gdLst/>
              <a:ahLst/>
              <a:cxnLst/>
              <a:rect l="l" t="t" r="r" b="b"/>
              <a:pathLst>
                <a:path w="530225" h="457200">
                  <a:moveTo>
                    <a:pt x="3822" y="190512"/>
                  </a:moveTo>
                  <a:lnTo>
                    <a:pt x="0" y="190512"/>
                  </a:lnTo>
                  <a:lnTo>
                    <a:pt x="0" y="288290"/>
                  </a:lnTo>
                  <a:lnTo>
                    <a:pt x="2552" y="288290"/>
                  </a:lnTo>
                  <a:lnTo>
                    <a:pt x="2552" y="292100"/>
                  </a:lnTo>
                  <a:lnTo>
                    <a:pt x="3822" y="292100"/>
                  </a:lnTo>
                  <a:lnTo>
                    <a:pt x="3822" y="288290"/>
                  </a:lnTo>
                  <a:lnTo>
                    <a:pt x="3822" y="190512"/>
                  </a:lnTo>
                  <a:close/>
                </a:path>
                <a:path w="530225" h="457200">
                  <a:moveTo>
                    <a:pt x="3822" y="166370"/>
                  </a:moveTo>
                  <a:lnTo>
                    <a:pt x="2552" y="166370"/>
                  </a:lnTo>
                  <a:lnTo>
                    <a:pt x="2552" y="171450"/>
                  </a:lnTo>
                  <a:lnTo>
                    <a:pt x="1282" y="171450"/>
                  </a:lnTo>
                  <a:lnTo>
                    <a:pt x="1282" y="172720"/>
                  </a:lnTo>
                  <a:lnTo>
                    <a:pt x="1282" y="175260"/>
                  </a:lnTo>
                  <a:lnTo>
                    <a:pt x="12" y="175260"/>
                  </a:lnTo>
                  <a:lnTo>
                    <a:pt x="12" y="190500"/>
                  </a:lnTo>
                  <a:lnTo>
                    <a:pt x="3822" y="190500"/>
                  </a:lnTo>
                  <a:lnTo>
                    <a:pt x="3822" y="175260"/>
                  </a:lnTo>
                  <a:lnTo>
                    <a:pt x="3822" y="172720"/>
                  </a:lnTo>
                  <a:lnTo>
                    <a:pt x="3822" y="171450"/>
                  </a:lnTo>
                  <a:lnTo>
                    <a:pt x="3822" y="166370"/>
                  </a:lnTo>
                  <a:close/>
                </a:path>
                <a:path w="530225" h="457200">
                  <a:moveTo>
                    <a:pt x="328942" y="0"/>
                  </a:moveTo>
                  <a:lnTo>
                    <a:pt x="198132" y="0"/>
                  </a:lnTo>
                  <a:lnTo>
                    <a:pt x="198132" y="1270"/>
                  </a:lnTo>
                  <a:lnTo>
                    <a:pt x="328942" y="1270"/>
                  </a:lnTo>
                  <a:lnTo>
                    <a:pt x="328942" y="0"/>
                  </a:lnTo>
                  <a:close/>
                </a:path>
                <a:path w="530225" h="457200">
                  <a:moveTo>
                    <a:pt x="339102" y="2540"/>
                  </a:moveTo>
                  <a:lnTo>
                    <a:pt x="334022" y="2540"/>
                  </a:lnTo>
                  <a:lnTo>
                    <a:pt x="334022" y="1282"/>
                  </a:lnTo>
                  <a:lnTo>
                    <a:pt x="193052" y="1282"/>
                  </a:lnTo>
                  <a:lnTo>
                    <a:pt x="193052" y="2540"/>
                  </a:lnTo>
                  <a:lnTo>
                    <a:pt x="187972" y="2540"/>
                  </a:lnTo>
                  <a:lnTo>
                    <a:pt x="187972" y="3810"/>
                  </a:lnTo>
                  <a:lnTo>
                    <a:pt x="339102" y="3810"/>
                  </a:lnTo>
                  <a:lnTo>
                    <a:pt x="339102" y="2540"/>
                  </a:lnTo>
                  <a:close/>
                </a:path>
                <a:path w="530225" h="457200">
                  <a:moveTo>
                    <a:pt x="346722" y="454660"/>
                  </a:moveTo>
                  <a:lnTo>
                    <a:pt x="184162" y="454660"/>
                  </a:lnTo>
                  <a:lnTo>
                    <a:pt x="184162" y="455930"/>
                  </a:lnTo>
                  <a:lnTo>
                    <a:pt x="193052" y="455930"/>
                  </a:lnTo>
                  <a:lnTo>
                    <a:pt x="193052" y="457200"/>
                  </a:lnTo>
                  <a:lnTo>
                    <a:pt x="342912" y="457200"/>
                  </a:lnTo>
                  <a:lnTo>
                    <a:pt x="342912" y="455930"/>
                  </a:lnTo>
                  <a:lnTo>
                    <a:pt x="346722" y="455930"/>
                  </a:lnTo>
                  <a:lnTo>
                    <a:pt x="346722" y="454660"/>
                  </a:lnTo>
                  <a:close/>
                </a:path>
                <a:path w="530225" h="457200">
                  <a:moveTo>
                    <a:pt x="529602" y="190512"/>
                  </a:moveTo>
                  <a:lnTo>
                    <a:pt x="525792" y="190512"/>
                  </a:lnTo>
                  <a:lnTo>
                    <a:pt x="525792" y="289560"/>
                  </a:lnTo>
                  <a:lnTo>
                    <a:pt x="525792" y="293370"/>
                  </a:lnTo>
                  <a:lnTo>
                    <a:pt x="525792" y="297180"/>
                  </a:lnTo>
                  <a:lnTo>
                    <a:pt x="527062" y="297180"/>
                  </a:lnTo>
                  <a:lnTo>
                    <a:pt x="527062" y="293370"/>
                  </a:lnTo>
                  <a:lnTo>
                    <a:pt x="528332" y="293370"/>
                  </a:lnTo>
                  <a:lnTo>
                    <a:pt x="528332" y="289572"/>
                  </a:lnTo>
                  <a:lnTo>
                    <a:pt x="529602" y="289572"/>
                  </a:lnTo>
                  <a:lnTo>
                    <a:pt x="529602" y="190512"/>
                  </a:lnTo>
                  <a:close/>
                </a:path>
                <a:path w="530225" h="457200">
                  <a:moveTo>
                    <a:pt x="529602" y="172732"/>
                  </a:moveTo>
                  <a:lnTo>
                    <a:pt x="525792" y="172732"/>
                  </a:lnTo>
                  <a:lnTo>
                    <a:pt x="525792" y="190500"/>
                  </a:lnTo>
                  <a:lnTo>
                    <a:pt x="529602" y="190500"/>
                  </a:lnTo>
                  <a:lnTo>
                    <a:pt x="529602" y="172732"/>
                  </a:lnTo>
                  <a:close/>
                </a:path>
                <a:path w="530225" h="457200">
                  <a:moveTo>
                    <a:pt x="529602" y="168910"/>
                  </a:moveTo>
                  <a:lnTo>
                    <a:pt x="528332" y="168910"/>
                  </a:lnTo>
                  <a:lnTo>
                    <a:pt x="528332" y="166370"/>
                  </a:lnTo>
                  <a:lnTo>
                    <a:pt x="528332" y="165100"/>
                  </a:lnTo>
                  <a:lnTo>
                    <a:pt x="527062" y="165100"/>
                  </a:lnTo>
                  <a:lnTo>
                    <a:pt x="527062" y="161290"/>
                  </a:lnTo>
                  <a:lnTo>
                    <a:pt x="525792" y="161290"/>
                  </a:lnTo>
                  <a:lnTo>
                    <a:pt x="525792" y="165100"/>
                  </a:lnTo>
                  <a:lnTo>
                    <a:pt x="525792" y="166370"/>
                  </a:lnTo>
                  <a:lnTo>
                    <a:pt x="525792" y="168910"/>
                  </a:lnTo>
                  <a:lnTo>
                    <a:pt x="525792" y="172720"/>
                  </a:lnTo>
                  <a:lnTo>
                    <a:pt x="529602" y="172720"/>
                  </a:lnTo>
                  <a:lnTo>
                    <a:pt x="529602" y="16891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990600" y="4704079"/>
              <a:ext cx="521970" cy="450850"/>
            </a:xfrm>
            <a:custGeom>
              <a:avLst/>
              <a:gdLst/>
              <a:ahLst/>
              <a:cxnLst/>
              <a:rect l="l" t="t" r="r" b="b"/>
              <a:pathLst>
                <a:path w="521969" h="450850">
                  <a:moveTo>
                    <a:pt x="2540" y="186702"/>
                  </a:moveTo>
                  <a:lnTo>
                    <a:pt x="0" y="186702"/>
                  </a:lnTo>
                  <a:lnTo>
                    <a:pt x="0" y="297180"/>
                  </a:lnTo>
                  <a:lnTo>
                    <a:pt x="2540" y="297180"/>
                  </a:lnTo>
                  <a:lnTo>
                    <a:pt x="2540" y="186702"/>
                  </a:lnTo>
                  <a:close/>
                </a:path>
                <a:path w="521969" h="450850">
                  <a:moveTo>
                    <a:pt x="2540" y="168922"/>
                  </a:moveTo>
                  <a:lnTo>
                    <a:pt x="0" y="168922"/>
                  </a:lnTo>
                  <a:lnTo>
                    <a:pt x="0" y="186690"/>
                  </a:lnTo>
                  <a:lnTo>
                    <a:pt x="2540" y="186690"/>
                  </a:lnTo>
                  <a:lnTo>
                    <a:pt x="2540" y="168922"/>
                  </a:lnTo>
                  <a:close/>
                </a:path>
                <a:path w="521969" h="450850">
                  <a:moveTo>
                    <a:pt x="2540" y="162572"/>
                  </a:moveTo>
                  <a:lnTo>
                    <a:pt x="0" y="162572"/>
                  </a:lnTo>
                  <a:lnTo>
                    <a:pt x="0" y="168910"/>
                  </a:lnTo>
                  <a:lnTo>
                    <a:pt x="2540" y="168910"/>
                  </a:lnTo>
                  <a:lnTo>
                    <a:pt x="2540" y="162572"/>
                  </a:lnTo>
                  <a:close/>
                </a:path>
                <a:path w="521969" h="450850">
                  <a:moveTo>
                    <a:pt x="2540" y="153670"/>
                  </a:move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162560"/>
                  </a:lnTo>
                  <a:lnTo>
                    <a:pt x="2540" y="162560"/>
                  </a:lnTo>
                  <a:lnTo>
                    <a:pt x="2540" y="157480"/>
                  </a:lnTo>
                  <a:lnTo>
                    <a:pt x="2540" y="153670"/>
                  </a:lnTo>
                  <a:close/>
                </a:path>
                <a:path w="521969" h="450850">
                  <a:moveTo>
                    <a:pt x="349250" y="2540"/>
                  </a:moveTo>
                  <a:lnTo>
                    <a:pt x="345440" y="2540"/>
                  </a:lnTo>
                  <a:lnTo>
                    <a:pt x="345440" y="1270"/>
                  </a:lnTo>
                  <a:lnTo>
                    <a:pt x="342900" y="1270"/>
                  </a:lnTo>
                  <a:lnTo>
                    <a:pt x="342900" y="0"/>
                  </a:lnTo>
                  <a:lnTo>
                    <a:pt x="180340" y="0"/>
                  </a:lnTo>
                  <a:lnTo>
                    <a:pt x="180340" y="1270"/>
                  </a:lnTo>
                  <a:lnTo>
                    <a:pt x="175260" y="1270"/>
                  </a:lnTo>
                  <a:lnTo>
                    <a:pt x="175260" y="2540"/>
                  </a:lnTo>
                  <a:lnTo>
                    <a:pt x="171450" y="2540"/>
                  </a:lnTo>
                  <a:lnTo>
                    <a:pt x="171450" y="3810"/>
                  </a:lnTo>
                  <a:lnTo>
                    <a:pt x="349250" y="3810"/>
                  </a:lnTo>
                  <a:lnTo>
                    <a:pt x="349250" y="2540"/>
                  </a:lnTo>
                  <a:close/>
                </a:path>
                <a:path w="521969" h="450850">
                  <a:moveTo>
                    <a:pt x="351790" y="448322"/>
                  </a:moveTo>
                  <a:lnTo>
                    <a:pt x="173990" y="448322"/>
                  </a:lnTo>
                  <a:lnTo>
                    <a:pt x="173990" y="449580"/>
                  </a:lnTo>
                  <a:lnTo>
                    <a:pt x="177800" y="449580"/>
                  </a:lnTo>
                  <a:lnTo>
                    <a:pt x="177800" y="450850"/>
                  </a:lnTo>
                  <a:lnTo>
                    <a:pt x="347980" y="450850"/>
                  </a:lnTo>
                  <a:lnTo>
                    <a:pt x="347980" y="449580"/>
                  </a:lnTo>
                  <a:lnTo>
                    <a:pt x="351790" y="449580"/>
                  </a:lnTo>
                  <a:lnTo>
                    <a:pt x="351790" y="448322"/>
                  </a:lnTo>
                  <a:close/>
                </a:path>
                <a:path w="521969" h="450850">
                  <a:moveTo>
                    <a:pt x="355600" y="447040"/>
                  </a:moveTo>
                  <a:lnTo>
                    <a:pt x="170180" y="447040"/>
                  </a:lnTo>
                  <a:lnTo>
                    <a:pt x="170180" y="448310"/>
                  </a:lnTo>
                  <a:lnTo>
                    <a:pt x="355600" y="448310"/>
                  </a:lnTo>
                  <a:lnTo>
                    <a:pt x="355600" y="447040"/>
                  </a:lnTo>
                  <a:close/>
                </a:path>
                <a:path w="521969" h="450850">
                  <a:moveTo>
                    <a:pt x="521970" y="186702"/>
                  </a:moveTo>
                  <a:lnTo>
                    <a:pt x="519430" y="186702"/>
                  </a:lnTo>
                  <a:lnTo>
                    <a:pt x="519430" y="297180"/>
                  </a:lnTo>
                  <a:lnTo>
                    <a:pt x="519430" y="299720"/>
                  </a:lnTo>
                  <a:lnTo>
                    <a:pt x="520700" y="299720"/>
                  </a:lnTo>
                  <a:lnTo>
                    <a:pt x="520700" y="297180"/>
                  </a:lnTo>
                  <a:lnTo>
                    <a:pt x="521970" y="297180"/>
                  </a:lnTo>
                  <a:lnTo>
                    <a:pt x="521970" y="186702"/>
                  </a:lnTo>
                  <a:close/>
                </a:path>
                <a:path w="521969" h="450850">
                  <a:moveTo>
                    <a:pt x="521970" y="168922"/>
                  </a:moveTo>
                  <a:lnTo>
                    <a:pt x="519430" y="168922"/>
                  </a:lnTo>
                  <a:lnTo>
                    <a:pt x="519430" y="186690"/>
                  </a:lnTo>
                  <a:lnTo>
                    <a:pt x="521970" y="186690"/>
                  </a:lnTo>
                  <a:lnTo>
                    <a:pt x="521970" y="168922"/>
                  </a:lnTo>
                  <a:close/>
                </a:path>
                <a:path w="521969" h="450850">
                  <a:moveTo>
                    <a:pt x="521970" y="162572"/>
                  </a:moveTo>
                  <a:lnTo>
                    <a:pt x="519430" y="162572"/>
                  </a:lnTo>
                  <a:lnTo>
                    <a:pt x="519430" y="168910"/>
                  </a:lnTo>
                  <a:lnTo>
                    <a:pt x="521970" y="168910"/>
                  </a:lnTo>
                  <a:lnTo>
                    <a:pt x="521970" y="162572"/>
                  </a:lnTo>
                  <a:close/>
                </a:path>
                <a:path w="521969" h="450850">
                  <a:moveTo>
                    <a:pt x="521970" y="153670"/>
                  </a:moveTo>
                  <a:lnTo>
                    <a:pt x="520700" y="153670"/>
                  </a:lnTo>
                  <a:lnTo>
                    <a:pt x="520700" y="151130"/>
                  </a:lnTo>
                  <a:lnTo>
                    <a:pt x="519430" y="151130"/>
                  </a:lnTo>
                  <a:lnTo>
                    <a:pt x="519430" y="153670"/>
                  </a:lnTo>
                  <a:lnTo>
                    <a:pt x="519430" y="162560"/>
                  </a:lnTo>
                  <a:lnTo>
                    <a:pt x="521970" y="162560"/>
                  </a:lnTo>
                  <a:lnTo>
                    <a:pt x="521970" y="15367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993127" y="4707902"/>
              <a:ext cx="517525" cy="443230"/>
            </a:xfrm>
            <a:custGeom>
              <a:avLst/>
              <a:gdLst/>
              <a:ahLst/>
              <a:cxnLst/>
              <a:rect l="l" t="t" r="r" b="b"/>
              <a:pathLst>
                <a:path w="517525" h="443229">
                  <a:moveTo>
                    <a:pt x="3822" y="182880"/>
                  </a:moveTo>
                  <a:lnTo>
                    <a:pt x="0" y="182880"/>
                  </a:lnTo>
                  <a:lnTo>
                    <a:pt x="0" y="299707"/>
                  </a:lnTo>
                  <a:lnTo>
                    <a:pt x="2552" y="299707"/>
                  </a:lnTo>
                  <a:lnTo>
                    <a:pt x="2552" y="303517"/>
                  </a:lnTo>
                  <a:lnTo>
                    <a:pt x="3822" y="303517"/>
                  </a:lnTo>
                  <a:lnTo>
                    <a:pt x="3822" y="299707"/>
                  </a:lnTo>
                  <a:lnTo>
                    <a:pt x="3822" y="182880"/>
                  </a:lnTo>
                  <a:close/>
                </a:path>
                <a:path w="517525" h="443229">
                  <a:moveTo>
                    <a:pt x="3822" y="165100"/>
                  </a:moveTo>
                  <a:lnTo>
                    <a:pt x="12" y="165100"/>
                  </a:lnTo>
                  <a:lnTo>
                    <a:pt x="12" y="182867"/>
                  </a:lnTo>
                  <a:lnTo>
                    <a:pt x="3822" y="182867"/>
                  </a:lnTo>
                  <a:lnTo>
                    <a:pt x="3822" y="165100"/>
                  </a:lnTo>
                  <a:close/>
                </a:path>
                <a:path w="517525" h="443229">
                  <a:moveTo>
                    <a:pt x="3822" y="158750"/>
                  </a:moveTo>
                  <a:lnTo>
                    <a:pt x="12" y="158750"/>
                  </a:lnTo>
                  <a:lnTo>
                    <a:pt x="12" y="165087"/>
                  </a:lnTo>
                  <a:lnTo>
                    <a:pt x="3822" y="165087"/>
                  </a:lnTo>
                  <a:lnTo>
                    <a:pt x="3822" y="158750"/>
                  </a:lnTo>
                  <a:close/>
                </a:path>
                <a:path w="517525" h="443229">
                  <a:moveTo>
                    <a:pt x="3822" y="140957"/>
                  </a:moveTo>
                  <a:lnTo>
                    <a:pt x="2552" y="140957"/>
                  </a:lnTo>
                  <a:lnTo>
                    <a:pt x="2552" y="143497"/>
                  </a:lnTo>
                  <a:lnTo>
                    <a:pt x="1282" y="143497"/>
                  </a:lnTo>
                  <a:lnTo>
                    <a:pt x="1282" y="147307"/>
                  </a:lnTo>
                  <a:lnTo>
                    <a:pt x="12" y="147307"/>
                  </a:lnTo>
                  <a:lnTo>
                    <a:pt x="12" y="158737"/>
                  </a:lnTo>
                  <a:lnTo>
                    <a:pt x="3822" y="158737"/>
                  </a:lnTo>
                  <a:lnTo>
                    <a:pt x="3822" y="147307"/>
                  </a:lnTo>
                  <a:lnTo>
                    <a:pt x="3822" y="143497"/>
                  </a:lnTo>
                  <a:lnTo>
                    <a:pt x="3822" y="140957"/>
                  </a:lnTo>
                  <a:close/>
                </a:path>
                <a:path w="517525" h="443229">
                  <a:moveTo>
                    <a:pt x="356882" y="2527"/>
                  </a:moveTo>
                  <a:lnTo>
                    <a:pt x="353072" y="2527"/>
                  </a:lnTo>
                  <a:lnTo>
                    <a:pt x="353072" y="1257"/>
                  </a:lnTo>
                  <a:lnTo>
                    <a:pt x="350532" y="1257"/>
                  </a:lnTo>
                  <a:lnTo>
                    <a:pt x="350532" y="0"/>
                  </a:lnTo>
                  <a:lnTo>
                    <a:pt x="165112" y="0"/>
                  </a:lnTo>
                  <a:lnTo>
                    <a:pt x="165112" y="1257"/>
                  </a:lnTo>
                  <a:lnTo>
                    <a:pt x="162572" y="1257"/>
                  </a:lnTo>
                  <a:lnTo>
                    <a:pt x="162572" y="2527"/>
                  </a:lnTo>
                  <a:lnTo>
                    <a:pt x="158762" y="2527"/>
                  </a:lnTo>
                  <a:lnTo>
                    <a:pt x="158762" y="3797"/>
                  </a:lnTo>
                  <a:lnTo>
                    <a:pt x="356882" y="3797"/>
                  </a:lnTo>
                  <a:lnTo>
                    <a:pt x="356882" y="2527"/>
                  </a:lnTo>
                  <a:close/>
                </a:path>
                <a:path w="517525" h="443229">
                  <a:moveTo>
                    <a:pt x="363232" y="439407"/>
                  </a:moveTo>
                  <a:lnTo>
                    <a:pt x="157492" y="439407"/>
                  </a:lnTo>
                  <a:lnTo>
                    <a:pt x="157492" y="440677"/>
                  </a:lnTo>
                  <a:lnTo>
                    <a:pt x="161302" y="440677"/>
                  </a:lnTo>
                  <a:lnTo>
                    <a:pt x="161302" y="441947"/>
                  </a:lnTo>
                  <a:lnTo>
                    <a:pt x="165112" y="441947"/>
                  </a:lnTo>
                  <a:lnTo>
                    <a:pt x="165112" y="443217"/>
                  </a:lnTo>
                  <a:lnTo>
                    <a:pt x="355612" y="443217"/>
                  </a:lnTo>
                  <a:lnTo>
                    <a:pt x="355612" y="441947"/>
                  </a:lnTo>
                  <a:lnTo>
                    <a:pt x="359422" y="441947"/>
                  </a:lnTo>
                  <a:lnTo>
                    <a:pt x="359422" y="440677"/>
                  </a:lnTo>
                  <a:lnTo>
                    <a:pt x="363232" y="440677"/>
                  </a:lnTo>
                  <a:lnTo>
                    <a:pt x="363232" y="439407"/>
                  </a:lnTo>
                  <a:close/>
                </a:path>
                <a:path w="517525" h="443229">
                  <a:moveTo>
                    <a:pt x="514362" y="303530"/>
                  </a:moveTo>
                  <a:lnTo>
                    <a:pt x="513092" y="303530"/>
                  </a:lnTo>
                  <a:lnTo>
                    <a:pt x="513092" y="306057"/>
                  </a:lnTo>
                  <a:lnTo>
                    <a:pt x="514362" y="306057"/>
                  </a:lnTo>
                  <a:lnTo>
                    <a:pt x="514362" y="303530"/>
                  </a:lnTo>
                  <a:close/>
                </a:path>
                <a:path w="517525" h="443229">
                  <a:moveTo>
                    <a:pt x="516902" y="182880"/>
                  </a:moveTo>
                  <a:lnTo>
                    <a:pt x="513092" y="182880"/>
                  </a:lnTo>
                  <a:lnTo>
                    <a:pt x="513092" y="302247"/>
                  </a:lnTo>
                  <a:lnTo>
                    <a:pt x="513092" y="303517"/>
                  </a:lnTo>
                  <a:lnTo>
                    <a:pt x="514362" y="303517"/>
                  </a:lnTo>
                  <a:lnTo>
                    <a:pt x="514362" y="302247"/>
                  </a:lnTo>
                  <a:lnTo>
                    <a:pt x="516902" y="302247"/>
                  </a:lnTo>
                  <a:lnTo>
                    <a:pt x="516902" y="182880"/>
                  </a:lnTo>
                  <a:close/>
                </a:path>
                <a:path w="517525" h="443229">
                  <a:moveTo>
                    <a:pt x="516902" y="165100"/>
                  </a:moveTo>
                  <a:lnTo>
                    <a:pt x="513092" y="165100"/>
                  </a:lnTo>
                  <a:lnTo>
                    <a:pt x="513092" y="182867"/>
                  </a:lnTo>
                  <a:lnTo>
                    <a:pt x="516902" y="182867"/>
                  </a:lnTo>
                  <a:lnTo>
                    <a:pt x="516902" y="165100"/>
                  </a:lnTo>
                  <a:close/>
                </a:path>
                <a:path w="517525" h="443229">
                  <a:moveTo>
                    <a:pt x="516902" y="158750"/>
                  </a:moveTo>
                  <a:lnTo>
                    <a:pt x="513092" y="158750"/>
                  </a:lnTo>
                  <a:lnTo>
                    <a:pt x="513092" y="165087"/>
                  </a:lnTo>
                  <a:lnTo>
                    <a:pt x="516902" y="165087"/>
                  </a:lnTo>
                  <a:lnTo>
                    <a:pt x="516902" y="158750"/>
                  </a:lnTo>
                  <a:close/>
                </a:path>
                <a:path w="517525" h="443229">
                  <a:moveTo>
                    <a:pt x="516902" y="143497"/>
                  </a:moveTo>
                  <a:lnTo>
                    <a:pt x="515632" y="143497"/>
                  </a:lnTo>
                  <a:lnTo>
                    <a:pt x="515632" y="140957"/>
                  </a:lnTo>
                  <a:lnTo>
                    <a:pt x="514362" y="140957"/>
                  </a:lnTo>
                  <a:lnTo>
                    <a:pt x="514362" y="138417"/>
                  </a:lnTo>
                  <a:lnTo>
                    <a:pt x="513092" y="138417"/>
                  </a:lnTo>
                  <a:lnTo>
                    <a:pt x="513092" y="140957"/>
                  </a:lnTo>
                  <a:lnTo>
                    <a:pt x="513092" y="143497"/>
                  </a:lnTo>
                  <a:lnTo>
                    <a:pt x="513092" y="158737"/>
                  </a:lnTo>
                  <a:lnTo>
                    <a:pt x="516902" y="158737"/>
                  </a:lnTo>
                  <a:lnTo>
                    <a:pt x="516902" y="143497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996950" y="471169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810" y="306082"/>
                  </a:moveTo>
                  <a:lnTo>
                    <a:pt x="2540" y="306082"/>
                  </a:lnTo>
                  <a:lnTo>
                    <a:pt x="2540" y="308610"/>
                  </a:lnTo>
                  <a:lnTo>
                    <a:pt x="3810" y="308610"/>
                  </a:lnTo>
                  <a:lnTo>
                    <a:pt x="3810" y="306082"/>
                  </a:lnTo>
                  <a:close/>
                </a:path>
                <a:path w="509269" h="435610">
                  <a:moveTo>
                    <a:pt x="3810" y="179082"/>
                  </a:moveTo>
                  <a:lnTo>
                    <a:pt x="0" y="179082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179082"/>
                  </a:lnTo>
                  <a:close/>
                </a:path>
                <a:path w="509269" h="435610">
                  <a:moveTo>
                    <a:pt x="3810" y="161302"/>
                  </a:moveTo>
                  <a:lnTo>
                    <a:pt x="0" y="161302"/>
                  </a:lnTo>
                  <a:lnTo>
                    <a:pt x="0" y="179070"/>
                  </a:lnTo>
                  <a:lnTo>
                    <a:pt x="3810" y="179070"/>
                  </a:lnTo>
                  <a:lnTo>
                    <a:pt x="3810" y="161302"/>
                  </a:lnTo>
                  <a:close/>
                </a:path>
                <a:path w="509269" h="435610">
                  <a:moveTo>
                    <a:pt x="3810" y="154952"/>
                  </a:moveTo>
                  <a:lnTo>
                    <a:pt x="0" y="154952"/>
                  </a:lnTo>
                  <a:lnTo>
                    <a:pt x="0" y="161290"/>
                  </a:lnTo>
                  <a:lnTo>
                    <a:pt x="3810" y="161290"/>
                  </a:lnTo>
                  <a:lnTo>
                    <a:pt x="3810" y="154952"/>
                  </a:lnTo>
                  <a:close/>
                </a:path>
                <a:path w="509269" h="435610">
                  <a:moveTo>
                    <a:pt x="3810" y="134632"/>
                  </a:moveTo>
                  <a:lnTo>
                    <a:pt x="0" y="134632"/>
                  </a:lnTo>
                  <a:lnTo>
                    <a:pt x="0" y="154940"/>
                  </a:lnTo>
                  <a:lnTo>
                    <a:pt x="3810" y="154940"/>
                  </a:lnTo>
                  <a:lnTo>
                    <a:pt x="3810" y="134632"/>
                  </a:lnTo>
                  <a:close/>
                </a:path>
                <a:path w="509269" h="435610">
                  <a:moveTo>
                    <a:pt x="3810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4620"/>
                  </a:lnTo>
                  <a:lnTo>
                    <a:pt x="3810" y="134620"/>
                  </a:lnTo>
                  <a:lnTo>
                    <a:pt x="3810" y="130810"/>
                  </a:lnTo>
                  <a:lnTo>
                    <a:pt x="3810" y="128270"/>
                  </a:lnTo>
                  <a:close/>
                </a:path>
                <a:path w="509269" h="435610">
                  <a:moveTo>
                    <a:pt x="361950" y="434352"/>
                  </a:moveTo>
                  <a:lnTo>
                    <a:pt x="148590" y="434352"/>
                  </a:lnTo>
                  <a:lnTo>
                    <a:pt x="148590" y="435610"/>
                  </a:lnTo>
                  <a:lnTo>
                    <a:pt x="361950" y="435610"/>
                  </a:lnTo>
                  <a:lnTo>
                    <a:pt x="361950" y="434352"/>
                  </a:lnTo>
                  <a:close/>
                </a:path>
                <a:path w="509269" h="435610">
                  <a:moveTo>
                    <a:pt x="361950" y="1270"/>
                  </a:moveTo>
                  <a:lnTo>
                    <a:pt x="356870" y="1270"/>
                  </a:lnTo>
                  <a:lnTo>
                    <a:pt x="356870" y="0"/>
                  </a:lnTo>
                  <a:lnTo>
                    <a:pt x="151130" y="0"/>
                  </a:lnTo>
                  <a:lnTo>
                    <a:pt x="151130" y="1270"/>
                  </a:lnTo>
                  <a:lnTo>
                    <a:pt x="148590" y="1270"/>
                  </a:lnTo>
                  <a:lnTo>
                    <a:pt x="148590" y="2540"/>
                  </a:lnTo>
                  <a:lnTo>
                    <a:pt x="361950" y="2540"/>
                  </a:lnTo>
                  <a:lnTo>
                    <a:pt x="361950" y="1270"/>
                  </a:lnTo>
                  <a:close/>
                </a:path>
                <a:path w="509269" h="435610">
                  <a:moveTo>
                    <a:pt x="364490" y="2552"/>
                  </a:moveTo>
                  <a:lnTo>
                    <a:pt x="144780" y="2552"/>
                  </a:lnTo>
                  <a:lnTo>
                    <a:pt x="144780" y="3810"/>
                  </a:lnTo>
                  <a:lnTo>
                    <a:pt x="364490" y="3810"/>
                  </a:lnTo>
                  <a:lnTo>
                    <a:pt x="364490" y="2552"/>
                  </a:lnTo>
                  <a:close/>
                </a:path>
                <a:path w="509269" h="435610">
                  <a:moveTo>
                    <a:pt x="369570" y="431800"/>
                  </a:moveTo>
                  <a:lnTo>
                    <a:pt x="143510" y="431800"/>
                  </a:lnTo>
                  <a:lnTo>
                    <a:pt x="143510" y="433070"/>
                  </a:lnTo>
                  <a:lnTo>
                    <a:pt x="146050" y="433070"/>
                  </a:lnTo>
                  <a:lnTo>
                    <a:pt x="146050" y="434340"/>
                  </a:lnTo>
                  <a:lnTo>
                    <a:pt x="367030" y="434340"/>
                  </a:lnTo>
                  <a:lnTo>
                    <a:pt x="367030" y="433070"/>
                  </a:lnTo>
                  <a:lnTo>
                    <a:pt x="369570" y="433070"/>
                  </a:lnTo>
                  <a:lnTo>
                    <a:pt x="369570" y="431800"/>
                  </a:lnTo>
                  <a:close/>
                </a:path>
                <a:path w="509269" h="435610">
                  <a:moveTo>
                    <a:pt x="509270" y="179082"/>
                  </a:moveTo>
                  <a:lnTo>
                    <a:pt x="505447" y="179082"/>
                  </a:lnTo>
                  <a:lnTo>
                    <a:pt x="505447" y="30861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lnTo>
                    <a:pt x="509270" y="308610"/>
                  </a:lnTo>
                  <a:lnTo>
                    <a:pt x="509270" y="179082"/>
                  </a:lnTo>
                  <a:close/>
                </a:path>
                <a:path w="509269" h="435610">
                  <a:moveTo>
                    <a:pt x="509270" y="161302"/>
                  </a:moveTo>
                  <a:lnTo>
                    <a:pt x="505460" y="161302"/>
                  </a:lnTo>
                  <a:lnTo>
                    <a:pt x="505460" y="179070"/>
                  </a:lnTo>
                  <a:lnTo>
                    <a:pt x="509270" y="179070"/>
                  </a:lnTo>
                  <a:lnTo>
                    <a:pt x="509270" y="161302"/>
                  </a:lnTo>
                  <a:close/>
                </a:path>
                <a:path w="509269" h="435610">
                  <a:moveTo>
                    <a:pt x="509270" y="154952"/>
                  </a:moveTo>
                  <a:lnTo>
                    <a:pt x="505460" y="154952"/>
                  </a:lnTo>
                  <a:lnTo>
                    <a:pt x="505460" y="161290"/>
                  </a:lnTo>
                  <a:lnTo>
                    <a:pt x="509270" y="161290"/>
                  </a:lnTo>
                  <a:lnTo>
                    <a:pt x="509270" y="154952"/>
                  </a:lnTo>
                  <a:close/>
                </a:path>
                <a:path w="509269" h="435610">
                  <a:moveTo>
                    <a:pt x="509270" y="134632"/>
                  </a:moveTo>
                  <a:lnTo>
                    <a:pt x="505460" y="134632"/>
                  </a:lnTo>
                  <a:lnTo>
                    <a:pt x="505460" y="154940"/>
                  </a:lnTo>
                  <a:lnTo>
                    <a:pt x="509270" y="154940"/>
                  </a:lnTo>
                  <a:lnTo>
                    <a:pt x="509270" y="134632"/>
                  </a:lnTo>
                  <a:close/>
                </a:path>
                <a:path w="509269" h="435610">
                  <a:moveTo>
                    <a:pt x="509270" y="130810"/>
                  </a:moveTo>
                  <a:lnTo>
                    <a:pt x="508000" y="130810"/>
                  </a:lnTo>
                  <a:lnTo>
                    <a:pt x="508000" y="128270"/>
                  </a:lnTo>
                  <a:lnTo>
                    <a:pt x="506730" y="128270"/>
                  </a:lnTo>
                  <a:lnTo>
                    <a:pt x="506730" y="125730"/>
                  </a:lnTo>
                  <a:lnTo>
                    <a:pt x="505460" y="125730"/>
                  </a:lnTo>
                  <a:lnTo>
                    <a:pt x="505460" y="128270"/>
                  </a:lnTo>
                  <a:lnTo>
                    <a:pt x="505460" y="130810"/>
                  </a:lnTo>
                  <a:lnTo>
                    <a:pt x="505460" y="134620"/>
                  </a:lnTo>
                  <a:lnTo>
                    <a:pt x="509270" y="134620"/>
                  </a:lnTo>
                  <a:lnTo>
                    <a:pt x="509270" y="13081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000759" y="4715509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367029" y="1269"/>
                  </a:moveTo>
                  <a:lnTo>
                    <a:pt x="133350" y="1269"/>
                  </a:lnTo>
                  <a:lnTo>
                    <a:pt x="133350" y="2539"/>
                  </a:lnTo>
                  <a:lnTo>
                    <a:pt x="367029" y="2539"/>
                  </a:lnTo>
                  <a:lnTo>
                    <a:pt x="367029" y="1269"/>
                  </a:lnTo>
                  <a:close/>
                </a:path>
                <a:path w="501650" h="427989">
                  <a:moveTo>
                    <a:pt x="364490" y="0"/>
                  </a:moveTo>
                  <a:lnTo>
                    <a:pt x="137159" y="0"/>
                  </a:lnTo>
                  <a:lnTo>
                    <a:pt x="137159" y="1269"/>
                  </a:lnTo>
                  <a:lnTo>
                    <a:pt x="364490" y="1269"/>
                  </a:lnTo>
                  <a:lnTo>
                    <a:pt x="364490" y="0"/>
                  </a:lnTo>
                  <a:close/>
                </a:path>
                <a:path w="501650" h="427989">
                  <a:moveTo>
                    <a:pt x="3809" y="116839"/>
                  </a:moveTo>
                  <a:lnTo>
                    <a:pt x="2540" y="116839"/>
                  </a:lnTo>
                  <a:lnTo>
                    <a:pt x="2540" y="119379"/>
                  </a:lnTo>
                  <a:lnTo>
                    <a:pt x="3809" y="119379"/>
                  </a:lnTo>
                  <a:lnTo>
                    <a:pt x="3809" y="116839"/>
                  </a:lnTo>
                  <a:close/>
                </a:path>
                <a:path w="501650" h="427989">
                  <a:moveTo>
                    <a:pt x="499109" y="114300"/>
                  </a:moveTo>
                  <a:lnTo>
                    <a:pt x="497840" y="114300"/>
                  </a:lnTo>
                  <a:lnTo>
                    <a:pt x="497840" y="119379"/>
                  </a:lnTo>
                  <a:lnTo>
                    <a:pt x="500380" y="119379"/>
                  </a:lnTo>
                  <a:lnTo>
                    <a:pt x="500380" y="116839"/>
                  </a:lnTo>
                  <a:lnTo>
                    <a:pt x="499109" y="116839"/>
                  </a:lnTo>
                  <a:lnTo>
                    <a:pt x="499109" y="114300"/>
                  </a:lnTo>
                  <a:close/>
                </a:path>
                <a:path w="501650" h="427989">
                  <a:moveTo>
                    <a:pt x="3809" y="119380"/>
                  </a:moveTo>
                  <a:lnTo>
                    <a:pt x="1270" y="119380"/>
                  </a:lnTo>
                  <a:lnTo>
                    <a:pt x="1270" y="121919"/>
                  </a:lnTo>
                  <a:lnTo>
                    <a:pt x="0" y="121919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119380"/>
                  </a:lnTo>
                  <a:close/>
                </a:path>
                <a:path w="501650" h="427989">
                  <a:moveTo>
                    <a:pt x="501650" y="119380"/>
                  </a:moveTo>
                  <a:lnTo>
                    <a:pt x="497840" y="119380"/>
                  </a:lnTo>
                  <a:lnTo>
                    <a:pt x="497840" y="124459"/>
                  </a:lnTo>
                  <a:lnTo>
                    <a:pt x="501650" y="124459"/>
                  </a:lnTo>
                  <a:lnTo>
                    <a:pt x="501650" y="119380"/>
                  </a:lnTo>
                  <a:close/>
                </a:path>
                <a:path w="501650" h="427989">
                  <a:moveTo>
                    <a:pt x="3809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3809" y="130809"/>
                  </a:lnTo>
                  <a:lnTo>
                    <a:pt x="3809" y="124460"/>
                  </a:lnTo>
                  <a:close/>
                </a:path>
                <a:path w="501650" h="427989">
                  <a:moveTo>
                    <a:pt x="501650" y="124460"/>
                  </a:moveTo>
                  <a:lnTo>
                    <a:pt x="497840" y="124460"/>
                  </a:lnTo>
                  <a:lnTo>
                    <a:pt x="497840" y="130809"/>
                  </a:lnTo>
                  <a:lnTo>
                    <a:pt x="501650" y="130809"/>
                  </a:lnTo>
                  <a:lnTo>
                    <a:pt x="501650" y="124460"/>
                  </a:lnTo>
                  <a:close/>
                </a:path>
                <a:path w="501650" h="427989">
                  <a:moveTo>
                    <a:pt x="3809" y="130810"/>
                  </a:moveTo>
                  <a:lnTo>
                    <a:pt x="0" y="130810"/>
                  </a:lnTo>
                  <a:lnTo>
                    <a:pt x="0" y="151129"/>
                  </a:lnTo>
                  <a:lnTo>
                    <a:pt x="3809" y="151129"/>
                  </a:lnTo>
                  <a:lnTo>
                    <a:pt x="3809" y="130810"/>
                  </a:lnTo>
                  <a:close/>
                </a:path>
                <a:path w="501650" h="427989">
                  <a:moveTo>
                    <a:pt x="501650" y="130810"/>
                  </a:moveTo>
                  <a:lnTo>
                    <a:pt x="497840" y="130810"/>
                  </a:lnTo>
                  <a:lnTo>
                    <a:pt x="497840" y="151129"/>
                  </a:lnTo>
                  <a:lnTo>
                    <a:pt x="501650" y="151129"/>
                  </a:lnTo>
                  <a:lnTo>
                    <a:pt x="501650" y="130810"/>
                  </a:lnTo>
                  <a:close/>
                </a:path>
                <a:path w="501650" h="427989">
                  <a:moveTo>
                    <a:pt x="380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51130"/>
                  </a:lnTo>
                  <a:close/>
                </a:path>
                <a:path w="501650" h="427989">
                  <a:moveTo>
                    <a:pt x="501650" y="151130"/>
                  </a:moveTo>
                  <a:lnTo>
                    <a:pt x="497840" y="151130"/>
                  </a:lnTo>
                  <a:lnTo>
                    <a:pt x="497840" y="157479"/>
                  </a:lnTo>
                  <a:lnTo>
                    <a:pt x="501650" y="157479"/>
                  </a:lnTo>
                  <a:lnTo>
                    <a:pt x="501650" y="151130"/>
                  </a:lnTo>
                  <a:close/>
                </a:path>
                <a:path w="501650" h="427989">
                  <a:moveTo>
                    <a:pt x="3809" y="157480"/>
                  </a:moveTo>
                  <a:lnTo>
                    <a:pt x="0" y="157480"/>
                  </a:lnTo>
                  <a:lnTo>
                    <a:pt x="0" y="175259"/>
                  </a:lnTo>
                  <a:lnTo>
                    <a:pt x="3809" y="175259"/>
                  </a:lnTo>
                  <a:lnTo>
                    <a:pt x="3809" y="157480"/>
                  </a:lnTo>
                  <a:close/>
                </a:path>
                <a:path w="501650" h="427989">
                  <a:moveTo>
                    <a:pt x="501650" y="157480"/>
                  </a:moveTo>
                  <a:lnTo>
                    <a:pt x="497840" y="157480"/>
                  </a:lnTo>
                  <a:lnTo>
                    <a:pt x="497840" y="175259"/>
                  </a:lnTo>
                  <a:lnTo>
                    <a:pt x="501650" y="175259"/>
                  </a:lnTo>
                  <a:lnTo>
                    <a:pt x="501650" y="157480"/>
                  </a:lnTo>
                  <a:close/>
                </a:path>
                <a:path w="501650" h="427989">
                  <a:moveTo>
                    <a:pt x="3809" y="175260"/>
                  </a:moveTo>
                  <a:lnTo>
                    <a:pt x="0" y="17526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175260"/>
                  </a:lnTo>
                  <a:close/>
                </a:path>
                <a:path w="501650" h="427989">
                  <a:moveTo>
                    <a:pt x="501650" y="175260"/>
                  </a:moveTo>
                  <a:lnTo>
                    <a:pt x="497840" y="175260"/>
                  </a:lnTo>
                  <a:lnTo>
                    <a:pt x="497840" y="226059"/>
                  </a:lnTo>
                  <a:lnTo>
                    <a:pt x="501650" y="226059"/>
                  </a:lnTo>
                  <a:lnTo>
                    <a:pt x="501650" y="175260"/>
                  </a:lnTo>
                  <a:close/>
                </a:path>
                <a:path w="501650" h="427989">
                  <a:moveTo>
                    <a:pt x="3809" y="226060"/>
                  </a:moveTo>
                  <a:lnTo>
                    <a:pt x="0" y="22606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26060"/>
                  </a:lnTo>
                  <a:close/>
                </a:path>
                <a:path w="501650" h="427989">
                  <a:moveTo>
                    <a:pt x="501650" y="226060"/>
                  </a:moveTo>
                  <a:lnTo>
                    <a:pt x="497840" y="226060"/>
                  </a:lnTo>
                  <a:lnTo>
                    <a:pt x="497840" y="271779"/>
                  </a:lnTo>
                  <a:lnTo>
                    <a:pt x="501650" y="271779"/>
                  </a:lnTo>
                  <a:lnTo>
                    <a:pt x="501650" y="226060"/>
                  </a:lnTo>
                  <a:close/>
                </a:path>
                <a:path w="501650" h="427989">
                  <a:moveTo>
                    <a:pt x="3809" y="271780"/>
                  </a:moveTo>
                  <a:lnTo>
                    <a:pt x="0" y="27178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71780"/>
                  </a:lnTo>
                  <a:close/>
                </a:path>
                <a:path w="501650" h="427989">
                  <a:moveTo>
                    <a:pt x="501650" y="271780"/>
                  </a:moveTo>
                  <a:lnTo>
                    <a:pt x="497840" y="271780"/>
                  </a:lnTo>
                  <a:lnTo>
                    <a:pt x="497840" y="295909"/>
                  </a:lnTo>
                  <a:lnTo>
                    <a:pt x="501650" y="295909"/>
                  </a:lnTo>
                  <a:lnTo>
                    <a:pt x="501650" y="271780"/>
                  </a:lnTo>
                  <a:close/>
                </a:path>
                <a:path w="501650" h="427989">
                  <a:moveTo>
                    <a:pt x="3809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5910"/>
                  </a:lnTo>
                  <a:close/>
                </a:path>
                <a:path w="501650" h="427989">
                  <a:moveTo>
                    <a:pt x="501650" y="295910"/>
                  </a:moveTo>
                  <a:lnTo>
                    <a:pt x="497840" y="295910"/>
                  </a:lnTo>
                  <a:lnTo>
                    <a:pt x="497840" y="302259"/>
                  </a:lnTo>
                  <a:lnTo>
                    <a:pt x="501650" y="302259"/>
                  </a:lnTo>
                  <a:lnTo>
                    <a:pt x="501650" y="295910"/>
                  </a:lnTo>
                  <a:close/>
                </a:path>
                <a:path w="501650" h="427989">
                  <a:moveTo>
                    <a:pt x="3809" y="302260"/>
                  </a:moveTo>
                  <a:lnTo>
                    <a:pt x="0" y="302260"/>
                  </a:lnTo>
                  <a:lnTo>
                    <a:pt x="0" y="307339"/>
                  </a:lnTo>
                  <a:lnTo>
                    <a:pt x="1270" y="307339"/>
                  </a:lnTo>
                  <a:lnTo>
                    <a:pt x="1270" y="309879"/>
                  </a:lnTo>
                  <a:lnTo>
                    <a:pt x="3809" y="309879"/>
                  </a:lnTo>
                  <a:lnTo>
                    <a:pt x="3809" y="302260"/>
                  </a:lnTo>
                  <a:close/>
                </a:path>
                <a:path w="501650" h="427989">
                  <a:moveTo>
                    <a:pt x="501650" y="302260"/>
                  </a:moveTo>
                  <a:lnTo>
                    <a:pt x="497840" y="302260"/>
                  </a:lnTo>
                  <a:lnTo>
                    <a:pt x="497840" y="309879"/>
                  </a:lnTo>
                  <a:lnTo>
                    <a:pt x="501650" y="309879"/>
                  </a:lnTo>
                  <a:lnTo>
                    <a:pt x="501650" y="302260"/>
                  </a:lnTo>
                  <a:close/>
                </a:path>
                <a:path w="501650" h="427989">
                  <a:moveTo>
                    <a:pt x="500380" y="309880"/>
                  </a:moveTo>
                  <a:lnTo>
                    <a:pt x="497840" y="309880"/>
                  </a:lnTo>
                  <a:lnTo>
                    <a:pt x="497840" y="314959"/>
                  </a:lnTo>
                  <a:lnTo>
                    <a:pt x="499109" y="314959"/>
                  </a:lnTo>
                  <a:lnTo>
                    <a:pt x="499109" y="312419"/>
                  </a:lnTo>
                  <a:lnTo>
                    <a:pt x="500380" y="312419"/>
                  </a:lnTo>
                  <a:lnTo>
                    <a:pt x="500380" y="309880"/>
                  </a:lnTo>
                  <a:close/>
                </a:path>
                <a:path w="501650" h="427989">
                  <a:moveTo>
                    <a:pt x="3809" y="309880"/>
                  </a:moveTo>
                  <a:lnTo>
                    <a:pt x="2540" y="309880"/>
                  </a:lnTo>
                  <a:lnTo>
                    <a:pt x="2540" y="312419"/>
                  </a:lnTo>
                  <a:lnTo>
                    <a:pt x="3809" y="312419"/>
                  </a:lnTo>
                  <a:lnTo>
                    <a:pt x="3809" y="309880"/>
                  </a:lnTo>
                  <a:close/>
                </a:path>
                <a:path w="501650" h="427989">
                  <a:moveTo>
                    <a:pt x="369570" y="426719"/>
                  </a:moveTo>
                  <a:lnTo>
                    <a:pt x="135890" y="426719"/>
                  </a:lnTo>
                  <a:lnTo>
                    <a:pt x="135890" y="427989"/>
                  </a:lnTo>
                  <a:lnTo>
                    <a:pt x="369570" y="427989"/>
                  </a:lnTo>
                  <a:lnTo>
                    <a:pt x="369570" y="426719"/>
                  </a:lnTo>
                  <a:close/>
                </a:path>
                <a:path w="501650" h="427989">
                  <a:moveTo>
                    <a:pt x="373379" y="425450"/>
                  </a:moveTo>
                  <a:lnTo>
                    <a:pt x="133350" y="425450"/>
                  </a:lnTo>
                  <a:lnTo>
                    <a:pt x="133350" y="426719"/>
                  </a:lnTo>
                  <a:lnTo>
                    <a:pt x="373379" y="426719"/>
                  </a:lnTo>
                  <a:lnTo>
                    <a:pt x="373379" y="425450"/>
                  </a:lnTo>
                  <a:close/>
                </a:path>
                <a:path w="501650" h="427989">
                  <a:moveTo>
                    <a:pt x="375920" y="424180"/>
                  </a:moveTo>
                  <a:lnTo>
                    <a:pt x="129540" y="424180"/>
                  </a:lnTo>
                  <a:lnTo>
                    <a:pt x="129540" y="425450"/>
                  </a:lnTo>
                  <a:lnTo>
                    <a:pt x="375920" y="425450"/>
                  </a:lnTo>
                  <a:lnTo>
                    <a:pt x="375920" y="42418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004569" y="471805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70840" y="1269"/>
                  </a:moveTo>
                  <a:lnTo>
                    <a:pt x="123190" y="1269"/>
                  </a:lnTo>
                  <a:lnTo>
                    <a:pt x="123190" y="2539"/>
                  </a:lnTo>
                  <a:lnTo>
                    <a:pt x="370840" y="2539"/>
                  </a:lnTo>
                  <a:lnTo>
                    <a:pt x="370840" y="1269"/>
                  </a:lnTo>
                  <a:close/>
                </a:path>
                <a:path w="494030" h="421639">
                  <a:moveTo>
                    <a:pt x="367030" y="0"/>
                  </a:moveTo>
                  <a:lnTo>
                    <a:pt x="127000" y="0"/>
                  </a:lnTo>
                  <a:lnTo>
                    <a:pt x="127000" y="1269"/>
                  </a:lnTo>
                  <a:lnTo>
                    <a:pt x="367030" y="1269"/>
                  </a:lnTo>
                  <a:lnTo>
                    <a:pt x="367030" y="0"/>
                  </a:lnTo>
                  <a:close/>
                </a:path>
                <a:path w="494030" h="421639">
                  <a:moveTo>
                    <a:pt x="373380" y="2540"/>
                  </a:moveTo>
                  <a:lnTo>
                    <a:pt x="120650" y="2540"/>
                  </a:lnTo>
                  <a:lnTo>
                    <a:pt x="120650" y="3810"/>
                  </a:lnTo>
                  <a:lnTo>
                    <a:pt x="373380" y="3810"/>
                  </a:lnTo>
                  <a:lnTo>
                    <a:pt x="373380" y="2540"/>
                  </a:lnTo>
                  <a:close/>
                </a:path>
                <a:path w="494030" h="421639">
                  <a:moveTo>
                    <a:pt x="3810" y="107950"/>
                  </a:moveTo>
                  <a:lnTo>
                    <a:pt x="2540" y="107950"/>
                  </a:lnTo>
                  <a:lnTo>
                    <a:pt x="2540" y="110489"/>
                  </a:lnTo>
                  <a:lnTo>
                    <a:pt x="3810" y="110489"/>
                  </a:lnTo>
                  <a:lnTo>
                    <a:pt x="3810" y="107950"/>
                  </a:lnTo>
                  <a:close/>
                </a:path>
                <a:path w="494030" h="421639">
                  <a:moveTo>
                    <a:pt x="491490" y="105410"/>
                  </a:moveTo>
                  <a:lnTo>
                    <a:pt x="490220" y="105410"/>
                  </a:lnTo>
                  <a:lnTo>
                    <a:pt x="490220" y="110489"/>
                  </a:lnTo>
                  <a:lnTo>
                    <a:pt x="494030" y="110489"/>
                  </a:lnTo>
                  <a:lnTo>
                    <a:pt x="494030" y="109219"/>
                  </a:lnTo>
                  <a:lnTo>
                    <a:pt x="492760" y="109219"/>
                  </a:lnTo>
                  <a:lnTo>
                    <a:pt x="492760" y="107950"/>
                  </a:lnTo>
                  <a:lnTo>
                    <a:pt x="491490" y="107950"/>
                  </a:lnTo>
                  <a:lnTo>
                    <a:pt x="491490" y="105410"/>
                  </a:lnTo>
                  <a:close/>
                </a:path>
                <a:path w="494030" h="421639">
                  <a:moveTo>
                    <a:pt x="3810" y="110490"/>
                  </a:moveTo>
                  <a:lnTo>
                    <a:pt x="1270" y="110490"/>
                  </a:lnTo>
                  <a:lnTo>
                    <a:pt x="1270" y="111760"/>
                  </a:lnTo>
                  <a:lnTo>
                    <a:pt x="0" y="11176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110490"/>
                  </a:lnTo>
                  <a:close/>
                </a:path>
                <a:path w="494030" h="421639">
                  <a:moveTo>
                    <a:pt x="494030" y="110490"/>
                  </a:moveTo>
                  <a:lnTo>
                    <a:pt x="490220" y="110490"/>
                  </a:lnTo>
                  <a:lnTo>
                    <a:pt x="490220" y="116839"/>
                  </a:lnTo>
                  <a:lnTo>
                    <a:pt x="494030" y="116839"/>
                  </a:lnTo>
                  <a:lnTo>
                    <a:pt x="494030" y="110490"/>
                  </a:lnTo>
                  <a:close/>
                </a:path>
                <a:path w="494030" h="421639">
                  <a:moveTo>
                    <a:pt x="3810" y="116840"/>
                  </a:moveTo>
                  <a:lnTo>
                    <a:pt x="0" y="11684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116840"/>
                  </a:lnTo>
                  <a:close/>
                </a:path>
                <a:path w="494030" h="421639">
                  <a:moveTo>
                    <a:pt x="494030" y="116840"/>
                  </a:moveTo>
                  <a:lnTo>
                    <a:pt x="490220" y="116840"/>
                  </a:lnTo>
                  <a:lnTo>
                    <a:pt x="490220" y="121919"/>
                  </a:lnTo>
                  <a:lnTo>
                    <a:pt x="494030" y="121919"/>
                  </a:lnTo>
                  <a:lnTo>
                    <a:pt x="494030" y="116840"/>
                  </a:lnTo>
                  <a:close/>
                </a:path>
                <a:path w="494030" h="421639">
                  <a:moveTo>
                    <a:pt x="381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121920"/>
                  </a:lnTo>
                  <a:close/>
                </a:path>
                <a:path w="494030" h="421639">
                  <a:moveTo>
                    <a:pt x="494030" y="121920"/>
                  </a:moveTo>
                  <a:lnTo>
                    <a:pt x="490220" y="121920"/>
                  </a:lnTo>
                  <a:lnTo>
                    <a:pt x="490220" y="128269"/>
                  </a:lnTo>
                  <a:lnTo>
                    <a:pt x="494030" y="128269"/>
                  </a:lnTo>
                  <a:lnTo>
                    <a:pt x="494030" y="121920"/>
                  </a:lnTo>
                  <a:close/>
                </a:path>
                <a:path w="494030" h="421639">
                  <a:moveTo>
                    <a:pt x="3810" y="128270"/>
                  </a:moveTo>
                  <a:lnTo>
                    <a:pt x="0" y="12827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28270"/>
                  </a:lnTo>
                  <a:close/>
                </a:path>
                <a:path w="494030" h="421639">
                  <a:moveTo>
                    <a:pt x="494030" y="128270"/>
                  </a:moveTo>
                  <a:lnTo>
                    <a:pt x="490220" y="128270"/>
                  </a:lnTo>
                  <a:lnTo>
                    <a:pt x="490220" y="148589"/>
                  </a:lnTo>
                  <a:lnTo>
                    <a:pt x="494030" y="148589"/>
                  </a:lnTo>
                  <a:lnTo>
                    <a:pt x="494030" y="128270"/>
                  </a:lnTo>
                  <a:close/>
                </a:path>
                <a:path w="494030" h="421639">
                  <a:moveTo>
                    <a:pt x="381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3810" y="154939"/>
                  </a:lnTo>
                  <a:lnTo>
                    <a:pt x="3810" y="148590"/>
                  </a:lnTo>
                  <a:close/>
                </a:path>
                <a:path w="494030" h="421639">
                  <a:moveTo>
                    <a:pt x="494030" y="148590"/>
                  </a:moveTo>
                  <a:lnTo>
                    <a:pt x="490220" y="148590"/>
                  </a:lnTo>
                  <a:lnTo>
                    <a:pt x="490220" y="154939"/>
                  </a:lnTo>
                  <a:lnTo>
                    <a:pt x="494030" y="154939"/>
                  </a:lnTo>
                  <a:lnTo>
                    <a:pt x="494030" y="148590"/>
                  </a:lnTo>
                  <a:close/>
                </a:path>
                <a:path w="494030" h="421639">
                  <a:moveTo>
                    <a:pt x="3810" y="154940"/>
                  </a:moveTo>
                  <a:lnTo>
                    <a:pt x="0" y="154940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54940"/>
                  </a:lnTo>
                  <a:close/>
                </a:path>
                <a:path w="494030" h="421639">
                  <a:moveTo>
                    <a:pt x="494030" y="154940"/>
                  </a:moveTo>
                  <a:lnTo>
                    <a:pt x="490220" y="154940"/>
                  </a:lnTo>
                  <a:lnTo>
                    <a:pt x="490220" y="172719"/>
                  </a:lnTo>
                  <a:lnTo>
                    <a:pt x="494030" y="172719"/>
                  </a:lnTo>
                  <a:lnTo>
                    <a:pt x="494030" y="154940"/>
                  </a:lnTo>
                  <a:close/>
                </a:path>
                <a:path w="494030" h="421639">
                  <a:moveTo>
                    <a:pt x="3810" y="172720"/>
                  </a:moveTo>
                  <a:lnTo>
                    <a:pt x="0" y="17272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172720"/>
                  </a:lnTo>
                  <a:close/>
                </a:path>
                <a:path w="494030" h="421639">
                  <a:moveTo>
                    <a:pt x="494030" y="172720"/>
                  </a:moveTo>
                  <a:lnTo>
                    <a:pt x="490220" y="172720"/>
                  </a:lnTo>
                  <a:lnTo>
                    <a:pt x="490220" y="223519"/>
                  </a:lnTo>
                  <a:lnTo>
                    <a:pt x="494030" y="223519"/>
                  </a:lnTo>
                  <a:lnTo>
                    <a:pt x="494030" y="172720"/>
                  </a:lnTo>
                  <a:close/>
                </a:path>
                <a:path w="494030" h="421639">
                  <a:moveTo>
                    <a:pt x="3810" y="223520"/>
                  </a:moveTo>
                  <a:lnTo>
                    <a:pt x="0" y="22352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23520"/>
                  </a:lnTo>
                  <a:close/>
                </a:path>
                <a:path w="494030" h="421639">
                  <a:moveTo>
                    <a:pt x="494030" y="223520"/>
                  </a:moveTo>
                  <a:lnTo>
                    <a:pt x="490220" y="223520"/>
                  </a:lnTo>
                  <a:lnTo>
                    <a:pt x="490220" y="269239"/>
                  </a:lnTo>
                  <a:lnTo>
                    <a:pt x="494030" y="269239"/>
                  </a:lnTo>
                  <a:lnTo>
                    <a:pt x="494030" y="223520"/>
                  </a:lnTo>
                  <a:close/>
                </a:path>
                <a:path w="494030" h="421639">
                  <a:moveTo>
                    <a:pt x="3810" y="269240"/>
                  </a:moveTo>
                  <a:lnTo>
                    <a:pt x="0" y="26924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69240"/>
                  </a:lnTo>
                  <a:close/>
                </a:path>
                <a:path w="494030" h="421639">
                  <a:moveTo>
                    <a:pt x="494030" y="269240"/>
                  </a:moveTo>
                  <a:lnTo>
                    <a:pt x="490220" y="269240"/>
                  </a:lnTo>
                  <a:lnTo>
                    <a:pt x="490220" y="293369"/>
                  </a:lnTo>
                  <a:lnTo>
                    <a:pt x="494030" y="293369"/>
                  </a:lnTo>
                  <a:lnTo>
                    <a:pt x="494030" y="269240"/>
                  </a:lnTo>
                  <a:close/>
                </a:path>
                <a:path w="494030" h="421639">
                  <a:moveTo>
                    <a:pt x="381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70"/>
                  </a:lnTo>
                  <a:close/>
                </a:path>
                <a:path w="494030" h="421639">
                  <a:moveTo>
                    <a:pt x="494030" y="293370"/>
                  </a:moveTo>
                  <a:lnTo>
                    <a:pt x="490220" y="293370"/>
                  </a:lnTo>
                  <a:lnTo>
                    <a:pt x="490220" y="299719"/>
                  </a:lnTo>
                  <a:lnTo>
                    <a:pt x="494030" y="299719"/>
                  </a:lnTo>
                  <a:lnTo>
                    <a:pt x="494030" y="293370"/>
                  </a:lnTo>
                  <a:close/>
                </a:path>
                <a:path w="494030" h="421639">
                  <a:moveTo>
                    <a:pt x="3810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299720"/>
                  </a:lnTo>
                  <a:close/>
                </a:path>
                <a:path w="494030" h="421639">
                  <a:moveTo>
                    <a:pt x="494030" y="299720"/>
                  </a:moveTo>
                  <a:lnTo>
                    <a:pt x="490220" y="299720"/>
                  </a:lnTo>
                  <a:lnTo>
                    <a:pt x="490220" y="307339"/>
                  </a:lnTo>
                  <a:lnTo>
                    <a:pt x="494030" y="307339"/>
                  </a:lnTo>
                  <a:lnTo>
                    <a:pt x="494030" y="299720"/>
                  </a:lnTo>
                  <a:close/>
                </a:path>
                <a:path w="494030" h="421639">
                  <a:moveTo>
                    <a:pt x="3810" y="307340"/>
                  </a:moveTo>
                  <a:lnTo>
                    <a:pt x="0" y="307340"/>
                  </a:lnTo>
                  <a:lnTo>
                    <a:pt x="0" y="312419"/>
                  </a:lnTo>
                  <a:lnTo>
                    <a:pt x="1270" y="312419"/>
                  </a:lnTo>
                  <a:lnTo>
                    <a:pt x="127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94030" h="421639">
                  <a:moveTo>
                    <a:pt x="494030" y="307340"/>
                  </a:moveTo>
                  <a:lnTo>
                    <a:pt x="490220" y="307340"/>
                  </a:lnTo>
                  <a:lnTo>
                    <a:pt x="490220" y="313689"/>
                  </a:lnTo>
                  <a:lnTo>
                    <a:pt x="494030" y="313689"/>
                  </a:lnTo>
                  <a:lnTo>
                    <a:pt x="494030" y="307340"/>
                  </a:lnTo>
                  <a:close/>
                </a:path>
                <a:path w="494030" h="421639">
                  <a:moveTo>
                    <a:pt x="492760" y="313690"/>
                  </a:moveTo>
                  <a:lnTo>
                    <a:pt x="490220" y="313690"/>
                  </a:lnTo>
                  <a:lnTo>
                    <a:pt x="490220" y="318769"/>
                  </a:lnTo>
                  <a:lnTo>
                    <a:pt x="491490" y="318769"/>
                  </a:lnTo>
                  <a:lnTo>
                    <a:pt x="491490" y="316230"/>
                  </a:lnTo>
                  <a:lnTo>
                    <a:pt x="492760" y="316230"/>
                  </a:lnTo>
                  <a:lnTo>
                    <a:pt x="492760" y="313690"/>
                  </a:lnTo>
                  <a:close/>
                </a:path>
                <a:path w="494030" h="421639">
                  <a:moveTo>
                    <a:pt x="3810" y="313690"/>
                  </a:moveTo>
                  <a:lnTo>
                    <a:pt x="1270" y="313690"/>
                  </a:lnTo>
                  <a:lnTo>
                    <a:pt x="1270" y="314960"/>
                  </a:lnTo>
                  <a:lnTo>
                    <a:pt x="2540" y="314960"/>
                  </a:lnTo>
                  <a:lnTo>
                    <a:pt x="2540" y="316230"/>
                  </a:lnTo>
                  <a:lnTo>
                    <a:pt x="3810" y="316230"/>
                  </a:lnTo>
                  <a:lnTo>
                    <a:pt x="3810" y="313690"/>
                  </a:lnTo>
                  <a:close/>
                </a:path>
                <a:path w="494030" h="421639">
                  <a:moveTo>
                    <a:pt x="375920" y="420369"/>
                  </a:moveTo>
                  <a:lnTo>
                    <a:pt x="121920" y="420369"/>
                  </a:lnTo>
                  <a:lnTo>
                    <a:pt x="121920" y="421639"/>
                  </a:lnTo>
                  <a:lnTo>
                    <a:pt x="375920" y="421639"/>
                  </a:lnTo>
                  <a:lnTo>
                    <a:pt x="375920" y="420369"/>
                  </a:lnTo>
                  <a:close/>
                </a:path>
                <a:path w="494030" h="421639">
                  <a:moveTo>
                    <a:pt x="378460" y="419100"/>
                  </a:moveTo>
                  <a:lnTo>
                    <a:pt x="118110" y="419100"/>
                  </a:lnTo>
                  <a:lnTo>
                    <a:pt x="118110" y="420369"/>
                  </a:lnTo>
                  <a:lnTo>
                    <a:pt x="378460" y="420369"/>
                  </a:lnTo>
                  <a:lnTo>
                    <a:pt x="378460" y="419100"/>
                  </a:lnTo>
                  <a:close/>
                </a:path>
                <a:path w="494030" h="421639">
                  <a:moveTo>
                    <a:pt x="381000" y="417830"/>
                  </a:moveTo>
                  <a:lnTo>
                    <a:pt x="116840" y="417830"/>
                  </a:lnTo>
                  <a:lnTo>
                    <a:pt x="116840" y="419100"/>
                  </a:lnTo>
                  <a:lnTo>
                    <a:pt x="381000" y="419100"/>
                  </a:lnTo>
                  <a:lnTo>
                    <a:pt x="381000" y="41783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008379" y="4721859"/>
              <a:ext cx="486409" cy="414020"/>
            </a:xfrm>
            <a:custGeom>
              <a:avLst/>
              <a:gdLst/>
              <a:ahLst/>
              <a:cxnLst/>
              <a:rect l="l" t="t" r="r" b="b"/>
              <a:pathLst>
                <a:path w="486409" h="414020">
                  <a:moveTo>
                    <a:pt x="378459" y="2539"/>
                  </a:moveTo>
                  <a:lnTo>
                    <a:pt x="109219" y="2539"/>
                  </a:lnTo>
                  <a:lnTo>
                    <a:pt x="109219" y="3809"/>
                  </a:lnTo>
                  <a:lnTo>
                    <a:pt x="378459" y="3809"/>
                  </a:lnTo>
                  <a:lnTo>
                    <a:pt x="378459" y="2539"/>
                  </a:lnTo>
                  <a:close/>
                </a:path>
                <a:path w="486409" h="414020">
                  <a:moveTo>
                    <a:pt x="375919" y="1269"/>
                  </a:moveTo>
                  <a:lnTo>
                    <a:pt x="111759" y="1269"/>
                  </a:lnTo>
                  <a:lnTo>
                    <a:pt x="111759" y="2539"/>
                  </a:lnTo>
                  <a:lnTo>
                    <a:pt x="375919" y="2539"/>
                  </a:lnTo>
                  <a:lnTo>
                    <a:pt x="375919" y="1269"/>
                  </a:lnTo>
                  <a:close/>
                </a:path>
                <a:path w="486409" h="414020">
                  <a:moveTo>
                    <a:pt x="37465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6409" h="414020">
                  <a:moveTo>
                    <a:pt x="3809" y="96519"/>
                  </a:moveTo>
                  <a:lnTo>
                    <a:pt x="2539" y="96519"/>
                  </a:lnTo>
                  <a:lnTo>
                    <a:pt x="2539" y="99059"/>
                  </a:lnTo>
                  <a:lnTo>
                    <a:pt x="3809" y="99059"/>
                  </a:lnTo>
                  <a:lnTo>
                    <a:pt x="3809" y="96519"/>
                  </a:lnTo>
                  <a:close/>
                </a:path>
                <a:path w="486409" h="414020">
                  <a:moveTo>
                    <a:pt x="483869" y="95250"/>
                  </a:moveTo>
                  <a:lnTo>
                    <a:pt x="482600" y="95250"/>
                  </a:lnTo>
                  <a:lnTo>
                    <a:pt x="482600" y="99059"/>
                  </a:lnTo>
                  <a:lnTo>
                    <a:pt x="485139" y="99059"/>
                  </a:lnTo>
                  <a:lnTo>
                    <a:pt x="485139" y="96519"/>
                  </a:lnTo>
                  <a:lnTo>
                    <a:pt x="483869" y="96519"/>
                  </a:lnTo>
                  <a:lnTo>
                    <a:pt x="483869" y="95250"/>
                  </a:lnTo>
                  <a:close/>
                </a:path>
                <a:path w="486409" h="414020">
                  <a:moveTo>
                    <a:pt x="3809" y="99060"/>
                  </a:moveTo>
                  <a:lnTo>
                    <a:pt x="1269" y="99060"/>
                  </a:lnTo>
                  <a:lnTo>
                    <a:pt x="1269" y="101600"/>
                  </a:lnTo>
                  <a:lnTo>
                    <a:pt x="0" y="101600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99060"/>
                  </a:lnTo>
                  <a:close/>
                </a:path>
                <a:path w="486409" h="414020">
                  <a:moveTo>
                    <a:pt x="486409" y="99060"/>
                  </a:moveTo>
                  <a:lnTo>
                    <a:pt x="482600" y="99060"/>
                  </a:lnTo>
                  <a:lnTo>
                    <a:pt x="482600" y="106679"/>
                  </a:lnTo>
                  <a:lnTo>
                    <a:pt x="486409" y="106679"/>
                  </a:lnTo>
                  <a:lnTo>
                    <a:pt x="486409" y="99060"/>
                  </a:lnTo>
                  <a:close/>
                </a:path>
                <a:path w="486409" h="414020">
                  <a:moveTo>
                    <a:pt x="380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6680"/>
                  </a:lnTo>
                  <a:close/>
                </a:path>
                <a:path w="486409" h="414020">
                  <a:moveTo>
                    <a:pt x="486409" y="106680"/>
                  </a:moveTo>
                  <a:lnTo>
                    <a:pt x="482600" y="106680"/>
                  </a:lnTo>
                  <a:lnTo>
                    <a:pt x="482600" y="113029"/>
                  </a:lnTo>
                  <a:lnTo>
                    <a:pt x="486409" y="113029"/>
                  </a:lnTo>
                  <a:lnTo>
                    <a:pt x="486409" y="106680"/>
                  </a:lnTo>
                  <a:close/>
                </a:path>
                <a:path w="486409" h="414020">
                  <a:moveTo>
                    <a:pt x="3809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113030"/>
                  </a:lnTo>
                  <a:close/>
                </a:path>
                <a:path w="486409" h="414020">
                  <a:moveTo>
                    <a:pt x="486409" y="113030"/>
                  </a:moveTo>
                  <a:lnTo>
                    <a:pt x="482600" y="113030"/>
                  </a:lnTo>
                  <a:lnTo>
                    <a:pt x="482600" y="118109"/>
                  </a:lnTo>
                  <a:lnTo>
                    <a:pt x="486409" y="118109"/>
                  </a:lnTo>
                  <a:lnTo>
                    <a:pt x="486409" y="113030"/>
                  </a:lnTo>
                  <a:close/>
                </a:path>
                <a:path w="486409" h="414020">
                  <a:moveTo>
                    <a:pt x="3809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118110"/>
                  </a:lnTo>
                  <a:close/>
                </a:path>
                <a:path w="486409" h="414020">
                  <a:moveTo>
                    <a:pt x="486409" y="118110"/>
                  </a:moveTo>
                  <a:lnTo>
                    <a:pt x="482600" y="118110"/>
                  </a:lnTo>
                  <a:lnTo>
                    <a:pt x="482600" y="124459"/>
                  </a:lnTo>
                  <a:lnTo>
                    <a:pt x="486409" y="124459"/>
                  </a:lnTo>
                  <a:lnTo>
                    <a:pt x="486409" y="118110"/>
                  </a:lnTo>
                  <a:close/>
                </a:path>
                <a:path w="486409" h="414020">
                  <a:moveTo>
                    <a:pt x="3809" y="124460"/>
                  </a:moveTo>
                  <a:lnTo>
                    <a:pt x="0" y="124460"/>
                  </a:lnTo>
                  <a:lnTo>
                    <a:pt x="0" y="144779"/>
                  </a:lnTo>
                  <a:lnTo>
                    <a:pt x="3809" y="144779"/>
                  </a:lnTo>
                  <a:lnTo>
                    <a:pt x="3809" y="124460"/>
                  </a:lnTo>
                  <a:close/>
                </a:path>
                <a:path w="486409" h="414020">
                  <a:moveTo>
                    <a:pt x="486409" y="124460"/>
                  </a:moveTo>
                  <a:lnTo>
                    <a:pt x="482600" y="124460"/>
                  </a:lnTo>
                  <a:lnTo>
                    <a:pt x="482600" y="144779"/>
                  </a:lnTo>
                  <a:lnTo>
                    <a:pt x="486409" y="144779"/>
                  </a:lnTo>
                  <a:lnTo>
                    <a:pt x="486409" y="124460"/>
                  </a:lnTo>
                  <a:close/>
                </a:path>
                <a:path w="486409" h="414020">
                  <a:moveTo>
                    <a:pt x="380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3809" y="151129"/>
                  </a:lnTo>
                  <a:lnTo>
                    <a:pt x="3809" y="144780"/>
                  </a:lnTo>
                  <a:close/>
                </a:path>
                <a:path w="486409" h="414020">
                  <a:moveTo>
                    <a:pt x="486409" y="144780"/>
                  </a:moveTo>
                  <a:lnTo>
                    <a:pt x="482600" y="144780"/>
                  </a:lnTo>
                  <a:lnTo>
                    <a:pt x="482600" y="151129"/>
                  </a:lnTo>
                  <a:lnTo>
                    <a:pt x="486409" y="151129"/>
                  </a:lnTo>
                  <a:lnTo>
                    <a:pt x="486409" y="144780"/>
                  </a:lnTo>
                  <a:close/>
                </a:path>
                <a:path w="486409" h="414020">
                  <a:moveTo>
                    <a:pt x="3809" y="151130"/>
                  </a:moveTo>
                  <a:lnTo>
                    <a:pt x="0" y="15113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51130"/>
                  </a:lnTo>
                  <a:close/>
                </a:path>
                <a:path w="486409" h="414020">
                  <a:moveTo>
                    <a:pt x="486409" y="151130"/>
                  </a:moveTo>
                  <a:lnTo>
                    <a:pt x="482600" y="151130"/>
                  </a:lnTo>
                  <a:lnTo>
                    <a:pt x="482600" y="168909"/>
                  </a:lnTo>
                  <a:lnTo>
                    <a:pt x="486409" y="168909"/>
                  </a:lnTo>
                  <a:lnTo>
                    <a:pt x="486409" y="151130"/>
                  </a:lnTo>
                  <a:close/>
                </a:path>
                <a:path w="486409" h="414020">
                  <a:moveTo>
                    <a:pt x="3809" y="168910"/>
                  </a:moveTo>
                  <a:lnTo>
                    <a:pt x="0" y="16891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168910"/>
                  </a:lnTo>
                  <a:close/>
                </a:path>
                <a:path w="486409" h="414020">
                  <a:moveTo>
                    <a:pt x="486409" y="168910"/>
                  </a:moveTo>
                  <a:lnTo>
                    <a:pt x="482600" y="168910"/>
                  </a:lnTo>
                  <a:lnTo>
                    <a:pt x="482600" y="219709"/>
                  </a:lnTo>
                  <a:lnTo>
                    <a:pt x="486409" y="219709"/>
                  </a:lnTo>
                  <a:lnTo>
                    <a:pt x="486409" y="168910"/>
                  </a:lnTo>
                  <a:close/>
                </a:path>
                <a:path w="486409" h="414020">
                  <a:moveTo>
                    <a:pt x="3809" y="219710"/>
                  </a:moveTo>
                  <a:lnTo>
                    <a:pt x="0" y="21971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19710"/>
                  </a:lnTo>
                  <a:close/>
                </a:path>
                <a:path w="486409" h="414020">
                  <a:moveTo>
                    <a:pt x="486409" y="219710"/>
                  </a:moveTo>
                  <a:lnTo>
                    <a:pt x="482600" y="219710"/>
                  </a:lnTo>
                  <a:lnTo>
                    <a:pt x="482600" y="265429"/>
                  </a:lnTo>
                  <a:lnTo>
                    <a:pt x="486409" y="265429"/>
                  </a:lnTo>
                  <a:lnTo>
                    <a:pt x="486409" y="219710"/>
                  </a:lnTo>
                  <a:close/>
                </a:path>
                <a:path w="486409" h="414020">
                  <a:moveTo>
                    <a:pt x="3809" y="265430"/>
                  </a:moveTo>
                  <a:lnTo>
                    <a:pt x="0" y="26543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65430"/>
                  </a:lnTo>
                  <a:close/>
                </a:path>
                <a:path w="486409" h="414020">
                  <a:moveTo>
                    <a:pt x="486409" y="265430"/>
                  </a:moveTo>
                  <a:lnTo>
                    <a:pt x="482600" y="265430"/>
                  </a:lnTo>
                  <a:lnTo>
                    <a:pt x="482600" y="289559"/>
                  </a:lnTo>
                  <a:lnTo>
                    <a:pt x="486409" y="289559"/>
                  </a:lnTo>
                  <a:lnTo>
                    <a:pt x="486409" y="265430"/>
                  </a:lnTo>
                  <a:close/>
                </a:path>
                <a:path w="486409" h="414020">
                  <a:moveTo>
                    <a:pt x="3809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89560"/>
                  </a:lnTo>
                  <a:close/>
                </a:path>
                <a:path w="486409" h="414020">
                  <a:moveTo>
                    <a:pt x="486409" y="289560"/>
                  </a:moveTo>
                  <a:lnTo>
                    <a:pt x="482600" y="289560"/>
                  </a:lnTo>
                  <a:lnTo>
                    <a:pt x="482600" y="295909"/>
                  </a:lnTo>
                  <a:lnTo>
                    <a:pt x="486409" y="295909"/>
                  </a:lnTo>
                  <a:lnTo>
                    <a:pt x="486409" y="289560"/>
                  </a:lnTo>
                  <a:close/>
                </a:path>
                <a:path w="486409" h="414020">
                  <a:moveTo>
                    <a:pt x="3809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5910"/>
                  </a:lnTo>
                  <a:close/>
                </a:path>
                <a:path w="486409" h="414020">
                  <a:moveTo>
                    <a:pt x="486409" y="295910"/>
                  </a:moveTo>
                  <a:lnTo>
                    <a:pt x="482600" y="295910"/>
                  </a:lnTo>
                  <a:lnTo>
                    <a:pt x="482600" y="303529"/>
                  </a:lnTo>
                  <a:lnTo>
                    <a:pt x="486409" y="303529"/>
                  </a:lnTo>
                  <a:lnTo>
                    <a:pt x="486409" y="295910"/>
                  </a:lnTo>
                  <a:close/>
                </a:path>
                <a:path w="486409" h="41402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86409" h="414020">
                  <a:moveTo>
                    <a:pt x="486409" y="303530"/>
                  </a:moveTo>
                  <a:lnTo>
                    <a:pt x="482600" y="303530"/>
                  </a:lnTo>
                  <a:lnTo>
                    <a:pt x="482600" y="309879"/>
                  </a:lnTo>
                  <a:lnTo>
                    <a:pt x="486409" y="309879"/>
                  </a:lnTo>
                  <a:lnTo>
                    <a:pt x="486409" y="303530"/>
                  </a:lnTo>
                  <a:close/>
                </a:path>
                <a:path w="486409" h="414020">
                  <a:moveTo>
                    <a:pt x="3809" y="309880"/>
                  </a:moveTo>
                  <a:lnTo>
                    <a:pt x="0" y="30988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09880"/>
                  </a:lnTo>
                  <a:close/>
                </a:path>
                <a:path w="486409" h="414020">
                  <a:moveTo>
                    <a:pt x="486409" y="309880"/>
                  </a:moveTo>
                  <a:lnTo>
                    <a:pt x="482600" y="309880"/>
                  </a:lnTo>
                  <a:lnTo>
                    <a:pt x="482600" y="314959"/>
                  </a:lnTo>
                  <a:lnTo>
                    <a:pt x="486409" y="314959"/>
                  </a:lnTo>
                  <a:lnTo>
                    <a:pt x="486409" y="309880"/>
                  </a:lnTo>
                  <a:close/>
                </a:path>
                <a:path w="486409" h="414020">
                  <a:moveTo>
                    <a:pt x="486409" y="314960"/>
                  </a:moveTo>
                  <a:lnTo>
                    <a:pt x="482600" y="314960"/>
                  </a:lnTo>
                  <a:lnTo>
                    <a:pt x="482600" y="321309"/>
                  </a:lnTo>
                  <a:lnTo>
                    <a:pt x="483869" y="321309"/>
                  </a:lnTo>
                  <a:lnTo>
                    <a:pt x="483869" y="320039"/>
                  </a:lnTo>
                  <a:lnTo>
                    <a:pt x="485139" y="320039"/>
                  </a:lnTo>
                  <a:lnTo>
                    <a:pt x="485139" y="317500"/>
                  </a:lnTo>
                  <a:lnTo>
                    <a:pt x="486409" y="317500"/>
                  </a:lnTo>
                  <a:lnTo>
                    <a:pt x="486409" y="314960"/>
                  </a:lnTo>
                  <a:close/>
                </a:path>
                <a:path w="486409" h="414020">
                  <a:moveTo>
                    <a:pt x="3809" y="314960"/>
                  </a:moveTo>
                  <a:lnTo>
                    <a:pt x="1269" y="314960"/>
                  </a:lnTo>
                  <a:lnTo>
                    <a:pt x="1269" y="317500"/>
                  </a:lnTo>
                  <a:lnTo>
                    <a:pt x="2539" y="317500"/>
                  </a:lnTo>
                  <a:lnTo>
                    <a:pt x="2539" y="320039"/>
                  </a:lnTo>
                  <a:lnTo>
                    <a:pt x="3809" y="320039"/>
                  </a:lnTo>
                  <a:lnTo>
                    <a:pt x="3809" y="314960"/>
                  </a:lnTo>
                  <a:close/>
                </a:path>
                <a:path w="486409" h="414020">
                  <a:moveTo>
                    <a:pt x="379729" y="412750"/>
                  </a:moveTo>
                  <a:lnTo>
                    <a:pt x="110489" y="412750"/>
                  </a:lnTo>
                  <a:lnTo>
                    <a:pt x="110489" y="414019"/>
                  </a:lnTo>
                  <a:lnTo>
                    <a:pt x="379729" y="414019"/>
                  </a:lnTo>
                  <a:lnTo>
                    <a:pt x="379729" y="412750"/>
                  </a:lnTo>
                  <a:close/>
                </a:path>
                <a:path w="486409" h="414020">
                  <a:moveTo>
                    <a:pt x="381000" y="411480"/>
                  </a:moveTo>
                  <a:lnTo>
                    <a:pt x="107950" y="411480"/>
                  </a:lnTo>
                  <a:lnTo>
                    <a:pt x="107950" y="412750"/>
                  </a:lnTo>
                  <a:lnTo>
                    <a:pt x="381000" y="412750"/>
                  </a:lnTo>
                  <a:lnTo>
                    <a:pt x="381000" y="41148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012190" y="4725669"/>
              <a:ext cx="478790" cy="407670"/>
            </a:xfrm>
            <a:custGeom>
              <a:avLst/>
              <a:gdLst/>
              <a:ahLst/>
              <a:cxnLst/>
              <a:rect l="l" t="t" r="r" b="b"/>
              <a:pathLst>
                <a:path w="478790" h="407670">
                  <a:moveTo>
                    <a:pt x="377190" y="0"/>
                  </a:moveTo>
                  <a:lnTo>
                    <a:pt x="102869" y="0"/>
                  </a:lnTo>
                  <a:lnTo>
                    <a:pt x="102869" y="1269"/>
                  </a:lnTo>
                  <a:lnTo>
                    <a:pt x="377190" y="1269"/>
                  </a:lnTo>
                  <a:lnTo>
                    <a:pt x="377190" y="0"/>
                  </a:lnTo>
                  <a:close/>
                </a:path>
                <a:path w="478790" h="407670">
                  <a:moveTo>
                    <a:pt x="381000" y="2539"/>
                  </a:moveTo>
                  <a:lnTo>
                    <a:pt x="99059" y="2539"/>
                  </a:lnTo>
                  <a:lnTo>
                    <a:pt x="99059" y="3809"/>
                  </a:lnTo>
                  <a:lnTo>
                    <a:pt x="381000" y="3809"/>
                  </a:lnTo>
                  <a:lnTo>
                    <a:pt x="381000" y="2539"/>
                  </a:lnTo>
                  <a:close/>
                </a:path>
                <a:path w="478790" h="407670">
                  <a:moveTo>
                    <a:pt x="378459" y="1269"/>
                  </a:moveTo>
                  <a:lnTo>
                    <a:pt x="100329" y="1269"/>
                  </a:lnTo>
                  <a:lnTo>
                    <a:pt x="100329" y="2539"/>
                  </a:lnTo>
                  <a:lnTo>
                    <a:pt x="378459" y="2539"/>
                  </a:lnTo>
                  <a:lnTo>
                    <a:pt x="378459" y="1269"/>
                  </a:lnTo>
                  <a:close/>
                </a:path>
                <a:path w="478790" h="407670">
                  <a:moveTo>
                    <a:pt x="476250" y="86359"/>
                  </a:moveTo>
                  <a:lnTo>
                    <a:pt x="474979" y="86359"/>
                  </a:lnTo>
                  <a:lnTo>
                    <a:pt x="474979" y="88899"/>
                  </a:lnTo>
                  <a:lnTo>
                    <a:pt x="477520" y="88899"/>
                  </a:lnTo>
                  <a:lnTo>
                    <a:pt x="477520" y="87629"/>
                  </a:lnTo>
                  <a:lnTo>
                    <a:pt x="476250" y="87629"/>
                  </a:lnTo>
                  <a:lnTo>
                    <a:pt x="476250" y="86359"/>
                  </a:lnTo>
                  <a:close/>
                </a:path>
                <a:path w="478790" h="407670">
                  <a:moveTo>
                    <a:pt x="2540" y="88900"/>
                  </a:moveTo>
                  <a:lnTo>
                    <a:pt x="1269" y="88900"/>
                  </a:lnTo>
                  <a:lnTo>
                    <a:pt x="1269" y="91439"/>
                  </a:lnTo>
                  <a:lnTo>
                    <a:pt x="0" y="91439"/>
                  </a:lnTo>
                  <a:lnTo>
                    <a:pt x="0" y="95249"/>
                  </a:lnTo>
                  <a:lnTo>
                    <a:pt x="2540" y="95249"/>
                  </a:lnTo>
                  <a:lnTo>
                    <a:pt x="2540" y="88900"/>
                  </a:lnTo>
                  <a:close/>
                </a:path>
                <a:path w="478790" h="407670">
                  <a:moveTo>
                    <a:pt x="478790" y="88900"/>
                  </a:moveTo>
                  <a:lnTo>
                    <a:pt x="474979" y="88900"/>
                  </a:lnTo>
                  <a:lnTo>
                    <a:pt x="474979" y="95249"/>
                  </a:lnTo>
                  <a:lnTo>
                    <a:pt x="478790" y="95249"/>
                  </a:lnTo>
                  <a:lnTo>
                    <a:pt x="478790" y="88900"/>
                  </a:lnTo>
                  <a:close/>
                </a:path>
                <a:path w="478790" h="407670">
                  <a:moveTo>
                    <a:pt x="2540" y="95250"/>
                  </a:moveTo>
                  <a:lnTo>
                    <a:pt x="0" y="95250"/>
                  </a:lnTo>
                  <a:lnTo>
                    <a:pt x="0" y="102869"/>
                  </a:lnTo>
                  <a:lnTo>
                    <a:pt x="2540" y="102869"/>
                  </a:lnTo>
                  <a:lnTo>
                    <a:pt x="2540" y="95250"/>
                  </a:lnTo>
                  <a:close/>
                </a:path>
                <a:path w="478790" h="407670">
                  <a:moveTo>
                    <a:pt x="478790" y="95250"/>
                  </a:moveTo>
                  <a:lnTo>
                    <a:pt x="474979" y="95250"/>
                  </a:lnTo>
                  <a:lnTo>
                    <a:pt x="474979" y="102869"/>
                  </a:lnTo>
                  <a:lnTo>
                    <a:pt x="478790" y="102869"/>
                  </a:lnTo>
                  <a:lnTo>
                    <a:pt x="478790" y="95250"/>
                  </a:lnTo>
                  <a:close/>
                </a:path>
                <a:path w="478790" h="407670">
                  <a:moveTo>
                    <a:pt x="254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540" y="109219"/>
                  </a:lnTo>
                  <a:lnTo>
                    <a:pt x="2540" y="102869"/>
                  </a:lnTo>
                  <a:close/>
                </a:path>
                <a:path w="478790" h="407670">
                  <a:moveTo>
                    <a:pt x="478790" y="102869"/>
                  </a:moveTo>
                  <a:lnTo>
                    <a:pt x="474979" y="102869"/>
                  </a:lnTo>
                  <a:lnTo>
                    <a:pt x="474979" y="109219"/>
                  </a:lnTo>
                  <a:lnTo>
                    <a:pt x="478790" y="109219"/>
                  </a:lnTo>
                  <a:lnTo>
                    <a:pt x="478790" y="102869"/>
                  </a:lnTo>
                  <a:close/>
                </a:path>
                <a:path w="478790" h="407670">
                  <a:moveTo>
                    <a:pt x="2540" y="109219"/>
                  </a:moveTo>
                  <a:lnTo>
                    <a:pt x="0" y="109219"/>
                  </a:lnTo>
                  <a:lnTo>
                    <a:pt x="0" y="114299"/>
                  </a:lnTo>
                  <a:lnTo>
                    <a:pt x="2540" y="114299"/>
                  </a:lnTo>
                  <a:lnTo>
                    <a:pt x="2540" y="109219"/>
                  </a:lnTo>
                  <a:close/>
                </a:path>
                <a:path w="478790" h="407670">
                  <a:moveTo>
                    <a:pt x="478790" y="109219"/>
                  </a:moveTo>
                  <a:lnTo>
                    <a:pt x="474979" y="109219"/>
                  </a:lnTo>
                  <a:lnTo>
                    <a:pt x="474979" y="114299"/>
                  </a:lnTo>
                  <a:lnTo>
                    <a:pt x="478790" y="114299"/>
                  </a:lnTo>
                  <a:lnTo>
                    <a:pt x="478790" y="109219"/>
                  </a:lnTo>
                  <a:close/>
                </a:path>
                <a:path w="478790" h="407670">
                  <a:moveTo>
                    <a:pt x="254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2540" y="120649"/>
                  </a:lnTo>
                  <a:lnTo>
                    <a:pt x="2540" y="114300"/>
                  </a:lnTo>
                  <a:close/>
                </a:path>
                <a:path w="478790" h="407670">
                  <a:moveTo>
                    <a:pt x="478790" y="114300"/>
                  </a:moveTo>
                  <a:lnTo>
                    <a:pt x="474979" y="114300"/>
                  </a:lnTo>
                  <a:lnTo>
                    <a:pt x="474979" y="120649"/>
                  </a:lnTo>
                  <a:lnTo>
                    <a:pt x="478790" y="120649"/>
                  </a:lnTo>
                  <a:lnTo>
                    <a:pt x="478790" y="114300"/>
                  </a:lnTo>
                  <a:close/>
                </a:path>
                <a:path w="478790" h="407670">
                  <a:moveTo>
                    <a:pt x="2540" y="120650"/>
                  </a:moveTo>
                  <a:lnTo>
                    <a:pt x="0" y="120650"/>
                  </a:lnTo>
                  <a:lnTo>
                    <a:pt x="0" y="140969"/>
                  </a:lnTo>
                  <a:lnTo>
                    <a:pt x="2540" y="140969"/>
                  </a:lnTo>
                  <a:lnTo>
                    <a:pt x="2540" y="120650"/>
                  </a:lnTo>
                  <a:close/>
                </a:path>
                <a:path w="478790" h="407670">
                  <a:moveTo>
                    <a:pt x="478790" y="120650"/>
                  </a:moveTo>
                  <a:lnTo>
                    <a:pt x="474979" y="120650"/>
                  </a:lnTo>
                  <a:lnTo>
                    <a:pt x="474979" y="140969"/>
                  </a:lnTo>
                  <a:lnTo>
                    <a:pt x="478790" y="140969"/>
                  </a:lnTo>
                  <a:lnTo>
                    <a:pt x="478790" y="120650"/>
                  </a:lnTo>
                  <a:close/>
                </a:path>
                <a:path w="478790" h="407670">
                  <a:moveTo>
                    <a:pt x="254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540" y="147319"/>
                  </a:lnTo>
                  <a:lnTo>
                    <a:pt x="2540" y="140969"/>
                  </a:lnTo>
                  <a:close/>
                </a:path>
                <a:path w="478790" h="407670">
                  <a:moveTo>
                    <a:pt x="478790" y="140969"/>
                  </a:moveTo>
                  <a:lnTo>
                    <a:pt x="474979" y="140969"/>
                  </a:lnTo>
                  <a:lnTo>
                    <a:pt x="474979" y="147319"/>
                  </a:lnTo>
                  <a:lnTo>
                    <a:pt x="478790" y="147319"/>
                  </a:lnTo>
                  <a:lnTo>
                    <a:pt x="478790" y="140969"/>
                  </a:lnTo>
                  <a:close/>
                </a:path>
                <a:path w="478790" h="407670">
                  <a:moveTo>
                    <a:pt x="2540" y="147319"/>
                  </a:moveTo>
                  <a:lnTo>
                    <a:pt x="0" y="147319"/>
                  </a:lnTo>
                  <a:lnTo>
                    <a:pt x="0" y="165099"/>
                  </a:lnTo>
                  <a:lnTo>
                    <a:pt x="2540" y="165099"/>
                  </a:lnTo>
                  <a:lnTo>
                    <a:pt x="2540" y="147319"/>
                  </a:lnTo>
                  <a:close/>
                </a:path>
                <a:path w="478790" h="407670">
                  <a:moveTo>
                    <a:pt x="478790" y="147319"/>
                  </a:moveTo>
                  <a:lnTo>
                    <a:pt x="474979" y="147319"/>
                  </a:lnTo>
                  <a:lnTo>
                    <a:pt x="474979" y="165099"/>
                  </a:lnTo>
                  <a:lnTo>
                    <a:pt x="478790" y="165099"/>
                  </a:lnTo>
                  <a:lnTo>
                    <a:pt x="478790" y="147319"/>
                  </a:lnTo>
                  <a:close/>
                </a:path>
                <a:path w="478790" h="407670">
                  <a:moveTo>
                    <a:pt x="2540" y="165100"/>
                  </a:moveTo>
                  <a:lnTo>
                    <a:pt x="0" y="165100"/>
                  </a:lnTo>
                  <a:lnTo>
                    <a:pt x="0" y="215899"/>
                  </a:lnTo>
                  <a:lnTo>
                    <a:pt x="2540" y="215899"/>
                  </a:lnTo>
                  <a:lnTo>
                    <a:pt x="2540" y="165100"/>
                  </a:lnTo>
                  <a:close/>
                </a:path>
                <a:path w="478790" h="407670">
                  <a:moveTo>
                    <a:pt x="478790" y="165100"/>
                  </a:moveTo>
                  <a:lnTo>
                    <a:pt x="474979" y="165100"/>
                  </a:lnTo>
                  <a:lnTo>
                    <a:pt x="474979" y="215899"/>
                  </a:lnTo>
                  <a:lnTo>
                    <a:pt x="478790" y="215899"/>
                  </a:lnTo>
                  <a:lnTo>
                    <a:pt x="478790" y="165100"/>
                  </a:lnTo>
                  <a:close/>
                </a:path>
                <a:path w="478790" h="407670">
                  <a:moveTo>
                    <a:pt x="2540" y="215900"/>
                  </a:moveTo>
                  <a:lnTo>
                    <a:pt x="0" y="215900"/>
                  </a:lnTo>
                  <a:lnTo>
                    <a:pt x="0" y="261619"/>
                  </a:lnTo>
                  <a:lnTo>
                    <a:pt x="2540" y="261619"/>
                  </a:lnTo>
                  <a:lnTo>
                    <a:pt x="2540" y="215900"/>
                  </a:lnTo>
                  <a:close/>
                </a:path>
                <a:path w="478790" h="407670">
                  <a:moveTo>
                    <a:pt x="478790" y="215900"/>
                  </a:moveTo>
                  <a:lnTo>
                    <a:pt x="474979" y="215900"/>
                  </a:lnTo>
                  <a:lnTo>
                    <a:pt x="474979" y="261619"/>
                  </a:lnTo>
                  <a:lnTo>
                    <a:pt x="478790" y="261619"/>
                  </a:lnTo>
                  <a:lnTo>
                    <a:pt x="478790" y="215900"/>
                  </a:lnTo>
                  <a:close/>
                </a:path>
                <a:path w="478790" h="407670">
                  <a:moveTo>
                    <a:pt x="2540" y="261619"/>
                  </a:moveTo>
                  <a:lnTo>
                    <a:pt x="0" y="261619"/>
                  </a:lnTo>
                  <a:lnTo>
                    <a:pt x="0" y="285749"/>
                  </a:lnTo>
                  <a:lnTo>
                    <a:pt x="2540" y="285749"/>
                  </a:lnTo>
                  <a:lnTo>
                    <a:pt x="2540" y="261619"/>
                  </a:lnTo>
                  <a:close/>
                </a:path>
                <a:path w="478790" h="407670">
                  <a:moveTo>
                    <a:pt x="478790" y="261619"/>
                  </a:moveTo>
                  <a:lnTo>
                    <a:pt x="474979" y="261619"/>
                  </a:lnTo>
                  <a:lnTo>
                    <a:pt x="474979" y="285749"/>
                  </a:lnTo>
                  <a:lnTo>
                    <a:pt x="478790" y="285749"/>
                  </a:lnTo>
                  <a:lnTo>
                    <a:pt x="478790" y="261619"/>
                  </a:lnTo>
                  <a:close/>
                </a:path>
                <a:path w="478790" h="407670">
                  <a:moveTo>
                    <a:pt x="2540" y="285750"/>
                  </a:moveTo>
                  <a:lnTo>
                    <a:pt x="0" y="285750"/>
                  </a:lnTo>
                  <a:lnTo>
                    <a:pt x="0" y="292099"/>
                  </a:lnTo>
                  <a:lnTo>
                    <a:pt x="2540" y="292099"/>
                  </a:lnTo>
                  <a:lnTo>
                    <a:pt x="2540" y="285750"/>
                  </a:lnTo>
                  <a:close/>
                </a:path>
                <a:path w="478790" h="407670">
                  <a:moveTo>
                    <a:pt x="478790" y="285750"/>
                  </a:moveTo>
                  <a:lnTo>
                    <a:pt x="474979" y="285750"/>
                  </a:lnTo>
                  <a:lnTo>
                    <a:pt x="474979" y="292099"/>
                  </a:lnTo>
                  <a:lnTo>
                    <a:pt x="478790" y="292099"/>
                  </a:lnTo>
                  <a:lnTo>
                    <a:pt x="478790" y="285750"/>
                  </a:lnTo>
                  <a:close/>
                </a:path>
                <a:path w="478790" h="407670">
                  <a:moveTo>
                    <a:pt x="2540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2540" y="299719"/>
                  </a:lnTo>
                  <a:lnTo>
                    <a:pt x="2540" y="292100"/>
                  </a:lnTo>
                  <a:close/>
                </a:path>
                <a:path w="478790" h="407670">
                  <a:moveTo>
                    <a:pt x="478790" y="292100"/>
                  </a:moveTo>
                  <a:lnTo>
                    <a:pt x="474979" y="292100"/>
                  </a:lnTo>
                  <a:lnTo>
                    <a:pt x="474979" y="299719"/>
                  </a:lnTo>
                  <a:lnTo>
                    <a:pt x="478790" y="299719"/>
                  </a:lnTo>
                  <a:lnTo>
                    <a:pt x="478790" y="292100"/>
                  </a:lnTo>
                  <a:close/>
                </a:path>
                <a:path w="478790" h="407670">
                  <a:moveTo>
                    <a:pt x="254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40" y="306069"/>
                  </a:lnTo>
                  <a:lnTo>
                    <a:pt x="2540" y="299719"/>
                  </a:lnTo>
                  <a:close/>
                </a:path>
                <a:path w="478790" h="407670">
                  <a:moveTo>
                    <a:pt x="478790" y="299719"/>
                  </a:moveTo>
                  <a:lnTo>
                    <a:pt x="474979" y="299719"/>
                  </a:lnTo>
                  <a:lnTo>
                    <a:pt x="474979" y="306069"/>
                  </a:lnTo>
                  <a:lnTo>
                    <a:pt x="478790" y="306069"/>
                  </a:lnTo>
                  <a:lnTo>
                    <a:pt x="478790" y="299719"/>
                  </a:lnTo>
                  <a:close/>
                </a:path>
                <a:path w="478790" h="407670">
                  <a:moveTo>
                    <a:pt x="2540" y="306069"/>
                  </a:moveTo>
                  <a:lnTo>
                    <a:pt x="0" y="306069"/>
                  </a:lnTo>
                  <a:lnTo>
                    <a:pt x="0" y="311149"/>
                  </a:lnTo>
                  <a:lnTo>
                    <a:pt x="2540" y="311149"/>
                  </a:lnTo>
                  <a:lnTo>
                    <a:pt x="2540" y="306069"/>
                  </a:lnTo>
                  <a:close/>
                </a:path>
                <a:path w="478790" h="407670">
                  <a:moveTo>
                    <a:pt x="478790" y="306069"/>
                  </a:moveTo>
                  <a:lnTo>
                    <a:pt x="474979" y="306069"/>
                  </a:lnTo>
                  <a:lnTo>
                    <a:pt x="474979" y="311149"/>
                  </a:lnTo>
                  <a:lnTo>
                    <a:pt x="478790" y="311149"/>
                  </a:lnTo>
                  <a:lnTo>
                    <a:pt x="478790" y="306069"/>
                  </a:lnTo>
                  <a:close/>
                </a:path>
                <a:path w="478790" h="407670">
                  <a:moveTo>
                    <a:pt x="254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2540" y="317499"/>
                  </a:lnTo>
                  <a:lnTo>
                    <a:pt x="2540" y="311150"/>
                  </a:lnTo>
                  <a:close/>
                </a:path>
                <a:path w="478790" h="407670">
                  <a:moveTo>
                    <a:pt x="478790" y="311150"/>
                  </a:moveTo>
                  <a:lnTo>
                    <a:pt x="474979" y="311150"/>
                  </a:lnTo>
                  <a:lnTo>
                    <a:pt x="474979" y="317499"/>
                  </a:lnTo>
                  <a:lnTo>
                    <a:pt x="478790" y="317499"/>
                  </a:lnTo>
                  <a:lnTo>
                    <a:pt x="478790" y="311150"/>
                  </a:lnTo>
                  <a:close/>
                </a:path>
                <a:path w="478790" h="407670">
                  <a:moveTo>
                    <a:pt x="478790" y="317500"/>
                  </a:moveTo>
                  <a:lnTo>
                    <a:pt x="474979" y="317500"/>
                  </a:lnTo>
                  <a:lnTo>
                    <a:pt x="474979" y="322579"/>
                  </a:lnTo>
                  <a:lnTo>
                    <a:pt x="476250" y="322579"/>
                  </a:lnTo>
                  <a:lnTo>
                    <a:pt x="476250" y="321309"/>
                  </a:lnTo>
                  <a:lnTo>
                    <a:pt x="477520" y="321309"/>
                  </a:lnTo>
                  <a:lnTo>
                    <a:pt x="477520" y="320039"/>
                  </a:lnTo>
                  <a:lnTo>
                    <a:pt x="478790" y="320039"/>
                  </a:lnTo>
                  <a:lnTo>
                    <a:pt x="478790" y="317500"/>
                  </a:lnTo>
                  <a:close/>
                </a:path>
                <a:path w="478790" h="407670">
                  <a:moveTo>
                    <a:pt x="2540" y="317500"/>
                  </a:moveTo>
                  <a:lnTo>
                    <a:pt x="1269" y="317500"/>
                  </a:lnTo>
                  <a:lnTo>
                    <a:pt x="1269" y="320039"/>
                  </a:lnTo>
                  <a:lnTo>
                    <a:pt x="2540" y="320039"/>
                  </a:lnTo>
                  <a:lnTo>
                    <a:pt x="2540" y="317500"/>
                  </a:lnTo>
                  <a:close/>
                </a:path>
                <a:path w="478790" h="407670">
                  <a:moveTo>
                    <a:pt x="379729" y="406399"/>
                  </a:moveTo>
                  <a:lnTo>
                    <a:pt x="101600" y="406399"/>
                  </a:lnTo>
                  <a:lnTo>
                    <a:pt x="101600" y="407669"/>
                  </a:lnTo>
                  <a:lnTo>
                    <a:pt x="379729" y="407669"/>
                  </a:lnTo>
                  <a:lnTo>
                    <a:pt x="379729" y="406399"/>
                  </a:lnTo>
                  <a:close/>
                </a:path>
                <a:path w="478790" h="407670">
                  <a:moveTo>
                    <a:pt x="382269" y="405129"/>
                  </a:moveTo>
                  <a:lnTo>
                    <a:pt x="99059" y="405129"/>
                  </a:lnTo>
                  <a:lnTo>
                    <a:pt x="99059" y="406399"/>
                  </a:lnTo>
                  <a:lnTo>
                    <a:pt x="382269" y="406399"/>
                  </a:lnTo>
                  <a:lnTo>
                    <a:pt x="382269" y="405129"/>
                  </a:lnTo>
                  <a:close/>
                </a:path>
                <a:path w="478790" h="407670">
                  <a:moveTo>
                    <a:pt x="384809" y="403859"/>
                  </a:moveTo>
                  <a:lnTo>
                    <a:pt x="97790" y="403859"/>
                  </a:lnTo>
                  <a:lnTo>
                    <a:pt x="97790" y="405129"/>
                  </a:lnTo>
                  <a:lnTo>
                    <a:pt x="384809" y="405129"/>
                  </a:lnTo>
                  <a:lnTo>
                    <a:pt x="384809" y="403859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014729" y="4729480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40" h="400050">
                  <a:moveTo>
                    <a:pt x="384809" y="2540"/>
                  </a:moveTo>
                  <a:lnTo>
                    <a:pt x="88900" y="2540"/>
                  </a:lnTo>
                  <a:lnTo>
                    <a:pt x="88900" y="3810"/>
                  </a:lnTo>
                  <a:lnTo>
                    <a:pt x="384809" y="3810"/>
                  </a:lnTo>
                  <a:lnTo>
                    <a:pt x="384809" y="2540"/>
                  </a:lnTo>
                  <a:close/>
                </a:path>
                <a:path w="472440" h="400050">
                  <a:moveTo>
                    <a:pt x="383539" y="1270"/>
                  </a:moveTo>
                  <a:lnTo>
                    <a:pt x="91439" y="1270"/>
                  </a:lnTo>
                  <a:lnTo>
                    <a:pt x="91439" y="2540"/>
                  </a:lnTo>
                  <a:lnTo>
                    <a:pt x="383539" y="2540"/>
                  </a:lnTo>
                  <a:lnTo>
                    <a:pt x="383539" y="1270"/>
                  </a:lnTo>
                  <a:close/>
                </a:path>
                <a:path w="472440" h="400050">
                  <a:moveTo>
                    <a:pt x="381000" y="0"/>
                  </a:moveTo>
                  <a:lnTo>
                    <a:pt x="93979" y="0"/>
                  </a:lnTo>
                  <a:lnTo>
                    <a:pt x="93979" y="1270"/>
                  </a:lnTo>
                  <a:lnTo>
                    <a:pt x="381000" y="1270"/>
                  </a:lnTo>
                  <a:lnTo>
                    <a:pt x="381000" y="0"/>
                  </a:lnTo>
                  <a:close/>
                </a:path>
                <a:path w="472440" h="400050">
                  <a:moveTo>
                    <a:pt x="469900" y="77470"/>
                  </a:moveTo>
                  <a:lnTo>
                    <a:pt x="468629" y="77470"/>
                  </a:lnTo>
                  <a:lnTo>
                    <a:pt x="468629" y="80010"/>
                  </a:lnTo>
                  <a:lnTo>
                    <a:pt x="471169" y="80010"/>
                  </a:lnTo>
                  <a:lnTo>
                    <a:pt x="471169" y="78740"/>
                  </a:lnTo>
                  <a:lnTo>
                    <a:pt x="469900" y="78740"/>
                  </a:lnTo>
                  <a:lnTo>
                    <a:pt x="469900" y="77470"/>
                  </a:lnTo>
                  <a:close/>
                </a:path>
                <a:path w="472440" h="400050">
                  <a:moveTo>
                    <a:pt x="3809" y="80010"/>
                  </a:moveTo>
                  <a:lnTo>
                    <a:pt x="2539" y="80010"/>
                  </a:lnTo>
                  <a:lnTo>
                    <a:pt x="2539" y="82550"/>
                  </a:lnTo>
                  <a:lnTo>
                    <a:pt x="1269" y="82550"/>
                  </a:lnTo>
                  <a:lnTo>
                    <a:pt x="1269" y="83820"/>
                  </a:lnTo>
                  <a:lnTo>
                    <a:pt x="0" y="8382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80010"/>
                  </a:lnTo>
                  <a:close/>
                </a:path>
                <a:path w="472440" h="400050">
                  <a:moveTo>
                    <a:pt x="472439" y="80010"/>
                  </a:moveTo>
                  <a:lnTo>
                    <a:pt x="468629" y="80010"/>
                  </a:lnTo>
                  <a:lnTo>
                    <a:pt x="468629" y="85090"/>
                  </a:lnTo>
                  <a:lnTo>
                    <a:pt x="472439" y="85090"/>
                  </a:lnTo>
                  <a:lnTo>
                    <a:pt x="472439" y="80010"/>
                  </a:lnTo>
                  <a:close/>
                </a:path>
                <a:path w="472440" h="400050">
                  <a:moveTo>
                    <a:pt x="3809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3809" y="91440"/>
                  </a:lnTo>
                  <a:lnTo>
                    <a:pt x="3809" y="85090"/>
                  </a:lnTo>
                  <a:close/>
                </a:path>
                <a:path w="472440" h="400050">
                  <a:moveTo>
                    <a:pt x="472439" y="85090"/>
                  </a:moveTo>
                  <a:lnTo>
                    <a:pt x="468629" y="85090"/>
                  </a:lnTo>
                  <a:lnTo>
                    <a:pt x="468629" y="91440"/>
                  </a:lnTo>
                  <a:lnTo>
                    <a:pt x="472439" y="91440"/>
                  </a:lnTo>
                  <a:lnTo>
                    <a:pt x="472439" y="85090"/>
                  </a:lnTo>
                  <a:close/>
                </a:path>
                <a:path w="472440" h="400050">
                  <a:moveTo>
                    <a:pt x="3809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1440"/>
                  </a:lnTo>
                  <a:close/>
                </a:path>
                <a:path w="472440" h="400050">
                  <a:moveTo>
                    <a:pt x="472439" y="91440"/>
                  </a:moveTo>
                  <a:lnTo>
                    <a:pt x="468629" y="91440"/>
                  </a:lnTo>
                  <a:lnTo>
                    <a:pt x="468629" y="99060"/>
                  </a:lnTo>
                  <a:lnTo>
                    <a:pt x="472439" y="99060"/>
                  </a:lnTo>
                  <a:lnTo>
                    <a:pt x="472439" y="91440"/>
                  </a:lnTo>
                  <a:close/>
                </a:path>
                <a:path w="472440" h="400050">
                  <a:moveTo>
                    <a:pt x="380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99060"/>
                  </a:lnTo>
                  <a:close/>
                </a:path>
                <a:path w="472440" h="400050">
                  <a:moveTo>
                    <a:pt x="472439" y="99060"/>
                  </a:moveTo>
                  <a:lnTo>
                    <a:pt x="468629" y="99060"/>
                  </a:lnTo>
                  <a:lnTo>
                    <a:pt x="468629" y="105410"/>
                  </a:lnTo>
                  <a:lnTo>
                    <a:pt x="472439" y="105410"/>
                  </a:lnTo>
                  <a:lnTo>
                    <a:pt x="472439" y="99060"/>
                  </a:lnTo>
                  <a:close/>
                </a:path>
                <a:path w="472440" h="400050">
                  <a:moveTo>
                    <a:pt x="3809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3809" y="110490"/>
                  </a:lnTo>
                  <a:lnTo>
                    <a:pt x="3809" y="105410"/>
                  </a:lnTo>
                  <a:close/>
                </a:path>
                <a:path w="472440" h="400050">
                  <a:moveTo>
                    <a:pt x="472439" y="105410"/>
                  </a:moveTo>
                  <a:lnTo>
                    <a:pt x="468629" y="105410"/>
                  </a:lnTo>
                  <a:lnTo>
                    <a:pt x="468629" y="110490"/>
                  </a:lnTo>
                  <a:lnTo>
                    <a:pt x="472439" y="110490"/>
                  </a:lnTo>
                  <a:lnTo>
                    <a:pt x="472439" y="105410"/>
                  </a:lnTo>
                  <a:close/>
                </a:path>
                <a:path w="472440" h="400050">
                  <a:moveTo>
                    <a:pt x="3809" y="110490"/>
                  </a:moveTo>
                  <a:lnTo>
                    <a:pt x="0" y="110490"/>
                  </a:lnTo>
                  <a:lnTo>
                    <a:pt x="0" y="116840"/>
                  </a:lnTo>
                  <a:lnTo>
                    <a:pt x="3809" y="116840"/>
                  </a:lnTo>
                  <a:lnTo>
                    <a:pt x="3809" y="110490"/>
                  </a:lnTo>
                  <a:close/>
                </a:path>
                <a:path w="472440" h="400050">
                  <a:moveTo>
                    <a:pt x="472439" y="110490"/>
                  </a:moveTo>
                  <a:lnTo>
                    <a:pt x="468629" y="110490"/>
                  </a:lnTo>
                  <a:lnTo>
                    <a:pt x="468629" y="116840"/>
                  </a:lnTo>
                  <a:lnTo>
                    <a:pt x="472439" y="116840"/>
                  </a:lnTo>
                  <a:lnTo>
                    <a:pt x="472439" y="110490"/>
                  </a:lnTo>
                  <a:close/>
                </a:path>
                <a:path w="472440" h="400050">
                  <a:moveTo>
                    <a:pt x="3809" y="116840"/>
                  </a:moveTo>
                  <a:lnTo>
                    <a:pt x="0" y="116840"/>
                  </a:lnTo>
                  <a:lnTo>
                    <a:pt x="0" y="137160"/>
                  </a:lnTo>
                  <a:lnTo>
                    <a:pt x="3809" y="137160"/>
                  </a:lnTo>
                  <a:lnTo>
                    <a:pt x="3809" y="116840"/>
                  </a:lnTo>
                  <a:close/>
                </a:path>
                <a:path w="472440" h="400050">
                  <a:moveTo>
                    <a:pt x="472439" y="116840"/>
                  </a:moveTo>
                  <a:lnTo>
                    <a:pt x="468629" y="116840"/>
                  </a:lnTo>
                  <a:lnTo>
                    <a:pt x="468629" y="137160"/>
                  </a:lnTo>
                  <a:lnTo>
                    <a:pt x="472439" y="137160"/>
                  </a:lnTo>
                  <a:lnTo>
                    <a:pt x="472439" y="116840"/>
                  </a:lnTo>
                  <a:close/>
                </a:path>
                <a:path w="472440" h="400050">
                  <a:moveTo>
                    <a:pt x="380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3809" y="143510"/>
                  </a:lnTo>
                  <a:lnTo>
                    <a:pt x="3809" y="137160"/>
                  </a:lnTo>
                  <a:close/>
                </a:path>
                <a:path w="472440" h="400050">
                  <a:moveTo>
                    <a:pt x="472439" y="137160"/>
                  </a:moveTo>
                  <a:lnTo>
                    <a:pt x="468629" y="137160"/>
                  </a:lnTo>
                  <a:lnTo>
                    <a:pt x="468629" y="143510"/>
                  </a:lnTo>
                  <a:lnTo>
                    <a:pt x="472439" y="143510"/>
                  </a:lnTo>
                  <a:lnTo>
                    <a:pt x="472439" y="137160"/>
                  </a:lnTo>
                  <a:close/>
                </a:path>
                <a:path w="472440" h="400050">
                  <a:moveTo>
                    <a:pt x="3809" y="143510"/>
                  </a:moveTo>
                  <a:lnTo>
                    <a:pt x="0" y="143510"/>
                  </a:lnTo>
                  <a:lnTo>
                    <a:pt x="0" y="161290"/>
                  </a:lnTo>
                  <a:lnTo>
                    <a:pt x="3809" y="161290"/>
                  </a:lnTo>
                  <a:lnTo>
                    <a:pt x="3809" y="143510"/>
                  </a:lnTo>
                  <a:close/>
                </a:path>
                <a:path w="472440" h="400050">
                  <a:moveTo>
                    <a:pt x="472439" y="143510"/>
                  </a:moveTo>
                  <a:lnTo>
                    <a:pt x="468629" y="143510"/>
                  </a:lnTo>
                  <a:lnTo>
                    <a:pt x="468629" y="161290"/>
                  </a:lnTo>
                  <a:lnTo>
                    <a:pt x="472439" y="161290"/>
                  </a:lnTo>
                  <a:lnTo>
                    <a:pt x="472439" y="143510"/>
                  </a:lnTo>
                  <a:close/>
                </a:path>
                <a:path w="472440" h="400050">
                  <a:moveTo>
                    <a:pt x="3809" y="161290"/>
                  </a:moveTo>
                  <a:lnTo>
                    <a:pt x="0" y="161290"/>
                  </a:lnTo>
                  <a:lnTo>
                    <a:pt x="0" y="212090"/>
                  </a:lnTo>
                  <a:lnTo>
                    <a:pt x="3809" y="212090"/>
                  </a:lnTo>
                  <a:lnTo>
                    <a:pt x="3809" y="161290"/>
                  </a:lnTo>
                  <a:close/>
                </a:path>
                <a:path w="472440" h="400050">
                  <a:moveTo>
                    <a:pt x="472439" y="161290"/>
                  </a:moveTo>
                  <a:lnTo>
                    <a:pt x="468629" y="161290"/>
                  </a:lnTo>
                  <a:lnTo>
                    <a:pt x="468629" y="212090"/>
                  </a:lnTo>
                  <a:lnTo>
                    <a:pt x="472439" y="212090"/>
                  </a:lnTo>
                  <a:lnTo>
                    <a:pt x="472439" y="161290"/>
                  </a:lnTo>
                  <a:close/>
                </a:path>
                <a:path w="472440" h="400050">
                  <a:moveTo>
                    <a:pt x="3809" y="212090"/>
                  </a:moveTo>
                  <a:lnTo>
                    <a:pt x="0" y="21209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12090"/>
                  </a:lnTo>
                  <a:close/>
                </a:path>
                <a:path w="472440" h="400050">
                  <a:moveTo>
                    <a:pt x="472439" y="212090"/>
                  </a:moveTo>
                  <a:lnTo>
                    <a:pt x="468629" y="212090"/>
                  </a:lnTo>
                  <a:lnTo>
                    <a:pt x="468629" y="257810"/>
                  </a:lnTo>
                  <a:lnTo>
                    <a:pt x="472439" y="257810"/>
                  </a:lnTo>
                  <a:lnTo>
                    <a:pt x="472439" y="212090"/>
                  </a:lnTo>
                  <a:close/>
                </a:path>
                <a:path w="472440" h="400050">
                  <a:moveTo>
                    <a:pt x="3809" y="257810"/>
                  </a:moveTo>
                  <a:lnTo>
                    <a:pt x="0" y="25781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57810"/>
                  </a:lnTo>
                  <a:close/>
                </a:path>
                <a:path w="472440" h="400050">
                  <a:moveTo>
                    <a:pt x="472439" y="257810"/>
                  </a:moveTo>
                  <a:lnTo>
                    <a:pt x="468629" y="257810"/>
                  </a:lnTo>
                  <a:lnTo>
                    <a:pt x="468629" y="281940"/>
                  </a:lnTo>
                  <a:lnTo>
                    <a:pt x="472439" y="281940"/>
                  </a:lnTo>
                  <a:lnTo>
                    <a:pt x="472439" y="257810"/>
                  </a:lnTo>
                  <a:close/>
                </a:path>
                <a:path w="472440" h="400050">
                  <a:moveTo>
                    <a:pt x="3809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1940"/>
                  </a:lnTo>
                  <a:close/>
                </a:path>
                <a:path w="472440" h="400050">
                  <a:moveTo>
                    <a:pt x="472439" y="281940"/>
                  </a:moveTo>
                  <a:lnTo>
                    <a:pt x="468629" y="281940"/>
                  </a:lnTo>
                  <a:lnTo>
                    <a:pt x="468629" y="288290"/>
                  </a:lnTo>
                  <a:lnTo>
                    <a:pt x="472439" y="288290"/>
                  </a:lnTo>
                  <a:lnTo>
                    <a:pt x="472439" y="281940"/>
                  </a:lnTo>
                  <a:close/>
                </a:path>
                <a:path w="472440" h="400050">
                  <a:moveTo>
                    <a:pt x="3809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8290"/>
                  </a:lnTo>
                  <a:close/>
                </a:path>
                <a:path w="472440" h="400050">
                  <a:moveTo>
                    <a:pt x="472439" y="288290"/>
                  </a:moveTo>
                  <a:lnTo>
                    <a:pt x="468629" y="288290"/>
                  </a:lnTo>
                  <a:lnTo>
                    <a:pt x="468629" y="295910"/>
                  </a:lnTo>
                  <a:lnTo>
                    <a:pt x="472439" y="295910"/>
                  </a:lnTo>
                  <a:lnTo>
                    <a:pt x="472439" y="288290"/>
                  </a:lnTo>
                  <a:close/>
                </a:path>
                <a:path w="472440" h="400050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472440" h="400050">
                  <a:moveTo>
                    <a:pt x="472439" y="295910"/>
                  </a:moveTo>
                  <a:lnTo>
                    <a:pt x="468629" y="295910"/>
                  </a:lnTo>
                  <a:lnTo>
                    <a:pt x="468629" y="302260"/>
                  </a:lnTo>
                  <a:lnTo>
                    <a:pt x="472439" y="302260"/>
                  </a:lnTo>
                  <a:lnTo>
                    <a:pt x="472439" y="295910"/>
                  </a:lnTo>
                  <a:close/>
                </a:path>
                <a:path w="472440" h="400050">
                  <a:moveTo>
                    <a:pt x="3809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2260"/>
                  </a:lnTo>
                  <a:close/>
                </a:path>
                <a:path w="472440" h="400050">
                  <a:moveTo>
                    <a:pt x="472439" y="302260"/>
                  </a:moveTo>
                  <a:lnTo>
                    <a:pt x="468629" y="302260"/>
                  </a:lnTo>
                  <a:lnTo>
                    <a:pt x="468629" y="307340"/>
                  </a:lnTo>
                  <a:lnTo>
                    <a:pt x="472439" y="307340"/>
                  </a:lnTo>
                  <a:lnTo>
                    <a:pt x="472439" y="302260"/>
                  </a:lnTo>
                  <a:close/>
                </a:path>
                <a:path w="472440" h="400050">
                  <a:moveTo>
                    <a:pt x="3809" y="307340"/>
                  </a:moveTo>
                  <a:lnTo>
                    <a:pt x="0" y="30734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07340"/>
                  </a:lnTo>
                  <a:close/>
                </a:path>
                <a:path w="472440" h="400050">
                  <a:moveTo>
                    <a:pt x="472439" y="307340"/>
                  </a:moveTo>
                  <a:lnTo>
                    <a:pt x="468629" y="307340"/>
                  </a:lnTo>
                  <a:lnTo>
                    <a:pt x="468629" y="313690"/>
                  </a:lnTo>
                  <a:lnTo>
                    <a:pt x="472439" y="313690"/>
                  </a:lnTo>
                  <a:lnTo>
                    <a:pt x="472439" y="307340"/>
                  </a:lnTo>
                  <a:close/>
                </a:path>
                <a:path w="472440" h="400050">
                  <a:moveTo>
                    <a:pt x="3809" y="313690"/>
                  </a:moveTo>
                  <a:lnTo>
                    <a:pt x="0" y="313690"/>
                  </a:lnTo>
                  <a:lnTo>
                    <a:pt x="0" y="317500"/>
                  </a:lnTo>
                  <a:lnTo>
                    <a:pt x="1269" y="317500"/>
                  </a:lnTo>
                  <a:lnTo>
                    <a:pt x="1269" y="318770"/>
                  </a:lnTo>
                  <a:lnTo>
                    <a:pt x="2539" y="318770"/>
                  </a:lnTo>
                  <a:lnTo>
                    <a:pt x="2539" y="321310"/>
                  </a:lnTo>
                  <a:lnTo>
                    <a:pt x="3809" y="321310"/>
                  </a:lnTo>
                  <a:lnTo>
                    <a:pt x="3809" y="313690"/>
                  </a:lnTo>
                  <a:close/>
                </a:path>
                <a:path w="472440" h="400050">
                  <a:moveTo>
                    <a:pt x="472439" y="313690"/>
                  </a:moveTo>
                  <a:lnTo>
                    <a:pt x="468629" y="313690"/>
                  </a:lnTo>
                  <a:lnTo>
                    <a:pt x="468629" y="321310"/>
                  </a:lnTo>
                  <a:lnTo>
                    <a:pt x="472439" y="321310"/>
                  </a:lnTo>
                  <a:lnTo>
                    <a:pt x="472439" y="313690"/>
                  </a:lnTo>
                  <a:close/>
                </a:path>
                <a:path w="472440" h="400050">
                  <a:moveTo>
                    <a:pt x="471169" y="321310"/>
                  </a:moveTo>
                  <a:lnTo>
                    <a:pt x="468629" y="321310"/>
                  </a:lnTo>
                  <a:lnTo>
                    <a:pt x="468629" y="323850"/>
                  </a:lnTo>
                  <a:lnTo>
                    <a:pt x="469900" y="323850"/>
                  </a:lnTo>
                  <a:lnTo>
                    <a:pt x="469900" y="322580"/>
                  </a:lnTo>
                  <a:lnTo>
                    <a:pt x="471169" y="322580"/>
                  </a:lnTo>
                  <a:lnTo>
                    <a:pt x="471169" y="321310"/>
                  </a:lnTo>
                  <a:close/>
                </a:path>
                <a:path w="472440" h="400050">
                  <a:moveTo>
                    <a:pt x="388619" y="396240"/>
                  </a:moveTo>
                  <a:lnTo>
                    <a:pt x="87629" y="396240"/>
                  </a:lnTo>
                  <a:lnTo>
                    <a:pt x="87629" y="397510"/>
                  </a:lnTo>
                  <a:lnTo>
                    <a:pt x="388619" y="397510"/>
                  </a:lnTo>
                  <a:lnTo>
                    <a:pt x="388619" y="396240"/>
                  </a:lnTo>
                  <a:close/>
                </a:path>
                <a:path w="472440" h="400050">
                  <a:moveTo>
                    <a:pt x="383539" y="398780"/>
                  </a:moveTo>
                  <a:lnTo>
                    <a:pt x="92709" y="398780"/>
                  </a:lnTo>
                  <a:lnTo>
                    <a:pt x="92709" y="400050"/>
                  </a:lnTo>
                  <a:lnTo>
                    <a:pt x="383539" y="400050"/>
                  </a:lnTo>
                  <a:lnTo>
                    <a:pt x="383539" y="398780"/>
                  </a:lnTo>
                  <a:close/>
                </a:path>
                <a:path w="472440" h="400050">
                  <a:moveTo>
                    <a:pt x="386079" y="397510"/>
                  </a:moveTo>
                  <a:lnTo>
                    <a:pt x="90169" y="397510"/>
                  </a:lnTo>
                  <a:lnTo>
                    <a:pt x="90169" y="398780"/>
                  </a:lnTo>
                  <a:lnTo>
                    <a:pt x="386079" y="398780"/>
                  </a:lnTo>
                  <a:lnTo>
                    <a:pt x="386079" y="397510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018540" y="4733290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29">
                  <a:moveTo>
                    <a:pt x="387350" y="2539"/>
                  </a:moveTo>
                  <a:lnTo>
                    <a:pt x="78740" y="2539"/>
                  </a:lnTo>
                  <a:lnTo>
                    <a:pt x="7874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64819" h="392429">
                  <a:moveTo>
                    <a:pt x="386079" y="1269"/>
                  </a:moveTo>
                  <a:lnTo>
                    <a:pt x="81279" y="1269"/>
                  </a:lnTo>
                  <a:lnTo>
                    <a:pt x="81279" y="2539"/>
                  </a:lnTo>
                  <a:lnTo>
                    <a:pt x="386079" y="2539"/>
                  </a:lnTo>
                  <a:lnTo>
                    <a:pt x="386079" y="1269"/>
                  </a:lnTo>
                  <a:close/>
                </a:path>
                <a:path w="464819" h="392429">
                  <a:moveTo>
                    <a:pt x="383540" y="0"/>
                  </a:moveTo>
                  <a:lnTo>
                    <a:pt x="82550" y="0"/>
                  </a:lnTo>
                  <a:lnTo>
                    <a:pt x="82550" y="1269"/>
                  </a:lnTo>
                  <a:lnTo>
                    <a:pt x="383540" y="1269"/>
                  </a:lnTo>
                  <a:lnTo>
                    <a:pt x="383540" y="0"/>
                  </a:lnTo>
                  <a:close/>
                </a:path>
                <a:path w="464819" h="392429">
                  <a:moveTo>
                    <a:pt x="3809" y="71119"/>
                  </a:moveTo>
                  <a:lnTo>
                    <a:pt x="2540" y="71119"/>
                  </a:lnTo>
                  <a:lnTo>
                    <a:pt x="2540" y="73659"/>
                  </a:lnTo>
                  <a:lnTo>
                    <a:pt x="1269" y="73659"/>
                  </a:lnTo>
                  <a:lnTo>
                    <a:pt x="1269" y="74929"/>
                  </a:lnTo>
                  <a:lnTo>
                    <a:pt x="0" y="7492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1119"/>
                  </a:lnTo>
                  <a:close/>
                </a:path>
                <a:path w="464819" h="392429">
                  <a:moveTo>
                    <a:pt x="463550" y="69849"/>
                  </a:moveTo>
                  <a:lnTo>
                    <a:pt x="462279" y="69849"/>
                  </a:lnTo>
                  <a:lnTo>
                    <a:pt x="462279" y="76199"/>
                  </a:lnTo>
                  <a:lnTo>
                    <a:pt x="464819" y="76199"/>
                  </a:lnTo>
                  <a:lnTo>
                    <a:pt x="464820" y="71119"/>
                  </a:lnTo>
                  <a:lnTo>
                    <a:pt x="463550" y="71119"/>
                  </a:lnTo>
                  <a:lnTo>
                    <a:pt x="463550" y="69849"/>
                  </a:lnTo>
                  <a:close/>
                </a:path>
                <a:path w="464819" h="392429">
                  <a:moveTo>
                    <a:pt x="3809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6199"/>
                  </a:lnTo>
                  <a:close/>
                </a:path>
                <a:path w="464819" h="392429">
                  <a:moveTo>
                    <a:pt x="464819" y="76199"/>
                  </a:moveTo>
                  <a:lnTo>
                    <a:pt x="462279" y="76199"/>
                  </a:lnTo>
                  <a:lnTo>
                    <a:pt x="462279" y="81279"/>
                  </a:lnTo>
                  <a:lnTo>
                    <a:pt x="464819" y="81279"/>
                  </a:lnTo>
                  <a:lnTo>
                    <a:pt x="464819" y="76199"/>
                  </a:lnTo>
                  <a:close/>
                </a:path>
                <a:path w="464819" h="392429">
                  <a:moveTo>
                    <a:pt x="3809" y="81279"/>
                  </a:moveTo>
                  <a:lnTo>
                    <a:pt x="0" y="8127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79"/>
                  </a:lnTo>
                  <a:close/>
                </a:path>
                <a:path w="464819" h="392429">
                  <a:moveTo>
                    <a:pt x="464819" y="81279"/>
                  </a:moveTo>
                  <a:lnTo>
                    <a:pt x="462279" y="81279"/>
                  </a:lnTo>
                  <a:lnTo>
                    <a:pt x="462279" y="87629"/>
                  </a:lnTo>
                  <a:lnTo>
                    <a:pt x="464819" y="87629"/>
                  </a:lnTo>
                  <a:lnTo>
                    <a:pt x="464819" y="81279"/>
                  </a:lnTo>
                  <a:close/>
                </a:path>
                <a:path w="464819" h="392429">
                  <a:moveTo>
                    <a:pt x="3809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87629"/>
                  </a:lnTo>
                  <a:close/>
                </a:path>
                <a:path w="464819" h="392429">
                  <a:moveTo>
                    <a:pt x="464819" y="87629"/>
                  </a:moveTo>
                  <a:lnTo>
                    <a:pt x="462279" y="87629"/>
                  </a:lnTo>
                  <a:lnTo>
                    <a:pt x="462279" y="95249"/>
                  </a:lnTo>
                  <a:lnTo>
                    <a:pt x="464819" y="95249"/>
                  </a:lnTo>
                  <a:lnTo>
                    <a:pt x="464819" y="87629"/>
                  </a:lnTo>
                  <a:close/>
                </a:path>
                <a:path w="464819" h="392429">
                  <a:moveTo>
                    <a:pt x="380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5249"/>
                  </a:lnTo>
                  <a:close/>
                </a:path>
                <a:path w="464819" h="392429">
                  <a:moveTo>
                    <a:pt x="464819" y="95249"/>
                  </a:moveTo>
                  <a:lnTo>
                    <a:pt x="462279" y="95249"/>
                  </a:lnTo>
                  <a:lnTo>
                    <a:pt x="462279" y="101599"/>
                  </a:lnTo>
                  <a:lnTo>
                    <a:pt x="464819" y="101599"/>
                  </a:lnTo>
                  <a:lnTo>
                    <a:pt x="464819" y="95249"/>
                  </a:lnTo>
                  <a:close/>
                </a:path>
                <a:path w="464819" h="392429">
                  <a:moveTo>
                    <a:pt x="3809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101599"/>
                  </a:lnTo>
                  <a:close/>
                </a:path>
                <a:path w="464819" h="392429">
                  <a:moveTo>
                    <a:pt x="464819" y="101599"/>
                  </a:moveTo>
                  <a:lnTo>
                    <a:pt x="462279" y="101599"/>
                  </a:lnTo>
                  <a:lnTo>
                    <a:pt x="462279" y="106679"/>
                  </a:lnTo>
                  <a:lnTo>
                    <a:pt x="464819" y="106679"/>
                  </a:lnTo>
                  <a:lnTo>
                    <a:pt x="464819" y="101599"/>
                  </a:lnTo>
                  <a:close/>
                </a:path>
                <a:path w="464819" h="392429">
                  <a:moveTo>
                    <a:pt x="3809" y="106679"/>
                  </a:moveTo>
                  <a:lnTo>
                    <a:pt x="0" y="106679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6679"/>
                  </a:lnTo>
                  <a:close/>
                </a:path>
                <a:path w="464819" h="392429">
                  <a:moveTo>
                    <a:pt x="464819" y="106679"/>
                  </a:moveTo>
                  <a:lnTo>
                    <a:pt x="462279" y="106679"/>
                  </a:lnTo>
                  <a:lnTo>
                    <a:pt x="462279" y="113029"/>
                  </a:lnTo>
                  <a:lnTo>
                    <a:pt x="464819" y="113029"/>
                  </a:lnTo>
                  <a:lnTo>
                    <a:pt x="464819" y="106679"/>
                  </a:lnTo>
                  <a:close/>
                </a:path>
                <a:path w="464819" h="392429">
                  <a:moveTo>
                    <a:pt x="3809" y="113029"/>
                  </a:moveTo>
                  <a:lnTo>
                    <a:pt x="0" y="11302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13029"/>
                  </a:lnTo>
                  <a:close/>
                </a:path>
                <a:path w="464819" h="392429">
                  <a:moveTo>
                    <a:pt x="464819" y="113029"/>
                  </a:moveTo>
                  <a:lnTo>
                    <a:pt x="462279" y="113029"/>
                  </a:lnTo>
                  <a:lnTo>
                    <a:pt x="462279" y="133349"/>
                  </a:lnTo>
                  <a:lnTo>
                    <a:pt x="464819" y="133349"/>
                  </a:lnTo>
                  <a:lnTo>
                    <a:pt x="464819" y="113029"/>
                  </a:lnTo>
                  <a:close/>
                </a:path>
                <a:path w="464819" h="392429">
                  <a:moveTo>
                    <a:pt x="380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33349"/>
                  </a:lnTo>
                  <a:close/>
                </a:path>
                <a:path w="464819" h="392429">
                  <a:moveTo>
                    <a:pt x="464819" y="133349"/>
                  </a:moveTo>
                  <a:lnTo>
                    <a:pt x="462279" y="133349"/>
                  </a:lnTo>
                  <a:lnTo>
                    <a:pt x="462279" y="139699"/>
                  </a:lnTo>
                  <a:lnTo>
                    <a:pt x="464819" y="139699"/>
                  </a:lnTo>
                  <a:lnTo>
                    <a:pt x="464819" y="133349"/>
                  </a:lnTo>
                  <a:close/>
                </a:path>
                <a:path w="464819" h="392429">
                  <a:moveTo>
                    <a:pt x="3809" y="139699"/>
                  </a:moveTo>
                  <a:lnTo>
                    <a:pt x="0" y="139699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39699"/>
                  </a:lnTo>
                  <a:close/>
                </a:path>
                <a:path w="464819" h="392429">
                  <a:moveTo>
                    <a:pt x="464819" y="139699"/>
                  </a:moveTo>
                  <a:lnTo>
                    <a:pt x="462279" y="139699"/>
                  </a:lnTo>
                  <a:lnTo>
                    <a:pt x="462279" y="157479"/>
                  </a:lnTo>
                  <a:lnTo>
                    <a:pt x="464819" y="157479"/>
                  </a:lnTo>
                  <a:lnTo>
                    <a:pt x="464819" y="139699"/>
                  </a:lnTo>
                  <a:close/>
                </a:path>
                <a:path w="464819" h="392429">
                  <a:moveTo>
                    <a:pt x="3809" y="157479"/>
                  </a:moveTo>
                  <a:lnTo>
                    <a:pt x="0" y="157479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57479"/>
                  </a:lnTo>
                  <a:close/>
                </a:path>
                <a:path w="464819" h="392429">
                  <a:moveTo>
                    <a:pt x="464819" y="157479"/>
                  </a:moveTo>
                  <a:lnTo>
                    <a:pt x="462279" y="157479"/>
                  </a:lnTo>
                  <a:lnTo>
                    <a:pt x="462279" y="208279"/>
                  </a:lnTo>
                  <a:lnTo>
                    <a:pt x="464819" y="208279"/>
                  </a:lnTo>
                  <a:lnTo>
                    <a:pt x="464819" y="157479"/>
                  </a:lnTo>
                  <a:close/>
                </a:path>
                <a:path w="464819" h="392429">
                  <a:moveTo>
                    <a:pt x="3809" y="208279"/>
                  </a:moveTo>
                  <a:lnTo>
                    <a:pt x="0" y="20827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08279"/>
                  </a:lnTo>
                  <a:close/>
                </a:path>
                <a:path w="464819" h="392429">
                  <a:moveTo>
                    <a:pt x="464819" y="208279"/>
                  </a:moveTo>
                  <a:lnTo>
                    <a:pt x="462279" y="208279"/>
                  </a:lnTo>
                  <a:lnTo>
                    <a:pt x="462279" y="253999"/>
                  </a:lnTo>
                  <a:lnTo>
                    <a:pt x="464819" y="253999"/>
                  </a:lnTo>
                  <a:lnTo>
                    <a:pt x="464819" y="208279"/>
                  </a:lnTo>
                  <a:close/>
                </a:path>
                <a:path w="464819" h="392429">
                  <a:moveTo>
                    <a:pt x="3809" y="253999"/>
                  </a:moveTo>
                  <a:lnTo>
                    <a:pt x="0" y="253999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53999"/>
                  </a:lnTo>
                  <a:close/>
                </a:path>
                <a:path w="464819" h="392429">
                  <a:moveTo>
                    <a:pt x="464819" y="253999"/>
                  </a:moveTo>
                  <a:lnTo>
                    <a:pt x="462279" y="253999"/>
                  </a:lnTo>
                  <a:lnTo>
                    <a:pt x="462279" y="278129"/>
                  </a:lnTo>
                  <a:lnTo>
                    <a:pt x="464819" y="278129"/>
                  </a:lnTo>
                  <a:lnTo>
                    <a:pt x="464819" y="253999"/>
                  </a:lnTo>
                  <a:close/>
                </a:path>
                <a:path w="464819" h="392429">
                  <a:moveTo>
                    <a:pt x="3809" y="278129"/>
                  </a:moveTo>
                  <a:lnTo>
                    <a:pt x="0" y="278129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29"/>
                  </a:lnTo>
                  <a:close/>
                </a:path>
                <a:path w="464819" h="392429">
                  <a:moveTo>
                    <a:pt x="464819" y="278129"/>
                  </a:moveTo>
                  <a:lnTo>
                    <a:pt x="462279" y="278129"/>
                  </a:lnTo>
                  <a:lnTo>
                    <a:pt x="462279" y="284479"/>
                  </a:lnTo>
                  <a:lnTo>
                    <a:pt x="464819" y="284479"/>
                  </a:lnTo>
                  <a:lnTo>
                    <a:pt x="464819" y="278129"/>
                  </a:lnTo>
                  <a:close/>
                </a:path>
                <a:path w="464819" h="392429">
                  <a:moveTo>
                    <a:pt x="3809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4479"/>
                  </a:lnTo>
                  <a:close/>
                </a:path>
                <a:path w="464819" h="392429">
                  <a:moveTo>
                    <a:pt x="464819" y="284479"/>
                  </a:moveTo>
                  <a:lnTo>
                    <a:pt x="462279" y="284479"/>
                  </a:lnTo>
                  <a:lnTo>
                    <a:pt x="462279" y="292099"/>
                  </a:lnTo>
                  <a:lnTo>
                    <a:pt x="464819" y="292099"/>
                  </a:lnTo>
                  <a:lnTo>
                    <a:pt x="464819" y="284479"/>
                  </a:lnTo>
                  <a:close/>
                </a:path>
                <a:path w="464819" h="392429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64819" h="392429">
                  <a:moveTo>
                    <a:pt x="464819" y="292099"/>
                  </a:moveTo>
                  <a:lnTo>
                    <a:pt x="462279" y="292099"/>
                  </a:lnTo>
                  <a:lnTo>
                    <a:pt x="462279" y="298449"/>
                  </a:lnTo>
                  <a:lnTo>
                    <a:pt x="464819" y="298449"/>
                  </a:lnTo>
                  <a:lnTo>
                    <a:pt x="464819" y="292099"/>
                  </a:lnTo>
                  <a:close/>
                </a:path>
                <a:path w="464819" h="392429">
                  <a:moveTo>
                    <a:pt x="3809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8449"/>
                  </a:lnTo>
                  <a:close/>
                </a:path>
                <a:path w="464819" h="392429">
                  <a:moveTo>
                    <a:pt x="464819" y="298449"/>
                  </a:moveTo>
                  <a:lnTo>
                    <a:pt x="462279" y="298449"/>
                  </a:lnTo>
                  <a:lnTo>
                    <a:pt x="462279" y="303529"/>
                  </a:lnTo>
                  <a:lnTo>
                    <a:pt x="464819" y="303529"/>
                  </a:lnTo>
                  <a:lnTo>
                    <a:pt x="464819" y="298449"/>
                  </a:lnTo>
                  <a:close/>
                </a:path>
                <a:path w="464819" h="392429">
                  <a:moveTo>
                    <a:pt x="3809" y="303529"/>
                  </a:moveTo>
                  <a:lnTo>
                    <a:pt x="0" y="303529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29"/>
                  </a:lnTo>
                  <a:close/>
                </a:path>
                <a:path w="464819" h="392429">
                  <a:moveTo>
                    <a:pt x="464819" y="303529"/>
                  </a:moveTo>
                  <a:lnTo>
                    <a:pt x="462279" y="303529"/>
                  </a:lnTo>
                  <a:lnTo>
                    <a:pt x="462279" y="309879"/>
                  </a:lnTo>
                  <a:lnTo>
                    <a:pt x="464819" y="309879"/>
                  </a:lnTo>
                  <a:lnTo>
                    <a:pt x="464819" y="303529"/>
                  </a:lnTo>
                  <a:close/>
                </a:path>
                <a:path w="464819" h="392429">
                  <a:moveTo>
                    <a:pt x="3809" y="309879"/>
                  </a:moveTo>
                  <a:lnTo>
                    <a:pt x="0" y="30987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09879"/>
                  </a:lnTo>
                  <a:close/>
                </a:path>
                <a:path w="464819" h="392429">
                  <a:moveTo>
                    <a:pt x="464819" y="309879"/>
                  </a:moveTo>
                  <a:lnTo>
                    <a:pt x="462279" y="309879"/>
                  </a:lnTo>
                  <a:lnTo>
                    <a:pt x="462279" y="317499"/>
                  </a:lnTo>
                  <a:lnTo>
                    <a:pt x="464819" y="317499"/>
                  </a:lnTo>
                  <a:lnTo>
                    <a:pt x="464819" y="309879"/>
                  </a:lnTo>
                  <a:close/>
                </a:path>
                <a:path w="464819" h="392429">
                  <a:moveTo>
                    <a:pt x="464819" y="317499"/>
                  </a:moveTo>
                  <a:lnTo>
                    <a:pt x="462279" y="317499"/>
                  </a:lnTo>
                  <a:lnTo>
                    <a:pt x="462279" y="323849"/>
                  </a:lnTo>
                  <a:lnTo>
                    <a:pt x="463550" y="323849"/>
                  </a:lnTo>
                  <a:lnTo>
                    <a:pt x="463550" y="322579"/>
                  </a:lnTo>
                  <a:lnTo>
                    <a:pt x="464820" y="322579"/>
                  </a:lnTo>
                  <a:lnTo>
                    <a:pt x="464819" y="317499"/>
                  </a:lnTo>
                  <a:close/>
                </a:path>
                <a:path w="464819" h="392429">
                  <a:moveTo>
                    <a:pt x="3809" y="317499"/>
                  </a:moveTo>
                  <a:lnTo>
                    <a:pt x="0" y="317499"/>
                  </a:lnTo>
                  <a:lnTo>
                    <a:pt x="0" y="318769"/>
                  </a:lnTo>
                  <a:lnTo>
                    <a:pt x="1269" y="318769"/>
                  </a:lnTo>
                  <a:lnTo>
                    <a:pt x="1269" y="320039"/>
                  </a:lnTo>
                  <a:lnTo>
                    <a:pt x="2540" y="320039"/>
                  </a:lnTo>
                  <a:lnTo>
                    <a:pt x="2540" y="322579"/>
                  </a:lnTo>
                  <a:lnTo>
                    <a:pt x="3809" y="322579"/>
                  </a:lnTo>
                  <a:lnTo>
                    <a:pt x="3809" y="317499"/>
                  </a:lnTo>
                  <a:close/>
                </a:path>
                <a:path w="464819" h="392429">
                  <a:moveTo>
                    <a:pt x="386079" y="391159"/>
                  </a:moveTo>
                  <a:lnTo>
                    <a:pt x="81279" y="391159"/>
                  </a:lnTo>
                  <a:lnTo>
                    <a:pt x="81279" y="392429"/>
                  </a:lnTo>
                  <a:lnTo>
                    <a:pt x="386079" y="392429"/>
                  </a:lnTo>
                  <a:lnTo>
                    <a:pt x="386079" y="391159"/>
                  </a:lnTo>
                  <a:close/>
                </a:path>
                <a:path w="464819" h="392429">
                  <a:moveTo>
                    <a:pt x="388619" y="389889"/>
                  </a:moveTo>
                  <a:lnTo>
                    <a:pt x="80009" y="389889"/>
                  </a:lnTo>
                  <a:lnTo>
                    <a:pt x="80009" y="391159"/>
                  </a:lnTo>
                  <a:lnTo>
                    <a:pt x="388619" y="391159"/>
                  </a:lnTo>
                  <a:lnTo>
                    <a:pt x="388619" y="389889"/>
                  </a:lnTo>
                  <a:close/>
                </a:path>
                <a:path w="464819" h="392429">
                  <a:moveTo>
                    <a:pt x="391159" y="388619"/>
                  </a:moveTo>
                  <a:lnTo>
                    <a:pt x="77469" y="388619"/>
                  </a:lnTo>
                  <a:lnTo>
                    <a:pt x="77469" y="389889"/>
                  </a:lnTo>
                  <a:lnTo>
                    <a:pt x="391159" y="389889"/>
                  </a:lnTo>
                  <a:lnTo>
                    <a:pt x="391159" y="388619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022350" y="473710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88619" y="1269"/>
                  </a:moveTo>
                  <a:lnTo>
                    <a:pt x="71119" y="1269"/>
                  </a:lnTo>
                  <a:lnTo>
                    <a:pt x="71119" y="2539"/>
                  </a:lnTo>
                  <a:lnTo>
                    <a:pt x="388619" y="2539"/>
                  </a:lnTo>
                  <a:lnTo>
                    <a:pt x="388619" y="1269"/>
                  </a:lnTo>
                  <a:close/>
                </a:path>
                <a:path w="458469" h="384810">
                  <a:moveTo>
                    <a:pt x="386080" y="0"/>
                  </a:moveTo>
                  <a:lnTo>
                    <a:pt x="72390" y="0"/>
                  </a:lnTo>
                  <a:lnTo>
                    <a:pt x="72390" y="1269"/>
                  </a:lnTo>
                  <a:lnTo>
                    <a:pt x="386080" y="1269"/>
                  </a:lnTo>
                  <a:lnTo>
                    <a:pt x="386080" y="0"/>
                  </a:lnTo>
                  <a:close/>
                </a:path>
                <a:path w="458469" h="384810">
                  <a:moveTo>
                    <a:pt x="389890" y="2540"/>
                  </a:moveTo>
                  <a:lnTo>
                    <a:pt x="68580" y="2540"/>
                  </a:lnTo>
                  <a:lnTo>
                    <a:pt x="68580" y="3810"/>
                  </a:lnTo>
                  <a:lnTo>
                    <a:pt x="389890" y="3810"/>
                  </a:lnTo>
                  <a:lnTo>
                    <a:pt x="389890" y="2540"/>
                  </a:lnTo>
                  <a:close/>
                </a:path>
                <a:path w="458469" h="384810">
                  <a:moveTo>
                    <a:pt x="3809" y="62230"/>
                  </a:moveTo>
                  <a:lnTo>
                    <a:pt x="2540" y="62230"/>
                  </a:lnTo>
                  <a:lnTo>
                    <a:pt x="2540" y="64769"/>
                  </a:lnTo>
                  <a:lnTo>
                    <a:pt x="1269" y="64769"/>
                  </a:lnTo>
                  <a:lnTo>
                    <a:pt x="1269" y="66039"/>
                  </a:lnTo>
                  <a:lnTo>
                    <a:pt x="3809" y="66039"/>
                  </a:lnTo>
                  <a:lnTo>
                    <a:pt x="3809" y="62230"/>
                  </a:lnTo>
                  <a:close/>
                </a:path>
                <a:path w="458469" h="384810">
                  <a:moveTo>
                    <a:pt x="455930" y="60960"/>
                  </a:moveTo>
                  <a:lnTo>
                    <a:pt x="454659" y="60960"/>
                  </a:lnTo>
                  <a:lnTo>
                    <a:pt x="454659" y="66039"/>
                  </a:lnTo>
                  <a:lnTo>
                    <a:pt x="458469" y="66039"/>
                  </a:lnTo>
                  <a:lnTo>
                    <a:pt x="458469" y="64769"/>
                  </a:lnTo>
                  <a:lnTo>
                    <a:pt x="457200" y="64769"/>
                  </a:lnTo>
                  <a:lnTo>
                    <a:pt x="457200" y="62230"/>
                  </a:lnTo>
                  <a:lnTo>
                    <a:pt x="455930" y="62230"/>
                  </a:lnTo>
                  <a:lnTo>
                    <a:pt x="455930" y="60960"/>
                  </a:lnTo>
                  <a:close/>
                </a:path>
                <a:path w="458469" h="38481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58469" h="384810">
                  <a:moveTo>
                    <a:pt x="458469" y="66040"/>
                  </a:moveTo>
                  <a:lnTo>
                    <a:pt x="454659" y="66040"/>
                  </a:lnTo>
                  <a:lnTo>
                    <a:pt x="454659" y="72389"/>
                  </a:lnTo>
                  <a:lnTo>
                    <a:pt x="458469" y="72389"/>
                  </a:lnTo>
                  <a:lnTo>
                    <a:pt x="458469" y="66040"/>
                  </a:lnTo>
                  <a:close/>
                </a:path>
                <a:path w="458469" h="384810">
                  <a:moveTo>
                    <a:pt x="3809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2390"/>
                  </a:lnTo>
                  <a:close/>
                </a:path>
                <a:path w="458469" h="384810">
                  <a:moveTo>
                    <a:pt x="458469" y="72390"/>
                  </a:moveTo>
                  <a:lnTo>
                    <a:pt x="454659" y="72390"/>
                  </a:lnTo>
                  <a:lnTo>
                    <a:pt x="454659" y="77469"/>
                  </a:lnTo>
                  <a:lnTo>
                    <a:pt x="458469" y="77469"/>
                  </a:lnTo>
                  <a:lnTo>
                    <a:pt x="458469" y="72390"/>
                  </a:lnTo>
                  <a:close/>
                </a:path>
                <a:path w="458469" h="384810">
                  <a:moveTo>
                    <a:pt x="380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7470"/>
                  </a:lnTo>
                  <a:close/>
                </a:path>
                <a:path w="458469" h="384810">
                  <a:moveTo>
                    <a:pt x="458469" y="77470"/>
                  </a:moveTo>
                  <a:lnTo>
                    <a:pt x="454659" y="77470"/>
                  </a:lnTo>
                  <a:lnTo>
                    <a:pt x="454659" y="83819"/>
                  </a:lnTo>
                  <a:lnTo>
                    <a:pt x="458469" y="83819"/>
                  </a:lnTo>
                  <a:lnTo>
                    <a:pt x="458469" y="77470"/>
                  </a:lnTo>
                  <a:close/>
                </a:path>
                <a:path w="458469" h="384810">
                  <a:moveTo>
                    <a:pt x="3809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3820"/>
                  </a:lnTo>
                  <a:close/>
                </a:path>
                <a:path w="458469" h="384810">
                  <a:moveTo>
                    <a:pt x="458469" y="83820"/>
                  </a:moveTo>
                  <a:lnTo>
                    <a:pt x="454659" y="83820"/>
                  </a:lnTo>
                  <a:lnTo>
                    <a:pt x="454659" y="91439"/>
                  </a:lnTo>
                  <a:lnTo>
                    <a:pt x="458469" y="91439"/>
                  </a:lnTo>
                  <a:lnTo>
                    <a:pt x="458469" y="83820"/>
                  </a:lnTo>
                  <a:close/>
                </a:path>
                <a:path w="458469" h="384810">
                  <a:moveTo>
                    <a:pt x="380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40"/>
                  </a:lnTo>
                  <a:close/>
                </a:path>
                <a:path w="458469" h="384810">
                  <a:moveTo>
                    <a:pt x="458469" y="91440"/>
                  </a:moveTo>
                  <a:lnTo>
                    <a:pt x="454659" y="91440"/>
                  </a:lnTo>
                  <a:lnTo>
                    <a:pt x="454659" y="97789"/>
                  </a:lnTo>
                  <a:lnTo>
                    <a:pt x="458469" y="97789"/>
                  </a:lnTo>
                  <a:lnTo>
                    <a:pt x="458469" y="91440"/>
                  </a:lnTo>
                  <a:close/>
                </a:path>
                <a:path w="458469" h="384810">
                  <a:moveTo>
                    <a:pt x="3809" y="97790"/>
                  </a:moveTo>
                  <a:lnTo>
                    <a:pt x="0" y="9779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97790"/>
                  </a:lnTo>
                  <a:close/>
                </a:path>
                <a:path w="458469" h="384810">
                  <a:moveTo>
                    <a:pt x="458469" y="97790"/>
                  </a:moveTo>
                  <a:lnTo>
                    <a:pt x="454659" y="97790"/>
                  </a:lnTo>
                  <a:lnTo>
                    <a:pt x="454659" y="102869"/>
                  </a:lnTo>
                  <a:lnTo>
                    <a:pt x="458469" y="102869"/>
                  </a:lnTo>
                  <a:lnTo>
                    <a:pt x="458469" y="97790"/>
                  </a:lnTo>
                  <a:close/>
                </a:path>
                <a:path w="458469" h="384810">
                  <a:moveTo>
                    <a:pt x="3809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2870"/>
                  </a:lnTo>
                  <a:close/>
                </a:path>
                <a:path w="458469" h="384810">
                  <a:moveTo>
                    <a:pt x="458469" y="102870"/>
                  </a:moveTo>
                  <a:lnTo>
                    <a:pt x="454659" y="102870"/>
                  </a:lnTo>
                  <a:lnTo>
                    <a:pt x="454659" y="109219"/>
                  </a:lnTo>
                  <a:lnTo>
                    <a:pt x="458469" y="109219"/>
                  </a:lnTo>
                  <a:lnTo>
                    <a:pt x="458469" y="102870"/>
                  </a:lnTo>
                  <a:close/>
                </a:path>
                <a:path w="458469" h="384810">
                  <a:moveTo>
                    <a:pt x="3809" y="109220"/>
                  </a:moveTo>
                  <a:lnTo>
                    <a:pt x="0" y="10922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09220"/>
                  </a:lnTo>
                  <a:close/>
                </a:path>
                <a:path w="458469" h="384810">
                  <a:moveTo>
                    <a:pt x="458469" y="109220"/>
                  </a:moveTo>
                  <a:lnTo>
                    <a:pt x="454659" y="109220"/>
                  </a:lnTo>
                  <a:lnTo>
                    <a:pt x="454659" y="129539"/>
                  </a:lnTo>
                  <a:lnTo>
                    <a:pt x="458469" y="129539"/>
                  </a:lnTo>
                  <a:lnTo>
                    <a:pt x="458469" y="109220"/>
                  </a:lnTo>
                  <a:close/>
                </a:path>
                <a:path w="458469" h="384810">
                  <a:moveTo>
                    <a:pt x="380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29540"/>
                  </a:lnTo>
                  <a:close/>
                </a:path>
                <a:path w="458469" h="384810">
                  <a:moveTo>
                    <a:pt x="458469" y="129540"/>
                  </a:moveTo>
                  <a:lnTo>
                    <a:pt x="454659" y="129540"/>
                  </a:lnTo>
                  <a:lnTo>
                    <a:pt x="454659" y="135889"/>
                  </a:lnTo>
                  <a:lnTo>
                    <a:pt x="458469" y="135889"/>
                  </a:lnTo>
                  <a:lnTo>
                    <a:pt x="458469" y="129540"/>
                  </a:lnTo>
                  <a:close/>
                </a:path>
                <a:path w="458469" h="384810">
                  <a:moveTo>
                    <a:pt x="3809" y="135890"/>
                  </a:moveTo>
                  <a:lnTo>
                    <a:pt x="0" y="13589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35890"/>
                  </a:lnTo>
                  <a:close/>
                </a:path>
                <a:path w="458469" h="384810">
                  <a:moveTo>
                    <a:pt x="458469" y="135890"/>
                  </a:moveTo>
                  <a:lnTo>
                    <a:pt x="454659" y="135890"/>
                  </a:lnTo>
                  <a:lnTo>
                    <a:pt x="454659" y="153669"/>
                  </a:lnTo>
                  <a:lnTo>
                    <a:pt x="458469" y="153669"/>
                  </a:lnTo>
                  <a:lnTo>
                    <a:pt x="458469" y="135890"/>
                  </a:lnTo>
                  <a:close/>
                </a:path>
                <a:path w="458469" h="384810">
                  <a:moveTo>
                    <a:pt x="3809" y="153670"/>
                  </a:moveTo>
                  <a:lnTo>
                    <a:pt x="0" y="15367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53670"/>
                  </a:lnTo>
                  <a:close/>
                </a:path>
                <a:path w="458469" h="384810">
                  <a:moveTo>
                    <a:pt x="458469" y="153670"/>
                  </a:moveTo>
                  <a:lnTo>
                    <a:pt x="454659" y="153670"/>
                  </a:lnTo>
                  <a:lnTo>
                    <a:pt x="454659" y="204469"/>
                  </a:lnTo>
                  <a:lnTo>
                    <a:pt x="458469" y="204469"/>
                  </a:lnTo>
                  <a:lnTo>
                    <a:pt x="458469" y="153670"/>
                  </a:lnTo>
                  <a:close/>
                </a:path>
                <a:path w="458469" h="384810">
                  <a:moveTo>
                    <a:pt x="3809" y="204470"/>
                  </a:moveTo>
                  <a:lnTo>
                    <a:pt x="0" y="20447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04470"/>
                  </a:lnTo>
                  <a:close/>
                </a:path>
                <a:path w="458469" h="384810">
                  <a:moveTo>
                    <a:pt x="458469" y="204470"/>
                  </a:moveTo>
                  <a:lnTo>
                    <a:pt x="454659" y="204470"/>
                  </a:lnTo>
                  <a:lnTo>
                    <a:pt x="454659" y="250189"/>
                  </a:lnTo>
                  <a:lnTo>
                    <a:pt x="458469" y="250189"/>
                  </a:lnTo>
                  <a:lnTo>
                    <a:pt x="458469" y="204470"/>
                  </a:lnTo>
                  <a:close/>
                </a:path>
                <a:path w="458469" h="384810">
                  <a:moveTo>
                    <a:pt x="3809" y="250190"/>
                  </a:moveTo>
                  <a:lnTo>
                    <a:pt x="0" y="25019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50190"/>
                  </a:lnTo>
                  <a:close/>
                </a:path>
                <a:path w="458469" h="384810">
                  <a:moveTo>
                    <a:pt x="458469" y="250190"/>
                  </a:moveTo>
                  <a:lnTo>
                    <a:pt x="454659" y="250190"/>
                  </a:lnTo>
                  <a:lnTo>
                    <a:pt x="454659" y="274319"/>
                  </a:lnTo>
                  <a:lnTo>
                    <a:pt x="458469" y="274319"/>
                  </a:lnTo>
                  <a:lnTo>
                    <a:pt x="458469" y="250190"/>
                  </a:lnTo>
                  <a:close/>
                </a:path>
                <a:path w="458469" h="384810">
                  <a:moveTo>
                    <a:pt x="380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20"/>
                  </a:lnTo>
                  <a:close/>
                </a:path>
                <a:path w="458469" h="384810">
                  <a:moveTo>
                    <a:pt x="458469" y="274320"/>
                  </a:moveTo>
                  <a:lnTo>
                    <a:pt x="454659" y="274320"/>
                  </a:lnTo>
                  <a:lnTo>
                    <a:pt x="454659" y="280669"/>
                  </a:lnTo>
                  <a:lnTo>
                    <a:pt x="458469" y="280669"/>
                  </a:lnTo>
                  <a:lnTo>
                    <a:pt x="458469" y="274320"/>
                  </a:lnTo>
                  <a:close/>
                </a:path>
                <a:path w="458469" h="384810">
                  <a:moveTo>
                    <a:pt x="380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0670"/>
                  </a:lnTo>
                  <a:close/>
                </a:path>
                <a:path w="458469" h="384810">
                  <a:moveTo>
                    <a:pt x="458469" y="280670"/>
                  </a:moveTo>
                  <a:lnTo>
                    <a:pt x="454659" y="280670"/>
                  </a:lnTo>
                  <a:lnTo>
                    <a:pt x="454659" y="288289"/>
                  </a:lnTo>
                  <a:lnTo>
                    <a:pt x="458469" y="288289"/>
                  </a:lnTo>
                  <a:lnTo>
                    <a:pt x="458469" y="280670"/>
                  </a:lnTo>
                  <a:close/>
                </a:path>
                <a:path w="458469" h="38481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58469" h="384810">
                  <a:moveTo>
                    <a:pt x="458469" y="288290"/>
                  </a:moveTo>
                  <a:lnTo>
                    <a:pt x="454659" y="288290"/>
                  </a:lnTo>
                  <a:lnTo>
                    <a:pt x="454659" y="294639"/>
                  </a:lnTo>
                  <a:lnTo>
                    <a:pt x="458469" y="294639"/>
                  </a:lnTo>
                  <a:lnTo>
                    <a:pt x="458469" y="288290"/>
                  </a:lnTo>
                  <a:close/>
                </a:path>
                <a:path w="458469" h="384810">
                  <a:moveTo>
                    <a:pt x="380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4640"/>
                  </a:lnTo>
                  <a:close/>
                </a:path>
                <a:path w="458469" h="384810">
                  <a:moveTo>
                    <a:pt x="458469" y="294640"/>
                  </a:moveTo>
                  <a:lnTo>
                    <a:pt x="454659" y="294640"/>
                  </a:lnTo>
                  <a:lnTo>
                    <a:pt x="454659" y="299719"/>
                  </a:lnTo>
                  <a:lnTo>
                    <a:pt x="458469" y="299719"/>
                  </a:lnTo>
                  <a:lnTo>
                    <a:pt x="458469" y="294640"/>
                  </a:lnTo>
                  <a:close/>
                </a:path>
                <a:path w="458469" h="384810">
                  <a:moveTo>
                    <a:pt x="3809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20"/>
                  </a:lnTo>
                  <a:close/>
                </a:path>
                <a:path w="458469" h="384810">
                  <a:moveTo>
                    <a:pt x="458469" y="299720"/>
                  </a:moveTo>
                  <a:lnTo>
                    <a:pt x="454659" y="299720"/>
                  </a:lnTo>
                  <a:lnTo>
                    <a:pt x="454659" y="306069"/>
                  </a:lnTo>
                  <a:lnTo>
                    <a:pt x="458469" y="306069"/>
                  </a:lnTo>
                  <a:lnTo>
                    <a:pt x="458469" y="299720"/>
                  </a:lnTo>
                  <a:close/>
                </a:path>
                <a:path w="458469" h="384810">
                  <a:moveTo>
                    <a:pt x="3809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6070"/>
                  </a:lnTo>
                  <a:close/>
                </a:path>
                <a:path w="458469" h="384810">
                  <a:moveTo>
                    <a:pt x="458469" y="306070"/>
                  </a:moveTo>
                  <a:lnTo>
                    <a:pt x="454659" y="306070"/>
                  </a:lnTo>
                  <a:lnTo>
                    <a:pt x="454659" y="313689"/>
                  </a:lnTo>
                  <a:lnTo>
                    <a:pt x="458469" y="313689"/>
                  </a:lnTo>
                  <a:lnTo>
                    <a:pt x="458469" y="306070"/>
                  </a:lnTo>
                  <a:close/>
                </a:path>
                <a:path w="458469" h="38481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58469" h="384810">
                  <a:moveTo>
                    <a:pt x="458469" y="313690"/>
                  </a:moveTo>
                  <a:lnTo>
                    <a:pt x="454659" y="313690"/>
                  </a:lnTo>
                  <a:lnTo>
                    <a:pt x="454659" y="320039"/>
                  </a:lnTo>
                  <a:lnTo>
                    <a:pt x="458469" y="320039"/>
                  </a:lnTo>
                  <a:lnTo>
                    <a:pt x="458469" y="313690"/>
                  </a:lnTo>
                  <a:close/>
                </a:path>
                <a:path w="458469" h="384810">
                  <a:moveTo>
                    <a:pt x="458469" y="320040"/>
                  </a:moveTo>
                  <a:lnTo>
                    <a:pt x="454659" y="320040"/>
                  </a:lnTo>
                  <a:lnTo>
                    <a:pt x="454659" y="325119"/>
                  </a:lnTo>
                  <a:lnTo>
                    <a:pt x="455930" y="325119"/>
                  </a:lnTo>
                  <a:lnTo>
                    <a:pt x="455930" y="323850"/>
                  </a:lnTo>
                  <a:lnTo>
                    <a:pt x="457200" y="323850"/>
                  </a:lnTo>
                  <a:lnTo>
                    <a:pt x="457200" y="321310"/>
                  </a:lnTo>
                  <a:lnTo>
                    <a:pt x="458469" y="321310"/>
                  </a:lnTo>
                  <a:lnTo>
                    <a:pt x="458469" y="320040"/>
                  </a:lnTo>
                  <a:close/>
                </a:path>
                <a:path w="458469" h="384810">
                  <a:moveTo>
                    <a:pt x="3809" y="320040"/>
                  </a:moveTo>
                  <a:lnTo>
                    <a:pt x="1269" y="320040"/>
                  </a:lnTo>
                  <a:lnTo>
                    <a:pt x="1269" y="321310"/>
                  </a:lnTo>
                  <a:lnTo>
                    <a:pt x="2540" y="321310"/>
                  </a:lnTo>
                  <a:lnTo>
                    <a:pt x="2540" y="323850"/>
                  </a:lnTo>
                  <a:lnTo>
                    <a:pt x="3809" y="323850"/>
                  </a:lnTo>
                  <a:lnTo>
                    <a:pt x="3809" y="320040"/>
                  </a:lnTo>
                  <a:close/>
                </a:path>
                <a:path w="458469" h="384810">
                  <a:moveTo>
                    <a:pt x="391159" y="382269"/>
                  </a:moveTo>
                  <a:lnTo>
                    <a:pt x="69850" y="382269"/>
                  </a:lnTo>
                  <a:lnTo>
                    <a:pt x="69850" y="383539"/>
                  </a:lnTo>
                  <a:lnTo>
                    <a:pt x="391159" y="383539"/>
                  </a:lnTo>
                  <a:lnTo>
                    <a:pt x="391159" y="382269"/>
                  </a:lnTo>
                  <a:close/>
                </a:path>
                <a:path w="458469" h="384810">
                  <a:moveTo>
                    <a:pt x="393700" y="381000"/>
                  </a:moveTo>
                  <a:lnTo>
                    <a:pt x="67309" y="381000"/>
                  </a:lnTo>
                  <a:lnTo>
                    <a:pt x="67309" y="382269"/>
                  </a:lnTo>
                  <a:lnTo>
                    <a:pt x="393700" y="382269"/>
                  </a:lnTo>
                  <a:lnTo>
                    <a:pt x="393700" y="381000"/>
                  </a:lnTo>
                  <a:close/>
                </a:path>
                <a:path w="458469" h="384810">
                  <a:moveTo>
                    <a:pt x="388619" y="383540"/>
                  </a:moveTo>
                  <a:lnTo>
                    <a:pt x="71119" y="383540"/>
                  </a:lnTo>
                  <a:lnTo>
                    <a:pt x="71119" y="384810"/>
                  </a:lnTo>
                  <a:lnTo>
                    <a:pt x="388619" y="384810"/>
                  </a:lnTo>
                  <a:lnTo>
                    <a:pt x="388619" y="38354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026159" y="4740909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1159" y="1269"/>
                  </a:moveTo>
                  <a:lnTo>
                    <a:pt x="59690" y="1269"/>
                  </a:lnTo>
                  <a:lnTo>
                    <a:pt x="59690" y="2539"/>
                  </a:lnTo>
                  <a:lnTo>
                    <a:pt x="391159" y="2539"/>
                  </a:lnTo>
                  <a:lnTo>
                    <a:pt x="391159" y="1269"/>
                  </a:lnTo>
                  <a:close/>
                </a:path>
                <a:path w="450850" h="377189">
                  <a:moveTo>
                    <a:pt x="388620" y="0"/>
                  </a:moveTo>
                  <a:lnTo>
                    <a:pt x="62230" y="0"/>
                  </a:lnTo>
                  <a:lnTo>
                    <a:pt x="62230" y="1269"/>
                  </a:lnTo>
                  <a:lnTo>
                    <a:pt x="388620" y="1269"/>
                  </a:lnTo>
                  <a:lnTo>
                    <a:pt x="388620" y="0"/>
                  </a:lnTo>
                  <a:close/>
                </a:path>
                <a:path w="450850" h="377189">
                  <a:moveTo>
                    <a:pt x="3809" y="54609"/>
                  </a:moveTo>
                  <a:lnTo>
                    <a:pt x="2540" y="54609"/>
                  </a:lnTo>
                  <a:lnTo>
                    <a:pt x="2540" y="55879"/>
                  </a:lnTo>
                  <a:lnTo>
                    <a:pt x="3809" y="55879"/>
                  </a:lnTo>
                  <a:lnTo>
                    <a:pt x="3809" y="54609"/>
                  </a:lnTo>
                  <a:close/>
                </a:path>
                <a:path w="450850" h="377189">
                  <a:moveTo>
                    <a:pt x="448309" y="52069"/>
                  </a:moveTo>
                  <a:lnTo>
                    <a:pt x="447040" y="52069"/>
                  </a:lnTo>
                  <a:lnTo>
                    <a:pt x="447040" y="55879"/>
                  </a:lnTo>
                  <a:lnTo>
                    <a:pt x="449580" y="55879"/>
                  </a:lnTo>
                  <a:lnTo>
                    <a:pt x="449580" y="54609"/>
                  </a:lnTo>
                  <a:lnTo>
                    <a:pt x="448309" y="54609"/>
                  </a:lnTo>
                  <a:lnTo>
                    <a:pt x="448309" y="52069"/>
                  </a:lnTo>
                  <a:close/>
                </a:path>
                <a:path w="450850" h="377189">
                  <a:moveTo>
                    <a:pt x="3809" y="55880"/>
                  </a:moveTo>
                  <a:lnTo>
                    <a:pt x="1270" y="55880"/>
                  </a:lnTo>
                  <a:lnTo>
                    <a:pt x="1270" y="57150"/>
                  </a:lnTo>
                  <a:lnTo>
                    <a:pt x="0" y="5715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50850" h="377189">
                  <a:moveTo>
                    <a:pt x="450850" y="55880"/>
                  </a:moveTo>
                  <a:lnTo>
                    <a:pt x="447040" y="55880"/>
                  </a:lnTo>
                  <a:lnTo>
                    <a:pt x="447040" y="62229"/>
                  </a:lnTo>
                  <a:lnTo>
                    <a:pt x="450850" y="62229"/>
                  </a:lnTo>
                  <a:lnTo>
                    <a:pt x="450850" y="55880"/>
                  </a:lnTo>
                  <a:close/>
                </a:path>
                <a:path w="450850" h="377189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450850" h="377189">
                  <a:moveTo>
                    <a:pt x="450850" y="62230"/>
                  </a:moveTo>
                  <a:lnTo>
                    <a:pt x="447040" y="62230"/>
                  </a:lnTo>
                  <a:lnTo>
                    <a:pt x="447040" y="68579"/>
                  </a:lnTo>
                  <a:lnTo>
                    <a:pt x="450850" y="68579"/>
                  </a:lnTo>
                  <a:lnTo>
                    <a:pt x="450850" y="62230"/>
                  </a:lnTo>
                  <a:close/>
                </a:path>
                <a:path w="450850" h="377189">
                  <a:moveTo>
                    <a:pt x="3809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68580"/>
                  </a:lnTo>
                  <a:close/>
                </a:path>
                <a:path w="450850" h="377189">
                  <a:moveTo>
                    <a:pt x="450850" y="68580"/>
                  </a:moveTo>
                  <a:lnTo>
                    <a:pt x="447040" y="68580"/>
                  </a:lnTo>
                  <a:lnTo>
                    <a:pt x="447040" y="73659"/>
                  </a:lnTo>
                  <a:lnTo>
                    <a:pt x="450850" y="73659"/>
                  </a:lnTo>
                  <a:lnTo>
                    <a:pt x="450850" y="68580"/>
                  </a:lnTo>
                  <a:close/>
                </a:path>
                <a:path w="450850" h="377189">
                  <a:moveTo>
                    <a:pt x="3809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3660"/>
                  </a:lnTo>
                  <a:close/>
                </a:path>
                <a:path w="450850" h="377189">
                  <a:moveTo>
                    <a:pt x="450850" y="73660"/>
                  </a:moveTo>
                  <a:lnTo>
                    <a:pt x="447040" y="73660"/>
                  </a:lnTo>
                  <a:lnTo>
                    <a:pt x="447040" y="80009"/>
                  </a:lnTo>
                  <a:lnTo>
                    <a:pt x="450850" y="80009"/>
                  </a:lnTo>
                  <a:lnTo>
                    <a:pt x="450850" y="73660"/>
                  </a:lnTo>
                  <a:close/>
                </a:path>
                <a:path w="450850" h="377189">
                  <a:moveTo>
                    <a:pt x="3809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0010"/>
                  </a:lnTo>
                  <a:close/>
                </a:path>
                <a:path w="450850" h="377189">
                  <a:moveTo>
                    <a:pt x="450850" y="80010"/>
                  </a:moveTo>
                  <a:lnTo>
                    <a:pt x="447040" y="80010"/>
                  </a:lnTo>
                  <a:lnTo>
                    <a:pt x="447040" y="87629"/>
                  </a:lnTo>
                  <a:lnTo>
                    <a:pt x="450850" y="87629"/>
                  </a:lnTo>
                  <a:lnTo>
                    <a:pt x="450850" y="80010"/>
                  </a:lnTo>
                  <a:close/>
                </a:path>
                <a:path w="450850" h="377189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50850" h="377189">
                  <a:moveTo>
                    <a:pt x="450850" y="87630"/>
                  </a:moveTo>
                  <a:lnTo>
                    <a:pt x="447040" y="87630"/>
                  </a:lnTo>
                  <a:lnTo>
                    <a:pt x="447040" y="93979"/>
                  </a:lnTo>
                  <a:lnTo>
                    <a:pt x="450850" y="93979"/>
                  </a:lnTo>
                  <a:lnTo>
                    <a:pt x="450850" y="87630"/>
                  </a:lnTo>
                  <a:close/>
                </a:path>
                <a:path w="450850" h="377189">
                  <a:moveTo>
                    <a:pt x="3809" y="93980"/>
                  </a:moveTo>
                  <a:lnTo>
                    <a:pt x="0" y="93980"/>
                  </a:lnTo>
                  <a:lnTo>
                    <a:pt x="0" y="99059"/>
                  </a:lnTo>
                  <a:lnTo>
                    <a:pt x="3809" y="99059"/>
                  </a:lnTo>
                  <a:lnTo>
                    <a:pt x="3809" y="93980"/>
                  </a:lnTo>
                  <a:close/>
                </a:path>
                <a:path w="450850" h="377189">
                  <a:moveTo>
                    <a:pt x="450850" y="93980"/>
                  </a:moveTo>
                  <a:lnTo>
                    <a:pt x="447040" y="93980"/>
                  </a:lnTo>
                  <a:lnTo>
                    <a:pt x="447040" y="99059"/>
                  </a:lnTo>
                  <a:lnTo>
                    <a:pt x="450850" y="99059"/>
                  </a:lnTo>
                  <a:lnTo>
                    <a:pt x="450850" y="93980"/>
                  </a:lnTo>
                  <a:close/>
                </a:path>
                <a:path w="450850" h="377189">
                  <a:moveTo>
                    <a:pt x="3809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99060"/>
                  </a:lnTo>
                  <a:close/>
                </a:path>
                <a:path w="450850" h="377189">
                  <a:moveTo>
                    <a:pt x="450850" y="99060"/>
                  </a:moveTo>
                  <a:lnTo>
                    <a:pt x="447040" y="99060"/>
                  </a:lnTo>
                  <a:lnTo>
                    <a:pt x="447040" y="105409"/>
                  </a:lnTo>
                  <a:lnTo>
                    <a:pt x="450850" y="105409"/>
                  </a:lnTo>
                  <a:lnTo>
                    <a:pt x="450850" y="99060"/>
                  </a:lnTo>
                  <a:close/>
                </a:path>
                <a:path w="450850" h="377189">
                  <a:moveTo>
                    <a:pt x="3809" y="105410"/>
                  </a:moveTo>
                  <a:lnTo>
                    <a:pt x="0" y="105410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05410"/>
                  </a:lnTo>
                  <a:close/>
                </a:path>
                <a:path w="450850" h="377189">
                  <a:moveTo>
                    <a:pt x="450850" y="105410"/>
                  </a:moveTo>
                  <a:lnTo>
                    <a:pt x="447040" y="105410"/>
                  </a:lnTo>
                  <a:lnTo>
                    <a:pt x="447040" y="125729"/>
                  </a:lnTo>
                  <a:lnTo>
                    <a:pt x="450850" y="125729"/>
                  </a:lnTo>
                  <a:lnTo>
                    <a:pt x="450850" y="105410"/>
                  </a:lnTo>
                  <a:close/>
                </a:path>
                <a:path w="450850" h="377189">
                  <a:moveTo>
                    <a:pt x="380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25730"/>
                  </a:lnTo>
                  <a:close/>
                </a:path>
                <a:path w="450850" h="377189">
                  <a:moveTo>
                    <a:pt x="450850" y="125730"/>
                  </a:moveTo>
                  <a:lnTo>
                    <a:pt x="447040" y="125730"/>
                  </a:lnTo>
                  <a:lnTo>
                    <a:pt x="447040" y="132079"/>
                  </a:lnTo>
                  <a:lnTo>
                    <a:pt x="450850" y="132079"/>
                  </a:lnTo>
                  <a:lnTo>
                    <a:pt x="450850" y="125730"/>
                  </a:lnTo>
                  <a:close/>
                </a:path>
                <a:path w="450850" h="377189">
                  <a:moveTo>
                    <a:pt x="3809" y="132080"/>
                  </a:moveTo>
                  <a:lnTo>
                    <a:pt x="0" y="132080"/>
                  </a:lnTo>
                  <a:lnTo>
                    <a:pt x="0" y="149859"/>
                  </a:lnTo>
                  <a:lnTo>
                    <a:pt x="3809" y="149859"/>
                  </a:lnTo>
                  <a:lnTo>
                    <a:pt x="3809" y="132080"/>
                  </a:lnTo>
                  <a:close/>
                </a:path>
                <a:path w="450850" h="377189">
                  <a:moveTo>
                    <a:pt x="450850" y="132080"/>
                  </a:moveTo>
                  <a:lnTo>
                    <a:pt x="447040" y="132080"/>
                  </a:lnTo>
                  <a:lnTo>
                    <a:pt x="447040" y="149859"/>
                  </a:lnTo>
                  <a:lnTo>
                    <a:pt x="450850" y="149859"/>
                  </a:lnTo>
                  <a:lnTo>
                    <a:pt x="450850" y="132080"/>
                  </a:lnTo>
                  <a:close/>
                </a:path>
                <a:path w="450850" h="377189">
                  <a:moveTo>
                    <a:pt x="3809" y="149860"/>
                  </a:moveTo>
                  <a:lnTo>
                    <a:pt x="0" y="149860"/>
                  </a:lnTo>
                  <a:lnTo>
                    <a:pt x="0" y="200659"/>
                  </a:lnTo>
                  <a:lnTo>
                    <a:pt x="3809" y="200659"/>
                  </a:lnTo>
                  <a:lnTo>
                    <a:pt x="3809" y="149860"/>
                  </a:lnTo>
                  <a:close/>
                </a:path>
                <a:path w="450850" h="377189">
                  <a:moveTo>
                    <a:pt x="450850" y="149860"/>
                  </a:moveTo>
                  <a:lnTo>
                    <a:pt x="447040" y="149860"/>
                  </a:lnTo>
                  <a:lnTo>
                    <a:pt x="447040" y="200659"/>
                  </a:lnTo>
                  <a:lnTo>
                    <a:pt x="450850" y="200659"/>
                  </a:lnTo>
                  <a:lnTo>
                    <a:pt x="450850" y="149860"/>
                  </a:lnTo>
                  <a:close/>
                </a:path>
                <a:path w="450850" h="377189">
                  <a:moveTo>
                    <a:pt x="3809" y="200660"/>
                  </a:moveTo>
                  <a:lnTo>
                    <a:pt x="0" y="20066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00660"/>
                  </a:lnTo>
                  <a:close/>
                </a:path>
                <a:path w="450850" h="377189">
                  <a:moveTo>
                    <a:pt x="450850" y="200660"/>
                  </a:moveTo>
                  <a:lnTo>
                    <a:pt x="447040" y="200660"/>
                  </a:lnTo>
                  <a:lnTo>
                    <a:pt x="447040" y="246379"/>
                  </a:lnTo>
                  <a:lnTo>
                    <a:pt x="450850" y="246379"/>
                  </a:lnTo>
                  <a:lnTo>
                    <a:pt x="450850" y="200660"/>
                  </a:lnTo>
                  <a:close/>
                </a:path>
                <a:path w="450850" h="377189">
                  <a:moveTo>
                    <a:pt x="3809" y="246380"/>
                  </a:moveTo>
                  <a:lnTo>
                    <a:pt x="0" y="24638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46380"/>
                  </a:lnTo>
                  <a:close/>
                </a:path>
                <a:path w="450850" h="377189">
                  <a:moveTo>
                    <a:pt x="450850" y="246380"/>
                  </a:moveTo>
                  <a:lnTo>
                    <a:pt x="447040" y="246380"/>
                  </a:lnTo>
                  <a:lnTo>
                    <a:pt x="447040" y="270509"/>
                  </a:lnTo>
                  <a:lnTo>
                    <a:pt x="450850" y="270509"/>
                  </a:lnTo>
                  <a:lnTo>
                    <a:pt x="450850" y="246380"/>
                  </a:lnTo>
                  <a:close/>
                </a:path>
                <a:path w="450850" h="377189">
                  <a:moveTo>
                    <a:pt x="3809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0510"/>
                  </a:lnTo>
                  <a:close/>
                </a:path>
                <a:path w="450850" h="377189">
                  <a:moveTo>
                    <a:pt x="450850" y="270510"/>
                  </a:moveTo>
                  <a:lnTo>
                    <a:pt x="447040" y="270510"/>
                  </a:lnTo>
                  <a:lnTo>
                    <a:pt x="447040" y="276859"/>
                  </a:lnTo>
                  <a:lnTo>
                    <a:pt x="450850" y="276859"/>
                  </a:lnTo>
                  <a:lnTo>
                    <a:pt x="450850" y="270510"/>
                  </a:lnTo>
                  <a:close/>
                </a:path>
                <a:path w="450850" h="377189">
                  <a:moveTo>
                    <a:pt x="3809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6860"/>
                  </a:lnTo>
                  <a:close/>
                </a:path>
                <a:path w="450850" h="377189">
                  <a:moveTo>
                    <a:pt x="450850" y="276860"/>
                  </a:moveTo>
                  <a:lnTo>
                    <a:pt x="447040" y="276860"/>
                  </a:lnTo>
                  <a:lnTo>
                    <a:pt x="447040" y="284479"/>
                  </a:lnTo>
                  <a:lnTo>
                    <a:pt x="450850" y="284479"/>
                  </a:lnTo>
                  <a:lnTo>
                    <a:pt x="450850" y="276860"/>
                  </a:lnTo>
                  <a:close/>
                </a:path>
                <a:path w="450850" h="377189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50850" h="377189">
                  <a:moveTo>
                    <a:pt x="450850" y="284480"/>
                  </a:moveTo>
                  <a:lnTo>
                    <a:pt x="447040" y="284480"/>
                  </a:lnTo>
                  <a:lnTo>
                    <a:pt x="447040" y="290829"/>
                  </a:lnTo>
                  <a:lnTo>
                    <a:pt x="450850" y="290829"/>
                  </a:lnTo>
                  <a:lnTo>
                    <a:pt x="450850" y="284480"/>
                  </a:lnTo>
                  <a:close/>
                </a:path>
                <a:path w="450850" h="377189">
                  <a:moveTo>
                    <a:pt x="3809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0830"/>
                  </a:lnTo>
                  <a:close/>
                </a:path>
                <a:path w="450850" h="377189">
                  <a:moveTo>
                    <a:pt x="450850" y="290830"/>
                  </a:moveTo>
                  <a:lnTo>
                    <a:pt x="447040" y="290830"/>
                  </a:lnTo>
                  <a:lnTo>
                    <a:pt x="447040" y="295909"/>
                  </a:lnTo>
                  <a:lnTo>
                    <a:pt x="450850" y="295909"/>
                  </a:lnTo>
                  <a:lnTo>
                    <a:pt x="450850" y="290830"/>
                  </a:lnTo>
                  <a:close/>
                </a:path>
                <a:path w="450850" h="377189">
                  <a:moveTo>
                    <a:pt x="3809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5910"/>
                  </a:lnTo>
                  <a:close/>
                </a:path>
                <a:path w="450850" h="377189">
                  <a:moveTo>
                    <a:pt x="450850" y="295910"/>
                  </a:moveTo>
                  <a:lnTo>
                    <a:pt x="447040" y="295910"/>
                  </a:lnTo>
                  <a:lnTo>
                    <a:pt x="447040" y="302259"/>
                  </a:lnTo>
                  <a:lnTo>
                    <a:pt x="450850" y="302259"/>
                  </a:lnTo>
                  <a:lnTo>
                    <a:pt x="450850" y="295910"/>
                  </a:lnTo>
                  <a:close/>
                </a:path>
                <a:path w="450850" h="377189">
                  <a:moveTo>
                    <a:pt x="3809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2260"/>
                  </a:lnTo>
                  <a:close/>
                </a:path>
                <a:path w="450850" h="377189">
                  <a:moveTo>
                    <a:pt x="450850" y="302260"/>
                  </a:moveTo>
                  <a:lnTo>
                    <a:pt x="447040" y="302260"/>
                  </a:lnTo>
                  <a:lnTo>
                    <a:pt x="447040" y="309879"/>
                  </a:lnTo>
                  <a:lnTo>
                    <a:pt x="450850" y="309879"/>
                  </a:lnTo>
                  <a:lnTo>
                    <a:pt x="450850" y="302260"/>
                  </a:lnTo>
                  <a:close/>
                </a:path>
                <a:path w="450850" h="377189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50850" h="377189">
                  <a:moveTo>
                    <a:pt x="450850" y="309880"/>
                  </a:moveTo>
                  <a:lnTo>
                    <a:pt x="447040" y="309880"/>
                  </a:lnTo>
                  <a:lnTo>
                    <a:pt x="447040" y="316229"/>
                  </a:lnTo>
                  <a:lnTo>
                    <a:pt x="450850" y="316229"/>
                  </a:lnTo>
                  <a:lnTo>
                    <a:pt x="450850" y="309880"/>
                  </a:lnTo>
                  <a:close/>
                </a:path>
                <a:path w="450850" h="377189">
                  <a:moveTo>
                    <a:pt x="3809" y="316230"/>
                  </a:moveTo>
                  <a:lnTo>
                    <a:pt x="0" y="316230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50850" h="377189">
                  <a:moveTo>
                    <a:pt x="450850" y="316230"/>
                  </a:moveTo>
                  <a:lnTo>
                    <a:pt x="447040" y="316230"/>
                  </a:lnTo>
                  <a:lnTo>
                    <a:pt x="447040" y="322579"/>
                  </a:lnTo>
                  <a:lnTo>
                    <a:pt x="450850" y="322579"/>
                  </a:lnTo>
                  <a:lnTo>
                    <a:pt x="450850" y="316230"/>
                  </a:lnTo>
                  <a:close/>
                </a:path>
                <a:path w="450850" h="377189">
                  <a:moveTo>
                    <a:pt x="449580" y="322580"/>
                  </a:moveTo>
                  <a:lnTo>
                    <a:pt x="447040" y="322580"/>
                  </a:lnTo>
                  <a:lnTo>
                    <a:pt x="447040" y="326389"/>
                  </a:lnTo>
                  <a:lnTo>
                    <a:pt x="448309" y="326389"/>
                  </a:lnTo>
                  <a:lnTo>
                    <a:pt x="448309" y="323850"/>
                  </a:lnTo>
                  <a:lnTo>
                    <a:pt x="449580" y="323850"/>
                  </a:lnTo>
                  <a:lnTo>
                    <a:pt x="449580" y="322580"/>
                  </a:lnTo>
                  <a:close/>
                </a:path>
                <a:path w="450850" h="377189">
                  <a:moveTo>
                    <a:pt x="3809" y="322580"/>
                  </a:moveTo>
                  <a:lnTo>
                    <a:pt x="2540" y="322580"/>
                  </a:lnTo>
                  <a:lnTo>
                    <a:pt x="2540" y="323850"/>
                  </a:lnTo>
                  <a:lnTo>
                    <a:pt x="3809" y="323850"/>
                  </a:lnTo>
                  <a:lnTo>
                    <a:pt x="3809" y="322580"/>
                  </a:lnTo>
                  <a:close/>
                </a:path>
                <a:path w="450850" h="377189">
                  <a:moveTo>
                    <a:pt x="392429" y="375919"/>
                  </a:moveTo>
                  <a:lnTo>
                    <a:pt x="60959" y="375919"/>
                  </a:lnTo>
                  <a:lnTo>
                    <a:pt x="60959" y="377189"/>
                  </a:lnTo>
                  <a:lnTo>
                    <a:pt x="392429" y="377189"/>
                  </a:lnTo>
                  <a:lnTo>
                    <a:pt x="392429" y="375919"/>
                  </a:lnTo>
                  <a:close/>
                </a:path>
                <a:path w="450850" h="377189">
                  <a:moveTo>
                    <a:pt x="393700" y="374650"/>
                  </a:moveTo>
                  <a:lnTo>
                    <a:pt x="58420" y="374650"/>
                  </a:lnTo>
                  <a:lnTo>
                    <a:pt x="58420" y="375919"/>
                  </a:lnTo>
                  <a:lnTo>
                    <a:pt x="393700" y="375919"/>
                  </a:lnTo>
                  <a:lnTo>
                    <a:pt x="393700" y="374650"/>
                  </a:lnTo>
                  <a:close/>
                </a:path>
                <a:path w="450850" h="377189">
                  <a:moveTo>
                    <a:pt x="396240" y="373380"/>
                  </a:moveTo>
                  <a:lnTo>
                    <a:pt x="57150" y="373380"/>
                  </a:lnTo>
                  <a:lnTo>
                    <a:pt x="57150" y="374650"/>
                  </a:lnTo>
                  <a:lnTo>
                    <a:pt x="396240" y="374650"/>
                  </a:lnTo>
                  <a:lnTo>
                    <a:pt x="396240" y="373380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029969" y="474345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91160" y="1269"/>
                  </a:moveTo>
                  <a:lnTo>
                    <a:pt x="52070" y="1269"/>
                  </a:lnTo>
                  <a:lnTo>
                    <a:pt x="52070" y="2539"/>
                  </a:lnTo>
                  <a:lnTo>
                    <a:pt x="391160" y="2539"/>
                  </a:lnTo>
                  <a:lnTo>
                    <a:pt x="391160" y="1269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54610" y="0"/>
                  </a:lnTo>
                  <a:lnTo>
                    <a:pt x="5461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393700" y="2540"/>
                  </a:moveTo>
                  <a:lnTo>
                    <a:pt x="49530" y="2540"/>
                  </a:lnTo>
                  <a:lnTo>
                    <a:pt x="49530" y="3810"/>
                  </a:lnTo>
                  <a:lnTo>
                    <a:pt x="393700" y="3810"/>
                  </a:lnTo>
                  <a:lnTo>
                    <a:pt x="393700" y="2540"/>
                  </a:lnTo>
                  <a:close/>
                </a:path>
                <a:path w="443230" h="370839">
                  <a:moveTo>
                    <a:pt x="440690" y="45719"/>
                  </a:moveTo>
                  <a:lnTo>
                    <a:pt x="439420" y="45719"/>
                  </a:lnTo>
                  <a:lnTo>
                    <a:pt x="439420" y="46989"/>
                  </a:lnTo>
                  <a:lnTo>
                    <a:pt x="440690" y="46989"/>
                  </a:lnTo>
                  <a:lnTo>
                    <a:pt x="440690" y="45719"/>
                  </a:lnTo>
                  <a:close/>
                </a:path>
                <a:path w="443230" h="370839">
                  <a:moveTo>
                    <a:pt x="3810" y="46990"/>
                  </a:moveTo>
                  <a:lnTo>
                    <a:pt x="2540" y="46990"/>
                  </a:lnTo>
                  <a:lnTo>
                    <a:pt x="2540" y="48260"/>
                  </a:lnTo>
                  <a:lnTo>
                    <a:pt x="1270" y="48260"/>
                  </a:lnTo>
                  <a:lnTo>
                    <a:pt x="1270" y="49530"/>
                  </a:lnTo>
                  <a:lnTo>
                    <a:pt x="0" y="4953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43230" h="370839">
                  <a:moveTo>
                    <a:pt x="441960" y="46990"/>
                  </a:moveTo>
                  <a:lnTo>
                    <a:pt x="439420" y="46990"/>
                  </a:lnTo>
                  <a:lnTo>
                    <a:pt x="439420" y="53339"/>
                  </a:lnTo>
                  <a:lnTo>
                    <a:pt x="443230" y="53339"/>
                  </a:lnTo>
                  <a:lnTo>
                    <a:pt x="443230" y="48260"/>
                  </a:lnTo>
                  <a:lnTo>
                    <a:pt x="441960" y="48260"/>
                  </a:lnTo>
                  <a:lnTo>
                    <a:pt x="441960" y="46990"/>
                  </a:lnTo>
                  <a:close/>
                </a:path>
                <a:path w="443230" h="370839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443230" h="370839">
                  <a:moveTo>
                    <a:pt x="443230" y="53340"/>
                  </a:moveTo>
                  <a:lnTo>
                    <a:pt x="439420" y="53340"/>
                  </a:lnTo>
                  <a:lnTo>
                    <a:pt x="439420" y="59689"/>
                  </a:lnTo>
                  <a:lnTo>
                    <a:pt x="443230" y="59689"/>
                  </a:lnTo>
                  <a:lnTo>
                    <a:pt x="443230" y="53340"/>
                  </a:lnTo>
                  <a:close/>
                </a:path>
                <a:path w="443230" h="370839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90"/>
                  </a:lnTo>
                  <a:close/>
                </a:path>
                <a:path w="443230" h="370839">
                  <a:moveTo>
                    <a:pt x="443230" y="59690"/>
                  </a:moveTo>
                  <a:lnTo>
                    <a:pt x="439420" y="59690"/>
                  </a:lnTo>
                  <a:lnTo>
                    <a:pt x="439420" y="66039"/>
                  </a:lnTo>
                  <a:lnTo>
                    <a:pt x="443230" y="66039"/>
                  </a:lnTo>
                  <a:lnTo>
                    <a:pt x="443230" y="59690"/>
                  </a:lnTo>
                  <a:close/>
                </a:path>
                <a:path w="443230" h="370839">
                  <a:moveTo>
                    <a:pt x="3810" y="66040"/>
                  </a:moveTo>
                  <a:lnTo>
                    <a:pt x="0" y="66040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6040"/>
                  </a:lnTo>
                  <a:close/>
                </a:path>
                <a:path w="443230" h="370839">
                  <a:moveTo>
                    <a:pt x="443230" y="66040"/>
                  </a:moveTo>
                  <a:lnTo>
                    <a:pt x="439420" y="66040"/>
                  </a:lnTo>
                  <a:lnTo>
                    <a:pt x="439420" y="71119"/>
                  </a:lnTo>
                  <a:lnTo>
                    <a:pt x="443230" y="71119"/>
                  </a:lnTo>
                  <a:lnTo>
                    <a:pt x="443230" y="66040"/>
                  </a:lnTo>
                  <a:close/>
                </a:path>
                <a:path w="443230" h="370839">
                  <a:moveTo>
                    <a:pt x="381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20"/>
                  </a:lnTo>
                  <a:close/>
                </a:path>
                <a:path w="443230" h="370839">
                  <a:moveTo>
                    <a:pt x="443230" y="71120"/>
                  </a:moveTo>
                  <a:lnTo>
                    <a:pt x="439420" y="71120"/>
                  </a:lnTo>
                  <a:lnTo>
                    <a:pt x="439420" y="77469"/>
                  </a:lnTo>
                  <a:lnTo>
                    <a:pt x="443230" y="77469"/>
                  </a:lnTo>
                  <a:lnTo>
                    <a:pt x="443230" y="71120"/>
                  </a:lnTo>
                  <a:close/>
                </a:path>
                <a:path w="443230" h="370839">
                  <a:moveTo>
                    <a:pt x="381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77470"/>
                  </a:lnTo>
                  <a:close/>
                </a:path>
                <a:path w="443230" h="370839">
                  <a:moveTo>
                    <a:pt x="443230" y="77470"/>
                  </a:moveTo>
                  <a:lnTo>
                    <a:pt x="439420" y="77470"/>
                  </a:lnTo>
                  <a:lnTo>
                    <a:pt x="439420" y="85089"/>
                  </a:lnTo>
                  <a:lnTo>
                    <a:pt x="443230" y="85089"/>
                  </a:lnTo>
                  <a:lnTo>
                    <a:pt x="443230" y="77470"/>
                  </a:lnTo>
                  <a:close/>
                </a:path>
                <a:path w="443230" h="370839">
                  <a:moveTo>
                    <a:pt x="381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85090"/>
                  </a:lnTo>
                  <a:close/>
                </a:path>
                <a:path w="443230" h="370839">
                  <a:moveTo>
                    <a:pt x="443230" y="85090"/>
                  </a:moveTo>
                  <a:lnTo>
                    <a:pt x="439420" y="85090"/>
                  </a:lnTo>
                  <a:lnTo>
                    <a:pt x="439420" y="91439"/>
                  </a:lnTo>
                  <a:lnTo>
                    <a:pt x="443230" y="91439"/>
                  </a:lnTo>
                  <a:lnTo>
                    <a:pt x="443230" y="85090"/>
                  </a:lnTo>
                  <a:close/>
                </a:path>
                <a:path w="443230" h="370839">
                  <a:moveTo>
                    <a:pt x="3810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1440"/>
                  </a:lnTo>
                  <a:close/>
                </a:path>
                <a:path w="443230" h="370839">
                  <a:moveTo>
                    <a:pt x="443230" y="91440"/>
                  </a:moveTo>
                  <a:lnTo>
                    <a:pt x="439420" y="91440"/>
                  </a:lnTo>
                  <a:lnTo>
                    <a:pt x="439420" y="96519"/>
                  </a:lnTo>
                  <a:lnTo>
                    <a:pt x="443230" y="96519"/>
                  </a:lnTo>
                  <a:lnTo>
                    <a:pt x="443230" y="91440"/>
                  </a:lnTo>
                  <a:close/>
                </a:path>
                <a:path w="443230" h="370839">
                  <a:moveTo>
                    <a:pt x="381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96520"/>
                  </a:lnTo>
                  <a:close/>
                </a:path>
                <a:path w="443230" h="370839">
                  <a:moveTo>
                    <a:pt x="443230" y="96520"/>
                  </a:moveTo>
                  <a:lnTo>
                    <a:pt x="439420" y="96520"/>
                  </a:lnTo>
                  <a:lnTo>
                    <a:pt x="439420" y="102869"/>
                  </a:lnTo>
                  <a:lnTo>
                    <a:pt x="443230" y="102869"/>
                  </a:lnTo>
                  <a:lnTo>
                    <a:pt x="443230" y="96520"/>
                  </a:lnTo>
                  <a:close/>
                </a:path>
                <a:path w="443230" h="370839">
                  <a:moveTo>
                    <a:pt x="3810" y="102870"/>
                  </a:moveTo>
                  <a:lnTo>
                    <a:pt x="0" y="10287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2870"/>
                  </a:lnTo>
                  <a:close/>
                </a:path>
                <a:path w="443230" h="370839">
                  <a:moveTo>
                    <a:pt x="443230" y="102870"/>
                  </a:moveTo>
                  <a:lnTo>
                    <a:pt x="439420" y="102870"/>
                  </a:lnTo>
                  <a:lnTo>
                    <a:pt x="439420" y="123189"/>
                  </a:lnTo>
                  <a:lnTo>
                    <a:pt x="443230" y="123189"/>
                  </a:lnTo>
                  <a:lnTo>
                    <a:pt x="443230" y="102870"/>
                  </a:lnTo>
                  <a:close/>
                </a:path>
                <a:path w="443230" h="370839">
                  <a:moveTo>
                    <a:pt x="381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23190"/>
                  </a:lnTo>
                  <a:close/>
                </a:path>
                <a:path w="443230" h="370839">
                  <a:moveTo>
                    <a:pt x="443230" y="123190"/>
                  </a:moveTo>
                  <a:lnTo>
                    <a:pt x="439420" y="123190"/>
                  </a:lnTo>
                  <a:lnTo>
                    <a:pt x="439420" y="129539"/>
                  </a:lnTo>
                  <a:lnTo>
                    <a:pt x="443230" y="129539"/>
                  </a:lnTo>
                  <a:lnTo>
                    <a:pt x="443230" y="123190"/>
                  </a:lnTo>
                  <a:close/>
                </a:path>
                <a:path w="443230" h="370839">
                  <a:moveTo>
                    <a:pt x="3810" y="129540"/>
                  </a:moveTo>
                  <a:lnTo>
                    <a:pt x="0" y="12954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129540"/>
                  </a:lnTo>
                  <a:close/>
                </a:path>
                <a:path w="443230" h="370839">
                  <a:moveTo>
                    <a:pt x="443230" y="129540"/>
                  </a:moveTo>
                  <a:lnTo>
                    <a:pt x="439420" y="129540"/>
                  </a:lnTo>
                  <a:lnTo>
                    <a:pt x="439420" y="147319"/>
                  </a:lnTo>
                  <a:lnTo>
                    <a:pt x="443230" y="147319"/>
                  </a:lnTo>
                  <a:lnTo>
                    <a:pt x="443230" y="129540"/>
                  </a:lnTo>
                  <a:close/>
                </a:path>
                <a:path w="443230" h="370839">
                  <a:moveTo>
                    <a:pt x="3810" y="147320"/>
                  </a:moveTo>
                  <a:lnTo>
                    <a:pt x="0" y="14732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47320"/>
                  </a:lnTo>
                  <a:close/>
                </a:path>
                <a:path w="443230" h="370839">
                  <a:moveTo>
                    <a:pt x="443230" y="147320"/>
                  </a:moveTo>
                  <a:lnTo>
                    <a:pt x="439420" y="147320"/>
                  </a:lnTo>
                  <a:lnTo>
                    <a:pt x="439420" y="198119"/>
                  </a:lnTo>
                  <a:lnTo>
                    <a:pt x="443230" y="198119"/>
                  </a:lnTo>
                  <a:lnTo>
                    <a:pt x="443230" y="147320"/>
                  </a:lnTo>
                  <a:close/>
                </a:path>
                <a:path w="443230" h="370839">
                  <a:moveTo>
                    <a:pt x="3810" y="198120"/>
                  </a:moveTo>
                  <a:lnTo>
                    <a:pt x="0" y="19812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198120"/>
                  </a:lnTo>
                  <a:close/>
                </a:path>
                <a:path w="443230" h="370839">
                  <a:moveTo>
                    <a:pt x="443230" y="198120"/>
                  </a:moveTo>
                  <a:lnTo>
                    <a:pt x="439420" y="198120"/>
                  </a:lnTo>
                  <a:lnTo>
                    <a:pt x="439420" y="243839"/>
                  </a:lnTo>
                  <a:lnTo>
                    <a:pt x="443230" y="243839"/>
                  </a:lnTo>
                  <a:lnTo>
                    <a:pt x="443230" y="198120"/>
                  </a:lnTo>
                  <a:close/>
                </a:path>
                <a:path w="443230" h="370839">
                  <a:moveTo>
                    <a:pt x="3810" y="243840"/>
                  </a:moveTo>
                  <a:lnTo>
                    <a:pt x="0" y="24384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43840"/>
                  </a:lnTo>
                  <a:close/>
                </a:path>
                <a:path w="443230" h="370839">
                  <a:moveTo>
                    <a:pt x="443230" y="243840"/>
                  </a:moveTo>
                  <a:lnTo>
                    <a:pt x="439420" y="243840"/>
                  </a:lnTo>
                  <a:lnTo>
                    <a:pt x="439420" y="267969"/>
                  </a:lnTo>
                  <a:lnTo>
                    <a:pt x="443230" y="267969"/>
                  </a:lnTo>
                  <a:lnTo>
                    <a:pt x="443230" y="243840"/>
                  </a:lnTo>
                  <a:close/>
                </a:path>
                <a:path w="443230" h="370839">
                  <a:moveTo>
                    <a:pt x="381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70"/>
                  </a:lnTo>
                  <a:close/>
                </a:path>
                <a:path w="443230" h="370839">
                  <a:moveTo>
                    <a:pt x="443230" y="267970"/>
                  </a:moveTo>
                  <a:lnTo>
                    <a:pt x="439420" y="267970"/>
                  </a:lnTo>
                  <a:lnTo>
                    <a:pt x="439420" y="274319"/>
                  </a:lnTo>
                  <a:lnTo>
                    <a:pt x="443230" y="274319"/>
                  </a:lnTo>
                  <a:lnTo>
                    <a:pt x="443230" y="267970"/>
                  </a:lnTo>
                  <a:close/>
                </a:path>
                <a:path w="443230" h="370839">
                  <a:moveTo>
                    <a:pt x="3810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4320"/>
                  </a:lnTo>
                  <a:close/>
                </a:path>
                <a:path w="443230" h="370839">
                  <a:moveTo>
                    <a:pt x="443230" y="274320"/>
                  </a:moveTo>
                  <a:lnTo>
                    <a:pt x="439420" y="274320"/>
                  </a:lnTo>
                  <a:lnTo>
                    <a:pt x="439420" y="281939"/>
                  </a:lnTo>
                  <a:lnTo>
                    <a:pt x="443230" y="281939"/>
                  </a:lnTo>
                  <a:lnTo>
                    <a:pt x="443230" y="274320"/>
                  </a:lnTo>
                  <a:close/>
                </a:path>
                <a:path w="443230" h="370839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443230" h="370839">
                  <a:moveTo>
                    <a:pt x="443230" y="281940"/>
                  </a:moveTo>
                  <a:lnTo>
                    <a:pt x="439420" y="281940"/>
                  </a:lnTo>
                  <a:lnTo>
                    <a:pt x="439420" y="288289"/>
                  </a:lnTo>
                  <a:lnTo>
                    <a:pt x="443230" y="288289"/>
                  </a:lnTo>
                  <a:lnTo>
                    <a:pt x="443230" y="281940"/>
                  </a:lnTo>
                  <a:close/>
                </a:path>
                <a:path w="443230" h="370839">
                  <a:moveTo>
                    <a:pt x="381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8290"/>
                  </a:lnTo>
                  <a:close/>
                </a:path>
                <a:path w="443230" h="370839">
                  <a:moveTo>
                    <a:pt x="443230" y="288290"/>
                  </a:moveTo>
                  <a:lnTo>
                    <a:pt x="439420" y="288290"/>
                  </a:lnTo>
                  <a:lnTo>
                    <a:pt x="439420" y="293369"/>
                  </a:lnTo>
                  <a:lnTo>
                    <a:pt x="443230" y="293369"/>
                  </a:lnTo>
                  <a:lnTo>
                    <a:pt x="443230" y="288290"/>
                  </a:lnTo>
                  <a:close/>
                </a:path>
                <a:path w="443230" h="370839">
                  <a:moveTo>
                    <a:pt x="381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70"/>
                  </a:lnTo>
                  <a:close/>
                </a:path>
                <a:path w="443230" h="370839">
                  <a:moveTo>
                    <a:pt x="443230" y="293370"/>
                  </a:moveTo>
                  <a:lnTo>
                    <a:pt x="439420" y="293370"/>
                  </a:lnTo>
                  <a:lnTo>
                    <a:pt x="439420" y="299719"/>
                  </a:lnTo>
                  <a:lnTo>
                    <a:pt x="443230" y="299719"/>
                  </a:lnTo>
                  <a:lnTo>
                    <a:pt x="443230" y="293370"/>
                  </a:lnTo>
                  <a:close/>
                </a:path>
                <a:path w="443230" h="370839">
                  <a:moveTo>
                    <a:pt x="3810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299720"/>
                  </a:lnTo>
                  <a:close/>
                </a:path>
                <a:path w="443230" h="370839">
                  <a:moveTo>
                    <a:pt x="443230" y="299720"/>
                  </a:moveTo>
                  <a:lnTo>
                    <a:pt x="439420" y="299720"/>
                  </a:lnTo>
                  <a:lnTo>
                    <a:pt x="439420" y="307339"/>
                  </a:lnTo>
                  <a:lnTo>
                    <a:pt x="443230" y="307339"/>
                  </a:lnTo>
                  <a:lnTo>
                    <a:pt x="443230" y="299720"/>
                  </a:lnTo>
                  <a:close/>
                </a:path>
                <a:path w="443230" h="370839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43230" h="370839">
                  <a:moveTo>
                    <a:pt x="443230" y="307340"/>
                  </a:moveTo>
                  <a:lnTo>
                    <a:pt x="439420" y="307340"/>
                  </a:lnTo>
                  <a:lnTo>
                    <a:pt x="439420" y="313689"/>
                  </a:lnTo>
                  <a:lnTo>
                    <a:pt x="443230" y="313689"/>
                  </a:lnTo>
                  <a:lnTo>
                    <a:pt x="443230" y="307340"/>
                  </a:lnTo>
                  <a:close/>
                </a:path>
                <a:path w="443230" h="370839">
                  <a:moveTo>
                    <a:pt x="381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43230" h="370839">
                  <a:moveTo>
                    <a:pt x="443230" y="313690"/>
                  </a:moveTo>
                  <a:lnTo>
                    <a:pt x="439420" y="313690"/>
                  </a:lnTo>
                  <a:lnTo>
                    <a:pt x="439420" y="320039"/>
                  </a:lnTo>
                  <a:lnTo>
                    <a:pt x="443230" y="320039"/>
                  </a:lnTo>
                  <a:lnTo>
                    <a:pt x="443230" y="313690"/>
                  </a:lnTo>
                  <a:close/>
                </a:path>
                <a:path w="443230" h="370839">
                  <a:moveTo>
                    <a:pt x="3810" y="320040"/>
                  </a:moveTo>
                  <a:lnTo>
                    <a:pt x="0" y="32004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0040"/>
                  </a:lnTo>
                  <a:close/>
                </a:path>
                <a:path w="443230" h="370839">
                  <a:moveTo>
                    <a:pt x="443230" y="320040"/>
                  </a:moveTo>
                  <a:lnTo>
                    <a:pt x="439420" y="320040"/>
                  </a:lnTo>
                  <a:lnTo>
                    <a:pt x="439420" y="326389"/>
                  </a:lnTo>
                  <a:lnTo>
                    <a:pt x="441960" y="326389"/>
                  </a:lnTo>
                  <a:lnTo>
                    <a:pt x="441960" y="325119"/>
                  </a:lnTo>
                  <a:lnTo>
                    <a:pt x="443230" y="325119"/>
                  </a:lnTo>
                  <a:lnTo>
                    <a:pt x="443230" y="320040"/>
                  </a:lnTo>
                  <a:close/>
                </a:path>
                <a:path w="443230" h="370839">
                  <a:moveTo>
                    <a:pt x="440690" y="326390"/>
                  </a:moveTo>
                  <a:lnTo>
                    <a:pt x="439420" y="326390"/>
                  </a:lnTo>
                  <a:lnTo>
                    <a:pt x="439420" y="327660"/>
                  </a:lnTo>
                  <a:lnTo>
                    <a:pt x="440690" y="327660"/>
                  </a:lnTo>
                  <a:lnTo>
                    <a:pt x="440690" y="326390"/>
                  </a:lnTo>
                  <a:close/>
                </a:path>
                <a:path w="443230" h="370839">
                  <a:moveTo>
                    <a:pt x="394969" y="369569"/>
                  </a:moveTo>
                  <a:lnTo>
                    <a:pt x="50800" y="369569"/>
                  </a:lnTo>
                  <a:lnTo>
                    <a:pt x="50800" y="370839"/>
                  </a:lnTo>
                  <a:lnTo>
                    <a:pt x="394969" y="370839"/>
                  </a:lnTo>
                  <a:lnTo>
                    <a:pt x="394969" y="369569"/>
                  </a:lnTo>
                  <a:close/>
                </a:path>
                <a:path w="443230" h="370839">
                  <a:moveTo>
                    <a:pt x="396240" y="368300"/>
                  </a:moveTo>
                  <a:lnTo>
                    <a:pt x="48260" y="368300"/>
                  </a:lnTo>
                  <a:lnTo>
                    <a:pt x="48260" y="369569"/>
                  </a:lnTo>
                  <a:lnTo>
                    <a:pt x="396240" y="369569"/>
                  </a:lnTo>
                  <a:lnTo>
                    <a:pt x="396240" y="368300"/>
                  </a:lnTo>
                  <a:close/>
                </a:path>
                <a:path w="443230" h="370839">
                  <a:moveTo>
                    <a:pt x="397510" y="367030"/>
                  </a:moveTo>
                  <a:lnTo>
                    <a:pt x="46990" y="367030"/>
                  </a:lnTo>
                  <a:lnTo>
                    <a:pt x="46990" y="368300"/>
                  </a:lnTo>
                  <a:lnTo>
                    <a:pt x="397510" y="368300"/>
                  </a:lnTo>
                  <a:lnTo>
                    <a:pt x="397510" y="36703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033779" y="4747259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09" h="363220">
                  <a:moveTo>
                    <a:pt x="394969" y="2539"/>
                  </a:moveTo>
                  <a:lnTo>
                    <a:pt x="40639" y="2539"/>
                  </a:lnTo>
                  <a:lnTo>
                    <a:pt x="40639" y="3809"/>
                  </a:lnTo>
                  <a:lnTo>
                    <a:pt x="394969" y="3809"/>
                  </a:lnTo>
                  <a:lnTo>
                    <a:pt x="394969" y="2539"/>
                  </a:lnTo>
                  <a:close/>
                </a:path>
                <a:path w="435609" h="363220">
                  <a:moveTo>
                    <a:pt x="393700" y="1269"/>
                  </a:moveTo>
                  <a:lnTo>
                    <a:pt x="43179" y="1269"/>
                  </a:lnTo>
                  <a:lnTo>
                    <a:pt x="43179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35609" h="363220">
                  <a:moveTo>
                    <a:pt x="392430" y="0"/>
                  </a:moveTo>
                  <a:lnTo>
                    <a:pt x="44450" y="0"/>
                  </a:lnTo>
                  <a:lnTo>
                    <a:pt x="4445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35609" h="363220">
                  <a:moveTo>
                    <a:pt x="3809" y="39369"/>
                  </a:moveTo>
                  <a:lnTo>
                    <a:pt x="2539" y="39369"/>
                  </a:lnTo>
                  <a:lnTo>
                    <a:pt x="2539" y="40639"/>
                  </a:lnTo>
                  <a:lnTo>
                    <a:pt x="1269" y="40639"/>
                  </a:lnTo>
                  <a:lnTo>
                    <a:pt x="1269" y="41909"/>
                  </a:lnTo>
                  <a:lnTo>
                    <a:pt x="0" y="41909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9369"/>
                  </a:lnTo>
                  <a:close/>
                </a:path>
                <a:path w="435609" h="363220">
                  <a:moveTo>
                    <a:pt x="433069" y="36830"/>
                  </a:moveTo>
                  <a:lnTo>
                    <a:pt x="431800" y="36830"/>
                  </a:lnTo>
                  <a:lnTo>
                    <a:pt x="431800" y="43179"/>
                  </a:lnTo>
                  <a:lnTo>
                    <a:pt x="435609" y="43179"/>
                  </a:lnTo>
                  <a:lnTo>
                    <a:pt x="435609" y="40639"/>
                  </a:lnTo>
                  <a:lnTo>
                    <a:pt x="434339" y="40639"/>
                  </a:lnTo>
                  <a:lnTo>
                    <a:pt x="434339" y="39369"/>
                  </a:lnTo>
                  <a:lnTo>
                    <a:pt x="433069" y="39369"/>
                  </a:lnTo>
                  <a:lnTo>
                    <a:pt x="433069" y="36830"/>
                  </a:lnTo>
                  <a:close/>
                </a:path>
                <a:path w="435609" h="36322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35609" h="363220">
                  <a:moveTo>
                    <a:pt x="435609" y="43180"/>
                  </a:moveTo>
                  <a:lnTo>
                    <a:pt x="431800" y="43180"/>
                  </a:lnTo>
                  <a:lnTo>
                    <a:pt x="431800" y="49529"/>
                  </a:lnTo>
                  <a:lnTo>
                    <a:pt x="435609" y="49529"/>
                  </a:lnTo>
                  <a:lnTo>
                    <a:pt x="435609" y="43180"/>
                  </a:lnTo>
                  <a:close/>
                </a:path>
                <a:path w="435609" h="36322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435609" h="363220">
                  <a:moveTo>
                    <a:pt x="435609" y="49530"/>
                  </a:moveTo>
                  <a:lnTo>
                    <a:pt x="431800" y="49530"/>
                  </a:lnTo>
                  <a:lnTo>
                    <a:pt x="431800" y="55879"/>
                  </a:lnTo>
                  <a:lnTo>
                    <a:pt x="435609" y="55879"/>
                  </a:lnTo>
                  <a:lnTo>
                    <a:pt x="435609" y="49530"/>
                  </a:lnTo>
                  <a:close/>
                </a:path>
                <a:path w="435609" h="363220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35609" h="363220">
                  <a:moveTo>
                    <a:pt x="435609" y="55880"/>
                  </a:moveTo>
                  <a:lnTo>
                    <a:pt x="431800" y="55880"/>
                  </a:lnTo>
                  <a:lnTo>
                    <a:pt x="431800" y="62229"/>
                  </a:lnTo>
                  <a:lnTo>
                    <a:pt x="435609" y="62229"/>
                  </a:lnTo>
                  <a:lnTo>
                    <a:pt x="435609" y="55880"/>
                  </a:lnTo>
                  <a:close/>
                </a:path>
                <a:path w="435609" h="363220">
                  <a:moveTo>
                    <a:pt x="3809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2230"/>
                  </a:lnTo>
                  <a:close/>
                </a:path>
                <a:path w="435609" h="363220">
                  <a:moveTo>
                    <a:pt x="435609" y="62230"/>
                  </a:moveTo>
                  <a:lnTo>
                    <a:pt x="431800" y="62230"/>
                  </a:lnTo>
                  <a:lnTo>
                    <a:pt x="431800" y="67309"/>
                  </a:lnTo>
                  <a:lnTo>
                    <a:pt x="435609" y="67309"/>
                  </a:lnTo>
                  <a:lnTo>
                    <a:pt x="435609" y="62230"/>
                  </a:lnTo>
                  <a:close/>
                </a:path>
                <a:path w="435609" h="363220">
                  <a:moveTo>
                    <a:pt x="3809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67310"/>
                  </a:lnTo>
                  <a:close/>
                </a:path>
                <a:path w="435609" h="363220">
                  <a:moveTo>
                    <a:pt x="435609" y="67310"/>
                  </a:moveTo>
                  <a:lnTo>
                    <a:pt x="431800" y="67310"/>
                  </a:lnTo>
                  <a:lnTo>
                    <a:pt x="431800" y="73659"/>
                  </a:lnTo>
                  <a:lnTo>
                    <a:pt x="435609" y="73659"/>
                  </a:lnTo>
                  <a:lnTo>
                    <a:pt x="435609" y="67310"/>
                  </a:lnTo>
                  <a:close/>
                </a:path>
                <a:path w="435609" h="363220">
                  <a:moveTo>
                    <a:pt x="3809" y="73660"/>
                  </a:moveTo>
                  <a:lnTo>
                    <a:pt x="0" y="7366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3660"/>
                  </a:lnTo>
                  <a:close/>
                </a:path>
                <a:path w="435609" h="363220">
                  <a:moveTo>
                    <a:pt x="435609" y="73660"/>
                  </a:moveTo>
                  <a:lnTo>
                    <a:pt x="431800" y="73660"/>
                  </a:lnTo>
                  <a:lnTo>
                    <a:pt x="431800" y="81279"/>
                  </a:lnTo>
                  <a:lnTo>
                    <a:pt x="435609" y="81279"/>
                  </a:lnTo>
                  <a:lnTo>
                    <a:pt x="435609" y="73660"/>
                  </a:lnTo>
                  <a:close/>
                </a:path>
                <a:path w="435609" h="363220">
                  <a:moveTo>
                    <a:pt x="380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80"/>
                  </a:lnTo>
                  <a:close/>
                </a:path>
                <a:path w="435609" h="363220">
                  <a:moveTo>
                    <a:pt x="435609" y="81280"/>
                  </a:moveTo>
                  <a:lnTo>
                    <a:pt x="431800" y="81280"/>
                  </a:lnTo>
                  <a:lnTo>
                    <a:pt x="431800" y="87629"/>
                  </a:lnTo>
                  <a:lnTo>
                    <a:pt x="435609" y="87629"/>
                  </a:lnTo>
                  <a:lnTo>
                    <a:pt x="435609" y="81280"/>
                  </a:lnTo>
                  <a:close/>
                </a:path>
                <a:path w="435609" h="363220">
                  <a:moveTo>
                    <a:pt x="3809" y="87630"/>
                  </a:moveTo>
                  <a:lnTo>
                    <a:pt x="0" y="87630"/>
                  </a:lnTo>
                  <a:lnTo>
                    <a:pt x="0" y="92709"/>
                  </a:lnTo>
                  <a:lnTo>
                    <a:pt x="3809" y="92709"/>
                  </a:lnTo>
                  <a:lnTo>
                    <a:pt x="3809" y="87630"/>
                  </a:lnTo>
                  <a:close/>
                </a:path>
                <a:path w="435609" h="363220">
                  <a:moveTo>
                    <a:pt x="435609" y="87630"/>
                  </a:moveTo>
                  <a:lnTo>
                    <a:pt x="431800" y="87630"/>
                  </a:lnTo>
                  <a:lnTo>
                    <a:pt x="431800" y="92709"/>
                  </a:lnTo>
                  <a:lnTo>
                    <a:pt x="435609" y="92709"/>
                  </a:lnTo>
                  <a:lnTo>
                    <a:pt x="435609" y="87630"/>
                  </a:lnTo>
                  <a:close/>
                </a:path>
                <a:path w="435609" h="363220">
                  <a:moveTo>
                    <a:pt x="3809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3809" y="99059"/>
                  </a:lnTo>
                  <a:lnTo>
                    <a:pt x="3809" y="92710"/>
                  </a:lnTo>
                  <a:close/>
                </a:path>
                <a:path w="435609" h="363220">
                  <a:moveTo>
                    <a:pt x="435609" y="92710"/>
                  </a:moveTo>
                  <a:lnTo>
                    <a:pt x="431800" y="92710"/>
                  </a:lnTo>
                  <a:lnTo>
                    <a:pt x="431800" y="99059"/>
                  </a:lnTo>
                  <a:lnTo>
                    <a:pt x="435609" y="99059"/>
                  </a:lnTo>
                  <a:lnTo>
                    <a:pt x="435609" y="92710"/>
                  </a:lnTo>
                  <a:close/>
                </a:path>
                <a:path w="435609" h="363220">
                  <a:moveTo>
                    <a:pt x="3809" y="99060"/>
                  </a:moveTo>
                  <a:lnTo>
                    <a:pt x="0" y="9906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99060"/>
                  </a:lnTo>
                  <a:close/>
                </a:path>
                <a:path w="435609" h="363220">
                  <a:moveTo>
                    <a:pt x="435609" y="99060"/>
                  </a:moveTo>
                  <a:lnTo>
                    <a:pt x="431800" y="99060"/>
                  </a:lnTo>
                  <a:lnTo>
                    <a:pt x="431800" y="119379"/>
                  </a:lnTo>
                  <a:lnTo>
                    <a:pt x="435609" y="119379"/>
                  </a:lnTo>
                  <a:lnTo>
                    <a:pt x="435609" y="99060"/>
                  </a:lnTo>
                  <a:close/>
                </a:path>
                <a:path w="435609" h="363220">
                  <a:moveTo>
                    <a:pt x="380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19380"/>
                  </a:lnTo>
                  <a:close/>
                </a:path>
                <a:path w="435609" h="363220">
                  <a:moveTo>
                    <a:pt x="435609" y="119380"/>
                  </a:moveTo>
                  <a:lnTo>
                    <a:pt x="431800" y="119380"/>
                  </a:lnTo>
                  <a:lnTo>
                    <a:pt x="431800" y="125729"/>
                  </a:lnTo>
                  <a:lnTo>
                    <a:pt x="435609" y="125729"/>
                  </a:lnTo>
                  <a:lnTo>
                    <a:pt x="435609" y="119380"/>
                  </a:lnTo>
                  <a:close/>
                </a:path>
                <a:path w="435609" h="363220">
                  <a:moveTo>
                    <a:pt x="3809" y="125730"/>
                  </a:moveTo>
                  <a:lnTo>
                    <a:pt x="0" y="125730"/>
                  </a:lnTo>
                  <a:lnTo>
                    <a:pt x="0" y="143509"/>
                  </a:lnTo>
                  <a:lnTo>
                    <a:pt x="3809" y="143509"/>
                  </a:lnTo>
                  <a:lnTo>
                    <a:pt x="3809" y="125730"/>
                  </a:lnTo>
                  <a:close/>
                </a:path>
                <a:path w="435609" h="363220">
                  <a:moveTo>
                    <a:pt x="435609" y="125730"/>
                  </a:moveTo>
                  <a:lnTo>
                    <a:pt x="431800" y="125730"/>
                  </a:lnTo>
                  <a:lnTo>
                    <a:pt x="431800" y="143509"/>
                  </a:lnTo>
                  <a:lnTo>
                    <a:pt x="435609" y="143509"/>
                  </a:lnTo>
                  <a:lnTo>
                    <a:pt x="435609" y="125730"/>
                  </a:lnTo>
                  <a:close/>
                </a:path>
                <a:path w="435609" h="363220">
                  <a:moveTo>
                    <a:pt x="3809" y="143510"/>
                  </a:moveTo>
                  <a:lnTo>
                    <a:pt x="0" y="143510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43510"/>
                  </a:lnTo>
                  <a:close/>
                </a:path>
                <a:path w="435609" h="363220">
                  <a:moveTo>
                    <a:pt x="435609" y="143510"/>
                  </a:moveTo>
                  <a:lnTo>
                    <a:pt x="431800" y="143510"/>
                  </a:lnTo>
                  <a:lnTo>
                    <a:pt x="431800" y="194309"/>
                  </a:lnTo>
                  <a:lnTo>
                    <a:pt x="435609" y="194309"/>
                  </a:lnTo>
                  <a:lnTo>
                    <a:pt x="435609" y="143510"/>
                  </a:lnTo>
                  <a:close/>
                </a:path>
                <a:path w="435609" h="363220">
                  <a:moveTo>
                    <a:pt x="3809" y="194310"/>
                  </a:moveTo>
                  <a:lnTo>
                    <a:pt x="0" y="19431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194310"/>
                  </a:lnTo>
                  <a:close/>
                </a:path>
                <a:path w="435609" h="363220">
                  <a:moveTo>
                    <a:pt x="435609" y="194310"/>
                  </a:moveTo>
                  <a:lnTo>
                    <a:pt x="431800" y="194310"/>
                  </a:lnTo>
                  <a:lnTo>
                    <a:pt x="431800" y="240029"/>
                  </a:lnTo>
                  <a:lnTo>
                    <a:pt x="435609" y="240029"/>
                  </a:lnTo>
                  <a:lnTo>
                    <a:pt x="435609" y="194310"/>
                  </a:lnTo>
                  <a:close/>
                </a:path>
                <a:path w="435609" h="363220">
                  <a:moveTo>
                    <a:pt x="3809" y="240030"/>
                  </a:moveTo>
                  <a:lnTo>
                    <a:pt x="0" y="24003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40030"/>
                  </a:lnTo>
                  <a:close/>
                </a:path>
                <a:path w="435609" h="363220">
                  <a:moveTo>
                    <a:pt x="435609" y="240030"/>
                  </a:moveTo>
                  <a:lnTo>
                    <a:pt x="431800" y="240030"/>
                  </a:lnTo>
                  <a:lnTo>
                    <a:pt x="431800" y="264159"/>
                  </a:lnTo>
                  <a:lnTo>
                    <a:pt x="435609" y="264159"/>
                  </a:lnTo>
                  <a:lnTo>
                    <a:pt x="435609" y="240030"/>
                  </a:lnTo>
                  <a:close/>
                </a:path>
                <a:path w="435609" h="363220">
                  <a:moveTo>
                    <a:pt x="3809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4160"/>
                  </a:lnTo>
                  <a:close/>
                </a:path>
                <a:path w="435609" h="363220">
                  <a:moveTo>
                    <a:pt x="435609" y="264160"/>
                  </a:moveTo>
                  <a:lnTo>
                    <a:pt x="431800" y="264160"/>
                  </a:lnTo>
                  <a:lnTo>
                    <a:pt x="431800" y="270509"/>
                  </a:lnTo>
                  <a:lnTo>
                    <a:pt x="435609" y="270509"/>
                  </a:lnTo>
                  <a:lnTo>
                    <a:pt x="435609" y="264160"/>
                  </a:lnTo>
                  <a:close/>
                </a:path>
                <a:path w="435609" h="363220">
                  <a:moveTo>
                    <a:pt x="3809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0510"/>
                  </a:lnTo>
                  <a:close/>
                </a:path>
                <a:path w="435609" h="363220">
                  <a:moveTo>
                    <a:pt x="435609" y="270510"/>
                  </a:moveTo>
                  <a:lnTo>
                    <a:pt x="431800" y="270510"/>
                  </a:lnTo>
                  <a:lnTo>
                    <a:pt x="431800" y="278129"/>
                  </a:lnTo>
                  <a:lnTo>
                    <a:pt x="435609" y="278129"/>
                  </a:lnTo>
                  <a:lnTo>
                    <a:pt x="435609" y="270510"/>
                  </a:lnTo>
                  <a:close/>
                </a:path>
                <a:path w="435609" h="36322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435609" h="363220">
                  <a:moveTo>
                    <a:pt x="435609" y="278130"/>
                  </a:moveTo>
                  <a:lnTo>
                    <a:pt x="431800" y="278130"/>
                  </a:lnTo>
                  <a:lnTo>
                    <a:pt x="431800" y="284479"/>
                  </a:lnTo>
                  <a:lnTo>
                    <a:pt x="435609" y="284479"/>
                  </a:lnTo>
                  <a:lnTo>
                    <a:pt x="435609" y="278130"/>
                  </a:lnTo>
                  <a:close/>
                </a:path>
                <a:path w="435609" h="363220">
                  <a:moveTo>
                    <a:pt x="3809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4480"/>
                  </a:lnTo>
                  <a:close/>
                </a:path>
                <a:path w="435609" h="363220">
                  <a:moveTo>
                    <a:pt x="435609" y="284480"/>
                  </a:moveTo>
                  <a:lnTo>
                    <a:pt x="431800" y="284480"/>
                  </a:lnTo>
                  <a:lnTo>
                    <a:pt x="431800" y="289559"/>
                  </a:lnTo>
                  <a:lnTo>
                    <a:pt x="435609" y="289559"/>
                  </a:lnTo>
                  <a:lnTo>
                    <a:pt x="435609" y="284480"/>
                  </a:lnTo>
                  <a:close/>
                </a:path>
                <a:path w="435609" h="363220">
                  <a:moveTo>
                    <a:pt x="3809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89560"/>
                  </a:lnTo>
                  <a:close/>
                </a:path>
                <a:path w="435609" h="363220">
                  <a:moveTo>
                    <a:pt x="435609" y="289560"/>
                  </a:moveTo>
                  <a:lnTo>
                    <a:pt x="431800" y="289560"/>
                  </a:lnTo>
                  <a:lnTo>
                    <a:pt x="431800" y="295909"/>
                  </a:lnTo>
                  <a:lnTo>
                    <a:pt x="435609" y="295909"/>
                  </a:lnTo>
                  <a:lnTo>
                    <a:pt x="435609" y="289560"/>
                  </a:lnTo>
                  <a:close/>
                </a:path>
                <a:path w="435609" h="363220">
                  <a:moveTo>
                    <a:pt x="3809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5910"/>
                  </a:lnTo>
                  <a:close/>
                </a:path>
                <a:path w="435609" h="363220">
                  <a:moveTo>
                    <a:pt x="435609" y="295910"/>
                  </a:moveTo>
                  <a:lnTo>
                    <a:pt x="431800" y="295910"/>
                  </a:lnTo>
                  <a:lnTo>
                    <a:pt x="431800" y="303529"/>
                  </a:lnTo>
                  <a:lnTo>
                    <a:pt x="435609" y="303529"/>
                  </a:lnTo>
                  <a:lnTo>
                    <a:pt x="435609" y="295910"/>
                  </a:lnTo>
                  <a:close/>
                </a:path>
                <a:path w="435609" h="36322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35609" h="363220">
                  <a:moveTo>
                    <a:pt x="435609" y="303530"/>
                  </a:moveTo>
                  <a:lnTo>
                    <a:pt x="431800" y="303530"/>
                  </a:lnTo>
                  <a:lnTo>
                    <a:pt x="431800" y="309879"/>
                  </a:lnTo>
                  <a:lnTo>
                    <a:pt x="435609" y="309879"/>
                  </a:lnTo>
                  <a:lnTo>
                    <a:pt x="435609" y="303530"/>
                  </a:lnTo>
                  <a:close/>
                </a:path>
                <a:path w="435609" h="363220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35609" h="363220">
                  <a:moveTo>
                    <a:pt x="435609" y="309880"/>
                  </a:moveTo>
                  <a:lnTo>
                    <a:pt x="431800" y="309880"/>
                  </a:lnTo>
                  <a:lnTo>
                    <a:pt x="431800" y="316229"/>
                  </a:lnTo>
                  <a:lnTo>
                    <a:pt x="435609" y="316229"/>
                  </a:lnTo>
                  <a:lnTo>
                    <a:pt x="435609" y="309880"/>
                  </a:lnTo>
                  <a:close/>
                </a:path>
                <a:path w="435609" h="363220">
                  <a:moveTo>
                    <a:pt x="380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35609" h="363220">
                  <a:moveTo>
                    <a:pt x="435609" y="316230"/>
                  </a:moveTo>
                  <a:lnTo>
                    <a:pt x="431800" y="316230"/>
                  </a:lnTo>
                  <a:lnTo>
                    <a:pt x="431800" y="322579"/>
                  </a:lnTo>
                  <a:lnTo>
                    <a:pt x="435609" y="322579"/>
                  </a:lnTo>
                  <a:lnTo>
                    <a:pt x="435609" y="316230"/>
                  </a:lnTo>
                  <a:close/>
                </a:path>
                <a:path w="435609" h="363220">
                  <a:moveTo>
                    <a:pt x="435609" y="322580"/>
                  </a:moveTo>
                  <a:lnTo>
                    <a:pt x="431800" y="322580"/>
                  </a:lnTo>
                  <a:lnTo>
                    <a:pt x="431800" y="328929"/>
                  </a:lnTo>
                  <a:lnTo>
                    <a:pt x="433069" y="328929"/>
                  </a:lnTo>
                  <a:lnTo>
                    <a:pt x="433069" y="326389"/>
                  </a:lnTo>
                  <a:lnTo>
                    <a:pt x="434339" y="326389"/>
                  </a:lnTo>
                  <a:lnTo>
                    <a:pt x="434339" y="325119"/>
                  </a:lnTo>
                  <a:lnTo>
                    <a:pt x="435609" y="325119"/>
                  </a:lnTo>
                  <a:lnTo>
                    <a:pt x="435609" y="322580"/>
                  </a:lnTo>
                  <a:close/>
                </a:path>
                <a:path w="435609" h="363220">
                  <a:moveTo>
                    <a:pt x="380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2580"/>
                  </a:lnTo>
                  <a:close/>
                </a:path>
                <a:path w="435609" h="363220">
                  <a:moveTo>
                    <a:pt x="396239" y="361950"/>
                  </a:moveTo>
                  <a:lnTo>
                    <a:pt x="41909" y="361950"/>
                  </a:lnTo>
                  <a:lnTo>
                    <a:pt x="41909" y="363219"/>
                  </a:lnTo>
                  <a:lnTo>
                    <a:pt x="396239" y="363219"/>
                  </a:lnTo>
                  <a:lnTo>
                    <a:pt x="396239" y="361950"/>
                  </a:lnTo>
                  <a:close/>
                </a:path>
                <a:path w="435609" h="363220">
                  <a:moveTo>
                    <a:pt x="397509" y="360680"/>
                  </a:moveTo>
                  <a:lnTo>
                    <a:pt x="39369" y="360680"/>
                  </a:lnTo>
                  <a:lnTo>
                    <a:pt x="39369" y="361950"/>
                  </a:lnTo>
                  <a:lnTo>
                    <a:pt x="397509" y="361950"/>
                  </a:lnTo>
                  <a:lnTo>
                    <a:pt x="397509" y="360680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37590" y="4751069"/>
              <a:ext cx="427990" cy="356870"/>
            </a:xfrm>
            <a:custGeom>
              <a:avLst/>
              <a:gdLst/>
              <a:ahLst/>
              <a:cxnLst/>
              <a:rect l="l" t="t" r="r" b="b"/>
              <a:pathLst>
                <a:path w="427990" h="356870">
                  <a:moveTo>
                    <a:pt x="393700" y="0"/>
                  </a:moveTo>
                  <a:lnTo>
                    <a:pt x="35559" y="0"/>
                  </a:lnTo>
                  <a:lnTo>
                    <a:pt x="35559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7990" h="356870">
                  <a:moveTo>
                    <a:pt x="396240" y="2539"/>
                  </a:moveTo>
                  <a:lnTo>
                    <a:pt x="33019" y="2539"/>
                  </a:lnTo>
                  <a:lnTo>
                    <a:pt x="33019" y="3809"/>
                  </a:lnTo>
                  <a:lnTo>
                    <a:pt x="396240" y="3809"/>
                  </a:lnTo>
                  <a:lnTo>
                    <a:pt x="396240" y="2539"/>
                  </a:lnTo>
                  <a:close/>
                </a:path>
                <a:path w="427990" h="356870">
                  <a:moveTo>
                    <a:pt x="394970" y="1269"/>
                  </a:moveTo>
                  <a:lnTo>
                    <a:pt x="34290" y="1269"/>
                  </a:lnTo>
                  <a:lnTo>
                    <a:pt x="3429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27990" h="356870">
                  <a:moveTo>
                    <a:pt x="2540" y="31749"/>
                  </a:moveTo>
                  <a:lnTo>
                    <a:pt x="1269" y="31749"/>
                  </a:lnTo>
                  <a:lnTo>
                    <a:pt x="1269" y="33019"/>
                  </a:lnTo>
                  <a:lnTo>
                    <a:pt x="2540" y="33019"/>
                  </a:lnTo>
                  <a:lnTo>
                    <a:pt x="2540" y="31749"/>
                  </a:lnTo>
                  <a:close/>
                </a:path>
                <a:path w="427990" h="356870">
                  <a:moveTo>
                    <a:pt x="425450" y="29209"/>
                  </a:moveTo>
                  <a:lnTo>
                    <a:pt x="424179" y="29209"/>
                  </a:lnTo>
                  <a:lnTo>
                    <a:pt x="424179" y="33019"/>
                  </a:lnTo>
                  <a:lnTo>
                    <a:pt x="427990" y="33019"/>
                  </a:lnTo>
                  <a:lnTo>
                    <a:pt x="427990" y="31749"/>
                  </a:lnTo>
                  <a:lnTo>
                    <a:pt x="426720" y="31749"/>
                  </a:lnTo>
                  <a:lnTo>
                    <a:pt x="426720" y="30479"/>
                  </a:lnTo>
                  <a:lnTo>
                    <a:pt x="425450" y="30479"/>
                  </a:lnTo>
                  <a:lnTo>
                    <a:pt x="425450" y="29209"/>
                  </a:lnTo>
                  <a:close/>
                </a:path>
                <a:path w="427990" h="356870">
                  <a:moveTo>
                    <a:pt x="254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40" y="39369"/>
                  </a:lnTo>
                  <a:lnTo>
                    <a:pt x="2540" y="33019"/>
                  </a:lnTo>
                  <a:close/>
                </a:path>
                <a:path w="427990" h="356870">
                  <a:moveTo>
                    <a:pt x="427990" y="33019"/>
                  </a:moveTo>
                  <a:lnTo>
                    <a:pt x="424179" y="33019"/>
                  </a:lnTo>
                  <a:lnTo>
                    <a:pt x="424179" y="39369"/>
                  </a:lnTo>
                  <a:lnTo>
                    <a:pt x="427990" y="39369"/>
                  </a:lnTo>
                  <a:lnTo>
                    <a:pt x="427990" y="33019"/>
                  </a:lnTo>
                  <a:close/>
                </a:path>
                <a:path w="427990" h="356870">
                  <a:moveTo>
                    <a:pt x="254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39369"/>
                  </a:lnTo>
                  <a:close/>
                </a:path>
                <a:path w="427990" h="356870">
                  <a:moveTo>
                    <a:pt x="427990" y="39369"/>
                  </a:moveTo>
                  <a:lnTo>
                    <a:pt x="424179" y="39369"/>
                  </a:lnTo>
                  <a:lnTo>
                    <a:pt x="424179" y="45719"/>
                  </a:lnTo>
                  <a:lnTo>
                    <a:pt x="427990" y="45719"/>
                  </a:lnTo>
                  <a:lnTo>
                    <a:pt x="427990" y="39369"/>
                  </a:lnTo>
                  <a:close/>
                </a:path>
                <a:path w="427990" h="356870">
                  <a:moveTo>
                    <a:pt x="254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45719"/>
                  </a:lnTo>
                  <a:close/>
                </a:path>
                <a:path w="427990" h="356870">
                  <a:moveTo>
                    <a:pt x="427990" y="45719"/>
                  </a:moveTo>
                  <a:lnTo>
                    <a:pt x="424179" y="45719"/>
                  </a:lnTo>
                  <a:lnTo>
                    <a:pt x="424179" y="52069"/>
                  </a:lnTo>
                  <a:lnTo>
                    <a:pt x="427990" y="52069"/>
                  </a:lnTo>
                  <a:lnTo>
                    <a:pt x="427990" y="45719"/>
                  </a:lnTo>
                  <a:close/>
                </a:path>
                <a:path w="427990" h="356870">
                  <a:moveTo>
                    <a:pt x="254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540" y="58419"/>
                  </a:lnTo>
                  <a:lnTo>
                    <a:pt x="2540" y="52069"/>
                  </a:lnTo>
                  <a:close/>
                </a:path>
                <a:path w="427990" h="356870">
                  <a:moveTo>
                    <a:pt x="427990" y="52069"/>
                  </a:moveTo>
                  <a:lnTo>
                    <a:pt x="424179" y="52069"/>
                  </a:lnTo>
                  <a:lnTo>
                    <a:pt x="424179" y="58419"/>
                  </a:lnTo>
                  <a:lnTo>
                    <a:pt x="427990" y="58419"/>
                  </a:lnTo>
                  <a:lnTo>
                    <a:pt x="427990" y="52069"/>
                  </a:lnTo>
                  <a:close/>
                </a:path>
                <a:path w="427990" h="356870">
                  <a:moveTo>
                    <a:pt x="2540" y="58419"/>
                  </a:moveTo>
                  <a:lnTo>
                    <a:pt x="0" y="58419"/>
                  </a:lnTo>
                  <a:lnTo>
                    <a:pt x="0" y="63499"/>
                  </a:lnTo>
                  <a:lnTo>
                    <a:pt x="2540" y="63499"/>
                  </a:lnTo>
                  <a:lnTo>
                    <a:pt x="2540" y="58419"/>
                  </a:lnTo>
                  <a:close/>
                </a:path>
                <a:path w="427990" h="356870">
                  <a:moveTo>
                    <a:pt x="427990" y="58419"/>
                  </a:moveTo>
                  <a:lnTo>
                    <a:pt x="424179" y="58419"/>
                  </a:lnTo>
                  <a:lnTo>
                    <a:pt x="424179" y="63499"/>
                  </a:lnTo>
                  <a:lnTo>
                    <a:pt x="427990" y="63499"/>
                  </a:lnTo>
                  <a:lnTo>
                    <a:pt x="427990" y="58419"/>
                  </a:lnTo>
                  <a:close/>
                </a:path>
                <a:path w="427990" h="356870">
                  <a:moveTo>
                    <a:pt x="254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540" y="69849"/>
                  </a:lnTo>
                  <a:lnTo>
                    <a:pt x="2540" y="63500"/>
                  </a:lnTo>
                  <a:close/>
                </a:path>
                <a:path w="427990" h="356870">
                  <a:moveTo>
                    <a:pt x="427990" y="63500"/>
                  </a:moveTo>
                  <a:lnTo>
                    <a:pt x="424179" y="63500"/>
                  </a:lnTo>
                  <a:lnTo>
                    <a:pt x="424179" y="69849"/>
                  </a:lnTo>
                  <a:lnTo>
                    <a:pt x="427990" y="69849"/>
                  </a:lnTo>
                  <a:lnTo>
                    <a:pt x="427990" y="63500"/>
                  </a:lnTo>
                  <a:close/>
                </a:path>
                <a:path w="427990" h="356870">
                  <a:moveTo>
                    <a:pt x="2540" y="69850"/>
                  </a:moveTo>
                  <a:lnTo>
                    <a:pt x="0" y="69850"/>
                  </a:lnTo>
                  <a:lnTo>
                    <a:pt x="0" y="77469"/>
                  </a:lnTo>
                  <a:lnTo>
                    <a:pt x="2540" y="77469"/>
                  </a:lnTo>
                  <a:lnTo>
                    <a:pt x="2540" y="69850"/>
                  </a:lnTo>
                  <a:close/>
                </a:path>
                <a:path w="427990" h="356870">
                  <a:moveTo>
                    <a:pt x="427990" y="69850"/>
                  </a:moveTo>
                  <a:lnTo>
                    <a:pt x="424179" y="69850"/>
                  </a:lnTo>
                  <a:lnTo>
                    <a:pt x="424179" y="77469"/>
                  </a:lnTo>
                  <a:lnTo>
                    <a:pt x="427990" y="77469"/>
                  </a:lnTo>
                  <a:lnTo>
                    <a:pt x="427990" y="69850"/>
                  </a:lnTo>
                  <a:close/>
                </a:path>
                <a:path w="427990" h="356870">
                  <a:moveTo>
                    <a:pt x="254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540" y="83819"/>
                  </a:lnTo>
                  <a:lnTo>
                    <a:pt x="2540" y="77469"/>
                  </a:lnTo>
                  <a:close/>
                </a:path>
                <a:path w="427990" h="356870">
                  <a:moveTo>
                    <a:pt x="427990" y="77469"/>
                  </a:moveTo>
                  <a:lnTo>
                    <a:pt x="424179" y="77469"/>
                  </a:lnTo>
                  <a:lnTo>
                    <a:pt x="424179" y="83819"/>
                  </a:lnTo>
                  <a:lnTo>
                    <a:pt x="427990" y="83819"/>
                  </a:lnTo>
                  <a:lnTo>
                    <a:pt x="427990" y="77469"/>
                  </a:lnTo>
                  <a:close/>
                </a:path>
                <a:path w="427990" h="356870">
                  <a:moveTo>
                    <a:pt x="2540" y="83819"/>
                  </a:moveTo>
                  <a:lnTo>
                    <a:pt x="0" y="83819"/>
                  </a:lnTo>
                  <a:lnTo>
                    <a:pt x="0" y="88899"/>
                  </a:lnTo>
                  <a:lnTo>
                    <a:pt x="2540" y="88899"/>
                  </a:lnTo>
                  <a:lnTo>
                    <a:pt x="2540" y="83819"/>
                  </a:lnTo>
                  <a:close/>
                </a:path>
                <a:path w="427990" h="356870">
                  <a:moveTo>
                    <a:pt x="427990" y="83819"/>
                  </a:moveTo>
                  <a:lnTo>
                    <a:pt x="424179" y="83819"/>
                  </a:lnTo>
                  <a:lnTo>
                    <a:pt x="424179" y="88899"/>
                  </a:lnTo>
                  <a:lnTo>
                    <a:pt x="427990" y="88899"/>
                  </a:lnTo>
                  <a:lnTo>
                    <a:pt x="427990" y="83819"/>
                  </a:lnTo>
                  <a:close/>
                </a:path>
                <a:path w="427990" h="356870">
                  <a:moveTo>
                    <a:pt x="254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540" y="95249"/>
                  </a:lnTo>
                  <a:lnTo>
                    <a:pt x="2540" y="88900"/>
                  </a:lnTo>
                  <a:close/>
                </a:path>
                <a:path w="427990" h="356870">
                  <a:moveTo>
                    <a:pt x="427990" y="88900"/>
                  </a:moveTo>
                  <a:lnTo>
                    <a:pt x="424179" y="88900"/>
                  </a:lnTo>
                  <a:lnTo>
                    <a:pt x="424179" y="95249"/>
                  </a:lnTo>
                  <a:lnTo>
                    <a:pt x="427990" y="95249"/>
                  </a:lnTo>
                  <a:lnTo>
                    <a:pt x="427990" y="88900"/>
                  </a:lnTo>
                  <a:close/>
                </a:path>
                <a:path w="427990" h="356870">
                  <a:moveTo>
                    <a:pt x="2540" y="95250"/>
                  </a:moveTo>
                  <a:lnTo>
                    <a:pt x="0" y="95250"/>
                  </a:lnTo>
                  <a:lnTo>
                    <a:pt x="0" y="115569"/>
                  </a:lnTo>
                  <a:lnTo>
                    <a:pt x="2540" y="115569"/>
                  </a:lnTo>
                  <a:lnTo>
                    <a:pt x="2540" y="95250"/>
                  </a:lnTo>
                  <a:close/>
                </a:path>
                <a:path w="427990" h="356870">
                  <a:moveTo>
                    <a:pt x="427990" y="95250"/>
                  </a:moveTo>
                  <a:lnTo>
                    <a:pt x="424179" y="95250"/>
                  </a:lnTo>
                  <a:lnTo>
                    <a:pt x="424179" y="115569"/>
                  </a:lnTo>
                  <a:lnTo>
                    <a:pt x="427990" y="115569"/>
                  </a:lnTo>
                  <a:lnTo>
                    <a:pt x="427990" y="95250"/>
                  </a:lnTo>
                  <a:close/>
                </a:path>
                <a:path w="427990" h="356870">
                  <a:moveTo>
                    <a:pt x="254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540" y="121919"/>
                  </a:lnTo>
                  <a:lnTo>
                    <a:pt x="2540" y="115569"/>
                  </a:lnTo>
                  <a:close/>
                </a:path>
                <a:path w="427990" h="356870">
                  <a:moveTo>
                    <a:pt x="427990" y="115569"/>
                  </a:moveTo>
                  <a:lnTo>
                    <a:pt x="424179" y="115569"/>
                  </a:lnTo>
                  <a:lnTo>
                    <a:pt x="424179" y="121919"/>
                  </a:lnTo>
                  <a:lnTo>
                    <a:pt x="427990" y="121919"/>
                  </a:lnTo>
                  <a:lnTo>
                    <a:pt x="427990" y="115569"/>
                  </a:lnTo>
                  <a:close/>
                </a:path>
                <a:path w="427990" h="356870">
                  <a:moveTo>
                    <a:pt x="2540" y="121919"/>
                  </a:moveTo>
                  <a:lnTo>
                    <a:pt x="0" y="121919"/>
                  </a:lnTo>
                  <a:lnTo>
                    <a:pt x="0" y="139699"/>
                  </a:lnTo>
                  <a:lnTo>
                    <a:pt x="2540" y="139699"/>
                  </a:lnTo>
                  <a:lnTo>
                    <a:pt x="2540" y="121919"/>
                  </a:lnTo>
                  <a:close/>
                </a:path>
                <a:path w="427990" h="356870">
                  <a:moveTo>
                    <a:pt x="427990" y="121919"/>
                  </a:moveTo>
                  <a:lnTo>
                    <a:pt x="424179" y="121919"/>
                  </a:lnTo>
                  <a:lnTo>
                    <a:pt x="424179" y="139699"/>
                  </a:lnTo>
                  <a:lnTo>
                    <a:pt x="427990" y="139699"/>
                  </a:lnTo>
                  <a:lnTo>
                    <a:pt x="427990" y="121919"/>
                  </a:lnTo>
                  <a:close/>
                </a:path>
                <a:path w="427990" h="356870">
                  <a:moveTo>
                    <a:pt x="2540" y="139700"/>
                  </a:moveTo>
                  <a:lnTo>
                    <a:pt x="0" y="139700"/>
                  </a:lnTo>
                  <a:lnTo>
                    <a:pt x="0" y="190499"/>
                  </a:lnTo>
                  <a:lnTo>
                    <a:pt x="2540" y="190499"/>
                  </a:lnTo>
                  <a:lnTo>
                    <a:pt x="2540" y="139700"/>
                  </a:lnTo>
                  <a:close/>
                </a:path>
                <a:path w="427990" h="356870">
                  <a:moveTo>
                    <a:pt x="427990" y="139700"/>
                  </a:moveTo>
                  <a:lnTo>
                    <a:pt x="424179" y="139700"/>
                  </a:lnTo>
                  <a:lnTo>
                    <a:pt x="424179" y="190499"/>
                  </a:lnTo>
                  <a:lnTo>
                    <a:pt x="427990" y="190499"/>
                  </a:lnTo>
                  <a:lnTo>
                    <a:pt x="427990" y="139700"/>
                  </a:lnTo>
                  <a:close/>
                </a:path>
                <a:path w="427990" h="356870">
                  <a:moveTo>
                    <a:pt x="2540" y="190500"/>
                  </a:moveTo>
                  <a:lnTo>
                    <a:pt x="0" y="190500"/>
                  </a:lnTo>
                  <a:lnTo>
                    <a:pt x="0" y="236219"/>
                  </a:lnTo>
                  <a:lnTo>
                    <a:pt x="2540" y="236219"/>
                  </a:lnTo>
                  <a:lnTo>
                    <a:pt x="2540" y="190500"/>
                  </a:lnTo>
                  <a:close/>
                </a:path>
                <a:path w="427990" h="356870">
                  <a:moveTo>
                    <a:pt x="427990" y="190500"/>
                  </a:moveTo>
                  <a:lnTo>
                    <a:pt x="424179" y="190500"/>
                  </a:lnTo>
                  <a:lnTo>
                    <a:pt x="424179" y="236219"/>
                  </a:lnTo>
                  <a:lnTo>
                    <a:pt x="427990" y="236219"/>
                  </a:lnTo>
                  <a:lnTo>
                    <a:pt x="427990" y="190500"/>
                  </a:lnTo>
                  <a:close/>
                </a:path>
                <a:path w="427990" h="356870">
                  <a:moveTo>
                    <a:pt x="2540" y="236219"/>
                  </a:moveTo>
                  <a:lnTo>
                    <a:pt x="0" y="236219"/>
                  </a:lnTo>
                  <a:lnTo>
                    <a:pt x="0" y="260349"/>
                  </a:lnTo>
                  <a:lnTo>
                    <a:pt x="2540" y="260349"/>
                  </a:lnTo>
                  <a:lnTo>
                    <a:pt x="2540" y="236219"/>
                  </a:lnTo>
                  <a:close/>
                </a:path>
                <a:path w="427990" h="356870">
                  <a:moveTo>
                    <a:pt x="427990" y="236219"/>
                  </a:moveTo>
                  <a:lnTo>
                    <a:pt x="424179" y="236219"/>
                  </a:lnTo>
                  <a:lnTo>
                    <a:pt x="424179" y="260349"/>
                  </a:lnTo>
                  <a:lnTo>
                    <a:pt x="427990" y="260349"/>
                  </a:lnTo>
                  <a:lnTo>
                    <a:pt x="427990" y="236219"/>
                  </a:lnTo>
                  <a:close/>
                </a:path>
                <a:path w="427990" h="356870">
                  <a:moveTo>
                    <a:pt x="254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2540" y="266699"/>
                  </a:lnTo>
                  <a:lnTo>
                    <a:pt x="2540" y="260350"/>
                  </a:lnTo>
                  <a:close/>
                </a:path>
                <a:path w="427990" h="356870">
                  <a:moveTo>
                    <a:pt x="427990" y="260350"/>
                  </a:moveTo>
                  <a:lnTo>
                    <a:pt x="424179" y="260350"/>
                  </a:lnTo>
                  <a:lnTo>
                    <a:pt x="424179" y="266699"/>
                  </a:lnTo>
                  <a:lnTo>
                    <a:pt x="427990" y="266699"/>
                  </a:lnTo>
                  <a:lnTo>
                    <a:pt x="427990" y="260350"/>
                  </a:lnTo>
                  <a:close/>
                </a:path>
                <a:path w="427990" h="356870">
                  <a:moveTo>
                    <a:pt x="254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2540" y="274319"/>
                  </a:lnTo>
                  <a:lnTo>
                    <a:pt x="2540" y="266700"/>
                  </a:lnTo>
                  <a:close/>
                </a:path>
                <a:path w="427990" h="356870">
                  <a:moveTo>
                    <a:pt x="427990" y="266700"/>
                  </a:moveTo>
                  <a:lnTo>
                    <a:pt x="424179" y="266700"/>
                  </a:lnTo>
                  <a:lnTo>
                    <a:pt x="424179" y="274319"/>
                  </a:lnTo>
                  <a:lnTo>
                    <a:pt x="427990" y="274319"/>
                  </a:lnTo>
                  <a:lnTo>
                    <a:pt x="427990" y="266700"/>
                  </a:lnTo>
                  <a:close/>
                </a:path>
                <a:path w="427990" h="356870">
                  <a:moveTo>
                    <a:pt x="254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74319"/>
                  </a:lnTo>
                  <a:close/>
                </a:path>
                <a:path w="427990" h="356870">
                  <a:moveTo>
                    <a:pt x="427990" y="274319"/>
                  </a:moveTo>
                  <a:lnTo>
                    <a:pt x="424179" y="274319"/>
                  </a:lnTo>
                  <a:lnTo>
                    <a:pt x="424179" y="280669"/>
                  </a:lnTo>
                  <a:lnTo>
                    <a:pt x="427990" y="280669"/>
                  </a:lnTo>
                  <a:lnTo>
                    <a:pt x="427990" y="274319"/>
                  </a:lnTo>
                  <a:close/>
                </a:path>
                <a:path w="427990" h="356870">
                  <a:moveTo>
                    <a:pt x="2540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2540" y="285749"/>
                  </a:lnTo>
                  <a:lnTo>
                    <a:pt x="2540" y="280669"/>
                  </a:lnTo>
                  <a:close/>
                </a:path>
                <a:path w="427990" h="356870">
                  <a:moveTo>
                    <a:pt x="427990" y="280669"/>
                  </a:moveTo>
                  <a:lnTo>
                    <a:pt x="424179" y="280669"/>
                  </a:lnTo>
                  <a:lnTo>
                    <a:pt x="424179" y="285749"/>
                  </a:lnTo>
                  <a:lnTo>
                    <a:pt x="427990" y="285749"/>
                  </a:lnTo>
                  <a:lnTo>
                    <a:pt x="427990" y="280669"/>
                  </a:lnTo>
                  <a:close/>
                </a:path>
                <a:path w="427990" h="356870">
                  <a:moveTo>
                    <a:pt x="2540" y="285750"/>
                  </a:moveTo>
                  <a:lnTo>
                    <a:pt x="0" y="285750"/>
                  </a:lnTo>
                  <a:lnTo>
                    <a:pt x="0" y="292099"/>
                  </a:lnTo>
                  <a:lnTo>
                    <a:pt x="2540" y="292099"/>
                  </a:lnTo>
                  <a:lnTo>
                    <a:pt x="2540" y="285750"/>
                  </a:lnTo>
                  <a:close/>
                </a:path>
                <a:path w="427990" h="356870">
                  <a:moveTo>
                    <a:pt x="427990" y="285750"/>
                  </a:moveTo>
                  <a:lnTo>
                    <a:pt x="424179" y="285750"/>
                  </a:lnTo>
                  <a:lnTo>
                    <a:pt x="424179" y="292099"/>
                  </a:lnTo>
                  <a:lnTo>
                    <a:pt x="427990" y="292099"/>
                  </a:lnTo>
                  <a:lnTo>
                    <a:pt x="427990" y="285750"/>
                  </a:lnTo>
                  <a:close/>
                </a:path>
                <a:path w="427990" h="356870">
                  <a:moveTo>
                    <a:pt x="2540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2540" y="299719"/>
                  </a:lnTo>
                  <a:lnTo>
                    <a:pt x="2540" y="292100"/>
                  </a:lnTo>
                  <a:close/>
                </a:path>
                <a:path w="427990" h="356870">
                  <a:moveTo>
                    <a:pt x="427990" y="292100"/>
                  </a:moveTo>
                  <a:lnTo>
                    <a:pt x="424179" y="292100"/>
                  </a:lnTo>
                  <a:lnTo>
                    <a:pt x="424179" y="299719"/>
                  </a:lnTo>
                  <a:lnTo>
                    <a:pt x="427990" y="299719"/>
                  </a:lnTo>
                  <a:lnTo>
                    <a:pt x="427990" y="292100"/>
                  </a:lnTo>
                  <a:close/>
                </a:path>
                <a:path w="427990" h="356870">
                  <a:moveTo>
                    <a:pt x="254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40" y="306069"/>
                  </a:lnTo>
                  <a:lnTo>
                    <a:pt x="2540" y="299719"/>
                  </a:lnTo>
                  <a:close/>
                </a:path>
                <a:path w="427990" h="356870">
                  <a:moveTo>
                    <a:pt x="427990" y="299719"/>
                  </a:moveTo>
                  <a:lnTo>
                    <a:pt x="424179" y="299719"/>
                  </a:lnTo>
                  <a:lnTo>
                    <a:pt x="424179" y="306069"/>
                  </a:lnTo>
                  <a:lnTo>
                    <a:pt x="427990" y="306069"/>
                  </a:lnTo>
                  <a:lnTo>
                    <a:pt x="427990" y="299719"/>
                  </a:lnTo>
                  <a:close/>
                </a:path>
                <a:path w="427990" h="356870">
                  <a:moveTo>
                    <a:pt x="254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540" y="312419"/>
                  </a:lnTo>
                  <a:lnTo>
                    <a:pt x="2540" y="306069"/>
                  </a:lnTo>
                  <a:close/>
                </a:path>
                <a:path w="427990" h="356870">
                  <a:moveTo>
                    <a:pt x="427990" y="306069"/>
                  </a:moveTo>
                  <a:lnTo>
                    <a:pt x="424179" y="306069"/>
                  </a:lnTo>
                  <a:lnTo>
                    <a:pt x="424179" y="312419"/>
                  </a:lnTo>
                  <a:lnTo>
                    <a:pt x="427990" y="312419"/>
                  </a:lnTo>
                  <a:lnTo>
                    <a:pt x="427990" y="306069"/>
                  </a:lnTo>
                  <a:close/>
                </a:path>
                <a:path w="427990" h="356870">
                  <a:moveTo>
                    <a:pt x="254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540" y="318769"/>
                  </a:lnTo>
                  <a:lnTo>
                    <a:pt x="2540" y="312419"/>
                  </a:lnTo>
                  <a:close/>
                </a:path>
                <a:path w="427990" h="356870">
                  <a:moveTo>
                    <a:pt x="427990" y="312419"/>
                  </a:moveTo>
                  <a:lnTo>
                    <a:pt x="424179" y="312419"/>
                  </a:lnTo>
                  <a:lnTo>
                    <a:pt x="424179" y="318769"/>
                  </a:lnTo>
                  <a:lnTo>
                    <a:pt x="427990" y="318769"/>
                  </a:lnTo>
                  <a:lnTo>
                    <a:pt x="427990" y="312419"/>
                  </a:lnTo>
                  <a:close/>
                </a:path>
                <a:path w="427990" h="356870">
                  <a:moveTo>
                    <a:pt x="254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540" y="325119"/>
                  </a:lnTo>
                  <a:lnTo>
                    <a:pt x="2540" y="318769"/>
                  </a:lnTo>
                  <a:close/>
                </a:path>
                <a:path w="427990" h="356870">
                  <a:moveTo>
                    <a:pt x="427990" y="318769"/>
                  </a:moveTo>
                  <a:lnTo>
                    <a:pt x="424179" y="318769"/>
                  </a:lnTo>
                  <a:lnTo>
                    <a:pt x="424179" y="325119"/>
                  </a:lnTo>
                  <a:lnTo>
                    <a:pt x="427990" y="325119"/>
                  </a:lnTo>
                  <a:lnTo>
                    <a:pt x="427990" y="318769"/>
                  </a:lnTo>
                  <a:close/>
                </a:path>
                <a:path w="427990" h="356870">
                  <a:moveTo>
                    <a:pt x="427990" y="325119"/>
                  </a:moveTo>
                  <a:lnTo>
                    <a:pt x="424179" y="325119"/>
                  </a:lnTo>
                  <a:lnTo>
                    <a:pt x="424179" y="328929"/>
                  </a:lnTo>
                  <a:lnTo>
                    <a:pt x="425450" y="328929"/>
                  </a:lnTo>
                  <a:lnTo>
                    <a:pt x="425450" y="327659"/>
                  </a:lnTo>
                  <a:lnTo>
                    <a:pt x="426720" y="327659"/>
                  </a:lnTo>
                  <a:lnTo>
                    <a:pt x="426720" y="326389"/>
                  </a:lnTo>
                  <a:lnTo>
                    <a:pt x="427990" y="326389"/>
                  </a:lnTo>
                  <a:lnTo>
                    <a:pt x="427990" y="325119"/>
                  </a:lnTo>
                  <a:close/>
                </a:path>
                <a:path w="427990" h="356870">
                  <a:moveTo>
                    <a:pt x="2540" y="325119"/>
                  </a:moveTo>
                  <a:lnTo>
                    <a:pt x="1269" y="325119"/>
                  </a:lnTo>
                  <a:lnTo>
                    <a:pt x="1269" y="326389"/>
                  </a:lnTo>
                  <a:lnTo>
                    <a:pt x="2540" y="326389"/>
                  </a:lnTo>
                  <a:lnTo>
                    <a:pt x="2540" y="325119"/>
                  </a:lnTo>
                  <a:close/>
                </a:path>
                <a:path w="427990" h="356870">
                  <a:moveTo>
                    <a:pt x="394970" y="355599"/>
                  </a:moveTo>
                  <a:lnTo>
                    <a:pt x="34290" y="355599"/>
                  </a:lnTo>
                  <a:lnTo>
                    <a:pt x="34290" y="356869"/>
                  </a:lnTo>
                  <a:lnTo>
                    <a:pt x="394970" y="356869"/>
                  </a:lnTo>
                  <a:lnTo>
                    <a:pt x="394970" y="355599"/>
                  </a:lnTo>
                  <a:close/>
                </a:path>
                <a:path w="427990" h="356870">
                  <a:moveTo>
                    <a:pt x="396240" y="354329"/>
                  </a:moveTo>
                  <a:lnTo>
                    <a:pt x="33019" y="354329"/>
                  </a:lnTo>
                  <a:lnTo>
                    <a:pt x="33019" y="355599"/>
                  </a:lnTo>
                  <a:lnTo>
                    <a:pt x="396240" y="355599"/>
                  </a:lnTo>
                  <a:lnTo>
                    <a:pt x="396240" y="354329"/>
                  </a:lnTo>
                  <a:close/>
                </a:path>
                <a:path w="427990" h="356870">
                  <a:moveTo>
                    <a:pt x="398779" y="353059"/>
                  </a:moveTo>
                  <a:lnTo>
                    <a:pt x="31750" y="353059"/>
                  </a:lnTo>
                  <a:lnTo>
                    <a:pt x="31750" y="354329"/>
                  </a:lnTo>
                  <a:lnTo>
                    <a:pt x="398779" y="354329"/>
                  </a:lnTo>
                  <a:lnTo>
                    <a:pt x="398779" y="353059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40129" y="475488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40" h="349250">
                  <a:moveTo>
                    <a:pt x="398780" y="2540"/>
                  </a:moveTo>
                  <a:lnTo>
                    <a:pt x="25400" y="2540"/>
                  </a:lnTo>
                  <a:lnTo>
                    <a:pt x="25400" y="3810"/>
                  </a:lnTo>
                  <a:lnTo>
                    <a:pt x="398780" y="3810"/>
                  </a:lnTo>
                  <a:lnTo>
                    <a:pt x="398780" y="2540"/>
                  </a:lnTo>
                  <a:close/>
                </a:path>
                <a:path w="421640" h="349250">
                  <a:moveTo>
                    <a:pt x="397509" y="1270"/>
                  </a:moveTo>
                  <a:lnTo>
                    <a:pt x="26669" y="1270"/>
                  </a:lnTo>
                  <a:lnTo>
                    <a:pt x="26669" y="2540"/>
                  </a:lnTo>
                  <a:lnTo>
                    <a:pt x="397509" y="2540"/>
                  </a:lnTo>
                  <a:lnTo>
                    <a:pt x="397509" y="1270"/>
                  </a:lnTo>
                  <a:close/>
                </a:path>
                <a:path w="421640" h="349250">
                  <a:moveTo>
                    <a:pt x="394969" y="0"/>
                  </a:moveTo>
                  <a:lnTo>
                    <a:pt x="27939" y="0"/>
                  </a:lnTo>
                  <a:lnTo>
                    <a:pt x="27939" y="1270"/>
                  </a:lnTo>
                  <a:lnTo>
                    <a:pt x="394969" y="1270"/>
                  </a:lnTo>
                  <a:lnTo>
                    <a:pt x="394969" y="0"/>
                  </a:lnTo>
                  <a:close/>
                </a:path>
                <a:path w="421640" h="349250">
                  <a:moveTo>
                    <a:pt x="3809" y="24130"/>
                  </a:moveTo>
                  <a:lnTo>
                    <a:pt x="2539" y="24130"/>
                  </a:lnTo>
                  <a:lnTo>
                    <a:pt x="2539" y="25400"/>
                  </a:lnTo>
                  <a:lnTo>
                    <a:pt x="1269" y="25400"/>
                  </a:lnTo>
                  <a:lnTo>
                    <a:pt x="1269" y="26670"/>
                  </a:lnTo>
                  <a:lnTo>
                    <a:pt x="0" y="2667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4130"/>
                  </a:lnTo>
                  <a:close/>
                </a:path>
                <a:path w="421640" h="349250">
                  <a:moveTo>
                    <a:pt x="420369" y="22860"/>
                  </a:moveTo>
                  <a:lnTo>
                    <a:pt x="419100" y="22860"/>
                  </a:lnTo>
                  <a:lnTo>
                    <a:pt x="419100" y="29210"/>
                  </a:lnTo>
                  <a:lnTo>
                    <a:pt x="421639" y="29210"/>
                  </a:lnTo>
                  <a:lnTo>
                    <a:pt x="421639" y="24130"/>
                  </a:lnTo>
                  <a:lnTo>
                    <a:pt x="420369" y="24130"/>
                  </a:lnTo>
                  <a:lnTo>
                    <a:pt x="420369" y="22860"/>
                  </a:lnTo>
                  <a:close/>
                </a:path>
                <a:path w="421640" h="34925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421640" h="349250">
                  <a:moveTo>
                    <a:pt x="421639" y="29210"/>
                  </a:moveTo>
                  <a:lnTo>
                    <a:pt x="419100" y="29210"/>
                  </a:lnTo>
                  <a:lnTo>
                    <a:pt x="419100" y="35560"/>
                  </a:lnTo>
                  <a:lnTo>
                    <a:pt x="421639" y="35560"/>
                  </a:lnTo>
                  <a:lnTo>
                    <a:pt x="421639" y="29210"/>
                  </a:lnTo>
                  <a:close/>
                </a:path>
                <a:path w="421640" h="34925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421640" h="349250">
                  <a:moveTo>
                    <a:pt x="421639" y="35560"/>
                  </a:moveTo>
                  <a:lnTo>
                    <a:pt x="419100" y="35560"/>
                  </a:lnTo>
                  <a:lnTo>
                    <a:pt x="419100" y="41910"/>
                  </a:lnTo>
                  <a:lnTo>
                    <a:pt x="421639" y="41910"/>
                  </a:lnTo>
                  <a:lnTo>
                    <a:pt x="421639" y="35560"/>
                  </a:lnTo>
                  <a:close/>
                </a:path>
                <a:path w="421640" h="349250">
                  <a:moveTo>
                    <a:pt x="380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1910"/>
                  </a:lnTo>
                  <a:close/>
                </a:path>
                <a:path w="421640" h="349250">
                  <a:moveTo>
                    <a:pt x="421639" y="41910"/>
                  </a:moveTo>
                  <a:lnTo>
                    <a:pt x="419100" y="41910"/>
                  </a:lnTo>
                  <a:lnTo>
                    <a:pt x="419100" y="48260"/>
                  </a:lnTo>
                  <a:lnTo>
                    <a:pt x="421639" y="48260"/>
                  </a:lnTo>
                  <a:lnTo>
                    <a:pt x="421639" y="41910"/>
                  </a:lnTo>
                  <a:close/>
                </a:path>
                <a:path w="421640" h="349250">
                  <a:moveTo>
                    <a:pt x="380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421640" h="349250">
                  <a:moveTo>
                    <a:pt x="421639" y="48260"/>
                  </a:moveTo>
                  <a:lnTo>
                    <a:pt x="419100" y="48260"/>
                  </a:lnTo>
                  <a:lnTo>
                    <a:pt x="419100" y="54610"/>
                  </a:lnTo>
                  <a:lnTo>
                    <a:pt x="421639" y="54610"/>
                  </a:lnTo>
                  <a:lnTo>
                    <a:pt x="421639" y="48260"/>
                  </a:lnTo>
                  <a:close/>
                </a:path>
                <a:path w="421640" h="349250">
                  <a:moveTo>
                    <a:pt x="3809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3809" y="59690"/>
                  </a:lnTo>
                  <a:lnTo>
                    <a:pt x="3809" y="54610"/>
                  </a:lnTo>
                  <a:close/>
                </a:path>
                <a:path w="421640" h="349250">
                  <a:moveTo>
                    <a:pt x="421639" y="54610"/>
                  </a:moveTo>
                  <a:lnTo>
                    <a:pt x="419100" y="54610"/>
                  </a:lnTo>
                  <a:lnTo>
                    <a:pt x="419100" y="59690"/>
                  </a:lnTo>
                  <a:lnTo>
                    <a:pt x="421639" y="59690"/>
                  </a:lnTo>
                  <a:lnTo>
                    <a:pt x="421639" y="54610"/>
                  </a:lnTo>
                  <a:close/>
                </a:path>
                <a:path w="421640" h="349250">
                  <a:moveTo>
                    <a:pt x="3809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3809" y="66040"/>
                  </a:lnTo>
                  <a:lnTo>
                    <a:pt x="3809" y="59690"/>
                  </a:lnTo>
                  <a:close/>
                </a:path>
                <a:path w="421640" h="349250">
                  <a:moveTo>
                    <a:pt x="421639" y="59690"/>
                  </a:moveTo>
                  <a:lnTo>
                    <a:pt x="419100" y="59690"/>
                  </a:lnTo>
                  <a:lnTo>
                    <a:pt x="419100" y="66040"/>
                  </a:lnTo>
                  <a:lnTo>
                    <a:pt x="421639" y="66040"/>
                  </a:lnTo>
                  <a:lnTo>
                    <a:pt x="421639" y="59690"/>
                  </a:lnTo>
                  <a:close/>
                </a:path>
                <a:path w="421640" h="349250">
                  <a:moveTo>
                    <a:pt x="3809" y="66040"/>
                  </a:moveTo>
                  <a:lnTo>
                    <a:pt x="0" y="6604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6040"/>
                  </a:lnTo>
                  <a:close/>
                </a:path>
                <a:path w="421640" h="349250">
                  <a:moveTo>
                    <a:pt x="421639" y="66040"/>
                  </a:moveTo>
                  <a:lnTo>
                    <a:pt x="419100" y="66040"/>
                  </a:lnTo>
                  <a:lnTo>
                    <a:pt x="419100" y="73660"/>
                  </a:lnTo>
                  <a:lnTo>
                    <a:pt x="421639" y="73660"/>
                  </a:lnTo>
                  <a:lnTo>
                    <a:pt x="421639" y="66040"/>
                  </a:lnTo>
                  <a:close/>
                </a:path>
                <a:path w="421640" h="349250">
                  <a:moveTo>
                    <a:pt x="380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73660"/>
                  </a:lnTo>
                  <a:close/>
                </a:path>
                <a:path w="421640" h="349250">
                  <a:moveTo>
                    <a:pt x="421639" y="73660"/>
                  </a:moveTo>
                  <a:lnTo>
                    <a:pt x="419100" y="73660"/>
                  </a:lnTo>
                  <a:lnTo>
                    <a:pt x="419100" y="80010"/>
                  </a:lnTo>
                  <a:lnTo>
                    <a:pt x="421639" y="80010"/>
                  </a:lnTo>
                  <a:lnTo>
                    <a:pt x="421639" y="73660"/>
                  </a:lnTo>
                  <a:close/>
                </a:path>
                <a:path w="421640" h="349250">
                  <a:moveTo>
                    <a:pt x="3809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80010"/>
                  </a:lnTo>
                  <a:close/>
                </a:path>
                <a:path w="421640" h="349250">
                  <a:moveTo>
                    <a:pt x="421639" y="80010"/>
                  </a:moveTo>
                  <a:lnTo>
                    <a:pt x="419100" y="80010"/>
                  </a:lnTo>
                  <a:lnTo>
                    <a:pt x="419100" y="85090"/>
                  </a:lnTo>
                  <a:lnTo>
                    <a:pt x="421639" y="85090"/>
                  </a:lnTo>
                  <a:lnTo>
                    <a:pt x="421639" y="80010"/>
                  </a:lnTo>
                  <a:close/>
                </a:path>
                <a:path w="421640" h="349250">
                  <a:moveTo>
                    <a:pt x="3809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3809" y="91440"/>
                  </a:lnTo>
                  <a:lnTo>
                    <a:pt x="3809" y="85090"/>
                  </a:lnTo>
                  <a:close/>
                </a:path>
                <a:path w="421640" h="349250">
                  <a:moveTo>
                    <a:pt x="421639" y="85090"/>
                  </a:moveTo>
                  <a:lnTo>
                    <a:pt x="419100" y="85090"/>
                  </a:lnTo>
                  <a:lnTo>
                    <a:pt x="419100" y="91440"/>
                  </a:lnTo>
                  <a:lnTo>
                    <a:pt x="421639" y="91440"/>
                  </a:lnTo>
                  <a:lnTo>
                    <a:pt x="421639" y="85090"/>
                  </a:lnTo>
                  <a:close/>
                </a:path>
                <a:path w="421640" h="349250">
                  <a:moveTo>
                    <a:pt x="3809" y="91440"/>
                  </a:moveTo>
                  <a:lnTo>
                    <a:pt x="0" y="91440"/>
                  </a:lnTo>
                  <a:lnTo>
                    <a:pt x="0" y="111760"/>
                  </a:lnTo>
                  <a:lnTo>
                    <a:pt x="3809" y="111760"/>
                  </a:lnTo>
                  <a:lnTo>
                    <a:pt x="3809" y="91440"/>
                  </a:lnTo>
                  <a:close/>
                </a:path>
                <a:path w="421640" h="349250">
                  <a:moveTo>
                    <a:pt x="421639" y="91440"/>
                  </a:moveTo>
                  <a:lnTo>
                    <a:pt x="419100" y="91440"/>
                  </a:lnTo>
                  <a:lnTo>
                    <a:pt x="419100" y="111760"/>
                  </a:lnTo>
                  <a:lnTo>
                    <a:pt x="421639" y="111760"/>
                  </a:lnTo>
                  <a:lnTo>
                    <a:pt x="421639" y="91440"/>
                  </a:lnTo>
                  <a:close/>
                </a:path>
                <a:path w="421640" h="349250">
                  <a:moveTo>
                    <a:pt x="380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3809" y="118110"/>
                  </a:lnTo>
                  <a:lnTo>
                    <a:pt x="3809" y="111760"/>
                  </a:lnTo>
                  <a:close/>
                </a:path>
                <a:path w="421640" h="349250">
                  <a:moveTo>
                    <a:pt x="421639" y="111760"/>
                  </a:moveTo>
                  <a:lnTo>
                    <a:pt x="419100" y="111760"/>
                  </a:lnTo>
                  <a:lnTo>
                    <a:pt x="419100" y="118110"/>
                  </a:lnTo>
                  <a:lnTo>
                    <a:pt x="421639" y="118110"/>
                  </a:lnTo>
                  <a:lnTo>
                    <a:pt x="421639" y="111760"/>
                  </a:lnTo>
                  <a:close/>
                </a:path>
                <a:path w="421640" h="349250">
                  <a:moveTo>
                    <a:pt x="3809" y="118110"/>
                  </a:moveTo>
                  <a:lnTo>
                    <a:pt x="0" y="118110"/>
                  </a:lnTo>
                  <a:lnTo>
                    <a:pt x="0" y="135890"/>
                  </a:lnTo>
                  <a:lnTo>
                    <a:pt x="3809" y="135890"/>
                  </a:lnTo>
                  <a:lnTo>
                    <a:pt x="3809" y="118110"/>
                  </a:lnTo>
                  <a:close/>
                </a:path>
                <a:path w="421640" h="349250">
                  <a:moveTo>
                    <a:pt x="421639" y="118110"/>
                  </a:moveTo>
                  <a:lnTo>
                    <a:pt x="419100" y="118110"/>
                  </a:lnTo>
                  <a:lnTo>
                    <a:pt x="419100" y="135890"/>
                  </a:lnTo>
                  <a:lnTo>
                    <a:pt x="421639" y="135890"/>
                  </a:lnTo>
                  <a:lnTo>
                    <a:pt x="421639" y="118110"/>
                  </a:lnTo>
                  <a:close/>
                </a:path>
                <a:path w="421640" h="349250">
                  <a:moveTo>
                    <a:pt x="3809" y="135890"/>
                  </a:moveTo>
                  <a:lnTo>
                    <a:pt x="0" y="135890"/>
                  </a:lnTo>
                  <a:lnTo>
                    <a:pt x="0" y="186690"/>
                  </a:lnTo>
                  <a:lnTo>
                    <a:pt x="3809" y="186690"/>
                  </a:lnTo>
                  <a:lnTo>
                    <a:pt x="3809" y="135890"/>
                  </a:lnTo>
                  <a:close/>
                </a:path>
                <a:path w="421640" h="349250">
                  <a:moveTo>
                    <a:pt x="421639" y="135890"/>
                  </a:moveTo>
                  <a:lnTo>
                    <a:pt x="419100" y="135890"/>
                  </a:lnTo>
                  <a:lnTo>
                    <a:pt x="419100" y="186690"/>
                  </a:lnTo>
                  <a:lnTo>
                    <a:pt x="421639" y="186690"/>
                  </a:lnTo>
                  <a:lnTo>
                    <a:pt x="421639" y="135890"/>
                  </a:lnTo>
                  <a:close/>
                </a:path>
                <a:path w="421640" h="349250">
                  <a:moveTo>
                    <a:pt x="3809" y="186690"/>
                  </a:moveTo>
                  <a:lnTo>
                    <a:pt x="0" y="18669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186690"/>
                  </a:lnTo>
                  <a:close/>
                </a:path>
                <a:path w="421640" h="349250">
                  <a:moveTo>
                    <a:pt x="421639" y="186690"/>
                  </a:moveTo>
                  <a:lnTo>
                    <a:pt x="419100" y="186690"/>
                  </a:lnTo>
                  <a:lnTo>
                    <a:pt x="419100" y="232410"/>
                  </a:lnTo>
                  <a:lnTo>
                    <a:pt x="421639" y="232410"/>
                  </a:lnTo>
                  <a:lnTo>
                    <a:pt x="421639" y="186690"/>
                  </a:lnTo>
                  <a:close/>
                </a:path>
                <a:path w="421640" h="349250">
                  <a:moveTo>
                    <a:pt x="3809" y="232410"/>
                  </a:moveTo>
                  <a:lnTo>
                    <a:pt x="0" y="23241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32410"/>
                  </a:lnTo>
                  <a:close/>
                </a:path>
                <a:path w="421640" h="349250">
                  <a:moveTo>
                    <a:pt x="421639" y="232410"/>
                  </a:moveTo>
                  <a:lnTo>
                    <a:pt x="419100" y="232410"/>
                  </a:lnTo>
                  <a:lnTo>
                    <a:pt x="419100" y="256540"/>
                  </a:lnTo>
                  <a:lnTo>
                    <a:pt x="421639" y="256540"/>
                  </a:lnTo>
                  <a:lnTo>
                    <a:pt x="421639" y="232410"/>
                  </a:lnTo>
                  <a:close/>
                </a:path>
                <a:path w="421640" h="349250">
                  <a:moveTo>
                    <a:pt x="3809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6540"/>
                  </a:lnTo>
                  <a:close/>
                </a:path>
                <a:path w="421640" h="349250">
                  <a:moveTo>
                    <a:pt x="421639" y="256540"/>
                  </a:moveTo>
                  <a:lnTo>
                    <a:pt x="419100" y="256540"/>
                  </a:lnTo>
                  <a:lnTo>
                    <a:pt x="419100" y="262890"/>
                  </a:lnTo>
                  <a:lnTo>
                    <a:pt x="421639" y="262890"/>
                  </a:lnTo>
                  <a:lnTo>
                    <a:pt x="421639" y="256540"/>
                  </a:lnTo>
                  <a:close/>
                </a:path>
                <a:path w="421640" h="349250">
                  <a:moveTo>
                    <a:pt x="3809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2890"/>
                  </a:lnTo>
                  <a:close/>
                </a:path>
                <a:path w="421640" h="349250">
                  <a:moveTo>
                    <a:pt x="421639" y="262890"/>
                  </a:moveTo>
                  <a:lnTo>
                    <a:pt x="419100" y="262890"/>
                  </a:lnTo>
                  <a:lnTo>
                    <a:pt x="419100" y="270510"/>
                  </a:lnTo>
                  <a:lnTo>
                    <a:pt x="421639" y="270510"/>
                  </a:lnTo>
                  <a:lnTo>
                    <a:pt x="421639" y="262890"/>
                  </a:lnTo>
                  <a:close/>
                </a:path>
                <a:path w="421640" h="349250">
                  <a:moveTo>
                    <a:pt x="380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421640" h="349250">
                  <a:moveTo>
                    <a:pt x="421639" y="270510"/>
                  </a:moveTo>
                  <a:lnTo>
                    <a:pt x="419100" y="270510"/>
                  </a:lnTo>
                  <a:lnTo>
                    <a:pt x="419100" y="276860"/>
                  </a:lnTo>
                  <a:lnTo>
                    <a:pt x="421639" y="276860"/>
                  </a:lnTo>
                  <a:lnTo>
                    <a:pt x="421639" y="270510"/>
                  </a:lnTo>
                  <a:close/>
                </a:path>
                <a:path w="421640" h="349250">
                  <a:moveTo>
                    <a:pt x="3809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6860"/>
                  </a:lnTo>
                  <a:close/>
                </a:path>
                <a:path w="421640" h="349250">
                  <a:moveTo>
                    <a:pt x="421639" y="276860"/>
                  </a:moveTo>
                  <a:lnTo>
                    <a:pt x="419100" y="276860"/>
                  </a:lnTo>
                  <a:lnTo>
                    <a:pt x="419100" y="281940"/>
                  </a:lnTo>
                  <a:lnTo>
                    <a:pt x="421639" y="281940"/>
                  </a:lnTo>
                  <a:lnTo>
                    <a:pt x="421639" y="276860"/>
                  </a:lnTo>
                  <a:close/>
                </a:path>
                <a:path w="421640" h="349250">
                  <a:moveTo>
                    <a:pt x="3809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1940"/>
                  </a:lnTo>
                  <a:close/>
                </a:path>
                <a:path w="421640" h="349250">
                  <a:moveTo>
                    <a:pt x="421639" y="281940"/>
                  </a:moveTo>
                  <a:lnTo>
                    <a:pt x="419100" y="281940"/>
                  </a:lnTo>
                  <a:lnTo>
                    <a:pt x="419100" y="288290"/>
                  </a:lnTo>
                  <a:lnTo>
                    <a:pt x="421639" y="288290"/>
                  </a:lnTo>
                  <a:lnTo>
                    <a:pt x="421639" y="281940"/>
                  </a:lnTo>
                  <a:close/>
                </a:path>
                <a:path w="421640" h="349250">
                  <a:moveTo>
                    <a:pt x="3809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8290"/>
                  </a:lnTo>
                  <a:close/>
                </a:path>
                <a:path w="421640" h="349250">
                  <a:moveTo>
                    <a:pt x="421639" y="288290"/>
                  </a:moveTo>
                  <a:lnTo>
                    <a:pt x="419100" y="288290"/>
                  </a:lnTo>
                  <a:lnTo>
                    <a:pt x="419100" y="295910"/>
                  </a:lnTo>
                  <a:lnTo>
                    <a:pt x="421639" y="295910"/>
                  </a:lnTo>
                  <a:lnTo>
                    <a:pt x="421639" y="288290"/>
                  </a:lnTo>
                  <a:close/>
                </a:path>
                <a:path w="421640" h="349250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421640" h="349250">
                  <a:moveTo>
                    <a:pt x="421639" y="295910"/>
                  </a:moveTo>
                  <a:lnTo>
                    <a:pt x="419100" y="295910"/>
                  </a:lnTo>
                  <a:lnTo>
                    <a:pt x="419100" y="302260"/>
                  </a:lnTo>
                  <a:lnTo>
                    <a:pt x="421639" y="302260"/>
                  </a:lnTo>
                  <a:lnTo>
                    <a:pt x="421639" y="295910"/>
                  </a:lnTo>
                  <a:close/>
                </a:path>
                <a:path w="421640" h="349250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421640" h="349250">
                  <a:moveTo>
                    <a:pt x="421639" y="302260"/>
                  </a:moveTo>
                  <a:lnTo>
                    <a:pt x="419100" y="302260"/>
                  </a:lnTo>
                  <a:lnTo>
                    <a:pt x="419100" y="308610"/>
                  </a:lnTo>
                  <a:lnTo>
                    <a:pt x="421639" y="308610"/>
                  </a:lnTo>
                  <a:lnTo>
                    <a:pt x="421639" y="302260"/>
                  </a:lnTo>
                  <a:close/>
                </a:path>
                <a:path w="421640" h="349250">
                  <a:moveTo>
                    <a:pt x="380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421640" h="349250">
                  <a:moveTo>
                    <a:pt x="421639" y="308610"/>
                  </a:moveTo>
                  <a:lnTo>
                    <a:pt x="419100" y="308610"/>
                  </a:lnTo>
                  <a:lnTo>
                    <a:pt x="419100" y="314960"/>
                  </a:lnTo>
                  <a:lnTo>
                    <a:pt x="421639" y="314960"/>
                  </a:lnTo>
                  <a:lnTo>
                    <a:pt x="421639" y="308610"/>
                  </a:lnTo>
                  <a:close/>
                </a:path>
                <a:path w="421640" h="349250">
                  <a:moveTo>
                    <a:pt x="380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4960"/>
                  </a:lnTo>
                  <a:close/>
                </a:path>
                <a:path w="421640" h="349250">
                  <a:moveTo>
                    <a:pt x="421639" y="314960"/>
                  </a:moveTo>
                  <a:lnTo>
                    <a:pt x="419100" y="314960"/>
                  </a:lnTo>
                  <a:lnTo>
                    <a:pt x="419100" y="321310"/>
                  </a:lnTo>
                  <a:lnTo>
                    <a:pt x="421639" y="321310"/>
                  </a:lnTo>
                  <a:lnTo>
                    <a:pt x="421639" y="314960"/>
                  </a:lnTo>
                  <a:close/>
                </a:path>
                <a:path w="421640" h="349250">
                  <a:moveTo>
                    <a:pt x="421639" y="321310"/>
                  </a:moveTo>
                  <a:lnTo>
                    <a:pt x="419100" y="321310"/>
                  </a:lnTo>
                  <a:lnTo>
                    <a:pt x="419100" y="327660"/>
                  </a:lnTo>
                  <a:lnTo>
                    <a:pt x="420369" y="327660"/>
                  </a:lnTo>
                  <a:lnTo>
                    <a:pt x="420369" y="326390"/>
                  </a:lnTo>
                  <a:lnTo>
                    <a:pt x="421639" y="326390"/>
                  </a:lnTo>
                  <a:lnTo>
                    <a:pt x="421639" y="321310"/>
                  </a:lnTo>
                  <a:close/>
                </a:path>
                <a:path w="421640" h="349250">
                  <a:moveTo>
                    <a:pt x="3809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1310"/>
                  </a:lnTo>
                  <a:close/>
                </a:path>
                <a:path w="421640" h="349250">
                  <a:moveTo>
                    <a:pt x="400050" y="345440"/>
                  </a:moveTo>
                  <a:lnTo>
                    <a:pt x="24129" y="345440"/>
                  </a:lnTo>
                  <a:lnTo>
                    <a:pt x="24129" y="346710"/>
                  </a:lnTo>
                  <a:lnTo>
                    <a:pt x="400050" y="346710"/>
                  </a:lnTo>
                  <a:lnTo>
                    <a:pt x="400050" y="345440"/>
                  </a:lnTo>
                  <a:close/>
                </a:path>
                <a:path w="421640" h="349250">
                  <a:moveTo>
                    <a:pt x="397509" y="347980"/>
                  </a:moveTo>
                  <a:lnTo>
                    <a:pt x="26669" y="347980"/>
                  </a:lnTo>
                  <a:lnTo>
                    <a:pt x="26669" y="349250"/>
                  </a:lnTo>
                  <a:lnTo>
                    <a:pt x="397509" y="349250"/>
                  </a:lnTo>
                  <a:lnTo>
                    <a:pt x="397509" y="347980"/>
                  </a:lnTo>
                  <a:close/>
                </a:path>
                <a:path w="421640" h="349250">
                  <a:moveTo>
                    <a:pt x="398780" y="346710"/>
                  </a:moveTo>
                  <a:lnTo>
                    <a:pt x="25400" y="346710"/>
                  </a:lnTo>
                  <a:lnTo>
                    <a:pt x="25400" y="347980"/>
                  </a:lnTo>
                  <a:lnTo>
                    <a:pt x="398780" y="347980"/>
                  </a:lnTo>
                  <a:lnTo>
                    <a:pt x="398780" y="346710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43940" y="475869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90" h="341629">
                  <a:moveTo>
                    <a:pt x="400050" y="2539"/>
                  </a:moveTo>
                  <a:lnTo>
                    <a:pt x="16509" y="2539"/>
                  </a:lnTo>
                  <a:lnTo>
                    <a:pt x="16509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15290" h="341629">
                  <a:moveTo>
                    <a:pt x="397509" y="1269"/>
                  </a:moveTo>
                  <a:lnTo>
                    <a:pt x="17779" y="1269"/>
                  </a:lnTo>
                  <a:lnTo>
                    <a:pt x="1777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15290" h="341629">
                  <a:moveTo>
                    <a:pt x="396240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15290" h="341629">
                  <a:moveTo>
                    <a:pt x="3809" y="16509"/>
                  </a:moveTo>
                  <a:lnTo>
                    <a:pt x="2540" y="16509"/>
                  </a:lnTo>
                  <a:lnTo>
                    <a:pt x="2540" y="17779"/>
                  </a:lnTo>
                  <a:lnTo>
                    <a:pt x="1269" y="17779"/>
                  </a:lnTo>
                  <a:lnTo>
                    <a:pt x="1269" y="19049"/>
                  </a:lnTo>
                  <a:lnTo>
                    <a:pt x="3809" y="19049"/>
                  </a:lnTo>
                  <a:lnTo>
                    <a:pt x="3809" y="16509"/>
                  </a:lnTo>
                  <a:close/>
                </a:path>
                <a:path w="415290" h="341629">
                  <a:moveTo>
                    <a:pt x="412750" y="15239"/>
                  </a:moveTo>
                  <a:lnTo>
                    <a:pt x="411479" y="15239"/>
                  </a:lnTo>
                  <a:lnTo>
                    <a:pt x="411479" y="19049"/>
                  </a:lnTo>
                  <a:lnTo>
                    <a:pt x="415290" y="19049"/>
                  </a:lnTo>
                  <a:lnTo>
                    <a:pt x="415290" y="17779"/>
                  </a:lnTo>
                  <a:lnTo>
                    <a:pt x="414020" y="17779"/>
                  </a:lnTo>
                  <a:lnTo>
                    <a:pt x="414020" y="16509"/>
                  </a:lnTo>
                  <a:lnTo>
                    <a:pt x="412750" y="16509"/>
                  </a:lnTo>
                  <a:lnTo>
                    <a:pt x="412750" y="15239"/>
                  </a:lnTo>
                  <a:close/>
                </a:path>
                <a:path w="415290" h="341629">
                  <a:moveTo>
                    <a:pt x="380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9049"/>
                  </a:lnTo>
                  <a:close/>
                </a:path>
                <a:path w="415290" h="341629">
                  <a:moveTo>
                    <a:pt x="415290" y="19049"/>
                  </a:moveTo>
                  <a:lnTo>
                    <a:pt x="411479" y="19049"/>
                  </a:lnTo>
                  <a:lnTo>
                    <a:pt x="411479" y="25399"/>
                  </a:lnTo>
                  <a:lnTo>
                    <a:pt x="415290" y="25399"/>
                  </a:lnTo>
                  <a:lnTo>
                    <a:pt x="415290" y="19049"/>
                  </a:lnTo>
                  <a:close/>
                </a:path>
                <a:path w="415290" h="341629">
                  <a:moveTo>
                    <a:pt x="380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5399"/>
                  </a:lnTo>
                  <a:close/>
                </a:path>
                <a:path w="415290" h="341629">
                  <a:moveTo>
                    <a:pt x="415290" y="25399"/>
                  </a:moveTo>
                  <a:lnTo>
                    <a:pt x="411479" y="25399"/>
                  </a:lnTo>
                  <a:lnTo>
                    <a:pt x="411479" y="31749"/>
                  </a:lnTo>
                  <a:lnTo>
                    <a:pt x="415290" y="31749"/>
                  </a:lnTo>
                  <a:lnTo>
                    <a:pt x="415290" y="25399"/>
                  </a:lnTo>
                  <a:close/>
                </a:path>
                <a:path w="415290" h="341629">
                  <a:moveTo>
                    <a:pt x="380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1749"/>
                  </a:lnTo>
                  <a:close/>
                </a:path>
                <a:path w="415290" h="341629">
                  <a:moveTo>
                    <a:pt x="415290" y="31749"/>
                  </a:moveTo>
                  <a:lnTo>
                    <a:pt x="411479" y="31749"/>
                  </a:lnTo>
                  <a:lnTo>
                    <a:pt x="411479" y="38099"/>
                  </a:lnTo>
                  <a:lnTo>
                    <a:pt x="415290" y="38099"/>
                  </a:lnTo>
                  <a:lnTo>
                    <a:pt x="415290" y="31749"/>
                  </a:lnTo>
                  <a:close/>
                </a:path>
                <a:path w="415290" h="341629">
                  <a:moveTo>
                    <a:pt x="380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8099"/>
                  </a:lnTo>
                  <a:close/>
                </a:path>
                <a:path w="415290" h="341629">
                  <a:moveTo>
                    <a:pt x="415290" y="38099"/>
                  </a:moveTo>
                  <a:lnTo>
                    <a:pt x="411479" y="38099"/>
                  </a:lnTo>
                  <a:lnTo>
                    <a:pt x="411479" y="44449"/>
                  </a:lnTo>
                  <a:lnTo>
                    <a:pt x="415290" y="44449"/>
                  </a:lnTo>
                  <a:lnTo>
                    <a:pt x="415290" y="38099"/>
                  </a:lnTo>
                  <a:close/>
                </a:path>
                <a:path w="415290" h="341629">
                  <a:moveTo>
                    <a:pt x="380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4449"/>
                  </a:lnTo>
                  <a:close/>
                </a:path>
                <a:path w="415290" h="341629">
                  <a:moveTo>
                    <a:pt x="415290" y="44449"/>
                  </a:moveTo>
                  <a:lnTo>
                    <a:pt x="411479" y="44449"/>
                  </a:lnTo>
                  <a:lnTo>
                    <a:pt x="411479" y="50799"/>
                  </a:lnTo>
                  <a:lnTo>
                    <a:pt x="415290" y="50799"/>
                  </a:lnTo>
                  <a:lnTo>
                    <a:pt x="415290" y="44449"/>
                  </a:lnTo>
                  <a:close/>
                </a:path>
                <a:path w="415290" h="341629">
                  <a:moveTo>
                    <a:pt x="3809" y="50799"/>
                  </a:moveTo>
                  <a:lnTo>
                    <a:pt x="0" y="50799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50799"/>
                  </a:lnTo>
                  <a:close/>
                </a:path>
                <a:path w="415290" h="341629">
                  <a:moveTo>
                    <a:pt x="415290" y="50799"/>
                  </a:moveTo>
                  <a:lnTo>
                    <a:pt x="411479" y="50799"/>
                  </a:lnTo>
                  <a:lnTo>
                    <a:pt x="411479" y="55879"/>
                  </a:lnTo>
                  <a:lnTo>
                    <a:pt x="415290" y="55879"/>
                  </a:lnTo>
                  <a:lnTo>
                    <a:pt x="415290" y="50799"/>
                  </a:lnTo>
                  <a:close/>
                </a:path>
                <a:path w="415290" h="341629">
                  <a:moveTo>
                    <a:pt x="3809" y="55879"/>
                  </a:moveTo>
                  <a:lnTo>
                    <a:pt x="0" y="55879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79"/>
                  </a:lnTo>
                  <a:close/>
                </a:path>
                <a:path w="415290" h="341629">
                  <a:moveTo>
                    <a:pt x="415290" y="55879"/>
                  </a:moveTo>
                  <a:lnTo>
                    <a:pt x="411479" y="55879"/>
                  </a:lnTo>
                  <a:lnTo>
                    <a:pt x="411479" y="62229"/>
                  </a:lnTo>
                  <a:lnTo>
                    <a:pt x="415290" y="62229"/>
                  </a:lnTo>
                  <a:lnTo>
                    <a:pt x="415290" y="55879"/>
                  </a:lnTo>
                  <a:close/>
                </a:path>
                <a:path w="415290" h="341629">
                  <a:moveTo>
                    <a:pt x="3809" y="62229"/>
                  </a:moveTo>
                  <a:lnTo>
                    <a:pt x="0" y="6222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2229"/>
                  </a:lnTo>
                  <a:close/>
                </a:path>
                <a:path w="415290" h="341629">
                  <a:moveTo>
                    <a:pt x="415290" y="62229"/>
                  </a:moveTo>
                  <a:lnTo>
                    <a:pt x="411479" y="62229"/>
                  </a:lnTo>
                  <a:lnTo>
                    <a:pt x="411479" y="69849"/>
                  </a:lnTo>
                  <a:lnTo>
                    <a:pt x="415290" y="69849"/>
                  </a:lnTo>
                  <a:lnTo>
                    <a:pt x="415290" y="62229"/>
                  </a:lnTo>
                  <a:close/>
                </a:path>
                <a:path w="415290" h="341629">
                  <a:moveTo>
                    <a:pt x="380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9849"/>
                  </a:lnTo>
                  <a:close/>
                </a:path>
                <a:path w="415290" h="341629">
                  <a:moveTo>
                    <a:pt x="415290" y="69849"/>
                  </a:moveTo>
                  <a:lnTo>
                    <a:pt x="411479" y="69849"/>
                  </a:lnTo>
                  <a:lnTo>
                    <a:pt x="411479" y="76199"/>
                  </a:lnTo>
                  <a:lnTo>
                    <a:pt x="415290" y="76199"/>
                  </a:lnTo>
                  <a:lnTo>
                    <a:pt x="415290" y="69849"/>
                  </a:lnTo>
                  <a:close/>
                </a:path>
                <a:path w="415290" h="341629">
                  <a:moveTo>
                    <a:pt x="3809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6199"/>
                  </a:lnTo>
                  <a:close/>
                </a:path>
                <a:path w="415290" h="341629">
                  <a:moveTo>
                    <a:pt x="415290" y="76199"/>
                  </a:moveTo>
                  <a:lnTo>
                    <a:pt x="411479" y="76199"/>
                  </a:lnTo>
                  <a:lnTo>
                    <a:pt x="411479" y="81279"/>
                  </a:lnTo>
                  <a:lnTo>
                    <a:pt x="415290" y="81279"/>
                  </a:lnTo>
                  <a:lnTo>
                    <a:pt x="415290" y="76199"/>
                  </a:lnTo>
                  <a:close/>
                </a:path>
                <a:path w="415290" h="341629">
                  <a:moveTo>
                    <a:pt x="3809" y="81279"/>
                  </a:moveTo>
                  <a:lnTo>
                    <a:pt x="0" y="8127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79"/>
                  </a:lnTo>
                  <a:close/>
                </a:path>
                <a:path w="415290" h="341629">
                  <a:moveTo>
                    <a:pt x="415290" y="81279"/>
                  </a:moveTo>
                  <a:lnTo>
                    <a:pt x="411479" y="81279"/>
                  </a:lnTo>
                  <a:lnTo>
                    <a:pt x="411479" y="87629"/>
                  </a:lnTo>
                  <a:lnTo>
                    <a:pt x="415290" y="87629"/>
                  </a:lnTo>
                  <a:lnTo>
                    <a:pt x="415290" y="81279"/>
                  </a:lnTo>
                  <a:close/>
                </a:path>
                <a:path w="415290" h="341629">
                  <a:moveTo>
                    <a:pt x="3809" y="87629"/>
                  </a:moveTo>
                  <a:lnTo>
                    <a:pt x="0" y="8762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87629"/>
                  </a:lnTo>
                  <a:close/>
                </a:path>
                <a:path w="415290" h="341629">
                  <a:moveTo>
                    <a:pt x="415290" y="87629"/>
                  </a:moveTo>
                  <a:lnTo>
                    <a:pt x="411479" y="87629"/>
                  </a:lnTo>
                  <a:lnTo>
                    <a:pt x="411479" y="107949"/>
                  </a:lnTo>
                  <a:lnTo>
                    <a:pt x="415290" y="107949"/>
                  </a:lnTo>
                  <a:lnTo>
                    <a:pt x="415290" y="87629"/>
                  </a:lnTo>
                  <a:close/>
                </a:path>
                <a:path w="415290" h="341629">
                  <a:moveTo>
                    <a:pt x="380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107949"/>
                  </a:lnTo>
                  <a:close/>
                </a:path>
                <a:path w="415290" h="341629">
                  <a:moveTo>
                    <a:pt x="415290" y="107949"/>
                  </a:moveTo>
                  <a:lnTo>
                    <a:pt x="411479" y="107949"/>
                  </a:lnTo>
                  <a:lnTo>
                    <a:pt x="411479" y="114299"/>
                  </a:lnTo>
                  <a:lnTo>
                    <a:pt x="415290" y="114299"/>
                  </a:lnTo>
                  <a:lnTo>
                    <a:pt x="415290" y="107949"/>
                  </a:lnTo>
                  <a:close/>
                </a:path>
                <a:path w="415290" h="341629">
                  <a:moveTo>
                    <a:pt x="3809" y="114299"/>
                  </a:moveTo>
                  <a:lnTo>
                    <a:pt x="0" y="114299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14299"/>
                  </a:lnTo>
                  <a:close/>
                </a:path>
                <a:path w="415290" h="341629">
                  <a:moveTo>
                    <a:pt x="415290" y="114299"/>
                  </a:moveTo>
                  <a:lnTo>
                    <a:pt x="411479" y="114299"/>
                  </a:lnTo>
                  <a:lnTo>
                    <a:pt x="411479" y="132079"/>
                  </a:lnTo>
                  <a:lnTo>
                    <a:pt x="415290" y="132079"/>
                  </a:lnTo>
                  <a:lnTo>
                    <a:pt x="415290" y="114299"/>
                  </a:lnTo>
                  <a:close/>
                </a:path>
                <a:path w="415290" h="341629">
                  <a:moveTo>
                    <a:pt x="3809" y="132079"/>
                  </a:moveTo>
                  <a:lnTo>
                    <a:pt x="0" y="132079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32079"/>
                  </a:lnTo>
                  <a:close/>
                </a:path>
                <a:path w="415290" h="341629">
                  <a:moveTo>
                    <a:pt x="415290" y="132079"/>
                  </a:moveTo>
                  <a:lnTo>
                    <a:pt x="411479" y="132079"/>
                  </a:lnTo>
                  <a:lnTo>
                    <a:pt x="411479" y="182879"/>
                  </a:lnTo>
                  <a:lnTo>
                    <a:pt x="415290" y="182879"/>
                  </a:lnTo>
                  <a:lnTo>
                    <a:pt x="415290" y="132079"/>
                  </a:lnTo>
                  <a:close/>
                </a:path>
                <a:path w="415290" h="341629">
                  <a:moveTo>
                    <a:pt x="3809" y="182879"/>
                  </a:moveTo>
                  <a:lnTo>
                    <a:pt x="0" y="182879"/>
                  </a:lnTo>
                  <a:lnTo>
                    <a:pt x="0" y="228599"/>
                  </a:lnTo>
                  <a:lnTo>
                    <a:pt x="3809" y="228599"/>
                  </a:lnTo>
                  <a:lnTo>
                    <a:pt x="3809" y="182879"/>
                  </a:lnTo>
                  <a:close/>
                </a:path>
                <a:path w="415290" h="341629">
                  <a:moveTo>
                    <a:pt x="415290" y="182879"/>
                  </a:moveTo>
                  <a:lnTo>
                    <a:pt x="411479" y="182879"/>
                  </a:lnTo>
                  <a:lnTo>
                    <a:pt x="411479" y="228599"/>
                  </a:lnTo>
                  <a:lnTo>
                    <a:pt x="415290" y="228599"/>
                  </a:lnTo>
                  <a:lnTo>
                    <a:pt x="415290" y="182879"/>
                  </a:lnTo>
                  <a:close/>
                </a:path>
                <a:path w="415290" h="341629">
                  <a:moveTo>
                    <a:pt x="3809" y="228599"/>
                  </a:moveTo>
                  <a:lnTo>
                    <a:pt x="0" y="228599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28599"/>
                  </a:lnTo>
                  <a:close/>
                </a:path>
                <a:path w="415290" h="341629">
                  <a:moveTo>
                    <a:pt x="415290" y="228599"/>
                  </a:moveTo>
                  <a:lnTo>
                    <a:pt x="411479" y="228599"/>
                  </a:lnTo>
                  <a:lnTo>
                    <a:pt x="411479" y="252729"/>
                  </a:lnTo>
                  <a:lnTo>
                    <a:pt x="415290" y="252729"/>
                  </a:lnTo>
                  <a:lnTo>
                    <a:pt x="415290" y="228599"/>
                  </a:lnTo>
                  <a:close/>
                </a:path>
                <a:path w="415290" h="341629">
                  <a:moveTo>
                    <a:pt x="3809" y="252729"/>
                  </a:moveTo>
                  <a:lnTo>
                    <a:pt x="0" y="252729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29"/>
                  </a:lnTo>
                  <a:close/>
                </a:path>
                <a:path w="415290" h="341629">
                  <a:moveTo>
                    <a:pt x="415290" y="252729"/>
                  </a:moveTo>
                  <a:lnTo>
                    <a:pt x="411479" y="252729"/>
                  </a:lnTo>
                  <a:lnTo>
                    <a:pt x="411479" y="259079"/>
                  </a:lnTo>
                  <a:lnTo>
                    <a:pt x="415290" y="259079"/>
                  </a:lnTo>
                  <a:lnTo>
                    <a:pt x="415290" y="252729"/>
                  </a:lnTo>
                  <a:close/>
                </a:path>
                <a:path w="415290" h="341629">
                  <a:moveTo>
                    <a:pt x="3809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59079"/>
                  </a:lnTo>
                  <a:close/>
                </a:path>
                <a:path w="415290" h="341629">
                  <a:moveTo>
                    <a:pt x="415290" y="259079"/>
                  </a:moveTo>
                  <a:lnTo>
                    <a:pt x="411479" y="259079"/>
                  </a:lnTo>
                  <a:lnTo>
                    <a:pt x="411479" y="266699"/>
                  </a:lnTo>
                  <a:lnTo>
                    <a:pt x="415290" y="266699"/>
                  </a:lnTo>
                  <a:lnTo>
                    <a:pt x="415290" y="259079"/>
                  </a:lnTo>
                  <a:close/>
                </a:path>
                <a:path w="415290" h="341629">
                  <a:moveTo>
                    <a:pt x="380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6699"/>
                  </a:lnTo>
                  <a:close/>
                </a:path>
                <a:path w="415290" h="341629">
                  <a:moveTo>
                    <a:pt x="415290" y="266699"/>
                  </a:moveTo>
                  <a:lnTo>
                    <a:pt x="411479" y="266699"/>
                  </a:lnTo>
                  <a:lnTo>
                    <a:pt x="411479" y="273049"/>
                  </a:lnTo>
                  <a:lnTo>
                    <a:pt x="415290" y="273049"/>
                  </a:lnTo>
                  <a:lnTo>
                    <a:pt x="415290" y="266699"/>
                  </a:lnTo>
                  <a:close/>
                </a:path>
                <a:path w="415290" h="341629">
                  <a:moveTo>
                    <a:pt x="3809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3049"/>
                  </a:lnTo>
                  <a:close/>
                </a:path>
                <a:path w="415290" h="341629">
                  <a:moveTo>
                    <a:pt x="415290" y="273049"/>
                  </a:moveTo>
                  <a:lnTo>
                    <a:pt x="411479" y="273049"/>
                  </a:lnTo>
                  <a:lnTo>
                    <a:pt x="411479" y="278129"/>
                  </a:lnTo>
                  <a:lnTo>
                    <a:pt x="415290" y="278129"/>
                  </a:lnTo>
                  <a:lnTo>
                    <a:pt x="415290" y="273049"/>
                  </a:lnTo>
                  <a:close/>
                </a:path>
                <a:path w="415290" h="341629">
                  <a:moveTo>
                    <a:pt x="3809" y="278129"/>
                  </a:moveTo>
                  <a:lnTo>
                    <a:pt x="0" y="278129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29"/>
                  </a:lnTo>
                  <a:close/>
                </a:path>
                <a:path w="415290" h="341629">
                  <a:moveTo>
                    <a:pt x="415290" y="278129"/>
                  </a:moveTo>
                  <a:lnTo>
                    <a:pt x="411479" y="278129"/>
                  </a:lnTo>
                  <a:lnTo>
                    <a:pt x="411479" y="284479"/>
                  </a:lnTo>
                  <a:lnTo>
                    <a:pt x="415290" y="284479"/>
                  </a:lnTo>
                  <a:lnTo>
                    <a:pt x="415290" y="278129"/>
                  </a:lnTo>
                  <a:close/>
                </a:path>
                <a:path w="415290" h="341629">
                  <a:moveTo>
                    <a:pt x="3809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4479"/>
                  </a:lnTo>
                  <a:close/>
                </a:path>
                <a:path w="415290" h="341629">
                  <a:moveTo>
                    <a:pt x="415290" y="284479"/>
                  </a:moveTo>
                  <a:lnTo>
                    <a:pt x="411479" y="284479"/>
                  </a:lnTo>
                  <a:lnTo>
                    <a:pt x="411479" y="292099"/>
                  </a:lnTo>
                  <a:lnTo>
                    <a:pt x="415290" y="292099"/>
                  </a:lnTo>
                  <a:lnTo>
                    <a:pt x="415290" y="284479"/>
                  </a:lnTo>
                  <a:close/>
                </a:path>
                <a:path w="415290" h="341629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15290" h="341629">
                  <a:moveTo>
                    <a:pt x="415290" y="292099"/>
                  </a:moveTo>
                  <a:lnTo>
                    <a:pt x="411479" y="292099"/>
                  </a:lnTo>
                  <a:lnTo>
                    <a:pt x="411479" y="298449"/>
                  </a:lnTo>
                  <a:lnTo>
                    <a:pt x="415290" y="298449"/>
                  </a:lnTo>
                  <a:lnTo>
                    <a:pt x="415290" y="292099"/>
                  </a:lnTo>
                  <a:close/>
                </a:path>
                <a:path w="415290" h="341629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415290" h="341629">
                  <a:moveTo>
                    <a:pt x="415290" y="298449"/>
                  </a:moveTo>
                  <a:lnTo>
                    <a:pt x="411479" y="298449"/>
                  </a:lnTo>
                  <a:lnTo>
                    <a:pt x="411479" y="304799"/>
                  </a:lnTo>
                  <a:lnTo>
                    <a:pt x="415290" y="304799"/>
                  </a:lnTo>
                  <a:lnTo>
                    <a:pt x="415290" y="298449"/>
                  </a:lnTo>
                  <a:close/>
                </a:path>
                <a:path w="415290" h="341629">
                  <a:moveTo>
                    <a:pt x="380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799"/>
                  </a:lnTo>
                  <a:close/>
                </a:path>
                <a:path w="415290" h="341629">
                  <a:moveTo>
                    <a:pt x="415290" y="304799"/>
                  </a:moveTo>
                  <a:lnTo>
                    <a:pt x="411479" y="304799"/>
                  </a:lnTo>
                  <a:lnTo>
                    <a:pt x="411479" y="311149"/>
                  </a:lnTo>
                  <a:lnTo>
                    <a:pt x="415290" y="311149"/>
                  </a:lnTo>
                  <a:lnTo>
                    <a:pt x="415290" y="304799"/>
                  </a:lnTo>
                  <a:close/>
                </a:path>
                <a:path w="415290" h="341629">
                  <a:moveTo>
                    <a:pt x="380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1149"/>
                  </a:lnTo>
                  <a:close/>
                </a:path>
                <a:path w="415290" h="341629">
                  <a:moveTo>
                    <a:pt x="415290" y="311149"/>
                  </a:moveTo>
                  <a:lnTo>
                    <a:pt x="411479" y="311149"/>
                  </a:lnTo>
                  <a:lnTo>
                    <a:pt x="411479" y="317499"/>
                  </a:lnTo>
                  <a:lnTo>
                    <a:pt x="415290" y="317499"/>
                  </a:lnTo>
                  <a:lnTo>
                    <a:pt x="415290" y="311149"/>
                  </a:lnTo>
                  <a:close/>
                </a:path>
                <a:path w="415290" h="341629">
                  <a:moveTo>
                    <a:pt x="380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17499"/>
                  </a:lnTo>
                  <a:close/>
                </a:path>
                <a:path w="415290" h="341629">
                  <a:moveTo>
                    <a:pt x="415290" y="317499"/>
                  </a:moveTo>
                  <a:lnTo>
                    <a:pt x="411479" y="317499"/>
                  </a:lnTo>
                  <a:lnTo>
                    <a:pt x="411479" y="323849"/>
                  </a:lnTo>
                  <a:lnTo>
                    <a:pt x="415290" y="323849"/>
                  </a:lnTo>
                  <a:lnTo>
                    <a:pt x="415290" y="317499"/>
                  </a:lnTo>
                  <a:close/>
                </a:path>
                <a:path w="415290" h="341629">
                  <a:moveTo>
                    <a:pt x="415290" y="323849"/>
                  </a:moveTo>
                  <a:lnTo>
                    <a:pt x="411479" y="323849"/>
                  </a:lnTo>
                  <a:lnTo>
                    <a:pt x="411479" y="327659"/>
                  </a:lnTo>
                  <a:lnTo>
                    <a:pt x="412750" y="327659"/>
                  </a:lnTo>
                  <a:lnTo>
                    <a:pt x="412750" y="326389"/>
                  </a:lnTo>
                  <a:lnTo>
                    <a:pt x="414020" y="326389"/>
                  </a:lnTo>
                  <a:lnTo>
                    <a:pt x="414020" y="325119"/>
                  </a:lnTo>
                  <a:lnTo>
                    <a:pt x="415290" y="325119"/>
                  </a:lnTo>
                  <a:lnTo>
                    <a:pt x="415290" y="323849"/>
                  </a:lnTo>
                  <a:close/>
                </a:path>
                <a:path w="415290" h="341629">
                  <a:moveTo>
                    <a:pt x="3809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09" y="326389"/>
                  </a:lnTo>
                  <a:lnTo>
                    <a:pt x="3809" y="323849"/>
                  </a:lnTo>
                  <a:close/>
                </a:path>
                <a:path w="415290" h="341629">
                  <a:moveTo>
                    <a:pt x="398779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79" y="341629"/>
                  </a:lnTo>
                  <a:lnTo>
                    <a:pt x="398779" y="340359"/>
                  </a:lnTo>
                  <a:close/>
                </a:path>
                <a:path w="415290" h="341629">
                  <a:moveTo>
                    <a:pt x="400050" y="339089"/>
                  </a:moveTo>
                  <a:lnTo>
                    <a:pt x="16509" y="339089"/>
                  </a:lnTo>
                  <a:lnTo>
                    <a:pt x="16509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5290" h="341629">
                  <a:moveTo>
                    <a:pt x="401320" y="337819"/>
                  </a:moveTo>
                  <a:lnTo>
                    <a:pt x="15240" y="337819"/>
                  </a:lnTo>
                  <a:lnTo>
                    <a:pt x="15240" y="339089"/>
                  </a:lnTo>
                  <a:lnTo>
                    <a:pt x="401320" y="339089"/>
                  </a:lnTo>
                  <a:lnTo>
                    <a:pt x="401320" y="337819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47750" y="476250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98780" y="1269"/>
                  </a:moveTo>
                  <a:lnTo>
                    <a:pt x="10159" y="1269"/>
                  </a:lnTo>
                  <a:lnTo>
                    <a:pt x="10159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07669" h="334010">
                  <a:moveTo>
                    <a:pt x="39751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397510" y="1269"/>
                  </a:lnTo>
                  <a:lnTo>
                    <a:pt x="397510" y="0"/>
                  </a:lnTo>
                  <a:close/>
                </a:path>
                <a:path w="407669" h="334010">
                  <a:moveTo>
                    <a:pt x="405130" y="7619"/>
                  </a:moveTo>
                  <a:lnTo>
                    <a:pt x="403859" y="7619"/>
                  </a:lnTo>
                  <a:lnTo>
                    <a:pt x="403859" y="8889"/>
                  </a:lnTo>
                  <a:lnTo>
                    <a:pt x="405130" y="8889"/>
                  </a:lnTo>
                  <a:lnTo>
                    <a:pt x="405130" y="7619"/>
                  </a:lnTo>
                  <a:close/>
                </a:path>
                <a:path w="407669" h="334010">
                  <a:moveTo>
                    <a:pt x="40005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400050" y="3810"/>
                  </a:lnTo>
                  <a:lnTo>
                    <a:pt x="400050" y="2540"/>
                  </a:lnTo>
                  <a:close/>
                </a:path>
                <a:path w="407669" h="334010">
                  <a:moveTo>
                    <a:pt x="3809" y="8890"/>
                  </a:moveTo>
                  <a:lnTo>
                    <a:pt x="2540" y="8890"/>
                  </a:lnTo>
                  <a:lnTo>
                    <a:pt x="2540" y="10160"/>
                  </a:lnTo>
                  <a:lnTo>
                    <a:pt x="1269" y="10160"/>
                  </a:lnTo>
                  <a:lnTo>
                    <a:pt x="1269" y="11430"/>
                  </a:lnTo>
                  <a:lnTo>
                    <a:pt x="0" y="1143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407669" h="334010">
                  <a:moveTo>
                    <a:pt x="406400" y="8890"/>
                  </a:moveTo>
                  <a:lnTo>
                    <a:pt x="403859" y="8890"/>
                  </a:lnTo>
                  <a:lnTo>
                    <a:pt x="403859" y="15239"/>
                  </a:lnTo>
                  <a:lnTo>
                    <a:pt x="407669" y="15239"/>
                  </a:lnTo>
                  <a:lnTo>
                    <a:pt x="407669" y="10160"/>
                  </a:lnTo>
                  <a:lnTo>
                    <a:pt x="406400" y="10160"/>
                  </a:lnTo>
                  <a:lnTo>
                    <a:pt x="406400" y="8890"/>
                  </a:lnTo>
                  <a:close/>
                </a:path>
                <a:path w="407669" h="33401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407669" h="334010">
                  <a:moveTo>
                    <a:pt x="407669" y="15240"/>
                  </a:moveTo>
                  <a:lnTo>
                    <a:pt x="403859" y="15240"/>
                  </a:lnTo>
                  <a:lnTo>
                    <a:pt x="403859" y="21589"/>
                  </a:lnTo>
                  <a:lnTo>
                    <a:pt x="407669" y="21589"/>
                  </a:lnTo>
                  <a:lnTo>
                    <a:pt x="407669" y="15240"/>
                  </a:lnTo>
                  <a:close/>
                </a:path>
                <a:path w="407669" h="33401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407669" h="334010">
                  <a:moveTo>
                    <a:pt x="407669" y="21590"/>
                  </a:moveTo>
                  <a:lnTo>
                    <a:pt x="403859" y="21590"/>
                  </a:lnTo>
                  <a:lnTo>
                    <a:pt x="403859" y="27939"/>
                  </a:lnTo>
                  <a:lnTo>
                    <a:pt x="407669" y="27939"/>
                  </a:lnTo>
                  <a:lnTo>
                    <a:pt x="407669" y="21590"/>
                  </a:lnTo>
                  <a:close/>
                </a:path>
                <a:path w="407669" h="33401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407669" h="334010">
                  <a:moveTo>
                    <a:pt x="407669" y="27940"/>
                  </a:moveTo>
                  <a:lnTo>
                    <a:pt x="403859" y="27940"/>
                  </a:lnTo>
                  <a:lnTo>
                    <a:pt x="403859" y="34289"/>
                  </a:lnTo>
                  <a:lnTo>
                    <a:pt x="407669" y="34289"/>
                  </a:lnTo>
                  <a:lnTo>
                    <a:pt x="407669" y="27940"/>
                  </a:lnTo>
                  <a:close/>
                </a:path>
                <a:path w="407669" h="33401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407669" h="334010">
                  <a:moveTo>
                    <a:pt x="407669" y="34290"/>
                  </a:moveTo>
                  <a:lnTo>
                    <a:pt x="403859" y="34290"/>
                  </a:lnTo>
                  <a:lnTo>
                    <a:pt x="403859" y="40639"/>
                  </a:lnTo>
                  <a:lnTo>
                    <a:pt x="407669" y="40639"/>
                  </a:lnTo>
                  <a:lnTo>
                    <a:pt x="407669" y="34290"/>
                  </a:lnTo>
                  <a:close/>
                </a:path>
                <a:path w="407669" h="33401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07669" h="334010">
                  <a:moveTo>
                    <a:pt x="407669" y="40640"/>
                  </a:moveTo>
                  <a:lnTo>
                    <a:pt x="403859" y="40640"/>
                  </a:lnTo>
                  <a:lnTo>
                    <a:pt x="403859" y="46989"/>
                  </a:lnTo>
                  <a:lnTo>
                    <a:pt x="407669" y="46989"/>
                  </a:lnTo>
                  <a:lnTo>
                    <a:pt x="407669" y="40640"/>
                  </a:lnTo>
                  <a:close/>
                </a:path>
                <a:path w="407669" h="334010">
                  <a:moveTo>
                    <a:pt x="3809" y="46990"/>
                  </a:moveTo>
                  <a:lnTo>
                    <a:pt x="0" y="4699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6990"/>
                  </a:lnTo>
                  <a:close/>
                </a:path>
                <a:path w="407669" h="334010">
                  <a:moveTo>
                    <a:pt x="407669" y="46990"/>
                  </a:moveTo>
                  <a:lnTo>
                    <a:pt x="403859" y="46990"/>
                  </a:lnTo>
                  <a:lnTo>
                    <a:pt x="403859" y="52069"/>
                  </a:lnTo>
                  <a:lnTo>
                    <a:pt x="407669" y="52069"/>
                  </a:lnTo>
                  <a:lnTo>
                    <a:pt x="407669" y="46990"/>
                  </a:lnTo>
                  <a:close/>
                </a:path>
                <a:path w="407669" h="334010">
                  <a:moveTo>
                    <a:pt x="380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70"/>
                  </a:lnTo>
                  <a:close/>
                </a:path>
                <a:path w="407669" h="334010">
                  <a:moveTo>
                    <a:pt x="407669" y="52070"/>
                  </a:moveTo>
                  <a:lnTo>
                    <a:pt x="403859" y="52070"/>
                  </a:lnTo>
                  <a:lnTo>
                    <a:pt x="403859" y="58419"/>
                  </a:lnTo>
                  <a:lnTo>
                    <a:pt x="407669" y="58419"/>
                  </a:lnTo>
                  <a:lnTo>
                    <a:pt x="407669" y="52070"/>
                  </a:lnTo>
                  <a:close/>
                </a:path>
                <a:path w="407669" h="334010">
                  <a:moveTo>
                    <a:pt x="3809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8420"/>
                  </a:lnTo>
                  <a:close/>
                </a:path>
                <a:path w="407669" h="334010">
                  <a:moveTo>
                    <a:pt x="407669" y="58420"/>
                  </a:moveTo>
                  <a:lnTo>
                    <a:pt x="403859" y="58420"/>
                  </a:lnTo>
                  <a:lnTo>
                    <a:pt x="403859" y="66039"/>
                  </a:lnTo>
                  <a:lnTo>
                    <a:pt x="407669" y="66039"/>
                  </a:lnTo>
                  <a:lnTo>
                    <a:pt x="407669" y="58420"/>
                  </a:lnTo>
                  <a:close/>
                </a:path>
                <a:path w="407669" h="33401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07669" h="334010">
                  <a:moveTo>
                    <a:pt x="407669" y="66040"/>
                  </a:moveTo>
                  <a:lnTo>
                    <a:pt x="403859" y="66040"/>
                  </a:lnTo>
                  <a:lnTo>
                    <a:pt x="403859" y="72389"/>
                  </a:lnTo>
                  <a:lnTo>
                    <a:pt x="407669" y="72389"/>
                  </a:lnTo>
                  <a:lnTo>
                    <a:pt x="407669" y="66040"/>
                  </a:lnTo>
                  <a:close/>
                </a:path>
                <a:path w="407669" h="334010">
                  <a:moveTo>
                    <a:pt x="3809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2390"/>
                  </a:lnTo>
                  <a:close/>
                </a:path>
                <a:path w="407669" h="334010">
                  <a:moveTo>
                    <a:pt x="407669" y="72390"/>
                  </a:moveTo>
                  <a:lnTo>
                    <a:pt x="403859" y="72390"/>
                  </a:lnTo>
                  <a:lnTo>
                    <a:pt x="403859" y="77469"/>
                  </a:lnTo>
                  <a:lnTo>
                    <a:pt x="407669" y="77469"/>
                  </a:lnTo>
                  <a:lnTo>
                    <a:pt x="407669" y="72390"/>
                  </a:lnTo>
                  <a:close/>
                </a:path>
                <a:path w="407669" h="334010">
                  <a:moveTo>
                    <a:pt x="380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7470"/>
                  </a:lnTo>
                  <a:close/>
                </a:path>
                <a:path w="407669" h="334010">
                  <a:moveTo>
                    <a:pt x="407669" y="77470"/>
                  </a:moveTo>
                  <a:lnTo>
                    <a:pt x="403859" y="77470"/>
                  </a:lnTo>
                  <a:lnTo>
                    <a:pt x="403859" y="83819"/>
                  </a:lnTo>
                  <a:lnTo>
                    <a:pt x="407669" y="83819"/>
                  </a:lnTo>
                  <a:lnTo>
                    <a:pt x="407669" y="77470"/>
                  </a:lnTo>
                  <a:close/>
                </a:path>
                <a:path w="407669" h="334010">
                  <a:moveTo>
                    <a:pt x="3809" y="83820"/>
                  </a:moveTo>
                  <a:lnTo>
                    <a:pt x="0" y="8382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83820"/>
                  </a:lnTo>
                  <a:close/>
                </a:path>
                <a:path w="407669" h="334010">
                  <a:moveTo>
                    <a:pt x="407669" y="83820"/>
                  </a:moveTo>
                  <a:lnTo>
                    <a:pt x="403859" y="83820"/>
                  </a:lnTo>
                  <a:lnTo>
                    <a:pt x="403859" y="104139"/>
                  </a:lnTo>
                  <a:lnTo>
                    <a:pt x="407669" y="104139"/>
                  </a:lnTo>
                  <a:lnTo>
                    <a:pt x="407669" y="83820"/>
                  </a:lnTo>
                  <a:close/>
                </a:path>
                <a:path w="407669" h="334010">
                  <a:moveTo>
                    <a:pt x="380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4140"/>
                  </a:lnTo>
                  <a:close/>
                </a:path>
                <a:path w="407669" h="334010">
                  <a:moveTo>
                    <a:pt x="407669" y="104140"/>
                  </a:moveTo>
                  <a:lnTo>
                    <a:pt x="403859" y="104140"/>
                  </a:lnTo>
                  <a:lnTo>
                    <a:pt x="403859" y="110489"/>
                  </a:lnTo>
                  <a:lnTo>
                    <a:pt x="407669" y="110489"/>
                  </a:lnTo>
                  <a:lnTo>
                    <a:pt x="407669" y="104140"/>
                  </a:lnTo>
                  <a:close/>
                </a:path>
                <a:path w="407669" h="334010">
                  <a:moveTo>
                    <a:pt x="3809" y="110490"/>
                  </a:moveTo>
                  <a:lnTo>
                    <a:pt x="0" y="11049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110490"/>
                  </a:lnTo>
                  <a:close/>
                </a:path>
                <a:path w="407669" h="334010">
                  <a:moveTo>
                    <a:pt x="407669" y="110490"/>
                  </a:moveTo>
                  <a:lnTo>
                    <a:pt x="403859" y="110490"/>
                  </a:lnTo>
                  <a:lnTo>
                    <a:pt x="403859" y="128269"/>
                  </a:lnTo>
                  <a:lnTo>
                    <a:pt x="407669" y="128269"/>
                  </a:lnTo>
                  <a:lnTo>
                    <a:pt x="407669" y="110490"/>
                  </a:lnTo>
                  <a:close/>
                </a:path>
                <a:path w="407669" h="334010">
                  <a:moveTo>
                    <a:pt x="3809" y="128270"/>
                  </a:moveTo>
                  <a:lnTo>
                    <a:pt x="0" y="128270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28270"/>
                  </a:lnTo>
                  <a:close/>
                </a:path>
                <a:path w="407669" h="334010">
                  <a:moveTo>
                    <a:pt x="407669" y="128270"/>
                  </a:moveTo>
                  <a:lnTo>
                    <a:pt x="403859" y="128270"/>
                  </a:lnTo>
                  <a:lnTo>
                    <a:pt x="403859" y="179069"/>
                  </a:lnTo>
                  <a:lnTo>
                    <a:pt x="407669" y="179069"/>
                  </a:lnTo>
                  <a:lnTo>
                    <a:pt x="407669" y="128270"/>
                  </a:lnTo>
                  <a:close/>
                </a:path>
                <a:path w="407669" h="334010">
                  <a:moveTo>
                    <a:pt x="3809" y="179070"/>
                  </a:moveTo>
                  <a:lnTo>
                    <a:pt x="0" y="17907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179070"/>
                  </a:lnTo>
                  <a:close/>
                </a:path>
                <a:path w="407669" h="334010">
                  <a:moveTo>
                    <a:pt x="407669" y="179070"/>
                  </a:moveTo>
                  <a:lnTo>
                    <a:pt x="403859" y="179070"/>
                  </a:lnTo>
                  <a:lnTo>
                    <a:pt x="403859" y="224789"/>
                  </a:lnTo>
                  <a:lnTo>
                    <a:pt x="407669" y="224789"/>
                  </a:lnTo>
                  <a:lnTo>
                    <a:pt x="407669" y="179070"/>
                  </a:lnTo>
                  <a:close/>
                </a:path>
                <a:path w="407669" h="334010">
                  <a:moveTo>
                    <a:pt x="3809" y="224790"/>
                  </a:moveTo>
                  <a:lnTo>
                    <a:pt x="0" y="22479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24790"/>
                  </a:lnTo>
                  <a:close/>
                </a:path>
                <a:path w="407669" h="334010">
                  <a:moveTo>
                    <a:pt x="407669" y="224790"/>
                  </a:moveTo>
                  <a:lnTo>
                    <a:pt x="403859" y="224790"/>
                  </a:lnTo>
                  <a:lnTo>
                    <a:pt x="403859" y="248919"/>
                  </a:lnTo>
                  <a:lnTo>
                    <a:pt x="407669" y="248919"/>
                  </a:lnTo>
                  <a:lnTo>
                    <a:pt x="407669" y="224790"/>
                  </a:lnTo>
                  <a:close/>
                </a:path>
                <a:path w="407669" h="334010">
                  <a:moveTo>
                    <a:pt x="380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20"/>
                  </a:lnTo>
                  <a:close/>
                </a:path>
                <a:path w="407669" h="334010">
                  <a:moveTo>
                    <a:pt x="407669" y="248920"/>
                  </a:moveTo>
                  <a:lnTo>
                    <a:pt x="403859" y="248920"/>
                  </a:lnTo>
                  <a:lnTo>
                    <a:pt x="403859" y="255269"/>
                  </a:lnTo>
                  <a:lnTo>
                    <a:pt x="407669" y="255269"/>
                  </a:lnTo>
                  <a:lnTo>
                    <a:pt x="407669" y="248920"/>
                  </a:lnTo>
                  <a:close/>
                </a:path>
                <a:path w="407669" h="334010">
                  <a:moveTo>
                    <a:pt x="3809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5270"/>
                  </a:lnTo>
                  <a:close/>
                </a:path>
                <a:path w="407669" h="334010">
                  <a:moveTo>
                    <a:pt x="407669" y="255270"/>
                  </a:moveTo>
                  <a:lnTo>
                    <a:pt x="403859" y="255270"/>
                  </a:lnTo>
                  <a:lnTo>
                    <a:pt x="403859" y="262889"/>
                  </a:lnTo>
                  <a:lnTo>
                    <a:pt x="407669" y="262889"/>
                  </a:lnTo>
                  <a:lnTo>
                    <a:pt x="407669" y="255270"/>
                  </a:lnTo>
                  <a:close/>
                </a:path>
                <a:path w="407669" h="33401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407669" h="334010">
                  <a:moveTo>
                    <a:pt x="407669" y="262890"/>
                  </a:moveTo>
                  <a:lnTo>
                    <a:pt x="403859" y="262890"/>
                  </a:lnTo>
                  <a:lnTo>
                    <a:pt x="403859" y="269239"/>
                  </a:lnTo>
                  <a:lnTo>
                    <a:pt x="407669" y="269239"/>
                  </a:lnTo>
                  <a:lnTo>
                    <a:pt x="407669" y="262890"/>
                  </a:lnTo>
                  <a:close/>
                </a:path>
                <a:path w="407669" h="334010">
                  <a:moveTo>
                    <a:pt x="380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9240"/>
                  </a:lnTo>
                  <a:close/>
                </a:path>
                <a:path w="407669" h="334010">
                  <a:moveTo>
                    <a:pt x="407669" y="269240"/>
                  </a:moveTo>
                  <a:lnTo>
                    <a:pt x="403859" y="269240"/>
                  </a:lnTo>
                  <a:lnTo>
                    <a:pt x="403859" y="274319"/>
                  </a:lnTo>
                  <a:lnTo>
                    <a:pt x="407669" y="274319"/>
                  </a:lnTo>
                  <a:lnTo>
                    <a:pt x="407669" y="269240"/>
                  </a:lnTo>
                  <a:close/>
                </a:path>
                <a:path w="407669" h="334010">
                  <a:moveTo>
                    <a:pt x="380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20"/>
                  </a:lnTo>
                  <a:close/>
                </a:path>
                <a:path w="407669" h="334010">
                  <a:moveTo>
                    <a:pt x="407669" y="274320"/>
                  </a:moveTo>
                  <a:lnTo>
                    <a:pt x="403859" y="274320"/>
                  </a:lnTo>
                  <a:lnTo>
                    <a:pt x="403859" y="280669"/>
                  </a:lnTo>
                  <a:lnTo>
                    <a:pt x="407669" y="280669"/>
                  </a:lnTo>
                  <a:lnTo>
                    <a:pt x="407669" y="274320"/>
                  </a:lnTo>
                  <a:close/>
                </a:path>
                <a:path w="407669" h="334010">
                  <a:moveTo>
                    <a:pt x="380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0670"/>
                  </a:lnTo>
                  <a:close/>
                </a:path>
                <a:path w="407669" h="334010">
                  <a:moveTo>
                    <a:pt x="407669" y="280670"/>
                  </a:moveTo>
                  <a:lnTo>
                    <a:pt x="403859" y="280670"/>
                  </a:lnTo>
                  <a:lnTo>
                    <a:pt x="403859" y="288289"/>
                  </a:lnTo>
                  <a:lnTo>
                    <a:pt x="407669" y="288289"/>
                  </a:lnTo>
                  <a:lnTo>
                    <a:pt x="407669" y="280670"/>
                  </a:lnTo>
                  <a:close/>
                </a:path>
                <a:path w="407669" h="33401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07669" h="334010">
                  <a:moveTo>
                    <a:pt x="407669" y="288290"/>
                  </a:moveTo>
                  <a:lnTo>
                    <a:pt x="403859" y="288290"/>
                  </a:lnTo>
                  <a:lnTo>
                    <a:pt x="403859" y="294639"/>
                  </a:lnTo>
                  <a:lnTo>
                    <a:pt x="407669" y="294639"/>
                  </a:lnTo>
                  <a:lnTo>
                    <a:pt x="407669" y="288290"/>
                  </a:lnTo>
                  <a:close/>
                </a:path>
                <a:path w="407669" h="33401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07669" h="334010">
                  <a:moveTo>
                    <a:pt x="407669" y="294640"/>
                  </a:moveTo>
                  <a:lnTo>
                    <a:pt x="403859" y="294640"/>
                  </a:lnTo>
                  <a:lnTo>
                    <a:pt x="403859" y="300989"/>
                  </a:lnTo>
                  <a:lnTo>
                    <a:pt x="407669" y="300989"/>
                  </a:lnTo>
                  <a:lnTo>
                    <a:pt x="407669" y="294640"/>
                  </a:lnTo>
                  <a:close/>
                </a:path>
                <a:path w="407669" h="33401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07669" h="334010">
                  <a:moveTo>
                    <a:pt x="407669" y="300990"/>
                  </a:moveTo>
                  <a:lnTo>
                    <a:pt x="403859" y="300990"/>
                  </a:lnTo>
                  <a:lnTo>
                    <a:pt x="403859" y="307339"/>
                  </a:lnTo>
                  <a:lnTo>
                    <a:pt x="407669" y="307339"/>
                  </a:lnTo>
                  <a:lnTo>
                    <a:pt x="407669" y="300990"/>
                  </a:lnTo>
                  <a:close/>
                </a:path>
                <a:path w="407669" h="33401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07669" h="334010">
                  <a:moveTo>
                    <a:pt x="407669" y="307340"/>
                  </a:moveTo>
                  <a:lnTo>
                    <a:pt x="403859" y="307340"/>
                  </a:lnTo>
                  <a:lnTo>
                    <a:pt x="403859" y="313689"/>
                  </a:lnTo>
                  <a:lnTo>
                    <a:pt x="407669" y="313689"/>
                  </a:lnTo>
                  <a:lnTo>
                    <a:pt x="407669" y="307340"/>
                  </a:lnTo>
                  <a:close/>
                </a:path>
                <a:path w="407669" h="33401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07669" h="334010">
                  <a:moveTo>
                    <a:pt x="407669" y="313690"/>
                  </a:moveTo>
                  <a:lnTo>
                    <a:pt x="403859" y="313690"/>
                  </a:lnTo>
                  <a:lnTo>
                    <a:pt x="403859" y="320039"/>
                  </a:lnTo>
                  <a:lnTo>
                    <a:pt x="407669" y="320039"/>
                  </a:lnTo>
                  <a:lnTo>
                    <a:pt x="407669" y="313690"/>
                  </a:lnTo>
                  <a:close/>
                </a:path>
                <a:path w="407669" h="334010">
                  <a:moveTo>
                    <a:pt x="3809" y="320040"/>
                  </a:moveTo>
                  <a:lnTo>
                    <a:pt x="0" y="32004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07669" h="334010">
                  <a:moveTo>
                    <a:pt x="407669" y="320040"/>
                  </a:moveTo>
                  <a:lnTo>
                    <a:pt x="403859" y="320040"/>
                  </a:lnTo>
                  <a:lnTo>
                    <a:pt x="403859" y="326389"/>
                  </a:lnTo>
                  <a:lnTo>
                    <a:pt x="406400" y="326389"/>
                  </a:lnTo>
                  <a:lnTo>
                    <a:pt x="406400" y="325119"/>
                  </a:lnTo>
                  <a:lnTo>
                    <a:pt x="407669" y="325119"/>
                  </a:lnTo>
                  <a:lnTo>
                    <a:pt x="407669" y="320040"/>
                  </a:lnTo>
                  <a:close/>
                </a:path>
                <a:path w="407669" h="334010">
                  <a:moveTo>
                    <a:pt x="400050" y="331469"/>
                  </a:moveTo>
                  <a:lnTo>
                    <a:pt x="8890" y="331469"/>
                  </a:lnTo>
                  <a:lnTo>
                    <a:pt x="8890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  <a:path w="407669" h="334010">
                  <a:moveTo>
                    <a:pt x="401319" y="330200"/>
                  </a:moveTo>
                  <a:lnTo>
                    <a:pt x="7619" y="330200"/>
                  </a:lnTo>
                  <a:lnTo>
                    <a:pt x="7619" y="331469"/>
                  </a:lnTo>
                  <a:lnTo>
                    <a:pt x="401319" y="331469"/>
                  </a:lnTo>
                  <a:lnTo>
                    <a:pt x="401319" y="330200"/>
                  </a:lnTo>
                  <a:close/>
                </a:path>
                <a:path w="407669" h="334010">
                  <a:moveTo>
                    <a:pt x="405130" y="326390"/>
                  </a:moveTo>
                  <a:lnTo>
                    <a:pt x="403859" y="326390"/>
                  </a:lnTo>
                  <a:lnTo>
                    <a:pt x="403859" y="327660"/>
                  </a:lnTo>
                  <a:lnTo>
                    <a:pt x="405130" y="327660"/>
                  </a:lnTo>
                  <a:lnTo>
                    <a:pt x="405130" y="326390"/>
                  </a:lnTo>
                  <a:close/>
                </a:path>
                <a:path w="407669" h="334010">
                  <a:moveTo>
                    <a:pt x="398780" y="332740"/>
                  </a:moveTo>
                  <a:lnTo>
                    <a:pt x="10159" y="332740"/>
                  </a:lnTo>
                  <a:lnTo>
                    <a:pt x="10159" y="334010"/>
                  </a:lnTo>
                  <a:lnTo>
                    <a:pt x="398780" y="334010"/>
                  </a:lnTo>
                  <a:lnTo>
                    <a:pt x="398780" y="332740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51559" y="4766309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09" y="3809"/>
                  </a:moveTo>
                  <a:lnTo>
                    <a:pt x="0" y="3809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1270" y="2539"/>
                  </a:lnTo>
                  <a:lnTo>
                    <a:pt x="1270" y="3809"/>
                  </a:lnTo>
                  <a:lnTo>
                    <a:pt x="396240" y="3809"/>
                  </a:lnTo>
                  <a:lnTo>
                    <a:pt x="396240" y="5079"/>
                  </a:lnTo>
                  <a:lnTo>
                    <a:pt x="400050" y="5079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8780" y="1269"/>
                  </a:moveTo>
                  <a:lnTo>
                    <a:pt x="2540" y="1269"/>
                  </a:lnTo>
                  <a:lnTo>
                    <a:pt x="2540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00050" h="326389">
                  <a:moveTo>
                    <a:pt x="397509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397509" y="1269"/>
                  </a:lnTo>
                  <a:lnTo>
                    <a:pt x="397509" y="0"/>
                  </a:lnTo>
                  <a:close/>
                </a:path>
                <a:path w="400050" h="326389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400050" h="326389">
                  <a:moveTo>
                    <a:pt x="400050" y="5080"/>
                  </a:moveTo>
                  <a:lnTo>
                    <a:pt x="396240" y="5080"/>
                  </a:lnTo>
                  <a:lnTo>
                    <a:pt x="396240" y="11429"/>
                  </a:lnTo>
                  <a:lnTo>
                    <a:pt x="400050" y="11429"/>
                  </a:lnTo>
                  <a:lnTo>
                    <a:pt x="400050" y="5080"/>
                  </a:lnTo>
                  <a:close/>
                </a:path>
                <a:path w="400050" h="326389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400050" h="326389">
                  <a:moveTo>
                    <a:pt x="400050" y="11430"/>
                  </a:moveTo>
                  <a:lnTo>
                    <a:pt x="396240" y="11430"/>
                  </a:lnTo>
                  <a:lnTo>
                    <a:pt x="396240" y="17779"/>
                  </a:lnTo>
                  <a:lnTo>
                    <a:pt x="400050" y="17779"/>
                  </a:lnTo>
                  <a:lnTo>
                    <a:pt x="400050" y="11430"/>
                  </a:lnTo>
                  <a:close/>
                </a:path>
                <a:path w="400050" h="326389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400050" h="326389">
                  <a:moveTo>
                    <a:pt x="400050" y="17780"/>
                  </a:moveTo>
                  <a:lnTo>
                    <a:pt x="396240" y="17780"/>
                  </a:lnTo>
                  <a:lnTo>
                    <a:pt x="396240" y="24129"/>
                  </a:lnTo>
                  <a:lnTo>
                    <a:pt x="400050" y="24129"/>
                  </a:lnTo>
                  <a:lnTo>
                    <a:pt x="400050" y="17780"/>
                  </a:lnTo>
                  <a:close/>
                </a:path>
                <a:path w="400050" h="326389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400050" h="326389">
                  <a:moveTo>
                    <a:pt x="400050" y="24130"/>
                  </a:moveTo>
                  <a:lnTo>
                    <a:pt x="396240" y="24130"/>
                  </a:lnTo>
                  <a:lnTo>
                    <a:pt x="396240" y="30479"/>
                  </a:lnTo>
                  <a:lnTo>
                    <a:pt x="400050" y="30479"/>
                  </a:lnTo>
                  <a:lnTo>
                    <a:pt x="400050" y="24130"/>
                  </a:lnTo>
                  <a:close/>
                </a:path>
                <a:path w="400050" h="326389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400050" h="326389">
                  <a:moveTo>
                    <a:pt x="400050" y="30480"/>
                  </a:moveTo>
                  <a:lnTo>
                    <a:pt x="396240" y="30480"/>
                  </a:lnTo>
                  <a:lnTo>
                    <a:pt x="396240" y="36829"/>
                  </a:lnTo>
                  <a:lnTo>
                    <a:pt x="400050" y="36829"/>
                  </a:lnTo>
                  <a:lnTo>
                    <a:pt x="400050" y="30480"/>
                  </a:lnTo>
                  <a:close/>
                </a:path>
                <a:path w="400050" h="326389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400050" h="326389">
                  <a:moveTo>
                    <a:pt x="400050" y="36830"/>
                  </a:moveTo>
                  <a:lnTo>
                    <a:pt x="396240" y="36830"/>
                  </a:lnTo>
                  <a:lnTo>
                    <a:pt x="396240" y="43179"/>
                  </a:lnTo>
                  <a:lnTo>
                    <a:pt x="400050" y="43179"/>
                  </a:lnTo>
                  <a:lnTo>
                    <a:pt x="400050" y="36830"/>
                  </a:lnTo>
                  <a:close/>
                </a:path>
                <a:path w="400050" h="326389">
                  <a:moveTo>
                    <a:pt x="3809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3180"/>
                  </a:lnTo>
                  <a:close/>
                </a:path>
                <a:path w="400050" h="326389">
                  <a:moveTo>
                    <a:pt x="400050" y="43180"/>
                  </a:moveTo>
                  <a:lnTo>
                    <a:pt x="396240" y="43180"/>
                  </a:lnTo>
                  <a:lnTo>
                    <a:pt x="396240" y="48259"/>
                  </a:lnTo>
                  <a:lnTo>
                    <a:pt x="400050" y="48259"/>
                  </a:lnTo>
                  <a:lnTo>
                    <a:pt x="400050" y="43180"/>
                  </a:lnTo>
                  <a:close/>
                </a:path>
                <a:path w="400050" h="326389">
                  <a:moveTo>
                    <a:pt x="380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40" y="48260"/>
                  </a:lnTo>
                  <a:lnTo>
                    <a:pt x="396240" y="54609"/>
                  </a:lnTo>
                  <a:lnTo>
                    <a:pt x="400050" y="54609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3809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4610"/>
                  </a:lnTo>
                  <a:close/>
                </a:path>
                <a:path w="400050" h="326389">
                  <a:moveTo>
                    <a:pt x="400050" y="54610"/>
                  </a:moveTo>
                  <a:lnTo>
                    <a:pt x="396240" y="54610"/>
                  </a:lnTo>
                  <a:lnTo>
                    <a:pt x="396240" y="62229"/>
                  </a:lnTo>
                  <a:lnTo>
                    <a:pt x="400050" y="62229"/>
                  </a:lnTo>
                  <a:lnTo>
                    <a:pt x="400050" y="54610"/>
                  </a:lnTo>
                  <a:close/>
                </a:path>
                <a:path w="400050" h="326389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400050" h="326389">
                  <a:moveTo>
                    <a:pt x="400050" y="62230"/>
                  </a:moveTo>
                  <a:lnTo>
                    <a:pt x="396240" y="62230"/>
                  </a:lnTo>
                  <a:lnTo>
                    <a:pt x="396240" y="68579"/>
                  </a:lnTo>
                  <a:lnTo>
                    <a:pt x="400050" y="68579"/>
                  </a:lnTo>
                  <a:lnTo>
                    <a:pt x="400050" y="62230"/>
                  </a:lnTo>
                  <a:close/>
                </a:path>
                <a:path w="400050" h="326389">
                  <a:moveTo>
                    <a:pt x="3809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68580"/>
                  </a:lnTo>
                  <a:close/>
                </a:path>
                <a:path w="400050" h="326389">
                  <a:moveTo>
                    <a:pt x="400050" y="68580"/>
                  </a:moveTo>
                  <a:lnTo>
                    <a:pt x="396240" y="68580"/>
                  </a:lnTo>
                  <a:lnTo>
                    <a:pt x="396240" y="73659"/>
                  </a:lnTo>
                  <a:lnTo>
                    <a:pt x="400050" y="73659"/>
                  </a:lnTo>
                  <a:lnTo>
                    <a:pt x="400050" y="68580"/>
                  </a:lnTo>
                  <a:close/>
                </a:path>
                <a:path w="400050" h="326389">
                  <a:moveTo>
                    <a:pt x="3809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3660"/>
                  </a:lnTo>
                  <a:close/>
                </a:path>
                <a:path w="400050" h="326389">
                  <a:moveTo>
                    <a:pt x="400050" y="73660"/>
                  </a:moveTo>
                  <a:lnTo>
                    <a:pt x="396240" y="73660"/>
                  </a:lnTo>
                  <a:lnTo>
                    <a:pt x="396240" y="80009"/>
                  </a:lnTo>
                  <a:lnTo>
                    <a:pt x="400050" y="80009"/>
                  </a:lnTo>
                  <a:lnTo>
                    <a:pt x="400050" y="73660"/>
                  </a:lnTo>
                  <a:close/>
                </a:path>
                <a:path w="400050" h="326389">
                  <a:moveTo>
                    <a:pt x="3809" y="80010"/>
                  </a:moveTo>
                  <a:lnTo>
                    <a:pt x="0" y="8001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80010"/>
                  </a:lnTo>
                  <a:close/>
                </a:path>
                <a:path w="400050" h="326389">
                  <a:moveTo>
                    <a:pt x="400050" y="80010"/>
                  </a:moveTo>
                  <a:lnTo>
                    <a:pt x="396240" y="80010"/>
                  </a:lnTo>
                  <a:lnTo>
                    <a:pt x="396240" y="100329"/>
                  </a:lnTo>
                  <a:lnTo>
                    <a:pt x="400050" y="100329"/>
                  </a:lnTo>
                  <a:lnTo>
                    <a:pt x="400050" y="80010"/>
                  </a:lnTo>
                  <a:close/>
                </a:path>
                <a:path w="400050" h="326389">
                  <a:moveTo>
                    <a:pt x="380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100330"/>
                  </a:lnTo>
                  <a:close/>
                </a:path>
                <a:path w="400050" h="326389">
                  <a:moveTo>
                    <a:pt x="400050" y="100330"/>
                  </a:moveTo>
                  <a:lnTo>
                    <a:pt x="396240" y="100330"/>
                  </a:lnTo>
                  <a:lnTo>
                    <a:pt x="396240" y="106679"/>
                  </a:lnTo>
                  <a:lnTo>
                    <a:pt x="400050" y="106679"/>
                  </a:lnTo>
                  <a:lnTo>
                    <a:pt x="400050" y="100330"/>
                  </a:lnTo>
                  <a:close/>
                </a:path>
                <a:path w="400050" h="326389">
                  <a:moveTo>
                    <a:pt x="3809" y="106680"/>
                  </a:moveTo>
                  <a:lnTo>
                    <a:pt x="0" y="10668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106680"/>
                  </a:lnTo>
                  <a:close/>
                </a:path>
                <a:path w="400050" h="326389">
                  <a:moveTo>
                    <a:pt x="400050" y="106680"/>
                  </a:moveTo>
                  <a:lnTo>
                    <a:pt x="396240" y="106680"/>
                  </a:lnTo>
                  <a:lnTo>
                    <a:pt x="396240" y="124459"/>
                  </a:lnTo>
                  <a:lnTo>
                    <a:pt x="400050" y="124459"/>
                  </a:lnTo>
                  <a:lnTo>
                    <a:pt x="400050" y="106680"/>
                  </a:lnTo>
                  <a:close/>
                </a:path>
                <a:path w="400050" h="326389">
                  <a:moveTo>
                    <a:pt x="3809" y="124460"/>
                  </a:moveTo>
                  <a:lnTo>
                    <a:pt x="0" y="124460"/>
                  </a:lnTo>
                  <a:lnTo>
                    <a:pt x="0" y="175259"/>
                  </a:lnTo>
                  <a:lnTo>
                    <a:pt x="3809" y="175259"/>
                  </a:lnTo>
                  <a:lnTo>
                    <a:pt x="3809" y="124460"/>
                  </a:lnTo>
                  <a:close/>
                </a:path>
                <a:path w="400050" h="326389">
                  <a:moveTo>
                    <a:pt x="400050" y="124460"/>
                  </a:moveTo>
                  <a:lnTo>
                    <a:pt x="396240" y="124460"/>
                  </a:lnTo>
                  <a:lnTo>
                    <a:pt x="396240" y="175259"/>
                  </a:lnTo>
                  <a:lnTo>
                    <a:pt x="400050" y="175259"/>
                  </a:lnTo>
                  <a:lnTo>
                    <a:pt x="400050" y="124460"/>
                  </a:lnTo>
                  <a:close/>
                </a:path>
                <a:path w="400050" h="326389">
                  <a:moveTo>
                    <a:pt x="3809" y="175260"/>
                  </a:moveTo>
                  <a:lnTo>
                    <a:pt x="0" y="17526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75260"/>
                  </a:lnTo>
                  <a:close/>
                </a:path>
                <a:path w="400050" h="326389">
                  <a:moveTo>
                    <a:pt x="400050" y="175260"/>
                  </a:moveTo>
                  <a:lnTo>
                    <a:pt x="396240" y="175260"/>
                  </a:lnTo>
                  <a:lnTo>
                    <a:pt x="396240" y="220979"/>
                  </a:lnTo>
                  <a:lnTo>
                    <a:pt x="400050" y="220979"/>
                  </a:lnTo>
                  <a:lnTo>
                    <a:pt x="400050" y="175260"/>
                  </a:lnTo>
                  <a:close/>
                </a:path>
                <a:path w="400050" h="326389">
                  <a:moveTo>
                    <a:pt x="3809" y="220980"/>
                  </a:moveTo>
                  <a:lnTo>
                    <a:pt x="0" y="22098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20980"/>
                  </a:lnTo>
                  <a:close/>
                </a:path>
                <a:path w="400050" h="326389">
                  <a:moveTo>
                    <a:pt x="400050" y="220980"/>
                  </a:moveTo>
                  <a:lnTo>
                    <a:pt x="396240" y="220980"/>
                  </a:lnTo>
                  <a:lnTo>
                    <a:pt x="396240" y="245109"/>
                  </a:lnTo>
                  <a:lnTo>
                    <a:pt x="400050" y="245109"/>
                  </a:lnTo>
                  <a:lnTo>
                    <a:pt x="400050" y="220980"/>
                  </a:lnTo>
                  <a:close/>
                </a:path>
                <a:path w="400050" h="326389">
                  <a:moveTo>
                    <a:pt x="3809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5110"/>
                  </a:lnTo>
                  <a:close/>
                </a:path>
                <a:path w="400050" h="326389">
                  <a:moveTo>
                    <a:pt x="400050" y="245110"/>
                  </a:moveTo>
                  <a:lnTo>
                    <a:pt x="396240" y="245110"/>
                  </a:lnTo>
                  <a:lnTo>
                    <a:pt x="396240" y="251459"/>
                  </a:lnTo>
                  <a:lnTo>
                    <a:pt x="400050" y="251459"/>
                  </a:lnTo>
                  <a:lnTo>
                    <a:pt x="400050" y="245110"/>
                  </a:lnTo>
                  <a:close/>
                </a:path>
                <a:path w="400050" h="326389">
                  <a:moveTo>
                    <a:pt x="3809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1460"/>
                  </a:lnTo>
                  <a:close/>
                </a:path>
                <a:path w="400050" h="326389">
                  <a:moveTo>
                    <a:pt x="400050" y="251460"/>
                  </a:moveTo>
                  <a:lnTo>
                    <a:pt x="396240" y="251460"/>
                  </a:lnTo>
                  <a:lnTo>
                    <a:pt x="396240" y="259079"/>
                  </a:lnTo>
                  <a:lnTo>
                    <a:pt x="400050" y="259079"/>
                  </a:lnTo>
                  <a:lnTo>
                    <a:pt x="400050" y="251460"/>
                  </a:lnTo>
                  <a:close/>
                </a:path>
                <a:path w="400050" h="326389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400050" h="326389">
                  <a:moveTo>
                    <a:pt x="400050" y="259080"/>
                  </a:moveTo>
                  <a:lnTo>
                    <a:pt x="396240" y="259080"/>
                  </a:lnTo>
                  <a:lnTo>
                    <a:pt x="396240" y="265429"/>
                  </a:lnTo>
                  <a:lnTo>
                    <a:pt x="400050" y="265429"/>
                  </a:lnTo>
                  <a:lnTo>
                    <a:pt x="400050" y="259080"/>
                  </a:lnTo>
                  <a:close/>
                </a:path>
                <a:path w="400050" h="326389">
                  <a:moveTo>
                    <a:pt x="3809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5430"/>
                  </a:lnTo>
                  <a:close/>
                </a:path>
                <a:path w="400050" h="326389">
                  <a:moveTo>
                    <a:pt x="400050" y="265430"/>
                  </a:moveTo>
                  <a:lnTo>
                    <a:pt x="396240" y="265430"/>
                  </a:lnTo>
                  <a:lnTo>
                    <a:pt x="396240" y="270509"/>
                  </a:lnTo>
                  <a:lnTo>
                    <a:pt x="400050" y="270509"/>
                  </a:lnTo>
                  <a:lnTo>
                    <a:pt x="400050" y="265430"/>
                  </a:lnTo>
                  <a:close/>
                </a:path>
                <a:path w="400050" h="326389">
                  <a:moveTo>
                    <a:pt x="3809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0510"/>
                  </a:lnTo>
                  <a:close/>
                </a:path>
                <a:path w="400050" h="326389">
                  <a:moveTo>
                    <a:pt x="400050" y="270510"/>
                  </a:moveTo>
                  <a:lnTo>
                    <a:pt x="396240" y="270510"/>
                  </a:lnTo>
                  <a:lnTo>
                    <a:pt x="396240" y="276859"/>
                  </a:lnTo>
                  <a:lnTo>
                    <a:pt x="400050" y="276859"/>
                  </a:lnTo>
                  <a:lnTo>
                    <a:pt x="400050" y="270510"/>
                  </a:lnTo>
                  <a:close/>
                </a:path>
                <a:path w="400050" h="326389">
                  <a:moveTo>
                    <a:pt x="3809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6860"/>
                  </a:lnTo>
                  <a:close/>
                </a:path>
                <a:path w="400050" h="326389">
                  <a:moveTo>
                    <a:pt x="400050" y="276860"/>
                  </a:moveTo>
                  <a:lnTo>
                    <a:pt x="396240" y="276860"/>
                  </a:lnTo>
                  <a:lnTo>
                    <a:pt x="396240" y="284479"/>
                  </a:lnTo>
                  <a:lnTo>
                    <a:pt x="400050" y="284479"/>
                  </a:lnTo>
                  <a:lnTo>
                    <a:pt x="400050" y="276860"/>
                  </a:lnTo>
                  <a:close/>
                </a:path>
                <a:path w="400050" h="326389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00050" h="326389">
                  <a:moveTo>
                    <a:pt x="400050" y="284480"/>
                  </a:moveTo>
                  <a:lnTo>
                    <a:pt x="396240" y="284480"/>
                  </a:lnTo>
                  <a:lnTo>
                    <a:pt x="396240" y="290829"/>
                  </a:lnTo>
                  <a:lnTo>
                    <a:pt x="400050" y="290829"/>
                  </a:lnTo>
                  <a:lnTo>
                    <a:pt x="400050" y="284480"/>
                  </a:lnTo>
                  <a:close/>
                </a:path>
                <a:path w="400050" h="326389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400050" h="326389">
                  <a:moveTo>
                    <a:pt x="400050" y="290830"/>
                  </a:moveTo>
                  <a:lnTo>
                    <a:pt x="396240" y="290830"/>
                  </a:lnTo>
                  <a:lnTo>
                    <a:pt x="396240" y="297179"/>
                  </a:lnTo>
                  <a:lnTo>
                    <a:pt x="400050" y="297179"/>
                  </a:lnTo>
                  <a:lnTo>
                    <a:pt x="400050" y="290830"/>
                  </a:lnTo>
                  <a:close/>
                </a:path>
                <a:path w="400050" h="326389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400050" h="326389">
                  <a:moveTo>
                    <a:pt x="400050" y="297180"/>
                  </a:moveTo>
                  <a:lnTo>
                    <a:pt x="396240" y="297180"/>
                  </a:lnTo>
                  <a:lnTo>
                    <a:pt x="396240" y="303529"/>
                  </a:lnTo>
                  <a:lnTo>
                    <a:pt x="400050" y="303529"/>
                  </a:lnTo>
                  <a:lnTo>
                    <a:pt x="400050" y="297180"/>
                  </a:lnTo>
                  <a:close/>
                </a:path>
                <a:path w="400050" h="326389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00050" h="326389">
                  <a:moveTo>
                    <a:pt x="400050" y="303530"/>
                  </a:moveTo>
                  <a:lnTo>
                    <a:pt x="396240" y="303530"/>
                  </a:lnTo>
                  <a:lnTo>
                    <a:pt x="396240" y="309879"/>
                  </a:lnTo>
                  <a:lnTo>
                    <a:pt x="400050" y="309879"/>
                  </a:lnTo>
                  <a:lnTo>
                    <a:pt x="400050" y="303530"/>
                  </a:lnTo>
                  <a:close/>
                </a:path>
                <a:path w="400050" h="326389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00050" h="326389">
                  <a:moveTo>
                    <a:pt x="400050" y="309880"/>
                  </a:moveTo>
                  <a:lnTo>
                    <a:pt x="396240" y="309880"/>
                  </a:lnTo>
                  <a:lnTo>
                    <a:pt x="396240" y="316229"/>
                  </a:lnTo>
                  <a:lnTo>
                    <a:pt x="400050" y="316229"/>
                  </a:lnTo>
                  <a:lnTo>
                    <a:pt x="400050" y="309880"/>
                  </a:lnTo>
                  <a:close/>
                </a:path>
                <a:path w="400050" h="326389">
                  <a:moveTo>
                    <a:pt x="380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00050" h="326389">
                  <a:moveTo>
                    <a:pt x="400050" y="316230"/>
                  </a:moveTo>
                  <a:lnTo>
                    <a:pt x="396240" y="316230"/>
                  </a:lnTo>
                  <a:lnTo>
                    <a:pt x="396240" y="322579"/>
                  </a:lnTo>
                  <a:lnTo>
                    <a:pt x="400050" y="322579"/>
                  </a:lnTo>
                  <a:lnTo>
                    <a:pt x="400050" y="316230"/>
                  </a:lnTo>
                  <a:close/>
                </a:path>
                <a:path w="400050" h="326389">
                  <a:moveTo>
                    <a:pt x="398780" y="325119"/>
                  </a:moveTo>
                  <a:lnTo>
                    <a:pt x="2540" y="325119"/>
                  </a:lnTo>
                  <a:lnTo>
                    <a:pt x="2540" y="326389"/>
                  </a:lnTo>
                  <a:lnTo>
                    <a:pt x="398780" y="326389"/>
                  </a:lnTo>
                  <a:lnTo>
                    <a:pt x="398780" y="325119"/>
                  </a:lnTo>
                  <a:close/>
                </a:path>
                <a:path w="400050" h="326389">
                  <a:moveTo>
                    <a:pt x="40005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400050" y="325119"/>
                  </a:lnTo>
                  <a:lnTo>
                    <a:pt x="400050" y="322580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055369" y="4770119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70">
                  <a:moveTo>
                    <a:pt x="3924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392430" h="318770">
                  <a:moveTo>
                    <a:pt x="39243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392430" h="318770">
                  <a:moveTo>
                    <a:pt x="392430" y="2539"/>
                  </a:moveTo>
                  <a:lnTo>
                    <a:pt x="388620" y="2539"/>
                  </a:lnTo>
                  <a:lnTo>
                    <a:pt x="388620" y="7619"/>
                  </a:lnTo>
                  <a:lnTo>
                    <a:pt x="392430" y="7619"/>
                  </a:lnTo>
                  <a:lnTo>
                    <a:pt x="392430" y="2539"/>
                  </a:lnTo>
                  <a:close/>
                </a:path>
                <a:path w="392430" h="318770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92430" h="318770">
                  <a:moveTo>
                    <a:pt x="392430" y="7619"/>
                  </a:moveTo>
                  <a:lnTo>
                    <a:pt x="388620" y="7619"/>
                  </a:lnTo>
                  <a:lnTo>
                    <a:pt x="388620" y="13969"/>
                  </a:lnTo>
                  <a:lnTo>
                    <a:pt x="392430" y="13969"/>
                  </a:lnTo>
                  <a:lnTo>
                    <a:pt x="392430" y="7619"/>
                  </a:lnTo>
                  <a:close/>
                </a:path>
                <a:path w="392430" h="318770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92430" h="318770">
                  <a:moveTo>
                    <a:pt x="392430" y="13969"/>
                  </a:moveTo>
                  <a:lnTo>
                    <a:pt x="388620" y="13969"/>
                  </a:lnTo>
                  <a:lnTo>
                    <a:pt x="388620" y="20319"/>
                  </a:lnTo>
                  <a:lnTo>
                    <a:pt x="392430" y="20319"/>
                  </a:lnTo>
                  <a:lnTo>
                    <a:pt x="392430" y="13969"/>
                  </a:lnTo>
                  <a:close/>
                </a:path>
                <a:path w="392430" h="318770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92430" h="318770">
                  <a:moveTo>
                    <a:pt x="392430" y="20319"/>
                  </a:moveTo>
                  <a:lnTo>
                    <a:pt x="388620" y="20319"/>
                  </a:lnTo>
                  <a:lnTo>
                    <a:pt x="388620" y="26669"/>
                  </a:lnTo>
                  <a:lnTo>
                    <a:pt x="392430" y="26669"/>
                  </a:lnTo>
                  <a:lnTo>
                    <a:pt x="392430" y="20319"/>
                  </a:lnTo>
                  <a:close/>
                </a:path>
                <a:path w="392430" h="318770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392430" h="318770">
                  <a:moveTo>
                    <a:pt x="392430" y="26669"/>
                  </a:moveTo>
                  <a:lnTo>
                    <a:pt x="388620" y="26669"/>
                  </a:lnTo>
                  <a:lnTo>
                    <a:pt x="388620" y="33019"/>
                  </a:lnTo>
                  <a:lnTo>
                    <a:pt x="392430" y="33019"/>
                  </a:lnTo>
                  <a:lnTo>
                    <a:pt x="392430" y="26669"/>
                  </a:lnTo>
                  <a:close/>
                </a:path>
                <a:path w="392430" h="318770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92430" h="318770">
                  <a:moveTo>
                    <a:pt x="392430" y="33019"/>
                  </a:moveTo>
                  <a:lnTo>
                    <a:pt x="388620" y="33019"/>
                  </a:lnTo>
                  <a:lnTo>
                    <a:pt x="388620" y="39369"/>
                  </a:lnTo>
                  <a:lnTo>
                    <a:pt x="392430" y="39369"/>
                  </a:lnTo>
                  <a:lnTo>
                    <a:pt x="392430" y="33019"/>
                  </a:lnTo>
                  <a:close/>
                </a:path>
                <a:path w="392430" h="318770">
                  <a:moveTo>
                    <a:pt x="381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9369"/>
                  </a:lnTo>
                  <a:close/>
                </a:path>
                <a:path w="392430" h="318770">
                  <a:moveTo>
                    <a:pt x="392430" y="39369"/>
                  </a:moveTo>
                  <a:lnTo>
                    <a:pt x="388620" y="39369"/>
                  </a:lnTo>
                  <a:lnTo>
                    <a:pt x="388620" y="44449"/>
                  </a:lnTo>
                  <a:lnTo>
                    <a:pt x="392430" y="44449"/>
                  </a:lnTo>
                  <a:lnTo>
                    <a:pt x="392430" y="39369"/>
                  </a:lnTo>
                  <a:close/>
                </a:path>
                <a:path w="392430" h="318770">
                  <a:moveTo>
                    <a:pt x="381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50"/>
                  </a:lnTo>
                  <a:close/>
                </a:path>
                <a:path w="392430" h="318770">
                  <a:moveTo>
                    <a:pt x="392430" y="44450"/>
                  </a:moveTo>
                  <a:lnTo>
                    <a:pt x="388620" y="44450"/>
                  </a:lnTo>
                  <a:lnTo>
                    <a:pt x="388620" y="50799"/>
                  </a:lnTo>
                  <a:lnTo>
                    <a:pt x="392430" y="50799"/>
                  </a:lnTo>
                  <a:lnTo>
                    <a:pt x="392430" y="44450"/>
                  </a:lnTo>
                  <a:close/>
                </a:path>
                <a:path w="392430" h="318770">
                  <a:moveTo>
                    <a:pt x="381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0800"/>
                  </a:lnTo>
                  <a:close/>
                </a:path>
                <a:path w="392430" h="318770">
                  <a:moveTo>
                    <a:pt x="392430" y="50800"/>
                  </a:moveTo>
                  <a:lnTo>
                    <a:pt x="388620" y="50800"/>
                  </a:lnTo>
                  <a:lnTo>
                    <a:pt x="388620" y="58419"/>
                  </a:lnTo>
                  <a:lnTo>
                    <a:pt x="392430" y="58419"/>
                  </a:lnTo>
                  <a:lnTo>
                    <a:pt x="392430" y="50800"/>
                  </a:lnTo>
                  <a:close/>
                </a:path>
                <a:path w="392430" h="318770">
                  <a:moveTo>
                    <a:pt x="381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8419"/>
                  </a:lnTo>
                  <a:close/>
                </a:path>
                <a:path w="392430" h="318770">
                  <a:moveTo>
                    <a:pt x="392430" y="58419"/>
                  </a:moveTo>
                  <a:lnTo>
                    <a:pt x="388620" y="58419"/>
                  </a:lnTo>
                  <a:lnTo>
                    <a:pt x="388620" y="64769"/>
                  </a:lnTo>
                  <a:lnTo>
                    <a:pt x="392430" y="64769"/>
                  </a:lnTo>
                  <a:lnTo>
                    <a:pt x="392430" y="58419"/>
                  </a:lnTo>
                  <a:close/>
                </a:path>
                <a:path w="392430" h="318770">
                  <a:moveTo>
                    <a:pt x="381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4769"/>
                  </a:lnTo>
                  <a:close/>
                </a:path>
                <a:path w="392430" h="318770">
                  <a:moveTo>
                    <a:pt x="392430" y="64769"/>
                  </a:moveTo>
                  <a:lnTo>
                    <a:pt x="388620" y="64769"/>
                  </a:lnTo>
                  <a:lnTo>
                    <a:pt x="388620" y="69849"/>
                  </a:lnTo>
                  <a:lnTo>
                    <a:pt x="392430" y="69849"/>
                  </a:lnTo>
                  <a:lnTo>
                    <a:pt x="392430" y="64769"/>
                  </a:lnTo>
                  <a:close/>
                </a:path>
                <a:path w="392430" h="318770">
                  <a:moveTo>
                    <a:pt x="381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9850"/>
                  </a:lnTo>
                  <a:close/>
                </a:path>
                <a:path w="392430" h="318770">
                  <a:moveTo>
                    <a:pt x="392430" y="69850"/>
                  </a:moveTo>
                  <a:lnTo>
                    <a:pt x="388620" y="69850"/>
                  </a:lnTo>
                  <a:lnTo>
                    <a:pt x="388620" y="76199"/>
                  </a:lnTo>
                  <a:lnTo>
                    <a:pt x="392430" y="76199"/>
                  </a:lnTo>
                  <a:lnTo>
                    <a:pt x="392430" y="69850"/>
                  </a:lnTo>
                  <a:close/>
                </a:path>
                <a:path w="392430" h="318770">
                  <a:moveTo>
                    <a:pt x="3810" y="76200"/>
                  </a:moveTo>
                  <a:lnTo>
                    <a:pt x="0" y="7620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76200"/>
                  </a:lnTo>
                  <a:close/>
                </a:path>
                <a:path w="392430" h="318770">
                  <a:moveTo>
                    <a:pt x="392430" y="76200"/>
                  </a:moveTo>
                  <a:lnTo>
                    <a:pt x="388620" y="76200"/>
                  </a:lnTo>
                  <a:lnTo>
                    <a:pt x="388620" y="96519"/>
                  </a:lnTo>
                  <a:lnTo>
                    <a:pt x="392430" y="96519"/>
                  </a:lnTo>
                  <a:lnTo>
                    <a:pt x="392430" y="76200"/>
                  </a:lnTo>
                  <a:close/>
                </a:path>
                <a:path w="392430" h="318770">
                  <a:moveTo>
                    <a:pt x="381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96519"/>
                  </a:lnTo>
                  <a:close/>
                </a:path>
                <a:path w="392430" h="318770">
                  <a:moveTo>
                    <a:pt x="392430" y="96519"/>
                  </a:moveTo>
                  <a:lnTo>
                    <a:pt x="388620" y="96519"/>
                  </a:lnTo>
                  <a:lnTo>
                    <a:pt x="388620" y="102869"/>
                  </a:lnTo>
                  <a:lnTo>
                    <a:pt x="392430" y="102869"/>
                  </a:lnTo>
                  <a:lnTo>
                    <a:pt x="392430" y="96519"/>
                  </a:lnTo>
                  <a:close/>
                </a:path>
                <a:path w="392430" h="318770">
                  <a:moveTo>
                    <a:pt x="3810" y="102869"/>
                  </a:moveTo>
                  <a:lnTo>
                    <a:pt x="0" y="10286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02869"/>
                  </a:lnTo>
                  <a:close/>
                </a:path>
                <a:path w="392430" h="318770">
                  <a:moveTo>
                    <a:pt x="392430" y="102869"/>
                  </a:moveTo>
                  <a:lnTo>
                    <a:pt x="388620" y="102869"/>
                  </a:lnTo>
                  <a:lnTo>
                    <a:pt x="388620" y="120649"/>
                  </a:lnTo>
                  <a:lnTo>
                    <a:pt x="392430" y="120649"/>
                  </a:lnTo>
                  <a:lnTo>
                    <a:pt x="392430" y="102869"/>
                  </a:lnTo>
                  <a:close/>
                </a:path>
                <a:path w="392430" h="318770">
                  <a:moveTo>
                    <a:pt x="3810" y="120650"/>
                  </a:moveTo>
                  <a:lnTo>
                    <a:pt x="0" y="120650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20650"/>
                  </a:lnTo>
                  <a:close/>
                </a:path>
                <a:path w="392430" h="318770">
                  <a:moveTo>
                    <a:pt x="392430" y="120650"/>
                  </a:moveTo>
                  <a:lnTo>
                    <a:pt x="388620" y="120650"/>
                  </a:lnTo>
                  <a:lnTo>
                    <a:pt x="388620" y="171449"/>
                  </a:lnTo>
                  <a:lnTo>
                    <a:pt x="392430" y="171449"/>
                  </a:lnTo>
                  <a:lnTo>
                    <a:pt x="392430" y="120650"/>
                  </a:lnTo>
                  <a:close/>
                </a:path>
                <a:path w="392430" h="318770">
                  <a:moveTo>
                    <a:pt x="3810" y="171450"/>
                  </a:moveTo>
                  <a:lnTo>
                    <a:pt x="0" y="17145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71450"/>
                  </a:lnTo>
                  <a:close/>
                </a:path>
                <a:path w="392430" h="318770">
                  <a:moveTo>
                    <a:pt x="392430" y="171450"/>
                  </a:moveTo>
                  <a:lnTo>
                    <a:pt x="388620" y="171450"/>
                  </a:lnTo>
                  <a:lnTo>
                    <a:pt x="388620" y="217169"/>
                  </a:lnTo>
                  <a:lnTo>
                    <a:pt x="392430" y="217169"/>
                  </a:lnTo>
                  <a:lnTo>
                    <a:pt x="392430" y="171450"/>
                  </a:lnTo>
                  <a:close/>
                </a:path>
                <a:path w="392430" h="318770">
                  <a:moveTo>
                    <a:pt x="3810" y="217169"/>
                  </a:moveTo>
                  <a:lnTo>
                    <a:pt x="0" y="21716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17169"/>
                  </a:lnTo>
                  <a:close/>
                </a:path>
                <a:path w="392430" h="318770">
                  <a:moveTo>
                    <a:pt x="392430" y="217169"/>
                  </a:moveTo>
                  <a:lnTo>
                    <a:pt x="388620" y="217169"/>
                  </a:lnTo>
                  <a:lnTo>
                    <a:pt x="388620" y="241299"/>
                  </a:lnTo>
                  <a:lnTo>
                    <a:pt x="392430" y="241299"/>
                  </a:lnTo>
                  <a:lnTo>
                    <a:pt x="392430" y="217169"/>
                  </a:lnTo>
                  <a:close/>
                </a:path>
                <a:path w="392430" h="318770">
                  <a:moveTo>
                    <a:pt x="381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1300"/>
                  </a:lnTo>
                  <a:close/>
                </a:path>
                <a:path w="392430" h="318770">
                  <a:moveTo>
                    <a:pt x="392430" y="241300"/>
                  </a:moveTo>
                  <a:lnTo>
                    <a:pt x="388620" y="241300"/>
                  </a:lnTo>
                  <a:lnTo>
                    <a:pt x="388620" y="247649"/>
                  </a:lnTo>
                  <a:lnTo>
                    <a:pt x="392430" y="247649"/>
                  </a:lnTo>
                  <a:lnTo>
                    <a:pt x="392430" y="241300"/>
                  </a:lnTo>
                  <a:close/>
                </a:path>
                <a:path w="392430" h="318770">
                  <a:moveTo>
                    <a:pt x="3810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7650"/>
                  </a:lnTo>
                  <a:close/>
                </a:path>
                <a:path w="392430" h="318770">
                  <a:moveTo>
                    <a:pt x="392430" y="247650"/>
                  </a:moveTo>
                  <a:lnTo>
                    <a:pt x="388620" y="247650"/>
                  </a:lnTo>
                  <a:lnTo>
                    <a:pt x="388620" y="255269"/>
                  </a:lnTo>
                  <a:lnTo>
                    <a:pt x="392430" y="255269"/>
                  </a:lnTo>
                  <a:lnTo>
                    <a:pt x="392430" y="247650"/>
                  </a:lnTo>
                  <a:close/>
                </a:path>
                <a:path w="392430" h="318770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92430" h="318770">
                  <a:moveTo>
                    <a:pt x="392430" y="255269"/>
                  </a:moveTo>
                  <a:lnTo>
                    <a:pt x="388620" y="255269"/>
                  </a:lnTo>
                  <a:lnTo>
                    <a:pt x="388620" y="261619"/>
                  </a:lnTo>
                  <a:lnTo>
                    <a:pt x="392430" y="261619"/>
                  </a:lnTo>
                  <a:lnTo>
                    <a:pt x="392430" y="255269"/>
                  </a:lnTo>
                  <a:close/>
                </a:path>
                <a:path w="392430" h="318770">
                  <a:moveTo>
                    <a:pt x="3810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1619"/>
                  </a:lnTo>
                  <a:close/>
                </a:path>
                <a:path w="392430" h="318770">
                  <a:moveTo>
                    <a:pt x="392430" y="261619"/>
                  </a:moveTo>
                  <a:lnTo>
                    <a:pt x="388620" y="261619"/>
                  </a:lnTo>
                  <a:lnTo>
                    <a:pt x="388620" y="266699"/>
                  </a:lnTo>
                  <a:lnTo>
                    <a:pt x="392430" y="266699"/>
                  </a:lnTo>
                  <a:lnTo>
                    <a:pt x="392430" y="261619"/>
                  </a:lnTo>
                  <a:close/>
                </a:path>
                <a:path w="392430" h="318770">
                  <a:moveTo>
                    <a:pt x="3810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700"/>
                  </a:lnTo>
                  <a:close/>
                </a:path>
                <a:path w="392430" h="318770">
                  <a:moveTo>
                    <a:pt x="392430" y="266700"/>
                  </a:moveTo>
                  <a:lnTo>
                    <a:pt x="388620" y="266700"/>
                  </a:lnTo>
                  <a:lnTo>
                    <a:pt x="388620" y="273049"/>
                  </a:lnTo>
                  <a:lnTo>
                    <a:pt x="392430" y="273049"/>
                  </a:lnTo>
                  <a:lnTo>
                    <a:pt x="392430" y="266700"/>
                  </a:lnTo>
                  <a:close/>
                </a:path>
                <a:path w="392430" h="318770">
                  <a:moveTo>
                    <a:pt x="3810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3050"/>
                  </a:lnTo>
                  <a:close/>
                </a:path>
                <a:path w="392430" h="318770">
                  <a:moveTo>
                    <a:pt x="392430" y="273050"/>
                  </a:moveTo>
                  <a:lnTo>
                    <a:pt x="388620" y="273050"/>
                  </a:lnTo>
                  <a:lnTo>
                    <a:pt x="388620" y="280669"/>
                  </a:lnTo>
                  <a:lnTo>
                    <a:pt x="392430" y="280669"/>
                  </a:lnTo>
                  <a:lnTo>
                    <a:pt x="392430" y="273050"/>
                  </a:lnTo>
                  <a:close/>
                </a:path>
                <a:path w="392430" h="318770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392430" h="318770">
                  <a:moveTo>
                    <a:pt x="392430" y="280669"/>
                  </a:moveTo>
                  <a:lnTo>
                    <a:pt x="388620" y="280669"/>
                  </a:lnTo>
                  <a:lnTo>
                    <a:pt x="388620" y="287019"/>
                  </a:lnTo>
                  <a:lnTo>
                    <a:pt x="392430" y="287019"/>
                  </a:lnTo>
                  <a:lnTo>
                    <a:pt x="392430" y="280669"/>
                  </a:lnTo>
                  <a:close/>
                </a:path>
                <a:path w="392430" h="318770">
                  <a:moveTo>
                    <a:pt x="381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19"/>
                  </a:lnTo>
                  <a:close/>
                </a:path>
                <a:path w="392430" h="318770">
                  <a:moveTo>
                    <a:pt x="392430" y="287019"/>
                  </a:moveTo>
                  <a:lnTo>
                    <a:pt x="388620" y="287019"/>
                  </a:lnTo>
                  <a:lnTo>
                    <a:pt x="388620" y="293369"/>
                  </a:lnTo>
                  <a:lnTo>
                    <a:pt x="392430" y="293369"/>
                  </a:lnTo>
                  <a:lnTo>
                    <a:pt x="392430" y="287019"/>
                  </a:lnTo>
                  <a:close/>
                </a:path>
                <a:path w="392430" h="318770">
                  <a:moveTo>
                    <a:pt x="381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69"/>
                  </a:lnTo>
                  <a:close/>
                </a:path>
                <a:path w="392430" h="318770">
                  <a:moveTo>
                    <a:pt x="392430" y="293369"/>
                  </a:moveTo>
                  <a:lnTo>
                    <a:pt x="388620" y="293369"/>
                  </a:lnTo>
                  <a:lnTo>
                    <a:pt x="388620" y="299719"/>
                  </a:lnTo>
                  <a:lnTo>
                    <a:pt x="392430" y="299719"/>
                  </a:lnTo>
                  <a:lnTo>
                    <a:pt x="392430" y="293369"/>
                  </a:lnTo>
                  <a:close/>
                </a:path>
                <a:path w="392430" h="318770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392430" h="318770">
                  <a:moveTo>
                    <a:pt x="392430" y="299719"/>
                  </a:moveTo>
                  <a:lnTo>
                    <a:pt x="388620" y="299719"/>
                  </a:lnTo>
                  <a:lnTo>
                    <a:pt x="388620" y="306069"/>
                  </a:lnTo>
                  <a:lnTo>
                    <a:pt x="392430" y="306069"/>
                  </a:lnTo>
                  <a:lnTo>
                    <a:pt x="392430" y="299719"/>
                  </a:lnTo>
                  <a:close/>
                </a:path>
                <a:path w="392430" h="318770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392430" h="318770">
                  <a:moveTo>
                    <a:pt x="392430" y="306069"/>
                  </a:moveTo>
                  <a:lnTo>
                    <a:pt x="388620" y="306069"/>
                  </a:lnTo>
                  <a:lnTo>
                    <a:pt x="388620" y="312419"/>
                  </a:lnTo>
                  <a:lnTo>
                    <a:pt x="392430" y="312419"/>
                  </a:lnTo>
                  <a:lnTo>
                    <a:pt x="392430" y="306069"/>
                  </a:lnTo>
                  <a:close/>
                </a:path>
                <a:path w="392430" h="318770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92430" y="318769"/>
                  </a:lnTo>
                  <a:lnTo>
                    <a:pt x="392430" y="314959"/>
                  </a:lnTo>
                  <a:lnTo>
                    <a:pt x="3810" y="314959"/>
                  </a:lnTo>
                  <a:lnTo>
                    <a:pt x="3810" y="312419"/>
                  </a:lnTo>
                  <a:close/>
                </a:path>
                <a:path w="392430" h="318770">
                  <a:moveTo>
                    <a:pt x="392430" y="312419"/>
                  </a:moveTo>
                  <a:lnTo>
                    <a:pt x="388620" y="312419"/>
                  </a:lnTo>
                  <a:lnTo>
                    <a:pt x="388620" y="314959"/>
                  </a:lnTo>
                  <a:lnTo>
                    <a:pt x="392430" y="314959"/>
                  </a:lnTo>
                  <a:lnTo>
                    <a:pt x="392430" y="312419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59179" y="477265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20">
                  <a:moveTo>
                    <a:pt x="3848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84809" y="3809"/>
                  </a:lnTo>
                  <a:lnTo>
                    <a:pt x="384809" y="0"/>
                  </a:lnTo>
                  <a:close/>
                </a:path>
                <a:path w="384809" h="312420">
                  <a:moveTo>
                    <a:pt x="384809" y="3809"/>
                  </a:moveTo>
                  <a:lnTo>
                    <a:pt x="381000" y="3809"/>
                  </a:lnTo>
                  <a:lnTo>
                    <a:pt x="381000" y="5079"/>
                  </a:lnTo>
                  <a:lnTo>
                    <a:pt x="384809" y="5079"/>
                  </a:lnTo>
                  <a:lnTo>
                    <a:pt x="384809" y="3809"/>
                  </a:lnTo>
                  <a:close/>
                </a:path>
                <a:path w="384809" h="31242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84809" h="312420">
                  <a:moveTo>
                    <a:pt x="384809" y="5080"/>
                  </a:moveTo>
                  <a:lnTo>
                    <a:pt x="381000" y="5080"/>
                  </a:lnTo>
                  <a:lnTo>
                    <a:pt x="381000" y="11429"/>
                  </a:lnTo>
                  <a:lnTo>
                    <a:pt x="384809" y="11429"/>
                  </a:lnTo>
                  <a:lnTo>
                    <a:pt x="384809" y="5080"/>
                  </a:lnTo>
                  <a:close/>
                </a:path>
                <a:path w="384809" h="31242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84809" h="312420">
                  <a:moveTo>
                    <a:pt x="384809" y="11430"/>
                  </a:moveTo>
                  <a:lnTo>
                    <a:pt x="381000" y="11430"/>
                  </a:lnTo>
                  <a:lnTo>
                    <a:pt x="381000" y="17779"/>
                  </a:lnTo>
                  <a:lnTo>
                    <a:pt x="384809" y="17779"/>
                  </a:lnTo>
                  <a:lnTo>
                    <a:pt x="384809" y="11430"/>
                  </a:lnTo>
                  <a:close/>
                </a:path>
                <a:path w="384809" h="31242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84809" h="312420">
                  <a:moveTo>
                    <a:pt x="384809" y="17780"/>
                  </a:moveTo>
                  <a:lnTo>
                    <a:pt x="381000" y="17780"/>
                  </a:lnTo>
                  <a:lnTo>
                    <a:pt x="381000" y="24129"/>
                  </a:lnTo>
                  <a:lnTo>
                    <a:pt x="384809" y="24129"/>
                  </a:lnTo>
                  <a:lnTo>
                    <a:pt x="384809" y="17780"/>
                  </a:lnTo>
                  <a:close/>
                </a:path>
                <a:path w="384809" h="31242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84809" h="312420">
                  <a:moveTo>
                    <a:pt x="384809" y="24130"/>
                  </a:moveTo>
                  <a:lnTo>
                    <a:pt x="381000" y="24130"/>
                  </a:lnTo>
                  <a:lnTo>
                    <a:pt x="381000" y="30479"/>
                  </a:lnTo>
                  <a:lnTo>
                    <a:pt x="384809" y="30479"/>
                  </a:lnTo>
                  <a:lnTo>
                    <a:pt x="384809" y="24130"/>
                  </a:lnTo>
                  <a:close/>
                </a:path>
                <a:path w="384809" h="31242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84809" h="312420">
                  <a:moveTo>
                    <a:pt x="384809" y="30480"/>
                  </a:moveTo>
                  <a:lnTo>
                    <a:pt x="381000" y="30480"/>
                  </a:lnTo>
                  <a:lnTo>
                    <a:pt x="381000" y="36829"/>
                  </a:lnTo>
                  <a:lnTo>
                    <a:pt x="384809" y="36829"/>
                  </a:lnTo>
                  <a:lnTo>
                    <a:pt x="384809" y="30480"/>
                  </a:lnTo>
                  <a:close/>
                </a:path>
                <a:path w="384809" h="312420">
                  <a:moveTo>
                    <a:pt x="3809" y="36830"/>
                  </a:moveTo>
                  <a:lnTo>
                    <a:pt x="0" y="36830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6830"/>
                  </a:lnTo>
                  <a:close/>
                </a:path>
                <a:path w="384809" h="312420">
                  <a:moveTo>
                    <a:pt x="384809" y="36830"/>
                  </a:moveTo>
                  <a:lnTo>
                    <a:pt x="381000" y="36830"/>
                  </a:lnTo>
                  <a:lnTo>
                    <a:pt x="381000" y="41909"/>
                  </a:lnTo>
                  <a:lnTo>
                    <a:pt x="384809" y="41909"/>
                  </a:lnTo>
                  <a:lnTo>
                    <a:pt x="384809" y="36830"/>
                  </a:lnTo>
                  <a:close/>
                </a:path>
                <a:path w="384809" h="312420">
                  <a:moveTo>
                    <a:pt x="380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1910"/>
                  </a:lnTo>
                  <a:close/>
                </a:path>
                <a:path w="384809" h="312420">
                  <a:moveTo>
                    <a:pt x="384809" y="41910"/>
                  </a:moveTo>
                  <a:lnTo>
                    <a:pt x="381000" y="41910"/>
                  </a:lnTo>
                  <a:lnTo>
                    <a:pt x="381000" y="48259"/>
                  </a:lnTo>
                  <a:lnTo>
                    <a:pt x="384809" y="48259"/>
                  </a:lnTo>
                  <a:lnTo>
                    <a:pt x="384809" y="41910"/>
                  </a:lnTo>
                  <a:close/>
                </a:path>
                <a:path w="384809" h="312420">
                  <a:moveTo>
                    <a:pt x="3809" y="48260"/>
                  </a:moveTo>
                  <a:lnTo>
                    <a:pt x="0" y="4826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8260"/>
                  </a:lnTo>
                  <a:close/>
                </a:path>
                <a:path w="384809" h="312420">
                  <a:moveTo>
                    <a:pt x="384809" y="48260"/>
                  </a:moveTo>
                  <a:lnTo>
                    <a:pt x="381000" y="48260"/>
                  </a:lnTo>
                  <a:lnTo>
                    <a:pt x="381000" y="55879"/>
                  </a:lnTo>
                  <a:lnTo>
                    <a:pt x="384809" y="55879"/>
                  </a:lnTo>
                  <a:lnTo>
                    <a:pt x="384809" y="48260"/>
                  </a:lnTo>
                  <a:close/>
                </a:path>
                <a:path w="384809" h="312420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384809" h="312420">
                  <a:moveTo>
                    <a:pt x="384809" y="55880"/>
                  </a:moveTo>
                  <a:lnTo>
                    <a:pt x="381000" y="55880"/>
                  </a:lnTo>
                  <a:lnTo>
                    <a:pt x="381000" y="62229"/>
                  </a:lnTo>
                  <a:lnTo>
                    <a:pt x="384809" y="62229"/>
                  </a:lnTo>
                  <a:lnTo>
                    <a:pt x="384809" y="55880"/>
                  </a:lnTo>
                  <a:close/>
                </a:path>
                <a:path w="384809" h="312420">
                  <a:moveTo>
                    <a:pt x="3809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2230"/>
                  </a:lnTo>
                  <a:close/>
                </a:path>
                <a:path w="384809" h="312420">
                  <a:moveTo>
                    <a:pt x="384809" y="62230"/>
                  </a:moveTo>
                  <a:lnTo>
                    <a:pt x="381000" y="62230"/>
                  </a:lnTo>
                  <a:lnTo>
                    <a:pt x="381000" y="67309"/>
                  </a:lnTo>
                  <a:lnTo>
                    <a:pt x="384809" y="67309"/>
                  </a:lnTo>
                  <a:lnTo>
                    <a:pt x="384809" y="62230"/>
                  </a:lnTo>
                  <a:close/>
                </a:path>
                <a:path w="384809" h="312420">
                  <a:moveTo>
                    <a:pt x="3809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67310"/>
                  </a:lnTo>
                  <a:close/>
                </a:path>
                <a:path w="384809" h="312420">
                  <a:moveTo>
                    <a:pt x="384809" y="67310"/>
                  </a:moveTo>
                  <a:lnTo>
                    <a:pt x="381000" y="67310"/>
                  </a:lnTo>
                  <a:lnTo>
                    <a:pt x="381000" y="73659"/>
                  </a:lnTo>
                  <a:lnTo>
                    <a:pt x="384809" y="73659"/>
                  </a:lnTo>
                  <a:lnTo>
                    <a:pt x="384809" y="67310"/>
                  </a:lnTo>
                  <a:close/>
                </a:path>
                <a:path w="384809" h="312420">
                  <a:moveTo>
                    <a:pt x="3809" y="73660"/>
                  </a:moveTo>
                  <a:lnTo>
                    <a:pt x="0" y="7366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73660"/>
                  </a:lnTo>
                  <a:close/>
                </a:path>
                <a:path w="384809" h="312420">
                  <a:moveTo>
                    <a:pt x="384809" y="73660"/>
                  </a:moveTo>
                  <a:lnTo>
                    <a:pt x="381000" y="73660"/>
                  </a:lnTo>
                  <a:lnTo>
                    <a:pt x="381000" y="93979"/>
                  </a:lnTo>
                  <a:lnTo>
                    <a:pt x="384809" y="93979"/>
                  </a:lnTo>
                  <a:lnTo>
                    <a:pt x="384809" y="73660"/>
                  </a:lnTo>
                  <a:close/>
                </a:path>
                <a:path w="384809" h="312420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384809" h="312420">
                  <a:moveTo>
                    <a:pt x="384809" y="93980"/>
                  </a:moveTo>
                  <a:lnTo>
                    <a:pt x="381000" y="93980"/>
                  </a:lnTo>
                  <a:lnTo>
                    <a:pt x="381000" y="100329"/>
                  </a:lnTo>
                  <a:lnTo>
                    <a:pt x="384809" y="100329"/>
                  </a:lnTo>
                  <a:lnTo>
                    <a:pt x="384809" y="93980"/>
                  </a:lnTo>
                  <a:close/>
                </a:path>
                <a:path w="384809" h="312420">
                  <a:moveTo>
                    <a:pt x="3809" y="100330"/>
                  </a:moveTo>
                  <a:lnTo>
                    <a:pt x="0" y="10033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100330"/>
                  </a:lnTo>
                  <a:close/>
                </a:path>
                <a:path w="384809" h="312420">
                  <a:moveTo>
                    <a:pt x="384809" y="100330"/>
                  </a:moveTo>
                  <a:lnTo>
                    <a:pt x="381000" y="100330"/>
                  </a:lnTo>
                  <a:lnTo>
                    <a:pt x="381000" y="118109"/>
                  </a:lnTo>
                  <a:lnTo>
                    <a:pt x="384809" y="118109"/>
                  </a:lnTo>
                  <a:lnTo>
                    <a:pt x="384809" y="100330"/>
                  </a:lnTo>
                  <a:close/>
                </a:path>
                <a:path w="384809" h="312420">
                  <a:moveTo>
                    <a:pt x="3809" y="118110"/>
                  </a:moveTo>
                  <a:lnTo>
                    <a:pt x="0" y="11811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18110"/>
                  </a:lnTo>
                  <a:close/>
                </a:path>
                <a:path w="384809" h="312420">
                  <a:moveTo>
                    <a:pt x="384809" y="118110"/>
                  </a:moveTo>
                  <a:lnTo>
                    <a:pt x="381000" y="118110"/>
                  </a:lnTo>
                  <a:lnTo>
                    <a:pt x="381000" y="168909"/>
                  </a:lnTo>
                  <a:lnTo>
                    <a:pt x="384809" y="168909"/>
                  </a:lnTo>
                  <a:lnTo>
                    <a:pt x="384809" y="118110"/>
                  </a:lnTo>
                  <a:close/>
                </a:path>
                <a:path w="384809" h="312420">
                  <a:moveTo>
                    <a:pt x="3809" y="168910"/>
                  </a:moveTo>
                  <a:lnTo>
                    <a:pt x="0" y="16891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168910"/>
                  </a:lnTo>
                  <a:close/>
                </a:path>
                <a:path w="384809" h="312420">
                  <a:moveTo>
                    <a:pt x="384809" y="168910"/>
                  </a:moveTo>
                  <a:lnTo>
                    <a:pt x="381000" y="168910"/>
                  </a:lnTo>
                  <a:lnTo>
                    <a:pt x="381000" y="214629"/>
                  </a:lnTo>
                  <a:lnTo>
                    <a:pt x="384809" y="214629"/>
                  </a:lnTo>
                  <a:lnTo>
                    <a:pt x="384809" y="168910"/>
                  </a:lnTo>
                  <a:close/>
                </a:path>
                <a:path w="384809" h="312420">
                  <a:moveTo>
                    <a:pt x="3809" y="214630"/>
                  </a:moveTo>
                  <a:lnTo>
                    <a:pt x="0" y="214630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14630"/>
                  </a:lnTo>
                  <a:close/>
                </a:path>
                <a:path w="384809" h="312420">
                  <a:moveTo>
                    <a:pt x="384809" y="214630"/>
                  </a:moveTo>
                  <a:lnTo>
                    <a:pt x="381000" y="214630"/>
                  </a:lnTo>
                  <a:lnTo>
                    <a:pt x="381000" y="238759"/>
                  </a:lnTo>
                  <a:lnTo>
                    <a:pt x="384809" y="238759"/>
                  </a:lnTo>
                  <a:lnTo>
                    <a:pt x="384809" y="214630"/>
                  </a:lnTo>
                  <a:close/>
                </a:path>
                <a:path w="384809" h="312420">
                  <a:moveTo>
                    <a:pt x="3809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38760"/>
                  </a:lnTo>
                  <a:close/>
                </a:path>
                <a:path w="384809" h="312420">
                  <a:moveTo>
                    <a:pt x="384809" y="238760"/>
                  </a:moveTo>
                  <a:lnTo>
                    <a:pt x="381000" y="238760"/>
                  </a:lnTo>
                  <a:lnTo>
                    <a:pt x="381000" y="245109"/>
                  </a:lnTo>
                  <a:lnTo>
                    <a:pt x="384809" y="245109"/>
                  </a:lnTo>
                  <a:lnTo>
                    <a:pt x="384809" y="238760"/>
                  </a:lnTo>
                  <a:close/>
                </a:path>
                <a:path w="384809" h="312420">
                  <a:moveTo>
                    <a:pt x="3809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45110"/>
                  </a:lnTo>
                  <a:close/>
                </a:path>
                <a:path w="384809" h="312420">
                  <a:moveTo>
                    <a:pt x="384809" y="245110"/>
                  </a:moveTo>
                  <a:lnTo>
                    <a:pt x="381000" y="245110"/>
                  </a:lnTo>
                  <a:lnTo>
                    <a:pt x="381000" y="252729"/>
                  </a:lnTo>
                  <a:lnTo>
                    <a:pt x="384809" y="252729"/>
                  </a:lnTo>
                  <a:lnTo>
                    <a:pt x="384809" y="245110"/>
                  </a:lnTo>
                  <a:close/>
                </a:path>
                <a:path w="384809" h="31242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384809" h="312420">
                  <a:moveTo>
                    <a:pt x="384809" y="252730"/>
                  </a:moveTo>
                  <a:lnTo>
                    <a:pt x="381000" y="252730"/>
                  </a:lnTo>
                  <a:lnTo>
                    <a:pt x="381000" y="259079"/>
                  </a:lnTo>
                  <a:lnTo>
                    <a:pt x="384809" y="259079"/>
                  </a:lnTo>
                  <a:lnTo>
                    <a:pt x="384809" y="252730"/>
                  </a:lnTo>
                  <a:close/>
                </a:path>
                <a:path w="384809" h="312420">
                  <a:moveTo>
                    <a:pt x="3809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59080"/>
                  </a:lnTo>
                  <a:close/>
                </a:path>
                <a:path w="384809" h="312420">
                  <a:moveTo>
                    <a:pt x="384809" y="259080"/>
                  </a:moveTo>
                  <a:lnTo>
                    <a:pt x="381000" y="259080"/>
                  </a:lnTo>
                  <a:lnTo>
                    <a:pt x="381000" y="264159"/>
                  </a:lnTo>
                  <a:lnTo>
                    <a:pt x="384809" y="264159"/>
                  </a:lnTo>
                  <a:lnTo>
                    <a:pt x="384809" y="259080"/>
                  </a:lnTo>
                  <a:close/>
                </a:path>
                <a:path w="384809" h="312420">
                  <a:moveTo>
                    <a:pt x="3809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4160"/>
                  </a:lnTo>
                  <a:close/>
                </a:path>
                <a:path w="384809" h="312420">
                  <a:moveTo>
                    <a:pt x="384809" y="264160"/>
                  </a:moveTo>
                  <a:lnTo>
                    <a:pt x="381000" y="264160"/>
                  </a:lnTo>
                  <a:lnTo>
                    <a:pt x="381000" y="270509"/>
                  </a:lnTo>
                  <a:lnTo>
                    <a:pt x="384809" y="270509"/>
                  </a:lnTo>
                  <a:lnTo>
                    <a:pt x="384809" y="264160"/>
                  </a:lnTo>
                  <a:close/>
                </a:path>
                <a:path w="384809" h="312420">
                  <a:moveTo>
                    <a:pt x="3809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0510"/>
                  </a:lnTo>
                  <a:close/>
                </a:path>
                <a:path w="384809" h="312420">
                  <a:moveTo>
                    <a:pt x="384809" y="270510"/>
                  </a:moveTo>
                  <a:lnTo>
                    <a:pt x="381000" y="270510"/>
                  </a:lnTo>
                  <a:lnTo>
                    <a:pt x="381000" y="278129"/>
                  </a:lnTo>
                  <a:lnTo>
                    <a:pt x="384809" y="278129"/>
                  </a:lnTo>
                  <a:lnTo>
                    <a:pt x="384809" y="270510"/>
                  </a:lnTo>
                  <a:close/>
                </a:path>
                <a:path w="384809" h="31242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84809" h="312420">
                  <a:moveTo>
                    <a:pt x="384809" y="278130"/>
                  </a:moveTo>
                  <a:lnTo>
                    <a:pt x="381000" y="278130"/>
                  </a:lnTo>
                  <a:lnTo>
                    <a:pt x="381000" y="284479"/>
                  </a:lnTo>
                  <a:lnTo>
                    <a:pt x="384809" y="284479"/>
                  </a:lnTo>
                  <a:lnTo>
                    <a:pt x="384809" y="278130"/>
                  </a:lnTo>
                  <a:close/>
                </a:path>
                <a:path w="384809" h="31242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384809" h="312420">
                  <a:moveTo>
                    <a:pt x="384809" y="284480"/>
                  </a:moveTo>
                  <a:lnTo>
                    <a:pt x="381000" y="284480"/>
                  </a:lnTo>
                  <a:lnTo>
                    <a:pt x="381000" y="290829"/>
                  </a:lnTo>
                  <a:lnTo>
                    <a:pt x="384809" y="290829"/>
                  </a:lnTo>
                  <a:lnTo>
                    <a:pt x="384809" y="284480"/>
                  </a:lnTo>
                  <a:close/>
                </a:path>
                <a:path w="384809" h="31242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384809" h="312420">
                  <a:moveTo>
                    <a:pt x="384809" y="290830"/>
                  </a:moveTo>
                  <a:lnTo>
                    <a:pt x="381000" y="290830"/>
                  </a:lnTo>
                  <a:lnTo>
                    <a:pt x="381000" y="297179"/>
                  </a:lnTo>
                  <a:lnTo>
                    <a:pt x="384809" y="297179"/>
                  </a:lnTo>
                  <a:lnTo>
                    <a:pt x="384809" y="290830"/>
                  </a:lnTo>
                  <a:close/>
                </a:path>
                <a:path w="384809" h="312420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384809" h="312420">
                  <a:moveTo>
                    <a:pt x="384809" y="297180"/>
                  </a:moveTo>
                  <a:lnTo>
                    <a:pt x="381000" y="297180"/>
                  </a:lnTo>
                  <a:lnTo>
                    <a:pt x="381000" y="303529"/>
                  </a:lnTo>
                  <a:lnTo>
                    <a:pt x="384809" y="303529"/>
                  </a:lnTo>
                  <a:lnTo>
                    <a:pt x="384809" y="297180"/>
                  </a:lnTo>
                  <a:close/>
                </a:path>
                <a:path w="384809" h="31242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4809" y="309879"/>
                  </a:lnTo>
                  <a:lnTo>
                    <a:pt x="384809" y="308609"/>
                  </a:lnTo>
                  <a:lnTo>
                    <a:pt x="3809" y="308609"/>
                  </a:lnTo>
                  <a:lnTo>
                    <a:pt x="3809" y="303530"/>
                  </a:lnTo>
                  <a:close/>
                </a:path>
                <a:path w="384809" h="312420">
                  <a:moveTo>
                    <a:pt x="384809" y="303530"/>
                  </a:moveTo>
                  <a:lnTo>
                    <a:pt x="381000" y="303530"/>
                  </a:lnTo>
                  <a:lnTo>
                    <a:pt x="381000" y="308609"/>
                  </a:lnTo>
                  <a:lnTo>
                    <a:pt x="384809" y="308609"/>
                  </a:lnTo>
                  <a:lnTo>
                    <a:pt x="384809" y="303530"/>
                  </a:lnTo>
                  <a:close/>
                </a:path>
                <a:path w="384809" h="312420">
                  <a:moveTo>
                    <a:pt x="384809" y="309880"/>
                  </a:moveTo>
                  <a:lnTo>
                    <a:pt x="0" y="309880"/>
                  </a:lnTo>
                  <a:lnTo>
                    <a:pt x="0" y="312419"/>
                  </a:lnTo>
                  <a:lnTo>
                    <a:pt x="384809" y="312419"/>
                  </a:lnTo>
                  <a:lnTo>
                    <a:pt x="384809" y="30988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62990" y="4776469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90" h="304800">
                  <a:moveTo>
                    <a:pt x="37719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7190" y="1269"/>
                  </a:lnTo>
                  <a:lnTo>
                    <a:pt x="377190" y="0"/>
                  </a:lnTo>
                  <a:close/>
                </a:path>
                <a:path w="377190" h="304800">
                  <a:moveTo>
                    <a:pt x="37719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77190" y="3809"/>
                  </a:lnTo>
                  <a:lnTo>
                    <a:pt x="377190" y="1269"/>
                  </a:lnTo>
                  <a:close/>
                </a:path>
                <a:path w="377190" h="304800">
                  <a:moveTo>
                    <a:pt x="377190" y="3809"/>
                  </a:moveTo>
                  <a:lnTo>
                    <a:pt x="373379" y="3809"/>
                  </a:lnTo>
                  <a:lnTo>
                    <a:pt x="373379" y="7619"/>
                  </a:lnTo>
                  <a:lnTo>
                    <a:pt x="377190" y="7619"/>
                  </a:lnTo>
                  <a:lnTo>
                    <a:pt x="377190" y="3809"/>
                  </a:lnTo>
                  <a:close/>
                </a:path>
                <a:path w="377190" h="30480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77190" h="304800">
                  <a:moveTo>
                    <a:pt x="377190" y="7619"/>
                  </a:moveTo>
                  <a:lnTo>
                    <a:pt x="373379" y="7619"/>
                  </a:lnTo>
                  <a:lnTo>
                    <a:pt x="373379" y="13969"/>
                  </a:lnTo>
                  <a:lnTo>
                    <a:pt x="377190" y="13969"/>
                  </a:lnTo>
                  <a:lnTo>
                    <a:pt x="377190" y="7619"/>
                  </a:lnTo>
                  <a:close/>
                </a:path>
                <a:path w="377190" h="304800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77190" h="304800">
                  <a:moveTo>
                    <a:pt x="377190" y="13969"/>
                  </a:moveTo>
                  <a:lnTo>
                    <a:pt x="373379" y="13969"/>
                  </a:lnTo>
                  <a:lnTo>
                    <a:pt x="373379" y="20319"/>
                  </a:lnTo>
                  <a:lnTo>
                    <a:pt x="377190" y="20319"/>
                  </a:lnTo>
                  <a:lnTo>
                    <a:pt x="377190" y="13969"/>
                  </a:lnTo>
                  <a:close/>
                </a:path>
                <a:path w="377190" h="304800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77190" h="304800">
                  <a:moveTo>
                    <a:pt x="377190" y="20319"/>
                  </a:moveTo>
                  <a:lnTo>
                    <a:pt x="373379" y="20319"/>
                  </a:lnTo>
                  <a:lnTo>
                    <a:pt x="373379" y="26669"/>
                  </a:lnTo>
                  <a:lnTo>
                    <a:pt x="377190" y="26669"/>
                  </a:lnTo>
                  <a:lnTo>
                    <a:pt x="377190" y="20319"/>
                  </a:lnTo>
                  <a:close/>
                </a:path>
                <a:path w="377190" h="304800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377190" h="304800">
                  <a:moveTo>
                    <a:pt x="377190" y="26669"/>
                  </a:moveTo>
                  <a:lnTo>
                    <a:pt x="373379" y="26669"/>
                  </a:lnTo>
                  <a:lnTo>
                    <a:pt x="373379" y="33019"/>
                  </a:lnTo>
                  <a:lnTo>
                    <a:pt x="377190" y="33019"/>
                  </a:lnTo>
                  <a:lnTo>
                    <a:pt x="377190" y="26669"/>
                  </a:lnTo>
                  <a:close/>
                </a:path>
                <a:path w="377190" h="304800">
                  <a:moveTo>
                    <a:pt x="3809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3019"/>
                  </a:lnTo>
                  <a:close/>
                </a:path>
                <a:path w="377190" h="304800">
                  <a:moveTo>
                    <a:pt x="377190" y="33019"/>
                  </a:moveTo>
                  <a:lnTo>
                    <a:pt x="373379" y="33019"/>
                  </a:lnTo>
                  <a:lnTo>
                    <a:pt x="373379" y="38099"/>
                  </a:lnTo>
                  <a:lnTo>
                    <a:pt x="377190" y="38099"/>
                  </a:lnTo>
                  <a:lnTo>
                    <a:pt x="377190" y="33019"/>
                  </a:lnTo>
                  <a:close/>
                </a:path>
                <a:path w="377190" h="304800">
                  <a:moveTo>
                    <a:pt x="380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8100"/>
                  </a:lnTo>
                  <a:close/>
                </a:path>
                <a:path w="377190" h="304800">
                  <a:moveTo>
                    <a:pt x="377190" y="38100"/>
                  </a:moveTo>
                  <a:lnTo>
                    <a:pt x="373379" y="38100"/>
                  </a:lnTo>
                  <a:lnTo>
                    <a:pt x="373379" y="44449"/>
                  </a:lnTo>
                  <a:lnTo>
                    <a:pt x="377190" y="44449"/>
                  </a:lnTo>
                  <a:lnTo>
                    <a:pt x="377190" y="38100"/>
                  </a:lnTo>
                  <a:close/>
                </a:path>
                <a:path w="377190" h="304800">
                  <a:moveTo>
                    <a:pt x="3809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4450"/>
                  </a:lnTo>
                  <a:close/>
                </a:path>
                <a:path w="377190" h="304800">
                  <a:moveTo>
                    <a:pt x="377190" y="44450"/>
                  </a:moveTo>
                  <a:lnTo>
                    <a:pt x="373379" y="44450"/>
                  </a:lnTo>
                  <a:lnTo>
                    <a:pt x="373379" y="52069"/>
                  </a:lnTo>
                  <a:lnTo>
                    <a:pt x="377190" y="52069"/>
                  </a:lnTo>
                  <a:lnTo>
                    <a:pt x="377190" y="44450"/>
                  </a:lnTo>
                  <a:close/>
                </a:path>
                <a:path w="377190" h="304800">
                  <a:moveTo>
                    <a:pt x="380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69"/>
                  </a:lnTo>
                  <a:close/>
                </a:path>
                <a:path w="377190" h="304800">
                  <a:moveTo>
                    <a:pt x="377190" y="52069"/>
                  </a:moveTo>
                  <a:lnTo>
                    <a:pt x="373379" y="52069"/>
                  </a:lnTo>
                  <a:lnTo>
                    <a:pt x="373379" y="58419"/>
                  </a:lnTo>
                  <a:lnTo>
                    <a:pt x="377190" y="58419"/>
                  </a:lnTo>
                  <a:lnTo>
                    <a:pt x="377190" y="52069"/>
                  </a:lnTo>
                  <a:close/>
                </a:path>
                <a:path w="377190" h="304800">
                  <a:moveTo>
                    <a:pt x="3809" y="58419"/>
                  </a:moveTo>
                  <a:lnTo>
                    <a:pt x="0" y="5841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8419"/>
                  </a:lnTo>
                  <a:close/>
                </a:path>
                <a:path w="377190" h="304800">
                  <a:moveTo>
                    <a:pt x="377190" y="58419"/>
                  </a:moveTo>
                  <a:lnTo>
                    <a:pt x="373379" y="58419"/>
                  </a:lnTo>
                  <a:lnTo>
                    <a:pt x="373379" y="63499"/>
                  </a:lnTo>
                  <a:lnTo>
                    <a:pt x="377190" y="63499"/>
                  </a:lnTo>
                  <a:lnTo>
                    <a:pt x="377190" y="58419"/>
                  </a:lnTo>
                  <a:close/>
                </a:path>
                <a:path w="377190" h="304800">
                  <a:moveTo>
                    <a:pt x="3809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3500"/>
                  </a:lnTo>
                  <a:close/>
                </a:path>
                <a:path w="377190" h="304800">
                  <a:moveTo>
                    <a:pt x="377190" y="63500"/>
                  </a:moveTo>
                  <a:lnTo>
                    <a:pt x="373379" y="63500"/>
                  </a:lnTo>
                  <a:lnTo>
                    <a:pt x="373379" y="69849"/>
                  </a:lnTo>
                  <a:lnTo>
                    <a:pt x="377190" y="69849"/>
                  </a:lnTo>
                  <a:lnTo>
                    <a:pt x="377190" y="63500"/>
                  </a:lnTo>
                  <a:close/>
                </a:path>
                <a:path w="377190" h="304800">
                  <a:moveTo>
                    <a:pt x="3809" y="69850"/>
                  </a:moveTo>
                  <a:lnTo>
                    <a:pt x="0" y="6985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69850"/>
                  </a:lnTo>
                  <a:close/>
                </a:path>
                <a:path w="377190" h="304800">
                  <a:moveTo>
                    <a:pt x="377190" y="69850"/>
                  </a:moveTo>
                  <a:lnTo>
                    <a:pt x="373379" y="69850"/>
                  </a:lnTo>
                  <a:lnTo>
                    <a:pt x="373379" y="90169"/>
                  </a:lnTo>
                  <a:lnTo>
                    <a:pt x="377190" y="90169"/>
                  </a:lnTo>
                  <a:lnTo>
                    <a:pt x="377190" y="69850"/>
                  </a:lnTo>
                  <a:close/>
                </a:path>
                <a:path w="377190" h="304800">
                  <a:moveTo>
                    <a:pt x="380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69"/>
                  </a:lnTo>
                  <a:close/>
                </a:path>
                <a:path w="377190" h="304800">
                  <a:moveTo>
                    <a:pt x="377190" y="90169"/>
                  </a:moveTo>
                  <a:lnTo>
                    <a:pt x="373379" y="90169"/>
                  </a:lnTo>
                  <a:lnTo>
                    <a:pt x="373379" y="96519"/>
                  </a:lnTo>
                  <a:lnTo>
                    <a:pt x="377190" y="96519"/>
                  </a:lnTo>
                  <a:lnTo>
                    <a:pt x="377190" y="90169"/>
                  </a:lnTo>
                  <a:close/>
                </a:path>
                <a:path w="377190" h="304800">
                  <a:moveTo>
                    <a:pt x="3809" y="96519"/>
                  </a:moveTo>
                  <a:lnTo>
                    <a:pt x="0" y="9651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96519"/>
                  </a:lnTo>
                  <a:close/>
                </a:path>
                <a:path w="377190" h="304800">
                  <a:moveTo>
                    <a:pt x="377190" y="96519"/>
                  </a:moveTo>
                  <a:lnTo>
                    <a:pt x="373379" y="96519"/>
                  </a:lnTo>
                  <a:lnTo>
                    <a:pt x="373379" y="114299"/>
                  </a:lnTo>
                  <a:lnTo>
                    <a:pt x="377190" y="114299"/>
                  </a:lnTo>
                  <a:lnTo>
                    <a:pt x="377190" y="96519"/>
                  </a:lnTo>
                  <a:close/>
                </a:path>
                <a:path w="377190" h="304800">
                  <a:moveTo>
                    <a:pt x="3809" y="114300"/>
                  </a:moveTo>
                  <a:lnTo>
                    <a:pt x="0" y="114300"/>
                  </a:lnTo>
                  <a:lnTo>
                    <a:pt x="0" y="165099"/>
                  </a:lnTo>
                  <a:lnTo>
                    <a:pt x="3809" y="165099"/>
                  </a:lnTo>
                  <a:lnTo>
                    <a:pt x="3809" y="114300"/>
                  </a:lnTo>
                  <a:close/>
                </a:path>
                <a:path w="377190" h="304800">
                  <a:moveTo>
                    <a:pt x="377190" y="114300"/>
                  </a:moveTo>
                  <a:lnTo>
                    <a:pt x="373379" y="114300"/>
                  </a:lnTo>
                  <a:lnTo>
                    <a:pt x="373379" y="165099"/>
                  </a:lnTo>
                  <a:lnTo>
                    <a:pt x="377190" y="165099"/>
                  </a:lnTo>
                  <a:lnTo>
                    <a:pt x="377190" y="114300"/>
                  </a:lnTo>
                  <a:close/>
                </a:path>
                <a:path w="377190" h="304800">
                  <a:moveTo>
                    <a:pt x="3809" y="165100"/>
                  </a:moveTo>
                  <a:lnTo>
                    <a:pt x="0" y="16510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65100"/>
                  </a:lnTo>
                  <a:close/>
                </a:path>
                <a:path w="377190" h="304800">
                  <a:moveTo>
                    <a:pt x="377190" y="165100"/>
                  </a:moveTo>
                  <a:lnTo>
                    <a:pt x="373379" y="165100"/>
                  </a:lnTo>
                  <a:lnTo>
                    <a:pt x="373379" y="210819"/>
                  </a:lnTo>
                  <a:lnTo>
                    <a:pt x="377190" y="210819"/>
                  </a:lnTo>
                  <a:lnTo>
                    <a:pt x="377190" y="165100"/>
                  </a:lnTo>
                  <a:close/>
                </a:path>
                <a:path w="377190" h="304800">
                  <a:moveTo>
                    <a:pt x="3809" y="210819"/>
                  </a:moveTo>
                  <a:lnTo>
                    <a:pt x="0" y="210819"/>
                  </a:lnTo>
                  <a:lnTo>
                    <a:pt x="0" y="234949"/>
                  </a:lnTo>
                  <a:lnTo>
                    <a:pt x="3809" y="234949"/>
                  </a:lnTo>
                  <a:lnTo>
                    <a:pt x="3809" y="210819"/>
                  </a:lnTo>
                  <a:close/>
                </a:path>
                <a:path w="377190" h="304800">
                  <a:moveTo>
                    <a:pt x="377190" y="210819"/>
                  </a:moveTo>
                  <a:lnTo>
                    <a:pt x="373379" y="210819"/>
                  </a:lnTo>
                  <a:lnTo>
                    <a:pt x="373379" y="234949"/>
                  </a:lnTo>
                  <a:lnTo>
                    <a:pt x="377190" y="234949"/>
                  </a:lnTo>
                  <a:lnTo>
                    <a:pt x="377190" y="210819"/>
                  </a:lnTo>
                  <a:close/>
                </a:path>
                <a:path w="377190" h="304800">
                  <a:moveTo>
                    <a:pt x="3809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4950"/>
                  </a:lnTo>
                  <a:close/>
                </a:path>
                <a:path w="377190" h="304800">
                  <a:moveTo>
                    <a:pt x="377190" y="234950"/>
                  </a:moveTo>
                  <a:lnTo>
                    <a:pt x="373379" y="234950"/>
                  </a:lnTo>
                  <a:lnTo>
                    <a:pt x="373379" y="241299"/>
                  </a:lnTo>
                  <a:lnTo>
                    <a:pt x="377190" y="241299"/>
                  </a:lnTo>
                  <a:lnTo>
                    <a:pt x="377190" y="234950"/>
                  </a:lnTo>
                  <a:close/>
                </a:path>
                <a:path w="377190" h="304800">
                  <a:moveTo>
                    <a:pt x="3809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1300"/>
                  </a:lnTo>
                  <a:close/>
                </a:path>
                <a:path w="377190" h="304800">
                  <a:moveTo>
                    <a:pt x="377190" y="241300"/>
                  </a:moveTo>
                  <a:lnTo>
                    <a:pt x="373379" y="241300"/>
                  </a:lnTo>
                  <a:lnTo>
                    <a:pt x="373379" y="248919"/>
                  </a:lnTo>
                  <a:lnTo>
                    <a:pt x="377190" y="248919"/>
                  </a:lnTo>
                  <a:lnTo>
                    <a:pt x="377190" y="241300"/>
                  </a:lnTo>
                  <a:close/>
                </a:path>
                <a:path w="377190" h="304800">
                  <a:moveTo>
                    <a:pt x="380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19"/>
                  </a:lnTo>
                  <a:close/>
                </a:path>
                <a:path w="377190" h="304800">
                  <a:moveTo>
                    <a:pt x="377190" y="248919"/>
                  </a:moveTo>
                  <a:lnTo>
                    <a:pt x="373379" y="248919"/>
                  </a:lnTo>
                  <a:lnTo>
                    <a:pt x="373379" y="255269"/>
                  </a:lnTo>
                  <a:lnTo>
                    <a:pt x="377190" y="255269"/>
                  </a:lnTo>
                  <a:lnTo>
                    <a:pt x="377190" y="248919"/>
                  </a:lnTo>
                  <a:close/>
                </a:path>
                <a:path w="377190" h="304800">
                  <a:moveTo>
                    <a:pt x="3809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55269"/>
                  </a:lnTo>
                  <a:close/>
                </a:path>
                <a:path w="377190" h="304800">
                  <a:moveTo>
                    <a:pt x="377190" y="255269"/>
                  </a:moveTo>
                  <a:lnTo>
                    <a:pt x="373379" y="255269"/>
                  </a:lnTo>
                  <a:lnTo>
                    <a:pt x="373379" y="260349"/>
                  </a:lnTo>
                  <a:lnTo>
                    <a:pt x="377190" y="260349"/>
                  </a:lnTo>
                  <a:lnTo>
                    <a:pt x="377190" y="255269"/>
                  </a:lnTo>
                  <a:close/>
                </a:path>
                <a:path w="377190" h="304800">
                  <a:moveTo>
                    <a:pt x="3809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0350"/>
                  </a:lnTo>
                  <a:close/>
                </a:path>
                <a:path w="377190" h="304800">
                  <a:moveTo>
                    <a:pt x="377190" y="260350"/>
                  </a:moveTo>
                  <a:lnTo>
                    <a:pt x="373379" y="260350"/>
                  </a:lnTo>
                  <a:lnTo>
                    <a:pt x="373379" y="266699"/>
                  </a:lnTo>
                  <a:lnTo>
                    <a:pt x="377190" y="266699"/>
                  </a:lnTo>
                  <a:lnTo>
                    <a:pt x="377190" y="260350"/>
                  </a:lnTo>
                  <a:close/>
                </a:path>
                <a:path w="377190" h="304800">
                  <a:moveTo>
                    <a:pt x="3809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6700"/>
                  </a:lnTo>
                  <a:close/>
                </a:path>
                <a:path w="377190" h="304800">
                  <a:moveTo>
                    <a:pt x="377190" y="266700"/>
                  </a:moveTo>
                  <a:lnTo>
                    <a:pt x="373379" y="266700"/>
                  </a:lnTo>
                  <a:lnTo>
                    <a:pt x="373379" y="274319"/>
                  </a:lnTo>
                  <a:lnTo>
                    <a:pt x="377190" y="274319"/>
                  </a:lnTo>
                  <a:lnTo>
                    <a:pt x="377190" y="266700"/>
                  </a:lnTo>
                  <a:close/>
                </a:path>
                <a:path w="377190" h="304800">
                  <a:moveTo>
                    <a:pt x="380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19"/>
                  </a:lnTo>
                  <a:close/>
                </a:path>
                <a:path w="377190" h="304800">
                  <a:moveTo>
                    <a:pt x="377190" y="274319"/>
                  </a:moveTo>
                  <a:lnTo>
                    <a:pt x="373379" y="274319"/>
                  </a:lnTo>
                  <a:lnTo>
                    <a:pt x="373379" y="280669"/>
                  </a:lnTo>
                  <a:lnTo>
                    <a:pt x="377190" y="280669"/>
                  </a:lnTo>
                  <a:lnTo>
                    <a:pt x="377190" y="274319"/>
                  </a:lnTo>
                  <a:close/>
                </a:path>
                <a:path w="377190" h="304800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377190" h="304800">
                  <a:moveTo>
                    <a:pt x="377190" y="280669"/>
                  </a:moveTo>
                  <a:lnTo>
                    <a:pt x="373379" y="280669"/>
                  </a:lnTo>
                  <a:lnTo>
                    <a:pt x="373379" y="287019"/>
                  </a:lnTo>
                  <a:lnTo>
                    <a:pt x="377190" y="287019"/>
                  </a:lnTo>
                  <a:lnTo>
                    <a:pt x="377190" y="280669"/>
                  </a:lnTo>
                  <a:close/>
                </a:path>
                <a:path w="377190" h="304800">
                  <a:moveTo>
                    <a:pt x="380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7019"/>
                  </a:lnTo>
                  <a:close/>
                </a:path>
                <a:path w="377190" h="304800">
                  <a:moveTo>
                    <a:pt x="377190" y="287019"/>
                  </a:moveTo>
                  <a:lnTo>
                    <a:pt x="373379" y="287019"/>
                  </a:lnTo>
                  <a:lnTo>
                    <a:pt x="373379" y="293369"/>
                  </a:lnTo>
                  <a:lnTo>
                    <a:pt x="377190" y="293369"/>
                  </a:lnTo>
                  <a:lnTo>
                    <a:pt x="377190" y="287019"/>
                  </a:lnTo>
                  <a:close/>
                </a:path>
                <a:path w="377190" h="304800">
                  <a:moveTo>
                    <a:pt x="380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69"/>
                  </a:lnTo>
                  <a:close/>
                </a:path>
                <a:path w="377190" h="304800">
                  <a:moveTo>
                    <a:pt x="377190" y="293369"/>
                  </a:moveTo>
                  <a:lnTo>
                    <a:pt x="373379" y="293369"/>
                  </a:lnTo>
                  <a:lnTo>
                    <a:pt x="373379" y="299719"/>
                  </a:lnTo>
                  <a:lnTo>
                    <a:pt x="377190" y="299719"/>
                  </a:lnTo>
                  <a:lnTo>
                    <a:pt x="377190" y="293369"/>
                  </a:lnTo>
                  <a:close/>
                </a:path>
                <a:path w="377190" h="304800">
                  <a:moveTo>
                    <a:pt x="3809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377190" y="304799"/>
                  </a:lnTo>
                  <a:lnTo>
                    <a:pt x="377190" y="302259"/>
                  </a:lnTo>
                  <a:lnTo>
                    <a:pt x="3809" y="302259"/>
                  </a:lnTo>
                  <a:lnTo>
                    <a:pt x="3809" y="299719"/>
                  </a:lnTo>
                  <a:close/>
                </a:path>
                <a:path w="377190" h="304800">
                  <a:moveTo>
                    <a:pt x="377190" y="299719"/>
                  </a:moveTo>
                  <a:lnTo>
                    <a:pt x="373379" y="299719"/>
                  </a:lnTo>
                  <a:lnTo>
                    <a:pt x="373379" y="302259"/>
                  </a:lnTo>
                  <a:lnTo>
                    <a:pt x="377190" y="302259"/>
                  </a:lnTo>
                  <a:lnTo>
                    <a:pt x="377190" y="299719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66800" y="4780280"/>
              <a:ext cx="369570" cy="298450"/>
            </a:xfrm>
            <a:custGeom>
              <a:avLst/>
              <a:gdLst/>
              <a:ahLst/>
              <a:cxnLst/>
              <a:rect l="l" t="t" r="r" b="b"/>
              <a:pathLst>
                <a:path w="369569" h="298450">
                  <a:moveTo>
                    <a:pt x="369569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3810"/>
                  </a:lnTo>
                  <a:lnTo>
                    <a:pt x="369569" y="3810"/>
                  </a:lnTo>
                  <a:lnTo>
                    <a:pt x="369569" y="0"/>
                  </a:lnTo>
                  <a:close/>
                </a:path>
                <a:path w="369569" h="298450">
                  <a:moveTo>
                    <a:pt x="369569" y="3810"/>
                  </a:moveTo>
                  <a:lnTo>
                    <a:pt x="365759" y="3810"/>
                  </a:lnTo>
                  <a:lnTo>
                    <a:pt x="365759" y="10160"/>
                  </a:lnTo>
                  <a:lnTo>
                    <a:pt x="369569" y="10160"/>
                  </a:lnTo>
                  <a:lnTo>
                    <a:pt x="369569" y="3810"/>
                  </a:lnTo>
                  <a:close/>
                </a:path>
                <a:path w="369569" h="298450">
                  <a:moveTo>
                    <a:pt x="254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10160"/>
                  </a:lnTo>
                  <a:close/>
                </a:path>
                <a:path w="369569" h="298450">
                  <a:moveTo>
                    <a:pt x="369569" y="10160"/>
                  </a:moveTo>
                  <a:lnTo>
                    <a:pt x="365759" y="10160"/>
                  </a:lnTo>
                  <a:lnTo>
                    <a:pt x="365759" y="16510"/>
                  </a:lnTo>
                  <a:lnTo>
                    <a:pt x="369569" y="16510"/>
                  </a:lnTo>
                  <a:lnTo>
                    <a:pt x="369569" y="10160"/>
                  </a:lnTo>
                  <a:close/>
                </a:path>
                <a:path w="369569" h="298450">
                  <a:moveTo>
                    <a:pt x="254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40" y="22860"/>
                  </a:lnTo>
                  <a:lnTo>
                    <a:pt x="2540" y="16510"/>
                  </a:lnTo>
                  <a:close/>
                </a:path>
                <a:path w="369569" h="298450">
                  <a:moveTo>
                    <a:pt x="369569" y="16510"/>
                  </a:moveTo>
                  <a:lnTo>
                    <a:pt x="365759" y="16510"/>
                  </a:lnTo>
                  <a:lnTo>
                    <a:pt x="365759" y="22860"/>
                  </a:lnTo>
                  <a:lnTo>
                    <a:pt x="369569" y="22860"/>
                  </a:lnTo>
                  <a:lnTo>
                    <a:pt x="369569" y="16510"/>
                  </a:lnTo>
                  <a:close/>
                </a:path>
                <a:path w="369569" h="298450">
                  <a:moveTo>
                    <a:pt x="254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540" y="29210"/>
                  </a:lnTo>
                  <a:lnTo>
                    <a:pt x="2540" y="22860"/>
                  </a:lnTo>
                  <a:close/>
                </a:path>
                <a:path w="369569" h="298450">
                  <a:moveTo>
                    <a:pt x="369569" y="22860"/>
                  </a:moveTo>
                  <a:lnTo>
                    <a:pt x="365759" y="22860"/>
                  </a:lnTo>
                  <a:lnTo>
                    <a:pt x="365759" y="29210"/>
                  </a:lnTo>
                  <a:lnTo>
                    <a:pt x="369569" y="29210"/>
                  </a:lnTo>
                  <a:lnTo>
                    <a:pt x="369569" y="22860"/>
                  </a:lnTo>
                  <a:close/>
                </a:path>
                <a:path w="369569" h="298450">
                  <a:moveTo>
                    <a:pt x="254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2540" y="34290"/>
                  </a:lnTo>
                  <a:lnTo>
                    <a:pt x="2540" y="29210"/>
                  </a:lnTo>
                  <a:close/>
                </a:path>
                <a:path w="369569" h="298450">
                  <a:moveTo>
                    <a:pt x="369569" y="29210"/>
                  </a:moveTo>
                  <a:lnTo>
                    <a:pt x="365759" y="29210"/>
                  </a:lnTo>
                  <a:lnTo>
                    <a:pt x="365759" y="34290"/>
                  </a:lnTo>
                  <a:lnTo>
                    <a:pt x="369569" y="34290"/>
                  </a:lnTo>
                  <a:lnTo>
                    <a:pt x="369569" y="29210"/>
                  </a:lnTo>
                  <a:close/>
                </a:path>
                <a:path w="369569" h="298450">
                  <a:moveTo>
                    <a:pt x="254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2540" y="40640"/>
                  </a:lnTo>
                  <a:lnTo>
                    <a:pt x="2540" y="34290"/>
                  </a:lnTo>
                  <a:close/>
                </a:path>
                <a:path w="369569" h="298450">
                  <a:moveTo>
                    <a:pt x="369569" y="34290"/>
                  </a:moveTo>
                  <a:lnTo>
                    <a:pt x="365759" y="34290"/>
                  </a:lnTo>
                  <a:lnTo>
                    <a:pt x="365759" y="40640"/>
                  </a:lnTo>
                  <a:lnTo>
                    <a:pt x="369569" y="40640"/>
                  </a:lnTo>
                  <a:lnTo>
                    <a:pt x="369569" y="34290"/>
                  </a:lnTo>
                  <a:close/>
                </a:path>
                <a:path w="369569" h="298450">
                  <a:moveTo>
                    <a:pt x="2540" y="40640"/>
                  </a:moveTo>
                  <a:lnTo>
                    <a:pt x="0" y="40640"/>
                  </a:lnTo>
                  <a:lnTo>
                    <a:pt x="0" y="48260"/>
                  </a:lnTo>
                  <a:lnTo>
                    <a:pt x="2540" y="48260"/>
                  </a:lnTo>
                  <a:lnTo>
                    <a:pt x="2540" y="40640"/>
                  </a:lnTo>
                  <a:close/>
                </a:path>
                <a:path w="369569" h="298450">
                  <a:moveTo>
                    <a:pt x="369569" y="40640"/>
                  </a:moveTo>
                  <a:lnTo>
                    <a:pt x="365759" y="40640"/>
                  </a:lnTo>
                  <a:lnTo>
                    <a:pt x="365759" y="48260"/>
                  </a:lnTo>
                  <a:lnTo>
                    <a:pt x="369569" y="48260"/>
                  </a:lnTo>
                  <a:lnTo>
                    <a:pt x="369569" y="40640"/>
                  </a:lnTo>
                  <a:close/>
                </a:path>
                <a:path w="369569" h="298450">
                  <a:moveTo>
                    <a:pt x="254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540" y="54610"/>
                  </a:lnTo>
                  <a:lnTo>
                    <a:pt x="2540" y="48260"/>
                  </a:lnTo>
                  <a:close/>
                </a:path>
                <a:path w="369569" h="298450">
                  <a:moveTo>
                    <a:pt x="369569" y="48260"/>
                  </a:moveTo>
                  <a:lnTo>
                    <a:pt x="365759" y="48260"/>
                  </a:lnTo>
                  <a:lnTo>
                    <a:pt x="365759" y="54610"/>
                  </a:lnTo>
                  <a:lnTo>
                    <a:pt x="369569" y="54610"/>
                  </a:lnTo>
                  <a:lnTo>
                    <a:pt x="369569" y="48260"/>
                  </a:lnTo>
                  <a:close/>
                </a:path>
                <a:path w="369569" h="298450">
                  <a:moveTo>
                    <a:pt x="254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2540" y="59690"/>
                  </a:lnTo>
                  <a:lnTo>
                    <a:pt x="2540" y="54610"/>
                  </a:lnTo>
                  <a:close/>
                </a:path>
                <a:path w="369569" h="298450">
                  <a:moveTo>
                    <a:pt x="369569" y="54610"/>
                  </a:moveTo>
                  <a:lnTo>
                    <a:pt x="365759" y="54610"/>
                  </a:lnTo>
                  <a:lnTo>
                    <a:pt x="365759" y="59690"/>
                  </a:lnTo>
                  <a:lnTo>
                    <a:pt x="369569" y="59690"/>
                  </a:lnTo>
                  <a:lnTo>
                    <a:pt x="369569" y="54610"/>
                  </a:lnTo>
                  <a:close/>
                </a:path>
                <a:path w="369569" h="298450">
                  <a:moveTo>
                    <a:pt x="2540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2540" y="66040"/>
                  </a:lnTo>
                  <a:lnTo>
                    <a:pt x="2540" y="59690"/>
                  </a:lnTo>
                  <a:close/>
                </a:path>
                <a:path w="369569" h="298450">
                  <a:moveTo>
                    <a:pt x="369569" y="59690"/>
                  </a:moveTo>
                  <a:lnTo>
                    <a:pt x="365759" y="59690"/>
                  </a:lnTo>
                  <a:lnTo>
                    <a:pt x="365759" y="66040"/>
                  </a:lnTo>
                  <a:lnTo>
                    <a:pt x="369569" y="66040"/>
                  </a:lnTo>
                  <a:lnTo>
                    <a:pt x="369569" y="59690"/>
                  </a:lnTo>
                  <a:close/>
                </a:path>
                <a:path w="369569" h="298450">
                  <a:moveTo>
                    <a:pt x="2540" y="66040"/>
                  </a:moveTo>
                  <a:lnTo>
                    <a:pt x="0" y="66040"/>
                  </a:lnTo>
                  <a:lnTo>
                    <a:pt x="0" y="86360"/>
                  </a:lnTo>
                  <a:lnTo>
                    <a:pt x="2540" y="86360"/>
                  </a:lnTo>
                  <a:lnTo>
                    <a:pt x="2540" y="66040"/>
                  </a:lnTo>
                  <a:close/>
                </a:path>
                <a:path w="369569" h="298450">
                  <a:moveTo>
                    <a:pt x="369569" y="66040"/>
                  </a:moveTo>
                  <a:lnTo>
                    <a:pt x="365759" y="66040"/>
                  </a:lnTo>
                  <a:lnTo>
                    <a:pt x="365759" y="86360"/>
                  </a:lnTo>
                  <a:lnTo>
                    <a:pt x="369569" y="86360"/>
                  </a:lnTo>
                  <a:lnTo>
                    <a:pt x="369569" y="66040"/>
                  </a:lnTo>
                  <a:close/>
                </a:path>
                <a:path w="369569" h="298450">
                  <a:moveTo>
                    <a:pt x="254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40" y="92710"/>
                  </a:lnTo>
                  <a:lnTo>
                    <a:pt x="2540" y="86360"/>
                  </a:lnTo>
                  <a:close/>
                </a:path>
                <a:path w="369569" h="298450">
                  <a:moveTo>
                    <a:pt x="369569" y="86360"/>
                  </a:moveTo>
                  <a:lnTo>
                    <a:pt x="365759" y="86360"/>
                  </a:lnTo>
                  <a:lnTo>
                    <a:pt x="365759" y="92710"/>
                  </a:lnTo>
                  <a:lnTo>
                    <a:pt x="369569" y="92710"/>
                  </a:lnTo>
                  <a:lnTo>
                    <a:pt x="369569" y="86360"/>
                  </a:lnTo>
                  <a:close/>
                </a:path>
                <a:path w="369569" h="298450">
                  <a:moveTo>
                    <a:pt x="2540" y="92710"/>
                  </a:moveTo>
                  <a:lnTo>
                    <a:pt x="0" y="92710"/>
                  </a:lnTo>
                  <a:lnTo>
                    <a:pt x="0" y="110490"/>
                  </a:lnTo>
                  <a:lnTo>
                    <a:pt x="2540" y="110490"/>
                  </a:lnTo>
                  <a:lnTo>
                    <a:pt x="2540" y="92710"/>
                  </a:lnTo>
                  <a:close/>
                </a:path>
                <a:path w="369569" h="298450">
                  <a:moveTo>
                    <a:pt x="369569" y="92710"/>
                  </a:moveTo>
                  <a:lnTo>
                    <a:pt x="365759" y="92710"/>
                  </a:lnTo>
                  <a:lnTo>
                    <a:pt x="365759" y="110490"/>
                  </a:lnTo>
                  <a:lnTo>
                    <a:pt x="369569" y="110490"/>
                  </a:lnTo>
                  <a:lnTo>
                    <a:pt x="369569" y="92710"/>
                  </a:lnTo>
                  <a:close/>
                </a:path>
                <a:path w="369569" h="298450">
                  <a:moveTo>
                    <a:pt x="2540" y="110490"/>
                  </a:moveTo>
                  <a:lnTo>
                    <a:pt x="0" y="110490"/>
                  </a:lnTo>
                  <a:lnTo>
                    <a:pt x="0" y="161290"/>
                  </a:lnTo>
                  <a:lnTo>
                    <a:pt x="2540" y="161290"/>
                  </a:lnTo>
                  <a:lnTo>
                    <a:pt x="2540" y="110490"/>
                  </a:lnTo>
                  <a:close/>
                </a:path>
                <a:path w="369569" h="298450">
                  <a:moveTo>
                    <a:pt x="369569" y="110490"/>
                  </a:moveTo>
                  <a:lnTo>
                    <a:pt x="365759" y="110490"/>
                  </a:lnTo>
                  <a:lnTo>
                    <a:pt x="365759" y="161290"/>
                  </a:lnTo>
                  <a:lnTo>
                    <a:pt x="369569" y="161290"/>
                  </a:lnTo>
                  <a:lnTo>
                    <a:pt x="369569" y="110490"/>
                  </a:lnTo>
                  <a:close/>
                </a:path>
                <a:path w="369569" h="298450">
                  <a:moveTo>
                    <a:pt x="2540" y="161290"/>
                  </a:moveTo>
                  <a:lnTo>
                    <a:pt x="0" y="161290"/>
                  </a:lnTo>
                  <a:lnTo>
                    <a:pt x="0" y="207010"/>
                  </a:lnTo>
                  <a:lnTo>
                    <a:pt x="2540" y="207010"/>
                  </a:lnTo>
                  <a:lnTo>
                    <a:pt x="2540" y="161290"/>
                  </a:lnTo>
                  <a:close/>
                </a:path>
                <a:path w="369569" h="298450">
                  <a:moveTo>
                    <a:pt x="369569" y="161290"/>
                  </a:moveTo>
                  <a:lnTo>
                    <a:pt x="365759" y="161290"/>
                  </a:lnTo>
                  <a:lnTo>
                    <a:pt x="365759" y="207010"/>
                  </a:lnTo>
                  <a:lnTo>
                    <a:pt x="369569" y="207010"/>
                  </a:lnTo>
                  <a:lnTo>
                    <a:pt x="369569" y="161290"/>
                  </a:lnTo>
                  <a:close/>
                </a:path>
                <a:path w="369569" h="298450">
                  <a:moveTo>
                    <a:pt x="2540" y="207010"/>
                  </a:moveTo>
                  <a:lnTo>
                    <a:pt x="0" y="207010"/>
                  </a:lnTo>
                  <a:lnTo>
                    <a:pt x="0" y="231140"/>
                  </a:lnTo>
                  <a:lnTo>
                    <a:pt x="2540" y="231140"/>
                  </a:lnTo>
                  <a:lnTo>
                    <a:pt x="2540" y="207010"/>
                  </a:lnTo>
                  <a:close/>
                </a:path>
                <a:path w="369569" h="298450">
                  <a:moveTo>
                    <a:pt x="369569" y="207010"/>
                  </a:moveTo>
                  <a:lnTo>
                    <a:pt x="365759" y="207010"/>
                  </a:lnTo>
                  <a:lnTo>
                    <a:pt x="365759" y="231140"/>
                  </a:lnTo>
                  <a:lnTo>
                    <a:pt x="369569" y="231140"/>
                  </a:lnTo>
                  <a:lnTo>
                    <a:pt x="369569" y="207010"/>
                  </a:lnTo>
                  <a:close/>
                </a:path>
                <a:path w="369569" h="298450">
                  <a:moveTo>
                    <a:pt x="2540" y="231140"/>
                  </a:moveTo>
                  <a:lnTo>
                    <a:pt x="0" y="231140"/>
                  </a:lnTo>
                  <a:lnTo>
                    <a:pt x="0" y="237490"/>
                  </a:lnTo>
                  <a:lnTo>
                    <a:pt x="2540" y="237490"/>
                  </a:lnTo>
                  <a:lnTo>
                    <a:pt x="2540" y="231140"/>
                  </a:lnTo>
                  <a:close/>
                </a:path>
                <a:path w="369569" h="298450">
                  <a:moveTo>
                    <a:pt x="369569" y="231140"/>
                  </a:moveTo>
                  <a:lnTo>
                    <a:pt x="365759" y="231140"/>
                  </a:lnTo>
                  <a:lnTo>
                    <a:pt x="365759" y="237490"/>
                  </a:lnTo>
                  <a:lnTo>
                    <a:pt x="369569" y="237490"/>
                  </a:lnTo>
                  <a:lnTo>
                    <a:pt x="369569" y="231140"/>
                  </a:lnTo>
                  <a:close/>
                </a:path>
                <a:path w="369569" h="298450">
                  <a:moveTo>
                    <a:pt x="2540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2540" y="245110"/>
                  </a:lnTo>
                  <a:lnTo>
                    <a:pt x="2540" y="237490"/>
                  </a:lnTo>
                  <a:close/>
                </a:path>
                <a:path w="369569" h="298450">
                  <a:moveTo>
                    <a:pt x="369569" y="237490"/>
                  </a:moveTo>
                  <a:lnTo>
                    <a:pt x="365759" y="237490"/>
                  </a:lnTo>
                  <a:lnTo>
                    <a:pt x="365759" y="245110"/>
                  </a:lnTo>
                  <a:lnTo>
                    <a:pt x="369569" y="245110"/>
                  </a:lnTo>
                  <a:lnTo>
                    <a:pt x="369569" y="237490"/>
                  </a:lnTo>
                  <a:close/>
                </a:path>
                <a:path w="369569" h="298450">
                  <a:moveTo>
                    <a:pt x="254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540" y="251460"/>
                  </a:lnTo>
                  <a:lnTo>
                    <a:pt x="2540" y="245110"/>
                  </a:lnTo>
                  <a:close/>
                </a:path>
                <a:path w="369569" h="298450">
                  <a:moveTo>
                    <a:pt x="369569" y="245110"/>
                  </a:moveTo>
                  <a:lnTo>
                    <a:pt x="365759" y="245110"/>
                  </a:lnTo>
                  <a:lnTo>
                    <a:pt x="365759" y="251460"/>
                  </a:lnTo>
                  <a:lnTo>
                    <a:pt x="369569" y="251460"/>
                  </a:lnTo>
                  <a:lnTo>
                    <a:pt x="369569" y="245110"/>
                  </a:lnTo>
                  <a:close/>
                </a:path>
                <a:path w="369569" h="298450">
                  <a:moveTo>
                    <a:pt x="2540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2540" y="256540"/>
                  </a:lnTo>
                  <a:lnTo>
                    <a:pt x="2540" y="251460"/>
                  </a:lnTo>
                  <a:close/>
                </a:path>
                <a:path w="369569" h="298450">
                  <a:moveTo>
                    <a:pt x="369569" y="251460"/>
                  </a:moveTo>
                  <a:lnTo>
                    <a:pt x="365759" y="251460"/>
                  </a:lnTo>
                  <a:lnTo>
                    <a:pt x="365759" y="256540"/>
                  </a:lnTo>
                  <a:lnTo>
                    <a:pt x="369569" y="256540"/>
                  </a:lnTo>
                  <a:lnTo>
                    <a:pt x="369569" y="251460"/>
                  </a:lnTo>
                  <a:close/>
                </a:path>
                <a:path w="369569" h="298450">
                  <a:moveTo>
                    <a:pt x="2540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2540" y="262890"/>
                  </a:lnTo>
                  <a:lnTo>
                    <a:pt x="2540" y="256540"/>
                  </a:lnTo>
                  <a:close/>
                </a:path>
                <a:path w="369569" h="298450">
                  <a:moveTo>
                    <a:pt x="369569" y="256540"/>
                  </a:moveTo>
                  <a:lnTo>
                    <a:pt x="365759" y="256540"/>
                  </a:lnTo>
                  <a:lnTo>
                    <a:pt x="365759" y="262890"/>
                  </a:lnTo>
                  <a:lnTo>
                    <a:pt x="369569" y="262890"/>
                  </a:lnTo>
                  <a:lnTo>
                    <a:pt x="369569" y="256540"/>
                  </a:lnTo>
                  <a:close/>
                </a:path>
                <a:path w="369569" h="298450">
                  <a:moveTo>
                    <a:pt x="2540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2540" y="270510"/>
                  </a:lnTo>
                  <a:lnTo>
                    <a:pt x="2540" y="262890"/>
                  </a:lnTo>
                  <a:close/>
                </a:path>
                <a:path w="369569" h="298450">
                  <a:moveTo>
                    <a:pt x="369569" y="262890"/>
                  </a:moveTo>
                  <a:lnTo>
                    <a:pt x="365759" y="262890"/>
                  </a:lnTo>
                  <a:lnTo>
                    <a:pt x="365759" y="270510"/>
                  </a:lnTo>
                  <a:lnTo>
                    <a:pt x="369569" y="270510"/>
                  </a:lnTo>
                  <a:lnTo>
                    <a:pt x="369569" y="262890"/>
                  </a:lnTo>
                  <a:close/>
                </a:path>
                <a:path w="369569" h="298450">
                  <a:moveTo>
                    <a:pt x="254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40" y="276860"/>
                  </a:lnTo>
                  <a:lnTo>
                    <a:pt x="2540" y="270510"/>
                  </a:lnTo>
                  <a:close/>
                </a:path>
                <a:path w="369569" h="298450">
                  <a:moveTo>
                    <a:pt x="369569" y="270510"/>
                  </a:moveTo>
                  <a:lnTo>
                    <a:pt x="365759" y="270510"/>
                  </a:lnTo>
                  <a:lnTo>
                    <a:pt x="365759" y="276860"/>
                  </a:lnTo>
                  <a:lnTo>
                    <a:pt x="369569" y="276860"/>
                  </a:lnTo>
                  <a:lnTo>
                    <a:pt x="369569" y="270510"/>
                  </a:lnTo>
                  <a:close/>
                </a:path>
                <a:path w="369569" h="298450">
                  <a:moveTo>
                    <a:pt x="254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2540" y="283210"/>
                  </a:lnTo>
                  <a:lnTo>
                    <a:pt x="2540" y="276860"/>
                  </a:lnTo>
                  <a:close/>
                </a:path>
                <a:path w="369569" h="298450">
                  <a:moveTo>
                    <a:pt x="369569" y="276860"/>
                  </a:moveTo>
                  <a:lnTo>
                    <a:pt x="365759" y="276860"/>
                  </a:lnTo>
                  <a:lnTo>
                    <a:pt x="365759" y="283210"/>
                  </a:lnTo>
                  <a:lnTo>
                    <a:pt x="369569" y="283210"/>
                  </a:lnTo>
                  <a:lnTo>
                    <a:pt x="369569" y="276860"/>
                  </a:lnTo>
                  <a:close/>
                </a:path>
                <a:path w="369569" h="298450">
                  <a:moveTo>
                    <a:pt x="254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2540" y="289560"/>
                  </a:lnTo>
                  <a:lnTo>
                    <a:pt x="2540" y="283210"/>
                  </a:lnTo>
                  <a:close/>
                </a:path>
                <a:path w="369569" h="298450">
                  <a:moveTo>
                    <a:pt x="369569" y="283210"/>
                  </a:moveTo>
                  <a:lnTo>
                    <a:pt x="365759" y="283210"/>
                  </a:lnTo>
                  <a:lnTo>
                    <a:pt x="365759" y="289560"/>
                  </a:lnTo>
                  <a:lnTo>
                    <a:pt x="369569" y="289560"/>
                  </a:lnTo>
                  <a:lnTo>
                    <a:pt x="369569" y="283210"/>
                  </a:lnTo>
                  <a:close/>
                </a:path>
                <a:path w="369569" h="298450">
                  <a:moveTo>
                    <a:pt x="254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69569" y="295910"/>
                  </a:lnTo>
                  <a:lnTo>
                    <a:pt x="369569" y="294640"/>
                  </a:lnTo>
                  <a:lnTo>
                    <a:pt x="2540" y="294640"/>
                  </a:lnTo>
                  <a:lnTo>
                    <a:pt x="2540" y="289560"/>
                  </a:lnTo>
                  <a:close/>
                </a:path>
                <a:path w="369569" h="298450">
                  <a:moveTo>
                    <a:pt x="369569" y="289560"/>
                  </a:moveTo>
                  <a:lnTo>
                    <a:pt x="365759" y="289560"/>
                  </a:lnTo>
                  <a:lnTo>
                    <a:pt x="365759" y="294640"/>
                  </a:lnTo>
                  <a:lnTo>
                    <a:pt x="369569" y="294640"/>
                  </a:lnTo>
                  <a:lnTo>
                    <a:pt x="369569" y="289560"/>
                  </a:lnTo>
                  <a:close/>
                </a:path>
                <a:path w="369569" h="298450">
                  <a:moveTo>
                    <a:pt x="369569" y="295910"/>
                  </a:moveTo>
                  <a:lnTo>
                    <a:pt x="0" y="295910"/>
                  </a:lnTo>
                  <a:lnTo>
                    <a:pt x="0" y="298450"/>
                  </a:lnTo>
                  <a:lnTo>
                    <a:pt x="369569" y="298450"/>
                  </a:lnTo>
                  <a:lnTo>
                    <a:pt x="369569" y="29591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069340" y="478409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29">
                  <a:moveTo>
                    <a:pt x="36321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363219" y="3810"/>
                  </a:lnTo>
                  <a:lnTo>
                    <a:pt x="363219" y="0"/>
                  </a:lnTo>
                  <a:close/>
                </a:path>
                <a:path w="363219" h="290829">
                  <a:moveTo>
                    <a:pt x="363219" y="3810"/>
                  </a:moveTo>
                  <a:lnTo>
                    <a:pt x="360679" y="3810"/>
                  </a:lnTo>
                  <a:lnTo>
                    <a:pt x="360679" y="6350"/>
                  </a:lnTo>
                  <a:lnTo>
                    <a:pt x="363219" y="6350"/>
                  </a:lnTo>
                  <a:lnTo>
                    <a:pt x="363219" y="3810"/>
                  </a:lnTo>
                  <a:close/>
                </a:path>
                <a:path w="363219" h="290829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363219" h="290829">
                  <a:moveTo>
                    <a:pt x="363219" y="6350"/>
                  </a:moveTo>
                  <a:lnTo>
                    <a:pt x="360679" y="6350"/>
                  </a:lnTo>
                  <a:lnTo>
                    <a:pt x="360679" y="12700"/>
                  </a:lnTo>
                  <a:lnTo>
                    <a:pt x="363219" y="12700"/>
                  </a:lnTo>
                  <a:lnTo>
                    <a:pt x="363219" y="6350"/>
                  </a:lnTo>
                  <a:close/>
                </a:path>
                <a:path w="363219" h="290829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63219" h="290829">
                  <a:moveTo>
                    <a:pt x="363219" y="12700"/>
                  </a:moveTo>
                  <a:lnTo>
                    <a:pt x="360679" y="12700"/>
                  </a:lnTo>
                  <a:lnTo>
                    <a:pt x="360679" y="19050"/>
                  </a:lnTo>
                  <a:lnTo>
                    <a:pt x="363219" y="19050"/>
                  </a:lnTo>
                  <a:lnTo>
                    <a:pt x="363219" y="12700"/>
                  </a:lnTo>
                  <a:close/>
                </a:path>
                <a:path w="363219" h="290829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63219" h="290829">
                  <a:moveTo>
                    <a:pt x="363219" y="19050"/>
                  </a:moveTo>
                  <a:lnTo>
                    <a:pt x="360679" y="19050"/>
                  </a:lnTo>
                  <a:lnTo>
                    <a:pt x="360679" y="25400"/>
                  </a:lnTo>
                  <a:lnTo>
                    <a:pt x="363219" y="25400"/>
                  </a:lnTo>
                  <a:lnTo>
                    <a:pt x="363219" y="19050"/>
                  </a:lnTo>
                  <a:close/>
                </a:path>
                <a:path w="363219" h="290829">
                  <a:moveTo>
                    <a:pt x="3809" y="25400"/>
                  </a:moveTo>
                  <a:lnTo>
                    <a:pt x="0" y="2540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5400"/>
                  </a:lnTo>
                  <a:close/>
                </a:path>
                <a:path w="363219" h="290829">
                  <a:moveTo>
                    <a:pt x="363219" y="25400"/>
                  </a:moveTo>
                  <a:lnTo>
                    <a:pt x="360679" y="25400"/>
                  </a:lnTo>
                  <a:lnTo>
                    <a:pt x="360679" y="30480"/>
                  </a:lnTo>
                  <a:lnTo>
                    <a:pt x="363219" y="30480"/>
                  </a:lnTo>
                  <a:lnTo>
                    <a:pt x="363219" y="25400"/>
                  </a:lnTo>
                  <a:close/>
                </a:path>
                <a:path w="363219" h="290829">
                  <a:moveTo>
                    <a:pt x="380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0480"/>
                  </a:lnTo>
                  <a:close/>
                </a:path>
                <a:path w="363219" h="290829">
                  <a:moveTo>
                    <a:pt x="363219" y="30480"/>
                  </a:moveTo>
                  <a:lnTo>
                    <a:pt x="360679" y="30480"/>
                  </a:lnTo>
                  <a:lnTo>
                    <a:pt x="360679" y="36830"/>
                  </a:lnTo>
                  <a:lnTo>
                    <a:pt x="363219" y="36830"/>
                  </a:lnTo>
                  <a:lnTo>
                    <a:pt x="363219" y="30480"/>
                  </a:lnTo>
                  <a:close/>
                </a:path>
                <a:path w="363219" h="290829">
                  <a:moveTo>
                    <a:pt x="3809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6830"/>
                  </a:lnTo>
                  <a:close/>
                </a:path>
                <a:path w="363219" h="290829">
                  <a:moveTo>
                    <a:pt x="363219" y="36830"/>
                  </a:moveTo>
                  <a:lnTo>
                    <a:pt x="360679" y="36830"/>
                  </a:lnTo>
                  <a:lnTo>
                    <a:pt x="360679" y="44450"/>
                  </a:lnTo>
                  <a:lnTo>
                    <a:pt x="363219" y="44450"/>
                  </a:lnTo>
                  <a:lnTo>
                    <a:pt x="363219" y="36830"/>
                  </a:lnTo>
                  <a:close/>
                </a:path>
                <a:path w="363219" h="290829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63219" h="290829">
                  <a:moveTo>
                    <a:pt x="363219" y="44450"/>
                  </a:moveTo>
                  <a:lnTo>
                    <a:pt x="360679" y="44450"/>
                  </a:lnTo>
                  <a:lnTo>
                    <a:pt x="360679" y="50800"/>
                  </a:lnTo>
                  <a:lnTo>
                    <a:pt x="363219" y="50800"/>
                  </a:lnTo>
                  <a:lnTo>
                    <a:pt x="363219" y="44450"/>
                  </a:lnTo>
                  <a:close/>
                </a:path>
                <a:path w="363219" h="290829">
                  <a:moveTo>
                    <a:pt x="3809" y="50800"/>
                  </a:moveTo>
                  <a:lnTo>
                    <a:pt x="0" y="5080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50800"/>
                  </a:lnTo>
                  <a:close/>
                </a:path>
                <a:path w="363219" h="290829">
                  <a:moveTo>
                    <a:pt x="363219" y="50800"/>
                  </a:moveTo>
                  <a:lnTo>
                    <a:pt x="360679" y="50800"/>
                  </a:lnTo>
                  <a:lnTo>
                    <a:pt x="360679" y="55880"/>
                  </a:lnTo>
                  <a:lnTo>
                    <a:pt x="363219" y="55880"/>
                  </a:lnTo>
                  <a:lnTo>
                    <a:pt x="363219" y="50800"/>
                  </a:lnTo>
                  <a:close/>
                </a:path>
                <a:path w="363219" h="290829">
                  <a:moveTo>
                    <a:pt x="380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55880"/>
                  </a:lnTo>
                  <a:close/>
                </a:path>
                <a:path w="363219" h="290829">
                  <a:moveTo>
                    <a:pt x="363219" y="55880"/>
                  </a:moveTo>
                  <a:lnTo>
                    <a:pt x="360679" y="55880"/>
                  </a:lnTo>
                  <a:lnTo>
                    <a:pt x="360679" y="62230"/>
                  </a:lnTo>
                  <a:lnTo>
                    <a:pt x="363219" y="62230"/>
                  </a:lnTo>
                  <a:lnTo>
                    <a:pt x="363219" y="55880"/>
                  </a:lnTo>
                  <a:close/>
                </a:path>
                <a:path w="363219" h="290829">
                  <a:moveTo>
                    <a:pt x="3809" y="62230"/>
                  </a:moveTo>
                  <a:lnTo>
                    <a:pt x="0" y="6223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62230"/>
                  </a:lnTo>
                  <a:close/>
                </a:path>
                <a:path w="363219" h="290829">
                  <a:moveTo>
                    <a:pt x="363219" y="62230"/>
                  </a:moveTo>
                  <a:lnTo>
                    <a:pt x="360679" y="62230"/>
                  </a:lnTo>
                  <a:lnTo>
                    <a:pt x="360679" y="82550"/>
                  </a:lnTo>
                  <a:lnTo>
                    <a:pt x="363219" y="82550"/>
                  </a:lnTo>
                  <a:lnTo>
                    <a:pt x="363219" y="62230"/>
                  </a:lnTo>
                  <a:close/>
                </a:path>
                <a:path w="363219" h="290829">
                  <a:moveTo>
                    <a:pt x="3809" y="82550"/>
                  </a:moveTo>
                  <a:lnTo>
                    <a:pt x="0" y="825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82550"/>
                  </a:lnTo>
                  <a:close/>
                </a:path>
                <a:path w="363219" h="290829">
                  <a:moveTo>
                    <a:pt x="363219" y="82550"/>
                  </a:moveTo>
                  <a:lnTo>
                    <a:pt x="360679" y="82550"/>
                  </a:lnTo>
                  <a:lnTo>
                    <a:pt x="360679" y="88900"/>
                  </a:lnTo>
                  <a:lnTo>
                    <a:pt x="363219" y="88900"/>
                  </a:lnTo>
                  <a:lnTo>
                    <a:pt x="363219" y="82550"/>
                  </a:lnTo>
                  <a:close/>
                </a:path>
                <a:path w="363219" h="290829">
                  <a:moveTo>
                    <a:pt x="3809" y="88900"/>
                  </a:moveTo>
                  <a:lnTo>
                    <a:pt x="0" y="88900"/>
                  </a:lnTo>
                  <a:lnTo>
                    <a:pt x="0" y="106680"/>
                  </a:lnTo>
                  <a:lnTo>
                    <a:pt x="3809" y="106680"/>
                  </a:lnTo>
                  <a:lnTo>
                    <a:pt x="3809" y="88900"/>
                  </a:lnTo>
                  <a:close/>
                </a:path>
                <a:path w="363219" h="290829">
                  <a:moveTo>
                    <a:pt x="363219" y="88900"/>
                  </a:moveTo>
                  <a:lnTo>
                    <a:pt x="360679" y="88900"/>
                  </a:lnTo>
                  <a:lnTo>
                    <a:pt x="360679" y="106680"/>
                  </a:lnTo>
                  <a:lnTo>
                    <a:pt x="363219" y="106680"/>
                  </a:lnTo>
                  <a:lnTo>
                    <a:pt x="363219" y="88900"/>
                  </a:lnTo>
                  <a:close/>
                </a:path>
                <a:path w="363219" h="290829">
                  <a:moveTo>
                    <a:pt x="3809" y="106680"/>
                  </a:moveTo>
                  <a:lnTo>
                    <a:pt x="0" y="106680"/>
                  </a:lnTo>
                  <a:lnTo>
                    <a:pt x="0" y="157480"/>
                  </a:lnTo>
                  <a:lnTo>
                    <a:pt x="3809" y="157480"/>
                  </a:lnTo>
                  <a:lnTo>
                    <a:pt x="3809" y="106680"/>
                  </a:lnTo>
                  <a:close/>
                </a:path>
                <a:path w="363219" h="290829">
                  <a:moveTo>
                    <a:pt x="363219" y="106680"/>
                  </a:moveTo>
                  <a:lnTo>
                    <a:pt x="360679" y="106680"/>
                  </a:lnTo>
                  <a:lnTo>
                    <a:pt x="360679" y="157480"/>
                  </a:lnTo>
                  <a:lnTo>
                    <a:pt x="363219" y="157480"/>
                  </a:lnTo>
                  <a:lnTo>
                    <a:pt x="363219" y="106680"/>
                  </a:lnTo>
                  <a:close/>
                </a:path>
                <a:path w="363219" h="290829">
                  <a:moveTo>
                    <a:pt x="3809" y="157480"/>
                  </a:moveTo>
                  <a:lnTo>
                    <a:pt x="0" y="15748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57480"/>
                  </a:lnTo>
                  <a:close/>
                </a:path>
                <a:path w="363219" h="290829">
                  <a:moveTo>
                    <a:pt x="363219" y="157480"/>
                  </a:moveTo>
                  <a:lnTo>
                    <a:pt x="360679" y="157480"/>
                  </a:lnTo>
                  <a:lnTo>
                    <a:pt x="360679" y="203200"/>
                  </a:lnTo>
                  <a:lnTo>
                    <a:pt x="363219" y="203200"/>
                  </a:lnTo>
                  <a:lnTo>
                    <a:pt x="363219" y="157480"/>
                  </a:lnTo>
                  <a:close/>
                </a:path>
                <a:path w="363219" h="290829">
                  <a:moveTo>
                    <a:pt x="3809" y="203200"/>
                  </a:moveTo>
                  <a:lnTo>
                    <a:pt x="0" y="20320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03200"/>
                  </a:lnTo>
                  <a:close/>
                </a:path>
                <a:path w="363219" h="290829">
                  <a:moveTo>
                    <a:pt x="363219" y="203200"/>
                  </a:moveTo>
                  <a:lnTo>
                    <a:pt x="360679" y="203200"/>
                  </a:lnTo>
                  <a:lnTo>
                    <a:pt x="360679" y="227330"/>
                  </a:lnTo>
                  <a:lnTo>
                    <a:pt x="363219" y="227330"/>
                  </a:lnTo>
                  <a:lnTo>
                    <a:pt x="363219" y="203200"/>
                  </a:lnTo>
                  <a:close/>
                </a:path>
                <a:path w="363219" h="290829">
                  <a:moveTo>
                    <a:pt x="3809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27330"/>
                  </a:lnTo>
                  <a:close/>
                </a:path>
                <a:path w="363219" h="290829">
                  <a:moveTo>
                    <a:pt x="363219" y="227330"/>
                  </a:moveTo>
                  <a:lnTo>
                    <a:pt x="360679" y="227330"/>
                  </a:lnTo>
                  <a:lnTo>
                    <a:pt x="360679" y="233680"/>
                  </a:lnTo>
                  <a:lnTo>
                    <a:pt x="363219" y="233680"/>
                  </a:lnTo>
                  <a:lnTo>
                    <a:pt x="363219" y="227330"/>
                  </a:lnTo>
                  <a:close/>
                </a:path>
                <a:path w="363219" h="290829">
                  <a:moveTo>
                    <a:pt x="3809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3680"/>
                  </a:lnTo>
                  <a:close/>
                </a:path>
                <a:path w="363219" h="290829">
                  <a:moveTo>
                    <a:pt x="363219" y="233680"/>
                  </a:moveTo>
                  <a:lnTo>
                    <a:pt x="360679" y="233680"/>
                  </a:lnTo>
                  <a:lnTo>
                    <a:pt x="360679" y="241300"/>
                  </a:lnTo>
                  <a:lnTo>
                    <a:pt x="363219" y="241300"/>
                  </a:lnTo>
                  <a:lnTo>
                    <a:pt x="363219" y="233680"/>
                  </a:lnTo>
                  <a:close/>
                </a:path>
                <a:path w="363219" h="290829">
                  <a:moveTo>
                    <a:pt x="380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1300"/>
                  </a:lnTo>
                  <a:close/>
                </a:path>
                <a:path w="363219" h="290829">
                  <a:moveTo>
                    <a:pt x="363219" y="241300"/>
                  </a:moveTo>
                  <a:lnTo>
                    <a:pt x="360679" y="241300"/>
                  </a:lnTo>
                  <a:lnTo>
                    <a:pt x="360679" y="247650"/>
                  </a:lnTo>
                  <a:lnTo>
                    <a:pt x="363219" y="247650"/>
                  </a:lnTo>
                  <a:lnTo>
                    <a:pt x="363219" y="241300"/>
                  </a:lnTo>
                  <a:close/>
                </a:path>
                <a:path w="363219" h="290829">
                  <a:moveTo>
                    <a:pt x="3809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47650"/>
                  </a:lnTo>
                  <a:close/>
                </a:path>
                <a:path w="363219" h="290829">
                  <a:moveTo>
                    <a:pt x="363219" y="247650"/>
                  </a:moveTo>
                  <a:lnTo>
                    <a:pt x="360679" y="247650"/>
                  </a:lnTo>
                  <a:lnTo>
                    <a:pt x="360679" y="252730"/>
                  </a:lnTo>
                  <a:lnTo>
                    <a:pt x="363219" y="252730"/>
                  </a:lnTo>
                  <a:lnTo>
                    <a:pt x="363219" y="247650"/>
                  </a:lnTo>
                  <a:close/>
                </a:path>
                <a:path w="363219" h="290829">
                  <a:moveTo>
                    <a:pt x="3809" y="252730"/>
                  </a:moveTo>
                  <a:lnTo>
                    <a:pt x="0" y="25273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52730"/>
                  </a:lnTo>
                  <a:close/>
                </a:path>
                <a:path w="363219" h="290829">
                  <a:moveTo>
                    <a:pt x="363219" y="252730"/>
                  </a:moveTo>
                  <a:lnTo>
                    <a:pt x="360679" y="252730"/>
                  </a:lnTo>
                  <a:lnTo>
                    <a:pt x="360679" y="259080"/>
                  </a:lnTo>
                  <a:lnTo>
                    <a:pt x="363219" y="259080"/>
                  </a:lnTo>
                  <a:lnTo>
                    <a:pt x="363219" y="252730"/>
                  </a:lnTo>
                  <a:close/>
                </a:path>
                <a:path w="363219" h="290829">
                  <a:moveTo>
                    <a:pt x="3809" y="259080"/>
                  </a:moveTo>
                  <a:lnTo>
                    <a:pt x="0" y="25908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59080"/>
                  </a:lnTo>
                  <a:close/>
                </a:path>
                <a:path w="363219" h="290829">
                  <a:moveTo>
                    <a:pt x="363219" y="259080"/>
                  </a:moveTo>
                  <a:lnTo>
                    <a:pt x="360679" y="259080"/>
                  </a:lnTo>
                  <a:lnTo>
                    <a:pt x="360679" y="266700"/>
                  </a:lnTo>
                  <a:lnTo>
                    <a:pt x="363219" y="266700"/>
                  </a:lnTo>
                  <a:lnTo>
                    <a:pt x="363219" y="259080"/>
                  </a:lnTo>
                  <a:close/>
                </a:path>
                <a:path w="363219" h="290829">
                  <a:moveTo>
                    <a:pt x="380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6700"/>
                  </a:lnTo>
                  <a:close/>
                </a:path>
                <a:path w="363219" h="290829">
                  <a:moveTo>
                    <a:pt x="363219" y="266700"/>
                  </a:moveTo>
                  <a:lnTo>
                    <a:pt x="360679" y="266700"/>
                  </a:lnTo>
                  <a:lnTo>
                    <a:pt x="360679" y="273050"/>
                  </a:lnTo>
                  <a:lnTo>
                    <a:pt x="363219" y="273050"/>
                  </a:lnTo>
                  <a:lnTo>
                    <a:pt x="363219" y="266700"/>
                  </a:lnTo>
                  <a:close/>
                </a:path>
                <a:path w="363219" h="290829">
                  <a:moveTo>
                    <a:pt x="3809" y="273050"/>
                  </a:moveTo>
                  <a:lnTo>
                    <a:pt x="0" y="273050"/>
                  </a:lnTo>
                  <a:lnTo>
                    <a:pt x="0" y="279400"/>
                  </a:lnTo>
                  <a:lnTo>
                    <a:pt x="3809" y="279400"/>
                  </a:lnTo>
                  <a:lnTo>
                    <a:pt x="3809" y="273050"/>
                  </a:lnTo>
                  <a:close/>
                </a:path>
                <a:path w="363219" h="290829">
                  <a:moveTo>
                    <a:pt x="363219" y="273050"/>
                  </a:moveTo>
                  <a:lnTo>
                    <a:pt x="360679" y="273050"/>
                  </a:lnTo>
                  <a:lnTo>
                    <a:pt x="360679" y="279400"/>
                  </a:lnTo>
                  <a:lnTo>
                    <a:pt x="363219" y="279400"/>
                  </a:lnTo>
                  <a:lnTo>
                    <a:pt x="363219" y="273050"/>
                  </a:lnTo>
                  <a:close/>
                </a:path>
                <a:path w="363219" h="290829">
                  <a:moveTo>
                    <a:pt x="3809" y="279400"/>
                  </a:moveTo>
                  <a:lnTo>
                    <a:pt x="0" y="279400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79400"/>
                  </a:lnTo>
                  <a:close/>
                </a:path>
                <a:path w="363219" h="290829">
                  <a:moveTo>
                    <a:pt x="363219" y="279400"/>
                  </a:moveTo>
                  <a:lnTo>
                    <a:pt x="360679" y="279400"/>
                  </a:lnTo>
                  <a:lnTo>
                    <a:pt x="360679" y="285750"/>
                  </a:lnTo>
                  <a:lnTo>
                    <a:pt x="363219" y="285750"/>
                  </a:lnTo>
                  <a:lnTo>
                    <a:pt x="363219" y="279400"/>
                  </a:lnTo>
                  <a:close/>
                </a:path>
                <a:path w="363219" h="290829">
                  <a:moveTo>
                    <a:pt x="3809" y="285750"/>
                  </a:moveTo>
                  <a:lnTo>
                    <a:pt x="0" y="285750"/>
                  </a:lnTo>
                  <a:lnTo>
                    <a:pt x="0" y="290830"/>
                  </a:lnTo>
                  <a:lnTo>
                    <a:pt x="363219" y="290830"/>
                  </a:lnTo>
                  <a:lnTo>
                    <a:pt x="363219" y="287020"/>
                  </a:lnTo>
                  <a:lnTo>
                    <a:pt x="3809" y="287020"/>
                  </a:lnTo>
                  <a:lnTo>
                    <a:pt x="3809" y="285750"/>
                  </a:lnTo>
                  <a:close/>
                </a:path>
                <a:path w="363219" h="290829">
                  <a:moveTo>
                    <a:pt x="363219" y="285750"/>
                  </a:moveTo>
                  <a:lnTo>
                    <a:pt x="360679" y="285750"/>
                  </a:lnTo>
                  <a:lnTo>
                    <a:pt x="360679" y="287020"/>
                  </a:lnTo>
                  <a:lnTo>
                    <a:pt x="363219" y="287020"/>
                  </a:lnTo>
                  <a:lnTo>
                    <a:pt x="363219" y="28575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73150" y="478790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56869" y="253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5686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56869" y="3810"/>
                  </a:lnTo>
                  <a:lnTo>
                    <a:pt x="356869" y="2540"/>
                  </a:lnTo>
                  <a:close/>
                </a:path>
                <a:path w="356869" h="283210">
                  <a:moveTo>
                    <a:pt x="356869" y="3810"/>
                  </a:moveTo>
                  <a:lnTo>
                    <a:pt x="353059" y="3810"/>
                  </a:lnTo>
                  <a:lnTo>
                    <a:pt x="353059" y="8889"/>
                  </a:lnTo>
                  <a:lnTo>
                    <a:pt x="356869" y="8889"/>
                  </a:lnTo>
                  <a:lnTo>
                    <a:pt x="356869" y="3810"/>
                  </a:lnTo>
                  <a:close/>
                </a:path>
                <a:path w="356869" h="28321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56869" h="283210">
                  <a:moveTo>
                    <a:pt x="356869" y="8890"/>
                  </a:moveTo>
                  <a:lnTo>
                    <a:pt x="353059" y="8890"/>
                  </a:lnTo>
                  <a:lnTo>
                    <a:pt x="353059" y="15239"/>
                  </a:lnTo>
                  <a:lnTo>
                    <a:pt x="356869" y="15239"/>
                  </a:lnTo>
                  <a:lnTo>
                    <a:pt x="356869" y="8890"/>
                  </a:lnTo>
                  <a:close/>
                </a:path>
                <a:path w="356869" h="28321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56869" h="283210">
                  <a:moveTo>
                    <a:pt x="356869" y="15240"/>
                  </a:moveTo>
                  <a:lnTo>
                    <a:pt x="353059" y="15240"/>
                  </a:lnTo>
                  <a:lnTo>
                    <a:pt x="353059" y="21589"/>
                  </a:lnTo>
                  <a:lnTo>
                    <a:pt x="356869" y="21589"/>
                  </a:lnTo>
                  <a:lnTo>
                    <a:pt x="356869" y="15240"/>
                  </a:lnTo>
                  <a:close/>
                </a:path>
                <a:path w="356869" h="283210">
                  <a:moveTo>
                    <a:pt x="3809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1590"/>
                  </a:lnTo>
                  <a:close/>
                </a:path>
                <a:path w="356869" h="283210">
                  <a:moveTo>
                    <a:pt x="356869" y="21590"/>
                  </a:moveTo>
                  <a:lnTo>
                    <a:pt x="353059" y="21590"/>
                  </a:lnTo>
                  <a:lnTo>
                    <a:pt x="353059" y="26669"/>
                  </a:lnTo>
                  <a:lnTo>
                    <a:pt x="356869" y="26669"/>
                  </a:lnTo>
                  <a:lnTo>
                    <a:pt x="356869" y="21590"/>
                  </a:lnTo>
                  <a:close/>
                </a:path>
                <a:path w="356869" h="283210">
                  <a:moveTo>
                    <a:pt x="380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70"/>
                  </a:lnTo>
                  <a:close/>
                </a:path>
                <a:path w="356869" h="283210">
                  <a:moveTo>
                    <a:pt x="356869" y="26670"/>
                  </a:moveTo>
                  <a:lnTo>
                    <a:pt x="353059" y="26670"/>
                  </a:lnTo>
                  <a:lnTo>
                    <a:pt x="353059" y="33019"/>
                  </a:lnTo>
                  <a:lnTo>
                    <a:pt x="356869" y="33019"/>
                  </a:lnTo>
                  <a:lnTo>
                    <a:pt x="356869" y="26670"/>
                  </a:lnTo>
                  <a:close/>
                </a:path>
                <a:path w="356869" h="283210">
                  <a:moveTo>
                    <a:pt x="3809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3020"/>
                  </a:lnTo>
                  <a:close/>
                </a:path>
                <a:path w="356869" h="283210">
                  <a:moveTo>
                    <a:pt x="356869" y="33020"/>
                  </a:moveTo>
                  <a:lnTo>
                    <a:pt x="353059" y="33020"/>
                  </a:lnTo>
                  <a:lnTo>
                    <a:pt x="353059" y="40639"/>
                  </a:lnTo>
                  <a:lnTo>
                    <a:pt x="356869" y="40639"/>
                  </a:lnTo>
                  <a:lnTo>
                    <a:pt x="356869" y="33020"/>
                  </a:lnTo>
                  <a:close/>
                </a:path>
                <a:path w="356869" h="28321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56869" h="283210">
                  <a:moveTo>
                    <a:pt x="356869" y="40640"/>
                  </a:moveTo>
                  <a:lnTo>
                    <a:pt x="353059" y="40640"/>
                  </a:lnTo>
                  <a:lnTo>
                    <a:pt x="353059" y="46989"/>
                  </a:lnTo>
                  <a:lnTo>
                    <a:pt x="356869" y="46989"/>
                  </a:lnTo>
                  <a:lnTo>
                    <a:pt x="356869" y="40640"/>
                  </a:lnTo>
                  <a:close/>
                </a:path>
                <a:path w="356869" h="283210">
                  <a:moveTo>
                    <a:pt x="3809" y="46990"/>
                  </a:moveTo>
                  <a:lnTo>
                    <a:pt x="0" y="4699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6990"/>
                  </a:lnTo>
                  <a:close/>
                </a:path>
                <a:path w="356869" h="283210">
                  <a:moveTo>
                    <a:pt x="356869" y="46990"/>
                  </a:moveTo>
                  <a:lnTo>
                    <a:pt x="353059" y="46990"/>
                  </a:lnTo>
                  <a:lnTo>
                    <a:pt x="353059" y="52069"/>
                  </a:lnTo>
                  <a:lnTo>
                    <a:pt x="356869" y="52069"/>
                  </a:lnTo>
                  <a:lnTo>
                    <a:pt x="356869" y="46990"/>
                  </a:lnTo>
                  <a:close/>
                </a:path>
                <a:path w="356869" h="283210">
                  <a:moveTo>
                    <a:pt x="380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70"/>
                  </a:lnTo>
                  <a:close/>
                </a:path>
                <a:path w="356869" h="283210">
                  <a:moveTo>
                    <a:pt x="356869" y="52070"/>
                  </a:moveTo>
                  <a:lnTo>
                    <a:pt x="353059" y="52070"/>
                  </a:lnTo>
                  <a:lnTo>
                    <a:pt x="353059" y="58419"/>
                  </a:lnTo>
                  <a:lnTo>
                    <a:pt x="356869" y="58419"/>
                  </a:lnTo>
                  <a:lnTo>
                    <a:pt x="356869" y="52070"/>
                  </a:lnTo>
                  <a:close/>
                </a:path>
                <a:path w="356869" h="283210">
                  <a:moveTo>
                    <a:pt x="3809" y="58420"/>
                  </a:moveTo>
                  <a:lnTo>
                    <a:pt x="0" y="5842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58420"/>
                  </a:lnTo>
                  <a:close/>
                </a:path>
                <a:path w="356869" h="283210">
                  <a:moveTo>
                    <a:pt x="356869" y="58420"/>
                  </a:moveTo>
                  <a:lnTo>
                    <a:pt x="353059" y="58420"/>
                  </a:lnTo>
                  <a:lnTo>
                    <a:pt x="353059" y="78739"/>
                  </a:lnTo>
                  <a:lnTo>
                    <a:pt x="356869" y="78739"/>
                  </a:lnTo>
                  <a:lnTo>
                    <a:pt x="356869" y="58420"/>
                  </a:lnTo>
                  <a:close/>
                </a:path>
                <a:path w="356869" h="28321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356869" h="283210">
                  <a:moveTo>
                    <a:pt x="356869" y="78740"/>
                  </a:moveTo>
                  <a:lnTo>
                    <a:pt x="353059" y="78740"/>
                  </a:lnTo>
                  <a:lnTo>
                    <a:pt x="353059" y="85089"/>
                  </a:lnTo>
                  <a:lnTo>
                    <a:pt x="356869" y="85089"/>
                  </a:lnTo>
                  <a:lnTo>
                    <a:pt x="356869" y="78740"/>
                  </a:lnTo>
                  <a:close/>
                </a:path>
                <a:path w="356869" h="283210">
                  <a:moveTo>
                    <a:pt x="3809" y="85090"/>
                  </a:moveTo>
                  <a:lnTo>
                    <a:pt x="0" y="8509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85090"/>
                  </a:lnTo>
                  <a:close/>
                </a:path>
                <a:path w="356869" h="283210">
                  <a:moveTo>
                    <a:pt x="356869" y="85090"/>
                  </a:moveTo>
                  <a:lnTo>
                    <a:pt x="353059" y="85090"/>
                  </a:lnTo>
                  <a:lnTo>
                    <a:pt x="353059" y="102869"/>
                  </a:lnTo>
                  <a:lnTo>
                    <a:pt x="356869" y="102869"/>
                  </a:lnTo>
                  <a:lnTo>
                    <a:pt x="356869" y="85090"/>
                  </a:lnTo>
                  <a:close/>
                </a:path>
                <a:path w="356869" h="283210">
                  <a:moveTo>
                    <a:pt x="3809" y="102870"/>
                  </a:moveTo>
                  <a:lnTo>
                    <a:pt x="0" y="10287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02870"/>
                  </a:lnTo>
                  <a:close/>
                </a:path>
                <a:path w="356869" h="283210">
                  <a:moveTo>
                    <a:pt x="356869" y="102870"/>
                  </a:moveTo>
                  <a:lnTo>
                    <a:pt x="353059" y="102870"/>
                  </a:lnTo>
                  <a:lnTo>
                    <a:pt x="353059" y="153669"/>
                  </a:lnTo>
                  <a:lnTo>
                    <a:pt x="356869" y="153669"/>
                  </a:lnTo>
                  <a:lnTo>
                    <a:pt x="356869" y="102870"/>
                  </a:lnTo>
                  <a:close/>
                </a:path>
                <a:path w="356869" h="283210">
                  <a:moveTo>
                    <a:pt x="3809" y="153670"/>
                  </a:moveTo>
                  <a:lnTo>
                    <a:pt x="0" y="15367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53670"/>
                  </a:lnTo>
                  <a:close/>
                </a:path>
                <a:path w="356869" h="283210">
                  <a:moveTo>
                    <a:pt x="356869" y="153670"/>
                  </a:moveTo>
                  <a:lnTo>
                    <a:pt x="353059" y="153670"/>
                  </a:lnTo>
                  <a:lnTo>
                    <a:pt x="353059" y="199389"/>
                  </a:lnTo>
                  <a:lnTo>
                    <a:pt x="356869" y="199389"/>
                  </a:lnTo>
                  <a:lnTo>
                    <a:pt x="356869" y="153670"/>
                  </a:lnTo>
                  <a:close/>
                </a:path>
                <a:path w="356869" h="283210">
                  <a:moveTo>
                    <a:pt x="3809" y="199390"/>
                  </a:moveTo>
                  <a:lnTo>
                    <a:pt x="0" y="19939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199390"/>
                  </a:lnTo>
                  <a:close/>
                </a:path>
                <a:path w="356869" h="283210">
                  <a:moveTo>
                    <a:pt x="356869" y="199390"/>
                  </a:moveTo>
                  <a:lnTo>
                    <a:pt x="353059" y="199390"/>
                  </a:lnTo>
                  <a:lnTo>
                    <a:pt x="353059" y="223519"/>
                  </a:lnTo>
                  <a:lnTo>
                    <a:pt x="356869" y="223519"/>
                  </a:lnTo>
                  <a:lnTo>
                    <a:pt x="356869" y="199390"/>
                  </a:lnTo>
                  <a:close/>
                </a:path>
                <a:path w="356869" h="283210">
                  <a:moveTo>
                    <a:pt x="3809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3520"/>
                  </a:lnTo>
                  <a:close/>
                </a:path>
                <a:path w="356869" h="283210">
                  <a:moveTo>
                    <a:pt x="356869" y="223520"/>
                  </a:moveTo>
                  <a:lnTo>
                    <a:pt x="353059" y="223520"/>
                  </a:lnTo>
                  <a:lnTo>
                    <a:pt x="353059" y="229869"/>
                  </a:lnTo>
                  <a:lnTo>
                    <a:pt x="356869" y="229869"/>
                  </a:lnTo>
                  <a:lnTo>
                    <a:pt x="356869" y="223520"/>
                  </a:lnTo>
                  <a:close/>
                </a:path>
                <a:path w="356869" h="283210">
                  <a:moveTo>
                    <a:pt x="380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29870"/>
                  </a:lnTo>
                  <a:close/>
                </a:path>
                <a:path w="356869" h="283210">
                  <a:moveTo>
                    <a:pt x="356869" y="229870"/>
                  </a:moveTo>
                  <a:lnTo>
                    <a:pt x="353059" y="229870"/>
                  </a:lnTo>
                  <a:lnTo>
                    <a:pt x="353059" y="237489"/>
                  </a:lnTo>
                  <a:lnTo>
                    <a:pt x="356869" y="237489"/>
                  </a:lnTo>
                  <a:lnTo>
                    <a:pt x="356869" y="229870"/>
                  </a:lnTo>
                  <a:close/>
                </a:path>
                <a:path w="356869" h="28321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56869" h="283210">
                  <a:moveTo>
                    <a:pt x="356869" y="237490"/>
                  </a:moveTo>
                  <a:lnTo>
                    <a:pt x="353059" y="237490"/>
                  </a:lnTo>
                  <a:lnTo>
                    <a:pt x="353059" y="243839"/>
                  </a:lnTo>
                  <a:lnTo>
                    <a:pt x="356869" y="243839"/>
                  </a:lnTo>
                  <a:lnTo>
                    <a:pt x="356869" y="237490"/>
                  </a:lnTo>
                  <a:close/>
                </a:path>
                <a:path w="356869" h="283210">
                  <a:moveTo>
                    <a:pt x="3809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3840"/>
                  </a:lnTo>
                  <a:close/>
                </a:path>
                <a:path w="356869" h="283210">
                  <a:moveTo>
                    <a:pt x="356869" y="243840"/>
                  </a:moveTo>
                  <a:lnTo>
                    <a:pt x="353059" y="243840"/>
                  </a:lnTo>
                  <a:lnTo>
                    <a:pt x="353059" y="248919"/>
                  </a:lnTo>
                  <a:lnTo>
                    <a:pt x="356869" y="248919"/>
                  </a:lnTo>
                  <a:lnTo>
                    <a:pt x="356869" y="243840"/>
                  </a:lnTo>
                  <a:close/>
                </a:path>
                <a:path w="356869" h="283210">
                  <a:moveTo>
                    <a:pt x="380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20"/>
                  </a:lnTo>
                  <a:close/>
                </a:path>
                <a:path w="356869" h="283210">
                  <a:moveTo>
                    <a:pt x="356869" y="248920"/>
                  </a:moveTo>
                  <a:lnTo>
                    <a:pt x="353059" y="248920"/>
                  </a:lnTo>
                  <a:lnTo>
                    <a:pt x="353059" y="255269"/>
                  </a:lnTo>
                  <a:lnTo>
                    <a:pt x="356869" y="255269"/>
                  </a:lnTo>
                  <a:lnTo>
                    <a:pt x="356869" y="248920"/>
                  </a:lnTo>
                  <a:close/>
                </a:path>
                <a:path w="356869" h="283210">
                  <a:moveTo>
                    <a:pt x="3809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5270"/>
                  </a:lnTo>
                  <a:close/>
                </a:path>
                <a:path w="356869" h="283210">
                  <a:moveTo>
                    <a:pt x="356869" y="255270"/>
                  </a:moveTo>
                  <a:lnTo>
                    <a:pt x="353059" y="255270"/>
                  </a:lnTo>
                  <a:lnTo>
                    <a:pt x="353059" y="262889"/>
                  </a:lnTo>
                  <a:lnTo>
                    <a:pt x="356869" y="262889"/>
                  </a:lnTo>
                  <a:lnTo>
                    <a:pt x="356869" y="255270"/>
                  </a:lnTo>
                  <a:close/>
                </a:path>
                <a:path w="356869" h="28321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56869" h="283210">
                  <a:moveTo>
                    <a:pt x="356869" y="262890"/>
                  </a:moveTo>
                  <a:lnTo>
                    <a:pt x="353059" y="262890"/>
                  </a:lnTo>
                  <a:lnTo>
                    <a:pt x="353059" y="269239"/>
                  </a:lnTo>
                  <a:lnTo>
                    <a:pt x="356869" y="269239"/>
                  </a:lnTo>
                  <a:lnTo>
                    <a:pt x="356869" y="262890"/>
                  </a:lnTo>
                  <a:close/>
                </a:path>
                <a:path w="356869" h="28321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356869" h="283210">
                  <a:moveTo>
                    <a:pt x="356869" y="269240"/>
                  </a:moveTo>
                  <a:lnTo>
                    <a:pt x="353059" y="269240"/>
                  </a:lnTo>
                  <a:lnTo>
                    <a:pt x="353059" y="275589"/>
                  </a:lnTo>
                  <a:lnTo>
                    <a:pt x="356869" y="275589"/>
                  </a:lnTo>
                  <a:lnTo>
                    <a:pt x="356869" y="269240"/>
                  </a:lnTo>
                  <a:close/>
                </a:path>
                <a:path w="356869" h="28321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56869" y="281939"/>
                  </a:lnTo>
                  <a:lnTo>
                    <a:pt x="356869" y="279400"/>
                  </a:lnTo>
                  <a:lnTo>
                    <a:pt x="3809" y="279400"/>
                  </a:lnTo>
                  <a:lnTo>
                    <a:pt x="3809" y="275590"/>
                  </a:lnTo>
                  <a:close/>
                </a:path>
                <a:path w="356869" h="283210">
                  <a:moveTo>
                    <a:pt x="356869" y="275590"/>
                  </a:moveTo>
                  <a:lnTo>
                    <a:pt x="353059" y="275590"/>
                  </a:lnTo>
                  <a:lnTo>
                    <a:pt x="353059" y="279400"/>
                  </a:lnTo>
                  <a:lnTo>
                    <a:pt x="356869" y="279400"/>
                  </a:lnTo>
                  <a:lnTo>
                    <a:pt x="356869" y="275590"/>
                  </a:lnTo>
                  <a:close/>
                </a:path>
                <a:path w="356869" h="283210">
                  <a:moveTo>
                    <a:pt x="356869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56869" y="283210"/>
                  </a:lnTo>
                  <a:lnTo>
                    <a:pt x="356869" y="28194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076959" y="479170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349250" y="2539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2539"/>
                  </a:moveTo>
                  <a:lnTo>
                    <a:pt x="345440" y="2539"/>
                  </a:lnTo>
                  <a:lnTo>
                    <a:pt x="345440" y="5079"/>
                  </a:lnTo>
                  <a:lnTo>
                    <a:pt x="349250" y="5079"/>
                  </a:lnTo>
                  <a:lnTo>
                    <a:pt x="349250" y="2539"/>
                  </a:lnTo>
                  <a:close/>
                </a:path>
                <a:path w="349250" h="275589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49250" h="275589">
                  <a:moveTo>
                    <a:pt x="349250" y="5080"/>
                  </a:moveTo>
                  <a:lnTo>
                    <a:pt x="345440" y="5080"/>
                  </a:lnTo>
                  <a:lnTo>
                    <a:pt x="345440" y="11429"/>
                  </a:lnTo>
                  <a:lnTo>
                    <a:pt x="349250" y="11429"/>
                  </a:lnTo>
                  <a:lnTo>
                    <a:pt x="349250" y="5080"/>
                  </a:lnTo>
                  <a:close/>
                </a:path>
                <a:path w="349250" h="275589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49250" h="275589">
                  <a:moveTo>
                    <a:pt x="349250" y="11430"/>
                  </a:moveTo>
                  <a:lnTo>
                    <a:pt x="345440" y="11430"/>
                  </a:lnTo>
                  <a:lnTo>
                    <a:pt x="345440" y="17779"/>
                  </a:lnTo>
                  <a:lnTo>
                    <a:pt x="349250" y="17779"/>
                  </a:lnTo>
                  <a:lnTo>
                    <a:pt x="349250" y="11430"/>
                  </a:lnTo>
                  <a:close/>
                </a:path>
                <a:path w="349250" h="275589">
                  <a:moveTo>
                    <a:pt x="3809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7780"/>
                  </a:lnTo>
                  <a:close/>
                </a:path>
                <a:path w="349250" h="275589">
                  <a:moveTo>
                    <a:pt x="349250" y="17780"/>
                  </a:moveTo>
                  <a:lnTo>
                    <a:pt x="345440" y="17780"/>
                  </a:lnTo>
                  <a:lnTo>
                    <a:pt x="345440" y="22859"/>
                  </a:lnTo>
                  <a:lnTo>
                    <a:pt x="349250" y="22859"/>
                  </a:lnTo>
                  <a:lnTo>
                    <a:pt x="349250" y="17780"/>
                  </a:lnTo>
                  <a:close/>
                </a:path>
                <a:path w="349250" h="275589">
                  <a:moveTo>
                    <a:pt x="380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2860"/>
                  </a:lnTo>
                  <a:close/>
                </a:path>
                <a:path w="349250" h="275589">
                  <a:moveTo>
                    <a:pt x="349250" y="22860"/>
                  </a:moveTo>
                  <a:lnTo>
                    <a:pt x="345440" y="22860"/>
                  </a:lnTo>
                  <a:lnTo>
                    <a:pt x="345440" y="29209"/>
                  </a:lnTo>
                  <a:lnTo>
                    <a:pt x="349250" y="29209"/>
                  </a:lnTo>
                  <a:lnTo>
                    <a:pt x="349250" y="22860"/>
                  </a:lnTo>
                  <a:close/>
                </a:path>
                <a:path w="349250" h="275589">
                  <a:moveTo>
                    <a:pt x="3809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9210"/>
                  </a:lnTo>
                  <a:close/>
                </a:path>
                <a:path w="349250" h="275589">
                  <a:moveTo>
                    <a:pt x="349250" y="29210"/>
                  </a:moveTo>
                  <a:lnTo>
                    <a:pt x="345440" y="29210"/>
                  </a:lnTo>
                  <a:lnTo>
                    <a:pt x="345440" y="36829"/>
                  </a:lnTo>
                  <a:lnTo>
                    <a:pt x="349250" y="36829"/>
                  </a:lnTo>
                  <a:lnTo>
                    <a:pt x="349250" y="29210"/>
                  </a:lnTo>
                  <a:close/>
                </a:path>
                <a:path w="349250" h="275589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49250" h="275589">
                  <a:moveTo>
                    <a:pt x="349250" y="36830"/>
                  </a:moveTo>
                  <a:lnTo>
                    <a:pt x="345440" y="36830"/>
                  </a:lnTo>
                  <a:lnTo>
                    <a:pt x="345440" y="43179"/>
                  </a:lnTo>
                  <a:lnTo>
                    <a:pt x="349250" y="43179"/>
                  </a:lnTo>
                  <a:lnTo>
                    <a:pt x="349250" y="36830"/>
                  </a:lnTo>
                  <a:close/>
                </a:path>
                <a:path w="349250" h="275589">
                  <a:moveTo>
                    <a:pt x="3809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3180"/>
                  </a:lnTo>
                  <a:close/>
                </a:path>
                <a:path w="349250" h="275589">
                  <a:moveTo>
                    <a:pt x="349250" y="43180"/>
                  </a:moveTo>
                  <a:lnTo>
                    <a:pt x="345440" y="43180"/>
                  </a:lnTo>
                  <a:lnTo>
                    <a:pt x="345440" y="48259"/>
                  </a:lnTo>
                  <a:lnTo>
                    <a:pt x="349250" y="48259"/>
                  </a:lnTo>
                  <a:lnTo>
                    <a:pt x="349250" y="43180"/>
                  </a:lnTo>
                  <a:close/>
                </a:path>
                <a:path w="349250" h="275589">
                  <a:moveTo>
                    <a:pt x="380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8260"/>
                  </a:lnTo>
                  <a:close/>
                </a:path>
                <a:path w="349250" h="275589">
                  <a:moveTo>
                    <a:pt x="349250" y="48260"/>
                  </a:moveTo>
                  <a:lnTo>
                    <a:pt x="345440" y="48260"/>
                  </a:lnTo>
                  <a:lnTo>
                    <a:pt x="345440" y="54609"/>
                  </a:lnTo>
                  <a:lnTo>
                    <a:pt x="349250" y="54609"/>
                  </a:lnTo>
                  <a:lnTo>
                    <a:pt x="349250" y="48260"/>
                  </a:lnTo>
                  <a:close/>
                </a:path>
                <a:path w="349250" h="275589">
                  <a:moveTo>
                    <a:pt x="3809" y="54610"/>
                  </a:moveTo>
                  <a:lnTo>
                    <a:pt x="0" y="5461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54610"/>
                  </a:lnTo>
                  <a:close/>
                </a:path>
                <a:path w="349250" h="275589">
                  <a:moveTo>
                    <a:pt x="349250" y="54610"/>
                  </a:moveTo>
                  <a:lnTo>
                    <a:pt x="345440" y="54610"/>
                  </a:lnTo>
                  <a:lnTo>
                    <a:pt x="345440" y="74929"/>
                  </a:lnTo>
                  <a:lnTo>
                    <a:pt x="349250" y="74929"/>
                  </a:lnTo>
                  <a:lnTo>
                    <a:pt x="349250" y="54610"/>
                  </a:lnTo>
                  <a:close/>
                </a:path>
                <a:path w="349250" h="275589">
                  <a:moveTo>
                    <a:pt x="380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4930"/>
                  </a:lnTo>
                  <a:close/>
                </a:path>
                <a:path w="349250" h="275589">
                  <a:moveTo>
                    <a:pt x="349250" y="74930"/>
                  </a:moveTo>
                  <a:lnTo>
                    <a:pt x="345440" y="74930"/>
                  </a:lnTo>
                  <a:lnTo>
                    <a:pt x="345440" y="81279"/>
                  </a:lnTo>
                  <a:lnTo>
                    <a:pt x="349250" y="81279"/>
                  </a:lnTo>
                  <a:lnTo>
                    <a:pt x="349250" y="74930"/>
                  </a:lnTo>
                  <a:close/>
                </a:path>
                <a:path w="349250" h="275589">
                  <a:moveTo>
                    <a:pt x="3809" y="81280"/>
                  </a:moveTo>
                  <a:lnTo>
                    <a:pt x="0" y="81280"/>
                  </a:lnTo>
                  <a:lnTo>
                    <a:pt x="0" y="99059"/>
                  </a:lnTo>
                  <a:lnTo>
                    <a:pt x="3809" y="99059"/>
                  </a:lnTo>
                  <a:lnTo>
                    <a:pt x="3809" y="81280"/>
                  </a:lnTo>
                  <a:close/>
                </a:path>
                <a:path w="349250" h="275589">
                  <a:moveTo>
                    <a:pt x="349250" y="81280"/>
                  </a:moveTo>
                  <a:lnTo>
                    <a:pt x="345440" y="81280"/>
                  </a:lnTo>
                  <a:lnTo>
                    <a:pt x="345440" y="99059"/>
                  </a:lnTo>
                  <a:lnTo>
                    <a:pt x="349250" y="99059"/>
                  </a:lnTo>
                  <a:lnTo>
                    <a:pt x="349250" y="81280"/>
                  </a:lnTo>
                  <a:close/>
                </a:path>
                <a:path w="349250" h="275589">
                  <a:moveTo>
                    <a:pt x="3809" y="99060"/>
                  </a:moveTo>
                  <a:lnTo>
                    <a:pt x="0" y="99060"/>
                  </a:lnTo>
                  <a:lnTo>
                    <a:pt x="0" y="149859"/>
                  </a:lnTo>
                  <a:lnTo>
                    <a:pt x="3809" y="149859"/>
                  </a:lnTo>
                  <a:lnTo>
                    <a:pt x="3809" y="99060"/>
                  </a:lnTo>
                  <a:close/>
                </a:path>
                <a:path w="349250" h="275589">
                  <a:moveTo>
                    <a:pt x="349250" y="99060"/>
                  </a:moveTo>
                  <a:lnTo>
                    <a:pt x="345440" y="99060"/>
                  </a:lnTo>
                  <a:lnTo>
                    <a:pt x="345440" y="149859"/>
                  </a:lnTo>
                  <a:lnTo>
                    <a:pt x="349250" y="149859"/>
                  </a:lnTo>
                  <a:lnTo>
                    <a:pt x="349250" y="99060"/>
                  </a:lnTo>
                  <a:close/>
                </a:path>
                <a:path w="349250" h="275589">
                  <a:moveTo>
                    <a:pt x="3809" y="149860"/>
                  </a:moveTo>
                  <a:lnTo>
                    <a:pt x="0" y="14986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49860"/>
                  </a:lnTo>
                  <a:close/>
                </a:path>
                <a:path w="349250" h="275589">
                  <a:moveTo>
                    <a:pt x="349250" y="149860"/>
                  </a:moveTo>
                  <a:lnTo>
                    <a:pt x="345440" y="149860"/>
                  </a:lnTo>
                  <a:lnTo>
                    <a:pt x="345440" y="195579"/>
                  </a:lnTo>
                  <a:lnTo>
                    <a:pt x="349250" y="195579"/>
                  </a:lnTo>
                  <a:lnTo>
                    <a:pt x="349250" y="149860"/>
                  </a:lnTo>
                  <a:close/>
                </a:path>
                <a:path w="349250" h="275589">
                  <a:moveTo>
                    <a:pt x="3809" y="195580"/>
                  </a:moveTo>
                  <a:lnTo>
                    <a:pt x="0" y="19558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195580"/>
                  </a:lnTo>
                  <a:close/>
                </a:path>
                <a:path w="349250" h="275589">
                  <a:moveTo>
                    <a:pt x="349250" y="195580"/>
                  </a:moveTo>
                  <a:lnTo>
                    <a:pt x="345440" y="195580"/>
                  </a:lnTo>
                  <a:lnTo>
                    <a:pt x="345440" y="219709"/>
                  </a:lnTo>
                  <a:lnTo>
                    <a:pt x="349250" y="219709"/>
                  </a:lnTo>
                  <a:lnTo>
                    <a:pt x="349250" y="195580"/>
                  </a:lnTo>
                  <a:close/>
                </a:path>
                <a:path w="349250" h="275589">
                  <a:moveTo>
                    <a:pt x="3809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219710"/>
                  </a:lnTo>
                  <a:close/>
                </a:path>
                <a:path w="349250" h="275589">
                  <a:moveTo>
                    <a:pt x="349250" y="219710"/>
                  </a:moveTo>
                  <a:lnTo>
                    <a:pt x="345440" y="219710"/>
                  </a:lnTo>
                  <a:lnTo>
                    <a:pt x="345440" y="226059"/>
                  </a:lnTo>
                  <a:lnTo>
                    <a:pt x="349250" y="226059"/>
                  </a:lnTo>
                  <a:lnTo>
                    <a:pt x="349250" y="219710"/>
                  </a:lnTo>
                  <a:close/>
                </a:path>
                <a:path w="349250" h="275589">
                  <a:moveTo>
                    <a:pt x="3809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6060"/>
                  </a:lnTo>
                  <a:close/>
                </a:path>
                <a:path w="349250" h="275589">
                  <a:moveTo>
                    <a:pt x="349250" y="226060"/>
                  </a:moveTo>
                  <a:lnTo>
                    <a:pt x="345440" y="226060"/>
                  </a:lnTo>
                  <a:lnTo>
                    <a:pt x="345440" y="233679"/>
                  </a:lnTo>
                  <a:lnTo>
                    <a:pt x="349250" y="233679"/>
                  </a:lnTo>
                  <a:lnTo>
                    <a:pt x="349250" y="226060"/>
                  </a:lnTo>
                  <a:close/>
                </a:path>
                <a:path w="349250" h="275589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49250" h="275589">
                  <a:moveTo>
                    <a:pt x="349250" y="233680"/>
                  </a:moveTo>
                  <a:lnTo>
                    <a:pt x="345440" y="233680"/>
                  </a:lnTo>
                  <a:lnTo>
                    <a:pt x="345440" y="240029"/>
                  </a:lnTo>
                  <a:lnTo>
                    <a:pt x="349250" y="240029"/>
                  </a:lnTo>
                  <a:lnTo>
                    <a:pt x="349250" y="233680"/>
                  </a:lnTo>
                  <a:close/>
                </a:path>
                <a:path w="349250" h="275589">
                  <a:moveTo>
                    <a:pt x="3809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40030"/>
                  </a:lnTo>
                  <a:close/>
                </a:path>
                <a:path w="349250" h="275589">
                  <a:moveTo>
                    <a:pt x="349250" y="240030"/>
                  </a:moveTo>
                  <a:lnTo>
                    <a:pt x="345440" y="240030"/>
                  </a:lnTo>
                  <a:lnTo>
                    <a:pt x="345440" y="245109"/>
                  </a:lnTo>
                  <a:lnTo>
                    <a:pt x="349250" y="245109"/>
                  </a:lnTo>
                  <a:lnTo>
                    <a:pt x="349250" y="240030"/>
                  </a:lnTo>
                  <a:close/>
                </a:path>
                <a:path w="349250" h="275589">
                  <a:moveTo>
                    <a:pt x="3809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5110"/>
                  </a:lnTo>
                  <a:close/>
                </a:path>
                <a:path w="349250" h="275589">
                  <a:moveTo>
                    <a:pt x="349250" y="245110"/>
                  </a:moveTo>
                  <a:lnTo>
                    <a:pt x="345440" y="245110"/>
                  </a:lnTo>
                  <a:lnTo>
                    <a:pt x="345440" y="251459"/>
                  </a:lnTo>
                  <a:lnTo>
                    <a:pt x="349250" y="251459"/>
                  </a:lnTo>
                  <a:lnTo>
                    <a:pt x="349250" y="245110"/>
                  </a:lnTo>
                  <a:close/>
                </a:path>
                <a:path w="349250" h="275589">
                  <a:moveTo>
                    <a:pt x="3809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1460"/>
                  </a:lnTo>
                  <a:close/>
                </a:path>
                <a:path w="349250" h="275589">
                  <a:moveTo>
                    <a:pt x="349250" y="251460"/>
                  </a:moveTo>
                  <a:lnTo>
                    <a:pt x="345440" y="251460"/>
                  </a:lnTo>
                  <a:lnTo>
                    <a:pt x="345440" y="259079"/>
                  </a:lnTo>
                  <a:lnTo>
                    <a:pt x="349250" y="259079"/>
                  </a:lnTo>
                  <a:lnTo>
                    <a:pt x="349250" y="251460"/>
                  </a:lnTo>
                  <a:close/>
                </a:path>
                <a:path w="349250" h="275589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349250" h="275589">
                  <a:moveTo>
                    <a:pt x="349250" y="259080"/>
                  </a:moveTo>
                  <a:lnTo>
                    <a:pt x="345440" y="259080"/>
                  </a:lnTo>
                  <a:lnTo>
                    <a:pt x="345440" y="265429"/>
                  </a:lnTo>
                  <a:lnTo>
                    <a:pt x="349250" y="265429"/>
                  </a:lnTo>
                  <a:lnTo>
                    <a:pt x="349250" y="259080"/>
                  </a:lnTo>
                  <a:close/>
                </a:path>
                <a:path w="349250" h="275589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49250" h="275589">
                  <a:moveTo>
                    <a:pt x="349250" y="265430"/>
                  </a:moveTo>
                  <a:lnTo>
                    <a:pt x="345440" y="265430"/>
                  </a:lnTo>
                  <a:lnTo>
                    <a:pt x="345440" y="271779"/>
                  </a:lnTo>
                  <a:lnTo>
                    <a:pt x="349250" y="271779"/>
                  </a:lnTo>
                  <a:lnTo>
                    <a:pt x="349250" y="265430"/>
                  </a:lnTo>
                  <a:close/>
                </a:path>
                <a:path w="349250" h="275589">
                  <a:moveTo>
                    <a:pt x="349250" y="271780"/>
                  </a:moveTo>
                  <a:lnTo>
                    <a:pt x="0" y="271780"/>
                  </a:lnTo>
                  <a:lnTo>
                    <a:pt x="0" y="275589"/>
                  </a:lnTo>
                  <a:lnTo>
                    <a:pt x="349250" y="275589"/>
                  </a:lnTo>
                  <a:lnTo>
                    <a:pt x="349250" y="27178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080769" y="479425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1630" y="2539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4163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2540"/>
                  </a:lnTo>
                  <a:close/>
                </a:path>
                <a:path w="341630" h="269239">
                  <a:moveTo>
                    <a:pt x="341630" y="3810"/>
                  </a:moveTo>
                  <a:lnTo>
                    <a:pt x="337820" y="3810"/>
                  </a:lnTo>
                  <a:lnTo>
                    <a:pt x="337820" y="8889"/>
                  </a:lnTo>
                  <a:lnTo>
                    <a:pt x="341630" y="8889"/>
                  </a:lnTo>
                  <a:lnTo>
                    <a:pt x="341630" y="3810"/>
                  </a:lnTo>
                  <a:close/>
                </a:path>
                <a:path w="341630" h="269239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41630" h="269239">
                  <a:moveTo>
                    <a:pt x="341630" y="8890"/>
                  </a:moveTo>
                  <a:lnTo>
                    <a:pt x="337820" y="8890"/>
                  </a:lnTo>
                  <a:lnTo>
                    <a:pt x="337820" y="15239"/>
                  </a:lnTo>
                  <a:lnTo>
                    <a:pt x="341630" y="15239"/>
                  </a:lnTo>
                  <a:lnTo>
                    <a:pt x="341630" y="8890"/>
                  </a:lnTo>
                  <a:close/>
                </a:path>
                <a:path w="341630" h="269239">
                  <a:moveTo>
                    <a:pt x="3810" y="15240"/>
                  </a:moveTo>
                  <a:lnTo>
                    <a:pt x="0" y="1524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5240"/>
                  </a:lnTo>
                  <a:close/>
                </a:path>
                <a:path w="341630" h="269239">
                  <a:moveTo>
                    <a:pt x="341630" y="15240"/>
                  </a:moveTo>
                  <a:lnTo>
                    <a:pt x="337820" y="15240"/>
                  </a:lnTo>
                  <a:lnTo>
                    <a:pt x="337820" y="20319"/>
                  </a:lnTo>
                  <a:lnTo>
                    <a:pt x="341630" y="20319"/>
                  </a:lnTo>
                  <a:lnTo>
                    <a:pt x="341630" y="15240"/>
                  </a:lnTo>
                  <a:close/>
                </a:path>
                <a:path w="341630" h="269239">
                  <a:moveTo>
                    <a:pt x="381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20"/>
                  </a:lnTo>
                  <a:close/>
                </a:path>
                <a:path w="341630" h="269239">
                  <a:moveTo>
                    <a:pt x="341630" y="20320"/>
                  </a:moveTo>
                  <a:lnTo>
                    <a:pt x="337820" y="20320"/>
                  </a:lnTo>
                  <a:lnTo>
                    <a:pt x="337820" y="26669"/>
                  </a:lnTo>
                  <a:lnTo>
                    <a:pt x="341630" y="26669"/>
                  </a:lnTo>
                  <a:lnTo>
                    <a:pt x="341630" y="20320"/>
                  </a:lnTo>
                  <a:close/>
                </a:path>
                <a:path w="341630" h="269239">
                  <a:moveTo>
                    <a:pt x="3810" y="26670"/>
                  </a:moveTo>
                  <a:lnTo>
                    <a:pt x="0" y="2667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6670"/>
                  </a:lnTo>
                  <a:close/>
                </a:path>
                <a:path w="341630" h="269239">
                  <a:moveTo>
                    <a:pt x="341630" y="26670"/>
                  </a:moveTo>
                  <a:lnTo>
                    <a:pt x="337820" y="26670"/>
                  </a:lnTo>
                  <a:lnTo>
                    <a:pt x="337820" y="34289"/>
                  </a:lnTo>
                  <a:lnTo>
                    <a:pt x="341630" y="34289"/>
                  </a:lnTo>
                  <a:lnTo>
                    <a:pt x="341630" y="26670"/>
                  </a:lnTo>
                  <a:close/>
                </a:path>
                <a:path w="341630" h="269239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41630" h="269239">
                  <a:moveTo>
                    <a:pt x="341630" y="34290"/>
                  </a:moveTo>
                  <a:lnTo>
                    <a:pt x="337820" y="34290"/>
                  </a:lnTo>
                  <a:lnTo>
                    <a:pt x="337820" y="40639"/>
                  </a:lnTo>
                  <a:lnTo>
                    <a:pt x="341630" y="40639"/>
                  </a:lnTo>
                  <a:lnTo>
                    <a:pt x="341630" y="34290"/>
                  </a:lnTo>
                  <a:close/>
                </a:path>
                <a:path w="341630" h="269239">
                  <a:moveTo>
                    <a:pt x="381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40640"/>
                  </a:lnTo>
                  <a:close/>
                </a:path>
                <a:path w="341630" h="269239">
                  <a:moveTo>
                    <a:pt x="341630" y="40640"/>
                  </a:moveTo>
                  <a:lnTo>
                    <a:pt x="337820" y="40640"/>
                  </a:lnTo>
                  <a:lnTo>
                    <a:pt x="337820" y="45719"/>
                  </a:lnTo>
                  <a:lnTo>
                    <a:pt x="341630" y="45719"/>
                  </a:lnTo>
                  <a:lnTo>
                    <a:pt x="341630" y="40640"/>
                  </a:lnTo>
                  <a:close/>
                </a:path>
                <a:path w="341630" h="269239">
                  <a:moveTo>
                    <a:pt x="381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20"/>
                  </a:lnTo>
                  <a:close/>
                </a:path>
                <a:path w="341630" h="269239">
                  <a:moveTo>
                    <a:pt x="341630" y="45720"/>
                  </a:moveTo>
                  <a:lnTo>
                    <a:pt x="337820" y="45720"/>
                  </a:lnTo>
                  <a:lnTo>
                    <a:pt x="337820" y="52069"/>
                  </a:lnTo>
                  <a:lnTo>
                    <a:pt x="341630" y="52069"/>
                  </a:lnTo>
                  <a:lnTo>
                    <a:pt x="341630" y="45720"/>
                  </a:lnTo>
                  <a:close/>
                </a:path>
                <a:path w="341630" h="269239">
                  <a:moveTo>
                    <a:pt x="3810" y="52070"/>
                  </a:moveTo>
                  <a:lnTo>
                    <a:pt x="0" y="5207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2070"/>
                  </a:lnTo>
                  <a:close/>
                </a:path>
                <a:path w="341630" h="269239">
                  <a:moveTo>
                    <a:pt x="341630" y="52070"/>
                  </a:moveTo>
                  <a:lnTo>
                    <a:pt x="337820" y="52070"/>
                  </a:lnTo>
                  <a:lnTo>
                    <a:pt x="337820" y="72389"/>
                  </a:lnTo>
                  <a:lnTo>
                    <a:pt x="341630" y="72389"/>
                  </a:lnTo>
                  <a:lnTo>
                    <a:pt x="341630" y="52070"/>
                  </a:lnTo>
                  <a:close/>
                </a:path>
                <a:path w="341630" h="269239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41630" h="269239">
                  <a:moveTo>
                    <a:pt x="341630" y="72390"/>
                  </a:moveTo>
                  <a:lnTo>
                    <a:pt x="337820" y="72390"/>
                  </a:lnTo>
                  <a:lnTo>
                    <a:pt x="337820" y="78739"/>
                  </a:lnTo>
                  <a:lnTo>
                    <a:pt x="341630" y="78739"/>
                  </a:lnTo>
                  <a:lnTo>
                    <a:pt x="341630" y="72390"/>
                  </a:lnTo>
                  <a:close/>
                </a:path>
                <a:path w="341630" h="269239">
                  <a:moveTo>
                    <a:pt x="3810" y="78740"/>
                  </a:moveTo>
                  <a:lnTo>
                    <a:pt x="0" y="7874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78740"/>
                  </a:lnTo>
                  <a:close/>
                </a:path>
                <a:path w="341630" h="269239">
                  <a:moveTo>
                    <a:pt x="341630" y="78740"/>
                  </a:moveTo>
                  <a:lnTo>
                    <a:pt x="337820" y="78740"/>
                  </a:lnTo>
                  <a:lnTo>
                    <a:pt x="337820" y="96519"/>
                  </a:lnTo>
                  <a:lnTo>
                    <a:pt x="341630" y="96519"/>
                  </a:lnTo>
                  <a:lnTo>
                    <a:pt x="341630" y="78740"/>
                  </a:lnTo>
                  <a:close/>
                </a:path>
                <a:path w="341630" h="269239">
                  <a:moveTo>
                    <a:pt x="3810" y="96520"/>
                  </a:moveTo>
                  <a:lnTo>
                    <a:pt x="0" y="9652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96520"/>
                  </a:lnTo>
                  <a:close/>
                </a:path>
                <a:path w="341630" h="269239">
                  <a:moveTo>
                    <a:pt x="341630" y="96520"/>
                  </a:moveTo>
                  <a:lnTo>
                    <a:pt x="337820" y="96520"/>
                  </a:lnTo>
                  <a:lnTo>
                    <a:pt x="337820" y="147319"/>
                  </a:lnTo>
                  <a:lnTo>
                    <a:pt x="341630" y="147319"/>
                  </a:lnTo>
                  <a:lnTo>
                    <a:pt x="341630" y="96520"/>
                  </a:lnTo>
                  <a:close/>
                </a:path>
                <a:path w="341630" h="269239">
                  <a:moveTo>
                    <a:pt x="3810" y="147320"/>
                  </a:moveTo>
                  <a:lnTo>
                    <a:pt x="0" y="14732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47320"/>
                  </a:lnTo>
                  <a:close/>
                </a:path>
                <a:path w="341630" h="269239">
                  <a:moveTo>
                    <a:pt x="341630" y="147320"/>
                  </a:moveTo>
                  <a:lnTo>
                    <a:pt x="337820" y="147320"/>
                  </a:lnTo>
                  <a:lnTo>
                    <a:pt x="337820" y="193039"/>
                  </a:lnTo>
                  <a:lnTo>
                    <a:pt x="341630" y="193039"/>
                  </a:lnTo>
                  <a:lnTo>
                    <a:pt x="341630" y="147320"/>
                  </a:lnTo>
                  <a:close/>
                </a:path>
                <a:path w="341630" h="269239">
                  <a:moveTo>
                    <a:pt x="3810" y="193040"/>
                  </a:moveTo>
                  <a:lnTo>
                    <a:pt x="0" y="19304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93040"/>
                  </a:lnTo>
                  <a:close/>
                </a:path>
                <a:path w="341630" h="269239">
                  <a:moveTo>
                    <a:pt x="341630" y="193040"/>
                  </a:moveTo>
                  <a:lnTo>
                    <a:pt x="337820" y="193040"/>
                  </a:lnTo>
                  <a:lnTo>
                    <a:pt x="337820" y="217169"/>
                  </a:lnTo>
                  <a:lnTo>
                    <a:pt x="341630" y="217169"/>
                  </a:lnTo>
                  <a:lnTo>
                    <a:pt x="341630" y="193040"/>
                  </a:lnTo>
                  <a:close/>
                </a:path>
                <a:path w="341630" h="269239">
                  <a:moveTo>
                    <a:pt x="381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70"/>
                  </a:lnTo>
                  <a:close/>
                </a:path>
                <a:path w="341630" h="269239">
                  <a:moveTo>
                    <a:pt x="341630" y="217170"/>
                  </a:moveTo>
                  <a:lnTo>
                    <a:pt x="337820" y="217170"/>
                  </a:lnTo>
                  <a:lnTo>
                    <a:pt x="337820" y="223519"/>
                  </a:lnTo>
                  <a:lnTo>
                    <a:pt x="341630" y="223519"/>
                  </a:lnTo>
                  <a:lnTo>
                    <a:pt x="341630" y="217170"/>
                  </a:lnTo>
                  <a:close/>
                </a:path>
                <a:path w="341630" h="269239">
                  <a:moveTo>
                    <a:pt x="3810" y="223520"/>
                  </a:moveTo>
                  <a:lnTo>
                    <a:pt x="0" y="22352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23520"/>
                  </a:lnTo>
                  <a:close/>
                </a:path>
                <a:path w="341630" h="269239">
                  <a:moveTo>
                    <a:pt x="341630" y="223520"/>
                  </a:moveTo>
                  <a:lnTo>
                    <a:pt x="337820" y="223520"/>
                  </a:lnTo>
                  <a:lnTo>
                    <a:pt x="337820" y="231139"/>
                  </a:lnTo>
                  <a:lnTo>
                    <a:pt x="341630" y="231139"/>
                  </a:lnTo>
                  <a:lnTo>
                    <a:pt x="341630" y="223520"/>
                  </a:lnTo>
                  <a:close/>
                </a:path>
                <a:path w="341630" h="269239">
                  <a:moveTo>
                    <a:pt x="381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31140"/>
                  </a:lnTo>
                  <a:close/>
                </a:path>
                <a:path w="341630" h="269239">
                  <a:moveTo>
                    <a:pt x="341630" y="231140"/>
                  </a:moveTo>
                  <a:lnTo>
                    <a:pt x="337820" y="231140"/>
                  </a:lnTo>
                  <a:lnTo>
                    <a:pt x="337820" y="237489"/>
                  </a:lnTo>
                  <a:lnTo>
                    <a:pt x="341630" y="237489"/>
                  </a:lnTo>
                  <a:lnTo>
                    <a:pt x="341630" y="231140"/>
                  </a:lnTo>
                  <a:close/>
                </a:path>
                <a:path w="341630" h="269239">
                  <a:moveTo>
                    <a:pt x="3810" y="237490"/>
                  </a:moveTo>
                  <a:lnTo>
                    <a:pt x="0" y="23749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7490"/>
                  </a:lnTo>
                  <a:close/>
                </a:path>
                <a:path w="341630" h="269239">
                  <a:moveTo>
                    <a:pt x="341630" y="237490"/>
                  </a:moveTo>
                  <a:lnTo>
                    <a:pt x="337820" y="237490"/>
                  </a:lnTo>
                  <a:lnTo>
                    <a:pt x="337820" y="242569"/>
                  </a:lnTo>
                  <a:lnTo>
                    <a:pt x="341630" y="242569"/>
                  </a:lnTo>
                  <a:lnTo>
                    <a:pt x="341630" y="237490"/>
                  </a:lnTo>
                  <a:close/>
                </a:path>
                <a:path w="341630" h="269239">
                  <a:moveTo>
                    <a:pt x="3810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70"/>
                  </a:lnTo>
                  <a:close/>
                </a:path>
                <a:path w="341630" h="269239">
                  <a:moveTo>
                    <a:pt x="341630" y="242570"/>
                  </a:moveTo>
                  <a:lnTo>
                    <a:pt x="337820" y="242570"/>
                  </a:lnTo>
                  <a:lnTo>
                    <a:pt x="337820" y="248919"/>
                  </a:lnTo>
                  <a:lnTo>
                    <a:pt x="341630" y="248919"/>
                  </a:lnTo>
                  <a:lnTo>
                    <a:pt x="341630" y="242570"/>
                  </a:lnTo>
                  <a:close/>
                </a:path>
                <a:path w="341630" h="269239">
                  <a:moveTo>
                    <a:pt x="3810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48920"/>
                  </a:lnTo>
                  <a:close/>
                </a:path>
                <a:path w="341630" h="269239">
                  <a:moveTo>
                    <a:pt x="341630" y="248920"/>
                  </a:moveTo>
                  <a:lnTo>
                    <a:pt x="337820" y="248920"/>
                  </a:lnTo>
                  <a:lnTo>
                    <a:pt x="337820" y="256539"/>
                  </a:lnTo>
                  <a:lnTo>
                    <a:pt x="341630" y="256539"/>
                  </a:lnTo>
                  <a:lnTo>
                    <a:pt x="341630" y="248920"/>
                  </a:lnTo>
                  <a:close/>
                </a:path>
                <a:path w="341630" h="269239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341630" h="269239">
                  <a:moveTo>
                    <a:pt x="341630" y="256540"/>
                  </a:moveTo>
                  <a:lnTo>
                    <a:pt x="337820" y="256540"/>
                  </a:lnTo>
                  <a:lnTo>
                    <a:pt x="337820" y="262889"/>
                  </a:lnTo>
                  <a:lnTo>
                    <a:pt x="341630" y="262889"/>
                  </a:lnTo>
                  <a:lnTo>
                    <a:pt x="341630" y="256540"/>
                  </a:lnTo>
                  <a:close/>
                </a:path>
                <a:path w="341630" h="269239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5430"/>
                  </a:lnTo>
                  <a:lnTo>
                    <a:pt x="3810" y="265430"/>
                  </a:lnTo>
                  <a:lnTo>
                    <a:pt x="3810" y="262890"/>
                  </a:lnTo>
                  <a:close/>
                </a:path>
                <a:path w="341630" h="269239">
                  <a:moveTo>
                    <a:pt x="341630" y="262890"/>
                  </a:moveTo>
                  <a:lnTo>
                    <a:pt x="337820" y="262890"/>
                  </a:lnTo>
                  <a:lnTo>
                    <a:pt x="337820" y="265430"/>
                  </a:lnTo>
                  <a:lnTo>
                    <a:pt x="341630" y="265430"/>
                  </a:lnTo>
                  <a:lnTo>
                    <a:pt x="341630" y="26289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084579" y="4798059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20">
                  <a:moveTo>
                    <a:pt x="3340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34009" y="3809"/>
                  </a:lnTo>
                  <a:lnTo>
                    <a:pt x="334009" y="0"/>
                  </a:lnTo>
                  <a:close/>
                </a:path>
                <a:path w="334009" h="261620">
                  <a:moveTo>
                    <a:pt x="334009" y="3809"/>
                  </a:moveTo>
                  <a:lnTo>
                    <a:pt x="330200" y="3809"/>
                  </a:lnTo>
                  <a:lnTo>
                    <a:pt x="330200" y="5079"/>
                  </a:lnTo>
                  <a:lnTo>
                    <a:pt x="334009" y="5079"/>
                  </a:lnTo>
                  <a:lnTo>
                    <a:pt x="334009" y="3809"/>
                  </a:lnTo>
                  <a:close/>
                </a:path>
                <a:path w="334009" h="26162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34009" h="261620">
                  <a:moveTo>
                    <a:pt x="334009" y="5080"/>
                  </a:moveTo>
                  <a:lnTo>
                    <a:pt x="330200" y="5080"/>
                  </a:lnTo>
                  <a:lnTo>
                    <a:pt x="330200" y="11429"/>
                  </a:lnTo>
                  <a:lnTo>
                    <a:pt x="334009" y="11429"/>
                  </a:lnTo>
                  <a:lnTo>
                    <a:pt x="334009" y="5080"/>
                  </a:lnTo>
                  <a:close/>
                </a:path>
                <a:path w="334009" h="261620">
                  <a:moveTo>
                    <a:pt x="3809" y="11430"/>
                  </a:moveTo>
                  <a:lnTo>
                    <a:pt x="0" y="1143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1430"/>
                  </a:lnTo>
                  <a:close/>
                </a:path>
                <a:path w="334009" h="261620">
                  <a:moveTo>
                    <a:pt x="334009" y="11430"/>
                  </a:moveTo>
                  <a:lnTo>
                    <a:pt x="330200" y="11430"/>
                  </a:lnTo>
                  <a:lnTo>
                    <a:pt x="330200" y="16509"/>
                  </a:lnTo>
                  <a:lnTo>
                    <a:pt x="334009" y="16509"/>
                  </a:lnTo>
                  <a:lnTo>
                    <a:pt x="334009" y="11430"/>
                  </a:lnTo>
                  <a:close/>
                </a:path>
                <a:path w="334009" h="261620">
                  <a:moveTo>
                    <a:pt x="380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510"/>
                  </a:lnTo>
                  <a:close/>
                </a:path>
                <a:path w="334009" h="261620">
                  <a:moveTo>
                    <a:pt x="334009" y="16510"/>
                  </a:moveTo>
                  <a:lnTo>
                    <a:pt x="330200" y="16510"/>
                  </a:lnTo>
                  <a:lnTo>
                    <a:pt x="330200" y="22859"/>
                  </a:lnTo>
                  <a:lnTo>
                    <a:pt x="334009" y="22859"/>
                  </a:lnTo>
                  <a:lnTo>
                    <a:pt x="334009" y="16510"/>
                  </a:lnTo>
                  <a:close/>
                </a:path>
                <a:path w="334009" h="261620">
                  <a:moveTo>
                    <a:pt x="3809" y="22860"/>
                  </a:moveTo>
                  <a:lnTo>
                    <a:pt x="0" y="2286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2860"/>
                  </a:lnTo>
                  <a:close/>
                </a:path>
                <a:path w="334009" h="261620">
                  <a:moveTo>
                    <a:pt x="334009" y="22860"/>
                  </a:moveTo>
                  <a:lnTo>
                    <a:pt x="330200" y="22860"/>
                  </a:lnTo>
                  <a:lnTo>
                    <a:pt x="330200" y="30479"/>
                  </a:lnTo>
                  <a:lnTo>
                    <a:pt x="334009" y="30479"/>
                  </a:lnTo>
                  <a:lnTo>
                    <a:pt x="334009" y="22860"/>
                  </a:lnTo>
                  <a:close/>
                </a:path>
                <a:path w="334009" h="26162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34009" h="261620">
                  <a:moveTo>
                    <a:pt x="334009" y="30480"/>
                  </a:moveTo>
                  <a:lnTo>
                    <a:pt x="330200" y="30480"/>
                  </a:lnTo>
                  <a:lnTo>
                    <a:pt x="330200" y="36829"/>
                  </a:lnTo>
                  <a:lnTo>
                    <a:pt x="334009" y="36829"/>
                  </a:lnTo>
                  <a:lnTo>
                    <a:pt x="334009" y="30480"/>
                  </a:lnTo>
                  <a:close/>
                </a:path>
                <a:path w="334009" h="261620">
                  <a:moveTo>
                    <a:pt x="3809" y="36830"/>
                  </a:moveTo>
                  <a:lnTo>
                    <a:pt x="0" y="36830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6830"/>
                  </a:lnTo>
                  <a:close/>
                </a:path>
                <a:path w="334009" h="261620">
                  <a:moveTo>
                    <a:pt x="334009" y="36830"/>
                  </a:moveTo>
                  <a:lnTo>
                    <a:pt x="330200" y="36830"/>
                  </a:lnTo>
                  <a:lnTo>
                    <a:pt x="330200" y="41909"/>
                  </a:lnTo>
                  <a:lnTo>
                    <a:pt x="334009" y="41909"/>
                  </a:lnTo>
                  <a:lnTo>
                    <a:pt x="334009" y="36830"/>
                  </a:lnTo>
                  <a:close/>
                </a:path>
                <a:path w="334009" h="261620">
                  <a:moveTo>
                    <a:pt x="380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1910"/>
                  </a:lnTo>
                  <a:close/>
                </a:path>
                <a:path w="334009" h="261620">
                  <a:moveTo>
                    <a:pt x="334009" y="41910"/>
                  </a:moveTo>
                  <a:lnTo>
                    <a:pt x="330200" y="41910"/>
                  </a:lnTo>
                  <a:lnTo>
                    <a:pt x="330200" y="48259"/>
                  </a:lnTo>
                  <a:lnTo>
                    <a:pt x="334009" y="48259"/>
                  </a:lnTo>
                  <a:lnTo>
                    <a:pt x="334009" y="41910"/>
                  </a:lnTo>
                  <a:close/>
                </a:path>
                <a:path w="334009" h="261620">
                  <a:moveTo>
                    <a:pt x="3809" y="48260"/>
                  </a:moveTo>
                  <a:lnTo>
                    <a:pt x="0" y="4826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48260"/>
                  </a:lnTo>
                  <a:close/>
                </a:path>
                <a:path w="334009" h="261620">
                  <a:moveTo>
                    <a:pt x="334009" y="48260"/>
                  </a:moveTo>
                  <a:lnTo>
                    <a:pt x="330200" y="48260"/>
                  </a:lnTo>
                  <a:lnTo>
                    <a:pt x="330200" y="68579"/>
                  </a:lnTo>
                  <a:lnTo>
                    <a:pt x="334009" y="68579"/>
                  </a:lnTo>
                  <a:lnTo>
                    <a:pt x="334009" y="48260"/>
                  </a:lnTo>
                  <a:close/>
                </a:path>
                <a:path w="334009" h="26162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334009" h="261620">
                  <a:moveTo>
                    <a:pt x="334009" y="68580"/>
                  </a:moveTo>
                  <a:lnTo>
                    <a:pt x="330200" y="68580"/>
                  </a:lnTo>
                  <a:lnTo>
                    <a:pt x="330200" y="74929"/>
                  </a:lnTo>
                  <a:lnTo>
                    <a:pt x="334009" y="74929"/>
                  </a:lnTo>
                  <a:lnTo>
                    <a:pt x="334009" y="68580"/>
                  </a:lnTo>
                  <a:close/>
                </a:path>
                <a:path w="334009" h="261620">
                  <a:moveTo>
                    <a:pt x="3809" y="74930"/>
                  </a:moveTo>
                  <a:lnTo>
                    <a:pt x="0" y="74930"/>
                  </a:lnTo>
                  <a:lnTo>
                    <a:pt x="0" y="92709"/>
                  </a:lnTo>
                  <a:lnTo>
                    <a:pt x="3809" y="92709"/>
                  </a:lnTo>
                  <a:lnTo>
                    <a:pt x="3809" y="74930"/>
                  </a:lnTo>
                  <a:close/>
                </a:path>
                <a:path w="334009" h="261620">
                  <a:moveTo>
                    <a:pt x="334009" y="74930"/>
                  </a:moveTo>
                  <a:lnTo>
                    <a:pt x="330200" y="74930"/>
                  </a:lnTo>
                  <a:lnTo>
                    <a:pt x="330200" y="92709"/>
                  </a:lnTo>
                  <a:lnTo>
                    <a:pt x="334009" y="92709"/>
                  </a:lnTo>
                  <a:lnTo>
                    <a:pt x="334009" y="74930"/>
                  </a:lnTo>
                  <a:close/>
                </a:path>
                <a:path w="334009" h="261620">
                  <a:moveTo>
                    <a:pt x="3809" y="92710"/>
                  </a:moveTo>
                  <a:lnTo>
                    <a:pt x="0" y="92710"/>
                  </a:lnTo>
                  <a:lnTo>
                    <a:pt x="0" y="143509"/>
                  </a:lnTo>
                  <a:lnTo>
                    <a:pt x="3809" y="143509"/>
                  </a:lnTo>
                  <a:lnTo>
                    <a:pt x="3809" y="92710"/>
                  </a:lnTo>
                  <a:close/>
                </a:path>
                <a:path w="334009" h="261620">
                  <a:moveTo>
                    <a:pt x="334009" y="92710"/>
                  </a:moveTo>
                  <a:lnTo>
                    <a:pt x="330200" y="92710"/>
                  </a:lnTo>
                  <a:lnTo>
                    <a:pt x="330200" y="143509"/>
                  </a:lnTo>
                  <a:lnTo>
                    <a:pt x="334009" y="143509"/>
                  </a:lnTo>
                  <a:lnTo>
                    <a:pt x="334009" y="92710"/>
                  </a:lnTo>
                  <a:close/>
                </a:path>
                <a:path w="334009" h="261620">
                  <a:moveTo>
                    <a:pt x="3809" y="143510"/>
                  </a:moveTo>
                  <a:lnTo>
                    <a:pt x="0" y="14351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43510"/>
                  </a:lnTo>
                  <a:close/>
                </a:path>
                <a:path w="334009" h="261620">
                  <a:moveTo>
                    <a:pt x="334009" y="143510"/>
                  </a:moveTo>
                  <a:lnTo>
                    <a:pt x="330200" y="143510"/>
                  </a:lnTo>
                  <a:lnTo>
                    <a:pt x="330200" y="189229"/>
                  </a:lnTo>
                  <a:lnTo>
                    <a:pt x="334009" y="189229"/>
                  </a:lnTo>
                  <a:lnTo>
                    <a:pt x="334009" y="143510"/>
                  </a:lnTo>
                  <a:close/>
                </a:path>
                <a:path w="334009" h="261620">
                  <a:moveTo>
                    <a:pt x="3809" y="189230"/>
                  </a:moveTo>
                  <a:lnTo>
                    <a:pt x="0" y="18923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89230"/>
                  </a:lnTo>
                  <a:close/>
                </a:path>
                <a:path w="334009" h="261620">
                  <a:moveTo>
                    <a:pt x="334009" y="189230"/>
                  </a:moveTo>
                  <a:lnTo>
                    <a:pt x="330200" y="189230"/>
                  </a:lnTo>
                  <a:lnTo>
                    <a:pt x="330200" y="213359"/>
                  </a:lnTo>
                  <a:lnTo>
                    <a:pt x="334009" y="213359"/>
                  </a:lnTo>
                  <a:lnTo>
                    <a:pt x="334009" y="189230"/>
                  </a:lnTo>
                  <a:close/>
                </a:path>
                <a:path w="334009" h="261620">
                  <a:moveTo>
                    <a:pt x="3809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13360"/>
                  </a:lnTo>
                  <a:close/>
                </a:path>
                <a:path w="334009" h="261620">
                  <a:moveTo>
                    <a:pt x="334009" y="213360"/>
                  </a:moveTo>
                  <a:lnTo>
                    <a:pt x="330200" y="213360"/>
                  </a:lnTo>
                  <a:lnTo>
                    <a:pt x="330200" y="219709"/>
                  </a:lnTo>
                  <a:lnTo>
                    <a:pt x="334009" y="219709"/>
                  </a:lnTo>
                  <a:lnTo>
                    <a:pt x="334009" y="213360"/>
                  </a:lnTo>
                  <a:close/>
                </a:path>
                <a:path w="334009" h="261620">
                  <a:moveTo>
                    <a:pt x="3809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19710"/>
                  </a:lnTo>
                  <a:close/>
                </a:path>
                <a:path w="334009" h="261620">
                  <a:moveTo>
                    <a:pt x="334009" y="219710"/>
                  </a:moveTo>
                  <a:lnTo>
                    <a:pt x="330200" y="219710"/>
                  </a:lnTo>
                  <a:lnTo>
                    <a:pt x="330200" y="227329"/>
                  </a:lnTo>
                  <a:lnTo>
                    <a:pt x="334009" y="227329"/>
                  </a:lnTo>
                  <a:lnTo>
                    <a:pt x="334009" y="219710"/>
                  </a:lnTo>
                  <a:close/>
                </a:path>
                <a:path w="334009" h="261620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34009" h="261620">
                  <a:moveTo>
                    <a:pt x="334009" y="227330"/>
                  </a:moveTo>
                  <a:lnTo>
                    <a:pt x="330200" y="227330"/>
                  </a:lnTo>
                  <a:lnTo>
                    <a:pt x="330200" y="233679"/>
                  </a:lnTo>
                  <a:lnTo>
                    <a:pt x="334009" y="233679"/>
                  </a:lnTo>
                  <a:lnTo>
                    <a:pt x="334009" y="227330"/>
                  </a:lnTo>
                  <a:close/>
                </a:path>
                <a:path w="334009" h="261620">
                  <a:moveTo>
                    <a:pt x="3809" y="233680"/>
                  </a:moveTo>
                  <a:lnTo>
                    <a:pt x="0" y="233680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33680"/>
                  </a:lnTo>
                  <a:close/>
                </a:path>
                <a:path w="334009" h="261620">
                  <a:moveTo>
                    <a:pt x="334009" y="233680"/>
                  </a:moveTo>
                  <a:lnTo>
                    <a:pt x="330200" y="233680"/>
                  </a:lnTo>
                  <a:lnTo>
                    <a:pt x="330200" y="238759"/>
                  </a:lnTo>
                  <a:lnTo>
                    <a:pt x="334009" y="238759"/>
                  </a:lnTo>
                  <a:lnTo>
                    <a:pt x="334009" y="233680"/>
                  </a:lnTo>
                  <a:close/>
                </a:path>
                <a:path w="334009" h="261620">
                  <a:moveTo>
                    <a:pt x="3809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38760"/>
                  </a:lnTo>
                  <a:close/>
                </a:path>
                <a:path w="334009" h="261620">
                  <a:moveTo>
                    <a:pt x="334009" y="238760"/>
                  </a:moveTo>
                  <a:lnTo>
                    <a:pt x="330200" y="238760"/>
                  </a:lnTo>
                  <a:lnTo>
                    <a:pt x="330200" y="245109"/>
                  </a:lnTo>
                  <a:lnTo>
                    <a:pt x="334009" y="245109"/>
                  </a:lnTo>
                  <a:lnTo>
                    <a:pt x="334009" y="238760"/>
                  </a:lnTo>
                  <a:close/>
                </a:path>
                <a:path w="334009" h="261620">
                  <a:moveTo>
                    <a:pt x="3809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45110"/>
                  </a:lnTo>
                  <a:close/>
                </a:path>
                <a:path w="334009" h="261620">
                  <a:moveTo>
                    <a:pt x="334009" y="245110"/>
                  </a:moveTo>
                  <a:lnTo>
                    <a:pt x="330200" y="245110"/>
                  </a:lnTo>
                  <a:lnTo>
                    <a:pt x="330200" y="252729"/>
                  </a:lnTo>
                  <a:lnTo>
                    <a:pt x="334009" y="252729"/>
                  </a:lnTo>
                  <a:lnTo>
                    <a:pt x="334009" y="245110"/>
                  </a:lnTo>
                  <a:close/>
                </a:path>
                <a:path w="334009" h="26162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34009" y="259079"/>
                  </a:lnTo>
                  <a:lnTo>
                    <a:pt x="334009" y="257809"/>
                  </a:lnTo>
                  <a:lnTo>
                    <a:pt x="3809" y="257809"/>
                  </a:lnTo>
                  <a:lnTo>
                    <a:pt x="3809" y="252730"/>
                  </a:lnTo>
                  <a:close/>
                </a:path>
                <a:path w="334009" h="261620">
                  <a:moveTo>
                    <a:pt x="334009" y="252730"/>
                  </a:moveTo>
                  <a:lnTo>
                    <a:pt x="330200" y="252730"/>
                  </a:lnTo>
                  <a:lnTo>
                    <a:pt x="330200" y="257809"/>
                  </a:lnTo>
                  <a:lnTo>
                    <a:pt x="334009" y="257809"/>
                  </a:lnTo>
                  <a:lnTo>
                    <a:pt x="334009" y="252730"/>
                  </a:lnTo>
                  <a:close/>
                </a:path>
                <a:path w="334009" h="261620">
                  <a:moveTo>
                    <a:pt x="334009" y="259080"/>
                  </a:moveTo>
                  <a:lnTo>
                    <a:pt x="0" y="259080"/>
                  </a:lnTo>
                  <a:lnTo>
                    <a:pt x="0" y="261619"/>
                  </a:lnTo>
                  <a:lnTo>
                    <a:pt x="334009" y="261619"/>
                  </a:lnTo>
                  <a:lnTo>
                    <a:pt x="334009" y="25908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088390" y="4801869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90" h="254000">
                  <a:moveTo>
                    <a:pt x="32639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6390" y="1269"/>
                  </a:lnTo>
                  <a:lnTo>
                    <a:pt x="326390" y="0"/>
                  </a:lnTo>
                  <a:close/>
                </a:path>
                <a:path w="326390" h="254000">
                  <a:moveTo>
                    <a:pt x="32639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26390" y="3809"/>
                  </a:lnTo>
                  <a:lnTo>
                    <a:pt x="326390" y="1269"/>
                  </a:lnTo>
                  <a:close/>
                </a:path>
                <a:path w="326390" h="254000">
                  <a:moveTo>
                    <a:pt x="326390" y="3809"/>
                  </a:moveTo>
                  <a:lnTo>
                    <a:pt x="322579" y="3809"/>
                  </a:lnTo>
                  <a:lnTo>
                    <a:pt x="322579" y="7619"/>
                  </a:lnTo>
                  <a:lnTo>
                    <a:pt x="326390" y="7619"/>
                  </a:lnTo>
                  <a:lnTo>
                    <a:pt x="326390" y="3809"/>
                  </a:lnTo>
                  <a:close/>
                </a:path>
                <a:path w="326390" h="254000">
                  <a:moveTo>
                    <a:pt x="3809" y="7619"/>
                  </a:moveTo>
                  <a:lnTo>
                    <a:pt x="0" y="761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7619"/>
                  </a:lnTo>
                  <a:close/>
                </a:path>
                <a:path w="326390" h="254000">
                  <a:moveTo>
                    <a:pt x="326390" y="7619"/>
                  </a:moveTo>
                  <a:lnTo>
                    <a:pt x="322579" y="7619"/>
                  </a:lnTo>
                  <a:lnTo>
                    <a:pt x="322579" y="12699"/>
                  </a:lnTo>
                  <a:lnTo>
                    <a:pt x="326390" y="12699"/>
                  </a:lnTo>
                  <a:lnTo>
                    <a:pt x="326390" y="7619"/>
                  </a:lnTo>
                  <a:close/>
                </a:path>
                <a:path w="326390" h="254000">
                  <a:moveTo>
                    <a:pt x="380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2700"/>
                  </a:lnTo>
                  <a:close/>
                </a:path>
                <a:path w="326390" h="254000">
                  <a:moveTo>
                    <a:pt x="326390" y="12700"/>
                  </a:moveTo>
                  <a:lnTo>
                    <a:pt x="322579" y="12700"/>
                  </a:lnTo>
                  <a:lnTo>
                    <a:pt x="322579" y="19049"/>
                  </a:lnTo>
                  <a:lnTo>
                    <a:pt x="326390" y="19049"/>
                  </a:lnTo>
                  <a:lnTo>
                    <a:pt x="326390" y="12700"/>
                  </a:lnTo>
                  <a:close/>
                </a:path>
                <a:path w="326390" h="254000">
                  <a:moveTo>
                    <a:pt x="3809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19050"/>
                  </a:lnTo>
                  <a:close/>
                </a:path>
                <a:path w="326390" h="254000">
                  <a:moveTo>
                    <a:pt x="326390" y="19050"/>
                  </a:moveTo>
                  <a:lnTo>
                    <a:pt x="322579" y="19050"/>
                  </a:lnTo>
                  <a:lnTo>
                    <a:pt x="322579" y="26669"/>
                  </a:lnTo>
                  <a:lnTo>
                    <a:pt x="326390" y="26669"/>
                  </a:lnTo>
                  <a:lnTo>
                    <a:pt x="326390" y="19050"/>
                  </a:lnTo>
                  <a:close/>
                </a:path>
                <a:path w="326390" h="254000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326390" h="254000">
                  <a:moveTo>
                    <a:pt x="326390" y="26669"/>
                  </a:moveTo>
                  <a:lnTo>
                    <a:pt x="322579" y="26669"/>
                  </a:lnTo>
                  <a:lnTo>
                    <a:pt x="322579" y="33019"/>
                  </a:lnTo>
                  <a:lnTo>
                    <a:pt x="326390" y="33019"/>
                  </a:lnTo>
                  <a:lnTo>
                    <a:pt x="326390" y="26669"/>
                  </a:lnTo>
                  <a:close/>
                </a:path>
                <a:path w="326390" h="254000">
                  <a:moveTo>
                    <a:pt x="3809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3019"/>
                  </a:lnTo>
                  <a:close/>
                </a:path>
                <a:path w="326390" h="254000">
                  <a:moveTo>
                    <a:pt x="326390" y="33019"/>
                  </a:moveTo>
                  <a:lnTo>
                    <a:pt x="322579" y="33019"/>
                  </a:lnTo>
                  <a:lnTo>
                    <a:pt x="322579" y="38099"/>
                  </a:lnTo>
                  <a:lnTo>
                    <a:pt x="326390" y="38099"/>
                  </a:lnTo>
                  <a:lnTo>
                    <a:pt x="326390" y="33019"/>
                  </a:lnTo>
                  <a:close/>
                </a:path>
                <a:path w="326390" h="254000">
                  <a:moveTo>
                    <a:pt x="380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8100"/>
                  </a:lnTo>
                  <a:close/>
                </a:path>
                <a:path w="326390" h="254000">
                  <a:moveTo>
                    <a:pt x="326390" y="38100"/>
                  </a:moveTo>
                  <a:lnTo>
                    <a:pt x="322579" y="38100"/>
                  </a:lnTo>
                  <a:lnTo>
                    <a:pt x="322579" y="44449"/>
                  </a:lnTo>
                  <a:lnTo>
                    <a:pt x="326390" y="44449"/>
                  </a:lnTo>
                  <a:lnTo>
                    <a:pt x="326390" y="38100"/>
                  </a:lnTo>
                  <a:close/>
                </a:path>
                <a:path w="326390" h="254000">
                  <a:moveTo>
                    <a:pt x="3809" y="44450"/>
                  </a:moveTo>
                  <a:lnTo>
                    <a:pt x="0" y="4445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44450"/>
                  </a:lnTo>
                  <a:close/>
                </a:path>
                <a:path w="326390" h="254000">
                  <a:moveTo>
                    <a:pt x="326390" y="44450"/>
                  </a:moveTo>
                  <a:lnTo>
                    <a:pt x="322579" y="44450"/>
                  </a:lnTo>
                  <a:lnTo>
                    <a:pt x="322579" y="64769"/>
                  </a:lnTo>
                  <a:lnTo>
                    <a:pt x="326390" y="64769"/>
                  </a:lnTo>
                  <a:lnTo>
                    <a:pt x="326390" y="44450"/>
                  </a:lnTo>
                  <a:close/>
                </a:path>
                <a:path w="326390" h="254000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326390" h="254000">
                  <a:moveTo>
                    <a:pt x="326390" y="64769"/>
                  </a:moveTo>
                  <a:lnTo>
                    <a:pt x="322579" y="64769"/>
                  </a:lnTo>
                  <a:lnTo>
                    <a:pt x="322579" y="71119"/>
                  </a:lnTo>
                  <a:lnTo>
                    <a:pt x="326390" y="71119"/>
                  </a:lnTo>
                  <a:lnTo>
                    <a:pt x="326390" y="64769"/>
                  </a:lnTo>
                  <a:close/>
                </a:path>
                <a:path w="326390" h="254000">
                  <a:moveTo>
                    <a:pt x="3809" y="71119"/>
                  </a:moveTo>
                  <a:lnTo>
                    <a:pt x="0" y="7111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71119"/>
                  </a:lnTo>
                  <a:close/>
                </a:path>
                <a:path w="326390" h="254000">
                  <a:moveTo>
                    <a:pt x="326390" y="71119"/>
                  </a:moveTo>
                  <a:lnTo>
                    <a:pt x="322579" y="71119"/>
                  </a:lnTo>
                  <a:lnTo>
                    <a:pt x="322579" y="88899"/>
                  </a:lnTo>
                  <a:lnTo>
                    <a:pt x="326390" y="88899"/>
                  </a:lnTo>
                  <a:lnTo>
                    <a:pt x="326390" y="71119"/>
                  </a:lnTo>
                  <a:close/>
                </a:path>
                <a:path w="326390" h="254000">
                  <a:moveTo>
                    <a:pt x="3809" y="88900"/>
                  </a:moveTo>
                  <a:lnTo>
                    <a:pt x="0" y="88900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88900"/>
                  </a:lnTo>
                  <a:close/>
                </a:path>
                <a:path w="326390" h="254000">
                  <a:moveTo>
                    <a:pt x="326390" y="88900"/>
                  </a:moveTo>
                  <a:lnTo>
                    <a:pt x="322579" y="88900"/>
                  </a:lnTo>
                  <a:lnTo>
                    <a:pt x="322579" y="139699"/>
                  </a:lnTo>
                  <a:lnTo>
                    <a:pt x="326390" y="139699"/>
                  </a:lnTo>
                  <a:lnTo>
                    <a:pt x="326390" y="88900"/>
                  </a:lnTo>
                  <a:close/>
                </a:path>
                <a:path w="326390" h="254000">
                  <a:moveTo>
                    <a:pt x="3809" y="139700"/>
                  </a:moveTo>
                  <a:lnTo>
                    <a:pt x="0" y="13970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39700"/>
                  </a:lnTo>
                  <a:close/>
                </a:path>
                <a:path w="326390" h="254000">
                  <a:moveTo>
                    <a:pt x="326390" y="139700"/>
                  </a:moveTo>
                  <a:lnTo>
                    <a:pt x="322579" y="139700"/>
                  </a:lnTo>
                  <a:lnTo>
                    <a:pt x="322579" y="185419"/>
                  </a:lnTo>
                  <a:lnTo>
                    <a:pt x="326390" y="185419"/>
                  </a:lnTo>
                  <a:lnTo>
                    <a:pt x="326390" y="139700"/>
                  </a:lnTo>
                  <a:close/>
                </a:path>
                <a:path w="326390" h="254000">
                  <a:moveTo>
                    <a:pt x="3809" y="185419"/>
                  </a:moveTo>
                  <a:lnTo>
                    <a:pt x="0" y="185419"/>
                  </a:lnTo>
                  <a:lnTo>
                    <a:pt x="0" y="209549"/>
                  </a:lnTo>
                  <a:lnTo>
                    <a:pt x="3809" y="209549"/>
                  </a:lnTo>
                  <a:lnTo>
                    <a:pt x="3809" y="185419"/>
                  </a:lnTo>
                  <a:close/>
                </a:path>
                <a:path w="326390" h="254000">
                  <a:moveTo>
                    <a:pt x="326390" y="185419"/>
                  </a:moveTo>
                  <a:lnTo>
                    <a:pt x="322579" y="185419"/>
                  </a:lnTo>
                  <a:lnTo>
                    <a:pt x="322579" y="209549"/>
                  </a:lnTo>
                  <a:lnTo>
                    <a:pt x="326390" y="209549"/>
                  </a:lnTo>
                  <a:lnTo>
                    <a:pt x="326390" y="185419"/>
                  </a:lnTo>
                  <a:close/>
                </a:path>
                <a:path w="326390" h="254000">
                  <a:moveTo>
                    <a:pt x="3809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3809" y="215899"/>
                  </a:lnTo>
                  <a:lnTo>
                    <a:pt x="3809" y="209550"/>
                  </a:lnTo>
                  <a:close/>
                </a:path>
                <a:path w="326390" h="254000">
                  <a:moveTo>
                    <a:pt x="326390" y="209550"/>
                  </a:moveTo>
                  <a:lnTo>
                    <a:pt x="322579" y="209550"/>
                  </a:lnTo>
                  <a:lnTo>
                    <a:pt x="322579" y="215899"/>
                  </a:lnTo>
                  <a:lnTo>
                    <a:pt x="326390" y="215899"/>
                  </a:lnTo>
                  <a:lnTo>
                    <a:pt x="326390" y="209550"/>
                  </a:lnTo>
                  <a:close/>
                </a:path>
                <a:path w="326390" h="254000">
                  <a:moveTo>
                    <a:pt x="3809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5900"/>
                  </a:lnTo>
                  <a:close/>
                </a:path>
                <a:path w="326390" h="254000">
                  <a:moveTo>
                    <a:pt x="326390" y="215900"/>
                  </a:moveTo>
                  <a:lnTo>
                    <a:pt x="322579" y="215900"/>
                  </a:lnTo>
                  <a:lnTo>
                    <a:pt x="322579" y="223519"/>
                  </a:lnTo>
                  <a:lnTo>
                    <a:pt x="326390" y="223519"/>
                  </a:lnTo>
                  <a:lnTo>
                    <a:pt x="326390" y="215900"/>
                  </a:lnTo>
                  <a:close/>
                </a:path>
                <a:path w="326390" h="254000">
                  <a:moveTo>
                    <a:pt x="380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3519"/>
                  </a:lnTo>
                  <a:close/>
                </a:path>
                <a:path w="326390" h="254000">
                  <a:moveTo>
                    <a:pt x="326390" y="223519"/>
                  </a:moveTo>
                  <a:lnTo>
                    <a:pt x="322579" y="223519"/>
                  </a:lnTo>
                  <a:lnTo>
                    <a:pt x="322579" y="229869"/>
                  </a:lnTo>
                  <a:lnTo>
                    <a:pt x="326390" y="229869"/>
                  </a:lnTo>
                  <a:lnTo>
                    <a:pt x="326390" y="223519"/>
                  </a:lnTo>
                  <a:close/>
                </a:path>
                <a:path w="326390" h="254000">
                  <a:moveTo>
                    <a:pt x="3809" y="229869"/>
                  </a:moveTo>
                  <a:lnTo>
                    <a:pt x="0" y="229869"/>
                  </a:lnTo>
                  <a:lnTo>
                    <a:pt x="0" y="234949"/>
                  </a:lnTo>
                  <a:lnTo>
                    <a:pt x="3809" y="234949"/>
                  </a:lnTo>
                  <a:lnTo>
                    <a:pt x="3809" y="229869"/>
                  </a:lnTo>
                  <a:close/>
                </a:path>
                <a:path w="326390" h="254000">
                  <a:moveTo>
                    <a:pt x="326390" y="229869"/>
                  </a:moveTo>
                  <a:lnTo>
                    <a:pt x="322579" y="229869"/>
                  </a:lnTo>
                  <a:lnTo>
                    <a:pt x="322579" y="234949"/>
                  </a:lnTo>
                  <a:lnTo>
                    <a:pt x="326390" y="234949"/>
                  </a:lnTo>
                  <a:lnTo>
                    <a:pt x="326390" y="229869"/>
                  </a:lnTo>
                  <a:close/>
                </a:path>
                <a:path w="326390" h="254000">
                  <a:moveTo>
                    <a:pt x="3809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4950"/>
                  </a:lnTo>
                  <a:close/>
                </a:path>
                <a:path w="326390" h="254000">
                  <a:moveTo>
                    <a:pt x="326390" y="234950"/>
                  </a:moveTo>
                  <a:lnTo>
                    <a:pt x="322579" y="234950"/>
                  </a:lnTo>
                  <a:lnTo>
                    <a:pt x="322579" y="241299"/>
                  </a:lnTo>
                  <a:lnTo>
                    <a:pt x="326390" y="241299"/>
                  </a:lnTo>
                  <a:lnTo>
                    <a:pt x="326390" y="234950"/>
                  </a:lnTo>
                  <a:close/>
                </a:path>
                <a:path w="326390" h="254000">
                  <a:moveTo>
                    <a:pt x="3809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1300"/>
                  </a:lnTo>
                  <a:close/>
                </a:path>
                <a:path w="326390" h="254000">
                  <a:moveTo>
                    <a:pt x="326390" y="241300"/>
                  </a:moveTo>
                  <a:lnTo>
                    <a:pt x="322579" y="241300"/>
                  </a:lnTo>
                  <a:lnTo>
                    <a:pt x="322579" y="248919"/>
                  </a:lnTo>
                  <a:lnTo>
                    <a:pt x="326390" y="248919"/>
                  </a:lnTo>
                  <a:lnTo>
                    <a:pt x="326390" y="241300"/>
                  </a:lnTo>
                  <a:close/>
                </a:path>
                <a:path w="326390" h="254000">
                  <a:moveTo>
                    <a:pt x="3809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326390" y="253999"/>
                  </a:lnTo>
                  <a:lnTo>
                    <a:pt x="326390" y="250189"/>
                  </a:lnTo>
                  <a:lnTo>
                    <a:pt x="3809" y="250189"/>
                  </a:lnTo>
                  <a:lnTo>
                    <a:pt x="3809" y="248919"/>
                  </a:lnTo>
                  <a:close/>
                </a:path>
                <a:path w="326390" h="254000">
                  <a:moveTo>
                    <a:pt x="326390" y="248919"/>
                  </a:moveTo>
                  <a:lnTo>
                    <a:pt x="322579" y="248919"/>
                  </a:lnTo>
                  <a:lnTo>
                    <a:pt x="322579" y="250189"/>
                  </a:lnTo>
                  <a:lnTo>
                    <a:pt x="326390" y="250189"/>
                  </a:lnTo>
                  <a:lnTo>
                    <a:pt x="326390" y="248919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092200" y="4805680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69" h="246379">
                  <a:moveTo>
                    <a:pt x="318769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809" y="8890"/>
                  </a:lnTo>
                  <a:lnTo>
                    <a:pt x="3810" y="3810"/>
                  </a:lnTo>
                  <a:lnTo>
                    <a:pt x="318769" y="3810"/>
                  </a:lnTo>
                  <a:lnTo>
                    <a:pt x="318769" y="0"/>
                  </a:lnTo>
                  <a:close/>
                </a:path>
                <a:path w="318769" h="246379">
                  <a:moveTo>
                    <a:pt x="318769" y="3810"/>
                  </a:moveTo>
                  <a:lnTo>
                    <a:pt x="314959" y="3810"/>
                  </a:lnTo>
                  <a:lnTo>
                    <a:pt x="314959" y="8890"/>
                  </a:lnTo>
                  <a:lnTo>
                    <a:pt x="318769" y="8890"/>
                  </a:lnTo>
                  <a:lnTo>
                    <a:pt x="318769" y="3810"/>
                  </a:lnTo>
                  <a:close/>
                </a:path>
                <a:path w="318769" h="246379">
                  <a:moveTo>
                    <a:pt x="380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3809" y="15240"/>
                  </a:lnTo>
                  <a:lnTo>
                    <a:pt x="3809" y="8890"/>
                  </a:lnTo>
                  <a:close/>
                </a:path>
                <a:path w="318769" h="246379">
                  <a:moveTo>
                    <a:pt x="318769" y="8890"/>
                  </a:moveTo>
                  <a:lnTo>
                    <a:pt x="314959" y="8890"/>
                  </a:lnTo>
                  <a:lnTo>
                    <a:pt x="314959" y="15240"/>
                  </a:lnTo>
                  <a:lnTo>
                    <a:pt x="318769" y="15240"/>
                  </a:lnTo>
                  <a:lnTo>
                    <a:pt x="318769" y="8890"/>
                  </a:lnTo>
                  <a:close/>
                </a:path>
                <a:path w="318769" h="246379">
                  <a:moveTo>
                    <a:pt x="3809" y="15240"/>
                  </a:moveTo>
                  <a:lnTo>
                    <a:pt x="0" y="1524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5240"/>
                  </a:lnTo>
                  <a:close/>
                </a:path>
                <a:path w="318769" h="246379">
                  <a:moveTo>
                    <a:pt x="318769" y="15240"/>
                  </a:moveTo>
                  <a:lnTo>
                    <a:pt x="314959" y="15240"/>
                  </a:lnTo>
                  <a:lnTo>
                    <a:pt x="314959" y="22860"/>
                  </a:lnTo>
                  <a:lnTo>
                    <a:pt x="318769" y="22860"/>
                  </a:lnTo>
                  <a:lnTo>
                    <a:pt x="318769" y="15240"/>
                  </a:lnTo>
                  <a:close/>
                </a:path>
                <a:path w="318769" h="246379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318769" h="246379">
                  <a:moveTo>
                    <a:pt x="318769" y="22860"/>
                  </a:moveTo>
                  <a:lnTo>
                    <a:pt x="314959" y="22860"/>
                  </a:lnTo>
                  <a:lnTo>
                    <a:pt x="314959" y="29210"/>
                  </a:lnTo>
                  <a:lnTo>
                    <a:pt x="318769" y="29210"/>
                  </a:lnTo>
                  <a:lnTo>
                    <a:pt x="318769" y="22860"/>
                  </a:lnTo>
                  <a:close/>
                </a:path>
                <a:path w="318769" h="246379">
                  <a:moveTo>
                    <a:pt x="3809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3809" y="34290"/>
                  </a:lnTo>
                  <a:lnTo>
                    <a:pt x="3809" y="29210"/>
                  </a:lnTo>
                  <a:close/>
                </a:path>
                <a:path w="318769" h="246379">
                  <a:moveTo>
                    <a:pt x="318769" y="29210"/>
                  </a:moveTo>
                  <a:lnTo>
                    <a:pt x="314959" y="29210"/>
                  </a:lnTo>
                  <a:lnTo>
                    <a:pt x="314959" y="34290"/>
                  </a:lnTo>
                  <a:lnTo>
                    <a:pt x="318769" y="34290"/>
                  </a:lnTo>
                  <a:lnTo>
                    <a:pt x="318769" y="29210"/>
                  </a:lnTo>
                  <a:close/>
                </a:path>
                <a:path w="318769" h="246379">
                  <a:moveTo>
                    <a:pt x="3809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4290"/>
                  </a:lnTo>
                  <a:close/>
                </a:path>
                <a:path w="318769" h="246379">
                  <a:moveTo>
                    <a:pt x="318769" y="34290"/>
                  </a:moveTo>
                  <a:lnTo>
                    <a:pt x="314959" y="34290"/>
                  </a:lnTo>
                  <a:lnTo>
                    <a:pt x="314959" y="40640"/>
                  </a:lnTo>
                  <a:lnTo>
                    <a:pt x="318769" y="40640"/>
                  </a:lnTo>
                  <a:lnTo>
                    <a:pt x="318769" y="34290"/>
                  </a:lnTo>
                  <a:close/>
                </a:path>
                <a:path w="318769" h="246379">
                  <a:moveTo>
                    <a:pt x="3809" y="40640"/>
                  </a:moveTo>
                  <a:lnTo>
                    <a:pt x="0" y="4064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40640"/>
                  </a:lnTo>
                  <a:close/>
                </a:path>
                <a:path w="318769" h="246379">
                  <a:moveTo>
                    <a:pt x="318769" y="40640"/>
                  </a:moveTo>
                  <a:lnTo>
                    <a:pt x="314959" y="40640"/>
                  </a:lnTo>
                  <a:lnTo>
                    <a:pt x="314959" y="60960"/>
                  </a:lnTo>
                  <a:lnTo>
                    <a:pt x="318769" y="60960"/>
                  </a:lnTo>
                  <a:lnTo>
                    <a:pt x="318769" y="40640"/>
                  </a:lnTo>
                  <a:close/>
                </a:path>
                <a:path w="318769" h="246379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318769" h="246379">
                  <a:moveTo>
                    <a:pt x="318769" y="60960"/>
                  </a:moveTo>
                  <a:lnTo>
                    <a:pt x="314959" y="60960"/>
                  </a:lnTo>
                  <a:lnTo>
                    <a:pt x="314959" y="67310"/>
                  </a:lnTo>
                  <a:lnTo>
                    <a:pt x="318769" y="67310"/>
                  </a:lnTo>
                  <a:lnTo>
                    <a:pt x="318769" y="60960"/>
                  </a:lnTo>
                  <a:close/>
                </a:path>
                <a:path w="318769" h="246379">
                  <a:moveTo>
                    <a:pt x="3809" y="67310"/>
                  </a:moveTo>
                  <a:lnTo>
                    <a:pt x="0" y="6731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67310"/>
                  </a:lnTo>
                  <a:close/>
                </a:path>
                <a:path w="318769" h="246379">
                  <a:moveTo>
                    <a:pt x="318769" y="67310"/>
                  </a:moveTo>
                  <a:lnTo>
                    <a:pt x="314959" y="67310"/>
                  </a:lnTo>
                  <a:lnTo>
                    <a:pt x="314959" y="85090"/>
                  </a:lnTo>
                  <a:lnTo>
                    <a:pt x="318769" y="85090"/>
                  </a:lnTo>
                  <a:lnTo>
                    <a:pt x="318769" y="67310"/>
                  </a:lnTo>
                  <a:close/>
                </a:path>
                <a:path w="318769" h="246379">
                  <a:moveTo>
                    <a:pt x="3809" y="85090"/>
                  </a:moveTo>
                  <a:lnTo>
                    <a:pt x="0" y="85090"/>
                  </a:lnTo>
                  <a:lnTo>
                    <a:pt x="0" y="135890"/>
                  </a:lnTo>
                  <a:lnTo>
                    <a:pt x="3809" y="135890"/>
                  </a:lnTo>
                  <a:lnTo>
                    <a:pt x="3809" y="85090"/>
                  </a:lnTo>
                  <a:close/>
                </a:path>
                <a:path w="318769" h="246379">
                  <a:moveTo>
                    <a:pt x="318769" y="85090"/>
                  </a:moveTo>
                  <a:lnTo>
                    <a:pt x="314959" y="85090"/>
                  </a:lnTo>
                  <a:lnTo>
                    <a:pt x="314959" y="135890"/>
                  </a:lnTo>
                  <a:lnTo>
                    <a:pt x="318769" y="135890"/>
                  </a:lnTo>
                  <a:lnTo>
                    <a:pt x="318769" y="85090"/>
                  </a:lnTo>
                  <a:close/>
                </a:path>
                <a:path w="318769" h="246379">
                  <a:moveTo>
                    <a:pt x="3809" y="135890"/>
                  </a:moveTo>
                  <a:lnTo>
                    <a:pt x="0" y="13589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135890"/>
                  </a:lnTo>
                  <a:close/>
                </a:path>
                <a:path w="318769" h="246379">
                  <a:moveTo>
                    <a:pt x="318769" y="135890"/>
                  </a:moveTo>
                  <a:lnTo>
                    <a:pt x="314959" y="135890"/>
                  </a:lnTo>
                  <a:lnTo>
                    <a:pt x="314959" y="181610"/>
                  </a:lnTo>
                  <a:lnTo>
                    <a:pt x="318769" y="181610"/>
                  </a:lnTo>
                  <a:lnTo>
                    <a:pt x="318769" y="135890"/>
                  </a:lnTo>
                  <a:close/>
                </a:path>
                <a:path w="318769" h="246379">
                  <a:moveTo>
                    <a:pt x="3809" y="181610"/>
                  </a:moveTo>
                  <a:lnTo>
                    <a:pt x="0" y="181610"/>
                  </a:lnTo>
                  <a:lnTo>
                    <a:pt x="0" y="205740"/>
                  </a:lnTo>
                  <a:lnTo>
                    <a:pt x="3809" y="205740"/>
                  </a:lnTo>
                  <a:lnTo>
                    <a:pt x="3809" y="181610"/>
                  </a:lnTo>
                  <a:close/>
                </a:path>
                <a:path w="318769" h="246379">
                  <a:moveTo>
                    <a:pt x="318769" y="181610"/>
                  </a:moveTo>
                  <a:lnTo>
                    <a:pt x="314959" y="181610"/>
                  </a:lnTo>
                  <a:lnTo>
                    <a:pt x="314959" y="205740"/>
                  </a:lnTo>
                  <a:lnTo>
                    <a:pt x="318769" y="205740"/>
                  </a:lnTo>
                  <a:lnTo>
                    <a:pt x="318769" y="181610"/>
                  </a:lnTo>
                  <a:close/>
                </a:path>
                <a:path w="318769" h="246379">
                  <a:moveTo>
                    <a:pt x="3809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3809" y="212090"/>
                  </a:lnTo>
                  <a:lnTo>
                    <a:pt x="3809" y="205740"/>
                  </a:lnTo>
                  <a:close/>
                </a:path>
                <a:path w="318769" h="246379">
                  <a:moveTo>
                    <a:pt x="318769" y="205740"/>
                  </a:moveTo>
                  <a:lnTo>
                    <a:pt x="314959" y="205740"/>
                  </a:lnTo>
                  <a:lnTo>
                    <a:pt x="314959" y="212090"/>
                  </a:lnTo>
                  <a:lnTo>
                    <a:pt x="318769" y="212090"/>
                  </a:lnTo>
                  <a:lnTo>
                    <a:pt x="318769" y="205740"/>
                  </a:lnTo>
                  <a:close/>
                </a:path>
                <a:path w="318769" h="246379">
                  <a:moveTo>
                    <a:pt x="3809" y="212090"/>
                  </a:moveTo>
                  <a:lnTo>
                    <a:pt x="0" y="21209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212090"/>
                  </a:lnTo>
                  <a:close/>
                </a:path>
                <a:path w="318769" h="246379">
                  <a:moveTo>
                    <a:pt x="318769" y="212090"/>
                  </a:moveTo>
                  <a:lnTo>
                    <a:pt x="314959" y="212090"/>
                  </a:lnTo>
                  <a:lnTo>
                    <a:pt x="314959" y="219710"/>
                  </a:lnTo>
                  <a:lnTo>
                    <a:pt x="318769" y="219710"/>
                  </a:lnTo>
                  <a:lnTo>
                    <a:pt x="318769" y="212090"/>
                  </a:lnTo>
                  <a:close/>
                </a:path>
                <a:path w="318769" h="246379">
                  <a:moveTo>
                    <a:pt x="380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19710"/>
                  </a:lnTo>
                  <a:close/>
                </a:path>
                <a:path w="318769" h="246379">
                  <a:moveTo>
                    <a:pt x="318769" y="219710"/>
                  </a:moveTo>
                  <a:lnTo>
                    <a:pt x="314959" y="219710"/>
                  </a:lnTo>
                  <a:lnTo>
                    <a:pt x="314959" y="226060"/>
                  </a:lnTo>
                  <a:lnTo>
                    <a:pt x="318769" y="226060"/>
                  </a:lnTo>
                  <a:lnTo>
                    <a:pt x="318769" y="219710"/>
                  </a:lnTo>
                  <a:close/>
                </a:path>
                <a:path w="318769" h="246379">
                  <a:moveTo>
                    <a:pt x="3809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3809" y="231140"/>
                  </a:lnTo>
                  <a:lnTo>
                    <a:pt x="3809" y="226060"/>
                  </a:lnTo>
                  <a:close/>
                </a:path>
                <a:path w="318769" h="246379">
                  <a:moveTo>
                    <a:pt x="318769" y="226060"/>
                  </a:moveTo>
                  <a:lnTo>
                    <a:pt x="314959" y="226060"/>
                  </a:lnTo>
                  <a:lnTo>
                    <a:pt x="314959" y="231140"/>
                  </a:lnTo>
                  <a:lnTo>
                    <a:pt x="318769" y="231140"/>
                  </a:lnTo>
                  <a:lnTo>
                    <a:pt x="318769" y="226060"/>
                  </a:lnTo>
                  <a:close/>
                </a:path>
                <a:path w="318769" h="246379">
                  <a:moveTo>
                    <a:pt x="3809" y="231140"/>
                  </a:moveTo>
                  <a:lnTo>
                    <a:pt x="0" y="231140"/>
                  </a:lnTo>
                  <a:lnTo>
                    <a:pt x="0" y="237490"/>
                  </a:lnTo>
                  <a:lnTo>
                    <a:pt x="3809" y="237490"/>
                  </a:lnTo>
                  <a:lnTo>
                    <a:pt x="3809" y="231140"/>
                  </a:lnTo>
                  <a:close/>
                </a:path>
                <a:path w="318769" h="246379">
                  <a:moveTo>
                    <a:pt x="318769" y="231140"/>
                  </a:moveTo>
                  <a:lnTo>
                    <a:pt x="314959" y="231140"/>
                  </a:lnTo>
                  <a:lnTo>
                    <a:pt x="314959" y="237490"/>
                  </a:lnTo>
                  <a:lnTo>
                    <a:pt x="318769" y="237490"/>
                  </a:lnTo>
                  <a:lnTo>
                    <a:pt x="318769" y="231140"/>
                  </a:lnTo>
                  <a:close/>
                </a:path>
                <a:path w="318769" h="246379">
                  <a:moveTo>
                    <a:pt x="3809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318769" y="245110"/>
                  </a:lnTo>
                  <a:lnTo>
                    <a:pt x="318769" y="243840"/>
                  </a:lnTo>
                  <a:lnTo>
                    <a:pt x="3809" y="243840"/>
                  </a:lnTo>
                  <a:lnTo>
                    <a:pt x="3809" y="237490"/>
                  </a:lnTo>
                  <a:close/>
                </a:path>
                <a:path w="318769" h="246379">
                  <a:moveTo>
                    <a:pt x="318769" y="237490"/>
                  </a:moveTo>
                  <a:lnTo>
                    <a:pt x="314959" y="237490"/>
                  </a:lnTo>
                  <a:lnTo>
                    <a:pt x="314959" y="243840"/>
                  </a:lnTo>
                  <a:lnTo>
                    <a:pt x="318769" y="243840"/>
                  </a:lnTo>
                  <a:lnTo>
                    <a:pt x="318769" y="237490"/>
                  </a:lnTo>
                  <a:close/>
                </a:path>
                <a:path w="318769" h="246379">
                  <a:moveTo>
                    <a:pt x="318769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318769" y="246380"/>
                  </a:lnTo>
                  <a:lnTo>
                    <a:pt x="318769" y="24511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096009" y="4809490"/>
              <a:ext cx="311150" cy="240029"/>
            </a:xfrm>
            <a:custGeom>
              <a:avLst/>
              <a:gdLst/>
              <a:ahLst/>
              <a:cxnLst/>
              <a:rect l="l" t="t" r="r" b="b"/>
              <a:pathLst>
                <a:path w="311150" h="240029">
                  <a:moveTo>
                    <a:pt x="31115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3810"/>
                  </a:lnTo>
                  <a:lnTo>
                    <a:pt x="311150" y="3810"/>
                  </a:lnTo>
                  <a:lnTo>
                    <a:pt x="311150" y="0"/>
                  </a:lnTo>
                  <a:close/>
                </a:path>
                <a:path w="311150" h="240029">
                  <a:moveTo>
                    <a:pt x="311150" y="3810"/>
                  </a:moveTo>
                  <a:lnTo>
                    <a:pt x="308609" y="3810"/>
                  </a:lnTo>
                  <a:lnTo>
                    <a:pt x="308609" y="5080"/>
                  </a:lnTo>
                  <a:lnTo>
                    <a:pt x="311150" y="5080"/>
                  </a:lnTo>
                  <a:lnTo>
                    <a:pt x="311150" y="3810"/>
                  </a:lnTo>
                  <a:close/>
                </a:path>
                <a:path w="311150" h="240029">
                  <a:moveTo>
                    <a:pt x="254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2540" y="11430"/>
                  </a:lnTo>
                  <a:lnTo>
                    <a:pt x="2540" y="5080"/>
                  </a:lnTo>
                  <a:close/>
                </a:path>
                <a:path w="311150" h="240029">
                  <a:moveTo>
                    <a:pt x="311150" y="5080"/>
                  </a:moveTo>
                  <a:lnTo>
                    <a:pt x="308609" y="5080"/>
                  </a:lnTo>
                  <a:lnTo>
                    <a:pt x="308609" y="11430"/>
                  </a:lnTo>
                  <a:lnTo>
                    <a:pt x="311150" y="11430"/>
                  </a:lnTo>
                  <a:lnTo>
                    <a:pt x="311150" y="5080"/>
                  </a:lnTo>
                  <a:close/>
                </a:path>
                <a:path w="311150" h="240029">
                  <a:moveTo>
                    <a:pt x="2540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11430"/>
                  </a:lnTo>
                  <a:close/>
                </a:path>
                <a:path w="311150" h="240029">
                  <a:moveTo>
                    <a:pt x="311150" y="11430"/>
                  </a:moveTo>
                  <a:lnTo>
                    <a:pt x="308609" y="11430"/>
                  </a:lnTo>
                  <a:lnTo>
                    <a:pt x="308609" y="19050"/>
                  </a:lnTo>
                  <a:lnTo>
                    <a:pt x="311150" y="19050"/>
                  </a:lnTo>
                  <a:lnTo>
                    <a:pt x="311150" y="11430"/>
                  </a:lnTo>
                  <a:close/>
                </a:path>
                <a:path w="311150" h="240029">
                  <a:moveTo>
                    <a:pt x="254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19050"/>
                  </a:lnTo>
                  <a:close/>
                </a:path>
                <a:path w="311150" h="240029">
                  <a:moveTo>
                    <a:pt x="311150" y="19050"/>
                  </a:moveTo>
                  <a:lnTo>
                    <a:pt x="308609" y="19050"/>
                  </a:lnTo>
                  <a:lnTo>
                    <a:pt x="308609" y="25400"/>
                  </a:lnTo>
                  <a:lnTo>
                    <a:pt x="311150" y="25400"/>
                  </a:lnTo>
                  <a:lnTo>
                    <a:pt x="311150" y="19050"/>
                  </a:lnTo>
                  <a:close/>
                </a:path>
                <a:path w="311150" h="240029">
                  <a:moveTo>
                    <a:pt x="2540" y="25400"/>
                  </a:moveTo>
                  <a:lnTo>
                    <a:pt x="0" y="25400"/>
                  </a:lnTo>
                  <a:lnTo>
                    <a:pt x="0" y="30480"/>
                  </a:lnTo>
                  <a:lnTo>
                    <a:pt x="2540" y="30480"/>
                  </a:lnTo>
                  <a:lnTo>
                    <a:pt x="2540" y="25400"/>
                  </a:lnTo>
                  <a:close/>
                </a:path>
                <a:path w="311150" h="240029">
                  <a:moveTo>
                    <a:pt x="311150" y="25400"/>
                  </a:moveTo>
                  <a:lnTo>
                    <a:pt x="308609" y="25400"/>
                  </a:lnTo>
                  <a:lnTo>
                    <a:pt x="308609" y="30480"/>
                  </a:lnTo>
                  <a:lnTo>
                    <a:pt x="311150" y="30480"/>
                  </a:lnTo>
                  <a:lnTo>
                    <a:pt x="311150" y="25400"/>
                  </a:lnTo>
                  <a:close/>
                </a:path>
                <a:path w="311150" h="240029">
                  <a:moveTo>
                    <a:pt x="254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540" y="36830"/>
                  </a:lnTo>
                  <a:lnTo>
                    <a:pt x="2540" y="30480"/>
                  </a:lnTo>
                  <a:close/>
                </a:path>
                <a:path w="311150" h="240029">
                  <a:moveTo>
                    <a:pt x="311150" y="30480"/>
                  </a:moveTo>
                  <a:lnTo>
                    <a:pt x="308609" y="30480"/>
                  </a:lnTo>
                  <a:lnTo>
                    <a:pt x="308609" y="36830"/>
                  </a:lnTo>
                  <a:lnTo>
                    <a:pt x="311150" y="36830"/>
                  </a:lnTo>
                  <a:lnTo>
                    <a:pt x="311150" y="30480"/>
                  </a:lnTo>
                  <a:close/>
                </a:path>
                <a:path w="311150" h="240029">
                  <a:moveTo>
                    <a:pt x="2540" y="36830"/>
                  </a:moveTo>
                  <a:lnTo>
                    <a:pt x="0" y="36830"/>
                  </a:lnTo>
                  <a:lnTo>
                    <a:pt x="0" y="57150"/>
                  </a:lnTo>
                  <a:lnTo>
                    <a:pt x="2540" y="57150"/>
                  </a:lnTo>
                  <a:lnTo>
                    <a:pt x="2540" y="36830"/>
                  </a:lnTo>
                  <a:close/>
                </a:path>
                <a:path w="311150" h="240029">
                  <a:moveTo>
                    <a:pt x="311150" y="36830"/>
                  </a:moveTo>
                  <a:lnTo>
                    <a:pt x="308609" y="36830"/>
                  </a:lnTo>
                  <a:lnTo>
                    <a:pt x="308609" y="57150"/>
                  </a:lnTo>
                  <a:lnTo>
                    <a:pt x="311150" y="57150"/>
                  </a:lnTo>
                  <a:lnTo>
                    <a:pt x="311150" y="36830"/>
                  </a:lnTo>
                  <a:close/>
                </a:path>
                <a:path w="311150" h="240029">
                  <a:moveTo>
                    <a:pt x="254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2540" y="63500"/>
                  </a:lnTo>
                  <a:lnTo>
                    <a:pt x="2540" y="57150"/>
                  </a:lnTo>
                  <a:close/>
                </a:path>
                <a:path w="311150" h="240029">
                  <a:moveTo>
                    <a:pt x="311150" y="57150"/>
                  </a:moveTo>
                  <a:lnTo>
                    <a:pt x="308609" y="57150"/>
                  </a:lnTo>
                  <a:lnTo>
                    <a:pt x="308609" y="63500"/>
                  </a:lnTo>
                  <a:lnTo>
                    <a:pt x="311150" y="63500"/>
                  </a:lnTo>
                  <a:lnTo>
                    <a:pt x="311150" y="57150"/>
                  </a:lnTo>
                  <a:close/>
                </a:path>
                <a:path w="311150" h="240029">
                  <a:moveTo>
                    <a:pt x="2540" y="63500"/>
                  </a:moveTo>
                  <a:lnTo>
                    <a:pt x="0" y="63500"/>
                  </a:lnTo>
                  <a:lnTo>
                    <a:pt x="0" y="81280"/>
                  </a:lnTo>
                  <a:lnTo>
                    <a:pt x="2540" y="81280"/>
                  </a:lnTo>
                  <a:lnTo>
                    <a:pt x="2540" y="63500"/>
                  </a:lnTo>
                  <a:close/>
                </a:path>
                <a:path w="311150" h="240029">
                  <a:moveTo>
                    <a:pt x="311150" y="63500"/>
                  </a:moveTo>
                  <a:lnTo>
                    <a:pt x="308609" y="63500"/>
                  </a:lnTo>
                  <a:lnTo>
                    <a:pt x="308609" y="81280"/>
                  </a:lnTo>
                  <a:lnTo>
                    <a:pt x="311150" y="81280"/>
                  </a:lnTo>
                  <a:lnTo>
                    <a:pt x="311150" y="63500"/>
                  </a:lnTo>
                  <a:close/>
                </a:path>
                <a:path w="311150" h="240029">
                  <a:moveTo>
                    <a:pt x="2540" y="81280"/>
                  </a:moveTo>
                  <a:lnTo>
                    <a:pt x="0" y="81280"/>
                  </a:lnTo>
                  <a:lnTo>
                    <a:pt x="0" y="132080"/>
                  </a:lnTo>
                  <a:lnTo>
                    <a:pt x="2540" y="132080"/>
                  </a:lnTo>
                  <a:lnTo>
                    <a:pt x="2540" y="81280"/>
                  </a:lnTo>
                  <a:close/>
                </a:path>
                <a:path w="311150" h="240029">
                  <a:moveTo>
                    <a:pt x="311150" y="81280"/>
                  </a:moveTo>
                  <a:lnTo>
                    <a:pt x="308609" y="81280"/>
                  </a:lnTo>
                  <a:lnTo>
                    <a:pt x="308609" y="132080"/>
                  </a:lnTo>
                  <a:lnTo>
                    <a:pt x="311150" y="132080"/>
                  </a:lnTo>
                  <a:lnTo>
                    <a:pt x="311150" y="81280"/>
                  </a:lnTo>
                  <a:close/>
                </a:path>
                <a:path w="311150" h="240029">
                  <a:moveTo>
                    <a:pt x="2540" y="132080"/>
                  </a:moveTo>
                  <a:lnTo>
                    <a:pt x="0" y="132080"/>
                  </a:lnTo>
                  <a:lnTo>
                    <a:pt x="0" y="177800"/>
                  </a:lnTo>
                  <a:lnTo>
                    <a:pt x="2540" y="177800"/>
                  </a:lnTo>
                  <a:lnTo>
                    <a:pt x="2540" y="132080"/>
                  </a:lnTo>
                  <a:close/>
                </a:path>
                <a:path w="311150" h="240029">
                  <a:moveTo>
                    <a:pt x="311150" y="132080"/>
                  </a:moveTo>
                  <a:lnTo>
                    <a:pt x="308609" y="132080"/>
                  </a:lnTo>
                  <a:lnTo>
                    <a:pt x="308609" y="177800"/>
                  </a:lnTo>
                  <a:lnTo>
                    <a:pt x="311150" y="177800"/>
                  </a:lnTo>
                  <a:lnTo>
                    <a:pt x="311150" y="132080"/>
                  </a:lnTo>
                  <a:close/>
                </a:path>
                <a:path w="311150" h="240029">
                  <a:moveTo>
                    <a:pt x="2540" y="177800"/>
                  </a:moveTo>
                  <a:lnTo>
                    <a:pt x="0" y="177800"/>
                  </a:lnTo>
                  <a:lnTo>
                    <a:pt x="0" y="201930"/>
                  </a:lnTo>
                  <a:lnTo>
                    <a:pt x="2540" y="201930"/>
                  </a:lnTo>
                  <a:lnTo>
                    <a:pt x="2540" y="177800"/>
                  </a:lnTo>
                  <a:close/>
                </a:path>
                <a:path w="311150" h="240029">
                  <a:moveTo>
                    <a:pt x="311150" y="177800"/>
                  </a:moveTo>
                  <a:lnTo>
                    <a:pt x="308609" y="177800"/>
                  </a:lnTo>
                  <a:lnTo>
                    <a:pt x="308609" y="201930"/>
                  </a:lnTo>
                  <a:lnTo>
                    <a:pt x="311150" y="201930"/>
                  </a:lnTo>
                  <a:lnTo>
                    <a:pt x="311150" y="177800"/>
                  </a:lnTo>
                  <a:close/>
                </a:path>
                <a:path w="311150" h="240029">
                  <a:moveTo>
                    <a:pt x="2540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2540" y="208280"/>
                  </a:lnTo>
                  <a:lnTo>
                    <a:pt x="2540" y="201930"/>
                  </a:lnTo>
                  <a:close/>
                </a:path>
                <a:path w="311150" h="240029">
                  <a:moveTo>
                    <a:pt x="311150" y="201930"/>
                  </a:moveTo>
                  <a:lnTo>
                    <a:pt x="308609" y="201930"/>
                  </a:lnTo>
                  <a:lnTo>
                    <a:pt x="308609" y="208280"/>
                  </a:lnTo>
                  <a:lnTo>
                    <a:pt x="311150" y="208280"/>
                  </a:lnTo>
                  <a:lnTo>
                    <a:pt x="311150" y="201930"/>
                  </a:lnTo>
                  <a:close/>
                </a:path>
                <a:path w="311150" h="240029">
                  <a:moveTo>
                    <a:pt x="2540" y="208280"/>
                  </a:moveTo>
                  <a:lnTo>
                    <a:pt x="0" y="208280"/>
                  </a:lnTo>
                  <a:lnTo>
                    <a:pt x="0" y="215900"/>
                  </a:lnTo>
                  <a:lnTo>
                    <a:pt x="2540" y="215900"/>
                  </a:lnTo>
                  <a:lnTo>
                    <a:pt x="2540" y="208280"/>
                  </a:lnTo>
                  <a:close/>
                </a:path>
                <a:path w="311150" h="240029">
                  <a:moveTo>
                    <a:pt x="311150" y="208280"/>
                  </a:moveTo>
                  <a:lnTo>
                    <a:pt x="308609" y="208280"/>
                  </a:lnTo>
                  <a:lnTo>
                    <a:pt x="308609" y="215900"/>
                  </a:lnTo>
                  <a:lnTo>
                    <a:pt x="311150" y="215900"/>
                  </a:lnTo>
                  <a:lnTo>
                    <a:pt x="311150" y="208280"/>
                  </a:lnTo>
                  <a:close/>
                </a:path>
                <a:path w="311150" h="240029">
                  <a:moveTo>
                    <a:pt x="254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540" y="222250"/>
                  </a:lnTo>
                  <a:lnTo>
                    <a:pt x="2540" y="215900"/>
                  </a:lnTo>
                  <a:close/>
                </a:path>
                <a:path w="311150" h="240029">
                  <a:moveTo>
                    <a:pt x="311150" y="215900"/>
                  </a:moveTo>
                  <a:lnTo>
                    <a:pt x="308609" y="215900"/>
                  </a:lnTo>
                  <a:lnTo>
                    <a:pt x="308609" y="222250"/>
                  </a:lnTo>
                  <a:lnTo>
                    <a:pt x="311150" y="222250"/>
                  </a:lnTo>
                  <a:lnTo>
                    <a:pt x="311150" y="215900"/>
                  </a:lnTo>
                  <a:close/>
                </a:path>
                <a:path w="311150" h="240029">
                  <a:moveTo>
                    <a:pt x="254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2540" y="227330"/>
                  </a:lnTo>
                  <a:lnTo>
                    <a:pt x="2540" y="222250"/>
                  </a:lnTo>
                  <a:close/>
                </a:path>
                <a:path w="311150" h="240029">
                  <a:moveTo>
                    <a:pt x="311150" y="222250"/>
                  </a:moveTo>
                  <a:lnTo>
                    <a:pt x="308609" y="222250"/>
                  </a:lnTo>
                  <a:lnTo>
                    <a:pt x="308609" y="227330"/>
                  </a:lnTo>
                  <a:lnTo>
                    <a:pt x="311150" y="227330"/>
                  </a:lnTo>
                  <a:lnTo>
                    <a:pt x="311150" y="222250"/>
                  </a:lnTo>
                  <a:close/>
                </a:path>
                <a:path w="311150" h="240029">
                  <a:moveTo>
                    <a:pt x="2540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2540" y="233680"/>
                  </a:lnTo>
                  <a:lnTo>
                    <a:pt x="2540" y="227330"/>
                  </a:lnTo>
                  <a:close/>
                </a:path>
                <a:path w="311150" h="240029">
                  <a:moveTo>
                    <a:pt x="311150" y="227330"/>
                  </a:moveTo>
                  <a:lnTo>
                    <a:pt x="308609" y="227330"/>
                  </a:lnTo>
                  <a:lnTo>
                    <a:pt x="308609" y="233680"/>
                  </a:lnTo>
                  <a:lnTo>
                    <a:pt x="311150" y="233680"/>
                  </a:lnTo>
                  <a:lnTo>
                    <a:pt x="311150" y="227330"/>
                  </a:lnTo>
                  <a:close/>
                </a:path>
                <a:path w="311150" h="240029">
                  <a:moveTo>
                    <a:pt x="2540" y="233680"/>
                  </a:moveTo>
                  <a:lnTo>
                    <a:pt x="0" y="233680"/>
                  </a:lnTo>
                  <a:lnTo>
                    <a:pt x="0" y="240030"/>
                  </a:lnTo>
                  <a:lnTo>
                    <a:pt x="311150" y="240030"/>
                  </a:lnTo>
                  <a:lnTo>
                    <a:pt x="311150" y="236220"/>
                  </a:lnTo>
                  <a:lnTo>
                    <a:pt x="2540" y="236220"/>
                  </a:lnTo>
                  <a:lnTo>
                    <a:pt x="2540" y="233680"/>
                  </a:lnTo>
                  <a:close/>
                </a:path>
                <a:path w="311150" h="240029">
                  <a:moveTo>
                    <a:pt x="311150" y="233680"/>
                  </a:moveTo>
                  <a:lnTo>
                    <a:pt x="308609" y="233680"/>
                  </a:lnTo>
                  <a:lnTo>
                    <a:pt x="308609" y="236220"/>
                  </a:lnTo>
                  <a:lnTo>
                    <a:pt x="311150" y="236220"/>
                  </a:lnTo>
                  <a:lnTo>
                    <a:pt x="311150" y="23368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098550" y="4813300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10">
                  <a:moveTo>
                    <a:pt x="3060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06069" y="1269"/>
                  </a:lnTo>
                  <a:lnTo>
                    <a:pt x="306069" y="0"/>
                  </a:lnTo>
                  <a:close/>
                </a:path>
                <a:path w="306069" h="232410">
                  <a:moveTo>
                    <a:pt x="30606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306069" y="3810"/>
                  </a:lnTo>
                  <a:lnTo>
                    <a:pt x="306069" y="1270"/>
                  </a:lnTo>
                  <a:close/>
                </a:path>
                <a:path w="306069" h="232410">
                  <a:moveTo>
                    <a:pt x="306069" y="3810"/>
                  </a:moveTo>
                  <a:lnTo>
                    <a:pt x="302259" y="3810"/>
                  </a:lnTo>
                  <a:lnTo>
                    <a:pt x="302259" y="7619"/>
                  </a:lnTo>
                  <a:lnTo>
                    <a:pt x="306069" y="7619"/>
                  </a:lnTo>
                  <a:lnTo>
                    <a:pt x="306069" y="3810"/>
                  </a:lnTo>
                  <a:close/>
                </a:path>
                <a:path w="306069" h="232410">
                  <a:moveTo>
                    <a:pt x="3809" y="7620"/>
                  </a:moveTo>
                  <a:lnTo>
                    <a:pt x="0" y="762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7620"/>
                  </a:lnTo>
                  <a:close/>
                </a:path>
                <a:path w="306069" h="232410">
                  <a:moveTo>
                    <a:pt x="306069" y="7620"/>
                  </a:moveTo>
                  <a:lnTo>
                    <a:pt x="302259" y="7620"/>
                  </a:lnTo>
                  <a:lnTo>
                    <a:pt x="302259" y="15239"/>
                  </a:lnTo>
                  <a:lnTo>
                    <a:pt x="306069" y="15239"/>
                  </a:lnTo>
                  <a:lnTo>
                    <a:pt x="306069" y="7620"/>
                  </a:lnTo>
                  <a:close/>
                </a:path>
                <a:path w="306069" h="23241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06069" h="232410">
                  <a:moveTo>
                    <a:pt x="306069" y="15240"/>
                  </a:moveTo>
                  <a:lnTo>
                    <a:pt x="302259" y="15240"/>
                  </a:lnTo>
                  <a:lnTo>
                    <a:pt x="302259" y="21589"/>
                  </a:lnTo>
                  <a:lnTo>
                    <a:pt x="306069" y="21589"/>
                  </a:lnTo>
                  <a:lnTo>
                    <a:pt x="306069" y="15240"/>
                  </a:lnTo>
                  <a:close/>
                </a:path>
                <a:path w="306069" h="232410">
                  <a:moveTo>
                    <a:pt x="3809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1590"/>
                  </a:lnTo>
                  <a:close/>
                </a:path>
                <a:path w="306069" h="232410">
                  <a:moveTo>
                    <a:pt x="306069" y="21590"/>
                  </a:moveTo>
                  <a:lnTo>
                    <a:pt x="302259" y="21590"/>
                  </a:lnTo>
                  <a:lnTo>
                    <a:pt x="302259" y="26669"/>
                  </a:lnTo>
                  <a:lnTo>
                    <a:pt x="306069" y="26669"/>
                  </a:lnTo>
                  <a:lnTo>
                    <a:pt x="306069" y="21590"/>
                  </a:lnTo>
                  <a:close/>
                </a:path>
                <a:path w="306069" h="232410">
                  <a:moveTo>
                    <a:pt x="380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70"/>
                  </a:lnTo>
                  <a:close/>
                </a:path>
                <a:path w="306069" h="232410">
                  <a:moveTo>
                    <a:pt x="306069" y="26670"/>
                  </a:moveTo>
                  <a:lnTo>
                    <a:pt x="302259" y="26670"/>
                  </a:lnTo>
                  <a:lnTo>
                    <a:pt x="302259" y="33019"/>
                  </a:lnTo>
                  <a:lnTo>
                    <a:pt x="306069" y="33019"/>
                  </a:lnTo>
                  <a:lnTo>
                    <a:pt x="306069" y="26670"/>
                  </a:lnTo>
                  <a:close/>
                </a:path>
                <a:path w="306069" h="232410">
                  <a:moveTo>
                    <a:pt x="3809" y="33020"/>
                  </a:moveTo>
                  <a:lnTo>
                    <a:pt x="0" y="3302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33020"/>
                  </a:lnTo>
                  <a:close/>
                </a:path>
                <a:path w="306069" h="232410">
                  <a:moveTo>
                    <a:pt x="306069" y="33020"/>
                  </a:moveTo>
                  <a:lnTo>
                    <a:pt x="302259" y="33020"/>
                  </a:lnTo>
                  <a:lnTo>
                    <a:pt x="302259" y="53339"/>
                  </a:lnTo>
                  <a:lnTo>
                    <a:pt x="306069" y="53339"/>
                  </a:lnTo>
                  <a:lnTo>
                    <a:pt x="306069" y="33020"/>
                  </a:lnTo>
                  <a:close/>
                </a:path>
                <a:path w="306069" h="23241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06069" h="232410">
                  <a:moveTo>
                    <a:pt x="306069" y="53340"/>
                  </a:moveTo>
                  <a:lnTo>
                    <a:pt x="302259" y="53340"/>
                  </a:lnTo>
                  <a:lnTo>
                    <a:pt x="302259" y="59689"/>
                  </a:lnTo>
                  <a:lnTo>
                    <a:pt x="306069" y="59689"/>
                  </a:lnTo>
                  <a:lnTo>
                    <a:pt x="306069" y="53340"/>
                  </a:lnTo>
                  <a:close/>
                </a:path>
                <a:path w="306069" h="232410">
                  <a:moveTo>
                    <a:pt x="3809" y="59690"/>
                  </a:moveTo>
                  <a:lnTo>
                    <a:pt x="0" y="5969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59690"/>
                  </a:lnTo>
                  <a:close/>
                </a:path>
                <a:path w="306069" h="232410">
                  <a:moveTo>
                    <a:pt x="306069" y="59690"/>
                  </a:moveTo>
                  <a:lnTo>
                    <a:pt x="302259" y="59690"/>
                  </a:lnTo>
                  <a:lnTo>
                    <a:pt x="302259" y="77469"/>
                  </a:lnTo>
                  <a:lnTo>
                    <a:pt x="306069" y="77469"/>
                  </a:lnTo>
                  <a:lnTo>
                    <a:pt x="306069" y="59690"/>
                  </a:lnTo>
                  <a:close/>
                </a:path>
                <a:path w="306069" h="232410">
                  <a:moveTo>
                    <a:pt x="3809" y="77470"/>
                  </a:moveTo>
                  <a:lnTo>
                    <a:pt x="0" y="7747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77470"/>
                  </a:lnTo>
                  <a:close/>
                </a:path>
                <a:path w="306069" h="232410">
                  <a:moveTo>
                    <a:pt x="306069" y="77470"/>
                  </a:moveTo>
                  <a:lnTo>
                    <a:pt x="302259" y="77470"/>
                  </a:lnTo>
                  <a:lnTo>
                    <a:pt x="302259" y="128269"/>
                  </a:lnTo>
                  <a:lnTo>
                    <a:pt x="306069" y="128269"/>
                  </a:lnTo>
                  <a:lnTo>
                    <a:pt x="306069" y="77470"/>
                  </a:lnTo>
                  <a:close/>
                </a:path>
                <a:path w="306069" h="232410">
                  <a:moveTo>
                    <a:pt x="3809" y="128270"/>
                  </a:moveTo>
                  <a:lnTo>
                    <a:pt x="0" y="12827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28270"/>
                  </a:lnTo>
                  <a:close/>
                </a:path>
                <a:path w="306069" h="232410">
                  <a:moveTo>
                    <a:pt x="306069" y="128270"/>
                  </a:moveTo>
                  <a:lnTo>
                    <a:pt x="302259" y="128270"/>
                  </a:lnTo>
                  <a:lnTo>
                    <a:pt x="302259" y="173989"/>
                  </a:lnTo>
                  <a:lnTo>
                    <a:pt x="306069" y="173989"/>
                  </a:lnTo>
                  <a:lnTo>
                    <a:pt x="306069" y="128270"/>
                  </a:lnTo>
                  <a:close/>
                </a:path>
                <a:path w="306069" h="232410">
                  <a:moveTo>
                    <a:pt x="3809" y="173990"/>
                  </a:moveTo>
                  <a:lnTo>
                    <a:pt x="0" y="17399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73990"/>
                  </a:lnTo>
                  <a:close/>
                </a:path>
                <a:path w="306069" h="232410">
                  <a:moveTo>
                    <a:pt x="306069" y="173990"/>
                  </a:moveTo>
                  <a:lnTo>
                    <a:pt x="302259" y="173990"/>
                  </a:lnTo>
                  <a:lnTo>
                    <a:pt x="302259" y="198119"/>
                  </a:lnTo>
                  <a:lnTo>
                    <a:pt x="306069" y="198119"/>
                  </a:lnTo>
                  <a:lnTo>
                    <a:pt x="306069" y="173990"/>
                  </a:lnTo>
                  <a:close/>
                </a:path>
                <a:path w="306069" h="232410">
                  <a:moveTo>
                    <a:pt x="3809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98120"/>
                  </a:lnTo>
                  <a:close/>
                </a:path>
                <a:path w="306069" h="232410">
                  <a:moveTo>
                    <a:pt x="306069" y="198120"/>
                  </a:moveTo>
                  <a:lnTo>
                    <a:pt x="302259" y="198120"/>
                  </a:lnTo>
                  <a:lnTo>
                    <a:pt x="302259" y="204469"/>
                  </a:lnTo>
                  <a:lnTo>
                    <a:pt x="306069" y="204469"/>
                  </a:lnTo>
                  <a:lnTo>
                    <a:pt x="306069" y="198120"/>
                  </a:lnTo>
                  <a:close/>
                </a:path>
                <a:path w="306069" h="232410">
                  <a:moveTo>
                    <a:pt x="3809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4470"/>
                  </a:lnTo>
                  <a:close/>
                </a:path>
                <a:path w="306069" h="232410">
                  <a:moveTo>
                    <a:pt x="306069" y="204470"/>
                  </a:moveTo>
                  <a:lnTo>
                    <a:pt x="302259" y="204470"/>
                  </a:lnTo>
                  <a:lnTo>
                    <a:pt x="302259" y="212089"/>
                  </a:lnTo>
                  <a:lnTo>
                    <a:pt x="306069" y="212089"/>
                  </a:lnTo>
                  <a:lnTo>
                    <a:pt x="306069" y="204470"/>
                  </a:lnTo>
                  <a:close/>
                </a:path>
                <a:path w="306069" h="232410">
                  <a:moveTo>
                    <a:pt x="380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2090"/>
                  </a:lnTo>
                  <a:close/>
                </a:path>
                <a:path w="306069" h="232410">
                  <a:moveTo>
                    <a:pt x="306069" y="212090"/>
                  </a:moveTo>
                  <a:lnTo>
                    <a:pt x="302259" y="212090"/>
                  </a:lnTo>
                  <a:lnTo>
                    <a:pt x="302259" y="218439"/>
                  </a:lnTo>
                  <a:lnTo>
                    <a:pt x="306069" y="218439"/>
                  </a:lnTo>
                  <a:lnTo>
                    <a:pt x="306069" y="212090"/>
                  </a:lnTo>
                  <a:close/>
                </a:path>
                <a:path w="306069" h="232410">
                  <a:moveTo>
                    <a:pt x="3809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8440"/>
                  </a:lnTo>
                  <a:close/>
                </a:path>
                <a:path w="306069" h="232410">
                  <a:moveTo>
                    <a:pt x="306069" y="218440"/>
                  </a:moveTo>
                  <a:lnTo>
                    <a:pt x="302259" y="218440"/>
                  </a:lnTo>
                  <a:lnTo>
                    <a:pt x="302259" y="223519"/>
                  </a:lnTo>
                  <a:lnTo>
                    <a:pt x="306069" y="223519"/>
                  </a:lnTo>
                  <a:lnTo>
                    <a:pt x="306069" y="218440"/>
                  </a:lnTo>
                  <a:close/>
                </a:path>
                <a:path w="306069" h="232410">
                  <a:moveTo>
                    <a:pt x="3809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306069" y="229869"/>
                  </a:lnTo>
                  <a:lnTo>
                    <a:pt x="306069" y="228600"/>
                  </a:lnTo>
                  <a:lnTo>
                    <a:pt x="3809" y="228600"/>
                  </a:lnTo>
                  <a:lnTo>
                    <a:pt x="3809" y="223520"/>
                  </a:lnTo>
                  <a:close/>
                </a:path>
                <a:path w="306069" h="232410">
                  <a:moveTo>
                    <a:pt x="306069" y="223520"/>
                  </a:moveTo>
                  <a:lnTo>
                    <a:pt x="302259" y="223520"/>
                  </a:lnTo>
                  <a:lnTo>
                    <a:pt x="302259" y="228600"/>
                  </a:lnTo>
                  <a:lnTo>
                    <a:pt x="306069" y="228600"/>
                  </a:lnTo>
                  <a:lnTo>
                    <a:pt x="306069" y="223520"/>
                  </a:lnTo>
                  <a:close/>
                </a:path>
                <a:path w="306069" h="232410">
                  <a:moveTo>
                    <a:pt x="306069" y="229870"/>
                  </a:moveTo>
                  <a:lnTo>
                    <a:pt x="0" y="229870"/>
                  </a:lnTo>
                  <a:lnTo>
                    <a:pt x="0" y="232410"/>
                  </a:lnTo>
                  <a:lnTo>
                    <a:pt x="306069" y="232410"/>
                  </a:lnTo>
                  <a:lnTo>
                    <a:pt x="306069" y="22987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102359" y="4817109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10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11429"/>
                  </a:lnTo>
                  <a:lnTo>
                    <a:pt x="298450" y="11429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298450" h="224789">
                  <a:moveTo>
                    <a:pt x="298450" y="11430"/>
                  </a:moveTo>
                  <a:lnTo>
                    <a:pt x="294640" y="11430"/>
                  </a:lnTo>
                  <a:lnTo>
                    <a:pt x="294640" y="17779"/>
                  </a:lnTo>
                  <a:lnTo>
                    <a:pt x="298450" y="17779"/>
                  </a:lnTo>
                  <a:lnTo>
                    <a:pt x="298450" y="11430"/>
                  </a:lnTo>
                  <a:close/>
                </a:path>
                <a:path w="298450" h="224789">
                  <a:moveTo>
                    <a:pt x="3809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7780"/>
                  </a:lnTo>
                  <a:close/>
                </a:path>
                <a:path w="298450" h="224789">
                  <a:moveTo>
                    <a:pt x="298450" y="17780"/>
                  </a:moveTo>
                  <a:lnTo>
                    <a:pt x="294640" y="17780"/>
                  </a:lnTo>
                  <a:lnTo>
                    <a:pt x="294640" y="22859"/>
                  </a:lnTo>
                  <a:lnTo>
                    <a:pt x="298450" y="22859"/>
                  </a:lnTo>
                  <a:lnTo>
                    <a:pt x="298450" y="17780"/>
                  </a:lnTo>
                  <a:close/>
                </a:path>
                <a:path w="298450" h="224789">
                  <a:moveTo>
                    <a:pt x="380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2860"/>
                  </a:lnTo>
                  <a:close/>
                </a:path>
                <a:path w="298450" h="224789">
                  <a:moveTo>
                    <a:pt x="298450" y="22860"/>
                  </a:moveTo>
                  <a:lnTo>
                    <a:pt x="294640" y="22860"/>
                  </a:lnTo>
                  <a:lnTo>
                    <a:pt x="294640" y="29209"/>
                  </a:lnTo>
                  <a:lnTo>
                    <a:pt x="298450" y="29209"/>
                  </a:lnTo>
                  <a:lnTo>
                    <a:pt x="298450" y="22860"/>
                  </a:lnTo>
                  <a:close/>
                </a:path>
                <a:path w="298450" h="224789">
                  <a:moveTo>
                    <a:pt x="3809" y="29210"/>
                  </a:moveTo>
                  <a:lnTo>
                    <a:pt x="0" y="2921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29210"/>
                  </a:lnTo>
                  <a:close/>
                </a:path>
                <a:path w="298450" h="224789">
                  <a:moveTo>
                    <a:pt x="298450" y="29210"/>
                  </a:moveTo>
                  <a:lnTo>
                    <a:pt x="294640" y="29210"/>
                  </a:lnTo>
                  <a:lnTo>
                    <a:pt x="294640" y="49529"/>
                  </a:lnTo>
                  <a:lnTo>
                    <a:pt x="298450" y="49529"/>
                  </a:lnTo>
                  <a:lnTo>
                    <a:pt x="298450" y="29210"/>
                  </a:lnTo>
                  <a:close/>
                </a:path>
                <a:path w="298450" h="224789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298450" h="224789">
                  <a:moveTo>
                    <a:pt x="298450" y="49530"/>
                  </a:moveTo>
                  <a:lnTo>
                    <a:pt x="294640" y="49530"/>
                  </a:lnTo>
                  <a:lnTo>
                    <a:pt x="294640" y="55879"/>
                  </a:lnTo>
                  <a:lnTo>
                    <a:pt x="298450" y="55879"/>
                  </a:lnTo>
                  <a:lnTo>
                    <a:pt x="298450" y="49530"/>
                  </a:lnTo>
                  <a:close/>
                </a:path>
                <a:path w="298450" h="224789">
                  <a:moveTo>
                    <a:pt x="3809" y="55880"/>
                  </a:moveTo>
                  <a:lnTo>
                    <a:pt x="0" y="5588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55880"/>
                  </a:lnTo>
                  <a:close/>
                </a:path>
                <a:path w="298450" h="224789">
                  <a:moveTo>
                    <a:pt x="298450" y="55880"/>
                  </a:moveTo>
                  <a:lnTo>
                    <a:pt x="294640" y="55880"/>
                  </a:lnTo>
                  <a:lnTo>
                    <a:pt x="294640" y="73659"/>
                  </a:lnTo>
                  <a:lnTo>
                    <a:pt x="298450" y="73659"/>
                  </a:lnTo>
                  <a:lnTo>
                    <a:pt x="298450" y="55880"/>
                  </a:lnTo>
                  <a:close/>
                </a:path>
                <a:path w="298450" h="224789">
                  <a:moveTo>
                    <a:pt x="3809" y="73660"/>
                  </a:moveTo>
                  <a:lnTo>
                    <a:pt x="0" y="7366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73660"/>
                  </a:lnTo>
                  <a:close/>
                </a:path>
                <a:path w="298450" h="224789">
                  <a:moveTo>
                    <a:pt x="298450" y="73660"/>
                  </a:moveTo>
                  <a:lnTo>
                    <a:pt x="294640" y="73660"/>
                  </a:lnTo>
                  <a:lnTo>
                    <a:pt x="294640" y="124459"/>
                  </a:lnTo>
                  <a:lnTo>
                    <a:pt x="298450" y="124459"/>
                  </a:lnTo>
                  <a:lnTo>
                    <a:pt x="298450" y="73660"/>
                  </a:lnTo>
                  <a:close/>
                </a:path>
                <a:path w="298450" h="224789">
                  <a:moveTo>
                    <a:pt x="3809" y="124460"/>
                  </a:moveTo>
                  <a:lnTo>
                    <a:pt x="0" y="124460"/>
                  </a:lnTo>
                  <a:lnTo>
                    <a:pt x="0" y="170179"/>
                  </a:lnTo>
                  <a:lnTo>
                    <a:pt x="3809" y="170179"/>
                  </a:lnTo>
                  <a:lnTo>
                    <a:pt x="3809" y="124460"/>
                  </a:lnTo>
                  <a:close/>
                </a:path>
                <a:path w="298450" h="224789">
                  <a:moveTo>
                    <a:pt x="298450" y="124460"/>
                  </a:moveTo>
                  <a:lnTo>
                    <a:pt x="294640" y="124460"/>
                  </a:lnTo>
                  <a:lnTo>
                    <a:pt x="294640" y="170179"/>
                  </a:lnTo>
                  <a:lnTo>
                    <a:pt x="298450" y="170179"/>
                  </a:lnTo>
                  <a:lnTo>
                    <a:pt x="298450" y="124460"/>
                  </a:lnTo>
                  <a:close/>
                </a:path>
                <a:path w="298450" h="224789">
                  <a:moveTo>
                    <a:pt x="3809" y="170180"/>
                  </a:moveTo>
                  <a:lnTo>
                    <a:pt x="0" y="170180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70180"/>
                  </a:lnTo>
                  <a:close/>
                </a:path>
                <a:path w="298450" h="224789">
                  <a:moveTo>
                    <a:pt x="298450" y="170180"/>
                  </a:moveTo>
                  <a:lnTo>
                    <a:pt x="294640" y="170180"/>
                  </a:lnTo>
                  <a:lnTo>
                    <a:pt x="294640" y="194309"/>
                  </a:lnTo>
                  <a:lnTo>
                    <a:pt x="298450" y="194309"/>
                  </a:lnTo>
                  <a:lnTo>
                    <a:pt x="298450" y="170180"/>
                  </a:lnTo>
                  <a:close/>
                </a:path>
                <a:path w="298450" h="224789">
                  <a:moveTo>
                    <a:pt x="3809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3809" y="200659"/>
                  </a:lnTo>
                  <a:lnTo>
                    <a:pt x="3809" y="194310"/>
                  </a:lnTo>
                  <a:close/>
                </a:path>
                <a:path w="298450" h="224789">
                  <a:moveTo>
                    <a:pt x="298450" y="194310"/>
                  </a:moveTo>
                  <a:lnTo>
                    <a:pt x="294640" y="194310"/>
                  </a:lnTo>
                  <a:lnTo>
                    <a:pt x="294640" y="200659"/>
                  </a:lnTo>
                  <a:lnTo>
                    <a:pt x="298450" y="200659"/>
                  </a:lnTo>
                  <a:lnTo>
                    <a:pt x="298450" y="194310"/>
                  </a:lnTo>
                  <a:close/>
                </a:path>
                <a:path w="298450" h="224789">
                  <a:moveTo>
                    <a:pt x="3809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200660"/>
                  </a:lnTo>
                  <a:close/>
                </a:path>
                <a:path w="298450" h="224789">
                  <a:moveTo>
                    <a:pt x="298450" y="200660"/>
                  </a:moveTo>
                  <a:lnTo>
                    <a:pt x="294640" y="200660"/>
                  </a:lnTo>
                  <a:lnTo>
                    <a:pt x="294640" y="208279"/>
                  </a:lnTo>
                  <a:lnTo>
                    <a:pt x="298450" y="208279"/>
                  </a:lnTo>
                  <a:lnTo>
                    <a:pt x="298450" y="200660"/>
                  </a:lnTo>
                  <a:close/>
                </a:path>
                <a:path w="298450" h="224789">
                  <a:moveTo>
                    <a:pt x="380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208280"/>
                  </a:lnTo>
                  <a:close/>
                </a:path>
                <a:path w="298450" h="224789">
                  <a:moveTo>
                    <a:pt x="298450" y="208280"/>
                  </a:moveTo>
                  <a:lnTo>
                    <a:pt x="294640" y="208280"/>
                  </a:lnTo>
                  <a:lnTo>
                    <a:pt x="294640" y="214629"/>
                  </a:lnTo>
                  <a:lnTo>
                    <a:pt x="298450" y="214629"/>
                  </a:lnTo>
                  <a:lnTo>
                    <a:pt x="298450" y="208280"/>
                  </a:lnTo>
                  <a:close/>
                </a:path>
                <a:path w="298450" h="224789">
                  <a:moveTo>
                    <a:pt x="3809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14630"/>
                  </a:lnTo>
                  <a:close/>
                </a:path>
                <a:path w="298450" h="224789">
                  <a:moveTo>
                    <a:pt x="298450" y="214630"/>
                  </a:moveTo>
                  <a:lnTo>
                    <a:pt x="294640" y="214630"/>
                  </a:lnTo>
                  <a:lnTo>
                    <a:pt x="294640" y="219709"/>
                  </a:lnTo>
                  <a:lnTo>
                    <a:pt x="298450" y="219709"/>
                  </a:lnTo>
                  <a:lnTo>
                    <a:pt x="298450" y="214630"/>
                  </a:lnTo>
                  <a:close/>
                </a:path>
                <a:path w="298450" h="224789">
                  <a:moveTo>
                    <a:pt x="3809" y="219710"/>
                  </a:moveTo>
                  <a:lnTo>
                    <a:pt x="0" y="21971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0979"/>
                  </a:lnTo>
                  <a:lnTo>
                    <a:pt x="3809" y="220979"/>
                  </a:lnTo>
                  <a:lnTo>
                    <a:pt x="3809" y="219710"/>
                  </a:lnTo>
                  <a:close/>
                </a:path>
                <a:path w="298450" h="224789">
                  <a:moveTo>
                    <a:pt x="298450" y="219710"/>
                  </a:moveTo>
                  <a:lnTo>
                    <a:pt x="294640" y="219710"/>
                  </a:lnTo>
                  <a:lnTo>
                    <a:pt x="294640" y="220979"/>
                  </a:lnTo>
                  <a:lnTo>
                    <a:pt x="298450" y="220979"/>
                  </a:lnTo>
                  <a:lnTo>
                    <a:pt x="298450" y="21971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106169" y="4820919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2539"/>
                  </a:lnTo>
                  <a:lnTo>
                    <a:pt x="290830" y="2539"/>
                  </a:lnTo>
                  <a:lnTo>
                    <a:pt x="290830" y="0"/>
                  </a:lnTo>
                  <a:close/>
                </a:path>
                <a:path w="290830" h="217170">
                  <a:moveTo>
                    <a:pt x="290830" y="2539"/>
                  </a:moveTo>
                  <a:lnTo>
                    <a:pt x="287020" y="2539"/>
                  </a:lnTo>
                  <a:lnTo>
                    <a:pt x="287020" y="7619"/>
                  </a:lnTo>
                  <a:lnTo>
                    <a:pt x="290830" y="7619"/>
                  </a:lnTo>
                  <a:lnTo>
                    <a:pt x="290830" y="2539"/>
                  </a:lnTo>
                  <a:close/>
                </a:path>
                <a:path w="290830" h="217170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290830" h="217170">
                  <a:moveTo>
                    <a:pt x="290830" y="7619"/>
                  </a:moveTo>
                  <a:lnTo>
                    <a:pt x="287020" y="7619"/>
                  </a:lnTo>
                  <a:lnTo>
                    <a:pt x="287020" y="13969"/>
                  </a:lnTo>
                  <a:lnTo>
                    <a:pt x="290830" y="13969"/>
                  </a:lnTo>
                  <a:lnTo>
                    <a:pt x="290830" y="7619"/>
                  </a:lnTo>
                  <a:close/>
                </a:path>
                <a:path w="290830" h="217170">
                  <a:moveTo>
                    <a:pt x="381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3969"/>
                  </a:lnTo>
                  <a:close/>
                </a:path>
                <a:path w="290830" h="217170">
                  <a:moveTo>
                    <a:pt x="290830" y="13969"/>
                  </a:moveTo>
                  <a:lnTo>
                    <a:pt x="287020" y="13969"/>
                  </a:lnTo>
                  <a:lnTo>
                    <a:pt x="287020" y="19049"/>
                  </a:lnTo>
                  <a:lnTo>
                    <a:pt x="290830" y="19049"/>
                  </a:lnTo>
                  <a:lnTo>
                    <a:pt x="290830" y="13969"/>
                  </a:lnTo>
                  <a:close/>
                </a:path>
                <a:path w="290830" h="217170">
                  <a:moveTo>
                    <a:pt x="381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050"/>
                  </a:lnTo>
                  <a:close/>
                </a:path>
                <a:path w="290830" h="217170">
                  <a:moveTo>
                    <a:pt x="290830" y="19050"/>
                  </a:moveTo>
                  <a:lnTo>
                    <a:pt x="287020" y="19050"/>
                  </a:lnTo>
                  <a:lnTo>
                    <a:pt x="287020" y="25399"/>
                  </a:lnTo>
                  <a:lnTo>
                    <a:pt x="290830" y="25399"/>
                  </a:lnTo>
                  <a:lnTo>
                    <a:pt x="290830" y="19050"/>
                  </a:lnTo>
                  <a:close/>
                </a:path>
                <a:path w="290830" h="217170">
                  <a:moveTo>
                    <a:pt x="3810" y="25400"/>
                  </a:moveTo>
                  <a:lnTo>
                    <a:pt x="0" y="2540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25400"/>
                  </a:lnTo>
                  <a:close/>
                </a:path>
                <a:path w="290830" h="217170">
                  <a:moveTo>
                    <a:pt x="290830" y="25400"/>
                  </a:moveTo>
                  <a:lnTo>
                    <a:pt x="287020" y="25400"/>
                  </a:lnTo>
                  <a:lnTo>
                    <a:pt x="287020" y="45719"/>
                  </a:lnTo>
                  <a:lnTo>
                    <a:pt x="290830" y="45719"/>
                  </a:lnTo>
                  <a:lnTo>
                    <a:pt x="290830" y="25400"/>
                  </a:lnTo>
                  <a:close/>
                </a:path>
                <a:path w="290830" h="217170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290830" h="217170">
                  <a:moveTo>
                    <a:pt x="290830" y="45719"/>
                  </a:moveTo>
                  <a:lnTo>
                    <a:pt x="287020" y="45719"/>
                  </a:lnTo>
                  <a:lnTo>
                    <a:pt x="287020" y="52069"/>
                  </a:lnTo>
                  <a:lnTo>
                    <a:pt x="290830" y="52069"/>
                  </a:lnTo>
                  <a:lnTo>
                    <a:pt x="290830" y="45719"/>
                  </a:lnTo>
                  <a:close/>
                </a:path>
                <a:path w="290830" h="217170">
                  <a:moveTo>
                    <a:pt x="3810" y="52069"/>
                  </a:moveTo>
                  <a:lnTo>
                    <a:pt x="0" y="5206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52069"/>
                  </a:lnTo>
                  <a:close/>
                </a:path>
                <a:path w="290830" h="217170">
                  <a:moveTo>
                    <a:pt x="290830" y="52069"/>
                  </a:moveTo>
                  <a:lnTo>
                    <a:pt x="287020" y="52069"/>
                  </a:lnTo>
                  <a:lnTo>
                    <a:pt x="287020" y="69849"/>
                  </a:lnTo>
                  <a:lnTo>
                    <a:pt x="290830" y="69849"/>
                  </a:lnTo>
                  <a:lnTo>
                    <a:pt x="290830" y="52069"/>
                  </a:lnTo>
                  <a:close/>
                </a:path>
                <a:path w="290830" h="217170">
                  <a:moveTo>
                    <a:pt x="3810" y="69850"/>
                  </a:moveTo>
                  <a:lnTo>
                    <a:pt x="0" y="69850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69850"/>
                  </a:lnTo>
                  <a:close/>
                </a:path>
                <a:path w="290830" h="217170">
                  <a:moveTo>
                    <a:pt x="290830" y="69850"/>
                  </a:moveTo>
                  <a:lnTo>
                    <a:pt x="287020" y="69850"/>
                  </a:lnTo>
                  <a:lnTo>
                    <a:pt x="287020" y="120649"/>
                  </a:lnTo>
                  <a:lnTo>
                    <a:pt x="290830" y="120649"/>
                  </a:lnTo>
                  <a:lnTo>
                    <a:pt x="290830" y="69850"/>
                  </a:lnTo>
                  <a:close/>
                </a:path>
                <a:path w="290830" h="217170">
                  <a:moveTo>
                    <a:pt x="3810" y="120650"/>
                  </a:moveTo>
                  <a:lnTo>
                    <a:pt x="0" y="12065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20650"/>
                  </a:lnTo>
                  <a:close/>
                </a:path>
                <a:path w="290830" h="217170">
                  <a:moveTo>
                    <a:pt x="290830" y="120650"/>
                  </a:moveTo>
                  <a:lnTo>
                    <a:pt x="287020" y="120650"/>
                  </a:lnTo>
                  <a:lnTo>
                    <a:pt x="287020" y="166369"/>
                  </a:lnTo>
                  <a:lnTo>
                    <a:pt x="290830" y="166369"/>
                  </a:lnTo>
                  <a:lnTo>
                    <a:pt x="290830" y="120650"/>
                  </a:lnTo>
                  <a:close/>
                </a:path>
                <a:path w="290830" h="217170">
                  <a:moveTo>
                    <a:pt x="3810" y="166369"/>
                  </a:moveTo>
                  <a:lnTo>
                    <a:pt x="0" y="166369"/>
                  </a:lnTo>
                  <a:lnTo>
                    <a:pt x="0" y="190499"/>
                  </a:lnTo>
                  <a:lnTo>
                    <a:pt x="3810" y="190499"/>
                  </a:lnTo>
                  <a:lnTo>
                    <a:pt x="3810" y="166369"/>
                  </a:lnTo>
                  <a:close/>
                </a:path>
                <a:path w="290830" h="217170">
                  <a:moveTo>
                    <a:pt x="290830" y="166369"/>
                  </a:moveTo>
                  <a:lnTo>
                    <a:pt x="287020" y="166369"/>
                  </a:lnTo>
                  <a:lnTo>
                    <a:pt x="287020" y="190499"/>
                  </a:lnTo>
                  <a:lnTo>
                    <a:pt x="290830" y="190499"/>
                  </a:lnTo>
                  <a:lnTo>
                    <a:pt x="290830" y="166369"/>
                  </a:lnTo>
                  <a:close/>
                </a:path>
                <a:path w="290830" h="217170">
                  <a:moveTo>
                    <a:pt x="381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3810" y="196849"/>
                  </a:lnTo>
                  <a:lnTo>
                    <a:pt x="3810" y="190500"/>
                  </a:lnTo>
                  <a:close/>
                </a:path>
                <a:path w="290830" h="217170">
                  <a:moveTo>
                    <a:pt x="290830" y="190500"/>
                  </a:moveTo>
                  <a:lnTo>
                    <a:pt x="287020" y="190500"/>
                  </a:lnTo>
                  <a:lnTo>
                    <a:pt x="287020" y="196849"/>
                  </a:lnTo>
                  <a:lnTo>
                    <a:pt x="290830" y="196849"/>
                  </a:lnTo>
                  <a:lnTo>
                    <a:pt x="290830" y="190500"/>
                  </a:lnTo>
                  <a:close/>
                </a:path>
                <a:path w="290830" h="217170">
                  <a:moveTo>
                    <a:pt x="3810" y="196850"/>
                  </a:moveTo>
                  <a:lnTo>
                    <a:pt x="0" y="19685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6850"/>
                  </a:lnTo>
                  <a:close/>
                </a:path>
                <a:path w="290830" h="217170">
                  <a:moveTo>
                    <a:pt x="290830" y="196850"/>
                  </a:moveTo>
                  <a:lnTo>
                    <a:pt x="287020" y="196850"/>
                  </a:lnTo>
                  <a:lnTo>
                    <a:pt x="287020" y="204469"/>
                  </a:lnTo>
                  <a:lnTo>
                    <a:pt x="290830" y="204469"/>
                  </a:lnTo>
                  <a:lnTo>
                    <a:pt x="290830" y="196850"/>
                  </a:lnTo>
                  <a:close/>
                </a:path>
                <a:path w="290830" h="217170">
                  <a:moveTo>
                    <a:pt x="381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4469"/>
                  </a:lnTo>
                  <a:close/>
                </a:path>
                <a:path w="290830" h="217170">
                  <a:moveTo>
                    <a:pt x="290830" y="204469"/>
                  </a:moveTo>
                  <a:lnTo>
                    <a:pt x="287020" y="204469"/>
                  </a:lnTo>
                  <a:lnTo>
                    <a:pt x="287020" y="210819"/>
                  </a:lnTo>
                  <a:lnTo>
                    <a:pt x="290830" y="210819"/>
                  </a:lnTo>
                  <a:lnTo>
                    <a:pt x="290830" y="204469"/>
                  </a:lnTo>
                  <a:close/>
                </a:path>
                <a:path w="290830" h="217170">
                  <a:moveTo>
                    <a:pt x="3810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290830" y="215899"/>
                  </a:lnTo>
                  <a:lnTo>
                    <a:pt x="290830" y="213359"/>
                  </a:lnTo>
                  <a:lnTo>
                    <a:pt x="3810" y="213359"/>
                  </a:lnTo>
                  <a:lnTo>
                    <a:pt x="3810" y="210819"/>
                  </a:lnTo>
                  <a:close/>
                </a:path>
                <a:path w="290830" h="217170">
                  <a:moveTo>
                    <a:pt x="290830" y="210819"/>
                  </a:moveTo>
                  <a:lnTo>
                    <a:pt x="287020" y="210819"/>
                  </a:lnTo>
                  <a:lnTo>
                    <a:pt x="287020" y="213359"/>
                  </a:lnTo>
                  <a:lnTo>
                    <a:pt x="290830" y="213359"/>
                  </a:lnTo>
                  <a:lnTo>
                    <a:pt x="290830" y="210819"/>
                  </a:lnTo>
                  <a:close/>
                </a:path>
                <a:path w="290830" h="217170">
                  <a:moveTo>
                    <a:pt x="290830" y="215900"/>
                  </a:moveTo>
                  <a:lnTo>
                    <a:pt x="0" y="215900"/>
                  </a:lnTo>
                  <a:lnTo>
                    <a:pt x="0" y="217169"/>
                  </a:lnTo>
                  <a:lnTo>
                    <a:pt x="290830" y="217169"/>
                  </a:lnTo>
                  <a:lnTo>
                    <a:pt x="290830" y="21590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109979" y="482345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20">
                  <a:moveTo>
                    <a:pt x="2832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283209" y="3809"/>
                  </a:lnTo>
                  <a:lnTo>
                    <a:pt x="283209" y="0"/>
                  </a:lnTo>
                  <a:close/>
                </a:path>
                <a:path w="283209" h="210820">
                  <a:moveTo>
                    <a:pt x="283209" y="3809"/>
                  </a:moveTo>
                  <a:lnTo>
                    <a:pt x="279400" y="3809"/>
                  </a:lnTo>
                  <a:lnTo>
                    <a:pt x="279400" y="5079"/>
                  </a:lnTo>
                  <a:lnTo>
                    <a:pt x="283209" y="5079"/>
                  </a:lnTo>
                  <a:lnTo>
                    <a:pt x="283209" y="3809"/>
                  </a:lnTo>
                  <a:close/>
                </a:path>
                <a:path w="283209" h="21082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283209" h="210820">
                  <a:moveTo>
                    <a:pt x="283209" y="5080"/>
                  </a:moveTo>
                  <a:lnTo>
                    <a:pt x="279400" y="5080"/>
                  </a:lnTo>
                  <a:lnTo>
                    <a:pt x="279400" y="11429"/>
                  </a:lnTo>
                  <a:lnTo>
                    <a:pt x="283209" y="11429"/>
                  </a:lnTo>
                  <a:lnTo>
                    <a:pt x="283209" y="5080"/>
                  </a:lnTo>
                  <a:close/>
                </a:path>
                <a:path w="283209" h="210820">
                  <a:moveTo>
                    <a:pt x="3809" y="11430"/>
                  </a:moveTo>
                  <a:lnTo>
                    <a:pt x="0" y="1143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1430"/>
                  </a:lnTo>
                  <a:close/>
                </a:path>
                <a:path w="283209" h="210820">
                  <a:moveTo>
                    <a:pt x="283209" y="11430"/>
                  </a:moveTo>
                  <a:lnTo>
                    <a:pt x="279400" y="11430"/>
                  </a:lnTo>
                  <a:lnTo>
                    <a:pt x="279400" y="16509"/>
                  </a:lnTo>
                  <a:lnTo>
                    <a:pt x="283209" y="16509"/>
                  </a:lnTo>
                  <a:lnTo>
                    <a:pt x="283209" y="11430"/>
                  </a:lnTo>
                  <a:close/>
                </a:path>
                <a:path w="283209" h="210820">
                  <a:moveTo>
                    <a:pt x="380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510"/>
                  </a:lnTo>
                  <a:close/>
                </a:path>
                <a:path w="283209" h="210820">
                  <a:moveTo>
                    <a:pt x="283209" y="16510"/>
                  </a:moveTo>
                  <a:lnTo>
                    <a:pt x="279400" y="16510"/>
                  </a:lnTo>
                  <a:lnTo>
                    <a:pt x="279400" y="22859"/>
                  </a:lnTo>
                  <a:lnTo>
                    <a:pt x="283209" y="22859"/>
                  </a:lnTo>
                  <a:lnTo>
                    <a:pt x="283209" y="16510"/>
                  </a:lnTo>
                  <a:close/>
                </a:path>
                <a:path w="283209" h="210820">
                  <a:moveTo>
                    <a:pt x="3809" y="22860"/>
                  </a:moveTo>
                  <a:lnTo>
                    <a:pt x="0" y="2286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22860"/>
                  </a:lnTo>
                  <a:close/>
                </a:path>
                <a:path w="283209" h="210820">
                  <a:moveTo>
                    <a:pt x="283209" y="22860"/>
                  </a:moveTo>
                  <a:lnTo>
                    <a:pt x="279400" y="22860"/>
                  </a:lnTo>
                  <a:lnTo>
                    <a:pt x="279400" y="43179"/>
                  </a:lnTo>
                  <a:lnTo>
                    <a:pt x="283209" y="43179"/>
                  </a:lnTo>
                  <a:lnTo>
                    <a:pt x="283209" y="22860"/>
                  </a:lnTo>
                  <a:close/>
                </a:path>
                <a:path w="283209" h="21082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283209" h="210820">
                  <a:moveTo>
                    <a:pt x="283209" y="43180"/>
                  </a:moveTo>
                  <a:lnTo>
                    <a:pt x="279400" y="43180"/>
                  </a:lnTo>
                  <a:lnTo>
                    <a:pt x="279400" y="49529"/>
                  </a:lnTo>
                  <a:lnTo>
                    <a:pt x="283209" y="49529"/>
                  </a:lnTo>
                  <a:lnTo>
                    <a:pt x="283209" y="43180"/>
                  </a:lnTo>
                  <a:close/>
                </a:path>
                <a:path w="283209" h="210820">
                  <a:moveTo>
                    <a:pt x="3809" y="49530"/>
                  </a:moveTo>
                  <a:lnTo>
                    <a:pt x="0" y="4953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49530"/>
                  </a:lnTo>
                  <a:close/>
                </a:path>
                <a:path w="283209" h="210820">
                  <a:moveTo>
                    <a:pt x="283209" y="49530"/>
                  </a:moveTo>
                  <a:lnTo>
                    <a:pt x="279400" y="49530"/>
                  </a:lnTo>
                  <a:lnTo>
                    <a:pt x="279400" y="67309"/>
                  </a:lnTo>
                  <a:lnTo>
                    <a:pt x="283209" y="67309"/>
                  </a:lnTo>
                  <a:lnTo>
                    <a:pt x="283209" y="49530"/>
                  </a:lnTo>
                  <a:close/>
                </a:path>
                <a:path w="283209" h="210820">
                  <a:moveTo>
                    <a:pt x="3809" y="67310"/>
                  </a:moveTo>
                  <a:lnTo>
                    <a:pt x="0" y="6731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67310"/>
                  </a:lnTo>
                  <a:close/>
                </a:path>
                <a:path w="283209" h="210820">
                  <a:moveTo>
                    <a:pt x="283209" y="67310"/>
                  </a:moveTo>
                  <a:lnTo>
                    <a:pt x="279400" y="67310"/>
                  </a:lnTo>
                  <a:lnTo>
                    <a:pt x="279400" y="118109"/>
                  </a:lnTo>
                  <a:lnTo>
                    <a:pt x="283209" y="118109"/>
                  </a:lnTo>
                  <a:lnTo>
                    <a:pt x="283209" y="67310"/>
                  </a:lnTo>
                  <a:close/>
                </a:path>
                <a:path w="283209" h="210820">
                  <a:moveTo>
                    <a:pt x="3809" y="118110"/>
                  </a:moveTo>
                  <a:lnTo>
                    <a:pt x="0" y="11811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118110"/>
                  </a:lnTo>
                  <a:close/>
                </a:path>
                <a:path w="283209" h="210820">
                  <a:moveTo>
                    <a:pt x="283209" y="118110"/>
                  </a:moveTo>
                  <a:lnTo>
                    <a:pt x="279400" y="118110"/>
                  </a:lnTo>
                  <a:lnTo>
                    <a:pt x="279400" y="163829"/>
                  </a:lnTo>
                  <a:lnTo>
                    <a:pt x="283209" y="163829"/>
                  </a:lnTo>
                  <a:lnTo>
                    <a:pt x="283209" y="118110"/>
                  </a:lnTo>
                  <a:close/>
                </a:path>
                <a:path w="283209" h="210820">
                  <a:moveTo>
                    <a:pt x="3809" y="163830"/>
                  </a:moveTo>
                  <a:lnTo>
                    <a:pt x="0" y="163830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63830"/>
                  </a:lnTo>
                  <a:close/>
                </a:path>
                <a:path w="283209" h="210820">
                  <a:moveTo>
                    <a:pt x="283209" y="163830"/>
                  </a:moveTo>
                  <a:lnTo>
                    <a:pt x="279400" y="163830"/>
                  </a:lnTo>
                  <a:lnTo>
                    <a:pt x="279400" y="187959"/>
                  </a:lnTo>
                  <a:lnTo>
                    <a:pt x="283209" y="187959"/>
                  </a:lnTo>
                  <a:lnTo>
                    <a:pt x="283209" y="163830"/>
                  </a:lnTo>
                  <a:close/>
                </a:path>
                <a:path w="283209" h="210820">
                  <a:moveTo>
                    <a:pt x="3809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87960"/>
                  </a:lnTo>
                  <a:close/>
                </a:path>
                <a:path w="283209" h="210820">
                  <a:moveTo>
                    <a:pt x="283209" y="187960"/>
                  </a:moveTo>
                  <a:lnTo>
                    <a:pt x="279400" y="187960"/>
                  </a:lnTo>
                  <a:lnTo>
                    <a:pt x="279400" y="194309"/>
                  </a:lnTo>
                  <a:lnTo>
                    <a:pt x="283209" y="194309"/>
                  </a:lnTo>
                  <a:lnTo>
                    <a:pt x="283209" y="187960"/>
                  </a:lnTo>
                  <a:close/>
                </a:path>
                <a:path w="283209" h="210820">
                  <a:moveTo>
                    <a:pt x="3809" y="194310"/>
                  </a:moveTo>
                  <a:lnTo>
                    <a:pt x="0" y="19431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94310"/>
                  </a:lnTo>
                  <a:close/>
                </a:path>
                <a:path w="283209" h="210820">
                  <a:moveTo>
                    <a:pt x="283209" y="194310"/>
                  </a:moveTo>
                  <a:lnTo>
                    <a:pt x="279400" y="194310"/>
                  </a:lnTo>
                  <a:lnTo>
                    <a:pt x="279400" y="201929"/>
                  </a:lnTo>
                  <a:lnTo>
                    <a:pt x="283209" y="201929"/>
                  </a:lnTo>
                  <a:lnTo>
                    <a:pt x="283209" y="194310"/>
                  </a:lnTo>
                  <a:close/>
                </a:path>
                <a:path w="283209" h="210820">
                  <a:moveTo>
                    <a:pt x="380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83209" y="208279"/>
                  </a:lnTo>
                  <a:lnTo>
                    <a:pt x="283209" y="207009"/>
                  </a:lnTo>
                  <a:lnTo>
                    <a:pt x="3809" y="207009"/>
                  </a:lnTo>
                  <a:lnTo>
                    <a:pt x="3809" y="201930"/>
                  </a:lnTo>
                  <a:close/>
                </a:path>
                <a:path w="283209" h="210820">
                  <a:moveTo>
                    <a:pt x="283209" y="201930"/>
                  </a:moveTo>
                  <a:lnTo>
                    <a:pt x="279400" y="201930"/>
                  </a:lnTo>
                  <a:lnTo>
                    <a:pt x="279400" y="207009"/>
                  </a:lnTo>
                  <a:lnTo>
                    <a:pt x="283209" y="207009"/>
                  </a:lnTo>
                  <a:lnTo>
                    <a:pt x="283209" y="201930"/>
                  </a:lnTo>
                  <a:close/>
                </a:path>
                <a:path w="283209" h="210820">
                  <a:moveTo>
                    <a:pt x="283209" y="208280"/>
                  </a:moveTo>
                  <a:lnTo>
                    <a:pt x="0" y="208280"/>
                  </a:lnTo>
                  <a:lnTo>
                    <a:pt x="0" y="210819"/>
                  </a:lnTo>
                  <a:lnTo>
                    <a:pt x="283209" y="210819"/>
                  </a:lnTo>
                  <a:lnTo>
                    <a:pt x="283209" y="20828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113790" y="4827269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90" h="203200">
                  <a:moveTo>
                    <a:pt x="27559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75590" y="1269"/>
                  </a:lnTo>
                  <a:lnTo>
                    <a:pt x="275590" y="0"/>
                  </a:lnTo>
                  <a:close/>
                </a:path>
                <a:path w="275590" h="203200">
                  <a:moveTo>
                    <a:pt x="27559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275590" y="3809"/>
                  </a:lnTo>
                  <a:lnTo>
                    <a:pt x="275590" y="1269"/>
                  </a:lnTo>
                  <a:close/>
                </a:path>
                <a:path w="275590" h="203200">
                  <a:moveTo>
                    <a:pt x="275590" y="3809"/>
                  </a:moveTo>
                  <a:lnTo>
                    <a:pt x="271779" y="3809"/>
                  </a:lnTo>
                  <a:lnTo>
                    <a:pt x="271779" y="7619"/>
                  </a:lnTo>
                  <a:lnTo>
                    <a:pt x="275590" y="7619"/>
                  </a:lnTo>
                  <a:lnTo>
                    <a:pt x="275590" y="3809"/>
                  </a:lnTo>
                  <a:close/>
                </a:path>
                <a:path w="275590" h="203200">
                  <a:moveTo>
                    <a:pt x="3809" y="7619"/>
                  </a:moveTo>
                  <a:lnTo>
                    <a:pt x="0" y="761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7619"/>
                  </a:lnTo>
                  <a:close/>
                </a:path>
                <a:path w="275590" h="203200">
                  <a:moveTo>
                    <a:pt x="275590" y="7619"/>
                  </a:moveTo>
                  <a:lnTo>
                    <a:pt x="271779" y="7619"/>
                  </a:lnTo>
                  <a:lnTo>
                    <a:pt x="271779" y="12699"/>
                  </a:lnTo>
                  <a:lnTo>
                    <a:pt x="275590" y="12699"/>
                  </a:lnTo>
                  <a:lnTo>
                    <a:pt x="275590" y="7619"/>
                  </a:lnTo>
                  <a:close/>
                </a:path>
                <a:path w="275590" h="203200">
                  <a:moveTo>
                    <a:pt x="380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2700"/>
                  </a:lnTo>
                  <a:close/>
                </a:path>
                <a:path w="275590" h="203200">
                  <a:moveTo>
                    <a:pt x="275590" y="12700"/>
                  </a:moveTo>
                  <a:lnTo>
                    <a:pt x="271779" y="12700"/>
                  </a:lnTo>
                  <a:lnTo>
                    <a:pt x="271779" y="19049"/>
                  </a:lnTo>
                  <a:lnTo>
                    <a:pt x="275590" y="19049"/>
                  </a:lnTo>
                  <a:lnTo>
                    <a:pt x="275590" y="12700"/>
                  </a:lnTo>
                  <a:close/>
                </a:path>
                <a:path w="275590" h="203200">
                  <a:moveTo>
                    <a:pt x="3809" y="19050"/>
                  </a:moveTo>
                  <a:lnTo>
                    <a:pt x="0" y="1905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19050"/>
                  </a:lnTo>
                  <a:close/>
                </a:path>
                <a:path w="275590" h="203200">
                  <a:moveTo>
                    <a:pt x="275590" y="19050"/>
                  </a:moveTo>
                  <a:lnTo>
                    <a:pt x="271779" y="19050"/>
                  </a:lnTo>
                  <a:lnTo>
                    <a:pt x="271779" y="39369"/>
                  </a:lnTo>
                  <a:lnTo>
                    <a:pt x="275590" y="39369"/>
                  </a:lnTo>
                  <a:lnTo>
                    <a:pt x="275590" y="19050"/>
                  </a:lnTo>
                  <a:close/>
                </a:path>
                <a:path w="275590" h="203200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275590" h="203200">
                  <a:moveTo>
                    <a:pt x="275590" y="39369"/>
                  </a:moveTo>
                  <a:lnTo>
                    <a:pt x="271779" y="39369"/>
                  </a:lnTo>
                  <a:lnTo>
                    <a:pt x="271779" y="45719"/>
                  </a:lnTo>
                  <a:lnTo>
                    <a:pt x="275590" y="45719"/>
                  </a:lnTo>
                  <a:lnTo>
                    <a:pt x="275590" y="39369"/>
                  </a:lnTo>
                  <a:close/>
                </a:path>
                <a:path w="275590" h="203200">
                  <a:moveTo>
                    <a:pt x="3809" y="45719"/>
                  </a:moveTo>
                  <a:lnTo>
                    <a:pt x="0" y="4571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45719"/>
                  </a:lnTo>
                  <a:close/>
                </a:path>
                <a:path w="275590" h="203200">
                  <a:moveTo>
                    <a:pt x="275590" y="45719"/>
                  </a:moveTo>
                  <a:lnTo>
                    <a:pt x="271779" y="45719"/>
                  </a:lnTo>
                  <a:lnTo>
                    <a:pt x="271779" y="63499"/>
                  </a:lnTo>
                  <a:lnTo>
                    <a:pt x="275590" y="63499"/>
                  </a:lnTo>
                  <a:lnTo>
                    <a:pt x="275590" y="45719"/>
                  </a:lnTo>
                  <a:close/>
                </a:path>
                <a:path w="275590" h="203200">
                  <a:moveTo>
                    <a:pt x="3809" y="63500"/>
                  </a:moveTo>
                  <a:lnTo>
                    <a:pt x="0" y="63500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63500"/>
                  </a:lnTo>
                  <a:close/>
                </a:path>
                <a:path w="275590" h="203200">
                  <a:moveTo>
                    <a:pt x="275590" y="63500"/>
                  </a:moveTo>
                  <a:lnTo>
                    <a:pt x="271779" y="63500"/>
                  </a:lnTo>
                  <a:lnTo>
                    <a:pt x="271779" y="114299"/>
                  </a:lnTo>
                  <a:lnTo>
                    <a:pt x="275590" y="114299"/>
                  </a:lnTo>
                  <a:lnTo>
                    <a:pt x="275590" y="63500"/>
                  </a:lnTo>
                  <a:close/>
                </a:path>
                <a:path w="275590" h="203200">
                  <a:moveTo>
                    <a:pt x="3809" y="114300"/>
                  </a:moveTo>
                  <a:lnTo>
                    <a:pt x="0" y="11430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14300"/>
                  </a:lnTo>
                  <a:close/>
                </a:path>
                <a:path w="275590" h="203200">
                  <a:moveTo>
                    <a:pt x="275590" y="114300"/>
                  </a:moveTo>
                  <a:lnTo>
                    <a:pt x="271779" y="114300"/>
                  </a:lnTo>
                  <a:lnTo>
                    <a:pt x="271779" y="160019"/>
                  </a:lnTo>
                  <a:lnTo>
                    <a:pt x="275590" y="160019"/>
                  </a:lnTo>
                  <a:lnTo>
                    <a:pt x="275590" y="114300"/>
                  </a:lnTo>
                  <a:close/>
                </a:path>
                <a:path w="275590" h="203200">
                  <a:moveTo>
                    <a:pt x="3809" y="160019"/>
                  </a:moveTo>
                  <a:lnTo>
                    <a:pt x="0" y="160019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60019"/>
                  </a:lnTo>
                  <a:close/>
                </a:path>
                <a:path w="275590" h="203200">
                  <a:moveTo>
                    <a:pt x="275590" y="160019"/>
                  </a:moveTo>
                  <a:lnTo>
                    <a:pt x="271779" y="160019"/>
                  </a:lnTo>
                  <a:lnTo>
                    <a:pt x="271779" y="184149"/>
                  </a:lnTo>
                  <a:lnTo>
                    <a:pt x="275590" y="184149"/>
                  </a:lnTo>
                  <a:lnTo>
                    <a:pt x="275590" y="160019"/>
                  </a:lnTo>
                  <a:close/>
                </a:path>
                <a:path w="275590" h="203200">
                  <a:moveTo>
                    <a:pt x="3809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3809" y="190499"/>
                  </a:lnTo>
                  <a:lnTo>
                    <a:pt x="3809" y="184150"/>
                  </a:lnTo>
                  <a:close/>
                </a:path>
                <a:path w="275590" h="203200">
                  <a:moveTo>
                    <a:pt x="275590" y="184150"/>
                  </a:moveTo>
                  <a:lnTo>
                    <a:pt x="271779" y="184150"/>
                  </a:lnTo>
                  <a:lnTo>
                    <a:pt x="271779" y="190499"/>
                  </a:lnTo>
                  <a:lnTo>
                    <a:pt x="275590" y="190499"/>
                  </a:lnTo>
                  <a:lnTo>
                    <a:pt x="275590" y="184150"/>
                  </a:lnTo>
                  <a:close/>
                </a:path>
                <a:path w="275590" h="203200">
                  <a:moveTo>
                    <a:pt x="3809" y="190500"/>
                  </a:moveTo>
                  <a:lnTo>
                    <a:pt x="0" y="19050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0500"/>
                  </a:lnTo>
                  <a:close/>
                </a:path>
                <a:path w="275590" h="203200">
                  <a:moveTo>
                    <a:pt x="275590" y="190500"/>
                  </a:moveTo>
                  <a:lnTo>
                    <a:pt x="271779" y="190500"/>
                  </a:lnTo>
                  <a:lnTo>
                    <a:pt x="271779" y="198119"/>
                  </a:lnTo>
                  <a:lnTo>
                    <a:pt x="275590" y="198119"/>
                  </a:lnTo>
                  <a:lnTo>
                    <a:pt x="275590" y="190500"/>
                  </a:lnTo>
                  <a:close/>
                </a:path>
                <a:path w="275590" h="203200">
                  <a:moveTo>
                    <a:pt x="3809" y="198119"/>
                  </a:moveTo>
                  <a:lnTo>
                    <a:pt x="0" y="198119"/>
                  </a:lnTo>
                  <a:lnTo>
                    <a:pt x="0" y="203199"/>
                  </a:lnTo>
                  <a:lnTo>
                    <a:pt x="275590" y="203199"/>
                  </a:lnTo>
                  <a:lnTo>
                    <a:pt x="275590" y="200659"/>
                  </a:lnTo>
                  <a:lnTo>
                    <a:pt x="3809" y="200659"/>
                  </a:lnTo>
                  <a:lnTo>
                    <a:pt x="3809" y="198119"/>
                  </a:lnTo>
                  <a:close/>
                </a:path>
                <a:path w="275590" h="203200">
                  <a:moveTo>
                    <a:pt x="275590" y="198119"/>
                  </a:moveTo>
                  <a:lnTo>
                    <a:pt x="271779" y="198119"/>
                  </a:lnTo>
                  <a:lnTo>
                    <a:pt x="271779" y="200659"/>
                  </a:lnTo>
                  <a:lnTo>
                    <a:pt x="275590" y="200659"/>
                  </a:lnTo>
                  <a:lnTo>
                    <a:pt x="275590" y="198119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117600" y="4831080"/>
              <a:ext cx="267970" cy="196850"/>
            </a:xfrm>
            <a:custGeom>
              <a:avLst/>
              <a:gdLst/>
              <a:ahLst/>
              <a:cxnLst/>
              <a:rect l="l" t="t" r="r" b="b"/>
              <a:pathLst>
                <a:path w="267969" h="196850">
                  <a:moveTo>
                    <a:pt x="267969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540" y="8890"/>
                  </a:lnTo>
                  <a:lnTo>
                    <a:pt x="2540" y="3810"/>
                  </a:lnTo>
                  <a:lnTo>
                    <a:pt x="267969" y="3810"/>
                  </a:lnTo>
                  <a:lnTo>
                    <a:pt x="267969" y="0"/>
                  </a:lnTo>
                  <a:close/>
                </a:path>
                <a:path w="267969" h="196850">
                  <a:moveTo>
                    <a:pt x="267969" y="3810"/>
                  </a:moveTo>
                  <a:lnTo>
                    <a:pt x="265430" y="3810"/>
                  </a:lnTo>
                  <a:lnTo>
                    <a:pt x="265430" y="8890"/>
                  </a:lnTo>
                  <a:lnTo>
                    <a:pt x="267969" y="8890"/>
                  </a:lnTo>
                  <a:lnTo>
                    <a:pt x="267969" y="3810"/>
                  </a:lnTo>
                  <a:close/>
                </a:path>
                <a:path w="267969" h="196850">
                  <a:moveTo>
                    <a:pt x="254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2540" y="15240"/>
                  </a:lnTo>
                  <a:lnTo>
                    <a:pt x="2540" y="8890"/>
                  </a:lnTo>
                  <a:close/>
                </a:path>
                <a:path w="267969" h="196850">
                  <a:moveTo>
                    <a:pt x="267969" y="8890"/>
                  </a:moveTo>
                  <a:lnTo>
                    <a:pt x="265430" y="8890"/>
                  </a:lnTo>
                  <a:lnTo>
                    <a:pt x="265430" y="15240"/>
                  </a:lnTo>
                  <a:lnTo>
                    <a:pt x="267969" y="15240"/>
                  </a:lnTo>
                  <a:lnTo>
                    <a:pt x="267969" y="8890"/>
                  </a:lnTo>
                  <a:close/>
                </a:path>
                <a:path w="267969" h="196850">
                  <a:moveTo>
                    <a:pt x="2540" y="15240"/>
                  </a:moveTo>
                  <a:lnTo>
                    <a:pt x="0" y="15240"/>
                  </a:lnTo>
                  <a:lnTo>
                    <a:pt x="0" y="35560"/>
                  </a:lnTo>
                  <a:lnTo>
                    <a:pt x="2540" y="35560"/>
                  </a:lnTo>
                  <a:lnTo>
                    <a:pt x="2540" y="15240"/>
                  </a:lnTo>
                  <a:close/>
                </a:path>
                <a:path w="267969" h="196850">
                  <a:moveTo>
                    <a:pt x="267969" y="15240"/>
                  </a:moveTo>
                  <a:lnTo>
                    <a:pt x="265430" y="15240"/>
                  </a:lnTo>
                  <a:lnTo>
                    <a:pt x="265430" y="35560"/>
                  </a:lnTo>
                  <a:lnTo>
                    <a:pt x="267969" y="35560"/>
                  </a:lnTo>
                  <a:lnTo>
                    <a:pt x="267969" y="15240"/>
                  </a:lnTo>
                  <a:close/>
                </a:path>
                <a:path w="267969" h="196850">
                  <a:moveTo>
                    <a:pt x="254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40" y="41910"/>
                  </a:lnTo>
                  <a:lnTo>
                    <a:pt x="2540" y="35560"/>
                  </a:lnTo>
                  <a:close/>
                </a:path>
                <a:path w="267969" h="196850">
                  <a:moveTo>
                    <a:pt x="267969" y="35560"/>
                  </a:moveTo>
                  <a:lnTo>
                    <a:pt x="265430" y="35560"/>
                  </a:lnTo>
                  <a:lnTo>
                    <a:pt x="265430" y="41910"/>
                  </a:lnTo>
                  <a:lnTo>
                    <a:pt x="267969" y="41910"/>
                  </a:lnTo>
                  <a:lnTo>
                    <a:pt x="267969" y="35560"/>
                  </a:lnTo>
                  <a:close/>
                </a:path>
                <a:path w="267969" h="196850">
                  <a:moveTo>
                    <a:pt x="2540" y="41910"/>
                  </a:moveTo>
                  <a:lnTo>
                    <a:pt x="0" y="41910"/>
                  </a:lnTo>
                  <a:lnTo>
                    <a:pt x="0" y="59690"/>
                  </a:lnTo>
                  <a:lnTo>
                    <a:pt x="2540" y="59690"/>
                  </a:lnTo>
                  <a:lnTo>
                    <a:pt x="2540" y="41910"/>
                  </a:lnTo>
                  <a:close/>
                </a:path>
                <a:path w="267969" h="196850">
                  <a:moveTo>
                    <a:pt x="267969" y="41910"/>
                  </a:moveTo>
                  <a:lnTo>
                    <a:pt x="265430" y="41910"/>
                  </a:lnTo>
                  <a:lnTo>
                    <a:pt x="265430" y="59690"/>
                  </a:lnTo>
                  <a:lnTo>
                    <a:pt x="267969" y="59690"/>
                  </a:lnTo>
                  <a:lnTo>
                    <a:pt x="267969" y="41910"/>
                  </a:lnTo>
                  <a:close/>
                </a:path>
                <a:path w="267969" h="196850">
                  <a:moveTo>
                    <a:pt x="2540" y="59690"/>
                  </a:moveTo>
                  <a:lnTo>
                    <a:pt x="0" y="59690"/>
                  </a:lnTo>
                  <a:lnTo>
                    <a:pt x="0" y="110490"/>
                  </a:lnTo>
                  <a:lnTo>
                    <a:pt x="2540" y="110490"/>
                  </a:lnTo>
                  <a:lnTo>
                    <a:pt x="2540" y="59690"/>
                  </a:lnTo>
                  <a:close/>
                </a:path>
                <a:path w="267969" h="196850">
                  <a:moveTo>
                    <a:pt x="267969" y="59690"/>
                  </a:moveTo>
                  <a:lnTo>
                    <a:pt x="265430" y="59690"/>
                  </a:lnTo>
                  <a:lnTo>
                    <a:pt x="265430" y="110490"/>
                  </a:lnTo>
                  <a:lnTo>
                    <a:pt x="267969" y="110490"/>
                  </a:lnTo>
                  <a:lnTo>
                    <a:pt x="267969" y="59690"/>
                  </a:lnTo>
                  <a:close/>
                </a:path>
                <a:path w="267969" h="196850">
                  <a:moveTo>
                    <a:pt x="2540" y="110490"/>
                  </a:moveTo>
                  <a:lnTo>
                    <a:pt x="0" y="110490"/>
                  </a:lnTo>
                  <a:lnTo>
                    <a:pt x="0" y="156210"/>
                  </a:lnTo>
                  <a:lnTo>
                    <a:pt x="2540" y="156210"/>
                  </a:lnTo>
                  <a:lnTo>
                    <a:pt x="2540" y="110490"/>
                  </a:lnTo>
                  <a:close/>
                </a:path>
                <a:path w="267969" h="196850">
                  <a:moveTo>
                    <a:pt x="267969" y="110490"/>
                  </a:moveTo>
                  <a:lnTo>
                    <a:pt x="265430" y="110490"/>
                  </a:lnTo>
                  <a:lnTo>
                    <a:pt x="265430" y="156210"/>
                  </a:lnTo>
                  <a:lnTo>
                    <a:pt x="267969" y="156210"/>
                  </a:lnTo>
                  <a:lnTo>
                    <a:pt x="267969" y="110490"/>
                  </a:lnTo>
                  <a:close/>
                </a:path>
                <a:path w="267969" h="196850">
                  <a:moveTo>
                    <a:pt x="2540" y="156210"/>
                  </a:moveTo>
                  <a:lnTo>
                    <a:pt x="0" y="156210"/>
                  </a:lnTo>
                  <a:lnTo>
                    <a:pt x="0" y="180340"/>
                  </a:lnTo>
                  <a:lnTo>
                    <a:pt x="2540" y="180340"/>
                  </a:lnTo>
                  <a:lnTo>
                    <a:pt x="2540" y="156210"/>
                  </a:lnTo>
                  <a:close/>
                </a:path>
                <a:path w="267969" h="196850">
                  <a:moveTo>
                    <a:pt x="267969" y="156210"/>
                  </a:moveTo>
                  <a:lnTo>
                    <a:pt x="265430" y="156210"/>
                  </a:lnTo>
                  <a:lnTo>
                    <a:pt x="265430" y="180340"/>
                  </a:lnTo>
                  <a:lnTo>
                    <a:pt x="267969" y="180340"/>
                  </a:lnTo>
                  <a:lnTo>
                    <a:pt x="267969" y="156210"/>
                  </a:lnTo>
                  <a:close/>
                </a:path>
                <a:path w="267969" h="196850">
                  <a:moveTo>
                    <a:pt x="254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2540" y="186690"/>
                  </a:lnTo>
                  <a:lnTo>
                    <a:pt x="2540" y="180340"/>
                  </a:lnTo>
                  <a:close/>
                </a:path>
                <a:path w="267969" h="196850">
                  <a:moveTo>
                    <a:pt x="267969" y="180340"/>
                  </a:moveTo>
                  <a:lnTo>
                    <a:pt x="265430" y="180340"/>
                  </a:lnTo>
                  <a:lnTo>
                    <a:pt x="265430" y="186690"/>
                  </a:lnTo>
                  <a:lnTo>
                    <a:pt x="267969" y="186690"/>
                  </a:lnTo>
                  <a:lnTo>
                    <a:pt x="267969" y="180340"/>
                  </a:lnTo>
                  <a:close/>
                </a:path>
                <a:path w="267969" h="196850">
                  <a:moveTo>
                    <a:pt x="2540" y="186690"/>
                  </a:moveTo>
                  <a:lnTo>
                    <a:pt x="0" y="186690"/>
                  </a:lnTo>
                  <a:lnTo>
                    <a:pt x="0" y="194310"/>
                  </a:lnTo>
                  <a:lnTo>
                    <a:pt x="267969" y="194310"/>
                  </a:lnTo>
                  <a:lnTo>
                    <a:pt x="267969" y="193040"/>
                  </a:lnTo>
                  <a:lnTo>
                    <a:pt x="2540" y="193040"/>
                  </a:lnTo>
                  <a:lnTo>
                    <a:pt x="2540" y="186690"/>
                  </a:lnTo>
                  <a:close/>
                </a:path>
                <a:path w="267969" h="196850">
                  <a:moveTo>
                    <a:pt x="267969" y="186690"/>
                  </a:moveTo>
                  <a:lnTo>
                    <a:pt x="265430" y="186690"/>
                  </a:lnTo>
                  <a:lnTo>
                    <a:pt x="265430" y="193040"/>
                  </a:lnTo>
                  <a:lnTo>
                    <a:pt x="267969" y="193040"/>
                  </a:lnTo>
                  <a:lnTo>
                    <a:pt x="267969" y="186690"/>
                  </a:lnTo>
                  <a:close/>
                </a:path>
                <a:path w="267969" h="196850">
                  <a:moveTo>
                    <a:pt x="267969" y="194310"/>
                  </a:moveTo>
                  <a:lnTo>
                    <a:pt x="0" y="194310"/>
                  </a:lnTo>
                  <a:lnTo>
                    <a:pt x="0" y="196850"/>
                  </a:lnTo>
                  <a:lnTo>
                    <a:pt x="267969" y="196850"/>
                  </a:lnTo>
                  <a:lnTo>
                    <a:pt x="267969" y="19431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120140" y="4834890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90" h="189229">
                  <a:moveTo>
                    <a:pt x="26289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  <a:path w="262890" h="189229">
                  <a:moveTo>
                    <a:pt x="262890" y="3810"/>
                  </a:moveTo>
                  <a:lnTo>
                    <a:pt x="257809" y="3810"/>
                  </a:lnTo>
                  <a:lnTo>
                    <a:pt x="257809" y="5080"/>
                  </a:lnTo>
                  <a:lnTo>
                    <a:pt x="262890" y="5080"/>
                  </a:lnTo>
                  <a:lnTo>
                    <a:pt x="262890" y="3810"/>
                  </a:lnTo>
                  <a:close/>
                </a:path>
                <a:path w="262890" h="189229">
                  <a:moveTo>
                    <a:pt x="3809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5080"/>
                  </a:lnTo>
                  <a:close/>
                </a:path>
                <a:path w="262890" h="189229">
                  <a:moveTo>
                    <a:pt x="262890" y="5080"/>
                  </a:moveTo>
                  <a:lnTo>
                    <a:pt x="257809" y="5080"/>
                  </a:lnTo>
                  <a:lnTo>
                    <a:pt x="257809" y="11430"/>
                  </a:lnTo>
                  <a:lnTo>
                    <a:pt x="262890" y="11430"/>
                  </a:lnTo>
                  <a:lnTo>
                    <a:pt x="262890" y="5080"/>
                  </a:lnTo>
                  <a:close/>
                </a:path>
                <a:path w="262890" h="189229">
                  <a:moveTo>
                    <a:pt x="3809" y="11430"/>
                  </a:moveTo>
                  <a:lnTo>
                    <a:pt x="0" y="1143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11430"/>
                  </a:lnTo>
                  <a:close/>
                </a:path>
                <a:path w="262890" h="189229">
                  <a:moveTo>
                    <a:pt x="262890" y="11430"/>
                  </a:moveTo>
                  <a:lnTo>
                    <a:pt x="257809" y="11430"/>
                  </a:lnTo>
                  <a:lnTo>
                    <a:pt x="257809" y="31750"/>
                  </a:lnTo>
                  <a:lnTo>
                    <a:pt x="262890" y="31750"/>
                  </a:lnTo>
                  <a:lnTo>
                    <a:pt x="262890" y="11430"/>
                  </a:lnTo>
                  <a:close/>
                </a:path>
                <a:path w="262890" h="189229">
                  <a:moveTo>
                    <a:pt x="380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1750"/>
                  </a:lnTo>
                  <a:close/>
                </a:path>
                <a:path w="262890" h="189229">
                  <a:moveTo>
                    <a:pt x="262890" y="31750"/>
                  </a:moveTo>
                  <a:lnTo>
                    <a:pt x="257809" y="31750"/>
                  </a:lnTo>
                  <a:lnTo>
                    <a:pt x="257809" y="38100"/>
                  </a:lnTo>
                  <a:lnTo>
                    <a:pt x="262890" y="38100"/>
                  </a:lnTo>
                  <a:lnTo>
                    <a:pt x="262890" y="31750"/>
                  </a:lnTo>
                  <a:close/>
                </a:path>
                <a:path w="262890" h="189229">
                  <a:moveTo>
                    <a:pt x="3809" y="38100"/>
                  </a:moveTo>
                  <a:lnTo>
                    <a:pt x="0" y="3810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38100"/>
                  </a:lnTo>
                  <a:close/>
                </a:path>
                <a:path w="262890" h="189229">
                  <a:moveTo>
                    <a:pt x="262890" y="38100"/>
                  </a:moveTo>
                  <a:lnTo>
                    <a:pt x="257809" y="38100"/>
                  </a:lnTo>
                  <a:lnTo>
                    <a:pt x="257809" y="55880"/>
                  </a:lnTo>
                  <a:lnTo>
                    <a:pt x="262890" y="55880"/>
                  </a:lnTo>
                  <a:lnTo>
                    <a:pt x="262890" y="38100"/>
                  </a:lnTo>
                  <a:close/>
                </a:path>
                <a:path w="262890" h="189229">
                  <a:moveTo>
                    <a:pt x="3809" y="55880"/>
                  </a:moveTo>
                  <a:lnTo>
                    <a:pt x="0" y="55880"/>
                  </a:lnTo>
                  <a:lnTo>
                    <a:pt x="0" y="106680"/>
                  </a:lnTo>
                  <a:lnTo>
                    <a:pt x="3809" y="106680"/>
                  </a:lnTo>
                  <a:lnTo>
                    <a:pt x="3809" y="55880"/>
                  </a:lnTo>
                  <a:close/>
                </a:path>
                <a:path w="262890" h="189229">
                  <a:moveTo>
                    <a:pt x="262890" y="55880"/>
                  </a:moveTo>
                  <a:lnTo>
                    <a:pt x="257809" y="55880"/>
                  </a:lnTo>
                  <a:lnTo>
                    <a:pt x="257809" y="106680"/>
                  </a:lnTo>
                  <a:lnTo>
                    <a:pt x="262890" y="106680"/>
                  </a:lnTo>
                  <a:lnTo>
                    <a:pt x="262890" y="55880"/>
                  </a:lnTo>
                  <a:close/>
                </a:path>
                <a:path w="262890" h="189229">
                  <a:moveTo>
                    <a:pt x="3809" y="106680"/>
                  </a:moveTo>
                  <a:lnTo>
                    <a:pt x="0" y="10668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06680"/>
                  </a:lnTo>
                  <a:close/>
                </a:path>
                <a:path w="262890" h="189229">
                  <a:moveTo>
                    <a:pt x="262890" y="106680"/>
                  </a:moveTo>
                  <a:lnTo>
                    <a:pt x="257809" y="106680"/>
                  </a:lnTo>
                  <a:lnTo>
                    <a:pt x="257809" y="152400"/>
                  </a:lnTo>
                  <a:lnTo>
                    <a:pt x="262890" y="152400"/>
                  </a:lnTo>
                  <a:lnTo>
                    <a:pt x="262890" y="106680"/>
                  </a:lnTo>
                  <a:close/>
                </a:path>
                <a:path w="262890" h="189229">
                  <a:moveTo>
                    <a:pt x="3809" y="152400"/>
                  </a:moveTo>
                  <a:lnTo>
                    <a:pt x="0" y="152400"/>
                  </a:lnTo>
                  <a:lnTo>
                    <a:pt x="0" y="176530"/>
                  </a:lnTo>
                  <a:lnTo>
                    <a:pt x="3809" y="176530"/>
                  </a:lnTo>
                  <a:lnTo>
                    <a:pt x="3809" y="152400"/>
                  </a:lnTo>
                  <a:close/>
                </a:path>
                <a:path w="262890" h="189229">
                  <a:moveTo>
                    <a:pt x="262890" y="152400"/>
                  </a:moveTo>
                  <a:lnTo>
                    <a:pt x="257809" y="152400"/>
                  </a:lnTo>
                  <a:lnTo>
                    <a:pt x="257809" y="176530"/>
                  </a:lnTo>
                  <a:lnTo>
                    <a:pt x="262890" y="176530"/>
                  </a:lnTo>
                  <a:lnTo>
                    <a:pt x="262890" y="152400"/>
                  </a:lnTo>
                  <a:close/>
                </a:path>
                <a:path w="262890" h="189229">
                  <a:moveTo>
                    <a:pt x="380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3809" y="182880"/>
                  </a:lnTo>
                  <a:lnTo>
                    <a:pt x="3809" y="176530"/>
                  </a:lnTo>
                  <a:close/>
                </a:path>
                <a:path w="262890" h="189229">
                  <a:moveTo>
                    <a:pt x="262890" y="176530"/>
                  </a:moveTo>
                  <a:lnTo>
                    <a:pt x="257809" y="176530"/>
                  </a:lnTo>
                  <a:lnTo>
                    <a:pt x="257809" y="182880"/>
                  </a:lnTo>
                  <a:lnTo>
                    <a:pt x="262890" y="182880"/>
                  </a:lnTo>
                  <a:lnTo>
                    <a:pt x="262890" y="176530"/>
                  </a:lnTo>
                  <a:close/>
                </a:path>
                <a:path w="262890" h="189229">
                  <a:moveTo>
                    <a:pt x="3809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262890" y="189230"/>
                  </a:lnTo>
                  <a:lnTo>
                    <a:pt x="262890" y="185420"/>
                  </a:lnTo>
                  <a:lnTo>
                    <a:pt x="3809" y="185420"/>
                  </a:lnTo>
                  <a:lnTo>
                    <a:pt x="3809" y="182880"/>
                  </a:lnTo>
                  <a:close/>
                </a:path>
                <a:path w="262890" h="189229">
                  <a:moveTo>
                    <a:pt x="262890" y="182880"/>
                  </a:moveTo>
                  <a:lnTo>
                    <a:pt x="257809" y="182880"/>
                  </a:lnTo>
                  <a:lnTo>
                    <a:pt x="257809" y="185420"/>
                  </a:lnTo>
                  <a:lnTo>
                    <a:pt x="262890" y="185420"/>
                  </a:lnTo>
                  <a:lnTo>
                    <a:pt x="262890" y="18288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123950" y="4838700"/>
              <a:ext cx="254000" cy="181610"/>
            </a:xfrm>
            <a:prstGeom prst="rect">
              <a:avLst/>
            </a:prstGeom>
            <a:blipFill>
              <a:blip r:embed="rId1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535939" y="4305300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30" h="472439">
                  <a:moveTo>
                    <a:pt x="300990" y="1269"/>
                  </a:moveTo>
                  <a:lnTo>
                    <a:pt x="245109" y="1269"/>
                  </a:lnTo>
                  <a:lnTo>
                    <a:pt x="245109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4830" h="472439">
                  <a:moveTo>
                    <a:pt x="273050" y="0"/>
                  </a:moveTo>
                  <a:lnTo>
                    <a:pt x="271780" y="0"/>
                  </a:lnTo>
                  <a:lnTo>
                    <a:pt x="271780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4830" h="472439">
                  <a:moveTo>
                    <a:pt x="306069" y="2540"/>
                  </a:moveTo>
                  <a:lnTo>
                    <a:pt x="231139" y="2540"/>
                  </a:lnTo>
                  <a:lnTo>
                    <a:pt x="231139" y="3810"/>
                  </a:lnTo>
                  <a:lnTo>
                    <a:pt x="306069" y="3810"/>
                  </a:lnTo>
                  <a:lnTo>
                    <a:pt x="306069" y="2540"/>
                  </a:lnTo>
                  <a:close/>
                </a:path>
                <a:path w="544830" h="472439">
                  <a:moveTo>
                    <a:pt x="2539" y="208280"/>
                  </a:moveTo>
                  <a:lnTo>
                    <a:pt x="1269" y="208280"/>
                  </a:lnTo>
                  <a:lnTo>
                    <a:pt x="1269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2539" y="248919"/>
                  </a:lnTo>
                  <a:lnTo>
                    <a:pt x="2539" y="208280"/>
                  </a:lnTo>
                  <a:close/>
                </a:path>
                <a:path w="544830" h="472439">
                  <a:moveTo>
                    <a:pt x="542290" y="193040"/>
                  </a:moveTo>
                  <a:lnTo>
                    <a:pt x="541019" y="193040"/>
                  </a:lnTo>
                  <a:lnTo>
                    <a:pt x="541019" y="248919"/>
                  </a:lnTo>
                  <a:lnTo>
                    <a:pt x="544829" y="248919"/>
                  </a:lnTo>
                  <a:lnTo>
                    <a:pt x="544829" y="208280"/>
                  </a:lnTo>
                  <a:lnTo>
                    <a:pt x="543560" y="208280"/>
                  </a:lnTo>
                  <a:lnTo>
                    <a:pt x="543560" y="200660"/>
                  </a:lnTo>
                  <a:lnTo>
                    <a:pt x="542290" y="200660"/>
                  </a:lnTo>
                  <a:lnTo>
                    <a:pt x="542290" y="193040"/>
                  </a:lnTo>
                  <a:close/>
                </a:path>
                <a:path w="544830" h="472439">
                  <a:moveTo>
                    <a:pt x="544829" y="248920"/>
                  </a:moveTo>
                  <a:lnTo>
                    <a:pt x="541019" y="248920"/>
                  </a:lnTo>
                  <a:lnTo>
                    <a:pt x="541019" y="279400"/>
                  </a:lnTo>
                  <a:lnTo>
                    <a:pt x="542290" y="279400"/>
                  </a:lnTo>
                  <a:lnTo>
                    <a:pt x="542290" y="271780"/>
                  </a:lnTo>
                  <a:lnTo>
                    <a:pt x="543560" y="271780"/>
                  </a:lnTo>
                  <a:lnTo>
                    <a:pt x="543560" y="264160"/>
                  </a:lnTo>
                  <a:lnTo>
                    <a:pt x="544829" y="264160"/>
                  </a:lnTo>
                  <a:lnTo>
                    <a:pt x="544829" y="248920"/>
                  </a:lnTo>
                  <a:close/>
                </a:path>
                <a:path w="544830" h="472439">
                  <a:moveTo>
                    <a:pt x="2539" y="248920"/>
                  </a:moveTo>
                  <a:lnTo>
                    <a:pt x="1269" y="248920"/>
                  </a:lnTo>
                  <a:lnTo>
                    <a:pt x="1269" y="265430"/>
                  </a:lnTo>
                  <a:lnTo>
                    <a:pt x="2539" y="265430"/>
                  </a:lnTo>
                  <a:lnTo>
                    <a:pt x="2539" y="248920"/>
                  </a:lnTo>
                  <a:close/>
                </a:path>
                <a:path w="544830" h="472439">
                  <a:moveTo>
                    <a:pt x="273050" y="471169"/>
                  </a:moveTo>
                  <a:lnTo>
                    <a:pt x="271780" y="471169"/>
                  </a:lnTo>
                  <a:lnTo>
                    <a:pt x="271780" y="472439"/>
                  </a:lnTo>
                  <a:lnTo>
                    <a:pt x="273050" y="472439"/>
                  </a:lnTo>
                  <a:lnTo>
                    <a:pt x="273050" y="471169"/>
                  </a:lnTo>
                  <a:close/>
                </a:path>
                <a:path w="544830" h="472439">
                  <a:moveTo>
                    <a:pt x="300990" y="469900"/>
                  </a:moveTo>
                  <a:lnTo>
                    <a:pt x="245109" y="469900"/>
                  </a:lnTo>
                  <a:lnTo>
                    <a:pt x="245109" y="471169"/>
                  </a:lnTo>
                  <a:lnTo>
                    <a:pt x="300990" y="471169"/>
                  </a:lnTo>
                  <a:lnTo>
                    <a:pt x="300990" y="469900"/>
                  </a:lnTo>
                  <a:close/>
                </a:path>
                <a:path w="544830" h="472439">
                  <a:moveTo>
                    <a:pt x="321309" y="468630"/>
                  </a:moveTo>
                  <a:lnTo>
                    <a:pt x="237489" y="468630"/>
                  </a:lnTo>
                  <a:lnTo>
                    <a:pt x="237489" y="469900"/>
                  </a:lnTo>
                  <a:lnTo>
                    <a:pt x="321309" y="469900"/>
                  </a:lnTo>
                  <a:lnTo>
                    <a:pt x="321309" y="468630"/>
                  </a:lnTo>
                  <a:close/>
                </a:path>
                <a:path w="544830" h="472439">
                  <a:moveTo>
                    <a:pt x="328929" y="467360"/>
                  </a:moveTo>
                  <a:lnTo>
                    <a:pt x="217169" y="467360"/>
                  </a:lnTo>
                  <a:lnTo>
                    <a:pt x="217169" y="468630"/>
                  </a:lnTo>
                  <a:lnTo>
                    <a:pt x="328929" y="468630"/>
                  </a:lnTo>
                  <a:lnTo>
                    <a:pt x="328929" y="46736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538467" y="4309109"/>
              <a:ext cx="539115" cy="463550"/>
            </a:xfrm>
            <a:custGeom>
              <a:avLst/>
              <a:gdLst/>
              <a:ahLst/>
              <a:cxnLst/>
              <a:rect l="l" t="t" r="r" b="b"/>
              <a:pathLst>
                <a:path w="539115" h="463550">
                  <a:moveTo>
                    <a:pt x="3822" y="182880"/>
                  </a:moveTo>
                  <a:lnTo>
                    <a:pt x="2552" y="182880"/>
                  </a:lnTo>
                  <a:lnTo>
                    <a:pt x="2552" y="189230"/>
                  </a:lnTo>
                  <a:lnTo>
                    <a:pt x="1282" y="189230"/>
                  </a:lnTo>
                  <a:lnTo>
                    <a:pt x="1282" y="196850"/>
                  </a:lnTo>
                  <a:lnTo>
                    <a:pt x="0" y="196850"/>
                  </a:lnTo>
                  <a:lnTo>
                    <a:pt x="0" y="276872"/>
                  </a:lnTo>
                  <a:lnTo>
                    <a:pt x="2552" y="276872"/>
                  </a:lnTo>
                  <a:lnTo>
                    <a:pt x="2552" y="281940"/>
                  </a:lnTo>
                  <a:lnTo>
                    <a:pt x="3822" y="281940"/>
                  </a:lnTo>
                  <a:lnTo>
                    <a:pt x="3822" y="276872"/>
                  </a:lnTo>
                  <a:lnTo>
                    <a:pt x="3822" y="196850"/>
                  </a:lnTo>
                  <a:lnTo>
                    <a:pt x="3822" y="189230"/>
                  </a:lnTo>
                  <a:lnTo>
                    <a:pt x="3822" y="182880"/>
                  </a:lnTo>
                  <a:close/>
                </a:path>
                <a:path w="539115" h="463550">
                  <a:moveTo>
                    <a:pt x="326402" y="1270"/>
                  </a:moveTo>
                  <a:lnTo>
                    <a:pt x="312432" y="1270"/>
                  </a:lnTo>
                  <a:lnTo>
                    <a:pt x="312432" y="0"/>
                  </a:lnTo>
                  <a:lnTo>
                    <a:pt x="219722" y="0"/>
                  </a:lnTo>
                  <a:lnTo>
                    <a:pt x="219722" y="1270"/>
                  </a:lnTo>
                  <a:lnTo>
                    <a:pt x="214642" y="1270"/>
                  </a:lnTo>
                  <a:lnTo>
                    <a:pt x="214642" y="2540"/>
                  </a:lnTo>
                  <a:lnTo>
                    <a:pt x="326402" y="2540"/>
                  </a:lnTo>
                  <a:lnTo>
                    <a:pt x="326402" y="1270"/>
                  </a:lnTo>
                  <a:close/>
                </a:path>
                <a:path w="539115" h="463550">
                  <a:moveTo>
                    <a:pt x="334022" y="462292"/>
                  </a:moveTo>
                  <a:lnTo>
                    <a:pt x="212102" y="462292"/>
                  </a:lnTo>
                  <a:lnTo>
                    <a:pt x="212102" y="463550"/>
                  </a:lnTo>
                  <a:lnTo>
                    <a:pt x="334022" y="463550"/>
                  </a:lnTo>
                  <a:lnTo>
                    <a:pt x="334022" y="462292"/>
                  </a:lnTo>
                  <a:close/>
                </a:path>
                <a:path w="539115" h="463550">
                  <a:moveTo>
                    <a:pt x="339102" y="461010"/>
                  </a:moveTo>
                  <a:lnTo>
                    <a:pt x="207022" y="461010"/>
                  </a:lnTo>
                  <a:lnTo>
                    <a:pt x="207022" y="462280"/>
                  </a:lnTo>
                  <a:lnTo>
                    <a:pt x="339102" y="462280"/>
                  </a:lnTo>
                  <a:lnTo>
                    <a:pt x="339102" y="461010"/>
                  </a:lnTo>
                  <a:close/>
                </a:path>
                <a:path w="539115" h="463550">
                  <a:moveTo>
                    <a:pt x="538492" y="189242"/>
                  </a:moveTo>
                  <a:lnTo>
                    <a:pt x="534682" y="189242"/>
                  </a:lnTo>
                  <a:lnTo>
                    <a:pt x="534682" y="285750"/>
                  </a:lnTo>
                  <a:lnTo>
                    <a:pt x="534682" y="289560"/>
                  </a:lnTo>
                  <a:lnTo>
                    <a:pt x="535952" y="289560"/>
                  </a:lnTo>
                  <a:lnTo>
                    <a:pt x="535952" y="285750"/>
                  </a:lnTo>
                  <a:lnTo>
                    <a:pt x="538492" y="285750"/>
                  </a:lnTo>
                  <a:lnTo>
                    <a:pt x="538492" y="189242"/>
                  </a:lnTo>
                  <a:close/>
                </a:path>
                <a:path w="539115" h="463550">
                  <a:moveTo>
                    <a:pt x="538492" y="182880"/>
                  </a:moveTo>
                  <a:lnTo>
                    <a:pt x="537222" y="182880"/>
                  </a:lnTo>
                  <a:lnTo>
                    <a:pt x="537222" y="179070"/>
                  </a:lnTo>
                  <a:lnTo>
                    <a:pt x="535952" y="179070"/>
                  </a:lnTo>
                  <a:lnTo>
                    <a:pt x="535952" y="175260"/>
                  </a:lnTo>
                  <a:lnTo>
                    <a:pt x="534682" y="175260"/>
                  </a:lnTo>
                  <a:lnTo>
                    <a:pt x="534682" y="179070"/>
                  </a:lnTo>
                  <a:lnTo>
                    <a:pt x="534682" y="182880"/>
                  </a:lnTo>
                  <a:lnTo>
                    <a:pt x="534682" y="189230"/>
                  </a:lnTo>
                  <a:lnTo>
                    <a:pt x="538492" y="189230"/>
                  </a:lnTo>
                  <a:lnTo>
                    <a:pt x="538492" y="18288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542290" y="4311649"/>
              <a:ext cx="530860" cy="458470"/>
            </a:xfrm>
            <a:custGeom>
              <a:avLst/>
              <a:gdLst/>
              <a:ahLst/>
              <a:cxnLst/>
              <a:rect l="l" t="t" r="r" b="b"/>
              <a:pathLst>
                <a:path w="530860" h="458470">
                  <a:moveTo>
                    <a:pt x="3810" y="186702"/>
                  </a:moveTo>
                  <a:lnTo>
                    <a:pt x="0" y="186702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186702"/>
                  </a:lnTo>
                  <a:close/>
                </a:path>
                <a:path w="530860" h="458470">
                  <a:moveTo>
                    <a:pt x="3810" y="167640"/>
                  </a:moveTo>
                  <a:lnTo>
                    <a:pt x="2540" y="16764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272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75260"/>
                  </a:lnTo>
                  <a:lnTo>
                    <a:pt x="3810" y="172720"/>
                  </a:lnTo>
                  <a:lnTo>
                    <a:pt x="3810" y="171450"/>
                  </a:lnTo>
                  <a:lnTo>
                    <a:pt x="3810" y="167640"/>
                  </a:lnTo>
                  <a:close/>
                </a:path>
                <a:path w="530860" h="458470">
                  <a:moveTo>
                    <a:pt x="332740" y="1270"/>
                  </a:moveTo>
                  <a:lnTo>
                    <a:pt x="326390" y="1270"/>
                  </a:lnTo>
                  <a:lnTo>
                    <a:pt x="326390" y="0"/>
                  </a:lnTo>
                  <a:lnTo>
                    <a:pt x="201930" y="0"/>
                  </a:lnTo>
                  <a:lnTo>
                    <a:pt x="201930" y="1270"/>
                  </a:lnTo>
                  <a:lnTo>
                    <a:pt x="195580" y="1270"/>
                  </a:lnTo>
                  <a:lnTo>
                    <a:pt x="195580" y="2540"/>
                  </a:lnTo>
                  <a:lnTo>
                    <a:pt x="332740" y="2540"/>
                  </a:lnTo>
                  <a:lnTo>
                    <a:pt x="332740" y="1270"/>
                  </a:lnTo>
                  <a:close/>
                </a:path>
                <a:path w="530860" h="458470">
                  <a:moveTo>
                    <a:pt x="339090" y="2552"/>
                  </a:moveTo>
                  <a:lnTo>
                    <a:pt x="189230" y="2552"/>
                  </a:lnTo>
                  <a:lnTo>
                    <a:pt x="189230" y="3810"/>
                  </a:lnTo>
                  <a:lnTo>
                    <a:pt x="339090" y="3810"/>
                  </a:lnTo>
                  <a:lnTo>
                    <a:pt x="339090" y="2552"/>
                  </a:lnTo>
                  <a:close/>
                </a:path>
                <a:path w="530860" h="458470">
                  <a:moveTo>
                    <a:pt x="347980" y="454660"/>
                  </a:moveTo>
                  <a:lnTo>
                    <a:pt x="185420" y="454660"/>
                  </a:lnTo>
                  <a:lnTo>
                    <a:pt x="185420" y="455930"/>
                  </a:lnTo>
                  <a:lnTo>
                    <a:pt x="193040" y="455930"/>
                  </a:lnTo>
                  <a:lnTo>
                    <a:pt x="193040" y="457200"/>
                  </a:lnTo>
                  <a:lnTo>
                    <a:pt x="198120" y="457200"/>
                  </a:lnTo>
                  <a:lnTo>
                    <a:pt x="198120" y="458470"/>
                  </a:lnTo>
                  <a:lnTo>
                    <a:pt x="340360" y="458470"/>
                  </a:lnTo>
                  <a:lnTo>
                    <a:pt x="340360" y="457200"/>
                  </a:lnTo>
                  <a:lnTo>
                    <a:pt x="345440" y="457200"/>
                  </a:lnTo>
                  <a:lnTo>
                    <a:pt x="345440" y="455930"/>
                  </a:lnTo>
                  <a:lnTo>
                    <a:pt x="347980" y="455930"/>
                  </a:lnTo>
                  <a:lnTo>
                    <a:pt x="347980" y="454660"/>
                  </a:lnTo>
                  <a:close/>
                </a:path>
                <a:path w="530860" h="458470">
                  <a:moveTo>
                    <a:pt x="530860" y="186702"/>
                  </a:moveTo>
                  <a:lnTo>
                    <a:pt x="527037" y="186702"/>
                  </a:lnTo>
                  <a:lnTo>
                    <a:pt x="527037" y="290830"/>
                  </a:lnTo>
                  <a:lnTo>
                    <a:pt x="527050" y="294640"/>
                  </a:lnTo>
                  <a:lnTo>
                    <a:pt x="527050" y="298450"/>
                  </a:lnTo>
                  <a:lnTo>
                    <a:pt x="528320" y="298450"/>
                  </a:lnTo>
                  <a:lnTo>
                    <a:pt x="528320" y="294640"/>
                  </a:lnTo>
                  <a:lnTo>
                    <a:pt x="529590" y="294640"/>
                  </a:lnTo>
                  <a:lnTo>
                    <a:pt x="529590" y="290830"/>
                  </a:lnTo>
                  <a:lnTo>
                    <a:pt x="530860" y="290830"/>
                  </a:lnTo>
                  <a:lnTo>
                    <a:pt x="530860" y="186702"/>
                  </a:lnTo>
                  <a:close/>
                </a:path>
                <a:path w="530860" h="458470">
                  <a:moveTo>
                    <a:pt x="530860" y="172732"/>
                  </a:moveTo>
                  <a:lnTo>
                    <a:pt x="527050" y="172732"/>
                  </a:lnTo>
                  <a:lnTo>
                    <a:pt x="527050" y="186690"/>
                  </a:lnTo>
                  <a:lnTo>
                    <a:pt x="530860" y="186690"/>
                  </a:lnTo>
                  <a:lnTo>
                    <a:pt x="530860" y="172732"/>
                  </a:lnTo>
                  <a:close/>
                </a:path>
                <a:path w="530860" h="458470">
                  <a:moveTo>
                    <a:pt x="530860" y="170180"/>
                  </a:moveTo>
                  <a:lnTo>
                    <a:pt x="529590" y="170180"/>
                  </a:lnTo>
                  <a:lnTo>
                    <a:pt x="529590" y="167640"/>
                  </a:lnTo>
                  <a:lnTo>
                    <a:pt x="529590" y="166370"/>
                  </a:lnTo>
                  <a:lnTo>
                    <a:pt x="528320" y="166370"/>
                  </a:lnTo>
                  <a:lnTo>
                    <a:pt x="528320" y="162560"/>
                  </a:lnTo>
                  <a:lnTo>
                    <a:pt x="527050" y="162560"/>
                  </a:lnTo>
                  <a:lnTo>
                    <a:pt x="527050" y="166370"/>
                  </a:lnTo>
                  <a:lnTo>
                    <a:pt x="527050" y="167640"/>
                  </a:lnTo>
                  <a:lnTo>
                    <a:pt x="527050" y="170180"/>
                  </a:lnTo>
                  <a:lnTo>
                    <a:pt x="527050" y="172720"/>
                  </a:lnTo>
                  <a:lnTo>
                    <a:pt x="530860" y="172720"/>
                  </a:lnTo>
                  <a:lnTo>
                    <a:pt x="530860" y="17018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546100" y="431545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40" h="450850">
                  <a:moveTo>
                    <a:pt x="3810" y="182892"/>
                  </a:moveTo>
                  <a:lnTo>
                    <a:pt x="0" y="182892"/>
                  </a:lnTo>
                  <a:lnTo>
                    <a:pt x="0" y="298450"/>
                  </a:lnTo>
                  <a:lnTo>
                    <a:pt x="2540" y="298450"/>
                  </a:lnTo>
                  <a:lnTo>
                    <a:pt x="2540" y="300990"/>
                  </a:lnTo>
                  <a:lnTo>
                    <a:pt x="3810" y="300990"/>
                  </a:lnTo>
                  <a:lnTo>
                    <a:pt x="3810" y="298450"/>
                  </a:lnTo>
                  <a:lnTo>
                    <a:pt x="3810" y="182892"/>
                  </a:lnTo>
                  <a:close/>
                </a:path>
                <a:path w="523240" h="450850">
                  <a:moveTo>
                    <a:pt x="3810" y="168922"/>
                  </a:moveTo>
                  <a:lnTo>
                    <a:pt x="0" y="168922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168922"/>
                  </a:lnTo>
                  <a:close/>
                </a:path>
                <a:path w="523240" h="450850">
                  <a:moveTo>
                    <a:pt x="3810" y="163842"/>
                  </a:moveTo>
                  <a:lnTo>
                    <a:pt x="0" y="163842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63842"/>
                  </a:lnTo>
                  <a:close/>
                </a:path>
                <a:path w="523240" h="450850">
                  <a:moveTo>
                    <a:pt x="3810" y="152400"/>
                  </a:moveTo>
                  <a:lnTo>
                    <a:pt x="2540" y="152400"/>
                  </a:lnTo>
                  <a:lnTo>
                    <a:pt x="2540" y="154940"/>
                  </a:lnTo>
                  <a:lnTo>
                    <a:pt x="1270" y="154940"/>
                  </a:lnTo>
                  <a:lnTo>
                    <a:pt x="1270" y="158750"/>
                  </a:lnTo>
                  <a:lnTo>
                    <a:pt x="0" y="158750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158750"/>
                  </a:lnTo>
                  <a:lnTo>
                    <a:pt x="3810" y="154940"/>
                  </a:lnTo>
                  <a:lnTo>
                    <a:pt x="3810" y="152400"/>
                  </a:lnTo>
                  <a:close/>
                </a:path>
                <a:path w="523240" h="450850">
                  <a:moveTo>
                    <a:pt x="350520" y="449592"/>
                  </a:moveTo>
                  <a:lnTo>
                    <a:pt x="179070" y="449592"/>
                  </a:lnTo>
                  <a:lnTo>
                    <a:pt x="179070" y="450850"/>
                  </a:lnTo>
                  <a:lnTo>
                    <a:pt x="350520" y="450850"/>
                  </a:lnTo>
                  <a:lnTo>
                    <a:pt x="350520" y="449592"/>
                  </a:lnTo>
                  <a:close/>
                </a:path>
                <a:path w="523240" h="450850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1270"/>
                  </a:lnTo>
                  <a:lnTo>
                    <a:pt x="344170" y="1270"/>
                  </a:lnTo>
                  <a:lnTo>
                    <a:pt x="344170" y="0"/>
                  </a:lnTo>
                  <a:lnTo>
                    <a:pt x="181610" y="0"/>
                  </a:lnTo>
                  <a:lnTo>
                    <a:pt x="181610" y="1270"/>
                  </a:lnTo>
                  <a:lnTo>
                    <a:pt x="176530" y="1270"/>
                  </a:lnTo>
                  <a:lnTo>
                    <a:pt x="176530" y="2540"/>
                  </a:lnTo>
                  <a:lnTo>
                    <a:pt x="172720" y="2540"/>
                  </a:lnTo>
                  <a:lnTo>
                    <a:pt x="172720" y="3810"/>
                  </a:lnTo>
                  <a:lnTo>
                    <a:pt x="350520" y="3810"/>
                  </a:lnTo>
                  <a:lnTo>
                    <a:pt x="350520" y="2540"/>
                  </a:lnTo>
                  <a:close/>
                </a:path>
                <a:path w="523240" h="450850">
                  <a:moveTo>
                    <a:pt x="358140" y="447040"/>
                  </a:moveTo>
                  <a:lnTo>
                    <a:pt x="170180" y="447040"/>
                  </a:lnTo>
                  <a:lnTo>
                    <a:pt x="170180" y="448310"/>
                  </a:lnTo>
                  <a:lnTo>
                    <a:pt x="175260" y="448310"/>
                  </a:lnTo>
                  <a:lnTo>
                    <a:pt x="175260" y="449580"/>
                  </a:lnTo>
                  <a:lnTo>
                    <a:pt x="354317" y="449580"/>
                  </a:lnTo>
                  <a:lnTo>
                    <a:pt x="354317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  <a:path w="523240" h="450850">
                  <a:moveTo>
                    <a:pt x="523227" y="182892"/>
                  </a:moveTo>
                  <a:lnTo>
                    <a:pt x="520700" y="182892"/>
                  </a:lnTo>
                  <a:lnTo>
                    <a:pt x="520700" y="298450"/>
                  </a:lnTo>
                  <a:lnTo>
                    <a:pt x="520700" y="300990"/>
                  </a:lnTo>
                  <a:lnTo>
                    <a:pt x="521970" y="300990"/>
                  </a:lnTo>
                  <a:lnTo>
                    <a:pt x="521970" y="298450"/>
                  </a:lnTo>
                  <a:lnTo>
                    <a:pt x="523227" y="298450"/>
                  </a:lnTo>
                  <a:lnTo>
                    <a:pt x="523227" y="182892"/>
                  </a:lnTo>
                  <a:close/>
                </a:path>
                <a:path w="523240" h="450850">
                  <a:moveTo>
                    <a:pt x="523240" y="168922"/>
                  </a:moveTo>
                  <a:lnTo>
                    <a:pt x="520700" y="168922"/>
                  </a:lnTo>
                  <a:lnTo>
                    <a:pt x="520700" y="182880"/>
                  </a:lnTo>
                  <a:lnTo>
                    <a:pt x="523240" y="182880"/>
                  </a:lnTo>
                  <a:lnTo>
                    <a:pt x="523240" y="168922"/>
                  </a:lnTo>
                  <a:close/>
                </a:path>
                <a:path w="523240" h="450850">
                  <a:moveTo>
                    <a:pt x="523240" y="163842"/>
                  </a:moveTo>
                  <a:lnTo>
                    <a:pt x="520700" y="163842"/>
                  </a:lnTo>
                  <a:lnTo>
                    <a:pt x="520700" y="168910"/>
                  </a:lnTo>
                  <a:lnTo>
                    <a:pt x="523240" y="168910"/>
                  </a:lnTo>
                  <a:lnTo>
                    <a:pt x="523240" y="163842"/>
                  </a:lnTo>
                  <a:close/>
                </a:path>
                <a:path w="523240" h="450850">
                  <a:moveTo>
                    <a:pt x="523240" y="154940"/>
                  </a:moveTo>
                  <a:lnTo>
                    <a:pt x="521970" y="154940"/>
                  </a:lnTo>
                  <a:lnTo>
                    <a:pt x="521970" y="152400"/>
                  </a:lnTo>
                  <a:lnTo>
                    <a:pt x="520700" y="152400"/>
                  </a:lnTo>
                  <a:lnTo>
                    <a:pt x="520700" y="154940"/>
                  </a:lnTo>
                  <a:lnTo>
                    <a:pt x="520700" y="163830"/>
                  </a:lnTo>
                  <a:lnTo>
                    <a:pt x="523240" y="163830"/>
                  </a:lnTo>
                  <a:lnTo>
                    <a:pt x="523240" y="15494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549910" y="4319269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90" h="443229">
                  <a:moveTo>
                    <a:pt x="3810" y="179082"/>
                  </a:moveTo>
                  <a:lnTo>
                    <a:pt x="0" y="179082"/>
                  </a:lnTo>
                  <a:lnTo>
                    <a:pt x="0" y="302260"/>
                  </a:lnTo>
                  <a:lnTo>
                    <a:pt x="2540" y="302260"/>
                  </a:lnTo>
                  <a:lnTo>
                    <a:pt x="2540" y="304800"/>
                  </a:lnTo>
                  <a:lnTo>
                    <a:pt x="3810" y="304800"/>
                  </a:lnTo>
                  <a:lnTo>
                    <a:pt x="3810" y="302260"/>
                  </a:lnTo>
                  <a:lnTo>
                    <a:pt x="3810" y="179082"/>
                  </a:lnTo>
                  <a:close/>
                </a:path>
                <a:path w="516890" h="443229">
                  <a:moveTo>
                    <a:pt x="3810" y="165112"/>
                  </a:moveTo>
                  <a:lnTo>
                    <a:pt x="0" y="165112"/>
                  </a:lnTo>
                  <a:lnTo>
                    <a:pt x="0" y="179070"/>
                  </a:lnTo>
                  <a:lnTo>
                    <a:pt x="3810" y="179070"/>
                  </a:lnTo>
                  <a:lnTo>
                    <a:pt x="3810" y="165112"/>
                  </a:lnTo>
                  <a:close/>
                </a:path>
                <a:path w="516890" h="443229">
                  <a:moveTo>
                    <a:pt x="3810" y="160032"/>
                  </a:moveTo>
                  <a:lnTo>
                    <a:pt x="0" y="160032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160032"/>
                  </a:lnTo>
                  <a:close/>
                </a:path>
                <a:path w="516890" h="443229">
                  <a:moveTo>
                    <a:pt x="3810" y="146062"/>
                  </a:moveTo>
                  <a:lnTo>
                    <a:pt x="0" y="146062"/>
                  </a:lnTo>
                  <a:lnTo>
                    <a:pt x="0" y="160020"/>
                  </a:lnTo>
                  <a:lnTo>
                    <a:pt x="3810" y="160020"/>
                  </a:lnTo>
                  <a:lnTo>
                    <a:pt x="3810" y="146062"/>
                  </a:lnTo>
                  <a:close/>
                </a:path>
                <a:path w="516890" h="443229">
                  <a:moveTo>
                    <a:pt x="3810" y="139700"/>
                  </a:moveTo>
                  <a:lnTo>
                    <a:pt x="2540" y="139700"/>
                  </a:lnTo>
                  <a:lnTo>
                    <a:pt x="2540" y="140970"/>
                  </a:lnTo>
                  <a:lnTo>
                    <a:pt x="2540" y="143510"/>
                  </a:lnTo>
                  <a:lnTo>
                    <a:pt x="1270" y="143510"/>
                  </a:lnTo>
                  <a:lnTo>
                    <a:pt x="1270" y="146050"/>
                  </a:lnTo>
                  <a:lnTo>
                    <a:pt x="3810" y="146050"/>
                  </a:lnTo>
                  <a:lnTo>
                    <a:pt x="3810" y="143510"/>
                  </a:lnTo>
                  <a:lnTo>
                    <a:pt x="3810" y="140970"/>
                  </a:lnTo>
                  <a:lnTo>
                    <a:pt x="3810" y="139700"/>
                  </a:lnTo>
                  <a:close/>
                </a:path>
                <a:path w="516890" h="443229">
                  <a:moveTo>
                    <a:pt x="350507" y="0"/>
                  </a:moveTo>
                  <a:lnTo>
                    <a:pt x="165100" y="0"/>
                  </a:lnTo>
                  <a:lnTo>
                    <a:pt x="165100" y="1270"/>
                  </a:lnTo>
                  <a:lnTo>
                    <a:pt x="350507" y="1270"/>
                  </a:lnTo>
                  <a:lnTo>
                    <a:pt x="350507" y="0"/>
                  </a:lnTo>
                  <a:close/>
                </a:path>
                <a:path w="516890" h="443229">
                  <a:moveTo>
                    <a:pt x="356857" y="2540"/>
                  </a:moveTo>
                  <a:lnTo>
                    <a:pt x="353060" y="2540"/>
                  </a:lnTo>
                  <a:lnTo>
                    <a:pt x="353060" y="1282"/>
                  </a:lnTo>
                  <a:lnTo>
                    <a:pt x="162560" y="1282"/>
                  </a:lnTo>
                  <a:lnTo>
                    <a:pt x="162560" y="2540"/>
                  </a:lnTo>
                  <a:lnTo>
                    <a:pt x="158750" y="2540"/>
                  </a:lnTo>
                  <a:lnTo>
                    <a:pt x="158750" y="3810"/>
                  </a:lnTo>
                  <a:lnTo>
                    <a:pt x="356857" y="3810"/>
                  </a:lnTo>
                  <a:lnTo>
                    <a:pt x="356857" y="2540"/>
                  </a:lnTo>
                  <a:close/>
                </a:path>
                <a:path w="516890" h="443229">
                  <a:moveTo>
                    <a:pt x="365760" y="439432"/>
                  </a:moveTo>
                  <a:lnTo>
                    <a:pt x="152400" y="439432"/>
                  </a:lnTo>
                  <a:lnTo>
                    <a:pt x="152400" y="440690"/>
                  </a:lnTo>
                  <a:lnTo>
                    <a:pt x="158750" y="440690"/>
                  </a:lnTo>
                  <a:lnTo>
                    <a:pt x="158750" y="441960"/>
                  </a:lnTo>
                  <a:lnTo>
                    <a:pt x="162560" y="441960"/>
                  </a:lnTo>
                  <a:lnTo>
                    <a:pt x="162560" y="443230"/>
                  </a:lnTo>
                  <a:lnTo>
                    <a:pt x="359410" y="443230"/>
                  </a:lnTo>
                  <a:lnTo>
                    <a:pt x="359410" y="441960"/>
                  </a:lnTo>
                  <a:lnTo>
                    <a:pt x="363220" y="441960"/>
                  </a:lnTo>
                  <a:lnTo>
                    <a:pt x="363220" y="440690"/>
                  </a:lnTo>
                  <a:lnTo>
                    <a:pt x="365760" y="440690"/>
                  </a:lnTo>
                  <a:lnTo>
                    <a:pt x="365760" y="439432"/>
                  </a:lnTo>
                  <a:close/>
                </a:path>
                <a:path w="516890" h="443229">
                  <a:moveTo>
                    <a:pt x="516890" y="179082"/>
                  </a:moveTo>
                  <a:lnTo>
                    <a:pt x="513067" y="179082"/>
                  </a:lnTo>
                  <a:lnTo>
                    <a:pt x="513067" y="300990"/>
                  </a:lnTo>
                  <a:lnTo>
                    <a:pt x="513080" y="303530"/>
                  </a:lnTo>
                  <a:lnTo>
                    <a:pt x="513080" y="306070"/>
                  </a:lnTo>
                  <a:lnTo>
                    <a:pt x="514350" y="306070"/>
                  </a:lnTo>
                  <a:lnTo>
                    <a:pt x="514350" y="303530"/>
                  </a:lnTo>
                  <a:lnTo>
                    <a:pt x="515620" y="303530"/>
                  </a:lnTo>
                  <a:lnTo>
                    <a:pt x="515620" y="300990"/>
                  </a:lnTo>
                  <a:lnTo>
                    <a:pt x="516890" y="300990"/>
                  </a:lnTo>
                  <a:lnTo>
                    <a:pt x="516890" y="179082"/>
                  </a:lnTo>
                  <a:close/>
                </a:path>
                <a:path w="516890" h="443229">
                  <a:moveTo>
                    <a:pt x="516890" y="165112"/>
                  </a:moveTo>
                  <a:lnTo>
                    <a:pt x="513080" y="165112"/>
                  </a:lnTo>
                  <a:lnTo>
                    <a:pt x="513080" y="179070"/>
                  </a:lnTo>
                  <a:lnTo>
                    <a:pt x="516890" y="179070"/>
                  </a:lnTo>
                  <a:lnTo>
                    <a:pt x="516890" y="165112"/>
                  </a:lnTo>
                  <a:close/>
                </a:path>
                <a:path w="516890" h="443229">
                  <a:moveTo>
                    <a:pt x="516890" y="160032"/>
                  </a:moveTo>
                  <a:lnTo>
                    <a:pt x="513080" y="160032"/>
                  </a:lnTo>
                  <a:lnTo>
                    <a:pt x="513080" y="165100"/>
                  </a:lnTo>
                  <a:lnTo>
                    <a:pt x="516890" y="165100"/>
                  </a:lnTo>
                  <a:lnTo>
                    <a:pt x="516890" y="160032"/>
                  </a:lnTo>
                  <a:close/>
                </a:path>
                <a:path w="516890" h="443229">
                  <a:moveTo>
                    <a:pt x="516890" y="146062"/>
                  </a:moveTo>
                  <a:lnTo>
                    <a:pt x="513080" y="146062"/>
                  </a:lnTo>
                  <a:lnTo>
                    <a:pt x="513080" y="160020"/>
                  </a:lnTo>
                  <a:lnTo>
                    <a:pt x="516890" y="160020"/>
                  </a:lnTo>
                  <a:lnTo>
                    <a:pt x="516890" y="146062"/>
                  </a:lnTo>
                  <a:close/>
                </a:path>
                <a:path w="516890" h="443229">
                  <a:moveTo>
                    <a:pt x="516890" y="144780"/>
                  </a:moveTo>
                  <a:lnTo>
                    <a:pt x="515620" y="144780"/>
                  </a:lnTo>
                  <a:lnTo>
                    <a:pt x="515620" y="140970"/>
                  </a:lnTo>
                  <a:lnTo>
                    <a:pt x="514350" y="140970"/>
                  </a:lnTo>
                  <a:lnTo>
                    <a:pt x="514350" y="138430"/>
                  </a:lnTo>
                  <a:lnTo>
                    <a:pt x="513080" y="138430"/>
                  </a:lnTo>
                  <a:lnTo>
                    <a:pt x="513080" y="140970"/>
                  </a:lnTo>
                  <a:lnTo>
                    <a:pt x="513080" y="144780"/>
                  </a:lnTo>
                  <a:lnTo>
                    <a:pt x="513080" y="146050"/>
                  </a:lnTo>
                  <a:lnTo>
                    <a:pt x="516890" y="146050"/>
                  </a:lnTo>
                  <a:lnTo>
                    <a:pt x="516890" y="14478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553719" y="432307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64489" y="2540"/>
                  </a:moveTo>
                  <a:lnTo>
                    <a:pt x="143509" y="2540"/>
                  </a:lnTo>
                  <a:lnTo>
                    <a:pt x="143509" y="3810"/>
                  </a:lnTo>
                  <a:lnTo>
                    <a:pt x="364489" y="3810"/>
                  </a:lnTo>
                  <a:lnTo>
                    <a:pt x="364489" y="2540"/>
                  </a:lnTo>
                  <a:close/>
                </a:path>
                <a:path w="509269" h="435610">
                  <a:moveTo>
                    <a:pt x="361949" y="1270"/>
                  </a:moveTo>
                  <a:lnTo>
                    <a:pt x="148589" y="1270"/>
                  </a:lnTo>
                  <a:lnTo>
                    <a:pt x="148589" y="2540"/>
                  </a:lnTo>
                  <a:lnTo>
                    <a:pt x="361949" y="2540"/>
                  </a:lnTo>
                  <a:lnTo>
                    <a:pt x="361949" y="1270"/>
                  </a:lnTo>
                  <a:close/>
                </a:path>
                <a:path w="509269" h="435610">
                  <a:moveTo>
                    <a:pt x="356870" y="0"/>
                  </a:moveTo>
                  <a:lnTo>
                    <a:pt x="151129" y="0"/>
                  </a:lnTo>
                  <a:lnTo>
                    <a:pt x="151129" y="1270"/>
                  </a:lnTo>
                  <a:lnTo>
                    <a:pt x="356870" y="1270"/>
                  </a:lnTo>
                  <a:lnTo>
                    <a:pt x="356870" y="0"/>
                  </a:lnTo>
                  <a:close/>
                </a:path>
                <a:path w="509269" h="435610">
                  <a:moveTo>
                    <a:pt x="3809" y="128270"/>
                  </a:moveTo>
                  <a:lnTo>
                    <a:pt x="2539" y="128270"/>
                  </a:lnTo>
                  <a:lnTo>
                    <a:pt x="2539" y="130810"/>
                  </a:lnTo>
                  <a:lnTo>
                    <a:pt x="3809" y="130810"/>
                  </a:lnTo>
                  <a:lnTo>
                    <a:pt x="3809" y="128270"/>
                  </a:lnTo>
                  <a:close/>
                </a:path>
                <a:path w="509269" h="435610">
                  <a:moveTo>
                    <a:pt x="506730" y="125730"/>
                  </a:moveTo>
                  <a:lnTo>
                    <a:pt x="505460" y="125730"/>
                  </a:lnTo>
                  <a:lnTo>
                    <a:pt x="505460" y="130810"/>
                  </a:lnTo>
                  <a:lnTo>
                    <a:pt x="507999" y="130810"/>
                  </a:lnTo>
                  <a:lnTo>
                    <a:pt x="507999" y="128270"/>
                  </a:lnTo>
                  <a:lnTo>
                    <a:pt x="506730" y="128270"/>
                  </a:lnTo>
                  <a:lnTo>
                    <a:pt x="506730" y="125730"/>
                  </a:lnTo>
                  <a:close/>
                </a:path>
                <a:path w="509269" h="435610">
                  <a:moveTo>
                    <a:pt x="3809" y="130810"/>
                  </a:moveTo>
                  <a:lnTo>
                    <a:pt x="1270" y="130810"/>
                  </a:lnTo>
                  <a:lnTo>
                    <a:pt x="1270" y="133350"/>
                  </a:lnTo>
                  <a:lnTo>
                    <a:pt x="0" y="133350"/>
                  </a:lnTo>
                  <a:lnTo>
                    <a:pt x="0" y="137160"/>
                  </a:lnTo>
                  <a:lnTo>
                    <a:pt x="3809" y="137160"/>
                  </a:lnTo>
                  <a:lnTo>
                    <a:pt x="3809" y="130810"/>
                  </a:lnTo>
                  <a:close/>
                </a:path>
                <a:path w="509269" h="435610">
                  <a:moveTo>
                    <a:pt x="509270" y="130810"/>
                  </a:moveTo>
                  <a:lnTo>
                    <a:pt x="505460" y="130810"/>
                  </a:lnTo>
                  <a:lnTo>
                    <a:pt x="505460" y="137160"/>
                  </a:lnTo>
                  <a:lnTo>
                    <a:pt x="509270" y="137160"/>
                  </a:lnTo>
                  <a:lnTo>
                    <a:pt x="509270" y="130810"/>
                  </a:lnTo>
                  <a:close/>
                </a:path>
                <a:path w="509269" h="435610">
                  <a:moveTo>
                    <a:pt x="3809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3809" y="142240"/>
                  </a:lnTo>
                  <a:lnTo>
                    <a:pt x="3809" y="137160"/>
                  </a:lnTo>
                  <a:close/>
                </a:path>
                <a:path w="509269" h="435610">
                  <a:moveTo>
                    <a:pt x="509270" y="137160"/>
                  </a:moveTo>
                  <a:lnTo>
                    <a:pt x="505460" y="137160"/>
                  </a:lnTo>
                  <a:lnTo>
                    <a:pt x="505460" y="142240"/>
                  </a:lnTo>
                  <a:lnTo>
                    <a:pt x="509270" y="142240"/>
                  </a:lnTo>
                  <a:lnTo>
                    <a:pt x="509270" y="137160"/>
                  </a:lnTo>
                  <a:close/>
                </a:path>
                <a:path w="509269" h="435610">
                  <a:moveTo>
                    <a:pt x="3809" y="142240"/>
                  </a:moveTo>
                  <a:lnTo>
                    <a:pt x="0" y="14224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142240"/>
                  </a:lnTo>
                  <a:close/>
                </a:path>
                <a:path w="509269" h="435610">
                  <a:moveTo>
                    <a:pt x="509270" y="142240"/>
                  </a:moveTo>
                  <a:lnTo>
                    <a:pt x="505460" y="142240"/>
                  </a:lnTo>
                  <a:lnTo>
                    <a:pt x="505460" y="156210"/>
                  </a:lnTo>
                  <a:lnTo>
                    <a:pt x="509270" y="156210"/>
                  </a:lnTo>
                  <a:lnTo>
                    <a:pt x="509270" y="142240"/>
                  </a:lnTo>
                  <a:close/>
                </a:path>
                <a:path w="509269" h="435610">
                  <a:moveTo>
                    <a:pt x="3809" y="156210"/>
                  </a:moveTo>
                  <a:lnTo>
                    <a:pt x="0" y="156210"/>
                  </a:lnTo>
                  <a:lnTo>
                    <a:pt x="0" y="161290"/>
                  </a:lnTo>
                  <a:lnTo>
                    <a:pt x="3809" y="161290"/>
                  </a:lnTo>
                  <a:lnTo>
                    <a:pt x="3809" y="156210"/>
                  </a:lnTo>
                  <a:close/>
                </a:path>
                <a:path w="509269" h="435610">
                  <a:moveTo>
                    <a:pt x="509270" y="156210"/>
                  </a:moveTo>
                  <a:lnTo>
                    <a:pt x="505460" y="156210"/>
                  </a:lnTo>
                  <a:lnTo>
                    <a:pt x="505460" y="161290"/>
                  </a:lnTo>
                  <a:lnTo>
                    <a:pt x="509270" y="161290"/>
                  </a:lnTo>
                  <a:lnTo>
                    <a:pt x="509270" y="156210"/>
                  </a:lnTo>
                  <a:close/>
                </a:path>
                <a:path w="509269" h="435610">
                  <a:moveTo>
                    <a:pt x="3809" y="161290"/>
                  </a:moveTo>
                  <a:lnTo>
                    <a:pt x="0" y="161290"/>
                  </a:lnTo>
                  <a:lnTo>
                    <a:pt x="0" y="175260"/>
                  </a:lnTo>
                  <a:lnTo>
                    <a:pt x="3809" y="175260"/>
                  </a:lnTo>
                  <a:lnTo>
                    <a:pt x="3809" y="161290"/>
                  </a:lnTo>
                  <a:close/>
                </a:path>
                <a:path w="509269" h="435610">
                  <a:moveTo>
                    <a:pt x="509270" y="161290"/>
                  </a:moveTo>
                  <a:lnTo>
                    <a:pt x="505460" y="161290"/>
                  </a:lnTo>
                  <a:lnTo>
                    <a:pt x="505460" y="175260"/>
                  </a:lnTo>
                  <a:lnTo>
                    <a:pt x="509270" y="175260"/>
                  </a:lnTo>
                  <a:lnTo>
                    <a:pt x="509270" y="161290"/>
                  </a:lnTo>
                  <a:close/>
                </a:path>
                <a:path w="509269" h="435610">
                  <a:moveTo>
                    <a:pt x="3809" y="175260"/>
                  </a:moveTo>
                  <a:lnTo>
                    <a:pt x="0" y="175260"/>
                  </a:lnTo>
                  <a:lnTo>
                    <a:pt x="0" y="231140"/>
                  </a:lnTo>
                  <a:lnTo>
                    <a:pt x="3809" y="231140"/>
                  </a:lnTo>
                  <a:lnTo>
                    <a:pt x="3809" y="175260"/>
                  </a:lnTo>
                  <a:close/>
                </a:path>
                <a:path w="509269" h="435610">
                  <a:moveTo>
                    <a:pt x="509270" y="175260"/>
                  </a:moveTo>
                  <a:lnTo>
                    <a:pt x="505460" y="175260"/>
                  </a:lnTo>
                  <a:lnTo>
                    <a:pt x="505460" y="231140"/>
                  </a:lnTo>
                  <a:lnTo>
                    <a:pt x="509270" y="231140"/>
                  </a:lnTo>
                  <a:lnTo>
                    <a:pt x="509270" y="175260"/>
                  </a:lnTo>
                  <a:close/>
                </a:path>
                <a:path w="509269" h="435610">
                  <a:moveTo>
                    <a:pt x="3809" y="231140"/>
                  </a:moveTo>
                  <a:lnTo>
                    <a:pt x="0" y="231140"/>
                  </a:lnTo>
                  <a:lnTo>
                    <a:pt x="0" y="275590"/>
                  </a:lnTo>
                  <a:lnTo>
                    <a:pt x="3809" y="275590"/>
                  </a:lnTo>
                  <a:lnTo>
                    <a:pt x="3809" y="231140"/>
                  </a:lnTo>
                  <a:close/>
                </a:path>
                <a:path w="509269" h="435610">
                  <a:moveTo>
                    <a:pt x="509270" y="231140"/>
                  </a:moveTo>
                  <a:lnTo>
                    <a:pt x="505460" y="231140"/>
                  </a:lnTo>
                  <a:lnTo>
                    <a:pt x="505460" y="275590"/>
                  </a:lnTo>
                  <a:lnTo>
                    <a:pt x="509270" y="275590"/>
                  </a:lnTo>
                  <a:lnTo>
                    <a:pt x="509270" y="231140"/>
                  </a:lnTo>
                  <a:close/>
                </a:path>
                <a:path w="509269" h="435610">
                  <a:moveTo>
                    <a:pt x="3809" y="275590"/>
                  </a:moveTo>
                  <a:lnTo>
                    <a:pt x="0" y="27559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75590"/>
                  </a:lnTo>
                  <a:close/>
                </a:path>
                <a:path w="509269" h="435610">
                  <a:moveTo>
                    <a:pt x="509270" y="275590"/>
                  </a:moveTo>
                  <a:lnTo>
                    <a:pt x="505460" y="275590"/>
                  </a:lnTo>
                  <a:lnTo>
                    <a:pt x="505460" y="295910"/>
                  </a:lnTo>
                  <a:lnTo>
                    <a:pt x="509270" y="295910"/>
                  </a:lnTo>
                  <a:lnTo>
                    <a:pt x="509270" y="275590"/>
                  </a:lnTo>
                  <a:close/>
                </a:path>
                <a:path w="509269" h="435610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509269" h="435610">
                  <a:moveTo>
                    <a:pt x="509270" y="295910"/>
                  </a:moveTo>
                  <a:lnTo>
                    <a:pt x="505460" y="295910"/>
                  </a:lnTo>
                  <a:lnTo>
                    <a:pt x="505460" y="302260"/>
                  </a:lnTo>
                  <a:lnTo>
                    <a:pt x="509270" y="302260"/>
                  </a:lnTo>
                  <a:lnTo>
                    <a:pt x="509270" y="295910"/>
                  </a:lnTo>
                  <a:close/>
                </a:path>
                <a:path w="509269" h="435610">
                  <a:moveTo>
                    <a:pt x="380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1270" y="303530"/>
                  </a:lnTo>
                  <a:lnTo>
                    <a:pt x="1270" y="306070"/>
                  </a:lnTo>
                  <a:lnTo>
                    <a:pt x="2539" y="306070"/>
                  </a:lnTo>
                  <a:lnTo>
                    <a:pt x="2539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509269" h="435610">
                  <a:moveTo>
                    <a:pt x="509270" y="302260"/>
                  </a:moveTo>
                  <a:lnTo>
                    <a:pt x="505460" y="302260"/>
                  </a:lnTo>
                  <a:lnTo>
                    <a:pt x="505460" y="308610"/>
                  </a:lnTo>
                  <a:lnTo>
                    <a:pt x="507999" y="308610"/>
                  </a:lnTo>
                  <a:lnTo>
                    <a:pt x="507999" y="306070"/>
                  </a:lnTo>
                  <a:lnTo>
                    <a:pt x="509270" y="306070"/>
                  </a:lnTo>
                  <a:lnTo>
                    <a:pt x="509270" y="302260"/>
                  </a:lnTo>
                  <a:close/>
                </a:path>
                <a:path w="509269" h="435610">
                  <a:moveTo>
                    <a:pt x="506730" y="308610"/>
                  </a:moveTo>
                  <a:lnTo>
                    <a:pt x="505460" y="30861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close/>
                </a:path>
                <a:path w="509269" h="435610">
                  <a:moveTo>
                    <a:pt x="365760" y="434340"/>
                  </a:moveTo>
                  <a:lnTo>
                    <a:pt x="146050" y="434340"/>
                  </a:lnTo>
                  <a:lnTo>
                    <a:pt x="146050" y="435610"/>
                  </a:lnTo>
                  <a:lnTo>
                    <a:pt x="365760" y="435610"/>
                  </a:lnTo>
                  <a:lnTo>
                    <a:pt x="365760" y="434340"/>
                  </a:lnTo>
                  <a:close/>
                </a:path>
                <a:path w="509269" h="435610">
                  <a:moveTo>
                    <a:pt x="368299" y="433070"/>
                  </a:moveTo>
                  <a:lnTo>
                    <a:pt x="143509" y="433070"/>
                  </a:lnTo>
                  <a:lnTo>
                    <a:pt x="143509" y="434340"/>
                  </a:lnTo>
                  <a:lnTo>
                    <a:pt x="368299" y="434340"/>
                  </a:lnTo>
                  <a:lnTo>
                    <a:pt x="368299" y="433070"/>
                  </a:lnTo>
                  <a:close/>
                </a:path>
                <a:path w="509269" h="435610">
                  <a:moveTo>
                    <a:pt x="372110" y="431800"/>
                  </a:moveTo>
                  <a:lnTo>
                    <a:pt x="140970" y="431800"/>
                  </a:lnTo>
                  <a:lnTo>
                    <a:pt x="140970" y="433070"/>
                  </a:lnTo>
                  <a:lnTo>
                    <a:pt x="372110" y="433070"/>
                  </a:lnTo>
                  <a:lnTo>
                    <a:pt x="372110" y="43180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557529" y="4326889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370839" y="2539"/>
                  </a:moveTo>
                  <a:lnTo>
                    <a:pt x="129540" y="2539"/>
                  </a:lnTo>
                  <a:lnTo>
                    <a:pt x="129540" y="3809"/>
                  </a:lnTo>
                  <a:lnTo>
                    <a:pt x="370839" y="3809"/>
                  </a:lnTo>
                  <a:lnTo>
                    <a:pt x="370839" y="2539"/>
                  </a:lnTo>
                  <a:close/>
                </a:path>
                <a:path w="501650" h="427989">
                  <a:moveTo>
                    <a:pt x="367030" y="1269"/>
                  </a:moveTo>
                  <a:lnTo>
                    <a:pt x="133350" y="1269"/>
                  </a:lnTo>
                  <a:lnTo>
                    <a:pt x="133350" y="2539"/>
                  </a:lnTo>
                  <a:lnTo>
                    <a:pt x="367030" y="2539"/>
                  </a:lnTo>
                  <a:lnTo>
                    <a:pt x="367030" y="1269"/>
                  </a:lnTo>
                  <a:close/>
                </a:path>
                <a:path w="501650" h="427989">
                  <a:moveTo>
                    <a:pt x="364489" y="0"/>
                  </a:moveTo>
                  <a:lnTo>
                    <a:pt x="137160" y="0"/>
                  </a:lnTo>
                  <a:lnTo>
                    <a:pt x="137160" y="1269"/>
                  </a:lnTo>
                  <a:lnTo>
                    <a:pt x="364489" y="1269"/>
                  </a:lnTo>
                  <a:lnTo>
                    <a:pt x="364489" y="0"/>
                  </a:lnTo>
                  <a:close/>
                </a:path>
                <a:path w="501650" h="427989">
                  <a:moveTo>
                    <a:pt x="499110" y="114299"/>
                  </a:moveTo>
                  <a:lnTo>
                    <a:pt x="497839" y="114299"/>
                  </a:lnTo>
                  <a:lnTo>
                    <a:pt x="497839" y="119379"/>
                  </a:lnTo>
                  <a:lnTo>
                    <a:pt x="500380" y="119379"/>
                  </a:lnTo>
                  <a:lnTo>
                    <a:pt x="500380" y="116839"/>
                  </a:lnTo>
                  <a:lnTo>
                    <a:pt x="499110" y="116839"/>
                  </a:lnTo>
                  <a:lnTo>
                    <a:pt x="499110" y="114299"/>
                  </a:lnTo>
                  <a:close/>
                </a:path>
                <a:path w="501650" h="427989">
                  <a:moveTo>
                    <a:pt x="2540" y="119379"/>
                  </a:moveTo>
                  <a:lnTo>
                    <a:pt x="1270" y="119379"/>
                  </a:lnTo>
                  <a:lnTo>
                    <a:pt x="1270" y="121919"/>
                  </a:lnTo>
                  <a:lnTo>
                    <a:pt x="0" y="121919"/>
                  </a:lnTo>
                  <a:lnTo>
                    <a:pt x="0" y="126999"/>
                  </a:lnTo>
                  <a:lnTo>
                    <a:pt x="2540" y="126999"/>
                  </a:lnTo>
                  <a:lnTo>
                    <a:pt x="2540" y="119379"/>
                  </a:lnTo>
                  <a:close/>
                </a:path>
                <a:path w="501650" h="427989">
                  <a:moveTo>
                    <a:pt x="501650" y="119379"/>
                  </a:moveTo>
                  <a:lnTo>
                    <a:pt x="497839" y="119379"/>
                  </a:lnTo>
                  <a:lnTo>
                    <a:pt x="497839" y="126999"/>
                  </a:lnTo>
                  <a:lnTo>
                    <a:pt x="501650" y="126999"/>
                  </a:lnTo>
                  <a:lnTo>
                    <a:pt x="501650" y="119379"/>
                  </a:lnTo>
                  <a:close/>
                </a:path>
                <a:path w="501650" h="427989">
                  <a:moveTo>
                    <a:pt x="254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540" y="133349"/>
                  </a:lnTo>
                  <a:lnTo>
                    <a:pt x="2540" y="126999"/>
                  </a:lnTo>
                  <a:close/>
                </a:path>
                <a:path w="501650" h="427989">
                  <a:moveTo>
                    <a:pt x="501650" y="126999"/>
                  </a:moveTo>
                  <a:lnTo>
                    <a:pt x="497839" y="126999"/>
                  </a:lnTo>
                  <a:lnTo>
                    <a:pt x="497839" y="133349"/>
                  </a:lnTo>
                  <a:lnTo>
                    <a:pt x="501650" y="133349"/>
                  </a:lnTo>
                  <a:lnTo>
                    <a:pt x="501650" y="126999"/>
                  </a:lnTo>
                  <a:close/>
                </a:path>
                <a:path w="501650" h="427989">
                  <a:moveTo>
                    <a:pt x="2540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2540" y="138429"/>
                  </a:lnTo>
                  <a:lnTo>
                    <a:pt x="2540" y="133349"/>
                  </a:lnTo>
                  <a:close/>
                </a:path>
                <a:path w="501650" h="427989">
                  <a:moveTo>
                    <a:pt x="501650" y="133349"/>
                  </a:moveTo>
                  <a:lnTo>
                    <a:pt x="497839" y="133349"/>
                  </a:lnTo>
                  <a:lnTo>
                    <a:pt x="497839" y="138429"/>
                  </a:lnTo>
                  <a:lnTo>
                    <a:pt x="501650" y="138429"/>
                  </a:lnTo>
                  <a:lnTo>
                    <a:pt x="501650" y="133349"/>
                  </a:lnTo>
                  <a:close/>
                </a:path>
                <a:path w="501650" h="427989">
                  <a:moveTo>
                    <a:pt x="2540" y="138429"/>
                  </a:moveTo>
                  <a:lnTo>
                    <a:pt x="0" y="138429"/>
                  </a:lnTo>
                  <a:lnTo>
                    <a:pt x="0" y="152399"/>
                  </a:lnTo>
                  <a:lnTo>
                    <a:pt x="2540" y="152399"/>
                  </a:lnTo>
                  <a:lnTo>
                    <a:pt x="2540" y="138429"/>
                  </a:lnTo>
                  <a:close/>
                </a:path>
                <a:path w="501650" h="427989">
                  <a:moveTo>
                    <a:pt x="501650" y="138429"/>
                  </a:moveTo>
                  <a:lnTo>
                    <a:pt x="497839" y="138429"/>
                  </a:lnTo>
                  <a:lnTo>
                    <a:pt x="497839" y="152399"/>
                  </a:lnTo>
                  <a:lnTo>
                    <a:pt x="501650" y="152399"/>
                  </a:lnTo>
                  <a:lnTo>
                    <a:pt x="501650" y="138429"/>
                  </a:lnTo>
                  <a:close/>
                </a:path>
                <a:path w="501650" h="427989">
                  <a:moveTo>
                    <a:pt x="2540" y="152399"/>
                  </a:moveTo>
                  <a:lnTo>
                    <a:pt x="0" y="152399"/>
                  </a:lnTo>
                  <a:lnTo>
                    <a:pt x="0" y="157479"/>
                  </a:lnTo>
                  <a:lnTo>
                    <a:pt x="2540" y="157479"/>
                  </a:lnTo>
                  <a:lnTo>
                    <a:pt x="2540" y="152399"/>
                  </a:lnTo>
                  <a:close/>
                </a:path>
                <a:path w="501650" h="427989">
                  <a:moveTo>
                    <a:pt x="501650" y="152399"/>
                  </a:moveTo>
                  <a:lnTo>
                    <a:pt x="497839" y="152399"/>
                  </a:lnTo>
                  <a:lnTo>
                    <a:pt x="497839" y="157479"/>
                  </a:lnTo>
                  <a:lnTo>
                    <a:pt x="501650" y="157479"/>
                  </a:lnTo>
                  <a:lnTo>
                    <a:pt x="501650" y="152399"/>
                  </a:lnTo>
                  <a:close/>
                </a:path>
                <a:path w="501650" h="427989">
                  <a:moveTo>
                    <a:pt x="2540" y="157479"/>
                  </a:moveTo>
                  <a:lnTo>
                    <a:pt x="0" y="157479"/>
                  </a:lnTo>
                  <a:lnTo>
                    <a:pt x="0" y="171449"/>
                  </a:lnTo>
                  <a:lnTo>
                    <a:pt x="2540" y="171449"/>
                  </a:lnTo>
                  <a:lnTo>
                    <a:pt x="2540" y="157479"/>
                  </a:lnTo>
                  <a:close/>
                </a:path>
                <a:path w="501650" h="427989">
                  <a:moveTo>
                    <a:pt x="501650" y="157479"/>
                  </a:moveTo>
                  <a:lnTo>
                    <a:pt x="497839" y="157479"/>
                  </a:lnTo>
                  <a:lnTo>
                    <a:pt x="497839" y="171449"/>
                  </a:lnTo>
                  <a:lnTo>
                    <a:pt x="501650" y="171449"/>
                  </a:lnTo>
                  <a:lnTo>
                    <a:pt x="501650" y="157479"/>
                  </a:lnTo>
                  <a:close/>
                </a:path>
                <a:path w="501650" h="427989">
                  <a:moveTo>
                    <a:pt x="2540" y="171449"/>
                  </a:moveTo>
                  <a:lnTo>
                    <a:pt x="0" y="171449"/>
                  </a:lnTo>
                  <a:lnTo>
                    <a:pt x="0" y="227329"/>
                  </a:lnTo>
                  <a:lnTo>
                    <a:pt x="2540" y="227329"/>
                  </a:lnTo>
                  <a:lnTo>
                    <a:pt x="2540" y="171449"/>
                  </a:lnTo>
                  <a:close/>
                </a:path>
                <a:path w="501650" h="427989">
                  <a:moveTo>
                    <a:pt x="501650" y="171449"/>
                  </a:moveTo>
                  <a:lnTo>
                    <a:pt x="497839" y="171449"/>
                  </a:lnTo>
                  <a:lnTo>
                    <a:pt x="497839" y="227329"/>
                  </a:lnTo>
                  <a:lnTo>
                    <a:pt x="501650" y="227329"/>
                  </a:lnTo>
                  <a:lnTo>
                    <a:pt x="501650" y="171449"/>
                  </a:lnTo>
                  <a:close/>
                </a:path>
                <a:path w="501650" h="427989">
                  <a:moveTo>
                    <a:pt x="2540" y="227329"/>
                  </a:moveTo>
                  <a:lnTo>
                    <a:pt x="0" y="227329"/>
                  </a:lnTo>
                  <a:lnTo>
                    <a:pt x="0" y="271779"/>
                  </a:lnTo>
                  <a:lnTo>
                    <a:pt x="2540" y="271779"/>
                  </a:lnTo>
                  <a:lnTo>
                    <a:pt x="2540" y="227329"/>
                  </a:lnTo>
                  <a:close/>
                </a:path>
                <a:path w="501650" h="427989">
                  <a:moveTo>
                    <a:pt x="501650" y="227329"/>
                  </a:moveTo>
                  <a:lnTo>
                    <a:pt x="497839" y="227329"/>
                  </a:lnTo>
                  <a:lnTo>
                    <a:pt x="497839" y="271779"/>
                  </a:lnTo>
                  <a:lnTo>
                    <a:pt x="501650" y="271779"/>
                  </a:lnTo>
                  <a:lnTo>
                    <a:pt x="501650" y="227329"/>
                  </a:lnTo>
                  <a:close/>
                </a:path>
                <a:path w="501650" h="427989">
                  <a:moveTo>
                    <a:pt x="2540" y="271779"/>
                  </a:moveTo>
                  <a:lnTo>
                    <a:pt x="0" y="271779"/>
                  </a:lnTo>
                  <a:lnTo>
                    <a:pt x="0" y="292099"/>
                  </a:lnTo>
                  <a:lnTo>
                    <a:pt x="2540" y="292099"/>
                  </a:lnTo>
                  <a:lnTo>
                    <a:pt x="2540" y="271779"/>
                  </a:lnTo>
                  <a:close/>
                </a:path>
                <a:path w="501650" h="427989">
                  <a:moveTo>
                    <a:pt x="501650" y="271779"/>
                  </a:moveTo>
                  <a:lnTo>
                    <a:pt x="497839" y="271779"/>
                  </a:lnTo>
                  <a:lnTo>
                    <a:pt x="497839" y="292099"/>
                  </a:lnTo>
                  <a:lnTo>
                    <a:pt x="501650" y="292099"/>
                  </a:lnTo>
                  <a:lnTo>
                    <a:pt x="501650" y="271779"/>
                  </a:lnTo>
                  <a:close/>
                </a:path>
                <a:path w="501650" h="427989">
                  <a:moveTo>
                    <a:pt x="254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2540" y="298449"/>
                  </a:lnTo>
                  <a:lnTo>
                    <a:pt x="2540" y="292099"/>
                  </a:lnTo>
                  <a:close/>
                </a:path>
                <a:path w="501650" h="427989">
                  <a:moveTo>
                    <a:pt x="501650" y="292099"/>
                  </a:moveTo>
                  <a:lnTo>
                    <a:pt x="497839" y="292099"/>
                  </a:lnTo>
                  <a:lnTo>
                    <a:pt x="497839" y="298449"/>
                  </a:lnTo>
                  <a:lnTo>
                    <a:pt x="501650" y="298449"/>
                  </a:lnTo>
                  <a:lnTo>
                    <a:pt x="501650" y="292099"/>
                  </a:lnTo>
                  <a:close/>
                </a:path>
                <a:path w="501650" h="427989">
                  <a:moveTo>
                    <a:pt x="254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2540" y="304799"/>
                  </a:lnTo>
                  <a:lnTo>
                    <a:pt x="2540" y="298449"/>
                  </a:lnTo>
                  <a:close/>
                </a:path>
                <a:path w="501650" h="427989">
                  <a:moveTo>
                    <a:pt x="501650" y="298449"/>
                  </a:moveTo>
                  <a:lnTo>
                    <a:pt x="497839" y="298449"/>
                  </a:lnTo>
                  <a:lnTo>
                    <a:pt x="497839" y="304799"/>
                  </a:lnTo>
                  <a:lnTo>
                    <a:pt x="501650" y="304799"/>
                  </a:lnTo>
                  <a:lnTo>
                    <a:pt x="501650" y="298449"/>
                  </a:lnTo>
                  <a:close/>
                </a:path>
                <a:path w="501650" h="427989">
                  <a:moveTo>
                    <a:pt x="254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1270" y="307339"/>
                  </a:lnTo>
                  <a:lnTo>
                    <a:pt x="1270" y="309879"/>
                  </a:lnTo>
                  <a:lnTo>
                    <a:pt x="2540" y="309879"/>
                  </a:lnTo>
                  <a:lnTo>
                    <a:pt x="2540" y="304799"/>
                  </a:lnTo>
                  <a:close/>
                </a:path>
                <a:path w="501650" h="427989">
                  <a:moveTo>
                    <a:pt x="501650" y="304799"/>
                  </a:moveTo>
                  <a:lnTo>
                    <a:pt x="497839" y="304799"/>
                  </a:lnTo>
                  <a:lnTo>
                    <a:pt x="497839" y="309879"/>
                  </a:lnTo>
                  <a:lnTo>
                    <a:pt x="501650" y="309879"/>
                  </a:lnTo>
                  <a:lnTo>
                    <a:pt x="501650" y="304799"/>
                  </a:lnTo>
                  <a:close/>
                </a:path>
                <a:path w="501650" h="427989">
                  <a:moveTo>
                    <a:pt x="500380" y="309879"/>
                  </a:moveTo>
                  <a:lnTo>
                    <a:pt x="497839" y="309879"/>
                  </a:lnTo>
                  <a:lnTo>
                    <a:pt x="497839" y="314959"/>
                  </a:lnTo>
                  <a:lnTo>
                    <a:pt x="499110" y="314959"/>
                  </a:lnTo>
                  <a:lnTo>
                    <a:pt x="499110" y="312419"/>
                  </a:lnTo>
                  <a:lnTo>
                    <a:pt x="500380" y="312419"/>
                  </a:lnTo>
                  <a:lnTo>
                    <a:pt x="500380" y="309879"/>
                  </a:lnTo>
                  <a:close/>
                </a:path>
                <a:path w="501650" h="427989">
                  <a:moveTo>
                    <a:pt x="377189" y="424179"/>
                  </a:moveTo>
                  <a:lnTo>
                    <a:pt x="127000" y="424179"/>
                  </a:lnTo>
                  <a:lnTo>
                    <a:pt x="127000" y="425449"/>
                  </a:lnTo>
                  <a:lnTo>
                    <a:pt x="377189" y="425449"/>
                  </a:lnTo>
                  <a:lnTo>
                    <a:pt x="377189" y="424179"/>
                  </a:lnTo>
                  <a:close/>
                </a:path>
                <a:path w="501650" h="427989">
                  <a:moveTo>
                    <a:pt x="370839" y="426719"/>
                  </a:moveTo>
                  <a:lnTo>
                    <a:pt x="133350" y="426719"/>
                  </a:lnTo>
                  <a:lnTo>
                    <a:pt x="133350" y="427989"/>
                  </a:lnTo>
                  <a:lnTo>
                    <a:pt x="370839" y="427989"/>
                  </a:lnTo>
                  <a:lnTo>
                    <a:pt x="370839" y="426719"/>
                  </a:lnTo>
                  <a:close/>
                </a:path>
                <a:path w="501650" h="427989">
                  <a:moveTo>
                    <a:pt x="374650" y="425449"/>
                  </a:moveTo>
                  <a:lnTo>
                    <a:pt x="130810" y="425449"/>
                  </a:lnTo>
                  <a:lnTo>
                    <a:pt x="130810" y="426719"/>
                  </a:lnTo>
                  <a:lnTo>
                    <a:pt x="374650" y="426719"/>
                  </a:lnTo>
                  <a:lnTo>
                    <a:pt x="374650" y="425449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560069" y="4330700"/>
              <a:ext cx="495300" cy="420370"/>
            </a:xfrm>
            <a:custGeom>
              <a:avLst/>
              <a:gdLst/>
              <a:ahLst/>
              <a:cxnLst/>
              <a:rect l="l" t="t" r="r" b="b"/>
              <a:pathLst>
                <a:path w="495300" h="420370">
                  <a:moveTo>
                    <a:pt x="374649" y="1269"/>
                  </a:moveTo>
                  <a:lnTo>
                    <a:pt x="120650" y="1269"/>
                  </a:lnTo>
                  <a:lnTo>
                    <a:pt x="120650" y="2539"/>
                  </a:lnTo>
                  <a:lnTo>
                    <a:pt x="374649" y="2539"/>
                  </a:lnTo>
                  <a:lnTo>
                    <a:pt x="374649" y="1269"/>
                  </a:lnTo>
                  <a:close/>
                </a:path>
                <a:path w="495300" h="420370">
                  <a:moveTo>
                    <a:pt x="372110" y="0"/>
                  </a:moveTo>
                  <a:lnTo>
                    <a:pt x="124459" y="0"/>
                  </a:lnTo>
                  <a:lnTo>
                    <a:pt x="124459" y="1269"/>
                  </a:lnTo>
                  <a:lnTo>
                    <a:pt x="372110" y="1269"/>
                  </a:lnTo>
                  <a:lnTo>
                    <a:pt x="372110" y="0"/>
                  </a:lnTo>
                  <a:close/>
                </a:path>
                <a:path w="495300" h="420370">
                  <a:moveTo>
                    <a:pt x="3809" y="109219"/>
                  </a:moveTo>
                  <a:lnTo>
                    <a:pt x="2539" y="109219"/>
                  </a:lnTo>
                  <a:lnTo>
                    <a:pt x="2539" y="110489"/>
                  </a:lnTo>
                  <a:lnTo>
                    <a:pt x="3809" y="110489"/>
                  </a:lnTo>
                  <a:lnTo>
                    <a:pt x="3809" y="109219"/>
                  </a:lnTo>
                  <a:close/>
                </a:path>
                <a:path w="495300" h="420370">
                  <a:moveTo>
                    <a:pt x="492760" y="104140"/>
                  </a:moveTo>
                  <a:lnTo>
                    <a:pt x="491489" y="104140"/>
                  </a:lnTo>
                  <a:lnTo>
                    <a:pt x="491489" y="110489"/>
                  </a:lnTo>
                  <a:lnTo>
                    <a:pt x="495299" y="110489"/>
                  </a:lnTo>
                  <a:lnTo>
                    <a:pt x="495299" y="107950"/>
                  </a:lnTo>
                  <a:lnTo>
                    <a:pt x="494030" y="107950"/>
                  </a:lnTo>
                  <a:lnTo>
                    <a:pt x="494030" y="106680"/>
                  </a:lnTo>
                  <a:lnTo>
                    <a:pt x="492760" y="106680"/>
                  </a:lnTo>
                  <a:lnTo>
                    <a:pt x="492760" y="104140"/>
                  </a:lnTo>
                  <a:close/>
                </a:path>
                <a:path w="495300" h="420370">
                  <a:moveTo>
                    <a:pt x="3809" y="110490"/>
                  </a:moveTo>
                  <a:lnTo>
                    <a:pt x="1270" y="110490"/>
                  </a:lnTo>
                  <a:lnTo>
                    <a:pt x="1270" y="113030"/>
                  </a:lnTo>
                  <a:lnTo>
                    <a:pt x="0" y="11303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10490"/>
                  </a:lnTo>
                  <a:close/>
                </a:path>
                <a:path w="495300" h="420370">
                  <a:moveTo>
                    <a:pt x="495299" y="110490"/>
                  </a:moveTo>
                  <a:lnTo>
                    <a:pt x="491489" y="110490"/>
                  </a:lnTo>
                  <a:lnTo>
                    <a:pt x="491489" y="115569"/>
                  </a:lnTo>
                  <a:lnTo>
                    <a:pt x="495299" y="115569"/>
                  </a:lnTo>
                  <a:lnTo>
                    <a:pt x="495299" y="110490"/>
                  </a:lnTo>
                  <a:close/>
                </a:path>
                <a:path w="495300" h="420370">
                  <a:moveTo>
                    <a:pt x="3809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15570"/>
                  </a:lnTo>
                  <a:close/>
                </a:path>
                <a:path w="495300" h="420370">
                  <a:moveTo>
                    <a:pt x="495299" y="115570"/>
                  </a:moveTo>
                  <a:lnTo>
                    <a:pt x="491489" y="115570"/>
                  </a:lnTo>
                  <a:lnTo>
                    <a:pt x="491489" y="123189"/>
                  </a:lnTo>
                  <a:lnTo>
                    <a:pt x="495299" y="123189"/>
                  </a:lnTo>
                  <a:lnTo>
                    <a:pt x="495299" y="115570"/>
                  </a:lnTo>
                  <a:close/>
                </a:path>
                <a:path w="495300" h="420370">
                  <a:moveTo>
                    <a:pt x="380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23190"/>
                  </a:lnTo>
                  <a:close/>
                </a:path>
                <a:path w="495300" h="420370">
                  <a:moveTo>
                    <a:pt x="495299" y="123190"/>
                  </a:moveTo>
                  <a:lnTo>
                    <a:pt x="491489" y="123190"/>
                  </a:lnTo>
                  <a:lnTo>
                    <a:pt x="491489" y="129539"/>
                  </a:lnTo>
                  <a:lnTo>
                    <a:pt x="495299" y="129539"/>
                  </a:lnTo>
                  <a:lnTo>
                    <a:pt x="495299" y="123190"/>
                  </a:lnTo>
                  <a:close/>
                </a:path>
                <a:path w="495300" h="420370">
                  <a:moveTo>
                    <a:pt x="3809" y="129540"/>
                  </a:moveTo>
                  <a:lnTo>
                    <a:pt x="0" y="129540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129540"/>
                  </a:lnTo>
                  <a:close/>
                </a:path>
                <a:path w="495300" h="420370">
                  <a:moveTo>
                    <a:pt x="495299" y="129540"/>
                  </a:moveTo>
                  <a:lnTo>
                    <a:pt x="491489" y="129540"/>
                  </a:lnTo>
                  <a:lnTo>
                    <a:pt x="491489" y="134619"/>
                  </a:lnTo>
                  <a:lnTo>
                    <a:pt x="495299" y="134619"/>
                  </a:lnTo>
                  <a:lnTo>
                    <a:pt x="495299" y="129540"/>
                  </a:lnTo>
                  <a:close/>
                </a:path>
                <a:path w="495300" h="420370">
                  <a:moveTo>
                    <a:pt x="3809" y="134620"/>
                  </a:moveTo>
                  <a:lnTo>
                    <a:pt x="0" y="13462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09" y="134620"/>
                  </a:lnTo>
                  <a:close/>
                </a:path>
                <a:path w="495300" h="420370">
                  <a:moveTo>
                    <a:pt x="495299" y="134620"/>
                  </a:moveTo>
                  <a:lnTo>
                    <a:pt x="491489" y="134620"/>
                  </a:lnTo>
                  <a:lnTo>
                    <a:pt x="491489" y="148589"/>
                  </a:lnTo>
                  <a:lnTo>
                    <a:pt x="495299" y="148589"/>
                  </a:lnTo>
                  <a:lnTo>
                    <a:pt x="495299" y="134620"/>
                  </a:lnTo>
                  <a:close/>
                </a:path>
                <a:path w="495300" h="420370">
                  <a:moveTo>
                    <a:pt x="3809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48590"/>
                  </a:lnTo>
                  <a:close/>
                </a:path>
                <a:path w="495300" h="420370">
                  <a:moveTo>
                    <a:pt x="495299" y="148590"/>
                  </a:moveTo>
                  <a:lnTo>
                    <a:pt x="491489" y="148590"/>
                  </a:lnTo>
                  <a:lnTo>
                    <a:pt x="491489" y="153669"/>
                  </a:lnTo>
                  <a:lnTo>
                    <a:pt x="495299" y="153669"/>
                  </a:lnTo>
                  <a:lnTo>
                    <a:pt x="495299" y="148590"/>
                  </a:lnTo>
                  <a:close/>
                </a:path>
                <a:path w="495300" h="420370">
                  <a:moveTo>
                    <a:pt x="3809" y="153670"/>
                  </a:moveTo>
                  <a:lnTo>
                    <a:pt x="0" y="15367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53670"/>
                  </a:lnTo>
                  <a:close/>
                </a:path>
                <a:path w="495300" h="420370">
                  <a:moveTo>
                    <a:pt x="495299" y="153670"/>
                  </a:moveTo>
                  <a:lnTo>
                    <a:pt x="491489" y="153670"/>
                  </a:lnTo>
                  <a:lnTo>
                    <a:pt x="491489" y="167639"/>
                  </a:lnTo>
                  <a:lnTo>
                    <a:pt x="495299" y="167639"/>
                  </a:lnTo>
                  <a:lnTo>
                    <a:pt x="495299" y="153670"/>
                  </a:lnTo>
                  <a:close/>
                </a:path>
                <a:path w="495300" h="420370">
                  <a:moveTo>
                    <a:pt x="3809" y="167640"/>
                  </a:moveTo>
                  <a:lnTo>
                    <a:pt x="0" y="16764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167640"/>
                  </a:lnTo>
                  <a:close/>
                </a:path>
                <a:path w="495300" h="420370">
                  <a:moveTo>
                    <a:pt x="495299" y="167640"/>
                  </a:moveTo>
                  <a:lnTo>
                    <a:pt x="491489" y="167640"/>
                  </a:lnTo>
                  <a:lnTo>
                    <a:pt x="491489" y="223519"/>
                  </a:lnTo>
                  <a:lnTo>
                    <a:pt x="495299" y="223519"/>
                  </a:lnTo>
                  <a:lnTo>
                    <a:pt x="495299" y="167640"/>
                  </a:lnTo>
                  <a:close/>
                </a:path>
                <a:path w="495300" h="420370">
                  <a:moveTo>
                    <a:pt x="3809" y="223520"/>
                  </a:moveTo>
                  <a:lnTo>
                    <a:pt x="0" y="22352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23520"/>
                  </a:lnTo>
                  <a:close/>
                </a:path>
                <a:path w="495300" h="420370">
                  <a:moveTo>
                    <a:pt x="495299" y="223520"/>
                  </a:moveTo>
                  <a:lnTo>
                    <a:pt x="491489" y="223520"/>
                  </a:lnTo>
                  <a:lnTo>
                    <a:pt x="491489" y="267969"/>
                  </a:lnTo>
                  <a:lnTo>
                    <a:pt x="495299" y="267969"/>
                  </a:lnTo>
                  <a:lnTo>
                    <a:pt x="495299" y="223520"/>
                  </a:lnTo>
                  <a:close/>
                </a:path>
                <a:path w="495300" h="420370">
                  <a:moveTo>
                    <a:pt x="3809" y="267970"/>
                  </a:moveTo>
                  <a:lnTo>
                    <a:pt x="0" y="2679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67970"/>
                  </a:lnTo>
                  <a:close/>
                </a:path>
                <a:path w="495300" h="420370">
                  <a:moveTo>
                    <a:pt x="495299" y="267970"/>
                  </a:moveTo>
                  <a:lnTo>
                    <a:pt x="491489" y="267970"/>
                  </a:lnTo>
                  <a:lnTo>
                    <a:pt x="491489" y="288289"/>
                  </a:lnTo>
                  <a:lnTo>
                    <a:pt x="495299" y="288289"/>
                  </a:lnTo>
                  <a:lnTo>
                    <a:pt x="495299" y="267970"/>
                  </a:lnTo>
                  <a:close/>
                </a:path>
                <a:path w="495300" h="4203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95300" h="420370">
                  <a:moveTo>
                    <a:pt x="495299" y="288290"/>
                  </a:moveTo>
                  <a:lnTo>
                    <a:pt x="491489" y="288290"/>
                  </a:lnTo>
                  <a:lnTo>
                    <a:pt x="491489" y="294639"/>
                  </a:lnTo>
                  <a:lnTo>
                    <a:pt x="495299" y="294639"/>
                  </a:lnTo>
                  <a:lnTo>
                    <a:pt x="495299" y="288290"/>
                  </a:lnTo>
                  <a:close/>
                </a:path>
                <a:path w="495300" h="4203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95300" h="420370">
                  <a:moveTo>
                    <a:pt x="495299" y="294640"/>
                  </a:moveTo>
                  <a:lnTo>
                    <a:pt x="491489" y="294640"/>
                  </a:lnTo>
                  <a:lnTo>
                    <a:pt x="491489" y="300989"/>
                  </a:lnTo>
                  <a:lnTo>
                    <a:pt x="495299" y="300989"/>
                  </a:lnTo>
                  <a:lnTo>
                    <a:pt x="495299" y="294640"/>
                  </a:lnTo>
                  <a:close/>
                </a:path>
                <a:path w="495300" h="420370">
                  <a:moveTo>
                    <a:pt x="3809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0990"/>
                  </a:lnTo>
                  <a:close/>
                </a:path>
                <a:path w="495300" h="420370">
                  <a:moveTo>
                    <a:pt x="495299" y="300990"/>
                  </a:moveTo>
                  <a:lnTo>
                    <a:pt x="491489" y="300990"/>
                  </a:lnTo>
                  <a:lnTo>
                    <a:pt x="491489" y="306069"/>
                  </a:lnTo>
                  <a:lnTo>
                    <a:pt x="495299" y="306069"/>
                  </a:lnTo>
                  <a:lnTo>
                    <a:pt x="495299" y="300990"/>
                  </a:lnTo>
                  <a:close/>
                </a:path>
                <a:path w="495300" h="420370">
                  <a:moveTo>
                    <a:pt x="3809" y="306070"/>
                  </a:moveTo>
                  <a:lnTo>
                    <a:pt x="0" y="306070"/>
                  </a:lnTo>
                  <a:lnTo>
                    <a:pt x="0" y="308610"/>
                  </a:lnTo>
                  <a:lnTo>
                    <a:pt x="1270" y="308610"/>
                  </a:lnTo>
                  <a:lnTo>
                    <a:pt x="1270" y="311150"/>
                  </a:lnTo>
                  <a:lnTo>
                    <a:pt x="2539" y="311150"/>
                  </a:lnTo>
                  <a:lnTo>
                    <a:pt x="2539" y="313689"/>
                  </a:lnTo>
                  <a:lnTo>
                    <a:pt x="3809" y="313689"/>
                  </a:lnTo>
                  <a:lnTo>
                    <a:pt x="3809" y="306070"/>
                  </a:lnTo>
                  <a:close/>
                </a:path>
                <a:path w="495300" h="420370">
                  <a:moveTo>
                    <a:pt x="495299" y="306070"/>
                  </a:moveTo>
                  <a:lnTo>
                    <a:pt x="491489" y="306070"/>
                  </a:lnTo>
                  <a:lnTo>
                    <a:pt x="491489" y="313689"/>
                  </a:lnTo>
                  <a:lnTo>
                    <a:pt x="494030" y="313689"/>
                  </a:lnTo>
                  <a:lnTo>
                    <a:pt x="494030" y="312419"/>
                  </a:lnTo>
                  <a:lnTo>
                    <a:pt x="495299" y="312419"/>
                  </a:lnTo>
                  <a:lnTo>
                    <a:pt x="495299" y="306070"/>
                  </a:lnTo>
                  <a:close/>
                </a:path>
                <a:path w="495300" h="420370">
                  <a:moveTo>
                    <a:pt x="494030" y="313690"/>
                  </a:moveTo>
                  <a:lnTo>
                    <a:pt x="491489" y="313690"/>
                  </a:lnTo>
                  <a:lnTo>
                    <a:pt x="491489" y="317500"/>
                  </a:lnTo>
                  <a:lnTo>
                    <a:pt x="492760" y="317500"/>
                  </a:lnTo>
                  <a:lnTo>
                    <a:pt x="492760" y="314960"/>
                  </a:lnTo>
                  <a:lnTo>
                    <a:pt x="494030" y="314960"/>
                  </a:lnTo>
                  <a:lnTo>
                    <a:pt x="494030" y="313690"/>
                  </a:lnTo>
                  <a:close/>
                </a:path>
                <a:path w="495300" h="420370">
                  <a:moveTo>
                    <a:pt x="377190" y="419100"/>
                  </a:moveTo>
                  <a:lnTo>
                    <a:pt x="121920" y="419100"/>
                  </a:lnTo>
                  <a:lnTo>
                    <a:pt x="121920" y="420369"/>
                  </a:lnTo>
                  <a:lnTo>
                    <a:pt x="377190" y="420369"/>
                  </a:lnTo>
                  <a:lnTo>
                    <a:pt x="377190" y="419100"/>
                  </a:lnTo>
                  <a:close/>
                </a:path>
                <a:path w="495300" h="420370">
                  <a:moveTo>
                    <a:pt x="379730" y="417830"/>
                  </a:moveTo>
                  <a:lnTo>
                    <a:pt x="118109" y="417830"/>
                  </a:lnTo>
                  <a:lnTo>
                    <a:pt x="118109" y="419100"/>
                  </a:lnTo>
                  <a:lnTo>
                    <a:pt x="379730" y="419100"/>
                  </a:lnTo>
                  <a:lnTo>
                    <a:pt x="379730" y="41783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563879" y="4333239"/>
              <a:ext cx="487680" cy="415290"/>
            </a:xfrm>
            <a:custGeom>
              <a:avLst/>
              <a:gdLst/>
              <a:ahLst/>
              <a:cxnLst/>
              <a:rect l="l" t="t" r="r" b="b"/>
              <a:pathLst>
                <a:path w="487680" h="415289">
                  <a:moveTo>
                    <a:pt x="379730" y="2539"/>
                  </a:moveTo>
                  <a:lnTo>
                    <a:pt x="109220" y="2539"/>
                  </a:lnTo>
                  <a:lnTo>
                    <a:pt x="109220" y="3809"/>
                  </a:lnTo>
                  <a:lnTo>
                    <a:pt x="379730" y="3809"/>
                  </a:lnTo>
                  <a:lnTo>
                    <a:pt x="379730" y="2539"/>
                  </a:lnTo>
                  <a:close/>
                </a:path>
                <a:path w="487680" h="415289">
                  <a:moveTo>
                    <a:pt x="377189" y="1269"/>
                  </a:moveTo>
                  <a:lnTo>
                    <a:pt x="111760" y="1269"/>
                  </a:lnTo>
                  <a:lnTo>
                    <a:pt x="111760" y="2539"/>
                  </a:lnTo>
                  <a:lnTo>
                    <a:pt x="377189" y="2539"/>
                  </a:lnTo>
                  <a:lnTo>
                    <a:pt x="377189" y="1269"/>
                  </a:lnTo>
                  <a:close/>
                </a:path>
                <a:path w="487680" h="415289">
                  <a:moveTo>
                    <a:pt x="37592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5920" y="1269"/>
                  </a:lnTo>
                  <a:lnTo>
                    <a:pt x="375920" y="0"/>
                  </a:lnTo>
                  <a:close/>
                </a:path>
                <a:path w="487680" h="415289">
                  <a:moveTo>
                    <a:pt x="3810" y="99059"/>
                  </a:moveTo>
                  <a:lnTo>
                    <a:pt x="2540" y="99059"/>
                  </a:lnTo>
                  <a:lnTo>
                    <a:pt x="2540" y="101599"/>
                  </a:lnTo>
                  <a:lnTo>
                    <a:pt x="3810" y="101599"/>
                  </a:lnTo>
                  <a:lnTo>
                    <a:pt x="3810" y="99059"/>
                  </a:lnTo>
                  <a:close/>
                </a:path>
                <a:path w="487680" h="415289">
                  <a:moveTo>
                    <a:pt x="485139" y="95249"/>
                  </a:moveTo>
                  <a:lnTo>
                    <a:pt x="483870" y="95249"/>
                  </a:lnTo>
                  <a:lnTo>
                    <a:pt x="483870" y="101599"/>
                  </a:lnTo>
                  <a:lnTo>
                    <a:pt x="487680" y="101599"/>
                  </a:lnTo>
                  <a:lnTo>
                    <a:pt x="487680" y="99059"/>
                  </a:lnTo>
                  <a:lnTo>
                    <a:pt x="486410" y="99059"/>
                  </a:lnTo>
                  <a:lnTo>
                    <a:pt x="486410" y="96519"/>
                  </a:lnTo>
                  <a:lnTo>
                    <a:pt x="485139" y="96519"/>
                  </a:lnTo>
                  <a:lnTo>
                    <a:pt x="485139" y="95249"/>
                  </a:lnTo>
                  <a:close/>
                </a:path>
                <a:path w="487680" h="415289">
                  <a:moveTo>
                    <a:pt x="3810" y="101599"/>
                  </a:moveTo>
                  <a:lnTo>
                    <a:pt x="1270" y="101599"/>
                  </a:lnTo>
                  <a:lnTo>
                    <a:pt x="1270" y="104139"/>
                  </a:lnTo>
                  <a:lnTo>
                    <a:pt x="0" y="10413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1599"/>
                  </a:lnTo>
                  <a:close/>
                </a:path>
                <a:path w="487680" h="415289">
                  <a:moveTo>
                    <a:pt x="487680" y="101599"/>
                  </a:moveTo>
                  <a:lnTo>
                    <a:pt x="483870" y="101599"/>
                  </a:lnTo>
                  <a:lnTo>
                    <a:pt x="483870" y="107949"/>
                  </a:lnTo>
                  <a:lnTo>
                    <a:pt x="487680" y="107949"/>
                  </a:lnTo>
                  <a:lnTo>
                    <a:pt x="487680" y="101599"/>
                  </a:lnTo>
                  <a:close/>
                </a:path>
                <a:path w="487680" h="415289">
                  <a:moveTo>
                    <a:pt x="381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107949"/>
                  </a:lnTo>
                  <a:close/>
                </a:path>
                <a:path w="487680" h="415289">
                  <a:moveTo>
                    <a:pt x="487680" y="107949"/>
                  </a:moveTo>
                  <a:lnTo>
                    <a:pt x="483870" y="107949"/>
                  </a:lnTo>
                  <a:lnTo>
                    <a:pt x="483870" y="113029"/>
                  </a:lnTo>
                  <a:lnTo>
                    <a:pt x="487680" y="113029"/>
                  </a:lnTo>
                  <a:lnTo>
                    <a:pt x="487680" y="107949"/>
                  </a:lnTo>
                  <a:close/>
                </a:path>
                <a:path w="487680" h="415289">
                  <a:moveTo>
                    <a:pt x="3810" y="113029"/>
                  </a:moveTo>
                  <a:lnTo>
                    <a:pt x="0" y="11302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13029"/>
                  </a:lnTo>
                  <a:close/>
                </a:path>
                <a:path w="487680" h="415289">
                  <a:moveTo>
                    <a:pt x="487680" y="113029"/>
                  </a:moveTo>
                  <a:lnTo>
                    <a:pt x="483870" y="113029"/>
                  </a:lnTo>
                  <a:lnTo>
                    <a:pt x="483870" y="120649"/>
                  </a:lnTo>
                  <a:lnTo>
                    <a:pt x="487680" y="120649"/>
                  </a:lnTo>
                  <a:lnTo>
                    <a:pt x="487680" y="113029"/>
                  </a:lnTo>
                  <a:close/>
                </a:path>
                <a:path w="487680" h="415289">
                  <a:moveTo>
                    <a:pt x="381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20649"/>
                  </a:lnTo>
                  <a:close/>
                </a:path>
                <a:path w="487680" h="415289">
                  <a:moveTo>
                    <a:pt x="487680" y="120649"/>
                  </a:moveTo>
                  <a:lnTo>
                    <a:pt x="483870" y="120649"/>
                  </a:lnTo>
                  <a:lnTo>
                    <a:pt x="483870" y="126999"/>
                  </a:lnTo>
                  <a:lnTo>
                    <a:pt x="487680" y="126999"/>
                  </a:lnTo>
                  <a:lnTo>
                    <a:pt x="487680" y="120649"/>
                  </a:lnTo>
                  <a:close/>
                </a:path>
                <a:path w="487680" h="415289">
                  <a:moveTo>
                    <a:pt x="3810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126999"/>
                  </a:lnTo>
                  <a:close/>
                </a:path>
                <a:path w="487680" h="415289">
                  <a:moveTo>
                    <a:pt x="487680" y="126999"/>
                  </a:moveTo>
                  <a:lnTo>
                    <a:pt x="483870" y="126999"/>
                  </a:lnTo>
                  <a:lnTo>
                    <a:pt x="483870" y="132079"/>
                  </a:lnTo>
                  <a:lnTo>
                    <a:pt x="487680" y="132079"/>
                  </a:lnTo>
                  <a:lnTo>
                    <a:pt x="487680" y="126999"/>
                  </a:lnTo>
                  <a:close/>
                </a:path>
                <a:path w="487680" h="415289">
                  <a:moveTo>
                    <a:pt x="3810" y="132079"/>
                  </a:moveTo>
                  <a:lnTo>
                    <a:pt x="0" y="13207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32079"/>
                  </a:lnTo>
                  <a:close/>
                </a:path>
                <a:path w="487680" h="415289">
                  <a:moveTo>
                    <a:pt x="487680" y="132079"/>
                  </a:moveTo>
                  <a:lnTo>
                    <a:pt x="483870" y="132079"/>
                  </a:lnTo>
                  <a:lnTo>
                    <a:pt x="483870" y="146049"/>
                  </a:lnTo>
                  <a:lnTo>
                    <a:pt x="487680" y="146049"/>
                  </a:lnTo>
                  <a:lnTo>
                    <a:pt x="487680" y="132079"/>
                  </a:lnTo>
                  <a:close/>
                </a:path>
                <a:path w="487680" h="415289">
                  <a:moveTo>
                    <a:pt x="3810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146049"/>
                  </a:lnTo>
                  <a:close/>
                </a:path>
                <a:path w="487680" h="415289">
                  <a:moveTo>
                    <a:pt x="487680" y="146049"/>
                  </a:moveTo>
                  <a:lnTo>
                    <a:pt x="483870" y="146049"/>
                  </a:lnTo>
                  <a:lnTo>
                    <a:pt x="483870" y="151129"/>
                  </a:lnTo>
                  <a:lnTo>
                    <a:pt x="487680" y="151129"/>
                  </a:lnTo>
                  <a:lnTo>
                    <a:pt x="487680" y="146049"/>
                  </a:lnTo>
                  <a:close/>
                </a:path>
                <a:path w="487680" h="415289">
                  <a:moveTo>
                    <a:pt x="3810" y="151129"/>
                  </a:moveTo>
                  <a:lnTo>
                    <a:pt x="0" y="151129"/>
                  </a:lnTo>
                  <a:lnTo>
                    <a:pt x="0" y="165099"/>
                  </a:lnTo>
                  <a:lnTo>
                    <a:pt x="3810" y="165099"/>
                  </a:lnTo>
                  <a:lnTo>
                    <a:pt x="3810" y="151129"/>
                  </a:lnTo>
                  <a:close/>
                </a:path>
                <a:path w="487680" h="415289">
                  <a:moveTo>
                    <a:pt x="487680" y="151129"/>
                  </a:moveTo>
                  <a:lnTo>
                    <a:pt x="483870" y="151129"/>
                  </a:lnTo>
                  <a:lnTo>
                    <a:pt x="483870" y="165099"/>
                  </a:lnTo>
                  <a:lnTo>
                    <a:pt x="487680" y="165099"/>
                  </a:lnTo>
                  <a:lnTo>
                    <a:pt x="487680" y="151129"/>
                  </a:lnTo>
                  <a:close/>
                </a:path>
                <a:path w="487680" h="415289">
                  <a:moveTo>
                    <a:pt x="3810" y="165099"/>
                  </a:moveTo>
                  <a:lnTo>
                    <a:pt x="0" y="165099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65099"/>
                  </a:lnTo>
                  <a:close/>
                </a:path>
                <a:path w="487680" h="415289">
                  <a:moveTo>
                    <a:pt x="487680" y="165099"/>
                  </a:moveTo>
                  <a:lnTo>
                    <a:pt x="483870" y="165099"/>
                  </a:lnTo>
                  <a:lnTo>
                    <a:pt x="483870" y="220979"/>
                  </a:lnTo>
                  <a:lnTo>
                    <a:pt x="487680" y="220979"/>
                  </a:lnTo>
                  <a:lnTo>
                    <a:pt x="487680" y="165099"/>
                  </a:lnTo>
                  <a:close/>
                </a:path>
                <a:path w="487680" h="415289">
                  <a:moveTo>
                    <a:pt x="3810" y="220979"/>
                  </a:moveTo>
                  <a:lnTo>
                    <a:pt x="0" y="220979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20979"/>
                  </a:lnTo>
                  <a:close/>
                </a:path>
                <a:path w="487680" h="415289">
                  <a:moveTo>
                    <a:pt x="487680" y="220979"/>
                  </a:moveTo>
                  <a:lnTo>
                    <a:pt x="483870" y="220979"/>
                  </a:lnTo>
                  <a:lnTo>
                    <a:pt x="483870" y="265429"/>
                  </a:lnTo>
                  <a:lnTo>
                    <a:pt x="487680" y="265429"/>
                  </a:lnTo>
                  <a:lnTo>
                    <a:pt x="487680" y="220979"/>
                  </a:lnTo>
                  <a:close/>
                </a:path>
                <a:path w="487680" h="415289">
                  <a:moveTo>
                    <a:pt x="3810" y="265429"/>
                  </a:moveTo>
                  <a:lnTo>
                    <a:pt x="0" y="26542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65429"/>
                  </a:lnTo>
                  <a:close/>
                </a:path>
                <a:path w="487680" h="415289">
                  <a:moveTo>
                    <a:pt x="487680" y="265429"/>
                  </a:moveTo>
                  <a:lnTo>
                    <a:pt x="483870" y="265429"/>
                  </a:lnTo>
                  <a:lnTo>
                    <a:pt x="483870" y="285749"/>
                  </a:lnTo>
                  <a:lnTo>
                    <a:pt x="487680" y="285749"/>
                  </a:lnTo>
                  <a:lnTo>
                    <a:pt x="487680" y="265429"/>
                  </a:lnTo>
                  <a:close/>
                </a:path>
                <a:path w="487680" h="415289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87680" h="415289">
                  <a:moveTo>
                    <a:pt x="487680" y="285749"/>
                  </a:moveTo>
                  <a:lnTo>
                    <a:pt x="483870" y="285749"/>
                  </a:lnTo>
                  <a:lnTo>
                    <a:pt x="483870" y="292099"/>
                  </a:lnTo>
                  <a:lnTo>
                    <a:pt x="487680" y="292099"/>
                  </a:lnTo>
                  <a:lnTo>
                    <a:pt x="487680" y="285749"/>
                  </a:lnTo>
                  <a:close/>
                </a:path>
                <a:path w="487680" h="41528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87680" h="415289">
                  <a:moveTo>
                    <a:pt x="487680" y="292099"/>
                  </a:moveTo>
                  <a:lnTo>
                    <a:pt x="483870" y="292099"/>
                  </a:lnTo>
                  <a:lnTo>
                    <a:pt x="483870" y="298449"/>
                  </a:lnTo>
                  <a:lnTo>
                    <a:pt x="487680" y="298449"/>
                  </a:lnTo>
                  <a:lnTo>
                    <a:pt x="487680" y="292099"/>
                  </a:lnTo>
                  <a:close/>
                </a:path>
                <a:path w="487680" h="415289">
                  <a:moveTo>
                    <a:pt x="381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8449"/>
                  </a:lnTo>
                  <a:close/>
                </a:path>
                <a:path w="487680" h="415289">
                  <a:moveTo>
                    <a:pt x="487680" y="298449"/>
                  </a:moveTo>
                  <a:lnTo>
                    <a:pt x="483870" y="298449"/>
                  </a:lnTo>
                  <a:lnTo>
                    <a:pt x="483870" y="303529"/>
                  </a:lnTo>
                  <a:lnTo>
                    <a:pt x="487680" y="303529"/>
                  </a:lnTo>
                  <a:lnTo>
                    <a:pt x="487680" y="298449"/>
                  </a:lnTo>
                  <a:close/>
                </a:path>
                <a:path w="487680" h="415289">
                  <a:moveTo>
                    <a:pt x="3810" y="303529"/>
                  </a:moveTo>
                  <a:lnTo>
                    <a:pt x="0" y="30352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3529"/>
                  </a:lnTo>
                  <a:close/>
                </a:path>
                <a:path w="487680" h="415289">
                  <a:moveTo>
                    <a:pt x="487680" y="303529"/>
                  </a:moveTo>
                  <a:lnTo>
                    <a:pt x="483870" y="303529"/>
                  </a:lnTo>
                  <a:lnTo>
                    <a:pt x="483870" y="311149"/>
                  </a:lnTo>
                  <a:lnTo>
                    <a:pt x="487680" y="311149"/>
                  </a:lnTo>
                  <a:lnTo>
                    <a:pt x="487680" y="303529"/>
                  </a:lnTo>
                  <a:close/>
                </a:path>
                <a:path w="487680" h="415289">
                  <a:moveTo>
                    <a:pt x="3810" y="311149"/>
                  </a:moveTo>
                  <a:lnTo>
                    <a:pt x="0" y="311149"/>
                  </a:lnTo>
                  <a:lnTo>
                    <a:pt x="0" y="312419"/>
                  </a:lnTo>
                  <a:lnTo>
                    <a:pt x="1270" y="312419"/>
                  </a:lnTo>
                  <a:lnTo>
                    <a:pt x="1270" y="314959"/>
                  </a:lnTo>
                  <a:lnTo>
                    <a:pt x="2540" y="314959"/>
                  </a:lnTo>
                  <a:lnTo>
                    <a:pt x="254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87680" h="415289">
                  <a:moveTo>
                    <a:pt x="487680" y="311149"/>
                  </a:moveTo>
                  <a:lnTo>
                    <a:pt x="483870" y="311149"/>
                  </a:lnTo>
                  <a:lnTo>
                    <a:pt x="483870" y="317499"/>
                  </a:lnTo>
                  <a:lnTo>
                    <a:pt x="487680" y="317499"/>
                  </a:lnTo>
                  <a:lnTo>
                    <a:pt x="487680" y="311149"/>
                  </a:lnTo>
                  <a:close/>
                </a:path>
                <a:path w="487680" h="415289">
                  <a:moveTo>
                    <a:pt x="486410" y="317499"/>
                  </a:moveTo>
                  <a:lnTo>
                    <a:pt x="483870" y="317499"/>
                  </a:lnTo>
                  <a:lnTo>
                    <a:pt x="483870" y="321309"/>
                  </a:lnTo>
                  <a:lnTo>
                    <a:pt x="485139" y="321309"/>
                  </a:lnTo>
                  <a:lnTo>
                    <a:pt x="485139" y="320039"/>
                  </a:lnTo>
                  <a:lnTo>
                    <a:pt x="486410" y="320039"/>
                  </a:lnTo>
                  <a:lnTo>
                    <a:pt x="486410" y="317499"/>
                  </a:lnTo>
                  <a:close/>
                </a:path>
                <a:path w="487680" h="415289">
                  <a:moveTo>
                    <a:pt x="383539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3539" y="412749"/>
                  </a:lnTo>
                  <a:lnTo>
                    <a:pt x="383539" y="411479"/>
                  </a:lnTo>
                  <a:close/>
                </a:path>
                <a:path w="487680" h="415289">
                  <a:moveTo>
                    <a:pt x="378459" y="414019"/>
                  </a:moveTo>
                  <a:lnTo>
                    <a:pt x="113029" y="414019"/>
                  </a:lnTo>
                  <a:lnTo>
                    <a:pt x="113029" y="415289"/>
                  </a:lnTo>
                  <a:lnTo>
                    <a:pt x="378459" y="415289"/>
                  </a:lnTo>
                  <a:lnTo>
                    <a:pt x="378459" y="414019"/>
                  </a:lnTo>
                  <a:close/>
                </a:path>
                <a:path w="487680" h="415289">
                  <a:moveTo>
                    <a:pt x="381000" y="412749"/>
                  </a:moveTo>
                  <a:lnTo>
                    <a:pt x="110490" y="412749"/>
                  </a:lnTo>
                  <a:lnTo>
                    <a:pt x="110490" y="414019"/>
                  </a:lnTo>
                  <a:lnTo>
                    <a:pt x="381000" y="414019"/>
                  </a:lnTo>
                  <a:lnTo>
                    <a:pt x="381000" y="412749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567689" y="4337050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59" h="407670">
                  <a:moveTo>
                    <a:pt x="379729" y="1269"/>
                  </a:moveTo>
                  <a:lnTo>
                    <a:pt x="100329" y="1269"/>
                  </a:lnTo>
                  <a:lnTo>
                    <a:pt x="100329" y="2539"/>
                  </a:lnTo>
                  <a:lnTo>
                    <a:pt x="379729" y="2539"/>
                  </a:lnTo>
                  <a:lnTo>
                    <a:pt x="379729" y="1269"/>
                  </a:lnTo>
                  <a:close/>
                </a:path>
                <a:path w="480059" h="407670">
                  <a:moveTo>
                    <a:pt x="378459" y="0"/>
                  </a:moveTo>
                  <a:lnTo>
                    <a:pt x="102869" y="0"/>
                  </a:lnTo>
                  <a:lnTo>
                    <a:pt x="102869" y="1269"/>
                  </a:lnTo>
                  <a:lnTo>
                    <a:pt x="378459" y="1269"/>
                  </a:lnTo>
                  <a:lnTo>
                    <a:pt x="378459" y="0"/>
                  </a:lnTo>
                  <a:close/>
                </a:path>
                <a:path w="480059" h="407670">
                  <a:moveTo>
                    <a:pt x="382269" y="2540"/>
                  </a:moveTo>
                  <a:lnTo>
                    <a:pt x="99059" y="2540"/>
                  </a:lnTo>
                  <a:lnTo>
                    <a:pt x="99059" y="3810"/>
                  </a:lnTo>
                  <a:lnTo>
                    <a:pt x="382269" y="3810"/>
                  </a:lnTo>
                  <a:lnTo>
                    <a:pt x="382269" y="2540"/>
                  </a:lnTo>
                  <a:close/>
                </a:path>
                <a:path w="480059" h="407670">
                  <a:moveTo>
                    <a:pt x="3809" y="88900"/>
                  </a:moveTo>
                  <a:lnTo>
                    <a:pt x="2539" y="88900"/>
                  </a:lnTo>
                  <a:lnTo>
                    <a:pt x="2539" y="91439"/>
                  </a:lnTo>
                  <a:lnTo>
                    <a:pt x="3809" y="91439"/>
                  </a:lnTo>
                  <a:lnTo>
                    <a:pt x="3809" y="88900"/>
                  </a:lnTo>
                  <a:close/>
                </a:path>
                <a:path w="480059" h="407670">
                  <a:moveTo>
                    <a:pt x="478790" y="87630"/>
                  </a:moveTo>
                  <a:lnTo>
                    <a:pt x="477519" y="87630"/>
                  </a:lnTo>
                  <a:lnTo>
                    <a:pt x="477519" y="91439"/>
                  </a:lnTo>
                  <a:lnTo>
                    <a:pt x="480059" y="91439"/>
                  </a:lnTo>
                  <a:lnTo>
                    <a:pt x="480059" y="88900"/>
                  </a:lnTo>
                  <a:lnTo>
                    <a:pt x="478790" y="88900"/>
                  </a:lnTo>
                  <a:lnTo>
                    <a:pt x="478790" y="87630"/>
                  </a:lnTo>
                  <a:close/>
                </a:path>
                <a:path w="480059" h="407670">
                  <a:moveTo>
                    <a:pt x="3809" y="91440"/>
                  </a:moveTo>
                  <a:lnTo>
                    <a:pt x="1269" y="91440"/>
                  </a:lnTo>
                  <a:lnTo>
                    <a:pt x="1269" y="92710"/>
                  </a:lnTo>
                  <a:lnTo>
                    <a:pt x="0" y="9271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40"/>
                  </a:lnTo>
                  <a:close/>
                </a:path>
                <a:path w="480059" h="407670">
                  <a:moveTo>
                    <a:pt x="480059" y="91440"/>
                  </a:moveTo>
                  <a:lnTo>
                    <a:pt x="477519" y="91440"/>
                  </a:lnTo>
                  <a:lnTo>
                    <a:pt x="477519" y="97789"/>
                  </a:lnTo>
                  <a:lnTo>
                    <a:pt x="480059" y="97789"/>
                  </a:lnTo>
                  <a:lnTo>
                    <a:pt x="480059" y="91440"/>
                  </a:lnTo>
                  <a:close/>
                </a:path>
                <a:path w="480059" h="40767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80059" h="407670">
                  <a:moveTo>
                    <a:pt x="480059" y="97790"/>
                  </a:moveTo>
                  <a:lnTo>
                    <a:pt x="477519" y="97790"/>
                  </a:lnTo>
                  <a:lnTo>
                    <a:pt x="477519" y="104139"/>
                  </a:lnTo>
                  <a:lnTo>
                    <a:pt x="480059" y="104139"/>
                  </a:lnTo>
                  <a:lnTo>
                    <a:pt x="480059" y="97790"/>
                  </a:lnTo>
                  <a:close/>
                </a:path>
                <a:path w="480059" h="407670">
                  <a:moveTo>
                    <a:pt x="380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4140"/>
                  </a:lnTo>
                  <a:close/>
                </a:path>
                <a:path w="480059" h="407670">
                  <a:moveTo>
                    <a:pt x="480059" y="104140"/>
                  </a:moveTo>
                  <a:lnTo>
                    <a:pt x="477519" y="104140"/>
                  </a:lnTo>
                  <a:lnTo>
                    <a:pt x="477519" y="109219"/>
                  </a:lnTo>
                  <a:lnTo>
                    <a:pt x="480059" y="109219"/>
                  </a:lnTo>
                  <a:lnTo>
                    <a:pt x="480059" y="104140"/>
                  </a:lnTo>
                  <a:close/>
                </a:path>
                <a:path w="480059" h="407670">
                  <a:moveTo>
                    <a:pt x="3809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109220"/>
                  </a:lnTo>
                  <a:close/>
                </a:path>
                <a:path w="480059" h="407670">
                  <a:moveTo>
                    <a:pt x="480059" y="109220"/>
                  </a:moveTo>
                  <a:lnTo>
                    <a:pt x="477519" y="109220"/>
                  </a:lnTo>
                  <a:lnTo>
                    <a:pt x="477519" y="116839"/>
                  </a:lnTo>
                  <a:lnTo>
                    <a:pt x="480059" y="116839"/>
                  </a:lnTo>
                  <a:lnTo>
                    <a:pt x="480059" y="109220"/>
                  </a:lnTo>
                  <a:close/>
                </a:path>
                <a:path w="480059" h="407670">
                  <a:moveTo>
                    <a:pt x="380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16840"/>
                  </a:lnTo>
                  <a:close/>
                </a:path>
                <a:path w="480059" h="407670">
                  <a:moveTo>
                    <a:pt x="480059" y="116840"/>
                  </a:moveTo>
                  <a:lnTo>
                    <a:pt x="477519" y="116840"/>
                  </a:lnTo>
                  <a:lnTo>
                    <a:pt x="477519" y="123189"/>
                  </a:lnTo>
                  <a:lnTo>
                    <a:pt x="480059" y="123189"/>
                  </a:lnTo>
                  <a:lnTo>
                    <a:pt x="480059" y="116840"/>
                  </a:lnTo>
                  <a:close/>
                </a:path>
                <a:path w="480059" h="407670">
                  <a:moveTo>
                    <a:pt x="3809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123190"/>
                  </a:lnTo>
                  <a:close/>
                </a:path>
                <a:path w="480059" h="407670">
                  <a:moveTo>
                    <a:pt x="480059" y="123190"/>
                  </a:moveTo>
                  <a:lnTo>
                    <a:pt x="477519" y="123190"/>
                  </a:lnTo>
                  <a:lnTo>
                    <a:pt x="477519" y="128269"/>
                  </a:lnTo>
                  <a:lnTo>
                    <a:pt x="480059" y="128269"/>
                  </a:lnTo>
                  <a:lnTo>
                    <a:pt x="480059" y="123190"/>
                  </a:lnTo>
                  <a:close/>
                </a:path>
                <a:path w="480059" h="407670">
                  <a:moveTo>
                    <a:pt x="3809" y="128270"/>
                  </a:moveTo>
                  <a:lnTo>
                    <a:pt x="0" y="12827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28270"/>
                  </a:lnTo>
                  <a:close/>
                </a:path>
                <a:path w="480059" h="407670">
                  <a:moveTo>
                    <a:pt x="480059" y="128270"/>
                  </a:moveTo>
                  <a:lnTo>
                    <a:pt x="477519" y="128270"/>
                  </a:lnTo>
                  <a:lnTo>
                    <a:pt x="477519" y="142239"/>
                  </a:lnTo>
                  <a:lnTo>
                    <a:pt x="480059" y="142239"/>
                  </a:lnTo>
                  <a:lnTo>
                    <a:pt x="480059" y="128270"/>
                  </a:lnTo>
                  <a:close/>
                </a:path>
                <a:path w="480059" h="407670">
                  <a:moveTo>
                    <a:pt x="3809" y="142240"/>
                  </a:moveTo>
                  <a:lnTo>
                    <a:pt x="0" y="14224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142240"/>
                  </a:lnTo>
                  <a:close/>
                </a:path>
                <a:path w="480059" h="407670">
                  <a:moveTo>
                    <a:pt x="480059" y="142240"/>
                  </a:moveTo>
                  <a:lnTo>
                    <a:pt x="477519" y="142240"/>
                  </a:lnTo>
                  <a:lnTo>
                    <a:pt x="477519" y="147319"/>
                  </a:lnTo>
                  <a:lnTo>
                    <a:pt x="480059" y="147319"/>
                  </a:lnTo>
                  <a:lnTo>
                    <a:pt x="480059" y="142240"/>
                  </a:lnTo>
                  <a:close/>
                </a:path>
                <a:path w="480059" h="407670">
                  <a:moveTo>
                    <a:pt x="3809" y="147320"/>
                  </a:moveTo>
                  <a:lnTo>
                    <a:pt x="0" y="14732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47320"/>
                  </a:lnTo>
                  <a:close/>
                </a:path>
                <a:path w="480059" h="407670">
                  <a:moveTo>
                    <a:pt x="480059" y="147320"/>
                  </a:moveTo>
                  <a:lnTo>
                    <a:pt x="477519" y="147320"/>
                  </a:lnTo>
                  <a:lnTo>
                    <a:pt x="477519" y="161289"/>
                  </a:lnTo>
                  <a:lnTo>
                    <a:pt x="480059" y="161289"/>
                  </a:lnTo>
                  <a:lnTo>
                    <a:pt x="480059" y="147320"/>
                  </a:lnTo>
                  <a:close/>
                </a:path>
                <a:path w="480059" h="407670">
                  <a:moveTo>
                    <a:pt x="3809" y="161290"/>
                  </a:moveTo>
                  <a:lnTo>
                    <a:pt x="0" y="16129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61290"/>
                  </a:lnTo>
                  <a:close/>
                </a:path>
                <a:path w="480059" h="407670">
                  <a:moveTo>
                    <a:pt x="480059" y="161290"/>
                  </a:moveTo>
                  <a:lnTo>
                    <a:pt x="477519" y="161290"/>
                  </a:lnTo>
                  <a:lnTo>
                    <a:pt x="477519" y="217169"/>
                  </a:lnTo>
                  <a:lnTo>
                    <a:pt x="480059" y="217169"/>
                  </a:lnTo>
                  <a:lnTo>
                    <a:pt x="480059" y="161290"/>
                  </a:lnTo>
                  <a:close/>
                </a:path>
                <a:path w="480059" h="407670">
                  <a:moveTo>
                    <a:pt x="3809" y="217170"/>
                  </a:moveTo>
                  <a:lnTo>
                    <a:pt x="0" y="21717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17170"/>
                  </a:lnTo>
                  <a:close/>
                </a:path>
                <a:path w="480059" h="407670">
                  <a:moveTo>
                    <a:pt x="480059" y="217170"/>
                  </a:moveTo>
                  <a:lnTo>
                    <a:pt x="477519" y="217170"/>
                  </a:lnTo>
                  <a:lnTo>
                    <a:pt x="477519" y="261619"/>
                  </a:lnTo>
                  <a:lnTo>
                    <a:pt x="480059" y="261619"/>
                  </a:lnTo>
                  <a:lnTo>
                    <a:pt x="480059" y="217170"/>
                  </a:lnTo>
                  <a:close/>
                </a:path>
                <a:path w="480059" h="407670">
                  <a:moveTo>
                    <a:pt x="3809" y="261620"/>
                  </a:moveTo>
                  <a:lnTo>
                    <a:pt x="0" y="26162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61620"/>
                  </a:lnTo>
                  <a:close/>
                </a:path>
                <a:path w="480059" h="407670">
                  <a:moveTo>
                    <a:pt x="480059" y="261620"/>
                  </a:moveTo>
                  <a:lnTo>
                    <a:pt x="477519" y="261620"/>
                  </a:lnTo>
                  <a:lnTo>
                    <a:pt x="477519" y="281939"/>
                  </a:lnTo>
                  <a:lnTo>
                    <a:pt x="480059" y="281939"/>
                  </a:lnTo>
                  <a:lnTo>
                    <a:pt x="480059" y="261620"/>
                  </a:lnTo>
                  <a:close/>
                </a:path>
                <a:path w="480059" h="40767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80059" h="407670">
                  <a:moveTo>
                    <a:pt x="480059" y="281940"/>
                  </a:moveTo>
                  <a:lnTo>
                    <a:pt x="477519" y="281940"/>
                  </a:lnTo>
                  <a:lnTo>
                    <a:pt x="477519" y="288289"/>
                  </a:lnTo>
                  <a:lnTo>
                    <a:pt x="480059" y="288289"/>
                  </a:lnTo>
                  <a:lnTo>
                    <a:pt x="480059" y="281940"/>
                  </a:lnTo>
                  <a:close/>
                </a:path>
                <a:path w="480059" h="4076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80059" h="407670">
                  <a:moveTo>
                    <a:pt x="480059" y="288290"/>
                  </a:moveTo>
                  <a:lnTo>
                    <a:pt x="477519" y="288290"/>
                  </a:lnTo>
                  <a:lnTo>
                    <a:pt x="477519" y="294639"/>
                  </a:lnTo>
                  <a:lnTo>
                    <a:pt x="480059" y="294639"/>
                  </a:lnTo>
                  <a:lnTo>
                    <a:pt x="480059" y="288290"/>
                  </a:lnTo>
                  <a:close/>
                </a:path>
                <a:path w="480059" h="407670">
                  <a:moveTo>
                    <a:pt x="380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4640"/>
                  </a:lnTo>
                  <a:close/>
                </a:path>
                <a:path w="480059" h="407670">
                  <a:moveTo>
                    <a:pt x="480059" y="294640"/>
                  </a:moveTo>
                  <a:lnTo>
                    <a:pt x="477519" y="294640"/>
                  </a:lnTo>
                  <a:lnTo>
                    <a:pt x="477519" y="299719"/>
                  </a:lnTo>
                  <a:lnTo>
                    <a:pt x="480059" y="299719"/>
                  </a:lnTo>
                  <a:lnTo>
                    <a:pt x="480059" y="294640"/>
                  </a:lnTo>
                  <a:close/>
                </a:path>
                <a:path w="480059" h="407670">
                  <a:moveTo>
                    <a:pt x="3809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9720"/>
                  </a:lnTo>
                  <a:close/>
                </a:path>
                <a:path w="480059" h="407670">
                  <a:moveTo>
                    <a:pt x="480059" y="299720"/>
                  </a:moveTo>
                  <a:lnTo>
                    <a:pt x="477519" y="299720"/>
                  </a:lnTo>
                  <a:lnTo>
                    <a:pt x="477519" y="307339"/>
                  </a:lnTo>
                  <a:lnTo>
                    <a:pt x="480059" y="307339"/>
                  </a:lnTo>
                  <a:lnTo>
                    <a:pt x="480059" y="299720"/>
                  </a:lnTo>
                  <a:close/>
                </a:path>
                <a:path w="480059" h="4076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80059" h="407670">
                  <a:moveTo>
                    <a:pt x="480059" y="307340"/>
                  </a:moveTo>
                  <a:lnTo>
                    <a:pt x="477519" y="307340"/>
                  </a:lnTo>
                  <a:lnTo>
                    <a:pt x="477519" y="313689"/>
                  </a:lnTo>
                  <a:lnTo>
                    <a:pt x="480059" y="313689"/>
                  </a:lnTo>
                  <a:lnTo>
                    <a:pt x="480059" y="307340"/>
                  </a:lnTo>
                  <a:close/>
                </a:path>
                <a:path w="480059" h="407670">
                  <a:moveTo>
                    <a:pt x="380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69" y="316230"/>
                  </a:lnTo>
                  <a:lnTo>
                    <a:pt x="1269" y="317500"/>
                  </a:lnTo>
                  <a:lnTo>
                    <a:pt x="2539" y="317500"/>
                  </a:lnTo>
                  <a:lnTo>
                    <a:pt x="2539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80059" h="407670">
                  <a:moveTo>
                    <a:pt x="480059" y="313690"/>
                  </a:moveTo>
                  <a:lnTo>
                    <a:pt x="477519" y="313690"/>
                  </a:lnTo>
                  <a:lnTo>
                    <a:pt x="477519" y="320039"/>
                  </a:lnTo>
                  <a:lnTo>
                    <a:pt x="480059" y="320039"/>
                  </a:lnTo>
                  <a:lnTo>
                    <a:pt x="480059" y="313690"/>
                  </a:lnTo>
                  <a:close/>
                </a:path>
                <a:path w="480059" h="407670">
                  <a:moveTo>
                    <a:pt x="478790" y="320040"/>
                  </a:moveTo>
                  <a:lnTo>
                    <a:pt x="477519" y="320040"/>
                  </a:lnTo>
                  <a:lnTo>
                    <a:pt x="477519" y="321310"/>
                  </a:lnTo>
                  <a:lnTo>
                    <a:pt x="478790" y="321310"/>
                  </a:lnTo>
                  <a:lnTo>
                    <a:pt x="478790" y="320040"/>
                  </a:lnTo>
                  <a:close/>
                </a:path>
                <a:path w="480059" h="407670">
                  <a:moveTo>
                    <a:pt x="382270" y="406400"/>
                  </a:moveTo>
                  <a:lnTo>
                    <a:pt x="101600" y="406400"/>
                  </a:lnTo>
                  <a:lnTo>
                    <a:pt x="101600" y="407669"/>
                  </a:lnTo>
                  <a:lnTo>
                    <a:pt x="382270" y="407669"/>
                  </a:lnTo>
                  <a:lnTo>
                    <a:pt x="382270" y="406400"/>
                  </a:lnTo>
                  <a:close/>
                </a:path>
                <a:path w="480059" h="407670">
                  <a:moveTo>
                    <a:pt x="384809" y="405130"/>
                  </a:moveTo>
                  <a:lnTo>
                    <a:pt x="99059" y="405130"/>
                  </a:lnTo>
                  <a:lnTo>
                    <a:pt x="99059" y="406400"/>
                  </a:lnTo>
                  <a:lnTo>
                    <a:pt x="384809" y="406400"/>
                  </a:lnTo>
                  <a:lnTo>
                    <a:pt x="384809" y="405130"/>
                  </a:lnTo>
                  <a:close/>
                </a:path>
                <a:path w="480059" h="407670">
                  <a:moveTo>
                    <a:pt x="387349" y="403860"/>
                  </a:moveTo>
                  <a:lnTo>
                    <a:pt x="96519" y="403860"/>
                  </a:lnTo>
                  <a:lnTo>
                    <a:pt x="96519" y="405130"/>
                  </a:lnTo>
                  <a:lnTo>
                    <a:pt x="387349" y="405130"/>
                  </a:lnTo>
                  <a:lnTo>
                    <a:pt x="387349" y="40386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571499" y="4340860"/>
              <a:ext cx="473709" cy="400050"/>
            </a:xfrm>
            <a:custGeom>
              <a:avLst/>
              <a:gdLst/>
              <a:ahLst/>
              <a:cxnLst/>
              <a:rect l="l" t="t" r="r" b="b"/>
              <a:pathLst>
                <a:path w="473709" h="400050">
                  <a:moveTo>
                    <a:pt x="384809" y="2539"/>
                  </a:moveTo>
                  <a:lnTo>
                    <a:pt x="87629" y="2539"/>
                  </a:lnTo>
                  <a:lnTo>
                    <a:pt x="87629" y="3809"/>
                  </a:lnTo>
                  <a:lnTo>
                    <a:pt x="384809" y="3809"/>
                  </a:lnTo>
                  <a:lnTo>
                    <a:pt x="384809" y="2539"/>
                  </a:lnTo>
                  <a:close/>
                </a:path>
                <a:path w="473709" h="400050">
                  <a:moveTo>
                    <a:pt x="383540" y="1269"/>
                  </a:moveTo>
                  <a:lnTo>
                    <a:pt x="90170" y="1269"/>
                  </a:lnTo>
                  <a:lnTo>
                    <a:pt x="90170" y="2539"/>
                  </a:lnTo>
                  <a:lnTo>
                    <a:pt x="383540" y="2539"/>
                  </a:lnTo>
                  <a:lnTo>
                    <a:pt x="383540" y="1269"/>
                  </a:lnTo>
                  <a:close/>
                </a:path>
                <a:path w="473709" h="400050">
                  <a:moveTo>
                    <a:pt x="381000" y="0"/>
                  </a:moveTo>
                  <a:lnTo>
                    <a:pt x="92709" y="0"/>
                  </a:lnTo>
                  <a:lnTo>
                    <a:pt x="92709" y="1269"/>
                  </a:lnTo>
                  <a:lnTo>
                    <a:pt x="381000" y="1269"/>
                  </a:lnTo>
                  <a:lnTo>
                    <a:pt x="381000" y="0"/>
                  </a:lnTo>
                  <a:close/>
                </a:path>
                <a:path w="473709" h="400050">
                  <a:moveTo>
                    <a:pt x="3809" y="80009"/>
                  </a:moveTo>
                  <a:lnTo>
                    <a:pt x="2540" y="80009"/>
                  </a:lnTo>
                  <a:lnTo>
                    <a:pt x="2540" y="81279"/>
                  </a:lnTo>
                  <a:lnTo>
                    <a:pt x="3809" y="81279"/>
                  </a:lnTo>
                  <a:lnTo>
                    <a:pt x="3809" y="80009"/>
                  </a:lnTo>
                  <a:close/>
                </a:path>
                <a:path w="473709" h="400050">
                  <a:moveTo>
                    <a:pt x="469900" y="77469"/>
                  </a:moveTo>
                  <a:lnTo>
                    <a:pt x="468630" y="77469"/>
                  </a:lnTo>
                  <a:lnTo>
                    <a:pt x="468630" y="81279"/>
                  </a:lnTo>
                  <a:lnTo>
                    <a:pt x="472440" y="81279"/>
                  </a:lnTo>
                  <a:lnTo>
                    <a:pt x="472440" y="80009"/>
                  </a:lnTo>
                  <a:lnTo>
                    <a:pt x="471169" y="80009"/>
                  </a:lnTo>
                  <a:lnTo>
                    <a:pt x="471169" y="78739"/>
                  </a:lnTo>
                  <a:lnTo>
                    <a:pt x="469900" y="78739"/>
                  </a:lnTo>
                  <a:lnTo>
                    <a:pt x="469900" y="77469"/>
                  </a:lnTo>
                  <a:close/>
                </a:path>
                <a:path w="473709" h="400050">
                  <a:moveTo>
                    <a:pt x="3809" y="81280"/>
                  </a:moveTo>
                  <a:lnTo>
                    <a:pt x="1270" y="81280"/>
                  </a:lnTo>
                  <a:lnTo>
                    <a:pt x="1270" y="83819"/>
                  </a:lnTo>
                  <a:lnTo>
                    <a:pt x="0" y="8381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80"/>
                  </a:lnTo>
                  <a:close/>
                </a:path>
                <a:path w="473709" h="400050">
                  <a:moveTo>
                    <a:pt x="472440" y="81280"/>
                  </a:moveTo>
                  <a:lnTo>
                    <a:pt x="468630" y="81280"/>
                  </a:lnTo>
                  <a:lnTo>
                    <a:pt x="468630" y="87629"/>
                  </a:lnTo>
                  <a:lnTo>
                    <a:pt x="473709" y="87629"/>
                  </a:lnTo>
                  <a:lnTo>
                    <a:pt x="473709" y="82550"/>
                  </a:lnTo>
                  <a:lnTo>
                    <a:pt x="472440" y="82550"/>
                  </a:lnTo>
                  <a:lnTo>
                    <a:pt x="472440" y="81280"/>
                  </a:lnTo>
                  <a:close/>
                </a:path>
                <a:path w="473709" h="400050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73709" h="400050">
                  <a:moveTo>
                    <a:pt x="473709" y="87630"/>
                  </a:moveTo>
                  <a:lnTo>
                    <a:pt x="468630" y="87630"/>
                  </a:lnTo>
                  <a:lnTo>
                    <a:pt x="468630" y="93979"/>
                  </a:lnTo>
                  <a:lnTo>
                    <a:pt x="473709" y="93979"/>
                  </a:lnTo>
                  <a:lnTo>
                    <a:pt x="473709" y="87630"/>
                  </a:lnTo>
                  <a:close/>
                </a:path>
                <a:path w="473709" h="400050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473709" h="400050">
                  <a:moveTo>
                    <a:pt x="473709" y="93980"/>
                  </a:moveTo>
                  <a:lnTo>
                    <a:pt x="468630" y="93980"/>
                  </a:lnTo>
                  <a:lnTo>
                    <a:pt x="468630" y="100329"/>
                  </a:lnTo>
                  <a:lnTo>
                    <a:pt x="473709" y="100329"/>
                  </a:lnTo>
                  <a:lnTo>
                    <a:pt x="473709" y="93980"/>
                  </a:lnTo>
                  <a:close/>
                </a:path>
                <a:path w="473709" h="400050">
                  <a:moveTo>
                    <a:pt x="3809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100330"/>
                  </a:lnTo>
                  <a:close/>
                </a:path>
                <a:path w="473709" h="400050">
                  <a:moveTo>
                    <a:pt x="473709" y="100330"/>
                  </a:moveTo>
                  <a:lnTo>
                    <a:pt x="468630" y="100330"/>
                  </a:lnTo>
                  <a:lnTo>
                    <a:pt x="468630" y="105409"/>
                  </a:lnTo>
                  <a:lnTo>
                    <a:pt x="473709" y="105409"/>
                  </a:lnTo>
                  <a:lnTo>
                    <a:pt x="473709" y="100330"/>
                  </a:lnTo>
                  <a:close/>
                </a:path>
                <a:path w="473709" h="400050">
                  <a:moveTo>
                    <a:pt x="3809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5410"/>
                  </a:lnTo>
                  <a:close/>
                </a:path>
                <a:path w="473709" h="400050">
                  <a:moveTo>
                    <a:pt x="473709" y="105410"/>
                  </a:moveTo>
                  <a:lnTo>
                    <a:pt x="468630" y="105410"/>
                  </a:lnTo>
                  <a:lnTo>
                    <a:pt x="468630" y="113029"/>
                  </a:lnTo>
                  <a:lnTo>
                    <a:pt x="473709" y="113029"/>
                  </a:lnTo>
                  <a:lnTo>
                    <a:pt x="473709" y="105410"/>
                  </a:lnTo>
                  <a:close/>
                </a:path>
                <a:path w="473709" h="400050">
                  <a:moveTo>
                    <a:pt x="380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113030"/>
                  </a:lnTo>
                  <a:close/>
                </a:path>
                <a:path w="473709" h="400050">
                  <a:moveTo>
                    <a:pt x="473709" y="113030"/>
                  </a:moveTo>
                  <a:lnTo>
                    <a:pt x="468630" y="113030"/>
                  </a:lnTo>
                  <a:lnTo>
                    <a:pt x="468630" y="119379"/>
                  </a:lnTo>
                  <a:lnTo>
                    <a:pt x="473709" y="119379"/>
                  </a:lnTo>
                  <a:lnTo>
                    <a:pt x="473709" y="113030"/>
                  </a:lnTo>
                  <a:close/>
                </a:path>
                <a:path w="473709" h="400050">
                  <a:moveTo>
                    <a:pt x="3809" y="119380"/>
                  </a:moveTo>
                  <a:lnTo>
                    <a:pt x="0" y="11938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119380"/>
                  </a:lnTo>
                  <a:close/>
                </a:path>
                <a:path w="473709" h="400050">
                  <a:moveTo>
                    <a:pt x="473709" y="119380"/>
                  </a:moveTo>
                  <a:lnTo>
                    <a:pt x="468630" y="119380"/>
                  </a:lnTo>
                  <a:lnTo>
                    <a:pt x="468630" y="124459"/>
                  </a:lnTo>
                  <a:lnTo>
                    <a:pt x="473709" y="124459"/>
                  </a:lnTo>
                  <a:lnTo>
                    <a:pt x="473709" y="119380"/>
                  </a:lnTo>
                  <a:close/>
                </a:path>
                <a:path w="473709" h="400050">
                  <a:moveTo>
                    <a:pt x="3809" y="124460"/>
                  </a:moveTo>
                  <a:lnTo>
                    <a:pt x="0" y="124460"/>
                  </a:lnTo>
                  <a:lnTo>
                    <a:pt x="0" y="138429"/>
                  </a:lnTo>
                  <a:lnTo>
                    <a:pt x="3809" y="138429"/>
                  </a:lnTo>
                  <a:lnTo>
                    <a:pt x="3809" y="124460"/>
                  </a:lnTo>
                  <a:close/>
                </a:path>
                <a:path w="473709" h="400050">
                  <a:moveTo>
                    <a:pt x="473709" y="124460"/>
                  </a:moveTo>
                  <a:lnTo>
                    <a:pt x="468630" y="124460"/>
                  </a:lnTo>
                  <a:lnTo>
                    <a:pt x="468630" y="138429"/>
                  </a:lnTo>
                  <a:lnTo>
                    <a:pt x="473709" y="138429"/>
                  </a:lnTo>
                  <a:lnTo>
                    <a:pt x="473709" y="124460"/>
                  </a:lnTo>
                  <a:close/>
                </a:path>
                <a:path w="473709" h="400050">
                  <a:moveTo>
                    <a:pt x="3809" y="138430"/>
                  </a:moveTo>
                  <a:lnTo>
                    <a:pt x="0" y="138430"/>
                  </a:lnTo>
                  <a:lnTo>
                    <a:pt x="0" y="143509"/>
                  </a:lnTo>
                  <a:lnTo>
                    <a:pt x="3809" y="143509"/>
                  </a:lnTo>
                  <a:lnTo>
                    <a:pt x="3809" y="138430"/>
                  </a:lnTo>
                  <a:close/>
                </a:path>
                <a:path w="473709" h="400050">
                  <a:moveTo>
                    <a:pt x="473709" y="138430"/>
                  </a:moveTo>
                  <a:lnTo>
                    <a:pt x="468630" y="138430"/>
                  </a:lnTo>
                  <a:lnTo>
                    <a:pt x="468630" y="143509"/>
                  </a:lnTo>
                  <a:lnTo>
                    <a:pt x="473709" y="143509"/>
                  </a:lnTo>
                  <a:lnTo>
                    <a:pt x="473709" y="138430"/>
                  </a:lnTo>
                  <a:close/>
                </a:path>
                <a:path w="473709" h="400050">
                  <a:moveTo>
                    <a:pt x="3809" y="143510"/>
                  </a:moveTo>
                  <a:lnTo>
                    <a:pt x="0" y="14351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43510"/>
                  </a:lnTo>
                  <a:close/>
                </a:path>
                <a:path w="473709" h="400050">
                  <a:moveTo>
                    <a:pt x="473709" y="143510"/>
                  </a:moveTo>
                  <a:lnTo>
                    <a:pt x="468630" y="143510"/>
                  </a:lnTo>
                  <a:lnTo>
                    <a:pt x="468630" y="157479"/>
                  </a:lnTo>
                  <a:lnTo>
                    <a:pt x="473709" y="157479"/>
                  </a:lnTo>
                  <a:lnTo>
                    <a:pt x="473709" y="143510"/>
                  </a:lnTo>
                  <a:close/>
                </a:path>
                <a:path w="473709" h="400050">
                  <a:moveTo>
                    <a:pt x="3809" y="157480"/>
                  </a:moveTo>
                  <a:lnTo>
                    <a:pt x="0" y="15748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57480"/>
                  </a:lnTo>
                  <a:close/>
                </a:path>
                <a:path w="473709" h="400050">
                  <a:moveTo>
                    <a:pt x="473709" y="157480"/>
                  </a:moveTo>
                  <a:lnTo>
                    <a:pt x="468630" y="157480"/>
                  </a:lnTo>
                  <a:lnTo>
                    <a:pt x="468630" y="213359"/>
                  </a:lnTo>
                  <a:lnTo>
                    <a:pt x="473709" y="213359"/>
                  </a:lnTo>
                  <a:lnTo>
                    <a:pt x="473709" y="157480"/>
                  </a:lnTo>
                  <a:close/>
                </a:path>
                <a:path w="473709" h="400050">
                  <a:moveTo>
                    <a:pt x="3809" y="213360"/>
                  </a:moveTo>
                  <a:lnTo>
                    <a:pt x="0" y="21336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13360"/>
                  </a:lnTo>
                  <a:close/>
                </a:path>
                <a:path w="473709" h="400050">
                  <a:moveTo>
                    <a:pt x="473709" y="213360"/>
                  </a:moveTo>
                  <a:lnTo>
                    <a:pt x="468630" y="213360"/>
                  </a:lnTo>
                  <a:lnTo>
                    <a:pt x="468630" y="257809"/>
                  </a:lnTo>
                  <a:lnTo>
                    <a:pt x="473709" y="257809"/>
                  </a:lnTo>
                  <a:lnTo>
                    <a:pt x="473709" y="213360"/>
                  </a:lnTo>
                  <a:close/>
                </a:path>
                <a:path w="473709" h="400050">
                  <a:moveTo>
                    <a:pt x="3809" y="257810"/>
                  </a:moveTo>
                  <a:lnTo>
                    <a:pt x="0" y="25781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57810"/>
                  </a:lnTo>
                  <a:close/>
                </a:path>
                <a:path w="473709" h="400050">
                  <a:moveTo>
                    <a:pt x="473709" y="257810"/>
                  </a:moveTo>
                  <a:lnTo>
                    <a:pt x="468630" y="257810"/>
                  </a:lnTo>
                  <a:lnTo>
                    <a:pt x="468630" y="278129"/>
                  </a:lnTo>
                  <a:lnTo>
                    <a:pt x="473709" y="278129"/>
                  </a:lnTo>
                  <a:lnTo>
                    <a:pt x="473709" y="257810"/>
                  </a:lnTo>
                  <a:close/>
                </a:path>
                <a:path w="473709" h="4000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473709" h="400050">
                  <a:moveTo>
                    <a:pt x="473709" y="278130"/>
                  </a:moveTo>
                  <a:lnTo>
                    <a:pt x="468630" y="278130"/>
                  </a:lnTo>
                  <a:lnTo>
                    <a:pt x="468630" y="284479"/>
                  </a:lnTo>
                  <a:lnTo>
                    <a:pt x="473709" y="284479"/>
                  </a:lnTo>
                  <a:lnTo>
                    <a:pt x="473709" y="278130"/>
                  </a:lnTo>
                  <a:close/>
                </a:path>
                <a:path w="473709" h="4000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73709" h="400050">
                  <a:moveTo>
                    <a:pt x="473709" y="284480"/>
                  </a:moveTo>
                  <a:lnTo>
                    <a:pt x="468630" y="284480"/>
                  </a:lnTo>
                  <a:lnTo>
                    <a:pt x="468630" y="290829"/>
                  </a:lnTo>
                  <a:lnTo>
                    <a:pt x="473709" y="290829"/>
                  </a:lnTo>
                  <a:lnTo>
                    <a:pt x="473709" y="284480"/>
                  </a:lnTo>
                  <a:close/>
                </a:path>
                <a:path w="473709" h="400050">
                  <a:moveTo>
                    <a:pt x="3809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0830"/>
                  </a:lnTo>
                  <a:close/>
                </a:path>
                <a:path w="473709" h="400050">
                  <a:moveTo>
                    <a:pt x="473709" y="290830"/>
                  </a:moveTo>
                  <a:lnTo>
                    <a:pt x="468630" y="290830"/>
                  </a:lnTo>
                  <a:lnTo>
                    <a:pt x="468630" y="295909"/>
                  </a:lnTo>
                  <a:lnTo>
                    <a:pt x="473709" y="295909"/>
                  </a:lnTo>
                  <a:lnTo>
                    <a:pt x="473709" y="290830"/>
                  </a:lnTo>
                  <a:close/>
                </a:path>
                <a:path w="473709" h="400050">
                  <a:moveTo>
                    <a:pt x="3809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5910"/>
                  </a:lnTo>
                  <a:close/>
                </a:path>
                <a:path w="473709" h="400050">
                  <a:moveTo>
                    <a:pt x="473709" y="295910"/>
                  </a:moveTo>
                  <a:lnTo>
                    <a:pt x="468630" y="295910"/>
                  </a:lnTo>
                  <a:lnTo>
                    <a:pt x="468630" y="303529"/>
                  </a:lnTo>
                  <a:lnTo>
                    <a:pt x="473709" y="303529"/>
                  </a:lnTo>
                  <a:lnTo>
                    <a:pt x="473709" y="295910"/>
                  </a:lnTo>
                  <a:close/>
                </a:path>
                <a:path w="473709" h="40005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73709" h="400050">
                  <a:moveTo>
                    <a:pt x="473709" y="303530"/>
                  </a:moveTo>
                  <a:lnTo>
                    <a:pt x="468630" y="303530"/>
                  </a:lnTo>
                  <a:lnTo>
                    <a:pt x="468630" y="309879"/>
                  </a:lnTo>
                  <a:lnTo>
                    <a:pt x="473709" y="309879"/>
                  </a:lnTo>
                  <a:lnTo>
                    <a:pt x="473709" y="303530"/>
                  </a:lnTo>
                  <a:close/>
                </a:path>
                <a:path w="473709" h="400050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73709" h="400050">
                  <a:moveTo>
                    <a:pt x="473709" y="309880"/>
                  </a:moveTo>
                  <a:lnTo>
                    <a:pt x="468630" y="309880"/>
                  </a:lnTo>
                  <a:lnTo>
                    <a:pt x="468630" y="316229"/>
                  </a:lnTo>
                  <a:lnTo>
                    <a:pt x="473709" y="316229"/>
                  </a:lnTo>
                  <a:lnTo>
                    <a:pt x="473709" y="309880"/>
                  </a:lnTo>
                  <a:close/>
                </a:path>
                <a:path w="473709" h="400050">
                  <a:moveTo>
                    <a:pt x="473709" y="316230"/>
                  </a:moveTo>
                  <a:lnTo>
                    <a:pt x="468630" y="316230"/>
                  </a:lnTo>
                  <a:lnTo>
                    <a:pt x="468630" y="322579"/>
                  </a:lnTo>
                  <a:lnTo>
                    <a:pt x="471169" y="322579"/>
                  </a:lnTo>
                  <a:lnTo>
                    <a:pt x="471169" y="321309"/>
                  </a:lnTo>
                  <a:lnTo>
                    <a:pt x="472440" y="321309"/>
                  </a:lnTo>
                  <a:lnTo>
                    <a:pt x="472440" y="318769"/>
                  </a:lnTo>
                  <a:lnTo>
                    <a:pt x="473709" y="318769"/>
                  </a:lnTo>
                  <a:lnTo>
                    <a:pt x="473709" y="316230"/>
                  </a:lnTo>
                  <a:close/>
                </a:path>
                <a:path w="473709" h="400050">
                  <a:moveTo>
                    <a:pt x="3809" y="316230"/>
                  </a:moveTo>
                  <a:lnTo>
                    <a:pt x="0" y="316230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20039"/>
                  </a:lnTo>
                  <a:lnTo>
                    <a:pt x="2540" y="320039"/>
                  </a:lnTo>
                  <a:lnTo>
                    <a:pt x="2540" y="321309"/>
                  </a:lnTo>
                  <a:lnTo>
                    <a:pt x="3809" y="321309"/>
                  </a:lnTo>
                  <a:lnTo>
                    <a:pt x="3809" y="316230"/>
                  </a:lnTo>
                  <a:close/>
                </a:path>
                <a:path w="473709" h="400050">
                  <a:moveTo>
                    <a:pt x="469900" y="322580"/>
                  </a:moveTo>
                  <a:lnTo>
                    <a:pt x="468630" y="322580"/>
                  </a:lnTo>
                  <a:lnTo>
                    <a:pt x="468630" y="323850"/>
                  </a:lnTo>
                  <a:lnTo>
                    <a:pt x="469900" y="323850"/>
                  </a:lnTo>
                  <a:lnTo>
                    <a:pt x="469900" y="322580"/>
                  </a:lnTo>
                  <a:close/>
                </a:path>
                <a:path w="473709" h="400050">
                  <a:moveTo>
                    <a:pt x="388619" y="397509"/>
                  </a:moveTo>
                  <a:lnTo>
                    <a:pt x="87629" y="397509"/>
                  </a:lnTo>
                  <a:lnTo>
                    <a:pt x="87629" y="398779"/>
                  </a:lnTo>
                  <a:lnTo>
                    <a:pt x="388619" y="398779"/>
                  </a:lnTo>
                  <a:lnTo>
                    <a:pt x="388619" y="397509"/>
                  </a:lnTo>
                  <a:close/>
                </a:path>
                <a:path w="473709" h="400050">
                  <a:moveTo>
                    <a:pt x="389890" y="396239"/>
                  </a:moveTo>
                  <a:lnTo>
                    <a:pt x="83820" y="396239"/>
                  </a:lnTo>
                  <a:lnTo>
                    <a:pt x="83820" y="397509"/>
                  </a:lnTo>
                  <a:lnTo>
                    <a:pt x="389890" y="397509"/>
                  </a:lnTo>
                  <a:lnTo>
                    <a:pt x="389890" y="396239"/>
                  </a:lnTo>
                  <a:close/>
                </a:path>
                <a:path w="473709" h="400050">
                  <a:moveTo>
                    <a:pt x="386080" y="398780"/>
                  </a:moveTo>
                  <a:lnTo>
                    <a:pt x="90170" y="398780"/>
                  </a:lnTo>
                  <a:lnTo>
                    <a:pt x="90170" y="400050"/>
                  </a:lnTo>
                  <a:lnTo>
                    <a:pt x="386080" y="400050"/>
                  </a:lnTo>
                  <a:lnTo>
                    <a:pt x="386080" y="398780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575309" y="4344670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29">
                  <a:moveTo>
                    <a:pt x="383540" y="0"/>
                  </a:moveTo>
                  <a:lnTo>
                    <a:pt x="81280" y="0"/>
                  </a:lnTo>
                  <a:lnTo>
                    <a:pt x="81280" y="1269"/>
                  </a:lnTo>
                  <a:lnTo>
                    <a:pt x="383540" y="1269"/>
                  </a:lnTo>
                  <a:lnTo>
                    <a:pt x="383540" y="0"/>
                  </a:lnTo>
                  <a:close/>
                </a:path>
                <a:path w="464819" h="392429">
                  <a:moveTo>
                    <a:pt x="387350" y="2539"/>
                  </a:moveTo>
                  <a:lnTo>
                    <a:pt x="77470" y="2539"/>
                  </a:lnTo>
                  <a:lnTo>
                    <a:pt x="7747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64819" h="392429">
                  <a:moveTo>
                    <a:pt x="386080" y="1269"/>
                  </a:moveTo>
                  <a:lnTo>
                    <a:pt x="80010" y="1269"/>
                  </a:lnTo>
                  <a:lnTo>
                    <a:pt x="80010" y="2539"/>
                  </a:lnTo>
                  <a:lnTo>
                    <a:pt x="386080" y="2539"/>
                  </a:lnTo>
                  <a:lnTo>
                    <a:pt x="386080" y="1269"/>
                  </a:lnTo>
                  <a:close/>
                </a:path>
                <a:path w="464819" h="392429">
                  <a:moveTo>
                    <a:pt x="3810" y="69849"/>
                  </a:moveTo>
                  <a:lnTo>
                    <a:pt x="2540" y="69849"/>
                  </a:lnTo>
                  <a:lnTo>
                    <a:pt x="2540" y="71119"/>
                  </a:lnTo>
                  <a:lnTo>
                    <a:pt x="3810" y="71119"/>
                  </a:lnTo>
                  <a:lnTo>
                    <a:pt x="3810" y="69849"/>
                  </a:lnTo>
                  <a:close/>
                </a:path>
                <a:path w="464819" h="392429">
                  <a:moveTo>
                    <a:pt x="463550" y="69849"/>
                  </a:moveTo>
                  <a:lnTo>
                    <a:pt x="462280" y="69849"/>
                  </a:lnTo>
                  <a:lnTo>
                    <a:pt x="462280" y="71119"/>
                  </a:lnTo>
                  <a:lnTo>
                    <a:pt x="463550" y="71119"/>
                  </a:lnTo>
                  <a:lnTo>
                    <a:pt x="463550" y="69849"/>
                  </a:lnTo>
                  <a:close/>
                </a:path>
                <a:path w="464819" h="392429">
                  <a:moveTo>
                    <a:pt x="3810" y="71119"/>
                  </a:moveTo>
                  <a:lnTo>
                    <a:pt x="2540" y="71119"/>
                  </a:lnTo>
                  <a:lnTo>
                    <a:pt x="2540" y="72389"/>
                  </a:lnTo>
                  <a:lnTo>
                    <a:pt x="1270" y="72389"/>
                  </a:lnTo>
                  <a:lnTo>
                    <a:pt x="1270" y="73659"/>
                  </a:lnTo>
                  <a:lnTo>
                    <a:pt x="0" y="7365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19"/>
                  </a:lnTo>
                  <a:close/>
                </a:path>
                <a:path w="464819" h="392429">
                  <a:moveTo>
                    <a:pt x="464820" y="71119"/>
                  </a:moveTo>
                  <a:lnTo>
                    <a:pt x="462280" y="71119"/>
                  </a:lnTo>
                  <a:lnTo>
                    <a:pt x="462280" y="77469"/>
                  </a:lnTo>
                  <a:lnTo>
                    <a:pt x="464820" y="77469"/>
                  </a:lnTo>
                  <a:lnTo>
                    <a:pt x="464820" y="71119"/>
                  </a:lnTo>
                  <a:close/>
                </a:path>
                <a:path w="464819" h="392429">
                  <a:moveTo>
                    <a:pt x="381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7469"/>
                  </a:lnTo>
                  <a:close/>
                </a:path>
                <a:path w="464819" h="392429">
                  <a:moveTo>
                    <a:pt x="464820" y="77469"/>
                  </a:moveTo>
                  <a:lnTo>
                    <a:pt x="462280" y="77469"/>
                  </a:lnTo>
                  <a:lnTo>
                    <a:pt x="462280" y="83819"/>
                  </a:lnTo>
                  <a:lnTo>
                    <a:pt x="464820" y="83819"/>
                  </a:lnTo>
                  <a:lnTo>
                    <a:pt x="464820" y="77469"/>
                  </a:lnTo>
                  <a:close/>
                </a:path>
                <a:path w="464819" h="392429">
                  <a:moveTo>
                    <a:pt x="381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19"/>
                  </a:lnTo>
                  <a:close/>
                </a:path>
                <a:path w="464819" h="392429">
                  <a:moveTo>
                    <a:pt x="464820" y="83819"/>
                  </a:moveTo>
                  <a:lnTo>
                    <a:pt x="462280" y="83819"/>
                  </a:lnTo>
                  <a:lnTo>
                    <a:pt x="462280" y="90169"/>
                  </a:lnTo>
                  <a:lnTo>
                    <a:pt x="464820" y="90169"/>
                  </a:lnTo>
                  <a:lnTo>
                    <a:pt x="464820" y="83819"/>
                  </a:lnTo>
                  <a:close/>
                </a:path>
                <a:path w="464819" h="392429">
                  <a:moveTo>
                    <a:pt x="381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0169"/>
                  </a:lnTo>
                  <a:close/>
                </a:path>
                <a:path w="464819" h="392429">
                  <a:moveTo>
                    <a:pt x="464820" y="90169"/>
                  </a:moveTo>
                  <a:lnTo>
                    <a:pt x="462280" y="90169"/>
                  </a:lnTo>
                  <a:lnTo>
                    <a:pt x="462280" y="96519"/>
                  </a:lnTo>
                  <a:lnTo>
                    <a:pt x="464820" y="96519"/>
                  </a:lnTo>
                  <a:lnTo>
                    <a:pt x="464820" y="90169"/>
                  </a:lnTo>
                  <a:close/>
                </a:path>
                <a:path w="464819" h="392429">
                  <a:moveTo>
                    <a:pt x="381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6519"/>
                  </a:lnTo>
                  <a:close/>
                </a:path>
                <a:path w="464819" h="392429">
                  <a:moveTo>
                    <a:pt x="464820" y="96519"/>
                  </a:moveTo>
                  <a:lnTo>
                    <a:pt x="462280" y="96519"/>
                  </a:lnTo>
                  <a:lnTo>
                    <a:pt x="462280" y="101599"/>
                  </a:lnTo>
                  <a:lnTo>
                    <a:pt x="464820" y="101599"/>
                  </a:lnTo>
                  <a:lnTo>
                    <a:pt x="464820" y="96519"/>
                  </a:lnTo>
                  <a:close/>
                </a:path>
                <a:path w="464819" h="392429">
                  <a:moveTo>
                    <a:pt x="3810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1600"/>
                  </a:lnTo>
                  <a:close/>
                </a:path>
                <a:path w="464819" h="392429">
                  <a:moveTo>
                    <a:pt x="464820" y="101600"/>
                  </a:moveTo>
                  <a:lnTo>
                    <a:pt x="462280" y="101600"/>
                  </a:lnTo>
                  <a:lnTo>
                    <a:pt x="462280" y="109219"/>
                  </a:lnTo>
                  <a:lnTo>
                    <a:pt x="464820" y="109219"/>
                  </a:lnTo>
                  <a:lnTo>
                    <a:pt x="464820" y="101600"/>
                  </a:lnTo>
                  <a:close/>
                </a:path>
                <a:path w="464819" h="392429">
                  <a:moveTo>
                    <a:pt x="381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109219"/>
                  </a:lnTo>
                  <a:close/>
                </a:path>
                <a:path w="464819" h="392429">
                  <a:moveTo>
                    <a:pt x="464820" y="109219"/>
                  </a:moveTo>
                  <a:lnTo>
                    <a:pt x="462280" y="109219"/>
                  </a:lnTo>
                  <a:lnTo>
                    <a:pt x="462280" y="115569"/>
                  </a:lnTo>
                  <a:lnTo>
                    <a:pt x="464820" y="115569"/>
                  </a:lnTo>
                  <a:lnTo>
                    <a:pt x="464820" y="109219"/>
                  </a:lnTo>
                  <a:close/>
                </a:path>
                <a:path w="464819" h="392429">
                  <a:moveTo>
                    <a:pt x="3810" y="115569"/>
                  </a:moveTo>
                  <a:lnTo>
                    <a:pt x="0" y="11556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15569"/>
                  </a:lnTo>
                  <a:close/>
                </a:path>
                <a:path w="464819" h="392429">
                  <a:moveTo>
                    <a:pt x="464820" y="115569"/>
                  </a:moveTo>
                  <a:lnTo>
                    <a:pt x="462280" y="115569"/>
                  </a:lnTo>
                  <a:lnTo>
                    <a:pt x="462280" y="120649"/>
                  </a:lnTo>
                  <a:lnTo>
                    <a:pt x="464820" y="120649"/>
                  </a:lnTo>
                  <a:lnTo>
                    <a:pt x="464820" y="115569"/>
                  </a:lnTo>
                  <a:close/>
                </a:path>
                <a:path w="464819" h="392429">
                  <a:moveTo>
                    <a:pt x="3810" y="120650"/>
                  </a:moveTo>
                  <a:lnTo>
                    <a:pt x="0" y="120650"/>
                  </a:lnTo>
                  <a:lnTo>
                    <a:pt x="0" y="134619"/>
                  </a:lnTo>
                  <a:lnTo>
                    <a:pt x="3810" y="134619"/>
                  </a:lnTo>
                  <a:lnTo>
                    <a:pt x="3810" y="120650"/>
                  </a:lnTo>
                  <a:close/>
                </a:path>
                <a:path w="464819" h="392429">
                  <a:moveTo>
                    <a:pt x="464820" y="120650"/>
                  </a:moveTo>
                  <a:lnTo>
                    <a:pt x="462280" y="120650"/>
                  </a:lnTo>
                  <a:lnTo>
                    <a:pt x="462280" y="134619"/>
                  </a:lnTo>
                  <a:lnTo>
                    <a:pt x="464820" y="134619"/>
                  </a:lnTo>
                  <a:lnTo>
                    <a:pt x="464820" y="120650"/>
                  </a:lnTo>
                  <a:close/>
                </a:path>
                <a:path w="464819" h="392429">
                  <a:moveTo>
                    <a:pt x="3810" y="134619"/>
                  </a:moveTo>
                  <a:lnTo>
                    <a:pt x="0" y="13461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34619"/>
                  </a:lnTo>
                  <a:close/>
                </a:path>
                <a:path w="464819" h="392429">
                  <a:moveTo>
                    <a:pt x="464820" y="134619"/>
                  </a:moveTo>
                  <a:lnTo>
                    <a:pt x="462280" y="134619"/>
                  </a:lnTo>
                  <a:lnTo>
                    <a:pt x="462280" y="139699"/>
                  </a:lnTo>
                  <a:lnTo>
                    <a:pt x="464820" y="139699"/>
                  </a:lnTo>
                  <a:lnTo>
                    <a:pt x="464820" y="134619"/>
                  </a:lnTo>
                  <a:close/>
                </a:path>
                <a:path w="464819" h="392429">
                  <a:moveTo>
                    <a:pt x="3810" y="139700"/>
                  </a:moveTo>
                  <a:lnTo>
                    <a:pt x="0" y="139700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139700"/>
                  </a:lnTo>
                  <a:close/>
                </a:path>
                <a:path w="464819" h="392429">
                  <a:moveTo>
                    <a:pt x="464820" y="139700"/>
                  </a:moveTo>
                  <a:lnTo>
                    <a:pt x="462280" y="139700"/>
                  </a:lnTo>
                  <a:lnTo>
                    <a:pt x="462280" y="153669"/>
                  </a:lnTo>
                  <a:lnTo>
                    <a:pt x="464820" y="153669"/>
                  </a:lnTo>
                  <a:lnTo>
                    <a:pt x="464820" y="139700"/>
                  </a:lnTo>
                  <a:close/>
                </a:path>
                <a:path w="464819" h="392429">
                  <a:moveTo>
                    <a:pt x="3810" y="153669"/>
                  </a:moveTo>
                  <a:lnTo>
                    <a:pt x="0" y="15366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153669"/>
                  </a:lnTo>
                  <a:close/>
                </a:path>
                <a:path w="464819" h="392429">
                  <a:moveTo>
                    <a:pt x="464820" y="153669"/>
                  </a:moveTo>
                  <a:lnTo>
                    <a:pt x="462280" y="153669"/>
                  </a:lnTo>
                  <a:lnTo>
                    <a:pt x="462280" y="209549"/>
                  </a:lnTo>
                  <a:lnTo>
                    <a:pt x="464820" y="209549"/>
                  </a:lnTo>
                  <a:lnTo>
                    <a:pt x="464820" y="153669"/>
                  </a:lnTo>
                  <a:close/>
                </a:path>
                <a:path w="464819" h="392429">
                  <a:moveTo>
                    <a:pt x="3810" y="209550"/>
                  </a:moveTo>
                  <a:lnTo>
                    <a:pt x="0" y="209550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09550"/>
                  </a:lnTo>
                  <a:close/>
                </a:path>
                <a:path w="464819" h="392429">
                  <a:moveTo>
                    <a:pt x="464820" y="209550"/>
                  </a:moveTo>
                  <a:lnTo>
                    <a:pt x="462280" y="209550"/>
                  </a:lnTo>
                  <a:lnTo>
                    <a:pt x="462280" y="253999"/>
                  </a:lnTo>
                  <a:lnTo>
                    <a:pt x="464820" y="253999"/>
                  </a:lnTo>
                  <a:lnTo>
                    <a:pt x="464820" y="209550"/>
                  </a:lnTo>
                  <a:close/>
                </a:path>
                <a:path w="464819" h="392429">
                  <a:moveTo>
                    <a:pt x="3810" y="254000"/>
                  </a:moveTo>
                  <a:lnTo>
                    <a:pt x="0" y="25400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54000"/>
                  </a:lnTo>
                  <a:close/>
                </a:path>
                <a:path w="464819" h="392429">
                  <a:moveTo>
                    <a:pt x="464820" y="254000"/>
                  </a:moveTo>
                  <a:lnTo>
                    <a:pt x="462280" y="254000"/>
                  </a:lnTo>
                  <a:lnTo>
                    <a:pt x="462280" y="274319"/>
                  </a:lnTo>
                  <a:lnTo>
                    <a:pt x="464820" y="274319"/>
                  </a:lnTo>
                  <a:lnTo>
                    <a:pt x="464820" y="254000"/>
                  </a:lnTo>
                  <a:close/>
                </a:path>
                <a:path w="464819" h="39242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464819" h="392429">
                  <a:moveTo>
                    <a:pt x="464820" y="274319"/>
                  </a:moveTo>
                  <a:lnTo>
                    <a:pt x="462280" y="274319"/>
                  </a:lnTo>
                  <a:lnTo>
                    <a:pt x="462280" y="280669"/>
                  </a:lnTo>
                  <a:lnTo>
                    <a:pt x="464820" y="280669"/>
                  </a:lnTo>
                  <a:lnTo>
                    <a:pt x="464820" y="274319"/>
                  </a:lnTo>
                  <a:close/>
                </a:path>
                <a:path w="464819" h="39242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464819" h="392429">
                  <a:moveTo>
                    <a:pt x="464820" y="280669"/>
                  </a:moveTo>
                  <a:lnTo>
                    <a:pt x="462280" y="280669"/>
                  </a:lnTo>
                  <a:lnTo>
                    <a:pt x="462280" y="287019"/>
                  </a:lnTo>
                  <a:lnTo>
                    <a:pt x="464820" y="287019"/>
                  </a:lnTo>
                  <a:lnTo>
                    <a:pt x="464820" y="280669"/>
                  </a:lnTo>
                  <a:close/>
                </a:path>
                <a:path w="464819" h="392429">
                  <a:moveTo>
                    <a:pt x="3810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7019"/>
                  </a:lnTo>
                  <a:close/>
                </a:path>
                <a:path w="464819" h="392429">
                  <a:moveTo>
                    <a:pt x="464820" y="287019"/>
                  </a:moveTo>
                  <a:lnTo>
                    <a:pt x="462280" y="287019"/>
                  </a:lnTo>
                  <a:lnTo>
                    <a:pt x="462280" y="292099"/>
                  </a:lnTo>
                  <a:lnTo>
                    <a:pt x="464820" y="292099"/>
                  </a:lnTo>
                  <a:lnTo>
                    <a:pt x="464820" y="287019"/>
                  </a:lnTo>
                  <a:close/>
                </a:path>
                <a:path w="464819" h="392429">
                  <a:moveTo>
                    <a:pt x="3810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2100"/>
                  </a:lnTo>
                  <a:close/>
                </a:path>
                <a:path w="464819" h="392429">
                  <a:moveTo>
                    <a:pt x="464820" y="292100"/>
                  </a:moveTo>
                  <a:lnTo>
                    <a:pt x="462280" y="292100"/>
                  </a:lnTo>
                  <a:lnTo>
                    <a:pt x="462280" y="299719"/>
                  </a:lnTo>
                  <a:lnTo>
                    <a:pt x="464820" y="299719"/>
                  </a:lnTo>
                  <a:lnTo>
                    <a:pt x="464820" y="292100"/>
                  </a:lnTo>
                  <a:close/>
                </a:path>
                <a:path w="464819" h="392429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64819" h="392429">
                  <a:moveTo>
                    <a:pt x="464820" y="299719"/>
                  </a:moveTo>
                  <a:lnTo>
                    <a:pt x="462280" y="299719"/>
                  </a:lnTo>
                  <a:lnTo>
                    <a:pt x="462280" y="306069"/>
                  </a:lnTo>
                  <a:lnTo>
                    <a:pt x="464820" y="306069"/>
                  </a:lnTo>
                  <a:lnTo>
                    <a:pt x="464820" y="299719"/>
                  </a:lnTo>
                  <a:close/>
                </a:path>
                <a:path w="464819" h="392429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64819" h="392429">
                  <a:moveTo>
                    <a:pt x="464820" y="306069"/>
                  </a:moveTo>
                  <a:lnTo>
                    <a:pt x="462280" y="306069"/>
                  </a:lnTo>
                  <a:lnTo>
                    <a:pt x="462280" y="312419"/>
                  </a:lnTo>
                  <a:lnTo>
                    <a:pt x="464820" y="312419"/>
                  </a:lnTo>
                  <a:lnTo>
                    <a:pt x="464820" y="306069"/>
                  </a:lnTo>
                  <a:close/>
                </a:path>
                <a:path w="464819" h="392429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64819" h="392429">
                  <a:moveTo>
                    <a:pt x="464820" y="312419"/>
                  </a:moveTo>
                  <a:lnTo>
                    <a:pt x="462280" y="312419"/>
                  </a:lnTo>
                  <a:lnTo>
                    <a:pt x="462280" y="318769"/>
                  </a:lnTo>
                  <a:lnTo>
                    <a:pt x="464820" y="318769"/>
                  </a:lnTo>
                  <a:lnTo>
                    <a:pt x="464820" y="312419"/>
                  </a:lnTo>
                  <a:close/>
                </a:path>
                <a:path w="464819" h="392429">
                  <a:moveTo>
                    <a:pt x="381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1270" y="320039"/>
                  </a:lnTo>
                  <a:lnTo>
                    <a:pt x="1270" y="321309"/>
                  </a:lnTo>
                  <a:lnTo>
                    <a:pt x="2540" y="32130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18769"/>
                  </a:lnTo>
                  <a:close/>
                </a:path>
                <a:path w="464819" h="392429">
                  <a:moveTo>
                    <a:pt x="464820" y="318769"/>
                  </a:moveTo>
                  <a:lnTo>
                    <a:pt x="462280" y="318769"/>
                  </a:lnTo>
                  <a:lnTo>
                    <a:pt x="462280" y="323849"/>
                  </a:lnTo>
                  <a:lnTo>
                    <a:pt x="463550" y="323849"/>
                  </a:lnTo>
                  <a:lnTo>
                    <a:pt x="463550" y="322579"/>
                  </a:lnTo>
                  <a:lnTo>
                    <a:pt x="464820" y="322579"/>
                  </a:lnTo>
                  <a:lnTo>
                    <a:pt x="464820" y="318769"/>
                  </a:lnTo>
                  <a:close/>
                </a:path>
                <a:path w="464819" h="392429">
                  <a:moveTo>
                    <a:pt x="388620" y="391159"/>
                  </a:moveTo>
                  <a:lnTo>
                    <a:pt x="78740" y="391159"/>
                  </a:lnTo>
                  <a:lnTo>
                    <a:pt x="78740" y="392429"/>
                  </a:lnTo>
                  <a:lnTo>
                    <a:pt x="388620" y="392429"/>
                  </a:lnTo>
                  <a:lnTo>
                    <a:pt x="388620" y="391159"/>
                  </a:lnTo>
                  <a:close/>
                </a:path>
                <a:path w="464819" h="392429">
                  <a:moveTo>
                    <a:pt x="389890" y="389889"/>
                  </a:moveTo>
                  <a:lnTo>
                    <a:pt x="76200" y="389889"/>
                  </a:lnTo>
                  <a:lnTo>
                    <a:pt x="76200" y="391159"/>
                  </a:lnTo>
                  <a:lnTo>
                    <a:pt x="389890" y="391159"/>
                  </a:lnTo>
                  <a:lnTo>
                    <a:pt x="389890" y="389889"/>
                  </a:lnTo>
                  <a:close/>
                </a:path>
                <a:path w="464819" h="392429">
                  <a:moveTo>
                    <a:pt x="392430" y="388619"/>
                  </a:moveTo>
                  <a:lnTo>
                    <a:pt x="74930" y="388619"/>
                  </a:lnTo>
                  <a:lnTo>
                    <a:pt x="74930" y="389889"/>
                  </a:lnTo>
                  <a:lnTo>
                    <a:pt x="392430" y="389889"/>
                  </a:lnTo>
                  <a:lnTo>
                    <a:pt x="392430" y="388619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579119" y="4348479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89889" y="2540"/>
                  </a:moveTo>
                  <a:lnTo>
                    <a:pt x="67309" y="2540"/>
                  </a:lnTo>
                  <a:lnTo>
                    <a:pt x="67309" y="3810"/>
                  </a:lnTo>
                  <a:lnTo>
                    <a:pt x="389889" y="3810"/>
                  </a:lnTo>
                  <a:lnTo>
                    <a:pt x="389889" y="2540"/>
                  </a:lnTo>
                  <a:close/>
                </a:path>
                <a:path w="458469" h="384810">
                  <a:moveTo>
                    <a:pt x="388620" y="1270"/>
                  </a:moveTo>
                  <a:lnTo>
                    <a:pt x="69850" y="1270"/>
                  </a:lnTo>
                  <a:lnTo>
                    <a:pt x="69850" y="2540"/>
                  </a:lnTo>
                  <a:lnTo>
                    <a:pt x="388620" y="2540"/>
                  </a:lnTo>
                  <a:lnTo>
                    <a:pt x="388620" y="1270"/>
                  </a:lnTo>
                  <a:close/>
                </a:path>
                <a:path w="458469" h="384810">
                  <a:moveTo>
                    <a:pt x="386080" y="0"/>
                  </a:moveTo>
                  <a:lnTo>
                    <a:pt x="71120" y="0"/>
                  </a:lnTo>
                  <a:lnTo>
                    <a:pt x="71120" y="1270"/>
                  </a:lnTo>
                  <a:lnTo>
                    <a:pt x="386080" y="1270"/>
                  </a:lnTo>
                  <a:lnTo>
                    <a:pt x="386080" y="0"/>
                  </a:lnTo>
                  <a:close/>
                </a:path>
                <a:path w="458469" h="384810">
                  <a:moveTo>
                    <a:pt x="3809" y="60960"/>
                  </a:moveTo>
                  <a:lnTo>
                    <a:pt x="2539" y="60960"/>
                  </a:lnTo>
                  <a:lnTo>
                    <a:pt x="2539" y="62230"/>
                  </a:lnTo>
                  <a:lnTo>
                    <a:pt x="1270" y="62230"/>
                  </a:lnTo>
                  <a:lnTo>
                    <a:pt x="1270" y="64770"/>
                  </a:lnTo>
                  <a:lnTo>
                    <a:pt x="0" y="6477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458469" h="384810">
                  <a:moveTo>
                    <a:pt x="455930" y="60960"/>
                  </a:moveTo>
                  <a:lnTo>
                    <a:pt x="454660" y="60960"/>
                  </a:lnTo>
                  <a:lnTo>
                    <a:pt x="454660" y="67310"/>
                  </a:lnTo>
                  <a:lnTo>
                    <a:pt x="458470" y="67310"/>
                  </a:lnTo>
                  <a:lnTo>
                    <a:pt x="458470" y="64770"/>
                  </a:lnTo>
                  <a:lnTo>
                    <a:pt x="457199" y="64770"/>
                  </a:lnTo>
                  <a:lnTo>
                    <a:pt x="457199" y="62230"/>
                  </a:lnTo>
                  <a:lnTo>
                    <a:pt x="455930" y="62230"/>
                  </a:lnTo>
                  <a:lnTo>
                    <a:pt x="455930" y="60960"/>
                  </a:lnTo>
                  <a:close/>
                </a:path>
                <a:path w="458469" h="384810">
                  <a:moveTo>
                    <a:pt x="380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7310"/>
                  </a:lnTo>
                  <a:close/>
                </a:path>
                <a:path w="458469" h="384810">
                  <a:moveTo>
                    <a:pt x="458470" y="67310"/>
                  </a:moveTo>
                  <a:lnTo>
                    <a:pt x="454660" y="67310"/>
                  </a:lnTo>
                  <a:lnTo>
                    <a:pt x="454660" y="73660"/>
                  </a:lnTo>
                  <a:lnTo>
                    <a:pt x="458470" y="73660"/>
                  </a:lnTo>
                  <a:lnTo>
                    <a:pt x="458470" y="67310"/>
                  </a:lnTo>
                  <a:close/>
                </a:path>
                <a:path w="458469" h="384810">
                  <a:moveTo>
                    <a:pt x="380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73660"/>
                  </a:lnTo>
                  <a:close/>
                </a:path>
                <a:path w="458469" h="384810">
                  <a:moveTo>
                    <a:pt x="458470" y="73660"/>
                  </a:moveTo>
                  <a:lnTo>
                    <a:pt x="454660" y="73660"/>
                  </a:lnTo>
                  <a:lnTo>
                    <a:pt x="454660" y="80010"/>
                  </a:lnTo>
                  <a:lnTo>
                    <a:pt x="458470" y="80010"/>
                  </a:lnTo>
                  <a:lnTo>
                    <a:pt x="458470" y="73660"/>
                  </a:lnTo>
                  <a:close/>
                </a:path>
                <a:path w="458469" h="384810">
                  <a:moveTo>
                    <a:pt x="380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80010"/>
                  </a:lnTo>
                  <a:close/>
                </a:path>
                <a:path w="458469" h="384810">
                  <a:moveTo>
                    <a:pt x="458470" y="80010"/>
                  </a:moveTo>
                  <a:lnTo>
                    <a:pt x="454660" y="80010"/>
                  </a:lnTo>
                  <a:lnTo>
                    <a:pt x="454660" y="86360"/>
                  </a:lnTo>
                  <a:lnTo>
                    <a:pt x="458470" y="86360"/>
                  </a:lnTo>
                  <a:lnTo>
                    <a:pt x="458470" y="80010"/>
                  </a:lnTo>
                  <a:close/>
                </a:path>
                <a:path w="458469" h="384810">
                  <a:moveTo>
                    <a:pt x="380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86360"/>
                  </a:lnTo>
                  <a:close/>
                </a:path>
                <a:path w="458469" h="384810">
                  <a:moveTo>
                    <a:pt x="458470" y="86360"/>
                  </a:moveTo>
                  <a:lnTo>
                    <a:pt x="454660" y="86360"/>
                  </a:lnTo>
                  <a:lnTo>
                    <a:pt x="454660" y="92710"/>
                  </a:lnTo>
                  <a:lnTo>
                    <a:pt x="458470" y="92710"/>
                  </a:lnTo>
                  <a:lnTo>
                    <a:pt x="458470" y="86360"/>
                  </a:lnTo>
                  <a:close/>
                </a:path>
                <a:path w="458469" h="384810">
                  <a:moveTo>
                    <a:pt x="3809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3809" y="97790"/>
                  </a:lnTo>
                  <a:lnTo>
                    <a:pt x="3809" y="92710"/>
                  </a:lnTo>
                  <a:close/>
                </a:path>
                <a:path w="458469" h="384810">
                  <a:moveTo>
                    <a:pt x="458470" y="92710"/>
                  </a:moveTo>
                  <a:lnTo>
                    <a:pt x="454660" y="92710"/>
                  </a:lnTo>
                  <a:lnTo>
                    <a:pt x="454660" y="97790"/>
                  </a:lnTo>
                  <a:lnTo>
                    <a:pt x="458470" y="97790"/>
                  </a:lnTo>
                  <a:lnTo>
                    <a:pt x="458470" y="92710"/>
                  </a:lnTo>
                  <a:close/>
                </a:path>
                <a:path w="458469" h="384810">
                  <a:moveTo>
                    <a:pt x="3809" y="97790"/>
                  </a:moveTo>
                  <a:lnTo>
                    <a:pt x="0" y="9779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97790"/>
                  </a:lnTo>
                  <a:close/>
                </a:path>
                <a:path w="458469" h="384810">
                  <a:moveTo>
                    <a:pt x="458470" y="97790"/>
                  </a:moveTo>
                  <a:lnTo>
                    <a:pt x="454660" y="97790"/>
                  </a:lnTo>
                  <a:lnTo>
                    <a:pt x="454660" y="105410"/>
                  </a:lnTo>
                  <a:lnTo>
                    <a:pt x="458470" y="105410"/>
                  </a:lnTo>
                  <a:lnTo>
                    <a:pt x="458470" y="97790"/>
                  </a:lnTo>
                  <a:close/>
                </a:path>
                <a:path w="458469" h="384810">
                  <a:moveTo>
                    <a:pt x="380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09" y="111760"/>
                  </a:lnTo>
                  <a:lnTo>
                    <a:pt x="3809" y="105410"/>
                  </a:lnTo>
                  <a:close/>
                </a:path>
                <a:path w="458469" h="384810">
                  <a:moveTo>
                    <a:pt x="458470" y="105410"/>
                  </a:moveTo>
                  <a:lnTo>
                    <a:pt x="454660" y="105410"/>
                  </a:lnTo>
                  <a:lnTo>
                    <a:pt x="454660" y="111760"/>
                  </a:lnTo>
                  <a:lnTo>
                    <a:pt x="458470" y="111760"/>
                  </a:lnTo>
                  <a:lnTo>
                    <a:pt x="458470" y="105410"/>
                  </a:lnTo>
                  <a:close/>
                </a:path>
                <a:path w="458469" h="384810">
                  <a:moveTo>
                    <a:pt x="3809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3809" y="116840"/>
                  </a:lnTo>
                  <a:lnTo>
                    <a:pt x="3809" y="111760"/>
                  </a:lnTo>
                  <a:close/>
                </a:path>
                <a:path w="458469" h="384810">
                  <a:moveTo>
                    <a:pt x="458470" y="111760"/>
                  </a:moveTo>
                  <a:lnTo>
                    <a:pt x="454660" y="111760"/>
                  </a:lnTo>
                  <a:lnTo>
                    <a:pt x="454660" y="116840"/>
                  </a:lnTo>
                  <a:lnTo>
                    <a:pt x="458470" y="116840"/>
                  </a:lnTo>
                  <a:lnTo>
                    <a:pt x="458470" y="111760"/>
                  </a:lnTo>
                  <a:close/>
                </a:path>
                <a:path w="458469" h="384810">
                  <a:moveTo>
                    <a:pt x="3809" y="116840"/>
                  </a:moveTo>
                  <a:lnTo>
                    <a:pt x="0" y="116840"/>
                  </a:lnTo>
                  <a:lnTo>
                    <a:pt x="0" y="130810"/>
                  </a:lnTo>
                  <a:lnTo>
                    <a:pt x="3809" y="130810"/>
                  </a:lnTo>
                  <a:lnTo>
                    <a:pt x="3809" y="116840"/>
                  </a:lnTo>
                  <a:close/>
                </a:path>
                <a:path w="458469" h="384810">
                  <a:moveTo>
                    <a:pt x="458470" y="116840"/>
                  </a:moveTo>
                  <a:lnTo>
                    <a:pt x="454660" y="116840"/>
                  </a:lnTo>
                  <a:lnTo>
                    <a:pt x="454660" y="130810"/>
                  </a:lnTo>
                  <a:lnTo>
                    <a:pt x="458470" y="130810"/>
                  </a:lnTo>
                  <a:lnTo>
                    <a:pt x="458470" y="116840"/>
                  </a:lnTo>
                  <a:close/>
                </a:path>
                <a:path w="458469" h="384810">
                  <a:moveTo>
                    <a:pt x="3809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3809" y="135890"/>
                  </a:lnTo>
                  <a:lnTo>
                    <a:pt x="3809" y="130810"/>
                  </a:lnTo>
                  <a:close/>
                </a:path>
                <a:path w="458469" h="384810">
                  <a:moveTo>
                    <a:pt x="458470" y="130810"/>
                  </a:moveTo>
                  <a:lnTo>
                    <a:pt x="454660" y="130810"/>
                  </a:lnTo>
                  <a:lnTo>
                    <a:pt x="454660" y="135890"/>
                  </a:lnTo>
                  <a:lnTo>
                    <a:pt x="458470" y="135890"/>
                  </a:lnTo>
                  <a:lnTo>
                    <a:pt x="458470" y="130810"/>
                  </a:lnTo>
                  <a:close/>
                </a:path>
                <a:path w="458469" h="384810">
                  <a:moveTo>
                    <a:pt x="3809" y="135890"/>
                  </a:moveTo>
                  <a:lnTo>
                    <a:pt x="0" y="13589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135890"/>
                  </a:lnTo>
                  <a:close/>
                </a:path>
                <a:path w="458469" h="384810">
                  <a:moveTo>
                    <a:pt x="458470" y="135890"/>
                  </a:moveTo>
                  <a:lnTo>
                    <a:pt x="454660" y="135890"/>
                  </a:lnTo>
                  <a:lnTo>
                    <a:pt x="454660" y="149860"/>
                  </a:lnTo>
                  <a:lnTo>
                    <a:pt x="458470" y="149860"/>
                  </a:lnTo>
                  <a:lnTo>
                    <a:pt x="458470" y="135890"/>
                  </a:lnTo>
                  <a:close/>
                </a:path>
                <a:path w="458469" h="384810">
                  <a:moveTo>
                    <a:pt x="3809" y="149860"/>
                  </a:moveTo>
                  <a:lnTo>
                    <a:pt x="0" y="149860"/>
                  </a:lnTo>
                  <a:lnTo>
                    <a:pt x="0" y="205740"/>
                  </a:lnTo>
                  <a:lnTo>
                    <a:pt x="3809" y="205740"/>
                  </a:lnTo>
                  <a:lnTo>
                    <a:pt x="3809" y="149860"/>
                  </a:lnTo>
                  <a:close/>
                </a:path>
                <a:path w="458469" h="384810">
                  <a:moveTo>
                    <a:pt x="458470" y="149860"/>
                  </a:moveTo>
                  <a:lnTo>
                    <a:pt x="454660" y="149860"/>
                  </a:lnTo>
                  <a:lnTo>
                    <a:pt x="454660" y="205740"/>
                  </a:lnTo>
                  <a:lnTo>
                    <a:pt x="458470" y="205740"/>
                  </a:lnTo>
                  <a:lnTo>
                    <a:pt x="458470" y="149860"/>
                  </a:lnTo>
                  <a:close/>
                </a:path>
                <a:path w="458469" h="384810">
                  <a:moveTo>
                    <a:pt x="3809" y="205740"/>
                  </a:moveTo>
                  <a:lnTo>
                    <a:pt x="0" y="205740"/>
                  </a:lnTo>
                  <a:lnTo>
                    <a:pt x="0" y="250190"/>
                  </a:lnTo>
                  <a:lnTo>
                    <a:pt x="3809" y="250190"/>
                  </a:lnTo>
                  <a:lnTo>
                    <a:pt x="3809" y="205740"/>
                  </a:lnTo>
                  <a:close/>
                </a:path>
                <a:path w="458469" h="384810">
                  <a:moveTo>
                    <a:pt x="458470" y="205740"/>
                  </a:moveTo>
                  <a:lnTo>
                    <a:pt x="454660" y="205740"/>
                  </a:lnTo>
                  <a:lnTo>
                    <a:pt x="454660" y="250190"/>
                  </a:lnTo>
                  <a:lnTo>
                    <a:pt x="458470" y="250190"/>
                  </a:lnTo>
                  <a:lnTo>
                    <a:pt x="458470" y="205740"/>
                  </a:lnTo>
                  <a:close/>
                </a:path>
                <a:path w="458469" h="384810">
                  <a:moveTo>
                    <a:pt x="3809" y="250190"/>
                  </a:moveTo>
                  <a:lnTo>
                    <a:pt x="0" y="25019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50190"/>
                  </a:lnTo>
                  <a:close/>
                </a:path>
                <a:path w="458469" h="384810">
                  <a:moveTo>
                    <a:pt x="458470" y="250190"/>
                  </a:moveTo>
                  <a:lnTo>
                    <a:pt x="454660" y="250190"/>
                  </a:lnTo>
                  <a:lnTo>
                    <a:pt x="454660" y="270510"/>
                  </a:lnTo>
                  <a:lnTo>
                    <a:pt x="458470" y="270510"/>
                  </a:lnTo>
                  <a:lnTo>
                    <a:pt x="458470" y="250190"/>
                  </a:lnTo>
                  <a:close/>
                </a:path>
                <a:path w="458469" h="384810">
                  <a:moveTo>
                    <a:pt x="380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458469" h="384810">
                  <a:moveTo>
                    <a:pt x="458470" y="270510"/>
                  </a:moveTo>
                  <a:lnTo>
                    <a:pt x="454660" y="270510"/>
                  </a:lnTo>
                  <a:lnTo>
                    <a:pt x="454660" y="276860"/>
                  </a:lnTo>
                  <a:lnTo>
                    <a:pt x="458470" y="276860"/>
                  </a:lnTo>
                  <a:lnTo>
                    <a:pt x="458470" y="270510"/>
                  </a:lnTo>
                  <a:close/>
                </a:path>
                <a:path w="458469" h="38481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458469" h="384810">
                  <a:moveTo>
                    <a:pt x="458470" y="276860"/>
                  </a:moveTo>
                  <a:lnTo>
                    <a:pt x="454660" y="276860"/>
                  </a:lnTo>
                  <a:lnTo>
                    <a:pt x="454660" y="283210"/>
                  </a:lnTo>
                  <a:lnTo>
                    <a:pt x="458470" y="283210"/>
                  </a:lnTo>
                  <a:lnTo>
                    <a:pt x="458470" y="276860"/>
                  </a:lnTo>
                  <a:close/>
                </a:path>
                <a:path w="458469" h="384810">
                  <a:moveTo>
                    <a:pt x="3809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3210"/>
                  </a:lnTo>
                  <a:close/>
                </a:path>
                <a:path w="458469" h="384810">
                  <a:moveTo>
                    <a:pt x="458470" y="283210"/>
                  </a:moveTo>
                  <a:lnTo>
                    <a:pt x="454660" y="283210"/>
                  </a:lnTo>
                  <a:lnTo>
                    <a:pt x="454660" y="288290"/>
                  </a:lnTo>
                  <a:lnTo>
                    <a:pt x="458470" y="288290"/>
                  </a:lnTo>
                  <a:lnTo>
                    <a:pt x="458470" y="283210"/>
                  </a:lnTo>
                  <a:close/>
                </a:path>
                <a:path w="458469" h="384810">
                  <a:moveTo>
                    <a:pt x="3809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8290"/>
                  </a:lnTo>
                  <a:close/>
                </a:path>
                <a:path w="458469" h="384810">
                  <a:moveTo>
                    <a:pt x="458470" y="288290"/>
                  </a:moveTo>
                  <a:lnTo>
                    <a:pt x="454660" y="288290"/>
                  </a:lnTo>
                  <a:lnTo>
                    <a:pt x="454660" y="295910"/>
                  </a:lnTo>
                  <a:lnTo>
                    <a:pt x="458470" y="295910"/>
                  </a:lnTo>
                  <a:lnTo>
                    <a:pt x="458470" y="288290"/>
                  </a:lnTo>
                  <a:close/>
                </a:path>
                <a:path w="458469" h="384810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458469" h="384810">
                  <a:moveTo>
                    <a:pt x="458470" y="295910"/>
                  </a:moveTo>
                  <a:lnTo>
                    <a:pt x="454660" y="295910"/>
                  </a:lnTo>
                  <a:lnTo>
                    <a:pt x="454660" y="302260"/>
                  </a:lnTo>
                  <a:lnTo>
                    <a:pt x="458470" y="302260"/>
                  </a:lnTo>
                  <a:lnTo>
                    <a:pt x="458470" y="295910"/>
                  </a:lnTo>
                  <a:close/>
                </a:path>
                <a:path w="458469" h="384810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458469" h="384810">
                  <a:moveTo>
                    <a:pt x="458470" y="302260"/>
                  </a:moveTo>
                  <a:lnTo>
                    <a:pt x="454660" y="302260"/>
                  </a:lnTo>
                  <a:lnTo>
                    <a:pt x="454660" y="308610"/>
                  </a:lnTo>
                  <a:lnTo>
                    <a:pt x="458470" y="308610"/>
                  </a:lnTo>
                  <a:lnTo>
                    <a:pt x="458470" y="302260"/>
                  </a:lnTo>
                  <a:close/>
                </a:path>
                <a:path w="458469" h="384810">
                  <a:moveTo>
                    <a:pt x="380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458469" h="384810">
                  <a:moveTo>
                    <a:pt x="458470" y="308610"/>
                  </a:moveTo>
                  <a:lnTo>
                    <a:pt x="454660" y="308610"/>
                  </a:lnTo>
                  <a:lnTo>
                    <a:pt x="454660" y="314960"/>
                  </a:lnTo>
                  <a:lnTo>
                    <a:pt x="458470" y="314960"/>
                  </a:lnTo>
                  <a:lnTo>
                    <a:pt x="458470" y="308610"/>
                  </a:lnTo>
                  <a:close/>
                </a:path>
                <a:path w="458469" h="384810">
                  <a:moveTo>
                    <a:pt x="380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4960"/>
                  </a:lnTo>
                  <a:close/>
                </a:path>
                <a:path w="458469" h="384810">
                  <a:moveTo>
                    <a:pt x="458470" y="314960"/>
                  </a:moveTo>
                  <a:lnTo>
                    <a:pt x="454660" y="314960"/>
                  </a:lnTo>
                  <a:lnTo>
                    <a:pt x="454660" y="321310"/>
                  </a:lnTo>
                  <a:lnTo>
                    <a:pt x="458470" y="321310"/>
                  </a:lnTo>
                  <a:lnTo>
                    <a:pt x="458470" y="314960"/>
                  </a:lnTo>
                  <a:close/>
                </a:path>
                <a:path w="458469" h="384810">
                  <a:moveTo>
                    <a:pt x="3809" y="321310"/>
                  </a:moveTo>
                  <a:lnTo>
                    <a:pt x="1270" y="321310"/>
                  </a:lnTo>
                  <a:lnTo>
                    <a:pt x="1270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21310"/>
                  </a:lnTo>
                  <a:close/>
                </a:path>
                <a:path w="458469" h="384810">
                  <a:moveTo>
                    <a:pt x="457199" y="321310"/>
                  </a:moveTo>
                  <a:lnTo>
                    <a:pt x="454660" y="321310"/>
                  </a:lnTo>
                  <a:lnTo>
                    <a:pt x="454660" y="325120"/>
                  </a:lnTo>
                  <a:lnTo>
                    <a:pt x="455930" y="325120"/>
                  </a:lnTo>
                  <a:lnTo>
                    <a:pt x="455930" y="323850"/>
                  </a:lnTo>
                  <a:lnTo>
                    <a:pt x="457199" y="323850"/>
                  </a:lnTo>
                  <a:lnTo>
                    <a:pt x="457199" y="321310"/>
                  </a:lnTo>
                  <a:close/>
                </a:path>
                <a:path w="458469" h="384810">
                  <a:moveTo>
                    <a:pt x="389889" y="383540"/>
                  </a:moveTo>
                  <a:lnTo>
                    <a:pt x="68579" y="383540"/>
                  </a:lnTo>
                  <a:lnTo>
                    <a:pt x="68579" y="384810"/>
                  </a:lnTo>
                  <a:lnTo>
                    <a:pt x="389889" y="384810"/>
                  </a:lnTo>
                  <a:lnTo>
                    <a:pt x="389889" y="383540"/>
                  </a:lnTo>
                  <a:close/>
                </a:path>
                <a:path w="458469" h="384810">
                  <a:moveTo>
                    <a:pt x="392430" y="382270"/>
                  </a:moveTo>
                  <a:lnTo>
                    <a:pt x="67309" y="382270"/>
                  </a:lnTo>
                  <a:lnTo>
                    <a:pt x="67309" y="383540"/>
                  </a:lnTo>
                  <a:lnTo>
                    <a:pt x="392430" y="383540"/>
                  </a:lnTo>
                  <a:lnTo>
                    <a:pt x="392430" y="382270"/>
                  </a:lnTo>
                  <a:close/>
                </a:path>
                <a:path w="458469" h="384810">
                  <a:moveTo>
                    <a:pt x="394969" y="381000"/>
                  </a:moveTo>
                  <a:lnTo>
                    <a:pt x="66039" y="381000"/>
                  </a:lnTo>
                  <a:lnTo>
                    <a:pt x="66039" y="382270"/>
                  </a:lnTo>
                  <a:lnTo>
                    <a:pt x="394969" y="382270"/>
                  </a:lnTo>
                  <a:lnTo>
                    <a:pt x="394969" y="38100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582929" y="4352289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3700" y="2539"/>
                  </a:moveTo>
                  <a:lnTo>
                    <a:pt x="57150" y="2539"/>
                  </a:lnTo>
                  <a:lnTo>
                    <a:pt x="5715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50850" h="377189">
                  <a:moveTo>
                    <a:pt x="391160" y="1269"/>
                  </a:moveTo>
                  <a:lnTo>
                    <a:pt x="59690" y="1269"/>
                  </a:lnTo>
                  <a:lnTo>
                    <a:pt x="59690" y="2539"/>
                  </a:lnTo>
                  <a:lnTo>
                    <a:pt x="391160" y="2539"/>
                  </a:lnTo>
                  <a:lnTo>
                    <a:pt x="391160" y="1269"/>
                  </a:lnTo>
                  <a:close/>
                </a:path>
                <a:path w="450850" h="377189">
                  <a:moveTo>
                    <a:pt x="388620" y="0"/>
                  </a:moveTo>
                  <a:lnTo>
                    <a:pt x="62229" y="0"/>
                  </a:lnTo>
                  <a:lnTo>
                    <a:pt x="62229" y="1269"/>
                  </a:lnTo>
                  <a:lnTo>
                    <a:pt x="388620" y="1269"/>
                  </a:lnTo>
                  <a:lnTo>
                    <a:pt x="388620" y="0"/>
                  </a:lnTo>
                  <a:close/>
                </a:path>
                <a:path w="450850" h="377189">
                  <a:moveTo>
                    <a:pt x="2540" y="54609"/>
                  </a:moveTo>
                  <a:lnTo>
                    <a:pt x="1270" y="54609"/>
                  </a:lnTo>
                  <a:lnTo>
                    <a:pt x="1270" y="55879"/>
                  </a:lnTo>
                  <a:lnTo>
                    <a:pt x="0" y="55879"/>
                  </a:lnTo>
                  <a:lnTo>
                    <a:pt x="0" y="57149"/>
                  </a:lnTo>
                  <a:lnTo>
                    <a:pt x="2540" y="57149"/>
                  </a:lnTo>
                  <a:lnTo>
                    <a:pt x="2540" y="54609"/>
                  </a:lnTo>
                  <a:close/>
                </a:path>
                <a:path w="450850" h="377189">
                  <a:moveTo>
                    <a:pt x="448310" y="52069"/>
                  </a:moveTo>
                  <a:lnTo>
                    <a:pt x="447039" y="52069"/>
                  </a:lnTo>
                  <a:lnTo>
                    <a:pt x="447039" y="57149"/>
                  </a:lnTo>
                  <a:lnTo>
                    <a:pt x="450850" y="57149"/>
                  </a:lnTo>
                  <a:lnTo>
                    <a:pt x="450850" y="55879"/>
                  </a:lnTo>
                  <a:lnTo>
                    <a:pt x="449580" y="55879"/>
                  </a:lnTo>
                  <a:lnTo>
                    <a:pt x="449580" y="54609"/>
                  </a:lnTo>
                  <a:lnTo>
                    <a:pt x="448310" y="54609"/>
                  </a:lnTo>
                  <a:lnTo>
                    <a:pt x="448310" y="52069"/>
                  </a:lnTo>
                  <a:close/>
                </a:path>
                <a:path w="450850" h="377189">
                  <a:moveTo>
                    <a:pt x="254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540" y="63499"/>
                  </a:lnTo>
                  <a:lnTo>
                    <a:pt x="2540" y="57149"/>
                  </a:lnTo>
                  <a:close/>
                </a:path>
                <a:path w="450850" h="377189">
                  <a:moveTo>
                    <a:pt x="450850" y="57149"/>
                  </a:moveTo>
                  <a:lnTo>
                    <a:pt x="447039" y="57149"/>
                  </a:lnTo>
                  <a:lnTo>
                    <a:pt x="447039" y="63499"/>
                  </a:lnTo>
                  <a:lnTo>
                    <a:pt x="450850" y="63499"/>
                  </a:lnTo>
                  <a:lnTo>
                    <a:pt x="450850" y="57149"/>
                  </a:lnTo>
                  <a:close/>
                </a:path>
                <a:path w="450850" h="377189">
                  <a:moveTo>
                    <a:pt x="254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540" y="69849"/>
                  </a:lnTo>
                  <a:lnTo>
                    <a:pt x="2540" y="63499"/>
                  </a:lnTo>
                  <a:close/>
                </a:path>
                <a:path w="450850" h="377189">
                  <a:moveTo>
                    <a:pt x="450850" y="63499"/>
                  </a:moveTo>
                  <a:lnTo>
                    <a:pt x="447039" y="63499"/>
                  </a:lnTo>
                  <a:lnTo>
                    <a:pt x="447039" y="69849"/>
                  </a:lnTo>
                  <a:lnTo>
                    <a:pt x="450850" y="69849"/>
                  </a:lnTo>
                  <a:lnTo>
                    <a:pt x="450850" y="63499"/>
                  </a:lnTo>
                  <a:close/>
                </a:path>
                <a:path w="450850" h="377189">
                  <a:moveTo>
                    <a:pt x="254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2540" y="76199"/>
                  </a:lnTo>
                  <a:lnTo>
                    <a:pt x="2540" y="69849"/>
                  </a:lnTo>
                  <a:close/>
                </a:path>
                <a:path w="450850" h="377189">
                  <a:moveTo>
                    <a:pt x="450850" y="69849"/>
                  </a:moveTo>
                  <a:lnTo>
                    <a:pt x="447039" y="69849"/>
                  </a:lnTo>
                  <a:lnTo>
                    <a:pt x="447039" y="76199"/>
                  </a:lnTo>
                  <a:lnTo>
                    <a:pt x="450850" y="76199"/>
                  </a:lnTo>
                  <a:lnTo>
                    <a:pt x="450850" y="69849"/>
                  </a:lnTo>
                  <a:close/>
                </a:path>
                <a:path w="450850" h="377189">
                  <a:moveTo>
                    <a:pt x="254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540" y="82549"/>
                  </a:lnTo>
                  <a:lnTo>
                    <a:pt x="2540" y="76199"/>
                  </a:lnTo>
                  <a:close/>
                </a:path>
                <a:path w="450850" h="377189">
                  <a:moveTo>
                    <a:pt x="450850" y="76199"/>
                  </a:moveTo>
                  <a:lnTo>
                    <a:pt x="447039" y="76199"/>
                  </a:lnTo>
                  <a:lnTo>
                    <a:pt x="447039" y="82549"/>
                  </a:lnTo>
                  <a:lnTo>
                    <a:pt x="450850" y="82549"/>
                  </a:lnTo>
                  <a:lnTo>
                    <a:pt x="450850" y="76199"/>
                  </a:lnTo>
                  <a:close/>
                </a:path>
                <a:path w="450850" h="377189">
                  <a:moveTo>
                    <a:pt x="254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540" y="88899"/>
                  </a:lnTo>
                  <a:lnTo>
                    <a:pt x="2540" y="82549"/>
                  </a:lnTo>
                  <a:close/>
                </a:path>
                <a:path w="450850" h="377189">
                  <a:moveTo>
                    <a:pt x="450850" y="82549"/>
                  </a:moveTo>
                  <a:lnTo>
                    <a:pt x="447039" y="82549"/>
                  </a:lnTo>
                  <a:lnTo>
                    <a:pt x="447039" y="88899"/>
                  </a:lnTo>
                  <a:lnTo>
                    <a:pt x="450850" y="88899"/>
                  </a:lnTo>
                  <a:lnTo>
                    <a:pt x="450850" y="82549"/>
                  </a:lnTo>
                  <a:close/>
                </a:path>
                <a:path w="450850" h="377189">
                  <a:moveTo>
                    <a:pt x="254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2540" y="93979"/>
                  </a:lnTo>
                  <a:lnTo>
                    <a:pt x="2540" y="88899"/>
                  </a:lnTo>
                  <a:close/>
                </a:path>
                <a:path w="450850" h="377189">
                  <a:moveTo>
                    <a:pt x="450850" y="88899"/>
                  </a:moveTo>
                  <a:lnTo>
                    <a:pt x="447039" y="88899"/>
                  </a:lnTo>
                  <a:lnTo>
                    <a:pt x="447039" y="93979"/>
                  </a:lnTo>
                  <a:lnTo>
                    <a:pt x="450850" y="93979"/>
                  </a:lnTo>
                  <a:lnTo>
                    <a:pt x="450850" y="88899"/>
                  </a:lnTo>
                  <a:close/>
                </a:path>
                <a:path w="450850" h="377189">
                  <a:moveTo>
                    <a:pt x="2540" y="93979"/>
                  </a:moveTo>
                  <a:lnTo>
                    <a:pt x="0" y="93979"/>
                  </a:lnTo>
                  <a:lnTo>
                    <a:pt x="0" y="101599"/>
                  </a:lnTo>
                  <a:lnTo>
                    <a:pt x="2540" y="101599"/>
                  </a:lnTo>
                  <a:lnTo>
                    <a:pt x="2540" y="93979"/>
                  </a:lnTo>
                  <a:close/>
                </a:path>
                <a:path w="450850" h="377189">
                  <a:moveTo>
                    <a:pt x="450850" y="93979"/>
                  </a:moveTo>
                  <a:lnTo>
                    <a:pt x="447039" y="93979"/>
                  </a:lnTo>
                  <a:lnTo>
                    <a:pt x="447039" y="101599"/>
                  </a:lnTo>
                  <a:lnTo>
                    <a:pt x="450850" y="101599"/>
                  </a:lnTo>
                  <a:lnTo>
                    <a:pt x="450850" y="93979"/>
                  </a:lnTo>
                  <a:close/>
                </a:path>
                <a:path w="450850" h="377189">
                  <a:moveTo>
                    <a:pt x="254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540" y="107949"/>
                  </a:lnTo>
                  <a:lnTo>
                    <a:pt x="2540" y="101599"/>
                  </a:lnTo>
                  <a:close/>
                </a:path>
                <a:path w="450850" h="377189">
                  <a:moveTo>
                    <a:pt x="450850" y="101599"/>
                  </a:moveTo>
                  <a:lnTo>
                    <a:pt x="447039" y="101599"/>
                  </a:lnTo>
                  <a:lnTo>
                    <a:pt x="447039" y="107949"/>
                  </a:lnTo>
                  <a:lnTo>
                    <a:pt x="450850" y="107949"/>
                  </a:lnTo>
                  <a:lnTo>
                    <a:pt x="450850" y="101599"/>
                  </a:lnTo>
                  <a:close/>
                </a:path>
                <a:path w="450850" h="377189">
                  <a:moveTo>
                    <a:pt x="254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2540" y="113029"/>
                  </a:lnTo>
                  <a:lnTo>
                    <a:pt x="2540" y="107949"/>
                  </a:lnTo>
                  <a:close/>
                </a:path>
                <a:path w="450850" h="377189">
                  <a:moveTo>
                    <a:pt x="450850" y="107949"/>
                  </a:moveTo>
                  <a:lnTo>
                    <a:pt x="447039" y="107949"/>
                  </a:lnTo>
                  <a:lnTo>
                    <a:pt x="447039" y="113029"/>
                  </a:lnTo>
                  <a:lnTo>
                    <a:pt x="450850" y="113029"/>
                  </a:lnTo>
                  <a:lnTo>
                    <a:pt x="450850" y="107949"/>
                  </a:lnTo>
                  <a:close/>
                </a:path>
                <a:path w="450850" h="377189">
                  <a:moveTo>
                    <a:pt x="2540" y="113029"/>
                  </a:moveTo>
                  <a:lnTo>
                    <a:pt x="0" y="113029"/>
                  </a:lnTo>
                  <a:lnTo>
                    <a:pt x="0" y="126999"/>
                  </a:lnTo>
                  <a:lnTo>
                    <a:pt x="2540" y="126999"/>
                  </a:lnTo>
                  <a:lnTo>
                    <a:pt x="2540" y="113029"/>
                  </a:lnTo>
                  <a:close/>
                </a:path>
                <a:path w="450850" h="377189">
                  <a:moveTo>
                    <a:pt x="450850" y="113029"/>
                  </a:moveTo>
                  <a:lnTo>
                    <a:pt x="447039" y="113029"/>
                  </a:lnTo>
                  <a:lnTo>
                    <a:pt x="447039" y="126999"/>
                  </a:lnTo>
                  <a:lnTo>
                    <a:pt x="450850" y="126999"/>
                  </a:lnTo>
                  <a:lnTo>
                    <a:pt x="450850" y="113029"/>
                  </a:lnTo>
                  <a:close/>
                </a:path>
                <a:path w="450850" h="377189">
                  <a:moveTo>
                    <a:pt x="2540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2540" y="132079"/>
                  </a:lnTo>
                  <a:lnTo>
                    <a:pt x="2540" y="126999"/>
                  </a:lnTo>
                  <a:close/>
                </a:path>
                <a:path w="450850" h="377189">
                  <a:moveTo>
                    <a:pt x="450850" y="126999"/>
                  </a:moveTo>
                  <a:lnTo>
                    <a:pt x="447039" y="126999"/>
                  </a:lnTo>
                  <a:lnTo>
                    <a:pt x="447039" y="132079"/>
                  </a:lnTo>
                  <a:lnTo>
                    <a:pt x="450850" y="132079"/>
                  </a:lnTo>
                  <a:lnTo>
                    <a:pt x="450850" y="126999"/>
                  </a:lnTo>
                  <a:close/>
                </a:path>
                <a:path w="450850" h="377189">
                  <a:moveTo>
                    <a:pt x="2540" y="132079"/>
                  </a:moveTo>
                  <a:lnTo>
                    <a:pt x="0" y="132079"/>
                  </a:lnTo>
                  <a:lnTo>
                    <a:pt x="0" y="146049"/>
                  </a:lnTo>
                  <a:lnTo>
                    <a:pt x="2540" y="146049"/>
                  </a:lnTo>
                  <a:lnTo>
                    <a:pt x="2540" y="132079"/>
                  </a:lnTo>
                  <a:close/>
                </a:path>
                <a:path w="450850" h="377189">
                  <a:moveTo>
                    <a:pt x="450850" y="132079"/>
                  </a:moveTo>
                  <a:lnTo>
                    <a:pt x="447039" y="132079"/>
                  </a:lnTo>
                  <a:lnTo>
                    <a:pt x="447039" y="146049"/>
                  </a:lnTo>
                  <a:lnTo>
                    <a:pt x="450850" y="146049"/>
                  </a:lnTo>
                  <a:lnTo>
                    <a:pt x="450850" y="132079"/>
                  </a:lnTo>
                  <a:close/>
                </a:path>
                <a:path w="450850" h="377189">
                  <a:moveTo>
                    <a:pt x="2540" y="146049"/>
                  </a:moveTo>
                  <a:lnTo>
                    <a:pt x="0" y="146049"/>
                  </a:lnTo>
                  <a:lnTo>
                    <a:pt x="0" y="201929"/>
                  </a:lnTo>
                  <a:lnTo>
                    <a:pt x="2540" y="201929"/>
                  </a:lnTo>
                  <a:lnTo>
                    <a:pt x="2540" y="146049"/>
                  </a:lnTo>
                  <a:close/>
                </a:path>
                <a:path w="450850" h="377189">
                  <a:moveTo>
                    <a:pt x="450850" y="146049"/>
                  </a:moveTo>
                  <a:lnTo>
                    <a:pt x="447039" y="146049"/>
                  </a:lnTo>
                  <a:lnTo>
                    <a:pt x="447039" y="201929"/>
                  </a:lnTo>
                  <a:lnTo>
                    <a:pt x="450850" y="201929"/>
                  </a:lnTo>
                  <a:lnTo>
                    <a:pt x="450850" y="146049"/>
                  </a:lnTo>
                  <a:close/>
                </a:path>
                <a:path w="450850" h="377189">
                  <a:moveTo>
                    <a:pt x="2540" y="201929"/>
                  </a:moveTo>
                  <a:lnTo>
                    <a:pt x="0" y="201929"/>
                  </a:lnTo>
                  <a:lnTo>
                    <a:pt x="0" y="246379"/>
                  </a:lnTo>
                  <a:lnTo>
                    <a:pt x="2540" y="246379"/>
                  </a:lnTo>
                  <a:lnTo>
                    <a:pt x="2540" y="201929"/>
                  </a:lnTo>
                  <a:close/>
                </a:path>
                <a:path w="450850" h="377189">
                  <a:moveTo>
                    <a:pt x="450850" y="201929"/>
                  </a:moveTo>
                  <a:lnTo>
                    <a:pt x="447039" y="201929"/>
                  </a:lnTo>
                  <a:lnTo>
                    <a:pt x="447039" y="246379"/>
                  </a:lnTo>
                  <a:lnTo>
                    <a:pt x="450850" y="246379"/>
                  </a:lnTo>
                  <a:lnTo>
                    <a:pt x="450850" y="201929"/>
                  </a:lnTo>
                  <a:close/>
                </a:path>
                <a:path w="450850" h="377189">
                  <a:moveTo>
                    <a:pt x="2540" y="246379"/>
                  </a:moveTo>
                  <a:lnTo>
                    <a:pt x="0" y="246379"/>
                  </a:lnTo>
                  <a:lnTo>
                    <a:pt x="0" y="266699"/>
                  </a:lnTo>
                  <a:lnTo>
                    <a:pt x="2540" y="266699"/>
                  </a:lnTo>
                  <a:lnTo>
                    <a:pt x="2540" y="246379"/>
                  </a:lnTo>
                  <a:close/>
                </a:path>
                <a:path w="450850" h="377189">
                  <a:moveTo>
                    <a:pt x="450850" y="246379"/>
                  </a:moveTo>
                  <a:lnTo>
                    <a:pt x="447039" y="246379"/>
                  </a:lnTo>
                  <a:lnTo>
                    <a:pt x="447039" y="266699"/>
                  </a:lnTo>
                  <a:lnTo>
                    <a:pt x="450850" y="266699"/>
                  </a:lnTo>
                  <a:lnTo>
                    <a:pt x="450850" y="246379"/>
                  </a:lnTo>
                  <a:close/>
                </a:path>
                <a:path w="450850" h="377189">
                  <a:moveTo>
                    <a:pt x="254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2540" y="273049"/>
                  </a:lnTo>
                  <a:lnTo>
                    <a:pt x="2540" y="266699"/>
                  </a:lnTo>
                  <a:close/>
                </a:path>
                <a:path w="450850" h="377189">
                  <a:moveTo>
                    <a:pt x="450850" y="266699"/>
                  </a:moveTo>
                  <a:lnTo>
                    <a:pt x="447039" y="266699"/>
                  </a:lnTo>
                  <a:lnTo>
                    <a:pt x="447039" y="273049"/>
                  </a:lnTo>
                  <a:lnTo>
                    <a:pt x="450850" y="273049"/>
                  </a:lnTo>
                  <a:lnTo>
                    <a:pt x="450850" y="266699"/>
                  </a:lnTo>
                  <a:close/>
                </a:path>
                <a:path w="450850" h="377189">
                  <a:moveTo>
                    <a:pt x="254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2540" y="279399"/>
                  </a:lnTo>
                  <a:lnTo>
                    <a:pt x="2540" y="273049"/>
                  </a:lnTo>
                  <a:close/>
                </a:path>
                <a:path w="450850" h="377189">
                  <a:moveTo>
                    <a:pt x="450850" y="273049"/>
                  </a:moveTo>
                  <a:lnTo>
                    <a:pt x="447039" y="273049"/>
                  </a:lnTo>
                  <a:lnTo>
                    <a:pt x="447039" y="279399"/>
                  </a:lnTo>
                  <a:lnTo>
                    <a:pt x="450850" y="279399"/>
                  </a:lnTo>
                  <a:lnTo>
                    <a:pt x="450850" y="273049"/>
                  </a:lnTo>
                  <a:close/>
                </a:path>
                <a:path w="450850" h="377189">
                  <a:moveTo>
                    <a:pt x="254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2540" y="284479"/>
                  </a:lnTo>
                  <a:lnTo>
                    <a:pt x="2540" y="279399"/>
                  </a:lnTo>
                  <a:close/>
                </a:path>
                <a:path w="450850" h="377189">
                  <a:moveTo>
                    <a:pt x="450850" y="279399"/>
                  </a:moveTo>
                  <a:lnTo>
                    <a:pt x="447039" y="279399"/>
                  </a:lnTo>
                  <a:lnTo>
                    <a:pt x="447039" y="284479"/>
                  </a:lnTo>
                  <a:lnTo>
                    <a:pt x="450850" y="284479"/>
                  </a:lnTo>
                  <a:lnTo>
                    <a:pt x="450850" y="279399"/>
                  </a:lnTo>
                  <a:close/>
                </a:path>
                <a:path w="450850" h="377189">
                  <a:moveTo>
                    <a:pt x="2540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2540" y="292099"/>
                  </a:lnTo>
                  <a:lnTo>
                    <a:pt x="2540" y="284479"/>
                  </a:lnTo>
                  <a:close/>
                </a:path>
                <a:path w="450850" h="377189">
                  <a:moveTo>
                    <a:pt x="450850" y="284479"/>
                  </a:moveTo>
                  <a:lnTo>
                    <a:pt x="447039" y="284479"/>
                  </a:lnTo>
                  <a:lnTo>
                    <a:pt x="447039" y="292099"/>
                  </a:lnTo>
                  <a:lnTo>
                    <a:pt x="450850" y="292099"/>
                  </a:lnTo>
                  <a:lnTo>
                    <a:pt x="450850" y="284479"/>
                  </a:lnTo>
                  <a:close/>
                </a:path>
                <a:path w="450850" h="377189">
                  <a:moveTo>
                    <a:pt x="254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2540" y="298449"/>
                  </a:lnTo>
                  <a:lnTo>
                    <a:pt x="2540" y="292099"/>
                  </a:lnTo>
                  <a:close/>
                </a:path>
                <a:path w="450850" h="377189">
                  <a:moveTo>
                    <a:pt x="450850" y="292099"/>
                  </a:moveTo>
                  <a:lnTo>
                    <a:pt x="447039" y="292099"/>
                  </a:lnTo>
                  <a:lnTo>
                    <a:pt x="447039" y="298449"/>
                  </a:lnTo>
                  <a:lnTo>
                    <a:pt x="450850" y="298449"/>
                  </a:lnTo>
                  <a:lnTo>
                    <a:pt x="450850" y="292099"/>
                  </a:lnTo>
                  <a:close/>
                </a:path>
                <a:path w="450850" h="377189">
                  <a:moveTo>
                    <a:pt x="254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2540" y="304799"/>
                  </a:lnTo>
                  <a:lnTo>
                    <a:pt x="2540" y="298449"/>
                  </a:lnTo>
                  <a:close/>
                </a:path>
                <a:path w="450850" h="377189">
                  <a:moveTo>
                    <a:pt x="450850" y="298449"/>
                  </a:moveTo>
                  <a:lnTo>
                    <a:pt x="447039" y="298449"/>
                  </a:lnTo>
                  <a:lnTo>
                    <a:pt x="447039" y="304799"/>
                  </a:lnTo>
                  <a:lnTo>
                    <a:pt x="450850" y="304799"/>
                  </a:lnTo>
                  <a:lnTo>
                    <a:pt x="450850" y="298449"/>
                  </a:lnTo>
                  <a:close/>
                </a:path>
                <a:path w="450850" h="377189">
                  <a:moveTo>
                    <a:pt x="254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2540" y="311149"/>
                  </a:lnTo>
                  <a:lnTo>
                    <a:pt x="2540" y="304799"/>
                  </a:lnTo>
                  <a:close/>
                </a:path>
                <a:path w="450850" h="377189">
                  <a:moveTo>
                    <a:pt x="450850" y="304799"/>
                  </a:moveTo>
                  <a:lnTo>
                    <a:pt x="447039" y="304799"/>
                  </a:lnTo>
                  <a:lnTo>
                    <a:pt x="447039" y="311149"/>
                  </a:lnTo>
                  <a:lnTo>
                    <a:pt x="450850" y="311149"/>
                  </a:lnTo>
                  <a:lnTo>
                    <a:pt x="450850" y="304799"/>
                  </a:lnTo>
                  <a:close/>
                </a:path>
                <a:path w="450850" h="377189">
                  <a:moveTo>
                    <a:pt x="254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2540" y="317499"/>
                  </a:lnTo>
                  <a:lnTo>
                    <a:pt x="2540" y="311149"/>
                  </a:lnTo>
                  <a:close/>
                </a:path>
                <a:path w="450850" h="377189">
                  <a:moveTo>
                    <a:pt x="450850" y="311149"/>
                  </a:moveTo>
                  <a:lnTo>
                    <a:pt x="447039" y="311149"/>
                  </a:lnTo>
                  <a:lnTo>
                    <a:pt x="447039" y="317499"/>
                  </a:lnTo>
                  <a:lnTo>
                    <a:pt x="450850" y="317499"/>
                  </a:lnTo>
                  <a:lnTo>
                    <a:pt x="450850" y="311149"/>
                  </a:lnTo>
                  <a:close/>
                </a:path>
                <a:path w="450850" h="377189">
                  <a:moveTo>
                    <a:pt x="254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1270" y="322579"/>
                  </a:lnTo>
                  <a:lnTo>
                    <a:pt x="1270" y="323849"/>
                  </a:lnTo>
                  <a:lnTo>
                    <a:pt x="2540" y="323849"/>
                  </a:lnTo>
                  <a:lnTo>
                    <a:pt x="2540" y="317499"/>
                  </a:lnTo>
                  <a:close/>
                </a:path>
                <a:path w="450850" h="377189">
                  <a:moveTo>
                    <a:pt x="450850" y="317499"/>
                  </a:moveTo>
                  <a:lnTo>
                    <a:pt x="447039" y="317499"/>
                  </a:lnTo>
                  <a:lnTo>
                    <a:pt x="447039" y="323849"/>
                  </a:lnTo>
                  <a:lnTo>
                    <a:pt x="449580" y="323849"/>
                  </a:lnTo>
                  <a:lnTo>
                    <a:pt x="449580" y="322579"/>
                  </a:lnTo>
                  <a:lnTo>
                    <a:pt x="450850" y="322579"/>
                  </a:lnTo>
                  <a:lnTo>
                    <a:pt x="450850" y="317499"/>
                  </a:lnTo>
                  <a:close/>
                </a:path>
                <a:path w="450850" h="377189">
                  <a:moveTo>
                    <a:pt x="449580" y="323849"/>
                  </a:moveTo>
                  <a:lnTo>
                    <a:pt x="447039" y="323849"/>
                  </a:lnTo>
                  <a:lnTo>
                    <a:pt x="447039" y="326389"/>
                  </a:lnTo>
                  <a:lnTo>
                    <a:pt x="448310" y="326389"/>
                  </a:lnTo>
                  <a:lnTo>
                    <a:pt x="448310" y="325119"/>
                  </a:lnTo>
                  <a:lnTo>
                    <a:pt x="449580" y="325119"/>
                  </a:lnTo>
                  <a:lnTo>
                    <a:pt x="449580" y="323849"/>
                  </a:lnTo>
                  <a:close/>
                </a:path>
                <a:path w="450850" h="377189">
                  <a:moveTo>
                    <a:pt x="396239" y="373379"/>
                  </a:moveTo>
                  <a:lnTo>
                    <a:pt x="55879" y="373379"/>
                  </a:lnTo>
                  <a:lnTo>
                    <a:pt x="55879" y="374649"/>
                  </a:lnTo>
                  <a:lnTo>
                    <a:pt x="396239" y="374649"/>
                  </a:lnTo>
                  <a:lnTo>
                    <a:pt x="396239" y="373379"/>
                  </a:lnTo>
                  <a:close/>
                </a:path>
                <a:path w="450850" h="377189">
                  <a:moveTo>
                    <a:pt x="392430" y="375919"/>
                  </a:moveTo>
                  <a:lnTo>
                    <a:pt x="59690" y="375919"/>
                  </a:lnTo>
                  <a:lnTo>
                    <a:pt x="59690" y="377189"/>
                  </a:lnTo>
                  <a:lnTo>
                    <a:pt x="392430" y="377189"/>
                  </a:lnTo>
                  <a:lnTo>
                    <a:pt x="392430" y="375919"/>
                  </a:lnTo>
                  <a:close/>
                </a:path>
                <a:path w="450850" h="377189">
                  <a:moveTo>
                    <a:pt x="394970" y="374649"/>
                  </a:moveTo>
                  <a:lnTo>
                    <a:pt x="58420" y="374649"/>
                  </a:lnTo>
                  <a:lnTo>
                    <a:pt x="58420" y="375919"/>
                  </a:lnTo>
                  <a:lnTo>
                    <a:pt x="394970" y="375919"/>
                  </a:lnTo>
                  <a:lnTo>
                    <a:pt x="394970" y="374649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585469" y="4356100"/>
              <a:ext cx="444500" cy="369570"/>
            </a:xfrm>
            <a:custGeom>
              <a:avLst/>
              <a:gdLst/>
              <a:ahLst/>
              <a:cxnLst/>
              <a:rect l="l" t="t" r="r" b="b"/>
              <a:pathLst>
                <a:path w="444500" h="369570">
                  <a:moveTo>
                    <a:pt x="394970" y="1269"/>
                  </a:moveTo>
                  <a:lnTo>
                    <a:pt x="50800" y="1269"/>
                  </a:lnTo>
                  <a:lnTo>
                    <a:pt x="5080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44500" h="369570">
                  <a:moveTo>
                    <a:pt x="392430" y="0"/>
                  </a:moveTo>
                  <a:lnTo>
                    <a:pt x="53339" y="0"/>
                  </a:lnTo>
                  <a:lnTo>
                    <a:pt x="53339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44500" h="369570">
                  <a:moveTo>
                    <a:pt x="441960" y="44450"/>
                  </a:moveTo>
                  <a:lnTo>
                    <a:pt x="440689" y="44450"/>
                  </a:lnTo>
                  <a:lnTo>
                    <a:pt x="440689" y="46989"/>
                  </a:lnTo>
                  <a:lnTo>
                    <a:pt x="443230" y="46989"/>
                  </a:lnTo>
                  <a:lnTo>
                    <a:pt x="443230" y="45719"/>
                  </a:lnTo>
                  <a:lnTo>
                    <a:pt x="441960" y="45719"/>
                  </a:lnTo>
                  <a:lnTo>
                    <a:pt x="441960" y="44450"/>
                  </a:lnTo>
                  <a:close/>
                </a:path>
                <a:path w="444500" h="369570">
                  <a:moveTo>
                    <a:pt x="3809" y="46990"/>
                  </a:moveTo>
                  <a:lnTo>
                    <a:pt x="2539" y="46990"/>
                  </a:lnTo>
                  <a:lnTo>
                    <a:pt x="2539" y="48260"/>
                  </a:lnTo>
                  <a:lnTo>
                    <a:pt x="1270" y="48260"/>
                  </a:lnTo>
                  <a:lnTo>
                    <a:pt x="1270" y="49530"/>
                  </a:lnTo>
                  <a:lnTo>
                    <a:pt x="0" y="4953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44500" h="369570">
                  <a:moveTo>
                    <a:pt x="444499" y="46990"/>
                  </a:moveTo>
                  <a:lnTo>
                    <a:pt x="440689" y="46990"/>
                  </a:lnTo>
                  <a:lnTo>
                    <a:pt x="440689" y="53339"/>
                  </a:lnTo>
                  <a:lnTo>
                    <a:pt x="444499" y="53339"/>
                  </a:lnTo>
                  <a:lnTo>
                    <a:pt x="444499" y="46990"/>
                  </a:lnTo>
                  <a:close/>
                </a:path>
                <a:path w="444500" h="3695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44500" h="369570">
                  <a:moveTo>
                    <a:pt x="444499" y="53340"/>
                  </a:moveTo>
                  <a:lnTo>
                    <a:pt x="440689" y="53340"/>
                  </a:lnTo>
                  <a:lnTo>
                    <a:pt x="440689" y="59689"/>
                  </a:lnTo>
                  <a:lnTo>
                    <a:pt x="444499" y="59689"/>
                  </a:lnTo>
                  <a:lnTo>
                    <a:pt x="444499" y="53340"/>
                  </a:lnTo>
                  <a:close/>
                </a:path>
                <a:path w="444500" h="36957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44500" h="369570">
                  <a:moveTo>
                    <a:pt x="444499" y="59690"/>
                  </a:moveTo>
                  <a:lnTo>
                    <a:pt x="440689" y="59690"/>
                  </a:lnTo>
                  <a:lnTo>
                    <a:pt x="440689" y="66039"/>
                  </a:lnTo>
                  <a:lnTo>
                    <a:pt x="444499" y="66039"/>
                  </a:lnTo>
                  <a:lnTo>
                    <a:pt x="444499" y="59690"/>
                  </a:lnTo>
                  <a:close/>
                </a:path>
                <a:path w="444500" h="36957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44500" h="369570">
                  <a:moveTo>
                    <a:pt x="444499" y="66040"/>
                  </a:moveTo>
                  <a:lnTo>
                    <a:pt x="440689" y="66040"/>
                  </a:lnTo>
                  <a:lnTo>
                    <a:pt x="440689" y="72389"/>
                  </a:lnTo>
                  <a:lnTo>
                    <a:pt x="444499" y="72389"/>
                  </a:lnTo>
                  <a:lnTo>
                    <a:pt x="444499" y="66040"/>
                  </a:lnTo>
                  <a:close/>
                </a:path>
                <a:path w="444500" h="36957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44500" h="369570">
                  <a:moveTo>
                    <a:pt x="444499" y="72390"/>
                  </a:moveTo>
                  <a:lnTo>
                    <a:pt x="440689" y="72390"/>
                  </a:lnTo>
                  <a:lnTo>
                    <a:pt x="440689" y="78739"/>
                  </a:lnTo>
                  <a:lnTo>
                    <a:pt x="444499" y="78739"/>
                  </a:lnTo>
                  <a:lnTo>
                    <a:pt x="444499" y="72390"/>
                  </a:lnTo>
                  <a:close/>
                </a:path>
                <a:path w="444500" h="36957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444500" h="369570">
                  <a:moveTo>
                    <a:pt x="444499" y="78740"/>
                  </a:moveTo>
                  <a:lnTo>
                    <a:pt x="440689" y="78740"/>
                  </a:lnTo>
                  <a:lnTo>
                    <a:pt x="440689" y="85089"/>
                  </a:lnTo>
                  <a:lnTo>
                    <a:pt x="444499" y="85089"/>
                  </a:lnTo>
                  <a:lnTo>
                    <a:pt x="444499" y="78740"/>
                  </a:lnTo>
                  <a:close/>
                </a:path>
                <a:path w="444500" h="369570">
                  <a:moveTo>
                    <a:pt x="3809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5090"/>
                  </a:lnTo>
                  <a:close/>
                </a:path>
                <a:path w="444500" h="369570">
                  <a:moveTo>
                    <a:pt x="444499" y="85090"/>
                  </a:moveTo>
                  <a:lnTo>
                    <a:pt x="440689" y="85090"/>
                  </a:lnTo>
                  <a:lnTo>
                    <a:pt x="440689" y="90169"/>
                  </a:lnTo>
                  <a:lnTo>
                    <a:pt x="444499" y="90169"/>
                  </a:lnTo>
                  <a:lnTo>
                    <a:pt x="444499" y="85090"/>
                  </a:lnTo>
                  <a:close/>
                </a:path>
                <a:path w="444500" h="369570">
                  <a:moveTo>
                    <a:pt x="3809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0170"/>
                  </a:lnTo>
                  <a:close/>
                </a:path>
                <a:path w="444500" h="369570">
                  <a:moveTo>
                    <a:pt x="444499" y="90170"/>
                  </a:moveTo>
                  <a:lnTo>
                    <a:pt x="440689" y="90170"/>
                  </a:lnTo>
                  <a:lnTo>
                    <a:pt x="440689" y="97789"/>
                  </a:lnTo>
                  <a:lnTo>
                    <a:pt x="444499" y="97789"/>
                  </a:lnTo>
                  <a:lnTo>
                    <a:pt x="444499" y="90170"/>
                  </a:lnTo>
                  <a:close/>
                </a:path>
                <a:path w="444500" h="36957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44500" h="369570">
                  <a:moveTo>
                    <a:pt x="444499" y="97790"/>
                  </a:moveTo>
                  <a:lnTo>
                    <a:pt x="440689" y="97790"/>
                  </a:lnTo>
                  <a:lnTo>
                    <a:pt x="440689" y="104139"/>
                  </a:lnTo>
                  <a:lnTo>
                    <a:pt x="444499" y="104139"/>
                  </a:lnTo>
                  <a:lnTo>
                    <a:pt x="444499" y="97790"/>
                  </a:lnTo>
                  <a:close/>
                </a:path>
                <a:path w="444500" h="369570">
                  <a:moveTo>
                    <a:pt x="380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4140"/>
                  </a:lnTo>
                  <a:close/>
                </a:path>
                <a:path w="444500" h="369570">
                  <a:moveTo>
                    <a:pt x="444499" y="104140"/>
                  </a:moveTo>
                  <a:lnTo>
                    <a:pt x="440689" y="104140"/>
                  </a:lnTo>
                  <a:lnTo>
                    <a:pt x="440689" y="109219"/>
                  </a:lnTo>
                  <a:lnTo>
                    <a:pt x="444499" y="109219"/>
                  </a:lnTo>
                  <a:lnTo>
                    <a:pt x="444499" y="104140"/>
                  </a:lnTo>
                  <a:close/>
                </a:path>
                <a:path w="444500" h="369570">
                  <a:moveTo>
                    <a:pt x="3809" y="109220"/>
                  </a:moveTo>
                  <a:lnTo>
                    <a:pt x="0" y="10922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09220"/>
                  </a:lnTo>
                  <a:close/>
                </a:path>
                <a:path w="444500" h="369570">
                  <a:moveTo>
                    <a:pt x="444499" y="109220"/>
                  </a:moveTo>
                  <a:lnTo>
                    <a:pt x="440689" y="109220"/>
                  </a:lnTo>
                  <a:lnTo>
                    <a:pt x="440689" y="123189"/>
                  </a:lnTo>
                  <a:lnTo>
                    <a:pt x="444499" y="123189"/>
                  </a:lnTo>
                  <a:lnTo>
                    <a:pt x="444499" y="109220"/>
                  </a:lnTo>
                  <a:close/>
                </a:path>
                <a:path w="444500" h="369570">
                  <a:moveTo>
                    <a:pt x="3809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123190"/>
                  </a:lnTo>
                  <a:close/>
                </a:path>
                <a:path w="444500" h="369570">
                  <a:moveTo>
                    <a:pt x="444499" y="123190"/>
                  </a:moveTo>
                  <a:lnTo>
                    <a:pt x="440689" y="123190"/>
                  </a:lnTo>
                  <a:lnTo>
                    <a:pt x="440689" y="128269"/>
                  </a:lnTo>
                  <a:lnTo>
                    <a:pt x="444499" y="128269"/>
                  </a:lnTo>
                  <a:lnTo>
                    <a:pt x="444499" y="123190"/>
                  </a:lnTo>
                  <a:close/>
                </a:path>
                <a:path w="444500" h="369570">
                  <a:moveTo>
                    <a:pt x="3809" y="128270"/>
                  </a:moveTo>
                  <a:lnTo>
                    <a:pt x="0" y="12827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28270"/>
                  </a:lnTo>
                  <a:close/>
                </a:path>
                <a:path w="444500" h="369570">
                  <a:moveTo>
                    <a:pt x="444499" y="128270"/>
                  </a:moveTo>
                  <a:lnTo>
                    <a:pt x="440689" y="128270"/>
                  </a:lnTo>
                  <a:lnTo>
                    <a:pt x="440689" y="142239"/>
                  </a:lnTo>
                  <a:lnTo>
                    <a:pt x="444499" y="142239"/>
                  </a:lnTo>
                  <a:lnTo>
                    <a:pt x="444499" y="128270"/>
                  </a:lnTo>
                  <a:close/>
                </a:path>
                <a:path w="444500" h="369570">
                  <a:moveTo>
                    <a:pt x="3809" y="142240"/>
                  </a:moveTo>
                  <a:lnTo>
                    <a:pt x="0" y="14224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42240"/>
                  </a:lnTo>
                  <a:close/>
                </a:path>
                <a:path w="444500" h="369570">
                  <a:moveTo>
                    <a:pt x="444499" y="142240"/>
                  </a:moveTo>
                  <a:lnTo>
                    <a:pt x="440689" y="142240"/>
                  </a:lnTo>
                  <a:lnTo>
                    <a:pt x="440689" y="198119"/>
                  </a:lnTo>
                  <a:lnTo>
                    <a:pt x="444499" y="198119"/>
                  </a:lnTo>
                  <a:lnTo>
                    <a:pt x="444499" y="142240"/>
                  </a:lnTo>
                  <a:close/>
                </a:path>
                <a:path w="444500" h="369570">
                  <a:moveTo>
                    <a:pt x="3809" y="198120"/>
                  </a:moveTo>
                  <a:lnTo>
                    <a:pt x="0" y="19812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198120"/>
                  </a:lnTo>
                  <a:close/>
                </a:path>
                <a:path w="444500" h="369570">
                  <a:moveTo>
                    <a:pt x="444499" y="198120"/>
                  </a:moveTo>
                  <a:lnTo>
                    <a:pt x="440689" y="198120"/>
                  </a:lnTo>
                  <a:lnTo>
                    <a:pt x="440689" y="242569"/>
                  </a:lnTo>
                  <a:lnTo>
                    <a:pt x="444499" y="242569"/>
                  </a:lnTo>
                  <a:lnTo>
                    <a:pt x="444499" y="198120"/>
                  </a:lnTo>
                  <a:close/>
                </a:path>
                <a:path w="444500" h="369570">
                  <a:moveTo>
                    <a:pt x="3809" y="242570"/>
                  </a:moveTo>
                  <a:lnTo>
                    <a:pt x="0" y="24257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42570"/>
                  </a:lnTo>
                  <a:close/>
                </a:path>
                <a:path w="444500" h="369570">
                  <a:moveTo>
                    <a:pt x="444499" y="242570"/>
                  </a:moveTo>
                  <a:lnTo>
                    <a:pt x="440689" y="242570"/>
                  </a:lnTo>
                  <a:lnTo>
                    <a:pt x="440689" y="262889"/>
                  </a:lnTo>
                  <a:lnTo>
                    <a:pt x="444499" y="262889"/>
                  </a:lnTo>
                  <a:lnTo>
                    <a:pt x="444499" y="242570"/>
                  </a:lnTo>
                  <a:close/>
                </a:path>
                <a:path w="444500" h="36957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444500" h="369570">
                  <a:moveTo>
                    <a:pt x="444499" y="262890"/>
                  </a:moveTo>
                  <a:lnTo>
                    <a:pt x="440689" y="262890"/>
                  </a:lnTo>
                  <a:lnTo>
                    <a:pt x="440689" y="269239"/>
                  </a:lnTo>
                  <a:lnTo>
                    <a:pt x="444499" y="269239"/>
                  </a:lnTo>
                  <a:lnTo>
                    <a:pt x="444499" y="262890"/>
                  </a:lnTo>
                  <a:close/>
                </a:path>
                <a:path w="444500" h="36957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444500" h="369570">
                  <a:moveTo>
                    <a:pt x="444499" y="269240"/>
                  </a:moveTo>
                  <a:lnTo>
                    <a:pt x="440689" y="269240"/>
                  </a:lnTo>
                  <a:lnTo>
                    <a:pt x="440689" y="275589"/>
                  </a:lnTo>
                  <a:lnTo>
                    <a:pt x="444499" y="275589"/>
                  </a:lnTo>
                  <a:lnTo>
                    <a:pt x="444499" y="269240"/>
                  </a:lnTo>
                  <a:close/>
                </a:path>
                <a:path w="444500" h="369570">
                  <a:moveTo>
                    <a:pt x="3809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5590"/>
                  </a:lnTo>
                  <a:close/>
                </a:path>
                <a:path w="444500" h="369570">
                  <a:moveTo>
                    <a:pt x="444499" y="275590"/>
                  </a:moveTo>
                  <a:lnTo>
                    <a:pt x="440689" y="275590"/>
                  </a:lnTo>
                  <a:lnTo>
                    <a:pt x="440689" y="280669"/>
                  </a:lnTo>
                  <a:lnTo>
                    <a:pt x="444499" y="280669"/>
                  </a:lnTo>
                  <a:lnTo>
                    <a:pt x="444499" y="275590"/>
                  </a:lnTo>
                  <a:close/>
                </a:path>
                <a:path w="444500" h="369570">
                  <a:moveTo>
                    <a:pt x="380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0670"/>
                  </a:lnTo>
                  <a:close/>
                </a:path>
                <a:path w="444500" h="369570">
                  <a:moveTo>
                    <a:pt x="444499" y="280670"/>
                  </a:moveTo>
                  <a:lnTo>
                    <a:pt x="440689" y="280670"/>
                  </a:lnTo>
                  <a:lnTo>
                    <a:pt x="440689" y="288289"/>
                  </a:lnTo>
                  <a:lnTo>
                    <a:pt x="444499" y="288289"/>
                  </a:lnTo>
                  <a:lnTo>
                    <a:pt x="444499" y="280670"/>
                  </a:lnTo>
                  <a:close/>
                </a:path>
                <a:path w="444500" h="3695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44500" h="369570">
                  <a:moveTo>
                    <a:pt x="444499" y="288290"/>
                  </a:moveTo>
                  <a:lnTo>
                    <a:pt x="440689" y="288290"/>
                  </a:lnTo>
                  <a:lnTo>
                    <a:pt x="440689" y="294639"/>
                  </a:lnTo>
                  <a:lnTo>
                    <a:pt x="444499" y="294639"/>
                  </a:lnTo>
                  <a:lnTo>
                    <a:pt x="444499" y="288290"/>
                  </a:lnTo>
                  <a:close/>
                </a:path>
                <a:path w="444500" h="3695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44500" h="369570">
                  <a:moveTo>
                    <a:pt x="444499" y="294640"/>
                  </a:moveTo>
                  <a:lnTo>
                    <a:pt x="440689" y="294640"/>
                  </a:lnTo>
                  <a:lnTo>
                    <a:pt x="440689" y="300989"/>
                  </a:lnTo>
                  <a:lnTo>
                    <a:pt x="444499" y="300989"/>
                  </a:lnTo>
                  <a:lnTo>
                    <a:pt x="444499" y="294640"/>
                  </a:lnTo>
                  <a:close/>
                </a:path>
                <a:path w="444500" h="36957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44500" h="369570">
                  <a:moveTo>
                    <a:pt x="444499" y="300990"/>
                  </a:moveTo>
                  <a:lnTo>
                    <a:pt x="440689" y="300990"/>
                  </a:lnTo>
                  <a:lnTo>
                    <a:pt x="440689" y="307339"/>
                  </a:lnTo>
                  <a:lnTo>
                    <a:pt x="444499" y="307339"/>
                  </a:lnTo>
                  <a:lnTo>
                    <a:pt x="444499" y="300990"/>
                  </a:lnTo>
                  <a:close/>
                </a:path>
                <a:path w="444500" h="3695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44500" h="369570">
                  <a:moveTo>
                    <a:pt x="444499" y="307340"/>
                  </a:moveTo>
                  <a:lnTo>
                    <a:pt x="440689" y="307340"/>
                  </a:lnTo>
                  <a:lnTo>
                    <a:pt x="440689" y="313689"/>
                  </a:lnTo>
                  <a:lnTo>
                    <a:pt x="444499" y="313689"/>
                  </a:lnTo>
                  <a:lnTo>
                    <a:pt x="444499" y="307340"/>
                  </a:lnTo>
                  <a:close/>
                </a:path>
                <a:path w="444500" h="36957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44500" h="369570">
                  <a:moveTo>
                    <a:pt x="444499" y="313690"/>
                  </a:moveTo>
                  <a:lnTo>
                    <a:pt x="440689" y="313690"/>
                  </a:lnTo>
                  <a:lnTo>
                    <a:pt x="440689" y="320039"/>
                  </a:lnTo>
                  <a:lnTo>
                    <a:pt x="444499" y="320039"/>
                  </a:lnTo>
                  <a:lnTo>
                    <a:pt x="444499" y="313690"/>
                  </a:lnTo>
                  <a:close/>
                </a:path>
                <a:path w="444500" h="369570">
                  <a:moveTo>
                    <a:pt x="444499" y="320040"/>
                  </a:moveTo>
                  <a:lnTo>
                    <a:pt x="440689" y="320040"/>
                  </a:lnTo>
                  <a:lnTo>
                    <a:pt x="440689" y="326389"/>
                  </a:lnTo>
                  <a:lnTo>
                    <a:pt x="441960" y="326389"/>
                  </a:lnTo>
                  <a:lnTo>
                    <a:pt x="441960" y="325119"/>
                  </a:lnTo>
                  <a:lnTo>
                    <a:pt x="443230" y="325119"/>
                  </a:lnTo>
                  <a:lnTo>
                    <a:pt x="443230" y="323850"/>
                  </a:lnTo>
                  <a:lnTo>
                    <a:pt x="444499" y="323850"/>
                  </a:lnTo>
                  <a:lnTo>
                    <a:pt x="444499" y="320040"/>
                  </a:lnTo>
                  <a:close/>
                </a:path>
                <a:path w="444500" h="369570">
                  <a:moveTo>
                    <a:pt x="380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1270" y="323850"/>
                  </a:lnTo>
                  <a:lnTo>
                    <a:pt x="2539" y="323850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20040"/>
                  </a:lnTo>
                  <a:close/>
                </a:path>
                <a:path w="444500" h="369570">
                  <a:moveTo>
                    <a:pt x="441960" y="326390"/>
                  </a:moveTo>
                  <a:lnTo>
                    <a:pt x="440689" y="326390"/>
                  </a:lnTo>
                  <a:lnTo>
                    <a:pt x="440689" y="327660"/>
                  </a:lnTo>
                  <a:lnTo>
                    <a:pt x="441960" y="327660"/>
                  </a:lnTo>
                  <a:lnTo>
                    <a:pt x="441960" y="326390"/>
                  </a:lnTo>
                  <a:close/>
                </a:path>
                <a:path w="444500" h="369570">
                  <a:moveTo>
                    <a:pt x="396240" y="368300"/>
                  </a:moveTo>
                  <a:lnTo>
                    <a:pt x="52070" y="368300"/>
                  </a:lnTo>
                  <a:lnTo>
                    <a:pt x="52070" y="369569"/>
                  </a:lnTo>
                  <a:lnTo>
                    <a:pt x="396240" y="369569"/>
                  </a:lnTo>
                  <a:lnTo>
                    <a:pt x="396240" y="368300"/>
                  </a:lnTo>
                  <a:close/>
                </a:path>
                <a:path w="444500" h="369570">
                  <a:moveTo>
                    <a:pt x="397510" y="367030"/>
                  </a:moveTo>
                  <a:lnTo>
                    <a:pt x="49529" y="367030"/>
                  </a:lnTo>
                  <a:lnTo>
                    <a:pt x="49529" y="368300"/>
                  </a:lnTo>
                  <a:lnTo>
                    <a:pt x="397510" y="368300"/>
                  </a:lnTo>
                  <a:lnTo>
                    <a:pt x="397510" y="367030"/>
                  </a:lnTo>
                  <a:close/>
                </a:path>
                <a:path w="444500" h="369570">
                  <a:moveTo>
                    <a:pt x="398780" y="365760"/>
                  </a:moveTo>
                  <a:lnTo>
                    <a:pt x="48259" y="365760"/>
                  </a:lnTo>
                  <a:lnTo>
                    <a:pt x="48259" y="367030"/>
                  </a:lnTo>
                  <a:lnTo>
                    <a:pt x="398780" y="367030"/>
                  </a:lnTo>
                  <a:lnTo>
                    <a:pt x="398780" y="36576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589279" y="4358639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96239" y="2539"/>
                  </a:moveTo>
                  <a:lnTo>
                    <a:pt x="41910" y="2539"/>
                  </a:lnTo>
                  <a:lnTo>
                    <a:pt x="41910" y="3809"/>
                  </a:lnTo>
                  <a:lnTo>
                    <a:pt x="396239" y="3809"/>
                  </a:lnTo>
                  <a:lnTo>
                    <a:pt x="396239" y="2539"/>
                  </a:lnTo>
                  <a:close/>
                </a:path>
                <a:path w="436880" h="363220">
                  <a:moveTo>
                    <a:pt x="394970" y="1269"/>
                  </a:moveTo>
                  <a:lnTo>
                    <a:pt x="44450" y="1269"/>
                  </a:lnTo>
                  <a:lnTo>
                    <a:pt x="4445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36880" h="363220">
                  <a:moveTo>
                    <a:pt x="393700" y="0"/>
                  </a:moveTo>
                  <a:lnTo>
                    <a:pt x="45720" y="0"/>
                  </a:lnTo>
                  <a:lnTo>
                    <a:pt x="4572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36880" h="363220">
                  <a:moveTo>
                    <a:pt x="434339" y="36829"/>
                  </a:moveTo>
                  <a:lnTo>
                    <a:pt x="433070" y="36829"/>
                  </a:lnTo>
                  <a:lnTo>
                    <a:pt x="433070" y="38099"/>
                  </a:lnTo>
                  <a:lnTo>
                    <a:pt x="434339" y="38099"/>
                  </a:lnTo>
                  <a:lnTo>
                    <a:pt x="434339" y="36829"/>
                  </a:lnTo>
                  <a:close/>
                </a:path>
                <a:path w="436880" h="363220">
                  <a:moveTo>
                    <a:pt x="3810" y="39369"/>
                  </a:moveTo>
                  <a:lnTo>
                    <a:pt x="2540" y="39369"/>
                  </a:lnTo>
                  <a:lnTo>
                    <a:pt x="2540" y="40639"/>
                  </a:lnTo>
                  <a:lnTo>
                    <a:pt x="1270" y="40639"/>
                  </a:lnTo>
                  <a:lnTo>
                    <a:pt x="1270" y="43179"/>
                  </a:lnTo>
                  <a:lnTo>
                    <a:pt x="0" y="4317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9369"/>
                  </a:lnTo>
                  <a:close/>
                </a:path>
                <a:path w="436880" h="363220">
                  <a:moveTo>
                    <a:pt x="434339" y="38099"/>
                  </a:moveTo>
                  <a:lnTo>
                    <a:pt x="433070" y="38099"/>
                  </a:lnTo>
                  <a:lnTo>
                    <a:pt x="433070" y="44449"/>
                  </a:lnTo>
                  <a:lnTo>
                    <a:pt x="436880" y="44449"/>
                  </a:lnTo>
                  <a:lnTo>
                    <a:pt x="436880" y="40639"/>
                  </a:lnTo>
                  <a:lnTo>
                    <a:pt x="435610" y="40639"/>
                  </a:lnTo>
                  <a:lnTo>
                    <a:pt x="435610" y="39369"/>
                  </a:lnTo>
                  <a:lnTo>
                    <a:pt x="434339" y="39369"/>
                  </a:lnTo>
                  <a:lnTo>
                    <a:pt x="434339" y="38099"/>
                  </a:lnTo>
                  <a:close/>
                </a:path>
                <a:path w="436880" h="363220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36880" h="363220">
                  <a:moveTo>
                    <a:pt x="436880" y="44449"/>
                  </a:moveTo>
                  <a:lnTo>
                    <a:pt x="433070" y="44449"/>
                  </a:lnTo>
                  <a:lnTo>
                    <a:pt x="433070" y="50799"/>
                  </a:lnTo>
                  <a:lnTo>
                    <a:pt x="436880" y="50799"/>
                  </a:lnTo>
                  <a:lnTo>
                    <a:pt x="436880" y="44449"/>
                  </a:lnTo>
                  <a:close/>
                </a:path>
                <a:path w="436880" h="363220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36880" h="363220">
                  <a:moveTo>
                    <a:pt x="436880" y="50799"/>
                  </a:moveTo>
                  <a:lnTo>
                    <a:pt x="433070" y="50799"/>
                  </a:lnTo>
                  <a:lnTo>
                    <a:pt x="433070" y="57149"/>
                  </a:lnTo>
                  <a:lnTo>
                    <a:pt x="436880" y="57149"/>
                  </a:lnTo>
                  <a:lnTo>
                    <a:pt x="436880" y="50799"/>
                  </a:lnTo>
                  <a:close/>
                </a:path>
                <a:path w="436880" h="363220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36880" h="363220">
                  <a:moveTo>
                    <a:pt x="436880" y="57149"/>
                  </a:moveTo>
                  <a:lnTo>
                    <a:pt x="433070" y="57149"/>
                  </a:lnTo>
                  <a:lnTo>
                    <a:pt x="433070" y="63499"/>
                  </a:lnTo>
                  <a:lnTo>
                    <a:pt x="436880" y="63499"/>
                  </a:lnTo>
                  <a:lnTo>
                    <a:pt x="436880" y="57149"/>
                  </a:lnTo>
                  <a:close/>
                </a:path>
                <a:path w="436880" h="363220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36880" h="363220">
                  <a:moveTo>
                    <a:pt x="436880" y="63499"/>
                  </a:moveTo>
                  <a:lnTo>
                    <a:pt x="433070" y="63499"/>
                  </a:lnTo>
                  <a:lnTo>
                    <a:pt x="433070" y="69849"/>
                  </a:lnTo>
                  <a:lnTo>
                    <a:pt x="436880" y="69849"/>
                  </a:lnTo>
                  <a:lnTo>
                    <a:pt x="436880" y="63499"/>
                  </a:lnTo>
                  <a:close/>
                </a:path>
                <a:path w="436880" h="363220">
                  <a:moveTo>
                    <a:pt x="381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9849"/>
                  </a:lnTo>
                  <a:close/>
                </a:path>
                <a:path w="436880" h="363220">
                  <a:moveTo>
                    <a:pt x="436880" y="69849"/>
                  </a:moveTo>
                  <a:lnTo>
                    <a:pt x="433070" y="69849"/>
                  </a:lnTo>
                  <a:lnTo>
                    <a:pt x="433070" y="76199"/>
                  </a:lnTo>
                  <a:lnTo>
                    <a:pt x="436880" y="76199"/>
                  </a:lnTo>
                  <a:lnTo>
                    <a:pt x="436880" y="69849"/>
                  </a:lnTo>
                  <a:close/>
                </a:path>
                <a:path w="436880" h="363220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36880" h="363220">
                  <a:moveTo>
                    <a:pt x="436880" y="76199"/>
                  </a:moveTo>
                  <a:lnTo>
                    <a:pt x="433070" y="76199"/>
                  </a:lnTo>
                  <a:lnTo>
                    <a:pt x="433070" y="82549"/>
                  </a:lnTo>
                  <a:lnTo>
                    <a:pt x="436880" y="82549"/>
                  </a:lnTo>
                  <a:lnTo>
                    <a:pt x="436880" y="76199"/>
                  </a:lnTo>
                  <a:close/>
                </a:path>
                <a:path w="436880" h="363220">
                  <a:moveTo>
                    <a:pt x="381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2549"/>
                  </a:lnTo>
                  <a:close/>
                </a:path>
                <a:path w="436880" h="363220">
                  <a:moveTo>
                    <a:pt x="436880" y="82549"/>
                  </a:moveTo>
                  <a:lnTo>
                    <a:pt x="433070" y="82549"/>
                  </a:lnTo>
                  <a:lnTo>
                    <a:pt x="433070" y="87629"/>
                  </a:lnTo>
                  <a:lnTo>
                    <a:pt x="436880" y="87629"/>
                  </a:lnTo>
                  <a:lnTo>
                    <a:pt x="436880" y="82549"/>
                  </a:lnTo>
                  <a:close/>
                </a:path>
                <a:path w="436880" h="363220">
                  <a:moveTo>
                    <a:pt x="3810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87629"/>
                  </a:lnTo>
                  <a:close/>
                </a:path>
                <a:path w="436880" h="363220">
                  <a:moveTo>
                    <a:pt x="436880" y="87629"/>
                  </a:moveTo>
                  <a:lnTo>
                    <a:pt x="433070" y="87629"/>
                  </a:lnTo>
                  <a:lnTo>
                    <a:pt x="433070" y="95249"/>
                  </a:lnTo>
                  <a:lnTo>
                    <a:pt x="436880" y="95249"/>
                  </a:lnTo>
                  <a:lnTo>
                    <a:pt x="436880" y="87629"/>
                  </a:lnTo>
                  <a:close/>
                </a:path>
                <a:path w="436880" h="363220">
                  <a:moveTo>
                    <a:pt x="381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5249"/>
                  </a:lnTo>
                  <a:close/>
                </a:path>
                <a:path w="436880" h="363220">
                  <a:moveTo>
                    <a:pt x="436880" y="95249"/>
                  </a:moveTo>
                  <a:lnTo>
                    <a:pt x="433070" y="95249"/>
                  </a:lnTo>
                  <a:lnTo>
                    <a:pt x="433070" y="101599"/>
                  </a:lnTo>
                  <a:lnTo>
                    <a:pt x="436880" y="101599"/>
                  </a:lnTo>
                  <a:lnTo>
                    <a:pt x="436880" y="95249"/>
                  </a:lnTo>
                  <a:close/>
                </a:path>
                <a:path w="436880" h="363220">
                  <a:moveTo>
                    <a:pt x="3810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101599"/>
                  </a:lnTo>
                  <a:close/>
                </a:path>
                <a:path w="436880" h="363220">
                  <a:moveTo>
                    <a:pt x="436880" y="101599"/>
                  </a:moveTo>
                  <a:lnTo>
                    <a:pt x="433070" y="101599"/>
                  </a:lnTo>
                  <a:lnTo>
                    <a:pt x="433070" y="106679"/>
                  </a:lnTo>
                  <a:lnTo>
                    <a:pt x="436880" y="106679"/>
                  </a:lnTo>
                  <a:lnTo>
                    <a:pt x="436880" y="101599"/>
                  </a:lnTo>
                  <a:close/>
                </a:path>
                <a:path w="436880" h="363220">
                  <a:moveTo>
                    <a:pt x="3810" y="106679"/>
                  </a:moveTo>
                  <a:lnTo>
                    <a:pt x="0" y="10667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06679"/>
                  </a:lnTo>
                  <a:close/>
                </a:path>
                <a:path w="436880" h="363220">
                  <a:moveTo>
                    <a:pt x="436880" y="106679"/>
                  </a:moveTo>
                  <a:lnTo>
                    <a:pt x="433070" y="106679"/>
                  </a:lnTo>
                  <a:lnTo>
                    <a:pt x="433070" y="120649"/>
                  </a:lnTo>
                  <a:lnTo>
                    <a:pt x="436880" y="120649"/>
                  </a:lnTo>
                  <a:lnTo>
                    <a:pt x="436880" y="106679"/>
                  </a:lnTo>
                  <a:close/>
                </a:path>
                <a:path w="436880" h="363220">
                  <a:moveTo>
                    <a:pt x="3810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20649"/>
                  </a:lnTo>
                  <a:close/>
                </a:path>
                <a:path w="436880" h="363220">
                  <a:moveTo>
                    <a:pt x="436880" y="120649"/>
                  </a:moveTo>
                  <a:lnTo>
                    <a:pt x="433070" y="120649"/>
                  </a:lnTo>
                  <a:lnTo>
                    <a:pt x="433070" y="125729"/>
                  </a:lnTo>
                  <a:lnTo>
                    <a:pt x="436880" y="125729"/>
                  </a:lnTo>
                  <a:lnTo>
                    <a:pt x="436880" y="120649"/>
                  </a:lnTo>
                  <a:close/>
                </a:path>
                <a:path w="436880" h="363220">
                  <a:moveTo>
                    <a:pt x="3810" y="125729"/>
                  </a:moveTo>
                  <a:lnTo>
                    <a:pt x="0" y="12572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25729"/>
                  </a:lnTo>
                  <a:close/>
                </a:path>
                <a:path w="436880" h="363220">
                  <a:moveTo>
                    <a:pt x="436880" y="125729"/>
                  </a:moveTo>
                  <a:lnTo>
                    <a:pt x="433070" y="125729"/>
                  </a:lnTo>
                  <a:lnTo>
                    <a:pt x="433070" y="139699"/>
                  </a:lnTo>
                  <a:lnTo>
                    <a:pt x="436880" y="139699"/>
                  </a:lnTo>
                  <a:lnTo>
                    <a:pt x="436880" y="125729"/>
                  </a:lnTo>
                  <a:close/>
                </a:path>
                <a:path w="436880" h="363220">
                  <a:moveTo>
                    <a:pt x="3810" y="139699"/>
                  </a:moveTo>
                  <a:lnTo>
                    <a:pt x="0" y="139699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39699"/>
                  </a:lnTo>
                  <a:close/>
                </a:path>
                <a:path w="436880" h="363220">
                  <a:moveTo>
                    <a:pt x="436880" y="139699"/>
                  </a:moveTo>
                  <a:lnTo>
                    <a:pt x="433070" y="139699"/>
                  </a:lnTo>
                  <a:lnTo>
                    <a:pt x="433070" y="195579"/>
                  </a:lnTo>
                  <a:lnTo>
                    <a:pt x="436880" y="195579"/>
                  </a:lnTo>
                  <a:lnTo>
                    <a:pt x="436880" y="139699"/>
                  </a:lnTo>
                  <a:close/>
                </a:path>
                <a:path w="436880" h="363220">
                  <a:moveTo>
                    <a:pt x="3810" y="195579"/>
                  </a:moveTo>
                  <a:lnTo>
                    <a:pt x="0" y="195579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195579"/>
                  </a:lnTo>
                  <a:close/>
                </a:path>
                <a:path w="436880" h="363220">
                  <a:moveTo>
                    <a:pt x="436880" y="195579"/>
                  </a:moveTo>
                  <a:lnTo>
                    <a:pt x="433070" y="195579"/>
                  </a:lnTo>
                  <a:lnTo>
                    <a:pt x="433070" y="240029"/>
                  </a:lnTo>
                  <a:lnTo>
                    <a:pt x="436880" y="240029"/>
                  </a:lnTo>
                  <a:lnTo>
                    <a:pt x="436880" y="195579"/>
                  </a:lnTo>
                  <a:close/>
                </a:path>
                <a:path w="436880" h="363220">
                  <a:moveTo>
                    <a:pt x="3810" y="240029"/>
                  </a:moveTo>
                  <a:lnTo>
                    <a:pt x="0" y="24002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40029"/>
                  </a:lnTo>
                  <a:close/>
                </a:path>
                <a:path w="436880" h="363220">
                  <a:moveTo>
                    <a:pt x="436880" y="240029"/>
                  </a:moveTo>
                  <a:lnTo>
                    <a:pt x="433070" y="240029"/>
                  </a:lnTo>
                  <a:lnTo>
                    <a:pt x="433070" y="260349"/>
                  </a:lnTo>
                  <a:lnTo>
                    <a:pt x="436880" y="260349"/>
                  </a:lnTo>
                  <a:lnTo>
                    <a:pt x="436880" y="240029"/>
                  </a:lnTo>
                  <a:close/>
                </a:path>
                <a:path w="436880" h="363220">
                  <a:moveTo>
                    <a:pt x="381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0349"/>
                  </a:lnTo>
                  <a:close/>
                </a:path>
                <a:path w="436880" h="363220">
                  <a:moveTo>
                    <a:pt x="436880" y="260349"/>
                  </a:moveTo>
                  <a:lnTo>
                    <a:pt x="433070" y="260349"/>
                  </a:lnTo>
                  <a:lnTo>
                    <a:pt x="433070" y="266699"/>
                  </a:lnTo>
                  <a:lnTo>
                    <a:pt x="436880" y="266699"/>
                  </a:lnTo>
                  <a:lnTo>
                    <a:pt x="436880" y="260349"/>
                  </a:lnTo>
                  <a:close/>
                </a:path>
                <a:path w="436880" h="363220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36880" h="363220">
                  <a:moveTo>
                    <a:pt x="436880" y="266699"/>
                  </a:moveTo>
                  <a:lnTo>
                    <a:pt x="433070" y="266699"/>
                  </a:lnTo>
                  <a:lnTo>
                    <a:pt x="433070" y="273049"/>
                  </a:lnTo>
                  <a:lnTo>
                    <a:pt x="436880" y="273049"/>
                  </a:lnTo>
                  <a:lnTo>
                    <a:pt x="436880" y="266699"/>
                  </a:lnTo>
                  <a:close/>
                </a:path>
                <a:path w="436880" h="363220">
                  <a:moveTo>
                    <a:pt x="381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3049"/>
                  </a:lnTo>
                  <a:close/>
                </a:path>
                <a:path w="436880" h="363220">
                  <a:moveTo>
                    <a:pt x="436880" y="273049"/>
                  </a:moveTo>
                  <a:lnTo>
                    <a:pt x="433070" y="273049"/>
                  </a:lnTo>
                  <a:lnTo>
                    <a:pt x="433070" y="278129"/>
                  </a:lnTo>
                  <a:lnTo>
                    <a:pt x="436880" y="278129"/>
                  </a:lnTo>
                  <a:lnTo>
                    <a:pt x="436880" y="273049"/>
                  </a:lnTo>
                  <a:close/>
                </a:path>
                <a:path w="436880" h="363220">
                  <a:moveTo>
                    <a:pt x="3810" y="278129"/>
                  </a:moveTo>
                  <a:lnTo>
                    <a:pt x="0" y="27812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8129"/>
                  </a:lnTo>
                  <a:close/>
                </a:path>
                <a:path w="436880" h="363220">
                  <a:moveTo>
                    <a:pt x="436880" y="278129"/>
                  </a:moveTo>
                  <a:lnTo>
                    <a:pt x="433070" y="278129"/>
                  </a:lnTo>
                  <a:lnTo>
                    <a:pt x="433070" y="285749"/>
                  </a:lnTo>
                  <a:lnTo>
                    <a:pt x="436880" y="285749"/>
                  </a:lnTo>
                  <a:lnTo>
                    <a:pt x="436880" y="278129"/>
                  </a:lnTo>
                  <a:close/>
                </a:path>
                <a:path w="436880" h="363220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36880" h="363220">
                  <a:moveTo>
                    <a:pt x="436880" y="285749"/>
                  </a:moveTo>
                  <a:lnTo>
                    <a:pt x="433070" y="285749"/>
                  </a:lnTo>
                  <a:lnTo>
                    <a:pt x="433070" y="292099"/>
                  </a:lnTo>
                  <a:lnTo>
                    <a:pt x="436880" y="292099"/>
                  </a:lnTo>
                  <a:lnTo>
                    <a:pt x="436880" y="285749"/>
                  </a:lnTo>
                  <a:close/>
                </a:path>
                <a:path w="436880" h="363220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36880" h="363220">
                  <a:moveTo>
                    <a:pt x="436880" y="292099"/>
                  </a:moveTo>
                  <a:lnTo>
                    <a:pt x="433070" y="292099"/>
                  </a:lnTo>
                  <a:lnTo>
                    <a:pt x="433070" y="298449"/>
                  </a:lnTo>
                  <a:lnTo>
                    <a:pt x="436880" y="298449"/>
                  </a:lnTo>
                  <a:lnTo>
                    <a:pt x="436880" y="292099"/>
                  </a:lnTo>
                  <a:close/>
                </a:path>
                <a:path w="436880" h="363220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36880" h="363220">
                  <a:moveTo>
                    <a:pt x="436880" y="298449"/>
                  </a:moveTo>
                  <a:lnTo>
                    <a:pt x="433070" y="298449"/>
                  </a:lnTo>
                  <a:lnTo>
                    <a:pt x="433070" y="304799"/>
                  </a:lnTo>
                  <a:lnTo>
                    <a:pt x="436880" y="304799"/>
                  </a:lnTo>
                  <a:lnTo>
                    <a:pt x="436880" y="298449"/>
                  </a:lnTo>
                  <a:close/>
                </a:path>
                <a:path w="436880" h="363220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36880" h="363220">
                  <a:moveTo>
                    <a:pt x="436880" y="304799"/>
                  </a:moveTo>
                  <a:lnTo>
                    <a:pt x="433070" y="304799"/>
                  </a:lnTo>
                  <a:lnTo>
                    <a:pt x="433070" y="311149"/>
                  </a:lnTo>
                  <a:lnTo>
                    <a:pt x="436880" y="311149"/>
                  </a:lnTo>
                  <a:lnTo>
                    <a:pt x="436880" y="304799"/>
                  </a:lnTo>
                  <a:close/>
                </a:path>
                <a:path w="436880" h="363220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36880" h="363220">
                  <a:moveTo>
                    <a:pt x="436880" y="311149"/>
                  </a:moveTo>
                  <a:lnTo>
                    <a:pt x="433070" y="311149"/>
                  </a:lnTo>
                  <a:lnTo>
                    <a:pt x="433070" y="317499"/>
                  </a:lnTo>
                  <a:lnTo>
                    <a:pt x="436880" y="317499"/>
                  </a:lnTo>
                  <a:lnTo>
                    <a:pt x="436880" y="311149"/>
                  </a:lnTo>
                  <a:close/>
                </a:path>
                <a:path w="436880" h="363220">
                  <a:moveTo>
                    <a:pt x="381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36880" h="363220">
                  <a:moveTo>
                    <a:pt x="436880" y="317499"/>
                  </a:moveTo>
                  <a:lnTo>
                    <a:pt x="433070" y="317499"/>
                  </a:lnTo>
                  <a:lnTo>
                    <a:pt x="433070" y="323849"/>
                  </a:lnTo>
                  <a:lnTo>
                    <a:pt x="436880" y="323849"/>
                  </a:lnTo>
                  <a:lnTo>
                    <a:pt x="436880" y="317499"/>
                  </a:lnTo>
                  <a:close/>
                </a:path>
                <a:path w="436880" h="363220">
                  <a:moveTo>
                    <a:pt x="436880" y="323849"/>
                  </a:moveTo>
                  <a:lnTo>
                    <a:pt x="433070" y="323849"/>
                  </a:lnTo>
                  <a:lnTo>
                    <a:pt x="433070" y="328929"/>
                  </a:lnTo>
                  <a:lnTo>
                    <a:pt x="434339" y="328929"/>
                  </a:lnTo>
                  <a:lnTo>
                    <a:pt x="434339" y="327659"/>
                  </a:lnTo>
                  <a:lnTo>
                    <a:pt x="435610" y="327659"/>
                  </a:lnTo>
                  <a:lnTo>
                    <a:pt x="435610" y="326389"/>
                  </a:lnTo>
                  <a:lnTo>
                    <a:pt x="436880" y="326389"/>
                  </a:lnTo>
                  <a:lnTo>
                    <a:pt x="436880" y="323849"/>
                  </a:lnTo>
                  <a:close/>
                </a:path>
                <a:path w="436880" h="363220">
                  <a:moveTo>
                    <a:pt x="3810" y="323849"/>
                  </a:moveTo>
                  <a:lnTo>
                    <a:pt x="1270" y="323849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3849"/>
                  </a:lnTo>
                  <a:close/>
                </a:path>
                <a:path w="436880" h="363220">
                  <a:moveTo>
                    <a:pt x="398780" y="360679"/>
                  </a:moveTo>
                  <a:lnTo>
                    <a:pt x="40640" y="360679"/>
                  </a:lnTo>
                  <a:lnTo>
                    <a:pt x="40640" y="361949"/>
                  </a:lnTo>
                  <a:lnTo>
                    <a:pt x="398780" y="361949"/>
                  </a:lnTo>
                  <a:lnTo>
                    <a:pt x="398780" y="360679"/>
                  </a:lnTo>
                  <a:close/>
                </a:path>
                <a:path w="436880" h="363220">
                  <a:moveTo>
                    <a:pt x="397509" y="361949"/>
                  </a:moveTo>
                  <a:lnTo>
                    <a:pt x="43179" y="361949"/>
                  </a:lnTo>
                  <a:lnTo>
                    <a:pt x="43179" y="363219"/>
                  </a:lnTo>
                  <a:lnTo>
                    <a:pt x="397509" y="363219"/>
                  </a:lnTo>
                  <a:lnTo>
                    <a:pt x="397509" y="361949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593089" y="4362450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59" h="356870">
                  <a:moveTo>
                    <a:pt x="396240" y="1269"/>
                  </a:moveTo>
                  <a:lnTo>
                    <a:pt x="35559" y="1269"/>
                  </a:lnTo>
                  <a:lnTo>
                    <a:pt x="35559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429259" h="356870">
                  <a:moveTo>
                    <a:pt x="394969" y="0"/>
                  </a:moveTo>
                  <a:lnTo>
                    <a:pt x="36829" y="0"/>
                  </a:lnTo>
                  <a:lnTo>
                    <a:pt x="3682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9259" h="356870">
                  <a:moveTo>
                    <a:pt x="397509" y="2540"/>
                  </a:moveTo>
                  <a:lnTo>
                    <a:pt x="34289" y="2540"/>
                  </a:lnTo>
                  <a:lnTo>
                    <a:pt x="34289" y="3810"/>
                  </a:lnTo>
                  <a:lnTo>
                    <a:pt x="397509" y="3810"/>
                  </a:lnTo>
                  <a:lnTo>
                    <a:pt x="397509" y="2540"/>
                  </a:lnTo>
                  <a:close/>
                </a:path>
                <a:path w="429259" h="356870">
                  <a:moveTo>
                    <a:pt x="3809" y="31750"/>
                  </a:moveTo>
                  <a:lnTo>
                    <a:pt x="2539" y="31750"/>
                  </a:lnTo>
                  <a:lnTo>
                    <a:pt x="2539" y="33019"/>
                  </a:lnTo>
                  <a:lnTo>
                    <a:pt x="1269" y="33019"/>
                  </a:lnTo>
                  <a:lnTo>
                    <a:pt x="1269" y="34289"/>
                  </a:lnTo>
                  <a:lnTo>
                    <a:pt x="3809" y="34289"/>
                  </a:lnTo>
                  <a:lnTo>
                    <a:pt x="3809" y="31750"/>
                  </a:lnTo>
                  <a:close/>
                </a:path>
                <a:path w="429259" h="356870">
                  <a:moveTo>
                    <a:pt x="426720" y="29210"/>
                  </a:moveTo>
                  <a:lnTo>
                    <a:pt x="425450" y="29210"/>
                  </a:lnTo>
                  <a:lnTo>
                    <a:pt x="425450" y="34289"/>
                  </a:lnTo>
                  <a:lnTo>
                    <a:pt x="429259" y="34289"/>
                  </a:lnTo>
                  <a:lnTo>
                    <a:pt x="429259" y="31750"/>
                  </a:lnTo>
                  <a:lnTo>
                    <a:pt x="427990" y="31750"/>
                  </a:lnTo>
                  <a:lnTo>
                    <a:pt x="427990" y="30480"/>
                  </a:lnTo>
                  <a:lnTo>
                    <a:pt x="426720" y="30480"/>
                  </a:lnTo>
                  <a:lnTo>
                    <a:pt x="426720" y="29210"/>
                  </a:lnTo>
                  <a:close/>
                </a:path>
                <a:path w="429259" h="35687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429259" h="356870">
                  <a:moveTo>
                    <a:pt x="429259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9259" y="40639"/>
                  </a:lnTo>
                  <a:lnTo>
                    <a:pt x="429259" y="34290"/>
                  </a:lnTo>
                  <a:close/>
                </a:path>
                <a:path w="429259" h="35687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29259" h="356870">
                  <a:moveTo>
                    <a:pt x="429259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9259" y="46989"/>
                  </a:lnTo>
                  <a:lnTo>
                    <a:pt x="429259" y="40640"/>
                  </a:lnTo>
                  <a:close/>
                </a:path>
                <a:path w="429259" h="35687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29259" h="356870">
                  <a:moveTo>
                    <a:pt x="429259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9259" y="53339"/>
                  </a:lnTo>
                  <a:lnTo>
                    <a:pt x="429259" y="46990"/>
                  </a:lnTo>
                  <a:close/>
                </a:path>
                <a:path w="429259" h="3568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29259" h="356870">
                  <a:moveTo>
                    <a:pt x="429259" y="53340"/>
                  </a:moveTo>
                  <a:lnTo>
                    <a:pt x="425450" y="53340"/>
                  </a:lnTo>
                  <a:lnTo>
                    <a:pt x="425450" y="59689"/>
                  </a:lnTo>
                  <a:lnTo>
                    <a:pt x="429259" y="59689"/>
                  </a:lnTo>
                  <a:lnTo>
                    <a:pt x="429259" y="53340"/>
                  </a:lnTo>
                  <a:close/>
                </a:path>
                <a:path w="429259" h="35687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29259" h="356870">
                  <a:moveTo>
                    <a:pt x="429259" y="59690"/>
                  </a:moveTo>
                  <a:lnTo>
                    <a:pt x="425450" y="59690"/>
                  </a:lnTo>
                  <a:lnTo>
                    <a:pt x="425450" y="66039"/>
                  </a:lnTo>
                  <a:lnTo>
                    <a:pt x="429259" y="66039"/>
                  </a:lnTo>
                  <a:lnTo>
                    <a:pt x="429259" y="59690"/>
                  </a:lnTo>
                  <a:close/>
                </a:path>
                <a:path w="429259" h="35687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29259" h="356870">
                  <a:moveTo>
                    <a:pt x="429259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9259" y="72389"/>
                  </a:lnTo>
                  <a:lnTo>
                    <a:pt x="429259" y="66040"/>
                  </a:lnTo>
                  <a:close/>
                </a:path>
                <a:path w="429259" h="35687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29259" h="356870">
                  <a:moveTo>
                    <a:pt x="429259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9259" y="78739"/>
                  </a:lnTo>
                  <a:lnTo>
                    <a:pt x="429259" y="72390"/>
                  </a:lnTo>
                  <a:close/>
                </a:path>
                <a:path w="429259" h="356870">
                  <a:moveTo>
                    <a:pt x="3809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8740"/>
                  </a:lnTo>
                  <a:close/>
                </a:path>
                <a:path w="429259" h="356870">
                  <a:moveTo>
                    <a:pt x="429259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9259" y="83819"/>
                  </a:lnTo>
                  <a:lnTo>
                    <a:pt x="429259" y="78740"/>
                  </a:lnTo>
                  <a:close/>
                </a:path>
                <a:path w="429259" h="356870">
                  <a:moveTo>
                    <a:pt x="3809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3820"/>
                  </a:lnTo>
                  <a:close/>
                </a:path>
                <a:path w="429259" h="356870">
                  <a:moveTo>
                    <a:pt x="429259" y="83820"/>
                  </a:moveTo>
                  <a:lnTo>
                    <a:pt x="425450" y="83820"/>
                  </a:lnTo>
                  <a:lnTo>
                    <a:pt x="425450" y="91439"/>
                  </a:lnTo>
                  <a:lnTo>
                    <a:pt x="429259" y="91439"/>
                  </a:lnTo>
                  <a:lnTo>
                    <a:pt x="429259" y="83820"/>
                  </a:lnTo>
                  <a:close/>
                </a:path>
                <a:path w="429259" h="356870">
                  <a:moveTo>
                    <a:pt x="380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40"/>
                  </a:lnTo>
                  <a:close/>
                </a:path>
                <a:path w="429259" h="356870">
                  <a:moveTo>
                    <a:pt x="429259" y="91440"/>
                  </a:moveTo>
                  <a:lnTo>
                    <a:pt x="425450" y="91440"/>
                  </a:lnTo>
                  <a:lnTo>
                    <a:pt x="425450" y="97789"/>
                  </a:lnTo>
                  <a:lnTo>
                    <a:pt x="429259" y="97789"/>
                  </a:lnTo>
                  <a:lnTo>
                    <a:pt x="429259" y="91440"/>
                  </a:lnTo>
                  <a:close/>
                </a:path>
                <a:path w="429259" h="356870">
                  <a:moveTo>
                    <a:pt x="3809" y="97790"/>
                  </a:moveTo>
                  <a:lnTo>
                    <a:pt x="0" y="9779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97790"/>
                  </a:lnTo>
                  <a:close/>
                </a:path>
                <a:path w="429259" h="356870">
                  <a:moveTo>
                    <a:pt x="429259" y="97790"/>
                  </a:moveTo>
                  <a:lnTo>
                    <a:pt x="425450" y="97790"/>
                  </a:lnTo>
                  <a:lnTo>
                    <a:pt x="425450" y="102869"/>
                  </a:lnTo>
                  <a:lnTo>
                    <a:pt x="429259" y="102869"/>
                  </a:lnTo>
                  <a:lnTo>
                    <a:pt x="429259" y="97790"/>
                  </a:lnTo>
                  <a:close/>
                </a:path>
                <a:path w="429259" h="356870">
                  <a:moveTo>
                    <a:pt x="3809" y="102870"/>
                  </a:moveTo>
                  <a:lnTo>
                    <a:pt x="0" y="10287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102870"/>
                  </a:lnTo>
                  <a:close/>
                </a:path>
                <a:path w="429259" h="356870">
                  <a:moveTo>
                    <a:pt x="429259" y="102870"/>
                  </a:moveTo>
                  <a:lnTo>
                    <a:pt x="425450" y="102870"/>
                  </a:lnTo>
                  <a:lnTo>
                    <a:pt x="425450" y="116839"/>
                  </a:lnTo>
                  <a:lnTo>
                    <a:pt x="429259" y="116839"/>
                  </a:lnTo>
                  <a:lnTo>
                    <a:pt x="429259" y="102870"/>
                  </a:lnTo>
                  <a:close/>
                </a:path>
                <a:path w="429259" h="356870">
                  <a:moveTo>
                    <a:pt x="3809" y="116840"/>
                  </a:moveTo>
                  <a:lnTo>
                    <a:pt x="0" y="11684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6840"/>
                  </a:lnTo>
                  <a:close/>
                </a:path>
                <a:path w="429259" h="356870">
                  <a:moveTo>
                    <a:pt x="429259" y="116840"/>
                  </a:moveTo>
                  <a:lnTo>
                    <a:pt x="425450" y="116840"/>
                  </a:lnTo>
                  <a:lnTo>
                    <a:pt x="425450" y="121919"/>
                  </a:lnTo>
                  <a:lnTo>
                    <a:pt x="429259" y="121919"/>
                  </a:lnTo>
                  <a:lnTo>
                    <a:pt x="429259" y="116840"/>
                  </a:lnTo>
                  <a:close/>
                </a:path>
                <a:path w="429259" h="356870">
                  <a:moveTo>
                    <a:pt x="3809" y="121920"/>
                  </a:moveTo>
                  <a:lnTo>
                    <a:pt x="0" y="12192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21920"/>
                  </a:lnTo>
                  <a:close/>
                </a:path>
                <a:path w="429259" h="356870">
                  <a:moveTo>
                    <a:pt x="429259" y="121920"/>
                  </a:moveTo>
                  <a:lnTo>
                    <a:pt x="425450" y="121920"/>
                  </a:lnTo>
                  <a:lnTo>
                    <a:pt x="425450" y="135889"/>
                  </a:lnTo>
                  <a:lnTo>
                    <a:pt x="429259" y="135889"/>
                  </a:lnTo>
                  <a:lnTo>
                    <a:pt x="429259" y="121920"/>
                  </a:lnTo>
                  <a:close/>
                </a:path>
                <a:path w="429259" h="356870">
                  <a:moveTo>
                    <a:pt x="3809" y="135890"/>
                  </a:moveTo>
                  <a:lnTo>
                    <a:pt x="0" y="13589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35890"/>
                  </a:lnTo>
                  <a:close/>
                </a:path>
                <a:path w="429259" h="356870">
                  <a:moveTo>
                    <a:pt x="429259" y="135890"/>
                  </a:moveTo>
                  <a:lnTo>
                    <a:pt x="425450" y="135890"/>
                  </a:lnTo>
                  <a:lnTo>
                    <a:pt x="425450" y="191769"/>
                  </a:lnTo>
                  <a:lnTo>
                    <a:pt x="429259" y="191769"/>
                  </a:lnTo>
                  <a:lnTo>
                    <a:pt x="429259" y="135890"/>
                  </a:lnTo>
                  <a:close/>
                </a:path>
                <a:path w="429259" h="356870">
                  <a:moveTo>
                    <a:pt x="3809" y="191770"/>
                  </a:moveTo>
                  <a:lnTo>
                    <a:pt x="0" y="19177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191770"/>
                  </a:lnTo>
                  <a:close/>
                </a:path>
                <a:path w="429259" h="356870">
                  <a:moveTo>
                    <a:pt x="429259" y="191770"/>
                  </a:moveTo>
                  <a:lnTo>
                    <a:pt x="425450" y="191770"/>
                  </a:lnTo>
                  <a:lnTo>
                    <a:pt x="425450" y="236219"/>
                  </a:lnTo>
                  <a:lnTo>
                    <a:pt x="429259" y="236219"/>
                  </a:lnTo>
                  <a:lnTo>
                    <a:pt x="429259" y="191770"/>
                  </a:lnTo>
                  <a:close/>
                </a:path>
                <a:path w="429259" h="356870">
                  <a:moveTo>
                    <a:pt x="3809" y="236220"/>
                  </a:moveTo>
                  <a:lnTo>
                    <a:pt x="0" y="23622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36220"/>
                  </a:lnTo>
                  <a:close/>
                </a:path>
                <a:path w="429259" h="356870">
                  <a:moveTo>
                    <a:pt x="429259" y="236220"/>
                  </a:moveTo>
                  <a:lnTo>
                    <a:pt x="425450" y="236220"/>
                  </a:lnTo>
                  <a:lnTo>
                    <a:pt x="425450" y="256539"/>
                  </a:lnTo>
                  <a:lnTo>
                    <a:pt x="429259" y="256539"/>
                  </a:lnTo>
                  <a:lnTo>
                    <a:pt x="429259" y="236220"/>
                  </a:lnTo>
                  <a:close/>
                </a:path>
                <a:path w="429259" h="35687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429259" h="356870">
                  <a:moveTo>
                    <a:pt x="429259" y="256540"/>
                  </a:moveTo>
                  <a:lnTo>
                    <a:pt x="425450" y="256540"/>
                  </a:lnTo>
                  <a:lnTo>
                    <a:pt x="425450" y="262889"/>
                  </a:lnTo>
                  <a:lnTo>
                    <a:pt x="429259" y="262889"/>
                  </a:lnTo>
                  <a:lnTo>
                    <a:pt x="429259" y="256540"/>
                  </a:lnTo>
                  <a:close/>
                </a:path>
                <a:path w="429259" h="35687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429259" h="356870">
                  <a:moveTo>
                    <a:pt x="429259" y="262890"/>
                  </a:moveTo>
                  <a:lnTo>
                    <a:pt x="425450" y="262890"/>
                  </a:lnTo>
                  <a:lnTo>
                    <a:pt x="425450" y="269239"/>
                  </a:lnTo>
                  <a:lnTo>
                    <a:pt x="429259" y="269239"/>
                  </a:lnTo>
                  <a:lnTo>
                    <a:pt x="429259" y="262890"/>
                  </a:lnTo>
                  <a:close/>
                </a:path>
                <a:path w="429259" h="356870">
                  <a:moveTo>
                    <a:pt x="380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9240"/>
                  </a:lnTo>
                  <a:close/>
                </a:path>
                <a:path w="429259" h="356870">
                  <a:moveTo>
                    <a:pt x="429259" y="269240"/>
                  </a:moveTo>
                  <a:lnTo>
                    <a:pt x="425450" y="269240"/>
                  </a:lnTo>
                  <a:lnTo>
                    <a:pt x="425450" y="274319"/>
                  </a:lnTo>
                  <a:lnTo>
                    <a:pt x="429259" y="274319"/>
                  </a:lnTo>
                  <a:lnTo>
                    <a:pt x="429259" y="269240"/>
                  </a:lnTo>
                  <a:close/>
                </a:path>
                <a:path w="429259" h="356870">
                  <a:moveTo>
                    <a:pt x="380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4320"/>
                  </a:lnTo>
                  <a:close/>
                </a:path>
                <a:path w="429259" h="356870">
                  <a:moveTo>
                    <a:pt x="429259" y="274320"/>
                  </a:moveTo>
                  <a:lnTo>
                    <a:pt x="425450" y="274320"/>
                  </a:lnTo>
                  <a:lnTo>
                    <a:pt x="425450" y="281939"/>
                  </a:lnTo>
                  <a:lnTo>
                    <a:pt x="429259" y="281939"/>
                  </a:lnTo>
                  <a:lnTo>
                    <a:pt x="429259" y="274320"/>
                  </a:lnTo>
                  <a:close/>
                </a:path>
                <a:path w="429259" h="35687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29259" h="356870">
                  <a:moveTo>
                    <a:pt x="429259" y="281940"/>
                  </a:moveTo>
                  <a:lnTo>
                    <a:pt x="425450" y="281940"/>
                  </a:lnTo>
                  <a:lnTo>
                    <a:pt x="425450" y="288289"/>
                  </a:lnTo>
                  <a:lnTo>
                    <a:pt x="429259" y="288289"/>
                  </a:lnTo>
                  <a:lnTo>
                    <a:pt x="429259" y="281940"/>
                  </a:lnTo>
                  <a:close/>
                </a:path>
                <a:path w="429259" h="3568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29259" h="356870">
                  <a:moveTo>
                    <a:pt x="429259" y="288290"/>
                  </a:moveTo>
                  <a:lnTo>
                    <a:pt x="425450" y="288290"/>
                  </a:lnTo>
                  <a:lnTo>
                    <a:pt x="425450" y="294639"/>
                  </a:lnTo>
                  <a:lnTo>
                    <a:pt x="429259" y="294639"/>
                  </a:lnTo>
                  <a:lnTo>
                    <a:pt x="429259" y="288290"/>
                  </a:lnTo>
                  <a:close/>
                </a:path>
                <a:path w="429259" h="3568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29259" h="356870">
                  <a:moveTo>
                    <a:pt x="429259" y="294640"/>
                  </a:moveTo>
                  <a:lnTo>
                    <a:pt x="425450" y="294640"/>
                  </a:lnTo>
                  <a:lnTo>
                    <a:pt x="425450" y="300989"/>
                  </a:lnTo>
                  <a:lnTo>
                    <a:pt x="429259" y="300989"/>
                  </a:lnTo>
                  <a:lnTo>
                    <a:pt x="429259" y="294640"/>
                  </a:lnTo>
                  <a:close/>
                </a:path>
                <a:path w="429259" h="35687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29259" h="356870">
                  <a:moveTo>
                    <a:pt x="429259" y="300990"/>
                  </a:moveTo>
                  <a:lnTo>
                    <a:pt x="425450" y="300990"/>
                  </a:lnTo>
                  <a:lnTo>
                    <a:pt x="425450" y="307339"/>
                  </a:lnTo>
                  <a:lnTo>
                    <a:pt x="429259" y="307339"/>
                  </a:lnTo>
                  <a:lnTo>
                    <a:pt x="429259" y="300990"/>
                  </a:lnTo>
                  <a:close/>
                </a:path>
                <a:path w="429259" h="3568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29259" h="356870">
                  <a:moveTo>
                    <a:pt x="429259" y="307340"/>
                  </a:moveTo>
                  <a:lnTo>
                    <a:pt x="425450" y="307340"/>
                  </a:lnTo>
                  <a:lnTo>
                    <a:pt x="425450" y="313689"/>
                  </a:lnTo>
                  <a:lnTo>
                    <a:pt x="429259" y="313689"/>
                  </a:lnTo>
                  <a:lnTo>
                    <a:pt x="429259" y="307340"/>
                  </a:lnTo>
                  <a:close/>
                </a:path>
                <a:path w="429259" h="35687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29259" h="356870">
                  <a:moveTo>
                    <a:pt x="429259" y="313690"/>
                  </a:moveTo>
                  <a:lnTo>
                    <a:pt x="425450" y="313690"/>
                  </a:lnTo>
                  <a:lnTo>
                    <a:pt x="425450" y="320039"/>
                  </a:lnTo>
                  <a:lnTo>
                    <a:pt x="429259" y="320039"/>
                  </a:lnTo>
                  <a:lnTo>
                    <a:pt x="429259" y="313690"/>
                  </a:lnTo>
                  <a:close/>
                </a:path>
                <a:path w="429259" h="356870">
                  <a:moveTo>
                    <a:pt x="3809" y="320040"/>
                  </a:moveTo>
                  <a:lnTo>
                    <a:pt x="0" y="32004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29259" h="356870">
                  <a:moveTo>
                    <a:pt x="429259" y="320040"/>
                  </a:moveTo>
                  <a:lnTo>
                    <a:pt x="425450" y="320040"/>
                  </a:lnTo>
                  <a:lnTo>
                    <a:pt x="425450" y="326389"/>
                  </a:lnTo>
                  <a:lnTo>
                    <a:pt x="429259" y="326389"/>
                  </a:lnTo>
                  <a:lnTo>
                    <a:pt x="429259" y="320040"/>
                  </a:lnTo>
                  <a:close/>
                </a:path>
                <a:path w="429259" h="356870">
                  <a:moveTo>
                    <a:pt x="429259" y="326390"/>
                  </a:moveTo>
                  <a:lnTo>
                    <a:pt x="425450" y="326390"/>
                  </a:lnTo>
                  <a:lnTo>
                    <a:pt x="425450" y="330200"/>
                  </a:lnTo>
                  <a:lnTo>
                    <a:pt x="426720" y="330200"/>
                  </a:lnTo>
                  <a:lnTo>
                    <a:pt x="426720" y="328930"/>
                  </a:lnTo>
                  <a:lnTo>
                    <a:pt x="427990" y="328930"/>
                  </a:lnTo>
                  <a:lnTo>
                    <a:pt x="427990" y="327660"/>
                  </a:lnTo>
                  <a:lnTo>
                    <a:pt x="429259" y="327660"/>
                  </a:lnTo>
                  <a:lnTo>
                    <a:pt x="429259" y="326390"/>
                  </a:lnTo>
                  <a:close/>
                </a:path>
                <a:path w="429259" h="356870">
                  <a:moveTo>
                    <a:pt x="3809" y="326390"/>
                  </a:moveTo>
                  <a:lnTo>
                    <a:pt x="2539" y="326390"/>
                  </a:lnTo>
                  <a:lnTo>
                    <a:pt x="2539" y="327660"/>
                  </a:lnTo>
                  <a:lnTo>
                    <a:pt x="3809" y="327660"/>
                  </a:lnTo>
                  <a:lnTo>
                    <a:pt x="3809" y="326390"/>
                  </a:lnTo>
                  <a:close/>
                </a:path>
                <a:path w="429259" h="356870">
                  <a:moveTo>
                    <a:pt x="396240" y="355600"/>
                  </a:moveTo>
                  <a:lnTo>
                    <a:pt x="35559" y="355600"/>
                  </a:lnTo>
                  <a:lnTo>
                    <a:pt x="35559" y="356869"/>
                  </a:lnTo>
                  <a:lnTo>
                    <a:pt x="396240" y="356869"/>
                  </a:lnTo>
                  <a:lnTo>
                    <a:pt x="396240" y="355600"/>
                  </a:lnTo>
                  <a:close/>
                </a:path>
                <a:path w="429259" h="356870">
                  <a:moveTo>
                    <a:pt x="397509" y="354330"/>
                  </a:moveTo>
                  <a:lnTo>
                    <a:pt x="34289" y="354330"/>
                  </a:lnTo>
                  <a:lnTo>
                    <a:pt x="34289" y="355600"/>
                  </a:lnTo>
                  <a:lnTo>
                    <a:pt x="397509" y="355600"/>
                  </a:lnTo>
                  <a:lnTo>
                    <a:pt x="397509" y="354330"/>
                  </a:lnTo>
                  <a:close/>
                </a:path>
                <a:path w="429259" h="356870">
                  <a:moveTo>
                    <a:pt x="400049" y="353060"/>
                  </a:moveTo>
                  <a:lnTo>
                    <a:pt x="33019" y="353060"/>
                  </a:lnTo>
                  <a:lnTo>
                    <a:pt x="33019" y="354330"/>
                  </a:lnTo>
                  <a:lnTo>
                    <a:pt x="400049" y="354330"/>
                  </a:lnTo>
                  <a:lnTo>
                    <a:pt x="400049" y="35306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596899" y="436626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40" h="349250">
                  <a:moveTo>
                    <a:pt x="398780" y="2539"/>
                  </a:moveTo>
                  <a:lnTo>
                    <a:pt x="25400" y="2539"/>
                  </a:lnTo>
                  <a:lnTo>
                    <a:pt x="2540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21640" h="349250">
                  <a:moveTo>
                    <a:pt x="397509" y="1269"/>
                  </a:moveTo>
                  <a:lnTo>
                    <a:pt x="26670" y="1269"/>
                  </a:lnTo>
                  <a:lnTo>
                    <a:pt x="26670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21640" h="349250">
                  <a:moveTo>
                    <a:pt x="394969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40" h="349250">
                  <a:moveTo>
                    <a:pt x="420369" y="22859"/>
                  </a:moveTo>
                  <a:lnTo>
                    <a:pt x="419100" y="22859"/>
                  </a:lnTo>
                  <a:lnTo>
                    <a:pt x="419100" y="24129"/>
                  </a:lnTo>
                  <a:lnTo>
                    <a:pt x="420369" y="24129"/>
                  </a:lnTo>
                  <a:lnTo>
                    <a:pt x="420369" y="22859"/>
                  </a:lnTo>
                  <a:close/>
                </a:path>
                <a:path w="421640" h="349250">
                  <a:moveTo>
                    <a:pt x="3809" y="24130"/>
                  </a:moveTo>
                  <a:lnTo>
                    <a:pt x="2540" y="24130"/>
                  </a:lnTo>
                  <a:lnTo>
                    <a:pt x="2540" y="25400"/>
                  </a:lnTo>
                  <a:lnTo>
                    <a:pt x="1270" y="25400"/>
                  </a:lnTo>
                  <a:lnTo>
                    <a:pt x="1270" y="26669"/>
                  </a:lnTo>
                  <a:lnTo>
                    <a:pt x="0" y="26669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421640" h="349250">
                  <a:moveTo>
                    <a:pt x="421640" y="24130"/>
                  </a:moveTo>
                  <a:lnTo>
                    <a:pt x="419100" y="24130"/>
                  </a:lnTo>
                  <a:lnTo>
                    <a:pt x="419100" y="30479"/>
                  </a:lnTo>
                  <a:lnTo>
                    <a:pt x="421640" y="30479"/>
                  </a:lnTo>
                  <a:lnTo>
                    <a:pt x="421640" y="24130"/>
                  </a:lnTo>
                  <a:close/>
                </a:path>
                <a:path w="421640" h="3492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421640" h="349250">
                  <a:moveTo>
                    <a:pt x="421640" y="30480"/>
                  </a:moveTo>
                  <a:lnTo>
                    <a:pt x="419100" y="30480"/>
                  </a:lnTo>
                  <a:lnTo>
                    <a:pt x="419100" y="36829"/>
                  </a:lnTo>
                  <a:lnTo>
                    <a:pt x="421640" y="36829"/>
                  </a:lnTo>
                  <a:lnTo>
                    <a:pt x="421640" y="30480"/>
                  </a:lnTo>
                  <a:close/>
                </a:path>
                <a:path w="421640" h="3492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421640" h="349250">
                  <a:moveTo>
                    <a:pt x="421640" y="36830"/>
                  </a:moveTo>
                  <a:lnTo>
                    <a:pt x="419100" y="36830"/>
                  </a:lnTo>
                  <a:lnTo>
                    <a:pt x="419100" y="43179"/>
                  </a:lnTo>
                  <a:lnTo>
                    <a:pt x="421640" y="43179"/>
                  </a:lnTo>
                  <a:lnTo>
                    <a:pt x="421640" y="36830"/>
                  </a:lnTo>
                  <a:close/>
                </a:path>
                <a:path w="421640" h="3492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21640" h="349250">
                  <a:moveTo>
                    <a:pt x="421640" y="43180"/>
                  </a:moveTo>
                  <a:lnTo>
                    <a:pt x="419100" y="43180"/>
                  </a:lnTo>
                  <a:lnTo>
                    <a:pt x="419100" y="49529"/>
                  </a:lnTo>
                  <a:lnTo>
                    <a:pt x="421640" y="49529"/>
                  </a:lnTo>
                  <a:lnTo>
                    <a:pt x="421640" y="43180"/>
                  </a:lnTo>
                  <a:close/>
                </a:path>
                <a:path w="421640" h="34925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421640" h="349250">
                  <a:moveTo>
                    <a:pt x="421640" y="49530"/>
                  </a:moveTo>
                  <a:lnTo>
                    <a:pt x="419100" y="49530"/>
                  </a:lnTo>
                  <a:lnTo>
                    <a:pt x="419100" y="55879"/>
                  </a:lnTo>
                  <a:lnTo>
                    <a:pt x="421640" y="55879"/>
                  </a:lnTo>
                  <a:lnTo>
                    <a:pt x="421640" y="49530"/>
                  </a:lnTo>
                  <a:close/>
                </a:path>
                <a:path w="421640" h="349250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21640" h="349250">
                  <a:moveTo>
                    <a:pt x="421640" y="55880"/>
                  </a:moveTo>
                  <a:lnTo>
                    <a:pt x="419100" y="55880"/>
                  </a:lnTo>
                  <a:lnTo>
                    <a:pt x="419100" y="62229"/>
                  </a:lnTo>
                  <a:lnTo>
                    <a:pt x="421640" y="62229"/>
                  </a:lnTo>
                  <a:lnTo>
                    <a:pt x="421640" y="55880"/>
                  </a:lnTo>
                  <a:close/>
                </a:path>
                <a:path w="421640" h="349250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421640" h="349250">
                  <a:moveTo>
                    <a:pt x="421640" y="62230"/>
                  </a:moveTo>
                  <a:lnTo>
                    <a:pt x="419100" y="62230"/>
                  </a:lnTo>
                  <a:lnTo>
                    <a:pt x="419100" y="68579"/>
                  </a:lnTo>
                  <a:lnTo>
                    <a:pt x="421640" y="68579"/>
                  </a:lnTo>
                  <a:lnTo>
                    <a:pt x="421640" y="62230"/>
                  </a:lnTo>
                  <a:close/>
                </a:path>
                <a:path w="421640" h="34925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421640" h="349250">
                  <a:moveTo>
                    <a:pt x="421640" y="68580"/>
                  </a:moveTo>
                  <a:lnTo>
                    <a:pt x="419100" y="68580"/>
                  </a:lnTo>
                  <a:lnTo>
                    <a:pt x="419100" y="74929"/>
                  </a:lnTo>
                  <a:lnTo>
                    <a:pt x="421640" y="74929"/>
                  </a:lnTo>
                  <a:lnTo>
                    <a:pt x="421640" y="68580"/>
                  </a:lnTo>
                  <a:close/>
                </a:path>
                <a:path w="421640" h="349250">
                  <a:moveTo>
                    <a:pt x="3809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4930"/>
                  </a:lnTo>
                  <a:close/>
                </a:path>
                <a:path w="421640" h="349250">
                  <a:moveTo>
                    <a:pt x="421640" y="74930"/>
                  </a:moveTo>
                  <a:lnTo>
                    <a:pt x="419100" y="74930"/>
                  </a:lnTo>
                  <a:lnTo>
                    <a:pt x="419100" y="80009"/>
                  </a:lnTo>
                  <a:lnTo>
                    <a:pt x="421640" y="80009"/>
                  </a:lnTo>
                  <a:lnTo>
                    <a:pt x="421640" y="74930"/>
                  </a:lnTo>
                  <a:close/>
                </a:path>
                <a:path w="421640" h="349250">
                  <a:moveTo>
                    <a:pt x="3809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0010"/>
                  </a:lnTo>
                  <a:close/>
                </a:path>
                <a:path w="421640" h="349250">
                  <a:moveTo>
                    <a:pt x="421640" y="80010"/>
                  </a:moveTo>
                  <a:lnTo>
                    <a:pt x="419100" y="80010"/>
                  </a:lnTo>
                  <a:lnTo>
                    <a:pt x="419100" y="87629"/>
                  </a:lnTo>
                  <a:lnTo>
                    <a:pt x="421640" y="87629"/>
                  </a:lnTo>
                  <a:lnTo>
                    <a:pt x="421640" y="80010"/>
                  </a:lnTo>
                  <a:close/>
                </a:path>
                <a:path w="421640" h="349250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21640" h="349250">
                  <a:moveTo>
                    <a:pt x="421640" y="87630"/>
                  </a:moveTo>
                  <a:lnTo>
                    <a:pt x="419100" y="87630"/>
                  </a:lnTo>
                  <a:lnTo>
                    <a:pt x="419100" y="93979"/>
                  </a:lnTo>
                  <a:lnTo>
                    <a:pt x="421640" y="93979"/>
                  </a:lnTo>
                  <a:lnTo>
                    <a:pt x="421640" y="87630"/>
                  </a:lnTo>
                  <a:close/>
                </a:path>
                <a:path w="421640" h="349250">
                  <a:moveTo>
                    <a:pt x="3809" y="93980"/>
                  </a:moveTo>
                  <a:lnTo>
                    <a:pt x="0" y="93980"/>
                  </a:lnTo>
                  <a:lnTo>
                    <a:pt x="0" y="99059"/>
                  </a:lnTo>
                  <a:lnTo>
                    <a:pt x="3809" y="99059"/>
                  </a:lnTo>
                  <a:lnTo>
                    <a:pt x="3809" y="93980"/>
                  </a:lnTo>
                  <a:close/>
                </a:path>
                <a:path w="421640" h="349250">
                  <a:moveTo>
                    <a:pt x="421640" y="93980"/>
                  </a:moveTo>
                  <a:lnTo>
                    <a:pt x="419100" y="93980"/>
                  </a:lnTo>
                  <a:lnTo>
                    <a:pt x="419100" y="99059"/>
                  </a:lnTo>
                  <a:lnTo>
                    <a:pt x="421640" y="99059"/>
                  </a:lnTo>
                  <a:lnTo>
                    <a:pt x="421640" y="93980"/>
                  </a:lnTo>
                  <a:close/>
                </a:path>
                <a:path w="421640" h="349250">
                  <a:moveTo>
                    <a:pt x="3809" y="99060"/>
                  </a:moveTo>
                  <a:lnTo>
                    <a:pt x="0" y="9906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99060"/>
                  </a:lnTo>
                  <a:close/>
                </a:path>
                <a:path w="421640" h="349250">
                  <a:moveTo>
                    <a:pt x="421640" y="99060"/>
                  </a:moveTo>
                  <a:lnTo>
                    <a:pt x="419100" y="99060"/>
                  </a:lnTo>
                  <a:lnTo>
                    <a:pt x="419100" y="113029"/>
                  </a:lnTo>
                  <a:lnTo>
                    <a:pt x="421640" y="113029"/>
                  </a:lnTo>
                  <a:lnTo>
                    <a:pt x="421640" y="99060"/>
                  </a:lnTo>
                  <a:close/>
                </a:path>
                <a:path w="421640" h="349250">
                  <a:moveTo>
                    <a:pt x="3809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113030"/>
                  </a:lnTo>
                  <a:close/>
                </a:path>
                <a:path w="421640" h="349250">
                  <a:moveTo>
                    <a:pt x="421640" y="113030"/>
                  </a:moveTo>
                  <a:lnTo>
                    <a:pt x="419100" y="113030"/>
                  </a:lnTo>
                  <a:lnTo>
                    <a:pt x="419100" y="118109"/>
                  </a:lnTo>
                  <a:lnTo>
                    <a:pt x="421640" y="118109"/>
                  </a:lnTo>
                  <a:lnTo>
                    <a:pt x="421640" y="113030"/>
                  </a:lnTo>
                  <a:close/>
                </a:path>
                <a:path w="421640" h="349250">
                  <a:moveTo>
                    <a:pt x="3809" y="118110"/>
                  </a:moveTo>
                  <a:lnTo>
                    <a:pt x="0" y="118110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18110"/>
                  </a:lnTo>
                  <a:close/>
                </a:path>
                <a:path w="421640" h="349250">
                  <a:moveTo>
                    <a:pt x="421640" y="118110"/>
                  </a:moveTo>
                  <a:lnTo>
                    <a:pt x="419100" y="118110"/>
                  </a:lnTo>
                  <a:lnTo>
                    <a:pt x="419100" y="132079"/>
                  </a:lnTo>
                  <a:lnTo>
                    <a:pt x="421640" y="132079"/>
                  </a:lnTo>
                  <a:lnTo>
                    <a:pt x="421640" y="118110"/>
                  </a:lnTo>
                  <a:close/>
                </a:path>
                <a:path w="421640" h="349250">
                  <a:moveTo>
                    <a:pt x="3809" y="132080"/>
                  </a:moveTo>
                  <a:lnTo>
                    <a:pt x="0" y="132080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32080"/>
                  </a:lnTo>
                  <a:close/>
                </a:path>
                <a:path w="421640" h="349250">
                  <a:moveTo>
                    <a:pt x="421640" y="132080"/>
                  </a:moveTo>
                  <a:lnTo>
                    <a:pt x="419100" y="132080"/>
                  </a:lnTo>
                  <a:lnTo>
                    <a:pt x="419100" y="187959"/>
                  </a:lnTo>
                  <a:lnTo>
                    <a:pt x="421640" y="187959"/>
                  </a:lnTo>
                  <a:lnTo>
                    <a:pt x="421640" y="132080"/>
                  </a:lnTo>
                  <a:close/>
                </a:path>
                <a:path w="421640" h="349250">
                  <a:moveTo>
                    <a:pt x="3809" y="187960"/>
                  </a:moveTo>
                  <a:lnTo>
                    <a:pt x="0" y="187960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187960"/>
                  </a:lnTo>
                  <a:close/>
                </a:path>
                <a:path w="421640" h="349250">
                  <a:moveTo>
                    <a:pt x="421640" y="187960"/>
                  </a:moveTo>
                  <a:lnTo>
                    <a:pt x="419100" y="187960"/>
                  </a:lnTo>
                  <a:lnTo>
                    <a:pt x="419100" y="232409"/>
                  </a:lnTo>
                  <a:lnTo>
                    <a:pt x="421640" y="232409"/>
                  </a:lnTo>
                  <a:lnTo>
                    <a:pt x="421640" y="187960"/>
                  </a:lnTo>
                  <a:close/>
                </a:path>
                <a:path w="421640" h="349250">
                  <a:moveTo>
                    <a:pt x="3809" y="232410"/>
                  </a:moveTo>
                  <a:lnTo>
                    <a:pt x="0" y="23241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32410"/>
                  </a:lnTo>
                  <a:close/>
                </a:path>
                <a:path w="421640" h="349250">
                  <a:moveTo>
                    <a:pt x="421640" y="232410"/>
                  </a:moveTo>
                  <a:lnTo>
                    <a:pt x="419100" y="232410"/>
                  </a:lnTo>
                  <a:lnTo>
                    <a:pt x="419100" y="252729"/>
                  </a:lnTo>
                  <a:lnTo>
                    <a:pt x="421640" y="252729"/>
                  </a:lnTo>
                  <a:lnTo>
                    <a:pt x="421640" y="232410"/>
                  </a:lnTo>
                  <a:close/>
                </a:path>
                <a:path w="421640" h="34925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421640" h="349250">
                  <a:moveTo>
                    <a:pt x="421640" y="252730"/>
                  </a:moveTo>
                  <a:lnTo>
                    <a:pt x="419100" y="252730"/>
                  </a:lnTo>
                  <a:lnTo>
                    <a:pt x="419100" y="259079"/>
                  </a:lnTo>
                  <a:lnTo>
                    <a:pt x="421640" y="259079"/>
                  </a:lnTo>
                  <a:lnTo>
                    <a:pt x="421640" y="252730"/>
                  </a:lnTo>
                  <a:close/>
                </a:path>
                <a:path w="421640" h="349250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421640" h="349250">
                  <a:moveTo>
                    <a:pt x="421640" y="259080"/>
                  </a:moveTo>
                  <a:lnTo>
                    <a:pt x="419100" y="259080"/>
                  </a:lnTo>
                  <a:lnTo>
                    <a:pt x="419100" y="265429"/>
                  </a:lnTo>
                  <a:lnTo>
                    <a:pt x="421640" y="265429"/>
                  </a:lnTo>
                  <a:lnTo>
                    <a:pt x="421640" y="259080"/>
                  </a:lnTo>
                  <a:close/>
                </a:path>
                <a:path w="421640" h="349250">
                  <a:moveTo>
                    <a:pt x="3809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5430"/>
                  </a:lnTo>
                  <a:close/>
                </a:path>
                <a:path w="421640" h="349250">
                  <a:moveTo>
                    <a:pt x="421640" y="265430"/>
                  </a:moveTo>
                  <a:lnTo>
                    <a:pt x="419100" y="265430"/>
                  </a:lnTo>
                  <a:lnTo>
                    <a:pt x="419100" y="270509"/>
                  </a:lnTo>
                  <a:lnTo>
                    <a:pt x="421640" y="270509"/>
                  </a:lnTo>
                  <a:lnTo>
                    <a:pt x="421640" y="265430"/>
                  </a:lnTo>
                  <a:close/>
                </a:path>
                <a:path w="421640" h="349250">
                  <a:moveTo>
                    <a:pt x="3809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0510"/>
                  </a:lnTo>
                  <a:close/>
                </a:path>
                <a:path w="421640" h="349250">
                  <a:moveTo>
                    <a:pt x="421640" y="270510"/>
                  </a:moveTo>
                  <a:lnTo>
                    <a:pt x="419100" y="270510"/>
                  </a:lnTo>
                  <a:lnTo>
                    <a:pt x="419100" y="278129"/>
                  </a:lnTo>
                  <a:lnTo>
                    <a:pt x="421640" y="278129"/>
                  </a:lnTo>
                  <a:lnTo>
                    <a:pt x="421640" y="270510"/>
                  </a:lnTo>
                  <a:close/>
                </a:path>
                <a:path w="421640" h="3492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421640" h="349250">
                  <a:moveTo>
                    <a:pt x="421640" y="278130"/>
                  </a:moveTo>
                  <a:lnTo>
                    <a:pt x="419100" y="278130"/>
                  </a:lnTo>
                  <a:lnTo>
                    <a:pt x="419100" y="284479"/>
                  </a:lnTo>
                  <a:lnTo>
                    <a:pt x="421640" y="284479"/>
                  </a:lnTo>
                  <a:lnTo>
                    <a:pt x="421640" y="278130"/>
                  </a:lnTo>
                  <a:close/>
                </a:path>
                <a:path w="421640" h="3492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21640" h="349250">
                  <a:moveTo>
                    <a:pt x="421640" y="284480"/>
                  </a:moveTo>
                  <a:lnTo>
                    <a:pt x="419100" y="284480"/>
                  </a:lnTo>
                  <a:lnTo>
                    <a:pt x="419100" y="290829"/>
                  </a:lnTo>
                  <a:lnTo>
                    <a:pt x="421640" y="290829"/>
                  </a:lnTo>
                  <a:lnTo>
                    <a:pt x="421640" y="284480"/>
                  </a:lnTo>
                  <a:close/>
                </a:path>
                <a:path w="421640" h="3492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421640" h="349250">
                  <a:moveTo>
                    <a:pt x="421640" y="290830"/>
                  </a:moveTo>
                  <a:lnTo>
                    <a:pt x="419100" y="290830"/>
                  </a:lnTo>
                  <a:lnTo>
                    <a:pt x="419100" y="297179"/>
                  </a:lnTo>
                  <a:lnTo>
                    <a:pt x="421640" y="297179"/>
                  </a:lnTo>
                  <a:lnTo>
                    <a:pt x="421640" y="290830"/>
                  </a:lnTo>
                  <a:close/>
                </a:path>
                <a:path w="421640" h="349250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421640" h="349250">
                  <a:moveTo>
                    <a:pt x="421640" y="297180"/>
                  </a:moveTo>
                  <a:lnTo>
                    <a:pt x="419100" y="297180"/>
                  </a:lnTo>
                  <a:lnTo>
                    <a:pt x="419100" y="303529"/>
                  </a:lnTo>
                  <a:lnTo>
                    <a:pt x="421640" y="303529"/>
                  </a:lnTo>
                  <a:lnTo>
                    <a:pt x="421640" y="297180"/>
                  </a:lnTo>
                  <a:close/>
                </a:path>
                <a:path w="421640" h="34925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21640" h="349250">
                  <a:moveTo>
                    <a:pt x="421640" y="303530"/>
                  </a:moveTo>
                  <a:lnTo>
                    <a:pt x="419100" y="303530"/>
                  </a:lnTo>
                  <a:lnTo>
                    <a:pt x="419100" y="309879"/>
                  </a:lnTo>
                  <a:lnTo>
                    <a:pt x="421640" y="309879"/>
                  </a:lnTo>
                  <a:lnTo>
                    <a:pt x="421640" y="303530"/>
                  </a:lnTo>
                  <a:close/>
                </a:path>
                <a:path w="421640" h="349250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21640" h="349250">
                  <a:moveTo>
                    <a:pt x="421640" y="309880"/>
                  </a:moveTo>
                  <a:lnTo>
                    <a:pt x="419100" y="309880"/>
                  </a:lnTo>
                  <a:lnTo>
                    <a:pt x="419100" y="316229"/>
                  </a:lnTo>
                  <a:lnTo>
                    <a:pt x="421640" y="316229"/>
                  </a:lnTo>
                  <a:lnTo>
                    <a:pt x="421640" y="309880"/>
                  </a:lnTo>
                  <a:close/>
                </a:path>
                <a:path w="421640" h="349250">
                  <a:moveTo>
                    <a:pt x="380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21640" h="349250">
                  <a:moveTo>
                    <a:pt x="421640" y="316230"/>
                  </a:moveTo>
                  <a:lnTo>
                    <a:pt x="419100" y="316230"/>
                  </a:lnTo>
                  <a:lnTo>
                    <a:pt x="419100" y="322579"/>
                  </a:lnTo>
                  <a:lnTo>
                    <a:pt x="421640" y="322579"/>
                  </a:lnTo>
                  <a:lnTo>
                    <a:pt x="421640" y="316230"/>
                  </a:lnTo>
                  <a:close/>
                </a:path>
                <a:path w="421640" h="349250">
                  <a:moveTo>
                    <a:pt x="421640" y="322580"/>
                  </a:moveTo>
                  <a:lnTo>
                    <a:pt x="419100" y="322580"/>
                  </a:lnTo>
                  <a:lnTo>
                    <a:pt x="419100" y="328929"/>
                  </a:lnTo>
                  <a:lnTo>
                    <a:pt x="420369" y="328929"/>
                  </a:lnTo>
                  <a:lnTo>
                    <a:pt x="420369" y="327659"/>
                  </a:lnTo>
                  <a:lnTo>
                    <a:pt x="421640" y="327659"/>
                  </a:lnTo>
                  <a:lnTo>
                    <a:pt x="421640" y="322580"/>
                  </a:lnTo>
                  <a:close/>
                </a:path>
                <a:path w="421640" h="349250">
                  <a:moveTo>
                    <a:pt x="3809" y="322580"/>
                  </a:moveTo>
                  <a:lnTo>
                    <a:pt x="0" y="322580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7659"/>
                  </a:lnTo>
                  <a:lnTo>
                    <a:pt x="3809" y="327659"/>
                  </a:lnTo>
                  <a:lnTo>
                    <a:pt x="3809" y="322580"/>
                  </a:lnTo>
                  <a:close/>
                </a:path>
                <a:path w="421640" h="349250">
                  <a:moveTo>
                    <a:pt x="398780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398780" y="347979"/>
                  </a:lnTo>
                  <a:lnTo>
                    <a:pt x="398780" y="346709"/>
                  </a:lnTo>
                  <a:close/>
                </a:path>
                <a:path w="421640" h="349250">
                  <a:moveTo>
                    <a:pt x="400050" y="345439"/>
                  </a:moveTo>
                  <a:lnTo>
                    <a:pt x="24129" y="345439"/>
                  </a:lnTo>
                  <a:lnTo>
                    <a:pt x="24129" y="346709"/>
                  </a:lnTo>
                  <a:lnTo>
                    <a:pt x="400050" y="346709"/>
                  </a:lnTo>
                  <a:lnTo>
                    <a:pt x="400050" y="345439"/>
                  </a:lnTo>
                  <a:close/>
                </a:path>
                <a:path w="421640" h="349250">
                  <a:moveTo>
                    <a:pt x="397509" y="347980"/>
                  </a:moveTo>
                  <a:lnTo>
                    <a:pt x="26670" y="347980"/>
                  </a:lnTo>
                  <a:lnTo>
                    <a:pt x="26670" y="349250"/>
                  </a:lnTo>
                  <a:lnTo>
                    <a:pt x="397509" y="349250"/>
                  </a:lnTo>
                  <a:lnTo>
                    <a:pt x="397509" y="347980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600709" y="437007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90" h="341629">
                  <a:moveTo>
                    <a:pt x="39624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15290" h="341629">
                  <a:moveTo>
                    <a:pt x="400050" y="2539"/>
                  </a:moveTo>
                  <a:lnTo>
                    <a:pt x="16510" y="2539"/>
                  </a:lnTo>
                  <a:lnTo>
                    <a:pt x="16510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15290" h="341629">
                  <a:moveTo>
                    <a:pt x="397509" y="1269"/>
                  </a:moveTo>
                  <a:lnTo>
                    <a:pt x="17780" y="1269"/>
                  </a:lnTo>
                  <a:lnTo>
                    <a:pt x="17780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15290" h="341629">
                  <a:moveTo>
                    <a:pt x="3810" y="16509"/>
                  </a:moveTo>
                  <a:lnTo>
                    <a:pt x="2540" y="16509"/>
                  </a:lnTo>
                  <a:lnTo>
                    <a:pt x="2540" y="17779"/>
                  </a:lnTo>
                  <a:lnTo>
                    <a:pt x="1270" y="17779"/>
                  </a:lnTo>
                  <a:lnTo>
                    <a:pt x="1270" y="19049"/>
                  </a:lnTo>
                  <a:lnTo>
                    <a:pt x="0" y="1904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509"/>
                  </a:lnTo>
                  <a:close/>
                </a:path>
                <a:path w="415290" h="341629">
                  <a:moveTo>
                    <a:pt x="412750" y="15239"/>
                  </a:moveTo>
                  <a:lnTo>
                    <a:pt x="411480" y="15239"/>
                  </a:lnTo>
                  <a:lnTo>
                    <a:pt x="411480" y="20319"/>
                  </a:lnTo>
                  <a:lnTo>
                    <a:pt x="415290" y="20319"/>
                  </a:lnTo>
                  <a:lnTo>
                    <a:pt x="415290" y="17779"/>
                  </a:lnTo>
                  <a:lnTo>
                    <a:pt x="414020" y="17779"/>
                  </a:lnTo>
                  <a:lnTo>
                    <a:pt x="414020" y="16509"/>
                  </a:lnTo>
                  <a:lnTo>
                    <a:pt x="412750" y="16509"/>
                  </a:lnTo>
                  <a:lnTo>
                    <a:pt x="412750" y="15239"/>
                  </a:lnTo>
                  <a:close/>
                </a:path>
                <a:path w="415290" h="3416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415290" h="341629">
                  <a:moveTo>
                    <a:pt x="415290" y="20319"/>
                  </a:moveTo>
                  <a:lnTo>
                    <a:pt x="411480" y="20319"/>
                  </a:lnTo>
                  <a:lnTo>
                    <a:pt x="411480" y="26669"/>
                  </a:lnTo>
                  <a:lnTo>
                    <a:pt x="415290" y="26669"/>
                  </a:lnTo>
                  <a:lnTo>
                    <a:pt x="415290" y="20319"/>
                  </a:lnTo>
                  <a:close/>
                </a:path>
                <a:path w="415290" h="34162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415290" h="341629">
                  <a:moveTo>
                    <a:pt x="415290" y="26669"/>
                  </a:moveTo>
                  <a:lnTo>
                    <a:pt x="411480" y="26669"/>
                  </a:lnTo>
                  <a:lnTo>
                    <a:pt x="411480" y="33019"/>
                  </a:lnTo>
                  <a:lnTo>
                    <a:pt x="415290" y="33019"/>
                  </a:lnTo>
                  <a:lnTo>
                    <a:pt x="415290" y="26669"/>
                  </a:lnTo>
                  <a:close/>
                </a:path>
                <a:path w="415290" h="3416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415290" h="341629">
                  <a:moveTo>
                    <a:pt x="415290" y="33019"/>
                  </a:moveTo>
                  <a:lnTo>
                    <a:pt x="411480" y="33019"/>
                  </a:lnTo>
                  <a:lnTo>
                    <a:pt x="411480" y="39369"/>
                  </a:lnTo>
                  <a:lnTo>
                    <a:pt x="415290" y="39369"/>
                  </a:lnTo>
                  <a:lnTo>
                    <a:pt x="415290" y="33019"/>
                  </a:lnTo>
                  <a:close/>
                </a:path>
                <a:path w="415290" h="3416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415290" h="341629">
                  <a:moveTo>
                    <a:pt x="415290" y="39369"/>
                  </a:moveTo>
                  <a:lnTo>
                    <a:pt x="411480" y="39369"/>
                  </a:lnTo>
                  <a:lnTo>
                    <a:pt x="411480" y="45719"/>
                  </a:lnTo>
                  <a:lnTo>
                    <a:pt x="415290" y="45719"/>
                  </a:lnTo>
                  <a:lnTo>
                    <a:pt x="415290" y="39369"/>
                  </a:lnTo>
                  <a:close/>
                </a:path>
                <a:path w="415290" h="341629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415290" h="341629">
                  <a:moveTo>
                    <a:pt x="415290" y="45719"/>
                  </a:moveTo>
                  <a:lnTo>
                    <a:pt x="411480" y="45719"/>
                  </a:lnTo>
                  <a:lnTo>
                    <a:pt x="411480" y="52069"/>
                  </a:lnTo>
                  <a:lnTo>
                    <a:pt x="415290" y="52069"/>
                  </a:lnTo>
                  <a:lnTo>
                    <a:pt x="415290" y="45719"/>
                  </a:lnTo>
                  <a:close/>
                </a:path>
                <a:path w="415290" h="341629">
                  <a:moveTo>
                    <a:pt x="381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2069"/>
                  </a:lnTo>
                  <a:close/>
                </a:path>
                <a:path w="415290" h="341629">
                  <a:moveTo>
                    <a:pt x="415290" y="52069"/>
                  </a:moveTo>
                  <a:lnTo>
                    <a:pt x="411480" y="52069"/>
                  </a:lnTo>
                  <a:lnTo>
                    <a:pt x="411480" y="58419"/>
                  </a:lnTo>
                  <a:lnTo>
                    <a:pt x="415290" y="58419"/>
                  </a:lnTo>
                  <a:lnTo>
                    <a:pt x="415290" y="52069"/>
                  </a:lnTo>
                  <a:close/>
                </a:path>
                <a:path w="415290" h="341629">
                  <a:moveTo>
                    <a:pt x="381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8419"/>
                  </a:lnTo>
                  <a:close/>
                </a:path>
                <a:path w="415290" h="341629">
                  <a:moveTo>
                    <a:pt x="415290" y="58419"/>
                  </a:moveTo>
                  <a:lnTo>
                    <a:pt x="411480" y="58419"/>
                  </a:lnTo>
                  <a:lnTo>
                    <a:pt x="411480" y="64769"/>
                  </a:lnTo>
                  <a:lnTo>
                    <a:pt x="415290" y="64769"/>
                  </a:lnTo>
                  <a:lnTo>
                    <a:pt x="415290" y="58419"/>
                  </a:lnTo>
                  <a:close/>
                </a:path>
                <a:path w="415290" h="341629">
                  <a:moveTo>
                    <a:pt x="381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415290" h="341629">
                  <a:moveTo>
                    <a:pt x="415290" y="64769"/>
                  </a:moveTo>
                  <a:lnTo>
                    <a:pt x="411480" y="64769"/>
                  </a:lnTo>
                  <a:lnTo>
                    <a:pt x="411480" y="71119"/>
                  </a:lnTo>
                  <a:lnTo>
                    <a:pt x="415290" y="71119"/>
                  </a:lnTo>
                  <a:lnTo>
                    <a:pt x="415290" y="64769"/>
                  </a:lnTo>
                  <a:close/>
                </a:path>
                <a:path w="415290" h="341629">
                  <a:moveTo>
                    <a:pt x="381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71119"/>
                  </a:lnTo>
                  <a:close/>
                </a:path>
                <a:path w="415290" h="341629">
                  <a:moveTo>
                    <a:pt x="415290" y="71119"/>
                  </a:moveTo>
                  <a:lnTo>
                    <a:pt x="411480" y="71119"/>
                  </a:lnTo>
                  <a:lnTo>
                    <a:pt x="411480" y="76199"/>
                  </a:lnTo>
                  <a:lnTo>
                    <a:pt x="415290" y="76199"/>
                  </a:lnTo>
                  <a:lnTo>
                    <a:pt x="415290" y="71119"/>
                  </a:lnTo>
                  <a:close/>
                </a:path>
                <a:path w="415290" h="341629">
                  <a:moveTo>
                    <a:pt x="381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6200"/>
                  </a:lnTo>
                  <a:close/>
                </a:path>
                <a:path w="415290" h="341629">
                  <a:moveTo>
                    <a:pt x="415290" y="76200"/>
                  </a:moveTo>
                  <a:lnTo>
                    <a:pt x="411480" y="76200"/>
                  </a:lnTo>
                  <a:lnTo>
                    <a:pt x="411480" y="83819"/>
                  </a:lnTo>
                  <a:lnTo>
                    <a:pt x="415290" y="83819"/>
                  </a:lnTo>
                  <a:lnTo>
                    <a:pt x="415290" y="76200"/>
                  </a:lnTo>
                  <a:close/>
                </a:path>
                <a:path w="415290" h="341629">
                  <a:moveTo>
                    <a:pt x="381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19"/>
                  </a:lnTo>
                  <a:close/>
                </a:path>
                <a:path w="415290" h="341629">
                  <a:moveTo>
                    <a:pt x="415290" y="83819"/>
                  </a:moveTo>
                  <a:lnTo>
                    <a:pt x="411480" y="83819"/>
                  </a:lnTo>
                  <a:lnTo>
                    <a:pt x="411480" y="90169"/>
                  </a:lnTo>
                  <a:lnTo>
                    <a:pt x="415290" y="90169"/>
                  </a:lnTo>
                  <a:lnTo>
                    <a:pt x="415290" y="83819"/>
                  </a:lnTo>
                  <a:close/>
                </a:path>
                <a:path w="415290" h="341629">
                  <a:moveTo>
                    <a:pt x="3810" y="90169"/>
                  </a:moveTo>
                  <a:lnTo>
                    <a:pt x="0" y="9016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90169"/>
                  </a:lnTo>
                  <a:close/>
                </a:path>
                <a:path w="415290" h="341629">
                  <a:moveTo>
                    <a:pt x="415290" y="90169"/>
                  </a:moveTo>
                  <a:lnTo>
                    <a:pt x="411480" y="90169"/>
                  </a:lnTo>
                  <a:lnTo>
                    <a:pt x="411480" y="95249"/>
                  </a:lnTo>
                  <a:lnTo>
                    <a:pt x="415290" y="95249"/>
                  </a:lnTo>
                  <a:lnTo>
                    <a:pt x="415290" y="90169"/>
                  </a:lnTo>
                  <a:close/>
                </a:path>
                <a:path w="415290" h="341629">
                  <a:moveTo>
                    <a:pt x="3810" y="95250"/>
                  </a:moveTo>
                  <a:lnTo>
                    <a:pt x="0" y="9525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95250"/>
                  </a:lnTo>
                  <a:close/>
                </a:path>
                <a:path w="415290" h="341629">
                  <a:moveTo>
                    <a:pt x="415290" y="95250"/>
                  </a:moveTo>
                  <a:lnTo>
                    <a:pt x="411480" y="95250"/>
                  </a:lnTo>
                  <a:lnTo>
                    <a:pt x="411480" y="109219"/>
                  </a:lnTo>
                  <a:lnTo>
                    <a:pt x="415290" y="109219"/>
                  </a:lnTo>
                  <a:lnTo>
                    <a:pt x="415290" y="95250"/>
                  </a:lnTo>
                  <a:close/>
                </a:path>
                <a:path w="415290" h="341629">
                  <a:moveTo>
                    <a:pt x="3810" y="109219"/>
                  </a:moveTo>
                  <a:lnTo>
                    <a:pt x="0" y="10921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9219"/>
                  </a:lnTo>
                  <a:close/>
                </a:path>
                <a:path w="415290" h="341629">
                  <a:moveTo>
                    <a:pt x="415290" y="109219"/>
                  </a:moveTo>
                  <a:lnTo>
                    <a:pt x="411480" y="109219"/>
                  </a:lnTo>
                  <a:lnTo>
                    <a:pt x="411480" y="114299"/>
                  </a:lnTo>
                  <a:lnTo>
                    <a:pt x="415290" y="114299"/>
                  </a:lnTo>
                  <a:lnTo>
                    <a:pt x="415290" y="109219"/>
                  </a:lnTo>
                  <a:close/>
                </a:path>
                <a:path w="415290" h="341629">
                  <a:moveTo>
                    <a:pt x="3810" y="114300"/>
                  </a:moveTo>
                  <a:lnTo>
                    <a:pt x="0" y="11430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114300"/>
                  </a:lnTo>
                  <a:close/>
                </a:path>
                <a:path w="415290" h="341629">
                  <a:moveTo>
                    <a:pt x="415290" y="114300"/>
                  </a:moveTo>
                  <a:lnTo>
                    <a:pt x="411480" y="114300"/>
                  </a:lnTo>
                  <a:lnTo>
                    <a:pt x="411480" y="128269"/>
                  </a:lnTo>
                  <a:lnTo>
                    <a:pt x="415290" y="128269"/>
                  </a:lnTo>
                  <a:lnTo>
                    <a:pt x="415290" y="114300"/>
                  </a:lnTo>
                  <a:close/>
                </a:path>
                <a:path w="415290" h="341629">
                  <a:moveTo>
                    <a:pt x="3810" y="128269"/>
                  </a:moveTo>
                  <a:lnTo>
                    <a:pt x="0" y="128269"/>
                  </a:lnTo>
                  <a:lnTo>
                    <a:pt x="0" y="184149"/>
                  </a:lnTo>
                  <a:lnTo>
                    <a:pt x="3810" y="184149"/>
                  </a:lnTo>
                  <a:lnTo>
                    <a:pt x="3810" y="128269"/>
                  </a:lnTo>
                  <a:close/>
                </a:path>
                <a:path w="415290" h="341629">
                  <a:moveTo>
                    <a:pt x="415290" y="128269"/>
                  </a:moveTo>
                  <a:lnTo>
                    <a:pt x="411480" y="128269"/>
                  </a:lnTo>
                  <a:lnTo>
                    <a:pt x="411480" y="184149"/>
                  </a:lnTo>
                  <a:lnTo>
                    <a:pt x="415290" y="184149"/>
                  </a:lnTo>
                  <a:lnTo>
                    <a:pt x="415290" y="128269"/>
                  </a:lnTo>
                  <a:close/>
                </a:path>
                <a:path w="415290" h="341629">
                  <a:moveTo>
                    <a:pt x="3810" y="184150"/>
                  </a:moveTo>
                  <a:lnTo>
                    <a:pt x="0" y="184150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184150"/>
                  </a:lnTo>
                  <a:close/>
                </a:path>
                <a:path w="415290" h="341629">
                  <a:moveTo>
                    <a:pt x="415290" y="184150"/>
                  </a:moveTo>
                  <a:lnTo>
                    <a:pt x="411480" y="184150"/>
                  </a:lnTo>
                  <a:lnTo>
                    <a:pt x="411480" y="228599"/>
                  </a:lnTo>
                  <a:lnTo>
                    <a:pt x="415290" y="228599"/>
                  </a:lnTo>
                  <a:lnTo>
                    <a:pt x="415290" y="184150"/>
                  </a:lnTo>
                  <a:close/>
                </a:path>
                <a:path w="415290" h="341629">
                  <a:moveTo>
                    <a:pt x="3810" y="228600"/>
                  </a:moveTo>
                  <a:lnTo>
                    <a:pt x="0" y="22860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28600"/>
                  </a:lnTo>
                  <a:close/>
                </a:path>
                <a:path w="415290" h="341629">
                  <a:moveTo>
                    <a:pt x="415290" y="228600"/>
                  </a:moveTo>
                  <a:lnTo>
                    <a:pt x="411480" y="228600"/>
                  </a:lnTo>
                  <a:lnTo>
                    <a:pt x="411480" y="248919"/>
                  </a:lnTo>
                  <a:lnTo>
                    <a:pt x="415290" y="248919"/>
                  </a:lnTo>
                  <a:lnTo>
                    <a:pt x="415290" y="228600"/>
                  </a:lnTo>
                  <a:close/>
                </a:path>
                <a:path w="415290" h="341629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415290" h="341629">
                  <a:moveTo>
                    <a:pt x="415290" y="248919"/>
                  </a:moveTo>
                  <a:lnTo>
                    <a:pt x="411480" y="248919"/>
                  </a:lnTo>
                  <a:lnTo>
                    <a:pt x="411480" y="255269"/>
                  </a:lnTo>
                  <a:lnTo>
                    <a:pt x="415290" y="255269"/>
                  </a:lnTo>
                  <a:lnTo>
                    <a:pt x="415290" y="248919"/>
                  </a:lnTo>
                  <a:close/>
                </a:path>
                <a:path w="415290" h="341629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415290" h="341629">
                  <a:moveTo>
                    <a:pt x="415290" y="255269"/>
                  </a:moveTo>
                  <a:lnTo>
                    <a:pt x="411480" y="255269"/>
                  </a:lnTo>
                  <a:lnTo>
                    <a:pt x="411480" y="261619"/>
                  </a:lnTo>
                  <a:lnTo>
                    <a:pt x="415290" y="261619"/>
                  </a:lnTo>
                  <a:lnTo>
                    <a:pt x="415290" y="255269"/>
                  </a:lnTo>
                  <a:close/>
                </a:path>
                <a:path w="415290" h="341629">
                  <a:moveTo>
                    <a:pt x="3810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1619"/>
                  </a:lnTo>
                  <a:close/>
                </a:path>
                <a:path w="415290" h="341629">
                  <a:moveTo>
                    <a:pt x="415290" y="261619"/>
                  </a:moveTo>
                  <a:lnTo>
                    <a:pt x="411480" y="261619"/>
                  </a:lnTo>
                  <a:lnTo>
                    <a:pt x="411480" y="266699"/>
                  </a:lnTo>
                  <a:lnTo>
                    <a:pt x="415290" y="266699"/>
                  </a:lnTo>
                  <a:lnTo>
                    <a:pt x="415290" y="261619"/>
                  </a:lnTo>
                  <a:close/>
                </a:path>
                <a:path w="415290" h="341629">
                  <a:moveTo>
                    <a:pt x="381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6700"/>
                  </a:lnTo>
                  <a:close/>
                </a:path>
                <a:path w="415290" h="341629">
                  <a:moveTo>
                    <a:pt x="415290" y="266700"/>
                  </a:moveTo>
                  <a:lnTo>
                    <a:pt x="411480" y="266700"/>
                  </a:lnTo>
                  <a:lnTo>
                    <a:pt x="411480" y="274319"/>
                  </a:lnTo>
                  <a:lnTo>
                    <a:pt x="415290" y="274319"/>
                  </a:lnTo>
                  <a:lnTo>
                    <a:pt x="415290" y="266700"/>
                  </a:lnTo>
                  <a:close/>
                </a:path>
                <a:path w="415290" h="34162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415290" h="341629">
                  <a:moveTo>
                    <a:pt x="415290" y="274319"/>
                  </a:moveTo>
                  <a:lnTo>
                    <a:pt x="411480" y="274319"/>
                  </a:lnTo>
                  <a:lnTo>
                    <a:pt x="411480" y="280669"/>
                  </a:lnTo>
                  <a:lnTo>
                    <a:pt x="415290" y="280669"/>
                  </a:lnTo>
                  <a:lnTo>
                    <a:pt x="415290" y="274319"/>
                  </a:lnTo>
                  <a:close/>
                </a:path>
                <a:path w="415290" h="34162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415290" h="341629">
                  <a:moveTo>
                    <a:pt x="415290" y="280669"/>
                  </a:moveTo>
                  <a:lnTo>
                    <a:pt x="411480" y="280669"/>
                  </a:lnTo>
                  <a:lnTo>
                    <a:pt x="411480" y="287019"/>
                  </a:lnTo>
                  <a:lnTo>
                    <a:pt x="415290" y="287019"/>
                  </a:lnTo>
                  <a:lnTo>
                    <a:pt x="415290" y="280669"/>
                  </a:lnTo>
                  <a:close/>
                </a:path>
                <a:path w="415290" h="341629">
                  <a:moveTo>
                    <a:pt x="381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19"/>
                  </a:lnTo>
                  <a:close/>
                </a:path>
                <a:path w="415290" h="341629">
                  <a:moveTo>
                    <a:pt x="415290" y="287019"/>
                  </a:moveTo>
                  <a:lnTo>
                    <a:pt x="411480" y="287019"/>
                  </a:lnTo>
                  <a:lnTo>
                    <a:pt x="411480" y="293369"/>
                  </a:lnTo>
                  <a:lnTo>
                    <a:pt x="415290" y="293369"/>
                  </a:lnTo>
                  <a:lnTo>
                    <a:pt x="415290" y="287019"/>
                  </a:lnTo>
                  <a:close/>
                </a:path>
                <a:path w="415290" h="341629">
                  <a:moveTo>
                    <a:pt x="381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69"/>
                  </a:lnTo>
                  <a:close/>
                </a:path>
                <a:path w="415290" h="341629">
                  <a:moveTo>
                    <a:pt x="415290" y="293369"/>
                  </a:moveTo>
                  <a:lnTo>
                    <a:pt x="411480" y="293369"/>
                  </a:lnTo>
                  <a:lnTo>
                    <a:pt x="411480" y="299719"/>
                  </a:lnTo>
                  <a:lnTo>
                    <a:pt x="415290" y="299719"/>
                  </a:lnTo>
                  <a:lnTo>
                    <a:pt x="415290" y="293369"/>
                  </a:lnTo>
                  <a:close/>
                </a:path>
                <a:path w="415290" h="341629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15290" h="341629">
                  <a:moveTo>
                    <a:pt x="415290" y="299719"/>
                  </a:moveTo>
                  <a:lnTo>
                    <a:pt x="411480" y="299719"/>
                  </a:lnTo>
                  <a:lnTo>
                    <a:pt x="411480" y="306069"/>
                  </a:lnTo>
                  <a:lnTo>
                    <a:pt x="415290" y="306069"/>
                  </a:lnTo>
                  <a:lnTo>
                    <a:pt x="415290" y="299719"/>
                  </a:lnTo>
                  <a:close/>
                </a:path>
                <a:path w="415290" h="341629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15290" h="341629">
                  <a:moveTo>
                    <a:pt x="415290" y="306069"/>
                  </a:moveTo>
                  <a:lnTo>
                    <a:pt x="411480" y="306069"/>
                  </a:lnTo>
                  <a:lnTo>
                    <a:pt x="411480" y="312419"/>
                  </a:lnTo>
                  <a:lnTo>
                    <a:pt x="415290" y="312419"/>
                  </a:lnTo>
                  <a:lnTo>
                    <a:pt x="415290" y="306069"/>
                  </a:lnTo>
                  <a:close/>
                </a:path>
                <a:path w="415290" h="341629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15290" h="341629">
                  <a:moveTo>
                    <a:pt x="415290" y="312419"/>
                  </a:moveTo>
                  <a:lnTo>
                    <a:pt x="411480" y="312419"/>
                  </a:lnTo>
                  <a:lnTo>
                    <a:pt x="411480" y="318769"/>
                  </a:lnTo>
                  <a:lnTo>
                    <a:pt x="415290" y="318769"/>
                  </a:lnTo>
                  <a:lnTo>
                    <a:pt x="415290" y="312419"/>
                  </a:lnTo>
                  <a:close/>
                </a:path>
                <a:path w="415290" h="341629">
                  <a:moveTo>
                    <a:pt x="381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3810" y="325119"/>
                  </a:lnTo>
                  <a:lnTo>
                    <a:pt x="3810" y="318769"/>
                  </a:lnTo>
                  <a:close/>
                </a:path>
                <a:path w="415290" h="341629">
                  <a:moveTo>
                    <a:pt x="415290" y="318769"/>
                  </a:moveTo>
                  <a:lnTo>
                    <a:pt x="411480" y="318769"/>
                  </a:lnTo>
                  <a:lnTo>
                    <a:pt x="411480" y="325119"/>
                  </a:lnTo>
                  <a:lnTo>
                    <a:pt x="415290" y="325119"/>
                  </a:lnTo>
                  <a:lnTo>
                    <a:pt x="415290" y="318769"/>
                  </a:lnTo>
                  <a:close/>
                </a:path>
                <a:path w="415290" h="341629">
                  <a:moveTo>
                    <a:pt x="415290" y="325119"/>
                  </a:moveTo>
                  <a:lnTo>
                    <a:pt x="411480" y="325119"/>
                  </a:lnTo>
                  <a:lnTo>
                    <a:pt x="411480" y="328929"/>
                  </a:lnTo>
                  <a:lnTo>
                    <a:pt x="412750" y="328929"/>
                  </a:lnTo>
                  <a:lnTo>
                    <a:pt x="412750" y="327659"/>
                  </a:lnTo>
                  <a:lnTo>
                    <a:pt x="414020" y="327659"/>
                  </a:lnTo>
                  <a:lnTo>
                    <a:pt x="414020" y="326389"/>
                  </a:lnTo>
                  <a:lnTo>
                    <a:pt x="415290" y="326389"/>
                  </a:lnTo>
                  <a:lnTo>
                    <a:pt x="415290" y="325119"/>
                  </a:lnTo>
                  <a:close/>
                </a:path>
                <a:path w="415290" h="341629">
                  <a:moveTo>
                    <a:pt x="3810" y="325119"/>
                  </a:moveTo>
                  <a:lnTo>
                    <a:pt x="1270" y="325119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5119"/>
                  </a:lnTo>
                  <a:close/>
                </a:path>
                <a:path w="415290" h="341629">
                  <a:moveTo>
                    <a:pt x="398779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79" y="341629"/>
                  </a:lnTo>
                  <a:lnTo>
                    <a:pt x="398779" y="340359"/>
                  </a:lnTo>
                  <a:close/>
                </a:path>
                <a:path w="415290" h="341629">
                  <a:moveTo>
                    <a:pt x="400050" y="339089"/>
                  </a:moveTo>
                  <a:lnTo>
                    <a:pt x="16510" y="339089"/>
                  </a:lnTo>
                  <a:lnTo>
                    <a:pt x="16510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5290" h="341629">
                  <a:moveTo>
                    <a:pt x="401320" y="337819"/>
                  </a:moveTo>
                  <a:lnTo>
                    <a:pt x="15240" y="337819"/>
                  </a:lnTo>
                  <a:lnTo>
                    <a:pt x="15240" y="339089"/>
                  </a:lnTo>
                  <a:lnTo>
                    <a:pt x="401320" y="339089"/>
                  </a:lnTo>
                  <a:lnTo>
                    <a:pt x="401320" y="337819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604519" y="4373879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400049" y="2540"/>
                  </a:moveTo>
                  <a:lnTo>
                    <a:pt x="8889" y="2540"/>
                  </a:lnTo>
                  <a:lnTo>
                    <a:pt x="8889" y="3810"/>
                  </a:lnTo>
                  <a:lnTo>
                    <a:pt x="400049" y="3810"/>
                  </a:lnTo>
                  <a:lnTo>
                    <a:pt x="400049" y="2540"/>
                  </a:lnTo>
                  <a:close/>
                </a:path>
                <a:path w="407669" h="334010">
                  <a:moveTo>
                    <a:pt x="398780" y="1270"/>
                  </a:moveTo>
                  <a:lnTo>
                    <a:pt x="10159" y="1270"/>
                  </a:lnTo>
                  <a:lnTo>
                    <a:pt x="10159" y="2540"/>
                  </a:lnTo>
                  <a:lnTo>
                    <a:pt x="398780" y="2540"/>
                  </a:lnTo>
                  <a:lnTo>
                    <a:pt x="398780" y="1270"/>
                  </a:lnTo>
                  <a:close/>
                </a:path>
                <a:path w="407669" h="334010">
                  <a:moveTo>
                    <a:pt x="39751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397510" y="1270"/>
                  </a:lnTo>
                  <a:lnTo>
                    <a:pt x="397510" y="0"/>
                  </a:lnTo>
                  <a:close/>
                </a:path>
                <a:path w="407669" h="334010">
                  <a:moveTo>
                    <a:pt x="405130" y="7620"/>
                  </a:moveTo>
                  <a:lnTo>
                    <a:pt x="403860" y="7620"/>
                  </a:lnTo>
                  <a:lnTo>
                    <a:pt x="403860" y="10160"/>
                  </a:lnTo>
                  <a:lnTo>
                    <a:pt x="406399" y="10160"/>
                  </a:lnTo>
                  <a:lnTo>
                    <a:pt x="406399" y="8890"/>
                  </a:lnTo>
                  <a:lnTo>
                    <a:pt x="405130" y="8890"/>
                  </a:lnTo>
                  <a:lnTo>
                    <a:pt x="405130" y="7620"/>
                  </a:lnTo>
                  <a:close/>
                </a:path>
                <a:path w="407669" h="334010">
                  <a:moveTo>
                    <a:pt x="2539" y="10160"/>
                  </a:move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407669" h="334010">
                  <a:moveTo>
                    <a:pt x="407670" y="10160"/>
                  </a:moveTo>
                  <a:lnTo>
                    <a:pt x="403860" y="10160"/>
                  </a:lnTo>
                  <a:lnTo>
                    <a:pt x="403860" y="16510"/>
                  </a:lnTo>
                  <a:lnTo>
                    <a:pt x="407670" y="16510"/>
                  </a:lnTo>
                  <a:lnTo>
                    <a:pt x="407670" y="10160"/>
                  </a:lnTo>
                  <a:close/>
                </a:path>
                <a:path w="407669" h="334010">
                  <a:moveTo>
                    <a:pt x="253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39" y="22860"/>
                  </a:lnTo>
                  <a:lnTo>
                    <a:pt x="2539" y="16510"/>
                  </a:lnTo>
                  <a:close/>
                </a:path>
                <a:path w="407669" h="334010">
                  <a:moveTo>
                    <a:pt x="407670" y="16510"/>
                  </a:moveTo>
                  <a:lnTo>
                    <a:pt x="403860" y="16510"/>
                  </a:lnTo>
                  <a:lnTo>
                    <a:pt x="403860" y="22860"/>
                  </a:lnTo>
                  <a:lnTo>
                    <a:pt x="407670" y="22860"/>
                  </a:lnTo>
                  <a:lnTo>
                    <a:pt x="407670" y="16510"/>
                  </a:lnTo>
                  <a:close/>
                </a:path>
                <a:path w="407669" h="334010">
                  <a:moveTo>
                    <a:pt x="253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539" y="29210"/>
                  </a:lnTo>
                  <a:lnTo>
                    <a:pt x="2539" y="22860"/>
                  </a:lnTo>
                  <a:close/>
                </a:path>
                <a:path w="407669" h="334010">
                  <a:moveTo>
                    <a:pt x="407670" y="22860"/>
                  </a:moveTo>
                  <a:lnTo>
                    <a:pt x="403860" y="22860"/>
                  </a:lnTo>
                  <a:lnTo>
                    <a:pt x="403860" y="29210"/>
                  </a:lnTo>
                  <a:lnTo>
                    <a:pt x="407670" y="29210"/>
                  </a:lnTo>
                  <a:lnTo>
                    <a:pt x="407670" y="22860"/>
                  </a:lnTo>
                  <a:close/>
                </a:path>
                <a:path w="407669" h="334010">
                  <a:moveTo>
                    <a:pt x="253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9210"/>
                  </a:lnTo>
                  <a:close/>
                </a:path>
                <a:path w="407669" h="334010">
                  <a:moveTo>
                    <a:pt x="407670" y="29210"/>
                  </a:moveTo>
                  <a:lnTo>
                    <a:pt x="403860" y="29210"/>
                  </a:lnTo>
                  <a:lnTo>
                    <a:pt x="403860" y="35560"/>
                  </a:lnTo>
                  <a:lnTo>
                    <a:pt x="407670" y="35560"/>
                  </a:lnTo>
                  <a:lnTo>
                    <a:pt x="407670" y="29210"/>
                  </a:lnTo>
                  <a:close/>
                </a:path>
                <a:path w="407669" h="334010">
                  <a:moveTo>
                    <a:pt x="253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39" y="41910"/>
                  </a:lnTo>
                  <a:lnTo>
                    <a:pt x="2539" y="35560"/>
                  </a:lnTo>
                  <a:close/>
                </a:path>
                <a:path w="407669" h="334010">
                  <a:moveTo>
                    <a:pt x="407670" y="35560"/>
                  </a:moveTo>
                  <a:lnTo>
                    <a:pt x="403860" y="35560"/>
                  </a:lnTo>
                  <a:lnTo>
                    <a:pt x="403860" y="41910"/>
                  </a:lnTo>
                  <a:lnTo>
                    <a:pt x="407670" y="41910"/>
                  </a:lnTo>
                  <a:lnTo>
                    <a:pt x="407670" y="35560"/>
                  </a:lnTo>
                  <a:close/>
                </a:path>
                <a:path w="407669" h="334010">
                  <a:moveTo>
                    <a:pt x="253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539" y="48260"/>
                  </a:lnTo>
                  <a:lnTo>
                    <a:pt x="2539" y="41910"/>
                  </a:lnTo>
                  <a:close/>
                </a:path>
                <a:path w="407669" h="334010">
                  <a:moveTo>
                    <a:pt x="407670" y="41910"/>
                  </a:moveTo>
                  <a:lnTo>
                    <a:pt x="403860" y="41910"/>
                  </a:lnTo>
                  <a:lnTo>
                    <a:pt x="403860" y="48260"/>
                  </a:lnTo>
                  <a:lnTo>
                    <a:pt x="407670" y="48260"/>
                  </a:lnTo>
                  <a:lnTo>
                    <a:pt x="407670" y="41910"/>
                  </a:lnTo>
                  <a:close/>
                </a:path>
                <a:path w="407669" h="334010">
                  <a:moveTo>
                    <a:pt x="253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39" y="48260"/>
                  </a:lnTo>
                  <a:close/>
                </a:path>
                <a:path w="407669" h="334010">
                  <a:moveTo>
                    <a:pt x="407670" y="48260"/>
                  </a:moveTo>
                  <a:lnTo>
                    <a:pt x="403860" y="48260"/>
                  </a:lnTo>
                  <a:lnTo>
                    <a:pt x="403860" y="54610"/>
                  </a:lnTo>
                  <a:lnTo>
                    <a:pt x="407670" y="54610"/>
                  </a:lnTo>
                  <a:lnTo>
                    <a:pt x="407670" y="48260"/>
                  </a:lnTo>
                  <a:close/>
                </a:path>
                <a:path w="407669" h="334010">
                  <a:moveTo>
                    <a:pt x="253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539" y="60960"/>
                  </a:lnTo>
                  <a:lnTo>
                    <a:pt x="2539" y="54610"/>
                  </a:lnTo>
                  <a:close/>
                </a:path>
                <a:path w="407669" h="334010">
                  <a:moveTo>
                    <a:pt x="407670" y="54610"/>
                  </a:moveTo>
                  <a:lnTo>
                    <a:pt x="403860" y="54610"/>
                  </a:lnTo>
                  <a:lnTo>
                    <a:pt x="403860" y="60960"/>
                  </a:lnTo>
                  <a:lnTo>
                    <a:pt x="407670" y="60960"/>
                  </a:lnTo>
                  <a:lnTo>
                    <a:pt x="407670" y="54610"/>
                  </a:lnTo>
                  <a:close/>
                </a:path>
                <a:path w="407669" h="334010">
                  <a:moveTo>
                    <a:pt x="253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0960"/>
                  </a:lnTo>
                  <a:close/>
                </a:path>
                <a:path w="407669" h="334010">
                  <a:moveTo>
                    <a:pt x="407670" y="60960"/>
                  </a:moveTo>
                  <a:lnTo>
                    <a:pt x="403860" y="60960"/>
                  </a:lnTo>
                  <a:lnTo>
                    <a:pt x="403860" y="67310"/>
                  </a:lnTo>
                  <a:lnTo>
                    <a:pt x="407670" y="67310"/>
                  </a:lnTo>
                  <a:lnTo>
                    <a:pt x="407670" y="60960"/>
                  </a:lnTo>
                  <a:close/>
                </a:path>
                <a:path w="407669" h="334010">
                  <a:moveTo>
                    <a:pt x="2539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2539" y="72390"/>
                  </a:lnTo>
                  <a:lnTo>
                    <a:pt x="2539" y="67310"/>
                  </a:lnTo>
                  <a:close/>
                </a:path>
                <a:path w="407669" h="334010">
                  <a:moveTo>
                    <a:pt x="407670" y="67310"/>
                  </a:moveTo>
                  <a:lnTo>
                    <a:pt x="403860" y="67310"/>
                  </a:lnTo>
                  <a:lnTo>
                    <a:pt x="403860" y="72390"/>
                  </a:lnTo>
                  <a:lnTo>
                    <a:pt x="407670" y="72390"/>
                  </a:lnTo>
                  <a:lnTo>
                    <a:pt x="407670" y="67310"/>
                  </a:lnTo>
                  <a:close/>
                </a:path>
                <a:path w="407669" h="334010">
                  <a:moveTo>
                    <a:pt x="2539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2539" y="80010"/>
                  </a:lnTo>
                  <a:lnTo>
                    <a:pt x="2539" y="72390"/>
                  </a:lnTo>
                  <a:close/>
                </a:path>
                <a:path w="407669" h="334010">
                  <a:moveTo>
                    <a:pt x="407670" y="72390"/>
                  </a:moveTo>
                  <a:lnTo>
                    <a:pt x="403860" y="72390"/>
                  </a:lnTo>
                  <a:lnTo>
                    <a:pt x="403860" y="80010"/>
                  </a:lnTo>
                  <a:lnTo>
                    <a:pt x="407670" y="80010"/>
                  </a:lnTo>
                  <a:lnTo>
                    <a:pt x="407670" y="72390"/>
                  </a:lnTo>
                  <a:close/>
                </a:path>
                <a:path w="407669" h="334010">
                  <a:moveTo>
                    <a:pt x="253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539" y="86360"/>
                  </a:lnTo>
                  <a:lnTo>
                    <a:pt x="2539" y="80010"/>
                  </a:lnTo>
                  <a:close/>
                </a:path>
                <a:path w="407669" h="334010">
                  <a:moveTo>
                    <a:pt x="407670" y="80010"/>
                  </a:moveTo>
                  <a:lnTo>
                    <a:pt x="403860" y="80010"/>
                  </a:lnTo>
                  <a:lnTo>
                    <a:pt x="403860" y="86360"/>
                  </a:lnTo>
                  <a:lnTo>
                    <a:pt x="407670" y="86360"/>
                  </a:lnTo>
                  <a:lnTo>
                    <a:pt x="407670" y="80010"/>
                  </a:lnTo>
                  <a:close/>
                </a:path>
                <a:path w="407669" h="334010">
                  <a:moveTo>
                    <a:pt x="2539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2539" y="91440"/>
                  </a:lnTo>
                  <a:lnTo>
                    <a:pt x="2539" y="86360"/>
                  </a:lnTo>
                  <a:close/>
                </a:path>
                <a:path w="407669" h="334010">
                  <a:moveTo>
                    <a:pt x="407670" y="86360"/>
                  </a:moveTo>
                  <a:lnTo>
                    <a:pt x="403860" y="86360"/>
                  </a:lnTo>
                  <a:lnTo>
                    <a:pt x="403860" y="91440"/>
                  </a:lnTo>
                  <a:lnTo>
                    <a:pt x="407670" y="91440"/>
                  </a:lnTo>
                  <a:lnTo>
                    <a:pt x="407670" y="86360"/>
                  </a:lnTo>
                  <a:close/>
                </a:path>
                <a:path w="407669" h="334010">
                  <a:moveTo>
                    <a:pt x="2539" y="91440"/>
                  </a:moveTo>
                  <a:lnTo>
                    <a:pt x="0" y="91440"/>
                  </a:lnTo>
                  <a:lnTo>
                    <a:pt x="0" y="105410"/>
                  </a:lnTo>
                  <a:lnTo>
                    <a:pt x="2539" y="105410"/>
                  </a:lnTo>
                  <a:lnTo>
                    <a:pt x="2539" y="91440"/>
                  </a:lnTo>
                  <a:close/>
                </a:path>
                <a:path w="407669" h="334010">
                  <a:moveTo>
                    <a:pt x="407670" y="91440"/>
                  </a:moveTo>
                  <a:lnTo>
                    <a:pt x="403860" y="91440"/>
                  </a:lnTo>
                  <a:lnTo>
                    <a:pt x="403860" y="105410"/>
                  </a:lnTo>
                  <a:lnTo>
                    <a:pt x="407670" y="105410"/>
                  </a:lnTo>
                  <a:lnTo>
                    <a:pt x="407670" y="91440"/>
                  </a:lnTo>
                  <a:close/>
                </a:path>
                <a:path w="407669" h="334010">
                  <a:moveTo>
                    <a:pt x="2539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2539" y="110490"/>
                  </a:lnTo>
                  <a:lnTo>
                    <a:pt x="2539" y="105410"/>
                  </a:lnTo>
                  <a:close/>
                </a:path>
                <a:path w="407669" h="334010">
                  <a:moveTo>
                    <a:pt x="407670" y="105410"/>
                  </a:moveTo>
                  <a:lnTo>
                    <a:pt x="403860" y="105410"/>
                  </a:lnTo>
                  <a:lnTo>
                    <a:pt x="403860" y="110490"/>
                  </a:lnTo>
                  <a:lnTo>
                    <a:pt x="407670" y="110490"/>
                  </a:lnTo>
                  <a:lnTo>
                    <a:pt x="407670" y="105410"/>
                  </a:lnTo>
                  <a:close/>
                </a:path>
                <a:path w="407669" h="334010">
                  <a:moveTo>
                    <a:pt x="2539" y="110490"/>
                  </a:moveTo>
                  <a:lnTo>
                    <a:pt x="0" y="110490"/>
                  </a:lnTo>
                  <a:lnTo>
                    <a:pt x="0" y="124460"/>
                  </a:lnTo>
                  <a:lnTo>
                    <a:pt x="2539" y="124460"/>
                  </a:lnTo>
                  <a:lnTo>
                    <a:pt x="2539" y="110490"/>
                  </a:lnTo>
                  <a:close/>
                </a:path>
                <a:path w="407669" h="334010">
                  <a:moveTo>
                    <a:pt x="407670" y="110490"/>
                  </a:moveTo>
                  <a:lnTo>
                    <a:pt x="403860" y="110490"/>
                  </a:lnTo>
                  <a:lnTo>
                    <a:pt x="403860" y="124460"/>
                  </a:lnTo>
                  <a:lnTo>
                    <a:pt x="407670" y="124460"/>
                  </a:lnTo>
                  <a:lnTo>
                    <a:pt x="407670" y="110490"/>
                  </a:lnTo>
                  <a:close/>
                </a:path>
                <a:path w="407669" h="334010">
                  <a:moveTo>
                    <a:pt x="2539" y="124460"/>
                  </a:moveTo>
                  <a:lnTo>
                    <a:pt x="0" y="124460"/>
                  </a:lnTo>
                  <a:lnTo>
                    <a:pt x="0" y="180340"/>
                  </a:lnTo>
                  <a:lnTo>
                    <a:pt x="2539" y="180340"/>
                  </a:lnTo>
                  <a:lnTo>
                    <a:pt x="2539" y="124460"/>
                  </a:lnTo>
                  <a:close/>
                </a:path>
                <a:path w="407669" h="334010">
                  <a:moveTo>
                    <a:pt x="407670" y="124460"/>
                  </a:moveTo>
                  <a:lnTo>
                    <a:pt x="403860" y="124460"/>
                  </a:lnTo>
                  <a:lnTo>
                    <a:pt x="403860" y="180340"/>
                  </a:lnTo>
                  <a:lnTo>
                    <a:pt x="407670" y="180340"/>
                  </a:lnTo>
                  <a:lnTo>
                    <a:pt x="407670" y="124460"/>
                  </a:lnTo>
                  <a:close/>
                </a:path>
                <a:path w="407669" h="334010">
                  <a:moveTo>
                    <a:pt x="2539" y="180340"/>
                  </a:moveTo>
                  <a:lnTo>
                    <a:pt x="0" y="180340"/>
                  </a:lnTo>
                  <a:lnTo>
                    <a:pt x="0" y="224790"/>
                  </a:lnTo>
                  <a:lnTo>
                    <a:pt x="2539" y="224790"/>
                  </a:lnTo>
                  <a:lnTo>
                    <a:pt x="2539" y="180340"/>
                  </a:lnTo>
                  <a:close/>
                </a:path>
                <a:path w="407669" h="334010">
                  <a:moveTo>
                    <a:pt x="407670" y="180340"/>
                  </a:moveTo>
                  <a:lnTo>
                    <a:pt x="403860" y="180340"/>
                  </a:lnTo>
                  <a:lnTo>
                    <a:pt x="403860" y="224790"/>
                  </a:lnTo>
                  <a:lnTo>
                    <a:pt x="407670" y="224790"/>
                  </a:lnTo>
                  <a:lnTo>
                    <a:pt x="407670" y="180340"/>
                  </a:lnTo>
                  <a:close/>
                </a:path>
                <a:path w="407669" h="334010">
                  <a:moveTo>
                    <a:pt x="2539" y="224790"/>
                  </a:moveTo>
                  <a:lnTo>
                    <a:pt x="0" y="224790"/>
                  </a:lnTo>
                  <a:lnTo>
                    <a:pt x="0" y="245110"/>
                  </a:lnTo>
                  <a:lnTo>
                    <a:pt x="2539" y="245110"/>
                  </a:lnTo>
                  <a:lnTo>
                    <a:pt x="2539" y="224790"/>
                  </a:lnTo>
                  <a:close/>
                </a:path>
                <a:path w="407669" h="334010">
                  <a:moveTo>
                    <a:pt x="407670" y="224790"/>
                  </a:moveTo>
                  <a:lnTo>
                    <a:pt x="403860" y="224790"/>
                  </a:lnTo>
                  <a:lnTo>
                    <a:pt x="403860" y="245110"/>
                  </a:lnTo>
                  <a:lnTo>
                    <a:pt x="407670" y="245110"/>
                  </a:lnTo>
                  <a:lnTo>
                    <a:pt x="407670" y="224790"/>
                  </a:lnTo>
                  <a:close/>
                </a:path>
                <a:path w="407669" h="334010">
                  <a:moveTo>
                    <a:pt x="253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45110"/>
                  </a:lnTo>
                  <a:close/>
                </a:path>
                <a:path w="407669" h="334010">
                  <a:moveTo>
                    <a:pt x="407670" y="245110"/>
                  </a:moveTo>
                  <a:lnTo>
                    <a:pt x="403860" y="245110"/>
                  </a:lnTo>
                  <a:lnTo>
                    <a:pt x="403860" y="251460"/>
                  </a:lnTo>
                  <a:lnTo>
                    <a:pt x="407670" y="251460"/>
                  </a:lnTo>
                  <a:lnTo>
                    <a:pt x="407670" y="245110"/>
                  </a:lnTo>
                  <a:close/>
                </a:path>
                <a:path w="407669" h="334010">
                  <a:moveTo>
                    <a:pt x="253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251460"/>
                  </a:lnTo>
                  <a:close/>
                </a:path>
                <a:path w="407669" h="334010">
                  <a:moveTo>
                    <a:pt x="407670" y="251460"/>
                  </a:moveTo>
                  <a:lnTo>
                    <a:pt x="403860" y="251460"/>
                  </a:lnTo>
                  <a:lnTo>
                    <a:pt x="403860" y="257810"/>
                  </a:lnTo>
                  <a:lnTo>
                    <a:pt x="407670" y="257810"/>
                  </a:lnTo>
                  <a:lnTo>
                    <a:pt x="407670" y="251460"/>
                  </a:lnTo>
                  <a:close/>
                </a:path>
                <a:path w="407669" h="334010">
                  <a:moveTo>
                    <a:pt x="2539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2539" y="262890"/>
                  </a:lnTo>
                  <a:lnTo>
                    <a:pt x="2539" y="257810"/>
                  </a:lnTo>
                  <a:close/>
                </a:path>
                <a:path w="407669" h="334010">
                  <a:moveTo>
                    <a:pt x="407670" y="257810"/>
                  </a:moveTo>
                  <a:lnTo>
                    <a:pt x="403860" y="257810"/>
                  </a:lnTo>
                  <a:lnTo>
                    <a:pt x="403860" y="262890"/>
                  </a:lnTo>
                  <a:lnTo>
                    <a:pt x="407670" y="262890"/>
                  </a:lnTo>
                  <a:lnTo>
                    <a:pt x="407670" y="257810"/>
                  </a:lnTo>
                  <a:close/>
                </a:path>
                <a:path w="407669" h="334010">
                  <a:moveTo>
                    <a:pt x="2539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2890"/>
                  </a:lnTo>
                  <a:close/>
                </a:path>
                <a:path w="407669" h="334010">
                  <a:moveTo>
                    <a:pt x="407670" y="262890"/>
                  </a:moveTo>
                  <a:lnTo>
                    <a:pt x="403860" y="262890"/>
                  </a:lnTo>
                  <a:lnTo>
                    <a:pt x="403860" y="270510"/>
                  </a:lnTo>
                  <a:lnTo>
                    <a:pt x="407670" y="270510"/>
                  </a:lnTo>
                  <a:lnTo>
                    <a:pt x="407670" y="262890"/>
                  </a:lnTo>
                  <a:close/>
                </a:path>
                <a:path w="407669" h="334010">
                  <a:moveTo>
                    <a:pt x="253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70510"/>
                  </a:lnTo>
                  <a:close/>
                </a:path>
                <a:path w="407669" h="334010">
                  <a:moveTo>
                    <a:pt x="407670" y="270510"/>
                  </a:moveTo>
                  <a:lnTo>
                    <a:pt x="403860" y="270510"/>
                  </a:lnTo>
                  <a:lnTo>
                    <a:pt x="403860" y="276860"/>
                  </a:lnTo>
                  <a:lnTo>
                    <a:pt x="407670" y="276860"/>
                  </a:lnTo>
                  <a:lnTo>
                    <a:pt x="407670" y="270510"/>
                  </a:lnTo>
                  <a:close/>
                </a:path>
                <a:path w="407669" h="334010">
                  <a:moveTo>
                    <a:pt x="253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2539" y="283210"/>
                  </a:lnTo>
                  <a:lnTo>
                    <a:pt x="2539" y="276860"/>
                  </a:lnTo>
                  <a:close/>
                </a:path>
                <a:path w="407669" h="334010">
                  <a:moveTo>
                    <a:pt x="407670" y="276860"/>
                  </a:moveTo>
                  <a:lnTo>
                    <a:pt x="403860" y="276860"/>
                  </a:lnTo>
                  <a:lnTo>
                    <a:pt x="403860" y="283210"/>
                  </a:lnTo>
                  <a:lnTo>
                    <a:pt x="407670" y="283210"/>
                  </a:lnTo>
                  <a:lnTo>
                    <a:pt x="407670" y="276860"/>
                  </a:lnTo>
                  <a:close/>
                </a:path>
                <a:path w="407669" h="334010">
                  <a:moveTo>
                    <a:pt x="253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2539" y="289560"/>
                  </a:lnTo>
                  <a:lnTo>
                    <a:pt x="2539" y="283210"/>
                  </a:lnTo>
                  <a:close/>
                </a:path>
                <a:path w="407669" h="334010">
                  <a:moveTo>
                    <a:pt x="407670" y="283210"/>
                  </a:moveTo>
                  <a:lnTo>
                    <a:pt x="403860" y="283210"/>
                  </a:lnTo>
                  <a:lnTo>
                    <a:pt x="403860" y="289560"/>
                  </a:lnTo>
                  <a:lnTo>
                    <a:pt x="407670" y="289560"/>
                  </a:lnTo>
                  <a:lnTo>
                    <a:pt x="407670" y="283210"/>
                  </a:lnTo>
                  <a:close/>
                </a:path>
                <a:path w="407669" h="334010">
                  <a:moveTo>
                    <a:pt x="253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89560"/>
                  </a:lnTo>
                  <a:close/>
                </a:path>
                <a:path w="407669" h="334010">
                  <a:moveTo>
                    <a:pt x="407670" y="289560"/>
                  </a:moveTo>
                  <a:lnTo>
                    <a:pt x="403860" y="289560"/>
                  </a:lnTo>
                  <a:lnTo>
                    <a:pt x="403860" y="295910"/>
                  </a:lnTo>
                  <a:lnTo>
                    <a:pt x="407670" y="295910"/>
                  </a:lnTo>
                  <a:lnTo>
                    <a:pt x="407670" y="289560"/>
                  </a:lnTo>
                  <a:close/>
                </a:path>
                <a:path w="407669" h="334010">
                  <a:moveTo>
                    <a:pt x="253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295910"/>
                  </a:lnTo>
                  <a:close/>
                </a:path>
                <a:path w="407669" h="334010">
                  <a:moveTo>
                    <a:pt x="407670" y="295910"/>
                  </a:moveTo>
                  <a:lnTo>
                    <a:pt x="403860" y="295910"/>
                  </a:lnTo>
                  <a:lnTo>
                    <a:pt x="403860" y="302260"/>
                  </a:lnTo>
                  <a:lnTo>
                    <a:pt x="407670" y="302260"/>
                  </a:lnTo>
                  <a:lnTo>
                    <a:pt x="407670" y="295910"/>
                  </a:lnTo>
                  <a:close/>
                </a:path>
                <a:path w="407669" h="334010">
                  <a:moveTo>
                    <a:pt x="253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2260"/>
                  </a:lnTo>
                  <a:close/>
                </a:path>
                <a:path w="407669" h="334010">
                  <a:moveTo>
                    <a:pt x="407670" y="302260"/>
                  </a:moveTo>
                  <a:lnTo>
                    <a:pt x="403860" y="302260"/>
                  </a:lnTo>
                  <a:lnTo>
                    <a:pt x="403860" y="308610"/>
                  </a:lnTo>
                  <a:lnTo>
                    <a:pt x="407670" y="308610"/>
                  </a:lnTo>
                  <a:lnTo>
                    <a:pt x="407670" y="302260"/>
                  </a:lnTo>
                  <a:close/>
                </a:path>
                <a:path w="407669" h="334010">
                  <a:moveTo>
                    <a:pt x="253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539" y="314960"/>
                  </a:lnTo>
                  <a:lnTo>
                    <a:pt x="2539" y="308610"/>
                  </a:lnTo>
                  <a:close/>
                </a:path>
                <a:path w="407669" h="334010">
                  <a:moveTo>
                    <a:pt x="407670" y="308610"/>
                  </a:moveTo>
                  <a:lnTo>
                    <a:pt x="403860" y="308610"/>
                  </a:lnTo>
                  <a:lnTo>
                    <a:pt x="403860" y="314960"/>
                  </a:lnTo>
                  <a:lnTo>
                    <a:pt x="407670" y="314960"/>
                  </a:lnTo>
                  <a:lnTo>
                    <a:pt x="407670" y="308610"/>
                  </a:lnTo>
                  <a:close/>
                </a:path>
                <a:path w="407669" h="334010">
                  <a:moveTo>
                    <a:pt x="253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539" y="321310"/>
                  </a:lnTo>
                  <a:lnTo>
                    <a:pt x="2539" y="314960"/>
                  </a:lnTo>
                  <a:close/>
                </a:path>
                <a:path w="407669" h="334010">
                  <a:moveTo>
                    <a:pt x="407670" y="314960"/>
                  </a:moveTo>
                  <a:lnTo>
                    <a:pt x="403860" y="314960"/>
                  </a:lnTo>
                  <a:lnTo>
                    <a:pt x="403860" y="321310"/>
                  </a:lnTo>
                  <a:lnTo>
                    <a:pt x="407670" y="321310"/>
                  </a:lnTo>
                  <a:lnTo>
                    <a:pt x="407670" y="314960"/>
                  </a:lnTo>
                  <a:close/>
                </a:path>
                <a:path w="407669" h="334010">
                  <a:moveTo>
                    <a:pt x="407670" y="321310"/>
                  </a:moveTo>
                  <a:lnTo>
                    <a:pt x="403860" y="321310"/>
                  </a:lnTo>
                  <a:lnTo>
                    <a:pt x="403860" y="327660"/>
                  </a:lnTo>
                  <a:lnTo>
                    <a:pt x="406399" y="327660"/>
                  </a:lnTo>
                  <a:lnTo>
                    <a:pt x="406399" y="326390"/>
                  </a:lnTo>
                  <a:lnTo>
                    <a:pt x="407669" y="326390"/>
                  </a:lnTo>
                  <a:lnTo>
                    <a:pt x="407670" y="321310"/>
                  </a:lnTo>
                  <a:close/>
                </a:path>
                <a:path w="407669" h="334010">
                  <a:moveTo>
                    <a:pt x="2539" y="321310"/>
                  </a:moveTo>
                  <a:lnTo>
                    <a:pt x="0" y="321310"/>
                  </a:lnTo>
                  <a:lnTo>
                    <a:pt x="0" y="325120"/>
                  </a:lnTo>
                  <a:lnTo>
                    <a:pt x="2539" y="325120"/>
                  </a:lnTo>
                  <a:lnTo>
                    <a:pt x="2539" y="321310"/>
                  </a:lnTo>
                  <a:close/>
                </a:path>
                <a:path w="407669" h="334010">
                  <a:moveTo>
                    <a:pt x="398780" y="332740"/>
                  </a:moveTo>
                  <a:lnTo>
                    <a:pt x="10159" y="332740"/>
                  </a:lnTo>
                  <a:lnTo>
                    <a:pt x="10159" y="334010"/>
                  </a:lnTo>
                  <a:lnTo>
                    <a:pt x="398780" y="334010"/>
                  </a:lnTo>
                  <a:lnTo>
                    <a:pt x="398780" y="332740"/>
                  </a:lnTo>
                  <a:close/>
                </a:path>
                <a:path w="407669" h="334010">
                  <a:moveTo>
                    <a:pt x="400049" y="331470"/>
                  </a:moveTo>
                  <a:lnTo>
                    <a:pt x="8889" y="331470"/>
                  </a:lnTo>
                  <a:lnTo>
                    <a:pt x="8889" y="332740"/>
                  </a:lnTo>
                  <a:lnTo>
                    <a:pt x="400049" y="332740"/>
                  </a:lnTo>
                  <a:lnTo>
                    <a:pt x="400049" y="331470"/>
                  </a:lnTo>
                  <a:close/>
                </a:path>
                <a:path w="407669" h="334010">
                  <a:moveTo>
                    <a:pt x="401320" y="330200"/>
                  </a:moveTo>
                  <a:lnTo>
                    <a:pt x="7620" y="330200"/>
                  </a:lnTo>
                  <a:lnTo>
                    <a:pt x="7620" y="331470"/>
                  </a:lnTo>
                  <a:lnTo>
                    <a:pt x="401320" y="331470"/>
                  </a:lnTo>
                  <a:lnTo>
                    <a:pt x="401320" y="330200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607059" y="4377690"/>
              <a:ext cx="401320" cy="326390"/>
            </a:xfrm>
            <a:custGeom>
              <a:avLst/>
              <a:gdLst/>
              <a:ahLst/>
              <a:cxnLst/>
              <a:rect l="l" t="t" r="r" b="b"/>
              <a:pathLst>
                <a:path w="401319" h="326389">
                  <a:moveTo>
                    <a:pt x="5080" y="3809"/>
                  </a:move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5080" y="6349"/>
                  </a:lnTo>
                  <a:lnTo>
                    <a:pt x="5080" y="3809"/>
                  </a:lnTo>
                  <a:close/>
                </a:path>
                <a:path w="401319" h="326389">
                  <a:moveTo>
                    <a:pt x="401320" y="2539"/>
                  </a:moveTo>
                  <a:lnTo>
                    <a:pt x="2540" y="2539"/>
                  </a:lnTo>
                  <a:lnTo>
                    <a:pt x="2540" y="3809"/>
                  </a:lnTo>
                  <a:lnTo>
                    <a:pt x="397509" y="3809"/>
                  </a:lnTo>
                  <a:lnTo>
                    <a:pt x="397509" y="6349"/>
                  </a:lnTo>
                  <a:lnTo>
                    <a:pt x="401320" y="6349"/>
                  </a:lnTo>
                  <a:lnTo>
                    <a:pt x="401320" y="2539"/>
                  </a:lnTo>
                  <a:close/>
                </a:path>
                <a:path w="401319" h="326389">
                  <a:moveTo>
                    <a:pt x="400050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400050" y="2539"/>
                  </a:lnTo>
                  <a:lnTo>
                    <a:pt x="400050" y="1269"/>
                  </a:lnTo>
                  <a:close/>
                </a:path>
                <a:path w="401319" h="326389">
                  <a:moveTo>
                    <a:pt x="39878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8780" y="1269"/>
                  </a:lnTo>
                  <a:lnTo>
                    <a:pt x="398780" y="0"/>
                  </a:lnTo>
                  <a:close/>
                </a:path>
                <a:path w="401319" h="326389">
                  <a:moveTo>
                    <a:pt x="508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5080" y="12699"/>
                  </a:lnTo>
                  <a:lnTo>
                    <a:pt x="5080" y="6349"/>
                  </a:lnTo>
                  <a:close/>
                </a:path>
                <a:path w="401319" h="326389">
                  <a:moveTo>
                    <a:pt x="401320" y="6349"/>
                  </a:moveTo>
                  <a:lnTo>
                    <a:pt x="397509" y="6349"/>
                  </a:lnTo>
                  <a:lnTo>
                    <a:pt x="397509" y="12699"/>
                  </a:lnTo>
                  <a:lnTo>
                    <a:pt x="401320" y="12699"/>
                  </a:lnTo>
                  <a:lnTo>
                    <a:pt x="401320" y="6349"/>
                  </a:lnTo>
                  <a:close/>
                </a:path>
                <a:path w="401319" h="326389">
                  <a:moveTo>
                    <a:pt x="508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5080" y="19049"/>
                  </a:lnTo>
                  <a:lnTo>
                    <a:pt x="5080" y="12699"/>
                  </a:lnTo>
                  <a:close/>
                </a:path>
                <a:path w="401319" h="326389">
                  <a:moveTo>
                    <a:pt x="401320" y="12699"/>
                  </a:moveTo>
                  <a:lnTo>
                    <a:pt x="397509" y="12699"/>
                  </a:lnTo>
                  <a:lnTo>
                    <a:pt x="397509" y="19049"/>
                  </a:lnTo>
                  <a:lnTo>
                    <a:pt x="401320" y="19049"/>
                  </a:lnTo>
                  <a:lnTo>
                    <a:pt x="401320" y="12699"/>
                  </a:lnTo>
                  <a:close/>
                </a:path>
                <a:path w="401319" h="326389">
                  <a:moveTo>
                    <a:pt x="508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5080" y="25399"/>
                  </a:lnTo>
                  <a:lnTo>
                    <a:pt x="5080" y="19049"/>
                  </a:lnTo>
                  <a:close/>
                </a:path>
                <a:path w="401319" h="326389">
                  <a:moveTo>
                    <a:pt x="401320" y="19049"/>
                  </a:moveTo>
                  <a:lnTo>
                    <a:pt x="397509" y="19049"/>
                  </a:lnTo>
                  <a:lnTo>
                    <a:pt x="397509" y="25399"/>
                  </a:lnTo>
                  <a:lnTo>
                    <a:pt x="401320" y="25399"/>
                  </a:lnTo>
                  <a:lnTo>
                    <a:pt x="401320" y="19049"/>
                  </a:lnTo>
                  <a:close/>
                </a:path>
                <a:path w="401319" h="326389">
                  <a:moveTo>
                    <a:pt x="508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5080" y="31749"/>
                  </a:lnTo>
                  <a:lnTo>
                    <a:pt x="5080" y="25399"/>
                  </a:lnTo>
                  <a:close/>
                </a:path>
                <a:path w="401319" h="326389">
                  <a:moveTo>
                    <a:pt x="401320" y="25399"/>
                  </a:moveTo>
                  <a:lnTo>
                    <a:pt x="397509" y="25399"/>
                  </a:lnTo>
                  <a:lnTo>
                    <a:pt x="397509" y="31749"/>
                  </a:lnTo>
                  <a:lnTo>
                    <a:pt x="401320" y="31749"/>
                  </a:lnTo>
                  <a:lnTo>
                    <a:pt x="401320" y="25399"/>
                  </a:lnTo>
                  <a:close/>
                </a:path>
                <a:path w="401319" h="326389">
                  <a:moveTo>
                    <a:pt x="508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5080" y="38099"/>
                  </a:lnTo>
                  <a:lnTo>
                    <a:pt x="5080" y="31749"/>
                  </a:lnTo>
                  <a:close/>
                </a:path>
                <a:path w="401319" h="326389">
                  <a:moveTo>
                    <a:pt x="401320" y="31749"/>
                  </a:moveTo>
                  <a:lnTo>
                    <a:pt x="397509" y="31749"/>
                  </a:lnTo>
                  <a:lnTo>
                    <a:pt x="397509" y="38099"/>
                  </a:lnTo>
                  <a:lnTo>
                    <a:pt x="401320" y="38099"/>
                  </a:lnTo>
                  <a:lnTo>
                    <a:pt x="401320" y="31749"/>
                  </a:lnTo>
                  <a:close/>
                </a:path>
                <a:path w="401319" h="326389">
                  <a:moveTo>
                    <a:pt x="508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5080" y="44449"/>
                  </a:lnTo>
                  <a:lnTo>
                    <a:pt x="5080" y="38099"/>
                  </a:lnTo>
                  <a:close/>
                </a:path>
                <a:path w="401319" h="326389">
                  <a:moveTo>
                    <a:pt x="401320" y="38099"/>
                  </a:moveTo>
                  <a:lnTo>
                    <a:pt x="397509" y="38099"/>
                  </a:lnTo>
                  <a:lnTo>
                    <a:pt x="397509" y="44449"/>
                  </a:lnTo>
                  <a:lnTo>
                    <a:pt x="401320" y="44449"/>
                  </a:lnTo>
                  <a:lnTo>
                    <a:pt x="401320" y="38099"/>
                  </a:lnTo>
                  <a:close/>
                </a:path>
                <a:path w="401319" h="326389">
                  <a:moveTo>
                    <a:pt x="508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5080" y="50799"/>
                  </a:lnTo>
                  <a:lnTo>
                    <a:pt x="5080" y="44449"/>
                  </a:lnTo>
                  <a:close/>
                </a:path>
                <a:path w="401319" h="326389">
                  <a:moveTo>
                    <a:pt x="401320" y="44449"/>
                  </a:moveTo>
                  <a:lnTo>
                    <a:pt x="397509" y="44449"/>
                  </a:lnTo>
                  <a:lnTo>
                    <a:pt x="397509" y="50799"/>
                  </a:lnTo>
                  <a:lnTo>
                    <a:pt x="401320" y="50799"/>
                  </a:lnTo>
                  <a:lnTo>
                    <a:pt x="401320" y="44449"/>
                  </a:lnTo>
                  <a:close/>
                </a:path>
                <a:path w="401319" h="326389">
                  <a:moveTo>
                    <a:pt x="508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5080" y="57149"/>
                  </a:lnTo>
                  <a:lnTo>
                    <a:pt x="5080" y="50799"/>
                  </a:lnTo>
                  <a:close/>
                </a:path>
                <a:path w="401319" h="326389">
                  <a:moveTo>
                    <a:pt x="401320" y="50799"/>
                  </a:moveTo>
                  <a:lnTo>
                    <a:pt x="397509" y="50799"/>
                  </a:lnTo>
                  <a:lnTo>
                    <a:pt x="397509" y="57149"/>
                  </a:lnTo>
                  <a:lnTo>
                    <a:pt x="401320" y="57149"/>
                  </a:lnTo>
                  <a:lnTo>
                    <a:pt x="401320" y="50799"/>
                  </a:lnTo>
                  <a:close/>
                </a:path>
                <a:path w="401319" h="326389">
                  <a:moveTo>
                    <a:pt x="508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5080" y="63499"/>
                  </a:lnTo>
                  <a:lnTo>
                    <a:pt x="5080" y="57149"/>
                  </a:lnTo>
                  <a:close/>
                </a:path>
                <a:path w="401319" h="326389">
                  <a:moveTo>
                    <a:pt x="401320" y="57149"/>
                  </a:moveTo>
                  <a:lnTo>
                    <a:pt x="397509" y="57149"/>
                  </a:lnTo>
                  <a:lnTo>
                    <a:pt x="397509" y="63499"/>
                  </a:lnTo>
                  <a:lnTo>
                    <a:pt x="401320" y="63499"/>
                  </a:lnTo>
                  <a:lnTo>
                    <a:pt x="401320" y="57149"/>
                  </a:lnTo>
                  <a:close/>
                </a:path>
                <a:path w="401319" h="326389">
                  <a:moveTo>
                    <a:pt x="508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5080" y="68579"/>
                  </a:lnTo>
                  <a:lnTo>
                    <a:pt x="5080" y="63499"/>
                  </a:lnTo>
                  <a:close/>
                </a:path>
                <a:path w="401319" h="326389">
                  <a:moveTo>
                    <a:pt x="401320" y="63499"/>
                  </a:moveTo>
                  <a:lnTo>
                    <a:pt x="397509" y="63499"/>
                  </a:lnTo>
                  <a:lnTo>
                    <a:pt x="397509" y="68579"/>
                  </a:lnTo>
                  <a:lnTo>
                    <a:pt x="401320" y="68579"/>
                  </a:lnTo>
                  <a:lnTo>
                    <a:pt x="401320" y="63499"/>
                  </a:lnTo>
                  <a:close/>
                </a:path>
                <a:path w="401319" h="326389">
                  <a:moveTo>
                    <a:pt x="5080" y="68579"/>
                  </a:moveTo>
                  <a:lnTo>
                    <a:pt x="0" y="68579"/>
                  </a:lnTo>
                  <a:lnTo>
                    <a:pt x="0" y="76199"/>
                  </a:lnTo>
                  <a:lnTo>
                    <a:pt x="5080" y="76199"/>
                  </a:lnTo>
                  <a:lnTo>
                    <a:pt x="5080" y="68579"/>
                  </a:lnTo>
                  <a:close/>
                </a:path>
                <a:path w="401319" h="326389">
                  <a:moveTo>
                    <a:pt x="401320" y="68579"/>
                  </a:moveTo>
                  <a:lnTo>
                    <a:pt x="397509" y="68579"/>
                  </a:lnTo>
                  <a:lnTo>
                    <a:pt x="397509" y="76199"/>
                  </a:lnTo>
                  <a:lnTo>
                    <a:pt x="401320" y="76199"/>
                  </a:lnTo>
                  <a:lnTo>
                    <a:pt x="401320" y="68579"/>
                  </a:lnTo>
                  <a:close/>
                </a:path>
                <a:path w="401319" h="326389">
                  <a:moveTo>
                    <a:pt x="508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5080" y="82549"/>
                  </a:lnTo>
                  <a:lnTo>
                    <a:pt x="5080" y="76199"/>
                  </a:lnTo>
                  <a:close/>
                </a:path>
                <a:path w="401319" h="326389">
                  <a:moveTo>
                    <a:pt x="401320" y="76199"/>
                  </a:moveTo>
                  <a:lnTo>
                    <a:pt x="397509" y="76199"/>
                  </a:lnTo>
                  <a:lnTo>
                    <a:pt x="397509" y="82549"/>
                  </a:lnTo>
                  <a:lnTo>
                    <a:pt x="401320" y="82549"/>
                  </a:lnTo>
                  <a:lnTo>
                    <a:pt x="401320" y="76199"/>
                  </a:lnTo>
                  <a:close/>
                </a:path>
                <a:path w="401319" h="326389">
                  <a:moveTo>
                    <a:pt x="508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5080" y="87629"/>
                  </a:lnTo>
                  <a:lnTo>
                    <a:pt x="5080" y="82549"/>
                  </a:lnTo>
                  <a:close/>
                </a:path>
                <a:path w="401319" h="326389">
                  <a:moveTo>
                    <a:pt x="401320" y="82549"/>
                  </a:moveTo>
                  <a:lnTo>
                    <a:pt x="397509" y="82549"/>
                  </a:lnTo>
                  <a:lnTo>
                    <a:pt x="397509" y="87629"/>
                  </a:lnTo>
                  <a:lnTo>
                    <a:pt x="401320" y="87629"/>
                  </a:lnTo>
                  <a:lnTo>
                    <a:pt x="401320" y="82549"/>
                  </a:lnTo>
                  <a:close/>
                </a:path>
                <a:path w="401319" h="326389">
                  <a:moveTo>
                    <a:pt x="5080" y="87629"/>
                  </a:moveTo>
                  <a:lnTo>
                    <a:pt x="0" y="87629"/>
                  </a:lnTo>
                  <a:lnTo>
                    <a:pt x="0" y="101599"/>
                  </a:lnTo>
                  <a:lnTo>
                    <a:pt x="5080" y="101599"/>
                  </a:lnTo>
                  <a:lnTo>
                    <a:pt x="5080" y="87629"/>
                  </a:lnTo>
                  <a:close/>
                </a:path>
                <a:path w="401319" h="326389">
                  <a:moveTo>
                    <a:pt x="401320" y="87629"/>
                  </a:moveTo>
                  <a:lnTo>
                    <a:pt x="397509" y="87629"/>
                  </a:lnTo>
                  <a:lnTo>
                    <a:pt x="397509" y="101599"/>
                  </a:lnTo>
                  <a:lnTo>
                    <a:pt x="401320" y="101599"/>
                  </a:lnTo>
                  <a:lnTo>
                    <a:pt x="401320" y="87629"/>
                  </a:lnTo>
                  <a:close/>
                </a:path>
                <a:path w="401319" h="326389">
                  <a:moveTo>
                    <a:pt x="5080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5080" y="106679"/>
                  </a:lnTo>
                  <a:lnTo>
                    <a:pt x="5080" y="101599"/>
                  </a:lnTo>
                  <a:close/>
                </a:path>
                <a:path w="401319" h="326389">
                  <a:moveTo>
                    <a:pt x="401320" y="101599"/>
                  </a:moveTo>
                  <a:lnTo>
                    <a:pt x="397509" y="101599"/>
                  </a:lnTo>
                  <a:lnTo>
                    <a:pt x="397509" y="106679"/>
                  </a:lnTo>
                  <a:lnTo>
                    <a:pt x="401320" y="106679"/>
                  </a:lnTo>
                  <a:lnTo>
                    <a:pt x="401320" y="101599"/>
                  </a:lnTo>
                  <a:close/>
                </a:path>
                <a:path w="401319" h="326389">
                  <a:moveTo>
                    <a:pt x="5080" y="106679"/>
                  </a:moveTo>
                  <a:lnTo>
                    <a:pt x="0" y="106679"/>
                  </a:lnTo>
                  <a:lnTo>
                    <a:pt x="0" y="120649"/>
                  </a:lnTo>
                  <a:lnTo>
                    <a:pt x="5080" y="120649"/>
                  </a:lnTo>
                  <a:lnTo>
                    <a:pt x="5080" y="106679"/>
                  </a:lnTo>
                  <a:close/>
                </a:path>
                <a:path w="401319" h="326389">
                  <a:moveTo>
                    <a:pt x="401320" y="106679"/>
                  </a:moveTo>
                  <a:lnTo>
                    <a:pt x="397509" y="106679"/>
                  </a:lnTo>
                  <a:lnTo>
                    <a:pt x="397509" y="120649"/>
                  </a:lnTo>
                  <a:lnTo>
                    <a:pt x="401320" y="120649"/>
                  </a:lnTo>
                  <a:lnTo>
                    <a:pt x="401320" y="106679"/>
                  </a:lnTo>
                  <a:close/>
                </a:path>
                <a:path w="401319" h="326389">
                  <a:moveTo>
                    <a:pt x="5080" y="120649"/>
                  </a:moveTo>
                  <a:lnTo>
                    <a:pt x="0" y="120649"/>
                  </a:lnTo>
                  <a:lnTo>
                    <a:pt x="0" y="176529"/>
                  </a:lnTo>
                  <a:lnTo>
                    <a:pt x="5080" y="176529"/>
                  </a:lnTo>
                  <a:lnTo>
                    <a:pt x="5080" y="120649"/>
                  </a:lnTo>
                  <a:close/>
                </a:path>
                <a:path w="401319" h="326389">
                  <a:moveTo>
                    <a:pt x="401320" y="120649"/>
                  </a:moveTo>
                  <a:lnTo>
                    <a:pt x="397509" y="120649"/>
                  </a:lnTo>
                  <a:lnTo>
                    <a:pt x="397509" y="176529"/>
                  </a:lnTo>
                  <a:lnTo>
                    <a:pt x="401320" y="176529"/>
                  </a:lnTo>
                  <a:lnTo>
                    <a:pt x="401320" y="120649"/>
                  </a:lnTo>
                  <a:close/>
                </a:path>
                <a:path w="401319" h="326389">
                  <a:moveTo>
                    <a:pt x="5080" y="176529"/>
                  </a:moveTo>
                  <a:lnTo>
                    <a:pt x="0" y="176529"/>
                  </a:lnTo>
                  <a:lnTo>
                    <a:pt x="0" y="220979"/>
                  </a:lnTo>
                  <a:lnTo>
                    <a:pt x="5080" y="220979"/>
                  </a:lnTo>
                  <a:lnTo>
                    <a:pt x="5080" y="176529"/>
                  </a:lnTo>
                  <a:close/>
                </a:path>
                <a:path w="401319" h="326389">
                  <a:moveTo>
                    <a:pt x="401320" y="176529"/>
                  </a:moveTo>
                  <a:lnTo>
                    <a:pt x="397509" y="176529"/>
                  </a:lnTo>
                  <a:lnTo>
                    <a:pt x="397509" y="220979"/>
                  </a:lnTo>
                  <a:lnTo>
                    <a:pt x="401320" y="220979"/>
                  </a:lnTo>
                  <a:lnTo>
                    <a:pt x="401320" y="176529"/>
                  </a:lnTo>
                  <a:close/>
                </a:path>
                <a:path w="401319" h="326389">
                  <a:moveTo>
                    <a:pt x="5080" y="220979"/>
                  </a:moveTo>
                  <a:lnTo>
                    <a:pt x="0" y="220979"/>
                  </a:lnTo>
                  <a:lnTo>
                    <a:pt x="0" y="241299"/>
                  </a:lnTo>
                  <a:lnTo>
                    <a:pt x="5080" y="241299"/>
                  </a:lnTo>
                  <a:lnTo>
                    <a:pt x="5080" y="220979"/>
                  </a:lnTo>
                  <a:close/>
                </a:path>
                <a:path w="401319" h="326389">
                  <a:moveTo>
                    <a:pt x="401320" y="220979"/>
                  </a:moveTo>
                  <a:lnTo>
                    <a:pt x="397509" y="220979"/>
                  </a:lnTo>
                  <a:lnTo>
                    <a:pt x="397509" y="241299"/>
                  </a:lnTo>
                  <a:lnTo>
                    <a:pt x="401320" y="241299"/>
                  </a:lnTo>
                  <a:lnTo>
                    <a:pt x="401320" y="220979"/>
                  </a:lnTo>
                  <a:close/>
                </a:path>
                <a:path w="401319" h="326389">
                  <a:moveTo>
                    <a:pt x="508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5080" y="247649"/>
                  </a:lnTo>
                  <a:lnTo>
                    <a:pt x="5080" y="241299"/>
                  </a:lnTo>
                  <a:close/>
                </a:path>
                <a:path w="401319" h="326389">
                  <a:moveTo>
                    <a:pt x="401320" y="241299"/>
                  </a:moveTo>
                  <a:lnTo>
                    <a:pt x="397509" y="241299"/>
                  </a:lnTo>
                  <a:lnTo>
                    <a:pt x="397509" y="247649"/>
                  </a:lnTo>
                  <a:lnTo>
                    <a:pt x="401320" y="247649"/>
                  </a:lnTo>
                  <a:lnTo>
                    <a:pt x="401320" y="241299"/>
                  </a:lnTo>
                  <a:close/>
                </a:path>
                <a:path w="401319" h="326389">
                  <a:moveTo>
                    <a:pt x="508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5080" y="253999"/>
                  </a:lnTo>
                  <a:lnTo>
                    <a:pt x="5080" y="247649"/>
                  </a:lnTo>
                  <a:close/>
                </a:path>
                <a:path w="401319" h="326389">
                  <a:moveTo>
                    <a:pt x="401320" y="247649"/>
                  </a:moveTo>
                  <a:lnTo>
                    <a:pt x="397509" y="247649"/>
                  </a:lnTo>
                  <a:lnTo>
                    <a:pt x="397509" y="253999"/>
                  </a:lnTo>
                  <a:lnTo>
                    <a:pt x="401320" y="253999"/>
                  </a:lnTo>
                  <a:lnTo>
                    <a:pt x="401320" y="247649"/>
                  </a:lnTo>
                  <a:close/>
                </a:path>
                <a:path w="401319" h="326389">
                  <a:moveTo>
                    <a:pt x="508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5080" y="259079"/>
                  </a:lnTo>
                  <a:lnTo>
                    <a:pt x="5080" y="253999"/>
                  </a:lnTo>
                  <a:close/>
                </a:path>
                <a:path w="401319" h="326389">
                  <a:moveTo>
                    <a:pt x="401320" y="253999"/>
                  </a:moveTo>
                  <a:lnTo>
                    <a:pt x="397509" y="253999"/>
                  </a:lnTo>
                  <a:lnTo>
                    <a:pt x="397509" y="259079"/>
                  </a:lnTo>
                  <a:lnTo>
                    <a:pt x="401320" y="259079"/>
                  </a:lnTo>
                  <a:lnTo>
                    <a:pt x="401320" y="253999"/>
                  </a:lnTo>
                  <a:close/>
                </a:path>
                <a:path w="401319" h="326389">
                  <a:moveTo>
                    <a:pt x="5080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5080" y="266699"/>
                  </a:lnTo>
                  <a:lnTo>
                    <a:pt x="5080" y="259079"/>
                  </a:lnTo>
                  <a:close/>
                </a:path>
                <a:path w="401319" h="326389">
                  <a:moveTo>
                    <a:pt x="401320" y="259079"/>
                  </a:moveTo>
                  <a:lnTo>
                    <a:pt x="397509" y="259079"/>
                  </a:lnTo>
                  <a:lnTo>
                    <a:pt x="397509" y="266699"/>
                  </a:lnTo>
                  <a:lnTo>
                    <a:pt x="401320" y="266699"/>
                  </a:lnTo>
                  <a:lnTo>
                    <a:pt x="401320" y="259079"/>
                  </a:lnTo>
                  <a:close/>
                </a:path>
                <a:path w="401319" h="326389">
                  <a:moveTo>
                    <a:pt x="508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5080" y="273049"/>
                  </a:lnTo>
                  <a:lnTo>
                    <a:pt x="5080" y="266699"/>
                  </a:lnTo>
                  <a:close/>
                </a:path>
                <a:path w="401319" h="326389">
                  <a:moveTo>
                    <a:pt x="401320" y="266699"/>
                  </a:moveTo>
                  <a:lnTo>
                    <a:pt x="397509" y="266699"/>
                  </a:lnTo>
                  <a:lnTo>
                    <a:pt x="397509" y="273049"/>
                  </a:lnTo>
                  <a:lnTo>
                    <a:pt x="401320" y="273049"/>
                  </a:lnTo>
                  <a:lnTo>
                    <a:pt x="401320" y="266699"/>
                  </a:lnTo>
                  <a:close/>
                </a:path>
                <a:path w="401319" h="326389">
                  <a:moveTo>
                    <a:pt x="508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5080" y="279399"/>
                  </a:lnTo>
                  <a:lnTo>
                    <a:pt x="5080" y="273049"/>
                  </a:lnTo>
                  <a:close/>
                </a:path>
                <a:path w="401319" h="326389">
                  <a:moveTo>
                    <a:pt x="401320" y="273049"/>
                  </a:moveTo>
                  <a:lnTo>
                    <a:pt x="397509" y="273049"/>
                  </a:lnTo>
                  <a:lnTo>
                    <a:pt x="397509" y="279399"/>
                  </a:lnTo>
                  <a:lnTo>
                    <a:pt x="401320" y="279399"/>
                  </a:lnTo>
                  <a:lnTo>
                    <a:pt x="401320" y="273049"/>
                  </a:lnTo>
                  <a:close/>
                </a:path>
                <a:path w="401319" h="326389">
                  <a:moveTo>
                    <a:pt x="508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5080" y="285749"/>
                  </a:lnTo>
                  <a:lnTo>
                    <a:pt x="5080" y="279399"/>
                  </a:lnTo>
                  <a:close/>
                </a:path>
                <a:path w="401319" h="326389">
                  <a:moveTo>
                    <a:pt x="401320" y="279399"/>
                  </a:moveTo>
                  <a:lnTo>
                    <a:pt x="397509" y="279399"/>
                  </a:lnTo>
                  <a:lnTo>
                    <a:pt x="397509" y="285749"/>
                  </a:lnTo>
                  <a:lnTo>
                    <a:pt x="401320" y="285749"/>
                  </a:lnTo>
                  <a:lnTo>
                    <a:pt x="401320" y="279399"/>
                  </a:lnTo>
                  <a:close/>
                </a:path>
                <a:path w="401319" h="326389">
                  <a:moveTo>
                    <a:pt x="508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5080" y="292099"/>
                  </a:lnTo>
                  <a:lnTo>
                    <a:pt x="5080" y="285749"/>
                  </a:lnTo>
                  <a:close/>
                </a:path>
                <a:path w="401319" h="326389">
                  <a:moveTo>
                    <a:pt x="401320" y="285749"/>
                  </a:moveTo>
                  <a:lnTo>
                    <a:pt x="397509" y="285749"/>
                  </a:lnTo>
                  <a:lnTo>
                    <a:pt x="397509" y="292099"/>
                  </a:lnTo>
                  <a:lnTo>
                    <a:pt x="401320" y="292099"/>
                  </a:lnTo>
                  <a:lnTo>
                    <a:pt x="401320" y="285749"/>
                  </a:lnTo>
                  <a:close/>
                </a:path>
                <a:path w="401319" h="326389">
                  <a:moveTo>
                    <a:pt x="508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5080" y="298449"/>
                  </a:lnTo>
                  <a:lnTo>
                    <a:pt x="5080" y="292099"/>
                  </a:lnTo>
                  <a:close/>
                </a:path>
                <a:path w="401319" h="326389">
                  <a:moveTo>
                    <a:pt x="401320" y="292099"/>
                  </a:moveTo>
                  <a:lnTo>
                    <a:pt x="397509" y="292099"/>
                  </a:lnTo>
                  <a:lnTo>
                    <a:pt x="397509" y="298449"/>
                  </a:lnTo>
                  <a:lnTo>
                    <a:pt x="401320" y="298449"/>
                  </a:lnTo>
                  <a:lnTo>
                    <a:pt x="401320" y="292099"/>
                  </a:lnTo>
                  <a:close/>
                </a:path>
                <a:path w="401319" h="326389">
                  <a:moveTo>
                    <a:pt x="508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5080" y="304799"/>
                  </a:lnTo>
                  <a:lnTo>
                    <a:pt x="5080" y="298449"/>
                  </a:lnTo>
                  <a:close/>
                </a:path>
                <a:path w="401319" h="326389">
                  <a:moveTo>
                    <a:pt x="401320" y="298449"/>
                  </a:moveTo>
                  <a:lnTo>
                    <a:pt x="397509" y="298449"/>
                  </a:lnTo>
                  <a:lnTo>
                    <a:pt x="397509" y="304799"/>
                  </a:lnTo>
                  <a:lnTo>
                    <a:pt x="401320" y="304799"/>
                  </a:lnTo>
                  <a:lnTo>
                    <a:pt x="401320" y="298449"/>
                  </a:lnTo>
                  <a:close/>
                </a:path>
                <a:path w="401319" h="326389">
                  <a:moveTo>
                    <a:pt x="508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5080" y="311149"/>
                  </a:lnTo>
                  <a:lnTo>
                    <a:pt x="5080" y="304799"/>
                  </a:lnTo>
                  <a:close/>
                </a:path>
                <a:path w="401319" h="326389">
                  <a:moveTo>
                    <a:pt x="401320" y="304799"/>
                  </a:moveTo>
                  <a:lnTo>
                    <a:pt x="397509" y="304799"/>
                  </a:lnTo>
                  <a:lnTo>
                    <a:pt x="397509" y="311149"/>
                  </a:lnTo>
                  <a:lnTo>
                    <a:pt x="401320" y="311149"/>
                  </a:lnTo>
                  <a:lnTo>
                    <a:pt x="401320" y="304799"/>
                  </a:lnTo>
                  <a:close/>
                </a:path>
                <a:path w="401319" h="326389">
                  <a:moveTo>
                    <a:pt x="508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5080" y="317499"/>
                  </a:lnTo>
                  <a:lnTo>
                    <a:pt x="5080" y="311149"/>
                  </a:lnTo>
                  <a:close/>
                </a:path>
                <a:path w="401319" h="326389">
                  <a:moveTo>
                    <a:pt x="401320" y="311149"/>
                  </a:moveTo>
                  <a:lnTo>
                    <a:pt x="397509" y="311149"/>
                  </a:lnTo>
                  <a:lnTo>
                    <a:pt x="397509" y="317499"/>
                  </a:lnTo>
                  <a:lnTo>
                    <a:pt x="401320" y="317499"/>
                  </a:lnTo>
                  <a:lnTo>
                    <a:pt x="401320" y="311149"/>
                  </a:lnTo>
                  <a:close/>
                </a:path>
                <a:path w="401319" h="326389">
                  <a:moveTo>
                    <a:pt x="401320" y="317499"/>
                  </a:moveTo>
                  <a:lnTo>
                    <a:pt x="397509" y="317499"/>
                  </a:lnTo>
                  <a:lnTo>
                    <a:pt x="397509" y="322579"/>
                  </a:lnTo>
                  <a:lnTo>
                    <a:pt x="1270" y="322579"/>
                  </a:lnTo>
                  <a:lnTo>
                    <a:pt x="1270" y="323849"/>
                  </a:lnTo>
                  <a:lnTo>
                    <a:pt x="401320" y="323849"/>
                  </a:lnTo>
                  <a:lnTo>
                    <a:pt x="401320" y="317499"/>
                  </a:lnTo>
                  <a:close/>
                </a:path>
                <a:path w="401319" h="326389">
                  <a:moveTo>
                    <a:pt x="508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5080" y="322579"/>
                  </a:lnTo>
                  <a:lnTo>
                    <a:pt x="5080" y="317499"/>
                  </a:lnTo>
                  <a:close/>
                </a:path>
                <a:path w="401319" h="326389">
                  <a:moveTo>
                    <a:pt x="400050" y="325119"/>
                  </a:moveTo>
                  <a:lnTo>
                    <a:pt x="3810" y="325119"/>
                  </a:lnTo>
                  <a:lnTo>
                    <a:pt x="3810" y="326389"/>
                  </a:lnTo>
                  <a:lnTo>
                    <a:pt x="400050" y="326389"/>
                  </a:lnTo>
                  <a:lnTo>
                    <a:pt x="400050" y="325119"/>
                  </a:lnTo>
                  <a:close/>
                </a:path>
                <a:path w="401319" h="326389">
                  <a:moveTo>
                    <a:pt x="401320" y="323849"/>
                  </a:moveTo>
                  <a:lnTo>
                    <a:pt x="2540" y="323849"/>
                  </a:lnTo>
                  <a:lnTo>
                    <a:pt x="2540" y="325119"/>
                  </a:lnTo>
                  <a:lnTo>
                    <a:pt x="401320" y="325119"/>
                  </a:lnTo>
                  <a:lnTo>
                    <a:pt x="401320" y="323849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612139" y="438150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70">
                  <a:moveTo>
                    <a:pt x="3924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29" y="2539"/>
                  </a:lnTo>
                  <a:lnTo>
                    <a:pt x="392429" y="0"/>
                  </a:lnTo>
                  <a:close/>
                </a:path>
                <a:path w="392430" h="318770">
                  <a:moveTo>
                    <a:pt x="3924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3810"/>
                  </a:lnTo>
                  <a:lnTo>
                    <a:pt x="392429" y="3810"/>
                  </a:lnTo>
                  <a:lnTo>
                    <a:pt x="392429" y="2540"/>
                  </a:lnTo>
                  <a:close/>
                </a:path>
                <a:path w="392430" h="318770">
                  <a:moveTo>
                    <a:pt x="392429" y="3810"/>
                  </a:moveTo>
                  <a:lnTo>
                    <a:pt x="388619" y="3810"/>
                  </a:lnTo>
                  <a:lnTo>
                    <a:pt x="388619" y="8889"/>
                  </a:lnTo>
                  <a:lnTo>
                    <a:pt x="392429" y="8889"/>
                  </a:lnTo>
                  <a:lnTo>
                    <a:pt x="392429" y="3810"/>
                  </a:lnTo>
                  <a:close/>
                </a:path>
                <a:path w="392430" h="318770">
                  <a:moveTo>
                    <a:pt x="253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8890"/>
                  </a:lnTo>
                  <a:close/>
                </a:path>
                <a:path w="392430" h="318770">
                  <a:moveTo>
                    <a:pt x="392429" y="8890"/>
                  </a:moveTo>
                  <a:lnTo>
                    <a:pt x="388619" y="8890"/>
                  </a:lnTo>
                  <a:lnTo>
                    <a:pt x="388619" y="15239"/>
                  </a:lnTo>
                  <a:lnTo>
                    <a:pt x="392429" y="15239"/>
                  </a:lnTo>
                  <a:lnTo>
                    <a:pt x="392429" y="8890"/>
                  </a:lnTo>
                  <a:close/>
                </a:path>
                <a:path w="392430" h="318770">
                  <a:moveTo>
                    <a:pt x="253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5240"/>
                  </a:lnTo>
                  <a:close/>
                </a:path>
                <a:path w="392430" h="318770">
                  <a:moveTo>
                    <a:pt x="392429" y="15240"/>
                  </a:moveTo>
                  <a:lnTo>
                    <a:pt x="388619" y="15240"/>
                  </a:lnTo>
                  <a:lnTo>
                    <a:pt x="388619" y="21589"/>
                  </a:lnTo>
                  <a:lnTo>
                    <a:pt x="392429" y="21589"/>
                  </a:lnTo>
                  <a:lnTo>
                    <a:pt x="392429" y="15240"/>
                  </a:lnTo>
                  <a:close/>
                </a:path>
                <a:path w="392430" h="318770">
                  <a:moveTo>
                    <a:pt x="253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1590"/>
                  </a:lnTo>
                  <a:close/>
                </a:path>
                <a:path w="392430" h="318770">
                  <a:moveTo>
                    <a:pt x="392429" y="21590"/>
                  </a:moveTo>
                  <a:lnTo>
                    <a:pt x="388619" y="21590"/>
                  </a:lnTo>
                  <a:lnTo>
                    <a:pt x="388619" y="27939"/>
                  </a:lnTo>
                  <a:lnTo>
                    <a:pt x="392429" y="27939"/>
                  </a:lnTo>
                  <a:lnTo>
                    <a:pt x="392429" y="21590"/>
                  </a:lnTo>
                  <a:close/>
                </a:path>
                <a:path w="392430" h="318770">
                  <a:moveTo>
                    <a:pt x="253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39" y="34289"/>
                  </a:lnTo>
                  <a:lnTo>
                    <a:pt x="2539" y="27940"/>
                  </a:lnTo>
                  <a:close/>
                </a:path>
                <a:path w="392430" h="318770">
                  <a:moveTo>
                    <a:pt x="392429" y="27940"/>
                  </a:moveTo>
                  <a:lnTo>
                    <a:pt x="388619" y="27940"/>
                  </a:lnTo>
                  <a:lnTo>
                    <a:pt x="388619" y="34289"/>
                  </a:lnTo>
                  <a:lnTo>
                    <a:pt x="392429" y="34289"/>
                  </a:lnTo>
                  <a:lnTo>
                    <a:pt x="392429" y="27940"/>
                  </a:lnTo>
                  <a:close/>
                </a:path>
                <a:path w="392430" h="318770">
                  <a:moveTo>
                    <a:pt x="253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4290"/>
                  </a:lnTo>
                  <a:close/>
                </a:path>
                <a:path w="392430" h="318770">
                  <a:moveTo>
                    <a:pt x="392429" y="34290"/>
                  </a:moveTo>
                  <a:lnTo>
                    <a:pt x="388619" y="34290"/>
                  </a:lnTo>
                  <a:lnTo>
                    <a:pt x="388619" y="40639"/>
                  </a:lnTo>
                  <a:lnTo>
                    <a:pt x="392429" y="40639"/>
                  </a:lnTo>
                  <a:lnTo>
                    <a:pt x="392429" y="34290"/>
                  </a:lnTo>
                  <a:close/>
                </a:path>
                <a:path w="392430" h="318770">
                  <a:moveTo>
                    <a:pt x="253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40640"/>
                  </a:lnTo>
                  <a:close/>
                </a:path>
                <a:path w="392430" h="318770">
                  <a:moveTo>
                    <a:pt x="392429" y="40640"/>
                  </a:moveTo>
                  <a:lnTo>
                    <a:pt x="388619" y="40640"/>
                  </a:lnTo>
                  <a:lnTo>
                    <a:pt x="388619" y="46989"/>
                  </a:lnTo>
                  <a:lnTo>
                    <a:pt x="392429" y="46989"/>
                  </a:lnTo>
                  <a:lnTo>
                    <a:pt x="392429" y="40640"/>
                  </a:lnTo>
                  <a:close/>
                </a:path>
                <a:path w="392430" h="318770">
                  <a:moveTo>
                    <a:pt x="253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539" y="53339"/>
                  </a:lnTo>
                  <a:lnTo>
                    <a:pt x="2539" y="46990"/>
                  </a:lnTo>
                  <a:close/>
                </a:path>
                <a:path w="392430" h="318770">
                  <a:moveTo>
                    <a:pt x="392429" y="46990"/>
                  </a:moveTo>
                  <a:lnTo>
                    <a:pt x="388619" y="46990"/>
                  </a:lnTo>
                  <a:lnTo>
                    <a:pt x="388619" y="53339"/>
                  </a:lnTo>
                  <a:lnTo>
                    <a:pt x="392429" y="53339"/>
                  </a:lnTo>
                  <a:lnTo>
                    <a:pt x="392429" y="46990"/>
                  </a:lnTo>
                  <a:close/>
                </a:path>
                <a:path w="392430" h="318770">
                  <a:moveTo>
                    <a:pt x="253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53340"/>
                  </a:lnTo>
                  <a:close/>
                </a:path>
                <a:path w="392430" h="318770">
                  <a:moveTo>
                    <a:pt x="392429" y="53340"/>
                  </a:moveTo>
                  <a:lnTo>
                    <a:pt x="388619" y="53340"/>
                  </a:lnTo>
                  <a:lnTo>
                    <a:pt x="388619" y="59689"/>
                  </a:lnTo>
                  <a:lnTo>
                    <a:pt x="392429" y="59689"/>
                  </a:lnTo>
                  <a:lnTo>
                    <a:pt x="392429" y="53340"/>
                  </a:lnTo>
                  <a:close/>
                </a:path>
                <a:path w="392430" h="318770">
                  <a:moveTo>
                    <a:pt x="2539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2539" y="64769"/>
                  </a:lnTo>
                  <a:lnTo>
                    <a:pt x="2539" y="59690"/>
                  </a:lnTo>
                  <a:close/>
                </a:path>
                <a:path w="392430" h="318770">
                  <a:moveTo>
                    <a:pt x="392429" y="59690"/>
                  </a:moveTo>
                  <a:lnTo>
                    <a:pt x="388619" y="59690"/>
                  </a:lnTo>
                  <a:lnTo>
                    <a:pt x="388619" y="64769"/>
                  </a:lnTo>
                  <a:lnTo>
                    <a:pt x="392429" y="64769"/>
                  </a:lnTo>
                  <a:lnTo>
                    <a:pt x="392429" y="59690"/>
                  </a:lnTo>
                  <a:close/>
                </a:path>
                <a:path w="392430" h="318770">
                  <a:moveTo>
                    <a:pt x="2539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2539" y="72389"/>
                  </a:lnTo>
                  <a:lnTo>
                    <a:pt x="2539" y="64770"/>
                  </a:lnTo>
                  <a:close/>
                </a:path>
                <a:path w="392430" h="318770">
                  <a:moveTo>
                    <a:pt x="392429" y="64770"/>
                  </a:moveTo>
                  <a:lnTo>
                    <a:pt x="388619" y="64770"/>
                  </a:lnTo>
                  <a:lnTo>
                    <a:pt x="388619" y="72389"/>
                  </a:lnTo>
                  <a:lnTo>
                    <a:pt x="392429" y="72389"/>
                  </a:lnTo>
                  <a:lnTo>
                    <a:pt x="392429" y="64770"/>
                  </a:lnTo>
                  <a:close/>
                </a:path>
                <a:path w="392430" h="318770">
                  <a:moveTo>
                    <a:pt x="253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539" y="78739"/>
                  </a:lnTo>
                  <a:lnTo>
                    <a:pt x="2539" y="72390"/>
                  </a:lnTo>
                  <a:close/>
                </a:path>
                <a:path w="392430" h="318770">
                  <a:moveTo>
                    <a:pt x="392429" y="72390"/>
                  </a:moveTo>
                  <a:lnTo>
                    <a:pt x="388619" y="72390"/>
                  </a:lnTo>
                  <a:lnTo>
                    <a:pt x="388619" y="78739"/>
                  </a:lnTo>
                  <a:lnTo>
                    <a:pt x="392429" y="78739"/>
                  </a:lnTo>
                  <a:lnTo>
                    <a:pt x="392429" y="72390"/>
                  </a:lnTo>
                  <a:close/>
                </a:path>
                <a:path w="392430" h="318770">
                  <a:moveTo>
                    <a:pt x="2539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2539" y="83819"/>
                  </a:lnTo>
                  <a:lnTo>
                    <a:pt x="2539" y="78740"/>
                  </a:lnTo>
                  <a:close/>
                </a:path>
                <a:path w="392430" h="318770">
                  <a:moveTo>
                    <a:pt x="392429" y="78740"/>
                  </a:moveTo>
                  <a:lnTo>
                    <a:pt x="388619" y="78740"/>
                  </a:lnTo>
                  <a:lnTo>
                    <a:pt x="388619" y="83819"/>
                  </a:lnTo>
                  <a:lnTo>
                    <a:pt x="392429" y="83819"/>
                  </a:lnTo>
                  <a:lnTo>
                    <a:pt x="392429" y="78740"/>
                  </a:lnTo>
                  <a:close/>
                </a:path>
                <a:path w="392430" h="318770">
                  <a:moveTo>
                    <a:pt x="2539" y="83820"/>
                  </a:moveTo>
                  <a:lnTo>
                    <a:pt x="0" y="83820"/>
                  </a:lnTo>
                  <a:lnTo>
                    <a:pt x="0" y="97789"/>
                  </a:lnTo>
                  <a:lnTo>
                    <a:pt x="2539" y="97789"/>
                  </a:lnTo>
                  <a:lnTo>
                    <a:pt x="2539" y="83820"/>
                  </a:lnTo>
                  <a:close/>
                </a:path>
                <a:path w="392430" h="318770">
                  <a:moveTo>
                    <a:pt x="392429" y="83820"/>
                  </a:moveTo>
                  <a:lnTo>
                    <a:pt x="388619" y="83820"/>
                  </a:lnTo>
                  <a:lnTo>
                    <a:pt x="388619" y="97789"/>
                  </a:lnTo>
                  <a:lnTo>
                    <a:pt x="392429" y="97789"/>
                  </a:lnTo>
                  <a:lnTo>
                    <a:pt x="392429" y="83820"/>
                  </a:lnTo>
                  <a:close/>
                </a:path>
                <a:path w="392430" h="318770">
                  <a:moveTo>
                    <a:pt x="2539" y="97790"/>
                  </a:moveTo>
                  <a:lnTo>
                    <a:pt x="0" y="97790"/>
                  </a:lnTo>
                  <a:lnTo>
                    <a:pt x="0" y="102869"/>
                  </a:lnTo>
                  <a:lnTo>
                    <a:pt x="2539" y="102869"/>
                  </a:lnTo>
                  <a:lnTo>
                    <a:pt x="2539" y="97790"/>
                  </a:lnTo>
                  <a:close/>
                </a:path>
                <a:path w="392430" h="318770">
                  <a:moveTo>
                    <a:pt x="392429" y="97790"/>
                  </a:moveTo>
                  <a:lnTo>
                    <a:pt x="388619" y="97790"/>
                  </a:lnTo>
                  <a:lnTo>
                    <a:pt x="388619" y="102869"/>
                  </a:lnTo>
                  <a:lnTo>
                    <a:pt x="392429" y="102869"/>
                  </a:lnTo>
                  <a:lnTo>
                    <a:pt x="392429" y="97790"/>
                  </a:lnTo>
                  <a:close/>
                </a:path>
                <a:path w="392430" h="318770">
                  <a:moveTo>
                    <a:pt x="2539" y="102870"/>
                  </a:moveTo>
                  <a:lnTo>
                    <a:pt x="0" y="102870"/>
                  </a:lnTo>
                  <a:lnTo>
                    <a:pt x="0" y="116839"/>
                  </a:lnTo>
                  <a:lnTo>
                    <a:pt x="2539" y="116839"/>
                  </a:lnTo>
                  <a:lnTo>
                    <a:pt x="2539" y="102870"/>
                  </a:lnTo>
                  <a:close/>
                </a:path>
                <a:path w="392430" h="318770">
                  <a:moveTo>
                    <a:pt x="392429" y="102870"/>
                  </a:moveTo>
                  <a:lnTo>
                    <a:pt x="388619" y="102870"/>
                  </a:lnTo>
                  <a:lnTo>
                    <a:pt x="388619" y="116839"/>
                  </a:lnTo>
                  <a:lnTo>
                    <a:pt x="392429" y="116839"/>
                  </a:lnTo>
                  <a:lnTo>
                    <a:pt x="392429" y="102870"/>
                  </a:lnTo>
                  <a:close/>
                </a:path>
                <a:path w="392430" h="318770">
                  <a:moveTo>
                    <a:pt x="2539" y="116840"/>
                  </a:moveTo>
                  <a:lnTo>
                    <a:pt x="0" y="116840"/>
                  </a:lnTo>
                  <a:lnTo>
                    <a:pt x="0" y="172719"/>
                  </a:lnTo>
                  <a:lnTo>
                    <a:pt x="2539" y="172719"/>
                  </a:lnTo>
                  <a:lnTo>
                    <a:pt x="2539" y="116840"/>
                  </a:lnTo>
                  <a:close/>
                </a:path>
                <a:path w="392430" h="318770">
                  <a:moveTo>
                    <a:pt x="392429" y="116840"/>
                  </a:moveTo>
                  <a:lnTo>
                    <a:pt x="388619" y="116840"/>
                  </a:lnTo>
                  <a:lnTo>
                    <a:pt x="388619" y="172719"/>
                  </a:lnTo>
                  <a:lnTo>
                    <a:pt x="392429" y="172719"/>
                  </a:lnTo>
                  <a:lnTo>
                    <a:pt x="392429" y="116840"/>
                  </a:lnTo>
                  <a:close/>
                </a:path>
                <a:path w="392430" h="318770">
                  <a:moveTo>
                    <a:pt x="2539" y="172720"/>
                  </a:moveTo>
                  <a:lnTo>
                    <a:pt x="0" y="172720"/>
                  </a:lnTo>
                  <a:lnTo>
                    <a:pt x="0" y="217169"/>
                  </a:lnTo>
                  <a:lnTo>
                    <a:pt x="2539" y="217169"/>
                  </a:lnTo>
                  <a:lnTo>
                    <a:pt x="2539" y="172720"/>
                  </a:lnTo>
                  <a:close/>
                </a:path>
                <a:path w="392430" h="318770">
                  <a:moveTo>
                    <a:pt x="392429" y="172720"/>
                  </a:moveTo>
                  <a:lnTo>
                    <a:pt x="388619" y="172720"/>
                  </a:lnTo>
                  <a:lnTo>
                    <a:pt x="388619" y="217169"/>
                  </a:lnTo>
                  <a:lnTo>
                    <a:pt x="392429" y="217169"/>
                  </a:lnTo>
                  <a:lnTo>
                    <a:pt x="392429" y="172720"/>
                  </a:lnTo>
                  <a:close/>
                </a:path>
                <a:path w="392430" h="318770">
                  <a:moveTo>
                    <a:pt x="2539" y="217170"/>
                  </a:moveTo>
                  <a:lnTo>
                    <a:pt x="0" y="217170"/>
                  </a:lnTo>
                  <a:lnTo>
                    <a:pt x="0" y="237489"/>
                  </a:lnTo>
                  <a:lnTo>
                    <a:pt x="2539" y="237489"/>
                  </a:lnTo>
                  <a:lnTo>
                    <a:pt x="2539" y="217170"/>
                  </a:lnTo>
                  <a:close/>
                </a:path>
                <a:path w="392430" h="318770">
                  <a:moveTo>
                    <a:pt x="392429" y="217170"/>
                  </a:moveTo>
                  <a:lnTo>
                    <a:pt x="388619" y="217170"/>
                  </a:lnTo>
                  <a:lnTo>
                    <a:pt x="388619" y="237489"/>
                  </a:lnTo>
                  <a:lnTo>
                    <a:pt x="392429" y="237489"/>
                  </a:lnTo>
                  <a:lnTo>
                    <a:pt x="392429" y="217170"/>
                  </a:lnTo>
                  <a:close/>
                </a:path>
                <a:path w="392430" h="318770">
                  <a:moveTo>
                    <a:pt x="253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39" y="243839"/>
                  </a:lnTo>
                  <a:lnTo>
                    <a:pt x="2539" y="237490"/>
                  </a:lnTo>
                  <a:close/>
                </a:path>
                <a:path w="392430" h="318770">
                  <a:moveTo>
                    <a:pt x="392429" y="237490"/>
                  </a:moveTo>
                  <a:lnTo>
                    <a:pt x="388619" y="237490"/>
                  </a:lnTo>
                  <a:lnTo>
                    <a:pt x="388619" y="243839"/>
                  </a:lnTo>
                  <a:lnTo>
                    <a:pt x="392429" y="243839"/>
                  </a:lnTo>
                  <a:lnTo>
                    <a:pt x="392429" y="237490"/>
                  </a:lnTo>
                  <a:close/>
                </a:path>
                <a:path w="392430" h="318770">
                  <a:moveTo>
                    <a:pt x="253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539" y="250189"/>
                  </a:lnTo>
                  <a:lnTo>
                    <a:pt x="2539" y="243840"/>
                  </a:lnTo>
                  <a:close/>
                </a:path>
                <a:path w="392430" h="318770">
                  <a:moveTo>
                    <a:pt x="392429" y="243840"/>
                  </a:moveTo>
                  <a:lnTo>
                    <a:pt x="388619" y="243840"/>
                  </a:lnTo>
                  <a:lnTo>
                    <a:pt x="388619" y="250189"/>
                  </a:lnTo>
                  <a:lnTo>
                    <a:pt x="392429" y="250189"/>
                  </a:lnTo>
                  <a:lnTo>
                    <a:pt x="392429" y="243840"/>
                  </a:lnTo>
                  <a:close/>
                </a:path>
                <a:path w="392430" h="318770">
                  <a:moveTo>
                    <a:pt x="2539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2539" y="255269"/>
                  </a:lnTo>
                  <a:lnTo>
                    <a:pt x="2539" y="250190"/>
                  </a:lnTo>
                  <a:close/>
                </a:path>
                <a:path w="392430" h="318770">
                  <a:moveTo>
                    <a:pt x="392429" y="250190"/>
                  </a:moveTo>
                  <a:lnTo>
                    <a:pt x="388619" y="250190"/>
                  </a:lnTo>
                  <a:lnTo>
                    <a:pt x="388619" y="255269"/>
                  </a:lnTo>
                  <a:lnTo>
                    <a:pt x="392429" y="255269"/>
                  </a:lnTo>
                  <a:lnTo>
                    <a:pt x="392429" y="250190"/>
                  </a:lnTo>
                  <a:close/>
                </a:path>
                <a:path w="392430" h="318770">
                  <a:moveTo>
                    <a:pt x="2539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2539" y="262889"/>
                  </a:lnTo>
                  <a:lnTo>
                    <a:pt x="2539" y="255270"/>
                  </a:lnTo>
                  <a:close/>
                </a:path>
                <a:path w="392430" h="318770">
                  <a:moveTo>
                    <a:pt x="392429" y="255270"/>
                  </a:moveTo>
                  <a:lnTo>
                    <a:pt x="388619" y="255270"/>
                  </a:lnTo>
                  <a:lnTo>
                    <a:pt x="388619" y="262889"/>
                  </a:lnTo>
                  <a:lnTo>
                    <a:pt x="392429" y="262889"/>
                  </a:lnTo>
                  <a:lnTo>
                    <a:pt x="392429" y="255270"/>
                  </a:lnTo>
                  <a:close/>
                </a:path>
                <a:path w="392430" h="318770">
                  <a:moveTo>
                    <a:pt x="253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2539" y="269239"/>
                  </a:lnTo>
                  <a:lnTo>
                    <a:pt x="2539" y="262890"/>
                  </a:lnTo>
                  <a:close/>
                </a:path>
                <a:path w="392430" h="318770">
                  <a:moveTo>
                    <a:pt x="392429" y="262890"/>
                  </a:moveTo>
                  <a:lnTo>
                    <a:pt x="388619" y="262890"/>
                  </a:lnTo>
                  <a:lnTo>
                    <a:pt x="388619" y="269239"/>
                  </a:lnTo>
                  <a:lnTo>
                    <a:pt x="392429" y="269239"/>
                  </a:lnTo>
                  <a:lnTo>
                    <a:pt x="392429" y="262890"/>
                  </a:lnTo>
                  <a:close/>
                </a:path>
                <a:path w="392430" h="318770">
                  <a:moveTo>
                    <a:pt x="253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2539" y="275589"/>
                  </a:lnTo>
                  <a:lnTo>
                    <a:pt x="2539" y="269240"/>
                  </a:lnTo>
                  <a:close/>
                </a:path>
                <a:path w="392430" h="318770">
                  <a:moveTo>
                    <a:pt x="392429" y="269240"/>
                  </a:moveTo>
                  <a:lnTo>
                    <a:pt x="388619" y="269240"/>
                  </a:lnTo>
                  <a:lnTo>
                    <a:pt x="388619" y="275589"/>
                  </a:lnTo>
                  <a:lnTo>
                    <a:pt x="392429" y="275589"/>
                  </a:lnTo>
                  <a:lnTo>
                    <a:pt x="392429" y="269240"/>
                  </a:lnTo>
                  <a:close/>
                </a:path>
                <a:path w="392430" h="318770">
                  <a:moveTo>
                    <a:pt x="253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2539" y="281939"/>
                  </a:lnTo>
                  <a:lnTo>
                    <a:pt x="2539" y="275590"/>
                  </a:lnTo>
                  <a:close/>
                </a:path>
                <a:path w="392430" h="318770">
                  <a:moveTo>
                    <a:pt x="392429" y="275590"/>
                  </a:moveTo>
                  <a:lnTo>
                    <a:pt x="388619" y="275590"/>
                  </a:lnTo>
                  <a:lnTo>
                    <a:pt x="388619" y="281939"/>
                  </a:lnTo>
                  <a:lnTo>
                    <a:pt x="392429" y="281939"/>
                  </a:lnTo>
                  <a:lnTo>
                    <a:pt x="392429" y="275590"/>
                  </a:lnTo>
                  <a:close/>
                </a:path>
                <a:path w="392430" h="318770">
                  <a:moveTo>
                    <a:pt x="253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539" y="288289"/>
                  </a:lnTo>
                  <a:lnTo>
                    <a:pt x="2539" y="281940"/>
                  </a:lnTo>
                  <a:close/>
                </a:path>
                <a:path w="392430" h="318770">
                  <a:moveTo>
                    <a:pt x="392429" y="281940"/>
                  </a:moveTo>
                  <a:lnTo>
                    <a:pt x="388619" y="281940"/>
                  </a:lnTo>
                  <a:lnTo>
                    <a:pt x="388619" y="288289"/>
                  </a:lnTo>
                  <a:lnTo>
                    <a:pt x="392429" y="288289"/>
                  </a:lnTo>
                  <a:lnTo>
                    <a:pt x="392429" y="281940"/>
                  </a:lnTo>
                  <a:close/>
                </a:path>
                <a:path w="392430" h="318770">
                  <a:moveTo>
                    <a:pt x="253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2539" y="294639"/>
                  </a:lnTo>
                  <a:lnTo>
                    <a:pt x="2539" y="288290"/>
                  </a:lnTo>
                  <a:close/>
                </a:path>
                <a:path w="392430" h="318770">
                  <a:moveTo>
                    <a:pt x="392429" y="288290"/>
                  </a:moveTo>
                  <a:lnTo>
                    <a:pt x="388619" y="288290"/>
                  </a:lnTo>
                  <a:lnTo>
                    <a:pt x="388619" y="294639"/>
                  </a:lnTo>
                  <a:lnTo>
                    <a:pt x="392429" y="294639"/>
                  </a:lnTo>
                  <a:lnTo>
                    <a:pt x="392429" y="288290"/>
                  </a:lnTo>
                  <a:close/>
                </a:path>
                <a:path w="392430" h="318770">
                  <a:moveTo>
                    <a:pt x="253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2539" y="300989"/>
                  </a:lnTo>
                  <a:lnTo>
                    <a:pt x="2539" y="294640"/>
                  </a:lnTo>
                  <a:close/>
                </a:path>
                <a:path w="392430" h="318770">
                  <a:moveTo>
                    <a:pt x="392429" y="294640"/>
                  </a:moveTo>
                  <a:lnTo>
                    <a:pt x="388619" y="294640"/>
                  </a:lnTo>
                  <a:lnTo>
                    <a:pt x="388619" y="300989"/>
                  </a:lnTo>
                  <a:lnTo>
                    <a:pt x="392429" y="300989"/>
                  </a:lnTo>
                  <a:lnTo>
                    <a:pt x="392429" y="294640"/>
                  </a:lnTo>
                  <a:close/>
                </a:path>
                <a:path w="392430" h="318770">
                  <a:moveTo>
                    <a:pt x="253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0990"/>
                  </a:lnTo>
                  <a:close/>
                </a:path>
                <a:path w="392430" h="318770">
                  <a:moveTo>
                    <a:pt x="392429" y="300990"/>
                  </a:moveTo>
                  <a:lnTo>
                    <a:pt x="388619" y="300990"/>
                  </a:lnTo>
                  <a:lnTo>
                    <a:pt x="388619" y="307339"/>
                  </a:lnTo>
                  <a:lnTo>
                    <a:pt x="392429" y="307339"/>
                  </a:lnTo>
                  <a:lnTo>
                    <a:pt x="392429" y="300990"/>
                  </a:lnTo>
                  <a:close/>
                </a:path>
                <a:path w="392430" h="318770">
                  <a:moveTo>
                    <a:pt x="253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539" y="313689"/>
                  </a:lnTo>
                  <a:lnTo>
                    <a:pt x="2539" y="307340"/>
                  </a:lnTo>
                  <a:close/>
                </a:path>
                <a:path w="392430" h="318770">
                  <a:moveTo>
                    <a:pt x="392429" y="307340"/>
                  </a:moveTo>
                  <a:lnTo>
                    <a:pt x="388619" y="307340"/>
                  </a:lnTo>
                  <a:lnTo>
                    <a:pt x="388619" y="313689"/>
                  </a:lnTo>
                  <a:lnTo>
                    <a:pt x="392429" y="313689"/>
                  </a:lnTo>
                  <a:lnTo>
                    <a:pt x="392429" y="307340"/>
                  </a:lnTo>
                  <a:close/>
                </a:path>
                <a:path w="392430" h="318770">
                  <a:moveTo>
                    <a:pt x="2539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392429" y="318769"/>
                  </a:lnTo>
                  <a:lnTo>
                    <a:pt x="392429" y="314960"/>
                  </a:lnTo>
                  <a:lnTo>
                    <a:pt x="2539" y="314960"/>
                  </a:lnTo>
                  <a:lnTo>
                    <a:pt x="2539" y="313690"/>
                  </a:lnTo>
                  <a:close/>
                </a:path>
                <a:path w="392430" h="318770">
                  <a:moveTo>
                    <a:pt x="392429" y="313690"/>
                  </a:moveTo>
                  <a:lnTo>
                    <a:pt x="388619" y="313690"/>
                  </a:lnTo>
                  <a:lnTo>
                    <a:pt x="388619" y="314960"/>
                  </a:lnTo>
                  <a:lnTo>
                    <a:pt x="392429" y="314960"/>
                  </a:lnTo>
                  <a:lnTo>
                    <a:pt x="392429" y="31369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614679" y="4385309"/>
              <a:ext cx="386080" cy="311150"/>
            </a:xfrm>
            <a:custGeom>
              <a:avLst/>
              <a:gdLst/>
              <a:ahLst/>
              <a:cxnLst/>
              <a:rect l="l" t="t" r="r" b="b"/>
              <a:pathLst>
                <a:path w="386080" h="311150">
                  <a:moveTo>
                    <a:pt x="38608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386080" y="2539"/>
                  </a:lnTo>
                  <a:lnTo>
                    <a:pt x="386080" y="0"/>
                  </a:lnTo>
                  <a:close/>
                </a:path>
                <a:path w="386080" h="311150">
                  <a:moveTo>
                    <a:pt x="386080" y="2539"/>
                  </a:moveTo>
                  <a:lnTo>
                    <a:pt x="382270" y="2539"/>
                  </a:lnTo>
                  <a:lnTo>
                    <a:pt x="382270" y="5079"/>
                  </a:lnTo>
                  <a:lnTo>
                    <a:pt x="386080" y="5079"/>
                  </a:lnTo>
                  <a:lnTo>
                    <a:pt x="386080" y="2539"/>
                  </a:lnTo>
                  <a:close/>
                </a:path>
                <a:path w="386080" h="31115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86080" h="311150">
                  <a:moveTo>
                    <a:pt x="386080" y="5080"/>
                  </a:moveTo>
                  <a:lnTo>
                    <a:pt x="382270" y="5080"/>
                  </a:lnTo>
                  <a:lnTo>
                    <a:pt x="382270" y="11429"/>
                  </a:lnTo>
                  <a:lnTo>
                    <a:pt x="386080" y="11429"/>
                  </a:lnTo>
                  <a:lnTo>
                    <a:pt x="386080" y="5080"/>
                  </a:lnTo>
                  <a:close/>
                </a:path>
                <a:path w="386080" h="31115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86080" h="311150">
                  <a:moveTo>
                    <a:pt x="386080" y="11430"/>
                  </a:moveTo>
                  <a:lnTo>
                    <a:pt x="382270" y="11430"/>
                  </a:lnTo>
                  <a:lnTo>
                    <a:pt x="382270" y="17779"/>
                  </a:lnTo>
                  <a:lnTo>
                    <a:pt x="386080" y="17779"/>
                  </a:lnTo>
                  <a:lnTo>
                    <a:pt x="386080" y="11430"/>
                  </a:lnTo>
                  <a:close/>
                </a:path>
                <a:path w="386080" h="3111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86080" h="311150">
                  <a:moveTo>
                    <a:pt x="386080" y="17780"/>
                  </a:moveTo>
                  <a:lnTo>
                    <a:pt x="382270" y="17780"/>
                  </a:lnTo>
                  <a:lnTo>
                    <a:pt x="382270" y="24129"/>
                  </a:lnTo>
                  <a:lnTo>
                    <a:pt x="386080" y="24129"/>
                  </a:lnTo>
                  <a:lnTo>
                    <a:pt x="386080" y="17780"/>
                  </a:lnTo>
                  <a:close/>
                </a:path>
                <a:path w="386080" h="31115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86080" h="311150">
                  <a:moveTo>
                    <a:pt x="386080" y="24130"/>
                  </a:moveTo>
                  <a:lnTo>
                    <a:pt x="382270" y="24130"/>
                  </a:lnTo>
                  <a:lnTo>
                    <a:pt x="382270" y="30479"/>
                  </a:lnTo>
                  <a:lnTo>
                    <a:pt x="386080" y="30479"/>
                  </a:lnTo>
                  <a:lnTo>
                    <a:pt x="386080" y="24130"/>
                  </a:lnTo>
                  <a:close/>
                </a:path>
                <a:path w="386080" h="31115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86080" h="311150">
                  <a:moveTo>
                    <a:pt x="386080" y="30480"/>
                  </a:moveTo>
                  <a:lnTo>
                    <a:pt x="382270" y="30480"/>
                  </a:lnTo>
                  <a:lnTo>
                    <a:pt x="382270" y="36829"/>
                  </a:lnTo>
                  <a:lnTo>
                    <a:pt x="386080" y="36829"/>
                  </a:lnTo>
                  <a:lnTo>
                    <a:pt x="386080" y="30480"/>
                  </a:lnTo>
                  <a:close/>
                </a:path>
                <a:path w="386080" h="31115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86080" h="311150">
                  <a:moveTo>
                    <a:pt x="386080" y="36830"/>
                  </a:moveTo>
                  <a:lnTo>
                    <a:pt x="382270" y="36830"/>
                  </a:lnTo>
                  <a:lnTo>
                    <a:pt x="382270" y="43179"/>
                  </a:lnTo>
                  <a:lnTo>
                    <a:pt x="386080" y="43179"/>
                  </a:lnTo>
                  <a:lnTo>
                    <a:pt x="386080" y="36830"/>
                  </a:lnTo>
                  <a:close/>
                </a:path>
                <a:path w="386080" h="3111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86080" h="311150">
                  <a:moveTo>
                    <a:pt x="386080" y="43180"/>
                  </a:moveTo>
                  <a:lnTo>
                    <a:pt x="382270" y="43180"/>
                  </a:lnTo>
                  <a:lnTo>
                    <a:pt x="382270" y="49529"/>
                  </a:lnTo>
                  <a:lnTo>
                    <a:pt x="386080" y="49529"/>
                  </a:lnTo>
                  <a:lnTo>
                    <a:pt x="386080" y="43180"/>
                  </a:lnTo>
                  <a:close/>
                </a:path>
                <a:path w="386080" h="31115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386080" h="311150">
                  <a:moveTo>
                    <a:pt x="386080" y="49530"/>
                  </a:moveTo>
                  <a:lnTo>
                    <a:pt x="382270" y="49530"/>
                  </a:lnTo>
                  <a:lnTo>
                    <a:pt x="382270" y="55879"/>
                  </a:lnTo>
                  <a:lnTo>
                    <a:pt x="386080" y="55879"/>
                  </a:lnTo>
                  <a:lnTo>
                    <a:pt x="386080" y="49530"/>
                  </a:lnTo>
                  <a:close/>
                </a:path>
                <a:path w="386080" h="311150">
                  <a:moveTo>
                    <a:pt x="381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5880"/>
                  </a:lnTo>
                  <a:close/>
                </a:path>
                <a:path w="386080" h="311150">
                  <a:moveTo>
                    <a:pt x="386080" y="55880"/>
                  </a:moveTo>
                  <a:lnTo>
                    <a:pt x="382270" y="55880"/>
                  </a:lnTo>
                  <a:lnTo>
                    <a:pt x="382270" y="60959"/>
                  </a:lnTo>
                  <a:lnTo>
                    <a:pt x="386080" y="60959"/>
                  </a:lnTo>
                  <a:lnTo>
                    <a:pt x="386080" y="55880"/>
                  </a:lnTo>
                  <a:close/>
                </a:path>
                <a:path w="386080" h="311150">
                  <a:moveTo>
                    <a:pt x="3810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0960"/>
                  </a:lnTo>
                  <a:close/>
                </a:path>
                <a:path w="386080" h="311150">
                  <a:moveTo>
                    <a:pt x="386080" y="60960"/>
                  </a:moveTo>
                  <a:lnTo>
                    <a:pt x="382270" y="60960"/>
                  </a:lnTo>
                  <a:lnTo>
                    <a:pt x="382270" y="68579"/>
                  </a:lnTo>
                  <a:lnTo>
                    <a:pt x="386080" y="68579"/>
                  </a:lnTo>
                  <a:lnTo>
                    <a:pt x="386080" y="60960"/>
                  </a:lnTo>
                  <a:close/>
                </a:path>
                <a:path w="386080" h="31115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386080" h="311150">
                  <a:moveTo>
                    <a:pt x="386080" y="68580"/>
                  </a:moveTo>
                  <a:lnTo>
                    <a:pt x="382270" y="68580"/>
                  </a:lnTo>
                  <a:lnTo>
                    <a:pt x="382270" y="74929"/>
                  </a:lnTo>
                  <a:lnTo>
                    <a:pt x="386080" y="74929"/>
                  </a:lnTo>
                  <a:lnTo>
                    <a:pt x="386080" y="68580"/>
                  </a:lnTo>
                  <a:close/>
                </a:path>
                <a:path w="386080" h="311150">
                  <a:moveTo>
                    <a:pt x="381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4930"/>
                  </a:lnTo>
                  <a:close/>
                </a:path>
                <a:path w="386080" h="311150">
                  <a:moveTo>
                    <a:pt x="386080" y="74930"/>
                  </a:moveTo>
                  <a:lnTo>
                    <a:pt x="382270" y="74930"/>
                  </a:lnTo>
                  <a:lnTo>
                    <a:pt x="382270" y="80009"/>
                  </a:lnTo>
                  <a:lnTo>
                    <a:pt x="386080" y="80009"/>
                  </a:lnTo>
                  <a:lnTo>
                    <a:pt x="386080" y="74930"/>
                  </a:lnTo>
                  <a:close/>
                </a:path>
                <a:path w="386080" h="311150">
                  <a:moveTo>
                    <a:pt x="3810" y="80010"/>
                  </a:moveTo>
                  <a:lnTo>
                    <a:pt x="0" y="8001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0010"/>
                  </a:lnTo>
                  <a:close/>
                </a:path>
                <a:path w="386080" h="311150">
                  <a:moveTo>
                    <a:pt x="386080" y="80010"/>
                  </a:moveTo>
                  <a:lnTo>
                    <a:pt x="382270" y="80010"/>
                  </a:lnTo>
                  <a:lnTo>
                    <a:pt x="382270" y="93979"/>
                  </a:lnTo>
                  <a:lnTo>
                    <a:pt x="386080" y="93979"/>
                  </a:lnTo>
                  <a:lnTo>
                    <a:pt x="386080" y="80010"/>
                  </a:lnTo>
                  <a:close/>
                </a:path>
                <a:path w="386080" h="311150">
                  <a:moveTo>
                    <a:pt x="3810" y="93980"/>
                  </a:moveTo>
                  <a:lnTo>
                    <a:pt x="0" y="93980"/>
                  </a:lnTo>
                  <a:lnTo>
                    <a:pt x="0" y="99059"/>
                  </a:lnTo>
                  <a:lnTo>
                    <a:pt x="3810" y="99059"/>
                  </a:lnTo>
                  <a:lnTo>
                    <a:pt x="3810" y="93980"/>
                  </a:lnTo>
                  <a:close/>
                </a:path>
                <a:path w="386080" h="311150">
                  <a:moveTo>
                    <a:pt x="386080" y="93980"/>
                  </a:moveTo>
                  <a:lnTo>
                    <a:pt x="382270" y="93980"/>
                  </a:lnTo>
                  <a:lnTo>
                    <a:pt x="382270" y="99059"/>
                  </a:lnTo>
                  <a:lnTo>
                    <a:pt x="386080" y="99059"/>
                  </a:lnTo>
                  <a:lnTo>
                    <a:pt x="386080" y="93980"/>
                  </a:lnTo>
                  <a:close/>
                </a:path>
                <a:path w="386080" h="311150">
                  <a:moveTo>
                    <a:pt x="3810" y="99060"/>
                  </a:moveTo>
                  <a:lnTo>
                    <a:pt x="0" y="9906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99060"/>
                  </a:lnTo>
                  <a:close/>
                </a:path>
                <a:path w="386080" h="311150">
                  <a:moveTo>
                    <a:pt x="386080" y="99060"/>
                  </a:moveTo>
                  <a:lnTo>
                    <a:pt x="382270" y="99060"/>
                  </a:lnTo>
                  <a:lnTo>
                    <a:pt x="382270" y="113029"/>
                  </a:lnTo>
                  <a:lnTo>
                    <a:pt x="386080" y="113029"/>
                  </a:lnTo>
                  <a:lnTo>
                    <a:pt x="386080" y="99060"/>
                  </a:lnTo>
                  <a:close/>
                </a:path>
                <a:path w="386080" h="311150">
                  <a:moveTo>
                    <a:pt x="3810" y="113030"/>
                  </a:moveTo>
                  <a:lnTo>
                    <a:pt x="0" y="113030"/>
                  </a:lnTo>
                  <a:lnTo>
                    <a:pt x="0" y="168909"/>
                  </a:lnTo>
                  <a:lnTo>
                    <a:pt x="3810" y="168909"/>
                  </a:lnTo>
                  <a:lnTo>
                    <a:pt x="3810" y="113030"/>
                  </a:lnTo>
                  <a:close/>
                </a:path>
                <a:path w="386080" h="311150">
                  <a:moveTo>
                    <a:pt x="386080" y="113030"/>
                  </a:moveTo>
                  <a:lnTo>
                    <a:pt x="382270" y="113030"/>
                  </a:lnTo>
                  <a:lnTo>
                    <a:pt x="382270" y="168909"/>
                  </a:lnTo>
                  <a:lnTo>
                    <a:pt x="386080" y="168909"/>
                  </a:lnTo>
                  <a:lnTo>
                    <a:pt x="386080" y="113030"/>
                  </a:lnTo>
                  <a:close/>
                </a:path>
                <a:path w="386080" h="311150">
                  <a:moveTo>
                    <a:pt x="3810" y="168910"/>
                  </a:moveTo>
                  <a:lnTo>
                    <a:pt x="0" y="16891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68910"/>
                  </a:lnTo>
                  <a:close/>
                </a:path>
                <a:path w="386080" h="311150">
                  <a:moveTo>
                    <a:pt x="386080" y="168910"/>
                  </a:moveTo>
                  <a:lnTo>
                    <a:pt x="382270" y="168910"/>
                  </a:lnTo>
                  <a:lnTo>
                    <a:pt x="382270" y="213359"/>
                  </a:lnTo>
                  <a:lnTo>
                    <a:pt x="386080" y="213359"/>
                  </a:lnTo>
                  <a:lnTo>
                    <a:pt x="386080" y="168910"/>
                  </a:lnTo>
                  <a:close/>
                </a:path>
                <a:path w="386080" h="311150">
                  <a:moveTo>
                    <a:pt x="3810" y="213360"/>
                  </a:moveTo>
                  <a:lnTo>
                    <a:pt x="0" y="21336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13360"/>
                  </a:lnTo>
                  <a:close/>
                </a:path>
                <a:path w="386080" h="311150">
                  <a:moveTo>
                    <a:pt x="386080" y="213360"/>
                  </a:moveTo>
                  <a:lnTo>
                    <a:pt x="382270" y="213360"/>
                  </a:lnTo>
                  <a:lnTo>
                    <a:pt x="382270" y="233679"/>
                  </a:lnTo>
                  <a:lnTo>
                    <a:pt x="386080" y="233679"/>
                  </a:lnTo>
                  <a:lnTo>
                    <a:pt x="386080" y="213360"/>
                  </a:lnTo>
                  <a:close/>
                </a:path>
                <a:path w="386080" h="311150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86080" h="311150">
                  <a:moveTo>
                    <a:pt x="386080" y="233680"/>
                  </a:moveTo>
                  <a:lnTo>
                    <a:pt x="382270" y="233680"/>
                  </a:lnTo>
                  <a:lnTo>
                    <a:pt x="382270" y="240029"/>
                  </a:lnTo>
                  <a:lnTo>
                    <a:pt x="386080" y="240029"/>
                  </a:lnTo>
                  <a:lnTo>
                    <a:pt x="386080" y="233680"/>
                  </a:lnTo>
                  <a:close/>
                </a:path>
                <a:path w="386080" h="31115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86080" h="311150">
                  <a:moveTo>
                    <a:pt x="386080" y="240030"/>
                  </a:moveTo>
                  <a:lnTo>
                    <a:pt x="382270" y="240030"/>
                  </a:lnTo>
                  <a:lnTo>
                    <a:pt x="382270" y="246379"/>
                  </a:lnTo>
                  <a:lnTo>
                    <a:pt x="386080" y="246379"/>
                  </a:lnTo>
                  <a:lnTo>
                    <a:pt x="386080" y="240030"/>
                  </a:lnTo>
                  <a:close/>
                </a:path>
                <a:path w="386080" h="311150">
                  <a:moveTo>
                    <a:pt x="381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6380"/>
                  </a:lnTo>
                  <a:close/>
                </a:path>
                <a:path w="386080" h="311150">
                  <a:moveTo>
                    <a:pt x="386080" y="246380"/>
                  </a:moveTo>
                  <a:lnTo>
                    <a:pt x="382270" y="246380"/>
                  </a:lnTo>
                  <a:lnTo>
                    <a:pt x="382270" y="251459"/>
                  </a:lnTo>
                  <a:lnTo>
                    <a:pt x="386080" y="251459"/>
                  </a:lnTo>
                  <a:lnTo>
                    <a:pt x="386080" y="246380"/>
                  </a:lnTo>
                  <a:close/>
                </a:path>
                <a:path w="386080" h="311150">
                  <a:moveTo>
                    <a:pt x="381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1460"/>
                  </a:lnTo>
                  <a:close/>
                </a:path>
                <a:path w="386080" h="311150">
                  <a:moveTo>
                    <a:pt x="386080" y="251460"/>
                  </a:moveTo>
                  <a:lnTo>
                    <a:pt x="382270" y="251460"/>
                  </a:lnTo>
                  <a:lnTo>
                    <a:pt x="382270" y="259079"/>
                  </a:lnTo>
                  <a:lnTo>
                    <a:pt x="386080" y="259079"/>
                  </a:lnTo>
                  <a:lnTo>
                    <a:pt x="386080" y="251460"/>
                  </a:lnTo>
                  <a:close/>
                </a:path>
                <a:path w="386080" h="31115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86080" h="311150">
                  <a:moveTo>
                    <a:pt x="386080" y="259080"/>
                  </a:moveTo>
                  <a:lnTo>
                    <a:pt x="382270" y="259080"/>
                  </a:lnTo>
                  <a:lnTo>
                    <a:pt x="382270" y="265429"/>
                  </a:lnTo>
                  <a:lnTo>
                    <a:pt x="386080" y="265429"/>
                  </a:lnTo>
                  <a:lnTo>
                    <a:pt x="386080" y="259080"/>
                  </a:lnTo>
                  <a:close/>
                </a:path>
                <a:path w="386080" h="31115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386080" h="311150">
                  <a:moveTo>
                    <a:pt x="386080" y="265430"/>
                  </a:moveTo>
                  <a:lnTo>
                    <a:pt x="382270" y="265430"/>
                  </a:lnTo>
                  <a:lnTo>
                    <a:pt x="382270" y="271779"/>
                  </a:lnTo>
                  <a:lnTo>
                    <a:pt x="386080" y="271779"/>
                  </a:lnTo>
                  <a:lnTo>
                    <a:pt x="386080" y="265430"/>
                  </a:lnTo>
                  <a:close/>
                </a:path>
                <a:path w="386080" h="31115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86080" h="311150">
                  <a:moveTo>
                    <a:pt x="386080" y="271780"/>
                  </a:moveTo>
                  <a:lnTo>
                    <a:pt x="382270" y="271780"/>
                  </a:lnTo>
                  <a:lnTo>
                    <a:pt x="382270" y="278129"/>
                  </a:lnTo>
                  <a:lnTo>
                    <a:pt x="386080" y="278129"/>
                  </a:lnTo>
                  <a:lnTo>
                    <a:pt x="386080" y="271780"/>
                  </a:lnTo>
                  <a:close/>
                </a:path>
                <a:path w="386080" h="31115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386080" h="311150">
                  <a:moveTo>
                    <a:pt x="386080" y="278130"/>
                  </a:moveTo>
                  <a:lnTo>
                    <a:pt x="382270" y="278130"/>
                  </a:lnTo>
                  <a:lnTo>
                    <a:pt x="382270" y="284479"/>
                  </a:lnTo>
                  <a:lnTo>
                    <a:pt x="386080" y="284479"/>
                  </a:lnTo>
                  <a:lnTo>
                    <a:pt x="386080" y="278130"/>
                  </a:lnTo>
                  <a:close/>
                </a:path>
                <a:path w="386080" h="31115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386080" h="311150">
                  <a:moveTo>
                    <a:pt x="386080" y="284480"/>
                  </a:moveTo>
                  <a:lnTo>
                    <a:pt x="382270" y="284480"/>
                  </a:lnTo>
                  <a:lnTo>
                    <a:pt x="382270" y="290829"/>
                  </a:lnTo>
                  <a:lnTo>
                    <a:pt x="386080" y="290829"/>
                  </a:lnTo>
                  <a:lnTo>
                    <a:pt x="386080" y="284480"/>
                  </a:lnTo>
                  <a:close/>
                </a:path>
                <a:path w="386080" h="31115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386080" h="311150">
                  <a:moveTo>
                    <a:pt x="386080" y="290830"/>
                  </a:moveTo>
                  <a:lnTo>
                    <a:pt x="382270" y="290830"/>
                  </a:lnTo>
                  <a:lnTo>
                    <a:pt x="382270" y="297179"/>
                  </a:lnTo>
                  <a:lnTo>
                    <a:pt x="386080" y="297179"/>
                  </a:lnTo>
                  <a:lnTo>
                    <a:pt x="386080" y="290830"/>
                  </a:lnTo>
                  <a:close/>
                </a:path>
                <a:path w="386080" h="31115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386080" h="311150">
                  <a:moveTo>
                    <a:pt x="386080" y="297180"/>
                  </a:moveTo>
                  <a:lnTo>
                    <a:pt x="382270" y="297180"/>
                  </a:lnTo>
                  <a:lnTo>
                    <a:pt x="382270" y="303529"/>
                  </a:lnTo>
                  <a:lnTo>
                    <a:pt x="386080" y="303529"/>
                  </a:lnTo>
                  <a:lnTo>
                    <a:pt x="386080" y="297180"/>
                  </a:lnTo>
                  <a:close/>
                </a:path>
                <a:path w="386080" h="31115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6080" y="309879"/>
                  </a:lnTo>
                  <a:lnTo>
                    <a:pt x="386080" y="308609"/>
                  </a:lnTo>
                  <a:lnTo>
                    <a:pt x="3810" y="308609"/>
                  </a:lnTo>
                  <a:lnTo>
                    <a:pt x="3810" y="303530"/>
                  </a:lnTo>
                  <a:close/>
                </a:path>
                <a:path w="386080" h="311150">
                  <a:moveTo>
                    <a:pt x="386080" y="303530"/>
                  </a:moveTo>
                  <a:lnTo>
                    <a:pt x="382270" y="303530"/>
                  </a:lnTo>
                  <a:lnTo>
                    <a:pt x="382270" y="308609"/>
                  </a:lnTo>
                  <a:lnTo>
                    <a:pt x="386080" y="308609"/>
                  </a:lnTo>
                  <a:lnTo>
                    <a:pt x="386080" y="303530"/>
                  </a:lnTo>
                  <a:close/>
                </a:path>
                <a:path w="386080" h="311150">
                  <a:moveTo>
                    <a:pt x="386080" y="309880"/>
                  </a:moveTo>
                  <a:lnTo>
                    <a:pt x="0" y="309880"/>
                  </a:lnTo>
                  <a:lnTo>
                    <a:pt x="0" y="311150"/>
                  </a:lnTo>
                  <a:lnTo>
                    <a:pt x="386080" y="311150"/>
                  </a:lnTo>
                  <a:lnTo>
                    <a:pt x="386080" y="30988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618489" y="4387850"/>
              <a:ext cx="378460" cy="306070"/>
            </a:xfrm>
            <a:custGeom>
              <a:avLst/>
              <a:gdLst/>
              <a:ahLst/>
              <a:cxnLst/>
              <a:rect l="l" t="t" r="r" b="b"/>
              <a:pathLst>
                <a:path w="378459" h="306070">
                  <a:moveTo>
                    <a:pt x="3784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59" y="2539"/>
                  </a:lnTo>
                  <a:lnTo>
                    <a:pt x="378459" y="0"/>
                  </a:lnTo>
                  <a:close/>
                </a:path>
                <a:path w="378459" h="306070">
                  <a:moveTo>
                    <a:pt x="37845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78459" y="3810"/>
                  </a:lnTo>
                  <a:lnTo>
                    <a:pt x="378459" y="2540"/>
                  </a:lnTo>
                  <a:close/>
                </a:path>
                <a:path w="378459" h="306070">
                  <a:moveTo>
                    <a:pt x="378459" y="3810"/>
                  </a:moveTo>
                  <a:lnTo>
                    <a:pt x="374650" y="3810"/>
                  </a:lnTo>
                  <a:lnTo>
                    <a:pt x="374650" y="8889"/>
                  </a:lnTo>
                  <a:lnTo>
                    <a:pt x="378459" y="8889"/>
                  </a:lnTo>
                  <a:lnTo>
                    <a:pt x="378459" y="3810"/>
                  </a:lnTo>
                  <a:close/>
                </a:path>
                <a:path w="378459" h="30607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78459" h="306070">
                  <a:moveTo>
                    <a:pt x="378459" y="8890"/>
                  </a:moveTo>
                  <a:lnTo>
                    <a:pt x="374650" y="8890"/>
                  </a:lnTo>
                  <a:lnTo>
                    <a:pt x="374650" y="15239"/>
                  </a:lnTo>
                  <a:lnTo>
                    <a:pt x="378459" y="15239"/>
                  </a:lnTo>
                  <a:lnTo>
                    <a:pt x="378459" y="8890"/>
                  </a:lnTo>
                  <a:close/>
                </a:path>
                <a:path w="378459" h="3060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78459" h="306070">
                  <a:moveTo>
                    <a:pt x="378459" y="15240"/>
                  </a:moveTo>
                  <a:lnTo>
                    <a:pt x="374650" y="15240"/>
                  </a:lnTo>
                  <a:lnTo>
                    <a:pt x="374650" y="21589"/>
                  </a:lnTo>
                  <a:lnTo>
                    <a:pt x="378459" y="21589"/>
                  </a:lnTo>
                  <a:lnTo>
                    <a:pt x="378459" y="15240"/>
                  </a:lnTo>
                  <a:close/>
                </a:path>
                <a:path w="378459" h="3060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78459" h="306070">
                  <a:moveTo>
                    <a:pt x="378459" y="21590"/>
                  </a:moveTo>
                  <a:lnTo>
                    <a:pt x="374650" y="21590"/>
                  </a:lnTo>
                  <a:lnTo>
                    <a:pt x="374650" y="27939"/>
                  </a:lnTo>
                  <a:lnTo>
                    <a:pt x="378459" y="27939"/>
                  </a:lnTo>
                  <a:lnTo>
                    <a:pt x="378459" y="21590"/>
                  </a:lnTo>
                  <a:close/>
                </a:path>
                <a:path w="378459" h="3060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78459" h="306070">
                  <a:moveTo>
                    <a:pt x="378459" y="27940"/>
                  </a:moveTo>
                  <a:lnTo>
                    <a:pt x="374650" y="27940"/>
                  </a:lnTo>
                  <a:lnTo>
                    <a:pt x="374650" y="34289"/>
                  </a:lnTo>
                  <a:lnTo>
                    <a:pt x="378459" y="34289"/>
                  </a:lnTo>
                  <a:lnTo>
                    <a:pt x="378459" y="27940"/>
                  </a:lnTo>
                  <a:close/>
                </a:path>
                <a:path w="378459" h="30607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78459" h="306070">
                  <a:moveTo>
                    <a:pt x="378459" y="34290"/>
                  </a:moveTo>
                  <a:lnTo>
                    <a:pt x="374650" y="34290"/>
                  </a:lnTo>
                  <a:lnTo>
                    <a:pt x="374650" y="40639"/>
                  </a:lnTo>
                  <a:lnTo>
                    <a:pt x="378459" y="40639"/>
                  </a:lnTo>
                  <a:lnTo>
                    <a:pt x="378459" y="34290"/>
                  </a:lnTo>
                  <a:close/>
                </a:path>
                <a:path w="378459" h="30607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78459" h="306070">
                  <a:moveTo>
                    <a:pt x="378459" y="40640"/>
                  </a:moveTo>
                  <a:lnTo>
                    <a:pt x="374650" y="40640"/>
                  </a:lnTo>
                  <a:lnTo>
                    <a:pt x="374650" y="46989"/>
                  </a:lnTo>
                  <a:lnTo>
                    <a:pt x="378459" y="46989"/>
                  </a:lnTo>
                  <a:lnTo>
                    <a:pt x="378459" y="40640"/>
                  </a:lnTo>
                  <a:close/>
                </a:path>
                <a:path w="378459" h="30607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78459" h="306070">
                  <a:moveTo>
                    <a:pt x="378459" y="46990"/>
                  </a:moveTo>
                  <a:lnTo>
                    <a:pt x="374650" y="46990"/>
                  </a:lnTo>
                  <a:lnTo>
                    <a:pt x="374650" y="53339"/>
                  </a:lnTo>
                  <a:lnTo>
                    <a:pt x="378459" y="53339"/>
                  </a:lnTo>
                  <a:lnTo>
                    <a:pt x="378459" y="46990"/>
                  </a:lnTo>
                  <a:close/>
                </a:path>
                <a:path w="378459" h="306070">
                  <a:moveTo>
                    <a:pt x="3809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3340"/>
                  </a:lnTo>
                  <a:close/>
                </a:path>
                <a:path w="378459" h="306070">
                  <a:moveTo>
                    <a:pt x="378459" y="53340"/>
                  </a:moveTo>
                  <a:lnTo>
                    <a:pt x="374650" y="53340"/>
                  </a:lnTo>
                  <a:lnTo>
                    <a:pt x="374650" y="58419"/>
                  </a:lnTo>
                  <a:lnTo>
                    <a:pt x="378459" y="58419"/>
                  </a:lnTo>
                  <a:lnTo>
                    <a:pt x="378459" y="53340"/>
                  </a:lnTo>
                  <a:close/>
                </a:path>
                <a:path w="378459" h="306070">
                  <a:moveTo>
                    <a:pt x="3809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8420"/>
                  </a:lnTo>
                  <a:close/>
                </a:path>
                <a:path w="378459" h="306070">
                  <a:moveTo>
                    <a:pt x="378459" y="58420"/>
                  </a:moveTo>
                  <a:lnTo>
                    <a:pt x="374650" y="58420"/>
                  </a:lnTo>
                  <a:lnTo>
                    <a:pt x="374650" y="66039"/>
                  </a:lnTo>
                  <a:lnTo>
                    <a:pt x="378459" y="66039"/>
                  </a:lnTo>
                  <a:lnTo>
                    <a:pt x="378459" y="58420"/>
                  </a:lnTo>
                  <a:close/>
                </a:path>
                <a:path w="378459" h="30607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378459" h="306070">
                  <a:moveTo>
                    <a:pt x="378459" y="66040"/>
                  </a:moveTo>
                  <a:lnTo>
                    <a:pt x="374650" y="66040"/>
                  </a:lnTo>
                  <a:lnTo>
                    <a:pt x="374650" y="72389"/>
                  </a:lnTo>
                  <a:lnTo>
                    <a:pt x="378459" y="72389"/>
                  </a:lnTo>
                  <a:lnTo>
                    <a:pt x="378459" y="66040"/>
                  </a:lnTo>
                  <a:close/>
                </a:path>
                <a:path w="378459" h="306070">
                  <a:moveTo>
                    <a:pt x="3809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2390"/>
                  </a:lnTo>
                  <a:close/>
                </a:path>
                <a:path w="378459" h="306070">
                  <a:moveTo>
                    <a:pt x="378459" y="72390"/>
                  </a:moveTo>
                  <a:lnTo>
                    <a:pt x="374650" y="72390"/>
                  </a:lnTo>
                  <a:lnTo>
                    <a:pt x="374650" y="77469"/>
                  </a:lnTo>
                  <a:lnTo>
                    <a:pt x="378459" y="77469"/>
                  </a:lnTo>
                  <a:lnTo>
                    <a:pt x="378459" y="72390"/>
                  </a:lnTo>
                  <a:close/>
                </a:path>
                <a:path w="378459" h="306070">
                  <a:moveTo>
                    <a:pt x="3809" y="77470"/>
                  </a:moveTo>
                  <a:lnTo>
                    <a:pt x="0" y="7747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77470"/>
                  </a:lnTo>
                  <a:close/>
                </a:path>
                <a:path w="378459" h="306070">
                  <a:moveTo>
                    <a:pt x="378459" y="77470"/>
                  </a:moveTo>
                  <a:lnTo>
                    <a:pt x="374650" y="77470"/>
                  </a:lnTo>
                  <a:lnTo>
                    <a:pt x="374650" y="91439"/>
                  </a:lnTo>
                  <a:lnTo>
                    <a:pt x="378459" y="91439"/>
                  </a:lnTo>
                  <a:lnTo>
                    <a:pt x="378459" y="77470"/>
                  </a:lnTo>
                  <a:close/>
                </a:path>
                <a:path w="378459" h="306070">
                  <a:moveTo>
                    <a:pt x="3809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1440"/>
                  </a:lnTo>
                  <a:close/>
                </a:path>
                <a:path w="378459" h="306070">
                  <a:moveTo>
                    <a:pt x="378459" y="91440"/>
                  </a:moveTo>
                  <a:lnTo>
                    <a:pt x="374650" y="91440"/>
                  </a:lnTo>
                  <a:lnTo>
                    <a:pt x="374650" y="96519"/>
                  </a:lnTo>
                  <a:lnTo>
                    <a:pt x="378459" y="96519"/>
                  </a:lnTo>
                  <a:lnTo>
                    <a:pt x="378459" y="91440"/>
                  </a:lnTo>
                  <a:close/>
                </a:path>
                <a:path w="378459" h="306070">
                  <a:moveTo>
                    <a:pt x="3809" y="96520"/>
                  </a:moveTo>
                  <a:lnTo>
                    <a:pt x="0" y="9652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96520"/>
                  </a:lnTo>
                  <a:close/>
                </a:path>
                <a:path w="378459" h="306070">
                  <a:moveTo>
                    <a:pt x="378459" y="96520"/>
                  </a:moveTo>
                  <a:lnTo>
                    <a:pt x="374650" y="96520"/>
                  </a:lnTo>
                  <a:lnTo>
                    <a:pt x="374650" y="110489"/>
                  </a:lnTo>
                  <a:lnTo>
                    <a:pt x="378459" y="110489"/>
                  </a:lnTo>
                  <a:lnTo>
                    <a:pt x="378459" y="96520"/>
                  </a:lnTo>
                  <a:close/>
                </a:path>
                <a:path w="378459" h="306070">
                  <a:moveTo>
                    <a:pt x="3809" y="110490"/>
                  </a:moveTo>
                  <a:lnTo>
                    <a:pt x="0" y="110490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10490"/>
                  </a:lnTo>
                  <a:close/>
                </a:path>
                <a:path w="378459" h="306070">
                  <a:moveTo>
                    <a:pt x="378459" y="110490"/>
                  </a:moveTo>
                  <a:lnTo>
                    <a:pt x="374650" y="110490"/>
                  </a:lnTo>
                  <a:lnTo>
                    <a:pt x="374650" y="166369"/>
                  </a:lnTo>
                  <a:lnTo>
                    <a:pt x="378459" y="166369"/>
                  </a:lnTo>
                  <a:lnTo>
                    <a:pt x="378459" y="110490"/>
                  </a:lnTo>
                  <a:close/>
                </a:path>
                <a:path w="378459" h="306070">
                  <a:moveTo>
                    <a:pt x="3809" y="166370"/>
                  </a:moveTo>
                  <a:lnTo>
                    <a:pt x="0" y="16637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66370"/>
                  </a:lnTo>
                  <a:close/>
                </a:path>
                <a:path w="378459" h="306070">
                  <a:moveTo>
                    <a:pt x="378459" y="166370"/>
                  </a:moveTo>
                  <a:lnTo>
                    <a:pt x="374650" y="166370"/>
                  </a:lnTo>
                  <a:lnTo>
                    <a:pt x="374650" y="210819"/>
                  </a:lnTo>
                  <a:lnTo>
                    <a:pt x="378459" y="210819"/>
                  </a:lnTo>
                  <a:lnTo>
                    <a:pt x="378459" y="166370"/>
                  </a:lnTo>
                  <a:close/>
                </a:path>
                <a:path w="378459" h="306070">
                  <a:moveTo>
                    <a:pt x="3809" y="210820"/>
                  </a:moveTo>
                  <a:lnTo>
                    <a:pt x="0" y="21082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10820"/>
                  </a:lnTo>
                  <a:close/>
                </a:path>
                <a:path w="378459" h="306070">
                  <a:moveTo>
                    <a:pt x="378459" y="210820"/>
                  </a:moveTo>
                  <a:lnTo>
                    <a:pt x="374650" y="210820"/>
                  </a:lnTo>
                  <a:lnTo>
                    <a:pt x="374650" y="231139"/>
                  </a:lnTo>
                  <a:lnTo>
                    <a:pt x="378459" y="231139"/>
                  </a:lnTo>
                  <a:lnTo>
                    <a:pt x="378459" y="210820"/>
                  </a:lnTo>
                  <a:close/>
                </a:path>
                <a:path w="378459" h="30607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78459" h="306070">
                  <a:moveTo>
                    <a:pt x="378459" y="231140"/>
                  </a:moveTo>
                  <a:lnTo>
                    <a:pt x="374650" y="231140"/>
                  </a:lnTo>
                  <a:lnTo>
                    <a:pt x="374650" y="237489"/>
                  </a:lnTo>
                  <a:lnTo>
                    <a:pt x="378459" y="237489"/>
                  </a:lnTo>
                  <a:lnTo>
                    <a:pt x="378459" y="231140"/>
                  </a:lnTo>
                  <a:close/>
                </a:path>
                <a:path w="378459" h="30607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78459" h="306070">
                  <a:moveTo>
                    <a:pt x="378459" y="237490"/>
                  </a:moveTo>
                  <a:lnTo>
                    <a:pt x="374650" y="237490"/>
                  </a:lnTo>
                  <a:lnTo>
                    <a:pt x="374650" y="243839"/>
                  </a:lnTo>
                  <a:lnTo>
                    <a:pt x="378459" y="243839"/>
                  </a:lnTo>
                  <a:lnTo>
                    <a:pt x="378459" y="237490"/>
                  </a:lnTo>
                  <a:close/>
                </a:path>
                <a:path w="378459" h="306070">
                  <a:moveTo>
                    <a:pt x="3809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3840"/>
                  </a:lnTo>
                  <a:close/>
                </a:path>
                <a:path w="378459" h="306070">
                  <a:moveTo>
                    <a:pt x="378459" y="243840"/>
                  </a:moveTo>
                  <a:lnTo>
                    <a:pt x="374650" y="243840"/>
                  </a:lnTo>
                  <a:lnTo>
                    <a:pt x="374650" y="248919"/>
                  </a:lnTo>
                  <a:lnTo>
                    <a:pt x="378459" y="248919"/>
                  </a:lnTo>
                  <a:lnTo>
                    <a:pt x="378459" y="243840"/>
                  </a:lnTo>
                  <a:close/>
                </a:path>
                <a:path w="378459" h="306070">
                  <a:moveTo>
                    <a:pt x="3809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48920"/>
                  </a:lnTo>
                  <a:close/>
                </a:path>
                <a:path w="378459" h="306070">
                  <a:moveTo>
                    <a:pt x="378459" y="248920"/>
                  </a:moveTo>
                  <a:lnTo>
                    <a:pt x="374650" y="248920"/>
                  </a:lnTo>
                  <a:lnTo>
                    <a:pt x="374650" y="256539"/>
                  </a:lnTo>
                  <a:lnTo>
                    <a:pt x="378459" y="256539"/>
                  </a:lnTo>
                  <a:lnTo>
                    <a:pt x="378459" y="248920"/>
                  </a:lnTo>
                  <a:close/>
                </a:path>
                <a:path w="378459" h="30607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78459" h="306070">
                  <a:moveTo>
                    <a:pt x="378459" y="256540"/>
                  </a:moveTo>
                  <a:lnTo>
                    <a:pt x="374650" y="256540"/>
                  </a:lnTo>
                  <a:lnTo>
                    <a:pt x="374650" y="262889"/>
                  </a:lnTo>
                  <a:lnTo>
                    <a:pt x="378459" y="262889"/>
                  </a:lnTo>
                  <a:lnTo>
                    <a:pt x="378459" y="256540"/>
                  </a:lnTo>
                  <a:close/>
                </a:path>
                <a:path w="378459" h="30607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78459" h="306070">
                  <a:moveTo>
                    <a:pt x="378459" y="262890"/>
                  </a:moveTo>
                  <a:lnTo>
                    <a:pt x="374650" y="262890"/>
                  </a:lnTo>
                  <a:lnTo>
                    <a:pt x="374650" y="269239"/>
                  </a:lnTo>
                  <a:lnTo>
                    <a:pt x="378459" y="269239"/>
                  </a:lnTo>
                  <a:lnTo>
                    <a:pt x="378459" y="262890"/>
                  </a:lnTo>
                  <a:close/>
                </a:path>
                <a:path w="378459" h="30607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378459" h="306070">
                  <a:moveTo>
                    <a:pt x="378459" y="269240"/>
                  </a:moveTo>
                  <a:lnTo>
                    <a:pt x="374650" y="269240"/>
                  </a:lnTo>
                  <a:lnTo>
                    <a:pt x="374650" y="275589"/>
                  </a:lnTo>
                  <a:lnTo>
                    <a:pt x="378459" y="275589"/>
                  </a:lnTo>
                  <a:lnTo>
                    <a:pt x="378459" y="269240"/>
                  </a:lnTo>
                  <a:close/>
                </a:path>
                <a:path w="378459" h="30607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378459" h="306070">
                  <a:moveTo>
                    <a:pt x="378459" y="275590"/>
                  </a:moveTo>
                  <a:lnTo>
                    <a:pt x="374650" y="275590"/>
                  </a:lnTo>
                  <a:lnTo>
                    <a:pt x="374650" y="281939"/>
                  </a:lnTo>
                  <a:lnTo>
                    <a:pt x="378459" y="281939"/>
                  </a:lnTo>
                  <a:lnTo>
                    <a:pt x="378459" y="275590"/>
                  </a:lnTo>
                  <a:close/>
                </a:path>
                <a:path w="378459" h="30607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378459" h="306070">
                  <a:moveTo>
                    <a:pt x="378459" y="281940"/>
                  </a:moveTo>
                  <a:lnTo>
                    <a:pt x="374650" y="281940"/>
                  </a:lnTo>
                  <a:lnTo>
                    <a:pt x="374650" y="288289"/>
                  </a:lnTo>
                  <a:lnTo>
                    <a:pt x="378459" y="288289"/>
                  </a:lnTo>
                  <a:lnTo>
                    <a:pt x="378459" y="281940"/>
                  </a:lnTo>
                  <a:close/>
                </a:path>
                <a:path w="378459" h="3060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378459" h="306070">
                  <a:moveTo>
                    <a:pt x="378459" y="288290"/>
                  </a:moveTo>
                  <a:lnTo>
                    <a:pt x="374650" y="288290"/>
                  </a:lnTo>
                  <a:lnTo>
                    <a:pt x="374650" y="294639"/>
                  </a:lnTo>
                  <a:lnTo>
                    <a:pt x="378459" y="294639"/>
                  </a:lnTo>
                  <a:lnTo>
                    <a:pt x="378459" y="288290"/>
                  </a:lnTo>
                  <a:close/>
                </a:path>
                <a:path w="378459" h="3060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378459" h="306070">
                  <a:moveTo>
                    <a:pt x="378459" y="294640"/>
                  </a:moveTo>
                  <a:lnTo>
                    <a:pt x="374650" y="294640"/>
                  </a:lnTo>
                  <a:lnTo>
                    <a:pt x="374650" y="300989"/>
                  </a:lnTo>
                  <a:lnTo>
                    <a:pt x="378459" y="300989"/>
                  </a:lnTo>
                  <a:lnTo>
                    <a:pt x="378459" y="294640"/>
                  </a:lnTo>
                  <a:close/>
                </a:path>
                <a:path w="378459" h="306070">
                  <a:moveTo>
                    <a:pt x="3809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378459" y="306069"/>
                  </a:lnTo>
                  <a:lnTo>
                    <a:pt x="378459" y="302260"/>
                  </a:lnTo>
                  <a:lnTo>
                    <a:pt x="3809" y="302260"/>
                  </a:lnTo>
                  <a:lnTo>
                    <a:pt x="3809" y="300990"/>
                  </a:lnTo>
                  <a:close/>
                </a:path>
                <a:path w="378459" h="306070">
                  <a:moveTo>
                    <a:pt x="378459" y="300990"/>
                  </a:moveTo>
                  <a:lnTo>
                    <a:pt x="374650" y="300990"/>
                  </a:lnTo>
                  <a:lnTo>
                    <a:pt x="374650" y="302260"/>
                  </a:lnTo>
                  <a:lnTo>
                    <a:pt x="378459" y="302260"/>
                  </a:lnTo>
                  <a:lnTo>
                    <a:pt x="378459" y="30099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622299" y="4391659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40" h="298450">
                  <a:moveTo>
                    <a:pt x="3708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70840" y="3809"/>
                  </a:lnTo>
                  <a:lnTo>
                    <a:pt x="370840" y="0"/>
                  </a:lnTo>
                  <a:close/>
                </a:path>
                <a:path w="370840" h="298450">
                  <a:moveTo>
                    <a:pt x="370840" y="3809"/>
                  </a:moveTo>
                  <a:lnTo>
                    <a:pt x="368300" y="3809"/>
                  </a:lnTo>
                  <a:lnTo>
                    <a:pt x="368300" y="5079"/>
                  </a:lnTo>
                  <a:lnTo>
                    <a:pt x="370840" y="5079"/>
                  </a:lnTo>
                  <a:lnTo>
                    <a:pt x="370840" y="3809"/>
                  </a:lnTo>
                  <a:close/>
                </a:path>
                <a:path w="370840" h="2984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70840" h="298450">
                  <a:moveTo>
                    <a:pt x="370840" y="5080"/>
                  </a:moveTo>
                  <a:lnTo>
                    <a:pt x="368300" y="5080"/>
                  </a:lnTo>
                  <a:lnTo>
                    <a:pt x="368300" y="11429"/>
                  </a:lnTo>
                  <a:lnTo>
                    <a:pt x="370840" y="11429"/>
                  </a:lnTo>
                  <a:lnTo>
                    <a:pt x="370840" y="5080"/>
                  </a:lnTo>
                  <a:close/>
                </a:path>
                <a:path w="370840" h="2984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70840" h="298450">
                  <a:moveTo>
                    <a:pt x="370840" y="11430"/>
                  </a:moveTo>
                  <a:lnTo>
                    <a:pt x="368300" y="11430"/>
                  </a:lnTo>
                  <a:lnTo>
                    <a:pt x="368300" y="17779"/>
                  </a:lnTo>
                  <a:lnTo>
                    <a:pt x="370840" y="17779"/>
                  </a:lnTo>
                  <a:lnTo>
                    <a:pt x="370840" y="11430"/>
                  </a:lnTo>
                  <a:close/>
                </a:path>
                <a:path w="370840" h="2984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70840" h="298450">
                  <a:moveTo>
                    <a:pt x="370840" y="17780"/>
                  </a:moveTo>
                  <a:lnTo>
                    <a:pt x="368300" y="17780"/>
                  </a:lnTo>
                  <a:lnTo>
                    <a:pt x="368300" y="24129"/>
                  </a:lnTo>
                  <a:lnTo>
                    <a:pt x="370840" y="24129"/>
                  </a:lnTo>
                  <a:lnTo>
                    <a:pt x="370840" y="17780"/>
                  </a:lnTo>
                  <a:close/>
                </a:path>
                <a:path w="370840" h="2984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70840" h="298450">
                  <a:moveTo>
                    <a:pt x="370840" y="24130"/>
                  </a:moveTo>
                  <a:lnTo>
                    <a:pt x="368300" y="24130"/>
                  </a:lnTo>
                  <a:lnTo>
                    <a:pt x="368300" y="30479"/>
                  </a:lnTo>
                  <a:lnTo>
                    <a:pt x="370840" y="30479"/>
                  </a:lnTo>
                  <a:lnTo>
                    <a:pt x="370840" y="24130"/>
                  </a:lnTo>
                  <a:close/>
                </a:path>
                <a:path w="370840" h="2984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70840" h="298450">
                  <a:moveTo>
                    <a:pt x="370840" y="30480"/>
                  </a:moveTo>
                  <a:lnTo>
                    <a:pt x="368300" y="30480"/>
                  </a:lnTo>
                  <a:lnTo>
                    <a:pt x="368300" y="36829"/>
                  </a:lnTo>
                  <a:lnTo>
                    <a:pt x="370840" y="36829"/>
                  </a:lnTo>
                  <a:lnTo>
                    <a:pt x="370840" y="30480"/>
                  </a:lnTo>
                  <a:close/>
                </a:path>
                <a:path w="370840" h="2984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70840" h="298450">
                  <a:moveTo>
                    <a:pt x="370840" y="36830"/>
                  </a:moveTo>
                  <a:lnTo>
                    <a:pt x="368300" y="36830"/>
                  </a:lnTo>
                  <a:lnTo>
                    <a:pt x="368300" y="43179"/>
                  </a:lnTo>
                  <a:lnTo>
                    <a:pt x="370840" y="43179"/>
                  </a:lnTo>
                  <a:lnTo>
                    <a:pt x="370840" y="36830"/>
                  </a:lnTo>
                  <a:close/>
                </a:path>
                <a:path w="370840" h="2984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70840" h="298450">
                  <a:moveTo>
                    <a:pt x="370840" y="43180"/>
                  </a:moveTo>
                  <a:lnTo>
                    <a:pt x="368300" y="43180"/>
                  </a:lnTo>
                  <a:lnTo>
                    <a:pt x="368300" y="49529"/>
                  </a:lnTo>
                  <a:lnTo>
                    <a:pt x="370840" y="49529"/>
                  </a:lnTo>
                  <a:lnTo>
                    <a:pt x="370840" y="43180"/>
                  </a:lnTo>
                  <a:close/>
                </a:path>
                <a:path w="370840" h="298450">
                  <a:moveTo>
                    <a:pt x="380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9530"/>
                  </a:lnTo>
                  <a:close/>
                </a:path>
                <a:path w="370840" h="298450">
                  <a:moveTo>
                    <a:pt x="370840" y="49530"/>
                  </a:moveTo>
                  <a:lnTo>
                    <a:pt x="368300" y="49530"/>
                  </a:lnTo>
                  <a:lnTo>
                    <a:pt x="368300" y="54609"/>
                  </a:lnTo>
                  <a:lnTo>
                    <a:pt x="370840" y="54609"/>
                  </a:lnTo>
                  <a:lnTo>
                    <a:pt x="370840" y="49530"/>
                  </a:lnTo>
                  <a:close/>
                </a:path>
                <a:path w="370840" h="298450">
                  <a:moveTo>
                    <a:pt x="3809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4610"/>
                  </a:lnTo>
                  <a:close/>
                </a:path>
                <a:path w="370840" h="298450">
                  <a:moveTo>
                    <a:pt x="370840" y="54610"/>
                  </a:moveTo>
                  <a:lnTo>
                    <a:pt x="368300" y="54610"/>
                  </a:lnTo>
                  <a:lnTo>
                    <a:pt x="368300" y="62229"/>
                  </a:lnTo>
                  <a:lnTo>
                    <a:pt x="370840" y="62229"/>
                  </a:lnTo>
                  <a:lnTo>
                    <a:pt x="370840" y="54610"/>
                  </a:lnTo>
                  <a:close/>
                </a:path>
                <a:path w="370840" h="298450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370840" h="298450">
                  <a:moveTo>
                    <a:pt x="370840" y="62230"/>
                  </a:moveTo>
                  <a:lnTo>
                    <a:pt x="368300" y="62230"/>
                  </a:lnTo>
                  <a:lnTo>
                    <a:pt x="368300" y="68579"/>
                  </a:lnTo>
                  <a:lnTo>
                    <a:pt x="370840" y="68579"/>
                  </a:lnTo>
                  <a:lnTo>
                    <a:pt x="370840" y="62230"/>
                  </a:lnTo>
                  <a:close/>
                </a:path>
                <a:path w="370840" h="298450">
                  <a:moveTo>
                    <a:pt x="3809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68580"/>
                  </a:lnTo>
                  <a:close/>
                </a:path>
                <a:path w="370840" h="298450">
                  <a:moveTo>
                    <a:pt x="370840" y="68580"/>
                  </a:moveTo>
                  <a:lnTo>
                    <a:pt x="368300" y="68580"/>
                  </a:lnTo>
                  <a:lnTo>
                    <a:pt x="368300" y="73659"/>
                  </a:lnTo>
                  <a:lnTo>
                    <a:pt x="370840" y="73659"/>
                  </a:lnTo>
                  <a:lnTo>
                    <a:pt x="370840" y="68580"/>
                  </a:lnTo>
                  <a:close/>
                </a:path>
                <a:path w="370840" h="298450">
                  <a:moveTo>
                    <a:pt x="3809" y="73660"/>
                  </a:moveTo>
                  <a:lnTo>
                    <a:pt x="0" y="7366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73660"/>
                  </a:lnTo>
                  <a:close/>
                </a:path>
                <a:path w="370840" h="298450">
                  <a:moveTo>
                    <a:pt x="370840" y="73660"/>
                  </a:moveTo>
                  <a:lnTo>
                    <a:pt x="368300" y="73660"/>
                  </a:lnTo>
                  <a:lnTo>
                    <a:pt x="368300" y="87629"/>
                  </a:lnTo>
                  <a:lnTo>
                    <a:pt x="370840" y="87629"/>
                  </a:lnTo>
                  <a:lnTo>
                    <a:pt x="370840" y="73660"/>
                  </a:lnTo>
                  <a:close/>
                </a:path>
                <a:path w="370840" h="298450">
                  <a:moveTo>
                    <a:pt x="3809" y="87630"/>
                  </a:moveTo>
                  <a:lnTo>
                    <a:pt x="0" y="87630"/>
                  </a:lnTo>
                  <a:lnTo>
                    <a:pt x="0" y="92709"/>
                  </a:lnTo>
                  <a:lnTo>
                    <a:pt x="3809" y="92709"/>
                  </a:lnTo>
                  <a:lnTo>
                    <a:pt x="3809" y="87630"/>
                  </a:lnTo>
                  <a:close/>
                </a:path>
                <a:path w="370840" h="298450">
                  <a:moveTo>
                    <a:pt x="370840" y="87630"/>
                  </a:moveTo>
                  <a:lnTo>
                    <a:pt x="368300" y="87630"/>
                  </a:lnTo>
                  <a:lnTo>
                    <a:pt x="368300" y="92709"/>
                  </a:lnTo>
                  <a:lnTo>
                    <a:pt x="370840" y="92709"/>
                  </a:lnTo>
                  <a:lnTo>
                    <a:pt x="370840" y="87630"/>
                  </a:lnTo>
                  <a:close/>
                </a:path>
                <a:path w="370840" h="298450">
                  <a:moveTo>
                    <a:pt x="3809" y="92710"/>
                  </a:moveTo>
                  <a:lnTo>
                    <a:pt x="0" y="92710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92710"/>
                  </a:lnTo>
                  <a:close/>
                </a:path>
                <a:path w="370840" h="298450">
                  <a:moveTo>
                    <a:pt x="370840" y="92710"/>
                  </a:moveTo>
                  <a:lnTo>
                    <a:pt x="368300" y="92710"/>
                  </a:lnTo>
                  <a:lnTo>
                    <a:pt x="368300" y="106679"/>
                  </a:lnTo>
                  <a:lnTo>
                    <a:pt x="370840" y="106679"/>
                  </a:lnTo>
                  <a:lnTo>
                    <a:pt x="370840" y="92710"/>
                  </a:lnTo>
                  <a:close/>
                </a:path>
                <a:path w="370840" h="298450">
                  <a:moveTo>
                    <a:pt x="3809" y="106680"/>
                  </a:moveTo>
                  <a:lnTo>
                    <a:pt x="0" y="10668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06680"/>
                  </a:lnTo>
                  <a:close/>
                </a:path>
                <a:path w="370840" h="298450">
                  <a:moveTo>
                    <a:pt x="370840" y="106680"/>
                  </a:moveTo>
                  <a:lnTo>
                    <a:pt x="368300" y="106680"/>
                  </a:lnTo>
                  <a:lnTo>
                    <a:pt x="368300" y="162559"/>
                  </a:lnTo>
                  <a:lnTo>
                    <a:pt x="370840" y="162559"/>
                  </a:lnTo>
                  <a:lnTo>
                    <a:pt x="370840" y="106680"/>
                  </a:lnTo>
                  <a:close/>
                </a:path>
                <a:path w="370840" h="298450">
                  <a:moveTo>
                    <a:pt x="3809" y="162560"/>
                  </a:moveTo>
                  <a:lnTo>
                    <a:pt x="0" y="162560"/>
                  </a:lnTo>
                  <a:lnTo>
                    <a:pt x="0" y="207009"/>
                  </a:lnTo>
                  <a:lnTo>
                    <a:pt x="3809" y="207009"/>
                  </a:lnTo>
                  <a:lnTo>
                    <a:pt x="3809" y="162560"/>
                  </a:lnTo>
                  <a:close/>
                </a:path>
                <a:path w="370840" h="298450">
                  <a:moveTo>
                    <a:pt x="370840" y="162560"/>
                  </a:moveTo>
                  <a:lnTo>
                    <a:pt x="368300" y="162560"/>
                  </a:lnTo>
                  <a:lnTo>
                    <a:pt x="368300" y="207009"/>
                  </a:lnTo>
                  <a:lnTo>
                    <a:pt x="370840" y="207009"/>
                  </a:lnTo>
                  <a:lnTo>
                    <a:pt x="370840" y="162560"/>
                  </a:lnTo>
                  <a:close/>
                </a:path>
                <a:path w="370840" h="298450">
                  <a:moveTo>
                    <a:pt x="3809" y="207010"/>
                  </a:moveTo>
                  <a:lnTo>
                    <a:pt x="0" y="20701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07010"/>
                  </a:lnTo>
                  <a:close/>
                </a:path>
                <a:path w="370840" h="298450">
                  <a:moveTo>
                    <a:pt x="370840" y="207010"/>
                  </a:moveTo>
                  <a:lnTo>
                    <a:pt x="368300" y="207010"/>
                  </a:lnTo>
                  <a:lnTo>
                    <a:pt x="368300" y="227329"/>
                  </a:lnTo>
                  <a:lnTo>
                    <a:pt x="370840" y="227329"/>
                  </a:lnTo>
                  <a:lnTo>
                    <a:pt x="370840" y="207010"/>
                  </a:lnTo>
                  <a:close/>
                </a:path>
                <a:path w="370840" h="298450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70840" h="298450">
                  <a:moveTo>
                    <a:pt x="370840" y="227330"/>
                  </a:moveTo>
                  <a:lnTo>
                    <a:pt x="368300" y="227330"/>
                  </a:lnTo>
                  <a:lnTo>
                    <a:pt x="368300" y="233679"/>
                  </a:lnTo>
                  <a:lnTo>
                    <a:pt x="370840" y="233679"/>
                  </a:lnTo>
                  <a:lnTo>
                    <a:pt x="370840" y="227330"/>
                  </a:lnTo>
                  <a:close/>
                </a:path>
                <a:path w="370840" h="29845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70840" h="298450">
                  <a:moveTo>
                    <a:pt x="370840" y="233680"/>
                  </a:moveTo>
                  <a:lnTo>
                    <a:pt x="368300" y="233680"/>
                  </a:lnTo>
                  <a:lnTo>
                    <a:pt x="368300" y="240029"/>
                  </a:lnTo>
                  <a:lnTo>
                    <a:pt x="370840" y="240029"/>
                  </a:lnTo>
                  <a:lnTo>
                    <a:pt x="370840" y="233680"/>
                  </a:lnTo>
                  <a:close/>
                </a:path>
                <a:path w="370840" h="298450">
                  <a:moveTo>
                    <a:pt x="3809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40030"/>
                  </a:lnTo>
                  <a:close/>
                </a:path>
                <a:path w="370840" h="298450">
                  <a:moveTo>
                    <a:pt x="370840" y="240030"/>
                  </a:moveTo>
                  <a:lnTo>
                    <a:pt x="368300" y="240030"/>
                  </a:lnTo>
                  <a:lnTo>
                    <a:pt x="368300" y="245109"/>
                  </a:lnTo>
                  <a:lnTo>
                    <a:pt x="370840" y="245109"/>
                  </a:lnTo>
                  <a:lnTo>
                    <a:pt x="370840" y="240030"/>
                  </a:lnTo>
                  <a:close/>
                </a:path>
                <a:path w="370840" h="298450">
                  <a:moveTo>
                    <a:pt x="3809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45110"/>
                  </a:lnTo>
                  <a:close/>
                </a:path>
                <a:path w="370840" h="298450">
                  <a:moveTo>
                    <a:pt x="370840" y="245110"/>
                  </a:moveTo>
                  <a:lnTo>
                    <a:pt x="368300" y="245110"/>
                  </a:lnTo>
                  <a:lnTo>
                    <a:pt x="368300" y="252729"/>
                  </a:lnTo>
                  <a:lnTo>
                    <a:pt x="370840" y="252729"/>
                  </a:lnTo>
                  <a:lnTo>
                    <a:pt x="370840" y="245110"/>
                  </a:lnTo>
                  <a:close/>
                </a:path>
                <a:path w="370840" h="29845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370840" h="298450">
                  <a:moveTo>
                    <a:pt x="370840" y="252730"/>
                  </a:moveTo>
                  <a:lnTo>
                    <a:pt x="368300" y="252730"/>
                  </a:lnTo>
                  <a:lnTo>
                    <a:pt x="368300" y="259079"/>
                  </a:lnTo>
                  <a:lnTo>
                    <a:pt x="370840" y="259079"/>
                  </a:lnTo>
                  <a:lnTo>
                    <a:pt x="370840" y="252730"/>
                  </a:lnTo>
                  <a:close/>
                </a:path>
                <a:path w="370840" h="298450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370840" h="298450">
                  <a:moveTo>
                    <a:pt x="370840" y="259080"/>
                  </a:moveTo>
                  <a:lnTo>
                    <a:pt x="368300" y="259080"/>
                  </a:lnTo>
                  <a:lnTo>
                    <a:pt x="368300" y="265429"/>
                  </a:lnTo>
                  <a:lnTo>
                    <a:pt x="370840" y="265429"/>
                  </a:lnTo>
                  <a:lnTo>
                    <a:pt x="370840" y="259080"/>
                  </a:lnTo>
                  <a:close/>
                </a:path>
                <a:path w="370840" h="29845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70840" h="298450">
                  <a:moveTo>
                    <a:pt x="370840" y="265430"/>
                  </a:moveTo>
                  <a:lnTo>
                    <a:pt x="368300" y="265430"/>
                  </a:lnTo>
                  <a:lnTo>
                    <a:pt x="368300" y="271779"/>
                  </a:lnTo>
                  <a:lnTo>
                    <a:pt x="370840" y="271779"/>
                  </a:lnTo>
                  <a:lnTo>
                    <a:pt x="370840" y="265430"/>
                  </a:lnTo>
                  <a:close/>
                </a:path>
                <a:path w="370840" h="298450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370840" h="298450">
                  <a:moveTo>
                    <a:pt x="370840" y="271780"/>
                  </a:moveTo>
                  <a:lnTo>
                    <a:pt x="368300" y="271780"/>
                  </a:lnTo>
                  <a:lnTo>
                    <a:pt x="368300" y="278129"/>
                  </a:lnTo>
                  <a:lnTo>
                    <a:pt x="370840" y="278129"/>
                  </a:lnTo>
                  <a:lnTo>
                    <a:pt x="370840" y="271780"/>
                  </a:lnTo>
                  <a:close/>
                </a:path>
                <a:path w="370840" h="2984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70840" h="298450">
                  <a:moveTo>
                    <a:pt x="370840" y="278130"/>
                  </a:moveTo>
                  <a:lnTo>
                    <a:pt x="368300" y="278130"/>
                  </a:lnTo>
                  <a:lnTo>
                    <a:pt x="368300" y="284479"/>
                  </a:lnTo>
                  <a:lnTo>
                    <a:pt x="370840" y="284479"/>
                  </a:lnTo>
                  <a:lnTo>
                    <a:pt x="370840" y="278130"/>
                  </a:lnTo>
                  <a:close/>
                </a:path>
                <a:path w="370840" h="2984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370840" h="298450">
                  <a:moveTo>
                    <a:pt x="370840" y="284480"/>
                  </a:moveTo>
                  <a:lnTo>
                    <a:pt x="368300" y="284480"/>
                  </a:lnTo>
                  <a:lnTo>
                    <a:pt x="368300" y="290829"/>
                  </a:lnTo>
                  <a:lnTo>
                    <a:pt x="370840" y="290829"/>
                  </a:lnTo>
                  <a:lnTo>
                    <a:pt x="370840" y="284480"/>
                  </a:lnTo>
                  <a:close/>
                </a:path>
                <a:path w="370840" h="2984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70840" y="297179"/>
                  </a:lnTo>
                  <a:lnTo>
                    <a:pt x="370840" y="294639"/>
                  </a:lnTo>
                  <a:lnTo>
                    <a:pt x="3809" y="294639"/>
                  </a:lnTo>
                  <a:lnTo>
                    <a:pt x="3809" y="290830"/>
                  </a:lnTo>
                  <a:close/>
                </a:path>
                <a:path w="370840" h="298450">
                  <a:moveTo>
                    <a:pt x="370840" y="290830"/>
                  </a:moveTo>
                  <a:lnTo>
                    <a:pt x="368300" y="290830"/>
                  </a:lnTo>
                  <a:lnTo>
                    <a:pt x="368300" y="294639"/>
                  </a:lnTo>
                  <a:lnTo>
                    <a:pt x="370840" y="294639"/>
                  </a:lnTo>
                  <a:lnTo>
                    <a:pt x="370840" y="290830"/>
                  </a:lnTo>
                  <a:close/>
                </a:path>
                <a:path w="370840" h="298450">
                  <a:moveTo>
                    <a:pt x="370840" y="297180"/>
                  </a:moveTo>
                  <a:lnTo>
                    <a:pt x="0" y="297180"/>
                  </a:lnTo>
                  <a:lnTo>
                    <a:pt x="0" y="298450"/>
                  </a:lnTo>
                  <a:lnTo>
                    <a:pt x="370840" y="298450"/>
                  </a:lnTo>
                  <a:lnTo>
                    <a:pt x="370840" y="29718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626109" y="4395470"/>
              <a:ext cx="364490" cy="290830"/>
            </a:xfrm>
            <a:custGeom>
              <a:avLst/>
              <a:gdLst/>
              <a:ahLst/>
              <a:cxnLst/>
              <a:rect l="l" t="t" r="r" b="b"/>
              <a:pathLst>
                <a:path w="364490" h="290829">
                  <a:moveTo>
                    <a:pt x="36449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4490" y="1269"/>
                  </a:lnTo>
                  <a:lnTo>
                    <a:pt x="364490" y="0"/>
                  </a:lnTo>
                  <a:close/>
                </a:path>
                <a:path w="364490" h="290829">
                  <a:moveTo>
                    <a:pt x="36449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64490" y="3809"/>
                  </a:lnTo>
                  <a:lnTo>
                    <a:pt x="364490" y="1269"/>
                  </a:lnTo>
                  <a:close/>
                </a:path>
                <a:path w="364490" h="290829">
                  <a:moveTo>
                    <a:pt x="364490" y="3809"/>
                  </a:moveTo>
                  <a:lnTo>
                    <a:pt x="360680" y="3809"/>
                  </a:lnTo>
                  <a:lnTo>
                    <a:pt x="360680" y="7619"/>
                  </a:lnTo>
                  <a:lnTo>
                    <a:pt x="364490" y="7619"/>
                  </a:lnTo>
                  <a:lnTo>
                    <a:pt x="364490" y="3809"/>
                  </a:lnTo>
                  <a:close/>
                </a:path>
                <a:path w="364490" h="2908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64490" h="290829">
                  <a:moveTo>
                    <a:pt x="364490" y="7619"/>
                  </a:moveTo>
                  <a:lnTo>
                    <a:pt x="360680" y="7619"/>
                  </a:lnTo>
                  <a:lnTo>
                    <a:pt x="360680" y="13969"/>
                  </a:lnTo>
                  <a:lnTo>
                    <a:pt x="364490" y="13969"/>
                  </a:lnTo>
                  <a:lnTo>
                    <a:pt x="364490" y="7619"/>
                  </a:lnTo>
                  <a:close/>
                </a:path>
                <a:path w="364490" h="2908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64490" h="290829">
                  <a:moveTo>
                    <a:pt x="364490" y="13969"/>
                  </a:moveTo>
                  <a:lnTo>
                    <a:pt x="360680" y="13969"/>
                  </a:lnTo>
                  <a:lnTo>
                    <a:pt x="360680" y="20319"/>
                  </a:lnTo>
                  <a:lnTo>
                    <a:pt x="364490" y="20319"/>
                  </a:lnTo>
                  <a:lnTo>
                    <a:pt x="364490" y="13969"/>
                  </a:lnTo>
                  <a:close/>
                </a:path>
                <a:path w="364490" h="2908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64490" h="290829">
                  <a:moveTo>
                    <a:pt x="364490" y="20319"/>
                  </a:moveTo>
                  <a:lnTo>
                    <a:pt x="360680" y="20319"/>
                  </a:lnTo>
                  <a:lnTo>
                    <a:pt x="360680" y="26669"/>
                  </a:lnTo>
                  <a:lnTo>
                    <a:pt x="364490" y="26669"/>
                  </a:lnTo>
                  <a:lnTo>
                    <a:pt x="364490" y="20319"/>
                  </a:lnTo>
                  <a:close/>
                </a:path>
                <a:path w="364490" h="29082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364490" h="290829">
                  <a:moveTo>
                    <a:pt x="364490" y="26669"/>
                  </a:moveTo>
                  <a:lnTo>
                    <a:pt x="360680" y="26669"/>
                  </a:lnTo>
                  <a:lnTo>
                    <a:pt x="360680" y="33019"/>
                  </a:lnTo>
                  <a:lnTo>
                    <a:pt x="364490" y="33019"/>
                  </a:lnTo>
                  <a:lnTo>
                    <a:pt x="364490" y="26669"/>
                  </a:lnTo>
                  <a:close/>
                </a:path>
                <a:path w="364490" h="2908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64490" h="290829">
                  <a:moveTo>
                    <a:pt x="364490" y="33019"/>
                  </a:moveTo>
                  <a:lnTo>
                    <a:pt x="360680" y="33019"/>
                  </a:lnTo>
                  <a:lnTo>
                    <a:pt x="360680" y="39369"/>
                  </a:lnTo>
                  <a:lnTo>
                    <a:pt x="364490" y="39369"/>
                  </a:lnTo>
                  <a:lnTo>
                    <a:pt x="364490" y="33019"/>
                  </a:lnTo>
                  <a:close/>
                </a:path>
                <a:path w="364490" h="2908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64490" h="290829">
                  <a:moveTo>
                    <a:pt x="364490" y="39369"/>
                  </a:moveTo>
                  <a:lnTo>
                    <a:pt x="360680" y="39369"/>
                  </a:lnTo>
                  <a:lnTo>
                    <a:pt x="360680" y="45719"/>
                  </a:lnTo>
                  <a:lnTo>
                    <a:pt x="364490" y="45719"/>
                  </a:lnTo>
                  <a:lnTo>
                    <a:pt x="364490" y="39369"/>
                  </a:lnTo>
                  <a:close/>
                </a:path>
                <a:path w="364490" h="290829">
                  <a:moveTo>
                    <a:pt x="381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364490" h="290829">
                  <a:moveTo>
                    <a:pt x="364490" y="45719"/>
                  </a:moveTo>
                  <a:lnTo>
                    <a:pt x="360680" y="45719"/>
                  </a:lnTo>
                  <a:lnTo>
                    <a:pt x="360680" y="50799"/>
                  </a:lnTo>
                  <a:lnTo>
                    <a:pt x="364490" y="50799"/>
                  </a:lnTo>
                  <a:lnTo>
                    <a:pt x="364490" y="45719"/>
                  </a:lnTo>
                  <a:close/>
                </a:path>
                <a:path w="364490" h="290829">
                  <a:moveTo>
                    <a:pt x="381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0800"/>
                  </a:lnTo>
                  <a:close/>
                </a:path>
                <a:path w="364490" h="290829">
                  <a:moveTo>
                    <a:pt x="364490" y="50800"/>
                  </a:moveTo>
                  <a:lnTo>
                    <a:pt x="360680" y="50800"/>
                  </a:lnTo>
                  <a:lnTo>
                    <a:pt x="360680" y="58419"/>
                  </a:lnTo>
                  <a:lnTo>
                    <a:pt x="364490" y="58419"/>
                  </a:lnTo>
                  <a:lnTo>
                    <a:pt x="364490" y="50800"/>
                  </a:lnTo>
                  <a:close/>
                </a:path>
                <a:path w="364490" h="290829">
                  <a:moveTo>
                    <a:pt x="381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8419"/>
                  </a:lnTo>
                  <a:close/>
                </a:path>
                <a:path w="364490" h="290829">
                  <a:moveTo>
                    <a:pt x="364490" y="58419"/>
                  </a:moveTo>
                  <a:lnTo>
                    <a:pt x="360680" y="58419"/>
                  </a:lnTo>
                  <a:lnTo>
                    <a:pt x="360680" y="64769"/>
                  </a:lnTo>
                  <a:lnTo>
                    <a:pt x="364490" y="64769"/>
                  </a:lnTo>
                  <a:lnTo>
                    <a:pt x="364490" y="58419"/>
                  </a:lnTo>
                  <a:close/>
                </a:path>
                <a:path w="364490" h="290829">
                  <a:moveTo>
                    <a:pt x="381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4769"/>
                  </a:lnTo>
                  <a:close/>
                </a:path>
                <a:path w="364490" h="290829">
                  <a:moveTo>
                    <a:pt x="364490" y="64769"/>
                  </a:moveTo>
                  <a:lnTo>
                    <a:pt x="360680" y="64769"/>
                  </a:lnTo>
                  <a:lnTo>
                    <a:pt x="360680" y="69849"/>
                  </a:lnTo>
                  <a:lnTo>
                    <a:pt x="364490" y="69849"/>
                  </a:lnTo>
                  <a:lnTo>
                    <a:pt x="364490" y="64769"/>
                  </a:lnTo>
                  <a:close/>
                </a:path>
                <a:path w="364490" h="290829">
                  <a:moveTo>
                    <a:pt x="3810" y="69850"/>
                  </a:moveTo>
                  <a:lnTo>
                    <a:pt x="0" y="6985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69850"/>
                  </a:lnTo>
                  <a:close/>
                </a:path>
                <a:path w="364490" h="290829">
                  <a:moveTo>
                    <a:pt x="364490" y="69850"/>
                  </a:moveTo>
                  <a:lnTo>
                    <a:pt x="360680" y="69850"/>
                  </a:lnTo>
                  <a:lnTo>
                    <a:pt x="360680" y="83819"/>
                  </a:lnTo>
                  <a:lnTo>
                    <a:pt x="364490" y="83819"/>
                  </a:lnTo>
                  <a:lnTo>
                    <a:pt x="364490" y="69850"/>
                  </a:lnTo>
                  <a:close/>
                </a:path>
                <a:path w="364490" h="290829">
                  <a:moveTo>
                    <a:pt x="3810" y="83819"/>
                  </a:moveTo>
                  <a:lnTo>
                    <a:pt x="0" y="8381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3819"/>
                  </a:lnTo>
                  <a:close/>
                </a:path>
                <a:path w="364490" h="290829">
                  <a:moveTo>
                    <a:pt x="364490" y="83819"/>
                  </a:moveTo>
                  <a:lnTo>
                    <a:pt x="360680" y="83819"/>
                  </a:lnTo>
                  <a:lnTo>
                    <a:pt x="360680" y="88899"/>
                  </a:lnTo>
                  <a:lnTo>
                    <a:pt x="364490" y="88899"/>
                  </a:lnTo>
                  <a:lnTo>
                    <a:pt x="364490" y="83819"/>
                  </a:lnTo>
                  <a:close/>
                </a:path>
                <a:path w="364490" h="290829">
                  <a:moveTo>
                    <a:pt x="3810" y="88900"/>
                  </a:moveTo>
                  <a:lnTo>
                    <a:pt x="0" y="88900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88900"/>
                  </a:lnTo>
                  <a:close/>
                </a:path>
                <a:path w="364490" h="290829">
                  <a:moveTo>
                    <a:pt x="364490" y="88900"/>
                  </a:moveTo>
                  <a:lnTo>
                    <a:pt x="360680" y="88900"/>
                  </a:lnTo>
                  <a:lnTo>
                    <a:pt x="360680" y="102869"/>
                  </a:lnTo>
                  <a:lnTo>
                    <a:pt x="364490" y="102869"/>
                  </a:lnTo>
                  <a:lnTo>
                    <a:pt x="364490" y="88900"/>
                  </a:lnTo>
                  <a:close/>
                </a:path>
                <a:path w="364490" h="290829">
                  <a:moveTo>
                    <a:pt x="3810" y="102869"/>
                  </a:moveTo>
                  <a:lnTo>
                    <a:pt x="0" y="102869"/>
                  </a:lnTo>
                  <a:lnTo>
                    <a:pt x="0" y="158749"/>
                  </a:lnTo>
                  <a:lnTo>
                    <a:pt x="3810" y="158749"/>
                  </a:lnTo>
                  <a:lnTo>
                    <a:pt x="3810" y="102869"/>
                  </a:lnTo>
                  <a:close/>
                </a:path>
                <a:path w="364490" h="290829">
                  <a:moveTo>
                    <a:pt x="364490" y="102869"/>
                  </a:moveTo>
                  <a:lnTo>
                    <a:pt x="360680" y="102869"/>
                  </a:lnTo>
                  <a:lnTo>
                    <a:pt x="360680" y="158749"/>
                  </a:lnTo>
                  <a:lnTo>
                    <a:pt x="364490" y="158749"/>
                  </a:lnTo>
                  <a:lnTo>
                    <a:pt x="364490" y="102869"/>
                  </a:lnTo>
                  <a:close/>
                </a:path>
                <a:path w="364490" h="290829">
                  <a:moveTo>
                    <a:pt x="3810" y="158750"/>
                  </a:moveTo>
                  <a:lnTo>
                    <a:pt x="0" y="158750"/>
                  </a:lnTo>
                  <a:lnTo>
                    <a:pt x="0" y="203199"/>
                  </a:lnTo>
                  <a:lnTo>
                    <a:pt x="3810" y="203199"/>
                  </a:lnTo>
                  <a:lnTo>
                    <a:pt x="3810" y="158750"/>
                  </a:lnTo>
                  <a:close/>
                </a:path>
                <a:path w="364490" h="290829">
                  <a:moveTo>
                    <a:pt x="364490" y="158750"/>
                  </a:moveTo>
                  <a:lnTo>
                    <a:pt x="360680" y="158750"/>
                  </a:lnTo>
                  <a:lnTo>
                    <a:pt x="360680" y="203199"/>
                  </a:lnTo>
                  <a:lnTo>
                    <a:pt x="364490" y="203199"/>
                  </a:lnTo>
                  <a:lnTo>
                    <a:pt x="364490" y="158750"/>
                  </a:lnTo>
                  <a:close/>
                </a:path>
                <a:path w="364490" h="290829">
                  <a:moveTo>
                    <a:pt x="3810" y="203200"/>
                  </a:moveTo>
                  <a:lnTo>
                    <a:pt x="0" y="20320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03200"/>
                  </a:lnTo>
                  <a:close/>
                </a:path>
                <a:path w="364490" h="290829">
                  <a:moveTo>
                    <a:pt x="364490" y="203200"/>
                  </a:moveTo>
                  <a:lnTo>
                    <a:pt x="360680" y="203200"/>
                  </a:lnTo>
                  <a:lnTo>
                    <a:pt x="360680" y="223519"/>
                  </a:lnTo>
                  <a:lnTo>
                    <a:pt x="364490" y="223519"/>
                  </a:lnTo>
                  <a:lnTo>
                    <a:pt x="364490" y="203200"/>
                  </a:lnTo>
                  <a:close/>
                </a:path>
                <a:path w="364490" h="29082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64490" h="290829">
                  <a:moveTo>
                    <a:pt x="364490" y="223519"/>
                  </a:moveTo>
                  <a:lnTo>
                    <a:pt x="360680" y="223519"/>
                  </a:lnTo>
                  <a:lnTo>
                    <a:pt x="360680" y="229869"/>
                  </a:lnTo>
                  <a:lnTo>
                    <a:pt x="364490" y="229869"/>
                  </a:lnTo>
                  <a:lnTo>
                    <a:pt x="364490" y="223519"/>
                  </a:lnTo>
                  <a:close/>
                </a:path>
                <a:path w="364490" h="2908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64490" h="290829">
                  <a:moveTo>
                    <a:pt x="364490" y="229869"/>
                  </a:moveTo>
                  <a:lnTo>
                    <a:pt x="360680" y="229869"/>
                  </a:lnTo>
                  <a:lnTo>
                    <a:pt x="360680" y="236219"/>
                  </a:lnTo>
                  <a:lnTo>
                    <a:pt x="364490" y="236219"/>
                  </a:lnTo>
                  <a:lnTo>
                    <a:pt x="364490" y="229869"/>
                  </a:lnTo>
                  <a:close/>
                </a:path>
                <a:path w="364490" h="290829">
                  <a:moveTo>
                    <a:pt x="3810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36219"/>
                  </a:lnTo>
                  <a:close/>
                </a:path>
                <a:path w="364490" h="290829">
                  <a:moveTo>
                    <a:pt x="364490" y="236219"/>
                  </a:moveTo>
                  <a:lnTo>
                    <a:pt x="360680" y="236219"/>
                  </a:lnTo>
                  <a:lnTo>
                    <a:pt x="360680" y="241299"/>
                  </a:lnTo>
                  <a:lnTo>
                    <a:pt x="364490" y="241299"/>
                  </a:lnTo>
                  <a:lnTo>
                    <a:pt x="364490" y="236219"/>
                  </a:lnTo>
                  <a:close/>
                </a:path>
                <a:path w="364490" h="290829">
                  <a:moveTo>
                    <a:pt x="3810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1300"/>
                  </a:lnTo>
                  <a:close/>
                </a:path>
                <a:path w="364490" h="290829">
                  <a:moveTo>
                    <a:pt x="364490" y="241300"/>
                  </a:moveTo>
                  <a:lnTo>
                    <a:pt x="360680" y="241300"/>
                  </a:lnTo>
                  <a:lnTo>
                    <a:pt x="360680" y="248919"/>
                  </a:lnTo>
                  <a:lnTo>
                    <a:pt x="364490" y="248919"/>
                  </a:lnTo>
                  <a:lnTo>
                    <a:pt x="364490" y="241300"/>
                  </a:lnTo>
                  <a:close/>
                </a:path>
                <a:path w="364490" h="290829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364490" h="290829">
                  <a:moveTo>
                    <a:pt x="364490" y="248919"/>
                  </a:moveTo>
                  <a:lnTo>
                    <a:pt x="360680" y="248919"/>
                  </a:lnTo>
                  <a:lnTo>
                    <a:pt x="360680" y="255269"/>
                  </a:lnTo>
                  <a:lnTo>
                    <a:pt x="364490" y="255269"/>
                  </a:lnTo>
                  <a:lnTo>
                    <a:pt x="364490" y="248919"/>
                  </a:lnTo>
                  <a:close/>
                </a:path>
                <a:path w="364490" h="290829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64490" h="290829">
                  <a:moveTo>
                    <a:pt x="364490" y="255269"/>
                  </a:moveTo>
                  <a:lnTo>
                    <a:pt x="360680" y="255269"/>
                  </a:lnTo>
                  <a:lnTo>
                    <a:pt x="360680" y="261619"/>
                  </a:lnTo>
                  <a:lnTo>
                    <a:pt x="364490" y="261619"/>
                  </a:lnTo>
                  <a:lnTo>
                    <a:pt x="364490" y="255269"/>
                  </a:lnTo>
                  <a:close/>
                </a:path>
                <a:path w="364490" h="290829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364490" h="290829">
                  <a:moveTo>
                    <a:pt x="364490" y="261619"/>
                  </a:moveTo>
                  <a:lnTo>
                    <a:pt x="360680" y="261619"/>
                  </a:lnTo>
                  <a:lnTo>
                    <a:pt x="360680" y="267969"/>
                  </a:lnTo>
                  <a:lnTo>
                    <a:pt x="364490" y="267969"/>
                  </a:lnTo>
                  <a:lnTo>
                    <a:pt x="364490" y="261619"/>
                  </a:lnTo>
                  <a:close/>
                </a:path>
                <a:path w="364490" h="290829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364490" h="290829">
                  <a:moveTo>
                    <a:pt x="364490" y="267969"/>
                  </a:moveTo>
                  <a:lnTo>
                    <a:pt x="360680" y="267969"/>
                  </a:lnTo>
                  <a:lnTo>
                    <a:pt x="360680" y="274319"/>
                  </a:lnTo>
                  <a:lnTo>
                    <a:pt x="364490" y="274319"/>
                  </a:lnTo>
                  <a:lnTo>
                    <a:pt x="364490" y="267969"/>
                  </a:lnTo>
                  <a:close/>
                </a:path>
                <a:path w="364490" h="29082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364490" h="290829">
                  <a:moveTo>
                    <a:pt x="364490" y="274319"/>
                  </a:moveTo>
                  <a:lnTo>
                    <a:pt x="360680" y="274319"/>
                  </a:lnTo>
                  <a:lnTo>
                    <a:pt x="360680" y="280669"/>
                  </a:lnTo>
                  <a:lnTo>
                    <a:pt x="364490" y="280669"/>
                  </a:lnTo>
                  <a:lnTo>
                    <a:pt x="364490" y="274319"/>
                  </a:lnTo>
                  <a:close/>
                </a:path>
                <a:path w="364490" h="29082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364490" h="290829">
                  <a:moveTo>
                    <a:pt x="364490" y="280669"/>
                  </a:moveTo>
                  <a:lnTo>
                    <a:pt x="360680" y="280669"/>
                  </a:lnTo>
                  <a:lnTo>
                    <a:pt x="360680" y="287019"/>
                  </a:lnTo>
                  <a:lnTo>
                    <a:pt x="364490" y="287019"/>
                  </a:lnTo>
                  <a:lnTo>
                    <a:pt x="364490" y="280669"/>
                  </a:lnTo>
                  <a:close/>
                </a:path>
                <a:path w="364490" h="290829">
                  <a:moveTo>
                    <a:pt x="364490" y="287019"/>
                  </a:moveTo>
                  <a:lnTo>
                    <a:pt x="0" y="287019"/>
                  </a:lnTo>
                  <a:lnTo>
                    <a:pt x="0" y="290829"/>
                  </a:lnTo>
                  <a:lnTo>
                    <a:pt x="364490" y="290829"/>
                  </a:lnTo>
                  <a:lnTo>
                    <a:pt x="364490" y="287019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629919" y="4399279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5687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356870" y="3810"/>
                  </a:lnTo>
                  <a:lnTo>
                    <a:pt x="356870" y="0"/>
                  </a:lnTo>
                  <a:close/>
                </a:path>
                <a:path w="356869" h="283210">
                  <a:moveTo>
                    <a:pt x="356870" y="3810"/>
                  </a:moveTo>
                  <a:lnTo>
                    <a:pt x="353060" y="3810"/>
                  </a:lnTo>
                  <a:lnTo>
                    <a:pt x="353060" y="10160"/>
                  </a:lnTo>
                  <a:lnTo>
                    <a:pt x="356870" y="10160"/>
                  </a:lnTo>
                  <a:lnTo>
                    <a:pt x="356870" y="3810"/>
                  </a:lnTo>
                  <a:close/>
                </a:path>
                <a:path w="356869" h="283210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56869" h="283210">
                  <a:moveTo>
                    <a:pt x="356870" y="10160"/>
                  </a:moveTo>
                  <a:lnTo>
                    <a:pt x="353060" y="10160"/>
                  </a:lnTo>
                  <a:lnTo>
                    <a:pt x="353060" y="16510"/>
                  </a:lnTo>
                  <a:lnTo>
                    <a:pt x="356870" y="16510"/>
                  </a:lnTo>
                  <a:lnTo>
                    <a:pt x="356870" y="10160"/>
                  </a:lnTo>
                  <a:close/>
                </a:path>
                <a:path w="356869" h="28321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356869" h="283210">
                  <a:moveTo>
                    <a:pt x="356870" y="16510"/>
                  </a:moveTo>
                  <a:lnTo>
                    <a:pt x="353060" y="16510"/>
                  </a:lnTo>
                  <a:lnTo>
                    <a:pt x="353060" y="22860"/>
                  </a:lnTo>
                  <a:lnTo>
                    <a:pt x="356870" y="22860"/>
                  </a:lnTo>
                  <a:lnTo>
                    <a:pt x="356870" y="16510"/>
                  </a:lnTo>
                  <a:close/>
                </a:path>
                <a:path w="356869" h="283210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356869" h="283210">
                  <a:moveTo>
                    <a:pt x="356870" y="22860"/>
                  </a:moveTo>
                  <a:lnTo>
                    <a:pt x="353060" y="22860"/>
                  </a:lnTo>
                  <a:lnTo>
                    <a:pt x="353060" y="29210"/>
                  </a:lnTo>
                  <a:lnTo>
                    <a:pt x="356870" y="29210"/>
                  </a:lnTo>
                  <a:lnTo>
                    <a:pt x="356870" y="22860"/>
                  </a:lnTo>
                  <a:close/>
                </a:path>
                <a:path w="356869" h="28321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356869" h="283210">
                  <a:moveTo>
                    <a:pt x="356870" y="29210"/>
                  </a:moveTo>
                  <a:lnTo>
                    <a:pt x="353060" y="29210"/>
                  </a:lnTo>
                  <a:lnTo>
                    <a:pt x="353060" y="35560"/>
                  </a:lnTo>
                  <a:lnTo>
                    <a:pt x="356870" y="35560"/>
                  </a:lnTo>
                  <a:lnTo>
                    <a:pt x="356870" y="29210"/>
                  </a:lnTo>
                  <a:close/>
                </a:path>
                <a:path w="356869" h="28321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356869" h="283210">
                  <a:moveTo>
                    <a:pt x="356870" y="35560"/>
                  </a:moveTo>
                  <a:lnTo>
                    <a:pt x="353060" y="35560"/>
                  </a:lnTo>
                  <a:lnTo>
                    <a:pt x="353060" y="41910"/>
                  </a:lnTo>
                  <a:lnTo>
                    <a:pt x="356870" y="41910"/>
                  </a:lnTo>
                  <a:lnTo>
                    <a:pt x="356870" y="35560"/>
                  </a:lnTo>
                  <a:close/>
                </a:path>
                <a:path w="356869" h="283210">
                  <a:moveTo>
                    <a:pt x="3809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3809" y="46990"/>
                  </a:lnTo>
                  <a:lnTo>
                    <a:pt x="3809" y="41910"/>
                  </a:lnTo>
                  <a:close/>
                </a:path>
                <a:path w="356869" h="283210">
                  <a:moveTo>
                    <a:pt x="356870" y="41910"/>
                  </a:moveTo>
                  <a:lnTo>
                    <a:pt x="353060" y="41910"/>
                  </a:lnTo>
                  <a:lnTo>
                    <a:pt x="353060" y="46990"/>
                  </a:lnTo>
                  <a:lnTo>
                    <a:pt x="356870" y="46990"/>
                  </a:lnTo>
                  <a:lnTo>
                    <a:pt x="356870" y="41910"/>
                  </a:lnTo>
                  <a:close/>
                </a:path>
                <a:path w="356869" h="283210">
                  <a:moveTo>
                    <a:pt x="3809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6990"/>
                  </a:lnTo>
                  <a:close/>
                </a:path>
                <a:path w="356869" h="283210">
                  <a:moveTo>
                    <a:pt x="356870" y="46990"/>
                  </a:moveTo>
                  <a:lnTo>
                    <a:pt x="353060" y="46990"/>
                  </a:lnTo>
                  <a:lnTo>
                    <a:pt x="353060" y="54610"/>
                  </a:lnTo>
                  <a:lnTo>
                    <a:pt x="356870" y="54610"/>
                  </a:lnTo>
                  <a:lnTo>
                    <a:pt x="356870" y="46990"/>
                  </a:lnTo>
                  <a:close/>
                </a:path>
                <a:path w="356869" h="283210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356869" h="283210">
                  <a:moveTo>
                    <a:pt x="356870" y="54610"/>
                  </a:moveTo>
                  <a:lnTo>
                    <a:pt x="353060" y="54610"/>
                  </a:lnTo>
                  <a:lnTo>
                    <a:pt x="353060" y="60960"/>
                  </a:lnTo>
                  <a:lnTo>
                    <a:pt x="356870" y="60960"/>
                  </a:lnTo>
                  <a:lnTo>
                    <a:pt x="356870" y="54610"/>
                  </a:lnTo>
                  <a:close/>
                </a:path>
                <a:path w="356869" h="283210">
                  <a:moveTo>
                    <a:pt x="3809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3809" y="66040"/>
                  </a:lnTo>
                  <a:lnTo>
                    <a:pt x="3809" y="60960"/>
                  </a:lnTo>
                  <a:close/>
                </a:path>
                <a:path w="356869" h="283210">
                  <a:moveTo>
                    <a:pt x="356870" y="60960"/>
                  </a:moveTo>
                  <a:lnTo>
                    <a:pt x="353060" y="60960"/>
                  </a:lnTo>
                  <a:lnTo>
                    <a:pt x="353060" y="66040"/>
                  </a:lnTo>
                  <a:lnTo>
                    <a:pt x="356870" y="66040"/>
                  </a:lnTo>
                  <a:lnTo>
                    <a:pt x="356870" y="60960"/>
                  </a:lnTo>
                  <a:close/>
                </a:path>
                <a:path w="356869" h="283210">
                  <a:moveTo>
                    <a:pt x="3809" y="66040"/>
                  </a:moveTo>
                  <a:lnTo>
                    <a:pt x="0" y="6604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66040"/>
                  </a:lnTo>
                  <a:close/>
                </a:path>
                <a:path w="356869" h="283210">
                  <a:moveTo>
                    <a:pt x="356870" y="66040"/>
                  </a:moveTo>
                  <a:lnTo>
                    <a:pt x="353060" y="66040"/>
                  </a:lnTo>
                  <a:lnTo>
                    <a:pt x="353060" y="80010"/>
                  </a:lnTo>
                  <a:lnTo>
                    <a:pt x="356870" y="80010"/>
                  </a:lnTo>
                  <a:lnTo>
                    <a:pt x="356870" y="66040"/>
                  </a:lnTo>
                  <a:close/>
                </a:path>
                <a:path w="356869" h="283210">
                  <a:moveTo>
                    <a:pt x="3809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80010"/>
                  </a:lnTo>
                  <a:close/>
                </a:path>
                <a:path w="356869" h="283210">
                  <a:moveTo>
                    <a:pt x="356870" y="80010"/>
                  </a:moveTo>
                  <a:lnTo>
                    <a:pt x="353060" y="80010"/>
                  </a:lnTo>
                  <a:lnTo>
                    <a:pt x="353060" y="85090"/>
                  </a:lnTo>
                  <a:lnTo>
                    <a:pt x="356870" y="85090"/>
                  </a:lnTo>
                  <a:lnTo>
                    <a:pt x="356870" y="80010"/>
                  </a:lnTo>
                  <a:close/>
                </a:path>
                <a:path w="356869" h="283210">
                  <a:moveTo>
                    <a:pt x="3809" y="85090"/>
                  </a:moveTo>
                  <a:lnTo>
                    <a:pt x="0" y="8509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85090"/>
                  </a:lnTo>
                  <a:close/>
                </a:path>
                <a:path w="356869" h="283210">
                  <a:moveTo>
                    <a:pt x="356870" y="85090"/>
                  </a:moveTo>
                  <a:lnTo>
                    <a:pt x="353060" y="85090"/>
                  </a:lnTo>
                  <a:lnTo>
                    <a:pt x="353060" y="99060"/>
                  </a:lnTo>
                  <a:lnTo>
                    <a:pt x="356870" y="99060"/>
                  </a:lnTo>
                  <a:lnTo>
                    <a:pt x="356870" y="85090"/>
                  </a:lnTo>
                  <a:close/>
                </a:path>
                <a:path w="356869" h="283210">
                  <a:moveTo>
                    <a:pt x="3809" y="99060"/>
                  </a:moveTo>
                  <a:lnTo>
                    <a:pt x="0" y="99060"/>
                  </a:lnTo>
                  <a:lnTo>
                    <a:pt x="0" y="154940"/>
                  </a:lnTo>
                  <a:lnTo>
                    <a:pt x="3809" y="154940"/>
                  </a:lnTo>
                  <a:lnTo>
                    <a:pt x="3809" y="99060"/>
                  </a:lnTo>
                  <a:close/>
                </a:path>
                <a:path w="356869" h="283210">
                  <a:moveTo>
                    <a:pt x="356870" y="99060"/>
                  </a:moveTo>
                  <a:lnTo>
                    <a:pt x="353060" y="99060"/>
                  </a:lnTo>
                  <a:lnTo>
                    <a:pt x="353060" y="154940"/>
                  </a:lnTo>
                  <a:lnTo>
                    <a:pt x="356870" y="154940"/>
                  </a:lnTo>
                  <a:lnTo>
                    <a:pt x="356870" y="99060"/>
                  </a:lnTo>
                  <a:close/>
                </a:path>
                <a:path w="356869" h="283210">
                  <a:moveTo>
                    <a:pt x="3809" y="154940"/>
                  </a:moveTo>
                  <a:lnTo>
                    <a:pt x="0" y="154940"/>
                  </a:lnTo>
                  <a:lnTo>
                    <a:pt x="0" y="199390"/>
                  </a:lnTo>
                  <a:lnTo>
                    <a:pt x="3809" y="199390"/>
                  </a:lnTo>
                  <a:lnTo>
                    <a:pt x="3809" y="154940"/>
                  </a:lnTo>
                  <a:close/>
                </a:path>
                <a:path w="356869" h="283210">
                  <a:moveTo>
                    <a:pt x="356870" y="154940"/>
                  </a:moveTo>
                  <a:lnTo>
                    <a:pt x="353060" y="154940"/>
                  </a:lnTo>
                  <a:lnTo>
                    <a:pt x="353060" y="199390"/>
                  </a:lnTo>
                  <a:lnTo>
                    <a:pt x="356870" y="199390"/>
                  </a:lnTo>
                  <a:lnTo>
                    <a:pt x="356870" y="154940"/>
                  </a:lnTo>
                  <a:close/>
                </a:path>
                <a:path w="356869" h="283210">
                  <a:moveTo>
                    <a:pt x="3809" y="199390"/>
                  </a:moveTo>
                  <a:lnTo>
                    <a:pt x="0" y="19939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199390"/>
                  </a:lnTo>
                  <a:close/>
                </a:path>
                <a:path w="356869" h="283210">
                  <a:moveTo>
                    <a:pt x="356870" y="199390"/>
                  </a:moveTo>
                  <a:lnTo>
                    <a:pt x="353060" y="199390"/>
                  </a:lnTo>
                  <a:lnTo>
                    <a:pt x="353060" y="219710"/>
                  </a:lnTo>
                  <a:lnTo>
                    <a:pt x="356870" y="219710"/>
                  </a:lnTo>
                  <a:lnTo>
                    <a:pt x="356870" y="199390"/>
                  </a:lnTo>
                  <a:close/>
                </a:path>
                <a:path w="356869" h="283210">
                  <a:moveTo>
                    <a:pt x="380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19710"/>
                  </a:lnTo>
                  <a:close/>
                </a:path>
                <a:path w="356869" h="283210">
                  <a:moveTo>
                    <a:pt x="356870" y="219710"/>
                  </a:moveTo>
                  <a:lnTo>
                    <a:pt x="353060" y="219710"/>
                  </a:lnTo>
                  <a:lnTo>
                    <a:pt x="353060" y="226060"/>
                  </a:lnTo>
                  <a:lnTo>
                    <a:pt x="356870" y="226060"/>
                  </a:lnTo>
                  <a:lnTo>
                    <a:pt x="356870" y="219710"/>
                  </a:lnTo>
                  <a:close/>
                </a:path>
                <a:path w="356869" h="283210">
                  <a:moveTo>
                    <a:pt x="380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26060"/>
                  </a:lnTo>
                  <a:close/>
                </a:path>
                <a:path w="356869" h="283210">
                  <a:moveTo>
                    <a:pt x="356870" y="226060"/>
                  </a:moveTo>
                  <a:lnTo>
                    <a:pt x="353060" y="226060"/>
                  </a:lnTo>
                  <a:lnTo>
                    <a:pt x="353060" y="232410"/>
                  </a:lnTo>
                  <a:lnTo>
                    <a:pt x="356870" y="232410"/>
                  </a:lnTo>
                  <a:lnTo>
                    <a:pt x="356870" y="226060"/>
                  </a:lnTo>
                  <a:close/>
                </a:path>
                <a:path w="356869" h="283210">
                  <a:moveTo>
                    <a:pt x="3809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3809" y="237490"/>
                  </a:lnTo>
                  <a:lnTo>
                    <a:pt x="3809" y="232410"/>
                  </a:lnTo>
                  <a:close/>
                </a:path>
                <a:path w="356869" h="283210">
                  <a:moveTo>
                    <a:pt x="356870" y="232410"/>
                  </a:moveTo>
                  <a:lnTo>
                    <a:pt x="353060" y="232410"/>
                  </a:lnTo>
                  <a:lnTo>
                    <a:pt x="353060" y="237490"/>
                  </a:lnTo>
                  <a:lnTo>
                    <a:pt x="356870" y="237490"/>
                  </a:lnTo>
                  <a:lnTo>
                    <a:pt x="356870" y="232410"/>
                  </a:lnTo>
                  <a:close/>
                </a:path>
                <a:path w="356869" h="283210">
                  <a:moveTo>
                    <a:pt x="3809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7490"/>
                  </a:lnTo>
                  <a:close/>
                </a:path>
                <a:path w="356869" h="283210">
                  <a:moveTo>
                    <a:pt x="356870" y="237490"/>
                  </a:moveTo>
                  <a:lnTo>
                    <a:pt x="353060" y="237490"/>
                  </a:lnTo>
                  <a:lnTo>
                    <a:pt x="353060" y="245110"/>
                  </a:lnTo>
                  <a:lnTo>
                    <a:pt x="356870" y="245110"/>
                  </a:lnTo>
                  <a:lnTo>
                    <a:pt x="356870" y="237490"/>
                  </a:lnTo>
                  <a:close/>
                </a:path>
                <a:path w="356869" h="283210">
                  <a:moveTo>
                    <a:pt x="380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45110"/>
                  </a:lnTo>
                  <a:close/>
                </a:path>
                <a:path w="356869" h="283210">
                  <a:moveTo>
                    <a:pt x="356870" y="245110"/>
                  </a:moveTo>
                  <a:lnTo>
                    <a:pt x="353060" y="245110"/>
                  </a:lnTo>
                  <a:lnTo>
                    <a:pt x="353060" y="251460"/>
                  </a:lnTo>
                  <a:lnTo>
                    <a:pt x="356870" y="251460"/>
                  </a:lnTo>
                  <a:lnTo>
                    <a:pt x="356870" y="245110"/>
                  </a:lnTo>
                  <a:close/>
                </a:path>
                <a:path w="356869" h="283210">
                  <a:moveTo>
                    <a:pt x="380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1460"/>
                  </a:lnTo>
                  <a:close/>
                </a:path>
                <a:path w="356869" h="283210">
                  <a:moveTo>
                    <a:pt x="356870" y="251460"/>
                  </a:moveTo>
                  <a:lnTo>
                    <a:pt x="353060" y="251460"/>
                  </a:lnTo>
                  <a:lnTo>
                    <a:pt x="353060" y="257810"/>
                  </a:lnTo>
                  <a:lnTo>
                    <a:pt x="356870" y="257810"/>
                  </a:lnTo>
                  <a:lnTo>
                    <a:pt x="356870" y="251460"/>
                  </a:lnTo>
                  <a:close/>
                </a:path>
                <a:path w="356869" h="283210">
                  <a:moveTo>
                    <a:pt x="380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57810"/>
                  </a:lnTo>
                  <a:close/>
                </a:path>
                <a:path w="356869" h="283210">
                  <a:moveTo>
                    <a:pt x="356870" y="257810"/>
                  </a:moveTo>
                  <a:lnTo>
                    <a:pt x="353060" y="257810"/>
                  </a:lnTo>
                  <a:lnTo>
                    <a:pt x="353060" y="264160"/>
                  </a:lnTo>
                  <a:lnTo>
                    <a:pt x="356870" y="264160"/>
                  </a:lnTo>
                  <a:lnTo>
                    <a:pt x="356870" y="257810"/>
                  </a:lnTo>
                  <a:close/>
                </a:path>
                <a:path w="356869" h="283210">
                  <a:moveTo>
                    <a:pt x="380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4160"/>
                  </a:lnTo>
                  <a:close/>
                </a:path>
                <a:path w="356869" h="283210">
                  <a:moveTo>
                    <a:pt x="356870" y="264160"/>
                  </a:moveTo>
                  <a:lnTo>
                    <a:pt x="353060" y="264160"/>
                  </a:lnTo>
                  <a:lnTo>
                    <a:pt x="353060" y="270510"/>
                  </a:lnTo>
                  <a:lnTo>
                    <a:pt x="356870" y="270510"/>
                  </a:lnTo>
                  <a:lnTo>
                    <a:pt x="356870" y="264160"/>
                  </a:lnTo>
                  <a:close/>
                </a:path>
                <a:path w="356869" h="283210">
                  <a:moveTo>
                    <a:pt x="380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356869" h="283210">
                  <a:moveTo>
                    <a:pt x="356870" y="270510"/>
                  </a:moveTo>
                  <a:lnTo>
                    <a:pt x="353060" y="270510"/>
                  </a:lnTo>
                  <a:lnTo>
                    <a:pt x="353060" y="276860"/>
                  </a:lnTo>
                  <a:lnTo>
                    <a:pt x="356870" y="276860"/>
                  </a:lnTo>
                  <a:lnTo>
                    <a:pt x="356870" y="270510"/>
                  </a:lnTo>
                  <a:close/>
                </a:path>
                <a:path w="356869" h="28321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56870" y="283210"/>
                  </a:lnTo>
                  <a:lnTo>
                    <a:pt x="356870" y="279400"/>
                  </a:lnTo>
                  <a:lnTo>
                    <a:pt x="3809" y="279400"/>
                  </a:lnTo>
                  <a:lnTo>
                    <a:pt x="3809" y="276860"/>
                  </a:lnTo>
                  <a:close/>
                </a:path>
                <a:path w="356869" h="283210">
                  <a:moveTo>
                    <a:pt x="356870" y="276860"/>
                  </a:moveTo>
                  <a:lnTo>
                    <a:pt x="353060" y="276860"/>
                  </a:lnTo>
                  <a:lnTo>
                    <a:pt x="353060" y="279400"/>
                  </a:lnTo>
                  <a:lnTo>
                    <a:pt x="356870" y="279400"/>
                  </a:lnTo>
                  <a:lnTo>
                    <a:pt x="356870" y="27686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633729" y="4403090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39" y="3810"/>
                  </a:lnTo>
                  <a:lnTo>
                    <a:pt x="345439" y="6350"/>
                  </a:lnTo>
                  <a:lnTo>
                    <a:pt x="349250" y="635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254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2700"/>
                  </a:lnTo>
                  <a:lnTo>
                    <a:pt x="349250" y="1270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254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39" y="12700"/>
                  </a:lnTo>
                  <a:lnTo>
                    <a:pt x="345439" y="19050"/>
                  </a:lnTo>
                  <a:lnTo>
                    <a:pt x="349250" y="19050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254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1905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39" y="19050"/>
                  </a:lnTo>
                  <a:lnTo>
                    <a:pt x="345439" y="25400"/>
                  </a:lnTo>
                  <a:lnTo>
                    <a:pt x="349250" y="2540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254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2540" y="31750"/>
                  </a:lnTo>
                  <a:lnTo>
                    <a:pt x="2540" y="25400"/>
                  </a:lnTo>
                  <a:close/>
                </a:path>
                <a:path w="349250" h="275589">
                  <a:moveTo>
                    <a:pt x="349250" y="25400"/>
                  </a:moveTo>
                  <a:lnTo>
                    <a:pt x="345439" y="25400"/>
                  </a:lnTo>
                  <a:lnTo>
                    <a:pt x="345439" y="31750"/>
                  </a:lnTo>
                  <a:lnTo>
                    <a:pt x="349250" y="31750"/>
                  </a:lnTo>
                  <a:lnTo>
                    <a:pt x="349250" y="25400"/>
                  </a:lnTo>
                  <a:close/>
                </a:path>
                <a:path w="349250" h="275589">
                  <a:moveTo>
                    <a:pt x="254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175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5439" y="31750"/>
                  </a:lnTo>
                  <a:lnTo>
                    <a:pt x="345439" y="38100"/>
                  </a:lnTo>
                  <a:lnTo>
                    <a:pt x="349250" y="38100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254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2540" y="43180"/>
                  </a:lnTo>
                  <a:lnTo>
                    <a:pt x="2540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39" y="38100"/>
                  </a:lnTo>
                  <a:lnTo>
                    <a:pt x="345439" y="43180"/>
                  </a:lnTo>
                  <a:lnTo>
                    <a:pt x="349250" y="4318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2540" y="43180"/>
                  </a:moveTo>
                  <a:lnTo>
                    <a:pt x="0" y="43180"/>
                  </a:lnTo>
                  <a:lnTo>
                    <a:pt x="0" y="50800"/>
                  </a:lnTo>
                  <a:lnTo>
                    <a:pt x="2540" y="50800"/>
                  </a:lnTo>
                  <a:lnTo>
                    <a:pt x="2540" y="43180"/>
                  </a:lnTo>
                  <a:close/>
                </a:path>
                <a:path w="349250" h="275589">
                  <a:moveTo>
                    <a:pt x="349250" y="43180"/>
                  </a:moveTo>
                  <a:lnTo>
                    <a:pt x="345439" y="43180"/>
                  </a:lnTo>
                  <a:lnTo>
                    <a:pt x="345439" y="50800"/>
                  </a:lnTo>
                  <a:lnTo>
                    <a:pt x="349250" y="50800"/>
                  </a:lnTo>
                  <a:lnTo>
                    <a:pt x="349250" y="43180"/>
                  </a:lnTo>
                  <a:close/>
                </a:path>
                <a:path w="349250" h="275589">
                  <a:moveTo>
                    <a:pt x="254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2540" y="57150"/>
                  </a:lnTo>
                  <a:lnTo>
                    <a:pt x="2540" y="50800"/>
                  </a:lnTo>
                  <a:close/>
                </a:path>
                <a:path w="349250" h="275589">
                  <a:moveTo>
                    <a:pt x="349250" y="50800"/>
                  </a:moveTo>
                  <a:lnTo>
                    <a:pt x="345439" y="50800"/>
                  </a:lnTo>
                  <a:lnTo>
                    <a:pt x="345439" y="57150"/>
                  </a:lnTo>
                  <a:lnTo>
                    <a:pt x="349250" y="57150"/>
                  </a:lnTo>
                  <a:lnTo>
                    <a:pt x="349250" y="50800"/>
                  </a:lnTo>
                  <a:close/>
                </a:path>
                <a:path w="349250" h="275589">
                  <a:moveTo>
                    <a:pt x="2540" y="57150"/>
                  </a:moveTo>
                  <a:lnTo>
                    <a:pt x="0" y="57150"/>
                  </a:lnTo>
                  <a:lnTo>
                    <a:pt x="0" y="62230"/>
                  </a:lnTo>
                  <a:lnTo>
                    <a:pt x="2540" y="62230"/>
                  </a:lnTo>
                  <a:lnTo>
                    <a:pt x="2540" y="57150"/>
                  </a:lnTo>
                  <a:close/>
                </a:path>
                <a:path w="349250" h="275589">
                  <a:moveTo>
                    <a:pt x="349250" y="57150"/>
                  </a:moveTo>
                  <a:lnTo>
                    <a:pt x="345439" y="57150"/>
                  </a:lnTo>
                  <a:lnTo>
                    <a:pt x="345439" y="62230"/>
                  </a:lnTo>
                  <a:lnTo>
                    <a:pt x="349250" y="62230"/>
                  </a:lnTo>
                  <a:lnTo>
                    <a:pt x="349250" y="57150"/>
                  </a:lnTo>
                  <a:close/>
                </a:path>
                <a:path w="349250" h="275589">
                  <a:moveTo>
                    <a:pt x="2540" y="62230"/>
                  </a:moveTo>
                  <a:lnTo>
                    <a:pt x="0" y="62230"/>
                  </a:lnTo>
                  <a:lnTo>
                    <a:pt x="0" y="76200"/>
                  </a:lnTo>
                  <a:lnTo>
                    <a:pt x="2540" y="76200"/>
                  </a:lnTo>
                  <a:lnTo>
                    <a:pt x="2540" y="62230"/>
                  </a:lnTo>
                  <a:close/>
                </a:path>
                <a:path w="349250" h="275589">
                  <a:moveTo>
                    <a:pt x="349250" y="62230"/>
                  </a:moveTo>
                  <a:lnTo>
                    <a:pt x="345439" y="62230"/>
                  </a:lnTo>
                  <a:lnTo>
                    <a:pt x="345439" y="76200"/>
                  </a:lnTo>
                  <a:lnTo>
                    <a:pt x="349250" y="76200"/>
                  </a:lnTo>
                  <a:lnTo>
                    <a:pt x="349250" y="62230"/>
                  </a:lnTo>
                  <a:close/>
                </a:path>
                <a:path w="349250" h="275589">
                  <a:moveTo>
                    <a:pt x="2540" y="76200"/>
                  </a:moveTo>
                  <a:lnTo>
                    <a:pt x="0" y="76200"/>
                  </a:lnTo>
                  <a:lnTo>
                    <a:pt x="0" y="81280"/>
                  </a:lnTo>
                  <a:lnTo>
                    <a:pt x="2540" y="81280"/>
                  </a:lnTo>
                  <a:lnTo>
                    <a:pt x="2540" y="76200"/>
                  </a:lnTo>
                  <a:close/>
                </a:path>
                <a:path w="349250" h="275589">
                  <a:moveTo>
                    <a:pt x="349250" y="76200"/>
                  </a:moveTo>
                  <a:lnTo>
                    <a:pt x="345439" y="76200"/>
                  </a:lnTo>
                  <a:lnTo>
                    <a:pt x="345439" y="81280"/>
                  </a:lnTo>
                  <a:lnTo>
                    <a:pt x="349250" y="81280"/>
                  </a:lnTo>
                  <a:lnTo>
                    <a:pt x="349250" y="76200"/>
                  </a:lnTo>
                  <a:close/>
                </a:path>
                <a:path w="349250" h="275589">
                  <a:moveTo>
                    <a:pt x="2540" y="81280"/>
                  </a:moveTo>
                  <a:lnTo>
                    <a:pt x="0" y="81280"/>
                  </a:lnTo>
                  <a:lnTo>
                    <a:pt x="0" y="95250"/>
                  </a:lnTo>
                  <a:lnTo>
                    <a:pt x="2540" y="95250"/>
                  </a:lnTo>
                  <a:lnTo>
                    <a:pt x="2540" y="81280"/>
                  </a:lnTo>
                  <a:close/>
                </a:path>
                <a:path w="349250" h="275589">
                  <a:moveTo>
                    <a:pt x="349250" y="81280"/>
                  </a:moveTo>
                  <a:lnTo>
                    <a:pt x="345439" y="81280"/>
                  </a:lnTo>
                  <a:lnTo>
                    <a:pt x="345439" y="95250"/>
                  </a:lnTo>
                  <a:lnTo>
                    <a:pt x="349250" y="95250"/>
                  </a:lnTo>
                  <a:lnTo>
                    <a:pt x="349250" y="81280"/>
                  </a:lnTo>
                  <a:close/>
                </a:path>
                <a:path w="349250" h="275589">
                  <a:moveTo>
                    <a:pt x="2540" y="95250"/>
                  </a:moveTo>
                  <a:lnTo>
                    <a:pt x="0" y="95250"/>
                  </a:lnTo>
                  <a:lnTo>
                    <a:pt x="0" y="151130"/>
                  </a:lnTo>
                  <a:lnTo>
                    <a:pt x="2540" y="151130"/>
                  </a:lnTo>
                  <a:lnTo>
                    <a:pt x="2540" y="95250"/>
                  </a:lnTo>
                  <a:close/>
                </a:path>
                <a:path w="349250" h="275589">
                  <a:moveTo>
                    <a:pt x="349250" y="95250"/>
                  </a:moveTo>
                  <a:lnTo>
                    <a:pt x="345439" y="95250"/>
                  </a:lnTo>
                  <a:lnTo>
                    <a:pt x="345439" y="151130"/>
                  </a:lnTo>
                  <a:lnTo>
                    <a:pt x="349250" y="151130"/>
                  </a:lnTo>
                  <a:lnTo>
                    <a:pt x="349250" y="95250"/>
                  </a:lnTo>
                  <a:close/>
                </a:path>
                <a:path w="349250" h="275589">
                  <a:moveTo>
                    <a:pt x="2540" y="151130"/>
                  </a:moveTo>
                  <a:lnTo>
                    <a:pt x="0" y="151130"/>
                  </a:lnTo>
                  <a:lnTo>
                    <a:pt x="0" y="195580"/>
                  </a:lnTo>
                  <a:lnTo>
                    <a:pt x="2540" y="195580"/>
                  </a:lnTo>
                  <a:lnTo>
                    <a:pt x="2540" y="151130"/>
                  </a:lnTo>
                  <a:close/>
                </a:path>
                <a:path w="349250" h="275589">
                  <a:moveTo>
                    <a:pt x="349250" y="151130"/>
                  </a:moveTo>
                  <a:lnTo>
                    <a:pt x="345439" y="151130"/>
                  </a:lnTo>
                  <a:lnTo>
                    <a:pt x="345439" y="195580"/>
                  </a:lnTo>
                  <a:lnTo>
                    <a:pt x="349250" y="195580"/>
                  </a:lnTo>
                  <a:lnTo>
                    <a:pt x="349250" y="151130"/>
                  </a:lnTo>
                  <a:close/>
                </a:path>
                <a:path w="349250" h="275589">
                  <a:moveTo>
                    <a:pt x="2540" y="195580"/>
                  </a:moveTo>
                  <a:lnTo>
                    <a:pt x="0" y="195580"/>
                  </a:lnTo>
                  <a:lnTo>
                    <a:pt x="0" y="215900"/>
                  </a:lnTo>
                  <a:lnTo>
                    <a:pt x="2540" y="215900"/>
                  </a:lnTo>
                  <a:lnTo>
                    <a:pt x="2540" y="195580"/>
                  </a:lnTo>
                  <a:close/>
                </a:path>
                <a:path w="349250" h="275589">
                  <a:moveTo>
                    <a:pt x="349250" y="195580"/>
                  </a:moveTo>
                  <a:lnTo>
                    <a:pt x="345439" y="195580"/>
                  </a:lnTo>
                  <a:lnTo>
                    <a:pt x="345439" y="215900"/>
                  </a:lnTo>
                  <a:lnTo>
                    <a:pt x="349250" y="215900"/>
                  </a:lnTo>
                  <a:lnTo>
                    <a:pt x="349250" y="195580"/>
                  </a:lnTo>
                  <a:close/>
                </a:path>
                <a:path w="349250" h="275589">
                  <a:moveTo>
                    <a:pt x="254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540" y="222250"/>
                  </a:lnTo>
                  <a:lnTo>
                    <a:pt x="2540" y="215900"/>
                  </a:lnTo>
                  <a:close/>
                </a:path>
                <a:path w="349250" h="275589">
                  <a:moveTo>
                    <a:pt x="349250" y="215900"/>
                  </a:moveTo>
                  <a:lnTo>
                    <a:pt x="345439" y="215900"/>
                  </a:lnTo>
                  <a:lnTo>
                    <a:pt x="345439" y="222250"/>
                  </a:lnTo>
                  <a:lnTo>
                    <a:pt x="349250" y="222250"/>
                  </a:lnTo>
                  <a:lnTo>
                    <a:pt x="349250" y="215900"/>
                  </a:lnTo>
                  <a:close/>
                </a:path>
                <a:path w="349250" h="275589">
                  <a:moveTo>
                    <a:pt x="254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2540" y="228600"/>
                  </a:lnTo>
                  <a:lnTo>
                    <a:pt x="2540" y="222250"/>
                  </a:lnTo>
                  <a:close/>
                </a:path>
                <a:path w="349250" h="275589">
                  <a:moveTo>
                    <a:pt x="349250" y="222250"/>
                  </a:moveTo>
                  <a:lnTo>
                    <a:pt x="345439" y="222250"/>
                  </a:lnTo>
                  <a:lnTo>
                    <a:pt x="345439" y="228600"/>
                  </a:lnTo>
                  <a:lnTo>
                    <a:pt x="349250" y="228600"/>
                  </a:lnTo>
                  <a:lnTo>
                    <a:pt x="349250" y="222250"/>
                  </a:lnTo>
                  <a:close/>
                </a:path>
                <a:path w="349250" h="275589">
                  <a:moveTo>
                    <a:pt x="254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2540" y="233680"/>
                  </a:lnTo>
                  <a:lnTo>
                    <a:pt x="2540" y="228600"/>
                  </a:lnTo>
                  <a:close/>
                </a:path>
                <a:path w="349250" h="275589">
                  <a:moveTo>
                    <a:pt x="349250" y="228600"/>
                  </a:moveTo>
                  <a:lnTo>
                    <a:pt x="345439" y="228600"/>
                  </a:lnTo>
                  <a:lnTo>
                    <a:pt x="345439" y="233680"/>
                  </a:lnTo>
                  <a:lnTo>
                    <a:pt x="349250" y="233680"/>
                  </a:lnTo>
                  <a:lnTo>
                    <a:pt x="349250" y="228600"/>
                  </a:lnTo>
                  <a:close/>
                </a:path>
                <a:path w="349250" h="275589">
                  <a:moveTo>
                    <a:pt x="2540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2540" y="241300"/>
                  </a:lnTo>
                  <a:lnTo>
                    <a:pt x="2540" y="233680"/>
                  </a:lnTo>
                  <a:close/>
                </a:path>
                <a:path w="349250" h="275589">
                  <a:moveTo>
                    <a:pt x="349250" y="233680"/>
                  </a:moveTo>
                  <a:lnTo>
                    <a:pt x="345439" y="233680"/>
                  </a:lnTo>
                  <a:lnTo>
                    <a:pt x="345439" y="241300"/>
                  </a:lnTo>
                  <a:lnTo>
                    <a:pt x="349250" y="241300"/>
                  </a:lnTo>
                  <a:lnTo>
                    <a:pt x="349250" y="233680"/>
                  </a:lnTo>
                  <a:close/>
                </a:path>
                <a:path w="349250" h="275589">
                  <a:moveTo>
                    <a:pt x="254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2540" y="247650"/>
                  </a:lnTo>
                  <a:lnTo>
                    <a:pt x="2540" y="241300"/>
                  </a:lnTo>
                  <a:close/>
                </a:path>
                <a:path w="349250" h="275589">
                  <a:moveTo>
                    <a:pt x="349250" y="241300"/>
                  </a:moveTo>
                  <a:lnTo>
                    <a:pt x="345439" y="241300"/>
                  </a:lnTo>
                  <a:lnTo>
                    <a:pt x="345439" y="247650"/>
                  </a:lnTo>
                  <a:lnTo>
                    <a:pt x="349250" y="247650"/>
                  </a:lnTo>
                  <a:lnTo>
                    <a:pt x="349250" y="241300"/>
                  </a:lnTo>
                  <a:close/>
                </a:path>
                <a:path w="349250" h="275589">
                  <a:moveTo>
                    <a:pt x="254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2540" y="254000"/>
                  </a:lnTo>
                  <a:lnTo>
                    <a:pt x="2540" y="247650"/>
                  </a:lnTo>
                  <a:close/>
                </a:path>
                <a:path w="349250" h="275589">
                  <a:moveTo>
                    <a:pt x="349250" y="247650"/>
                  </a:moveTo>
                  <a:lnTo>
                    <a:pt x="345439" y="247650"/>
                  </a:lnTo>
                  <a:lnTo>
                    <a:pt x="345439" y="254000"/>
                  </a:lnTo>
                  <a:lnTo>
                    <a:pt x="349250" y="254000"/>
                  </a:lnTo>
                  <a:lnTo>
                    <a:pt x="349250" y="247650"/>
                  </a:lnTo>
                  <a:close/>
                </a:path>
                <a:path w="349250" h="275589">
                  <a:moveTo>
                    <a:pt x="254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2540" y="260350"/>
                  </a:lnTo>
                  <a:lnTo>
                    <a:pt x="2540" y="254000"/>
                  </a:lnTo>
                  <a:close/>
                </a:path>
                <a:path w="349250" h="275589">
                  <a:moveTo>
                    <a:pt x="349250" y="254000"/>
                  </a:moveTo>
                  <a:lnTo>
                    <a:pt x="345439" y="254000"/>
                  </a:lnTo>
                  <a:lnTo>
                    <a:pt x="345439" y="260350"/>
                  </a:lnTo>
                  <a:lnTo>
                    <a:pt x="349250" y="260350"/>
                  </a:lnTo>
                  <a:lnTo>
                    <a:pt x="349250" y="254000"/>
                  </a:lnTo>
                  <a:close/>
                </a:path>
                <a:path w="349250" h="275589">
                  <a:moveTo>
                    <a:pt x="254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2540" y="266700"/>
                  </a:lnTo>
                  <a:lnTo>
                    <a:pt x="2540" y="26035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5439" y="260350"/>
                  </a:lnTo>
                  <a:lnTo>
                    <a:pt x="345439" y="266700"/>
                  </a:lnTo>
                  <a:lnTo>
                    <a:pt x="349250" y="266700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254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49250" y="273050"/>
                  </a:lnTo>
                  <a:lnTo>
                    <a:pt x="349250" y="271780"/>
                  </a:lnTo>
                  <a:lnTo>
                    <a:pt x="2540" y="271780"/>
                  </a:lnTo>
                  <a:lnTo>
                    <a:pt x="2540" y="26670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5439" y="266700"/>
                  </a:lnTo>
                  <a:lnTo>
                    <a:pt x="345439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636269" y="4406900"/>
              <a:ext cx="342900" cy="267970"/>
            </a:xfrm>
            <a:custGeom>
              <a:avLst/>
              <a:gdLst/>
              <a:ahLst/>
              <a:cxnLst/>
              <a:rect l="l" t="t" r="r" b="b"/>
              <a:pathLst>
                <a:path w="342900" h="267970">
                  <a:moveTo>
                    <a:pt x="34289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2540"/>
                  </a:lnTo>
                  <a:lnTo>
                    <a:pt x="342899" y="2540"/>
                  </a:lnTo>
                  <a:lnTo>
                    <a:pt x="342899" y="0"/>
                  </a:lnTo>
                  <a:close/>
                </a:path>
                <a:path w="342900" h="267970">
                  <a:moveTo>
                    <a:pt x="342899" y="2540"/>
                  </a:moveTo>
                  <a:lnTo>
                    <a:pt x="339089" y="2540"/>
                  </a:lnTo>
                  <a:lnTo>
                    <a:pt x="339089" y="8889"/>
                  </a:lnTo>
                  <a:lnTo>
                    <a:pt x="342899" y="8889"/>
                  </a:lnTo>
                  <a:lnTo>
                    <a:pt x="342899" y="2540"/>
                  </a:lnTo>
                  <a:close/>
                </a:path>
                <a:path w="342900" h="26797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42900" h="267970">
                  <a:moveTo>
                    <a:pt x="342899" y="8890"/>
                  </a:moveTo>
                  <a:lnTo>
                    <a:pt x="339089" y="8890"/>
                  </a:lnTo>
                  <a:lnTo>
                    <a:pt x="339089" y="15239"/>
                  </a:lnTo>
                  <a:lnTo>
                    <a:pt x="342899" y="15239"/>
                  </a:lnTo>
                  <a:lnTo>
                    <a:pt x="342899" y="8890"/>
                  </a:lnTo>
                  <a:close/>
                </a:path>
                <a:path w="342900" h="2679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42900" h="267970">
                  <a:moveTo>
                    <a:pt x="342899" y="15240"/>
                  </a:moveTo>
                  <a:lnTo>
                    <a:pt x="339089" y="15240"/>
                  </a:lnTo>
                  <a:lnTo>
                    <a:pt x="339089" y="21589"/>
                  </a:lnTo>
                  <a:lnTo>
                    <a:pt x="342899" y="21589"/>
                  </a:lnTo>
                  <a:lnTo>
                    <a:pt x="342899" y="15240"/>
                  </a:lnTo>
                  <a:close/>
                </a:path>
                <a:path w="342900" h="2679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42900" h="267970">
                  <a:moveTo>
                    <a:pt x="342899" y="21590"/>
                  </a:moveTo>
                  <a:lnTo>
                    <a:pt x="339089" y="21590"/>
                  </a:lnTo>
                  <a:lnTo>
                    <a:pt x="339089" y="27939"/>
                  </a:lnTo>
                  <a:lnTo>
                    <a:pt x="342899" y="27939"/>
                  </a:lnTo>
                  <a:lnTo>
                    <a:pt x="342899" y="21590"/>
                  </a:lnTo>
                  <a:close/>
                </a:path>
                <a:path w="342900" h="2679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42900" h="267970">
                  <a:moveTo>
                    <a:pt x="342899" y="27940"/>
                  </a:moveTo>
                  <a:lnTo>
                    <a:pt x="339089" y="27940"/>
                  </a:lnTo>
                  <a:lnTo>
                    <a:pt x="339089" y="34289"/>
                  </a:lnTo>
                  <a:lnTo>
                    <a:pt x="342899" y="34289"/>
                  </a:lnTo>
                  <a:lnTo>
                    <a:pt x="342899" y="27940"/>
                  </a:lnTo>
                  <a:close/>
                </a:path>
                <a:path w="342900" h="267970">
                  <a:moveTo>
                    <a:pt x="3809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4290"/>
                  </a:lnTo>
                  <a:close/>
                </a:path>
                <a:path w="342900" h="267970">
                  <a:moveTo>
                    <a:pt x="342899" y="34290"/>
                  </a:moveTo>
                  <a:lnTo>
                    <a:pt x="339089" y="34290"/>
                  </a:lnTo>
                  <a:lnTo>
                    <a:pt x="339089" y="39369"/>
                  </a:lnTo>
                  <a:lnTo>
                    <a:pt x="342899" y="39369"/>
                  </a:lnTo>
                  <a:lnTo>
                    <a:pt x="342899" y="34290"/>
                  </a:lnTo>
                  <a:close/>
                </a:path>
                <a:path w="342900" h="267970">
                  <a:moveTo>
                    <a:pt x="3809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9370"/>
                  </a:lnTo>
                  <a:close/>
                </a:path>
                <a:path w="342900" h="267970">
                  <a:moveTo>
                    <a:pt x="342899" y="39370"/>
                  </a:moveTo>
                  <a:lnTo>
                    <a:pt x="339089" y="39370"/>
                  </a:lnTo>
                  <a:lnTo>
                    <a:pt x="339089" y="46989"/>
                  </a:lnTo>
                  <a:lnTo>
                    <a:pt x="342899" y="46989"/>
                  </a:lnTo>
                  <a:lnTo>
                    <a:pt x="342899" y="39370"/>
                  </a:lnTo>
                  <a:close/>
                </a:path>
                <a:path w="342900" h="26797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42900" h="267970">
                  <a:moveTo>
                    <a:pt x="342899" y="46990"/>
                  </a:moveTo>
                  <a:lnTo>
                    <a:pt x="339089" y="46990"/>
                  </a:lnTo>
                  <a:lnTo>
                    <a:pt x="339089" y="53339"/>
                  </a:lnTo>
                  <a:lnTo>
                    <a:pt x="342899" y="53339"/>
                  </a:lnTo>
                  <a:lnTo>
                    <a:pt x="342899" y="46990"/>
                  </a:lnTo>
                  <a:close/>
                </a:path>
                <a:path w="342900" h="267970">
                  <a:moveTo>
                    <a:pt x="3809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3340"/>
                  </a:lnTo>
                  <a:close/>
                </a:path>
                <a:path w="342900" h="267970">
                  <a:moveTo>
                    <a:pt x="342899" y="53340"/>
                  </a:moveTo>
                  <a:lnTo>
                    <a:pt x="339089" y="53340"/>
                  </a:lnTo>
                  <a:lnTo>
                    <a:pt x="339089" y="58419"/>
                  </a:lnTo>
                  <a:lnTo>
                    <a:pt x="342899" y="58419"/>
                  </a:lnTo>
                  <a:lnTo>
                    <a:pt x="342899" y="53340"/>
                  </a:lnTo>
                  <a:close/>
                </a:path>
                <a:path w="342900" h="267970">
                  <a:moveTo>
                    <a:pt x="3809" y="58420"/>
                  </a:moveTo>
                  <a:lnTo>
                    <a:pt x="0" y="5842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58420"/>
                  </a:lnTo>
                  <a:close/>
                </a:path>
                <a:path w="342900" h="267970">
                  <a:moveTo>
                    <a:pt x="342899" y="58420"/>
                  </a:moveTo>
                  <a:lnTo>
                    <a:pt x="339089" y="58420"/>
                  </a:lnTo>
                  <a:lnTo>
                    <a:pt x="339089" y="72389"/>
                  </a:lnTo>
                  <a:lnTo>
                    <a:pt x="342899" y="72389"/>
                  </a:lnTo>
                  <a:lnTo>
                    <a:pt x="342899" y="58420"/>
                  </a:lnTo>
                  <a:close/>
                </a:path>
                <a:path w="342900" h="267970">
                  <a:moveTo>
                    <a:pt x="3809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2390"/>
                  </a:lnTo>
                  <a:close/>
                </a:path>
                <a:path w="342900" h="267970">
                  <a:moveTo>
                    <a:pt x="342899" y="72390"/>
                  </a:moveTo>
                  <a:lnTo>
                    <a:pt x="339089" y="72390"/>
                  </a:lnTo>
                  <a:lnTo>
                    <a:pt x="339089" y="77469"/>
                  </a:lnTo>
                  <a:lnTo>
                    <a:pt x="342899" y="77469"/>
                  </a:lnTo>
                  <a:lnTo>
                    <a:pt x="342899" y="72390"/>
                  </a:lnTo>
                  <a:close/>
                </a:path>
                <a:path w="342900" h="267970">
                  <a:moveTo>
                    <a:pt x="3809" y="77470"/>
                  </a:moveTo>
                  <a:lnTo>
                    <a:pt x="0" y="7747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77470"/>
                  </a:lnTo>
                  <a:close/>
                </a:path>
                <a:path w="342900" h="267970">
                  <a:moveTo>
                    <a:pt x="342899" y="77470"/>
                  </a:moveTo>
                  <a:lnTo>
                    <a:pt x="339089" y="77470"/>
                  </a:lnTo>
                  <a:lnTo>
                    <a:pt x="339089" y="91439"/>
                  </a:lnTo>
                  <a:lnTo>
                    <a:pt x="342899" y="91439"/>
                  </a:lnTo>
                  <a:lnTo>
                    <a:pt x="342899" y="77470"/>
                  </a:lnTo>
                  <a:close/>
                </a:path>
                <a:path w="342900" h="267970">
                  <a:moveTo>
                    <a:pt x="3809" y="91440"/>
                  </a:moveTo>
                  <a:lnTo>
                    <a:pt x="0" y="9144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91440"/>
                  </a:lnTo>
                  <a:close/>
                </a:path>
                <a:path w="342900" h="267970">
                  <a:moveTo>
                    <a:pt x="342899" y="91440"/>
                  </a:moveTo>
                  <a:lnTo>
                    <a:pt x="339089" y="91440"/>
                  </a:lnTo>
                  <a:lnTo>
                    <a:pt x="339089" y="147319"/>
                  </a:lnTo>
                  <a:lnTo>
                    <a:pt x="342899" y="147319"/>
                  </a:lnTo>
                  <a:lnTo>
                    <a:pt x="342899" y="91440"/>
                  </a:lnTo>
                  <a:close/>
                </a:path>
                <a:path w="342900" h="267970">
                  <a:moveTo>
                    <a:pt x="3809" y="147320"/>
                  </a:moveTo>
                  <a:lnTo>
                    <a:pt x="0" y="14732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47320"/>
                  </a:lnTo>
                  <a:close/>
                </a:path>
                <a:path w="342900" h="267970">
                  <a:moveTo>
                    <a:pt x="342899" y="147320"/>
                  </a:moveTo>
                  <a:lnTo>
                    <a:pt x="339089" y="147320"/>
                  </a:lnTo>
                  <a:lnTo>
                    <a:pt x="339089" y="191769"/>
                  </a:lnTo>
                  <a:lnTo>
                    <a:pt x="342899" y="191769"/>
                  </a:lnTo>
                  <a:lnTo>
                    <a:pt x="342899" y="147320"/>
                  </a:lnTo>
                  <a:close/>
                </a:path>
                <a:path w="342900" h="267970">
                  <a:moveTo>
                    <a:pt x="3809" y="191770"/>
                  </a:moveTo>
                  <a:lnTo>
                    <a:pt x="0" y="19177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91770"/>
                  </a:lnTo>
                  <a:close/>
                </a:path>
                <a:path w="342900" h="267970">
                  <a:moveTo>
                    <a:pt x="342899" y="191770"/>
                  </a:moveTo>
                  <a:lnTo>
                    <a:pt x="339089" y="191770"/>
                  </a:lnTo>
                  <a:lnTo>
                    <a:pt x="339089" y="212089"/>
                  </a:lnTo>
                  <a:lnTo>
                    <a:pt x="342899" y="212089"/>
                  </a:lnTo>
                  <a:lnTo>
                    <a:pt x="342899" y="191770"/>
                  </a:lnTo>
                  <a:close/>
                </a:path>
                <a:path w="342900" h="267970">
                  <a:moveTo>
                    <a:pt x="380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2090"/>
                  </a:lnTo>
                  <a:close/>
                </a:path>
                <a:path w="342900" h="267970">
                  <a:moveTo>
                    <a:pt x="342899" y="212090"/>
                  </a:moveTo>
                  <a:lnTo>
                    <a:pt x="339089" y="212090"/>
                  </a:lnTo>
                  <a:lnTo>
                    <a:pt x="339089" y="218439"/>
                  </a:lnTo>
                  <a:lnTo>
                    <a:pt x="342899" y="218439"/>
                  </a:lnTo>
                  <a:lnTo>
                    <a:pt x="342899" y="212090"/>
                  </a:lnTo>
                  <a:close/>
                </a:path>
                <a:path w="342900" h="267970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42900" h="267970">
                  <a:moveTo>
                    <a:pt x="342899" y="218440"/>
                  </a:moveTo>
                  <a:lnTo>
                    <a:pt x="339089" y="218440"/>
                  </a:lnTo>
                  <a:lnTo>
                    <a:pt x="339089" y="224789"/>
                  </a:lnTo>
                  <a:lnTo>
                    <a:pt x="342899" y="224789"/>
                  </a:lnTo>
                  <a:lnTo>
                    <a:pt x="342899" y="218440"/>
                  </a:lnTo>
                  <a:close/>
                </a:path>
                <a:path w="342900" h="267970">
                  <a:moveTo>
                    <a:pt x="3809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4790"/>
                  </a:lnTo>
                  <a:close/>
                </a:path>
                <a:path w="342900" h="267970">
                  <a:moveTo>
                    <a:pt x="342899" y="224790"/>
                  </a:moveTo>
                  <a:lnTo>
                    <a:pt x="339089" y="224790"/>
                  </a:lnTo>
                  <a:lnTo>
                    <a:pt x="339089" y="229869"/>
                  </a:lnTo>
                  <a:lnTo>
                    <a:pt x="342899" y="229869"/>
                  </a:lnTo>
                  <a:lnTo>
                    <a:pt x="342899" y="224790"/>
                  </a:lnTo>
                  <a:close/>
                </a:path>
                <a:path w="342900" h="267970">
                  <a:moveTo>
                    <a:pt x="380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29870"/>
                  </a:lnTo>
                  <a:close/>
                </a:path>
                <a:path w="342900" h="267970">
                  <a:moveTo>
                    <a:pt x="342899" y="229870"/>
                  </a:moveTo>
                  <a:lnTo>
                    <a:pt x="339089" y="229870"/>
                  </a:lnTo>
                  <a:lnTo>
                    <a:pt x="339089" y="237489"/>
                  </a:lnTo>
                  <a:lnTo>
                    <a:pt x="342899" y="237489"/>
                  </a:lnTo>
                  <a:lnTo>
                    <a:pt x="342899" y="229870"/>
                  </a:lnTo>
                  <a:close/>
                </a:path>
                <a:path w="342900" h="26797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42900" h="267970">
                  <a:moveTo>
                    <a:pt x="342899" y="237490"/>
                  </a:moveTo>
                  <a:lnTo>
                    <a:pt x="339089" y="237490"/>
                  </a:lnTo>
                  <a:lnTo>
                    <a:pt x="339089" y="243839"/>
                  </a:lnTo>
                  <a:lnTo>
                    <a:pt x="342899" y="243839"/>
                  </a:lnTo>
                  <a:lnTo>
                    <a:pt x="342899" y="237490"/>
                  </a:lnTo>
                  <a:close/>
                </a:path>
                <a:path w="342900" h="26797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42900" h="267970">
                  <a:moveTo>
                    <a:pt x="342899" y="243840"/>
                  </a:moveTo>
                  <a:lnTo>
                    <a:pt x="339089" y="243840"/>
                  </a:lnTo>
                  <a:lnTo>
                    <a:pt x="339089" y="250189"/>
                  </a:lnTo>
                  <a:lnTo>
                    <a:pt x="342899" y="250189"/>
                  </a:lnTo>
                  <a:lnTo>
                    <a:pt x="342899" y="243840"/>
                  </a:lnTo>
                  <a:close/>
                </a:path>
                <a:path w="342900" h="267970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342900" h="267970">
                  <a:moveTo>
                    <a:pt x="342899" y="250190"/>
                  </a:moveTo>
                  <a:lnTo>
                    <a:pt x="339089" y="250190"/>
                  </a:lnTo>
                  <a:lnTo>
                    <a:pt x="339089" y="256539"/>
                  </a:lnTo>
                  <a:lnTo>
                    <a:pt x="342899" y="256539"/>
                  </a:lnTo>
                  <a:lnTo>
                    <a:pt x="342899" y="250190"/>
                  </a:lnTo>
                  <a:close/>
                </a:path>
                <a:path w="342900" h="26797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42900" h="267970">
                  <a:moveTo>
                    <a:pt x="342899" y="256540"/>
                  </a:moveTo>
                  <a:lnTo>
                    <a:pt x="339089" y="256540"/>
                  </a:lnTo>
                  <a:lnTo>
                    <a:pt x="339089" y="262889"/>
                  </a:lnTo>
                  <a:lnTo>
                    <a:pt x="342899" y="262889"/>
                  </a:lnTo>
                  <a:lnTo>
                    <a:pt x="342899" y="256540"/>
                  </a:lnTo>
                  <a:close/>
                </a:path>
                <a:path w="342900" h="267970">
                  <a:moveTo>
                    <a:pt x="3809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42899" y="267969"/>
                  </a:lnTo>
                  <a:lnTo>
                    <a:pt x="342899" y="265430"/>
                  </a:lnTo>
                  <a:lnTo>
                    <a:pt x="3809" y="265430"/>
                  </a:lnTo>
                  <a:lnTo>
                    <a:pt x="3809" y="262890"/>
                  </a:lnTo>
                  <a:close/>
                </a:path>
                <a:path w="342900" h="267970">
                  <a:moveTo>
                    <a:pt x="342899" y="262890"/>
                  </a:moveTo>
                  <a:lnTo>
                    <a:pt x="339089" y="262890"/>
                  </a:lnTo>
                  <a:lnTo>
                    <a:pt x="339089" y="265430"/>
                  </a:lnTo>
                  <a:lnTo>
                    <a:pt x="342899" y="265430"/>
                  </a:lnTo>
                  <a:lnTo>
                    <a:pt x="342899" y="26289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640079" y="4409440"/>
              <a:ext cx="335280" cy="262890"/>
            </a:xfrm>
            <a:custGeom>
              <a:avLst/>
              <a:gdLst/>
              <a:ahLst/>
              <a:cxnLst/>
              <a:rect l="l" t="t" r="r" b="b"/>
              <a:pathLst>
                <a:path w="335280" h="262889">
                  <a:moveTo>
                    <a:pt x="33528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5080"/>
                  </a:lnTo>
                  <a:lnTo>
                    <a:pt x="335280" y="5080"/>
                  </a:lnTo>
                  <a:lnTo>
                    <a:pt x="335280" y="0"/>
                  </a:lnTo>
                  <a:close/>
                </a:path>
                <a:path w="335280" h="262889">
                  <a:moveTo>
                    <a:pt x="335280" y="5080"/>
                  </a:moveTo>
                  <a:lnTo>
                    <a:pt x="331470" y="5080"/>
                  </a:lnTo>
                  <a:lnTo>
                    <a:pt x="331470" y="6350"/>
                  </a:lnTo>
                  <a:lnTo>
                    <a:pt x="335280" y="6350"/>
                  </a:lnTo>
                  <a:lnTo>
                    <a:pt x="335280" y="5080"/>
                  </a:lnTo>
                  <a:close/>
                </a:path>
                <a:path w="335280" h="2628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35280" h="262889">
                  <a:moveTo>
                    <a:pt x="335280" y="6350"/>
                  </a:moveTo>
                  <a:lnTo>
                    <a:pt x="331470" y="6350"/>
                  </a:lnTo>
                  <a:lnTo>
                    <a:pt x="331470" y="12700"/>
                  </a:lnTo>
                  <a:lnTo>
                    <a:pt x="335280" y="12700"/>
                  </a:lnTo>
                  <a:lnTo>
                    <a:pt x="335280" y="6350"/>
                  </a:lnTo>
                  <a:close/>
                </a:path>
                <a:path w="335280" h="26288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35280" h="262889">
                  <a:moveTo>
                    <a:pt x="335280" y="12700"/>
                  </a:moveTo>
                  <a:lnTo>
                    <a:pt x="331470" y="12700"/>
                  </a:lnTo>
                  <a:lnTo>
                    <a:pt x="331470" y="19050"/>
                  </a:lnTo>
                  <a:lnTo>
                    <a:pt x="335280" y="19050"/>
                  </a:lnTo>
                  <a:lnTo>
                    <a:pt x="335280" y="12700"/>
                  </a:lnTo>
                  <a:close/>
                </a:path>
                <a:path w="335280" h="26288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35280" h="262889">
                  <a:moveTo>
                    <a:pt x="335280" y="19050"/>
                  </a:moveTo>
                  <a:lnTo>
                    <a:pt x="331470" y="19050"/>
                  </a:lnTo>
                  <a:lnTo>
                    <a:pt x="331470" y="25400"/>
                  </a:lnTo>
                  <a:lnTo>
                    <a:pt x="335280" y="25400"/>
                  </a:lnTo>
                  <a:lnTo>
                    <a:pt x="335280" y="19050"/>
                  </a:lnTo>
                  <a:close/>
                </a:path>
                <a:path w="335280" h="26288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35280" h="262889">
                  <a:moveTo>
                    <a:pt x="335280" y="25400"/>
                  </a:moveTo>
                  <a:lnTo>
                    <a:pt x="331470" y="25400"/>
                  </a:lnTo>
                  <a:lnTo>
                    <a:pt x="331470" y="31750"/>
                  </a:lnTo>
                  <a:lnTo>
                    <a:pt x="335280" y="31750"/>
                  </a:lnTo>
                  <a:lnTo>
                    <a:pt x="335280" y="25400"/>
                  </a:lnTo>
                  <a:close/>
                </a:path>
                <a:path w="335280" h="262889">
                  <a:moveTo>
                    <a:pt x="3810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1750"/>
                  </a:lnTo>
                  <a:close/>
                </a:path>
                <a:path w="335280" h="262889">
                  <a:moveTo>
                    <a:pt x="335280" y="31750"/>
                  </a:moveTo>
                  <a:lnTo>
                    <a:pt x="331470" y="31750"/>
                  </a:lnTo>
                  <a:lnTo>
                    <a:pt x="331470" y="36830"/>
                  </a:lnTo>
                  <a:lnTo>
                    <a:pt x="335280" y="36830"/>
                  </a:lnTo>
                  <a:lnTo>
                    <a:pt x="335280" y="31750"/>
                  </a:lnTo>
                  <a:close/>
                </a:path>
                <a:path w="335280" h="262889">
                  <a:moveTo>
                    <a:pt x="3810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6830"/>
                  </a:lnTo>
                  <a:close/>
                </a:path>
                <a:path w="335280" h="262889">
                  <a:moveTo>
                    <a:pt x="335280" y="36830"/>
                  </a:moveTo>
                  <a:lnTo>
                    <a:pt x="331470" y="36830"/>
                  </a:lnTo>
                  <a:lnTo>
                    <a:pt x="331470" y="44450"/>
                  </a:lnTo>
                  <a:lnTo>
                    <a:pt x="335280" y="44450"/>
                  </a:lnTo>
                  <a:lnTo>
                    <a:pt x="335280" y="36830"/>
                  </a:lnTo>
                  <a:close/>
                </a:path>
                <a:path w="335280" h="262889">
                  <a:moveTo>
                    <a:pt x="381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450"/>
                  </a:lnTo>
                  <a:close/>
                </a:path>
                <a:path w="335280" h="262889">
                  <a:moveTo>
                    <a:pt x="335280" y="44450"/>
                  </a:moveTo>
                  <a:lnTo>
                    <a:pt x="331470" y="44450"/>
                  </a:lnTo>
                  <a:lnTo>
                    <a:pt x="331470" y="50800"/>
                  </a:lnTo>
                  <a:lnTo>
                    <a:pt x="335280" y="50800"/>
                  </a:lnTo>
                  <a:lnTo>
                    <a:pt x="335280" y="44450"/>
                  </a:lnTo>
                  <a:close/>
                </a:path>
                <a:path w="335280" h="262889">
                  <a:moveTo>
                    <a:pt x="3810" y="50800"/>
                  </a:moveTo>
                  <a:lnTo>
                    <a:pt x="0" y="5080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0800"/>
                  </a:lnTo>
                  <a:close/>
                </a:path>
                <a:path w="335280" h="262889">
                  <a:moveTo>
                    <a:pt x="335280" y="50800"/>
                  </a:moveTo>
                  <a:lnTo>
                    <a:pt x="331470" y="50800"/>
                  </a:lnTo>
                  <a:lnTo>
                    <a:pt x="331470" y="55880"/>
                  </a:lnTo>
                  <a:lnTo>
                    <a:pt x="335280" y="55880"/>
                  </a:lnTo>
                  <a:lnTo>
                    <a:pt x="335280" y="50800"/>
                  </a:lnTo>
                  <a:close/>
                </a:path>
                <a:path w="335280" h="262889">
                  <a:moveTo>
                    <a:pt x="3810" y="55880"/>
                  </a:moveTo>
                  <a:lnTo>
                    <a:pt x="0" y="5588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55880"/>
                  </a:lnTo>
                  <a:close/>
                </a:path>
                <a:path w="335280" h="262889">
                  <a:moveTo>
                    <a:pt x="335280" y="55880"/>
                  </a:moveTo>
                  <a:lnTo>
                    <a:pt x="331470" y="55880"/>
                  </a:lnTo>
                  <a:lnTo>
                    <a:pt x="331470" y="69850"/>
                  </a:lnTo>
                  <a:lnTo>
                    <a:pt x="335280" y="69850"/>
                  </a:lnTo>
                  <a:lnTo>
                    <a:pt x="335280" y="55880"/>
                  </a:lnTo>
                  <a:close/>
                </a:path>
                <a:path w="335280" h="262889">
                  <a:moveTo>
                    <a:pt x="381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69850"/>
                  </a:lnTo>
                  <a:close/>
                </a:path>
                <a:path w="335280" h="262889">
                  <a:moveTo>
                    <a:pt x="335280" y="69850"/>
                  </a:moveTo>
                  <a:lnTo>
                    <a:pt x="331470" y="69850"/>
                  </a:lnTo>
                  <a:lnTo>
                    <a:pt x="331470" y="74930"/>
                  </a:lnTo>
                  <a:lnTo>
                    <a:pt x="335280" y="74930"/>
                  </a:lnTo>
                  <a:lnTo>
                    <a:pt x="335280" y="69850"/>
                  </a:lnTo>
                  <a:close/>
                </a:path>
                <a:path w="335280" h="262889">
                  <a:moveTo>
                    <a:pt x="3810" y="74930"/>
                  </a:moveTo>
                  <a:lnTo>
                    <a:pt x="0" y="7493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74930"/>
                  </a:lnTo>
                  <a:close/>
                </a:path>
                <a:path w="335280" h="262889">
                  <a:moveTo>
                    <a:pt x="335280" y="74930"/>
                  </a:moveTo>
                  <a:lnTo>
                    <a:pt x="331470" y="74930"/>
                  </a:lnTo>
                  <a:lnTo>
                    <a:pt x="331470" y="88900"/>
                  </a:lnTo>
                  <a:lnTo>
                    <a:pt x="335280" y="88900"/>
                  </a:lnTo>
                  <a:lnTo>
                    <a:pt x="335280" y="74930"/>
                  </a:lnTo>
                  <a:close/>
                </a:path>
                <a:path w="335280" h="262889">
                  <a:moveTo>
                    <a:pt x="3810" y="88900"/>
                  </a:moveTo>
                  <a:lnTo>
                    <a:pt x="0" y="88900"/>
                  </a:lnTo>
                  <a:lnTo>
                    <a:pt x="0" y="144780"/>
                  </a:lnTo>
                  <a:lnTo>
                    <a:pt x="3810" y="144780"/>
                  </a:lnTo>
                  <a:lnTo>
                    <a:pt x="3810" y="88900"/>
                  </a:lnTo>
                  <a:close/>
                </a:path>
                <a:path w="335280" h="262889">
                  <a:moveTo>
                    <a:pt x="335280" y="88900"/>
                  </a:moveTo>
                  <a:lnTo>
                    <a:pt x="331470" y="88900"/>
                  </a:lnTo>
                  <a:lnTo>
                    <a:pt x="331470" y="144780"/>
                  </a:lnTo>
                  <a:lnTo>
                    <a:pt x="335280" y="144780"/>
                  </a:lnTo>
                  <a:lnTo>
                    <a:pt x="335280" y="88900"/>
                  </a:lnTo>
                  <a:close/>
                </a:path>
                <a:path w="335280" h="262889">
                  <a:moveTo>
                    <a:pt x="3810" y="144780"/>
                  </a:moveTo>
                  <a:lnTo>
                    <a:pt x="0" y="14478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44780"/>
                  </a:lnTo>
                  <a:close/>
                </a:path>
                <a:path w="335280" h="262889">
                  <a:moveTo>
                    <a:pt x="335280" y="144780"/>
                  </a:moveTo>
                  <a:lnTo>
                    <a:pt x="331470" y="144780"/>
                  </a:lnTo>
                  <a:lnTo>
                    <a:pt x="331470" y="189230"/>
                  </a:lnTo>
                  <a:lnTo>
                    <a:pt x="335280" y="189230"/>
                  </a:lnTo>
                  <a:lnTo>
                    <a:pt x="335280" y="144780"/>
                  </a:lnTo>
                  <a:close/>
                </a:path>
                <a:path w="335280" h="262889">
                  <a:moveTo>
                    <a:pt x="3810" y="189230"/>
                  </a:moveTo>
                  <a:lnTo>
                    <a:pt x="0" y="18923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89230"/>
                  </a:lnTo>
                  <a:close/>
                </a:path>
                <a:path w="335280" h="262889">
                  <a:moveTo>
                    <a:pt x="335280" y="189230"/>
                  </a:moveTo>
                  <a:lnTo>
                    <a:pt x="331470" y="189230"/>
                  </a:lnTo>
                  <a:lnTo>
                    <a:pt x="331470" y="209550"/>
                  </a:lnTo>
                  <a:lnTo>
                    <a:pt x="335280" y="209550"/>
                  </a:lnTo>
                  <a:lnTo>
                    <a:pt x="335280" y="189230"/>
                  </a:lnTo>
                  <a:close/>
                </a:path>
                <a:path w="335280" h="262889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35280" h="262889">
                  <a:moveTo>
                    <a:pt x="335280" y="209550"/>
                  </a:moveTo>
                  <a:lnTo>
                    <a:pt x="331470" y="209550"/>
                  </a:lnTo>
                  <a:lnTo>
                    <a:pt x="331470" y="215900"/>
                  </a:lnTo>
                  <a:lnTo>
                    <a:pt x="335280" y="215900"/>
                  </a:lnTo>
                  <a:lnTo>
                    <a:pt x="335280" y="209550"/>
                  </a:lnTo>
                  <a:close/>
                </a:path>
                <a:path w="335280" h="262889">
                  <a:moveTo>
                    <a:pt x="381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5900"/>
                  </a:lnTo>
                  <a:close/>
                </a:path>
                <a:path w="335280" h="262889">
                  <a:moveTo>
                    <a:pt x="335280" y="215900"/>
                  </a:moveTo>
                  <a:lnTo>
                    <a:pt x="331470" y="215900"/>
                  </a:lnTo>
                  <a:lnTo>
                    <a:pt x="331470" y="222250"/>
                  </a:lnTo>
                  <a:lnTo>
                    <a:pt x="335280" y="222250"/>
                  </a:lnTo>
                  <a:lnTo>
                    <a:pt x="335280" y="215900"/>
                  </a:lnTo>
                  <a:close/>
                </a:path>
                <a:path w="335280" h="262889">
                  <a:moveTo>
                    <a:pt x="381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222250"/>
                  </a:lnTo>
                  <a:close/>
                </a:path>
                <a:path w="335280" h="262889">
                  <a:moveTo>
                    <a:pt x="335280" y="222250"/>
                  </a:moveTo>
                  <a:lnTo>
                    <a:pt x="331470" y="222250"/>
                  </a:lnTo>
                  <a:lnTo>
                    <a:pt x="331470" y="227330"/>
                  </a:lnTo>
                  <a:lnTo>
                    <a:pt x="335280" y="227330"/>
                  </a:lnTo>
                  <a:lnTo>
                    <a:pt x="335280" y="222250"/>
                  </a:lnTo>
                  <a:close/>
                </a:path>
                <a:path w="335280" h="262889">
                  <a:moveTo>
                    <a:pt x="3810" y="227330"/>
                  </a:moveTo>
                  <a:lnTo>
                    <a:pt x="0" y="22733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7330"/>
                  </a:lnTo>
                  <a:close/>
                </a:path>
                <a:path w="335280" h="262889">
                  <a:moveTo>
                    <a:pt x="335280" y="227330"/>
                  </a:moveTo>
                  <a:lnTo>
                    <a:pt x="331470" y="227330"/>
                  </a:lnTo>
                  <a:lnTo>
                    <a:pt x="331470" y="234950"/>
                  </a:lnTo>
                  <a:lnTo>
                    <a:pt x="335280" y="234950"/>
                  </a:lnTo>
                  <a:lnTo>
                    <a:pt x="335280" y="227330"/>
                  </a:lnTo>
                  <a:close/>
                </a:path>
                <a:path w="335280" h="262889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35280" h="262889">
                  <a:moveTo>
                    <a:pt x="335280" y="234950"/>
                  </a:moveTo>
                  <a:lnTo>
                    <a:pt x="331470" y="234950"/>
                  </a:lnTo>
                  <a:lnTo>
                    <a:pt x="331470" y="241300"/>
                  </a:lnTo>
                  <a:lnTo>
                    <a:pt x="335280" y="241300"/>
                  </a:lnTo>
                  <a:lnTo>
                    <a:pt x="335280" y="234950"/>
                  </a:lnTo>
                  <a:close/>
                </a:path>
                <a:path w="335280" h="262889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35280" h="262889">
                  <a:moveTo>
                    <a:pt x="335280" y="241300"/>
                  </a:moveTo>
                  <a:lnTo>
                    <a:pt x="331470" y="241300"/>
                  </a:lnTo>
                  <a:lnTo>
                    <a:pt x="331470" y="247650"/>
                  </a:lnTo>
                  <a:lnTo>
                    <a:pt x="335280" y="247650"/>
                  </a:lnTo>
                  <a:lnTo>
                    <a:pt x="335280" y="241300"/>
                  </a:lnTo>
                  <a:close/>
                </a:path>
                <a:path w="335280" h="262889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35280" h="262889">
                  <a:moveTo>
                    <a:pt x="335280" y="247650"/>
                  </a:moveTo>
                  <a:lnTo>
                    <a:pt x="331470" y="247650"/>
                  </a:lnTo>
                  <a:lnTo>
                    <a:pt x="331470" y="254000"/>
                  </a:lnTo>
                  <a:lnTo>
                    <a:pt x="335280" y="254000"/>
                  </a:lnTo>
                  <a:lnTo>
                    <a:pt x="335280" y="247650"/>
                  </a:lnTo>
                  <a:close/>
                </a:path>
                <a:path w="335280" h="262889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35280" y="260350"/>
                  </a:lnTo>
                  <a:lnTo>
                    <a:pt x="335280" y="257810"/>
                  </a:lnTo>
                  <a:lnTo>
                    <a:pt x="3810" y="257810"/>
                  </a:lnTo>
                  <a:lnTo>
                    <a:pt x="3810" y="254000"/>
                  </a:lnTo>
                  <a:close/>
                </a:path>
                <a:path w="335280" h="262889">
                  <a:moveTo>
                    <a:pt x="335280" y="254000"/>
                  </a:moveTo>
                  <a:lnTo>
                    <a:pt x="331470" y="254000"/>
                  </a:lnTo>
                  <a:lnTo>
                    <a:pt x="331470" y="257810"/>
                  </a:lnTo>
                  <a:lnTo>
                    <a:pt x="335280" y="257810"/>
                  </a:lnTo>
                  <a:lnTo>
                    <a:pt x="335280" y="254000"/>
                  </a:lnTo>
                  <a:close/>
                </a:path>
                <a:path w="335280" h="262889">
                  <a:moveTo>
                    <a:pt x="33528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335280" y="262890"/>
                  </a:lnTo>
                  <a:lnTo>
                    <a:pt x="335280" y="26035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643889" y="4414520"/>
              <a:ext cx="327660" cy="252729"/>
            </a:xfrm>
            <a:custGeom>
              <a:avLst/>
              <a:gdLst/>
              <a:ahLst/>
              <a:cxnLst/>
              <a:rect l="l" t="t" r="r" b="b"/>
              <a:pathLst>
                <a:path w="327659" h="252729">
                  <a:moveTo>
                    <a:pt x="32765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7659" y="1269"/>
                  </a:lnTo>
                  <a:lnTo>
                    <a:pt x="327659" y="0"/>
                  </a:lnTo>
                  <a:close/>
                </a:path>
                <a:path w="327659" h="252729">
                  <a:moveTo>
                    <a:pt x="32765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lnTo>
                    <a:pt x="327659" y="2539"/>
                  </a:lnTo>
                  <a:lnTo>
                    <a:pt x="327659" y="1269"/>
                  </a:lnTo>
                  <a:close/>
                </a:path>
                <a:path w="327659" h="252729">
                  <a:moveTo>
                    <a:pt x="327659" y="2539"/>
                  </a:moveTo>
                  <a:lnTo>
                    <a:pt x="323850" y="2539"/>
                  </a:lnTo>
                  <a:lnTo>
                    <a:pt x="323850" y="7619"/>
                  </a:lnTo>
                  <a:lnTo>
                    <a:pt x="327659" y="7619"/>
                  </a:lnTo>
                  <a:lnTo>
                    <a:pt x="327659" y="2539"/>
                  </a:lnTo>
                  <a:close/>
                </a:path>
                <a:path w="327659" h="25272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27659" h="252729">
                  <a:moveTo>
                    <a:pt x="327659" y="7619"/>
                  </a:moveTo>
                  <a:lnTo>
                    <a:pt x="323850" y="7619"/>
                  </a:lnTo>
                  <a:lnTo>
                    <a:pt x="323850" y="13969"/>
                  </a:lnTo>
                  <a:lnTo>
                    <a:pt x="327659" y="13969"/>
                  </a:lnTo>
                  <a:lnTo>
                    <a:pt x="327659" y="7619"/>
                  </a:lnTo>
                  <a:close/>
                </a:path>
                <a:path w="327659" h="2527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27659" h="252729">
                  <a:moveTo>
                    <a:pt x="327659" y="13969"/>
                  </a:moveTo>
                  <a:lnTo>
                    <a:pt x="323850" y="13969"/>
                  </a:lnTo>
                  <a:lnTo>
                    <a:pt x="323850" y="20319"/>
                  </a:lnTo>
                  <a:lnTo>
                    <a:pt x="327659" y="20319"/>
                  </a:lnTo>
                  <a:lnTo>
                    <a:pt x="327659" y="13969"/>
                  </a:lnTo>
                  <a:close/>
                </a:path>
                <a:path w="327659" h="25272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27659" h="252729">
                  <a:moveTo>
                    <a:pt x="327659" y="20319"/>
                  </a:moveTo>
                  <a:lnTo>
                    <a:pt x="323850" y="20319"/>
                  </a:lnTo>
                  <a:lnTo>
                    <a:pt x="323850" y="26669"/>
                  </a:lnTo>
                  <a:lnTo>
                    <a:pt x="327659" y="26669"/>
                  </a:lnTo>
                  <a:lnTo>
                    <a:pt x="327659" y="20319"/>
                  </a:lnTo>
                  <a:close/>
                </a:path>
                <a:path w="327659" h="252729">
                  <a:moveTo>
                    <a:pt x="3809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6669"/>
                  </a:lnTo>
                  <a:close/>
                </a:path>
                <a:path w="327659" h="252729">
                  <a:moveTo>
                    <a:pt x="327659" y="26669"/>
                  </a:moveTo>
                  <a:lnTo>
                    <a:pt x="323850" y="26669"/>
                  </a:lnTo>
                  <a:lnTo>
                    <a:pt x="323850" y="31749"/>
                  </a:lnTo>
                  <a:lnTo>
                    <a:pt x="327659" y="31749"/>
                  </a:lnTo>
                  <a:lnTo>
                    <a:pt x="327659" y="26669"/>
                  </a:lnTo>
                  <a:close/>
                </a:path>
                <a:path w="327659" h="252729">
                  <a:moveTo>
                    <a:pt x="3809" y="31750"/>
                  </a:moveTo>
                  <a:lnTo>
                    <a:pt x="0" y="3175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1750"/>
                  </a:lnTo>
                  <a:close/>
                </a:path>
                <a:path w="327659" h="252729">
                  <a:moveTo>
                    <a:pt x="327659" y="31750"/>
                  </a:moveTo>
                  <a:lnTo>
                    <a:pt x="323850" y="31750"/>
                  </a:lnTo>
                  <a:lnTo>
                    <a:pt x="323850" y="39369"/>
                  </a:lnTo>
                  <a:lnTo>
                    <a:pt x="327659" y="39369"/>
                  </a:lnTo>
                  <a:lnTo>
                    <a:pt x="327659" y="31750"/>
                  </a:lnTo>
                  <a:close/>
                </a:path>
                <a:path w="327659" h="25272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27659" h="252729">
                  <a:moveTo>
                    <a:pt x="327659" y="39369"/>
                  </a:moveTo>
                  <a:lnTo>
                    <a:pt x="323850" y="39369"/>
                  </a:lnTo>
                  <a:lnTo>
                    <a:pt x="323850" y="45719"/>
                  </a:lnTo>
                  <a:lnTo>
                    <a:pt x="327659" y="45719"/>
                  </a:lnTo>
                  <a:lnTo>
                    <a:pt x="327659" y="39369"/>
                  </a:lnTo>
                  <a:close/>
                </a:path>
                <a:path w="327659" h="252729">
                  <a:moveTo>
                    <a:pt x="380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5719"/>
                  </a:lnTo>
                  <a:close/>
                </a:path>
                <a:path w="327659" h="252729">
                  <a:moveTo>
                    <a:pt x="327659" y="45719"/>
                  </a:moveTo>
                  <a:lnTo>
                    <a:pt x="323850" y="45719"/>
                  </a:lnTo>
                  <a:lnTo>
                    <a:pt x="323850" y="50799"/>
                  </a:lnTo>
                  <a:lnTo>
                    <a:pt x="327659" y="50799"/>
                  </a:lnTo>
                  <a:lnTo>
                    <a:pt x="327659" y="45719"/>
                  </a:lnTo>
                  <a:close/>
                </a:path>
                <a:path w="327659" h="252729">
                  <a:moveTo>
                    <a:pt x="3809" y="50800"/>
                  </a:moveTo>
                  <a:lnTo>
                    <a:pt x="0" y="5080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0800"/>
                  </a:lnTo>
                  <a:close/>
                </a:path>
                <a:path w="327659" h="252729">
                  <a:moveTo>
                    <a:pt x="327659" y="50800"/>
                  </a:moveTo>
                  <a:lnTo>
                    <a:pt x="323850" y="50800"/>
                  </a:lnTo>
                  <a:lnTo>
                    <a:pt x="323850" y="64769"/>
                  </a:lnTo>
                  <a:lnTo>
                    <a:pt x="327659" y="64769"/>
                  </a:lnTo>
                  <a:lnTo>
                    <a:pt x="327659" y="50800"/>
                  </a:lnTo>
                  <a:close/>
                </a:path>
                <a:path w="327659" h="252729">
                  <a:moveTo>
                    <a:pt x="3809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4769"/>
                  </a:lnTo>
                  <a:close/>
                </a:path>
                <a:path w="327659" h="252729">
                  <a:moveTo>
                    <a:pt x="327659" y="64769"/>
                  </a:moveTo>
                  <a:lnTo>
                    <a:pt x="323850" y="64769"/>
                  </a:lnTo>
                  <a:lnTo>
                    <a:pt x="323850" y="69849"/>
                  </a:lnTo>
                  <a:lnTo>
                    <a:pt x="327659" y="69849"/>
                  </a:lnTo>
                  <a:lnTo>
                    <a:pt x="327659" y="64769"/>
                  </a:lnTo>
                  <a:close/>
                </a:path>
                <a:path w="327659" h="252729">
                  <a:moveTo>
                    <a:pt x="3809" y="69850"/>
                  </a:moveTo>
                  <a:lnTo>
                    <a:pt x="0" y="6985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69850"/>
                  </a:lnTo>
                  <a:close/>
                </a:path>
                <a:path w="327659" h="252729">
                  <a:moveTo>
                    <a:pt x="327659" y="69850"/>
                  </a:moveTo>
                  <a:lnTo>
                    <a:pt x="323850" y="69850"/>
                  </a:lnTo>
                  <a:lnTo>
                    <a:pt x="323850" y="83819"/>
                  </a:lnTo>
                  <a:lnTo>
                    <a:pt x="327659" y="83819"/>
                  </a:lnTo>
                  <a:lnTo>
                    <a:pt x="327659" y="69850"/>
                  </a:lnTo>
                  <a:close/>
                </a:path>
                <a:path w="327659" h="252729">
                  <a:moveTo>
                    <a:pt x="3809" y="83819"/>
                  </a:moveTo>
                  <a:lnTo>
                    <a:pt x="0" y="8381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83819"/>
                  </a:lnTo>
                  <a:close/>
                </a:path>
                <a:path w="327659" h="252729">
                  <a:moveTo>
                    <a:pt x="327659" y="83819"/>
                  </a:moveTo>
                  <a:lnTo>
                    <a:pt x="323850" y="83819"/>
                  </a:lnTo>
                  <a:lnTo>
                    <a:pt x="323850" y="139699"/>
                  </a:lnTo>
                  <a:lnTo>
                    <a:pt x="327659" y="139699"/>
                  </a:lnTo>
                  <a:lnTo>
                    <a:pt x="327659" y="83819"/>
                  </a:lnTo>
                  <a:close/>
                </a:path>
                <a:path w="327659" h="252729">
                  <a:moveTo>
                    <a:pt x="3809" y="139700"/>
                  </a:moveTo>
                  <a:lnTo>
                    <a:pt x="0" y="139700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39700"/>
                  </a:lnTo>
                  <a:close/>
                </a:path>
                <a:path w="327659" h="252729">
                  <a:moveTo>
                    <a:pt x="327659" y="139700"/>
                  </a:moveTo>
                  <a:lnTo>
                    <a:pt x="323850" y="139700"/>
                  </a:lnTo>
                  <a:lnTo>
                    <a:pt x="323850" y="184149"/>
                  </a:lnTo>
                  <a:lnTo>
                    <a:pt x="327659" y="184149"/>
                  </a:lnTo>
                  <a:lnTo>
                    <a:pt x="327659" y="139700"/>
                  </a:lnTo>
                  <a:close/>
                </a:path>
                <a:path w="327659" h="252729">
                  <a:moveTo>
                    <a:pt x="3809" y="184150"/>
                  </a:moveTo>
                  <a:lnTo>
                    <a:pt x="0" y="18415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84150"/>
                  </a:lnTo>
                  <a:close/>
                </a:path>
                <a:path w="327659" h="252729">
                  <a:moveTo>
                    <a:pt x="327659" y="184150"/>
                  </a:moveTo>
                  <a:lnTo>
                    <a:pt x="323850" y="184150"/>
                  </a:lnTo>
                  <a:lnTo>
                    <a:pt x="323850" y="204469"/>
                  </a:lnTo>
                  <a:lnTo>
                    <a:pt x="327659" y="204469"/>
                  </a:lnTo>
                  <a:lnTo>
                    <a:pt x="327659" y="184150"/>
                  </a:lnTo>
                  <a:close/>
                </a:path>
                <a:path w="327659" h="252729">
                  <a:moveTo>
                    <a:pt x="380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4469"/>
                  </a:lnTo>
                  <a:close/>
                </a:path>
                <a:path w="327659" h="252729">
                  <a:moveTo>
                    <a:pt x="327659" y="204469"/>
                  </a:moveTo>
                  <a:lnTo>
                    <a:pt x="323850" y="204469"/>
                  </a:lnTo>
                  <a:lnTo>
                    <a:pt x="323850" y="210819"/>
                  </a:lnTo>
                  <a:lnTo>
                    <a:pt x="327659" y="210819"/>
                  </a:lnTo>
                  <a:lnTo>
                    <a:pt x="327659" y="204469"/>
                  </a:lnTo>
                  <a:close/>
                </a:path>
                <a:path w="327659" h="252729">
                  <a:moveTo>
                    <a:pt x="380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19"/>
                  </a:lnTo>
                  <a:close/>
                </a:path>
                <a:path w="327659" h="252729">
                  <a:moveTo>
                    <a:pt x="327659" y="210819"/>
                  </a:moveTo>
                  <a:lnTo>
                    <a:pt x="323850" y="210819"/>
                  </a:lnTo>
                  <a:lnTo>
                    <a:pt x="323850" y="217169"/>
                  </a:lnTo>
                  <a:lnTo>
                    <a:pt x="327659" y="217169"/>
                  </a:lnTo>
                  <a:lnTo>
                    <a:pt x="327659" y="210819"/>
                  </a:lnTo>
                  <a:close/>
                </a:path>
                <a:path w="327659" h="252729">
                  <a:moveTo>
                    <a:pt x="3809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217169"/>
                  </a:lnTo>
                  <a:close/>
                </a:path>
                <a:path w="327659" h="252729">
                  <a:moveTo>
                    <a:pt x="327659" y="217169"/>
                  </a:moveTo>
                  <a:lnTo>
                    <a:pt x="323850" y="217169"/>
                  </a:lnTo>
                  <a:lnTo>
                    <a:pt x="323850" y="222249"/>
                  </a:lnTo>
                  <a:lnTo>
                    <a:pt x="327659" y="222249"/>
                  </a:lnTo>
                  <a:lnTo>
                    <a:pt x="327659" y="217169"/>
                  </a:lnTo>
                  <a:close/>
                </a:path>
                <a:path w="327659" h="252729">
                  <a:moveTo>
                    <a:pt x="3809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2250"/>
                  </a:lnTo>
                  <a:close/>
                </a:path>
                <a:path w="327659" h="252729">
                  <a:moveTo>
                    <a:pt x="327659" y="222250"/>
                  </a:moveTo>
                  <a:lnTo>
                    <a:pt x="323850" y="222250"/>
                  </a:lnTo>
                  <a:lnTo>
                    <a:pt x="323850" y="229869"/>
                  </a:lnTo>
                  <a:lnTo>
                    <a:pt x="327659" y="229869"/>
                  </a:lnTo>
                  <a:lnTo>
                    <a:pt x="327659" y="222250"/>
                  </a:lnTo>
                  <a:close/>
                </a:path>
                <a:path w="327659" h="252729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69"/>
                  </a:lnTo>
                  <a:close/>
                </a:path>
                <a:path w="327659" h="252729">
                  <a:moveTo>
                    <a:pt x="327659" y="229869"/>
                  </a:moveTo>
                  <a:lnTo>
                    <a:pt x="323850" y="229869"/>
                  </a:lnTo>
                  <a:lnTo>
                    <a:pt x="323850" y="236219"/>
                  </a:lnTo>
                  <a:lnTo>
                    <a:pt x="327659" y="236219"/>
                  </a:lnTo>
                  <a:lnTo>
                    <a:pt x="327659" y="229869"/>
                  </a:lnTo>
                  <a:close/>
                </a:path>
                <a:path w="327659" h="252729">
                  <a:moveTo>
                    <a:pt x="380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19"/>
                  </a:lnTo>
                  <a:close/>
                </a:path>
                <a:path w="327659" h="252729">
                  <a:moveTo>
                    <a:pt x="327659" y="236219"/>
                  </a:moveTo>
                  <a:lnTo>
                    <a:pt x="323850" y="236219"/>
                  </a:lnTo>
                  <a:lnTo>
                    <a:pt x="323850" y="242569"/>
                  </a:lnTo>
                  <a:lnTo>
                    <a:pt x="327659" y="242569"/>
                  </a:lnTo>
                  <a:lnTo>
                    <a:pt x="327659" y="236219"/>
                  </a:lnTo>
                  <a:close/>
                </a:path>
                <a:path w="327659" h="252729">
                  <a:moveTo>
                    <a:pt x="380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69"/>
                  </a:lnTo>
                  <a:close/>
                </a:path>
                <a:path w="327659" h="252729">
                  <a:moveTo>
                    <a:pt x="327659" y="242569"/>
                  </a:moveTo>
                  <a:lnTo>
                    <a:pt x="323850" y="242569"/>
                  </a:lnTo>
                  <a:lnTo>
                    <a:pt x="323850" y="248919"/>
                  </a:lnTo>
                  <a:lnTo>
                    <a:pt x="327659" y="248919"/>
                  </a:lnTo>
                  <a:lnTo>
                    <a:pt x="327659" y="242569"/>
                  </a:lnTo>
                  <a:close/>
                </a:path>
                <a:path w="327659" h="252729">
                  <a:moveTo>
                    <a:pt x="3809" y="248919"/>
                  </a:moveTo>
                  <a:lnTo>
                    <a:pt x="0" y="248919"/>
                  </a:lnTo>
                  <a:lnTo>
                    <a:pt x="0" y="252729"/>
                  </a:lnTo>
                  <a:lnTo>
                    <a:pt x="327659" y="252729"/>
                  </a:lnTo>
                  <a:lnTo>
                    <a:pt x="327659" y="250189"/>
                  </a:lnTo>
                  <a:lnTo>
                    <a:pt x="3809" y="250189"/>
                  </a:lnTo>
                  <a:lnTo>
                    <a:pt x="3809" y="248919"/>
                  </a:lnTo>
                  <a:close/>
                </a:path>
                <a:path w="327659" h="252729">
                  <a:moveTo>
                    <a:pt x="327659" y="248919"/>
                  </a:moveTo>
                  <a:lnTo>
                    <a:pt x="323850" y="248919"/>
                  </a:lnTo>
                  <a:lnTo>
                    <a:pt x="323850" y="250189"/>
                  </a:lnTo>
                  <a:lnTo>
                    <a:pt x="327659" y="250189"/>
                  </a:lnTo>
                  <a:lnTo>
                    <a:pt x="327659" y="248919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647699" y="4417059"/>
              <a:ext cx="320040" cy="247650"/>
            </a:xfrm>
            <a:custGeom>
              <a:avLst/>
              <a:gdLst/>
              <a:ahLst/>
              <a:cxnLst/>
              <a:rect l="l" t="t" r="r" b="b"/>
              <a:pathLst>
                <a:path w="320040" h="247650">
                  <a:moveTo>
                    <a:pt x="3200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20040" y="3809"/>
                  </a:lnTo>
                  <a:lnTo>
                    <a:pt x="320040" y="0"/>
                  </a:lnTo>
                  <a:close/>
                </a:path>
                <a:path w="320040" h="247650">
                  <a:moveTo>
                    <a:pt x="320040" y="3809"/>
                  </a:moveTo>
                  <a:lnTo>
                    <a:pt x="316230" y="3809"/>
                  </a:lnTo>
                  <a:lnTo>
                    <a:pt x="316230" y="5079"/>
                  </a:lnTo>
                  <a:lnTo>
                    <a:pt x="320040" y="5079"/>
                  </a:lnTo>
                  <a:lnTo>
                    <a:pt x="320040" y="3809"/>
                  </a:lnTo>
                  <a:close/>
                </a:path>
                <a:path w="320040" h="2476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20040" h="247650">
                  <a:moveTo>
                    <a:pt x="320040" y="5080"/>
                  </a:moveTo>
                  <a:lnTo>
                    <a:pt x="316230" y="5080"/>
                  </a:lnTo>
                  <a:lnTo>
                    <a:pt x="316230" y="11429"/>
                  </a:lnTo>
                  <a:lnTo>
                    <a:pt x="320040" y="11429"/>
                  </a:lnTo>
                  <a:lnTo>
                    <a:pt x="320040" y="5080"/>
                  </a:lnTo>
                  <a:close/>
                </a:path>
                <a:path w="320040" h="2476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20040" h="247650">
                  <a:moveTo>
                    <a:pt x="320040" y="11430"/>
                  </a:moveTo>
                  <a:lnTo>
                    <a:pt x="316230" y="11430"/>
                  </a:lnTo>
                  <a:lnTo>
                    <a:pt x="316230" y="17779"/>
                  </a:lnTo>
                  <a:lnTo>
                    <a:pt x="320040" y="17779"/>
                  </a:lnTo>
                  <a:lnTo>
                    <a:pt x="320040" y="11430"/>
                  </a:lnTo>
                  <a:close/>
                </a:path>
                <a:path w="320040" h="2476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20040" h="247650">
                  <a:moveTo>
                    <a:pt x="320040" y="17780"/>
                  </a:moveTo>
                  <a:lnTo>
                    <a:pt x="316230" y="17780"/>
                  </a:lnTo>
                  <a:lnTo>
                    <a:pt x="316230" y="24129"/>
                  </a:lnTo>
                  <a:lnTo>
                    <a:pt x="320040" y="24129"/>
                  </a:lnTo>
                  <a:lnTo>
                    <a:pt x="320040" y="17780"/>
                  </a:lnTo>
                  <a:close/>
                </a:path>
                <a:path w="320040" h="247650">
                  <a:moveTo>
                    <a:pt x="3809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4130"/>
                  </a:lnTo>
                  <a:close/>
                </a:path>
                <a:path w="320040" h="247650">
                  <a:moveTo>
                    <a:pt x="320040" y="24130"/>
                  </a:moveTo>
                  <a:lnTo>
                    <a:pt x="316230" y="24130"/>
                  </a:lnTo>
                  <a:lnTo>
                    <a:pt x="316230" y="29209"/>
                  </a:lnTo>
                  <a:lnTo>
                    <a:pt x="320040" y="29209"/>
                  </a:lnTo>
                  <a:lnTo>
                    <a:pt x="320040" y="24130"/>
                  </a:lnTo>
                  <a:close/>
                </a:path>
                <a:path w="320040" h="247650">
                  <a:moveTo>
                    <a:pt x="3809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9210"/>
                  </a:lnTo>
                  <a:close/>
                </a:path>
                <a:path w="320040" h="247650">
                  <a:moveTo>
                    <a:pt x="320040" y="29210"/>
                  </a:moveTo>
                  <a:lnTo>
                    <a:pt x="316230" y="29210"/>
                  </a:lnTo>
                  <a:lnTo>
                    <a:pt x="316230" y="36829"/>
                  </a:lnTo>
                  <a:lnTo>
                    <a:pt x="320040" y="36829"/>
                  </a:lnTo>
                  <a:lnTo>
                    <a:pt x="320040" y="29210"/>
                  </a:lnTo>
                  <a:close/>
                </a:path>
                <a:path w="320040" h="2476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20040" h="247650">
                  <a:moveTo>
                    <a:pt x="320040" y="36830"/>
                  </a:moveTo>
                  <a:lnTo>
                    <a:pt x="316230" y="36830"/>
                  </a:lnTo>
                  <a:lnTo>
                    <a:pt x="316230" y="43179"/>
                  </a:lnTo>
                  <a:lnTo>
                    <a:pt x="320040" y="43179"/>
                  </a:lnTo>
                  <a:lnTo>
                    <a:pt x="320040" y="36830"/>
                  </a:lnTo>
                  <a:close/>
                </a:path>
                <a:path w="320040" h="247650">
                  <a:moveTo>
                    <a:pt x="3809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3180"/>
                  </a:lnTo>
                  <a:close/>
                </a:path>
                <a:path w="320040" h="247650">
                  <a:moveTo>
                    <a:pt x="320040" y="43180"/>
                  </a:moveTo>
                  <a:lnTo>
                    <a:pt x="316230" y="43180"/>
                  </a:lnTo>
                  <a:lnTo>
                    <a:pt x="316230" y="48259"/>
                  </a:lnTo>
                  <a:lnTo>
                    <a:pt x="320040" y="48259"/>
                  </a:lnTo>
                  <a:lnTo>
                    <a:pt x="320040" y="43180"/>
                  </a:lnTo>
                  <a:close/>
                </a:path>
                <a:path w="320040" h="247650">
                  <a:moveTo>
                    <a:pt x="3809" y="48260"/>
                  </a:moveTo>
                  <a:lnTo>
                    <a:pt x="0" y="4826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48260"/>
                  </a:lnTo>
                  <a:close/>
                </a:path>
                <a:path w="320040" h="247650">
                  <a:moveTo>
                    <a:pt x="320040" y="48260"/>
                  </a:moveTo>
                  <a:lnTo>
                    <a:pt x="316230" y="48260"/>
                  </a:lnTo>
                  <a:lnTo>
                    <a:pt x="316230" y="62229"/>
                  </a:lnTo>
                  <a:lnTo>
                    <a:pt x="320040" y="62229"/>
                  </a:lnTo>
                  <a:lnTo>
                    <a:pt x="320040" y="48260"/>
                  </a:lnTo>
                  <a:close/>
                </a:path>
                <a:path w="320040" h="247650">
                  <a:moveTo>
                    <a:pt x="3809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2230"/>
                  </a:lnTo>
                  <a:close/>
                </a:path>
                <a:path w="320040" h="247650">
                  <a:moveTo>
                    <a:pt x="320040" y="62230"/>
                  </a:moveTo>
                  <a:lnTo>
                    <a:pt x="316230" y="62230"/>
                  </a:lnTo>
                  <a:lnTo>
                    <a:pt x="316230" y="67309"/>
                  </a:lnTo>
                  <a:lnTo>
                    <a:pt x="320040" y="67309"/>
                  </a:lnTo>
                  <a:lnTo>
                    <a:pt x="320040" y="62230"/>
                  </a:lnTo>
                  <a:close/>
                </a:path>
                <a:path w="320040" h="247650">
                  <a:moveTo>
                    <a:pt x="3809" y="67310"/>
                  </a:moveTo>
                  <a:lnTo>
                    <a:pt x="0" y="6731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67310"/>
                  </a:lnTo>
                  <a:close/>
                </a:path>
                <a:path w="320040" h="247650">
                  <a:moveTo>
                    <a:pt x="320040" y="67310"/>
                  </a:moveTo>
                  <a:lnTo>
                    <a:pt x="316230" y="67310"/>
                  </a:lnTo>
                  <a:lnTo>
                    <a:pt x="316230" y="81279"/>
                  </a:lnTo>
                  <a:lnTo>
                    <a:pt x="320040" y="81279"/>
                  </a:lnTo>
                  <a:lnTo>
                    <a:pt x="320040" y="67310"/>
                  </a:lnTo>
                  <a:close/>
                </a:path>
                <a:path w="320040" h="247650">
                  <a:moveTo>
                    <a:pt x="3809" y="81280"/>
                  </a:moveTo>
                  <a:lnTo>
                    <a:pt x="0" y="8128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81280"/>
                  </a:lnTo>
                  <a:close/>
                </a:path>
                <a:path w="320040" h="247650">
                  <a:moveTo>
                    <a:pt x="320040" y="81280"/>
                  </a:moveTo>
                  <a:lnTo>
                    <a:pt x="316230" y="81280"/>
                  </a:lnTo>
                  <a:lnTo>
                    <a:pt x="316230" y="137159"/>
                  </a:lnTo>
                  <a:lnTo>
                    <a:pt x="320040" y="137159"/>
                  </a:lnTo>
                  <a:lnTo>
                    <a:pt x="320040" y="81280"/>
                  </a:lnTo>
                  <a:close/>
                </a:path>
                <a:path w="320040" h="247650">
                  <a:moveTo>
                    <a:pt x="3809" y="137160"/>
                  </a:moveTo>
                  <a:lnTo>
                    <a:pt x="0" y="137160"/>
                  </a:lnTo>
                  <a:lnTo>
                    <a:pt x="0" y="181609"/>
                  </a:lnTo>
                  <a:lnTo>
                    <a:pt x="3809" y="181609"/>
                  </a:lnTo>
                  <a:lnTo>
                    <a:pt x="3809" y="137160"/>
                  </a:lnTo>
                  <a:close/>
                </a:path>
                <a:path w="320040" h="247650">
                  <a:moveTo>
                    <a:pt x="320040" y="137160"/>
                  </a:moveTo>
                  <a:lnTo>
                    <a:pt x="316230" y="137160"/>
                  </a:lnTo>
                  <a:lnTo>
                    <a:pt x="316230" y="181609"/>
                  </a:lnTo>
                  <a:lnTo>
                    <a:pt x="320040" y="181609"/>
                  </a:lnTo>
                  <a:lnTo>
                    <a:pt x="320040" y="137160"/>
                  </a:lnTo>
                  <a:close/>
                </a:path>
                <a:path w="320040" h="247650">
                  <a:moveTo>
                    <a:pt x="3809" y="181610"/>
                  </a:moveTo>
                  <a:lnTo>
                    <a:pt x="0" y="18161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81610"/>
                  </a:lnTo>
                  <a:close/>
                </a:path>
                <a:path w="320040" h="247650">
                  <a:moveTo>
                    <a:pt x="320040" y="181610"/>
                  </a:moveTo>
                  <a:lnTo>
                    <a:pt x="316230" y="181610"/>
                  </a:lnTo>
                  <a:lnTo>
                    <a:pt x="316230" y="201929"/>
                  </a:lnTo>
                  <a:lnTo>
                    <a:pt x="320040" y="201929"/>
                  </a:lnTo>
                  <a:lnTo>
                    <a:pt x="320040" y="181610"/>
                  </a:lnTo>
                  <a:close/>
                </a:path>
                <a:path w="320040" h="247650">
                  <a:moveTo>
                    <a:pt x="380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201930"/>
                  </a:lnTo>
                  <a:close/>
                </a:path>
                <a:path w="320040" h="247650">
                  <a:moveTo>
                    <a:pt x="320040" y="201930"/>
                  </a:moveTo>
                  <a:lnTo>
                    <a:pt x="316230" y="201930"/>
                  </a:lnTo>
                  <a:lnTo>
                    <a:pt x="316230" y="208279"/>
                  </a:lnTo>
                  <a:lnTo>
                    <a:pt x="320040" y="208279"/>
                  </a:lnTo>
                  <a:lnTo>
                    <a:pt x="320040" y="201930"/>
                  </a:lnTo>
                  <a:close/>
                </a:path>
                <a:path w="320040" h="247650">
                  <a:moveTo>
                    <a:pt x="380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208280"/>
                  </a:lnTo>
                  <a:close/>
                </a:path>
                <a:path w="320040" h="247650">
                  <a:moveTo>
                    <a:pt x="320040" y="208280"/>
                  </a:moveTo>
                  <a:lnTo>
                    <a:pt x="316230" y="208280"/>
                  </a:lnTo>
                  <a:lnTo>
                    <a:pt x="316230" y="214629"/>
                  </a:lnTo>
                  <a:lnTo>
                    <a:pt x="320040" y="214629"/>
                  </a:lnTo>
                  <a:lnTo>
                    <a:pt x="320040" y="208280"/>
                  </a:lnTo>
                  <a:close/>
                </a:path>
                <a:path w="320040" h="247650">
                  <a:moveTo>
                    <a:pt x="3809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14630"/>
                  </a:lnTo>
                  <a:close/>
                </a:path>
                <a:path w="320040" h="247650">
                  <a:moveTo>
                    <a:pt x="320040" y="214630"/>
                  </a:moveTo>
                  <a:lnTo>
                    <a:pt x="316230" y="214630"/>
                  </a:lnTo>
                  <a:lnTo>
                    <a:pt x="316230" y="219709"/>
                  </a:lnTo>
                  <a:lnTo>
                    <a:pt x="320040" y="219709"/>
                  </a:lnTo>
                  <a:lnTo>
                    <a:pt x="320040" y="214630"/>
                  </a:lnTo>
                  <a:close/>
                </a:path>
                <a:path w="320040" h="247650">
                  <a:moveTo>
                    <a:pt x="3809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19710"/>
                  </a:lnTo>
                  <a:close/>
                </a:path>
                <a:path w="320040" h="247650">
                  <a:moveTo>
                    <a:pt x="320040" y="219710"/>
                  </a:moveTo>
                  <a:lnTo>
                    <a:pt x="316230" y="219710"/>
                  </a:lnTo>
                  <a:lnTo>
                    <a:pt x="316230" y="227329"/>
                  </a:lnTo>
                  <a:lnTo>
                    <a:pt x="320040" y="227329"/>
                  </a:lnTo>
                  <a:lnTo>
                    <a:pt x="320040" y="219710"/>
                  </a:lnTo>
                  <a:close/>
                </a:path>
                <a:path w="320040" h="247650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20040" h="247650">
                  <a:moveTo>
                    <a:pt x="320040" y="227330"/>
                  </a:moveTo>
                  <a:lnTo>
                    <a:pt x="316230" y="227330"/>
                  </a:lnTo>
                  <a:lnTo>
                    <a:pt x="316230" y="233679"/>
                  </a:lnTo>
                  <a:lnTo>
                    <a:pt x="320040" y="233679"/>
                  </a:lnTo>
                  <a:lnTo>
                    <a:pt x="320040" y="227330"/>
                  </a:lnTo>
                  <a:close/>
                </a:path>
                <a:path w="320040" h="24765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20040" h="247650">
                  <a:moveTo>
                    <a:pt x="320040" y="233680"/>
                  </a:moveTo>
                  <a:lnTo>
                    <a:pt x="316230" y="233680"/>
                  </a:lnTo>
                  <a:lnTo>
                    <a:pt x="316230" y="240029"/>
                  </a:lnTo>
                  <a:lnTo>
                    <a:pt x="320040" y="240029"/>
                  </a:lnTo>
                  <a:lnTo>
                    <a:pt x="320040" y="233680"/>
                  </a:lnTo>
                  <a:close/>
                </a:path>
                <a:path w="320040" h="247650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20040" y="246379"/>
                  </a:lnTo>
                  <a:lnTo>
                    <a:pt x="320040" y="243839"/>
                  </a:lnTo>
                  <a:lnTo>
                    <a:pt x="3809" y="243839"/>
                  </a:lnTo>
                  <a:lnTo>
                    <a:pt x="3809" y="240030"/>
                  </a:lnTo>
                  <a:close/>
                </a:path>
                <a:path w="320040" h="247650">
                  <a:moveTo>
                    <a:pt x="320040" y="240030"/>
                  </a:moveTo>
                  <a:lnTo>
                    <a:pt x="316230" y="240030"/>
                  </a:lnTo>
                  <a:lnTo>
                    <a:pt x="316230" y="243839"/>
                  </a:lnTo>
                  <a:lnTo>
                    <a:pt x="320040" y="243839"/>
                  </a:lnTo>
                  <a:lnTo>
                    <a:pt x="320040" y="240030"/>
                  </a:lnTo>
                  <a:close/>
                </a:path>
                <a:path w="320040" h="247650">
                  <a:moveTo>
                    <a:pt x="320040" y="246380"/>
                  </a:moveTo>
                  <a:lnTo>
                    <a:pt x="0" y="246380"/>
                  </a:lnTo>
                  <a:lnTo>
                    <a:pt x="0" y="247650"/>
                  </a:lnTo>
                  <a:lnTo>
                    <a:pt x="320040" y="247650"/>
                  </a:lnTo>
                  <a:lnTo>
                    <a:pt x="320040" y="24638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651509" y="4420870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19" h="240029">
                  <a:moveTo>
                    <a:pt x="3124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2420" y="1269"/>
                  </a:lnTo>
                  <a:lnTo>
                    <a:pt x="312420" y="0"/>
                  </a:lnTo>
                  <a:close/>
                </a:path>
                <a:path w="312419" h="240029">
                  <a:moveTo>
                    <a:pt x="3124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12420" y="3809"/>
                  </a:lnTo>
                  <a:lnTo>
                    <a:pt x="312420" y="1269"/>
                  </a:lnTo>
                  <a:close/>
                </a:path>
                <a:path w="312419" h="240029">
                  <a:moveTo>
                    <a:pt x="312420" y="3809"/>
                  </a:moveTo>
                  <a:lnTo>
                    <a:pt x="309880" y="3809"/>
                  </a:lnTo>
                  <a:lnTo>
                    <a:pt x="309880" y="7619"/>
                  </a:lnTo>
                  <a:lnTo>
                    <a:pt x="312420" y="7619"/>
                  </a:lnTo>
                  <a:lnTo>
                    <a:pt x="312420" y="3809"/>
                  </a:lnTo>
                  <a:close/>
                </a:path>
                <a:path w="312419" h="2400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12419" h="240029">
                  <a:moveTo>
                    <a:pt x="312420" y="7619"/>
                  </a:moveTo>
                  <a:lnTo>
                    <a:pt x="309880" y="7619"/>
                  </a:lnTo>
                  <a:lnTo>
                    <a:pt x="309880" y="13969"/>
                  </a:lnTo>
                  <a:lnTo>
                    <a:pt x="312420" y="13969"/>
                  </a:lnTo>
                  <a:lnTo>
                    <a:pt x="312420" y="7619"/>
                  </a:lnTo>
                  <a:close/>
                </a:path>
                <a:path w="312419" h="2400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12419" h="240029">
                  <a:moveTo>
                    <a:pt x="312420" y="13969"/>
                  </a:moveTo>
                  <a:lnTo>
                    <a:pt x="309880" y="13969"/>
                  </a:lnTo>
                  <a:lnTo>
                    <a:pt x="309880" y="20319"/>
                  </a:lnTo>
                  <a:lnTo>
                    <a:pt x="312420" y="20319"/>
                  </a:lnTo>
                  <a:lnTo>
                    <a:pt x="312420" y="13969"/>
                  </a:lnTo>
                  <a:close/>
                </a:path>
                <a:path w="312419" h="240029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312419" h="240029">
                  <a:moveTo>
                    <a:pt x="312420" y="20319"/>
                  </a:moveTo>
                  <a:lnTo>
                    <a:pt x="309880" y="20319"/>
                  </a:lnTo>
                  <a:lnTo>
                    <a:pt x="309880" y="25399"/>
                  </a:lnTo>
                  <a:lnTo>
                    <a:pt x="312420" y="25399"/>
                  </a:lnTo>
                  <a:lnTo>
                    <a:pt x="312420" y="20319"/>
                  </a:lnTo>
                  <a:close/>
                </a:path>
                <a:path w="312419" h="240029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12419" h="240029">
                  <a:moveTo>
                    <a:pt x="312420" y="25400"/>
                  </a:moveTo>
                  <a:lnTo>
                    <a:pt x="309880" y="25400"/>
                  </a:lnTo>
                  <a:lnTo>
                    <a:pt x="309880" y="33019"/>
                  </a:lnTo>
                  <a:lnTo>
                    <a:pt x="312420" y="33019"/>
                  </a:lnTo>
                  <a:lnTo>
                    <a:pt x="312420" y="25400"/>
                  </a:lnTo>
                  <a:close/>
                </a:path>
                <a:path w="312419" h="2400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12419" h="240029">
                  <a:moveTo>
                    <a:pt x="312420" y="33019"/>
                  </a:moveTo>
                  <a:lnTo>
                    <a:pt x="309880" y="33019"/>
                  </a:lnTo>
                  <a:lnTo>
                    <a:pt x="309880" y="39369"/>
                  </a:lnTo>
                  <a:lnTo>
                    <a:pt x="312420" y="39369"/>
                  </a:lnTo>
                  <a:lnTo>
                    <a:pt x="312420" y="33019"/>
                  </a:lnTo>
                  <a:close/>
                </a:path>
                <a:path w="312419" h="240029">
                  <a:moveTo>
                    <a:pt x="381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9369"/>
                  </a:lnTo>
                  <a:close/>
                </a:path>
                <a:path w="312419" h="240029">
                  <a:moveTo>
                    <a:pt x="312420" y="39369"/>
                  </a:moveTo>
                  <a:lnTo>
                    <a:pt x="309880" y="39369"/>
                  </a:lnTo>
                  <a:lnTo>
                    <a:pt x="309880" y="44449"/>
                  </a:lnTo>
                  <a:lnTo>
                    <a:pt x="312420" y="44449"/>
                  </a:lnTo>
                  <a:lnTo>
                    <a:pt x="312420" y="39369"/>
                  </a:lnTo>
                  <a:close/>
                </a:path>
                <a:path w="312419" h="240029">
                  <a:moveTo>
                    <a:pt x="3810" y="44450"/>
                  </a:moveTo>
                  <a:lnTo>
                    <a:pt x="0" y="4445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44450"/>
                  </a:lnTo>
                  <a:close/>
                </a:path>
                <a:path w="312419" h="240029">
                  <a:moveTo>
                    <a:pt x="312420" y="44450"/>
                  </a:moveTo>
                  <a:lnTo>
                    <a:pt x="309880" y="44450"/>
                  </a:lnTo>
                  <a:lnTo>
                    <a:pt x="309880" y="58419"/>
                  </a:lnTo>
                  <a:lnTo>
                    <a:pt x="312420" y="58419"/>
                  </a:lnTo>
                  <a:lnTo>
                    <a:pt x="312420" y="44450"/>
                  </a:lnTo>
                  <a:close/>
                </a:path>
                <a:path w="312419" h="240029">
                  <a:moveTo>
                    <a:pt x="3810" y="58419"/>
                  </a:moveTo>
                  <a:lnTo>
                    <a:pt x="0" y="5841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8419"/>
                  </a:lnTo>
                  <a:close/>
                </a:path>
                <a:path w="312419" h="240029">
                  <a:moveTo>
                    <a:pt x="312420" y="58419"/>
                  </a:moveTo>
                  <a:lnTo>
                    <a:pt x="309880" y="58419"/>
                  </a:lnTo>
                  <a:lnTo>
                    <a:pt x="309880" y="63499"/>
                  </a:lnTo>
                  <a:lnTo>
                    <a:pt x="312420" y="63499"/>
                  </a:lnTo>
                  <a:lnTo>
                    <a:pt x="312420" y="58419"/>
                  </a:lnTo>
                  <a:close/>
                </a:path>
                <a:path w="312419" h="240029">
                  <a:moveTo>
                    <a:pt x="3810" y="63500"/>
                  </a:moveTo>
                  <a:lnTo>
                    <a:pt x="0" y="6350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63500"/>
                  </a:lnTo>
                  <a:close/>
                </a:path>
                <a:path w="312419" h="240029">
                  <a:moveTo>
                    <a:pt x="312420" y="63500"/>
                  </a:moveTo>
                  <a:lnTo>
                    <a:pt x="309880" y="63500"/>
                  </a:lnTo>
                  <a:lnTo>
                    <a:pt x="309880" y="77469"/>
                  </a:lnTo>
                  <a:lnTo>
                    <a:pt x="312420" y="77469"/>
                  </a:lnTo>
                  <a:lnTo>
                    <a:pt x="312420" y="63500"/>
                  </a:lnTo>
                  <a:close/>
                </a:path>
                <a:path w="312419" h="240029">
                  <a:moveTo>
                    <a:pt x="3810" y="77469"/>
                  </a:moveTo>
                  <a:lnTo>
                    <a:pt x="0" y="7746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77469"/>
                  </a:lnTo>
                  <a:close/>
                </a:path>
                <a:path w="312419" h="240029">
                  <a:moveTo>
                    <a:pt x="312420" y="77469"/>
                  </a:moveTo>
                  <a:lnTo>
                    <a:pt x="309880" y="77469"/>
                  </a:lnTo>
                  <a:lnTo>
                    <a:pt x="309880" y="133349"/>
                  </a:lnTo>
                  <a:lnTo>
                    <a:pt x="312420" y="133349"/>
                  </a:lnTo>
                  <a:lnTo>
                    <a:pt x="312420" y="77469"/>
                  </a:lnTo>
                  <a:close/>
                </a:path>
                <a:path w="312419" h="240029">
                  <a:moveTo>
                    <a:pt x="3810" y="133350"/>
                  </a:moveTo>
                  <a:lnTo>
                    <a:pt x="0" y="133350"/>
                  </a:lnTo>
                  <a:lnTo>
                    <a:pt x="0" y="177799"/>
                  </a:lnTo>
                  <a:lnTo>
                    <a:pt x="3810" y="177799"/>
                  </a:lnTo>
                  <a:lnTo>
                    <a:pt x="3810" y="133350"/>
                  </a:lnTo>
                  <a:close/>
                </a:path>
                <a:path w="312419" h="240029">
                  <a:moveTo>
                    <a:pt x="312420" y="133350"/>
                  </a:moveTo>
                  <a:lnTo>
                    <a:pt x="309880" y="133350"/>
                  </a:lnTo>
                  <a:lnTo>
                    <a:pt x="309880" y="177799"/>
                  </a:lnTo>
                  <a:lnTo>
                    <a:pt x="312420" y="177799"/>
                  </a:lnTo>
                  <a:lnTo>
                    <a:pt x="312420" y="133350"/>
                  </a:lnTo>
                  <a:close/>
                </a:path>
                <a:path w="312419" h="240029">
                  <a:moveTo>
                    <a:pt x="3810" y="177800"/>
                  </a:moveTo>
                  <a:lnTo>
                    <a:pt x="0" y="17780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77800"/>
                  </a:lnTo>
                  <a:close/>
                </a:path>
                <a:path w="312419" h="240029">
                  <a:moveTo>
                    <a:pt x="312420" y="177800"/>
                  </a:moveTo>
                  <a:lnTo>
                    <a:pt x="309880" y="177800"/>
                  </a:lnTo>
                  <a:lnTo>
                    <a:pt x="309880" y="198119"/>
                  </a:lnTo>
                  <a:lnTo>
                    <a:pt x="312420" y="198119"/>
                  </a:lnTo>
                  <a:lnTo>
                    <a:pt x="312420" y="177800"/>
                  </a:lnTo>
                  <a:close/>
                </a:path>
                <a:path w="312419" h="240029">
                  <a:moveTo>
                    <a:pt x="381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8119"/>
                  </a:lnTo>
                  <a:close/>
                </a:path>
                <a:path w="312419" h="240029">
                  <a:moveTo>
                    <a:pt x="312420" y="198119"/>
                  </a:moveTo>
                  <a:lnTo>
                    <a:pt x="309880" y="198119"/>
                  </a:lnTo>
                  <a:lnTo>
                    <a:pt x="309880" y="204469"/>
                  </a:lnTo>
                  <a:lnTo>
                    <a:pt x="312420" y="204469"/>
                  </a:lnTo>
                  <a:lnTo>
                    <a:pt x="312420" y="198119"/>
                  </a:lnTo>
                  <a:close/>
                </a:path>
                <a:path w="312419" h="240029">
                  <a:moveTo>
                    <a:pt x="381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4469"/>
                  </a:lnTo>
                  <a:close/>
                </a:path>
                <a:path w="312419" h="240029">
                  <a:moveTo>
                    <a:pt x="312420" y="204469"/>
                  </a:moveTo>
                  <a:lnTo>
                    <a:pt x="309880" y="204469"/>
                  </a:lnTo>
                  <a:lnTo>
                    <a:pt x="309880" y="210819"/>
                  </a:lnTo>
                  <a:lnTo>
                    <a:pt x="312420" y="210819"/>
                  </a:lnTo>
                  <a:lnTo>
                    <a:pt x="312420" y="204469"/>
                  </a:lnTo>
                  <a:close/>
                </a:path>
                <a:path w="312419" h="240029">
                  <a:moveTo>
                    <a:pt x="3810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210819"/>
                  </a:lnTo>
                  <a:close/>
                </a:path>
                <a:path w="312419" h="240029">
                  <a:moveTo>
                    <a:pt x="312420" y="210819"/>
                  </a:moveTo>
                  <a:lnTo>
                    <a:pt x="309880" y="210819"/>
                  </a:lnTo>
                  <a:lnTo>
                    <a:pt x="309880" y="215899"/>
                  </a:lnTo>
                  <a:lnTo>
                    <a:pt x="312420" y="215899"/>
                  </a:lnTo>
                  <a:lnTo>
                    <a:pt x="312420" y="210819"/>
                  </a:lnTo>
                  <a:close/>
                </a:path>
                <a:path w="312419" h="240029">
                  <a:moveTo>
                    <a:pt x="3810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5900"/>
                  </a:lnTo>
                  <a:close/>
                </a:path>
                <a:path w="312419" h="240029">
                  <a:moveTo>
                    <a:pt x="312420" y="215900"/>
                  </a:moveTo>
                  <a:lnTo>
                    <a:pt x="309880" y="215900"/>
                  </a:lnTo>
                  <a:lnTo>
                    <a:pt x="309880" y="223519"/>
                  </a:lnTo>
                  <a:lnTo>
                    <a:pt x="312420" y="223519"/>
                  </a:lnTo>
                  <a:lnTo>
                    <a:pt x="312420" y="215900"/>
                  </a:lnTo>
                  <a:close/>
                </a:path>
                <a:path w="312419" h="24002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12419" h="240029">
                  <a:moveTo>
                    <a:pt x="312420" y="223519"/>
                  </a:moveTo>
                  <a:lnTo>
                    <a:pt x="309880" y="223519"/>
                  </a:lnTo>
                  <a:lnTo>
                    <a:pt x="309880" y="229869"/>
                  </a:lnTo>
                  <a:lnTo>
                    <a:pt x="312420" y="229869"/>
                  </a:lnTo>
                  <a:lnTo>
                    <a:pt x="312420" y="223519"/>
                  </a:lnTo>
                  <a:close/>
                </a:path>
                <a:path w="312419" h="2400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12419" h="240029">
                  <a:moveTo>
                    <a:pt x="312420" y="229869"/>
                  </a:moveTo>
                  <a:lnTo>
                    <a:pt x="309880" y="229869"/>
                  </a:lnTo>
                  <a:lnTo>
                    <a:pt x="309880" y="236219"/>
                  </a:lnTo>
                  <a:lnTo>
                    <a:pt x="312420" y="236219"/>
                  </a:lnTo>
                  <a:lnTo>
                    <a:pt x="312420" y="229869"/>
                  </a:lnTo>
                  <a:close/>
                </a:path>
                <a:path w="312419" h="240029">
                  <a:moveTo>
                    <a:pt x="312420" y="236219"/>
                  </a:moveTo>
                  <a:lnTo>
                    <a:pt x="0" y="236219"/>
                  </a:lnTo>
                  <a:lnTo>
                    <a:pt x="0" y="240029"/>
                  </a:lnTo>
                  <a:lnTo>
                    <a:pt x="312420" y="240029"/>
                  </a:lnTo>
                  <a:lnTo>
                    <a:pt x="312420" y="236219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655319" y="4424679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10">
                  <a:moveTo>
                    <a:pt x="30607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306070" y="3810"/>
                  </a:lnTo>
                  <a:lnTo>
                    <a:pt x="306070" y="0"/>
                  </a:lnTo>
                  <a:close/>
                </a:path>
                <a:path w="306069" h="232410">
                  <a:moveTo>
                    <a:pt x="306070" y="3810"/>
                  </a:moveTo>
                  <a:lnTo>
                    <a:pt x="302260" y="3810"/>
                  </a:lnTo>
                  <a:lnTo>
                    <a:pt x="302260" y="10160"/>
                  </a:lnTo>
                  <a:lnTo>
                    <a:pt x="306070" y="10160"/>
                  </a:lnTo>
                  <a:lnTo>
                    <a:pt x="306070" y="3810"/>
                  </a:lnTo>
                  <a:close/>
                </a:path>
                <a:path w="306069" h="232410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06069" h="232410">
                  <a:moveTo>
                    <a:pt x="306070" y="10160"/>
                  </a:moveTo>
                  <a:lnTo>
                    <a:pt x="302260" y="10160"/>
                  </a:lnTo>
                  <a:lnTo>
                    <a:pt x="302260" y="16510"/>
                  </a:lnTo>
                  <a:lnTo>
                    <a:pt x="306070" y="16510"/>
                  </a:lnTo>
                  <a:lnTo>
                    <a:pt x="306070" y="10160"/>
                  </a:lnTo>
                  <a:close/>
                </a:path>
                <a:path w="306069" h="232410">
                  <a:moveTo>
                    <a:pt x="380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6510"/>
                  </a:lnTo>
                  <a:close/>
                </a:path>
                <a:path w="306069" h="232410">
                  <a:moveTo>
                    <a:pt x="306070" y="16510"/>
                  </a:moveTo>
                  <a:lnTo>
                    <a:pt x="302260" y="16510"/>
                  </a:lnTo>
                  <a:lnTo>
                    <a:pt x="302260" y="21590"/>
                  </a:lnTo>
                  <a:lnTo>
                    <a:pt x="306070" y="21590"/>
                  </a:lnTo>
                  <a:lnTo>
                    <a:pt x="306070" y="16510"/>
                  </a:lnTo>
                  <a:close/>
                </a:path>
                <a:path w="306069" h="232410">
                  <a:moveTo>
                    <a:pt x="3809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1590"/>
                  </a:lnTo>
                  <a:close/>
                </a:path>
                <a:path w="306069" h="232410">
                  <a:moveTo>
                    <a:pt x="306070" y="21590"/>
                  </a:moveTo>
                  <a:lnTo>
                    <a:pt x="302260" y="21590"/>
                  </a:lnTo>
                  <a:lnTo>
                    <a:pt x="302260" y="29210"/>
                  </a:lnTo>
                  <a:lnTo>
                    <a:pt x="306070" y="29210"/>
                  </a:lnTo>
                  <a:lnTo>
                    <a:pt x="306070" y="21590"/>
                  </a:lnTo>
                  <a:close/>
                </a:path>
                <a:path w="306069" h="23241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306069" h="232410">
                  <a:moveTo>
                    <a:pt x="306070" y="29210"/>
                  </a:moveTo>
                  <a:lnTo>
                    <a:pt x="302260" y="29210"/>
                  </a:lnTo>
                  <a:lnTo>
                    <a:pt x="302260" y="35560"/>
                  </a:lnTo>
                  <a:lnTo>
                    <a:pt x="306070" y="35560"/>
                  </a:lnTo>
                  <a:lnTo>
                    <a:pt x="306070" y="29210"/>
                  </a:lnTo>
                  <a:close/>
                </a:path>
                <a:path w="306069" h="232410">
                  <a:moveTo>
                    <a:pt x="3809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5560"/>
                  </a:lnTo>
                  <a:close/>
                </a:path>
                <a:path w="306069" h="232410">
                  <a:moveTo>
                    <a:pt x="306070" y="35560"/>
                  </a:moveTo>
                  <a:lnTo>
                    <a:pt x="302260" y="35560"/>
                  </a:lnTo>
                  <a:lnTo>
                    <a:pt x="302260" y="40640"/>
                  </a:lnTo>
                  <a:lnTo>
                    <a:pt x="306070" y="40640"/>
                  </a:lnTo>
                  <a:lnTo>
                    <a:pt x="306070" y="35560"/>
                  </a:lnTo>
                  <a:close/>
                </a:path>
                <a:path w="306069" h="232410">
                  <a:moveTo>
                    <a:pt x="3809" y="40640"/>
                  </a:moveTo>
                  <a:lnTo>
                    <a:pt x="0" y="4064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0640"/>
                  </a:lnTo>
                  <a:close/>
                </a:path>
                <a:path w="306069" h="232410">
                  <a:moveTo>
                    <a:pt x="306070" y="40640"/>
                  </a:moveTo>
                  <a:lnTo>
                    <a:pt x="302260" y="40640"/>
                  </a:lnTo>
                  <a:lnTo>
                    <a:pt x="302260" y="54610"/>
                  </a:lnTo>
                  <a:lnTo>
                    <a:pt x="306070" y="54610"/>
                  </a:lnTo>
                  <a:lnTo>
                    <a:pt x="306070" y="40640"/>
                  </a:lnTo>
                  <a:close/>
                </a:path>
                <a:path w="306069" h="232410">
                  <a:moveTo>
                    <a:pt x="3809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3809" y="59690"/>
                  </a:lnTo>
                  <a:lnTo>
                    <a:pt x="3809" y="54610"/>
                  </a:lnTo>
                  <a:close/>
                </a:path>
                <a:path w="306069" h="232410">
                  <a:moveTo>
                    <a:pt x="306070" y="54610"/>
                  </a:moveTo>
                  <a:lnTo>
                    <a:pt x="302260" y="54610"/>
                  </a:lnTo>
                  <a:lnTo>
                    <a:pt x="302260" y="59690"/>
                  </a:lnTo>
                  <a:lnTo>
                    <a:pt x="306070" y="59690"/>
                  </a:lnTo>
                  <a:lnTo>
                    <a:pt x="306070" y="54610"/>
                  </a:lnTo>
                  <a:close/>
                </a:path>
                <a:path w="306069" h="232410">
                  <a:moveTo>
                    <a:pt x="3809" y="59690"/>
                  </a:moveTo>
                  <a:lnTo>
                    <a:pt x="0" y="5969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59690"/>
                  </a:lnTo>
                  <a:close/>
                </a:path>
                <a:path w="306069" h="232410">
                  <a:moveTo>
                    <a:pt x="306070" y="59690"/>
                  </a:moveTo>
                  <a:lnTo>
                    <a:pt x="302260" y="59690"/>
                  </a:lnTo>
                  <a:lnTo>
                    <a:pt x="302260" y="73660"/>
                  </a:lnTo>
                  <a:lnTo>
                    <a:pt x="306070" y="73660"/>
                  </a:lnTo>
                  <a:lnTo>
                    <a:pt x="306070" y="59690"/>
                  </a:lnTo>
                  <a:close/>
                </a:path>
                <a:path w="306069" h="232410">
                  <a:moveTo>
                    <a:pt x="3809" y="73660"/>
                  </a:moveTo>
                  <a:lnTo>
                    <a:pt x="0" y="73660"/>
                  </a:lnTo>
                  <a:lnTo>
                    <a:pt x="0" y="129540"/>
                  </a:lnTo>
                  <a:lnTo>
                    <a:pt x="3809" y="129540"/>
                  </a:lnTo>
                  <a:lnTo>
                    <a:pt x="3809" y="73660"/>
                  </a:lnTo>
                  <a:close/>
                </a:path>
                <a:path w="306069" h="232410">
                  <a:moveTo>
                    <a:pt x="306070" y="73660"/>
                  </a:moveTo>
                  <a:lnTo>
                    <a:pt x="302260" y="73660"/>
                  </a:lnTo>
                  <a:lnTo>
                    <a:pt x="302260" y="129540"/>
                  </a:lnTo>
                  <a:lnTo>
                    <a:pt x="306070" y="129540"/>
                  </a:lnTo>
                  <a:lnTo>
                    <a:pt x="306070" y="73660"/>
                  </a:lnTo>
                  <a:close/>
                </a:path>
                <a:path w="306069" h="232410">
                  <a:moveTo>
                    <a:pt x="3809" y="129540"/>
                  </a:moveTo>
                  <a:lnTo>
                    <a:pt x="0" y="129540"/>
                  </a:lnTo>
                  <a:lnTo>
                    <a:pt x="0" y="173990"/>
                  </a:lnTo>
                  <a:lnTo>
                    <a:pt x="3809" y="173990"/>
                  </a:lnTo>
                  <a:lnTo>
                    <a:pt x="3809" y="129540"/>
                  </a:lnTo>
                  <a:close/>
                </a:path>
                <a:path w="306069" h="232410">
                  <a:moveTo>
                    <a:pt x="306070" y="129540"/>
                  </a:moveTo>
                  <a:lnTo>
                    <a:pt x="302260" y="129540"/>
                  </a:lnTo>
                  <a:lnTo>
                    <a:pt x="302260" y="173990"/>
                  </a:lnTo>
                  <a:lnTo>
                    <a:pt x="306070" y="173990"/>
                  </a:lnTo>
                  <a:lnTo>
                    <a:pt x="306070" y="129540"/>
                  </a:lnTo>
                  <a:close/>
                </a:path>
                <a:path w="306069" h="232410">
                  <a:moveTo>
                    <a:pt x="3809" y="173990"/>
                  </a:moveTo>
                  <a:lnTo>
                    <a:pt x="0" y="17399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73990"/>
                  </a:lnTo>
                  <a:close/>
                </a:path>
                <a:path w="306069" h="232410">
                  <a:moveTo>
                    <a:pt x="306070" y="173990"/>
                  </a:moveTo>
                  <a:lnTo>
                    <a:pt x="302260" y="173990"/>
                  </a:lnTo>
                  <a:lnTo>
                    <a:pt x="302260" y="194310"/>
                  </a:lnTo>
                  <a:lnTo>
                    <a:pt x="306070" y="194310"/>
                  </a:lnTo>
                  <a:lnTo>
                    <a:pt x="306070" y="173990"/>
                  </a:lnTo>
                  <a:close/>
                </a:path>
                <a:path w="306069" h="232410">
                  <a:moveTo>
                    <a:pt x="380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94310"/>
                  </a:lnTo>
                  <a:close/>
                </a:path>
                <a:path w="306069" h="232410">
                  <a:moveTo>
                    <a:pt x="306070" y="194310"/>
                  </a:moveTo>
                  <a:lnTo>
                    <a:pt x="302260" y="194310"/>
                  </a:lnTo>
                  <a:lnTo>
                    <a:pt x="302260" y="200660"/>
                  </a:lnTo>
                  <a:lnTo>
                    <a:pt x="306070" y="200660"/>
                  </a:lnTo>
                  <a:lnTo>
                    <a:pt x="306070" y="194310"/>
                  </a:lnTo>
                  <a:close/>
                </a:path>
                <a:path w="306069" h="232410">
                  <a:moveTo>
                    <a:pt x="380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200660"/>
                  </a:lnTo>
                  <a:close/>
                </a:path>
                <a:path w="306069" h="232410">
                  <a:moveTo>
                    <a:pt x="306070" y="200660"/>
                  </a:moveTo>
                  <a:lnTo>
                    <a:pt x="302260" y="200660"/>
                  </a:lnTo>
                  <a:lnTo>
                    <a:pt x="302260" y="207010"/>
                  </a:lnTo>
                  <a:lnTo>
                    <a:pt x="306070" y="207010"/>
                  </a:lnTo>
                  <a:lnTo>
                    <a:pt x="306070" y="200660"/>
                  </a:lnTo>
                  <a:close/>
                </a:path>
                <a:path w="306069" h="232410">
                  <a:moveTo>
                    <a:pt x="3809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3809" y="212090"/>
                  </a:lnTo>
                  <a:lnTo>
                    <a:pt x="3809" y="207010"/>
                  </a:lnTo>
                  <a:close/>
                </a:path>
                <a:path w="306069" h="232410">
                  <a:moveTo>
                    <a:pt x="306070" y="207010"/>
                  </a:moveTo>
                  <a:lnTo>
                    <a:pt x="302260" y="207010"/>
                  </a:lnTo>
                  <a:lnTo>
                    <a:pt x="302260" y="212090"/>
                  </a:lnTo>
                  <a:lnTo>
                    <a:pt x="306070" y="212090"/>
                  </a:lnTo>
                  <a:lnTo>
                    <a:pt x="306070" y="207010"/>
                  </a:lnTo>
                  <a:close/>
                </a:path>
                <a:path w="306069" h="232410">
                  <a:moveTo>
                    <a:pt x="3809" y="212090"/>
                  </a:moveTo>
                  <a:lnTo>
                    <a:pt x="0" y="21209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212090"/>
                  </a:lnTo>
                  <a:close/>
                </a:path>
                <a:path w="306069" h="232410">
                  <a:moveTo>
                    <a:pt x="306070" y="212090"/>
                  </a:moveTo>
                  <a:lnTo>
                    <a:pt x="302260" y="212090"/>
                  </a:lnTo>
                  <a:lnTo>
                    <a:pt x="302260" y="219710"/>
                  </a:lnTo>
                  <a:lnTo>
                    <a:pt x="306070" y="219710"/>
                  </a:lnTo>
                  <a:lnTo>
                    <a:pt x="306070" y="212090"/>
                  </a:lnTo>
                  <a:close/>
                </a:path>
                <a:path w="306069" h="232410">
                  <a:moveTo>
                    <a:pt x="380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19710"/>
                  </a:lnTo>
                  <a:close/>
                </a:path>
                <a:path w="306069" h="232410">
                  <a:moveTo>
                    <a:pt x="306070" y="219710"/>
                  </a:moveTo>
                  <a:lnTo>
                    <a:pt x="302260" y="219710"/>
                  </a:lnTo>
                  <a:lnTo>
                    <a:pt x="302260" y="226060"/>
                  </a:lnTo>
                  <a:lnTo>
                    <a:pt x="306070" y="226060"/>
                  </a:lnTo>
                  <a:lnTo>
                    <a:pt x="306070" y="219710"/>
                  </a:lnTo>
                  <a:close/>
                </a:path>
                <a:path w="306069" h="232410">
                  <a:moveTo>
                    <a:pt x="380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06070" y="232410"/>
                  </a:lnTo>
                  <a:lnTo>
                    <a:pt x="306070" y="228600"/>
                  </a:lnTo>
                  <a:lnTo>
                    <a:pt x="3809" y="228600"/>
                  </a:lnTo>
                  <a:lnTo>
                    <a:pt x="3809" y="226060"/>
                  </a:lnTo>
                  <a:close/>
                </a:path>
                <a:path w="306069" h="232410">
                  <a:moveTo>
                    <a:pt x="306070" y="226060"/>
                  </a:moveTo>
                  <a:lnTo>
                    <a:pt x="302260" y="226060"/>
                  </a:lnTo>
                  <a:lnTo>
                    <a:pt x="302260" y="228600"/>
                  </a:lnTo>
                  <a:lnTo>
                    <a:pt x="306070" y="228600"/>
                  </a:lnTo>
                  <a:lnTo>
                    <a:pt x="306070" y="22606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659129" y="442849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6350"/>
                  </a:lnTo>
                  <a:lnTo>
                    <a:pt x="298450" y="6350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298450" h="224789">
                  <a:moveTo>
                    <a:pt x="298450" y="6350"/>
                  </a:moveTo>
                  <a:lnTo>
                    <a:pt x="294639" y="6350"/>
                  </a:lnTo>
                  <a:lnTo>
                    <a:pt x="294639" y="12700"/>
                  </a:lnTo>
                  <a:lnTo>
                    <a:pt x="298450" y="12700"/>
                  </a:lnTo>
                  <a:lnTo>
                    <a:pt x="298450" y="6350"/>
                  </a:lnTo>
                  <a:close/>
                </a:path>
                <a:path w="298450" h="224789">
                  <a:moveTo>
                    <a:pt x="381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298450" h="224789">
                  <a:moveTo>
                    <a:pt x="298450" y="12700"/>
                  </a:moveTo>
                  <a:lnTo>
                    <a:pt x="294639" y="12700"/>
                  </a:lnTo>
                  <a:lnTo>
                    <a:pt x="294639" y="17780"/>
                  </a:lnTo>
                  <a:lnTo>
                    <a:pt x="298450" y="17780"/>
                  </a:lnTo>
                  <a:lnTo>
                    <a:pt x="298450" y="12700"/>
                  </a:lnTo>
                  <a:close/>
                </a:path>
                <a:path w="298450" h="224789">
                  <a:moveTo>
                    <a:pt x="3810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7780"/>
                  </a:lnTo>
                  <a:close/>
                </a:path>
                <a:path w="298450" h="224789">
                  <a:moveTo>
                    <a:pt x="298450" y="17780"/>
                  </a:moveTo>
                  <a:lnTo>
                    <a:pt x="294639" y="17780"/>
                  </a:lnTo>
                  <a:lnTo>
                    <a:pt x="294639" y="25400"/>
                  </a:lnTo>
                  <a:lnTo>
                    <a:pt x="298450" y="25400"/>
                  </a:lnTo>
                  <a:lnTo>
                    <a:pt x="298450" y="17780"/>
                  </a:lnTo>
                  <a:close/>
                </a:path>
                <a:path w="298450" h="22478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298450" h="224789">
                  <a:moveTo>
                    <a:pt x="298450" y="25400"/>
                  </a:moveTo>
                  <a:lnTo>
                    <a:pt x="294639" y="25400"/>
                  </a:lnTo>
                  <a:lnTo>
                    <a:pt x="294639" y="31750"/>
                  </a:lnTo>
                  <a:lnTo>
                    <a:pt x="298450" y="31750"/>
                  </a:lnTo>
                  <a:lnTo>
                    <a:pt x="298450" y="25400"/>
                  </a:lnTo>
                  <a:close/>
                </a:path>
                <a:path w="298450" h="224789">
                  <a:moveTo>
                    <a:pt x="3810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1750"/>
                  </a:lnTo>
                  <a:close/>
                </a:path>
                <a:path w="298450" h="224789">
                  <a:moveTo>
                    <a:pt x="298450" y="31750"/>
                  </a:moveTo>
                  <a:lnTo>
                    <a:pt x="294639" y="31750"/>
                  </a:lnTo>
                  <a:lnTo>
                    <a:pt x="294639" y="36830"/>
                  </a:lnTo>
                  <a:lnTo>
                    <a:pt x="298450" y="36830"/>
                  </a:lnTo>
                  <a:lnTo>
                    <a:pt x="298450" y="31750"/>
                  </a:lnTo>
                  <a:close/>
                </a:path>
                <a:path w="298450" h="224789">
                  <a:moveTo>
                    <a:pt x="3810" y="36830"/>
                  </a:moveTo>
                  <a:lnTo>
                    <a:pt x="0" y="3683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6830"/>
                  </a:lnTo>
                  <a:close/>
                </a:path>
                <a:path w="298450" h="224789">
                  <a:moveTo>
                    <a:pt x="298450" y="36830"/>
                  </a:moveTo>
                  <a:lnTo>
                    <a:pt x="294639" y="36830"/>
                  </a:lnTo>
                  <a:lnTo>
                    <a:pt x="294639" y="50800"/>
                  </a:lnTo>
                  <a:lnTo>
                    <a:pt x="298450" y="50800"/>
                  </a:lnTo>
                  <a:lnTo>
                    <a:pt x="298450" y="36830"/>
                  </a:lnTo>
                  <a:close/>
                </a:path>
                <a:path w="298450" h="224789">
                  <a:moveTo>
                    <a:pt x="3810" y="50800"/>
                  </a:moveTo>
                  <a:lnTo>
                    <a:pt x="0" y="5080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0800"/>
                  </a:lnTo>
                  <a:close/>
                </a:path>
                <a:path w="298450" h="224789">
                  <a:moveTo>
                    <a:pt x="298450" y="50800"/>
                  </a:moveTo>
                  <a:lnTo>
                    <a:pt x="294639" y="50800"/>
                  </a:lnTo>
                  <a:lnTo>
                    <a:pt x="294639" y="55880"/>
                  </a:lnTo>
                  <a:lnTo>
                    <a:pt x="298450" y="55880"/>
                  </a:lnTo>
                  <a:lnTo>
                    <a:pt x="298450" y="50800"/>
                  </a:lnTo>
                  <a:close/>
                </a:path>
                <a:path w="298450" h="224789">
                  <a:moveTo>
                    <a:pt x="3810" y="55880"/>
                  </a:moveTo>
                  <a:lnTo>
                    <a:pt x="0" y="5588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55880"/>
                  </a:lnTo>
                  <a:close/>
                </a:path>
                <a:path w="298450" h="224789">
                  <a:moveTo>
                    <a:pt x="298450" y="55880"/>
                  </a:moveTo>
                  <a:lnTo>
                    <a:pt x="294639" y="55880"/>
                  </a:lnTo>
                  <a:lnTo>
                    <a:pt x="294639" y="69850"/>
                  </a:lnTo>
                  <a:lnTo>
                    <a:pt x="298450" y="69850"/>
                  </a:lnTo>
                  <a:lnTo>
                    <a:pt x="298450" y="55880"/>
                  </a:lnTo>
                  <a:close/>
                </a:path>
                <a:path w="298450" h="224789">
                  <a:moveTo>
                    <a:pt x="3810" y="69850"/>
                  </a:moveTo>
                  <a:lnTo>
                    <a:pt x="0" y="69850"/>
                  </a:lnTo>
                  <a:lnTo>
                    <a:pt x="0" y="125730"/>
                  </a:lnTo>
                  <a:lnTo>
                    <a:pt x="3810" y="125730"/>
                  </a:lnTo>
                  <a:lnTo>
                    <a:pt x="3810" y="69850"/>
                  </a:lnTo>
                  <a:close/>
                </a:path>
                <a:path w="298450" h="224789">
                  <a:moveTo>
                    <a:pt x="298450" y="69850"/>
                  </a:moveTo>
                  <a:lnTo>
                    <a:pt x="294639" y="69850"/>
                  </a:lnTo>
                  <a:lnTo>
                    <a:pt x="294639" y="125730"/>
                  </a:lnTo>
                  <a:lnTo>
                    <a:pt x="298450" y="125730"/>
                  </a:lnTo>
                  <a:lnTo>
                    <a:pt x="298450" y="69850"/>
                  </a:lnTo>
                  <a:close/>
                </a:path>
                <a:path w="298450" h="224789">
                  <a:moveTo>
                    <a:pt x="3810" y="125730"/>
                  </a:moveTo>
                  <a:lnTo>
                    <a:pt x="0" y="125730"/>
                  </a:lnTo>
                  <a:lnTo>
                    <a:pt x="0" y="170180"/>
                  </a:lnTo>
                  <a:lnTo>
                    <a:pt x="3810" y="170180"/>
                  </a:lnTo>
                  <a:lnTo>
                    <a:pt x="3810" y="125730"/>
                  </a:lnTo>
                  <a:close/>
                </a:path>
                <a:path w="298450" h="224789">
                  <a:moveTo>
                    <a:pt x="298450" y="125730"/>
                  </a:moveTo>
                  <a:lnTo>
                    <a:pt x="294639" y="125730"/>
                  </a:lnTo>
                  <a:lnTo>
                    <a:pt x="294639" y="170180"/>
                  </a:lnTo>
                  <a:lnTo>
                    <a:pt x="298450" y="170180"/>
                  </a:lnTo>
                  <a:lnTo>
                    <a:pt x="298450" y="125730"/>
                  </a:lnTo>
                  <a:close/>
                </a:path>
                <a:path w="298450" h="224789">
                  <a:moveTo>
                    <a:pt x="3810" y="170180"/>
                  </a:moveTo>
                  <a:lnTo>
                    <a:pt x="0" y="17018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70180"/>
                  </a:lnTo>
                  <a:close/>
                </a:path>
                <a:path w="298450" h="224789">
                  <a:moveTo>
                    <a:pt x="298450" y="170180"/>
                  </a:moveTo>
                  <a:lnTo>
                    <a:pt x="294639" y="170180"/>
                  </a:lnTo>
                  <a:lnTo>
                    <a:pt x="294639" y="190500"/>
                  </a:lnTo>
                  <a:lnTo>
                    <a:pt x="298450" y="190500"/>
                  </a:lnTo>
                  <a:lnTo>
                    <a:pt x="298450" y="170180"/>
                  </a:lnTo>
                  <a:close/>
                </a:path>
                <a:path w="298450" h="224789">
                  <a:moveTo>
                    <a:pt x="381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90500"/>
                  </a:lnTo>
                  <a:close/>
                </a:path>
                <a:path w="298450" h="224789">
                  <a:moveTo>
                    <a:pt x="298450" y="190500"/>
                  </a:moveTo>
                  <a:lnTo>
                    <a:pt x="294639" y="190500"/>
                  </a:lnTo>
                  <a:lnTo>
                    <a:pt x="294639" y="196850"/>
                  </a:lnTo>
                  <a:lnTo>
                    <a:pt x="298450" y="196850"/>
                  </a:lnTo>
                  <a:lnTo>
                    <a:pt x="298450" y="190500"/>
                  </a:lnTo>
                  <a:close/>
                </a:path>
                <a:path w="298450" h="224789">
                  <a:moveTo>
                    <a:pt x="381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6850"/>
                  </a:lnTo>
                  <a:close/>
                </a:path>
                <a:path w="298450" h="224789">
                  <a:moveTo>
                    <a:pt x="298450" y="196850"/>
                  </a:moveTo>
                  <a:lnTo>
                    <a:pt x="294639" y="196850"/>
                  </a:lnTo>
                  <a:lnTo>
                    <a:pt x="294639" y="203200"/>
                  </a:lnTo>
                  <a:lnTo>
                    <a:pt x="298450" y="203200"/>
                  </a:lnTo>
                  <a:lnTo>
                    <a:pt x="298450" y="196850"/>
                  </a:lnTo>
                  <a:close/>
                </a:path>
                <a:path w="298450" h="224789">
                  <a:moveTo>
                    <a:pt x="381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3810" y="208280"/>
                  </a:lnTo>
                  <a:lnTo>
                    <a:pt x="3810" y="203200"/>
                  </a:lnTo>
                  <a:close/>
                </a:path>
                <a:path w="298450" h="224789">
                  <a:moveTo>
                    <a:pt x="298450" y="203200"/>
                  </a:moveTo>
                  <a:lnTo>
                    <a:pt x="294639" y="203200"/>
                  </a:lnTo>
                  <a:lnTo>
                    <a:pt x="294639" y="208280"/>
                  </a:lnTo>
                  <a:lnTo>
                    <a:pt x="298450" y="208280"/>
                  </a:lnTo>
                  <a:lnTo>
                    <a:pt x="298450" y="203200"/>
                  </a:lnTo>
                  <a:close/>
                </a:path>
                <a:path w="298450" h="224789">
                  <a:moveTo>
                    <a:pt x="3810" y="208280"/>
                  </a:moveTo>
                  <a:lnTo>
                    <a:pt x="0" y="20828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8280"/>
                  </a:lnTo>
                  <a:close/>
                </a:path>
                <a:path w="298450" h="224789">
                  <a:moveTo>
                    <a:pt x="298450" y="208280"/>
                  </a:moveTo>
                  <a:lnTo>
                    <a:pt x="294639" y="208280"/>
                  </a:lnTo>
                  <a:lnTo>
                    <a:pt x="294639" y="215900"/>
                  </a:lnTo>
                  <a:lnTo>
                    <a:pt x="298450" y="215900"/>
                  </a:lnTo>
                  <a:lnTo>
                    <a:pt x="298450" y="208280"/>
                  </a:lnTo>
                  <a:close/>
                </a:path>
                <a:path w="298450" h="224789">
                  <a:moveTo>
                    <a:pt x="381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98450" y="222250"/>
                  </a:lnTo>
                  <a:lnTo>
                    <a:pt x="298450" y="220980"/>
                  </a:lnTo>
                  <a:lnTo>
                    <a:pt x="3810" y="220980"/>
                  </a:lnTo>
                  <a:lnTo>
                    <a:pt x="3810" y="215900"/>
                  </a:lnTo>
                  <a:close/>
                </a:path>
                <a:path w="298450" h="224789">
                  <a:moveTo>
                    <a:pt x="298450" y="215900"/>
                  </a:moveTo>
                  <a:lnTo>
                    <a:pt x="294639" y="215900"/>
                  </a:lnTo>
                  <a:lnTo>
                    <a:pt x="294639" y="220980"/>
                  </a:lnTo>
                  <a:lnTo>
                    <a:pt x="298450" y="220980"/>
                  </a:lnTo>
                  <a:lnTo>
                    <a:pt x="298450" y="215900"/>
                  </a:lnTo>
                  <a:close/>
                </a:path>
                <a:path w="298450" h="224789">
                  <a:moveTo>
                    <a:pt x="298450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225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662939" y="443230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0829" y="2539"/>
                  </a:lnTo>
                  <a:lnTo>
                    <a:pt x="290829" y="0"/>
                  </a:lnTo>
                  <a:close/>
                </a:path>
                <a:path w="290830" h="217170">
                  <a:moveTo>
                    <a:pt x="2908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3810"/>
                  </a:lnTo>
                  <a:lnTo>
                    <a:pt x="290829" y="3810"/>
                  </a:lnTo>
                  <a:lnTo>
                    <a:pt x="290829" y="2540"/>
                  </a:lnTo>
                  <a:close/>
                </a:path>
                <a:path w="290830" h="217170">
                  <a:moveTo>
                    <a:pt x="290829" y="3810"/>
                  </a:moveTo>
                  <a:lnTo>
                    <a:pt x="287019" y="3810"/>
                  </a:lnTo>
                  <a:lnTo>
                    <a:pt x="287019" y="8889"/>
                  </a:lnTo>
                  <a:lnTo>
                    <a:pt x="290829" y="8889"/>
                  </a:lnTo>
                  <a:lnTo>
                    <a:pt x="290829" y="3810"/>
                  </a:lnTo>
                  <a:close/>
                </a:path>
                <a:path w="290830" h="217170">
                  <a:moveTo>
                    <a:pt x="253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8890"/>
                  </a:lnTo>
                  <a:close/>
                </a:path>
                <a:path w="290830" h="217170">
                  <a:moveTo>
                    <a:pt x="290829" y="8890"/>
                  </a:moveTo>
                  <a:lnTo>
                    <a:pt x="287019" y="8890"/>
                  </a:lnTo>
                  <a:lnTo>
                    <a:pt x="287019" y="13969"/>
                  </a:lnTo>
                  <a:lnTo>
                    <a:pt x="290829" y="13969"/>
                  </a:lnTo>
                  <a:lnTo>
                    <a:pt x="290829" y="8890"/>
                  </a:lnTo>
                  <a:close/>
                </a:path>
                <a:path w="290830" h="217170">
                  <a:moveTo>
                    <a:pt x="2539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3970"/>
                  </a:lnTo>
                  <a:close/>
                </a:path>
                <a:path w="290830" h="217170">
                  <a:moveTo>
                    <a:pt x="290829" y="13970"/>
                  </a:moveTo>
                  <a:lnTo>
                    <a:pt x="287019" y="13970"/>
                  </a:lnTo>
                  <a:lnTo>
                    <a:pt x="287019" y="21589"/>
                  </a:lnTo>
                  <a:lnTo>
                    <a:pt x="290829" y="21589"/>
                  </a:lnTo>
                  <a:lnTo>
                    <a:pt x="290829" y="13970"/>
                  </a:lnTo>
                  <a:close/>
                </a:path>
                <a:path w="290830" h="217170">
                  <a:moveTo>
                    <a:pt x="253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1590"/>
                  </a:lnTo>
                  <a:close/>
                </a:path>
                <a:path w="290830" h="217170">
                  <a:moveTo>
                    <a:pt x="290829" y="21590"/>
                  </a:moveTo>
                  <a:lnTo>
                    <a:pt x="287019" y="21590"/>
                  </a:lnTo>
                  <a:lnTo>
                    <a:pt x="287019" y="27939"/>
                  </a:lnTo>
                  <a:lnTo>
                    <a:pt x="290829" y="27939"/>
                  </a:lnTo>
                  <a:lnTo>
                    <a:pt x="290829" y="21590"/>
                  </a:lnTo>
                  <a:close/>
                </a:path>
                <a:path w="290830" h="217170">
                  <a:moveTo>
                    <a:pt x="2539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7940"/>
                  </a:lnTo>
                  <a:close/>
                </a:path>
                <a:path w="290830" h="217170">
                  <a:moveTo>
                    <a:pt x="290829" y="27940"/>
                  </a:moveTo>
                  <a:lnTo>
                    <a:pt x="287019" y="27940"/>
                  </a:lnTo>
                  <a:lnTo>
                    <a:pt x="287019" y="33019"/>
                  </a:lnTo>
                  <a:lnTo>
                    <a:pt x="290829" y="33019"/>
                  </a:lnTo>
                  <a:lnTo>
                    <a:pt x="290829" y="27940"/>
                  </a:lnTo>
                  <a:close/>
                </a:path>
                <a:path w="290830" h="217170">
                  <a:moveTo>
                    <a:pt x="2539" y="33020"/>
                  </a:moveTo>
                  <a:lnTo>
                    <a:pt x="0" y="33020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33020"/>
                  </a:lnTo>
                  <a:close/>
                </a:path>
                <a:path w="290830" h="217170">
                  <a:moveTo>
                    <a:pt x="290829" y="33020"/>
                  </a:moveTo>
                  <a:lnTo>
                    <a:pt x="287019" y="33020"/>
                  </a:lnTo>
                  <a:lnTo>
                    <a:pt x="287019" y="46989"/>
                  </a:lnTo>
                  <a:lnTo>
                    <a:pt x="290829" y="46989"/>
                  </a:lnTo>
                  <a:lnTo>
                    <a:pt x="290829" y="33020"/>
                  </a:lnTo>
                  <a:close/>
                </a:path>
                <a:path w="290830" h="217170">
                  <a:moveTo>
                    <a:pt x="2539" y="46990"/>
                  </a:moveTo>
                  <a:lnTo>
                    <a:pt x="0" y="46990"/>
                  </a:lnTo>
                  <a:lnTo>
                    <a:pt x="0" y="52069"/>
                  </a:lnTo>
                  <a:lnTo>
                    <a:pt x="2539" y="52069"/>
                  </a:lnTo>
                  <a:lnTo>
                    <a:pt x="2539" y="46990"/>
                  </a:lnTo>
                  <a:close/>
                </a:path>
                <a:path w="290830" h="217170">
                  <a:moveTo>
                    <a:pt x="290829" y="46990"/>
                  </a:moveTo>
                  <a:lnTo>
                    <a:pt x="287019" y="46990"/>
                  </a:lnTo>
                  <a:lnTo>
                    <a:pt x="287019" y="52069"/>
                  </a:lnTo>
                  <a:lnTo>
                    <a:pt x="290829" y="52069"/>
                  </a:lnTo>
                  <a:lnTo>
                    <a:pt x="290829" y="46990"/>
                  </a:lnTo>
                  <a:close/>
                </a:path>
                <a:path w="290830" h="217170">
                  <a:moveTo>
                    <a:pt x="2539" y="52070"/>
                  </a:moveTo>
                  <a:lnTo>
                    <a:pt x="0" y="52070"/>
                  </a:lnTo>
                  <a:lnTo>
                    <a:pt x="0" y="66039"/>
                  </a:lnTo>
                  <a:lnTo>
                    <a:pt x="2539" y="66039"/>
                  </a:lnTo>
                  <a:lnTo>
                    <a:pt x="2539" y="52070"/>
                  </a:lnTo>
                  <a:close/>
                </a:path>
                <a:path w="290830" h="217170">
                  <a:moveTo>
                    <a:pt x="290829" y="52070"/>
                  </a:moveTo>
                  <a:lnTo>
                    <a:pt x="287019" y="52070"/>
                  </a:lnTo>
                  <a:lnTo>
                    <a:pt x="287019" y="66039"/>
                  </a:lnTo>
                  <a:lnTo>
                    <a:pt x="290829" y="66039"/>
                  </a:lnTo>
                  <a:lnTo>
                    <a:pt x="290829" y="52070"/>
                  </a:lnTo>
                  <a:close/>
                </a:path>
                <a:path w="290830" h="217170">
                  <a:moveTo>
                    <a:pt x="2539" y="66040"/>
                  </a:moveTo>
                  <a:lnTo>
                    <a:pt x="0" y="66040"/>
                  </a:lnTo>
                  <a:lnTo>
                    <a:pt x="0" y="121919"/>
                  </a:lnTo>
                  <a:lnTo>
                    <a:pt x="2539" y="121919"/>
                  </a:lnTo>
                  <a:lnTo>
                    <a:pt x="2539" y="66040"/>
                  </a:lnTo>
                  <a:close/>
                </a:path>
                <a:path w="290830" h="217170">
                  <a:moveTo>
                    <a:pt x="290829" y="66040"/>
                  </a:moveTo>
                  <a:lnTo>
                    <a:pt x="287019" y="66040"/>
                  </a:lnTo>
                  <a:lnTo>
                    <a:pt x="287019" y="121919"/>
                  </a:lnTo>
                  <a:lnTo>
                    <a:pt x="290829" y="121919"/>
                  </a:lnTo>
                  <a:lnTo>
                    <a:pt x="290829" y="66040"/>
                  </a:lnTo>
                  <a:close/>
                </a:path>
                <a:path w="290830" h="217170">
                  <a:moveTo>
                    <a:pt x="2539" y="121920"/>
                  </a:moveTo>
                  <a:lnTo>
                    <a:pt x="0" y="121920"/>
                  </a:lnTo>
                  <a:lnTo>
                    <a:pt x="0" y="166369"/>
                  </a:lnTo>
                  <a:lnTo>
                    <a:pt x="2539" y="166369"/>
                  </a:lnTo>
                  <a:lnTo>
                    <a:pt x="2539" y="121920"/>
                  </a:lnTo>
                  <a:close/>
                </a:path>
                <a:path w="290830" h="217170">
                  <a:moveTo>
                    <a:pt x="290829" y="121920"/>
                  </a:moveTo>
                  <a:lnTo>
                    <a:pt x="287019" y="121920"/>
                  </a:lnTo>
                  <a:lnTo>
                    <a:pt x="287019" y="166369"/>
                  </a:lnTo>
                  <a:lnTo>
                    <a:pt x="290829" y="166369"/>
                  </a:lnTo>
                  <a:lnTo>
                    <a:pt x="290829" y="121920"/>
                  </a:lnTo>
                  <a:close/>
                </a:path>
                <a:path w="290830" h="217170">
                  <a:moveTo>
                    <a:pt x="2539" y="166370"/>
                  </a:moveTo>
                  <a:lnTo>
                    <a:pt x="0" y="166370"/>
                  </a:lnTo>
                  <a:lnTo>
                    <a:pt x="0" y="186689"/>
                  </a:lnTo>
                  <a:lnTo>
                    <a:pt x="2539" y="186689"/>
                  </a:lnTo>
                  <a:lnTo>
                    <a:pt x="2539" y="166370"/>
                  </a:lnTo>
                  <a:close/>
                </a:path>
                <a:path w="290830" h="217170">
                  <a:moveTo>
                    <a:pt x="290829" y="166370"/>
                  </a:moveTo>
                  <a:lnTo>
                    <a:pt x="287019" y="166370"/>
                  </a:lnTo>
                  <a:lnTo>
                    <a:pt x="287019" y="186689"/>
                  </a:lnTo>
                  <a:lnTo>
                    <a:pt x="290829" y="186689"/>
                  </a:lnTo>
                  <a:lnTo>
                    <a:pt x="290829" y="166370"/>
                  </a:lnTo>
                  <a:close/>
                </a:path>
                <a:path w="290830" h="217170">
                  <a:moveTo>
                    <a:pt x="253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539" y="193039"/>
                  </a:lnTo>
                  <a:lnTo>
                    <a:pt x="2539" y="186690"/>
                  </a:lnTo>
                  <a:close/>
                </a:path>
                <a:path w="290830" h="217170">
                  <a:moveTo>
                    <a:pt x="290829" y="186690"/>
                  </a:moveTo>
                  <a:lnTo>
                    <a:pt x="287019" y="186690"/>
                  </a:lnTo>
                  <a:lnTo>
                    <a:pt x="287019" y="193039"/>
                  </a:lnTo>
                  <a:lnTo>
                    <a:pt x="290829" y="193039"/>
                  </a:lnTo>
                  <a:lnTo>
                    <a:pt x="290829" y="186690"/>
                  </a:lnTo>
                  <a:close/>
                </a:path>
                <a:path w="290830" h="217170">
                  <a:moveTo>
                    <a:pt x="253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539" y="199389"/>
                  </a:lnTo>
                  <a:lnTo>
                    <a:pt x="2539" y="193040"/>
                  </a:lnTo>
                  <a:close/>
                </a:path>
                <a:path w="290830" h="217170">
                  <a:moveTo>
                    <a:pt x="290829" y="193040"/>
                  </a:moveTo>
                  <a:lnTo>
                    <a:pt x="287019" y="193040"/>
                  </a:lnTo>
                  <a:lnTo>
                    <a:pt x="287019" y="199389"/>
                  </a:lnTo>
                  <a:lnTo>
                    <a:pt x="290829" y="199389"/>
                  </a:lnTo>
                  <a:lnTo>
                    <a:pt x="290829" y="193040"/>
                  </a:lnTo>
                  <a:close/>
                </a:path>
                <a:path w="290830" h="217170">
                  <a:moveTo>
                    <a:pt x="2539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2539" y="204469"/>
                  </a:lnTo>
                  <a:lnTo>
                    <a:pt x="2539" y="199390"/>
                  </a:lnTo>
                  <a:close/>
                </a:path>
                <a:path w="290830" h="217170">
                  <a:moveTo>
                    <a:pt x="290829" y="199390"/>
                  </a:moveTo>
                  <a:lnTo>
                    <a:pt x="287019" y="199390"/>
                  </a:lnTo>
                  <a:lnTo>
                    <a:pt x="287019" y="204469"/>
                  </a:lnTo>
                  <a:lnTo>
                    <a:pt x="290829" y="204469"/>
                  </a:lnTo>
                  <a:lnTo>
                    <a:pt x="290829" y="199390"/>
                  </a:lnTo>
                  <a:close/>
                </a:path>
                <a:path w="290830" h="217170">
                  <a:moveTo>
                    <a:pt x="2539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2539" y="212089"/>
                  </a:lnTo>
                  <a:lnTo>
                    <a:pt x="2539" y="204470"/>
                  </a:lnTo>
                  <a:close/>
                </a:path>
                <a:path w="290830" h="217170">
                  <a:moveTo>
                    <a:pt x="290829" y="204470"/>
                  </a:moveTo>
                  <a:lnTo>
                    <a:pt x="287019" y="204470"/>
                  </a:lnTo>
                  <a:lnTo>
                    <a:pt x="287019" y="212089"/>
                  </a:lnTo>
                  <a:lnTo>
                    <a:pt x="290829" y="212089"/>
                  </a:lnTo>
                  <a:lnTo>
                    <a:pt x="290829" y="204470"/>
                  </a:lnTo>
                  <a:close/>
                </a:path>
                <a:path w="290830" h="217170">
                  <a:moveTo>
                    <a:pt x="2539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290829" y="217169"/>
                  </a:lnTo>
                  <a:lnTo>
                    <a:pt x="290829" y="213360"/>
                  </a:lnTo>
                  <a:lnTo>
                    <a:pt x="2539" y="213360"/>
                  </a:lnTo>
                  <a:lnTo>
                    <a:pt x="2539" y="212090"/>
                  </a:lnTo>
                  <a:close/>
                </a:path>
                <a:path w="290830" h="217170">
                  <a:moveTo>
                    <a:pt x="290829" y="212090"/>
                  </a:moveTo>
                  <a:lnTo>
                    <a:pt x="287019" y="212090"/>
                  </a:lnTo>
                  <a:lnTo>
                    <a:pt x="287019" y="213360"/>
                  </a:lnTo>
                  <a:lnTo>
                    <a:pt x="290829" y="213360"/>
                  </a:lnTo>
                  <a:lnTo>
                    <a:pt x="290829" y="21209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665479" y="4436109"/>
              <a:ext cx="284480" cy="209550"/>
            </a:xfrm>
            <a:custGeom>
              <a:avLst/>
              <a:gdLst/>
              <a:ahLst/>
              <a:cxnLst/>
              <a:rect l="l" t="t" r="r" b="b"/>
              <a:pathLst>
                <a:path w="284480" h="209550">
                  <a:moveTo>
                    <a:pt x="28448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284480" y="2539"/>
                  </a:lnTo>
                  <a:lnTo>
                    <a:pt x="284480" y="0"/>
                  </a:lnTo>
                  <a:close/>
                </a:path>
                <a:path w="284480" h="209550">
                  <a:moveTo>
                    <a:pt x="284480" y="2539"/>
                  </a:moveTo>
                  <a:lnTo>
                    <a:pt x="280670" y="2539"/>
                  </a:lnTo>
                  <a:lnTo>
                    <a:pt x="280670" y="5079"/>
                  </a:lnTo>
                  <a:lnTo>
                    <a:pt x="284480" y="5079"/>
                  </a:lnTo>
                  <a:lnTo>
                    <a:pt x="284480" y="2539"/>
                  </a:lnTo>
                  <a:close/>
                </a:path>
                <a:path w="284480" h="209550">
                  <a:moveTo>
                    <a:pt x="3810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5080"/>
                  </a:lnTo>
                  <a:close/>
                </a:path>
                <a:path w="284480" h="209550">
                  <a:moveTo>
                    <a:pt x="284480" y="5080"/>
                  </a:moveTo>
                  <a:lnTo>
                    <a:pt x="280670" y="5080"/>
                  </a:lnTo>
                  <a:lnTo>
                    <a:pt x="280670" y="10159"/>
                  </a:lnTo>
                  <a:lnTo>
                    <a:pt x="284480" y="10159"/>
                  </a:lnTo>
                  <a:lnTo>
                    <a:pt x="284480" y="5080"/>
                  </a:lnTo>
                  <a:close/>
                </a:path>
                <a:path w="284480" h="209550">
                  <a:moveTo>
                    <a:pt x="3810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0160"/>
                  </a:lnTo>
                  <a:close/>
                </a:path>
                <a:path w="284480" h="209550">
                  <a:moveTo>
                    <a:pt x="284480" y="10160"/>
                  </a:moveTo>
                  <a:lnTo>
                    <a:pt x="280670" y="10160"/>
                  </a:lnTo>
                  <a:lnTo>
                    <a:pt x="280670" y="17779"/>
                  </a:lnTo>
                  <a:lnTo>
                    <a:pt x="284480" y="17779"/>
                  </a:lnTo>
                  <a:lnTo>
                    <a:pt x="284480" y="10160"/>
                  </a:lnTo>
                  <a:close/>
                </a:path>
                <a:path w="284480" h="2095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284480" h="209550">
                  <a:moveTo>
                    <a:pt x="284480" y="17780"/>
                  </a:moveTo>
                  <a:lnTo>
                    <a:pt x="280670" y="17780"/>
                  </a:lnTo>
                  <a:lnTo>
                    <a:pt x="280670" y="24129"/>
                  </a:lnTo>
                  <a:lnTo>
                    <a:pt x="284480" y="24129"/>
                  </a:lnTo>
                  <a:lnTo>
                    <a:pt x="284480" y="17780"/>
                  </a:lnTo>
                  <a:close/>
                </a:path>
                <a:path w="284480" h="209550">
                  <a:moveTo>
                    <a:pt x="381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4130"/>
                  </a:lnTo>
                  <a:close/>
                </a:path>
                <a:path w="284480" h="209550">
                  <a:moveTo>
                    <a:pt x="284480" y="24130"/>
                  </a:moveTo>
                  <a:lnTo>
                    <a:pt x="280670" y="24130"/>
                  </a:lnTo>
                  <a:lnTo>
                    <a:pt x="280670" y="29209"/>
                  </a:lnTo>
                  <a:lnTo>
                    <a:pt x="284480" y="29209"/>
                  </a:lnTo>
                  <a:lnTo>
                    <a:pt x="284480" y="24130"/>
                  </a:lnTo>
                  <a:close/>
                </a:path>
                <a:path w="284480" h="209550">
                  <a:moveTo>
                    <a:pt x="3810" y="29210"/>
                  </a:moveTo>
                  <a:lnTo>
                    <a:pt x="0" y="2921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29210"/>
                  </a:lnTo>
                  <a:close/>
                </a:path>
                <a:path w="284480" h="209550">
                  <a:moveTo>
                    <a:pt x="284480" y="29210"/>
                  </a:moveTo>
                  <a:lnTo>
                    <a:pt x="280670" y="29210"/>
                  </a:lnTo>
                  <a:lnTo>
                    <a:pt x="280670" y="43179"/>
                  </a:lnTo>
                  <a:lnTo>
                    <a:pt x="284480" y="43179"/>
                  </a:lnTo>
                  <a:lnTo>
                    <a:pt x="284480" y="29210"/>
                  </a:lnTo>
                  <a:close/>
                </a:path>
                <a:path w="284480" h="209550">
                  <a:moveTo>
                    <a:pt x="3810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3180"/>
                  </a:lnTo>
                  <a:close/>
                </a:path>
                <a:path w="284480" h="209550">
                  <a:moveTo>
                    <a:pt x="284480" y="43180"/>
                  </a:moveTo>
                  <a:lnTo>
                    <a:pt x="280670" y="43180"/>
                  </a:lnTo>
                  <a:lnTo>
                    <a:pt x="280670" y="48259"/>
                  </a:lnTo>
                  <a:lnTo>
                    <a:pt x="284480" y="48259"/>
                  </a:lnTo>
                  <a:lnTo>
                    <a:pt x="284480" y="43180"/>
                  </a:lnTo>
                  <a:close/>
                </a:path>
                <a:path w="284480" h="209550">
                  <a:moveTo>
                    <a:pt x="3810" y="48260"/>
                  </a:moveTo>
                  <a:lnTo>
                    <a:pt x="0" y="4826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8260"/>
                  </a:lnTo>
                  <a:close/>
                </a:path>
                <a:path w="284480" h="209550">
                  <a:moveTo>
                    <a:pt x="284480" y="48260"/>
                  </a:moveTo>
                  <a:lnTo>
                    <a:pt x="280670" y="48260"/>
                  </a:lnTo>
                  <a:lnTo>
                    <a:pt x="280670" y="62229"/>
                  </a:lnTo>
                  <a:lnTo>
                    <a:pt x="284480" y="62229"/>
                  </a:lnTo>
                  <a:lnTo>
                    <a:pt x="284480" y="48260"/>
                  </a:lnTo>
                  <a:close/>
                </a:path>
                <a:path w="284480" h="209550">
                  <a:moveTo>
                    <a:pt x="3810" y="62230"/>
                  </a:moveTo>
                  <a:lnTo>
                    <a:pt x="0" y="62230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62230"/>
                  </a:lnTo>
                  <a:close/>
                </a:path>
                <a:path w="284480" h="209550">
                  <a:moveTo>
                    <a:pt x="284480" y="62230"/>
                  </a:moveTo>
                  <a:lnTo>
                    <a:pt x="280670" y="62230"/>
                  </a:lnTo>
                  <a:lnTo>
                    <a:pt x="280670" y="118109"/>
                  </a:lnTo>
                  <a:lnTo>
                    <a:pt x="284480" y="118109"/>
                  </a:lnTo>
                  <a:lnTo>
                    <a:pt x="284480" y="62230"/>
                  </a:lnTo>
                  <a:close/>
                </a:path>
                <a:path w="284480" h="209550">
                  <a:moveTo>
                    <a:pt x="3810" y="118110"/>
                  </a:moveTo>
                  <a:lnTo>
                    <a:pt x="0" y="11811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118110"/>
                  </a:lnTo>
                  <a:close/>
                </a:path>
                <a:path w="284480" h="209550">
                  <a:moveTo>
                    <a:pt x="284480" y="118110"/>
                  </a:moveTo>
                  <a:lnTo>
                    <a:pt x="280670" y="118110"/>
                  </a:lnTo>
                  <a:lnTo>
                    <a:pt x="280670" y="162559"/>
                  </a:lnTo>
                  <a:lnTo>
                    <a:pt x="284480" y="162559"/>
                  </a:lnTo>
                  <a:lnTo>
                    <a:pt x="284480" y="118110"/>
                  </a:lnTo>
                  <a:close/>
                </a:path>
                <a:path w="284480" h="209550">
                  <a:moveTo>
                    <a:pt x="3810" y="162560"/>
                  </a:moveTo>
                  <a:lnTo>
                    <a:pt x="0" y="16256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62560"/>
                  </a:lnTo>
                  <a:close/>
                </a:path>
                <a:path w="284480" h="209550">
                  <a:moveTo>
                    <a:pt x="284480" y="162560"/>
                  </a:moveTo>
                  <a:lnTo>
                    <a:pt x="280670" y="162560"/>
                  </a:lnTo>
                  <a:lnTo>
                    <a:pt x="280670" y="182879"/>
                  </a:lnTo>
                  <a:lnTo>
                    <a:pt x="284480" y="182879"/>
                  </a:lnTo>
                  <a:lnTo>
                    <a:pt x="284480" y="162560"/>
                  </a:lnTo>
                  <a:close/>
                </a:path>
                <a:path w="284480" h="209550">
                  <a:moveTo>
                    <a:pt x="381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82880"/>
                  </a:lnTo>
                  <a:close/>
                </a:path>
                <a:path w="284480" h="209550">
                  <a:moveTo>
                    <a:pt x="284480" y="182880"/>
                  </a:moveTo>
                  <a:lnTo>
                    <a:pt x="280670" y="182880"/>
                  </a:lnTo>
                  <a:lnTo>
                    <a:pt x="280670" y="189229"/>
                  </a:lnTo>
                  <a:lnTo>
                    <a:pt x="284480" y="189229"/>
                  </a:lnTo>
                  <a:lnTo>
                    <a:pt x="284480" y="182880"/>
                  </a:lnTo>
                  <a:close/>
                </a:path>
                <a:path w="284480" h="209550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89230"/>
                  </a:lnTo>
                  <a:close/>
                </a:path>
                <a:path w="284480" h="209550">
                  <a:moveTo>
                    <a:pt x="284480" y="189230"/>
                  </a:moveTo>
                  <a:lnTo>
                    <a:pt x="280670" y="189230"/>
                  </a:lnTo>
                  <a:lnTo>
                    <a:pt x="280670" y="195579"/>
                  </a:lnTo>
                  <a:lnTo>
                    <a:pt x="284480" y="195579"/>
                  </a:lnTo>
                  <a:lnTo>
                    <a:pt x="284480" y="189230"/>
                  </a:lnTo>
                  <a:close/>
                </a:path>
                <a:path w="284480" h="209550">
                  <a:moveTo>
                    <a:pt x="3810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95580"/>
                  </a:lnTo>
                  <a:close/>
                </a:path>
                <a:path w="284480" h="209550">
                  <a:moveTo>
                    <a:pt x="284480" y="195580"/>
                  </a:moveTo>
                  <a:lnTo>
                    <a:pt x="280670" y="195580"/>
                  </a:lnTo>
                  <a:lnTo>
                    <a:pt x="280670" y="200659"/>
                  </a:lnTo>
                  <a:lnTo>
                    <a:pt x="284480" y="200659"/>
                  </a:lnTo>
                  <a:lnTo>
                    <a:pt x="284480" y="195580"/>
                  </a:lnTo>
                  <a:close/>
                </a:path>
                <a:path w="284480" h="209550">
                  <a:moveTo>
                    <a:pt x="3810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284480" y="208279"/>
                  </a:lnTo>
                  <a:lnTo>
                    <a:pt x="284480" y="207009"/>
                  </a:lnTo>
                  <a:lnTo>
                    <a:pt x="3810" y="207009"/>
                  </a:lnTo>
                  <a:lnTo>
                    <a:pt x="3810" y="200660"/>
                  </a:lnTo>
                  <a:close/>
                </a:path>
                <a:path w="284480" h="209550">
                  <a:moveTo>
                    <a:pt x="284480" y="200660"/>
                  </a:moveTo>
                  <a:lnTo>
                    <a:pt x="280670" y="200660"/>
                  </a:lnTo>
                  <a:lnTo>
                    <a:pt x="280670" y="207009"/>
                  </a:lnTo>
                  <a:lnTo>
                    <a:pt x="284480" y="207009"/>
                  </a:lnTo>
                  <a:lnTo>
                    <a:pt x="284480" y="200660"/>
                  </a:lnTo>
                  <a:close/>
                </a:path>
                <a:path w="284480" h="209550">
                  <a:moveTo>
                    <a:pt x="284480" y="208280"/>
                  </a:moveTo>
                  <a:lnTo>
                    <a:pt x="0" y="208280"/>
                  </a:lnTo>
                  <a:lnTo>
                    <a:pt x="0" y="209550"/>
                  </a:lnTo>
                  <a:lnTo>
                    <a:pt x="284480" y="209550"/>
                  </a:lnTo>
                  <a:lnTo>
                    <a:pt x="284480" y="20828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669289" y="4438650"/>
              <a:ext cx="276860" cy="204470"/>
            </a:xfrm>
            <a:custGeom>
              <a:avLst/>
              <a:gdLst/>
              <a:ahLst/>
              <a:cxnLst/>
              <a:rect l="l" t="t" r="r" b="b"/>
              <a:pathLst>
                <a:path w="276859" h="204470">
                  <a:moveTo>
                    <a:pt x="2768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76859" y="2539"/>
                  </a:lnTo>
                  <a:lnTo>
                    <a:pt x="276859" y="0"/>
                  </a:lnTo>
                  <a:close/>
                </a:path>
                <a:path w="276859" h="204470">
                  <a:moveTo>
                    <a:pt x="276859" y="2540"/>
                  </a:moveTo>
                  <a:lnTo>
                    <a:pt x="0" y="254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276859" y="3810"/>
                  </a:lnTo>
                  <a:lnTo>
                    <a:pt x="276859" y="2540"/>
                  </a:lnTo>
                  <a:close/>
                </a:path>
                <a:path w="276859" h="204470">
                  <a:moveTo>
                    <a:pt x="276859" y="3810"/>
                  </a:moveTo>
                  <a:lnTo>
                    <a:pt x="273050" y="3810"/>
                  </a:lnTo>
                  <a:lnTo>
                    <a:pt x="273050" y="7619"/>
                  </a:lnTo>
                  <a:lnTo>
                    <a:pt x="276859" y="7619"/>
                  </a:lnTo>
                  <a:lnTo>
                    <a:pt x="276859" y="3810"/>
                  </a:lnTo>
                  <a:close/>
                </a:path>
                <a:path w="276859" h="204470">
                  <a:moveTo>
                    <a:pt x="3809" y="7620"/>
                  </a:moveTo>
                  <a:lnTo>
                    <a:pt x="0" y="762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7620"/>
                  </a:lnTo>
                  <a:close/>
                </a:path>
                <a:path w="276859" h="204470">
                  <a:moveTo>
                    <a:pt x="276859" y="7620"/>
                  </a:moveTo>
                  <a:lnTo>
                    <a:pt x="273050" y="7620"/>
                  </a:lnTo>
                  <a:lnTo>
                    <a:pt x="273050" y="15239"/>
                  </a:lnTo>
                  <a:lnTo>
                    <a:pt x="276859" y="15239"/>
                  </a:lnTo>
                  <a:lnTo>
                    <a:pt x="276859" y="7620"/>
                  </a:lnTo>
                  <a:close/>
                </a:path>
                <a:path w="276859" h="2044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276859" h="204470">
                  <a:moveTo>
                    <a:pt x="276859" y="15240"/>
                  </a:moveTo>
                  <a:lnTo>
                    <a:pt x="273050" y="15240"/>
                  </a:lnTo>
                  <a:lnTo>
                    <a:pt x="273050" y="21589"/>
                  </a:lnTo>
                  <a:lnTo>
                    <a:pt x="276859" y="21589"/>
                  </a:lnTo>
                  <a:lnTo>
                    <a:pt x="276859" y="15240"/>
                  </a:lnTo>
                  <a:close/>
                </a:path>
                <a:path w="276859" h="204470">
                  <a:moveTo>
                    <a:pt x="3809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1590"/>
                  </a:lnTo>
                  <a:close/>
                </a:path>
                <a:path w="276859" h="204470">
                  <a:moveTo>
                    <a:pt x="276859" y="21590"/>
                  </a:moveTo>
                  <a:lnTo>
                    <a:pt x="273050" y="21590"/>
                  </a:lnTo>
                  <a:lnTo>
                    <a:pt x="273050" y="26669"/>
                  </a:lnTo>
                  <a:lnTo>
                    <a:pt x="276859" y="26669"/>
                  </a:lnTo>
                  <a:lnTo>
                    <a:pt x="276859" y="21590"/>
                  </a:lnTo>
                  <a:close/>
                </a:path>
                <a:path w="276859" h="204470">
                  <a:moveTo>
                    <a:pt x="3809" y="26670"/>
                  </a:moveTo>
                  <a:lnTo>
                    <a:pt x="0" y="2667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26670"/>
                  </a:lnTo>
                  <a:close/>
                </a:path>
                <a:path w="276859" h="204470">
                  <a:moveTo>
                    <a:pt x="276859" y="26670"/>
                  </a:moveTo>
                  <a:lnTo>
                    <a:pt x="273050" y="26670"/>
                  </a:lnTo>
                  <a:lnTo>
                    <a:pt x="273050" y="40639"/>
                  </a:lnTo>
                  <a:lnTo>
                    <a:pt x="276859" y="40639"/>
                  </a:lnTo>
                  <a:lnTo>
                    <a:pt x="276859" y="26670"/>
                  </a:lnTo>
                  <a:close/>
                </a:path>
                <a:path w="276859" h="204470">
                  <a:moveTo>
                    <a:pt x="380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40640"/>
                  </a:lnTo>
                  <a:close/>
                </a:path>
                <a:path w="276859" h="204470">
                  <a:moveTo>
                    <a:pt x="276859" y="40640"/>
                  </a:moveTo>
                  <a:lnTo>
                    <a:pt x="273050" y="40640"/>
                  </a:lnTo>
                  <a:lnTo>
                    <a:pt x="273050" y="45719"/>
                  </a:lnTo>
                  <a:lnTo>
                    <a:pt x="276859" y="45719"/>
                  </a:lnTo>
                  <a:lnTo>
                    <a:pt x="276859" y="40640"/>
                  </a:lnTo>
                  <a:close/>
                </a:path>
                <a:path w="276859" h="204470">
                  <a:moveTo>
                    <a:pt x="3809" y="45720"/>
                  </a:moveTo>
                  <a:lnTo>
                    <a:pt x="0" y="4572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45720"/>
                  </a:lnTo>
                  <a:close/>
                </a:path>
                <a:path w="276859" h="204470">
                  <a:moveTo>
                    <a:pt x="276859" y="45720"/>
                  </a:moveTo>
                  <a:lnTo>
                    <a:pt x="273050" y="45720"/>
                  </a:lnTo>
                  <a:lnTo>
                    <a:pt x="273050" y="59689"/>
                  </a:lnTo>
                  <a:lnTo>
                    <a:pt x="276859" y="59689"/>
                  </a:lnTo>
                  <a:lnTo>
                    <a:pt x="276859" y="45720"/>
                  </a:lnTo>
                  <a:close/>
                </a:path>
                <a:path w="276859" h="204470">
                  <a:moveTo>
                    <a:pt x="3809" y="59690"/>
                  </a:moveTo>
                  <a:lnTo>
                    <a:pt x="0" y="5969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59690"/>
                  </a:lnTo>
                  <a:close/>
                </a:path>
                <a:path w="276859" h="204470">
                  <a:moveTo>
                    <a:pt x="276859" y="59690"/>
                  </a:moveTo>
                  <a:lnTo>
                    <a:pt x="273050" y="59690"/>
                  </a:lnTo>
                  <a:lnTo>
                    <a:pt x="273050" y="115569"/>
                  </a:lnTo>
                  <a:lnTo>
                    <a:pt x="276859" y="115569"/>
                  </a:lnTo>
                  <a:lnTo>
                    <a:pt x="276859" y="59690"/>
                  </a:lnTo>
                  <a:close/>
                </a:path>
                <a:path w="276859" h="204470">
                  <a:moveTo>
                    <a:pt x="3809" y="115570"/>
                  </a:moveTo>
                  <a:lnTo>
                    <a:pt x="0" y="11557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15570"/>
                  </a:lnTo>
                  <a:close/>
                </a:path>
                <a:path w="276859" h="204470">
                  <a:moveTo>
                    <a:pt x="276859" y="115570"/>
                  </a:moveTo>
                  <a:lnTo>
                    <a:pt x="273050" y="115570"/>
                  </a:lnTo>
                  <a:lnTo>
                    <a:pt x="273050" y="160019"/>
                  </a:lnTo>
                  <a:lnTo>
                    <a:pt x="276859" y="160019"/>
                  </a:lnTo>
                  <a:lnTo>
                    <a:pt x="276859" y="115570"/>
                  </a:lnTo>
                  <a:close/>
                </a:path>
                <a:path w="276859" h="204470">
                  <a:moveTo>
                    <a:pt x="3809" y="160020"/>
                  </a:moveTo>
                  <a:lnTo>
                    <a:pt x="0" y="16002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60020"/>
                  </a:lnTo>
                  <a:close/>
                </a:path>
                <a:path w="276859" h="204470">
                  <a:moveTo>
                    <a:pt x="276859" y="160020"/>
                  </a:moveTo>
                  <a:lnTo>
                    <a:pt x="273050" y="160020"/>
                  </a:lnTo>
                  <a:lnTo>
                    <a:pt x="273050" y="180339"/>
                  </a:lnTo>
                  <a:lnTo>
                    <a:pt x="276859" y="180339"/>
                  </a:lnTo>
                  <a:lnTo>
                    <a:pt x="276859" y="160020"/>
                  </a:lnTo>
                  <a:close/>
                </a:path>
                <a:path w="276859" h="204470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276859" h="204470">
                  <a:moveTo>
                    <a:pt x="276859" y="180340"/>
                  </a:moveTo>
                  <a:lnTo>
                    <a:pt x="273050" y="180340"/>
                  </a:lnTo>
                  <a:lnTo>
                    <a:pt x="273050" y="186689"/>
                  </a:lnTo>
                  <a:lnTo>
                    <a:pt x="276859" y="186689"/>
                  </a:lnTo>
                  <a:lnTo>
                    <a:pt x="276859" y="180340"/>
                  </a:lnTo>
                  <a:close/>
                </a:path>
                <a:path w="276859" h="204470">
                  <a:moveTo>
                    <a:pt x="380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6690"/>
                  </a:lnTo>
                  <a:close/>
                </a:path>
                <a:path w="276859" h="204470">
                  <a:moveTo>
                    <a:pt x="276859" y="186690"/>
                  </a:moveTo>
                  <a:lnTo>
                    <a:pt x="273050" y="186690"/>
                  </a:lnTo>
                  <a:lnTo>
                    <a:pt x="273050" y="193039"/>
                  </a:lnTo>
                  <a:lnTo>
                    <a:pt x="276859" y="193039"/>
                  </a:lnTo>
                  <a:lnTo>
                    <a:pt x="276859" y="186690"/>
                  </a:lnTo>
                  <a:close/>
                </a:path>
                <a:path w="276859" h="204470">
                  <a:moveTo>
                    <a:pt x="380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3040"/>
                  </a:lnTo>
                  <a:close/>
                </a:path>
                <a:path w="276859" h="204470">
                  <a:moveTo>
                    <a:pt x="276859" y="193040"/>
                  </a:moveTo>
                  <a:lnTo>
                    <a:pt x="273050" y="193040"/>
                  </a:lnTo>
                  <a:lnTo>
                    <a:pt x="273050" y="198119"/>
                  </a:lnTo>
                  <a:lnTo>
                    <a:pt x="276859" y="198119"/>
                  </a:lnTo>
                  <a:lnTo>
                    <a:pt x="276859" y="193040"/>
                  </a:lnTo>
                  <a:close/>
                </a:path>
                <a:path w="276859" h="204470">
                  <a:moveTo>
                    <a:pt x="3809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276859" y="204469"/>
                  </a:lnTo>
                  <a:lnTo>
                    <a:pt x="276859" y="200660"/>
                  </a:lnTo>
                  <a:lnTo>
                    <a:pt x="3809" y="200660"/>
                  </a:lnTo>
                  <a:lnTo>
                    <a:pt x="3809" y="198120"/>
                  </a:lnTo>
                  <a:close/>
                </a:path>
                <a:path w="276859" h="204470">
                  <a:moveTo>
                    <a:pt x="276859" y="198120"/>
                  </a:moveTo>
                  <a:lnTo>
                    <a:pt x="273050" y="198120"/>
                  </a:lnTo>
                  <a:lnTo>
                    <a:pt x="273050" y="200660"/>
                  </a:lnTo>
                  <a:lnTo>
                    <a:pt x="276859" y="200660"/>
                  </a:lnTo>
                  <a:lnTo>
                    <a:pt x="276859" y="19812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673099" y="4442459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40" h="196850">
                  <a:moveTo>
                    <a:pt x="26924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  <a:path w="269240" h="196850">
                  <a:moveTo>
                    <a:pt x="269240" y="3810"/>
                  </a:moveTo>
                  <a:lnTo>
                    <a:pt x="266700" y="3810"/>
                  </a:lnTo>
                  <a:lnTo>
                    <a:pt x="266700" y="11429"/>
                  </a:lnTo>
                  <a:lnTo>
                    <a:pt x="269240" y="11429"/>
                  </a:lnTo>
                  <a:lnTo>
                    <a:pt x="269240" y="3810"/>
                  </a:lnTo>
                  <a:close/>
                </a:path>
                <a:path w="269240" h="1968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269240" h="196850">
                  <a:moveTo>
                    <a:pt x="269240" y="11430"/>
                  </a:moveTo>
                  <a:lnTo>
                    <a:pt x="266700" y="11430"/>
                  </a:lnTo>
                  <a:lnTo>
                    <a:pt x="266700" y="17779"/>
                  </a:lnTo>
                  <a:lnTo>
                    <a:pt x="269240" y="17779"/>
                  </a:lnTo>
                  <a:lnTo>
                    <a:pt x="269240" y="11430"/>
                  </a:lnTo>
                  <a:close/>
                </a:path>
                <a:path w="269240" h="196850">
                  <a:moveTo>
                    <a:pt x="3809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7780"/>
                  </a:lnTo>
                  <a:close/>
                </a:path>
                <a:path w="269240" h="196850">
                  <a:moveTo>
                    <a:pt x="269240" y="17780"/>
                  </a:moveTo>
                  <a:lnTo>
                    <a:pt x="266700" y="17780"/>
                  </a:lnTo>
                  <a:lnTo>
                    <a:pt x="266700" y="22859"/>
                  </a:lnTo>
                  <a:lnTo>
                    <a:pt x="269240" y="22859"/>
                  </a:lnTo>
                  <a:lnTo>
                    <a:pt x="269240" y="17780"/>
                  </a:lnTo>
                  <a:close/>
                </a:path>
                <a:path w="269240" h="196850">
                  <a:moveTo>
                    <a:pt x="3809" y="22860"/>
                  </a:moveTo>
                  <a:lnTo>
                    <a:pt x="0" y="2286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2860"/>
                  </a:lnTo>
                  <a:close/>
                </a:path>
                <a:path w="269240" h="196850">
                  <a:moveTo>
                    <a:pt x="269240" y="22860"/>
                  </a:moveTo>
                  <a:lnTo>
                    <a:pt x="266700" y="22860"/>
                  </a:lnTo>
                  <a:lnTo>
                    <a:pt x="266700" y="36829"/>
                  </a:lnTo>
                  <a:lnTo>
                    <a:pt x="269240" y="36829"/>
                  </a:lnTo>
                  <a:lnTo>
                    <a:pt x="269240" y="22860"/>
                  </a:lnTo>
                  <a:close/>
                </a:path>
                <a:path w="269240" h="196850">
                  <a:moveTo>
                    <a:pt x="3809" y="36830"/>
                  </a:moveTo>
                  <a:lnTo>
                    <a:pt x="0" y="36830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6830"/>
                  </a:lnTo>
                  <a:close/>
                </a:path>
                <a:path w="269240" h="196850">
                  <a:moveTo>
                    <a:pt x="269240" y="36830"/>
                  </a:moveTo>
                  <a:lnTo>
                    <a:pt x="266700" y="36830"/>
                  </a:lnTo>
                  <a:lnTo>
                    <a:pt x="266700" y="41909"/>
                  </a:lnTo>
                  <a:lnTo>
                    <a:pt x="269240" y="41909"/>
                  </a:lnTo>
                  <a:lnTo>
                    <a:pt x="269240" y="36830"/>
                  </a:lnTo>
                  <a:close/>
                </a:path>
                <a:path w="269240" h="196850">
                  <a:moveTo>
                    <a:pt x="3809" y="41910"/>
                  </a:moveTo>
                  <a:lnTo>
                    <a:pt x="0" y="4191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1910"/>
                  </a:lnTo>
                  <a:close/>
                </a:path>
                <a:path w="269240" h="196850">
                  <a:moveTo>
                    <a:pt x="269240" y="41910"/>
                  </a:moveTo>
                  <a:lnTo>
                    <a:pt x="266700" y="41910"/>
                  </a:lnTo>
                  <a:lnTo>
                    <a:pt x="266700" y="55879"/>
                  </a:lnTo>
                  <a:lnTo>
                    <a:pt x="269240" y="55879"/>
                  </a:lnTo>
                  <a:lnTo>
                    <a:pt x="269240" y="41910"/>
                  </a:lnTo>
                  <a:close/>
                </a:path>
                <a:path w="269240" h="196850">
                  <a:moveTo>
                    <a:pt x="3809" y="55880"/>
                  </a:moveTo>
                  <a:lnTo>
                    <a:pt x="0" y="5588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55880"/>
                  </a:lnTo>
                  <a:close/>
                </a:path>
                <a:path w="269240" h="196850">
                  <a:moveTo>
                    <a:pt x="269240" y="55880"/>
                  </a:moveTo>
                  <a:lnTo>
                    <a:pt x="266700" y="55880"/>
                  </a:lnTo>
                  <a:lnTo>
                    <a:pt x="266700" y="111759"/>
                  </a:lnTo>
                  <a:lnTo>
                    <a:pt x="269240" y="111759"/>
                  </a:lnTo>
                  <a:lnTo>
                    <a:pt x="269240" y="55880"/>
                  </a:lnTo>
                  <a:close/>
                </a:path>
                <a:path w="269240" h="196850">
                  <a:moveTo>
                    <a:pt x="3809" y="111760"/>
                  </a:moveTo>
                  <a:lnTo>
                    <a:pt x="0" y="111760"/>
                  </a:lnTo>
                  <a:lnTo>
                    <a:pt x="0" y="156209"/>
                  </a:lnTo>
                  <a:lnTo>
                    <a:pt x="3809" y="156209"/>
                  </a:lnTo>
                  <a:lnTo>
                    <a:pt x="3809" y="111760"/>
                  </a:lnTo>
                  <a:close/>
                </a:path>
                <a:path w="269240" h="196850">
                  <a:moveTo>
                    <a:pt x="269240" y="111760"/>
                  </a:moveTo>
                  <a:lnTo>
                    <a:pt x="266700" y="111760"/>
                  </a:lnTo>
                  <a:lnTo>
                    <a:pt x="266700" y="156209"/>
                  </a:lnTo>
                  <a:lnTo>
                    <a:pt x="269240" y="156209"/>
                  </a:lnTo>
                  <a:lnTo>
                    <a:pt x="269240" y="111760"/>
                  </a:lnTo>
                  <a:close/>
                </a:path>
                <a:path w="269240" h="196850">
                  <a:moveTo>
                    <a:pt x="3809" y="156210"/>
                  </a:moveTo>
                  <a:lnTo>
                    <a:pt x="0" y="156210"/>
                  </a:lnTo>
                  <a:lnTo>
                    <a:pt x="0" y="176529"/>
                  </a:lnTo>
                  <a:lnTo>
                    <a:pt x="3809" y="176529"/>
                  </a:lnTo>
                  <a:lnTo>
                    <a:pt x="3809" y="156210"/>
                  </a:lnTo>
                  <a:close/>
                </a:path>
                <a:path w="269240" h="196850">
                  <a:moveTo>
                    <a:pt x="269240" y="156210"/>
                  </a:moveTo>
                  <a:lnTo>
                    <a:pt x="266700" y="156210"/>
                  </a:lnTo>
                  <a:lnTo>
                    <a:pt x="266700" y="176529"/>
                  </a:lnTo>
                  <a:lnTo>
                    <a:pt x="269240" y="176529"/>
                  </a:lnTo>
                  <a:lnTo>
                    <a:pt x="269240" y="156210"/>
                  </a:lnTo>
                  <a:close/>
                </a:path>
                <a:path w="269240" h="196850">
                  <a:moveTo>
                    <a:pt x="380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76530"/>
                  </a:lnTo>
                  <a:close/>
                </a:path>
                <a:path w="269240" h="196850">
                  <a:moveTo>
                    <a:pt x="269240" y="176530"/>
                  </a:moveTo>
                  <a:lnTo>
                    <a:pt x="266700" y="176530"/>
                  </a:lnTo>
                  <a:lnTo>
                    <a:pt x="266700" y="182879"/>
                  </a:lnTo>
                  <a:lnTo>
                    <a:pt x="269240" y="182879"/>
                  </a:lnTo>
                  <a:lnTo>
                    <a:pt x="269240" y="176530"/>
                  </a:lnTo>
                  <a:close/>
                </a:path>
                <a:path w="269240" h="196850">
                  <a:moveTo>
                    <a:pt x="380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82880"/>
                  </a:lnTo>
                  <a:close/>
                </a:path>
                <a:path w="269240" h="196850">
                  <a:moveTo>
                    <a:pt x="269240" y="182880"/>
                  </a:moveTo>
                  <a:lnTo>
                    <a:pt x="266700" y="182880"/>
                  </a:lnTo>
                  <a:lnTo>
                    <a:pt x="266700" y="189229"/>
                  </a:lnTo>
                  <a:lnTo>
                    <a:pt x="269240" y="189229"/>
                  </a:lnTo>
                  <a:lnTo>
                    <a:pt x="269240" y="182880"/>
                  </a:lnTo>
                  <a:close/>
                </a:path>
                <a:path w="269240" h="196850">
                  <a:moveTo>
                    <a:pt x="3809" y="189230"/>
                  </a:moveTo>
                  <a:lnTo>
                    <a:pt x="0" y="189230"/>
                  </a:lnTo>
                  <a:lnTo>
                    <a:pt x="0" y="194309"/>
                  </a:lnTo>
                  <a:lnTo>
                    <a:pt x="269240" y="194309"/>
                  </a:lnTo>
                  <a:lnTo>
                    <a:pt x="269240" y="193039"/>
                  </a:lnTo>
                  <a:lnTo>
                    <a:pt x="3809" y="193039"/>
                  </a:lnTo>
                  <a:lnTo>
                    <a:pt x="3809" y="189230"/>
                  </a:lnTo>
                  <a:close/>
                </a:path>
                <a:path w="269240" h="196850">
                  <a:moveTo>
                    <a:pt x="269240" y="189230"/>
                  </a:moveTo>
                  <a:lnTo>
                    <a:pt x="266700" y="189230"/>
                  </a:lnTo>
                  <a:lnTo>
                    <a:pt x="266700" y="193039"/>
                  </a:lnTo>
                  <a:lnTo>
                    <a:pt x="269240" y="193039"/>
                  </a:lnTo>
                  <a:lnTo>
                    <a:pt x="269240" y="189230"/>
                  </a:lnTo>
                  <a:close/>
                </a:path>
                <a:path w="269240" h="196850">
                  <a:moveTo>
                    <a:pt x="269240" y="194310"/>
                  </a:moveTo>
                  <a:lnTo>
                    <a:pt x="0" y="19431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431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676909" y="4446270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90" h="189229">
                  <a:moveTo>
                    <a:pt x="26289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262890" y="3809"/>
                  </a:lnTo>
                  <a:lnTo>
                    <a:pt x="262890" y="0"/>
                  </a:lnTo>
                  <a:close/>
                </a:path>
                <a:path w="262890" h="189229">
                  <a:moveTo>
                    <a:pt x="262890" y="3809"/>
                  </a:moveTo>
                  <a:lnTo>
                    <a:pt x="259080" y="3809"/>
                  </a:lnTo>
                  <a:lnTo>
                    <a:pt x="259080" y="7619"/>
                  </a:lnTo>
                  <a:lnTo>
                    <a:pt x="262890" y="7619"/>
                  </a:lnTo>
                  <a:lnTo>
                    <a:pt x="262890" y="3809"/>
                  </a:lnTo>
                  <a:close/>
                </a:path>
                <a:path w="262890" h="1892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262890" h="189229">
                  <a:moveTo>
                    <a:pt x="262890" y="7619"/>
                  </a:moveTo>
                  <a:lnTo>
                    <a:pt x="259080" y="7619"/>
                  </a:lnTo>
                  <a:lnTo>
                    <a:pt x="259080" y="13969"/>
                  </a:lnTo>
                  <a:lnTo>
                    <a:pt x="262890" y="13969"/>
                  </a:lnTo>
                  <a:lnTo>
                    <a:pt x="262890" y="7619"/>
                  </a:lnTo>
                  <a:close/>
                </a:path>
                <a:path w="262890" h="189229">
                  <a:moveTo>
                    <a:pt x="381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3969"/>
                  </a:lnTo>
                  <a:close/>
                </a:path>
                <a:path w="262890" h="189229">
                  <a:moveTo>
                    <a:pt x="262890" y="13969"/>
                  </a:moveTo>
                  <a:lnTo>
                    <a:pt x="259080" y="13969"/>
                  </a:lnTo>
                  <a:lnTo>
                    <a:pt x="259080" y="19049"/>
                  </a:lnTo>
                  <a:lnTo>
                    <a:pt x="262890" y="19049"/>
                  </a:lnTo>
                  <a:lnTo>
                    <a:pt x="262890" y="13969"/>
                  </a:lnTo>
                  <a:close/>
                </a:path>
                <a:path w="262890" h="189229">
                  <a:moveTo>
                    <a:pt x="3810" y="19050"/>
                  </a:moveTo>
                  <a:lnTo>
                    <a:pt x="0" y="1905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19050"/>
                  </a:lnTo>
                  <a:close/>
                </a:path>
                <a:path w="262890" h="189229">
                  <a:moveTo>
                    <a:pt x="262890" y="19050"/>
                  </a:moveTo>
                  <a:lnTo>
                    <a:pt x="259080" y="19050"/>
                  </a:lnTo>
                  <a:lnTo>
                    <a:pt x="259080" y="33019"/>
                  </a:lnTo>
                  <a:lnTo>
                    <a:pt x="262890" y="33019"/>
                  </a:lnTo>
                  <a:lnTo>
                    <a:pt x="262890" y="19050"/>
                  </a:lnTo>
                  <a:close/>
                </a:path>
                <a:path w="262890" h="189229">
                  <a:moveTo>
                    <a:pt x="381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3019"/>
                  </a:lnTo>
                  <a:close/>
                </a:path>
                <a:path w="262890" h="189229">
                  <a:moveTo>
                    <a:pt x="262890" y="33019"/>
                  </a:moveTo>
                  <a:lnTo>
                    <a:pt x="259080" y="33019"/>
                  </a:lnTo>
                  <a:lnTo>
                    <a:pt x="259080" y="38099"/>
                  </a:lnTo>
                  <a:lnTo>
                    <a:pt x="262890" y="38099"/>
                  </a:lnTo>
                  <a:lnTo>
                    <a:pt x="262890" y="33019"/>
                  </a:lnTo>
                  <a:close/>
                </a:path>
                <a:path w="262890" h="189229">
                  <a:moveTo>
                    <a:pt x="3810" y="38100"/>
                  </a:moveTo>
                  <a:lnTo>
                    <a:pt x="0" y="3810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38100"/>
                  </a:lnTo>
                  <a:close/>
                </a:path>
                <a:path w="262890" h="189229">
                  <a:moveTo>
                    <a:pt x="262890" y="38100"/>
                  </a:moveTo>
                  <a:lnTo>
                    <a:pt x="259080" y="38100"/>
                  </a:lnTo>
                  <a:lnTo>
                    <a:pt x="259080" y="52069"/>
                  </a:lnTo>
                  <a:lnTo>
                    <a:pt x="262890" y="52069"/>
                  </a:lnTo>
                  <a:lnTo>
                    <a:pt x="262890" y="38100"/>
                  </a:lnTo>
                  <a:close/>
                </a:path>
                <a:path w="262890" h="189229">
                  <a:moveTo>
                    <a:pt x="3810" y="52069"/>
                  </a:moveTo>
                  <a:lnTo>
                    <a:pt x="0" y="5206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52069"/>
                  </a:lnTo>
                  <a:close/>
                </a:path>
                <a:path w="262890" h="189229">
                  <a:moveTo>
                    <a:pt x="262890" y="52069"/>
                  </a:moveTo>
                  <a:lnTo>
                    <a:pt x="259080" y="52069"/>
                  </a:lnTo>
                  <a:lnTo>
                    <a:pt x="259080" y="107949"/>
                  </a:lnTo>
                  <a:lnTo>
                    <a:pt x="262890" y="107949"/>
                  </a:lnTo>
                  <a:lnTo>
                    <a:pt x="262890" y="52069"/>
                  </a:lnTo>
                  <a:close/>
                </a:path>
                <a:path w="262890" h="189229">
                  <a:moveTo>
                    <a:pt x="3810" y="107950"/>
                  </a:moveTo>
                  <a:lnTo>
                    <a:pt x="0" y="107950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07950"/>
                  </a:lnTo>
                  <a:close/>
                </a:path>
                <a:path w="262890" h="189229">
                  <a:moveTo>
                    <a:pt x="262890" y="107950"/>
                  </a:moveTo>
                  <a:lnTo>
                    <a:pt x="259080" y="107950"/>
                  </a:lnTo>
                  <a:lnTo>
                    <a:pt x="259080" y="152399"/>
                  </a:lnTo>
                  <a:lnTo>
                    <a:pt x="262890" y="152399"/>
                  </a:lnTo>
                  <a:lnTo>
                    <a:pt x="262890" y="107950"/>
                  </a:lnTo>
                  <a:close/>
                </a:path>
                <a:path w="262890" h="189229">
                  <a:moveTo>
                    <a:pt x="3810" y="152400"/>
                  </a:moveTo>
                  <a:lnTo>
                    <a:pt x="0" y="152400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52400"/>
                  </a:lnTo>
                  <a:close/>
                </a:path>
                <a:path w="262890" h="189229">
                  <a:moveTo>
                    <a:pt x="262890" y="152400"/>
                  </a:moveTo>
                  <a:lnTo>
                    <a:pt x="259080" y="152400"/>
                  </a:lnTo>
                  <a:lnTo>
                    <a:pt x="259080" y="172719"/>
                  </a:lnTo>
                  <a:lnTo>
                    <a:pt x="262890" y="172719"/>
                  </a:lnTo>
                  <a:lnTo>
                    <a:pt x="262890" y="152400"/>
                  </a:lnTo>
                  <a:close/>
                </a:path>
                <a:path w="262890" h="189229">
                  <a:moveTo>
                    <a:pt x="381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72719"/>
                  </a:lnTo>
                  <a:close/>
                </a:path>
                <a:path w="262890" h="189229">
                  <a:moveTo>
                    <a:pt x="262890" y="172719"/>
                  </a:moveTo>
                  <a:lnTo>
                    <a:pt x="259080" y="172719"/>
                  </a:lnTo>
                  <a:lnTo>
                    <a:pt x="259080" y="179069"/>
                  </a:lnTo>
                  <a:lnTo>
                    <a:pt x="262890" y="179069"/>
                  </a:lnTo>
                  <a:lnTo>
                    <a:pt x="262890" y="172719"/>
                  </a:lnTo>
                  <a:close/>
                </a:path>
                <a:path w="262890" h="189229">
                  <a:moveTo>
                    <a:pt x="381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79069"/>
                  </a:lnTo>
                  <a:close/>
                </a:path>
                <a:path w="262890" h="189229">
                  <a:moveTo>
                    <a:pt x="262890" y="179069"/>
                  </a:moveTo>
                  <a:lnTo>
                    <a:pt x="259080" y="179069"/>
                  </a:lnTo>
                  <a:lnTo>
                    <a:pt x="259080" y="185419"/>
                  </a:lnTo>
                  <a:lnTo>
                    <a:pt x="262890" y="185419"/>
                  </a:lnTo>
                  <a:lnTo>
                    <a:pt x="262890" y="179069"/>
                  </a:lnTo>
                  <a:close/>
                </a:path>
                <a:path w="262890" h="189229">
                  <a:moveTo>
                    <a:pt x="262890" y="185419"/>
                  </a:moveTo>
                  <a:lnTo>
                    <a:pt x="0" y="185419"/>
                  </a:lnTo>
                  <a:lnTo>
                    <a:pt x="0" y="189229"/>
                  </a:lnTo>
                  <a:lnTo>
                    <a:pt x="262890" y="189229"/>
                  </a:lnTo>
                  <a:lnTo>
                    <a:pt x="262890" y="185419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680719" y="4450079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69" h="181610">
                  <a:moveTo>
                    <a:pt x="25527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10" y="381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  <a:path w="255269" h="181610">
                  <a:moveTo>
                    <a:pt x="255270" y="3810"/>
                  </a:moveTo>
                  <a:lnTo>
                    <a:pt x="251460" y="3810"/>
                  </a:lnTo>
                  <a:lnTo>
                    <a:pt x="251460" y="10160"/>
                  </a:lnTo>
                  <a:lnTo>
                    <a:pt x="255270" y="10160"/>
                  </a:lnTo>
                  <a:lnTo>
                    <a:pt x="255270" y="3810"/>
                  </a:lnTo>
                  <a:close/>
                </a:path>
                <a:path w="255269" h="181610">
                  <a:moveTo>
                    <a:pt x="3809" y="10160"/>
                  </a:moveTo>
                  <a:lnTo>
                    <a:pt x="0" y="10160"/>
                  </a:lnTo>
                  <a:lnTo>
                    <a:pt x="0" y="15240"/>
                  </a:lnTo>
                  <a:lnTo>
                    <a:pt x="3809" y="15240"/>
                  </a:lnTo>
                  <a:lnTo>
                    <a:pt x="3809" y="10160"/>
                  </a:lnTo>
                  <a:close/>
                </a:path>
                <a:path w="255269" h="181610">
                  <a:moveTo>
                    <a:pt x="255270" y="10160"/>
                  </a:moveTo>
                  <a:lnTo>
                    <a:pt x="251460" y="10160"/>
                  </a:lnTo>
                  <a:lnTo>
                    <a:pt x="251460" y="15240"/>
                  </a:lnTo>
                  <a:lnTo>
                    <a:pt x="255270" y="15240"/>
                  </a:lnTo>
                  <a:lnTo>
                    <a:pt x="255270" y="10160"/>
                  </a:lnTo>
                  <a:close/>
                </a:path>
                <a:path w="255269" h="181610">
                  <a:moveTo>
                    <a:pt x="3809" y="15240"/>
                  </a:moveTo>
                  <a:lnTo>
                    <a:pt x="0" y="1524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15240"/>
                  </a:lnTo>
                  <a:close/>
                </a:path>
                <a:path w="255269" h="181610">
                  <a:moveTo>
                    <a:pt x="255270" y="15240"/>
                  </a:moveTo>
                  <a:lnTo>
                    <a:pt x="251460" y="15240"/>
                  </a:lnTo>
                  <a:lnTo>
                    <a:pt x="251460" y="29210"/>
                  </a:lnTo>
                  <a:lnTo>
                    <a:pt x="255270" y="29210"/>
                  </a:lnTo>
                  <a:lnTo>
                    <a:pt x="255270" y="15240"/>
                  </a:lnTo>
                  <a:close/>
                </a:path>
                <a:path w="255269" h="181610">
                  <a:moveTo>
                    <a:pt x="3809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3809" y="34290"/>
                  </a:lnTo>
                  <a:lnTo>
                    <a:pt x="3809" y="29210"/>
                  </a:lnTo>
                  <a:close/>
                </a:path>
                <a:path w="255269" h="181610">
                  <a:moveTo>
                    <a:pt x="255270" y="29210"/>
                  </a:moveTo>
                  <a:lnTo>
                    <a:pt x="251460" y="29210"/>
                  </a:lnTo>
                  <a:lnTo>
                    <a:pt x="251460" y="34290"/>
                  </a:lnTo>
                  <a:lnTo>
                    <a:pt x="255270" y="34290"/>
                  </a:lnTo>
                  <a:lnTo>
                    <a:pt x="255270" y="29210"/>
                  </a:lnTo>
                  <a:close/>
                </a:path>
                <a:path w="255269" h="181610">
                  <a:moveTo>
                    <a:pt x="3809" y="34290"/>
                  </a:moveTo>
                  <a:lnTo>
                    <a:pt x="0" y="3429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34290"/>
                  </a:lnTo>
                  <a:close/>
                </a:path>
                <a:path w="255269" h="181610">
                  <a:moveTo>
                    <a:pt x="255270" y="34290"/>
                  </a:moveTo>
                  <a:lnTo>
                    <a:pt x="251460" y="34290"/>
                  </a:lnTo>
                  <a:lnTo>
                    <a:pt x="251460" y="48260"/>
                  </a:lnTo>
                  <a:lnTo>
                    <a:pt x="255270" y="48260"/>
                  </a:lnTo>
                  <a:lnTo>
                    <a:pt x="255270" y="34290"/>
                  </a:lnTo>
                  <a:close/>
                </a:path>
                <a:path w="255269" h="181610">
                  <a:moveTo>
                    <a:pt x="3809" y="48260"/>
                  </a:moveTo>
                  <a:lnTo>
                    <a:pt x="0" y="48260"/>
                  </a:lnTo>
                  <a:lnTo>
                    <a:pt x="0" y="104140"/>
                  </a:lnTo>
                  <a:lnTo>
                    <a:pt x="3809" y="104140"/>
                  </a:lnTo>
                  <a:lnTo>
                    <a:pt x="3809" y="48260"/>
                  </a:lnTo>
                  <a:close/>
                </a:path>
                <a:path w="255269" h="181610">
                  <a:moveTo>
                    <a:pt x="255270" y="48260"/>
                  </a:moveTo>
                  <a:lnTo>
                    <a:pt x="251460" y="48260"/>
                  </a:lnTo>
                  <a:lnTo>
                    <a:pt x="251460" y="104140"/>
                  </a:lnTo>
                  <a:lnTo>
                    <a:pt x="255270" y="104140"/>
                  </a:lnTo>
                  <a:lnTo>
                    <a:pt x="255270" y="48260"/>
                  </a:lnTo>
                  <a:close/>
                </a:path>
                <a:path w="255269" h="181610">
                  <a:moveTo>
                    <a:pt x="3809" y="104140"/>
                  </a:moveTo>
                  <a:lnTo>
                    <a:pt x="0" y="104140"/>
                  </a:lnTo>
                  <a:lnTo>
                    <a:pt x="0" y="148590"/>
                  </a:lnTo>
                  <a:lnTo>
                    <a:pt x="3809" y="148590"/>
                  </a:lnTo>
                  <a:lnTo>
                    <a:pt x="3809" y="104140"/>
                  </a:lnTo>
                  <a:close/>
                </a:path>
                <a:path w="255269" h="181610">
                  <a:moveTo>
                    <a:pt x="255270" y="104140"/>
                  </a:moveTo>
                  <a:lnTo>
                    <a:pt x="251460" y="104140"/>
                  </a:lnTo>
                  <a:lnTo>
                    <a:pt x="251460" y="148590"/>
                  </a:lnTo>
                  <a:lnTo>
                    <a:pt x="255270" y="148590"/>
                  </a:lnTo>
                  <a:lnTo>
                    <a:pt x="255270" y="104140"/>
                  </a:lnTo>
                  <a:close/>
                </a:path>
                <a:path w="255269" h="181610">
                  <a:moveTo>
                    <a:pt x="3809" y="148590"/>
                  </a:moveTo>
                  <a:lnTo>
                    <a:pt x="0" y="14859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48590"/>
                  </a:lnTo>
                  <a:close/>
                </a:path>
                <a:path w="255269" h="181610">
                  <a:moveTo>
                    <a:pt x="255270" y="148590"/>
                  </a:moveTo>
                  <a:lnTo>
                    <a:pt x="251460" y="148590"/>
                  </a:lnTo>
                  <a:lnTo>
                    <a:pt x="251460" y="168910"/>
                  </a:lnTo>
                  <a:lnTo>
                    <a:pt x="255270" y="168910"/>
                  </a:lnTo>
                  <a:lnTo>
                    <a:pt x="255270" y="148590"/>
                  </a:lnTo>
                  <a:close/>
                </a:path>
                <a:path w="255269" h="181610">
                  <a:moveTo>
                    <a:pt x="380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3809" y="175260"/>
                  </a:lnTo>
                  <a:lnTo>
                    <a:pt x="3809" y="168910"/>
                  </a:lnTo>
                  <a:close/>
                </a:path>
                <a:path w="255269" h="181610">
                  <a:moveTo>
                    <a:pt x="255270" y="168910"/>
                  </a:moveTo>
                  <a:lnTo>
                    <a:pt x="251460" y="168910"/>
                  </a:lnTo>
                  <a:lnTo>
                    <a:pt x="251460" y="175260"/>
                  </a:lnTo>
                  <a:lnTo>
                    <a:pt x="255270" y="175260"/>
                  </a:lnTo>
                  <a:lnTo>
                    <a:pt x="255270" y="168910"/>
                  </a:lnTo>
                  <a:close/>
                </a:path>
                <a:path w="255269" h="181610">
                  <a:moveTo>
                    <a:pt x="380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255270" y="181610"/>
                  </a:lnTo>
                  <a:lnTo>
                    <a:pt x="255270" y="177800"/>
                  </a:lnTo>
                  <a:lnTo>
                    <a:pt x="3809" y="177800"/>
                  </a:lnTo>
                  <a:lnTo>
                    <a:pt x="3809" y="175260"/>
                  </a:lnTo>
                  <a:close/>
                </a:path>
                <a:path w="255269" h="181610">
                  <a:moveTo>
                    <a:pt x="255270" y="175260"/>
                  </a:moveTo>
                  <a:lnTo>
                    <a:pt x="251460" y="175260"/>
                  </a:lnTo>
                  <a:lnTo>
                    <a:pt x="251460" y="177800"/>
                  </a:lnTo>
                  <a:lnTo>
                    <a:pt x="255270" y="177800"/>
                  </a:lnTo>
                  <a:lnTo>
                    <a:pt x="255270" y="175260"/>
                  </a:lnTo>
                  <a:close/>
                </a:path>
              </a:pathLst>
            </a:custGeom>
            <a:solidFill>
              <a:srgbClr val="79D6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684529" y="4453890"/>
              <a:ext cx="247650" cy="173990"/>
            </a:xfrm>
            <a:prstGeom prst="rect">
              <a:avLst/>
            </a:prstGeom>
            <a:blipFill>
              <a:blip r:embed="rId1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736090" y="468503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70">
                  <a:moveTo>
                    <a:pt x="300990" y="1270"/>
                  </a:moveTo>
                  <a:lnTo>
                    <a:pt x="245110" y="1270"/>
                  </a:lnTo>
                  <a:lnTo>
                    <a:pt x="245110" y="2540"/>
                  </a:lnTo>
                  <a:lnTo>
                    <a:pt x="300990" y="2540"/>
                  </a:lnTo>
                  <a:lnTo>
                    <a:pt x="300990" y="1270"/>
                  </a:lnTo>
                  <a:close/>
                </a:path>
                <a:path w="544830" h="471170">
                  <a:moveTo>
                    <a:pt x="273050" y="0"/>
                  </a:moveTo>
                  <a:lnTo>
                    <a:pt x="271780" y="0"/>
                  </a:lnTo>
                  <a:lnTo>
                    <a:pt x="271780" y="1270"/>
                  </a:lnTo>
                  <a:lnTo>
                    <a:pt x="273050" y="1270"/>
                  </a:lnTo>
                  <a:lnTo>
                    <a:pt x="273050" y="0"/>
                  </a:lnTo>
                  <a:close/>
                </a:path>
                <a:path w="544830" h="471170">
                  <a:moveTo>
                    <a:pt x="542289" y="191770"/>
                  </a:moveTo>
                  <a:lnTo>
                    <a:pt x="541020" y="191770"/>
                  </a:lnTo>
                  <a:lnTo>
                    <a:pt x="541020" y="207010"/>
                  </a:lnTo>
                  <a:lnTo>
                    <a:pt x="543560" y="207010"/>
                  </a:lnTo>
                  <a:lnTo>
                    <a:pt x="543560" y="199390"/>
                  </a:lnTo>
                  <a:lnTo>
                    <a:pt x="542290" y="199390"/>
                  </a:lnTo>
                  <a:lnTo>
                    <a:pt x="542289" y="191770"/>
                  </a:lnTo>
                  <a:close/>
                </a:path>
                <a:path w="544830" h="471170">
                  <a:moveTo>
                    <a:pt x="2540" y="208280"/>
                  </a:moveTo>
                  <a:lnTo>
                    <a:pt x="1270" y="208280"/>
                  </a:lnTo>
                  <a:lnTo>
                    <a:pt x="1270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08280"/>
                  </a:lnTo>
                  <a:close/>
                </a:path>
                <a:path w="544830" h="471170">
                  <a:moveTo>
                    <a:pt x="544830" y="207010"/>
                  </a:moveTo>
                  <a:lnTo>
                    <a:pt x="541020" y="207010"/>
                  </a:lnTo>
                  <a:lnTo>
                    <a:pt x="541020" y="264160"/>
                  </a:lnTo>
                  <a:lnTo>
                    <a:pt x="544830" y="264160"/>
                  </a:lnTo>
                  <a:lnTo>
                    <a:pt x="544830" y="207010"/>
                  </a:lnTo>
                  <a:close/>
                </a:path>
                <a:path w="544830" h="471170">
                  <a:moveTo>
                    <a:pt x="543560" y="264160"/>
                  </a:moveTo>
                  <a:lnTo>
                    <a:pt x="541020" y="264160"/>
                  </a:lnTo>
                  <a:lnTo>
                    <a:pt x="541020" y="279400"/>
                  </a:lnTo>
                  <a:lnTo>
                    <a:pt x="542290" y="279400"/>
                  </a:lnTo>
                  <a:lnTo>
                    <a:pt x="542290" y="271780"/>
                  </a:lnTo>
                  <a:lnTo>
                    <a:pt x="543560" y="271780"/>
                  </a:lnTo>
                  <a:lnTo>
                    <a:pt x="543560" y="264160"/>
                  </a:lnTo>
                  <a:close/>
                </a:path>
                <a:path w="544830" h="471170">
                  <a:moveTo>
                    <a:pt x="300990" y="469900"/>
                  </a:moveTo>
                  <a:lnTo>
                    <a:pt x="245110" y="469900"/>
                  </a:lnTo>
                  <a:lnTo>
                    <a:pt x="245110" y="471170"/>
                  </a:lnTo>
                  <a:lnTo>
                    <a:pt x="300990" y="471170"/>
                  </a:lnTo>
                  <a:lnTo>
                    <a:pt x="300990" y="469900"/>
                  </a:lnTo>
                  <a:close/>
                </a:path>
                <a:path w="544830" h="471170">
                  <a:moveTo>
                    <a:pt x="314960" y="468630"/>
                  </a:moveTo>
                  <a:lnTo>
                    <a:pt x="240030" y="468630"/>
                  </a:lnTo>
                  <a:lnTo>
                    <a:pt x="240030" y="469900"/>
                  </a:lnTo>
                  <a:lnTo>
                    <a:pt x="314960" y="469900"/>
                  </a:lnTo>
                  <a:lnTo>
                    <a:pt x="314960" y="468630"/>
                  </a:lnTo>
                  <a:close/>
                </a:path>
                <a:path w="544830" h="471170">
                  <a:moveTo>
                    <a:pt x="323850" y="467360"/>
                  </a:moveTo>
                  <a:lnTo>
                    <a:pt x="231140" y="467360"/>
                  </a:lnTo>
                  <a:lnTo>
                    <a:pt x="231140" y="468630"/>
                  </a:lnTo>
                  <a:lnTo>
                    <a:pt x="323850" y="468630"/>
                  </a:lnTo>
                  <a:lnTo>
                    <a:pt x="323850" y="46736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738630" y="4687569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80" h="464820">
                  <a:moveTo>
                    <a:pt x="3810" y="184150"/>
                  </a:moveTo>
                  <a:lnTo>
                    <a:pt x="2540" y="184150"/>
                  </a:lnTo>
                  <a:lnTo>
                    <a:pt x="2540" y="190500"/>
                  </a:lnTo>
                  <a:lnTo>
                    <a:pt x="1270" y="190500"/>
                  </a:lnTo>
                  <a:lnTo>
                    <a:pt x="1270" y="198120"/>
                  </a:lnTo>
                  <a:lnTo>
                    <a:pt x="0" y="198120"/>
                  </a:lnTo>
                  <a:lnTo>
                    <a:pt x="0" y="20447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04470"/>
                  </a:lnTo>
                  <a:lnTo>
                    <a:pt x="3810" y="19812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538480" h="464820">
                  <a:moveTo>
                    <a:pt x="306070" y="0"/>
                  </a:moveTo>
                  <a:lnTo>
                    <a:pt x="222250" y="0"/>
                  </a:lnTo>
                  <a:lnTo>
                    <a:pt x="222250" y="1270"/>
                  </a:lnTo>
                  <a:lnTo>
                    <a:pt x="306070" y="1270"/>
                  </a:lnTo>
                  <a:lnTo>
                    <a:pt x="306070" y="0"/>
                  </a:lnTo>
                  <a:close/>
                </a:path>
                <a:path w="538480" h="464820">
                  <a:moveTo>
                    <a:pt x="328917" y="2540"/>
                  </a:moveTo>
                  <a:lnTo>
                    <a:pt x="326390" y="2540"/>
                  </a:lnTo>
                  <a:lnTo>
                    <a:pt x="326390" y="1282"/>
                  </a:lnTo>
                  <a:lnTo>
                    <a:pt x="214630" y="1282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8917" y="3810"/>
                  </a:lnTo>
                  <a:lnTo>
                    <a:pt x="328917" y="2540"/>
                  </a:lnTo>
                  <a:close/>
                </a:path>
                <a:path w="538480" h="464820">
                  <a:moveTo>
                    <a:pt x="341630" y="461010"/>
                  </a:moveTo>
                  <a:lnTo>
                    <a:pt x="204470" y="461010"/>
                  </a:lnTo>
                  <a:lnTo>
                    <a:pt x="204470" y="462280"/>
                  </a:lnTo>
                  <a:lnTo>
                    <a:pt x="210820" y="462280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6390" y="464820"/>
                  </a:lnTo>
                  <a:lnTo>
                    <a:pt x="326390" y="463550"/>
                  </a:lnTo>
                  <a:lnTo>
                    <a:pt x="335280" y="463550"/>
                  </a:lnTo>
                  <a:lnTo>
                    <a:pt x="335280" y="462280"/>
                  </a:lnTo>
                  <a:lnTo>
                    <a:pt x="341630" y="462280"/>
                  </a:lnTo>
                  <a:lnTo>
                    <a:pt x="341630" y="461010"/>
                  </a:lnTo>
                  <a:close/>
                </a:path>
                <a:path w="538480" h="464820">
                  <a:moveTo>
                    <a:pt x="538480" y="184150"/>
                  </a:moveTo>
                  <a:lnTo>
                    <a:pt x="537210" y="184150"/>
                  </a:lnTo>
                  <a:lnTo>
                    <a:pt x="537210" y="180340"/>
                  </a:lnTo>
                  <a:lnTo>
                    <a:pt x="535940" y="180340"/>
                  </a:lnTo>
                  <a:lnTo>
                    <a:pt x="535940" y="176530"/>
                  </a:lnTo>
                  <a:lnTo>
                    <a:pt x="534670" y="176530"/>
                  </a:lnTo>
                  <a:lnTo>
                    <a:pt x="534670" y="180340"/>
                  </a:lnTo>
                  <a:lnTo>
                    <a:pt x="534670" y="184150"/>
                  </a:lnTo>
                  <a:lnTo>
                    <a:pt x="534670" y="204470"/>
                  </a:lnTo>
                  <a:lnTo>
                    <a:pt x="534670" y="287020"/>
                  </a:lnTo>
                  <a:lnTo>
                    <a:pt x="534670" y="290830"/>
                  </a:lnTo>
                  <a:lnTo>
                    <a:pt x="535940" y="290830"/>
                  </a:lnTo>
                  <a:lnTo>
                    <a:pt x="535940" y="287020"/>
                  </a:lnTo>
                  <a:lnTo>
                    <a:pt x="538480" y="287020"/>
                  </a:lnTo>
                  <a:lnTo>
                    <a:pt x="538480" y="204470"/>
                  </a:lnTo>
                  <a:lnTo>
                    <a:pt x="538480" y="18415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742440" y="469137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68910"/>
                  </a:moveTo>
                  <a:lnTo>
                    <a:pt x="2540" y="168910"/>
                  </a:lnTo>
                  <a:lnTo>
                    <a:pt x="2540" y="172720"/>
                  </a:lnTo>
                  <a:lnTo>
                    <a:pt x="1270" y="172720"/>
                  </a:lnTo>
                  <a:lnTo>
                    <a:pt x="1270" y="176530"/>
                  </a:lnTo>
                  <a:lnTo>
                    <a:pt x="0" y="176530"/>
                  </a:lnTo>
                  <a:lnTo>
                    <a:pt x="0" y="200660"/>
                  </a:lnTo>
                  <a:lnTo>
                    <a:pt x="0" y="287020"/>
                  </a:lnTo>
                  <a:lnTo>
                    <a:pt x="2540" y="287020"/>
                  </a:lnTo>
                  <a:lnTo>
                    <a:pt x="2540" y="289560"/>
                  </a:lnTo>
                  <a:lnTo>
                    <a:pt x="3810" y="289560"/>
                  </a:lnTo>
                  <a:lnTo>
                    <a:pt x="3810" y="287020"/>
                  </a:lnTo>
                  <a:lnTo>
                    <a:pt x="3810" y="200660"/>
                  </a:lnTo>
                  <a:lnTo>
                    <a:pt x="3810" y="176530"/>
                  </a:lnTo>
                  <a:lnTo>
                    <a:pt x="3810" y="172720"/>
                  </a:lnTo>
                  <a:lnTo>
                    <a:pt x="3810" y="168910"/>
                  </a:lnTo>
                  <a:close/>
                </a:path>
                <a:path w="530860" h="457200">
                  <a:moveTo>
                    <a:pt x="340360" y="2540"/>
                  </a:moveTo>
                  <a:lnTo>
                    <a:pt x="335280" y="2540"/>
                  </a:lnTo>
                  <a:lnTo>
                    <a:pt x="335280" y="1270"/>
                  </a:lnTo>
                  <a:lnTo>
                    <a:pt x="330200" y="1270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270"/>
                  </a:lnTo>
                  <a:lnTo>
                    <a:pt x="193040" y="1270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540"/>
                  </a:lnTo>
                  <a:close/>
                </a:path>
                <a:path w="530860" h="457200">
                  <a:moveTo>
                    <a:pt x="347980" y="454672"/>
                  </a:moveTo>
                  <a:lnTo>
                    <a:pt x="185420" y="454672"/>
                  </a:lnTo>
                  <a:lnTo>
                    <a:pt x="185420" y="455930"/>
                  </a:lnTo>
                  <a:lnTo>
                    <a:pt x="194310" y="455930"/>
                  </a:lnTo>
                  <a:lnTo>
                    <a:pt x="194310" y="457200"/>
                  </a:lnTo>
                  <a:lnTo>
                    <a:pt x="344170" y="457200"/>
                  </a:lnTo>
                  <a:lnTo>
                    <a:pt x="344170" y="455930"/>
                  </a:lnTo>
                  <a:lnTo>
                    <a:pt x="347980" y="455930"/>
                  </a:lnTo>
                  <a:lnTo>
                    <a:pt x="347980" y="454672"/>
                  </a:lnTo>
                  <a:close/>
                </a:path>
                <a:path w="530860" h="457200">
                  <a:moveTo>
                    <a:pt x="530860" y="168910"/>
                  </a:moveTo>
                  <a:lnTo>
                    <a:pt x="529590" y="168910"/>
                  </a:lnTo>
                  <a:lnTo>
                    <a:pt x="529590" y="165100"/>
                  </a:lnTo>
                  <a:lnTo>
                    <a:pt x="528320" y="165100"/>
                  </a:lnTo>
                  <a:lnTo>
                    <a:pt x="528320" y="168910"/>
                  </a:lnTo>
                  <a:lnTo>
                    <a:pt x="528320" y="293370"/>
                  </a:lnTo>
                  <a:lnTo>
                    <a:pt x="530860" y="293370"/>
                  </a:lnTo>
                  <a:lnTo>
                    <a:pt x="530860" y="16891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746250" y="4695202"/>
              <a:ext cx="524510" cy="450850"/>
            </a:xfrm>
            <a:custGeom>
              <a:avLst/>
              <a:gdLst/>
              <a:ahLst/>
              <a:cxnLst/>
              <a:rect l="l" t="t" r="r" b="b"/>
              <a:pathLst>
                <a:path w="524510" h="450850">
                  <a:moveTo>
                    <a:pt x="3810" y="153657"/>
                  </a:moveTo>
                  <a:lnTo>
                    <a:pt x="2540" y="153657"/>
                  </a:lnTo>
                  <a:lnTo>
                    <a:pt x="2540" y="157467"/>
                  </a:lnTo>
                  <a:lnTo>
                    <a:pt x="1270" y="157467"/>
                  </a:lnTo>
                  <a:lnTo>
                    <a:pt x="1270" y="161277"/>
                  </a:lnTo>
                  <a:lnTo>
                    <a:pt x="0" y="161277"/>
                  </a:lnTo>
                  <a:lnTo>
                    <a:pt x="0" y="297167"/>
                  </a:lnTo>
                  <a:lnTo>
                    <a:pt x="3810" y="297167"/>
                  </a:lnTo>
                  <a:lnTo>
                    <a:pt x="3810" y="161277"/>
                  </a:lnTo>
                  <a:lnTo>
                    <a:pt x="3810" y="157467"/>
                  </a:lnTo>
                  <a:lnTo>
                    <a:pt x="3810" y="153657"/>
                  </a:lnTo>
                  <a:close/>
                </a:path>
                <a:path w="524510" h="450850">
                  <a:moveTo>
                    <a:pt x="350520" y="2527"/>
                  </a:moveTo>
                  <a:lnTo>
                    <a:pt x="346710" y="2527"/>
                  </a:lnTo>
                  <a:lnTo>
                    <a:pt x="346710" y="1257"/>
                  </a:lnTo>
                  <a:lnTo>
                    <a:pt x="344170" y="1257"/>
                  </a:lnTo>
                  <a:lnTo>
                    <a:pt x="344170" y="0"/>
                  </a:lnTo>
                  <a:lnTo>
                    <a:pt x="181610" y="0"/>
                  </a:lnTo>
                  <a:lnTo>
                    <a:pt x="181610" y="1257"/>
                  </a:lnTo>
                  <a:lnTo>
                    <a:pt x="175260" y="1257"/>
                  </a:lnTo>
                  <a:lnTo>
                    <a:pt x="175260" y="2527"/>
                  </a:lnTo>
                  <a:lnTo>
                    <a:pt x="171450" y="2527"/>
                  </a:lnTo>
                  <a:lnTo>
                    <a:pt x="171450" y="3797"/>
                  </a:lnTo>
                  <a:lnTo>
                    <a:pt x="350520" y="3797"/>
                  </a:lnTo>
                  <a:lnTo>
                    <a:pt x="350520" y="2527"/>
                  </a:lnTo>
                  <a:close/>
                </a:path>
                <a:path w="524510" h="450850">
                  <a:moveTo>
                    <a:pt x="356870" y="447027"/>
                  </a:moveTo>
                  <a:lnTo>
                    <a:pt x="171450" y="447027"/>
                  </a:lnTo>
                  <a:lnTo>
                    <a:pt x="171450" y="448297"/>
                  </a:lnTo>
                  <a:lnTo>
                    <a:pt x="175260" y="448297"/>
                  </a:lnTo>
                  <a:lnTo>
                    <a:pt x="175260" y="449567"/>
                  </a:lnTo>
                  <a:lnTo>
                    <a:pt x="179070" y="449567"/>
                  </a:lnTo>
                  <a:lnTo>
                    <a:pt x="179070" y="450837"/>
                  </a:lnTo>
                  <a:lnTo>
                    <a:pt x="349250" y="450837"/>
                  </a:lnTo>
                  <a:lnTo>
                    <a:pt x="349250" y="449567"/>
                  </a:lnTo>
                  <a:lnTo>
                    <a:pt x="353060" y="449567"/>
                  </a:lnTo>
                  <a:lnTo>
                    <a:pt x="353060" y="448297"/>
                  </a:lnTo>
                  <a:lnTo>
                    <a:pt x="356870" y="448297"/>
                  </a:lnTo>
                  <a:lnTo>
                    <a:pt x="356870" y="447027"/>
                  </a:lnTo>
                  <a:close/>
                </a:path>
                <a:path w="524510" h="450850">
                  <a:moveTo>
                    <a:pt x="524510" y="157467"/>
                  </a:moveTo>
                  <a:lnTo>
                    <a:pt x="523240" y="157467"/>
                  </a:lnTo>
                  <a:lnTo>
                    <a:pt x="523240" y="153657"/>
                  </a:lnTo>
                  <a:lnTo>
                    <a:pt x="521970" y="153657"/>
                  </a:lnTo>
                  <a:lnTo>
                    <a:pt x="521970" y="151117"/>
                  </a:lnTo>
                  <a:lnTo>
                    <a:pt x="520700" y="151117"/>
                  </a:lnTo>
                  <a:lnTo>
                    <a:pt x="520700" y="153657"/>
                  </a:lnTo>
                  <a:lnTo>
                    <a:pt x="520700" y="157467"/>
                  </a:lnTo>
                  <a:lnTo>
                    <a:pt x="520700" y="299707"/>
                  </a:lnTo>
                  <a:lnTo>
                    <a:pt x="524510" y="299707"/>
                  </a:lnTo>
                  <a:lnTo>
                    <a:pt x="524510" y="157467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750060" y="4698999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29">
                  <a:moveTo>
                    <a:pt x="3810" y="147332"/>
                  </a:moveTo>
                  <a:lnTo>
                    <a:pt x="0" y="147332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147332"/>
                  </a:lnTo>
                  <a:close/>
                </a:path>
                <a:path w="516889" h="443229">
                  <a:moveTo>
                    <a:pt x="3810" y="140970"/>
                  </a:moveTo>
                  <a:lnTo>
                    <a:pt x="2540" y="140970"/>
                  </a:lnTo>
                  <a:lnTo>
                    <a:pt x="2540" y="143510"/>
                  </a:lnTo>
                  <a:lnTo>
                    <a:pt x="1270" y="143510"/>
                  </a:lnTo>
                  <a:lnTo>
                    <a:pt x="1270" y="147320"/>
                  </a:lnTo>
                  <a:lnTo>
                    <a:pt x="3810" y="147320"/>
                  </a:lnTo>
                  <a:lnTo>
                    <a:pt x="3810" y="143510"/>
                  </a:lnTo>
                  <a:lnTo>
                    <a:pt x="3810" y="140970"/>
                  </a:lnTo>
                  <a:close/>
                </a:path>
                <a:path w="516889" h="443229">
                  <a:moveTo>
                    <a:pt x="355600" y="1270"/>
                  </a:moveTo>
                  <a:lnTo>
                    <a:pt x="351790" y="1270"/>
                  </a:lnTo>
                  <a:lnTo>
                    <a:pt x="351790" y="0"/>
                  </a:lnTo>
                  <a:lnTo>
                    <a:pt x="163830" y="0"/>
                  </a:lnTo>
                  <a:lnTo>
                    <a:pt x="163830" y="1270"/>
                  </a:lnTo>
                  <a:lnTo>
                    <a:pt x="158750" y="1270"/>
                  </a:lnTo>
                  <a:lnTo>
                    <a:pt x="158750" y="2540"/>
                  </a:lnTo>
                  <a:lnTo>
                    <a:pt x="355600" y="2540"/>
                  </a:lnTo>
                  <a:lnTo>
                    <a:pt x="355600" y="1270"/>
                  </a:lnTo>
                  <a:close/>
                </a:path>
                <a:path w="516889" h="443229">
                  <a:moveTo>
                    <a:pt x="359410" y="440702"/>
                  </a:moveTo>
                  <a:lnTo>
                    <a:pt x="161290" y="440702"/>
                  </a:lnTo>
                  <a:lnTo>
                    <a:pt x="161290" y="441960"/>
                  </a:lnTo>
                  <a:lnTo>
                    <a:pt x="165100" y="441960"/>
                  </a:lnTo>
                  <a:lnTo>
                    <a:pt x="165100" y="443230"/>
                  </a:lnTo>
                  <a:lnTo>
                    <a:pt x="355600" y="443230"/>
                  </a:lnTo>
                  <a:lnTo>
                    <a:pt x="355600" y="441960"/>
                  </a:lnTo>
                  <a:lnTo>
                    <a:pt x="359410" y="441960"/>
                  </a:lnTo>
                  <a:lnTo>
                    <a:pt x="359410" y="440702"/>
                  </a:lnTo>
                  <a:close/>
                </a:path>
                <a:path w="516889" h="443229">
                  <a:moveTo>
                    <a:pt x="359410" y="2552"/>
                  </a:moveTo>
                  <a:lnTo>
                    <a:pt x="154940" y="2552"/>
                  </a:lnTo>
                  <a:lnTo>
                    <a:pt x="154940" y="3810"/>
                  </a:lnTo>
                  <a:lnTo>
                    <a:pt x="359410" y="3810"/>
                  </a:lnTo>
                  <a:lnTo>
                    <a:pt x="359410" y="2552"/>
                  </a:lnTo>
                  <a:close/>
                </a:path>
                <a:path w="516889" h="443229">
                  <a:moveTo>
                    <a:pt x="363207" y="439420"/>
                  </a:moveTo>
                  <a:lnTo>
                    <a:pt x="157480" y="439420"/>
                  </a:lnTo>
                  <a:lnTo>
                    <a:pt x="157480" y="440690"/>
                  </a:lnTo>
                  <a:lnTo>
                    <a:pt x="363207" y="440690"/>
                  </a:lnTo>
                  <a:lnTo>
                    <a:pt x="363207" y="439420"/>
                  </a:lnTo>
                  <a:close/>
                </a:path>
                <a:path w="516889" h="443229">
                  <a:moveTo>
                    <a:pt x="516890" y="147332"/>
                  </a:moveTo>
                  <a:lnTo>
                    <a:pt x="513080" y="147332"/>
                  </a:lnTo>
                  <a:lnTo>
                    <a:pt x="513080" y="302260"/>
                  </a:lnTo>
                  <a:lnTo>
                    <a:pt x="513080" y="306070"/>
                  </a:lnTo>
                  <a:lnTo>
                    <a:pt x="514350" y="306070"/>
                  </a:lnTo>
                  <a:lnTo>
                    <a:pt x="514350" y="302260"/>
                  </a:lnTo>
                  <a:lnTo>
                    <a:pt x="516890" y="302260"/>
                  </a:lnTo>
                  <a:lnTo>
                    <a:pt x="516890" y="147332"/>
                  </a:lnTo>
                  <a:close/>
                </a:path>
                <a:path w="516889" h="443229">
                  <a:moveTo>
                    <a:pt x="516890" y="143510"/>
                  </a:moveTo>
                  <a:lnTo>
                    <a:pt x="515620" y="143510"/>
                  </a:lnTo>
                  <a:lnTo>
                    <a:pt x="515620" y="140970"/>
                  </a:lnTo>
                  <a:lnTo>
                    <a:pt x="514350" y="140970"/>
                  </a:lnTo>
                  <a:lnTo>
                    <a:pt x="514350" y="138430"/>
                  </a:lnTo>
                  <a:lnTo>
                    <a:pt x="513080" y="138430"/>
                  </a:lnTo>
                  <a:lnTo>
                    <a:pt x="513080" y="140970"/>
                  </a:lnTo>
                  <a:lnTo>
                    <a:pt x="513080" y="143510"/>
                  </a:lnTo>
                  <a:lnTo>
                    <a:pt x="513080" y="147320"/>
                  </a:lnTo>
                  <a:lnTo>
                    <a:pt x="516890" y="147320"/>
                  </a:lnTo>
                  <a:lnTo>
                    <a:pt x="516890" y="14351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753870" y="470280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64490" y="1269"/>
                  </a:moveTo>
                  <a:lnTo>
                    <a:pt x="144780" y="1269"/>
                  </a:lnTo>
                  <a:lnTo>
                    <a:pt x="144780" y="2539"/>
                  </a:lnTo>
                  <a:lnTo>
                    <a:pt x="364490" y="2539"/>
                  </a:lnTo>
                  <a:lnTo>
                    <a:pt x="364490" y="1269"/>
                  </a:lnTo>
                  <a:close/>
                </a:path>
                <a:path w="509269" h="435610">
                  <a:moveTo>
                    <a:pt x="361950" y="0"/>
                  </a:moveTo>
                  <a:lnTo>
                    <a:pt x="148590" y="0"/>
                  </a:lnTo>
                  <a:lnTo>
                    <a:pt x="148590" y="1269"/>
                  </a:lnTo>
                  <a:lnTo>
                    <a:pt x="361950" y="1269"/>
                  </a:lnTo>
                  <a:lnTo>
                    <a:pt x="361950" y="0"/>
                  </a:lnTo>
                  <a:close/>
                </a:path>
                <a:path w="509269" h="435610">
                  <a:moveTo>
                    <a:pt x="3810" y="128269"/>
                  </a:moveTo>
                  <a:lnTo>
                    <a:pt x="2540" y="128269"/>
                  </a:lnTo>
                  <a:lnTo>
                    <a:pt x="2540" y="130809"/>
                  </a:lnTo>
                  <a:lnTo>
                    <a:pt x="1269" y="130809"/>
                  </a:lnTo>
                  <a:lnTo>
                    <a:pt x="1269" y="134619"/>
                  </a:lnTo>
                  <a:lnTo>
                    <a:pt x="0" y="134619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128269"/>
                  </a:lnTo>
                  <a:close/>
                </a:path>
                <a:path w="509269" h="435610">
                  <a:moveTo>
                    <a:pt x="506730" y="125730"/>
                  </a:moveTo>
                  <a:lnTo>
                    <a:pt x="505460" y="125730"/>
                  </a:lnTo>
                  <a:lnTo>
                    <a:pt x="505460" y="137159"/>
                  </a:lnTo>
                  <a:lnTo>
                    <a:pt x="509269" y="137159"/>
                  </a:lnTo>
                  <a:lnTo>
                    <a:pt x="509269" y="130809"/>
                  </a:lnTo>
                  <a:lnTo>
                    <a:pt x="508000" y="130809"/>
                  </a:lnTo>
                  <a:lnTo>
                    <a:pt x="508000" y="128269"/>
                  </a:lnTo>
                  <a:lnTo>
                    <a:pt x="506730" y="128269"/>
                  </a:lnTo>
                  <a:lnTo>
                    <a:pt x="506730" y="125730"/>
                  </a:lnTo>
                  <a:close/>
                </a:path>
                <a:path w="509269" h="435610">
                  <a:moveTo>
                    <a:pt x="381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3810" y="143509"/>
                  </a:lnTo>
                  <a:lnTo>
                    <a:pt x="3810" y="137160"/>
                  </a:lnTo>
                  <a:close/>
                </a:path>
                <a:path w="509269" h="435610">
                  <a:moveTo>
                    <a:pt x="509269" y="137160"/>
                  </a:moveTo>
                  <a:lnTo>
                    <a:pt x="505460" y="137160"/>
                  </a:lnTo>
                  <a:lnTo>
                    <a:pt x="505460" y="143509"/>
                  </a:lnTo>
                  <a:lnTo>
                    <a:pt x="509269" y="143509"/>
                  </a:lnTo>
                  <a:lnTo>
                    <a:pt x="509269" y="137160"/>
                  </a:lnTo>
                  <a:close/>
                </a:path>
                <a:path w="509269" h="435610">
                  <a:moveTo>
                    <a:pt x="3810" y="143510"/>
                  </a:moveTo>
                  <a:lnTo>
                    <a:pt x="0" y="14351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43510"/>
                  </a:lnTo>
                  <a:close/>
                </a:path>
                <a:path w="509269" h="435610">
                  <a:moveTo>
                    <a:pt x="509269" y="143510"/>
                  </a:moveTo>
                  <a:lnTo>
                    <a:pt x="505460" y="143510"/>
                  </a:lnTo>
                  <a:lnTo>
                    <a:pt x="505460" y="189229"/>
                  </a:lnTo>
                  <a:lnTo>
                    <a:pt x="509269" y="189229"/>
                  </a:lnTo>
                  <a:lnTo>
                    <a:pt x="509269" y="143510"/>
                  </a:lnTo>
                  <a:close/>
                </a:path>
                <a:path w="509269" h="435610">
                  <a:moveTo>
                    <a:pt x="3810" y="189230"/>
                  </a:moveTo>
                  <a:lnTo>
                    <a:pt x="0" y="1892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189230"/>
                  </a:lnTo>
                  <a:close/>
                </a:path>
                <a:path w="509269" h="435610">
                  <a:moveTo>
                    <a:pt x="509269" y="189230"/>
                  </a:moveTo>
                  <a:lnTo>
                    <a:pt x="505460" y="189230"/>
                  </a:lnTo>
                  <a:lnTo>
                    <a:pt x="505460" y="246379"/>
                  </a:lnTo>
                  <a:lnTo>
                    <a:pt x="509269" y="246379"/>
                  </a:lnTo>
                  <a:lnTo>
                    <a:pt x="509269" y="189230"/>
                  </a:lnTo>
                  <a:close/>
                </a:path>
                <a:path w="509269" h="435610">
                  <a:moveTo>
                    <a:pt x="3810" y="246380"/>
                  </a:moveTo>
                  <a:lnTo>
                    <a:pt x="0" y="24638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46380"/>
                  </a:lnTo>
                  <a:close/>
                </a:path>
                <a:path w="509269" h="435610">
                  <a:moveTo>
                    <a:pt x="509269" y="246380"/>
                  </a:moveTo>
                  <a:lnTo>
                    <a:pt x="505460" y="246380"/>
                  </a:lnTo>
                  <a:lnTo>
                    <a:pt x="505460" y="289559"/>
                  </a:lnTo>
                  <a:lnTo>
                    <a:pt x="509269" y="289559"/>
                  </a:lnTo>
                  <a:lnTo>
                    <a:pt x="509269" y="246380"/>
                  </a:lnTo>
                  <a:close/>
                </a:path>
                <a:path w="509269" h="435610">
                  <a:moveTo>
                    <a:pt x="3810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89560"/>
                  </a:lnTo>
                  <a:close/>
                </a:path>
                <a:path w="509269" h="435610">
                  <a:moveTo>
                    <a:pt x="509269" y="289560"/>
                  </a:moveTo>
                  <a:lnTo>
                    <a:pt x="505460" y="289560"/>
                  </a:lnTo>
                  <a:lnTo>
                    <a:pt x="505460" y="295909"/>
                  </a:lnTo>
                  <a:lnTo>
                    <a:pt x="509269" y="295909"/>
                  </a:lnTo>
                  <a:lnTo>
                    <a:pt x="509269" y="289560"/>
                  </a:lnTo>
                  <a:close/>
                </a:path>
                <a:path w="509269" h="435610">
                  <a:moveTo>
                    <a:pt x="3810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1269" y="302259"/>
                  </a:lnTo>
                  <a:lnTo>
                    <a:pt x="1269" y="306069"/>
                  </a:lnTo>
                  <a:lnTo>
                    <a:pt x="2540" y="306069"/>
                  </a:lnTo>
                  <a:lnTo>
                    <a:pt x="2540" y="308609"/>
                  </a:lnTo>
                  <a:lnTo>
                    <a:pt x="3810" y="308609"/>
                  </a:lnTo>
                  <a:lnTo>
                    <a:pt x="3810" y="295910"/>
                  </a:lnTo>
                  <a:close/>
                </a:path>
                <a:path w="509269" h="435610">
                  <a:moveTo>
                    <a:pt x="509269" y="295910"/>
                  </a:moveTo>
                  <a:lnTo>
                    <a:pt x="505460" y="295910"/>
                  </a:lnTo>
                  <a:lnTo>
                    <a:pt x="505460" y="308609"/>
                  </a:lnTo>
                  <a:lnTo>
                    <a:pt x="508000" y="308609"/>
                  </a:lnTo>
                  <a:lnTo>
                    <a:pt x="508000" y="306069"/>
                  </a:lnTo>
                  <a:lnTo>
                    <a:pt x="509269" y="306069"/>
                  </a:lnTo>
                  <a:lnTo>
                    <a:pt x="509269" y="295910"/>
                  </a:lnTo>
                  <a:close/>
                </a:path>
                <a:path w="509269" h="435610">
                  <a:moveTo>
                    <a:pt x="506730" y="308610"/>
                  </a:moveTo>
                  <a:lnTo>
                    <a:pt x="505460" y="30861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close/>
                </a:path>
                <a:path w="509269" h="435610">
                  <a:moveTo>
                    <a:pt x="361950" y="434339"/>
                  </a:moveTo>
                  <a:lnTo>
                    <a:pt x="148590" y="434339"/>
                  </a:lnTo>
                  <a:lnTo>
                    <a:pt x="148590" y="435609"/>
                  </a:lnTo>
                  <a:lnTo>
                    <a:pt x="361950" y="435609"/>
                  </a:lnTo>
                  <a:lnTo>
                    <a:pt x="361950" y="434339"/>
                  </a:lnTo>
                  <a:close/>
                </a:path>
                <a:path w="509269" h="435610">
                  <a:moveTo>
                    <a:pt x="367030" y="433069"/>
                  </a:moveTo>
                  <a:lnTo>
                    <a:pt x="146050" y="433069"/>
                  </a:lnTo>
                  <a:lnTo>
                    <a:pt x="146050" y="434339"/>
                  </a:lnTo>
                  <a:lnTo>
                    <a:pt x="367030" y="434339"/>
                  </a:lnTo>
                  <a:lnTo>
                    <a:pt x="367030" y="433069"/>
                  </a:lnTo>
                  <a:close/>
                </a:path>
                <a:path w="509269" h="435610">
                  <a:moveTo>
                    <a:pt x="369570" y="431800"/>
                  </a:moveTo>
                  <a:lnTo>
                    <a:pt x="142240" y="431800"/>
                  </a:lnTo>
                  <a:lnTo>
                    <a:pt x="142240" y="433069"/>
                  </a:lnTo>
                  <a:lnTo>
                    <a:pt x="369570" y="433069"/>
                  </a:lnTo>
                  <a:lnTo>
                    <a:pt x="369570" y="43180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889760" y="4705349"/>
              <a:ext cx="237490" cy="3810"/>
            </a:xfrm>
            <a:custGeom>
              <a:avLst/>
              <a:gdLst/>
              <a:ahLst/>
              <a:cxnLst/>
              <a:rect l="l" t="t" r="r" b="b"/>
              <a:pathLst>
                <a:path w="237489" h="3810">
                  <a:moveTo>
                    <a:pt x="233680" y="1270"/>
                  </a:moveTo>
                  <a:lnTo>
                    <a:pt x="231140" y="1270"/>
                  </a:lnTo>
                  <a:lnTo>
                    <a:pt x="231140" y="0"/>
                  </a:lnTo>
                  <a:lnTo>
                    <a:pt x="6350" y="0"/>
                  </a:lnTo>
                  <a:lnTo>
                    <a:pt x="635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233680" y="2540"/>
                  </a:lnTo>
                  <a:lnTo>
                    <a:pt x="233680" y="1270"/>
                  </a:lnTo>
                  <a:close/>
                </a:path>
                <a:path w="237489" h="3810">
                  <a:moveTo>
                    <a:pt x="237490" y="2552"/>
                  </a:moveTo>
                  <a:lnTo>
                    <a:pt x="0" y="2552"/>
                  </a:lnTo>
                  <a:lnTo>
                    <a:pt x="0" y="3810"/>
                  </a:lnTo>
                  <a:lnTo>
                    <a:pt x="237490" y="3810"/>
                  </a:lnTo>
                  <a:lnTo>
                    <a:pt x="237490" y="2552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758949" y="482600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0"/>
                  </a:moveTo>
                  <a:lnTo>
                    <a:pt x="0" y="190500"/>
                  </a:lnTo>
                </a:path>
              </a:pathLst>
            </a:custGeom>
            <a:ln w="3175">
              <a:solidFill>
                <a:srgbClr val="94A1C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2257424" y="4820919"/>
              <a:ext cx="0" cy="200660"/>
            </a:xfrm>
            <a:custGeom>
              <a:avLst/>
              <a:gdLst/>
              <a:ahLst/>
              <a:cxnLst/>
              <a:rect l="l" t="t" r="r" b="b"/>
              <a:pathLst>
                <a:path h="200660">
                  <a:moveTo>
                    <a:pt x="0" y="0"/>
                  </a:moveTo>
                  <a:lnTo>
                    <a:pt x="0" y="200659"/>
                  </a:lnTo>
                </a:path>
              </a:pathLst>
            </a:custGeom>
            <a:ln w="3810">
              <a:solidFill>
                <a:srgbClr val="94A1C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885950" y="5130799"/>
              <a:ext cx="247650" cy="3810"/>
            </a:xfrm>
            <a:custGeom>
              <a:avLst/>
              <a:gdLst/>
              <a:ahLst/>
              <a:cxnLst/>
              <a:rect l="l" t="t" r="r" b="b"/>
              <a:pathLst>
                <a:path w="247650" h="3810">
                  <a:moveTo>
                    <a:pt x="241300" y="2552"/>
                  </a:moveTo>
                  <a:lnTo>
                    <a:pt x="7620" y="2552"/>
                  </a:lnTo>
                  <a:lnTo>
                    <a:pt x="7620" y="3810"/>
                  </a:lnTo>
                  <a:lnTo>
                    <a:pt x="241300" y="3810"/>
                  </a:lnTo>
                  <a:lnTo>
                    <a:pt x="241300" y="2552"/>
                  </a:lnTo>
                  <a:close/>
                </a:path>
                <a:path w="247650" h="3810">
                  <a:moveTo>
                    <a:pt x="2476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245110" y="2540"/>
                  </a:lnTo>
                  <a:lnTo>
                    <a:pt x="245110" y="1270"/>
                  </a:lnTo>
                  <a:lnTo>
                    <a:pt x="247650" y="1270"/>
                  </a:lnTo>
                  <a:lnTo>
                    <a:pt x="247650" y="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760220" y="4709159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75919" y="2539"/>
                  </a:moveTo>
                  <a:lnTo>
                    <a:pt x="120650" y="2539"/>
                  </a:lnTo>
                  <a:lnTo>
                    <a:pt x="120650" y="3809"/>
                  </a:lnTo>
                  <a:lnTo>
                    <a:pt x="375919" y="3809"/>
                  </a:lnTo>
                  <a:lnTo>
                    <a:pt x="375919" y="2539"/>
                  </a:lnTo>
                  <a:close/>
                </a:path>
                <a:path w="495300" h="421639">
                  <a:moveTo>
                    <a:pt x="373380" y="1269"/>
                  </a:moveTo>
                  <a:lnTo>
                    <a:pt x="123190" y="1269"/>
                  </a:lnTo>
                  <a:lnTo>
                    <a:pt x="123190" y="2539"/>
                  </a:lnTo>
                  <a:lnTo>
                    <a:pt x="373380" y="2539"/>
                  </a:lnTo>
                  <a:lnTo>
                    <a:pt x="373380" y="1269"/>
                  </a:lnTo>
                  <a:close/>
                </a:path>
                <a:path w="495300" h="421639">
                  <a:moveTo>
                    <a:pt x="369569" y="0"/>
                  </a:moveTo>
                  <a:lnTo>
                    <a:pt x="125730" y="0"/>
                  </a:lnTo>
                  <a:lnTo>
                    <a:pt x="125730" y="1269"/>
                  </a:lnTo>
                  <a:lnTo>
                    <a:pt x="369569" y="1269"/>
                  </a:lnTo>
                  <a:lnTo>
                    <a:pt x="369569" y="0"/>
                  </a:lnTo>
                  <a:close/>
                </a:path>
                <a:path w="495300" h="421639">
                  <a:moveTo>
                    <a:pt x="3810" y="110489"/>
                  </a:moveTo>
                  <a:lnTo>
                    <a:pt x="2540" y="110489"/>
                  </a:lnTo>
                  <a:lnTo>
                    <a:pt x="2540" y="111759"/>
                  </a:lnTo>
                  <a:lnTo>
                    <a:pt x="3810" y="111759"/>
                  </a:lnTo>
                  <a:lnTo>
                    <a:pt x="3810" y="110489"/>
                  </a:lnTo>
                  <a:close/>
                </a:path>
                <a:path w="495300" h="421639">
                  <a:moveTo>
                    <a:pt x="492760" y="105410"/>
                  </a:moveTo>
                  <a:lnTo>
                    <a:pt x="491490" y="105410"/>
                  </a:lnTo>
                  <a:lnTo>
                    <a:pt x="491490" y="111759"/>
                  </a:lnTo>
                  <a:lnTo>
                    <a:pt x="495300" y="111759"/>
                  </a:lnTo>
                  <a:lnTo>
                    <a:pt x="495300" y="109219"/>
                  </a:lnTo>
                  <a:lnTo>
                    <a:pt x="494030" y="109219"/>
                  </a:lnTo>
                  <a:lnTo>
                    <a:pt x="494030" y="107950"/>
                  </a:lnTo>
                  <a:lnTo>
                    <a:pt x="492760" y="107950"/>
                  </a:lnTo>
                  <a:lnTo>
                    <a:pt x="492760" y="105410"/>
                  </a:lnTo>
                  <a:close/>
                </a:path>
                <a:path w="495300" h="421639">
                  <a:moveTo>
                    <a:pt x="3810" y="111760"/>
                  </a:moveTo>
                  <a:lnTo>
                    <a:pt x="1269" y="111760"/>
                  </a:lnTo>
                  <a:lnTo>
                    <a:pt x="1269" y="114300"/>
                  </a:lnTo>
                  <a:lnTo>
                    <a:pt x="0" y="11430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11760"/>
                  </a:lnTo>
                  <a:close/>
                </a:path>
                <a:path w="495300" h="421639">
                  <a:moveTo>
                    <a:pt x="495300" y="111760"/>
                  </a:moveTo>
                  <a:lnTo>
                    <a:pt x="491490" y="111760"/>
                  </a:lnTo>
                  <a:lnTo>
                    <a:pt x="491490" y="119379"/>
                  </a:lnTo>
                  <a:lnTo>
                    <a:pt x="495300" y="119379"/>
                  </a:lnTo>
                  <a:lnTo>
                    <a:pt x="495300" y="111760"/>
                  </a:lnTo>
                  <a:close/>
                </a:path>
                <a:path w="495300" h="421639">
                  <a:moveTo>
                    <a:pt x="3810" y="119380"/>
                  </a:moveTo>
                  <a:lnTo>
                    <a:pt x="0" y="119380"/>
                  </a:lnTo>
                  <a:lnTo>
                    <a:pt x="0" y="130809"/>
                  </a:lnTo>
                  <a:lnTo>
                    <a:pt x="3810" y="130809"/>
                  </a:lnTo>
                  <a:lnTo>
                    <a:pt x="3810" y="119380"/>
                  </a:lnTo>
                  <a:close/>
                </a:path>
                <a:path w="495300" h="421639">
                  <a:moveTo>
                    <a:pt x="495300" y="119380"/>
                  </a:moveTo>
                  <a:lnTo>
                    <a:pt x="491490" y="119380"/>
                  </a:lnTo>
                  <a:lnTo>
                    <a:pt x="491490" y="130809"/>
                  </a:lnTo>
                  <a:lnTo>
                    <a:pt x="495300" y="130809"/>
                  </a:lnTo>
                  <a:lnTo>
                    <a:pt x="495300" y="119380"/>
                  </a:lnTo>
                  <a:close/>
                </a:path>
                <a:path w="495300" h="421639">
                  <a:moveTo>
                    <a:pt x="381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130810"/>
                  </a:lnTo>
                  <a:close/>
                </a:path>
                <a:path w="495300" h="421639">
                  <a:moveTo>
                    <a:pt x="495300" y="130810"/>
                  </a:moveTo>
                  <a:lnTo>
                    <a:pt x="491490" y="130810"/>
                  </a:lnTo>
                  <a:lnTo>
                    <a:pt x="491490" y="137159"/>
                  </a:lnTo>
                  <a:lnTo>
                    <a:pt x="495300" y="137159"/>
                  </a:lnTo>
                  <a:lnTo>
                    <a:pt x="495300" y="130810"/>
                  </a:lnTo>
                  <a:close/>
                </a:path>
                <a:path w="495300" h="421639">
                  <a:moveTo>
                    <a:pt x="3810" y="137160"/>
                  </a:moveTo>
                  <a:lnTo>
                    <a:pt x="0" y="13716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37160"/>
                  </a:lnTo>
                  <a:close/>
                </a:path>
                <a:path w="495300" h="421639">
                  <a:moveTo>
                    <a:pt x="495300" y="137160"/>
                  </a:moveTo>
                  <a:lnTo>
                    <a:pt x="491490" y="137160"/>
                  </a:lnTo>
                  <a:lnTo>
                    <a:pt x="491490" y="182879"/>
                  </a:lnTo>
                  <a:lnTo>
                    <a:pt x="495300" y="182879"/>
                  </a:lnTo>
                  <a:lnTo>
                    <a:pt x="495300" y="137160"/>
                  </a:lnTo>
                  <a:close/>
                </a:path>
                <a:path w="495300" h="421639">
                  <a:moveTo>
                    <a:pt x="3810" y="182880"/>
                  </a:moveTo>
                  <a:lnTo>
                    <a:pt x="0" y="1828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182880"/>
                  </a:lnTo>
                  <a:close/>
                </a:path>
                <a:path w="495300" h="421639">
                  <a:moveTo>
                    <a:pt x="495300" y="182880"/>
                  </a:moveTo>
                  <a:lnTo>
                    <a:pt x="491490" y="182880"/>
                  </a:lnTo>
                  <a:lnTo>
                    <a:pt x="491490" y="240029"/>
                  </a:lnTo>
                  <a:lnTo>
                    <a:pt x="495300" y="240029"/>
                  </a:lnTo>
                  <a:lnTo>
                    <a:pt x="495300" y="182880"/>
                  </a:lnTo>
                  <a:close/>
                </a:path>
                <a:path w="495300" h="421639">
                  <a:moveTo>
                    <a:pt x="3810" y="240030"/>
                  </a:moveTo>
                  <a:lnTo>
                    <a:pt x="0" y="24003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40030"/>
                  </a:lnTo>
                  <a:close/>
                </a:path>
                <a:path w="495300" h="421639">
                  <a:moveTo>
                    <a:pt x="495300" y="240030"/>
                  </a:moveTo>
                  <a:lnTo>
                    <a:pt x="491490" y="240030"/>
                  </a:lnTo>
                  <a:lnTo>
                    <a:pt x="491490" y="283209"/>
                  </a:lnTo>
                  <a:lnTo>
                    <a:pt x="495300" y="283209"/>
                  </a:lnTo>
                  <a:lnTo>
                    <a:pt x="495300" y="240030"/>
                  </a:lnTo>
                  <a:close/>
                </a:path>
                <a:path w="495300" h="421639">
                  <a:moveTo>
                    <a:pt x="3810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3210"/>
                  </a:lnTo>
                  <a:close/>
                </a:path>
                <a:path w="495300" h="421639">
                  <a:moveTo>
                    <a:pt x="495300" y="283210"/>
                  </a:moveTo>
                  <a:lnTo>
                    <a:pt x="491490" y="283210"/>
                  </a:lnTo>
                  <a:lnTo>
                    <a:pt x="491490" y="289559"/>
                  </a:lnTo>
                  <a:lnTo>
                    <a:pt x="495300" y="289559"/>
                  </a:lnTo>
                  <a:lnTo>
                    <a:pt x="495300" y="283210"/>
                  </a:lnTo>
                  <a:close/>
                </a:path>
                <a:path w="495300" h="421639">
                  <a:moveTo>
                    <a:pt x="3810" y="289560"/>
                  </a:moveTo>
                  <a:lnTo>
                    <a:pt x="0" y="28956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89560"/>
                  </a:lnTo>
                  <a:close/>
                </a:path>
                <a:path w="495300" h="421639">
                  <a:moveTo>
                    <a:pt x="495300" y="289560"/>
                  </a:moveTo>
                  <a:lnTo>
                    <a:pt x="491490" y="289560"/>
                  </a:lnTo>
                  <a:lnTo>
                    <a:pt x="491490" y="302259"/>
                  </a:lnTo>
                  <a:lnTo>
                    <a:pt x="495300" y="302259"/>
                  </a:lnTo>
                  <a:lnTo>
                    <a:pt x="495300" y="289560"/>
                  </a:lnTo>
                  <a:close/>
                </a:path>
                <a:path w="495300" h="421639">
                  <a:moveTo>
                    <a:pt x="381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2260"/>
                  </a:lnTo>
                  <a:close/>
                </a:path>
                <a:path w="495300" h="421639">
                  <a:moveTo>
                    <a:pt x="495300" y="302260"/>
                  </a:moveTo>
                  <a:lnTo>
                    <a:pt x="491490" y="302260"/>
                  </a:lnTo>
                  <a:lnTo>
                    <a:pt x="491490" y="309879"/>
                  </a:lnTo>
                  <a:lnTo>
                    <a:pt x="495300" y="309879"/>
                  </a:lnTo>
                  <a:lnTo>
                    <a:pt x="495300" y="302260"/>
                  </a:lnTo>
                  <a:close/>
                </a:path>
                <a:path w="495300" h="421639">
                  <a:moveTo>
                    <a:pt x="495300" y="309880"/>
                  </a:moveTo>
                  <a:lnTo>
                    <a:pt x="491490" y="309880"/>
                  </a:lnTo>
                  <a:lnTo>
                    <a:pt x="491490" y="316229"/>
                  </a:lnTo>
                  <a:lnTo>
                    <a:pt x="494030" y="316229"/>
                  </a:lnTo>
                  <a:lnTo>
                    <a:pt x="494030" y="313689"/>
                  </a:lnTo>
                  <a:lnTo>
                    <a:pt x="495300" y="313689"/>
                  </a:lnTo>
                  <a:lnTo>
                    <a:pt x="495300" y="309880"/>
                  </a:lnTo>
                  <a:close/>
                </a:path>
                <a:path w="495300" h="421639">
                  <a:moveTo>
                    <a:pt x="3810" y="309880"/>
                  </a:moveTo>
                  <a:lnTo>
                    <a:pt x="1269" y="309880"/>
                  </a:lnTo>
                  <a:lnTo>
                    <a:pt x="1269" y="312419"/>
                  </a:lnTo>
                  <a:lnTo>
                    <a:pt x="2540" y="312419"/>
                  </a:lnTo>
                  <a:lnTo>
                    <a:pt x="2540" y="314959"/>
                  </a:lnTo>
                  <a:lnTo>
                    <a:pt x="3810" y="314959"/>
                  </a:lnTo>
                  <a:lnTo>
                    <a:pt x="3810" y="309880"/>
                  </a:lnTo>
                  <a:close/>
                </a:path>
                <a:path w="495300" h="421639">
                  <a:moveTo>
                    <a:pt x="492760" y="316230"/>
                  </a:moveTo>
                  <a:lnTo>
                    <a:pt x="491490" y="316230"/>
                  </a:lnTo>
                  <a:lnTo>
                    <a:pt x="491490" y="318769"/>
                  </a:lnTo>
                  <a:lnTo>
                    <a:pt x="492760" y="318769"/>
                  </a:lnTo>
                  <a:lnTo>
                    <a:pt x="492760" y="316230"/>
                  </a:lnTo>
                  <a:close/>
                </a:path>
                <a:path w="495300" h="421639">
                  <a:moveTo>
                    <a:pt x="377190" y="420369"/>
                  </a:moveTo>
                  <a:lnTo>
                    <a:pt x="123190" y="420369"/>
                  </a:lnTo>
                  <a:lnTo>
                    <a:pt x="123190" y="421639"/>
                  </a:lnTo>
                  <a:lnTo>
                    <a:pt x="377190" y="421639"/>
                  </a:lnTo>
                  <a:lnTo>
                    <a:pt x="377190" y="420369"/>
                  </a:lnTo>
                  <a:close/>
                </a:path>
                <a:path w="495300" h="421639">
                  <a:moveTo>
                    <a:pt x="379730" y="419100"/>
                  </a:moveTo>
                  <a:lnTo>
                    <a:pt x="118110" y="419100"/>
                  </a:lnTo>
                  <a:lnTo>
                    <a:pt x="118110" y="420369"/>
                  </a:lnTo>
                  <a:lnTo>
                    <a:pt x="379730" y="420369"/>
                  </a:lnTo>
                  <a:lnTo>
                    <a:pt x="379730" y="419100"/>
                  </a:lnTo>
                  <a:close/>
                </a:path>
                <a:path w="495300" h="421639">
                  <a:moveTo>
                    <a:pt x="382270" y="417830"/>
                  </a:moveTo>
                  <a:lnTo>
                    <a:pt x="116840" y="417830"/>
                  </a:lnTo>
                  <a:lnTo>
                    <a:pt x="116840" y="419100"/>
                  </a:lnTo>
                  <a:lnTo>
                    <a:pt x="382270" y="419100"/>
                  </a:lnTo>
                  <a:lnTo>
                    <a:pt x="382270" y="41783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764029" y="4712969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375919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5919" y="1269"/>
                  </a:lnTo>
                  <a:lnTo>
                    <a:pt x="375919" y="0"/>
                  </a:lnTo>
                  <a:close/>
                </a:path>
                <a:path w="487680" h="414020">
                  <a:moveTo>
                    <a:pt x="379730" y="2539"/>
                  </a:moveTo>
                  <a:lnTo>
                    <a:pt x="109219" y="2539"/>
                  </a:lnTo>
                  <a:lnTo>
                    <a:pt x="109219" y="3809"/>
                  </a:lnTo>
                  <a:lnTo>
                    <a:pt x="379730" y="3809"/>
                  </a:lnTo>
                  <a:lnTo>
                    <a:pt x="379730" y="2539"/>
                  </a:lnTo>
                  <a:close/>
                </a:path>
                <a:path w="487680" h="414020">
                  <a:moveTo>
                    <a:pt x="377189" y="1269"/>
                  </a:moveTo>
                  <a:lnTo>
                    <a:pt x="111759" y="1269"/>
                  </a:lnTo>
                  <a:lnTo>
                    <a:pt x="111759" y="2539"/>
                  </a:lnTo>
                  <a:lnTo>
                    <a:pt x="377189" y="2539"/>
                  </a:lnTo>
                  <a:lnTo>
                    <a:pt x="377189" y="1269"/>
                  </a:lnTo>
                  <a:close/>
                </a:path>
                <a:path w="487680" h="414020">
                  <a:moveTo>
                    <a:pt x="3809" y="99059"/>
                  </a:moveTo>
                  <a:lnTo>
                    <a:pt x="2539" y="99059"/>
                  </a:lnTo>
                  <a:lnTo>
                    <a:pt x="2539" y="101599"/>
                  </a:lnTo>
                  <a:lnTo>
                    <a:pt x="3809" y="101599"/>
                  </a:lnTo>
                  <a:lnTo>
                    <a:pt x="3809" y="99059"/>
                  </a:lnTo>
                  <a:close/>
                </a:path>
                <a:path w="487680" h="414020">
                  <a:moveTo>
                    <a:pt x="486409" y="96519"/>
                  </a:moveTo>
                  <a:lnTo>
                    <a:pt x="485139" y="96519"/>
                  </a:lnTo>
                  <a:lnTo>
                    <a:pt x="485139" y="101599"/>
                  </a:lnTo>
                  <a:lnTo>
                    <a:pt x="487680" y="101599"/>
                  </a:lnTo>
                  <a:lnTo>
                    <a:pt x="487680" y="99059"/>
                  </a:lnTo>
                  <a:lnTo>
                    <a:pt x="486409" y="99059"/>
                  </a:lnTo>
                  <a:lnTo>
                    <a:pt x="486409" y="96519"/>
                  </a:lnTo>
                  <a:close/>
                </a:path>
                <a:path w="487680" h="414020">
                  <a:moveTo>
                    <a:pt x="3809" y="101600"/>
                  </a:moveTo>
                  <a:lnTo>
                    <a:pt x="1269" y="101600"/>
                  </a:lnTo>
                  <a:lnTo>
                    <a:pt x="1269" y="104139"/>
                  </a:lnTo>
                  <a:lnTo>
                    <a:pt x="0" y="10413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600"/>
                  </a:lnTo>
                  <a:close/>
                </a:path>
                <a:path w="487680" h="414020">
                  <a:moveTo>
                    <a:pt x="487680" y="101600"/>
                  </a:moveTo>
                  <a:lnTo>
                    <a:pt x="485139" y="101600"/>
                  </a:lnTo>
                  <a:lnTo>
                    <a:pt x="485139" y="107949"/>
                  </a:lnTo>
                  <a:lnTo>
                    <a:pt x="487680" y="107949"/>
                  </a:lnTo>
                  <a:lnTo>
                    <a:pt x="487680" y="101600"/>
                  </a:lnTo>
                  <a:close/>
                </a:path>
                <a:path w="487680" h="414020">
                  <a:moveTo>
                    <a:pt x="3809" y="107950"/>
                  </a:moveTo>
                  <a:lnTo>
                    <a:pt x="0" y="10795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7950"/>
                  </a:lnTo>
                  <a:close/>
                </a:path>
                <a:path w="487680" h="414020">
                  <a:moveTo>
                    <a:pt x="487680" y="107950"/>
                  </a:moveTo>
                  <a:lnTo>
                    <a:pt x="485139" y="107950"/>
                  </a:lnTo>
                  <a:lnTo>
                    <a:pt x="485139" y="115569"/>
                  </a:lnTo>
                  <a:lnTo>
                    <a:pt x="487680" y="115569"/>
                  </a:lnTo>
                  <a:lnTo>
                    <a:pt x="487680" y="107950"/>
                  </a:lnTo>
                  <a:close/>
                </a:path>
                <a:path w="487680" h="414020">
                  <a:moveTo>
                    <a:pt x="3809" y="115569"/>
                  </a:moveTo>
                  <a:lnTo>
                    <a:pt x="0" y="115569"/>
                  </a:lnTo>
                  <a:lnTo>
                    <a:pt x="0" y="126999"/>
                  </a:lnTo>
                  <a:lnTo>
                    <a:pt x="3809" y="126999"/>
                  </a:lnTo>
                  <a:lnTo>
                    <a:pt x="3809" y="115569"/>
                  </a:lnTo>
                  <a:close/>
                </a:path>
                <a:path w="487680" h="414020">
                  <a:moveTo>
                    <a:pt x="487680" y="115569"/>
                  </a:moveTo>
                  <a:lnTo>
                    <a:pt x="485139" y="115569"/>
                  </a:lnTo>
                  <a:lnTo>
                    <a:pt x="485139" y="126999"/>
                  </a:lnTo>
                  <a:lnTo>
                    <a:pt x="487680" y="126999"/>
                  </a:lnTo>
                  <a:lnTo>
                    <a:pt x="487680" y="115569"/>
                  </a:lnTo>
                  <a:close/>
                </a:path>
                <a:path w="487680" h="414020">
                  <a:moveTo>
                    <a:pt x="3809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27000"/>
                  </a:lnTo>
                  <a:close/>
                </a:path>
                <a:path w="487680" h="414020">
                  <a:moveTo>
                    <a:pt x="487680" y="127000"/>
                  </a:moveTo>
                  <a:lnTo>
                    <a:pt x="485139" y="127000"/>
                  </a:lnTo>
                  <a:lnTo>
                    <a:pt x="485139" y="133349"/>
                  </a:lnTo>
                  <a:lnTo>
                    <a:pt x="487680" y="133349"/>
                  </a:lnTo>
                  <a:lnTo>
                    <a:pt x="487680" y="127000"/>
                  </a:lnTo>
                  <a:close/>
                </a:path>
                <a:path w="487680" h="414020">
                  <a:moveTo>
                    <a:pt x="3809" y="133350"/>
                  </a:moveTo>
                  <a:lnTo>
                    <a:pt x="0" y="133350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33350"/>
                  </a:lnTo>
                  <a:close/>
                </a:path>
                <a:path w="487680" h="414020">
                  <a:moveTo>
                    <a:pt x="487680" y="133350"/>
                  </a:moveTo>
                  <a:lnTo>
                    <a:pt x="485139" y="133350"/>
                  </a:lnTo>
                  <a:lnTo>
                    <a:pt x="485139" y="179069"/>
                  </a:lnTo>
                  <a:lnTo>
                    <a:pt x="487680" y="179069"/>
                  </a:lnTo>
                  <a:lnTo>
                    <a:pt x="487680" y="133350"/>
                  </a:lnTo>
                  <a:close/>
                </a:path>
                <a:path w="487680" h="414020">
                  <a:moveTo>
                    <a:pt x="3809" y="179069"/>
                  </a:moveTo>
                  <a:lnTo>
                    <a:pt x="0" y="1790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179069"/>
                  </a:lnTo>
                  <a:close/>
                </a:path>
                <a:path w="487680" h="414020">
                  <a:moveTo>
                    <a:pt x="487680" y="179069"/>
                  </a:moveTo>
                  <a:lnTo>
                    <a:pt x="485139" y="179069"/>
                  </a:lnTo>
                  <a:lnTo>
                    <a:pt x="485139" y="236219"/>
                  </a:lnTo>
                  <a:lnTo>
                    <a:pt x="487680" y="236219"/>
                  </a:lnTo>
                  <a:lnTo>
                    <a:pt x="487680" y="179069"/>
                  </a:lnTo>
                  <a:close/>
                </a:path>
                <a:path w="487680" h="414020">
                  <a:moveTo>
                    <a:pt x="3809" y="236219"/>
                  </a:moveTo>
                  <a:lnTo>
                    <a:pt x="0" y="23621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36219"/>
                  </a:lnTo>
                  <a:close/>
                </a:path>
                <a:path w="487680" h="414020">
                  <a:moveTo>
                    <a:pt x="487680" y="236219"/>
                  </a:moveTo>
                  <a:lnTo>
                    <a:pt x="485139" y="236219"/>
                  </a:lnTo>
                  <a:lnTo>
                    <a:pt x="485139" y="279399"/>
                  </a:lnTo>
                  <a:lnTo>
                    <a:pt x="487680" y="279399"/>
                  </a:lnTo>
                  <a:lnTo>
                    <a:pt x="487680" y="236219"/>
                  </a:lnTo>
                  <a:close/>
                </a:path>
                <a:path w="487680" h="414020">
                  <a:moveTo>
                    <a:pt x="3809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79400"/>
                  </a:lnTo>
                  <a:close/>
                </a:path>
                <a:path w="487680" h="414020">
                  <a:moveTo>
                    <a:pt x="487680" y="279400"/>
                  </a:moveTo>
                  <a:lnTo>
                    <a:pt x="485139" y="279400"/>
                  </a:lnTo>
                  <a:lnTo>
                    <a:pt x="485139" y="285749"/>
                  </a:lnTo>
                  <a:lnTo>
                    <a:pt x="487680" y="285749"/>
                  </a:lnTo>
                  <a:lnTo>
                    <a:pt x="487680" y="279400"/>
                  </a:lnTo>
                  <a:close/>
                </a:path>
                <a:path w="487680" h="414020">
                  <a:moveTo>
                    <a:pt x="3809" y="285750"/>
                  </a:moveTo>
                  <a:lnTo>
                    <a:pt x="0" y="285750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85750"/>
                  </a:lnTo>
                  <a:close/>
                </a:path>
                <a:path w="487680" h="414020">
                  <a:moveTo>
                    <a:pt x="487680" y="285750"/>
                  </a:moveTo>
                  <a:lnTo>
                    <a:pt x="485139" y="285750"/>
                  </a:lnTo>
                  <a:lnTo>
                    <a:pt x="485139" y="298449"/>
                  </a:lnTo>
                  <a:lnTo>
                    <a:pt x="487680" y="298449"/>
                  </a:lnTo>
                  <a:lnTo>
                    <a:pt x="487680" y="285750"/>
                  </a:lnTo>
                  <a:close/>
                </a:path>
                <a:path w="487680" h="414020">
                  <a:moveTo>
                    <a:pt x="3809" y="298450"/>
                  </a:moveTo>
                  <a:lnTo>
                    <a:pt x="0" y="29845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8450"/>
                  </a:lnTo>
                  <a:close/>
                </a:path>
                <a:path w="487680" h="414020">
                  <a:moveTo>
                    <a:pt x="487680" y="298450"/>
                  </a:moveTo>
                  <a:lnTo>
                    <a:pt x="485139" y="298450"/>
                  </a:lnTo>
                  <a:lnTo>
                    <a:pt x="485139" y="306069"/>
                  </a:lnTo>
                  <a:lnTo>
                    <a:pt x="487680" y="306069"/>
                  </a:lnTo>
                  <a:lnTo>
                    <a:pt x="487680" y="298450"/>
                  </a:lnTo>
                  <a:close/>
                </a:path>
                <a:path w="487680" h="414020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87680" h="414020">
                  <a:moveTo>
                    <a:pt x="487680" y="306069"/>
                  </a:moveTo>
                  <a:lnTo>
                    <a:pt x="485139" y="306069"/>
                  </a:lnTo>
                  <a:lnTo>
                    <a:pt x="485139" y="312419"/>
                  </a:lnTo>
                  <a:lnTo>
                    <a:pt x="487680" y="312419"/>
                  </a:lnTo>
                  <a:lnTo>
                    <a:pt x="487680" y="306069"/>
                  </a:lnTo>
                  <a:close/>
                </a:path>
                <a:path w="487680" h="414020">
                  <a:moveTo>
                    <a:pt x="3809" y="312419"/>
                  </a:moveTo>
                  <a:lnTo>
                    <a:pt x="1269" y="312419"/>
                  </a:lnTo>
                  <a:lnTo>
                    <a:pt x="1269" y="314959"/>
                  </a:lnTo>
                  <a:lnTo>
                    <a:pt x="2539" y="314959"/>
                  </a:lnTo>
                  <a:lnTo>
                    <a:pt x="2539" y="317499"/>
                  </a:lnTo>
                  <a:lnTo>
                    <a:pt x="3809" y="317499"/>
                  </a:lnTo>
                  <a:lnTo>
                    <a:pt x="3809" y="312419"/>
                  </a:lnTo>
                  <a:close/>
                </a:path>
                <a:path w="487680" h="414020">
                  <a:moveTo>
                    <a:pt x="487680" y="312419"/>
                  </a:moveTo>
                  <a:lnTo>
                    <a:pt x="485139" y="312419"/>
                  </a:lnTo>
                  <a:lnTo>
                    <a:pt x="485139" y="317499"/>
                  </a:lnTo>
                  <a:lnTo>
                    <a:pt x="487680" y="317499"/>
                  </a:lnTo>
                  <a:lnTo>
                    <a:pt x="487680" y="312419"/>
                  </a:lnTo>
                  <a:close/>
                </a:path>
                <a:path w="487680" h="414020">
                  <a:moveTo>
                    <a:pt x="486409" y="317500"/>
                  </a:moveTo>
                  <a:lnTo>
                    <a:pt x="485139" y="317500"/>
                  </a:lnTo>
                  <a:lnTo>
                    <a:pt x="485139" y="320039"/>
                  </a:lnTo>
                  <a:lnTo>
                    <a:pt x="486409" y="320039"/>
                  </a:lnTo>
                  <a:lnTo>
                    <a:pt x="486409" y="317500"/>
                  </a:lnTo>
                  <a:close/>
                </a:path>
                <a:path w="487680" h="414020">
                  <a:moveTo>
                    <a:pt x="381000" y="412749"/>
                  </a:moveTo>
                  <a:lnTo>
                    <a:pt x="110489" y="412749"/>
                  </a:lnTo>
                  <a:lnTo>
                    <a:pt x="110489" y="414019"/>
                  </a:lnTo>
                  <a:lnTo>
                    <a:pt x="381000" y="414019"/>
                  </a:lnTo>
                  <a:lnTo>
                    <a:pt x="381000" y="412749"/>
                  </a:lnTo>
                  <a:close/>
                </a:path>
                <a:path w="487680" h="414020">
                  <a:moveTo>
                    <a:pt x="382269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2269" y="412749"/>
                  </a:lnTo>
                  <a:lnTo>
                    <a:pt x="382269" y="411479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767840" y="4716780"/>
              <a:ext cx="481330" cy="407670"/>
            </a:xfrm>
            <a:custGeom>
              <a:avLst/>
              <a:gdLst/>
              <a:ahLst/>
              <a:cxnLst/>
              <a:rect l="l" t="t" r="r" b="b"/>
              <a:pathLst>
                <a:path w="481330" h="407670">
                  <a:moveTo>
                    <a:pt x="383540" y="2540"/>
                  </a:moveTo>
                  <a:lnTo>
                    <a:pt x="97790" y="2540"/>
                  </a:lnTo>
                  <a:lnTo>
                    <a:pt x="97790" y="3810"/>
                  </a:lnTo>
                  <a:lnTo>
                    <a:pt x="383540" y="3810"/>
                  </a:lnTo>
                  <a:lnTo>
                    <a:pt x="383540" y="2540"/>
                  </a:lnTo>
                  <a:close/>
                </a:path>
                <a:path w="481330" h="407670">
                  <a:moveTo>
                    <a:pt x="381000" y="1270"/>
                  </a:moveTo>
                  <a:lnTo>
                    <a:pt x="100330" y="1270"/>
                  </a:lnTo>
                  <a:lnTo>
                    <a:pt x="100330" y="2540"/>
                  </a:lnTo>
                  <a:lnTo>
                    <a:pt x="381000" y="2540"/>
                  </a:lnTo>
                  <a:lnTo>
                    <a:pt x="381000" y="1270"/>
                  </a:lnTo>
                  <a:close/>
                </a:path>
                <a:path w="481330" h="407670">
                  <a:moveTo>
                    <a:pt x="378460" y="0"/>
                  </a:moveTo>
                  <a:lnTo>
                    <a:pt x="102870" y="0"/>
                  </a:lnTo>
                  <a:lnTo>
                    <a:pt x="102870" y="1270"/>
                  </a:lnTo>
                  <a:lnTo>
                    <a:pt x="378460" y="1270"/>
                  </a:lnTo>
                  <a:lnTo>
                    <a:pt x="378460" y="0"/>
                  </a:lnTo>
                  <a:close/>
                </a:path>
                <a:path w="481330" h="407670">
                  <a:moveTo>
                    <a:pt x="3810" y="88900"/>
                  </a:moveTo>
                  <a:lnTo>
                    <a:pt x="2540" y="88900"/>
                  </a:lnTo>
                  <a:lnTo>
                    <a:pt x="2540" y="91440"/>
                  </a:lnTo>
                  <a:lnTo>
                    <a:pt x="1270" y="91440"/>
                  </a:lnTo>
                  <a:lnTo>
                    <a:pt x="1270" y="92710"/>
                  </a:lnTo>
                  <a:lnTo>
                    <a:pt x="3810" y="92710"/>
                  </a:lnTo>
                  <a:lnTo>
                    <a:pt x="3810" y="88900"/>
                  </a:lnTo>
                  <a:close/>
                </a:path>
                <a:path w="481330" h="407670">
                  <a:moveTo>
                    <a:pt x="477520" y="86360"/>
                  </a:moveTo>
                  <a:lnTo>
                    <a:pt x="476250" y="86360"/>
                  </a:lnTo>
                  <a:lnTo>
                    <a:pt x="476250" y="92710"/>
                  </a:lnTo>
                  <a:lnTo>
                    <a:pt x="481330" y="92710"/>
                  </a:lnTo>
                  <a:lnTo>
                    <a:pt x="481330" y="91440"/>
                  </a:lnTo>
                  <a:lnTo>
                    <a:pt x="480060" y="91440"/>
                  </a:lnTo>
                  <a:lnTo>
                    <a:pt x="480060" y="88900"/>
                  </a:lnTo>
                  <a:lnTo>
                    <a:pt x="478790" y="88900"/>
                  </a:lnTo>
                  <a:lnTo>
                    <a:pt x="478790" y="87630"/>
                  </a:lnTo>
                  <a:lnTo>
                    <a:pt x="477520" y="87630"/>
                  </a:lnTo>
                  <a:lnTo>
                    <a:pt x="477520" y="86360"/>
                  </a:lnTo>
                  <a:close/>
                </a:path>
                <a:path w="481330" h="407670">
                  <a:moveTo>
                    <a:pt x="381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3810" y="97790"/>
                  </a:lnTo>
                  <a:lnTo>
                    <a:pt x="3810" y="92710"/>
                  </a:lnTo>
                  <a:close/>
                </a:path>
                <a:path w="481330" h="407670">
                  <a:moveTo>
                    <a:pt x="481330" y="92710"/>
                  </a:moveTo>
                  <a:lnTo>
                    <a:pt x="476250" y="92710"/>
                  </a:lnTo>
                  <a:lnTo>
                    <a:pt x="476250" y="97790"/>
                  </a:lnTo>
                  <a:lnTo>
                    <a:pt x="481330" y="97790"/>
                  </a:lnTo>
                  <a:lnTo>
                    <a:pt x="481330" y="92710"/>
                  </a:lnTo>
                  <a:close/>
                </a:path>
                <a:path w="481330" h="407670">
                  <a:moveTo>
                    <a:pt x="381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3810" y="104140"/>
                  </a:lnTo>
                  <a:lnTo>
                    <a:pt x="3810" y="97790"/>
                  </a:lnTo>
                  <a:close/>
                </a:path>
                <a:path w="481330" h="407670">
                  <a:moveTo>
                    <a:pt x="481330" y="97790"/>
                  </a:moveTo>
                  <a:lnTo>
                    <a:pt x="476250" y="97790"/>
                  </a:lnTo>
                  <a:lnTo>
                    <a:pt x="476250" y="104140"/>
                  </a:lnTo>
                  <a:lnTo>
                    <a:pt x="481330" y="104140"/>
                  </a:lnTo>
                  <a:lnTo>
                    <a:pt x="481330" y="97790"/>
                  </a:lnTo>
                  <a:close/>
                </a:path>
                <a:path w="481330" h="407670">
                  <a:moveTo>
                    <a:pt x="3810" y="104140"/>
                  </a:moveTo>
                  <a:lnTo>
                    <a:pt x="0" y="10414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104140"/>
                  </a:lnTo>
                  <a:close/>
                </a:path>
                <a:path w="481330" h="407670">
                  <a:moveTo>
                    <a:pt x="481330" y="104140"/>
                  </a:moveTo>
                  <a:lnTo>
                    <a:pt x="476250" y="104140"/>
                  </a:lnTo>
                  <a:lnTo>
                    <a:pt x="476250" y="111760"/>
                  </a:lnTo>
                  <a:lnTo>
                    <a:pt x="481330" y="111760"/>
                  </a:lnTo>
                  <a:lnTo>
                    <a:pt x="481330" y="104140"/>
                  </a:lnTo>
                  <a:close/>
                </a:path>
                <a:path w="481330" h="407670">
                  <a:moveTo>
                    <a:pt x="3810" y="111760"/>
                  </a:moveTo>
                  <a:lnTo>
                    <a:pt x="0" y="111760"/>
                  </a:lnTo>
                  <a:lnTo>
                    <a:pt x="0" y="123190"/>
                  </a:lnTo>
                  <a:lnTo>
                    <a:pt x="3810" y="123190"/>
                  </a:lnTo>
                  <a:lnTo>
                    <a:pt x="3810" y="111760"/>
                  </a:lnTo>
                  <a:close/>
                </a:path>
                <a:path w="481330" h="407670">
                  <a:moveTo>
                    <a:pt x="481330" y="111760"/>
                  </a:moveTo>
                  <a:lnTo>
                    <a:pt x="476250" y="111760"/>
                  </a:lnTo>
                  <a:lnTo>
                    <a:pt x="476250" y="123190"/>
                  </a:lnTo>
                  <a:lnTo>
                    <a:pt x="481330" y="123190"/>
                  </a:lnTo>
                  <a:lnTo>
                    <a:pt x="481330" y="111760"/>
                  </a:lnTo>
                  <a:close/>
                </a:path>
                <a:path w="481330" h="407670">
                  <a:moveTo>
                    <a:pt x="3810" y="123190"/>
                  </a:moveTo>
                  <a:lnTo>
                    <a:pt x="0" y="123190"/>
                  </a:lnTo>
                  <a:lnTo>
                    <a:pt x="0" y="129540"/>
                  </a:lnTo>
                  <a:lnTo>
                    <a:pt x="3810" y="129540"/>
                  </a:lnTo>
                  <a:lnTo>
                    <a:pt x="3810" y="123190"/>
                  </a:lnTo>
                  <a:close/>
                </a:path>
                <a:path w="481330" h="407670">
                  <a:moveTo>
                    <a:pt x="481330" y="123190"/>
                  </a:moveTo>
                  <a:lnTo>
                    <a:pt x="476250" y="123190"/>
                  </a:lnTo>
                  <a:lnTo>
                    <a:pt x="476250" y="129540"/>
                  </a:lnTo>
                  <a:lnTo>
                    <a:pt x="481330" y="129540"/>
                  </a:lnTo>
                  <a:lnTo>
                    <a:pt x="481330" y="123190"/>
                  </a:lnTo>
                  <a:close/>
                </a:path>
                <a:path w="481330" h="407670">
                  <a:moveTo>
                    <a:pt x="3810" y="129540"/>
                  </a:moveTo>
                  <a:lnTo>
                    <a:pt x="0" y="12954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29540"/>
                  </a:lnTo>
                  <a:close/>
                </a:path>
                <a:path w="481330" h="407670">
                  <a:moveTo>
                    <a:pt x="481330" y="129540"/>
                  </a:moveTo>
                  <a:lnTo>
                    <a:pt x="476250" y="129540"/>
                  </a:lnTo>
                  <a:lnTo>
                    <a:pt x="476250" y="175260"/>
                  </a:lnTo>
                  <a:lnTo>
                    <a:pt x="481330" y="175260"/>
                  </a:lnTo>
                  <a:lnTo>
                    <a:pt x="481330" y="129540"/>
                  </a:lnTo>
                  <a:close/>
                </a:path>
                <a:path w="481330" h="407670">
                  <a:moveTo>
                    <a:pt x="3810" y="175260"/>
                  </a:moveTo>
                  <a:lnTo>
                    <a:pt x="0" y="1752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175260"/>
                  </a:lnTo>
                  <a:close/>
                </a:path>
                <a:path w="481330" h="407670">
                  <a:moveTo>
                    <a:pt x="481330" y="175260"/>
                  </a:moveTo>
                  <a:lnTo>
                    <a:pt x="476250" y="175260"/>
                  </a:lnTo>
                  <a:lnTo>
                    <a:pt x="476250" y="232410"/>
                  </a:lnTo>
                  <a:lnTo>
                    <a:pt x="481330" y="232410"/>
                  </a:lnTo>
                  <a:lnTo>
                    <a:pt x="481330" y="175260"/>
                  </a:lnTo>
                  <a:close/>
                </a:path>
                <a:path w="481330" h="407670">
                  <a:moveTo>
                    <a:pt x="3810" y="232410"/>
                  </a:moveTo>
                  <a:lnTo>
                    <a:pt x="0" y="23241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32410"/>
                  </a:lnTo>
                  <a:close/>
                </a:path>
                <a:path w="481330" h="407670">
                  <a:moveTo>
                    <a:pt x="481330" y="232410"/>
                  </a:moveTo>
                  <a:lnTo>
                    <a:pt x="476250" y="232410"/>
                  </a:lnTo>
                  <a:lnTo>
                    <a:pt x="476250" y="275590"/>
                  </a:lnTo>
                  <a:lnTo>
                    <a:pt x="481330" y="275590"/>
                  </a:lnTo>
                  <a:lnTo>
                    <a:pt x="481330" y="232410"/>
                  </a:lnTo>
                  <a:close/>
                </a:path>
                <a:path w="481330" h="407670">
                  <a:moveTo>
                    <a:pt x="3810" y="275590"/>
                  </a:moveTo>
                  <a:lnTo>
                    <a:pt x="0" y="27559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5590"/>
                  </a:lnTo>
                  <a:close/>
                </a:path>
                <a:path w="481330" h="407670">
                  <a:moveTo>
                    <a:pt x="481330" y="275590"/>
                  </a:moveTo>
                  <a:lnTo>
                    <a:pt x="476250" y="275590"/>
                  </a:lnTo>
                  <a:lnTo>
                    <a:pt x="476250" y="281940"/>
                  </a:lnTo>
                  <a:lnTo>
                    <a:pt x="481330" y="281940"/>
                  </a:lnTo>
                  <a:lnTo>
                    <a:pt x="481330" y="275590"/>
                  </a:lnTo>
                  <a:close/>
                </a:path>
                <a:path w="481330" h="407670">
                  <a:moveTo>
                    <a:pt x="3810" y="281940"/>
                  </a:moveTo>
                  <a:lnTo>
                    <a:pt x="0" y="28194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81940"/>
                  </a:lnTo>
                  <a:close/>
                </a:path>
                <a:path w="481330" h="407670">
                  <a:moveTo>
                    <a:pt x="481330" y="281940"/>
                  </a:moveTo>
                  <a:lnTo>
                    <a:pt x="476250" y="281940"/>
                  </a:lnTo>
                  <a:lnTo>
                    <a:pt x="476250" y="294640"/>
                  </a:lnTo>
                  <a:lnTo>
                    <a:pt x="481330" y="294640"/>
                  </a:lnTo>
                  <a:lnTo>
                    <a:pt x="481330" y="281940"/>
                  </a:lnTo>
                  <a:close/>
                </a:path>
                <a:path w="481330" h="407670">
                  <a:moveTo>
                    <a:pt x="381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4640"/>
                  </a:lnTo>
                  <a:close/>
                </a:path>
                <a:path w="481330" h="407670">
                  <a:moveTo>
                    <a:pt x="481330" y="294640"/>
                  </a:moveTo>
                  <a:lnTo>
                    <a:pt x="476250" y="294640"/>
                  </a:lnTo>
                  <a:lnTo>
                    <a:pt x="476250" y="302260"/>
                  </a:lnTo>
                  <a:lnTo>
                    <a:pt x="481330" y="302260"/>
                  </a:lnTo>
                  <a:lnTo>
                    <a:pt x="481330" y="294640"/>
                  </a:lnTo>
                  <a:close/>
                </a:path>
                <a:path w="481330" h="40767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81330" h="407670">
                  <a:moveTo>
                    <a:pt x="481330" y="302260"/>
                  </a:moveTo>
                  <a:lnTo>
                    <a:pt x="476250" y="302260"/>
                  </a:lnTo>
                  <a:lnTo>
                    <a:pt x="476250" y="308610"/>
                  </a:lnTo>
                  <a:lnTo>
                    <a:pt x="481330" y="308610"/>
                  </a:lnTo>
                  <a:lnTo>
                    <a:pt x="481330" y="302260"/>
                  </a:lnTo>
                  <a:close/>
                </a:path>
                <a:path w="481330" h="407670">
                  <a:moveTo>
                    <a:pt x="3810" y="308610"/>
                  </a:moveTo>
                  <a:lnTo>
                    <a:pt x="0" y="30861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8610"/>
                  </a:lnTo>
                  <a:close/>
                </a:path>
                <a:path w="481330" h="407670">
                  <a:moveTo>
                    <a:pt x="481330" y="308610"/>
                  </a:moveTo>
                  <a:lnTo>
                    <a:pt x="476250" y="308610"/>
                  </a:lnTo>
                  <a:lnTo>
                    <a:pt x="476250" y="313690"/>
                  </a:lnTo>
                  <a:lnTo>
                    <a:pt x="481330" y="313690"/>
                  </a:lnTo>
                  <a:lnTo>
                    <a:pt x="481330" y="308610"/>
                  </a:lnTo>
                  <a:close/>
                </a:path>
                <a:path w="481330" h="407670">
                  <a:moveTo>
                    <a:pt x="481330" y="313690"/>
                  </a:moveTo>
                  <a:lnTo>
                    <a:pt x="476250" y="313690"/>
                  </a:lnTo>
                  <a:lnTo>
                    <a:pt x="476250" y="321310"/>
                  </a:lnTo>
                  <a:lnTo>
                    <a:pt x="478790" y="321310"/>
                  </a:lnTo>
                  <a:lnTo>
                    <a:pt x="478790" y="320040"/>
                  </a:lnTo>
                  <a:lnTo>
                    <a:pt x="480060" y="320040"/>
                  </a:lnTo>
                  <a:lnTo>
                    <a:pt x="480060" y="317500"/>
                  </a:lnTo>
                  <a:lnTo>
                    <a:pt x="481330" y="317500"/>
                  </a:lnTo>
                  <a:lnTo>
                    <a:pt x="481330" y="313690"/>
                  </a:lnTo>
                  <a:close/>
                </a:path>
                <a:path w="481330" h="407670">
                  <a:moveTo>
                    <a:pt x="381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" y="316230"/>
                  </a:lnTo>
                  <a:lnTo>
                    <a:pt x="1270" y="317500"/>
                  </a:lnTo>
                  <a:lnTo>
                    <a:pt x="2540" y="317500"/>
                  </a:lnTo>
                  <a:lnTo>
                    <a:pt x="2540" y="320040"/>
                  </a:lnTo>
                  <a:lnTo>
                    <a:pt x="3810" y="320040"/>
                  </a:lnTo>
                  <a:lnTo>
                    <a:pt x="3810" y="313690"/>
                  </a:lnTo>
                  <a:close/>
                </a:path>
                <a:path w="481330" h="407670">
                  <a:moveTo>
                    <a:pt x="477520" y="321310"/>
                  </a:moveTo>
                  <a:lnTo>
                    <a:pt x="476250" y="321310"/>
                  </a:lnTo>
                  <a:lnTo>
                    <a:pt x="476250" y="322580"/>
                  </a:lnTo>
                  <a:lnTo>
                    <a:pt x="477520" y="322580"/>
                  </a:lnTo>
                  <a:lnTo>
                    <a:pt x="477520" y="321310"/>
                  </a:lnTo>
                  <a:close/>
                </a:path>
                <a:path w="481330" h="407670">
                  <a:moveTo>
                    <a:pt x="387350" y="402590"/>
                  </a:moveTo>
                  <a:lnTo>
                    <a:pt x="95250" y="402590"/>
                  </a:lnTo>
                  <a:lnTo>
                    <a:pt x="95250" y="403860"/>
                  </a:lnTo>
                  <a:lnTo>
                    <a:pt x="387350" y="403860"/>
                  </a:lnTo>
                  <a:lnTo>
                    <a:pt x="387350" y="402590"/>
                  </a:lnTo>
                  <a:close/>
                </a:path>
                <a:path w="481330" h="407670">
                  <a:moveTo>
                    <a:pt x="381000" y="406400"/>
                  </a:moveTo>
                  <a:lnTo>
                    <a:pt x="102870" y="406400"/>
                  </a:lnTo>
                  <a:lnTo>
                    <a:pt x="102870" y="407670"/>
                  </a:lnTo>
                  <a:lnTo>
                    <a:pt x="381000" y="407670"/>
                  </a:lnTo>
                  <a:lnTo>
                    <a:pt x="381000" y="406400"/>
                  </a:lnTo>
                  <a:close/>
                </a:path>
                <a:path w="481330" h="407670">
                  <a:moveTo>
                    <a:pt x="383540" y="405130"/>
                  </a:moveTo>
                  <a:lnTo>
                    <a:pt x="100330" y="405130"/>
                  </a:lnTo>
                  <a:lnTo>
                    <a:pt x="100330" y="406400"/>
                  </a:lnTo>
                  <a:lnTo>
                    <a:pt x="383540" y="406400"/>
                  </a:lnTo>
                  <a:lnTo>
                    <a:pt x="383540" y="405130"/>
                  </a:lnTo>
                  <a:close/>
                </a:path>
                <a:path w="481330" h="407670">
                  <a:moveTo>
                    <a:pt x="386080" y="403860"/>
                  </a:moveTo>
                  <a:lnTo>
                    <a:pt x="97790" y="403860"/>
                  </a:lnTo>
                  <a:lnTo>
                    <a:pt x="97790" y="405130"/>
                  </a:lnTo>
                  <a:lnTo>
                    <a:pt x="386080" y="405130"/>
                  </a:lnTo>
                  <a:lnTo>
                    <a:pt x="386080" y="40386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771649" y="4720590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79">
                  <a:moveTo>
                    <a:pt x="387350" y="2539"/>
                  </a:moveTo>
                  <a:lnTo>
                    <a:pt x="86360" y="2539"/>
                  </a:lnTo>
                  <a:lnTo>
                    <a:pt x="8636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72439" h="398779">
                  <a:moveTo>
                    <a:pt x="384810" y="1269"/>
                  </a:moveTo>
                  <a:lnTo>
                    <a:pt x="88900" y="1269"/>
                  </a:lnTo>
                  <a:lnTo>
                    <a:pt x="88900" y="2539"/>
                  </a:lnTo>
                  <a:lnTo>
                    <a:pt x="384810" y="2539"/>
                  </a:lnTo>
                  <a:lnTo>
                    <a:pt x="384810" y="1269"/>
                  </a:lnTo>
                  <a:close/>
                </a:path>
                <a:path w="472439" h="398779">
                  <a:moveTo>
                    <a:pt x="382269" y="0"/>
                  </a:moveTo>
                  <a:lnTo>
                    <a:pt x="91439" y="0"/>
                  </a:lnTo>
                  <a:lnTo>
                    <a:pt x="91439" y="1269"/>
                  </a:lnTo>
                  <a:lnTo>
                    <a:pt x="382269" y="1269"/>
                  </a:lnTo>
                  <a:lnTo>
                    <a:pt x="382269" y="0"/>
                  </a:lnTo>
                  <a:close/>
                </a:path>
                <a:path w="472439" h="398779">
                  <a:moveTo>
                    <a:pt x="3810" y="80009"/>
                  </a:moveTo>
                  <a:lnTo>
                    <a:pt x="2539" y="80009"/>
                  </a:lnTo>
                  <a:lnTo>
                    <a:pt x="2539" y="81279"/>
                  </a:lnTo>
                  <a:lnTo>
                    <a:pt x="1269" y="81279"/>
                  </a:lnTo>
                  <a:lnTo>
                    <a:pt x="1269" y="82549"/>
                  </a:lnTo>
                  <a:lnTo>
                    <a:pt x="3810" y="82549"/>
                  </a:lnTo>
                  <a:lnTo>
                    <a:pt x="3810" y="80009"/>
                  </a:lnTo>
                  <a:close/>
                </a:path>
                <a:path w="472439" h="398779">
                  <a:moveTo>
                    <a:pt x="471170" y="78739"/>
                  </a:moveTo>
                  <a:lnTo>
                    <a:pt x="469900" y="78739"/>
                  </a:lnTo>
                  <a:lnTo>
                    <a:pt x="469900" y="82549"/>
                  </a:lnTo>
                  <a:lnTo>
                    <a:pt x="472439" y="82549"/>
                  </a:lnTo>
                  <a:lnTo>
                    <a:pt x="472439" y="80009"/>
                  </a:lnTo>
                  <a:lnTo>
                    <a:pt x="471170" y="80009"/>
                  </a:lnTo>
                  <a:lnTo>
                    <a:pt x="471170" y="78739"/>
                  </a:lnTo>
                  <a:close/>
                </a:path>
                <a:path w="472439" h="398779">
                  <a:moveTo>
                    <a:pt x="3810" y="82549"/>
                  </a:moveTo>
                  <a:lnTo>
                    <a:pt x="1269" y="82549"/>
                  </a:lnTo>
                  <a:lnTo>
                    <a:pt x="1269" y="83819"/>
                  </a:lnTo>
                  <a:lnTo>
                    <a:pt x="0" y="8381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72439" h="398779">
                  <a:moveTo>
                    <a:pt x="472439" y="82549"/>
                  </a:moveTo>
                  <a:lnTo>
                    <a:pt x="469900" y="82549"/>
                  </a:lnTo>
                  <a:lnTo>
                    <a:pt x="469900" y="88899"/>
                  </a:lnTo>
                  <a:lnTo>
                    <a:pt x="472439" y="88899"/>
                  </a:lnTo>
                  <a:lnTo>
                    <a:pt x="472439" y="82549"/>
                  </a:lnTo>
                  <a:close/>
                </a:path>
                <a:path w="472439" h="398779">
                  <a:moveTo>
                    <a:pt x="381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8899"/>
                  </a:lnTo>
                  <a:close/>
                </a:path>
                <a:path w="472439" h="398779">
                  <a:moveTo>
                    <a:pt x="472439" y="88899"/>
                  </a:moveTo>
                  <a:lnTo>
                    <a:pt x="469900" y="88899"/>
                  </a:lnTo>
                  <a:lnTo>
                    <a:pt x="469900" y="93979"/>
                  </a:lnTo>
                  <a:lnTo>
                    <a:pt x="472439" y="93979"/>
                  </a:lnTo>
                  <a:lnTo>
                    <a:pt x="472439" y="88899"/>
                  </a:lnTo>
                  <a:close/>
                </a:path>
                <a:path w="472439" h="398779">
                  <a:moveTo>
                    <a:pt x="3810" y="93979"/>
                  </a:moveTo>
                  <a:lnTo>
                    <a:pt x="0" y="93979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79"/>
                  </a:lnTo>
                  <a:close/>
                </a:path>
                <a:path w="472439" h="398779">
                  <a:moveTo>
                    <a:pt x="472439" y="93979"/>
                  </a:moveTo>
                  <a:lnTo>
                    <a:pt x="469900" y="93979"/>
                  </a:lnTo>
                  <a:lnTo>
                    <a:pt x="469900" y="100329"/>
                  </a:lnTo>
                  <a:lnTo>
                    <a:pt x="472439" y="100329"/>
                  </a:lnTo>
                  <a:lnTo>
                    <a:pt x="472439" y="93979"/>
                  </a:lnTo>
                  <a:close/>
                </a:path>
                <a:path w="472439" h="398779">
                  <a:moveTo>
                    <a:pt x="381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0329"/>
                  </a:lnTo>
                  <a:close/>
                </a:path>
                <a:path w="472439" h="398779">
                  <a:moveTo>
                    <a:pt x="472439" y="100329"/>
                  </a:moveTo>
                  <a:lnTo>
                    <a:pt x="469900" y="100329"/>
                  </a:lnTo>
                  <a:lnTo>
                    <a:pt x="469900" y="107949"/>
                  </a:lnTo>
                  <a:lnTo>
                    <a:pt x="472439" y="107949"/>
                  </a:lnTo>
                  <a:lnTo>
                    <a:pt x="472439" y="100329"/>
                  </a:lnTo>
                  <a:close/>
                </a:path>
                <a:path w="472439" h="398779">
                  <a:moveTo>
                    <a:pt x="3810" y="107949"/>
                  </a:moveTo>
                  <a:lnTo>
                    <a:pt x="0" y="107949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07949"/>
                  </a:lnTo>
                  <a:close/>
                </a:path>
                <a:path w="472439" h="398779">
                  <a:moveTo>
                    <a:pt x="472439" y="107949"/>
                  </a:moveTo>
                  <a:lnTo>
                    <a:pt x="469900" y="107949"/>
                  </a:lnTo>
                  <a:lnTo>
                    <a:pt x="469900" y="119379"/>
                  </a:lnTo>
                  <a:lnTo>
                    <a:pt x="472439" y="119379"/>
                  </a:lnTo>
                  <a:lnTo>
                    <a:pt x="472439" y="107949"/>
                  </a:lnTo>
                  <a:close/>
                </a:path>
                <a:path w="472439" h="398779">
                  <a:moveTo>
                    <a:pt x="3810" y="119379"/>
                  </a:moveTo>
                  <a:lnTo>
                    <a:pt x="0" y="119379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19379"/>
                  </a:lnTo>
                  <a:close/>
                </a:path>
                <a:path w="472439" h="398779">
                  <a:moveTo>
                    <a:pt x="472439" y="119379"/>
                  </a:moveTo>
                  <a:lnTo>
                    <a:pt x="469900" y="119379"/>
                  </a:lnTo>
                  <a:lnTo>
                    <a:pt x="469900" y="125729"/>
                  </a:lnTo>
                  <a:lnTo>
                    <a:pt x="472439" y="125729"/>
                  </a:lnTo>
                  <a:lnTo>
                    <a:pt x="472439" y="119379"/>
                  </a:lnTo>
                  <a:close/>
                </a:path>
                <a:path w="472439" h="398779">
                  <a:moveTo>
                    <a:pt x="3810" y="125729"/>
                  </a:moveTo>
                  <a:lnTo>
                    <a:pt x="0" y="12572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25729"/>
                  </a:lnTo>
                  <a:close/>
                </a:path>
                <a:path w="472439" h="398779">
                  <a:moveTo>
                    <a:pt x="472439" y="125729"/>
                  </a:moveTo>
                  <a:lnTo>
                    <a:pt x="469900" y="125729"/>
                  </a:lnTo>
                  <a:lnTo>
                    <a:pt x="469900" y="171449"/>
                  </a:lnTo>
                  <a:lnTo>
                    <a:pt x="472439" y="171449"/>
                  </a:lnTo>
                  <a:lnTo>
                    <a:pt x="472439" y="125729"/>
                  </a:lnTo>
                  <a:close/>
                </a:path>
                <a:path w="472439" h="398779">
                  <a:moveTo>
                    <a:pt x="3810" y="171449"/>
                  </a:moveTo>
                  <a:lnTo>
                    <a:pt x="0" y="17144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171449"/>
                  </a:lnTo>
                  <a:close/>
                </a:path>
                <a:path w="472439" h="398779">
                  <a:moveTo>
                    <a:pt x="472439" y="171449"/>
                  </a:moveTo>
                  <a:lnTo>
                    <a:pt x="469900" y="171449"/>
                  </a:lnTo>
                  <a:lnTo>
                    <a:pt x="469900" y="228599"/>
                  </a:lnTo>
                  <a:lnTo>
                    <a:pt x="472439" y="228599"/>
                  </a:lnTo>
                  <a:lnTo>
                    <a:pt x="472439" y="171449"/>
                  </a:lnTo>
                  <a:close/>
                </a:path>
                <a:path w="472439" h="398779">
                  <a:moveTo>
                    <a:pt x="3810" y="228599"/>
                  </a:moveTo>
                  <a:lnTo>
                    <a:pt x="0" y="228599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28599"/>
                  </a:lnTo>
                  <a:close/>
                </a:path>
                <a:path w="472439" h="398779">
                  <a:moveTo>
                    <a:pt x="472439" y="228599"/>
                  </a:moveTo>
                  <a:lnTo>
                    <a:pt x="469900" y="228599"/>
                  </a:lnTo>
                  <a:lnTo>
                    <a:pt x="469900" y="271779"/>
                  </a:lnTo>
                  <a:lnTo>
                    <a:pt x="472439" y="271779"/>
                  </a:lnTo>
                  <a:lnTo>
                    <a:pt x="472439" y="228599"/>
                  </a:lnTo>
                  <a:close/>
                </a:path>
                <a:path w="472439" h="398779">
                  <a:moveTo>
                    <a:pt x="3810" y="271779"/>
                  </a:moveTo>
                  <a:lnTo>
                    <a:pt x="0" y="27177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79"/>
                  </a:lnTo>
                  <a:close/>
                </a:path>
                <a:path w="472439" h="398779">
                  <a:moveTo>
                    <a:pt x="472439" y="271779"/>
                  </a:moveTo>
                  <a:lnTo>
                    <a:pt x="469900" y="271779"/>
                  </a:lnTo>
                  <a:lnTo>
                    <a:pt x="469900" y="278129"/>
                  </a:lnTo>
                  <a:lnTo>
                    <a:pt x="472439" y="278129"/>
                  </a:lnTo>
                  <a:lnTo>
                    <a:pt x="472439" y="271779"/>
                  </a:lnTo>
                  <a:close/>
                </a:path>
                <a:path w="472439" h="398779">
                  <a:moveTo>
                    <a:pt x="3810" y="278129"/>
                  </a:moveTo>
                  <a:lnTo>
                    <a:pt x="0" y="278129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78129"/>
                  </a:lnTo>
                  <a:close/>
                </a:path>
                <a:path w="472439" h="398779">
                  <a:moveTo>
                    <a:pt x="472439" y="278129"/>
                  </a:moveTo>
                  <a:lnTo>
                    <a:pt x="469900" y="278129"/>
                  </a:lnTo>
                  <a:lnTo>
                    <a:pt x="469900" y="290829"/>
                  </a:lnTo>
                  <a:lnTo>
                    <a:pt x="472439" y="290829"/>
                  </a:lnTo>
                  <a:lnTo>
                    <a:pt x="472439" y="278129"/>
                  </a:lnTo>
                  <a:close/>
                </a:path>
                <a:path w="472439" h="398779">
                  <a:moveTo>
                    <a:pt x="381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0829"/>
                  </a:lnTo>
                  <a:close/>
                </a:path>
                <a:path w="472439" h="398779">
                  <a:moveTo>
                    <a:pt x="472439" y="290829"/>
                  </a:moveTo>
                  <a:lnTo>
                    <a:pt x="469900" y="290829"/>
                  </a:lnTo>
                  <a:lnTo>
                    <a:pt x="469900" y="298449"/>
                  </a:lnTo>
                  <a:lnTo>
                    <a:pt x="472439" y="298449"/>
                  </a:lnTo>
                  <a:lnTo>
                    <a:pt x="472439" y="290829"/>
                  </a:lnTo>
                  <a:close/>
                </a:path>
                <a:path w="472439" h="39877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72439" h="398779">
                  <a:moveTo>
                    <a:pt x="472439" y="298449"/>
                  </a:moveTo>
                  <a:lnTo>
                    <a:pt x="469900" y="298449"/>
                  </a:lnTo>
                  <a:lnTo>
                    <a:pt x="469900" y="304799"/>
                  </a:lnTo>
                  <a:lnTo>
                    <a:pt x="472439" y="304799"/>
                  </a:lnTo>
                  <a:lnTo>
                    <a:pt x="472439" y="298449"/>
                  </a:lnTo>
                  <a:close/>
                </a:path>
                <a:path w="472439" h="398779">
                  <a:moveTo>
                    <a:pt x="381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4799"/>
                  </a:lnTo>
                  <a:close/>
                </a:path>
                <a:path w="472439" h="398779">
                  <a:moveTo>
                    <a:pt x="472439" y="304799"/>
                  </a:moveTo>
                  <a:lnTo>
                    <a:pt x="469900" y="304799"/>
                  </a:lnTo>
                  <a:lnTo>
                    <a:pt x="469900" y="309879"/>
                  </a:lnTo>
                  <a:lnTo>
                    <a:pt x="472439" y="309879"/>
                  </a:lnTo>
                  <a:lnTo>
                    <a:pt x="472439" y="304799"/>
                  </a:lnTo>
                  <a:close/>
                </a:path>
                <a:path w="472439" h="398779">
                  <a:moveTo>
                    <a:pt x="3810" y="309879"/>
                  </a:moveTo>
                  <a:lnTo>
                    <a:pt x="0" y="30987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09879"/>
                  </a:lnTo>
                  <a:close/>
                </a:path>
                <a:path w="472439" h="398779">
                  <a:moveTo>
                    <a:pt x="472439" y="309879"/>
                  </a:moveTo>
                  <a:lnTo>
                    <a:pt x="469900" y="309879"/>
                  </a:lnTo>
                  <a:lnTo>
                    <a:pt x="469900" y="317499"/>
                  </a:lnTo>
                  <a:lnTo>
                    <a:pt x="472439" y="317499"/>
                  </a:lnTo>
                  <a:lnTo>
                    <a:pt x="472439" y="309879"/>
                  </a:lnTo>
                  <a:close/>
                </a:path>
                <a:path w="472439" h="398779">
                  <a:moveTo>
                    <a:pt x="472439" y="317499"/>
                  </a:moveTo>
                  <a:lnTo>
                    <a:pt x="469900" y="317499"/>
                  </a:lnTo>
                  <a:lnTo>
                    <a:pt x="469900" y="322579"/>
                  </a:lnTo>
                  <a:lnTo>
                    <a:pt x="471170" y="322579"/>
                  </a:lnTo>
                  <a:lnTo>
                    <a:pt x="471170" y="321309"/>
                  </a:lnTo>
                  <a:lnTo>
                    <a:pt x="472439" y="321309"/>
                  </a:lnTo>
                  <a:lnTo>
                    <a:pt x="472439" y="317499"/>
                  </a:lnTo>
                  <a:close/>
                </a:path>
                <a:path w="472439" h="398779">
                  <a:moveTo>
                    <a:pt x="3810" y="317499"/>
                  </a:moveTo>
                  <a:lnTo>
                    <a:pt x="1269" y="317499"/>
                  </a:lnTo>
                  <a:lnTo>
                    <a:pt x="1269" y="320039"/>
                  </a:lnTo>
                  <a:lnTo>
                    <a:pt x="2539" y="320039"/>
                  </a:lnTo>
                  <a:lnTo>
                    <a:pt x="2539" y="321309"/>
                  </a:lnTo>
                  <a:lnTo>
                    <a:pt x="3810" y="321309"/>
                  </a:lnTo>
                  <a:lnTo>
                    <a:pt x="3810" y="317499"/>
                  </a:lnTo>
                  <a:close/>
                </a:path>
                <a:path w="472439" h="398779">
                  <a:moveTo>
                    <a:pt x="386080" y="397509"/>
                  </a:moveTo>
                  <a:lnTo>
                    <a:pt x="90169" y="397509"/>
                  </a:lnTo>
                  <a:lnTo>
                    <a:pt x="90169" y="398779"/>
                  </a:lnTo>
                  <a:lnTo>
                    <a:pt x="386080" y="398779"/>
                  </a:lnTo>
                  <a:lnTo>
                    <a:pt x="386080" y="397509"/>
                  </a:lnTo>
                  <a:close/>
                </a:path>
                <a:path w="472439" h="398779">
                  <a:moveTo>
                    <a:pt x="388619" y="396239"/>
                  </a:moveTo>
                  <a:lnTo>
                    <a:pt x="87630" y="396239"/>
                  </a:lnTo>
                  <a:lnTo>
                    <a:pt x="87630" y="397509"/>
                  </a:lnTo>
                  <a:lnTo>
                    <a:pt x="388619" y="397509"/>
                  </a:lnTo>
                  <a:lnTo>
                    <a:pt x="388619" y="396239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775459" y="4724400"/>
              <a:ext cx="466090" cy="392430"/>
            </a:xfrm>
            <a:custGeom>
              <a:avLst/>
              <a:gdLst/>
              <a:ahLst/>
              <a:cxnLst/>
              <a:rect l="l" t="t" r="r" b="b"/>
              <a:pathLst>
                <a:path w="466089" h="392429">
                  <a:moveTo>
                    <a:pt x="387350" y="1269"/>
                  </a:moveTo>
                  <a:lnTo>
                    <a:pt x="78739" y="1269"/>
                  </a:lnTo>
                  <a:lnTo>
                    <a:pt x="78739" y="2539"/>
                  </a:lnTo>
                  <a:lnTo>
                    <a:pt x="387350" y="2539"/>
                  </a:lnTo>
                  <a:lnTo>
                    <a:pt x="387350" y="1269"/>
                  </a:lnTo>
                  <a:close/>
                </a:path>
                <a:path w="466089" h="392429">
                  <a:moveTo>
                    <a:pt x="386079" y="0"/>
                  </a:moveTo>
                  <a:lnTo>
                    <a:pt x="81279" y="0"/>
                  </a:lnTo>
                  <a:lnTo>
                    <a:pt x="81279" y="1269"/>
                  </a:lnTo>
                  <a:lnTo>
                    <a:pt x="386079" y="1269"/>
                  </a:lnTo>
                  <a:lnTo>
                    <a:pt x="386079" y="0"/>
                  </a:lnTo>
                  <a:close/>
                </a:path>
                <a:path w="466089" h="392429">
                  <a:moveTo>
                    <a:pt x="389889" y="2540"/>
                  </a:moveTo>
                  <a:lnTo>
                    <a:pt x="77469" y="2540"/>
                  </a:lnTo>
                  <a:lnTo>
                    <a:pt x="77469" y="3810"/>
                  </a:lnTo>
                  <a:lnTo>
                    <a:pt x="389889" y="3810"/>
                  </a:lnTo>
                  <a:lnTo>
                    <a:pt x="389889" y="2540"/>
                  </a:lnTo>
                  <a:close/>
                </a:path>
                <a:path w="466089" h="392429">
                  <a:moveTo>
                    <a:pt x="3809" y="69850"/>
                  </a:moveTo>
                  <a:lnTo>
                    <a:pt x="2539" y="69850"/>
                  </a:lnTo>
                  <a:lnTo>
                    <a:pt x="2539" y="72389"/>
                  </a:lnTo>
                  <a:lnTo>
                    <a:pt x="3809" y="72389"/>
                  </a:lnTo>
                  <a:lnTo>
                    <a:pt x="3809" y="69850"/>
                  </a:lnTo>
                  <a:close/>
                </a:path>
                <a:path w="466089" h="392429">
                  <a:moveTo>
                    <a:pt x="463550" y="69850"/>
                  </a:moveTo>
                  <a:lnTo>
                    <a:pt x="462279" y="69850"/>
                  </a:lnTo>
                  <a:lnTo>
                    <a:pt x="462279" y="72389"/>
                  </a:lnTo>
                  <a:lnTo>
                    <a:pt x="464819" y="72389"/>
                  </a:lnTo>
                  <a:lnTo>
                    <a:pt x="464819" y="71119"/>
                  </a:lnTo>
                  <a:lnTo>
                    <a:pt x="463550" y="71119"/>
                  </a:lnTo>
                  <a:lnTo>
                    <a:pt x="463550" y="69850"/>
                  </a:lnTo>
                  <a:close/>
                </a:path>
                <a:path w="466089" h="392429">
                  <a:moveTo>
                    <a:pt x="3809" y="72390"/>
                  </a:moveTo>
                  <a:lnTo>
                    <a:pt x="1269" y="72390"/>
                  </a:lnTo>
                  <a:lnTo>
                    <a:pt x="1269" y="73660"/>
                  </a:lnTo>
                  <a:lnTo>
                    <a:pt x="0" y="7366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66089" h="392429">
                  <a:moveTo>
                    <a:pt x="464819" y="72390"/>
                  </a:moveTo>
                  <a:lnTo>
                    <a:pt x="462279" y="72390"/>
                  </a:lnTo>
                  <a:lnTo>
                    <a:pt x="462279" y="78739"/>
                  </a:lnTo>
                  <a:lnTo>
                    <a:pt x="466089" y="78739"/>
                  </a:lnTo>
                  <a:lnTo>
                    <a:pt x="466089" y="73660"/>
                  </a:lnTo>
                  <a:lnTo>
                    <a:pt x="464819" y="73660"/>
                  </a:lnTo>
                  <a:lnTo>
                    <a:pt x="464819" y="72390"/>
                  </a:lnTo>
                  <a:close/>
                </a:path>
                <a:path w="466089" h="392429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466089" h="392429">
                  <a:moveTo>
                    <a:pt x="466089" y="78740"/>
                  </a:moveTo>
                  <a:lnTo>
                    <a:pt x="462279" y="78740"/>
                  </a:lnTo>
                  <a:lnTo>
                    <a:pt x="462279" y="85089"/>
                  </a:lnTo>
                  <a:lnTo>
                    <a:pt x="466089" y="85089"/>
                  </a:lnTo>
                  <a:lnTo>
                    <a:pt x="466089" y="78740"/>
                  </a:lnTo>
                  <a:close/>
                </a:path>
                <a:path w="466089" h="392429">
                  <a:moveTo>
                    <a:pt x="3809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5090"/>
                  </a:lnTo>
                  <a:close/>
                </a:path>
                <a:path w="466089" h="392429">
                  <a:moveTo>
                    <a:pt x="466089" y="85090"/>
                  </a:moveTo>
                  <a:lnTo>
                    <a:pt x="462279" y="85090"/>
                  </a:lnTo>
                  <a:lnTo>
                    <a:pt x="462279" y="90169"/>
                  </a:lnTo>
                  <a:lnTo>
                    <a:pt x="466089" y="90169"/>
                  </a:lnTo>
                  <a:lnTo>
                    <a:pt x="466089" y="85090"/>
                  </a:lnTo>
                  <a:close/>
                </a:path>
                <a:path w="466089" h="392429">
                  <a:moveTo>
                    <a:pt x="380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70"/>
                  </a:lnTo>
                  <a:close/>
                </a:path>
                <a:path w="466089" h="392429">
                  <a:moveTo>
                    <a:pt x="466089" y="90170"/>
                  </a:moveTo>
                  <a:lnTo>
                    <a:pt x="462279" y="90170"/>
                  </a:lnTo>
                  <a:lnTo>
                    <a:pt x="462279" y="96519"/>
                  </a:lnTo>
                  <a:lnTo>
                    <a:pt x="466089" y="96519"/>
                  </a:lnTo>
                  <a:lnTo>
                    <a:pt x="466089" y="90170"/>
                  </a:lnTo>
                  <a:close/>
                </a:path>
                <a:path w="466089" h="392429">
                  <a:moveTo>
                    <a:pt x="3809" y="96520"/>
                  </a:moveTo>
                  <a:lnTo>
                    <a:pt x="0" y="9652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6520"/>
                  </a:lnTo>
                  <a:close/>
                </a:path>
                <a:path w="466089" h="392429">
                  <a:moveTo>
                    <a:pt x="466089" y="96520"/>
                  </a:moveTo>
                  <a:lnTo>
                    <a:pt x="462279" y="96520"/>
                  </a:lnTo>
                  <a:lnTo>
                    <a:pt x="462279" y="104139"/>
                  </a:lnTo>
                  <a:lnTo>
                    <a:pt x="466089" y="104139"/>
                  </a:lnTo>
                  <a:lnTo>
                    <a:pt x="466089" y="96520"/>
                  </a:lnTo>
                  <a:close/>
                </a:path>
                <a:path w="466089" h="392429">
                  <a:moveTo>
                    <a:pt x="3809" y="104140"/>
                  </a:moveTo>
                  <a:lnTo>
                    <a:pt x="0" y="10414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4140"/>
                  </a:lnTo>
                  <a:close/>
                </a:path>
                <a:path w="466089" h="392429">
                  <a:moveTo>
                    <a:pt x="466089" y="104140"/>
                  </a:moveTo>
                  <a:lnTo>
                    <a:pt x="462279" y="104140"/>
                  </a:lnTo>
                  <a:lnTo>
                    <a:pt x="462279" y="115569"/>
                  </a:lnTo>
                  <a:lnTo>
                    <a:pt x="466089" y="115569"/>
                  </a:lnTo>
                  <a:lnTo>
                    <a:pt x="466089" y="104140"/>
                  </a:lnTo>
                  <a:close/>
                </a:path>
                <a:path w="466089" h="392429">
                  <a:moveTo>
                    <a:pt x="3809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5570"/>
                  </a:lnTo>
                  <a:close/>
                </a:path>
                <a:path w="466089" h="392429">
                  <a:moveTo>
                    <a:pt x="466089" y="115570"/>
                  </a:moveTo>
                  <a:lnTo>
                    <a:pt x="462279" y="115570"/>
                  </a:lnTo>
                  <a:lnTo>
                    <a:pt x="462279" y="121919"/>
                  </a:lnTo>
                  <a:lnTo>
                    <a:pt x="466089" y="121919"/>
                  </a:lnTo>
                  <a:lnTo>
                    <a:pt x="466089" y="115570"/>
                  </a:lnTo>
                  <a:close/>
                </a:path>
                <a:path w="466089" h="392429">
                  <a:moveTo>
                    <a:pt x="3809" y="121920"/>
                  </a:moveTo>
                  <a:lnTo>
                    <a:pt x="0" y="12192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21920"/>
                  </a:lnTo>
                  <a:close/>
                </a:path>
                <a:path w="466089" h="392429">
                  <a:moveTo>
                    <a:pt x="466089" y="121920"/>
                  </a:moveTo>
                  <a:lnTo>
                    <a:pt x="462279" y="121920"/>
                  </a:lnTo>
                  <a:lnTo>
                    <a:pt x="462279" y="167639"/>
                  </a:lnTo>
                  <a:lnTo>
                    <a:pt x="466089" y="167639"/>
                  </a:lnTo>
                  <a:lnTo>
                    <a:pt x="466089" y="121920"/>
                  </a:lnTo>
                  <a:close/>
                </a:path>
                <a:path w="466089" h="392429">
                  <a:moveTo>
                    <a:pt x="3809" y="167640"/>
                  </a:moveTo>
                  <a:lnTo>
                    <a:pt x="0" y="1676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167640"/>
                  </a:lnTo>
                  <a:close/>
                </a:path>
                <a:path w="466089" h="392429">
                  <a:moveTo>
                    <a:pt x="466089" y="167640"/>
                  </a:moveTo>
                  <a:lnTo>
                    <a:pt x="462279" y="167640"/>
                  </a:lnTo>
                  <a:lnTo>
                    <a:pt x="462279" y="224789"/>
                  </a:lnTo>
                  <a:lnTo>
                    <a:pt x="466089" y="224789"/>
                  </a:lnTo>
                  <a:lnTo>
                    <a:pt x="466089" y="167640"/>
                  </a:lnTo>
                  <a:close/>
                </a:path>
                <a:path w="466089" h="392429">
                  <a:moveTo>
                    <a:pt x="3809" y="224790"/>
                  </a:moveTo>
                  <a:lnTo>
                    <a:pt x="0" y="22479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24790"/>
                  </a:lnTo>
                  <a:close/>
                </a:path>
                <a:path w="466089" h="392429">
                  <a:moveTo>
                    <a:pt x="466089" y="224790"/>
                  </a:moveTo>
                  <a:lnTo>
                    <a:pt x="462279" y="224790"/>
                  </a:lnTo>
                  <a:lnTo>
                    <a:pt x="462279" y="267969"/>
                  </a:lnTo>
                  <a:lnTo>
                    <a:pt x="466089" y="267969"/>
                  </a:lnTo>
                  <a:lnTo>
                    <a:pt x="466089" y="224790"/>
                  </a:lnTo>
                  <a:close/>
                </a:path>
                <a:path w="466089" h="392429">
                  <a:moveTo>
                    <a:pt x="380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7970"/>
                  </a:lnTo>
                  <a:close/>
                </a:path>
                <a:path w="466089" h="392429">
                  <a:moveTo>
                    <a:pt x="466089" y="267970"/>
                  </a:moveTo>
                  <a:lnTo>
                    <a:pt x="462279" y="267970"/>
                  </a:lnTo>
                  <a:lnTo>
                    <a:pt x="462279" y="274319"/>
                  </a:lnTo>
                  <a:lnTo>
                    <a:pt x="466089" y="274319"/>
                  </a:lnTo>
                  <a:lnTo>
                    <a:pt x="466089" y="267970"/>
                  </a:lnTo>
                  <a:close/>
                </a:path>
                <a:path w="466089" h="392429">
                  <a:moveTo>
                    <a:pt x="3809" y="274320"/>
                  </a:moveTo>
                  <a:lnTo>
                    <a:pt x="0" y="27432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74320"/>
                  </a:lnTo>
                  <a:close/>
                </a:path>
                <a:path w="466089" h="392429">
                  <a:moveTo>
                    <a:pt x="466089" y="274320"/>
                  </a:moveTo>
                  <a:lnTo>
                    <a:pt x="462279" y="274320"/>
                  </a:lnTo>
                  <a:lnTo>
                    <a:pt x="462279" y="287019"/>
                  </a:lnTo>
                  <a:lnTo>
                    <a:pt x="466089" y="287019"/>
                  </a:lnTo>
                  <a:lnTo>
                    <a:pt x="466089" y="274320"/>
                  </a:lnTo>
                  <a:close/>
                </a:path>
                <a:path w="466089" h="392429">
                  <a:moveTo>
                    <a:pt x="3809" y="287020"/>
                  </a:moveTo>
                  <a:lnTo>
                    <a:pt x="0" y="28702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7020"/>
                  </a:lnTo>
                  <a:close/>
                </a:path>
                <a:path w="466089" h="392429">
                  <a:moveTo>
                    <a:pt x="466089" y="287020"/>
                  </a:moveTo>
                  <a:lnTo>
                    <a:pt x="462279" y="287020"/>
                  </a:lnTo>
                  <a:lnTo>
                    <a:pt x="462279" y="294639"/>
                  </a:lnTo>
                  <a:lnTo>
                    <a:pt x="466089" y="294639"/>
                  </a:lnTo>
                  <a:lnTo>
                    <a:pt x="466089" y="287020"/>
                  </a:lnTo>
                  <a:close/>
                </a:path>
                <a:path w="466089" h="392429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66089" h="392429">
                  <a:moveTo>
                    <a:pt x="466089" y="294640"/>
                  </a:moveTo>
                  <a:lnTo>
                    <a:pt x="462279" y="294640"/>
                  </a:lnTo>
                  <a:lnTo>
                    <a:pt x="462279" y="300989"/>
                  </a:lnTo>
                  <a:lnTo>
                    <a:pt x="466089" y="300989"/>
                  </a:lnTo>
                  <a:lnTo>
                    <a:pt x="466089" y="294640"/>
                  </a:lnTo>
                  <a:close/>
                </a:path>
                <a:path w="466089" h="392429">
                  <a:moveTo>
                    <a:pt x="3809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0990"/>
                  </a:lnTo>
                  <a:close/>
                </a:path>
                <a:path w="466089" h="392429">
                  <a:moveTo>
                    <a:pt x="466089" y="300990"/>
                  </a:moveTo>
                  <a:lnTo>
                    <a:pt x="462279" y="300990"/>
                  </a:lnTo>
                  <a:lnTo>
                    <a:pt x="462279" y="306069"/>
                  </a:lnTo>
                  <a:lnTo>
                    <a:pt x="466089" y="306069"/>
                  </a:lnTo>
                  <a:lnTo>
                    <a:pt x="466089" y="300990"/>
                  </a:lnTo>
                  <a:close/>
                </a:path>
                <a:path w="466089" h="392429">
                  <a:moveTo>
                    <a:pt x="3809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6070"/>
                  </a:lnTo>
                  <a:close/>
                </a:path>
                <a:path w="466089" h="392429">
                  <a:moveTo>
                    <a:pt x="466089" y="306070"/>
                  </a:moveTo>
                  <a:lnTo>
                    <a:pt x="462279" y="306070"/>
                  </a:lnTo>
                  <a:lnTo>
                    <a:pt x="462279" y="313689"/>
                  </a:lnTo>
                  <a:lnTo>
                    <a:pt x="466089" y="313689"/>
                  </a:lnTo>
                  <a:lnTo>
                    <a:pt x="466089" y="306070"/>
                  </a:lnTo>
                  <a:close/>
                </a:path>
                <a:path w="466089" h="392429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66089" h="392429">
                  <a:moveTo>
                    <a:pt x="466089" y="313690"/>
                  </a:moveTo>
                  <a:lnTo>
                    <a:pt x="462279" y="313690"/>
                  </a:lnTo>
                  <a:lnTo>
                    <a:pt x="462279" y="320039"/>
                  </a:lnTo>
                  <a:lnTo>
                    <a:pt x="466089" y="320039"/>
                  </a:lnTo>
                  <a:lnTo>
                    <a:pt x="466089" y="313690"/>
                  </a:lnTo>
                  <a:close/>
                </a:path>
                <a:path w="466089" h="392429">
                  <a:moveTo>
                    <a:pt x="3809" y="320040"/>
                  </a:moveTo>
                  <a:lnTo>
                    <a:pt x="1269" y="320040"/>
                  </a:lnTo>
                  <a:lnTo>
                    <a:pt x="1269" y="321310"/>
                  </a:lnTo>
                  <a:lnTo>
                    <a:pt x="2539" y="321310"/>
                  </a:lnTo>
                  <a:lnTo>
                    <a:pt x="2539" y="323850"/>
                  </a:lnTo>
                  <a:lnTo>
                    <a:pt x="3809" y="323850"/>
                  </a:lnTo>
                  <a:lnTo>
                    <a:pt x="3809" y="320040"/>
                  </a:lnTo>
                  <a:close/>
                </a:path>
                <a:path w="466089" h="392429">
                  <a:moveTo>
                    <a:pt x="464819" y="320040"/>
                  </a:moveTo>
                  <a:lnTo>
                    <a:pt x="462279" y="320040"/>
                  </a:lnTo>
                  <a:lnTo>
                    <a:pt x="462279" y="323850"/>
                  </a:lnTo>
                  <a:lnTo>
                    <a:pt x="463550" y="323850"/>
                  </a:lnTo>
                  <a:lnTo>
                    <a:pt x="463550" y="322580"/>
                  </a:lnTo>
                  <a:lnTo>
                    <a:pt x="464819" y="322580"/>
                  </a:lnTo>
                  <a:lnTo>
                    <a:pt x="464819" y="320040"/>
                  </a:lnTo>
                  <a:close/>
                </a:path>
                <a:path w="466089" h="392429">
                  <a:moveTo>
                    <a:pt x="391159" y="388619"/>
                  </a:moveTo>
                  <a:lnTo>
                    <a:pt x="77469" y="388619"/>
                  </a:lnTo>
                  <a:lnTo>
                    <a:pt x="77469" y="389889"/>
                  </a:lnTo>
                  <a:lnTo>
                    <a:pt x="391159" y="389889"/>
                  </a:lnTo>
                  <a:lnTo>
                    <a:pt x="391159" y="388619"/>
                  </a:lnTo>
                  <a:close/>
                </a:path>
                <a:path w="466089" h="392429">
                  <a:moveTo>
                    <a:pt x="386079" y="391160"/>
                  </a:moveTo>
                  <a:lnTo>
                    <a:pt x="81279" y="391160"/>
                  </a:lnTo>
                  <a:lnTo>
                    <a:pt x="81279" y="392430"/>
                  </a:lnTo>
                  <a:lnTo>
                    <a:pt x="386079" y="392430"/>
                  </a:lnTo>
                  <a:lnTo>
                    <a:pt x="386079" y="391160"/>
                  </a:lnTo>
                  <a:close/>
                </a:path>
                <a:path w="466089" h="392429">
                  <a:moveTo>
                    <a:pt x="388619" y="389890"/>
                  </a:moveTo>
                  <a:lnTo>
                    <a:pt x="80009" y="389890"/>
                  </a:lnTo>
                  <a:lnTo>
                    <a:pt x="80009" y="391160"/>
                  </a:lnTo>
                  <a:lnTo>
                    <a:pt x="388619" y="391160"/>
                  </a:lnTo>
                  <a:lnTo>
                    <a:pt x="388619" y="38989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779270" y="4728209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91160" y="2539"/>
                  </a:moveTo>
                  <a:lnTo>
                    <a:pt x="67310" y="2539"/>
                  </a:lnTo>
                  <a:lnTo>
                    <a:pt x="67310" y="3809"/>
                  </a:lnTo>
                  <a:lnTo>
                    <a:pt x="391160" y="3809"/>
                  </a:lnTo>
                  <a:lnTo>
                    <a:pt x="391160" y="2539"/>
                  </a:lnTo>
                  <a:close/>
                </a:path>
                <a:path w="458469" h="384810">
                  <a:moveTo>
                    <a:pt x="389889" y="1269"/>
                  </a:moveTo>
                  <a:lnTo>
                    <a:pt x="69850" y="1269"/>
                  </a:lnTo>
                  <a:lnTo>
                    <a:pt x="69850" y="2539"/>
                  </a:lnTo>
                  <a:lnTo>
                    <a:pt x="389889" y="2539"/>
                  </a:lnTo>
                  <a:lnTo>
                    <a:pt x="389889" y="1269"/>
                  </a:lnTo>
                  <a:close/>
                </a:path>
                <a:path w="458469" h="384810">
                  <a:moveTo>
                    <a:pt x="387350" y="0"/>
                  </a:moveTo>
                  <a:lnTo>
                    <a:pt x="71119" y="0"/>
                  </a:lnTo>
                  <a:lnTo>
                    <a:pt x="71119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58469" h="384810">
                  <a:moveTo>
                    <a:pt x="3810" y="60959"/>
                  </a:moveTo>
                  <a:lnTo>
                    <a:pt x="2540" y="60959"/>
                  </a:lnTo>
                  <a:lnTo>
                    <a:pt x="2540" y="62229"/>
                  </a:lnTo>
                  <a:lnTo>
                    <a:pt x="3810" y="62229"/>
                  </a:lnTo>
                  <a:lnTo>
                    <a:pt x="3810" y="60959"/>
                  </a:lnTo>
                  <a:close/>
                </a:path>
                <a:path w="458469" h="384810">
                  <a:moveTo>
                    <a:pt x="455930" y="60959"/>
                  </a:moveTo>
                  <a:lnTo>
                    <a:pt x="454660" y="60959"/>
                  </a:lnTo>
                  <a:lnTo>
                    <a:pt x="454660" y="62229"/>
                  </a:lnTo>
                  <a:lnTo>
                    <a:pt x="455930" y="62229"/>
                  </a:lnTo>
                  <a:lnTo>
                    <a:pt x="455930" y="60959"/>
                  </a:lnTo>
                  <a:close/>
                </a:path>
                <a:path w="458469" h="384810">
                  <a:moveTo>
                    <a:pt x="3810" y="62230"/>
                  </a:moveTo>
                  <a:lnTo>
                    <a:pt x="1269" y="62230"/>
                  </a:lnTo>
                  <a:lnTo>
                    <a:pt x="1269" y="64769"/>
                  </a:lnTo>
                  <a:lnTo>
                    <a:pt x="0" y="6476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458469" h="384810">
                  <a:moveTo>
                    <a:pt x="457200" y="62230"/>
                  </a:moveTo>
                  <a:lnTo>
                    <a:pt x="454660" y="62230"/>
                  </a:lnTo>
                  <a:lnTo>
                    <a:pt x="454660" y="68579"/>
                  </a:lnTo>
                  <a:lnTo>
                    <a:pt x="458469" y="68579"/>
                  </a:lnTo>
                  <a:lnTo>
                    <a:pt x="458469" y="64769"/>
                  </a:lnTo>
                  <a:lnTo>
                    <a:pt x="457200" y="64769"/>
                  </a:lnTo>
                  <a:lnTo>
                    <a:pt x="457200" y="62230"/>
                  </a:lnTo>
                  <a:close/>
                </a:path>
                <a:path w="458469" h="38481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58469" h="384810">
                  <a:moveTo>
                    <a:pt x="458469" y="68580"/>
                  </a:moveTo>
                  <a:lnTo>
                    <a:pt x="454660" y="68580"/>
                  </a:lnTo>
                  <a:lnTo>
                    <a:pt x="454660" y="74929"/>
                  </a:lnTo>
                  <a:lnTo>
                    <a:pt x="458469" y="74929"/>
                  </a:lnTo>
                  <a:lnTo>
                    <a:pt x="458469" y="68580"/>
                  </a:lnTo>
                  <a:close/>
                </a:path>
                <a:path w="458469" h="384810">
                  <a:moveTo>
                    <a:pt x="381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4930"/>
                  </a:lnTo>
                  <a:close/>
                </a:path>
                <a:path w="458469" h="384810">
                  <a:moveTo>
                    <a:pt x="458469" y="74930"/>
                  </a:moveTo>
                  <a:lnTo>
                    <a:pt x="454660" y="74930"/>
                  </a:lnTo>
                  <a:lnTo>
                    <a:pt x="454660" y="81279"/>
                  </a:lnTo>
                  <a:lnTo>
                    <a:pt x="458469" y="81279"/>
                  </a:lnTo>
                  <a:lnTo>
                    <a:pt x="458469" y="74930"/>
                  </a:lnTo>
                  <a:close/>
                </a:path>
                <a:path w="458469" h="384810">
                  <a:moveTo>
                    <a:pt x="3810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81280"/>
                  </a:lnTo>
                  <a:close/>
                </a:path>
                <a:path w="458469" h="384810">
                  <a:moveTo>
                    <a:pt x="458469" y="81280"/>
                  </a:moveTo>
                  <a:lnTo>
                    <a:pt x="454660" y="81280"/>
                  </a:lnTo>
                  <a:lnTo>
                    <a:pt x="454660" y="86359"/>
                  </a:lnTo>
                  <a:lnTo>
                    <a:pt x="458469" y="86359"/>
                  </a:lnTo>
                  <a:lnTo>
                    <a:pt x="458469" y="81280"/>
                  </a:lnTo>
                  <a:close/>
                </a:path>
                <a:path w="458469" h="384810">
                  <a:moveTo>
                    <a:pt x="381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86360"/>
                  </a:lnTo>
                  <a:close/>
                </a:path>
                <a:path w="458469" h="384810">
                  <a:moveTo>
                    <a:pt x="458469" y="86360"/>
                  </a:moveTo>
                  <a:lnTo>
                    <a:pt x="454660" y="86360"/>
                  </a:lnTo>
                  <a:lnTo>
                    <a:pt x="454660" y="92709"/>
                  </a:lnTo>
                  <a:lnTo>
                    <a:pt x="458469" y="92709"/>
                  </a:lnTo>
                  <a:lnTo>
                    <a:pt x="458469" y="86360"/>
                  </a:lnTo>
                  <a:close/>
                </a:path>
                <a:path w="458469" h="384810">
                  <a:moveTo>
                    <a:pt x="3810" y="92710"/>
                  </a:moveTo>
                  <a:lnTo>
                    <a:pt x="0" y="9271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2710"/>
                  </a:lnTo>
                  <a:close/>
                </a:path>
                <a:path w="458469" h="384810">
                  <a:moveTo>
                    <a:pt x="458469" y="92710"/>
                  </a:moveTo>
                  <a:lnTo>
                    <a:pt x="454660" y="92710"/>
                  </a:lnTo>
                  <a:lnTo>
                    <a:pt x="454660" y="100329"/>
                  </a:lnTo>
                  <a:lnTo>
                    <a:pt x="458469" y="100329"/>
                  </a:lnTo>
                  <a:lnTo>
                    <a:pt x="458469" y="92710"/>
                  </a:lnTo>
                  <a:close/>
                </a:path>
                <a:path w="458469" h="384810">
                  <a:moveTo>
                    <a:pt x="3810" y="100330"/>
                  </a:moveTo>
                  <a:lnTo>
                    <a:pt x="0" y="100330"/>
                  </a:lnTo>
                  <a:lnTo>
                    <a:pt x="0" y="111759"/>
                  </a:lnTo>
                  <a:lnTo>
                    <a:pt x="3810" y="111759"/>
                  </a:lnTo>
                  <a:lnTo>
                    <a:pt x="3810" y="100330"/>
                  </a:lnTo>
                  <a:close/>
                </a:path>
                <a:path w="458469" h="384810">
                  <a:moveTo>
                    <a:pt x="458469" y="100330"/>
                  </a:moveTo>
                  <a:lnTo>
                    <a:pt x="454660" y="100330"/>
                  </a:lnTo>
                  <a:lnTo>
                    <a:pt x="454660" y="111759"/>
                  </a:lnTo>
                  <a:lnTo>
                    <a:pt x="458469" y="111759"/>
                  </a:lnTo>
                  <a:lnTo>
                    <a:pt x="458469" y="100330"/>
                  </a:lnTo>
                  <a:close/>
                </a:path>
                <a:path w="458469" h="384810">
                  <a:moveTo>
                    <a:pt x="381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111760"/>
                  </a:lnTo>
                  <a:close/>
                </a:path>
                <a:path w="458469" h="384810">
                  <a:moveTo>
                    <a:pt x="458469" y="111760"/>
                  </a:moveTo>
                  <a:lnTo>
                    <a:pt x="454660" y="111760"/>
                  </a:lnTo>
                  <a:lnTo>
                    <a:pt x="454660" y="118109"/>
                  </a:lnTo>
                  <a:lnTo>
                    <a:pt x="458469" y="118109"/>
                  </a:lnTo>
                  <a:lnTo>
                    <a:pt x="458469" y="111760"/>
                  </a:lnTo>
                  <a:close/>
                </a:path>
                <a:path w="458469" h="384810">
                  <a:moveTo>
                    <a:pt x="3810" y="118110"/>
                  </a:moveTo>
                  <a:lnTo>
                    <a:pt x="0" y="11811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118110"/>
                  </a:lnTo>
                  <a:close/>
                </a:path>
                <a:path w="458469" h="384810">
                  <a:moveTo>
                    <a:pt x="458469" y="118110"/>
                  </a:moveTo>
                  <a:lnTo>
                    <a:pt x="454660" y="118110"/>
                  </a:lnTo>
                  <a:lnTo>
                    <a:pt x="454660" y="163829"/>
                  </a:lnTo>
                  <a:lnTo>
                    <a:pt x="458469" y="163829"/>
                  </a:lnTo>
                  <a:lnTo>
                    <a:pt x="458469" y="118110"/>
                  </a:lnTo>
                  <a:close/>
                </a:path>
                <a:path w="458469" h="384810">
                  <a:moveTo>
                    <a:pt x="3810" y="163830"/>
                  </a:moveTo>
                  <a:lnTo>
                    <a:pt x="0" y="1638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63830"/>
                  </a:lnTo>
                  <a:close/>
                </a:path>
                <a:path w="458469" h="384810">
                  <a:moveTo>
                    <a:pt x="458469" y="163830"/>
                  </a:moveTo>
                  <a:lnTo>
                    <a:pt x="454660" y="163830"/>
                  </a:lnTo>
                  <a:lnTo>
                    <a:pt x="454660" y="220979"/>
                  </a:lnTo>
                  <a:lnTo>
                    <a:pt x="458469" y="220979"/>
                  </a:lnTo>
                  <a:lnTo>
                    <a:pt x="458469" y="163830"/>
                  </a:lnTo>
                  <a:close/>
                </a:path>
                <a:path w="458469" h="384810">
                  <a:moveTo>
                    <a:pt x="3810" y="220980"/>
                  </a:moveTo>
                  <a:lnTo>
                    <a:pt x="0" y="22098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20980"/>
                  </a:lnTo>
                  <a:close/>
                </a:path>
                <a:path w="458469" h="384810">
                  <a:moveTo>
                    <a:pt x="458469" y="220980"/>
                  </a:moveTo>
                  <a:lnTo>
                    <a:pt x="454660" y="220980"/>
                  </a:lnTo>
                  <a:lnTo>
                    <a:pt x="454660" y="264159"/>
                  </a:lnTo>
                  <a:lnTo>
                    <a:pt x="458469" y="264159"/>
                  </a:lnTo>
                  <a:lnTo>
                    <a:pt x="458469" y="220980"/>
                  </a:lnTo>
                  <a:close/>
                </a:path>
                <a:path w="458469" h="384810">
                  <a:moveTo>
                    <a:pt x="3810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4160"/>
                  </a:lnTo>
                  <a:close/>
                </a:path>
                <a:path w="458469" h="384810">
                  <a:moveTo>
                    <a:pt x="458469" y="264160"/>
                  </a:moveTo>
                  <a:lnTo>
                    <a:pt x="454660" y="264160"/>
                  </a:lnTo>
                  <a:lnTo>
                    <a:pt x="454660" y="270509"/>
                  </a:lnTo>
                  <a:lnTo>
                    <a:pt x="458469" y="270509"/>
                  </a:lnTo>
                  <a:lnTo>
                    <a:pt x="458469" y="264160"/>
                  </a:lnTo>
                  <a:close/>
                </a:path>
                <a:path w="458469" h="384810">
                  <a:moveTo>
                    <a:pt x="3810" y="270510"/>
                  </a:moveTo>
                  <a:lnTo>
                    <a:pt x="0" y="27051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70510"/>
                  </a:lnTo>
                  <a:close/>
                </a:path>
                <a:path w="458469" h="384810">
                  <a:moveTo>
                    <a:pt x="458469" y="270510"/>
                  </a:moveTo>
                  <a:lnTo>
                    <a:pt x="454660" y="270510"/>
                  </a:lnTo>
                  <a:lnTo>
                    <a:pt x="454660" y="283209"/>
                  </a:lnTo>
                  <a:lnTo>
                    <a:pt x="458469" y="283209"/>
                  </a:lnTo>
                  <a:lnTo>
                    <a:pt x="458469" y="270510"/>
                  </a:lnTo>
                  <a:close/>
                </a:path>
                <a:path w="458469" h="384810">
                  <a:moveTo>
                    <a:pt x="3810" y="283210"/>
                  </a:moveTo>
                  <a:lnTo>
                    <a:pt x="0" y="28321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3210"/>
                  </a:lnTo>
                  <a:close/>
                </a:path>
                <a:path w="458469" h="384810">
                  <a:moveTo>
                    <a:pt x="458469" y="283210"/>
                  </a:moveTo>
                  <a:lnTo>
                    <a:pt x="454660" y="283210"/>
                  </a:lnTo>
                  <a:lnTo>
                    <a:pt x="454660" y="290829"/>
                  </a:lnTo>
                  <a:lnTo>
                    <a:pt x="458469" y="290829"/>
                  </a:lnTo>
                  <a:lnTo>
                    <a:pt x="458469" y="283210"/>
                  </a:lnTo>
                  <a:close/>
                </a:path>
                <a:path w="458469" h="38481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58469" h="384810">
                  <a:moveTo>
                    <a:pt x="458469" y="290830"/>
                  </a:moveTo>
                  <a:lnTo>
                    <a:pt x="454660" y="290830"/>
                  </a:lnTo>
                  <a:lnTo>
                    <a:pt x="454660" y="297179"/>
                  </a:lnTo>
                  <a:lnTo>
                    <a:pt x="458469" y="297179"/>
                  </a:lnTo>
                  <a:lnTo>
                    <a:pt x="458469" y="290830"/>
                  </a:lnTo>
                  <a:close/>
                </a:path>
                <a:path w="458469" h="384810">
                  <a:moveTo>
                    <a:pt x="3810" y="297180"/>
                  </a:moveTo>
                  <a:lnTo>
                    <a:pt x="0" y="29718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7180"/>
                  </a:lnTo>
                  <a:close/>
                </a:path>
                <a:path w="458469" h="384810">
                  <a:moveTo>
                    <a:pt x="458469" y="297180"/>
                  </a:moveTo>
                  <a:lnTo>
                    <a:pt x="454660" y="297180"/>
                  </a:lnTo>
                  <a:lnTo>
                    <a:pt x="454660" y="302259"/>
                  </a:lnTo>
                  <a:lnTo>
                    <a:pt x="458469" y="302259"/>
                  </a:lnTo>
                  <a:lnTo>
                    <a:pt x="458469" y="297180"/>
                  </a:lnTo>
                  <a:close/>
                </a:path>
                <a:path w="458469" h="384810">
                  <a:moveTo>
                    <a:pt x="381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2260"/>
                  </a:lnTo>
                  <a:close/>
                </a:path>
                <a:path w="458469" h="384810">
                  <a:moveTo>
                    <a:pt x="458469" y="302260"/>
                  </a:moveTo>
                  <a:lnTo>
                    <a:pt x="454660" y="302260"/>
                  </a:lnTo>
                  <a:lnTo>
                    <a:pt x="454660" y="309879"/>
                  </a:lnTo>
                  <a:lnTo>
                    <a:pt x="458469" y="309879"/>
                  </a:lnTo>
                  <a:lnTo>
                    <a:pt x="458469" y="302260"/>
                  </a:lnTo>
                  <a:close/>
                </a:path>
                <a:path w="458469" h="38481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58469" h="384810">
                  <a:moveTo>
                    <a:pt x="458469" y="309880"/>
                  </a:moveTo>
                  <a:lnTo>
                    <a:pt x="454660" y="309880"/>
                  </a:lnTo>
                  <a:lnTo>
                    <a:pt x="454660" y="316229"/>
                  </a:lnTo>
                  <a:lnTo>
                    <a:pt x="458469" y="316229"/>
                  </a:lnTo>
                  <a:lnTo>
                    <a:pt x="458469" y="309880"/>
                  </a:lnTo>
                  <a:close/>
                </a:path>
                <a:path w="458469" h="384810">
                  <a:moveTo>
                    <a:pt x="3810" y="316230"/>
                  </a:moveTo>
                  <a:lnTo>
                    <a:pt x="0" y="31623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6230"/>
                  </a:lnTo>
                  <a:close/>
                </a:path>
                <a:path w="458469" h="384810">
                  <a:moveTo>
                    <a:pt x="458469" y="316230"/>
                  </a:moveTo>
                  <a:lnTo>
                    <a:pt x="454660" y="316230"/>
                  </a:lnTo>
                  <a:lnTo>
                    <a:pt x="454660" y="321309"/>
                  </a:lnTo>
                  <a:lnTo>
                    <a:pt x="458469" y="321309"/>
                  </a:lnTo>
                  <a:lnTo>
                    <a:pt x="458469" y="316230"/>
                  </a:lnTo>
                  <a:close/>
                </a:path>
                <a:path w="458469" h="384810">
                  <a:moveTo>
                    <a:pt x="3810" y="321310"/>
                  </a:moveTo>
                  <a:lnTo>
                    <a:pt x="1269" y="321310"/>
                  </a:lnTo>
                  <a:lnTo>
                    <a:pt x="1269" y="323850"/>
                  </a:lnTo>
                  <a:lnTo>
                    <a:pt x="2540" y="323850"/>
                  </a:lnTo>
                  <a:lnTo>
                    <a:pt x="2540" y="325119"/>
                  </a:lnTo>
                  <a:lnTo>
                    <a:pt x="3810" y="325119"/>
                  </a:lnTo>
                  <a:lnTo>
                    <a:pt x="3810" y="321310"/>
                  </a:lnTo>
                  <a:close/>
                </a:path>
                <a:path w="458469" h="384810">
                  <a:moveTo>
                    <a:pt x="457200" y="321310"/>
                  </a:moveTo>
                  <a:lnTo>
                    <a:pt x="454660" y="321310"/>
                  </a:lnTo>
                  <a:lnTo>
                    <a:pt x="454660" y="325119"/>
                  </a:lnTo>
                  <a:lnTo>
                    <a:pt x="455930" y="325119"/>
                  </a:lnTo>
                  <a:lnTo>
                    <a:pt x="455930" y="323850"/>
                  </a:lnTo>
                  <a:lnTo>
                    <a:pt x="457200" y="323850"/>
                  </a:lnTo>
                  <a:lnTo>
                    <a:pt x="457200" y="321310"/>
                  </a:lnTo>
                  <a:close/>
                </a:path>
                <a:path w="458469" h="384810">
                  <a:moveTo>
                    <a:pt x="388619" y="383539"/>
                  </a:moveTo>
                  <a:lnTo>
                    <a:pt x="71119" y="383539"/>
                  </a:lnTo>
                  <a:lnTo>
                    <a:pt x="71119" y="384809"/>
                  </a:lnTo>
                  <a:lnTo>
                    <a:pt x="388619" y="384809"/>
                  </a:lnTo>
                  <a:lnTo>
                    <a:pt x="388619" y="383539"/>
                  </a:lnTo>
                  <a:close/>
                </a:path>
                <a:path w="458469" h="384810">
                  <a:moveTo>
                    <a:pt x="391160" y="382269"/>
                  </a:moveTo>
                  <a:lnTo>
                    <a:pt x="69850" y="382269"/>
                  </a:lnTo>
                  <a:lnTo>
                    <a:pt x="69850" y="383539"/>
                  </a:lnTo>
                  <a:lnTo>
                    <a:pt x="391160" y="383539"/>
                  </a:lnTo>
                  <a:lnTo>
                    <a:pt x="391160" y="382269"/>
                  </a:lnTo>
                  <a:close/>
                </a:path>
                <a:path w="458469" h="384810">
                  <a:moveTo>
                    <a:pt x="393700" y="381000"/>
                  </a:moveTo>
                  <a:lnTo>
                    <a:pt x="67310" y="381000"/>
                  </a:lnTo>
                  <a:lnTo>
                    <a:pt x="67310" y="382269"/>
                  </a:lnTo>
                  <a:lnTo>
                    <a:pt x="393700" y="382269"/>
                  </a:lnTo>
                  <a:lnTo>
                    <a:pt x="393700" y="38100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783079" y="4732019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9889" y="0"/>
                  </a:moveTo>
                  <a:lnTo>
                    <a:pt x="60959" y="0"/>
                  </a:lnTo>
                  <a:lnTo>
                    <a:pt x="60959" y="1269"/>
                  </a:lnTo>
                  <a:lnTo>
                    <a:pt x="389889" y="1269"/>
                  </a:lnTo>
                  <a:lnTo>
                    <a:pt x="389889" y="0"/>
                  </a:lnTo>
                  <a:close/>
                </a:path>
                <a:path w="450850" h="377189">
                  <a:moveTo>
                    <a:pt x="392429" y="1269"/>
                  </a:moveTo>
                  <a:lnTo>
                    <a:pt x="59689" y="1269"/>
                  </a:lnTo>
                  <a:lnTo>
                    <a:pt x="59689" y="2539"/>
                  </a:lnTo>
                  <a:lnTo>
                    <a:pt x="392429" y="2539"/>
                  </a:lnTo>
                  <a:lnTo>
                    <a:pt x="392429" y="1269"/>
                  </a:lnTo>
                  <a:close/>
                </a:path>
                <a:path w="450850" h="377189">
                  <a:moveTo>
                    <a:pt x="3809" y="52069"/>
                  </a:moveTo>
                  <a:lnTo>
                    <a:pt x="2539" y="52069"/>
                  </a:lnTo>
                  <a:lnTo>
                    <a:pt x="2539" y="54609"/>
                  </a:lnTo>
                  <a:lnTo>
                    <a:pt x="1269" y="54609"/>
                  </a:lnTo>
                  <a:lnTo>
                    <a:pt x="1269" y="55879"/>
                  </a:lnTo>
                  <a:lnTo>
                    <a:pt x="0" y="55879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69"/>
                  </a:lnTo>
                  <a:close/>
                </a:path>
                <a:path w="450850" h="377189">
                  <a:moveTo>
                    <a:pt x="448309" y="52069"/>
                  </a:moveTo>
                  <a:lnTo>
                    <a:pt x="447039" y="52069"/>
                  </a:lnTo>
                  <a:lnTo>
                    <a:pt x="447039" y="58419"/>
                  </a:lnTo>
                  <a:lnTo>
                    <a:pt x="450850" y="58419"/>
                  </a:lnTo>
                  <a:lnTo>
                    <a:pt x="450850" y="55879"/>
                  </a:lnTo>
                  <a:lnTo>
                    <a:pt x="449580" y="55879"/>
                  </a:lnTo>
                  <a:lnTo>
                    <a:pt x="449580" y="53339"/>
                  </a:lnTo>
                  <a:lnTo>
                    <a:pt x="448309" y="53339"/>
                  </a:lnTo>
                  <a:lnTo>
                    <a:pt x="448309" y="52069"/>
                  </a:lnTo>
                  <a:close/>
                </a:path>
                <a:path w="450850" h="377189">
                  <a:moveTo>
                    <a:pt x="380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19"/>
                  </a:lnTo>
                  <a:close/>
                </a:path>
                <a:path w="450850" h="377189">
                  <a:moveTo>
                    <a:pt x="450850" y="58419"/>
                  </a:moveTo>
                  <a:lnTo>
                    <a:pt x="447039" y="58419"/>
                  </a:lnTo>
                  <a:lnTo>
                    <a:pt x="447039" y="64769"/>
                  </a:lnTo>
                  <a:lnTo>
                    <a:pt x="450850" y="64769"/>
                  </a:lnTo>
                  <a:lnTo>
                    <a:pt x="450850" y="58419"/>
                  </a:lnTo>
                  <a:close/>
                </a:path>
                <a:path w="450850" h="377189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450850" h="377189">
                  <a:moveTo>
                    <a:pt x="450850" y="64769"/>
                  </a:moveTo>
                  <a:lnTo>
                    <a:pt x="447039" y="64769"/>
                  </a:lnTo>
                  <a:lnTo>
                    <a:pt x="447039" y="71119"/>
                  </a:lnTo>
                  <a:lnTo>
                    <a:pt x="450850" y="71119"/>
                  </a:lnTo>
                  <a:lnTo>
                    <a:pt x="450850" y="64769"/>
                  </a:lnTo>
                  <a:close/>
                </a:path>
                <a:path w="450850" h="377189">
                  <a:moveTo>
                    <a:pt x="380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1119"/>
                  </a:lnTo>
                  <a:close/>
                </a:path>
                <a:path w="450850" h="377189">
                  <a:moveTo>
                    <a:pt x="450850" y="71119"/>
                  </a:moveTo>
                  <a:lnTo>
                    <a:pt x="447039" y="71119"/>
                  </a:lnTo>
                  <a:lnTo>
                    <a:pt x="447039" y="77469"/>
                  </a:lnTo>
                  <a:lnTo>
                    <a:pt x="450850" y="77469"/>
                  </a:lnTo>
                  <a:lnTo>
                    <a:pt x="450850" y="71119"/>
                  </a:lnTo>
                  <a:close/>
                </a:path>
                <a:path w="450850" h="377189">
                  <a:moveTo>
                    <a:pt x="3809" y="77469"/>
                  </a:moveTo>
                  <a:lnTo>
                    <a:pt x="0" y="7746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7469"/>
                  </a:lnTo>
                  <a:close/>
                </a:path>
                <a:path w="450850" h="377189">
                  <a:moveTo>
                    <a:pt x="450850" y="77469"/>
                  </a:moveTo>
                  <a:lnTo>
                    <a:pt x="447039" y="77469"/>
                  </a:lnTo>
                  <a:lnTo>
                    <a:pt x="447039" y="82549"/>
                  </a:lnTo>
                  <a:lnTo>
                    <a:pt x="450850" y="82549"/>
                  </a:lnTo>
                  <a:lnTo>
                    <a:pt x="450850" y="77469"/>
                  </a:lnTo>
                  <a:close/>
                </a:path>
                <a:path w="450850" h="377189">
                  <a:moveTo>
                    <a:pt x="3809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2550"/>
                  </a:lnTo>
                  <a:close/>
                </a:path>
                <a:path w="450850" h="377189">
                  <a:moveTo>
                    <a:pt x="450850" y="82550"/>
                  </a:moveTo>
                  <a:lnTo>
                    <a:pt x="447039" y="82550"/>
                  </a:lnTo>
                  <a:lnTo>
                    <a:pt x="447039" y="88899"/>
                  </a:lnTo>
                  <a:lnTo>
                    <a:pt x="450850" y="88899"/>
                  </a:lnTo>
                  <a:lnTo>
                    <a:pt x="450850" y="82550"/>
                  </a:lnTo>
                  <a:close/>
                </a:path>
                <a:path w="450850" h="377189">
                  <a:moveTo>
                    <a:pt x="3809" y="88900"/>
                  </a:moveTo>
                  <a:lnTo>
                    <a:pt x="0" y="8890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88900"/>
                  </a:lnTo>
                  <a:close/>
                </a:path>
                <a:path w="450850" h="377189">
                  <a:moveTo>
                    <a:pt x="450850" y="88900"/>
                  </a:moveTo>
                  <a:lnTo>
                    <a:pt x="447039" y="88900"/>
                  </a:lnTo>
                  <a:lnTo>
                    <a:pt x="447039" y="96519"/>
                  </a:lnTo>
                  <a:lnTo>
                    <a:pt x="450850" y="96519"/>
                  </a:lnTo>
                  <a:lnTo>
                    <a:pt x="450850" y="88900"/>
                  </a:lnTo>
                  <a:close/>
                </a:path>
                <a:path w="450850" h="377189">
                  <a:moveTo>
                    <a:pt x="3809" y="96519"/>
                  </a:moveTo>
                  <a:lnTo>
                    <a:pt x="0" y="9651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96519"/>
                  </a:lnTo>
                  <a:close/>
                </a:path>
                <a:path w="450850" h="377189">
                  <a:moveTo>
                    <a:pt x="450850" y="96519"/>
                  </a:moveTo>
                  <a:lnTo>
                    <a:pt x="447039" y="96519"/>
                  </a:lnTo>
                  <a:lnTo>
                    <a:pt x="447039" y="107949"/>
                  </a:lnTo>
                  <a:lnTo>
                    <a:pt x="450850" y="107949"/>
                  </a:lnTo>
                  <a:lnTo>
                    <a:pt x="450850" y="96519"/>
                  </a:lnTo>
                  <a:close/>
                </a:path>
                <a:path w="450850" h="377189">
                  <a:moveTo>
                    <a:pt x="3809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107950"/>
                  </a:lnTo>
                  <a:close/>
                </a:path>
                <a:path w="450850" h="377189">
                  <a:moveTo>
                    <a:pt x="450850" y="107950"/>
                  </a:moveTo>
                  <a:lnTo>
                    <a:pt x="447039" y="107950"/>
                  </a:lnTo>
                  <a:lnTo>
                    <a:pt x="447039" y="114299"/>
                  </a:lnTo>
                  <a:lnTo>
                    <a:pt x="450850" y="114299"/>
                  </a:lnTo>
                  <a:lnTo>
                    <a:pt x="450850" y="107950"/>
                  </a:lnTo>
                  <a:close/>
                </a:path>
                <a:path w="450850" h="377189">
                  <a:moveTo>
                    <a:pt x="3809" y="114300"/>
                  </a:moveTo>
                  <a:lnTo>
                    <a:pt x="0" y="11430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14300"/>
                  </a:lnTo>
                  <a:close/>
                </a:path>
                <a:path w="450850" h="377189">
                  <a:moveTo>
                    <a:pt x="450850" y="114300"/>
                  </a:moveTo>
                  <a:lnTo>
                    <a:pt x="447039" y="114300"/>
                  </a:lnTo>
                  <a:lnTo>
                    <a:pt x="447039" y="160019"/>
                  </a:lnTo>
                  <a:lnTo>
                    <a:pt x="450850" y="160019"/>
                  </a:lnTo>
                  <a:lnTo>
                    <a:pt x="450850" y="114300"/>
                  </a:lnTo>
                  <a:close/>
                </a:path>
                <a:path w="450850" h="377189">
                  <a:moveTo>
                    <a:pt x="3809" y="160019"/>
                  </a:moveTo>
                  <a:lnTo>
                    <a:pt x="0" y="1600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60019"/>
                  </a:lnTo>
                  <a:close/>
                </a:path>
                <a:path w="450850" h="377189">
                  <a:moveTo>
                    <a:pt x="450850" y="160019"/>
                  </a:moveTo>
                  <a:lnTo>
                    <a:pt x="447039" y="160019"/>
                  </a:lnTo>
                  <a:lnTo>
                    <a:pt x="447039" y="217169"/>
                  </a:lnTo>
                  <a:lnTo>
                    <a:pt x="450850" y="217169"/>
                  </a:lnTo>
                  <a:lnTo>
                    <a:pt x="450850" y="160019"/>
                  </a:lnTo>
                  <a:close/>
                </a:path>
                <a:path w="450850" h="377189">
                  <a:moveTo>
                    <a:pt x="3809" y="217169"/>
                  </a:moveTo>
                  <a:lnTo>
                    <a:pt x="0" y="21716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17169"/>
                  </a:lnTo>
                  <a:close/>
                </a:path>
                <a:path w="450850" h="377189">
                  <a:moveTo>
                    <a:pt x="450850" y="217169"/>
                  </a:moveTo>
                  <a:lnTo>
                    <a:pt x="447039" y="217169"/>
                  </a:lnTo>
                  <a:lnTo>
                    <a:pt x="447039" y="260349"/>
                  </a:lnTo>
                  <a:lnTo>
                    <a:pt x="450850" y="260349"/>
                  </a:lnTo>
                  <a:lnTo>
                    <a:pt x="450850" y="217169"/>
                  </a:lnTo>
                  <a:close/>
                </a:path>
                <a:path w="450850" h="377189">
                  <a:moveTo>
                    <a:pt x="3809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0350"/>
                  </a:lnTo>
                  <a:close/>
                </a:path>
                <a:path w="450850" h="377189">
                  <a:moveTo>
                    <a:pt x="450850" y="260350"/>
                  </a:moveTo>
                  <a:lnTo>
                    <a:pt x="447039" y="260350"/>
                  </a:lnTo>
                  <a:lnTo>
                    <a:pt x="447039" y="266699"/>
                  </a:lnTo>
                  <a:lnTo>
                    <a:pt x="450850" y="266699"/>
                  </a:lnTo>
                  <a:lnTo>
                    <a:pt x="450850" y="260350"/>
                  </a:lnTo>
                  <a:close/>
                </a:path>
                <a:path w="450850" h="377189">
                  <a:moveTo>
                    <a:pt x="3809" y="266700"/>
                  </a:moveTo>
                  <a:lnTo>
                    <a:pt x="0" y="266700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66700"/>
                  </a:lnTo>
                  <a:close/>
                </a:path>
                <a:path w="450850" h="377189">
                  <a:moveTo>
                    <a:pt x="450850" y="266700"/>
                  </a:moveTo>
                  <a:lnTo>
                    <a:pt x="447039" y="266700"/>
                  </a:lnTo>
                  <a:lnTo>
                    <a:pt x="447039" y="279399"/>
                  </a:lnTo>
                  <a:lnTo>
                    <a:pt x="450850" y="279399"/>
                  </a:lnTo>
                  <a:lnTo>
                    <a:pt x="450850" y="266700"/>
                  </a:lnTo>
                  <a:close/>
                </a:path>
                <a:path w="450850" h="377189">
                  <a:moveTo>
                    <a:pt x="3809" y="279400"/>
                  </a:moveTo>
                  <a:lnTo>
                    <a:pt x="0" y="27940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79400"/>
                  </a:lnTo>
                  <a:close/>
                </a:path>
                <a:path w="450850" h="377189">
                  <a:moveTo>
                    <a:pt x="450850" y="279400"/>
                  </a:moveTo>
                  <a:lnTo>
                    <a:pt x="447039" y="279400"/>
                  </a:lnTo>
                  <a:lnTo>
                    <a:pt x="447039" y="287019"/>
                  </a:lnTo>
                  <a:lnTo>
                    <a:pt x="450850" y="287019"/>
                  </a:lnTo>
                  <a:lnTo>
                    <a:pt x="450850" y="279400"/>
                  </a:lnTo>
                  <a:close/>
                </a:path>
                <a:path w="450850" h="377189">
                  <a:moveTo>
                    <a:pt x="380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7019"/>
                  </a:lnTo>
                  <a:close/>
                </a:path>
                <a:path w="450850" h="377189">
                  <a:moveTo>
                    <a:pt x="450850" y="287019"/>
                  </a:moveTo>
                  <a:lnTo>
                    <a:pt x="447039" y="287019"/>
                  </a:lnTo>
                  <a:lnTo>
                    <a:pt x="447039" y="293369"/>
                  </a:lnTo>
                  <a:lnTo>
                    <a:pt x="450850" y="293369"/>
                  </a:lnTo>
                  <a:lnTo>
                    <a:pt x="450850" y="287019"/>
                  </a:lnTo>
                  <a:close/>
                </a:path>
                <a:path w="450850" h="377189">
                  <a:moveTo>
                    <a:pt x="3809" y="293369"/>
                  </a:moveTo>
                  <a:lnTo>
                    <a:pt x="0" y="29336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3369"/>
                  </a:lnTo>
                  <a:close/>
                </a:path>
                <a:path w="450850" h="377189">
                  <a:moveTo>
                    <a:pt x="450850" y="293369"/>
                  </a:moveTo>
                  <a:lnTo>
                    <a:pt x="447039" y="293369"/>
                  </a:lnTo>
                  <a:lnTo>
                    <a:pt x="447039" y="298449"/>
                  </a:lnTo>
                  <a:lnTo>
                    <a:pt x="450850" y="298449"/>
                  </a:lnTo>
                  <a:lnTo>
                    <a:pt x="450850" y="293369"/>
                  </a:lnTo>
                  <a:close/>
                </a:path>
                <a:path w="450850" h="377189">
                  <a:moveTo>
                    <a:pt x="3809" y="298450"/>
                  </a:moveTo>
                  <a:lnTo>
                    <a:pt x="0" y="29845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8450"/>
                  </a:lnTo>
                  <a:close/>
                </a:path>
                <a:path w="450850" h="377189">
                  <a:moveTo>
                    <a:pt x="450850" y="298450"/>
                  </a:moveTo>
                  <a:lnTo>
                    <a:pt x="447039" y="298450"/>
                  </a:lnTo>
                  <a:lnTo>
                    <a:pt x="447039" y="306069"/>
                  </a:lnTo>
                  <a:lnTo>
                    <a:pt x="450850" y="306069"/>
                  </a:lnTo>
                  <a:lnTo>
                    <a:pt x="450850" y="298450"/>
                  </a:lnTo>
                  <a:close/>
                </a:path>
                <a:path w="450850" h="377189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50850" h="377189">
                  <a:moveTo>
                    <a:pt x="450850" y="306069"/>
                  </a:moveTo>
                  <a:lnTo>
                    <a:pt x="447039" y="306069"/>
                  </a:lnTo>
                  <a:lnTo>
                    <a:pt x="447039" y="312419"/>
                  </a:lnTo>
                  <a:lnTo>
                    <a:pt x="450850" y="312419"/>
                  </a:lnTo>
                  <a:lnTo>
                    <a:pt x="450850" y="306069"/>
                  </a:lnTo>
                  <a:close/>
                </a:path>
                <a:path w="450850" h="377189">
                  <a:moveTo>
                    <a:pt x="3809" y="312419"/>
                  </a:moveTo>
                  <a:lnTo>
                    <a:pt x="0" y="31241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2419"/>
                  </a:lnTo>
                  <a:close/>
                </a:path>
                <a:path w="450850" h="377189">
                  <a:moveTo>
                    <a:pt x="450850" y="312419"/>
                  </a:moveTo>
                  <a:lnTo>
                    <a:pt x="447039" y="312419"/>
                  </a:lnTo>
                  <a:lnTo>
                    <a:pt x="447039" y="317499"/>
                  </a:lnTo>
                  <a:lnTo>
                    <a:pt x="450850" y="317499"/>
                  </a:lnTo>
                  <a:lnTo>
                    <a:pt x="450850" y="312419"/>
                  </a:lnTo>
                  <a:close/>
                </a:path>
                <a:path w="450850" h="377189">
                  <a:moveTo>
                    <a:pt x="3809" y="317500"/>
                  </a:moveTo>
                  <a:lnTo>
                    <a:pt x="0" y="317500"/>
                  </a:lnTo>
                  <a:lnTo>
                    <a:pt x="0" y="322579"/>
                  </a:lnTo>
                  <a:lnTo>
                    <a:pt x="1269" y="322579"/>
                  </a:lnTo>
                  <a:lnTo>
                    <a:pt x="1269" y="323849"/>
                  </a:lnTo>
                  <a:lnTo>
                    <a:pt x="2539" y="323849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17500"/>
                  </a:lnTo>
                  <a:close/>
                </a:path>
                <a:path w="450850" h="377189">
                  <a:moveTo>
                    <a:pt x="450850" y="317500"/>
                  </a:moveTo>
                  <a:lnTo>
                    <a:pt x="447039" y="317500"/>
                  </a:lnTo>
                  <a:lnTo>
                    <a:pt x="447039" y="325119"/>
                  </a:lnTo>
                  <a:lnTo>
                    <a:pt x="448309" y="325119"/>
                  </a:lnTo>
                  <a:lnTo>
                    <a:pt x="448309" y="323849"/>
                  </a:lnTo>
                  <a:lnTo>
                    <a:pt x="449580" y="323849"/>
                  </a:lnTo>
                  <a:lnTo>
                    <a:pt x="449580" y="322579"/>
                  </a:lnTo>
                  <a:lnTo>
                    <a:pt x="450850" y="322579"/>
                  </a:lnTo>
                  <a:lnTo>
                    <a:pt x="450850" y="317500"/>
                  </a:lnTo>
                  <a:close/>
                </a:path>
                <a:path w="450850" h="377189">
                  <a:moveTo>
                    <a:pt x="448309" y="325119"/>
                  </a:moveTo>
                  <a:lnTo>
                    <a:pt x="447039" y="325119"/>
                  </a:lnTo>
                  <a:lnTo>
                    <a:pt x="447039" y="326389"/>
                  </a:lnTo>
                  <a:lnTo>
                    <a:pt x="448309" y="326389"/>
                  </a:lnTo>
                  <a:lnTo>
                    <a:pt x="448309" y="325119"/>
                  </a:lnTo>
                  <a:close/>
                </a:path>
                <a:path w="450850" h="377189">
                  <a:moveTo>
                    <a:pt x="393700" y="374649"/>
                  </a:moveTo>
                  <a:lnTo>
                    <a:pt x="58419" y="374649"/>
                  </a:lnTo>
                  <a:lnTo>
                    <a:pt x="58419" y="375919"/>
                  </a:lnTo>
                  <a:lnTo>
                    <a:pt x="393700" y="375919"/>
                  </a:lnTo>
                  <a:lnTo>
                    <a:pt x="393700" y="374649"/>
                  </a:lnTo>
                  <a:close/>
                </a:path>
                <a:path w="450850" h="377189">
                  <a:moveTo>
                    <a:pt x="396239" y="373379"/>
                  </a:moveTo>
                  <a:lnTo>
                    <a:pt x="57150" y="373379"/>
                  </a:lnTo>
                  <a:lnTo>
                    <a:pt x="57150" y="374649"/>
                  </a:lnTo>
                  <a:lnTo>
                    <a:pt x="396239" y="374649"/>
                  </a:lnTo>
                  <a:lnTo>
                    <a:pt x="396239" y="373379"/>
                  </a:lnTo>
                  <a:close/>
                </a:path>
                <a:path w="450850" h="377189">
                  <a:moveTo>
                    <a:pt x="392429" y="375919"/>
                  </a:moveTo>
                  <a:lnTo>
                    <a:pt x="60959" y="375919"/>
                  </a:lnTo>
                  <a:lnTo>
                    <a:pt x="60959" y="377189"/>
                  </a:lnTo>
                  <a:lnTo>
                    <a:pt x="392429" y="377189"/>
                  </a:lnTo>
                  <a:lnTo>
                    <a:pt x="392429" y="375919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786890" y="4734559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392430" y="1269"/>
                  </a:moveTo>
                  <a:lnTo>
                    <a:pt x="52070" y="1269"/>
                  </a:lnTo>
                  <a:lnTo>
                    <a:pt x="52070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53340" y="0"/>
                  </a:lnTo>
                  <a:lnTo>
                    <a:pt x="5334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2540" y="46989"/>
                  </a:moveTo>
                  <a:lnTo>
                    <a:pt x="1270" y="46989"/>
                  </a:lnTo>
                  <a:lnTo>
                    <a:pt x="1270" y="48259"/>
                  </a:lnTo>
                  <a:lnTo>
                    <a:pt x="0" y="48259"/>
                  </a:lnTo>
                  <a:lnTo>
                    <a:pt x="0" y="49529"/>
                  </a:lnTo>
                  <a:lnTo>
                    <a:pt x="2540" y="49529"/>
                  </a:lnTo>
                  <a:lnTo>
                    <a:pt x="2540" y="46989"/>
                  </a:lnTo>
                  <a:close/>
                </a:path>
                <a:path w="443230" h="370839">
                  <a:moveTo>
                    <a:pt x="440690" y="44450"/>
                  </a:moveTo>
                  <a:lnTo>
                    <a:pt x="439420" y="44450"/>
                  </a:lnTo>
                  <a:lnTo>
                    <a:pt x="439420" y="49529"/>
                  </a:lnTo>
                  <a:lnTo>
                    <a:pt x="443230" y="49529"/>
                  </a:lnTo>
                  <a:lnTo>
                    <a:pt x="443230" y="48259"/>
                  </a:lnTo>
                  <a:lnTo>
                    <a:pt x="441960" y="48259"/>
                  </a:lnTo>
                  <a:lnTo>
                    <a:pt x="441960" y="46989"/>
                  </a:lnTo>
                  <a:lnTo>
                    <a:pt x="440690" y="46989"/>
                  </a:lnTo>
                  <a:lnTo>
                    <a:pt x="440690" y="44450"/>
                  </a:lnTo>
                  <a:close/>
                </a:path>
                <a:path w="443230" h="370839">
                  <a:moveTo>
                    <a:pt x="254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540" y="55879"/>
                  </a:lnTo>
                  <a:lnTo>
                    <a:pt x="2540" y="49530"/>
                  </a:lnTo>
                  <a:close/>
                </a:path>
                <a:path w="443230" h="370839">
                  <a:moveTo>
                    <a:pt x="443230" y="49530"/>
                  </a:moveTo>
                  <a:lnTo>
                    <a:pt x="439420" y="49530"/>
                  </a:lnTo>
                  <a:lnTo>
                    <a:pt x="439420" y="55879"/>
                  </a:lnTo>
                  <a:lnTo>
                    <a:pt x="443230" y="55879"/>
                  </a:lnTo>
                  <a:lnTo>
                    <a:pt x="443230" y="49530"/>
                  </a:lnTo>
                  <a:close/>
                </a:path>
                <a:path w="443230" h="370839">
                  <a:moveTo>
                    <a:pt x="254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540" y="62229"/>
                  </a:lnTo>
                  <a:lnTo>
                    <a:pt x="2540" y="55880"/>
                  </a:lnTo>
                  <a:close/>
                </a:path>
                <a:path w="443230" h="370839">
                  <a:moveTo>
                    <a:pt x="443230" y="55880"/>
                  </a:moveTo>
                  <a:lnTo>
                    <a:pt x="439420" y="55880"/>
                  </a:lnTo>
                  <a:lnTo>
                    <a:pt x="439420" y="62229"/>
                  </a:lnTo>
                  <a:lnTo>
                    <a:pt x="443230" y="62229"/>
                  </a:lnTo>
                  <a:lnTo>
                    <a:pt x="443230" y="55880"/>
                  </a:lnTo>
                  <a:close/>
                </a:path>
                <a:path w="443230" h="370839">
                  <a:moveTo>
                    <a:pt x="254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540" y="68579"/>
                  </a:lnTo>
                  <a:lnTo>
                    <a:pt x="2540" y="62230"/>
                  </a:lnTo>
                  <a:close/>
                </a:path>
                <a:path w="443230" h="370839">
                  <a:moveTo>
                    <a:pt x="443230" y="62230"/>
                  </a:moveTo>
                  <a:lnTo>
                    <a:pt x="439420" y="62230"/>
                  </a:lnTo>
                  <a:lnTo>
                    <a:pt x="439420" y="68579"/>
                  </a:lnTo>
                  <a:lnTo>
                    <a:pt x="443230" y="68579"/>
                  </a:lnTo>
                  <a:lnTo>
                    <a:pt x="443230" y="62230"/>
                  </a:lnTo>
                  <a:close/>
                </a:path>
                <a:path w="443230" h="370839">
                  <a:moveTo>
                    <a:pt x="254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540" y="74929"/>
                  </a:lnTo>
                  <a:lnTo>
                    <a:pt x="2540" y="68580"/>
                  </a:lnTo>
                  <a:close/>
                </a:path>
                <a:path w="443230" h="370839">
                  <a:moveTo>
                    <a:pt x="443230" y="68580"/>
                  </a:moveTo>
                  <a:lnTo>
                    <a:pt x="439420" y="68580"/>
                  </a:lnTo>
                  <a:lnTo>
                    <a:pt x="439420" y="74929"/>
                  </a:lnTo>
                  <a:lnTo>
                    <a:pt x="443230" y="74929"/>
                  </a:lnTo>
                  <a:lnTo>
                    <a:pt x="443230" y="68580"/>
                  </a:lnTo>
                  <a:close/>
                </a:path>
                <a:path w="443230" h="370839">
                  <a:moveTo>
                    <a:pt x="254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2540" y="80009"/>
                  </a:lnTo>
                  <a:lnTo>
                    <a:pt x="2540" y="74930"/>
                  </a:lnTo>
                  <a:close/>
                </a:path>
                <a:path w="443230" h="370839">
                  <a:moveTo>
                    <a:pt x="443230" y="74930"/>
                  </a:moveTo>
                  <a:lnTo>
                    <a:pt x="439420" y="74930"/>
                  </a:lnTo>
                  <a:lnTo>
                    <a:pt x="439420" y="80009"/>
                  </a:lnTo>
                  <a:lnTo>
                    <a:pt x="443230" y="80009"/>
                  </a:lnTo>
                  <a:lnTo>
                    <a:pt x="443230" y="74930"/>
                  </a:lnTo>
                  <a:close/>
                </a:path>
                <a:path w="443230" h="370839">
                  <a:moveTo>
                    <a:pt x="254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540" y="86359"/>
                  </a:lnTo>
                  <a:lnTo>
                    <a:pt x="2540" y="80010"/>
                  </a:lnTo>
                  <a:close/>
                </a:path>
                <a:path w="443230" h="370839">
                  <a:moveTo>
                    <a:pt x="443230" y="80010"/>
                  </a:moveTo>
                  <a:lnTo>
                    <a:pt x="439420" y="80010"/>
                  </a:lnTo>
                  <a:lnTo>
                    <a:pt x="439420" y="86359"/>
                  </a:lnTo>
                  <a:lnTo>
                    <a:pt x="443230" y="86359"/>
                  </a:lnTo>
                  <a:lnTo>
                    <a:pt x="443230" y="80010"/>
                  </a:lnTo>
                  <a:close/>
                </a:path>
                <a:path w="443230" h="370839">
                  <a:moveTo>
                    <a:pt x="2540" y="86360"/>
                  </a:moveTo>
                  <a:lnTo>
                    <a:pt x="0" y="86360"/>
                  </a:lnTo>
                  <a:lnTo>
                    <a:pt x="0" y="93979"/>
                  </a:lnTo>
                  <a:lnTo>
                    <a:pt x="2540" y="93979"/>
                  </a:lnTo>
                  <a:lnTo>
                    <a:pt x="2540" y="86360"/>
                  </a:lnTo>
                  <a:close/>
                </a:path>
                <a:path w="443230" h="370839">
                  <a:moveTo>
                    <a:pt x="443230" y="86360"/>
                  </a:moveTo>
                  <a:lnTo>
                    <a:pt x="439420" y="86360"/>
                  </a:lnTo>
                  <a:lnTo>
                    <a:pt x="439420" y="93979"/>
                  </a:lnTo>
                  <a:lnTo>
                    <a:pt x="443230" y="93979"/>
                  </a:lnTo>
                  <a:lnTo>
                    <a:pt x="443230" y="86360"/>
                  </a:lnTo>
                  <a:close/>
                </a:path>
                <a:path w="443230" h="370839">
                  <a:moveTo>
                    <a:pt x="2540" y="93980"/>
                  </a:moveTo>
                  <a:lnTo>
                    <a:pt x="0" y="93980"/>
                  </a:lnTo>
                  <a:lnTo>
                    <a:pt x="0" y="105409"/>
                  </a:lnTo>
                  <a:lnTo>
                    <a:pt x="2540" y="105409"/>
                  </a:lnTo>
                  <a:lnTo>
                    <a:pt x="2540" y="93980"/>
                  </a:lnTo>
                  <a:close/>
                </a:path>
                <a:path w="443230" h="370839">
                  <a:moveTo>
                    <a:pt x="443230" y="93980"/>
                  </a:moveTo>
                  <a:lnTo>
                    <a:pt x="439420" y="93980"/>
                  </a:lnTo>
                  <a:lnTo>
                    <a:pt x="439420" y="105409"/>
                  </a:lnTo>
                  <a:lnTo>
                    <a:pt x="443230" y="105409"/>
                  </a:lnTo>
                  <a:lnTo>
                    <a:pt x="443230" y="93980"/>
                  </a:lnTo>
                  <a:close/>
                </a:path>
                <a:path w="443230" h="370839">
                  <a:moveTo>
                    <a:pt x="254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2540" y="111759"/>
                  </a:lnTo>
                  <a:lnTo>
                    <a:pt x="2540" y="105410"/>
                  </a:lnTo>
                  <a:close/>
                </a:path>
                <a:path w="443230" h="370839">
                  <a:moveTo>
                    <a:pt x="443230" y="105410"/>
                  </a:moveTo>
                  <a:lnTo>
                    <a:pt x="439420" y="105410"/>
                  </a:lnTo>
                  <a:lnTo>
                    <a:pt x="439420" y="111759"/>
                  </a:lnTo>
                  <a:lnTo>
                    <a:pt x="443230" y="111759"/>
                  </a:lnTo>
                  <a:lnTo>
                    <a:pt x="443230" y="105410"/>
                  </a:lnTo>
                  <a:close/>
                </a:path>
                <a:path w="443230" h="370839">
                  <a:moveTo>
                    <a:pt x="2540" y="111760"/>
                  </a:moveTo>
                  <a:lnTo>
                    <a:pt x="0" y="111760"/>
                  </a:lnTo>
                  <a:lnTo>
                    <a:pt x="0" y="157479"/>
                  </a:lnTo>
                  <a:lnTo>
                    <a:pt x="2540" y="157479"/>
                  </a:lnTo>
                  <a:lnTo>
                    <a:pt x="2540" y="111760"/>
                  </a:lnTo>
                  <a:close/>
                </a:path>
                <a:path w="443230" h="370839">
                  <a:moveTo>
                    <a:pt x="443230" y="111760"/>
                  </a:moveTo>
                  <a:lnTo>
                    <a:pt x="439420" y="111760"/>
                  </a:lnTo>
                  <a:lnTo>
                    <a:pt x="439420" y="157479"/>
                  </a:lnTo>
                  <a:lnTo>
                    <a:pt x="443230" y="157479"/>
                  </a:lnTo>
                  <a:lnTo>
                    <a:pt x="443230" y="111760"/>
                  </a:lnTo>
                  <a:close/>
                </a:path>
                <a:path w="443230" h="370839">
                  <a:moveTo>
                    <a:pt x="2540" y="157480"/>
                  </a:moveTo>
                  <a:lnTo>
                    <a:pt x="0" y="157480"/>
                  </a:lnTo>
                  <a:lnTo>
                    <a:pt x="0" y="214629"/>
                  </a:lnTo>
                  <a:lnTo>
                    <a:pt x="2540" y="214629"/>
                  </a:lnTo>
                  <a:lnTo>
                    <a:pt x="2540" y="157480"/>
                  </a:lnTo>
                  <a:close/>
                </a:path>
                <a:path w="443230" h="370839">
                  <a:moveTo>
                    <a:pt x="443230" y="157480"/>
                  </a:moveTo>
                  <a:lnTo>
                    <a:pt x="439420" y="157480"/>
                  </a:lnTo>
                  <a:lnTo>
                    <a:pt x="439420" y="214629"/>
                  </a:lnTo>
                  <a:lnTo>
                    <a:pt x="443230" y="214629"/>
                  </a:lnTo>
                  <a:lnTo>
                    <a:pt x="443230" y="157480"/>
                  </a:lnTo>
                  <a:close/>
                </a:path>
                <a:path w="443230" h="370839">
                  <a:moveTo>
                    <a:pt x="2540" y="214630"/>
                  </a:moveTo>
                  <a:lnTo>
                    <a:pt x="0" y="214630"/>
                  </a:lnTo>
                  <a:lnTo>
                    <a:pt x="0" y="257809"/>
                  </a:lnTo>
                  <a:lnTo>
                    <a:pt x="2540" y="257809"/>
                  </a:lnTo>
                  <a:lnTo>
                    <a:pt x="2540" y="214630"/>
                  </a:lnTo>
                  <a:close/>
                </a:path>
                <a:path w="443230" h="370839">
                  <a:moveTo>
                    <a:pt x="443230" y="214630"/>
                  </a:moveTo>
                  <a:lnTo>
                    <a:pt x="439420" y="214630"/>
                  </a:lnTo>
                  <a:lnTo>
                    <a:pt x="439420" y="257809"/>
                  </a:lnTo>
                  <a:lnTo>
                    <a:pt x="443230" y="257809"/>
                  </a:lnTo>
                  <a:lnTo>
                    <a:pt x="443230" y="214630"/>
                  </a:lnTo>
                  <a:close/>
                </a:path>
                <a:path w="443230" h="370839">
                  <a:moveTo>
                    <a:pt x="2540" y="257810"/>
                  </a:moveTo>
                  <a:lnTo>
                    <a:pt x="0" y="257810"/>
                  </a:lnTo>
                  <a:lnTo>
                    <a:pt x="0" y="264159"/>
                  </a:lnTo>
                  <a:lnTo>
                    <a:pt x="2540" y="264159"/>
                  </a:lnTo>
                  <a:lnTo>
                    <a:pt x="2540" y="257810"/>
                  </a:lnTo>
                  <a:close/>
                </a:path>
                <a:path w="443230" h="370839">
                  <a:moveTo>
                    <a:pt x="443230" y="257810"/>
                  </a:moveTo>
                  <a:lnTo>
                    <a:pt x="439420" y="257810"/>
                  </a:lnTo>
                  <a:lnTo>
                    <a:pt x="439420" y="264159"/>
                  </a:lnTo>
                  <a:lnTo>
                    <a:pt x="443230" y="264159"/>
                  </a:lnTo>
                  <a:lnTo>
                    <a:pt x="443230" y="257810"/>
                  </a:lnTo>
                  <a:close/>
                </a:path>
                <a:path w="443230" h="370839">
                  <a:moveTo>
                    <a:pt x="2540" y="264160"/>
                  </a:moveTo>
                  <a:lnTo>
                    <a:pt x="0" y="264160"/>
                  </a:lnTo>
                  <a:lnTo>
                    <a:pt x="0" y="276859"/>
                  </a:lnTo>
                  <a:lnTo>
                    <a:pt x="2540" y="276859"/>
                  </a:lnTo>
                  <a:lnTo>
                    <a:pt x="2540" y="264160"/>
                  </a:lnTo>
                  <a:close/>
                </a:path>
                <a:path w="443230" h="370839">
                  <a:moveTo>
                    <a:pt x="443230" y="264160"/>
                  </a:moveTo>
                  <a:lnTo>
                    <a:pt x="439420" y="264160"/>
                  </a:lnTo>
                  <a:lnTo>
                    <a:pt x="439420" y="276859"/>
                  </a:lnTo>
                  <a:lnTo>
                    <a:pt x="443230" y="276859"/>
                  </a:lnTo>
                  <a:lnTo>
                    <a:pt x="443230" y="264160"/>
                  </a:lnTo>
                  <a:close/>
                </a:path>
                <a:path w="443230" h="370839">
                  <a:moveTo>
                    <a:pt x="2540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2540" y="284479"/>
                  </a:lnTo>
                  <a:lnTo>
                    <a:pt x="2540" y="276860"/>
                  </a:lnTo>
                  <a:close/>
                </a:path>
                <a:path w="443230" h="370839">
                  <a:moveTo>
                    <a:pt x="443230" y="276860"/>
                  </a:moveTo>
                  <a:lnTo>
                    <a:pt x="439420" y="276860"/>
                  </a:lnTo>
                  <a:lnTo>
                    <a:pt x="439420" y="284479"/>
                  </a:lnTo>
                  <a:lnTo>
                    <a:pt x="443230" y="284479"/>
                  </a:lnTo>
                  <a:lnTo>
                    <a:pt x="443230" y="276860"/>
                  </a:lnTo>
                  <a:close/>
                </a:path>
                <a:path w="443230" h="370839">
                  <a:moveTo>
                    <a:pt x="254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2540" y="290829"/>
                  </a:lnTo>
                  <a:lnTo>
                    <a:pt x="2540" y="284480"/>
                  </a:lnTo>
                  <a:close/>
                </a:path>
                <a:path w="443230" h="370839">
                  <a:moveTo>
                    <a:pt x="443230" y="284480"/>
                  </a:moveTo>
                  <a:lnTo>
                    <a:pt x="439420" y="284480"/>
                  </a:lnTo>
                  <a:lnTo>
                    <a:pt x="439420" y="290829"/>
                  </a:lnTo>
                  <a:lnTo>
                    <a:pt x="443230" y="290829"/>
                  </a:lnTo>
                  <a:lnTo>
                    <a:pt x="443230" y="284480"/>
                  </a:lnTo>
                  <a:close/>
                </a:path>
                <a:path w="443230" h="370839">
                  <a:moveTo>
                    <a:pt x="2540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2540" y="295909"/>
                  </a:lnTo>
                  <a:lnTo>
                    <a:pt x="2540" y="290830"/>
                  </a:lnTo>
                  <a:close/>
                </a:path>
                <a:path w="443230" h="370839">
                  <a:moveTo>
                    <a:pt x="443230" y="290830"/>
                  </a:moveTo>
                  <a:lnTo>
                    <a:pt x="439420" y="290830"/>
                  </a:lnTo>
                  <a:lnTo>
                    <a:pt x="439420" y="295909"/>
                  </a:lnTo>
                  <a:lnTo>
                    <a:pt x="443230" y="295909"/>
                  </a:lnTo>
                  <a:lnTo>
                    <a:pt x="443230" y="290830"/>
                  </a:lnTo>
                  <a:close/>
                </a:path>
                <a:path w="443230" h="370839">
                  <a:moveTo>
                    <a:pt x="2540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2540" y="303529"/>
                  </a:lnTo>
                  <a:lnTo>
                    <a:pt x="2540" y="295910"/>
                  </a:lnTo>
                  <a:close/>
                </a:path>
                <a:path w="443230" h="370839">
                  <a:moveTo>
                    <a:pt x="443230" y="295910"/>
                  </a:moveTo>
                  <a:lnTo>
                    <a:pt x="439420" y="295910"/>
                  </a:lnTo>
                  <a:lnTo>
                    <a:pt x="439420" y="303529"/>
                  </a:lnTo>
                  <a:lnTo>
                    <a:pt x="443230" y="303529"/>
                  </a:lnTo>
                  <a:lnTo>
                    <a:pt x="443230" y="295910"/>
                  </a:lnTo>
                  <a:close/>
                </a:path>
                <a:path w="443230" h="370839">
                  <a:moveTo>
                    <a:pt x="254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2540" y="309879"/>
                  </a:lnTo>
                  <a:lnTo>
                    <a:pt x="2540" y="303530"/>
                  </a:lnTo>
                  <a:close/>
                </a:path>
                <a:path w="443230" h="370839">
                  <a:moveTo>
                    <a:pt x="443230" y="303530"/>
                  </a:moveTo>
                  <a:lnTo>
                    <a:pt x="439420" y="303530"/>
                  </a:lnTo>
                  <a:lnTo>
                    <a:pt x="439420" y="309879"/>
                  </a:lnTo>
                  <a:lnTo>
                    <a:pt x="443230" y="309879"/>
                  </a:lnTo>
                  <a:lnTo>
                    <a:pt x="443230" y="303530"/>
                  </a:lnTo>
                  <a:close/>
                </a:path>
                <a:path w="443230" h="370839">
                  <a:moveTo>
                    <a:pt x="2540" y="309880"/>
                  </a:moveTo>
                  <a:lnTo>
                    <a:pt x="0" y="309880"/>
                  </a:lnTo>
                  <a:lnTo>
                    <a:pt x="0" y="314959"/>
                  </a:lnTo>
                  <a:lnTo>
                    <a:pt x="2540" y="314959"/>
                  </a:lnTo>
                  <a:lnTo>
                    <a:pt x="2540" y="309880"/>
                  </a:lnTo>
                  <a:close/>
                </a:path>
                <a:path w="443230" h="370839">
                  <a:moveTo>
                    <a:pt x="443230" y="309880"/>
                  </a:moveTo>
                  <a:lnTo>
                    <a:pt x="439420" y="309880"/>
                  </a:lnTo>
                  <a:lnTo>
                    <a:pt x="439420" y="314959"/>
                  </a:lnTo>
                  <a:lnTo>
                    <a:pt x="443230" y="314959"/>
                  </a:lnTo>
                  <a:lnTo>
                    <a:pt x="443230" y="309880"/>
                  </a:lnTo>
                  <a:close/>
                </a:path>
                <a:path w="443230" h="370839">
                  <a:moveTo>
                    <a:pt x="2540" y="314960"/>
                  </a:moveTo>
                  <a:lnTo>
                    <a:pt x="0" y="314960"/>
                  </a:lnTo>
                  <a:lnTo>
                    <a:pt x="0" y="322579"/>
                  </a:lnTo>
                  <a:lnTo>
                    <a:pt x="2540" y="322579"/>
                  </a:lnTo>
                  <a:lnTo>
                    <a:pt x="2540" y="314960"/>
                  </a:lnTo>
                  <a:close/>
                </a:path>
                <a:path w="443230" h="370839">
                  <a:moveTo>
                    <a:pt x="443230" y="314960"/>
                  </a:moveTo>
                  <a:lnTo>
                    <a:pt x="439420" y="314960"/>
                  </a:lnTo>
                  <a:lnTo>
                    <a:pt x="439420" y="322579"/>
                  </a:lnTo>
                  <a:lnTo>
                    <a:pt x="443230" y="322579"/>
                  </a:lnTo>
                  <a:lnTo>
                    <a:pt x="443230" y="314960"/>
                  </a:lnTo>
                  <a:close/>
                </a:path>
                <a:path w="443230" h="370839">
                  <a:moveTo>
                    <a:pt x="443230" y="322580"/>
                  </a:moveTo>
                  <a:lnTo>
                    <a:pt x="439420" y="322580"/>
                  </a:lnTo>
                  <a:lnTo>
                    <a:pt x="439420" y="327659"/>
                  </a:lnTo>
                  <a:lnTo>
                    <a:pt x="440690" y="327659"/>
                  </a:lnTo>
                  <a:lnTo>
                    <a:pt x="440690" y="326389"/>
                  </a:lnTo>
                  <a:lnTo>
                    <a:pt x="441960" y="326389"/>
                  </a:lnTo>
                  <a:lnTo>
                    <a:pt x="441960" y="325119"/>
                  </a:lnTo>
                  <a:lnTo>
                    <a:pt x="443230" y="325119"/>
                  </a:lnTo>
                  <a:lnTo>
                    <a:pt x="443230" y="322580"/>
                  </a:lnTo>
                  <a:close/>
                </a:path>
                <a:path w="443230" h="370839">
                  <a:moveTo>
                    <a:pt x="254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2580"/>
                  </a:lnTo>
                  <a:close/>
                </a:path>
                <a:path w="443230" h="370839">
                  <a:moveTo>
                    <a:pt x="394969" y="369569"/>
                  </a:moveTo>
                  <a:lnTo>
                    <a:pt x="50800" y="369569"/>
                  </a:lnTo>
                  <a:lnTo>
                    <a:pt x="50800" y="370839"/>
                  </a:lnTo>
                  <a:lnTo>
                    <a:pt x="394969" y="370839"/>
                  </a:lnTo>
                  <a:lnTo>
                    <a:pt x="394969" y="369569"/>
                  </a:lnTo>
                  <a:close/>
                </a:path>
                <a:path w="443230" h="370839">
                  <a:moveTo>
                    <a:pt x="396240" y="368300"/>
                  </a:moveTo>
                  <a:lnTo>
                    <a:pt x="48260" y="368300"/>
                  </a:lnTo>
                  <a:lnTo>
                    <a:pt x="48260" y="369569"/>
                  </a:lnTo>
                  <a:lnTo>
                    <a:pt x="396240" y="369569"/>
                  </a:lnTo>
                  <a:lnTo>
                    <a:pt x="396240" y="368300"/>
                  </a:lnTo>
                  <a:close/>
                </a:path>
                <a:path w="443230" h="370839">
                  <a:moveTo>
                    <a:pt x="397510" y="367030"/>
                  </a:moveTo>
                  <a:lnTo>
                    <a:pt x="46990" y="367030"/>
                  </a:lnTo>
                  <a:lnTo>
                    <a:pt x="46990" y="368300"/>
                  </a:lnTo>
                  <a:lnTo>
                    <a:pt x="397510" y="368300"/>
                  </a:lnTo>
                  <a:lnTo>
                    <a:pt x="397510" y="36703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789429" y="4738369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93700" y="0"/>
                  </a:moveTo>
                  <a:lnTo>
                    <a:pt x="45719" y="0"/>
                  </a:lnTo>
                  <a:lnTo>
                    <a:pt x="45719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36880" h="363220">
                  <a:moveTo>
                    <a:pt x="396239" y="2539"/>
                  </a:moveTo>
                  <a:lnTo>
                    <a:pt x="41909" y="2539"/>
                  </a:lnTo>
                  <a:lnTo>
                    <a:pt x="41909" y="3809"/>
                  </a:lnTo>
                  <a:lnTo>
                    <a:pt x="396239" y="3809"/>
                  </a:lnTo>
                  <a:lnTo>
                    <a:pt x="396239" y="2539"/>
                  </a:lnTo>
                  <a:close/>
                </a:path>
                <a:path w="436880" h="363220">
                  <a:moveTo>
                    <a:pt x="394969" y="1269"/>
                  </a:moveTo>
                  <a:lnTo>
                    <a:pt x="44450" y="1269"/>
                  </a:lnTo>
                  <a:lnTo>
                    <a:pt x="44450" y="2539"/>
                  </a:lnTo>
                  <a:lnTo>
                    <a:pt x="394969" y="2539"/>
                  </a:lnTo>
                  <a:lnTo>
                    <a:pt x="394969" y="1269"/>
                  </a:lnTo>
                  <a:close/>
                </a:path>
                <a:path w="436880" h="363220">
                  <a:moveTo>
                    <a:pt x="434340" y="36829"/>
                  </a:moveTo>
                  <a:lnTo>
                    <a:pt x="433069" y="36829"/>
                  </a:lnTo>
                  <a:lnTo>
                    <a:pt x="433069" y="39369"/>
                  </a:lnTo>
                  <a:lnTo>
                    <a:pt x="435609" y="39369"/>
                  </a:lnTo>
                  <a:lnTo>
                    <a:pt x="435609" y="38099"/>
                  </a:lnTo>
                  <a:lnTo>
                    <a:pt x="434340" y="38099"/>
                  </a:lnTo>
                  <a:lnTo>
                    <a:pt x="434340" y="36829"/>
                  </a:lnTo>
                  <a:close/>
                </a:path>
                <a:path w="436880" h="363220">
                  <a:moveTo>
                    <a:pt x="3809" y="39369"/>
                  </a:moveTo>
                  <a:lnTo>
                    <a:pt x="2539" y="39369"/>
                  </a:lnTo>
                  <a:lnTo>
                    <a:pt x="2539" y="40639"/>
                  </a:lnTo>
                  <a:lnTo>
                    <a:pt x="1269" y="40639"/>
                  </a:lnTo>
                  <a:lnTo>
                    <a:pt x="1269" y="41909"/>
                  </a:lnTo>
                  <a:lnTo>
                    <a:pt x="0" y="4190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436880" h="363220">
                  <a:moveTo>
                    <a:pt x="436880" y="39369"/>
                  </a:moveTo>
                  <a:lnTo>
                    <a:pt x="433069" y="39369"/>
                  </a:lnTo>
                  <a:lnTo>
                    <a:pt x="433069" y="45719"/>
                  </a:lnTo>
                  <a:lnTo>
                    <a:pt x="436880" y="45719"/>
                  </a:lnTo>
                  <a:lnTo>
                    <a:pt x="436880" y="39369"/>
                  </a:lnTo>
                  <a:close/>
                </a:path>
                <a:path w="436880" h="363220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436880" h="363220">
                  <a:moveTo>
                    <a:pt x="436880" y="45719"/>
                  </a:moveTo>
                  <a:lnTo>
                    <a:pt x="433069" y="45719"/>
                  </a:lnTo>
                  <a:lnTo>
                    <a:pt x="433069" y="52069"/>
                  </a:lnTo>
                  <a:lnTo>
                    <a:pt x="436880" y="52069"/>
                  </a:lnTo>
                  <a:lnTo>
                    <a:pt x="436880" y="45719"/>
                  </a:lnTo>
                  <a:close/>
                </a:path>
                <a:path w="436880" h="363220">
                  <a:moveTo>
                    <a:pt x="380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69"/>
                  </a:lnTo>
                  <a:close/>
                </a:path>
                <a:path w="436880" h="363220">
                  <a:moveTo>
                    <a:pt x="436880" y="52069"/>
                  </a:moveTo>
                  <a:lnTo>
                    <a:pt x="433069" y="52069"/>
                  </a:lnTo>
                  <a:lnTo>
                    <a:pt x="433069" y="58419"/>
                  </a:lnTo>
                  <a:lnTo>
                    <a:pt x="436880" y="58419"/>
                  </a:lnTo>
                  <a:lnTo>
                    <a:pt x="436880" y="52069"/>
                  </a:lnTo>
                  <a:close/>
                </a:path>
                <a:path w="436880" h="363220">
                  <a:moveTo>
                    <a:pt x="380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19"/>
                  </a:lnTo>
                  <a:close/>
                </a:path>
                <a:path w="436880" h="363220">
                  <a:moveTo>
                    <a:pt x="436880" y="58419"/>
                  </a:moveTo>
                  <a:lnTo>
                    <a:pt x="433069" y="58419"/>
                  </a:lnTo>
                  <a:lnTo>
                    <a:pt x="433069" y="64769"/>
                  </a:lnTo>
                  <a:lnTo>
                    <a:pt x="436880" y="64769"/>
                  </a:lnTo>
                  <a:lnTo>
                    <a:pt x="436880" y="58419"/>
                  </a:lnTo>
                  <a:close/>
                </a:path>
                <a:path w="436880" h="363220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436880" h="363220">
                  <a:moveTo>
                    <a:pt x="436880" y="64769"/>
                  </a:moveTo>
                  <a:lnTo>
                    <a:pt x="433069" y="64769"/>
                  </a:lnTo>
                  <a:lnTo>
                    <a:pt x="433069" y="71119"/>
                  </a:lnTo>
                  <a:lnTo>
                    <a:pt x="436880" y="71119"/>
                  </a:lnTo>
                  <a:lnTo>
                    <a:pt x="436880" y="64769"/>
                  </a:lnTo>
                  <a:close/>
                </a:path>
                <a:path w="436880" h="363220">
                  <a:moveTo>
                    <a:pt x="3809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1119"/>
                  </a:lnTo>
                  <a:close/>
                </a:path>
                <a:path w="436880" h="363220">
                  <a:moveTo>
                    <a:pt x="436880" y="71119"/>
                  </a:moveTo>
                  <a:lnTo>
                    <a:pt x="433069" y="71119"/>
                  </a:lnTo>
                  <a:lnTo>
                    <a:pt x="433069" y="76199"/>
                  </a:lnTo>
                  <a:lnTo>
                    <a:pt x="436880" y="76199"/>
                  </a:lnTo>
                  <a:lnTo>
                    <a:pt x="436880" y="71119"/>
                  </a:lnTo>
                  <a:close/>
                </a:path>
                <a:path w="436880" h="363220">
                  <a:moveTo>
                    <a:pt x="380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6200"/>
                  </a:lnTo>
                  <a:close/>
                </a:path>
                <a:path w="436880" h="363220">
                  <a:moveTo>
                    <a:pt x="436880" y="76200"/>
                  </a:moveTo>
                  <a:lnTo>
                    <a:pt x="433069" y="76200"/>
                  </a:lnTo>
                  <a:lnTo>
                    <a:pt x="433069" y="82549"/>
                  </a:lnTo>
                  <a:lnTo>
                    <a:pt x="436880" y="82549"/>
                  </a:lnTo>
                  <a:lnTo>
                    <a:pt x="436880" y="76200"/>
                  </a:lnTo>
                  <a:close/>
                </a:path>
                <a:path w="436880" h="363220">
                  <a:moveTo>
                    <a:pt x="3809" y="82550"/>
                  </a:moveTo>
                  <a:lnTo>
                    <a:pt x="0" y="8255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2550"/>
                  </a:lnTo>
                  <a:close/>
                </a:path>
                <a:path w="436880" h="363220">
                  <a:moveTo>
                    <a:pt x="436880" y="82550"/>
                  </a:moveTo>
                  <a:lnTo>
                    <a:pt x="433069" y="82550"/>
                  </a:lnTo>
                  <a:lnTo>
                    <a:pt x="433069" y="90169"/>
                  </a:lnTo>
                  <a:lnTo>
                    <a:pt x="436880" y="90169"/>
                  </a:lnTo>
                  <a:lnTo>
                    <a:pt x="436880" y="82550"/>
                  </a:lnTo>
                  <a:close/>
                </a:path>
                <a:path w="436880" h="363220">
                  <a:moveTo>
                    <a:pt x="3809" y="90169"/>
                  </a:moveTo>
                  <a:lnTo>
                    <a:pt x="0" y="9016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0169"/>
                  </a:lnTo>
                  <a:close/>
                </a:path>
                <a:path w="436880" h="363220">
                  <a:moveTo>
                    <a:pt x="436880" y="90169"/>
                  </a:moveTo>
                  <a:lnTo>
                    <a:pt x="433069" y="90169"/>
                  </a:lnTo>
                  <a:lnTo>
                    <a:pt x="433069" y="101599"/>
                  </a:lnTo>
                  <a:lnTo>
                    <a:pt x="436880" y="101599"/>
                  </a:lnTo>
                  <a:lnTo>
                    <a:pt x="436880" y="90169"/>
                  </a:lnTo>
                  <a:close/>
                </a:path>
                <a:path w="436880" h="363220">
                  <a:moveTo>
                    <a:pt x="380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600"/>
                  </a:lnTo>
                  <a:close/>
                </a:path>
                <a:path w="436880" h="363220">
                  <a:moveTo>
                    <a:pt x="436880" y="101600"/>
                  </a:moveTo>
                  <a:lnTo>
                    <a:pt x="433069" y="101600"/>
                  </a:lnTo>
                  <a:lnTo>
                    <a:pt x="433069" y="107949"/>
                  </a:lnTo>
                  <a:lnTo>
                    <a:pt x="436880" y="107949"/>
                  </a:lnTo>
                  <a:lnTo>
                    <a:pt x="436880" y="101600"/>
                  </a:lnTo>
                  <a:close/>
                </a:path>
                <a:path w="436880" h="363220">
                  <a:moveTo>
                    <a:pt x="3809" y="107950"/>
                  </a:moveTo>
                  <a:lnTo>
                    <a:pt x="0" y="10795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07950"/>
                  </a:lnTo>
                  <a:close/>
                </a:path>
                <a:path w="436880" h="363220">
                  <a:moveTo>
                    <a:pt x="436880" y="107950"/>
                  </a:moveTo>
                  <a:lnTo>
                    <a:pt x="433069" y="107950"/>
                  </a:lnTo>
                  <a:lnTo>
                    <a:pt x="433069" y="153669"/>
                  </a:lnTo>
                  <a:lnTo>
                    <a:pt x="436880" y="153669"/>
                  </a:lnTo>
                  <a:lnTo>
                    <a:pt x="436880" y="107950"/>
                  </a:lnTo>
                  <a:close/>
                </a:path>
                <a:path w="436880" h="363220">
                  <a:moveTo>
                    <a:pt x="3809" y="153669"/>
                  </a:moveTo>
                  <a:lnTo>
                    <a:pt x="0" y="153669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53669"/>
                  </a:lnTo>
                  <a:close/>
                </a:path>
                <a:path w="436880" h="363220">
                  <a:moveTo>
                    <a:pt x="436880" y="153669"/>
                  </a:moveTo>
                  <a:lnTo>
                    <a:pt x="433069" y="153669"/>
                  </a:lnTo>
                  <a:lnTo>
                    <a:pt x="433069" y="210819"/>
                  </a:lnTo>
                  <a:lnTo>
                    <a:pt x="436880" y="210819"/>
                  </a:lnTo>
                  <a:lnTo>
                    <a:pt x="436880" y="153669"/>
                  </a:lnTo>
                  <a:close/>
                </a:path>
                <a:path w="436880" h="363220">
                  <a:moveTo>
                    <a:pt x="3809" y="210819"/>
                  </a:moveTo>
                  <a:lnTo>
                    <a:pt x="0" y="21081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10819"/>
                  </a:lnTo>
                  <a:close/>
                </a:path>
                <a:path w="436880" h="363220">
                  <a:moveTo>
                    <a:pt x="436880" y="210819"/>
                  </a:moveTo>
                  <a:lnTo>
                    <a:pt x="433069" y="210819"/>
                  </a:lnTo>
                  <a:lnTo>
                    <a:pt x="433069" y="253999"/>
                  </a:lnTo>
                  <a:lnTo>
                    <a:pt x="436880" y="253999"/>
                  </a:lnTo>
                  <a:lnTo>
                    <a:pt x="436880" y="210819"/>
                  </a:lnTo>
                  <a:close/>
                </a:path>
                <a:path w="436880" h="363220">
                  <a:moveTo>
                    <a:pt x="3809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54000"/>
                  </a:lnTo>
                  <a:close/>
                </a:path>
                <a:path w="436880" h="363220">
                  <a:moveTo>
                    <a:pt x="436880" y="254000"/>
                  </a:moveTo>
                  <a:lnTo>
                    <a:pt x="433069" y="254000"/>
                  </a:lnTo>
                  <a:lnTo>
                    <a:pt x="433069" y="260349"/>
                  </a:lnTo>
                  <a:lnTo>
                    <a:pt x="436880" y="260349"/>
                  </a:lnTo>
                  <a:lnTo>
                    <a:pt x="436880" y="254000"/>
                  </a:lnTo>
                  <a:close/>
                </a:path>
                <a:path w="436880" h="363220">
                  <a:moveTo>
                    <a:pt x="3809" y="260350"/>
                  </a:moveTo>
                  <a:lnTo>
                    <a:pt x="0" y="260350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0350"/>
                  </a:lnTo>
                  <a:close/>
                </a:path>
                <a:path w="436880" h="363220">
                  <a:moveTo>
                    <a:pt x="436880" y="260350"/>
                  </a:moveTo>
                  <a:lnTo>
                    <a:pt x="433069" y="260350"/>
                  </a:lnTo>
                  <a:lnTo>
                    <a:pt x="433069" y="273049"/>
                  </a:lnTo>
                  <a:lnTo>
                    <a:pt x="436880" y="273049"/>
                  </a:lnTo>
                  <a:lnTo>
                    <a:pt x="436880" y="260350"/>
                  </a:lnTo>
                  <a:close/>
                </a:path>
                <a:path w="436880" h="363220">
                  <a:moveTo>
                    <a:pt x="3809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3050"/>
                  </a:lnTo>
                  <a:close/>
                </a:path>
                <a:path w="436880" h="363220">
                  <a:moveTo>
                    <a:pt x="436880" y="273050"/>
                  </a:moveTo>
                  <a:lnTo>
                    <a:pt x="433069" y="273050"/>
                  </a:lnTo>
                  <a:lnTo>
                    <a:pt x="433069" y="280669"/>
                  </a:lnTo>
                  <a:lnTo>
                    <a:pt x="436880" y="280669"/>
                  </a:lnTo>
                  <a:lnTo>
                    <a:pt x="436880" y="273050"/>
                  </a:lnTo>
                  <a:close/>
                </a:path>
                <a:path w="436880" h="363220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436880" h="363220">
                  <a:moveTo>
                    <a:pt x="436880" y="280669"/>
                  </a:moveTo>
                  <a:lnTo>
                    <a:pt x="433069" y="280669"/>
                  </a:lnTo>
                  <a:lnTo>
                    <a:pt x="433069" y="287019"/>
                  </a:lnTo>
                  <a:lnTo>
                    <a:pt x="436880" y="287019"/>
                  </a:lnTo>
                  <a:lnTo>
                    <a:pt x="436880" y="280669"/>
                  </a:lnTo>
                  <a:close/>
                </a:path>
                <a:path w="436880" h="363220">
                  <a:moveTo>
                    <a:pt x="3809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7019"/>
                  </a:lnTo>
                  <a:close/>
                </a:path>
                <a:path w="436880" h="363220">
                  <a:moveTo>
                    <a:pt x="436880" y="287019"/>
                  </a:moveTo>
                  <a:lnTo>
                    <a:pt x="433069" y="287019"/>
                  </a:lnTo>
                  <a:lnTo>
                    <a:pt x="433069" y="292099"/>
                  </a:lnTo>
                  <a:lnTo>
                    <a:pt x="436880" y="292099"/>
                  </a:lnTo>
                  <a:lnTo>
                    <a:pt x="436880" y="287019"/>
                  </a:lnTo>
                  <a:close/>
                </a:path>
                <a:path w="436880" h="363220">
                  <a:moveTo>
                    <a:pt x="3809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2100"/>
                  </a:lnTo>
                  <a:close/>
                </a:path>
                <a:path w="436880" h="363220">
                  <a:moveTo>
                    <a:pt x="436880" y="292100"/>
                  </a:moveTo>
                  <a:lnTo>
                    <a:pt x="433069" y="292100"/>
                  </a:lnTo>
                  <a:lnTo>
                    <a:pt x="433069" y="299719"/>
                  </a:lnTo>
                  <a:lnTo>
                    <a:pt x="436880" y="299719"/>
                  </a:lnTo>
                  <a:lnTo>
                    <a:pt x="436880" y="292100"/>
                  </a:lnTo>
                  <a:close/>
                </a:path>
                <a:path w="436880" h="363220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436880" h="363220">
                  <a:moveTo>
                    <a:pt x="436880" y="299719"/>
                  </a:moveTo>
                  <a:lnTo>
                    <a:pt x="433069" y="299719"/>
                  </a:lnTo>
                  <a:lnTo>
                    <a:pt x="433069" y="306069"/>
                  </a:lnTo>
                  <a:lnTo>
                    <a:pt x="436880" y="306069"/>
                  </a:lnTo>
                  <a:lnTo>
                    <a:pt x="436880" y="299719"/>
                  </a:lnTo>
                  <a:close/>
                </a:path>
                <a:path w="436880" h="363220">
                  <a:moveTo>
                    <a:pt x="3809" y="306069"/>
                  </a:moveTo>
                  <a:lnTo>
                    <a:pt x="0" y="30606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6069"/>
                  </a:lnTo>
                  <a:close/>
                </a:path>
                <a:path w="436880" h="363220">
                  <a:moveTo>
                    <a:pt x="436880" y="306069"/>
                  </a:moveTo>
                  <a:lnTo>
                    <a:pt x="433069" y="306069"/>
                  </a:lnTo>
                  <a:lnTo>
                    <a:pt x="433069" y="311149"/>
                  </a:lnTo>
                  <a:lnTo>
                    <a:pt x="436880" y="311149"/>
                  </a:lnTo>
                  <a:lnTo>
                    <a:pt x="436880" y="306069"/>
                  </a:lnTo>
                  <a:close/>
                </a:path>
                <a:path w="436880" h="363220">
                  <a:moveTo>
                    <a:pt x="3809" y="311150"/>
                  </a:moveTo>
                  <a:lnTo>
                    <a:pt x="0" y="311150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1150"/>
                  </a:lnTo>
                  <a:close/>
                </a:path>
                <a:path w="436880" h="363220">
                  <a:moveTo>
                    <a:pt x="436880" y="311150"/>
                  </a:moveTo>
                  <a:lnTo>
                    <a:pt x="433069" y="311150"/>
                  </a:lnTo>
                  <a:lnTo>
                    <a:pt x="433069" y="318769"/>
                  </a:lnTo>
                  <a:lnTo>
                    <a:pt x="436880" y="318769"/>
                  </a:lnTo>
                  <a:lnTo>
                    <a:pt x="436880" y="311150"/>
                  </a:lnTo>
                  <a:close/>
                </a:path>
                <a:path w="436880" h="363220">
                  <a:moveTo>
                    <a:pt x="3809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3809" y="325119"/>
                  </a:lnTo>
                  <a:lnTo>
                    <a:pt x="3809" y="318769"/>
                  </a:lnTo>
                  <a:close/>
                </a:path>
                <a:path w="436880" h="363220">
                  <a:moveTo>
                    <a:pt x="436880" y="318769"/>
                  </a:moveTo>
                  <a:lnTo>
                    <a:pt x="433069" y="318769"/>
                  </a:lnTo>
                  <a:lnTo>
                    <a:pt x="433069" y="325119"/>
                  </a:lnTo>
                  <a:lnTo>
                    <a:pt x="436880" y="325119"/>
                  </a:lnTo>
                  <a:lnTo>
                    <a:pt x="436880" y="318769"/>
                  </a:lnTo>
                  <a:close/>
                </a:path>
                <a:path w="436880" h="363220">
                  <a:moveTo>
                    <a:pt x="435609" y="325119"/>
                  </a:moveTo>
                  <a:lnTo>
                    <a:pt x="433069" y="325119"/>
                  </a:lnTo>
                  <a:lnTo>
                    <a:pt x="433069" y="328929"/>
                  </a:lnTo>
                  <a:lnTo>
                    <a:pt x="434340" y="328929"/>
                  </a:lnTo>
                  <a:lnTo>
                    <a:pt x="434339" y="326389"/>
                  </a:lnTo>
                  <a:lnTo>
                    <a:pt x="435609" y="326389"/>
                  </a:lnTo>
                  <a:lnTo>
                    <a:pt x="435609" y="325119"/>
                  </a:lnTo>
                  <a:close/>
                </a:path>
                <a:path w="436880" h="363220">
                  <a:moveTo>
                    <a:pt x="380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5119"/>
                  </a:lnTo>
                  <a:close/>
                </a:path>
                <a:path w="436880" h="363220">
                  <a:moveTo>
                    <a:pt x="397510" y="361949"/>
                  </a:moveTo>
                  <a:lnTo>
                    <a:pt x="43180" y="361949"/>
                  </a:lnTo>
                  <a:lnTo>
                    <a:pt x="43180" y="363219"/>
                  </a:lnTo>
                  <a:lnTo>
                    <a:pt x="397510" y="363219"/>
                  </a:lnTo>
                  <a:lnTo>
                    <a:pt x="397510" y="361949"/>
                  </a:lnTo>
                  <a:close/>
                </a:path>
                <a:path w="436880" h="363220">
                  <a:moveTo>
                    <a:pt x="398779" y="360679"/>
                  </a:moveTo>
                  <a:lnTo>
                    <a:pt x="40639" y="360679"/>
                  </a:lnTo>
                  <a:lnTo>
                    <a:pt x="40639" y="361949"/>
                  </a:lnTo>
                  <a:lnTo>
                    <a:pt x="398779" y="361949"/>
                  </a:lnTo>
                  <a:lnTo>
                    <a:pt x="398779" y="360679"/>
                  </a:lnTo>
                  <a:close/>
                </a:path>
                <a:path w="436880" h="363220">
                  <a:moveTo>
                    <a:pt x="400050" y="359409"/>
                  </a:moveTo>
                  <a:lnTo>
                    <a:pt x="39369" y="359409"/>
                  </a:lnTo>
                  <a:lnTo>
                    <a:pt x="39369" y="360679"/>
                  </a:lnTo>
                  <a:lnTo>
                    <a:pt x="400050" y="360679"/>
                  </a:lnTo>
                  <a:lnTo>
                    <a:pt x="400050" y="359409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793240" y="474218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97510" y="2540"/>
                  </a:moveTo>
                  <a:lnTo>
                    <a:pt x="34290" y="2540"/>
                  </a:lnTo>
                  <a:lnTo>
                    <a:pt x="34290" y="3810"/>
                  </a:lnTo>
                  <a:lnTo>
                    <a:pt x="397510" y="3810"/>
                  </a:lnTo>
                  <a:lnTo>
                    <a:pt x="397510" y="2540"/>
                  </a:lnTo>
                  <a:close/>
                </a:path>
                <a:path w="429260" h="355600">
                  <a:moveTo>
                    <a:pt x="396240" y="1270"/>
                  </a:moveTo>
                  <a:lnTo>
                    <a:pt x="35560" y="1270"/>
                  </a:lnTo>
                  <a:lnTo>
                    <a:pt x="35560" y="2540"/>
                  </a:lnTo>
                  <a:lnTo>
                    <a:pt x="396240" y="2540"/>
                  </a:lnTo>
                  <a:lnTo>
                    <a:pt x="396240" y="1270"/>
                  </a:lnTo>
                  <a:close/>
                </a:path>
                <a:path w="429260" h="355600">
                  <a:moveTo>
                    <a:pt x="394969" y="0"/>
                  </a:moveTo>
                  <a:lnTo>
                    <a:pt x="36830" y="0"/>
                  </a:lnTo>
                  <a:lnTo>
                    <a:pt x="36830" y="1270"/>
                  </a:lnTo>
                  <a:lnTo>
                    <a:pt x="394969" y="1270"/>
                  </a:lnTo>
                  <a:lnTo>
                    <a:pt x="394969" y="0"/>
                  </a:lnTo>
                  <a:close/>
                </a:path>
                <a:path w="429260" h="355600">
                  <a:moveTo>
                    <a:pt x="3810" y="30480"/>
                  </a:moveTo>
                  <a:lnTo>
                    <a:pt x="2540" y="30480"/>
                  </a:lnTo>
                  <a:lnTo>
                    <a:pt x="2540" y="31750"/>
                  </a:lnTo>
                  <a:lnTo>
                    <a:pt x="1270" y="31750"/>
                  </a:lnTo>
                  <a:lnTo>
                    <a:pt x="1270" y="34290"/>
                  </a:ln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0480"/>
                  </a:lnTo>
                  <a:close/>
                </a:path>
                <a:path w="429260" h="355600">
                  <a:moveTo>
                    <a:pt x="427990" y="29210"/>
                  </a:moveTo>
                  <a:lnTo>
                    <a:pt x="426720" y="29210"/>
                  </a:lnTo>
                  <a:lnTo>
                    <a:pt x="426720" y="35560"/>
                  </a:lnTo>
                  <a:lnTo>
                    <a:pt x="429260" y="35560"/>
                  </a:lnTo>
                  <a:lnTo>
                    <a:pt x="429260" y="30480"/>
                  </a:lnTo>
                  <a:lnTo>
                    <a:pt x="427990" y="30480"/>
                  </a:lnTo>
                  <a:lnTo>
                    <a:pt x="427990" y="29210"/>
                  </a:lnTo>
                  <a:close/>
                </a:path>
                <a:path w="429260" h="35560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429260" h="355600">
                  <a:moveTo>
                    <a:pt x="429260" y="35560"/>
                  </a:moveTo>
                  <a:lnTo>
                    <a:pt x="426720" y="35560"/>
                  </a:lnTo>
                  <a:lnTo>
                    <a:pt x="426720" y="41910"/>
                  </a:lnTo>
                  <a:lnTo>
                    <a:pt x="429260" y="41910"/>
                  </a:lnTo>
                  <a:lnTo>
                    <a:pt x="429260" y="35560"/>
                  </a:lnTo>
                  <a:close/>
                </a:path>
                <a:path w="429260" h="355600">
                  <a:moveTo>
                    <a:pt x="381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10"/>
                  </a:lnTo>
                  <a:close/>
                </a:path>
                <a:path w="429260" h="355600">
                  <a:moveTo>
                    <a:pt x="429260" y="41910"/>
                  </a:moveTo>
                  <a:lnTo>
                    <a:pt x="426720" y="41910"/>
                  </a:lnTo>
                  <a:lnTo>
                    <a:pt x="426720" y="48260"/>
                  </a:lnTo>
                  <a:lnTo>
                    <a:pt x="429260" y="48260"/>
                  </a:lnTo>
                  <a:lnTo>
                    <a:pt x="429260" y="41910"/>
                  </a:lnTo>
                  <a:close/>
                </a:path>
                <a:path w="429260" h="355600">
                  <a:moveTo>
                    <a:pt x="381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260"/>
                  </a:lnTo>
                  <a:close/>
                </a:path>
                <a:path w="429260" h="355600">
                  <a:moveTo>
                    <a:pt x="429260" y="48260"/>
                  </a:moveTo>
                  <a:lnTo>
                    <a:pt x="426720" y="48260"/>
                  </a:lnTo>
                  <a:lnTo>
                    <a:pt x="426720" y="54610"/>
                  </a:lnTo>
                  <a:lnTo>
                    <a:pt x="429260" y="54610"/>
                  </a:lnTo>
                  <a:lnTo>
                    <a:pt x="429260" y="48260"/>
                  </a:lnTo>
                  <a:close/>
                </a:path>
                <a:path w="429260" h="355600">
                  <a:moveTo>
                    <a:pt x="381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610"/>
                  </a:lnTo>
                  <a:close/>
                </a:path>
                <a:path w="429260" h="355600">
                  <a:moveTo>
                    <a:pt x="429260" y="54610"/>
                  </a:moveTo>
                  <a:lnTo>
                    <a:pt x="426720" y="54610"/>
                  </a:lnTo>
                  <a:lnTo>
                    <a:pt x="426720" y="60960"/>
                  </a:lnTo>
                  <a:lnTo>
                    <a:pt x="429260" y="60960"/>
                  </a:lnTo>
                  <a:lnTo>
                    <a:pt x="429260" y="54610"/>
                  </a:lnTo>
                  <a:close/>
                </a:path>
                <a:path w="429260" h="355600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29260" h="355600">
                  <a:moveTo>
                    <a:pt x="429260" y="60960"/>
                  </a:moveTo>
                  <a:lnTo>
                    <a:pt x="426720" y="60960"/>
                  </a:lnTo>
                  <a:lnTo>
                    <a:pt x="426720" y="67310"/>
                  </a:lnTo>
                  <a:lnTo>
                    <a:pt x="429260" y="67310"/>
                  </a:lnTo>
                  <a:lnTo>
                    <a:pt x="429260" y="60960"/>
                  </a:lnTo>
                  <a:close/>
                </a:path>
                <a:path w="429260" h="355600">
                  <a:moveTo>
                    <a:pt x="381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7310"/>
                  </a:lnTo>
                  <a:close/>
                </a:path>
                <a:path w="429260" h="355600">
                  <a:moveTo>
                    <a:pt x="429260" y="67310"/>
                  </a:moveTo>
                  <a:lnTo>
                    <a:pt x="426720" y="67310"/>
                  </a:lnTo>
                  <a:lnTo>
                    <a:pt x="426720" y="72390"/>
                  </a:lnTo>
                  <a:lnTo>
                    <a:pt x="429260" y="72390"/>
                  </a:lnTo>
                  <a:lnTo>
                    <a:pt x="429260" y="67310"/>
                  </a:lnTo>
                  <a:close/>
                </a:path>
                <a:path w="429260" h="355600">
                  <a:moveTo>
                    <a:pt x="381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72390"/>
                  </a:lnTo>
                  <a:close/>
                </a:path>
                <a:path w="429260" h="355600">
                  <a:moveTo>
                    <a:pt x="429260" y="72390"/>
                  </a:moveTo>
                  <a:lnTo>
                    <a:pt x="426720" y="72390"/>
                  </a:lnTo>
                  <a:lnTo>
                    <a:pt x="426720" y="78740"/>
                  </a:lnTo>
                  <a:lnTo>
                    <a:pt x="429260" y="78740"/>
                  </a:lnTo>
                  <a:lnTo>
                    <a:pt x="429260" y="72390"/>
                  </a:lnTo>
                  <a:close/>
                </a:path>
                <a:path w="429260" h="355600">
                  <a:moveTo>
                    <a:pt x="3810" y="78740"/>
                  </a:moveTo>
                  <a:lnTo>
                    <a:pt x="0" y="7874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78740"/>
                  </a:lnTo>
                  <a:close/>
                </a:path>
                <a:path w="429260" h="355600">
                  <a:moveTo>
                    <a:pt x="429260" y="78740"/>
                  </a:moveTo>
                  <a:lnTo>
                    <a:pt x="426720" y="78740"/>
                  </a:lnTo>
                  <a:lnTo>
                    <a:pt x="426720" y="86360"/>
                  </a:lnTo>
                  <a:lnTo>
                    <a:pt x="429260" y="86360"/>
                  </a:lnTo>
                  <a:lnTo>
                    <a:pt x="429260" y="78740"/>
                  </a:lnTo>
                  <a:close/>
                </a:path>
                <a:path w="429260" h="355600">
                  <a:moveTo>
                    <a:pt x="3810" y="86360"/>
                  </a:moveTo>
                  <a:lnTo>
                    <a:pt x="0" y="86360"/>
                  </a:lnTo>
                  <a:lnTo>
                    <a:pt x="0" y="97790"/>
                  </a:lnTo>
                  <a:lnTo>
                    <a:pt x="3810" y="97790"/>
                  </a:lnTo>
                  <a:lnTo>
                    <a:pt x="3810" y="86360"/>
                  </a:lnTo>
                  <a:close/>
                </a:path>
                <a:path w="429260" h="355600">
                  <a:moveTo>
                    <a:pt x="429260" y="86360"/>
                  </a:moveTo>
                  <a:lnTo>
                    <a:pt x="426720" y="86360"/>
                  </a:lnTo>
                  <a:lnTo>
                    <a:pt x="426720" y="97790"/>
                  </a:lnTo>
                  <a:lnTo>
                    <a:pt x="429260" y="97790"/>
                  </a:lnTo>
                  <a:lnTo>
                    <a:pt x="429260" y="86360"/>
                  </a:lnTo>
                  <a:close/>
                </a:path>
                <a:path w="429260" h="355600">
                  <a:moveTo>
                    <a:pt x="381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3810" y="104140"/>
                  </a:lnTo>
                  <a:lnTo>
                    <a:pt x="3810" y="97790"/>
                  </a:lnTo>
                  <a:close/>
                </a:path>
                <a:path w="429260" h="355600">
                  <a:moveTo>
                    <a:pt x="429260" y="97790"/>
                  </a:moveTo>
                  <a:lnTo>
                    <a:pt x="426720" y="97790"/>
                  </a:lnTo>
                  <a:lnTo>
                    <a:pt x="426720" y="104140"/>
                  </a:lnTo>
                  <a:lnTo>
                    <a:pt x="429260" y="104140"/>
                  </a:lnTo>
                  <a:lnTo>
                    <a:pt x="429260" y="97790"/>
                  </a:lnTo>
                  <a:close/>
                </a:path>
                <a:path w="429260" h="355600">
                  <a:moveTo>
                    <a:pt x="3810" y="104140"/>
                  </a:moveTo>
                  <a:lnTo>
                    <a:pt x="0" y="10414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104140"/>
                  </a:lnTo>
                  <a:close/>
                </a:path>
                <a:path w="429260" h="355600">
                  <a:moveTo>
                    <a:pt x="429260" y="104140"/>
                  </a:moveTo>
                  <a:lnTo>
                    <a:pt x="426720" y="104140"/>
                  </a:lnTo>
                  <a:lnTo>
                    <a:pt x="426720" y="149860"/>
                  </a:lnTo>
                  <a:lnTo>
                    <a:pt x="429260" y="149860"/>
                  </a:lnTo>
                  <a:lnTo>
                    <a:pt x="429260" y="104140"/>
                  </a:lnTo>
                  <a:close/>
                </a:path>
                <a:path w="429260" h="355600">
                  <a:moveTo>
                    <a:pt x="3810" y="149860"/>
                  </a:moveTo>
                  <a:lnTo>
                    <a:pt x="0" y="14986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49860"/>
                  </a:lnTo>
                  <a:close/>
                </a:path>
                <a:path w="429260" h="355600">
                  <a:moveTo>
                    <a:pt x="429260" y="149860"/>
                  </a:moveTo>
                  <a:lnTo>
                    <a:pt x="426720" y="149860"/>
                  </a:lnTo>
                  <a:lnTo>
                    <a:pt x="426720" y="207010"/>
                  </a:lnTo>
                  <a:lnTo>
                    <a:pt x="429260" y="207010"/>
                  </a:lnTo>
                  <a:lnTo>
                    <a:pt x="429260" y="149860"/>
                  </a:lnTo>
                  <a:close/>
                </a:path>
                <a:path w="429260" h="355600">
                  <a:moveTo>
                    <a:pt x="3810" y="207010"/>
                  </a:moveTo>
                  <a:lnTo>
                    <a:pt x="0" y="20701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07010"/>
                  </a:lnTo>
                  <a:close/>
                </a:path>
                <a:path w="429260" h="355600">
                  <a:moveTo>
                    <a:pt x="429260" y="207010"/>
                  </a:moveTo>
                  <a:lnTo>
                    <a:pt x="426720" y="207010"/>
                  </a:lnTo>
                  <a:lnTo>
                    <a:pt x="426720" y="250190"/>
                  </a:lnTo>
                  <a:lnTo>
                    <a:pt x="429260" y="250190"/>
                  </a:lnTo>
                  <a:lnTo>
                    <a:pt x="429260" y="207010"/>
                  </a:lnTo>
                  <a:close/>
                </a:path>
                <a:path w="429260" h="355600">
                  <a:moveTo>
                    <a:pt x="3810" y="250190"/>
                  </a:moveTo>
                  <a:lnTo>
                    <a:pt x="0" y="25019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50190"/>
                  </a:lnTo>
                  <a:close/>
                </a:path>
                <a:path w="429260" h="355600">
                  <a:moveTo>
                    <a:pt x="429260" y="250190"/>
                  </a:moveTo>
                  <a:lnTo>
                    <a:pt x="426720" y="250190"/>
                  </a:lnTo>
                  <a:lnTo>
                    <a:pt x="426720" y="256540"/>
                  </a:lnTo>
                  <a:lnTo>
                    <a:pt x="429260" y="256540"/>
                  </a:lnTo>
                  <a:lnTo>
                    <a:pt x="429260" y="250190"/>
                  </a:lnTo>
                  <a:close/>
                </a:path>
                <a:path w="429260" h="355600">
                  <a:moveTo>
                    <a:pt x="3810" y="256540"/>
                  </a:moveTo>
                  <a:lnTo>
                    <a:pt x="0" y="25654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56540"/>
                  </a:lnTo>
                  <a:close/>
                </a:path>
                <a:path w="429260" h="355600">
                  <a:moveTo>
                    <a:pt x="429260" y="256540"/>
                  </a:moveTo>
                  <a:lnTo>
                    <a:pt x="426720" y="256540"/>
                  </a:lnTo>
                  <a:lnTo>
                    <a:pt x="426720" y="269240"/>
                  </a:lnTo>
                  <a:lnTo>
                    <a:pt x="429260" y="269240"/>
                  </a:lnTo>
                  <a:lnTo>
                    <a:pt x="429260" y="256540"/>
                  </a:lnTo>
                  <a:close/>
                </a:path>
                <a:path w="429260" h="355600">
                  <a:moveTo>
                    <a:pt x="381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69240"/>
                  </a:lnTo>
                  <a:close/>
                </a:path>
                <a:path w="429260" h="355600">
                  <a:moveTo>
                    <a:pt x="429260" y="269240"/>
                  </a:moveTo>
                  <a:lnTo>
                    <a:pt x="426720" y="269240"/>
                  </a:lnTo>
                  <a:lnTo>
                    <a:pt x="426720" y="276860"/>
                  </a:lnTo>
                  <a:lnTo>
                    <a:pt x="429260" y="276860"/>
                  </a:lnTo>
                  <a:lnTo>
                    <a:pt x="429260" y="269240"/>
                  </a:lnTo>
                  <a:close/>
                </a:path>
                <a:path w="429260" h="35560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29260" h="355600">
                  <a:moveTo>
                    <a:pt x="429260" y="276860"/>
                  </a:moveTo>
                  <a:lnTo>
                    <a:pt x="426720" y="276860"/>
                  </a:lnTo>
                  <a:lnTo>
                    <a:pt x="426720" y="283210"/>
                  </a:lnTo>
                  <a:lnTo>
                    <a:pt x="429260" y="283210"/>
                  </a:lnTo>
                  <a:lnTo>
                    <a:pt x="429260" y="276860"/>
                  </a:lnTo>
                  <a:close/>
                </a:path>
                <a:path w="429260" h="355600">
                  <a:moveTo>
                    <a:pt x="3810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3210"/>
                  </a:lnTo>
                  <a:close/>
                </a:path>
                <a:path w="429260" h="355600">
                  <a:moveTo>
                    <a:pt x="429260" y="283210"/>
                  </a:moveTo>
                  <a:lnTo>
                    <a:pt x="426720" y="283210"/>
                  </a:lnTo>
                  <a:lnTo>
                    <a:pt x="426720" y="288290"/>
                  </a:lnTo>
                  <a:lnTo>
                    <a:pt x="429260" y="288290"/>
                  </a:lnTo>
                  <a:lnTo>
                    <a:pt x="429260" y="283210"/>
                  </a:lnTo>
                  <a:close/>
                </a:path>
                <a:path w="429260" h="355600">
                  <a:moveTo>
                    <a:pt x="3810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8290"/>
                  </a:lnTo>
                  <a:close/>
                </a:path>
                <a:path w="429260" h="355600">
                  <a:moveTo>
                    <a:pt x="429260" y="288290"/>
                  </a:moveTo>
                  <a:lnTo>
                    <a:pt x="426720" y="288290"/>
                  </a:lnTo>
                  <a:lnTo>
                    <a:pt x="426720" y="295910"/>
                  </a:lnTo>
                  <a:lnTo>
                    <a:pt x="429260" y="295910"/>
                  </a:lnTo>
                  <a:lnTo>
                    <a:pt x="429260" y="288290"/>
                  </a:lnTo>
                  <a:close/>
                </a:path>
                <a:path w="429260" h="35560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29260" h="355600">
                  <a:moveTo>
                    <a:pt x="429260" y="295910"/>
                  </a:moveTo>
                  <a:lnTo>
                    <a:pt x="426720" y="295910"/>
                  </a:lnTo>
                  <a:lnTo>
                    <a:pt x="426720" y="302260"/>
                  </a:lnTo>
                  <a:lnTo>
                    <a:pt x="429260" y="302260"/>
                  </a:lnTo>
                  <a:lnTo>
                    <a:pt x="429260" y="295910"/>
                  </a:lnTo>
                  <a:close/>
                </a:path>
                <a:path w="429260" h="355600">
                  <a:moveTo>
                    <a:pt x="3810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2260"/>
                  </a:lnTo>
                  <a:close/>
                </a:path>
                <a:path w="429260" h="355600">
                  <a:moveTo>
                    <a:pt x="429260" y="302260"/>
                  </a:moveTo>
                  <a:lnTo>
                    <a:pt x="426720" y="302260"/>
                  </a:lnTo>
                  <a:lnTo>
                    <a:pt x="426720" y="307340"/>
                  </a:lnTo>
                  <a:lnTo>
                    <a:pt x="429260" y="307340"/>
                  </a:lnTo>
                  <a:lnTo>
                    <a:pt x="429260" y="302260"/>
                  </a:lnTo>
                  <a:close/>
                </a:path>
                <a:path w="429260" h="355600">
                  <a:moveTo>
                    <a:pt x="3810" y="307340"/>
                  </a:moveTo>
                  <a:lnTo>
                    <a:pt x="0" y="30734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7340"/>
                  </a:lnTo>
                  <a:close/>
                </a:path>
                <a:path w="429260" h="355600">
                  <a:moveTo>
                    <a:pt x="429260" y="307340"/>
                  </a:moveTo>
                  <a:lnTo>
                    <a:pt x="426720" y="307340"/>
                  </a:lnTo>
                  <a:lnTo>
                    <a:pt x="426720" y="314960"/>
                  </a:lnTo>
                  <a:lnTo>
                    <a:pt x="429260" y="314960"/>
                  </a:lnTo>
                  <a:lnTo>
                    <a:pt x="429260" y="307340"/>
                  </a:lnTo>
                  <a:close/>
                </a:path>
                <a:path w="429260" h="355600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29260" h="355600">
                  <a:moveTo>
                    <a:pt x="429260" y="314960"/>
                  </a:moveTo>
                  <a:lnTo>
                    <a:pt x="426720" y="314960"/>
                  </a:lnTo>
                  <a:lnTo>
                    <a:pt x="426720" y="321310"/>
                  </a:lnTo>
                  <a:lnTo>
                    <a:pt x="429260" y="321310"/>
                  </a:lnTo>
                  <a:lnTo>
                    <a:pt x="429260" y="314960"/>
                  </a:lnTo>
                  <a:close/>
                </a:path>
                <a:path w="429260" h="355600">
                  <a:moveTo>
                    <a:pt x="429260" y="321310"/>
                  </a:moveTo>
                  <a:lnTo>
                    <a:pt x="426720" y="321310"/>
                  </a:lnTo>
                  <a:lnTo>
                    <a:pt x="426720" y="327660"/>
                  </a:lnTo>
                  <a:lnTo>
                    <a:pt x="427990" y="327660"/>
                  </a:lnTo>
                  <a:lnTo>
                    <a:pt x="427990" y="326390"/>
                  </a:lnTo>
                  <a:lnTo>
                    <a:pt x="429260" y="326390"/>
                  </a:lnTo>
                  <a:lnTo>
                    <a:pt x="429260" y="321310"/>
                  </a:lnTo>
                  <a:close/>
                </a:path>
                <a:path w="429260" h="355600">
                  <a:moveTo>
                    <a:pt x="3810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1310"/>
                  </a:lnTo>
                  <a:close/>
                </a:path>
                <a:path w="429260" h="355600">
                  <a:moveTo>
                    <a:pt x="397510" y="354330"/>
                  </a:moveTo>
                  <a:lnTo>
                    <a:pt x="34290" y="354330"/>
                  </a:lnTo>
                  <a:lnTo>
                    <a:pt x="34290" y="355600"/>
                  </a:lnTo>
                  <a:lnTo>
                    <a:pt x="397510" y="355600"/>
                  </a:lnTo>
                  <a:lnTo>
                    <a:pt x="397510" y="354330"/>
                  </a:lnTo>
                  <a:close/>
                </a:path>
                <a:path w="429260" h="355600">
                  <a:moveTo>
                    <a:pt x="400050" y="353060"/>
                  </a:moveTo>
                  <a:lnTo>
                    <a:pt x="33020" y="353060"/>
                  </a:lnTo>
                  <a:lnTo>
                    <a:pt x="33020" y="354330"/>
                  </a:lnTo>
                  <a:lnTo>
                    <a:pt x="400050" y="354330"/>
                  </a:lnTo>
                  <a:lnTo>
                    <a:pt x="400050" y="35306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797049" y="4745990"/>
              <a:ext cx="422909" cy="349250"/>
            </a:xfrm>
            <a:custGeom>
              <a:avLst/>
              <a:gdLst/>
              <a:ahLst/>
              <a:cxnLst/>
              <a:rect l="l" t="t" r="r" b="b"/>
              <a:pathLst>
                <a:path w="422910" h="349250">
                  <a:moveTo>
                    <a:pt x="398780" y="2539"/>
                  </a:moveTo>
                  <a:lnTo>
                    <a:pt x="25400" y="2539"/>
                  </a:lnTo>
                  <a:lnTo>
                    <a:pt x="2540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22910" h="349250">
                  <a:moveTo>
                    <a:pt x="397509" y="1269"/>
                  </a:moveTo>
                  <a:lnTo>
                    <a:pt x="26669" y="1269"/>
                  </a:lnTo>
                  <a:lnTo>
                    <a:pt x="2666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22910" h="349250">
                  <a:moveTo>
                    <a:pt x="39496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2910" h="349250">
                  <a:moveTo>
                    <a:pt x="3810" y="22859"/>
                  </a:moveTo>
                  <a:lnTo>
                    <a:pt x="2539" y="22859"/>
                  </a:lnTo>
                  <a:lnTo>
                    <a:pt x="2539" y="24129"/>
                  </a:lnTo>
                  <a:lnTo>
                    <a:pt x="1269" y="24129"/>
                  </a:lnTo>
                  <a:lnTo>
                    <a:pt x="1269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22910" h="349250">
                  <a:moveTo>
                    <a:pt x="420370" y="21589"/>
                  </a:moveTo>
                  <a:lnTo>
                    <a:pt x="419100" y="21589"/>
                  </a:lnTo>
                  <a:lnTo>
                    <a:pt x="419100" y="25399"/>
                  </a:lnTo>
                  <a:lnTo>
                    <a:pt x="422910" y="25399"/>
                  </a:lnTo>
                  <a:lnTo>
                    <a:pt x="422910" y="24129"/>
                  </a:lnTo>
                  <a:lnTo>
                    <a:pt x="421639" y="24129"/>
                  </a:lnTo>
                  <a:lnTo>
                    <a:pt x="421639" y="22859"/>
                  </a:lnTo>
                  <a:lnTo>
                    <a:pt x="420370" y="22859"/>
                  </a:lnTo>
                  <a:lnTo>
                    <a:pt x="420370" y="21589"/>
                  </a:lnTo>
                  <a:close/>
                </a:path>
                <a:path w="422910" h="349250">
                  <a:moveTo>
                    <a:pt x="381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399"/>
                  </a:lnTo>
                  <a:close/>
                </a:path>
                <a:path w="422910" h="349250">
                  <a:moveTo>
                    <a:pt x="422910" y="25399"/>
                  </a:moveTo>
                  <a:lnTo>
                    <a:pt x="419100" y="25399"/>
                  </a:lnTo>
                  <a:lnTo>
                    <a:pt x="419100" y="31749"/>
                  </a:lnTo>
                  <a:lnTo>
                    <a:pt x="422910" y="31749"/>
                  </a:lnTo>
                  <a:lnTo>
                    <a:pt x="422910" y="25399"/>
                  </a:lnTo>
                  <a:close/>
                </a:path>
                <a:path w="422910" h="349250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422910" h="349250">
                  <a:moveTo>
                    <a:pt x="422910" y="31749"/>
                  </a:moveTo>
                  <a:lnTo>
                    <a:pt x="419100" y="31749"/>
                  </a:lnTo>
                  <a:lnTo>
                    <a:pt x="419100" y="38099"/>
                  </a:lnTo>
                  <a:lnTo>
                    <a:pt x="422910" y="38099"/>
                  </a:lnTo>
                  <a:lnTo>
                    <a:pt x="422910" y="31749"/>
                  </a:lnTo>
                  <a:close/>
                </a:path>
                <a:path w="422910" h="349250">
                  <a:moveTo>
                    <a:pt x="381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22910" h="349250">
                  <a:moveTo>
                    <a:pt x="422910" y="38099"/>
                  </a:moveTo>
                  <a:lnTo>
                    <a:pt x="419100" y="38099"/>
                  </a:lnTo>
                  <a:lnTo>
                    <a:pt x="419100" y="44449"/>
                  </a:lnTo>
                  <a:lnTo>
                    <a:pt x="422910" y="44449"/>
                  </a:lnTo>
                  <a:lnTo>
                    <a:pt x="422910" y="38099"/>
                  </a:lnTo>
                  <a:close/>
                </a:path>
                <a:path w="422910" h="349250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22910" h="349250">
                  <a:moveTo>
                    <a:pt x="422910" y="44449"/>
                  </a:moveTo>
                  <a:lnTo>
                    <a:pt x="419100" y="44449"/>
                  </a:lnTo>
                  <a:lnTo>
                    <a:pt x="419100" y="50799"/>
                  </a:lnTo>
                  <a:lnTo>
                    <a:pt x="422910" y="50799"/>
                  </a:lnTo>
                  <a:lnTo>
                    <a:pt x="422910" y="44449"/>
                  </a:lnTo>
                  <a:close/>
                </a:path>
                <a:path w="422910" h="349250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22910" h="349250">
                  <a:moveTo>
                    <a:pt x="422910" y="50799"/>
                  </a:moveTo>
                  <a:lnTo>
                    <a:pt x="419100" y="50799"/>
                  </a:lnTo>
                  <a:lnTo>
                    <a:pt x="419100" y="57149"/>
                  </a:lnTo>
                  <a:lnTo>
                    <a:pt x="422910" y="57149"/>
                  </a:lnTo>
                  <a:lnTo>
                    <a:pt x="422910" y="50799"/>
                  </a:lnTo>
                  <a:close/>
                </a:path>
                <a:path w="422910" h="349250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22910" h="349250">
                  <a:moveTo>
                    <a:pt x="422910" y="57149"/>
                  </a:moveTo>
                  <a:lnTo>
                    <a:pt x="419100" y="57149"/>
                  </a:lnTo>
                  <a:lnTo>
                    <a:pt x="419100" y="63499"/>
                  </a:lnTo>
                  <a:lnTo>
                    <a:pt x="422910" y="63499"/>
                  </a:lnTo>
                  <a:lnTo>
                    <a:pt x="422910" y="57149"/>
                  </a:lnTo>
                  <a:close/>
                </a:path>
                <a:path w="422910" h="349250">
                  <a:moveTo>
                    <a:pt x="381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3499"/>
                  </a:lnTo>
                  <a:close/>
                </a:path>
                <a:path w="422910" h="349250">
                  <a:moveTo>
                    <a:pt x="422910" y="63499"/>
                  </a:moveTo>
                  <a:lnTo>
                    <a:pt x="419100" y="63499"/>
                  </a:lnTo>
                  <a:lnTo>
                    <a:pt x="419100" y="68579"/>
                  </a:lnTo>
                  <a:lnTo>
                    <a:pt x="422910" y="68579"/>
                  </a:lnTo>
                  <a:lnTo>
                    <a:pt x="422910" y="63499"/>
                  </a:lnTo>
                  <a:close/>
                </a:path>
                <a:path w="422910" h="349250">
                  <a:moveTo>
                    <a:pt x="3810" y="68579"/>
                  </a:moveTo>
                  <a:lnTo>
                    <a:pt x="0" y="68579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79"/>
                  </a:lnTo>
                  <a:close/>
                </a:path>
                <a:path w="422910" h="349250">
                  <a:moveTo>
                    <a:pt x="422910" y="68579"/>
                  </a:moveTo>
                  <a:lnTo>
                    <a:pt x="419100" y="68579"/>
                  </a:lnTo>
                  <a:lnTo>
                    <a:pt x="419100" y="74929"/>
                  </a:lnTo>
                  <a:lnTo>
                    <a:pt x="422910" y="74929"/>
                  </a:lnTo>
                  <a:lnTo>
                    <a:pt x="422910" y="68579"/>
                  </a:lnTo>
                  <a:close/>
                </a:path>
                <a:path w="422910" h="349250">
                  <a:moveTo>
                    <a:pt x="3810" y="74929"/>
                  </a:moveTo>
                  <a:lnTo>
                    <a:pt x="0" y="7492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4929"/>
                  </a:lnTo>
                  <a:close/>
                </a:path>
                <a:path w="422910" h="349250">
                  <a:moveTo>
                    <a:pt x="422910" y="74929"/>
                  </a:moveTo>
                  <a:lnTo>
                    <a:pt x="419100" y="74929"/>
                  </a:lnTo>
                  <a:lnTo>
                    <a:pt x="419100" y="82549"/>
                  </a:lnTo>
                  <a:lnTo>
                    <a:pt x="422910" y="82549"/>
                  </a:lnTo>
                  <a:lnTo>
                    <a:pt x="422910" y="74929"/>
                  </a:lnTo>
                  <a:close/>
                </a:path>
                <a:path w="422910" h="349250">
                  <a:moveTo>
                    <a:pt x="3810" y="82549"/>
                  </a:moveTo>
                  <a:lnTo>
                    <a:pt x="0" y="8254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2549"/>
                  </a:lnTo>
                  <a:close/>
                </a:path>
                <a:path w="422910" h="349250">
                  <a:moveTo>
                    <a:pt x="422910" y="82549"/>
                  </a:moveTo>
                  <a:lnTo>
                    <a:pt x="419100" y="82549"/>
                  </a:lnTo>
                  <a:lnTo>
                    <a:pt x="419100" y="93979"/>
                  </a:lnTo>
                  <a:lnTo>
                    <a:pt x="422910" y="93979"/>
                  </a:lnTo>
                  <a:lnTo>
                    <a:pt x="422910" y="82549"/>
                  </a:lnTo>
                  <a:close/>
                </a:path>
                <a:path w="422910" h="349250">
                  <a:moveTo>
                    <a:pt x="3810" y="93979"/>
                  </a:moveTo>
                  <a:lnTo>
                    <a:pt x="0" y="93979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79"/>
                  </a:lnTo>
                  <a:close/>
                </a:path>
                <a:path w="422910" h="349250">
                  <a:moveTo>
                    <a:pt x="422910" y="93979"/>
                  </a:moveTo>
                  <a:lnTo>
                    <a:pt x="419100" y="93979"/>
                  </a:lnTo>
                  <a:lnTo>
                    <a:pt x="419100" y="100329"/>
                  </a:lnTo>
                  <a:lnTo>
                    <a:pt x="422910" y="100329"/>
                  </a:lnTo>
                  <a:lnTo>
                    <a:pt x="422910" y="93979"/>
                  </a:lnTo>
                  <a:close/>
                </a:path>
                <a:path w="422910" h="349250">
                  <a:moveTo>
                    <a:pt x="3810" y="100329"/>
                  </a:moveTo>
                  <a:lnTo>
                    <a:pt x="0" y="10032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00329"/>
                  </a:lnTo>
                  <a:close/>
                </a:path>
                <a:path w="422910" h="349250">
                  <a:moveTo>
                    <a:pt x="422910" y="100329"/>
                  </a:moveTo>
                  <a:lnTo>
                    <a:pt x="419100" y="100329"/>
                  </a:lnTo>
                  <a:lnTo>
                    <a:pt x="419100" y="146049"/>
                  </a:lnTo>
                  <a:lnTo>
                    <a:pt x="422910" y="146049"/>
                  </a:lnTo>
                  <a:lnTo>
                    <a:pt x="422910" y="100329"/>
                  </a:lnTo>
                  <a:close/>
                </a:path>
                <a:path w="422910" h="349250">
                  <a:moveTo>
                    <a:pt x="3810" y="146049"/>
                  </a:moveTo>
                  <a:lnTo>
                    <a:pt x="0" y="146049"/>
                  </a:lnTo>
                  <a:lnTo>
                    <a:pt x="0" y="203199"/>
                  </a:lnTo>
                  <a:lnTo>
                    <a:pt x="3810" y="203199"/>
                  </a:lnTo>
                  <a:lnTo>
                    <a:pt x="3810" y="146049"/>
                  </a:lnTo>
                  <a:close/>
                </a:path>
                <a:path w="422910" h="349250">
                  <a:moveTo>
                    <a:pt x="422910" y="146049"/>
                  </a:moveTo>
                  <a:lnTo>
                    <a:pt x="419100" y="146049"/>
                  </a:lnTo>
                  <a:lnTo>
                    <a:pt x="419100" y="203199"/>
                  </a:lnTo>
                  <a:lnTo>
                    <a:pt x="422910" y="203199"/>
                  </a:lnTo>
                  <a:lnTo>
                    <a:pt x="422910" y="146049"/>
                  </a:lnTo>
                  <a:close/>
                </a:path>
                <a:path w="422910" h="349250">
                  <a:moveTo>
                    <a:pt x="3810" y="203199"/>
                  </a:moveTo>
                  <a:lnTo>
                    <a:pt x="0" y="203199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03199"/>
                  </a:lnTo>
                  <a:close/>
                </a:path>
                <a:path w="422910" h="349250">
                  <a:moveTo>
                    <a:pt x="422910" y="203199"/>
                  </a:moveTo>
                  <a:lnTo>
                    <a:pt x="419100" y="203199"/>
                  </a:lnTo>
                  <a:lnTo>
                    <a:pt x="419100" y="246379"/>
                  </a:lnTo>
                  <a:lnTo>
                    <a:pt x="422910" y="246379"/>
                  </a:lnTo>
                  <a:lnTo>
                    <a:pt x="422910" y="203199"/>
                  </a:lnTo>
                  <a:close/>
                </a:path>
                <a:path w="422910" h="349250">
                  <a:moveTo>
                    <a:pt x="3810" y="246379"/>
                  </a:moveTo>
                  <a:lnTo>
                    <a:pt x="0" y="246379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79"/>
                  </a:lnTo>
                  <a:close/>
                </a:path>
                <a:path w="422910" h="349250">
                  <a:moveTo>
                    <a:pt x="422910" y="246379"/>
                  </a:moveTo>
                  <a:lnTo>
                    <a:pt x="419100" y="246379"/>
                  </a:lnTo>
                  <a:lnTo>
                    <a:pt x="419100" y="252729"/>
                  </a:lnTo>
                  <a:lnTo>
                    <a:pt x="422910" y="252729"/>
                  </a:lnTo>
                  <a:lnTo>
                    <a:pt x="422910" y="246379"/>
                  </a:lnTo>
                  <a:close/>
                </a:path>
                <a:path w="422910" h="349250">
                  <a:moveTo>
                    <a:pt x="3810" y="252729"/>
                  </a:moveTo>
                  <a:lnTo>
                    <a:pt x="0" y="252729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2729"/>
                  </a:lnTo>
                  <a:close/>
                </a:path>
                <a:path w="422910" h="349250">
                  <a:moveTo>
                    <a:pt x="422910" y="252729"/>
                  </a:moveTo>
                  <a:lnTo>
                    <a:pt x="419100" y="252729"/>
                  </a:lnTo>
                  <a:lnTo>
                    <a:pt x="419100" y="265429"/>
                  </a:lnTo>
                  <a:lnTo>
                    <a:pt x="422910" y="265429"/>
                  </a:lnTo>
                  <a:lnTo>
                    <a:pt x="422910" y="252729"/>
                  </a:lnTo>
                  <a:close/>
                </a:path>
                <a:path w="422910" h="349250">
                  <a:moveTo>
                    <a:pt x="3810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5429"/>
                  </a:lnTo>
                  <a:close/>
                </a:path>
                <a:path w="422910" h="349250">
                  <a:moveTo>
                    <a:pt x="422910" y="265429"/>
                  </a:moveTo>
                  <a:lnTo>
                    <a:pt x="419100" y="265429"/>
                  </a:lnTo>
                  <a:lnTo>
                    <a:pt x="419100" y="273049"/>
                  </a:lnTo>
                  <a:lnTo>
                    <a:pt x="422910" y="273049"/>
                  </a:lnTo>
                  <a:lnTo>
                    <a:pt x="422910" y="265429"/>
                  </a:lnTo>
                  <a:close/>
                </a:path>
                <a:path w="422910" h="349250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422910" h="349250">
                  <a:moveTo>
                    <a:pt x="422910" y="273049"/>
                  </a:moveTo>
                  <a:lnTo>
                    <a:pt x="419100" y="273049"/>
                  </a:lnTo>
                  <a:lnTo>
                    <a:pt x="419100" y="279399"/>
                  </a:lnTo>
                  <a:lnTo>
                    <a:pt x="422910" y="279399"/>
                  </a:lnTo>
                  <a:lnTo>
                    <a:pt x="422910" y="273049"/>
                  </a:lnTo>
                  <a:close/>
                </a:path>
                <a:path w="422910" h="349250">
                  <a:moveTo>
                    <a:pt x="381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9399"/>
                  </a:lnTo>
                  <a:close/>
                </a:path>
                <a:path w="422910" h="349250">
                  <a:moveTo>
                    <a:pt x="422910" y="279399"/>
                  </a:moveTo>
                  <a:lnTo>
                    <a:pt x="419100" y="279399"/>
                  </a:lnTo>
                  <a:lnTo>
                    <a:pt x="419100" y="284479"/>
                  </a:lnTo>
                  <a:lnTo>
                    <a:pt x="422910" y="284479"/>
                  </a:lnTo>
                  <a:lnTo>
                    <a:pt x="422910" y="279399"/>
                  </a:lnTo>
                  <a:close/>
                </a:path>
                <a:path w="422910" h="349250">
                  <a:moveTo>
                    <a:pt x="3810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4479"/>
                  </a:lnTo>
                  <a:close/>
                </a:path>
                <a:path w="422910" h="349250">
                  <a:moveTo>
                    <a:pt x="422910" y="284479"/>
                  </a:moveTo>
                  <a:lnTo>
                    <a:pt x="419100" y="284479"/>
                  </a:lnTo>
                  <a:lnTo>
                    <a:pt x="419100" y="292099"/>
                  </a:lnTo>
                  <a:lnTo>
                    <a:pt x="422910" y="292099"/>
                  </a:lnTo>
                  <a:lnTo>
                    <a:pt x="422910" y="284479"/>
                  </a:lnTo>
                  <a:close/>
                </a:path>
                <a:path w="422910" h="349250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22910" h="349250">
                  <a:moveTo>
                    <a:pt x="422910" y="292099"/>
                  </a:moveTo>
                  <a:lnTo>
                    <a:pt x="419100" y="292099"/>
                  </a:lnTo>
                  <a:lnTo>
                    <a:pt x="419100" y="298449"/>
                  </a:lnTo>
                  <a:lnTo>
                    <a:pt x="422910" y="298449"/>
                  </a:lnTo>
                  <a:lnTo>
                    <a:pt x="422910" y="292099"/>
                  </a:lnTo>
                  <a:close/>
                </a:path>
                <a:path w="422910" h="349250">
                  <a:moveTo>
                    <a:pt x="381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8449"/>
                  </a:lnTo>
                  <a:close/>
                </a:path>
                <a:path w="422910" h="349250">
                  <a:moveTo>
                    <a:pt x="422910" y="298449"/>
                  </a:moveTo>
                  <a:lnTo>
                    <a:pt x="419100" y="298449"/>
                  </a:lnTo>
                  <a:lnTo>
                    <a:pt x="419100" y="303529"/>
                  </a:lnTo>
                  <a:lnTo>
                    <a:pt x="422910" y="303529"/>
                  </a:lnTo>
                  <a:lnTo>
                    <a:pt x="422910" y="298449"/>
                  </a:lnTo>
                  <a:close/>
                </a:path>
                <a:path w="422910" h="349250">
                  <a:moveTo>
                    <a:pt x="3810" y="303529"/>
                  </a:moveTo>
                  <a:lnTo>
                    <a:pt x="0" y="30352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3529"/>
                  </a:lnTo>
                  <a:close/>
                </a:path>
                <a:path w="422910" h="349250">
                  <a:moveTo>
                    <a:pt x="422910" y="303529"/>
                  </a:moveTo>
                  <a:lnTo>
                    <a:pt x="419100" y="303529"/>
                  </a:lnTo>
                  <a:lnTo>
                    <a:pt x="419100" y="311149"/>
                  </a:lnTo>
                  <a:lnTo>
                    <a:pt x="422910" y="311149"/>
                  </a:lnTo>
                  <a:lnTo>
                    <a:pt x="422910" y="303529"/>
                  </a:lnTo>
                  <a:close/>
                </a:path>
                <a:path w="422910" h="349250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22910" h="349250">
                  <a:moveTo>
                    <a:pt x="422910" y="311149"/>
                  </a:moveTo>
                  <a:lnTo>
                    <a:pt x="419100" y="311149"/>
                  </a:lnTo>
                  <a:lnTo>
                    <a:pt x="419100" y="317499"/>
                  </a:lnTo>
                  <a:lnTo>
                    <a:pt x="422910" y="317499"/>
                  </a:lnTo>
                  <a:lnTo>
                    <a:pt x="422910" y="311149"/>
                  </a:lnTo>
                  <a:close/>
                </a:path>
                <a:path w="422910" h="349250">
                  <a:moveTo>
                    <a:pt x="381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22910" h="349250">
                  <a:moveTo>
                    <a:pt x="422910" y="317499"/>
                  </a:moveTo>
                  <a:lnTo>
                    <a:pt x="419100" y="317499"/>
                  </a:lnTo>
                  <a:lnTo>
                    <a:pt x="419100" y="323849"/>
                  </a:lnTo>
                  <a:lnTo>
                    <a:pt x="422910" y="323849"/>
                  </a:lnTo>
                  <a:lnTo>
                    <a:pt x="422910" y="317499"/>
                  </a:lnTo>
                  <a:close/>
                </a:path>
                <a:path w="422910" h="349250">
                  <a:moveTo>
                    <a:pt x="422910" y="323849"/>
                  </a:moveTo>
                  <a:lnTo>
                    <a:pt x="419100" y="323849"/>
                  </a:lnTo>
                  <a:lnTo>
                    <a:pt x="419100" y="327659"/>
                  </a:lnTo>
                  <a:lnTo>
                    <a:pt x="420370" y="327659"/>
                  </a:lnTo>
                  <a:lnTo>
                    <a:pt x="420370" y="326389"/>
                  </a:lnTo>
                  <a:lnTo>
                    <a:pt x="421639" y="326389"/>
                  </a:lnTo>
                  <a:lnTo>
                    <a:pt x="421639" y="325119"/>
                  </a:lnTo>
                  <a:lnTo>
                    <a:pt x="422910" y="325119"/>
                  </a:lnTo>
                  <a:lnTo>
                    <a:pt x="422910" y="323849"/>
                  </a:lnTo>
                  <a:close/>
                </a:path>
                <a:path w="422910" h="349250">
                  <a:moveTo>
                    <a:pt x="3810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3849"/>
                  </a:lnTo>
                  <a:close/>
                </a:path>
                <a:path w="422910" h="349250">
                  <a:moveTo>
                    <a:pt x="397509" y="347979"/>
                  </a:moveTo>
                  <a:lnTo>
                    <a:pt x="26669" y="347979"/>
                  </a:lnTo>
                  <a:lnTo>
                    <a:pt x="26669" y="349249"/>
                  </a:lnTo>
                  <a:lnTo>
                    <a:pt x="397509" y="349249"/>
                  </a:lnTo>
                  <a:lnTo>
                    <a:pt x="397509" y="347979"/>
                  </a:lnTo>
                  <a:close/>
                </a:path>
                <a:path w="422910" h="349250">
                  <a:moveTo>
                    <a:pt x="398780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398780" y="347979"/>
                  </a:lnTo>
                  <a:lnTo>
                    <a:pt x="398780" y="346709"/>
                  </a:lnTo>
                  <a:close/>
                </a:path>
                <a:path w="422910" h="349250">
                  <a:moveTo>
                    <a:pt x="400050" y="345439"/>
                  </a:moveTo>
                  <a:lnTo>
                    <a:pt x="24130" y="345439"/>
                  </a:lnTo>
                  <a:lnTo>
                    <a:pt x="24130" y="346709"/>
                  </a:lnTo>
                  <a:lnTo>
                    <a:pt x="400050" y="346709"/>
                  </a:lnTo>
                  <a:lnTo>
                    <a:pt x="400050" y="345439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800859" y="474980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97509" y="1269"/>
                  </a:moveTo>
                  <a:lnTo>
                    <a:pt x="17779" y="1269"/>
                  </a:lnTo>
                  <a:lnTo>
                    <a:pt x="1777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15289" h="341629">
                  <a:moveTo>
                    <a:pt x="396239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15289" h="341629">
                  <a:moveTo>
                    <a:pt x="400049" y="2540"/>
                  </a:moveTo>
                  <a:lnTo>
                    <a:pt x="16509" y="2540"/>
                  </a:lnTo>
                  <a:lnTo>
                    <a:pt x="16509" y="3810"/>
                  </a:lnTo>
                  <a:lnTo>
                    <a:pt x="400049" y="3810"/>
                  </a:lnTo>
                  <a:lnTo>
                    <a:pt x="400049" y="2540"/>
                  </a:lnTo>
                  <a:close/>
                </a:path>
                <a:path w="415289" h="341629">
                  <a:moveTo>
                    <a:pt x="412750" y="13969"/>
                  </a:moveTo>
                  <a:lnTo>
                    <a:pt x="411479" y="13969"/>
                  </a:lnTo>
                  <a:lnTo>
                    <a:pt x="411479" y="15239"/>
                  </a:lnTo>
                  <a:lnTo>
                    <a:pt x="412750" y="15239"/>
                  </a:lnTo>
                  <a:lnTo>
                    <a:pt x="412750" y="13969"/>
                  </a:lnTo>
                  <a:close/>
                </a:path>
                <a:path w="415289" h="341629">
                  <a:moveTo>
                    <a:pt x="3809" y="15240"/>
                  </a:moveTo>
                  <a:lnTo>
                    <a:pt x="2539" y="15240"/>
                  </a:lnTo>
                  <a:lnTo>
                    <a:pt x="2539" y="16510"/>
                  </a:lnTo>
                  <a:lnTo>
                    <a:pt x="1269" y="16510"/>
                  </a:lnTo>
                  <a:lnTo>
                    <a:pt x="1269" y="17780"/>
                  </a:lnTo>
                  <a:lnTo>
                    <a:pt x="0" y="1778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415289" h="341629">
                  <a:moveTo>
                    <a:pt x="414019" y="15240"/>
                  </a:moveTo>
                  <a:lnTo>
                    <a:pt x="411479" y="15240"/>
                  </a:lnTo>
                  <a:lnTo>
                    <a:pt x="411479" y="21589"/>
                  </a:lnTo>
                  <a:lnTo>
                    <a:pt x="415289" y="21589"/>
                  </a:lnTo>
                  <a:lnTo>
                    <a:pt x="415289" y="16510"/>
                  </a:lnTo>
                  <a:lnTo>
                    <a:pt x="414019" y="16510"/>
                  </a:lnTo>
                  <a:lnTo>
                    <a:pt x="414019" y="15240"/>
                  </a:lnTo>
                  <a:close/>
                </a:path>
                <a:path w="415289" h="341629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415289" h="341629">
                  <a:moveTo>
                    <a:pt x="415289" y="21590"/>
                  </a:moveTo>
                  <a:lnTo>
                    <a:pt x="411479" y="21590"/>
                  </a:lnTo>
                  <a:lnTo>
                    <a:pt x="411479" y="27939"/>
                  </a:lnTo>
                  <a:lnTo>
                    <a:pt x="415289" y="27939"/>
                  </a:lnTo>
                  <a:lnTo>
                    <a:pt x="415289" y="21590"/>
                  </a:lnTo>
                  <a:close/>
                </a:path>
                <a:path w="415289" h="341629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415289" h="341629">
                  <a:moveTo>
                    <a:pt x="415289" y="27940"/>
                  </a:moveTo>
                  <a:lnTo>
                    <a:pt x="411479" y="27940"/>
                  </a:lnTo>
                  <a:lnTo>
                    <a:pt x="411479" y="34289"/>
                  </a:lnTo>
                  <a:lnTo>
                    <a:pt x="415289" y="34289"/>
                  </a:lnTo>
                  <a:lnTo>
                    <a:pt x="415289" y="27940"/>
                  </a:lnTo>
                  <a:close/>
                </a:path>
                <a:path w="415289" h="341629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415289" h="341629">
                  <a:moveTo>
                    <a:pt x="415289" y="34290"/>
                  </a:moveTo>
                  <a:lnTo>
                    <a:pt x="411479" y="34290"/>
                  </a:lnTo>
                  <a:lnTo>
                    <a:pt x="411479" y="40639"/>
                  </a:lnTo>
                  <a:lnTo>
                    <a:pt x="415289" y="40639"/>
                  </a:lnTo>
                  <a:lnTo>
                    <a:pt x="415289" y="34290"/>
                  </a:lnTo>
                  <a:close/>
                </a:path>
                <a:path w="415289" h="341629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15289" h="341629">
                  <a:moveTo>
                    <a:pt x="415289" y="40640"/>
                  </a:moveTo>
                  <a:lnTo>
                    <a:pt x="411479" y="40640"/>
                  </a:lnTo>
                  <a:lnTo>
                    <a:pt x="411479" y="46989"/>
                  </a:lnTo>
                  <a:lnTo>
                    <a:pt x="415289" y="46989"/>
                  </a:lnTo>
                  <a:lnTo>
                    <a:pt x="415289" y="40640"/>
                  </a:lnTo>
                  <a:close/>
                </a:path>
                <a:path w="415289" h="341629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15289" h="341629">
                  <a:moveTo>
                    <a:pt x="415289" y="46990"/>
                  </a:moveTo>
                  <a:lnTo>
                    <a:pt x="411479" y="46990"/>
                  </a:lnTo>
                  <a:lnTo>
                    <a:pt x="411479" y="53339"/>
                  </a:lnTo>
                  <a:lnTo>
                    <a:pt x="415289" y="53339"/>
                  </a:lnTo>
                  <a:lnTo>
                    <a:pt x="415289" y="46990"/>
                  </a:lnTo>
                  <a:close/>
                </a:path>
                <a:path w="415289" h="341629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15289" h="341629">
                  <a:moveTo>
                    <a:pt x="415289" y="53340"/>
                  </a:moveTo>
                  <a:lnTo>
                    <a:pt x="411479" y="53340"/>
                  </a:lnTo>
                  <a:lnTo>
                    <a:pt x="411479" y="59689"/>
                  </a:lnTo>
                  <a:lnTo>
                    <a:pt x="415289" y="59689"/>
                  </a:lnTo>
                  <a:lnTo>
                    <a:pt x="415289" y="53340"/>
                  </a:lnTo>
                  <a:close/>
                </a:path>
                <a:path w="415289" h="341629">
                  <a:moveTo>
                    <a:pt x="3809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9690"/>
                  </a:lnTo>
                  <a:close/>
                </a:path>
                <a:path w="415289" h="341629">
                  <a:moveTo>
                    <a:pt x="415289" y="59690"/>
                  </a:moveTo>
                  <a:lnTo>
                    <a:pt x="411479" y="59690"/>
                  </a:lnTo>
                  <a:lnTo>
                    <a:pt x="411479" y="64769"/>
                  </a:lnTo>
                  <a:lnTo>
                    <a:pt x="415289" y="64769"/>
                  </a:lnTo>
                  <a:lnTo>
                    <a:pt x="415289" y="59690"/>
                  </a:lnTo>
                  <a:close/>
                </a:path>
                <a:path w="415289" h="341629">
                  <a:moveTo>
                    <a:pt x="380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70"/>
                  </a:lnTo>
                  <a:close/>
                </a:path>
                <a:path w="415289" h="341629">
                  <a:moveTo>
                    <a:pt x="415289" y="64770"/>
                  </a:moveTo>
                  <a:lnTo>
                    <a:pt x="411479" y="64770"/>
                  </a:lnTo>
                  <a:lnTo>
                    <a:pt x="411479" y="71119"/>
                  </a:lnTo>
                  <a:lnTo>
                    <a:pt x="415289" y="71119"/>
                  </a:lnTo>
                  <a:lnTo>
                    <a:pt x="415289" y="64770"/>
                  </a:lnTo>
                  <a:close/>
                </a:path>
                <a:path w="415289" h="341629">
                  <a:moveTo>
                    <a:pt x="3809" y="71120"/>
                  </a:moveTo>
                  <a:lnTo>
                    <a:pt x="0" y="7112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1120"/>
                  </a:lnTo>
                  <a:close/>
                </a:path>
                <a:path w="415289" h="341629">
                  <a:moveTo>
                    <a:pt x="415289" y="71120"/>
                  </a:moveTo>
                  <a:lnTo>
                    <a:pt x="411479" y="71120"/>
                  </a:lnTo>
                  <a:lnTo>
                    <a:pt x="411479" y="78739"/>
                  </a:lnTo>
                  <a:lnTo>
                    <a:pt x="415289" y="78739"/>
                  </a:lnTo>
                  <a:lnTo>
                    <a:pt x="415289" y="71120"/>
                  </a:lnTo>
                  <a:close/>
                </a:path>
                <a:path w="415289" h="341629">
                  <a:moveTo>
                    <a:pt x="3809" y="78740"/>
                  </a:moveTo>
                  <a:lnTo>
                    <a:pt x="0" y="7874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78740"/>
                  </a:lnTo>
                  <a:close/>
                </a:path>
                <a:path w="415289" h="341629">
                  <a:moveTo>
                    <a:pt x="415289" y="78740"/>
                  </a:moveTo>
                  <a:lnTo>
                    <a:pt x="411479" y="78740"/>
                  </a:lnTo>
                  <a:lnTo>
                    <a:pt x="411479" y="90169"/>
                  </a:lnTo>
                  <a:lnTo>
                    <a:pt x="415289" y="90169"/>
                  </a:lnTo>
                  <a:lnTo>
                    <a:pt x="415289" y="78740"/>
                  </a:lnTo>
                  <a:close/>
                </a:path>
                <a:path w="415289" h="341629">
                  <a:moveTo>
                    <a:pt x="380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70"/>
                  </a:lnTo>
                  <a:close/>
                </a:path>
                <a:path w="415289" h="341629">
                  <a:moveTo>
                    <a:pt x="415289" y="90170"/>
                  </a:moveTo>
                  <a:lnTo>
                    <a:pt x="411479" y="90170"/>
                  </a:lnTo>
                  <a:lnTo>
                    <a:pt x="411479" y="96519"/>
                  </a:lnTo>
                  <a:lnTo>
                    <a:pt x="415289" y="96519"/>
                  </a:lnTo>
                  <a:lnTo>
                    <a:pt x="415289" y="90170"/>
                  </a:lnTo>
                  <a:close/>
                </a:path>
                <a:path w="415289" h="341629">
                  <a:moveTo>
                    <a:pt x="3809" y="96520"/>
                  </a:moveTo>
                  <a:lnTo>
                    <a:pt x="0" y="9652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96520"/>
                  </a:lnTo>
                  <a:close/>
                </a:path>
                <a:path w="415289" h="341629">
                  <a:moveTo>
                    <a:pt x="415289" y="96520"/>
                  </a:moveTo>
                  <a:lnTo>
                    <a:pt x="411479" y="96520"/>
                  </a:lnTo>
                  <a:lnTo>
                    <a:pt x="411479" y="142239"/>
                  </a:lnTo>
                  <a:lnTo>
                    <a:pt x="415289" y="142239"/>
                  </a:lnTo>
                  <a:lnTo>
                    <a:pt x="415289" y="96520"/>
                  </a:lnTo>
                  <a:close/>
                </a:path>
                <a:path w="415289" h="341629">
                  <a:moveTo>
                    <a:pt x="3809" y="142240"/>
                  </a:moveTo>
                  <a:lnTo>
                    <a:pt x="0" y="1422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42240"/>
                  </a:lnTo>
                  <a:close/>
                </a:path>
                <a:path w="415289" h="341629">
                  <a:moveTo>
                    <a:pt x="415289" y="142240"/>
                  </a:moveTo>
                  <a:lnTo>
                    <a:pt x="411479" y="142240"/>
                  </a:lnTo>
                  <a:lnTo>
                    <a:pt x="411479" y="199389"/>
                  </a:lnTo>
                  <a:lnTo>
                    <a:pt x="415289" y="199389"/>
                  </a:lnTo>
                  <a:lnTo>
                    <a:pt x="415289" y="142240"/>
                  </a:lnTo>
                  <a:close/>
                </a:path>
                <a:path w="415289" h="341629">
                  <a:moveTo>
                    <a:pt x="3809" y="199390"/>
                  </a:moveTo>
                  <a:lnTo>
                    <a:pt x="0" y="19939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199390"/>
                  </a:lnTo>
                  <a:close/>
                </a:path>
                <a:path w="415289" h="341629">
                  <a:moveTo>
                    <a:pt x="415289" y="199390"/>
                  </a:moveTo>
                  <a:lnTo>
                    <a:pt x="411479" y="199390"/>
                  </a:lnTo>
                  <a:lnTo>
                    <a:pt x="411479" y="242569"/>
                  </a:lnTo>
                  <a:lnTo>
                    <a:pt x="415289" y="242569"/>
                  </a:lnTo>
                  <a:lnTo>
                    <a:pt x="415289" y="199390"/>
                  </a:lnTo>
                  <a:close/>
                </a:path>
                <a:path w="415289" h="341629">
                  <a:moveTo>
                    <a:pt x="3809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70"/>
                  </a:lnTo>
                  <a:close/>
                </a:path>
                <a:path w="415289" h="341629">
                  <a:moveTo>
                    <a:pt x="415289" y="242570"/>
                  </a:moveTo>
                  <a:lnTo>
                    <a:pt x="411479" y="242570"/>
                  </a:lnTo>
                  <a:lnTo>
                    <a:pt x="411479" y="248919"/>
                  </a:lnTo>
                  <a:lnTo>
                    <a:pt x="415289" y="248919"/>
                  </a:lnTo>
                  <a:lnTo>
                    <a:pt x="415289" y="242570"/>
                  </a:lnTo>
                  <a:close/>
                </a:path>
                <a:path w="415289" h="341629">
                  <a:moveTo>
                    <a:pt x="3809" y="248920"/>
                  </a:moveTo>
                  <a:lnTo>
                    <a:pt x="0" y="24892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48920"/>
                  </a:lnTo>
                  <a:close/>
                </a:path>
                <a:path w="415289" h="341629">
                  <a:moveTo>
                    <a:pt x="415289" y="248920"/>
                  </a:moveTo>
                  <a:lnTo>
                    <a:pt x="411479" y="248920"/>
                  </a:lnTo>
                  <a:lnTo>
                    <a:pt x="411479" y="261619"/>
                  </a:lnTo>
                  <a:lnTo>
                    <a:pt x="415289" y="261619"/>
                  </a:lnTo>
                  <a:lnTo>
                    <a:pt x="415289" y="248920"/>
                  </a:lnTo>
                  <a:close/>
                </a:path>
                <a:path w="415289" h="341629">
                  <a:moveTo>
                    <a:pt x="3809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1620"/>
                  </a:lnTo>
                  <a:close/>
                </a:path>
                <a:path w="415289" h="341629">
                  <a:moveTo>
                    <a:pt x="415289" y="261620"/>
                  </a:moveTo>
                  <a:lnTo>
                    <a:pt x="411479" y="261620"/>
                  </a:lnTo>
                  <a:lnTo>
                    <a:pt x="411479" y="269239"/>
                  </a:lnTo>
                  <a:lnTo>
                    <a:pt x="415289" y="269239"/>
                  </a:lnTo>
                  <a:lnTo>
                    <a:pt x="415289" y="261620"/>
                  </a:lnTo>
                  <a:close/>
                </a:path>
                <a:path w="415289" h="341629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415289" h="341629">
                  <a:moveTo>
                    <a:pt x="415289" y="269240"/>
                  </a:moveTo>
                  <a:lnTo>
                    <a:pt x="411479" y="269240"/>
                  </a:lnTo>
                  <a:lnTo>
                    <a:pt x="411479" y="275589"/>
                  </a:lnTo>
                  <a:lnTo>
                    <a:pt x="415289" y="275589"/>
                  </a:lnTo>
                  <a:lnTo>
                    <a:pt x="415289" y="269240"/>
                  </a:lnTo>
                  <a:close/>
                </a:path>
                <a:path w="415289" h="341629">
                  <a:moveTo>
                    <a:pt x="3809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5590"/>
                  </a:lnTo>
                  <a:close/>
                </a:path>
                <a:path w="415289" h="341629">
                  <a:moveTo>
                    <a:pt x="415289" y="275590"/>
                  </a:moveTo>
                  <a:lnTo>
                    <a:pt x="411479" y="275590"/>
                  </a:lnTo>
                  <a:lnTo>
                    <a:pt x="411479" y="280669"/>
                  </a:lnTo>
                  <a:lnTo>
                    <a:pt x="415289" y="280669"/>
                  </a:lnTo>
                  <a:lnTo>
                    <a:pt x="415289" y="275590"/>
                  </a:lnTo>
                  <a:close/>
                </a:path>
                <a:path w="415289" h="341629">
                  <a:moveTo>
                    <a:pt x="380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0670"/>
                  </a:lnTo>
                  <a:close/>
                </a:path>
                <a:path w="415289" h="341629">
                  <a:moveTo>
                    <a:pt x="415289" y="280670"/>
                  </a:moveTo>
                  <a:lnTo>
                    <a:pt x="411479" y="280670"/>
                  </a:lnTo>
                  <a:lnTo>
                    <a:pt x="411479" y="288289"/>
                  </a:lnTo>
                  <a:lnTo>
                    <a:pt x="415289" y="288289"/>
                  </a:lnTo>
                  <a:lnTo>
                    <a:pt x="415289" y="280670"/>
                  </a:lnTo>
                  <a:close/>
                </a:path>
                <a:path w="415289" h="341629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15289" h="341629">
                  <a:moveTo>
                    <a:pt x="415289" y="288290"/>
                  </a:moveTo>
                  <a:lnTo>
                    <a:pt x="411479" y="288290"/>
                  </a:lnTo>
                  <a:lnTo>
                    <a:pt x="411479" y="294639"/>
                  </a:lnTo>
                  <a:lnTo>
                    <a:pt x="415289" y="294639"/>
                  </a:lnTo>
                  <a:lnTo>
                    <a:pt x="415289" y="288290"/>
                  </a:lnTo>
                  <a:close/>
                </a:path>
                <a:path w="415289" h="341629">
                  <a:moveTo>
                    <a:pt x="380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4640"/>
                  </a:lnTo>
                  <a:close/>
                </a:path>
                <a:path w="415289" h="341629">
                  <a:moveTo>
                    <a:pt x="415289" y="294640"/>
                  </a:moveTo>
                  <a:lnTo>
                    <a:pt x="411479" y="294640"/>
                  </a:lnTo>
                  <a:lnTo>
                    <a:pt x="411479" y="299719"/>
                  </a:lnTo>
                  <a:lnTo>
                    <a:pt x="415289" y="299719"/>
                  </a:lnTo>
                  <a:lnTo>
                    <a:pt x="415289" y="294640"/>
                  </a:lnTo>
                  <a:close/>
                </a:path>
                <a:path w="415289" h="341629">
                  <a:moveTo>
                    <a:pt x="3809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9720"/>
                  </a:lnTo>
                  <a:close/>
                </a:path>
                <a:path w="415289" h="341629">
                  <a:moveTo>
                    <a:pt x="415289" y="299720"/>
                  </a:moveTo>
                  <a:lnTo>
                    <a:pt x="411479" y="299720"/>
                  </a:lnTo>
                  <a:lnTo>
                    <a:pt x="411479" y="307339"/>
                  </a:lnTo>
                  <a:lnTo>
                    <a:pt x="415289" y="307339"/>
                  </a:lnTo>
                  <a:lnTo>
                    <a:pt x="415289" y="299720"/>
                  </a:lnTo>
                  <a:close/>
                </a:path>
                <a:path w="415289" h="341629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15289" h="341629">
                  <a:moveTo>
                    <a:pt x="415289" y="307340"/>
                  </a:moveTo>
                  <a:lnTo>
                    <a:pt x="411479" y="307340"/>
                  </a:lnTo>
                  <a:lnTo>
                    <a:pt x="411479" y="313689"/>
                  </a:lnTo>
                  <a:lnTo>
                    <a:pt x="415289" y="313689"/>
                  </a:lnTo>
                  <a:lnTo>
                    <a:pt x="415289" y="307340"/>
                  </a:lnTo>
                  <a:close/>
                </a:path>
                <a:path w="415289" h="341629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15289" h="341629">
                  <a:moveTo>
                    <a:pt x="415289" y="313690"/>
                  </a:moveTo>
                  <a:lnTo>
                    <a:pt x="411479" y="313690"/>
                  </a:lnTo>
                  <a:lnTo>
                    <a:pt x="411479" y="320039"/>
                  </a:lnTo>
                  <a:lnTo>
                    <a:pt x="415289" y="320039"/>
                  </a:lnTo>
                  <a:lnTo>
                    <a:pt x="415289" y="313690"/>
                  </a:lnTo>
                  <a:close/>
                </a:path>
                <a:path w="415289" h="341629">
                  <a:moveTo>
                    <a:pt x="3809" y="320040"/>
                  </a:moveTo>
                  <a:lnTo>
                    <a:pt x="0" y="32004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15289" h="341629">
                  <a:moveTo>
                    <a:pt x="415289" y="320040"/>
                  </a:moveTo>
                  <a:lnTo>
                    <a:pt x="411479" y="320040"/>
                  </a:lnTo>
                  <a:lnTo>
                    <a:pt x="411479" y="326389"/>
                  </a:lnTo>
                  <a:lnTo>
                    <a:pt x="414019" y="326389"/>
                  </a:lnTo>
                  <a:lnTo>
                    <a:pt x="414019" y="325119"/>
                  </a:lnTo>
                  <a:lnTo>
                    <a:pt x="415289" y="325119"/>
                  </a:lnTo>
                  <a:lnTo>
                    <a:pt x="415289" y="320040"/>
                  </a:lnTo>
                  <a:close/>
                </a:path>
                <a:path w="415289" h="341629">
                  <a:moveTo>
                    <a:pt x="412750" y="326390"/>
                  </a:moveTo>
                  <a:lnTo>
                    <a:pt x="411479" y="326390"/>
                  </a:lnTo>
                  <a:lnTo>
                    <a:pt x="411479" y="327660"/>
                  </a:lnTo>
                  <a:lnTo>
                    <a:pt x="412750" y="327660"/>
                  </a:lnTo>
                  <a:lnTo>
                    <a:pt x="412750" y="326390"/>
                  </a:lnTo>
                  <a:close/>
                </a:path>
                <a:path w="415289" h="341629">
                  <a:moveTo>
                    <a:pt x="401319" y="337819"/>
                  </a:moveTo>
                  <a:lnTo>
                    <a:pt x="15239" y="337819"/>
                  </a:lnTo>
                  <a:lnTo>
                    <a:pt x="15239" y="339089"/>
                  </a:lnTo>
                  <a:lnTo>
                    <a:pt x="401319" y="339089"/>
                  </a:lnTo>
                  <a:lnTo>
                    <a:pt x="401319" y="337819"/>
                  </a:lnTo>
                  <a:close/>
                </a:path>
                <a:path w="415289" h="341629">
                  <a:moveTo>
                    <a:pt x="398780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398780" y="341630"/>
                  </a:lnTo>
                  <a:lnTo>
                    <a:pt x="398780" y="340360"/>
                  </a:lnTo>
                  <a:close/>
                </a:path>
                <a:path w="415289" h="341629">
                  <a:moveTo>
                    <a:pt x="400049" y="339090"/>
                  </a:moveTo>
                  <a:lnTo>
                    <a:pt x="16509" y="339090"/>
                  </a:lnTo>
                  <a:lnTo>
                    <a:pt x="16509" y="340360"/>
                  </a:lnTo>
                  <a:lnTo>
                    <a:pt x="400049" y="340360"/>
                  </a:lnTo>
                  <a:lnTo>
                    <a:pt x="400049" y="339090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804670" y="4753609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400050" y="2539"/>
                  </a:moveTo>
                  <a:lnTo>
                    <a:pt x="8890" y="2539"/>
                  </a:lnTo>
                  <a:lnTo>
                    <a:pt x="8890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07669" h="334010">
                  <a:moveTo>
                    <a:pt x="398780" y="1269"/>
                  </a:moveTo>
                  <a:lnTo>
                    <a:pt x="10160" y="1269"/>
                  </a:lnTo>
                  <a:lnTo>
                    <a:pt x="10160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07669" h="334010">
                  <a:moveTo>
                    <a:pt x="39751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397510" y="1269"/>
                  </a:lnTo>
                  <a:lnTo>
                    <a:pt x="397510" y="0"/>
                  </a:lnTo>
                  <a:close/>
                </a:path>
                <a:path w="407669" h="334010">
                  <a:moveTo>
                    <a:pt x="3810" y="7619"/>
                  </a:moveTo>
                  <a:lnTo>
                    <a:pt x="2540" y="7619"/>
                  </a:lnTo>
                  <a:lnTo>
                    <a:pt x="2540" y="8889"/>
                  </a:lnTo>
                  <a:lnTo>
                    <a:pt x="1269" y="8889"/>
                  </a:lnTo>
                  <a:lnTo>
                    <a:pt x="1269" y="10159"/>
                  </a:lnTo>
                  <a:lnTo>
                    <a:pt x="0" y="1015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7619"/>
                  </a:lnTo>
                  <a:close/>
                </a:path>
                <a:path w="407669" h="334010">
                  <a:moveTo>
                    <a:pt x="405130" y="7619"/>
                  </a:moveTo>
                  <a:lnTo>
                    <a:pt x="403860" y="7619"/>
                  </a:lnTo>
                  <a:lnTo>
                    <a:pt x="403860" y="11429"/>
                  </a:lnTo>
                  <a:lnTo>
                    <a:pt x="407669" y="11429"/>
                  </a:lnTo>
                  <a:lnTo>
                    <a:pt x="407669" y="10159"/>
                  </a:lnTo>
                  <a:lnTo>
                    <a:pt x="406400" y="10159"/>
                  </a:lnTo>
                  <a:lnTo>
                    <a:pt x="406400" y="8889"/>
                  </a:lnTo>
                  <a:lnTo>
                    <a:pt x="405130" y="8889"/>
                  </a:lnTo>
                  <a:lnTo>
                    <a:pt x="405130" y="7619"/>
                  </a:lnTo>
                  <a:close/>
                </a:path>
                <a:path w="407669" h="33401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407669" h="334010">
                  <a:moveTo>
                    <a:pt x="407669" y="11430"/>
                  </a:moveTo>
                  <a:lnTo>
                    <a:pt x="403860" y="11430"/>
                  </a:lnTo>
                  <a:lnTo>
                    <a:pt x="403860" y="17779"/>
                  </a:lnTo>
                  <a:lnTo>
                    <a:pt x="407669" y="17779"/>
                  </a:lnTo>
                  <a:lnTo>
                    <a:pt x="407669" y="11430"/>
                  </a:lnTo>
                  <a:close/>
                </a:path>
                <a:path w="407669" h="33401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407669" h="334010">
                  <a:moveTo>
                    <a:pt x="407669" y="17780"/>
                  </a:moveTo>
                  <a:lnTo>
                    <a:pt x="403860" y="17780"/>
                  </a:lnTo>
                  <a:lnTo>
                    <a:pt x="403860" y="24129"/>
                  </a:lnTo>
                  <a:lnTo>
                    <a:pt x="407669" y="24129"/>
                  </a:lnTo>
                  <a:lnTo>
                    <a:pt x="407669" y="17780"/>
                  </a:lnTo>
                  <a:close/>
                </a:path>
                <a:path w="407669" h="33401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407669" h="334010">
                  <a:moveTo>
                    <a:pt x="407669" y="24130"/>
                  </a:moveTo>
                  <a:lnTo>
                    <a:pt x="403860" y="24130"/>
                  </a:lnTo>
                  <a:lnTo>
                    <a:pt x="403860" y="30479"/>
                  </a:lnTo>
                  <a:lnTo>
                    <a:pt x="407669" y="30479"/>
                  </a:lnTo>
                  <a:lnTo>
                    <a:pt x="407669" y="24130"/>
                  </a:lnTo>
                  <a:close/>
                </a:path>
                <a:path w="407669" h="33401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07669" h="334010">
                  <a:moveTo>
                    <a:pt x="407669" y="30480"/>
                  </a:moveTo>
                  <a:lnTo>
                    <a:pt x="403860" y="30480"/>
                  </a:lnTo>
                  <a:lnTo>
                    <a:pt x="403860" y="36829"/>
                  </a:lnTo>
                  <a:lnTo>
                    <a:pt x="407669" y="36829"/>
                  </a:lnTo>
                  <a:lnTo>
                    <a:pt x="407669" y="30480"/>
                  </a:lnTo>
                  <a:close/>
                </a:path>
                <a:path w="407669" h="33401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407669" h="334010">
                  <a:moveTo>
                    <a:pt x="407669" y="36830"/>
                  </a:moveTo>
                  <a:lnTo>
                    <a:pt x="403860" y="36830"/>
                  </a:lnTo>
                  <a:lnTo>
                    <a:pt x="403860" y="43179"/>
                  </a:lnTo>
                  <a:lnTo>
                    <a:pt x="407669" y="43179"/>
                  </a:lnTo>
                  <a:lnTo>
                    <a:pt x="407669" y="36830"/>
                  </a:lnTo>
                  <a:close/>
                </a:path>
                <a:path w="407669" h="33401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407669" h="334010">
                  <a:moveTo>
                    <a:pt x="407669" y="43180"/>
                  </a:moveTo>
                  <a:lnTo>
                    <a:pt x="403860" y="43180"/>
                  </a:lnTo>
                  <a:lnTo>
                    <a:pt x="403860" y="49529"/>
                  </a:lnTo>
                  <a:lnTo>
                    <a:pt x="407669" y="49529"/>
                  </a:lnTo>
                  <a:lnTo>
                    <a:pt x="407669" y="43180"/>
                  </a:lnTo>
                  <a:close/>
                </a:path>
                <a:path w="407669" h="33401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407669" h="334010">
                  <a:moveTo>
                    <a:pt x="407669" y="49530"/>
                  </a:moveTo>
                  <a:lnTo>
                    <a:pt x="403860" y="49530"/>
                  </a:lnTo>
                  <a:lnTo>
                    <a:pt x="403860" y="55879"/>
                  </a:lnTo>
                  <a:lnTo>
                    <a:pt x="407669" y="55879"/>
                  </a:lnTo>
                  <a:lnTo>
                    <a:pt x="407669" y="49530"/>
                  </a:lnTo>
                  <a:close/>
                </a:path>
                <a:path w="407669" h="334010">
                  <a:moveTo>
                    <a:pt x="381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5880"/>
                  </a:lnTo>
                  <a:close/>
                </a:path>
                <a:path w="407669" h="334010">
                  <a:moveTo>
                    <a:pt x="407669" y="55880"/>
                  </a:moveTo>
                  <a:lnTo>
                    <a:pt x="403860" y="55880"/>
                  </a:lnTo>
                  <a:lnTo>
                    <a:pt x="403860" y="60959"/>
                  </a:lnTo>
                  <a:lnTo>
                    <a:pt x="407669" y="60959"/>
                  </a:lnTo>
                  <a:lnTo>
                    <a:pt x="407669" y="55880"/>
                  </a:lnTo>
                  <a:close/>
                </a:path>
                <a:path w="407669" h="334010">
                  <a:moveTo>
                    <a:pt x="381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0960"/>
                  </a:lnTo>
                  <a:close/>
                </a:path>
                <a:path w="407669" h="334010">
                  <a:moveTo>
                    <a:pt x="407669" y="60960"/>
                  </a:moveTo>
                  <a:lnTo>
                    <a:pt x="403860" y="60960"/>
                  </a:lnTo>
                  <a:lnTo>
                    <a:pt x="403860" y="67309"/>
                  </a:lnTo>
                  <a:lnTo>
                    <a:pt x="407669" y="67309"/>
                  </a:lnTo>
                  <a:lnTo>
                    <a:pt x="407669" y="60960"/>
                  </a:lnTo>
                  <a:close/>
                </a:path>
                <a:path w="407669" h="334010">
                  <a:moveTo>
                    <a:pt x="3810" y="67310"/>
                  </a:moveTo>
                  <a:lnTo>
                    <a:pt x="0" y="6731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7310"/>
                  </a:lnTo>
                  <a:close/>
                </a:path>
                <a:path w="407669" h="334010">
                  <a:moveTo>
                    <a:pt x="407669" y="67310"/>
                  </a:moveTo>
                  <a:lnTo>
                    <a:pt x="403860" y="67310"/>
                  </a:lnTo>
                  <a:lnTo>
                    <a:pt x="403860" y="74929"/>
                  </a:lnTo>
                  <a:lnTo>
                    <a:pt x="407669" y="74929"/>
                  </a:lnTo>
                  <a:lnTo>
                    <a:pt x="407669" y="67310"/>
                  </a:lnTo>
                  <a:close/>
                </a:path>
                <a:path w="407669" h="334010">
                  <a:moveTo>
                    <a:pt x="3810" y="74930"/>
                  </a:moveTo>
                  <a:lnTo>
                    <a:pt x="0" y="7493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74930"/>
                  </a:lnTo>
                  <a:close/>
                </a:path>
                <a:path w="407669" h="334010">
                  <a:moveTo>
                    <a:pt x="407669" y="74930"/>
                  </a:moveTo>
                  <a:lnTo>
                    <a:pt x="403860" y="74930"/>
                  </a:lnTo>
                  <a:lnTo>
                    <a:pt x="403860" y="86359"/>
                  </a:lnTo>
                  <a:lnTo>
                    <a:pt x="407669" y="86359"/>
                  </a:lnTo>
                  <a:lnTo>
                    <a:pt x="407669" y="74930"/>
                  </a:lnTo>
                  <a:close/>
                </a:path>
                <a:path w="407669" h="334010">
                  <a:moveTo>
                    <a:pt x="381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86360"/>
                  </a:lnTo>
                  <a:close/>
                </a:path>
                <a:path w="407669" h="334010">
                  <a:moveTo>
                    <a:pt x="407669" y="86360"/>
                  </a:moveTo>
                  <a:lnTo>
                    <a:pt x="403860" y="86360"/>
                  </a:lnTo>
                  <a:lnTo>
                    <a:pt x="403860" y="92709"/>
                  </a:lnTo>
                  <a:lnTo>
                    <a:pt x="407669" y="92709"/>
                  </a:lnTo>
                  <a:lnTo>
                    <a:pt x="407669" y="86360"/>
                  </a:lnTo>
                  <a:close/>
                </a:path>
                <a:path w="407669" h="334010">
                  <a:moveTo>
                    <a:pt x="3810" y="92710"/>
                  </a:moveTo>
                  <a:lnTo>
                    <a:pt x="0" y="9271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92710"/>
                  </a:lnTo>
                  <a:close/>
                </a:path>
                <a:path w="407669" h="334010">
                  <a:moveTo>
                    <a:pt x="407669" y="92710"/>
                  </a:moveTo>
                  <a:lnTo>
                    <a:pt x="403860" y="92710"/>
                  </a:lnTo>
                  <a:lnTo>
                    <a:pt x="403860" y="138429"/>
                  </a:lnTo>
                  <a:lnTo>
                    <a:pt x="407669" y="138429"/>
                  </a:lnTo>
                  <a:lnTo>
                    <a:pt x="407669" y="92710"/>
                  </a:lnTo>
                  <a:close/>
                </a:path>
                <a:path w="407669" h="334010">
                  <a:moveTo>
                    <a:pt x="3810" y="138430"/>
                  </a:moveTo>
                  <a:lnTo>
                    <a:pt x="0" y="1384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38430"/>
                  </a:lnTo>
                  <a:close/>
                </a:path>
                <a:path w="407669" h="334010">
                  <a:moveTo>
                    <a:pt x="407669" y="138430"/>
                  </a:moveTo>
                  <a:lnTo>
                    <a:pt x="403860" y="138430"/>
                  </a:lnTo>
                  <a:lnTo>
                    <a:pt x="403860" y="195579"/>
                  </a:lnTo>
                  <a:lnTo>
                    <a:pt x="407669" y="195579"/>
                  </a:lnTo>
                  <a:lnTo>
                    <a:pt x="407669" y="138430"/>
                  </a:lnTo>
                  <a:close/>
                </a:path>
                <a:path w="407669" h="334010">
                  <a:moveTo>
                    <a:pt x="3810" y="195580"/>
                  </a:moveTo>
                  <a:lnTo>
                    <a:pt x="0" y="195580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195580"/>
                  </a:lnTo>
                  <a:close/>
                </a:path>
                <a:path w="407669" h="334010">
                  <a:moveTo>
                    <a:pt x="407669" y="195580"/>
                  </a:moveTo>
                  <a:lnTo>
                    <a:pt x="403860" y="195580"/>
                  </a:lnTo>
                  <a:lnTo>
                    <a:pt x="403860" y="238759"/>
                  </a:lnTo>
                  <a:lnTo>
                    <a:pt x="407669" y="238759"/>
                  </a:lnTo>
                  <a:lnTo>
                    <a:pt x="407669" y="195580"/>
                  </a:lnTo>
                  <a:close/>
                </a:path>
                <a:path w="407669" h="334010">
                  <a:moveTo>
                    <a:pt x="3810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38760"/>
                  </a:lnTo>
                  <a:close/>
                </a:path>
                <a:path w="407669" h="334010">
                  <a:moveTo>
                    <a:pt x="407669" y="238760"/>
                  </a:moveTo>
                  <a:lnTo>
                    <a:pt x="403860" y="238760"/>
                  </a:lnTo>
                  <a:lnTo>
                    <a:pt x="403860" y="245109"/>
                  </a:lnTo>
                  <a:lnTo>
                    <a:pt x="407669" y="245109"/>
                  </a:lnTo>
                  <a:lnTo>
                    <a:pt x="407669" y="238760"/>
                  </a:lnTo>
                  <a:close/>
                </a:path>
                <a:path w="407669" h="334010">
                  <a:moveTo>
                    <a:pt x="3810" y="245110"/>
                  </a:moveTo>
                  <a:lnTo>
                    <a:pt x="0" y="24511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45110"/>
                  </a:lnTo>
                  <a:close/>
                </a:path>
                <a:path w="407669" h="334010">
                  <a:moveTo>
                    <a:pt x="407669" y="245110"/>
                  </a:moveTo>
                  <a:lnTo>
                    <a:pt x="403860" y="245110"/>
                  </a:lnTo>
                  <a:lnTo>
                    <a:pt x="403860" y="257809"/>
                  </a:lnTo>
                  <a:lnTo>
                    <a:pt x="407669" y="257809"/>
                  </a:lnTo>
                  <a:lnTo>
                    <a:pt x="407669" y="245110"/>
                  </a:lnTo>
                  <a:close/>
                </a:path>
                <a:path w="407669" h="334010">
                  <a:moveTo>
                    <a:pt x="3810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7810"/>
                  </a:lnTo>
                  <a:close/>
                </a:path>
                <a:path w="407669" h="334010">
                  <a:moveTo>
                    <a:pt x="407669" y="257810"/>
                  </a:moveTo>
                  <a:lnTo>
                    <a:pt x="403860" y="257810"/>
                  </a:lnTo>
                  <a:lnTo>
                    <a:pt x="403860" y="265429"/>
                  </a:lnTo>
                  <a:lnTo>
                    <a:pt x="407669" y="265429"/>
                  </a:lnTo>
                  <a:lnTo>
                    <a:pt x="407669" y="257810"/>
                  </a:lnTo>
                  <a:close/>
                </a:path>
                <a:path w="407669" h="33401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407669" h="334010">
                  <a:moveTo>
                    <a:pt x="407669" y="265430"/>
                  </a:moveTo>
                  <a:lnTo>
                    <a:pt x="403860" y="265430"/>
                  </a:lnTo>
                  <a:lnTo>
                    <a:pt x="403860" y="271779"/>
                  </a:lnTo>
                  <a:lnTo>
                    <a:pt x="407669" y="271779"/>
                  </a:lnTo>
                  <a:lnTo>
                    <a:pt x="407669" y="265430"/>
                  </a:lnTo>
                  <a:close/>
                </a:path>
                <a:path w="407669" h="334010">
                  <a:moveTo>
                    <a:pt x="3810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1780"/>
                  </a:lnTo>
                  <a:close/>
                </a:path>
                <a:path w="407669" h="334010">
                  <a:moveTo>
                    <a:pt x="407669" y="271780"/>
                  </a:moveTo>
                  <a:lnTo>
                    <a:pt x="403860" y="271780"/>
                  </a:lnTo>
                  <a:lnTo>
                    <a:pt x="403860" y="276859"/>
                  </a:lnTo>
                  <a:lnTo>
                    <a:pt x="407669" y="276859"/>
                  </a:lnTo>
                  <a:lnTo>
                    <a:pt x="407669" y="271780"/>
                  </a:lnTo>
                  <a:close/>
                </a:path>
                <a:path w="407669" h="334010">
                  <a:moveTo>
                    <a:pt x="3810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6860"/>
                  </a:lnTo>
                  <a:close/>
                </a:path>
                <a:path w="407669" h="334010">
                  <a:moveTo>
                    <a:pt x="407669" y="276860"/>
                  </a:moveTo>
                  <a:lnTo>
                    <a:pt x="403860" y="276860"/>
                  </a:lnTo>
                  <a:lnTo>
                    <a:pt x="403860" y="284479"/>
                  </a:lnTo>
                  <a:lnTo>
                    <a:pt x="407669" y="284479"/>
                  </a:lnTo>
                  <a:lnTo>
                    <a:pt x="407669" y="276860"/>
                  </a:lnTo>
                  <a:close/>
                </a:path>
                <a:path w="407669" h="33401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07669" h="334010">
                  <a:moveTo>
                    <a:pt x="407669" y="284480"/>
                  </a:moveTo>
                  <a:lnTo>
                    <a:pt x="403860" y="284480"/>
                  </a:lnTo>
                  <a:lnTo>
                    <a:pt x="403860" y="290829"/>
                  </a:lnTo>
                  <a:lnTo>
                    <a:pt x="407669" y="290829"/>
                  </a:lnTo>
                  <a:lnTo>
                    <a:pt x="407669" y="284480"/>
                  </a:lnTo>
                  <a:close/>
                </a:path>
                <a:path w="407669" h="334010">
                  <a:moveTo>
                    <a:pt x="3810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0830"/>
                  </a:lnTo>
                  <a:close/>
                </a:path>
                <a:path w="407669" h="334010">
                  <a:moveTo>
                    <a:pt x="407669" y="290830"/>
                  </a:moveTo>
                  <a:lnTo>
                    <a:pt x="403860" y="290830"/>
                  </a:lnTo>
                  <a:lnTo>
                    <a:pt x="403860" y="295909"/>
                  </a:lnTo>
                  <a:lnTo>
                    <a:pt x="407669" y="295909"/>
                  </a:lnTo>
                  <a:lnTo>
                    <a:pt x="407669" y="290830"/>
                  </a:lnTo>
                  <a:close/>
                </a:path>
                <a:path w="407669" h="334010">
                  <a:moveTo>
                    <a:pt x="3810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5910"/>
                  </a:lnTo>
                  <a:close/>
                </a:path>
                <a:path w="407669" h="334010">
                  <a:moveTo>
                    <a:pt x="407669" y="295910"/>
                  </a:moveTo>
                  <a:lnTo>
                    <a:pt x="403860" y="295910"/>
                  </a:lnTo>
                  <a:lnTo>
                    <a:pt x="403860" y="303529"/>
                  </a:lnTo>
                  <a:lnTo>
                    <a:pt x="407669" y="303529"/>
                  </a:lnTo>
                  <a:lnTo>
                    <a:pt x="407669" y="295910"/>
                  </a:lnTo>
                  <a:close/>
                </a:path>
                <a:path w="407669" h="33401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07669" h="334010">
                  <a:moveTo>
                    <a:pt x="407669" y="303530"/>
                  </a:moveTo>
                  <a:lnTo>
                    <a:pt x="403860" y="303530"/>
                  </a:lnTo>
                  <a:lnTo>
                    <a:pt x="403860" y="309879"/>
                  </a:lnTo>
                  <a:lnTo>
                    <a:pt x="407669" y="309879"/>
                  </a:lnTo>
                  <a:lnTo>
                    <a:pt x="407669" y="303530"/>
                  </a:lnTo>
                  <a:close/>
                </a:path>
                <a:path w="407669" h="33401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07669" h="334010">
                  <a:moveTo>
                    <a:pt x="407669" y="309880"/>
                  </a:moveTo>
                  <a:lnTo>
                    <a:pt x="403860" y="309880"/>
                  </a:lnTo>
                  <a:lnTo>
                    <a:pt x="403860" y="316229"/>
                  </a:lnTo>
                  <a:lnTo>
                    <a:pt x="407669" y="316229"/>
                  </a:lnTo>
                  <a:lnTo>
                    <a:pt x="407669" y="309880"/>
                  </a:lnTo>
                  <a:close/>
                </a:path>
                <a:path w="407669" h="334010">
                  <a:moveTo>
                    <a:pt x="381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07669" h="334010">
                  <a:moveTo>
                    <a:pt x="407669" y="316230"/>
                  </a:moveTo>
                  <a:lnTo>
                    <a:pt x="403860" y="316230"/>
                  </a:lnTo>
                  <a:lnTo>
                    <a:pt x="403860" y="322579"/>
                  </a:lnTo>
                  <a:lnTo>
                    <a:pt x="407669" y="322579"/>
                  </a:lnTo>
                  <a:lnTo>
                    <a:pt x="407669" y="316230"/>
                  </a:lnTo>
                  <a:close/>
                </a:path>
                <a:path w="407669" h="334010">
                  <a:moveTo>
                    <a:pt x="407669" y="322580"/>
                  </a:moveTo>
                  <a:lnTo>
                    <a:pt x="403860" y="322580"/>
                  </a:lnTo>
                  <a:lnTo>
                    <a:pt x="403860" y="327659"/>
                  </a:lnTo>
                  <a:lnTo>
                    <a:pt x="405130" y="327659"/>
                  </a:lnTo>
                  <a:lnTo>
                    <a:pt x="405130" y="326389"/>
                  </a:lnTo>
                  <a:lnTo>
                    <a:pt x="406400" y="326389"/>
                  </a:lnTo>
                  <a:lnTo>
                    <a:pt x="406400" y="325119"/>
                  </a:lnTo>
                  <a:lnTo>
                    <a:pt x="407669" y="325119"/>
                  </a:lnTo>
                  <a:lnTo>
                    <a:pt x="407669" y="322580"/>
                  </a:lnTo>
                  <a:close/>
                </a:path>
                <a:path w="407669" h="334010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2580"/>
                  </a:lnTo>
                  <a:close/>
                </a:path>
                <a:path w="407669" h="334010">
                  <a:moveTo>
                    <a:pt x="398780" y="332739"/>
                  </a:moveTo>
                  <a:lnTo>
                    <a:pt x="10160" y="332739"/>
                  </a:lnTo>
                  <a:lnTo>
                    <a:pt x="10160" y="334009"/>
                  </a:lnTo>
                  <a:lnTo>
                    <a:pt x="398780" y="334009"/>
                  </a:lnTo>
                  <a:lnTo>
                    <a:pt x="398780" y="332739"/>
                  </a:lnTo>
                  <a:close/>
                </a:path>
                <a:path w="407669" h="334010">
                  <a:moveTo>
                    <a:pt x="400050" y="331469"/>
                  </a:moveTo>
                  <a:lnTo>
                    <a:pt x="8890" y="331469"/>
                  </a:lnTo>
                  <a:lnTo>
                    <a:pt x="8890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  <a:path w="407669" h="334010">
                  <a:moveTo>
                    <a:pt x="401319" y="330200"/>
                  </a:moveTo>
                  <a:lnTo>
                    <a:pt x="7619" y="330200"/>
                  </a:lnTo>
                  <a:lnTo>
                    <a:pt x="7619" y="331469"/>
                  </a:lnTo>
                  <a:lnTo>
                    <a:pt x="401319" y="331469"/>
                  </a:lnTo>
                  <a:lnTo>
                    <a:pt x="401319" y="330200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808479" y="4757419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97509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397509" y="1269"/>
                  </a:lnTo>
                  <a:lnTo>
                    <a:pt x="397509" y="0"/>
                  </a:lnTo>
                  <a:close/>
                </a:path>
                <a:path w="400050" h="326389">
                  <a:moveTo>
                    <a:pt x="3809" y="3809"/>
                  </a:moveTo>
                  <a:lnTo>
                    <a:pt x="0" y="380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1269" y="2539"/>
                  </a:lnTo>
                  <a:lnTo>
                    <a:pt x="1269" y="3809"/>
                  </a:lnTo>
                  <a:lnTo>
                    <a:pt x="396239" y="3809"/>
                  </a:lnTo>
                  <a:lnTo>
                    <a:pt x="396239" y="7619"/>
                  </a:lnTo>
                  <a:lnTo>
                    <a:pt x="400050" y="7619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8779" y="1269"/>
                  </a:moveTo>
                  <a:lnTo>
                    <a:pt x="2539" y="1269"/>
                  </a:lnTo>
                  <a:lnTo>
                    <a:pt x="2539" y="2539"/>
                  </a:lnTo>
                  <a:lnTo>
                    <a:pt x="398779" y="2539"/>
                  </a:lnTo>
                  <a:lnTo>
                    <a:pt x="398779" y="1269"/>
                  </a:lnTo>
                  <a:close/>
                </a:path>
                <a:path w="400050" h="32638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400050" h="326389">
                  <a:moveTo>
                    <a:pt x="400050" y="7619"/>
                  </a:moveTo>
                  <a:lnTo>
                    <a:pt x="396239" y="7619"/>
                  </a:lnTo>
                  <a:lnTo>
                    <a:pt x="396239" y="13969"/>
                  </a:lnTo>
                  <a:lnTo>
                    <a:pt x="400050" y="13969"/>
                  </a:lnTo>
                  <a:lnTo>
                    <a:pt x="400050" y="7619"/>
                  </a:lnTo>
                  <a:close/>
                </a:path>
                <a:path w="400050" h="32638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400050" h="326389">
                  <a:moveTo>
                    <a:pt x="400050" y="13969"/>
                  </a:moveTo>
                  <a:lnTo>
                    <a:pt x="396239" y="13969"/>
                  </a:lnTo>
                  <a:lnTo>
                    <a:pt x="396239" y="20319"/>
                  </a:lnTo>
                  <a:lnTo>
                    <a:pt x="400050" y="20319"/>
                  </a:lnTo>
                  <a:lnTo>
                    <a:pt x="400050" y="13969"/>
                  </a:lnTo>
                  <a:close/>
                </a:path>
                <a:path w="400050" h="32638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400050" h="326389">
                  <a:moveTo>
                    <a:pt x="400050" y="20319"/>
                  </a:moveTo>
                  <a:lnTo>
                    <a:pt x="396239" y="20319"/>
                  </a:lnTo>
                  <a:lnTo>
                    <a:pt x="396239" y="26669"/>
                  </a:lnTo>
                  <a:lnTo>
                    <a:pt x="400050" y="26669"/>
                  </a:lnTo>
                  <a:lnTo>
                    <a:pt x="400050" y="20319"/>
                  </a:lnTo>
                  <a:close/>
                </a:path>
                <a:path w="400050" h="326389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400050" h="326389">
                  <a:moveTo>
                    <a:pt x="400050" y="26669"/>
                  </a:moveTo>
                  <a:lnTo>
                    <a:pt x="396239" y="26669"/>
                  </a:lnTo>
                  <a:lnTo>
                    <a:pt x="396239" y="33019"/>
                  </a:lnTo>
                  <a:lnTo>
                    <a:pt x="400050" y="33019"/>
                  </a:lnTo>
                  <a:lnTo>
                    <a:pt x="400050" y="26669"/>
                  </a:lnTo>
                  <a:close/>
                </a:path>
                <a:path w="400050" h="326389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400050" h="326389">
                  <a:moveTo>
                    <a:pt x="400050" y="33019"/>
                  </a:moveTo>
                  <a:lnTo>
                    <a:pt x="396239" y="33019"/>
                  </a:lnTo>
                  <a:lnTo>
                    <a:pt x="396239" y="39369"/>
                  </a:lnTo>
                  <a:lnTo>
                    <a:pt x="400050" y="39369"/>
                  </a:lnTo>
                  <a:lnTo>
                    <a:pt x="400050" y="33019"/>
                  </a:lnTo>
                  <a:close/>
                </a:path>
                <a:path w="400050" h="32638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400050" h="326389">
                  <a:moveTo>
                    <a:pt x="400050" y="39369"/>
                  </a:moveTo>
                  <a:lnTo>
                    <a:pt x="396239" y="39369"/>
                  </a:lnTo>
                  <a:lnTo>
                    <a:pt x="396239" y="45719"/>
                  </a:lnTo>
                  <a:lnTo>
                    <a:pt x="400050" y="45719"/>
                  </a:lnTo>
                  <a:lnTo>
                    <a:pt x="400050" y="39369"/>
                  </a:lnTo>
                  <a:close/>
                </a:path>
                <a:path w="400050" h="326389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400050" h="326389">
                  <a:moveTo>
                    <a:pt x="400050" y="45719"/>
                  </a:moveTo>
                  <a:lnTo>
                    <a:pt x="396239" y="45719"/>
                  </a:lnTo>
                  <a:lnTo>
                    <a:pt x="396239" y="52069"/>
                  </a:lnTo>
                  <a:lnTo>
                    <a:pt x="400050" y="52069"/>
                  </a:lnTo>
                  <a:lnTo>
                    <a:pt x="400050" y="45719"/>
                  </a:lnTo>
                  <a:close/>
                </a:path>
                <a:path w="400050" h="326389">
                  <a:moveTo>
                    <a:pt x="3809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2069"/>
                  </a:lnTo>
                  <a:close/>
                </a:path>
                <a:path w="400050" h="326389">
                  <a:moveTo>
                    <a:pt x="400050" y="52069"/>
                  </a:moveTo>
                  <a:lnTo>
                    <a:pt x="396239" y="52069"/>
                  </a:lnTo>
                  <a:lnTo>
                    <a:pt x="396239" y="57149"/>
                  </a:lnTo>
                  <a:lnTo>
                    <a:pt x="400050" y="57149"/>
                  </a:lnTo>
                  <a:lnTo>
                    <a:pt x="400050" y="52069"/>
                  </a:lnTo>
                  <a:close/>
                </a:path>
                <a:path w="400050" h="326389">
                  <a:moveTo>
                    <a:pt x="3809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50"/>
                  </a:lnTo>
                  <a:close/>
                </a:path>
                <a:path w="400050" h="326389">
                  <a:moveTo>
                    <a:pt x="400050" y="57150"/>
                  </a:moveTo>
                  <a:lnTo>
                    <a:pt x="396239" y="57150"/>
                  </a:lnTo>
                  <a:lnTo>
                    <a:pt x="396239" y="63499"/>
                  </a:lnTo>
                  <a:lnTo>
                    <a:pt x="400050" y="63499"/>
                  </a:lnTo>
                  <a:lnTo>
                    <a:pt x="400050" y="57150"/>
                  </a:lnTo>
                  <a:close/>
                </a:path>
                <a:path w="400050" h="326389">
                  <a:moveTo>
                    <a:pt x="3809" y="63500"/>
                  </a:moveTo>
                  <a:lnTo>
                    <a:pt x="0" y="6350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3500"/>
                  </a:lnTo>
                  <a:close/>
                </a:path>
                <a:path w="400050" h="326389">
                  <a:moveTo>
                    <a:pt x="400050" y="63500"/>
                  </a:moveTo>
                  <a:lnTo>
                    <a:pt x="396239" y="63500"/>
                  </a:lnTo>
                  <a:lnTo>
                    <a:pt x="396239" y="71119"/>
                  </a:lnTo>
                  <a:lnTo>
                    <a:pt x="400050" y="71119"/>
                  </a:lnTo>
                  <a:lnTo>
                    <a:pt x="400050" y="63500"/>
                  </a:lnTo>
                  <a:close/>
                </a:path>
                <a:path w="400050" h="326389">
                  <a:moveTo>
                    <a:pt x="3809" y="71119"/>
                  </a:moveTo>
                  <a:lnTo>
                    <a:pt x="0" y="7111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1119"/>
                  </a:lnTo>
                  <a:close/>
                </a:path>
                <a:path w="400050" h="326389">
                  <a:moveTo>
                    <a:pt x="400050" y="71119"/>
                  </a:moveTo>
                  <a:lnTo>
                    <a:pt x="396239" y="71119"/>
                  </a:lnTo>
                  <a:lnTo>
                    <a:pt x="396239" y="82549"/>
                  </a:lnTo>
                  <a:lnTo>
                    <a:pt x="400050" y="82549"/>
                  </a:lnTo>
                  <a:lnTo>
                    <a:pt x="400050" y="71119"/>
                  </a:lnTo>
                  <a:close/>
                </a:path>
                <a:path w="400050" h="326389">
                  <a:moveTo>
                    <a:pt x="3809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2550"/>
                  </a:lnTo>
                  <a:close/>
                </a:path>
                <a:path w="400050" h="326389">
                  <a:moveTo>
                    <a:pt x="400050" y="82550"/>
                  </a:moveTo>
                  <a:lnTo>
                    <a:pt x="396239" y="82550"/>
                  </a:lnTo>
                  <a:lnTo>
                    <a:pt x="396239" y="88899"/>
                  </a:lnTo>
                  <a:lnTo>
                    <a:pt x="400050" y="88899"/>
                  </a:lnTo>
                  <a:lnTo>
                    <a:pt x="400050" y="82550"/>
                  </a:lnTo>
                  <a:close/>
                </a:path>
                <a:path w="400050" h="326389">
                  <a:moveTo>
                    <a:pt x="3809" y="88900"/>
                  </a:moveTo>
                  <a:lnTo>
                    <a:pt x="0" y="88900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88900"/>
                  </a:lnTo>
                  <a:close/>
                </a:path>
                <a:path w="400050" h="326389">
                  <a:moveTo>
                    <a:pt x="400050" y="88900"/>
                  </a:moveTo>
                  <a:lnTo>
                    <a:pt x="396239" y="88900"/>
                  </a:lnTo>
                  <a:lnTo>
                    <a:pt x="396239" y="134619"/>
                  </a:lnTo>
                  <a:lnTo>
                    <a:pt x="400050" y="134619"/>
                  </a:lnTo>
                  <a:lnTo>
                    <a:pt x="400050" y="88900"/>
                  </a:lnTo>
                  <a:close/>
                </a:path>
                <a:path w="400050" h="326389">
                  <a:moveTo>
                    <a:pt x="3809" y="134619"/>
                  </a:moveTo>
                  <a:lnTo>
                    <a:pt x="0" y="134619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34619"/>
                  </a:lnTo>
                  <a:close/>
                </a:path>
                <a:path w="400050" h="326389">
                  <a:moveTo>
                    <a:pt x="400050" y="134619"/>
                  </a:moveTo>
                  <a:lnTo>
                    <a:pt x="396239" y="134619"/>
                  </a:lnTo>
                  <a:lnTo>
                    <a:pt x="396239" y="191769"/>
                  </a:lnTo>
                  <a:lnTo>
                    <a:pt x="400050" y="191769"/>
                  </a:lnTo>
                  <a:lnTo>
                    <a:pt x="400050" y="134619"/>
                  </a:lnTo>
                  <a:close/>
                </a:path>
                <a:path w="400050" h="326389">
                  <a:moveTo>
                    <a:pt x="3809" y="191769"/>
                  </a:moveTo>
                  <a:lnTo>
                    <a:pt x="0" y="191769"/>
                  </a:lnTo>
                  <a:lnTo>
                    <a:pt x="0" y="234949"/>
                  </a:lnTo>
                  <a:lnTo>
                    <a:pt x="3809" y="234949"/>
                  </a:lnTo>
                  <a:lnTo>
                    <a:pt x="3809" y="191769"/>
                  </a:lnTo>
                  <a:close/>
                </a:path>
                <a:path w="400050" h="326389">
                  <a:moveTo>
                    <a:pt x="400050" y="191769"/>
                  </a:moveTo>
                  <a:lnTo>
                    <a:pt x="396239" y="191769"/>
                  </a:lnTo>
                  <a:lnTo>
                    <a:pt x="396239" y="234949"/>
                  </a:lnTo>
                  <a:lnTo>
                    <a:pt x="400050" y="234949"/>
                  </a:lnTo>
                  <a:lnTo>
                    <a:pt x="400050" y="191769"/>
                  </a:lnTo>
                  <a:close/>
                </a:path>
                <a:path w="400050" h="326389">
                  <a:moveTo>
                    <a:pt x="3809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4950"/>
                  </a:lnTo>
                  <a:close/>
                </a:path>
                <a:path w="400050" h="326389">
                  <a:moveTo>
                    <a:pt x="400050" y="234950"/>
                  </a:moveTo>
                  <a:lnTo>
                    <a:pt x="396239" y="234950"/>
                  </a:lnTo>
                  <a:lnTo>
                    <a:pt x="396239" y="241299"/>
                  </a:lnTo>
                  <a:lnTo>
                    <a:pt x="400050" y="241299"/>
                  </a:lnTo>
                  <a:lnTo>
                    <a:pt x="400050" y="234950"/>
                  </a:lnTo>
                  <a:close/>
                </a:path>
                <a:path w="400050" h="326389">
                  <a:moveTo>
                    <a:pt x="3809" y="241300"/>
                  </a:moveTo>
                  <a:lnTo>
                    <a:pt x="0" y="241300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41300"/>
                  </a:lnTo>
                  <a:close/>
                </a:path>
                <a:path w="400050" h="326389">
                  <a:moveTo>
                    <a:pt x="400050" y="241300"/>
                  </a:moveTo>
                  <a:lnTo>
                    <a:pt x="396239" y="241300"/>
                  </a:lnTo>
                  <a:lnTo>
                    <a:pt x="396239" y="253999"/>
                  </a:lnTo>
                  <a:lnTo>
                    <a:pt x="400050" y="253999"/>
                  </a:lnTo>
                  <a:lnTo>
                    <a:pt x="400050" y="241300"/>
                  </a:lnTo>
                  <a:close/>
                </a:path>
                <a:path w="400050" h="326389">
                  <a:moveTo>
                    <a:pt x="3809" y="254000"/>
                  </a:moveTo>
                  <a:lnTo>
                    <a:pt x="0" y="25400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4000"/>
                  </a:lnTo>
                  <a:close/>
                </a:path>
                <a:path w="400050" h="326389">
                  <a:moveTo>
                    <a:pt x="400050" y="254000"/>
                  </a:moveTo>
                  <a:lnTo>
                    <a:pt x="396239" y="254000"/>
                  </a:lnTo>
                  <a:lnTo>
                    <a:pt x="396239" y="261619"/>
                  </a:lnTo>
                  <a:lnTo>
                    <a:pt x="400050" y="261619"/>
                  </a:lnTo>
                  <a:lnTo>
                    <a:pt x="400050" y="254000"/>
                  </a:lnTo>
                  <a:close/>
                </a:path>
                <a:path w="400050" h="326389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400050" h="326389">
                  <a:moveTo>
                    <a:pt x="400050" y="261619"/>
                  </a:moveTo>
                  <a:lnTo>
                    <a:pt x="396239" y="261619"/>
                  </a:lnTo>
                  <a:lnTo>
                    <a:pt x="396239" y="267969"/>
                  </a:lnTo>
                  <a:lnTo>
                    <a:pt x="400050" y="267969"/>
                  </a:lnTo>
                  <a:lnTo>
                    <a:pt x="400050" y="261619"/>
                  </a:lnTo>
                  <a:close/>
                </a:path>
                <a:path w="400050" h="326389">
                  <a:moveTo>
                    <a:pt x="3809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7969"/>
                  </a:lnTo>
                  <a:close/>
                </a:path>
                <a:path w="400050" h="326389">
                  <a:moveTo>
                    <a:pt x="400050" y="267969"/>
                  </a:moveTo>
                  <a:lnTo>
                    <a:pt x="396239" y="267969"/>
                  </a:lnTo>
                  <a:lnTo>
                    <a:pt x="396239" y="273049"/>
                  </a:lnTo>
                  <a:lnTo>
                    <a:pt x="400050" y="273049"/>
                  </a:lnTo>
                  <a:lnTo>
                    <a:pt x="400050" y="267969"/>
                  </a:lnTo>
                  <a:close/>
                </a:path>
                <a:path w="400050" h="326389">
                  <a:moveTo>
                    <a:pt x="3809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3050"/>
                  </a:lnTo>
                  <a:close/>
                </a:path>
                <a:path w="400050" h="326389">
                  <a:moveTo>
                    <a:pt x="400050" y="273050"/>
                  </a:moveTo>
                  <a:lnTo>
                    <a:pt x="396239" y="273050"/>
                  </a:lnTo>
                  <a:lnTo>
                    <a:pt x="396239" y="280669"/>
                  </a:lnTo>
                  <a:lnTo>
                    <a:pt x="400050" y="280669"/>
                  </a:lnTo>
                  <a:lnTo>
                    <a:pt x="400050" y="273050"/>
                  </a:lnTo>
                  <a:close/>
                </a:path>
                <a:path w="400050" h="326389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400050" h="326389">
                  <a:moveTo>
                    <a:pt x="400050" y="280669"/>
                  </a:moveTo>
                  <a:lnTo>
                    <a:pt x="396239" y="280669"/>
                  </a:lnTo>
                  <a:lnTo>
                    <a:pt x="396239" y="287019"/>
                  </a:lnTo>
                  <a:lnTo>
                    <a:pt x="400050" y="287019"/>
                  </a:lnTo>
                  <a:lnTo>
                    <a:pt x="400050" y="280669"/>
                  </a:lnTo>
                  <a:close/>
                </a:path>
                <a:path w="400050" h="326389">
                  <a:moveTo>
                    <a:pt x="3809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7019"/>
                  </a:lnTo>
                  <a:close/>
                </a:path>
                <a:path w="400050" h="326389">
                  <a:moveTo>
                    <a:pt x="400050" y="287019"/>
                  </a:moveTo>
                  <a:lnTo>
                    <a:pt x="396239" y="287019"/>
                  </a:lnTo>
                  <a:lnTo>
                    <a:pt x="396239" y="292099"/>
                  </a:lnTo>
                  <a:lnTo>
                    <a:pt x="400050" y="292099"/>
                  </a:lnTo>
                  <a:lnTo>
                    <a:pt x="400050" y="287019"/>
                  </a:lnTo>
                  <a:close/>
                </a:path>
                <a:path w="400050" h="326389">
                  <a:moveTo>
                    <a:pt x="3809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2100"/>
                  </a:lnTo>
                  <a:close/>
                </a:path>
                <a:path w="400050" h="326389">
                  <a:moveTo>
                    <a:pt x="400050" y="292100"/>
                  </a:moveTo>
                  <a:lnTo>
                    <a:pt x="396239" y="292100"/>
                  </a:lnTo>
                  <a:lnTo>
                    <a:pt x="396239" y="299719"/>
                  </a:lnTo>
                  <a:lnTo>
                    <a:pt x="400050" y="299719"/>
                  </a:lnTo>
                  <a:lnTo>
                    <a:pt x="400050" y="292100"/>
                  </a:lnTo>
                  <a:close/>
                </a:path>
                <a:path w="400050" h="326389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400050" h="326389">
                  <a:moveTo>
                    <a:pt x="400050" y="299719"/>
                  </a:moveTo>
                  <a:lnTo>
                    <a:pt x="396239" y="299719"/>
                  </a:lnTo>
                  <a:lnTo>
                    <a:pt x="396239" y="306069"/>
                  </a:lnTo>
                  <a:lnTo>
                    <a:pt x="400050" y="306069"/>
                  </a:lnTo>
                  <a:lnTo>
                    <a:pt x="400050" y="299719"/>
                  </a:lnTo>
                  <a:close/>
                </a:path>
                <a:path w="400050" h="326389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00050" h="326389">
                  <a:moveTo>
                    <a:pt x="400050" y="306069"/>
                  </a:moveTo>
                  <a:lnTo>
                    <a:pt x="396239" y="306069"/>
                  </a:lnTo>
                  <a:lnTo>
                    <a:pt x="396239" y="312419"/>
                  </a:lnTo>
                  <a:lnTo>
                    <a:pt x="400050" y="312419"/>
                  </a:lnTo>
                  <a:lnTo>
                    <a:pt x="400050" y="306069"/>
                  </a:lnTo>
                  <a:close/>
                </a:path>
                <a:path w="400050" h="326389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19"/>
                  </a:lnTo>
                  <a:close/>
                </a:path>
                <a:path w="400050" h="326389">
                  <a:moveTo>
                    <a:pt x="400050" y="312419"/>
                  </a:moveTo>
                  <a:lnTo>
                    <a:pt x="396239" y="312419"/>
                  </a:lnTo>
                  <a:lnTo>
                    <a:pt x="396239" y="318769"/>
                  </a:lnTo>
                  <a:lnTo>
                    <a:pt x="400050" y="318769"/>
                  </a:lnTo>
                  <a:lnTo>
                    <a:pt x="400050" y="312419"/>
                  </a:lnTo>
                  <a:close/>
                </a:path>
                <a:path w="400050" h="326389">
                  <a:moveTo>
                    <a:pt x="3809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400050" y="325119"/>
                  </a:lnTo>
                  <a:lnTo>
                    <a:pt x="400050" y="322579"/>
                  </a:lnTo>
                  <a:lnTo>
                    <a:pt x="3809" y="322579"/>
                  </a:lnTo>
                  <a:lnTo>
                    <a:pt x="3809" y="318769"/>
                  </a:lnTo>
                  <a:close/>
                </a:path>
                <a:path w="400050" h="326389">
                  <a:moveTo>
                    <a:pt x="400050" y="318769"/>
                  </a:moveTo>
                  <a:lnTo>
                    <a:pt x="396239" y="318769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18769"/>
                  </a:lnTo>
                  <a:close/>
                </a:path>
                <a:path w="400050" h="326389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5119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812290" y="476123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70">
                  <a:moveTo>
                    <a:pt x="39243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392430" y="2540"/>
                  </a:lnTo>
                  <a:lnTo>
                    <a:pt x="392430" y="0"/>
                  </a:lnTo>
                  <a:close/>
                </a:path>
                <a:path w="392430" h="318770">
                  <a:moveTo>
                    <a:pt x="392430" y="2540"/>
                  </a:moveTo>
                  <a:lnTo>
                    <a:pt x="388620" y="2540"/>
                  </a:lnTo>
                  <a:lnTo>
                    <a:pt x="388620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392430" h="318770">
                  <a:moveTo>
                    <a:pt x="381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close/>
                </a:path>
                <a:path w="392430" h="318770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10160"/>
                  </a:lnTo>
                  <a:lnTo>
                    <a:pt x="392430" y="10160"/>
                  </a:lnTo>
                  <a:lnTo>
                    <a:pt x="392430" y="3810"/>
                  </a:lnTo>
                  <a:close/>
                </a:path>
                <a:path w="392430" h="31877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92430" h="318770">
                  <a:moveTo>
                    <a:pt x="392430" y="10160"/>
                  </a:moveTo>
                  <a:lnTo>
                    <a:pt x="388620" y="10160"/>
                  </a:lnTo>
                  <a:lnTo>
                    <a:pt x="388620" y="16510"/>
                  </a:lnTo>
                  <a:lnTo>
                    <a:pt x="392430" y="16510"/>
                  </a:lnTo>
                  <a:lnTo>
                    <a:pt x="392430" y="10160"/>
                  </a:lnTo>
                  <a:close/>
                </a:path>
                <a:path w="392430" h="31877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392430" h="318770">
                  <a:moveTo>
                    <a:pt x="392430" y="16510"/>
                  </a:moveTo>
                  <a:lnTo>
                    <a:pt x="388620" y="16510"/>
                  </a:lnTo>
                  <a:lnTo>
                    <a:pt x="388620" y="22860"/>
                  </a:lnTo>
                  <a:lnTo>
                    <a:pt x="392430" y="22860"/>
                  </a:lnTo>
                  <a:lnTo>
                    <a:pt x="392430" y="16510"/>
                  </a:lnTo>
                  <a:close/>
                </a:path>
                <a:path w="392430" h="318770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392430" h="318770">
                  <a:moveTo>
                    <a:pt x="392430" y="22860"/>
                  </a:moveTo>
                  <a:lnTo>
                    <a:pt x="388620" y="22860"/>
                  </a:lnTo>
                  <a:lnTo>
                    <a:pt x="388620" y="29210"/>
                  </a:lnTo>
                  <a:lnTo>
                    <a:pt x="392430" y="29210"/>
                  </a:lnTo>
                  <a:lnTo>
                    <a:pt x="392430" y="22860"/>
                  </a:lnTo>
                  <a:close/>
                </a:path>
                <a:path w="392430" h="31877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92430" h="318770">
                  <a:moveTo>
                    <a:pt x="392430" y="29210"/>
                  </a:moveTo>
                  <a:lnTo>
                    <a:pt x="388620" y="29210"/>
                  </a:lnTo>
                  <a:lnTo>
                    <a:pt x="388620" y="35560"/>
                  </a:lnTo>
                  <a:lnTo>
                    <a:pt x="392430" y="35560"/>
                  </a:lnTo>
                  <a:lnTo>
                    <a:pt x="392430" y="29210"/>
                  </a:lnTo>
                  <a:close/>
                </a:path>
                <a:path w="392430" h="31877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392430" h="318770">
                  <a:moveTo>
                    <a:pt x="392430" y="35560"/>
                  </a:moveTo>
                  <a:lnTo>
                    <a:pt x="388620" y="35560"/>
                  </a:lnTo>
                  <a:lnTo>
                    <a:pt x="388620" y="41910"/>
                  </a:lnTo>
                  <a:lnTo>
                    <a:pt x="392430" y="41910"/>
                  </a:lnTo>
                  <a:lnTo>
                    <a:pt x="392430" y="35560"/>
                  </a:lnTo>
                  <a:close/>
                </a:path>
                <a:path w="392430" h="318770">
                  <a:moveTo>
                    <a:pt x="381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10"/>
                  </a:lnTo>
                  <a:close/>
                </a:path>
                <a:path w="392430" h="318770">
                  <a:moveTo>
                    <a:pt x="392430" y="41910"/>
                  </a:moveTo>
                  <a:lnTo>
                    <a:pt x="388620" y="41910"/>
                  </a:lnTo>
                  <a:lnTo>
                    <a:pt x="388620" y="48260"/>
                  </a:lnTo>
                  <a:lnTo>
                    <a:pt x="392430" y="48260"/>
                  </a:lnTo>
                  <a:lnTo>
                    <a:pt x="392430" y="41910"/>
                  </a:lnTo>
                  <a:close/>
                </a:path>
                <a:path w="392430" h="318770">
                  <a:moveTo>
                    <a:pt x="3810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8260"/>
                  </a:lnTo>
                  <a:close/>
                </a:path>
                <a:path w="392430" h="318770">
                  <a:moveTo>
                    <a:pt x="392430" y="48260"/>
                  </a:moveTo>
                  <a:lnTo>
                    <a:pt x="388620" y="48260"/>
                  </a:lnTo>
                  <a:lnTo>
                    <a:pt x="388620" y="53340"/>
                  </a:lnTo>
                  <a:lnTo>
                    <a:pt x="392430" y="53340"/>
                  </a:lnTo>
                  <a:lnTo>
                    <a:pt x="392430" y="48260"/>
                  </a:lnTo>
                  <a:close/>
                </a:path>
                <a:path w="392430" h="318770">
                  <a:moveTo>
                    <a:pt x="381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53340"/>
                  </a:lnTo>
                  <a:close/>
                </a:path>
                <a:path w="392430" h="318770">
                  <a:moveTo>
                    <a:pt x="392430" y="53340"/>
                  </a:moveTo>
                  <a:lnTo>
                    <a:pt x="388620" y="53340"/>
                  </a:lnTo>
                  <a:lnTo>
                    <a:pt x="388620" y="59690"/>
                  </a:lnTo>
                  <a:lnTo>
                    <a:pt x="392430" y="59690"/>
                  </a:lnTo>
                  <a:lnTo>
                    <a:pt x="392430" y="53340"/>
                  </a:lnTo>
                  <a:close/>
                </a:path>
                <a:path w="392430" h="318770">
                  <a:moveTo>
                    <a:pt x="3810" y="59690"/>
                  </a:moveTo>
                  <a:lnTo>
                    <a:pt x="0" y="5969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59690"/>
                  </a:lnTo>
                  <a:close/>
                </a:path>
                <a:path w="392430" h="318770">
                  <a:moveTo>
                    <a:pt x="392430" y="59690"/>
                  </a:moveTo>
                  <a:lnTo>
                    <a:pt x="388620" y="59690"/>
                  </a:lnTo>
                  <a:lnTo>
                    <a:pt x="388620" y="67310"/>
                  </a:lnTo>
                  <a:lnTo>
                    <a:pt x="392430" y="67310"/>
                  </a:lnTo>
                  <a:lnTo>
                    <a:pt x="392430" y="59690"/>
                  </a:lnTo>
                  <a:close/>
                </a:path>
                <a:path w="392430" h="318770">
                  <a:moveTo>
                    <a:pt x="3810" y="67310"/>
                  </a:moveTo>
                  <a:lnTo>
                    <a:pt x="0" y="6731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67310"/>
                  </a:lnTo>
                  <a:close/>
                </a:path>
                <a:path w="392430" h="318770">
                  <a:moveTo>
                    <a:pt x="392430" y="67310"/>
                  </a:moveTo>
                  <a:lnTo>
                    <a:pt x="388620" y="67310"/>
                  </a:lnTo>
                  <a:lnTo>
                    <a:pt x="388620" y="78740"/>
                  </a:lnTo>
                  <a:lnTo>
                    <a:pt x="392430" y="78740"/>
                  </a:lnTo>
                  <a:lnTo>
                    <a:pt x="392430" y="67310"/>
                  </a:lnTo>
                  <a:close/>
                </a:path>
                <a:path w="392430" h="318770">
                  <a:moveTo>
                    <a:pt x="381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3810" y="85090"/>
                  </a:lnTo>
                  <a:lnTo>
                    <a:pt x="3810" y="78740"/>
                  </a:lnTo>
                  <a:close/>
                </a:path>
                <a:path w="392430" h="318770">
                  <a:moveTo>
                    <a:pt x="392430" y="78740"/>
                  </a:moveTo>
                  <a:lnTo>
                    <a:pt x="388620" y="78740"/>
                  </a:lnTo>
                  <a:lnTo>
                    <a:pt x="388620" y="85090"/>
                  </a:lnTo>
                  <a:lnTo>
                    <a:pt x="392430" y="85090"/>
                  </a:lnTo>
                  <a:lnTo>
                    <a:pt x="392430" y="78740"/>
                  </a:lnTo>
                  <a:close/>
                </a:path>
                <a:path w="392430" h="318770">
                  <a:moveTo>
                    <a:pt x="3810" y="85090"/>
                  </a:moveTo>
                  <a:lnTo>
                    <a:pt x="0" y="8509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85090"/>
                  </a:lnTo>
                  <a:close/>
                </a:path>
                <a:path w="392430" h="318770">
                  <a:moveTo>
                    <a:pt x="392430" y="85090"/>
                  </a:moveTo>
                  <a:lnTo>
                    <a:pt x="388620" y="85090"/>
                  </a:lnTo>
                  <a:lnTo>
                    <a:pt x="388620" y="130810"/>
                  </a:lnTo>
                  <a:lnTo>
                    <a:pt x="392430" y="130810"/>
                  </a:lnTo>
                  <a:lnTo>
                    <a:pt x="392430" y="85090"/>
                  </a:lnTo>
                  <a:close/>
                </a:path>
                <a:path w="392430" h="318770">
                  <a:moveTo>
                    <a:pt x="3810" y="130810"/>
                  </a:moveTo>
                  <a:lnTo>
                    <a:pt x="0" y="130810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130810"/>
                  </a:lnTo>
                  <a:close/>
                </a:path>
                <a:path w="392430" h="318770">
                  <a:moveTo>
                    <a:pt x="392430" y="130810"/>
                  </a:moveTo>
                  <a:lnTo>
                    <a:pt x="388620" y="130810"/>
                  </a:lnTo>
                  <a:lnTo>
                    <a:pt x="388620" y="187960"/>
                  </a:lnTo>
                  <a:lnTo>
                    <a:pt x="392430" y="187960"/>
                  </a:lnTo>
                  <a:lnTo>
                    <a:pt x="392430" y="130810"/>
                  </a:lnTo>
                  <a:close/>
                </a:path>
                <a:path w="392430" h="318770">
                  <a:moveTo>
                    <a:pt x="3810" y="187960"/>
                  </a:moveTo>
                  <a:lnTo>
                    <a:pt x="0" y="18796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187960"/>
                  </a:lnTo>
                  <a:close/>
                </a:path>
                <a:path w="392430" h="318770">
                  <a:moveTo>
                    <a:pt x="392430" y="187960"/>
                  </a:moveTo>
                  <a:lnTo>
                    <a:pt x="388620" y="187960"/>
                  </a:lnTo>
                  <a:lnTo>
                    <a:pt x="388620" y="231140"/>
                  </a:lnTo>
                  <a:lnTo>
                    <a:pt x="392430" y="231140"/>
                  </a:lnTo>
                  <a:lnTo>
                    <a:pt x="392430" y="187960"/>
                  </a:lnTo>
                  <a:close/>
                </a:path>
                <a:path w="392430" h="318770">
                  <a:moveTo>
                    <a:pt x="3810" y="231140"/>
                  </a:moveTo>
                  <a:lnTo>
                    <a:pt x="0" y="23114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31140"/>
                  </a:lnTo>
                  <a:close/>
                </a:path>
                <a:path w="392430" h="318770">
                  <a:moveTo>
                    <a:pt x="392430" y="231140"/>
                  </a:moveTo>
                  <a:lnTo>
                    <a:pt x="388620" y="231140"/>
                  </a:lnTo>
                  <a:lnTo>
                    <a:pt x="388620" y="237490"/>
                  </a:lnTo>
                  <a:lnTo>
                    <a:pt x="392430" y="237490"/>
                  </a:lnTo>
                  <a:lnTo>
                    <a:pt x="392430" y="231140"/>
                  </a:lnTo>
                  <a:close/>
                </a:path>
                <a:path w="392430" h="318770">
                  <a:moveTo>
                    <a:pt x="3810" y="237490"/>
                  </a:moveTo>
                  <a:lnTo>
                    <a:pt x="0" y="23749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37490"/>
                  </a:lnTo>
                  <a:close/>
                </a:path>
                <a:path w="392430" h="318770">
                  <a:moveTo>
                    <a:pt x="392430" y="237490"/>
                  </a:moveTo>
                  <a:lnTo>
                    <a:pt x="388620" y="237490"/>
                  </a:lnTo>
                  <a:lnTo>
                    <a:pt x="388620" y="250190"/>
                  </a:lnTo>
                  <a:lnTo>
                    <a:pt x="392430" y="250190"/>
                  </a:lnTo>
                  <a:lnTo>
                    <a:pt x="392430" y="237490"/>
                  </a:lnTo>
                  <a:close/>
                </a:path>
                <a:path w="392430" h="318770">
                  <a:moveTo>
                    <a:pt x="3810" y="250190"/>
                  </a:moveTo>
                  <a:lnTo>
                    <a:pt x="0" y="25019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0190"/>
                  </a:lnTo>
                  <a:close/>
                </a:path>
                <a:path w="392430" h="318770">
                  <a:moveTo>
                    <a:pt x="392430" y="250190"/>
                  </a:moveTo>
                  <a:lnTo>
                    <a:pt x="388620" y="250190"/>
                  </a:lnTo>
                  <a:lnTo>
                    <a:pt x="388620" y="257810"/>
                  </a:lnTo>
                  <a:lnTo>
                    <a:pt x="392430" y="257810"/>
                  </a:lnTo>
                  <a:lnTo>
                    <a:pt x="392430" y="250190"/>
                  </a:lnTo>
                  <a:close/>
                </a:path>
                <a:path w="392430" h="318770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392430" h="318770">
                  <a:moveTo>
                    <a:pt x="392430" y="257810"/>
                  </a:moveTo>
                  <a:lnTo>
                    <a:pt x="388620" y="257810"/>
                  </a:lnTo>
                  <a:lnTo>
                    <a:pt x="388620" y="264160"/>
                  </a:lnTo>
                  <a:lnTo>
                    <a:pt x="392430" y="264160"/>
                  </a:lnTo>
                  <a:lnTo>
                    <a:pt x="392430" y="257810"/>
                  </a:lnTo>
                  <a:close/>
                </a:path>
                <a:path w="392430" h="318770">
                  <a:moveTo>
                    <a:pt x="3810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4160"/>
                  </a:lnTo>
                  <a:close/>
                </a:path>
                <a:path w="392430" h="318770">
                  <a:moveTo>
                    <a:pt x="392430" y="264160"/>
                  </a:moveTo>
                  <a:lnTo>
                    <a:pt x="388620" y="264160"/>
                  </a:lnTo>
                  <a:lnTo>
                    <a:pt x="388620" y="269240"/>
                  </a:lnTo>
                  <a:lnTo>
                    <a:pt x="392430" y="269240"/>
                  </a:lnTo>
                  <a:lnTo>
                    <a:pt x="392430" y="264160"/>
                  </a:lnTo>
                  <a:close/>
                </a:path>
                <a:path w="392430" h="318770">
                  <a:moveTo>
                    <a:pt x="381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69240"/>
                  </a:lnTo>
                  <a:close/>
                </a:path>
                <a:path w="392430" h="318770">
                  <a:moveTo>
                    <a:pt x="392430" y="269240"/>
                  </a:moveTo>
                  <a:lnTo>
                    <a:pt x="388620" y="269240"/>
                  </a:lnTo>
                  <a:lnTo>
                    <a:pt x="388620" y="276860"/>
                  </a:lnTo>
                  <a:lnTo>
                    <a:pt x="392430" y="276860"/>
                  </a:lnTo>
                  <a:lnTo>
                    <a:pt x="392430" y="269240"/>
                  </a:lnTo>
                  <a:close/>
                </a:path>
                <a:path w="392430" h="31877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392430" h="318770">
                  <a:moveTo>
                    <a:pt x="392430" y="276860"/>
                  </a:moveTo>
                  <a:lnTo>
                    <a:pt x="388620" y="276860"/>
                  </a:lnTo>
                  <a:lnTo>
                    <a:pt x="388620" y="283210"/>
                  </a:lnTo>
                  <a:lnTo>
                    <a:pt x="392430" y="283210"/>
                  </a:lnTo>
                  <a:lnTo>
                    <a:pt x="392430" y="276860"/>
                  </a:lnTo>
                  <a:close/>
                </a:path>
                <a:path w="392430" h="318770">
                  <a:moveTo>
                    <a:pt x="3810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3210"/>
                  </a:lnTo>
                  <a:close/>
                </a:path>
                <a:path w="392430" h="318770">
                  <a:moveTo>
                    <a:pt x="392430" y="283210"/>
                  </a:moveTo>
                  <a:lnTo>
                    <a:pt x="388620" y="283210"/>
                  </a:lnTo>
                  <a:lnTo>
                    <a:pt x="388620" y="288290"/>
                  </a:lnTo>
                  <a:lnTo>
                    <a:pt x="392430" y="288290"/>
                  </a:lnTo>
                  <a:lnTo>
                    <a:pt x="392430" y="283210"/>
                  </a:lnTo>
                  <a:close/>
                </a:path>
                <a:path w="392430" h="318770">
                  <a:moveTo>
                    <a:pt x="3810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8290"/>
                  </a:lnTo>
                  <a:close/>
                </a:path>
                <a:path w="392430" h="318770">
                  <a:moveTo>
                    <a:pt x="392430" y="288290"/>
                  </a:moveTo>
                  <a:lnTo>
                    <a:pt x="388620" y="288290"/>
                  </a:lnTo>
                  <a:lnTo>
                    <a:pt x="388620" y="295910"/>
                  </a:lnTo>
                  <a:lnTo>
                    <a:pt x="392430" y="295910"/>
                  </a:lnTo>
                  <a:lnTo>
                    <a:pt x="392430" y="288290"/>
                  </a:lnTo>
                  <a:close/>
                </a:path>
                <a:path w="392430" h="31877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392430" h="318770">
                  <a:moveTo>
                    <a:pt x="392430" y="295910"/>
                  </a:moveTo>
                  <a:lnTo>
                    <a:pt x="388620" y="295910"/>
                  </a:lnTo>
                  <a:lnTo>
                    <a:pt x="388620" y="302260"/>
                  </a:lnTo>
                  <a:lnTo>
                    <a:pt x="392430" y="302260"/>
                  </a:lnTo>
                  <a:lnTo>
                    <a:pt x="392430" y="295910"/>
                  </a:lnTo>
                  <a:close/>
                </a:path>
                <a:path w="392430" h="31877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392430" h="318770">
                  <a:moveTo>
                    <a:pt x="392430" y="302260"/>
                  </a:moveTo>
                  <a:lnTo>
                    <a:pt x="388620" y="302260"/>
                  </a:lnTo>
                  <a:lnTo>
                    <a:pt x="388620" y="308610"/>
                  </a:lnTo>
                  <a:lnTo>
                    <a:pt x="392430" y="308610"/>
                  </a:lnTo>
                  <a:lnTo>
                    <a:pt x="392430" y="302260"/>
                  </a:lnTo>
                  <a:close/>
                </a:path>
                <a:path w="392430" h="318770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392430" h="318770">
                  <a:moveTo>
                    <a:pt x="392430" y="308610"/>
                  </a:moveTo>
                  <a:lnTo>
                    <a:pt x="388620" y="308610"/>
                  </a:lnTo>
                  <a:lnTo>
                    <a:pt x="388620" y="314960"/>
                  </a:lnTo>
                  <a:lnTo>
                    <a:pt x="392430" y="314960"/>
                  </a:lnTo>
                  <a:lnTo>
                    <a:pt x="392430" y="308610"/>
                  </a:lnTo>
                  <a:close/>
                </a:path>
                <a:path w="392430" h="318770">
                  <a:moveTo>
                    <a:pt x="392430" y="314960"/>
                  </a:moveTo>
                  <a:lnTo>
                    <a:pt x="0" y="314960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496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816099" y="476376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481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4810" y="1269"/>
                  </a:lnTo>
                  <a:lnTo>
                    <a:pt x="384810" y="0"/>
                  </a:lnTo>
                  <a:close/>
                </a:path>
                <a:path w="384810" h="312420">
                  <a:moveTo>
                    <a:pt x="38481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3809"/>
                  </a:lnTo>
                  <a:lnTo>
                    <a:pt x="384810" y="3809"/>
                  </a:lnTo>
                  <a:lnTo>
                    <a:pt x="384810" y="1269"/>
                  </a:lnTo>
                  <a:close/>
                </a:path>
                <a:path w="384810" h="312420">
                  <a:moveTo>
                    <a:pt x="384810" y="3809"/>
                  </a:moveTo>
                  <a:lnTo>
                    <a:pt x="381000" y="3809"/>
                  </a:lnTo>
                  <a:lnTo>
                    <a:pt x="381000" y="7619"/>
                  </a:lnTo>
                  <a:lnTo>
                    <a:pt x="384810" y="7619"/>
                  </a:lnTo>
                  <a:lnTo>
                    <a:pt x="384810" y="3809"/>
                  </a:lnTo>
                  <a:close/>
                </a:path>
                <a:path w="384810" h="312420">
                  <a:moveTo>
                    <a:pt x="253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7619"/>
                  </a:lnTo>
                  <a:close/>
                </a:path>
                <a:path w="384810" h="312420">
                  <a:moveTo>
                    <a:pt x="384810" y="7619"/>
                  </a:moveTo>
                  <a:lnTo>
                    <a:pt x="381000" y="7619"/>
                  </a:lnTo>
                  <a:lnTo>
                    <a:pt x="381000" y="13969"/>
                  </a:lnTo>
                  <a:lnTo>
                    <a:pt x="384810" y="13969"/>
                  </a:lnTo>
                  <a:lnTo>
                    <a:pt x="384810" y="7619"/>
                  </a:lnTo>
                  <a:close/>
                </a:path>
                <a:path w="384810" h="312420">
                  <a:moveTo>
                    <a:pt x="253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3969"/>
                  </a:lnTo>
                  <a:close/>
                </a:path>
                <a:path w="384810" h="312420">
                  <a:moveTo>
                    <a:pt x="384810" y="13969"/>
                  </a:moveTo>
                  <a:lnTo>
                    <a:pt x="381000" y="13969"/>
                  </a:lnTo>
                  <a:lnTo>
                    <a:pt x="381000" y="20319"/>
                  </a:lnTo>
                  <a:lnTo>
                    <a:pt x="384810" y="20319"/>
                  </a:lnTo>
                  <a:lnTo>
                    <a:pt x="384810" y="13969"/>
                  </a:lnTo>
                  <a:close/>
                </a:path>
                <a:path w="384810" h="312420">
                  <a:moveTo>
                    <a:pt x="253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0319"/>
                  </a:lnTo>
                  <a:close/>
                </a:path>
                <a:path w="384810" h="312420">
                  <a:moveTo>
                    <a:pt x="384810" y="20319"/>
                  </a:moveTo>
                  <a:lnTo>
                    <a:pt x="381000" y="20319"/>
                  </a:lnTo>
                  <a:lnTo>
                    <a:pt x="381000" y="26669"/>
                  </a:lnTo>
                  <a:lnTo>
                    <a:pt x="384810" y="26669"/>
                  </a:lnTo>
                  <a:lnTo>
                    <a:pt x="384810" y="20319"/>
                  </a:lnTo>
                  <a:close/>
                </a:path>
                <a:path w="384810" h="312420">
                  <a:moveTo>
                    <a:pt x="253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6669"/>
                  </a:lnTo>
                  <a:close/>
                </a:path>
                <a:path w="384810" h="312420">
                  <a:moveTo>
                    <a:pt x="384810" y="26669"/>
                  </a:moveTo>
                  <a:lnTo>
                    <a:pt x="381000" y="26669"/>
                  </a:lnTo>
                  <a:lnTo>
                    <a:pt x="381000" y="33019"/>
                  </a:lnTo>
                  <a:lnTo>
                    <a:pt x="384810" y="33019"/>
                  </a:lnTo>
                  <a:lnTo>
                    <a:pt x="384810" y="26669"/>
                  </a:lnTo>
                  <a:close/>
                </a:path>
                <a:path w="384810" h="312420">
                  <a:moveTo>
                    <a:pt x="253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3019"/>
                  </a:lnTo>
                  <a:close/>
                </a:path>
                <a:path w="384810" h="312420">
                  <a:moveTo>
                    <a:pt x="384810" y="33019"/>
                  </a:moveTo>
                  <a:lnTo>
                    <a:pt x="381000" y="33019"/>
                  </a:lnTo>
                  <a:lnTo>
                    <a:pt x="381000" y="39369"/>
                  </a:lnTo>
                  <a:lnTo>
                    <a:pt x="384810" y="39369"/>
                  </a:lnTo>
                  <a:lnTo>
                    <a:pt x="384810" y="33019"/>
                  </a:lnTo>
                  <a:close/>
                </a:path>
                <a:path w="384810" h="312420">
                  <a:moveTo>
                    <a:pt x="253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39" y="45719"/>
                  </a:lnTo>
                  <a:lnTo>
                    <a:pt x="2539" y="39369"/>
                  </a:lnTo>
                  <a:close/>
                </a:path>
                <a:path w="384810" h="312420">
                  <a:moveTo>
                    <a:pt x="384810" y="39369"/>
                  </a:moveTo>
                  <a:lnTo>
                    <a:pt x="381000" y="39369"/>
                  </a:lnTo>
                  <a:lnTo>
                    <a:pt x="381000" y="45719"/>
                  </a:lnTo>
                  <a:lnTo>
                    <a:pt x="384810" y="45719"/>
                  </a:lnTo>
                  <a:lnTo>
                    <a:pt x="384810" y="39369"/>
                  </a:lnTo>
                  <a:close/>
                </a:path>
                <a:path w="384810" h="312420">
                  <a:moveTo>
                    <a:pt x="253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5719"/>
                  </a:lnTo>
                  <a:close/>
                </a:path>
                <a:path w="384810" h="312420">
                  <a:moveTo>
                    <a:pt x="384810" y="45719"/>
                  </a:moveTo>
                  <a:lnTo>
                    <a:pt x="381000" y="45719"/>
                  </a:lnTo>
                  <a:lnTo>
                    <a:pt x="381000" y="50799"/>
                  </a:lnTo>
                  <a:lnTo>
                    <a:pt x="384810" y="50799"/>
                  </a:lnTo>
                  <a:lnTo>
                    <a:pt x="384810" y="45719"/>
                  </a:lnTo>
                  <a:close/>
                </a:path>
                <a:path w="384810" h="312420">
                  <a:moveTo>
                    <a:pt x="2539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2539" y="57149"/>
                  </a:lnTo>
                  <a:lnTo>
                    <a:pt x="2539" y="50800"/>
                  </a:lnTo>
                  <a:close/>
                </a:path>
                <a:path w="384810" h="312420">
                  <a:moveTo>
                    <a:pt x="384810" y="50800"/>
                  </a:moveTo>
                  <a:lnTo>
                    <a:pt x="381000" y="50800"/>
                  </a:lnTo>
                  <a:lnTo>
                    <a:pt x="381000" y="57149"/>
                  </a:lnTo>
                  <a:lnTo>
                    <a:pt x="384810" y="57149"/>
                  </a:lnTo>
                  <a:lnTo>
                    <a:pt x="384810" y="50800"/>
                  </a:lnTo>
                  <a:close/>
                </a:path>
                <a:path w="384810" h="312420">
                  <a:moveTo>
                    <a:pt x="2539" y="57150"/>
                  </a:moveTo>
                  <a:lnTo>
                    <a:pt x="0" y="57150"/>
                  </a:lnTo>
                  <a:lnTo>
                    <a:pt x="0" y="64769"/>
                  </a:lnTo>
                  <a:lnTo>
                    <a:pt x="2539" y="64769"/>
                  </a:lnTo>
                  <a:lnTo>
                    <a:pt x="2539" y="57150"/>
                  </a:lnTo>
                  <a:close/>
                </a:path>
                <a:path w="384810" h="312420">
                  <a:moveTo>
                    <a:pt x="384810" y="57150"/>
                  </a:moveTo>
                  <a:lnTo>
                    <a:pt x="381000" y="57150"/>
                  </a:lnTo>
                  <a:lnTo>
                    <a:pt x="381000" y="64769"/>
                  </a:lnTo>
                  <a:lnTo>
                    <a:pt x="384810" y="64769"/>
                  </a:lnTo>
                  <a:lnTo>
                    <a:pt x="384810" y="57150"/>
                  </a:lnTo>
                  <a:close/>
                </a:path>
                <a:path w="384810" h="312420">
                  <a:moveTo>
                    <a:pt x="2539" y="64769"/>
                  </a:moveTo>
                  <a:lnTo>
                    <a:pt x="0" y="64769"/>
                  </a:lnTo>
                  <a:lnTo>
                    <a:pt x="0" y="76199"/>
                  </a:lnTo>
                  <a:lnTo>
                    <a:pt x="2539" y="76199"/>
                  </a:lnTo>
                  <a:lnTo>
                    <a:pt x="2539" y="64769"/>
                  </a:lnTo>
                  <a:close/>
                </a:path>
                <a:path w="384810" h="312420">
                  <a:moveTo>
                    <a:pt x="384810" y="64769"/>
                  </a:moveTo>
                  <a:lnTo>
                    <a:pt x="381000" y="64769"/>
                  </a:lnTo>
                  <a:lnTo>
                    <a:pt x="381000" y="76199"/>
                  </a:lnTo>
                  <a:lnTo>
                    <a:pt x="384810" y="76199"/>
                  </a:lnTo>
                  <a:lnTo>
                    <a:pt x="384810" y="64769"/>
                  </a:lnTo>
                  <a:close/>
                </a:path>
                <a:path w="384810" h="312420">
                  <a:moveTo>
                    <a:pt x="253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76200"/>
                  </a:lnTo>
                  <a:close/>
                </a:path>
                <a:path w="384810" h="312420">
                  <a:moveTo>
                    <a:pt x="384810" y="76200"/>
                  </a:moveTo>
                  <a:lnTo>
                    <a:pt x="381000" y="76200"/>
                  </a:lnTo>
                  <a:lnTo>
                    <a:pt x="381000" y="82549"/>
                  </a:lnTo>
                  <a:lnTo>
                    <a:pt x="384810" y="82549"/>
                  </a:lnTo>
                  <a:lnTo>
                    <a:pt x="384810" y="76200"/>
                  </a:lnTo>
                  <a:close/>
                </a:path>
                <a:path w="384810" h="312420">
                  <a:moveTo>
                    <a:pt x="2539" y="82550"/>
                  </a:moveTo>
                  <a:lnTo>
                    <a:pt x="0" y="82550"/>
                  </a:lnTo>
                  <a:lnTo>
                    <a:pt x="0" y="128269"/>
                  </a:lnTo>
                  <a:lnTo>
                    <a:pt x="2539" y="128269"/>
                  </a:lnTo>
                  <a:lnTo>
                    <a:pt x="2539" y="82550"/>
                  </a:lnTo>
                  <a:close/>
                </a:path>
                <a:path w="384810" h="312420">
                  <a:moveTo>
                    <a:pt x="384810" y="82550"/>
                  </a:moveTo>
                  <a:lnTo>
                    <a:pt x="381000" y="82550"/>
                  </a:lnTo>
                  <a:lnTo>
                    <a:pt x="381000" y="128269"/>
                  </a:lnTo>
                  <a:lnTo>
                    <a:pt x="384810" y="128269"/>
                  </a:lnTo>
                  <a:lnTo>
                    <a:pt x="384810" y="82550"/>
                  </a:lnTo>
                  <a:close/>
                </a:path>
                <a:path w="384810" h="312420">
                  <a:moveTo>
                    <a:pt x="2539" y="128269"/>
                  </a:moveTo>
                  <a:lnTo>
                    <a:pt x="0" y="128269"/>
                  </a:lnTo>
                  <a:lnTo>
                    <a:pt x="0" y="185419"/>
                  </a:lnTo>
                  <a:lnTo>
                    <a:pt x="2539" y="185419"/>
                  </a:lnTo>
                  <a:lnTo>
                    <a:pt x="2539" y="128269"/>
                  </a:lnTo>
                  <a:close/>
                </a:path>
                <a:path w="384810" h="312420">
                  <a:moveTo>
                    <a:pt x="384810" y="128269"/>
                  </a:moveTo>
                  <a:lnTo>
                    <a:pt x="381000" y="128269"/>
                  </a:lnTo>
                  <a:lnTo>
                    <a:pt x="381000" y="185419"/>
                  </a:lnTo>
                  <a:lnTo>
                    <a:pt x="384810" y="185419"/>
                  </a:lnTo>
                  <a:lnTo>
                    <a:pt x="384810" y="128269"/>
                  </a:lnTo>
                  <a:close/>
                </a:path>
                <a:path w="384810" h="312420">
                  <a:moveTo>
                    <a:pt x="2539" y="185419"/>
                  </a:moveTo>
                  <a:lnTo>
                    <a:pt x="0" y="185419"/>
                  </a:lnTo>
                  <a:lnTo>
                    <a:pt x="0" y="228599"/>
                  </a:lnTo>
                  <a:lnTo>
                    <a:pt x="2539" y="228599"/>
                  </a:lnTo>
                  <a:lnTo>
                    <a:pt x="2539" y="185419"/>
                  </a:lnTo>
                  <a:close/>
                </a:path>
                <a:path w="384810" h="312420">
                  <a:moveTo>
                    <a:pt x="384810" y="185419"/>
                  </a:moveTo>
                  <a:lnTo>
                    <a:pt x="381000" y="185419"/>
                  </a:lnTo>
                  <a:lnTo>
                    <a:pt x="381000" y="228599"/>
                  </a:lnTo>
                  <a:lnTo>
                    <a:pt x="384810" y="228599"/>
                  </a:lnTo>
                  <a:lnTo>
                    <a:pt x="384810" y="185419"/>
                  </a:lnTo>
                  <a:close/>
                </a:path>
                <a:path w="384810" h="312420">
                  <a:moveTo>
                    <a:pt x="2539" y="228600"/>
                  </a:moveTo>
                  <a:lnTo>
                    <a:pt x="0" y="228600"/>
                  </a:lnTo>
                  <a:lnTo>
                    <a:pt x="0" y="234949"/>
                  </a:lnTo>
                  <a:lnTo>
                    <a:pt x="2539" y="234949"/>
                  </a:lnTo>
                  <a:lnTo>
                    <a:pt x="2539" y="228600"/>
                  </a:lnTo>
                  <a:close/>
                </a:path>
                <a:path w="384810" h="312420">
                  <a:moveTo>
                    <a:pt x="384810" y="228600"/>
                  </a:moveTo>
                  <a:lnTo>
                    <a:pt x="381000" y="228600"/>
                  </a:lnTo>
                  <a:lnTo>
                    <a:pt x="381000" y="234949"/>
                  </a:lnTo>
                  <a:lnTo>
                    <a:pt x="384810" y="234949"/>
                  </a:lnTo>
                  <a:lnTo>
                    <a:pt x="384810" y="228600"/>
                  </a:lnTo>
                  <a:close/>
                </a:path>
                <a:path w="384810" h="312420">
                  <a:moveTo>
                    <a:pt x="2539" y="234950"/>
                  </a:moveTo>
                  <a:lnTo>
                    <a:pt x="0" y="234950"/>
                  </a:lnTo>
                  <a:lnTo>
                    <a:pt x="0" y="247649"/>
                  </a:lnTo>
                  <a:lnTo>
                    <a:pt x="2539" y="247649"/>
                  </a:lnTo>
                  <a:lnTo>
                    <a:pt x="2539" y="234950"/>
                  </a:lnTo>
                  <a:close/>
                </a:path>
                <a:path w="384810" h="312420">
                  <a:moveTo>
                    <a:pt x="384810" y="234950"/>
                  </a:moveTo>
                  <a:lnTo>
                    <a:pt x="381000" y="234950"/>
                  </a:lnTo>
                  <a:lnTo>
                    <a:pt x="381000" y="247649"/>
                  </a:lnTo>
                  <a:lnTo>
                    <a:pt x="384810" y="247649"/>
                  </a:lnTo>
                  <a:lnTo>
                    <a:pt x="384810" y="234950"/>
                  </a:lnTo>
                  <a:close/>
                </a:path>
                <a:path w="384810" h="312420">
                  <a:moveTo>
                    <a:pt x="2539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2539" y="255269"/>
                  </a:lnTo>
                  <a:lnTo>
                    <a:pt x="2539" y="247650"/>
                  </a:lnTo>
                  <a:close/>
                </a:path>
                <a:path w="384810" h="312420">
                  <a:moveTo>
                    <a:pt x="384810" y="247650"/>
                  </a:moveTo>
                  <a:lnTo>
                    <a:pt x="381000" y="247650"/>
                  </a:lnTo>
                  <a:lnTo>
                    <a:pt x="381000" y="255269"/>
                  </a:lnTo>
                  <a:lnTo>
                    <a:pt x="384810" y="255269"/>
                  </a:lnTo>
                  <a:lnTo>
                    <a:pt x="384810" y="247650"/>
                  </a:lnTo>
                  <a:close/>
                </a:path>
                <a:path w="384810" h="312420">
                  <a:moveTo>
                    <a:pt x="253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2539" y="261619"/>
                  </a:lnTo>
                  <a:lnTo>
                    <a:pt x="2539" y="255269"/>
                  </a:lnTo>
                  <a:close/>
                </a:path>
                <a:path w="384810" h="312420">
                  <a:moveTo>
                    <a:pt x="384810" y="255269"/>
                  </a:moveTo>
                  <a:lnTo>
                    <a:pt x="381000" y="255269"/>
                  </a:lnTo>
                  <a:lnTo>
                    <a:pt x="381000" y="261619"/>
                  </a:lnTo>
                  <a:lnTo>
                    <a:pt x="384810" y="261619"/>
                  </a:lnTo>
                  <a:lnTo>
                    <a:pt x="384810" y="255269"/>
                  </a:lnTo>
                  <a:close/>
                </a:path>
                <a:path w="384810" h="312420">
                  <a:moveTo>
                    <a:pt x="2539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61619"/>
                  </a:lnTo>
                  <a:close/>
                </a:path>
                <a:path w="384810" h="312420">
                  <a:moveTo>
                    <a:pt x="384810" y="261619"/>
                  </a:moveTo>
                  <a:lnTo>
                    <a:pt x="381000" y="261619"/>
                  </a:lnTo>
                  <a:lnTo>
                    <a:pt x="381000" y="266699"/>
                  </a:lnTo>
                  <a:lnTo>
                    <a:pt x="384810" y="266699"/>
                  </a:lnTo>
                  <a:lnTo>
                    <a:pt x="384810" y="261619"/>
                  </a:lnTo>
                  <a:close/>
                </a:path>
                <a:path w="384810" h="312420">
                  <a:moveTo>
                    <a:pt x="2539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2539" y="274319"/>
                  </a:lnTo>
                  <a:lnTo>
                    <a:pt x="2539" y="266700"/>
                  </a:lnTo>
                  <a:close/>
                </a:path>
                <a:path w="384810" h="312420">
                  <a:moveTo>
                    <a:pt x="384810" y="266700"/>
                  </a:moveTo>
                  <a:lnTo>
                    <a:pt x="381000" y="266700"/>
                  </a:lnTo>
                  <a:lnTo>
                    <a:pt x="381000" y="274319"/>
                  </a:lnTo>
                  <a:lnTo>
                    <a:pt x="384810" y="274319"/>
                  </a:lnTo>
                  <a:lnTo>
                    <a:pt x="384810" y="266700"/>
                  </a:lnTo>
                  <a:close/>
                </a:path>
                <a:path w="384810" h="312420">
                  <a:moveTo>
                    <a:pt x="253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539" y="280669"/>
                  </a:lnTo>
                  <a:lnTo>
                    <a:pt x="2539" y="274319"/>
                  </a:lnTo>
                  <a:close/>
                </a:path>
                <a:path w="384810" h="312420">
                  <a:moveTo>
                    <a:pt x="384810" y="274319"/>
                  </a:moveTo>
                  <a:lnTo>
                    <a:pt x="381000" y="274319"/>
                  </a:lnTo>
                  <a:lnTo>
                    <a:pt x="381000" y="280669"/>
                  </a:lnTo>
                  <a:lnTo>
                    <a:pt x="384810" y="280669"/>
                  </a:lnTo>
                  <a:lnTo>
                    <a:pt x="384810" y="274319"/>
                  </a:lnTo>
                  <a:close/>
                </a:path>
                <a:path w="384810" h="312420">
                  <a:moveTo>
                    <a:pt x="2539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2539" y="285749"/>
                  </a:lnTo>
                  <a:lnTo>
                    <a:pt x="2539" y="280669"/>
                  </a:lnTo>
                  <a:close/>
                </a:path>
                <a:path w="384810" h="312420">
                  <a:moveTo>
                    <a:pt x="384810" y="280669"/>
                  </a:moveTo>
                  <a:lnTo>
                    <a:pt x="381000" y="280669"/>
                  </a:lnTo>
                  <a:lnTo>
                    <a:pt x="381000" y="285749"/>
                  </a:lnTo>
                  <a:lnTo>
                    <a:pt x="384810" y="285749"/>
                  </a:lnTo>
                  <a:lnTo>
                    <a:pt x="384810" y="280669"/>
                  </a:lnTo>
                  <a:close/>
                </a:path>
                <a:path w="384810" h="312420">
                  <a:moveTo>
                    <a:pt x="2539" y="285750"/>
                  </a:moveTo>
                  <a:lnTo>
                    <a:pt x="0" y="285750"/>
                  </a:lnTo>
                  <a:lnTo>
                    <a:pt x="0" y="293369"/>
                  </a:lnTo>
                  <a:lnTo>
                    <a:pt x="2539" y="293369"/>
                  </a:lnTo>
                  <a:lnTo>
                    <a:pt x="2539" y="285750"/>
                  </a:lnTo>
                  <a:close/>
                </a:path>
                <a:path w="384810" h="312420">
                  <a:moveTo>
                    <a:pt x="384810" y="285750"/>
                  </a:moveTo>
                  <a:lnTo>
                    <a:pt x="381000" y="285750"/>
                  </a:lnTo>
                  <a:lnTo>
                    <a:pt x="381000" y="293369"/>
                  </a:lnTo>
                  <a:lnTo>
                    <a:pt x="384810" y="293369"/>
                  </a:lnTo>
                  <a:lnTo>
                    <a:pt x="384810" y="285750"/>
                  </a:lnTo>
                  <a:close/>
                </a:path>
                <a:path w="384810" h="312420">
                  <a:moveTo>
                    <a:pt x="253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39" y="299719"/>
                  </a:lnTo>
                  <a:lnTo>
                    <a:pt x="2539" y="293369"/>
                  </a:lnTo>
                  <a:close/>
                </a:path>
                <a:path w="384810" h="312420">
                  <a:moveTo>
                    <a:pt x="384810" y="293369"/>
                  </a:moveTo>
                  <a:lnTo>
                    <a:pt x="381000" y="293369"/>
                  </a:lnTo>
                  <a:lnTo>
                    <a:pt x="381000" y="299719"/>
                  </a:lnTo>
                  <a:lnTo>
                    <a:pt x="384810" y="299719"/>
                  </a:lnTo>
                  <a:lnTo>
                    <a:pt x="384810" y="293369"/>
                  </a:lnTo>
                  <a:close/>
                </a:path>
                <a:path w="384810" h="312420">
                  <a:moveTo>
                    <a:pt x="253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39" y="306069"/>
                  </a:lnTo>
                  <a:lnTo>
                    <a:pt x="2539" y="299719"/>
                  </a:lnTo>
                  <a:close/>
                </a:path>
                <a:path w="384810" h="312420">
                  <a:moveTo>
                    <a:pt x="384810" y="299719"/>
                  </a:moveTo>
                  <a:lnTo>
                    <a:pt x="381000" y="299719"/>
                  </a:lnTo>
                  <a:lnTo>
                    <a:pt x="381000" y="306069"/>
                  </a:lnTo>
                  <a:lnTo>
                    <a:pt x="384810" y="306069"/>
                  </a:lnTo>
                  <a:lnTo>
                    <a:pt x="384810" y="299719"/>
                  </a:lnTo>
                  <a:close/>
                </a:path>
                <a:path w="384810" h="312420">
                  <a:moveTo>
                    <a:pt x="253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4810" y="312419"/>
                  </a:lnTo>
                  <a:lnTo>
                    <a:pt x="384810" y="308609"/>
                  </a:lnTo>
                  <a:lnTo>
                    <a:pt x="2539" y="308609"/>
                  </a:lnTo>
                  <a:lnTo>
                    <a:pt x="2539" y="306069"/>
                  </a:lnTo>
                  <a:close/>
                </a:path>
                <a:path w="384810" h="312420">
                  <a:moveTo>
                    <a:pt x="384810" y="306069"/>
                  </a:moveTo>
                  <a:lnTo>
                    <a:pt x="381000" y="306069"/>
                  </a:lnTo>
                  <a:lnTo>
                    <a:pt x="381000" y="308609"/>
                  </a:lnTo>
                  <a:lnTo>
                    <a:pt x="384810" y="308609"/>
                  </a:lnTo>
                  <a:lnTo>
                    <a:pt x="384810" y="306069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818640" y="476758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78460" y="3810"/>
                  </a:lnTo>
                  <a:lnTo>
                    <a:pt x="378460" y="0"/>
                  </a:lnTo>
                  <a:close/>
                </a:path>
                <a:path w="378460" h="304800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10160"/>
                  </a:lnTo>
                  <a:lnTo>
                    <a:pt x="378460" y="10160"/>
                  </a:lnTo>
                  <a:lnTo>
                    <a:pt x="378460" y="3810"/>
                  </a:lnTo>
                  <a:close/>
                </a:path>
                <a:path w="378460" h="30480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78460" h="304800">
                  <a:moveTo>
                    <a:pt x="378460" y="10160"/>
                  </a:moveTo>
                  <a:lnTo>
                    <a:pt x="374650" y="10160"/>
                  </a:lnTo>
                  <a:lnTo>
                    <a:pt x="374650" y="16510"/>
                  </a:lnTo>
                  <a:lnTo>
                    <a:pt x="378460" y="16510"/>
                  </a:lnTo>
                  <a:lnTo>
                    <a:pt x="378460" y="10160"/>
                  </a:lnTo>
                  <a:close/>
                </a:path>
                <a:path w="378460" h="30480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378460" h="304800">
                  <a:moveTo>
                    <a:pt x="378460" y="16510"/>
                  </a:moveTo>
                  <a:lnTo>
                    <a:pt x="374650" y="16510"/>
                  </a:lnTo>
                  <a:lnTo>
                    <a:pt x="374650" y="22860"/>
                  </a:lnTo>
                  <a:lnTo>
                    <a:pt x="378460" y="22860"/>
                  </a:lnTo>
                  <a:lnTo>
                    <a:pt x="378460" y="16510"/>
                  </a:lnTo>
                  <a:close/>
                </a:path>
                <a:path w="378460" h="304800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378460" h="304800">
                  <a:moveTo>
                    <a:pt x="378460" y="22860"/>
                  </a:moveTo>
                  <a:lnTo>
                    <a:pt x="374650" y="22860"/>
                  </a:lnTo>
                  <a:lnTo>
                    <a:pt x="374650" y="29210"/>
                  </a:lnTo>
                  <a:lnTo>
                    <a:pt x="378460" y="29210"/>
                  </a:lnTo>
                  <a:lnTo>
                    <a:pt x="378460" y="22860"/>
                  </a:lnTo>
                  <a:close/>
                </a:path>
                <a:path w="378460" h="30480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78460" h="304800">
                  <a:moveTo>
                    <a:pt x="378460" y="29210"/>
                  </a:moveTo>
                  <a:lnTo>
                    <a:pt x="374650" y="29210"/>
                  </a:lnTo>
                  <a:lnTo>
                    <a:pt x="374650" y="35560"/>
                  </a:lnTo>
                  <a:lnTo>
                    <a:pt x="378460" y="35560"/>
                  </a:lnTo>
                  <a:lnTo>
                    <a:pt x="378460" y="29210"/>
                  </a:lnTo>
                  <a:close/>
                </a:path>
                <a:path w="378460" h="30480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378460" h="304800">
                  <a:moveTo>
                    <a:pt x="378460" y="35560"/>
                  </a:moveTo>
                  <a:lnTo>
                    <a:pt x="374650" y="35560"/>
                  </a:lnTo>
                  <a:lnTo>
                    <a:pt x="374650" y="41910"/>
                  </a:lnTo>
                  <a:lnTo>
                    <a:pt x="378460" y="41910"/>
                  </a:lnTo>
                  <a:lnTo>
                    <a:pt x="378460" y="35560"/>
                  </a:lnTo>
                  <a:close/>
                </a:path>
                <a:path w="378460" h="304800">
                  <a:moveTo>
                    <a:pt x="381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1910"/>
                  </a:lnTo>
                  <a:close/>
                </a:path>
                <a:path w="378460" h="304800">
                  <a:moveTo>
                    <a:pt x="378460" y="41910"/>
                  </a:moveTo>
                  <a:lnTo>
                    <a:pt x="374650" y="41910"/>
                  </a:lnTo>
                  <a:lnTo>
                    <a:pt x="374650" y="46990"/>
                  </a:lnTo>
                  <a:lnTo>
                    <a:pt x="378460" y="46990"/>
                  </a:lnTo>
                  <a:lnTo>
                    <a:pt x="378460" y="41910"/>
                  </a:lnTo>
                  <a:close/>
                </a:path>
                <a:path w="378460" h="304800">
                  <a:moveTo>
                    <a:pt x="381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6990"/>
                  </a:lnTo>
                  <a:close/>
                </a:path>
                <a:path w="378460" h="304800">
                  <a:moveTo>
                    <a:pt x="378460" y="46990"/>
                  </a:moveTo>
                  <a:lnTo>
                    <a:pt x="374650" y="46990"/>
                  </a:lnTo>
                  <a:lnTo>
                    <a:pt x="374650" y="53340"/>
                  </a:lnTo>
                  <a:lnTo>
                    <a:pt x="378460" y="53340"/>
                  </a:lnTo>
                  <a:lnTo>
                    <a:pt x="378460" y="46990"/>
                  </a:lnTo>
                  <a:close/>
                </a:path>
                <a:path w="378460" h="304800">
                  <a:moveTo>
                    <a:pt x="3810" y="53340"/>
                  </a:moveTo>
                  <a:lnTo>
                    <a:pt x="0" y="5334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3340"/>
                  </a:lnTo>
                  <a:close/>
                </a:path>
                <a:path w="378460" h="304800">
                  <a:moveTo>
                    <a:pt x="378460" y="53340"/>
                  </a:moveTo>
                  <a:lnTo>
                    <a:pt x="374650" y="53340"/>
                  </a:lnTo>
                  <a:lnTo>
                    <a:pt x="374650" y="60960"/>
                  </a:lnTo>
                  <a:lnTo>
                    <a:pt x="378460" y="60960"/>
                  </a:lnTo>
                  <a:lnTo>
                    <a:pt x="378460" y="53340"/>
                  </a:lnTo>
                  <a:close/>
                </a:path>
                <a:path w="378460" h="304800">
                  <a:moveTo>
                    <a:pt x="3810" y="60960"/>
                  </a:moveTo>
                  <a:lnTo>
                    <a:pt x="0" y="6096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0960"/>
                  </a:lnTo>
                  <a:close/>
                </a:path>
                <a:path w="378460" h="304800">
                  <a:moveTo>
                    <a:pt x="378460" y="60960"/>
                  </a:moveTo>
                  <a:lnTo>
                    <a:pt x="374650" y="60960"/>
                  </a:lnTo>
                  <a:lnTo>
                    <a:pt x="374650" y="72390"/>
                  </a:lnTo>
                  <a:lnTo>
                    <a:pt x="378460" y="72390"/>
                  </a:lnTo>
                  <a:lnTo>
                    <a:pt x="378460" y="60960"/>
                  </a:lnTo>
                  <a:close/>
                </a:path>
                <a:path w="378460" h="304800">
                  <a:moveTo>
                    <a:pt x="381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72390"/>
                  </a:lnTo>
                  <a:close/>
                </a:path>
                <a:path w="378460" h="304800">
                  <a:moveTo>
                    <a:pt x="378460" y="72390"/>
                  </a:moveTo>
                  <a:lnTo>
                    <a:pt x="374650" y="72390"/>
                  </a:lnTo>
                  <a:lnTo>
                    <a:pt x="374650" y="78740"/>
                  </a:lnTo>
                  <a:lnTo>
                    <a:pt x="378460" y="78740"/>
                  </a:lnTo>
                  <a:lnTo>
                    <a:pt x="378460" y="72390"/>
                  </a:lnTo>
                  <a:close/>
                </a:path>
                <a:path w="378460" h="304800">
                  <a:moveTo>
                    <a:pt x="3810" y="78740"/>
                  </a:moveTo>
                  <a:lnTo>
                    <a:pt x="0" y="7874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78740"/>
                  </a:lnTo>
                  <a:close/>
                </a:path>
                <a:path w="378460" h="304800">
                  <a:moveTo>
                    <a:pt x="378460" y="78740"/>
                  </a:moveTo>
                  <a:lnTo>
                    <a:pt x="374650" y="78740"/>
                  </a:lnTo>
                  <a:lnTo>
                    <a:pt x="374650" y="124460"/>
                  </a:lnTo>
                  <a:lnTo>
                    <a:pt x="378460" y="124460"/>
                  </a:lnTo>
                  <a:lnTo>
                    <a:pt x="378460" y="78740"/>
                  </a:lnTo>
                  <a:close/>
                </a:path>
                <a:path w="378460" h="304800">
                  <a:moveTo>
                    <a:pt x="3810" y="124460"/>
                  </a:moveTo>
                  <a:lnTo>
                    <a:pt x="0" y="12446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124460"/>
                  </a:lnTo>
                  <a:close/>
                </a:path>
                <a:path w="378460" h="304800">
                  <a:moveTo>
                    <a:pt x="378460" y="124460"/>
                  </a:moveTo>
                  <a:lnTo>
                    <a:pt x="374650" y="124460"/>
                  </a:lnTo>
                  <a:lnTo>
                    <a:pt x="374650" y="181610"/>
                  </a:lnTo>
                  <a:lnTo>
                    <a:pt x="378460" y="181610"/>
                  </a:lnTo>
                  <a:lnTo>
                    <a:pt x="378460" y="124460"/>
                  </a:lnTo>
                  <a:close/>
                </a:path>
                <a:path w="378460" h="304800">
                  <a:moveTo>
                    <a:pt x="3810" y="181610"/>
                  </a:moveTo>
                  <a:lnTo>
                    <a:pt x="0" y="18161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181610"/>
                  </a:lnTo>
                  <a:close/>
                </a:path>
                <a:path w="378460" h="304800">
                  <a:moveTo>
                    <a:pt x="378460" y="181610"/>
                  </a:moveTo>
                  <a:lnTo>
                    <a:pt x="374650" y="181610"/>
                  </a:lnTo>
                  <a:lnTo>
                    <a:pt x="374650" y="224790"/>
                  </a:lnTo>
                  <a:lnTo>
                    <a:pt x="378460" y="224790"/>
                  </a:lnTo>
                  <a:lnTo>
                    <a:pt x="378460" y="181610"/>
                  </a:lnTo>
                  <a:close/>
                </a:path>
                <a:path w="378460" h="304800">
                  <a:moveTo>
                    <a:pt x="3810" y="224790"/>
                  </a:moveTo>
                  <a:lnTo>
                    <a:pt x="0" y="22479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224790"/>
                  </a:lnTo>
                  <a:close/>
                </a:path>
                <a:path w="378460" h="304800">
                  <a:moveTo>
                    <a:pt x="378460" y="224790"/>
                  </a:moveTo>
                  <a:lnTo>
                    <a:pt x="374650" y="224790"/>
                  </a:lnTo>
                  <a:lnTo>
                    <a:pt x="374650" y="231140"/>
                  </a:lnTo>
                  <a:lnTo>
                    <a:pt x="378460" y="231140"/>
                  </a:lnTo>
                  <a:lnTo>
                    <a:pt x="378460" y="224790"/>
                  </a:lnTo>
                  <a:close/>
                </a:path>
                <a:path w="378460" h="304800">
                  <a:moveTo>
                    <a:pt x="3810" y="231140"/>
                  </a:moveTo>
                  <a:lnTo>
                    <a:pt x="0" y="23114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31140"/>
                  </a:lnTo>
                  <a:close/>
                </a:path>
                <a:path w="378460" h="304800">
                  <a:moveTo>
                    <a:pt x="378460" y="231140"/>
                  </a:moveTo>
                  <a:lnTo>
                    <a:pt x="374650" y="231140"/>
                  </a:lnTo>
                  <a:lnTo>
                    <a:pt x="374650" y="243840"/>
                  </a:lnTo>
                  <a:lnTo>
                    <a:pt x="378460" y="243840"/>
                  </a:lnTo>
                  <a:lnTo>
                    <a:pt x="378460" y="231140"/>
                  </a:lnTo>
                  <a:close/>
                </a:path>
                <a:path w="378460" h="304800">
                  <a:moveTo>
                    <a:pt x="3810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3840"/>
                  </a:lnTo>
                  <a:close/>
                </a:path>
                <a:path w="378460" h="304800">
                  <a:moveTo>
                    <a:pt x="378460" y="243840"/>
                  </a:moveTo>
                  <a:lnTo>
                    <a:pt x="374650" y="243840"/>
                  </a:lnTo>
                  <a:lnTo>
                    <a:pt x="374650" y="251460"/>
                  </a:lnTo>
                  <a:lnTo>
                    <a:pt x="378460" y="251460"/>
                  </a:lnTo>
                  <a:lnTo>
                    <a:pt x="378460" y="243840"/>
                  </a:lnTo>
                  <a:close/>
                </a:path>
                <a:path w="378460" h="304800">
                  <a:moveTo>
                    <a:pt x="381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1460"/>
                  </a:lnTo>
                  <a:close/>
                </a:path>
                <a:path w="378460" h="304800">
                  <a:moveTo>
                    <a:pt x="378460" y="251460"/>
                  </a:moveTo>
                  <a:lnTo>
                    <a:pt x="374650" y="251460"/>
                  </a:lnTo>
                  <a:lnTo>
                    <a:pt x="374650" y="257810"/>
                  </a:lnTo>
                  <a:lnTo>
                    <a:pt x="378460" y="257810"/>
                  </a:lnTo>
                  <a:lnTo>
                    <a:pt x="378460" y="251460"/>
                  </a:lnTo>
                  <a:close/>
                </a:path>
                <a:path w="378460" h="304800">
                  <a:moveTo>
                    <a:pt x="3810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57810"/>
                  </a:lnTo>
                  <a:close/>
                </a:path>
                <a:path w="378460" h="304800">
                  <a:moveTo>
                    <a:pt x="378460" y="257810"/>
                  </a:moveTo>
                  <a:lnTo>
                    <a:pt x="374650" y="257810"/>
                  </a:lnTo>
                  <a:lnTo>
                    <a:pt x="374650" y="262890"/>
                  </a:lnTo>
                  <a:lnTo>
                    <a:pt x="378460" y="262890"/>
                  </a:lnTo>
                  <a:lnTo>
                    <a:pt x="378460" y="257810"/>
                  </a:lnTo>
                  <a:close/>
                </a:path>
                <a:path w="378460" h="304800">
                  <a:moveTo>
                    <a:pt x="3810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2890"/>
                  </a:lnTo>
                  <a:close/>
                </a:path>
                <a:path w="378460" h="304800">
                  <a:moveTo>
                    <a:pt x="378460" y="262890"/>
                  </a:moveTo>
                  <a:lnTo>
                    <a:pt x="374650" y="262890"/>
                  </a:lnTo>
                  <a:lnTo>
                    <a:pt x="374650" y="270510"/>
                  </a:lnTo>
                  <a:lnTo>
                    <a:pt x="378460" y="270510"/>
                  </a:lnTo>
                  <a:lnTo>
                    <a:pt x="378460" y="262890"/>
                  </a:lnTo>
                  <a:close/>
                </a:path>
                <a:path w="378460" h="30480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378460" h="304800">
                  <a:moveTo>
                    <a:pt x="378460" y="270510"/>
                  </a:moveTo>
                  <a:lnTo>
                    <a:pt x="374650" y="270510"/>
                  </a:lnTo>
                  <a:lnTo>
                    <a:pt x="374650" y="276860"/>
                  </a:lnTo>
                  <a:lnTo>
                    <a:pt x="378460" y="276860"/>
                  </a:lnTo>
                  <a:lnTo>
                    <a:pt x="378460" y="270510"/>
                  </a:lnTo>
                  <a:close/>
                </a:path>
                <a:path w="378460" h="304800">
                  <a:moveTo>
                    <a:pt x="3810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6860"/>
                  </a:lnTo>
                  <a:close/>
                </a:path>
                <a:path w="378460" h="304800">
                  <a:moveTo>
                    <a:pt x="378460" y="276860"/>
                  </a:moveTo>
                  <a:lnTo>
                    <a:pt x="374650" y="276860"/>
                  </a:lnTo>
                  <a:lnTo>
                    <a:pt x="374650" y="281940"/>
                  </a:lnTo>
                  <a:lnTo>
                    <a:pt x="378460" y="281940"/>
                  </a:lnTo>
                  <a:lnTo>
                    <a:pt x="378460" y="276860"/>
                  </a:lnTo>
                  <a:close/>
                </a:path>
                <a:path w="378460" h="304800">
                  <a:moveTo>
                    <a:pt x="3810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1940"/>
                  </a:lnTo>
                  <a:close/>
                </a:path>
                <a:path w="378460" h="304800">
                  <a:moveTo>
                    <a:pt x="378460" y="281940"/>
                  </a:moveTo>
                  <a:lnTo>
                    <a:pt x="374650" y="281940"/>
                  </a:lnTo>
                  <a:lnTo>
                    <a:pt x="374650" y="289560"/>
                  </a:lnTo>
                  <a:lnTo>
                    <a:pt x="378460" y="289560"/>
                  </a:lnTo>
                  <a:lnTo>
                    <a:pt x="378460" y="281940"/>
                  </a:lnTo>
                  <a:close/>
                </a:path>
                <a:path w="378460" h="30480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378460" h="304800">
                  <a:moveTo>
                    <a:pt x="378460" y="289560"/>
                  </a:moveTo>
                  <a:lnTo>
                    <a:pt x="374650" y="289560"/>
                  </a:lnTo>
                  <a:lnTo>
                    <a:pt x="374650" y="295910"/>
                  </a:lnTo>
                  <a:lnTo>
                    <a:pt x="378460" y="295910"/>
                  </a:lnTo>
                  <a:lnTo>
                    <a:pt x="378460" y="289560"/>
                  </a:lnTo>
                  <a:close/>
                </a:path>
                <a:path w="378460" h="30480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78460" y="302260"/>
                  </a:lnTo>
                  <a:lnTo>
                    <a:pt x="378460" y="300990"/>
                  </a:lnTo>
                  <a:lnTo>
                    <a:pt x="3810" y="300990"/>
                  </a:lnTo>
                  <a:lnTo>
                    <a:pt x="3810" y="295910"/>
                  </a:lnTo>
                  <a:close/>
                </a:path>
                <a:path w="378460" h="304800">
                  <a:moveTo>
                    <a:pt x="378460" y="295910"/>
                  </a:moveTo>
                  <a:lnTo>
                    <a:pt x="374650" y="295910"/>
                  </a:lnTo>
                  <a:lnTo>
                    <a:pt x="374650" y="300990"/>
                  </a:lnTo>
                  <a:lnTo>
                    <a:pt x="378460" y="300990"/>
                  </a:lnTo>
                  <a:lnTo>
                    <a:pt x="378460" y="295910"/>
                  </a:lnTo>
                  <a:close/>
                </a:path>
                <a:path w="378460" h="304800">
                  <a:moveTo>
                    <a:pt x="378460" y="302260"/>
                  </a:moveTo>
                  <a:lnTo>
                    <a:pt x="0" y="302260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226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822449" y="477139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7083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70839" y="3810"/>
                  </a:lnTo>
                  <a:lnTo>
                    <a:pt x="370839" y="0"/>
                  </a:lnTo>
                  <a:close/>
                </a:path>
                <a:path w="370839" h="297179">
                  <a:moveTo>
                    <a:pt x="370839" y="3810"/>
                  </a:moveTo>
                  <a:lnTo>
                    <a:pt x="368300" y="3810"/>
                  </a:lnTo>
                  <a:lnTo>
                    <a:pt x="368300" y="6350"/>
                  </a:lnTo>
                  <a:lnTo>
                    <a:pt x="370839" y="6350"/>
                  </a:lnTo>
                  <a:lnTo>
                    <a:pt x="370839" y="3810"/>
                  </a:lnTo>
                  <a:close/>
                </a:path>
                <a:path w="370839" h="29717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70839" h="297179">
                  <a:moveTo>
                    <a:pt x="370839" y="6350"/>
                  </a:moveTo>
                  <a:lnTo>
                    <a:pt x="368300" y="6350"/>
                  </a:lnTo>
                  <a:lnTo>
                    <a:pt x="368300" y="12700"/>
                  </a:lnTo>
                  <a:lnTo>
                    <a:pt x="370839" y="12700"/>
                  </a:lnTo>
                  <a:lnTo>
                    <a:pt x="370839" y="6350"/>
                  </a:lnTo>
                  <a:close/>
                </a:path>
                <a:path w="370839" h="29717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70839" h="297179">
                  <a:moveTo>
                    <a:pt x="370839" y="12700"/>
                  </a:moveTo>
                  <a:lnTo>
                    <a:pt x="368300" y="12700"/>
                  </a:lnTo>
                  <a:lnTo>
                    <a:pt x="368300" y="19050"/>
                  </a:lnTo>
                  <a:lnTo>
                    <a:pt x="370839" y="19050"/>
                  </a:lnTo>
                  <a:lnTo>
                    <a:pt x="370839" y="12700"/>
                  </a:lnTo>
                  <a:close/>
                </a:path>
                <a:path w="370839" h="29717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70839" h="297179">
                  <a:moveTo>
                    <a:pt x="370839" y="19050"/>
                  </a:moveTo>
                  <a:lnTo>
                    <a:pt x="368300" y="19050"/>
                  </a:lnTo>
                  <a:lnTo>
                    <a:pt x="368300" y="25400"/>
                  </a:lnTo>
                  <a:lnTo>
                    <a:pt x="370839" y="25400"/>
                  </a:lnTo>
                  <a:lnTo>
                    <a:pt x="370839" y="19050"/>
                  </a:lnTo>
                  <a:close/>
                </a:path>
                <a:path w="370839" h="29717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70839" h="297179">
                  <a:moveTo>
                    <a:pt x="370839" y="25400"/>
                  </a:moveTo>
                  <a:lnTo>
                    <a:pt x="368300" y="25400"/>
                  </a:lnTo>
                  <a:lnTo>
                    <a:pt x="368300" y="31750"/>
                  </a:lnTo>
                  <a:lnTo>
                    <a:pt x="370839" y="31750"/>
                  </a:lnTo>
                  <a:lnTo>
                    <a:pt x="370839" y="25400"/>
                  </a:lnTo>
                  <a:close/>
                </a:path>
                <a:path w="370839" h="29717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70839" h="297179">
                  <a:moveTo>
                    <a:pt x="370839" y="31750"/>
                  </a:moveTo>
                  <a:lnTo>
                    <a:pt x="368300" y="31750"/>
                  </a:lnTo>
                  <a:lnTo>
                    <a:pt x="368300" y="38100"/>
                  </a:lnTo>
                  <a:lnTo>
                    <a:pt x="370839" y="38100"/>
                  </a:lnTo>
                  <a:lnTo>
                    <a:pt x="370839" y="31750"/>
                  </a:lnTo>
                  <a:close/>
                </a:path>
                <a:path w="370839" h="297179">
                  <a:moveTo>
                    <a:pt x="381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8100"/>
                  </a:lnTo>
                  <a:close/>
                </a:path>
                <a:path w="370839" h="297179">
                  <a:moveTo>
                    <a:pt x="370839" y="38100"/>
                  </a:moveTo>
                  <a:lnTo>
                    <a:pt x="368300" y="38100"/>
                  </a:lnTo>
                  <a:lnTo>
                    <a:pt x="368300" y="43180"/>
                  </a:lnTo>
                  <a:lnTo>
                    <a:pt x="370839" y="43180"/>
                  </a:lnTo>
                  <a:lnTo>
                    <a:pt x="370839" y="38100"/>
                  </a:lnTo>
                  <a:close/>
                </a:path>
                <a:path w="370839" h="297179">
                  <a:moveTo>
                    <a:pt x="381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3180"/>
                  </a:lnTo>
                  <a:close/>
                </a:path>
                <a:path w="370839" h="297179">
                  <a:moveTo>
                    <a:pt x="370839" y="43180"/>
                  </a:moveTo>
                  <a:lnTo>
                    <a:pt x="368300" y="43180"/>
                  </a:lnTo>
                  <a:lnTo>
                    <a:pt x="368300" y="49530"/>
                  </a:lnTo>
                  <a:lnTo>
                    <a:pt x="370839" y="49530"/>
                  </a:lnTo>
                  <a:lnTo>
                    <a:pt x="370839" y="43180"/>
                  </a:lnTo>
                  <a:close/>
                </a:path>
                <a:path w="370839" h="297179">
                  <a:moveTo>
                    <a:pt x="3810" y="49530"/>
                  </a:moveTo>
                  <a:lnTo>
                    <a:pt x="0" y="4953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9530"/>
                  </a:lnTo>
                  <a:close/>
                </a:path>
                <a:path w="370839" h="297179">
                  <a:moveTo>
                    <a:pt x="370839" y="49530"/>
                  </a:moveTo>
                  <a:lnTo>
                    <a:pt x="368300" y="49530"/>
                  </a:lnTo>
                  <a:lnTo>
                    <a:pt x="368300" y="57150"/>
                  </a:lnTo>
                  <a:lnTo>
                    <a:pt x="370839" y="57150"/>
                  </a:lnTo>
                  <a:lnTo>
                    <a:pt x="370839" y="49530"/>
                  </a:lnTo>
                  <a:close/>
                </a:path>
                <a:path w="370839" h="297179">
                  <a:moveTo>
                    <a:pt x="3810" y="57150"/>
                  </a:moveTo>
                  <a:lnTo>
                    <a:pt x="0" y="5715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57150"/>
                  </a:lnTo>
                  <a:close/>
                </a:path>
                <a:path w="370839" h="297179">
                  <a:moveTo>
                    <a:pt x="370839" y="57150"/>
                  </a:moveTo>
                  <a:lnTo>
                    <a:pt x="368300" y="57150"/>
                  </a:lnTo>
                  <a:lnTo>
                    <a:pt x="368300" y="68580"/>
                  </a:lnTo>
                  <a:lnTo>
                    <a:pt x="370839" y="68580"/>
                  </a:lnTo>
                  <a:lnTo>
                    <a:pt x="370839" y="57150"/>
                  </a:lnTo>
                  <a:close/>
                </a:path>
                <a:path w="370839" h="297179">
                  <a:moveTo>
                    <a:pt x="381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68580"/>
                  </a:lnTo>
                  <a:close/>
                </a:path>
                <a:path w="370839" h="297179">
                  <a:moveTo>
                    <a:pt x="370839" y="68580"/>
                  </a:moveTo>
                  <a:lnTo>
                    <a:pt x="368300" y="68580"/>
                  </a:lnTo>
                  <a:lnTo>
                    <a:pt x="368300" y="74930"/>
                  </a:lnTo>
                  <a:lnTo>
                    <a:pt x="370839" y="74930"/>
                  </a:lnTo>
                  <a:lnTo>
                    <a:pt x="370839" y="68580"/>
                  </a:lnTo>
                  <a:close/>
                </a:path>
                <a:path w="370839" h="297179">
                  <a:moveTo>
                    <a:pt x="3810" y="74930"/>
                  </a:moveTo>
                  <a:lnTo>
                    <a:pt x="0" y="7493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74930"/>
                  </a:lnTo>
                  <a:close/>
                </a:path>
                <a:path w="370839" h="297179">
                  <a:moveTo>
                    <a:pt x="370839" y="74930"/>
                  </a:moveTo>
                  <a:lnTo>
                    <a:pt x="368300" y="74930"/>
                  </a:lnTo>
                  <a:lnTo>
                    <a:pt x="368300" y="120650"/>
                  </a:lnTo>
                  <a:lnTo>
                    <a:pt x="370839" y="120650"/>
                  </a:lnTo>
                  <a:lnTo>
                    <a:pt x="370839" y="74930"/>
                  </a:lnTo>
                  <a:close/>
                </a:path>
                <a:path w="370839" h="297179">
                  <a:moveTo>
                    <a:pt x="3810" y="120650"/>
                  </a:moveTo>
                  <a:lnTo>
                    <a:pt x="0" y="12065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20650"/>
                  </a:lnTo>
                  <a:close/>
                </a:path>
                <a:path w="370839" h="297179">
                  <a:moveTo>
                    <a:pt x="370839" y="120650"/>
                  </a:moveTo>
                  <a:lnTo>
                    <a:pt x="368300" y="120650"/>
                  </a:lnTo>
                  <a:lnTo>
                    <a:pt x="368300" y="177800"/>
                  </a:lnTo>
                  <a:lnTo>
                    <a:pt x="370839" y="177800"/>
                  </a:lnTo>
                  <a:lnTo>
                    <a:pt x="370839" y="120650"/>
                  </a:lnTo>
                  <a:close/>
                </a:path>
                <a:path w="370839" h="297179">
                  <a:moveTo>
                    <a:pt x="3810" y="177800"/>
                  </a:moveTo>
                  <a:lnTo>
                    <a:pt x="0" y="17780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177800"/>
                  </a:lnTo>
                  <a:close/>
                </a:path>
                <a:path w="370839" h="297179">
                  <a:moveTo>
                    <a:pt x="370839" y="177800"/>
                  </a:moveTo>
                  <a:lnTo>
                    <a:pt x="368300" y="177800"/>
                  </a:lnTo>
                  <a:lnTo>
                    <a:pt x="368300" y="220980"/>
                  </a:lnTo>
                  <a:lnTo>
                    <a:pt x="370839" y="220980"/>
                  </a:lnTo>
                  <a:lnTo>
                    <a:pt x="370839" y="177800"/>
                  </a:lnTo>
                  <a:close/>
                </a:path>
                <a:path w="370839" h="297179">
                  <a:moveTo>
                    <a:pt x="3810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220980"/>
                  </a:lnTo>
                  <a:close/>
                </a:path>
                <a:path w="370839" h="297179">
                  <a:moveTo>
                    <a:pt x="370839" y="220980"/>
                  </a:moveTo>
                  <a:lnTo>
                    <a:pt x="368300" y="220980"/>
                  </a:lnTo>
                  <a:lnTo>
                    <a:pt x="368300" y="227330"/>
                  </a:lnTo>
                  <a:lnTo>
                    <a:pt x="370839" y="227330"/>
                  </a:lnTo>
                  <a:lnTo>
                    <a:pt x="370839" y="220980"/>
                  </a:lnTo>
                  <a:close/>
                </a:path>
                <a:path w="370839" h="297179">
                  <a:moveTo>
                    <a:pt x="3810" y="227330"/>
                  </a:moveTo>
                  <a:lnTo>
                    <a:pt x="0" y="22733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7330"/>
                  </a:lnTo>
                  <a:close/>
                </a:path>
                <a:path w="370839" h="297179">
                  <a:moveTo>
                    <a:pt x="370839" y="227330"/>
                  </a:moveTo>
                  <a:lnTo>
                    <a:pt x="368300" y="227330"/>
                  </a:lnTo>
                  <a:lnTo>
                    <a:pt x="368300" y="240030"/>
                  </a:lnTo>
                  <a:lnTo>
                    <a:pt x="370839" y="240030"/>
                  </a:lnTo>
                  <a:lnTo>
                    <a:pt x="370839" y="227330"/>
                  </a:lnTo>
                  <a:close/>
                </a:path>
                <a:path w="370839" h="297179">
                  <a:moveTo>
                    <a:pt x="3810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0030"/>
                  </a:lnTo>
                  <a:close/>
                </a:path>
                <a:path w="370839" h="297179">
                  <a:moveTo>
                    <a:pt x="370839" y="240030"/>
                  </a:moveTo>
                  <a:lnTo>
                    <a:pt x="368300" y="240030"/>
                  </a:lnTo>
                  <a:lnTo>
                    <a:pt x="368300" y="247650"/>
                  </a:lnTo>
                  <a:lnTo>
                    <a:pt x="370839" y="247650"/>
                  </a:lnTo>
                  <a:lnTo>
                    <a:pt x="370839" y="240030"/>
                  </a:lnTo>
                  <a:close/>
                </a:path>
                <a:path w="370839" h="297179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70839" h="297179">
                  <a:moveTo>
                    <a:pt x="370839" y="247650"/>
                  </a:moveTo>
                  <a:lnTo>
                    <a:pt x="368300" y="247650"/>
                  </a:lnTo>
                  <a:lnTo>
                    <a:pt x="368300" y="254000"/>
                  </a:lnTo>
                  <a:lnTo>
                    <a:pt x="370839" y="254000"/>
                  </a:lnTo>
                  <a:lnTo>
                    <a:pt x="370839" y="247650"/>
                  </a:lnTo>
                  <a:close/>
                </a:path>
                <a:path w="370839" h="297179">
                  <a:moveTo>
                    <a:pt x="381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4000"/>
                  </a:lnTo>
                  <a:close/>
                </a:path>
                <a:path w="370839" h="297179">
                  <a:moveTo>
                    <a:pt x="370839" y="254000"/>
                  </a:moveTo>
                  <a:lnTo>
                    <a:pt x="368300" y="254000"/>
                  </a:lnTo>
                  <a:lnTo>
                    <a:pt x="368300" y="259080"/>
                  </a:lnTo>
                  <a:lnTo>
                    <a:pt x="370839" y="259080"/>
                  </a:lnTo>
                  <a:lnTo>
                    <a:pt x="370839" y="254000"/>
                  </a:lnTo>
                  <a:close/>
                </a:path>
                <a:path w="370839" h="297179">
                  <a:moveTo>
                    <a:pt x="3810" y="259080"/>
                  </a:moveTo>
                  <a:lnTo>
                    <a:pt x="0" y="25908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59080"/>
                  </a:lnTo>
                  <a:close/>
                </a:path>
                <a:path w="370839" h="297179">
                  <a:moveTo>
                    <a:pt x="370839" y="259080"/>
                  </a:moveTo>
                  <a:lnTo>
                    <a:pt x="368300" y="259080"/>
                  </a:lnTo>
                  <a:lnTo>
                    <a:pt x="368300" y="266700"/>
                  </a:lnTo>
                  <a:lnTo>
                    <a:pt x="370839" y="266700"/>
                  </a:lnTo>
                  <a:lnTo>
                    <a:pt x="370839" y="259080"/>
                  </a:lnTo>
                  <a:close/>
                </a:path>
                <a:path w="370839" h="29717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6700"/>
                  </a:lnTo>
                  <a:close/>
                </a:path>
                <a:path w="370839" h="297179">
                  <a:moveTo>
                    <a:pt x="370839" y="266700"/>
                  </a:moveTo>
                  <a:lnTo>
                    <a:pt x="368300" y="266700"/>
                  </a:lnTo>
                  <a:lnTo>
                    <a:pt x="368300" y="273050"/>
                  </a:lnTo>
                  <a:lnTo>
                    <a:pt x="370839" y="273050"/>
                  </a:lnTo>
                  <a:lnTo>
                    <a:pt x="370839" y="266700"/>
                  </a:lnTo>
                  <a:close/>
                </a:path>
                <a:path w="370839" h="297179">
                  <a:moveTo>
                    <a:pt x="3810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70839" h="297179">
                  <a:moveTo>
                    <a:pt x="370839" y="273050"/>
                  </a:moveTo>
                  <a:lnTo>
                    <a:pt x="368300" y="273050"/>
                  </a:lnTo>
                  <a:lnTo>
                    <a:pt x="368300" y="278130"/>
                  </a:lnTo>
                  <a:lnTo>
                    <a:pt x="370839" y="278130"/>
                  </a:lnTo>
                  <a:lnTo>
                    <a:pt x="370839" y="273050"/>
                  </a:lnTo>
                  <a:close/>
                </a:path>
                <a:path w="370839" h="297179">
                  <a:moveTo>
                    <a:pt x="3810" y="278130"/>
                  </a:moveTo>
                  <a:lnTo>
                    <a:pt x="0" y="27813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8130"/>
                  </a:lnTo>
                  <a:close/>
                </a:path>
                <a:path w="370839" h="297179">
                  <a:moveTo>
                    <a:pt x="370839" y="278130"/>
                  </a:moveTo>
                  <a:lnTo>
                    <a:pt x="368300" y="278130"/>
                  </a:lnTo>
                  <a:lnTo>
                    <a:pt x="368300" y="285750"/>
                  </a:lnTo>
                  <a:lnTo>
                    <a:pt x="370839" y="285750"/>
                  </a:lnTo>
                  <a:lnTo>
                    <a:pt x="370839" y="278130"/>
                  </a:lnTo>
                  <a:close/>
                </a:path>
                <a:path w="370839" h="297179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370839" h="297179">
                  <a:moveTo>
                    <a:pt x="370839" y="285750"/>
                  </a:moveTo>
                  <a:lnTo>
                    <a:pt x="368300" y="285750"/>
                  </a:lnTo>
                  <a:lnTo>
                    <a:pt x="368300" y="292100"/>
                  </a:lnTo>
                  <a:lnTo>
                    <a:pt x="370839" y="292100"/>
                  </a:lnTo>
                  <a:lnTo>
                    <a:pt x="370839" y="285750"/>
                  </a:lnTo>
                  <a:close/>
                </a:path>
                <a:path w="370839" h="297179">
                  <a:moveTo>
                    <a:pt x="381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370839" y="297180"/>
                  </a:lnTo>
                  <a:lnTo>
                    <a:pt x="370839" y="294640"/>
                  </a:lnTo>
                  <a:lnTo>
                    <a:pt x="3810" y="294640"/>
                  </a:lnTo>
                  <a:lnTo>
                    <a:pt x="3810" y="292100"/>
                  </a:lnTo>
                  <a:close/>
                </a:path>
                <a:path w="370839" h="297179">
                  <a:moveTo>
                    <a:pt x="370839" y="292100"/>
                  </a:moveTo>
                  <a:lnTo>
                    <a:pt x="368300" y="292100"/>
                  </a:lnTo>
                  <a:lnTo>
                    <a:pt x="368300" y="294640"/>
                  </a:lnTo>
                  <a:lnTo>
                    <a:pt x="370839" y="294640"/>
                  </a:lnTo>
                  <a:lnTo>
                    <a:pt x="370839" y="29210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826259" y="4775200"/>
              <a:ext cx="364490" cy="290830"/>
            </a:xfrm>
            <a:custGeom>
              <a:avLst/>
              <a:gdLst/>
              <a:ahLst/>
              <a:cxnLst/>
              <a:rect l="l" t="t" r="r" b="b"/>
              <a:pathLst>
                <a:path w="364489" h="290829">
                  <a:moveTo>
                    <a:pt x="3644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4489" y="2539"/>
                  </a:lnTo>
                  <a:lnTo>
                    <a:pt x="364489" y="0"/>
                  </a:lnTo>
                  <a:close/>
                </a:path>
                <a:path w="364489" h="290829">
                  <a:moveTo>
                    <a:pt x="3644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64489" y="3810"/>
                  </a:lnTo>
                  <a:lnTo>
                    <a:pt x="364489" y="2540"/>
                  </a:lnTo>
                  <a:close/>
                </a:path>
                <a:path w="364489" h="290829">
                  <a:moveTo>
                    <a:pt x="364489" y="3810"/>
                  </a:moveTo>
                  <a:lnTo>
                    <a:pt x="360679" y="3810"/>
                  </a:lnTo>
                  <a:lnTo>
                    <a:pt x="360679" y="8889"/>
                  </a:lnTo>
                  <a:lnTo>
                    <a:pt x="364489" y="8889"/>
                  </a:lnTo>
                  <a:lnTo>
                    <a:pt x="364489" y="3810"/>
                  </a:lnTo>
                  <a:close/>
                </a:path>
                <a:path w="364489" h="290829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64489" h="290829">
                  <a:moveTo>
                    <a:pt x="364489" y="8890"/>
                  </a:moveTo>
                  <a:lnTo>
                    <a:pt x="360679" y="8890"/>
                  </a:lnTo>
                  <a:lnTo>
                    <a:pt x="360679" y="15239"/>
                  </a:lnTo>
                  <a:lnTo>
                    <a:pt x="364489" y="15239"/>
                  </a:lnTo>
                  <a:lnTo>
                    <a:pt x="364489" y="8890"/>
                  </a:lnTo>
                  <a:close/>
                </a:path>
                <a:path w="364489" h="290829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64489" h="290829">
                  <a:moveTo>
                    <a:pt x="364489" y="15240"/>
                  </a:moveTo>
                  <a:lnTo>
                    <a:pt x="360679" y="15240"/>
                  </a:lnTo>
                  <a:lnTo>
                    <a:pt x="360679" y="21589"/>
                  </a:lnTo>
                  <a:lnTo>
                    <a:pt x="364489" y="21589"/>
                  </a:lnTo>
                  <a:lnTo>
                    <a:pt x="364489" y="15240"/>
                  </a:lnTo>
                  <a:close/>
                </a:path>
                <a:path w="364489" h="290829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64489" h="290829">
                  <a:moveTo>
                    <a:pt x="364489" y="21590"/>
                  </a:moveTo>
                  <a:lnTo>
                    <a:pt x="360679" y="21590"/>
                  </a:lnTo>
                  <a:lnTo>
                    <a:pt x="360679" y="27939"/>
                  </a:lnTo>
                  <a:lnTo>
                    <a:pt x="364489" y="27939"/>
                  </a:lnTo>
                  <a:lnTo>
                    <a:pt x="364489" y="21590"/>
                  </a:lnTo>
                  <a:close/>
                </a:path>
                <a:path w="364489" h="290829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64489" h="290829">
                  <a:moveTo>
                    <a:pt x="364489" y="27940"/>
                  </a:moveTo>
                  <a:lnTo>
                    <a:pt x="360679" y="27940"/>
                  </a:lnTo>
                  <a:lnTo>
                    <a:pt x="360679" y="34289"/>
                  </a:lnTo>
                  <a:lnTo>
                    <a:pt x="364489" y="34289"/>
                  </a:lnTo>
                  <a:lnTo>
                    <a:pt x="364489" y="27940"/>
                  </a:lnTo>
                  <a:close/>
                </a:path>
                <a:path w="364489" h="290829">
                  <a:moveTo>
                    <a:pt x="3809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4290"/>
                  </a:lnTo>
                  <a:close/>
                </a:path>
                <a:path w="364489" h="290829">
                  <a:moveTo>
                    <a:pt x="364489" y="34290"/>
                  </a:moveTo>
                  <a:lnTo>
                    <a:pt x="360679" y="34290"/>
                  </a:lnTo>
                  <a:lnTo>
                    <a:pt x="360679" y="39369"/>
                  </a:lnTo>
                  <a:lnTo>
                    <a:pt x="364489" y="39369"/>
                  </a:lnTo>
                  <a:lnTo>
                    <a:pt x="364489" y="34290"/>
                  </a:lnTo>
                  <a:close/>
                </a:path>
                <a:path w="364489" h="290829">
                  <a:moveTo>
                    <a:pt x="3809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70"/>
                  </a:lnTo>
                  <a:close/>
                </a:path>
                <a:path w="364489" h="290829">
                  <a:moveTo>
                    <a:pt x="364489" y="39370"/>
                  </a:moveTo>
                  <a:lnTo>
                    <a:pt x="360679" y="39370"/>
                  </a:lnTo>
                  <a:lnTo>
                    <a:pt x="360679" y="45719"/>
                  </a:lnTo>
                  <a:lnTo>
                    <a:pt x="364489" y="45719"/>
                  </a:lnTo>
                  <a:lnTo>
                    <a:pt x="364489" y="39370"/>
                  </a:lnTo>
                  <a:close/>
                </a:path>
                <a:path w="364489" h="290829">
                  <a:moveTo>
                    <a:pt x="3809" y="45720"/>
                  </a:moveTo>
                  <a:lnTo>
                    <a:pt x="0" y="4572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5720"/>
                  </a:lnTo>
                  <a:close/>
                </a:path>
                <a:path w="364489" h="290829">
                  <a:moveTo>
                    <a:pt x="364489" y="45720"/>
                  </a:moveTo>
                  <a:lnTo>
                    <a:pt x="360679" y="45720"/>
                  </a:lnTo>
                  <a:lnTo>
                    <a:pt x="360679" y="53339"/>
                  </a:lnTo>
                  <a:lnTo>
                    <a:pt x="364489" y="53339"/>
                  </a:lnTo>
                  <a:lnTo>
                    <a:pt x="364489" y="45720"/>
                  </a:lnTo>
                  <a:close/>
                </a:path>
                <a:path w="364489" h="290829">
                  <a:moveTo>
                    <a:pt x="3809" y="53340"/>
                  </a:moveTo>
                  <a:lnTo>
                    <a:pt x="0" y="5334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3340"/>
                  </a:lnTo>
                  <a:close/>
                </a:path>
                <a:path w="364489" h="290829">
                  <a:moveTo>
                    <a:pt x="364489" y="53340"/>
                  </a:moveTo>
                  <a:lnTo>
                    <a:pt x="360679" y="53340"/>
                  </a:lnTo>
                  <a:lnTo>
                    <a:pt x="360679" y="64769"/>
                  </a:lnTo>
                  <a:lnTo>
                    <a:pt x="364489" y="64769"/>
                  </a:lnTo>
                  <a:lnTo>
                    <a:pt x="364489" y="53340"/>
                  </a:lnTo>
                  <a:close/>
                </a:path>
                <a:path w="364489" h="290829">
                  <a:moveTo>
                    <a:pt x="380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70"/>
                  </a:lnTo>
                  <a:close/>
                </a:path>
                <a:path w="364489" h="290829">
                  <a:moveTo>
                    <a:pt x="364489" y="64770"/>
                  </a:moveTo>
                  <a:lnTo>
                    <a:pt x="360679" y="64770"/>
                  </a:lnTo>
                  <a:lnTo>
                    <a:pt x="360679" y="71119"/>
                  </a:lnTo>
                  <a:lnTo>
                    <a:pt x="364489" y="71119"/>
                  </a:lnTo>
                  <a:lnTo>
                    <a:pt x="364489" y="64770"/>
                  </a:lnTo>
                  <a:close/>
                </a:path>
                <a:path w="364489" h="290829">
                  <a:moveTo>
                    <a:pt x="3809" y="71120"/>
                  </a:moveTo>
                  <a:lnTo>
                    <a:pt x="0" y="7112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71120"/>
                  </a:lnTo>
                  <a:close/>
                </a:path>
                <a:path w="364489" h="290829">
                  <a:moveTo>
                    <a:pt x="364489" y="71120"/>
                  </a:moveTo>
                  <a:lnTo>
                    <a:pt x="360679" y="71120"/>
                  </a:lnTo>
                  <a:lnTo>
                    <a:pt x="360679" y="116839"/>
                  </a:lnTo>
                  <a:lnTo>
                    <a:pt x="364489" y="116839"/>
                  </a:lnTo>
                  <a:lnTo>
                    <a:pt x="364489" y="71120"/>
                  </a:lnTo>
                  <a:close/>
                </a:path>
                <a:path w="364489" h="290829">
                  <a:moveTo>
                    <a:pt x="3809" y="116840"/>
                  </a:moveTo>
                  <a:lnTo>
                    <a:pt x="0" y="11684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16840"/>
                  </a:lnTo>
                  <a:close/>
                </a:path>
                <a:path w="364489" h="290829">
                  <a:moveTo>
                    <a:pt x="364489" y="116840"/>
                  </a:moveTo>
                  <a:lnTo>
                    <a:pt x="360679" y="116840"/>
                  </a:lnTo>
                  <a:lnTo>
                    <a:pt x="360679" y="173989"/>
                  </a:lnTo>
                  <a:lnTo>
                    <a:pt x="364489" y="173989"/>
                  </a:lnTo>
                  <a:lnTo>
                    <a:pt x="364489" y="116840"/>
                  </a:lnTo>
                  <a:close/>
                </a:path>
                <a:path w="364489" h="290829">
                  <a:moveTo>
                    <a:pt x="3809" y="173990"/>
                  </a:moveTo>
                  <a:lnTo>
                    <a:pt x="0" y="17399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73990"/>
                  </a:lnTo>
                  <a:close/>
                </a:path>
                <a:path w="364489" h="290829">
                  <a:moveTo>
                    <a:pt x="364489" y="173990"/>
                  </a:moveTo>
                  <a:lnTo>
                    <a:pt x="360679" y="173990"/>
                  </a:lnTo>
                  <a:lnTo>
                    <a:pt x="360679" y="217169"/>
                  </a:lnTo>
                  <a:lnTo>
                    <a:pt x="364489" y="217169"/>
                  </a:lnTo>
                  <a:lnTo>
                    <a:pt x="364489" y="173990"/>
                  </a:lnTo>
                  <a:close/>
                </a:path>
                <a:path w="364489" h="290829">
                  <a:moveTo>
                    <a:pt x="3809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7170"/>
                  </a:lnTo>
                  <a:close/>
                </a:path>
                <a:path w="364489" h="290829">
                  <a:moveTo>
                    <a:pt x="364489" y="217170"/>
                  </a:moveTo>
                  <a:lnTo>
                    <a:pt x="360679" y="217170"/>
                  </a:lnTo>
                  <a:lnTo>
                    <a:pt x="360679" y="223519"/>
                  </a:lnTo>
                  <a:lnTo>
                    <a:pt x="364489" y="223519"/>
                  </a:lnTo>
                  <a:lnTo>
                    <a:pt x="364489" y="217170"/>
                  </a:lnTo>
                  <a:close/>
                </a:path>
                <a:path w="364489" h="290829">
                  <a:moveTo>
                    <a:pt x="3809" y="223520"/>
                  </a:moveTo>
                  <a:lnTo>
                    <a:pt x="0" y="22352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3520"/>
                  </a:lnTo>
                  <a:close/>
                </a:path>
                <a:path w="364489" h="290829">
                  <a:moveTo>
                    <a:pt x="364489" y="223520"/>
                  </a:moveTo>
                  <a:lnTo>
                    <a:pt x="360679" y="223520"/>
                  </a:lnTo>
                  <a:lnTo>
                    <a:pt x="360679" y="236219"/>
                  </a:lnTo>
                  <a:lnTo>
                    <a:pt x="364489" y="236219"/>
                  </a:lnTo>
                  <a:lnTo>
                    <a:pt x="364489" y="223520"/>
                  </a:lnTo>
                  <a:close/>
                </a:path>
                <a:path w="364489" h="290829">
                  <a:moveTo>
                    <a:pt x="3809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6220"/>
                  </a:lnTo>
                  <a:close/>
                </a:path>
                <a:path w="364489" h="290829">
                  <a:moveTo>
                    <a:pt x="364489" y="236220"/>
                  </a:moveTo>
                  <a:lnTo>
                    <a:pt x="360679" y="236220"/>
                  </a:lnTo>
                  <a:lnTo>
                    <a:pt x="360679" y="243839"/>
                  </a:lnTo>
                  <a:lnTo>
                    <a:pt x="364489" y="243839"/>
                  </a:lnTo>
                  <a:lnTo>
                    <a:pt x="364489" y="236220"/>
                  </a:lnTo>
                  <a:close/>
                </a:path>
                <a:path w="364489" h="290829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64489" h="290829">
                  <a:moveTo>
                    <a:pt x="364489" y="243840"/>
                  </a:moveTo>
                  <a:lnTo>
                    <a:pt x="360679" y="243840"/>
                  </a:lnTo>
                  <a:lnTo>
                    <a:pt x="360679" y="250189"/>
                  </a:lnTo>
                  <a:lnTo>
                    <a:pt x="364489" y="250189"/>
                  </a:lnTo>
                  <a:lnTo>
                    <a:pt x="364489" y="243840"/>
                  </a:lnTo>
                  <a:close/>
                </a:path>
                <a:path w="364489" h="290829">
                  <a:moveTo>
                    <a:pt x="3809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0190"/>
                  </a:lnTo>
                  <a:close/>
                </a:path>
                <a:path w="364489" h="290829">
                  <a:moveTo>
                    <a:pt x="364489" y="250190"/>
                  </a:moveTo>
                  <a:lnTo>
                    <a:pt x="360679" y="250190"/>
                  </a:lnTo>
                  <a:lnTo>
                    <a:pt x="360679" y="255269"/>
                  </a:lnTo>
                  <a:lnTo>
                    <a:pt x="364489" y="255269"/>
                  </a:lnTo>
                  <a:lnTo>
                    <a:pt x="364489" y="250190"/>
                  </a:lnTo>
                  <a:close/>
                </a:path>
                <a:path w="364489" h="290829">
                  <a:moveTo>
                    <a:pt x="3809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5270"/>
                  </a:lnTo>
                  <a:close/>
                </a:path>
                <a:path w="364489" h="290829">
                  <a:moveTo>
                    <a:pt x="364489" y="255270"/>
                  </a:moveTo>
                  <a:lnTo>
                    <a:pt x="360679" y="255270"/>
                  </a:lnTo>
                  <a:lnTo>
                    <a:pt x="360679" y="262889"/>
                  </a:lnTo>
                  <a:lnTo>
                    <a:pt x="364489" y="262889"/>
                  </a:lnTo>
                  <a:lnTo>
                    <a:pt x="364489" y="255270"/>
                  </a:lnTo>
                  <a:close/>
                </a:path>
                <a:path w="364489" h="290829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64489" h="290829">
                  <a:moveTo>
                    <a:pt x="364489" y="262890"/>
                  </a:moveTo>
                  <a:lnTo>
                    <a:pt x="360679" y="262890"/>
                  </a:lnTo>
                  <a:lnTo>
                    <a:pt x="360679" y="269239"/>
                  </a:lnTo>
                  <a:lnTo>
                    <a:pt x="364489" y="269239"/>
                  </a:lnTo>
                  <a:lnTo>
                    <a:pt x="364489" y="262890"/>
                  </a:lnTo>
                  <a:close/>
                </a:path>
                <a:path w="364489" h="290829">
                  <a:moveTo>
                    <a:pt x="380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9240"/>
                  </a:lnTo>
                  <a:close/>
                </a:path>
                <a:path w="364489" h="290829">
                  <a:moveTo>
                    <a:pt x="364489" y="269240"/>
                  </a:moveTo>
                  <a:lnTo>
                    <a:pt x="360679" y="269240"/>
                  </a:lnTo>
                  <a:lnTo>
                    <a:pt x="360679" y="274319"/>
                  </a:lnTo>
                  <a:lnTo>
                    <a:pt x="364489" y="274319"/>
                  </a:lnTo>
                  <a:lnTo>
                    <a:pt x="364489" y="269240"/>
                  </a:lnTo>
                  <a:close/>
                </a:path>
                <a:path w="364489" h="290829">
                  <a:moveTo>
                    <a:pt x="380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4320"/>
                  </a:lnTo>
                  <a:close/>
                </a:path>
                <a:path w="364489" h="290829">
                  <a:moveTo>
                    <a:pt x="364489" y="274320"/>
                  </a:moveTo>
                  <a:lnTo>
                    <a:pt x="360679" y="274320"/>
                  </a:lnTo>
                  <a:lnTo>
                    <a:pt x="360679" y="281939"/>
                  </a:lnTo>
                  <a:lnTo>
                    <a:pt x="364489" y="281939"/>
                  </a:lnTo>
                  <a:lnTo>
                    <a:pt x="364489" y="274320"/>
                  </a:lnTo>
                  <a:close/>
                </a:path>
                <a:path w="364489" h="290829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64489" y="288289"/>
                  </a:lnTo>
                  <a:lnTo>
                    <a:pt x="364489" y="287019"/>
                  </a:lnTo>
                  <a:lnTo>
                    <a:pt x="3809" y="287019"/>
                  </a:lnTo>
                  <a:lnTo>
                    <a:pt x="3809" y="281940"/>
                  </a:lnTo>
                  <a:close/>
                </a:path>
                <a:path w="364489" h="290829">
                  <a:moveTo>
                    <a:pt x="364489" y="281940"/>
                  </a:moveTo>
                  <a:lnTo>
                    <a:pt x="360679" y="281940"/>
                  </a:lnTo>
                  <a:lnTo>
                    <a:pt x="360679" y="287019"/>
                  </a:lnTo>
                  <a:lnTo>
                    <a:pt x="364489" y="287019"/>
                  </a:lnTo>
                  <a:lnTo>
                    <a:pt x="364489" y="281940"/>
                  </a:lnTo>
                  <a:close/>
                </a:path>
                <a:path w="364489" h="290829">
                  <a:moveTo>
                    <a:pt x="36448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64489" y="290830"/>
                  </a:lnTo>
                  <a:lnTo>
                    <a:pt x="364489" y="28829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830070" y="4779009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56869" y="380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56869" y="3809"/>
                  </a:moveTo>
                  <a:lnTo>
                    <a:pt x="353060" y="3809"/>
                  </a:lnTo>
                  <a:lnTo>
                    <a:pt x="353060" y="5079"/>
                  </a:lnTo>
                  <a:lnTo>
                    <a:pt x="356869" y="5079"/>
                  </a:lnTo>
                  <a:lnTo>
                    <a:pt x="356869" y="3809"/>
                  </a:lnTo>
                  <a:close/>
                </a:path>
                <a:path w="356869" h="28321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56869" h="283210">
                  <a:moveTo>
                    <a:pt x="356869" y="5080"/>
                  </a:moveTo>
                  <a:lnTo>
                    <a:pt x="353060" y="5080"/>
                  </a:lnTo>
                  <a:lnTo>
                    <a:pt x="353060" y="11429"/>
                  </a:lnTo>
                  <a:lnTo>
                    <a:pt x="356869" y="11429"/>
                  </a:lnTo>
                  <a:lnTo>
                    <a:pt x="356869" y="5080"/>
                  </a:lnTo>
                  <a:close/>
                </a:path>
                <a:path w="356869" h="28321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56869" h="283210">
                  <a:moveTo>
                    <a:pt x="356869" y="11430"/>
                  </a:moveTo>
                  <a:lnTo>
                    <a:pt x="353060" y="11430"/>
                  </a:lnTo>
                  <a:lnTo>
                    <a:pt x="353060" y="17779"/>
                  </a:lnTo>
                  <a:lnTo>
                    <a:pt x="356869" y="17779"/>
                  </a:lnTo>
                  <a:lnTo>
                    <a:pt x="356869" y="11430"/>
                  </a:lnTo>
                  <a:close/>
                </a:path>
                <a:path w="356869" h="28321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56869" h="283210">
                  <a:moveTo>
                    <a:pt x="356869" y="17780"/>
                  </a:moveTo>
                  <a:lnTo>
                    <a:pt x="353060" y="17780"/>
                  </a:lnTo>
                  <a:lnTo>
                    <a:pt x="353060" y="24129"/>
                  </a:lnTo>
                  <a:lnTo>
                    <a:pt x="356869" y="24129"/>
                  </a:lnTo>
                  <a:lnTo>
                    <a:pt x="356869" y="17780"/>
                  </a:lnTo>
                  <a:close/>
                </a:path>
                <a:path w="356869" h="28321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56869" h="283210">
                  <a:moveTo>
                    <a:pt x="356869" y="24130"/>
                  </a:moveTo>
                  <a:lnTo>
                    <a:pt x="353060" y="24130"/>
                  </a:lnTo>
                  <a:lnTo>
                    <a:pt x="353060" y="30479"/>
                  </a:lnTo>
                  <a:lnTo>
                    <a:pt x="356869" y="30479"/>
                  </a:lnTo>
                  <a:lnTo>
                    <a:pt x="356869" y="24130"/>
                  </a:lnTo>
                  <a:close/>
                </a:path>
                <a:path w="356869" h="283210">
                  <a:moveTo>
                    <a:pt x="381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0480"/>
                  </a:lnTo>
                  <a:close/>
                </a:path>
                <a:path w="356869" h="283210">
                  <a:moveTo>
                    <a:pt x="356869" y="30480"/>
                  </a:moveTo>
                  <a:lnTo>
                    <a:pt x="353060" y="30480"/>
                  </a:lnTo>
                  <a:lnTo>
                    <a:pt x="353060" y="35559"/>
                  </a:lnTo>
                  <a:lnTo>
                    <a:pt x="356869" y="35559"/>
                  </a:lnTo>
                  <a:lnTo>
                    <a:pt x="356869" y="30480"/>
                  </a:lnTo>
                  <a:close/>
                </a:path>
                <a:path w="356869" h="283210">
                  <a:moveTo>
                    <a:pt x="381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5560"/>
                  </a:lnTo>
                  <a:close/>
                </a:path>
                <a:path w="356869" h="283210">
                  <a:moveTo>
                    <a:pt x="356869" y="35560"/>
                  </a:moveTo>
                  <a:lnTo>
                    <a:pt x="353060" y="35560"/>
                  </a:lnTo>
                  <a:lnTo>
                    <a:pt x="353060" y="41909"/>
                  </a:lnTo>
                  <a:lnTo>
                    <a:pt x="356869" y="41909"/>
                  </a:lnTo>
                  <a:lnTo>
                    <a:pt x="356869" y="35560"/>
                  </a:lnTo>
                  <a:close/>
                </a:path>
                <a:path w="356869" h="283210">
                  <a:moveTo>
                    <a:pt x="3810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1910"/>
                  </a:lnTo>
                  <a:close/>
                </a:path>
                <a:path w="356869" h="283210">
                  <a:moveTo>
                    <a:pt x="356869" y="41910"/>
                  </a:moveTo>
                  <a:lnTo>
                    <a:pt x="353060" y="41910"/>
                  </a:lnTo>
                  <a:lnTo>
                    <a:pt x="353060" y="49529"/>
                  </a:lnTo>
                  <a:lnTo>
                    <a:pt x="356869" y="49529"/>
                  </a:lnTo>
                  <a:lnTo>
                    <a:pt x="356869" y="41910"/>
                  </a:lnTo>
                  <a:close/>
                </a:path>
                <a:path w="356869" h="283210">
                  <a:moveTo>
                    <a:pt x="3810" y="49530"/>
                  </a:moveTo>
                  <a:lnTo>
                    <a:pt x="0" y="4953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49530"/>
                  </a:lnTo>
                  <a:close/>
                </a:path>
                <a:path w="356869" h="283210">
                  <a:moveTo>
                    <a:pt x="356869" y="49530"/>
                  </a:moveTo>
                  <a:lnTo>
                    <a:pt x="353060" y="49530"/>
                  </a:lnTo>
                  <a:lnTo>
                    <a:pt x="353060" y="60959"/>
                  </a:lnTo>
                  <a:lnTo>
                    <a:pt x="356869" y="60959"/>
                  </a:lnTo>
                  <a:lnTo>
                    <a:pt x="356869" y="49530"/>
                  </a:lnTo>
                  <a:close/>
                </a:path>
                <a:path w="356869" h="283210">
                  <a:moveTo>
                    <a:pt x="381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0960"/>
                  </a:lnTo>
                  <a:close/>
                </a:path>
                <a:path w="356869" h="283210">
                  <a:moveTo>
                    <a:pt x="356869" y="60960"/>
                  </a:moveTo>
                  <a:lnTo>
                    <a:pt x="353060" y="60960"/>
                  </a:lnTo>
                  <a:lnTo>
                    <a:pt x="353060" y="67309"/>
                  </a:lnTo>
                  <a:lnTo>
                    <a:pt x="356869" y="67309"/>
                  </a:lnTo>
                  <a:lnTo>
                    <a:pt x="356869" y="60960"/>
                  </a:lnTo>
                  <a:close/>
                </a:path>
                <a:path w="356869" h="283210">
                  <a:moveTo>
                    <a:pt x="3810" y="67310"/>
                  </a:moveTo>
                  <a:lnTo>
                    <a:pt x="0" y="6731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67310"/>
                  </a:lnTo>
                  <a:close/>
                </a:path>
                <a:path w="356869" h="283210">
                  <a:moveTo>
                    <a:pt x="356869" y="67310"/>
                  </a:moveTo>
                  <a:lnTo>
                    <a:pt x="353060" y="67310"/>
                  </a:lnTo>
                  <a:lnTo>
                    <a:pt x="353060" y="113029"/>
                  </a:lnTo>
                  <a:lnTo>
                    <a:pt x="356869" y="113029"/>
                  </a:lnTo>
                  <a:lnTo>
                    <a:pt x="356869" y="67310"/>
                  </a:lnTo>
                  <a:close/>
                </a:path>
                <a:path w="356869" h="283210">
                  <a:moveTo>
                    <a:pt x="3810" y="113030"/>
                  </a:moveTo>
                  <a:lnTo>
                    <a:pt x="0" y="11303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13030"/>
                  </a:lnTo>
                  <a:close/>
                </a:path>
                <a:path w="356869" h="283210">
                  <a:moveTo>
                    <a:pt x="356869" y="113030"/>
                  </a:moveTo>
                  <a:lnTo>
                    <a:pt x="353060" y="113030"/>
                  </a:lnTo>
                  <a:lnTo>
                    <a:pt x="353060" y="170179"/>
                  </a:lnTo>
                  <a:lnTo>
                    <a:pt x="356869" y="170179"/>
                  </a:lnTo>
                  <a:lnTo>
                    <a:pt x="356869" y="113030"/>
                  </a:lnTo>
                  <a:close/>
                </a:path>
                <a:path w="356869" h="283210">
                  <a:moveTo>
                    <a:pt x="3810" y="170180"/>
                  </a:moveTo>
                  <a:lnTo>
                    <a:pt x="0" y="17018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70180"/>
                  </a:lnTo>
                  <a:close/>
                </a:path>
                <a:path w="356869" h="283210">
                  <a:moveTo>
                    <a:pt x="356869" y="170180"/>
                  </a:moveTo>
                  <a:lnTo>
                    <a:pt x="353060" y="170180"/>
                  </a:lnTo>
                  <a:lnTo>
                    <a:pt x="353060" y="213359"/>
                  </a:lnTo>
                  <a:lnTo>
                    <a:pt x="356869" y="213359"/>
                  </a:lnTo>
                  <a:lnTo>
                    <a:pt x="356869" y="170180"/>
                  </a:lnTo>
                  <a:close/>
                </a:path>
                <a:path w="356869" h="283210">
                  <a:moveTo>
                    <a:pt x="3810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3360"/>
                  </a:lnTo>
                  <a:close/>
                </a:path>
                <a:path w="356869" h="283210">
                  <a:moveTo>
                    <a:pt x="356869" y="213360"/>
                  </a:moveTo>
                  <a:lnTo>
                    <a:pt x="353060" y="213360"/>
                  </a:lnTo>
                  <a:lnTo>
                    <a:pt x="353060" y="219709"/>
                  </a:lnTo>
                  <a:lnTo>
                    <a:pt x="356869" y="219709"/>
                  </a:lnTo>
                  <a:lnTo>
                    <a:pt x="356869" y="213360"/>
                  </a:lnTo>
                  <a:close/>
                </a:path>
                <a:path w="356869" h="283210">
                  <a:moveTo>
                    <a:pt x="3810" y="219710"/>
                  </a:moveTo>
                  <a:lnTo>
                    <a:pt x="0" y="21971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219710"/>
                  </a:lnTo>
                  <a:close/>
                </a:path>
                <a:path w="356869" h="283210">
                  <a:moveTo>
                    <a:pt x="356869" y="219710"/>
                  </a:moveTo>
                  <a:lnTo>
                    <a:pt x="353060" y="219710"/>
                  </a:lnTo>
                  <a:lnTo>
                    <a:pt x="353060" y="232409"/>
                  </a:lnTo>
                  <a:lnTo>
                    <a:pt x="356869" y="232409"/>
                  </a:lnTo>
                  <a:lnTo>
                    <a:pt x="356869" y="219710"/>
                  </a:lnTo>
                  <a:close/>
                </a:path>
                <a:path w="356869" h="283210">
                  <a:moveTo>
                    <a:pt x="3810" y="232410"/>
                  </a:moveTo>
                  <a:lnTo>
                    <a:pt x="0" y="23241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2410"/>
                  </a:lnTo>
                  <a:close/>
                </a:path>
                <a:path w="356869" h="283210">
                  <a:moveTo>
                    <a:pt x="356869" y="232410"/>
                  </a:moveTo>
                  <a:lnTo>
                    <a:pt x="353060" y="232410"/>
                  </a:lnTo>
                  <a:lnTo>
                    <a:pt x="353060" y="240029"/>
                  </a:lnTo>
                  <a:lnTo>
                    <a:pt x="356869" y="240029"/>
                  </a:lnTo>
                  <a:lnTo>
                    <a:pt x="356869" y="232410"/>
                  </a:lnTo>
                  <a:close/>
                </a:path>
                <a:path w="356869" h="28321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56869" h="283210">
                  <a:moveTo>
                    <a:pt x="356869" y="240030"/>
                  </a:moveTo>
                  <a:lnTo>
                    <a:pt x="353060" y="240030"/>
                  </a:lnTo>
                  <a:lnTo>
                    <a:pt x="353060" y="246379"/>
                  </a:lnTo>
                  <a:lnTo>
                    <a:pt x="356869" y="246379"/>
                  </a:lnTo>
                  <a:lnTo>
                    <a:pt x="356869" y="240030"/>
                  </a:lnTo>
                  <a:close/>
                </a:path>
                <a:path w="356869" h="283210">
                  <a:moveTo>
                    <a:pt x="381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6380"/>
                  </a:lnTo>
                  <a:close/>
                </a:path>
                <a:path w="356869" h="283210">
                  <a:moveTo>
                    <a:pt x="356869" y="246380"/>
                  </a:moveTo>
                  <a:lnTo>
                    <a:pt x="353060" y="246380"/>
                  </a:lnTo>
                  <a:lnTo>
                    <a:pt x="353060" y="251459"/>
                  </a:lnTo>
                  <a:lnTo>
                    <a:pt x="356869" y="251459"/>
                  </a:lnTo>
                  <a:lnTo>
                    <a:pt x="356869" y="246380"/>
                  </a:lnTo>
                  <a:close/>
                </a:path>
                <a:path w="356869" h="283210">
                  <a:moveTo>
                    <a:pt x="381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1460"/>
                  </a:lnTo>
                  <a:close/>
                </a:path>
                <a:path w="356869" h="283210">
                  <a:moveTo>
                    <a:pt x="356869" y="251460"/>
                  </a:moveTo>
                  <a:lnTo>
                    <a:pt x="353060" y="251460"/>
                  </a:lnTo>
                  <a:lnTo>
                    <a:pt x="353060" y="259079"/>
                  </a:lnTo>
                  <a:lnTo>
                    <a:pt x="356869" y="259079"/>
                  </a:lnTo>
                  <a:lnTo>
                    <a:pt x="356869" y="251460"/>
                  </a:lnTo>
                  <a:close/>
                </a:path>
                <a:path w="356869" h="28321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56869" h="283210">
                  <a:moveTo>
                    <a:pt x="356869" y="259080"/>
                  </a:moveTo>
                  <a:lnTo>
                    <a:pt x="353060" y="259080"/>
                  </a:lnTo>
                  <a:lnTo>
                    <a:pt x="353060" y="265429"/>
                  </a:lnTo>
                  <a:lnTo>
                    <a:pt x="356869" y="265429"/>
                  </a:lnTo>
                  <a:lnTo>
                    <a:pt x="356869" y="259080"/>
                  </a:lnTo>
                  <a:close/>
                </a:path>
                <a:path w="356869" h="283210">
                  <a:moveTo>
                    <a:pt x="381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5430"/>
                  </a:lnTo>
                  <a:close/>
                </a:path>
                <a:path w="356869" h="283210">
                  <a:moveTo>
                    <a:pt x="356869" y="265430"/>
                  </a:moveTo>
                  <a:lnTo>
                    <a:pt x="353060" y="265430"/>
                  </a:lnTo>
                  <a:lnTo>
                    <a:pt x="353060" y="270509"/>
                  </a:lnTo>
                  <a:lnTo>
                    <a:pt x="356869" y="270509"/>
                  </a:lnTo>
                  <a:lnTo>
                    <a:pt x="356869" y="265430"/>
                  </a:lnTo>
                  <a:close/>
                </a:path>
                <a:path w="356869" h="283210">
                  <a:moveTo>
                    <a:pt x="381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0510"/>
                  </a:lnTo>
                  <a:close/>
                </a:path>
                <a:path w="356869" h="283210">
                  <a:moveTo>
                    <a:pt x="356869" y="270510"/>
                  </a:moveTo>
                  <a:lnTo>
                    <a:pt x="353060" y="270510"/>
                  </a:lnTo>
                  <a:lnTo>
                    <a:pt x="353060" y="278129"/>
                  </a:lnTo>
                  <a:lnTo>
                    <a:pt x="356869" y="278129"/>
                  </a:lnTo>
                  <a:lnTo>
                    <a:pt x="356869" y="270510"/>
                  </a:lnTo>
                  <a:close/>
                </a:path>
                <a:path w="356869" h="283210">
                  <a:moveTo>
                    <a:pt x="3810" y="278130"/>
                  </a:moveTo>
                  <a:lnTo>
                    <a:pt x="0" y="278130"/>
                  </a:lnTo>
                  <a:lnTo>
                    <a:pt x="0" y="283209"/>
                  </a:lnTo>
                  <a:lnTo>
                    <a:pt x="356869" y="283209"/>
                  </a:lnTo>
                  <a:lnTo>
                    <a:pt x="356869" y="279400"/>
                  </a:lnTo>
                  <a:lnTo>
                    <a:pt x="3810" y="279400"/>
                  </a:lnTo>
                  <a:lnTo>
                    <a:pt x="3810" y="278130"/>
                  </a:lnTo>
                  <a:close/>
                </a:path>
                <a:path w="356869" h="283210">
                  <a:moveTo>
                    <a:pt x="356869" y="278130"/>
                  </a:moveTo>
                  <a:lnTo>
                    <a:pt x="353060" y="278130"/>
                  </a:lnTo>
                  <a:lnTo>
                    <a:pt x="353060" y="279400"/>
                  </a:lnTo>
                  <a:lnTo>
                    <a:pt x="356869" y="279400"/>
                  </a:lnTo>
                  <a:lnTo>
                    <a:pt x="356869" y="27813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833879" y="478281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9250" y="1269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lnTo>
                    <a:pt x="349250" y="2539"/>
                  </a:lnTo>
                  <a:lnTo>
                    <a:pt x="349250" y="1269"/>
                  </a:lnTo>
                  <a:close/>
                </a:path>
                <a:path w="349250" h="275589">
                  <a:moveTo>
                    <a:pt x="349250" y="2539"/>
                  </a:moveTo>
                  <a:lnTo>
                    <a:pt x="345439" y="2539"/>
                  </a:lnTo>
                  <a:lnTo>
                    <a:pt x="345439" y="7619"/>
                  </a:lnTo>
                  <a:lnTo>
                    <a:pt x="349250" y="7619"/>
                  </a:lnTo>
                  <a:lnTo>
                    <a:pt x="349250" y="2539"/>
                  </a:lnTo>
                  <a:close/>
                </a:path>
                <a:path w="349250" h="27558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49250" h="275589">
                  <a:moveTo>
                    <a:pt x="349250" y="7619"/>
                  </a:moveTo>
                  <a:lnTo>
                    <a:pt x="345439" y="7619"/>
                  </a:lnTo>
                  <a:lnTo>
                    <a:pt x="345439" y="13969"/>
                  </a:lnTo>
                  <a:lnTo>
                    <a:pt x="349250" y="13969"/>
                  </a:lnTo>
                  <a:lnTo>
                    <a:pt x="349250" y="7619"/>
                  </a:lnTo>
                  <a:close/>
                </a:path>
                <a:path w="349250" h="27558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49250" h="275589">
                  <a:moveTo>
                    <a:pt x="349250" y="13969"/>
                  </a:moveTo>
                  <a:lnTo>
                    <a:pt x="345439" y="13969"/>
                  </a:lnTo>
                  <a:lnTo>
                    <a:pt x="345439" y="20319"/>
                  </a:lnTo>
                  <a:lnTo>
                    <a:pt x="349250" y="20319"/>
                  </a:lnTo>
                  <a:lnTo>
                    <a:pt x="349250" y="13969"/>
                  </a:lnTo>
                  <a:close/>
                </a:path>
                <a:path w="349250" h="27558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49250" h="275589">
                  <a:moveTo>
                    <a:pt x="349250" y="20319"/>
                  </a:moveTo>
                  <a:lnTo>
                    <a:pt x="345439" y="20319"/>
                  </a:lnTo>
                  <a:lnTo>
                    <a:pt x="345439" y="26669"/>
                  </a:lnTo>
                  <a:lnTo>
                    <a:pt x="349250" y="26669"/>
                  </a:lnTo>
                  <a:lnTo>
                    <a:pt x="349250" y="20319"/>
                  </a:lnTo>
                  <a:close/>
                </a:path>
                <a:path w="349250" h="275589">
                  <a:moveTo>
                    <a:pt x="3809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6669"/>
                  </a:lnTo>
                  <a:close/>
                </a:path>
                <a:path w="349250" h="275589">
                  <a:moveTo>
                    <a:pt x="349250" y="26669"/>
                  </a:moveTo>
                  <a:lnTo>
                    <a:pt x="345439" y="26669"/>
                  </a:lnTo>
                  <a:lnTo>
                    <a:pt x="345439" y="31749"/>
                  </a:lnTo>
                  <a:lnTo>
                    <a:pt x="349250" y="31749"/>
                  </a:lnTo>
                  <a:lnTo>
                    <a:pt x="349250" y="26669"/>
                  </a:lnTo>
                  <a:close/>
                </a:path>
                <a:path w="349250" h="275589">
                  <a:moveTo>
                    <a:pt x="380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175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5439" y="31750"/>
                  </a:lnTo>
                  <a:lnTo>
                    <a:pt x="345439" y="38099"/>
                  </a:lnTo>
                  <a:lnTo>
                    <a:pt x="349250" y="38099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3809" y="38100"/>
                  </a:moveTo>
                  <a:lnTo>
                    <a:pt x="0" y="3810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39" y="38100"/>
                  </a:lnTo>
                  <a:lnTo>
                    <a:pt x="345439" y="45719"/>
                  </a:lnTo>
                  <a:lnTo>
                    <a:pt x="349250" y="45719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09" y="45719"/>
                  </a:moveTo>
                  <a:lnTo>
                    <a:pt x="0" y="4571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45719"/>
                  </a:lnTo>
                  <a:close/>
                </a:path>
                <a:path w="349250" h="275589">
                  <a:moveTo>
                    <a:pt x="349250" y="45719"/>
                  </a:moveTo>
                  <a:lnTo>
                    <a:pt x="345439" y="45719"/>
                  </a:lnTo>
                  <a:lnTo>
                    <a:pt x="345439" y="57149"/>
                  </a:lnTo>
                  <a:lnTo>
                    <a:pt x="349250" y="57149"/>
                  </a:lnTo>
                  <a:lnTo>
                    <a:pt x="349250" y="45719"/>
                  </a:lnTo>
                  <a:close/>
                </a:path>
                <a:path w="349250" h="275589">
                  <a:moveTo>
                    <a:pt x="3809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50"/>
                  </a:lnTo>
                  <a:close/>
                </a:path>
                <a:path w="349250" h="275589">
                  <a:moveTo>
                    <a:pt x="349250" y="57150"/>
                  </a:moveTo>
                  <a:lnTo>
                    <a:pt x="345439" y="57150"/>
                  </a:lnTo>
                  <a:lnTo>
                    <a:pt x="345439" y="63499"/>
                  </a:lnTo>
                  <a:lnTo>
                    <a:pt x="349250" y="63499"/>
                  </a:lnTo>
                  <a:lnTo>
                    <a:pt x="349250" y="57150"/>
                  </a:lnTo>
                  <a:close/>
                </a:path>
                <a:path w="349250" h="275589">
                  <a:moveTo>
                    <a:pt x="3809" y="63500"/>
                  </a:moveTo>
                  <a:lnTo>
                    <a:pt x="0" y="6350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63500"/>
                  </a:lnTo>
                  <a:close/>
                </a:path>
                <a:path w="349250" h="275589">
                  <a:moveTo>
                    <a:pt x="349250" y="63500"/>
                  </a:moveTo>
                  <a:lnTo>
                    <a:pt x="345439" y="63500"/>
                  </a:lnTo>
                  <a:lnTo>
                    <a:pt x="345439" y="109219"/>
                  </a:lnTo>
                  <a:lnTo>
                    <a:pt x="349250" y="109219"/>
                  </a:lnTo>
                  <a:lnTo>
                    <a:pt x="349250" y="63500"/>
                  </a:lnTo>
                  <a:close/>
                </a:path>
                <a:path w="349250" h="275589">
                  <a:moveTo>
                    <a:pt x="3809" y="109219"/>
                  </a:moveTo>
                  <a:lnTo>
                    <a:pt x="0" y="109219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09219"/>
                  </a:lnTo>
                  <a:close/>
                </a:path>
                <a:path w="349250" h="275589">
                  <a:moveTo>
                    <a:pt x="349250" y="109219"/>
                  </a:moveTo>
                  <a:lnTo>
                    <a:pt x="345439" y="109219"/>
                  </a:lnTo>
                  <a:lnTo>
                    <a:pt x="345439" y="166369"/>
                  </a:lnTo>
                  <a:lnTo>
                    <a:pt x="349250" y="166369"/>
                  </a:lnTo>
                  <a:lnTo>
                    <a:pt x="349250" y="109219"/>
                  </a:lnTo>
                  <a:close/>
                </a:path>
                <a:path w="349250" h="275589">
                  <a:moveTo>
                    <a:pt x="3809" y="166369"/>
                  </a:moveTo>
                  <a:lnTo>
                    <a:pt x="0" y="166369"/>
                  </a:lnTo>
                  <a:lnTo>
                    <a:pt x="0" y="209549"/>
                  </a:lnTo>
                  <a:lnTo>
                    <a:pt x="3809" y="209549"/>
                  </a:lnTo>
                  <a:lnTo>
                    <a:pt x="3809" y="166369"/>
                  </a:lnTo>
                  <a:close/>
                </a:path>
                <a:path w="349250" h="275589">
                  <a:moveTo>
                    <a:pt x="349250" y="166369"/>
                  </a:moveTo>
                  <a:lnTo>
                    <a:pt x="345439" y="166369"/>
                  </a:lnTo>
                  <a:lnTo>
                    <a:pt x="345439" y="209549"/>
                  </a:lnTo>
                  <a:lnTo>
                    <a:pt x="349250" y="209549"/>
                  </a:lnTo>
                  <a:lnTo>
                    <a:pt x="349250" y="166369"/>
                  </a:lnTo>
                  <a:close/>
                </a:path>
                <a:path w="349250" h="275589">
                  <a:moveTo>
                    <a:pt x="3809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3809" y="215899"/>
                  </a:lnTo>
                  <a:lnTo>
                    <a:pt x="3809" y="209550"/>
                  </a:lnTo>
                  <a:close/>
                </a:path>
                <a:path w="349250" h="275589">
                  <a:moveTo>
                    <a:pt x="349250" y="209550"/>
                  </a:moveTo>
                  <a:lnTo>
                    <a:pt x="345439" y="209550"/>
                  </a:lnTo>
                  <a:lnTo>
                    <a:pt x="345439" y="215899"/>
                  </a:lnTo>
                  <a:lnTo>
                    <a:pt x="349250" y="215899"/>
                  </a:lnTo>
                  <a:lnTo>
                    <a:pt x="349250" y="209550"/>
                  </a:lnTo>
                  <a:close/>
                </a:path>
                <a:path w="349250" h="275589">
                  <a:moveTo>
                    <a:pt x="3809" y="215900"/>
                  </a:moveTo>
                  <a:lnTo>
                    <a:pt x="0" y="215900"/>
                  </a:lnTo>
                  <a:lnTo>
                    <a:pt x="0" y="228599"/>
                  </a:lnTo>
                  <a:lnTo>
                    <a:pt x="3809" y="228599"/>
                  </a:lnTo>
                  <a:lnTo>
                    <a:pt x="3809" y="215900"/>
                  </a:lnTo>
                  <a:close/>
                </a:path>
                <a:path w="349250" h="275589">
                  <a:moveTo>
                    <a:pt x="349250" y="215900"/>
                  </a:moveTo>
                  <a:lnTo>
                    <a:pt x="345439" y="215900"/>
                  </a:lnTo>
                  <a:lnTo>
                    <a:pt x="345439" y="228599"/>
                  </a:lnTo>
                  <a:lnTo>
                    <a:pt x="349250" y="228599"/>
                  </a:lnTo>
                  <a:lnTo>
                    <a:pt x="349250" y="215900"/>
                  </a:lnTo>
                  <a:close/>
                </a:path>
                <a:path w="349250" h="275589">
                  <a:moveTo>
                    <a:pt x="3809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8600"/>
                  </a:lnTo>
                  <a:close/>
                </a:path>
                <a:path w="349250" h="275589">
                  <a:moveTo>
                    <a:pt x="349250" y="228600"/>
                  </a:moveTo>
                  <a:lnTo>
                    <a:pt x="345439" y="228600"/>
                  </a:lnTo>
                  <a:lnTo>
                    <a:pt x="345439" y="236219"/>
                  </a:lnTo>
                  <a:lnTo>
                    <a:pt x="349250" y="236219"/>
                  </a:lnTo>
                  <a:lnTo>
                    <a:pt x="349250" y="228600"/>
                  </a:lnTo>
                  <a:close/>
                </a:path>
                <a:path w="349250" h="275589">
                  <a:moveTo>
                    <a:pt x="380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19"/>
                  </a:lnTo>
                  <a:close/>
                </a:path>
                <a:path w="349250" h="275589">
                  <a:moveTo>
                    <a:pt x="349250" y="236219"/>
                  </a:moveTo>
                  <a:lnTo>
                    <a:pt x="345439" y="236219"/>
                  </a:lnTo>
                  <a:lnTo>
                    <a:pt x="345439" y="242569"/>
                  </a:lnTo>
                  <a:lnTo>
                    <a:pt x="349250" y="242569"/>
                  </a:lnTo>
                  <a:lnTo>
                    <a:pt x="349250" y="236219"/>
                  </a:lnTo>
                  <a:close/>
                </a:path>
                <a:path w="349250" h="275589">
                  <a:moveTo>
                    <a:pt x="3809" y="242569"/>
                  </a:moveTo>
                  <a:lnTo>
                    <a:pt x="0" y="24256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42569"/>
                  </a:lnTo>
                  <a:close/>
                </a:path>
                <a:path w="349250" h="275589">
                  <a:moveTo>
                    <a:pt x="349250" y="242569"/>
                  </a:moveTo>
                  <a:lnTo>
                    <a:pt x="345439" y="242569"/>
                  </a:lnTo>
                  <a:lnTo>
                    <a:pt x="345439" y="247649"/>
                  </a:lnTo>
                  <a:lnTo>
                    <a:pt x="349250" y="247649"/>
                  </a:lnTo>
                  <a:lnTo>
                    <a:pt x="349250" y="242569"/>
                  </a:lnTo>
                  <a:close/>
                </a:path>
                <a:path w="349250" h="275589">
                  <a:moveTo>
                    <a:pt x="3809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7650"/>
                  </a:lnTo>
                  <a:close/>
                </a:path>
                <a:path w="349250" h="275589">
                  <a:moveTo>
                    <a:pt x="349250" y="247650"/>
                  </a:moveTo>
                  <a:lnTo>
                    <a:pt x="345439" y="247650"/>
                  </a:lnTo>
                  <a:lnTo>
                    <a:pt x="345439" y="255269"/>
                  </a:lnTo>
                  <a:lnTo>
                    <a:pt x="349250" y="255269"/>
                  </a:lnTo>
                  <a:lnTo>
                    <a:pt x="349250" y="247650"/>
                  </a:lnTo>
                  <a:close/>
                </a:path>
                <a:path w="349250" h="275589">
                  <a:moveTo>
                    <a:pt x="380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69"/>
                  </a:lnTo>
                  <a:close/>
                </a:path>
                <a:path w="349250" h="275589">
                  <a:moveTo>
                    <a:pt x="349250" y="255269"/>
                  </a:moveTo>
                  <a:lnTo>
                    <a:pt x="345439" y="255269"/>
                  </a:lnTo>
                  <a:lnTo>
                    <a:pt x="345439" y="261619"/>
                  </a:lnTo>
                  <a:lnTo>
                    <a:pt x="349250" y="261619"/>
                  </a:lnTo>
                  <a:lnTo>
                    <a:pt x="349250" y="255269"/>
                  </a:lnTo>
                  <a:close/>
                </a:path>
                <a:path w="349250" h="275589">
                  <a:moveTo>
                    <a:pt x="3809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1619"/>
                  </a:lnTo>
                  <a:close/>
                </a:path>
                <a:path w="349250" h="275589">
                  <a:moveTo>
                    <a:pt x="349250" y="261619"/>
                  </a:moveTo>
                  <a:lnTo>
                    <a:pt x="345439" y="261619"/>
                  </a:lnTo>
                  <a:lnTo>
                    <a:pt x="345439" y="266699"/>
                  </a:lnTo>
                  <a:lnTo>
                    <a:pt x="349250" y="266699"/>
                  </a:lnTo>
                  <a:lnTo>
                    <a:pt x="349250" y="261619"/>
                  </a:lnTo>
                  <a:close/>
                </a:path>
                <a:path w="349250" h="275589">
                  <a:moveTo>
                    <a:pt x="3809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349250" y="274319"/>
                  </a:lnTo>
                  <a:lnTo>
                    <a:pt x="349250" y="271779"/>
                  </a:lnTo>
                  <a:lnTo>
                    <a:pt x="3809" y="271779"/>
                  </a:lnTo>
                  <a:lnTo>
                    <a:pt x="3809" y="26670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5439" y="266700"/>
                  </a:lnTo>
                  <a:lnTo>
                    <a:pt x="345439" y="271779"/>
                  </a:lnTo>
                  <a:lnTo>
                    <a:pt x="349250" y="271779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74319"/>
                  </a:moveTo>
                  <a:lnTo>
                    <a:pt x="0" y="274319"/>
                  </a:lnTo>
                  <a:lnTo>
                    <a:pt x="0" y="275589"/>
                  </a:lnTo>
                  <a:lnTo>
                    <a:pt x="349250" y="275589"/>
                  </a:lnTo>
                  <a:lnTo>
                    <a:pt x="349250" y="274319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837690" y="4785359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09"/>
                  </a:lnTo>
                  <a:lnTo>
                    <a:pt x="341630" y="3809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41630" y="3809"/>
                  </a:moveTo>
                  <a:lnTo>
                    <a:pt x="337820" y="3809"/>
                  </a:lnTo>
                  <a:lnTo>
                    <a:pt x="337820" y="5079"/>
                  </a:lnTo>
                  <a:lnTo>
                    <a:pt x="341630" y="5079"/>
                  </a:lnTo>
                  <a:lnTo>
                    <a:pt x="341630" y="3809"/>
                  </a:lnTo>
                  <a:close/>
                </a:path>
                <a:path w="341630" h="269239">
                  <a:moveTo>
                    <a:pt x="254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5080"/>
                  </a:lnTo>
                  <a:close/>
                </a:path>
                <a:path w="341630" h="269239">
                  <a:moveTo>
                    <a:pt x="341630" y="5080"/>
                  </a:moveTo>
                  <a:lnTo>
                    <a:pt x="337820" y="5080"/>
                  </a:lnTo>
                  <a:lnTo>
                    <a:pt x="337820" y="11429"/>
                  </a:lnTo>
                  <a:lnTo>
                    <a:pt x="341630" y="11429"/>
                  </a:lnTo>
                  <a:lnTo>
                    <a:pt x="341630" y="5080"/>
                  </a:lnTo>
                  <a:close/>
                </a:path>
                <a:path w="341630" h="269239">
                  <a:moveTo>
                    <a:pt x="254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540" y="17779"/>
                  </a:lnTo>
                  <a:lnTo>
                    <a:pt x="2540" y="11430"/>
                  </a:lnTo>
                  <a:close/>
                </a:path>
                <a:path w="341630" h="269239">
                  <a:moveTo>
                    <a:pt x="341630" y="11430"/>
                  </a:moveTo>
                  <a:lnTo>
                    <a:pt x="337820" y="11430"/>
                  </a:lnTo>
                  <a:lnTo>
                    <a:pt x="337820" y="17779"/>
                  </a:lnTo>
                  <a:lnTo>
                    <a:pt x="341630" y="17779"/>
                  </a:lnTo>
                  <a:lnTo>
                    <a:pt x="341630" y="11430"/>
                  </a:lnTo>
                  <a:close/>
                </a:path>
                <a:path w="341630" h="269239">
                  <a:moveTo>
                    <a:pt x="254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540" y="24129"/>
                  </a:lnTo>
                  <a:lnTo>
                    <a:pt x="2540" y="17780"/>
                  </a:lnTo>
                  <a:close/>
                </a:path>
                <a:path w="341630" h="269239">
                  <a:moveTo>
                    <a:pt x="341630" y="17780"/>
                  </a:moveTo>
                  <a:lnTo>
                    <a:pt x="337820" y="17780"/>
                  </a:lnTo>
                  <a:lnTo>
                    <a:pt x="337820" y="24129"/>
                  </a:lnTo>
                  <a:lnTo>
                    <a:pt x="341630" y="24129"/>
                  </a:lnTo>
                  <a:lnTo>
                    <a:pt x="341630" y="17780"/>
                  </a:lnTo>
                  <a:close/>
                </a:path>
                <a:path w="341630" h="269239">
                  <a:moveTo>
                    <a:pt x="254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2540" y="29209"/>
                  </a:lnTo>
                  <a:lnTo>
                    <a:pt x="2540" y="24130"/>
                  </a:lnTo>
                  <a:close/>
                </a:path>
                <a:path w="341630" h="269239">
                  <a:moveTo>
                    <a:pt x="341630" y="24130"/>
                  </a:moveTo>
                  <a:lnTo>
                    <a:pt x="337820" y="24130"/>
                  </a:lnTo>
                  <a:lnTo>
                    <a:pt x="337820" y="29209"/>
                  </a:lnTo>
                  <a:lnTo>
                    <a:pt x="341630" y="29209"/>
                  </a:lnTo>
                  <a:lnTo>
                    <a:pt x="341630" y="24130"/>
                  </a:lnTo>
                  <a:close/>
                </a:path>
                <a:path w="341630" h="269239">
                  <a:moveTo>
                    <a:pt x="254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2540" y="35559"/>
                  </a:lnTo>
                  <a:lnTo>
                    <a:pt x="2540" y="29210"/>
                  </a:lnTo>
                  <a:close/>
                </a:path>
                <a:path w="341630" h="269239">
                  <a:moveTo>
                    <a:pt x="341630" y="29210"/>
                  </a:moveTo>
                  <a:lnTo>
                    <a:pt x="337820" y="29210"/>
                  </a:lnTo>
                  <a:lnTo>
                    <a:pt x="337820" y="35559"/>
                  </a:lnTo>
                  <a:lnTo>
                    <a:pt x="341630" y="35559"/>
                  </a:lnTo>
                  <a:lnTo>
                    <a:pt x="341630" y="29210"/>
                  </a:lnTo>
                  <a:close/>
                </a:path>
                <a:path w="341630" h="269239">
                  <a:moveTo>
                    <a:pt x="2540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2540" y="43179"/>
                  </a:lnTo>
                  <a:lnTo>
                    <a:pt x="2540" y="35560"/>
                  </a:lnTo>
                  <a:close/>
                </a:path>
                <a:path w="341630" h="269239">
                  <a:moveTo>
                    <a:pt x="341630" y="35560"/>
                  </a:moveTo>
                  <a:lnTo>
                    <a:pt x="337820" y="35560"/>
                  </a:lnTo>
                  <a:lnTo>
                    <a:pt x="337820" y="43179"/>
                  </a:lnTo>
                  <a:lnTo>
                    <a:pt x="341630" y="43179"/>
                  </a:lnTo>
                  <a:lnTo>
                    <a:pt x="341630" y="35560"/>
                  </a:lnTo>
                  <a:close/>
                </a:path>
                <a:path w="341630" h="269239">
                  <a:moveTo>
                    <a:pt x="2540" y="43180"/>
                  </a:moveTo>
                  <a:lnTo>
                    <a:pt x="0" y="43180"/>
                  </a:lnTo>
                  <a:lnTo>
                    <a:pt x="0" y="54609"/>
                  </a:lnTo>
                  <a:lnTo>
                    <a:pt x="2540" y="54609"/>
                  </a:lnTo>
                  <a:lnTo>
                    <a:pt x="2540" y="43180"/>
                  </a:lnTo>
                  <a:close/>
                </a:path>
                <a:path w="341630" h="269239">
                  <a:moveTo>
                    <a:pt x="341630" y="43180"/>
                  </a:moveTo>
                  <a:lnTo>
                    <a:pt x="337820" y="43180"/>
                  </a:lnTo>
                  <a:lnTo>
                    <a:pt x="337820" y="54609"/>
                  </a:lnTo>
                  <a:lnTo>
                    <a:pt x="341630" y="54609"/>
                  </a:lnTo>
                  <a:lnTo>
                    <a:pt x="341630" y="43180"/>
                  </a:lnTo>
                  <a:close/>
                </a:path>
                <a:path w="341630" h="269239">
                  <a:moveTo>
                    <a:pt x="254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2540" y="60959"/>
                  </a:lnTo>
                  <a:lnTo>
                    <a:pt x="2540" y="54610"/>
                  </a:lnTo>
                  <a:close/>
                </a:path>
                <a:path w="341630" h="269239">
                  <a:moveTo>
                    <a:pt x="341630" y="54610"/>
                  </a:moveTo>
                  <a:lnTo>
                    <a:pt x="337820" y="54610"/>
                  </a:lnTo>
                  <a:lnTo>
                    <a:pt x="337820" y="60959"/>
                  </a:lnTo>
                  <a:lnTo>
                    <a:pt x="341630" y="60959"/>
                  </a:lnTo>
                  <a:lnTo>
                    <a:pt x="341630" y="54610"/>
                  </a:lnTo>
                  <a:close/>
                </a:path>
                <a:path w="341630" h="269239">
                  <a:moveTo>
                    <a:pt x="2540" y="60960"/>
                  </a:moveTo>
                  <a:lnTo>
                    <a:pt x="0" y="60960"/>
                  </a:lnTo>
                  <a:lnTo>
                    <a:pt x="0" y="106679"/>
                  </a:lnTo>
                  <a:lnTo>
                    <a:pt x="2540" y="106679"/>
                  </a:lnTo>
                  <a:lnTo>
                    <a:pt x="2540" y="60960"/>
                  </a:lnTo>
                  <a:close/>
                </a:path>
                <a:path w="341630" h="269239">
                  <a:moveTo>
                    <a:pt x="341630" y="60960"/>
                  </a:moveTo>
                  <a:lnTo>
                    <a:pt x="337820" y="60960"/>
                  </a:lnTo>
                  <a:lnTo>
                    <a:pt x="337820" y="106679"/>
                  </a:lnTo>
                  <a:lnTo>
                    <a:pt x="341630" y="106679"/>
                  </a:lnTo>
                  <a:lnTo>
                    <a:pt x="341630" y="60960"/>
                  </a:lnTo>
                  <a:close/>
                </a:path>
                <a:path w="341630" h="269239">
                  <a:moveTo>
                    <a:pt x="2540" y="106680"/>
                  </a:moveTo>
                  <a:lnTo>
                    <a:pt x="0" y="106680"/>
                  </a:lnTo>
                  <a:lnTo>
                    <a:pt x="0" y="163829"/>
                  </a:lnTo>
                  <a:lnTo>
                    <a:pt x="2540" y="163829"/>
                  </a:lnTo>
                  <a:lnTo>
                    <a:pt x="2540" y="106680"/>
                  </a:lnTo>
                  <a:close/>
                </a:path>
                <a:path w="341630" h="269239">
                  <a:moveTo>
                    <a:pt x="341630" y="106680"/>
                  </a:moveTo>
                  <a:lnTo>
                    <a:pt x="337820" y="106680"/>
                  </a:lnTo>
                  <a:lnTo>
                    <a:pt x="337820" y="163829"/>
                  </a:lnTo>
                  <a:lnTo>
                    <a:pt x="341630" y="163829"/>
                  </a:lnTo>
                  <a:lnTo>
                    <a:pt x="341630" y="106680"/>
                  </a:lnTo>
                  <a:close/>
                </a:path>
                <a:path w="341630" h="269239">
                  <a:moveTo>
                    <a:pt x="2540" y="163830"/>
                  </a:moveTo>
                  <a:lnTo>
                    <a:pt x="0" y="163830"/>
                  </a:lnTo>
                  <a:lnTo>
                    <a:pt x="0" y="207009"/>
                  </a:lnTo>
                  <a:lnTo>
                    <a:pt x="2540" y="207009"/>
                  </a:lnTo>
                  <a:lnTo>
                    <a:pt x="2540" y="163830"/>
                  </a:lnTo>
                  <a:close/>
                </a:path>
                <a:path w="341630" h="269239">
                  <a:moveTo>
                    <a:pt x="341630" y="163830"/>
                  </a:moveTo>
                  <a:lnTo>
                    <a:pt x="337820" y="163830"/>
                  </a:lnTo>
                  <a:lnTo>
                    <a:pt x="337820" y="207009"/>
                  </a:lnTo>
                  <a:lnTo>
                    <a:pt x="341630" y="207009"/>
                  </a:lnTo>
                  <a:lnTo>
                    <a:pt x="341630" y="163830"/>
                  </a:lnTo>
                  <a:close/>
                </a:path>
                <a:path w="341630" h="269239">
                  <a:moveTo>
                    <a:pt x="254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2540" y="213359"/>
                  </a:lnTo>
                  <a:lnTo>
                    <a:pt x="2540" y="207010"/>
                  </a:lnTo>
                  <a:close/>
                </a:path>
                <a:path w="341630" h="269239">
                  <a:moveTo>
                    <a:pt x="341630" y="207010"/>
                  </a:moveTo>
                  <a:lnTo>
                    <a:pt x="337820" y="207010"/>
                  </a:lnTo>
                  <a:lnTo>
                    <a:pt x="337820" y="213359"/>
                  </a:lnTo>
                  <a:lnTo>
                    <a:pt x="341630" y="213359"/>
                  </a:lnTo>
                  <a:lnTo>
                    <a:pt x="341630" y="207010"/>
                  </a:lnTo>
                  <a:close/>
                </a:path>
                <a:path w="341630" h="269239">
                  <a:moveTo>
                    <a:pt x="254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2540" y="226059"/>
                  </a:lnTo>
                  <a:lnTo>
                    <a:pt x="2540" y="213360"/>
                  </a:lnTo>
                  <a:close/>
                </a:path>
                <a:path w="341630" h="269239">
                  <a:moveTo>
                    <a:pt x="341630" y="213360"/>
                  </a:moveTo>
                  <a:lnTo>
                    <a:pt x="337820" y="213360"/>
                  </a:lnTo>
                  <a:lnTo>
                    <a:pt x="337820" y="226059"/>
                  </a:lnTo>
                  <a:lnTo>
                    <a:pt x="341630" y="226059"/>
                  </a:lnTo>
                  <a:lnTo>
                    <a:pt x="341630" y="213360"/>
                  </a:lnTo>
                  <a:close/>
                </a:path>
                <a:path w="341630" h="269239">
                  <a:moveTo>
                    <a:pt x="2540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2540" y="233679"/>
                  </a:lnTo>
                  <a:lnTo>
                    <a:pt x="2540" y="226060"/>
                  </a:lnTo>
                  <a:close/>
                </a:path>
                <a:path w="341630" h="269239">
                  <a:moveTo>
                    <a:pt x="341630" y="226060"/>
                  </a:moveTo>
                  <a:lnTo>
                    <a:pt x="337820" y="226060"/>
                  </a:lnTo>
                  <a:lnTo>
                    <a:pt x="337820" y="233679"/>
                  </a:lnTo>
                  <a:lnTo>
                    <a:pt x="341630" y="233679"/>
                  </a:lnTo>
                  <a:lnTo>
                    <a:pt x="341630" y="226060"/>
                  </a:lnTo>
                  <a:close/>
                </a:path>
                <a:path w="341630" h="269239">
                  <a:moveTo>
                    <a:pt x="254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2540" y="240029"/>
                  </a:lnTo>
                  <a:lnTo>
                    <a:pt x="2540" y="233680"/>
                  </a:lnTo>
                  <a:close/>
                </a:path>
                <a:path w="341630" h="269239">
                  <a:moveTo>
                    <a:pt x="341630" y="233680"/>
                  </a:moveTo>
                  <a:lnTo>
                    <a:pt x="337820" y="233680"/>
                  </a:lnTo>
                  <a:lnTo>
                    <a:pt x="337820" y="240029"/>
                  </a:lnTo>
                  <a:lnTo>
                    <a:pt x="341630" y="240029"/>
                  </a:lnTo>
                  <a:lnTo>
                    <a:pt x="341630" y="233680"/>
                  </a:lnTo>
                  <a:close/>
                </a:path>
                <a:path w="341630" h="269239">
                  <a:moveTo>
                    <a:pt x="254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2540" y="245109"/>
                  </a:lnTo>
                  <a:lnTo>
                    <a:pt x="2540" y="240030"/>
                  </a:lnTo>
                  <a:close/>
                </a:path>
                <a:path w="341630" h="269239">
                  <a:moveTo>
                    <a:pt x="341630" y="240030"/>
                  </a:moveTo>
                  <a:lnTo>
                    <a:pt x="337820" y="240030"/>
                  </a:lnTo>
                  <a:lnTo>
                    <a:pt x="337820" y="245109"/>
                  </a:lnTo>
                  <a:lnTo>
                    <a:pt x="341630" y="245109"/>
                  </a:lnTo>
                  <a:lnTo>
                    <a:pt x="341630" y="240030"/>
                  </a:lnTo>
                  <a:close/>
                </a:path>
                <a:path w="341630" h="269239">
                  <a:moveTo>
                    <a:pt x="2540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2540" y="252729"/>
                  </a:lnTo>
                  <a:lnTo>
                    <a:pt x="2540" y="245110"/>
                  </a:lnTo>
                  <a:close/>
                </a:path>
                <a:path w="341630" h="269239">
                  <a:moveTo>
                    <a:pt x="341630" y="245110"/>
                  </a:moveTo>
                  <a:lnTo>
                    <a:pt x="337820" y="245110"/>
                  </a:lnTo>
                  <a:lnTo>
                    <a:pt x="337820" y="252729"/>
                  </a:lnTo>
                  <a:lnTo>
                    <a:pt x="341630" y="252729"/>
                  </a:lnTo>
                  <a:lnTo>
                    <a:pt x="341630" y="245110"/>
                  </a:lnTo>
                  <a:close/>
                </a:path>
                <a:path w="341630" h="269239">
                  <a:moveTo>
                    <a:pt x="254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2540" y="259079"/>
                  </a:lnTo>
                  <a:lnTo>
                    <a:pt x="2540" y="252730"/>
                  </a:lnTo>
                  <a:close/>
                </a:path>
                <a:path w="341630" h="269239">
                  <a:moveTo>
                    <a:pt x="341630" y="252730"/>
                  </a:moveTo>
                  <a:lnTo>
                    <a:pt x="337820" y="252730"/>
                  </a:lnTo>
                  <a:lnTo>
                    <a:pt x="337820" y="259079"/>
                  </a:lnTo>
                  <a:lnTo>
                    <a:pt x="341630" y="259079"/>
                  </a:lnTo>
                  <a:lnTo>
                    <a:pt x="341630" y="252730"/>
                  </a:lnTo>
                  <a:close/>
                </a:path>
                <a:path w="341630" h="269239">
                  <a:moveTo>
                    <a:pt x="254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2540" y="264159"/>
                  </a:lnTo>
                  <a:lnTo>
                    <a:pt x="2540" y="259080"/>
                  </a:lnTo>
                  <a:close/>
                </a:path>
                <a:path w="341630" h="269239">
                  <a:moveTo>
                    <a:pt x="341630" y="259080"/>
                  </a:moveTo>
                  <a:lnTo>
                    <a:pt x="337820" y="259080"/>
                  </a:lnTo>
                  <a:lnTo>
                    <a:pt x="337820" y="264159"/>
                  </a:lnTo>
                  <a:lnTo>
                    <a:pt x="341630" y="264159"/>
                  </a:lnTo>
                  <a:lnTo>
                    <a:pt x="341630" y="259080"/>
                  </a:lnTo>
                  <a:close/>
                </a:path>
                <a:path w="341630" h="269239">
                  <a:moveTo>
                    <a:pt x="2540" y="264160"/>
                  </a:moveTo>
                  <a:lnTo>
                    <a:pt x="0" y="264160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5429"/>
                  </a:lnTo>
                  <a:lnTo>
                    <a:pt x="2540" y="265429"/>
                  </a:lnTo>
                  <a:lnTo>
                    <a:pt x="2540" y="264160"/>
                  </a:lnTo>
                  <a:close/>
                </a:path>
                <a:path w="341630" h="269239">
                  <a:moveTo>
                    <a:pt x="341630" y="264160"/>
                  </a:moveTo>
                  <a:lnTo>
                    <a:pt x="337820" y="264160"/>
                  </a:lnTo>
                  <a:lnTo>
                    <a:pt x="337820" y="265429"/>
                  </a:lnTo>
                  <a:lnTo>
                    <a:pt x="341630" y="265429"/>
                  </a:lnTo>
                  <a:lnTo>
                    <a:pt x="341630" y="26416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840229" y="478916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352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35280" y="1269"/>
                  </a:lnTo>
                  <a:lnTo>
                    <a:pt x="335280" y="0"/>
                  </a:lnTo>
                  <a:close/>
                </a:path>
                <a:path w="335280" h="261620">
                  <a:moveTo>
                    <a:pt x="33528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35280" y="3809"/>
                  </a:lnTo>
                  <a:lnTo>
                    <a:pt x="335280" y="1269"/>
                  </a:lnTo>
                  <a:close/>
                </a:path>
                <a:path w="335280" h="261620">
                  <a:moveTo>
                    <a:pt x="335280" y="3809"/>
                  </a:moveTo>
                  <a:lnTo>
                    <a:pt x="331469" y="3809"/>
                  </a:lnTo>
                  <a:lnTo>
                    <a:pt x="331469" y="7619"/>
                  </a:lnTo>
                  <a:lnTo>
                    <a:pt x="335280" y="7619"/>
                  </a:lnTo>
                  <a:lnTo>
                    <a:pt x="335280" y="3809"/>
                  </a:lnTo>
                  <a:close/>
                </a:path>
                <a:path w="335280" h="26162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35280" h="261620">
                  <a:moveTo>
                    <a:pt x="335280" y="7619"/>
                  </a:moveTo>
                  <a:lnTo>
                    <a:pt x="331469" y="7619"/>
                  </a:lnTo>
                  <a:lnTo>
                    <a:pt x="331469" y="13969"/>
                  </a:lnTo>
                  <a:lnTo>
                    <a:pt x="335280" y="13969"/>
                  </a:lnTo>
                  <a:lnTo>
                    <a:pt x="335280" y="7619"/>
                  </a:lnTo>
                  <a:close/>
                </a:path>
                <a:path w="335280" h="261620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35280" h="261620">
                  <a:moveTo>
                    <a:pt x="335280" y="13969"/>
                  </a:moveTo>
                  <a:lnTo>
                    <a:pt x="331469" y="13969"/>
                  </a:lnTo>
                  <a:lnTo>
                    <a:pt x="331469" y="20319"/>
                  </a:lnTo>
                  <a:lnTo>
                    <a:pt x="335280" y="20319"/>
                  </a:lnTo>
                  <a:lnTo>
                    <a:pt x="335280" y="13969"/>
                  </a:lnTo>
                  <a:close/>
                </a:path>
                <a:path w="335280" h="261620">
                  <a:moveTo>
                    <a:pt x="3809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close/>
                </a:path>
                <a:path w="335280" h="261620">
                  <a:moveTo>
                    <a:pt x="335280" y="20319"/>
                  </a:moveTo>
                  <a:lnTo>
                    <a:pt x="331469" y="20319"/>
                  </a:lnTo>
                  <a:lnTo>
                    <a:pt x="331469" y="25399"/>
                  </a:lnTo>
                  <a:lnTo>
                    <a:pt x="335280" y="25399"/>
                  </a:lnTo>
                  <a:lnTo>
                    <a:pt x="335280" y="20319"/>
                  </a:lnTo>
                  <a:close/>
                </a:path>
                <a:path w="335280" h="261620">
                  <a:moveTo>
                    <a:pt x="380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5400"/>
                  </a:lnTo>
                  <a:close/>
                </a:path>
                <a:path w="335280" h="261620">
                  <a:moveTo>
                    <a:pt x="335280" y="25400"/>
                  </a:moveTo>
                  <a:lnTo>
                    <a:pt x="331469" y="25400"/>
                  </a:lnTo>
                  <a:lnTo>
                    <a:pt x="331469" y="31749"/>
                  </a:lnTo>
                  <a:lnTo>
                    <a:pt x="335280" y="31749"/>
                  </a:lnTo>
                  <a:lnTo>
                    <a:pt x="335280" y="25400"/>
                  </a:lnTo>
                  <a:close/>
                </a:path>
                <a:path w="335280" h="261620">
                  <a:moveTo>
                    <a:pt x="3809" y="31750"/>
                  </a:moveTo>
                  <a:lnTo>
                    <a:pt x="0" y="3175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1750"/>
                  </a:lnTo>
                  <a:close/>
                </a:path>
                <a:path w="335280" h="261620">
                  <a:moveTo>
                    <a:pt x="335280" y="31750"/>
                  </a:moveTo>
                  <a:lnTo>
                    <a:pt x="331469" y="31750"/>
                  </a:lnTo>
                  <a:lnTo>
                    <a:pt x="331469" y="39369"/>
                  </a:lnTo>
                  <a:lnTo>
                    <a:pt x="335280" y="39369"/>
                  </a:lnTo>
                  <a:lnTo>
                    <a:pt x="335280" y="31750"/>
                  </a:lnTo>
                  <a:close/>
                </a:path>
                <a:path w="335280" h="261620">
                  <a:moveTo>
                    <a:pt x="3809" y="39369"/>
                  </a:moveTo>
                  <a:lnTo>
                    <a:pt x="0" y="3936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39369"/>
                  </a:lnTo>
                  <a:close/>
                </a:path>
                <a:path w="335280" h="261620">
                  <a:moveTo>
                    <a:pt x="335280" y="39369"/>
                  </a:moveTo>
                  <a:lnTo>
                    <a:pt x="331469" y="39369"/>
                  </a:lnTo>
                  <a:lnTo>
                    <a:pt x="331469" y="50799"/>
                  </a:lnTo>
                  <a:lnTo>
                    <a:pt x="335280" y="50799"/>
                  </a:lnTo>
                  <a:lnTo>
                    <a:pt x="335280" y="39369"/>
                  </a:lnTo>
                  <a:close/>
                </a:path>
                <a:path w="335280" h="261620">
                  <a:moveTo>
                    <a:pt x="3809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0800"/>
                  </a:lnTo>
                  <a:close/>
                </a:path>
                <a:path w="335280" h="261620">
                  <a:moveTo>
                    <a:pt x="335280" y="50800"/>
                  </a:moveTo>
                  <a:lnTo>
                    <a:pt x="331469" y="50800"/>
                  </a:lnTo>
                  <a:lnTo>
                    <a:pt x="331469" y="57149"/>
                  </a:lnTo>
                  <a:lnTo>
                    <a:pt x="335280" y="57149"/>
                  </a:lnTo>
                  <a:lnTo>
                    <a:pt x="335280" y="50800"/>
                  </a:lnTo>
                  <a:close/>
                </a:path>
                <a:path w="335280" h="261620">
                  <a:moveTo>
                    <a:pt x="3809" y="57150"/>
                  </a:moveTo>
                  <a:lnTo>
                    <a:pt x="0" y="5715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57150"/>
                  </a:lnTo>
                  <a:close/>
                </a:path>
                <a:path w="335280" h="261620">
                  <a:moveTo>
                    <a:pt x="335280" y="57150"/>
                  </a:moveTo>
                  <a:lnTo>
                    <a:pt x="331469" y="57150"/>
                  </a:lnTo>
                  <a:lnTo>
                    <a:pt x="331469" y="102869"/>
                  </a:lnTo>
                  <a:lnTo>
                    <a:pt x="335280" y="102869"/>
                  </a:lnTo>
                  <a:lnTo>
                    <a:pt x="335280" y="57150"/>
                  </a:lnTo>
                  <a:close/>
                </a:path>
                <a:path w="335280" h="261620">
                  <a:moveTo>
                    <a:pt x="3809" y="102869"/>
                  </a:moveTo>
                  <a:lnTo>
                    <a:pt x="0" y="102869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02869"/>
                  </a:lnTo>
                  <a:close/>
                </a:path>
                <a:path w="335280" h="261620">
                  <a:moveTo>
                    <a:pt x="335280" y="102869"/>
                  </a:moveTo>
                  <a:lnTo>
                    <a:pt x="331469" y="102869"/>
                  </a:lnTo>
                  <a:lnTo>
                    <a:pt x="331469" y="160019"/>
                  </a:lnTo>
                  <a:lnTo>
                    <a:pt x="335280" y="160019"/>
                  </a:lnTo>
                  <a:lnTo>
                    <a:pt x="335280" y="102869"/>
                  </a:lnTo>
                  <a:close/>
                </a:path>
                <a:path w="335280" h="261620">
                  <a:moveTo>
                    <a:pt x="3809" y="160019"/>
                  </a:moveTo>
                  <a:lnTo>
                    <a:pt x="0" y="160019"/>
                  </a:lnTo>
                  <a:lnTo>
                    <a:pt x="0" y="203199"/>
                  </a:lnTo>
                  <a:lnTo>
                    <a:pt x="3809" y="203199"/>
                  </a:lnTo>
                  <a:lnTo>
                    <a:pt x="3809" y="160019"/>
                  </a:lnTo>
                  <a:close/>
                </a:path>
                <a:path w="335280" h="261620">
                  <a:moveTo>
                    <a:pt x="335280" y="160019"/>
                  </a:moveTo>
                  <a:lnTo>
                    <a:pt x="331469" y="160019"/>
                  </a:lnTo>
                  <a:lnTo>
                    <a:pt x="331469" y="203199"/>
                  </a:lnTo>
                  <a:lnTo>
                    <a:pt x="335280" y="203199"/>
                  </a:lnTo>
                  <a:lnTo>
                    <a:pt x="335280" y="160019"/>
                  </a:lnTo>
                  <a:close/>
                </a:path>
                <a:path w="335280" h="261620">
                  <a:moveTo>
                    <a:pt x="380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3809" y="209549"/>
                  </a:lnTo>
                  <a:lnTo>
                    <a:pt x="3809" y="203200"/>
                  </a:lnTo>
                  <a:close/>
                </a:path>
                <a:path w="335280" h="261620">
                  <a:moveTo>
                    <a:pt x="335280" y="203200"/>
                  </a:moveTo>
                  <a:lnTo>
                    <a:pt x="331469" y="203200"/>
                  </a:lnTo>
                  <a:lnTo>
                    <a:pt x="331469" y="209549"/>
                  </a:lnTo>
                  <a:lnTo>
                    <a:pt x="335280" y="209549"/>
                  </a:lnTo>
                  <a:lnTo>
                    <a:pt x="335280" y="203200"/>
                  </a:lnTo>
                  <a:close/>
                </a:path>
                <a:path w="335280" h="261620">
                  <a:moveTo>
                    <a:pt x="3809" y="209550"/>
                  </a:moveTo>
                  <a:lnTo>
                    <a:pt x="0" y="209550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209550"/>
                  </a:lnTo>
                  <a:close/>
                </a:path>
                <a:path w="335280" h="261620">
                  <a:moveTo>
                    <a:pt x="335280" y="209550"/>
                  </a:moveTo>
                  <a:lnTo>
                    <a:pt x="331469" y="209550"/>
                  </a:lnTo>
                  <a:lnTo>
                    <a:pt x="331469" y="222249"/>
                  </a:lnTo>
                  <a:lnTo>
                    <a:pt x="335280" y="222249"/>
                  </a:lnTo>
                  <a:lnTo>
                    <a:pt x="335280" y="209550"/>
                  </a:lnTo>
                  <a:close/>
                </a:path>
                <a:path w="335280" h="261620">
                  <a:moveTo>
                    <a:pt x="3809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2250"/>
                  </a:lnTo>
                  <a:close/>
                </a:path>
                <a:path w="335280" h="261620">
                  <a:moveTo>
                    <a:pt x="335280" y="222250"/>
                  </a:moveTo>
                  <a:lnTo>
                    <a:pt x="331469" y="222250"/>
                  </a:lnTo>
                  <a:lnTo>
                    <a:pt x="331469" y="229869"/>
                  </a:lnTo>
                  <a:lnTo>
                    <a:pt x="335280" y="229869"/>
                  </a:lnTo>
                  <a:lnTo>
                    <a:pt x="335280" y="222250"/>
                  </a:lnTo>
                  <a:close/>
                </a:path>
                <a:path w="335280" h="261620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69"/>
                  </a:lnTo>
                  <a:close/>
                </a:path>
                <a:path w="335280" h="261620">
                  <a:moveTo>
                    <a:pt x="335280" y="229869"/>
                  </a:moveTo>
                  <a:lnTo>
                    <a:pt x="331469" y="229869"/>
                  </a:lnTo>
                  <a:lnTo>
                    <a:pt x="331469" y="236219"/>
                  </a:lnTo>
                  <a:lnTo>
                    <a:pt x="335280" y="236219"/>
                  </a:lnTo>
                  <a:lnTo>
                    <a:pt x="335280" y="229869"/>
                  </a:lnTo>
                  <a:close/>
                </a:path>
                <a:path w="335280" h="261620">
                  <a:moveTo>
                    <a:pt x="3809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6219"/>
                  </a:lnTo>
                  <a:close/>
                </a:path>
                <a:path w="335280" h="261620">
                  <a:moveTo>
                    <a:pt x="335280" y="236219"/>
                  </a:moveTo>
                  <a:lnTo>
                    <a:pt x="331469" y="236219"/>
                  </a:lnTo>
                  <a:lnTo>
                    <a:pt x="331469" y="241299"/>
                  </a:lnTo>
                  <a:lnTo>
                    <a:pt x="335280" y="241299"/>
                  </a:lnTo>
                  <a:lnTo>
                    <a:pt x="335280" y="236219"/>
                  </a:lnTo>
                  <a:close/>
                </a:path>
                <a:path w="335280" h="261620">
                  <a:moveTo>
                    <a:pt x="3809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1300"/>
                  </a:lnTo>
                  <a:close/>
                </a:path>
                <a:path w="335280" h="261620">
                  <a:moveTo>
                    <a:pt x="335280" y="241300"/>
                  </a:moveTo>
                  <a:lnTo>
                    <a:pt x="331469" y="241300"/>
                  </a:lnTo>
                  <a:lnTo>
                    <a:pt x="331469" y="248919"/>
                  </a:lnTo>
                  <a:lnTo>
                    <a:pt x="335280" y="248919"/>
                  </a:lnTo>
                  <a:lnTo>
                    <a:pt x="335280" y="241300"/>
                  </a:lnTo>
                  <a:close/>
                </a:path>
                <a:path w="335280" h="261620">
                  <a:moveTo>
                    <a:pt x="380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19"/>
                  </a:lnTo>
                  <a:close/>
                </a:path>
                <a:path w="335280" h="261620">
                  <a:moveTo>
                    <a:pt x="335280" y="248919"/>
                  </a:moveTo>
                  <a:lnTo>
                    <a:pt x="331469" y="248919"/>
                  </a:lnTo>
                  <a:lnTo>
                    <a:pt x="331469" y="255269"/>
                  </a:lnTo>
                  <a:lnTo>
                    <a:pt x="335280" y="255269"/>
                  </a:lnTo>
                  <a:lnTo>
                    <a:pt x="335280" y="248919"/>
                  </a:lnTo>
                  <a:close/>
                </a:path>
                <a:path w="335280" h="261620">
                  <a:moveTo>
                    <a:pt x="3809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335280" y="260349"/>
                  </a:lnTo>
                  <a:lnTo>
                    <a:pt x="335280" y="257809"/>
                  </a:lnTo>
                  <a:lnTo>
                    <a:pt x="3809" y="257809"/>
                  </a:lnTo>
                  <a:lnTo>
                    <a:pt x="3809" y="255269"/>
                  </a:lnTo>
                  <a:close/>
                </a:path>
                <a:path w="335280" h="261620">
                  <a:moveTo>
                    <a:pt x="335280" y="255269"/>
                  </a:moveTo>
                  <a:lnTo>
                    <a:pt x="331469" y="255269"/>
                  </a:lnTo>
                  <a:lnTo>
                    <a:pt x="331469" y="257809"/>
                  </a:lnTo>
                  <a:lnTo>
                    <a:pt x="335280" y="257809"/>
                  </a:lnTo>
                  <a:lnTo>
                    <a:pt x="335280" y="255269"/>
                  </a:lnTo>
                  <a:close/>
                </a:path>
                <a:path w="335280" h="261620">
                  <a:moveTo>
                    <a:pt x="335280" y="260350"/>
                  </a:moveTo>
                  <a:lnTo>
                    <a:pt x="0" y="260350"/>
                  </a:lnTo>
                  <a:lnTo>
                    <a:pt x="0" y="261619"/>
                  </a:lnTo>
                  <a:lnTo>
                    <a:pt x="335280" y="261619"/>
                  </a:lnTo>
                  <a:lnTo>
                    <a:pt x="335280" y="26035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844040" y="479298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2766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27660" y="3810"/>
                  </a:lnTo>
                  <a:lnTo>
                    <a:pt x="327660" y="0"/>
                  </a:lnTo>
                  <a:close/>
                </a:path>
                <a:path w="327660" h="254000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10160"/>
                  </a:lnTo>
                  <a:lnTo>
                    <a:pt x="327660" y="10160"/>
                  </a:lnTo>
                  <a:lnTo>
                    <a:pt x="327660" y="3810"/>
                  </a:lnTo>
                  <a:close/>
                </a:path>
                <a:path w="327660" h="25400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27660" h="254000">
                  <a:moveTo>
                    <a:pt x="327660" y="10160"/>
                  </a:moveTo>
                  <a:lnTo>
                    <a:pt x="323850" y="10160"/>
                  </a:lnTo>
                  <a:lnTo>
                    <a:pt x="323850" y="16510"/>
                  </a:lnTo>
                  <a:lnTo>
                    <a:pt x="327660" y="16510"/>
                  </a:lnTo>
                  <a:lnTo>
                    <a:pt x="327660" y="10160"/>
                  </a:lnTo>
                  <a:close/>
                </a:path>
                <a:path w="327660" h="254000">
                  <a:moveTo>
                    <a:pt x="381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6510"/>
                  </a:lnTo>
                  <a:close/>
                </a:path>
                <a:path w="327660" h="254000">
                  <a:moveTo>
                    <a:pt x="327660" y="16510"/>
                  </a:moveTo>
                  <a:lnTo>
                    <a:pt x="323850" y="16510"/>
                  </a:lnTo>
                  <a:lnTo>
                    <a:pt x="323850" y="21590"/>
                  </a:lnTo>
                  <a:lnTo>
                    <a:pt x="327660" y="21590"/>
                  </a:lnTo>
                  <a:lnTo>
                    <a:pt x="327660" y="16510"/>
                  </a:lnTo>
                  <a:close/>
                </a:path>
                <a:path w="327660" h="254000">
                  <a:moveTo>
                    <a:pt x="381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1590"/>
                  </a:lnTo>
                  <a:close/>
                </a:path>
                <a:path w="327660" h="254000">
                  <a:moveTo>
                    <a:pt x="327660" y="21590"/>
                  </a:moveTo>
                  <a:lnTo>
                    <a:pt x="323850" y="21590"/>
                  </a:lnTo>
                  <a:lnTo>
                    <a:pt x="323850" y="27940"/>
                  </a:lnTo>
                  <a:lnTo>
                    <a:pt x="327660" y="27940"/>
                  </a:lnTo>
                  <a:lnTo>
                    <a:pt x="327660" y="21590"/>
                  </a:lnTo>
                  <a:close/>
                </a:path>
                <a:path w="327660" h="254000">
                  <a:moveTo>
                    <a:pt x="3810" y="27940"/>
                  </a:moveTo>
                  <a:lnTo>
                    <a:pt x="0" y="2794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7940"/>
                  </a:lnTo>
                  <a:close/>
                </a:path>
                <a:path w="327660" h="254000">
                  <a:moveTo>
                    <a:pt x="327660" y="27940"/>
                  </a:moveTo>
                  <a:lnTo>
                    <a:pt x="323850" y="27940"/>
                  </a:lnTo>
                  <a:lnTo>
                    <a:pt x="323850" y="35560"/>
                  </a:lnTo>
                  <a:lnTo>
                    <a:pt x="327660" y="35560"/>
                  </a:lnTo>
                  <a:lnTo>
                    <a:pt x="327660" y="27940"/>
                  </a:lnTo>
                  <a:close/>
                </a:path>
                <a:path w="327660" h="254000">
                  <a:moveTo>
                    <a:pt x="3810" y="35560"/>
                  </a:moveTo>
                  <a:lnTo>
                    <a:pt x="0" y="3556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35560"/>
                  </a:lnTo>
                  <a:close/>
                </a:path>
                <a:path w="327660" h="254000">
                  <a:moveTo>
                    <a:pt x="327660" y="35560"/>
                  </a:moveTo>
                  <a:lnTo>
                    <a:pt x="323850" y="35560"/>
                  </a:lnTo>
                  <a:lnTo>
                    <a:pt x="323850" y="46990"/>
                  </a:lnTo>
                  <a:lnTo>
                    <a:pt x="327660" y="46990"/>
                  </a:lnTo>
                  <a:lnTo>
                    <a:pt x="327660" y="35560"/>
                  </a:lnTo>
                  <a:close/>
                </a:path>
                <a:path w="327660" h="254000">
                  <a:moveTo>
                    <a:pt x="381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6990"/>
                  </a:lnTo>
                  <a:close/>
                </a:path>
                <a:path w="327660" h="254000">
                  <a:moveTo>
                    <a:pt x="327660" y="46990"/>
                  </a:moveTo>
                  <a:lnTo>
                    <a:pt x="323850" y="46990"/>
                  </a:lnTo>
                  <a:lnTo>
                    <a:pt x="323850" y="53340"/>
                  </a:lnTo>
                  <a:lnTo>
                    <a:pt x="327660" y="53340"/>
                  </a:lnTo>
                  <a:lnTo>
                    <a:pt x="327660" y="46990"/>
                  </a:lnTo>
                  <a:close/>
                </a:path>
                <a:path w="327660" h="254000">
                  <a:moveTo>
                    <a:pt x="3810" y="53340"/>
                  </a:moveTo>
                  <a:lnTo>
                    <a:pt x="0" y="5334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53340"/>
                  </a:lnTo>
                  <a:close/>
                </a:path>
                <a:path w="327660" h="254000">
                  <a:moveTo>
                    <a:pt x="327660" y="53340"/>
                  </a:moveTo>
                  <a:lnTo>
                    <a:pt x="323850" y="53340"/>
                  </a:lnTo>
                  <a:lnTo>
                    <a:pt x="323850" y="99060"/>
                  </a:lnTo>
                  <a:lnTo>
                    <a:pt x="327660" y="99060"/>
                  </a:lnTo>
                  <a:lnTo>
                    <a:pt x="327660" y="53340"/>
                  </a:lnTo>
                  <a:close/>
                </a:path>
                <a:path w="327660" h="254000">
                  <a:moveTo>
                    <a:pt x="3810" y="99060"/>
                  </a:moveTo>
                  <a:lnTo>
                    <a:pt x="0" y="9906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99060"/>
                  </a:lnTo>
                  <a:close/>
                </a:path>
                <a:path w="327660" h="254000">
                  <a:moveTo>
                    <a:pt x="327660" y="99060"/>
                  </a:moveTo>
                  <a:lnTo>
                    <a:pt x="323850" y="99060"/>
                  </a:lnTo>
                  <a:lnTo>
                    <a:pt x="323850" y="156210"/>
                  </a:lnTo>
                  <a:lnTo>
                    <a:pt x="327660" y="156210"/>
                  </a:lnTo>
                  <a:lnTo>
                    <a:pt x="327660" y="99060"/>
                  </a:lnTo>
                  <a:close/>
                </a:path>
                <a:path w="327660" h="254000">
                  <a:moveTo>
                    <a:pt x="3810" y="156210"/>
                  </a:moveTo>
                  <a:lnTo>
                    <a:pt x="0" y="156210"/>
                  </a:lnTo>
                  <a:lnTo>
                    <a:pt x="0" y="199390"/>
                  </a:lnTo>
                  <a:lnTo>
                    <a:pt x="3810" y="199390"/>
                  </a:lnTo>
                  <a:lnTo>
                    <a:pt x="3810" y="156210"/>
                  </a:lnTo>
                  <a:close/>
                </a:path>
                <a:path w="327660" h="254000">
                  <a:moveTo>
                    <a:pt x="327660" y="156210"/>
                  </a:moveTo>
                  <a:lnTo>
                    <a:pt x="323850" y="156210"/>
                  </a:lnTo>
                  <a:lnTo>
                    <a:pt x="323850" y="199390"/>
                  </a:lnTo>
                  <a:lnTo>
                    <a:pt x="327660" y="199390"/>
                  </a:lnTo>
                  <a:lnTo>
                    <a:pt x="327660" y="156210"/>
                  </a:lnTo>
                  <a:close/>
                </a:path>
                <a:path w="327660" h="254000">
                  <a:moveTo>
                    <a:pt x="381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199390"/>
                  </a:lnTo>
                  <a:close/>
                </a:path>
                <a:path w="327660" h="254000">
                  <a:moveTo>
                    <a:pt x="327660" y="199390"/>
                  </a:moveTo>
                  <a:lnTo>
                    <a:pt x="323850" y="199390"/>
                  </a:lnTo>
                  <a:lnTo>
                    <a:pt x="323850" y="205740"/>
                  </a:lnTo>
                  <a:lnTo>
                    <a:pt x="327660" y="205740"/>
                  </a:lnTo>
                  <a:lnTo>
                    <a:pt x="327660" y="199390"/>
                  </a:lnTo>
                  <a:close/>
                </a:path>
                <a:path w="327660" h="254000">
                  <a:moveTo>
                    <a:pt x="3810" y="205740"/>
                  </a:moveTo>
                  <a:lnTo>
                    <a:pt x="0" y="20574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205740"/>
                  </a:lnTo>
                  <a:close/>
                </a:path>
                <a:path w="327660" h="254000">
                  <a:moveTo>
                    <a:pt x="327660" y="205740"/>
                  </a:moveTo>
                  <a:lnTo>
                    <a:pt x="323850" y="205740"/>
                  </a:lnTo>
                  <a:lnTo>
                    <a:pt x="323850" y="218440"/>
                  </a:lnTo>
                  <a:lnTo>
                    <a:pt x="327660" y="218440"/>
                  </a:lnTo>
                  <a:lnTo>
                    <a:pt x="327660" y="205740"/>
                  </a:lnTo>
                  <a:close/>
                </a:path>
                <a:path w="327660" h="254000">
                  <a:moveTo>
                    <a:pt x="3810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8440"/>
                  </a:lnTo>
                  <a:close/>
                </a:path>
                <a:path w="327660" h="254000">
                  <a:moveTo>
                    <a:pt x="327660" y="218440"/>
                  </a:moveTo>
                  <a:lnTo>
                    <a:pt x="323850" y="218440"/>
                  </a:lnTo>
                  <a:lnTo>
                    <a:pt x="323850" y="226060"/>
                  </a:lnTo>
                  <a:lnTo>
                    <a:pt x="327660" y="226060"/>
                  </a:lnTo>
                  <a:lnTo>
                    <a:pt x="327660" y="218440"/>
                  </a:lnTo>
                  <a:close/>
                </a:path>
                <a:path w="327660" h="254000">
                  <a:moveTo>
                    <a:pt x="381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26060"/>
                  </a:lnTo>
                  <a:close/>
                </a:path>
                <a:path w="327660" h="254000">
                  <a:moveTo>
                    <a:pt x="327660" y="226060"/>
                  </a:moveTo>
                  <a:lnTo>
                    <a:pt x="323850" y="226060"/>
                  </a:lnTo>
                  <a:lnTo>
                    <a:pt x="323850" y="232410"/>
                  </a:lnTo>
                  <a:lnTo>
                    <a:pt x="327660" y="232410"/>
                  </a:lnTo>
                  <a:lnTo>
                    <a:pt x="327660" y="226060"/>
                  </a:lnTo>
                  <a:close/>
                </a:path>
                <a:path w="327660" h="254000">
                  <a:moveTo>
                    <a:pt x="3810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32410"/>
                  </a:lnTo>
                  <a:close/>
                </a:path>
                <a:path w="327660" h="254000">
                  <a:moveTo>
                    <a:pt x="327660" y="232410"/>
                  </a:moveTo>
                  <a:lnTo>
                    <a:pt x="323850" y="232410"/>
                  </a:lnTo>
                  <a:lnTo>
                    <a:pt x="323850" y="237490"/>
                  </a:lnTo>
                  <a:lnTo>
                    <a:pt x="327660" y="237490"/>
                  </a:lnTo>
                  <a:lnTo>
                    <a:pt x="327660" y="232410"/>
                  </a:lnTo>
                  <a:close/>
                </a:path>
                <a:path w="327660" h="254000">
                  <a:moveTo>
                    <a:pt x="3810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7490"/>
                  </a:lnTo>
                  <a:close/>
                </a:path>
                <a:path w="327660" h="254000">
                  <a:moveTo>
                    <a:pt x="327660" y="237490"/>
                  </a:moveTo>
                  <a:lnTo>
                    <a:pt x="323850" y="237490"/>
                  </a:lnTo>
                  <a:lnTo>
                    <a:pt x="323850" y="245110"/>
                  </a:lnTo>
                  <a:lnTo>
                    <a:pt x="327660" y="245110"/>
                  </a:lnTo>
                  <a:lnTo>
                    <a:pt x="327660" y="237490"/>
                  </a:lnTo>
                  <a:close/>
                </a:path>
                <a:path w="327660" h="254000">
                  <a:moveTo>
                    <a:pt x="381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27660" y="251460"/>
                  </a:lnTo>
                  <a:lnTo>
                    <a:pt x="327660" y="250190"/>
                  </a:lnTo>
                  <a:lnTo>
                    <a:pt x="3810" y="250190"/>
                  </a:lnTo>
                  <a:lnTo>
                    <a:pt x="3810" y="245110"/>
                  </a:lnTo>
                  <a:close/>
                </a:path>
                <a:path w="327660" h="254000">
                  <a:moveTo>
                    <a:pt x="327660" y="245110"/>
                  </a:moveTo>
                  <a:lnTo>
                    <a:pt x="323850" y="245110"/>
                  </a:lnTo>
                  <a:lnTo>
                    <a:pt x="323850" y="250190"/>
                  </a:lnTo>
                  <a:lnTo>
                    <a:pt x="327660" y="250190"/>
                  </a:lnTo>
                  <a:lnTo>
                    <a:pt x="327660" y="245110"/>
                  </a:lnTo>
                  <a:close/>
                </a:path>
                <a:path w="327660" h="254000">
                  <a:moveTo>
                    <a:pt x="327660" y="251460"/>
                  </a:moveTo>
                  <a:lnTo>
                    <a:pt x="0" y="251460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146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847849" y="479679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79">
                  <a:moveTo>
                    <a:pt x="32003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20039" y="3810"/>
                  </a:lnTo>
                  <a:lnTo>
                    <a:pt x="320039" y="0"/>
                  </a:lnTo>
                  <a:close/>
                </a:path>
                <a:path w="320039" h="246379">
                  <a:moveTo>
                    <a:pt x="320039" y="3810"/>
                  </a:moveTo>
                  <a:lnTo>
                    <a:pt x="316230" y="3810"/>
                  </a:lnTo>
                  <a:lnTo>
                    <a:pt x="316230" y="6350"/>
                  </a:lnTo>
                  <a:lnTo>
                    <a:pt x="320039" y="6350"/>
                  </a:lnTo>
                  <a:lnTo>
                    <a:pt x="320039" y="3810"/>
                  </a:lnTo>
                  <a:close/>
                </a:path>
                <a:path w="320039" h="24637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20039" h="246379">
                  <a:moveTo>
                    <a:pt x="320039" y="6350"/>
                  </a:moveTo>
                  <a:lnTo>
                    <a:pt x="316230" y="6350"/>
                  </a:lnTo>
                  <a:lnTo>
                    <a:pt x="316230" y="12700"/>
                  </a:lnTo>
                  <a:lnTo>
                    <a:pt x="320039" y="12700"/>
                  </a:lnTo>
                  <a:lnTo>
                    <a:pt x="320039" y="6350"/>
                  </a:lnTo>
                  <a:close/>
                </a:path>
                <a:path w="320039" h="246379">
                  <a:moveTo>
                    <a:pt x="381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320039" h="246379">
                  <a:moveTo>
                    <a:pt x="320039" y="12700"/>
                  </a:moveTo>
                  <a:lnTo>
                    <a:pt x="316230" y="12700"/>
                  </a:lnTo>
                  <a:lnTo>
                    <a:pt x="316230" y="17780"/>
                  </a:lnTo>
                  <a:lnTo>
                    <a:pt x="320039" y="17780"/>
                  </a:lnTo>
                  <a:lnTo>
                    <a:pt x="320039" y="12700"/>
                  </a:lnTo>
                  <a:close/>
                </a:path>
                <a:path w="320039" h="246379">
                  <a:moveTo>
                    <a:pt x="381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7780"/>
                  </a:lnTo>
                  <a:close/>
                </a:path>
                <a:path w="320039" h="246379">
                  <a:moveTo>
                    <a:pt x="320039" y="17780"/>
                  </a:moveTo>
                  <a:lnTo>
                    <a:pt x="316230" y="17780"/>
                  </a:lnTo>
                  <a:lnTo>
                    <a:pt x="316230" y="24130"/>
                  </a:lnTo>
                  <a:lnTo>
                    <a:pt x="320039" y="24130"/>
                  </a:lnTo>
                  <a:lnTo>
                    <a:pt x="320039" y="17780"/>
                  </a:lnTo>
                  <a:close/>
                </a:path>
                <a:path w="320039" h="246379">
                  <a:moveTo>
                    <a:pt x="3810" y="24130"/>
                  </a:moveTo>
                  <a:lnTo>
                    <a:pt x="0" y="2413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4130"/>
                  </a:lnTo>
                  <a:close/>
                </a:path>
                <a:path w="320039" h="246379">
                  <a:moveTo>
                    <a:pt x="320039" y="24130"/>
                  </a:moveTo>
                  <a:lnTo>
                    <a:pt x="316230" y="24130"/>
                  </a:lnTo>
                  <a:lnTo>
                    <a:pt x="316230" y="31750"/>
                  </a:lnTo>
                  <a:lnTo>
                    <a:pt x="320039" y="31750"/>
                  </a:lnTo>
                  <a:lnTo>
                    <a:pt x="320039" y="24130"/>
                  </a:lnTo>
                  <a:close/>
                </a:path>
                <a:path w="320039" h="246379">
                  <a:moveTo>
                    <a:pt x="3810" y="31750"/>
                  </a:moveTo>
                  <a:lnTo>
                    <a:pt x="0" y="3175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1750"/>
                  </a:lnTo>
                  <a:close/>
                </a:path>
                <a:path w="320039" h="246379">
                  <a:moveTo>
                    <a:pt x="320039" y="31750"/>
                  </a:moveTo>
                  <a:lnTo>
                    <a:pt x="316230" y="31750"/>
                  </a:lnTo>
                  <a:lnTo>
                    <a:pt x="316230" y="43180"/>
                  </a:lnTo>
                  <a:lnTo>
                    <a:pt x="320039" y="43180"/>
                  </a:lnTo>
                  <a:lnTo>
                    <a:pt x="320039" y="31750"/>
                  </a:lnTo>
                  <a:close/>
                </a:path>
                <a:path w="320039" h="246379">
                  <a:moveTo>
                    <a:pt x="381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3180"/>
                  </a:lnTo>
                  <a:close/>
                </a:path>
                <a:path w="320039" h="246379">
                  <a:moveTo>
                    <a:pt x="320039" y="43180"/>
                  </a:moveTo>
                  <a:lnTo>
                    <a:pt x="316230" y="43180"/>
                  </a:lnTo>
                  <a:lnTo>
                    <a:pt x="316230" y="49530"/>
                  </a:lnTo>
                  <a:lnTo>
                    <a:pt x="320039" y="49530"/>
                  </a:lnTo>
                  <a:lnTo>
                    <a:pt x="320039" y="43180"/>
                  </a:lnTo>
                  <a:close/>
                </a:path>
                <a:path w="320039" h="246379">
                  <a:moveTo>
                    <a:pt x="3810" y="49530"/>
                  </a:moveTo>
                  <a:lnTo>
                    <a:pt x="0" y="4953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49530"/>
                  </a:lnTo>
                  <a:close/>
                </a:path>
                <a:path w="320039" h="246379">
                  <a:moveTo>
                    <a:pt x="320039" y="49530"/>
                  </a:moveTo>
                  <a:lnTo>
                    <a:pt x="316230" y="49530"/>
                  </a:lnTo>
                  <a:lnTo>
                    <a:pt x="316230" y="95250"/>
                  </a:lnTo>
                  <a:lnTo>
                    <a:pt x="320039" y="95250"/>
                  </a:lnTo>
                  <a:lnTo>
                    <a:pt x="320039" y="49530"/>
                  </a:lnTo>
                  <a:close/>
                </a:path>
                <a:path w="320039" h="246379">
                  <a:moveTo>
                    <a:pt x="3810" y="95250"/>
                  </a:moveTo>
                  <a:lnTo>
                    <a:pt x="0" y="9525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95250"/>
                  </a:lnTo>
                  <a:close/>
                </a:path>
                <a:path w="320039" h="246379">
                  <a:moveTo>
                    <a:pt x="320039" y="95250"/>
                  </a:moveTo>
                  <a:lnTo>
                    <a:pt x="316230" y="95250"/>
                  </a:lnTo>
                  <a:lnTo>
                    <a:pt x="316230" y="152400"/>
                  </a:lnTo>
                  <a:lnTo>
                    <a:pt x="320039" y="152400"/>
                  </a:lnTo>
                  <a:lnTo>
                    <a:pt x="320039" y="95250"/>
                  </a:lnTo>
                  <a:close/>
                </a:path>
                <a:path w="320039" h="246379">
                  <a:moveTo>
                    <a:pt x="3810" y="152400"/>
                  </a:moveTo>
                  <a:lnTo>
                    <a:pt x="0" y="15240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152400"/>
                  </a:lnTo>
                  <a:close/>
                </a:path>
                <a:path w="320039" h="246379">
                  <a:moveTo>
                    <a:pt x="320039" y="152400"/>
                  </a:moveTo>
                  <a:lnTo>
                    <a:pt x="316230" y="152400"/>
                  </a:lnTo>
                  <a:lnTo>
                    <a:pt x="316230" y="195580"/>
                  </a:lnTo>
                  <a:lnTo>
                    <a:pt x="320039" y="195580"/>
                  </a:lnTo>
                  <a:lnTo>
                    <a:pt x="320039" y="152400"/>
                  </a:lnTo>
                  <a:close/>
                </a:path>
                <a:path w="320039" h="246379">
                  <a:moveTo>
                    <a:pt x="3810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3810" y="201930"/>
                  </a:lnTo>
                  <a:lnTo>
                    <a:pt x="3810" y="195580"/>
                  </a:lnTo>
                  <a:close/>
                </a:path>
                <a:path w="320039" h="246379">
                  <a:moveTo>
                    <a:pt x="320039" y="195580"/>
                  </a:moveTo>
                  <a:lnTo>
                    <a:pt x="316230" y="195580"/>
                  </a:lnTo>
                  <a:lnTo>
                    <a:pt x="316230" y="201930"/>
                  </a:lnTo>
                  <a:lnTo>
                    <a:pt x="320039" y="201930"/>
                  </a:lnTo>
                  <a:lnTo>
                    <a:pt x="320039" y="195580"/>
                  </a:lnTo>
                  <a:close/>
                </a:path>
                <a:path w="320039" h="246379">
                  <a:moveTo>
                    <a:pt x="3810" y="201930"/>
                  </a:moveTo>
                  <a:lnTo>
                    <a:pt x="0" y="20193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201930"/>
                  </a:lnTo>
                  <a:close/>
                </a:path>
                <a:path w="320039" h="246379">
                  <a:moveTo>
                    <a:pt x="320039" y="201930"/>
                  </a:moveTo>
                  <a:lnTo>
                    <a:pt x="316230" y="201930"/>
                  </a:lnTo>
                  <a:lnTo>
                    <a:pt x="316230" y="214630"/>
                  </a:lnTo>
                  <a:lnTo>
                    <a:pt x="320039" y="214630"/>
                  </a:lnTo>
                  <a:lnTo>
                    <a:pt x="320039" y="201930"/>
                  </a:lnTo>
                  <a:close/>
                </a:path>
                <a:path w="320039" h="246379">
                  <a:moveTo>
                    <a:pt x="3810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4630"/>
                  </a:lnTo>
                  <a:close/>
                </a:path>
                <a:path w="320039" h="246379">
                  <a:moveTo>
                    <a:pt x="320039" y="214630"/>
                  </a:moveTo>
                  <a:lnTo>
                    <a:pt x="316230" y="214630"/>
                  </a:lnTo>
                  <a:lnTo>
                    <a:pt x="316230" y="222250"/>
                  </a:lnTo>
                  <a:lnTo>
                    <a:pt x="320039" y="222250"/>
                  </a:lnTo>
                  <a:lnTo>
                    <a:pt x="320039" y="214630"/>
                  </a:lnTo>
                  <a:close/>
                </a:path>
                <a:path w="320039" h="246379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20039" h="246379">
                  <a:moveTo>
                    <a:pt x="320039" y="222250"/>
                  </a:moveTo>
                  <a:lnTo>
                    <a:pt x="316230" y="222250"/>
                  </a:lnTo>
                  <a:lnTo>
                    <a:pt x="316230" y="228600"/>
                  </a:lnTo>
                  <a:lnTo>
                    <a:pt x="320039" y="228600"/>
                  </a:lnTo>
                  <a:lnTo>
                    <a:pt x="320039" y="222250"/>
                  </a:lnTo>
                  <a:close/>
                </a:path>
                <a:path w="320039" h="246379">
                  <a:moveTo>
                    <a:pt x="381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28600"/>
                  </a:lnTo>
                  <a:close/>
                </a:path>
                <a:path w="320039" h="246379">
                  <a:moveTo>
                    <a:pt x="320039" y="228600"/>
                  </a:moveTo>
                  <a:lnTo>
                    <a:pt x="316230" y="228600"/>
                  </a:lnTo>
                  <a:lnTo>
                    <a:pt x="316230" y="233680"/>
                  </a:lnTo>
                  <a:lnTo>
                    <a:pt x="320039" y="233680"/>
                  </a:lnTo>
                  <a:lnTo>
                    <a:pt x="320039" y="228600"/>
                  </a:lnTo>
                  <a:close/>
                </a:path>
                <a:path w="320039" h="246379">
                  <a:moveTo>
                    <a:pt x="3810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3680"/>
                  </a:lnTo>
                  <a:close/>
                </a:path>
                <a:path w="320039" h="246379">
                  <a:moveTo>
                    <a:pt x="320039" y="233680"/>
                  </a:moveTo>
                  <a:lnTo>
                    <a:pt x="316230" y="233680"/>
                  </a:lnTo>
                  <a:lnTo>
                    <a:pt x="316230" y="241300"/>
                  </a:lnTo>
                  <a:lnTo>
                    <a:pt x="320039" y="241300"/>
                  </a:lnTo>
                  <a:lnTo>
                    <a:pt x="320039" y="233680"/>
                  </a:lnTo>
                  <a:close/>
                </a:path>
                <a:path w="320039" h="246379">
                  <a:moveTo>
                    <a:pt x="381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320039" y="246380"/>
                  </a:lnTo>
                  <a:lnTo>
                    <a:pt x="320039" y="243840"/>
                  </a:lnTo>
                  <a:lnTo>
                    <a:pt x="3810" y="243840"/>
                  </a:lnTo>
                  <a:lnTo>
                    <a:pt x="3810" y="241300"/>
                  </a:lnTo>
                  <a:close/>
                </a:path>
                <a:path w="320039" h="246379">
                  <a:moveTo>
                    <a:pt x="320039" y="241300"/>
                  </a:moveTo>
                  <a:lnTo>
                    <a:pt x="316230" y="241300"/>
                  </a:lnTo>
                  <a:lnTo>
                    <a:pt x="316230" y="243840"/>
                  </a:lnTo>
                  <a:lnTo>
                    <a:pt x="320039" y="243840"/>
                  </a:lnTo>
                  <a:lnTo>
                    <a:pt x="320039" y="24130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851659" y="4800600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19" h="240029">
                  <a:moveTo>
                    <a:pt x="3124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12419" y="2539"/>
                  </a:lnTo>
                  <a:lnTo>
                    <a:pt x="312419" y="0"/>
                  </a:lnTo>
                  <a:close/>
                </a:path>
                <a:path w="312419" h="240029">
                  <a:moveTo>
                    <a:pt x="3124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12419" y="3810"/>
                  </a:lnTo>
                  <a:lnTo>
                    <a:pt x="312419" y="2540"/>
                  </a:lnTo>
                  <a:close/>
                </a:path>
                <a:path w="312419" h="240029">
                  <a:moveTo>
                    <a:pt x="312419" y="3810"/>
                  </a:moveTo>
                  <a:lnTo>
                    <a:pt x="309879" y="3810"/>
                  </a:lnTo>
                  <a:lnTo>
                    <a:pt x="309879" y="8889"/>
                  </a:lnTo>
                  <a:lnTo>
                    <a:pt x="312419" y="8889"/>
                  </a:lnTo>
                  <a:lnTo>
                    <a:pt x="312419" y="3810"/>
                  </a:lnTo>
                  <a:close/>
                </a:path>
                <a:path w="312419" h="240029">
                  <a:moveTo>
                    <a:pt x="380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90"/>
                  </a:lnTo>
                  <a:close/>
                </a:path>
                <a:path w="312419" h="240029">
                  <a:moveTo>
                    <a:pt x="312419" y="8890"/>
                  </a:moveTo>
                  <a:lnTo>
                    <a:pt x="309879" y="8890"/>
                  </a:lnTo>
                  <a:lnTo>
                    <a:pt x="309879" y="13969"/>
                  </a:lnTo>
                  <a:lnTo>
                    <a:pt x="312419" y="13969"/>
                  </a:lnTo>
                  <a:lnTo>
                    <a:pt x="312419" y="8890"/>
                  </a:lnTo>
                  <a:close/>
                </a:path>
                <a:path w="312419" h="240029">
                  <a:moveTo>
                    <a:pt x="3809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70"/>
                  </a:lnTo>
                  <a:close/>
                </a:path>
                <a:path w="312419" h="240029">
                  <a:moveTo>
                    <a:pt x="312419" y="13970"/>
                  </a:moveTo>
                  <a:lnTo>
                    <a:pt x="309879" y="13970"/>
                  </a:lnTo>
                  <a:lnTo>
                    <a:pt x="309879" y="20319"/>
                  </a:lnTo>
                  <a:lnTo>
                    <a:pt x="312419" y="20319"/>
                  </a:lnTo>
                  <a:lnTo>
                    <a:pt x="312419" y="13970"/>
                  </a:lnTo>
                  <a:close/>
                </a:path>
                <a:path w="312419" h="240029">
                  <a:moveTo>
                    <a:pt x="3809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0320"/>
                  </a:lnTo>
                  <a:close/>
                </a:path>
                <a:path w="312419" h="240029">
                  <a:moveTo>
                    <a:pt x="312419" y="20320"/>
                  </a:moveTo>
                  <a:lnTo>
                    <a:pt x="309879" y="20320"/>
                  </a:lnTo>
                  <a:lnTo>
                    <a:pt x="309879" y="27939"/>
                  </a:lnTo>
                  <a:lnTo>
                    <a:pt x="312419" y="27939"/>
                  </a:lnTo>
                  <a:lnTo>
                    <a:pt x="312419" y="20320"/>
                  </a:lnTo>
                  <a:close/>
                </a:path>
                <a:path w="312419" h="240029">
                  <a:moveTo>
                    <a:pt x="3809" y="27940"/>
                  </a:moveTo>
                  <a:lnTo>
                    <a:pt x="0" y="2794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27940"/>
                  </a:lnTo>
                  <a:close/>
                </a:path>
                <a:path w="312419" h="240029">
                  <a:moveTo>
                    <a:pt x="312419" y="27940"/>
                  </a:moveTo>
                  <a:lnTo>
                    <a:pt x="309879" y="27940"/>
                  </a:lnTo>
                  <a:lnTo>
                    <a:pt x="309879" y="39369"/>
                  </a:lnTo>
                  <a:lnTo>
                    <a:pt x="312419" y="39369"/>
                  </a:lnTo>
                  <a:lnTo>
                    <a:pt x="312419" y="27940"/>
                  </a:lnTo>
                  <a:close/>
                </a:path>
                <a:path w="312419" h="240029">
                  <a:moveTo>
                    <a:pt x="3809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70"/>
                  </a:lnTo>
                  <a:close/>
                </a:path>
                <a:path w="312419" h="240029">
                  <a:moveTo>
                    <a:pt x="312419" y="39370"/>
                  </a:moveTo>
                  <a:lnTo>
                    <a:pt x="309879" y="39370"/>
                  </a:lnTo>
                  <a:lnTo>
                    <a:pt x="309879" y="45719"/>
                  </a:lnTo>
                  <a:lnTo>
                    <a:pt x="312419" y="45719"/>
                  </a:lnTo>
                  <a:lnTo>
                    <a:pt x="312419" y="39370"/>
                  </a:lnTo>
                  <a:close/>
                </a:path>
                <a:path w="312419" h="240029">
                  <a:moveTo>
                    <a:pt x="3809" y="45720"/>
                  </a:moveTo>
                  <a:lnTo>
                    <a:pt x="0" y="4572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45720"/>
                  </a:lnTo>
                  <a:close/>
                </a:path>
                <a:path w="312419" h="240029">
                  <a:moveTo>
                    <a:pt x="312419" y="45720"/>
                  </a:moveTo>
                  <a:lnTo>
                    <a:pt x="309879" y="45720"/>
                  </a:lnTo>
                  <a:lnTo>
                    <a:pt x="309879" y="91439"/>
                  </a:lnTo>
                  <a:lnTo>
                    <a:pt x="312419" y="91439"/>
                  </a:lnTo>
                  <a:lnTo>
                    <a:pt x="312419" y="45720"/>
                  </a:lnTo>
                  <a:close/>
                </a:path>
                <a:path w="312419" h="240029">
                  <a:moveTo>
                    <a:pt x="3809" y="91440"/>
                  </a:moveTo>
                  <a:lnTo>
                    <a:pt x="0" y="9144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09" y="91440"/>
                  </a:lnTo>
                  <a:close/>
                </a:path>
                <a:path w="312419" h="240029">
                  <a:moveTo>
                    <a:pt x="312419" y="91440"/>
                  </a:moveTo>
                  <a:lnTo>
                    <a:pt x="309879" y="91440"/>
                  </a:lnTo>
                  <a:lnTo>
                    <a:pt x="309879" y="148589"/>
                  </a:lnTo>
                  <a:lnTo>
                    <a:pt x="312419" y="148589"/>
                  </a:lnTo>
                  <a:lnTo>
                    <a:pt x="312419" y="91440"/>
                  </a:lnTo>
                  <a:close/>
                </a:path>
                <a:path w="312419" h="240029">
                  <a:moveTo>
                    <a:pt x="3809" y="148590"/>
                  </a:moveTo>
                  <a:lnTo>
                    <a:pt x="0" y="14859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48590"/>
                  </a:lnTo>
                  <a:close/>
                </a:path>
                <a:path w="312419" h="240029">
                  <a:moveTo>
                    <a:pt x="312419" y="148590"/>
                  </a:moveTo>
                  <a:lnTo>
                    <a:pt x="309879" y="148590"/>
                  </a:lnTo>
                  <a:lnTo>
                    <a:pt x="309879" y="191769"/>
                  </a:lnTo>
                  <a:lnTo>
                    <a:pt x="312419" y="191769"/>
                  </a:lnTo>
                  <a:lnTo>
                    <a:pt x="312419" y="148590"/>
                  </a:lnTo>
                  <a:close/>
                </a:path>
                <a:path w="312419" h="240029">
                  <a:moveTo>
                    <a:pt x="3809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1770"/>
                  </a:lnTo>
                  <a:close/>
                </a:path>
                <a:path w="312419" h="240029">
                  <a:moveTo>
                    <a:pt x="312419" y="191770"/>
                  </a:moveTo>
                  <a:lnTo>
                    <a:pt x="309879" y="191770"/>
                  </a:lnTo>
                  <a:lnTo>
                    <a:pt x="309879" y="198119"/>
                  </a:lnTo>
                  <a:lnTo>
                    <a:pt x="312419" y="198119"/>
                  </a:lnTo>
                  <a:lnTo>
                    <a:pt x="312419" y="191770"/>
                  </a:lnTo>
                  <a:close/>
                </a:path>
                <a:path w="312419" h="240029">
                  <a:moveTo>
                    <a:pt x="3809" y="198120"/>
                  </a:moveTo>
                  <a:lnTo>
                    <a:pt x="0" y="19812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98120"/>
                  </a:lnTo>
                  <a:close/>
                </a:path>
                <a:path w="312419" h="240029">
                  <a:moveTo>
                    <a:pt x="312419" y="198120"/>
                  </a:moveTo>
                  <a:lnTo>
                    <a:pt x="309879" y="198120"/>
                  </a:lnTo>
                  <a:lnTo>
                    <a:pt x="309879" y="210819"/>
                  </a:lnTo>
                  <a:lnTo>
                    <a:pt x="312419" y="210819"/>
                  </a:lnTo>
                  <a:lnTo>
                    <a:pt x="312419" y="198120"/>
                  </a:lnTo>
                  <a:close/>
                </a:path>
                <a:path w="312419" h="240029">
                  <a:moveTo>
                    <a:pt x="3809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0820"/>
                  </a:lnTo>
                  <a:close/>
                </a:path>
                <a:path w="312419" h="240029">
                  <a:moveTo>
                    <a:pt x="312419" y="210820"/>
                  </a:moveTo>
                  <a:lnTo>
                    <a:pt x="309879" y="210820"/>
                  </a:lnTo>
                  <a:lnTo>
                    <a:pt x="309879" y="218439"/>
                  </a:lnTo>
                  <a:lnTo>
                    <a:pt x="312419" y="218439"/>
                  </a:lnTo>
                  <a:lnTo>
                    <a:pt x="312419" y="210820"/>
                  </a:lnTo>
                  <a:close/>
                </a:path>
                <a:path w="312419" h="240029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12419" h="240029">
                  <a:moveTo>
                    <a:pt x="312419" y="218440"/>
                  </a:moveTo>
                  <a:lnTo>
                    <a:pt x="309879" y="218440"/>
                  </a:lnTo>
                  <a:lnTo>
                    <a:pt x="309879" y="224789"/>
                  </a:lnTo>
                  <a:lnTo>
                    <a:pt x="312419" y="224789"/>
                  </a:lnTo>
                  <a:lnTo>
                    <a:pt x="312419" y="218440"/>
                  </a:lnTo>
                  <a:close/>
                </a:path>
                <a:path w="312419" h="240029">
                  <a:moveTo>
                    <a:pt x="3809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4790"/>
                  </a:lnTo>
                  <a:close/>
                </a:path>
                <a:path w="312419" h="240029">
                  <a:moveTo>
                    <a:pt x="312419" y="224790"/>
                  </a:moveTo>
                  <a:lnTo>
                    <a:pt x="309879" y="224790"/>
                  </a:lnTo>
                  <a:lnTo>
                    <a:pt x="309879" y="229869"/>
                  </a:lnTo>
                  <a:lnTo>
                    <a:pt x="312419" y="229869"/>
                  </a:lnTo>
                  <a:lnTo>
                    <a:pt x="312419" y="224790"/>
                  </a:lnTo>
                  <a:close/>
                </a:path>
                <a:path w="312419" h="240029">
                  <a:moveTo>
                    <a:pt x="380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12419" y="237489"/>
                  </a:lnTo>
                  <a:lnTo>
                    <a:pt x="312419" y="236219"/>
                  </a:lnTo>
                  <a:lnTo>
                    <a:pt x="3809" y="236219"/>
                  </a:lnTo>
                  <a:lnTo>
                    <a:pt x="3809" y="229870"/>
                  </a:lnTo>
                  <a:close/>
                </a:path>
                <a:path w="312419" h="240029">
                  <a:moveTo>
                    <a:pt x="312419" y="229870"/>
                  </a:moveTo>
                  <a:lnTo>
                    <a:pt x="309879" y="229870"/>
                  </a:lnTo>
                  <a:lnTo>
                    <a:pt x="309879" y="236219"/>
                  </a:lnTo>
                  <a:lnTo>
                    <a:pt x="312419" y="236219"/>
                  </a:lnTo>
                  <a:lnTo>
                    <a:pt x="312419" y="229870"/>
                  </a:lnTo>
                  <a:close/>
                </a:path>
                <a:path w="312419" h="240029">
                  <a:moveTo>
                    <a:pt x="312419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312419" y="240030"/>
                  </a:lnTo>
                  <a:lnTo>
                    <a:pt x="312419" y="23749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855470" y="4804409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10">
                  <a:moveTo>
                    <a:pt x="3060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06069" y="3809"/>
                  </a:lnTo>
                  <a:lnTo>
                    <a:pt x="306069" y="0"/>
                  </a:lnTo>
                  <a:close/>
                </a:path>
                <a:path w="306069" h="232410">
                  <a:moveTo>
                    <a:pt x="306069" y="3809"/>
                  </a:moveTo>
                  <a:lnTo>
                    <a:pt x="302260" y="3809"/>
                  </a:lnTo>
                  <a:lnTo>
                    <a:pt x="302260" y="5079"/>
                  </a:lnTo>
                  <a:lnTo>
                    <a:pt x="306069" y="5079"/>
                  </a:lnTo>
                  <a:lnTo>
                    <a:pt x="306069" y="3809"/>
                  </a:lnTo>
                  <a:close/>
                </a:path>
                <a:path w="306069" h="232410">
                  <a:moveTo>
                    <a:pt x="3810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5080"/>
                  </a:lnTo>
                  <a:close/>
                </a:path>
                <a:path w="306069" h="232410">
                  <a:moveTo>
                    <a:pt x="306069" y="5080"/>
                  </a:moveTo>
                  <a:lnTo>
                    <a:pt x="302260" y="5080"/>
                  </a:lnTo>
                  <a:lnTo>
                    <a:pt x="302260" y="10159"/>
                  </a:lnTo>
                  <a:lnTo>
                    <a:pt x="306069" y="10159"/>
                  </a:lnTo>
                  <a:lnTo>
                    <a:pt x="306069" y="5080"/>
                  </a:lnTo>
                  <a:close/>
                </a:path>
                <a:path w="306069" h="232410">
                  <a:moveTo>
                    <a:pt x="381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0160"/>
                  </a:lnTo>
                  <a:close/>
                </a:path>
                <a:path w="306069" h="232410">
                  <a:moveTo>
                    <a:pt x="306069" y="10160"/>
                  </a:moveTo>
                  <a:lnTo>
                    <a:pt x="302260" y="10160"/>
                  </a:lnTo>
                  <a:lnTo>
                    <a:pt x="302260" y="16509"/>
                  </a:lnTo>
                  <a:lnTo>
                    <a:pt x="306069" y="16509"/>
                  </a:lnTo>
                  <a:lnTo>
                    <a:pt x="306069" y="10160"/>
                  </a:lnTo>
                  <a:close/>
                </a:path>
                <a:path w="306069" h="232410">
                  <a:moveTo>
                    <a:pt x="3810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6510"/>
                  </a:lnTo>
                  <a:close/>
                </a:path>
                <a:path w="306069" h="232410">
                  <a:moveTo>
                    <a:pt x="306069" y="16510"/>
                  </a:moveTo>
                  <a:lnTo>
                    <a:pt x="302260" y="16510"/>
                  </a:lnTo>
                  <a:lnTo>
                    <a:pt x="302260" y="24129"/>
                  </a:lnTo>
                  <a:lnTo>
                    <a:pt x="306069" y="24129"/>
                  </a:lnTo>
                  <a:lnTo>
                    <a:pt x="306069" y="16510"/>
                  </a:lnTo>
                  <a:close/>
                </a:path>
                <a:path w="306069" h="232410">
                  <a:moveTo>
                    <a:pt x="3810" y="24130"/>
                  </a:moveTo>
                  <a:lnTo>
                    <a:pt x="0" y="2413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4130"/>
                  </a:lnTo>
                  <a:close/>
                </a:path>
                <a:path w="306069" h="232410">
                  <a:moveTo>
                    <a:pt x="306069" y="24130"/>
                  </a:moveTo>
                  <a:lnTo>
                    <a:pt x="302260" y="24130"/>
                  </a:lnTo>
                  <a:lnTo>
                    <a:pt x="302260" y="35559"/>
                  </a:lnTo>
                  <a:lnTo>
                    <a:pt x="306069" y="35559"/>
                  </a:lnTo>
                  <a:lnTo>
                    <a:pt x="306069" y="24130"/>
                  </a:lnTo>
                  <a:close/>
                </a:path>
                <a:path w="306069" h="232410">
                  <a:moveTo>
                    <a:pt x="381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5560"/>
                  </a:lnTo>
                  <a:close/>
                </a:path>
                <a:path w="306069" h="232410">
                  <a:moveTo>
                    <a:pt x="306069" y="35560"/>
                  </a:moveTo>
                  <a:lnTo>
                    <a:pt x="302260" y="35560"/>
                  </a:lnTo>
                  <a:lnTo>
                    <a:pt x="302260" y="41909"/>
                  </a:lnTo>
                  <a:lnTo>
                    <a:pt x="306069" y="41909"/>
                  </a:lnTo>
                  <a:lnTo>
                    <a:pt x="306069" y="35560"/>
                  </a:lnTo>
                  <a:close/>
                </a:path>
                <a:path w="306069" h="232410">
                  <a:moveTo>
                    <a:pt x="3810" y="41910"/>
                  </a:moveTo>
                  <a:lnTo>
                    <a:pt x="0" y="4191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41910"/>
                  </a:lnTo>
                  <a:close/>
                </a:path>
                <a:path w="306069" h="232410">
                  <a:moveTo>
                    <a:pt x="306069" y="41910"/>
                  </a:moveTo>
                  <a:lnTo>
                    <a:pt x="302260" y="41910"/>
                  </a:lnTo>
                  <a:lnTo>
                    <a:pt x="302260" y="87629"/>
                  </a:lnTo>
                  <a:lnTo>
                    <a:pt x="306069" y="87629"/>
                  </a:lnTo>
                  <a:lnTo>
                    <a:pt x="306069" y="41910"/>
                  </a:lnTo>
                  <a:close/>
                </a:path>
                <a:path w="306069" h="232410">
                  <a:moveTo>
                    <a:pt x="3810" y="87630"/>
                  </a:moveTo>
                  <a:lnTo>
                    <a:pt x="0" y="87630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87630"/>
                  </a:lnTo>
                  <a:close/>
                </a:path>
                <a:path w="306069" h="232410">
                  <a:moveTo>
                    <a:pt x="306069" y="87630"/>
                  </a:moveTo>
                  <a:lnTo>
                    <a:pt x="302260" y="87630"/>
                  </a:lnTo>
                  <a:lnTo>
                    <a:pt x="302260" y="144779"/>
                  </a:lnTo>
                  <a:lnTo>
                    <a:pt x="306069" y="144779"/>
                  </a:lnTo>
                  <a:lnTo>
                    <a:pt x="306069" y="87630"/>
                  </a:lnTo>
                  <a:close/>
                </a:path>
                <a:path w="306069" h="232410">
                  <a:moveTo>
                    <a:pt x="3810" y="144780"/>
                  </a:moveTo>
                  <a:lnTo>
                    <a:pt x="0" y="144780"/>
                  </a:lnTo>
                  <a:lnTo>
                    <a:pt x="0" y="187959"/>
                  </a:lnTo>
                  <a:lnTo>
                    <a:pt x="3810" y="187959"/>
                  </a:lnTo>
                  <a:lnTo>
                    <a:pt x="3810" y="144780"/>
                  </a:lnTo>
                  <a:close/>
                </a:path>
                <a:path w="306069" h="232410">
                  <a:moveTo>
                    <a:pt x="306069" y="144780"/>
                  </a:moveTo>
                  <a:lnTo>
                    <a:pt x="302260" y="144780"/>
                  </a:lnTo>
                  <a:lnTo>
                    <a:pt x="302260" y="187959"/>
                  </a:lnTo>
                  <a:lnTo>
                    <a:pt x="306069" y="187959"/>
                  </a:lnTo>
                  <a:lnTo>
                    <a:pt x="306069" y="144780"/>
                  </a:lnTo>
                  <a:close/>
                </a:path>
                <a:path w="306069" h="232410">
                  <a:moveTo>
                    <a:pt x="3810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87960"/>
                  </a:lnTo>
                  <a:close/>
                </a:path>
                <a:path w="306069" h="232410">
                  <a:moveTo>
                    <a:pt x="306069" y="187960"/>
                  </a:moveTo>
                  <a:lnTo>
                    <a:pt x="302260" y="187960"/>
                  </a:lnTo>
                  <a:lnTo>
                    <a:pt x="302260" y="194309"/>
                  </a:lnTo>
                  <a:lnTo>
                    <a:pt x="306069" y="194309"/>
                  </a:lnTo>
                  <a:lnTo>
                    <a:pt x="306069" y="187960"/>
                  </a:lnTo>
                  <a:close/>
                </a:path>
                <a:path w="306069" h="232410">
                  <a:moveTo>
                    <a:pt x="3810" y="194310"/>
                  </a:moveTo>
                  <a:lnTo>
                    <a:pt x="0" y="19431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94310"/>
                  </a:lnTo>
                  <a:close/>
                </a:path>
                <a:path w="306069" h="232410">
                  <a:moveTo>
                    <a:pt x="306069" y="194310"/>
                  </a:moveTo>
                  <a:lnTo>
                    <a:pt x="302260" y="194310"/>
                  </a:lnTo>
                  <a:lnTo>
                    <a:pt x="302260" y="207009"/>
                  </a:lnTo>
                  <a:lnTo>
                    <a:pt x="306069" y="207009"/>
                  </a:lnTo>
                  <a:lnTo>
                    <a:pt x="306069" y="194310"/>
                  </a:lnTo>
                  <a:close/>
                </a:path>
                <a:path w="306069" h="232410">
                  <a:moveTo>
                    <a:pt x="3810" y="207010"/>
                  </a:moveTo>
                  <a:lnTo>
                    <a:pt x="0" y="20701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7010"/>
                  </a:lnTo>
                  <a:close/>
                </a:path>
                <a:path w="306069" h="232410">
                  <a:moveTo>
                    <a:pt x="306069" y="207010"/>
                  </a:moveTo>
                  <a:lnTo>
                    <a:pt x="302260" y="207010"/>
                  </a:lnTo>
                  <a:lnTo>
                    <a:pt x="302260" y="214629"/>
                  </a:lnTo>
                  <a:lnTo>
                    <a:pt x="306069" y="214629"/>
                  </a:lnTo>
                  <a:lnTo>
                    <a:pt x="306069" y="207010"/>
                  </a:lnTo>
                  <a:close/>
                </a:path>
                <a:path w="306069" h="232410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06069" h="232410">
                  <a:moveTo>
                    <a:pt x="306069" y="214630"/>
                  </a:moveTo>
                  <a:lnTo>
                    <a:pt x="302260" y="214630"/>
                  </a:lnTo>
                  <a:lnTo>
                    <a:pt x="302260" y="220979"/>
                  </a:lnTo>
                  <a:lnTo>
                    <a:pt x="306069" y="220979"/>
                  </a:lnTo>
                  <a:lnTo>
                    <a:pt x="306069" y="214630"/>
                  </a:lnTo>
                  <a:close/>
                </a:path>
                <a:path w="306069" h="232410">
                  <a:moveTo>
                    <a:pt x="3810" y="220980"/>
                  </a:moveTo>
                  <a:lnTo>
                    <a:pt x="0" y="22098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220980"/>
                  </a:lnTo>
                  <a:close/>
                </a:path>
                <a:path w="306069" h="232410">
                  <a:moveTo>
                    <a:pt x="306069" y="220980"/>
                  </a:moveTo>
                  <a:lnTo>
                    <a:pt x="302260" y="220980"/>
                  </a:lnTo>
                  <a:lnTo>
                    <a:pt x="302260" y="226059"/>
                  </a:lnTo>
                  <a:lnTo>
                    <a:pt x="306069" y="226059"/>
                  </a:lnTo>
                  <a:lnTo>
                    <a:pt x="306069" y="220980"/>
                  </a:lnTo>
                  <a:close/>
                </a:path>
                <a:path w="306069" h="232410">
                  <a:moveTo>
                    <a:pt x="381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306069" y="232409"/>
                  </a:lnTo>
                  <a:lnTo>
                    <a:pt x="306069" y="228600"/>
                  </a:lnTo>
                  <a:lnTo>
                    <a:pt x="3810" y="228600"/>
                  </a:lnTo>
                  <a:lnTo>
                    <a:pt x="3810" y="226060"/>
                  </a:lnTo>
                  <a:close/>
                </a:path>
                <a:path w="306069" h="232410">
                  <a:moveTo>
                    <a:pt x="306069" y="226060"/>
                  </a:moveTo>
                  <a:lnTo>
                    <a:pt x="302260" y="226060"/>
                  </a:lnTo>
                  <a:lnTo>
                    <a:pt x="302260" y="228600"/>
                  </a:lnTo>
                  <a:lnTo>
                    <a:pt x="306069" y="228600"/>
                  </a:lnTo>
                  <a:lnTo>
                    <a:pt x="306069" y="22606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859279" y="4808219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98450" y="1269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1269"/>
                  </a:moveTo>
                  <a:lnTo>
                    <a:pt x="0" y="126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lnTo>
                    <a:pt x="298450" y="3809"/>
                  </a:lnTo>
                  <a:lnTo>
                    <a:pt x="298450" y="1269"/>
                  </a:lnTo>
                  <a:close/>
                </a:path>
                <a:path w="298450" h="224789">
                  <a:moveTo>
                    <a:pt x="298450" y="3809"/>
                  </a:moveTo>
                  <a:lnTo>
                    <a:pt x="294639" y="3809"/>
                  </a:lnTo>
                  <a:lnTo>
                    <a:pt x="294639" y="6349"/>
                  </a:lnTo>
                  <a:lnTo>
                    <a:pt x="298450" y="6349"/>
                  </a:lnTo>
                  <a:lnTo>
                    <a:pt x="298450" y="3809"/>
                  </a:lnTo>
                  <a:close/>
                </a:path>
                <a:path w="298450" h="224789">
                  <a:moveTo>
                    <a:pt x="380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6350"/>
                  </a:lnTo>
                  <a:close/>
                </a:path>
                <a:path w="298450" h="224789">
                  <a:moveTo>
                    <a:pt x="298450" y="6350"/>
                  </a:moveTo>
                  <a:lnTo>
                    <a:pt x="294639" y="6350"/>
                  </a:lnTo>
                  <a:lnTo>
                    <a:pt x="294639" y="12699"/>
                  </a:lnTo>
                  <a:lnTo>
                    <a:pt x="298450" y="12699"/>
                  </a:lnTo>
                  <a:lnTo>
                    <a:pt x="298450" y="6350"/>
                  </a:lnTo>
                  <a:close/>
                </a:path>
                <a:path w="298450" h="224789">
                  <a:moveTo>
                    <a:pt x="3809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2700"/>
                  </a:lnTo>
                  <a:close/>
                </a:path>
                <a:path w="298450" h="224789">
                  <a:moveTo>
                    <a:pt x="298450" y="12700"/>
                  </a:moveTo>
                  <a:lnTo>
                    <a:pt x="294639" y="12700"/>
                  </a:lnTo>
                  <a:lnTo>
                    <a:pt x="294639" y="20319"/>
                  </a:lnTo>
                  <a:lnTo>
                    <a:pt x="298450" y="20319"/>
                  </a:lnTo>
                  <a:lnTo>
                    <a:pt x="298450" y="12700"/>
                  </a:lnTo>
                  <a:close/>
                </a:path>
                <a:path w="298450" h="224789">
                  <a:moveTo>
                    <a:pt x="3809" y="20319"/>
                  </a:moveTo>
                  <a:lnTo>
                    <a:pt x="0" y="2031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0319"/>
                  </a:lnTo>
                  <a:close/>
                </a:path>
                <a:path w="298450" h="224789">
                  <a:moveTo>
                    <a:pt x="298450" y="20319"/>
                  </a:moveTo>
                  <a:lnTo>
                    <a:pt x="294639" y="20319"/>
                  </a:lnTo>
                  <a:lnTo>
                    <a:pt x="294639" y="31749"/>
                  </a:lnTo>
                  <a:lnTo>
                    <a:pt x="298450" y="31749"/>
                  </a:lnTo>
                  <a:lnTo>
                    <a:pt x="298450" y="20319"/>
                  </a:lnTo>
                  <a:close/>
                </a:path>
                <a:path w="298450" h="224789">
                  <a:moveTo>
                    <a:pt x="380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1750"/>
                  </a:lnTo>
                  <a:close/>
                </a:path>
                <a:path w="298450" h="224789">
                  <a:moveTo>
                    <a:pt x="298450" y="31750"/>
                  </a:moveTo>
                  <a:lnTo>
                    <a:pt x="294639" y="31750"/>
                  </a:lnTo>
                  <a:lnTo>
                    <a:pt x="294639" y="38099"/>
                  </a:lnTo>
                  <a:lnTo>
                    <a:pt x="298450" y="38099"/>
                  </a:lnTo>
                  <a:lnTo>
                    <a:pt x="298450" y="31750"/>
                  </a:lnTo>
                  <a:close/>
                </a:path>
                <a:path w="298450" h="224789">
                  <a:moveTo>
                    <a:pt x="3809" y="38100"/>
                  </a:moveTo>
                  <a:lnTo>
                    <a:pt x="0" y="3810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38100"/>
                  </a:lnTo>
                  <a:close/>
                </a:path>
                <a:path w="298450" h="224789">
                  <a:moveTo>
                    <a:pt x="298450" y="38100"/>
                  </a:moveTo>
                  <a:lnTo>
                    <a:pt x="294639" y="38100"/>
                  </a:lnTo>
                  <a:lnTo>
                    <a:pt x="294639" y="83819"/>
                  </a:lnTo>
                  <a:lnTo>
                    <a:pt x="298450" y="83819"/>
                  </a:lnTo>
                  <a:lnTo>
                    <a:pt x="298450" y="38100"/>
                  </a:lnTo>
                  <a:close/>
                </a:path>
                <a:path w="298450" h="224789">
                  <a:moveTo>
                    <a:pt x="3809" y="83819"/>
                  </a:moveTo>
                  <a:lnTo>
                    <a:pt x="0" y="83819"/>
                  </a:lnTo>
                  <a:lnTo>
                    <a:pt x="0" y="140969"/>
                  </a:lnTo>
                  <a:lnTo>
                    <a:pt x="3809" y="140969"/>
                  </a:lnTo>
                  <a:lnTo>
                    <a:pt x="3809" y="83819"/>
                  </a:lnTo>
                  <a:close/>
                </a:path>
                <a:path w="298450" h="224789">
                  <a:moveTo>
                    <a:pt x="298450" y="83819"/>
                  </a:moveTo>
                  <a:lnTo>
                    <a:pt x="294639" y="83819"/>
                  </a:lnTo>
                  <a:lnTo>
                    <a:pt x="294639" y="140969"/>
                  </a:lnTo>
                  <a:lnTo>
                    <a:pt x="298450" y="140969"/>
                  </a:lnTo>
                  <a:lnTo>
                    <a:pt x="298450" y="83819"/>
                  </a:lnTo>
                  <a:close/>
                </a:path>
                <a:path w="298450" h="224789">
                  <a:moveTo>
                    <a:pt x="3809" y="140969"/>
                  </a:moveTo>
                  <a:lnTo>
                    <a:pt x="0" y="140969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40969"/>
                  </a:lnTo>
                  <a:close/>
                </a:path>
                <a:path w="298450" h="224789">
                  <a:moveTo>
                    <a:pt x="298450" y="140969"/>
                  </a:moveTo>
                  <a:lnTo>
                    <a:pt x="294639" y="140969"/>
                  </a:lnTo>
                  <a:lnTo>
                    <a:pt x="294639" y="184149"/>
                  </a:lnTo>
                  <a:lnTo>
                    <a:pt x="298450" y="184149"/>
                  </a:lnTo>
                  <a:lnTo>
                    <a:pt x="298450" y="140969"/>
                  </a:lnTo>
                  <a:close/>
                </a:path>
                <a:path w="298450" h="224789">
                  <a:moveTo>
                    <a:pt x="3809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3809" y="190499"/>
                  </a:lnTo>
                  <a:lnTo>
                    <a:pt x="3809" y="184150"/>
                  </a:lnTo>
                  <a:close/>
                </a:path>
                <a:path w="298450" h="224789">
                  <a:moveTo>
                    <a:pt x="298450" y="184150"/>
                  </a:moveTo>
                  <a:lnTo>
                    <a:pt x="294639" y="184150"/>
                  </a:lnTo>
                  <a:lnTo>
                    <a:pt x="294639" y="190499"/>
                  </a:lnTo>
                  <a:lnTo>
                    <a:pt x="298450" y="190499"/>
                  </a:lnTo>
                  <a:lnTo>
                    <a:pt x="298450" y="184150"/>
                  </a:lnTo>
                  <a:close/>
                </a:path>
                <a:path w="298450" h="224789">
                  <a:moveTo>
                    <a:pt x="3809" y="190500"/>
                  </a:moveTo>
                  <a:lnTo>
                    <a:pt x="0" y="190500"/>
                  </a:lnTo>
                  <a:lnTo>
                    <a:pt x="0" y="203199"/>
                  </a:lnTo>
                  <a:lnTo>
                    <a:pt x="3809" y="203199"/>
                  </a:lnTo>
                  <a:lnTo>
                    <a:pt x="3809" y="190500"/>
                  </a:lnTo>
                  <a:close/>
                </a:path>
                <a:path w="298450" h="224789">
                  <a:moveTo>
                    <a:pt x="298450" y="190500"/>
                  </a:moveTo>
                  <a:lnTo>
                    <a:pt x="294639" y="190500"/>
                  </a:lnTo>
                  <a:lnTo>
                    <a:pt x="294639" y="203199"/>
                  </a:lnTo>
                  <a:lnTo>
                    <a:pt x="298450" y="203199"/>
                  </a:lnTo>
                  <a:lnTo>
                    <a:pt x="298450" y="190500"/>
                  </a:lnTo>
                  <a:close/>
                </a:path>
                <a:path w="298450" h="224789">
                  <a:moveTo>
                    <a:pt x="3809" y="203200"/>
                  </a:moveTo>
                  <a:lnTo>
                    <a:pt x="0" y="20320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3200"/>
                  </a:lnTo>
                  <a:close/>
                </a:path>
                <a:path w="298450" h="224789">
                  <a:moveTo>
                    <a:pt x="298450" y="203200"/>
                  </a:moveTo>
                  <a:lnTo>
                    <a:pt x="294639" y="203200"/>
                  </a:lnTo>
                  <a:lnTo>
                    <a:pt x="294639" y="210819"/>
                  </a:lnTo>
                  <a:lnTo>
                    <a:pt x="298450" y="210819"/>
                  </a:lnTo>
                  <a:lnTo>
                    <a:pt x="298450" y="203200"/>
                  </a:lnTo>
                  <a:close/>
                </a:path>
                <a:path w="298450" h="224789">
                  <a:moveTo>
                    <a:pt x="380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19"/>
                  </a:lnTo>
                  <a:close/>
                </a:path>
                <a:path w="298450" h="224789">
                  <a:moveTo>
                    <a:pt x="298450" y="210819"/>
                  </a:moveTo>
                  <a:lnTo>
                    <a:pt x="294639" y="210819"/>
                  </a:lnTo>
                  <a:lnTo>
                    <a:pt x="294639" y="217169"/>
                  </a:lnTo>
                  <a:lnTo>
                    <a:pt x="298450" y="217169"/>
                  </a:lnTo>
                  <a:lnTo>
                    <a:pt x="298450" y="210819"/>
                  </a:lnTo>
                  <a:close/>
                </a:path>
                <a:path w="298450" h="224789">
                  <a:moveTo>
                    <a:pt x="3809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298450" y="222249"/>
                  </a:lnTo>
                  <a:lnTo>
                    <a:pt x="298450" y="220979"/>
                  </a:lnTo>
                  <a:lnTo>
                    <a:pt x="3809" y="220979"/>
                  </a:lnTo>
                  <a:lnTo>
                    <a:pt x="3809" y="217169"/>
                  </a:lnTo>
                  <a:close/>
                </a:path>
                <a:path w="298450" h="224789">
                  <a:moveTo>
                    <a:pt x="298450" y="217169"/>
                  </a:moveTo>
                  <a:lnTo>
                    <a:pt x="294639" y="217169"/>
                  </a:lnTo>
                  <a:lnTo>
                    <a:pt x="294639" y="220979"/>
                  </a:lnTo>
                  <a:lnTo>
                    <a:pt x="298450" y="220979"/>
                  </a:lnTo>
                  <a:lnTo>
                    <a:pt x="298450" y="217169"/>
                  </a:lnTo>
                  <a:close/>
                </a:path>
                <a:path w="298450" h="224789">
                  <a:moveTo>
                    <a:pt x="298450" y="222250"/>
                  </a:moveTo>
                  <a:lnTo>
                    <a:pt x="0" y="22225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225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863090" y="481203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3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540" y="8890"/>
                  </a:lnTo>
                  <a:lnTo>
                    <a:pt x="2540" y="2540"/>
                  </a:lnTo>
                  <a:lnTo>
                    <a:pt x="290830" y="2540"/>
                  </a:lnTo>
                  <a:lnTo>
                    <a:pt x="290830" y="0"/>
                  </a:lnTo>
                  <a:close/>
                </a:path>
                <a:path w="290830" h="217170">
                  <a:moveTo>
                    <a:pt x="290830" y="2540"/>
                  </a:moveTo>
                  <a:lnTo>
                    <a:pt x="287020" y="2540"/>
                  </a:lnTo>
                  <a:lnTo>
                    <a:pt x="287020" y="8890"/>
                  </a:lnTo>
                  <a:lnTo>
                    <a:pt x="290830" y="8890"/>
                  </a:lnTo>
                  <a:lnTo>
                    <a:pt x="290830" y="2540"/>
                  </a:lnTo>
                  <a:close/>
                </a:path>
                <a:path w="290830" h="217170">
                  <a:moveTo>
                    <a:pt x="2540" y="8890"/>
                  </a:moveTo>
                  <a:lnTo>
                    <a:pt x="0" y="889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8890"/>
                  </a:lnTo>
                  <a:close/>
                </a:path>
                <a:path w="290830" h="217170">
                  <a:moveTo>
                    <a:pt x="290830" y="8890"/>
                  </a:moveTo>
                  <a:lnTo>
                    <a:pt x="287020" y="8890"/>
                  </a:lnTo>
                  <a:lnTo>
                    <a:pt x="287020" y="16510"/>
                  </a:lnTo>
                  <a:lnTo>
                    <a:pt x="290830" y="16510"/>
                  </a:lnTo>
                  <a:lnTo>
                    <a:pt x="290830" y="8890"/>
                  </a:lnTo>
                  <a:close/>
                </a:path>
                <a:path w="290830" h="217170">
                  <a:moveTo>
                    <a:pt x="2540" y="16510"/>
                  </a:moveTo>
                  <a:lnTo>
                    <a:pt x="0" y="16510"/>
                  </a:lnTo>
                  <a:lnTo>
                    <a:pt x="0" y="27940"/>
                  </a:lnTo>
                  <a:lnTo>
                    <a:pt x="2540" y="27940"/>
                  </a:lnTo>
                  <a:lnTo>
                    <a:pt x="2540" y="16510"/>
                  </a:lnTo>
                  <a:close/>
                </a:path>
                <a:path w="290830" h="217170">
                  <a:moveTo>
                    <a:pt x="290830" y="16510"/>
                  </a:moveTo>
                  <a:lnTo>
                    <a:pt x="287020" y="16510"/>
                  </a:lnTo>
                  <a:lnTo>
                    <a:pt x="287020" y="27940"/>
                  </a:lnTo>
                  <a:lnTo>
                    <a:pt x="290830" y="27940"/>
                  </a:lnTo>
                  <a:lnTo>
                    <a:pt x="290830" y="16510"/>
                  </a:lnTo>
                  <a:close/>
                </a:path>
                <a:path w="290830" h="217170">
                  <a:moveTo>
                    <a:pt x="254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2540" y="34290"/>
                  </a:lnTo>
                  <a:lnTo>
                    <a:pt x="2540" y="27940"/>
                  </a:lnTo>
                  <a:close/>
                </a:path>
                <a:path w="290830" h="217170">
                  <a:moveTo>
                    <a:pt x="290830" y="27940"/>
                  </a:moveTo>
                  <a:lnTo>
                    <a:pt x="287020" y="27940"/>
                  </a:lnTo>
                  <a:lnTo>
                    <a:pt x="287020" y="34290"/>
                  </a:lnTo>
                  <a:lnTo>
                    <a:pt x="290830" y="34290"/>
                  </a:lnTo>
                  <a:lnTo>
                    <a:pt x="290830" y="27940"/>
                  </a:lnTo>
                  <a:close/>
                </a:path>
                <a:path w="290830" h="217170">
                  <a:moveTo>
                    <a:pt x="2540" y="34290"/>
                  </a:moveTo>
                  <a:lnTo>
                    <a:pt x="0" y="34290"/>
                  </a:lnTo>
                  <a:lnTo>
                    <a:pt x="0" y="80010"/>
                  </a:lnTo>
                  <a:lnTo>
                    <a:pt x="2540" y="80010"/>
                  </a:lnTo>
                  <a:lnTo>
                    <a:pt x="2540" y="34290"/>
                  </a:lnTo>
                  <a:close/>
                </a:path>
                <a:path w="290830" h="217170">
                  <a:moveTo>
                    <a:pt x="290830" y="34290"/>
                  </a:moveTo>
                  <a:lnTo>
                    <a:pt x="287020" y="34290"/>
                  </a:lnTo>
                  <a:lnTo>
                    <a:pt x="287020" y="80010"/>
                  </a:lnTo>
                  <a:lnTo>
                    <a:pt x="290830" y="80010"/>
                  </a:lnTo>
                  <a:lnTo>
                    <a:pt x="290830" y="34290"/>
                  </a:lnTo>
                  <a:close/>
                </a:path>
                <a:path w="290830" h="217170">
                  <a:moveTo>
                    <a:pt x="2540" y="80010"/>
                  </a:moveTo>
                  <a:lnTo>
                    <a:pt x="0" y="80010"/>
                  </a:lnTo>
                  <a:lnTo>
                    <a:pt x="0" y="137160"/>
                  </a:lnTo>
                  <a:lnTo>
                    <a:pt x="2540" y="137160"/>
                  </a:lnTo>
                  <a:lnTo>
                    <a:pt x="2540" y="80010"/>
                  </a:lnTo>
                  <a:close/>
                </a:path>
                <a:path w="290830" h="217170">
                  <a:moveTo>
                    <a:pt x="290830" y="80010"/>
                  </a:moveTo>
                  <a:lnTo>
                    <a:pt x="287020" y="80010"/>
                  </a:lnTo>
                  <a:lnTo>
                    <a:pt x="287020" y="137160"/>
                  </a:lnTo>
                  <a:lnTo>
                    <a:pt x="290830" y="137160"/>
                  </a:lnTo>
                  <a:lnTo>
                    <a:pt x="290830" y="80010"/>
                  </a:lnTo>
                  <a:close/>
                </a:path>
                <a:path w="290830" h="217170">
                  <a:moveTo>
                    <a:pt x="2540" y="137160"/>
                  </a:moveTo>
                  <a:lnTo>
                    <a:pt x="0" y="137160"/>
                  </a:lnTo>
                  <a:lnTo>
                    <a:pt x="0" y="180340"/>
                  </a:lnTo>
                  <a:lnTo>
                    <a:pt x="2540" y="180340"/>
                  </a:lnTo>
                  <a:lnTo>
                    <a:pt x="2540" y="137160"/>
                  </a:lnTo>
                  <a:close/>
                </a:path>
                <a:path w="290830" h="217170">
                  <a:moveTo>
                    <a:pt x="290830" y="137160"/>
                  </a:moveTo>
                  <a:lnTo>
                    <a:pt x="287020" y="137160"/>
                  </a:lnTo>
                  <a:lnTo>
                    <a:pt x="287020" y="180340"/>
                  </a:lnTo>
                  <a:lnTo>
                    <a:pt x="290830" y="180340"/>
                  </a:lnTo>
                  <a:lnTo>
                    <a:pt x="290830" y="137160"/>
                  </a:lnTo>
                  <a:close/>
                </a:path>
                <a:path w="290830" h="217170">
                  <a:moveTo>
                    <a:pt x="254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2540" y="186690"/>
                  </a:lnTo>
                  <a:lnTo>
                    <a:pt x="2540" y="180340"/>
                  </a:lnTo>
                  <a:close/>
                </a:path>
                <a:path w="290830" h="217170">
                  <a:moveTo>
                    <a:pt x="290830" y="180340"/>
                  </a:moveTo>
                  <a:lnTo>
                    <a:pt x="287020" y="180340"/>
                  </a:lnTo>
                  <a:lnTo>
                    <a:pt x="287020" y="186690"/>
                  </a:lnTo>
                  <a:lnTo>
                    <a:pt x="290830" y="186690"/>
                  </a:lnTo>
                  <a:lnTo>
                    <a:pt x="290830" y="180340"/>
                  </a:lnTo>
                  <a:close/>
                </a:path>
                <a:path w="290830" h="217170">
                  <a:moveTo>
                    <a:pt x="2540" y="186690"/>
                  </a:moveTo>
                  <a:lnTo>
                    <a:pt x="0" y="186690"/>
                  </a:lnTo>
                  <a:lnTo>
                    <a:pt x="0" y="199390"/>
                  </a:lnTo>
                  <a:lnTo>
                    <a:pt x="2540" y="199390"/>
                  </a:lnTo>
                  <a:lnTo>
                    <a:pt x="2540" y="186690"/>
                  </a:lnTo>
                  <a:close/>
                </a:path>
                <a:path w="290830" h="217170">
                  <a:moveTo>
                    <a:pt x="290830" y="186690"/>
                  </a:moveTo>
                  <a:lnTo>
                    <a:pt x="287020" y="186690"/>
                  </a:lnTo>
                  <a:lnTo>
                    <a:pt x="287020" y="199390"/>
                  </a:lnTo>
                  <a:lnTo>
                    <a:pt x="290830" y="199390"/>
                  </a:lnTo>
                  <a:lnTo>
                    <a:pt x="290830" y="186690"/>
                  </a:lnTo>
                  <a:close/>
                </a:path>
                <a:path w="290830" h="217170">
                  <a:moveTo>
                    <a:pt x="2540" y="199390"/>
                  </a:moveTo>
                  <a:lnTo>
                    <a:pt x="0" y="199390"/>
                  </a:lnTo>
                  <a:lnTo>
                    <a:pt x="0" y="207010"/>
                  </a:lnTo>
                  <a:lnTo>
                    <a:pt x="2540" y="207010"/>
                  </a:lnTo>
                  <a:lnTo>
                    <a:pt x="2540" y="199390"/>
                  </a:lnTo>
                  <a:close/>
                </a:path>
                <a:path w="290830" h="217170">
                  <a:moveTo>
                    <a:pt x="290830" y="199390"/>
                  </a:moveTo>
                  <a:lnTo>
                    <a:pt x="287020" y="199390"/>
                  </a:lnTo>
                  <a:lnTo>
                    <a:pt x="287020" y="207010"/>
                  </a:lnTo>
                  <a:lnTo>
                    <a:pt x="290830" y="207010"/>
                  </a:lnTo>
                  <a:lnTo>
                    <a:pt x="290830" y="199390"/>
                  </a:lnTo>
                  <a:close/>
                </a:path>
                <a:path w="290830" h="217170">
                  <a:moveTo>
                    <a:pt x="254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2540" y="213360"/>
                  </a:lnTo>
                  <a:lnTo>
                    <a:pt x="2540" y="207010"/>
                  </a:lnTo>
                  <a:close/>
                </a:path>
                <a:path w="290830" h="217170">
                  <a:moveTo>
                    <a:pt x="290830" y="207010"/>
                  </a:moveTo>
                  <a:lnTo>
                    <a:pt x="287020" y="207010"/>
                  </a:lnTo>
                  <a:lnTo>
                    <a:pt x="287020" y="213360"/>
                  </a:lnTo>
                  <a:lnTo>
                    <a:pt x="290830" y="213360"/>
                  </a:lnTo>
                  <a:lnTo>
                    <a:pt x="290830" y="207010"/>
                  </a:lnTo>
                  <a:close/>
                </a:path>
                <a:path w="290830" h="217170">
                  <a:moveTo>
                    <a:pt x="290830" y="213360"/>
                  </a:moveTo>
                  <a:lnTo>
                    <a:pt x="0" y="21336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336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865629" y="4814569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80" h="210820">
                  <a:moveTo>
                    <a:pt x="28448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lnTo>
                    <a:pt x="284480" y="3809"/>
                  </a:lnTo>
                  <a:lnTo>
                    <a:pt x="284480" y="0"/>
                  </a:lnTo>
                  <a:close/>
                </a:path>
                <a:path w="284480" h="210820">
                  <a:moveTo>
                    <a:pt x="284480" y="3809"/>
                  </a:moveTo>
                  <a:lnTo>
                    <a:pt x="280669" y="3809"/>
                  </a:lnTo>
                  <a:lnTo>
                    <a:pt x="280669" y="6349"/>
                  </a:lnTo>
                  <a:lnTo>
                    <a:pt x="284480" y="6349"/>
                  </a:lnTo>
                  <a:lnTo>
                    <a:pt x="284480" y="3809"/>
                  </a:lnTo>
                  <a:close/>
                </a:path>
                <a:path w="284480" h="210820">
                  <a:moveTo>
                    <a:pt x="3809" y="6350"/>
                  </a:moveTo>
                  <a:lnTo>
                    <a:pt x="0" y="635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6350"/>
                  </a:lnTo>
                  <a:close/>
                </a:path>
                <a:path w="284480" h="210820">
                  <a:moveTo>
                    <a:pt x="284480" y="6350"/>
                  </a:moveTo>
                  <a:lnTo>
                    <a:pt x="280669" y="6350"/>
                  </a:lnTo>
                  <a:lnTo>
                    <a:pt x="280669" y="13969"/>
                  </a:lnTo>
                  <a:lnTo>
                    <a:pt x="284480" y="13969"/>
                  </a:lnTo>
                  <a:lnTo>
                    <a:pt x="284480" y="6350"/>
                  </a:lnTo>
                  <a:close/>
                </a:path>
                <a:path w="284480" h="210820">
                  <a:moveTo>
                    <a:pt x="3809" y="13969"/>
                  </a:moveTo>
                  <a:lnTo>
                    <a:pt x="0" y="1396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3969"/>
                  </a:lnTo>
                  <a:close/>
                </a:path>
                <a:path w="284480" h="210820">
                  <a:moveTo>
                    <a:pt x="284480" y="13969"/>
                  </a:moveTo>
                  <a:lnTo>
                    <a:pt x="280669" y="13969"/>
                  </a:lnTo>
                  <a:lnTo>
                    <a:pt x="280669" y="25399"/>
                  </a:lnTo>
                  <a:lnTo>
                    <a:pt x="284480" y="25399"/>
                  </a:lnTo>
                  <a:lnTo>
                    <a:pt x="284480" y="13969"/>
                  </a:lnTo>
                  <a:close/>
                </a:path>
                <a:path w="284480" h="210820">
                  <a:moveTo>
                    <a:pt x="380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5400"/>
                  </a:lnTo>
                  <a:close/>
                </a:path>
                <a:path w="284480" h="210820">
                  <a:moveTo>
                    <a:pt x="284480" y="25400"/>
                  </a:moveTo>
                  <a:lnTo>
                    <a:pt x="280669" y="25400"/>
                  </a:lnTo>
                  <a:lnTo>
                    <a:pt x="280669" y="31749"/>
                  </a:lnTo>
                  <a:lnTo>
                    <a:pt x="284480" y="31749"/>
                  </a:lnTo>
                  <a:lnTo>
                    <a:pt x="284480" y="25400"/>
                  </a:lnTo>
                  <a:close/>
                </a:path>
                <a:path w="284480" h="210820">
                  <a:moveTo>
                    <a:pt x="3809" y="31750"/>
                  </a:moveTo>
                  <a:lnTo>
                    <a:pt x="0" y="3175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31750"/>
                  </a:lnTo>
                  <a:close/>
                </a:path>
                <a:path w="284480" h="210820">
                  <a:moveTo>
                    <a:pt x="284480" y="31750"/>
                  </a:moveTo>
                  <a:lnTo>
                    <a:pt x="280669" y="31750"/>
                  </a:lnTo>
                  <a:lnTo>
                    <a:pt x="280669" y="77469"/>
                  </a:lnTo>
                  <a:lnTo>
                    <a:pt x="284480" y="77469"/>
                  </a:lnTo>
                  <a:lnTo>
                    <a:pt x="284480" y="31750"/>
                  </a:lnTo>
                  <a:close/>
                </a:path>
                <a:path w="284480" h="210820">
                  <a:moveTo>
                    <a:pt x="3809" y="77469"/>
                  </a:moveTo>
                  <a:lnTo>
                    <a:pt x="0" y="77469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77469"/>
                  </a:lnTo>
                  <a:close/>
                </a:path>
                <a:path w="284480" h="210820">
                  <a:moveTo>
                    <a:pt x="284480" y="77469"/>
                  </a:moveTo>
                  <a:lnTo>
                    <a:pt x="280669" y="77469"/>
                  </a:lnTo>
                  <a:lnTo>
                    <a:pt x="280669" y="134619"/>
                  </a:lnTo>
                  <a:lnTo>
                    <a:pt x="284480" y="134619"/>
                  </a:lnTo>
                  <a:lnTo>
                    <a:pt x="284480" y="77469"/>
                  </a:lnTo>
                  <a:close/>
                </a:path>
                <a:path w="284480" h="210820">
                  <a:moveTo>
                    <a:pt x="3809" y="134619"/>
                  </a:moveTo>
                  <a:lnTo>
                    <a:pt x="0" y="134619"/>
                  </a:lnTo>
                  <a:lnTo>
                    <a:pt x="0" y="177799"/>
                  </a:lnTo>
                  <a:lnTo>
                    <a:pt x="3809" y="177799"/>
                  </a:lnTo>
                  <a:lnTo>
                    <a:pt x="3809" y="134619"/>
                  </a:lnTo>
                  <a:close/>
                </a:path>
                <a:path w="284480" h="210820">
                  <a:moveTo>
                    <a:pt x="284480" y="134619"/>
                  </a:moveTo>
                  <a:lnTo>
                    <a:pt x="280669" y="134619"/>
                  </a:lnTo>
                  <a:lnTo>
                    <a:pt x="280669" y="177799"/>
                  </a:lnTo>
                  <a:lnTo>
                    <a:pt x="284480" y="177799"/>
                  </a:lnTo>
                  <a:lnTo>
                    <a:pt x="284480" y="134619"/>
                  </a:lnTo>
                  <a:close/>
                </a:path>
                <a:path w="284480" h="210820">
                  <a:moveTo>
                    <a:pt x="380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77800"/>
                  </a:lnTo>
                  <a:close/>
                </a:path>
                <a:path w="284480" h="210820">
                  <a:moveTo>
                    <a:pt x="284480" y="177800"/>
                  </a:moveTo>
                  <a:lnTo>
                    <a:pt x="280669" y="177800"/>
                  </a:lnTo>
                  <a:lnTo>
                    <a:pt x="280669" y="184149"/>
                  </a:lnTo>
                  <a:lnTo>
                    <a:pt x="284480" y="184149"/>
                  </a:lnTo>
                  <a:lnTo>
                    <a:pt x="284480" y="177800"/>
                  </a:lnTo>
                  <a:close/>
                </a:path>
                <a:path w="284480" h="210820">
                  <a:moveTo>
                    <a:pt x="3809" y="184150"/>
                  </a:moveTo>
                  <a:lnTo>
                    <a:pt x="0" y="184150"/>
                  </a:lnTo>
                  <a:lnTo>
                    <a:pt x="0" y="196849"/>
                  </a:lnTo>
                  <a:lnTo>
                    <a:pt x="3809" y="196849"/>
                  </a:lnTo>
                  <a:lnTo>
                    <a:pt x="3809" y="184150"/>
                  </a:lnTo>
                  <a:close/>
                </a:path>
                <a:path w="284480" h="210820">
                  <a:moveTo>
                    <a:pt x="284480" y="184150"/>
                  </a:moveTo>
                  <a:lnTo>
                    <a:pt x="280669" y="184150"/>
                  </a:lnTo>
                  <a:lnTo>
                    <a:pt x="280669" y="196849"/>
                  </a:lnTo>
                  <a:lnTo>
                    <a:pt x="284480" y="196849"/>
                  </a:lnTo>
                  <a:lnTo>
                    <a:pt x="284480" y="184150"/>
                  </a:lnTo>
                  <a:close/>
                </a:path>
                <a:path w="284480" h="210820">
                  <a:moveTo>
                    <a:pt x="3809" y="196850"/>
                  </a:moveTo>
                  <a:lnTo>
                    <a:pt x="0" y="19685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96850"/>
                  </a:lnTo>
                  <a:close/>
                </a:path>
                <a:path w="284480" h="210820">
                  <a:moveTo>
                    <a:pt x="284480" y="196850"/>
                  </a:moveTo>
                  <a:lnTo>
                    <a:pt x="280669" y="196850"/>
                  </a:lnTo>
                  <a:lnTo>
                    <a:pt x="280669" y="204469"/>
                  </a:lnTo>
                  <a:lnTo>
                    <a:pt x="284480" y="204469"/>
                  </a:lnTo>
                  <a:lnTo>
                    <a:pt x="284480" y="196850"/>
                  </a:lnTo>
                  <a:close/>
                </a:path>
                <a:path w="284480" h="210820">
                  <a:moveTo>
                    <a:pt x="380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84480" y="210819"/>
                  </a:lnTo>
                  <a:lnTo>
                    <a:pt x="284480" y="207009"/>
                  </a:lnTo>
                  <a:lnTo>
                    <a:pt x="3809" y="207009"/>
                  </a:lnTo>
                  <a:lnTo>
                    <a:pt x="3809" y="204469"/>
                  </a:lnTo>
                  <a:close/>
                </a:path>
                <a:path w="284480" h="210820">
                  <a:moveTo>
                    <a:pt x="284480" y="204469"/>
                  </a:moveTo>
                  <a:lnTo>
                    <a:pt x="280669" y="204469"/>
                  </a:lnTo>
                  <a:lnTo>
                    <a:pt x="280669" y="207009"/>
                  </a:lnTo>
                  <a:lnTo>
                    <a:pt x="284480" y="207009"/>
                  </a:lnTo>
                  <a:lnTo>
                    <a:pt x="284480" y="204469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869440" y="4818380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6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76860" y="2540"/>
                  </a:lnTo>
                  <a:lnTo>
                    <a:pt x="276860" y="0"/>
                  </a:lnTo>
                  <a:close/>
                </a:path>
                <a:path w="276860" h="203200">
                  <a:moveTo>
                    <a:pt x="276860" y="2540"/>
                  </a:moveTo>
                  <a:lnTo>
                    <a:pt x="0" y="254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276860" y="3810"/>
                  </a:lnTo>
                  <a:lnTo>
                    <a:pt x="276860" y="2540"/>
                  </a:lnTo>
                  <a:close/>
                </a:path>
                <a:path w="276860" h="203200">
                  <a:moveTo>
                    <a:pt x="276860" y="3810"/>
                  </a:moveTo>
                  <a:lnTo>
                    <a:pt x="273050" y="3810"/>
                  </a:lnTo>
                  <a:lnTo>
                    <a:pt x="273050" y="10160"/>
                  </a:lnTo>
                  <a:lnTo>
                    <a:pt x="276860" y="10160"/>
                  </a:lnTo>
                  <a:lnTo>
                    <a:pt x="276860" y="3810"/>
                  </a:lnTo>
                  <a:close/>
                </a:path>
                <a:path w="276860" h="203200">
                  <a:moveTo>
                    <a:pt x="3810" y="10160"/>
                  </a:moveTo>
                  <a:lnTo>
                    <a:pt x="0" y="1016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0160"/>
                  </a:lnTo>
                  <a:close/>
                </a:path>
                <a:path w="276860" h="203200">
                  <a:moveTo>
                    <a:pt x="276860" y="10160"/>
                  </a:moveTo>
                  <a:lnTo>
                    <a:pt x="273050" y="10160"/>
                  </a:lnTo>
                  <a:lnTo>
                    <a:pt x="273050" y="21590"/>
                  </a:lnTo>
                  <a:lnTo>
                    <a:pt x="276860" y="21590"/>
                  </a:lnTo>
                  <a:lnTo>
                    <a:pt x="276860" y="10160"/>
                  </a:lnTo>
                  <a:close/>
                </a:path>
                <a:path w="276860" h="203200">
                  <a:moveTo>
                    <a:pt x="381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1590"/>
                  </a:lnTo>
                  <a:close/>
                </a:path>
                <a:path w="276860" h="203200">
                  <a:moveTo>
                    <a:pt x="276860" y="21590"/>
                  </a:moveTo>
                  <a:lnTo>
                    <a:pt x="273050" y="21590"/>
                  </a:lnTo>
                  <a:lnTo>
                    <a:pt x="273050" y="27940"/>
                  </a:lnTo>
                  <a:lnTo>
                    <a:pt x="276860" y="27940"/>
                  </a:lnTo>
                  <a:lnTo>
                    <a:pt x="276860" y="21590"/>
                  </a:lnTo>
                  <a:close/>
                </a:path>
                <a:path w="276860" h="203200">
                  <a:moveTo>
                    <a:pt x="3810" y="27940"/>
                  </a:moveTo>
                  <a:lnTo>
                    <a:pt x="0" y="2794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27940"/>
                  </a:lnTo>
                  <a:close/>
                </a:path>
                <a:path w="276860" h="203200">
                  <a:moveTo>
                    <a:pt x="276860" y="27940"/>
                  </a:moveTo>
                  <a:lnTo>
                    <a:pt x="273050" y="27940"/>
                  </a:lnTo>
                  <a:lnTo>
                    <a:pt x="273050" y="73660"/>
                  </a:lnTo>
                  <a:lnTo>
                    <a:pt x="276860" y="73660"/>
                  </a:lnTo>
                  <a:lnTo>
                    <a:pt x="276860" y="27940"/>
                  </a:lnTo>
                  <a:close/>
                </a:path>
                <a:path w="276860" h="203200">
                  <a:moveTo>
                    <a:pt x="3810" y="73660"/>
                  </a:moveTo>
                  <a:lnTo>
                    <a:pt x="0" y="7366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73660"/>
                  </a:lnTo>
                  <a:close/>
                </a:path>
                <a:path w="276860" h="203200">
                  <a:moveTo>
                    <a:pt x="276860" y="73660"/>
                  </a:moveTo>
                  <a:lnTo>
                    <a:pt x="273050" y="73660"/>
                  </a:lnTo>
                  <a:lnTo>
                    <a:pt x="273050" y="130810"/>
                  </a:lnTo>
                  <a:lnTo>
                    <a:pt x="276860" y="130810"/>
                  </a:lnTo>
                  <a:lnTo>
                    <a:pt x="276860" y="73660"/>
                  </a:lnTo>
                  <a:close/>
                </a:path>
                <a:path w="276860" h="203200">
                  <a:moveTo>
                    <a:pt x="3810" y="130810"/>
                  </a:moveTo>
                  <a:lnTo>
                    <a:pt x="0" y="130810"/>
                  </a:lnTo>
                  <a:lnTo>
                    <a:pt x="0" y="173990"/>
                  </a:lnTo>
                  <a:lnTo>
                    <a:pt x="3810" y="173990"/>
                  </a:lnTo>
                  <a:lnTo>
                    <a:pt x="3810" y="130810"/>
                  </a:lnTo>
                  <a:close/>
                </a:path>
                <a:path w="276860" h="203200">
                  <a:moveTo>
                    <a:pt x="276860" y="130810"/>
                  </a:moveTo>
                  <a:lnTo>
                    <a:pt x="273050" y="130810"/>
                  </a:lnTo>
                  <a:lnTo>
                    <a:pt x="273050" y="173990"/>
                  </a:lnTo>
                  <a:lnTo>
                    <a:pt x="276860" y="173990"/>
                  </a:lnTo>
                  <a:lnTo>
                    <a:pt x="276860" y="130810"/>
                  </a:lnTo>
                  <a:close/>
                </a:path>
                <a:path w="276860" h="203200">
                  <a:moveTo>
                    <a:pt x="3810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3810" y="180340"/>
                  </a:lnTo>
                  <a:lnTo>
                    <a:pt x="3810" y="173990"/>
                  </a:lnTo>
                  <a:close/>
                </a:path>
                <a:path w="276860" h="203200">
                  <a:moveTo>
                    <a:pt x="276860" y="173990"/>
                  </a:moveTo>
                  <a:lnTo>
                    <a:pt x="273050" y="173990"/>
                  </a:lnTo>
                  <a:lnTo>
                    <a:pt x="273050" y="180340"/>
                  </a:lnTo>
                  <a:lnTo>
                    <a:pt x="276860" y="180340"/>
                  </a:lnTo>
                  <a:lnTo>
                    <a:pt x="276860" y="173990"/>
                  </a:lnTo>
                  <a:close/>
                </a:path>
                <a:path w="276860" h="203200">
                  <a:moveTo>
                    <a:pt x="3810" y="180340"/>
                  </a:moveTo>
                  <a:lnTo>
                    <a:pt x="0" y="180340"/>
                  </a:lnTo>
                  <a:lnTo>
                    <a:pt x="0" y="193040"/>
                  </a:lnTo>
                  <a:lnTo>
                    <a:pt x="3810" y="193040"/>
                  </a:lnTo>
                  <a:lnTo>
                    <a:pt x="3810" y="180340"/>
                  </a:lnTo>
                  <a:close/>
                </a:path>
                <a:path w="276860" h="203200">
                  <a:moveTo>
                    <a:pt x="276860" y="180340"/>
                  </a:moveTo>
                  <a:lnTo>
                    <a:pt x="273050" y="180340"/>
                  </a:lnTo>
                  <a:lnTo>
                    <a:pt x="273050" y="193040"/>
                  </a:lnTo>
                  <a:lnTo>
                    <a:pt x="276860" y="193040"/>
                  </a:lnTo>
                  <a:lnTo>
                    <a:pt x="276860" y="180340"/>
                  </a:lnTo>
                  <a:close/>
                </a:path>
                <a:path w="276860" h="203200">
                  <a:moveTo>
                    <a:pt x="3810" y="193040"/>
                  </a:moveTo>
                  <a:lnTo>
                    <a:pt x="0" y="193040"/>
                  </a:lnTo>
                  <a:lnTo>
                    <a:pt x="0" y="200660"/>
                  </a:lnTo>
                  <a:lnTo>
                    <a:pt x="276860" y="200660"/>
                  </a:lnTo>
                  <a:lnTo>
                    <a:pt x="276860" y="199390"/>
                  </a:lnTo>
                  <a:lnTo>
                    <a:pt x="3810" y="199390"/>
                  </a:lnTo>
                  <a:lnTo>
                    <a:pt x="3810" y="193040"/>
                  </a:lnTo>
                  <a:close/>
                </a:path>
                <a:path w="276860" h="203200">
                  <a:moveTo>
                    <a:pt x="276860" y="193040"/>
                  </a:moveTo>
                  <a:lnTo>
                    <a:pt x="273050" y="193040"/>
                  </a:lnTo>
                  <a:lnTo>
                    <a:pt x="273050" y="199390"/>
                  </a:lnTo>
                  <a:lnTo>
                    <a:pt x="276860" y="199390"/>
                  </a:lnTo>
                  <a:lnTo>
                    <a:pt x="276860" y="193040"/>
                  </a:lnTo>
                  <a:close/>
                </a:path>
                <a:path w="276860" h="203200">
                  <a:moveTo>
                    <a:pt x="276860" y="200660"/>
                  </a:moveTo>
                  <a:lnTo>
                    <a:pt x="0" y="20066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20066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873249" y="482219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3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69239" y="3810"/>
                  </a:lnTo>
                  <a:lnTo>
                    <a:pt x="269239" y="0"/>
                  </a:lnTo>
                  <a:close/>
                </a:path>
                <a:path w="269239" h="195579">
                  <a:moveTo>
                    <a:pt x="269239" y="3810"/>
                  </a:moveTo>
                  <a:lnTo>
                    <a:pt x="266700" y="3810"/>
                  </a:lnTo>
                  <a:lnTo>
                    <a:pt x="266700" y="6350"/>
                  </a:lnTo>
                  <a:lnTo>
                    <a:pt x="269239" y="6350"/>
                  </a:lnTo>
                  <a:lnTo>
                    <a:pt x="269239" y="3810"/>
                  </a:lnTo>
                  <a:close/>
                </a:path>
                <a:path w="269239" h="195579">
                  <a:moveTo>
                    <a:pt x="3810" y="6350"/>
                  </a:moveTo>
                  <a:lnTo>
                    <a:pt x="0" y="635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6350"/>
                  </a:lnTo>
                  <a:close/>
                </a:path>
                <a:path w="269239" h="195579">
                  <a:moveTo>
                    <a:pt x="269239" y="6350"/>
                  </a:moveTo>
                  <a:lnTo>
                    <a:pt x="266700" y="6350"/>
                  </a:lnTo>
                  <a:lnTo>
                    <a:pt x="266700" y="17780"/>
                  </a:lnTo>
                  <a:lnTo>
                    <a:pt x="269239" y="17780"/>
                  </a:lnTo>
                  <a:lnTo>
                    <a:pt x="269239" y="6350"/>
                  </a:lnTo>
                  <a:close/>
                </a:path>
                <a:path w="269239" h="195579">
                  <a:moveTo>
                    <a:pt x="381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7780"/>
                  </a:lnTo>
                  <a:close/>
                </a:path>
                <a:path w="269239" h="195579">
                  <a:moveTo>
                    <a:pt x="269239" y="17780"/>
                  </a:moveTo>
                  <a:lnTo>
                    <a:pt x="266700" y="17780"/>
                  </a:lnTo>
                  <a:lnTo>
                    <a:pt x="266700" y="24130"/>
                  </a:lnTo>
                  <a:lnTo>
                    <a:pt x="269239" y="24130"/>
                  </a:lnTo>
                  <a:lnTo>
                    <a:pt x="269239" y="17780"/>
                  </a:lnTo>
                  <a:close/>
                </a:path>
                <a:path w="269239" h="195579">
                  <a:moveTo>
                    <a:pt x="3810" y="24130"/>
                  </a:moveTo>
                  <a:lnTo>
                    <a:pt x="0" y="2413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24130"/>
                  </a:lnTo>
                  <a:close/>
                </a:path>
                <a:path w="269239" h="195579">
                  <a:moveTo>
                    <a:pt x="269239" y="24130"/>
                  </a:moveTo>
                  <a:lnTo>
                    <a:pt x="266700" y="24130"/>
                  </a:lnTo>
                  <a:lnTo>
                    <a:pt x="266700" y="69850"/>
                  </a:lnTo>
                  <a:lnTo>
                    <a:pt x="269239" y="69850"/>
                  </a:lnTo>
                  <a:lnTo>
                    <a:pt x="269239" y="24130"/>
                  </a:lnTo>
                  <a:close/>
                </a:path>
                <a:path w="269239" h="195579">
                  <a:moveTo>
                    <a:pt x="3810" y="69850"/>
                  </a:moveTo>
                  <a:lnTo>
                    <a:pt x="0" y="6985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69850"/>
                  </a:lnTo>
                  <a:close/>
                </a:path>
                <a:path w="269239" h="195579">
                  <a:moveTo>
                    <a:pt x="269239" y="69850"/>
                  </a:moveTo>
                  <a:lnTo>
                    <a:pt x="266700" y="69850"/>
                  </a:lnTo>
                  <a:lnTo>
                    <a:pt x="266700" y="127000"/>
                  </a:lnTo>
                  <a:lnTo>
                    <a:pt x="269239" y="127000"/>
                  </a:lnTo>
                  <a:lnTo>
                    <a:pt x="269239" y="69850"/>
                  </a:lnTo>
                  <a:close/>
                </a:path>
                <a:path w="269239" h="195579">
                  <a:moveTo>
                    <a:pt x="3810" y="127000"/>
                  </a:moveTo>
                  <a:lnTo>
                    <a:pt x="0" y="127000"/>
                  </a:lnTo>
                  <a:lnTo>
                    <a:pt x="0" y="170180"/>
                  </a:lnTo>
                  <a:lnTo>
                    <a:pt x="3810" y="170180"/>
                  </a:lnTo>
                  <a:lnTo>
                    <a:pt x="3810" y="127000"/>
                  </a:lnTo>
                  <a:close/>
                </a:path>
                <a:path w="269239" h="195579">
                  <a:moveTo>
                    <a:pt x="269239" y="127000"/>
                  </a:moveTo>
                  <a:lnTo>
                    <a:pt x="266700" y="127000"/>
                  </a:lnTo>
                  <a:lnTo>
                    <a:pt x="266700" y="170180"/>
                  </a:lnTo>
                  <a:lnTo>
                    <a:pt x="269239" y="170180"/>
                  </a:lnTo>
                  <a:lnTo>
                    <a:pt x="269239" y="127000"/>
                  </a:lnTo>
                  <a:close/>
                </a:path>
                <a:path w="269239" h="195579">
                  <a:moveTo>
                    <a:pt x="381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3810" y="176530"/>
                  </a:lnTo>
                  <a:lnTo>
                    <a:pt x="3810" y="170180"/>
                  </a:lnTo>
                  <a:close/>
                </a:path>
                <a:path w="269239" h="195579">
                  <a:moveTo>
                    <a:pt x="269239" y="170180"/>
                  </a:moveTo>
                  <a:lnTo>
                    <a:pt x="266700" y="170180"/>
                  </a:lnTo>
                  <a:lnTo>
                    <a:pt x="266700" y="176530"/>
                  </a:lnTo>
                  <a:lnTo>
                    <a:pt x="269239" y="176530"/>
                  </a:lnTo>
                  <a:lnTo>
                    <a:pt x="269239" y="170180"/>
                  </a:lnTo>
                  <a:close/>
                </a:path>
                <a:path w="269239" h="195579">
                  <a:moveTo>
                    <a:pt x="3810" y="176530"/>
                  </a:moveTo>
                  <a:lnTo>
                    <a:pt x="0" y="17653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76530"/>
                  </a:lnTo>
                  <a:close/>
                </a:path>
                <a:path w="269239" h="195579">
                  <a:moveTo>
                    <a:pt x="269239" y="176530"/>
                  </a:moveTo>
                  <a:lnTo>
                    <a:pt x="266700" y="176530"/>
                  </a:lnTo>
                  <a:lnTo>
                    <a:pt x="266700" y="189230"/>
                  </a:lnTo>
                  <a:lnTo>
                    <a:pt x="269239" y="189230"/>
                  </a:lnTo>
                  <a:lnTo>
                    <a:pt x="269239" y="176530"/>
                  </a:lnTo>
                  <a:close/>
                </a:path>
                <a:path w="269239" h="195579">
                  <a:moveTo>
                    <a:pt x="381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69239" y="195580"/>
                  </a:lnTo>
                  <a:lnTo>
                    <a:pt x="269239" y="193040"/>
                  </a:lnTo>
                  <a:lnTo>
                    <a:pt x="3810" y="193040"/>
                  </a:lnTo>
                  <a:lnTo>
                    <a:pt x="3810" y="189230"/>
                  </a:lnTo>
                  <a:close/>
                </a:path>
                <a:path w="269239" h="195579">
                  <a:moveTo>
                    <a:pt x="269239" y="189230"/>
                  </a:moveTo>
                  <a:lnTo>
                    <a:pt x="266700" y="189230"/>
                  </a:lnTo>
                  <a:lnTo>
                    <a:pt x="266700" y="193040"/>
                  </a:lnTo>
                  <a:lnTo>
                    <a:pt x="269239" y="193040"/>
                  </a:lnTo>
                  <a:lnTo>
                    <a:pt x="269239" y="18923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877059" y="4826000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29">
                  <a:moveTo>
                    <a:pt x="2628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62889" y="2539"/>
                  </a:lnTo>
                  <a:lnTo>
                    <a:pt x="262889" y="0"/>
                  </a:lnTo>
                  <a:close/>
                </a:path>
                <a:path w="262889" h="189229">
                  <a:moveTo>
                    <a:pt x="262889" y="2540"/>
                  </a:moveTo>
                  <a:lnTo>
                    <a:pt x="0" y="254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3810"/>
                  </a:lnTo>
                  <a:lnTo>
                    <a:pt x="262889" y="3810"/>
                  </a:lnTo>
                  <a:lnTo>
                    <a:pt x="262889" y="2540"/>
                  </a:lnTo>
                  <a:close/>
                </a:path>
                <a:path w="262889" h="189229">
                  <a:moveTo>
                    <a:pt x="262889" y="3810"/>
                  </a:moveTo>
                  <a:lnTo>
                    <a:pt x="259079" y="3810"/>
                  </a:lnTo>
                  <a:lnTo>
                    <a:pt x="259079" y="13969"/>
                  </a:lnTo>
                  <a:lnTo>
                    <a:pt x="262889" y="13969"/>
                  </a:lnTo>
                  <a:lnTo>
                    <a:pt x="262889" y="3810"/>
                  </a:lnTo>
                  <a:close/>
                </a:path>
                <a:path w="262889" h="189229">
                  <a:moveTo>
                    <a:pt x="3809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70"/>
                  </a:lnTo>
                  <a:close/>
                </a:path>
                <a:path w="262889" h="189229">
                  <a:moveTo>
                    <a:pt x="262889" y="13970"/>
                  </a:moveTo>
                  <a:lnTo>
                    <a:pt x="259079" y="13970"/>
                  </a:lnTo>
                  <a:lnTo>
                    <a:pt x="259079" y="20319"/>
                  </a:lnTo>
                  <a:lnTo>
                    <a:pt x="262889" y="20319"/>
                  </a:lnTo>
                  <a:lnTo>
                    <a:pt x="262889" y="13970"/>
                  </a:lnTo>
                  <a:close/>
                </a:path>
                <a:path w="262889" h="189229">
                  <a:moveTo>
                    <a:pt x="3809" y="20320"/>
                  </a:moveTo>
                  <a:lnTo>
                    <a:pt x="0" y="2032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20320"/>
                  </a:lnTo>
                  <a:close/>
                </a:path>
                <a:path w="262889" h="189229">
                  <a:moveTo>
                    <a:pt x="262889" y="20320"/>
                  </a:moveTo>
                  <a:lnTo>
                    <a:pt x="259079" y="20320"/>
                  </a:lnTo>
                  <a:lnTo>
                    <a:pt x="259079" y="66039"/>
                  </a:lnTo>
                  <a:lnTo>
                    <a:pt x="262889" y="66039"/>
                  </a:lnTo>
                  <a:lnTo>
                    <a:pt x="262889" y="20320"/>
                  </a:lnTo>
                  <a:close/>
                </a:path>
                <a:path w="262889" h="189229">
                  <a:moveTo>
                    <a:pt x="3809" y="66040"/>
                  </a:moveTo>
                  <a:lnTo>
                    <a:pt x="0" y="6604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66040"/>
                  </a:lnTo>
                  <a:close/>
                </a:path>
                <a:path w="262889" h="189229">
                  <a:moveTo>
                    <a:pt x="262889" y="66040"/>
                  </a:moveTo>
                  <a:lnTo>
                    <a:pt x="259079" y="66040"/>
                  </a:lnTo>
                  <a:lnTo>
                    <a:pt x="259079" y="123189"/>
                  </a:lnTo>
                  <a:lnTo>
                    <a:pt x="262889" y="123189"/>
                  </a:lnTo>
                  <a:lnTo>
                    <a:pt x="262889" y="66040"/>
                  </a:lnTo>
                  <a:close/>
                </a:path>
                <a:path w="262889" h="189229">
                  <a:moveTo>
                    <a:pt x="3809" y="123190"/>
                  </a:moveTo>
                  <a:lnTo>
                    <a:pt x="0" y="123190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23190"/>
                  </a:lnTo>
                  <a:close/>
                </a:path>
                <a:path w="262889" h="189229">
                  <a:moveTo>
                    <a:pt x="262889" y="123190"/>
                  </a:moveTo>
                  <a:lnTo>
                    <a:pt x="259079" y="123190"/>
                  </a:lnTo>
                  <a:lnTo>
                    <a:pt x="259079" y="166369"/>
                  </a:lnTo>
                  <a:lnTo>
                    <a:pt x="262889" y="166369"/>
                  </a:lnTo>
                  <a:lnTo>
                    <a:pt x="262889" y="123190"/>
                  </a:lnTo>
                  <a:close/>
                </a:path>
                <a:path w="262889" h="189229">
                  <a:moveTo>
                    <a:pt x="380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3809" y="172719"/>
                  </a:lnTo>
                  <a:lnTo>
                    <a:pt x="3809" y="166370"/>
                  </a:lnTo>
                  <a:close/>
                </a:path>
                <a:path w="262889" h="189229">
                  <a:moveTo>
                    <a:pt x="262889" y="166370"/>
                  </a:moveTo>
                  <a:lnTo>
                    <a:pt x="259079" y="166370"/>
                  </a:lnTo>
                  <a:lnTo>
                    <a:pt x="259079" y="172719"/>
                  </a:lnTo>
                  <a:lnTo>
                    <a:pt x="262889" y="172719"/>
                  </a:lnTo>
                  <a:lnTo>
                    <a:pt x="262889" y="166370"/>
                  </a:lnTo>
                  <a:close/>
                </a:path>
                <a:path w="262889" h="189229">
                  <a:moveTo>
                    <a:pt x="3809" y="172720"/>
                  </a:moveTo>
                  <a:lnTo>
                    <a:pt x="0" y="17272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72720"/>
                  </a:lnTo>
                  <a:close/>
                </a:path>
                <a:path w="262889" h="189229">
                  <a:moveTo>
                    <a:pt x="262889" y="172720"/>
                  </a:moveTo>
                  <a:lnTo>
                    <a:pt x="259079" y="172720"/>
                  </a:lnTo>
                  <a:lnTo>
                    <a:pt x="259079" y="185419"/>
                  </a:lnTo>
                  <a:lnTo>
                    <a:pt x="262889" y="185419"/>
                  </a:lnTo>
                  <a:lnTo>
                    <a:pt x="262889" y="172720"/>
                  </a:lnTo>
                  <a:close/>
                </a:path>
                <a:path w="262889" h="189229">
                  <a:moveTo>
                    <a:pt x="26288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62889" y="189230"/>
                  </a:lnTo>
                  <a:lnTo>
                    <a:pt x="262889" y="18542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880870" y="4829809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69" h="181610">
                  <a:moveTo>
                    <a:pt x="255269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3809"/>
                  </a:lnTo>
                  <a:lnTo>
                    <a:pt x="255269" y="3809"/>
                  </a:lnTo>
                  <a:lnTo>
                    <a:pt x="255269" y="0"/>
                  </a:lnTo>
                  <a:close/>
                </a:path>
                <a:path w="255269" h="181610">
                  <a:moveTo>
                    <a:pt x="255269" y="3809"/>
                  </a:moveTo>
                  <a:lnTo>
                    <a:pt x="251460" y="3809"/>
                  </a:lnTo>
                  <a:lnTo>
                    <a:pt x="251460" y="10159"/>
                  </a:lnTo>
                  <a:lnTo>
                    <a:pt x="255269" y="10159"/>
                  </a:lnTo>
                  <a:lnTo>
                    <a:pt x="255269" y="3809"/>
                  </a:lnTo>
                  <a:close/>
                </a:path>
                <a:path w="255269" h="181610">
                  <a:moveTo>
                    <a:pt x="381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0160"/>
                  </a:lnTo>
                  <a:close/>
                </a:path>
                <a:path w="255269" h="181610">
                  <a:moveTo>
                    <a:pt x="255269" y="10160"/>
                  </a:moveTo>
                  <a:lnTo>
                    <a:pt x="251460" y="10160"/>
                  </a:lnTo>
                  <a:lnTo>
                    <a:pt x="251460" y="16509"/>
                  </a:lnTo>
                  <a:lnTo>
                    <a:pt x="255269" y="16509"/>
                  </a:lnTo>
                  <a:lnTo>
                    <a:pt x="255269" y="10160"/>
                  </a:lnTo>
                  <a:close/>
                </a:path>
                <a:path w="255269" h="181610">
                  <a:moveTo>
                    <a:pt x="3810" y="16510"/>
                  </a:moveTo>
                  <a:lnTo>
                    <a:pt x="0" y="1651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16510"/>
                  </a:lnTo>
                  <a:close/>
                </a:path>
                <a:path w="255269" h="181610">
                  <a:moveTo>
                    <a:pt x="255269" y="16510"/>
                  </a:moveTo>
                  <a:lnTo>
                    <a:pt x="251460" y="16510"/>
                  </a:lnTo>
                  <a:lnTo>
                    <a:pt x="251460" y="62229"/>
                  </a:lnTo>
                  <a:lnTo>
                    <a:pt x="255269" y="62229"/>
                  </a:lnTo>
                  <a:lnTo>
                    <a:pt x="255269" y="16510"/>
                  </a:lnTo>
                  <a:close/>
                </a:path>
                <a:path w="255269" h="181610">
                  <a:moveTo>
                    <a:pt x="3810" y="62230"/>
                  </a:moveTo>
                  <a:lnTo>
                    <a:pt x="0" y="6223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62230"/>
                  </a:lnTo>
                  <a:close/>
                </a:path>
                <a:path w="255269" h="181610">
                  <a:moveTo>
                    <a:pt x="255269" y="62230"/>
                  </a:moveTo>
                  <a:lnTo>
                    <a:pt x="251460" y="62230"/>
                  </a:lnTo>
                  <a:lnTo>
                    <a:pt x="251460" y="119379"/>
                  </a:lnTo>
                  <a:lnTo>
                    <a:pt x="255269" y="119379"/>
                  </a:lnTo>
                  <a:lnTo>
                    <a:pt x="255269" y="62230"/>
                  </a:lnTo>
                  <a:close/>
                </a:path>
                <a:path w="255269" h="181610">
                  <a:moveTo>
                    <a:pt x="3810" y="119380"/>
                  </a:moveTo>
                  <a:lnTo>
                    <a:pt x="0" y="11938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119380"/>
                  </a:lnTo>
                  <a:close/>
                </a:path>
                <a:path w="255269" h="181610">
                  <a:moveTo>
                    <a:pt x="255269" y="119380"/>
                  </a:moveTo>
                  <a:lnTo>
                    <a:pt x="251460" y="119380"/>
                  </a:lnTo>
                  <a:lnTo>
                    <a:pt x="251460" y="162559"/>
                  </a:lnTo>
                  <a:lnTo>
                    <a:pt x="255269" y="162559"/>
                  </a:lnTo>
                  <a:lnTo>
                    <a:pt x="255269" y="119380"/>
                  </a:lnTo>
                  <a:close/>
                </a:path>
                <a:path w="255269" h="181610">
                  <a:moveTo>
                    <a:pt x="381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3810" y="168909"/>
                  </a:lnTo>
                  <a:lnTo>
                    <a:pt x="3810" y="162560"/>
                  </a:lnTo>
                  <a:close/>
                </a:path>
                <a:path w="255269" h="181610">
                  <a:moveTo>
                    <a:pt x="255269" y="162560"/>
                  </a:moveTo>
                  <a:lnTo>
                    <a:pt x="251460" y="162560"/>
                  </a:lnTo>
                  <a:lnTo>
                    <a:pt x="251460" y="168909"/>
                  </a:lnTo>
                  <a:lnTo>
                    <a:pt x="255269" y="168909"/>
                  </a:lnTo>
                  <a:lnTo>
                    <a:pt x="255269" y="162560"/>
                  </a:lnTo>
                  <a:close/>
                </a:path>
                <a:path w="255269" h="181610">
                  <a:moveTo>
                    <a:pt x="3810" y="168910"/>
                  </a:moveTo>
                  <a:lnTo>
                    <a:pt x="0" y="168910"/>
                  </a:lnTo>
                  <a:lnTo>
                    <a:pt x="0" y="181609"/>
                  </a:lnTo>
                  <a:lnTo>
                    <a:pt x="255269" y="181609"/>
                  </a:lnTo>
                  <a:lnTo>
                    <a:pt x="255269" y="177800"/>
                  </a:lnTo>
                  <a:lnTo>
                    <a:pt x="3810" y="177800"/>
                  </a:lnTo>
                  <a:lnTo>
                    <a:pt x="3810" y="168910"/>
                  </a:lnTo>
                  <a:close/>
                </a:path>
                <a:path w="255269" h="181610">
                  <a:moveTo>
                    <a:pt x="255269" y="168910"/>
                  </a:moveTo>
                  <a:lnTo>
                    <a:pt x="251460" y="168910"/>
                  </a:lnTo>
                  <a:lnTo>
                    <a:pt x="251460" y="177800"/>
                  </a:lnTo>
                  <a:lnTo>
                    <a:pt x="255269" y="177800"/>
                  </a:lnTo>
                  <a:lnTo>
                    <a:pt x="255269" y="168910"/>
                  </a:lnTo>
                  <a:close/>
                </a:path>
              </a:pathLst>
            </a:custGeom>
            <a:solidFill>
              <a:srgbClr val="79D6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884679" y="4833619"/>
              <a:ext cx="247650" cy="173990"/>
            </a:xfrm>
            <a:prstGeom prst="rect">
              <a:avLst/>
            </a:prstGeom>
            <a:blipFill>
              <a:blip r:embed="rId2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711959" y="4171950"/>
              <a:ext cx="543560" cy="471170"/>
            </a:xfrm>
            <a:custGeom>
              <a:avLst/>
              <a:gdLst/>
              <a:ahLst/>
              <a:cxnLst/>
              <a:rect l="l" t="t" r="r" b="b"/>
              <a:pathLst>
                <a:path w="543560" h="471170">
                  <a:moveTo>
                    <a:pt x="306069" y="1269"/>
                  </a:moveTo>
                  <a:lnTo>
                    <a:pt x="231139" y="1269"/>
                  </a:lnTo>
                  <a:lnTo>
                    <a:pt x="231139" y="2539"/>
                  </a:lnTo>
                  <a:lnTo>
                    <a:pt x="306069" y="2539"/>
                  </a:lnTo>
                  <a:lnTo>
                    <a:pt x="306069" y="1269"/>
                  </a:lnTo>
                  <a:close/>
                </a:path>
                <a:path w="543560" h="471170">
                  <a:moveTo>
                    <a:pt x="300989" y="0"/>
                  </a:moveTo>
                  <a:lnTo>
                    <a:pt x="243839" y="0"/>
                  </a:lnTo>
                  <a:lnTo>
                    <a:pt x="243839" y="1269"/>
                  </a:lnTo>
                  <a:lnTo>
                    <a:pt x="300989" y="1269"/>
                  </a:lnTo>
                  <a:lnTo>
                    <a:pt x="300989" y="0"/>
                  </a:lnTo>
                  <a:close/>
                </a:path>
                <a:path w="543560" h="471170">
                  <a:moveTo>
                    <a:pt x="541019" y="191769"/>
                  </a:moveTo>
                  <a:lnTo>
                    <a:pt x="539750" y="191769"/>
                  </a:lnTo>
                  <a:lnTo>
                    <a:pt x="539750" y="199389"/>
                  </a:lnTo>
                  <a:lnTo>
                    <a:pt x="541019" y="199389"/>
                  </a:lnTo>
                  <a:lnTo>
                    <a:pt x="541019" y="191769"/>
                  </a:lnTo>
                  <a:close/>
                </a:path>
                <a:path w="543560" h="471170">
                  <a:moveTo>
                    <a:pt x="542289" y="199390"/>
                  </a:moveTo>
                  <a:lnTo>
                    <a:pt x="539750" y="199390"/>
                  </a:lnTo>
                  <a:lnTo>
                    <a:pt x="539750" y="279400"/>
                  </a:lnTo>
                  <a:lnTo>
                    <a:pt x="541019" y="279400"/>
                  </a:lnTo>
                  <a:lnTo>
                    <a:pt x="541019" y="271780"/>
                  </a:lnTo>
                  <a:lnTo>
                    <a:pt x="542289" y="271780"/>
                  </a:lnTo>
                  <a:lnTo>
                    <a:pt x="542289" y="264160"/>
                  </a:lnTo>
                  <a:lnTo>
                    <a:pt x="543560" y="264160"/>
                  </a:lnTo>
                  <a:lnTo>
                    <a:pt x="543559" y="207010"/>
                  </a:lnTo>
                  <a:lnTo>
                    <a:pt x="542289" y="207010"/>
                  </a:lnTo>
                  <a:lnTo>
                    <a:pt x="542289" y="199390"/>
                  </a:lnTo>
                  <a:close/>
                </a:path>
                <a:path w="543560" h="471170">
                  <a:moveTo>
                    <a:pt x="2539" y="208280"/>
                  </a:moveTo>
                  <a:lnTo>
                    <a:pt x="1269" y="208280"/>
                  </a:lnTo>
                  <a:lnTo>
                    <a:pt x="1269" y="223519"/>
                  </a:lnTo>
                  <a:lnTo>
                    <a:pt x="0" y="223519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64160"/>
                  </a:lnTo>
                  <a:lnTo>
                    <a:pt x="2539" y="264160"/>
                  </a:lnTo>
                  <a:lnTo>
                    <a:pt x="2539" y="208280"/>
                  </a:lnTo>
                  <a:close/>
                </a:path>
                <a:path w="543560" h="471170">
                  <a:moveTo>
                    <a:pt x="300989" y="469900"/>
                  </a:moveTo>
                  <a:lnTo>
                    <a:pt x="243839" y="469900"/>
                  </a:lnTo>
                  <a:lnTo>
                    <a:pt x="243839" y="471169"/>
                  </a:lnTo>
                  <a:lnTo>
                    <a:pt x="300989" y="471169"/>
                  </a:lnTo>
                  <a:lnTo>
                    <a:pt x="300989" y="469900"/>
                  </a:lnTo>
                  <a:close/>
                </a:path>
                <a:path w="543560" h="471170">
                  <a:moveTo>
                    <a:pt x="313689" y="468630"/>
                  </a:moveTo>
                  <a:lnTo>
                    <a:pt x="238759" y="468630"/>
                  </a:lnTo>
                  <a:lnTo>
                    <a:pt x="238759" y="469900"/>
                  </a:lnTo>
                  <a:lnTo>
                    <a:pt x="313689" y="469900"/>
                  </a:lnTo>
                  <a:lnTo>
                    <a:pt x="313689" y="468630"/>
                  </a:lnTo>
                  <a:close/>
                </a:path>
                <a:path w="543560" h="471170">
                  <a:moveTo>
                    <a:pt x="322580" y="467360"/>
                  </a:moveTo>
                  <a:lnTo>
                    <a:pt x="229869" y="467360"/>
                  </a:lnTo>
                  <a:lnTo>
                    <a:pt x="229869" y="468630"/>
                  </a:lnTo>
                  <a:lnTo>
                    <a:pt x="322580" y="468630"/>
                  </a:lnTo>
                  <a:lnTo>
                    <a:pt x="322580" y="46736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714500" y="4174502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3810" y="184137"/>
                  </a:moveTo>
                  <a:lnTo>
                    <a:pt x="2540" y="184137"/>
                  </a:lnTo>
                  <a:lnTo>
                    <a:pt x="2540" y="190487"/>
                  </a:lnTo>
                  <a:lnTo>
                    <a:pt x="1270" y="190487"/>
                  </a:lnTo>
                  <a:lnTo>
                    <a:pt x="1270" y="196837"/>
                  </a:lnTo>
                  <a:lnTo>
                    <a:pt x="1270" y="198107"/>
                  </a:lnTo>
                  <a:lnTo>
                    <a:pt x="0" y="198107"/>
                  </a:lnTo>
                  <a:lnTo>
                    <a:pt x="0" y="283197"/>
                  </a:lnTo>
                  <a:lnTo>
                    <a:pt x="3810" y="283197"/>
                  </a:lnTo>
                  <a:lnTo>
                    <a:pt x="3810" y="198107"/>
                  </a:lnTo>
                  <a:lnTo>
                    <a:pt x="3810" y="196837"/>
                  </a:lnTo>
                  <a:lnTo>
                    <a:pt x="3810" y="190487"/>
                  </a:lnTo>
                  <a:lnTo>
                    <a:pt x="3810" y="184137"/>
                  </a:lnTo>
                  <a:close/>
                </a:path>
                <a:path w="537210" h="464820">
                  <a:moveTo>
                    <a:pt x="325120" y="463550"/>
                  </a:moveTo>
                  <a:lnTo>
                    <a:pt x="214630" y="463550"/>
                  </a:lnTo>
                  <a:lnTo>
                    <a:pt x="214630" y="464807"/>
                  </a:lnTo>
                  <a:lnTo>
                    <a:pt x="325120" y="464807"/>
                  </a:lnTo>
                  <a:lnTo>
                    <a:pt x="325120" y="463550"/>
                  </a:lnTo>
                  <a:close/>
                </a:path>
                <a:path w="537210" h="464820">
                  <a:moveTo>
                    <a:pt x="328930" y="2527"/>
                  </a:moveTo>
                  <a:lnTo>
                    <a:pt x="325120" y="2527"/>
                  </a:lnTo>
                  <a:lnTo>
                    <a:pt x="325120" y="1257"/>
                  </a:lnTo>
                  <a:lnTo>
                    <a:pt x="312420" y="1257"/>
                  </a:lnTo>
                  <a:lnTo>
                    <a:pt x="312420" y="0"/>
                  </a:lnTo>
                  <a:lnTo>
                    <a:pt x="219710" y="0"/>
                  </a:lnTo>
                  <a:lnTo>
                    <a:pt x="219710" y="1257"/>
                  </a:lnTo>
                  <a:lnTo>
                    <a:pt x="214630" y="1257"/>
                  </a:lnTo>
                  <a:lnTo>
                    <a:pt x="214630" y="2527"/>
                  </a:lnTo>
                  <a:lnTo>
                    <a:pt x="207010" y="2527"/>
                  </a:lnTo>
                  <a:lnTo>
                    <a:pt x="207010" y="3797"/>
                  </a:lnTo>
                  <a:lnTo>
                    <a:pt x="328930" y="3797"/>
                  </a:lnTo>
                  <a:lnTo>
                    <a:pt x="328930" y="2527"/>
                  </a:lnTo>
                  <a:close/>
                </a:path>
                <a:path w="537210" h="464820">
                  <a:moveTo>
                    <a:pt x="337820" y="460997"/>
                  </a:moveTo>
                  <a:lnTo>
                    <a:pt x="205740" y="460997"/>
                  </a:lnTo>
                  <a:lnTo>
                    <a:pt x="205740" y="462267"/>
                  </a:lnTo>
                  <a:lnTo>
                    <a:pt x="210820" y="462267"/>
                  </a:lnTo>
                  <a:lnTo>
                    <a:pt x="210820" y="463537"/>
                  </a:lnTo>
                  <a:lnTo>
                    <a:pt x="332740" y="463537"/>
                  </a:lnTo>
                  <a:lnTo>
                    <a:pt x="332740" y="462267"/>
                  </a:lnTo>
                  <a:lnTo>
                    <a:pt x="337820" y="462267"/>
                  </a:lnTo>
                  <a:lnTo>
                    <a:pt x="337820" y="460997"/>
                  </a:lnTo>
                  <a:close/>
                </a:path>
                <a:path w="537210" h="464820">
                  <a:moveTo>
                    <a:pt x="537210" y="179057"/>
                  </a:moveTo>
                  <a:lnTo>
                    <a:pt x="534657" y="179057"/>
                  </a:lnTo>
                  <a:lnTo>
                    <a:pt x="534657" y="288277"/>
                  </a:lnTo>
                  <a:lnTo>
                    <a:pt x="537210" y="288277"/>
                  </a:lnTo>
                  <a:lnTo>
                    <a:pt x="537210" y="179057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718310" y="417829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66382"/>
                  </a:moveTo>
                  <a:lnTo>
                    <a:pt x="0" y="166382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88290"/>
                  </a:lnTo>
                  <a:lnTo>
                    <a:pt x="3810" y="166382"/>
                  </a:lnTo>
                  <a:close/>
                </a:path>
                <a:path w="530860" h="457200">
                  <a:moveTo>
                    <a:pt x="335280" y="1270"/>
                  </a:moveTo>
                  <a:lnTo>
                    <a:pt x="330200" y="1270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270"/>
                  </a:lnTo>
                  <a:lnTo>
                    <a:pt x="193040" y="1270"/>
                  </a:lnTo>
                  <a:lnTo>
                    <a:pt x="193040" y="2540"/>
                  </a:lnTo>
                  <a:lnTo>
                    <a:pt x="335280" y="2540"/>
                  </a:lnTo>
                  <a:lnTo>
                    <a:pt x="335280" y="1270"/>
                  </a:lnTo>
                  <a:close/>
                </a:path>
                <a:path w="530860" h="457200">
                  <a:moveTo>
                    <a:pt x="340360" y="2552"/>
                  </a:moveTo>
                  <a:lnTo>
                    <a:pt x="187960" y="2552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552"/>
                  </a:lnTo>
                  <a:close/>
                </a:path>
                <a:path w="530860" h="457200">
                  <a:moveTo>
                    <a:pt x="347980" y="453402"/>
                  </a:moveTo>
                  <a:lnTo>
                    <a:pt x="184150" y="453402"/>
                  </a:lnTo>
                  <a:lnTo>
                    <a:pt x="184150" y="454660"/>
                  </a:lnTo>
                  <a:lnTo>
                    <a:pt x="191770" y="454660"/>
                  </a:lnTo>
                  <a:lnTo>
                    <a:pt x="191770" y="455930"/>
                  </a:lnTo>
                  <a:lnTo>
                    <a:pt x="196850" y="455930"/>
                  </a:lnTo>
                  <a:lnTo>
                    <a:pt x="196850" y="457200"/>
                  </a:lnTo>
                  <a:lnTo>
                    <a:pt x="339090" y="457200"/>
                  </a:lnTo>
                  <a:lnTo>
                    <a:pt x="339090" y="455930"/>
                  </a:lnTo>
                  <a:lnTo>
                    <a:pt x="344170" y="455930"/>
                  </a:lnTo>
                  <a:lnTo>
                    <a:pt x="344170" y="454660"/>
                  </a:lnTo>
                  <a:lnTo>
                    <a:pt x="347980" y="454660"/>
                  </a:lnTo>
                  <a:lnTo>
                    <a:pt x="347980" y="453402"/>
                  </a:lnTo>
                  <a:close/>
                </a:path>
                <a:path w="530860" h="457200">
                  <a:moveTo>
                    <a:pt x="530847" y="161290"/>
                  </a:moveTo>
                  <a:lnTo>
                    <a:pt x="527050" y="161290"/>
                  </a:lnTo>
                  <a:lnTo>
                    <a:pt x="527050" y="292100"/>
                  </a:lnTo>
                  <a:lnTo>
                    <a:pt x="527050" y="297180"/>
                  </a:lnTo>
                  <a:lnTo>
                    <a:pt x="528307" y="297180"/>
                  </a:lnTo>
                  <a:lnTo>
                    <a:pt x="528307" y="292100"/>
                  </a:lnTo>
                  <a:lnTo>
                    <a:pt x="530847" y="292100"/>
                  </a:lnTo>
                  <a:lnTo>
                    <a:pt x="530847" y="16129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722120" y="4182109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79">
                  <a:moveTo>
                    <a:pt x="3810" y="297192"/>
                  </a:moveTo>
                  <a:lnTo>
                    <a:pt x="2540" y="297192"/>
                  </a:lnTo>
                  <a:lnTo>
                    <a:pt x="2540" y="299720"/>
                  </a:lnTo>
                  <a:lnTo>
                    <a:pt x="3810" y="299720"/>
                  </a:lnTo>
                  <a:lnTo>
                    <a:pt x="3810" y="297192"/>
                  </a:lnTo>
                  <a:close/>
                </a:path>
                <a:path w="523239" h="449579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157480"/>
                  </a:lnTo>
                  <a:lnTo>
                    <a:pt x="3810" y="153670"/>
                  </a:lnTo>
                  <a:lnTo>
                    <a:pt x="3810" y="151130"/>
                  </a:lnTo>
                  <a:close/>
                </a:path>
                <a:path w="523239" h="449579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1270"/>
                  </a:lnTo>
                  <a:lnTo>
                    <a:pt x="344170" y="1270"/>
                  </a:lnTo>
                  <a:lnTo>
                    <a:pt x="344170" y="0"/>
                  </a:lnTo>
                  <a:lnTo>
                    <a:pt x="180340" y="0"/>
                  </a:lnTo>
                  <a:lnTo>
                    <a:pt x="180340" y="1270"/>
                  </a:lnTo>
                  <a:lnTo>
                    <a:pt x="175260" y="1270"/>
                  </a:lnTo>
                  <a:lnTo>
                    <a:pt x="175260" y="2540"/>
                  </a:lnTo>
                  <a:lnTo>
                    <a:pt x="171450" y="2540"/>
                  </a:lnTo>
                  <a:lnTo>
                    <a:pt x="171450" y="3810"/>
                  </a:lnTo>
                  <a:lnTo>
                    <a:pt x="350520" y="3810"/>
                  </a:lnTo>
                  <a:lnTo>
                    <a:pt x="350520" y="2540"/>
                  </a:lnTo>
                  <a:close/>
                </a:path>
                <a:path w="523239" h="449579">
                  <a:moveTo>
                    <a:pt x="353060" y="447040"/>
                  </a:moveTo>
                  <a:lnTo>
                    <a:pt x="173990" y="447040"/>
                  </a:lnTo>
                  <a:lnTo>
                    <a:pt x="173990" y="448310"/>
                  </a:lnTo>
                  <a:lnTo>
                    <a:pt x="177800" y="448310"/>
                  </a:lnTo>
                  <a:lnTo>
                    <a:pt x="177800" y="449580"/>
                  </a:lnTo>
                  <a:lnTo>
                    <a:pt x="349250" y="449580"/>
                  </a:lnTo>
                  <a:lnTo>
                    <a:pt x="349250" y="448310"/>
                  </a:lnTo>
                  <a:lnTo>
                    <a:pt x="353060" y="448310"/>
                  </a:lnTo>
                  <a:lnTo>
                    <a:pt x="353060" y="447040"/>
                  </a:lnTo>
                  <a:close/>
                </a:path>
                <a:path w="523239" h="449579">
                  <a:moveTo>
                    <a:pt x="523240" y="153670"/>
                  </a:moveTo>
                  <a:lnTo>
                    <a:pt x="521970" y="153670"/>
                  </a:lnTo>
                  <a:lnTo>
                    <a:pt x="521970" y="151130"/>
                  </a:lnTo>
                  <a:lnTo>
                    <a:pt x="520700" y="151130"/>
                  </a:lnTo>
                  <a:lnTo>
                    <a:pt x="520700" y="148590"/>
                  </a:lnTo>
                  <a:lnTo>
                    <a:pt x="519430" y="148590"/>
                  </a:lnTo>
                  <a:lnTo>
                    <a:pt x="519430" y="151130"/>
                  </a:lnTo>
                  <a:lnTo>
                    <a:pt x="519430" y="153670"/>
                  </a:lnTo>
                  <a:lnTo>
                    <a:pt x="519430" y="299720"/>
                  </a:lnTo>
                  <a:lnTo>
                    <a:pt x="519430" y="302260"/>
                  </a:lnTo>
                  <a:lnTo>
                    <a:pt x="520700" y="302260"/>
                  </a:lnTo>
                  <a:lnTo>
                    <a:pt x="520700" y="299720"/>
                  </a:lnTo>
                  <a:lnTo>
                    <a:pt x="523240" y="299720"/>
                  </a:lnTo>
                  <a:lnTo>
                    <a:pt x="523240" y="15367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725929" y="4185920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29">
                  <a:moveTo>
                    <a:pt x="350519" y="0"/>
                  </a:moveTo>
                  <a:lnTo>
                    <a:pt x="162559" y="0"/>
                  </a:lnTo>
                  <a:lnTo>
                    <a:pt x="162559" y="1269"/>
                  </a:lnTo>
                  <a:lnTo>
                    <a:pt x="350519" y="1269"/>
                  </a:lnTo>
                  <a:lnTo>
                    <a:pt x="350519" y="0"/>
                  </a:lnTo>
                  <a:close/>
                </a:path>
                <a:path w="515619" h="443229">
                  <a:moveTo>
                    <a:pt x="355600" y="1269"/>
                  </a:moveTo>
                  <a:lnTo>
                    <a:pt x="158750" y="1269"/>
                  </a:lnTo>
                  <a:lnTo>
                    <a:pt x="158750" y="2539"/>
                  </a:lnTo>
                  <a:lnTo>
                    <a:pt x="355600" y="2539"/>
                  </a:lnTo>
                  <a:lnTo>
                    <a:pt x="355600" y="1269"/>
                  </a:lnTo>
                  <a:close/>
                </a:path>
                <a:path w="515619" h="443229">
                  <a:moveTo>
                    <a:pt x="513079" y="137159"/>
                  </a:moveTo>
                  <a:lnTo>
                    <a:pt x="511809" y="137159"/>
                  </a:lnTo>
                  <a:lnTo>
                    <a:pt x="511809" y="140969"/>
                  </a:lnTo>
                  <a:lnTo>
                    <a:pt x="514349" y="140969"/>
                  </a:lnTo>
                  <a:lnTo>
                    <a:pt x="514349" y="139699"/>
                  </a:lnTo>
                  <a:lnTo>
                    <a:pt x="513080" y="139699"/>
                  </a:lnTo>
                  <a:lnTo>
                    <a:pt x="513079" y="137159"/>
                  </a:lnTo>
                  <a:close/>
                </a:path>
                <a:path w="515619" h="443229">
                  <a:moveTo>
                    <a:pt x="2539" y="140969"/>
                  </a:moveTo>
                  <a:lnTo>
                    <a:pt x="1269" y="140969"/>
                  </a:lnTo>
                  <a:lnTo>
                    <a:pt x="1269" y="143509"/>
                  </a:lnTo>
                  <a:lnTo>
                    <a:pt x="0" y="143509"/>
                  </a:lnTo>
                  <a:lnTo>
                    <a:pt x="0" y="147319"/>
                  </a:lnTo>
                  <a:lnTo>
                    <a:pt x="2539" y="147319"/>
                  </a:lnTo>
                  <a:lnTo>
                    <a:pt x="2539" y="140969"/>
                  </a:lnTo>
                  <a:close/>
                </a:path>
                <a:path w="515619" h="443229">
                  <a:moveTo>
                    <a:pt x="514350" y="140969"/>
                  </a:moveTo>
                  <a:lnTo>
                    <a:pt x="511809" y="140969"/>
                  </a:lnTo>
                  <a:lnTo>
                    <a:pt x="511809" y="147319"/>
                  </a:lnTo>
                  <a:lnTo>
                    <a:pt x="515619" y="147319"/>
                  </a:lnTo>
                  <a:lnTo>
                    <a:pt x="515619" y="142239"/>
                  </a:lnTo>
                  <a:lnTo>
                    <a:pt x="514350" y="142239"/>
                  </a:lnTo>
                  <a:lnTo>
                    <a:pt x="514350" y="140969"/>
                  </a:lnTo>
                  <a:close/>
                </a:path>
                <a:path w="515619" h="443229">
                  <a:moveTo>
                    <a:pt x="2539" y="147319"/>
                  </a:moveTo>
                  <a:lnTo>
                    <a:pt x="0" y="147319"/>
                  </a:lnTo>
                  <a:lnTo>
                    <a:pt x="0" y="185419"/>
                  </a:lnTo>
                  <a:lnTo>
                    <a:pt x="2539" y="185419"/>
                  </a:lnTo>
                  <a:lnTo>
                    <a:pt x="2539" y="147319"/>
                  </a:lnTo>
                  <a:close/>
                </a:path>
                <a:path w="515619" h="443229">
                  <a:moveTo>
                    <a:pt x="515619" y="147319"/>
                  </a:moveTo>
                  <a:lnTo>
                    <a:pt x="511809" y="147319"/>
                  </a:lnTo>
                  <a:lnTo>
                    <a:pt x="511809" y="185419"/>
                  </a:lnTo>
                  <a:lnTo>
                    <a:pt x="515619" y="185419"/>
                  </a:lnTo>
                  <a:lnTo>
                    <a:pt x="515619" y="147319"/>
                  </a:lnTo>
                  <a:close/>
                </a:path>
                <a:path w="515619" h="443229">
                  <a:moveTo>
                    <a:pt x="2539" y="185419"/>
                  </a:moveTo>
                  <a:lnTo>
                    <a:pt x="0" y="185419"/>
                  </a:lnTo>
                  <a:lnTo>
                    <a:pt x="0" y="293369"/>
                  </a:lnTo>
                  <a:lnTo>
                    <a:pt x="2539" y="293369"/>
                  </a:lnTo>
                  <a:lnTo>
                    <a:pt x="2539" y="185419"/>
                  </a:lnTo>
                  <a:close/>
                </a:path>
                <a:path w="515619" h="443229">
                  <a:moveTo>
                    <a:pt x="515619" y="185419"/>
                  </a:moveTo>
                  <a:lnTo>
                    <a:pt x="511809" y="185419"/>
                  </a:lnTo>
                  <a:lnTo>
                    <a:pt x="511809" y="293369"/>
                  </a:lnTo>
                  <a:lnTo>
                    <a:pt x="515619" y="293369"/>
                  </a:lnTo>
                  <a:lnTo>
                    <a:pt x="515619" y="185419"/>
                  </a:lnTo>
                  <a:close/>
                </a:path>
                <a:path w="515619" h="443229">
                  <a:moveTo>
                    <a:pt x="253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39" y="299719"/>
                  </a:lnTo>
                  <a:lnTo>
                    <a:pt x="2539" y="293369"/>
                  </a:lnTo>
                  <a:close/>
                </a:path>
                <a:path w="515619" h="443229">
                  <a:moveTo>
                    <a:pt x="515619" y="293369"/>
                  </a:moveTo>
                  <a:lnTo>
                    <a:pt x="511809" y="293369"/>
                  </a:lnTo>
                  <a:lnTo>
                    <a:pt x="511809" y="299719"/>
                  </a:lnTo>
                  <a:lnTo>
                    <a:pt x="515619" y="299719"/>
                  </a:lnTo>
                  <a:lnTo>
                    <a:pt x="515619" y="293369"/>
                  </a:lnTo>
                  <a:close/>
                </a:path>
                <a:path w="515619" h="443229">
                  <a:moveTo>
                    <a:pt x="515619" y="299719"/>
                  </a:moveTo>
                  <a:lnTo>
                    <a:pt x="511809" y="299719"/>
                  </a:lnTo>
                  <a:lnTo>
                    <a:pt x="511809" y="306069"/>
                  </a:lnTo>
                  <a:lnTo>
                    <a:pt x="513079" y="306069"/>
                  </a:lnTo>
                  <a:lnTo>
                    <a:pt x="513080" y="303529"/>
                  </a:lnTo>
                  <a:lnTo>
                    <a:pt x="514349" y="303529"/>
                  </a:lnTo>
                  <a:lnTo>
                    <a:pt x="514350" y="300989"/>
                  </a:lnTo>
                  <a:lnTo>
                    <a:pt x="515619" y="300989"/>
                  </a:lnTo>
                  <a:lnTo>
                    <a:pt x="515619" y="299719"/>
                  </a:lnTo>
                  <a:close/>
                </a:path>
                <a:path w="515619" h="443229">
                  <a:moveTo>
                    <a:pt x="2539" y="299719"/>
                  </a:moveTo>
                  <a:lnTo>
                    <a:pt x="1269" y="299719"/>
                  </a:lnTo>
                  <a:lnTo>
                    <a:pt x="1269" y="302259"/>
                  </a:lnTo>
                  <a:lnTo>
                    <a:pt x="2539" y="302259"/>
                  </a:lnTo>
                  <a:lnTo>
                    <a:pt x="2539" y="299719"/>
                  </a:lnTo>
                  <a:close/>
                </a:path>
                <a:path w="515619" h="443229">
                  <a:moveTo>
                    <a:pt x="354330" y="441959"/>
                  </a:moveTo>
                  <a:lnTo>
                    <a:pt x="166369" y="441959"/>
                  </a:lnTo>
                  <a:lnTo>
                    <a:pt x="166369" y="443229"/>
                  </a:lnTo>
                  <a:lnTo>
                    <a:pt x="354330" y="443229"/>
                  </a:lnTo>
                  <a:lnTo>
                    <a:pt x="354330" y="441959"/>
                  </a:lnTo>
                  <a:close/>
                </a:path>
                <a:path w="515619" h="443229">
                  <a:moveTo>
                    <a:pt x="358139" y="440689"/>
                  </a:moveTo>
                  <a:lnTo>
                    <a:pt x="161289" y="440689"/>
                  </a:lnTo>
                  <a:lnTo>
                    <a:pt x="161289" y="441959"/>
                  </a:lnTo>
                  <a:lnTo>
                    <a:pt x="358139" y="441959"/>
                  </a:lnTo>
                  <a:lnTo>
                    <a:pt x="358139" y="440689"/>
                  </a:lnTo>
                  <a:close/>
                </a:path>
                <a:path w="515619" h="443229">
                  <a:moveTo>
                    <a:pt x="361950" y="439419"/>
                  </a:moveTo>
                  <a:lnTo>
                    <a:pt x="157480" y="439419"/>
                  </a:lnTo>
                  <a:lnTo>
                    <a:pt x="157480" y="440689"/>
                  </a:lnTo>
                  <a:lnTo>
                    <a:pt x="361950" y="440689"/>
                  </a:lnTo>
                  <a:lnTo>
                    <a:pt x="361950" y="439419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874520" y="4188459"/>
              <a:ext cx="218440" cy="3810"/>
            </a:xfrm>
            <a:custGeom>
              <a:avLst/>
              <a:gdLst/>
              <a:ahLst/>
              <a:cxnLst/>
              <a:rect l="l" t="t" r="r" b="b"/>
              <a:pathLst>
                <a:path w="218439" h="3810">
                  <a:moveTo>
                    <a:pt x="218427" y="2540"/>
                  </a:moveTo>
                  <a:lnTo>
                    <a:pt x="215900" y="2540"/>
                  </a:lnTo>
                  <a:lnTo>
                    <a:pt x="215900" y="1270"/>
                  </a:lnTo>
                  <a:lnTo>
                    <a:pt x="210820" y="1270"/>
                  </a:lnTo>
                  <a:lnTo>
                    <a:pt x="210820" y="0"/>
                  </a:lnTo>
                  <a:lnTo>
                    <a:pt x="6350" y="0"/>
                  </a:lnTo>
                  <a:lnTo>
                    <a:pt x="635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18427" y="3810"/>
                  </a:lnTo>
                  <a:lnTo>
                    <a:pt x="218427" y="254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734184" y="430402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280"/>
                  </a:lnTo>
                </a:path>
              </a:pathLst>
            </a:custGeom>
            <a:ln w="3809">
              <a:solidFill>
                <a:srgbClr val="959F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2232659" y="430402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280"/>
                  </a:lnTo>
                </a:path>
              </a:pathLst>
            </a:custGeom>
            <a:ln w="3810">
              <a:solidFill>
                <a:srgbClr val="959F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873250" y="4621529"/>
              <a:ext cx="223520" cy="3810"/>
            </a:xfrm>
            <a:custGeom>
              <a:avLst/>
              <a:gdLst/>
              <a:ahLst/>
              <a:cxnLst/>
              <a:rect l="l" t="t" r="r" b="b"/>
              <a:pathLst>
                <a:path w="223519" h="3810">
                  <a:moveTo>
                    <a:pt x="2235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5080" y="2540"/>
                  </a:lnTo>
                  <a:lnTo>
                    <a:pt x="5080" y="3810"/>
                  </a:lnTo>
                  <a:lnTo>
                    <a:pt x="217170" y="3810"/>
                  </a:lnTo>
                  <a:lnTo>
                    <a:pt x="217170" y="2540"/>
                  </a:lnTo>
                  <a:lnTo>
                    <a:pt x="220967" y="2540"/>
                  </a:lnTo>
                  <a:lnTo>
                    <a:pt x="220967" y="1270"/>
                  </a:lnTo>
                  <a:lnTo>
                    <a:pt x="223520" y="1270"/>
                  </a:lnTo>
                  <a:lnTo>
                    <a:pt x="223520" y="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864360" y="4192269"/>
              <a:ext cx="242570" cy="429259"/>
            </a:xfrm>
            <a:custGeom>
              <a:avLst/>
              <a:gdLst/>
              <a:ahLst/>
              <a:cxnLst/>
              <a:rect l="l" t="t" r="r" b="b"/>
              <a:pathLst>
                <a:path w="242569" h="429260">
                  <a:moveTo>
                    <a:pt x="23114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231140" y="1270"/>
                  </a:lnTo>
                  <a:lnTo>
                    <a:pt x="231140" y="0"/>
                  </a:lnTo>
                  <a:close/>
                </a:path>
                <a:path w="242569" h="429260">
                  <a:moveTo>
                    <a:pt x="237490" y="2540"/>
                  </a:moveTo>
                  <a:lnTo>
                    <a:pt x="233680" y="2540"/>
                  </a:lnTo>
                  <a:lnTo>
                    <a:pt x="233680" y="1282"/>
                  </a:lnTo>
                  <a:lnTo>
                    <a:pt x="3810" y="1282"/>
                  </a:lnTo>
                  <a:lnTo>
                    <a:pt x="3810" y="2540"/>
                  </a:lnTo>
                  <a:lnTo>
                    <a:pt x="1270" y="2540"/>
                  </a:lnTo>
                  <a:lnTo>
                    <a:pt x="1270" y="3810"/>
                  </a:lnTo>
                  <a:lnTo>
                    <a:pt x="237490" y="3810"/>
                  </a:lnTo>
                  <a:lnTo>
                    <a:pt x="237490" y="2540"/>
                  </a:lnTo>
                  <a:close/>
                </a:path>
                <a:path w="242569" h="429260">
                  <a:moveTo>
                    <a:pt x="238760" y="426732"/>
                  </a:moveTo>
                  <a:lnTo>
                    <a:pt x="2540" y="426732"/>
                  </a:lnTo>
                  <a:lnTo>
                    <a:pt x="2540" y="427990"/>
                  </a:lnTo>
                  <a:lnTo>
                    <a:pt x="6350" y="427990"/>
                  </a:lnTo>
                  <a:lnTo>
                    <a:pt x="6350" y="429260"/>
                  </a:lnTo>
                  <a:lnTo>
                    <a:pt x="236220" y="429260"/>
                  </a:lnTo>
                  <a:lnTo>
                    <a:pt x="236220" y="427990"/>
                  </a:lnTo>
                  <a:lnTo>
                    <a:pt x="238760" y="427990"/>
                  </a:lnTo>
                  <a:lnTo>
                    <a:pt x="238760" y="426732"/>
                  </a:lnTo>
                  <a:close/>
                </a:path>
                <a:path w="242569" h="429260">
                  <a:moveTo>
                    <a:pt x="242570" y="425450"/>
                  </a:moveTo>
                  <a:lnTo>
                    <a:pt x="0" y="425450"/>
                  </a:lnTo>
                  <a:lnTo>
                    <a:pt x="0" y="426720"/>
                  </a:lnTo>
                  <a:lnTo>
                    <a:pt x="242570" y="426720"/>
                  </a:lnTo>
                  <a:lnTo>
                    <a:pt x="242570" y="42545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854200" y="4196079"/>
              <a:ext cx="260350" cy="421640"/>
            </a:xfrm>
            <a:custGeom>
              <a:avLst/>
              <a:gdLst/>
              <a:ahLst/>
              <a:cxnLst/>
              <a:rect l="l" t="t" r="r" b="b"/>
              <a:pathLst>
                <a:path w="260350" h="421639">
                  <a:moveTo>
                    <a:pt x="256540" y="2540"/>
                  </a:moveTo>
                  <a:lnTo>
                    <a:pt x="254000" y="2540"/>
                  </a:lnTo>
                  <a:lnTo>
                    <a:pt x="254000" y="1270"/>
                  </a:lnTo>
                  <a:lnTo>
                    <a:pt x="250190" y="1270"/>
                  </a:lnTo>
                  <a:lnTo>
                    <a:pt x="25019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2540" y="2540"/>
                  </a:lnTo>
                  <a:lnTo>
                    <a:pt x="2540" y="3810"/>
                  </a:lnTo>
                  <a:lnTo>
                    <a:pt x="256540" y="3810"/>
                  </a:lnTo>
                  <a:lnTo>
                    <a:pt x="256540" y="2540"/>
                  </a:lnTo>
                  <a:close/>
                </a:path>
                <a:path w="260350" h="421639">
                  <a:moveTo>
                    <a:pt x="260350" y="417830"/>
                  </a:moveTo>
                  <a:lnTo>
                    <a:pt x="0" y="417830"/>
                  </a:lnTo>
                  <a:lnTo>
                    <a:pt x="0" y="419100"/>
                  </a:lnTo>
                  <a:lnTo>
                    <a:pt x="3810" y="419100"/>
                  </a:lnTo>
                  <a:lnTo>
                    <a:pt x="3810" y="420370"/>
                  </a:lnTo>
                  <a:lnTo>
                    <a:pt x="6350" y="420370"/>
                  </a:lnTo>
                  <a:lnTo>
                    <a:pt x="6350" y="421640"/>
                  </a:lnTo>
                  <a:lnTo>
                    <a:pt x="255270" y="421640"/>
                  </a:lnTo>
                  <a:lnTo>
                    <a:pt x="255270" y="420370"/>
                  </a:lnTo>
                  <a:lnTo>
                    <a:pt x="257810" y="420370"/>
                  </a:lnTo>
                  <a:lnTo>
                    <a:pt x="257810" y="419100"/>
                  </a:lnTo>
                  <a:lnTo>
                    <a:pt x="260350" y="419100"/>
                  </a:lnTo>
                  <a:lnTo>
                    <a:pt x="260350" y="41783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847850" y="4199902"/>
              <a:ext cx="270510" cy="3810"/>
            </a:xfrm>
            <a:custGeom>
              <a:avLst/>
              <a:gdLst/>
              <a:ahLst/>
              <a:cxnLst/>
              <a:rect l="l" t="t" r="r" b="b"/>
              <a:pathLst>
                <a:path w="270510" h="3810">
                  <a:moveTo>
                    <a:pt x="270510" y="2527"/>
                  </a:moveTo>
                  <a:lnTo>
                    <a:pt x="267970" y="2527"/>
                  </a:lnTo>
                  <a:lnTo>
                    <a:pt x="267970" y="1257"/>
                  </a:lnTo>
                  <a:lnTo>
                    <a:pt x="266700" y="1257"/>
                  </a:lnTo>
                  <a:lnTo>
                    <a:pt x="266700" y="0"/>
                  </a:lnTo>
                  <a:lnTo>
                    <a:pt x="6350" y="0"/>
                  </a:lnTo>
                  <a:lnTo>
                    <a:pt x="6350" y="1257"/>
                  </a:lnTo>
                  <a:lnTo>
                    <a:pt x="2540" y="1257"/>
                  </a:lnTo>
                  <a:lnTo>
                    <a:pt x="2540" y="2527"/>
                  </a:lnTo>
                  <a:lnTo>
                    <a:pt x="0" y="2527"/>
                  </a:lnTo>
                  <a:lnTo>
                    <a:pt x="0" y="3797"/>
                  </a:lnTo>
                  <a:lnTo>
                    <a:pt x="270510" y="3797"/>
                  </a:lnTo>
                  <a:lnTo>
                    <a:pt x="270510" y="2527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741804" y="4296410"/>
              <a:ext cx="483870" cy="223520"/>
            </a:xfrm>
            <a:custGeom>
              <a:avLst/>
              <a:gdLst/>
              <a:ahLst/>
              <a:cxnLst/>
              <a:rect l="l" t="t" r="r" b="b"/>
              <a:pathLst>
                <a:path w="483869" h="223520">
                  <a:moveTo>
                    <a:pt x="0" y="0"/>
                  </a:moveTo>
                  <a:lnTo>
                    <a:pt x="0" y="223520"/>
                  </a:lnTo>
                </a:path>
                <a:path w="483869" h="223520">
                  <a:moveTo>
                    <a:pt x="483869" y="0"/>
                  </a:moveTo>
                  <a:lnTo>
                    <a:pt x="483869" y="223520"/>
                  </a:lnTo>
                </a:path>
              </a:pathLst>
            </a:custGeom>
            <a:ln w="3810">
              <a:solidFill>
                <a:srgbClr val="92A4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847850" y="4610099"/>
              <a:ext cx="275590" cy="3810"/>
            </a:xfrm>
            <a:custGeom>
              <a:avLst/>
              <a:gdLst/>
              <a:ahLst/>
              <a:cxnLst/>
              <a:rect l="l" t="t" r="r" b="b"/>
              <a:pathLst>
                <a:path w="275589" h="3810">
                  <a:moveTo>
                    <a:pt x="270510" y="2552"/>
                  </a:moveTo>
                  <a:lnTo>
                    <a:pt x="5080" y="2552"/>
                  </a:lnTo>
                  <a:lnTo>
                    <a:pt x="5080" y="3810"/>
                  </a:lnTo>
                  <a:lnTo>
                    <a:pt x="270510" y="3810"/>
                  </a:lnTo>
                  <a:lnTo>
                    <a:pt x="270510" y="2552"/>
                  </a:lnTo>
                  <a:close/>
                </a:path>
                <a:path w="275589" h="3810">
                  <a:moveTo>
                    <a:pt x="2755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273050" y="2540"/>
                  </a:lnTo>
                  <a:lnTo>
                    <a:pt x="273050" y="1270"/>
                  </a:lnTo>
                  <a:lnTo>
                    <a:pt x="275590" y="127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743709" y="420370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79729" y="1269"/>
                  </a:moveTo>
                  <a:lnTo>
                    <a:pt x="99059" y="1269"/>
                  </a:lnTo>
                  <a:lnTo>
                    <a:pt x="99059" y="2539"/>
                  </a:lnTo>
                  <a:lnTo>
                    <a:pt x="379729" y="2539"/>
                  </a:lnTo>
                  <a:lnTo>
                    <a:pt x="379729" y="1269"/>
                  </a:lnTo>
                  <a:close/>
                </a:path>
                <a:path w="480060" h="406400">
                  <a:moveTo>
                    <a:pt x="377189" y="0"/>
                  </a:moveTo>
                  <a:lnTo>
                    <a:pt x="101600" y="0"/>
                  </a:lnTo>
                  <a:lnTo>
                    <a:pt x="101600" y="1269"/>
                  </a:lnTo>
                  <a:lnTo>
                    <a:pt x="377189" y="1269"/>
                  </a:lnTo>
                  <a:lnTo>
                    <a:pt x="377189" y="0"/>
                  </a:lnTo>
                  <a:close/>
                </a:path>
                <a:path w="480060" h="406400">
                  <a:moveTo>
                    <a:pt x="382269" y="2540"/>
                  </a:moveTo>
                  <a:lnTo>
                    <a:pt x="96519" y="2540"/>
                  </a:lnTo>
                  <a:lnTo>
                    <a:pt x="96519" y="3810"/>
                  </a:lnTo>
                  <a:lnTo>
                    <a:pt x="382269" y="3810"/>
                  </a:lnTo>
                  <a:lnTo>
                    <a:pt x="382269" y="2540"/>
                  </a:lnTo>
                  <a:close/>
                </a:path>
                <a:path w="480060" h="406400">
                  <a:moveTo>
                    <a:pt x="3809" y="87630"/>
                  </a:moveTo>
                  <a:lnTo>
                    <a:pt x="2539" y="87630"/>
                  </a:lnTo>
                  <a:lnTo>
                    <a:pt x="2539" y="88900"/>
                  </a:lnTo>
                  <a:lnTo>
                    <a:pt x="1269" y="88900"/>
                  </a:lnTo>
                  <a:lnTo>
                    <a:pt x="1269" y="91439"/>
                  </a:lnTo>
                  <a:lnTo>
                    <a:pt x="3809" y="91439"/>
                  </a:lnTo>
                  <a:lnTo>
                    <a:pt x="3809" y="87630"/>
                  </a:lnTo>
                  <a:close/>
                </a:path>
                <a:path w="480060" h="406400">
                  <a:moveTo>
                    <a:pt x="477519" y="86360"/>
                  </a:moveTo>
                  <a:lnTo>
                    <a:pt x="476250" y="86360"/>
                  </a:lnTo>
                  <a:lnTo>
                    <a:pt x="476250" y="91439"/>
                  </a:lnTo>
                  <a:lnTo>
                    <a:pt x="478789" y="91439"/>
                  </a:lnTo>
                  <a:lnTo>
                    <a:pt x="478789" y="88900"/>
                  </a:lnTo>
                  <a:lnTo>
                    <a:pt x="477519" y="88900"/>
                  </a:lnTo>
                  <a:lnTo>
                    <a:pt x="477519" y="86360"/>
                  </a:lnTo>
                  <a:close/>
                </a:path>
                <a:path w="480060" h="406400">
                  <a:moveTo>
                    <a:pt x="380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40"/>
                  </a:lnTo>
                  <a:close/>
                </a:path>
                <a:path w="480060" h="406400">
                  <a:moveTo>
                    <a:pt x="480060" y="91440"/>
                  </a:moveTo>
                  <a:lnTo>
                    <a:pt x="476250" y="91440"/>
                  </a:lnTo>
                  <a:lnTo>
                    <a:pt x="476250" y="97789"/>
                  </a:lnTo>
                  <a:lnTo>
                    <a:pt x="480059" y="97789"/>
                  </a:lnTo>
                  <a:lnTo>
                    <a:pt x="480060" y="91440"/>
                  </a:lnTo>
                  <a:close/>
                </a:path>
                <a:path w="480060" h="40640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80060" h="406400">
                  <a:moveTo>
                    <a:pt x="480059" y="97790"/>
                  </a:moveTo>
                  <a:lnTo>
                    <a:pt x="476250" y="97790"/>
                  </a:lnTo>
                  <a:lnTo>
                    <a:pt x="476250" y="104139"/>
                  </a:lnTo>
                  <a:lnTo>
                    <a:pt x="480059" y="104139"/>
                  </a:lnTo>
                  <a:lnTo>
                    <a:pt x="480059" y="97790"/>
                  </a:lnTo>
                  <a:close/>
                </a:path>
                <a:path w="480060" h="406400">
                  <a:moveTo>
                    <a:pt x="380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4140"/>
                  </a:lnTo>
                  <a:close/>
                </a:path>
                <a:path w="480060" h="406400">
                  <a:moveTo>
                    <a:pt x="480059" y="104140"/>
                  </a:moveTo>
                  <a:lnTo>
                    <a:pt x="476250" y="104140"/>
                  </a:lnTo>
                  <a:lnTo>
                    <a:pt x="476250" y="109219"/>
                  </a:lnTo>
                  <a:lnTo>
                    <a:pt x="480059" y="109219"/>
                  </a:lnTo>
                  <a:lnTo>
                    <a:pt x="480059" y="104140"/>
                  </a:lnTo>
                  <a:close/>
                </a:path>
                <a:path w="480060" h="406400">
                  <a:moveTo>
                    <a:pt x="3809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109220"/>
                  </a:lnTo>
                  <a:close/>
                </a:path>
                <a:path w="480060" h="406400">
                  <a:moveTo>
                    <a:pt x="480059" y="109220"/>
                  </a:moveTo>
                  <a:lnTo>
                    <a:pt x="476250" y="109220"/>
                  </a:lnTo>
                  <a:lnTo>
                    <a:pt x="476250" y="116839"/>
                  </a:lnTo>
                  <a:lnTo>
                    <a:pt x="480059" y="116839"/>
                  </a:lnTo>
                  <a:lnTo>
                    <a:pt x="480059" y="109220"/>
                  </a:lnTo>
                  <a:close/>
                </a:path>
                <a:path w="480060" h="406400">
                  <a:moveTo>
                    <a:pt x="380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16840"/>
                  </a:lnTo>
                  <a:close/>
                </a:path>
                <a:path w="480060" h="406400">
                  <a:moveTo>
                    <a:pt x="480059" y="116840"/>
                  </a:moveTo>
                  <a:lnTo>
                    <a:pt x="476250" y="116840"/>
                  </a:lnTo>
                  <a:lnTo>
                    <a:pt x="476250" y="123189"/>
                  </a:lnTo>
                  <a:lnTo>
                    <a:pt x="480059" y="123189"/>
                  </a:lnTo>
                  <a:lnTo>
                    <a:pt x="480059" y="116840"/>
                  </a:lnTo>
                  <a:close/>
                </a:path>
                <a:path w="480060" h="406400">
                  <a:moveTo>
                    <a:pt x="380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23190"/>
                  </a:lnTo>
                  <a:close/>
                </a:path>
                <a:path w="480060" h="406400">
                  <a:moveTo>
                    <a:pt x="480059" y="123190"/>
                  </a:moveTo>
                  <a:lnTo>
                    <a:pt x="476250" y="123190"/>
                  </a:lnTo>
                  <a:lnTo>
                    <a:pt x="476250" y="129539"/>
                  </a:lnTo>
                  <a:lnTo>
                    <a:pt x="480059" y="129539"/>
                  </a:lnTo>
                  <a:lnTo>
                    <a:pt x="480059" y="123190"/>
                  </a:lnTo>
                  <a:close/>
                </a:path>
                <a:path w="480060" h="406400">
                  <a:moveTo>
                    <a:pt x="3809" y="129540"/>
                  </a:moveTo>
                  <a:lnTo>
                    <a:pt x="0" y="12954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29540"/>
                  </a:lnTo>
                  <a:close/>
                </a:path>
                <a:path w="480060" h="406400">
                  <a:moveTo>
                    <a:pt x="480059" y="129540"/>
                  </a:moveTo>
                  <a:lnTo>
                    <a:pt x="476250" y="129540"/>
                  </a:lnTo>
                  <a:lnTo>
                    <a:pt x="476250" y="167639"/>
                  </a:lnTo>
                  <a:lnTo>
                    <a:pt x="480059" y="167639"/>
                  </a:lnTo>
                  <a:lnTo>
                    <a:pt x="480059" y="129540"/>
                  </a:lnTo>
                  <a:close/>
                </a:path>
                <a:path w="480060" h="406400">
                  <a:moveTo>
                    <a:pt x="3809" y="167640"/>
                  </a:moveTo>
                  <a:lnTo>
                    <a:pt x="0" y="1676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167640"/>
                  </a:lnTo>
                  <a:close/>
                </a:path>
                <a:path w="480060" h="406400">
                  <a:moveTo>
                    <a:pt x="480059" y="167640"/>
                  </a:moveTo>
                  <a:lnTo>
                    <a:pt x="476250" y="167640"/>
                  </a:lnTo>
                  <a:lnTo>
                    <a:pt x="476250" y="275589"/>
                  </a:lnTo>
                  <a:lnTo>
                    <a:pt x="480059" y="275589"/>
                  </a:lnTo>
                  <a:lnTo>
                    <a:pt x="480059" y="167640"/>
                  </a:lnTo>
                  <a:close/>
                </a:path>
                <a:path w="480060" h="40640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480060" h="406400">
                  <a:moveTo>
                    <a:pt x="480059" y="275590"/>
                  </a:moveTo>
                  <a:lnTo>
                    <a:pt x="476250" y="275590"/>
                  </a:lnTo>
                  <a:lnTo>
                    <a:pt x="476250" y="281939"/>
                  </a:lnTo>
                  <a:lnTo>
                    <a:pt x="480059" y="281939"/>
                  </a:lnTo>
                  <a:lnTo>
                    <a:pt x="480059" y="275590"/>
                  </a:lnTo>
                  <a:close/>
                </a:path>
                <a:path w="480060" h="40640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80060" h="406400">
                  <a:moveTo>
                    <a:pt x="480059" y="281940"/>
                  </a:moveTo>
                  <a:lnTo>
                    <a:pt x="476250" y="281940"/>
                  </a:lnTo>
                  <a:lnTo>
                    <a:pt x="476250" y="288289"/>
                  </a:lnTo>
                  <a:lnTo>
                    <a:pt x="480059" y="288289"/>
                  </a:lnTo>
                  <a:lnTo>
                    <a:pt x="480059" y="281940"/>
                  </a:lnTo>
                  <a:close/>
                </a:path>
                <a:path w="480060" h="406400">
                  <a:moveTo>
                    <a:pt x="380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8290"/>
                  </a:lnTo>
                  <a:close/>
                </a:path>
                <a:path w="480060" h="406400">
                  <a:moveTo>
                    <a:pt x="480059" y="288290"/>
                  </a:moveTo>
                  <a:lnTo>
                    <a:pt x="476250" y="288290"/>
                  </a:lnTo>
                  <a:lnTo>
                    <a:pt x="476250" y="293369"/>
                  </a:lnTo>
                  <a:lnTo>
                    <a:pt x="480059" y="293369"/>
                  </a:lnTo>
                  <a:lnTo>
                    <a:pt x="480059" y="288290"/>
                  </a:lnTo>
                  <a:close/>
                </a:path>
                <a:path w="480060" h="406400">
                  <a:moveTo>
                    <a:pt x="380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3370"/>
                  </a:lnTo>
                  <a:close/>
                </a:path>
                <a:path w="480060" h="406400">
                  <a:moveTo>
                    <a:pt x="480059" y="293370"/>
                  </a:moveTo>
                  <a:lnTo>
                    <a:pt x="476250" y="293370"/>
                  </a:lnTo>
                  <a:lnTo>
                    <a:pt x="476250" y="300989"/>
                  </a:lnTo>
                  <a:lnTo>
                    <a:pt x="480059" y="300989"/>
                  </a:lnTo>
                  <a:lnTo>
                    <a:pt x="480059" y="293370"/>
                  </a:lnTo>
                  <a:close/>
                </a:path>
                <a:path w="480060" h="406400">
                  <a:moveTo>
                    <a:pt x="3809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0990"/>
                  </a:lnTo>
                  <a:close/>
                </a:path>
                <a:path w="480060" h="406400">
                  <a:moveTo>
                    <a:pt x="480059" y="300990"/>
                  </a:moveTo>
                  <a:lnTo>
                    <a:pt x="476250" y="300990"/>
                  </a:lnTo>
                  <a:lnTo>
                    <a:pt x="476250" y="306069"/>
                  </a:lnTo>
                  <a:lnTo>
                    <a:pt x="480059" y="306069"/>
                  </a:lnTo>
                  <a:lnTo>
                    <a:pt x="480059" y="300990"/>
                  </a:lnTo>
                  <a:close/>
                </a:path>
                <a:path w="480060" h="406400">
                  <a:moveTo>
                    <a:pt x="3809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6070"/>
                  </a:lnTo>
                  <a:close/>
                </a:path>
                <a:path w="480060" h="406400">
                  <a:moveTo>
                    <a:pt x="480059" y="306070"/>
                  </a:moveTo>
                  <a:lnTo>
                    <a:pt x="476250" y="306070"/>
                  </a:lnTo>
                  <a:lnTo>
                    <a:pt x="476250" y="313689"/>
                  </a:lnTo>
                  <a:lnTo>
                    <a:pt x="480059" y="313689"/>
                  </a:lnTo>
                  <a:lnTo>
                    <a:pt x="480059" y="306070"/>
                  </a:lnTo>
                  <a:close/>
                </a:path>
                <a:path w="480060" h="406400">
                  <a:moveTo>
                    <a:pt x="3809" y="313690"/>
                  </a:moveTo>
                  <a:lnTo>
                    <a:pt x="0" y="313690"/>
                  </a:lnTo>
                  <a:lnTo>
                    <a:pt x="0" y="317500"/>
                  </a:lnTo>
                  <a:lnTo>
                    <a:pt x="1269" y="317500"/>
                  </a:lnTo>
                  <a:lnTo>
                    <a:pt x="1269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80060" h="406400">
                  <a:moveTo>
                    <a:pt x="480059" y="313690"/>
                  </a:moveTo>
                  <a:lnTo>
                    <a:pt x="476250" y="313690"/>
                  </a:lnTo>
                  <a:lnTo>
                    <a:pt x="476250" y="320039"/>
                  </a:lnTo>
                  <a:lnTo>
                    <a:pt x="478789" y="320039"/>
                  </a:lnTo>
                  <a:lnTo>
                    <a:pt x="478789" y="317500"/>
                  </a:lnTo>
                  <a:lnTo>
                    <a:pt x="480060" y="317500"/>
                  </a:lnTo>
                  <a:lnTo>
                    <a:pt x="480059" y="313690"/>
                  </a:lnTo>
                  <a:close/>
                </a:path>
                <a:path w="480060" h="406400">
                  <a:moveTo>
                    <a:pt x="3809" y="320040"/>
                  </a:moveTo>
                  <a:lnTo>
                    <a:pt x="2539" y="320040"/>
                  </a:lnTo>
                  <a:lnTo>
                    <a:pt x="2539" y="321310"/>
                  </a:lnTo>
                  <a:lnTo>
                    <a:pt x="3809" y="321310"/>
                  </a:lnTo>
                  <a:lnTo>
                    <a:pt x="3809" y="320040"/>
                  </a:lnTo>
                  <a:close/>
                </a:path>
                <a:path w="480060" h="406400">
                  <a:moveTo>
                    <a:pt x="477519" y="320040"/>
                  </a:moveTo>
                  <a:lnTo>
                    <a:pt x="476250" y="320040"/>
                  </a:lnTo>
                  <a:lnTo>
                    <a:pt x="476250" y="321310"/>
                  </a:lnTo>
                  <a:lnTo>
                    <a:pt x="477519" y="321310"/>
                  </a:lnTo>
                  <a:lnTo>
                    <a:pt x="477519" y="320040"/>
                  </a:lnTo>
                  <a:close/>
                </a:path>
                <a:path w="480060" h="406400">
                  <a:moveTo>
                    <a:pt x="382269" y="405130"/>
                  </a:moveTo>
                  <a:lnTo>
                    <a:pt x="101600" y="405130"/>
                  </a:lnTo>
                  <a:lnTo>
                    <a:pt x="101600" y="406400"/>
                  </a:lnTo>
                  <a:lnTo>
                    <a:pt x="382269" y="406400"/>
                  </a:lnTo>
                  <a:lnTo>
                    <a:pt x="382269" y="405130"/>
                  </a:lnTo>
                  <a:close/>
                </a:path>
                <a:path w="480060" h="406400">
                  <a:moveTo>
                    <a:pt x="384809" y="403860"/>
                  </a:moveTo>
                  <a:lnTo>
                    <a:pt x="99059" y="403860"/>
                  </a:lnTo>
                  <a:lnTo>
                    <a:pt x="99059" y="405130"/>
                  </a:lnTo>
                  <a:lnTo>
                    <a:pt x="384809" y="405130"/>
                  </a:lnTo>
                  <a:lnTo>
                    <a:pt x="384809" y="403860"/>
                  </a:lnTo>
                  <a:close/>
                </a:path>
                <a:path w="480060" h="406400">
                  <a:moveTo>
                    <a:pt x="387350" y="402590"/>
                  </a:moveTo>
                  <a:lnTo>
                    <a:pt x="96519" y="402590"/>
                  </a:lnTo>
                  <a:lnTo>
                    <a:pt x="96519" y="403860"/>
                  </a:lnTo>
                  <a:lnTo>
                    <a:pt x="387350" y="403860"/>
                  </a:lnTo>
                  <a:lnTo>
                    <a:pt x="387350" y="40259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747520" y="4207509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79">
                  <a:moveTo>
                    <a:pt x="386080" y="2539"/>
                  </a:moveTo>
                  <a:lnTo>
                    <a:pt x="85090" y="2539"/>
                  </a:lnTo>
                  <a:lnTo>
                    <a:pt x="85090" y="3809"/>
                  </a:lnTo>
                  <a:lnTo>
                    <a:pt x="386080" y="3809"/>
                  </a:lnTo>
                  <a:lnTo>
                    <a:pt x="386080" y="2539"/>
                  </a:lnTo>
                  <a:close/>
                </a:path>
                <a:path w="472439" h="398779">
                  <a:moveTo>
                    <a:pt x="383540" y="1269"/>
                  </a:moveTo>
                  <a:lnTo>
                    <a:pt x="87630" y="1269"/>
                  </a:lnTo>
                  <a:lnTo>
                    <a:pt x="87630" y="2539"/>
                  </a:lnTo>
                  <a:lnTo>
                    <a:pt x="383540" y="2539"/>
                  </a:lnTo>
                  <a:lnTo>
                    <a:pt x="383540" y="1269"/>
                  </a:lnTo>
                  <a:close/>
                </a:path>
                <a:path w="472439" h="398779">
                  <a:moveTo>
                    <a:pt x="381000" y="0"/>
                  </a:moveTo>
                  <a:lnTo>
                    <a:pt x="90169" y="0"/>
                  </a:lnTo>
                  <a:lnTo>
                    <a:pt x="90169" y="1269"/>
                  </a:lnTo>
                  <a:lnTo>
                    <a:pt x="381000" y="1269"/>
                  </a:lnTo>
                  <a:lnTo>
                    <a:pt x="381000" y="0"/>
                  </a:lnTo>
                  <a:close/>
                </a:path>
                <a:path w="472439" h="398779">
                  <a:moveTo>
                    <a:pt x="3810" y="78739"/>
                  </a:moveTo>
                  <a:lnTo>
                    <a:pt x="2540" y="78739"/>
                  </a:lnTo>
                  <a:lnTo>
                    <a:pt x="2540" y="80009"/>
                  </a:lnTo>
                  <a:lnTo>
                    <a:pt x="1269" y="80009"/>
                  </a:lnTo>
                  <a:lnTo>
                    <a:pt x="1269" y="81279"/>
                  </a:lnTo>
                  <a:lnTo>
                    <a:pt x="3810" y="81279"/>
                  </a:lnTo>
                  <a:lnTo>
                    <a:pt x="3810" y="78739"/>
                  </a:lnTo>
                  <a:close/>
                </a:path>
                <a:path w="472439" h="398779">
                  <a:moveTo>
                    <a:pt x="469900" y="77469"/>
                  </a:moveTo>
                  <a:lnTo>
                    <a:pt x="468630" y="77469"/>
                  </a:lnTo>
                  <a:lnTo>
                    <a:pt x="468630" y="81279"/>
                  </a:lnTo>
                  <a:lnTo>
                    <a:pt x="471169" y="81279"/>
                  </a:lnTo>
                  <a:lnTo>
                    <a:pt x="471170" y="78739"/>
                  </a:lnTo>
                  <a:lnTo>
                    <a:pt x="469900" y="78739"/>
                  </a:lnTo>
                  <a:lnTo>
                    <a:pt x="469900" y="77469"/>
                  </a:lnTo>
                  <a:close/>
                </a:path>
                <a:path w="472439" h="398779">
                  <a:moveTo>
                    <a:pt x="381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1280"/>
                  </a:lnTo>
                  <a:close/>
                </a:path>
                <a:path w="472439" h="398779">
                  <a:moveTo>
                    <a:pt x="472440" y="81280"/>
                  </a:moveTo>
                  <a:lnTo>
                    <a:pt x="468630" y="81280"/>
                  </a:lnTo>
                  <a:lnTo>
                    <a:pt x="468630" y="87629"/>
                  </a:lnTo>
                  <a:lnTo>
                    <a:pt x="472440" y="87629"/>
                  </a:lnTo>
                  <a:lnTo>
                    <a:pt x="472440" y="81280"/>
                  </a:lnTo>
                  <a:close/>
                </a:path>
                <a:path w="472439" h="398779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72439" h="398779">
                  <a:moveTo>
                    <a:pt x="472440" y="87630"/>
                  </a:moveTo>
                  <a:lnTo>
                    <a:pt x="468630" y="87630"/>
                  </a:lnTo>
                  <a:lnTo>
                    <a:pt x="468630" y="93979"/>
                  </a:lnTo>
                  <a:lnTo>
                    <a:pt x="472440" y="93979"/>
                  </a:lnTo>
                  <a:lnTo>
                    <a:pt x="472440" y="87630"/>
                  </a:lnTo>
                  <a:close/>
                </a:path>
                <a:path w="472439" h="398779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72439" h="398779">
                  <a:moveTo>
                    <a:pt x="472440" y="93980"/>
                  </a:moveTo>
                  <a:lnTo>
                    <a:pt x="468630" y="93980"/>
                  </a:lnTo>
                  <a:lnTo>
                    <a:pt x="468630" y="100329"/>
                  </a:lnTo>
                  <a:lnTo>
                    <a:pt x="472440" y="100329"/>
                  </a:lnTo>
                  <a:lnTo>
                    <a:pt x="472440" y="93980"/>
                  </a:lnTo>
                  <a:close/>
                </a:path>
                <a:path w="472439" h="398779">
                  <a:moveTo>
                    <a:pt x="381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10" y="105409"/>
                  </a:lnTo>
                  <a:lnTo>
                    <a:pt x="3810" y="100330"/>
                  </a:lnTo>
                  <a:close/>
                </a:path>
                <a:path w="472439" h="398779">
                  <a:moveTo>
                    <a:pt x="472440" y="100330"/>
                  </a:moveTo>
                  <a:lnTo>
                    <a:pt x="468630" y="100330"/>
                  </a:lnTo>
                  <a:lnTo>
                    <a:pt x="468630" y="105409"/>
                  </a:lnTo>
                  <a:lnTo>
                    <a:pt x="472440" y="105409"/>
                  </a:lnTo>
                  <a:lnTo>
                    <a:pt x="472440" y="100330"/>
                  </a:lnTo>
                  <a:close/>
                </a:path>
                <a:path w="472439" h="398779">
                  <a:moveTo>
                    <a:pt x="3810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105410"/>
                  </a:lnTo>
                  <a:close/>
                </a:path>
                <a:path w="472439" h="398779">
                  <a:moveTo>
                    <a:pt x="472440" y="105410"/>
                  </a:moveTo>
                  <a:lnTo>
                    <a:pt x="468630" y="105410"/>
                  </a:lnTo>
                  <a:lnTo>
                    <a:pt x="468630" y="113029"/>
                  </a:lnTo>
                  <a:lnTo>
                    <a:pt x="472440" y="113029"/>
                  </a:lnTo>
                  <a:lnTo>
                    <a:pt x="472440" y="105410"/>
                  </a:lnTo>
                  <a:close/>
                </a:path>
                <a:path w="472439" h="398779">
                  <a:moveTo>
                    <a:pt x="381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13030"/>
                  </a:lnTo>
                  <a:close/>
                </a:path>
                <a:path w="472439" h="398779">
                  <a:moveTo>
                    <a:pt x="472440" y="113030"/>
                  </a:moveTo>
                  <a:lnTo>
                    <a:pt x="468630" y="113030"/>
                  </a:lnTo>
                  <a:lnTo>
                    <a:pt x="468630" y="119379"/>
                  </a:lnTo>
                  <a:lnTo>
                    <a:pt x="472440" y="119379"/>
                  </a:lnTo>
                  <a:lnTo>
                    <a:pt x="472440" y="113030"/>
                  </a:lnTo>
                  <a:close/>
                </a:path>
                <a:path w="472439" h="398779">
                  <a:moveTo>
                    <a:pt x="381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19380"/>
                  </a:lnTo>
                  <a:close/>
                </a:path>
                <a:path w="472439" h="398779">
                  <a:moveTo>
                    <a:pt x="472440" y="119380"/>
                  </a:moveTo>
                  <a:lnTo>
                    <a:pt x="468630" y="119380"/>
                  </a:lnTo>
                  <a:lnTo>
                    <a:pt x="468630" y="125729"/>
                  </a:lnTo>
                  <a:lnTo>
                    <a:pt x="472440" y="125729"/>
                  </a:lnTo>
                  <a:lnTo>
                    <a:pt x="472440" y="119380"/>
                  </a:lnTo>
                  <a:close/>
                </a:path>
                <a:path w="472439" h="398779">
                  <a:moveTo>
                    <a:pt x="3810" y="125730"/>
                  </a:moveTo>
                  <a:lnTo>
                    <a:pt x="0" y="12573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125730"/>
                  </a:lnTo>
                  <a:close/>
                </a:path>
                <a:path w="472439" h="398779">
                  <a:moveTo>
                    <a:pt x="472440" y="125730"/>
                  </a:moveTo>
                  <a:lnTo>
                    <a:pt x="468630" y="125730"/>
                  </a:lnTo>
                  <a:lnTo>
                    <a:pt x="468630" y="163829"/>
                  </a:lnTo>
                  <a:lnTo>
                    <a:pt x="472440" y="163829"/>
                  </a:lnTo>
                  <a:lnTo>
                    <a:pt x="472440" y="125730"/>
                  </a:lnTo>
                  <a:close/>
                </a:path>
                <a:path w="472439" h="398779">
                  <a:moveTo>
                    <a:pt x="3810" y="163830"/>
                  </a:moveTo>
                  <a:lnTo>
                    <a:pt x="0" y="1638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163830"/>
                  </a:lnTo>
                  <a:close/>
                </a:path>
                <a:path w="472439" h="398779">
                  <a:moveTo>
                    <a:pt x="472440" y="163830"/>
                  </a:moveTo>
                  <a:lnTo>
                    <a:pt x="468630" y="163830"/>
                  </a:lnTo>
                  <a:lnTo>
                    <a:pt x="468630" y="271779"/>
                  </a:lnTo>
                  <a:lnTo>
                    <a:pt x="472440" y="271779"/>
                  </a:lnTo>
                  <a:lnTo>
                    <a:pt x="472440" y="163830"/>
                  </a:lnTo>
                  <a:close/>
                </a:path>
                <a:path w="472439" h="398779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472439" h="398779">
                  <a:moveTo>
                    <a:pt x="472440" y="271780"/>
                  </a:moveTo>
                  <a:lnTo>
                    <a:pt x="468630" y="271780"/>
                  </a:lnTo>
                  <a:lnTo>
                    <a:pt x="468630" y="278129"/>
                  </a:lnTo>
                  <a:lnTo>
                    <a:pt x="472440" y="278129"/>
                  </a:lnTo>
                  <a:lnTo>
                    <a:pt x="472440" y="271780"/>
                  </a:lnTo>
                  <a:close/>
                </a:path>
                <a:path w="472439" h="398779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72439" h="398779">
                  <a:moveTo>
                    <a:pt x="472440" y="278130"/>
                  </a:moveTo>
                  <a:lnTo>
                    <a:pt x="468630" y="278130"/>
                  </a:lnTo>
                  <a:lnTo>
                    <a:pt x="468630" y="284479"/>
                  </a:lnTo>
                  <a:lnTo>
                    <a:pt x="472440" y="284479"/>
                  </a:lnTo>
                  <a:lnTo>
                    <a:pt x="472440" y="278130"/>
                  </a:lnTo>
                  <a:close/>
                </a:path>
                <a:path w="472439" h="398779">
                  <a:moveTo>
                    <a:pt x="3810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4480"/>
                  </a:lnTo>
                  <a:close/>
                </a:path>
                <a:path w="472439" h="398779">
                  <a:moveTo>
                    <a:pt x="472440" y="284480"/>
                  </a:moveTo>
                  <a:lnTo>
                    <a:pt x="468630" y="284480"/>
                  </a:lnTo>
                  <a:lnTo>
                    <a:pt x="468630" y="289559"/>
                  </a:lnTo>
                  <a:lnTo>
                    <a:pt x="472440" y="289559"/>
                  </a:lnTo>
                  <a:lnTo>
                    <a:pt x="472440" y="284480"/>
                  </a:lnTo>
                  <a:close/>
                </a:path>
                <a:path w="472439" h="398779">
                  <a:moveTo>
                    <a:pt x="3810" y="289560"/>
                  </a:moveTo>
                  <a:lnTo>
                    <a:pt x="0" y="28956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89560"/>
                  </a:lnTo>
                  <a:close/>
                </a:path>
                <a:path w="472439" h="398779">
                  <a:moveTo>
                    <a:pt x="472440" y="289560"/>
                  </a:moveTo>
                  <a:lnTo>
                    <a:pt x="468630" y="289560"/>
                  </a:lnTo>
                  <a:lnTo>
                    <a:pt x="468630" y="297179"/>
                  </a:lnTo>
                  <a:lnTo>
                    <a:pt x="472440" y="297179"/>
                  </a:lnTo>
                  <a:lnTo>
                    <a:pt x="472440" y="289560"/>
                  </a:lnTo>
                  <a:close/>
                </a:path>
                <a:path w="472439" h="398779">
                  <a:moveTo>
                    <a:pt x="3810" y="297180"/>
                  </a:moveTo>
                  <a:lnTo>
                    <a:pt x="0" y="29718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7180"/>
                  </a:lnTo>
                  <a:close/>
                </a:path>
                <a:path w="472439" h="398779">
                  <a:moveTo>
                    <a:pt x="472440" y="297180"/>
                  </a:moveTo>
                  <a:lnTo>
                    <a:pt x="468630" y="297180"/>
                  </a:lnTo>
                  <a:lnTo>
                    <a:pt x="468630" y="302259"/>
                  </a:lnTo>
                  <a:lnTo>
                    <a:pt x="472440" y="302259"/>
                  </a:lnTo>
                  <a:lnTo>
                    <a:pt x="472440" y="297180"/>
                  </a:lnTo>
                  <a:close/>
                </a:path>
                <a:path w="472439" h="398779">
                  <a:moveTo>
                    <a:pt x="381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2260"/>
                  </a:lnTo>
                  <a:close/>
                </a:path>
                <a:path w="472439" h="398779">
                  <a:moveTo>
                    <a:pt x="472440" y="302260"/>
                  </a:moveTo>
                  <a:lnTo>
                    <a:pt x="468630" y="302260"/>
                  </a:lnTo>
                  <a:lnTo>
                    <a:pt x="468630" y="309879"/>
                  </a:lnTo>
                  <a:lnTo>
                    <a:pt x="472440" y="309879"/>
                  </a:lnTo>
                  <a:lnTo>
                    <a:pt x="472440" y="302260"/>
                  </a:lnTo>
                  <a:close/>
                </a:path>
                <a:path w="472439" h="398779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72439" h="398779">
                  <a:moveTo>
                    <a:pt x="472440" y="309880"/>
                  </a:moveTo>
                  <a:lnTo>
                    <a:pt x="468630" y="309880"/>
                  </a:lnTo>
                  <a:lnTo>
                    <a:pt x="468630" y="316229"/>
                  </a:lnTo>
                  <a:lnTo>
                    <a:pt x="472440" y="316229"/>
                  </a:lnTo>
                  <a:lnTo>
                    <a:pt x="472440" y="309880"/>
                  </a:lnTo>
                  <a:close/>
                </a:path>
                <a:path w="472439" h="398779">
                  <a:moveTo>
                    <a:pt x="3810" y="316230"/>
                  </a:moveTo>
                  <a:lnTo>
                    <a:pt x="0" y="316230"/>
                  </a:lnTo>
                  <a:lnTo>
                    <a:pt x="0" y="318769"/>
                  </a:lnTo>
                  <a:lnTo>
                    <a:pt x="1269" y="318769"/>
                  </a:lnTo>
                  <a:lnTo>
                    <a:pt x="1269" y="321309"/>
                  </a:lnTo>
                  <a:lnTo>
                    <a:pt x="2540" y="321309"/>
                  </a:lnTo>
                  <a:lnTo>
                    <a:pt x="254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72439" h="398779">
                  <a:moveTo>
                    <a:pt x="472440" y="316230"/>
                  </a:moveTo>
                  <a:lnTo>
                    <a:pt x="468630" y="316230"/>
                  </a:lnTo>
                  <a:lnTo>
                    <a:pt x="468630" y="322579"/>
                  </a:lnTo>
                  <a:lnTo>
                    <a:pt x="469900" y="322579"/>
                  </a:lnTo>
                  <a:lnTo>
                    <a:pt x="469900" y="321309"/>
                  </a:lnTo>
                  <a:lnTo>
                    <a:pt x="471169" y="321309"/>
                  </a:lnTo>
                  <a:lnTo>
                    <a:pt x="471169" y="320039"/>
                  </a:lnTo>
                  <a:lnTo>
                    <a:pt x="472440" y="320039"/>
                  </a:lnTo>
                  <a:lnTo>
                    <a:pt x="472440" y="316230"/>
                  </a:lnTo>
                  <a:close/>
                </a:path>
                <a:path w="472439" h="398779">
                  <a:moveTo>
                    <a:pt x="469900" y="322580"/>
                  </a:moveTo>
                  <a:lnTo>
                    <a:pt x="468630" y="322580"/>
                  </a:lnTo>
                  <a:lnTo>
                    <a:pt x="468630" y="323850"/>
                  </a:lnTo>
                  <a:lnTo>
                    <a:pt x="469900" y="323850"/>
                  </a:lnTo>
                  <a:lnTo>
                    <a:pt x="469900" y="322580"/>
                  </a:lnTo>
                  <a:close/>
                </a:path>
                <a:path w="472439" h="398779">
                  <a:moveTo>
                    <a:pt x="386080" y="397509"/>
                  </a:moveTo>
                  <a:lnTo>
                    <a:pt x="90169" y="397509"/>
                  </a:lnTo>
                  <a:lnTo>
                    <a:pt x="90169" y="398779"/>
                  </a:lnTo>
                  <a:lnTo>
                    <a:pt x="386080" y="398779"/>
                  </a:lnTo>
                  <a:lnTo>
                    <a:pt x="386080" y="397509"/>
                  </a:lnTo>
                  <a:close/>
                </a:path>
                <a:path w="472439" h="398779">
                  <a:moveTo>
                    <a:pt x="388619" y="396239"/>
                  </a:moveTo>
                  <a:lnTo>
                    <a:pt x="87630" y="396239"/>
                  </a:lnTo>
                  <a:lnTo>
                    <a:pt x="87630" y="397509"/>
                  </a:lnTo>
                  <a:lnTo>
                    <a:pt x="388619" y="397509"/>
                  </a:lnTo>
                  <a:lnTo>
                    <a:pt x="388619" y="396239"/>
                  </a:lnTo>
                  <a:close/>
                </a:path>
                <a:path w="472439" h="398779">
                  <a:moveTo>
                    <a:pt x="389889" y="394969"/>
                  </a:moveTo>
                  <a:lnTo>
                    <a:pt x="83819" y="394969"/>
                  </a:lnTo>
                  <a:lnTo>
                    <a:pt x="83819" y="396239"/>
                  </a:lnTo>
                  <a:lnTo>
                    <a:pt x="389889" y="396239"/>
                  </a:lnTo>
                  <a:lnTo>
                    <a:pt x="389889" y="394969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751329" y="4211319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19" h="391160">
                  <a:moveTo>
                    <a:pt x="386079" y="0"/>
                  </a:moveTo>
                  <a:lnTo>
                    <a:pt x="80009" y="0"/>
                  </a:lnTo>
                  <a:lnTo>
                    <a:pt x="80009" y="1269"/>
                  </a:lnTo>
                  <a:lnTo>
                    <a:pt x="386079" y="1269"/>
                  </a:lnTo>
                  <a:lnTo>
                    <a:pt x="386079" y="0"/>
                  </a:lnTo>
                  <a:close/>
                </a:path>
                <a:path w="464819" h="391160">
                  <a:moveTo>
                    <a:pt x="389889" y="2539"/>
                  </a:moveTo>
                  <a:lnTo>
                    <a:pt x="76200" y="2539"/>
                  </a:lnTo>
                  <a:lnTo>
                    <a:pt x="76200" y="3809"/>
                  </a:lnTo>
                  <a:lnTo>
                    <a:pt x="389889" y="3809"/>
                  </a:lnTo>
                  <a:lnTo>
                    <a:pt x="389889" y="2539"/>
                  </a:lnTo>
                  <a:close/>
                </a:path>
                <a:path w="464819" h="391160">
                  <a:moveTo>
                    <a:pt x="387350" y="1269"/>
                  </a:moveTo>
                  <a:lnTo>
                    <a:pt x="77469" y="1269"/>
                  </a:lnTo>
                  <a:lnTo>
                    <a:pt x="77469" y="2539"/>
                  </a:lnTo>
                  <a:lnTo>
                    <a:pt x="387350" y="2539"/>
                  </a:lnTo>
                  <a:lnTo>
                    <a:pt x="387350" y="1269"/>
                  </a:lnTo>
                  <a:close/>
                </a:path>
                <a:path w="464819" h="391160">
                  <a:moveTo>
                    <a:pt x="3809" y="68579"/>
                  </a:moveTo>
                  <a:lnTo>
                    <a:pt x="2539" y="68579"/>
                  </a:lnTo>
                  <a:lnTo>
                    <a:pt x="2539" y="71119"/>
                  </a:lnTo>
                  <a:lnTo>
                    <a:pt x="3809" y="71119"/>
                  </a:lnTo>
                  <a:lnTo>
                    <a:pt x="3809" y="68579"/>
                  </a:lnTo>
                  <a:close/>
                </a:path>
                <a:path w="464819" h="391160">
                  <a:moveTo>
                    <a:pt x="462279" y="67309"/>
                  </a:moveTo>
                  <a:lnTo>
                    <a:pt x="461009" y="67309"/>
                  </a:lnTo>
                  <a:lnTo>
                    <a:pt x="461009" y="71119"/>
                  </a:lnTo>
                  <a:lnTo>
                    <a:pt x="463549" y="71119"/>
                  </a:lnTo>
                  <a:lnTo>
                    <a:pt x="463549" y="68579"/>
                  </a:lnTo>
                  <a:lnTo>
                    <a:pt x="462279" y="68579"/>
                  </a:lnTo>
                  <a:lnTo>
                    <a:pt x="462279" y="67309"/>
                  </a:lnTo>
                  <a:close/>
                </a:path>
                <a:path w="464819" h="391160">
                  <a:moveTo>
                    <a:pt x="3809" y="71119"/>
                  </a:moveTo>
                  <a:lnTo>
                    <a:pt x="1269" y="71119"/>
                  </a:lnTo>
                  <a:lnTo>
                    <a:pt x="1269" y="72389"/>
                  </a:lnTo>
                  <a:lnTo>
                    <a:pt x="0" y="7238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1119"/>
                  </a:lnTo>
                  <a:close/>
                </a:path>
                <a:path w="464819" h="391160">
                  <a:moveTo>
                    <a:pt x="464819" y="71119"/>
                  </a:moveTo>
                  <a:lnTo>
                    <a:pt x="461009" y="71119"/>
                  </a:lnTo>
                  <a:lnTo>
                    <a:pt x="461009" y="77469"/>
                  </a:lnTo>
                  <a:lnTo>
                    <a:pt x="464819" y="77469"/>
                  </a:lnTo>
                  <a:lnTo>
                    <a:pt x="464819" y="71119"/>
                  </a:lnTo>
                  <a:close/>
                </a:path>
                <a:path w="464819" h="391160">
                  <a:moveTo>
                    <a:pt x="380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7469"/>
                  </a:lnTo>
                  <a:close/>
                </a:path>
                <a:path w="464819" h="391160">
                  <a:moveTo>
                    <a:pt x="464819" y="77469"/>
                  </a:moveTo>
                  <a:lnTo>
                    <a:pt x="461009" y="77469"/>
                  </a:lnTo>
                  <a:lnTo>
                    <a:pt x="461009" y="83819"/>
                  </a:lnTo>
                  <a:lnTo>
                    <a:pt x="464819" y="83819"/>
                  </a:lnTo>
                  <a:lnTo>
                    <a:pt x="464819" y="77469"/>
                  </a:lnTo>
                  <a:close/>
                </a:path>
                <a:path w="464819" h="391160">
                  <a:moveTo>
                    <a:pt x="380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3819"/>
                  </a:lnTo>
                  <a:close/>
                </a:path>
                <a:path w="464819" h="391160">
                  <a:moveTo>
                    <a:pt x="464819" y="83819"/>
                  </a:moveTo>
                  <a:lnTo>
                    <a:pt x="461009" y="83819"/>
                  </a:lnTo>
                  <a:lnTo>
                    <a:pt x="461009" y="90169"/>
                  </a:lnTo>
                  <a:lnTo>
                    <a:pt x="464819" y="90169"/>
                  </a:lnTo>
                  <a:lnTo>
                    <a:pt x="464819" y="83819"/>
                  </a:lnTo>
                  <a:close/>
                </a:path>
                <a:path w="464819" h="391160">
                  <a:moveTo>
                    <a:pt x="380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69"/>
                  </a:lnTo>
                  <a:close/>
                </a:path>
                <a:path w="464819" h="391160">
                  <a:moveTo>
                    <a:pt x="464819" y="90169"/>
                  </a:moveTo>
                  <a:lnTo>
                    <a:pt x="461009" y="90169"/>
                  </a:lnTo>
                  <a:lnTo>
                    <a:pt x="461009" y="96519"/>
                  </a:lnTo>
                  <a:lnTo>
                    <a:pt x="464819" y="96519"/>
                  </a:lnTo>
                  <a:lnTo>
                    <a:pt x="464819" y="90169"/>
                  </a:lnTo>
                  <a:close/>
                </a:path>
                <a:path w="464819" h="391160">
                  <a:moveTo>
                    <a:pt x="3809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6519"/>
                  </a:lnTo>
                  <a:close/>
                </a:path>
                <a:path w="464819" h="391160">
                  <a:moveTo>
                    <a:pt x="464819" y="96519"/>
                  </a:moveTo>
                  <a:lnTo>
                    <a:pt x="461009" y="96519"/>
                  </a:lnTo>
                  <a:lnTo>
                    <a:pt x="461009" y="101599"/>
                  </a:lnTo>
                  <a:lnTo>
                    <a:pt x="464819" y="101599"/>
                  </a:lnTo>
                  <a:lnTo>
                    <a:pt x="464819" y="96519"/>
                  </a:lnTo>
                  <a:close/>
                </a:path>
                <a:path w="464819" h="391160">
                  <a:moveTo>
                    <a:pt x="3809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1600"/>
                  </a:lnTo>
                  <a:close/>
                </a:path>
                <a:path w="464819" h="391160">
                  <a:moveTo>
                    <a:pt x="464819" y="101600"/>
                  </a:moveTo>
                  <a:lnTo>
                    <a:pt x="461009" y="101600"/>
                  </a:lnTo>
                  <a:lnTo>
                    <a:pt x="461009" y="109219"/>
                  </a:lnTo>
                  <a:lnTo>
                    <a:pt x="464819" y="109219"/>
                  </a:lnTo>
                  <a:lnTo>
                    <a:pt x="464819" y="101600"/>
                  </a:lnTo>
                  <a:close/>
                </a:path>
                <a:path w="464819" h="391160">
                  <a:moveTo>
                    <a:pt x="380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9219"/>
                  </a:lnTo>
                  <a:close/>
                </a:path>
                <a:path w="464819" h="391160">
                  <a:moveTo>
                    <a:pt x="464819" y="109219"/>
                  </a:moveTo>
                  <a:lnTo>
                    <a:pt x="461009" y="109219"/>
                  </a:lnTo>
                  <a:lnTo>
                    <a:pt x="461009" y="115569"/>
                  </a:lnTo>
                  <a:lnTo>
                    <a:pt x="464819" y="115569"/>
                  </a:lnTo>
                  <a:lnTo>
                    <a:pt x="464819" y="109219"/>
                  </a:lnTo>
                  <a:close/>
                </a:path>
                <a:path w="464819" h="391160">
                  <a:moveTo>
                    <a:pt x="380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5569"/>
                  </a:lnTo>
                  <a:close/>
                </a:path>
                <a:path w="464819" h="391160">
                  <a:moveTo>
                    <a:pt x="464819" y="115569"/>
                  </a:moveTo>
                  <a:lnTo>
                    <a:pt x="461009" y="115569"/>
                  </a:lnTo>
                  <a:lnTo>
                    <a:pt x="461009" y="121919"/>
                  </a:lnTo>
                  <a:lnTo>
                    <a:pt x="464819" y="121919"/>
                  </a:lnTo>
                  <a:lnTo>
                    <a:pt x="464819" y="115569"/>
                  </a:lnTo>
                  <a:close/>
                </a:path>
                <a:path w="464819" h="391160">
                  <a:moveTo>
                    <a:pt x="3809" y="121919"/>
                  </a:moveTo>
                  <a:lnTo>
                    <a:pt x="0" y="121919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21919"/>
                  </a:lnTo>
                  <a:close/>
                </a:path>
                <a:path w="464819" h="391160">
                  <a:moveTo>
                    <a:pt x="464819" y="121919"/>
                  </a:moveTo>
                  <a:lnTo>
                    <a:pt x="461009" y="121919"/>
                  </a:lnTo>
                  <a:lnTo>
                    <a:pt x="461009" y="160019"/>
                  </a:lnTo>
                  <a:lnTo>
                    <a:pt x="464819" y="160019"/>
                  </a:lnTo>
                  <a:lnTo>
                    <a:pt x="464819" y="121919"/>
                  </a:lnTo>
                  <a:close/>
                </a:path>
                <a:path w="464819" h="391160">
                  <a:moveTo>
                    <a:pt x="3809" y="160019"/>
                  </a:moveTo>
                  <a:lnTo>
                    <a:pt x="0" y="1600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160019"/>
                  </a:lnTo>
                  <a:close/>
                </a:path>
                <a:path w="464819" h="391160">
                  <a:moveTo>
                    <a:pt x="464819" y="160019"/>
                  </a:moveTo>
                  <a:lnTo>
                    <a:pt x="461009" y="160019"/>
                  </a:lnTo>
                  <a:lnTo>
                    <a:pt x="461009" y="267969"/>
                  </a:lnTo>
                  <a:lnTo>
                    <a:pt x="464819" y="267969"/>
                  </a:lnTo>
                  <a:lnTo>
                    <a:pt x="464819" y="160019"/>
                  </a:lnTo>
                  <a:close/>
                </a:path>
                <a:path w="464819" h="391160">
                  <a:moveTo>
                    <a:pt x="380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7969"/>
                  </a:lnTo>
                  <a:close/>
                </a:path>
                <a:path w="464819" h="391160">
                  <a:moveTo>
                    <a:pt x="464819" y="267969"/>
                  </a:moveTo>
                  <a:lnTo>
                    <a:pt x="461009" y="267969"/>
                  </a:lnTo>
                  <a:lnTo>
                    <a:pt x="461009" y="274319"/>
                  </a:lnTo>
                  <a:lnTo>
                    <a:pt x="464819" y="274319"/>
                  </a:lnTo>
                  <a:lnTo>
                    <a:pt x="464819" y="267969"/>
                  </a:lnTo>
                  <a:close/>
                </a:path>
                <a:path w="464819" h="391160">
                  <a:moveTo>
                    <a:pt x="380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19"/>
                  </a:lnTo>
                  <a:close/>
                </a:path>
                <a:path w="464819" h="391160">
                  <a:moveTo>
                    <a:pt x="464819" y="274319"/>
                  </a:moveTo>
                  <a:lnTo>
                    <a:pt x="461009" y="274319"/>
                  </a:lnTo>
                  <a:lnTo>
                    <a:pt x="461009" y="280669"/>
                  </a:lnTo>
                  <a:lnTo>
                    <a:pt x="464819" y="280669"/>
                  </a:lnTo>
                  <a:lnTo>
                    <a:pt x="464819" y="274319"/>
                  </a:lnTo>
                  <a:close/>
                </a:path>
                <a:path w="464819" h="391160">
                  <a:moveTo>
                    <a:pt x="3809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80669"/>
                  </a:lnTo>
                  <a:close/>
                </a:path>
                <a:path w="464819" h="391160">
                  <a:moveTo>
                    <a:pt x="464819" y="280669"/>
                  </a:moveTo>
                  <a:lnTo>
                    <a:pt x="461009" y="280669"/>
                  </a:lnTo>
                  <a:lnTo>
                    <a:pt x="461009" y="285749"/>
                  </a:lnTo>
                  <a:lnTo>
                    <a:pt x="464819" y="285749"/>
                  </a:lnTo>
                  <a:lnTo>
                    <a:pt x="464819" y="280669"/>
                  </a:lnTo>
                  <a:close/>
                </a:path>
                <a:path w="464819" h="391160">
                  <a:moveTo>
                    <a:pt x="3809" y="285750"/>
                  </a:moveTo>
                  <a:lnTo>
                    <a:pt x="0" y="28575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5750"/>
                  </a:lnTo>
                  <a:close/>
                </a:path>
                <a:path w="464819" h="391160">
                  <a:moveTo>
                    <a:pt x="464819" y="285750"/>
                  </a:moveTo>
                  <a:lnTo>
                    <a:pt x="461009" y="285750"/>
                  </a:lnTo>
                  <a:lnTo>
                    <a:pt x="461009" y="293369"/>
                  </a:lnTo>
                  <a:lnTo>
                    <a:pt x="464819" y="293369"/>
                  </a:lnTo>
                  <a:lnTo>
                    <a:pt x="464819" y="285750"/>
                  </a:lnTo>
                  <a:close/>
                </a:path>
                <a:path w="464819" h="391160">
                  <a:moveTo>
                    <a:pt x="3809" y="293369"/>
                  </a:moveTo>
                  <a:lnTo>
                    <a:pt x="0" y="29336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3369"/>
                  </a:lnTo>
                  <a:close/>
                </a:path>
                <a:path w="464819" h="391160">
                  <a:moveTo>
                    <a:pt x="464819" y="293369"/>
                  </a:moveTo>
                  <a:lnTo>
                    <a:pt x="461009" y="293369"/>
                  </a:lnTo>
                  <a:lnTo>
                    <a:pt x="461009" y="298449"/>
                  </a:lnTo>
                  <a:lnTo>
                    <a:pt x="464819" y="298449"/>
                  </a:lnTo>
                  <a:lnTo>
                    <a:pt x="464819" y="293369"/>
                  </a:lnTo>
                  <a:close/>
                </a:path>
                <a:path w="464819" h="391160">
                  <a:moveTo>
                    <a:pt x="3809" y="298450"/>
                  </a:moveTo>
                  <a:lnTo>
                    <a:pt x="0" y="29845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8450"/>
                  </a:lnTo>
                  <a:close/>
                </a:path>
                <a:path w="464819" h="391160">
                  <a:moveTo>
                    <a:pt x="464819" y="298450"/>
                  </a:moveTo>
                  <a:lnTo>
                    <a:pt x="461009" y="298450"/>
                  </a:lnTo>
                  <a:lnTo>
                    <a:pt x="461009" y="306069"/>
                  </a:lnTo>
                  <a:lnTo>
                    <a:pt x="464819" y="306069"/>
                  </a:lnTo>
                  <a:lnTo>
                    <a:pt x="464819" y="298450"/>
                  </a:lnTo>
                  <a:close/>
                </a:path>
                <a:path w="464819" h="391160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64819" h="391160">
                  <a:moveTo>
                    <a:pt x="464819" y="306069"/>
                  </a:moveTo>
                  <a:lnTo>
                    <a:pt x="461009" y="306069"/>
                  </a:lnTo>
                  <a:lnTo>
                    <a:pt x="461009" y="312419"/>
                  </a:lnTo>
                  <a:lnTo>
                    <a:pt x="464819" y="312419"/>
                  </a:lnTo>
                  <a:lnTo>
                    <a:pt x="464819" y="306069"/>
                  </a:lnTo>
                  <a:close/>
                </a:path>
                <a:path w="464819" h="391160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19"/>
                  </a:lnTo>
                  <a:close/>
                </a:path>
                <a:path w="464819" h="391160">
                  <a:moveTo>
                    <a:pt x="464819" y="312419"/>
                  </a:moveTo>
                  <a:lnTo>
                    <a:pt x="461009" y="312419"/>
                  </a:lnTo>
                  <a:lnTo>
                    <a:pt x="461009" y="318769"/>
                  </a:lnTo>
                  <a:lnTo>
                    <a:pt x="464819" y="318769"/>
                  </a:lnTo>
                  <a:lnTo>
                    <a:pt x="464819" y="312419"/>
                  </a:lnTo>
                  <a:close/>
                </a:path>
                <a:path w="464819" h="391160">
                  <a:moveTo>
                    <a:pt x="464819" y="318769"/>
                  </a:moveTo>
                  <a:lnTo>
                    <a:pt x="461009" y="318769"/>
                  </a:lnTo>
                  <a:lnTo>
                    <a:pt x="461009" y="325119"/>
                  </a:lnTo>
                  <a:lnTo>
                    <a:pt x="462279" y="325119"/>
                  </a:lnTo>
                  <a:lnTo>
                    <a:pt x="462279" y="323849"/>
                  </a:lnTo>
                  <a:lnTo>
                    <a:pt x="463549" y="323849"/>
                  </a:lnTo>
                  <a:lnTo>
                    <a:pt x="463550" y="321309"/>
                  </a:lnTo>
                  <a:lnTo>
                    <a:pt x="464819" y="321309"/>
                  </a:lnTo>
                  <a:lnTo>
                    <a:pt x="464819" y="318769"/>
                  </a:lnTo>
                  <a:close/>
                </a:path>
                <a:path w="464819" h="391160">
                  <a:moveTo>
                    <a:pt x="380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1269" y="320039"/>
                  </a:lnTo>
                  <a:lnTo>
                    <a:pt x="1269" y="322579"/>
                  </a:lnTo>
                  <a:lnTo>
                    <a:pt x="2539" y="322579"/>
                  </a:lnTo>
                  <a:lnTo>
                    <a:pt x="2539" y="323849"/>
                  </a:lnTo>
                  <a:lnTo>
                    <a:pt x="3809" y="323849"/>
                  </a:lnTo>
                  <a:lnTo>
                    <a:pt x="3809" y="318769"/>
                  </a:lnTo>
                  <a:close/>
                </a:path>
                <a:path w="464819" h="391160">
                  <a:moveTo>
                    <a:pt x="388619" y="389889"/>
                  </a:moveTo>
                  <a:lnTo>
                    <a:pt x="78739" y="389889"/>
                  </a:lnTo>
                  <a:lnTo>
                    <a:pt x="78739" y="391159"/>
                  </a:lnTo>
                  <a:lnTo>
                    <a:pt x="388619" y="391159"/>
                  </a:lnTo>
                  <a:lnTo>
                    <a:pt x="388619" y="389889"/>
                  </a:lnTo>
                  <a:close/>
                </a:path>
                <a:path w="464819" h="391160">
                  <a:moveTo>
                    <a:pt x="389889" y="388619"/>
                  </a:moveTo>
                  <a:lnTo>
                    <a:pt x="76200" y="388619"/>
                  </a:lnTo>
                  <a:lnTo>
                    <a:pt x="76200" y="389889"/>
                  </a:lnTo>
                  <a:lnTo>
                    <a:pt x="389889" y="389889"/>
                  </a:lnTo>
                  <a:lnTo>
                    <a:pt x="389889" y="388619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140" y="421513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9890" y="1270"/>
                  </a:moveTo>
                  <a:lnTo>
                    <a:pt x="68580" y="1270"/>
                  </a:lnTo>
                  <a:lnTo>
                    <a:pt x="68580" y="2540"/>
                  </a:lnTo>
                  <a:lnTo>
                    <a:pt x="389890" y="2540"/>
                  </a:lnTo>
                  <a:lnTo>
                    <a:pt x="389890" y="1270"/>
                  </a:lnTo>
                  <a:close/>
                </a:path>
                <a:path w="457200" h="384810">
                  <a:moveTo>
                    <a:pt x="387350" y="0"/>
                  </a:moveTo>
                  <a:lnTo>
                    <a:pt x="69850" y="0"/>
                  </a:lnTo>
                  <a:lnTo>
                    <a:pt x="69850" y="1270"/>
                  </a:lnTo>
                  <a:lnTo>
                    <a:pt x="387350" y="1270"/>
                  </a:lnTo>
                  <a:lnTo>
                    <a:pt x="387350" y="0"/>
                  </a:lnTo>
                  <a:close/>
                </a:path>
                <a:path w="457200" h="384810">
                  <a:moveTo>
                    <a:pt x="454660" y="58420"/>
                  </a:moveTo>
                  <a:lnTo>
                    <a:pt x="453390" y="58420"/>
                  </a:lnTo>
                  <a:lnTo>
                    <a:pt x="453390" y="60960"/>
                  </a:lnTo>
                  <a:lnTo>
                    <a:pt x="455930" y="60960"/>
                  </a:lnTo>
                  <a:lnTo>
                    <a:pt x="455930" y="59690"/>
                  </a:lnTo>
                  <a:lnTo>
                    <a:pt x="454660" y="59690"/>
                  </a:lnTo>
                  <a:lnTo>
                    <a:pt x="454660" y="58420"/>
                  </a:lnTo>
                  <a:close/>
                </a:path>
                <a:path w="457200" h="384810">
                  <a:moveTo>
                    <a:pt x="2540" y="60960"/>
                  </a:moveTo>
                  <a:lnTo>
                    <a:pt x="1270" y="60960"/>
                  </a:lnTo>
                  <a:lnTo>
                    <a:pt x="1270" y="63500"/>
                  </a:lnTo>
                  <a:lnTo>
                    <a:pt x="0" y="63500"/>
                  </a:lnTo>
                  <a:lnTo>
                    <a:pt x="0" y="67310"/>
                  </a:lnTo>
                  <a:lnTo>
                    <a:pt x="2540" y="67310"/>
                  </a:lnTo>
                  <a:lnTo>
                    <a:pt x="2540" y="60960"/>
                  </a:lnTo>
                  <a:close/>
                </a:path>
                <a:path w="457200" h="384810">
                  <a:moveTo>
                    <a:pt x="457200" y="60960"/>
                  </a:moveTo>
                  <a:lnTo>
                    <a:pt x="453390" y="60960"/>
                  </a:lnTo>
                  <a:lnTo>
                    <a:pt x="453390" y="67310"/>
                  </a:lnTo>
                  <a:lnTo>
                    <a:pt x="457200" y="67310"/>
                  </a:lnTo>
                  <a:lnTo>
                    <a:pt x="457200" y="60960"/>
                  </a:lnTo>
                  <a:close/>
                </a:path>
                <a:path w="457200" h="384810">
                  <a:moveTo>
                    <a:pt x="254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40" y="73660"/>
                  </a:lnTo>
                  <a:lnTo>
                    <a:pt x="2540" y="67310"/>
                  </a:lnTo>
                  <a:close/>
                </a:path>
                <a:path w="457200" h="384810">
                  <a:moveTo>
                    <a:pt x="457200" y="67310"/>
                  </a:moveTo>
                  <a:lnTo>
                    <a:pt x="453390" y="67310"/>
                  </a:lnTo>
                  <a:lnTo>
                    <a:pt x="453390" y="73660"/>
                  </a:lnTo>
                  <a:lnTo>
                    <a:pt x="457200" y="73660"/>
                  </a:lnTo>
                  <a:lnTo>
                    <a:pt x="457200" y="67310"/>
                  </a:lnTo>
                  <a:close/>
                </a:path>
                <a:path w="457200" h="384810">
                  <a:moveTo>
                    <a:pt x="254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540" y="80010"/>
                  </a:lnTo>
                  <a:lnTo>
                    <a:pt x="2540" y="73660"/>
                  </a:lnTo>
                  <a:close/>
                </a:path>
                <a:path w="457200" h="384810">
                  <a:moveTo>
                    <a:pt x="457200" y="73660"/>
                  </a:moveTo>
                  <a:lnTo>
                    <a:pt x="453390" y="73660"/>
                  </a:lnTo>
                  <a:lnTo>
                    <a:pt x="453390" y="80010"/>
                  </a:lnTo>
                  <a:lnTo>
                    <a:pt x="457200" y="80010"/>
                  </a:lnTo>
                  <a:lnTo>
                    <a:pt x="457200" y="73660"/>
                  </a:lnTo>
                  <a:close/>
                </a:path>
                <a:path w="457200" h="384810">
                  <a:moveTo>
                    <a:pt x="254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540" y="86360"/>
                  </a:lnTo>
                  <a:lnTo>
                    <a:pt x="2540" y="80010"/>
                  </a:lnTo>
                  <a:close/>
                </a:path>
                <a:path w="457200" h="384810">
                  <a:moveTo>
                    <a:pt x="457200" y="80010"/>
                  </a:moveTo>
                  <a:lnTo>
                    <a:pt x="453390" y="80010"/>
                  </a:lnTo>
                  <a:lnTo>
                    <a:pt x="453390" y="86360"/>
                  </a:lnTo>
                  <a:lnTo>
                    <a:pt x="457200" y="86360"/>
                  </a:lnTo>
                  <a:lnTo>
                    <a:pt x="457200" y="80010"/>
                  </a:lnTo>
                  <a:close/>
                </a:path>
                <a:path w="457200" h="384810">
                  <a:moveTo>
                    <a:pt x="254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40" y="92710"/>
                  </a:lnTo>
                  <a:lnTo>
                    <a:pt x="2540" y="86360"/>
                  </a:lnTo>
                  <a:close/>
                </a:path>
                <a:path w="457200" h="384810">
                  <a:moveTo>
                    <a:pt x="457200" y="86360"/>
                  </a:moveTo>
                  <a:lnTo>
                    <a:pt x="453390" y="86360"/>
                  </a:lnTo>
                  <a:lnTo>
                    <a:pt x="453390" y="92710"/>
                  </a:lnTo>
                  <a:lnTo>
                    <a:pt x="457200" y="92710"/>
                  </a:lnTo>
                  <a:lnTo>
                    <a:pt x="457200" y="86360"/>
                  </a:lnTo>
                  <a:close/>
                </a:path>
                <a:path w="457200" h="384810">
                  <a:moveTo>
                    <a:pt x="254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2540" y="97790"/>
                  </a:lnTo>
                  <a:lnTo>
                    <a:pt x="2540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3390" y="92710"/>
                  </a:lnTo>
                  <a:lnTo>
                    <a:pt x="453390" y="97790"/>
                  </a:lnTo>
                  <a:lnTo>
                    <a:pt x="457200" y="97790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2540" y="97790"/>
                  </a:moveTo>
                  <a:lnTo>
                    <a:pt x="0" y="97790"/>
                  </a:lnTo>
                  <a:lnTo>
                    <a:pt x="0" y="105410"/>
                  </a:lnTo>
                  <a:lnTo>
                    <a:pt x="2540" y="105410"/>
                  </a:lnTo>
                  <a:lnTo>
                    <a:pt x="2540" y="97790"/>
                  </a:lnTo>
                  <a:close/>
                </a:path>
                <a:path w="457200" h="384810">
                  <a:moveTo>
                    <a:pt x="457200" y="97790"/>
                  </a:moveTo>
                  <a:lnTo>
                    <a:pt x="453390" y="97790"/>
                  </a:lnTo>
                  <a:lnTo>
                    <a:pt x="453390" y="105410"/>
                  </a:lnTo>
                  <a:lnTo>
                    <a:pt x="457200" y="105410"/>
                  </a:lnTo>
                  <a:lnTo>
                    <a:pt x="457200" y="97790"/>
                  </a:lnTo>
                  <a:close/>
                </a:path>
                <a:path w="457200" h="384810">
                  <a:moveTo>
                    <a:pt x="254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540" y="111760"/>
                  </a:lnTo>
                  <a:lnTo>
                    <a:pt x="2540" y="105410"/>
                  </a:lnTo>
                  <a:close/>
                </a:path>
                <a:path w="457200" h="384810">
                  <a:moveTo>
                    <a:pt x="457200" y="105410"/>
                  </a:moveTo>
                  <a:lnTo>
                    <a:pt x="453390" y="105410"/>
                  </a:lnTo>
                  <a:lnTo>
                    <a:pt x="453390" y="111760"/>
                  </a:lnTo>
                  <a:lnTo>
                    <a:pt x="457200" y="111760"/>
                  </a:lnTo>
                  <a:lnTo>
                    <a:pt x="457200" y="105410"/>
                  </a:lnTo>
                  <a:close/>
                </a:path>
                <a:path w="457200" h="384810">
                  <a:moveTo>
                    <a:pt x="254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540" y="118110"/>
                  </a:lnTo>
                  <a:lnTo>
                    <a:pt x="2540" y="111760"/>
                  </a:lnTo>
                  <a:close/>
                </a:path>
                <a:path w="457200" h="384810">
                  <a:moveTo>
                    <a:pt x="457200" y="111760"/>
                  </a:moveTo>
                  <a:lnTo>
                    <a:pt x="453390" y="111760"/>
                  </a:lnTo>
                  <a:lnTo>
                    <a:pt x="453390" y="118110"/>
                  </a:lnTo>
                  <a:lnTo>
                    <a:pt x="457200" y="118110"/>
                  </a:lnTo>
                  <a:lnTo>
                    <a:pt x="457200" y="111760"/>
                  </a:lnTo>
                  <a:close/>
                </a:path>
                <a:path w="457200" h="384810">
                  <a:moveTo>
                    <a:pt x="2540" y="118110"/>
                  </a:moveTo>
                  <a:lnTo>
                    <a:pt x="0" y="118110"/>
                  </a:lnTo>
                  <a:lnTo>
                    <a:pt x="0" y="156210"/>
                  </a:lnTo>
                  <a:lnTo>
                    <a:pt x="2540" y="156210"/>
                  </a:lnTo>
                  <a:lnTo>
                    <a:pt x="2540" y="118110"/>
                  </a:lnTo>
                  <a:close/>
                </a:path>
                <a:path w="457200" h="384810">
                  <a:moveTo>
                    <a:pt x="457200" y="118110"/>
                  </a:moveTo>
                  <a:lnTo>
                    <a:pt x="453390" y="118110"/>
                  </a:lnTo>
                  <a:lnTo>
                    <a:pt x="453390" y="156210"/>
                  </a:lnTo>
                  <a:lnTo>
                    <a:pt x="457200" y="156210"/>
                  </a:lnTo>
                  <a:lnTo>
                    <a:pt x="457200" y="118110"/>
                  </a:lnTo>
                  <a:close/>
                </a:path>
                <a:path w="457200" h="384810">
                  <a:moveTo>
                    <a:pt x="2540" y="156210"/>
                  </a:moveTo>
                  <a:lnTo>
                    <a:pt x="0" y="156210"/>
                  </a:lnTo>
                  <a:lnTo>
                    <a:pt x="0" y="264160"/>
                  </a:lnTo>
                  <a:lnTo>
                    <a:pt x="2540" y="264160"/>
                  </a:lnTo>
                  <a:lnTo>
                    <a:pt x="2540" y="156210"/>
                  </a:lnTo>
                  <a:close/>
                </a:path>
                <a:path w="457200" h="384810">
                  <a:moveTo>
                    <a:pt x="457200" y="156210"/>
                  </a:moveTo>
                  <a:lnTo>
                    <a:pt x="453390" y="156210"/>
                  </a:lnTo>
                  <a:lnTo>
                    <a:pt x="453390" y="264160"/>
                  </a:lnTo>
                  <a:lnTo>
                    <a:pt x="457200" y="264160"/>
                  </a:lnTo>
                  <a:lnTo>
                    <a:pt x="457200" y="156210"/>
                  </a:lnTo>
                  <a:close/>
                </a:path>
                <a:path w="457200" h="384810">
                  <a:moveTo>
                    <a:pt x="254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40" y="270510"/>
                  </a:lnTo>
                  <a:lnTo>
                    <a:pt x="2540" y="264160"/>
                  </a:lnTo>
                  <a:close/>
                </a:path>
                <a:path w="457200" h="384810">
                  <a:moveTo>
                    <a:pt x="457200" y="264160"/>
                  </a:moveTo>
                  <a:lnTo>
                    <a:pt x="453390" y="264160"/>
                  </a:lnTo>
                  <a:lnTo>
                    <a:pt x="453390" y="270510"/>
                  </a:lnTo>
                  <a:lnTo>
                    <a:pt x="457200" y="270510"/>
                  </a:lnTo>
                  <a:lnTo>
                    <a:pt x="457200" y="264160"/>
                  </a:lnTo>
                  <a:close/>
                </a:path>
                <a:path w="457200" h="384810">
                  <a:moveTo>
                    <a:pt x="254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40" y="276860"/>
                  </a:lnTo>
                  <a:lnTo>
                    <a:pt x="2540" y="270510"/>
                  </a:lnTo>
                  <a:close/>
                </a:path>
                <a:path w="457200" h="384810">
                  <a:moveTo>
                    <a:pt x="457200" y="270510"/>
                  </a:moveTo>
                  <a:lnTo>
                    <a:pt x="453390" y="270510"/>
                  </a:lnTo>
                  <a:lnTo>
                    <a:pt x="453390" y="276860"/>
                  </a:lnTo>
                  <a:lnTo>
                    <a:pt x="457200" y="276860"/>
                  </a:lnTo>
                  <a:lnTo>
                    <a:pt x="457200" y="270510"/>
                  </a:lnTo>
                  <a:close/>
                </a:path>
                <a:path w="457200" h="384810">
                  <a:moveTo>
                    <a:pt x="2540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2540" y="281940"/>
                  </a:lnTo>
                  <a:lnTo>
                    <a:pt x="2540" y="276860"/>
                  </a:lnTo>
                  <a:close/>
                </a:path>
                <a:path w="457200" h="384810">
                  <a:moveTo>
                    <a:pt x="457200" y="276860"/>
                  </a:moveTo>
                  <a:lnTo>
                    <a:pt x="453390" y="276860"/>
                  </a:lnTo>
                  <a:lnTo>
                    <a:pt x="453390" y="281940"/>
                  </a:lnTo>
                  <a:lnTo>
                    <a:pt x="457200" y="281940"/>
                  </a:lnTo>
                  <a:lnTo>
                    <a:pt x="457200" y="276860"/>
                  </a:lnTo>
                  <a:close/>
                </a:path>
                <a:path w="457200" h="384810">
                  <a:moveTo>
                    <a:pt x="2540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2540" y="289560"/>
                  </a:lnTo>
                  <a:lnTo>
                    <a:pt x="2540" y="281940"/>
                  </a:lnTo>
                  <a:close/>
                </a:path>
                <a:path w="457200" h="384810">
                  <a:moveTo>
                    <a:pt x="457200" y="281940"/>
                  </a:moveTo>
                  <a:lnTo>
                    <a:pt x="453390" y="281940"/>
                  </a:lnTo>
                  <a:lnTo>
                    <a:pt x="453390" y="289560"/>
                  </a:lnTo>
                  <a:lnTo>
                    <a:pt x="457200" y="289560"/>
                  </a:lnTo>
                  <a:lnTo>
                    <a:pt x="457200" y="281940"/>
                  </a:lnTo>
                  <a:close/>
                </a:path>
                <a:path w="457200" h="384810">
                  <a:moveTo>
                    <a:pt x="2540" y="289560"/>
                  </a:moveTo>
                  <a:lnTo>
                    <a:pt x="0" y="289560"/>
                  </a:lnTo>
                  <a:lnTo>
                    <a:pt x="0" y="294640"/>
                  </a:lnTo>
                  <a:lnTo>
                    <a:pt x="2540" y="294640"/>
                  </a:lnTo>
                  <a:lnTo>
                    <a:pt x="2540" y="289560"/>
                  </a:lnTo>
                  <a:close/>
                </a:path>
                <a:path w="457200" h="384810">
                  <a:moveTo>
                    <a:pt x="457200" y="289560"/>
                  </a:moveTo>
                  <a:lnTo>
                    <a:pt x="453390" y="289560"/>
                  </a:lnTo>
                  <a:lnTo>
                    <a:pt x="453390" y="294640"/>
                  </a:lnTo>
                  <a:lnTo>
                    <a:pt x="457200" y="294640"/>
                  </a:lnTo>
                  <a:lnTo>
                    <a:pt x="457200" y="289560"/>
                  </a:lnTo>
                  <a:close/>
                </a:path>
                <a:path w="457200" h="384810">
                  <a:moveTo>
                    <a:pt x="254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2540" y="302260"/>
                  </a:lnTo>
                  <a:lnTo>
                    <a:pt x="2540" y="294640"/>
                  </a:lnTo>
                  <a:close/>
                </a:path>
                <a:path w="457200" h="384810">
                  <a:moveTo>
                    <a:pt x="457200" y="294640"/>
                  </a:moveTo>
                  <a:lnTo>
                    <a:pt x="453390" y="294640"/>
                  </a:lnTo>
                  <a:lnTo>
                    <a:pt x="453390" y="302260"/>
                  </a:lnTo>
                  <a:lnTo>
                    <a:pt x="457200" y="302260"/>
                  </a:lnTo>
                  <a:lnTo>
                    <a:pt x="457200" y="294640"/>
                  </a:lnTo>
                  <a:close/>
                </a:path>
                <a:path w="457200" h="384810">
                  <a:moveTo>
                    <a:pt x="254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540" y="308610"/>
                  </a:lnTo>
                  <a:lnTo>
                    <a:pt x="2540" y="302260"/>
                  </a:lnTo>
                  <a:close/>
                </a:path>
                <a:path w="457200" h="384810">
                  <a:moveTo>
                    <a:pt x="457200" y="302260"/>
                  </a:moveTo>
                  <a:lnTo>
                    <a:pt x="453390" y="302260"/>
                  </a:lnTo>
                  <a:lnTo>
                    <a:pt x="453390" y="308610"/>
                  </a:lnTo>
                  <a:lnTo>
                    <a:pt x="457200" y="308610"/>
                  </a:lnTo>
                  <a:lnTo>
                    <a:pt x="457200" y="302260"/>
                  </a:lnTo>
                  <a:close/>
                </a:path>
                <a:path w="457200" h="384810">
                  <a:moveTo>
                    <a:pt x="254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540" y="314960"/>
                  </a:lnTo>
                  <a:lnTo>
                    <a:pt x="2540" y="308610"/>
                  </a:lnTo>
                  <a:close/>
                </a:path>
                <a:path w="457200" h="384810">
                  <a:moveTo>
                    <a:pt x="457200" y="308610"/>
                  </a:moveTo>
                  <a:lnTo>
                    <a:pt x="453390" y="308610"/>
                  </a:lnTo>
                  <a:lnTo>
                    <a:pt x="453390" y="314960"/>
                  </a:lnTo>
                  <a:lnTo>
                    <a:pt x="457200" y="314960"/>
                  </a:lnTo>
                  <a:lnTo>
                    <a:pt x="457200" y="308610"/>
                  </a:lnTo>
                  <a:close/>
                </a:path>
                <a:path w="457200" h="384810">
                  <a:moveTo>
                    <a:pt x="254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540" y="321310"/>
                  </a:lnTo>
                  <a:lnTo>
                    <a:pt x="2540" y="314960"/>
                  </a:lnTo>
                  <a:close/>
                </a:path>
                <a:path w="457200" h="384810">
                  <a:moveTo>
                    <a:pt x="457200" y="314960"/>
                  </a:moveTo>
                  <a:lnTo>
                    <a:pt x="453390" y="314960"/>
                  </a:lnTo>
                  <a:lnTo>
                    <a:pt x="453390" y="321310"/>
                  </a:lnTo>
                  <a:lnTo>
                    <a:pt x="457200" y="321310"/>
                  </a:lnTo>
                  <a:lnTo>
                    <a:pt x="457200" y="314960"/>
                  </a:lnTo>
                  <a:close/>
                </a:path>
                <a:path w="457200" h="384810">
                  <a:moveTo>
                    <a:pt x="457200" y="321310"/>
                  </a:moveTo>
                  <a:lnTo>
                    <a:pt x="453390" y="321310"/>
                  </a:lnTo>
                  <a:lnTo>
                    <a:pt x="453390" y="326390"/>
                  </a:lnTo>
                  <a:lnTo>
                    <a:pt x="454660" y="326390"/>
                  </a:lnTo>
                  <a:lnTo>
                    <a:pt x="454660" y="325120"/>
                  </a:lnTo>
                  <a:lnTo>
                    <a:pt x="455930" y="325120"/>
                  </a:lnTo>
                  <a:lnTo>
                    <a:pt x="455930" y="323850"/>
                  </a:lnTo>
                  <a:lnTo>
                    <a:pt x="457200" y="323850"/>
                  </a:lnTo>
                  <a:lnTo>
                    <a:pt x="457200" y="321310"/>
                  </a:lnTo>
                  <a:close/>
                </a:path>
                <a:path w="457200" h="384810">
                  <a:moveTo>
                    <a:pt x="2540" y="321310"/>
                  </a:moveTo>
                  <a:lnTo>
                    <a:pt x="1270" y="321310"/>
                  </a:lnTo>
                  <a:lnTo>
                    <a:pt x="1270" y="323850"/>
                  </a:lnTo>
                  <a:lnTo>
                    <a:pt x="2540" y="323850"/>
                  </a:lnTo>
                  <a:lnTo>
                    <a:pt x="2540" y="321310"/>
                  </a:lnTo>
                  <a:close/>
                </a:path>
                <a:path w="457200" h="384810">
                  <a:moveTo>
                    <a:pt x="388620" y="383540"/>
                  </a:moveTo>
                  <a:lnTo>
                    <a:pt x="71120" y="383540"/>
                  </a:lnTo>
                  <a:lnTo>
                    <a:pt x="71120" y="384810"/>
                  </a:lnTo>
                  <a:lnTo>
                    <a:pt x="388620" y="384810"/>
                  </a:lnTo>
                  <a:lnTo>
                    <a:pt x="388620" y="383540"/>
                  </a:lnTo>
                  <a:close/>
                </a:path>
                <a:path w="457200" h="384810">
                  <a:moveTo>
                    <a:pt x="389890" y="382270"/>
                  </a:moveTo>
                  <a:lnTo>
                    <a:pt x="68580" y="382270"/>
                  </a:lnTo>
                  <a:lnTo>
                    <a:pt x="68580" y="383540"/>
                  </a:lnTo>
                  <a:lnTo>
                    <a:pt x="389890" y="383540"/>
                  </a:lnTo>
                  <a:lnTo>
                    <a:pt x="389890" y="382270"/>
                  </a:lnTo>
                  <a:close/>
                </a:path>
                <a:path w="457200" h="384810">
                  <a:moveTo>
                    <a:pt x="392430" y="381000"/>
                  </a:moveTo>
                  <a:lnTo>
                    <a:pt x="67310" y="381000"/>
                  </a:lnTo>
                  <a:lnTo>
                    <a:pt x="67310" y="382270"/>
                  </a:lnTo>
                  <a:lnTo>
                    <a:pt x="392430" y="382270"/>
                  </a:lnTo>
                  <a:lnTo>
                    <a:pt x="392430" y="38100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57679" y="4217669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8619" y="0"/>
                  </a:moveTo>
                  <a:lnTo>
                    <a:pt x="63500" y="0"/>
                  </a:lnTo>
                  <a:lnTo>
                    <a:pt x="63500" y="1269"/>
                  </a:lnTo>
                  <a:lnTo>
                    <a:pt x="388619" y="1269"/>
                  </a:lnTo>
                  <a:lnTo>
                    <a:pt x="388619" y="0"/>
                  </a:lnTo>
                  <a:close/>
                </a:path>
                <a:path w="450850" h="378460">
                  <a:moveTo>
                    <a:pt x="392429" y="2539"/>
                  </a:moveTo>
                  <a:lnTo>
                    <a:pt x="60959" y="2539"/>
                  </a:lnTo>
                  <a:lnTo>
                    <a:pt x="60959" y="3809"/>
                  </a:lnTo>
                  <a:lnTo>
                    <a:pt x="392429" y="3809"/>
                  </a:lnTo>
                  <a:lnTo>
                    <a:pt x="392429" y="2539"/>
                  </a:lnTo>
                  <a:close/>
                </a:path>
                <a:path w="450850" h="378460">
                  <a:moveTo>
                    <a:pt x="389890" y="1269"/>
                  </a:moveTo>
                  <a:lnTo>
                    <a:pt x="62230" y="1269"/>
                  </a:lnTo>
                  <a:lnTo>
                    <a:pt x="62230" y="2539"/>
                  </a:lnTo>
                  <a:lnTo>
                    <a:pt x="389890" y="2539"/>
                  </a:lnTo>
                  <a:lnTo>
                    <a:pt x="389890" y="1269"/>
                  </a:lnTo>
                  <a:close/>
                </a:path>
                <a:path w="450850" h="378460">
                  <a:moveTo>
                    <a:pt x="3809" y="54609"/>
                  </a:moveTo>
                  <a:lnTo>
                    <a:pt x="2539" y="54609"/>
                  </a:lnTo>
                  <a:lnTo>
                    <a:pt x="2539" y="55879"/>
                  </a:lnTo>
                  <a:lnTo>
                    <a:pt x="1269" y="55879"/>
                  </a:lnTo>
                  <a:lnTo>
                    <a:pt x="1269" y="57149"/>
                  </a:lnTo>
                  <a:lnTo>
                    <a:pt x="0" y="57149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4609"/>
                  </a:lnTo>
                  <a:close/>
                </a:path>
                <a:path w="450850" h="378460">
                  <a:moveTo>
                    <a:pt x="448310" y="52069"/>
                  </a:moveTo>
                  <a:lnTo>
                    <a:pt x="447039" y="52069"/>
                  </a:lnTo>
                  <a:lnTo>
                    <a:pt x="447039" y="58419"/>
                  </a:lnTo>
                  <a:lnTo>
                    <a:pt x="450850" y="58419"/>
                  </a:lnTo>
                  <a:lnTo>
                    <a:pt x="450849" y="54609"/>
                  </a:lnTo>
                  <a:lnTo>
                    <a:pt x="449579" y="54609"/>
                  </a:lnTo>
                  <a:lnTo>
                    <a:pt x="449579" y="53339"/>
                  </a:lnTo>
                  <a:lnTo>
                    <a:pt x="448310" y="53339"/>
                  </a:lnTo>
                  <a:lnTo>
                    <a:pt x="448310" y="52069"/>
                  </a:lnTo>
                  <a:close/>
                </a:path>
                <a:path w="450850" h="378460">
                  <a:moveTo>
                    <a:pt x="380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19"/>
                  </a:lnTo>
                  <a:close/>
                </a:path>
                <a:path w="450850" h="378460">
                  <a:moveTo>
                    <a:pt x="450850" y="58419"/>
                  </a:moveTo>
                  <a:lnTo>
                    <a:pt x="447039" y="58419"/>
                  </a:lnTo>
                  <a:lnTo>
                    <a:pt x="447039" y="64769"/>
                  </a:lnTo>
                  <a:lnTo>
                    <a:pt x="450850" y="64769"/>
                  </a:lnTo>
                  <a:lnTo>
                    <a:pt x="450850" y="58419"/>
                  </a:lnTo>
                  <a:close/>
                </a:path>
                <a:path w="450850" h="378460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450850" h="378460">
                  <a:moveTo>
                    <a:pt x="450850" y="64769"/>
                  </a:moveTo>
                  <a:lnTo>
                    <a:pt x="447039" y="64769"/>
                  </a:lnTo>
                  <a:lnTo>
                    <a:pt x="447039" y="71119"/>
                  </a:lnTo>
                  <a:lnTo>
                    <a:pt x="450850" y="71119"/>
                  </a:lnTo>
                  <a:lnTo>
                    <a:pt x="450850" y="64769"/>
                  </a:lnTo>
                  <a:close/>
                </a:path>
                <a:path w="450850" h="378460">
                  <a:moveTo>
                    <a:pt x="380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1119"/>
                  </a:lnTo>
                  <a:close/>
                </a:path>
                <a:path w="450850" h="378460">
                  <a:moveTo>
                    <a:pt x="450850" y="71119"/>
                  </a:moveTo>
                  <a:lnTo>
                    <a:pt x="447039" y="71119"/>
                  </a:lnTo>
                  <a:lnTo>
                    <a:pt x="447039" y="77469"/>
                  </a:lnTo>
                  <a:lnTo>
                    <a:pt x="450850" y="77469"/>
                  </a:lnTo>
                  <a:lnTo>
                    <a:pt x="450850" y="71119"/>
                  </a:lnTo>
                  <a:close/>
                </a:path>
                <a:path w="450850" h="378460">
                  <a:moveTo>
                    <a:pt x="380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7469"/>
                  </a:lnTo>
                  <a:close/>
                </a:path>
                <a:path w="450850" h="378460">
                  <a:moveTo>
                    <a:pt x="450850" y="77469"/>
                  </a:moveTo>
                  <a:lnTo>
                    <a:pt x="447039" y="77469"/>
                  </a:lnTo>
                  <a:lnTo>
                    <a:pt x="447039" y="83819"/>
                  </a:lnTo>
                  <a:lnTo>
                    <a:pt x="450850" y="83819"/>
                  </a:lnTo>
                  <a:lnTo>
                    <a:pt x="450850" y="77469"/>
                  </a:lnTo>
                  <a:close/>
                </a:path>
                <a:path w="450850" h="378460">
                  <a:moveTo>
                    <a:pt x="380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3819"/>
                  </a:lnTo>
                  <a:close/>
                </a:path>
                <a:path w="450850" h="378460">
                  <a:moveTo>
                    <a:pt x="450850" y="83819"/>
                  </a:moveTo>
                  <a:lnTo>
                    <a:pt x="447039" y="83819"/>
                  </a:lnTo>
                  <a:lnTo>
                    <a:pt x="447039" y="90169"/>
                  </a:lnTo>
                  <a:lnTo>
                    <a:pt x="450850" y="90169"/>
                  </a:lnTo>
                  <a:lnTo>
                    <a:pt x="450850" y="83819"/>
                  </a:lnTo>
                  <a:close/>
                </a:path>
                <a:path w="450850" h="378460">
                  <a:moveTo>
                    <a:pt x="3809" y="90169"/>
                  </a:moveTo>
                  <a:lnTo>
                    <a:pt x="0" y="9016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90169"/>
                  </a:lnTo>
                  <a:close/>
                </a:path>
                <a:path w="450850" h="378460">
                  <a:moveTo>
                    <a:pt x="450850" y="90169"/>
                  </a:moveTo>
                  <a:lnTo>
                    <a:pt x="447039" y="90169"/>
                  </a:lnTo>
                  <a:lnTo>
                    <a:pt x="447039" y="95249"/>
                  </a:lnTo>
                  <a:lnTo>
                    <a:pt x="450850" y="95249"/>
                  </a:lnTo>
                  <a:lnTo>
                    <a:pt x="450850" y="90169"/>
                  </a:lnTo>
                  <a:close/>
                </a:path>
                <a:path w="450850" h="378460">
                  <a:moveTo>
                    <a:pt x="3809" y="95250"/>
                  </a:moveTo>
                  <a:lnTo>
                    <a:pt x="0" y="9525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95250"/>
                  </a:lnTo>
                  <a:close/>
                </a:path>
                <a:path w="450850" h="378460">
                  <a:moveTo>
                    <a:pt x="450850" y="95250"/>
                  </a:moveTo>
                  <a:lnTo>
                    <a:pt x="447039" y="95250"/>
                  </a:lnTo>
                  <a:lnTo>
                    <a:pt x="447039" y="102869"/>
                  </a:lnTo>
                  <a:lnTo>
                    <a:pt x="450850" y="102869"/>
                  </a:lnTo>
                  <a:lnTo>
                    <a:pt x="450850" y="95250"/>
                  </a:lnTo>
                  <a:close/>
                </a:path>
                <a:path w="450850" h="378460">
                  <a:moveTo>
                    <a:pt x="380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2869"/>
                  </a:lnTo>
                  <a:close/>
                </a:path>
                <a:path w="450850" h="378460">
                  <a:moveTo>
                    <a:pt x="450850" y="102869"/>
                  </a:moveTo>
                  <a:lnTo>
                    <a:pt x="447039" y="102869"/>
                  </a:lnTo>
                  <a:lnTo>
                    <a:pt x="447039" y="109219"/>
                  </a:lnTo>
                  <a:lnTo>
                    <a:pt x="450850" y="109219"/>
                  </a:lnTo>
                  <a:lnTo>
                    <a:pt x="450850" y="102869"/>
                  </a:lnTo>
                  <a:close/>
                </a:path>
                <a:path w="450850" h="378460">
                  <a:moveTo>
                    <a:pt x="380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9219"/>
                  </a:lnTo>
                  <a:close/>
                </a:path>
                <a:path w="450850" h="378460">
                  <a:moveTo>
                    <a:pt x="450850" y="109219"/>
                  </a:moveTo>
                  <a:lnTo>
                    <a:pt x="447039" y="109219"/>
                  </a:lnTo>
                  <a:lnTo>
                    <a:pt x="447039" y="115569"/>
                  </a:lnTo>
                  <a:lnTo>
                    <a:pt x="450850" y="115569"/>
                  </a:lnTo>
                  <a:lnTo>
                    <a:pt x="450850" y="109219"/>
                  </a:lnTo>
                  <a:close/>
                </a:path>
                <a:path w="450850" h="378460">
                  <a:moveTo>
                    <a:pt x="3809" y="115569"/>
                  </a:moveTo>
                  <a:lnTo>
                    <a:pt x="0" y="115569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15569"/>
                  </a:lnTo>
                  <a:close/>
                </a:path>
                <a:path w="450850" h="378460">
                  <a:moveTo>
                    <a:pt x="450850" y="115569"/>
                  </a:moveTo>
                  <a:lnTo>
                    <a:pt x="447039" y="115569"/>
                  </a:lnTo>
                  <a:lnTo>
                    <a:pt x="447039" y="153669"/>
                  </a:lnTo>
                  <a:lnTo>
                    <a:pt x="450850" y="153669"/>
                  </a:lnTo>
                  <a:lnTo>
                    <a:pt x="450850" y="115569"/>
                  </a:lnTo>
                  <a:close/>
                </a:path>
                <a:path w="450850" h="378460">
                  <a:moveTo>
                    <a:pt x="3809" y="153669"/>
                  </a:moveTo>
                  <a:lnTo>
                    <a:pt x="0" y="1536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153669"/>
                  </a:lnTo>
                  <a:close/>
                </a:path>
                <a:path w="450850" h="378460">
                  <a:moveTo>
                    <a:pt x="450850" y="153669"/>
                  </a:moveTo>
                  <a:lnTo>
                    <a:pt x="447039" y="153669"/>
                  </a:lnTo>
                  <a:lnTo>
                    <a:pt x="447039" y="261619"/>
                  </a:lnTo>
                  <a:lnTo>
                    <a:pt x="450850" y="261619"/>
                  </a:lnTo>
                  <a:lnTo>
                    <a:pt x="450850" y="153669"/>
                  </a:lnTo>
                  <a:close/>
                </a:path>
                <a:path w="450850" h="378460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450850" h="378460">
                  <a:moveTo>
                    <a:pt x="450850" y="261619"/>
                  </a:moveTo>
                  <a:lnTo>
                    <a:pt x="447039" y="261619"/>
                  </a:lnTo>
                  <a:lnTo>
                    <a:pt x="447039" y="267969"/>
                  </a:lnTo>
                  <a:lnTo>
                    <a:pt x="450850" y="267969"/>
                  </a:lnTo>
                  <a:lnTo>
                    <a:pt x="450850" y="261619"/>
                  </a:lnTo>
                  <a:close/>
                </a:path>
                <a:path w="450850" h="378460">
                  <a:moveTo>
                    <a:pt x="380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7969"/>
                  </a:lnTo>
                  <a:close/>
                </a:path>
                <a:path w="450850" h="378460">
                  <a:moveTo>
                    <a:pt x="450850" y="267969"/>
                  </a:moveTo>
                  <a:lnTo>
                    <a:pt x="447039" y="267969"/>
                  </a:lnTo>
                  <a:lnTo>
                    <a:pt x="447039" y="274319"/>
                  </a:lnTo>
                  <a:lnTo>
                    <a:pt x="450850" y="274319"/>
                  </a:lnTo>
                  <a:lnTo>
                    <a:pt x="450850" y="267969"/>
                  </a:lnTo>
                  <a:close/>
                </a:path>
                <a:path w="450850" h="378460">
                  <a:moveTo>
                    <a:pt x="3809" y="274319"/>
                  </a:moveTo>
                  <a:lnTo>
                    <a:pt x="0" y="27431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4319"/>
                  </a:lnTo>
                  <a:close/>
                </a:path>
                <a:path w="450850" h="378460">
                  <a:moveTo>
                    <a:pt x="450850" y="274319"/>
                  </a:moveTo>
                  <a:lnTo>
                    <a:pt x="447039" y="274319"/>
                  </a:lnTo>
                  <a:lnTo>
                    <a:pt x="447039" y="279399"/>
                  </a:lnTo>
                  <a:lnTo>
                    <a:pt x="450850" y="279399"/>
                  </a:lnTo>
                  <a:lnTo>
                    <a:pt x="450850" y="274319"/>
                  </a:lnTo>
                  <a:close/>
                </a:path>
                <a:path w="450850" h="378460">
                  <a:moveTo>
                    <a:pt x="3809" y="279400"/>
                  </a:moveTo>
                  <a:lnTo>
                    <a:pt x="0" y="27940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79400"/>
                  </a:lnTo>
                  <a:close/>
                </a:path>
                <a:path w="450850" h="378460">
                  <a:moveTo>
                    <a:pt x="450850" y="279400"/>
                  </a:moveTo>
                  <a:lnTo>
                    <a:pt x="447039" y="279400"/>
                  </a:lnTo>
                  <a:lnTo>
                    <a:pt x="447039" y="287019"/>
                  </a:lnTo>
                  <a:lnTo>
                    <a:pt x="450850" y="287019"/>
                  </a:lnTo>
                  <a:lnTo>
                    <a:pt x="450850" y="279400"/>
                  </a:lnTo>
                  <a:close/>
                </a:path>
                <a:path w="450850" h="378460">
                  <a:moveTo>
                    <a:pt x="3809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7019"/>
                  </a:lnTo>
                  <a:close/>
                </a:path>
                <a:path w="450850" h="378460">
                  <a:moveTo>
                    <a:pt x="450850" y="287019"/>
                  </a:moveTo>
                  <a:lnTo>
                    <a:pt x="447039" y="287019"/>
                  </a:lnTo>
                  <a:lnTo>
                    <a:pt x="447039" y="292099"/>
                  </a:lnTo>
                  <a:lnTo>
                    <a:pt x="450850" y="292099"/>
                  </a:lnTo>
                  <a:lnTo>
                    <a:pt x="450850" y="287019"/>
                  </a:lnTo>
                  <a:close/>
                </a:path>
                <a:path w="450850" h="378460">
                  <a:moveTo>
                    <a:pt x="3809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2100"/>
                  </a:lnTo>
                  <a:close/>
                </a:path>
                <a:path w="450850" h="378460">
                  <a:moveTo>
                    <a:pt x="450850" y="292100"/>
                  </a:moveTo>
                  <a:lnTo>
                    <a:pt x="447039" y="292100"/>
                  </a:lnTo>
                  <a:lnTo>
                    <a:pt x="447039" y="299719"/>
                  </a:lnTo>
                  <a:lnTo>
                    <a:pt x="450850" y="299719"/>
                  </a:lnTo>
                  <a:lnTo>
                    <a:pt x="450850" y="292100"/>
                  </a:lnTo>
                  <a:close/>
                </a:path>
                <a:path w="450850" h="378460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450850" h="378460">
                  <a:moveTo>
                    <a:pt x="450850" y="299719"/>
                  </a:moveTo>
                  <a:lnTo>
                    <a:pt x="447039" y="299719"/>
                  </a:lnTo>
                  <a:lnTo>
                    <a:pt x="447039" y="306069"/>
                  </a:lnTo>
                  <a:lnTo>
                    <a:pt x="450850" y="306069"/>
                  </a:lnTo>
                  <a:lnTo>
                    <a:pt x="450850" y="299719"/>
                  </a:lnTo>
                  <a:close/>
                </a:path>
                <a:path w="450850" h="378460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50850" h="378460">
                  <a:moveTo>
                    <a:pt x="450850" y="306069"/>
                  </a:moveTo>
                  <a:lnTo>
                    <a:pt x="447039" y="306069"/>
                  </a:lnTo>
                  <a:lnTo>
                    <a:pt x="447039" y="312419"/>
                  </a:lnTo>
                  <a:lnTo>
                    <a:pt x="450850" y="312419"/>
                  </a:lnTo>
                  <a:lnTo>
                    <a:pt x="450850" y="306069"/>
                  </a:lnTo>
                  <a:close/>
                </a:path>
                <a:path w="450850" h="378460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19"/>
                  </a:lnTo>
                  <a:close/>
                </a:path>
                <a:path w="450850" h="378460">
                  <a:moveTo>
                    <a:pt x="450850" y="312419"/>
                  </a:moveTo>
                  <a:lnTo>
                    <a:pt x="447039" y="312419"/>
                  </a:lnTo>
                  <a:lnTo>
                    <a:pt x="447039" y="318769"/>
                  </a:lnTo>
                  <a:lnTo>
                    <a:pt x="450850" y="318769"/>
                  </a:lnTo>
                  <a:lnTo>
                    <a:pt x="450850" y="312419"/>
                  </a:lnTo>
                  <a:close/>
                </a:path>
                <a:path w="450850" h="378460">
                  <a:moveTo>
                    <a:pt x="3809" y="318769"/>
                  </a:moveTo>
                  <a:lnTo>
                    <a:pt x="0" y="318769"/>
                  </a:lnTo>
                  <a:lnTo>
                    <a:pt x="0" y="322579"/>
                  </a:lnTo>
                  <a:lnTo>
                    <a:pt x="1269" y="322579"/>
                  </a:lnTo>
                  <a:lnTo>
                    <a:pt x="1269" y="323849"/>
                  </a:lnTo>
                  <a:lnTo>
                    <a:pt x="2539" y="323849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18769"/>
                  </a:lnTo>
                  <a:close/>
                </a:path>
                <a:path w="450850" h="378460">
                  <a:moveTo>
                    <a:pt x="450850" y="318769"/>
                  </a:moveTo>
                  <a:lnTo>
                    <a:pt x="447039" y="318769"/>
                  </a:lnTo>
                  <a:lnTo>
                    <a:pt x="447039" y="325119"/>
                  </a:lnTo>
                  <a:lnTo>
                    <a:pt x="450849" y="325119"/>
                  </a:lnTo>
                  <a:lnTo>
                    <a:pt x="450850" y="318769"/>
                  </a:lnTo>
                  <a:close/>
                </a:path>
                <a:path w="450850" h="378460">
                  <a:moveTo>
                    <a:pt x="449579" y="325119"/>
                  </a:moveTo>
                  <a:lnTo>
                    <a:pt x="447039" y="325119"/>
                  </a:lnTo>
                  <a:lnTo>
                    <a:pt x="447039" y="327659"/>
                  </a:lnTo>
                  <a:lnTo>
                    <a:pt x="448310" y="327659"/>
                  </a:lnTo>
                  <a:lnTo>
                    <a:pt x="448310" y="326389"/>
                  </a:lnTo>
                  <a:lnTo>
                    <a:pt x="449579" y="326389"/>
                  </a:lnTo>
                  <a:lnTo>
                    <a:pt x="449579" y="325119"/>
                  </a:lnTo>
                  <a:close/>
                </a:path>
                <a:path w="450850" h="378460">
                  <a:moveTo>
                    <a:pt x="394969" y="374649"/>
                  </a:moveTo>
                  <a:lnTo>
                    <a:pt x="59689" y="374649"/>
                  </a:lnTo>
                  <a:lnTo>
                    <a:pt x="59689" y="375919"/>
                  </a:lnTo>
                  <a:lnTo>
                    <a:pt x="394969" y="375919"/>
                  </a:lnTo>
                  <a:lnTo>
                    <a:pt x="394969" y="374649"/>
                  </a:lnTo>
                  <a:close/>
                </a:path>
                <a:path w="450850" h="378460">
                  <a:moveTo>
                    <a:pt x="391160" y="377189"/>
                  </a:moveTo>
                  <a:lnTo>
                    <a:pt x="63500" y="377189"/>
                  </a:lnTo>
                  <a:lnTo>
                    <a:pt x="63500" y="378459"/>
                  </a:lnTo>
                  <a:lnTo>
                    <a:pt x="391160" y="378459"/>
                  </a:lnTo>
                  <a:lnTo>
                    <a:pt x="391160" y="377189"/>
                  </a:lnTo>
                  <a:close/>
                </a:path>
                <a:path w="450850" h="378460">
                  <a:moveTo>
                    <a:pt x="392429" y="375919"/>
                  </a:moveTo>
                  <a:lnTo>
                    <a:pt x="60959" y="375919"/>
                  </a:lnTo>
                  <a:lnTo>
                    <a:pt x="60959" y="377189"/>
                  </a:lnTo>
                  <a:lnTo>
                    <a:pt x="392429" y="377189"/>
                  </a:lnTo>
                  <a:lnTo>
                    <a:pt x="392429" y="375919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61490" y="422148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93700" y="2540"/>
                  </a:moveTo>
                  <a:lnTo>
                    <a:pt x="50800" y="2540"/>
                  </a:lnTo>
                  <a:lnTo>
                    <a:pt x="50800" y="3810"/>
                  </a:lnTo>
                  <a:lnTo>
                    <a:pt x="393700" y="3810"/>
                  </a:lnTo>
                  <a:lnTo>
                    <a:pt x="393700" y="2540"/>
                  </a:lnTo>
                  <a:close/>
                </a:path>
                <a:path w="443230" h="370839">
                  <a:moveTo>
                    <a:pt x="392430" y="1270"/>
                  </a:moveTo>
                  <a:lnTo>
                    <a:pt x="53340" y="1270"/>
                  </a:lnTo>
                  <a:lnTo>
                    <a:pt x="53340" y="2540"/>
                  </a:lnTo>
                  <a:lnTo>
                    <a:pt x="392430" y="2540"/>
                  </a:lnTo>
                  <a:lnTo>
                    <a:pt x="392430" y="1270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54610" y="0"/>
                  </a:lnTo>
                  <a:lnTo>
                    <a:pt x="54610" y="1270"/>
                  </a:lnTo>
                  <a:lnTo>
                    <a:pt x="389890" y="1270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3810" y="46990"/>
                  </a:moveTo>
                  <a:lnTo>
                    <a:pt x="2540" y="46990"/>
                  </a:lnTo>
                  <a:lnTo>
                    <a:pt x="2540" y="48260"/>
                  </a:lnTo>
                  <a:lnTo>
                    <a:pt x="3810" y="48260"/>
                  </a:lnTo>
                  <a:lnTo>
                    <a:pt x="3810" y="46990"/>
                  </a:lnTo>
                  <a:close/>
                </a:path>
                <a:path w="443230" h="370839">
                  <a:moveTo>
                    <a:pt x="440689" y="43180"/>
                  </a:moveTo>
                  <a:lnTo>
                    <a:pt x="439420" y="43180"/>
                  </a:lnTo>
                  <a:lnTo>
                    <a:pt x="439420" y="48260"/>
                  </a:lnTo>
                  <a:lnTo>
                    <a:pt x="443230" y="48260"/>
                  </a:lnTo>
                  <a:lnTo>
                    <a:pt x="443230" y="46990"/>
                  </a:lnTo>
                  <a:lnTo>
                    <a:pt x="441960" y="46990"/>
                  </a:lnTo>
                  <a:lnTo>
                    <a:pt x="441960" y="44450"/>
                  </a:lnTo>
                  <a:lnTo>
                    <a:pt x="440689" y="44450"/>
                  </a:lnTo>
                  <a:lnTo>
                    <a:pt x="440689" y="43180"/>
                  </a:lnTo>
                  <a:close/>
                </a:path>
                <a:path w="443230" h="370839">
                  <a:moveTo>
                    <a:pt x="3810" y="48260"/>
                  </a:moveTo>
                  <a:lnTo>
                    <a:pt x="1270" y="48260"/>
                  </a:lnTo>
                  <a:lnTo>
                    <a:pt x="1270" y="49530"/>
                  </a:lnTo>
                  <a:lnTo>
                    <a:pt x="0" y="4953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260"/>
                  </a:lnTo>
                  <a:close/>
                </a:path>
                <a:path w="443230" h="370839">
                  <a:moveTo>
                    <a:pt x="443230" y="48260"/>
                  </a:moveTo>
                  <a:lnTo>
                    <a:pt x="439420" y="48260"/>
                  </a:lnTo>
                  <a:lnTo>
                    <a:pt x="439420" y="54610"/>
                  </a:lnTo>
                  <a:lnTo>
                    <a:pt x="443230" y="54610"/>
                  </a:lnTo>
                  <a:lnTo>
                    <a:pt x="443230" y="48260"/>
                  </a:lnTo>
                  <a:close/>
                </a:path>
                <a:path w="443230" h="370839">
                  <a:moveTo>
                    <a:pt x="381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610"/>
                  </a:lnTo>
                  <a:close/>
                </a:path>
                <a:path w="443230" h="370839">
                  <a:moveTo>
                    <a:pt x="443230" y="54610"/>
                  </a:moveTo>
                  <a:lnTo>
                    <a:pt x="439420" y="54610"/>
                  </a:lnTo>
                  <a:lnTo>
                    <a:pt x="439420" y="60960"/>
                  </a:lnTo>
                  <a:lnTo>
                    <a:pt x="443230" y="60960"/>
                  </a:lnTo>
                  <a:lnTo>
                    <a:pt x="443230" y="54610"/>
                  </a:lnTo>
                  <a:close/>
                </a:path>
                <a:path w="443230" h="370839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43230" h="370839">
                  <a:moveTo>
                    <a:pt x="443230" y="60960"/>
                  </a:moveTo>
                  <a:lnTo>
                    <a:pt x="439420" y="60960"/>
                  </a:lnTo>
                  <a:lnTo>
                    <a:pt x="439420" y="67310"/>
                  </a:lnTo>
                  <a:lnTo>
                    <a:pt x="443230" y="67310"/>
                  </a:lnTo>
                  <a:lnTo>
                    <a:pt x="443230" y="60960"/>
                  </a:lnTo>
                  <a:close/>
                </a:path>
                <a:path w="443230" h="370839">
                  <a:moveTo>
                    <a:pt x="381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7310"/>
                  </a:lnTo>
                  <a:close/>
                </a:path>
                <a:path w="443230" h="370839">
                  <a:moveTo>
                    <a:pt x="443230" y="67310"/>
                  </a:moveTo>
                  <a:lnTo>
                    <a:pt x="439420" y="67310"/>
                  </a:lnTo>
                  <a:lnTo>
                    <a:pt x="439420" y="73660"/>
                  </a:lnTo>
                  <a:lnTo>
                    <a:pt x="443230" y="73660"/>
                  </a:lnTo>
                  <a:lnTo>
                    <a:pt x="443230" y="67310"/>
                  </a:lnTo>
                  <a:close/>
                </a:path>
                <a:path w="443230" h="370839">
                  <a:moveTo>
                    <a:pt x="381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3660"/>
                  </a:lnTo>
                  <a:close/>
                </a:path>
                <a:path w="443230" h="370839">
                  <a:moveTo>
                    <a:pt x="443230" y="73660"/>
                  </a:moveTo>
                  <a:lnTo>
                    <a:pt x="439420" y="73660"/>
                  </a:lnTo>
                  <a:lnTo>
                    <a:pt x="439420" y="80010"/>
                  </a:lnTo>
                  <a:lnTo>
                    <a:pt x="443230" y="80010"/>
                  </a:lnTo>
                  <a:lnTo>
                    <a:pt x="443230" y="73660"/>
                  </a:lnTo>
                  <a:close/>
                </a:path>
                <a:path w="443230" h="370839">
                  <a:moveTo>
                    <a:pt x="381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80010"/>
                  </a:lnTo>
                  <a:close/>
                </a:path>
                <a:path w="443230" h="370839">
                  <a:moveTo>
                    <a:pt x="443230" y="80010"/>
                  </a:moveTo>
                  <a:lnTo>
                    <a:pt x="439420" y="80010"/>
                  </a:lnTo>
                  <a:lnTo>
                    <a:pt x="439420" y="86360"/>
                  </a:lnTo>
                  <a:lnTo>
                    <a:pt x="443230" y="86360"/>
                  </a:lnTo>
                  <a:lnTo>
                    <a:pt x="443230" y="80010"/>
                  </a:lnTo>
                  <a:close/>
                </a:path>
                <a:path w="443230" h="370839">
                  <a:moveTo>
                    <a:pt x="381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3810" y="91440"/>
                  </a:lnTo>
                  <a:lnTo>
                    <a:pt x="3810" y="86360"/>
                  </a:lnTo>
                  <a:close/>
                </a:path>
                <a:path w="443230" h="370839">
                  <a:moveTo>
                    <a:pt x="443230" y="86360"/>
                  </a:moveTo>
                  <a:lnTo>
                    <a:pt x="439420" y="86360"/>
                  </a:lnTo>
                  <a:lnTo>
                    <a:pt x="439420" y="91440"/>
                  </a:lnTo>
                  <a:lnTo>
                    <a:pt x="443230" y="91440"/>
                  </a:lnTo>
                  <a:lnTo>
                    <a:pt x="443230" y="86360"/>
                  </a:lnTo>
                  <a:close/>
                </a:path>
                <a:path w="443230" h="370839">
                  <a:moveTo>
                    <a:pt x="3810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1440"/>
                  </a:lnTo>
                  <a:close/>
                </a:path>
                <a:path w="443230" h="370839">
                  <a:moveTo>
                    <a:pt x="443230" y="91440"/>
                  </a:moveTo>
                  <a:lnTo>
                    <a:pt x="439420" y="91440"/>
                  </a:lnTo>
                  <a:lnTo>
                    <a:pt x="439420" y="99060"/>
                  </a:lnTo>
                  <a:lnTo>
                    <a:pt x="443230" y="99060"/>
                  </a:lnTo>
                  <a:lnTo>
                    <a:pt x="443230" y="91440"/>
                  </a:lnTo>
                  <a:close/>
                </a:path>
                <a:path w="443230" h="370839">
                  <a:moveTo>
                    <a:pt x="381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99060"/>
                  </a:lnTo>
                  <a:close/>
                </a:path>
                <a:path w="443230" h="370839">
                  <a:moveTo>
                    <a:pt x="443230" y="99060"/>
                  </a:moveTo>
                  <a:lnTo>
                    <a:pt x="439420" y="99060"/>
                  </a:lnTo>
                  <a:lnTo>
                    <a:pt x="439420" y="105410"/>
                  </a:lnTo>
                  <a:lnTo>
                    <a:pt x="443230" y="105410"/>
                  </a:lnTo>
                  <a:lnTo>
                    <a:pt x="443230" y="99060"/>
                  </a:lnTo>
                  <a:close/>
                </a:path>
                <a:path w="443230" h="370839">
                  <a:moveTo>
                    <a:pt x="381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105410"/>
                  </a:lnTo>
                  <a:close/>
                </a:path>
                <a:path w="443230" h="370839">
                  <a:moveTo>
                    <a:pt x="443230" y="105410"/>
                  </a:moveTo>
                  <a:lnTo>
                    <a:pt x="439420" y="105410"/>
                  </a:lnTo>
                  <a:lnTo>
                    <a:pt x="439420" y="111760"/>
                  </a:lnTo>
                  <a:lnTo>
                    <a:pt x="443230" y="111760"/>
                  </a:lnTo>
                  <a:lnTo>
                    <a:pt x="443230" y="105410"/>
                  </a:lnTo>
                  <a:close/>
                </a:path>
                <a:path w="443230" h="370839">
                  <a:moveTo>
                    <a:pt x="3810" y="111760"/>
                  </a:moveTo>
                  <a:lnTo>
                    <a:pt x="0" y="11176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111760"/>
                  </a:lnTo>
                  <a:close/>
                </a:path>
                <a:path w="443230" h="370839">
                  <a:moveTo>
                    <a:pt x="443230" y="111760"/>
                  </a:moveTo>
                  <a:lnTo>
                    <a:pt x="439420" y="111760"/>
                  </a:lnTo>
                  <a:lnTo>
                    <a:pt x="439420" y="149860"/>
                  </a:lnTo>
                  <a:lnTo>
                    <a:pt x="443230" y="149860"/>
                  </a:lnTo>
                  <a:lnTo>
                    <a:pt x="443230" y="111760"/>
                  </a:lnTo>
                  <a:close/>
                </a:path>
                <a:path w="443230" h="370839">
                  <a:moveTo>
                    <a:pt x="3810" y="149860"/>
                  </a:moveTo>
                  <a:lnTo>
                    <a:pt x="0" y="1498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149860"/>
                  </a:lnTo>
                  <a:close/>
                </a:path>
                <a:path w="443230" h="370839">
                  <a:moveTo>
                    <a:pt x="443230" y="149860"/>
                  </a:moveTo>
                  <a:lnTo>
                    <a:pt x="439420" y="149860"/>
                  </a:lnTo>
                  <a:lnTo>
                    <a:pt x="439420" y="257810"/>
                  </a:lnTo>
                  <a:lnTo>
                    <a:pt x="443230" y="257810"/>
                  </a:lnTo>
                  <a:lnTo>
                    <a:pt x="443230" y="149860"/>
                  </a:lnTo>
                  <a:close/>
                </a:path>
                <a:path w="443230" h="370839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443230" h="370839">
                  <a:moveTo>
                    <a:pt x="443230" y="257810"/>
                  </a:moveTo>
                  <a:lnTo>
                    <a:pt x="439420" y="257810"/>
                  </a:lnTo>
                  <a:lnTo>
                    <a:pt x="439420" y="264160"/>
                  </a:lnTo>
                  <a:lnTo>
                    <a:pt x="443230" y="264160"/>
                  </a:lnTo>
                  <a:lnTo>
                    <a:pt x="443230" y="257810"/>
                  </a:lnTo>
                  <a:close/>
                </a:path>
                <a:path w="443230" h="370839">
                  <a:moveTo>
                    <a:pt x="381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4160"/>
                  </a:lnTo>
                  <a:close/>
                </a:path>
                <a:path w="443230" h="370839">
                  <a:moveTo>
                    <a:pt x="443230" y="264160"/>
                  </a:moveTo>
                  <a:lnTo>
                    <a:pt x="439420" y="264160"/>
                  </a:lnTo>
                  <a:lnTo>
                    <a:pt x="439420" y="270510"/>
                  </a:lnTo>
                  <a:lnTo>
                    <a:pt x="443230" y="270510"/>
                  </a:lnTo>
                  <a:lnTo>
                    <a:pt x="443230" y="264160"/>
                  </a:lnTo>
                  <a:close/>
                </a:path>
                <a:path w="443230" h="370839">
                  <a:moveTo>
                    <a:pt x="3810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70510"/>
                  </a:lnTo>
                  <a:close/>
                </a:path>
                <a:path w="443230" h="370839">
                  <a:moveTo>
                    <a:pt x="443230" y="270510"/>
                  </a:moveTo>
                  <a:lnTo>
                    <a:pt x="439420" y="270510"/>
                  </a:lnTo>
                  <a:lnTo>
                    <a:pt x="439420" y="275590"/>
                  </a:lnTo>
                  <a:lnTo>
                    <a:pt x="443230" y="275590"/>
                  </a:lnTo>
                  <a:lnTo>
                    <a:pt x="443230" y="270510"/>
                  </a:lnTo>
                  <a:close/>
                </a:path>
                <a:path w="443230" h="370839">
                  <a:moveTo>
                    <a:pt x="3810" y="275590"/>
                  </a:moveTo>
                  <a:lnTo>
                    <a:pt x="0" y="27559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5590"/>
                  </a:lnTo>
                  <a:close/>
                </a:path>
                <a:path w="443230" h="370839">
                  <a:moveTo>
                    <a:pt x="443230" y="275590"/>
                  </a:moveTo>
                  <a:lnTo>
                    <a:pt x="439420" y="275590"/>
                  </a:lnTo>
                  <a:lnTo>
                    <a:pt x="439420" y="283210"/>
                  </a:lnTo>
                  <a:lnTo>
                    <a:pt x="443230" y="283210"/>
                  </a:lnTo>
                  <a:lnTo>
                    <a:pt x="443230" y="275590"/>
                  </a:lnTo>
                  <a:close/>
                </a:path>
                <a:path w="443230" h="370839">
                  <a:moveTo>
                    <a:pt x="3810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3210"/>
                  </a:lnTo>
                  <a:close/>
                </a:path>
                <a:path w="443230" h="370839">
                  <a:moveTo>
                    <a:pt x="443230" y="283210"/>
                  </a:moveTo>
                  <a:lnTo>
                    <a:pt x="439420" y="283210"/>
                  </a:lnTo>
                  <a:lnTo>
                    <a:pt x="439420" y="288290"/>
                  </a:lnTo>
                  <a:lnTo>
                    <a:pt x="443230" y="288290"/>
                  </a:lnTo>
                  <a:lnTo>
                    <a:pt x="443230" y="283210"/>
                  </a:lnTo>
                  <a:close/>
                </a:path>
                <a:path w="443230" h="370839">
                  <a:moveTo>
                    <a:pt x="3810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8290"/>
                  </a:lnTo>
                  <a:close/>
                </a:path>
                <a:path w="443230" h="370839">
                  <a:moveTo>
                    <a:pt x="443230" y="288290"/>
                  </a:moveTo>
                  <a:lnTo>
                    <a:pt x="439420" y="288290"/>
                  </a:lnTo>
                  <a:lnTo>
                    <a:pt x="439420" y="295910"/>
                  </a:lnTo>
                  <a:lnTo>
                    <a:pt x="443230" y="295910"/>
                  </a:lnTo>
                  <a:lnTo>
                    <a:pt x="443230" y="288290"/>
                  </a:lnTo>
                  <a:close/>
                </a:path>
                <a:path w="443230" h="370839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43230" h="370839">
                  <a:moveTo>
                    <a:pt x="443230" y="295910"/>
                  </a:moveTo>
                  <a:lnTo>
                    <a:pt x="439420" y="295910"/>
                  </a:lnTo>
                  <a:lnTo>
                    <a:pt x="439420" y="302260"/>
                  </a:lnTo>
                  <a:lnTo>
                    <a:pt x="443230" y="302260"/>
                  </a:lnTo>
                  <a:lnTo>
                    <a:pt x="443230" y="295910"/>
                  </a:lnTo>
                  <a:close/>
                </a:path>
                <a:path w="443230" h="370839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43230" h="370839">
                  <a:moveTo>
                    <a:pt x="443230" y="302260"/>
                  </a:moveTo>
                  <a:lnTo>
                    <a:pt x="439420" y="302260"/>
                  </a:lnTo>
                  <a:lnTo>
                    <a:pt x="439420" y="308610"/>
                  </a:lnTo>
                  <a:lnTo>
                    <a:pt x="443230" y="308610"/>
                  </a:lnTo>
                  <a:lnTo>
                    <a:pt x="443230" y="302260"/>
                  </a:lnTo>
                  <a:close/>
                </a:path>
                <a:path w="443230" h="370839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443230" h="370839">
                  <a:moveTo>
                    <a:pt x="443230" y="308610"/>
                  </a:moveTo>
                  <a:lnTo>
                    <a:pt x="439420" y="308610"/>
                  </a:lnTo>
                  <a:lnTo>
                    <a:pt x="439420" y="314960"/>
                  </a:lnTo>
                  <a:lnTo>
                    <a:pt x="443230" y="314960"/>
                  </a:lnTo>
                  <a:lnTo>
                    <a:pt x="443230" y="308610"/>
                  </a:lnTo>
                  <a:close/>
                </a:path>
                <a:path w="443230" h="370839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43230" h="370839">
                  <a:moveTo>
                    <a:pt x="443230" y="314960"/>
                  </a:moveTo>
                  <a:lnTo>
                    <a:pt x="439420" y="314960"/>
                  </a:lnTo>
                  <a:lnTo>
                    <a:pt x="439420" y="321310"/>
                  </a:lnTo>
                  <a:lnTo>
                    <a:pt x="443230" y="321310"/>
                  </a:lnTo>
                  <a:lnTo>
                    <a:pt x="443230" y="314960"/>
                  </a:lnTo>
                  <a:close/>
                </a:path>
                <a:path w="443230" h="370839">
                  <a:moveTo>
                    <a:pt x="443230" y="321310"/>
                  </a:moveTo>
                  <a:lnTo>
                    <a:pt x="439420" y="321310"/>
                  </a:lnTo>
                  <a:lnTo>
                    <a:pt x="439420" y="327660"/>
                  </a:lnTo>
                  <a:lnTo>
                    <a:pt x="440690" y="327660"/>
                  </a:lnTo>
                  <a:lnTo>
                    <a:pt x="440690" y="326390"/>
                  </a:lnTo>
                  <a:lnTo>
                    <a:pt x="441960" y="326390"/>
                  </a:lnTo>
                  <a:lnTo>
                    <a:pt x="441960" y="325120"/>
                  </a:lnTo>
                  <a:lnTo>
                    <a:pt x="443230" y="325120"/>
                  </a:lnTo>
                  <a:lnTo>
                    <a:pt x="443230" y="321310"/>
                  </a:lnTo>
                  <a:close/>
                </a:path>
                <a:path w="443230" h="370839">
                  <a:moveTo>
                    <a:pt x="381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1270" y="323850"/>
                  </a:lnTo>
                  <a:lnTo>
                    <a:pt x="2540" y="323850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321310"/>
                  </a:lnTo>
                  <a:close/>
                </a:path>
                <a:path w="443230" h="370839">
                  <a:moveTo>
                    <a:pt x="440689" y="327660"/>
                  </a:moveTo>
                  <a:lnTo>
                    <a:pt x="439420" y="327660"/>
                  </a:lnTo>
                  <a:lnTo>
                    <a:pt x="439420" y="328930"/>
                  </a:lnTo>
                  <a:lnTo>
                    <a:pt x="440689" y="328930"/>
                  </a:lnTo>
                  <a:lnTo>
                    <a:pt x="440689" y="327660"/>
                  </a:lnTo>
                  <a:close/>
                </a:path>
                <a:path w="443230" h="370839">
                  <a:moveTo>
                    <a:pt x="392430" y="369570"/>
                  </a:moveTo>
                  <a:lnTo>
                    <a:pt x="53340" y="369570"/>
                  </a:lnTo>
                  <a:lnTo>
                    <a:pt x="53340" y="370840"/>
                  </a:lnTo>
                  <a:lnTo>
                    <a:pt x="392430" y="370840"/>
                  </a:lnTo>
                  <a:lnTo>
                    <a:pt x="392430" y="369570"/>
                  </a:lnTo>
                  <a:close/>
                </a:path>
                <a:path w="443230" h="370839">
                  <a:moveTo>
                    <a:pt x="394970" y="368300"/>
                  </a:moveTo>
                  <a:lnTo>
                    <a:pt x="52070" y="368300"/>
                  </a:lnTo>
                  <a:lnTo>
                    <a:pt x="52070" y="369570"/>
                  </a:lnTo>
                  <a:lnTo>
                    <a:pt x="394970" y="369570"/>
                  </a:lnTo>
                  <a:lnTo>
                    <a:pt x="394970" y="368300"/>
                  </a:lnTo>
                  <a:close/>
                </a:path>
                <a:path w="443230" h="370839">
                  <a:moveTo>
                    <a:pt x="396240" y="367030"/>
                  </a:moveTo>
                  <a:lnTo>
                    <a:pt x="49530" y="367030"/>
                  </a:lnTo>
                  <a:lnTo>
                    <a:pt x="49530" y="368300"/>
                  </a:lnTo>
                  <a:lnTo>
                    <a:pt x="396240" y="368300"/>
                  </a:lnTo>
                  <a:lnTo>
                    <a:pt x="396240" y="36703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65299" y="4225289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394970" y="2539"/>
                  </a:moveTo>
                  <a:lnTo>
                    <a:pt x="41910" y="2539"/>
                  </a:lnTo>
                  <a:lnTo>
                    <a:pt x="41910" y="3809"/>
                  </a:lnTo>
                  <a:lnTo>
                    <a:pt x="394970" y="3809"/>
                  </a:lnTo>
                  <a:lnTo>
                    <a:pt x="394970" y="2539"/>
                  </a:lnTo>
                  <a:close/>
                </a:path>
                <a:path w="435610" h="363220">
                  <a:moveTo>
                    <a:pt x="393700" y="1269"/>
                  </a:moveTo>
                  <a:lnTo>
                    <a:pt x="44450" y="1269"/>
                  </a:lnTo>
                  <a:lnTo>
                    <a:pt x="44450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35610" h="363220">
                  <a:moveTo>
                    <a:pt x="392430" y="0"/>
                  </a:moveTo>
                  <a:lnTo>
                    <a:pt x="45719" y="0"/>
                  </a:lnTo>
                  <a:lnTo>
                    <a:pt x="45719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35610" h="363220">
                  <a:moveTo>
                    <a:pt x="434340" y="36829"/>
                  </a:moveTo>
                  <a:lnTo>
                    <a:pt x="433069" y="36829"/>
                  </a:lnTo>
                  <a:lnTo>
                    <a:pt x="433069" y="38099"/>
                  </a:lnTo>
                  <a:lnTo>
                    <a:pt x="434340" y="38099"/>
                  </a:lnTo>
                  <a:lnTo>
                    <a:pt x="434340" y="36829"/>
                  </a:lnTo>
                  <a:close/>
                </a:path>
                <a:path w="435610" h="363220">
                  <a:moveTo>
                    <a:pt x="3810" y="38099"/>
                  </a:moveTo>
                  <a:lnTo>
                    <a:pt x="2539" y="38099"/>
                  </a:lnTo>
                  <a:lnTo>
                    <a:pt x="2539" y="39369"/>
                  </a:lnTo>
                  <a:lnTo>
                    <a:pt x="1269" y="39369"/>
                  </a:lnTo>
                  <a:lnTo>
                    <a:pt x="1269" y="41909"/>
                  </a:lnTo>
                  <a:lnTo>
                    <a:pt x="0" y="4190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35610" h="363220">
                  <a:moveTo>
                    <a:pt x="435609" y="38099"/>
                  </a:moveTo>
                  <a:lnTo>
                    <a:pt x="433069" y="38099"/>
                  </a:lnTo>
                  <a:lnTo>
                    <a:pt x="433069" y="44449"/>
                  </a:lnTo>
                  <a:lnTo>
                    <a:pt x="435610" y="44449"/>
                  </a:lnTo>
                  <a:lnTo>
                    <a:pt x="435609" y="38099"/>
                  </a:lnTo>
                  <a:close/>
                </a:path>
                <a:path w="435610" h="363220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35610" h="363220">
                  <a:moveTo>
                    <a:pt x="435610" y="44449"/>
                  </a:moveTo>
                  <a:lnTo>
                    <a:pt x="433069" y="44449"/>
                  </a:lnTo>
                  <a:lnTo>
                    <a:pt x="433069" y="50799"/>
                  </a:lnTo>
                  <a:lnTo>
                    <a:pt x="435610" y="50799"/>
                  </a:lnTo>
                  <a:lnTo>
                    <a:pt x="435610" y="44449"/>
                  </a:lnTo>
                  <a:close/>
                </a:path>
                <a:path w="435610" h="363220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35610" h="363220">
                  <a:moveTo>
                    <a:pt x="435610" y="50799"/>
                  </a:moveTo>
                  <a:lnTo>
                    <a:pt x="433069" y="50799"/>
                  </a:lnTo>
                  <a:lnTo>
                    <a:pt x="433069" y="57149"/>
                  </a:lnTo>
                  <a:lnTo>
                    <a:pt x="435610" y="57149"/>
                  </a:lnTo>
                  <a:lnTo>
                    <a:pt x="435610" y="50799"/>
                  </a:lnTo>
                  <a:close/>
                </a:path>
                <a:path w="435610" h="363220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35610" h="363220">
                  <a:moveTo>
                    <a:pt x="435610" y="57149"/>
                  </a:moveTo>
                  <a:lnTo>
                    <a:pt x="433069" y="57149"/>
                  </a:lnTo>
                  <a:lnTo>
                    <a:pt x="433069" y="63499"/>
                  </a:lnTo>
                  <a:lnTo>
                    <a:pt x="435610" y="63499"/>
                  </a:lnTo>
                  <a:lnTo>
                    <a:pt x="435610" y="57149"/>
                  </a:lnTo>
                  <a:close/>
                </a:path>
                <a:path w="435610" h="363220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35610" h="363220">
                  <a:moveTo>
                    <a:pt x="435610" y="63499"/>
                  </a:moveTo>
                  <a:lnTo>
                    <a:pt x="433069" y="63499"/>
                  </a:lnTo>
                  <a:lnTo>
                    <a:pt x="433069" y="69849"/>
                  </a:lnTo>
                  <a:lnTo>
                    <a:pt x="435610" y="69849"/>
                  </a:lnTo>
                  <a:lnTo>
                    <a:pt x="435610" y="63499"/>
                  </a:lnTo>
                  <a:close/>
                </a:path>
                <a:path w="435610" h="363220">
                  <a:moveTo>
                    <a:pt x="381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9849"/>
                  </a:lnTo>
                  <a:close/>
                </a:path>
                <a:path w="435610" h="363220">
                  <a:moveTo>
                    <a:pt x="435610" y="69849"/>
                  </a:moveTo>
                  <a:lnTo>
                    <a:pt x="433069" y="69849"/>
                  </a:lnTo>
                  <a:lnTo>
                    <a:pt x="433069" y="76199"/>
                  </a:lnTo>
                  <a:lnTo>
                    <a:pt x="435610" y="76199"/>
                  </a:lnTo>
                  <a:lnTo>
                    <a:pt x="435610" y="69849"/>
                  </a:lnTo>
                  <a:close/>
                </a:path>
                <a:path w="435610" h="363220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35610" h="363220">
                  <a:moveTo>
                    <a:pt x="435610" y="76199"/>
                  </a:moveTo>
                  <a:lnTo>
                    <a:pt x="433069" y="76199"/>
                  </a:lnTo>
                  <a:lnTo>
                    <a:pt x="433069" y="82549"/>
                  </a:lnTo>
                  <a:lnTo>
                    <a:pt x="435610" y="82549"/>
                  </a:lnTo>
                  <a:lnTo>
                    <a:pt x="435610" y="76199"/>
                  </a:lnTo>
                  <a:close/>
                </a:path>
                <a:path w="435610" h="363220">
                  <a:moveTo>
                    <a:pt x="381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2549"/>
                  </a:lnTo>
                  <a:close/>
                </a:path>
                <a:path w="435610" h="363220">
                  <a:moveTo>
                    <a:pt x="435610" y="82549"/>
                  </a:moveTo>
                  <a:lnTo>
                    <a:pt x="433069" y="82549"/>
                  </a:lnTo>
                  <a:lnTo>
                    <a:pt x="433069" y="87629"/>
                  </a:lnTo>
                  <a:lnTo>
                    <a:pt x="435610" y="87629"/>
                  </a:lnTo>
                  <a:lnTo>
                    <a:pt x="435610" y="82549"/>
                  </a:lnTo>
                  <a:close/>
                </a:path>
                <a:path w="435610" h="363220">
                  <a:moveTo>
                    <a:pt x="3810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87629"/>
                  </a:lnTo>
                  <a:close/>
                </a:path>
                <a:path w="435610" h="363220">
                  <a:moveTo>
                    <a:pt x="435610" y="87629"/>
                  </a:moveTo>
                  <a:lnTo>
                    <a:pt x="433069" y="87629"/>
                  </a:lnTo>
                  <a:lnTo>
                    <a:pt x="433069" y="95249"/>
                  </a:lnTo>
                  <a:lnTo>
                    <a:pt x="435610" y="95249"/>
                  </a:lnTo>
                  <a:lnTo>
                    <a:pt x="435610" y="87629"/>
                  </a:lnTo>
                  <a:close/>
                </a:path>
                <a:path w="435610" h="363220">
                  <a:moveTo>
                    <a:pt x="381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5249"/>
                  </a:lnTo>
                  <a:close/>
                </a:path>
                <a:path w="435610" h="363220">
                  <a:moveTo>
                    <a:pt x="435610" y="95249"/>
                  </a:moveTo>
                  <a:lnTo>
                    <a:pt x="433069" y="95249"/>
                  </a:lnTo>
                  <a:lnTo>
                    <a:pt x="433069" y="101599"/>
                  </a:lnTo>
                  <a:lnTo>
                    <a:pt x="435610" y="101599"/>
                  </a:lnTo>
                  <a:lnTo>
                    <a:pt x="435610" y="95249"/>
                  </a:lnTo>
                  <a:close/>
                </a:path>
                <a:path w="435610" h="363220">
                  <a:moveTo>
                    <a:pt x="381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1599"/>
                  </a:lnTo>
                  <a:close/>
                </a:path>
                <a:path w="435610" h="363220">
                  <a:moveTo>
                    <a:pt x="435610" y="101599"/>
                  </a:moveTo>
                  <a:lnTo>
                    <a:pt x="433069" y="101599"/>
                  </a:lnTo>
                  <a:lnTo>
                    <a:pt x="433069" y="107949"/>
                  </a:lnTo>
                  <a:lnTo>
                    <a:pt x="435610" y="107949"/>
                  </a:lnTo>
                  <a:lnTo>
                    <a:pt x="435610" y="101599"/>
                  </a:lnTo>
                  <a:close/>
                </a:path>
                <a:path w="435610" h="363220">
                  <a:moveTo>
                    <a:pt x="3810" y="107949"/>
                  </a:moveTo>
                  <a:lnTo>
                    <a:pt x="0" y="10794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07949"/>
                  </a:lnTo>
                  <a:close/>
                </a:path>
                <a:path w="435610" h="363220">
                  <a:moveTo>
                    <a:pt x="435610" y="107949"/>
                  </a:moveTo>
                  <a:lnTo>
                    <a:pt x="433069" y="107949"/>
                  </a:lnTo>
                  <a:lnTo>
                    <a:pt x="433069" y="146049"/>
                  </a:lnTo>
                  <a:lnTo>
                    <a:pt x="435610" y="146049"/>
                  </a:lnTo>
                  <a:lnTo>
                    <a:pt x="435610" y="107949"/>
                  </a:lnTo>
                  <a:close/>
                </a:path>
                <a:path w="435610" h="363220">
                  <a:moveTo>
                    <a:pt x="3810" y="146049"/>
                  </a:moveTo>
                  <a:lnTo>
                    <a:pt x="0" y="14604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146049"/>
                  </a:lnTo>
                  <a:close/>
                </a:path>
                <a:path w="435610" h="363220">
                  <a:moveTo>
                    <a:pt x="435610" y="146049"/>
                  </a:moveTo>
                  <a:lnTo>
                    <a:pt x="433069" y="146049"/>
                  </a:lnTo>
                  <a:lnTo>
                    <a:pt x="433069" y="253999"/>
                  </a:lnTo>
                  <a:lnTo>
                    <a:pt x="435610" y="253999"/>
                  </a:lnTo>
                  <a:lnTo>
                    <a:pt x="435610" y="146049"/>
                  </a:lnTo>
                  <a:close/>
                </a:path>
                <a:path w="435610" h="363220">
                  <a:moveTo>
                    <a:pt x="381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3999"/>
                  </a:lnTo>
                  <a:close/>
                </a:path>
                <a:path w="435610" h="363220">
                  <a:moveTo>
                    <a:pt x="435610" y="253999"/>
                  </a:moveTo>
                  <a:lnTo>
                    <a:pt x="433069" y="253999"/>
                  </a:lnTo>
                  <a:lnTo>
                    <a:pt x="433069" y="260349"/>
                  </a:lnTo>
                  <a:lnTo>
                    <a:pt x="435610" y="260349"/>
                  </a:lnTo>
                  <a:lnTo>
                    <a:pt x="435610" y="253999"/>
                  </a:lnTo>
                  <a:close/>
                </a:path>
                <a:path w="435610" h="363220">
                  <a:moveTo>
                    <a:pt x="381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0349"/>
                  </a:lnTo>
                  <a:close/>
                </a:path>
                <a:path w="435610" h="363220">
                  <a:moveTo>
                    <a:pt x="435610" y="260349"/>
                  </a:moveTo>
                  <a:lnTo>
                    <a:pt x="433069" y="260349"/>
                  </a:lnTo>
                  <a:lnTo>
                    <a:pt x="433069" y="266699"/>
                  </a:lnTo>
                  <a:lnTo>
                    <a:pt x="435610" y="266699"/>
                  </a:lnTo>
                  <a:lnTo>
                    <a:pt x="435610" y="260349"/>
                  </a:lnTo>
                  <a:close/>
                </a:path>
                <a:path w="435610" h="363220">
                  <a:moveTo>
                    <a:pt x="3810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6699"/>
                  </a:lnTo>
                  <a:close/>
                </a:path>
                <a:path w="435610" h="363220">
                  <a:moveTo>
                    <a:pt x="435610" y="266699"/>
                  </a:moveTo>
                  <a:lnTo>
                    <a:pt x="433069" y="266699"/>
                  </a:lnTo>
                  <a:lnTo>
                    <a:pt x="433069" y="271779"/>
                  </a:lnTo>
                  <a:lnTo>
                    <a:pt x="435610" y="271779"/>
                  </a:lnTo>
                  <a:lnTo>
                    <a:pt x="435610" y="266699"/>
                  </a:lnTo>
                  <a:close/>
                </a:path>
                <a:path w="435610" h="363220">
                  <a:moveTo>
                    <a:pt x="3810" y="271779"/>
                  </a:moveTo>
                  <a:lnTo>
                    <a:pt x="0" y="27177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1779"/>
                  </a:lnTo>
                  <a:close/>
                </a:path>
                <a:path w="435610" h="363220">
                  <a:moveTo>
                    <a:pt x="435610" y="271779"/>
                  </a:moveTo>
                  <a:lnTo>
                    <a:pt x="433069" y="271779"/>
                  </a:lnTo>
                  <a:lnTo>
                    <a:pt x="433069" y="279399"/>
                  </a:lnTo>
                  <a:lnTo>
                    <a:pt x="435610" y="279399"/>
                  </a:lnTo>
                  <a:lnTo>
                    <a:pt x="435610" y="271779"/>
                  </a:lnTo>
                  <a:close/>
                </a:path>
                <a:path w="435610" h="363220">
                  <a:moveTo>
                    <a:pt x="381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9399"/>
                  </a:lnTo>
                  <a:close/>
                </a:path>
                <a:path w="435610" h="363220">
                  <a:moveTo>
                    <a:pt x="435610" y="279399"/>
                  </a:moveTo>
                  <a:lnTo>
                    <a:pt x="433069" y="279399"/>
                  </a:lnTo>
                  <a:lnTo>
                    <a:pt x="433069" y="284479"/>
                  </a:lnTo>
                  <a:lnTo>
                    <a:pt x="435610" y="284479"/>
                  </a:lnTo>
                  <a:lnTo>
                    <a:pt x="435610" y="279399"/>
                  </a:lnTo>
                  <a:close/>
                </a:path>
                <a:path w="435610" h="363220">
                  <a:moveTo>
                    <a:pt x="3810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4479"/>
                  </a:lnTo>
                  <a:close/>
                </a:path>
                <a:path w="435610" h="363220">
                  <a:moveTo>
                    <a:pt x="435610" y="284479"/>
                  </a:moveTo>
                  <a:lnTo>
                    <a:pt x="433069" y="284479"/>
                  </a:lnTo>
                  <a:lnTo>
                    <a:pt x="433069" y="292099"/>
                  </a:lnTo>
                  <a:lnTo>
                    <a:pt x="435610" y="292099"/>
                  </a:lnTo>
                  <a:lnTo>
                    <a:pt x="435610" y="284479"/>
                  </a:lnTo>
                  <a:close/>
                </a:path>
                <a:path w="435610" h="363220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35610" h="363220">
                  <a:moveTo>
                    <a:pt x="435610" y="292099"/>
                  </a:moveTo>
                  <a:lnTo>
                    <a:pt x="433069" y="292099"/>
                  </a:lnTo>
                  <a:lnTo>
                    <a:pt x="433069" y="298449"/>
                  </a:lnTo>
                  <a:lnTo>
                    <a:pt x="435610" y="298449"/>
                  </a:lnTo>
                  <a:lnTo>
                    <a:pt x="435610" y="292099"/>
                  </a:lnTo>
                  <a:close/>
                </a:path>
                <a:path w="435610" h="363220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35610" h="363220">
                  <a:moveTo>
                    <a:pt x="435610" y="298449"/>
                  </a:moveTo>
                  <a:lnTo>
                    <a:pt x="433069" y="298449"/>
                  </a:lnTo>
                  <a:lnTo>
                    <a:pt x="433069" y="304799"/>
                  </a:lnTo>
                  <a:lnTo>
                    <a:pt x="435610" y="304799"/>
                  </a:lnTo>
                  <a:lnTo>
                    <a:pt x="435610" y="298449"/>
                  </a:lnTo>
                  <a:close/>
                </a:path>
                <a:path w="435610" h="363220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35610" h="363220">
                  <a:moveTo>
                    <a:pt x="435610" y="304799"/>
                  </a:moveTo>
                  <a:lnTo>
                    <a:pt x="433069" y="304799"/>
                  </a:lnTo>
                  <a:lnTo>
                    <a:pt x="433069" y="311149"/>
                  </a:lnTo>
                  <a:lnTo>
                    <a:pt x="435610" y="311149"/>
                  </a:lnTo>
                  <a:lnTo>
                    <a:pt x="435610" y="304799"/>
                  </a:lnTo>
                  <a:close/>
                </a:path>
                <a:path w="435610" h="363220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35610" h="363220">
                  <a:moveTo>
                    <a:pt x="435610" y="311149"/>
                  </a:moveTo>
                  <a:lnTo>
                    <a:pt x="433069" y="311149"/>
                  </a:lnTo>
                  <a:lnTo>
                    <a:pt x="433069" y="317499"/>
                  </a:lnTo>
                  <a:lnTo>
                    <a:pt x="435610" y="317499"/>
                  </a:lnTo>
                  <a:lnTo>
                    <a:pt x="435610" y="311149"/>
                  </a:lnTo>
                  <a:close/>
                </a:path>
                <a:path w="435610" h="363220">
                  <a:moveTo>
                    <a:pt x="381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35610" h="363220">
                  <a:moveTo>
                    <a:pt x="435610" y="317499"/>
                  </a:moveTo>
                  <a:lnTo>
                    <a:pt x="433069" y="317499"/>
                  </a:lnTo>
                  <a:lnTo>
                    <a:pt x="433069" y="323849"/>
                  </a:lnTo>
                  <a:lnTo>
                    <a:pt x="435610" y="323849"/>
                  </a:lnTo>
                  <a:lnTo>
                    <a:pt x="435610" y="317499"/>
                  </a:lnTo>
                  <a:close/>
                </a:path>
                <a:path w="435610" h="363220">
                  <a:moveTo>
                    <a:pt x="435610" y="323849"/>
                  </a:moveTo>
                  <a:lnTo>
                    <a:pt x="433069" y="323849"/>
                  </a:lnTo>
                  <a:lnTo>
                    <a:pt x="433069" y="327659"/>
                  </a:lnTo>
                  <a:lnTo>
                    <a:pt x="434340" y="327659"/>
                  </a:lnTo>
                  <a:lnTo>
                    <a:pt x="434340" y="326389"/>
                  </a:lnTo>
                  <a:lnTo>
                    <a:pt x="435609" y="326389"/>
                  </a:lnTo>
                  <a:lnTo>
                    <a:pt x="435610" y="323849"/>
                  </a:lnTo>
                  <a:close/>
                </a:path>
                <a:path w="435610" h="363220">
                  <a:moveTo>
                    <a:pt x="3810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3849"/>
                  </a:lnTo>
                  <a:close/>
                </a:path>
                <a:path w="435610" h="363220">
                  <a:moveTo>
                    <a:pt x="396240" y="360679"/>
                  </a:moveTo>
                  <a:lnTo>
                    <a:pt x="43180" y="360679"/>
                  </a:lnTo>
                  <a:lnTo>
                    <a:pt x="43180" y="361949"/>
                  </a:lnTo>
                  <a:lnTo>
                    <a:pt x="396240" y="361949"/>
                  </a:lnTo>
                  <a:lnTo>
                    <a:pt x="396240" y="360679"/>
                  </a:lnTo>
                  <a:close/>
                </a:path>
                <a:path w="435610" h="363220">
                  <a:moveTo>
                    <a:pt x="397509" y="359409"/>
                  </a:moveTo>
                  <a:lnTo>
                    <a:pt x="40639" y="359409"/>
                  </a:lnTo>
                  <a:lnTo>
                    <a:pt x="40639" y="360679"/>
                  </a:lnTo>
                  <a:lnTo>
                    <a:pt x="397509" y="360679"/>
                  </a:lnTo>
                  <a:lnTo>
                    <a:pt x="397509" y="359409"/>
                  </a:lnTo>
                  <a:close/>
                </a:path>
                <a:path w="435610" h="363220">
                  <a:moveTo>
                    <a:pt x="393700" y="361949"/>
                  </a:moveTo>
                  <a:lnTo>
                    <a:pt x="44450" y="361949"/>
                  </a:lnTo>
                  <a:lnTo>
                    <a:pt x="44450" y="363219"/>
                  </a:lnTo>
                  <a:lnTo>
                    <a:pt x="393700" y="363219"/>
                  </a:lnTo>
                  <a:lnTo>
                    <a:pt x="393700" y="361949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109" y="422910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94969" y="1269"/>
                  </a:moveTo>
                  <a:lnTo>
                    <a:pt x="35559" y="1269"/>
                  </a:lnTo>
                  <a:lnTo>
                    <a:pt x="35559" y="2539"/>
                  </a:lnTo>
                  <a:lnTo>
                    <a:pt x="394969" y="2539"/>
                  </a:lnTo>
                  <a:lnTo>
                    <a:pt x="394969" y="1269"/>
                  </a:lnTo>
                  <a:close/>
                </a:path>
                <a:path w="429260" h="355600">
                  <a:moveTo>
                    <a:pt x="393699" y="0"/>
                  </a:moveTo>
                  <a:lnTo>
                    <a:pt x="36829" y="0"/>
                  </a:lnTo>
                  <a:lnTo>
                    <a:pt x="36829" y="1269"/>
                  </a:lnTo>
                  <a:lnTo>
                    <a:pt x="393699" y="1269"/>
                  </a:lnTo>
                  <a:lnTo>
                    <a:pt x="393699" y="0"/>
                  </a:lnTo>
                  <a:close/>
                </a:path>
                <a:path w="429260" h="355600">
                  <a:moveTo>
                    <a:pt x="396239" y="2540"/>
                  </a:moveTo>
                  <a:lnTo>
                    <a:pt x="34289" y="2540"/>
                  </a:lnTo>
                  <a:lnTo>
                    <a:pt x="34289" y="3810"/>
                  </a:lnTo>
                  <a:lnTo>
                    <a:pt x="396239" y="3810"/>
                  </a:lnTo>
                  <a:lnTo>
                    <a:pt x="396239" y="2540"/>
                  </a:lnTo>
                  <a:close/>
                </a:path>
                <a:path w="429260" h="355600">
                  <a:moveTo>
                    <a:pt x="3809" y="30480"/>
                  </a:moveTo>
                  <a:lnTo>
                    <a:pt x="2539" y="30480"/>
                  </a:lnTo>
                  <a:lnTo>
                    <a:pt x="2539" y="31750"/>
                  </a:lnTo>
                  <a:lnTo>
                    <a:pt x="1269" y="31750"/>
                  </a:lnTo>
                  <a:lnTo>
                    <a:pt x="1269" y="33019"/>
                  </a:lnTo>
                  <a:lnTo>
                    <a:pt x="0" y="3301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0480"/>
                  </a:lnTo>
                  <a:close/>
                </a:path>
                <a:path w="429260" h="355600">
                  <a:moveTo>
                    <a:pt x="426719" y="29210"/>
                  </a:moveTo>
                  <a:lnTo>
                    <a:pt x="425450" y="29210"/>
                  </a:lnTo>
                  <a:lnTo>
                    <a:pt x="425450" y="34289"/>
                  </a:lnTo>
                  <a:lnTo>
                    <a:pt x="429259" y="34289"/>
                  </a:lnTo>
                  <a:lnTo>
                    <a:pt x="429260" y="31750"/>
                  </a:lnTo>
                  <a:lnTo>
                    <a:pt x="427989" y="31750"/>
                  </a:lnTo>
                  <a:lnTo>
                    <a:pt x="427989" y="30480"/>
                  </a:lnTo>
                  <a:lnTo>
                    <a:pt x="426719" y="30480"/>
                  </a:lnTo>
                  <a:lnTo>
                    <a:pt x="426719" y="29210"/>
                  </a:lnTo>
                  <a:close/>
                </a:path>
                <a:path w="429260" h="35560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429260" h="355600">
                  <a:moveTo>
                    <a:pt x="429259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9259" y="40639"/>
                  </a:lnTo>
                  <a:lnTo>
                    <a:pt x="429259" y="34290"/>
                  </a:lnTo>
                  <a:close/>
                </a:path>
                <a:path w="429260" h="35560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29260" h="355600">
                  <a:moveTo>
                    <a:pt x="429259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9259" y="46989"/>
                  </a:lnTo>
                  <a:lnTo>
                    <a:pt x="429259" y="40640"/>
                  </a:lnTo>
                  <a:close/>
                </a:path>
                <a:path w="429260" h="35560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29260" h="355600">
                  <a:moveTo>
                    <a:pt x="429259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9259" y="53339"/>
                  </a:lnTo>
                  <a:lnTo>
                    <a:pt x="429259" y="46990"/>
                  </a:lnTo>
                  <a:close/>
                </a:path>
                <a:path w="429260" h="35560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29260" h="355600">
                  <a:moveTo>
                    <a:pt x="429259" y="53340"/>
                  </a:moveTo>
                  <a:lnTo>
                    <a:pt x="425450" y="53340"/>
                  </a:lnTo>
                  <a:lnTo>
                    <a:pt x="425450" y="59689"/>
                  </a:lnTo>
                  <a:lnTo>
                    <a:pt x="429259" y="59689"/>
                  </a:lnTo>
                  <a:lnTo>
                    <a:pt x="429259" y="53340"/>
                  </a:lnTo>
                  <a:close/>
                </a:path>
                <a:path w="429260" h="35560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29260" h="355600">
                  <a:moveTo>
                    <a:pt x="429259" y="59690"/>
                  </a:moveTo>
                  <a:lnTo>
                    <a:pt x="425450" y="59690"/>
                  </a:lnTo>
                  <a:lnTo>
                    <a:pt x="425450" y="66039"/>
                  </a:lnTo>
                  <a:lnTo>
                    <a:pt x="429259" y="66039"/>
                  </a:lnTo>
                  <a:lnTo>
                    <a:pt x="429259" y="59690"/>
                  </a:lnTo>
                  <a:close/>
                </a:path>
                <a:path w="429260" h="35560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29260" h="355600">
                  <a:moveTo>
                    <a:pt x="429259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9259" y="72389"/>
                  </a:lnTo>
                  <a:lnTo>
                    <a:pt x="429259" y="66040"/>
                  </a:lnTo>
                  <a:close/>
                </a:path>
                <a:path w="429260" h="35560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29260" h="355600">
                  <a:moveTo>
                    <a:pt x="429259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9259" y="78739"/>
                  </a:lnTo>
                  <a:lnTo>
                    <a:pt x="429259" y="72390"/>
                  </a:lnTo>
                  <a:close/>
                </a:path>
                <a:path w="429260" h="355600">
                  <a:moveTo>
                    <a:pt x="3809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8740"/>
                  </a:lnTo>
                  <a:close/>
                </a:path>
                <a:path w="429260" h="355600">
                  <a:moveTo>
                    <a:pt x="429259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9259" y="83819"/>
                  </a:lnTo>
                  <a:lnTo>
                    <a:pt x="429259" y="78740"/>
                  </a:lnTo>
                  <a:close/>
                </a:path>
                <a:path w="429260" h="355600">
                  <a:moveTo>
                    <a:pt x="3809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3820"/>
                  </a:lnTo>
                  <a:close/>
                </a:path>
                <a:path w="429260" h="355600">
                  <a:moveTo>
                    <a:pt x="429259" y="83820"/>
                  </a:moveTo>
                  <a:lnTo>
                    <a:pt x="425450" y="83820"/>
                  </a:lnTo>
                  <a:lnTo>
                    <a:pt x="425450" y="91439"/>
                  </a:lnTo>
                  <a:lnTo>
                    <a:pt x="429259" y="91439"/>
                  </a:lnTo>
                  <a:lnTo>
                    <a:pt x="429259" y="83820"/>
                  </a:lnTo>
                  <a:close/>
                </a:path>
                <a:path w="429260" h="355600">
                  <a:moveTo>
                    <a:pt x="380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40"/>
                  </a:lnTo>
                  <a:close/>
                </a:path>
                <a:path w="429260" h="355600">
                  <a:moveTo>
                    <a:pt x="429259" y="91440"/>
                  </a:moveTo>
                  <a:lnTo>
                    <a:pt x="425450" y="91440"/>
                  </a:lnTo>
                  <a:lnTo>
                    <a:pt x="425450" y="97789"/>
                  </a:lnTo>
                  <a:lnTo>
                    <a:pt x="429259" y="97789"/>
                  </a:lnTo>
                  <a:lnTo>
                    <a:pt x="429259" y="91440"/>
                  </a:lnTo>
                  <a:close/>
                </a:path>
                <a:path w="429260" h="35560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29260" h="355600">
                  <a:moveTo>
                    <a:pt x="429259" y="97790"/>
                  </a:moveTo>
                  <a:lnTo>
                    <a:pt x="425450" y="97790"/>
                  </a:lnTo>
                  <a:lnTo>
                    <a:pt x="425450" y="104139"/>
                  </a:lnTo>
                  <a:lnTo>
                    <a:pt x="429259" y="104139"/>
                  </a:lnTo>
                  <a:lnTo>
                    <a:pt x="429259" y="97790"/>
                  </a:lnTo>
                  <a:close/>
                </a:path>
                <a:path w="429260" h="355600">
                  <a:moveTo>
                    <a:pt x="3809" y="104140"/>
                  </a:moveTo>
                  <a:lnTo>
                    <a:pt x="0" y="10414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04140"/>
                  </a:lnTo>
                  <a:close/>
                </a:path>
                <a:path w="429260" h="355600">
                  <a:moveTo>
                    <a:pt x="429259" y="104140"/>
                  </a:moveTo>
                  <a:lnTo>
                    <a:pt x="425450" y="104140"/>
                  </a:lnTo>
                  <a:lnTo>
                    <a:pt x="425450" y="142239"/>
                  </a:lnTo>
                  <a:lnTo>
                    <a:pt x="429259" y="142239"/>
                  </a:lnTo>
                  <a:lnTo>
                    <a:pt x="429259" y="104140"/>
                  </a:lnTo>
                  <a:close/>
                </a:path>
                <a:path w="429260" h="355600">
                  <a:moveTo>
                    <a:pt x="3809" y="142240"/>
                  </a:moveTo>
                  <a:lnTo>
                    <a:pt x="0" y="1422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142240"/>
                  </a:lnTo>
                  <a:close/>
                </a:path>
                <a:path w="429260" h="355600">
                  <a:moveTo>
                    <a:pt x="429259" y="142240"/>
                  </a:moveTo>
                  <a:lnTo>
                    <a:pt x="425450" y="142240"/>
                  </a:lnTo>
                  <a:lnTo>
                    <a:pt x="425450" y="250189"/>
                  </a:lnTo>
                  <a:lnTo>
                    <a:pt x="429259" y="250189"/>
                  </a:lnTo>
                  <a:lnTo>
                    <a:pt x="429259" y="142240"/>
                  </a:lnTo>
                  <a:close/>
                </a:path>
                <a:path w="429260" h="355600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429260" h="355600">
                  <a:moveTo>
                    <a:pt x="429259" y="250190"/>
                  </a:moveTo>
                  <a:lnTo>
                    <a:pt x="425450" y="250190"/>
                  </a:lnTo>
                  <a:lnTo>
                    <a:pt x="425450" y="256539"/>
                  </a:lnTo>
                  <a:lnTo>
                    <a:pt x="429259" y="256539"/>
                  </a:lnTo>
                  <a:lnTo>
                    <a:pt x="429259" y="250190"/>
                  </a:lnTo>
                  <a:close/>
                </a:path>
                <a:path w="429260" h="35560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429260" h="355600">
                  <a:moveTo>
                    <a:pt x="429259" y="256540"/>
                  </a:moveTo>
                  <a:lnTo>
                    <a:pt x="425450" y="256540"/>
                  </a:lnTo>
                  <a:lnTo>
                    <a:pt x="425450" y="262889"/>
                  </a:lnTo>
                  <a:lnTo>
                    <a:pt x="429259" y="262889"/>
                  </a:lnTo>
                  <a:lnTo>
                    <a:pt x="429259" y="256540"/>
                  </a:lnTo>
                  <a:close/>
                </a:path>
                <a:path w="429260" h="355600">
                  <a:moveTo>
                    <a:pt x="3809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2890"/>
                  </a:lnTo>
                  <a:close/>
                </a:path>
                <a:path w="429260" h="355600">
                  <a:moveTo>
                    <a:pt x="429259" y="262890"/>
                  </a:moveTo>
                  <a:lnTo>
                    <a:pt x="425450" y="262890"/>
                  </a:lnTo>
                  <a:lnTo>
                    <a:pt x="425450" y="267969"/>
                  </a:lnTo>
                  <a:lnTo>
                    <a:pt x="429259" y="267969"/>
                  </a:lnTo>
                  <a:lnTo>
                    <a:pt x="429259" y="262890"/>
                  </a:lnTo>
                  <a:close/>
                </a:path>
                <a:path w="429260" h="355600">
                  <a:moveTo>
                    <a:pt x="3809" y="267970"/>
                  </a:moveTo>
                  <a:lnTo>
                    <a:pt x="0" y="26797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7970"/>
                  </a:lnTo>
                  <a:close/>
                </a:path>
                <a:path w="429260" h="355600">
                  <a:moveTo>
                    <a:pt x="429259" y="267970"/>
                  </a:moveTo>
                  <a:lnTo>
                    <a:pt x="425450" y="267970"/>
                  </a:lnTo>
                  <a:lnTo>
                    <a:pt x="425450" y="275589"/>
                  </a:lnTo>
                  <a:lnTo>
                    <a:pt x="429259" y="275589"/>
                  </a:lnTo>
                  <a:lnTo>
                    <a:pt x="429259" y="267970"/>
                  </a:lnTo>
                  <a:close/>
                </a:path>
                <a:path w="429260" h="355600">
                  <a:moveTo>
                    <a:pt x="3809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5590"/>
                  </a:lnTo>
                  <a:close/>
                </a:path>
                <a:path w="429260" h="355600">
                  <a:moveTo>
                    <a:pt x="429259" y="275590"/>
                  </a:moveTo>
                  <a:lnTo>
                    <a:pt x="425450" y="275590"/>
                  </a:lnTo>
                  <a:lnTo>
                    <a:pt x="425450" y="280669"/>
                  </a:lnTo>
                  <a:lnTo>
                    <a:pt x="429259" y="280669"/>
                  </a:lnTo>
                  <a:lnTo>
                    <a:pt x="429259" y="275590"/>
                  </a:lnTo>
                  <a:close/>
                </a:path>
                <a:path w="429260" h="355600">
                  <a:moveTo>
                    <a:pt x="380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0670"/>
                  </a:lnTo>
                  <a:close/>
                </a:path>
                <a:path w="429260" h="355600">
                  <a:moveTo>
                    <a:pt x="429259" y="280670"/>
                  </a:moveTo>
                  <a:lnTo>
                    <a:pt x="425450" y="280670"/>
                  </a:lnTo>
                  <a:lnTo>
                    <a:pt x="425450" y="288289"/>
                  </a:lnTo>
                  <a:lnTo>
                    <a:pt x="429259" y="288289"/>
                  </a:lnTo>
                  <a:lnTo>
                    <a:pt x="429259" y="280670"/>
                  </a:lnTo>
                  <a:close/>
                </a:path>
                <a:path w="429260" h="35560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29260" h="355600">
                  <a:moveTo>
                    <a:pt x="429259" y="288290"/>
                  </a:moveTo>
                  <a:lnTo>
                    <a:pt x="425450" y="288290"/>
                  </a:lnTo>
                  <a:lnTo>
                    <a:pt x="425450" y="294639"/>
                  </a:lnTo>
                  <a:lnTo>
                    <a:pt x="429259" y="294639"/>
                  </a:lnTo>
                  <a:lnTo>
                    <a:pt x="429259" y="288290"/>
                  </a:lnTo>
                  <a:close/>
                </a:path>
                <a:path w="429260" h="35560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29260" h="355600">
                  <a:moveTo>
                    <a:pt x="429259" y="294640"/>
                  </a:moveTo>
                  <a:lnTo>
                    <a:pt x="425450" y="294640"/>
                  </a:lnTo>
                  <a:lnTo>
                    <a:pt x="425450" y="300989"/>
                  </a:lnTo>
                  <a:lnTo>
                    <a:pt x="429259" y="300989"/>
                  </a:lnTo>
                  <a:lnTo>
                    <a:pt x="429259" y="294640"/>
                  </a:lnTo>
                  <a:close/>
                </a:path>
                <a:path w="429260" h="35560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29260" h="355600">
                  <a:moveTo>
                    <a:pt x="429259" y="300990"/>
                  </a:moveTo>
                  <a:lnTo>
                    <a:pt x="425450" y="300990"/>
                  </a:lnTo>
                  <a:lnTo>
                    <a:pt x="425450" y="307339"/>
                  </a:lnTo>
                  <a:lnTo>
                    <a:pt x="429259" y="307339"/>
                  </a:lnTo>
                  <a:lnTo>
                    <a:pt x="429259" y="300990"/>
                  </a:lnTo>
                  <a:close/>
                </a:path>
                <a:path w="429260" h="35560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29260" h="355600">
                  <a:moveTo>
                    <a:pt x="429259" y="307340"/>
                  </a:moveTo>
                  <a:lnTo>
                    <a:pt x="425450" y="307340"/>
                  </a:lnTo>
                  <a:lnTo>
                    <a:pt x="425450" y="313689"/>
                  </a:lnTo>
                  <a:lnTo>
                    <a:pt x="429259" y="313689"/>
                  </a:lnTo>
                  <a:lnTo>
                    <a:pt x="429259" y="307340"/>
                  </a:lnTo>
                  <a:close/>
                </a:path>
                <a:path w="429260" h="35560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29260" h="355600">
                  <a:moveTo>
                    <a:pt x="429259" y="313690"/>
                  </a:moveTo>
                  <a:lnTo>
                    <a:pt x="425450" y="313690"/>
                  </a:lnTo>
                  <a:lnTo>
                    <a:pt x="425450" y="320039"/>
                  </a:lnTo>
                  <a:lnTo>
                    <a:pt x="429259" y="320039"/>
                  </a:lnTo>
                  <a:lnTo>
                    <a:pt x="429259" y="313690"/>
                  </a:lnTo>
                  <a:close/>
                </a:path>
                <a:path w="429260" h="355600">
                  <a:moveTo>
                    <a:pt x="3809" y="320040"/>
                  </a:moveTo>
                  <a:lnTo>
                    <a:pt x="0" y="32004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29260" h="355600">
                  <a:moveTo>
                    <a:pt x="429259" y="320040"/>
                  </a:moveTo>
                  <a:lnTo>
                    <a:pt x="425450" y="320040"/>
                  </a:lnTo>
                  <a:lnTo>
                    <a:pt x="425450" y="326389"/>
                  </a:lnTo>
                  <a:lnTo>
                    <a:pt x="427989" y="326389"/>
                  </a:lnTo>
                  <a:lnTo>
                    <a:pt x="427989" y="325119"/>
                  </a:lnTo>
                  <a:lnTo>
                    <a:pt x="429260" y="325119"/>
                  </a:lnTo>
                  <a:lnTo>
                    <a:pt x="429259" y="320040"/>
                  </a:lnTo>
                  <a:close/>
                </a:path>
                <a:path w="429260" h="355600">
                  <a:moveTo>
                    <a:pt x="426719" y="326390"/>
                  </a:moveTo>
                  <a:lnTo>
                    <a:pt x="425450" y="326390"/>
                  </a:lnTo>
                  <a:lnTo>
                    <a:pt x="425450" y="327660"/>
                  </a:lnTo>
                  <a:lnTo>
                    <a:pt x="426719" y="327660"/>
                  </a:lnTo>
                  <a:lnTo>
                    <a:pt x="426719" y="326390"/>
                  </a:lnTo>
                  <a:close/>
                </a:path>
                <a:path w="429260" h="355600">
                  <a:moveTo>
                    <a:pt x="394969" y="354330"/>
                  </a:moveTo>
                  <a:lnTo>
                    <a:pt x="35559" y="354330"/>
                  </a:lnTo>
                  <a:lnTo>
                    <a:pt x="35559" y="355600"/>
                  </a:lnTo>
                  <a:lnTo>
                    <a:pt x="394969" y="355600"/>
                  </a:lnTo>
                  <a:lnTo>
                    <a:pt x="394969" y="354330"/>
                  </a:lnTo>
                  <a:close/>
                </a:path>
                <a:path w="429260" h="355600">
                  <a:moveTo>
                    <a:pt x="396239" y="353060"/>
                  </a:moveTo>
                  <a:lnTo>
                    <a:pt x="34289" y="353060"/>
                  </a:lnTo>
                  <a:lnTo>
                    <a:pt x="34289" y="354330"/>
                  </a:lnTo>
                  <a:lnTo>
                    <a:pt x="396239" y="354330"/>
                  </a:lnTo>
                  <a:lnTo>
                    <a:pt x="396239" y="353060"/>
                  </a:lnTo>
                  <a:close/>
                </a:path>
                <a:path w="429260" h="355600">
                  <a:moveTo>
                    <a:pt x="398780" y="351790"/>
                  </a:moveTo>
                  <a:lnTo>
                    <a:pt x="33019" y="351790"/>
                  </a:lnTo>
                  <a:lnTo>
                    <a:pt x="33019" y="353060"/>
                  </a:lnTo>
                  <a:lnTo>
                    <a:pt x="398780" y="353060"/>
                  </a:lnTo>
                  <a:lnTo>
                    <a:pt x="398780" y="35179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72920" y="423291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39" h="347979">
                  <a:moveTo>
                    <a:pt x="397510" y="2539"/>
                  </a:moveTo>
                  <a:lnTo>
                    <a:pt x="25400" y="2539"/>
                  </a:lnTo>
                  <a:lnTo>
                    <a:pt x="25400" y="3809"/>
                  </a:lnTo>
                  <a:lnTo>
                    <a:pt x="397510" y="3809"/>
                  </a:lnTo>
                  <a:lnTo>
                    <a:pt x="397510" y="2539"/>
                  </a:lnTo>
                  <a:close/>
                </a:path>
                <a:path w="421639" h="347979">
                  <a:moveTo>
                    <a:pt x="396239" y="1269"/>
                  </a:moveTo>
                  <a:lnTo>
                    <a:pt x="26669" y="1269"/>
                  </a:lnTo>
                  <a:lnTo>
                    <a:pt x="26669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21639" h="347979">
                  <a:moveTo>
                    <a:pt x="393700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1639" h="347979">
                  <a:moveTo>
                    <a:pt x="3810" y="22859"/>
                  </a:moveTo>
                  <a:lnTo>
                    <a:pt x="2540" y="22859"/>
                  </a:lnTo>
                  <a:lnTo>
                    <a:pt x="2540" y="24129"/>
                  </a:lnTo>
                  <a:lnTo>
                    <a:pt x="3810" y="24129"/>
                  </a:lnTo>
                  <a:lnTo>
                    <a:pt x="3810" y="22859"/>
                  </a:lnTo>
                  <a:close/>
                </a:path>
                <a:path w="421639" h="347979">
                  <a:moveTo>
                    <a:pt x="419100" y="21589"/>
                  </a:moveTo>
                  <a:lnTo>
                    <a:pt x="417830" y="21589"/>
                  </a:lnTo>
                  <a:lnTo>
                    <a:pt x="417830" y="24129"/>
                  </a:lnTo>
                  <a:lnTo>
                    <a:pt x="420370" y="24129"/>
                  </a:lnTo>
                  <a:lnTo>
                    <a:pt x="420370" y="22859"/>
                  </a:lnTo>
                  <a:lnTo>
                    <a:pt x="419100" y="22859"/>
                  </a:lnTo>
                  <a:lnTo>
                    <a:pt x="419100" y="21589"/>
                  </a:lnTo>
                  <a:close/>
                </a:path>
                <a:path w="421639" h="347979">
                  <a:moveTo>
                    <a:pt x="3810" y="24130"/>
                  </a:moveTo>
                  <a:lnTo>
                    <a:pt x="1269" y="24130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421639" h="347979">
                  <a:moveTo>
                    <a:pt x="421639" y="24130"/>
                  </a:moveTo>
                  <a:lnTo>
                    <a:pt x="417830" y="24130"/>
                  </a:lnTo>
                  <a:lnTo>
                    <a:pt x="417830" y="30479"/>
                  </a:lnTo>
                  <a:lnTo>
                    <a:pt x="421640" y="30479"/>
                  </a:lnTo>
                  <a:lnTo>
                    <a:pt x="421639" y="24130"/>
                  </a:lnTo>
                  <a:close/>
                </a:path>
                <a:path w="421639" h="347979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21639" h="347979">
                  <a:moveTo>
                    <a:pt x="421640" y="30480"/>
                  </a:moveTo>
                  <a:lnTo>
                    <a:pt x="417830" y="30480"/>
                  </a:lnTo>
                  <a:lnTo>
                    <a:pt x="417830" y="36829"/>
                  </a:lnTo>
                  <a:lnTo>
                    <a:pt x="421640" y="36829"/>
                  </a:lnTo>
                  <a:lnTo>
                    <a:pt x="421640" y="30480"/>
                  </a:lnTo>
                  <a:close/>
                </a:path>
                <a:path w="421639" h="347979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421639" h="347979">
                  <a:moveTo>
                    <a:pt x="421640" y="36830"/>
                  </a:moveTo>
                  <a:lnTo>
                    <a:pt x="417830" y="36830"/>
                  </a:lnTo>
                  <a:lnTo>
                    <a:pt x="417830" y="43179"/>
                  </a:lnTo>
                  <a:lnTo>
                    <a:pt x="421640" y="43179"/>
                  </a:lnTo>
                  <a:lnTo>
                    <a:pt x="421640" y="36830"/>
                  </a:lnTo>
                  <a:close/>
                </a:path>
                <a:path w="421639" h="347979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421639" h="347979">
                  <a:moveTo>
                    <a:pt x="421640" y="43180"/>
                  </a:moveTo>
                  <a:lnTo>
                    <a:pt x="417830" y="43180"/>
                  </a:lnTo>
                  <a:lnTo>
                    <a:pt x="417830" y="49529"/>
                  </a:lnTo>
                  <a:lnTo>
                    <a:pt x="421640" y="49529"/>
                  </a:lnTo>
                  <a:lnTo>
                    <a:pt x="421640" y="43180"/>
                  </a:lnTo>
                  <a:close/>
                </a:path>
                <a:path w="421639" h="347979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421639" h="347979">
                  <a:moveTo>
                    <a:pt x="421640" y="49530"/>
                  </a:moveTo>
                  <a:lnTo>
                    <a:pt x="417830" y="49530"/>
                  </a:lnTo>
                  <a:lnTo>
                    <a:pt x="417830" y="55879"/>
                  </a:lnTo>
                  <a:lnTo>
                    <a:pt x="421640" y="55879"/>
                  </a:lnTo>
                  <a:lnTo>
                    <a:pt x="421640" y="49530"/>
                  </a:lnTo>
                  <a:close/>
                </a:path>
                <a:path w="421639" h="347979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21639" h="347979">
                  <a:moveTo>
                    <a:pt x="421640" y="55880"/>
                  </a:moveTo>
                  <a:lnTo>
                    <a:pt x="417830" y="55880"/>
                  </a:lnTo>
                  <a:lnTo>
                    <a:pt x="417830" y="62229"/>
                  </a:lnTo>
                  <a:lnTo>
                    <a:pt x="421640" y="62229"/>
                  </a:lnTo>
                  <a:lnTo>
                    <a:pt x="421640" y="55880"/>
                  </a:lnTo>
                  <a:close/>
                </a:path>
                <a:path w="421639" h="347979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421639" h="347979">
                  <a:moveTo>
                    <a:pt x="421640" y="62230"/>
                  </a:moveTo>
                  <a:lnTo>
                    <a:pt x="417830" y="62230"/>
                  </a:lnTo>
                  <a:lnTo>
                    <a:pt x="417830" y="68579"/>
                  </a:lnTo>
                  <a:lnTo>
                    <a:pt x="421640" y="68579"/>
                  </a:lnTo>
                  <a:lnTo>
                    <a:pt x="421640" y="62230"/>
                  </a:lnTo>
                  <a:close/>
                </a:path>
                <a:path w="421639" h="347979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21639" h="347979">
                  <a:moveTo>
                    <a:pt x="421640" y="68580"/>
                  </a:moveTo>
                  <a:lnTo>
                    <a:pt x="417830" y="68580"/>
                  </a:lnTo>
                  <a:lnTo>
                    <a:pt x="417830" y="74929"/>
                  </a:lnTo>
                  <a:lnTo>
                    <a:pt x="421640" y="74929"/>
                  </a:lnTo>
                  <a:lnTo>
                    <a:pt x="421640" y="68580"/>
                  </a:lnTo>
                  <a:close/>
                </a:path>
                <a:path w="421639" h="347979">
                  <a:moveTo>
                    <a:pt x="381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4930"/>
                  </a:lnTo>
                  <a:close/>
                </a:path>
                <a:path w="421639" h="347979">
                  <a:moveTo>
                    <a:pt x="421640" y="74930"/>
                  </a:moveTo>
                  <a:lnTo>
                    <a:pt x="417830" y="74930"/>
                  </a:lnTo>
                  <a:lnTo>
                    <a:pt x="417830" y="80009"/>
                  </a:lnTo>
                  <a:lnTo>
                    <a:pt x="421640" y="80009"/>
                  </a:lnTo>
                  <a:lnTo>
                    <a:pt x="421640" y="74930"/>
                  </a:lnTo>
                  <a:close/>
                </a:path>
                <a:path w="421639" h="347979">
                  <a:moveTo>
                    <a:pt x="3810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0010"/>
                  </a:lnTo>
                  <a:close/>
                </a:path>
                <a:path w="421639" h="347979">
                  <a:moveTo>
                    <a:pt x="421640" y="80010"/>
                  </a:moveTo>
                  <a:lnTo>
                    <a:pt x="417830" y="80010"/>
                  </a:lnTo>
                  <a:lnTo>
                    <a:pt x="417830" y="87629"/>
                  </a:lnTo>
                  <a:lnTo>
                    <a:pt x="421640" y="87629"/>
                  </a:lnTo>
                  <a:lnTo>
                    <a:pt x="421640" y="80010"/>
                  </a:lnTo>
                  <a:close/>
                </a:path>
                <a:path w="421639" h="347979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21639" h="347979">
                  <a:moveTo>
                    <a:pt x="421640" y="87630"/>
                  </a:moveTo>
                  <a:lnTo>
                    <a:pt x="417830" y="87630"/>
                  </a:lnTo>
                  <a:lnTo>
                    <a:pt x="417830" y="93979"/>
                  </a:lnTo>
                  <a:lnTo>
                    <a:pt x="421640" y="93979"/>
                  </a:lnTo>
                  <a:lnTo>
                    <a:pt x="421640" y="87630"/>
                  </a:lnTo>
                  <a:close/>
                </a:path>
                <a:path w="421639" h="347979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21639" h="347979">
                  <a:moveTo>
                    <a:pt x="421640" y="93980"/>
                  </a:moveTo>
                  <a:lnTo>
                    <a:pt x="417830" y="93980"/>
                  </a:lnTo>
                  <a:lnTo>
                    <a:pt x="417830" y="100329"/>
                  </a:lnTo>
                  <a:lnTo>
                    <a:pt x="421640" y="100329"/>
                  </a:lnTo>
                  <a:lnTo>
                    <a:pt x="421640" y="93980"/>
                  </a:lnTo>
                  <a:close/>
                </a:path>
                <a:path w="421639" h="347979">
                  <a:moveTo>
                    <a:pt x="3810" y="100330"/>
                  </a:moveTo>
                  <a:lnTo>
                    <a:pt x="0" y="10033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100330"/>
                  </a:lnTo>
                  <a:close/>
                </a:path>
                <a:path w="421639" h="347979">
                  <a:moveTo>
                    <a:pt x="421640" y="100330"/>
                  </a:moveTo>
                  <a:lnTo>
                    <a:pt x="417830" y="100330"/>
                  </a:lnTo>
                  <a:lnTo>
                    <a:pt x="417830" y="138429"/>
                  </a:lnTo>
                  <a:lnTo>
                    <a:pt x="421640" y="138429"/>
                  </a:lnTo>
                  <a:lnTo>
                    <a:pt x="421640" y="100330"/>
                  </a:lnTo>
                  <a:close/>
                </a:path>
                <a:path w="421639" h="347979">
                  <a:moveTo>
                    <a:pt x="3810" y="138430"/>
                  </a:moveTo>
                  <a:lnTo>
                    <a:pt x="0" y="1384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138430"/>
                  </a:lnTo>
                  <a:close/>
                </a:path>
                <a:path w="421639" h="347979">
                  <a:moveTo>
                    <a:pt x="421640" y="138430"/>
                  </a:moveTo>
                  <a:lnTo>
                    <a:pt x="417830" y="138430"/>
                  </a:lnTo>
                  <a:lnTo>
                    <a:pt x="417830" y="246379"/>
                  </a:lnTo>
                  <a:lnTo>
                    <a:pt x="421640" y="246379"/>
                  </a:lnTo>
                  <a:lnTo>
                    <a:pt x="421640" y="138430"/>
                  </a:lnTo>
                  <a:close/>
                </a:path>
                <a:path w="421639" h="347979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80"/>
                  </a:lnTo>
                  <a:close/>
                </a:path>
                <a:path w="421639" h="347979">
                  <a:moveTo>
                    <a:pt x="421640" y="246380"/>
                  </a:moveTo>
                  <a:lnTo>
                    <a:pt x="417830" y="246380"/>
                  </a:lnTo>
                  <a:lnTo>
                    <a:pt x="417830" y="252729"/>
                  </a:lnTo>
                  <a:lnTo>
                    <a:pt x="421640" y="252729"/>
                  </a:lnTo>
                  <a:lnTo>
                    <a:pt x="421640" y="246380"/>
                  </a:lnTo>
                  <a:close/>
                </a:path>
                <a:path w="421639" h="347979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421639" h="347979">
                  <a:moveTo>
                    <a:pt x="421640" y="252730"/>
                  </a:moveTo>
                  <a:lnTo>
                    <a:pt x="417830" y="252730"/>
                  </a:lnTo>
                  <a:lnTo>
                    <a:pt x="417830" y="259079"/>
                  </a:lnTo>
                  <a:lnTo>
                    <a:pt x="421640" y="259079"/>
                  </a:lnTo>
                  <a:lnTo>
                    <a:pt x="421640" y="252730"/>
                  </a:lnTo>
                  <a:close/>
                </a:path>
                <a:path w="421639" h="347979">
                  <a:moveTo>
                    <a:pt x="381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9080"/>
                  </a:lnTo>
                  <a:close/>
                </a:path>
                <a:path w="421639" h="347979">
                  <a:moveTo>
                    <a:pt x="421640" y="259080"/>
                  </a:moveTo>
                  <a:lnTo>
                    <a:pt x="417830" y="259080"/>
                  </a:lnTo>
                  <a:lnTo>
                    <a:pt x="417830" y="264159"/>
                  </a:lnTo>
                  <a:lnTo>
                    <a:pt x="421640" y="264159"/>
                  </a:lnTo>
                  <a:lnTo>
                    <a:pt x="421640" y="259080"/>
                  </a:lnTo>
                  <a:close/>
                </a:path>
                <a:path w="421639" h="347979">
                  <a:moveTo>
                    <a:pt x="3810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4160"/>
                  </a:lnTo>
                  <a:close/>
                </a:path>
                <a:path w="421639" h="347979">
                  <a:moveTo>
                    <a:pt x="421640" y="264160"/>
                  </a:moveTo>
                  <a:lnTo>
                    <a:pt x="417830" y="264160"/>
                  </a:lnTo>
                  <a:lnTo>
                    <a:pt x="417830" y="271779"/>
                  </a:lnTo>
                  <a:lnTo>
                    <a:pt x="421640" y="271779"/>
                  </a:lnTo>
                  <a:lnTo>
                    <a:pt x="421640" y="264160"/>
                  </a:lnTo>
                  <a:close/>
                </a:path>
                <a:path w="421639" h="347979">
                  <a:moveTo>
                    <a:pt x="3810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1780"/>
                  </a:lnTo>
                  <a:close/>
                </a:path>
                <a:path w="421639" h="347979">
                  <a:moveTo>
                    <a:pt x="421640" y="271780"/>
                  </a:moveTo>
                  <a:lnTo>
                    <a:pt x="417830" y="271780"/>
                  </a:lnTo>
                  <a:lnTo>
                    <a:pt x="417830" y="276859"/>
                  </a:lnTo>
                  <a:lnTo>
                    <a:pt x="421640" y="276859"/>
                  </a:lnTo>
                  <a:lnTo>
                    <a:pt x="421640" y="271780"/>
                  </a:lnTo>
                  <a:close/>
                </a:path>
                <a:path w="421639" h="347979">
                  <a:moveTo>
                    <a:pt x="3810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6860"/>
                  </a:lnTo>
                  <a:close/>
                </a:path>
                <a:path w="421639" h="347979">
                  <a:moveTo>
                    <a:pt x="421640" y="276860"/>
                  </a:moveTo>
                  <a:lnTo>
                    <a:pt x="417830" y="276860"/>
                  </a:lnTo>
                  <a:lnTo>
                    <a:pt x="417830" y="284479"/>
                  </a:lnTo>
                  <a:lnTo>
                    <a:pt x="421640" y="284479"/>
                  </a:lnTo>
                  <a:lnTo>
                    <a:pt x="421640" y="276860"/>
                  </a:lnTo>
                  <a:close/>
                </a:path>
                <a:path w="421639" h="347979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21639" h="347979">
                  <a:moveTo>
                    <a:pt x="421640" y="284480"/>
                  </a:moveTo>
                  <a:lnTo>
                    <a:pt x="417830" y="284480"/>
                  </a:lnTo>
                  <a:lnTo>
                    <a:pt x="417830" y="290829"/>
                  </a:lnTo>
                  <a:lnTo>
                    <a:pt x="421640" y="290829"/>
                  </a:lnTo>
                  <a:lnTo>
                    <a:pt x="421640" y="284480"/>
                  </a:lnTo>
                  <a:close/>
                </a:path>
                <a:path w="421639" h="347979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21639" h="347979">
                  <a:moveTo>
                    <a:pt x="421640" y="290830"/>
                  </a:moveTo>
                  <a:lnTo>
                    <a:pt x="417830" y="290830"/>
                  </a:lnTo>
                  <a:lnTo>
                    <a:pt x="417830" y="297179"/>
                  </a:lnTo>
                  <a:lnTo>
                    <a:pt x="421640" y="297179"/>
                  </a:lnTo>
                  <a:lnTo>
                    <a:pt x="421640" y="290830"/>
                  </a:lnTo>
                  <a:close/>
                </a:path>
                <a:path w="421639" h="347979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21639" h="347979">
                  <a:moveTo>
                    <a:pt x="421640" y="297180"/>
                  </a:moveTo>
                  <a:lnTo>
                    <a:pt x="417830" y="297180"/>
                  </a:lnTo>
                  <a:lnTo>
                    <a:pt x="417830" y="303529"/>
                  </a:lnTo>
                  <a:lnTo>
                    <a:pt x="421640" y="303529"/>
                  </a:lnTo>
                  <a:lnTo>
                    <a:pt x="421640" y="297180"/>
                  </a:lnTo>
                  <a:close/>
                </a:path>
                <a:path w="421639" h="347979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21639" h="347979">
                  <a:moveTo>
                    <a:pt x="421640" y="303530"/>
                  </a:moveTo>
                  <a:lnTo>
                    <a:pt x="417830" y="303530"/>
                  </a:lnTo>
                  <a:lnTo>
                    <a:pt x="417830" y="309879"/>
                  </a:lnTo>
                  <a:lnTo>
                    <a:pt x="421640" y="309879"/>
                  </a:lnTo>
                  <a:lnTo>
                    <a:pt x="421640" y="303530"/>
                  </a:lnTo>
                  <a:close/>
                </a:path>
                <a:path w="421639" h="347979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21639" h="347979">
                  <a:moveTo>
                    <a:pt x="421640" y="309880"/>
                  </a:moveTo>
                  <a:lnTo>
                    <a:pt x="417830" y="309880"/>
                  </a:lnTo>
                  <a:lnTo>
                    <a:pt x="417830" y="316229"/>
                  </a:lnTo>
                  <a:lnTo>
                    <a:pt x="421640" y="316229"/>
                  </a:lnTo>
                  <a:lnTo>
                    <a:pt x="421640" y="309880"/>
                  </a:lnTo>
                  <a:close/>
                </a:path>
                <a:path w="421639" h="347979">
                  <a:moveTo>
                    <a:pt x="381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21639" h="347979">
                  <a:moveTo>
                    <a:pt x="421640" y="316230"/>
                  </a:moveTo>
                  <a:lnTo>
                    <a:pt x="417830" y="316230"/>
                  </a:lnTo>
                  <a:lnTo>
                    <a:pt x="417830" y="322579"/>
                  </a:lnTo>
                  <a:lnTo>
                    <a:pt x="421640" y="322579"/>
                  </a:lnTo>
                  <a:lnTo>
                    <a:pt x="421640" y="316230"/>
                  </a:lnTo>
                  <a:close/>
                </a:path>
                <a:path w="421639" h="347979">
                  <a:moveTo>
                    <a:pt x="421640" y="322580"/>
                  </a:moveTo>
                  <a:lnTo>
                    <a:pt x="417830" y="322580"/>
                  </a:lnTo>
                  <a:lnTo>
                    <a:pt x="417830" y="327659"/>
                  </a:lnTo>
                  <a:lnTo>
                    <a:pt x="419100" y="327659"/>
                  </a:lnTo>
                  <a:lnTo>
                    <a:pt x="419100" y="326389"/>
                  </a:lnTo>
                  <a:lnTo>
                    <a:pt x="420370" y="326389"/>
                  </a:lnTo>
                  <a:lnTo>
                    <a:pt x="420370" y="325119"/>
                  </a:lnTo>
                  <a:lnTo>
                    <a:pt x="421639" y="325119"/>
                  </a:lnTo>
                  <a:lnTo>
                    <a:pt x="421640" y="322580"/>
                  </a:lnTo>
                  <a:close/>
                </a:path>
                <a:path w="421639" h="347979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2580"/>
                  </a:lnTo>
                  <a:close/>
                </a:path>
                <a:path w="421639" h="347979">
                  <a:moveTo>
                    <a:pt x="396239" y="346709"/>
                  </a:moveTo>
                  <a:lnTo>
                    <a:pt x="26669" y="346709"/>
                  </a:lnTo>
                  <a:lnTo>
                    <a:pt x="26669" y="347979"/>
                  </a:lnTo>
                  <a:lnTo>
                    <a:pt x="396239" y="347979"/>
                  </a:lnTo>
                  <a:lnTo>
                    <a:pt x="396239" y="346709"/>
                  </a:lnTo>
                  <a:close/>
                </a:path>
                <a:path w="421639" h="347979">
                  <a:moveTo>
                    <a:pt x="397510" y="345439"/>
                  </a:moveTo>
                  <a:lnTo>
                    <a:pt x="25400" y="345439"/>
                  </a:lnTo>
                  <a:lnTo>
                    <a:pt x="25400" y="346709"/>
                  </a:lnTo>
                  <a:lnTo>
                    <a:pt x="397510" y="346709"/>
                  </a:lnTo>
                  <a:lnTo>
                    <a:pt x="397510" y="345439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76729" y="4236719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29">
                  <a:moveTo>
                    <a:pt x="394969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14019" h="341629">
                  <a:moveTo>
                    <a:pt x="396240" y="1269"/>
                  </a:moveTo>
                  <a:lnTo>
                    <a:pt x="17780" y="1269"/>
                  </a:lnTo>
                  <a:lnTo>
                    <a:pt x="17780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414019" h="341629">
                  <a:moveTo>
                    <a:pt x="2539" y="16509"/>
                  </a:moveTo>
                  <a:lnTo>
                    <a:pt x="1269" y="16509"/>
                  </a:lnTo>
                  <a:lnTo>
                    <a:pt x="1269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6509"/>
                  </a:lnTo>
                  <a:close/>
                </a:path>
                <a:path w="414019" h="341629">
                  <a:moveTo>
                    <a:pt x="411479" y="13969"/>
                  </a:moveTo>
                  <a:lnTo>
                    <a:pt x="410209" y="13969"/>
                  </a:lnTo>
                  <a:lnTo>
                    <a:pt x="410209" y="20319"/>
                  </a:lnTo>
                  <a:lnTo>
                    <a:pt x="414019" y="20319"/>
                  </a:lnTo>
                  <a:lnTo>
                    <a:pt x="414019" y="16509"/>
                  </a:lnTo>
                  <a:lnTo>
                    <a:pt x="412749" y="16509"/>
                  </a:lnTo>
                  <a:lnTo>
                    <a:pt x="412749" y="15239"/>
                  </a:lnTo>
                  <a:lnTo>
                    <a:pt x="411479" y="15239"/>
                  </a:lnTo>
                  <a:lnTo>
                    <a:pt x="411479" y="13969"/>
                  </a:lnTo>
                  <a:close/>
                </a:path>
                <a:path w="414019" h="341629">
                  <a:moveTo>
                    <a:pt x="253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0319"/>
                  </a:lnTo>
                  <a:close/>
                </a:path>
                <a:path w="414019" h="341629">
                  <a:moveTo>
                    <a:pt x="414019" y="20319"/>
                  </a:moveTo>
                  <a:lnTo>
                    <a:pt x="410209" y="20319"/>
                  </a:lnTo>
                  <a:lnTo>
                    <a:pt x="410209" y="26669"/>
                  </a:lnTo>
                  <a:lnTo>
                    <a:pt x="414019" y="26669"/>
                  </a:lnTo>
                  <a:lnTo>
                    <a:pt x="414019" y="20319"/>
                  </a:lnTo>
                  <a:close/>
                </a:path>
                <a:path w="414019" h="341629">
                  <a:moveTo>
                    <a:pt x="253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6669"/>
                  </a:lnTo>
                  <a:close/>
                </a:path>
                <a:path w="414019" h="341629">
                  <a:moveTo>
                    <a:pt x="414019" y="26669"/>
                  </a:moveTo>
                  <a:lnTo>
                    <a:pt x="410209" y="26669"/>
                  </a:lnTo>
                  <a:lnTo>
                    <a:pt x="410209" y="33019"/>
                  </a:lnTo>
                  <a:lnTo>
                    <a:pt x="414019" y="33019"/>
                  </a:lnTo>
                  <a:lnTo>
                    <a:pt x="414019" y="26669"/>
                  </a:lnTo>
                  <a:close/>
                </a:path>
                <a:path w="414019" h="341629">
                  <a:moveTo>
                    <a:pt x="253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3019"/>
                  </a:lnTo>
                  <a:close/>
                </a:path>
                <a:path w="414019" h="341629">
                  <a:moveTo>
                    <a:pt x="414019" y="33019"/>
                  </a:moveTo>
                  <a:lnTo>
                    <a:pt x="410209" y="33019"/>
                  </a:lnTo>
                  <a:lnTo>
                    <a:pt x="410209" y="39369"/>
                  </a:lnTo>
                  <a:lnTo>
                    <a:pt x="414019" y="39369"/>
                  </a:lnTo>
                  <a:lnTo>
                    <a:pt x="414019" y="33019"/>
                  </a:lnTo>
                  <a:close/>
                </a:path>
                <a:path w="414019" h="341629">
                  <a:moveTo>
                    <a:pt x="253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39" y="45719"/>
                  </a:lnTo>
                  <a:lnTo>
                    <a:pt x="2539" y="39369"/>
                  </a:lnTo>
                  <a:close/>
                </a:path>
                <a:path w="414019" h="341629">
                  <a:moveTo>
                    <a:pt x="414019" y="39369"/>
                  </a:moveTo>
                  <a:lnTo>
                    <a:pt x="410209" y="39369"/>
                  </a:lnTo>
                  <a:lnTo>
                    <a:pt x="410209" y="45719"/>
                  </a:lnTo>
                  <a:lnTo>
                    <a:pt x="414019" y="45719"/>
                  </a:lnTo>
                  <a:lnTo>
                    <a:pt x="414019" y="39369"/>
                  </a:lnTo>
                  <a:close/>
                </a:path>
                <a:path w="414019" h="341629">
                  <a:moveTo>
                    <a:pt x="253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539" y="52069"/>
                  </a:lnTo>
                  <a:lnTo>
                    <a:pt x="2539" y="45719"/>
                  </a:lnTo>
                  <a:close/>
                </a:path>
                <a:path w="414019" h="341629">
                  <a:moveTo>
                    <a:pt x="414019" y="45719"/>
                  </a:moveTo>
                  <a:lnTo>
                    <a:pt x="410209" y="45719"/>
                  </a:lnTo>
                  <a:lnTo>
                    <a:pt x="410209" y="52069"/>
                  </a:lnTo>
                  <a:lnTo>
                    <a:pt x="414019" y="52069"/>
                  </a:lnTo>
                  <a:lnTo>
                    <a:pt x="414019" y="45719"/>
                  </a:lnTo>
                  <a:close/>
                </a:path>
                <a:path w="414019" h="341629">
                  <a:moveTo>
                    <a:pt x="253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539" y="58419"/>
                  </a:lnTo>
                  <a:lnTo>
                    <a:pt x="2539" y="52069"/>
                  </a:lnTo>
                  <a:close/>
                </a:path>
                <a:path w="414019" h="341629">
                  <a:moveTo>
                    <a:pt x="414019" y="52069"/>
                  </a:moveTo>
                  <a:lnTo>
                    <a:pt x="410209" y="52069"/>
                  </a:lnTo>
                  <a:lnTo>
                    <a:pt x="410209" y="58419"/>
                  </a:lnTo>
                  <a:lnTo>
                    <a:pt x="414019" y="58419"/>
                  </a:lnTo>
                  <a:lnTo>
                    <a:pt x="414019" y="52069"/>
                  </a:lnTo>
                  <a:close/>
                </a:path>
                <a:path w="414019" h="341629">
                  <a:moveTo>
                    <a:pt x="253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539" y="64769"/>
                  </a:lnTo>
                  <a:lnTo>
                    <a:pt x="2539" y="58419"/>
                  </a:lnTo>
                  <a:close/>
                </a:path>
                <a:path w="414019" h="341629">
                  <a:moveTo>
                    <a:pt x="414019" y="58419"/>
                  </a:moveTo>
                  <a:lnTo>
                    <a:pt x="410209" y="58419"/>
                  </a:lnTo>
                  <a:lnTo>
                    <a:pt x="410209" y="64769"/>
                  </a:lnTo>
                  <a:lnTo>
                    <a:pt x="414019" y="64769"/>
                  </a:lnTo>
                  <a:lnTo>
                    <a:pt x="414019" y="58419"/>
                  </a:lnTo>
                  <a:close/>
                </a:path>
                <a:path w="414019" h="341629">
                  <a:moveTo>
                    <a:pt x="253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539" y="71119"/>
                  </a:lnTo>
                  <a:lnTo>
                    <a:pt x="2539" y="64769"/>
                  </a:lnTo>
                  <a:close/>
                </a:path>
                <a:path w="414019" h="341629">
                  <a:moveTo>
                    <a:pt x="414019" y="64769"/>
                  </a:moveTo>
                  <a:lnTo>
                    <a:pt x="410209" y="64769"/>
                  </a:lnTo>
                  <a:lnTo>
                    <a:pt x="410209" y="71119"/>
                  </a:lnTo>
                  <a:lnTo>
                    <a:pt x="414019" y="71119"/>
                  </a:lnTo>
                  <a:lnTo>
                    <a:pt x="414019" y="64769"/>
                  </a:lnTo>
                  <a:close/>
                </a:path>
                <a:path w="414019" h="341629">
                  <a:moveTo>
                    <a:pt x="2539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2539" y="76199"/>
                  </a:lnTo>
                  <a:lnTo>
                    <a:pt x="2539" y="71119"/>
                  </a:lnTo>
                  <a:close/>
                </a:path>
                <a:path w="414019" h="341629">
                  <a:moveTo>
                    <a:pt x="414019" y="71119"/>
                  </a:moveTo>
                  <a:lnTo>
                    <a:pt x="410209" y="71119"/>
                  </a:lnTo>
                  <a:lnTo>
                    <a:pt x="410209" y="76199"/>
                  </a:lnTo>
                  <a:lnTo>
                    <a:pt x="414019" y="76199"/>
                  </a:lnTo>
                  <a:lnTo>
                    <a:pt x="414019" y="71119"/>
                  </a:lnTo>
                  <a:close/>
                </a:path>
                <a:path w="414019" h="341629">
                  <a:moveTo>
                    <a:pt x="2539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2539" y="83819"/>
                  </a:lnTo>
                  <a:lnTo>
                    <a:pt x="2539" y="76200"/>
                  </a:lnTo>
                  <a:close/>
                </a:path>
                <a:path w="414019" h="341629">
                  <a:moveTo>
                    <a:pt x="414019" y="76200"/>
                  </a:moveTo>
                  <a:lnTo>
                    <a:pt x="410209" y="76200"/>
                  </a:lnTo>
                  <a:lnTo>
                    <a:pt x="410209" y="83819"/>
                  </a:lnTo>
                  <a:lnTo>
                    <a:pt x="414019" y="83819"/>
                  </a:lnTo>
                  <a:lnTo>
                    <a:pt x="414019" y="76200"/>
                  </a:lnTo>
                  <a:close/>
                </a:path>
                <a:path w="414019" h="341629">
                  <a:moveTo>
                    <a:pt x="253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539" y="90169"/>
                  </a:lnTo>
                  <a:lnTo>
                    <a:pt x="2539" y="83819"/>
                  </a:lnTo>
                  <a:close/>
                </a:path>
                <a:path w="414019" h="341629">
                  <a:moveTo>
                    <a:pt x="414019" y="83819"/>
                  </a:moveTo>
                  <a:lnTo>
                    <a:pt x="410209" y="83819"/>
                  </a:lnTo>
                  <a:lnTo>
                    <a:pt x="410209" y="90169"/>
                  </a:lnTo>
                  <a:lnTo>
                    <a:pt x="414019" y="90169"/>
                  </a:lnTo>
                  <a:lnTo>
                    <a:pt x="414019" y="83819"/>
                  </a:lnTo>
                  <a:close/>
                </a:path>
                <a:path w="414019" h="341629">
                  <a:moveTo>
                    <a:pt x="253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539" y="96519"/>
                  </a:lnTo>
                  <a:lnTo>
                    <a:pt x="2539" y="90169"/>
                  </a:lnTo>
                  <a:close/>
                </a:path>
                <a:path w="414019" h="341629">
                  <a:moveTo>
                    <a:pt x="414019" y="90169"/>
                  </a:moveTo>
                  <a:lnTo>
                    <a:pt x="410209" y="90169"/>
                  </a:lnTo>
                  <a:lnTo>
                    <a:pt x="410209" y="96519"/>
                  </a:lnTo>
                  <a:lnTo>
                    <a:pt x="414019" y="96519"/>
                  </a:lnTo>
                  <a:lnTo>
                    <a:pt x="414019" y="90169"/>
                  </a:lnTo>
                  <a:close/>
                </a:path>
                <a:path w="414019" h="341629">
                  <a:moveTo>
                    <a:pt x="2539" y="96519"/>
                  </a:moveTo>
                  <a:lnTo>
                    <a:pt x="0" y="96519"/>
                  </a:lnTo>
                  <a:lnTo>
                    <a:pt x="0" y="134619"/>
                  </a:lnTo>
                  <a:lnTo>
                    <a:pt x="2539" y="134619"/>
                  </a:lnTo>
                  <a:lnTo>
                    <a:pt x="2539" y="96519"/>
                  </a:lnTo>
                  <a:close/>
                </a:path>
                <a:path w="414019" h="341629">
                  <a:moveTo>
                    <a:pt x="414019" y="96519"/>
                  </a:moveTo>
                  <a:lnTo>
                    <a:pt x="410209" y="96519"/>
                  </a:lnTo>
                  <a:lnTo>
                    <a:pt x="410209" y="134619"/>
                  </a:lnTo>
                  <a:lnTo>
                    <a:pt x="414019" y="134619"/>
                  </a:lnTo>
                  <a:lnTo>
                    <a:pt x="414019" y="96519"/>
                  </a:lnTo>
                  <a:close/>
                </a:path>
                <a:path w="414019" h="341629">
                  <a:moveTo>
                    <a:pt x="2539" y="134619"/>
                  </a:moveTo>
                  <a:lnTo>
                    <a:pt x="0" y="134619"/>
                  </a:lnTo>
                  <a:lnTo>
                    <a:pt x="0" y="242569"/>
                  </a:lnTo>
                  <a:lnTo>
                    <a:pt x="2539" y="242569"/>
                  </a:lnTo>
                  <a:lnTo>
                    <a:pt x="2539" y="134619"/>
                  </a:lnTo>
                  <a:close/>
                </a:path>
                <a:path w="414019" h="341629">
                  <a:moveTo>
                    <a:pt x="414019" y="134619"/>
                  </a:moveTo>
                  <a:lnTo>
                    <a:pt x="410209" y="134619"/>
                  </a:lnTo>
                  <a:lnTo>
                    <a:pt x="410209" y="242569"/>
                  </a:lnTo>
                  <a:lnTo>
                    <a:pt x="414019" y="242569"/>
                  </a:lnTo>
                  <a:lnTo>
                    <a:pt x="414019" y="134619"/>
                  </a:lnTo>
                  <a:close/>
                </a:path>
                <a:path w="414019" h="341629">
                  <a:moveTo>
                    <a:pt x="253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2539" y="248919"/>
                  </a:lnTo>
                  <a:lnTo>
                    <a:pt x="2539" y="242569"/>
                  </a:lnTo>
                  <a:close/>
                </a:path>
                <a:path w="414019" h="341629">
                  <a:moveTo>
                    <a:pt x="414019" y="242569"/>
                  </a:moveTo>
                  <a:lnTo>
                    <a:pt x="410209" y="242569"/>
                  </a:lnTo>
                  <a:lnTo>
                    <a:pt x="410209" y="248919"/>
                  </a:lnTo>
                  <a:lnTo>
                    <a:pt x="414019" y="248919"/>
                  </a:lnTo>
                  <a:lnTo>
                    <a:pt x="414019" y="242569"/>
                  </a:lnTo>
                  <a:close/>
                </a:path>
                <a:path w="414019" h="341629">
                  <a:moveTo>
                    <a:pt x="253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2539" y="255269"/>
                  </a:lnTo>
                  <a:lnTo>
                    <a:pt x="2539" y="248919"/>
                  </a:lnTo>
                  <a:close/>
                </a:path>
                <a:path w="414019" h="341629">
                  <a:moveTo>
                    <a:pt x="414019" y="248919"/>
                  </a:moveTo>
                  <a:lnTo>
                    <a:pt x="410209" y="248919"/>
                  </a:lnTo>
                  <a:lnTo>
                    <a:pt x="410209" y="255269"/>
                  </a:lnTo>
                  <a:lnTo>
                    <a:pt x="414019" y="255269"/>
                  </a:lnTo>
                  <a:lnTo>
                    <a:pt x="414019" y="248919"/>
                  </a:lnTo>
                  <a:close/>
                </a:path>
                <a:path w="414019" h="341629">
                  <a:moveTo>
                    <a:pt x="2539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2539" y="260349"/>
                  </a:lnTo>
                  <a:lnTo>
                    <a:pt x="2539" y="255269"/>
                  </a:lnTo>
                  <a:close/>
                </a:path>
                <a:path w="414019" h="341629">
                  <a:moveTo>
                    <a:pt x="414019" y="255269"/>
                  </a:moveTo>
                  <a:lnTo>
                    <a:pt x="410209" y="255269"/>
                  </a:lnTo>
                  <a:lnTo>
                    <a:pt x="410209" y="260349"/>
                  </a:lnTo>
                  <a:lnTo>
                    <a:pt x="414019" y="260349"/>
                  </a:lnTo>
                  <a:lnTo>
                    <a:pt x="414019" y="255269"/>
                  </a:lnTo>
                  <a:close/>
                </a:path>
                <a:path w="414019" h="341629">
                  <a:moveTo>
                    <a:pt x="2539" y="260350"/>
                  </a:moveTo>
                  <a:lnTo>
                    <a:pt x="0" y="260350"/>
                  </a:lnTo>
                  <a:lnTo>
                    <a:pt x="0" y="267969"/>
                  </a:lnTo>
                  <a:lnTo>
                    <a:pt x="2539" y="267969"/>
                  </a:lnTo>
                  <a:lnTo>
                    <a:pt x="2539" y="260350"/>
                  </a:lnTo>
                  <a:close/>
                </a:path>
                <a:path w="414019" h="341629">
                  <a:moveTo>
                    <a:pt x="414019" y="260350"/>
                  </a:moveTo>
                  <a:lnTo>
                    <a:pt x="410209" y="260350"/>
                  </a:lnTo>
                  <a:lnTo>
                    <a:pt x="410209" y="267969"/>
                  </a:lnTo>
                  <a:lnTo>
                    <a:pt x="414019" y="267969"/>
                  </a:lnTo>
                  <a:lnTo>
                    <a:pt x="414019" y="260350"/>
                  </a:lnTo>
                  <a:close/>
                </a:path>
                <a:path w="414019" h="341629">
                  <a:moveTo>
                    <a:pt x="2539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2539" y="273049"/>
                  </a:lnTo>
                  <a:lnTo>
                    <a:pt x="2539" y="267969"/>
                  </a:lnTo>
                  <a:close/>
                </a:path>
                <a:path w="414019" h="341629">
                  <a:moveTo>
                    <a:pt x="414019" y="267969"/>
                  </a:moveTo>
                  <a:lnTo>
                    <a:pt x="410209" y="267969"/>
                  </a:lnTo>
                  <a:lnTo>
                    <a:pt x="410209" y="273049"/>
                  </a:lnTo>
                  <a:lnTo>
                    <a:pt x="414019" y="273049"/>
                  </a:lnTo>
                  <a:lnTo>
                    <a:pt x="414019" y="267969"/>
                  </a:lnTo>
                  <a:close/>
                </a:path>
                <a:path w="414019" h="341629">
                  <a:moveTo>
                    <a:pt x="2539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2539" y="280669"/>
                  </a:lnTo>
                  <a:lnTo>
                    <a:pt x="2539" y="273050"/>
                  </a:lnTo>
                  <a:close/>
                </a:path>
                <a:path w="414019" h="341629">
                  <a:moveTo>
                    <a:pt x="414019" y="273050"/>
                  </a:moveTo>
                  <a:lnTo>
                    <a:pt x="410209" y="273050"/>
                  </a:lnTo>
                  <a:lnTo>
                    <a:pt x="410209" y="280669"/>
                  </a:lnTo>
                  <a:lnTo>
                    <a:pt x="414019" y="280669"/>
                  </a:lnTo>
                  <a:lnTo>
                    <a:pt x="414019" y="273050"/>
                  </a:lnTo>
                  <a:close/>
                </a:path>
                <a:path w="414019" h="341629">
                  <a:moveTo>
                    <a:pt x="253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539" y="287019"/>
                  </a:lnTo>
                  <a:lnTo>
                    <a:pt x="2539" y="280669"/>
                  </a:lnTo>
                  <a:close/>
                </a:path>
                <a:path w="414019" h="341629">
                  <a:moveTo>
                    <a:pt x="414019" y="280669"/>
                  </a:moveTo>
                  <a:lnTo>
                    <a:pt x="410209" y="280669"/>
                  </a:lnTo>
                  <a:lnTo>
                    <a:pt x="410209" y="287019"/>
                  </a:lnTo>
                  <a:lnTo>
                    <a:pt x="414019" y="287019"/>
                  </a:lnTo>
                  <a:lnTo>
                    <a:pt x="414019" y="280669"/>
                  </a:lnTo>
                  <a:close/>
                </a:path>
                <a:path w="414019" h="341629">
                  <a:moveTo>
                    <a:pt x="253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539" y="293369"/>
                  </a:lnTo>
                  <a:lnTo>
                    <a:pt x="2539" y="287019"/>
                  </a:lnTo>
                  <a:close/>
                </a:path>
                <a:path w="414019" h="341629">
                  <a:moveTo>
                    <a:pt x="414019" y="287019"/>
                  </a:moveTo>
                  <a:lnTo>
                    <a:pt x="410209" y="287019"/>
                  </a:lnTo>
                  <a:lnTo>
                    <a:pt x="410209" y="293369"/>
                  </a:lnTo>
                  <a:lnTo>
                    <a:pt x="414019" y="293369"/>
                  </a:lnTo>
                  <a:lnTo>
                    <a:pt x="414019" y="287019"/>
                  </a:lnTo>
                  <a:close/>
                </a:path>
                <a:path w="414019" h="341629">
                  <a:moveTo>
                    <a:pt x="253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39" y="299719"/>
                  </a:lnTo>
                  <a:lnTo>
                    <a:pt x="2539" y="293369"/>
                  </a:lnTo>
                  <a:close/>
                </a:path>
                <a:path w="414019" h="341629">
                  <a:moveTo>
                    <a:pt x="414019" y="293369"/>
                  </a:moveTo>
                  <a:lnTo>
                    <a:pt x="410209" y="293369"/>
                  </a:lnTo>
                  <a:lnTo>
                    <a:pt x="410209" y="299719"/>
                  </a:lnTo>
                  <a:lnTo>
                    <a:pt x="414019" y="299719"/>
                  </a:lnTo>
                  <a:lnTo>
                    <a:pt x="414019" y="293369"/>
                  </a:lnTo>
                  <a:close/>
                </a:path>
                <a:path w="414019" h="341629">
                  <a:moveTo>
                    <a:pt x="253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39" y="306069"/>
                  </a:lnTo>
                  <a:lnTo>
                    <a:pt x="2539" y="299719"/>
                  </a:lnTo>
                  <a:close/>
                </a:path>
                <a:path w="414019" h="341629">
                  <a:moveTo>
                    <a:pt x="414019" y="299719"/>
                  </a:moveTo>
                  <a:lnTo>
                    <a:pt x="410209" y="299719"/>
                  </a:lnTo>
                  <a:lnTo>
                    <a:pt x="410209" y="306069"/>
                  </a:lnTo>
                  <a:lnTo>
                    <a:pt x="414019" y="306069"/>
                  </a:lnTo>
                  <a:lnTo>
                    <a:pt x="414019" y="299719"/>
                  </a:lnTo>
                  <a:close/>
                </a:path>
                <a:path w="414019" h="341629">
                  <a:moveTo>
                    <a:pt x="253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539" y="312419"/>
                  </a:lnTo>
                  <a:lnTo>
                    <a:pt x="2539" y="306069"/>
                  </a:lnTo>
                  <a:close/>
                </a:path>
                <a:path w="414019" h="341629">
                  <a:moveTo>
                    <a:pt x="414019" y="306069"/>
                  </a:moveTo>
                  <a:lnTo>
                    <a:pt x="410209" y="306069"/>
                  </a:lnTo>
                  <a:lnTo>
                    <a:pt x="410209" y="312419"/>
                  </a:lnTo>
                  <a:lnTo>
                    <a:pt x="414019" y="312419"/>
                  </a:lnTo>
                  <a:lnTo>
                    <a:pt x="414019" y="306069"/>
                  </a:lnTo>
                  <a:close/>
                </a:path>
                <a:path w="414019" h="341629">
                  <a:moveTo>
                    <a:pt x="253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539" y="318769"/>
                  </a:lnTo>
                  <a:lnTo>
                    <a:pt x="2539" y="312419"/>
                  </a:lnTo>
                  <a:close/>
                </a:path>
                <a:path w="414019" h="341629">
                  <a:moveTo>
                    <a:pt x="414019" y="312419"/>
                  </a:moveTo>
                  <a:lnTo>
                    <a:pt x="410209" y="312419"/>
                  </a:lnTo>
                  <a:lnTo>
                    <a:pt x="410209" y="318769"/>
                  </a:lnTo>
                  <a:lnTo>
                    <a:pt x="414019" y="318769"/>
                  </a:lnTo>
                  <a:lnTo>
                    <a:pt x="414019" y="312419"/>
                  </a:lnTo>
                  <a:close/>
                </a:path>
                <a:path w="414019" h="341629">
                  <a:moveTo>
                    <a:pt x="2539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18769"/>
                  </a:lnTo>
                  <a:close/>
                </a:path>
                <a:path w="414019" h="341629">
                  <a:moveTo>
                    <a:pt x="414019" y="318769"/>
                  </a:moveTo>
                  <a:lnTo>
                    <a:pt x="410209" y="318769"/>
                  </a:lnTo>
                  <a:lnTo>
                    <a:pt x="410209" y="325119"/>
                  </a:lnTo>
                  <a:lnTo>
                    <a:pt x="414019" y="325119"/>
                  </a:lnTo>
                  <a:lnTo>
                    <a:pt x="414019" y="318769"/>
                  </a:lnTo>
                  <a:close/>
                </a:path>
                <a:path w="414019" h="341629">
                  <a:moveTo>
                    <a:pt x="412749" y="325119"/>
                  </a:moveTo>
                  <a:lnTo>
                    <a:pt x="410209" y="325119"/>
                  </a:lnTo>
                  <a:lnTo>
                    <a:pt x="410209" y="327659"/>
                  </a:lnTo>
                  <a:lnTo>
                    <a:pt x="411479" y="327659"/>
                  </a:lnTo>
                  <a:lnTo>
                    <a:pt x="411479" y="326389"/>
                  </a:lnTo>
                  <a:lnTo>
                    <a:pt x="412749" y="326389"/>
                  </a:lnTo>
                  <a:lnTo>
                    <a:pt x="412749" y="325119"/>
                  </a:lnTo>
                  <a:close/>
                </a:path>
                <a:path w="414019" h="341629">
                  <a:moveTo>
                    <a:pt x="394969" y="340359"/>
                  </a:moveTo>
                  <a:lnTo>
                    <a:pt x="20319" y="340359"/>
                  </a:lnTo>
                  <a:lnTo>
                    <a:pt x="20319" y="341629"/>
                  </a:lnTo>
                  <a:lnTo>
                    <a:pt x="394969" y="341629"/>
                  </a:lnTo>
                  <a:lnTo>
                    <a:pt x="394969" y="340359"/>
                  </a:lnTo>
                  <a:close/>
                </a:path>
                <a:path w="414019" h="341629">
                  <a:moveTo>
                    <a:pt x="397510" y="339089"/>
                  </a:moveTo>
                  <a:lnTo>
                    <a:pt x="19050" y="339089"/>
                  </a:lnTo>
                  <a:lnTo>
                    <a:pt x="19050" y="340359"/>
                  </a:lnTo>
                  <a:lnTo>
                    <a:pt x="397510" y="340359"/>
                  </a:lnTo>
                  <a:lnTo>
                    <a:pt x="397510" y="339089"/>
                  </a:lnTo>
                  <a:close/>
                </a:path>
                <a:path w="414019" h="341629">
                  <a:moveTo>
                    <a:pt x="398779" y="337819"/>
                  </a:moveTo>
                  <a:lnTo>
                    <a:pt x="16509" y="337819"/>
                  </a:lnTo>
                  <a:lnTo>
                    <a:pt x="16509" y="339089"/>
                  </a:lnTo>
                  <a:lnTo>
                    <a:pt x="398779" y="339089"/>
                  </a:lnTo>
                  <a:lnTo>
                    <a:pt x="398779" y="337819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79270" y="423926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69" h="335279">
                  <a:moveTo>
                    <a:pt x="398780" y="2539"/>
                  </a:moveTo>
                  <a:lnTo>
                    <a:pt x="11430" y="2539"/>
                  </a:lnTo>
                  <a:lnTo>
                    <a:pt x="1143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07669" h="335279">
                  <a:moveTo>
                    <a:pt x="397510" y="1269"/>
                  </a:moveTo>
                  <a:lnTo>
                    <a:pt x="12700" y="1269"/>
                  </a:lnTo>
                  <a:lnTo>
                    <a:pt x="1270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07669" h="335279">
                  <a:moveTo>
                    <a:pt x="396239" y="0"/>
                  </a:moveTo>
                  <a:lnTo>
                    <a:pt x="13969" y="0"/>
                  </a:lnTo>
                  <a:lnTo>
                    <a:pt x="1396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69" h="335279">
                  <a:moveTo>
                    <a:pt x="5080" y="8889"/>
                  </a:moveTo>
                  <a:lnTo>
                    <a:pt x="3810" y="8889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11429"/>
                  </a:lnTo>
                  <a:lnTo>
                    <a:pt x="5080" y="11429"/>
                  </a:lnTo>
                  <a:lnTo>
                    <a:pt x="5080" y="8889"/>
                  </a:lnTo>
                  <a:close/>
                </a:path>
                <a:path w="407669" h="335279">
                  <a:moveTo>
                    <a:pt x="405130" y="8889"/>
                  </a:moveTo>
                  <a:lnTo>
                    <a:pt x="403860" y="8889"/>
                  </a:lnTo>
                  <a:lnTo>
                    <a:pt x="403860" y="11429"/>
                  </a:lnTo>
                  <a:lnTo>
                    <a:pt x="406400" y="11429"/>
                  </a:lnTo>
                  <a:lnTo>
                    <a:pt x="406400" y="10159"/>
                  </a:lnTo>
                  <a:lnTo>
                    <a:pt x="405130" y="10159"/>
                  </a:lnTo>
                  <a:lnTo>
                    <a:pt x="405130" y="8889"/>
                  </a:lnTo>
                  <a:close/>
                </a:path>
                <a:path w="407669" h="335279">
                  <a:moveTo>
                    <a:pt x="5080" y="11430"/>
                  </a:moveTo>
                  <a:lnTo>
                    <a:pt x="1269" y="11430"/>
                  </a:lnTo>
                  <a:lnTo>
                    <a:pt x="1269" y="12700"/>
                  </a:lnTo>
                  <a:lnTo>
                    <a:pt x="0" y="12700"/>
                  </a:lnTo>
                  <a:lnTo>
                    <a:pt x="0" y="17779"/>
                  </a:lnTo>
                  <a:lnTo>
                    <a:pt x="5080" y="17779"/>
                  </a:lnTo>
                  <a:lnTo>
                    <a:pt x="5080" y="11430"/>
                  </a:lnTo>
                  <a:close/>
                </a:path>
                <a:path w="407669" h="335279">
                  <a:moveTo>
                    <a:pt x="407669" y="11430"/>
                  </a:moveTo>
                  <a:lnTo>
                    <a:pt x="403860" y="11430"/>
                  </a:lnTo>
                  <a:lnTo>
                    <a:pt x="403860" y="17779"/>
                  </a:lnTo>
                  <a:lnTo>
                    <a:pt x="407669" y="17779"/>
                  </a:lnTo>
                  <a:lnTo>
                    <a:pt x="407669" y="11430"/>
                  </a:lnTo>
                  <a:close/>
                </a:path>
                <a:path w="407669" h="335279">
                  <a:moveTo>
                    <a:pt x="508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5080" y="24129"/>
                  </a:lnTo>
                  <a:lnTo>
                    <a:pt x="5080" y="17780"/>
                  </a:lnTo>
                  <a:close/>
                </a:path>
                <a:path w="407669" h="335279">
                  <a:moveTo>
                    <a:pt x="407669" y="17780"/>
                  </a:moveTo>
                  <a:lnTo>
                    <a:pt x="403860" y="17780"/>
                  </a:lnTo>
                  <a:lnTo>
                    <a:pt x="403860" y="24129"/>
                  </a:lnTo>
                  <a:lnTo>
                    <a:pt x="407669" y="24129"/>
                  </a:lnTo>
                  <a:lnTo>
                    <a:pt x="407669" y="17780"/>
                  </a:lnTo>
                  <a:close/>
                </a:path>
                <a:path w="407669" h="335279">
                  <a:moveTo>
                    <a:pt x="508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5080" y="30479"/>
                  </a:lnTo>
                  <a:lnTo>
                    <a:pt x="5080" y="24130"/>
                  </a:lnTo>
                  <a:close/>
                </a:path>
                <a:path w="407669" h="335279">
                  <a:moveTo>
                    <a:pt x="407669" y="24130"/>
                  </a:moveTo>
                  <a:lnTo>
                    <a:pt x="403860" y="24130"/>
                  </a:lnTo>
                  <a:lnTo>
                    <a:pt x="403860" y="30479"/>
                  </a:lnTo>
                  <a:lnTo>
                    <a:pt x="407669" y="30479"/>
                  </a:lnTo>
                  <a:lnTo>
                    <a:pt x="407669" y="24130"/>
                  </a:lnTo>
                  <a:close/>
                </a:path>
                <a:path w="407669" h="335279">
                  <a:moveTo>
                    <a:pt x="508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5080" y="36829"/>
                  </a:lnTo>
                  <a:lnTo>
                    <a:pt x="5080" y="30480"/>
                  </a:lnTo>
                  <a:close/>
                </a:path>
                <a:path w="407669" h="335279">
                  <a:moveTo>
                    <a:pt x="407669" y="30480"/>
                  </a:moveTo>
                  <a:lnTo>
                    <a:pt x="403860" y="30480"/>
                  </a:lnTo>
                  <a:lnTo>
                    <a:pt x="403860" y="36829"/>
                  </a:lnTo>
                  <a:lnTo>
                    <a:pt x="407669" y="36829"/>
                  </a:lnTo>
                  <a:lnTo>
                    <a:pt x="407669" y="30480"/>
                  </a:lnTo>
                  <a:close/>
                </a:path>
                <a:path w="407669" h="335279">
                  <a:moveTo>
                    <a:pt x="508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5080" y="43179"/>
                  </a:lnTo>
                  <a:lnTo>
                    <a:pt x="5080" y="36830"/>
                  </a:lnTo>
                  <a:close/>
                </a:path>
                <a:path w="407669" h="335279">
                  <a:moveTo>
                    <a:pt x="407669" y="36830"/>
                  </a:moveTo>
                  <a:lnTo>
                    <a:pt x="403860" y="36830"/>
                  </a:lnTo>
                  <a:lnTo>
                    <a:pt x="403860" y="43179"/>
                  </a:lnTo>
                  <a:lnTo>
                    <a:pt x="407669" y="43179"/>
                  </a:lnTo>
                  <a:lnTo>
                    <a:pt x="407669" y="36830"/>
                  </a:lnTo>
                  <a:close/>
                </a:path>
                <a:path w="407669" h="335279">
                  <a:moveTo>
                    <a:pt x="508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5080" y="49529"/>
                  </a:lnTo>
                  <a:lnTo>
                    <a:pt x="5080" y="43180"/>
                  </a:lnTo>
                  <a:close/>
                </a:path>
                <a:path w="407669" h="335279">
                  <a:moveTo>
                    <a:pt x="407669" y="43180"/>
                  </a:moveTo>
                  <a:lnTo>
                    <a:pt x="403860" y="43180"/>
                  </a:lnTo>
                  <a:lnTo>
                    <a:pt x="403860" y="49529"/>
                  </a:lnTo>
                  <a:lnTo>
                    <a:pt x="407669" y="49529"/>
                  </a:lnTo>
                  <a:lnTo>
                    <a:pt x="407669" y="43180"/>
                  </a:lnTo>
                  <a:close/>
                </a:path>
                <a:path w="407669" h="335279">
                  <a:moveTo>
                    <a:pt x="508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5080" y="55879"/>
                  </a:lnTo>
                  <a:lnTo>
                    <a:pt x="5080" y="49530"/>
                  </a:lnTo>
                  <a:close/>
                </a:path>
                <a:path w="407669" h="335279">
                  <a:moveTo>
                    <a:pt x="407669" y="49530"/>
                  </a:moveTo>
                  <a:lnTo>
                    <a:pt x="403860" y="49530"/>
                  </a:lnTo>
                  <a:lnTo>
                    <a:pt x="403860" y="55879"/>
                  </a:lnTo>
                  <a:lnTo>
                    <a:pt x="407669" y="55879"/>
                  </a:lnTo>
                  <a:lnTo>
                    <a:pt x="407669" y="49530"/>
                  </a:lnTo>
                  <a:close/>
                </a:path>
                <a:path w="407669" h="335279">
                  <a:moveTo>
                    <a:pt x="508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5080" y="62229"/>
                  </a:lnTo>
                  <a:lnTo>
                    <a:pt x="5080" y="55880"/>
                  </a:lnTo>
                  <a:close/>
                </a:path>
                <a:path w="407669" h="335279">
                  <a:moveTo>
                    <a:pt x="407669" y="55880"/>
                  </a:moveTo>
                  <a:lnTo>
                    <a:pt x="403860" y="55880"/>
                  </a:lnTo>
                  <a:lnTo>
                    <a:pt x="403860" y="62229"/>
                  </a:lnTo>
                  <a:lnTo>
                    <a:pt x="407669" y="62229"/>
                  </a:lnTo>
                  <a:lnTo>
                    <a:pt x="407669" y="55880"/>
                  </a:lnTo>
                  <a:close/>
                </a:path>
                <a:path w="407669" h="335279">
                  <a:moveTo>
                    <a:pt x="508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5080" y="68579"/>
                  </a:lnTo>
                  <a:lnTo>
                    <a:pt x="5080" y="62230"/>
                  </a:lnTo>
                  <a:close/>
                </a:path>
                <a:path w="407669" h="335279">
                  <a:moveTo>
                    <a:pt x="407669" y="62230"/>
                  </a:moveTo>
                  <a:lnTo>
                    <a:pt x="403860" y="62230"/>
                  </a:lnTo>
                  <a:lnTo>
                    <a:pt x="403860" y="68579"/>
                  </a:lnTo>
                  <a:lnTo>
                    <a:pt x="407669" y="68579"/>
                  </a:lnTo>
                  <a:lnTo>
                    <a:pt x="407669" y="62230"/>
                  </a:lnTo>
                  <a:close/>
                </a:path>
                <a:path w="407669" h="335279">
                  <a:moveTo>
                    <a:pt x="508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5080" y="73659"/>
                  </a:lnTo>
                  <a:lnTo>
                    <a:pt x="5080" y="68580"/>
                  </a:lnTo>
                  <a:close/>
                </a:path>
                <a:path w="407669" h="335279">
                  <a:moveTo>
                    <a:pt x="407669" y="68580"/>
                  </a:moveTo>
                  <a:lnTo>
                    <a:pt x="403860" y="68580"/>
                  </a:lnTo>
                  <a:lnTo>
                    <a:pt x="403860" y="73659"/>
                  </a:lnTo>
                  <a:lnTo>
                    <a:pt x="407669" y="73659"/>
                  </a:lnTo>
                  <a:lnTo>
                    <a:pt x="407669" y="68580"/>
                  </a:lnTo>
                  <a:close/>
                </a:path>
                <a:path w="407669" h="335279">
                  <a:moveTo>
                    <a:pt x="5080" y="73660"/>
                  </a:moveTo>
                  <a:lnTo>
                    <a:pt x="0" y="73660"/>
                  </a:lnTo>
                  <a:lnTo>
                    <a:pt x="0" y="81279"/>
                  </a:lnTo>
                  <a:lnTo>
                    <a:pt x="5080" y="81279"/>
                  </a:lnTo>
                  <a:lnTo>
                    <a:pt x="5080" y="73660"/>
                  </a:lnTo>
                  <a:close/>
                </a:path>
                <a:path w="407669" h="335279">
                  <a:moveTo>
                    <a:pt x="407669" y="73660"/>
                  </a:moveTo>
                  <a:lnTo>
                    <a:pt x="403860" y="73660"/>
                  </a:lnTo>
                  <a:lnTo>
                    <a:pt x="403860" y="81279"/>
                  </a:lnTo>
                  <a:lnTo>
                    <a:pt x="407669" y="81279"/>
                  </a:lnTo>
                  <a:lnTo>
                    <a:pt x="407669" y="73660"/>
                  </a:lnTo>
                  <a:close/>
                </a:path>
                <a:path w="407669" h="335279">
                  <a:moveTo>
                    <a:pt x="508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5080" y="87629"/>
                  </a:lnTo>
                  <a:lnTo>
                    <a:pt x="5080" y="81280"/>
                  </a:lnTo>
                  <a:close/>
                </a:path>
                <a:path w="407669" h="335279">
                  <a:moveTo>
                    <a:pt x="407669" y="81280"/>
                  </a:moveTo>
                  <a:lnTo>
                    <a:pt x="403860" y="81280"/>
                  </a:lnTo>
                  <a:lnTo>
                    <a:pt x="403860" y="87629"/>
                  </a:lnTo>
                  <a:lnTo>
                    <a:pt x="407669" y="87629"/>
                  </a:lnTo>
                  <a:lnTo>
                    <a:pt x="407669" y="81280"/>
                  </a:lnTo>
                  <a:close/>
                </a:path>
                <a:path w="407669" h="335279">
                  <a:moveTo>
                    <a:pt x="508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5080" y="93979"/>
                  </a:lnTo>
                  <a:lnTo>
                    <a:pt x="5080" y="87630"/>
                  </a:lnTo>
                  <a:close/>
                </a:path>
                <a:path w="407669" h="335279">
                  <a:moveTo>
                    <a:pt x="407669" y="87630"/>
                  </a:moveTo>
                  <a:lnTo>
                    <a:pt x="403860" y="87630"/>
                  </a:lnTo>
                  <a:lnTo>
                    <a:pt x="403860" y="93979"/>
                  </a:lnTo>
                  <a:lnTo>
                    <a:pt x="407669" y="93979"/>
                  </a:lnTo>
                  <a:lnTo>
                    <a:pt x="407669" y="87630"/>
                  </a:lnTo>
                  <a:close/>
                </a:path>
                <a:path w="407669" h="335279">
                  <a:moveTo>
                    <a:pt x="5080" y="93980"/>
                  </a:moveTo>
                  <a:lnTo>
                    <a:pt x="0" y="93980"/>
                  </a:lnTo>
                  <a:lnTo>
                    <a:pt x="0" y="132079"/>
                  </a:lnTo>
                  <a:lnTo>
                    <a:pt x="5080" y="132079"/>
                  </a:lnTo>
                  <a:lnTo>
                    <a:pt x="5080" y="93980"/>
                  </a:lnTo>
                  <a:close/>
                </a:path>
                <a:path w="407669" h="335279">
                  <a:moveTo>
                    <a:pt x="407669" y="93980"/>
                  </a:moveTo>
                  <a:lnTo>
                    <a:pt x="403860" y="93980"/>
                  </a:lnTo>
                  <a:lnTo>
                    <a:pt x="403860" y="132079"/>
                  </a:lnTo>
                  <a:lnTo>
                    <a:pt x="407669" y="132079"/>
                  </a:lnTo>
                  <a:lnTo>
                    <a:pt x="407669" y="93980"/>
                  </a:lnTo>
                  <a:close/>
                </a:path>
                <a:path w="407669" h="335279">
                  <a:moveTo>
                    <a:pt x="5080" y="132080"/>
                  </a:moveTo>
                  <a:lnTo>
                    <a:pt x="0" y="132080"/>
                  </a:lnTo>
                  <a:lnTo>
                    <a:pt x="0" y="240029"/>
                  </a:lnTo>
                  <a:lnTo>
                    <a:pt x="5080" y="240029"/>
                  </a:lnTo>
                  <a:lnTo>
                    <a:pt x="5080" y="132080"/>
                  </a:lnTo>
                  <a:close/>
                </a:path>
                <a:path w="407669" h="335279">
                  <a:moveTo>
                    <a:pt x="407669" y="132080"/>
                  </a:moveTo>
                  <a:lnTo>
                    <a:pt x="403860" y="132080"/>
                  </a:lnTo>
                  <a:lnTo>
                    <a:pt x="403860" y="240029"/>
                  </a:lnTo>
                  <a:lnTo>
                    <a:pt x="407669" y="240029"/>
                  </a:lnTo>
                  <a:lnTo>
                    <a:pt x="407669" y="132080"/>
                  </a:lnTo>
                  <a:close/>
                </a:path>
                <a:path w="407669" h="335279">
                  <a:moveTo>
                    <a:pt x="508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5080" y="246379"/>
                  </a:lnTo>
                  <a:lnTo>
                    <a:pt x="5080" y="240030"/>
                  </a:lnTo>
                  <a:close/>
                </a:path>
                <a:path w="407669" h="335279">
                  <a:moveTo>
                    <a:pt x="407669" y="240030"/>
                  </a:moveTo>
                  <a:lnTo>
                    <a:pt x="403860" y="240030"/>
                  </a:lnTo>
                  <a:lnTo>
                    <a:pt x="403860" y="246379"/>
                  </a:lnTo>
                  <a:lnTo>
                    <a:pt x="407669" y="246379"/>
                  </a:lnTo>
                  <a:lnTo>
                    <a:pt x="407669" y="240030"/>
                  </a:lnTo>
                  <a:close/>
                </a:path>
                <a:path w="407669" h="335279">
                  <a:moveTo>
                    <a:pt x="508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5080" y="252729"/>
                  </a:lnTo>
                  <a:lnTo>
                    <a:pt x="5080" y="246380"/>
                  </a:lnTo>
                  <a:close/>
                </a:path>
                <a:path w="407669" h="335279">
                  <a:moveTo>
                    <a:pt x="407669" y="246380"/>
                  </a:moveTo>
                  <a:lnTo>
                    <a:pt x="403860" y="246380"/>
                  </a:lnTo>
                  <a:lnTo>
                    <a:pt x="403860" y="252729"/>
                  </a:lnTo>
                  <a:lnTo>
                    <a:pt x="407669" y="252729"/>
                  </a:lnTo>
                  <a:lnTo>
                    <a:pt x="407669" y="246380"/>
                  </a:lnTo>
                  <a:close/>
                </a:path>
                <a:path w="407669" h="335279">
                  <a:moveTo>
                    <a:pt x="5080" y="252730"/>
                  </a:moveTo>
                  <a:lnTo>
                    <a:pt x="0" y="252730"/>
                  </a:lnTo>
                  <a:lnTo>
                    <a:pt x="0" y="257809"/>
                  </a:lnTo>
                  <a:lnTo>
                    <a:pt x="5080" y="257809"/>
                  </a:lnTo>
                  <a:lnTo>
                    <a:pt x="5080" y="252730"/>
                  </a:lnTo>
                  <a:close/>
                </a:path>
                <a:path w="407669" h="335279">
                  <a:moveTo>
                    <a:pt x="407669" y="252730"/>
                  </a:moveTo>
                  <a:lnTo>
                    <a:pt x="403860" y="252730"/>
                  </a:lnTo>
                  <a:lnTo>
                    <a:pt x="403860" y="257809"/>
                  </a:lnTo>
                  <a:lnTo>
                    <a:pt x="407669" y="257809"/>
                  </a:lnTo>
                  <a:lnTo>
                    <a:pt x="407669" y="252730"/>
                  </a:lnTo>
                  <a:close/>
                </a:path>
                <a:path w="407669" h="335279">
                  <a:moveTo>
                    <a:pt x="5080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5080" y="265429"/>
                  </a:lnTo>
                  <a:lnTo>
                    <a:pt x="5080" y="257810"/>
                  </a:lnTo>
                  <a:close/>
                </a:path>
                <a:path w="407669" h="335279">
                  <a:moveTo>
                    <a:pt x="407669" y="257810"/>
                  </a:moveTo>
                  <a:lnTo>
                    <a:pt x="403860" y="257810"/>
                  </a:lnTo>
                  <a:lnTo>
                    <a:pt x="403860" y="265429"/>
                  </a:lnTo>
                  <a:lnTo>
                    <a:pt x="407669" y="265429"/>
                  </a:lnTo>
                  <a:lnTo>
                    <a:pt x="407669" y="257810"/>
                  </a:lnTo>
                  <a:close/>
                </a:path>
                <a:path w="407669" h="335279">
                  <a:moveTo>
                    <a:pt x="508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5080" y="270509"/>
                  </a:lnTo>
                  <a:lnTo>
                    <a:pt x="5080" y="265430"/>
                  </a:lnTo>
                  <a:close/>
                </a:path>
                <a:path w="407669" h="335279">
                  <a:moveTo>
                    <a:pt x="407669" y="265430"/>
                  </a:moveTo>
                  <a:lnTo>
                    <a:pt x="403860" y="265430"/>
                  </a:lnTo>
                  <a:lnTo>
                    <a:pt x="403860" y="270509"/>
                  </a:lnTo>
                  <a:lnTo>
                    <a:pt x="407669" y="270509"/>
                  </a:lnTo>
                  <a:lnTo>
                    <a:pt x="407669" y="265430"/>
                  </a:lnTo>
                  <a:close/>
                </a:path>
                <a:path w="407669" h="335279">
                  <a:moveTo>
                    <a:pt x="508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5080" y="278129"/>
                  </a:lnTo>
                  <a:lnTo>
                    <a:pt x="5080" y="270510"/>
                  </a:lnTo>
                  <a:close/>
                </a:path>
                <a:path w="407669" h="335279">
                  <a:moveTo>
                    <a:pt x="407669" y="270510"/>
                  </a:moveTo>
                  <a:lnTo>
                    <a:pt x="403860" y="270510"/>
                  </a:lnTo>
                  <a:lnTo>
                    <a:pt x="403860" y="278129"/>
                  </a:lnTo>
                  <a:lnTo>
                    <a:pt x="407669" y="278129"/>
                  </a:lnTo>
                  <a:lnTo>
                    <a:pt x="407669" y="270510"/>
                  </a:lnTo>
                  <a:close/>
                </a:path>
                <a:path w="407669" h="335279">
                  <a:moveTo>
                    <a:pt x="508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5080" y="284479"/>
                  </a:lnTo>
                  <a:lnTo>
                    <a:pt x="5080" y="278130"/>
                  </a:lnTo>
                  <a:close/>
                </a:path>
                <a:path w="407669" h="335279">
                  <a:moveTo>
                    <a:pt x="407669" y="278130"/>
                  </a:moveTo>
                  <a:lnTo>
                    <a:pt x="403860" y="278130"/>
                  </a:lnTo>
                  <a:lnTo>
                    <a:pt x="403860" y="284479"/>
                  </a:lnTo>
                  <a:lnTo>
                    <a:pt x="407669" y="284479"/>
                  </a:lnTo>
                  <a:lnTo>
                    <a:pt x="407669" y="278130"/>
                  </a:lnTo>
                  <a:close/>
                </a:path>
                <a:path w="407669" h="335279">
                  <a:moveTo>
                    <a:pt x="508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5080" y="290829"/>
                  </a:lnTo>
                  <a:lnTo>
                    <a:pt x="5080" y="284480"/>
                  </a:lnTo>
                  <a:close/>
                </a:path>
                <a:path w="407669" h="335279">
                  <a:moveTo>
                    <a:pt x="407669" y="284480"/>
                  </a:moveTo>
                  <a:lnTo>
                    <a:pt x="403860" y="284480"/>
                  </a:lnTo>
                  <a:lnTo>
                    <a:pt x="403860" y="290829"/>
                  </a:lnTo>
                  <a:lnTo>
                    <a:pt x="407669" y="290829"/>
                  </a:lnTo>
                  <a:lnTo>
                    <a:pt x="407669" y="284480"/>
                  </a:lnTo>
                  <a:close/>
                </a:path>
                <a:path w="407669" h="335279">
                  <a:moveTo>
                    <a:pt x="508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5080" y="297179"/>
                  </a:lnTo>
                  <a:lnTo>
                    <a:pt x="5080" y="290830"/>
                  </a:lnTo>
                  <a:close/>
                </a:path>
                <a:path w="407669" h="335279">
                  <a:moveTo>
                    <a:pt x="407669" y="290830"/>
                  </a:moveTo>
                  <a:lnTo>
                    <a:pt x="403860" y="290830"/>
                  </a:lnTo>
                  <a:lnTo>
                    <a:pt x="403860" y="297179"/>
                  </a:lnTo>
                  <a:lnTo>
                    <a:pt x="407669" y="297179"/>
                  </a:lnTo>
                  <a:lnTo>
                    <a:pt x="407669" y="290830"/>
                  </a:lnTo>
                  <a:close/>
                </a:path>
                <a:path w="407669" h="335279">
                  <a:moveTo>
                    <a:pt x="508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5080" y="303529"/>
                  </a:lnTo>
                  <a:lnTo>
                    <a:pt x="5080" y="297180"/>
                  </a:lnTo>
                  <a:close/>
                </a:path>
                <a:path w="407669" h="335279">
                  <a:moveTo>
                    <a:pt x="407669" y="297180"/>
                  </a:moveTo>
                  <a:lnTo>
                    <a:pt x="403860" y="297180"/>
                  </a:lnTo>
                  <a:lnTo>
                    <a:pt x="403860" y="303529"/>
                  </a:lnTo>
                  <a:lnTo>
                    <a:pt x="407669" y="303529"/>
                  </a:lnTo>
                  <a:lnTo>
                    <a:pt x="407669" y="297180"/>
                  </a:lnTo>
                  <a:close/>
                </a:path>
                <a:path w="407669" h="335279">
                  <a:moveTo>
                    <a:pt x="508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5080" y="309879"/>
                  </a:lnTo>
                  <a:lnTo>
                    <a:pt x="5080" y="303530"/>
                  </a:lnTo>
                  <a:close/>
                </a:path>
                <a:path w="407669" h="335279">
                  <a:moveTo>
                    <a:pt x="407669" y="303530"/>
                  </a:moveTo>
                  <a:lnTo>
                    <a:pt x="403860" y="303530"/>
                  </a:lnTo>
                  <a:lnTo>
                    <a:pt x="403860" y="309879"/>
                  </a:lnTo>
                  <a:lnTo>
                    <a:pt x="407669" y="309879"/>
                  </a:lnTo>
                  <a:lnTo>
                    <a:pt x="407669" y="303530"/>
                  </a:lnTo>
                  <a:close/>
                </a:path>
                <a:path w="407669" h="335279">
                  <a:moveTo>
                    <a:pt x="508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5080" y="316229"/>
                  </a:lnTo>
                  <a:lnTo>
                    <a:pt x="5080" y="309880"/>
                  </a:lnTo>
                  <a:close/>
                </a:path>
                <a:path w="407669" h="335279">
                  <a:moveTo>
                    <a:pt x="407669" y="309880"/>
                  </a:moveTo>
                  <a:lnTo>
                    <a:pt x="403860" y="309880"/>
                  </a:lnTo>
                  <a:lnTo>
                    <a:pt x="403860" y="316229"/>
                  </a:lnTo>
                  <a:lnTo>
                    <a:pt x="407669" y="316229"/>
                  </a:lnTo>
                  <a:lnTo>
                    <a:pt x="407669" y="309880"/>
                  </a:lnTo>
                  <a:close/>
                </a:path>
                <a:path w="407669" h="335279">
                  <a:moveTo>
                    <a:pt x="508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5080" y="322579"/>
                  </a:lnTo>
                  <a:lnTo>
                    <a:pt x="5080" y="316230"/>
                  </a:lnTo>
                  <a:close/>
                </a:path>
                <a:path w="407669" h="335279">
                  <a:moveTo>
                    <a:pt x="407669" y="316230"/>
                  </a:moveTo>
                  <a:lnTo>
                    <a:pt x="403860" y="316230"/>
                  </a:lnTo>
                  <a:lnTo>
                    <a:pt x="403860" y="322579"/>
                  </a:lnTo>
                  <a:lnTo>
                    <a:pt x="407669" y="322579"/>
                  </a:lnTo>
                  <a:lnTo>
                    <a:pt x="407669" y="316230"/>
                  </a:lnTo>
                  <a:close/>
                </a:path>
                <a:path w="407669" h="335279">
                  <a:moveTo>
                    <a:pt x="407669" y="322580"/>
                  </a:moveTo>
                  <a:lnTo>
                    <a:pt x="403860" y="322580"/>
                  </a:lnTo>
                  <a:lnTo>
                    <a:pt x="403860" y="327659"/>
                  </a:lnTo>
                  <a:lnTo>
                    <a:pt x="406400" y="327659"/>
                  </a:lnTo>
                  <a:lnTo>
                    <a:pt x="406400" y="326389"/>
                  </a:lnTo>
                  <a:lnTo>
                    <a:pt x="407670" y="326389"/>
                  </a:lnTo>
                  <a:lnTo>
                    <a:pt x="407669" y="322580"/>
                  </a:lnTo>
                  <a:close/>
                </a:path>
                <a:path w="407669" h="335279">
                  <a:moveTo>
                    <a:pt x="508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3810" y="325119"/>
                  </a:lnTo>
                  <a:lnTo>
                    <a:pt x="3810" y="326389"/>
                  </a:lnTo>
                  <a:lnTo>
                    <a:pt x="5080" y="326389"/>
                  </a:lnTo>
                  <a:lnTo>
                    <a:pt x="5080" y="322580"/>
                  </a:lnTo>
                  <a:close/>
                </a:path>
                <a:path w="407669" h="335279">
                  <a:moveTo>
                    <a:pt x="397510" y="334009"/>
                  </a:moveTo>
                  <a:lnTo>
                    <a:pt x="12700" y="334009"/>
                  </a:lnTo>
                  <a:lnTo>
                    <a:pt x="12700" y="335279"/>
                  </a:lnTo>
                  <a:lnTo>
                    <a:pt x="397510" y="335279"/>
                  </a:lnTo>
                  <a:lnTo>
                    <a:pt x="397510" y="334009"/>
                  </a:lnTo>
                  <a:close/>
                </a:path>
                <a:path w="407669" h="335279">
                  <a:moveTo>
                    <a:pt x="398780" y="332739"/>
                  </a:moveTo>
                  <a:lnTo>
                    <a:pt x="11430" y="332739"/>
                  </a:lnTo>
                  <a:lnTo>
                    <a:pt x="11430" y="334009"/>
                  </a:lnTo>
                  <a:lnTo>
                    <a:pt x="398780" y="334009"/>
                  </a:lnTo>
                  <a:lnTo>
                    <a:pt x="398780" y="332739"/>
                  </a:lnTo>
                  <a:close/>
                </a:path>
                <a:path w="407669" h="335279">
                  <a:moveTo>
                    <a:pt x="400050" y="331469"/>
                  </a:moveTo>
                  <a:lnTo>
                    <a:pt x="10160" y="331469"/>
                  </a:lnTo>
                  <a:lnTo>
                    <a:pt x="10160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84349" y="4243069"/>
              <a:ext cx="398780" cy="327660"/>
            </a:xfrm>
            <a:custGeom>
              <a:avLst/>
              <a:gdLst/>
              <a:ahLst/>
              <a:cxnLst/>
              <a:rect l="l" t="t" r="r" b="b"/>
              <a:pathLst>
                <a:path w="398780" h="327660">
                  <a:moveTo>
                    <a:pt x="39496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398780" h="327660">
                  <a:moveTo>
                    <a:pt x="2539" y="3809"/>
                  </a:moveTo>
                  <a:lnTo>
                    <a:pt x="1269" y="3809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3809"/>
                  </a:lnTo>
                  <a:close/>
                </a:path>
                <a:path w="398780" h="327660">
                  <a:moveTo>
                    <a:pt x="398780" y="3809"/>
                  </a:moveTo>
                  <a:lnTo>
                    <a:pt x="394969" y="3809"/>
                  </a:lnTo>
                  <a:lnTo>
                    <a:pt x="394969" y="7619"/>
                  </a:lnTo>
                  <a:lnTo>
                    <a:pt x="398780" y="7619"/>
                  </a:lnTo>
                  <a:lnTo>
                    <a:pt x="398780" y="3809"/>
                  </a:lnTo>
                  <a:close/>
                </a:path>
                <a:path w="398780" h="327660">
                  <a:moveTo>
                    <a:pt x="397509" y="2539"/>
                  </a:moveTo>
                  <a:lnTo>
                    <a:pt x="2539" y="2539"/>
                  </a:lnTo>
                  <a:lnTo>
                    <a:pt x="2539" y="3809"/>
                  </a:lnTo>
                  <a:lnTo>
                    <a:pt x="397509" y="3809"/>
                  </a:lnTo>
                  <a:lnTo>
                    <a:pt x="397509" y="2539"/>
                  </a:lnTo>
                  <a:close/>
                </a:path>
                <a:path w="398780" h="327660">
                  <a:moveTo>
                    <a:pt x="396240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398780" h="327660">
                  <a:moveTo>
                    <a:pt x="253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7619"/>
                  </a:lnTo>
                  <a:close/>
                </a:path>
                <a:path w="398780" h="327660">
                  <a:moveTo>
                    <a:pt x="398780" y="7619"/>
                  </a:moveTo>
                  <a:lnTo>
                    <a:pt x="394969" y="7619"/>
                  </a:lnTo>
                  <a:lnTo>
                    <a:pt x="394969" y="13969"/>
                  </a:lnTo>
                  <a:lnTo>
                    <a:pt x="398780" y="13969"/>
                  </a:lnTo>
                  <a:lnTo>
                    <a:pt x="398780" y="7619"/>
                  </a:lnTo>
                  <a:close/>
                </a:path>
                <a:path w="398780" h="327660">
                  <a:moveTo>
                    <a:pt x="253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3969"/>
                  </a:lnTo>
                  <a:close/>
                </a:path>
                <a:path w="398780" h="327660">
                  <a:moveTo>
                    <a:pt x="398780" y="13969"/>
                  </a:moveTo>
                  <a:lnTo>
                    <a:pt x="394969" y="13969"/>
                  </a:lnTo>
                  <a:lnTo>
                    <a:pt x="394969" y="20319"/>
                  </a:lnTo>
                  <a:lnTo>
                    <a:pt x="398780" y="20319"/>
                  </a:lnTo>
                  <a:lnTo>
                    <a:pt x="398780" y="13969"/>
                  </a:lnTo>
                  <a:close/>
                </a:path>
                <a:path w="398780" h="327660">
                  <a:moveTo>
                    <a:pt x="253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0319"/>
                  </a:lnTo>
                  <a:close/>
                </a:path>
                <a:path w="398780" h="327660">
                  <a:moveTo>
                    <a:pt x="398780" y="20319"/>
                  </a:moveTo>
                  <a:lnTo>
                    <a:pt x="394969" y="20319"/>
                  </a:lnTo>
                  <a:lnTo>
                    <a:pt x="394969" y="26669"/>
                  </a:lnTo>
                  <a:lnTo>
                    <a:pt x="398780" y="26669"/>
                  </a:lnTo>
                  <a:lnTo>
                    <a:pt x="398780" y="20319"/>
                  </a:lnTo>
                  <a:close/>
                </a:path>
                <a:path w="398780" h="327660">
                  <a:moveTo>
                    <a:pt x="253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6669"/>
                  </a:lnTo>
                  <a:close/>
                </a:path>
                <a:path w="398780" h="327660">
                  <a:moveTo>
                    <a:pt x="398780" y="26669"/>
                  </a:moveTo>
                  <a:lnTo>
                    <a:pt x="394969" y="26669"/>
                  </a:lnTo>
                  <a:lnTo>
                    <a:pt x="394969" y="33019"/>
                  </a:lnTo>
                  <a:lnTo>
                    <a:pt x="398780" y="33019"/>
                  </a:lnTo>
                  <a:lnTo>
                    <a:pt x="398780" y="26669"/>
                  </a:lnTo>
                  <a:close/>
                </a:path>
                <a:path w="398780" h="327660">
                  <a:moveTo>
                    <a:pt x="253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3019"/>
                  </a:lnTo>
                  <a:close/>
                </a:path>
                <a:path w="398780" h="327660">
                  <a:moveTo>
                    <a:pt x="398780" y="33019"/>
                  </a:moveTo>
                  <a:lnTo>
                    <a:pt x="394969" y="33019"/>
                  </a:lnTo>
                  <a:lnTo>
                    <a:pt x="394969" y="39369"/>
                  </a:lnTo>
                  <a:lnTo>
                    <a:pt x="398780" y="39369"/>
                  </a:lnTo>
                  <a:lnTo>
                    <a:pt x="398780" y="33019"/>
                  </a:lnTo>
                  <a:close/>
                </a:path>
                <a:path w="398780" h="327660">
                  <a:moveTo>
                    <a:pt x="253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39" y="45719"/>
                  </a:lnTo>
                  <a:lnTo>
                    <a:pt x="2539" y="39369"/>
                  </a:lnTo>
                  <a:close/>
                </a:path>
                <a:path w="398780" h="327660">
                  <a:moveTo>
                    <a:pt x="398780" y="39369"/>
                  </a:moveTo>
                  <a:lnTo>
                    <a:pt x="394969" y="39369"/>
                  </a:lnTo>
                  <a:lnTo>
                    <a:pt x="394969" y="45719"/>
                  </a:lnTo>
                  <a:lnTo>
                    <a:pt x="398780" y="45719"/>
                  </a:lnTo>
                  <a:lnTo>
                    <a:pt x="398780" y="39369"/>
                  </a:lnTo>
                  <a:close/>
                </a:path>
                <a:path w="398780" h="327660">
                  <a:moveTo>
                    <a:pt x="253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539" y="52069"/>
                  </a:lnTo>
                  <a:lnTo>
                    <a:pt x="2539" y="45719"/>
                  </a:lnTo>
                  <a:close/>
                </a:path>
                <a:path w="398780" h="327660">
                  <a:moveTo>
                    <a:pt x="398780" y="45719"/>
                  </a:moveTo>
                  <a:lnTo>
                    <a:pt x="394969" y="45719"/>
                  </a:lnTo>
                  <a:lnTo>
                    <a:pt x="394969" y="52069"/>
                  </a:lnTo>
                  <a:lnTo>
                    <a:pt x="398780" y="52069"/>
                  </a:lnTo>
                  <a:lnTo>
                    <a:pt x="398780" y="45719"/>
                  </a:lnTo>
                  <a:close/>
                </a:path>
                <a:path w="398780" h="327660">
                  <a:moveTo>
                    <a:pt x="253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539" y="58419"/>
                  </a:lnTo>
                  <a:lnTo>
                    <a:pt x="2539" y="52069"/>
                  </a:lnTo>
                  <a:close/>
                </a:path>
                <a:path w="398780" h="327660">
                  <a:moveTo>
                    <a:pt x="398780" y="52069"/>
                  </a:moveTo>
                  <a:lnTo>
                    <a:pt x="394969" y="52069"/>
                  </a:lnTo>
                  <a:lnTo>
                    <a:pt x="394969" y="58419"/>
                  </a:lnTo>
                  <a:lnTo>
                    <a:pt x="398780" y="58419"/>
                  </a:lnTo>
                  <a:lnTo>
                    <a:pt x="398780" y="52069"/>
                  </a:lnTo>
                  <a:close/>
                </a:path>
                <a:path w="398780" h="327660">
                  <a:moveTo>
                    <a:pt x="253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539" y="64769"/>
                  </a:lnTo>
                  <a:lnTo>
                    <a:pt x="2539" y="58419"/>
                  </a:lnTo>
                  <a:close/>
                </a:path>
                <a:path w="398780" h="327660">
                  <a:moveTo>
                    <a:pt x="398780" y="58419"/>
                  </a:moveTo>
                  <a:lnTo>
                    <a:pt x="394969" y="58419"/>
                  </a:lnTo>
                  <a:lnTo>
                    <a:pt x="394969" y="64769"/>
                  </a:lnTo>
                  <a:lnTo>
                    <a:pt x="398780" y="64769"/>
                  </a:lnTo>
                  <a:lnTo>
                    <a:pt x="398780" y="58419"/>
                  </a:lnTo>
                  <a:close/>
                </a:path>
                <a:path w="398780" h="327660">
                  <a:moveTo>
                    <a:pt x="2539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2539" y="69849"/>
                  </a:lnTo>
                  <a:lnTo>
                    <a:pt x="2539" y="64769"/>
                  </a:lnTo>
                  <a:close/>
                </a:path>
                <a:path w="398780" h="327660">
                  <a:moveTo>
                    <a:pt x="398780" y="64769"/>
                  </a:moveTo>
                  <a:lnTo>
                    <a:pt x="394969" y="64769"/>
                  </a:lnTo>
                  <a:lnTo>
                    <a:pt x="394969" y="69849"/>
                  </a:lnTo>
                  <a:lnTo>
                    <a:pt x="398780" y="69849"/>
                  </a:lnTo>
                  <a:lnTo>
                    <a:pt x="398780" y="64769"/>
                  </a:lnTo>
                  <a:close/>
                </a:path>
                <a:path w="398780" h="327660">
                  <a:moveTo>
                    <a:pt x="2539" y="69850"/>
                  </a:moveTo>
                  <a:lnTo>
                    <a:pt x="0" y="69850"/>
                  </a:lnTo>
                  <a:lnTo>
                    <a:pt x="0" y="77469"/>
                  </a:lnTo>
                  <a:lnTo>
                    <a:pt x="2539" y="77469"/>
                  </a:lnTo>
                  <a:lnTo>
                    <a:pt x="2539" y="69850"/>
                  </a:lnTo>
                  <a:close/>
                </a:path>
                <a:path w="398780" h="327660">
                  <a:moveTo>
                    <a:pt x="398780" y="69850"/>
                  </a:moveTo>
                  <a:lnTo>
                    <a:pt x="394969" y="69850"/>
                  </a:lnTo>
                  <a:lnTo>
                    <a:pt x="394969" y="77469"/>
                  </a:lnTo>
                  <a:lnTo>
                    <a:pt x="398780" y="77469"/>
                  </a:lnTo>
                  <a:lnTo>
                    <a:pt x="398780" y="69850"/>
                  </a:lnTo>
                  <a:close/>
                </a:path>
                <a:path w="398780" h="327660">
                  <a:moveTo>
                    <a:pt x="253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539" y="83819"/>
                  </a:lnTo>
                  <a:lnTo>
                    <a:pt x="2539" y="77469"/>
                  </a:lnTo>
                  <a:close/>
                </a:path>
                <a:path w="398780" h="327660">
                  <a:moveTo>
                    <a:pt x="398780" y="77469"/>
                  </a:moveTo>
                  <a:lnTo>
                    <a:pt x="394969" y="77469"/>
                  </a:lnTo>
                  <a:lnTo>
                    <a:pt x="394969" y="83819"/>
                  </a:lnTo>
                  <a:lnTo>
                    <a:pt x="398780" y="83819"/>
                  </a:lnTo>
                  <a:lnTo>
                    <a:pt x="398780" y="77469"/>
                  </a:lnTo>
                  <a:close/>
                </a:path>
                <a:path w="398780" h="327660">
                  <a:moveTo>
                    <a:pt x="253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539" y="90169"/>
                  </a:lnTo>
                  <a:lnTo>
                    <a:pt x="2539" y="83819"/>
                  </a:lnTo>
                  <a:close/>
                </a:path>
                <a:path w="398780" h="327660">
                  <a:moveTo>
                    <a:pt x="398780" y="83819"/>
                  </a:moveTo>
                  <a:lnTo>
                    <a:pt x="394969" y="83819"/>
                  </a:lnTo>
                  <a:lnTo>
                    <a:pt x="394969" y="90169"/>
                  </a:lnTo>
                  <a:lnTo>
                    <a:pt x="398780" y="90169"/>
                  </a:lnTo>
                  <a:lnTo>
                    <a:pt x="398780" y="83819"/>
                  </a:lnTo>
                  <a:close/>
                </a:path>
                <a:path w="398780" h="327660">
                  <a:moveTo>
                    <a:pt x="2539" y="90169"/>
                  </a:moveTo>
                  <a:lnTo>
                    <a:pt x="0" y="90169"/>
                  </a:lnTo>
                  <a:lnTo>
                    <a:pt x="0" y="128269"/>
                  </a:lnTo>
                  <a:lnTo>
                    <a:pt x="2539" y="128269"/>
                  </a:lnTo>
                  <a:lnTo>
                    <a:pt x="2539" y="90169"/>
                  </a:lnTo>
                  <a:close/>
                </a:path>
                <a:path w="398780" h="327660">
                  <a:moveTo>
                    <a:pt x="398780" y="90169"/>
                  </a:moveTo>
                  <a:lnTo>
                    <a:pt x="394969" y="90169"/>
                  </a:lnTo>
                  <a:lnTo>
                    <a:pt x="394969" y="128269"/>
                  </a:lnTo>
                  <a:lnTo>
                    <a:pt x="398780" y="128269"/>
                  </a:lnTo>
                  <a:lnTo>
                    <a:pt x="398780" y="90169"/>
                  </a:lnTo>
                  <a:close/>
                </a:path>
                <a:path w="398780" h="327660">
                  <a:moveTo>
                    <a:pt x="2539" y="128269"/>
                  </a:moveTo>
                  <a:lnTo>
                    <a:pt x="0" y="128269"/>
                  </a:lnTo>
                  <a:lnTo>
                    <a:pt x="0" y="236219"/>
                  </a:lnTo>
                  <a:lnTo>
                    <a:pt x="2539" y="236219"/>
                  </a:lnTo>
                  <a:lnTo>
                    <a:pt x="2539" y="128269"/>
                  </a:lnTo>
                  <a:close/>
                </a:path>
                <a:path w="398780" h="327660">
                  <a:moveTo>
                    <a:pt x="398780" y="128269"/>
                  </a:moveTo>
                  <a:lnTo>
                    <a:pt x="394969" y="128269"/>
                  </a:lnTo>
                  <a:lnTo>
                    <a:pt x="394969" y="236219"/>
                  </a:lnTo>
                  <a:lnTo>
                    <a:pt x="398780" y="236219"/>
                  </a:lnTo>
                  <a:lnTo>
                    <a:pt x="398780" y="128269"/>
                  </a:lnTo>
                  <a:close/>
                </a:path>
                <a:path w="398780" h="327660">
                  <a:moveTo>
                    <a:pt x="253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2539" y="242569"/>
                  </a:lnTo>
                  <a:lnTo>
                    <a:pt x="2539" y="236219"/>
                  </a:lnTo>
                  <a:close/>
                </a:path>
                <a:path w="398780" h="327660">
                  <a:moveTo>
                    <a:pt x="398780" y="236219"/>
                  </a:moveTo>
                  <a:lnTo>
                    <a:pt x="394969" y="236219"/>
                  </a:lnTo>
                  <a:lnTo>
                    <a:pt x="394969" y="242569"/>
                  </a:lnTo>
                  <a:lnTo>
                    <a:pt x="398780" y="242569"/>
                  </a:lnTo>
                  <a:lnTo>
                    <a:pt x="398780" y="236219"/>
                  </a:lnTo>
                  <a:close/>
                </a:path>
                <a:path w="398780" h="327660">
                  <a:moveTo>
                    <a:pt x="253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2539" y="248919"/>
                  </a:lnTo>
                  <a:lnTo>
                    <a:pt x="2539" y="242569"/>
                  </a:lnTo>
                  <a:close/>
                </a:path>
                <a:path w="398780" h="327660">
                  <a:moveTo>
                    <a:pt x="398780" y="242569"/>
                  </a:moveTo>
                  <a:lnTo>
                    <a:pt x="394969" y="242569"/>
                  </a:lnTo>
                  <a:lnTo>
                    <a:pt x="394969" y="248919"/>
                  </a:lnTo>
                  <a:lnTo>
                    <a:pt x="398780" y="248919"/>
                  </a:lnTo>
                  <a:lnTo>
                    <a:pt x="398780" y="242569"/>
                  </a:lnTo>
                  <a:close/>
                </a:path>
                <a:path w="398780" h="327660">
                  <a:moveTo>
                    <a:pt x="2539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2539" y="253999"/>
                  </a:lnTo>
                  <a:lnTo>
                    <a:pt x="2539" y="248919"/>
                  </a:lnTo>
                  <a:close/>
                </a:path>
                <a:path w="398780" h="327660">
                  <a:moveTo>
                    <a:pt x="398780" y="248919"/>
                  </a:moveTo>
                  <a:lnTo>
                    <a:pt x="394969" y="248919"/>
                  </a:lnTo>
                  <a:lnTo>
                    <a:pt x="394969" y="253999"/>
                  </a:lnTo>
                  <a:lnTo>
                    <a:pt x="398780" y="253999"/>
                  </a:lnTo>
                  <a:lnTo>
                    <a:pt x="398780" y="248919"/>
                  </a:lnTo>
                  <a:close/>
                </a:path>
                <a:path w="398780" h="327660">
                  <a:moveTo>
                    <a:pt x="2539" y="254000"/>
                  </a:moveTo>
                  <a:lnTo>
                    <a:pt x="0" y="254000"/>
                  </a:lnTo>
                  <a:lnTo>
                    <a:pt x="0" y="261619"/>
                  </a:lnTo>
                  <a:lnTo>
                    <a:pt x="2539" y="261619"/>
                  </a:lnTo>
                  <a:lnTo>
                    <a:pt x="2539" y="254000"/>
                  </a:lnTo>
                  <a:close/>
                </a:path>
                <a:path w="398780" h="327660">
                  <a:moveTo>
                    <a:pt x="398780" y="254000"/>
                  </a:moveTo>
                  <a:lnTo>
                    <a:pt x="394969" y="254000"/>
                  </a:lnTo>
                  <a:lnTo>
                    <a:pt x="394969" y="261619"/>
                  </a:lnTo>
                  <a:lnTo>
                    <a:pt x="398780" y="261619"/>
                  </a:lnTo>
                  <a:lnTo>
                    <a:pt x="398780" y="254000"/>
                  </a:lnTo>
                  <a:close/>
                </a:path>
                <a:path w="398780" h="327660">
                  <a:moveTo>
                    <a:pt x="2539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61619"/>
                  </a:lnTo>
                  <a:close/>
                </a:path>
                <a:path w="398780" h="327660">
                  <a:moveTo>
                    <a:pt x="398780" y="261619"/>
                  </a:moveTo>
                  <a:lnTo>
                    <a:pt x="394969" y="261619"/>
                  </a:lnTo>
                  <a:lnTo>
                    <a:pt x="394969" y="266699"/>
                  </a:lnTo>
                  <a:lnTo>
                    <a:pt x="398780" y="266699"/>
                  </a:lnTo>
                  <a:lnTo>
                    <a:pt x="398780" y="261619"/>
                  </a:lnTo>
                  <a:close/>
                </a:path>
                <a:path w="398780" h="327660">
                  <a:moveTo>
                    <a:pt x="2539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2539" y="274319"/>
                  </a:lnTo>
                  <a:lnTo>
                    <a:pt x="2539" y="266700"/>
                  </a:lnTo>
                  <a:close/>
                </a:path>
                <a:path w="398780" h="327660">
                  <a:moveTo>
                    <a:pt x="398780" y="266700"/>
                  </a:moveTo>
                  <a:lnTo>
                    <a:pt x="394969" y="266700"/>
                  </a:lnTo>
                  <a:lnTo>
                    <a:pt x="394969" y="274319"/>
                  </a:lnTo>
                  <a:lnTo>
                    <a:pt x="398780" y="274319"/>
                  </a:lnTo>
                  <a:lnTo>
                    <a:pt x="398780" y="266700"/>
                  </a:lnTo>
                  <a:close/>
                </a:path>
                <a:path w="398780" h="327660">
                  <a:moveTo>
                    <a:pt x="253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539" y="280669"/>
                  </a:lnTo>
                  <a:lnTo>
                    <a:pt x="2539" y="274319"/>
                  </a:lnTo>
                  <a:close/>
                </a:path>
                <a:path w="398780" h="327660">
                  <a:moveTo>
                    <a:pt x="398780" y="274319"/>
                  </a:moveTo>
                  <a:lnTo>
                    <a:pt x="394969" y="274319"/>
                  </a:lnTo>
                  <a:lnTo>
                    <a:pt x="394969" y="280669"/>
                  </a:lnTo>
                  <a:lnTo>
                    <a:pt x="398780" y="280669"/>
                  </a:lnTo>
                  <a:lnTo>
                    <a:pt x="398780" y="274319"/>
                  </a:lnTo>
                  <a:close/>
                </a:path>
                <a:path w="398780" h="327660">
                  <a:moveTo>
                    <a:pt x="253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539" y="287019"/>
                  </a:lnTo>
                  <a:lnTo>
                    <a:pt x="2539" y="280669"/>
                  </a:lnTo>
                  <a:close/>
                </a:path>
                <a:path w="398780" h="327660">
                  <a:moveTo>
                    <a:pt x="398780" y="280669"/>
                  </a:moveTo>
                  <a:lnTo>
                    <a:pt x="394969" y="280669"/>
                  </a:lnTo>
                  <a:lnTo>
                    <a:pt x="394969" y="287019"/>
                  </a:lnTo>
                  <a:lnTo>
                    <a:pt x="398780" y="287019"/>
                  </a:lnTo>
                  <a:lnTo>
                    <a:pt x="398780" y="280669"/>
                  </a:lnTo>
                  <a:close/>
                </a:path>
                <a:path w="398780" h="327660">
                  <a:moveTo>
                    <a:pt x="253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539" y="293369"/>
                  </a:lnTo>
                  <a:lnTo>
                    <a:pt x="2539" y="287019"/>
                  </a:lnTo>
                  <a:close/>
                </a:path>
                <a:path w="398780" h="327660">
                  <a:moveTo>
                    <a:pt x="398780" y="287019"/>
                  </a:moveTo>
                  <a:lnTo>
                    <a:pt x="394969" y="287019"/>
                  </a:lnTo>
                  <a:lnTo>
                    <a:pt x="394969" y="293369"/>
                  </a:lnTo>
                  <a:lnTo>
                    <a:pt x="398780" y="293369"/>
                  </a:lnTo>
                  <a:lnTo>
                    <a:pt x="398780" y="287019"/>
                  </a:lnTo>
                  <a:close/>
                </a:path>
                <a:path w="398780" h="327660">
                  <a:moveTo>
                    <a:pt x="253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39" y="299719"/>
                  </a:lnTo>
                  <a:lnTo>
                    <a:pt x="2539" y="293369"/>
                  </a:lnTo>
                  <a:close/>
                </a:path>
                <a:path w="398780" h="327660">
                  <a:moveTo>
                    <a:pt x="398780" y="293369"/>
                  </a:moveTo>
                  <a:lnTo>
                    <a:pt x="394969" y="293369"/>
                  </a:lnTo>
                  <a:lnTo>
                    <a:pt x="394969" y="299719"/>
                  </a:lnTo>
                  <a:lnTo>
                    <a:pt x="398780" y="299719"/>
                  </a:lnTo>
                  <a:lnTo>
                    <a:pt x="398780" y="293369"/>
                  </a:lnTo>
                  <a:close/>
                </a:path>
                <a:path w="398780" h="327660">
                  <a:moveTo>
                    <a:pt x="253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39" y="306069"/>
                  </a:lnTo>
                  <a:lnTo>
                    <a:pt x="2539" y="299719"/>
                  </a:lnTo>
                  <a:close/>
                </a:path>
                <a:path w="398780" h="327660">
                  <a:moveTo>
                    <a:pt x="398780" y="299719"/>
                  </a:moveTo>
                  <a:lnTo>
                    <a:pt x="394969" y="299719"/>
                  </a:lnTo>
                  <a:lnTo>
                    <a:pt x="394969" y="306069"/>
                  </a:lnTo>
                  <a:lnTo>
                    <a:pt x="398780" y="306069"/>
                  </a:lnTo>
                  <a:lnTo>
                    <a:pt x="398780" y="299719"/>
                  </a:lnTo>
                  <a:close/>
                </a:path>
                <a:path w="398780" h="327660">
                  <a:moveTo>
                    <a:pt x="253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539" y="312419"/>
                  </a:lnTo>
                  <a:lnTo>
                    <a:pt x="2539" y="306069"/>
                  </a:lnTo>
                  <a:close/>
                </a:path>
                <a:path w="398780" h="327660">
                  <a:moveTo>
                    <a:pt x="398780" y="306069"/>
                  </a:moveTo>
                  <a:lnTo>
                    <a:pt x="394969" y="306069"/>
                  </a:lnTo>
                  <a:lnTo>
                    <a:pt x="394969" y="312419"/>
                  </a:lnTo>
                  <a:lnTo>
                    <a:pt x="398780" y="312419"/>
                  </a:lnTo>
                  <a:lnTo>
                    <a:pt x="398780" y="306069"/>
                  </a:lnTo>
                  <a:close/>
                </a:path>
                <a:path w="398780" h="327660">
                  <a:moveTo>
                    <a:pt x="253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539" y="318769"/>
                  </a:lnTo>
                  <a:lnTo>
                    <a:pt x="2539" y="312419"/>
                  </a:lnTo>
                  <a:close/>
                </a:path>
                <a:path w="398780" h="327660">
                  <a:moveTo>
                    <a:pt x="398780" y="312419"/>
                  </a:moveTo>
                  <a:lnTo>
                    <a:pt x="394969" y="312419"/>
                  </a:lnTo>
                  <a:lnTo>
                    <a:pt x="394969" y="318769"/>
                  </a:lnTo>
                  <a:lnTo>
                    <a:pt x="398780" y="318769"/>
                  </a:lnTo>
                  <a:lnTo>
                    <a:pt x="398780" y="312419"/>
                  </a:lnTo>
                  <a:close/>
                </a:path>
                <a:path w="398780" h="327660">
                  <a:moveTo>
                    <a:pt x="398780" y="318769"/>
                  </a:moveTo>
                  <a:lnTo>
                    <a:pt x="394969" y="318769"/>
                  </a:lnTo>
                  <a:lnTo>
                    <a:pt x="394969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398780" y="325119"/>
                  </a:lnTo>
                  <a:lnTo>
                    <a:pt x="398780" y="318769"/>
                  </a:lnTo>
                  <a:close/>
                </a:path>
                <a:path w="398780" h="327660">
                  <a:moveTo>
                    <a:pt x="2539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2539" y="323849"/>
                  </a:lnTo>
                  <a:lnTo>
                    <a:pt x="2539" y="318769"/>
                  </a:lnTo>
                  <a:close/>
                </a:path>
                <a:path w="398780" h="327660">
                  <a:moveTo>
                    <a:pt x="396240" y="326389"/>
                  </a:moveTo>
                  <a:lnTo>
                    <a:pt x="3810" y="326389"/>
                  </a:lnTo>
                  <a:lnTo>
                    <a:pt x="3810" y="327659"/>
                  </a:lnTo>
                  <a:lnTo>
                    <a:pt x="396240" y="327659"/>
                  </a:lnTo>
                  <a:lnTo>
                    <a:pt x="396240" y="326389"/>
                  </a:lnTo>
                  <a:close/>
                </a:path>
                <a:path w="398780" h="327660">
                  <a:moveTo>
                    <a:pt x="39750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7509" y="326389"/>
                  </a:lnTo>
                  <a:lnTo>
                    <a:pt x="397509" y="325119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86890" y="4246880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39243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92430" y="3810"/>
                  </a:lnTo>
                  <a:lnTo>
                    <a:pt x="392430" y="0"/>
                  </a:lnTo>
                  <a:close/>
                </a:path>
                <a:path w="392430" h="32003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10160"/>
                  </a:lnTo>
                  <a:lnTo>
                    <a:pt x="392430" y="10160"/>
                  </a:lnTo>
                  <a:lnTo>
                    <a:pt x="392430" y="3810"/>
                  </a:lnTo>
                  <a:close/>
                </a:path>
                <a:path w="392430" h="320039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92430" h="320039">
                  <a:moveTo>
                    <a:pt x="392430" y="10160"/>
                  </a:moveTo>
                  <a:lnTo>
                    <a:pt x="388620" y="10160"/>
                  </a:lnTo>
                  <a:lnTo>
                    <a:pt x="388620" y="16510"/>
                  </a:lnTo>
                  <a:lnTo>
                    <a:pt x="392430" y="16510"/>
                  </a:lnTo>
                  <a:lnTo>
                    <a:pt x="392430" y="10160"/>
                  </a:lnTo>
                  <a:close/>
                </a:path>
                <a:path w="392430" h="320039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392430" h="320039">
                  <a:moveTo>
                    <a:pt x="392430" y="16510"/>
                  </a:moveTo>
                  <a:lnTo>
                    <a:pt x="388620" y="16510"/>
                  </a:lnTo>
                  <a:lnTo>
                    <a:pt x="388620" y="22860"/>
                  </a:lnTo>
                  <a:lnTo>
                    <a:pt x="392430" y="22860"/>
                  </a:lnTo>
                  <a:lnTo>
                    <a:pt x="392430" y="16510"/>
                  </a:lnTo>
                  <a:close/>
                </a:path>
                <a:path w="392430" h="320039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392430" h="320039">
                  <a:moveTo>
                    <a:pt x="392430" y="22860"/>
                  </a:moveTo>
                  <a:lnTo>
                    <a:pt x="388620" y="22860"/>
                  </a:lnTo>
                  <a:lnTo>
                    <a:pt x="388620" y="29210"/>
                  </a:lnTo>
                  <a:lnTo>
                    <a:pt x="392430" y="29210"/>
                  </a:lnTo>
                  <a:lnTo>
                    <a:pt x="392430" y="22860"/>
                  </a:lnTo>
                  <a:close/>
                </a:path>
                <a:path w="392430" h="320039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92430" h="320039">
                  <a:moveTo>
                    <a:pt x="392430" y="29210"/>
                  </a:moveTo>
                  <a:lnTo>
                    <a:pt x="388620" y="29210"/>
                  </a:lnTo>
                  <a:lnTo>
                    <a:pt x="388620" y="35560"/>
                  </a:lnTo>
                  <a:lnTo>
                    <a:pt x="392430" y="35560"/>
                  </a:lnTo>
                  <a:lnTo>
                    <a:pt x="392430" y="29210"/>
                  </a:lnTo>
                  <a:close/>
                </a:path>
                <a:path w="392430" h="320039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392430" h="320039">
                  <a:moveTo>
                    <a:pt x="392430" y="35560"/>
                  </a:moveTo>
                  <a:lnTo>
                    <a:pt x="388620" y="35560"/>
                  </a:lnTo>
                  <a:lnTo>
                    <a:pt x="388620" y="41910"/>
                  </a:lnTo>
                  <a:lnTo>
                    <a:pt x="392430" y="41910"/>
                  </a:lnTo>
                  <a:lnTo>
                    <a:pt x="392430" y="35560"/>
                  </a:lnTo>
                  <a:close/>
                </a:path>
                <a:path w="392430" h="320039">
                  <a:moveTo>
                    <a:pt x="381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10"/>
                  </a:lnTo>
                  <a:close/>
                </a:path>
                <a:path w="392430" h="320039">
                  <a:moveTo>
                    <a:pt x="392430" y="41910"/>
                  </a:moveTo>
                  <a:lnTo>
                    <a:pt x="388620" y="41910"/>
                  </a:lnTo>
                  <a:lnTo>
                    <a:pt x="388620" y="48260"/>
                  </a:lnTo>
                  <a:lnTo>
                    <a:pt x="392430" y="48260"/>
                  </a:lnTo>
                  <a:lnTo>
                    <a:pt x="392430" y="41910"/>
                  </a:lnTo>
                  <a:close/>
                </a:path>
                <a:path w="392430" h="320039">
                  <a:moveTo>
                    <a:pt x="381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260"/>
                  </a:lnTo>
                  <a:close/>
                </a:path>
                <a:path w="392430" h="320039">
                  <a:moveTo>
                    <a:pt x="392430" y="48260"/>
                  </a:moveTo>
                  <a:lnTo>
                    <a:pt x="388620" y="48260"/>
                  </a:lnTo>
                  <a:lnTo>
                    <a:pt x="388620" y="54610"/>
                  </a:lnTo>
                  <a:lnTo>
                    <a:pt x="392430" y="54610"/>
                  </a:lnTo>
                  <a:lnTo>
                    <a:pt x="392430" y="48260"/>
                  </a:lnTo>
                  <a:close/>
                </a:path>
                <a:path w="392430" h="320039">
                  <a:moveTo>
                    <a:pt x="381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610"/>
                  </a:lnTo>
                  <a:close/>
                </a:path>
                <a:path w="392430" h="320039">
                  <a:moveTo>
                    <a:pt x="392430" y="54610"/>
                  </a:moveTo>
                  <a:lnTo>
                    <a:pt x="388620" y="54610"/>
                  </a:lnTo>
                  <a:lnTo>
                    <a:pt x="388620" y="60960"/>
                  </a:lnTo>
                  <a:lnTo>
                    <a:pt x="392430" y="60960"/>
                  </a:lnTo>
                  <a:lnTo>
                    <a:pt x="392430" y="54610"/>
                  </a:lnTo>
                  <a:close/>
                </a:path>
                <a:path w="392430" h="320039">
                  <a:moveTo>
                    <a:pt x="3810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3810" y="66040"/>
                  </a:lnTo>
                  <a:lnTo>
                    <a:pt x="3810" y="60960"/>
                  </a:lnTo>
                  <a:close/>
                </a:path>
                <a:path w="392430" h="320039">
                  <a:moveTo>
                    <a:pt x="392430" y="60960"/>
                  </a:moveTo>
                  <a:lnTo>
                    <a:pt x="388620" y="60960"/>
                  </a:lnTo>
                  <a:lnTo>
                    <a:pt x="388620" y="66040"/>
                  </a:lnTo>
                  <a:lnTo>
                    <a:pt x="392430" y="66040"/>
                  </a:lnTo>
                  <a:lnTo>
                    <a:pt x="392430" y="60960"/>
                  </a:lnTo>
                  <a:close/>
                </a:path>
                <a:path w="392430" h="320039">
                  <a:moveTo>
                    <a:pt x="3810" y="66040"/>
                  </a:moveTo>
                  <a:lnTo>
                    <a:pt x="0" y="6604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6040"/>
                  </a:lnTo>
                  <a:close/>
                </a:path>
                <a:path w="392430" h="320039">
                  <a:moveTo>
                    <a:pt x="392430" y="66040"/>
                  </a:moveTo>
                  <a:lnTo>
                    <a:pt x="388620" y="66040"/>
                  </a:lnTo>
                  <a:lnTo>
                    <a:pt x="388620" y="73660"/>
                  </a:lnTo>
                  <a:lnTo>
                    <a:pt x="392430" y="73660"/>
                  </a:lnTo>
                  <a:lnTo>
                    <a:pt x="392430" y="66040"/>
                  </a:lnTo>
                  <a:close/>
                </a:path>
                <a:path w="392430" h="320039">
                  <a:moveTo>
                    <a:pt x="381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3660"/>
                  </a:lnTo>
                  <a:close/>
                </a:path>
                <a:path w="392430" h="320039">
                  <a:moveTo>
                    <a:pt x="392430" y="73660"/>
                  </a:moveTo>
                  <a:lnTo>
                    <a:pt x="388620" y="73660"/>
                  </a:lnTo>
                  <a:lnTo>
                    <a:pt x="388620" y="80010"/>
                  </a:lnTo>
                  <a:lnTo>
                    <a:pt x="392430" y="80010"/>
                  </a:lnTo>
                  <a:lnTo>
                    <a:pt x="392430" y="73660"/>
                  </a:lnTo>
                  <a:close/>
                </a:path>
                <a:path w="392430" h="320039">
                  <a:moveTo>
                    <a:pt x="381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80010"/>
                  </a:lnTo>
                  <a:close/>
                </a:path>
                <a:path w="392430" h="320039">
                  <a:moveTo>
                    <a:pt x="392430" y="80010"/>
                  </a:moveTo>
                  <a:lnTo>
                    <a:pt x="388620" y="80010"/>
                  </a:lnTo>
                  <a:lnTo>
                    <a:pt x="388620" y="86360"/>
                  </a:lnTo>
                  <a:lnTo>
                    <a:pt x="392430" y="86360"/>
                  </a:lnTo>
                  <a:lnTo>
                    <a:pt x="392430" y="80010"/>
                  </a:lnTo>
                  <a:close/>
                </a:path>
                <a:path w="392430" h="320039">
                  <a:moveTo>
                    <a:pt x="3810" y="86360"/>
                  </a:moveTo>
                  <a:lnTo>
                    <a:pt x="0" y="8636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86360"/>
                  </a:lnTo>
                  <a:close/>
                </a:path>
                <a:path w="392430" h="320039">
                  <a:moveTo>
                    <a:pt x="392430" y="86360"/>
                  </a:moveTo>
                  <a:lnTo>
                    <a:pt x="388620" y="86360"/>
                  </a:lnTo>
                  <a:lnTo>
                    <a:pt x="388620" y="124460"/>
                  </a:lnTo>
                  <a:lnTo>
                    <a:pt x="392430" y="124460"/>
                  </a:lnTo>
                  <a:lnTo>
                    <a:pt x="392430" y="86360"/>
                  </a:lnTo>
                  <a:close/>
                </a:path>
                <a:path w="392430" h="320039">
                  <a:moveTo>
                    <a:pt x="3810" y="124460"/>
                  </a:moveTo>
                  <a:lnTo>
                    <a:pt x="0" y="1244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124460"/>
                  </a:lnTo>
                  <a:close/>
                </a:path>
                <a:path w="392430" h="320039">
                  <a:moveTo>
                    <a:pt x="392430" y="124460"/>
                  </a:moveTo>
                  <a:lnTo>
                    <a:pt x="388620" y="124460"/>
                  </a:lnTo>
                  <a:lnTo>
                    <a:pt x="388620" y="232410"/>
                  </a:lnTo>
                  <a:lnTo>
                    <a:pt x="392430" y="232410"/>
                  </a:lnTo>
                  <a:lnTo>
                    <a:pt x="392430" y="124460"/>
                  </a:lnTo>
                  <a:close/>
                </a:path>
                <a:path w="392430" h="320039">
                  <a:moveTo>
                    <a:pt x="381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810" y="238760"/>
                  </a:lnTo>
                  <a:lnTo>
                    <a:pt x="3810" y="232410"/>
                  </a:lnTo>
                  <a:close/>
                </a:path>
                <a:path w="392430" h="320039">
                  <a:moveTo>
                    <a:pt x="392430" y="232410"/>
                  </a:moveTo>
                  <a:lnTo>
                    <a:pt x="388620" y="232410"/>
                  </a:lnTo>
                  <a:lnTo>
                    <a:pt x="388620" y="238760"/>
                  </a:lnTo>
                  <a:lnTo>
                    <a:pt x="392430" y="238760"/>
                  </a:lnTo>
                  <a:lnTo>
                    <a:pt x="392430" y="232410"/>
                  </a:lnTo>
                  <a:close/>
                </a:path>
                <a:path w="392430" h="320039">
                  <a:moveTo>
                    <a:pt x="381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8760"/>
                  </a:lnTo>
                  <a:close/>
                </a:path>
                <a:path w="392430" h="320039">
                  <a:moveTo>
                    <a:pt x="392430" y="238760"/>
                  </a:moveTo>
                  <a:lnTo>
                    <a:pt x="388620" y="238760"/>
                  </a:lnTo>
                  <a:lnTo>
                    <a:pt x="388620" y="245110"/>
                  </a:lnTo>
                  <a:lnTo>
                    <a:pt x="392430" y="245110"/>
                  </a:lnTo>
                  <a:lnTo>
                    <a:pt x="392430" y="238760"/>
                  </a:lnTo>
                  <a:close/>
                </a:path>
                <a:path w="392430" h="320039">
                  <a:moveTo>
                    <a:pt x="3810" y="245110"/>
                  </a:moveTo>
                  <a:lnTo>
                    <a:pt x="0" y="24511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45110"/>
                  </a:lnTo>
                  <a:close/>
                </a:path>
                <a:path w="392430" h="320039">
                  <a:moveTo>
                    <a:pt x="392430" y="245110"/>
                  </a:moveTo>
                  <a:lnTo>
                    <a:pt x="388620" y="245110"/>
                  </a:lnTo>
                  <a:lnTo>
                    <a:pt x="388620" y="250190"/>
                  </a:lnTo>
                  <a:lnTo>
                    <a:pt x="392430" y="250190"/>
                  </a:lnTo>
                  <a:lnTo>
                    <a:pt x="392430" y="245110"/>
                  </a:lnTo>
                  <a:close/>
                </a:path>
                <a:path w="392430" h="320039">
                  <a:moveTo>
                    <a:pt x="3810" y="250190"/>
                  </a:moveTo>
                  <a:lnTo>
                    <a:pt x="0" y="25019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0190"/>
                  </a:lnTo>
                  <a:close/>
                </a:path>
                <a:path w="392430" h="320039">
                  <a:moveTo>
                    <a:pt x="392430" y="250190"/>
                  </a:moveTo>
                  <a:lnTo>
                    <a:pt x="388620" y="250190"/>
                  </a:lnTo>
                  <a:lnTo>
                    <a:pt x="388620" y="257810"/>
                  </a:lnTo>
                  <a:lnTo>
                    <a:pt x="392430" y="257810"/>
                  </a:lnTo>
                  <a:lnTo>
                    <a:pt x="392430" y="250190"/>
                  </a:lnTo>
                  <a:close/>
                </a:path>
                <a:path w="392430" h="320039">
                  <a:moveTo>
                    <a:pt x="3810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57810"/>
                  </a:lnTo>
                  <a:close/>
                </a:path>
                <a:path w="392430" h="320039">
                  <a:moveTo>
                    <a:pt x="392430" y="257810"/>
                  </a:moveTo>
                  <a:lnTo>
                    <a:pt x="388620" y="257810"/>
                  </a:lnTo>
                  <a:lnTo>
                    <a:pt x="388620" y="262890"/>
                  </a:lnTo>
                  <a:lnTo>
                    <a:pt x="392430" y="262890"/>
                  </a:lnTo>
                  <a:lnTo>
                    <a:pt x="392430" y="257810"/>
                  </a:lnTo>
                  <a:close/>
                </a:path>
                <a:path w="392430" h="320039">
                  <a:moveTo>
                    <a:pt x="3810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2890"/>
                  </a:lnTo>
                  <a:close/>
                </a:path>
                <a:path w="392430" h="320039">
                  <a:moveTo>
                    <a:pt x="392430" y="262890"/>
                  </a:moveTo>
                  <a:lnTo>
                    <a:pt x="388620" y="262890"/>
                  </a:lnTo>
                  <a:lnTo>
                    <a:pt x="388620" y="270510"/>
                  </a:lnTo>
                  <a:lnTo>
                    <a:pt x="392430" y="270510"/>
                  </a:lnTo>
                  <a:lnTo>
                    <a:pt x="392430" y="262890"/>
                  </a:lnTo>
                  <a:close/>
                </a:path>
                <a:path w="392430" h="320039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392430" h="320039">
                  <a:moveTo>
                    <a:pt x="392430" y="270510"/>
                  </a:moveTo>
                  <a:lnTo>
                    <a:pt x="388620" y="270510"/>
                  </a:lnTo>
                  <a:lnTo>
                    <a:pt x="388620" y="276860"/>
                  </a:lnTo>
                  <a:lnTo>
                    <a:pt x="392430" y="276860"/>
                  </a:lnTo>
                  <a:lnTo>
                    <a:pt x="392430" y="270510"/>
                  </a:lnTo>
                  <a:close/>
                </a:path>
                <a:path w="392430" h="320039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392430" h="320039">
                  <a:moveTo>
                    <a:pt x="392430" y="276860"/>
                  </a:moveTo>
                  <a:lnTo>
                    <a:pt x="388620" y="276860"/>
                  </a:lnTo>
                  <a:lnTo>
                    <a:pt x="388620" y="283210"/>
                  </a:lnTo>
                  <a:lnTo>
                    <a:pt x="392430" y="283210"/>
                  </a:lnTo>
                  <a:lnTo>
                    <a:pt x="392430" y="276860"/>
                  </a:lnTo>
                  <a:close/>
                </a:path>
                <a:path w="392430" h="320039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392430" h="320039">
                  <a:moveTo>
                    <a:pt x="392430" y="283210"/>
                  </a:moveTo>
                  <a:lnTo>
                    <a:pt x="388620" y="283210"/>
                  </a:lnTo>
                  <a:lnTo>
                    <a:pt x="388620" y="289560"/>
                  </a:lnTo>
                  <a:lnTo>
                    <a:pt x="392430" y="289560"/>
                  </a:lnTo>
                  <a:lnTo>
                    <a:pt x="392430" y="283210"/>
                  </a:lnTo>
                  <a:close/>
                </a:path>
                <a:path w="392430" h="320039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392430" h="320039">
                  <a:moveTo>
                    <a:pt x="392430" y="289560"/>
                  </a:moveTo>
                  <a:lnTo>
                    <a:pt x="388620" y="289560"/>
                  </a:lnTo>
                  <a:lnTo>
                    <a:pt x="388620" y="295910"/>
                  </a:lnTo>
                  <a:lnTo>
                    <a:pt x="392430" y="295910"/>
                  </a:lnTo>
                  <a:lnTo>
                    <a:pt x="392430" y="289560"/>
                  </a:lnTo>
                  <a:close/>
                </a:path>
                <a:path w="392430" h="320039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392430" h="320039">
                  <a:moveTo>
                    <a:pt x="392430" y="295910"/>
                  </a:moveTo>
                  <a:lnTo>
                    <a:pt x="388620" y="295910"/>
                  </a:lnTo>
                  <a:lnTo>
                    <a:pt x="388620" y="302260"/>
                  </a:lnTo>
                  <a:lnTo>
                    <a:pt x="392430" y="302260"/>
                  </a:lnTo>
                  <a:lnTo>
                    <a:pt x="392430" y="295910"/>
                  </a:lnTo>
                  <a:close/>
                </a:path>
                <a:path w="392430" h="320039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392430" h="320039">
                  <a:moveTo>
                    <a:pt x="392430" y="302260"/>
                  </a:moveTo>
                  <a:lnTo>
                    <a:pt x="388620" y="302260"/>
                  </a:lnTo>
                  <a:lnTo>
                    <a:pt x="388620" y="308610"/>
                  </a:lnTo>
                  <a:lnTo>
                    <a:pt x="392430" y="308610"/>
                  </a:lnTo>
                  <a:lnTo>
                    <a:pt x="392430" y="302260"/>
                  </a:lnTo>
                  <a:close/>
                </a:path>
                <a:path w="392430" h="320039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392430" h="320039">
                  <a:moveTo>
                    <a:pt x="392430" y="308610"/>
                  </a:moveTo>
                  <a:lnTo>
                    <a:pt x="388620" y="308610"/>
                  </a:lnTo>
                  <a:lnTo>
                    <a:pt x="388620" y="314960"/>
                  </a:lnTo>
                  <a:lnTo>
                    <a:pt x="392430" y="314960"/>
                  </a:lnTo>
                  <a:lnTo>
                    <a:pt x="392430" y="308610"/>
                  </a:lnTo>
                  <a:close/>
                </a:path>
                <a:path w="392430" h="320039">
                  <a:moveTo>
                    <a:pt x="3810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392430" y="320040"/>
                  </a:lnTo>
                  <a:lnTo>
                    <a:pt x="392430" y="316230"/>
                  </a:lnTo>
                  <a:lnTo>
                    <a:pt x="3810" y="316230"/>
                  </a:lnTo>
                  <a:lnTo>
                    <a:pt x="3810" y="314960"/>
                  </a:lnTo>
                  <a:close/>
                </a:path>
                <a:path w="392430" h="320039">
                  <a:moveTo>
                    <a:pt x="392430" y="314960"/>
                  </a:moveTo>
                  <a:lnTo>
                    <a:pt x="388620" y="314960"/>
                  </a:lnTo>
                  <a:lnTo>
                    <a:pt x="388620" y="316230"/>
                  </a:lnTo>
                  <a:lnTo>
                    <a:pt x="392430" y="316230"/>
                  </a:lnTo>
                  <a:lnTo>
                    <a:pt x="392430" y="31496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90699" y="425068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481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84810" y="3810"/>
                  </a:lnTo>
                  <a:lnTo>
                    <a:pt x="384810" y="0"/>
                  </a:lnTo>
                  <a:close/>
                </a:path>
                <a:path w="384810" h="312420">
                  <a:moveTo>
                    <a:pt x="384810" y="3810"/>
                  </a:moveTo>
                  <a:lnTo>
                    <a:pt x="381000" y="3810"/>
                  </a:lnTo>
                  <a:lnTo>
                    <a:pt x="381000" y="6350"/>
                  </a:lnTo>
                  <a:lnTo>
                    <a:pt x="384810" y="6350"/>
                  </a:lnTo>
                  <a:lnTo>
                    <a:pt x="384810" y="3810"/>
                  </a:lnTo>
                  <a:close/>
                </a:path>
                <a:path w="384810" h="312420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84810" h="312420">
                  <a:moveTo>
                    <a:pt x="384810" y="6350"/>
                  </a:moveTo>
                  <a:lnTo>
                    <a:pt x="381000" y="6350"/>
                  </a:lnTo>
                  <a:lnTo>
                    <a:pt x="381000" y="12700"/>
                  </a:lnTo>
                  <a:lnTo>
                    <a:pt x="384810" y="12700"/>
                  </a:lnTo>
                  <a:lnTo>
                    <a:pt x="384810" y="6350"/>
                  </a:lnTo>
                  <a:close/>
                </a:path>
                <a:path w="384810" h="31242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84810" h="312420">
                  <a:moveTo>
                    <a:pt x="384810" y="12700"/>
                  </a:moveTo>
                  <a:lnTo>
                    <a:pt x="381000" y="12700"/>
                  </a:lnTo>
                  <a:lnTo>
                    <a:pt x="381000" y="19050"/>
                  </a:lnTo>
                  <a:lnTo>
                    <a:pt x="384810" y="19050"/>
                  </a:lnTo>
                  <a:lnTo>
                    <a:pt x="384810" y="12700"/>
                  </a:lnTo>
                  <a:close/>
                </a:path>
                <a:path w="384810" h="31242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84810" h="312420">
                  <a:moveTo>
                    <a:pt x="384810" y="19050"/>
                  </a:moveTo>
                  <a:lnTo>
                    <a:pt x="381000" y="19050"/>
                  </a:lnTo>
                  <a:lnTo>
                    <a:pt x="381000" y="25400"/>
                  </a:lnTo>
                  <a:lnTo>
                    <a:pt x="384810" y="25400"/>
                  </a:lnTo>
                  <a:lnTo>
                    <a:pt x="384810" y="19050"/>
                  </a:lnTo>
                  <a:close/>
                </a:path>
                <a:path w="384810" h="312420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84810" h="312420">
                  <a:moveTo>
                    <a:pt x="384810" y="25400"/>
                  </a:moveTo>
                  <a:lnTo>
                    <a:pt x="381000" y="25400"/>
                  </a:lnTo>
                  <a:lnTo>
                    <a:pt x="381000" y="31750"/>
                  </a:lnTo>
                  <a:lnTo>
                    <a:pt x="384810" y="31750"/>
                  </a:lnTo>
                  <a:lnTo>
                    <a:pt x="384810" y="25400"/>
                  </a:lnTo>
                  <a:close/>
                </a:path>
                <a:path w="384810" h="312420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84810" h="312420">
                  <a:moveTo>
                    <a:pt x="384810" y="31750"/>
                  </a:moveTo>
                  <a:lnTo>
                    <a:pt x="381000" y="31750"/>
                  </a:lnTo>
                  <a:lnTo>
                    <a:pt x="381000" y="38100"/>
                  </a:lnTo>
                  <a:lnTo>
                    <a:pt x="384810" y="38100"/>
                  </a:lnTo>
                  <a:lnTo>
                    <a:pt x="384810" y="31750"/>
                  </a:lnTo>
                  <a:close/>
                </a:path>
                <a:path w="384810" h="31242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84810" h="312420">
                  <a:moveTo>
                    <a:pt x="384810" y="38100"/>
                  </a:moveTo>
                  <a:lnTo>
                    <a:pt x="381000" y="38100"/>
                  </a:lnTo>
                  <a:lnTo>
                    <a:pt x="381000" y="44450"/>
                  </a:lnTo>
                  <a:lnTo>
                    <a:pt x="384810" y="44450"/>
                  </a:lnTo>
                  <a:lnTo>
                    <a:pt x="384810" y="38100"/>
                  </a:lnTo>
                  <a:close/>
                </a:path>
                <a:path w="384810" h="312420">
                  <a:moveTo>
                    <a:pt x="381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450"/>
                  </a:lnTo>
                  <a:close/>
                </a:path>
                <a:path w="384810" h="312420">
                  <a:moveTo>
                    <a:pt x="384810" y="44450"/>
                  </a:moveTo>
                  <a:lnTo>
                    <a:pt x="381000" y="44450"/>
                  </a:lnTo>
                  <a:lnTo>
                    <a:pt x="381000" y="50800"/>
                  </a:lnTo>
                  <a:lnTo>
                    <a:pt x="384810" y="50800"/>
                  </a:lnTo>
                  <a:lnTo>
                    <a:pt x="384810" y="44450"/>
                  </a:lnTo>
                  <a:close/>
                </a:path>
                <a:path w="384810" h="312420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84810" h="312420">
                  <a:moveTo>
                    <a:pt x="384810" y="50800"/>
                  </a:moveTo>
                  <a:lnTo>
                    <a:pt x="381000" y="50800"/>
                  </a:lnTo>
                  <a:lnTo>
                    <a:pt x="381000" y="57150"/>
                  </a:lnTo>
                  <a:lnTo>
                    <a:pt x="384810" y="57150"/>
                  </a:lnTo>
                  <a:lnTo>
                    <a:pt x="384810" y="50800"/>
                  </a:lnTo>
                  <a:close/>
                </a:path>
                <a:path w="384810" h="312420">
                  <a:moveTo>
                    <a:pt x="3810" y="57150"/>
                  </a:moveTo>
                  <a:lnTo>
                    <a:pt x="0" y="5715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7150"/>
                  </a:lnTo>
                  <a:close/>
                </a:path>
                <a:path w="384810" h="312420">
                  <a:moveTo>
                    <a:pt x="384810" y="57150"/>
                  </a:moveTo>
                  <a:lnTo>
                    <a:pt x="381000" y="57150"/>
                  </a:lnTo>
                  <a:lnTo>
                    <a:pt x="381000" y="62230"/>
                  </a:lnTo>
                  <a:lnTo>
                    <a:pt x="384810" y="62230"/>
                  </a:lnTo>
                  <a:lnTo>
                    <a:pt x="384810" y="57150"/>
                  </a:lnTo>
                  <a:close/>
                </a:path>
                <a:path w="384810" h="312420">
                  <a:moveTo>
                    <a:pt x="3810" y="62230"/>
                  </a:moveTo>
                  <a:lnTo>
                    <a:pt x="0" y="6223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2230"/>
                  </a:lnTo>
                  <a:close/>
                </a:path>
                <a:path w="384810" h="312420">
                  <a:moveTo>
                    <a:pt x="384810" y="62230"/>
                  </a:moveTo>
                  <a:lnTo>
                    <a:pt x="381000" y="62230"/>
                  </a:lnTo>
                  <a:lnTo>
                    <a:pt x="381000" y="69850"/>
                  </a:lnTo>
                  <a:lnTo>
                    <a:pt x="384810" y="69850"/>
                  </a:lnTo>
                  <a:lnTo>
                    <a:pt x="384810" y="62230"/>
                  </a:lnTo>
                  <a:close/>
                </a:path>
                <a:path w="384810" h="312420">
                  <a:moveTo>
                    <a:pt x="381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9850"/>
                  </a:lnTo>
                  <a:close/>
                </a:path>
                <a:path w="384810" h="312420">
                  <a:moveTo>
                    <a:pt x="384810" y="69850"/>
                  </a:moveTo>
                  <a:lnTo>
                    <a:pt x="381000" y="69850"/>
                  </a:lnTo>
                  <a:lnTo>
                    <a:pt x="381000" y="76200"/>
                  </a:lnTo>
                  <a:lnTo>
                    <a:pt x="384810" y="76200"/>
                  </a:lnTo>
                  <a:lnTo>
                    <a:pt x="384810" y="69850"/>
                  </a:lnTo>
                  <a:close/>
                </a:path>
                <a:path w="384810" h="312420">
                  <a:moveTo>
                    <a:pt x="3810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76200"/>
                  </a:lnTo>
                  <a:close/>
                </a:path>
                <a:path w="384810" h="312420">
                  <a:moveTo>
                    <a:pt x="384810" y="76200"/>
                  </a:moveTo>
                  <a:lnTo>
                    <a:pt x="381000" y="76200"/>
                  </a:lnTo>
                  <a:lnTo>
                    <a:pt x="381000" y="82550"/>
                  </a:lnTo>
                  <a:lnTo>
                    <a:pt x="384810" y="82550"/>
                  </a:lnTo>
                  <a:lnTo>
                    <a:pt x="384810" y="76200"/>
                  </a:lnTo>
                  <a:close/>
                </a:path>
                <a:path w="384810" h="312420">
                  <a:moveTo>
                    <a:pt x="3810" y="82550"/>
                  </a:moveTo>
                  <a:lnTo>
                    <a:pt x="0" y="8255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82550"/>
                  </a:lnTo>
                  <a:close/>
                </a:path>
                <a:path w="384810" h="312420">
                  <a:moveTo>
                    <a:pt x="384810" y="82550"/>
                  </a:moveTo>
                  <a:lnTo>
                    <a:pt x="381000" y="82550"/>
                  </a:lnTo>
                  <a:lnTo>
                    <a:pt x="381000" y="120650"/>
                  </a:lnTo>
                  <a:lnTo>
                    <a:pt x="384810" y="120650"/>
                  </a:lnTo>
                  <a:lnTo>
                    <a:pt x="384810" y="82550"/>
                  </a:lnTo>
                  <a:close/>
                </a:path>
                <a:path w="384810" h="312420">
                  <a:moveTo>
                    <a:pt x="3810" y="120650"/>
                  </a:moveTo>
                  <a:lnTo>
                    <a:pt x="0" y="1206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120650"/>
                  </a:lnTo>
                  <a:close/>
                </a:path>
                <a:path w="384810" h="312420">
                  <a:moveTo>
                    <a:pt x="384810" y="120650"/>
                  </a:moveTo>
                  <a:lnTo>
                    <a:pt x="381000" y="120650"/>
                  </a:lnTo>
                  <a:lnTo>
                    <a:pt x="381000" y="228600"/>
                  </a:lnTo>
                  <a:lnTo>
                    <a:pt x="384810" y="228600"/>
                  </a:lnTo>
                  <a:lnTo>
                    <a:pt x="384810" y="120650"/>
                  </a:lnTo>
                  <a:close/>
                </a:path>
                <a:path w="384810" h="312420">
                  <a:moveTo>
                    <a:pt x="3810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8600"/>
                  </a:lnTo>
                  <a:close/>
                </a:path>
                <a:path w="384810" h="312420">
                  <a:moveTo>
                    <a:pt x="384810" y="228600"/>
                  </a:moveTo>
                  <a:lnTo>
                    <a:pt x="381000" y="228600"/>
                  </a:lnTo>
                  <a:lnTo>
                    <a:pt x="381000" y="234950"/>
                  </a:lnTo>
                  <a:lnTo>
                    <a:pt x="384810" y="234950"/>
                  </a:lnTo>
                  <a:lnTo>
                    <a:pt x="384810" y="228600"/>
                  </a:lnTo>
                  <a:close/>
                </a:path>
                <a:path w="384810" h="31242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84810" h="312420">
                  <a:moveTo>
                    <a:pt x="384810" y="234950"/>
                  </a:moveTo>
                  <a:lnTo>
                    <a:pt x="381000" y="234950"/>
                  </a:lnTo>
                  <a:lnTo>
                    <a:pt x="381000" y="241300"/>
                  </a:lnTo>
                  <a:lnTo>
                    <a:pt x="384810" y="241300"/>
                  </a:lnTo>
                  <a:lnTo>
                    <a:pt x="384810" y="234950"/>
                  </a:lnTo>
                  <a:close/>
                </a:path>
                <a:path w="384810" h="312420">
                  <a:moveTo>
                    <a:pt x="381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41300"/>
                  </a:lnTo>
                  <a:close/>
                </a:path>
                <a:path w="384810" h="312420">
                  <a:moveTo>
                    <a:pt x="384810" y="241300"/>
                  </a:moveTo>
                  <a:lnTo>
                    <a:pt x="381000" y="241300"/>
                  </a:lnTo>
                  <a:lnTo>
                    <a:pt x="381000" y="246380"/>
                  </a:lnTo>
                  <a:lnTo>
                    <a:pt x="384810" y="246380"/>
                  </a:lnTo>
                  <a:lnTo>
                    <a:pt x="384810" y="241300"/>
                  </a:lnTo>
                  <a:close/>
                </a:path>
                <a:path w="384810" h="312420">
                  <a:moveTo>
                    <a:pt x="3810" y="246380"/>
                  </a:moveTo>
                  <a:lnTo>
                    <a:pt x="0" y="24638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6380"/>
                  </a:lnTo>
                  <a:close/>
                </a:path>
                <a:path w="384810" h="312420">
                  <a:moveTo>
                    <a:pt x="384810" y="246380"/>
                  </a:moveTo>
                  <a:lnTo>
                    <a:pt x="381000" y="246380"/>
                  </a:lnTo>
                  <a:lnTo>
                    <a:pt x="381000" y="254000"/>
                  </a:lnTo>
                  <a:lnTo>
                    <a:pt x="384810" y="254000"/>
                  </a:lnTo>
                  <a:lnTo>
                    <a:pt x="384810" y="246380"/>
                  </a:lnTo>
                  <a:close/>
                </a:path>
                <a:path w="384810" h="312420">
                  <a:moveTo>
                    <a:pt x="381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4000"/>
                  </a:lnTo>
                  <a:close/>
                </a:path>
                <a:path w="384810" h="312420">
                  <a:moveTo>
                    <a:pt x="384810" y="254000"/>
                  </a:moveTo>
                  <a:lnTo>
                    <a:pt x="381000" y="254000"/>
                  </a:lnTo>
                  <a:lnTo>
                    <a:pt x="381000" y="259080"/>
                  </a:lnTo>
                  <a:lnTo>
                    <a:pt x="384810" y="259080"/>
                  </a:lnTo>
                  <a:lnTo>
                    <a:pt x="384810" y="254000"/>
                  </a:lnTo>
                  <a:close/>
                </a:path>
                <a:path w="384810" h="312420">
                  <a:moveTo>
                    <a:pt x="3810" y="259080"/>
                  </a:moveTo>
                  <a:lnTo>
                    <a:pt x="0" y="25908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59080"/>
                  </a:lnTo>
                  <a:close/>
                </a:path>
                <a:path w="384810" h="312420">
                  <a:moveTo>
                    <a:pt x="384810" y="259080"/>
                  </a:moveTo>
                  <a:lnTo>
                    <a:pt x="381000" y="259080"/>
                  </a:lnTo>
                  <a:lnTo>
                    <a:pt x="381000" y="266700"/>
                  </a:lnTo>
                  <a:lnTo>
                    <a:pt x="384810" y="266700"/>
                  </a:lnTo>
                  <a:lnTo>
                    <a:pt x="384810" y="259080"/>
                  </a:lnTo>
                  <a:close/>
                </a:path>
                <a:path w="384810" h="312420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6700"/>
                  </a:lnTo>
                  <a:close/>
                </a:path>
                <a:path w="384810" h="312420">
                  <a:moveTo>
                    <a:pt x="384810" y="266700"/>
                  </a:moveTo>
                  <a:lnTo>
                    <a:pt x="381000" y="266700"/>
                  </a:lnTo>
                  <a:lnTo>
                    <a:pt x="381000" y="273050"/>
                  </a:lnTo>
                  <a:lnTo>
                    <a:pt x="384810" y="273050"/>
                  </a:lnTo>
                  <a:lnTo>
                    <a:pt x="384810" y="266700"/>
                  </a:lnTo>
                  <a:close/>
                </a:path>
                <a:path w="384810" h="312420">
                  <a:moveTo>
                    <a:pt x="3810" y="273050"/>
                  </a:moveTo>
                  <a:lnTo>
                    <a:pt x="0" y="27305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73050"/>
                  </a:lnTo>
                  <a:close/>
                </a:path>
                <a:path w="384810" h="312420">
                  <a:moveTo>
                    <a:pt x="384810" y="273050"/>
                  </a:moveTo>
                  <a:lnTo>
                    <a:pt x="381000" y="273050"/>
                  </a:lnTo>
                  <a:lnTo>
                    <a:pt x="381000" y="279400"/>
                  </a:lnTo>
                  <a:lnTo>
                    <a:pt x="384810" y="279400"/>
                  </a:lnTo>
                  <a:lnTo>
                    <a:pt x="384810" y="273050"/>
                  </a:lnTo>
                  <a:close/>
                </a:path>
                <a:path w="384810" h="312420">
                  <a:moveTo>
                    <a:pt x="3810" y="279400"/>
                  </a:moveTo>
                  <a:lnTo>
                    <a:pt x="0" y="27940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9400"/>
                  </a:lnTo>
                  <a:close/>
                </a:path>
                <a:path w="384810" h="312420">
                  <a:moveTo>
                    <a:pt x="384810" y="279400"/>
                  </a:moveTo>
                  <a:lnTo>
                    <a:pt x="381000" y="279400"/>
                  </a:lnTo>
                  <a:lnTo>
                    <a:pt x="381000" y="285750"/>
                  </a:lnTo>
                  <a:lnTo>
                    <a:pt x="384810" y="285750"/>
                  </a:lnTo>
                  <a:lnTo>
                    <a:pt x="384810" y="279400"/>
                  </a:lnTo>
                  <a:close/>
                </a:path>
                <a:path w="384810" h="312420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384810" h="312420">
                  <a:moveTo>
                    <a:pt x="384810" y="285750"/>
                  </a:moveTo>
                  <a:lnTo>
                    <a:pt x="381000" y="285750"/>
                  </a:lnTo>
                  <a:lnTo>
                    <a:pt x="381000" y="292100"/>
                  </a:lnTo>
                  <a:lnTo>
                    <a:pt x="384810" y="292100"/>
                  </a:lnTo>
                  <a:lnTo>
                    <a:pt x="384810" y="285750"/>
                  </a:lnTo>
                  <a:close/>
                </a:path>
                <a:path w="384810" h="312420">
                  <a:moveTo>
                    <a:pt x="3810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2100"/>
                  </a:lnTo>
                  <a:close/>
                </a:path>
                <a:path w="384810" h="312420">
                  <a:moveTo>
                    <a:pt x="384810" y="292100"/>
                  </a:moveTo>
                  <a:lnTo>
                    <a:pt x="381000" y="292100"/>
                  </a:lnTo>
                  <a:lnTo>
                    <a:pt x="381000" y="298450"/>
                  </a:lnTo>
                  <a:lnTo>
                    <a:pt x="384810" y="298450"/>
                  </a:lnTo>
                  <a:lnTo>
                    <a:pt x="384810" y="292100"/>
                  </a:lnTo>
                  <a:close/>
                </a:path>
                <a:path w="384810" h="312420">
                  <a:moveTo>
                    <a:pt x="381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298450"/>
                  </a:lnTo>
                  <a:close/>
                </a:path>
                <a:path w="384810" h="312420">
                  <a:moveTo>
                    <a:pt x="384810" y="298450"/>
                  </a:moveTo>
                  <a:lnTo>
                    <a:pt x="381000" y="298450"/>
                  </a:lnTo>
                  <a:lnTo>
                    <a:pt x="381000" y="304800"/>
                  </a:lnTo>
                  <a:lnTo>
                    <a:pt x="384810" y="304800"/>
                  </a:lnTo>
                  <a:lnTo>
                    <a:pt x="384810" y="298450"/>
                  </a:lnTo>
                  <a:close/>
                </a:path>
                <a:path w="384810" h="312420">
                  <a:moveTo>
                    <a:pt x="3810" y="304800"/>
                  </a:moveTo>
                  <a:lnTo>
                    <a:pt x="0" y="304800"/>
                  </a:lnTo>
                  <a:lnTo>
                    <a:pt x="0" y="311150"/>
                  </a:lnTo>
                  <a:lnTo>
                    <a:pt x="384810" y="311150"/>
                  </a:lnTo>
                  <a:lnTo>
                    <a:pt x="384810" y="308610"/>
                  </a:lnTo>
                  <a:lnTo>
                    <a:pt x="3810" y="308610"/>
                  </a:lnTo>
                  <a:lnTo>
                    <a:pt x="3810" y="304800"/>
                  </a:lnTo>
                  <a:close/>
                </a:path>
                <a:path w="384810" h="312420">
                  <a:moveTo>
                    <a:pt x="384810" y="304800"/>
                  </a:moveTo>
                  <a:lnTo>
                    <a:pt x="381000" y="304800"/>
                  </a:lnTo>
                  <a:lnTo>
                    <a:pt x="381000" y="308610"/>
                  </a:lnTo>
                  <a:lnTo>
                    <a:pt x="384810" y="308610"/>
                  </a:lnTo>
                  <a:lnTo>
                    <a:pt x="384810" y="304800"/>
                  </a:lnTo>
                  <a:close/>
                </a:path>
                <a:path w="384810" h="312420">
                  <a:moveTo>
                    <a:pt x="38481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1115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94509" y="425450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3771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89" y="2539"/>
                  </a:lnTo>
                  <a:lnTo>
                    <a:pt x="377189" y="0"/>
                  </a:lnTo>
                  <a:close/>
                </a:path>
                <a:path w="377189" h="304800">
                  <a:moveTo>
                    <a:pt x="3771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77189" y="3810"/>
                  </a:lnTo>
                  <a:lnTo>
                    <a:pt x="377189" y="2540"/>
                  </a:lnTo>
                  <a:close/>
                </a:path>
                <a:path w="377189" h="304800">
                  <a:moveTo>
                    <a:pt x="377189" y="3810"/>
                  </a:moveTo>
                  <a:lnTo>
                    <a:pt x="374650" y="3810"/>
                  </a:lnTo>
                  <a:lnTo>
                    <a:pt x="374650" y="8889"/>
                  </a:lnTo>
                  <a:lnTo>
                    <a:pt x="377189" y="8889"/>
                  </a:lnTo>
                  <a:lnTo>
                    <a:pt x="377189" y="3810"/>
                  </a:lnTo>
                  <a:close/>
                </a:path>
                <a:path w="377189" h="30480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77189" h="304800">
                  <a:moveTo>
                    <a:pt x="377189" y="8890"/>
                  </a:moveTo>
                  <a:lnTo>
                    <a:pt x="374650" y="8890"/>
                  </a:lnTo>
                  <a:lnTo>
                    <a:pt x="374650" y="15239"/>
                  </a:lnTo>
                  <a:lnTo>
                    <a:pt x="377189" y="15239"/>
                  </a:lnTo>
                  <a:lnTo>
                    <a:pt x="377189" y="8890"/>
                  </a:lnTo>
                  <a:close/>
                </a:path>
                <a:path w="377189" h="30480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77189" h="304800">
                  <a:moveTo>
                    <a:pt x="377189" y="15240"/>
                  </a:moveTo>
                  <a:lnTo>
                    <a:pt x="374650" y="15240"/>
                  </a:lnTo>
                  <a:lnTo>
                    <a:pt x="374650" y="21589"/>
                  </a:lnTo>
                  <a:lnTo>
                    <a:pt x="377189" y="21589"/>
                  </a:lnTo>
                  <a:lnTo>
                    <a:pt x="377189" y="15240"/>
                  </a:lnTo>
                  <a:close/>
                </a:path>
                <a:path w="377189" h="30480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77189" h="304800">
                  <a:moveTo>
                    <a:pt x="377189" y="21590"/>
                  </a:moveTo>
                  <a:lnTo>
                    <a:pt x="374650" y="21590"/>
                  </a:lnTo>
                  <a:lnTo>
                    <a:pt x="374650" y="27939"/>
                  </a:lnTo>
                  <a:lnTo>
                    <a:pt x="377189" y="27939"/>
                  </a:lnTo>
                  <a:lnTo>
                    <a:pt x="377189" y="21590"/>
                  </a:lnTo>
                  <a:close/>
                </a:path>
                <a:path w="377189" h="30480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77189" h="304800">
                  <a:moveTo>
                    <a:pt x="377189" y="27940"/>
                  </a:moveTo>
                  <a:lnTo>
                    <a:pt x="374650" y="27940"/>
                  </a:lnTo>
                  <a:lnTo>
                    <a:pt x="374650" y="34289"/>
                  </a:lnTo>
                  <a:lnTo>
                    <a:pt x="377189" y="34289"/>
                  </a:lnTo>
                  <a:lnTo>
                    <a:pt x="377189" y="27940"/>
                  </a:lnTo>
                  <a:close/>
                </a:path>
                <a:path w="377189" h="30480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77189" h="304800">
                  <a:moveTo>
                    <a:pt x="377189" y="34290"/>
                  </a:moveTo>
                  <a:lnTo>
                    <a:pt x="374650" y="34290"/>
                  </a:lnTo>
                  <a:lnTo>
                    <a:pt x="374650" y="40639"/>
                  </a:lnTo>
                  <a:lnTo>
                    <a:pt x="377189" y="40639"/>
                  </a:lnTo>
                  <a:lnTo>
                    <a:pt x="377189" y="34290"/>
                  </a:lnTo>
                  <a:close/>
                </a:path>
                <a:path w="377189" h="30480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77189" h="304800">
                  <a:moveTo>
                    <a:pt x="377189" y="40640"/>
                  </a:moveTo>
                  <a:lnTo>
                    <a:pt x="374650" y="40640"/>
                  </a:lnTo>
                  <a:lnTo>
                    <a:pt x="374650" y="46989"/>
                  </a:lnTo>
                  <a:lnTo>
                    <a:pt x="377189" y="46989"/>
                  </a:lnTo>
                  <a:lnTo>
                    <a:pt x="377189" y="40640"/>
                  </a:lnTo>
                  <a:close/>
                </a:path>
                <a:path w="377189" h="30480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77189" h="304800">
                  <a:moveTo>
                    <a:pt x="377189" y="46990"/>
                  </a:moveTo>
                  <a:lnTo>
                    <a:pt x="374650" y="46990"/>
                  </a:lnTo>
                  <a:lnTo>
                    <a:pt x="374650" y="53339"/>
                  </a:lnTo>
                  <a:lnTo>
                    <a:pt x="377189" y="53339"/>
                  </a:lnTo>
                  <a:lnTo>
                    <a:pt x="377189" y="46990"/>
                  </a:lnTo>
                  <a:close/>
                </a:path>
                <a:path w="377189" h="304800">
                  <a:moveTo>
                    <a:pt x="3809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3340"/>
                  </a:lnTo>
                  <a:close/>
                </a:path>
                <a:path w="377189" h="304800">
                  <a:moveTo>
                    <a:pt x="377189" y="53340"/>
                  </a:moveTo>
                  <a:lnTo>
                    <a:pt x="374650" y="53340"/>
                  </a:lnTo>
                  <a:lnTo>
                    <a:pt x="374650" y="58419"/>
                  </a:lnTo>
                  <a:lnTo>
                    <a:pt x="377189" y="58419"/>
                  </a:lnTo>
                  <a:lnTo>
                    <a:pt x="377189" y="53340"/>
                  </a:lnTo>
                  <a:close/>
                </a:path>
                <a:path w="377189" h="304800">
                  <a:moveTo>
                    <a:pt x="3809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8420"/>
                  </a:lnTo>
                  <a:close/>
                </a:path>
                <a:path w="377189" h="304800">
                  <a:moveTo>
                    <a:pt x="377189" y="58420"/>
                  </a:moveTo>
                  <a:lnTo>
                    <a:pt x="374650" y="58420"/>
                  </a:lnTo>
                  <a:lnTo>
                    <a:pt x="374650" y="66039"/>
                  </a:lnTo>
                  <a:lnTo>
                    <a:pt x="377189" y="66039"/>
                  </a:lnTo>
                  <a:lnTo>
                    <a:pt x="377189" y="58420"/>
                  </a:lnTo>
                  <a:close/>
                </a:path>
                <a:path w="377189" h="30480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377189" h="304800">
                  <a:moveTo>
                    <a:pt x="377189" y="66040"/>
                  </a:moveTo>
                  <a:lnTo>
                    <a:pt x="374650" y="66040"/>
                  </a:lnTo>
                  <a:lnTo>
                    <a:pt x="374650" y="72389"/>
                  </a:lnTo>
                  <a:lnTo>
                    <a:pt x="377189" y="72389"/>
                  </a:lnTo>
                  <a:lnTo>
                    <a:pt x="377189" y="66040"/>
                  </a:lnTo>
                  <a:close/>
                </a:path>
                <a:path w="377189" h="30480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377189" h="304800">
                  <a:moveTo>
                    <a:pt x="377189" y="72390"/>
                  </a:moveTo>
                  <a:lnTo>
                    <a:pt x="374650" y="72390"/>
                  </a:lnTo>
                  <a:lnTo>
                    <a:pt x="374650" y="78739"/>
                  </a:lnTo>
                  <a:lnTo>
                    <a:pt x="377189" y="78739"/>
                  </a:lnTo>
                  <a:lnTo>
                    <a:pt x="377189" y="72390"/>
                  </a:lnTo>
                  <a:close/>
                </a:path>
                <a:path w="377189" h="304800">
                  <a:moveTo>
                    <a:pt x="3809" y="78740"/>
                  </a:moveTo>
                  <a:lnTo>
                    <a:pt x="0" y="7874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78740"/>
                  </a:lnTo>
                  <a:close/>
                </a:path>
                <a:path w="377189" h="304800">
                  <a:moveTo>
                    <a:pt x="377189" y="78740"/>
                  </a:moveTo>
                  <a:lnTo>
                    <a:pt x="374650" y="78740"/>
                  </a:lnTo>
                  <a:lnTo>
                    <a:pt x="374650" y="116839"/>
                  </a:lnTo>
                  <a:lnTo>
                    <a:pt x="377189" y="116839"/>
                  </a:lnTo>
                  <a:lnTo>
                    <a:pt x="377189" y="78740"/>
                  </a:lnTo>
                  <a:close/>
                </a:path>
                <a:path w="377189" h="304800">
                  <a:moveTo>
                    <a:pt x="3809" y="116840"/>
                  </a:moveTo>
                  <a:lnTo>
                    <a:pt x="0" y="1168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116840"/>
                  </a:lnTo>
                  <a:close/>
                </a:path>
                <a:path w="377189" h="304800">
                  <a:moveTo>
                    <a:pt x="377189" y="116840"/>
                  </a:moveTo>
                  <a:lnTo>
                    <a:pt x="374650" y="116840"/>
                  </a:lnTo>
                  <a:lnTo>
                    <a:pt x="374650" y="224789"/>
                  </a:lnTo>
                  <a:lnTo>
                    <a:pt x="377189" y="224789"/>
                  </a:lnTo>
                  <a:lnTo>
                    <a:pt x="377189" y="116840"/>
                  </a:lnTo>
                  <a:close/>
                </a:path>
                <a:path w="377189" h="304800">
                  <a:moveTo>
                    <a:pt x="380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4790"/>
                  </a:lnTo>
                  <a:close/>
                </a:path>
                <a:path w="377189" h="304800">
                  <a:moveTo>
                    <a:pt x="377189" y="224790"/>
                  </a:moveTo>
                  <a:lnTo>
                    <a:pt x="374650" y="224790"/>
                  </a:lnTo>
                  <a:lnTo>
                    <a:pt x="374650" y="231139"/>
                  </a:lnTo>
                  <a:lnTo>
                    <a:pt x="377189" y="231139"/>
                  </a:lnTo>
                  <a:lnTo>
                    <a:pt x="377189" y="224790"/>
                  </a:lnTo>
                  <a:close/>
                </a:path>
                <a:path w="377189" h="30480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77189" h="304800">
                  <a:moveTo>
                    <a:pt x="377189" y="231140"/>
                  </a:moveTo>
                  <a:lnTo>
                    <a:pt x="374650" y="231140"/>
                  </a:lnTo>
                  <a:lnTo>
                    <a:pt x="374650" y="237489"/>
                  </a:lnTo>
                  <a:lnTo>
                    <a:pt x="377189" y="237489"/>
                  </a:lnTo>
                  <a:lnTo>
                    <a:pt x="377189" y="231140"/>
                  </a:lnTo>
                  <a:close/>
                </a:path>
                <a:path w="377189" h="304800">
                  <a:moveTo>
                    <a:pt x="3809" y="237490"/>
                  </a:moveTo>
                  <a:lnTo>
                    <a:pt x="0" y="23749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7490"/>
                  </a:lnTo>
                  <a:close/>
                </a:path>
                <a:path w="377189" h="304800">
                  <a:moveTo>
                    <a:pt x="377189" y="237490"/>
                  </a:moveTo>
                  <a:lnTo>
                    <a:pt x="374650" y="237490"/>
                  </a:lnTo>
                  <a:lnTo>
                    <a:pt x="374650" y="242569"/>
                  </a:lnTo>
                  <a:lnTo>
                    <a:pt x="377189" y="242569"/>
                  </a:lnTo>
                  <a:lnTo>
                    <a:pt x="377189" y="237490"/>
                  </a:lnTo>
                  <a:close/>
                </a:path>
                <a:path w="377189" h="304800">
                  <a:moveTo>
                    <a:pt x="3809" y="242570"/>
                  </a:moveTo>
                  <a:lnTo>
                    <a:pt x="0" y="24257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2570"/>
                  </a:lnTo>
                  <a:close/>
                </a:path>
                <a:path w="377189" h="304800">
                  <a:moveTo>
                    <a:pt x="377189" y="242570"/>
                  </a:moveTo>
                  <a:lnTo>
                    <a:pt x="374650" y="242570"/>
                  </a:lnTo>
                  <a:lnTo>
                    <a:pt x="374650" y="250189"/>
                  </a:lnTo>
                  <a:lnTo>
                    <a:pt x="377189" y="250189"/>
                  </a:lnTo>
                  <a:lnTo>
                    <a:pt x="377189" y="242570"/>
                  </a:lnTo>
                  <a:close/>
                </a:path>
                <a:path w="377189" h="304800">
                  <a:moveTo>
                    <a:pt x="3809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0190"/>
                  </a:lnTo>
                  <a:close/>
                </a:path>
                <a:path w="377189" h="304800">
                  <a:moveTo>
                    <a:pt x="377189" y="250190"/>
                  </a:moveTo>
                  <a:lnTo>
                    <a:pt x="374650" y="250190"/>
                  </a:lnTo>
                  <a:lnTo>
                    <a:pt x="374650" y="255269"/>
                  </a:lnTo>
                  <a:lnTo>
                    <a:pt x="377189" y="255269"/>
                  </a:lnTo>
                  <a:lnTo>
                    <a:pt x="377189" y="250190"/>
                  </a:lnTo>
                  <a:close/>
                </a:path>
                <a:path w="377189" h="304800">
                  <a:moveTo>
                    <a:pt x="3809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5270"/>
                  </a:lnTo>
                  <a:close/>
                </a:path>
                <a:path w="377189" h="304800">
                  <a:moveTo>
                    <a:pt x="377189" y="255270"/>
                  </a:moveTo>
                  <a:lnTo>
                    <a:pt x="374650" y="255270"/>
                  </a:lnTo>
                  <a:lnTo>
                    <a:pt x="374650" y="262889"/>
                  </a:lnTo>
                  <a:lnTo>
                    <a:pt x="377189" y="262889"/>
                  </a:lnTo>
                  <a:lnTo>
                    <a:pt x="377189" y="255270"/>
                  </a:lnTo>
                  <a:close/>
                </a:path>
                <a:path w="377189" h="30480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77189" h="304800">
                  <a:moveTo>
                    <a:pt x="377189" y="262890"/>
                  </a:moveTo>
                  <a:lnTo>
                    <a:pt x="374650" y="262890"/>
                  </a:lnTo>
                  <a:lnTo>
                    <a:pt x="374650" y="269239"/>
                  </a:lnTo>
                  <a:lnTo>
                    <a:pt x="377189" y="269239"/>
                  </a:lnTo>
                  <a:lnTo>
                    <a:pt x="377189" y="262890"/>
                  </a:lnTo>
                  <a:close/>
                </a:path>
                <a:path w="377189" h="30480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377189" h="304800">
                  <a:moveTo>
                    <a:pt x="377189" y="269240"/>
                  </a:moveTo>
                  <a:lnTo>
                    <a:pt x="374650" y="269240"/>
                  </a:lnTo>
                  <a:lnTo>
                    <a:pt x="374650" y="275589"/>
                  </a:lnTo>
                  <a:lnTo>
                    <a:pt x="377189" y="275589"/>
                  </a:lnTo>
                  <a:lnTo>
                    <a:pt x="377189" y="269240"/>
                  </a:lnTo>
                  <a:close/>
                </a:path>
                <a:path w="377189" h="30480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377189" h="304800">
                  <a:moveTo>
                    <a:pt x="377189" y="275590"/>
                  </a:moveTo>
                  <a:lnTo>
                    <a:pt x="374650" y="275590"/>
                  </a:lnTo>
                  <a:lnTo>
                    <a:pt x="374650" y="281939"/>
                  </a:lnTo>
                  <a:lnTo>
                    <a:pt x="377189" y="281939"/>
                  </a:lnTo>
                  <a:lnTo>
                    <a:pt x="377189" y="275590"/>
                  </a:lnTo>
                  <a:close/>
                </a:path>
                <a:path w="377189" h="30480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377189" h="304800">
                  <a:moveTo>
                    <a:pt x="377189" y="281940"/>
                  </a:moveTo>
                  <a:lnTo>
                    <a:pt x="374650" y="281940"/>
                  </a:lnTo>
                  <a:lnTo>
                    <a:pt x="374650" y="288289"/>
                  </a:lnTo>
                  <a:lnTo>
                    <a:pt x="377189" y="288289"/>
                  </a:lnTo>
                  <a:lnTo>
                    <a:pt x="377189" y="281940"/>
                  </a:lnTo>
                  <a:close/>
                </a:path>
                <a:path w="377189" h="30480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377189" h="304800">
                  <a:moveTo>
                    <a:pt x="377189" y="288290"/>
                  </a:moveTo>
                  <a:lnTo>
                    <a:pt x="374650" y="288290"/>
                  </a:lnTo>
                  <a:lnTo>
                    <a:pt x="374650" y="294639"/>
                  </a:lnTo>
                  <a:lnTo>
                    <a:pt x="377189" y="294639"/>
                  </a:lnTo>
                  <a:lnTo>
                    <a:pt x="377189" y="288290"/>
                  </a:lnTo>
                  <a:close/>
                </a:path>
                <a:path w="377189" h="30480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377189" h="304800">
                  <a:moveTo>
                    <a:pt x="377189" y="294640"/>
                  </a:moveTo>
                  <a:lnTo>
                    <a:pt x="374650" y="294640"/>
                  </a:lnTo>
                  <a:lnTo>
                    <a:pt x="374650" y="300989"/>
                  </a:lnTo>
                  <a:lnTo>
                    <a:pt x="377189" y="300989"/>
                  </a:lnTo>
                  <a:lnTo>
                    <a:pt x="377189" y="294640"/>
                  </a:lnTo>
                  <a:close/>
                </a:path>
                <a:path w="377189" h="304800">
                  <a:moveTo>
                    <a:pt x="377189" y="300990"/>
                  </a:moveTo>
                  <a:lnTo>
                    <a:pt x="0" y="300990"/>
                  </a:lnTo>
                  <a:lnTo>
                    <a:pt x="0" y="304800"/>
                  </a:lnTo>
                  <a:lnTo>
                    <a:pt x="377189" y="304800"/>
                  </a:lnTo>
                  <a:lnTo>
                    <a:pt x="377189" y="30099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98320" y="425831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708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70840" y="3809"/>
                  </a:lnTo>
                  <a:lnTo>
                    <a:pt x="370840" y="0"/>
                  </a:lnTo>
                  <a:close/>
                </a:path>
                <a:path w="370839" h="297179">
                  <a:moveTo>
                    <a:pt x="370840" y="3809"/>
                  </a:moveTo>
                  <a:lnTo>
                    <a:pt x="367030" y="3809"/>
                  </a:lnTo>
                  <a:lnTo>
                    <a:pt x="367030" y="5079"/>
                  </a:lnTo>
                  <a:lnTo>
                    <a:pt x="370840" y="5079"/>
                  </a:lnTo>
                  <a:lnTo>
                    <a:pt x="370840" y="3809"/>
                  </a:lnTo>
                  <a:close/>
                </a:path>
                <a:path w="370839" h="297179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70839" h="297179">
                  <a:moveTo>
                    <a:pt x="370840" y="5080"/>
                  </a:moveTo>
                  <a:lnTo>
                    <a:pt x="367030" y="5080"/>
                  </a:lnTo>
                  <a:lnTo>
                    <a:pt x="367030" y="11429"/>
                  </a:lnTo>
                  <a:lnTo>
                    <a:pt x="370840" y="11429"/>
                  </a:lnTo>
                  <a:lnTo>
                    <a:pt x="370840" y="5080"/>
                  </a:lnTo>
                  <a:close/>
                </a:path>
                <a:path w="370839" h="29717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70839" h="297179">
                  <a:moveTo>
                    <a:pt x="370840" y="11430"/>
                  </a:moveTo>
                  <a:lnTo>
                    <a:pt x="367030" y="11430"/>
                  </a:lnTo>
                  <a:lnTo>
                    <a:pt x="367030" y="17779"/>
                  </a:lnTo>
                  <a:lnTo>
                    <a:pt x="370840" y="17779"/>
                  </a:lnTo>
                  <a:lnTo>
                    <a:pt x="370840" y="11430"/>
                  </a:lnTo>
                  <a:close/>
                </a:path>
                <a:path w="370839" h="297179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70839" h="297179">
                  <a:moveTo>
                    <a:pt x="370840" y="17780"/>
                  </a:moveTo>
                  <a:lnTo>
                    <a:pt x="367030" y="17780"/>
                  </a:lnTo>
                  <a:lnTo>
                    <a:pt x="367030" y="24129"/>
                  </a:lnTo>
                  <a:lnTo>
                    <a:pt x="370840" y="24129"/>
                  </a:lnTo>
                  <a:lnTo>
                    <a:pt x="370840" y="17780"/>
                  </a:lnTo>
                  <a:close/>
                </a:path>
                <a:path w="370839" h="297179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70839" h="297179">
                  <a:moveTo>
                    <a:pt x="370840" y="24130"/>
                  </a:moveTo>
                  <a:lnTo>
                    <a:pt x="367030" y="24130"/>
                  </a:lnTo>
                  <a:lnTo>
                    <a:pt x="367030" y="30479"/>
                  </a:lnTo>
                  <a:lnTo>
                    <a:pt x="370840" y="30479"/>
                  </a:lnTo>
                  <a:lnTo>
                    <a:pt x="370840" y="24130"/>
                  </a:lnTo>
                  <a:close/>
                </a:path>
                <a:path w="370839" h="297179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70839" h="297179">
                  <a:moveTo>
                    <a:pt x="370840" y="30480"/>
                  </a:moveTo>
                  <a:lnTo>
                    <a:pt x="367030" y="30480"/>
                  </a:lnTo>
                  <a:lnTo>
                    <a:pt x="367030" y="36829"/>
                  </a:lnTo>
                  <a:lnTo>
                    <a:pt x="370840" y="36829"/>
                  </a:lnTo>
                  <a:lnTo>
                    <a:pt x="370840" y="30480"/>
                  </a:lnTo>
                  <a:close/>
                </a:path>
                <a:path w="370839" h="297179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70839" h="297179">
                  <a:moveTo>
                    <a:pt x="370840" y="36830"/>
                  </a:moveTo>
                  <a:lnTo>
                    <a:pt x="367030" y="36830"/>
                  </a:lnTo>
                  <a:lnTo>
                    <a:pt x="367030" y="43179"/>
                  </a:lnTo>
                  <a:lnTo>
                    <a:pt x="370840" y="43179"/>
                  </a:lnTo>
                  <a:lnTo>
                    <a:pt x="370840" y="36830"/>
                  </a:lnTo>
                  <a:close/>
                </a:path>
                <a:path w="370839" h="297179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70839" h="297179">
                  <a:moveTo>
                    <a:pt x="370840" y="43180"/>
                  </a:moveTo>
                  <a:lnTo>
                    <a:pt x="367030" y="43180"/>
                  </a:lnTo>
                  <a:lnTo>
                    <a:pt x="367030" y="49529"/>
                  </a:lnTo>
                  <a:lnTo>
                    <a:pt x="370840" y="49529"/>
                  </a:lnTo>
                  <a:lnTo>
                    <a:pt x="370840" y="43180"/>
                  </a:lnTo>
                  <a:close/>
                </a:path>
                <a:path w="370839" h="297179">
                  <a:moveTo>
                    <a:pt x="381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9530"/>
                  </a:lnTo>
                  <a:close/>
                </a:path>
                <a:path w="370839" h="297179">
                  <a:moveTo>
                    <a:pt x="370840" y="49530"/>
                  </a:moveTo>
                  <a:lnTo>
                    <a:pt x="367030" y="49530"/>
                  </a:lnTo>
                  <a:lnTo>
                    <a:pt x="367030" y="54609"/>
                  </a:lnTo>
                  <a:lnTo>
                    <a:pt x="370840" y="54609"/>
                  </a:lnTo>
                  <a:lnTo>
                    <a:pt x="370840" y="49530"/>
                  </a:lnTo>
                  <a:close/>
                </a:path>
                <a:path w="370839" h="297179">
                  <a:moveTo>
                    <a:pt x="381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4610"/>
                  </a:lnTo>
                  <a:close/>
                </a:path>
                <a:path w="370839" h="297179">
                  <a:moveTo>
                    <a:pt x="370840" y="54610"/>
                  </a:moveTo>
                  <a:lnTo>
                    <a:pt x="367030" y="54610"/>
                  </a:lnTo>
                  <a:lnTo>
                    <a:pt x="367030" y="62229"/>
                  </a:lnTo>
                  <a:lnTo>
                    <a:pt x="370840" y="62229"/>
                  </a:lnTo>
                  <a:lnTo>
                    <a:pt x="370840" y="54610"/>
                  </a:lnTo>
                  <a:close/>
                </a:path>
                <a:path w="370839" h="297179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370839" h="297179">
                  <a:moveTo>
                    <a:pt x="370840" y="62230"/>
                  </a:moveTo>
                  <a:lnTo>
                    <a:pt x="367030" y="62230"/>
                  </a:lnTo>
                  <a:lnTo>
                    <a:pt x="367030" y="68579"/>
                  </a:lnTo>
                  <a:lnTo>
                    <a:pt x="370840" y="68579"/>
                  </a:lnTo>
                  <a:lnTo>
                    <a:pt x="370840" y="62230"/>
                  </a:lnTo>
                  <a:close/>
                </a:path>
                <a:path w="370839" h="297179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370839" h="297179">
                  <a:moveTo>
                    <a:pt x="370840" y="68580"/>
                  </a:moveTo>
                  <a:lnTo>
                    <a:pt x="367030" y="68580"/>
                  </a:lnTo>
                  <a:lnTo>
                    <a:pt x="367030" y="74929"/>
                  </a:lnTo>
                  <a:lnTo>
                    <a:pt x="370840" y="74929"/>
                  </a:lnTo>
                  <a:lnTo>
                    <a:pt x="370840" y="68580"/>
                  </a:lnTo>
                  <a:close/>
                </a:path>
                <a:path w="370839" h="297179">
                  <a:moveTo>
                    <a:pt x="3810" y="74930"/>
                  </a:moveTo>
                  <a:lnTo>
                    <a:pt x="0" y="7493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74930"/>
                  </a:lnTo>
                  <a:close/>
                </a:path>
                <a:path w="370839" h="297179">
                  <a:moveTo>
                    <a:pt x="370840" y="74930"/>
                  </a:moveTo>
                  <a:lnTo>
                    <a:pt x="367030" y="74930"/>
                  </a:lnTo>
                  <a:lnTo>
                    <a:pt x="367030" y="113029"/>
                  </a:lnTo>
                  <a:lnTo>
                    <a:pt x="370840" y="113029"/>
                  </a:lnTo>
                  <a:lnTo>
                    <a:pt x="370840" y="74930"/>
                  </a:lnTo>
                  <a:close/>
                </a:path>
                <a:path w="370839" h="297179">
                  <a:moveTo>
                    <a:pt x="3810" y="113030"/>
                  </a:moveTo>
                  <a:lnTo>
                    <a:pt x="0" y="1130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13030"/>
                  </a:lnTo>
                  <a:close/>
                </a:path>
                <a:path w="370839" h="297179">
                  <a:moveTo>
                    <a:pt x="370840" y="113030"/>
                  </a:moveTo>
                  <a:lnTo>
                    <a:pt x="367030" y="113030"/>
                  </a:lnTo>
                  <a:lnTo>
                    <a:pt x="367030" y="220979"/>
                  </a:lnTo>
                  <a:lnTo>
                    <a:pt x="370840" y="220979"/>
                  </a:lnTo>
                  <a:lnTo>
                    <a:pt x="370840" y="113030"/>
                  </a:lnTo>
                  <a:close/>
                </a:path>
                <a:path w="370839" h="297179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370839" h="297179">
                  <a:moveTo>
                    <a:pt x="370840" y="220980"/>
                  </a:moveTo>
                  <a:lnTo>
                    <a:pt x="367030" y="220980"/>
                  </a:lnTo>
                  <a:lnTo>
                    <a:pt x="367030" y="227329"/>
                  </a:lnTo>
                  <a:lnTo>
                    <a:pt x="370840" y="227329"/>
                  </a:lnTo>
                  <a:lnTo>
                    <a:pt x="370840" y="220980"/>
                  </a:lnTo>
                  <a:close/>
                </a:path>
                <a:path w="370839" h="297179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70839" h="297179">
                  <a:moveTo>
                    <a:pt x="370840" y="227330"/>
                  </a:moveTo>
                  <a:lnTo>
                    <a:pt x="367030" y="227330"/>
                  </a:lnTo>
                  <a:lnTo>
                    <a:pt x="367030" y="233679"/>
                  </a:lnTo>
                  <a:lnTo>
                    <a:pt x="370840" y="233679"/>
                  </a:lnTo>
                  <a:lnTo>
                    <a:pt x="370840" y="227330"/>
                  </a:lnTo>
                  <a:close/>
                </a:path>
                <a:path w="370839" h="297179">
                  <a:moveTo>
                    <a:pt x="3810" y="233680"/>
                  </a:moveTo>
                  <a:lnTo>
                    <a:pt x="0" y="233680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33680"/>
                  </a:lnTo>
                  <a:close/>
                </a:path>
                <a:path w="370839" h="297179">
                  <a:moveTo>
                    <a:pt x="370840" y="233680"/>
                  </a:moveTo>
                  <a:lnTo>
                    <a:pt x="367030" y="233680"/>
                  </a:lnTo>
                  <a:lnTo>
                    <a:pt x="367030" y="238759"/>
                  </a:lnTo>
                  <a:lnTo>
                    <a:pt x="370840" y="238759"/>
                  </a:lnTo>
                  <a:lnTo>
                    <a:pt x="370840" y="233680"/>
                  </a:lnTo>
                  <a:close/>
                </a:path>
                <a:path w="370839" h="297179">
                  <a:moveTo>
                    <a:pt x="3810" y="238760"/>
                  </a:moveTo>
                  <a:lnTo>
                    <a:pt x="0" y="23876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38760"/>
                  </a:lnTo>
                  <a:close/>
                </a:path>
                <a:path w="370839" h="297179">
                  <a:moveTo>
                    <a:pt x="370840" y="238760"/>
                  </a:moveTo>
                  <a:lnTo>
                    <a:pt x="367030" y="238760"/>
                  </a:lnTo>
                  <a:lnTo>
                    <a:pt x="367030" y="246379"/>
                  </a:lnTo>
                  <a:lnTo>
                    <a:pt x="370840" y="246379"/>
                  </a:lnTo>
                  <a:lnTo>
                    <a:pt x="370840" y="238760"/>
                  </a:lnTo>
                  <a:close/>
                </a:path>
                <a:path w="370839" h="297179">
                  <a:moveTo>
                    <a:pt x="381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6380"/>
                  </a:lnTo>
                  <a:close/>
                </a:path>
                <a:path w="370839" h="297179">
                  <a:moveTo>
                    <a:pt x="370840" y="246380"/>
                  </a:moveTo>
                  <a:lnTo>
                    <a:pt x="367030" y="246380"/>
                  </a:lnTo>
                  <a:lnTo>
                    <a:pt x="367030" y="251459"/>
                  </a:lnTo>
                  <a:lnTo>
                    <a:pt x="370840" y="251459"/>
                  </a:lnTo>
                  <a:lnTo>
                    <a:pt x="370840" y="246380"/>
                  </a:lnTo>
                  <a:close/>
                </a:path>
                <a:path w="370839" h="297179">
                  <a:moveTo>
                    <a:pt x="381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1460"/>
                  </a:lnTo>
                  <a:close/>
                </a:path>
                <a:path w="370839" h="297179">
                  <a:moveTo>
                    <a:pt x="370840" y="251460"/>
                  </a:moveTo>
                  <a:lnTo>
                    <a:pt x="367030" y="251460"/>
                  </a:lnTo>
                  <a:lnTo>
                    <a:pt x="367030" y="259079"/>
                  </a:lnTo>
                  <a:lnTo>
                    <a:pt x="370840" y="259079"/>
                  </a:lnTo>
                  <a:lnTo>
                    <a:pt x="370840" y="251460"/>
                  </a:lnTo>
                  <a:close/>
                </a:path>
                <a:path w="370839" h="297179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70839" h="297179">
                  <a:moveTo>
                    <a:pt x="370840" y="259080"/>
                  </a:moveTo>
                  <a:lnTo>
                    <a:pt x="367030" y="259080"/>
                  </a:lnTo>
                  <a:lnTo>
                    <a:pt x="367030" y="265429"/>
                  </a:lnTo>
                  <a:lnTo>
                    <a:pt x="370840" y="265429"/>
                  </a:lnTo>
                  <a:lnTo>
                    <a:pt x="370840" y="259080"/>
                  </a:lnTo>
                  <a:close/>
                </a:path>
                <a:path w="370839" h="297179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370839" h="297179">
                  <a:moveTo>
                    <a:pt x="370840" y="265430"/>
                  </a:moveTo>
                  <a:lnTo>
                    <a:pt x="367030" y="265430"/>
                  </a:lnTo>
                  <a:lnTo>
                    <a:pt x="367030" y="271779"/>
                  </a:lnTo>
                  <a:lnTo>
                    <a:pt x="370840" y="271779"/>
                  </a:lnTo>
                  <a:lnTo>
                    <a:pt x="370840" y="265430"/>
                  </a:lnTo>
                  <a:close/>
                </a:path>
                <a:path w="370839" h="297179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70839" h="297179">
                  <a:moveTo>
                    <a:pt x="370840" y="271780"/>
                  </a:moveTo>
                  <a:lnTo>
                    <a:pt x="367030" y="271780"/>
                  </a:lnTo>
                  <a:lnTo>
                    <a:pt x="367030" y="278129"/>
                  </a:lnTo>
                  <a:lnTo>
                    <a:pt x="370840" y="278129"/>
                  </a:lnTo>
                  <a:lnTo>
                    <a:pt x="370840" y="271780"/>
                  </a:lnTo>
                  <a:close/>
                </a:path>
                <a:path w="370839" h="297179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370839" h="297179">
                  <a:moveTo>
                    <a:pt x="370840" y="278130"/>
                  </a:moveTo>
                  <a:lnTo>
                    <a:pt x="367030" y="278130"/>
                  </a:lnTo>
                  <a:lnTo>
                    <a:pt x="367030" y="284479"/>
                  </a:lnTo>
                  <a:lnTo>
                    <a:pt x="370840" y="284479"/>
                  </a:lnTo>
                  <a:lnTo>
                    <a:pt x="370840" y="278130"/>
                  </a:lnTo>
                  <a:close/>
                </a:path>
                <a:path w="370839" h="297179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370839" h="297179">
                  <a:moveTo>
                    <a:pt x="370840" y="284480"/>
                  </a:moveTo>
                  <a:lnTo>
                    <a:pt x="367030" y="284480"/>
                  </a:lnTo>
                  <a:lnTo>
                    <a:pt x="367030" y="290829"/>
                  </a:lnTo>
                  <a:lnTo>
                    <a:pt x="370840" y="290829"/>
                  </a:lnTo>
                  <a:lnTo>
                    <a:pt x="370840" y="284480"/>
                  </a:lnTo>
                  <a:close/>
                </a:path>
                <a:path w="370839" h="297179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70840" y="297179"/>
                  </a:lnTo>
                  <a:lnTo>
                    <a:pt x="370840" y="293369"/>
                  </a:lnTo>
                  <a:lnTo>
                    <a:pt x="3810" y="293369"/>
                  </a:lnTo>
                  <a:lnTo>
                    <a:pt x="3810" y="290830"/>
                  </a:lnTo>
                  <a:close/>
                </a:path>
                <a:path w="370839" h="297179">
                  <a:moveTo>
                    <a:pt x="370840" y="290830"/>
                  </a:moveTo>
                  <a:lnTo>
                    <a:pt x="367030" y="290830"/>
                  </a:lnTo>
                  <a:lnTo>
                    <a:pt x="367030" y="293369"/>
                  </a:lnTo>
                  <a:lnTo>
                    <a:pt x="370840" y="293369"/>
                  </a:lnTo>
                  <a:lnTo>
                    <a:pt x="370840" y="29083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802129" y="4262119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19" h="289560">
                  <a:moveTo>
                    <a:pt x="3632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19" y="1269"/>
                  </a:lnTo>
                  <a:lnTo>
                    <a:pt x="363219" y="0"/>
                  </a:lnTo>
                  <a:close/>
                </a:path>
                <a:path w="363219" h="289560">
                  <a:moveTo>
                    <a:pt x="3632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lnTo>
                    <a:pt x="363219" y="2539"/>
                  </a:lnTo>
                  <a:lnTo>
                    <a:pt x="363219" y="1269"/>
                  </a:lnTo>
                  <a:close/>
                </a:path>
                <a:path w="363219" h="289560">
                  <a:moveTo>
                    <a:pt x="363219" y="2539"/>
                  </a:moveTo>
                  <a:lnTo>
                    <a:pt x="359409" y="2539"/>
                  </a:lnTo>
                  <a:lnTo>
                    <a:pt x="359409" y="7619"/>
                  </a:lnTo>
                  <a:lnTo>
                    <a:pt x="363219" y="7619"/>
                  </a:lnTo>
                  <a:lnTo>
                    <a:pt x="363219" y="2539"/>
                  </a:lnTo>
                  <a:close/>
                </a:path>
                <a:path w="363219" h="28956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63219" h="289560">
                  <a:moveTo>
                    <a:pt x="363219" y="7619"/>
                  </a:moveTo>
                  <a:lnTo>
                    <a:pt x="359409" y="7619"/>
                  </a:lnTo>
                  <a:lnTo>
                    <a:pt x="359409" y="13969"/>
                  </a:lnTo>
                  <a:lnTo>
                    <a:pt x="363219" y="13969"/>
                  </a:lnTo>
                  <a:lnTo>
                    <a:pt x="363219" y="7619"/>
                  </a:lnTo>
                  <a:close/>
                </a:path>
                <a:path w="363219" h="289560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63219" h="289560">
                  <a:moveTo>
                    <a:pt x="363219" y="13969"/>
                  </a:moveTo>
                  <a:lnTo>
                    <a:pt x="359409" y="13969"/>
                  </a:lnTo>
                  <a:lnTo>
                    <a:pt x="359409" y="20319"/>
                  </a:lnTo>
                  <a:lnTo>
                    <a:pt x="363219" y="20319"/>
                  </a:lnTo>
                  <a:lnTo>
                    <a:pt x="363219" y="13969"/>
                  </a:lnTo>
                  <a:close/>
                </a:path>
                <a:path w="363219" h="289560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63219" h="289560">
                  <a:moveTo>
                    <a:pt x="363219" y="20319"/>
                  </a:moveTo>
                  <a:lnTo>
                    <a:pt x="359409" y="20319"/>
                  </a:lnTo>
                  <a:lnTo>
                    <a:pt x="359409" y="26669"/>
                  </a:lnTo>
                  <a:lnTo>
                    <a:pt x="363219" y="26669"/>
                  </a:lnTo>
                  <a:lnTo>
                    <a:pt x="363219" y="20319"/>
                  </a:lnTo>
                  <a:close/>
                </a:path>
                <a:path w="363219" h="289560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363219" h="289560">
                  <a:moveTo>
                    <a:pt x="363219" y="26669"/>
                  </a:moveTo>
                  <a:lnTo>
                    <a:pt x="359409" y="26669"/>
                  </a:lnTo>
                  <a:lnTo>
                    <a:pt x="359409" y="33019"/>
                  </a:lnTo>
                  <a:lnTo>
                    <a:pt x="363219" y="33019"/>
                  </a:lnTo>
                  <a:lnTo>
                    <a:pt x="363219" y="26669"/>
                  </a:lnTo>
                  <a:close/>
                </a:path>
                <a:path w="363219" h="289560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363219" h="289560">
                  <a:moveTo>
                    <a:pt x="363219" y="33019"/>
                  </a:moveTo>
                  <a:lnTo>
                    <a:pt x="359409" y="33019"/>
                  </a:lnTo>
                  <a:lnTo>
                    <a:pt x="359409" y="39369"/>
                  </a:lnTo>
                  <a:lnTo>
                    <a:pt x="363219" y="39369"/>
                  </a:lnTo>
                  <a:lnTo>
                    <a:pt x="363219" y="33019"/>
                  </a:lnTo>
                  <a:close/>
                </a:path>
                <a:path w="363219" h="289560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63219" h="289560">
                  <a:moveTo>
                    <a:pt x="363219" y="39369"/>
                  </a:moveTo>
                  <a:lnTo>
                    <a:pt x="359409" y="39369"/>
                  </a:lnTo>
                  <a:lnTo>
                    <a:pt x="359409" y="45719"/>
                  </a:lnTo>
                  <a:lnTo>
                    <a:pt x="363219" y="45719"/>
                  </a:lnTo>
                  <a:lnTo>
                    <a:pt x="363219" y="39369"/>
                  </a:lnTo>
                  <a:close/>
                </a:path>
                <a:path w="363219" h="289560">
                  <a:moveTo>
                    <a:pt x="380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5719"/>
                  </a:lnTo>
                  <a:close/>
                </a:path>
                <a:path w="363219" h="289560">
                  <a:moveTo>
                    <a:pt x="363219" y="45719"/>
                  </a:moveTo>
                  <a:lnTo>
                    <a:pt x="359409" y="45719"/>
                  </a:lnTo>
                  <a:lnTo>
                    <a:pt x="359409" y="50799"/>
                  </a:lnTo>
                  <a:lnTo>
                    <a:pt x="363219" y="50799"/>
                  </a:lnTo>
                  <a:lnTo>
                    <a:pt x="363219" y="45719"/>
                  </a:lnTo>
                  <a:close/>
                </a:path>
                <a:path w="363219" h="289560">
                  <a:moveTo>
                    <a:pt x="3809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0800"/>
                  </a:lnTo>
                  <a:close/>
                </a:path>
                <a:path w="363219" h="289560">
                  <a:moveTo>
                    <a:pt x="363219" y="50800"/>
                  </a:moveTo>
                  <a:lnTo>
                    <a:pt x="359409" y="50800"/>
                  </a:lnTo>
                  <a:lnTo>
                    <a:pt x="359409" y="58419"/>
                  </a:lnTo>
                  <a:lnTo>
                    <a:pt x="363219" y="58419"/>
                  </a:lnTo>
                  <a:lnTo>
                    <a:pt x="363219" y="50800"/>
                  </a:lnTo>
                  <a:close/>
                </a:path>
                <a:path w="363219" h="289560">
                  <a:moveTo>
                    <a:pt x="380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19"/>
                  </a:lnTo>
                  <a:close/>
                </a:path>
                <a:path w="363219" h="289560">
                  <a:moveTo>
                    <a:pt x="363219" y="58419"/>
                  </a:moveTo>
                  <a:lnTo>
                    <a:pt x="359409" y="58419"/>
                  </a:lnTo>
                  <a:lnTo>
                    <a:pt x="359409" y="64769"/>
                  </a:lnTo>
                  <a:lnTo>
                    <a:pt x="363219" y="64769"/>
                  </a:lnTo>
                  <a:lnTo>
                    <a:pt x="363219" y="58419"/>
                  </a:lnTo>
                  <a:close/>
                </a:path>
                <a:path w="363219" h="289560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363219" h="289560">
                  <a:moveTo>
                    <a:pt x="363219" y="64769"/>
                  </a:moveTo>
                  <a:lnTo>
                    <a:pt x="359409" y="64769"/>
                  </a:lnTo>
                  <a:lnTo>
                    <a:pt x="359409" y="71119"/>
                  </a:lnTo>
                  <a:lnTo>
                    <a:pt x="363219" y="71119"/>
                  </a:lnTo>
                  <a:lnTo>
                    <a:pt x="363219" y="64769"/>
                  </a:lnTo>
                  <a:close/>
                </a:path>
                <a:path w="363219" h="289560">
                  <a:moveTo>
                    <a:pt x="3809" y="71119"/>
                  </a:moveTo>
                  <a:lnTo>
                    <a:pt x="0" y="71119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71119"/>
                  </a:lnTo>
                  <a:close/>
                </a:path>
                <a:path w="363219" h="289560">
                  <a:moveTo>
                    <a:pt x="363219" y="71119"/>
                  </a:moveTo>
                  <a:lnTo>
                    <a:pt x="359409" y="71119"/>
                  </a:lnTo>
                  <a:lnTo>
                    <a:pt x="359409" y="109219"/>
                  </a:lnTo>
                  <a:lnTo>
                    <a:pt x="363219" y="109219"/>
                  </a:lnTo>
                  <a:lnTo>
                    <a:pt x="363219" y="71119"/>
                  </a:lnTo>
                  <a:close/>
                </a:path>
                <a:path w="363219" h="289560">
                  <a:moveTo>
                    <a:pt x="3809" y="109219"/>
                  </a:moveTo>
                  <a:lnTo>
                    <a:pt x="0" y="1092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09219"/>
                  </a:lnTo>
                  <a:close/>
                </a:path>
                <a:path w="363219" h="289560">
                  <a:moveTo>
                    <a:pt x="363219" y="109219"/>
                  </a:moveTo>
                  <a:lnTo>
                    <a:pt x="359409" y="109219"/>
                  </a:lnTo>
                  <a:lnTo>
                    <a:pt x="359409" y="217169"/>
                  </a:lnTo>
                  <a:lnTo>
                    <a:pt x="363219" y="217169"/>
                  </a:lnTo>
                  <a:lnTo>
                    <a:pt x="363219" y="109219"/>
                  </a:lnTo>
                  <a:close/>
                </a:path>
                <a:path w="363219" h="289560">
                  <a:moveTo>
                    <a:pt x="380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7169"/>
                  </a:lnTo>
                  <a:close/>
                </a:path>
                <a:path w="363219" h="289560">
                  <a:moveTo>
                    <a:pt x="363219" y="217169"/>
                  </a:moveTo>
                  <a:lnTo>
                    <a:pt x="359409" y="217169"/>
                  </a:lnTo>
                  <a:lnTo>
                    <a:pt x="359409" y="223519"/>
                  </a:lnTo>
                  <a:lnTo>
                    <a:pt x="363219" y="223519"/>
                  </a:lnTo>
                  <a:lnTo>
                    <a:pt x="363219" y="217169"/>
                  </a:lnTo>
                  <a:close/>
                </a:path>
                <a:path w="363219" h="289560">
                  <a:moveTo>
                    <a:pt x="380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3519"/>
                  </a:lnTo>
                  <a:close/>
                </a:path>
                <a:path w="363219" h="289560">
                  <a:moveTo>
                    <a:pt x="363219" y="223519"/>
                  </a:moveTo>
                  <a:lnTo>
                    <a:pt x="359409" y="223519"/>
                  </a:lnTo>
                  <a:lnTo>
                    <a:pt x="359409" y="229869"/>
                  </a:lnTo>
                  <a:lnTo>
                    <a:pt x="363219" y="229869"/>
                  </a:lnTo>
                  <a:lnTo>
                    <a:pt x="363219" y="223519"/>
                  </a:lnTo>
                  <a:close/>
                </a:path>
                <a:path w="363219" h="289560">
                  <a:moveTo>
                    <a:pt x="3809" y="229869"/>
                  </a:moveTo>
                  <a:lnTo>
                    <a:pt x="0" y="229869"/>
                  </a:lnTo>
                  <a:lnTo>
                    <a:pt x="0" y="234949"/>
                  </a:lnTo>
                  <a:lnTo>
                    <a:pt x="3809" y="234949"/>
                  </a:lnTo>
                  <a:lnTo>
                    <a:pt x="3809" y="229869"/>
                  </a:lnTo>
                  <a:close/>
                </a:path>
                <a:path w="363219" h="289560">
                  <a:moveTo>
                    <a:pt x="363219" y="229869"/>
                  </a:moveTo>
                  <a:lnTo>
                    <a:pt x="359409" y="229869"/>
                  </a:lnTo>
                  <a:lnTo>
                    <a:pt x="359409" y="234949"/>
                  </a:lnTo>
                  <a:lnTo>
                    <a:pt x="363219" y="234949"/>
                  </a:lnTo>
                  <a:lnTo>
                    <a:pt x="363219" y="229869"/>
                  </a:lnTo>
                  <a:close/>
                </a:path>
                <a:path w="363219" h="289560">
                  <a:moveTo>
                    <a:pt x="3809" y="234950"/>
                  </a:moveTo>
                  <a:lnTo>
                    <a:pt x="0" y="23495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4950"/>
                  </a:lnTo>
                  <a:close/>
                </a:path>
                <a:path w="363219" h="289560">
                  <a:moveTo>
                    <a:pt x="363219" y="234950"/>
                  </a:moveTo>
                  <a:lnTo>
                    <a:pt x="359409" y="234950"/>
                  </a:lnTo>
                  <a:lnTo>
                    <a:pt x="359409" y="242569"/>
                  </a:lnTo>
                  <a:lnTo>
                    <a:pt x="363219" y="242569"/>
                  </a:lnTo>
                  <a:lnTo>
                    <a:pt x="363219" y="234950"/>
                  </a:lnTo>
                  <a:close/>
                </a:path>
                <a:path w="363219" h="289560">
                  <a:moveTo>
                    <a:pt x="3809" y="242569"/>
                  </a:moveTo>
                  <a:lnTo>
                    <a:pt x="0" y="24256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42569"/>
                  </a:lnTo>
                  <a:close/>
                </a:path>
                <a:path w="363219" h="289560">
                  <a:moveTo>
                    <a:pt x="363219" y="242569"/>
                  </a:moveTo>
                  <a:lnTo>
                    <a:pt x="359409" y="242569"/>
                  </a:lnTo>
                  <a:lnTo>
                    <a:pt x="359409" y="247649"/>
                  </a:lnTo>
                  <a:lnTo>
                    <a:pt x="363219" y="247649"/>
                  </a:lnTo>
                  <a:lnTo>
                    <a:pt x="363219" y="242569"/>
                  </a:lnTo>
                  <a:close/>
                </a:path>
                <a:path w="363219" h="289560">
                  <a:moveTo>
                    <a:pt x="3809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7650"/>
                  </a:lnTo>
                  <a:close/>
                </a:path>
                <a:path w="363219" h="289560">
                  <a:moveTo>
                    <a:pt x="363219" y="247650"/>
                  </a:moveTo>
                  <a:lnTo>
                    <a:pt x="359409" y="247650"/>
                  </a:lnTo>
                  <a:lnTo>
                    <a:pt x="359409" y="255269"/>
                  </a:lnTo>
                  <a:lnTo>
                    <a:pt x="363219" y="255269"/>
                  </a:lnTo>
                  <a:lnTo>
                    <a:pt x="363219" y="247650"/>
                  </a:lnTo>
                  <a:close/>
                </a:path>
                <a:path w="363219" h="289560">
                  <a:moveTo>
                    <a:pt x="380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69"/>
                  </a:lnTo>
                  <a:close/>
                </a:path>
                <a:path w="363219" h="289560">
                  <a:moveTo>
                    <a:pt x="363219" y="255269"/>
                  </a:moveTo>
                  <a:lnTo>
                    <a:pt x="359409" y="255269"/>
                  </a:lnTo>
                  <a:lnTo>
                    <a:pt x="359409" y="261619"/>
                  </a:lnTo>
                  <a:lnTo>
                    <a:pt x="363219" y="261619"/>
                  </a:lnTo>
                  <a:lnTo>
                    <a:pt x="363219" y="255269"/>
                  </a:lnTo>
                  <a:close/>
                </a:path>
                <a:path w="363219" h="289560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363219" h="289560">
                  <a:moveTo>
                    <a:pt x="363219" y="261619"/>
                  </a:moveTo>
                  <a:lnTo>
                    <a:pt x="359409" y="261619"/>
                  </a:lnTo>
                  <a:lnTo>
                    <a:pt x="359409" y="267969"/>
                  </a:lnTo>
                  <a:lnTo>
                    <a:pt x="363219" y="267969"/>
                  </a:lnTo>
                  <a:lnTo>
                    <a:pt x="363219" y="261619"/>
                  </a:lnTo>
                  <a:close/>
                </a:path>
                <a:path w="363219" h="289560">
                  <a:moveTo>
                    <a:pt x="380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7969"/>
                  </a:lnTo>
                  <a:close/>
                </a:path>
                <a:path w="363219" h="289560">
                  <a:moveTo>
                    <a:pt x="363219" y="267969"/>
                  </a:moveTo>
                  <a:lnTo>
                    <a:pt x="359409" y="267969"/>
                  </a:lnTo>
                  <a:lnTo>
                    <a:pt x="359409" y="274319"/>
                  </a:lnTo>
                  <a:lnTo>
                    <a:pt x="363219" y="274319"/>
                  </a:lnTo>
                  <a:lnTo>
                    <a:pt x="363219" y="267969"/>
                  </a:lnTo>
                  <a:close/>
                </a:path>
                <a:path w="363219" h="289560">
                  <a:moveTo>
                    <a:pt x="380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19"/>
                  </a:lnTo>
                  <a:close/>
                </a:path>
                <a:path w="363219" h="289560">
                  <a:moveTo>
                    <a:pt x="363219" y="274319"/>
                  </a:moveTo>
                  <a:lnTo>
                    <a:pt x="359409" y="274319"/>
                  </a:lnTo>
                  <a:lnTo>
                    <a:pt x="359409" y="280669"/>
                  </a:lnTo>
                  <a:lnTo>
                    <a:pt x="363219" y="280669"/>
                  </a:lnTo>
                  <a:lnTo>
                    <a:pt x="363219" y="274319"/>
                  </a:lnTo>
                  <a:close/>
                </a:path>
                <a:path w="363219" h="289560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363219" h="289560">
                  <a:moveTo>
                    <a:pt x="363219" y="280669"/>
                  </a:moveTo>
                  <a:lnTo>
                    <a:pt x="359409" y="280669"/>
                  </a:lnTo>
                  <a:lnTo>
                    <a:pt x="359409" y="287019"/>
                  </a:lnTo>
                  <a:lnTo>
                    <a:pt x="363219" y="287019"/>
                  </a:lnTo>
                  <a:lnTo>
                    <a:pt x="363219" y="280669"/>
                  </a:lnTo>
                  <a:close/>
                </a:path>
                <a:path w="363219" h="289560">
                  <a:moveTo>
                    <a:pt x="363219" y="287019"/>
                  </a:moveTo>
                  <a:lnTo>
                    <a:pt x="0" y="287019"/>
                  </a:lnTo>
                  <a:lnTo>
                    <a:pt x="0" y="289559"/>
                  </a:lnTo>
                  <a:lnTo>
                    <a:pt x="363219" y="289559"/>
                  </a:lnTo>
                  <a:lnTo>
                    <a:pt x="363219" y="287019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805940" y="4264660"/>
              <a:ext cx="355600" cy="284480"/>
            </a:xfrm>
            <a:custGeom>
              <a:avLst/>
              <a:gdLst/>
              <a:ahLst/>
              <a:cxnLst/>
              <a:rect l="l" t="t" r="r" b="b"/>
              <a:pathLst>
                <a:path w="355600" h="284479">
                  <a:moveTo>
                    <a:pt x="35560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09"/>
                  </a:lnTo>
                  <a:lnTo>
                    <a:pt x="355600" y="3809"/>
                  </a:lnTo>
                  <a:lnTo>
                    <a:pt x="355600" y="0"/>
                  </a:lnTo>
                  <a:close/>
                </a:path>
                <a:path w="355600" h="284479">
                  <a:moveTo>
                    <a:pt x="355600" y="3809"/>
                  </a:moveTo>
                  <a:lnTo>
                    <a:pt x="351790" y="3809"/>
                  </a:lnTo>
                  <a:lnTo>
                    <a:pt x="351790" y="5079"/>
                  </a:lnTo>
                  <a:lnTo>
                    <a:pt x="355600" y="5079"/>
                  </a:lnTo>
                  <a:lnTo>
                    <a:pt x="355600" y="3809"/>
                  </a:lnTo>
                  <a:close/>
                </a:path>
                <a:path w="355600" h="284479">
                  <a:moveTo>
                    <a:pt x="254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5080"/>
                  </a:lnTo>
                  <a:close/>
                </a:path>
                <a:path w="355600" h="284479">
                  <a:moveTo>
                    <a:pt x="355600" y="5080"/>
                  </a:moveTo>
                  <a:lnTo>
                    <a:pt x="351790" y="5080"/>
                  </a:lnTo>
                  <a:lnTo>
                    <a:pt x="351790" y="11429"/>
                  </a:lnTo>
                  <a:lnTo>
                    <a:pt x="355600" y="11429"/>
                  </a:lnTo>
                  <a:lnTo>
                    <a:pt x="355600" y="5080"/>
                  </a:lnTo>
                  <a:close/>
                </a:path>
                <a:path w="355600" h="284479">
                  <a:moveTo>
                    <a:pt x="254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540" y="17779"/>
                  </a:lnTo>
                  <a:lnTo>
                    <a:pt x="2540" y="11430"/>
                  </a:lnTo>
                  <a:close/>
                </a:path>
                <a:path w="355600" h="284479">
                  <a:moveTo>
                    <a:pt x="355600" y="11430"/>
                  </a:moveTo>
                  <a:lnTo>
                    <a:pt x="351790" y="11430"/>
                  </a:lnTo>
                  <a:lnTo>
                    <a:pt x="351790" y="17779"/>
                  </a:lnTo>
                  <a:lnTo>
                    <a:pt x="355600" y="17779"/>
                  </a:lnTo>
                  <a:lnTo>
                    <a:pt x="355600" y="11430"/>
                  </a:lnTo>
                  <a:close/>
                </a:path>
                <a:path w="355600" h="284479">
                  <a:moveTo>
                    <a:pt x="254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540" y="24129"/>
                  </a:lnTo>
                  <a:lnTo>
                    <a:pt x="2540" y="17780"/>
                  </a:lnTo>
                  <a:close/>
                </a:path>
                <a:path w="355600" h="284479">
                  <a:moveTo>
                    <a:pt x="355600" y="17780"/>
                  </a:moveTo>
                  <a:lnTo>
                    <a:pt x="351790" y="17780"/>
                  </a:lnTo>
                  <a:lnTo>
                    <a:pt x="351790" y="24129"/>
                  </a:lnTo>
                  <a:lnTo>
                    <a:pt x="355600" y="24129"/>
                  </a:lnTo>
                  <a:lnTo>
                    <a:pt x="355600" y="17780"/>
                  </a:lnTo>
                  <a:close/>
                </a:path>
                <a:path w="355600" h="284479">
                  <a:moveTo>
                    <a:pt x="254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24130"/>
                  </a:lnTo>
                  <a:close/>
                </a:path>
                <a:path w="355600" h="284479">
                  <a:moveTo>
                    <a:pt x="355600" y="24130"/>
                  </a:moveTo>
                  <a:lnTo>
                    <a:pt x="351790" y="24130"/>
                  </a:lnTo>
                  <a:lnTo>
                    <a:pt x="351790" y="30479"/>
                  </a:lnTo>
                  <a:lnTo>
                    <a:pt x="355600" y="30479"/>
                  </a:lnTo>
                  <a:lnTo>
                    <a:pt x="355600" y="24130"/>
                  </a:lnTo>
                  <a:close/>
                </a:path>
                <a:path w="355600" h="284479">
                  <a:moveTo>
                    <a:pt x="254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540" y="36829"/>
                  </a:lnTo>
                  <a:lnTo>
                    <a:pt x="2540" y="30480"/>
                  </a:lnTo>
                  <a:close/>
                </a:path>
                <a:path w="355600" h="284479">
                  <a:moveTo>
                    <a:pt x="355600" y="30480"/>
                  </a:moveTo>
                  <a:lnTo>
                    <a:pt x="351790" y="30480"/>
                  </a:lnTo>
                  <a:lnTo>
                    <a:pt x="351790" y="36829"/>
                  </a:lnTo>
                  <a:lnTo>
                    <a:pt x="355600" y="36829"/>
                  </a:lnTo>
                  <a:lnTo>
                    <a:pt x="355600" y="30480"/>
                  </a:lnTo>
                  <a:close/>
                </a:path>
                <a:path w="355600" h="284479">
                  <a:moveTo>
                    <a:pt x="254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540" y="43179"/>
                  </a:lnTo>
                  <a:lnTo>
                    <a:pt x="2540" y="36830"/>
                  </a:lnTo>
                  <a:close/>
                </a:path>
                <a:path w="355600" h="284479">
                  <a:moveTo>
                    <a:pt x="355600" y="36830"/>
                  </a:moveTo>
                  <a:lnTo>
                    <a:pt x="351790" y="36830"/>
                  </a:lnTo>
                  <a:lnTo>
                    <a:pt x="351790" y="43179"/>
                  </a:lnTo>
                  <a:lnTo>
                    <a:pt x="355600" y="43179"/>
                  </a:lnTo>
                  <a:lnTo>
                    <a:pt x="355600" y="36830"/>
                  </a:lnTo>
                  <a:close/>
                </a:path>
                <a:path w="355600" h="284479">
                  <a:moveTo>
                    <a:pt x="2540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2540" y="48259"/>
                  </a:lnTo>
                  <a:lnTo>
                    <a:pt x="2540" y="43180"/>
                  </a:lnTo>
                  <a:close/>
                </a:path>
                <a:path w="355600" h="284479">
                  <a:moveTo>
                    <a:pt x="355600" y="43180"/>
                  </a:moveTo>
                  <a:lnTo>
                    <a:pt x="351790" y="43180"/>
                  </a:lnTo>
                  <a:lnTo>
                    <a:pt x="351790" y="48259"/>
                  </a:lnTo>
                  <a:lnTo>
                    <a:pt x="355600" y="48259"/>
                  </a:lnTo>
                  <a:lnTo>
                    <a:pt x="355600" y="43180"/>
                  </a:lnTo>
                  <a:close/>
                </a:path>
                <a:path w="355600" h="284479">
                  <a:moveTo>
                    <a:pt x="2540" y="48260"/>
                  </a:moveTo>
                  <a:lnTo>
                    <a:pt x="0" y="48260"/>
                  </a:lnTo>
                  <a:lnTo>
                    <a:pt x="0" y="55879"/>
                  </a:lnTo>
                  <a:lnTo>
                    <a:pt x="2540" y="55879"/>
                  </a:lnTo>
                  <a:lnTo>
                    <a:pt x="2540" y="48260"/>
                  </a:lnTo>
                  <a:close/>
                </a:path>
                <a:path w="355600" h="284479">
                  <a:moveTo>
                    <a:pt x="355600" y="48260"/>
                  </a:moveTo>
                  <a:lnTo>
                    <a:pt x="351790" y="48260"/>
                  </a:lnTo>
                  <a:lnTo>
                    <a:pt x="351790" y="55879"/>
                  </a:lnTo>
                  <a:lnTo>
                    <a:pt x="355600" y="55879"/>
                  </a:lnTo>
                  <a:lnTo>
                    <a:pt x="355600" y="48260"/>
                  </a:lnTo>
                  <a:close/>
                </a:path>
                <a:path w="355600" h="284479">
                  <a:moveTo>
                    <a:pt x="254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540" y="62229"/>
                  </a:lnTo>
                  <a:lnTo>
                    <a:pt x="2540" y="55880"/>
                  </a:lnTo>
                  <a:close/>
                </a:path>
                <a:path w="355600" h="284479">
                  <a:moveTo>
                    <a:pt x="355600" y="55880"/>
                  </a:moveTo>
                  <a:lnTo>
                    <a:pt x="351790" y="55880"/>
                  </a:lnTo>
                  <a:lnTo>
                    <a:pt x="351790" y="62229"/>
                  </a:lnTo>
                  <a:lnTo>
                    <a:pt x="355600" y="62229"/>
                  </a:lnTo>
                  <a:lnTo>
                    <a:pt x="355600" y="55880"/>
                  </a:lnTo>
                  <a:close/>
                </a:path>
                <a:path w="355600" h="284479">
                  <a:moveTo>
                    <a:pt x="254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540" y="68579"/>
                  </a:lnTo>
                  <a:lnTo>
                    <a:pt x="2540" y="62230"/>
                  </a:lnTo>
                  <a:close/>
                </a:path>
                <a:path w="355600" h="284479">
                  <a:moveTo>
                    <a:pt x="355600" y="62230"/>
                  </a:moveTo>
                  <a:lnTo>
                    <a:pt x="351790" y="62230"/>
                  </a:lnTo>
                  <a:lnTo>
                    <a:pt x="351790" y="68579"/>
                  </a:lnTo>
                  <a:lnTo>
                    <a:pt x="355600" y="68579"/>
                  </a:lnTo>
                  <a:lnTo>
                    <a:pt x="355600" y="62230"/>
                  </a:lnTo>
                  <a:close/>
                </a:path>
                <a:path w="355600" h="284479">
                  <a:moveTo>
                    <a:pt x="2540" y="68580"/>
                  </a:moveTo>
                  <a:lnTo>
                    <a:pt x="0" y="68580"/>
                  </a:lnTo>
                  <a:lnTo>
                    <a:pt x="0" y="106679"/>
                  </a:lnTo>
                  <a:lnTo>
                    <a:pt x="2540" y="106679"/>
                  </a:lnTo>
                  <a:lnTo>
                    <a:pt x="2540" y="68580"/>
                  </a:lnTo>
                  <a:close/>
                </a:path>
                <a:path w="355600" h="284479">
                  <a:moveTo>
                    <a:pt x="355600" y="68580"/>
                  </a:moveTo>
                  <a:lnTo>
                    <a:pt x="351790" y="68580"/>
                  </a:lnTo>
                  <a:lnTo>
                    <a:pt x="351790" y="106679"/>
                  </a:lnTo>
                  <a:lnTo>
                    <a:pt x="355600" y="106679"/>
                  </a:lnTo>
                  <a:lnTo>
                    <a:pt x="355600" y="68580"/>
                  </a:lnTo>
                  <a:close/>
                </a:path>
                <a:path w="355600" h="284479">
                  <a:moveTo>
                    <a:pt x="2540" y="106680"/>
                  </a:moveTo>
                  <a:lnTo>
                    <a:pt x="0" y="106680"/>
                  </a:lnTo>
                  <a:lnTo>
                    <a:pt x="0" y="214629"/>
                  </a:lnTo>
                  <a:lnTo>
                    <a:pt x="2540" y="214629"/>
                  </a:lnTo>
                  <a:lnTo>
                    <a:pt x="2540" y="106680"/>
                  </a:lnTo>
                  <a:close/>
                </a:path>
                <a:path w="355600" h="284479">
                  <a:moveTo>
                    <a:pt x="355600" y="106680"/>
                  </a:moveTo>
                  <a:lnTo>
                    <a:pt x="351790" y="106680"/>
                  </a:lnTo>
                  <a:lnTo>
                    <a:pt x="351790" y="214629"/>
                  </a:lnTo>
                  <a:lnTo>
                    <a:pt x="355600" y="214629"/>
                  </a:lnTo>
                  <a:lnTo>
                    <a:pt x="355600" y="106680"/>
                  </a:lnTo>
                  <a:close/>
                </a:path>
                <a:path w="355600" h="284479">
                  <a:moveTo>
                    <a:pt x="254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540" y="220979"/>
                  </a:lnTo>
                  <a:lnTo>
                    <a:pt x="2540" y="214630"/>
                  </a:lnTo>
                  <a:close/>
                </a:path>
                <a:path w="355600" h="284479">
                  <a:moveTo>
                    <a:pt x="355600" y="214630"/>
                  </a:moveTo>
                  <a:lnTo>
                    <a:pt x="351790" y="214630"/>
                  </a:lnTo>
                  <a:lnTo>
                    <a:pt x="351790" y="220979"/>
                  </a:lnTo>
                  <a:lnTo>
                    <a:pt x="355600" y="220979"/>
                  </a:lnTo>
                  <a:lnTo>
                    <a:pt x="355600" y="214630"/>
                  </a:lnTo>
                  <a:close/>
                </a:path>
                <a:path w="355600" h="284479">
                  <a:moveTo>
                    <a:pt x="254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2540" y="227329"/>
                  </a:lnTo>
                  <a:lnTo>
                    <a:pt x="2540" y="220980"/>
                  </a:lnTo>
                  <a:close/>
                </a:path>
                <a:path w="355600" h="284479">
                  <a:moveTo>
                    <a:pt x="355600" y="220980"/>
                  </a:moveTo>
                  <a:lnTo>
                    <a:pt x="351790" y="220980"/>
                  </a:lnTo>
                  <a:lnTo>
                    <a:pt x="351790" y="227329"/>
                  </a:lnTo>
                  <a:lnTo>
                    <a:pt x="355600" y="227329"/>
                  </a:lnTo>
                  <a:lnTo>
                    <a:pt x="355600" y="220980"/>
                  </a:lnTo>
                  <a:close/>
                </a:path>
                <a:path w="355600" h="284479">
                  <a:moveTo>
                    <a:pt x="2540" y="227330"/>
                  </a:moveTo>
                  <a:lnTo>
                    <a:pt x="0" y="227330"/>
                  </a:lnTo>
                  <a:lnTo>
                    <a:pt x="0" y="232409"/>
                  </a:lnTo>
                  <a:lnTo>
                    <a:pt x="2540" y="232409"/>
                  </a:lnTo>
                  <a:lnTo>
                    <a:pt x="2540" y="227330"/>
                  </a:lnTo>
                  <a:close/>
                </a:path>
                <a:path w="355600" h="284479">
                  <a:moveTo>
                    <a:pt x="355600" y="227330"/>
                  </a:moveTo>
                  <a:lnTo>
                    <a:pt x="351790" y="227330"/>
                  </a:lnTo>
                  <a:lnTo>
                    <a:pt x="351790" y="232409"/>
                  </a:lnTo>
                  <a:lnTo>
                    <a:pt x="355600" y="232409"/>
                  </a:lnTo>
                  <a:lnTo>
                    <a:pt x="355600" y="227330"/>
                  </a:lnTo>
                  <a:close/>
                </a:path>
                <a:path w="355600" h="284479">
                  <a:moveTo>
                    <a:pt x="2540" y="232410"/>
                  </a:moveTo>
                  <a:lnTo>
                    <a:pt x="0" y="232410"/>
                  </a:lnTo>
                  <a:lnTo>
                    <a:pt x="0" y="240029"/>
                  </a:lnTo>
                  <a:lnTo>
                    <a:pt x="2540" y="240029"/>
                  </a:lnTo>
                  <a:lnTo>
                    <a:pt x="2540" y="232410"/>
                  </a:lnTo>
                  <a:close/>
                </a:path>
                <a:path w="355600" h="284479">
                  <a:moveTo>
                    <a:pt x="355600" y="232410"/>
                  </a:moveTo>
                  <a:lnTo>
                    <a:pt x="351790" y="232410"/>
                  </a:lnTo>
                  <a:lnTo>
                    <a:pt x="351790" y="240029"/>
                  </a:lnTo>
                  <a:lnTo>
                    <a:pt x="355600" y="240029"/>
                  </a:lnTo>
                  <a:lnTo>
                    <a:pt x="355600" y="232410"/>
                  </a:lnTo>
                  <a:close/>
                </a:path>
                <a:path w="355600" h="284479">
                  <a:moveTo>
                    <a:pt x="254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2540" y="245109"/>
                  </a:lnTo>
                  <a:lnTo>
                    <a:pt x="2540" y="240030"/>
                  </a:lnTo>
                  <a:close/>
                </a:path>
                <a:path w="355600" h="284479">
                  <a:moveTo>
                    <a:pt x="355600" y="240030"/>
                  </a:moveTo>
                  <a:lnTo>
                    <a:pt x="351790" y="240030"/>
                  </a:lnTo>
                  <a:lnTo>
                    <a:pt x="351790" y="245109"/>
                  </a:lnTo>
                  <a:lnTo>
                    <a:pt x="355600" y="245109"/>
                  </a:lnTo>
                  <a:lnTo>
                    <a:pt x="355600" y="240030"/>
                  </a:lnTo>
                  <a:close/>
                </a:path>
                <a:path w="355600" h="284479">
                  <a:moveTo>
                    <a:pt x="2540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2540" y="252729"/>
                  </a:lnTo>
                  <a:lnTo>
                    <a:pt x="2540" y="245110"/>
                  </a:lnTo>
                  <a:close/>
                </a:path>
                <a:path w="355600" h="284479">
                  <a:moveTo>
                    <a:pt x="355600" y="245110"/>
                  </a:moveTo>
                  <a:lnTo>
                    <a:pt x="351790" y="245110"/>
                  </a:lnTo>
                  <a:lnTo>
                    <a:pt x="351790" y="252729"/>
                  </a:lnTo>
                  <a:lnTo>
                    <a:pt x="355600" y="252729"/>
                  </a:lnTo>
                  <a:lnTo>
                    <a:pt x="355600" y="245110"/>
                  </a:lnTo>
                  <a:close/>
                </a:path>
                <a:path w="355600" h="284479">
                  <a:moveTo>
                    <a:pt x="254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2540" y="259079"/>
                  </a:lnTo>
                  <a:lnTo>
                    <a:pt x="2540" y="252730"/>
                  </a:lnTo>
                  <a:close/>
                </a:path>
                <a:path w="355600" h="284479">
                  <a:moveTo>
                    <a:pt x="355600" y="252730"/>
                  </a:moveTo>
                  <a:lnTo>
                    <a:pt x="351790" y="252730"/>
                  </a:lnTo>
                  <a:lnTo>
                    <a:pt x="351790" y="259079"/>
                  </a:lnTo>
                  <a:lnTo>
                    <a:pt x="355600" y="259079"/>
                  </a:lnTo>
                  <a:lnTo>
                    <a:pt x="355600" y="252730"/>
                  </a:lnTo>
                  <a:close/>
                </a:path>
                <a:path w="355600" h="284479">
                  <a:moveTo>
                    <a:pt x="254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2540" y="265429"/>
                  </a:lnTo>
                  <a:lnTo>
                    <a:pt x="2540" y="259080"/>
                  </a:lnTo>
                  <a:close/>
                </a:path>
                <a:path w="355600" h="284479">
                  <a:moveTo>
                    <a:pt x="355600" y="259080"/>
                  </a:moveTo>
                  <a:lnTo>
                    <a:pt x="351790" y="259080"/>
                  </a:lnTo>
                  <a:lnTo>
                    <a:pt x="351790" y="265429"/>
                  </a:lnTo>
                  <a:lnTo>
                    <a:pt x="355600" y="265429"/>
                  </a:lnTo>
                  <a:lnTo>
                    <a:pt x="355600" y="259080"/>
                  </a:lnTo>
                  <a:close/>
                </a:path>
                <a:path w="355600" h="284479">
                  <a:moveTo>
                    <a:pt x="254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2540" y="271779"/>
                  </a:lnTo>
                  <a:lnTo>
                    <a:pt x="2540" y="265430"/>
                  </a:lnTo>
                  <a:close/>
                </a:path>
                <a:path w="355600" h="284479">
                  <a:moveTo>
                    <a:pt x="355600" y="265430"/>
                  </a:moveTo>
                  <a:lnTo>
                    <a:pt x="351790" y="265430"/>
                  </a:lnTo>
                  <a:lnTo>
                    <a:pt x="351790" y="271779"/>
                  </a:lnTo>
                  <a:lnTo>
                    <a:pt x="355600" y="271779"/>
                  </a:lnTo>
                  <a:lnTo>
                    <a:pt x="355600" y="265430"/>
                  </a:lnTo>
                  <a:close/>
                </a:path>
                <a:path w="355600" h="284479">
                  <a:moveTo>
                    <a:pt x="254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2540" y="278129"/>
                  </a:lnTo>
                  <a:lnTo>
                    <a:pt x="2540" y="271780"/>
                  </a:lnTo>
                  <a:close/>
                </a:path>
                <a:path w="355600" h="284479">
                  <a:moveTo>
                    <a:pt x="355600" y="271780"/>
                  </a:moveTo>
                  <a:lnTo>
                    <a:pt x="351790" y="271780"/>
                  </a:lnTo>
                  <a:lnTo>
                    <a:pt x="351790" y="278129"/>
                  </a:lnTo>
                  <a:lnTo>
                    <a:pt x="355600" y="278129"/>
                  </a:lnTo>
                  <a:lnTo>
                    <a:pt x="355600" y="271780"/>
                  </a:lnTo>
                  <a:close/>
                </a:path>
                <a:path w="355600" h="284479">
                  <a:moveTo>
                    <a:pt x="254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55600" y="284479"/>
                  </a:lnTo>
                  <a:lnTo>
                    <a:pt x="355600" y="280669"/>
                  </a:lnTo>
                  <a:lnTo>
                    <a:pt x="2540" y="280669"/>
                  </a:lnTo>
                  <a:lnTo>
                    <a:pt x="2540" y="278130"/>
                  </a:lnTo>
                  <a:close/>
                </a:path>
                <a:path w="355600" h="284479">
                  <a:moveTo>
                    <a:pt x="355600" y="278130"/>
                  </a:moveTo>
                  <a:lnTo>
                    <a:pt x="351790" y="278130"/>
                  </a:lnTo>
                  <a:lnTo>
                    <a:pt x="351790" y="280669"/>
                  </a:lnTo>
                  <a:lnTo>
                    <a:pt x="355600" y="280669"/>
                  </a:lnTo>
                  <a:lnTo>
                    <a:pt x="355600" y="27813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808479" y="4268469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492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9250" y="1269"/>
                  </a:lnTo>
                  <a:lnTo>
                    <a:pt x="349250" y="0"/>
                  </a:lnTo>
                  <a:close/>
                </a:path>
                <a:path w="349250" h="276860">
                  <a:moveTo>
                    <a:pt x="34925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49250" y="3809"/>
                  </a:lnTo>
                  <a:lnTo>
                    <a:pt x="349250" y="1269"/>
                  </a:lnTo>
                  <a:close/>
                </a:path>
                <a:path w="349250" h="276860">
                  <a:moveTo>
                    <a:pt x="349250" y="3809"/>
                  </a:moveTo>
                  <a:lnTo>
                    <a:pt x="345439" y="3809"/>
                  </a:lnTo>
                  <a:lnTo>
                    <a:pt x="345439" y="7619"/>
                  </a:lnTo>
                  <a:lnTo>
                    <a:pt x="349250" y="7619"/>
                  </a:lnTo>
                  <a:lnTo>
                    <a:pt x="349250" y="3809"/>
                  </a:lnTo>
                  <a:close/>
                </a:path>
                <a:path w="349250" h="27686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49250" h="276860">
                  <a:moveTo>
                    <a:pt x="349250" y="7619"/>
                  </a:moveTo>
                  <a:lnTo>
                    <a:pt x="345439" y="7619"/>
                  </a:lnTo>
                  <a:lnTo>
                    <a:pt x="345439" y="13969"/>
                  </a:lnTo>
                  <a:lnTo>
                    <a:pt x="349250" y="13969"/>
                  </a:lnTo>
                  <a:lnTo>
                    <a:pt x="349250" y="7619"/>
                  </a:lnTo>
                  <a:close/>
                </a:path>
                <a:path w="349250" h="276860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49250" h="276860">
                  <a:moveTo>
                    <a:pt x="349250" y="13969"/>
                  </a:moveTo>
                  <a:lnTo>
                    <a:pt x="345439" y="13969"/>
                  </a:lnTo>
                  <a:lnTo>
                    <a:pt x="345439" y="20319"/>
                  </a:lnTo>
                  <a:lnTo>
                    <a:pt x="349250" y="20319"/>
                  </a:lnTo>
                  <a:lnTo>
                    <a:pt x="349250" y="13969"/>
                  </a:lnTo>
                  <a:close/>
                </a:path>
                <a:path w="349250" h="276860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49250" h="276860">
                  <a:moveTo>
                    <a:pt x="349250" y="20319"/>
                  </a:moveTo>
                  <a:lnTo>
                    <a:pt x="345439" y="20319"/>
                  </a:lnTo>
                  <a:lnTo>
                    <a:pt x="345439" y="26669"/>
                  </a:lnTo>
                  <a:lnTo>
                    <a:pt x="349250" y="26669"/>
                  </a:lnTo>
                  <a:lnTo>
                    <a:pt x="349250" y="20319"/>
                  </a:lnTo>
                  <a:close/>
                </a:path>
                <a:path w="349250" h="276860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349250" h="276860">
                  <a:moveTo>
                    <a:pt x="349250" y="26669"/>
                  </a:moveTo>
                  <a:lnTo>
                    <a:pt x="345439" y="26669"/>
                  </a:lnTo>
                  <a:lnTo>
                    <a:pt x="345439" y="33019"/>
                  </a:lnTo>
                  <a:lnTo>
                    <a:pt x="349250" y="33019"/>
                  </a:lnTo>
                  <a:lnTo>
                    <a:pt x="349250" y="26669"/>
                  </a:lnTo>
                  <a:close/>
                </a:path>
                <a:path w="349250" h="276860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349250" h="276860">
                  <a:moveTo>
                    <a:pt x="349250" y="33019"/>
                  </a:moveTo>
                  <a:lnTo>
                    <a:pt x="345439" y="33019"/>
                  </a:lnTo>
                  <a:lnTo>
                    <a:pt x="345439" y="39369"/>
                  </a:lnTo>
                  <a:lnTo>
                    <a:pt x="349250" y="39369"/>
                  </a:lnTo>
                  <a:lnTo>
                    <a:pt x="349250" y="33019"/>
                  </a:lnTo>
                  <a:close/>
                </a:path>
                <a:path w="349250" h="276860">
                  <a:moveTo>
                    <a:pt x="3809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9369"/>
                  </a:lnTo>
                  <a:close/>
                </a:path>
                <a:path w="349250" h="276860">
                  <a:moveTo>
                    <a:pt x="349250" y="39369"/>
                  </a:moveTo>
                  <a:lnTo>
                    <a:pt x="345439" y="39369"/>
                  </a:lnTo>
                  <a:lnTo>
                    <a:pt x="345439" y="44449"/>
                  </a:lnTo>
                  <a:lnTo>
                    <a:pt x="349250" y="44449"/>
                  </a:lnTo>
                  <a:lnTo>
                    <a:pt x="349250" y="39369"/>
                  </a:lnTo>
                  <a:close/>
                </a:path>
                <a:path w="349250" h="276860">
                  <a:moveTo>
                    <a:pt x="3809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4450"/>
                  </a:lnTo>
                  <a:close/>
                </a:path>
                <a:path w="349250" h="276860">
                  <a:moveTo>
                    <a:pt x="349250" y="44450"/>
                  </a:moveTo>
                  <a:lnTo>
                    <a:pt x="345439" y="44450"/>
                  </a:lnTo>
                  <a:lnTo>
                    <a:pt x="345439" y="52069"/>
                  </a:lnTo>
                  <a:lnTo>
                    <a:pt x="349250" y="52069"/>
                  </a:lnTo>
                  <a:lnTo>
                    <a:pt x="349250" y="44450"/>
                  </a:lnTo>
                  <a:close/>
                </a:path>
                <a:path w="349250" h="276860">
                  <a:moveTo>
                    <a:pt x="380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69"/>
                  </a:lnTo>
                  <a:close/>
                </a:path>
                <a:path w="349250" h="276860">
                  <a:moveTo>
                    <a:pt x="349250" y="52069"/>
                  </a:moveTo>
                  <a:lnTo>
                    <a:pt x="345439" y="52069"/>
                  </a:lnTo>
                  <a:lnTo>
                    <a:pt x="345439" y="58419"/>
                  </a:lnTo>
                  <a:lnTo>
                    <a:pt x="349250" y="58419"/>
                  </a:lnTo>
                  <a:lnTo>
                    <a:pt x="349250" y="52069"/>
                  </a:lnTo>
                  <a:close/>
                </a:path>
                <a:path w="349250" h="276860">
                  <a:moveTo>
                    <a:pt x="380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19"/>
                  </a:lnTo>
                  <a:close/>
                </a:path>
                <a:path w="349250" h="276860">
                  <a:moveTo>
                    <a:pt x="349250" y="58419"/>
                  </a:moveTo>
                  <a:lnTo>
                    <a:pt x="345439" y="58419"/>
                  </a:lnTo>
                  <a:lnTo>
                    <a:pt x="345439" y="64769"/>
                  </a:lnTo>
                  <a:lnTo>
                    <a:pt x="349250" y="64769"/>
                  </a:lnTo>
                  <a:lnTo>
                    <a:pt x="349250" y="58419"/>
                  </a:lnTo>
                  <a:close/>
                </a:path>
                <a:path w="349250" h="276860">
                  <a:moveTo>
                    <a:pt x="3809" y="64769"/>
                  </a:moveTo>
                  <a:lnTo>
                    <a:pt x="0" y="64769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64769"/>
                  </a:lnTo>
                  <a:close/>
                </a:path>
                <a:path w="349250" h="276860">
                  <a:moveTo>
                    <a:pt x="349250" y="64769"/>
                  </a:moveTo>
                  <a:lnTo>
                    <a:pt x="345439" y="64769"/>
                  </a:lnTo>
                  <a:lnTo>
                    <a:pt x="345439" y="102869"/>
                  </a:lnTo>
                  <a:lnTo>
                    <a:pt x="349250" y="102869"/>
                  </a:lnTo>
                  <a:lnTo>
                    <a:pt x="349250" y="64769"/>
                  </a:lnTo>
                  <a:close/>
                </a:path>
                <a:path w="349250" h="276860">
                  <a:moveTo>
                    <a:pt x="3809" y="102869"/>
                  </a:moveTo>
                  <a:lnTo>
                    <a:pt x="0" y="102869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02869"/>
                  </a:lnTo>
                  <a:close/>
                </a:path>
                <a:path w="349250" h="276860">
                  <a:moveTo>
                    <a:pt x="349250" y="102869"/>
                  </a:moveTo>
                  <a:lnTo>
                    <a:pt x="345439" y="102869"/>
                  </a:lnTo>
                  <a:lnTo>
                    <a:pt x="345439" y="210819"/>
                  </a:lnTo>
                  <a:lnTo>
                    <a:pt x="349250" y="210819"/>
                  </a:lnTo>
                  <a:lnTo>
                    <a:pt x="349250" y="102869"/>
                  </a:lnTo>
                  <a:close/>
                </a:path>
                <a:path w="349250" h="276860">
                  <a:moveTo>
                    <a:pt x="380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19"/>
                  </a:lnTo>
                  <a:close/>
                </a:path>
                <a:path w="349250" h="276860">
                  <a:moveTo>
                    <a:pt x="349250" y="210819"/>
                  </a:moveTo>
                  <a:lnTo>
                    <a:pt x="345439" y="210819"/>
                  </a:lnTo>
                  <a:lnTo>
                    <a:pt x="345439" y="217169"/>
                  </a:lnTo>
                  <a:lnTo>
                    <a:pt x="349250" y="217169"/>
                  </a:lnTo>
                  <a:lnTo>
                    <a:pt x="349250" y="210819"/>
                  </a:lnTo>
                  <a:close/>
                </a:path>
                <a:path w="349250" h="276860">
                  <a:moveTo>
                    <a:pt x="380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7169"/>
                  </a:lnTo>
                  <a:close/>
                </a:path>
                <a:path w="349250" h="276860">
                  <a:moveTo>
                    <a:pt x="349250" y="217169"/>
                  </a:moveTo>
                  <a:lnTo>
                    <a:pt x="345439" y="217169"/>
                  </a:lnTo>
                  <a:lnTo>
                    <a:pt x="345439" y="223519"/>
                  </a:lnTo>
                  <a:lnTo>
                    <a:pt x="349250" y="223519"/>
                  </a:lnTo>
                  <a:lnTo>
                    <a:pt x="349250" y="217169"/>
                  </a:lnTo>
                  <a:close/>
                </a:path>
                <a:path w="349250" h="276860">
                  <a:moveTo>
                    <a:pt x="3809" y="223519"/>
                  </a:moveTo>
                  <a:lnTo>
                    <a:pt x="0" y="223519"/>
                  </a:lnTo>
                  <a:lnTo>
                    <a:pt x="0" y="228599"/>
                  </a:lnTo>
                  <a:lnTo>
                    <a:pt x="3809" y="228599"/>
                  </a:lnTo>
                  <a:lnTo>
                    <a:pt x="3809" y="223519"/>
                  </a:lnTo>
                  <a:close/>
                </a:path>
                <a:path w="349250" h="276860">
                  <a:moveTo>
                    <a:pt x="349250" y="223519"/>
                  </a:moveTo>
                  <a:lnTo>
                    <a:pt x="345439" y="223519"/>
                  </a:lnTo>
                  <a:lnTo>
                    <a:pt x="345439" y="228599"/>
                  </a:lnTo>
                  <a:lnTo>
                    <a:pt x="349250" y="228599"/>
                  </a:lnTo>
                  <a:lnTo>
                    <a:pt x="349250" y="223519"/>
                  </a:lnTo>
                  <a:close/>
                </a:path>
                <a:path w="349250" h="276860">
                  <a:moveTo>
                    <a:pt x="3809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8600"/>
                  </a:lnTo>
                  <a:close/>
                </a:path>
                <a:path w="349250" h="276860">
                  <a:moveTo>
                    <a:pt x="349250" y="228600"/>
                  </a:moveTo>
                  <a:lnTo>
                    <a:pt x="345439" y="228600"/>
                  </a:lnTo>
                  <a:lnTo>
                    <a:pt x="345439" y="236219"/>
                  </a:lnTo>
                  <a:lnTo>
                    <a:pt x="349250" y="236219"/>
                  </a:lnTo>
                  <a:lnTo>
                    <a:pt x="349250" y="228600"/>
                  </a:lnTo>
                  <a:close/>
                </a:path>
                <a:path w="349250" h="276860">
                  <a:moveTo>
                    <a:pt x="3809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6219"/>
                  </a:lnTo>
                  <a:close/>
                </a:path>
                <a:path w="349250" h="276860">
                  <a:moveTo>
                    <a:pt x="349250" y="236219"/>
                  </a:moveTo>
                  <a:lnTo>
                    <a:pt x="345439" y="236219"/>
                  </a:lnTo>
                  <a:lnTo>
                    <a:pt x="345439" y="241299"/>
                  </a:lnTo>
                  <a:lnTo>
                    <a:pt x="349250" y="241299"/>
                  </a:lnTo>
                  <a:lnTo>
                    <a:pt x="349250" y="236219"/>
                  </a:lnTo>
                  <a:close/>
                </a:path>
                <a:path w="349250" h="276860">
                  <a:moveTo>
                    <a:pt x="3809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1300"/>
                  </a:lnTo>
                  <a:close/>
                </a:path>
                <a:path w="349250" h="276860">
                  <a:moveTo>
                    <a:pt x="349250" y="241300"/>
                  </a:moveTo>
                  <a:lnTo>
                    <a:pt x="345439" y="241300"/>
                  </a:lnTo>
                  <a:lnTo>
                    <a:pt x="345439" y="248919"/>
                  </a:lnTo>
                  <a:lnTo>
                    <a:pt x="349250" y="248919"/>
                  </a:lnTo>
                  <a:lnTo>
                    <a:pt x="349250" y="241300"/>
                  </a:lnTo>
                  <a:close/>
                </a:path>
                <a:path w="349250" h="276860">
                  <a:moveTo>
                    <a:pt x="380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19"/>
                  </a:lnTo>
                  <a:close/>
                </a:path>
                <a:path w="349250" h="276860">
                  <a:moveTo>
                    <a:pt x="349250" y="248919"/>
                  </a:moveTo>
                  <a:lnTo>
                    <a:pt x="345439" y="248919"/>
                  </a:lnTo>
                  <a:lnTo>
                    <a:pt x="345439" y="255269"/>
                  </a:lnTo>
                  <a:lnTo>
                    <a:pt x="349250" y="255269"/>
                  </a:lnTo>
                  <a:lnTo>
                    <a:pt x="349250" y="248919"/>
                  </a:lnTo>
                  <a:close/>
                </a:path>
                <a:path w="349250" h="276860">
                  <a:moveTo>
                    <a:pt x="380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69"/>
                  </a:lnTo>
                  <a:close/>
                </a:path>
                <a:path w="349250" h="276860">
                  <a:moveTo>
                    <a:pt x="349250" y="255269"/>
                  </a:moveTo>
                  <a:lnTo>
                    <a:pt x="345439" y="255269"/>
                  </a:lnTo>
                  <a:lnTo>
                    <a:pt x="345439" y="261619"/>
                  </a:lnTo>
                  <a:lnTo>
                    <a:pt x="349250" y="261619"/>
                  </a:lnTo>
                  <a:lnTo>
                    <a:pt x="349250" y="255269"/>
                  </a:lnTo>
                  <a:close/>
                </a:path>
                <a:path w="349250" h="276860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349250" h="276860">
                  <a:moveTo>
                    <a:pt x="349250" y="261619"/>
                  </a:moveTo>
                  <a:lnTo>
                    <a:pt x="345439" y="261619"/>
                  </a:lnTo>
                  <a:lnTo>
                    <a:pt x="345439" y="267969"/>
                  </a:lnTo>
                  <a:lnTo>
                    <a:pt x="349250" y="267969"/>
                  </a:lnTo>
                  <a:lnTo>
                    <a:pt x="349250" y="261619"/>
                  </a:lnTo>
                  <a:close/>
                </a:path>
                <a:path w="349250" h="276860">
                  <a:moveTo>
                    <a:pt x="380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49250" y="274319"/>
                  </a:lnTo>
                  <a:lnTo>
                    <a:pt x="349250" y="273049"/>
                  </a:lnTo>
                  <a:lnTo>
                    <a:pt x="3809" y="273049"/>
                  </a:lnTo>
                  <a:lnTo>
                    <a:pt x="3809" y="267969"/>
                  </a:lnTo>
                  <a:close/>
                </a:path>
                <a:path w="349250" h="276860">
                  <a:moveTo>
                    <a:pt x="349250" y="267969"/>
                  </a:moveTo>
                  <a:lnTo>
                    <a:pt x="345439" y="267969"/>
                  </a:lnTo>
                  <a:lnTo>
                    <a:pt x="345439" y="273049"/>
                  </a:lnTo>
                  <a:lnTo>
                    <a:pt x="349250" y="273049"/>
                  </a:lnTo>
                  <a:lnTo>
                    <a:pt x="349250" y="267969"/>
                  </a:lnTo>
                  <a:close/>
                </a:path>
                <a:path w="349250" h="276860">
                  <a:moveTo>
                    <a:pt x="349250" y="274319"/>
                  </a:moveTo>
                  <a:lnTo>
                    <a:pt x="0" y="274319"/>
                  </a:lnTo>
                  <a:lnTo>
                    <a:pt x="0" y="276859"/>
                  </a:lnTo>
                  <a:lnTo>
                    <a:pt x="349250" y="276859"/>
                  </a:lnTo>
                  <a:lnTo>
                    <a:pt x="349250" y="274319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812290" y="427228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41630" y="3810"/>
                  </a:moveTo>
                  <a:lnTo>
                    <a:pt x="337820" y="3810"/>
                  </a:lnTo>
                  <a:lnTo>
                    <a:pt x="337820" y="10160"/>
                  </a:lnTo>
                  <a:lnTo>
                    <a:pt x="341630" y="10160"/>
                  </a:lnTo>
                  <a:lnTo>
                    <a:pt x="341630" y="3810"/>
                  </a:lnTo>
                  <a:close/>
                </a:path>
                <a:path w="341630" h="269239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41630" h="269239">
                  <a:moveTo>
                    <a:pt x="341630" y="10160"/>
                  </a:moveTo>
                  <a:lnTo>
                    <a:pt x="337820" y="10160"/>
                  </a:lnTo>
                  <a:lnTo>
                    <a:pt x="337820" y="16510"/>
                  </a:lnTo>
                  <a:lnTo>
                    <a:pt x="341630" y="16510"/>
                  </a:lnTo>
                  <a:lnTo>
                    <a:pt x="341630" y="10160"/>
                  </a:lnTo>
                  <a:close/>
                </a:path>
                <a:path w="341630" h="269239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341630" h="269239">
                  <a:moveTo>
                    <a:pt x="341630" y="16510"/>
                  </a:moveTo>
                  <a:lnTo>
                    <a:pt x="337820" y="16510"/>
                  </a:lnTo>
                  <a:lnTo>
                    <a:pt x="337820" y="22860"/>
                  </a:lnTo>
                  <a:lnTo>
                    <a:pt x="341630" y="22860"/>
                  </a:lnTo>
                  <a:lnTo>
                    <a:pt x="341630" y="16510"/>
                  </a:lnTo>
                  <a:close/>
                </a:path>
                <a:path w="341630" h="269239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341630" h="269239">
                  <a:moveTo>
                    <a:pt x="341630" y="22860"/>
                  </a:moveTo>
                  <a:lnTo>
                    <a:pt x="337820" y="22860"/>
                  </a:lnTo>
                  <a:lnTo>
                    <a:pt x="337820" y="29210"/>
                  </a:lnTo>
                  <a:lnTo>
                    <a:pt x="341630" y="29210"/>
                  </a:lnTo>
                  <a:lnTo>
                    <a:pt x="341630" y="22860"/>
                  </a:lnTo>
                  <a:close/>
                </a:path>
                <a:path w="341630" h="269239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41630" h="269239">
                  <a:moveTo>
                    <a:pt x="341630" y="29210"/>
                  </a:moveTo>
                  <a:lnTo>
                    <a:pt x="337820" y="29210"/>
                  </a:lnTo>
                  <a:lnTo>
                    <a:pt x="337820" y="35560"/>
                  </a:lnTo>
                  <a:lnTo>
                    <a:pt x="341630" y="35560"/>
                  </a:lnTo>
                  <a:lnTo>
                    <a:pt x="341630" y="29210"/>
                  </a:lnTo>
                  <a:close/>
                </a:path>
                <a:path w="341630" h="269239">
                  <a:moveTo>
                    <a:pt x="3810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5560"/>
                  </a:lnTo>
                  <a:close/>
                </a:path>
                <a:path w="341630" h="269239">
                  <a:moveTo>
                    <a:pt x="341630" y="35560"/>
                  </a:moveTo>
                  <a:lnTo>
                    <a:pt x="337820" y="35560"/>
                  </a:lnTo>
                  <a:lnTo>
                    <a:pt x="337820" y="40640"/>
                  </a:lnTo>
                  <a:lnTo>
                    <a:pt x="341630" y="40640"/>
                  </a:lnTo>
                  <a:lnTo>
                    <a:pt x="341630" y="35560"/>
                  </a:lnTo>
                  <a:close/>
                </a:path>
                <a:path w="341630" h="269239">
                  <a:moveTo>
                    <a:pt x="3810" y="40640"/>
                  </a:moveTo>
                  <a:lnTo>
                    <a:pt x="0" y="4064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0640"/>
                  </a:lnTo>
                  <a:close/>
                </a:path>
                <a:path w="341630" h="269239">
                  <a:moveTo>
                    <a:pt x="341630" y="40640"/>
                  </a:moveTo>
                  <a:lnTo>
                    <a:pt x="337820" y="40640"/>
                  </a:lnTo>
                  <a:lnTo>
                    <a:pt x="337820" y="48260"/>
                  </a:lnTo>
                  <a:lnTo>
                    <a:pt x="341630" y="48260"/>
                  </a:lnTo>
                  <a:lnTo>
                    <a:pt x="341630" y="40640"/>
                  </a:lnTo>
                  <a:close/>
                </a:path>
                <a:path w="341630" h="269239">
                  <a:moveTo>
                    <a:pt x="381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260"/>
                  </a:lnTo>
                  <a:close/>
                </a:path>
                <a:path w="341630" h="269239">
                  <a:moveTo>
                    <a:pt x="341630" y="48260"/>
                  </a:moveTo>
                  <a:lnTo>
                    <a:pt x="337820" y="48260"/>
                  </a:lnTo>
                  <a:lnTo>
                    <a:pt x="337820" y="54610"/>
                  </a:lnTo>
                  <a:lnTo>
                    <a:pt x="341630" y="54610"/>
                  </a:lnTo>
                  <a:lnTo>
                    <a:pt x="341630" y="48260"/>
                  </a:lnTo>
                  <a:close/>
                </a:path>
                <a:path w="341630" h="269239">
                  <a:moveTo>
                    <a:pt x="381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610"/>
                  </a:lnTo>
                  <a:close/>
                </a:path>
                <a:path w="341630" h="269239">
                  <a:moveTo>
                    <a:pt x="341630" y="54610"/>
                  </a:moveTo>
                  <a:lnTo>
                    <a:pt x="337820" y="54610"/>
                  </a:lnTo>
                  <a:lnTo>
                    <a:pt x="337820" y="60960"/>
                  </a:lnTo>
                  <a:lnTo>
                    <a:pt x="341630" y="60960"/>
                  </a:lnTo>
                  <a:lnTo>
                    <a:pt x="341630" y="54610"/>
                  </a:lnTo>
                  <a:close/>
                </a:path>
                <a:path w="341630" h="269239">
                  <a:moveTo>
                    <a:pt x="3810" y="60960"/>
                  </a:moveTo>
                  <a:lnTo>
                    <a:pt x="0" y="6096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60960"/>
                  </a:lnTo>
                  <a:close/>
                </a:path>
                <a:path w="341630" h="269239">
                  <a:moveTo>
                    <a:pt x="341630" y="60960"/>
                  </a:moveTo>
                  <a:lnTo>
                    <a:pt x="337820" y="60960"/>
                  </a:lnTo>
                  <a:lnTo>
                    <a:pt x="337820" y="99060"/>
                  </a:lnTo>
                  <a:lnTo>
                    <a:pt x="341630" y="99060"/>
                  </a:lnTo>
                  <a:lnTo>
                    <a:pt x="341630" y="60960"/>
                  </a:lnTo>
                  <a:close/>
                </a:path>
                <a:path w="341630" h="269239">
                  <a:moveTo>
                    <a:pt x="3810" y="99060"/>
                  </a:moveTo>
                  <a:lnTo>
                    <a:pt x="0" y="9906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99060"/>
                  </a:lnTo>
                  <a:close/>
                </a:path>
                <a:path w="341630" h="269239">
                  <a:moveTo>
                    <a:pt x="341630" y="99060"/>
                  </a:moveTo>
                  <a:lnTo>
                    <a:pt x="337820" y="99060"/>
                  </a:lnTo>
                  <a:lnTo>
                    <a:pt x="337820" y="207010"/>
                  </a:lnTo>
                  <a:lnTo>
                    <a:pt x="341630" y="207010"/>
                  </a:lnTo>
                  <a:lnTo>
                    <a:pt x="341630" y="99060"/>
                  </a:lnTo>
                  <a:close/>
                </a:path>
                <a:path w="341630" h="269239">
                  <a:moveTo>
                    <a:pt x="381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207010"/>
                  </a:lnTo>
                  <a:close/>
                </a:path>
                <a:path w="341630" h="269239">
                  <a:moveTo>
                    <a:pt x="341630" y="207010"/>
                  </a:moveTo>
                  <a:lnTo>
                    <a:pt x="337820" y="207010"/>
                  </a:lnTo>
                  <a:lnTo>
                    <a:pt x="337820" y="213360"/>
                  </a:lnTo>
                  <a:lnTo>
                    <a:pt x="341630" y="213360"/>
                  </a:lnTo>
                  <a:lnTo>
                    <a:pt x="341630" y="207010"/>
                  </a:lnTo>
                  <a:close/>
                </a:path>
                <a:path w="341630" h="269239">
                  <a:moveTo>
                    <a:pt x="381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213360"/>
                  </a:lnTo>
                  <a:close/>
                </a:path>
                <a:path w="341630" h="269239">
                  <a:moveTo>
                    <a:pt x="341630" y="213360"/>
                  </a:moveTo>
                  <a:lnTo>
                    <a:pt x="337820" y="213360"/>
                  </a:lnTo>
                  <a:lnTo>
                    <a:pt x="337820" y="219710"/>
                  </a:lnTo>
                  <a:lnTo>
                    <a:pt x="341630" y="219710"/>
                  </a:lnTo>
                  <a:lnTo>
                    <a:pt x="341630" y="213360"/>
                  </a:lnTo>
                  <a:close/>
                </a:path>
                <a:path w="341630" h="269239">
                  <a:moveTo>
                    <a:pt x="3810" y="219710"/>
                  </a:moveTo>
                  <a:lnTo>
                    <a:pt x="0" y="21971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219710"/>
                  </a:lnTo>
                  <a:close/>
                </a:path>
                <a:path w="341630" h="269239">
                  <a:moveTo>
                    <a:pt x="341630" y="219710"/>
                  </a:moveTo>
                  <a:lnTo>
                    <a:pt x="337820" y="219710"/>
                  </a:lnTo>
                  <a:lnTo>
                    <a:pt x="337820" y="224790"/>
                  </a:lnTo>
                  <a:lnTo>
                    <a:pt x="341630" y="224790"/>
                  </a:lnTo>
                  <a:lnTo>
                    <a:pt x="341630" y="219710"/>
                  </a:lnTo>
                  <a:close/>
                </a:path>
                <a:path w="341630" h="269239">
                  <a:moveTo>
                    <a:pt x="3810" y="224790"/>
                  </a:moveTo>
                  <a:lnTo>
                    <a:pt x="0" y="22479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24790"/>
                  </a:lnTo>
                  <a:close/>
                </a:path>
                <a:path w="341630" h="269239">
                  <a:moveTo>
                    <a:pt x="341630" y="224790"/>
                  </a:moveTo>
                  <a:lnTo>
                    <a:pt x="337820" y="224790"/>
                  </a:lnTo>
                  <a:lnTo>
                    <a:pt x="337820" y="232410"/>
                  </a:lnTo>
                  <a:lnTo>
                    <a:pt x="341630" y="232410"/>
                  </a:lnTo>
                  <a:lnTo>
                    <a:pt x="341630" y="224790"/>
                  </a:lnTo>
                  <a:close/>
                </a:path>
                <a:path w="341630" h="269239">
                  <a:moveTo>
                    <a:pt x="3810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32410"/>
                  </a:lnTo>
                  <a:close/>
                </a:path>
                <a:path w="341630" h="269239">
                  <a:moveTo>
                    <a:pt x="341630" y="232410"/>
                  </a:moveTo>
                  <a:lnTo>
                    <a:pt x="337820" y="232410"/>
                  </a:lnTo>
                  <a:lnTo>
                    <a:pt x="337820" y="237490"/>
                  </a:lnTo>
                  <a:lnTo>
                    <a:pt x="341630" y="237490"/>
                  </a:lnTo>
                  <a:lnTo>
                    <a:pt x="341630" y="232410"/>
                  </a:lnTo>
                  <a:close/>
                </a:path>
                <a:path w="341630" h="269239">
                  <a:moveTo>
                    <a:pt x="3810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7490"/>
                  </a:lnTo>
                  <a:close/>
                </a:path>
                <a:path w="341630" h="269239">
                  <a:moveTo>
                    <a:pt x="341630" y="237490"/>
                  </a:moveTo>
                  <a:lnTo>
                    <a:pt x="337820" y="237490"/>
                  </a:lnTo>
                  <a:lnTo>
                    <a:pt x="337820" y="245110"/>
                  </a:lnTo>
                  <a:lnTo>
                    <a:pt x="341630" y="245110"/>
                  </a:lnTo>
                  <a:lnTo>
                    <a:pt x="341630" y="237490"/>
                  </a:lnTo>
                  <a:close/>
                </a:path>
                <a:path w="341630" h="269239">
                  <a:moveTo>
                    <a:pt x="381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5110"/>
                  </a:lnTo>
                  <a:close/>
                </a:path>
                <a:path w="341630" h="269239">
                  <a:moveTo>
                    <a:pt x="341630" y="245110"/>
                  </a:moveTo>
                  <a:lnTo>
                    <a:pt x="337820" y="245110"/>
                  </a:lnTo>
                  <a:lnTo>
                    <a:pt x="337820" y="251460"/>
                  </a:lnTo>
                  <a:lnTo>
                    <a:pt x="341630" y="251460"/>
                  </a:lnTo>
                  <a:lnTo>
                    <a:pt x="341630" y="245110"/>
                  </a:lnTo>
                  <a:close/>
                </a:path>
                <a:path w="341630" h="269239">
                  <a:moveTo>
                    <a:pt x="381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1460"/>
                  </a:lnTo>
                  <a:close/>
                </a:path>
                <a:path w="341630" h="269239">
                  <a:moveTo>
                    <a:pt x="341630" y="251460"/>
                  </a:moveTo>
                  <a:lnTo>
                    <a:pt x="337820" y="251460"/>
                  </a:lnTo>
                  <a:lnTo>
                    <a:pt x="337820" y="257810"/>
                  </a:lnTo>
                  <a:lnTo>
                    <a:pt x="341630" y="257810"/>
                  </a:lnTo>
                  <a:lnTo>
                    <a:pt x="341630" y="251460"/>
                  </a:lnTo>
                  <a:close/>
                </a:path>
                <a:path w="341630" h="269239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341630" h="269239">
                  <a:moveTo>
                    <a:pt x="341630" y="257810"/>
                  </a:moveTo>
                  <a:lnTo>
                    <a:pt x="337820" y="257810"/>
                  </a:lnTo>
                  <a:lnTo>
                    <a:pt x="337820" y="264160"/>
                  </a:lnTo>
                  <a:lnTo>
                    <a:pt x="341630" y="264160"/>
                  </a:lnTo>
                  <a:lnTo>
                    <a:pt x="341630" y="257810"/>
                  </a:lnTo>
                  <a:close/>
                </a:path>
                <a:path w="341630" h="269239">
                  <a:moveTo>
                    <a:pt x="3810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341630" y="269240"/>
                  </a:lnTo>
                  <a:lnTo>
                    <a:pt x="341630" y="265430"/>
                  </a:lnTo>
                  <a:lnTo>
                    <a:pt x="3810" y="265430"/>
                  </a:lnTo>
                  <a:lnTo>
                    <a:pt x="3810" y="264160"/>
                  </a:lnTo>
                  <a:close/>
                </a:path>
                <a:path w="341630" h="269239">
                  <a:moveTo>
                    <a:pt x="341630" y="264160"/>
                  </a:moveTo>
                  <a:lnTo>
                    <a:pt x="337820" y="264160"/>
                  </a:lnTo>
                  <a:lnTo>
                    <a:pt x="337820" y="265430"/>
                  </a:lnTo>
                  <a:lnTo>
                    <a:pt x="341630" y="265430"/>
                  </a:lnTo>
                  <a:lnTo>
                    <a:pt x="341630" y="26416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816099" y="4276089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20">
                  <a:moveTo>
                    <a:pt x="33401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34010" y="3810"/>
                  </a:lnTo>
                  <a:lnTo>
                    <a:pt x="334010" y="0"/>
                  </a:lnTo>
                  <a:close/>
                </a:path>
                <a:path w="334010" h="261620">
                  <a:moveTo>
                    <a:pt x="334010" y="3810"/>
                  </a:moveTo>
                  <a:lnTo>
                    <a:pt x="330200" y="3810"/>
                  </a:lnTo>
                  <a:lnTo>
                    <a:pt x="330200" y="6350"/>
                  </a:lnTo>
                  <a:lnTo>
                    <a:pt x="334010" y="6350"/>
                  </a:lnTo>
                  <a:lnTo>
                    <a:pt x="334010" y="3810"/>
                  </a:lnTo>
                  <a:close/>
                </a:path>
                <a:path w="334010" h="261620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34010" h="261620">
                  <a:moveTo>
                    <a:pt x="334010" y="6350"/>
                  </a:moveTo>
                  <a:lnTo>
                    <a:pt x="330200" y="6350"/>
                  </a:lnTo>
                  <a:lnTo>
                    <a:pt x="330200" y="12700"/>
                  </a:lnTo>
                  <a:lnTo>
                    <a:pt x="334010" y="12700"/>
                  </a:lnTo>
                  <a:lnTo>
                    <a:pt x="334010" y="6350"/>
                  </a:lnTo>
                  <a:close/>
                </a:path>
                <a:path w="334010" h="26162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34010" h="261620">
                  <a:moveTo>
                    <a:pt x="334010" y="12700"/>
                  </a:moveTo>
                  <a:lnTo>
                    <a:pt x="330200" y="12700"/>
                  </a:lnTo>
                  <a:lnTo>
                    <a:pt x="330200" y="19050"/>
                  </a:lnTo>
                  <a:lnTo>
                    <a:pt x="334010" y="19050"/>
                  </a:lnTo>
                  <a:lnTo>
                    <a:pt x="334010" y="12700"/>
                  </a:lnTo>
                  <a:close/>
                </a:path>
                <a:path w="334010" h="26162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34010" h="261620">
                  <a:moveTo>
                    <a:pt x="334010" y="19050"/>
                  </a:moveTo>
                  <a:lnTo>
                    <a:pt x="330200" y="19050"/>
                  </a:lnTo>
                  <a:lnTo>
                    <a:pt x="330200" y="25400"/>
                  </a:lnTo>
                  <a:lnTo>
                    <a:pt x="334010" y="25400"/>
                  </a:lnTo>
                  <a:lnTo>
                    <a:pt x="334010" y="19050"/>
                  </a:lnTo>
                  <a:close/>
                </a:path>
                <a:path w="334010" h="261620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34010" h="261620">
                  <a:moveTo>
                    <a:pt x="334010" y="25400"/>
                  </a:moveTo>
                  <a:lnTo>
                    <a:pt x="330200" y="25400"/>
                  </a:lnTo>
                  <a:lnTo>
                    <a:pt x="330200" y="31750"/>
                  </a:lnTo>
                  <a:lnTo>
                    <a:pt x="334010" y="31750"/>
                  </a:lnTo>
                  <a:lnTo>
                    <a:pt x="334010" y="25400"/>
                  </a:lnTo>
                  <a:close/>
                </a:path>
                <a:path w="334010" h="261620">
                  <a:moveTo>
                    <a:pt x="3810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1750"/>
                  </a:lnTo>
                  <a:close/>
                </a:path>
                <a:path w="334010" h="261620">
                  <a:moveTo>
                    <a:pt x="334010" y="31750"/>
                  </a:moveTo>
                  <a:lnTo>
                    <a:pt x="330200" y="31750"/>
                  </a:lnTo>
                  <a:lnTo>
                    <a:pt x="330200" y="36830"/>
                  </a:lnTo>
                  <a:lnTo>
                    <a:pt x="334010" y="36830"/>
                  </a:lnTo>
                  <a:lnTo>
                    <a:pt x="334010" y="31750"/>
                  </a:lnTo>
                  <a:close/>
                </a:path>
                <a:path w="334010" h="261620">
                  <a:moveTo>
                    <a:pt x="3810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6830"/>
                  </a:lnTo>
                  <a:close/>
                </a:path>
                <a:path w="334010" h="261620">
                  <a:moveTo>
                    <a:pt x="334010" y="36830"/>
                  </a:moveTo>
                  <a:lnTo>
                    <a:pt x="330200" y="36830"/>
                  </a:lnTo>
                  <a:lnTo>
                    <a:pt x="330200" y="44450"/>
                  </a:lnTo>
                  <a:lnTo>
                    <a:pt x="334010" y="44450"/>
                  </a:lnTo>
                  <a:lnTo>
                    <a:pt x="334010" y="36830"/>
                  </a:lnTo>
                  <a:close/>
                </a:path>
                <a:path w="334010" h="261620">
                  <a:moveTo>
                    <a:pt x="381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450"/>
                  </a:lnTo>
                  <a:close/>
                </a:path>
                <a:path w="334010" h="261620">
                  <a:moveTo>
                    <a:pt x="334010" y="44450"/>
                  </a:moveTo>
                  <a:lnTo>
                    <a:pt x="330200" y="44450"/>
                  </a:lnTo>
                  <a:lnTo>
                    <a:pt x="330200" y="50800"/>
                  </a:lnTo>
                  <a:lnTo>
                    <a:pt x="334010" y="50800"/>
                  </a:lnTo>
                  <a:lnTo>
                    <a:pt x="334010" y="44450"/>
                  </a:lnTo>
                  <a:close/>
                </a:path>
                <a:path w="334010" h="261620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34010" h="261620">
                  <a:moveTo>
                    <a:pt x="334010" y="50800"/>
                  </a:moveTo>
                  <a:lnTo>
                    <a:pt x="330200" y="50800"/>
                  </a:lnTo>
                  <a:lnTo>
                    <a:pt x="330200" y="57150"/>
                  </a:lnTo>
                  <a:lnTo>
                    <a:pt x="334010" y="57150"/>
                  </a:lnTo>
                  <a:lnTo>
                    <a:pt x="334010" y="50800"/>
                  </a:lnTo>
                  <a:close/>
                </a:path>
                <a:path w="334010" h="261620">
                  <a:moveTo>
                    <a:pt x="3810" y="57150"/>
                  </a:moveTo>
                  <a:lnTo>
                    <a:pt x="0" y="5715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57150"/>
                  </a:lnTo>
                  <a:close/>
                </a:path>
                <a:path w="334010" h="261620">
                  <a:moveTo>
                    <a:pt x="334010" y="57150"/>
                  </a:moveTo>
                  <a:lnTo>
                    <a:pt x="330200" y="57150"/>
                  </a:lnTo>
                  <a:lnTo>
                    <a:pt x="330200" y="95250"/>
                  </a:lnTo>
                  <a:lnTo>
                    <a:pt x="334010" y="95250"/>
                  </a:lnTo>
                  <a:lnTo>
                    <a:pt x="334010" y="57150"/>
                  </a:lnTo>
                  <a:close/>
                </a:path>
                <a:path w="334010" h="261620">
                  <a:moveTo>
                    <a:pt x="3810" y="95250"/>
                  </a:moveTo>
                  <a:lnTo>
                    <a:pt x="0" y="952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95250"/>
                  </a:lnTo>
                  <a:close/>
                </a:path>
                <a:path w="334010" h="261620">
                  <a:moveTo>
                    <a:pt x="334010" y="95250"/>
                  </a:moveTo>
                  <a:lnTo>
                    <a:pt x="330200" y="95250"/>
                  </a:lnTo>
                  <a:lnTo>
                    <a:pt x="330200" y="203200"/>
                  </a:lnTo>
                  <a:lnTo>
                    <a:pt x="334010" y="203200"/>
                  </a:lnTo>
                  <a:lnTo>
                    <a:pt x="334010" y="95250"/>
                  </a:lnTo>
                  <a:close/>
                </a:path>
                <a:path w="334010" h="261620">
                  <a:moveTo>
                    <a:pt x="381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3200"/>
                  </a:lnTo>
                  <a:close/>
                </a:path>
                <a:path w="334010" h="261620">
                  <a:moveTo>
                    <a:pt x="334010" y="203200"/>
                  </a:moveTo>
                  <a:lnTo>
                    <a:pt x="330200" y="203200"/>
                  </a:lnTo>
                  <a:lnTo>
                    <a:pt x="330200" y="209550"/>
                  </a:lnTo>
                  <a:lnTo>
                    <a:pt x="334010" y="209550"/>
                  </a:lnTo>
                  <a:lnTo>
                    <a:pt x="334010" y="203200"/>
                  </a:lnTo>
                  <a:close/>
                </a:path>
                <a:path w="334010" h="261620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34010" h="261620">
                  <a:moveTo>
                    <a:pt x="334010" y="209550"/>
                  </a:moveTo>
                  <a:lnTo>
                    <a:pt x="330200" y="209550"/>
                  </a:lnTo>
                  <a:lnTo>
                    <a:pt x="330200" y="215900"/>
                  </a:lnTo>
                  <a:lnTo>
                    <a:pt x="334010" y="215900"/>
                  </a:lnTo>
                  <a:lnTo>
                    <a:pt x="334010" y="209550"/>
                  </a:lnTo>
                  <a:close/>
                </a:path>
                <a:path w="334010" h="261620">
                  <a:moveTo>
                    <a:pt x="381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15900"/>
                  </a:lnTo>
                  <a:close/>
                </a:path>
                <a:path w="334010" h="261620">
                  <a:moveTo>
                    <a:pt x="334010" y="215900"/>
                  </a:moveTo>
                  <a:lnTo>
                    <a:pt x="330200" y="215900"/>
                  </a:lnTo>
                  <a:lnTo>
                    <a:pt x="330200" y="220980"/>
                  </a:lnTo>
                  <a:lnTo>
                    <a:pt x="334010" y="220980"/>
                  </a:lnTo>
                  <a:lnTo>
                    <a:pt x="334010" y="215900"/>
                  </a:lnTo>
                  <a:close/>
                </a:path>
                <a:path w="334010" h="261620">
                  <a:moveTo>
                    <a:pt x="3810" y="220980"/>
                  </a:moveTo>
                  <a:lnTo>
                    <a:pt x="0" y="22098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0980"/>
                  </a:lnTo>
                  <a:close/>
                </a:path>
                <a:path w="334010" h="261620">
                  <a:moveTo>
                    <a:pt x="334010" y="220980"/>
                  </a:moveTo>
                  <a:lnTo>
                    <a:pt x="330200" y="220980"/>
                  </a:lnTo>
                  <a:lnTo>
                    <a:pt x="330200" y="228600"/>
                  </a:lnTo>
                  <a:lnTo>
                    <a:pt x="334010" y="228600"/>
                  </a:lnTo>
                  <a:lnTo>
                    <a:pt x="334010" y="220980"/>
                  </a:lnTo>
                  <a:close/>
                </a:path>
                <a:path w="334010" h="261620">
                  <a:moveTo>
                    <a:pt x="381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28600"/>
                  </a:lnTo>
                  <a:close/>
                </a:path>
                <a:path w="334010" h="261620">
                  <a:moveTo>
                    <a:pt x="334010" y="228600"/>
                  </a:moveTo>
                  <a:lnTo>
                    <a:pt x="330200" y="228600"/>
                  </a:lnTo>
                  <a:lnTo>
                    <a:pt x="330200" y="233680"/>
                  </a:lnTo>
                  <a:lnTo>
                    <a:pt x="334010" y="233680"/>
                  </a:lnTo>
                  <a:lnTo>
                    <a:pt x="334010" y="228600"/>
                  </a:lnTo>
                  <a:close/>
                </a:path>
                <a:path w="334010" h="261620">
                  <a:moveTo>
                    <a:pt x="3810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3680"/>
                  </a:lnTo>
                  <a:close/>
                </a:path>
                <a:path w="334010" h="261620">
                  <a:moveTo>
                    <a:pt x="334010" y="233680"/>
                  </a:moveTo>
                  <a:lnTo>
                    <a:pt x="330200" y="233680"/>
                  </a:lnTo>
                  <a:lnTo>
                    <a:pt x="330200" y="241300"/>
                  </a:lnTo>
                  <a:lnTo>
                    <a:pt x="334010" y="241300"/>
                  </a:lnTo>
                  <a:lnTo>
                    <a:pt x="334010" y="233680"/>
                  </a:lnTo>
                  <a:close/>
                </a:path>
                <a:path w="334010" h="261620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34010" h="261620">
                  <a:moveTo>
                    <a:pt x="334010" y="241300"/>
                  </a:moveTo>
                  <a:lnTo>
                    <a:pt x="330200" y="241300"/>
                  </a:lnTo>
                  <a:lnTo>
                    <a:pt x="330200" y="247650"/>
                  </a:lnTo>
                  <a:lnTo>
                    <a:pt x="334010" y="247650"/>
                  </a:lnTo>
                  <a:lnTo>
                    <a:pt x="334010" y="241300"/>
                  </a:lnTo>
                  <a:close/>
                </a:path>
                <a:path w="334010" h="261620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34010" h="261620">
                  <a:moveTo>
                    <a:pt x="334010" y="247650"/>
                  </a:moveTo>
                  <a:lnTo>
                    <a:pt x="330200" y="247650"/>
                  </a:lnTo>
                  <a:lnTo>
                    <a:pt x="330200" y="254000"/>
                  </a:lnTo>
                  <a:lnTo>
                    <a:pt x="334010" y="254000"/>
                  </a:lnTo>
                  <a:lnTo>
                    <a:pt x="334010" y="247650"/>
                  </a:lnTo>
                  <a:close/>
                </a:path>
                <a:path w="334010" h="261620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34010" y="260350"/>
                  </a:lnTo>
                  <a:lnTo>
                    <a:pt x="334010" y="257810"/>
                  </a:lnTo>
                  <a:lnTo>
                    <a:pt x="3810" y="257810"/>
                  </a:lnTo>
                  <a:lnTo>
                    <a:pt x="3810" y="254000"/>
                  </a:lnTo>
                  <a:close/>
                </a:path>
                <a:path w="334010" h="261620">
                  <a:moveTo>
                    <a:pt x="334010" y="254000"/>
                  </a:moveTo>
                  <a:lnTo>
                    <a:pt x="330200" y="254000"/>
                  </a:lnTo>
                  <a:lnTo>
                    <a:pt x="330200" y="257810"/>
                  </a:lnTo>
                  <a:lnTo>
                    <a:pt x="334010" y="257810"/>
                  </a:lnTo>
                  <a:lnTo>
                    <a:pt x="334010" y="254000"/>
                  </a:lnTo>
                  <a:close/>
                </a:path>
                <a:path w="334010" h="261620">
                  <a:moveTo>
                    <a:pt x="3340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4010" y="261620"/>
                  </a:lnTo>
                  <a:lnTo>
                    <a:pt x="334010" y="26035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819909" y="427990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263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6389" y="2539"/>
                  </a:lnTo>
                  <a:lnTo>
                    <a:pt x="326389" y="0"/>
                  </a:lnTo>
                  <a:close/>
                </a:path>
                <a:path w="326389" h="254000">
                  <a:moveTo>
                    <a:pt x="3263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26389" y="3810"/>
                  </a:lnTo>
                  <a:lnTo>
                    <a:pt x="326389" y="2540"/>
                  </a:lnTo>
                  <a:close/>
                </a:path>
                <a:path w="326389" h="254000">
                  <a:moveTo>
                    <a:pt x="326389" y="3810"/>
                  </a:moveTo>
                  <a:lnTo>
                    <a:pt x="322579" y="3810"/>
                  </a:lnTo>
                  <a:lnTo>
                    <a:pt x="322579" y="8889"/>
                  </a:lnTo>
                  <a:lnTo>
                    <a:pt x="326389" y="8889"/>
                  </a:lnTo>
                  <a:lnTo>
                    <a:pt x="326389" y="3810"/>
                  </a:lnTo>
                  <a:close/>
                </a:path>
                <a:path w="326389" h="25400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26389" h="254000">
                  <a:moveTo>
                    <a:pt x="326389" y="8890"/>
                  </a:moveTo>
                  <a:lnTo>
                    <a:pt x="322579" y="8890"/>
                  </a:lnTo>
                  <a:lnTo>
                    <a:pt x="322579" y="15239"/>
                  </a:lnTo>
                  <a:lnTo>
                    <a:pt x="326389" y="15239"/>
                  </a:lnTo>
                  <a:lnTo>
                    <a:pt x="326389" y="8890"/>
                  </a:lnTo>
                  <a:close/>
                </a:path>
                <a:path w="326389" h="25400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26389" h="254000">
                  <a:moveTo>
                    <a:pt x="326389" y="15240"/>
                  </a:moveTo>
                  <a:lnTo>
                    <a:pt x="322579" y="15240"/>
                  </a:lnTo>
                  <a:lnTo>
                    <a:pt x="322579" y="21589"/>
                  </a:lnTo>
                  <a:lnTo>
                    <a:pt x="326389" y="21589"/>
                  </a:lnTo>
                  <a:lnTo>
                    <a:pt x="326389" y="15240"/>
                  </a:lnTo>
                  <a:close/>
                </a:path>
                <a:path w="326389" h="25400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26389" h="254000">
                  <a:moveTo>
                    <a:pt x="326389" y="21590"/>
                  </a:moveTo>
                  <a:lnTo>
                    <a:pt x="322579" y="21590"/>
                  </a:lnTo>
                  <a:lnTo>
                    <a:pt x="322579" y="27939"/>
                  </a:lnTo>
                  <a:lnTo>
                    <a:pt x="326389" y="27939"/>
                  </a:lnTo>
                  <a:lnTo>
                    <a:pt x="326389" y="21590"/>
                  </a:lnTo>
                  <a:close/>
                </a:path>
                <a:path w="326389" h="254000">
                  <a:moveTo>
                    <a:pt x="3809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7940"/>
                  </a:lnTo>
                  <a:close/>
                </a:path>
                <a:path w="326389" h="254000">
                  <a:moveTo>
                    <a:pt x="326389" y="27940"/>
                  </a:moveTo>
                  <a:lnTo>
                    <a:pt x="322579" y="27940"/>
                  </a:lnTo>
                  <a:lnTo>
                    <a:pt x="322579" y="33019"/>
                  </a:lnTo>
                  <a:lnTo>
                    <a:pt x="326389" y="33019"/>
                  </a:lnTo>
                  <a:lnTo>
                    <a:pt x="326389" y="27940"/>
                  </a:lnTo>
                  <a:close/>
                </a:path>
                <a:path w="326389" h="254000">
                  <a:moveTo>
                    <a:pt x="3809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3020"/>
                  </a:lnTo>
                  <a:close/>
                </a:path>
                <a:path w="326389" h="254000">
                  <a:moveTo>
                    <a:pt x="326389" y="33020"/>
                  </a:moveTo>
                  <a:lnTo>
                    <a:pt x="322579" y="33020"/>
                  </a:lnTo>
                  <a:lnTo>
                    <a:pt x="322579" y="40639"/>
                  </a:lnTo>
                  <a:lnTo>
                    <a:pt x="326389" y="40639"/>
                  </a:lnTo>
                  <a:lnTo>
                    <a:pt x="326389" y="33020"/>
                  </a:lnTo>
                  <a:close/>
                </a:path>
                <a:path w="326389" h="25400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26389" h="254000">
                  <a:moveTo>
                    <a:pt x="326389" y="40640"/>
                  </a:moveTo>
                  <a:lnTo>
                    <a:pt x="322579" y="40640"/>
                  </a:lnTo>
                  <a:lnTo>
                    <a:pt x="322579" y="46989"/>
                  </a:lnTo>
                  <a:lnTo>
                    <a:pt x="326389" y="46989"/>
                  </a:lnTo>
                  <a:lnTo>
                    <a:pt x="326389" y="40640"/>
                  </a:lnTo>
                  <a:close/>
                </a:path>
                <a:path w="326389" h="25400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26389" h="254000">
                  <a:moveTo>
                    <a:pt x="326389" y="46990"/>
                  </a:moveTo>
                  <a:lnTo>
                    <a:pt x="322579" y="46990"/>
                  </a:lnTo>
                  <a:lnTo>
                    <a:pt x="322579" y="53339"/>
                  </a:lnTo>
                  <a:lnTo>
                    <a:pt x="326389" y="53339"/>
                  </a:lnTo>
                  <a:lnTo>
                    <a:pt x="326389" y="46990"/>
                  </a:lnTo>
                  <a:close/>
                </a:path>
                <a:path w="326389" h="254000">
                  <a:moveTo>
                    <a:pt x="3809" y="53340"/>
                  </a:moveTo>
                  <a:lnTo>
                    <a:pt x="0" y="5334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53340"/>
                  </a:lnTo>
                  <a:close/>
                </a:path>
                <a:path w="326389" h="254000">
                  <a:moveTo>
                    <a:pt x="326389" y="53340"/>
                  </a:moveTo>
                  <a:lnTo>
                    <a:pt x="322579" y="53340"/>
                  </a:lnTo>
                  <a:lnTo>
                    <a:pt x="322579" y="91439"/>
                  </a:lnTo>
                  <a:lnTo>
                    <a:pt x="326389" y="91439"/>
                  </a:lnTo>
                  <a:lnTo>
                    <a:pt x="326389" y="53340"/>
                  </a:lnTo>
                  <a:close/>
                </a:path>
                <a:path w="326389" h="254000">
                  <a:moveTo>
                    <a:pt x="3809" y="91440"/>
                  </a:moveTo>
                  <a:lnTo>
                    <a:pt x="0" y="914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91440"/>
                  </a:lnTo>
                  <a:close/>
                </a:path>
                <a:path w="326389" h="254000">
                  <a:moveTo>
                    <a:pt x="326389" y="91440"/>
                  </a:moveTo>
                  <a:lnTo>
                    <a:pt x="322579" y="91440"/>
                  </a:lnTo>
                  <a:lnTo>
                    <a:pt x="322579" y="199389"/>
                  </a:lnTo>
                  <a:lnTo>
                    <a:pt x="326389" y="199389"/>
                  </a:lnTo>
                  <a:lnTo>
                    <a:pt x="326389" y="91440"/>
                  </a:lnTo>
                  <a:close/>
                </a:path>
                <a:path w="326389" h="254000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326389" h="254000">
                  <a:moveTo>
                    <a:pt x="326389" y="199390"/>
                  </a:moveTo>
                  <a:lnTo>
                    <a:pt x="322579" y="199390"/>
                  </a:lnTo>
                  <a:lnTo>
                    <a:pt x="322579" y="205739"/>
                  </a:lnTo>
                  <a:lnTo>
                    <a:pt x="326389" y="205739"/>
                  </a:lnTo>
                  <a:lnTo>
                    <a:pt x="326389" y="199390"/>
                  </a:lnTo>
                  <a:close/>
                </a:path>
                <a:path w="326389" h="254000">
                  <a:moveTo>
                    <a:pt x="380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5740"/>
                  </a:lnTo>
                  <a:close/>
                </a:path>
                <a:path w="326389" h="254000">
                  <a:moveTo>
                    <a:pt x="326389" y="205740"/>
                  </a:moveTo>
                  <a:lnTo>
                    <a:pt x="322579" y="205740"/>
                  </a:lnTo>
                  <a:lnTo>
                    <a:pt x="322579" y="212089"/>
                  </a:lnTo>
                  <a:lnTo>
                    <a:pt x="326389" y="212089"/>
                  </a:lnTo>
                  <a:lnTo>
                    <a:pt x="326389" y="205740"/>
                  </a:lnTo>
                  <a:close/>
                </a:path>
                <a:path w="326389" h="254000">
                  <a:moveTo>
                    <a:pt x="3809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2090"/>
                  </a:lnTo>
                  <a:close/>
                </a:path>
                <a:path w="326389" h="254000">
                  <a:moveTo>
                    <a:pt x="326389" y="212090"/>
                  </a:moveTo>
                  <a:lnTo>
                    <a:pt x="322579" y="212090"/>
                  </a:lnTo>
                  <a:lnTo>
                    <a:pt x="322579" y="217169"/>
                  </a:lnTo>
                  <a:lnTo>
                    <a:pt x="326389" y="217169"/>
                  </a:lnTo>
                  <a:lnTo>
                    <a:pt x="326389" y="212090"/>
                  </a:lnTo>
                  <a:close/>
                </a:path>
                <a:path w="326389" h="254000">
                  <a:moveTo>
                    <a:pt x="3809" y="217170"/>
                  </a:moveTo>
                  <a:lnTo>
                    <a:pt x="0" y="21717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7170"/>
                  </a:lnTo>
                  <a:close/>
                </a:path>
                <a:path w="326389" h="254000">
                  <a:moveTo>
                    <a:pt x="326389" y="217170"/>
                  </a:moveTo>
                  <a:lnTo>
                    <a:pt x="322579" y="217170"/>
                  </a:lnTo>
                  <a:lnTo>
                    <a:pt x="322579" y="224789"/>
                  </a:lnTo>
                  <a:lnTo>
                    <a:pt x="326389" y="224789"/>
                  </a:lnTo>
                  <a:lnTo>
                    <a:pt x="326389" y="217170"/>
                  </a:lnTo>
                  <a:close/>
                </a:path>
                <a:path w="326389" h="254000">
                  <a:moveTo>
                    <a:pt x="3809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4790"/>
                  </a:lnTo>
                  <a:close/>
                </a:path>
                <a:path w="326389" h="254000">
                  <a:moveTo>
                    <a:pt x="326389" y="224790"/>
                  </a:moveTo>
                  <a:lnTo>
                    <a:pt x="322579" y="224790"/>
                  </a:lnTo>
                  <a:lnTo>
                    <a:pt x="322579" y="229869"/>
                  </a:lnTo>
                  <a:lnTo>
                    <a:pt x="326389" y="229869"/>
                  </a:lnTo>
                  <a:lnTo>
                    <a:pt x="326389" y="224790"/>
                  </a:lnTo>
                  <a:close/>
                </a:path>
                <a:path w="326389" h="254000">
                  <a:moveTo>
                    <a:pt x="380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29870"/>
                  </a:lnTo>
                  <a:close/>
                </a:path>
                <a:path w="326389" h="254000">
                  <a:moveTo>
                    <a:pt x="326389" y="229870"/>
                  </a:moveTo>
                  <a:lnTo>
                    <a:pt x="322579" y="229870"/>
                  </a:lnTo>
                  <a:lnTo>
                    <a:pt x="322579" y="237489"/>
                  </a:lnTo>
                  <a:lnTo>
                    <a:pt x="326389" y="237489"/>
                  </a:lnTo>
                  <a:lnTo>
                    <a:pt x="326389" y="229870"/>
                  </a:lnTo>
                  <a:close/>
                </a:path>
                <a:path w="326389" h="25400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26389" h="254000">
                  <a:moveTo>
                    <a:pt x="326389" y="237490"/>
                  </a:moveTo>
                  <a:lnTo>
                    <a:pt x="322579" y="237490"/>
                  </a:lnTo>
                  <a:lnTo>
                    <a:pt x="322579" y="243839"/>
                  </a:lnTo>
                  <a:lnTo>
                    <a:pt x="326389" y="243839"/>
                  </a:lnTo>
                  <a:lnTo>
                    <a:pt x="326389" y="237490"/>
                  </a:lnTo>
                  <a:close/>
                </a:path>
                <a:path w="326389" h="25400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26389" h="254000">
                  <a:moveTo>
                    <a:pt x="326389" y="243840"/>
                  </a:moveTo>
                  <a:lnTo>
                    <a:pt x="322579" y="243840"/>
                  </a:lnTo>
                  <a:lnTo>
                    <a:pt x="322579" y="250189"/>
                  </a:lnTo>
                  <a:lnTo>
                    <a:pt x="326389" y="250189"/>
                  </a:lnTo>
                  <a:lnTo>
                    <a:pt x="326389" y="243840"/>
                  </a:lnTo>
                  <a:close/>
                </a:path>
                <a:path w="326389" h="254000">
                  <a:moveTo>
                    <a:pt x="326389" y="250190"/>
                  </a:moveTo>
                  <a:lnTo>
                    <a:pt x="0" y="250190"/>
                  </a:lnTo>
                  <a:lnTo>
                    <a:pt x="0" y="254000"/>
                  </a:lnTo>
                  <a:lnTo>
                    <a:pt x="326389" y="254000"/>
                  </a:lnTo>
                  <a:lnTo>
                    <a:pt x="326389" y="25019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823720" y="4283710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69" h="246379">
                  <a:moveTo>
                    <a:pt x="3187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18769" y="3809"/>
                  </a:lnTo>
                  <a:lnTo>
                    <a:pt x="318769" y="0"/>
                  </a:lnTo>
                  <a:close/>
                </a:path>
                <a:path w="318769" h="246379">
                  <a:moveTo>
                    <a:pt x="318769" y="3809"/>
                  </a:moveTo>
                  <a:lnTo>
                    <a:pt x="316230" y="3809"/>
                  </a:lnTo>
                  <a:lnTo>
                    <a:pt x="316230" y="5079"/>
                  </a:lnTo>
                  <a:lnTo>
                    <a:pt x="318769" y="5079"/>
                  </a:lnTo>
                  <a:lnTo>
                    <a:pt x="318769" y="3809"/>
                  </a:lnTo>
                  <a:close/>
                </a:path>
                <a:path w="318769" h="246379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18769" h="246379">
                  <a:moveTo>
                    <a:pt x="318769" y="5080"/>
                  </a:moveTo>
                  <a:lnTo>
                    <a:pt x="316230" y="5080"/>
                  </a:lnTo>
                  <a:lnTo>
                    <a:pt x="316230" y="11429"/>
                  </a:lnTo>
                  <a:lnTo>
                    <a:pt x="318769" y="11429"/>
                  </a:lnTo>
                  <a:lnTo>
                    <a:pt x="318769" y="5080"/>
                  </a:lnTo>
                  <a:close/>
                </a:path>
                <a:path w="318769" h="24637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18769" h="246379">
                  <a:moveTo>
                    <a:pt x="318769" y="11430"/>
                  </a:moveTo>
                  <a:lnTo>
                    <a:pt x="316230" y="11430"/>
                  </a:lnTo>
                  <a:lnTo>
                    <a:pt x="316230" y="17779"/>
                  </a:lnTo>
                  <a:lnTo>
                    <a:pt x="318769" y="17779"/>
                  </a:lnTo>
                  <a:lnTo>
                    <a:pt x="318769" y="11430"/>
                  </a:lnTo>
                  <a:close/>
                </a:path>
                <a:path w="318769" h="246379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18769" h="246379">
                  <a:moveTo>
                    <a:pt x="318769" y="17780"/>
                  </a:moveTo>
                  <a:lnTo>
                    <a:pt x="316230" y="17780"/>
                  </a:lnTo>
                  <a:lnTo>
                    <a:pt x="316230" y="24129"/>
                  </a:lnTo>
                  <a:lnTo>
                    <a:pt x="318769" y="24129"/>
                  </a:lnTo>
                  <a:lnTo>
                    <a:pt x="318769" y="17780"/>
                  </a:lnTo>
                  <a:close/>
                </a:path>
                <a:path w="318769" h="246379">
                  <a:moveTo>
                    <a:pt x="381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4130"/>
                  </a:lnTo>
                  <a:close/>
                </a:path>
                <a:path w="318769" h="246379">
                  <a:moveTo>
                    <a:pt x="318769" y="24130"/>
                  </a:moveTo>
                  <a:lnTo>
                    <a:pt x="316230" y="24130"/>
                  </a:lnTo>
                  <a:lnTo>
                    <a:pt x="316230" y="29209"/>
                  </a:lnTo>
                  <a:lnTo>
                    <a:pt x="318769" y="29209"/>
                  </a:lnTo>
                  <a:lnTo>
                    <a:pt x="318769" y="24130"/>
                  </a:lnTo>
                  <a:close/>
                </a:path>
                <a:path w="318769" h="246379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18769" h="246379">
                  <a:moveTo>
                    <a:pt x="318769" y="29210"/>
                  </a:moveTo>
                  <a:lnTo>
                    <a:pt x="316230" y="29210"/>
                  </a:lnTo>
                  <a:lnTo>
                    <a:pt x="316230" y="36829"/>
                  </a:lnTo>
                  <a:lnTo>
                    <a:pt x="318769" y="36829"/>
                  </a:lnTo>
                  <a:lnTo>
                    <a:pt x="318769" y="29210"/>
                  </a:lnTo>
                  <a:close/>
                </a:path>
                <a:path w="318769" h="246379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18769" h="246379">
                  <a:moveTo>
                    <a:pt x="318769" y="36830"/>
                  </a:moveTo>
                  <a:lnTo>
                    <a:pt x="316230" y="36830"/>
                  </a:lnTo>
                  <a:lnTo>
                    <a:pt x="316230" y="43179"/>
                  </a:lnTo>
                  <a:lnTo>
                    <a:pt x="318769" y="43179"/>
                  </a:lnTo>
                  <a:lnTo>
                    <a:pt x="318769" y="36830"/>
                  </a:lnTo>
                  <a:close/>
                </a:path>
                <a:path w="318769" h="246379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18769" h="246379">
                  <a:moveTo>
                    <a:pt x="318769" y="43180"/>
                  </a:moveTo>
                  <a:lnTo>
                    <a:pt x="316230" y="43180"/>
                  </a:lnTo>
                  <a:lnTo>
                    <a:pt x="316230" y="49529"/>
                  </a:lnTo>
                  <a:lnTo>
                    <a:pt x="318769" y="49529"/>
                  </a:lnTo>
                  <a:lnTo>
                    <a:pt x="318769" y="43180"/>
                  </a:lnTo>
                  <a:close/>
                </a:path>
                <a:path w="318769" h="246379">
                  <a:moveTo>
                    <a:pt x="3810" y="49530"/>
                  </a:moveTo>
                  <a:lnTo>
                    <a:pt x="0" y="4953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49530"/>
                  </a:lnTo>
                  <a:close/>
                </a:path>
                <a:path w="318769" h="246379">
                  <a:moveTo>
                    <a:pt x="318769" y="49530"/>
                  </a:moveTo>
                  <a:lnTo>
                    <a:pt x="316230" y="49530"/>
                  </a:lnTo>
                  <a:lnTo>
                    <a:pt x="316230" y="87629"/>
                  </a:lnTo>
                  <a:lnTo>
                    <a:pt x="318769" y="87629"/>
                  </a:lnTo>
                  <a:lnTo>
                    <a:pt x="318769" y="49530"/>
                  </a:lnTo>
                  <a:close/>
                </a:path>
                <a:path w="318769" h="246379">
                  <a:moveTo>
                    <a:pt x="3810" y="87630"/>
                  </a:moveTo>
                  <a:lnTo>
                    <a:pt x="0" y="876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87630"/>
                  </a:lnTo>
                  <a:close/>
                </a:path>
                <a:path w="318769" h="246379">
                  <a:moveTo>
                    <a:pt x="318769" y="87630"/>
                  </a:moveTo>
                  <a:lnTo>
                    <a:pt x="316230" y="87630"/>
                  </a:lnTo>
                  <a:lnTo>
                    <a:pt x="316230" y="195579"/>
                  </a:lnTo>
                  <a:lnTo>
                    <a:pt x="318769" y="195579"/>
                  </a:lnTo>
                  <a:lnTo>
                    <a:pt x="318769" y="87630"/>
                  </a:lnTo>
                  <a:close/>
                </a:path>
                <a:path w="318769" h="246379">
                  <a:moveTo>
                    <a:pt x="381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95580"/>
                  </a:lnTo>
                  <a:close/>
                </a:path>
                <a:path w="318769" h="246379">
                  <a:moveTo>
                    <a:pt x="318769" y="195580"/>
                  </a:moveTo>
                  <a:lnTo>
                    <a:pt x="316230" y="195580"/>
                  </a:lnTo>
                  <a:lnTo>
                    <a:pt x="316230" y="201929"/>
                  </a:lnTo>
                  <a:lnTo>
                    <a:pt x="318769" y="201929"/>
                  </a:lnTo>
                  <a:lnTo>
                    <a:pt x="318769" y="195580"/>
                  </a:lnTo>
                  <a:close/>
                </a:path>
                <a:path w="318769" h="246379">
                  <a:moveTo>
                    <a:pt x="381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201930"/>
                  </a:lnTo>
                  <a:close/>
                </a:path>
                <a:path w="318769" h="246379">
                  <a:moveTo>
                    <a:pt x="318769" y="201930"/>
                  </a:moveTo>
                  <a:lnTo>
                    <a:pt x="316230" y="201930"/>
                  </a:lnTo>
                  <a:lnTo>
                    <a:pt x="316230" y="208279"/>
                  </a:lnTo>
                  <a:lnTo>
                    <a:pt x="318769" y="208279"/>
                  </a:lnTo>
                  <a:lnTo>
                    <a:pt x="318769" y="201930"/>
                  </a:lnTo>
                  <a:close/>
                </a:path>
                <a:path w="318769" h="246379">
                  <a:moveTo>
                    <a:pt x="3810" y="208280"/>
                  </a:moveTo>
                  <a:lnTo>
                    <a:pt x="0" y="20828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208280"/>
                  </a:lnTo>
                  <a:close/>
                </a:path>
                <a:path w="318769" h="246379">
                  <a:moveTo>
                    <a:pt x="318769" y="208280"/>
                  </a:moveTo>
                  <a:lnTo>
                    <a:pt x="316230" y="208280"/>
                  </a:lnTo>
                  <a:lnTo>
                    <a:pt x="316230" y="213359"/>
                  </a:lnTo>
                  <a:lnTo>
                    <a:pt x="318769" y="213359"/>
                  </a:lnTo>
                  <a:lnTo>
                    <a:pt x="318769" y="208280"/>
                  </a:lnTo>
                  <a:close/>
                </a:path>
                <a:path w="318769" h="246379">
                  <a:moveTo>
                    <a:pt x="3810" y="213360"/>
                  </a:moveTo>
                  <a:lnTo>
                    <a:pt x="0" y="21336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3360"/>
                  </a:lnTo>
                  <a:close/>
                </a:path>
                <a:path w="318769" h="246379">
                  <a:moveTo>
                    <a:pt x="318769" y="213360"/>
                  </a:moveTo>
                  <a:lnTo>
                    <a:pt x="316230" y="213360"/>
                  </a:lnTo>
                  <a:lnTo>
                    <a:pt x="316230" y="220979"/>
                  </a:lnTo>
                  <a:lnTo>
                    <a:pt x="318769" y="220979"/>
                  </a:lnTo>
                  <a:lnTo>
                    <a:pt x="318769" y="213360"/>
                  </a:lnTo>
                  <a:close/>
                </a:path>
                <a:path w="318769" h="246379">
                  <a:moveTo>
                    <a:pt x="3810" y="220980"/>
                  </a:moveTo>
                  <a:lnTo>
                    <a:pt x="0" y="22098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220980"/>
                  </a:lnTo>
                  <a:close/>
                </a:path>
                <a:path w="318769" h="246379">
                  <a:moveTo>
                    <a:pt x="318769" y="220980"/>
                  </a:moveTo>
                  <a:lnTo>
                    <a:pt x="316230" y="220980"/>
                  </a:lnTo>
                  <a:lnTo>
                    <a:pt x="316230" y="226059"/>
                  </a:lnTo>
                  <a:lnTo>
                    <a:pt x="318769" y="226059"/>
                  </a:lnTo>
                  <a:lnTo>
                    <a:pt x="318769" y="220980"/>
                  </a:lnTo>
                  <a:close/>
                </a:path>
                <a:path w="318769" h="246379">
                  <a:moveTo>
                    <a:pt x="3810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6060"/>
                  </a:lnTo>
                  <a:close/>
                </a:path>
                <a:path w="318769" h="246379">
                  <a:moveTo>
                    <a:pt x="318769" y="226060"/>
                  </a:moveTo>
                  <a:lnTo>
                    <a:pt x="316230" y="226060"/>
                  </a:lnTo>
                  <a:lnTo>
                    <a:pt x="316230" y="233679"/>
                  </a:lnTo>
                  <a:lnTo>
                    <a:pt x="318769" y="233679"/>
                  </a:lnTo>
                  <a:lnTo>
                    <a:pt x="318769" y="226060"/>
                  </a:lnTo>
                  <a:close/>
                </a:path>
                <a:path w="318769" h="246379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18769" h="246379">
                  <a:moveTo>
                    <a:pt x="318769" y="233680"/>
                  </a:moveTo>
                  <a:lnTo>
                    <a:pt x="316230" y="233680"/>
                  </a:lnTo>
                  <a:lnTo>
                    <a:pt x="316230" y="240029"/>
                  </a:lnTo>
                  <a:lnTo>
                    <a:pt x="318769" y="240029"/>
                  </a:lnTo>
                  <a:lnTo>
                    <a:pt x="318769" y="233680"/>
                  </a:lnTo>
                  <a:close/>
                </a:path>
                <a:path w="318769" h="246379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18769" y="246379"/>
                  </a:lnTo>
                  <a:lnTo>
                    <a:pt x="318769" y="242569"/>
                  </a:lnTo>
                  <a:lnTo>
                    <a:pt x="3810" y="242569"/>
                  </a:lnTo>
                  <a:lnTo>
                    <a:pt x="3810" y="240030"/>
                  </a:lnTo>
                  <a:close/>
                </a:path>
                <a:path w="318769" h="246379">
                  <a:moveTo>
                    <a:pt x="318769" y="240030"/>
                  </a:moveTo>
                  <a:lnTo>
                    <a:pt x="316230" y="240030"/>
                  </a:lnTo>
                  <a:lnTo>
                    <a:pt x="316230" y="242569"/>
                  </a:lnTo>
                  <a:lnTo>
                    <a:pt x="318769" y="242569"/>
                  </a:lnTo>
                  <a:lnTo>
                    <a:pt x="318769" y="24003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827529" y="428752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19" h="238760">
                  <a:moveTo>
                    <a:pt x="3124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2419" y="1269"/>
                  </a:lnTo>
                  <a:lnTo>
                    <a:pt x="312419" y="0"/>
                  </a:lnTo>
                  <a:close/>
                </a:path>
                <a:path w="312419" h="238760">
                  <a:moveTo>
                    <a:pt x="3124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12419" y="3809"/>
                  </a:lnTo>
                  <a:lnTo>
                    <a:pt x="312419" y="1269"/>
                  </a:lnTo>
                  <a:close/>
                </a:path>
                <a:path w="312419" h="238760">
                  <a:moveTo>
                    <a:pt x="312419" y="3809"/>
                  </a:moveTo>
                  <a:lnTo>
                    <a:pt x="308609" y="3809"/>
                  </a:lnTo>
                  <a:lnTo>
                    <a:pt x="308609" y="7619"/>
                  </a:lnTo>
                  <a:lnTo>
                    <a:pt x="312419" y="7619"/>
                  </a:lnTo>
                  <a:lnTo>
                    <a:pt x="312419" y="3809"/>
                  </a:lnTo>
                  <a:close/>
                </a:path>
                <a:path w="312419" h="23876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12419" h="238760">
                  <a:moveTo>
                    <a:pt x="312419" y="7619"/>
                  </a:moveTo>
                  <a:lnTo>
                    <a:pt x="308609" y="7619"/>
                  </a:lnTo>
                  <a:lnTo>
                    <a:pt x="308609" y="13969"/>
                  </a:lnTo>
                  <a:lnTo>
                    <a:pt x="312419" y="13969"/>
                  </a:lnTo>
                  <a:lnTo>
                    <a:pt x="312419" y="7619"/>
                  </a:lnTo>
                  <a:close/>
                </a:path>
                <a:path w="312419" h="238760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12419" h="238760">
                  <a:moveTo>
                    <a:pt x="312419" y="13969"/>
                  </a:moveTo>
                  <a:lnTo>
                    <a:pt x="308609" y="13969"/>
                  </a:lnTo>
                  <a:lnTo>
                    <a:pt x="308609" y="20319"/>
                  </a:lnTo>
                  <a:lnTo>
                    <a:pt x="312419" y="20319"/>
                  </a:lnTo>
                  <a:lnTo>
                    <a:pt x="312419" y="13969"/>
                  </a:lnTo>
                  <a:close/>
                </a:path>
                <a:path w="312419" h="238760">
                  <a:moveTo>
                    <a:pt x="3809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close/>
                </a:path>
                <a:path w="312419" h="238760">
                  <a:moveTo>
                    <a:pt x="312419" y="20319"/>
                  </a:moveTo>
                  <a:lnTo>
                    <a:pt x="308609" y="20319"/>
                  </a:lnTo>
                  <a:lnTo>
                    <a:pt x="308609" y="25399"/>
                  </a:lnTo>
                  <a:lnTo>
                    <a:pt x="312419" y="25399"/>
                  </a:lnTo>
                  <a:lnTo>
                    <a:pt x="312419" y="20319"/>
                  </a:lnTo>
                  <a:close/>
                </a:path>
                <a:path w="312419" h="238760">
                  <a:moveTo>
                    <a:pt x="3809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5400"/>
                  </a:lnTo>
                  <a:close/>
                </a:path>
                <a:path w="312419" h="238760">
                  <a:moveTo>
                    <a:pt x="312419" y="25400"/>
                  </a:moveTo>
                  <a:lnTo>
                    <a:pt x="308609" y="25400"/>
                  </a:lnTo>
                  <a:lnTo>
                    <a:pt x="308609" y="33019"/>
                  </a:lnTo>
                  <a:lnTo>
                    <a:pt x="312419" y="33019"/>
                  </a:lnTo>
                  <a:lnTo>
                    <a:pt x="312419" y="25400"/>
                  </a:lnTo>
                  <a:close/>
                </a:path>
                <a:path w="312419" h="238760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312419" h="238760">
                  <a:moveTo>
                    <a:pt x="312419" y="33019"/>
                  </a:moveTo>
                  <a:lnTo>
                    <a:pt x="308609" y="33019"/>
                  </a:lnTo>
                  <a:lnTo>
                    <a:pt x="308609" y="39369"/>
                  </a:lnTo>
                  <a:lnTo>
                    <a:pt x="312419" y="39369"/>
                  </a:lnTo>
                  <a:lnTo>
                    <a:pt x="312419" y="33019"/>
                  </a:lnTo>
                  <a:close/>
                </a:path>
                <a:path w="312419" h="238760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12419" h="238760">
                  <a:moveTo>
                    <a:pt x="312419" y="39369"/>
                  </a:moveTo>
                  <a:lnTo>
                    <a:pt x="308609" y="39369"/>
                  </a:lnTo>
                  <a:lnTo>
                    <a:pt x="308609" y="45719"/>
                  </a:lnTo>
                  <a:lnTo>
                    <a:pt x="312419" y="45719"/>
                  </a:lnTo>
                  <a:lnTo>
                    <a:pt x="312419" y="39369"/>
                  </a:lnTo>
                  <a:close/>
                </a:path>
                <a:path w="312419" h="238760">
                  <a:moveTo>
                    <a:pt x="3809" y="45719"/>
                  </a:moveTo>
                  <a:lnTo>
                    <a:pt x="0" y="45719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45719"/>
                  </a:lnTo>
                  <a:close/>
                </a:path>
                <a:path w="312419" h="238760">
                  <a:moveTo>
                    <a:pt x="312419" y="45719"/>
                  </a:moveTo>
                  <a:lnTo>
                    <a:pt x="308609" y="45719"/>
                  </a:lnTo>
                  <a:lnTo>
                    <a:pt x="308609" y="83819"/>
                  </a:lnTo>
                  <a:lnTo>
                    <a:pt x="312419" y="83819"/>
                  </a:lnTo>
                  <a:lnTo>
                    <a:pt x="312419" y="45719"/>
                  </a:lnTo>
                  <a:close/>
                </a:path>
                <a:path w="312419" h="238760">
                  <a:moveTo>
                    <a:pt x="3809" y="83819"/>
                  </a:moveTo>
                  <a:lnTo>
                    <a:pt x="0" y="83819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83819"/>
                  </a:lnTo>
                  <a:close/>
                </a:path>
                <a:path w="312419" h="238760">
                  <a:moveTo>
                    <a:pt x="312419" y="83819"/>
                  </a:moveTo>
                  <a:lnTo>
                    <a:pt x="308609" y="83819"/>
                  </a:lnTo>
                  <a:lnTo>
                    <a:pt x="308609" y="191769"/>
                  </a:lnTo>
                  <a:lnTo>
                    <a:pt x="312419" y="191769"/>
                  </a:lnTo>
                  <a:lnTo>
                    <a:pt x="312419" y="83819"/>
                  </a:lnTo>
                  <a:close/>
                </a:path>
                <a:path w="312419" h="238760">
                  <a:moveTo>
                    <a:pt x="380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1769"/>
                  </a:lnTo>
                  <a:close/>
                </a:path>
                <a:path w="312419" h="238760">
                  <a:moveTo>
                    <a:pt x="312419" y="191769"/>
                  </a:moveTo>
                  <a:lnTo>
                    <a:pt x="308609" y="191769"/>
                  </a:lnTo>
                  <a:lnTo>
                    <a:pt x="308609" y="198119"/>
                  </a:lnTo>
                  <a:lnTo>
                    <a:pt x="312419" y="198119"/>
                  </a:lnTo>
                  <a:lnTo>
                    <a:pt x="312419" y="191769"/>
                  </a:lnTo>
                  <a:close/>
                </a:path>
                <a:path w="312419" h="238760">
                  <a:moveTo>
                    <a:pt x="380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98119"/>
                  </a:lnTo>
                  <a:close/>
                </a:path>
                <a:path w="312419" h="238760">
                  <a:moveTo>
                    <a:pt x="312419" y="198119"/>
                  </a:moveTo>
                  <a:lnTo>
                    <a:pt x="308609" y="198119"/>
                  </a:lnTo>
                  <a:lnTo>
                    <a:pt x="308609" y="204469"/>
                  </a:lnTo>
                  <a:lnTo>
                    <a:pt x="312419" y="204469"/>
                  </a:lnTo>
                  <a:lnTo>
                    <a:pt x="312419" y="198119"/>
                  </a:lnTo>
                  <a:close/>
                </a:path>
                <a:path w="312419" h="238760">
                  <a:moveTo>
                    <a:pt x="3809" y="204469"/>
                  </a:moveTo>
                  <a:lnTo>
                    <a:pt x="0" y="204469"/>
                  </a:lnTo>
                  <a:lnTo>
                    <a:pt x="0" y="209549"/>
                  </a:lnTo>
                  <a:lnTo>
                    <a:pt x="3809" y="209549"/>
                  </a:lnTo>
                  <a:lnTo>
                    <a:pt x="3809" y="204469"/>
                  </a:lnTo>
                  <a:close/>
                </a:path>
                <a:path w="312419" h="238760">
                  <a:moveTo>
                    <a:pt x="312419" y="204469"/>
                  </a:moveTo>
                  <a:lnTo>
                    <a:pt x="308609" y="204469"/>
                  </a:lnTo>
                  <a:lnTo>
                    <a:pt x="308609" y="209549"/>
                  </a:lnTo>
                  <a:lnTo>
                    <a:pt x="312419" y="209549"/>
                  </a:lnTo>
                  <a:lnTo>
                    <a:pt x="312419" y="204469"/>
                  </a:lnTo>
                  <a:close/>
                </a:path>
                <a:path w="312419" h="238760">
                  <a:moveTo>
                    <a:pt x="3809" y="209550"/>
                  </a:moveTo>
                  <a:lnTo>
                    <a:pt x="0" y="20955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09550"/>
                  </a:lnTo>
                  <a:close/>
                </a:path>
                <a:path w="312419" h="238760">
                  <a:moveTo>
                    <a:pt x="312419" y="209550"/>
                  </a:moveTo>
                  <a:lnTo>
                    <a:pt x="308609" y="209550"/>
                  </a:lnTo>
                  <a:lnTo>
                    <a:pt x="308609" y="217169"/>
                  </a:lnTo>
                  <a:lnTo>
                    <a:pt x="312419" y="217169"/>
                  </a:lnTo>
                  <a:lnTo>
                    <a:pt x="312419" y="209550"/>
                  </a:lnTo>
                  <a:close/>
                </a:path>
                <a:path w="312419" h="238760">
                  <a:moveTo>
                    <a:pt x="3809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217169"/>
                  </a:lnTo>
                  <a:close/>
                </a:path>
                <a:path w="312419" h="238760">
                  <a:moveTo>
                    <a:pt x="312419" y="217169"/>
                  </a:moveTo>
                  <a:lnTo>
                    <a:pt x="308609" y="217169"/>
                  </a:lnTo>
                  <a:lnTo>
                    <a:pt x="308609" y="222249"/>
                  </a:lnTo>
                  <a:lnTo>
                    <a:pt x="312419" y="222249"/>
                  </a:lnTo>
                  <a:lnTo>
                    <a:pt x="312419" y="217169"/>
                  </a:lnTo>
                  <a:close/>
                </a:path>
                <a:path w="312419" h="238760">
                  <a:moveTo>
                    <a:pt x="3809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2250"/>
                  </a:lnTo>
                  <a:close/>
                </a:path>
                <a:path w="312419" h="238760">
                  <a:moveTo>
                    <a:pt x="312419" y="222250"/>
                  </a:moveTo>
                  <a:lnTo>
                    <a:pt x="308609" y="222250"/>
                  </a:lnTo>
                  <a:lnTo>
                    <a:pt x="308609" y="229869"/>
                  </a:lnTo>
                  <a:lnTo>
                    <a:pt x="312419" y="229869"/>
                  </a:lnTo>
                  <a:lnTo>
                    <a:pt x="312419" y="222250"/>
                  </a:lnTo>
                  <a:close/>
                </a:path>
                <a:path w="312419" h="238760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12419" y="236219"/>
                  </a:lnTo>
                  <a:lnTo>
                    <a:pt x="312419" y="234949"/>
                  </a:lnTo>
                  <a:lnTo>
                    <a:pt x="3809" y="234949"/>
                  </a:lnTo>
                  <a:lnTo>
                    <a:pt x="3809" y="229869"/>
                  </a:lnTo>
                  <a:close/>
                </a:path>
                <a:path w="312419" h="238760">
                  <a:moveTo>
                    <a:pt x="312419" y="229869"/>
                  </a:moveTo>
                  <a:lnTo>
                    <a:pt x="308609" y="229869"/>
                  </a:lnTo>
                  <a:lnTo>
                    <a:pt x="308609" y="234949"/>
                  </a:lnTo>
                  <a:lnTo>
                    <a:pt x="312419" y="234949"/>
                  </a:lnTo>
                  <a:lnTo>
                    <a:pt x="312419" y="229869"/>
                  </a:lnTo>
                  <a:close/>
                </a:path>
                <a:path w="312419" h="238760">
                  <a:moveTo>
                    <a:pt x="312419" y="236219"/>
                  </a:moveTo>
                  <a:lnTo>
                    <a:pt x="0" y="236219"/>
                  </a:lnTo>
                  <a:lnTo>
                    <a:pt x="0" y="238759"/>
                  </a:lnTo>
                  <a:lnTo>
                    <a:pt x="312419" y="238759"/>
                  </a:lnTo>
                  <a:lnTo>
                    <a:pt x="312419" y="236219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831340" y="4291329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304800" y="2540"/>
                  </a:lnTo>
                  <a:lnTo>
                    <a:pt x="304800" y="0"/>
                  </a:lnTo>
                  <a:close/>
                </a:path>
                <a:path w="304800" h="231139">
                  <a:moveTo>
                    <a:pt x="304800" y="2540"/>
                  </a:moveTo>
                  <a:lnTo>
                    <a:pt x="300990" y="2540"/>
                  </a:lnTo>
                  <a:lnTo>
                    <a:pt x="300990" y="3810"/>
                  </a:lnTo>
                  <a:lnTo>
                    <a:pt x="304800" y="3810"/>
                  </a:lnTo>
                  <a:lnTo>
                    <a:pt x="304800" y="2540"/>
                  </a:lnTo>
                  <a:close/>
                </a:path>
                <a:path w="304800" h="231139">
                  <a:moveTo>
                    <a:pt x="381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close/>
                </a:path>
                <a:path w="304800" h="231139">
                  <a:moveTo>
                    <a:pt x="304800" y="3810"/>
                  </a:moveTo>
                  <a:lnTo>
                    <a:pt x="300990" y="3810"/>
                  </a:lnTo>
                  <a:lnTo>
                    <a:pt x="300990" y="10160"/>
                  </a:lnTo>
                  <a:lnTo>
                    <a:pt x="304800" y="10160"/>
                  </a:lnTo>
                  <a:lnTo>
                    <a:pt x="304800" y="3810"/>
                  </a:lnTo>
                  <a:close/>
                </a:path>
                <a:path w="304800" h="231139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04800" h="231139">
                  <a:moveTo>
                    <a:pt x="304800" y="10160"/>
                  </a:moveTo>
                  <a:lnTo>
                    <a:pt x="300990" y="10160"/>
                  </a:lnTo>
                  <a:lnTo>
                    <a:pt x="300990" y="16510"/>
                  </a:lnTo>
                  <a:lnTo>
                    <a:pt x="304800" y="16510"/>
                  </a:lnTo>
                  <a:lnTo>
                    <a:pt x="304800" y="10160"/>
                  </a:lnTo>
                  <a:close/>
                </a:path>
                <a:path w="304800" h="231139">
                  <a:moveTo>
                    <a:pt x="381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6510"/>
                  </a:lnTo>
                  <a:close/>
                </a:path>
                <a:path w="304800" h="231139">
                  <a:moveTo>
                    <a:pt x="304800" y="16510"/>
                  </a:moveTo>
                  <a:lnTo>
                    <a:pt x="300990" y="16510"/>
                  </a:lnTo>
                  <a:lnTo>
                    <a:pt x="300990" y="21590"/>
                  </a:lnTo>
                  <a:lnTo>
                    <a:pt x="304800" y="21590"/>
                  </a:lnTo>
                  <a:lnTo>
                    <a:pt x="304800" y="16510"/>
                  </a:lnTo>
                  <a:close/>
                </a:path>
                <a:path w="304800" h="231139">
                  <a:moveTo>
                    <a:pt x="3810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1590"/>
                  </a:lnTo>
                  <a:close/>
                </a:path>
                <a:path w="304800" h="231139">
                  <a:moveTo>
                    <a:pt x="304800" y="21590"/>
                  </a:moveTo>
                  <a:lnTo>
                    <a:pt x="300990" y="21590"/>
                  </a:lnTo>
                  <a:lnTo>
                    <a:pt x="300990" y="29210"/>
                  </a:lnTo>
                  <a:lnTo>
                    <a:pt x="304800" y="29210"/>
                  </a:lnTo>
                  <a:lnTo>
                    <a:pt x="304800" y="21590"/>
                  </a:lnTo>
                  <a:close/>
                </a:path>
                <a:path w="304800" h="231139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04800" h="231139">
                  <a:moveTo>
                    <a:pt x="304800" y="29210"/>
                  </a:moveTo>
                  <a:lnTo>
                    <a:pt x="300990" y="29210"/>
                  </a:lnTo>
                  <a:lnTo>
                    <a:pt x="300990" y="35560"/>
                  </a:lnTo>
                  <a:lnTo>
                    <a:pt x="304800" y="35560"/>
                  </a:lnTo>
                  <a:lnTo>
                    <a:pt x="304800" y="29210"/>
                  </a:lnTo>
                  <a:close/>
                </a:path>
                <a:path w="304800" h="231139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304800" h="231139">
                  <a:moveTo>
                    <a:pt x="304800" y="35560"/>
                  </a:moveTo>
                  <a:lnTo>
                    <a:pt x="300990" y="35560"/>
                  </a:lnTo>
                  <a:lnTo>
                    <a:pt x="300990" y="41910"/>
                  </a:lnTo>
                  <a:lnTo>
                    <a:pt x="304800" y="41910"/>
                  </a:lnTo>
                  <a:lnTo>
                    <a:pt x="304800" y="35560"/>
                  </a:lnTo>
                  <a:close/>
                </a:path>
                <a:path w="304800" h="231139">
                  <a:moveTo>
                    <a:pt x="3810" y="41910"/>
                  </a:moveTo>
                  <a:lnTo>
                    <a:pt x="0" y="4191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41910"/>
                  </a:lnTo>
                  <a:close/>
                </a:path>
                <a:path w="304800" h="231139">
                  <a:moveTo>
                    <a:pt x="304800" y="41910"/>
                  </a:moveTo>
                  <a:lnTo>
                    <a:pt x="300990" y="41910"/>
                  </a:lnTo>
                  <a:lnTo>
                    <a:pt x="300990" y="80010"/>
                  </a:lnTo>
                  <a:lnTo>
                    <a:pt x="304800" y="80010"/>
                  </a:lnTo>
                  <a:lnTo>
                    <a:pt x="304800" y="41910"/>
                  </a:lnTo>
                  <a:close/>
                </a:path>
                <a:path w="304800" h="231139">
                  <a:moveTo>
                    <a:pt x="3810" y="80010"/>
                  </a:moveTo>
                  <a:lnTo>
                    <a:pt x="0" y="80010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80010"/>
                  </a:lnTo>
                  <a:close/>
                </a:path>
                <a:path w="304800" h="231139">
                  <a:moveTo>
                    <a:pt x="304800" y="80010"/>
                  </a:moveTo>
                  <a:lnTo>
                    <a:pt x="300990" y="80010"/>
                  </a:lnTo>
                  <a:lnTo>
                    <a:pt x="300990" y="187960"/>
                  </a:lnTo>
                  <a:lnTo>
                    <a:pt x="304800" y="187960"/>
                  </a:lnTo>
                  <a:lnTo>
                    <a:pt x="304800" y="80010"/>
                  </a:lnTo>
                  <a:close/>
                </a:path>
                <a:path w="304800" h="231139">
                  <a:moveTo>
                    <a:pt x="381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187960"/>
                  </a:lnTo>
                  <a:close/>
                </a:path>
                <a:path w="304800" h="231139">
                  <a:moveTo>
                    <a:pt x="304800" y="187960"/>
                  </a:moveTo>
                  <a:lnTo>
                    <a:pt x="300990" y="187960"/>
                  </a:lnTo>
                  <a:lnTo>
                    <a:pt x="300990" y="194310"/>
                  </a:lnTo>
                  <a:lnTo>
                    <a:pt x="304800" y="194310"/>
                  </a:lnTo>
                  <a:lnTo>
                    <a:pt x="304800" y="187960"/>
                  </a:lnTo>
                  <a:close/>
                </a:path>
                <a:path w="304800" h="231139">
                  <a:moveTo>
                    <a:pt x="381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94310"/>
                  </a:lnTo>
                  <a:close/>
                </a:path>
                <a:path w="304800" h="231139">
                  <a:moveTo>
                    <a:pt x="304800" y="194310"/>
                  </a:moveTo>
                  <a:lnTo>
                    <a:pt x="300990" y="194310"/>
                  </a:lnTo>
                  <a:lnTo>
                    <a:pt x="300990" y="200660"/>
                  </a:lnTo>
                  <a:lnTo>
                    <a:pt x="304800" y="200660"/>
                  </a:lnTo>
                  <a:lnTo>
                    <a:pt x="304800" y="194310"/>
                  </a:lnTo>
                  <a:close/>
                </a:path>
                <a:path w="304800" h="231139">
                  <a:moveTo>
                    <a:pt x="381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200660"/>
                  </a:lnTo>
                  <a:close/>
                </a:path>
                <a:path w="304800" h="231139">
                  <a:moveTo>
                    <a:pt x="304800" y="200660"/>
                  </a:moveTo>
                  <a:lnTo>
                    <a:pt x="300990" y="200660"/>
                  </a:lnTo>
                  <a:lnTo>
                    <a:pt x="300990" y="205740"/>
                  </a:lnTo>
                  <a:lnTo>
                    <a:pt x="304800" y="205740"/>
                  </a:lnTo>
                  <a:lnTo>
                    <a:pt x="304800" y="200660"/>
                  </a:lnTo>
                  <a:close/>
                </a:path>
                <a:path w="304800" h="231139">
                  <a:moveTo>
                    <a:pt x="3810" y="205740"/>
                  </a:moveTo>
                  <a:lnTo>
                    <a:pt x="0" y="20574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205740"/>
                  </a:lnTo>
                  <a:close/>
                </a:path>
                <a:path w="304800" h="231139">
                  <a:moveTo>
                    <a:pt x="304800" y="205740"/>
                  </a:moveTo>
                  <a:lnTo>
                    <a:pt x="300990" y="205740"/>
                  </a:lnTo>
                  <a:lnTo>
                    <a:pt x="300990" y="213360"/>
                  </a:lnTo>
                  <a:lnTo>
                    <a:pt x="304800" y="213360"/>
                  </a:lnTo>
                  <a:lnTo>
                    <a:pt x="304800" y="205740"/>
                  </a:lnTo>
                  <a:close/>
                </a:path>
                <a:path w="304800" h="231139">
                  <a:moveTo>
                    <a:pt x="381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213360"/>
                  </a:lnTo>
                  <a:close/>
                </a:path>
                <a:path w="304800" h="231139">
                  <a:moveTo>
                    <a:pt x="304800" y="213360"/>
                  </a:moveTo>
                  <a:lnTo>
                    <a:pt x="300990" y="213360"/>
                  </a:lnTo>
                  <a:lnTo>
                    <a:pt x="300990" y="218440"/>
                  </a:lnTo>
                  <a:lnTo>
                    <a:pt x="304800" y="218440"/>
                  </a:lnTo>
                  <a:lnTo>
                    <a:pt x="304800" y="213360"/>
                  </a:lnTo>
                  <a:close/>
                </a:path>
                <a:path w="304800" h="231139">
                  <a:moveTo>
                    <a:pt x="3810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8440"/>
                  </a:lnTo>
                  <a:close/>
                </a:path>
                <a:path w="304800" h="231139">
                  <a:moveTo>
                    <a:pt x="304800" y="218440"/>
                  </a:moveTo>
                  <a:lnTo>
                    <a:pt x="300990" y="218440"/>
                  </a:lnTo>
                  <a:lnTo>
                    <a:pt x="300990" y="226060"/>
                  </a:lnTo>
                  <a:lnTo>
                    <a:pt x="304800" y="226060"/>
                  </a:lnTo>
                  <a:lnTo>
                    <a:pt x="304800" y="218440"/>
                  </a:lnTo>
                  <a:close/>
                </a:path>
                <a:path w="304800" h="231139">
                  <a:moveTo>
                    <a:pt x="3810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304800" y="231140"/>
                  </a:lnTo>
                  <a:lnTo>
                    <a:pt x="304800" y="228600"/>
                  </a:lnTo>
                  <a:lnTo>
                    <a:pt x="3810" y="228600"/>
                  </a:lnTo>
                  <a:lnTo>
                    <a:pt x="3810" y="226060"/>
                  </a:lnTo>
                  <a:close/>
                </a:path>
                <a:path w="304800" h="231139">
                  <a:moveTo>
                    <a:pt x="304800" y="226060"/>
                  </a:moveTo>
                  <a:lnTo>
                    <a:pt x="300990" y="226060"/>
                  </a:lnTo>
                  <a:lnTo>
                    <a:pt x="300990" y="228600"/>
                  </a:lnTo>
                  <a:lnTo>
                    <a:pt x="304800" y="228600"/>
                  </a:lnTo>
                  <a:lnTo>
                    <a:pt x="304800" y="22606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835149" y="4293870"/>
              <a:ext cx="297180" cy="226060"/>
            </a:xfrm>
            <a:custGeom>
              <a:avLst/>
              <a:gdLst/>
              <a:ahLst/>
              <a:cxnLst/>
              <a:rect l="l" t="t" r="r" b="b"/>
              <a:pathLst>
                <a:path w="297180" h="226060">
                  <a:moveTo>
                    <a:pt x="2971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97180" y="1269"/>
                  </a:lnTo>
                  <a:lnTo>
                    <a:pt x="297180" y="0"/>
                  </a:lnTo>
                  <a:close/>
                </a:path>
                <a:path w="297180" h="226060">
                  <a:moveTo>
                    <a:pt x="29718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3809"/>
                  </a:lnTo>
                  <a:lnTo>
                    <a:pt x="297180" y="3809"/>
                  </a:lnTo>
                  <a:lnTo>
                    <a:pt x="297180" y="1269"/>
                  </a:lnTo>
                  <a:close/>
                </a:path>
                <a:path w="297180" h="226060">
                  <a:moveTo>
                    <a:pt x="297180" y="3809"/>
                  </a:moveTo>
                  <a:lnTo>
                    <a:pt x="293369" y="3809"/>
                  </a:lnTo>
                  <a:lnTo>
                    <a:pt x="293369" y="7619"/>
                  </a:lnTo>
                  <a:lnTo>
                    <a:pt x="297180" y="7619"/>
                  </a:lnTo>
                  <a:lnTo>
                    <a:pt x="297180" y="3809"/>
                  </a:lnTo>
                  <a:close/>
                </a:path>
                <a:path w="297180" h="226060">
                  <a:moveTo>
                    <a:pt x="253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7619"/>
                  </a:lnTo>
                  <a:close/>
                </a:path>
                <a:path w="297180" h="226060">
                  <a:moveTo>
                    <a:pt x="297180" y="7619"/>
                  </a:moveTo>
                  <a:lnTo>
                    <a:pt x="293369" y="7619"/>
                  </a:lnTo>
                  <a:lnTo>
                    <a:pt x="293369" y="13969"/>
                  </a:lnTo>
                  <a:lnTo>
                    <a:pt x="297180" y="13969"/>
                  </a:lnTo>
                  <a:lnTo>
                    <a:pt x="297180" y="7619"/>
                  </a:lnTo>
                  <a:close/>
                </a:path>
                <a:path w="297180" h="226060">
                  <a:moveTo>
                    <a:pt x="2539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3969"/>
                  </a:lnTo>
                  <a:close/>
                </a:path>
                <a:path w="297180" h="226060">
                  <a:moveTo>
                    <a:pt x="297180" y="13969"/>
                  </a:moveTo>
                  <a:lnTo>
                    <a:pt x="293369" y="13969"/>
                  </a:lnTo>
                  <a:lnTo>
                    <a:pt x="293369" y="19049"/>
                  </a:lnTo>
                  <a:lnTo>
                    <a:pt x="297180" y="19049"/>
                  </a:lnTo>
                  <a:lnTo>
                    <a:pt x="297180" y="13969"/>
                  </a:lnTo>
                  <a:close/>
                </a:path>
                <a:path w="297180" h="226060">
                  <a:moveTo>
                    <a:pt x="2539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19050"/>
                  </a:lnTo>
                  <a:close/>
                </a:path>
                <a:path w="297180" h="226060">
                  <a:moveTo>
                    <a:pt x="297180" y="19050"/>
                  </a:moveTo>
                  <a:lnTo>
                    <a:pt x="293369" y="19050"/>
                  </a:lnTo>
                  <a:lnTo>
                    <a:pt x="293369" y="26669"/>
                  </a:lnTo>
                  <a:lnTo>
                    <a:pt x="297180" y="26669"/>
                  </a:lnTo>
                  <a:lnTo>
                    <a:pt x="297180" y="19050"/>
                  </a:lnTo>
                  <a:close/>
                </a:path>
                <a:path w="297180" h="226060">
                  <a:moveTo>
                    <a:pt x="253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6669"/>
                  </a:lnTo>
                  <a:close/>
                </a:path>
                <a:path w="297180" h="226060">
                  <a:moveTo>
                    <a:pt x="297180" y="26669"/>
                  </a:moveTo>
                  <a:lnTo>
                    <a:pt x="293369" y="26669"/>
                  </a:lnTo>
                  <a:lnTo>
                    <a:pt x="293369" y="33019"/>
                  </a:lnTo>
                  <a:lnTo>
                    <a:pt x="297180" y="33019"/>
                  </a:lnTo>
                  <a:lnTo>
                    <a:pt x="297180" y="26669"/>
                  </a:lnTo>
                  <a:close/>
                </a:path>
                <a:path w="297180" h="226060">
                  <a:moveTo>
                    <a:pt x="253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3019"/>
                  </a:lnTo>
                  <a:close/>
                </a:path>
                <a:path w="297180" h="226060">
                  <a:moveTo>
                    <a:pt x="297180" y="33019"/>
                  </a:moveTo>
                  <a:lnTo>
                    <a:pt x="293369" y="33019"/>
                  </a:lnTo>
                  <a:lnTo>
                    <a:pt x="293369" y="39369"/>
                  </a:lnTo>
                  <a:lnTo>
                    <a:pt x="297180" y="39369"/>
                  </a:lnTo>
                  <a:lnTo>
                    <a:pt x="297180" y="33019"/>
                  </a:lnTo>
                  <a:close/>
                </a:path>
                <a:path w="297180" h="226060">
                  <a:moveTo>
                    <a:pt x="2539" y="39369"/>
                  </a:moveTo>
                  <a:lnTo>
                    <a:pt x="0" y="39369"/>
                  </a:lnTo>
                  <a:lnTo>
                    <a:pt x="0" y="77469"/>
                  </a:lnTo>
                  <a:lnTo>
                    <a:pt x="2539" y="77469"/>
                  </a:lnTo>
                  <a:lnTo>
                    <a:pt x="2539" y="39369"/>
                  </a:lnTo>
                  <a:close/>
                </a:path>
                <a:path w="297180" h="226060">
                  <a:moveTo>
                    <a:pt x="297180" y="39369"/>
                  </a:moveTo>
                  <a:lnTo>
                    <a:pt x="293369" y="39369"/>
                  </a:lnTo>
                  <a:lnTo>
                    <a:pt x="293369" y="77469"/>
                  </a:lnTo>
                  <a:lnTo>
                    <a:pt x="297180" y="77469"/>
                  </a:lnTo>
                  <a:lnTo>
                    <a:pt x="297180" y="39369"/>
                  </a:lnTo>
                  <a:close/>
                </a:path>
                <a:path w="297180" h="226060">
                  <a:moveTo>
                    <a:pt x="2539" y="77469"/>
                  </a:moveTo>
                  <a:lnTo>
                    <a:pt x="0" y="77469"/>
                  </a:lnTo>
                  <a:lnTo>
                    <a:pt x="0" y="185419"/>
                  </a:lnTo>
                  <a:lnTo>
                    <a:pt x="2539" y="185419"/>
                  </a:lnTo>
                  <a:lnTo>
                    <a:pt x="2539" y="77469"/>
                  </a:lnTo>
                  <a:close/>
                </a:path>
                <a:path w="297180" h="226060">
                  <a:moveTo>
                    <a:pt x="297180" y="77469"/>
                  </a:moveTo>
                  <a:lnTo>
                    <a:pt x="293369" y="77469"/>
                  </a:lnTo>
                  <a:lnTo>
                    <a:pt x="293369" y="185419"/>
                  </a:lnTo>
                  <a:lnTo>
                    <a:pt x="297180" y="185419"/>
                  </a:lnTo>
                  <a:lnTo>
                    <a:pt x="297180" y="77469"/>
                  </a:lnTo>
                  <a:close/>
                </a:path>
                <a:path w="297180" h="226060">
                  <a:moveTo>
                    <a:pt x="253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539" y="191769"/>
                  </a:lnTo>
                  <a:lnTo>
                    <a:pt x="2539" y="185419"/>
                  </a:lnTo>
                  <a:close/>
                </a:path>
                <a:path w="297180" h="226060">
                  <a:moveTo>
                    <a:pt x="297180" y="185419"/>
                  </a:moveTo>
                  <a:lnTo>
                    <a:pt x="293369" y="185419"/>
                  </a:lnTo>
                  <a:lnTo>
                    <a:pt x="293369" y="191769"/>
                  </a:lnTo>
                  <a:lnTo>
                    <a:pt x="297180" y="191769"/>
                  </a:lnTo>
                  <a:lnTo>
                    <a:pt x="297180" y="185419"/>
                  </a:lnTo>
                  <a:close/>
                </a:path>
                <a:path w="297180" h="226060">
                  <a:moveTo>
                    <a:pt x="253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2539" y="198119"/>
                  </a:lnTo>
                  <a:lnTo>
                    <a:pt x="2539" y="191769"/>
                  </a:lnTo>
                  <a:close/>
                </a:path>
                <a:path w="297180" h="226060">
                  <a:moveTo>
                    <a:pt x="297180" y="191769"/>
                  </a:moveTo>
                  <a:lnTo>
                    <a:pt x="293369" y="191769"/>
                  </a:lnTo>
                  <a:lnTo>
                    <a:pt x="293369" y="198119"/>
                  </a:lnTo>
                  <a:lnTo>
                    <a:pt x="297180" y="198119"/>
                  </a:lnTo>
                  <a:lnTo>
                    <a:pt x="297180" y="191769"/>
                  </a:lnTo>
                  <a:close/>
                </a:path>
                <a:path w="297180" h="226060">
                  <a:moveTo>
                    <a:pt x="2539" y="198119"/>
                  </a:moveTo>
                  <a:lnTo>
                    <a:pt x="0" y="198119"/>
                  </a:lnTo>
                  <a:lnTo>
                    <a:pt x="0" y="203199"/>
                  </a:lnTo>
                  <a:lnTo>
                    <a:pt x="2539" y="203199"/>
                  </a:lnTo>
                  <a:lnTo>
                    <a:pt x="2539" y="198119"/>
                  </a:lnTo>
                  <a:close/>
                </a:path>
                <a:path w="297180" h="226060">
                  <a:moveTo>
                    <a:pt x="297180" y="198119"/>
                  </a:moveTo>
                  <a:lnTo>
                    <a:pt x="293369" y="198119"/>
                  </a:lnTo>
                  <a:lnTo>
                    <a:pt x="293369" y="203199"/>
                  </a:lnTo>
                  <a:lnTo>
                    <a:pt x="297180" y="203199"/>
                  </a:lnTo>
                  <a:lnTo>
                    <a:pt x="297180" y="198119"/>
                  </a:lnTo>
                  <a:close/>
                </a:path>
                <a:path w="297180" h="226060">
                  <a:moveTo>
                    <a:pt x="2539" y="203200"/>
                  </a:moveTo>
                  <a:lnTo>
                    <a:pt x="0" y="203200"/>
                  </a:lnTo>
                  <a:lnTo>
                    <a:pt x="0" y="210819"/>
                  </a:lnTo>
                  <a:lnTo>
                    <a:pt x="2539" y="210819"/>
                  </a:lnTo>
                  <a:lnTo>
                    <a:pt x="2539" y="203200"/>
                  </a:lnTo>
                  <a:close/>
                </a:path>
                <a:path w="297180" h="226060">
                  <a:moveTo>
                    <a:pt x="297180" y="203200"/>
                  </a:moveTo>
                  <a:lnTo>
                    <a:pt x="293369" y="203200"/>
                  </a:lnTo>
                  <a:lnTo>
                    <a:pt x="293369" y="210819"/>
                  </a:lnTo>
                  <a:lnTo>
                    <a:pt x="297180" y="210819"/>
                  </a:lnTo>
                  <a:lnTo>
                    <a:pt x="297180" y="203200"/>
                  </a:lnTo>
                  <a:close/>
                </a:path>
                <a:path w="297180" h="226060">
                  <a:moveTo>
                    <a:pt x="2539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2539" y="215899"/>
                  </a:lnTo>
                  <a:lnTo>
                    <a:pt x="2539" y="210819"/>
                  </a:lnTo>
                  <a:close/>
                </a:path>
                <a:path w="297180" h="226060">
                  <a:moveTo>
                    <a:pt x="297180" y="210819"/>
                  </a:moveTo>
                  <a:lnTo>
                    <a:pt x="293369" y="210819"/>
                  </a:lnTo>
                  <a:lnTo>
                    <a:pt x="293369" y="215899"/>
                  </a:lnTo>
                  <a:lnTo>
                    <a:pt x="297180" y="215899"/>
                  </a:lnTo>
                  <a:lnTo>
                    <a:pt x="297180" y="210819"/>
                  </a:lnTo>
                  <a:close/>
                </a:path>
                <a:path w="297180" h="226060">
                  <a:moveTo>
                    <a:pt x="2539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297180" y="223519"/>
                  </a:lnTo>
                  <a:lnTo>
                    <a:pt x="297180" y="222249"/>
                  </a:lnTo>
                  <a:lnTo>
                    <a:pt x="2539" y="222249"/>
                  </a:lnTo>
                  <a:lnTo>
                    <a:pt x="2539" y="215900"/>
                  </a:lnTo>
                  <a:close/>
                </a:path>
                <a:path w="297180" h="226060">
                  <a:moveTo>
                    <a:pt x="297180" y="215900"/>
                  </a:moveTo>
                  <a:lnTo>
                    <a:pt x="293369" y="215900"/>
                  </a:lnTo>
                  <a:lnTo>
                    <a:pt x="293369" y="222249"/>
                  </a:lnTo>
                  <a:lnTo>
                    <a:pt x="297180" y="222249"/>
                  </a:lnTo>
                  <a:lnTo>
                    <a:pt x="297180" y="215900"/>
                  </a:lnTo>
                  <a:close/>
                </a:path>
                <a:path w="297180" h="226060">
                  <a:moveTo>
                    <a:pt x="297180" y="223519"/>
                  </a:moveTo>
                  <a:lnTo>
                    <a:pt x="0" y="223519"/>
                  </a:lnTo>
                  <a:lnTo>
                    <a:pt x="0" y="226059"/>
                  </a:lnTo>
                  <a:lnTo>
                    <a:pt x="297180" y="226059"/>
                  </a:lnTo>
                  <a:lnTo>
                    <a:pt x="297180" y="223519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837690" y="429767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  <a:path w="290830" h="218439">
                  <a:moveTo>
                    <a:pt x="290830" y="3810"/>
                  </a:moveTo>
                  <a:lnTo>
                    <a:pt x="287020" y="3810"/>
                  </a:lnTo>
                  <a:lnTo>
                    <a:pt x="287020" y="10160"/>
                  </a:lnTo>
                  <a:lnTo>
                    <a:pt x="290830" y="10160"/>
                  </a:lnTo>
                  <a:lnTo>
                    <a:pt x="290830" y="3810"/>
                  </a:lnTo>
                  <a:close/>
                </a:path>
                <a:path w="290830" h="218439">
                  <a:moveTo>
                    <a:pt x="3810" y="10160"/>
                  </a:moveTo>
                  <a:lnTo>
                    <a:pt x="0" y="1016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0160"/>
                  </a:lnTo>
                  <a:close/>
                </a:path>
                <a:path w="290830" h="218439">
                  <a:moveTo>
                    <a:pt x="290830" y="10160"/>
                  </a:moveTo>
                  <a:lnTo>
                    <a:pt x="287020" y="10160"/>
                  </a:lnTo>
                  <a:lnTo>
                    <a:pt x="287020" y="15240"/>
                  </a:lnTo>
                  <a:lnTo>
                    <a:pt x="290830" y="15240"/>
                  </a:lnTo>
                  <a:lnTo>
                    <a:pt x="290830" y="10160"/>
                  </a:lnTo>
                  <a:close/>
                </a:path>
                <a:path w="290830" h="218439">
                  <a:moveTo>
                    <a:pt x="3810" y="15240"/>
                  </a:moveTo>
                  <a:lnTo>
                    <a:pt x="0" y="1524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5240"/>
                  </a:lnTo>
                  <a:close/>
                </a:path>
                <a:path w="290830" h="218439">
                  <a:moveTo>
                    <a:pt x="290830" y="15240"/>
                  </a:moveTo>
                  <a:lnTo>
                    <a:pt x="287020" y="15240"/>
                  </a:lnTo>
                  <a:lnTo>
                    <a:pt x="287020" y="22860"/>
                  </a:lnTo>
                  <a:lnTo>
                    <a:pt x="290830" y="22860"/>
                  </a:lnTo>
                  <a:lnTo>
                    <a:pt x="290830" y="15240"/>
                  </a:lnTo>
                  <a:close/>
                </a:path>
                <a:path w="290830" h="218439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290830" h="218439">
                  <a:moveTo>
                    <a:pt x="290830" y="22860"/>
                  </a:moveTo>
                  <a:lnTo>
                    <a:pt x="287020" y="22860"/>
                  </a:lnTo>
                  <a:lnTo>
                    <a:pt x="287020" y="29210"/>
                  </a:lnTo>
                  <a:lnTo>
                    <a:pt x="290830" y="29210"/>
                  </a:lnTo>
                  <a:lnTo>
                    <a:pt x="290830" y="22860"/>
                  </a:lnTo>
                  <a:close/>
                </a:path>
                <a:path w="290830" h="218439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290830" h="218439">
                  <a:moveTo>
                    <a:pt x="290830" y="29210"/>
                  </a:moveTo>
                  <a:lnTo>
                    <a:pt x="287020" y="29210"/>
                  </a:lnTo>
                  <a:lnTo>
                    <a:pt x="287020" y="35560"/>
                  </a:lnTo>
                  <a:lnTo>
                    <a:pt x="290830" y="35560"/>
                  </a:lnTo>
                  <a:lnTo>
                    <a:pt x="290830" y="29210"/>
                  </a:lnTo>
                  <a:close/>
                </a:path>
                <a:path w="290830" h="218439">
                  <a:moveTo>
                    <a:pt x="3810" y="35560"/>
                  </a:moveTo>
                  <a:lnTo>
                    <a:pt x="0" y="3556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35560"/>
                  </a:lnTo>
                  <a:close/>
                </a:path>
                <a:path w="290830" h="218439">
                  <a:moveTo>
                    <a:pt x="290830" y="35560"/>
                  </a:moveTo>
                  <a:lnTo>
                    <a:pt x="287020" y="35560"/>
                  </a:lnTo>
                  <a:lnTo>
                    <a:pt x="287020" y="73660"/>
                  </a:lnTo>
                  <a:lnTo>
                    <a:pt x="290830" y="73660"/>
                  </a:lnTo>
                  <a:lnTo>
                    <a:pt x="290830" y="35560"/>
                  </a:lnTo>
                  <a:close/>
                </a:path>
                <a:path w="290830" h="218439">
                  <a:moveTo>
                    <a:pt x="3810" y="73660"/>
                  </a:moveTo>
                  <a:lnTo>
                    <a:pt x="0" y="7366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73660"/>
                  </a:lnTo>
                  <a:close/>
                </a:path>
                <a:path w="290830" h="218439">
                  <a:moveTo>
                    <a:pt x="290830" y="73660"/>
                  </a:moveTo>
                  <a:lnTo>
                    <a:pt x="287020" y="73660"/>
                  </a:lnTo>
                  <a:lnTo>
                    <a:pt x="287020" y="181610"/>
                  </a:lnTo>
                  <a:lnTo>
                    <a:pt x="290830" y="181610"/>
                  </a:lnTo>
                  <a:lnTo>
                    <a:pt x="290830" y="73660"/>
                  </a:lnTo>
                  <a:close/>
                </a:path>
                <a:path w="290830" h="218439">
                  <a:moveTo>
                    <a:pt x="381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181610"/>
                  </a:lnTo>
                  <a:close/>
                </a:path>
                <a:path w="290830" h="218439">
                  <a:moveTo>
                    <a:pt x="290830" y="181610"/>
                  </a:moveTo>
                  <a:lnTo>
                    <a:pt x="287020" y="181610"/>
                  </a:lnTo>
                  <a:lnTo>
                    <a:pt x="287020" y="187960"/>
                  </a:lnTo>
                  <a:lnTo>
                    <a:pt x="290830" y="187960"/>
                  </a:lnTo>
                  <a:lnTo>
                    <a:pt x="290830" y="181610"/>
                  </a:lnTo>
                  <a:close/>
                </a:path>
                <a:path w="290830" h="218439">
                  <a:moveTo>
                    <a:pt x="381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187960"/>
                  </a:lnTo>
                  <a:close/>
                </a:path>
                <a:path w="290830" h="218439">
                  <a:moveTo>
                    <a:pt x="290830" y="187960"/>
                  </a:moveTo>
                  <a:lnTo>
                    <a:pt x="287020" y="187960"/>
                  </a:lnTo>
                  <a:lnTo>
                    <a:pt x="287020" y="194310"/>
                  </a:lnTo>
                  <a:lnTo>
                    <a:pt x="290830" y="194310"/>
                  </a:lnTo>
                  <a:lnTo>
                    <a:pt x="290830" y="187960"/>
                  </a:lnTo>
                  <a:close/>
                </a:path>
                <a:path w="290830" h="218439">
                  <a:moveTo>
                    <a:pt x="3810" y="194310"/>
                  </a:moveTo>
                  <a:lnTo>
                    <a:pt x="0" y="194310"/>
                  </a:lnTo>
                  <a:lnTo>
                    <a:pt x="0" y="199390"/>
                  </a:lnTo>
                  <a:lnTo>
                    <a:pt x="3810" y="199390"/>
                  </a:lnTo>
                  <a:lnTo>
                    <a:pt x="3810" y="194310"/>
                  </a:lnTo>
                  <a:close/>
                </a:path>
                <a:path w="290830" h="218439">
                  <a:moveTo>
                    <a:pt x="290830" y="194310"/>
                  </a:moveTo>
                  <a:lnTo>
                    <a:pt x="287020" y="194310"/>
                  </a:lnTo>
                  <a:lnTo>
                    <a:pt x="287020" y="199390"/>
                  </a:lnTo>
                  <a:lnTo>
                    <a:pt x="290830" y="199390"/>
                  </a:lnTo>
                  <a:lnTo>
                    <a:pt x="290830" y="194310"/>
                  </a:lnTo>
                  <a:close/>
                </a:path>
                <a:path w="290830" h="218439">
                  <a:moveTo>
                    <a:pt x="3810" y="199390"/>
                  </a:moveTo>
                  <a:lnTo>
                    <a:pt x="0" y="19939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99390"/>
                  </a:lnTo>
                  <a:close/>
                </a:path>
                <a:path w="290830" h="218439">
                  <a:moveTo>
                    <a:pt x="290830" y="199390"/>
                  </a:moveTo>
                  <a:lnTo>
                    <a:pt x="287020" y="199390"/>
                  </a:lnTo>
                  <a:lnTo>
                    <a:pt x="287020" y="207010"/>
                  </a:lnTo>
                  <a:lnTo>
                    <a:pt x="290830" y="207010"/>
                  </a:lnTo>
                  <a:lnTo>
                    <a:pt x="290830" y="199390"/>
                  </a:lnTo>
                  <a:close/>
                </a:path>
                <a:path w="290830" h="218439">
                  <a:moveTo>
                    <a:pt x="3810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207010"/>
                  </a:lnTo>
                  <a:close/>
                </a:path>
                <a:path w="290830" h="218439">
                  <a:moveTo>
                    <a:pt x="290830" y="207010"/>
                  </a:moveTo>
                  <a:lnTo>
                    <a:pt x="287020" y="207010"/>
                  </a:lnTo>
                  <a:lnTo>
                    <a:pt x="287020" y="212090"/>
                  </a:lnTo>
                  <a:lnTo>
                    <a:pt x="290830" y="212090"/>
                  </a:lnTo>
                  <a:lnTo>
                    <a:pt x="290830" y="207010"/>
                  </a:lnTo>
                  <a:close/>
                </a:path>
                <a:path w="290830" h="218439">
                  <a:moveTo>
                    <a:pt x="3810" y="212090"/>
                  </a:moveTo>
                  <a:lnTo>
                    <a:pt x="0" y="212090"/>
                  </a:lnTo>
                  <a:lnTo>
                    <a:pt x="0" y="218440"/>
                  </a:lnTo>
                  <a:lnTo>
                    <a:pt x="290830" y="218440"/>
                  </a:lnTo>
                  <a:lnTo>
                    <a:pt x="290830" y="214630"/>
                  </a:lnTo>
                  <a:lnTo>
                    <a:pt x="3810" y="214630"/>
                  </a:lnTo>
                  <a:lnTo>
                    <a:pt x="3810" y="212090"/>
                  </a:lnTo>
                  <a:close/>
                </a:path>
                <a:path w="290830" h="218439">
                  <a:moveTo>
                    <a:pt x="290830" y="212090"/>
                  </a:moveTo>
                  <a:lnTo>
                    <a:pt x="287020" y="212090"/>
                  </a:lnTo>
                  <a:lnTo>
                    <a:pt x="287020" y="214630"/>
                  </a:lnTo>
                  <a:lnTo>
                    <a:pt x="290830" y="214630"/>
                  </a:lnTo>
                  <a:lnTo>
                    <a:pt x="290830" y="21209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841499" y="430148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28321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  <a:path w="283210" h="210820">
                  <a:moveTo>
                    <a:pt x="283210" y="3810"/>
                  </a:moveTo>
                  <a:lnTo>
                    <a:pt x="279400" y="3810"/>
                  </a:lnTo>
                  <a:lnTo>
                    <a:pt x="279400" y="6350"/>
                  </a:lnTo>
                  <a:lnTo>
                    <a:pt x="283210" y="6350"/>
                  </a:lnTo>
                  <a:lnTo>
                    <a:pt x="283210" y="3810"/>
                  </a:lnTo>
                  <a:close/>
                </a:path>
                <a:path w="283210" h="210820">
                  <a:moveTo>
                    <a:pt x="3810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6350"/>
                  </a:lnTo>
                  <a:close/>
                </a:path>
                <a:path w="283210" h="210820">
                  <a:moveTo>
                    <a:pt x="283210" y="6350"/>
                  </a:moveTo>
                  <a:lnTo>
                    <a:pt x="279400" y="6350"/>
                  </a:lnTo>
                  <a:lnTo>
                    <a:pt x="279400" y="11430"/>
                  </a:lnTo>
                  <a:lnTo>
                    <a:pt x="283210" y="11430"/>
                  </a:lnTo>
                  <a:lnTo>
                    <a:pt x="283210" y="6350"/>
                  </a:lnTo>
                  <a:close/>
                </a:path>
                <a:path w="283210" h="210820">
                  <a:moveTo>
                    <a:pt x="3810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1430"/>
                  </a:lnTo>
                  <a:close/>
                </a:path>
                <a:path w="283210" h="210820">
                  <a:moveTo>
                    <a:pt x="283210" y="11430"/>
                  </a:moveTo>
                  <a:lnTo>
                    <a:pt x="279400" y="11430"/>
                  </a:lnTo>
                  <a:lnTo>
                    <a:pt x="279400" y="19050"/>
                  </a:lnTo>
                  <a:lnTo>
                    <a:pt x="283210" y="19050"/>
                  </a:lnTo>
                  <a:lnTo>
                    <a:pt x="283210" y="11430"/>
                  </a:lnTo>
                  <a:close/>
                </a:path>
                <a:path w="283210" h="21082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283210" h="210820">
                  <a:moveTo>
                    <a:pt x="283210" y="19050"/>
                  </a:moveTo>
                  <a:lnTo>
                    <a:pt x="279400" y="19050"/>
                  </a:lnTo>
                  <a:lnTo>
                    <a:pt x="279400" y="25400"/>
                  </a:lnTo>
                  <a:lnTo>
                    <a:pt x="283210" y="25400"/>
                  </a:lnTo>
                  <a:lnTo>
                    <a:pt x="283210" y="19050"/>
                  </a:lnTo>
                  <a:close/>
                </a:path>
                <a:path w="283210" h="210820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283210" h="210820">
                  <a:moveTo>
                    <a:pt x="283210" y="25400"/>
                  </a:moveTo>
                  <a:lnTo>
                    <a:pt x="279400" y="25400"/>
                  </a:lnTo>
                  <a:lnTo>
                    <a:pt x="279400" y="31750"/>
                  </a:lnTo>
                  <a:lnTo>
                    <a:pt x="283210" y="31750"/>
                  </a:lnTo>
                  <a:lnTo>
                    <a:pt x="283210" y="25400"/>
                  </a:lnTo>
                  <a:close/>
                </a:path>
                <a:path w="283210" h="210820">
                  <a:moveTo>
                    <a:pt x="3810" y="31750"/>
                  </a:moveTo>
                  <a:lnTo>
                    <a:pt x="0" y="3175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31750"/>
                  </a:lnTo>
                  <a:close/>
                </a:path>
                <a:path w="283210" h="210820">
                  <a:moveTo>
                    <a:pt x="283210" y="31750"/>
                  </a:moveTo>
                  <a:lnTo>
                    <a:pt x="279400" y="31750"/>
                  </a:lnTo>
                  <a:lnTo>
                    <a:pt x="279400" y="69850"/>
                  </a:lnTo>
                  <a:lnTo>
                    <a:pt x="283210" y="69850"/>
                  </a:lnTo>
                  <a:lnTo>
                    <a:pt x="283210" y="31750"/>
                  </a:lnTo>
                  <a:close/>
                </a:path>
                <a:path w="283210" h="210820">
                  <a:moveTo>
                    <a:pt x="3810" y="69850"/>
                  </a:moveTo>
                  <a:lnTo>
                    <a:pt x="0" y="6985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69850"/>
                  </a:lnTo>
                  <a:close/>
                </a:path>
                <a:path w="283210" h="210820">
                  <a:moveTo>
                    <a:pt x="283210" y="69850"/>
                  </a:moveTo>
                  <a:lnTo>
                    <a:pt x="279400" y="69850"/>
                  </a:lnTo>
                  <a:lnTo>
                    <a:pt x="279400" y="177800"/>
                  </a:lnTo>
                  <a:lnTo>
                    <a:pt x="283210" y="177800"/>
                  </a:lnTo>
                  <a:lnTo>
                    <a:pt x="283210" y="69850"/>
                  </a:lnTo>
                  <a:close/>
                </a:path>
                <a:path w="283210" h="210820">
                  <a:moveTo>
                    <a:pt x="3810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77800"/>
                  </a:lnTo>
                  <a:close/>
                </a:path>
                <a:path w="283210" h="210820">
                  <a:moveTo>
                    <a:pt x="283210" y="177800"/>
                  </a:moveTo>
                  <a:lnTo>
                    <a:pt x="279400" y="177800"/>
                  </a:lnTo>
                  <a:lnTo>
                    <a:pt x="279400" y="184150"/>
                  </a:lnTo>
                  <a:lnTo>
                    <a:pt x="283210" y="184150"/>
                  </a:lnTo>
                  <a:lnTo>
                    <a:pt x="283210" y="177800"/>
                  </a:lnTo>
                  <a:close/>
                </a:path>
                <a:path w="283210" h="210820">
                  <a:moveTo>
                    <a:pt x="3810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283210" h="210820">
                  <a:moveTo>
                    <a:pt x="283210" y="184150"/>
                  </a:moveTo>
                  <a:lnTo>
                    <a:pt x="279400" y="184150"/>
                  </a:lnTo>
                  <a:lnTo>
                    <a:pt x="279400" y="190500"/>
                  </a:lnTo>
                  <a:lnTo>
                    <a:pt x="283210" y="190500"/>
                  </a:lnTo>
                  <a:lnTo>
                    <a:pt x="283210" y="184150"/>
                  </a:lnTo>
                  <a:close/>
                </a:path>
                <a:path w="283210" h="210820">
                  <a:moveTo>
                    <a:pt x="381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190500"/>
                  </a:lnTo>
                  <a:close/>
                </a:path>
                <a:path w="283210" h="210820">
                  <a:moveTo>
                    <a:pt x="283210" y="190500"/>
                  </a:moveTo>
                  <a:lnTo>
                    <a:pt x="279400" y="190500"/>
                  </a:lnTo>
                  <a:lnTo>
                    <a:pt x="279400" y="195580"/>
                  </a:lnTo>
                  <a:lnTo>
                    <a:pt x="283210" y="195580"/>
                  </a:lnTo>
                  <a:lnTo>
                    <a:pt x="283210" y="190500"/>
                  </a:lnTo>
                  <a:close/>
                </a:path>
                <a:path w="283210" h="210820">
                  <a:moveTo>
                    <a:pt x="3810" y="195580"/>
                  </a:moveTo>
                  <a:lnTo>
                    <a:pt x="0" y="19558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5580"/>
                  </a:lnTo>
                  <a:close/>
                </a:path>
                <a:path w="283210" h="210820">
                  <a:moveTo>
                    <a:pt x="283210" y="195580"/>
                  </a:moveTo>
                  <a:lnTo>
                    <a:pt x="279400" y="195580"/>
                  </a:lnTo>
                  <a:lnTo>
                    <a:pt x="279400" y="203200"/>
                  </a:lnTo>
                  <a:lnTo>
                    <a:pt x="283210" y="203200"/>
                  </a:lnTo>
                  <a:lnTo>
                    <a:pt x="283210" y="195580"/>
                  </a:lnTo>
                  <a:close/>
                </a:path>
                <a:path w="283210" h="210820">
                  <a:moveTo>
                    <a:pt x="381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283210" y="208280"/>
                  </a:lnTo>
                  <a:lnTo>
                    <a:pt x="283210" y="207010"/>
                  </a:lnTo>
                  <a:lnTo>
                    <a:pt x="3810" y="207010"/>
                  </a:lnTo>
                  <a:lnTo>
                    <a:pt x="3810" y="203200"/>
                  </a:lnTo>
                  <a:close/>
                </a:path>
                <a:path w="283210" h="210820">
                  <a:moveTo>
                    <a:pt x="283210" y="203200"/>
                  </a:moveTo>
                  <a:lnTo>
                    <a:pt x="279400" y="203200"/>
                  </a:lnTo>
                  <a:lnTo>
                    <a:pt x="279400" y="207010"/>
                  </a:lnTo>
                  <a:lnTo>
                    <a:pt x="283210" y="207010"/>
                  </a:lnTo>
                  <a:lnTo>
                    <a:pt x="283210" y="203200"/>
                  </a:lnTo>
                  <a:close/>
                </a:path>
                <a:path w="283210" h="210820">
                  <a:moveTo>
                    <a:pt x="28321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828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845310" y="4305299"/>
              <a:ext cx="275590" cy="7620"/>
            </a:xfrm>
            <a:custGeom>
              <a:avLst/>
              <a:gdLst/>
              <a:ahLst/>
              <a:cxnLst/>
              <a:rect l="l" t="t" r="r" b="b"/>
              <a:pathLst>
                <a:path w="275589" h="7620">
                  <a:moveTo>
                    <a:pt x="27559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3810"/>
                  </a:lnTo>
                  <a:lnTo>
                    <a:pt x="275590" y="3810"/>
                  </a:lnTo>
                  <a:lnTo>
                    <a:pt x="275590" y="254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2119629" y="4309110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0"/>
                  </a:moveTo>
                  <a:lnTo>
                    <a:pt x="0" y="195579"/>
                  </a:lnTo>
                </a:path>
              </a:pathLst>
            </a:custGeom>
            <a:ln w="3175">
              <a:solidFill>
                <a:srgbClr val="7BD29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845310" y="4312932"/>
              <a:ext cx="275590" cy="195580"/>
            </a:xfrm>
            <a:custGeom>
              <a:avLst/>
              <a:gdLst/>
              <a:ahLst/>
              <a:cxnLst/>
              <a:rect l="l" t="t" r="r" b="b"/>
              <a:pathLst>
                <a:path w="275589" h="195579">
                  <a:moveTo>
                    <a:pt x="3810" y="13970"/>
                  </a:moveTo>
                  <a:lnTo>
                    <a:pt x="0" y="13970"/>
                  </a:lnTo>
                  <a:lnTo>
                    <a:pt x="0" y="20307"/>
                  </a:lnTo>
                  <a:lnTo>
                    <a:pt x="0" y="191757"/>
                  </a:lnTo>
                  <a:lnTo>
                    <a:pt x="3797" y="191757"/>
                  </a:lnTo>
                  <a:lnTo>
                    <a:pt x="3797" y="20307"/>
                  </a:lnTo>
                  <a:lnTo>
                    <a:pt x="3810" y="13970"/>
                  </a:lnTo>
                  <a:close/>
                </a:path>
                <a:path w="275589" h="195579">
                  <a:moveTo>
                    <a:pt x="3810" y="7620"/>
                  </a:moveTo>
                  <a:lnTo>
                    <a:pt x="0" y="7620"/>
                  </a:lnTo>
                  <a:lnTo>
                    <a:pt x="0" y="13957"/>
                  </a:lnTo>
                  <a:lnTo>
                    <a:pt x="3810" y="13957"/>
                  </a:lnTo>
                  <a:lnTo>
                    <a:pt x="3810" y="7620"/>
                  </a:lnTo>
                  <a:close/>
                </a:path>
                <a:path w="275589" h="195579">
                  <a:moveTo>
                    <a:pt x="3810" y="0"/>
                  </a:moveTo>
                  <a:lnTo>
                    <a:pt x="0" y="0"/>
                  </a:lnTo>
                  <a:lnTo>
                    <a:pt x="0" y="7607"/>
                  </a:lnTo>
                  <a:lnTo>
                    <a:pt x="3810" y="7607"/>
                  </a:lnTo>
                  <a:lnTo>
                    <a:pt x="3810" y="0"/>
                  </a:lnTo>
                  <a:close/>
                </a:path>
                <a:path w="275589" h="195579">
                  <a:moveTo>
                    <a:pt x="275590" y="191770"/>
                  </a:moveTo>
                  <a:lnTo>
                    <a:pt x="0" y="191770"/>
                  </a:lnTo>
                  <a:lnTo>
                    <a:pt x="0" y="195567"/>
                  </a:lnTo>
                  <a:lnTo>
                    <a:pt x="275590" y="195567"/>
                  </a:lnTo>
                  <a:lnTo>
                    <a:pt x="275590" y="19177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849120" y="430910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381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1442"/>
                  </a:lnTo>
                  <a:close/>
                </a:path>
                <a:path w="269239" h="195579">
                  <a:moveTo>
                    <a:pt x="269240" y="17792"/>
                  </a:moveTo>
                  <a:lnTo>
                    <a:pt x="265430" y="17792"/>
                  </a:lnTo>
                  <a:lnTo>
                    <a:pt x="265430" y="24130"/>
                  </a:lnTo>
                  <a:lnTo>
                    <a:pt x="265430" y="191770"/>
                  </a:lnTo>
                  <a:lnTo>
                    <a:pt x="3810" y="191770"/>
                  </a:lnTo>
                  <a:lnTo>
                    <a:pt x="3810" y="24130"/>
                  </a:lnTo>
                  <a:lnTo>
                    <a:pt x="3810" y="17792"/>
                  </a:lnTo>
                  <a:lnTo>
                    <a:pt x="0" y="17792"/>
                  </a:lnTo>
                  <a:lnTo>
                    <a:pt x="0" y="24130"/>
                  </a:lnTo>
                  <a:lnTo>
                    <a:pt x="0" y="19177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269240" y="24130"/>
                  </a:lnTo>
                  <a:lnTo>
                    <a:pt x="269240" y="17792"/>
                  </a:lnTo>
                  <a:close/>
                </a:path>
                <a:path w="269239" h="195579">
                  <a:moveTo>
                    <a:pt x="269240" y="11442"/>
                  </a:moveTo>
                  <a:lnTo>
                    <a:pt x="265430" y="11442"/>
                  </a:lnTo>
                  <a:lnTo>
                    <a:pt x="265430" y="17780"/>
                  </a:lnTo>
                  <a:lnTo>
                    <a:pt x="269240" y="17780"/>
                  </a:lnTo>
                  <a:lnTo>
                    <a:pt x="269240" y="11442"/>
                  </a:lnTo>
                  <a:close/>
                </a:path>
                <a:path w="269239" h="195579">
                  <a:moveTo>
                    <a:pt x="269240" y="3822"/>
                  </a:moveTo>
                  <a:lnTo>
                    <a:pt x="265430" y="3822"/>
                  </a:lnTo>
                  <a:lnTo>
                    <a:pt x="265430" y="11430"/>
                  </a:lnTo>
                  <a:lnTo>
                    <a:pt x="269240" y="11430"/>
                  </a:lnTo>
                  <a:lnTo>
                    <a:pt x="269240" y="3822"/>
                  </a:lnTo>
                  <a:close/>
                </a:path>
                <a:path w="269239" h="195579">
                  <a:moveTo>
                    <a:pt x="2692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852930" y="4312919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19" h="187960">
                  <a:moveTo>
                    <a:pt x="3810" y="13982"/>
                  </a:moveTo>
                  <a:lnTo>
                    <a:pt x="0" y="13982"/>
                  </a:lnTo>
                  <a:lnTo>
                    <a:pt x="0" y="2032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20320"/>
                  </a:lnTo>
                  <a:lnTo>
                    <a:pt x="3810" y="13982"/>
                  </a:lnTo>
                  <a:close/>
                </a:path>
                <a:path w="261619" h="187960">
                  <a:moveTo>
                    <a:pt x="3810" y="7632"/>
                  </a:moveTo>
                  <a:lnTo>
                    <a:pt x="0" y="7632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7632"/>
                  </a:lnTo>
                  <a:close/>
                </a:path>
                <a:path w="261619" h="187960">
                  <a:moveTo>
                    <a:pt x="261620" y="184162"/>
                  </a:moveTo>
                  <a:lnTo>
                    <a:pt x="0" y="184162"/>
                  </a:lnTo>
                  <a:lnTo>
                    <a:pt x="0" y="187960"/>
                  </a:lnTo>
                  <a:lnTo>
                    <a:pt x="261620" y="187960"/>
                  </a:lnTo>
                  <a:lnTo>
                    <a:pt x="261620" y="184162"/>
                  </a:lnTo>
                  <a:close/>
                </a:path>
                <a:path w="261619" h="187960">
                  <a:moveTo>
                    <a:pt x="261620" y="13982"/>
                  </a:moveTo>
                  <a:lnTo>
                    <a:pt x="257810" y="13982"/>
                  </a:lnTo>
                  <a:lnTo>
                    <a:pt x="257810" y="20320"/>
                  </a:lnTo>
                  <a:lnTo>
                    <a:pt x="257810" y="184150"/>
                  </a:lnTo>
                  <a:lnTo>
                    <a:pt x="261620" y="184150"/>
                  </a:lnTo>
                  <a:lnTo>
                    <a:pt x="261620" y="20320"/>
                  </a:lnTo>
                  <a:lnTo>
                    <a:pt x="261620" y="13982"/>
                  </a:lnTo>
                  <a:close/>
                </a:path>
                <a:path w="261619" h="187960">
                  <a:moveTo>
                    <a:pt x="261620" y="7632"/>
                  </a:moveTo>
                  <a:lnTo>
                    <a:pt x="257810" y="7632"/>
                  </a:lnTo>
                  <a:lnTo>
                    <a:pt x="257810" y="13970"/>
                  </a:lnTo>
                  <a:lnTo>
                    <a:pt x="261620" y="13970"/>
                  </a:lnTo>
                  <a:lnTo>
                    <a:pt x="261620" y="7632"/>
                  </a:lnTo>
                  <a:close/>
                </a:path>
                <a:path w="261619" h="18796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3810"/>
                  </a:lnTo>
                  <a:lnTo>
                    <a:pt x="257810" y="3810"/>
                  </a:lnTo>
                  <a:lnTo>
                    <a:pt x="257810" y="7620"/>
                  </a:lnTo>
                  <a:lnTo>
                    <a:pt x="261620" y="762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856740" y="4316729"/>
              <a:ext cx="254000" cy="180340"/>
            </a:xfrm>
            <a:prstGeom prst="rect">
              <a:avLst/>
            </a:prstGeom>
            <a:blipFill>
              <a:blip r:embed="rId2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2552699" y="5115560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30" h="472439">
                  <a:moveTo>
                    <a:pt x="306069" y="2539"/>
                  </a:moveTo>
                  <a:lnTo>
                    <a:pt x="231139" y="2539"/>
                  </a:lnTo>
                  <a:lnTo>
                    <a:pt x="231139" y="3809"/>
                  </a:lnTo>
                  <a:lnTo>
                    <a:pt x="306069" y="3809"/>
                  </a:lnTo>
                  <a:lnTo>
                    <a:pt x="306069" y="2539"/>
                  </a:lnTo>
                  <a:close/>
                </a:path>
                <a:path w="544830" h="472439">
                  <a:moveTo>
                    <a:pt x="300990" y="1269"/>
                  </a:moveTo>
                  <a:lnTo>
                    <a:pt x="245110" y="1269"/>
                  </a:lnTo>
                  <a:lnTo>
                    <a:pt x="24511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4830" h="472439">
                  <a:moveTo>
                    <a:pt x="273050" y="0"/>
                  </a:moveTo>
                  <a:lnTo>
                    <a:pt x="271780" y="0"/>
                  </a:lnTo>
                  <a:lnTo>
                    <a:pt x="271780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4830" h="472439">
                  <a:moveTo>
                    <a:pt x="3810" y="201929"/>
                  </a:moveTo>
                  <a:lnTo>
                    <a:pt x="2539" y="201929"/>
                  </a:lnTo>
                  <a:lnTo>
                    <a:pt x="2539" y="209549"/>
                  </a:lnTo>
                  <a:lnTo>
                    <a:pt x="1269" y="209549"/>
                  </a:lnTo>
                  <a:lnTo>
                    <a:pt x="1269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1269" y="248919"/>
                  </a:lnTo>
                  <a:lnTo>
                    <a:pt x="1269" y="264159"/>
                  </a:lnTo>
                  <a:lnTo>
                    <a:pt x="3810" y="264159"/>
                  </a:lnTo>
                  <a:lnTo>
                    <a:pt x="3810" y="201929"/>
                  </a:lnTo>
                  <a:close/>
                </a:path>
                <a:path w="544830" h="472439">
                  <a:moveTo>
                    <a:pt x="542290" y="198119"/>
                  </a:moveTo>
                  <a:lnTo>
                    <a:pt x="541019" y="198119"/>
                  </a:lnTo>
                  <a:lnTo>
                    <a:pt x="541019" y="264159"/>
                  </a:lnTo>
                  <a:lnTo>
                    <a:pt x="544829" y="264159"/>
                  </a:lnTo>
                  <a:lnTo>
                    <a:pt x="544829" y="209549"/>
                  </a:lnTo>
                  <a:lnTo>
                    <a:pt x="543559" y="209549"/>
                  </a:lnTo>
                  <a:lnTo>
                    <a:pt x="543559" y="204469"/>
                  </a:lnTo>
                  <a:lnTo>
                    <a:pt x="542289" y="204469"/>
                  </a:lnTo>
                  <a:lnTo>
                    <a:pt x="542290" y="198119"/>
                  </a:lnTo>
                  <a:close/>
                </a:path>
                <a:path w="544830" h="472439">
                  <a:moveTo>
                    <a:pt x="543560" y="264159"/>
                  </a:moveTo>
                  <a:lnTo>
                    <a:pt x="541019" y="264159"/>
                  </a:lnTo>
                  <a:lnTo>
                    <a:pt x="541019" y="275589"/>
                  </a:lnTo>
                  <a:lnTo>
                    <a:pt x="542290" y="275589"/>
                  </a:lnTo>
                  <a:lnTo>
                    <a:pt x="542289" y="269239"/>
                  </a:lnTo>
                  <a:lnTo>
                    <a:pt x="543559" y="269239"/>
                  </a:lnTo>
                  <a:lnTo>
                    <a:pt x="543560" y="264159"/>
                  </a:lnTo>
                  <a:close/>
                </a:path>
                <a:path w="544830" h="472439">
                  <a:moveTo>
                    <a:pt x="3810" y="264159"/>
                  </a:moveTo>
                  <a:lnTo>
                    <a:pt x="1269" y="264159"/>
                  </a:lnTo>
                  <a:lnTo>
                    <a:pt x="1269" y="265429"/>
                  </a:lnTo>
                  <a:lnTo>
                    <a:pt x="2539" y="265429"/>
                  </a:lnTo>
                  <a:lnTo>
                    <a:pt x="2539" y="273049"/>
                  </a:lnTo>
                  <a:lnTo>
                    <a:pt x="3810" y="273049"/>
                  </a:lnTo>
                  <a:lnTo>
                    <a:pt x="3810" y="264159"/>
                  </a:lnTo>
                  <a:close/>
                </a:path>
                <a:path w="544830" h="472439">
                  <a:moveTo>
                    <a:pt x="322579" y="468629"/>
                  </a:moveTo>
                  <a:lnTo>
                    <a:pt x="231139" y="468629"/>
                  </a:lnTo>
                  <a:lnTo>
                    <a:pt x="231139" y="469899"/>
                  </a:lnTo>
                  <a:lnTo>
                    <a:pt x="322579" y="469899"/>
                  </a:lnTo>
                  <a:lnTo>
                    <a:pt x="322579" y="468629"/>
                  </a:lnTo>
                  <a:close/>
                </a:path>
                <a:path w="544830" h="472439">
                  <a:moveTo>
                    <a:pt x="300990" y="471169"/>
                  </a:moveTo>
                  <a:lnTo>
                    <a:pt x="245110" y="471169"/>
                  </a:lnTo>
                  <a:lnTo>
                    <a:pt x="245110" y="472439"/>
                  </a:lnTo>
                  <a:lnTo>
                    <a:pt x="300990" y="472439"/>
                  </a:lnTo>
                  <a:lnTo>
                    <a:pt x="300990" y="471169"/>
                  </a:lnTo>
                  <a:close/>
                </a:path>
                <a:path w="544830" h="472439">
                  <a:moveTo>
                    <a:pt x="313690" y="469900"/>
                  </a:moveTo>
                  <a:lnTo>
                    <a:pt x="240030" y="469900"/>
                  </a:lnTo>
                  <a:lnTo>
                    <a:pt x="240030" y="471169"/>
                  </a:lnTo>
                  <a:lnTo>
                    <a:pt x="313690" y="471169"/>
                  </a:lnTo>
                  <a:lnTo>
                    <a:pt x="313690" y="46990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2556510" y="5119369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2540" y="184150"/>
                  </a:moveTo>
                  <a:lnTo>
                    <a:pt x="1270" y="184150"/>
                  </a:lnTo>
                  <a:lnTo>
                    <a:pt x="1270" y="190500"/>
                  </a:lnTo>
                  <a:lnTo>
                    <a:pt x="0" y="190500"/>
                  </a:lnTo>
                  <a:lnTo>
                    <a:pt x="0" y="281940"/>
                  </a:lnTo>
                  <a:lnTo>
                    <a:pt x="2540" y="281940"/>
                  </a:lnTo>
                  <a:lnTo>
                    <a:pt x="2540" y="190500"/>
                  </a:lnTo>
                  <a:lnTo>
                    <a:pt x="2540" y="184150"/>
                  </a:lnTo>
                  <a:close/>
                </a:path>
                <a:path w="537210" h="464820">
                  <a:moveTo>
                    <a:pt x="311150" y="0"/>
                  </a:moveTo>
                  <a:lnTo>
                    <a:pt x="218440" y="0"/>
                  </a:lnTo>
                  <a:lnTo>
                    <a:pt x="218440" y="1270"/>
                  </a:lnTo>
                  <a:lnTo>
                    <a:pt x="311150" y="1270"/>
                  </a:lnTo>
                  <a:lnTo>
                    <a:pt x="311150" y="0"/>
                  </a:lnTo>
                  <a:close/>
                </a:path>
                <a:path w="537210" h="464820">
                  <a:moveTo>
                    <a:pt x="323837" y="463562"/>
                  </a:moveTo>
                  <a:lnTo>
                    <a:pt x="213360" y="463562"/>
                  </a:lnTo>
                  <a:lnTo>
                    <a:pt x="213360" y="464820"/>
                  </a:lnTo>
                  <a:lnTo>
                    <a:pt x="323837" y="464820"/>
                  </a:lnTo>
                  <a:lnTo>
                    <a:pt x="323837" y="463562"/>
                  </a:lnTo>
                  <a:close/>
                </a:path>
                <a:path w="537210" h="464820">
                  <a:moveTo>
                    <a:pt x="327660" y="2540"/>
                  </a:moveTo>
                  <a:lnTo>
                    <a:pt x="323837" y="2540"/>
                  </a:lnTo>
                  <a:lnTo>
                    <a:pt x="323837" y="1282"/>
                  </a:lnTo>
                  <a:lnTo>
                    <a:pt x="213360" y="1282"/>
                  </a:lnTo>
                  <a:lnTo>
                    <a:pt x="213360" y="2540"/>
                  </a:lnTo>
                  <a:lnTo>
                    <a:pt x="205740" y="2540"/>
                  </a:lnTo>
                  <a:lnTo>
                    <a:pt x="205740" y="3810"/>
                  </a:lnTo>
                  <a:lnTo>
                    <a:pt x="327660" y="3810"/>
                  </a:lnTo>
                  <a:lnTo>
                    <a:pt x="327660" y="2540"/>
                  </a:lnTo>
                  <a:close/>
                </a:path>
                <a:path w="537210" h="464820">
                  <a:moveTo>
                    <a:pt x="336550" y="461010"/>
                  </a:moveTo>
                  <a:lnTo>
                    <a:pt x="205740" y="461010"/>
                  </a:lnTo>
                  <a:lnTo>
                    <a:pt x="205740" y="462280"/>
                  </a:lnTo>
                  <a:lnTo>
                    <a:pt x="210820" y="462280"/>
                  </a:lnTo>
                  <a:lnTo>
                    <a:pt x="210820" y="463550"/>
                  </a:lnTo>
                  <a:lnTo>
                    <a:pt x="331470" y="463550"/>
                  </a:lnTo>
                  <a:lnTo>
                    <a:pt x="331470" y="462280"/>
                  </a:lnTo>
                  <a:lnTo>
                    <a:pt x="336550" y="462280"/>
                  </a:lnTo>
                  <a:lnTo>
                    <a:pt x="336550" y="461010"/>
                  </a:lnTo>
                  <a:close/>
                </a:path>
                <a:path w="537210" h="464820">
                  <a:moveTo>
                    <a:pt x="534657" y="285762"/>
                  </a:moveTo>
                  <a:lnTo>
                    <a:pt x="533400" y="285762"/>
                  </a:lnTo>
                  <a:lnTo>
                    <a:pt x="533400" y="287020"/>
                  </a:lnTo>
                  <a:lnTo>
                    <a:pt x="534657" y="287020"/>
                  </a:lnTo>
                  <a:lnTo>
                    <a:pt x="534657" y="285762"/>
                  </a:lnTo>
                  <a:close/>
                </a:path>
                <a:path w="537210" h="464820">
                  <a:moveTo>
                    <a:pt x="537210" y="189230"/>
                  </a:moveTo>
                  <a:lnTo>
                    <a:pt x="535940" y="189230"/>
                  </a:lnTo>
                  <a:lnTo>
                    <a:pt x="535940" y="184150"/>
                  </a:lnTo>
                  <a:lnTo>
                    <a:pt x="534657" y="184150"/>
                  </a:lnTo>
                  <a:lnTo>
                    <a:pt x="534657" y="179070"/>
                  </a:lnTo>
                  <a:lnTo>
                    <a:pt x="533400" y="179070"/>
                  </a:lnTo>
                  <a:lnTo>
                    <a:pt x="533400" y="184150"/>
                  </a:lnTo>
                  <a:lnTo>
                    <a:pt x="533400" y="189230"/>
                  </a:lnTo>
                  <a:lnTo>
                    <a:pt x="533400" y="190500"/>
                  </a:lnTo>
                  <a:lnTo>
                    <a:pt x="533400" y="276860"/>
                  </a:lnTo>
                  <a:lnTo>
                    <a:pt x="533400" y="281940"/>
                  </a:lnTo>
                  <a:lnTo>
                    <a:pt x="533400" y="285750"/>
                  </a:lnTo>
                  <a:lnTo>
                    <a:pt x="534670" y="285750"/>
                  </a:lnTo>
                  <a:lnTo>
                    <a:pt x="534670" y="281940"/>
                  </a:lnTo>
                  <a:lnTo>
                    <a:pt x="535940" y="281940"/>
                  </a:lnTo>
                  <a:lnTo>
                    <a:pt x="535940" y="276860"/>
                  </a:lnTo>
                  <a:lnTo>
                    <a:pt x="537197" y="276860"/>
                  </a:lnTo>
                  <a:lnTo>
                    <a:pt x="537197" y="190500"/>
                  </a:lnTo>
                  <a:lnTo>
                    <a:pt x="537210" y="18923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2559050" y="512317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68910"/>
                  </a:moveTo>
                  <a:lnTo>
                    <a:pt x="2540" y="168910"/>
                  </a:lnTo>
                  <a:lnTo>
                    <a:pt x="2540" y="172720"/>
                  </a:lnTo>
                  <a:lnTo>
                    <a:pt x="1270" y="172720"/>
                  </a:lnTo>
                  <a:lnTo>
                    <a:pt x="1270" y="176530"/>
                  </a:lnTo>
                  <a:lnTo>
                    <a:pt x="0" y="176530"/>
                  </a:lnTo>
                  <a:lnTo>
                    <a:pt x="0" y="18669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186690"/>
                  </a:lnTo>
                  <a:lnTo>
                    <a:pt x="3810" y="176530"/>
                  </a:lnTo>
                  <a:lnTo>
                    <a:pt x="3810" y="172720"/>
                  </a:lnTo>
                  <a:lnTo>
                    <a:pt x="3810" y="168910"/>
                  </a:lnTo>
                  <a:close/>
                </a:path>
                <a:path w="530860" h="457200">
                  <a:moveTo>
                    <a:pt x="339090" y="455942"/>
                  </a:moveTo>
                  <a:lnTo>
                    <a:pt x="198120" y="455942"/>
                  </a:lnTo>
                  <a:lnTo>
                    <a:pt x="198120" y="457200"/>
                  </a:lnTo>
                  <a:lnTo>
                    <a:pt x="339090" y="457200"/>
                  </a:lnTo>
                  <a:lnTo>
                    <a:pt x="339090" y="455942"/>
                  </a:lnTo>
                  <a:close/>
                </a:path>
                <a:path w="530860" h="457200">
                  <a:moveTo>
                    <a:pt x="340360" y="2540"/>
                  </a:moveTo>
                  <a:lnTo>
                    <a:pt x="335267" y="2540"/>
                  </a:lnTo>
                  <a:lnTo>
                    <a:pt x="335267" y="1270"/>
                  </a:lnTo>
                  <a:lnTo>
                    <a:pt x="330200" y="1270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270"/>
                  </a:lnTo>
                  <a:lnTo>
                    <a:pt x="193040" y="1270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540"/>
                  </a:lnTo>
                  <a:close/>
                </a:path>
                <a:path w="530860" h="457200">
                  <a:moveTo>
                    <a:pt x="347980" y="453402"/>
                  </a:moveTo>
                  <a:lnTo>
                    <a:pt x="185420" y="453402"/>
                  </a:lnTo>
                  <a:lnTo>
                    <a:pt x="185420" y="454660"/>
                  </a:lnTo>
                  <a:lnTo>
                    <a:pt x="193040" y="454660"/>
                  </a:lnTo>
                  <a:lnTo>
                    <a:pt x="193040" y="455930"/>
                  </a:lnTo>
                  <a:lnTo>
                    <a:pt x="344170" y="455930"/>
                  </a:lnTo>
                  <a:lnTo>
                    <a:pt x="344170" y="454660"/>
                  </a:lnTo>
                  <a:lnTo>
                    <a:pt x="347980" y="454660"/>
                  </a:lnTo>
                  <a:lnTo>
                    <a:pt x="347980" y="453402"/>
                  </a:lnTo>
                  <a:close/>
                </a:path>
                <a:path w="530860" h="457200">
                  <a:moveTo>
                    <a:pt x="530860" y="170180"/>
                  </a:moveTo>
                  <a:lnTo>
                    <a:pt x="529590" y="170180"/>
                  </a:lnTo>
                  <a:lnTo>
                    <a:pt x="529590" y="166370"/>
                  </a:ln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170180"/>
                  </a:lnTo>
                  <a:lnTo>
                    <a:pt x="527050" y="186690"/>
                  </a:lnTo>
                  <a:lnTo>
                    <a:pt x="527050" y="29210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00"/>
                  </a:lnTo>
                  <a:lnTo>
                    <a:pt x="530860" y="292100"/>
                  </a:lnTo>
                  <a:lnTo>
                    <a:pt x="530860" y="186690"/>
                  </a:lnTo>
                  <a:lnTo>
                    <a:pt x="530860" y="17018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2562860" y="5127002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79">
                  <a:moveTo>
                    <a:pt x="3810" y="153657"/>
                  </a:moveTo>
                  <a:lnTo>
                    <a:pt x="2540" y="153657"/>
                  </a:lnTo>
                  <a:lnTo>
                    <a:pt x="2540" y="157467"/>
                  </a:lnTo>
                  <a:lnTo>
                    <a:pt x="1270" y="157467"/>
                  </a:lnTo>
                  <a:lnTo>
                    <a:pt x="1270" y="161277"/>
                  </a:lnTo>
                  <a:lnTo>
                    <a:pt x="0" y="161277"/>
                  </a:lnTo>
                  <a:lnTo>
                    <a:pt x="0" y="182867"/>
                  </a:lnTo>
                  <a:lnTo>
                    <a:pt x="0" y="297167"/>
                  </a:lnTo>
                  <a:lnTo>
                    <a:pt x="3810" y="297167"/>
                  </a:lnTo>
                  <a:lnTo>
                    <a:pt x="3810" y="182867"/>
                  </a:lnTo>
                  <a:lnTo>
                    <a:pt x="3810" y="161277"/>
                  </a:lnTo>
                  <a:lnTo>
                    <a:pt x="3810" y="157467"/>
                  </a:lnTo>
                  <a:lnTo>
                    <a:pt x="3810" y="153657"/>
                  </a:lnTo>
                  <a:close/>
                </a:path>
                <a:path w="523239" h="449579">
                  <a:moveTo>
                    <a:pt x="346710" y="1257"/>
                  </a:moveTo>
                  <a:lnTo>
                    <a:pt x="344170" y="1257"/>
                  </a:lnTo>
                  <a:lnTo>
                    <a:pt x="344170" y="0"/>
                  </a:lnTo>
                  <a:lnTo>
                    <a:pt x="181610" y="0"/>
                  </a:lnTo>
                  <a:lnTo>
                    <a:pt x="181610" y="1257"/>
                  </a:lnTo>
                  <a:lnTo>
                    <a:pt x="175260" y="1257"/>
                  </a:lnTo>
                  <a:lnTo>
                    <a:pt x="175260" y="2527"/>
                  </a:lnTo>
                  <a:lnTo>
                    <a:pt x="346710" y="2527"/>
                  </a:lnTo>
                  <a:lnTo>
                    <a:pt x="346710" y="1257"/>
                  </a:lnTo>
                  <a:close/>
                </a:path>
                <a:path w="523239" h="449579">
                  <a:moveTo>
                    <a:pt x="358140" y="445770"/>
                  </a:moveTo>
                  <a:lnTo>
                    <a:pt x="170180" y="445770"/>
                  </a:lnTo>
                  <a:lnTo>
                    <a:pt x="170180" y="447027"/>
                  </a:lnTo>
                  <a:lnTo>
                    <a:pt x="175260" y="447027"/>
                  </a:lnTo>
                  <a:lnTo>
                    <a:pt x="175260" y="448297"/>
                  </a:lnTo>
                  <a:lnTo>
                    <a:pt x="179070" y="448297"/>
                  </a:lnTo>
                  <a:lnTo>
                    <a:pt x="179070" y="449567"/>
                  </a:lnTo>
                  <a:lnTo>
                    <a:pt x="350520" y="449567"/>
                  </a:lnTo>
                  <a:lnTo>
                    <a:pt x="350520" y="448297"/>
                  </a:lnTo>
                  <a:lnTo>
                    <a:pt x="354330" y="448297"/>
                  </a:lnTo>
                  <a:lnTo>
                    <a:pt x="354330" y="447027"/>
                  </a:lnTo>
                  <a:lnTo>
                    <a:pt x="358140" y="447027"/>
                  </a:lnTo>
                  <a:lnTo>
                    <a:pt x="358140" y="445770"/>
                  </a:lnTo>
                  <a:close/>
                </a:path>
                <a:path w="523239" h="449579">
                  <a:moveTo>
                    <a:pt x="523240" y="157480"/>
                  </a:moveTo>
                  <a:lnTo>
                    <a:pt x="519430" y="157480"/>
                  </a:lnTo>
                  <a:lnTo>
                    <a:pt x="519430" y="182867"/>
                  </a:lnTo>
                  <a:lnTo>
                    <a:pt x="519430" y="297167"/>
                  </a:lnTo>
                  <a:lnTo>
                    <a:pt x="519430" y="299707"/>
                  </a:lnTo>
                  <a:lnTo>
                    <a:pt x="519430" y="303517"/>
                  </a:lnTo>
                  <a:lnTo>
                    <a:pt x="520687" y="303517"/>
                  </a:lnTo>
                  <a:lnTo>
                    <a:pt x="520687" y="299707"/>
                  </a:lnTo>
                  <a:lnTo>
                    <a:pt x="521957" y="299707"/>
                  </a:lnTo>
                  <a:lnTo>
                    <a:pt x="521957" y="297167"/>
                  </a:lnTo>
                  <a:lnTo>
                    <a:pt x="523240" y="297167"/>
                  </a:lnTo>
                  <a:lnTo>
                    <a:pt x="523240" y="182867"/>
                  </a:lnTo>
                  <a:lnTo>
                    <a:pt x="523240" y="157480"/>
                  </a:lnTo>
                  <a:close/>
                </a:path>
                <a:path w="523239" h="449579">
                  <a:moveTo>
                    <a:pt x="523240" y="153657"/>
                  </a:moveTo>
                  <a:lnTo>
                    <a:pt x="521957" y="153657"/>
                  </a:lnTo>
                  <a:lnTo>
                    <a:pt x="521957" y="151117"/>
                  </a:lnTo>
                  <a:lnTo>
                    <a:pt x="520687" y="151117"/>
                  </a:lnTo>
                  <a:lnTo>
                    <a:pt x="520687" y="147307"/>
                  </a:lnTo>
                  <a:lnTo>
                    <a:pt x="519430" y="147307"/>
                  </a:lnTo>
                  <a:lnTo>
                    <a:pt x="519430" y="151117"/>
                  </a:lnTo>
                  <a:lnTo>
                    <a:pt x="519430" y="153657"/>
                  </a:lnTo>
                  <a:lnTo>
                    <a:pt x="519430" y="157467"/>
                  </a:lnTo>
                  <a:lnTo>
                    <a:pt x="523240" y="157467"/>
                  </a:lnTo>
                  <a:lnTo>
                    <a:pt x="523240" y="153657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2566670" y="5129529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29">
                  <a:moveTo>
                    <a:pt x="3810" y="154952"/>
                  </a:moveTo>
                  <a:lnTo>
                    <a:pt x="0" y="154952"/>
                  </a:lnTo>
                  <a:lnTo>
                    <a:pt x="0" y="180340"/>
                  </a:lnTo>
                  <a:lnTo>
                    <a:pt x="0" y="300990"/>
                  </a:lnTo>
                  <a:lnTo>
                    <a:pt x="2540" y="300990"/>
                  </a:lnTo>
                  <a:lnTo>
                    <a:pt x="2540" y="303530"/>
                  </a:lnTo>
                  <a:lnTo>
                    <a:pt x="3810" y="303530"/>
                  </a:lnTo>
                  <a:lnTo>
                    <a:pt x="3810" y="300990"/>
                  </a:lnTo>
                  <a:lnTo>
                    <a:pt x="3810" y="180340"/>
                  </a:lnTo>
                  <a:lnTo>
                    <a:pt x="3810" y="154952"/>
                  </a:lnTo>
                  <a:close/>
                </a:path>
                <a:path w="515619" h="443229">
                  <a:moveTo>
                    <a:pt x="3810" y="142240"/>
                  </a:moveTo>
                  <a:lnTo>
                    <a:pt x="2540" y="142240"/>
                  </a:lnTo>
                  <a:lnTo>
                    <a:pt x="2540" y="144780"/>
                  </a:lnTo>
                  <a:lnTo>
                    <a:pt x="1270" y="144780"/>
                  </a:lnTo>
                  <a:lnTo>
                    <a:pt x="1270" y="148590"/>
                  </a:lnTo>
                  <a:lnTo>
                    <a:pt x="0" y="148590"/>
                  </a:lnTo>
                  <a:lnTo>
                    <a:pt x="0" y="154940"/>
                  </a:lnTo>
                  <a:lnTo>
                    <a:pt x="3810" y="154940"/>
                  </a:lnTo>
                  <a:lnTo>
                    <a:pt x="3810" y="148590"/>
                  </a:lnTo>
                  <a:lnTo>
                    <a:pt x="3810" y="144780"/>
                  </a:lnTo>
                  <a:lnTo>
                    <a:pt x="3810" y="142240"/>
                  </a:lnTo>
                  <a:close/>
                </a:path>
                <a:path w="515619" h="443229">
                  <a:moveTo>
                    <a:pt x="355600" y="2540"/>
                  </a:moveTo>
                  <a:lnTo>
                    <a:pt x="351790" y="2540"/>
                  </a:lnTo>
                  <a:lnTo>
                    <a:pt x="351790" y="1270"/>
                  </a:lnTo>
                  <a:lnTo>
                    <a:pt x="346710" y="1270"/>
                  </a:lnTo>
                  <a:lnTo>
                    <a:pt x="346710" y="0"/>
                  </a:lnTo>
                  <a:lnTo>
                    <a:pt x="167640" y="0"/>
                  </a:lnTo>
                  <a:lnTo>
                    <a:pt x="167640" y="1270"/>
                  </a:lnTo>
                  <a:lnTo>
                    <a:pt x="163830" y="1270"/>
                  </a:lnTo>
                  <a:lnTo>
                    <a:pt x="163830" y="2540"/>
                  </a:lnTo>
                  <a:lnTo>
                    <a:pt x="158750" y="2540"/>
                  </a:lnTo>
                  <a:lnTo>
                    <a:pt x="158750" y="3810"/>
                  </a:lnTo>
                  <a:lnTo>
                    <a:pt x="355600" y="3810"/>
                  </a:lnTo>
                  <a:lnTo>
                    <a:pt x="355600" y="2540"/>
                  </a:lnTo>
                  <a:close/>
                </a:path>
                <a:path w="515619" h="443229">
                  <a:moveTo>
                    <a:pt x="363220" y="440702"/>
                  </a:moveTo>
                  <a:lnTo>
                    <a:pt x="158750" y="440702"/>
                  </a:lnTo>
                  <a:lnTo>
                    <a:pt x="158750" y="441960"/>
                  </a:lnTo>
                  <a:lnTo>
                    <a:pt x="162560" y="441960"/>
                  </a:lnTo>
                  <a:lnTo>
                    <a:pt x="162560" y="443230"/>
                  </a:lnTo>
                  <a:lnTo>
                    <a:pt x="359410" y="443230"/>
                  </a:lnTo>
                  <a:lnTo>
                    <a:pt x="359410" y="441960"/>
                  </a:lnTo>
                  <a:lnTo>
                    <a:pt x="363220" y="441960"/>
                  </a:lnTo>
                  <a:lnTo>
                    <a:pt x="363220" y="440702"/>
                  </a:lnTo>
                  <a:close/>
                </a:path>
                <a:path w="515619" h="443229">
                  <a:moveTo>
                    <a:pt x="365760" y="439420"/>
                  </a:moveTo>
                  <a:lnTo>
                    <a:pt x="152400" y="439420"/>
                  </a:lnTo>
                  <a:lnTo>
                    <a:pt x="152400" y="440690"/>
                  </a:lnTo>
                  <a:lnTo>
                    <a:pt x="365760" y="440690"/>
                  </a:lnTo>
                  <a:lnTo>
                    <a:pt x="365760" y="439420"/>
                  </a:lnTo>
                  <a:close/>
                </a:path>
                <a:path w="515619" h="443229">
                  <a:moveTo>
                    <a:pt x="515620" y="154952"/>
                  </a:moveTo>
                  <a:lnTo>
                    <a:pt x="511810" y="154952"/>
                  </a:lnTo>
                  <a:lnTo>
                    <a:pt x="511810" y="180340"/>
                  </a:lnTo>
                  <a:lnTo>
                    <a:pt x="511797" y="306070"/>
                  </a:lnTo>
                  <a:lnTo>
                    <a:pt x="511810" y="309880"/>
                  </a:lnTo>
                  <a:lnTo>
                    <a:pt x="513080" y="309880"/>
                  </a:lnTo>
                  <a:lnTo>
                    <a:pt x="513080" y="306070"/>
                  </a:lnTo>
                  <a:lnTo>
                    <a:pt x="515620" y="306070"/>
                  </a:lnTo>
                  <a:lnTo>
                    <a:pt x="515620" y="180340"/>
                  </a:lnTo>
                  <a:lnTo>
                    <a:pt x="515620" y="154952"/>
                  </a:lnTo>
                  <a:close/>
                </a:path>
                <a:path w="515619" h="443229">
                  <a:moveTo>
                    <a:pt x="515620" y="142240"/>
                  </a:moveTo>
                  <a:lnTo>
                    <a:pt x="514350" y="142240"/>
                  </a:lnTo>
                  <a:lnTo>
                    <a:pt x="514350" y="139700"/>
                  </a:lnTo>
                  <a:lnTo>
                    <a:pt x="513080" y="139700"/>
                  </a:lnTo>
                  <a:lnTo>
                    <a:pt x="513080" y="135890"/>
                  </a:lnTo>
                  <a:lnTo>
                    <a:pt x="511810" y="135890"/>
                  </a:lnTo>
                  <a:lnTo>
                    <a:pt x="511810" y="139700"/>
                  </a:lnTo>
                  <a:lnTo>
                    <a:pt x="511810" y="142240"/>
                  </a:lnTo>
                  <a:lnTo>
                    <a:pt x="511810" y="154940"/>
                  </a:lnTo>
                  <a:lnTo>
                    <a:pt x="515620" y="154940"/>
                  </a:lnTo>
                  <a:lnTo>
                    <a:pt x="515620" y="14224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2570480" y="5133352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3810" y="151130"/>
                  </a:moveTo>
                  <a:lnTo>
                    <a:pt x="0" y="151130"/>
                  </a:lnTo>
                  <a:lnTo>
                    <a:pt x="0" y="176517"/>
                  </a:lnTo>
                  <a:lnTo>
                    <a:pt x="0" y="308597"/>
                  </a:lnTo>
                  <a:lnTo>
                    <a:pt x="3810" y="308597"/>
                  </a:lnTo>
                  <a:lnTo>
                    <a:pt x="3810" y="176517"/>
                  </a:lnTo>
                  <a:lnTo>
                    <a:pt x="3810" y="151130"/>
                  </a:lnTo>
                  <a:close/>
                </a:path>
                <a:path w="508000" h="435610">
                  <a:moveTo>
                    <a:pt x="3810" y="129527"/>
                  </a:moveTo>
                  <a:lnTo>
                    <a:pt x="2540" y="129527"/>
                  </a:lnTo>
                  <a:lnTo>
                    <a:pt x="2540" y="132067"/>
                  </a:lnTo>
                  <a:lnTo>
                    <a:pt x="1270" y="132067"/>
                  </a:lnTo>
                  <a:lnTo>
                    <a:pt x="1270" y="135877"/>
                  </a:lnTo>
                  <a:lnTo>
                    <a:pt x="0" y="135877"/>
                  </a:lnTo>
                  <a:lnTo>
                    <a:pt x="0" y="151117"/>
                  </a:lnTo>
                  <a:lnTo>
                    <a:pt x="3810" y="151117"/>
                  </a:lnTo>
                  <a:lnTo>
                    <a:pt x="3810" y="135877"/>
                  </a:lnTo>
                  <a:lnTo>
                    <a:pt x="3810" y="132067"/>
                  </a:lnTo>
                  <a:lnTo>
                    <a:pt x="3810" y="129527"/>
                  </a:lnTo>
                  <a:close/>
                </a:path>
                <a:path w="508000" h="435610">
                  <a:moveTo>
                    <a:pt x="364490" y="2527"/>
                  </a:moveTo>
                  <a:lnTo>
                    <a:pt x="361950" y="2527"/>
                  </a:lnTo>
                  <a:lnTo>
                    <a:pt x="361950" y="1257"/>
                  </a:lnTo>
                  <a:lnTo>
                    <a:pt x="355600" y="1257"/>
                  </a:lnTo>
                  <a:lnTo>
                    <a:pt x="355600" y="0"/>
                  </a:lnTo>
                  <a:lnTo>
                    <a:pt x="151130" y="0"/>
                  </a:lnTo>
                  <a:lnTo>
                    <a:pt x="151130" y="1257"/>
                  </a:lnTo>
                  <a:lnTo>
                    <a:pt x="148590" y="1257"/>
                  </a:lnTo>
                  <a:lnTo>
                    <a:pt x="148590" y="2527"/>
                  </a:lnTo>
                  <a:lnTo>
                    <a:pt x="144780" y="2527"/>
                  </a:lnTo>
                  <a:lnTo>
                    <a:pt x="144780" y="3797"/>
                  </a:lnTo>
                  <a:lnTo>
                    <a:pt x="364490" y="3797"/>
                  </a:lnTo>
                  <a:lnTo>
                    <a:pt x="364490" y="2527"/>
                  </a:lnTo>
                  <a:close/>
                </a:path>
                <a:path w="508000" h="435610">
                  <a:moveTo>
                    <a:pt x="368287" y="433070"/>
                  </a:moveTo>
                  <a:lnTo>
                    <a:pt x="143510" y="433070"/>
                  </a:lnTo>
                  <a:lnTo>
                    <a:pt x="143510" y="434327"/>
                  </a:lnTo>
                  <a:lnTo>
                    <a:pt x="146050" y="434327"/>
                  </a:lnTo>
                  <a:lnTo>
                    <a:pt x="146050" y="435597"/>
                  </a:lnTo>
                  <a:lnTo>
                    <a:pt x="365760" y="435597"/>
                  </a:lnTo>
                  <a:lnTo>
                    <a:pt x="365760" y="434327"/>
                  </a:lnTo>
                  <a:lnTo>
                    <a:pt x="368287" y="434327"/>
                  </a:lnTo>
                  <a:lnTo>
                    <a:pt x="368287" y="433070"/>
                  </a:lnTo>
                  <a:close/>
                </a:path>
                <a:path w="508000" h="435610">
                  <a:moveTo>
                    <a:pt x="507987" y="129527"/>
                  </a:moveTo>
                  <a:lnTo>
                    <a:pt x="506717" y="129527"/>
                  </a:lnTo>
                  <a:lnTo>
                    <a:pt x="506717" y="126987"/>
                  </a:lnTo>
                  <a:lnTo>
                    <a:pt x="505460" y="126987"/>
                  </a:lnTo>
                  <a:lnTo>
                    <a:pt x="505460" y="129527"/>
                  </a:lnTo>
                  <a:lnTo>
                    <a:pt x="505460" y="132067"/>
                  </a:lnTo>
                  <a:lnTo>
                    <a:pt x="507987" y="132067"/>
                  </a:lnTo>
                  <a:lnTo>
                    <a:pt x="507987" y="129527"/>
                  </a:lnTo>
                  <a:close/>
                </a:path>
                <a:path w="508000" h="435610">
                  <a:moveTo>
                    <a:pt x="508000" y="151130"/>
                  </a:moveTo>
                  <a:lnTo>
                    <a:pt x="505460" y="151130"/>
                  </a:lnTo>
                  <a:lnTo>
                    <a:pt x="505460" y="176517"/>
                  </a:lnTo>
                  <a:lnTo>
                    <a:pt x="505460" y="311137"/>
                  </a:lnTo>
                  <a:lnTo>
                    <a:pt x="508000" y="311137"/>
                  </a:lnTo>
                  <a:lnTo>
                    <a:pt x="508000" y="176517"/>
                  </a:lnTo>
                  <a:lnTo>
                    <a:pt x="508000" y="151130"/>
                  </a:lnTo>
                  <a:close/>
                </a:path>
                <a:path w="508000" h="435610">
                  <a:moveTo>
                    <a:pt x="508000" y="132080"/>
                  </a:moveTo>
                  <a:lnTo>
                    <a:pt x="505460" y="132080"/>
                  </a:lnTo>
                  <a:lnTo>
                    <a:pt x="505460" y="151117"/>
                  </a:lnTo>
                  <a:lnTo>
                    <a:pt x="508000" y="151117"/>
                  </a:lnTo>
                  <a:lnTo>
                    <a:pt x="508000" y="13208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2574290" y="5137149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147332"/>
                  </a:moveTo>
                  <a:lnTo>
                    <a:pt x="0" y="147332"/>
                  </a:lnTo>
                  <a:lnTo>
                    <a:pt x="0" y="17272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172720"/>
                  </a:lnTo>
                  <a:lnTo>
                    <a:pt x="3810" y="147332"/>
                  </a:lnTo>
                  <a:close/>
                </a:path>
                <a:path w="501650" h="429260">
                  <a:moveTo>
                    <a:pt x="3810" y="128282"/>
                  </a:moveTo>
                  <a:lnTo>
                    <a:pt x="0" y="128282"/>
                  </a:lnTo>
                  <a:lnTo>
                    <a:pt x="0" y="147320"/>
                  </a:lnTo>
                  <a:lnTo>
                    <a:pt x="3810" y="147320"/>
                  </a:lnTo>
                  <a:lnTo>
                    <a:pt x="3810" y="128282"/>
                  </a:lnTo>
                  <a:close/>
                </a:path>
                <a:path w="501650" h="429260">
                  <a:moveTo>
                    <a:pt x="3810" y="118110"/>
                  </a:moveTo>
                  <a:lnTo>
                    <a:pt x="2540" y="118110"/>
                  </a:lnTo>
                  <a:lnTo>
                    <a:pt x="2540" y="120650"/>
                  </a:lnTo>
                  <a:lnTo>
                    <a:pt x="1270" y="120650"/>
                  </a:lnTo>
                  <a:lnTo>
                    <a:pt x="1270" y="123190"/>
                  </a:lnTo>
                  <a:lnTo>
                    <a:pt x="0" y="123190"/>
                  </a:lnTo>
                  <a:lnTo>
                    <a:pt x="0" y="128270"/>
                  </a:lnTo>
                  <a:lnTo>
                    <a:pt x="3810" y="128270"/>
                  </a:lnTo>
                  <a:lnTo>
                    <a:pt x="3810" y="123190"/>
                  </a:lnTo>
                  <a:lnTo>
                    <a:pt x="3810" y="120650"/>
                  </a:lnTo>
                  <a:lnTo>
                    <a:pt x="3810" y="118110"/>
                  </a:lnTo>
                  <a:close/>
                </a:path>
                <a:path w="501650" h="429260">
                  <a:moveTo>
                    <a:pt x="365760" y="1270"/>
                  </a:moveTo>
                  <a:lnTo>
                    <a:pt x="363207" y="1270"/>
                  </a:lnTo>
                  <a:lnTo>
                    <a:pt x="363207" y="0"/>
                  </a:lnTo>
                  <a:lnTo>
                    <a:pt x="138430" y="0"/>
                  </a:lnTo>
                  <a:lnTo>
                    <a:pt x="138430" y="1270"/>
                  </a:lnTo>
                  <a:lnTo>
                    <a:pt x="134620" y="1270"/>
                  </a:lnTo>
                  <a:lnTo>
                    <a:pt x="134620" y="2540"/>
                  </a:lnTo>
                  <a:lnTo>
                    <a:pt x="365760" y="2540"/>
                  </a:lnTo>
                  <a:lnTo>
                    <a:pt x="365760" y="1270"/>
                  </a:lnTo>
                  <a:close/>
                </a:path>
                <a:path w="501650" h="429260">
                  <a:moveTo>
                    <a:pt x="368300" y="2552"/>
                  </a:moveTo>
                  <a:lnTo>
                    <a:pt x="132080" y="2552"/>
                  </a:lnTo>
                  <a:lnTo>
                    <a:pt x="132080" y="3810"/>
                  </a:lnTo>
                  <a:lnTo>
                    <a:pt x="368300" y="3810"/>
                  </a:lnTo>
                  <a:lnTo>
                    <a:pt x="368300" y="2552"/>
                  </a:lnTo>
                  <a:close/>
                </a:path>
                <a:path w="501650" h="429260">
                  <a:moveTo>
                    <a:pt x="370827" y="426732"/>
                  </a:moveTo>
                  <a:lnTo>
                    <a:pt x="133350" y="426732"/>
                  </a:lnTo>
                  <a:lnTo>
                    <a:pt x="133350" y="427990"/>
                  </a:lnTo>
                  <a:lnTo>
                    <a:pt x="137160" y="427990"/>
                  </a:lnTo>
                  <a:lnTo>
                    <a:pt x="137160" y="429260"/>
                  </a:lnTo>
                  <a:lnTo>
                    <a:pt x="367030" y="429260"/>
                  </a:lnTo>
                  <a:lnTo>
                    <a:pt x="367030" y="427990"/>
                  </a:lnTo>
                  <a:lnTo>
                    <a:pt x="370827" y="427990"/>
                  </a:lnTo>
                  <a:lnTo>
                    <a:pt x="370827" y="426732"/>
                  </a:lnTo>
                  <a:close/>
                </a:path>
                <a:path w="501650" h="429260">
                  <a:moveTo>
                    <a:pt x="373380" y="425450"/>
                  </a:moveTo>
                  <a:lnTo>
                    <a:pt x="130810" y="425450"/>
                  </a:lnTo>
                  <a:lnTo>
                    <a:pt x="130810" y="426720"/>
                  </a:lnTo>
                  <a:lnTo>
                    <a:pt x="373380" y="426720"/>
                  </a:lnTo>
                  <a:lnTo>
                    <a:pt x="373380" y="425450"/>
                  </a:lnTo>
                  <a:close/>
                </a:path>
                <a:path w="501650" h="429260">
                  <a:moveTo>
                    <a:pt x="501650" y="147332"/>
                  </a:moveTo>
                  <a:lnTo>
                    <a:pt x="497840" y="147332"/>
                  </a:lnTo>
                  <a:lnTo>
                    <a:pt x="497840" y="172720"/>
                  </a:lnTo>
                  <a:lnTo>
                    <a:pt x="497827" y="314960"/>
                  </a:lnTo>
                  <a:lnTo>
                    <a:pt x="501650" y="314960"/>
                  </a:lnTo>
                  <a:lnTo>
                    <a:pt x="501650" y="172720"/>
                  </a:lnTo>
                  <a:lnTo>
                    <a:pt x="501650" y="147332"/>
                  </a:lnTo>
                  <a:close/>
                </a:path>
                <a:path w="501650" h="429260">
                  <a:moveTo>
                    <a:pt x="501650" y="128282"/>
                  </a:moveTo>
                  <a:lnTo>
                    <a:pt x="497840" y="128282"/>
                  </a:lnTo>
                  <a:lnTo>
                    <a:pt x="497840" y="147320"/>
                  </a:lnTo>
                  <a:lnTo>
                    <a:pt x="501650" y="147320"/>
                  </a:lnTo>
                  <a:lnTo>
                    <a:pt x="501650" y="128282"/>
                  </a:lnTo>
                  <a:close/>
                </a:path>
                <a:path w="501650" h="429260">
                  <a:moveTo>
                    <a:pt x="501650" y="120650"/>
                  </a:moveTo>
                  <a:lnTo>
                    <a:pt x="500380" y="120650"/>
                  </a:lnTo>
                  <a:lnTo>
                    <a:pt x="500380" y="118110"/>
                  </a:lnTo>
                  <a:lnTo>
                    <a:pt x="499110" y="118110"/>
                  </a:lnTo>
                  <a:lnTo>
                    <a:pt x="499110" y="115570"/>
                  </a:lnTo>
                  <a:lnTo>
                    <a:pt x="497840" y="115570"/>
                  </a:lnTo>
                  <a:lnTo>
                    <a:pt x="497840" y="118110"/>
                  </a:lnTo>
                  <a:lnTo>
                    <a:pt x="497840" y="120650"/>
                  </a:lnTo>
                  <a:lnTo>
                    <a:pt x="497840" y="128270"/>
                  </a:lnTo>
                  <a:lnTo>
                    <a:pt x="501650" y="128270"/>
                  </a:lnTo>
                  <a:lnTo>
                    <a:pt x="501650" y="12065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2578100" y="5140959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2540" y="143522"/>
                  </a:moveTo>
                  <a:lnTo>
                    <a:pt x="0" y="143522"/>
                  </a:lnTo>
                  <a:lnTo>
                    <a:pt x="0" y="168910"/>
                  </a:lnTo>
                  <a:lnTo>
                    <a:pt x="0" y="313690"/>
                  </a:lnTo>
                  <a:lnTo>
                    <a:pt x="2540" y="313690"/>
                  </a:lnTo>
                  <a:lnTo>
                    <a:pt x="2540" y="168910"/>
                  </a:lnTo>
                  <a:lnTo>
                    <a:pt x="2540" y="143522"/>
                  </a:lnTo>
                  <a:close/>
                </a:path>
                <a:path w="494030" h="421639">
                  <a:moveTo>
                    <a:pt x="2540" y="124472"/>
                  </a:moveTo>
                  <a:lnTo>
                    <a:pt x="0" y="124472"/>
                  </a:lnTo>
                  <a:lnTo>
                    <a:pt x="0" y="143510"/>
                  </a:lnTo>
                  <a:lnTo>
                    <a:pt x="2540" y="143510"/>
                  </a:lnTo>
                  <a:lnTo>
                    <a:pt x="2540" y="124472"/>
                  </a:lnTo>
                  <a:close/>
                </a:path>
                <a:path w="494030" h="421639">
                  <a:moveTo>
                    <a:pt x="2540" y="110490"/>
                  </a:moveTo>
                  <a:lnTo>
                    <a:pt x="1270" y="110490"/>
                  </a:lnTo>
                  <a:lnTo>
                    <a:pt x="1270" y="111760"/>
                  </a:lnTo>
                  <a:lnTo>
                    <a:pt x="0" y="111760"/>
                  </a:lnTo>
                  <a:lnTo>
                    <a:pt x="0" y="124460"/>
                  </a:lnTo>
                  <a:lnTo>
                    <a:pt x="2540" y="124460"/>
                  </a:lnTo>
                  <a:lnTo>
                    <a:pt x="2540" y="111760"/>
                  </a:lnTo>
                  <a:lnTo>
                    <a:pt x="2540" y="110490"/>
                  </a:lnTo>
                  <a:close/>
                </a:path>
                <a:path w="494030" h="421639">
                  <a:moveTo>
                    <a:pt x="373380" y="2540"/>
                  </a:moveTo>
                  <a:lnTo>
                    <a:pt x="370840" y="2540"/>
                  </a:lnTo>
                  <a:lnTo>
                    <a:pt x="370840" y="1270"/>
                  </a:lnTo>
                  <a:lnTo>
                    <a:pt x="368300" y="1270"/>
                  </a:lnTo>
                  <a:lnTo>
                    <a:pt x="368300" y="0"/>
                  </a:lnTo>
                  <a:lnTo>
                    <a:pt x="124460" y="0"/>
                  </a:lnTo>
                  <a:lnTo>
                    <a:pt x="124460" y="1270"/>
                  </a:lnTo>
                  <a:lnTo>
                    <a:pt x="121920" y="1270"/>
                  </a:lnTo>
                  <a:lnTo>
                    <a:pt x="121920" y="2540"/>
                  </a:lnTo>
                  <a:lnTo>
                    <a:pt x="119380" y="2540"/>
                  </a:lnTo>
                  <a:lnTo>
                    <a:pt x="119380" y="3810"/>
                  </a:lnTo>
                  <a:lnTo>
                    <a:pt x="373380" y="3810"/>
                  </a:lnTo>
                  <a:lnTo>
                    <a:pt x="373380" y="2540"/>
                  </a:lnTo>
                  <a:close/>
                </a:path>
                <a:path w="494030" h="421639">
                  <a:moveTo>
                    <a:pt x="374650" y="419112"/>
                  </a:moveTo>
                  <a:lnTo>
                    <a:pt x="120650" y="419112"/>
                  </a:lnTo>
                  <a:lnTo>
                    <a:pt x="120650" y="420370"/>
                  </a:lnTo>
                  <a:lnTo>
                    <a:pt x="123190" y="420370"/>
                  </a:lnTo>
                  <a:lnTo>
                    <a:pt x="123190" y="421640"/>
                  </a:lnTo>
                  <a:lnTo>
                    <a:pt x="372097" y="421640"/>
                  </a:lnTo>
                  <a:lnTo>
                    <a:pt x="372097" y="420370"/>
                  </a:lnTo>
                  <a:lnTo>
                    <a:pt x="374650" y="420370"/>
                  </a:lnTo>
                  <a:lnTo>
                    <a:pt x="374650" y="419112"/>
                  </a:lnTo>
                  <a:close/>
                </a:path>
                <a:path w="494030" h="421639">
                  <a:moveTo>
                    <a:pt x="377190" y="417830"/>
                  </a:moveTo>
                  <a:lnTo>
                    <a:pt x="116840" y="417830"/>
                  </a:lnTo>
                  <a:lnTo>
                    <a:pt x="116840" y="419100"/>
                  </a:lnTo>
                  <a:lnTo>
                    <a:pt x="377190" y="419100"/>
                  </a:lnTo>
                  <a:lnTo>
                    <a:pt x="377190" y="417830"/>
                  </a:lnTo>
                  <a:close/>
                </a:path>
                <a:path w="494030" h="421639">
                  <a:moveTo>
                    <a:pt x="494030" y="143522"/>
                  </a:moveTo>
                  <a:lnTo>
                    <a:pt x="490220" y="143522"/>
                  </a:lnTo>
                  <a:lnTo>
                    <a:pt x="490220" y="168910"/>
                  </a:lnTo>
                  <a:lnTo>
                    <a:pt x="490207" y="314960"/>
                  </a:lnTo>
                  <a:lnTo>
                    <a:pt x="490220" y="317500"/>
                  </a:lnTo>
                  <a:lnTo>
                    <a:pt x="491490" y="317500"/>
                  </a:lnTo>
                  <a:lnTo>
                    <a:pt x="491490" y="314960"/>
                  </a:lnTo>
                  <a:lnTo>
                    <a:pt x="494030" y="314960"/>
                  </a:lnTo>
                  <a:lnTo>
                    <a:pt x="494030" y="168910"/>
                  </a:lnTo>
                  <a:lnTo>
                    <a:pt x="494030" y="143522"/>
                  </a:lnTo>
                  <a:close/>
                </a:path>
                <a:path w="494030" h="421639">
                  <a:moveTo>
                    <a:pt x="494030" y="124472"/>
                  </a:moveTo>
                  <a:lnTo>
                    <a:pt x="490220" y="124472"/>
                  </a:lnTo>
                  <a:lnTo>
                    <a:pt x="490220" y="143510"/>
                  </a:lnTo>
                  <a:lnTo>
                    <a:pt x="494030" y="143510"/>
                  </a:lnTo>
                  <a:lnTo>
                    <a:pt x="494030" y="124472"/>
                  </a:lnTo>
                  <a:close/>
                </a:path>
                <a:path w="494030" h="421639">
                  <a:moveTo>
                    <a:pt x="494030" y="109220"/>
                  </a:moveTo>
                  <a:lnTo>
                    <a:pt x="492747" y="109220"/>
                  </a:lnTo>
                  <a:lnTo>
                    <a:pt x="492747" y="107950"/>
                  </a:lnTo>
                  <a:lnTo>
                    <a:pt x="491490" y="107950"/>
                  </a:lnTo>
                  <a:lnTo>
                    <a:pt x="491490" y="105410"/>
                  </a:lnTo>
                  <a:lnTo>
                    <a:pt x="490220" y="105410"/>
                  </a:lnTo>
                  <a:lnTo>
                    <a:pt x="490220" y="107950"/>
                  </a:lnTo>
                  <a:lnTo>
                    <a:pt x="490220" y="109220"/>
                  </a:lnTo>
                  <a:lnTo>
                    <a:pt x="490220" y="124460"/>
                  </a:lnTo>
                  <a:lnTo>
                    <a:pt x="494030" y="124460"/>
                  </a:lnTo>
                  <a:lnTo>
                    <a:pt x="494030" y="10922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2689860" y="5144769"/>
              <a:ext cx="269240" cy="3810"/>
            </a:xfrm>
            <a:custGeom>
              <a:avLst/>
              <a:gdLst/>
              <a:ahLst/>
              <a:cxnLst/>
              <a:rect l="l" t="t" r="r" b="b"/>
              <a:pathLst>
                <a:path w="269239" h="3810">
                  <a:moveTo>
                    <a:pt x="26543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265430" y="1270"/>
                  </a:lnTo>
                  <a:lnTo>
                    <a:pt x="265430" y="0"/>
                  </a:lnTo>
                  <a:close/>
                </a:path>
                <a:path w="269239" h="3810">
                  <a:moveTo>
                    <a:pt x="269240" y="2540"/>
                  </a:moveTo>
                  <a:lnTo>
                    <a:pt x="266700" y="2540"/>
                  </a:lnTo>
                  <a:lnTo>
                    <a:pt x="266700" y="1282"/>
                  </a:lnTo>
                  <a:lnTo>
                    <a:pt x="2540" y="1282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69240" y="3810"/>
                  </a:lnTo>
                  <a:lnTo>
                    <a:pt x="269240" y="254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2582545" y="5243830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h="217170">
                  <a:moveTo>
                    <a:pt x="0" y="0"/>
                  </a:moveTo>
                  <a:lnTo>
                    <a:pt x="0" y="217170"/>
                  </a:lnTo>
                </a:path>
              </a:pathLst>
            </a:custGeom>
            <a:ln w="3810">
              <a:solidFill>
                <a:srgbClr val="92A4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3066414" y="5240019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h="224789">
                  <a:moveTo>
                    <a:pt x="0" y="0"/>
                  </a:moveTo>
                  <a:lnTo>
                    <a:pt x="0" y="224789"/>
                  </a:lnTo>
                </a:path>
              </a:pathLst>
            </a:custGeom>
            <a:ln w="3809">
              <a:solidFill>
                <a:srgbClr val="92A4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688590" y="5554979"/>
              <a:ext cx="275590" cy="3810"/>
            </a:xfrm>
            <a:custGeom>
              <a:avLst/>
              <a:gdLst/>
              <a:ahLst/>
              <a:cxnLst/>
              <a:rect l="l" t="t" r="r" b="b"/>
              <a:pathLst>
                <a:path w="275589" h="3810">
                  <a:moveTo>
                    <a:pt x="270510" y="2552"/>
                  </a:moveTo>
                  <a:lnTo>
                    <a:pt x="5080" y="2552"/>
                  </a:lnTo>
                  <a:lnTo>
                    <a:pt x="5080" y="3810"/>
                  </a:lnTo>
                  <a:lnTo>
                    <a:pt x="270510" y="3810"/>
                  </a:lnTo>
                  <a:lnTo>
                    <a:pt x="270510" y="2552"/>
                  </a:lnTo>
                  <a:close/>
                </a:path>
                <a:path w="275589" h="3810">
                  <a:moveTo>
                    <a:pt x="275577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273050" y="2540"/>
                  </a:lnTo>
                  <a:lnTo>
                    <a:pt x="273050" y="1270"/>
                  </a:lnTo>
                  <a:lnTo>
                    <a:pt x="275577" y="1270"/>
                  </a:lnTo>
                  <a:lnTo>
                    <a:pt x="275577" y="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584449" y="514858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82269" y="2540"/>
                  </a:moveTo>
                  <a:lnTo>
                    <a:pt x="97789" y="2540"/>
                  </a:lnTo>
                  <a:lnTo>
                    <a:pt x="97789" y="3810"/>
                  </a:lnTo>
                  <a:lnTo>
                    <a:pt x="382269" y="3810"/>
                  </a:lnTo>
                  <a:lnTo>
                    <a:pt x="382269" y="2540"/>
                  </a:lnTo>
                  <a:close/>
                </a:path>
                <a:path w="480060" h="406400">
                  <a:moveTo>
                    <a:pt x="379730" y="1270"/>
                  </a:moveTo>
                  <a:lnTo>
                    <a:pt x="100330" y="1270"/>
                  </a:lnTo>
                  <a:lnTo>
                    <a:pt x="100330" y="2540"/>
                  </a:lnTo>
                  <a:lnTo>
                    <a:pt x="379730" y="2540"/>
                  </a:lnTo>
                  <a:lnTo>
                    <a:pt x="379730" y="1270"/>
                  </a:lnTo>
                  <a:close/>
                </a:path>
                <a:path w="480060" h="406400">
                  <a:moveTo>
                    <a:pt x="377189" y="0"/>
                  </a:moveTo>
                  <a:lnTo>
                    <a:pt x="102869" y="0"/>
                  </a:lnTo>
                  <a:lnTo>
                    <a:pt x="102869" y="1270"/>
                  </a:lnTo>
                  <a:lnTo>
                    <a:pt x="377189" y="1270"/>
                  </a:lnTo>
                  <a:lnTo>
                    <a:pt x="377189" y="0"/>
                  </a:lnTo>
                  <a:close/>
                </a:path>
                <a:path w="480060" h="406400">
                  <a:moveTo>
                    <a:pt x="477520" y="85090"/>
                  </a:moveTo>
                  <a:lnTo>
                    <a:pt x="476250" y="85090"/>
                  </a:lnTo>
                  <a:lnTo>
                    <a:pt x="476250" y="87630"/>
                  </a:lnTo>
                  <a:lnTo>
                    <a:pt x="477520" y="87630"/>
                  </a:lnTo>
                  <a:lnTo>
                    <a:pt x="477520" y="85090"/>
                  </a:lnTo>
                  <a:close/>
                </a:path>
                <a:path w="480060" h="406400">
                  <a:moveTo>
                    <a:pt x="3810" y="88900"/>
                  </a:moveTo>
                  <a:lnTo>
                    <a:pt x="2539" y="88900"/>
                  </a:lnTo>
                  <a:lnTo>
                    <a:pt x="2539" y="91440"/>
                  </a:lnTo>
                  <a:lnTo>
                    <a:pt x="3810" y="91440"/>
                  </a:lnTo>
                  <a:lnTo>
                    <a:pt x="3810" y="88900"/>
                  </a:lnTo>
                  <a:close/>
                </a:path>
                <a:path w="480060" h="406400">
                  <a:moveTo>
                    <a:pt x="478790" y="87630"/>
                  </a:moveTo>
                  <a:lnTo>
                    <a:pt x="476250" y="87630"/>
                  </a:lnTo>
                  <a:lnTo>
                    <a:pt x="476250" y="91440"/>
                  </a:lnTo>
                  <a:lnTo>
                    <a:pt x="480059" y="91440"/>
                  </a:lnTo>
                  <a:lnTo>
                    <a:pt x="480059" y="88900"/>
                  </a:lnTo>
                  <a:lnTo>
                    <a:pt x="478790" y="88900"/>
                  </a:lnTo>
                  <a:lnTo>
                    <a:pt x="478790" y="87630"/>
                  </a:lnTo>
                  <a:close/>
                </a:path>
                <a:path w="480060" h="406400">
                  <a:moveTo>
                    <a:pt x="3810" y="91440"/>
                  </a:moveTo>
                  <a:lnTo>
                    <a:pt x="1269" y="91440"/>
                  </a:lnTo>
                  <a:lnTo>
                    <a:pt x="1269" y="92710"/>
                  </a:lnTo>
                  <a:lnTo>
                    <a:pt x="0" y="92710"/>
                  </a:lnTo>
                  <a:lnTo>
                    <a:pt x="0" y="100330"/>
                  </a:lnTo>
                  <a:lnTo>
                    <a:pt x="3810" y="100330"/>
                  </a:lnTo>
                  <a:lnTo>
                    <a:pt x="3810" y="91440"/>
                  </a:lnTo>
                  <a:close/>
                </a:path>
                <a:path w="480060" h="406400">
                  <a:moveTo>
                    <a:pt x="480060" y="91440"/>
                  </a:moveTo>
                  <a:lnTo>
                    <a:pt x="476250" y="91440"/>
                  </a:lnTo>
                  <a:lnTo>
                    <a:pt x="476250" y="100330"/>
                  </a:lnTo>
                  <a:lnTo>
                    <a:pt x="480060" y="100330"/>
                  </a:lnTo>
                  <a:lnTo>
                    <a:pt x="480060" y="91440"/>
                  </a:lnTo>
                  <a:close/>
                </a:path>
                <a:path w="480060" h="406400">
                  <a:moveTo>
                    <a:pt x="3810" y="100330"/>
                  </a:moveTo>
                  <a:lnTo>
                    <a:pt x="0" y="100330"/>
                  </a:lnTo>
                  <a:lnTo>
                    <a:pt x="0" y="116840"/>
                  </a:lnTo>
                  <a:lnTo>
                    <a:pt x="3810" y="116840"/>
                  </a:lnTo>
                  <a:lnTo>
                    <a:pt x="3810" y="100330"/>
                  </a:lnTo>
                  <a:close/>
                </a:path>
                <a:path w="480060" h="406400">
                  <a:moveTo>
                    <a:pt x="480060" y="100330"/>
                  </a:moveTo>
                  <a:lnTo>
                    <a:pt x="476250" y="100330"/>
                  </a:lnTo>
                  <a:lnTo>
                    <a:pt x="476250" y="116840"/>
                  </a:lnTo>
                  <a:lnTo>
                    <a:pt x="480060" y="116840"/>
                  </a:lnTo>
                  <a:lnTo>
                    <a:pt x="480060" y="100330"/>
                  </a:lnTo>
                  <a:close/>
                </a:path>
                <a:path w="480060" h="406400">
                  <a:moveTo>
                    <a:pt x="3810" y="116840"/>
                  </a:moveTo>
                  <a:lnTo>
                    <a:pt x="0" y="116840"/>
                  </a:lnTo>
                  <a:lnTo>
                    <a:pt x="0" y="135890"/>
                  </a:lnTo>
                  <a:lnTo>
                    <a:pt x="3810" y="135890"/>
                  </a:lnTo>
                  <a:lnTo>
                    <a:pt x="3810" y="116840"/>
                  </a:lnTo>
                  <a:close/>
                </a:path>
                <a:path w="480060" h="406400">
                  <a:moveTo>
                    <a:pt x="480060" y="116840"/>
                  </a:moveTo>
                  <a:lnTo>
                    <a:pt x="476250" y="116840"/>
                  </a:lnTo>
                  <a:lnTo>
                    <a:pt x="476250" y="135890"/>
                  </a:lnTo>
                  <a:lnTo>
                    <a:pt x="480060" y="135890"/>
                  </a:lnTo>
                  <a:lnTo>
                    <a:pt x="480060" y="116840"/>
                  </a:lnTo>
                  <a:close/>
                </a:path>
                <a:path w="480060" h="406400">
                  <a:moveTo>
                    <a:pt x="3810" y="135890"/>
                  </a:moveTo>
                  <a:lnTo>
                    <a:pt x="0" y="135890"/>
                  </a:lnTo>
                  <a:lnTo>
                    <a:pt x="0" y="161290"/>
                  </a:lnTo>
                  <a:lnTo>
                    <a:pt x="3810" y="161290"/>
                  </a:lnTo>
                  <a:lnTo>
                    <a:pt x="3810" y="135890"/>
                  </a:lnTo>
                  <a:close/>
                </a:path>
                <a:path w="480060" h="406400">
                  <a:moveTo>
                    <a:pt x="480060" y="135890"/>
                  </a:moveTo>
                  <a:lnTo>
                    <a:pt x="476250" y="135890"/>
                  </a:lnTo>
                  <a:lnTo>
                    <a:pt x="476250" y="161290"/>
                  </a:lnTo>
                  <a:lnTo>
                    <a:pt x="480060" y="161290"/>
                  </a:lnTo>
                  <a:lnTo>
                    <a:pt x="480060" y="135890"/>
                  </a:lnTo>
                  <a:close/>
                </a:path>
                <a:path w="480060" h="406400">
                  <a:moveTo>
                    <a:pt x="3810" y="161290"/>
                  </a:moveTo>
                  <a:lnTo>
                    <a:pt x="0" y="16129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161290"/>
                  </a:lnTo>
                  <a:close/>
                </a:path>
                <a:path w="480060" h="406400">
                  <a:moveTo>
                    <a:pt x="480060" y="161290"/>
                  </a:moveTo>
                  <a:lnTo>
                    <a:pt x="476250" y="161290"/>
                  </a:lnTo>
                  <a:lnTo>
                    <a:pt x="476250" y="231140"/>
                  </a:lnTo>
                  <a:lnTo>
                    <a:pt x="480060" y="231140"/>
                  </a:lnTo>
                  <a:lnTo>
                    <a:pt x="480060" y="161290"/>
                  </a:lnTo>
                  <a:close/>
                </a:path>
                <a:path w="480060" h="406400">
                  <a:moveTo>
                    <a:pt x="3810" y="231140"/>
                  </a:moveTo>
                  <a:lnTo>
                    <a:pt x="0" y="23114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31140"/>
                  </a:lnTo>
                  <a:close/>
                </a:path>
                <a:path w="480060" h="406400">
                  <a:moveTo>
                    <a:pt x="480060" y="231140"/>
                  </a:moveTo>
                  <a:lnTo>
                    <a:pt x="476250" y="231140"/>
                  </a:lnTo>
                  <a:lnTo>
                    <a:pt x="476250" y="256540"/>
                  </a:lnTo>
                  <a:lnTo>
                    <a:pt x="480060" y="256540"/>
                  </a:lnTo>
                  <a:lnTo>
                    <a:pt x="480060" y="231140"/>
                  </a:lnTo>
                  <a:close/>
                </a:path>
                <a:path w="480060" h="406400">
                  <a:moveTo>
                    <a:pt x="3810" y="256540"/>
                  </a:moveTo>
                  <a:lnTo>
                    <a:pt x="0" y="25654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56540"/>
                  </a:lnTo>
                  <a:close/>
                </a:path>
                <a:path w="480060" h="406400">
                  <a:moveTo>
                    <a:pt x="480060" y="256540"/>
                  </a:moveTo>
                  <a:lnTo>
                    <a:pt x="476250" y="256540"/>
                  </a:lnTo>
                  <a:lnTo>
                    <a:pt x="476250" y="303530"/>
                  </a:lnTo>
                  <a:lnTo>
                    <a:pt x="480060" y="303530"/>
                  </a:lnTo>
                  <a:lnTo>
                    <a:pt x="480060" y="256540"/>
                  </a:lnTo>
                  <a:close/>
                </a:path>
                <a:path w="480060" h="406400">
                  <a:moveTo>
                    <a:pt x="480060" y="303530"/>
                  </a:moveTo>
                  <a:lnTo>
                    <a:pt x="476250" y="303530"/>
                  </a:lnTo>
                  <a:lnTo>
                    <a:pt x="476250" y="322580"/>
                  </a:lnTo>
                  <a:lnTo>
                    <a:pt x="477520" y="322580"/>
                  </a:lnTo>
                  <a:lnTo>
                    <a:pt x="477520" y="320040"/>
                  </a:lnTo>
                  <a:lnTo>
                    <a:pt x="478790" y="320040"/>
                  </a:lnTo>
                  <a:lnTo>
                    <a:pt x="478790" y="318770"/>
                  </a:lnTo>
                  <a:lnTo>
                    <a:pt x="480059" y="318770"/>
                  </a:lnTo>
                  <a:lnTo>
                    <a:pt x="480060" y="303530"/>
                  </a:lnTo>
                  <a:close/>
                </a:path>
                <a:path w="480060" h="406400">
                  <a:moveTo>
                    <a:pt x="3810" y="303530"/>
                  </a:moveTo>
                  <a:lnTo>
                    <a:pt x="0" y="303530"/>
                  </a:lnTo>
                  <a:lnTo>
                    <a:pt x="0" y="314960"/>
                  </a:lnTo>
                  <a:lnTo>
                    <a:pt x="1269" y="314960"/>
                  </a:lnTo>
                  <a:lnTo>
                    <a:pt x="1269" y="316230"/>
                  </a:lnTo>
                  <a:lnTo>
                    <a:pt x="2539" y="316230"/>
                  </a:lnTo>
                  <a:lnTo>
                    <a:pt x="2539" y="318770"/>
                  </a:lnTo>
                  <a:lnTo>
                    <a:pt x="3810" y="318770"/>
                  </a:lnTo>
                  <a:lnTo>
                    <a:pt x="3810" y="303530"/>
                  </a:lnTo>
                  <a:close/>
                </a:path>
                <a:path w="480060" h="406400">
                  <a:moveTo>
                    <a:pt x="384810" y="403860"/>
                  </a:moveTo>
                  <a:lnTo>
                    <a:pt x="99060" y="403860"/>
                  </a:lnTo>
                  <a:lnTo>
                    <a:pt x="99060" y="405130"/>
                  </a:lnTo>
                  <a:lnTo>
                    <a:pt x="384810" y="405130"/>
                  </a:lnTo>
                  <a:lnTo>
                    <a:pt x="384810" y="403860"/>
                  </a:lnTo>
                  <a:close/>
                </a:path>
                <a:path w="480060" h="406400">
                  <a:moveTo>
                    <a:pt x="387350" y="402590"/>
                  </a:moveTo>
                  <a:lnTo>
                    <a:pt x="96519" y="402590"/>
                  </a:lnTo>
                  <a:lnTo>
                    <a:pt x="96519" y="403860"/>
                  </a:lnTo>
                  <a:lnTo>
                    <a:pt x="387350" y="403860"/>
                  </a:lnTo>
                  <a:lnTo>
                    <a:pt x="387350" y="402590"/>
                  </a:lnTo>
                  <a:close/>
                </a:path>
                <a:path w="480060" h="406400">
                  <a:moveTo>
                    <a:pt x="382269" y="405130"/>
                  </a:moveTo>
                  <a:lnTo>
                    <a:pt x="101600" y="405130"/>
                  </a:lnTo>
                  <a:lnTo>
                    <a:pt x="101600" y="406400"/>
                  </a:lnTo>
                  <a:lnTo>
                    <a:pt x="382269" y="406400"/>
                  </a:lnTo>
                  <a:lnTo>
                    <a:pt x="382269" y="40513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588259" y="5152389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79">
                  <a:moveTo>
                    <a:pt x="383539" y="1269"/>
                  </a:moveTo>
                  <a:lnTo>
                    <a:pt x="88900" y="1269"/>
                  </a:lnTo>
                  <a:lnTo>
                    <a:pt x="88900" y="2539"/>
                  </a:lnTo>
                  <a:lnTo>
                    <a:pt x="383539" y="2539"/>
                  </a:lnTo>
                  <a:lnTo>
                    <a:pt x="383539" y="1269"/>
                  </a:lnTo>
                  <a:close/>
                </a:path>
                <a:path w="472439" h="398779">
                  <a:moveTo>
                    <a:pt x="381000" y="0"/>
                  </a:moveTo>
                  <a:lnTo>
                    <a:pt x="91439" y="0"/>
                  </a:lnTo>
                  <a:lnTo>
                    <a:pt x="91439" y="1269"/>
                  </a:lnTo>
                  <a:lnTo>
                    <a:pt x="381000" y="1269"/>
                  </a:lnTo>
                  <a:lnTo>
                    <a:pt x="381000" y="0"/>
                  </a:lnTo>
                  <a:close/>
                </a:path>
                <a:path w="472439" h="398779">
                  <a:moveTo>
                    <a:pt x="3809" y="80009"/>
                  </a:moveTo>
                  <a:lnTo>
                    <a:pt x="2539" y="80009"/>
                  </a:lnTo>
                  <a:lnTo>
                    <a:pt x="2539" y="81279"/>
                  </a:lnTo>
                  <a:lnTo>
                    <a:pt x="1269" y="81279"/>
                  </a:lnTo>
                  <a:lnTo>
                    <a:pt x="1269" y="83819"/>
                  </a:lnTo>
                  <a:lnTo>
                    <a:pt x="3809" y="83819"/>
                  </a:lnTo>
                  <a:lnTo>
                    <a:pt x="3809" y="80009"/>
                  </a:lnTo>
                  <a:close/>
                </a:path>
                <a:path w="472439" h="398779">
                  <a:moveTo>
                    <a:pt x="469899" y="76199"/>
                  </a:moveTo>
                  <a:lnTo>
                    <a:pt x="468629" y="76199"/>
                  </a:lnTo>
                  <a:lnTo>
                    <a:pt x="468629" y="83819"/>
                  </a:lnTo>
                  <a:lnTo>
                    <a:pt x="472439" y="83819"/>
                  </a:lnTo>
                  <a:lnTo>
                    <a:pt x="472439" y="80009"/>
                  </a:lnTo>
                  <a:lnTo>
                    <a:pt x="471169" y="80009"/>
                  </a:lnTo>
                  <a:lnTo>
                    <a:pt x="471169" y="77469"/>
                  </a:lnTo>
                  <a:lnTo>
                    <a:pt x="469899" y="77469"/>
                  </a:lnTo>
                  <a:lnTo>
                    <a:pt x="469899" y="76199"/>
                  </a:lnTo>
                  <a:close/>
                </a:path>
                <a:path w="472439" h="398779">
                  <a:moveTo>
                    <a:pt x="3809" y="83819"/>
                  </a:moveTo>
                  <a:lnTo>
                    <a:pt x="0" y="8381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3819"/>
                  </a:lnTo>
                  <a:close/>
                </a:path>
                <a:path w="472439" h="398779">
                  <a:moveTo>
                    <a:pt x="472439" y="83819"/>
                  </a:moveTo>
                  <a:lnTo>
                    <a:pt x="468629" y="83819"/>
                  </a:lnTo>
                  <a:lnTo>
                    <a:pt x="468629" y="87629"/>
                  </a:lnTo>
                  <a:lnTo>
                    <a:pt x="472439" y="87629"/>
                  </a:lnTo>
                  <a:lnTo>
                    <a:pt x="472439" y="83819"/>
                  </a:lnTo>
                  <a:close/>
                </a:path>
                <a:path w="472439" h="398779">
                  <a:moveTo>
                    <a:pt x="3809" y="87629"/>
                  </a:moveTo>
                  <a:lnTo>
                    <a:pt x="0" y="87629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87629"/>
                  </a:lnTo>
                  <a:close/>
                </a:path>
                <a:path w="472439" h="398779">
                  <a:moveTo>
                    <a:pt x="472439" y="87629"/>
                  </a:moveTo>
                  <a:lnTo>
                    <a:pt x="468629" y="87629"/>
                  </a:lnTo>
                  <a:lnTo>
                    <a:pt x="468629" y="96519"/>
                  </a:lnTo>
                  <a:lnTo>
                    <a:pt x="472439" y="96519"/>
                  </a:lnTo>
                  <a:lnTo>
                    <a:pt x="472439" y="87629"/>
                  </a:lnTo>
                  <a:close/>
                </a:path>
                <a:path w="472439" h="398779">
                  <a:moveTo>
                    <a:pt x="3809" y="96519"/>
                  </a:moveTo>
                  <a:lnTo>
                    <a:pt x="0" y="96519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96519"/>
                  </a:lnTo>
                  <a:close/>
                </a:path>
                <a:path w="472439" h="398779">
                  <a:moveTo>
                    <a:pt x="472439" y="96519"/>
                  </a:moveTo>
                  <a:lnTo>
                    <a:pt x="468629" y="96519"/>
                  </a:lnTo>
                  <a:lnTo>
                    <a:pt x="468629" y="113029"/>
                  </a:lnTo>
                  <a:lnTo>
                    <a:pt x="472439" y="113029"/>
                  </a:lnTo>
                  <a:lnTo>
                    <a:pt x="472439" y="96519"/>
                  </a:lnTo>
                  <a:close/>
                </a:path>
                <a:path w="472439" h="398779">
                  <a:moveTo>
                    <a:pt x="3809" y="113029"/>
                  </a:moveTo>
                  <a:lnTo>
                    <a:pt x="0" y="113029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13029"/>
                  </a:lnTo>
                  <a:close/>
                </a:path>
                <a:path w="472439" h="398779">
                  <a:moveTo>
                    <a:pt x="472439" y="113029"/>
                  </a:moveTo>
                  <a:lnTo>
                    <a:pt x="468629" y="113029"/>
                  </a:lnTo>
                  <a:lnTo>
                    <a:pt x="468629" y="132079"/>
                  </a:lnTo>
                  <a:lnTo>
                    <a:pt x="472439" y="132079"/>
                  </a:lnTo>
                  <a:lnTo>
                    <a:pt x="472439" y="113029"/>
                  </a:lnTo>
                  <a:close/>
                </a:path>
                <a:path w="472439" h="398779">
                  <a:moveTo>
                    <a:pt x="3809" y="132079"/>
                  </a:moveTo>
                  <a:lnTo>
                    <a:pt x="0" y="132079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32079"/>
                  </a:lnTo>
                  <a:close/>
                </a:path>
                <a:path w="472439" h="398779">
                  <a:moveTo>
                    <a:pt x="472439" y="132079"/>
                  </a:moveTo>
                  <a:lnTo>
                    <a:pt x="468629" y="132079"/>
                  </a:lnTo>
                  <a:lnTo>
                    <a:pt x="468629" y="157479"/>
                  </a:lnTo>
                  <a:lnTo>
                    <a:pt x="472439" y="157479"/>
                  </a:lnTo>
                  <a:lnTo>
                    <a:pt x="472439" y="132079"/>
                  </a:lnTo>
                  <a:close/>
                </a:path>
                <a:path w="472439" h="398779">
                  <a:moveTo>
                    <a:pt x="3809" y="157479"/>
                  </a:moveTo>
                  <a:lnTo>
                    <a:pt x="0" y="157479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157479"/>
                  </a:lnTo>
                  <a:close/>
                </a:path>
                <a:path w="472439" h="398779">
                  <a:moveTo>
                    <a:pt x="472439" y="157479"/>
                  </a:moveTo>
                  <a:lnTo>
                    <a:pt x="468629" y="157479"/>
                  </a:lnTo>
                  <a:lnTo>
                    <a:pt x="468629" y="227329"/>
                  </a:lnTo>
                  <a:lnTo>
                    <a:pt x="472439" y="227329"/>
                  </a:lnTo>
                  <a:lnTo>
                    <a:pt x="472439" y="157479"/>
                  </a:lnTo>
                  <a:close/>
                </a:path>
                <a:path w="472439" h="398779">
                  <a:moveTo>
                    <a:pt x="3809" y="227329"/>
                  </a:moveTo>
                  <a:lnTo>
                    <a:pt x="0" y="227329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27329"/>
                  </a:lnTo>
                  <a:close/>
                </a:path>
                <a:path w="472439" h="398779">
                  <a:moveTo>
                    <a:pt x="472439" y="227329"/>
                  </a:moveTo>
                  <a:lnTo>
                    <a:pt x="468629" y="227329"/>
                  </a:lnTo>
                  <a:lnTo>
                    <a:pt x="468629" y="252729"/>
                  </a:lnTo>
                  <a:lnTo>
                    <a:pt x="472439" y="252729"/>
                  </a:lnTo>
                  <a:lnTo>
                    <a:pt x="472439" y="227329"/>
                  </a:lnTo>
                  <a:close/>
                </a:path>
                <a:path w="472439" h="398779">
                  <a:moveTo>
                    <a:pt x="3809" y="252729"/>
                  </a:moveTo>
                  <a:lnTo>
                    <a:pt x="0" y="252729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52729"/>
                  </a:lnTo>
                  <a:close/>
                </a:path>
                <a:path w="472439" h="398779">
                  <a:moveTo>
                    <a:pt x="472439" y="252729"/>
                  </a:moveTo>
                  <a:lnTo>
                    <a:pt x="468629" y="252729"/>
                  </a:lnTo>
                  <a:lnTo>
                    <a:pt x="468629" y="299719"/>
                  </a:lnTo>
                  <a:lnTo>
                    <a:pt x="472439" y="299719"/>
                  </a:lnTo>
                  <a:lnTo>
                    <a:pt x="472439" y="252729"/>
                  </a:lnTo>
                  <a:close/>
                </a:path>
                <a:path w="472439" h="398779">
                  <a:moveTo>
                    <a:pt x="3809" y="299719"/>
                  </a:moveTo>
                  <a:lnTo>
                    <a:pt x="0" y="299719"/>
                  </a:lnTo>
                  <a:lnTo>
                    <a:pt x="0" y="316229"/>
                  </a:lnTo>
                  <a:lnTo>
                    <a:pt x="1269" y="316229"/>
                  </a:lnTo>
                  <a:lnTo>
                    <a:pt x="1269" y="318769"/>
                  </a:lnTo>
                  <a:lnTo>
                    <a:pt x="3809" y="318769"/>
                  </a:lnTo>
                  <a:lnTo>
                    <a:pt x="3809" y="299719"/>
                  </a:lnTo>
                  <a:close/>
                </a:path>
                <a:path w="472439" h="398779">
                  <a:moveTo>
                    <a:pt x="472439" y="299719"/>
                  </a:moveTo>
                  <a:lnTo>
                    <a:pt x="468629" y="299719"/>
                  </a:lnTo>
                  <a:lnTo>
                    <a:pt x="468629" y="318769"/>
                  </a:lnTo>
                  <a:lnTo>
                    <a:pt x="472439" y="318769"/>
                  </a:lnTo>
                  <a:lnTo>
                    <a:pt x="472439" y="299719"/>
                  </a:lnTo>
                  <a:close/>
                </a:path>
                <a:path w="472439" h="398779">
                  <a:moveTo>
                    <a:pt x="472439" y="318769"/>
                  </a:moveTo>
                  <a:lnTo>
                    <a:pt x="468629" y="318769"/>
                  </a:lnTo>
                  <a:lnTo>
                    <a:pt x="468629" y="322579"/>
                  </a:lnTo>
                  <a:lnTo>
                    <a:pt x="469900" y="322579"/>
                  </a:lnTo>
                  <a:lnTo>
                    <a:pt x="469900" y="321309"/>
                  </a:lnTo>
                  <a:lnTo>
                    <a:pt x="471169" y="321309"/>
                  </a:lnTo>
                  <a:lnTo>
                    <a:pt x="471169" y="320039"/>
                  </a:lnTo>
                  <a:lnTo>
                    <a:pt x="472439" y="320039"/>
                  </a:lnTo>
                  <a:lnTo>
                    <a:pt x="472439" y="318769"/>
                  </a:lnTo>
                  <a:close/>
                </a:path>
                <a:path w="472439" h="398779">
                  <a:moveTo>
                    <a:pt x="3809" y="318769"/>
                  </a:moveTo>
                  <a:lnTo>
                    <a:pt x="2539" y="318769"/>
                  </a:lnTo>
                  <a:lnTo>
                    <a:pt x="2539" y="320039"/>
                  </a:lnTo>
                  <a:lnTo>
                    <a:pt x="3809" y="320039"/>
                  </a:lnTo>
                  <a:lnTo>
                    <a:pt x="3809" y="318769"/>
                  </a:lnTo>
                  <a:close/>
                </a:path>
                <a:path w="472439" h="398779">
                  <a:moveTo>
                    <a:pt x="469899" y="322579"/>
                  </a:moveTo>
                  <a:lnTo>
                    <a:pt x="468629" y="322579"/>
                  </a:lnTo>
                  <a:lnTo>
                    <a:pt x="468629" y="323849"/>
                  </a:lnTo>
                  <a:lnTo>
                    <a:pt x="469899" y="323849"/>
                  </a:lnTo>
                  <a:lnTo>
                    <a:pt x="469899" y="322579"/>
                  </a:lnTo>
                  <a:close/>
                </a:path>
                <a:path w="472439" h="398779">
                  <a:moveTo>
                    <a:pt x="386080" y="397509"/>
                  </a:moveTo>
                  <a:lnTo>
                    <a:pt x="90169" y="397509"/>
                  </a:lnTo>
                  <a:lnTo>
                    <a:pt x="90169" y="398779"/>
                  </a:lnTo>
                  <a:lnTo>
                    <a:pt x="386080" y="398779"/>
                  </a:lnTo>
                  <a:lnTo>
                    <a:pt x="386080" y="397509"/>
                  </a:lnTo>
                  <a:close/>
                </a:path>
                <a:path w="472439" h="398779">
                  <a:moveTo>
                    <a:pt x="388619" y="396239"/>
                  </a:moveTo>
                  <a:lnTo>
                    <a:pt x="87629" y="396239"/>
                  </a:lnTo>
                  <a:lnTo>
                    <a:pt x="87629" y="397509"/>
                  </a:lnTo>
                  <a:lnTo>
                    <a:pt x="388619" y="397509"/>
                  </a:lnTo>
                  <a:lnTo>
                    <a:pt x="388619" y="396239"/>
                  </a:lnTo>
                  <a:close/>
                </a:path>
                <a:path w="472439" h="398779">
                  <a:moveTo>
                    <a:pt x="389889" y="394969"/>
                  </a:moveTo>
                  <a:lnTo>
                    <a:pt x="85089" y="394969"/>
                  </a:lnTo>
                  <a:lnTo>
                    <a:pt x="85089" y="396239"/>
                  </a:lnTo>
                  <a:lnTo>
                    <a:pt x="389889" y="396239"/>
                  </a:lnTo>
                  <a:lnTo>
                    <a:pt x="389889" y="394969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592070" y="5154930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29">
                  <a:moveTo>
                    <a:pt x="387350" y="2540"/>
                  </a:moveTo>
                  <a:lnTo>
                    <a:pt x="78740" y="2540"/>
                  </a:lnTo>
                  <a:lnTo>
                    <a:pt x="78740" y="3810"/>
                  </a:lnTo>
                  <a:lnTo>
                    <a:pt x="387350" y="3810"/>
                  </a:lnTo>
                  <a:lnTo>
                    <a:pt x="387350" y="2540"/>
                  </a:lnTo>
                  <a:close/>
                </a:path>
                <a:path w="464819" h="392429">
                  <a:moveTo>
                    <a:pt x="386080" y="1270"/>
                  </a:moveTo>
                  <a:lnTo>
                    <a:pt x="81280" y="1270"/>
                  </a:lnTo>
                  <a:lnTo>
                    <a:pt x="81280" y="2540"/>
                  </a:lnTo>
                  <a:lnTo>
                    <a:pt x="386080" y="2540"/>
                  </a:lnTo>
                  <a:lnTo>
                    <a:pt x="386080" y="1270"/>
                  </a:lnTo>
                  <a:close/>
                </a:path>
                <a:path w="464819" h="392429">
                  <a:moveTo>
                    <a:pt x="382269" y="0"/>
                  </a:moveTo>
                  <a:lnTo>
                    <a:pt x="82550" y="0"/>
                  </a:lnTo>
                  <a:lnTo>
                    <a:pt x="82550" y="1270"/>
                  </a:lnTo>
                  <a:lnTo>
                    <a:pt x="382269" y="1270"/>
                  </a:lnTo>
                  <a:lnTo>
                    <a:pt x="382269" y="0"/>
                  </a:lnTo>
                  <a:close/>
                </a:path>
                <a:path w="464819" h="392429">
                  <a:moveTo>
                    <a:pt x="3810" y="72390"/>
                  </a:moveTo>
                  <a:lnTo>
                    <a:pt x="2540" y="72390"/>
                  </a:lnTo>
                  <a:lnTo>
                    <a:pt x="2540" y="73660"/>
                  </a:lnTo>
                  <a:lnTo>
                    <a:pt x="3810" y="73660"/>
                  </a:lnTo>
                  <a:lnTo>
                    <a:pt x="3810" y="72390"/>
                  </a:lnTo>
                  <a:close/>
                </a:path>
                <a:path w="464819" h="392429">
                  <a:moveTo>
                    <a:pt x="462280" y="68580"/>
                  </a:moveTo>
                  <a:lnTo>
                    <a:pt x="461010" y="68580"/>
                  </a:lnTo>
                  <a:lnTo>
                    <a:pt x="461010" y="73660"/>
                  </a:lnTo>
                  <a:lnTo>
                    <a:pt x="464820" y="73660"/>
                  </a:lnTo>
                  <a:lnTo>
                    <a:pt x="464820" y="72390"/>
                  </a:lnTo>
                  <a:lnTo>
                    <a:pt x="463550" y="72390"/>
                  </a:lnTo>
                  <a:lnTo>
                    <a:pt x="463550" y="69850"/>
                  </a:lnTo>
                  <a:lnTo>
                    <a:pt x="462280" y="69850"/>
                  </a:lnTo>
                  <a:lnTo>
                    <a:pt x="462280" y="68580"/>
                  </a:lnTo>
                  <a:close/>
                </a:path>
                <a:path w="464819" h="392429">
                  <a:moveTo>
                    <a:pt x="3810" y="73660"/>
                  </a:moveTo>
                  <a:lnTo>
                    <a:pt x="1269" y="73660"/>
                  </a:lnTo>
                  <a:lnTo>
                    <a:pt x="1269" y="76200"/>
                  </a:lnTo>
                  <a:lnTo>
                    <a:pt x="0" y="76200"/>
                  </a:lnTo>
                  <a:lnTo>
                    <a:pt x="0" y="81280"/>
                  </a:lnTo>
                  <a:lnTo>
                    <a:pt x="3810" y="81280"/>
                  </a:lnTo>
                  <a:lnTo>
                    <a:pt x="3810" y="73660"/>
                  </a:lnTo>
                  <a:close/>
                </a:path>
                <a:path w="464819" h="392429">
                  <a:moveTo>
                    <a:pt x="464819" y="73660"/>
                  </a:moveTo>
                  <a:lnTo>
                    <a:pt x="461010" y="73660"/>
                  </a:lnTo>
                  <a:lnTo>
                    <a:pt x="461010" y="81280"/>
                  </a:lnTo>
                  <a:lnTo>
                    <a:pt x="464819" y="81280"/>
                  </a:lnTo>
                  <a:lnTo>
                    <a:pt x="464819" y="73660"/>
                  </a:lnTo>
                  <a:close/>
                </a:path>
                <a:path w="464819" h="392429">
                  <a:moveTo>
                    <a:pt x="381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3810" y="85090"/>
                  </a:lnTo>
                  <a:lnTo>
                    <a:pt x="3810" y="81280"/>
                  </a:lnTo>
                  <a:close/>
                </a:path>
                <a:path w="464819" h="392429">
                  <a:moveTo>
                    <a:pt x="464819" y="81280"/>
                  </a:moveTo>
                  <a:lnTo>
                    <a:pt x="461010" y="81280"/>
                  </a:lnTo>
                  <a:lnTo>
                    <a:pt x="461010" y="85090"/>
                  </a:lnTo>
                  <a:lnTo>
                    <a:pt x="464819" y="85090"/>
                  </a:lnTo>
                  <a:lnTo>
                    <a:pt x="464819" y="81280"/>
                  </a:lnTo>
                  <a:close/>
                </a:path>
                <a:path w="464819" h="392429">
                  <a:moveTo>
                    <a:pt x="3810" y="85090"/>
                  </a:moveTo>
                  <a:lnTo>
                    <a:pt x="0" y="8509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85090"/>
                  </a:lnTo>
                  <a:close/>
                </a:path>
                <a:path w="464819" h="392429">
                  <a:moveTo>
                    <a:pt x="464819" y="85090"/>
                  </a:moveTo>
                  <a:lnTo>
                    <a:pt x="461010" y="85090"/>
                  </a:lnTo>
                  <a:lnTo>
                    <a:pt x="461010" y="93980"/>
                  </a:lnTo>
                  <a:lnTo>
                    <a:pt x="464819" y="93980"/>
                  </a:lnTo>
                  <a:lnTo>
                    <a:pt x="464819" y="85090"/>
                  </a:lnTo>
                  <a:close/>
                </a:path>
                <a:path w="464819" h="392429">
                  <a:moveTo>
                    <a:pt x="3810" y="93980"/>
                  </a:moveTo>
                  <a:lnTo>
                    <a:pt x="0" y="93980"/>
                  </a:lnTo>
                  <a:lnTo>
                    <a:pt x="0" y="110490"/>
                  </a:lnTo>
                  <a:lnTo>
                    <a:pt x="3810" y="110490"/>
                  </a:lnTo>
                  <a:lnTo>
                    <a:pt x="3810" y="93980"/>
                  </a:lnTo>
                  <a:close/>
                </a:path>
                <a:path w="464819" h="392429">
                  <a:moveTo>
                    <a:pt x="464819" y="93980"/>
                  </a:moveTo>
                  <a:lnTo>
                    <a:pt x="461010" y="93980"/>
                  </a:lnTo>
                  <a:lnTo>
                    <a:pt x="461010" y="110490"/>
                  </a:lnTo>
                  <a:lnTo>
                    <a:pt x="464819" y="110490"/>
                  </a:lnTo>
                  <a:lnTo>
                    <a:pt x="464819" y="93980"/>
                  </a:lnTo>
                  <a:close/>
                </a:path>
                <a:path w="464819" h="392429">
                  <a:moveTo>
                    <a:pt x="3810" y="110490"/>
                  </a:moveTo>
                  <a:lnTo>
                    <a:pt x="0" y="110490"/>
                  </a:lnTo>
                  <a:lnTo>
                    <a:pt x="0" y="129540"/>
                  </a:lnTo>
                  <a:lnTo>
                    <a:pt x="3810" y="129540"/>
                  </a:lnTo>
                  <a:lnTo>
                    <a:pt x="3810" y="110490"/>
                  </a:lnTo>
                  <a:close/>
                </a:path>
                <a:path w="464819" h="392429">
                  <a:moveTo>
                    <a:pt x="464819" y="110490"/>
                  </a:moveTo>
                  <a:lnTo>
                    <a:pt x="461010" y="110490"/>
                  </a:lnTo>
                  <a:lnTo>
                    <a:pt x="461010" y="129540"/>
                  </a:lnTo>
                  <a:lnTo>
                    <a:pt x="464819" y="129540"/>
                  </a:lnTo>
                  <a:lnTo>
                    <a:pt x="464819" y="110490"/>
                  </a:lnTo>
                  <a:close/>
                </a:path>
                <a:path w="464819" h="392429">
                  <a:moveTo>
                    <a:pt x="3810" y="129540"/>
                  </a:moveTo>
                  <a:lnTo>
                    <a:pt x="0" y="129540"/>
                  </a:lnTo>
                  <a:lnTo>
                    <a:pt x="0" y="154940"/>
                  </a:lnTo>
                  <a:lnTo>
                    <a:pt x="3810" y="154940"/>
                  </a:lnTo>
                  <a:lnTo>
                    <a:pt x="3810" y="129540"/>
                  </a:lnTo>
                  <a:close/>
                </a:path>
                <a:path w="464819" h="392429">
                  <a:moveTo>
                    <a:pt x="464819" y="129540"/>
                  </a:moveTo>
                  <a:lnTo>
                    <a:pt x="461010" y="129540"/>
                  </a:lnTo>
                  <a:lnTo>
                    <a:pt x="461010" y="154940"/>
                  </a:lnTo>
                  <a:lnTo>
                    <a:pt x="464819" y="154940"/>
                  </a:lnTo>
                  <a:lnTo>
                    <a:pt x="464819" y="129540"/>
                  </a:lnTo>
                  <a:close/>
                </a:path>
                <a:path w="464819" h="392429">
                  <a:moveTo>
                    <a:pt x="3810" y="154940"/>
                  </a:moveTo>
                  <a:lnTo>
                    <a:pt x="0" y="15494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154940"/>
                  </a:lnTo>
                  <a:close/>
                </a:path>
                <a:path w="464819" h="392429">
                  <a:moveTo>
                    <a:pt x="464819" y="154940"/>
                  </a:moveTo>
                  <a:lnTo>
                    <a:pt x="461010" y="154940"/>
                  </a:lnTo>
                  <a:lnTo>
                    <a:pt x="461010" y="224790"/>
                  </a:lnTo>
                  <a:lnTo>
                    <a:pt x="464819" y="224790"/>
                  </a:lnTo>
                  <a:lnTo>
                    <a:pt x="464819" y="154940"/>
                  </a:lnTo>
                  <a:close/>
                </a:path>
                <a:path w="464819" h="392429">
                  <a:moveTo>
                    <a:pt x="3810" y="224790"/>
                  </a:moveTo>
                  <a:lnTo>
                    <a:pt x="0" y="22479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24790"/>
                  </a:lnTo>
                  <a:close/>
                </a:path>
                <a:path w="464819" h="392429">
                  <a:moveTo>
                    <a:pt x="464819" y="224790"/>
                  </a:moveTo>
                  <a:lnTo>
                    <a:pt x="461010" y="224790"/>
                  </a:lnTo>
                  <a:lnTo>
                    <a:pt x="461010" y="250190"/>
                  </a:lnTo>
                  <a:lnTo>
                    <a:pt x="464819" y="250190"/>
                  </a:lnTo>
                  <a:lnTo>
                    <a:pt x="464819" y="224790"/>
                  </a:lnTo>
                  <a:close/>
                </a:path>
                <a:path w="464819" h="392429">
                  <a:moveTo>
                    <a:pt x="3810" y="250190"/>
                  </a:moveTo>
                  <a:lnTo>
                    <a:pt x="0" y="25019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50190"/>
                  </a:lnTo>
                  <a:close/>
                </a:path>
                <a:path w="464819" h="392429">
                  <a:moveTo>
                    <a:pt x="464819" y="250190"/>
                  </a:moveTo>
                  <a:lnTo>
                    <a:pt x="461010" y="250190"/>
                  </a:lnTo>
                  <a:lnTo>
                    <a:pt x="461010" y="297180"/>
                  </a:lnTo>
                  <a:lnTo>
                    <a:pt x="464819" y="297180"/>
                  </a:lnTo>
                  <a:lnTo>
                    <a:pt x="464819" y="250190"/>
                  </a:lnTo>
                  <a:close/>
                </a:path>
                <a:path w="464819" h="392429">
                  <a:moveTo>
                    <a:pt x="3810" y="297180"/>
                  </a:moveTo>
                  <a:lnTo>
                    <a:pt x="0" y="29718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297180"/>
                  </a:lnTo>
                  <a:close/>
                </a:path>
                <a:path w="464819" h="392429">
                  <a:moveTo>
                    <a:pt x="464819" y="297180"/>
                  </a:moveTo>
                  <a:lnTo>
                    <a:pt x="461010" y="297180"/>
                  </a:lnTo>
                  <a:lnTo>
                    <a:pt x="461010" y="316230"/>
                  </a:lnTo>
                  <a:lnTo>
                    <a:pt x="464819" y="316230"/>
                  </a:lnTo>
                  <a:lnTo>
                    <a:pt x="464819" y="297180"/>
                  </a:lnTo>
                  <a:close/>
                </a:path>
                <a:path w="464819" h="392429">
                  <a:moveTo>
                    <a:pt x="381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3810" y="320040"/>
                  </a:lnTo>
                  <a:lnTo>
                    <a:pt x="3810" y="316230"/>
                  </a:lnTo>
                  <a:close/>
                </a:path>
                <a:path w="464819" h="392429">
                  <a:moveTo>
                    <a:pt x="464819" y="316230"/>
                  </a:moveTo>
                  <a:lnTo>
                    <a:pt x="461010" y="316230"/>
                  </a:lnTo>
                  <a:lnTo>
                    <a:pt x="461010" y="320040"/>
                  </a:lnTo>
                  <a:lnTo>
                    <a:pt x="464819" y="320040"/>
                  </a:lnTo>
                  <a:lnTo>
                    <a:pt x="464819" y="316230"/>
                  </a:lnTo>
                  <a:close/>
                </a:path>
                <a:path w="464819" h="392429">
                  <a:moveTo>
                    <a:pt x="464819" y="320040"/>
                  </a:moveTo>
                  <a:lnTo>
                    <a:pt x="461010" y="320040"/>
                  </a:lnTo>
                  <a:lnTo>
                    <a:pt x="461010" y="326390"/>
                  </a:lnTo>
                  <a:lnTo>
                    <a:pt x="462280" y="326390"/>
                  </a:lnTo>
                  <a:lnTo>
                    <a:pt x="462280" y="325120"/>
                  </a:lnTo>
                  <a:lnTo>
                    <a:pt x="463550" y="325120"/>
                  </a:lnTo>
                  <a:lnTo>
                    <a:pt x="463550" y="322580"/>
                  </a:lnTo>
                  <a:lnTo>
                    <a:pt x="464820" y="322580"/>
                  </a:lnTo>
                  <a:lnTo>
                    <a:pt x="464819" y="320040"/>
                  </a:lnTo>
                  <a:close/>
                </a:path>
                <a:path w="464819" h="392429">
                  <a:moveTo>
                    <a:pt x="3810" y="320040"/>
                  </a:moveTo>
                  <a:lnTo>
                    <a:pt x="1269" y="320040"/>
                  </a:lnTo>
                  <a:lnTo>
                    <a:pt x="1269" y="321310"/>
                  </a:lnTo>
                  <a:lnTo>
                    <a:pt x="2540" y="321310"/>
                  </a:lnTo>
                  <a:lnTo>
                    <a:pt x="2540" y="322580"/>
                  </a:lnTo>
                  <a:lnTo>
                    <a:pt x="3810" y="322580"/>
                  </a:lnTo>
                  <a:lnTo>
                    <a:pt x="3810" y="320040"/>
                  </a:lnTo>
                  <a:close/>
                </a:path>
                <a:path w="464819" h="392429">
                  <a:moveTo>
                    <a:pt x="392430" y="388620"/>
                  </a:moveTo>
                  <a:lnTo>
                    <a:pt x="76200" y="388620"/>
                  </a:lnTo>
                  <a:lnTo>
                    <a:pt x="76200" y="389890"/>
                  </a:lnTo>
                  <a:lnTo>
                    <a:pt x="392430" y="389890"/>
                  </a:lnTo>
                  <a:lnTo>
                    <a:pt x="392430" y="388620"/>
                  </a:lnTo>
                  <a:close/>
                </a:path>
                <a:path w="464819" h="392429">
                  <a:moveTo>
                    <a:pt x="388620" y="391160"/>
                  </a:moveTo>
                  <a:lnTo>
                    <a:pt x="80010" y="391160"/>
                  </a:lnTo>
                  <a:lnTo>
                    <a:pt x="80010" y="392430"/>
                  </a:lnTo>
                  <a:lnTo>
                    <a:pt x="388620" y="392430"/>
                  </a:lnTo>
                  <a:lnTo>
                    <a:pt x="388620" y="391160"/>
                  </a:lnTo>
                  <a:close/>
                </a:path>
                <a:path w="464819" h="392429">
                  <a:moveTo>
                    <a:pt x="389889" y="389890"/>
                  </a:moveTo>
                  <a:lnTo>
                    <a:pt x="77469" y="389890"/>
                  </a:lnTo>
                  <a:lnTo>
                    <a:pt x="77469" y="391160"/>
                  </a:lnTo>
                  <a:lnTo>
                    <a:pt x="389889" y="391160"/>
                  </a:lnTo>
                  <a:lnTo>
                    <a:pt x="389889" y="38989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2595880" y="5158739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9889" y="2539"/>
                  </a:moveTo>
                  <a:lnTo>
                    <a:pt x="69850" y="2539"/>
                  </a:lnTo>
                  <a:lnTo>
                    <a:pt x="69850" y="3809"/>
                  </a:lnTo>
                  <a:lnTo>
                    <a:pt x="389889" y="3809"/>
                  </a:lnTo>
                  <a:lnTo>
                    <a:pt x="389889" y="2539"/>
                  </a:lnTo>
                  <a:close/>
                </a:path>
                <a:path w="457200" h="384810">
                  <a:moveTo>
                    <a:pt x="387350" y="1269"/>
                  </a:moveTo>
                  <a:lnTo>
                    <a:pt x="71119" y="1269"/>
                  </a:lnTo>
                  <a:lnTo>
                    <a:pt x="71119" y="2539"/>
                  </a:lnTo>
                  <a:lnTo>
                    <a:pt x="387350" y="2539"/>
                  </a:lnTo>
                  <a:lnTo>
                    <a:pt x="387350" y="1269"/>
                  </a:lnTo>
                  <a:close/>
                </a:path>
                <a:path w="457200" h="384810">
                  <a:moveTo>
                    <a:pt x="386079" y="0"/>
                  </a:moveTo>
                  <a:lnTo>
                    <a:pt x="73659" y="0"/>
                  </a:lnTo>
                  <a:lnTo>
                    <a:pt x="73659" y="1269"/>
                  </a:lnTo>
                  <a:lnTo>
                    <a:pt x="386079" y="1269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455929" y="60959"/>
                  </a:moveTo>
                  <a:lnTo>
                    <a:pt x="454659" y="60959"/>
                  </a:lnTo>
                  <a:lnTo>
                    <a:pt x="454659" y="62229"/>
                  </a:lnTo>
                  <a:lnTo>
                    <a:pt x="455929" y="62229"/>
                  </a:lnTo>
                  <a:lnTo>
                    <a:pt x="455929" y="60959"/>
                  </a:lnTo>
                  <a:close/>
                </a:path>
                <a:path w="457200" h="384810">
                  <a:moveTo>
                    <a:pt x="3809" y="62229"/>
                  </a:moveTo>
                  <a:lnTo>
                    <a:pt x="2539" y="62229"/>
                  </a:lnTo>
                  <a:lnTo>
                    <a:pt x="2539" y="64769"/>
                  </a:lnTo>
                  <a:lnTo>
                    <a:pt x="1269" y="64769"/>
                  </a:lnTo>
                  <a:lnTo>
                    <a:pt x="1269" y="66039"/>
                  </a:lnTo>
                  <a:lnTo>
                    <a:pt x="0" y="6603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2229"/>
                  </a:lnTo>
                  <a:close/>
                </a:path>
                <a:path w="457200" h="384810">
                  <a:moveTo>
                    <a:pt x="457199" y="62229"/>
                  </a:moveTo>
                  <a:lnTo>
                    <a:pt x="454659" y="62229"/>
                  </a:lnTo>
                  <a:lnTo>
                    <a:pt x="454659" y="69849"/>
                  </a:lnTo>
                  <a:lnTo>
                    <a:pt x="457200" y="69849"/>
                  </a:lnTo>
                  <a:lnTo>
                    <a:pt x="457199" y="62229"/>
                  </a:lnTo>
                  <a:close/>
                </a:path>
                <a:path w="457200" h="384810">
                  <a:moveTo>
                    <a:pt x="3809" y="69849"/>
                  </a:moveTo>
                  <a:lnTo>
                    <a:pt x="0" y="6984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69849"/>
                  </a:lnTo>
                  <a:close/>
                </a:path>
                <a:path w="457200" h="384810">
                  <a:moveTo>
                    <a:pt x="457200" y="69849"/>
                  </a:moveTo>
                  <a:lnTo>
                    <a:pt x="454659" y="69849"/>
                  </a:lnTo>
                  <a:lnTo>
                    <a:pt x="454659" y="77469"/>
                  </a:lnTo>
                  <a:lnTo>
                    <a:pt x="457200" y="77469"/>
                  </a:lnTo>
                  <a:lnTo>
                    <a:pt x="457200" y="69849"/>
                  </a:lnTo>
                  <a:close/>
                </a:path>
                <a:path w="457200" h="384810">
                  <a:moveTo>
                    <a:pt x="3809" y="77469"/>
                  </a:moveTo>
                  <a:lnTo>
                    <a:pt x="0" y="77469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7469"/>
                  </a:lnTo>
                  <a:close/>
                </a:path>
                <a:path w="457200" h="384810">
                  <a:moveTo>
                    <a:pt x="457200" y="77469"/>
                  </a:moveTo>
                  <a:lnTo>
                    <a:pt x="454659" y="77469"/>
                  </a:lnTo>
                  <a:lnTo>
                    <a:pt x="454659" y="81279"/>
                  </a:lnTo>
                  <a:lnTo>
                    <a:pt x="457200" y="81279"/>
                  </a:lnTo>
                  <a:lnTo>
                    <a:pt x="457200" y="77469"/>
                  </a:lnTo>
                  <a:close/>
                </a:path>
                <a:path w="457200" h="384810">
                  <a:moveTo>
                    <a:pt x="3809" y="81279"/>
                  </a:moveTo>
                  <a:lnTo>
                    <a:pt x="0" y="81279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1279"/>
                  </a:lnTo>
                  <a:close/>
                </a:path>
                <a:path w="457200" h="384810">
                  <a:moveTo>
                    <a:pt x="457200" y="81279"/>
                  </a:moveTo>
                  <a:lnTo>
                    <a:pt x="454659" y="81279"/>
                  </a:lnTo>
                  <a:lnTo>
                    <a:pt x="454659" y="90169"/>
                  </a:lnTo>
                  <a:lnTo>
                    <a:pt x="457200" y="90169"/>
                  </a:lnTo>
                  <a:lnTo>
                    <a:pt x="457200" y="81279"/>
                  </a:lnTo>
                  <a:close/>
                </a:path>
                <a:path w="457200" h="384810">
                  <a:moveTo>
                    <a:pt x="3809" y="90169"/>
                  </a:moveTo>
                  <a:lnTo>
                    <a:pt x="0" y="90169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90169"/>
                  </a:lnTo>
                  <a:close/>
                </a:path>
                <a:path w="457200" h="384810">
                  <a:moveTo>
                    <a:pt x="457200" y="90169"/>
                  </a:moveTo>
                  <a:lnTo>
                    <a:pt x="454659" y="90169"/>
                  </a:lnTo>
                  <a:lnTo>
                    <a:pt x="454659" y="106679"/>
                  </a:lnTo>
                  <a:lnTo>
                    <a:pt x="457200" y="106679"/>
                  </a:lnTo>
                  <a:lnTo>
                    <a:pt x="457200" y="90169"/>
                  </a:lnTo>
                  <a:close/>
                </a:path>
                <a:path w="457200" h="384810">
                  <a:moveTo>
                    <a:pt x="3809" y="106679"/>
                  </a:moveTo>
                  <a:lnTo>
                    <a:pt x="0" y="106679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06679"/>
                  </a:lnTo>
                  <a:close/>
                </a:path>
                <a:path w="457200" h="384810">
                  <a:moveTo>
                    <a:pt x="457200" y="106679"/>
                  </a:moveTo>
                  <a:lnTo>
                    <a:pt x="454659" y="106679"/>
                  </a:lnTo>
                  <a:lnTo>
                    <a:pt x="454659" y="125729"/>
                  </a:lnTo>
                  <a:lnTo>
                    <a:pt x="457200" y="125729"/>
                  </a:lnTo>
                  <a:lnTo>
                    <a:pt x="457200" y="106679"/>
                  </a:lnTo>
                  <a:close/>
                </a:path>
                <a:path w="457200" h="384810">
                  <a:moveTo>
                    <a:pt x="3809" y="125729"/>
                  </a:moveTo>
                  <a:lnTo>
                    <a:pt x="0" y="125729"/>
                  </a:lnTo>
                  <a:lnTo>
                    <a:pt x="0" y="151129"/>
                  </a:lnTo>
                  <a:lnTo>
                    <a:pt x="3809" y="151129"/>
                  </a:lnTo>
                  <a:lnTo>
                    <a:pt x="3809" y="125729"/>
                  </a:lnTo>
                  <a:close/>
                </a:path>
                <a:path w="457200" h="384810">
                  <a:moveTo>
                    <a:pt x="457200" y="125729"/>
                  </a:moveTo>
                  <a:lnTo>
                    <a:pt x="454659" y="125729"/>
                  </a:lnTo>
                  <a:lnTo>
                    <a:pt x="454659" y="151129"/>
                  </a:lnTo>
                  <a:lnTo>
                    <a:pt x="457200" y="151129"/>
                  </a:lnTo>
                  <a:lnTo>
                    <a:pt x="457200" y="125729"/>
                  </a:lnTo>
                  <a:close/>
                </a:path>
                <a:path w="457200" h="384810">
                  <a:moveTo>
                    <a:pt x="3809" y="151129"/>
                  </a:moveTo>
                  <a:lnTo>
                    <a:pt x="0" y="151129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51129"/>
                  </a:lnTo>
                  <a:close/>
                </a:path>
                <a:path w="457200" h="384810">
                  <a:moveTo>
                    <a:pt x="457200" y="151129"/>
                  </a:moveTo>
                  <a:lnTo>
                    <a:pt x="454659" y="151129"/>
                  </a:lnTo>
                  <a:lnTo>
                    <a:pt x="454659" y="220979"/>
                  </a:lnTo>
                  <a:lnTo>
                    <a:pt x="457200" y="220979"/>
                  </a:lnTo>
                  <a:lnTo>
                    <a:pt x="457200" y="151129"/>
                  </a:lnTo>
                  <a:close/>
                </a:path>
                <a:path w="457200" h="384810">
                  <a:moveTo>
                    <a:pt x="3809" y="220979"/>
                  </a:moveTo>
                  <a:lnTo>
                    <a:pt x="0" y="220979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20979"/>
                  </a:lnTo>
                  <a:close/>
                </a:path>
                <a:path w="457200" h="384810">
                  <a:moveTo>
                    <a:pt x="457200" y="220979"/>
                  </a:moveTo>
                  <a:lnTo>
                    <a:pt x="454659" y="220979"/>
                  </a:lnTo>
                  <a:lnTo>
                    <a:pt x="454659" y="246379"/>
                  </a:lnTo>
                  <a:lnTo>
                    <a:pt x="457200" y="246379"/>
                  </a:lnTo>
                  <a:lnTo>
                    <a:pt x="457200" y="220979"/>
                  </a:lnTo>
                  <a:close/>
                </a:path>
                <a:path w="457200" h="384810">
                  <a:moveTo>
                    <a:pt x="3809" y="246379"/>
                  </a:moveTo>
                  <a:lnTo>
                    <a:pt x="0" y="246379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46379"/>
                  </a:lnTo>
                  <a:close/>
                </a:path>
                <a:path w="457200" h="384810">
                  <a:moveTo>
                    <a:pt x="457200" y="246379"/>
                  </a:moveTo>
                  <a:lnTo>
                    <a:pt x="454659" y="246379"/>
                  </a:lnTo>
                  <a:lnTo>
                    <a:pt x="454659" y="293369"/>
                  </a:lnTo>
                  <a:lnTo>
                    <a:pt x="457200" y="293369"/>
                  </a:lnTo>
                  <a:lnTo>
                    <a:pt x="457200" y="246379"/>
                  </a:lnTo>
                  <a:close/>
                </a:path>
                <a:path w="457200" h="384810">
                  <a:moveTo>
                    <a:pt x="3809" y="293369"/>
                  </a:moveTo>
                  <a:lnTo>
                    <a:pt x="0" y="2933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293369"/>
                  </a:lnTo>
                  <a:close/>
                </a:path>
                <a:path w="457200" h="384810">
                  <a:moveTo>
                    <a:pt x="457200" y="293369"/>
                  </a:moveTo>
                  <a:lnTo>
                    <a:pt x="454659" y="293369"/>
                  </a:lnTo>
                  <a:lnTo>
                    <a:pt x="454659" y="312419"/>
                  </a:lnTo>
                  <a:lnTo>
                    <a:pt x="457200" y="312419"/>
                  </a:lnTo>
                  <a:lnTo>
                    <a:pt x="457200" y="293369"/>
                  </a:lnTo>
                  <a:close/>
                </a:path>
                <a:path w="457200" h="384810">
                  <a:moveTo>
                    <a:pt x="3809" y="312419"/>
                  </a:moveTo>
                  <a:lnTo>
                    <a:pt x="0" y="312419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12419"/>
                  </a:lnTo>
                  <a:close/>
                </a:path>
                <a:path w="457200" h="384810">
                  <a:moveTo>
                    <a:pt x="457200" y="312419"/>
                  </a:moveTo>
                  <a:lnTo>
                    <a:pt x="454659" y="312419"/>
                  </a:lnTo>
                  <a:lnTo>
                    <a:pt x="454659" y="316229"/>
                  </a:lnTo>
                  <a:lnTo>
                    <a:pt x="457200" y="316229"/>
                  </a:lnTo>
                  <a:lnTo>
                    <a:pt x="457200" y="312419"/>
                  </a:lnTo>
                  <a:close/>
                </a:path>
                <a:path w="457200" h="384810">
                  <a:moveTo>
                    <a:pt x="3809" y="316229"/>
                  </a:moveTo>
                  <a:lnTo>
                    <a:pt x="0" y="316229"/>
                  </a:lnTo>
                  <a:lnTo>
                    <a:pt x="0" y="321309"/>
                  </a:lnTo>
                  <a:lnTo>
                    <a:pt x="1269" y="321309"/>
                  </a:lnTo>
                  <a:lnTo>
                    <a:pt x="1269" y="322579"/>
                  </a:lnTo>
                  <a:lnTo>
                    <a:pt x="2539" y="322579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16229"/>
                  </a:lnTo>
                  <a:close/>
                </a:path>
                <a:path w="457200" h="384810">
                  <a:moveTo>
                    <a:pt x="457200" y="316229"/>
                  </a:moveTo>
                  <a:lnTo>
                    <a:pt x="454659" y="316229"/>
                  </a:lnTo>
                  <a:lnTo>
                    <a:pt x="454659" y="325119"/>
                  </a:lnTo>
                  <a:lnTo>
                    <a:pt x="457199" y="325119"/>
                  </a:lnTo>
                  <a:lnTo>
                    <a:pt x="457200" y="316229"/>
                  </a:lnTo>
                  <a:close/>
                </a:path>
                <a:path w="457200" h="384810">
                  <a:moveTo>
                    <a:pt x="455929" y="325119"/>
                  </a:moveTo>
                  <a:lnTo>
                    <a:pt x="454659" y="325119"/>
                  </a:lnTo>
                  <a:lnTo>
                    <a:pt x="454659" y="326389"/>
                  </a:lnTo>
                  <a:lnTo>
                    <a:pt x="455929" y="326389"/>
                  </a:lnTo>
                  <a:lnTo>
                    <a:pt x="455929" y="325119"/>
                  </a:lnTo>
                  <a:close/>
                </a:path>
                <a:path w="457200" h="384810">
                  <a:moveTo>
                    <a:pt x="389889" y="383539"/>
                  </a:moveTo>
                  <a:lnTo>
                    <a:pt x="69850" y="383539"/>
                  </a:lnTo>
                  <a:lnTo>
                    <a:pt x="69850" y="384809"/>
                  </a:lnTo>
                  <a:lnTo>
                    <a:pt x="389889" y="384809"/>
                  </a:lnTo>
                  <a:lnTo>
                    <a:pt x="389889" y="383539"/>
                  </a:lnTo>
                  <a:close/>
                </a:path>
                <a:path w="457200" h="384810">
                  <a:moveTo>
                    <a:pt x="392430" y="382269"/>
                  </a:moveTo>
                  <a:lnTo>
                    <a:pt x="68580" y="382269"/>
                  </a:lnTo>
                  <a:lnTo>
                    <a:pt x="68580" y="383539"/>
                  </a:lnTo>
                  <a:lnTo>
                    <a:pt x="392430" y="383539"/>
                  </a:lnTo>
                  <a:lnTo>
                    <a:pt x="392430" y="382269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2599689" y="5162550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9890" y="1269"/>
                  </a:moveTo>
                  <a:lnTo>
                    <a:pt x="60960" y="1269"/>
                  </a:lnTo>
                  <a:lnTo>
                    <a:pt x="60960" y="2539"/>
                  </a:lnTo>
                  <a:lnTo>
                    <a:pt x="389890" y="2539"/>
                  </a:lnTo>
                  <a:lnTo>
                    <a:pt x="389890" y="1269"/>
                  </a:lnTo>
                  <a:close/>
                </a:path>
                <a:path w="450850" h="378460">
                  <a:moveTo>
                    <a:pt x="387350" y="0"/>
                  </a:moveTo>
                  <a:lnTo>
                    <a:pt x="63500" y="0"/>
                  </a:lnTo>
                  <a:lnTo>
                    <a:pt x="63500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50850" h="378460">
                  <a:moveTo>
                    <a:pt x="392430" y="2540"/>
                  </a:moveTo>
                  <a:lnTo>
                    <a:pt x="59690" y="2540"/>
                  </a:lnTo>
                  <a:lnTo>
                    <a:pt x="59690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450850" h="378460">
                  <a:moveTo>
                    <a:pt x="3810" y="54610"/>
                  </a:moveTo>
                  <a:lnTo>
                    <a:pt x="2540" y="54610"/>
                  </a:lnTo>
                  <a:lnTo>
                    <a:pt x="2540" y="55880"/>
                  </a:lnTo>
                  <a:lnTo>
                    <a:pt x="1270" y="55880"/>
                  </a:lnTo>
                  <a:lnTo>
                    <a:pt x="1270" y="57150"/>
                  </a:lnTo>
                  <a:lnTo>
                    <a:pt x="0" y="5715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4610"/>
                  </a:lnTo>
                  <a:close/>
                </a:path>
                <a:path w="450850" h="378460">
                  <a:moveTo>
                    <a:pt x="448310" y="52070"/>
                  </a:moveTo>
                  <a:lnTo>
                    <a:pt x="447040" y="52070"/>
                  </a:lnTo>
                  <a:lnTo>
                    <a:pt x="447040" y="58419"/>
                  </a:lnTo>
                  <a:lnTo>
                    <a:pt x="450850" y="58419"/>
                  </a:lnTo>
                  <a:lnTo>
                    <a:pt x="450850" y="55880"/>
                  </a:lnTo>
                  <a:lnTo>
                    <a:pt x="449580" y="55880"/>
                  </a:lnTo>
                  <a:lnTo>
                    <a:pt x="449580" y="54610"/>
                  </a:lnTo>
                  <a:lnTo>
                    <a:pt x="448310" y="54610"/>
                  </a:lnTo>
                  <a:lnTo>
                    <a:pt x="448310" y="52070"/>
                  </a:lnTo>
                  <a:close/>
                </a:path>
                <a:path w="450850" h="378460">
                  <a:moveTo>
                    <a:pt x="3810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8420"/>
                  </a:lnTo>
                  <a:close/>
                </a:path>
                <a:path w="450850" h="378460">
                  <a:moveTo>
                    <a:pt x="450850" y="58420"/>
                  </a:moveTo>
                  <a:lnTo>
                    <a:pt x="447040" y="58420"/>
                  </a:lnTo>
                  <a:lnTo>
                    <a:pt x="447040" y="66039"/>
                  </a:lnTo>
                  <a:lnTo>
                    <a:pt x="450850" y="66039"/>
                  </a:lnTo>
                  <a:lnTo>
                    <a:pt x="450850" y="58420"/>
                  </a:lnTo>
                  <a:close/>
                </a:path>
                <a:path w="450850" h="378460">
                  <a:moveTo>
                    <a:pt x="3810" y="66040"/>
                  </a:moveTo>
                  <a:lnTo>
                    <a:pt x="0" y="6604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66040"/>
                  </a:lnTo>
                  <a:close/>
                </a:path>
                <a:path w="450850" h="378460">
                  <a:moveTo>
                    <a:pt x="450850" y="66040"/>
                  </a:moveTo>
                  <a:lnTo>
                    <a:pt x="447040" y="66040"/>
                  </a:lnTo>
                  <a:lnTo>
                    <a:pt x="447040" y="73659"/>
                  </a:lnTo>
                  <a:lnTo>
                    <a:pt x="450850" y="73659"/>
                  </a:lnTo>
                  <a:lnTo>
                    <a:pt x="450850" y="66040"/>
                  </a:lnTo>
                  <a:close/>
                </a:path>
                <a:path w="450850" h="378460">
                  <a:moveTo>
                    <a:pt x="381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3660"/>
                  </a:lnTo>
                  <a:close/>
                </a:path>
                <a:path w="450850" h="378460">
                  <a:moveTo>
                    <a:pt x="450850" y="73660"/>
                  </a:moveTo>
                  <a:lnTo>
                    <a:pt x="447040" y="73660"/>
                  </a:lnTo>
                  <a:lnTo>
                    <a:pt x="447040" y="77469"/>
                  </a:lnTo>
                  <a:lnTo>
                    <a:pt x="450850" y="77469"/>
                  </a:lnTo>
                  <a:lnTo>
                    <a:pt x="450850" y="73660"/>
                  </a:lnTo>
                  <a:close/>
                </a:path>
                <a:path w="450850" h="378460">
                  <a:moveTo>
                    <a:pt x="3810" y="77470"/>
                  </a:moveTo>
                  <a:lnTo>
                    <a:pt x="0" y="7747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77470"/>
                  </a:lnTo>
                  <a:close/>
                </a:path>
                <a:path w="450850" h="378460">
                  <a:moveTo>
                    <a:pt x="450850" y="77470"/>
                  </a:moveTo>
                  <a:lnTo>
                    <a:pt x="447040" y="77470"/>
                  </a:lnTo>
                  <a:lnTo>
                    <a:pt x="447040" y="86359"/>
                  </a:lnTo>
                  <a:lnTo>
                    <a:pt x="450850" y="86359"/>
                  </a:lnTo>
                  <a:lnTo>
                    <a:pt x="450850" y="77470"/>
                  </a:lnTo>
                  <a:close/>
                </a:path>
                <a:path w="450850" h="378460">
                  <a:moveTo>
                    <a:pt x="3810" y="86360"/>
                  </a:moveTo>
                  <a:lnTo>
                    <a:pt x="0" y="86360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86360"/>
                  </a:lnTo>
                  <a:close/>
                </a:path>
                <a:path w="450850" h="378460">
                  <a:moveTo>
                    <a:pt x="450850" y="86360"/>
                  </a:moveTo>
                  <a:lnTo>
                    <a:pt x="447040" y="86360"/>
                  </a:lnTo>
                  <a:lnTo>
                    <a:pt x="447040" y="102869"/>
                  </a:lnTo>
                  <a:lnTo>
                    <a:pt x="450850" y="102869"/>
                  </a:lnTo>
                  <a:lnTo>
                    <a:pt x="450850" y="86360"/>
                  </a:lnTo>
                  <a:close/>
                </a:path>
                <a:path w="450850" h="378460">
                  <a:moveTo>
                    <a:pt x="3810" y="102870"/>
                  </a:moveTo>
                  <a:lnTo>
                    <a:pt x="0" y="10287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102870"/>
                  </a:lnTo>
                  <a:close/>
                </a:path>
                <a:path w="450850" h="378460">
                  <a:moveTo>
                    <a:pt x="450850" y="102870"/>
                  </a:moveTo>
                  <a:lnTo>
                    <a:pt x="447040" y="102870"/>
                  </a:lnTo>
                  <a:lnTo>
                    <a:pt x="447040" y="121919"/>
                  </a:lnTo>
                  <a:lnTo>
                    <a:pt x="450850" y="121919"/>
                  </a:lnTo>
                  <a:lnTo>
                    <a:pt x="450850" y="102870"/>
                  </a:lnTo>
                  <a:close/>
                </a:path>
                <a:path w="450850" h="378460">
                  <a:moveTo>
                    <a:pt x="3810" y="121920"/>
                  </a:moveTo>
                  <a:lnTo>
                    <a:pt x="0" y="12192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121920"/>
                  </a:lnTo>
                  <a:close/>
                </a:path>
                <a:path w="450850" h="378460">
                  <a:moveTo>
                    <a:pt x="450850" y="121920"/>
                  </a:moveTo>
                  <a:lnTo>
                    <a:pt x="447040" y="121920"/>
                  </a:lnTo>
                  <a:lnTo>
                    <a:pt x="447040" y="147319"/>
                  </a:lnTo>
                  <a:lnTo>
                    <a:pt x="450850" y="147319"/>
                  </a:lnTo>
                  <a:lnTo>
                    <a:pt x="450850" y="121920"/>
                  </a:lnTo>
                  <a:close/>
                </a:path>
                <a:path w="450850" h="378460">
                  <a:moveTo>
                    <a:pt x="3810" y="147320"/>
                  </a:moveTo>
                  <a:lnTo>
                    <a:pt x="0" y="14732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47320"/>
                  </a:lnTo>
                  <a:close/>
                </a:path>
                <a:path w="450850" h="378460">
                  <a:moveTo>
                    <a:pt x="450850" y="147320"/>
                  </a:moveTo>
                  <a:lnTo>
                    <a:pt x="447040" y="147320"/>
                  </a:lnTo>
                  <a:lnTo>
                    <a:pt x="447040" y="217169"/>
                  </a:lnTo>
                  <a:lnTo>
                    <a:pt x="450850" y="217169"/>
                  </a:lnTo>
                  <a:lnTo>
                    <a:pt x="450850" y="147320"/>
                  </a:lnTo>
                  <a:close/>
                </a:path>
                <a:path w="450850" h="378460">
                  <a:moveTo>
                    <a:pt x="3810" y="217170"/>
                  </a:moveTo>
                  <a:lnTo>
                    <a:pt x="0" y="21717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17170"/>
                  </a:lnTo>
                  <a:close/>
                </a:path>
                <a:path w="450850" h="378460">
                  <a:moveTo>
                    <a:pt x="450850" y="217170"/>
                  </a:moveTo>
                  <a:lnTo>
                    <a:pt x="447040" y="217170"/>
                  </a:lnTo>
                  <a:lnTo>
                    <a:pt x="447040" y="242569"/>
                  </a:lnTo>
                  <a:lnTo>
                    <a:pt x="450850" y="242569"/>
                  </a:lnTo>
                  <a:lnTo>
                    <a:pt x="450850" y="217170"/>
                  </a:lnTo>
                  <a:close/>
                </a:path>
                <a:path w="450850" h="378460">
                  <a:moveTo>
                    <a:pt x="3810" y="242570"/>
                  </a:moveTo>
                  <a:lnTo>
                    <a:pt x="0" y="24257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42570"/>
                  </a:lnTo>
                  <a:close/>
                </a:path>
                <a:path w="450850" h="378460">
                  <a:moveTo>
                    <a:pt x="450850" y="242570"/>
                  </a:moveTo>
                  <a:lnTo>
                    <a:pt x="447040" y="242570"/>
                  </a:lnTo>
                  <a:lnTo>
                    <a:pt x="447040" y="289559"/>
                  </a:lnTo>
                  <a:lnTo>
                    <a:pt x="450850" y="289559"/>
                  </a:lnTo>
                  <a:lnTo>
                    <a:pt x="450850" y="242570"/>
                  </a:lnTo>
                  <a:close/>
                </a:path>
                <a:path w="450850" h="378460">
                  <a:moveTo>
                    <a:pt x="3810" y="289560"/>
                  </a:moveTo>
                  <a:lnTo>
                    <a:pt x="0" y="289560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289560"/>
                  </a:lnTo>
                  <a:close/>
                </a:path>
                <a:path w="450850" h="378460">
                  <a:moveTo>
                    <a:pt x="450850" y="289560"/>
                  </a:moveTo>
                  <a:lnTo>
                    <a:pt x="447040" y="289560"/>
                  </a:lnTo>
                  <a:lnTo>
                    <a:pt x="447040" y="308609"/>
                  </a:lnTo>
                  <a:lnTo>
                    <a:pt x="450850" y="308609"/>
                  </a:lnTo>
                  <a:lnTo>
                    <a:pt x="450850" y="289560"/>
                  </a:lnTo>
                  <a:close/>
                </a:path>
                <a:path w="450850" h="378460">
                  <a:moveTo>
                    <a:pt x="3810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8610"/>
                  </a:lnTo>
                  <a:close/>
                </a:path>
                <a:path w="450850" h="378460">
                  <a:moveTo>
                    <a:pt x="450850" y="308610"/>
                  </a:moveTo>
                  <a:lnTo>
                    <a:pt x="447040" y="308610"/>
                  </a:lnTo>
                  <a:lnTo>
                    <a:pt x="447040" y="312419"/>
                  </a:lnTo>
                  <a:lnTo>
                    <a:pt x="450850" y="312419"/>
                  </a:lnTo>
                  <a:lnTo>
                    <a:pt x="450850" y="308610"/>
                  </a:lnTo>
                  <a:close/>
                </a:path>
                <a:path w="450850" h="378460">
                  <a:moveTo>
                    <a:pt x="3810" y="312420"/>
                  </a:moveTo>
                  <a:lnTo>
                    <a:pt x="0" y="31242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2420"/>
                  </a:lnTo>
                  <a:close/>
                </a:path>
                <a:path w="450850" h="378460">
                  <a:moveTo>
                    <a:pt x="450850" y="312420"/>
                  </a:moveTo>
                  <a:lnTo>
                    <a:pt x="447040" y="312420"/>
                  </a:lnTo>
                  <a:lnTo>
                    <a:pt x="447040" y="321309"/>
                  </a:lnTo>
                  <a:lnTo>
                    <a:pt x="450850" y="321309"/>
                  </a:lnTo>
                  <a:lnTo>
                    <a:pt x="450850" y="312420"/>
                  </a:lnTo>
                  <a:close/>
                </a:path>
                <a:path w="450850" h="378460">
                  <a:moveTo>
                    <a:pt x="450850" y="321310"/>
                  </a:moveTo>
                  <a:lnTo>
                    <a:pt x="447040" y="321310"/>
                  </a:lnTo>
                  <a:lnTo>
                    <a:pt x="447040" y="327659"/>
                  </a:lnTo>
                  <a:lnTo>
                    <a:pt x="448310" y="327659"/>
                  </a:lnTo>
                  <a:lnTo>
                    <a:pt x="448310" y="325119"/>
                  </a:lnTo>
                  <a:lnTo>
                    <a:pt x="449580" y="325119"/>
                  </a:lnTo>
                  <a:lnTo>
                    <a:pt x="449580" y="323850"/>
                  </a:lnTo>
                  <a:lnTo>
                    <a:pt x="450850" y="323850"/>
                  </a:lnTo>
                  <a:lnTo>
                    <a:pt x="450850" y="321310"/>
                  </a:lnTo>
                  <a:close/>
                </a:path>
                <a:path w="450850" h="378460">
                  <a:moveTo>
                    <a:pt x="381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1270" y="323850"/>
                  </a:lnTo>
                  <a:lnTo>
                    <a:pt x="2540" y="323850"/>
                  </a:lnTo>
                  <a:lnTo>
                    <a:pt x="2540" y="325119"/>
                  </a:lnTo>
                  <a:lnTo>
                    <a:pt x="3810" y="325119"/>
                  </a:lnTo>
                  <a:lnTo>
                    <a:pt x="3810" y="321310"/>
                  </a:lnTo>
                  <a:close/>
                </a:path>
                <a:path w="450850" h="378460">
                  <a:moveTo>
                    <a:pt x="394970" y="374650"/>
                  </a:moveTo>
                  <a:lnTo>
                    <a:pt x="58420" y="374650"/>
                  </a:lnTo>
                  <a:lnTo>
                    <a:pt x="58420" y="375919"/>
                  </a:lnTo>
                  <a:lnTo>
                    <a:pt x="394970" y="375919"/>
                  </a:lnTo>
                  <a:lnTo>
                    <a:pt x="394970" y="374650"/>
                  </a:lnTo>
                  <a:close/>
                </a:path>
                <a:path w="450850" h="378460">
                  <a:moveTo>
                    <a:pt x="391160" y="377190"/>
                  </a:moveTo>
                  <a:lnTo>
                    <a:pt x="62230" y="377190"/>
                  </a:lnTo>
                  <a:lnTo>
                    <a:pt x="62230" y="378459"/>
                  </a:lnTo>
                  <a:lnTo>
                    <a:pt x="391160" y="378459"/>
                  </a:lnTo>
                  <a:lnTo>
                    <a:pt x="391160" y="377190"/>
                  </a:lnTo>
                  <a:close/>
                </a:path>
                <a:path w="450850" h="378460">
                  <a:moveTo>
                    <a:pt x="392430" y="375920"/>
                  </a:moveTo>
                  <a:lnTo>
                    <a:pt x="59690" y="375920"/>
                  </a:lnTo>
                  <a:lnTo>
                    <a:pt x="59690" y="377190"/>
                  </a:lnTo>
                  <a:lnTo>
                    <a:pt x="392430" y="377190"/>
                  </a:lnTo>
                  <a:lnTo>
                    <a:pt x="392430" y="375920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2603499" y="516636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392430" y="1269"/>
                  </a:moveTo>
                  <a:lnTo>
                    <a:pt x="52069" y="1269"/>
                  </a:lnTo>
                  <a:lnTo>
                    <a:pt x="52069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443230" h="370839">
                  <a:moveTo>
                    <a:pt x="389889" y="0"/>
                  </a:moveTo>
                  <a:lnTo>
                    <a:pt x="53339" y="0"/>
                  </a:lnTo>
                  <a:lnTo>
                    <a:pt x="53339" y="1269"/>
                  </a:lnTo>
                  <a:lnTo>
                    <a:pt x="389889" y="1269"/>
                  </a:lnTo>
                  <a:lnTo>
                    <a:pt x="389889" y="0"/>
                  </a:lnTo>
                  <a:close/>
                </a:path>
                <a:path w="443230" h="370839">
                  <a:moveTo>
                    <a:pt x="3810" y="45719"/>
                  </a:moveTo>
                  <a:lnTo>
                    <a:pt x="2539" y="45719"/>
                  </a:lnTo>
                  <a:lnTo>
                    <a:pt x="2539" y="46989"/>
                  </a:lnTo>
                  <a:lnTo>
                    <a:pt x="1269" y="46989"/>
                  </a:lnTo>
                  <a:lnTo>
                    <a:pt x="1269" y="48259"/>
                  </a:lnTo>
                  <a:lnTo>
                    <a:pt x="3810" y="48259"/>
                  </a:lnTo>
                  <a:lnTo>
                    <a:pt x="3810" y="45719"/>
                  </a:lnTo>
                  <a:close/>
                </a:path>
                <a:path w="443230" h="370839">
                  <a:moveTo>
                    <a:pt x="440690" y="44450"/>
                  </a:moveTo>
                  <a:lnTo>
                    <a:pt x="439419" y="44450"/>
                  </a:lnTo>
                  <a:lnTo>
                    <a:pt x="439419" y="48259"/>
                  </a:lnTo>
                  <a:lnTo>
                    <a:pt x="443229" y="48259"/>
                  </a:lnTo>
                  <a:lnTo>
                    <a:pt x="443229" y="46989"/>
                  </a:lnTo>
                  <a:lnTo>
                    <a:pt x="441959" y="46989"/>
                  </a:lnTo>
                  <a:lnTo>
                    <a:pt x="441959" y="45719"/>
                  </a:lnTo>
                  <a:lnTo>
                    <a:pt x="440690" y="45719"/>
                  </a:lnTo>
                  <a:lnTo>
                    <a:pt x="440690" y="44450"/>
                  </a:lnTo>
                  <a:close/>
                </a:path>
                <a:path w="443230" h="370839">
                  <a:moveTo>
                    <a:pt x="381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260"/>
                  </a:lnTo>
                  <a:close/>
                </a:path>
                <a:path w="443230" h="370839">
                  <a:moveTo>
                    <a:pt x="443230" y="48260"/>
                  </a:moveTo>
                  <a:lnTo>
                    <a:pt x="439419" y="48260"/>
                  </a:lnTo>
                  <a:lnTo>
                    <a:pt x="439419" y="54609"/>
                  </a:lnTo>
                  <a:lnTo>
                    <a:pt x="443230" y="54609"/>
                  </a:lnTo>
                  <a:lnTo>
                    <a:pt x="443230" y="48260"/>
                  </a:lnTo>
                  <a:close/>
                </a:path>
                <a:path w="443230" h="370839">
                  <a:moveTo>
                    <a:pt x="381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4610"/>
                  </a:lnTo>
                  <a:close/>
                </a:path>
                <a:path w="443230" h="370839">
                  <a:moveTo>
                    <a:pt x="443230" y="54610"/>
                  </a:moveTo>
                  <a:lnTo>
                    <a:pt x="439419" y="54610"/>
                  </a:lnTo>
                  <a:lnTo>
                    <a:pt x="439419" y="62229"/>
                  </a:lnTo>
                  <a:lnTo>
                    <a:pt x="443230" y="62229"/>
                  </a:lnTo>
                  <a:lnTo>
                    <a:pt x="443230" y="54610"/>
                  </a:lnTo>
                  <a:close/>
                </a:path>
                <a:path w="443230" h="370839">
                  <a:moveTo>
                    <a:pt x="3810" y="62230"/>
                  </a:moveTo>
                  <a:lnTo>
                    <a:pt x="0" y="62230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2230"/>
                  </a:lnTo>
                  <a:close/>
                </a:path>
                <a:path w="443230" h="370839">
                  <a:moveTo>
                    <a:pt x="443230" y="62230"/>
                  </a:moveTo>
                  <a:lnTo>
                    <a:pt x="439419" y="62230"/>
                  </a:lnTo>
                  <a:lnTo>
                    <a:pt x="439419" y="69849"/>
                  </a:lnTo>
                  <a:lnTo>
                    <a:pt x="443230" y="69849"/>
                  </a:lnTo>
                  <a:lnTo>
                    <a:pt x="443230" y="62230"/>
                  </a:lnTo>
                  <a:close/>
                </a:path>
                <a:path w="443230" h="370839">
                  <a:moveTo>
                    <a:pt x="381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69850"/>
                  </a:lnTo>
                  <a:close/>
                </a:path>
                <a:path w="443230" h="370839">
                  <a:moveTo>
                    <a:pt x="443230" y="69850"/>
                  </a:moveTo>
                  <a:lnTo>
                    <a:pt x="439419" y="69850"/>
                  </a:lnTo>
                  <a:lnTo>
                    <a:pt x="439419" y="73659"/>
                  </a:lnTo>
                  <a:lnTo>
                    <a:pt x="443230" y="73659"/>
                  </a:lnTo>
                  <a:lnTo>
                    <a:pt x="443230" y="69850"/>
                  </a:lnTo>
                  <a:close/>
                </a:path>
                <a:path w="443230" h="370839">
                  <a:moveTo>
                    <a:pt x="3810" y="73659"/>
                  </a:moveTo>
                  <a:lnTo>
                    <a:pt x="0" y="7365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3659"/>
                  </a:lnTo>
                  <a:close/>
                </a:path>
                <a:path w="443230" h="370839">
                  <a:moveTo>
                    <a:pt x="443230" y="73659"/>
                  </a:moveTo>
                  <a:lnTo>
                    <a:pt x="439419" y="73659"/>
                  </a:lnTo>
                  <a:lnTo>
                    <a:pt x="439419" y="82549"/>
                  </a:lnTo>
                  <a:lnTo>
                    <a:pt x="443230" y="82549"/>
                  </a:lnTo>
                  <a:lnTo>
                    <a:pt x="443230" y="73659"/>
                  </a:lnTo>
                  <a:close/>
                </a:path>
                <a:path w="443230" h="370839">
                  <a:moveTo>
                    <a:pt x="3810" y="82550"/>
                  </a:moveTo>
                  <a:lnTo>
                    <a:pt x="0" y="82550"/>
                  </a:lnTo>
                  <a:lnTo>
                    <a:pt x="0" y="99059"/>
                  </a:lnTo>
                  <a:lnTo>
                    <a:pt x="3810" y="99059"/>
                  </a:lnTo>
                  <a:lnTo>
                    <a:pt x="3810" y="82550"/>
                  </a:lnTo>
                  <a:close/>
                </a:path>
                <a:path w="443230" h="370839">
                  <a:moveTo>
                    <a:pt x="443230" y="82550"/>
                  </a:moveTo>
                  <a:lnTo>
                    <a:pt x="439419" y="82550"/>
                  </a:lnTo>
                  <a:lnTo>
                    <a:pt x="439419" y="99059"/>
                  </a:lnTo>
                  <a:lnTo>
                    <a:pt x="443230" y="99059"/>
                  </a:lnTo>
                  <a:lnTo>
                    <a:pt x="443230" y="82550"/>
                  </a:lnTo>
                  <a:close/>
                </a:path>
                <a:path w="443230" h="370839">
                  <a:moveTo>
                    <a:pt x="3810" y="99059"/>
                  </a:moveTo>
                  <a:lnTo>
                    <a:pt x="0" y="99059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99059"/>
                  </a:lnTo>
                  <a:close/>
                </a:path>
                <a:path w="443230" h="370839">
                  <a:moveTo>
                    <a:pt x="443230" y="99059"/>
                  </a:moveTo>
                  <a:lnTo>
                    <a:pt x="439419" y="99059"/>
                  </a:lnTo>
                  <a:lnTo>
                    <a:pt x="439419" y="118109"/>
                  </a:lnTo>
                  <a:lnTo>
                    <a:pt x="443230" y="118109"/>
                  </a:lnTo>
                  <a:lnTo>
                    <a:pt x="443230" y="99059"/>
                  </a:lnTo>
                  <a:close/>
                </a:path>
                <a:path w="443230" h="370839">
                  <a:moveTo>
                    <a:pt x="3810" y="118109"/>
                  </a:moveTo>
                  <a:lnTo>
                    <a:pt x="0" y="118109"/>
                  </a:lnTo>
                  <a:lnTo>
                    <a:pt x="0" y="143509"/>
                  </a:lnTo>
                  <a:lnTo>
                    <a:pt x="3810" y="143509"/>
                  </a:lnTo>
                  <a:lnTo>
                    <a:pt x="3810" y="118109"/>
                  </a:lnTo>
                  <a:close/>
                </a:path>
                <a:path w="443230" h="370839">
                  <a:moveTo>
                    <a:pt x="443230" y="118109"/>
                  </a:moveTo>
                  <a:lnTo>
                    <a:pt x="439419" y="118109"/>
                  </a:lnTo>
                  <a:lnTo>
                    <a:pt x="439419" y="143509"/>
                  </a:lnTo>
                  <a:lnTo>
                    <a:pt x="443230" y="143509"/>
                  </a:lnTo>
                  <a:lnTo>
                    <a:pt x="443230" y="118109"/>
                  </a:lnTo>
                  <a:close/>
                </a:path>
                <a:path w="443230" h="370839">
                  <a:moveTo>
                    <a:pt x="3810" y="143509"/>
                  </a:moveTo>
                  <a:lnTo>
                    <a:pt x="0" y="143509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43509"/>
                  </a:lnTo>
                  <a:close/>
                </a:path>
                <a:path w="443230" h="370839">
                  <a:moveTo>
                    <a:pt x="443230" y="143509"/>
                  </a:moveTo>
                  <a:lnTo>
                    <a:pt x="439419" y="143509"/>
                  </a:lnTo>
                  <a:lnTo>
                    <a:pt x="439419" y="213359"/>
                  </a:lnTo>
                  <a:lnTo>
                    <a:pt x="443230" y="213359"/>
                  </a:lnTo>
                  <a:lnTo>
                    <a:pt x="443230" y="143509"/>
                  </a:lnTo>
                  <a:close/>
                </a:path>
                <a:path w="443230" h="370839">
                  <a:moveTo>
                    <a:pt x="3810" y="213359"/>
                  </a:moveTo>
                  <a:lnTo>
                    <a:pt x="0" y="213359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13359"/>
                  </a:lnTo>
                  <a:close/>
                </a:path>
                <a:path w="443230" h="370839">
                  <a:moveTo>
                    <a:pt x="443230" y="213359"/>
                  </a:moveTo>
                  <a:lnTo>
                    <a:pt x="439419" y="213359"/>
                  </a:lnTo>
                  <a:lnTo>
                    <a:pt x="439419" y="238759"/>
                  </a:lnTo>
                  <a:lnTo>
                    <a:pt x="443230" y="238759"/>
                  </a:lnTo>
                  <a:lnTo>
                    <a:pt x="443230" y="213359"/>
                  </a:lnTo>
                  <a:close/>
                </a:path>
                <a:path w="443230" h="370839">
                  <a:moveTo>
                    <a:pt x="3810" y="238759"/>
                  </a:moveTo>
                  <a:lnTo>
                    <a:pt x="0" y="23875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38759"/>
                  </a:lnTo>
                  <a:close/>
                </a:path>
                <a:path w="443230" h="370839">
                  <a:moveTo>
                    <a:pt x="443230" y="238759"/>
                  </a:moveTo>
                  <a:lnTo>
                    <a:pt x="439419" y="238759"/>
                  </a:lnTo>
                  <a:lnTo>
                    <a:pt x="439419" y="285749"/>
                  </a:lnTo>
                  <a:lnTo>
                    <a:pt x="443230" y="285749"/>
                  </a:lnTo>
                  <a:lnTo>
                    <a:pt x="443230" y="238759"/>
                  </a:lnTo>
                  <a:close/>
                </a:path>
                <a:path w="443230" h="370839">
                  <a:moveTo>
                    <a:pt x="3810" y="285750"/>
                  </a:moveTo>
                  <a:lnTo>
                    <a:pt x="0" y="285750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85750"/>
                  </a:lnTo>
                  <a:close/>
                </a:path>
                <a:path w="443230" h="370839">
                  <a:moveTo>
                    <a:pt x="443230" y="285750"/>
                  </a:moveTo>
                  <a:lnTo>
                    <a:pt x="439419" y="285750"/>
                  </a:lnTo>
                  <a:lnTo>
                    <a:pt x="439419" y="304799"/>
                  </a:lnTo>
                  <a:lnTo>
                    <a:pt x="443230" y="304799"/>
                  </a:lnTo>
                  <a:lnTo>
                    <a:pt x="443230" y="285750"/>
                  </a:lnTo>
                  <a:close/>
                </a:path>
                <a:path w="443230" h="370839">
                  <a:moveTo>
                    <a:pt x="381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4800"/>
                  </a:lnTo>
                  <a:close/>
                </a:path>
                <a:path w="443230" h="370839">
                  <a:moveTo>
                    <a:pt x="443230" y="304800"/>
                  </a:moveTo>
                  <a:lnTo>
                    <a:pt x="439419" y="304800"/>
                  </a:lnTo>
                  <a:lnTo>
                    <a:pt x="439419" y="308609"/>
                  </a:lnTo>
                  <a:lnTo>
                    <a:pt x="443230" y="308609"/>
                  </a:lnTo>
                  <a:lnTo>
                    <a:pt x="443230" y="304800"/>
                  </a:lnTo>
                  <a:close/>
                </a:path>
                <a:path w="443230" h="370839">
                  <a:moveTo>
                    <a:pt x="3810" y="308609"/>
                  </a:moveTo>
                  <a:lnTo>
                    <a:pt x="0" y="30860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08609"/>
                  </a:lnTo>
                  <a:close/>
                </a:path>
                <a:path w="443230" h="370839">
                  <a:moveTo>
                    <a:pt x="443230" y="308609"/>
                  </a:moveTo>
                  <a:lnTo>
                    <a:pt x="439419" y="308609"/>
                  </a:lnTo>
                  <a:lnTo>
                    <a:pt x="439419" y="317499"/>
                  </a:lnTo>
                  <a:lnTo>
                    <a:pt x="443230" y="317499"/>
                  </a:lnTo>
                  <a:lnTo>
                    <a:pt x="443230" y="308609"/>
                  </a:lnTo>
                  <a:close/>
                </a:path>
                <a:path w="443230" h="370839">
                  <a:moveTo>
                    <a:pt x="3810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7500"/>
                  </a:lnTo>
                  <a:close/>
                </a:path>
                <a:path w="443230" h="370839">
                  <a:moveTo>
                    <a:pt x="443230" y="317500"/>
                  </a:moveTo>
                  <a:lnTo>
                    <a:pt x="439419" y="317500"/>
                  </a:lnTo>
                  <a:lnTo>
                    <a:pt x="439419" y="323849"/>
                  </a:lnTo>
                  <a:lnTo>
                    <a:pt x="443230" y="323849"/>
                  </a:lnTo>
                  <a:lnTo>
                    <a:pt x="443230" y="317500"/>
                  </a:lnTo>
                  <a:close/>
                </a:path>
                <a:path w="443230" h="370839">
                  <a:moveTo>
                    <a:pt x="443229" y="323850"/>
                  </a:moveTo>
                  <a:lnTo>
                    <a:pt x="439419" y="323850"/>
                  </a:lnTo>
                  <a:lnTo>
                    <a:pt x="439419" y="327659"/>
                  </a:lnTo>
                  <a:lnTo>
                    <a:pt x="440690" y="327659"/>
                  </a:lnTo>
                  <a:lnTo>
                    <a:pt x="440690" y="326389"/>
                  </a:lnTo>
                  <a:lnTo>
                    <a:pt x="441959" y="326389"/>
                  </a:lnTo>
                  <a:lnTo>
                    <a:pt x="441959" y="325119"/>
                  </a:lnTo>
                  <a:lnTo>
                    <a:pt x="443229" y="325119"/>
                  </a:lnTo>
                  <a:lnTo>
                    <a:pt x="443229" y="323850"/>
                  </a:lnTo>
                  <a:close/>
                </a:path>
                <a:path w="443230" h="370839">
                  <a:moveTo>
                    <a:pt x="3810" y="323850"/>
                  </a:moveTo>
                  <a:lnTo>
                    <a:pt x="1269" y="323850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3850"/>
                  </a:lnTo>
                  <a:close/>
                </a:path>
                <a:path w="443230" h="370839">
                  <a:moveTo>
                    <a:pt x="396240" y="367029"/>
                  </a:moveTo>
                  <a:lnTo>
                    <a:pt x="48260" y="367029"/>
                  </a:lnTo>
                  <a:lnTo>
                    <a:pt x="48260" y="368299"/>
                  </a:lnTo>
                  <a:lnTo>
                    <a:pt x="396240" y="368299"/>
                  </a:lnTo>
                  <a:lnTo>
                    <a:pt x="396240" y="367029"/>
                  </a:lnTo>
                  <a:close/>
                </a:path>
                <a:path w="443230" h="370839">
                  <a:moveTo>
                    <a:pt x="392430" y="369569"/>
                  </a:moveTo>
                  <a:lnTo>
                    <a:pt x="52069" y="369569"/>
                  </a:lnTo>
                  <a:lnTo>
                    <a:pt x="52069" y="370839"/>
                  </a:lnTo>
                  <a:lnTo>
                    <a:pt x="392430" y="370839"/>
                  </a:lnTo>
                  <a:lnTo>
                    <a:pt x="392430" y="369569"/>
                  </a:lnTo>
                  <a:close/>
                </a:path>
                <a:path w="443230" h="370839">
                  <a:moveTo>
                    <a:pt x="394969" y="368300"/>
                  </a:moveTo>
                  <a:lnTo>
                    <a:pt x="50800" y="368300"/>
                  </a:lnTo>
                  <a:lnTo>
                    <a:pt x="50800" y="369569"/>
                  </a:lnTo>
                  <a:lnTo>
                    <a:pt x="394969" y="369569"/>
                  </a:lnTo>
                  <a:lnTo>
                    <a:pt x="394969" y="36830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2607309" y="5170169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392430" y="0"/>
                  </a:moveTo>
                  <a:lnTo>
                    <a:pt x="44450" y="0"/>
                  </a:lnTo>
                  <a:lnTo>
                    <a:pt x="4445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35610" h="363220">
                  <a:moveTo>
                    <a:pt x="394969" y="2539"/>
                  </a:moveTo>
                  <a:lnTo>
                    <a:pt x="40639" y="2539"/>
                  </a:lnTo>
                  <a:lnTo>
                    <a:pt x="40639" y="3809"/>
                  </a:lnTo>
                  <a:lnTo>
                    <a:pt x="394969" y="3809"/>
                  </a:lnTo>
                  <a:lnTo>
                    <a:pt x="394969" y="2539"/>
                  </a:lnTo>
                  <a:close/>
                </a:path>
                <a:path w="435610" h="363220">
                  <a:moveTo>
                    <a:pt x="393699" y="1269"/>
                  </a:moveTo>
                  <a:lnTo>
                    <a:pt x="43179" y="1269"/>
                  </a:lnTo>
                  <a:lnTo>
                    <a:pt x="43179" y="2539"/>
                  </a:lnTo>
                  <a:lnTo>
                    <a:pt x="393699" y="2539"/>
                  </a:lnTo>
                  <a:lnTo>
                    <a:pt x="393699" y="1269"/>
                  </a:lnTo>
                  <a:close/>
                </a:path>
                <a:path w="435610" h="363220">
                  <a:moveTo>
                    <a:pt x="433069" y="35559"/>
                  </a:moveTo>
                  <a:lnTo>
                    <a:pt x="431800" y="35559"/>
                  </a:lnTo>
                  <a:lnTo>
                    <a:pt x="431800" y="39369"/>
                  </a:lnTo>
                  <a:lnTo>
                    <a:pt x="434339" y="39369"/>
                  </a:lnTo>
                  <a:lnTo>
                    <a:pt x="434339" y="38099"/>
                  </a:lnTo>
                  <a:lnTo>
                    <a:pt x="433069" y="38099"/>
                  </a:lnTo>
                  <a:lnTo>
                    <a:pt x="433069" y="35559"/>
                  </a:lnTo>
                  <a:close/>
                </a:path>
                <a:path w="435610" h="363220">
                  <a:moveTo>
                    <a:pt x="2539" y="39369"/>
                  </a:moveTo>
                  <a:lnTo>
                    <a:pt x="1269" y="39369"/>
                  </a:lnTo>
                  <a:lnTo>
                    <a:pt x="1269" y="40639"/>
                  </a:lnTo>
                  <a:lnTo>
                    <a:pt x="0" y="40639"/>
                  </a:lnTo>
                  <a:lnTo>
                    <a:pt x="0" y="44449"/>
                  </a:lnTo>
                  <a:lnTo>
                    <a:pt x="2539" y="44449"/>
                  </a:lnTo>
                  <a:lnTo>
                    <a:pt x="2539" y="39369"/>
                  </a:lnTo>
                  <a:close/>
                </a:path>
                <a:path w="435610" h="363220">
                  <a:moveTo>
                    <a:pt x="435610" y="39369"/>
                  </a:moveTo>
                  <a:lnTo>
                    <a:pt x="431800" y="39369"/>
                  </a:lnTo>
                  <a:lnTo>
                    <a:pt x="431800" y="44449"/>
                  </a:lnTo>
                  <a:lnTo>
                    <a:pt x="435609" y="44449"/>
                  </a:lnTo>
                  <a:lnTo>
                    <a:pt x="435610" y="39369"/>
                  </a:lnTo>
                  <a:close/>
                </a:path>
                <a:path w="435610" h="363220">
                  <a:moveTo>
                    <a:pt x="2539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4450"/>
                  </a:lnTo>
                  <a:close/>
                </a:path>
                <a:path w="435610" h="363220">
                  <a:moveTo>
                    <a:pt x="435609" y="44450"/>
                  </a:moveTo>
                  <a:lnTo>
                    <a:pt x="431800" y="44450"/>
                  </a:lnTo>
                  <a:lnTo>
                    <a:pt x="431800" y="50799"/>
                  </a:lnTo>
                  <a:lnTo>
                    <a:pt x="435609" y="50799"/>
                  </a:lnTo>
                  <a:lnTo>
                    <a:pt x="435609" y="44450"/>
                  </a:lnTo>
                  <a:close/>
                </a:path>
                <a:path w="435610" h="363220">
                  <a:moveTo>
                    <a:pt x="2539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2539" y="58419"/>
                  </a:lnTo>
                  <a:lnTo>
                    <a:pt x="2539" y="50800"/>
                  </a:lnTo>
                  <a:close/>
                </a:path>
                <a:path w="435610" h="363220">
                  <a:moveTo>
                    <a:pt x="435609" y="50800"/>
                  </a:moveTo>
                  <a:lnTo>
                    <a:pt x="431800" y="50800"/>
                  </a:lnTo>
                  <a:lnTo>
                    <a:pt x="431800" y="58419"/>
                  </a:lnTo>
                  <a:lnTo>
                    <a:pt x="435609" y="58419"/>
                  </a:lnTo>
                  <a:lnTo>
                    <a:pt x="435609" y="50800"/>
                  </a:lnTo>
                  <a:close/>
                </a:path>
                <a:path w="435610" h="363220">
                  <a:moveTo>
                    <a:pt x="2539" y="58419"/>
                  </a:moveTo>
                  <a:lnTo>
                    <a:pt x="0" y="58419"/>
                  </a:lnTo>
                  <a:lnTo>
                    <a:pt x="0" y="66039"/>
                  </a:lnTo>
                  <a:lnTo>
                    <a:pt x="2539" y="66039"/>
                  </a:lnTo>
                  <a:lnTo>
                    <a:pt x="2539" y="58419"/>
                  </a:lnTo>
                  <a:close/>
                </a:path>
                <a:path w="435610" h="363220">
                  <a:moveTo>
                    <a:pt x="435609" y="58419"/>
                  </a:moveTo>
                  <a:lnTo>
                    <a:pt x="431800" y="58419"/>
                  </a:lnTo>
                  <a:lnTo>
                    <a:pt x="431800" y="66039"/>
                  </a:lnTo>
                  <a:lnTo>
                    <a:pt x="435609" y="66039"/>
                  </a:lnTo>
                  <a:lnTo>
                    <a:pt x="435609" y="58419"/>
                  </a:lnTo>
                  <a:close/>
                </a:path>
                <a:path w="435610" h="363220">
                  <a:moveTo>
                    <a:pt x="253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539" y="69849"/>
                  </a:lnTo>
                  <a:lnTo>
                    <a:pt x="2539" y="66039"/>
                  </a:lnTo>
                  <a:close/>
                </a:path>
                <a:path w="435610" h="363220">
                  <a:moveTo>
                    <a:pt x="435609" y="66039"/>
                  </a:moveTo>
                  <a:lnTo>
                    <a:pt x="431800" y="66039"/>
                  </a:lnTo>
                  <a:lnTo>
                    <a:pt x="431800" y="69849"/>
                  </a:lnTo>
                  <a:lnTo>
                    <a:pt x="435609" y="69849"/>
                  </a:lnTo>
                  <a:lnTo>
                    <a:pt x="435609" y="66039"/>
                  </a:lnTo>
                  <a:close/>
                </a:path>
                <a:path w="435610" h="363220">
                  <a:moveTo>
                    <a:pt x="2539" y="69849"/>
                  </a:moveTo>
                  <a:lnTo>
                    <a:pt x="0" y="69849"/>
                  </a:lnTo>
                  <a:lnTo>
                    <a:pt x="0" y="78739"/>
                  </a:lnTo>
                  <a:lnTo>
                    <a:pt x="2539" y="78739"/>
                  </a:lnTo>
                  <a:lnTo>
                    <a:pt x="2539" y="69849"/>
                  </a:lnTo>
                  <a:close/>
                </a:path>
                <a:path w="435610" h="363220">
                  <a:moveTo>
                    <a:pt x="435609" y="69849"/>
                  </a:moveTo>
                  <a:lnTo>
                    <a:pt x="431800" y="69849"/>
                  </a:lnTo>
                  <a:lnTo>
                    <a:pt x="431800" y="78739"/>
                  </a:lnTo>
                  <a:lnTo>
                    <a:pt x="435609" y="78739"/>
                  </a:lnTo>
                  <a:lnTo>
                    <a:pt x="435609" y="69849"/>
                  </a:lnTo>
                  <a:close/>
                </a:path>
                <a:path w="435610" h="363220">
                  <a:moveTo>
                    <a:pt x="2539" y="78739"/>
                  </a:moveTo>
                  <a:lnTo>
                    <a:pt x="0" y="78739"/>
                  </a:lnTo>
                  <a:lnTo>
                    <a:pt x="0" y="95249"/>
                  </a:lnTo>
                  <a:lnTo>
                    <a:pt x="2539" y="95249"/>
                  </a:lnTo>
                  <a:lnTo>
                    <a:pt x="2539" y="78739"/>
                  </a:lnTo>
                  <a:close/>
                </a:path>
                <a:path w="435610" h="363220">
                  <a:moveTo>
                    <a:pt x="435609" y="78739"/>
                  </a:moveTo>
                  <a:lnTo>
                    <a:pt x="431800" y="78739"/>
                  </a:lnTo>
                  <a:lnTo>
                    <a:pt x="431800" y="95249"/>
                  </a:lnTo>
                  <a:lnTo>
                    <a:pt x="435609" y="95249"/>
                  </a:lnTo>
                  <a:lnTo>
                    <a:pt x="435609" y="78739"/>
                  </a:lnTo>
                  <a:close/>
                </a:path>
                <a:path w="435610" h="363220">
                  <a:moveTo>
                    <a:pt x="2539" y="95249"/>
                  </a:moveTo>
                  <a:lnTo>
                    <a:pt x="0" y="95249"/>
                  </a:lnTo>
                  <a:lnTo>
                    <a:pt x="0" y="114299"/>
                  </a:lnTo>
                  <a:lnTo>
                    <a:pt x="2539" y="114299"/>
                  </a:lnTo>
                  <a:lnTo>
                    <a:pt x="2539" y="95249"/>
                  </a:lnTo>
                  <a:close/>
                </a:path>
                <a:path w="435610" h="363220">
                  <a:moveTo>
                    <a:pt x="435609" y="95249"/>
                  </a:moveTo>
                  <a:lnTo>
                    <a:pt x="431800" y="95249"/>
                  </a:lnTo>
                  <a:lnTo>
                    <a:pt x="431800" y="114299"/>
                  </a:lnTo>
                  <a:lnTo>
                    <a:pt x="435609" y="114299"/>
                  </a:lnTo>
                  <a:lnTo>
                    <a:pt x="435609" y="95249"/>
                  </a:lnTo>
                  <a:close/>
                </a:path>
                <a:path w="435610" h="363220">
                  <a:moveTo>
                    <a:pt x="2539" y="114299"/>
                  </a:moveTo>
                  <a:lnTo>
                    <a:pt x="0" y="114299"/>
                  </a:lnTo>
                  <a:lnTo>
                    <a:pt x="0" y="139699"/>
                  </a:lnTo>
                  <a:lnTo>
                    <a:pt x="2539" y="139699"/>
                  </a:lnTo>
                  <a:lnTo>
                    <a:pt x="2539" y="114299"/>
                  </a:lnTo>
                  <a:close/>
                </a:path>
                <a:path w="435610" h="363220">
                  <a:moveTo>
                    <a:pt x="435609" y="114299"/>
                  </a:moveTo>
                  <a:lnTo>
                    <a:pt x="431800" y="114299"/>
                  </a:lnTo>
                  <a:lnTo>
                    <a:pt x="431800" y="139699"/>
                  </a:lnTo>
                  <a:lnTo>
                    <a:pt x="435609" y="139699"/>
                  </a:lnTo>
                  <a:lnTo>
                    <a:pt x="435609" y="114299"/>
                  </a:lnTo>
                  <a:close/>
                </a:path>
                <a:path w="435610" h="363220">
                  <a:moveTo>
                    <a:pt x="2539" y="139699"/>
                  </a:moveTo>
                  <a:lnTo>
                    <a:pt x="0" y="139699"/>
                  </a:lnTo>
                  <a:lnTo>
                    <a:pt x="0" y="209549"/>
                  </a:lnTo>
                  <a:lnTo>
                    <a:pt x="2539" y="209549"/>
                  </a:lnTo>
                  <a:lnTo>
                    <a:pt x="2539" y="139699"/>
                  </a:lnTo>
                  <a:close/>
                </a:path>
                <a:path w="435610" h="363220">
                  <a:moveTo>
                    <a:pt x="435609" y="139699"/>
                  </a:moveTo>
                  <a:lnTo>
                    <a:pt x="431800" y="139699"/>
                  </a:lnTo>
                  <a:lnTo>
                    <a:pt x="431800" y="209549"/>
                  </a:lnTo>
                  <a:lnTo>
                    <a:pt x="435609" y="209549"/>
                  </a:lnTo>
                  <a:lnTo>
                    <a:pt x="435609" y="139699"/>
                  </a:lnTo>
                  <a:close/>
                </a:path>
                <a:path w="435610" h="363220">
                  <a:moveTo>
                    <a:pt x="2539" y="209549"/>
                  </a:moveTo>
                  <a:lnTo>
                    <a:pt x="0" y="209549"/>
                  </a:lnTo>
                  <a:lnTo>
                    <a:pt x="0" y="234949"/>
                  </a:lnTo>
                  <a:lnTo>
                    <a:pt x="2539" y="234949"/>
                  </a:lnTo>
                  <a:lnTo>
                    <a:pt x="2539" y="209549"/>
                  </a:lnTo>
                  <a:close/>
                </a:path>
                <a:path w="435610" h="363220">
                  <a:moveTo>
                    <a:pt x="435609" y="209549"/>
                  </a:moveTo>
                  <a:lnTo>
                    <a:pt x="431800" y="209549"/>
                  </a:lnTo>
                  <a:lnTo>
                    <a:pt x="431800" y="234949"/>
                  </a:lnTo>
                  <a:lnTo>
                    <a:pt x="435609" y="234949"/>
                  </a:lnTo>
                  <a:lnTo>
                    <a:pt x="435609" y="209549"/>
                  </a:lnTo>
                  <a:close/>
                </a:path>
                <a:path w="435610" h="363220">
                  <a:moveTo>
                    <a:pt x="2539" y="234949"/>
                  </a:moveTo>
                  <a:lnTo>
                    <a:pt x="0" y="234949"/>
                  </a:lnTo>
                  <a:lnTo>
                    <a:pt x="0" y="281939"/>
                  </a:lnTo>
                  <a:lnTo>
                    <a:pt x="2539" y="281939"/>
                  </a:lnTo>
                  <a:lnTo>
                    <a:pt x="2539" y="234949"/>
                  </a:lnTo>
                  <a:close/>
                </a:path>
                <a:path w="435610" h="363220">
                  <a:moveTo>
                    <a:pt x="435609" y="234949"/>
                  </a:moveTo>
                  <a:lnTo>
                    <a:pt x="431800" y="234949"/>
                  </a:lnTo>
                  <a:lnTo>
                    <a:pt x="431800" y="281939"/>
                  </a:lnTo>
                  <a:lnTo>
                    <a:pt x="435609" y="281939"/>
                  </a:lnTo>
                  <a:lnTo>
                    <a:pt x="435609" y="234949"/>
                  </a:lnTo>
                  <a:close/>
                </a:path>
                <a:path w="435610" h="363220">
                  <a:moveTo>
                    <a:pt x="2539" y="281939"/>
                  </a:moveTo>
                  <a:lnTo>
                    <a:pt x="0" y="281939"/>
                  </a:lnTo>
                  <a:lnTo>
                    <a:pt x="0" y="300989"/>
                  </a:lnTo>
                  <a:lnTo>
                    <a:pt x="2539" y="300989"/>
                  </a:lnTo>
                  <a:lnTo>
                    <a:pt x="2539" y="281939"/>
                  </a:lnTo>
                  <a:close/>
                </a:path>
                <a:path w="435610" h="363220">
                  <a:moveTo>
                    <a:pt x="435609" y="281939"/>
                  </a:moveTo>
                  <a:lnTo>
                    <a:pt x="431800" y="281939"/>
                  </a:lnTo>
                  <a:lnTo>
                    <a:pt x="431800" y="300989"/>
                  </a:lnTo>
                  <a:lnTo>
                    <a:pt x="435609" y="300989"/>
                  </a:lnTo>
                  <a:lnTo>
                    <a:pt x="435609" y="281939"/>
                  </a:lnTo>
                  <a:close/>
                </a:path>
                <a:path w="435610" h="363220">
                  <a:moveTo>
                    <a:pt x="2539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300989"/>
                  </a:lnTo>
                  <a:close/>
                </a:path>
                <a:path w="435610" h="363220">
                  <a:moveTo>
                    <a:pt x="435609" y="300989"/>
                  </a:moveTo>
                  <a:lnTo>
                    <a:pt x="431800" y="300989"/>
                  </a:lnTo>
                  <a:lnTo>
                    <a:pt x="431800" y="304799"/>
                  </a:lnTo>
                  <a:lnTo>
                    <a:pt x="435609" y="304799"/>
                  </a:lnTo>
                  <a:lnTo>
                    <a:pt x="435609" y="300989"/>
                  </a:lnTo>
                  <a:close/>
                </a:path>
                <a:path w="435610" h="363220">
                  <a:moveTo>
                    <a:pt x="2539" y="304799"/>
                  </a:moveTo>
                  <a:lnTo>
                    <a:pt x="0" y="304799"/>
                  </a:lnTo>
                  <a:lnTo>
                    <a:pt x="0" y="313689"/>
                  </a:lnTo>
                  <a:lnTo>
                    <a:pt x="2539" y="313689"/>
                  </a:lnTo>
                  <a:lnTo>
                    <a:pt x="2539" y="304799"/>
                  </a:lnTo>
                  <a:close/>
                </a:path>
                <a:path w="435610" h="363220">
                  <a:moveTo>
                    <a:pt x="435609" y="304799"/>
                  </a:moveTo>
                  <a:lnTo>
                    <a:pt x="431800" y="304799"/>
                  </a:lnTo>
                  <a:lnTo>
                    <a:pt x="431800" y="313689"/>
                  </a:lnTo>
                  <a:lnTo>
                    <a:pt x="435609" y="313689"/>
                  </a:lnTo>
                  <a:lnTo>
                    <a:pt x="435609" y="304799"/>
                  </a:lnTo>
                  <a:close/>
                </a:path>
                <a:path w="435610" h="363220">
                  <a:moveTo>
                    <a:pt x="2539" y="313689"/>
                  </a:moveTo>
                  <a:lnTo>
                    <a:pt x="0" y="313689"/>
                  </a:lnTo>
                  <a:lnTo>
                    <a:pt x="0" y="320039"/>
                  </a:lnTo>
                  <a:lnTo>
                    <a:pt x="2539" y="320039"/>
                  </a:lnTo>
                  <a:lnTo>
                    <a:pt x="2539" y="313689"/>
                  </a:lnTo>
                  <a:close/>
                </a:path>
                <a:path w="435610" h="363220">
                  <a:moveTo>
                    <a:pt x="435609" y="313689"/>
                  </a:moveTo>
                  <a:lnTo>
                    <a:pt x="431800" y="313689"/>
                  </a:lnTo>
                  <a:lnTo>
                    <a:pt x="431800" y="320039"/>
                  </a:lnTo>
                  <a:lnTo>
                    <a:pt x="435609" y="320039"/>
                  </a:lnTo>
                  <a:lnTo>
                    <a:pt x="435609" y="313689"/>
                  </a:lnTo>
                  <a:close/>
                </a:path>
                <a:path w="435610" h="363220">
                  <a:moveTo>
                    <a:pt x="2539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2539" y="323849"/>
                  </a:lnTo>
                  <a:lnTo>
                    <a:pt x="2539" y="320039"/>
                  </a:lnTo>
                  <a:close/>
                </a:path>
                <a:path w="435610" h="363220">
                  <a:moveTo>
                    <a:pt x="435609" y="320039"/>
                  </a:moveTo>
                  <a:lnTo>
                    <a:pt x="431800" y="320039"/>
                  </a:lnTo>
                  <a:lnTo>
                    <a:pt x="431800" y="323849"/>
                  </a:lnTo>
                  <a:lnTo>
                    <a:pt x="435609" y="323849"/>
                  </a:lnTo>
                  <a:lnTo>
                    <a:pt x="435609" y="320039"/>
                  </a:lnTo>
                  <a:close/>
                </a:path>
                <a:path w="435610" h="363220">
                  <a:moveTo>
                    <a:pt x="435610" y="323849"/>
                  </a:moveTo>
                  <a:lnTo>
                    <a:pt x="431800" y="323849"/>
                  </a:lnTo>
                  <a:lnTo>
                    <a:pt x="431800" y="328929"/>
                  </a:lnTo>
                  <a:lnTo>
                    <a:pt x="433069" y="328929"/>
                  </a:lnTo>
                  <a:lnTo>
                    <a:pt x="433069" y="326389"/>
                  </a:lnTo>
                  <a:lnTo>
                    <a:pt x="434339" y="326389"/>
                  </a:lnTo>
                  <a:lnTo>
                    <a:pt x="434339" y="325119"/>
                  </a:lnTo>
                  <a:lnTo>
                    <a:pt x="435610" y="325119"/>
                  </a:lnTo>
                  <a:lnTo>
                    <a:pt x="435610" y="323849"/>
                  </a:lnTo>
                  <a:close/>
                </a:path>
                <a:path w="435610" h="363220">
                  <a:moveTo>
                    <a:pt x="2539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3849"/>
                  </a:lnTo>
                  <a:close/>
                </a:path>
                <a:path w="435610" h="363220">
                  <a:moveTo>
                    <a:pt x="396239" y="360679"/>
                  </a:moveTo>
                  <a:lnTo>
                    <a:pt x="41909" y="360679"/>
                  </a:lnTo>
                  <a:lnTo>
                    <a:pt x="41909" y="361949"/>
                  </a:lnTo>
                  <a:lnTo>
                    <a:pt x="396239" y="361949"/>
                  </a:lnTo>
                  <a:lnTo>
                    <a:pt x="396239" y="360679"/>
                  </a:lnTo>
                  <a:close/>
                </a:path>
                <a:path w="435610" h="363220">
                  <a:moveTo>
                    <a:pt x="397509" y="359409"/>
                  </a:moveTo>
                  <a:lnTo>
                    <a:pt x="39369" y="359409"/>
                  </a:lnTo>
                  <a:lnTo>
                    <a:pt x="39369" y="360679"/>
                  </a:lnTo>
                  <a:lnTo>
                    <a:pt x="397509" y="360679"/>
                  </a:lnTo>
                  <a:lnTo>
                    <a:pt x="397509" y="359409"/>
                  </a:lnTo>
                  <a:close/>
                </a:path>
                <a:path w="435610" h="363220">
                  <a:moveTo>
                    <a:pt x="393699" y="361949"/>
                  </a:moveTo>
                  <a:lnTo>
                    <a:pt x="43179" y="361949"/>
                  </a:lnTo>
                  <a:lnTo>
                    <a:pt x="43179" y="363219"/>
                  </a:lnTo>
                  <a:lnTo>
                    <a:pt x="393699" y="363219"/>
                  </a:lnTo>
                  <a:lnTo>
                    <a:pt x="393699" y="361949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2609849" y="517398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97509" y="2540"/>
                  </a:moveTo>
                  <a:lnTo>
                    <a:pt x="34289" y="2540"/>
                  </a:lnTo>
                  <a:lnTo>
                    <a:pt x="34289" y="3810"/>
                  </a:lnTo>
                  <a:lnTo>
                    <a:pt x="397509" y="3810"/>
                  </a:lnTo>
                  <a:lnTo>
                    <a:pt x="397509" y="2540"/>
                  </a:lnTo>
                  <a:close/>
                </a:path>
                <a:path w="429260" h="355600">
                  <a:moveTo>
                    <a:pt x="396240" y="1270"/>
                  </a:moveTo>
                  <a:lnTo>
                    <a:pt x="35560" y="1270"/>
                  </a:lnTo>
                  <a:lnTo>
                    <a:pt x="35560" y="2540"/>
                  </a:lnTo>
                  <a:lnTo>
                    <a:pt x="396240" y="2540"/>
                  </a:lnTo>
                  <a:lnTo>
                    <a:pt x="396240" y="1270"/>
                  </a:lnTo>
                  <a:close/>
                </a:path>
                <a:path w="429260" h="355600">
                  <a:moveTo>
                    <a:pt x="394969" y="0"/>
                  </a:moveTo>
                  <a:lnTo>
                    <a:pt x="36830" y="0"/>
                  </a:lnTo>
                  <a:lnTo>
                    <a:pt x="36830" y="1270"/>
                  </a:lnTo>
                  <a:lnTo>
                    <a:pt x="394969" y="1270"/>
                  </a:lnTo>
                  <a:lnTo>
                    <a:pt x="394969" y="0"/>
                  </a:lnTo>
                  <a:close/>
                </a:path>
                <a:path w="429260" h="355600">
                  <a:moveTo>
                    <a:pt x="426720" y="27940"/>
                  </a:moveTo>
                  <a:lnTo>
                    <a:pt x="425450" y="27940"/>
                  </a:lnTo>
                  <a:lnTo>
                    <a:pt x="425450" y="29210"/>
                  </a:lnTo>
                  <a:lnTo>
                    <a:pt x="426720" y="29210"/>
                  </a:lnTo>
                  <a:lnTo>
                    <a:pt x="426720" y="27940"/>
                  </a:lnTo>
                  <a:close/>
                </a:path>
                <a:path w="429260" h="355600">
                  <a:moveTo>
                    <a:pt x="3810" y="30480"/>
                  </a:moveTo>
                  <a:lnTo>
                    <a:pt x="2539" y="30480"/>
                  </a:lnTo>
                  <a:lnTo>
                    <a:pt x="2539" y="31750"/>
                  </a:lnTo>
                  <a:lnTo>
                    <a:pt x="1269" y="31750"/>
                  </a:lnTo>
                  <a:lnTo>
                    <a:pt x="1269" y="34290"/>
                  </a:ln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0480"/>
                  </a:lnTo>
                  <a:close/>
                </a:path>
                <a:path w="429260" h="355600">
                  <a:moveTo>
                    <a:pt x="427990" y="29210"/>
                  </a:moveTo>
                  <a:lnTo>
                    <a:pt x="425450" y="29210"/>
                  </a:lnTo>
                  <a:lnTo>
                    <a:pt x="425450" y="35560"/>
                  </a:lnTo>
                  <a:lnTo>
                    <a:pt x="429260" y="35560"/>
                  </a:lnTo>
                  <a:lnTo>
                    <a:pt x="429259" y="30480"/>
                  </a:lnTo>
                  <a:lnTo>
                    <a:pt x="427990" y="30480"/>
                  </a:lnTo>
                  <a:lnTo>
                    <a:pt x="427990" y="29210"/>
                  </a:lnTo>
                  <a:close/>
                </a:path>
                <a:path w="429260" h="355600">
                  <a:moveTo>
                    <a:pt x="3810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5560"/>
                  </a:lnTo>
                  <a:close/>
                </a:path>
                <a:path w="429260" h="355600">
                  <a:moveTo>
                    <a:pt x="429260" y="35560"/>
                  </a:moveTo>
                  <a:lnTo>
                    <a:pt x="425450" y="35560"/>
                  </a:lnTo>
                  <a:lnTo>
                    <a:pt x="425450" y="40640"/>
                  </a:lnTo>
                  <a:lnTo>
                    <a:pt x="429260" y="40640"/>
                  </a:lnTo>
                  <a:lnTo>
                    <a:pt x="429260" y="35560"/>
                  </a:lnTo>
                  <a:close/>
                </a:path>
                <a:path w="429260" h="355600">
                  <a:moveTo>
                    <a:pt x="381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0640"/>
                  </a:lnTo>
                  <a:close/>
                </a:path>
                <a:path w="429260" h="355600">
                  <a:moveTo>
                    <a:pt x="429260" y="40640"/>
                  </a:moveTo>
                  <a:lnTo>
                    <a:pt x="425450" y="40640"/>
                  </a:lnTo>
                  <a:lnTo>
                    <a:pt x="425450" y="46990"/>
                  </a:lnTo>
                  <a:lnTo>
                    <a:pt x="429260" y="46990"/>
                  </a:lnTo>
                  <a:lnTo>
                    <a:pt x="429260" y="40640"/>
                  </a:lnTo>
                  <a:close/>
                </a:path>
                <a:path w="429260" h="355600">
                  <a:moveTo>
                    <a:pt x="3810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6990"/>
                  </a:lnTo>
                  <a:close/>
                </a:path>
                <a:path w="429260" h="355600">
                  <a:moveTo>
                    <a:pt x="429260" y="46990"/>
                  </a:moveTo>
                  <a:lnTo>
                    <a:pt x="425450" y="46990"/>
                  </a:lnTo>
                  <a:lnTo>
                    <a:pt x="425450" y="54610"/>
                  </a:lnTo>
                  <a:lnTo>
                    <a:pt x="429260" y="54610"/>
                  </a:lnTo>
                  <a:lnTo>
                    <a:pt x="429260" y="46990"/>
                  </a:lnTo>
                  <a:close/>
                </a:path>
                <a:path w="429260" h="355600">
                  <a:moveTo>
                    <a:pt x="3810" y="54610"/>
                  </a:moveTo>
                  <a:lnTo>
                    <a:pt x="0" y="5461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4610"/>
                  </a:lnTo>
                  <a:close/>
                </a:path>
                <a:path w="429260" h="355600">
                  <a:moveTo>
                    <a:pt x="429260" y="54610"/>
                  </a:moveTo>
                  <a:lnTo>
                    <a:pt x="425450" y="54610"/>
                  </a:lnTo>
                  <a:lnTo>
                    <a:pt x="425450" y="62230"/>
                  </a:lnTo>
                  <a:lnTo>
                    <a:pt x="429260" y="62230"/>
                  </a:lnTo>
                  <a:lnTo>
                    <a:pt x="429260" y="54610"/>
                  </a:lnTo>
                  <a:close/>
                </a:path>
                <a:path w="429260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3810" y="66040"/>
                  </a:lnTo>
                  <a:lnTo>
                    <a:pt x="3810" y="62230"/>
                  </a:lnTo>
                  <a:close/>
                </a:path>
                <a:path w="429260" h="355600">
                  <a:moveTo>
                    <a:pt x="429260" y="62230"/>
                  </a:moveTo>
                  <a:lnTo>
                    <a:pt x="425450" y="62230"/>
                  </a:lnTo>
                  <a:lnTo>
                    <a:pt x="425450" y="66040"/>
                  </a:lnTo>
                  <a:lnTo>
                    <a:pt x="429260" y="66040"/>
                  </a:lnTo>
                  <a:lnTo>
                    <a:pt x="429260" y="62230"/>
                  </a:lnTo>
                  <a:close/>
                </a:path>
                <a:path w="429260" h="355600">
                  <a:moveTo>
                    <a:pt x="3810" y="66040"/>
                  </a:moveTo>
                  <a:lnTo>
                    <a:pt x="0" y="6604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66040"/>
                  </a:lnTo>
                  <a:close/>
                </a:path>
                <a:path w="429260" h="355600">
                  <a:moveTo>
                    <a:pt x="429260" y="66040"/>
                  </a:moveTo>
                  <a:lnTo>
                    <a:pt x="425450" y="66040"/>
                  </a:lnTo>
                  <a:lnTo>
                    <a:pt x="425450" y="74930"/>
                  </a:lnTo>
                  <a:lnTo>
                    <a:pt x="429260" y="74930"/>
                  </a:lnTo>
                  <a:lnTo>
                    <a:pt x="429260" y="66040"/>
                  </a:lnTo>
                  <a:close/>
                </a:path>
                <a:path w="429260" h="355600">
                  <a:moveTo>
                    <a:pt x="3810" y="74930"/>
                  </a:moveTo>
                  <a:lnTo>
                    <a:pt x="0" y="74930"/>
                  </a:lnTo>
                  <a:lnTo>
                    <a:pt x="0" y="91440"/>
                  </a:lnTo>
                  <a:lnTo>
                    <a:pt x="3810" y="91440"/>
                  </a:lnTo>
                  <a:lnTo>
                    <a:pt x="3810" y="74930"/>
                  </a:lnTo>
                  <a:close/>
                </a:path>
                <a:path w="429260" h="355600">
                  <a:moveTo>
                    <a:pt x="429260" y="74930"/>
                  </a:moveTo>
                  <a:lnTo>
                    <a:pt x="425450" y="74930"/>
                  </a:lnTo>
                  <a:lnTo>
                    <a:pt x="425450" y="91440"/>
                  </a:lnTo>
                  <a:lnTo>
                    <a:pt x="429260" y="91440"/>
                  </a:lnTo>
                  <a:lnTo>
                    <a:pt x="429260" y="74930"/>
                  </a:lnTo>
                  <a:close/>
                </a:path>
                <a:path w="429260" h="355600">
                  <a:moveTo>
                    <a:pt x="3810" y="91440"/>
                  </a:moveTo>
                  <a:lnTo>
                    <a:pt x="0" y="91440"/>
                  </a:lnTo>
                  <a:lnTo>
                    <a:pt x="0" y="110490"/>
                  </a:lnTo>
                  <a:lnTo>
                    <a:pt x="3810" y="110490"/>
                  </a:lnTo>
                  <a:lnTo>
                    <a:pt x="3810" y="91440"/>
                  </a:lnTo>
                  <a:close/>
                </a:path>
                <a:path w="429260" h="355600">
                  <a:moveTo>
                    <a:pt x="429260" y="91440"/>
                  </a:moveTo>
                  <a:lnTo>
                    <a:pt x="425450" y="91440"/>
                  </a:lnTo>
                  <a:lnTo>
                    <a:pt x="425450" y="110490"/>
                  </a:lnTo>
                  <a:lnTo>
                    <a:pt x="429260" y="110490"/>
                  </a:lnTo>
                  <a:lnTo>
                    <a:pt x="429260" y="91440"/>
                  </a:lnTo>
                  <a:close/>
                </a:path>
                <a:path w="429260" h="355600">
                  <a:moveTo>
                    <a:pt x="3810" y="110490"/>
                  </a:moveTo>
                  <a:lnTo>
                    <a:pt x="0" y="110490"/>
                  </a:lnTo>
                  <a:lnTo>
                    <a:pt x="0" y="135890"/>
                  </a:lnTo>
                  <a:lnTo>
                    <a:pt x="3810" y="135890"/>
                  </a:lnTo>
                  <a:lnTo>
                    <a:pt x="3810" y="110490"/>
                  </a:lnTo>
                  <a:close/>
                </a:path>
                <a:path w="429260" h="355600">
                  <a:moveTo>
                    <a:pt x="429260" y="110490"/>
                  </a:moveTo>
                  <a:lnTo>
                    <a:pt x="425450" y="110490"/>
                  </a:lnTo>
                  <a:lnTo>
                    <a:pt x="425450" y="135890"/>
                  </a:lnTo>
                  <a:lnTo>
                    <a:pt x="429260" y="135890"/>
                  </a:lnTo>
                  <a:lnTo>
                    <a:pt x="429260" y="110490"/>
                  </a:lnTo>
                  <a:close/>
                </a:path>
                <a:path w="429260" h="355600">
                  <a:moveTo>
                    <a:pt x="3810" y="135890"/>
                  </a:moveTo>
                  <a:lnTo>
                    <a:pt x="0" y="13589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135890"/>
                  </a:lnTo>
                  <a:close/>
                </a:path>
                <a:path w="429260" h="355600">
                  <a:moveTo>
                    <a:pt x="429260" y="135890"/>
                  </a:moveTo>
                  <a:lnTo>
                    <a:pt x="425450" y="135890"/>
                  </a:lnTo>
                  <a:lnTo>
                    <a:pt x="425450" y="205740"/>
                  </a:lnTo>
                  <a:lnTo>
                    <a:pt x="429260" y="205740"/>
                  </a:lnTo>
                  <a:lnTo>
                    <a:pt x="429260" y="135890"/>
                  </a:lnTo>
                  <a:close/>
                </a:path>
                <a:path w="429260" h="355600">
                  <a:moveTo>
                    <a:pt x="3810" y="205740"/>
                  </a:moveTo>
                  <a:lnTo>
                    <a:pt x="0" y="20574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205740"/>
                  </a:lnTo>
                  <a:close/>
                </a:path>
                <a:path w="429260" h="355600">
                  <a:moveTo>
                    <a:pt x="429260" y="205740"/>
                  </a:moveTo>
                  <a:lnTo>
                    <a:pt x="425450" y="205740"/>
                  </a:lnTo>
                  <a:lnTo>
                    <a:pt x="425450" y="231140"/>
                  </a:lnTo>
                  <a:lnTo>
                    <a:pt x="429260" y="231140"/>
                  </a:lnTo>
                  <a:lnTo>
                    <a:pt x="429260" y="205740"/>
                  </a:lnTo>
                  <a:close/>
                </a:path>
                <a:path w="429260" h="355600">
                  <a:moveTo>
                    <a:pt x="3810" y="231140"/>
                  </a:moveTo>
                  <a:lnTo>
                    <a:pt x="0" y="23114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31140"/>
                  </a:lnTo>
                  <a:close/>
                </a:path>
                <a:path w="429260" h="355600">
                  <a:moveTo>
                    <a:pt x="429260" y="231140"/>
                  </a:moveTo>
                  <a:lnTo>
                    <a:pt x="425450" y="231140"/>
                  </a:lnTo>
                  <a:lnTo>
                    <a:pt x="425450" y="278130"/>
                  </a:lnTo>
                  <a:lnTo>
                    <a:pt x="429260" y="278130"/>
                  </a:lnTo>
                  <a:lnTo>
                    <a:pt x="429260" y="231140"/>
                  </a:lnTo>
                  <a:close/>
                </a:path>
                <a:path w="429260" h="355600">
                  <a:moveTo>
                    <a:pt x="3810" y="278130"/>
                  </a:moveTo>
                  <a:lnTo>
                    <a:pt x="0" y="27813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78130"/>
                  </a:lnTo>
                  <a:close/>
                </a:path>
                <a:path w="429260" h="355600">
                  <a:moveTo>
                    <a:pt x="429260" y="278130"/>
                  </a:moveTo>
                  <a:lnTo>
                    <a:pt x="425450" y="278130"/>
                  </a:lnTo>
                  <a:lnTo>
                    <a:pt x="425450" y="297180"/>
                  </a:lnTo>
                  <a:lnTo>
                    <a:pt x="429260" y="297180"/>
                  </a:lnTo>
                  <a:lnTo>
                    <a:pt x="429260" y="278130"/>
                  </a:lnTo>
                  <a:close/>
                </a:path>
                <a:path w="429260" h="355600">
                  <a:moveTo>
                    <a:pt x="3810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297180"/>
                  </a:lnTo>
                  <a:close/>
                </a:path>
                <a:path w="429260" h="355600">
                  <a:moveTo>
                    <a:pt x="429260" y="297180"/>
                  </a:moveTo>
                  <a:lnTo>
                    <a:pt x="425450" y="297180"/>
                  </a:lnTo>
                  <a:lnTo>
                    <a:pt x="425450" y="300990"/>
                  </a:lnTo>
                  <a:lnTo>
                    <a:pt x="429260" y="300990"/>
                  </a:lnTo>
                  <a:lnTo>
                    <a:pt x="429260" y="297180"/>
                  </a:lnTo>
                  <a:close/>
                </a:path>
                <a:path w="429260" h="355600">
                  <a:moveTo>
                    <a:pt x="3810" y="300990"/>
                  </a:moveTo>
                  <a:lnTo>
                    <a:pt x="0" y="30099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0990"/>
                  </a:lnTo>
                  <a:close/>
                </a:path>
                <a:path w="429260" h="355600">
                  <a:moveTo>
                    <a:pt x="429260" y="300990"/>
                  </a:moveTo>
                  <a:lnTo>
                    <a:pt x="425450" y="300990"/>
                  </a:lnTo>
                  <a:lnTo>
                    <a:pt x="425450" y="309880"/>
                  </a:lnTo>
                  <a:lnTo>
                    <a:pt x="429260" y="309880"/>
                  </a:lnTo>
                  <a:lnTo>
                    <a:pt x="429260" y="300990"/>
                  </a:lnTo>
                  <a:close/>
                </a:path>
                <a:path w="429260" h="355600">
                  <a:moveTo>
                    <a:pt x="3810" y="309880"/>
                  </a:moveTo>
                  <a:lnTo>
                    <a:pt x="0" y="30988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09880"/>
                  </a:lnTo>
                  <a:close/>
                </a:path>
                <a:path w="429260" h="355600">
                  <a:moveTo>
                    <a:pt x="429260" y="309880"/>
                  </a:moveTo>
                  <a:lnTo>
                    <a:pt x="425450" y="309880"/>
                  </a:lnTo>
                  <a:lnTo>
                    <a:pt x="425450" y="316230"/>
                  </a:lnTo>
                  <a:lnTo>
                    <a:pt x="429260" y="316230"/>
                  </a:lnTo>
                  <a:lnTo>
                    <a:pt x="429260" y="309880"/>
                  </a:lnTo>
                  <a:close/>
                </a:path>
                <a:path w="429260" h="355600">
                  <a:moveTo>
                    <a:pt x="381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3810" y="320040"/>
                  </a:lnTo>
                  <a:lnTo>
                    <a:pt x="3810" y="316230"/>
                  </a:lnTo>
                  <a:close/>
                </a:path>
                <a:path w="429260" h="355600">
                  <a:moveTo>
                    <a:pt x="429260" y="316230"/>
                  </a:moveTo>
                  <a:lnTo>
                    <a:pt x="425450" y="316230"/>
                  </a:lnTo>
                  <a:lnTo>
                    <a:pt x="425450" y="320040"/>
                  </a:lnTo>
                  <a:lnTo>
                    <a:pt x="429260" y="320040"/>
                  </a:lnTo>
                  <a:lnTo>
                    <a:pt x="429260" y="316230"/>
                  </a:lnTo>
                  <a:close/>
                </a:path>
                <a:path w="429260" h="355600">
                  <a:moveTo>
                    <a:pt x="381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10" y="326390"/>
                  </a:lnTo>
                  <a:lnTo>
                    <a:pt x="3810" y="320040"/>
                  </a:lnTo>
                  <a:close/>
                </a:path>
                <a:path w="429260" h="355600">
                  <a:moveTo>
                    <a:pt x="429260" y="320040"/>
                  </a:moveTo>
                  <a:lnTo>
                    <a:pt x="425450" y="320040"/>
                  </a:lnTo>
                  <a:lnTo>
                    <a:pt x="425450" y="326390"/>
                  </a:lnTo>
                  <a:lnTo>
                    <a:pt x="429259" y="326390"/>
                  </a:lnTo>
                  <a:lnTo>
                    <a:pt x="429260" y="320040"/>
                  </a:lnTo>
                  <a:close/>
                </a:path>
                <a:path w="429260" h="355600">
                  <a:moveTo>
                    <a:pt x="427990" y="326390"/>
                  </a:moveTo>
                  <a:lnTo>
                    <a:pt x="425450" y="326390"/>
                  </a:lnTo>
                  <a:lnTo>
                    <a:pt x="425450" y="328930"/>
                  </a:lnTo>
                  <a:lnTo>
                    <a:pt x="426720" y="328930"/>
                  </a:lnTo>
                  <a:lnTo>
                    <a:pt x="426720" y="327660"/>
                  </a:lnTo>
                  <a:lnTo>
                    <a:pt x="427990" y="327660"/>
                  </a:lnTo>
                  <a:lnTo>
                    <a:pt x="427990" y="326390"/>
                  </a:lnTo>
                  <a:close/>
                </a:path>
                <a:path w="429260" h="355600">
                  <a:moveTo>
                    <a:pt x="397509" y="353060"/>
                  </a:moveTo>
                  <a:lnTo>
                    <a:pt x="34289" y="353060"/>
                  </a:lnTo>
                  <a:lnTo>
                    <a:pt x="34289" y="354330"/>
                  </a:lnTo>
                  <a:lnTo>
                    <a:pt x="397509" y="354330"/>
                  </a:lnTo>
                  <a:lnTo>
                    <a:pt x="397509" y="353060"/>
                  </a:lnTo>
                  <a:close/>
                </a:path>
                <a:path w="429260" h="355600">
                  <a:moveTo>
                    <a:pt x="400050" y="351790"/>
                  </a:moveTo>
                  <a:lnTo>
                    <a:pt x="33019" y="351790"/>
                  </a:lnTo>
                  <a:lnTo>
                    <a:pt x="33019" y="353060"/>
                  </a:lnTo>
                  <a:lnTo>
                    <a:pt x="400050" y="353060"/>
                  </a:lnTo>
                  <a:lnTo>
                    <a:pt x="400050" y="351790"/>
                  </a:lnTo>
                  <a:close/>
                </a:path>
                <a:path w="429260" h="355600">
                  <a:moveTo>
                    <a:pt x="396240" y="354330"/>
                  </a:moveTo>
                  <a:lnTo>
                    <a:pt x="35560" y="354330"/>
                  </a:lnTo>
                  <a:lnTo>
                    <a:pt x="35560" y="355600"/>
                  </a:lnTo>
                  <a:lnTo>
                    <a:pt x="396240" y="355600"/>
                  </a:lnTo>
                  <a:lnTo>
                    <a:pt x="396240" y="35433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2613659" y="5177789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39" h="347979">
                  <a:moveTo>
                    <a:pt x="397509" y="1269"/>
                  </a:moveTo>
                  <a:lnTo>
                    <a:pt x="26669" y="1269"/>
                  </a:lnTo>
                  <a:lnTo>
                    <a:pt x="2666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21639" h="347979">
                  <a:moveTo>
                    <a:pt x="39496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39" h="347979">
                  <a:moveTo>
                    <a:pt x="3809" y="22859"/>
                  </a:moveTo>
                  <a:lnTo>
                    <a:pt x="2539" y="22859"/>
                  </a:lnTo>
                  <a:lnTo>
                    <a:pt x="2539" y="24129"/>
                  </a:lnTo>
                  <a:lnTo>
                    <a:pt x="1269" y="24129"/>
                  </a:lnTo>
                  <a:lnTo>
                    <a:pt x="1269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21639" h="347979">
                  <a:moveTo>
                    <a:pt x="419099" y="20319"/>
                  </a:moveTo>
                  <a:lnTo>
                    <a:pt x="417829" y="20319"/>
                  </a:lnTo>
                  <a:lnTo>
                    <a:pt x="417829" y="25399"/>
                  </a:lnTo>
                  <a:lnTo>
                    <a:pt x="421639" y="25399"/>
                  </a:lnTo>
                  <a:lnTo>
                    <a:pt x="421639" y="22859"/>
                  </a:lnTo>
                  <a:lnTo>
                    <a:pt x="420369" y="22859"/>
                  </a:lnTo>
                  <a:lnTo>
                    <a:pt x="420369" y="21589"/>
                  </a:lnTo>
                  <a:lnTo>
                    <a:pt x="419099" y="21589"/>
                  </a:lnTo>
                  <a:lnTo>
                    <a:pt x="419099" y="20319"/>
                  </a:lnTo>
                  <a:close/>
                </a:path>
                <a:path w="421639" h="347979">
                  <a:moveTo>
                    <a:pt x="380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5399"/>
                  </a:lnTo>
                  <a:close/>
                </a:path>
                <a:path w="421639" h="347979">
                  <a:moveTo>
                    <a:pt x="421639" y="25399"/>
                  </a:moveTo>
                  <a:lnTo>
                    <a:pt x="417829" y="25399"/>
                  </a:lnTo>
                  <a:lnTo>
                    <a:pt x="417829" y="31749"/>
                  </a:lnTo>
                  <a:lnTo>
                    <a:pt x="421639" y="31749"/>
                  </a:lnTo>
                  <a:lnTo>
                    <a:pt x="421639" y="25399"/>
                  </a:lnTo>
                  <a:close/>
                </a:path>
                <a:path w="421639" h="347979">
                  <a:moveTo>
                    <a:pt x="3809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1749"/>
                  </a:lnTo>
                  <a:close/>
                </a:path>
                <a:path w="421639" h="347979">
                  <a:moveTo>
                    <a:pt x="421639" y="31749"/>
                  </a:moveTo>
                  <a:lnTo>
                    <a:pt x="417829" y="31749"/>
                  </a:lnTo>
                  <a:lnTo>
                    <a:pt x="417829" y="36829"/>
                  </a:lnTo>
                  <a:lnTo>
                    <a:pt x="421639" y="36829"/>
                  </a:lnTo>
                  <a:lnTo>
                    <a:pt x="421639" y="31749"/>
                  </a:lnTo>
                  <a:close/>
                </a:path>
                <a:path w="421639" h="347979">
                  <a:moveTo>
                    <a:pt x="3809" y="36829"/>
                  </a:moveTo>
                  <a:lnTo>
                    <a:pt x="0" y="36829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29"/>
                  </a:lnTo>
                  <a:close/>
                </a:path>
                <a:path w="421639" h="347979">
                  <a:moveTo>
                    <a:pt x="421639" y="36829"/>
                  </a:moveTo>
                  <a:lnTo>
                    <a:pt x="417829" y="36829"/>
                  </a:lnTo>
                  <a:lnTo>
                    <a:pt x="417829" y="43179"/>
                  </a:lnTo>
                  <a:lnTo>
                    <a:pt x="421639" y="43179"/>
                  </a:lnTo>
                  <a:lnTo>
                    <a:pt x="421639" y="36829"/>
                  </a:lnTo>
                  <a:close/>
                </a:path>
                <a:path w="421639" h="347979">
                  <a:moveTo>
                    <a:pt x="3809" y="43179"/>
                  </a:moveTo>
                  <a:lnTo>
                    <a:pt x="0" y="4317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3179"/>
                  </a:lnTo>
                  <a:close/>
                </a:path>
                <a:path w="421639" h="347979">
                  <a:moveTo>
                    <a:pt x="421639" y="43179"/>
                  </a:moveTo>
                  <a:lnTo>
                    <a:pt x="417829" y="43179"/>
                  </a:lnTo>
                  <a:lnTo>
                    <a:pt x="417829" y="50799"/>
                  </a:lnTo>
                  <a:lnTo>
                    <a:pt x="421639" y="50799"/>
                  </a:lnTo>
                  <a:lnTo>
                    <a:pt x="421639" y="43179"/>
                  </a:lnTo>
                  <a:close/>
                </a:path>
                <a:path w="421639" h="347979">
                  <a:moveTo>
                    <a:pt x="3809" y="50799"/>
                  </a:moveTo>
                  <a:lnTo>
                    <a:pt x="0" y="50799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0799"/>
                  </a:lnTo>
                  <a:close/>
                </a:path>
                <a:path w="421639" h="347979">
                  <a:moveTo>
                    <a:pt x="421639" y="50799"/>
                  </a:moveTo>
                  <a:lnTo>
                    <a:pt x="417829" y="50799"/>
                  </a:lnTo>
                  <a:lnTo>
                    <a:pt x="417829" y="58419"/>
                  </a:lnTo>
                  <a:lnTo>
                    <a:pt x="421639" y="58419"/>
                  </a:lnTo>
                  <a:lnTo>
                    <a:pt x="421639" y="50799"/>
                  </a:lnTo>
                  <a:close/>
                </a:path>
                <a:path w="421639" h="347979">
                  <a:moveTo>
                    <a:pt x="3809" y="58419"/>
                  </a:moveTo>
                  <a:lnTo>
                    <a:pt x="0" y="58419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8419"/>
                  </a:lnTo>
                  <a:close/>
                </a:path>
                <a:path w="421639" h="347979">
                  <a:moveTo>
                    <a:pt x="421639" y="58419"/>
                  </a:moveTo>
                  <a:lnTo>
                    <a:pt x="417829" y="58419"/>
                  </a:lnTo>
                  <a:lnTo>
                    <a:pt x="417829" y="62229"/>
                  </a:lnTo>
                  <a:lnTo>
                    <a:pt x="421639" y="62229"/>
                  </a:lnTo>
                  <a:lnTo>
                    <a:pt x="421639" y="58419"/>
                  </a:lnTo>
                  <a:close/>
                </a:path>
                <a:path w="421639" h="347979">
                  <a:moveTo>
                    <a:pt x="3809" y="62229"/>
                  </a:moveTo>
                  <a:lnTo>
                    <a:pt x="0" y="6222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2229"/>
                  </a:lnTo>
                  <a:close/>
                </a:path>
                <a:path w="421639" h="347979">
                  <a:moveTo>
                    <a:pt x="421639" y="62229"/>
                  </a:moveTo>
                  <a:lnTo>
                    <a:pt x="417829" y="62229"/>
                  </a:lnTo>
                  <a:lnTo>
                    <a:pt x="417829" y="71119"/>
                  </a:lnTo>
                  <a:lnTo>
                    <a:pt x="421639" y="71119"/>
                  </a:lnTo>
                  <a:lnTo>
                    <a:pt x="421639" y="62229"/>
                  </a:lnTo>
                  <a:close/>
                </a:path>
                <a:path w="421639" h="347979">
                  <a:moveTo>
                    <a:pt x="3809" y="71119"/>
                  </a:moveTo>
                  <a:lnTo>
                    <a:pt x="0" y="7111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71119"/>
                  </a:lnTo>
                  <a:close/>
                </a:path>
                <a:path w="421639" h="347979">
                  <a:moveTo>
                    <a:pt x="421639" y="71119"/>
                  </a:moveTo>
                  <a:lnTo>
                    <a:pt x="417829" y="71119"/>
                  </a:lnTo>
                  <a:lnTo>
                    <a:pt x="417829" y="87629"/>
                  </a:lnTo>
                  <a:lnTo>
                    <a:pt x="421639" y="87629"/>
                  </a:lnTo>
                  <a:lnTo>
                    <a:pt x="421639" y="71119"/>
                  </a:lnTo>
                  <a:close/>
                </a:path>
                <a:path w="421639" h="347979">
                  <a:moveTo>
                    <a:pt x="3809" y="87629"/>
                  </a:moveTo>
                  <a:lnTo>
                    <a:pt x="0" y="87629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87629"/>
                  </a:lnTo>
                  <a:close/>
                </a:path>
                <a:path w="421639" h="347979">
                  <a:moveTo>
                    <a:pt x="421639" y="87629"/>
                  </a:moveTo>
                  <a:lnTo>
                    <a:pt x="417829" y="87629"/>
                  </a:lnTo>
                  <a:lnTo>
                    <a:pt x="417829" y="106679"/>
                  </a:lnTo>
                  <a:lnTo>
                    <a:pt x="421639" y="106679"/>
                  </a:lnTo>
                  <a:lnTo>
                    <a:pt x="421639" y="87629"/>
                  </a:lnTo>
                  <a:close/>
                </a:path>
                <a:path w="421639" h="347979">
                  <a:moveTo>
                    <a:pt x="3809" y="106679"/>
                  </a:moveTo>
                  <a:lnTo>
                    <a:pt x="0" y="106679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06679"/>
                  </a:lnTo>
                  <a:close/>
                </a:path>
                <a:path w="421639" h="347979">
                  <a:moveTo>
                    <a:pt x="421639" y="106679"/>
                  </a:moveTo>
                  <a:lnTo>
                    <a:pt x="417829" y="106679"/>
                  </a:lnTo>
                  <a:lnTo>
                    <a:pt x="417829" y="132079"/>
                  </a:lnTo>
                  <a:lnTo>
                    <a:pt x="421639" y="132079"/>
                  </a:lnTo>
                  <a:lnTo>
                    <a:pt x="421639" y="106679"/>
                  </a:lnTo>
                  <a:close/>
                </a:path>
                <a:path w="421639" h="347979">
                  <a:moveTo>
                    <a:pt x="3809" y="132079"/>
                  </a:moveTo>
                  <a:lnTo>
                    <a:pt x="0" y="132079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32079"/>
                  </a:lnTo>
                  <a:close/>
                </a:path>
                <a:path w="421639" h="347979">
                  <a:moveTo>
                    <a:pt x="421639" y="132079"/>
                  </a:moveTo>
                  <a:lnTo>
                    <a:pt x="417829" y="132079"/>
                  </a:lnTo>
                  <a:lnTo>
                    <a:pt x="417829" y="201929"/>
                  </a:lnTo>
                  <a:lnTo>
                    <a:pt x="421639" y="201929"/>
                  </a:lnTo>
                  <a:lnTo>
                    <a:pt x="421639" y="132079"/>
                  </a:lnTo>
                  <a:close/>
                </a:path>
                <a:path w="421639" h="347979">
                  <a:moveTo>
                    <a:pt x="3809" y="201929"/>
                  </a:moveTo>
                  <a:lnTo>
                    <a:pt x="0" y="201929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01929"/>
                  </a:lnTo>
                  <a:close/>
                </a:path>
                <a:path w="421639" h="347979">
                  <a:moveTo>
                    <a:pt x="421639" y="201929"/>
                  </a:moveTo>
                  <a:lnTo>
                    <a:pt x="417829" y="201929"/>
                  </a:lnTo>
                  <a:lnTo>
                    <a:pt x="417829" y="227329"/>
                  </a:lnTo>
                  <a:lnTo>
                    <a:pt x="421639" y="227329"/>
                  </a:lnTo>
                  <a:lnTo>
                    <a:pt x="421639" y="201929"/>
                  </a:lnTo>
                  <a:close/>
                </a:path>
                <a:path w="421639" h="347979">
                  <a:moveTo>
                    <a:pt x="3809" y="227329"/>
                  </a:moveTo>
                  <a:lnTo>
                    <a:pt x="0" y="227329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27329"/>
                  </a:lnTo>
                  <a:close/>
                </a:path>
                <a:path w="421639" h="347979">
                  <a:moveTo>
                    <a:pt x="421639" y="227329"/>
                  </a:moveTo>
                  <a:lnTo>
                    <a:pt x="417829" y="227329"/>
                  </a:lnTo>
                  <a:lnTo>
                    <a:pt x="417829" y="274319"/>
                  </a:lnTo>
                  <a:lnTo>
                    <a:pt x="421639" y="274319"/>
                  </a:lnTo>
                  <a:lnTo>
                    <a:pt x="421639" y="227329"/>
                  </a:lnTo>
                  <a:close/>
                </a:path>
                <a:path w="421639" h="347979">
                  <a:moveTo>
                    <a:pt x="3809" y="274319"/>
                  </a:moveTo>
                  <a:lnTo>
                    <a:pt x="0" y="274319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74319"/>
                  </a:lnTo>
                  <a:close/>
                </a:path>
                <a:path w="421639" h="347979">
                  <a:moveTo>
                    <a:pt x="421639" y="274319"/>
                  </a:moveTo>
                  <a:lnTo>
                    <a:pt x="417829" y="274319"/>
                  </a:lnTo>
                  <a:lnTo>
                    <a:pt x="417829" y="293369"/>
                  </a:lnTo>
                  <a:lnTo>
                    <a:pt x="421639" y="293369"/>
                  </a:lnTo>
                  <a:lnTo>
                    <a:pt x="421639" y="274319"/>
                  </a:lnTo>
                  <a:close/>
                </a:path>
                <a:path w="421639" h="347979">
                  <a:moveTo>
                    <a:pt x="3809" y="293369"/>
                  </a:moveTo>
                  <a:lnTo>
                    <a:pt x="0" y="293369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3369"/>
                  </a:lnTo>
                  <a:close/>
                </a:path>
                <a:path w="421639" h="347979">
                  <a:moveTo>
                    <a:pt x="421639" y="293369"/>
                  </a:moveTo>
                  <a:lnTo>
                    <a:pt x="417829" y="293369"/>
                  </a:lnTo>
                  <a:lnTo>
                    <a:pt x="417829" y="297179"/>
                  </a:lnTo>
                  <a:lnTo>
                    <a:pt x="421639" y="297179"/>
                  </a:lnTo>
                  <a:lnTo>
                    <a:pt x="421639" y="293369"/>
                  </a:lnTo>
                  <a:close/>
                </a:path>
                <a:path w="421639" h="347979">
                  <a:moveTo>
                    <a:pt x="3809" y="297179"/>
                  </a:moveTo>
                  <a:lnTo>
                    <a:pt x="0" y="29717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7179"/>
                  </a:lnTo>
                  <a:close/>
                </a:path>
                <a:path w="421639" h="347979">
                  <a:moveTo>
                    <a:pt x="421639" y="297179"/>
                  </a:moveTo>
                  <a:lnTo>
                    <a:pt x="417829" y="297179"/>
                  </a:lnTo>
                  <a:lnTo>
                    <a:pt x="417829" y="306069"/>
                  </a:lnTo>
                  <a:lnTo>
                    <a:pt x="421639" y="306069"/>
                  </a:lnTo>
                  <a:lnTo>
                    <a:pt x="421639" y="297179"/>
                  </a:lnTo>
                  <a:close/>
                </a:path>
                <a:path w="421639" h="347979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21639" h="347979">
                  <a:moveTo>
                    <a:pt x="421639" y="306069"/>
                  </a:moveTo>
                  <a:lnTo>
                    <a:pt x="417829" y="306069"/>
                  </a:lnTo>
                  <a:lnTo>
                    <a:pt x="417829" y="312419"/>
                  </a:lnTo>
                  <a:lnTo>
                    <a:pt x="421639" y="312419"/>
                  </a:lnTo>
                  <a:lnTo>
                    <a:pt x="421639" y="306069"/>
                  </a:lnTo>
                  <a:close/>
                </a:path>
                <a:path w="421639" h="347979">
                  <a:moveTo>
                    <a:pt x="3809" y="312419"/>
                  </a:moveTo>
                  <a:lnTo>
                    <a:pt x="0" y="312419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12419"/>
                  </a:lnTo>
                  <a:close/>
                </a:path>
                <a:path w="421639" h="347979">
                  <a:moveTo>
                    <a:pt x="421639" y="312419"/>
                  </a:moveTo>
                  <a:lnTo>
                    <a:pt x="417829" y="312419"/>
                  </a:lnTo>
                  <a:lnTo>
                    <a:pt x="417829" y="316229"/>
                  </a:lnTo>
                  <a:lnTo>
                    <a:pt x="421639" y="316229"/>
                  </a:lnTo>
                  <a:lnTo>
                    <a:pt x="421639" y="312419"/>
                  </a:lnTo>
                  <a:close/>
                </a:path>
                <a:path w="421639" h="347979">
                  <a:moveTo>
                    <a:pt x="3809" y="316229"/>
                  </a:moveTo>
                  <a:lnTo>
                    <a:pt x="0" y="316229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229"/>
                  </a:lnTo>
                  <a:close/>
                </a:path>
                <a:path w="421639" h="347979">
                  <a:moveTo>
                    <a:pt x="421639" y="316229"/>
                  </a:moveTo>
                  <a:lnTo>
                    <a:pt x="417829" y="316229"/>
                  </a:lnTo>
                  <a:lnTo>
                    <a:pt x="417829" y="322579"/>
                  </a:lnTo>
                  <a:lnTo>
                    <a:pt x="421639" y="322579"/>
                  </a:lnTo>
                  <a:lnTo>
                    <a:pt x="421639" y="316229"/>
                  </a:lnTo>
                  <a:close/>
                </a:path>
                <a:path w="421639" h="347979">
                  <a:moveTo>
                    <a:pt x="3809" y="322579"/>
                  </a:moveTo>
                  <a:lnTo>
                    <a:pt x="0" y="322579"/>
                  </a:lnTo>
                  <a:lnTo>
                    <a:pt x="0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3809" y="325119"/>
                  </a:lnTo>
                  <a:lnTo>
                    <a:pt x="3809" y="322579"/>
                  </a:lnTo>
                  <a:close/>
                </a:path>
                <a:path w="421639" h="347979">
                  <a:moveTo>
                    <a:pt x="421639" y="322579"/>
                  </a:moveTo>
                  <a:lnTo>
                    <a:pt x="417829" y="322579"/>
                  </a:lnTo>
                  <a:lnTo>
                    <a:pt x="417829" y="325119"/>
                  </a:lnTo>
                  <a:lnTo>
                    <a:pt x="421639" y="325119"/>
                  </a:lnTo>
                  <a:lnTo>
                    <a:pt x="421639" y="322579"/>
                  </a:lnTo>
                  <a:close/>
                </a:path>
                <a:path w="421639" h="347979">
                  <a:moveTo>
                    <a:pt x="421639" y="325119"/>
                  </a:moveTo>
                  <a:lnTo>
                    <a:pt x="417829" y="325119"/>
                  </a:lnTo>
                  <a:lnTo>
                    <a:pt x="417829" y="328929"/>
                  </a:lnTo>
                  <a:lnTo>
                    <a:pt x="419099" y="328929"/>
                  </a:lnTo>
                  <a:lnTo>
                    <a:pt x="419099" y="327659"/>
                  </a:lnTo>
                  <a:lnTo>
                    <a:pt x="420369" y="327659"/>
                  </a:lnTo>
                  <a:lnTo>
                    <a:pt x="420369" y="326389"/>
                  </a:lnTo>
                  <a:lnTo>
                    <a:pt x="421639" y="326389"/>
                  </a:lnTo>
                  <a:lnTo>
                    <a:pt x="421639" y="325119"/>
                  </a:lnTo>
                  <a:close/>
                </a:path>
                <a:path w="421639" h="347979">
                  <a:moveTo>
                    <a:pt x="380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5119"/>
                  </a:lnTo>
                  <a:close/>
                </a:path>
                <a:path w="421639" h="347979">
                  <a:moveTo>
                    <a:pt x="397509" y="346709"/>
                  </a:moveTo>
                  <a:lnTo>
                    <a:pt x="26669" y="346709"/>
                  </a:lnTo>
                  <a:lnTo>
                    <a:pt x="26669" y="347979"/>
                  </a:lnTo>
                  <a:lnTo>
                    <a:pt x="397509" y="347979"/>
                  </a:lnTo>
                  <a:lnTo>
                    <a:pt x="397509" y="346709"/>
                  </a:lnTo>
                  <a:close/>
                </a:path>
                <a:path w="421639" h="347979">
                  <a:moveTo>
                    <a:pt x="398780" y="345439"/>
                  </a:moveTo>
                  <a:lnTo>
                    <a:pt x="25400" y="345439"/>
                  </a:lnTo>
                  <a:lnTo>
                    <a:pt x="25400" y="346709"/>
                  </a:lnTo>
                  <a:lnTo>
                    <a:pt x="398780" y="346709"/>
                  </a:lnTo>
                  <a:lnTo>
                    <a:pt x="398780" y="345439"/>
                  </a:lnTo>
                  <a:close/>
                </a:path>
                <a:path w="421639" h="347979">
                  <a:moveTo>
                    <a:pt x="400049" y="344169"/>
                  </a:moveTo>
                  <a:lnTo>
                    <a:pt x="24129" y="344169"/>
                  </a:lnTo>
                  <a:lnTo>
                    <a:pt x="24129" y="345439"/>
                  </a:lnTo>
                  <a:lnTo>
                    <a:pt x="400049" y="345439"/>
                  </a:lnTo>
                  <a:lnTo>
                    <a:pt x="400049" y="344169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2617470" y="518033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29">
                  <a:moveTo>
                    <a:pt x="397510" y="2540"/>
                  </a:moveTo>
                  <a:lnTo>
                    <a:pt x="17780" y="2540"/>
                  </a:lnTo>
                  <a:lnTo>
                    <a:pt x="17780" y="3810"/>
                  </a:lnTo>
                  <a:lnTo>
                    <a:pt x="397510" y="3810"/>
                  </a:lnTo>
                  <a:lnTo>
                    <a:pt x="397510" y="2540"/>
                  </a:lnTo>
                  <a:close/>
                </a:path>
                <a:path w="414019" h="341629">
                  <a:moveTo>
                    <a:pt x="396239" y="1270"/>
                  </a:moveTo>
                  <a:lnTo>
                    <a:pt x="20319" y="1270"/>
                  </a:lnTo>
                  <a:lnTo>
                    <a:pt x="20319" y="2540"/>
                  </a:lnTo>
                  <a:lnTo>
                    <a:pt x="396239" y="2540"/>
                  </a:lnTo>
                  <a:lnTo>
                    <a:pt x="396239" y="1270"/>
                  </a:lnTo>
                  <a:close/>
                </a:path>
                <a:path w="414019" h="341629">
                  <a:moveTo>
                    <a:pt x="394970" y="0"/>
                  </a:moveTo>
                  <a:lnTo>
                    <a:pt x="21590" y="0"/>
                  </a:lnTo>
                  <a:lnTo>
                    <a:pt x="21590" y="1270"/>
                  </a:lnTo>
                  <a:lnTo>
                    <a:pt x="394970" y="1270"/>
                  </a:lnTo>
                  <a:lnTo>
                    <a:pt x="394970" y="0"/>
                  </a:lnTo>
                  <a:close/>
                </a:path>
                <a:path w="414019" h="341629">
                  <a:moveTo>
                    <a:pt x="412750" y="15240"/>
                  </a:moveTo>
                  <a:lnTo>
                    <a:pt x="411480" y="15240"/>
                  </a:lnTo>
                  <a:lnTo>
                    <a:pt x="411480" y="16510"/>
                  </a:lnTo>
                  <a:lnTo>
                    <a:pt x="412750" y="16510"/>
                  </a:lnTo>
                  <a:lnTo>
                    <a:pt x="412750" y="15240"/>
                  </a:lnTo>
                  <a:close/>
                </a:path>
                <a:path w="414019" h="341629">
                  <a:moveTo>
                    <a:pt x="3810" y="16510"/>
                  </a:moveTo>
                  <a:lnTo>
                    <a:pt x="2540" y="16510"/>
                  </a:lnTo>
                  <a:lnTo>
                    <a:pt x="2540" y="17780"/>
                  </a:lnTo>
                  <a:lnTo>
                    <a:pt x="1269" y="17780"/>
                  </a:lnTo>
                  <a:lnTo>
                    <a:pt x="1269" y="19050"/>
                  </a:lnTo>
                  <a:lnTo>
                    <a:pt x="0" y="1905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414019" h="341629">
                  <a:moveTo>
                    <a:pt x="414020" y="16510"/>
                  </a:moveTo>
                  <a:lnTo>
                    <a:pt x="411480" y="16510"/>
                  </a:lnTo>
                  <a:lnTo>
                    <a:pt x="411480" y="22860"/>
                  </a:lnTo>
                  <a:lnTo>
                    <a:pt x="414019" y="22860"/>
                  </a:lnTo>
                  <a:lnTo>
                    <a:pt x="414020" y="16510"/>
                  </a:lnTo>
                  <a:close/>
                </a:path>
                <a:path w="414019" h="341629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414019" h="341629">
                  <a:moveTo>
                    <a:pt x="414019" y="22860"/>
                  </a:moveTo>
                  <a:lnTo>
                    <a:pt x="411480" y="22860"/>
                  </a:lnTo>
                  <a:lnTo>
                    <a:pt x="411480" y="29210"/>
                  </a:lnTo>
                  <a:lnTo>
                    <a:pt x="414019" y="29210"/>
                  </a:lnTo>
                  <a:lnTo>
                    <a:pt x="414019" y="22860"/>
                  </a:lnTo>
                  <a:close/>
                </a:path>
                <a:path w="414019" h="341629">
                  <a:moveTo>
                    <a:pt x="381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29210"/>
                  </a:lnTo>
                  <a:close/>
                </a:path>
                <a:path w="414019" h="341629">
                  <a:moveTo>
                    <a:pt x="414019" y="29210"/>
                  </a:moveTo>
                  <a:lnTo>
                    <a:pt x="411480" y="29210"/>
                  </a:lnTo>
                  <a:lnTo>
                    <a:pt x="411480" y="34290"/>
                  </a:lnTo>
                  <a:lnTo>
                    <a:pt x="414019" y="34290"/>
                  </a:lnTo>
                  <a:lnTo>
                    <a:pt x="414019" y="29210"/>
                  </a:lnTo>
                  <a:close/>
                </a:path>
                <a:path w="414019" h="341629">
                  <a:moveTo>
                    <a:pt x="381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4290"/>
                  </a:lnTo>
                  <a:close/>
                </a:path>
                <a:path w="414019" h="341629">
                  <a:moveTo>
                    <a:pt x="414019" y="34290"/>
                  </a:moveTo>
                  <a:lnTo>
                    <a:pt x="411480" y="34290"/>
                  </a:lnTo>
                  <a:lnTo>
                    <a:pt x="411480" y="40640"/>
                  </a:lnTo>
                  <a:lnTo>
                    <a:pt x="414019" y="40640"/>
                  </a:lnTo>
                  <a:lnTo>
                    <a:pt x="414019" y="34290"/>
                  </a:lnTo>
                  <a:close/>
                </a:path>
                <a:path w="414019" h="341629">
                  <a:moveTo>
                    <a:pt x="3810" y="40640"/>
                  </a:moveTo>
                  <a:lnTo>
                    <a:pt x="0" y="4064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0640"/>
                  </a:lnTo>
                  <a:close/>
                </a:path>
                <a:path w="414019" h="341629">
                  <a:moveTo>
                    <a:pt x="414019" y="40640"/>
                  </a:moveTo>
                  <a:lnTo>
                    <a:pt x="411480" y="40640"/>
                  </a:lnTo>
                  <a:lnTo>
                    <a:pt x="411480" y="48260"/>
                  </a:lnTo>
                  <a:lnTo>
                    <a:pt x="414019" y="48260"/>
                  </a:lnTo>
                  <a:lnTo>
                    <a:pt x="414019" y="40640"/>
                  </a:lnTo>
                  <a:close/>
                </a:path>
                <a:path w="414019" h="341629">
                  <a:moveTo>
                    <a:pt x="3810" y="48260"/>
                  </a:moveTo>
                  <a:lnTo>
                    <a:pt x="0" y="4826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48260"/>
                  </a:lnTo>
                  <a:close/>
                </a:path>
                <a:path w="414019" h="341629">
                  <a:moveTo>
                    <a:pt x="414019" y="48260"/>
                  </a:moveTo>
                  <a:lnTo>
                    <a:pt x="411480" y="48260"/>
                  </a:lnTo>
                  <a:lnTo>
                    <a:pt x="411480" y="55880"/>
                  </a:lnTo>
                  <a:lnTo>
                    <a:pt x="414019" y="55880"/>
                  </a:lnTo>
                  <a:lnTo>
                    <a:pt x="414019" y="48260"/>
                  </a:lnTo>
                  <a:close/>
                </a:path>
                <a:path w="414019" h="341629">
                  <a:moveTo>
                    <a:pt x="381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55880"/>
                  </a:lnTo>
                  <a:close/>
                </a:path>
                <a:path w="414019" h="341629">
                  <a:moveTo>
                    <a:pt x="414019" y="55880"/>
                  </a:moveTo>
                  <a:lnTo>
                    <a:pt x="411480" y="55880"/>
                  </a:lnTo>
                  <a:lnTo>
                    <a:pt x="411480" y="59690"/>
                  </a:lnTo>
                  <a:lnTo>
                    <a:pt x="414019" y="59690"/>
                  </a:lnTo>
                  <a:lnTo>
                    <a:pt x="414019" y="55880"/>
                  </a:lnTo>
                  <a:close/>
                </a:path>
                <a:path w="414019" h="341629">
                  <a:moveTo>
                    <a:pt x="3810" y="59690"/>
                  </a:moveTo>
                  <a:lnTo>
                    <a:pt x="0" y="5969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59690"/>
                  </a:lnTo>
                  <a:close/>
                </a:path>
                <a:path w="414019" h="341629">
                  <a:moveTo>
                    <a:pt x="414019" y="59690"/>
                  </a:moveTo>
                  <a:lnTo>
                    <a:pt x="411480" y="59690"/>
                  </a:lnTo>
                  <a:lnTo>
                    <a:pt x="411480" y="68580"/>
                  </a:lnTo>
                  <a:lnTo>
                    <a:pt x="414019" y="68580"/>
                  </a:lnTo>
                  <a:lnTo>
                    <a:pt x="414019" y="59690"/>
                  </a:lnTo>
                  <a:close/>
                </a:path>
                <a:path w="414019" h="341629">
                  <a:moveTo>
                    <a:pt x="3810" y="68580"/>
                  </a:moveTo>
                  <a:lnTo>
                    <a:pt x="0" y="68580"/>
                  </a:lnTo>
                  <a:lnTo>
                    <a:pt x="0" y="85090"/>
                  </a:lnTo>
                  <a:lnTo>
                    <a:pt x="3810" y="85090"/>
                  </a:lnTo>
                  <a:lnTo>
                    <a:pt x="3810" y="68580"/>
                  </a:lnTo>
                  <a:close/>
                </a:path>
                <a:path w="414019" h="341629">
                  <a:moveTo>
                    <a:pt x="414019" y="68580"/>
                  </a:moveTo>
                  <a:lnTo>
                    <a:pt x="411480" y="68580"/>
                  </a:lnTo>
                  <a:lnTo>
                    <a:pt x="411480" y="85090"/>
                  </a:lnTo>
                  <a:lnTo>
                    <a:pt x="414019" y="85090"/>
                  </a:lnTo>
                  <a:lnTo>
                    <a:pt x="414019" y="68580"/>
                  </a:lnTo>
                  <a:close/>
                </a:path>
                <a:path w="414019" h="341629">
                  <a:moveTo>
                    <a:pt x="3810" y="85090"/>
                  </a:moveTo>
                  <a:lnTo>
                    <a:pt x="0" y="85090"/>
                  </a:lnTo>
                  <a:lnTo>
                    <a:pt x="0" y="104140"/>
                  </a:lnTo>
                  <a:lnTo>
                    <a:pt x="3810" y="104140"/>
                  </a:lnTo>
                  <a:lnTo>
                    <a:pt x="3810" y="85090"/>
                  </a:lnTo>
                  <a:close/>
                </a:path>
                <a:path w="414019" h="341629">
                  <a:moveTo>
                    <a:pt x="414019" y="85090"/>
                  </a:moveTo>
                  <a:lnTo>
                    <a:pt x="411480" y="85090"/>
                  </a:lnTo>
                  <a:lnTo>
                    <a:pt x="411480" y="104140"/>
                  </a:lnTo>
                  <a:lnTo>
                    <a:pt x="414019" y="104140"/>
                  </a:lnTo>
                  <a:lnTo>
                    <a:pt x="414019" y="85090"/>
                  </a:lnTo>
                  <a:close/>
                </a:path>
                <a:path w="414019" h="341629">
                  <a:moveTo>
                    <a:pt x="3810" y="104140"/>
                  </a:moveTo>
                  <a:lnTo>
                    <a:pt x="0" y="104140"/>
                  </a:lnTo>
                  <a:lnTo>
                    <a:pt x="0" y="129540"/>
                  </a:lnTo>
                  <a:lnTo>
                    <a:pt x="3810" y="129540"/>
                  </a:lnTo>
                  <a:lnTo>
                    <a:pt x="3810" y="104140"/>
                  </a:lnTo>
                  <a:close/>
                </a:path>
                <a:path w="414019" h="341629">
                  <a:moveTo>
                    <a:pt x="414019" y="104140"/>
                  </a:moveTo>
                  <a:lnTo>
                    <a:pt x="411480" y="104140"/>
                  </a:lnTo>
                  <a:lnTo>
                    <a:pt x="411480" y="129540"/>
                  </a:lnTo>
                  <a:lnTo>
                    <a:pt x="414019" y="129540"/>
                  </a:lnTo>
                  <a:lnTo>
                    <a:pt x="414019" y="104140"/>
                  </a:lnTo>
                  <a:close/>
                </a:path>
                <a:path w="414019" h="341629">
                  <a:moveTo>
                    <a:pt x="3810" y="129540"/>
                  </a:moveTo>
                  <a:lnTo>
                    <a:pt x="0" y="129540"/>
                  </a:lnTo>
                  <a:lnTo>
                    <a:pt x="0" y="199390"/>
                  </a:lnTo>
                  <a:lnTo>
                    <a:pt x="3810" y="199390"/>
                  </a:lnTo>
                  <a:lnTo>
                    <a:pt x="3810" y="129540"/>
                  </a:lnTo>
                  <a:close/>
                </a:path>
                <a:path w="414019" h="341629">
                  <a:moveTo>
                    <a:pt x="414019" y="129540"/>
                  </a:moveTo>
                  <a:lnTo>
                    <a:pt x="411480" y="129540"/>
                  </a:lnTo>
                  <a:lnTo>
                    <a:pt x="411480" y="199390"/>
                  </a:lnTo>
                  <a:lnTo>
                    <a:pt x="414019" y="199390"/>
                  </a:lnTo>
                  <a:lnTo>
                    <a:pt x="414019" y="129540"/>
                  </a:lnTo>
                  <a:close/>
                </a:path>
                <a:path w="414019" h="341629">
                  <a:moveTo>
                    <a:pt x="3810" y="199390"/>
                  </a:moveTo>
                  <a:lnTo>
                    <a:pt x="0" y="19939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199390"/>
                  </a:lnTo>
                  <a:close/>
                </a:path>
                <a:path w="414019" h="341629">
                  <a:moveTo>
                    <a:pt x="414019" y="199390"/>
                  </a:moveTo>
                  <a:lnTo>
                    <a:pt x="411480" y="199390"/>
                  </a:lnTo>
                  <a:lnTo>
                    <a:pt x="411480" y="224790"/>
                  </a:lnTo>
                  <a:lnTo>
                    <a:pt x="414019" y="224790"/>
                  </a:lnTo>
                  <a:lnTo>
                    <a:pt x="414019" y="199390"/>
                  </a:lnTo>
                  <a:close/>
                </a:path>
                <a:path w="414019" h="341629">
                  <a:moveTo>
                    <a:pt x="3810" y="224790"/>
                  </a:moveTo>
                  <a:lnTo>
                    <a:pt x="0" y="22479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24790"/>
                  </a:lnTo>
                  <a:close/>
                </a:path>
                <a:path w="414019" h="341629">
                  <a:moveTo>
                    <a:pt x="414019" y="224790"/>
                  </a:moveTo>
                  <a:lnTo>
                    <a:pt x="411480" y="224790"/>
                  </a:lnTo>
                  <a:lnTo>
                    <a:pt x="411480" y="271780"/>
                  </a:lnTo>
                  <a:lnTo>
                    <a:pt x="414019" y="271780"/>
                  </a:lnTo>
                  <a:lnTo>
                    <a:pt x="414019" y="224790"/>
                  </a:lnTo>
                  <a:close/>
                </a:path>
                <a:path w="414019" h="341629">
                  <a:moveTo>
                    <a:pt x="3810" y="271780"/>
                  </a:moveTo>
                  <a:lnTo>
                    <a:pt x="0" y="27178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71780"/>
                  </a:lnTo>
                  <a:close/>
                </a:path>
                <a:path w="414019" h="341629">
                  <a:moveTo>
                    <a:pt x="414019" y="271780"/>
                  </a:moveTo>
                  <a:lnTo>
                    <a:pt x="411480" y="271780"/>
                  </a:lnTo>
                  <a:lnTo>
                    <a:pt x="411480" y="290830"/>
                  </a:lnTo>
                  <a:lnTo>
                    <a:pt x="414019" y="290830"/>
                  </a:lnTo>
                  <a:lnTo>
                    <a:pt x="414019" y="271780"/>
                  </a:lnTo>
                  <a:close/>
                </a:path>
                <a:path w="414019" h="341629">
                  <a:moveTo>
                    <a:pt x="3810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90830"/>
                  </a:lnTo>
                  <a:close/>
                </a:path>
                <a:path w="414019" h="341629">
                  <a:moveTo>
                    <a:pt x="414019" y="290830"/>
                  </a:moveTo>
                  <a:lnTo>
                    <a:pt x="411480" y="290830"/>
                  </a:lnTo>
                  <a:lnTo>
                    <a:pt x="411480" y="294640"/>
                  </a:lnTo>
                  <a:lnTo>
                    <a:pt x="414019" y="294640"/>
                  </a:lnTo>
                  <a:lnTo>
                    <a:pt x="414019" y="290830"/>
                  </a:lnTo>
                  <a:close/>
                </a:path>
                <a:path w="414019" h="341629">
                  <a:moveTo>
                    <a:pt x="3810" y="294640"/>
                  </a:moveTo>
                  <a:lnTo>
                    <a:pt x="0" y="29464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4640"/>
                  </a:lnTo>
                  <a:close/>
                </a:path>
                <a:path w="414019" h="341629">
                  <a:moveTo>
                    <a:pt x="414019" y="294640"/>
                  </a:moveTo>
                  <a:lnTo>
                    <a:pt x="411480" y="294640"/>
                  </a:lnTo>
                  <a:lnTo>
                    <a:pt x="411480" y="303530"/>
                  </a:lnTo>
                  <a:lnTo>
                    <a:pt x="414019" y="303530"/>
                  </a:lnTo>
                  <a:lnTo>
                    <a:pt x="414019" y="294640"/>
                  </a:lnTo>
                  <a:close/>
                </a:path>
                <a:path w="414019" h="341629">
                  <a:moveTo>
                    <a:pt x="3810" y="303530"/>
                  </a:moveTo>
                  <a:lnTo>
                    <a:pt x="0" y="30353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3530"/>
                  </a:lnTo>
                  <a:close/>
                </a:path>
                <a:path w="414019" h="341629">
                  <a:moveTo>
                    <a:pt x="414019" y="303530"/>
                  </a:moveTo>
                  <a:lnTo>
                    <a:pt x="411480" y="303530"/>
                  </a:lnTo>
                  <a:lnTo>
                    <a:pt x="411480" y="309880"/>
                  </a:lnTo>
                  <a:lnTo>
                    <a:pt x="414019" y="309880"/>
                  </a:lnTo>
                  <a:lnTo>
                    <a:pt x="414019" y="303530"/>
                  </a:lnTo>
                  <a:close/>
                </a:path>
                <a:path w="414019" h="341629">
                  <a:moveTo>
                    <a:pt x="3810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9880"/>
                  </a:lnTo>
                  <a:close/>
                </a:path>
                <a:path w="414019" h="341629">
                  <a:moveTo>
                    <a:pt x="414019" y="309880"/>
                  </a:moveTo>
                  <a:lnTo>
                    <a:pt x="411480" y="309880"/>
                  </a:lnTo>
                  <a:lnTo>
                    <a:pt x="411480" y="313690"/>
                  </a:lnTo>
                  <a:lnTo>
                    <a:pt x="414019" y="313690"/>
                  </a:lnTo>
                  <a:lnTo>
                    <a:pt x="414019" y="309880"/>
                  </a:lnTo>
                  <a:close/>
                </a:path>
                <a:path w="414019" h="341629">
                  <a:moveTo>
                    <a:pt x="3810" y="313690"/>
                  </a:moveTo>
                  <a:lnTo>
                    <a:pt x="0" y="313690"/>
                  </a:lnTo>
                  <a:lnTo>
                    <a:pt x="0" y="320040"/>
                  </a:lnTo>
                  <a:lnTo>
                    <a:pt x="3810" y="320040"/>
                  </a:lnTo>
                  <a:lnTo>
                    <a:pt x="3810" y="313690"/>
                  </a:lnTo>
                  <a:close/>
                </a:path>
                <a:path w="414019" h="341629">
                  <a:moveTo>
                    <a:pt x="414019" y="313690"/>
                  </a:moveTo>
                  <a:lnTo>
                    <a:pt x="411480" y="313690"/>
                  </a:lnTo>
                  <a:lnTo>
                    <a:pt x="411480" y="320040"/>
                  </a:lnTo>
                  <a:lnTo>
                    <a:pt x="414019" y="320040"/>
                  </a:lnTo>
                  <a:lnTo>
                    <a:pt x="414019" y="313690"/>
                  </a:lnTo>
                  <a:close/>
                </a:path>
                <a:path w="414019" h="341629">
                  <a:moveTo>
                    <a:pt x="381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20040"/>
                  </a:lnTo>
                  <a:close/>
                </a:path>
                <a:path w="414019" h="341629">
                  <a:moveTo>
                    <a:pt x="414019" y="320040"/>
                  </a:moveTo>
                  <a:lnTo>
                    <a:pt x="411480" y="320040"/>
                  </a:lnTo>
                  <a:lnTo>
                    <a:pt x="411480" y="322580"/>
                  </a:lnTo>
                  <a:lnTo>
                    <a:pt x="414019" y="322580"/>
                  </a:lnTo>
                  <a:lnTo>
                    <a:pt x="414019" y="320040"/>
                  </a:lnTo>
                  <a:close/>
                </a:path>
                <a:path w="414019" h="341629">
                  <a:moveTo>
                    <a:pt x="381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1269" y="325120"/>
                  </a:lnTo>
                  <a:lnTo>
                    <a:pt x="1269" y="326390"/>
                  </a:lnTo>
                  <a:lnTo>
                    <a:pt x="3810" y="326390"/>
                  </a:lnTo>
                  <a:lnTo>
                    <a:pt x="3810" y="322580"/>
                  </a:lnTo>
                  <a:close/>
                </a:path>
                <a:path w="414019" h="341629">
                  <a:moveTo>
                    <a:pt x="414019" y="322580"/>
                  </a:moveTo>
                  <a:lnTo>
                    <a:pt x="411480" y="322580"/>
                  </a:lnTo>
                  <a:lnTo>
                    <a:pt x="411480" y="326390"/>
                  </a:lnTo>
                  <a:lnTo>
                    <a:pt x="414019" y="326390"/>
                  </a:lnTo>
                  <a:lnTo>
                    <a:pt x="414019" y="322580"/>
                  </a:lnTo>
                  <a:close/>
                </a:path>
                <a:path w="414019" h="341629">
                  <a:moveTo>
                    <a:pt x="414020" y="326390"/>
                  </a:moveTo>
                  <a:lnTo>
                    <a:pt x="411480" y="326390"/>
                  </a:lnTo>
                  <a:lnTo>
                    <a:pt x="411480" y="328930"/>
                  </a:lnTo>
                  <a:lnTo>
                    <a:pt x="412750" y="328930"/>
                  </a:lnTo>
                  <a:lnTo>
                    <a:pt x="412750" y="327660"/>
                  </a:lnTo>
                  <a:lnTo>
                    <a:pt x="414020" y="327660"/>
                  </a:lnTo>
                  <a:lnTo>
                    <a:pt x="414020" y="326390"/>
                  </a:lnTo>
                  <a:close/>
                </a:path>
                <a:path w="414019" h="341629">
                  <a:moveTo>
                    <a:pt x="3810" y="326390"/>
                  </a:moveTo>
                  <a:lnTo>
                    <a:pt x="2540" y="326390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326390"/>
                  </a:lnTo>
                  <a:close/>
                </a:path>
                <a:path w="414019" h="341629">
                  <a:moveTo>
                    <a:pt x="398780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398780" y="341630"/>
                  </a:lnTo>
                  <a:lnTo>
                    <a:pt x="398780" y="340360"/>
                  </a:lnTo>
                  <a:close/>
                </a:path>
                <a:path w="414019" h="341629">
                  <a:moveTo>
                    <a:pt x="400050" y="339090"/>
                  </a:moveTo>
                  <a:lnTo>
                    <a:pt x="16510" y="339090"/>
                  </a:lnTo>
                  <a:lnTo>
                    <a:pt x="16510" y="340360"/>
                  </a:lnTo>
                  <a:lnTo>
                    <a:pt x="400050" y="340360"/>
                  </a:lnTo>
                  <a:lnTo>
                    <a:pt x="400050" y="339090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2621280" y="5184139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69" h="335279">
                  <a:moveTo>
                    <a:pt x="398779" y="2539"/>
                  </a:moveTo>
                  <a:lnTo>
                    <a:pt x="10159" y="2539"/>
                  </a:lnTo>
                  <a:lnTo>
                    <a:pt x="10159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07669" h="335279">
                  <a:moveTo>
                    <a:pt x="397510" y="1269"/>
                  </a:moveTo>
                  <a:lnTo>
                    <a:pt x="11430" y="1269"/>
                  </a:lnTo>
                  <a:lnTo>
                    <a:pt x="1143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07669" h="335279">
                  <a:moveTo>
                    <a:pt x="396239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69" h="335279">
                  <a:moveTo>
                    <a:pt x="3809" y="8889"/>
                  </a:moveTo>
                  <a:lnTo>
                    <a:pt x="2539" y="8889"/>
                  </a:lnTo>
                  <a:lnTo>
                    <a:pt x="2539" y="10159"/>
                  </a:lnTo>
                  <a:lnTo>
                    <a:pt x="1269" y="10159"/>
                  </a:lnTo>
                  <a:lnTo>
                    <a:pt x="1269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8889"/>
                  </a:lnTo>
                  <a:close/>
                </a:path>
                <a:path w="407669" h="335279">
                  <a:moveTo>
                    <a:pt x="403860" y="7619"/>
                  </a:moveTo>
                  <a:lnTo>
                    <a:pt x="402589" y="7619"/>
                  </a:lnTo>
                  <a:lnTo>
                    <a:pt x="402589" y="12699"/>
                  </a:lnTo>
                  <a:lnTo>
                    <a:pt x="407669" y="12699"/>
                  </a:lnTo>
                  <a:lnTo>
                    <a:pt x="407669" y="11429"/>
                  </a:lnTo>
                  <a:lnTo>
                    <a:pt x="406400" y="11429"/>
                  </a:lnTo>
                  <a:lnTo>
                    <a:pt x="406400" y="10159"/>
                  </a:lnTo>
                  <a:lnTo>
                    <a:pt x="405129" y="10159"/>
                  </a:lnTo>
                  <a:lnTo>
                    <a:pt x="405129" y="8889"/>
                  </a:lnTo>
                  <a:lnTo>
                    <a:pt x="403860" y="8889"/>
                  </a:lnTo>
                  <a:lnTo>
                    <a:pt x="403860" y="7619"/>
                  </a:lnTo>
                  <a:close/>
                </a:path>
                <a:path w="407669" h="335279">
                  <a:moveTo>
                    <a:pt x="380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2699"/>
                  </a:lnTo>
                  <a:close/>
                </a:path>
                <a:path w="407669" h="335279">
                  <a:moveTo>
                    <a:pt x="407669" y="12699"/>
                  </a:moveTo>
                  <a:lnTo>
                    <a:pt x="402589" y="12699"/>
                  </a:lnTo>
                  <a:lnTo>
                    <a:pt x="402589" y="19049"/>
                  </a:lnTo>
                  <a:lnTo>
                    <a:pt x="407669" y="19049"/>
                  </a:lnTo>
                  <a:lnTo>
                    <a:pt x="407669" y="12699"/>
                  </a:lnTo>
                  <a:close/>
                </a:path>
                <a:path w="407669" h="335279">
                  <a:moveTo>
                    <a:pt x="380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9049"/>
                  </a:lnTo>
                  <a:close/>
                </a:path>
                <a:path w="407669" h="335279">
                  <a:moveTo>
                    <a:pt x="407669" y="19049"/>
                  </a:moveTo>
                  <a:lnTo>
                    <a:pt x="402589" y="19049"/>
                  </a:lnTo>
                  <a:lnTo>
                    <a:pt x="402589" y="25399"/>
                  </a:lnTo>
                  <a:lnTo>
                    <a:pt x="407669" y="25399"/>
                  </a:lnTo>
                  <a:lnTo>
                    <a:pt x="407669" y="19049"/>
                  </a:lnTo>
                  <a:close/>
                </a:path>
                <a:path w="407669" h="335279">
                  <a:moveTo>
                    <a:pt x="3809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5399"/>
                  </a:lnTo>
                  <a:close/>
                </a:path>
                <a:path w="407669" h="335279">
                  <a:moveTo>
                    <a:pt x="407669" y="25399"/>
                  </a:moveTo>
                  <a:lnTo>
                    <a:pt x="402589" y="25399"/>
                  </a:lnTo>
                  <a:lnTo>
                    <a:pt x="402589" y="30479"/>
                  </a:lnTo>
                  <a:lnTo>
                    <a:pt x="407669" y="30479"/>
                  </a:lnTo>
                  <a:lnTo>
                    <a:pt x="407669" y="25399"/>
                  </a:lnTo>
                  <a:close/>
                </a:path>
                <a:path w="407669" h="335279">
                  <a:moveTo>
                    <a:pt x="3809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79"/>
                  </a:lnTo>
                  <a:close/>
                </a:path>
                <a:path w="407669" h="335279">
                  <a:moveTo>
                    <a:pt x="407669" y="30479"/>
                  </a:moveTo>
                  <a:lnTo>
                    <a:pt x="402589" y="30479"/>
                  </a:lnTo>
                  <a:lnTo>
                    <a:pt x="402589" y="36829"/>
                  </a:lnTo>
                  <a:lnTo>
                    <a:pt x="407669" y="36829"/>
                  </a:lnTo>
                  <a:lnTo>
                    <a:pt x="407669" y="30479"/>
                  </a:lnTo>
                  <a:close/>
                </a:path>
                <a:path w="407669" h="335279">
                  <a:moveTo>
                    <a:pt x="3809" y="36829"/>
                  </a:moveTo>
                  <a:lnTo>
                    <a:pt x="0" y="3682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6829"/>
                  </a:lnTo>
                  <a:close/>
                </a:path>
                <a:path w="407669" h="335279">
                  <a:moveTo>
                    <a:pt x="407669" y="36829"/>
                  </a:moveTo>
                  <a:lnTo>
                    <a:pt x="402589" y="36829"/>
                  </a:lnTo>
                  <a:lnTo>
                    <a:pt x="402589" y="44449"/>
                  </a:lnTo>
                  <a:lnTo>
                    <a:pt x="407669" y="44449"/>
                  </a:lnTo>
                  <a:lnTo>
                    <a:pt x="407669" y="36829"/>
                  </a:lnTo>
                  <a:close/>
                </a:path>
                <a:path w="407669" h="335279">
                  <a:moveTo>
                    <a:pt x="3809" y="44449"/>
                  </a:moveTo>
                  <a:lnTo>
                    <a:pt x="0" y="4444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4449"/>
                  </a:lnTo>
                  <a:close/>
                </a:path>
                <a:path w="407669" h="335279">
                  <a:moveTo>
                    <a:pt x="407669" y="44449"/>
                  </a:moveTo>
                  <a:lnTo>
                    <a:pt x="402589" y="44449"/>
                  </a:lnTo>
                  <a:lnTo>
                    <a:pt x="402589" y="52069"/>
                  </a:lnTo>
                  <a:lnTo>
                    <a:pt x="407669" y="52069"/>
                  </a:lnTo>
                  <a:lnTo>
                    <a:pt x="407669" y="44449"/>
                  </a:lnTo>
                  <a:close/>
                </a:path>
                <a:path w="407669" h="335279">
                  <a:moveTo>
                    <a:pt x="3809" y="52069"/>
                  </a:moveTo>
                  <a:lnTo>
                    <a:pt x="0" y="52069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52069"/>
                  </a:lnTo>
                  <a:close/>
                </a:path>
                <a:path w="407669" h="335279">
                  <a:moveTo>
                    <a:pt x="407669" y="52069"/>
                  </a:moveTo>
                  <a:lnTo>
                    <a:pt x="402589" y="52069"/>
                  </a:lnTo>
                  <a:lnTo>
                    <a:pt x="402589" y="55879"/>
                  </a:lnTo>
                  <a:lnTo>
                    <a:pt x="407669" y="55879"/>
                  </a:lnTo>
                  <a:lnTo>
                    <a:pt x="407669" y="52069"/>
                  </a:lnTo>
                  <a:close/>
                </a:path>
                <a:path w="407669" h="335279">
                  <a:moveTo>
                    <a:pt x="3809" y="55879"/>
                  </a:moveTo>
                  <a:lnTo>
                    <a:pt x="0" y="5587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5879"/>
                  </a:lnTo>
                  <a:close/>
                </a:path>
                <a:path w="407669" h="335279">
                  <a:moveTo>
                    <a:pt x="407669" y="55879"/>
                  </a:moveTo>
                  <a:lnTo>
                    <a:pt x="402589" y="55879"/>
                  </a:lnTo>
                  <a:lnTo>
                    <a:pt x="402589" y="64769"/>
                  </a:lnTo>
                  <a:lnTo>
                    <a:pt x="407669" y="64769"/>
                  </a:lnTo>
                  <a:lnTo>
                    <a:pt x="407669" y="55879"/>
                  </a:lnTo>
                  <a:close/>
                </a:path>
                <a:path w="407669" h="335279">
                  <a:moveTo>
                    <a:pt x="3809" y="64769"/>
                  </a:moveTo>
                  <a:lnTo>
                    <a:pt x="0" y="64769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64769"/>
                  </a:lnTo>
                  <a:close/>
                </a:path>
                <a:path w="407669" h="335279">
                  <a:moveTo>
                    <a:pt x="407669" y="64769"/>
                  </a:moveTo>
                  <a:lnTo>
                    <a:pt x="402589" y="64769"/>
                  </a:lnTo>
                  <a:lnTo>
                    <a:pt x="402589" y="81279"/>
                  </a:lnTo>
                  <a:lnTo>
                    <a:pt x="407669" y="81279"/>
                  </a:lnTo>
                  <a:lnTo>
                    <a:pt x="407669" y="64769"/>
                  </a:lnTo>
                  <a:close/>
                </a:path>
                <a:path w="407669" h="335279">
                  <a:moveTo>
                    <a:pt x="3809" y="81279"/>
                  </a:moveTo>
                  <a:lnTo>
                    <a:pt x="0" y="81279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81279"/>
                  </a:lnTo>
                  <a:close/>
                </a:path>
                <a:path w="407669" h="335279">
                  <a:moveTo>
                    <a:pt x="407669" y="81279"/>
                  </a:moveTo>
                  <a:lnTo>
                    <a:pt x="402589" y="81279"/>
                  </a:lnTo>
                  <a:lnTo>
                    <a:pt x="402589" y="100329"/>
                  </a:lnTo>
                  <a:lnTo>
                    <a:pt x="407669" y="100329"/>
                  </a:lnTo>
                  <a:lnTo>
                    <a:pt x="407669" y="81279"/>
                  </a:lnTo>
                  <a:close/>
                </a:path>
                <a:path w="407669" h="335279">
                  <a:moveTo>
                    <a:pt x="3809" y="100329"/>
                  </a:moveTo>
                  <a:lnTo>
                    <a:pt x="0" y="100329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00329"/>
                  </a:lnTo>
                  <a:close/>
                </a:path>
                <a:path w="407669" h="335279">
                  <a:moveTo>
                    <a:pt x="407669" y="100329"/>
                  </a:moveTo>
                  <a:lnTo>
                    <a:pt x="402589" y="100329"/>
                  </a:lnTo>
                  <a:lnTo>
                    <a:pt x="402589" y="125729"/>
                  </a:lnTo>
                  <a:lnTo>
                    <a:pt x="407669" y="125729"/>
                  </a:lnTo>
                  <a:lnTo>
                    <a:pt x="407669" y="100329"/>
                  </a:lnTo>
                  <a:close/>
                </a:path>
                <a:path w="407669" h="335279">
                  <a:moveTo>
                    <a:pt x="3809" y="125729"/>
                  </a:moveTo>
                  <a:lnTo>
                    <a:pt x="0" y="125729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25729"/>
                  </a:lnTo>
                  <a:close/>
                </a:path>
                <a:path w="407669" h="335279">
                  <a:moveTo>
                    <a:pt x="407669" y="125729"/>
                  </a:moveTo>
                  <a:lnTo>
                    <a:pt x="402589" y="125729"/>
                  </a:lnTo>
                  <a:lnTo>
                    <a:pt x="402589" y="195579"/>
                  </a:lnTo>
                  <a:lnTo>
                    <a:pt x="407669" y="195579"/>
                  </a:lnTo>
                  <a:lnTo>
                    <a:pt x="407669" y="125729"/>
                  </a:lnTo>
                  <a:close/>
                </a:path>
                <a:path w="407669" h="335279">
                  <a:moveTo>
                    <a:pt x="3809" y="195579"/>
                  </a:moveTo>
                  <a:lnTo>
                    <a:pt x="0" y="195579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95579"/>
                  </a:lnTo>
                  <a:close/>
                </a:path>
                <a:path w="407669" h="335279">
                  <a:moveTo>
                    <a:pt x="407669" y="195579"/>
                  </a:moveTo>
                  <a:lnTo>
                    <a:pt x="402589" y="195579"/>
                  </a:lnTo>
                  <a:lnTo>
                    <a:pt x="402589" y="220979"/>
                  </a:lnTo>
                  <a:lnTo>
                    <a:pt x="407669" y="220979"/>
                  </a:lnTo>
                  <a:lnTo>
                    <a:pt x="407669" y="195579"/>
                  </a:lnTo>
                  <a:close/>
                </a:path>
                <a:path w="407669" h="335279">
                  <a:moveTo>
                    <a:pt x="3809" y="220979"/>
                  </a:moveTo>
                  <a:lnTo>
                    <a:pt x="0" y="22097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20979"/>
                  </a:lnTo>
                  <a:close/>
                </a:path>
                <a:path w="407669" h="335279">
                  <a:moveTo>
                    <a:pt x="407669" y="220979"/>
                  </a:moveTo>
                  <a:lnTo>
                    <a:pt x="402589" y="220979"/>
                  </a:lnTo>
                  <a:lnTo>
                    <a:pt x="402589" y="267969"/>
                  </a:lnTo>
                  <a:lnTo>
                    <a:pt x="407669" y="267969"/>
                  </a:lnTo>
                  <a:lnTo>
                    <a:pt x="407669" y="220979"/>
                  </a:lnTo>
                  <a:close/>
                </a:path>
                <a:path w="407669" h="335279">
                  <a:moveTo>
                    <a:pt x="3809" y="267969"/>
                  </a:moveTo>
                  <a:lnTo>
                    <a:pt x="0" y="2679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67969"/>
                  </a:lnTo>
                  <a:close/>
                </a:path>
                <a:path w="407669" h="335279">
                  <a:moveTo>
                    <a:pt x="407669" y="267969"/>
                  </a:moveTo>
                  <a:lnTo>
                    <a:pt x="402589" y="267969"/>
                  </a:lnTo>
                  <a:lnTo>
                    <a:pt x="402589" y="287019"/>
                  </a:lnTo>
                  <a:lnTo>
                    <a:pt x="407669" y="287019"/>
                  </a:lnTo>
                  <a:lnTo>
                    <a:pt x="407669" y="267969"/>
                  </a:lnTo>
                  <a:close/>
                </a:path>
                <a:path w="407669" h="335279">
                  <a:moveTo>
                    <a:pt x="3809" y="287019"/>
                  </a:moveTo>
                  <a:lnTo>
                    <a:pt x="0" y="287019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7019"/>
                  </a:lnTo>
                  <a:close/>
                </a:path>
                <a:path w="407669" h="335279">
                  <a:moveTo>
                    <a:pt x="407669" y="287019"/>
                  </a:moveTo>
                  <a:lnTo>
                    <a:pt x="402589" y="287019"/>
                  </a:lnTo>
                  <a:lnTo>
                    <a:pt x="402589" y="290829"/>
                  </a:lnTo>
                  <a:lnTo>
                    <a:pt x="407669" y="290829"/>
                  </a:lnTo>
                  <a:lnTo>
                    <a:pt x="407669" y="287019"/>
                  </a:lnTo>
                  <a:close/>
                </a:path>
                <a:path w="407669" h="335279">
                  <a:moveTo>
                    <a:pt x="3809" y="290829"/>
                  </a:moveTo>
                  <a:lnTo>
                    <a:pt x="0" y="290829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0829"/>
                  </a:lnTo>
                  <a:close/>
                </a:path>
                <a:path w="407669" h="335279">
                  <a:moveTo>
                    <a:pt x="407669" y="290829"/>
                  </a:moveTo>
                  <a:lnTo>
                    <a:pt x="402589" y="290829"/>
                  </a:lnTo>
                  <a:lnTo>
                    <a:pt x="402589" y="299719"/>
                  </a:lnTo>
                  <a:lnTo>
                    <a:pt x="407669" y="299719"/>
                  </a:lnTo>
                  <a:lnTo>
                    <a:pt x="407669" y="290829"/>
                  </a:lnTo>
                  <a:close/>
                </a:path>
                <a:path w="407669" h="335279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407669" h="335279">
                  <a:moveTo>
                    <a:pt x="407669" y="299719"/>
                  </a:moveTo>
                  <a:lnTo>
                    <a:pt x="402589" y="299719"/>
                  </a:lnTo>
                  <a:lnTo>
                    <a:pt x="402589" y="306069"/>
                  </a:lnTo>
                  <a:lnTo>
                    <a:pt x="407669" y="306069"/>
                  </a:lnTo>
                  <a:lnTo>
                    <a:pt x="407669" y="299719"/>
                  </a:lnTo>
                  <a:close/>
                </a:path>
                <a:path w="407669" h="335279">
                  <a:moveTo>
                    <a:pt x="3809" y="306069"/>
                  </a:moveTo>
                  <a:lnTo>
                    <a:pt x="0" y="306069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6069"/>
                  </a:lnTo>
                  <a:close/>
                </a:path>
                <a:path w="407669" h="335279">
                  <a:moveTo>
                    <a:pt x="407669" y="306069"/>
                  </a:moveTo>
                  <a:lnTo>
                    <a:pt x="402589" y="306069"/>
                  </a:lnTo>
                  <a:lnTo>
                    <a:pt x="402589" y="309879"/>
                  </a:lnTo>
                  <a:lnTo>
                    <a:pt x="407669" y="309879"/>
                  </a:lnTo>
                  <a:lnTo>
                    <a:pt x="407669" y="306069"/>
                  </a:lnTo>
                  <a:close/>
                </a:path>
                <a:path w="407669" h="335279">
                  <a:moveTo>
                    <a:pt x="3809" y="309879"/>
                  </a:moveTo>
                  <a:lnTo>
                    <a:pt x="0" y="309879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79"/>
                  </a:lnTo>
                  <a:close/>
                </a:path>
                <a:path w="407669" h="335279">
                  <a:moveTo>
                    <a:pt x="407669" y="309879"/>
                  </a:moveTo>
                  <a:lnTo>
                    <a:pt x="402589" y="309879"/>
                  </a:lnTo>
                  <a:lnTo>
                    <a:pt x="402589" y="316229"/>
                  </a:lnTo>
                  <a:lnTo>
                    <a:pt x="407669" y="316229"/>
                  </a:lnTo>
                  <a:lnTo>
                    <a:pt x="407669" y="309879"/>
                  </a:lnTo>
                  <a:close/>
                </a:path>
                <a:path w="407669" h="335279">
                  <a:moveTo>
                    <a:pt x="3809" y="316229"/>
                  </a:moveTo>
                  <a:lnTo>
                    <a:pt x="0" y="31622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6229"/>
                  </a:lnTo>
                  <a:close/>
                </a:path>
                <a:path w="407669" h="335279">
                  <a:moveTo>
                    <a:pt x="407669" y="316229"/>
                  </a:moveTo>
                  <a:lnTo>
                    <a:pt x="402589" y="316229"/>
                  </a:lnTo>
                  <a:lnTo>
                    <a:pt x="402589" y="318769"/>
                  </a:lnTo>
                  <a:lnTo>
                    <a:pt x="407669" y="318769"/>
                  </a:lnTo>
                  <a:lnTo>
                    <a:pt x="407669" y="316229"/>
                  </a:lnTo>
                  <a:close/>
                </a:path>
                <a:path w="407669" h="335279">
                  <a:moveTo>
                    <a:pt x="3809" y="318769"/>
                  </a:moveTo>
                  <a:lnTo>
                    <a:pt x="0" y="318769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8769"/>
                  </a:lnTo>
                  <a:close/>
                </a:path>
                <a:path w="407669" h="335279">
                  <a:moveTo>
                    <a:pt x="407669" y="318769"/>
                  </a:moveTo>
                  <a:lnTo>
                    <a:pt x="402589" y="318769"/>
                  </a:lnTo>
                  <a:lnTo>
                    <a:pt x="402589" y="322579"/>
                  </a:lnTo>
                  <a:lnTo>
                    <a:pt x="407669" y="322579"/>
                  </a:lnTo>
                  <a:lnTo>
                    <a:pt x="407669" y="318769"/>
                  </a:lnTo>
                  <a:close/>
                </a:path>
                <a:path w="407669" h="335279">
                  <a:moveTo>
                    <a:pt x="3809" y="322579"/>
                  </a:moveTo>
                  <a:lnTo>
                    <a:pt x="0" y="322579"/>
                  </a:lnTo>
                  <a:lnTo>
                    <a:pt x="0" y="325119"/>
                  </a:lnTo>
                  <a:lnTo>
                    <a:pt x="3809" y="325119"/>
                  </a:lnTo>
                  <a:lnTo>
                    <a:pt x="3809" y="322579"/>
                  </a:lnTo>
                  <a:close/>
                </a:path>
                <a:path w="407669" h="335279">
                  <a:moveTo>
                    <a:pt x="407669" y="322579"/>
                  </a:moveTo>
                  <a:lnTo>
                    <a:pt x="402589" y="322579"/>
                  </a:lnTo>
                  <a:lnTo>
                    <a:pt x="402589" y="325119"/>
                  </a:lnTo>
                  <a:lnTo>
                    <a:pt x="407669" y="325119"/>
                  </a:lnTo>
                  <a:lnTo>
                    <a:pt x="407669" y="322579"/>
                  </a:lnTo>
                  <a:close/>
                </a:path>
                <a:path w="407669" h="335279">
                  <a:moveTo>
                    <a:pt x="407669" y="325119"/>
                  </a:moveTo>
                  <a:lnTo>
                    <a:pt x="402589" y="325119"/>
                  </a:lnTo>
                  <a:lnTo>
                    <a:pt x="402589" y="328929"/>
                  </a:lnTo>
                  <a:lnTo>
                    <a:pt x="403860" y="328929"/>
                  </a:lnTo>
                  <a:lnTo>
                    <a:pt x="403860" y="327659"/>
                  </a:lnTo>
                  <a:lnTo>
                    <a:pt x="406399" y="327659"/>
                  </a:lnTo>
                  <a:lnTo>
                    <a:pt x="406399" y="326389"/>
                  </a:lnTo>
                  <a:lnTo>
                    <a:pt x="407669" y="326389"/>
                  </a:lnTo>
                  <a:lnTo>
                    <a:pt x="407669" y="325119"/>
                  </a:lnTo>
                  <a:close/>
                </a:path>
                <a:path w="407669" h="335279">
                  <a:moveTo>
                    <a:pt x="380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5119"/>
                  </a:lnTo>
                  <a:close/>
                </a:path>
                <a:path w="407669" h="335279">
                  <a:moveTo>
                    <a:pt x="401319" y="330199"/>
                  </a:moveTo>
                  <a:lnTo>
                    <a:pt x="7619" y="330199"/>
                  </a:lnTo>
                  <a:lnTo>
                    <a:pt x="7619" y="331469"/>
                  </a:lnTo>
                  <a:lnTo>
                    <a:pt x="401319" y="331469"/>
                  </a:lnTo>
                  <a:lnTo>
                    <a:pt x="401319" y="330199"/>
                  </a:lnTo>
                  <a:close/>
                </a:path>
                <a:path w="407669" h="335279">
                  <a:moveTo>
                    <a:pt x="397510" y="334009"/>
                  </a:moveTo>
                  <a:lnTo>
                    <a:pt x="11430" y="334009"/>
                  </a:lnTo>
                  <a:lnTo>
                    <a:pt x="11430" y="335279"/>
                  </a:lnTo>
                  <a:lnTo>
                    <a:pt x="397510" y="335279"/>
                  </a:lnTo>
                  <a:lnTo>
                    <a:pt x="397510" y="334009"/>
                  </a:lnTo>
                  <a:close/>
                </a:path>
                <a:path w="407669" h="335279">
                  <a:moveTo>
                    <a:pt x="398779" y="332739"/>
                  </a:moveTo>
                  <a:lnTo>
                    <a:pt x="10159" y="332739"/>
                  </a:lnTo>
                  <a:lnTo>
                    <a:pt x="10159" y="334009"/>
                  </a:lnTo>
                  <a:lnTo>
                    <a:pt x="398779" y="334009"/>
                  </a:lnTo>
                  <a:lnTo>
                    <a:pt x="398779" y="332739"/>
                  </a:lnTo>
                  <a:close/>
                </a:path>
                <a:path w="407669" h="335279">
                  <a:moveTo>
                    <a:pt x="400050" y="331469"/>
                  </a:moveTo>
                  <a:lnTo>
                    <a:pt x="8889" y="331469"/>
                  </a:lnTo>
                  <a:lnTo>
                    <a:pt x="8889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2625089" y="5187950"/>
              <a:ext cx="398780" cy="326390"/>
            </a:xfrm>
            <a:custGeom>
              <a:avLst/>
              <a:gdLst/>
              <a:ahLst/>
              <a:cxnLst/>
              <a:rect l="l" t="t" r="r" b="b"/>
              <a:pathLst>
                <a:path w="398780" h="326389">
                  <a:moveTo>
                    <a:pt x="397510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398780" h="326389">
                  <a:moveTo>
                    <a:pt x="39624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398780" h="326389">
                  <a:moveTo>
                    <a:pt x="3810" y="3810"/>
                  </a:moveTo>
                  <a:lnTo>
                    <a:pt x="1270" y="3810"/>
                  </a:lnTo>
                  <a:lnTo>
                    <a:pt x="1270" y="5080"/>
                  </a:lnTo>
                  <a:lnTo>
                    <a:pt x="0" y="508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close/>
                </a:path>
                <a:path w="398780" h="326389">
                  <a:moveTo>
                    <a:pt x="398780" y="2540"/>
                  </a:moveTo>
                  <a:lnTo>
                    <a:pt x="2540" y="2540"/>
                  </a:lnTo>
                  <a:lnTo>
                    <a:pt x="2540" y="3810"/>
                  </a:lnTo>
                  <a:lnTo>
                    <a:pt x="396240" y="3810"/>
                  </a:lnTo>
                  <a:lnTo>
                    <a:pt x="396240" y="8889"/>
                  </a:lnTo>
                  <a:lnTo>
                    <a:pt x="398780" y="8889"/>
                  </a:lnTo>
                  <a:lnTo>
                    <a:pt x="398780" y="2540"/>
                  </a:lnTo>
                  <a:close/>
                </a:path>
                <a:path w="398780" h="326389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98780" h="326389">
                  <a:moveTo>
                    <a:pt x="398780" y="8890"/>
                  </a:moveTo>
                  <a:lnTo>
                    <a:pt x="396240" y="8890"/>
                  </a:lnTo>
                  <a:lnTo>
                    <a:pt x="396240" y="15239"/>
                  </a:lnTo>
                  <a:lnTo>
                    <a:pt x="398780" y="15239"/>
                  </a:lnTo>
                  <a:lnTo>
                    <a:pt x="398780" y="8890"/>
                  </a:lnTo>
                  <a:close/>
                </a:path>
                <a:path w="398780" h="326389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98780" h="326389">
                  <a:moveTo>
                    <a:pt x="398780" y="15240"/>
                  </a:moveTo>
                  <a:lnTo>
                    <a:pt x="396240" y="15240"/>
                  </a:lnTo>
                  <a:lnTo>
                    <a:pt x="396240" y="21589"/>
                  </a:lnTo>
                  <a:lnTo>
                    <a:pt x="398780" y="21589"/>
                  </a:lnTo>
                  <a:lnTo>
                    <a:pt x="398780" y="15240"/>
                  </a:lnTo>
                  <a:close/>
                </a:path>
                <a:path w="398780" h="326389">
                  <a:moveTo>
                    <a:pt x="3810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1590"/>
                  </a:lnTo>
                  <a:close/>
                </a:path>
                <a:path w="398780" h="326389">
                  <a:moveTo>
                    <a:pt x="398780" y="21590"/>
                  </a:moveTo>
                  <a:lnTo>
                    <a:pt x="396240" y="21590"/>
                  </a:lnTo>
                  <a:lnTo>
                    <a:pt x="396240" y="26669"/>
                  </a:lnTo>
                  <a:lnTo>
                    <a:pt x="398780" y="26669"/>
                  </a:lnTo>
                  <a:lnTo>
                    <a:pt x="398780" y="21590"/>
                  </a:lnTo>
                  <a:close/>
                </a:path>
                <a:path w="398780" h="326389">
                  <a:moveTo>
                    <a:pt x="381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70"/>
                  </a:lnTo>
                  <a:close/>
                </a:path>
                <a:path w="398780" h="326389">
                  <a:moveTo>
                    <a:pt x="398780" y="26670"/>
                  </a:moveTo>
                  <a:lnTo>
                    <a:pt x="396240" y="26670"/>
                  </a:lnTo>
                  <a:lnTo>
                    <a:pt x="396240" y="33019"/>
                  </a:lnTo>
                  <a:lnTo>
                    <a:pt x="398780" y="33019"/>
                  </a:lnTo>
                  <a:lnTo>
                    <a:pt x="398780" y="26670"/>
                  </a:lnTo>
                  <a:close/>
                </a:path>
                <a:path w="398780" h="326389">
                  <a:moveTo>
                    <a:pt x="3810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3020"/>
                  </a:lnTo>
                  <a:close/>
                </a:path>
                <a:path w="398780" h="326389">
                  <a:moveTo>
                    <a:pt x="398780" y="33020"/>
                  </a:moveTo>
                  <a:lnTo>
                    <a:pt x="396240" y="33020"/>
                  </a:lnTo>
                  <a:lnTo>
                    <a:pt x="396240" y="40639"/>
                  </a:lnTo>
                  <a:lnTo>
                    <a:pt x="398780" y="40639"/>
                  </a:lnTo>
                  <a:lnTo>
                    <a:pt x="398780" y="33020"/>
                  </a:lnTo>
                  <a:close/>
                </a:path>
                <a:path w="398780" h="326389">
                  <a:moveTo>
                    <a:pt x="3810" y="40640"/>
                  </a:moveTo>
                  <a:lnTo>
                    <a:pt x="0" y="4064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0640"/>
                  </a:lnTo>
                  <a:close/>
                </a:path>
                <a:path w="398780" h="326389">
                  <a:moveTo>
                    <a:pt x="398780" y="40640"/>
                  </a:moveTo>
                  <a:lnTo>
                    <a:pt x="396240" y="40640"/>
                  </a:lnTo>
                  <a:lnTo>
                    <a:pt x="396240" y="48259"/>
                  </a:lnTo>
                  <a:lnTo>
                    <a:pt x="398780" y="48259"/>
                  </a:lnTo>
                  <a:lnTo>
                    <a:pt x="398780" y="40640"/>
                  </a:lnTo>
                  <a:close/>
                </a:path>
                <a:path w="398780" h="326389">
                  <a:moveTo>
                    <a:pt x="381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8260"/>
                  </a:lnTo>
                  <a:close/>
                </a:path>
                <a:path w="398780" h="326389">
                  <a:moveTo>
                    <a:pt x="398780" y="48260"/>
                  </a:moveTo>
                  <a:lnTo>
                    <a:pt x="396240" y="48260"/>
                  </a:lnTo>
                  <a:lnTo>
                    <a:pt x="396240" y="52069"/>
                  </a:lnTo>
                  <a:lnTo>
                    <a:pt x="398780" y="52069"/>
                  </a:lnTo>
                  <a:lnTo>
                    <a:pt x="398780" y="48260"/>
                  </a:lnTo>
                  <a:close/>
                </a:path>
                <a:path w="398780" h="326389">
                  <a:moveTo>
                    <a:pt x="3810" y="52070"/>
                  </a:moveTo>
                  <a:lnTo>
                    <a:pt x="0" y="5207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2070"/>
                  </a:lnTo>
                  <a:close/>
                </a:path>
                <a:path w="398780" h="326389">
                  <a:moveTo>
                    <a:pt x="398780" y="52070"/>
                  </a:moveTo>
                  <a:lnTo>
                    <a:pt x="396240" y="52070"/>
                  </a:lnTo>
                  <a:lnTo>
                    <a:pt x="396240" y="60959"/>
                  </a:lnTo>
                  <a:lnTo>
                    <a:pt x="398780" y="60959"/>
                  </a:lnTo>
                  <a:lnTo>
                    <a:pt x="398780" y="52070"/>
                  </a:lnTo>
                  <a:close/>
                </a:path>
                <a:path w="398780" h="326389">
                  <a:moveTo>
                    <a:pt x="3810" y="60960"/>
                  </a:moveTo>
                  <a:lnTo>
                    <a:pt x="0" y="6096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60960"/>
                  </a:lnTo>
                  <a:close/>
                </a:path>
                <a:path w="398780" h="326389">
                  <a:moveTo>
                    <a:pt x="398780" y="60960"/>
                  </a:moveTo>
                  <a:lnTo>
                    <a:pt x="396240" y="60960"/>
                  </a:lnTo>
                  <a:lnTo>
                    <a:pt x="396240" y="77469"/>
                  </a:lnTo>
                  <a:lnTo>
                    <a:pt x="398780" y="77469"/>
                  </a:lnTo>
                  <a:lnTo>
                    <a:pt x="398780" y="60960"/>
                  </a:lnTo>
                  <a:close/>
                </a:path>
                <a:path w="398780" h="326389">
                  <a:moveTo>
                    <a:pt x="3810" y="77470"/>
                  </a:moveTo>
                  <a:lnTo>
                    <a:pt x="0" y="7747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77470"/>
                  </a:lnTo>
                  <a:close/>
                </a:path>
                <a:path w="398780" h="326389">
                  <a:moveTo>
                    <a:pt x="398780" y="77470"/>
                  </a:moveTo>
                  <a:lnTo>
                    <a:pt x="396240" y="77470"/>
                  </a:lnTo>
                  <a:lnTo>
                    <a:pt x="396240" y="96519"/>
                  </a:lnTo>
                  <a:lnTo>
                    <a:pt x="398780" y="96519"/>
                  </a:lnTo>
                  <a:lnTo>
                    <a:pt x="398780" y="77470"/>
                  </a:lnTo>
                  <a:close/>
                </a:path>
                <a:path w="398780" h="326389">
                  <a:moveTo>
                    <a:pt x="3810" y="96520"/>
                  </a:moveTo>
                  <a:lnTo>
                    <a:pt x="0" y="9652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96520"/>
                  </a:lnTo>
                  <a:close/>
                </a:path>
                <a:path w="398780" h="326389">
                  <a:moveTo>
                    <a:pt x="398780" y="96520"/>
                  </a:moveTo>
                  <a:lnTo>
                    <a:pt x="396240" y="96520"/>
                  </a:lnTo>
                  <a:lnTo>
                    <a:pt x="396240" y="121919"/>
                  </a:lnTo>
                  <a:lnTo>
                    <a:pt x="398780" y="121919"/>
                  </a:lnTo>
                  <a:lnTo>
                    <a:pt x="398780" y="96520"/>
                  </a:lnTo>
                  <a:close/>
                </a:path>
                <a:path w="398780" h="326389">
                  <a:moveTo>
                    <a:pt x="3810" y="121920"/>
                  </a:moveTo>
                  <a:lnTo>
                    <a:pt x="0" y="12192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21920"/>
                  </a:lnTo>
                  <a:close/>
                </a:path>
                <a:path w="398780" h="326389">
                  <a:moveTo>
                    <a:pt x="398780" y="121920"/>
                  </a:moveTo>
                  <a:lnTo>
                    <a:pt x="396240" y="121920"/>
                  </a:lnTo>
                  <a:lnTo>
                    <a:pt x="396240" y="191769"/>
                  </a:lnTo>
                  <a:lnTo>
                    <a:pt x="398780" y="191769"/>
                  </a:lnTo>
                  <a:lnTo>
                    <a:pt x="398780" y="121920"/>
                  </a:lnTo>
                  <a:close/>
                </a:path>
                <a:path w="398780" h="326389">
                  <a:moveTo>
                    <a:pt x="3810" y="191770"/>
                  </a:moveTo>
                  <a:lnTo>
                    <a:pt x="0" y="19177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91770"/>
                  </a:lnTo>
                  <a:close/>
                </a:path>
                <a:path w="398780" h="326389">
                  <a:moveTo>
                    <a:pt x="398780" y="191770"/>
                  </a:moveTo>
                  <a:lnTo>
                    <a:pt x="396240" y="191770"/>
                  </a:lnTo>
                  <a:lnTo>
                    <a:pt x="396240" y="217169"/>
                  </a:lnTo>
                  <a:lnTo>
                    <a:pt x="398780" y="217169"/>
                  </a:lnTo>
                  <a:lnTo>
                    <a:pt x="398780" y="191770"/>
                  </a:lnTo>
                  <a:close/>
                </a:path>
                <a:path w="398780" h="326389">
                  <a:moveTo>
                    <a:pt x="3810" y="217170"/>
                  </a:moveTo>
                  <a:lnTo>
                    <a:pt x="0" y="21717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17170"/>
                  </a:lnTo>
                  <a:close/>
                </a:path>
                <a:path w="398780" h="326389">
                  <a:moveTo>
                    <a:pt x="398780" y="217170"/>
                  </a:moveTo>
                  <a:lnTo>
                    <a:pt x="396240" y="217170"/>
                  </a:lnTo>
                  <a:lnTo>
                    <a:pt x="396240" y="264159"/>
                  </a:lnTo>
                  <a:lnTo>
                    <a:pt x="398780" y="264159"/>
                  </a:lnTo>
                  <a:lnTo>
                    <a:pt x="398780" y="217170"/>
                  </a:lnTo>
                  <a:close/>
                </a:path>
                <a:path w="398780" h="326389">
                  <a:moveTo>
                    <a:pt x="3810" y="264160"/>
                  </a:moveTo>
                  <a:lnTo>
                    <a:pt x="0" y="26416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64160"/>
                  </a:lnTo>
                  <a:close/>
                </a:path>
                <a:path w="398780" h="326389">
                  <a:moveTo>
                    <a:pt x="398780" y="264160"/>
                  </a:moveTo>
                  <a:lnTo>
                    <a:pt x="396240" y="264160"/>
                  </a:lnTo>
                  <a:lnTo>
                    <a:pt x="396240" y="283209"/>
                  </a:lnTo>
                  <a:lnTo>
                    <a:pt x="398780" y="283209"/>
                  </a:lnTo>
                  <a:lnTo>
                    <a:pt x="398780" y="264160"/>
                  </a:lnTo>
                  <a:close/>
                </a:path>
                <a:path w="398780" h="326389">
                  <a:moveTo>
                    <a:pt x="3810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3210"/>
                  </a:lnTo>
                  <a:close/>
                </a:path>
                <a:path w="398780" h="326389">
                  <a:moveTo>
                    <a:pt x="398780" y="283210"/>
                  </a:moveTo>
                  <a:lnTo>
                    <a:pt x="396240" y="283210"/>
                  </a:lnTo>
                  <a:lnTo>
                    <a:pt x="396240" y="287019"/>
                  </a:lnTo>
                  <a:lnTo>
                    <a:pt x="398780" y="287019"/>
                  </a:lnTo>
                  <a:lnTo>
                    <a:pt x="398780" y="283210"/>
                  </a:lnTo>
                  <a:close/>
                </a:path>
                <a:path w="398780" h="326389">
                  <a:moveTo>
                    <a:pt x="3810" y="287020"/>
                  </a:moveTo>
                  <a:lnTo>
                    <a:pt x="0" y="28702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87020"/>
                  </a:lnTo>
                  <a:close/>
                </a:path>
                <a:path w="398780" h="326389">
                  <a:moveTo>
                    <a:pt x="398780" y="287020"/>
                  </a:moveTo>
                  <a:lnTo>
                    <a:pt x="396240" y="287020"/>
                  </a:lnTo>
                  <a:lnTo>
                    <a:pt x="396240" y="295909"/>
                  </a:lnTo>
                  <a:lnTo>
                    <a:pt x="398780" y="295909"/>
                  </a:lnTo>
                  <a:lnTo>
                    <a:pt x="398780" y="287020"/>
                  </a:lnTo>
                  <a:close/>
                </a:path>
                <a:path w="398780" h="326389">
                  <a:moveTo>
                    <a:pt x="3810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5910"/>
                  </a:lnTo>
                  <a:close/>
                </a:path>
                <a:path w="398780" h="326389">
                  <a:moveTo>
                    <a:pt x="398780" y="295910"/>
                  </a:moveTo>
                  <a:lnTo>
                    <a:pt x="396240" y="295910"/>
                  </a:lnTo>
                  <a:lnTo>
                    <a:pt x="396240" y="302259"/>
                  </a:lnTo>
                  <a:lnTo>
                    <a:pt x="398780" y="302259"/>
                  </a:lnTo>
                  <a:lnTo>
                    <a:pt x="398780" y="295910"/>
                  </a:lnTo>
                  <a:close/>
                </a:path>
                <a:path w="398780" h="326389">
                  <a:moveTo>
                    <a:pt x="381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302260"/>
                  </a:lnTo>
                  <a:close/>
                </a:path>
                <a:path w="398780" h="326389">
                  <a:moveTo>
                    <a:pt x="398780" y="302260"/>
                  </a:moveTo>
                  <a:lnTo>
                    <a:pt x="396240" y="302260"/>
                  </a:lnTo>
                  <a:lnTo>
                    <a:pt x="396240" y="306069"/>
                  </a:lnTo>
                  <a:lnTo>
                    <a:pt x="398780" y="306069"/>
                  </a:lnTo>
                  <a:lnTo>
                    <a:pt x="398780" y="302260"/>
                  </a:lnTo>
                  <a:close/>
                </a:path>
                <a:path w="398780" h="326389">
                  <a:moveTo>
                    <a:pt x="381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70"/>
                  </a:lnTo>
                  <a:close/>
                </a:path>
                <a:path w="398780" h="326389">
                  <a:moveTo>
                    <a:pt x="398780" y="306070"/>
                  </a:moveTo>
                  <a:lnTo>
                    <a:pt x="396240" y="306070"/>
                  </a:lnTo>
                  <a:lnTo>
                    <a:pt x="396240" y="312419"/>
                  </a:lnTo>
                  <a:lnTo>
                    <a:pt x="398780" y="312419"/>
                  </a:lnTo>
                  <a:lnTo>
                    <a:pt x="398780" y="306070"/>
                  </a:lnTo>
                  <a:close/>
                </a:path>
                <a:path w="398780" h="326389">
                  <a:moveTo>
                    <a:pt x="381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2420"/>
                  </a:lnTo>
                  <a:close/>
                </a:path>
                <a:path w="398780" h="326389">
                  <a:moveTo>
                    <a:pt x="398780" y="312420"/>
                  </a:moveTo>
                  <a:lnTo>
                    <a:pt x="396240" y="312420"/>
                  </a:lnTo>
                  <a:lnTo>
                    <a:pt x="396240" y="314959"/>
                  </a:lnTo>
                  <a:lnTo>
                    <a:pt x="398780" y="314959"/>
                  </a:lnTo>
                  <a:lnTo>
                    <a:pt x="398780" y="312420"/>
                  </a:lnTo>
                  <a:close/>
                </a:path>
                <a:path w="398780" h="326389">
                  <a:moveTo>
                    <a:pt x="381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4960"/>
                  </a:lnTo>
                  <a:close/>
                </a:path>
                <a:path w="398780" h="326389">
                  <a:moveTo>
                    <a:pt x="398780" y="314960"/>
                  </a:moveTo>
                  <a:lnTo>
                    <a:pt x="396240" y="314960"/>
                  </a:lnTo>
                  <a:lnTo>
                    <a:pt x="396240" y="318769"/>
                  </a:lnTo>
                  <a:lnTo>
                    <a:pt x="398780" y="318769"/>
                  </a:lnTo>
                  <a:lnTo>
                    <a:pt x="398780" y="314960"/>
                  </a:lnTo>
                  <a:close/>
                </a:path>
                <a:path w="398780" h="326389">
                  <a:moveTo>
                    <a:pt x="3810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8770"/>
                  </a:lnTo>
                  <a:close/>
                </a:path>
                <a:path w="398780" h="326389">
                  <a:moveTo>
                    <a:pt x="398780" y="318770"/>
                  </a:moveTo>
                  <a:lnTo>
                    <a:pt x="396240" y="318770"/>
                  </a:lnTo>
                  <a:lnTo>
                    <a:pt x="396240" y="321309"/>
                  </a:lnTo>
                  <a:lnTo>
                    <a:pt x="398780" y="321309"/>
                  </a:lnTo>
                  <a:lnTo>
                    <a:pt x="398780" y="318770"/>
                  </a:lnTo>
                  <a:close/>
                </a:path>
                <a:path w="398780" h="326389">
                  <a:moveTo>
                    <a:pt x="398780" y="321310"/>
                  </a:moveTo>
                  <a:lnTo>
                    <a:pt x="396240" y="321310"/>
                  </a:lnTo>
                  <a:lnTo>
                    <a:pt x="39624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398780" y="325119"/>
                  </a:lnTo>
                  <a:lnTo>
                    <a:pt x="398780" y="321310"/>
                  </a:lnTo>
                  <a:close/>
                </a:path>
                <a:path w="398780" h="326389">
                  <a:moveTo>
                    <a:pt x="3810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3810" y="323850"/>
                  </a:lnTo>
                  <a:lnTo>
                    <a:pt x="3810" y="321310"/>
                  </a:lnTo>
                  <a:close/>
                </a:path>
                <a:path w="398780" h="326389">
                  <a:moveTo>
                    <a:pt x="398780" y="325120"/>
                  </a:moveTo>
                  <a:lnTo>
                    <a:pt x="2540" y="325120"/>
                  </a:lnTo>
                  <a:lnTo>
                    <a:pt x="2540" y="326390"/>
                  </a:lnTo>
                  <a:lnTo>
                    <a:pt x="398780" y="326390"/>
                  </a:lnTo>
                  <a:lnTo>
                    <a:pt x="398780" y="325120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2628899" y="5191760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39243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92430" y="3809"/>
                  </a:lnTo>
                  <a:lnTo>
                    <a:pt x="392430" y="0"/>
                  </a:lnTo>
                  <a:close/>
                </a:path>
                <a:path w="392430" h="320039">
                  <a:moveTo>
                    <a:pt x="392430" y="3809"/>
                  </a:moveTo>
                  <a:lnTo>
                    <a:pt x="388619" y="3809"/>
                  </a:lnTo>
                  <a:lnTo>
                    <a:pt x="388619" y="5079"/>
                  </a:lnTo>
                  <a:lnTo>
                    <a:pt x="392430" y="5079"/>
                  </a:lnTo>
                  <a:lnTo>
                    <a:pt x="392430" y="3809"/>
                  </a:lnTo>
                  <a:close/>
                </a:path>
                <a:path w="392430" h="320039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92430" h="320039">
                  <a:moveTo>
                    <a:pt x="392430" y="5080"/>
                  </a:moveTo>
                  <a:lnTo>
                    <a:pt x="388619" y="5080"/>
                  </a:lnTo>
                  <a:lnTo>
                    <a:pt x="388619" y="11429"/>
                  </a:lnTo>
                  <a:lnTo>
                    <a:pt x="392430" y="11429"/>
                  </a:lnTo>
                  <a:lnTo>
                    <a:pt x="392430" y="5080"/>
                  </a:lnTo>
                  <a:close/>
                </a:path>
                <a:path w="392430" h="32003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92430" h="320039">
                  <a:moveTo>
                    <a:pt x="392430" y="11430"/>
                  </a:moveTo>
                  <a:lnTo>
                    <a:pt x="388619" y="11430"/>
                  </a:lnTo>
                  <a:lnTo>
                    <a:pt x="388619" y="17779"/>
                  </a:lnTo>
                  <a:lnTo>
                    <a:pt x="392430" y="17779"/>
                  </a:lnTo>
                  <a:lnTo>
                    <a:pt x="392430" y="11430"/>
                  </a:lnTo>
                  <a:close/>
                </a:path>
                <a:path w="392430" h="320039">
                  <a:moveTo>
                    <a:pt x="381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7780"/>
                  </a:lnTo>
                  <a:close/>
                </a:path>
                <a:path w="392430" h="320039">
                  <a:moveTo>
                    <a:pt x="392430" y="17780"/>
                  </a:moveTo>
                  <a:lnTo>
                    <a:pt x="388619" y="17780"/>
                  </a:lnTo>
                  <a:lnTo>
                    <a:pt x="388619" y="22859"/>
                  </a:lnTo>
                  <a:lnTo>
                    <a:pt x="392430" y="22859"/>
                  </a:lnTo>
                  <a:lnTo>
                    <a:pt x="392430" y="17780"/>
                  </a:lnTo>
                  <a:close/>
                </a:path>
                <a:path w="392430" h="320039">
                  <a:moveTo>
                    <a:pt x="381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860"/>
                  </a:lnTo>
                  <a:close/>
                </a:path>
                <a:path w="392430" h="320039">
                  <a:moveTo>
                    <a:pt x="392430" y="22860"/>
                  </a:moveTo>
                  <a:lnTo>
                    <a:pt x="388619" y="22860"/>
                  </a:lnTo>
                  <a:lnTo>
                    <a:pt x="388619" y="29209"/>
                  </a:lnTo>
                  <a:lnTo>
                    <a:pt x="392430" y="29209"/>
                  </a:lnTo>
                  <a:lnTo>
                    <a:pt x="392430" y="22860"/>
                  </a:lnTo>
                  <a:close/>
                </a:path>
                <a:path w="392430" h="320039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92430" h="320039">
                  <a:moveTo>
                    <a:pt x="392430" y="29210"/>
                  </a:moveTo>
                  <a:lnTo>
                    <a:pt x="388619" y="29210"/>
                  </a:lnTo>
                  <a:lnTo>
                    <a:pt x="388619" y="36829"/>
                  </a:lnTo>
                  <a:lnTo>
                    <a:pt x="392430" y="36829"/>
                  </a:lnTo>
                  <a:lnTo>
                    <a:pt x="392430" y="29210"/>
                  </a:lnTo>
                  <a:close/>
                </a:path>
                <a:path w="392430" h="320039">
                  <a:moveTo>
                    <a:pt x="3810" y="36830"/>
                  </a:moveTo>
                  <a:lnTo>
                    <a:pt x="0" y="36830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6830"/>
                  </a:lnTo>
                  <a:close/>
                </a:path>
                <a:path w="392430" h="320039">
                  <a:moveTo>
                    <a:pt x="392430" y="36830"/>
                  </a:moveTo>
                  <a:lnTo>
                    <a:pt x="388619" y="36830"/>
                  </a:lnTo>
                  <a:lnTo>
                    <a:pt x="388619" y="44449"/>
                  </a:lnTo>
                  <a:lnTo>
                    <a:pt x="392430" y="44449"/>
                  </a:lnTo>
                  <a:lnTo>
                    <a:pt x="392430" y="36830"/>
                  </a:lnTo>
                  <a:close/>
                </a:path>
                <a:path w="392430" h="320039">
                  <a:moveTo>
                    <a:pt x="381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4450"/>
                  </a:lnTo>
                  <a:close/>
                </a:path>
                <a:path w="392430" h="320039">
                  <a:moveTo>
                    <a:pt x="392430" y="44450"/>
                  </a:moveTo>
                  <a:lnTo>
                    <a:pt x="388619" y="44450"/>
                  </a:lnTo>
                  <a:lnTo>
                    <a:pt x="388619" y="48259"/>
                  </a:lnTo>
                  <a:lnTo>
                    <a:pt x="392430" y="48259"/>
                  </a:lnTo>
                  <a:lnTo>
                    <a:pt x="392430" y="44450"/>
                  </a:lnTo>
                  <a:close/>
                </a:path>
                <a:path w="392430" h="320039">
                  <a:moveTo>
                    <a:pt x="3810" y="48259"/>
                  </a:moveTo>
                  <a:lnTo>
                    <a:pt x="0" y="4825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48259"/>
                  </a:lnTo>
                  <a:close/>
                </a:path>
                <a:path w="392430" h="320039">
                  <a:moveTo>
                    <a:pt x="392430" y="48259"/>
                  </a:moveTo>
                  <a:lnTo>
                    <a:pt x="388619" y="48259"/>
                  </a:lnTo>
                  <a:lnTo>
                    <a:pt x="388619" y="57149"/>
                  </a:lnTo>
                  <a:lnTo>
                    <a:pt x="392430" y="57149"/>
                  </a:lnTo>
                  <a:lnTo>
                    <a:pt x="392430" y="48259"/>
                  </a:lnTo>
                  <a:close/>
                </a:path>
                <a:path w="392430" h="320039">
                  <a:moveTo>
                    <a:pt x="3810" y="57150"/>
                  </a:moveTo>
                  <a:lnTo>
                    <a:pt x="0" y="5715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7150"/>
                  </a:lnTo>
                  <a:close/>
                </a:path>
                <a:path w="392430" h="320039">
                  <a:moveTo>
                    <a:pt x="392430" y="57150"/>
                  </a:moveTo>
                  <a:lnTo>
                    <a:pt x="388619" y="57150"/>
                  </a:lnTo>
                  <a:lnTo>
                    <a:pt x="388619" y="73659"/>
                  </a:lnTo>
                  <a:lnTo>
                    <a:pt x="392430" y="73659"/>
                  </a:lnTo>
                  <a:lnTo>
                    <a:pt x="392430" y="57150"/>
                  </a:lnTo>
                  <a:close/>
                </a:path>
                <a:path w="392430" h="320039">
                  <a:moveTo>
                    <a:pt x="3810" y="73659"/>
                  </a:moveTo>
                  <a:lnTo>
                    <a:pt x="0" y="73659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73659"/>
                  </a:lnTo>
                  <a:close/>
                </a:path>
                <a:path w="392430" h="320039">
                  <a:moveTo>
                    <a:pt x="392430" y="73659"/>
                  </a:moveTo>
                  <a:lnTo>
                    <a:pt x="388619" y="73659"/>
                  </a:lnTo>
                  <a:lnTo>
                    <a:pt x="388619" y="92709"/>
                  </a:lnTo>
                  <a:lnTo>
                    <a:pt x="392430" y="92709"/>
                  </a:lnTo>
                  <a:lnTo>
                    <a:pt x="392430" y="73659"/>
                  </a:lnTo>
                  <a:close/>
                </a:path>
                <a:path w="392430" h="320039">
                  <a:moveTo>
                    <a:pt x="3810" y="92709"/>
                  </a:moveTo>
                  <a:lnTo>
                    <a:pt x="0" y="92709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92709"/>
                  </a:lnTo>
                  <a:close/>
                </a:path>
                <a:path w="392430" h="320039">
                  <a:moveTo>
                    <a:pt x="392430" y="92709"/>
                  </a:moveTo>
                  <a:lnTo>
                    <a:pt x="388619" y="92709"/>
                  </a:lnTo>
                  <a:lnTo>
                    <a:pt x="388619" y="118109"/>
                  </a:lnTo>
                  <a:lnTo>
                    <a:pt x="392430" y="118109"/>
                  </a:lnTo>
                  <a:lnTo>
                    <a:pt x="392430" y="92709"/>
                  </a:lnTo>
                  <a:close/>
                </a:path>
                <a:path w="392430" h="320039">
                  <a:moveTo>
                    <a:pt x="3810" y="118109"/>
                  </a:moveTo>
                  <a:lnTo>
                    <a:pt x="0" y="118109"/>
                  </a:lnTo>
                  <a:lnTo>
                    <a:pt x="0" y="187959"/>
                  </a:lnTo>
                  <a:lnTo>
                    <a:pt x="3810" y="187959"/>
                  </a:lnTo>
                  <a:lnTo>
                    <a:pt x="3810" y="118109"/>
                  </a:lnTo>
                  <a:close/>
                </a:path>
                <a:path w="392430" h="320039">
                  <a:moveTo>
                    <a:pt x="392430" y="118109"/>
                  </a:moveTo>
                  <a:lnTo>
                    <a:pt x="388619" y="118109"/>
                  </a:lnTo>
                  <a:lnTo>
                    <a:pt x="388619" y="187959"/>
                  </a:lnTo>
                  <a:lnTo>
                    <a:pt x="392430" y="187959"/>
                  </a:lnTo>
                  <a:lnTo>
                    <a:pt x="392430" y="118109"/>
                  </a:lnTo>
                  <a:close/>
                </a:path>
                <a:path w="392430" h="320039">
                  <a:moveTo>
                    <a:pt x="3810" y="187959"/>
                  </a:moveTo>
                  <a:lnTo>
                    <a:pt x="0" y="187959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87959"/>
                  </a:lnTo>
                  <a:close/>
                </a:path>
                <a:path w="392430" h="320039">
                  <a:moveTo>
                    <a:pt x="392430" y="187959"/>
                  </a:moveTo>
                  <a:lnTo>
                    <a:pt x="388619" y="187959"/>
                  </a:lnTo>
                  <a:lnTo>
                    <a:pt x="388619" y="213359"/>
                  </a:lnTo>
                  <a:lnTo>
                    <a:pt x="392430" y="213359"/>
                  </a:lnTo>
                  <a:lnTo>
                    <a:pt x="392430" y="187959"/>
                  </a:lnTo>
                  <a:close/>
                </a:path>
                <a:path w="392430" h="320039">
                  <a:moveTo>
                    <a:pt x="3810" y="213359"/>
                  </a:moveTo>
                  <a:lnTo>
                    <a:pt x="0" y="21335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13359"/>
                  </a:lnTo>
                  <a:close/>
                </a:path>
                <a:path w="392430" h="320039">
                  <a:moveTo>
                    <a:pt x="392430" y="213359"/>
                  </a:moveTo>
                  <a:lnTo>
                    <a:pt x="388619" y="213359"/>
                  </a:lnTo>
                  <a:lnTo>
                    <a:pt x="388619" y="260349"/>
                  </a:lnTo>
                  <a:lnTo>
                    <a:pt x="392430" y="260349"/>
                  </a:lnTo>
                  <a:lnTo>
                    <a:pt x="392430" y="213359"/>
                  </a:lnTo>
                  <a:close/>
                </a:path>
                <a:path w="392430" h="320039">
                  <a:moveTo>
                    <a:pt x="3810" y="260350"/>
                  </a:moveTo>
                  <a:lnTo>
                    <a:pt x="0" y="260350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60350"/>
                  </a:lnTo>
                  <a:close/>
                </a:path>
                <a:path w="392430" h="320039">
                  <a:moveTo>
                    <a:pt x="392430" y="260350"/>
                  </a:moveTo>
                  <a:lnTo>
                    <a:pt x="388619" y="260350"/>
                  </a:lnTo>
                  <a:lnTo>
                    <a:pt x="388619" y="279399"/>
                  </a:lnTo>
                  <a:lnTo>
                    <a:pt x="392430" y="279399"/>
                  </a:lnTo>
                  <a:lnTo>
                    <a:pt x="392430" y="260350"/>
                  </a:lnTo>
                  <a:close/>
                </a:path>
                <a:path w="392430" h="320039">
                  <a:moveTo>
                    <a:pt x="3810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79400"/>
                  </a:lnTo>
                  <a:close/>
                </a:path>
                <a:path w="392430" h="320039">
                  <a:moveTo>
                    <a:pt x="392430" y="279400"/>
                  </a:moveTo>
                  <a:lnTo>
                    <a:pt x="388619" y="279400"/>
                  </a:lnTo>
                  <a:lnTo>
                    <a:pt x="388619" y="283209"/>
                  </a:lnTo>
                  <a:lnTo>
                    <a:pt x="392430" y="283209"/>
                  </a:lnTo>
                  <a:lnTo>
                    <a:pt x="392430" y="279400"/>
                  </a:lnTo>
                  <a:close/>
                </a:path>
                <a:path w="392430" h="320039">
                  <a:moveTo>
                    <a:pt x="3810" y="283209"/>
                  </a:moveTo>
                  <a:lnTo>
                    <a:pt x="0" y="28320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3209"/>
                  </a:lnTo>
                  <a:close/>
                </a:path>
                <a:path w="392430" h="320039">
                  <a:moveTo>
                    <a:pt x="392430" y="283209"/>
                  </a:moveTo>
                  <a:lnTo>
                    <a:pt x="388619" y="283209"/>
                  </a:lnTo>
                  <a:lnTo>
                    <a:pt x="388619" y="292099"/>
                  </a:lnTo>
                  <a:lnTo>
                    <a:pt x="392430" y="292099"/>
                  </a:lnTo>
                  <a:lnTo>
                    <a:pt x="392430" y="283209"/>
                  </a:lnTo>
                  <a:close/>
                </a:path>
                <a:path w="392430" h="320039">
                  <a:moveTo>
                    <a:pt x="381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100"/>
                  </a:lnTo>
                  <a:close/>
                </a:path>
                <a:path w="392430" h="320039">
                  <a:moveTo>
                    <a:pt x="392430" y="292100"/>
                  </a:moveTo>
                  <a:lnTo>
                    <a:pt x="388619" y="292100"/>
                  </a:lnTo>
                  <a:lnTo>
                    <a:pt x="388619" y="298449"/>
                  </a:lnTo>
                  <a:lnTo>
                    <a:pt x="392430" y="298449"/>
                  </a:lnTo>
                  <a:lnTo>
                    <a:pt x="392430" y="292100"/>
                  </a:lnTo>
                  <a:close/>
                </a:path>
                <a:path w="392430" h="320039">
                  <a:moveTo>
                    <a:pt x="381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8450"/>
                  </a:lnTo>
                  <a:close/>
                </a:path>
                <a:path w="392430" h="320039">
                  <a:moveTo>
                    <a:pt x="392430" y="298450"/>
                  </a:moveTo>
                  <a:lnTo>
                    <a:pt x="388619" y="298450"/>
                  </a:lnTo>
                  <a:lnTo>
                    <a:pt x="388619" y="302259"/>
                  </a:lnTo>
                  <a:lnTo>
                    <a:pt x="392430" y="302259"/>
                  </a:lnTo>
                  <a:lnTo>
                    <a:pt x="392430" y="298450"/>
                  </a:lnTo>
                  <a:close/>
                </a:path>
                <a:path w="392430" h="320039">
                  <a:moveTo>
                    <a:pt x="3810" y="302259"/>
                  </a:moveTo>
                  <a:lnTo>
                    <a:pt x="0" y="302259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2259"/>
                  </a:lnTo>
                  <a:close/>
                </a:path>
                <a:path w="392430" h="320039">
                  <a:moveTo>
                    <a:pt x="392430" y="302259"/>
                  </a:moveTo>
                  <a:lnTo>
                    <a:pt x="388619" y="302259"/>
                  </a:lnTo>
                  <a:lnTo>
                    <a:pt x="388619" y="308609"/>
                  </a:lnTo>
                  <a:lnTo>
                    <a:pt x="392430" y="308609"/>
                  </a:lnTo>
                  <a:lnTo>
                    <a:pt x="392430" y="302259"/>
                  </a:lnTo>
                  <a:close/>
                </a:path>
                <a:path w="392430" h="320039">
                  <a:moveTo>
                    <a:pt x="381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8609"/>
                  </a:lnTo>
                  <a:close/>
                </a:path>
                <a:path w="392430" h="320039">
                  <a:moveTo>
                    <a:pt x="392430" y="308609"/>
                  </a:moveTo>
                  <a:lnTo>
                    <a:pt x="388619" y="308609"/>
                  </a:lnTo>
                  <a:lnTo>
                    <a:pt x="388619" y="311149"/>
                  </a:lnTo>
                  <a:lnTo>
                    <a:pt x="392430" y="311149"/>
                  </a:lnTo>
                  <a:lnTo>
                    <a:pt x="392430" y="308609"/>
                  </a:lnTo>
                  <a:close/>
                </a:path>
                <a:path w="392430" h="320039">
                  <a:moveTo>
                    <a:pt x="381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1150"/>
                  </a:lnTo>
                  <a:close/>
                </a:path>
                <a:path w="392430" h="320039">
                  <a:moveTo>
                    <a:pt x="392430" y="311150"/>
                  </a:moveTo>
                  <a:lnTo>
                    <a:pt x="388619" y="311150"/>
                  </a:lnTo>
                  <a:lnTo>
                    <a:pt x="388619" y="314959"/>
                  </a:lnTo>
                  <a:lnTo>
                    <a:pt x="392430" y="314959"/>
                  </a:lnTo>
                  <a:lnTo>
                    <a:pt x="392430" y="311150"/>
                  </a:lnTo>
                  <a:close/>
                </a:path>
                <a:path w="392430" h="320039">
                  <a:moveTo>
                    <a:pt x="381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392430" y="317499"/>
                  </a:lnTo>
                  <a:lnTo>
                    <a:pt x="392430" y="316229"/>
                  </a:lnTo>
                  <a:lnTo>
                    <a:pt x="3810" y="316229"/>
                  </a:lnTo>
                  <a:lnTo>
                    <a:pt x="3810" y="314959"/>
                  </a:lnTo>
                  <a:close/>
                </a:path>
                <a:path w="392430" h="320039">
                  <a:moveTo>
                    <a:pt x="392430" y="314959"/>
                  </a:moveTo>
                  <a:lnTo>
                    <a:pt x="388619" y="314959"/>
                  </a:lnTo>
                  <a:lnTo>
                    <a:pt x="388619" y="316229"/>
                  </a:lnTo>
                  <a:lnTo>
                    <a:pt x="392430" y="316229"/>
                  </a:lnTo>
                  <a:lnTo>
                    <a:pt x="392430" y="314959"/>
                  </a:lnTo>
                  <a:close/>
                </a:path>
                <a:path w="392430" h="320039">
                  <a:moveTo>
                    <a:pt x="392430" y="317500"/>
                  </a:moveTo>
                  <a:lnTo>
                    <a:pt x="0" y="317500"/>
                  </a:lnTo>
                  <a:lnTo>
                    <a:pt x="0" y="320039"/>
                  </a:lnTo>
                  <a:lnTo>
                    <a:pt x="392430" y="320039"/>
                  </a:lnTo>
                  <a:lnTo>
                    <a:pt x="392430" y="31750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2632709" y="519556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480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4809" y="1269"/>
                  </a:lnTo>
                  <a:lnTo>
                    <a:pt x="384809" y="0"/>
                  </a:lnTo>
                  <a:close/>
                </a:path>
                <a:path w="384810" h="312420">
                  <a:moveTo>
                    <a:pt x="38480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84809" y="3809"/>
                  </a:lnTo>
                  <a:lnTo>
                    <a:pt x="384809" y="1269"/>
                  </a:lnTo>
                  <a:close/>
                </a:path>
                <a:path w="384810" h="312420">
                  <a:moveTo>
                    <a:pt x="384809" y="3809"/>
                  </a:moveTo>
                  <a:lnTo>
                    <a:pt x="381000" y="3809"/>
                  </a:lnTo>
                  <a:lnTo>
                    <a:pt x="381000" y="7619"/>
                  </a:lnTo>
                  <a:lnTo>
                    <a:pt x="384809" y="7619"/>
                  </a:lnTo>
                  <a:lnTo>
                    <a:pt x="384809" y="3809"/>
                  </a:lnTo>
                  <a:close/>
                </a:path>
                <a:path w="384810" h="31242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84810" h="312420">
                  <a:moveTo>
                    <a:pt x="384809" y="7619"/>
                  </a:moveTo>
                  <a:lnTo>
                    <a:pt x="381000" y="7619"/>
                  </a:lnTo>
                  <a:lnTo>
                    <a:pt x="381000" y="13969"/>
                  </a:lnTo>
                  <a:lnTo>
                    <a:pt x="384809" y="13969"/>
                  </a:lnTo>
                  <a:lnTo>
                    <a:pt x="384809" y="7619"/>
                  </a:lnTo>
                  <a:close/>
                </a:path>
                <a:path w="384810" h="312420">
                  <a:moveTo>
                    <a:pt x="3809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3969"/>
                  </a:lnTo>
                  <a:close/>
                </a:path>
                <a:path w="384810" h="312420">
                  <a:moveTo>
                    <a:pt x="384809" y="13969"/>
                  </a:moveTo>
                  <a:lnTo>
                    <a:pt x="381000" y="13969"/>
                  </a:lnTo>
                  <a:lnTo>
                    <a:pt x="381000" y="19049"/>
                  </a:lnTo>
                  <a:lnTo>
                    <a:pt x="384809" y="19049"/>
                  </a:lnTo>
                  <a:lnTo>
                    <a:pt x="384809" y="13969"/>
                  </a:lnTo>
                  <a:close/>
                </a:path>
                <a:path w="384810" h="312420">
                  <a:moveTo>
                    <a:pt x="380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9050"/>
                  </a:lnTo>
                  <a:close/>
                </a:path>
                <a:path w="384810" h="312420">
                  <a:moveTo>
                    <a:pt x="384809" y="19050"/>
                  </a:moveTo>
                  <a:lnTo>
                    <a:pt x="381000" y="19050"/>
                  </a:lnTo>
                  <a:lnTo>
                    <a:pt x="381000" y="25399"/>
                  </a:lnTo>
                  <a:lnTo>
                    <a:pt x="384809" y="25399"/>
                  </a:lnTo>
                  <a:lnTo>
                    <a:pt x="384809" y="19050"/>
                  </a:lnTo>
                  <a:close/>
                </a:path>
                <a:path w="384810" h="312420">
                  <a:moveTo>
                    <a:pt x="3809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5400"/>
                  </a:lnTo>
                  <a:close/>
                </a:path>
                <a:path w="384810" h="312420">
                  <a:moveTo>
                    <a:pt x="384809" y="25400"/>
                  </a:moveTo>
                  <a:lnTo>
                    <a:pt x="381000" y="25400"/>
                  </a:lnTo>
                  <a:lnTo>
                    <a:pt x="381000" y="33019"/>
                  </a:lnTo>
                  <a:lnTo>
                    <a:pt x="384809" y="33019"/>
                  </a:lnTo>
                  <a:lnTo>
                    <a:pt x="384809" y="25400"/>
                  </a:lnTo>
                  <a:close/>
                </a:path>
                <a:path w="384810" h="312420">
                  <a:moveTo>
                    <a:pt x="3809" y="33019"/>
                  </a:moveTo>
                  <a:lnTo>
                    <a:pt x="0" y="33019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3019"/>
                  </a:lnTo>
                  <a:close/>
                </a:path>
                <a:path w="384810" h="312420">
                  <a:moveTo>
                    <a:pt x="384809" y="33019"/>
                  </a:moveTo>
                  <a:lnTo>
                    <a:pt x="381000" y="33019"/>
                  </a:lnTo>
                  <a:lnTo>
                    <a:pt x="381000" y="40639"/>
                  </a:lnTo>
                  <a:lnTo>
                    <a:pt x="384809" y="40639"/>
                  </a:lnTo>
                  <a:lnTo>
                    <a:pt x="384809" y="33019"/>
                  </a:lnTo>
                  <a:close/>
                </a:path>
                <a:path w="384810" h="312420">
                  <a:moveTo>
                    <a:pt x="380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40639"/>
                  </a:lnTo>
                  <a:close/>
                </a:path>
                <a:path w="384810" h="312420">
                  <a:moveTo>
                    <a:pt x="384809" y="40639"/>
                  </a:moveTo>
                  <a:lnTo>
                    <a:pt x="381000" y="40639"/>
                  </a:lnTo>
                  <a:lnTo>
                    <a:pt x="381000" y="44449"/>
                  </a:lnTo>
                  <a:lnTo>
                    <a:pt x="384809" y="44449"/>
                  </a:lnTo>
                  <a:lnTo>
                    <a:pt x="384809" y="40639"/>
                  </a:lnTo>
                  <a:close/>
                </a:path>
                <a:path w="384810" h="312420">
                  <a:moveTo>
                    <a:pt x="3809" y="44449"/>
                  </a:moveTo>
                  <a:lnTo>
                    <a:pt x="0" y="44449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4449"/>
                  </a:lnTo>
                  <a:close/>
                </a:path>
                <a:path w="384810" h="312420">
                  <a:moveTo>
                    <a:pt x="384809" y="44449"/>
                  </a:moveTo>
                  <a:lnTo>
                    <a:pt x="381000" y="44449"/>
                  </a:lnTo>
                  <a:lnTo>
                    <a:pt x="381000" y="53339"/>
                  </a:lnTo>
                  <a:lnTo>
                    <a:pt x="384809" y="53339"/>
                  </a:lnTo>
                  <a:lnTo>
                    <a:pt x="384809" y="44449"/>
                  </a:lnTo>
                  <a:close/>
                </a:path>
                <a:path w="384810" h="312420">
                  <a:moveTo>
                    <a:pt x="3809" y="53339"/>
                  </a:moveTo>
                  <a:lnTo>
                    <a:pt x="0" y="5333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53339"/>
                  </a:lnTo>
                  <a:close/>
                </a:path>
                <a:path w="384810" h="312420">
                  <a:moveTo>
                    <a:pt x="384809" y="53339"/>
                  </a:moveTo>
                  <a:lnTo>
                    <a:pt x="381000" y="53339"/>
                  </a:lnTo>
                  <a:lnTo>
                    <a:pt x="381000" y="69849"/>
                  </a:lnTo>
                  <a:lnTo>
                    <a:pt x="384809" y="69849"/>
                  </a:lnTo>
                  <a:lnTo>
                    <a:pt x="384809" y="53339"/>
                  </a:lnTo>
                  <a:close/>
                </a:path>
                <a:path w="384810" h="312420">
                  <a:moveTo>
                    <a:pt x="3809" y="69849"/>
                  </a:moveTo>
                  <a:lnTo>
                    <a:pt x="0" y="6984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69849"/>
                  </a:lnTo>
                  <a:close/>
                </a:path>
                <a:path w="384810" h="312420">
                  <a:moveTo>
                    <a:pt x="384809" y="69849"/>
                  </a:moveTo>
                  <a:lnTo>
                    <a:pt x="381000" y="69849"/>
                  </a:lnTo>
                  <a:lnTo>
                    <a:pt x="381000" y="88899"/>
                  </a:lnTo>
                  <a:lnTo>
                    <a:pt x="384809" y="88899"/>
                  </a:lnTo>
                  <a:lnTo>
                    <a:pt x="384809" y="69849"/>
                  </a:lnTo>
                  <a:close/>
                </a:path>
                <a:path w="384810" h="312420">
                  <a:moveTo>
                    <a:pt x="3809" y="88899"/>
                  </a:moveTo>
                  <a:lnTo>
                    <a:pt x="0" y="8889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88899"/>
                  </a:lnTo>
                  <a:close/>
                </a:path>
                <a:path w="384810" h="312420">
                  <a:moveTo>
                    <a:pt x="384809" y="88899"/>
                  </a:moveTo>
                  <a:lnTo>
                    <a:pt x="381000" y="88899"/>
                  </a:lnTo>
                  <a:lnTo>
                    <a:pt x="381000" y="114299"/>
                  </a:lnTo>
                  <a:lnTo>
                    <a:pt x="384809" y="114299"/>
                  </a:lnTo>
                  <a:lnTo>
                    <a:pt x="384809" y="88899"/>
                  </a:lnTo>
                  <a:close/>
                </a:path>
                <a:path w="384810" h="312420">
                  <a:moveTo>
                    <a:pt x="3809" y="114299"/>
                  </a:moveTo>
                  <a:lnTo>
                    <a:pt x="0" y="114299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14299"/>
                  </a:lnTo>
                  <a:close/>
                </a:path>
                <a:path w="384810" h="312420">
                  <a:moveTo>
                    <a:pt x="384809" y="114299"/>
                  </a:moveTo>
                  <a:lnTo>
                    <a:pt x="381000" y="114299"/>
                  </a:lnTo>
                  <a:lnTo>
                    <a:pt x="381000" y="184149"/>
                  </a:lnTo>
                  <a:lnTo>
                    <a:pt x="384809" y="184149"/>
                  </a:lnTo>
                  <a:lnTo>
                    <a:pt x="384809" y="114299"/>
                  </a:lnTo>
                  <a:close/>
                </a:path>
                <a:path w="384810" h="312420">
                  <a:moveTo>
                    <a:pt x="3809" y="184149"/>
                  </a:moveTo>
                  <a:lnTo>
                    <a:pt x="0" y="184149"/>
                  </a:lnTo>
                  <a:lnTo>
                    <a:pt x="0" y="209549"/>
                  </a:lnTo>
                  <a:lnTo>
                    <a:pt x="3809" y="209549"/>
                  </a:lnTo>
                  <a:lnTo>
                    <a:pt x="3809" y="184149"/>
                  </a:lnTo>
                  <a:close/>
                </a:path>
                <a:path w="384810" h="312420">
                  <a:moveTo>
                    <a:pt x="384809" y="184149"/>
                  </a:moveTo>
                  <a:lnTo>
                    <a:pt x="381000" y="184149"/>
                  </a:lnTo>
                  <a:lnTo>
                    <a:pt x="381000" y="209549"/>
                  </a:lnTo>
                  <a:lnTo>
                    <a:pt x="384809" y="209549"/>
                  </a:lnTo>
                  <a:lnTo>
                    <a:pt x="384809" y="184149"/>
                  </a:lnTo>
                  <a:close/>
                </a:path>
                <a:path w="384810" h="312420">
                  <a:moveTo>
                    <a:pt x="3809" y="209549"/>
                  </a:moveTo>
                  <a:lnTo>
                    <a:pt x="0" y="209549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09549"/>
                  </a:lnTo>
                  <a:close/>
                </a:path>
                <a:path w="384810" h="312420">
                  <a:moveTo>
                    <a:pt x="384809" y="209549"/>
                  </a:moveTo>
                  <a:lnTo>
                    <a:pt x="381000" y="209549"/>
                  </a:lnTo>
                  <a:lnTo>
                    <a:pt x="381000" y="256539"/>
                  </a:lnTo>
                  <a:lnTo>
                    <a:pt x="384809" y="256539"/>
                  </a:lnTo>
                  <a:lnTo>
                    <a:pt x="384809" y="209549"/>
                  </a:lnTo>
                  <a:close/>
                </a:path>
                <a:path w="384810" h="312420">
                  <a:moveTo>
                    <a:pt x="3809" y="256539"/>
                  </a:moveTo>
                  <a:lnTo>
                    <a:pt x="0" y="256539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56539"/>
                  </a:lnTo>
                  <a:close/>
                </a:path>
                <a:path w="384810" h="312420">
                  <a:moveTo>
                    <a:pt x="384809" y="256539"/>
                  </a:moveTo>
                  <a:lnTo>
                    <a:pt x="381000" y="256539"/>
                  </a:lnTo>
                  <a:lnTo>
                    <a:pt x="381000" y="275589"/>
                  </a:lnTo>
                  <a:lnTo>
                    <a:pt x="384809" y="275589"/>
                  </a:lnTo>
                  <a:lnTo>
                    <a:pt x="384809" y="256539"/>
                  </a:lnTo>
                  <a:close/>
                </a:path>
                <a:path w="384810" h="312420">
                  <a:moveTo>
                    <a:pt x="3809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5589"/>
                  </a:lnTo>
                  <a:close/>
                </a:path>
                <a:path w="384810" h="312420">
                  <a:moveTo>
                    <a:pt x="384809" y="275589"/>
                  </a:moveTo>
                  <a:lnTo>
                    <a:pt x="381000" y="275589"/>
                  </a:lnTo>
                  <a:lnTo>
                    <a:pt x="381000" y="279399"/>
                  </a:lnTo>
                  <a:lnTo>
                    <a:pt x="384809" y="279399"/>
                  </a:lnTo>
                  <a:lnTo>
                    <a:pt x="384809" y="275589"/>
                  </a:lnTo>
                  <a:close/>
                </a:path>
                <a:path w="384810" h="312420">
                  <a:moveTo>
                    <a:pt x="3809" y="279399"/>
                  </a:moveTo>
                  <a:lnTo>
                    <a:pt x="0" y="279399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79399"/>
                  </a:lnTo>
                  <a:close/>
                </a:path>
                <a:path w="384810" h="312420">
                  <a:moveTo>
                    <a:pt x="384809" y="279399"/>
                  </a:moveTo>
                  <a:lnTo>
                    <a:pt x="381000" y="279399"/>
                  </a:lnTo>
                  <a:lnTo>
                    <a:pt x="381000" y="288289"/>
                  </a:lnTo>
                  <a:lnTo>
                    <a:pt x="384809" y="288289"/>
                  </a:lnTo>
                  <a:lnTo>
                    <a:pt x="384809" y="279399"/>
                  </a:lnTo>
                  <a:close/>
                </a:path>
                <a:path w="384810" h="312420">
                  <a:moveTo>
                    <a:pt x="3809" y="288289"/>
                  </a:moveTo>
                  <a:lnTo>
                    <a:pt x="0" y="288289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89"/>
                  </a:lnTo>
                  <a:close/>
                </a:path>
                <a:path w="384810" h="312420">
                  <a:moveTo>
                    <a:pt x="384809" y="288289"/>
                  </a:moveTo>
                  <a:lnTo>
                    <a:pt x="381000" y="288289"/>
                  </a:lnTo>
                  <a:lnTo>
                    <a:pt x="381000" y="294639"/>
                  </a:lnTo>
                  <a:lnTo>
                    <a:pt x="384809" y="294639"/>
                  </a:lnTo>
                  <a:lnTo>
                    <a:pt x="384809" y="288289"/>
                  </a:lnTo>
                  <a:close/>
                </a:path>
                <a:path w="384810" h="312420">
                  <a:moveTo>
                    <a:pt x="3809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4639"/>
                  </a:lnTo>
                  <a:close/>
                </a:path>
                <a:path w="384810" h="312420">
                  <a:moveTo>
                    <a:pt x="384809" y="294639"/>
                  </a:moveTo>
                  <a:lnTo>
                    <a:pt x="381000" y="294639"/>
                  </a:lnTo>
                  <a:lnTo>
                    <a:pt x="381000" y="298449"/>
                  </a:lnTo>
                  <a:lnTo>
                    <a:pt x="384809" y="298449"/>
                  </a:lnTo>
                  <a:lnTo>
                    <a:pt x="384809" y="294639"/>
                  </a:lnTo>
                  <a:close/>
                </a:path>
                <a:path w="384810" h="312420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384810" h="312420">
                  <a:moveTo>
                    <a:pt x="384809" y="298449"/>
                  </a:moveTo>
                  <a:lnTo>
                    <a:pt x="381000" y="298449"/>
                  </a:lnTo>
                  <a:lnTo>
                    <a:pt x="381000" y="304799"/>
                  </a:lnTo>
                  <a:lnTo>
                    <a:pt x="384809" y="304799"/>
                  </a:lnTo>
                  <a:lnTo>
                    <a:pt x="384809" y="298449"/>
                  </a:lnTo>
                  <a:close/>
                </a:path>
                <a:path w="384810" h="312420">
                  <a:moveTo>
                    <a:pt x="380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4799"/>
                  </a:lnTo>
                  <a:close/>
                </a:path>
                <a:path w="384810" h="312420">
                  <a:moveTo>
                    <a:pt x="384809" y="304799"/>
                  </a:moveTo>
                  <a:lnTo>
                    <a:pt x="381000" y="304799"/>
                  </a:lnTo>
                  <a:lnTo>
                    <a:pt x="381000" y="307339"/>
                  </a:lnTo>
                  <a:lnTo>
                    <a:pt x="384809" y="307339"/>
                  </a:lnTo>
                  <a:lnTo>
                    <a:pt x="384809" y="304799"/>
                  </a:lnTo>
                  <a:close/>
                </a:path>
                <a:path w="384810" h="312420">
                  <a:moveTo>
                    <a:pt x="380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4809" y="311149"/>
                  </a:lnTo>
                  <a:lnTo>
                    <a:pt x="384809" y="308609"/>
                  </a:lnTo>
                  <a:lnTo>
                    <a:pt x="3809" y="308609"/>
                  </a:lnTo>
                  <a:lnTo>
                    <a:pt x="3809" y="307339"/>
                  </a:lnTo>
                  <a:close/>
                </a:path>
                <a:path w="384810" h="312420">
                  <a:moveTo>
                    <a:pt x="384809" y="307339"/>
                  </a:moveTo>
                  <a:lnTo>
                    <a:pt x="381000" y="307339"/>
                  </a:lnTo>
                  <a:lnTo>
                    <a:pt x="381000" y="308609"/>
                  </a:lnTo>
                  <a:lnTo>
                    <a:pt x="384809" y="308609"/>
                  </a:lnTo>
                  <a:lnTo>
                    <a:pt x="384809" y="307339"/>
                  </a:lnTo>
                  <a:close/>
                </a:path>
                <a:path w="384810" h="312420">
                  <a:moveTo>
                    <a:pt x="384809" y="311149"/>
                  </a:moveTo>
                  <a:lnTo>
                    <a:pt x="0" y="311149"/>
                  </a:lnTo>
                  <a:lnTo>
                    <a:pt x="0" y="312419"/>
                  </a:lnTo>
                  <a:lnTo>
                    <a:pt x="384809" y="312419"/>
                  </a:lnTo>
                  <a:lnTo>
                    <a:pt x="384809" y="311149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2636520" y="519938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37719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3810"/>
                  </a:lnTo>
                  <a:lnTo>
                    <a:pt x="377190" y="3810"/>
                  </a:lnTo>
                  <a:lnTo>
                    <a:pt x="377190" y="0"/>
                  </a:lnTo>
                  <a:close/>
                </a:path>
                <a:path w="377189" h="304800">
                  <a:moveTo>
                    <a:pt x="377190" y="3810"/>
                  </a:moveTo>
                  <a:lnTo>
                    <a:pt x="373380" y="3810"/>
                  </a:lnTo>
                  <a:lnTo>
                    <a:pt x="373380" y="10160"/>
                  </a:lnTo>
                  <a:lnTo>
                    <a:pt x="377190" y="10160"/>
                  </a:lnTo>
                  <a:lnTo>
                    <a:pt x="377190" y="3810"/>
                  </a:lnTo>
                  <a:close/>
                </a:path>
                <a:path w="377189" h="304800">
                  <a:moveTo>
                    <a:pt x="2540" y="10160"/>
                  </a:moveTo>
                  <a:lnTo>
                    <a:pt x="0" y="10160"/>
                  </a:lnTo>
                  <a:lnTo>
                    <a:pt x="0" y="15240"/>
                  </a:lnTo>
                  <a:lnTo>
                    <a:pt x="2540" y="15240"/>
                  </a:lnTo>
                  <a:lnTo>
                    <a:pt x="2540" y="10160"/>
                  </a:lnTo>
                  <a:close/>
                </a:path>
                <a:path w="377189" h="304800">
                  <a:moveTo>
                    <a:pt x="377190" y="10160"/>
                  </a:moveTo>
                  <a:lnTo>
                    <a:pt x="373380" y="10160"/>
                  </a:lnTo>
                  <a:lnTo>
                    <a:pt x="373380" y="15240"/>
                  </a:lnTo>
                  <a:lnTo>
                    <a:pt x="377190" y="15240"/>
                  </a:lnTo>
                  <a:lnTo>
                    <a:pt x="377190" y="10160"/>
                  </a:lnTo>
                  <a:close/>
                </a:path>
                <a:path w="377189" h="304800">
                  <a:moveTo>
                    <a:pt x="254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2540" y="21590"/>
                  </a:lnTo>
                  <a:lnTo>
                    <a:pt x="2540" y="15240"/>
                  </a:lnTo>
                  <a:close/>
                </a:path>
                <a:path w="377189" h="304800">
                  <a:moveTo>
                    <a:pt x="377190" y="15240"/>
                  </a:moveTo>
                  <a:lnTo>
                    <a:pt x="373380" y="15240"/>
                  </a:lnTo>
                  <a:lnTo>
                    <a:pt x="373380" y="21590"/>
                  </a:lnTo>
                  <a:lnTo>
                    <a:pt x="377190" y="21590"/>
                  </a:lnTo>
                  <a:lnTo>
                    <a:pt x="377190" y="15240"/>
                  </a:lnTo>
                  <a:close/>
                </a:path>
                <a:path w="377189" h="304800">
                  <a:moveTo>
                    <a:pt x="2540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2540" y="29210"/>
                  </a:lnTo>
                  <a:lnTo>
                    <a:pt x="2540" y="21590"/>
                  </a:lnTo>
                  <a:close/>
                </a:path>
                <a:path w="377189" h="304800">
                  <a:moveTo>
                    <a:pt x="377190" y="21590"/>
                  </a:moveTo>
                  <a:lnTo>
                    <a:pt x="373380" y="21590"/>
                  </a:lnTo>
                  <a:lnTo>
                    <a:pt x="373380" y="29210"/>
                  </a:lnTo>
                  <a:lnTo>
                    <a:pt x="377190" y="29210"/>
                  </a:lnTo>
                  <a:lnTo>
                    <a:pt x="377190" y="21590"/>
                  </a:lnTo>
                  <a:close/>
                </a:path>
                <a:path w="377189" h="304800">
                  <a:moveTo>
                    <a:pt x="2540" y="29210"/>
                  </a:moveTo>
                  <a:lnTo>
                    <a:pt x="0" y="29210"/>
                  </a:lnTo>
                  <a:lnTo>
                    <a:pt x="0" y="36830"/>
                  </a:lnTo>
                  <a:lnTo>
                    <a:pt x="2540" y="36830"/>
                  </a:lnTo>
                  <a:lnTo>
                    <a:pt x="2540" y="29210"/>
                  </a:lnTo>
                  <a:close/>
                </a:path>
                <a:path w="377189" h="304800">
                  <a:moveTo>
                    <a:pt x="377190" y="29210"/>
                  </a:moveTo>
                  <a:lnTo>
                    <a:pt x="373380" y="29210"/>
                  </a:lnTo>
                  <a:lnTo>
                    <a:pt x="373380" y="36830"/>
                  </a:lnTo>
                  <a:lnTo>
                    <a:pt x="377190" y="36830"/>
                  </a:lnTo>
                  <a:lnTo>
                    <a:pt x="377190" y="29210"/>
                  </a:lnTo>
                  <a:close/>
                </a:path>
                <a:path w="377189" h="304800">
                  <a:moveTo>
                    <a:pt x="254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540" y="40640"/>
                  </a:lnTo>
                  <a:lnTo>
                    <a:pt x="2540" y="36830"/>
                  </a:lnTo>
                  <a:close/>
                </a:path>
                <a:path w="377189" h="304800">
                  <a:moveTo>
                    <a:pt x="377190" y="36830"/>
                  </a:moveTo>
                  <a:lnTo>
                    <a:pt x="373380" y="36830"/>
                  </a:lnTo>
                  <a:lnTo>
                    <a:pt x="373380" y="40640"/>
                  </a:lnTo>
                  <a:lnTo>
                    <a:pt x="377190" y="40640"/>
                  </a:lnTo>
                  <a:lnTo>
                    <a:pt x="377190" y="36830"/>
                  </a:lnTo>
                  <a:close/>
                </a:path>
                <a:path w="377189" h="304800">
                  <a:moveTo>
                    <a:pt x="2540" y="40640"/>
                  </a:moveTo>
                  <a:lnTo>
                    <a:pt x="0" y="40640"/>
                  </a:lnTo>
                  <a:lnTo>
                    <a:pt x="0" y="49530"/>
                  </a:lnTo>
                  <a:lnTo>
                    <a:pt x="2540" y="49530"/>
                  </a:lnTo>
                  <a:lnTo>
                    <a:pt x="2540" y="40640"/>
                  </a:lnTo>
                  <a:close/>
                </a:path>
                <a:path w="377189" h="304800">
                  <a:moveTo>
                    <a:pt x="377190" y="40640"/>
                  </a:moveTo>
                  <a:lnTo>
                    <a:pt x="373380" y="40640"/>
                  </a:lnTo>
                  <a:lnTo>
                    <a:pt x="373380" y="49530"/>
                  </a:lnTo>
                  <a:lnTo>
                    <a:pt x="377190" y="49530"/>
                  </a:lnTo>
                  <a:lnTo>
                    <a:pt x="377190" y="40640"/>
                  </a:lnTo>
                  <a:close/>
                </a:path>
                <a:path w="377189" h="304800">
                  <a:moveTo>
                    <a:pt x="2540" y="49530"/>
                  </a:moveTo>
                  <a:lnTo>
                    <a:pt x="0" y="49530"/>
                  </a:lnTo>
                  <a:lnTo>
                    <a:pt x="0" y="66040"/>
                  </a:lnTo>
                  <a:lnTo>
                    <a:pt x="2540" y="66040"/>
                  </a:lnTo>
                  <a:lnTo>
                    <a:pt x="2540" y="49530"/>
                  </a:lnTo>
                  <a:close/>
                </a:path>
                <a:path w="377189" h="304800">
                  <a:moveTo>
                    <a:pt x="377190" y="49530"/>
                  </a:moveTo>
                  <a:lnTo>
                    <a:pt x="373380" y="49530"/>
                  </a:lnTo>
                  <a:lnTo>
                    <a:pt x="373380" y="66040"/>
                  </a:lnTo>
                  <a:lnTo>
                    <a:pt x="377190" y="66040"/>
                  </a:lnTo>
                  <a:lnTo>
                    <a:pt x="377190" y="49530"/>
                  </a:lnTo>
                  <a:close/>
                </a:path>
                <a:path w="377189" h="304800">
                  <a:moveTo>
                    <a:pt x="2540" y="66040"/>
                  </a:moveTo>
                  <a:lnTo>
                    <a:pt x="0" y="66040"/>
                  </a:lnTo>
                  <a:lnTo>
                    <a:pt x="0" y="85090"/>
                  </a:lnTo>
                  <a:lnTo>
                    <a:pt x="2540" y="85090"/>
                  </a:lnTo>
                  <a:lnTo>
                    <a:pt x="2540" y="66040"/>
                  </a:lnTo>
                  <a:close/>
                </a:path>
                <a:path w="377189" h="304800">
                  <a:moveTo>
                    <a:pt x="377190" y="66040"/>
                  </a:moveTo>
                  <a:lnTo>
                    <a:pt x="373380" y="66040"/>
                  </a:lnTo>
                  <a:lnTo>
                    <a:pt x="373380" y="85090"/>
                  </a:lnTo>
                  <a:lnTo>
                    <a:pt x="377190" y="85090"/>
                  </a:lnTo>
                  <a:lnTo>
                    <a:pt x="377190" y="66040"/>
                  </a:lnTo>
                  <a:close/>
                </a:path>
                <a:path w="377189" h="304800">
                  <a:moveTo>
                    <a:pt x="2540" y="85090"/>
                  </a:moveTo>
                  <a:lnTo>
                    <a:pt x="0" y="85090"/>
                  </a:lnTo>
                  <a:lnTo>
                    <a:pt x="0" y="110490"/>
                  </a:lnTo>
                  <a:lnTo>
                    <a:pt x="2540" y="110490"/>
                  </a:lnTo>
                  <a:lnTo>
                    <a:pt x="2540" y="85090"/>
                  </a:lnTo>
                  <a:close/>
                </a:path>
                <a:path w="377189" h="304800">
                  <a:moveTo>
                    <a:pt x="377190" y="85090"/>
                  </a:moveTo>
                  <a:lnTo>
                    <a:pt x="373380" y="85090"/>
                  </a:lnTo>
                  <a:lnTo>
                    <a:pt x="373380" y="110490"/>
                  </a:lnTo>
                  <a:lnTo>
                    <a:pt x="377190" y="110490"/>
                  </a:lnTo>
                  <a:lnTo>
                    <a:pt x="377190" y="85090"/>
                  </a:lnTo>
                  <a:close/>
                </a:path>
                <a:path w="377189" h="304800">
                  <a:moveTo>
                    <a:pt x="2540" y="110490"/>
                  </a:moveTo>
                  <a:lnTo>
                    <a:pt x="0" y="110490"/>
                  </a:lnTo>
                  <a:lnTo>
                    <a:pt x="0" y="180340"/>
                  </a:lnTo>
                  <a:lnTo>
                    <a:pt x="2540" y="180340"/>
                  </a:lnTo>
                  <a:lnTo>
                    <a:pt x="2540" y="110490"/>
                  </a:lnTo>
                  <a:close/>
                </a:path>
                <a:path w="377189" h="304800">
                  <a:moveTo>
                    <a:pt x="377190" y="110490"/>
                  </a:moveTo>
                  <a:lnTo>
                    <a:pt x="373380" y="110490"/>
                  </a:lnTo>
                  <a:lnTo>
                    <a:pt x="373380" y="180340"/>
                  </a:lnTo>
                  <a:lnTo>
                    <a:pt x="377190" y="180340"/>
                  </a:lnTo>
                  <a:lnTo>
                    <a:pt x="377190" y="110490"/>
                  </a:lnTo>
                  <a:close/>
                </a:path>
                <a:path w="377189" h="304800">
                  <a:moveTo>
                    <a:pt x="2540" y="180340"/>
                  </a:moveTo>
                  <a:lnTo>
                    <a:pt x="0" y="180340"/>
                  </a:lnTo>
                  <a:lnTo>
                    <a:pt x="0" y="205740"/>
                  </a:lnTo>
                  <a:lnTo>
                    <a:pt x="2540" y="205740"/>
                  </a:lnTo>
                  <a:lnTo>
                    <a:pt x="2540" y="180340"/>
                  </a:lnTo>
                  <a:close/>
                </a:path>
                <a:path w="377189" h="304800">
                  <a:moveTo>
                    <a:pt x="377190" y="180340"/>
                  </a:moveTo>
                  <a:lnTo>
                    <a:pt x="373380" y="180340"/>
                  </a:lnTo>
                  <a:lnTo>
                    <a:pt x="373380" y="205740"/>
                  </a:lnTo>
                  <a:lnTo>
                    <a:pt x="377190" y="205740"/>
                  </a:lnTo>
                  <a:lnTo>
                    <a:pt x="377190" y="180340"/>
                  </a:lnTo>
                  <a:close/>
                </a:path>
                <a:path w="377189" h="304800">
                  <a:moveTo>
                    <a:pt x="2540" y="205740"/>
                  </a:moveTo>
                  <a:lnTo>
                    <a:pt x="0" y="205740"/>
                  </a:lnTo>
                  <a:lnTo>
                    <a:pt x="0" y="252730"/>
                  </a:lnTo>
                  <a:lnTo>
                    <a:pt x="2540" y="252730"/>
                  </a:lnTo>
                  <a:lnTo>
                    <a:pt x="2540" y="205740"/>
                  </a:lnTo>
                  <a:close/>
                </a:path>
                <a:path w="377189" h="304800">
                  <a:moveTo>
                    <a:pt x="377190" y="205740"/>
                  </a:moveTo>
                  <a:lnTo>
                    <a:pt x="373380" y="205740"/>
                  </a:lnTo>
                  <a:lnTo>
                    <a:pt x="373380" y="252730"/>
                  </a:lnTo>
                  <a:lnTo>
                    <a:pt x="377190" y="252730"/>
                  </a:lnTo>
                  <a:lnTo>
                    <a:pt x="377190" y="205740"/>
                  </a:lnTo>
                  <a:close/>
                </a:path>
                <a:path w="377189" h="304800">
                  <a:moveTo>
                    <a:pt x="2540" y="252730"/>
                  </a:moveTo>
                  <a:lnTo>
                    <a:pt x="0" y="252730"/>
                  </a:lnTo>
                  <a:lnTo>
                    <a:pt x="0" y="271780"/>
                  </a:lnTo>
                  <a:lnTo>
                    <a:pt x="2540" y="271780"/>
                  </a:lnTo>
                  <a:lnTo>
                    <a:pt x="2540" y="252730"/>
                  </a:lnTo>
                  <a:close/>
                </a:path>
                <a:path w="377189" h="304800">
                  <a:moveTo>
                    <a:pt x="377190" y="252730"/>
                  </a:moveTo>
                  <a:lnTo>
                    <a:pt x="373380" y="252730"/>
                  </a:lnTo>
                  <a:lnTo>
                    <a:pt x="373380" y="271780"/>
                  </a:lnTo>
                  <a:lnTo>
                    <a:pt x="377190" y="271780"/>
                  </a:lnTo>
                  <a:lnTo>
                    <a:pt x="377190" y="252730"/>
                  </a:lnTo>
                  <a:close/>
                </a:path>
                <a:path w="377189" h="304800">
                  <a:moveTo>
                    <a:pt x="2540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2540" y="275590"/>
                  </a:lnTo>
                  <a:lnTo>
                    <a:pt x="2540" y="271780"/>
                  </a:lnTo>
                  <a:close/>
                </a:path>
                <a:path w="377189" h="304800">
                  <a:moveTo>
                    <a:pt x="377190" y="271780"/>
                  </a:moveTo>
                  <a:lnTo>
                    <a:pt x="373380" y="271780"/>
                  </a:lnTo>
                  <a:lnTo>
                    <a:pt x="373380" y="275590"/>
                  </a:lnTo>
                  <a:lnTo>
                    <a:pt x="377190" y="275590"/>
                  </a:lnTo>
                  <a:lnTo>
                    <a:pt x="377190" y="271780"/>
                  </a:lnTo>
                  <a:close/>
                </a:path>
                <a:path w="377189" h="304800">
                  <a:moveTo>
                    <a:pt x="2540" y="275590"/>
                  </a:moveTo>
                  <a:lnTo>
                    <a:pt x="0" y="275590"/>
                  </a:lnTo>
                  <a:lnTo>
                    <a:pt x="0" y="284480"/>
                  </a:lnTo>
                  <a:lnTo>
                    <a:pt x="2540" y="284480"/>
                  </a:lnTo>
                  <a:lnTo>
                    <a:pt x="2540" y="275590"/>
                  </a:lnTo>
                  <a:close/>
                </a:path>
                <a:path w="377189" h="304800">
                  <a:moveTo>
                    <a:pt x="377190" y="275590"/>
                  </a:moveTo>
                  <a:lnTo>
                    <a:pt x="373380" y="275590"/>
                  </a:lnTo>
                  <a:lnTo>
                    <a:pt x="373380" y="284480"/>
                  </a:lnTo>
                  <a:lnTo>
                    <a:pt x="377190" y="284480"/>
                  </a:lnTo>
                  <a:lnTo>
                    <a:pt x="377190" y="275590"/>
                  </a:lnTo>
                  <a:close/>
                </a:path>
                <a:path w="377189" h="304800">
                  <a:moveTo>
                    <a:pt x="2540" y="284480"/>
                  </a:moveTo>
                  <a:lnTo>
                    <a:pt x="0" y="284480"/>
                  </a:lnTo>
                  <a:lnTo>
                    <a:pt x="0" y="290830"/>
                  </a:lnTo>
                  <a:lnTo>
                    <a:pt x="2540" y="290830"/>
                  </a:lnTo>
                  <a:lnTo>
                    <a:pt x="2540" y="284480"/>
                  </a:lnTo>
                  <a:close/>
                </a:path>
                <a:path w="377189" h="304800">
                  <a:moveTo>
                    <a:pt x="377190" y="284480"/>
                  </a:moveTo>
                  <a:lnTo>
                    <a:pt x="373380" y="284480"/>
                  </a:lnTo>
                  <a:lnTo>
                    <a:pt x="373380" y="290830"/>
                  </a:lnTo>
                  <a:lnTo>
                    <a:pt x="377190" y="290830"/>
                  </a:lnTo>
                  <a:lnTo>
                    <a:pt x="377190" y="284480"/>
                  </a:lnTo>
                  <a:close/>
                </a:path>
                <a:path w="377189" h="304800">
                  <a:moveTo>
                    <a:pt x="2540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2540" y="294640"/>
                  </a:lnTo>
                  <a:lnTo>
                    <a:pt x="2540" y="290830"/>
                  </a:lnTo>
                  <a:close/>
                </a:path>
                <a:path w="377189" h="304800">
                  <a:moveTo>
                    <a:pt x="377190" y="290830"/>
                  </a:moveTo>
                  <a:lnTo>
                    <a:pt x="373380" y="290830"/>
                  </a:lnTo>
                  <a:lnTo>
                    <a:pt x="373380" y="294640"/>
                  </a:lnTo>
                  <a:lnTo>
                    <a:pt x="377190" y="294640"/>
                  </a:lnTo>
                  <a:lnTo>
                    <a:pt x="377190" y="290830"/>
                  </a:lnTo>
                  <a:close/>
                </a:path>
                <a:path w="377189" h="304800">
                  <a:moveTo>
                    <a:pt x="2540" y="294640"/>
                  </a:moveTo>
                  <a:lnTo>
                    <a:pt x="0" y="294640"/>
                  </a:lnTo>
                  <a:lnTo>
                    <a:pt x="0" y="303530"/>
                  </a:lnTo>
                  <a:lnTo>
                    <a:pt x="377190" y="303530"/>
                  </a:lnTo>
                  <a:lnTo>
                    <a:pt x="377190" y="300990"/>
                  </a:lnTo>
                  <a:lnTo>
                    <a:pt x="2540" y="300990"/>
                  </a:lnTo>
                  <a:lnTo>
                    <a:pt x="2540" y="294640"/>
                  </a:lnTo>
                  <a:close/>
                </a:path>
                <a:path w="377189" h="304800">
                  <a:moveTo>
                    <a:pt x="377190" y="294640"/>
                  </a:moveTo>
                  <a:lnTo>
                    <a:pt x="373380" y="294640"/>
                  </a:lnTo>
                  <a:lnTo>
                    <a:pt x="373380" y="300990"/>
                  </a:lnTo>
                  <a:lnTo>
                    <a:pt x="377190" y="300990"/>
                  </a:lnTo>
                  <a:lnTo>
                    <a:pt x="377190" y="294640"/>
                  </a:lnTo>
                  <a:close/>
                </a:path>
                <a:path w="377189" h="304800">
                  <a:moveTo>
                    <a:pt x="377190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353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2639059" y="5203189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7083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2540"/>
                  </a:lnTo>
                  <a:lnTo>
                    <a:pt x="370839" y="2540"/>
                  </a:lnTo>
                  <a:lnTo>
                    <a:pt x="370839" y="0"/>
                  </a:lnTo>
                  <a:close/>
                </a:path>
                <a:path w="370839" h="297179">
                  <a:moveTo>
                    <a:pt x="370839" y="2540"/>
                  </a:moveTo>
                  <a:lnTo>
                    <a:pt x="367029" y="2540"/>
                  </a:lnTo>
                  <a:lnTo>
                    <a:pt x="367029" y="6350"/>
                  </a:lnTo>
                  <a:lnTo>
                    <a:pt x="370839" y="6350"/>
                  </a:lnTo>
                  <a:lnTo>
                    <a:pt x="370839" y="2540"/>
                  </a:lnTo>
                  <a:close/>
                </a:path>
                <a:path w="370839" h="297179">
                  <a:moveTo>
                    <a:pt x="3809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6350"/>
                  </a:lnTo>
                  <a:close/>
                </a:path>
                <a:path w="370839" h="297179">
                  <a:moveTo>
                    <a:pt x="370839" y="6350"/>
                  </a:moveTo>
                  <a:lnTo>
                    <a:pt x="367029" y="6350"/>
                  </a:lnTo>
                  <a:lnTo>
                    <a:pt x="367029" y="11430"/>
                  </a:lnTo>
                  <a:lnTo>
                    <a:pt x="370839" y="11430"/>
                  </a:lnTo>
                  <a:lnTo>
                    <a:pt x="370839" y="6350"/>
                  </a:lnTo>
                  <a:close/>
                </a:path>
                <a:path w="370839" h="297179">
                  <a:moveTo>
                    <a:pt x="380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1430"/>
                  </a:lnTo>
                  <a:close/>
                </a:path>
                <a:path w="370839" h="297179">
                  <a:moveTo>
                    <a:pt x="370839" y="11430"/>
                  </a:moveTo>
                  <a:lnTo>
                    <a:pt x="367029" y="11430"/>
                  </a:lnTo>
                  <a:lnTo>
                    <a:pt x="367029" y="17780"/>
                  </a:lnTo>
                  <a:lnTo>
                    <a:pt x="370839" y="17780"/>
                  </a:lnTo>
                  <a:lnTo>
                    <a:pt x="370839" y="11430"/>
                  </a:lnTo>
                  <a:close/>
                </a:path>
                <a:path w="370839" h="297179">
                  <a:moveTo>
                    <a:pt x="3809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7780"/>
                  </a:lnTo>
                  <a:close/>
                </a:path>
                <a:path w="370839" h="297179">
                  <a:moveTo>
                    <a:pt x="370839" y="17780"/>
                  </a:moveTo>
                  <a:lnTo>
                    <a:pt x="367029" y="17780"/>
                  </a:lnTo>
                  <a:lnTo>
                    <a:pt x="367029" y="25400"/>
                  </a:lnTo>
                  <a:lnTo>
                    <a:pt x="370839" y="25400"/>
                  </a:lnTo>
                  <a:lnTo>
                    <a:pt x="370839" y="17780"/>
                  </a:lnTo>
                  <a:close/>
                </a:path>
                <a:path w="370839" h="297179">
                  <a:moveTo>
                    <a:pt x="3809" y="25400"/>
                  </a:moveTo>
                  <a:lnTo>
                    <a:pt x="0" y="25400"/>
                  </a:lnTo>
                  <a:lnTo>
                    <a:pt x="0" y="33020"/>
                  </a:lnTo>
                  <a:lnTo>
                    <a:pt x="3809" y="33020"/>
                  </a:lnTo>
                  <a:lnTo>
                    <a:pt x="3809" y="25400"/>
                  </a:lnTo>
                  <a:close/>
                </a:path>
                <a:path w="370839" h="297179">
                  <a:moveTo>
                    <a:pt x="370839" y="25400"/>
                  </a:moveTo>
                  <a:lnTo>
                    <a:pt x="367029" y="25400"/>
                  </a:lnTo>
                  <a:lnTo>
                    <a:pt x="367029" y="33020"/>
                  </a:lnTo>
                  <a:lnTo>
                    <a:pt x="370839" y="33020"/>
                  </a:lnTo>
                  <a:lnTo>
                    <a:pt x="370839" y="25400"/>
                  </a:lnTo>
                  <a:close/>
                </a:path>
                <a:path w="370839" h="297179">
                  <a:moveTo>
                    <a:pt x="380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3020"/>
                  </a:lnTo>
                  <a:close/>
                </a:path>
                <a:path w="370839" h="297179">
                  <a:moveTo>
                    <a:pt x="370839" y="33020"/>
                  </a:moveTo>
                  <a:lnTo>
                    <a:pt x="367029" y="33020"/>
                  </a:lnTo>
                  <a:lnTo>
                    <a:pt x="367029" y="36830"/>
                  </a:lnTo>
                  <a:lnTo>
                    <a:pt x="370839" y="36830"/>
                  </a:lnTo>
                  <a:lnTo>
                    <a:pt x="370839" y="33020"/>
                  </a:lnTo>
                  <a:close/>
                </a:path>
                <a:path w="370839" h="297179">
                  <a:moveTo>
                    <a:pt x="3809" y="36830"/>
                  </a:moveTo>
                  <a:lnTo>
                    <a:pt x="0" y="36830"/>
                  </a:lnTo>
                  <a:lnTo>
                    <a:pt x="0" y="45720"/>
                  </a:lnTo>
                  <a:lnTo>
                    <a:pt x="3809" y="45720"/>
                  </a:lnTo>
                  <a:lnTo>
                    <a:pt x="3809" y="36830"/>
                  </a:lnTo>
                  <a:close/>
                </a:path>
                <a:path w="370839" h="297179">
                  <a:moveTo>
                    <a:pt x="370839" y="36830"/>
                  </a:moveTo>
                  <a:lnTo>
                    <a:pt x="367029" y="36830"/>
                  </a:lnTo>
                  <a:lnTo>
                    <a:pt x="367029" y="45720"/>
                  </a:lnTo>
                  <a:lnTo>
                    <a:pt x="370839" y="45720"/>
                  </a:lnTo>
                  <a:lnTo>
                    <a:pt x="370839" y="36830"/>
                  </a:lnTo>
                  <a:close/>
                </a:path>
                <a:path w="370839" h="297179">
                  <a:moveTo>
                    <a:pt x="3809" y="45720"/>
                  </a:moveTo>
                  <a:lnTo>
                    <a:pt x="0" y="4572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45720"/>
                  </a:lnTo>
                  <a:close/>
                </a:path>
                <a:path w="370839" h="297179">
                  <a:moveTo>
                    <a:pt x="370839" y="45720"/>
                  </a:moveTo>
                  <a:lnTo>
                    <a:pt x="367029" y="45720"/>
                  </a:lnTo>
                  <a:lnTo>
                    <a:pt x="367029" y="62230"/>
                  </a:lnTo>
                  <a:lnTo>
                    <a:pt x="370839" y="62230"/>
                  </a:lnTo>
                  <a:lnTo>
                    <a:pt x="370839" y="45720"/>
                  </a:lnTo>
                  <a:close/>
                </a:path>
                <a:path w="370839" h="297179">
                  <a:moveTo>
                    <a:pt x="3809" y="62230"/>
                  </a:moveTo>
                  <a:lnTo>
                    <a:pt x="0" y="6223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62230"/>
                  </a:lnTo>
                  <a:close/>
                </a:path>
                <a:path w="370839" h="297179">
                  <a:moveTo>
                    <a:pt x="370839" y="62230"/>
                  </a:moveTo>
                  <a:lnTo>
                    <a:pt x="367029" y="62230"/>
                  </a:lnTo>
                  <a:lnTo>
                    <a:pt x="367029" y="81280"/>
                  </a:lnTo>
                  <a:lnTo>
                    <a:pt x="370839" y="81280"/>
                  </a:lnTo>
                  <a:lnTo>
                    <a:pt x="370839" y="62230"/>
                  </a:lnTo>
                  <a:close/>
                </a:path>
                <a:path w="370839" h="297179">
                  <a:moveTo>
                    <a:pt x="3809" y="81280"/>
                  </a:moveTo>
                  <a:lnTo>
                    <a:pt x="0" y="81280"/>
                  </a:lnTo>
                  <a:lnTo>
                    <a:pt x="0" y="106680"/>
                  </a:lnTo>
                  <a:lnTo>
                    <a:pt x="3809" y="106680"/>
                  </a:lnTo>
                  <a:lnTo>
                    <a:pt x="3809" y="81280"/>
                  </a:lnTo>
                  <a:close/>
                </a:path>
                <a:path w="370839" h="297179">
                  <a:moveTo>
                    <a:pt x="370839" y="81280"/>
                  </a:moveTo>
                  <a:lnTo>
                    <a:pt x="367029" y="81280"/>
                  </a:lnTo>
                  <a:lnTo>
                    <a:pt x="367029" y="106680"/>
                  </a:lnTo>
                  <a:lnTo>
                    <a:pt x="370839" y="106680"/>
                  </a:lnTo>
                  <a:lnTo>
                    <a:pt x="370839" y="81280"/>
                  </a:lnTo>
                  <a:close/>
                </a:path>
                <a:path w="370839" h="297179">
                  <a:moveTo>
                    <a:pt x="3809" y="106680"/>
                  </a:moveTo>
                  <a:lnTo>
                    <a:pt x="0" y="106680"/>
                  </a:lnTo>
                  <a:lnTo>
                    <a:pt x="0" y="176530"/>
                  </a:lnTo>
                  <a:lnTo>
                    <a:pt x="3809" y="176530"/>
                  </a:lnTo>
                  <a:lnTo>
                    <a:pt x="3809" y="106680"/>
                  </a:lnTo>
                  <a:close/>
                </a:path>
                <a:path w="370839" h="297179">
                  <a:moveTo>
                    <a:pt x="370839" y="106680"/>
                  </a:moveTo>
                  <a:lnTo>
                    <a:pt x="367029" y="106680"/>
                  </a:lnTo>
                  <a:lnTo>
                    <a:pt x="367029" y="176530"/>
                  </a:lnTo>
                  <a:lnTo>
                    <a:pt x="370839" y="176530"/>
                  </a:lnTo>
                  <a:lnTo>
                    <a:pt x="370839" y="106680"/>
                  </a:lnTo>
                  <a:close/>
                </a:path>
                <a:path w="370839" h="297179">
                  <a:moveTo>
                    <a:pt x="3809" y="176530"/>
                  </a:moveTo>
                  <a:lnTo>
                    <a:pt x="0" y="176530"/>
                  </a:lnTo>
                  <a:lnTo>
                    <a:pt x="0" y="201930"/>
                  </a:lnTo>
                  <a:lnTo>
                    <a:pt x="3809" y="201930"/>
                  </a:lnTo>
                  <a:lnTo>
                    <a:pt x="3809" y="176530"/>
                  </a:lnTo>
                  <a:close/>
                </a:path>
                <a:path w="370839" h="297179">
                  <a:moveTo>
                    <a:pt x="370839" y="176530"/>
                  </a:moveTo>
                  <a:lnTo>
                    <a:pt x="367029" y="176530"/>
                  </a:lnTo>
                  <a:lnTo>
                    <a:pt x="367029" y="201930"/>
                  </a:lnTo>
                  <a:lnTo>
                    <a:pt x="370839" y="201930"/>
                  </a:lnTo>
                  <a:lnTo>
                    <a:pt x="370839" y="176530"/>
                  </a:lnTo>
                  <a:close/>
                </a:path>
                <a:path w="370839" h="297179">
                  <a:moveTo>
                    <a:pt x="3809" y="201930"/>
                  </a:moveTo>
                  <a:lnTo>
                    <a:pt x="0" y="201930"/>
                  </a:lnTo>
                  <a:lnTo>
                    <a:pt x="0" y="248920"/>
                  </a:lnTo>
                  <a:lnTo>
                    <a:pt x="3809" y="248920"/>
                  </a:lnTo>
                  <a:lnTo>
                    <a:pt x="3809" y="201930"/>
                  </a:lnTo>
                  <a:close/>
                </a:path>
                <a:path w="370839" h="297179">
                  <a:moveTo>
                    <a:pt x="370839" y="201930"/>
                  </a:moveTo>
                  <a:lnTo>
                    <a:pt x="367029" y="201930"/>
                  </a:lnTo>
                  <a:lnTo>
                    <a:pt x="367029" y="248920"/>
                  </a:lnTo>
                  <a:lnTo>
                    <a:pt x="370839" y="248920"/>
                  </a:lnTo>
                  <a:lnTo>
                    <a:pt x="370839" y="201930"/>
                  </a:lnTo>
                  <a:close/>
                </a:path>
                <a:path w="370839" h="297179">
                  <a:moveTo>
                    <a:pt x="3809" y="248920"/>
                  </a:moveTo>
                  <a:lnTo>
                    <a:pt x="0" y="24892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48920"/>
                  </a:lnTo>
                  <a:close/>
                </a:path>
                <a:path w="370839" h="297179">
                  <a:moveTo>
                    <a:pt x="370839" y="248920"/>
                  </a:moveTo>
                  <a:lnTo>
                    <a:pt x="367029" y="248920"/>
                  </a:lnTo>
                  <a:lnTo>
                    <a:pt x="367029" y="267970"/>
                  </a:lnTo>
                  <a:lnTo>
                    <a:pt x="370839" y="267970"/>
                  </a:lnTo>
                  <a:lnTo>
                    <a:pt x="370839" y="248920"/>
                  </a:lnTo>
                  <a:close/>
                </a:path>
                <a:path w="370839" h="297179">
                  <a:moveTo>
                    <a:pt x="3809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7970"/>
                  </a:lnTo>
                  <a:close/>
                </a:path>
                <a:path w="370839" h="297179">
                  <a:moveTo>
                    <a:pt x="370839" y="267970"/>
                  </a:moveTo>
                  <a:lnTo>
                    <a:pt x="367029" y="267970"/>
                  </a:lnTo>
                  <a:lnTo>
                    <a:pt x="367029" y="271780"/>
                  </a:lnTo>
                  <a:lnTo>
                    <a:pt x="370839" y="271780"/>
                  </a:lnTo>
                  <a:lnTo>
                    <a:pt x="370839" y="267970"/>
                  </a:lnTo>
                  <a:close/>
                </a:path>
                <a:path w="370839" h="297179">
                  <a:moveTo>
                    <a:pt x="3809" y="271780"/>
                  </a:moveTo>
                  <a:lnTo>
                    <a:pt x="0" y="27178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1780"/>
                  </a:lnTo>
                  <a:close/>
                </a:path>
                <a:path w="370839" h="297179">
                  <a:moveTo>
                    <a:pt x="370839" y="271780"/>
                  </a:moveTo>
                  <a:lnTo>
                    <a:pt x="367029" y="271780"/>
                  </a:lnTo>
                  <a:lnTo>
                    <a:pt x="367029" y="280670"/>
                  </a:lnTo>
                  <a:lnTo>
                    <a:pt x="370839" y="280670"/>
                  </a:lnTo>
                  <a:lnTo>
                    <a:pt x="370839" y="271780"/>
                  </a:lnTo>
                  <a:close/>
                </a:path>
                <a:path w="370839" h="297179">
                  <a:moveTo>
                    <a:pt x="3809" y="280670"/>
                  </a:moveTo>
                  <a:lnTo>
                    <a:pt x="0" y="28067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80670"/>
                  </a:lnTo>
                  <a:close/>
                </a:path>
                <a:path w="370839" h="297179">
                  <a:moveTo>
                    <a:pt x="370839" y="280670"/>
                  </a:moveTo>
                  <a:lnTo>
                    <a:pt x="367029" y="280670"/>
                  </a:lnTo>
                  <a:lnTo>
                    <a:pt x="367029" y="287020"/>
                  </a:lnTo>
                  <a:lnTo>
                    <a:pt x="370839" y="287020"/>
                  </a:lnTo>
                  <a:lnTo>
                    <a:pt x="370839" y="280670"/>
                  </a:lnTo>
                  <a:close/>
                </a:path>
                <a:path w="370839" h="297179">
                  <a:moveTo>
                    <a:pt x="3809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7020"/>
                  </a:lnTo>
                  <a:close/>
                </a:path>
                <a:path w="370839" h="297179">
                  <a:moveTo>
                    <a:pt x="370839" y="287020"/>
                  </a:moveTo>
                  <a:lnTo>
                    <a:pt x="367029" y="287020"/>
                  </a:lnTo>
                  <a:lnTo>
                    <a:pt x="367029" y="290830"/>
                  </a:lnTo>
                  <a:lnTo>
                    <a:pt x="370839" y="290830"/>
                  </a:lnTo>
                  <a:lnTo>
                    <a:pt x="370839" y="287020"/>
                  </a:lnTo>
                  <a:close/>
                </a:path>
                <a:path w="370839" h="297179">
                  <a:moveTo>
                    <a:pt x="3809" y="290830"/>
                  </a:moveTo>
                  <a:lnTo>
                    <a:pt x="0" y="290830"/>
                  </a:lnTo>
                  <a:lnTo>
                    <a:pt x="0" y="297180"/>
                  </a:lnTo>
                  <a:lnTo>
                    <a:pt x="370839" y="297180"/>
                  </a:lnTo>
                  <a:lnTo>
                    <a:pt x="370839" y="293370"/>
                  </a:lnTo>
                  <a:lnTo>
                    <a:pt x="3809" y="293370"/>
                  </a:lnTo>
                  <a:lnTo>
                    <a:pt x="3809" y="290830"/>
                  </a:lnTo>
                  <a:close/>
                </a:path>
                <a:path w="370839" h="297179">
                  <a:moveTo>
                    <a:pt x="370839" y="290830"/>
                  </a:moveTo>
                  <a:lnTo>
                    <a:pt x="367029" y="290830"/>
                  </a:lnTo>
                  <a:lnTo>
                    <a:pt x="367029" y="293370"/>
                  </a:lnTo>
                  <a:lnTo>
                    <a:pt x="370839" y="293370"/>
                  </a:lnTo>
                  <a:lnTo>
                    <a:pt x="370839" y="29083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2642870" y="520573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29">
                  <a:moveTo>
                    <a:pt x="363219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3810"/>
                  </a:lnTo>
                  <a:lnTo>
                    <a:pt x="363219" y="3810"/>
                  </a:lnTo>
                  <a:lnTo>
                    <a:pt x="363219" y="0"/>
                  </a:lnTo>
                  <a:close/>
                </a:path>
                <a:path w="363219" h="290829">
                  <a:moveTo>
                    <a:pt x="363219" y="3810"/>
                  </a:moveTo>
                  <a:lnTo>
                    <a:pt x="359410" y="3810"/>
                  </a:lnTo>
                  <a:lnTo>
                    <a:pt x="359410" y="8890"/>
                  </a:lnTo>
                  <a:lnTo>
                    <a:pt x="363219" y="8890"/>
                  </a:lnTo>
                  <a:lnTo>
                    <a:pt x="363219" y="3810"/>
                  </a:lnTo>
                  <a:close/>
                </a:path>
                <a:path w="363219" h="290829">
                  <a:moveTo>
                    <a:pt x="381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8890"/>
                  </a:lnTo>
                  <a:close/>
                </a:path>
                <a:path w="363219" h="290829">
                  <a:moveTo>
                    <a:pt x="363219" y="8890"/>
                  </a:moveTo>
                  <a:lnTo>
                    <a:pt x="359410" y="8890"/>
                  </a:lnTo>
                  <a:lnTo>
                    <a:pt x="359410" y="15240"/>
                  </a:lnTo>
                  <a:lnTo>
                    <a:pt x="363219" y="15240"/>
                  </a:lnTo>
                  <a:lnTo>
                    <a:pt x="363219" y="8890"/>
                  </a:lnTo>
                  <a:close/>
                </a:path>
                <a:path w="363219" h="290829">
                  <a:moveTo>
                    <a:pt x="3810" y="15240"/>
                  </a:moveTo>
                  <a:lnTo>
                    <a:pt x="0" y="1524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5240"/>
                  </a:lnTo>
                  <a:close/>
                </a:path>
                <a:path w="363219" h="290829">
                  <a:moveTo>
                    <a:pt x="363219" y="15240"/>
                  </a:moveTo>
                  <a:lnTo>
                    <a:pt x="359410" y="15240"/>
                  </a:lnTo>
                  <a:lnTo>
                    <a:pt x="359410" y="22860"/>
                  </a:lnTo>
                  <a:lnTo>
                    <a:pt x="363219" y="22860"/>
                  </a:lnTo>
                  <a:lnTo>
                    <a:pt x="363219" y="15240"/>
                  </a:lnTo>
                  <a:close/>
                </a:path>
                <a:path w="363219" h="290829">
                  <a:moveTo>
                    <a:pt x="3810" y="22860"/>
                  </a:moveTo>
                  <a:lnTo>
                    <a:pt x="0" y="2286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2860"/>
                  </a:lnTo>
                  <a:close/>
                </a:path>
                <a:path w="363219" h="290829">
                  <a:moveTo>
                    <a:pt x="363219" y="22860"/>
                  </a:moveTo>
                  <a:lnTo>
                    <a:pt x="359410" y="22860"/>
                  </a:lnTo>
                  <a:lnTo>
                    <a:pt x="359410" y="30480"/>
                  </a:lnTo>
                  <a:lnTo>
                    <a:pt x="363219" y="30480"/>
                  </a:lnTo>
                  <a:lnTo>
                    <a:pt x="363219" y="22860"/>
                  </a:lnTo>
                  <a:close/>
                </a:path>
                <a:path w="363219" h="290829">
                  <a:moveTo>
                    <a:pt x="381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30480"/>
                  </a:lnTo>
                  <a:close/>
                </a:path>
                <a:path w="363219" h="290829">
                  <a:moveTo>
                    <a:pt x="363219" y="30480"/>
                  </a:moveTo>
                  <a:lnTo>
                    <a:pt x="359410" y="30480"/>
                  </a:lnTo>
                  <a:lnTo>
                    <a:pt x="359410" y="34290"/>
                  </a:lnTo>
                  <a:lnTo>
                    <a:pt x="363219" y="34290"/>
                  </a:lnTo>
                  <a:lnTo>
                    <a:pt x="363219" y="30480"/>
                  </a:lnTo>
                  <a:close/>
                </a:path>
                <a:path w="363219" h="290829">
                  <a:moveTo>
                    <a:pt x="3810" y="34290"/>
                  </a:moveTo>
                  <a:lnTo>
                    <a:pt x="0" y="3429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4290"/>
                  </a:lnTo>
                  <a:close/>
                </a:path>
                <a:path w="363219" h="290829">
                  <a:moveTo>
                    <a:pt x="363219" y="34290"/>
                  </a:moveTo>
                  <a:lnTo>
                    <a:pt x="359410" y="34290"/>
                  </a:lnTo>
                  <a:lnTo>
                    <a:pt x="359410" y="43180"/>
                  </a:lnTo>
                  <a:lnTo>
                    <a:pt x="363219" y="43180"/>
                  </a:lnTo>
                  <a:lnTo>
                    <a:pt x="363219" y="34290"/>
                  </a:lnTo>
                  <a:close/>
                </a:path>
                <a:path w="363219" h="290829">
                  <a:moveTo>
                    <a:pt x="3810" y="43180"/>
                  </a:moveTo>
                  <a:lnTo>
                    <a:pt x="0" y="43180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43180"/>
                  </a:lnTo>
                  <a:close/>
                </a:path>
                <a:path w="363219" h="290829">
                  <a:moveTo>
                    <a:pt x="363219" y="43180"/>
                  </a:moveTo>
                  <a:lnTo>
                    <a:pt x="359410" y="43180"/>
                  </a:lnTo>
                  <a:lnTo>
                    <a:pt x="359410" y="59690"/>
                  </a:lnTo>
                  <a:lnTo>
                    <a:pt x="363219" y="59690"/>
                  </a:lnTo>
                  <a:lnTo>
                    <a:pt x="363219" y="43180"/>
                  </a:lnTo>
                  <a:close/>
                </a:path>
                <a:path w="363219" h="290829">
                  <a:moveTo>
                    <a:pt x="3810" y="59690"/>
                  </a:moveTo>
                  <a:lnTo>
                    <a:pt x="0" y="5969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59690"/>
                  </a:lnTo>
                  <a:close/>
                </a:path>
                <a:path w="363219" h="290829">
                  <a:moveTo>
                    <a:pt x="363219" y="59690"/>
                  </a:moveTo>
                  <a:lnTo>
                    <a:pt x="359410" y="59690"/>
                  </a:lnTo>
                  <a:lnTo>
                    <a:pt x="359410" y="78740"/>
                  </a:lnTo>
                  <a:lnTo>
                    <a:pt x="363219" y="78740"/>
                  </a:lnTo>
                  <a:lnTo>
                    <a:pt x="363219" y="59690"/>
                  </a:lnTo>
                  <a:close/>
                </a:path>
                <a:path w="363219" h="290829">
                  <a:moveTo>
                    <a:pt x="3810" y="78740"/>
                  </a:moveTo>
                  <a:lnTo>
                    <a:pt x="0" y="78740"/>
                  </a:lnTo>
                  <a:lnTo>
                    <a:pt x="0" y="104140"/>
                  </a:lnTo>
                  <a:lnTo>
                    <a:pt x="3810" y="104140"/>
                  </a:lnTo>
                  <a:lnTo>
                    <a:pt x="3810" y="78740"/>
                  </a:lnTo>
                  <a:close/>
                </a:path>
                <a:path w="363219" h="290829">
                  <a:moveTo>
                    <a:pt x="363219" y="78740"/>
                  </a:moveTo>
                  <a:lnTo>
                    <a:pt x="359410" y="78740"/>
                  </a:lnTo>
                  <a:lnTo>
                    <a:pt x="359410" y="104140"/>
                  </a:lnTo>
                  <a:lnTo>
                    <a:pt x="363219" y="104140"/>
                  </a:lnTo>
                  <a:lnTo>
                    <a:pt x="363219" y="78740"/>
                  </a:lnTo>
                  <a:close/>
                </a:path>
                <a:path w="363219" h="290829">
                  <a:moveTo>
                    <a:pt x="3810" y="104140"/>
                  </a:moveTo>
                  <a:lnTo>
                    <a:pt x="0" y="104140"/>
                  </a:lnTo>
                  <a:lnTo>
                    <a:pt x="0" y="173990"/>
                  </a:lnTo>
                  <a:lnTo>
                    <a:pt x="3810" y="173990"/>
                  </a:lnTo>
                  <a:lnTo>
                    <a:pt x="3810" y="104140"/>
                  </a:lnTo>
                  <a:close/>
                </a:path>
                <a:path w="363219" h="290829">
                  <a:moveTo>
                    <a:pt x="363219" y="104140"/>
                  </a:moveTo>
                  <a:lnTo>
                    <a:pt x="359410" y="104140"/>
                  </a:lnTo>
                  <a:lnTo>
                    <a:pt x="359410" y="173990"/>
                  </a:lnTo>
                  <a:lnTo>
                    <a:pt x="363219" y="173990"/>
                  </a:lnTo>
                  <a:lnTo>
                    <a:pt x="363219" y="104140"/>
                  </a:lnTo>
                  <a:close/>
                </a:path>
                <a:path w="363219" h="290829">
                  <a:moveTo>
                    <a:pt x="3810" y="173990"/>
                  </a:moveTo>
                  <a:lnTo>
                    <a:pt x="0" y="173990"/>
                  </a:lnTo>
                  <a:lnTo>
                    <a:pt x="0" y="199390"/>
                  </a:lnTo>
                  <a:lnTo>
                    <a:pt x="3810" y="199390"/>
                  </a:lnTo>
                  <a:lnTo>
                    <a:pt x="3810" y="173990"/>
                  </a:lnTo>
                  <a:close/>
                </a:path>
                <a:path w="363219" h="290829">
                  <a:moveTo>
                    <a:pt x="363219" y="173990"/>
                  </a:moveTo>
                  <a:lnTo>
                    <a:pt x="359410" y="173990"/>
                  </a:lnTo>
                  <a:lnTo>
                    <a:pt x="359410" y="199390"/>
                  </a:lnTo>
                  <a:lnTo>
                    <a:pt x="363219" y="199390"/>
                  </a:lnTo>
                  <a:lnTo>
                    <a:pt x="363219" y="173990"/>
                  </a:lnTo>
                  <a:close/>
                </a:path>
                <a:path w="363219" h="290829">
                  <a:moveTo>
                    <a:pt x="3810" y="199390"/>
                  </a:moveTo>
                  <a:lnTo>
                    <a:pt x="0" y="19939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199390"/>
                  </a:lnTo>
                  <a:close/>
                </a:path>
                <a:path w="363219" h="290829">
                  <a:moveTo>
                    <a:pt x="363219" y="199390"/>
                  </a:moveTo>
                  <a:lnTo>
                    <a:pt x="359410" y="199390"/>
                  </a:lnTo>
                  <a:lnTo>
                    <a:pt x="359410" y="246380"/>
                  </a:lnTo>
                  <a:lnTo>
                    <a:pt x="363219" y="246380"/>
                  </a:lnTo>
                  <a:lnTo>
                    <a:pt x="363219" y="199390"/>
                  </a:lnTo>
                  <a:close/>
                </a:path>
                <a:path w="363219" h="290829">
                  <a:moveTo>
                    <a:pt x="3810" y="246380"/>
                  </a:moveTo>
                  <a:lnTo>
                    <a:pt x="0" y="24638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46380"/>
                  </a:lnTo>
                  <a:close/>
                </a:path>
                <a:path w="363219" h="290829">
                  <a:moveTo>
                    <a:pt x="363219" y="246380"/>
                  </a:moveTo>
                  <a:lnTo>
                    <a:pt x="359410" y="246380"/>
                  </a:lnTo>
                  <a:lnTo>
                    <a:pt x="359410" y="265430"/>
                  </a:lnTo>
                  <a:lnTo>
                    <a:pt x="363219" y="265430"/>
                  </a:lnTo>
                  <a:lnTo>
                    <a:pt x="363219" y="246380"/>
                  </a:lnTo>
                  <a:close/>
                </a:path>
                <a:path w="363219" h="290829">
                  <a:moveTo>
                    <a:pt x="3810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5430"/>
                  </a:lnTo>
                  <a:close/>
                </a:path>
                <a:path w="363219" h="290829">
                  <a:moveTo>
                    <a:pt x="363219" y="265430"/>
                  </a:moveTo>
                  <a:lnTo>
                    <a:pt x="359410" y="265430"/>
                  </a:lnTo>
                  <a:lnTo>
                    <a:pt x="359410" y="269240"/>
                  </a:lnTo>
                  <a:lnTo>
                    <a:pt x="363219" y="269240"/>
                  </a:lnTo>
                  <a:lnTo>
                    <a:pt x="363219" y="265430"/>
                  </a:lnTo>
                  <a:close/>
                </a:path>
                <a:path w="363219" h="290829">
                  <a:moveTo>
                    <a:pt x="3810" y="269240"/>
                  </a:moveTo>
                  <a:lnTo>
                    <a:pt x="0" y="26924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69240"/>
                  </a:lnTo>
                  <a:close/>
                </a:path>
                <a:path w="363219" h="290829">
                  <a:moveTo>
                    <a:pt x="363219" y="269240"/>
                  </a:moveTo>
                  <a:lnTo>
                    <a:pt x="359410" y="269240"/>
                  </a:lnTo>
                  <a:lnTo>
                    <a:pt x="359410" y="278130"/>
                  </a:lnTo>
                  <a:lnTo>
                    <a:pt x="363219" y="278130"/>
                  </a:lnTo>
                  <a:lnTo>
                    <a:pt x="363219" y="269240"/>
                  </a:lnTo>
                  <a:close/>
                </a:path>
                <a:path w="363219" h="290829">
                  <a:moveTo>
                    <a:pt x="3810" y="278130"/>
                  </a:moveTo>
                  <a:lnTo>
                    <a:pt x="0" y="27813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8130"/>
                  </a:lnTo>
                  <a:close/>
                </a:path>
                <a:path w="363219" h="290829">
                  <a:moveTo>
                    <a:pt x="363219" y="278130"/>
                  </a:moveTo>
                  <a:lnTo>
                    <a:pt x="359410" y="278130"/>
                  </a:lnTo>
                  <a:lnTo>
                    <a:pt x="359410" y="284480"/>
                  </a:lnTo>
                  <a:lnTo>
                    <a:pt x="363219" y="284480"/>
                  </a:lnTo>
                  <a:lnTo>
                    <a:pt x="363219" y="278130"/>
                  </a:lnTo>
                  <a:close/>
                </a:path>
                <a:path w="363219" h="290829">
                  <a:moveTo>
                    <a:pt x="3810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363219" y="288290"/>
                  </a:lnTo>
                  <a:lnTo>
                    <a:pt x="363219" y="287020"/>
                  </a:lnTo>
                  <a:lnTo>
                    <a:pt x="3810" y="287020"/>
                  </a:lnTo>
                  <a:lnTo>
                    <a:pt x="3810" y="284480"/>
                  </a:lnTo>
                  <a:close/>
                </a:path>
                <a:path w="363219" h="290829">
                  <a:moveTo>
                    <a:pt x="363219" y="284480"/>
                  </a:moveTo>
                  <a:lnTo>
                    <a:pt x="359410" y="284480"/>
                  </a:lnTo>
                  <a:lnTo>
                    <a:pt x="359410" y="287020"/>
                  </a:lnTo>
                  <a:lnTo>
                    <a:pt x="363219" y="287020"/>
                  </a:lnTo>
                  <a:lnTo>
                    <a:pt x="363219" y="284480"/>
                  </a:lnTo>
                  <a:close/>
                </a:path>
                <a:path w="363219" h="290829">
                  <a:moveTo>
                    <a:pt x="36321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63219" y="290830"/>
                  </a:lnTo>
                  <a:lnTo>
                    <a:pt x="363219" y="28829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2646680" y="5209539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55600" y="3810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3810"/>
                  </a:moveTo>
                  <a:lnTo>
                    <a:pt x="353059" y="3810"/>
                  </a:lnTo>
                  <a:lnTo>
                    <a:pt x="353059" y="5080"/>
                  </a:lnTo>
                  <a:lnTo>
                    <a:pt x="355600" y="5080"/>
                  </a:lnTo>
                  <a:lnTo>
                    <a:pt x="355600" y="3810"/>
                  </a:lnTo>
                  <a:close/>
                </a:path>
                <a:path w="355600" h="283210">
                  <a:moveTo>
                    <a:pt x="3809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5080"/>
                  </a:lnTo>
                  <a:close/>
                </a:path>
                <a:path w="355600" h="283210">
                  <a:moveTo>
                    <a:pt x="355600" y="5080"/>
                  </a:moveTo>
                  <a:lnTo>
                    <a:pt x="353059" y="5080"/>
                  </a:lnTo>
                  <a:lnTo>
                    <a:pt x="353059" y="11430"/>
                  </a:lnTo>
                  <a:lnTo>
                    <a:pt x="355600" y="11430"/>
                  </a:lnTo>
                  <a:lnTo>
                    <a:pt x="355600" y="5080"/>
                  </a:lnTo>
                  <a:close/>
                </a:path>
                <a:path w="355600" h="283210">
                  <a:moveTo>
                    <a:pt x="3809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1430"/>
                  </a:lnTo>
                  <a:close/>
                </a:path>
                <a:path w="355600" h="283210">
                  <a:moveTo>
                    <a:pt x="355600" y="11430"/>
                  </a:moveTo>
                  <a:lnTo>
                    <a:pt x="353059" y="11430"/>
                  </a:lnTo>
                  <a:lnTo>
                    <a:pt x="353059" y="19050"/>
                  </a:lnTo>
                  <a:lnTo>
                    <a:pt x="355600" y="19050"/>
                  </a:lnTo>
                  <a:lnTo>
                    <a:pt x="355600" y="11430"/>
                  </a:lnTo>
                  <a:close/>
                </a:path>
                <a:path w="355600" h="283210">
                  <a:moveTo>
                    <a:pt x="3809" y="19050"/>
                  </a:moveTo>
                  <a:lnTo>
                    <a:pt x="0" y="19050"/>
                  </a:lnTo>
                  <a:lnTo>
                    <a:pt x="0" y="26670"/>
                  </a:lnTo>
                  <a:lnTo>
                    <a:pt x="3809" y="26670"/>
                  </a:lnTo>
                  <a:lnTo>
                    <a:pt x="3809" y="19050"/>
                  </a:lnTo>
                  <a:close/>
                </a:path>
                <a:path w="355600" h="283210">
                  <a:moveTo>
                    <a:pt x="355600" y="19050"/>
                  </a:moveTo>
                  <a:lnTo>
                    <a:pt x="353059" y="19050"/>
                  </a:lnTo>
                  <a:lnTo>
                    <a:pt x="353059" y="26670"/>
                  </a:lnTo>
                  <a:lnTo>
                    <a:pt x="355600" y="26670"/>
                  </a:lnTo>
                  <a:lnTo>
                    <a:pt x="355600" y="19050"/>
                  </a:lnTo>
                  <a:close/>
                </a:path>
                <a:path w="355600" h="283210">
                  <a:moveTo>
                    <a:pt x="380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6670"/>
                  </a:lnTo>
                  <a:close/>
                </a:path>
                <a:path w="355600" h="283210">
                  <a:moveTo>
                    <a:pt x="355600" y="26670"/>
                  </a:moveTo>
                  <a:lnTo>
                    <a:pt x="353059" y="26670"/>
                  </a:lnTo>
                  <a:lnTo>
                    <a:pt x="353059" y="30480"/>
                  </a:lnTo>
                  <a:lnTo>
                    <a:pt x="355600" y="30480"/>
                  </a:lnTo>
                  <a:lnTo>
                    <a:pt x="355600" y="26670"/>
                  </a:lnTo>
                  <a:close/>
                </a:path>
                <a:path w="355600" h="283210">
                  <a:moveTo>
                    <a:pt x="3809" y="30480"/>
                  </a:moveTo>
                  <a:lnTo>
                    <a:pt x="0" y="30480"/>
                  </a:lnTo>
                  <a:lnTo>
                    <a:pt x="0" y="39370"/>
                  </a:lnTo>
                  <a:lnTo>
                    <a:pt x="3809" y="39370"/>
                  </a:lnTo>
                  <a:lnTo>
                    <a:pt x="3809" y="30480"/>
                  </a:lnTo>
                  <a:close/>
                </a:path>
                <a:path w="355600" h="283210">
                  <a:moveTo>
                    <a:pt x="355600" y="30480"/>
                  </a:moveTo>
                  <a:lnTo>
                    <a:pt x="353059" y="30480"/>
                  </a:lnTo>
                  <a:lnTo>
                    <a:pt x="353059" y="39370"/>
                  </a:lnTo>
                  <a:lnTo>
                    <a:pt x="355600" y="39370"/>
                  </a:lnTo>
                  <a:lnTo>
                    <a:pt x="355600" y="30480"/>
                  </a:lnTo>
                  <a:close/>
                </a:path>
                <a:path w="355600" h="283210">
                  <a:moveTo>
                    <a:pt x="3809" y="39370"/>
                  </a:moveTo>
                  <a:lnTo>
                    <a:pt x="0" y="3937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39370"/>
                  </a:lnTo>
                  <a:close/>
                </a:path>
                <a:path w="355600" h="283210">
                  <a:moveTo>
                    <a:pt x="355600" y="39370"/>
                  </a:moveTo>
                  <a:lnTo>
                    <a:pt x="353059" y="39370"/>
                  </a:lnTo>
                  <a:lnTo>
                    <a:pt x="353059" y="55880"/>
                  </a:lnTo>
                  <a:lnTo>
                    <a:pt x="355600" y="55880"/>
                  </a:lnTo>
                  <a:lnTo>
                    <a:pt x="355600" y="39370"/>
                  </a:lnTo>
                  <a:close/>
                </a:path>
                <a:path w="355600" h="283210">
                  <a:moveTo>
                    <a:pt x="3809" y="55880"/>
                  </a:moveTo>
                  <a:lnTo>
                    <a:pt x="0" y="5588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55880"/>
                  </a:lnTo>
                  <a:close/>
                </a:path>
                <a:path w="355600" h="283210">
                  <a:moveTo>
                    <a:pt x="355600" y="55880"/>
                  </a:moveTo>
                  <a:lnTo>
                    <a:pt x="353059" y="55880"/>
                  </a:lnTo>
                  <a:lnTo>
                    <a:pt x="353059" y="74930"/>
                  </a:lnTo>
                  <a:lnTo>
                    <a:pt x="355600" y="74930"/>
                  </a:lnTo>
                  <a:lnTo>
                    <a:pt x="355600" y="55880"/>
                  </a:lnTo>
                  <a:close/>
                </a:path>
                <a:path w="355600" h="283210">
                  <a:moveTo>
                    <a:pt x="3809" y="74930"/>
                  </a:moveTo>
                  <a:lnTo>
                    <a:pt x="0" y="74930"/>
                  </a:lnTo>
                  <a:lnTo>
                    <a:pt x="0" y="100330"/>
                  </a:lnTo>
                  <a:lnTo>
                    <a:pt x="3809" y="100330"/>
                  </a:lnTo>
                  <a:lnTo>
                    <a:pt x="3809" y="74930"/>
                  </a:lnTo>
                  <a:close/>
                </a:path>
                <a:path w="355600" h="283210">
                  <a:moveTo>
                    <a:pt x="355600" y="74930"/>
                  </a:moveTo>
                  <a:lnTo>
                    <a:pt x="353059" y="74930"/>
                  </a:lnTo>
                  <a:lnTo>
                    <a:pt x="353059" y="100330"/>
                  </a:lnTo>
                  <a:lnTo>
                    <a:pt x="355600" y="100330"/>
                  </a:lnTo>
                  <a:lnTo>
                    <a:pt x="355600" y="74930"/>
                  </a:lnTo>
                  <a:close/>
                </a:path>
                <a:path w="355600" h="283210">
                  <a:moveTo>
                    <a:pt x="3809" y="100330"/>
                  </a:moveTo>
                  <a:lnTo>
                    <a:pt x="0" y="100330"/>
                  </a:lnTo>
                  <a:lnTo>
                    <a:pt x="0" y="170180"/>
                  </a:lnTo>
                  <a:lnTo>
                    <a:pt x="3809" y="170180"/>
                  </a:lnTo>
                  <a:lnTo>
                    <a:pt x="3809" y="100330"/>
                  </a:lnTo>
                  <a:close/>
                </a:path>
                <a:path w="355600" h="283210">
                  <a:moveTo>
                    <a:pt x="355600" y="100330"/>
                  </a:moveTo>
                  <a:lnTo>
                    <a:pt x="353059" y="100330"/>
                  </a:lnTo>
                  <a:lnTo>
                    <a:pt x="353059" y="170180"/>
                  </a:lnTo>
                  <a:lnTo>
                    <a:pt x="355600" y="170180"/>
                  </a:lnTo>
                  <a:lnTo>
                    <a:pt x="355600" y="100330"/>
                  </a:lnTo>
                  <a:close/>
                </a:path>
                <a:path w="355600" h="283210">
                  <a:moveTo>
                    <a:pt x="3809" y="170180"/>
                  </a:moveTo>
                  <a:lnTo>
                    <a:pt x="0" y="170180"/>
                  </a:lnTo>
                  <a:lnTo>
                    <a:pt x="0" y="195580"/>
                  </a:lnTo>
                  <a:lnTo>
                    <a:pt x="3809" y="195580"/>
                  </a:lnTo>
                  <a:lnTo>
                    <a:pt x="3809" y="170180"/>
                  </a:lnTo>
                  <a:close/>
                </a:path>
                <a:path w="355600" h="283210">
                  <a:moveTo>
                    <a:pt x="355600" y="170180"/>
                  </a:moveTo>
                  <a:lnTo>
                    <a:pt x="353059" y="170180"/>
                  </a:lnTo>
                  <a:lnTo>
                    <a:pt x="353059" y="195580"/>
                  </a:lnTo>
                  <a:lnTo>
                    <a:pt x="355600" y="195580"/>
                  </a:lnTo>
                  <a:lnTo>
                    <a:pt x="355600" y="170180"/>
                  </a:lnTo>
                  <a:close/>
                </a:path>
                <a:path w="355600" h="283210">
                  <a:moveTo>
                    <a:pt x="3809" y="195580"/>
                  </a:moveTo>
                  <a:lnTo>
                    <a:pt x="0" y="195580"/>
                  </a:lnTo>
                  <a:lnTo>
                    <a:pt x="0" y="242570"/>
                  </a:lnTo>
                  <a:lnTo>
                    <a:pt x="3809" y="242570"/>
                  </a:lnTo>
                  <a:lnTo>
                    <a:pt x="3809" y="195580"/>
                  </a:lnTo>
                  <a:close/>
                </a:path>
                <a:path w="355600" h="283210">
                  <a:moveTo>
                    <a:pt x="355600" y="195580"/>
                  </a:moveTo>
                  <a:lnTo>
                    <a:pt x="353059" y="195580"/>
                  </a:lnTo>
                  <a:lnTo>
                    <a:pt x="353059" y="242570"/>
                  </a:lnTo>
                  <a:lnTo>
                    <a:pt x="355600" y="242570"/>
                  </a:lnTo>
                  <a:lnTo>
                    <a:pt x="355600" y="195580"/>
                  </a:lnTo>
                  <a:close/>
                </a:path>
                <a:path w="355600" h="283210">
                  <a:moveTo>
                    <a:pt x="3809" y="242570"/>
                  </a:moveTo>
                  <a:lnTo>
                    <a:pt x="0" y="24257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42570"/>
                  </a:lnTo>
                  <a:close/>
                </a:path>
                <a:path w="355600" h="283210">
                  <a:moveTo>
                    <a:pt x="355600" y="242570"/>
                  </a:moveTo>
                  <a:lnTo>
                    <a:pt x="353059" y="242570"/>
                  </a:lnTo>
                  <a:lnTo>
                    <a:pt x="353059" y="261620"/>
                  </a:lnTo>
                  <a:lnTo>
                    <a:pt x="355600" y="261620"/>
                  </a:lnTo>
                  <a:lnTo>
                    <a:pt x="355600" y="242570"/>
                  </a:lnTo>
                  <a:close/>
                </a:path>
                <a:path w="355600" h="283210">
                  <a:moveTo>
                    <a:pt x="3809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61620"/>
                  </a:lnTo>
                  <a:close/>
                </a:path>
                <a:path w="355600" h="283210">
                  <a:moveTo>
                    <a:pt x="355600" y="261620"/>
                  </a:moveTo>
                  <a:lnTo>
                    <a:pt x="353059" y="261620"/>
                  </a:lnTo>
                  <a:lnTo>
                    <a:pt x="353059" y="265430"/>
                  </a:lnTo>
                  <a:lnTo>
                    <a:pt x="355600" y="265430"/>
                  </a:lnTo>
                  <a:lnTo>
                    <a:pt x="355600" y="261620"/>
                  </a:lnTo>
                  <a:close/>
                </a:path>
                <a:path w="355600" h="283210">
                  <a:moveTo>
                    <a:pt x="3809" y="265430"/>
                  </a:moveTo>
                  <a:lnTo>
                    <a:pt x="0" y="26543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65430"/>
                  </a:lnTo>
                  <a:close/>
                </a:path>
                <a:path w="355600" h="283210">
                  <a:moveTo>
                    <a:pt x="355600" y="265430"/>
                  </a:moveTo>
                  <a:lnTo>
                    <a:pt x="353059" y="265430"/>
                  </a:lnTo>
                  <a:lnTo>
                    <a:pt x="353059" y="274320"/>
                  </a:lnTo>
                  <a:lnTo>
                    <a:pt x="355600" y="274320"/>
                  </a:lnTo>
                  <a:lnTo>
                    <a:pt x="355600" y="265430"/>
                  </a:lnTo>
                  <a:close/>
                </a:path>
                <a:path w="355600" h="283210">
                  <a:moveTo>
                    <a:pt x="3809" y="274320"/>
                  </a:moveTo>
                  <a:lnTo>
                    <a:pt x="0" y="27432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80670"/>
                  </a:lnTo>
                  <a:lnTo>
                    <a:pt x="3809" y="280670"/>
                  </a:lnTo>
                  <a:lnTo>
                    <a:pt x="3809" y="274320"/>
                  </a:lnTo>
                  <a:close/>
                </a:path>
                <a:path w="355600" h="283210">
                  <a:moveTo>
                    <a:pt x="355600" y="274320"/>
                  </a:moveTo>
                  <a:lnTo>
                    <a:pt x="353059" y="274320"/>
                  </a:lnTo>
                  <a:lnTo>
                    <a:pt x="353059" y="280670"/>
                  </a:lnTo>
                  <a:lnTo>
                    <a:pt x="355600" y="280670"/>
                  </a:lnTo>
                  <a:lnTo>
                    <a:pt x="355600" y="27432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2650489" y="5213350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492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9250" y="1269"/>
                  </a:lnTo>
                  <a:lnTo>
                    <a:pt x="349250" y="0"/>
                  </a:lnTo>
                  <a:close/>
                </a:path>
                <a:path w="349250" h="276860">
                  <a:moveTo>
                    <a:pt x="34925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49250" y="3810"/>
                  </a:lnTo>
                  <a:lnTo>
                    <a:pt x="349250" y="1270"/>
                  </a:lnTo>
                  <a:close/>
                </a:path>
                <a:path w="349250" h="276860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7619"/>
                  </a:lnTo>
                  <a:lnTo>
                    <a:pt x="349250" y="7619"/>
                  </a:lnTo>
                  <a:lnTo>
                    <a:pt x="349250" y="3810"/>
                  </a:lnTo>
                  <a:close/>
                </a:path>
                <a:path w="349250" h="276860">
                  <a:moveTo>
                    <a:pt x="3810" y="7620"/>
                  </a:moveTo>
                  <a:lnTo>
                    <a:pt x="0" y="762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7620"/>
                  </a:lnTo>
                  <a:close/>
                </a:path>
                <a:path w="349250" h="276860">
                  <a:moveTo>
                    <a:pt x="349250" y="7620"/>
                  </a:moveTo>
                  <a:lnTo>
                    <a:pt x="345440" y="7620"/>
                  </a:lnTo>
                  <a:lnTo>
                    <a:pt x="345440" y="15239"/>
                  </a:lnTo>
                  <a:lnTo>
                    <a:pt x="349250" y="15239"/>
                  </a:lnTo>
                  <a:lnTo>
                    <a:pt x="349250" y="7620"/>
                  </a:lnTo>
                  <a:close/>
                </a:path>
                <a:path w="349250" h="276860">
                  <a:moveTo>
                    <a:pt x="3810" y="15240"/>
                  </a:moveTo>
                  <a:lnTo>
                    <a:pt x="0" y="1524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5240"/>
                  </a:lnTo>
                  <a:close/>
                </a:path>
                <a:path w="349250" h="276860">
                  <a:moveTo>
                    <a:pt x="349250" y="15240"/>
                  </a:moveTo>
                  <a:lnTo>
                    <a:pt x="345440" y="15240"/>
                  </a:lnTo>
                  <a:lnTo>
                    <a:pt x="345440" y="22859"/>
                  </a:lnTo>
                  <a:lnTo>
                    <a:pt x="349250" y="22859"/>
                  </a:lnTo>
                  <a:lnTo>
                    <a:pt x="349250" y="15240"/>
                  </a:lnTo>
                  <a:close/>
                </a:path>
                <a:path w="349250" h="276860">
                  <a:moveTo>
                    <a:pt x="381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2860"/>
                  </a:lnTo>
                  <a:close/>
                </a:path>
                <a:path w="349250" h="276860">
                  <a:moveTo>
                    <a:pt x="349250" y="22860"/>
                  </a:moveTo>
                  <a:lnTo>
                    <a:pt x="345440" y="22860"/>
                  </a:lnTo>
                  <a:lnTo>
                    <a:pt x="345440" y="26669"/>
                  </a:lnTo>
                  <a:lnTo>
                    <a:pt x="349250" y="26669"/>
                  </a:lnTo>
                  <a:lnTo>
                    <a:pt x="349250" y="22860"/>
                  </a:lnTo>
                  <a:close/>
                </a:path>
                <a:path w="349250" h="276860">
                  <a:moveTo>
                    <a:pt x="3810" y="26670"/>
                  </a:moveTo>
                  <a:lnTo>
                    <a:pt x="0" y="2667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6670"/>
                  </a:lnTo>
                  <a:close/>
                </a:path>
                <a:path w="349250" h="276860">
                  <a:moveTo>
                    <a:pt x="349250" y="26670"/>
                  </a:moveTo>
                  <a:lnTo>
                    <a:pt x="345440" y="26670"/>
                  </a:lnTo>
                  <a:lnTo>
                    <a:pt x="345440" y="35559"/>
                  </a:lnTo>
                  <a:lnTo>
                    <a:pt x="349250" y="35559"/>
                  </a:lnTo>
                  <a:lnTo>
                    <a:pt x="349250" y="26670"/>
                  </a:lnTo>
                  <a:close/>
                </a:path>
                <a:path w="349250" h="276860">
                  <a:moveTo>
                    <a:pt x="3810" y="35560"/>
                  </a:moveTo>
                  <a:lnTo>
                    <a:pt x="0" y="3556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35560"/>
                  </a:lnTo>
                  <a:close/>
                </a:path>
                <a:path w="349250" h="276860">
                  <a:moveTo>
                    <a:pt x="349250" y="35560"/>
                  </a:moveTo>
                  <a:lnTo>
                    <a:pt x="345440" y="35560"/>
                  </a:lnTo>
                  <a:lnTo>
                    <a:pt x="345440" y="52069"/>
                  </a:lnTo>
                  <a:lnTo>
                    <a:pt x="349250" y="52069"/>
                  </a:lnTo>
                  <a:lnTo>
                    <a:pt x="349250" y="35560"/>
                  </a:lnTo>
                  <a:close/>
                </a:path>
                <a:path w="349250" h="276860">
                  <a:moveTo>
                    <a:pt x="3810" y="52070"/>
                  </a:moveTo>
                  <a:lnTo>
                    <a:pt x="0" y="52070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52070"/>
                  </a:lnTo>
                  <a:close/>
                </a:path>
                <a:path w="349250" h="276860">
                  <a:moveTo>
                    <a:pt x="349250" y="52070"/>
                  </a:moveTo>
                  <a:lnTo>
                    <a:pt x="345440" y="52070"/>
                  </a:lnTo>
                  <a:lnTo>
                    <a:pt x="345440" y="71119"/>
                  </a:lnTo>
                  <a:lnTo>
                    <a:pt x="349250" y="71119"/>
                  </a:lnTo>
                  <a:lnTo>
                    <a:pt x="349250" y="52070"/>
                  </a:lnTo>
                  <a:close/>
                </a:path>
                <a:path w="349250" h="276860">
                  <a:moveTo>
                    <a:pt x="3810" y="71120"/>
                  </a:moveTo>
                  <a:lnTo>
                    <a:pt x="0" y="7112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71120"/>
                  </a:lnTo>
                  <a:close/>
                </a:path>
                <a:path w="349250" h="276860">
                  <a:moveTo>
                    <a:pt x="349250" y="71120"/>
                  </a:moveTo>
                  <a:lnTo>
                    <a:pt x="345440" y="71120"/>
                  </a:lnTo>
                  <a:lnTo>
                    <a:pt x="345440" y="96519"/>
                  </a:lnTo>
                  <a:lnTo>
                    <a:pt x="349250" y="96519"/>
                  </a:lnTo>
                  <a:lnTo>
                    <a:pt x="349250" y="71120"/>
                  </a:lnTo>
                  <a:close/>
                </a:path>
                <a:path w="349250" h="276860">
                  <a:moveTo>
                    <a:pt x="3810" y="96520"/>
                  </a:moveTo>
                  <a:lnTo>
                    <a:pt x="0" y="9652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96520"/>
                  </a:lnTo>
                  <a:close/>
                </a:path>
                <a:path w="349250" h="276860">
                  <a:moveTo>
                    <a:pt x="349250" y="96520"/>
                  </a:moveTo>
                  <a:lnTo>
                    <a:pt x="345440" y="96520"/>
                  </a:lnTo>
                  <a:lnTo>
                    <a:pt x="345440" y="166369"/>
                  </a:lnTo>
                  <a:lnTo>
                    <a:pt x="349250" y="166369"/>
                  </a:lnTo>
                  <a:lnTo>
                    <a:pt x="349250" y="96520"/>
                  </a:lnTo>
                  <a:close/>
                </a:path>
                <a:path w="349250" h="276860">
                  <a:moveTo>
                    <a:pt x="3810" y="166370"/>
                  </a:moveTo>
                  <a:lnTo>
                    <a:pt x="0" y="16637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66370"/>
                  </a:lnTo>
                  <a:close/>
                </a:path>
                <a:path w="349250" h="276860">
                  <a:moveTo>
                    <a:pt x="349250" y="166370"/>
                  </a:moveTo>
                  <a:lnTo>
                    <a:pt x="345440" y="166370"/>
                  </a:lnTo>
                  <a:lnTo>
                    <a:pt x="345440" y="191769"/>
                  </a:lnTo>
                  <a:lnTo>
                    <a:pt x="349250" y="191769"/>
                  </a:lnTo>
                  <a:lnTo>
                    <a:pt x="349250" y="166370"/>
                  </a:lnTo>
                  <a:close/>
                </a:path>
                <a:path w="349250" h="276860">
                  <a:moveTo>
                    <a:pt x="3810" y="191770"/>
                  </a:moveTo>
                  <a:lnTo>
                    <a:pt x="0" y="191770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191770"/>
                  </a:lnTo>
                  <a:close/>
                </a:path>
                <a:path w="349250" h="276860">
                  <a:moveTo>
                    <a:pt x="349250" y="191770"/>
                  </a:moveTo>
                  <a:lnTo>
                    <a:pt x="345440" y="191770"/>
                  </a:lnTo>
                  <a:lnTo>
                    <a:pt x="345440" y="238759"/>
                  </a:lnTo>
                  <a:lnTo>
                    <a:pt x="349250" y="238759"/>
                  </a:lnTo>
                  <a:lnTo>
                    <a:pt x="349250" y="191770"/>
                  </a:lnTo>
                  <a:close/>
                </a:path>
                <a:path w="349250" h="276860">
                  <a:moveTo>
                    <a:pt x="3810" y="238760"/>
                  </a:moveTo>
                  <a:lnTo>
                    <a:pt x="0" y="23876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38760"/>
                  </a:lnTo>
                  <a:close/>
                </a:path>
                <a:path w="349250" h="276860">
                  <a:moveTo>
                    <a:pt x="349250" y="238760"/>
                  </a:moveTo>
                  <a:lnTo>
                    <a:pt x="345440" y="238760"/>
                  </a:lnTo>
                  <a:lnTo>
                    <a:pt x="345440" y="257809"/>
                  </a:lnTo>
                  <a:lnTo>
                    <a:pt x="349250" y="257809"/>
                  </a:lnTo>
                  <a:lnTo>
                    <a:pt x="349250" y="238760"/>
                  </a:lnTo>
                  <a:close/>
                </a:path>
                <a:path w="349250" h="276860">
                  <a:moveTo>
                    <a:pt x="3810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7810"/>
                  </a:lnTo>
                  <a:close/>
                </a:path>
                <a:path w="349250" h="276860">
                  <a:moveTo>
                    <a:pt x="349250" y="257810"/>
                  </a:moveTo>
                  <a:lnTo>
                    <a:pt x="345440" y="257810"/>
                  </a:lnTo>
                  <a:lnTo>
                    <a:pt x="345440" y="261619"/>
                  </a:lnTo>
                  <a:lnTo>
                    <a:pt x="349250" y="261619"/>
                  </a:lnTo>
                  <a:lnTo>
                    <a:pt x="349250" y="257810"/>
                  </a:lnTo>
                  <a:close/>
                </a:path>
                <a:path w="349250" h="276860">
                  <a:moveTo>
                    <a:pt x="3810" y="261620"/>
                  </a:moveTo>
                  <a:lnTo>
                    <a:pt x="0" y="26162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1620"/>
                  </a:lnTo>
                  <a:close/>
                </a:path>
                <a:path w="349250" h="276860">
                  <a:moveTo>
                    <a:pt x="349250" y="261620"/>
                  </a:moveTo>
                  <a:lnTo>
                    <a:pt x="345440" y="261620"/>
                  </a:lnTo>
                  <a:lnTo>
                    <a:pt x="345440" y="270509"/>
                  </a:lnTo>
                  <a:lnTo>
                    <a:pt x="349250" y="270509"/>
                  </a:lnTo>
                  <a:lnTo>
                    <a:pt x="349250" y="261620"/>
                  </a:lnTo>
                  <a:close/>
                </a:path>
                <a:path w="349250" h="27686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49250" y="276860"/>
                  </a:lnTo>
                  <a:lnTo>
                    <a:pt x="349250" y="273050"/>
                  </a:lnTo>
                  <a:lnTo>
                    <a:pt x="3810" y="273050"/>
                  </a:lnTo>
                  <a:lnTo>
                    <a:pt x="3810" y="270510"/>
                  </a:lnTo>
                  <a:close/>
                </a:path>
                <a:path w="349250" h="276860">
                  <a:moveTo>
                    <a:pt x="349250" y="270510"/>
                  </a:moveTo>
                  <a:lnTo>
                    <a:pt x="345440" y="270510"/>
                  </a:lnTo>
                  <a:lnTo>
                    <a:pt x="345440" y="273050"/>
                  </a:lnTo>
                  <a:lnTo>
                    <a:pt x="349250" y="273050"/>
                  </a:lnTo>
                  <a:lnTo>
                    <a:pt x="349250" y="27051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2654299" y="521716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41630" y="3810"/>
                  </a:moveTo>
                  <a:lnTo>
                    <a:pt x="337819" y="3810"/>
                  </a:lnTo>
                  <a:lnTo>
                    <a:pt x="337819" y="11429"/>
                  </a:lnTo>
                  <a:lnTo>
                    <a:pt x="341630" y="11429"/>
                  </a:lnTo>
                  <a:lnTo>
                    <a:pt x="341630" y="3810"/>
                  </a:lnTo>
                  <a:close/>
                </a:path>
                <a:path w="341630" h="269239">
                  <a:moveTo>
                    <a:pt x="3810" y="11430"/>
                  </a:moveTo>
                  <a:lnTo>
                    <a:pt x="0" y="11430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1430"/>
                  </a:lnTo>
                  <a:close/>
                </a:path>
                <a:path w="341630" h="269239">
                  <a:moveTo>
                    <a:pt x="341630" y="11430"/>
                  </a:moveTo>
                  <a:lnTo>
                    <a:pt x="337819" y="11430"/>
                  </a:lnTo>
                  <a:lnTo>
                    <a:pt x="337819" y="19049"/>
                  </a:lnTo>
                  <a:lnTo>
                    <a:pt x="341630" y="19049"/>
                  </a:lnTo>
                  <a:lnTo>
                    <a:pt x="341630" y="11430"/>
                  </a:lnTo>
                  <a:close/>
                </a:path>
                <a:path w="341630" h="269239">
                  <a:moveTo>
                    <a:pt x="381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9050"/>
                  </a:lnTo>
                  <a:close/>
                </a:path>
                <a:path w="341630" h="269239">
                  <a:moveTo>
                    <a:pt x="341630" y="19050"/>
                  </a:moveTo>
                  <a:lnTo>
                    <a:pt x="337819" y="19050"/>
                  </a:lnTo>
                  <a:lnTo>
                    <a:pt x="337819" y="22859"/>
                  </a:lnTo>
                  <a:lnTo>
                    <a:pt x="341630" y="22859"/>
                  </a:lnTo>
                  <a:lnTo>
                    <a:pt x="341630" y="19050"/>
                  </a:lnTo>
                  <a:close/>
                </a:path>
                <a:path w="341630" h="269239">
                  <a:moveTo>
                    <a:pt x="3810" y="22859"/>
                  </a:moveTo>
                  <a:lnTo>
                    <a:pt x="0" y="2285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2859"/>
                  </a:lnTo>
                  <a:close/>
                </a:path>
                <a:path w="341630" h="269239">
                  <a:moveTo>
                    <a:pt x="341630" y="22859"/>
                  </a:moveTo>
                  <a:lnTo>
                    <a:pt x="337819" y="22859"/>
                  </a:lnTo>
                  <a:lnTo>
                    <a:pt x="337819" y="31749"/>
                  </a:lnTo>
                  <a:lnTo>
                    <a:pt x="341630" y="31749"/>
                  </a:lnTo>
                  <a:lnTo>
                    <a:pt x="341630" y="22859"/>
                  </a:lnTo>
                  <a:close/>
                </a:path>
                <a:path w="341630" h="269239">
                  <a:moveTo>
                    <a:pt x="3810" y="31750"/>
                  </a:moveTo>
                  <a:lnTo>
                    <a:pt x="0" y="3175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31750"/>
                  </a:lnTo>
                  <a:close/>
                </a:path>
                <a:path w="341630" h="269239">
                  <a:moveTo>
                    <a:pt x="341630" y="31750"/>
                  </a:moveTo>
                  <a:lnTo>
                    <a:pt x="337819" y="31750"/>
                  </a:lnTo>
                  <a:lnTo>
                    <a:pt x="337819" y="48259"/>
                  </a:lnTo>
                  <a:lnTo>
                    <a:pt x="341630" y="48259"/>
                  </a:lnTo>
                  <a:lnTo>
                    <a:pt x="341630" y="31750"/>
                  </a:lnTo>
                  <a:close/>
                </a:path>
                <a:path w="341630" h="269239">
                  <a:moveTo>
                    <a:pt x="3810" y="48259"/>
                  </a:moveTo>
                  <a:lnTo>
                    <a:pt x="0" y="48259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48259"/>
                  </a:lnTo>
                  <a:close/>
                </a:path>
                <a:path w="341630" h="269239">
                  <a:moveTo>
                    <a:pt x="341630" y="48259"/>
                  </a:moveTo>
                  <a:lnTo>
                    <a:pt x="337819" y="48259"/>
                  </a:lnTo>
                  <a:lnTo>
                    <a:pt x="337819" y="67309"/>
                  </a:lnTo>
                  <a:lnTo>
                    <a:pt x="341630" y="67309"/>
                  </a:lnTo>
                  <a:lnTo>
                    <a:pt x="341630" y="48259"/>
                  </a:lnTo>
                  <a:close/>
                </a:path>
                <a:path w="341630" h="269239">
                  <a:moveTo>
                    <a:pt x="3810" y="67309"/>
                  </a:moveTo>
                  <a:lnTo>
                    <a:pt x="0" y="67309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67309"/>
                  </a:lnTo>
                  <a:close/>
                </a:path>
                <a:path w="341630" h="269239">
                  <a:moveTo>
                    <a:pt x="341630" y="67309"/>
                  </a:moveTo>
                  <a:lnTo>
                    <a:pt x="337819" y="67309"/>
                  </a:lnTo>
                  <a:lnTo>
                    <a:pt x="337819" y="92709"/>
                  </a:lnTo>
                  <a:lnTo>
                    <a:pt x="341630" y="92709"/>
                  </a:lnTo>
                  <a:lnTo>
                    <a:pt x="341630" y="67309"/>
                  </a:lnTo>
                  <a:close/>
                </a:path>
                <a:path w="341630" h="269239">
                  <a:moveTo>
                    <a:pt x="3810" y="92709"/>
                  </a:moveTo>
                  <a:lnTo>
                    <a:pt x="0" y="92709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92709"/>
                  </a:lnTo>
                  <a:close/>
                </a:path>
                <a:path w="341630" h="269239">
                  <a:moveTo>
                    <a:pt x="341630" y="92709"/>
                  </a:moveTo>
                  <a:lnTo>
                    <a:pt x="337819" y="92709"/>
                  </a:lnTo>
                  <a:lnTo>
                    <a:pt x="337819" y="162559"/>
                  </a:lnTo>
                  <a:lnTo>
                    <a:pt x="341630" y="162559"/>
                  </a:lnTo>
                  <a:lnTo>
                    <a:pt x="341630" y="92709"/>
                  </a:lnTo>
                  <a:close/>
                </a:path>
                <a:path w="341630" h="269239">
                  <a:moveTo>
                    <a:pt x="3810" y="162559"/>
                  </a:moveTo>
                  <a:lnTo>
                    <a:pt x="0" y="162559"/>
                  </a:lnTo>
                  <a:lnTo>
                    <a:pt x="0" y="187959"/>
                  </a:lnTo>
                  <a:lnTo>
                    <a:pt x="3810" y="187959"/>
                  </a:lnTo>
                  <a:lnTo>
                    <a:pt x="3810" y="162559"/>
                  </a:lnTo>
                  <a:close/>
                </a:path>
                <a:path w="341630" h="269239">
                  <a:moveTo>
                    <a:pt x="341630" y="162559"/>
                  </a:moveTo>
                  <a:lnTo>
                    <a:pt x="337819" y="162559"/>
                  </a:lnTo>
                  <a:lnTo>
                    <a:pt x="337819" y="187959"/>
                  </a:lnTo>
                  <a:lnTo>
                    <a:pt x="341630" y="187959"/>
                  </a:lnTo>
                  <a:lnTo>
                    <a:pt x="341630" y="162559"/>
                  </a:lnTo>
                  <a:close/>
                </a:path>
                <a:path w="341630" h="269239">
                  <a:moveTo>
                    <a:pt x="3810" y="187959"/>
                  </a:moveTo>
                  <a:lnTo>
                    <a:pt x="0" y="18795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187959"/>
                  </a:lnTo>
                  <a:close/>
                </a:path>
                <a:path w="341630" h="269239">
                  <a:moveTo>
                    <a:pt x="341630" y="187959"/>
                  </a:moveTo>
                  <a:lnTo>
                    <a:pt x="337819" y="187959"/>
                  </a:lnTo>
                  <a:lnTo>
                    <a:pt x="337819" y="234949"/>
                  </a:lnTo>
                  <a:lnTo>
                    <a:pt x="341630" y="234949"/>
                  </a:lnTo>
                  <a:lnTo>
                    <a:pt x="341630" y="187959"/>
                  </a:lnTo>
                  <a:close/>
                </a:path>
                <a:path w="341630" h="269239">
                  <a:moveTo>
                    <a:pt x="3810" y="234950"/>
                  </a:moveTo>
                  <a:lnTo>
                    <a:pt x="0" y="234950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34950"/>
                  </a:lnTo>
                  <a:close/>
                </a:path>
                <a:path w="341630" h="269239">
                  <a:moveTo>
                    <a:pt x="341630" y="234950"/>
                  </a:moveTo>
                  <a:lnTo>
                    <a:pt x="337819" y="234950"/>
                  </a:lnTo>
                  <a:lnTo>
                    <a:pt x="337819" y="253999"/>
                  </a:lnTo>
                  <a:lnTo>
                    <a:pt x="341630" y="253999"/>
                  </a:lnTo>
                  <a:lnTo>
                    <a:pt x="341630" y="234950"/>
                  </a:lnTo>
                  <a:close/>
                </a:path>
                <a:path w="341630" h="269239">
                  <a:moveTo>
                    <a:pt x="3810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54000"/>
                  </a:lnTo>
                  <a:close/>
                </a:path>
                <a:path w="341630" h="269239">
                  <a:moveTo>
                    <a:pt x="341630" y="254000"/>
                  </a:moveTo>
                  <a:lnTo>
                    <a:pt x="337819" y="254000"/>
                  </a:lnTo>
                  <a:lnTo>
                    <a:pt x="337819" y="257809"/>
                  </a:lnTo>
                  <a:lnTo>
                    <a:pt x="341630" y="257809"/>
                  </a:lnTo>
                  <a:lnTo>
                    <a:pt x="341630" y="254000"/>
                  </a:lnTo>
                  <a:close/>
                </a:path>
                <a:path w="341630" h="269239">
                  <a:moveTo>
                    <a:pt x="3810" y="257809"/>
                  </a:moveTo>
                  <a:lnTo>
                    <a:pt x="0" y="257809"/>
                  </a:lnTo>
                  <a:lnTo>
                    <a:pt x="0" y="266699"/>
                  </a:lnTo>
                  <a:lnTo>
                    <a:pt x="341630" y="266699"/>
                  </a:lnTo>
                  <a:lnTo>
                    <a:pt x="341630" y="265429"/>
                  </a:lnTo>
                  <a:lnTo>
                    <a:pt x="3810" y="265429"/>
                  </a:lnTo>
                  <a:lnTo>
                    <a:pt x="3810" y="257809"/>
                  </a:lnTo>
                  <a:close/>
                </a:path>
                <a:path w="341630" h="269239">
                  <a:moveTo>
                    <a:pt x="341630" y="257809"/>
                  </a:moveTo>
                  <a:lnTo>
                    <a:pt x="337819" y="257809"/>
                  </a:lnTo>
                  <a:lnTo>
                    <a:pt x="337819" y="265429"/>
                  </a:lnTo>
                  <a:lnTo>
                    <a:pt x="341630" y="265429"/>
                  </a:lnTo>
                  <a:lnTo>
                    <a:pt x="341630" y="257809"/>
                  </a:lnTo>
                  <a:close/>
                </a:path>
                <a:path w="341630" h="269239">
                  <a:moveTo>
                    <a:pt x="341630" y="266700"/>
                  </a:moveTo>
                  <a:lnTo>
                    <a:pt x="0" y="266700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670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2658109" y="5220969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20">
                  <a:moveTo>
                    <a:pt x="3340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34009" y="3809"/>
                  </a:lnTo>
                  <a:lnTo>
                    <a:pt x="334009" y="0"/>
                  </a:lnTo>
                  <a:close/>
                </a:path>
                <a:path w="334010" h="261620">
                  <a:moveTo>
                    <a:pt x="334009" y="3809"/>
                  </a:moveTo>
                  <a:lnTo>
                    <a:pt x="330200" y="3809"/>
                  </a:lnTo>
                  <a:lnTo>
                    <a:pt x="330200" y="7619"/>
                  </a:lnTo>
                  <a:lnTo>
                    <a:pt x="334009" y="7619"/>
                  </a:lnTo>
                  <a:lnTo>
                    <a:pt x="334009" y="3809"/>
                  </a:lnTo>
                  <a:close/>
                </a:path>
                <a:path w="334010" h="261620">
                  <a:moveTo>
                    <a:pt x="3809" y="7619"/>
                  </a:moveTo>
                  <a:lnTo>
                    <a:pt x="0" y="761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7619"/>
                  </a:lnTo>
                  <a:close/>
                </a:path>
                <a:path w="334010" h="261620">
                  <a:moveTo>
                    <a:pt x="334009" y="7619"/>
                  </a:moveTo>
                  <a:lnTo>
                    <a:pt x="330200" y="7619"/>
                  </a:lnTo>
                  <a:lnTo>
                    <a:pt x="330200" y="15239"/>
                  </a:lnTo>
                  <a:lnTo>
                    <a:pt x="334009" y="15239"/>
                  </a:lnTo>
                  <a:lnTo>
                    <a:pt x="334009" y="7619"/>
                  </a:lnTo>
                  <a:close/>
                </a:path>
                <a:path w="334010" h="261620">
                  <a:moveTo>
                    <a:pt x="380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5239"/>
                  </a:lnTo>
                  <a:close/>
                </a:path>
                <a:path w="334010" h="261620">
                  <a:moveTo>
                    <a:pt x="334009" y="15239"/>
                  </a:moveTo>
                  <a:lnTo>
                    <a:pt x="330200" y="15239"/>
                  </a:lnTo>
                  <a:lnTo>
                    <a:pt x="330200" y="19049"/>
                  </a:lnTo>
                  <a:lnTo>
                    <a:pt x="334009" y="19049"/>
                  </a:lnTo>
                  <a:lnTo>
                    <a:pt x="334009" y="15239"/>
                  </a:lnTo>
                  <a:close/>
                </a:path>
                <a:path w="334010" h="261620">
                  <a:moveTo>
                    <a:pt x="3809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19049"/>
                  </a:lnTo>
                  <a:close/>
                </a:path>
                <a:path w="334010" h="261620">
                  <a:moveTo>
                    <a:pt x="334009" y="19049"/>
                  </a:moveTo>
                  <a:lnTo>
                    <a:pt x="330200" y="19049"/>
                  </a:lnTo>
                  <a:lnTo>
                    <a:pt x="330200" y="27939"/>
                  </a:lnTo>
                  <a:lnTo>
                    <a:pt x="334009" y="27939"/>
                  </a:lnTo>
                  <a:lnTo>
                    <a:pt x="334009" y="19049"/>
                  </a:lnTo>
                  <a:close/>
                </a:path>
                <a:path w="334010" h="261620">
                  <a:moveTo>
                    <a:pt x="3809" y="27939"/>
                  </a:moveTo>
                  <a:lnTo>
                    <a:pt x="0" y="2793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27939"/>
                  </a:lnTo>
                  <a:close/>
                </a:path>
                <a:path w="334010" h="261620">
                  <a:moveTo>
                    <a:pt x="334009" y="27939"/>
                  </a:moveTo>
                  <a:lnTo>
                    <a:pt x="330200" y="27939"/>
                  </a:lnTo>
                  <a:lnTo>
                    <a:pt x="330200" y="44449"/>
                  </a:lnTo>
                  <a:lnTo>
                    <a:pt x="334009" y="44449"/>
                  </a:lnTo>
                  <a:lnTo>
                    <a:pt x="334009" y="27939"/>
                  </a:lnTo>
                  <a:close/>
                </a:path>
                <a:path w="334010" h="261620">
                  <a:moveTo>
                    <a:pt x="3809" y="44449"/>
                  </a:moveTo>
                  <a:lnTo>
                    <a:pt x="0" y="4444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44449"/>
                  </a:lnTo>
                  <a:close/>
                </a:path>
                <a:path w="334010" h="261620">
                  <a:moveTo>
                    <a:pt x="334009" y="44449"/>
                  </a:moveTo>
                  <a:lnTo>
                    <a:pt x="330200" y="44449"/>
                  </a:lnTo>
                  <a:lnTo>
                    <a:pt x="330200" y="63499"/>
                  </a:lnTo>
                  <a:lnTo>
                    <a:pt x="334009" y="63499"/>
                  </a:lnTo>
                  <a:lnTo>
                    <a:pt x="334009" y="44449"/>
                  </a:lnTo>
                  <a:close/>
                </a:path>
                <a:path w="334010" h="261620">
                  <a:moveTo>
                    <a:pt x="3809" y="63499"/>
                  </a:moveTo>
                  <a:lnTo>
                    <a:pt x="0" y="6349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63499"/>
                  </a:lnTo>
                  <a:close/>
                </a:path>
                <a:path w="334010" h="261620">
                  <a:moveTo>
                    <a:pt x="334009" y="63499"/>
                  </a:moveTo>
                  <a:lnTo>
                    <a:pt x="330200" y="63499"/>
                  </a:lnTo>
                  <a:lnTo>
                    <a:pt x="330200" y="88899"/>
                  </a:lnTo>
                  <a:lnTo>
                    <a:pt x="334009" y="88899"/>
                  </a:lnTo>
                  <a:lnTo>
                    <a:pt x="334009" y="63499"/>
                  </a:lnTo>
                  <a:close/>
                </a:path>
                <a:path w="334010" h="261620">
                  <a:moveTo>
                    <a:pt x="3809" y="88899"/>
                  </a:moveTo>
                  <a:lnTo>
                    <a:pt x="0" y="88899"/>
                  </a:lnTo>
                  <a:lnTo>
                    <a:pt x="0" y="158749"/>
                  </a:lnTo>
                  <a:lnTo>
                    <a:pt x="3809" y="158749"/>
                  </a:lnTo>
                  <a:lnTo>
                    <a:pt x="3809" y="88899"/>
                  </a:lnTo>
                  <a:close/>
                </a:path>
                <a:path w="334010" h="261620">
                  <a:moveTo>
                    <a:pt x="334009" y="88899"/>
                  </a:moveTo>
                  <a:lnTo>
                    <a:pt x="330200" y="88899"/>
                  </a:lnTo>
                  <a:lnTo>
                    <a:pt x="330200" y="158749"/>
                  </a:lnTo>
                  <a:lnTo>
                    <a:pt x="334009" y="158749"/>
                  </a:lnTo>
                  <a:lnTo>
                    <a:pt x="334009" y="88899"/>
                  </a:lnTo>
                  <a:close/>
                </a:path>
                <a:path w="334010" h="261620">
                  <a:moveTo>
                    <a:pt x="3809" y="158749"/>
                  </a:moveTo>
                  <a:lnTo>
                    <a:pt x="0" y="158749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58749"/>
                  </a:lnTo>
                  <a:close/>
                </a:path>
                <a:path w="334010" h="261620">
                  <a:moveTo>
                    <a:pt x="334009" y="158749"/>
                  </a:moveTo>
                  <a:lnTo>
                    <a:pt x="330200" y="158749"/>
                  </a:lnTo>
                  <a:lnTo>
                    <a:pt x="330200" y="184149"/>
                  </a:lnTo>
                  <a:lnTo>
                    <a:pt x="334009" y="184149"/>
                  </a:lnTo>
                  <a:lnTo>
                    <a:pt x="334009" y="158749"/>
                  </a:lnTo>
                  <a:close/>
                </a:path>
                <a:path w="334010" h="261620">
                  <a:moveTo>
                    <a:pt x="3809" y="184149"/>
                  </a:moveTo>
                  <a:lnTo>
                    <a:pt x="0" y="184149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184149"/>
                  </a:lnTo>
                  <a:close/>
                </a:path>
                <a:path w="334010" h="261620">
                  <a:moveTo>
                    <a:pt x="334009" y="184149"/>
                  </a:moveTo>
                  <a:lnTo>
                    <a:pt x="330200" y="184149"/>
                  </a:lnTo>
                  <a:lnTo>
                    <a:pt x="330200" y="231139"/>
                  </a:lnTo>
                  <a:lnTo>
                    <a:pt x="334009" y="231139"/>
                  </a:lnTo>
                  <a:lnTo>
                    <a:pt x="334009" y="184149"/>
                  </a:lnTo>
                  <a:close/>
                </a:path>
                <a:path w="334010" h="261620">
                  <a:moveTo>
                    <a:pt x="3809" y="231139"/>
                  </a:moveTo>
                  <a:lnTo>
                    <a:pt x="0" y="231139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31139"/>
                  </a:lnTo>
                  <a:close/>
                </a:path>
                <a:path w="334010" h="261620">
                  <a:moveTo>
                    <a:pt x="334009" y="231139"/>
                  </a:moveTo>
                  <a:lnTo>
                    <a:pt x="330200" y="231139"/>
                  </a:lnTo>
                  <a:lnTo>
                    <a:pt x="330200" y="250189"/>
                  </a:lnTo>
                  <a:lnTo>
                    <a:pt x="334009" y="250189"/>
                  </a:lnTo>
                  <a:lnTo>
                    <a:pt x="334009" y="231139"/>
                  </a:lnTo>
                  <a:close/>
                </a:path>
                <a:path w="334010" h="261620">
                  <a:moveTo>
                    <a:pt x="3809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50189"/>
                  </a:lnTo>
                  <a:close/>
                </a:path>
                <a:path w="334010" h="261620">
                  <a:moveTo>
                    <a:pt x="334009" y="250189"/>
                  </a:moveTo>
                  <a:lnTo>
                    <a:pt x="330200" y="250189"/>
                  </a:lnTo>
                  <a:lnTo>
                    <a:pt x="330200" y="253999"/>
                  </a:lnTo>
                  <a:lnTo>
                    <a:pt x="334009" y="253999"/>
                  </a:lnTo>
                  <a:lnTo>
                    <a:pt x="334009" y="250189"/>
                  </a:lnTo>
                  <a:close/>
                </a:path>
                <a:path w="334010" h="261620">
                  <a:moveTo>
                    <a:pt x="3809" y="253999"/>
                  </a:moveTo>
                  <a:lnTo>
                    <a:pt x="0" y="253999"/>
                  </a:lnTo>
                  <a:lnTo>
                    <a:pt x="0" y="261619"/>
                  </a:lnTo>
                  <a:lnTo>
                    <a:pt x="334009" y="261619"/>
                  </a:lnTo>
                  <a:lnTo>
                    <a:pt x="334009" y="257809"/>
                  </a:lnTo>
                  <a:lnTo>
                    <a:pt x="3809" y="257809"/>
                  </a:lnTo>
                  <a:lnTo>
                    <a:pt x="3809" y="253999"/>
                  </a:lnTo>
                  <a:close/>
                </a:path>
                <a:path w="334010" h="261620">
                  <a:moveTo>
                    <a:pt x="334009" y="253999"/>
                  </a:moveTo>
                  <a:lnTo>
                    <a:pt x="330200" y="253999"/>
                  </a:lnTo>
                  <a:lnTo>
                    <a:pt x="330200" y="257809"/>
                  </a:lnTo>
                  <a:lnTo>
                    <a:pt x="334009" y="257809"/>
                  </a:lnTo>
                  <a:lnTo>
                    <a:pt x="334009" y="253999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2661920" y="522478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2639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540" y="11430"/>
                  </a:lnTo>
                  <a:lnTo>
                    <a:pt x="2540" y="3810"/>
                  </a:lnTo>
                  <a:lnTo>
                    <a:pt x="326390" y="3810"/>
                  </a:lnTo>
                  <a:lnTo>
                    <a:pt x="326390" y="0"/>
                  </a:lnTo>
                  <a:close/>
                </a:path>
                <a:path w="326389" h="254000">
                  <a:moveTo>
                    <a:pt x="326390" y="3810"/>
                  </a:moveTo>
                  <a:lnTo>
                    <a:pt x="322580" y="3810"/>
                  </a:lnTo>
                  <a:lnTo>
                    <a:pt x="322580" y="11430"/>
                  </a:lnTo>
                  <a:lnTo>
                    <a:pt x="326390" y="11430"/>
                  </a:lnTo>
                  <a:lnTo>
                    <a:pt x="326390" y="3810"/>
                  </a:lnTo>
                  <a:close/>
                </a:path>
                <a:path w="326389" h="254000">
                  <a:moveTo>
                    <a:pt x="254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2540" y="15240"/>
                  </a:lnTo>
                  <a:lnTo>
                    <a:pt x="2540" y="11430"/>
                  </a:lnTo>
                  <a:close/>
                </a:path>
                <a:path w="326389" h="254000">
                  <a:moveTo>
                    <a:pt x="326390" y="11430"/>
                  </a:moveTo>
                  <a:lnTo>
                    <a:pt x="322580" y="11430"/>
                  </a:lnTo>
                  <a:lnTo>
                    <a:pt x="322580" y="15240"/>
                  </a:lnTo>
                  <a:lnTo>
                    <a:pt x="326390" y="15240"/>
                  </a:lnTo>
                  <a:lnTo>
                    <a:pt x="326390" y="11430"/>
                  </a:lnTo>
                  <a:close/>
                </a:path>
                <a:path w="326389" h="254000">
                  <a:moveTo>
                    <a:pt x="254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2540" y="24130"/>
                  </a:lnTo>
                  <a:lnTo>
                    <a:pt x="2540" y="15240"/>
                  </a:lnTo>
                  <a:close/>
                </a:path>
                <a:path w="326389" h="254000">
                  <a:moveTo>
                    <a:pt x="326390" y="15240"/>
                  </a:moveTo>
                  <a:lnTo>
                    <a:pt x="322580" y="15240"/>
                  </a:lnTo>
                  <a:lnTo>
                    <a:pt x="322580" y="24130"/>
                  </a:lnTo>
                  <a:lnTo>
                    <a:pt x="326390" y="24130"/>
                  </a:lnTo>
                  <a:lnTo>
                    <a:pt x="326390" y="15240"/>
                  </a:lnTo>
                  <a:close/>
                </a:path>
                <a:path w="326389" h="254000">
                  <a:moveTo>
                    <a:pt x="2540" y="24130"/>
                  </a:moveTo>
                  <a:lnTo>
                    <a:pt x="0" y="24130"/>
                  </a:lnTo>
                  <a:lnTo>
                    <a:pt x="0" y="40640"/>
                  </a:lnTo>
                  <a:lnTo>
                    <a:pt x="2540" y="40640"/>
                  </a:lnTo>
                  <a:lnTo>
                    <a:pt x="2540" y="24130"/>
                  </a:lnTo>
                  <a:close/>
                </a:path>
                <a:path w="326389" h="254000">
                  <a:moveTo>
                    <a:pt x="326390" y="24130"/>
                  </a:moveTo>
                  <a:lnTo>
                    <a:pt x="322580" y="24130"/>
                  </a:lnTo>
                  <a:lnTo>
                    <a:pt x="322580" y="40640"/>
                  </a:lnTo>
                  <a:lnTo>
                    <a:pt x="326390" y="40640"/>
                  </a:lnTo>
                  <a:lnTo>
                    <a:pt x="326390" y="24130"/>
                  </a:lnTo>
                  <a:close/>
                </a:path>
                <a:path w="326389" h="254000">
                  <a:moveTo>
                    <a:pt x="2540" y="40640"/>
                  </a:moveTo>
                  <a:lnTo>
                    <a:pt x="0" y="40640"/>
                  </a:lnTo>
                  <a:lnTo>
                    <a:pt x="0" y="59690"/>
                  </a:lnTo>
                  <a:lnTo>
                    <a:pt x="2540" y="59690"/>
                  </a:lnTo>
                  <a:lnTo>
                    <a:pt x="2540" y="40640"/>
                  </a:lnTo>
                  <a:close/>
                </a:path>
                <a:path w="326389" h="254000">
                  <a:moveTo>
                    <a:pt x="326390" y="40640"/>
                  </a:moveTo>
                  <a:lnTo>
                    <a:pt x="322580" y="40640"/>
                  </a:lnTo>
                  <a:lnTo>
                    <a:pt x="322580" y="59690"/>
                  </a:lnTo>
                  <a:lnTo>
                    <a:pt x="326390" y="59690"/>
                  </a:lnTo>
                  <a:lnTo>
                    <a:pt x="326390" y="40640"/>
                  </a:lnTo>
                  <a:close/>
                </a:path>
                <a:path w="326389" h="254000">
                  <a:moveTo>
                    <a:pt x="2540" y="59690"/>
                  </a:moveTo>
                  <a:lnTo>
                    <a:pt x="0" y="59690"/>
                  </a:lnTo>
                  <a:lnTo>
                    <a:pt x="0" y="85090"/>
                  </a:lnTo>
                  <a:lnTo>
                    <a:pt x="2540" y="85090"/>
                  </a:lnTo>
                  <a:lnTo>
                    <a:pt x="2540" y="59690"/>
                  </a:lnTo>
                  <a:close/>
                </a:path>
                <a:path w="326389" h="254000">
                  <a:moveTo>
                    <a:pt x="326390" y="59690"/>
                  </a:moveTo>
                  <a:lnTo>
                    <a:pt x="322580" y="59690"/>
                  </a:lnTo>
                  <a:lnTo>
                    <a:pt x="322580" y="85090"/>
                  </a:lnTo>
                  <a:lnTo>
                    <a:pt x="326390" y="85090"/>
                  </a:lnTo>
                  <a:lnTo>
                    <a:pt x="326390" y="59690"/>
                  </a:lnTo>
                  <a:close/>
                </a:path>
                <a:path w="326389" h="254000">
                  <a:moveTo>
                    <a:pt x="2540" y="85090"/>
                  </a:moveTo>
                  <a:lnTo>
                    <a:pt x="0" y="85090"/>
                  </a:lnTo>
                  <a:lnTo>
                    <a:pt x="0" y="154940"/>
                  </a:lnTo>
                  <a:lnTo>
                    <a:pt x="2540" y="154940"/>
                  </a:lnTo>
                  <a:lnTo>
                    <a:pt x="2540" y="85090"/>
                  </a:lnTo>
                  <a:close/>
                </a:path>
                <a:path w="326389" h="254000">
                  <a:moveTo>
                    <a:pt x="326390" y="85090"/>
                  </a:moveTo>
                  <a:lnTo>
                    <a:pt x="322580" y="85090"/>
                  </a:lnTo>
                  <a:lnTo>
                    <a:pt x="322580" y="154940"/>
                  </a:lnTo>
                  <a:lnTo>
                    <a:pt x="326390" y="154940"/>
                  </a:lnTo>
                  <a:lnTo>
                    <a:pt x="326390" y="85090"/>
                  </a:lnTo>
                  <a:close/>
                </a:path>
                <a:path w="326389" h="254000">
                  <a:moveTo>
                    <a:pt x="2540" y="154940"/>
                  </a:moveTo>
                  <a:lnTo>
                    <a:pt x="0" y="154940"/>
                  </a:lnTo>
                  <a:lnTo>
                    <a:pt x="0" y="180340"/>
                  </a:lnTo>
                  <a:lnTo>
                    <a:pt x="2540" y="180340"/>
                  </a:lnTo>
                  <a:lnTo>
                    <a:pt x="2540" y="154940"/>
                  </a:lnTo>
                  <a:close/>
                </a:path>
                <a:path w="326389" h="254000">
                  <a:moveTo>
                    <a:pt x="326390" y="154940"/>
                  </a:moveTo>
                  <a:lnTo>
                    <a:pt x="322580" y="154940"/>
                  </a:lnTo>
                  <a:lnTo>
                    <a:pt x="322580" y="180340"/>
                  </a:lnTo>
                  <a:lnTo>
                    <a:pt x="326390" y="180340"/>
                  </a:lnTo>
                  <a:lnTo>
                    <a:pt x="326390" y="154940"/>
                  </a:lnTo>
                  <a:close/>
                </a:path>
                <a:path w="326389" h="254000">
                  <a:moveTo>
                    <a:pt x="2540" y="180340"/>
                  </a:moveTo>
                  <a:lnTo>
                    <a:pt x="0" y="180340"/>
                  </a:lnTo>
                  <a:lnTo>
                    <a:pt x="0" y="227330"/>
                  </a:lnTo>
                  <a:lnTo>
                    <a:pt x="2540" y="227330"/>
                  </a:lnTo>
                  <a:lnTo>
                    <a:pt x="2540" y="180340"/>
                  </a:lnTo>
                  <a:close/>
                </a:path>
                <a:path w="326389" h="254000">
                  <a:moveTo>
                    <a:pt x="326390" y="180340"/>
                  </a:moveTo>
                  <a:lnTo>
                    <a:pt x="322580" y="180340"/>
                  </a:lnTo>
                  <a:lnTo>
                    <a:pt x="322580" y="227330"/>
                  </a:lnTo>
                  <a:lnTo>
                    <a:pt x="326390" y="227330"/>
                  </a:lnTo>
                  <a:lnTo>
                    <a:pt x="326390" y="180340"/>
                  </a:lnTo>
                  <a:close/>
                </a:path>
                <a:path w="326389" h="254000">
                  <a:moveTo>
                    <a:pt x="2540" y="227330"/>
                  </a:moveTo>
                  <a:lnTo>
                    <a:pt x="0" y="227330"/>
                  </a:lnTo>
                  <a:lnTo>
                    <a:pt x="0" y="246380"/>
                  </a:lnTo>
                  <a:lnTo>
                    <a:pt x="2540" y="246380"/>
                  </a:lnTo>
                  <a:lnTo>
                    <a:pt x="2540" y="227330"/>
                  </a:lnTo>
                  <a:close/>
                </a:path>
                <a:path w="326389" h="254000">
                  <a:moveTo>
                    <a:pt x="326390" y="227330"/>
                  </a:moveTo>
                  <a:lnTo>
                    <a:pt x="322580" y="227330"/>
                  </a:lnTo>
                  <a:lnTo>
                    <a:pt x="322580" y="246380"/>
                  </a:lnTo>
                  <a:lnTo>
                    <a:pt x="326390" y="246380"/>
                  </a:lnTo>
                  <a:lnTo>
                    <a:pt x="326390" y="227330"/>
                  </a:lnTo>
                  <a:close/>
                </a:path>
                <a:path w="326389" h="254000">
                  <a:moveTo>
                    <a:pt x="2540" y="246380"/>
                  </a:moveTo>
                  <a:lnTo>
                    <a:pt x="0" y="246380"/>
                  </a:lnTo>
                  <a:lnTo>
                    <a:pt x="0" y="254000"/>
                  </a:lnTo>
                  <a:lnTo>
                    <a:pt x="326390" y="254000"/>
                  </a:lnTo>
                  <a:lnTo>
                    <a:pt x="326390" y="250190"/>
                  </a:lnTo>
                  <a:lnTo>
                    <a:pt x="2540" y="250190"/>
                  </a:lnTo>
                  <a:lnTo>
                    <a:pt x="2540" y="246380"/>
                  </a:lnTo>
                  <a:close/>
                </a:path>
                <a:path w="326389" h="254000">
                  <a:moveTo>
                    <a:pt x="326390" y="246380"/>
                  </a:moveTo>
                  <a:lnTo>
                    <a:pt x="322580" y="246380"/>
                  </a:lnTo>
                  <a:lnTo>
                    <a:pt x="322580" y="250190"/>
                  </a:lnTo>
                  <a:lnTo>
                    <a:pt x="326390" y="250190"/>
                  </a:lnTo>
                  <a:lnTo>
                    <a:pt x="326390" y="24638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2664459" y="5228589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79">
                  <a:moveTo>
                    <a:pt x="320039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809" y="7620"/>
                  </a:lnTo>
                  <a:lnTo>
                    <a:pt x="3809" y="3810"/>
                  </a:lnTo>
                  <a:lnTo>
                    <a:pt x="320039" y="3810"/>
                  </a:lnTo>
                  <a:lnTo>
                    <a:pt x="320039" y="0"/>
                  </a:lnTo>
                  <a:close/>
                </a:path>
                <a:path w="320039" h="246379">
                  <a:moveTo>
                    <a:pt x="320039" y="3810"/>
                  </a:moveTo>
                  <a:lnTo>
                    <a:pt x="316229" y="3810"/>
                  </a:lnTo>
                  <a:lnTo>
                    <a:pt x="316229" y="7620"/>
                  </a:lnTo>
                  <a:lnTo>
                    <a:pt x="320039" y="7620"/>
                  </a:lnTo>
                  <a:lnTo>
                    <a:pt x="320039" y="3810"/>
                  </a:lnTo>
                  <a:close/>
                </a:path>
                <a:path w="320039" h="246379">
                  <a:moveTo>
                    <a:pt x="380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7620"/>
                  </a:lnTo>
                  <a:close/>
                </a:path>
                <a:path w="320039" h="246379">
                  <a:moveTo>
                    <a:pt x="320039" y="7620"/>
                  </a:moveTo>
                  <a:lnTo>
                    <a:pt x="316229" y="7620"/>
                  </a:lnTo>
                  <a:lnTo>
                    <a:pt x="316229" y="11430"/>
                  </a:lnTo>
                  <a:lnTo>
                    <a:pt x="320039" y="11430"/>
                  </a:lnTo>
                  <a:lnTo>
                    <a:pt x="320039" y="7620"/>
                  </a:lnTo>
                  <a:close/>
                </a:path>
                <a:path w="320039" h="246379">
                  <a:moveTo>
                    <a:pt x="3809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3809" y="20320"/>
                  </a:lnTo>
                  <a:lnTo>
                    <a:pt x="3809" y="11430"/>
                  </a:lnTo>
                  <a:close/>
                </a:path>
                <a:path w="320039" h="246379">
                  <a:moveTo>
                    <a:pt x="320039" y="11430"/>
                  </a:moveTo>
                  <a:lnTo>
                    <a:pt x="316229" y="11430"/>
                  </a:lnTo>
                  <a:lnTo>
                    <a:pt x="316229" y="20320"/>
                  </a:lnTo>
                  <a:lnTo>
                    <a:pt x="320039" y="20320"/>
                  </a:lnTo>
                  <a:lnTo>
                    <a:pt x="320039" y="11430"/>
                  </a:lnTo>
                  <a:close/>
                </a:path>
                <a:path w="320039" h="246379">
                  <a:moveTo>
                    <a:pt x="3809" y="20320"/>
                  </a:moveTo>
                  <a:lnTo>
                    <a:pt x="0" y="2032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20320"/>
                  </a:lnTo>
                  <a:close/>
                </a:path>
                <a:path w="320039" h="246379">
                  <a:moveTo>
                    <a:pt x="320039" y="20320"/>
                  </a:moveTo>
                  <a:lnTo>
                    <a:pt x="316229" y="20320"/>
                  </a:lnTo>
                  <a:lnTo>
                    <a:pt x="316229" y="36830"/>
                  </a:lnTo>
                  <a:lnTo>
                    <a:pt x="320039" y="36830"/>
                  </a:lnTo>
                  <a:lnTo>
                    <a:pt x="320039" y="20320"/>
                  </a:lnTo>
                  <a:close/>
                </a:path>
                <a:path w="320039" h="246379">
                  <a:moveTo>
                    <a:pt x="3809" y="36830"/>
                  </a:moveTo>
                  <a:lnTo>
                    <a:pt x="0" y="3683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36830"/>
                  </a:lnTo>
                  <a:close/>
                </a:path>
                <a:path w="320039" h="246379">
                  <a:moveTo>
                    <a:pt x="320039" y="36830"/>
                  </a:moveTo>
                  <a:lnTo>
                    <a:pt x="316229" y="36830"/>
                  </a:lnTo>
                  <a:lnTo>
                    <a:pt x="316229" y="55880"/>
                  </a:lnTo>
                  <a:lnTo>
                    <a:pt x="320039" y="55880"/>
                  </a:lnTo>
                  <a:lnTo>
                    <a:pt x="320039" y="36830"/>
                  </a:lnTo>
                  <a:close/>
                </a:path>
                <a:path w="320039" h="246379">
                  <a:moveTo>
                    <a:pt x="3809" y="55880"/>
                  </a:moveTo>
                  <a:lnTo>
                    <a:pt x="0" y="5588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55880"/>
                  </a:lnTo>
                  <a:close/>
                </a:path>
                <a:path w="320039" h="246379">
                  <a:moveTo>
                    <a:pt x="320039" y="55880"/>
                  </a:moveTo>
                  <a:lnTo>
                    <a:pt x="316229" y="55880"/>
                  </a:lnTo>
                  <a:lnTo>
                    <a:pt x="316229" y="81280"/>
                  </a:lnTo>
                  <a:lnTo>
                    <a:pt x="320039" y="81280"/>
                  </a:lnTo>
                  <a:lnTo>
                    <a:pt x="320039" y="55880"/>
                  </a:lnTo>
                  <a:close/>
                </a:path>
                <a:path w="320039" h="246379">
                  <a:moveTo>
                    <a:pt x="3809" y="81280"/>
                  </a:moveTo>
                  <a:lnTo>
                    <a:pt x="0" y="81280"/>
                  </a:lnTo>
                  <a:lnTo>
                    <a:pt x="0" y="151130"/>
                  </a:lnTo>
                  <a:lnTo>
                    <a:pt x="3809" y="151130"/>
                  </a:lnTo>
                  <a:lnTo>
                    <a:pt x="3809" y="81280"/>
                  </a:lnTo>
                  <a:close/>
                </a:path>
                <a:path w="320039" h="246379">
                  <a:moveTo>
                    <a:pt x="320039" y="81280"/>
                  </a:moveTo>
                  <a:lnTo>
                    <a:pt x="316229" y="81280"/>
                  </a:lnTo>
                  <a:lnTo>
                    <a:pt x="316229" y="151130"/>
                  </a:lnTo>
                  <a:lnTo>
                    <a:pt x="320039" y="151130"/>
                  </a:lnTo>
                  <a:lnTo>
                    <a:pt x="320039" y="81280"/>
                  </a:lnTo>
                  <a:close/>
                </a:path>
                <a:path w="320039" h="246379">
                  <a:moveTo>
                    <a:pt x="3809" y="151130"/>
                  </a:moveTo>
                  <a:lnTo>
                    <a:pt x="0" y="151130"/>
                  </a:lnTo>
                  <a:lnTo>
                    <a:pt x="0" y="176530"/>
                  </a:lnTo>
                  <a:lnTo>
                    <a:pt x="3809" y="176530"/>
                  </a:lnTo>
                  <a:lnTo>
                    <a:pt x="3809" y="151130"/>
                  </a:lnTo>
                  <a:close/>
                </a:path>
                <a:path w="320039" h="246379">
                  <a:moveTo>
                    <a:pt x="320039" y="151130"/>
                  </a:moveTo>
                  <a:lnTo>
                    <a:pt x="316229" y="151130"/>
                  </a:lnTo>
                  <a:lnTo>
                    <a:pt x="316229" y="176530"/>
                  </a:lnTo>
                  <a:lnTo>
                    <a:pt x="320039" y="176530"/>
                  </a:lnTo>
                  <a:lnTo>
                    <a:pt x="320039" y="151130"/>
                  </a:lnTo>
                  <a:close/>
                </a:path>
                <a:path w="320039" h="246379">
                  <a:moveTo>
                    <a:pt x="3809" y="176530"/>
                  </a:moveTo>
                  <a:lnTo>
                    <a:pt x="0" y="176530"/>
                  </a:lnTo>
                  <a:lnTo>
                    <a:pt x="0" y="223520"/>
                  </a:lnTo>
                  <a:lnTo>
                    <a:pt x="3809" y="223520"/>
                  </a:lnTo>
                  <a:lnTo>
                    <a:pt x="3809" y="176530"/>
                  </a:lnTo>
                  <a:close/>
                </a:path>
                <a:path w="320039" h="246379">
                  <a:moveTo>
                    <a:pt x="320039" y="176530"/>
                  </a:moveTo>
                  <a:lnTo>
                    <a:pt x="316229" y="176530"/>
                  </a:lnTo>
                  <a:lnTo>
                    <a:pt x="316229" y="223520"/>
                  </a:lnTo>
                  <a:lnTo>
                    <a:pt x="320039" y="223520"/>
                  </a:lnTo>
                  <a:lnTo>
                    <a:pt x="320039" y="176530"/>
                  </a:lnTo>
                  <a:close/>
                </a:path>
                <a:path w="320039" h="246379">
                  <a:moveTo>
                    <a:pt x="3809" y="223520"/>
                  </a:moveTo>
                  <a:lnTo>
                    <a:pt x="0" y="223520"/>
                  </a:lnTo>
                  <a:lnTo>
                    <a:pt x="0" y="246380"/>
                  </a:lnTo>
                  <a:lnTo>
                    <a:pt x="320039" y="246380"/>
                  </a:lnTo>
                  <a:lnTo>
                    <a:pt x="320039" y="242570"/>
                  </a:lnTo>
                  <a:lnTo>
                    <a:pt x="3809" y="242570"/>
                  </a:lnTo>
                  <a:lnTo>
                    <a:pt x="3809" y="223520"/>
                  </a:lnTo>
                  <a:close/>
                </a:path>
                <a:path w="320039" h="246379">
                  <a:moveTo>
                    <a:pt x="320039" y="223520"/>
                  </a:moveTo>
                  <a:lnTo>
                    <a:pt x="316229" y="223520"/>
                  </a:lnTo>
                  <a:lnTo>
                    <a:pt x="316229" y="242570"/>
                  </a:lnTo>
                  <a:lnTo>
                    <a:pt x="320039" y="242570"/>
                  </a:lnTo>
                  <a:lnTo>
                    <a:pt x="320039" y="22352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2668270" y="523240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19" h="238760">
                  <a:moveTo>
                    <a:pt x="3124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540"/>
                  </a:lnTo>
                  <a:lnTo>
                    <a:pt x="312419" y="2540"/>
                  </a:lnTo>
                  <a:lnTo>
                    <a:pt x="312419" y="0"/>
                  </a:lnTo>
                  <a:close/>
                </a:path>
                <a:path w="312419" h="238760">
                  <a:moveTo>
                    <a:pt x="312419" y="2540"/>
                  </a:moveTo>
                  <a:lnTo>
                    <a:pt x="308610" y="2540"/>
                  </a:lnTo>
                  <a:lnTo>
                    <a:pt x="308610" y="3809"/>
                  </a:lnTo>
                  <a:lnTo>
                    <a:pt x="312419" y="3809"/>
                  </a:lnTo>
                  <a:lnTo>
                    <a:pt x="312419" y="2540"/>
                  </a:lnTo>
                  <a:close/>
                </a:path>
                <a:path w="312419" h="238760">
                  <a:moveTo>
                    <a:pt x="381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close/>
                </a:path>
                <a:path w="312419" h="238760">
                  <a:moveTo>
                    <a:pt x="312419" y="3810"/>
                  </a:moveTo>
                  <a:lnTo>
                    <a:pt x="308610" y="3810"/>
                  </a:lnTo>
                  <a:lnTo>
                    <a:pt x="308610" y="7619"/>
                  </a:lnTo>
                  <a:lnTo>
                    <a:pt x="312419" y="7619"/>
                  </a:lnTo>
                  <a:lnTo>
                    <a:pt x="312419" y="3810"/>
                  </a:lnTo>
                  <a:close/>
                </a:path>
                <a:path w="312419" h="238760">
                  <a:moveTo>
                    <a:pt x="3810" y="7620"/>
                  </a:moveTo>
                  <a:lnTo>
                    <a:pt x="0" y="762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7620"/>
                  </a:lnTo>
                  <a:close/>
                </a:path>
                <a:path w="312419" h="238760">
                  <a:moveTo>
                    <a:pt x="312419" y="7620"/>
                  </a:moveTo>
                  <a:lnTo>
                    <a:pt x="308610" y="7620"/>
                  </a:lnTo>
                  <a:lnTo>
                    <a:pt x="308610" y="16509"/>
                  </a:lnTo>
                  <a:lnTo>
                    <a:pt x="312419" y="16509"/>
                  </a:lnTo>
                  <a:lnTo>
                    <a:pt x="312419" y="7620"/>
                  </a:lnTo>
                  <a:close/>
                </a:path>
                <a:path w="312419" h="238760">
                  <a:moveTo>
                    <a:pt x="3810" y="16510"/>
                  </a:moveTo>
                  <a:lnTo>
                    <a:pt x="0" y="1651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16510"/>
                  </a:lnTo>
                  <a:close/>
                </a:path>
                <a:path w="312419" h="238760">
                  <a:moveTo>
                    <a:pt x="312419" y="16510"/>
                  </a:moveTo>
                  <a:lnTo>
                    <a:pt x="308610" y="16510"/>
                  </a:lnTo>
                  <a:lnTo>
                    <a:pt x="308610" y="33019"/>
                  </a:lnTo>
                  <a:lnTo>
                    <a:pt x="312419" y="33019"/>
                  </a:lnTo>
                  <a:lnTo>
                    <a:pt x="312419" y="16510"/>
                  </a:lnTo>
                  <a:close/>
                </a:path>
                <a:path w="312419" h="238760">
                  <a:moveTo>
                    <a:pt x="3810" y="33020"/>
                  </a:moveTo>
                  <a:lnTo>
                    <a:pt x="0" y="330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33020"/>
                  </a:lnTo>
                  <a:close/>
                </a:path>
                <a:path w="312419" h="238760">
                  <a:moveTo>
                    <a:pt x="312419" y="33020"/>
                  </a:moveTo>
                  <a:lnTo>
                    <a:pt x="308610" y="33020"/>
                  </a:lnTo>
                  <a:lnTo>
                    <a:pt x="308610" y="52069"/>
                  </a:lnTo>
                  <a:lnTo>
                    <a:pt x="312419" y="52069"/>
                  </a:lnTo>
                  <a:lnTo>
                    <a:pt x="312419" y="33020"/>
                  </a:lnTo>
                  <a:close/>
                </a:path>
                <a:path w="312419" h="238760">
                  <a:moveTo>
                    <a:pt x="3810" y="52070"/>
                  </a:moveTo>
                  <a:lnTo>
                    <a:pt x="0" y="5207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52070"/>
                  </a:lnTo>
                  <a:close/>
                </a:path>
                <a:path w="312419" h="238760">
                  <a:moveTo>
                    <a:pt x="312419" y="52070"/>
                  </a:moveTo>
                  <a:lnTo>
                    <a:pt x="308610" y="52070"/>
                  </a:lnTo>
                  <a:lnTo>
                    <a:pt x="308610" y="77469"/>
                  </a:lnTo>
                  <a:lnTo>
                    <a:pt x="312419" y="77469"/>
                  </a:lnTo>
                  <a:lnTo>
                    <a:pt x="312419" y="52070"/>
                  </a:lnTo>
                  <a:close/>
                </a:path>
                <a:path w="312419" h="238760">
                  <a:moveTo>
                    <a:pt x="3810" y="77470"/>
                  </a:moveTo>
                  <a:lnTo>
                    <a:pt x="0" y="7747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77470"/>
                  </a:lnTo>
                  <a:close/>
                </a:path>
                <a:path w="312419" h="238760">
                  <a:moveTo>
                    <a:pt x="312419" y="77470"/>
                  </a:moveTo>
                  <a:lnTo>
                    <a:pt x="308610" y="77470"/>
                  </a:lnTo>
                  <a:lnTo>
                    <a:pt x="308610" y="147319"/>
                  </a:lnTo>
                  <a:lnTo>
                    <a:pt x="312419" y="147319"/>
                  </a:lnTo>
                  <a:lnTo>
                    <a:pt x="312419" y="77470"/>
                  </a:lnTo>
                  <a:close/>
                </a:path>
                <a:path w="312419" h="238760">
                  <a:moveTo>
                    <a:pt x="3810" y="147320"/>
                  </a:moveTo>
                  <a:lnTo>
                    <a:pt x="0" y="147320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47320"/>
                  </a:lnTo>
                  <a:close/>
                </a:path>
                <a:path w="312419" h="238760">
                  <a:moveTo>
                    <a:pt x="312419" y="147320"/>
                  </a:moveTo>
                  <a:lnTo>
                    <a:pt x="308610" y="147320"/>
                  </a:lnTo>
                  <a:lnTo>
                    <a:pt x="308610" y="172719"/>
                  </a:lnTo>
                  <a:lnTo>
                    <a:pt x="312419" y="172719"/>
                  </a:lnTo>
                  <a:lnTo>
                    <a:pt x="312419" y="147320"/>
                  </a:lnTo>
                  <a:close/>
                </a:path>
                <a:path w="312419" h="238760">
                  <a:moveTo>
                    <a:pt x="3810" y="172720"/>
                  </a:moveTo>
                  <a:lnTo>
                    <a:pt x="0" y="17272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172720"/>
                  </a:lnTo>
                  <a:close/>
                </a:path>
                <a:path w="312419" h="238760">
                  <a:moveTo>
                    <a:pt x="312419" y="172720"/>
                  </a:moveTo>
                  <a:lnTo>
                    <a:pt x="308610" y="172720"/>
                  </a:lnTo>
                  <a:lnTo>
                    <a:pt x="308610" y="219709"/>
                  </a:lnTo>
                  <a:lnTo>
                    <a:pt x="312419" y="219709"/>
                  </a:lnTo>
                  <a:lnTo>
                    <a:pt x="312419" y="172720"/>
                  </a:lnTo>
                  <a:close/>
                </a:path>
                <a:path w="312419" h="238760">
                  <a:moveTo>
                    <a:pt x="3810" y="219710"/>
                  </a:moveTo>
                  <a:lnTo>
                    <a:pt x="0" y="219710"/>
                  </a:lnTo>
                  <a:lnTo>
                    <a:pt x="0" y="238760"/>
                  </a:lnTo>
                  <a:lnTo>
                    <a:pt x="312419" y="238760"/>
                  </a:lnTo>
                  <a:lnTo>
                    <a:pt x="312419" y="234950"/>
                  </a:lnTo>
                  <a:lnTo>
                    <a:pt x="3810" y="234950"/>
                  </a:lnTo>
                  <a:lnTo>
                    <a:pt x="3810" y="219710"/>
                  </a:lnTo>
                  <a:close/>
                </a:path>
                <a:path w="312419" h="238760">
                  <a:moveTo>
                    <a:pt x="312419" y="219710"/>
                  </a:moveTo>
                  <a:lnTo>
                    <a:pt x="308610" y="219710"/>
                  </a:lnTo>
                  <a:lnTo>
                    <a:pt x="308610" y="234950"/>
                  </a:lnTo>
                  <a:lnTo>
                    <a:pt x="312419" y="234950"/>
                  </a:lnTo>
                  <a:lnTo>
                    <a:pt x="312419" y="21971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2672080" y="5234939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04800" y="127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04800" y="3810"/>
                  </a:lnTo>
                  <a:lnTo>
                    <a:pt x="304800" y="127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0989" y="3810"/>
                  </a:lnTo>
                  <a:lnTo>
                    <a:pt x="300989" y="5080"/>
                  </a:lnTo>
                  <a:lnTo>
                    <a:pt x="304800" y="5080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3809" y="5080"/>
                  </a:moveTo>
                  <a:lnTo>
                    <a:pt x="0" y="5080"/>
                  </a:lnTo>
                  <a:lnTo>
                    <a:pt x="0" y="13970"/>
                  </a:lnTo>
                  <a:lnTo>
                    <a:pt x="3809" y="13970"/>
                  </a:lnTo>
                  <a:lnTo>
                    <a:pt x="3809" y="5080"/>
                  </a:lnTo>
                  <a:close/>
                </a:path>
                <a:path w="304800" h="232410">
                  <a:moveTo>
                    <a:pt x="304800" y="5080"/>
                  </a:moveTo>
                  <a:lnTo>
                    <a:pt x="300989" y="5080"/>
                  </a:lnTo>
                  <a:lnTo>
                    <a:pt x="300989" y="13970"/>
                  </a:lnTo>
                  <a:lnTo>
                    <a:pt x="304800" y="13970"/>
                  </a:lnTo>
                  <a:lnTo>
                    <a:pt x="304800" y="5080"/>
                  </a:lnTo>
                  <a:close/>
                </a:path>
                <a:path w="304800" h="232410">
                  <a:moveTo>
                    <a:pt x="3809" y="13970"/>
                  </a:moveTo>
                  <a:lnTo>
                    <a:pt x="0" y="1397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13970"/>
                  </a:lnTo>
                  <a:close/>
                </a:path>
                <a:path w="304800" h="232410">
                  <a:moveTo>
                    <a:pt x="304800" y="13970"/>
                  </a:moveTo>
                  <a:lnTo>
                    <a:pt x="300989" y="13970"/>
                  </a:lnTo>
                  <a:lnTo>
                    <a:pt x="300989" y="30480"/>
                  </a:lnTo>
                  <a:lnTo>
                    <a:pt x="304800" y="30480"/>
                  </a:lnTo>
                  <a:lnTo>
                    <a:pt x="304800" y="13970"/>
                  </a:lnTo>
                  <a:close/>
                </a:path>
                <a:path w="304800" h="232410">
                  <a:moveTo>
                    <a:pt x="3809" y="30480"/>
                  </a:moveTo>
                  <a:lnTo>
                    <a:pt x="0" y="3048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30480"/>
                  </a:lnTo>
                  <a:close/>
                </a:path>
                <a:path w="304800" h="232410">
                  <a:moveTo>
                    <a:pt x="304800" y="30480"/>
                  </a:moveTo>
                  <a:lnTo>
                    <a:pt x="300989" y="30480"/>
                  </a:lnTo>
                  <a:lnTo>
                    <a:pt x="300989" y="49530"/>
                  </a:lnTo>
                  <a:lnTo>
                    <a:pt x="304800" y="49530"/>
                  </a:lnTo>
                  <a:lnTo>
                    <a:pt x="304800" y="30480"/>
                  </a:lnTo>
                  <a:close/>
                </a:path>
                <a:path w="304800" h="232410">
                  <a:moveTo>
                    <a:pt x="3809" y="49530"/>
                  </a:moveTo>
                  <a:lnTo>
                    <a:pt x="0" y="4953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49530"/>
                  </a:lnTo>
                  <a:close/>
                </a:path>
                <a:path w="304800" h="232410">
                  <a:moveTo>
                    <a:pt x="304800" y="49530"/>
                  </a:moveTo>
                  <a:lnTo>
                    <a:pt x="300989" y="49530"/>
                  </a:lnTo>
                  <a:lnTo>
                    <a:pt x="300989" y="74930"/>
                  </a:lnTo>
                  <a:lnTo>
                    <a:pt x="304800" y="74930"/>
                  </a:lnTo>
                  <a:lnTo>
                    <a:pt x="304800" y="49530"/>
                  </a:lnTo>
                  <a:close/>
                </a:path>
                <a:path w="304800" h="232410">
                  <a:moveTo>
                    <a:pt x="3809" y="74930"/>
                  </a:moveTo>
                  <a:lnTo>
                    <a:pt x="0" y="74930"/>
                  </a:lnTo>
                  <a:lnTo>
                    <a:pt x="0" y="144780"/>
                  </a:lnTo>
                  <a:lnTo>
                    <a:pt x="3809" y="144780"/>
                  </a:lnTo>
                  <a:lnTo>
                    <a:pt x="3809" y="74930"/>
                  </a:lnTo>
                  <a:close/>
                </a:path>
                <a:path w="304800" h="232410">
                  <a:moveTo>
                    <a:pt x="304800" y="74930"/>
                  </a:moveTo>
                  <a:lnTo>
                    <a:pt x="300989" y="74930"/>
                  </a:lnTo>
                  <a:lnTo>
                    <a:pt x="300989" y="144780"/>
                  </a:lnTo>
                  <a:lnTo>
                    <a:pt x="304800" y="144780"/>
                  </a:lnTo>
                  <a:lnTo>
                    <a:pt x="304800" y="74930"/>
                  </a:lnTo>
                  <a:close/>
                </a:path>
                <a:path w="304800" h="232410">
                  <a:moveTo>
                    <a:pt x="3809" y="144780"/>
                  </a:moveTo>
                  <a:lnTo>
                    <a:pt x="0" y="144780"/>
                  </a:lnTo>
                  <a:lnTo>
                    <a:pt x="0" y="170180"/>
                  </a:lnTo>
                  <a:lnTo>
                    <a:pt x="3809" y="170180"/>
                  </a:lnTo>
                  <a:lnTo>
                    <a:pt x="3809" y="144780"/>
                  </a:lnTo>
                  <a:close/>
                </a:path>
                <a:path w="304800" h="232410">
                  <a:moveTo>
                    <a:pt x="304800" y="144780"/>
                  </a:moveTo>
                  <a:lnTo>
                    <a:pt x="300989" y="144780"/>
                  </a:lnTo>
                  <a:lnTo>
                    <a:pt x="300989" y="170180"/>
                  </a:lnTo>
                  <a:lnTo>
                    <a:pt x="304800" y="170180"/>
                  </a:lnTo>
                  <a:lnTo>
                    <a:pt x="304800" y="144780"/>
                  </a:lnTo>
                  <a:close/>
                </a:path>
                <a:path w="304800" h="232410">
                  <a:moveTo>
                    <a:pt x="3809" y="170180"/>
                  </a:moveTo>
                  <a:lnTo>
                    <a:pt x="0" y="17018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170180"/>
                  </a:lnTo>
                  <a:close/>
                </a:path>
                <a:path w="304800" h="232410">
                  <a:moveTo>
                    <a:pt x="304800" y="170180"/>
                  </a:moveTo>
                  <a:lnTo>
                    <a:pt x="300989" y="170180"/>
                  </a:lnTo>
                  <a:lnTo>
                    <a:pt x="300989" y="217170"/>
                  </a:lnTo>
                  <a:lnTo>
                    <a:pt x="304800" y="217170"/>
                  </a:lnTo>
                  <a:lnTo>
                    <a:pt x="304800" y="170180"/>
                  </a:lnTo>
                  <a:close/>
                </a:path>
                <a:path w="304800" h="232410">
                  <a:moveTo>
                    <a:pt x="3809" y="217170"/>
                  </a:moveTo>
                  <a:lnTo>
                    <a:pt x="0" y="21717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3809" y="228600"/>
                  </a:lnTo>
                  <a:lnTo>
                    <a:pt x="3809" y="217170"/>
                  </a:lnTo>
                  <a:close/>
                </a:path>
                <a:path w="304800" h="232410">
                  <a:moveTo>
                    <a:pt x="304800" y="217170"/>
                  </a:moveTo>
                  <a:lnTo>
                    <a:pt x="300989" y="217170"/>
                  </a:lnTo>
                  <a:lnTo>
                    <a:pt x="300989" y="228600"/>
                  </a:lnTo>
                  <a:lnTo>
                    <a:pt x="304800" y="228600"/>
                  </a:lnTo>
                  <a:lnTo>
                    <a:pt x="304800" y="21717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2675889" y="5238750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80" h="224789">
                  <a:moveTo>
                    <a:pt x="2971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97180" y="1269"/>
                  </a:lnTo>
                  <a:lnTo>
                    <a:pt x="297180" y="0"/>
                  </a:lnTo>
                  <a:close/>
                </a:path>
                <a:path w="297180" h="224789">
                  <a:moveTo>
                    <a:pt x="297180" y="1270"/>
                  </a:moveTo>
                  <a:lnTo>
                    <a:pt x="0" y="127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3809"/>
                  </a:lnTo>
                  <a:lnTo>
                    <a:pt x="297180" y="3809"/>
                  </a:lnTo>
                  <a:lnTo>
                    <a:pt x="297180" y="1270"/>
                  </a:lnTo>
                  <a:close/>
                </a:path>
                <a:path w="297180" h="224789">
                  <a:moveTo>
                    <a:pt x="297180" y="3809"/>
                  </a:moveTo>
                  <a:lnTo>
                    <a:pt x="294640" y="3809"/>
                  </a:lnTo>
                  <a:lnTo>
                    <a:pt x="294640" y="10159"/>
                  </a:lnTo>
                  <a:lnTo>
                    <a:pt x="297180" y="10159"/>
                  </a:lnTo>
                  <a:lnTo>
                    <a:pt x="297180" y="3809"/>
                  </a:lnTo>
                  <a:close/>
                </a:path>
                <a:path w="297180" h="224789">
                  <a:moveTo>
                    <a:pt x="3810" y="10160"/>
                  </a:moveTo>
                  <a:lnTo>
                    <a:pt x="0" y="1016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10160"/>
                  </a:lnTo>
                  <a:close/>
                </a:path>
                <a:path w="297180" h="224789">
                  <a:moveTo>
                    <a:pt x="297180" y="10160"/>
                  </a:moveTo>
                  <a:lnTo>
                    <a:pt x="294640" y="10160"/>
                  </a:lnTo>
                  <a:lnTo>
                    <a:pt x="294640" y="26669"/>
                  </a:lnTo>
                  <a:lnTo>
                    <a:pt x="297180" y="26669"/>
                  </a:lnTo>
                  <a:lnTo>
                    <a:pt x="297180" y="10160"/>
                  </a:lnTo>
                  <a:close/>
                </a:path>
                <a:path w="297180" h="224789">
                  <a:moveTo>
                    <a:pt x="3810" y="26670"/>
                  </a:moveTo>
                  <a:lnTo>
                    <a:pt x="0" y="2667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26670"/>
                  </a:lnTo>
                  <a:close/>
                </a:path>
                <a:path w="297180" h="224789">
                  <a:moveTo>
                    <a:pt x="297180" y="26670"/>
                  </a:moveTo>
                  <a:lnTo>
                    <a:pt x="294640" y="26670"/>
                  </a:lnTo>
                  <a:lnTo>
                    <a:pt x="294640" y="45719"/>
                  </a:lnTo>
                  <a:lnTo>
                    <a:pt x="297180" y="45719"/>
                  </a:lnTo>
                  <a:lnTo>
                    <a:pt x="297180" y="26670"/>
                  </a:lnTo>
                  <a:close/>
                </a:path>
                <a:path w="297180" h="224789">
                  <a:moveTo>
                    <a:pt x="3810" y="45720"/>
                  </a:moveTo>
                  <a:lnTo>
                    <a:pt x="0" y="45720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45720"/>
                  </a:lnTo>
                  <a:close/>
                </a:path>
                <a:path w="297180" h="224789">
                  <a:moveTo>
                    <a:pt x="297180" y="45720"/>
                  </a:moveTo>
                  <a:lnTo>
                    <a:pt x="294640" y="45720"/>
                  </a:lnTo>
                  <a:lnTo>
                    <a:pt x="294640" y="71119"/>
                  </a:lnTo>
                  <a:lnTo>
                    <a:pt x="297180" y="71119"/>
                  </a:lnTo>
                  <a:lnTo>
                    <a:pt x="297180" y="45720"/>
                  </a:lnTo>
                  <a:close/>
                </a:path>
                <a:path w="297180" h="224789">
                  <a:moveTo>
                    <a:pt x="3810" y="71120"/>
                  </a:moveTo>
                  <a:lnTo>
                    <a:pt x="0" y="7112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71120"/>
                  </a:lnTo>
                  <a:close/>
                </a:path>
                <a:path w="297180" h="224789">
                  <a:moveTo>
                    <a:pt x="297180" y="71120"/>
                  </a:moveTo>
                  <a:lnTo>
                    <a:pt x="294640" y="71120"/>
                  </a:lnTo>
                  <a:lnTo>
                    <a:pt x="294640" y="140969"/>
                  </a:lnTo>
                  <a:lnTo>
                    <a:pt x="297180" y="140969"/>
                  </a:lnTo>
                  <a:lnTo>
                    <a:pt x="297180" y="71120"/>
                  </a:lnTo>
                  <a:close/>
                </a:path>
                <a:path w="297180" h="224789">
                  <a:moveTo>
                    <a:pt x="3810" y="140970"/>
                  </a:moveTo>
                  <a:lnTo>
                    <a:pt x="0" y="14097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40970"/>
                  </a:lnTo>
                  <a:close/>
                </a:path>
                <a:path w="297180" h="224789">
                  <a:moveTo>
                    <a:pt x="297180" y="140970"/>
                  </a:moveTo>
                  <a:lnTo>
                    <a:pt x="294640" y="140970"/>
                  </a:lnTo>
                  <a:lnTo>
                    <a:pt x="294640" y="166369"/>
                  </a:lnTo>
                  <a:lnTo>
                    <a:pt x="297180" y="166369"/>
                  </a:lnTo>
                  <a:lnTo>
                    <a:pt x="297180" y="140970"/>
                  </a:lnTo>
                  <a:close/>
                </a:path>
                <a:path w="297180" h="224789">
                  <a:moveTo>
                    <a:pt x="3810" y="166370"/>
                  </a:moveTo>
                  <a:lnTo>
                    <a:pt x="0" y="16637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66370"/>
                  </a:lnTo>
                  <a:close/>
                </a:path>
                <a:path w="297180" h="224789">
                  <a:moveTo>
                    <a:pt x="297180" y="166370"/>
                  </a:moveTo>
                  <a:lnTo>
                    <a:pt x="294640" y="166370"/>
                  </a:lnTo>
                  <a:lnTo>
                    <a:pt x="294640" y="213359"/>
                  </a:lnTo>
                  <a:lnTo>
                    <a:pt x="297180" y="213359"/>
                  </a:lnTo>
                  <a:lnTo>
                    <a:pt x="297180" y="166370"/>
                  </a:lnTo>
                  <a:close/>
                </a:path>
                <a:path w="297180" h="224789">
                  <a:moveTo>
                    <a:pt x="3810" y="213360"/>
                  </a:moveTo>
                  <a:lnTo>
                    <a:pt x="0" y="213360"/>
                  </a:lnTo>
                  <a:lnTo>
                    <a:pt x="0" y="224790"/>
                  </a:lnTo>
                  <a:lnTo>
                    <a:pt x="297180" y="224790"/>
                  </a:lnTo>
                  <a:lnTo>
                    <a:pt x="297180" y="222250"/>
                  </a:lnTo>
                  <a:lnTo>
                    <a:pt x="3810" y="222250"/>
                  </a:lnTo>
                  <a:lnTo>
                    <a:pt x="3810" y="213360"/>
                  </a:lnTo>
                  <a:close/>
                </a:path>
                <a:path w="297180" h="224789">
                  <a:moveTo>
                    <a:pt x="297180" y="213360"/>
                  </a:moveTo>
                  <a:lnTo>
                    <a:pt x="294640" y="213360"/>
                  </a:lnTo>
                  <a:lnTo>
                    <a:pt x="294640" y="222250"/>
                  </a:lnTo>
                  <a:lnTo>
                    <a:pt x="297180" y="222250"/>
                  </a:lnTo>
                  <a:lnTo>
                    <a:pt x="297180" y="21336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679699" y="5242560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290830" y="3809"/>
                  </a:lnTo>
                  <a:lnTo>
                    <a:pt x="290830" y="0"/>
                  </a:lnTo>
                  <a:close/>
                </a:path>
                <a:path w="290830" h="218439">
                  <a:moveTo>
                    <a:pt x="290830" y="3809"/>
                  </a:moveTo>
                  <a:lnTo>
                    <a:pt x="287019" y="3809"/>
                  </a:lnTo>
                  <a:lnTo>
                    <a:pt x="287019" y="6349"/>
                  </a:lnTo>
                  <a:lnTo>
                    <a:pt x="290830" y="6349"/>
                  </a:lnTo>
                  <a:lnTo>
                    <a:pt x="290830" y="3809"/>
                  </a:lnTo>
                  <a:close/>
                </a:path>
                <a:path w="290830" h="218439">
                  <a:moveTo>
                    <a:pt x="3810" y="6350"/>
                  </a:moveTo>
                  <a:lnTo>
                    <a:pt x="0" y="635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6350"/>
                  </a:lnTo>
                  <a:close/>
                </a:path>
                <a:path w="290830" h="218439">
                  <a:moveTo>
                    <a:pt x="290830" y="6350"/>
                  </a:moveTo>
                  <a:lnTo>
                    <a:pt x="287019" y="6350"/>
                  </a:lnTo>
                  <a:lnTo>
                    <a:pt x="287019" y="22859"/>
                  </a:lnTo>
                  <a:lnTo>
                    <a:pt x="290830" y="22859"/>
                  </a:lnTo>
                  <a:lnTo>
                    <a:pt x="290830" y="6350"/>
                  </a:lnTo>
                  <a:close/>
                </a:path>
                <a:path w="290830" h="218439">
                  <a:moveTo>
                    <a:pt x="3810" y="22859"/>
                  </a:moveTo>
                  <a:lnTo>
                    <a:pt x="0" y="22859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22859"/>
                  </a:lnTo>
                  <a:close/>
                </a:path>
                <a:path w="290830" h="218439">
                  <a:moveTo>
                    <a:pt x="290830" y="22859"/>
                  </a:moveTo>
                  <a:lnTo>
                    <a:pt x="287019" y="22859"/>
                  </a:lnTo>
                  <a:lnTo>
                    <a:pt x="287019" y="41909"/>
                  </a:lnTo>
                  <a:lnTo>
                    <a:pt x="290830" y="41909"/>
                  </a:lnTo>
                  <a:lnTo>
                    <a:pt x="290830" y="22859"/>
                  </a:lnTo>
                  <a:close/>
                </a:path>
                <a:path w="290830" h="218439">
                  <a:moveTo>
                    <a:pt x="3810" y="41909"/>
                  </a:moveTo>
                  <a:lnTo>
                    <a:pt x="0" y="41909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41909"/>
                  </a:lnTo>
                  <a:close/>
                </a:path>
                <a:path w="290830" h="218439">
                  <a:moveTo>
                    <a:pt x="290830" y="41909"/>
                  </a:moveTo>
                  <a:lnTo>
                    <a:pt x="287019" y="41909"/>
                  </a:lnTo>
                  <a:lnTo>
                    <a:pt x="287019" y="67309"/>
                  </a:lnTo>
                  <a:lnTo>
                    <a:pt x="290830" y="67309"/>
                  </a:lnTo>
                  <a:lnTo>
                    <a:pt x="290830" y="41909"/>
                  </a:lnTo>
                  <a:close/>
                </a:path>
                <a:path w="290830" h="218439">
                  <a:moveTo>
                    <a:pt x="3810" y="67309"/>
                  </a:moveTo>
                  <a:lnTo>
                    <a:pt x="0" y="67309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67309"/>
                  </a:lnTo>
                  <a:close/>
                </a:path>
                <a:path w="290830" h="218439">
                  <a:moveTo>
                    <a:pt x="290830" y="67309"/>
                  </a:moveTo>
                  <a:lnTo>
                    <a:pt x="287019" y="67309"/>
                  </a:lnTo>
                  <a:lnTo>
                    <a:pt x="287019" y="137159"/>
                  </a:lnTo>
                  <a:lnTo>
                    <a:pt x="290830" y="137159"/>
                  </a:lnTo>
                  <a:lnTo>
                    <a:pt x="290830" y="67309"/>
                  </a:lnTo>
                  <a:close/>
                </a:path>
                <a:path w="290830" h="218439">
                  <a:moveTo>
                    <a:pt x="3810" y="137159"/>
                  </a:moveTo>
                  <a:lnTo>
                    <a:pt x="0" y="137159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137159"/>
                  </a:lnTo>
                  <a:close/>
                </a:path>
                <a:path w="290830" h="218439">
                  <a:moveTo>
                    <a:pt x="290830" y="137159"/>
                  </a:moveTo>
                  <a:lnTo>
                    <a:pt x="287019" y="137159"/>
                  </a:lnTo>
                  <a:lnTo>
                    <a:pt x="287019" y="162559"/>
                  </a:lnTo>
                  <a:lnTo>
                    <a:pt x="290830" y="162559"/>
                  </a:lnTo>
                  <a:lnTo>
                    <a:pt x="290830" y="137159"/>
                  </a:lnTo>
                  <a:close/>
                </a:path>
                <a:path w="290830" h="218439">
                  <a:moveTo>
                    <a:pt x="3810" y="162559"/>
                  </a:moveTo>
                  <a:lnTo>
                    <a:pt x="0" y="16255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162559"/>
                  </a:lnTo>
                  <a:close/>
                </a:path>
                <a:path w="290830" h="218439">
                  <a:moveTo>
                    <a:pt x="290830" y="162559"/>
                  </a:moveTo>
                  <a:lnTo>
                    <a:pt x="287019" y="162559"/>
                  </a:lnTo>
                  <a:lnTo>
                    <a:pt x="287019" y="209549"/>
                  </a:lnTo>
                  <a:lnTo>
                    <a:pt x="290830" y="209549"/>
                  </a:lnTo>
                  <a:lnTo>
                    <a:pt x="290830" y="162559"/>
                  </a:lnTo>
                  <a:close/>
                </a:path>
                <a:path w="290830" h="218439">
                  <a:moveTo>
                    <a:pt x="3810" y="209550"/>
                  </a:moveTo>
                  <a:lnTo>
                    <a:pt x="0" y="209550"/>
                  </a:lnTo>
                  <a:lnTo>
                    <a:pt x="0" y="218439"/>
                  </a:lnTo>
                  <a:lnTo>
                    <a:pt x="290830" y="218439"/>
                  </a:lnTo>
                  <a:lnTo>
                    <a:pt x="290830" y="214629"/>
                  </a:lnTo>
                  <a:lnTo>
                    <a:pt x="3810" y="214629"/>
                  </a:lnTo>
                  <a:lnTo>
                    <a:pt x="3810" y="209550"/>
                  </a:lnTo>
                  <a:close/>
                </a:path>
                <a:path w="290830" h="218439">
                  <a:moveTo>
                    <a:pt x="290830" y="209550"/>
                  </a:moveTo>
                  <a:lnTo>
                    <a:pt x="287019" y="209550"/>
                  </a:lnTo>
                  <a:lnTo>
                    <a:pt x="287019" y="214629"/>
                  </a:lnTo>
                  <a:lnTo>
                    <a:pt x="290830" y="214629"/>
                  </a:lnTo>
                  <a:lnTo>
                    <a:pt x="290830" y="20955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2683509" y="524636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2832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83209" y="2539"/>
                  </a:lnTo>
                  <a:lnTo>
                    <a:pt x="283209" y="0"/>
                  </a:lnTo>
                  <a:close/>
                </a:path>
                <a:path w="283210" h="210820">
                  <a:moveTo>
                    <a:pt x="283209" y="2539"/>
                  </a:moveTo>
                  <a:lnTo>
                    <a:pt x="0" y="253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3809"/>
                  </a:lnTo>
                  <a:lnTo>
                    <a:pt x="283209" y="3809"/>
                  </a:lnTo>
                  <a:lnTo>
                    <a:pt x="283209" y="2539"/>
                  </a:lnTo>
                  <a:close/>
                </a:path>
                <a:path w="283210" h="210820">
                  <a:moveTo>
                    <a:pt x="283209" y="3809"/>
                  </a:moveTo>
                  <a:lnTo>
                    <a:pt x="279400" y="3809"/>
                  </a:lnTo>
                  <a:lnTo>
                    <a:pt x="279400" y="19049"/>
                  </a:lnTo>
                  <a:lnTo>
                    <a:pt x="283209" y="19049"/>
                  </a:lnTo>
                  <a:lnTo>
                    <a:pt x="283209" y="3809"/>
                  </a:lnTo>
                  <a:close/>
                </a:path>
                <a:path w="283210" h="210820">
                  <a:moveTo>
                    <a:pt x="2539" y="19049"/>
                  </a:moveTo>
                  <a:lnTo>
                    <a:pt x="0" y="1904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19049"/>
                  </a:lnTo>
                  <a:close/>
                </a:path>
                <a:path w="283210" h="210820">
                  <a:moveTo>
                    <a:pt x="283209" y="19049"/>
                  </a:moveTo>
                  <a:lnTo>
                    <a:pt x="279400" y="19049"/>
                  </a:lnTo>
                  <a:lnTo>
                    <a:pt x="279400" y="38099"/>
                  </a:lnTo>
                  <a:lnTo>
                    <a:pt x="283209" y="38099"/>
                  </a:lnTo>
                  <a:lnTo>
                    <a:pt x="283209" y="19049"/>
                  </a:lnTo>
                  <a:close/>
                </a:path>
                <a:path w="283210" h="210820">
                  <a:moveTo>
                    <a:pt x="2539" y="38099"/>
                  </a:moveTo>
                  <a:lnTo>
                    <a:pt x="0" y="38099"/>
                  </a:lnTo>
                  <a:lnTo>
                    <a:pt x="0" y="63499"/>
                  </a:lnTo>
                  <a:lnTo>
                    <a:pt x="2539" y="63499"/>
                  </a:lnTo>
                  <a:lnTo>
                    <a:pt x="2539" y="38099"/>
                  </a:lnTo>
                  <a:close/>
                </a:path>
                <a:path w="283210" h="210820">
                  <a:moveTo>
                    <a:pt x="283209" y="38099"/>
                  </a:moveTo>
                  <a:lnTo>
                    <a:pt x="279400" y="38099"/>
                  </a:lnTo>
                  <a:lnTo>
                    <a:pt x="279400" y="63499"/>
                  </a:lnTo>
                  <a:lnTo>
                    <a:pt x="283209" y="63499"/>
                  </a:lnTo>
                  <a:lnTo>
                    <a:pt x="283209" y="38099"/>
                  </a:lnTo>
                  <a:close/>
                </a:path>
                <a:path w="283210" h="210820">
                  <a:moveTo>
                    <a:pt x="2539" y="63499"/>
                  </a:moveTo>
                  <a:lnTo>
                    <a:pt x="0" y="63499"/>
                  </a:lnTo>
                  <a:lnTo>
                    <a:pt x="0" y="133349"/>
                  </a:lnTo>
                  <a:lnTo>
                    <a:pt x="2539" y="133349"/>
                  </a:lnTo>
                  <a:lnTo>
                    <a:pt x="2539" y="63499"/>
                  </a:lnTo>
                  <a:close/>
                </a:path>
                <a:path w="283210" h="210820">
                  <a:moveTo>
                    <a:pt x="283209" y="63499"/>
                  </a:moveTo>
                  <a:lnTo>
                    <a:pt x="279400" y="63499"/>
                  </a:lnTo>
                  <a:lnTo>
                    <a:pt x="279400" y="133349"/>
                  </a:lnTo>
                  <a:lnTo>
                    <a:pt x="283209" y="133349"/>
                  </a:lnTo>
                  <a:lnTo>
                    <a:pt x="283209" y="63499"/>
                  </a:lnTo>
                  <a:close/>
                </a:path>
                <a:path w="283210" h="210820">
                  <a:moveTo>
                    <a:pt x="2539" y="133349"/>
                  </a:moveTo>
                  <a:lnTo>
                    <a:pt x="0" y="133349"/>
                  </a:lnTo>
                  <a:lnTo>
                    <a:pt x="0" y="158749"/>
                  </a:lnTo>
                  <a:lnTo>
                    <a:pt x="2539" y="158749"/>
                  </a:lnTo>
                  <a:lnTo>
                    <a:pt x="2539" y="133349"/>
                  </a:lnTo>
                  <a:close/>
                </a:path>
                <a:path w="283210" h="210820">
                  <a:moveTo>
                    <a:pt x="283209" y="133349"/>
                  </a:moveTo>
                  <a:lnTo>
                    <a:pt x="279400" y="133349"/>
                  </a:lnTo>
                  <a:lnTo>
                    <a:pt x="279400" y="158749"/>
                  </a:lnTo>
                  <a:lnTo>
                    <a:pt x="283209" y="158749"/>
                  </a:lnTo>
                  <a:lnTo>
                    <a:pt x="283209" y="133349"/>
                  </a:lnTo>
                  <a:close/>
                </a:path>
                <a:path w="283210" h="210820">
                  <a:moveTo>
                    <a:pt x="2539" y="158749"/>
                  </a:moveTo>
                  <a:lnTo>
                    <a:pt x="0" y="158749"/>
                  </a:lnTo>
                  <a:lnTo>
                    <a:pt x="0" y="205739"/>
                  </a:lnTo>
                  <a:lnTo>
                    <a:pt x="2539" y="205739"/>
                  </a:lnTo>
                  <a:lnTo>
                    <a:pt x="2539" y="158749"/>
                  </a:lnTo>
                  <a:close/>
                </a:path>
                <a:path w="283210" h="210820">
                  <a:moveTo>
                    <a:pt x="283209" y="158749"/>
                  </a:moveTo>
                  <a:lnTo>
                    <a:pt x="279400" y="158749"/>
                  </a:lnTo>
                  <a:lnTo>
                    <a:pt x="279400" y="205739"/>
                  </a:lnTo>
                  <a:lnTo>
                    <a:pt x="283209" y="205739"/>
                  </a:lnTo>
                  <a:lnTo>
                    <a:pt x="283209" y="158749"/>
                  </a:lnTo>
                  <a:close/>
                </a:path>
                <a:path w="283210" h="210820">
                  <a:moveTo>
                    <a:pt x="2539" y="205739"/>
                  </a:moveTo>
                  <a:lnTo>
                    <a:pt x="0" y="205739"/>
                  </a:lnTo>
                  <a:lnTo>
                    <a:pt x="0" y="210819"/>
                  </a:lnTo>
                  <a:lnTo>
                    <a:pt x="283209" y="210819"/>
                  </a:lnTo>
                  <a:lnTo>
                    <a:pt x="283209" y="207009"/>
                  </a:lnTo>
                  <a:lnTo>
                    <a:pt x="2539" y="207009"/>
                  </a:lnTo>
                  <a:lnTo>
                    <a:pt x="2539" y="205739"/>
                  </a:lnTo>
                  <a:close/>
                </a:path>
                <a:path w="283210" h="210820">
                  <a:moveTo>
                    <a:pt x="283209" y="205739"/>
                  </a:moveTo>
                  <a:lnTo>
                    <a:pt x="279400" y="205739"/>
                  </a:lnTo>
                  <a:lnTo>
                    <a:pt x="279400" y="207009"/>
                  </a:lnTo>
                  <a:lnTo>
                    <a:pt x="283209" y="207009"/>
                  </a:lnTo>
                  <a:lnTo>
                    <a:pt x="283209" y="205739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2686050" y="5250179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60" y="201942"/>
                  </a:moveTo>
                  <a:lnTo>
                    <a:pt x="0" y="201942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201942"/>
                  </a:lnTo>
                  <a:close/>
                </a:path>
                <a:path w="276860" h="203200">
                  <a:moveTo>
                    <a:pt x="276860" y="15252"/>
                  </a:moveTo>
                  <a:lnTo>
                    <a:pt x="273050" y="15252"/>
                  </a:lnTo>
                  <a:lnTo>
                    <a:pt x="273050" y="34290"/>
                  </a:lnTo>
                  <a:lnTo>
                    <a:pt x="273050" y="199390"/>
                  </a:lnTo>
                  <a:lnTo>
                    <a:pt x="3810" y="199390"/>
                  </a:lnTo>
                  <a:lnTo>
                    <a:pt x="3810" y="34290"/>
                  </a:lnTo>
                  <a:lnTo>
                    <a:pt x="3810" y="15252"/>
                  </a:lnTo>
                  <a:lnTo>
                    <a:pt x="0" y="15252"/>
                  </a:lnTo>
                  <a:lnTo>
                    <a:pt x="0" y="34290"/>
                  </a:lnTo>
                  <a:lnTo>
                    <a:pt x="0" y="199390"/>
                  </a:lnTo>
                  <a:lnTo>
                    <a:pt x="0" y="201930"/>
                  </a:lnTo>
                  <a:lnTo>
                    <a:pt x="276860" y="201930"/>
                  </a:lnTo>
                  <a:lnTo>
                    <a:pt x="276860" y="199390"/>
                  </a:lnTo>
                  <a:lnTo>
                    <a:pt x="276860" y="34290"/>
                  </a:lnTo>
                  <a:lnTo>
                    <a:pt x="276860" y="15252"/>
                  </a:lnTo>
                  <a:close/>
                </a:path>
                <a:path w="276860" h="203200">
                  <a:moveTo>
                    <a:pt x="27686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3810"/>
                  </a:lnTo>
                  <a:lnTo>
                    <a:pt x="273050" y="3810"/>
                  </a:lnTo>
                  <a:lnTo>
                    <a:pt x="273050" y="15240"/>
                  </a:lnTo>
                  <a:lnTo>
                    <a:pt x="276860" y="15240"/>
                  </a:lnTo>
                  <a:lnTo>
                    <a:pt x="276860" y="381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2689859" y="525398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39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2540"/>
                  </a:lnTo>
                  <a:lnTo>
                    <a:pt x="269239" y="2540"/>
                  </a:lnTo>
                  <a:lnTo>
                    <a:pt x="269239" y="0"/>
                  </a:lnTo>
                  <a:close/>
                </a:path>
                <a:path w="269239" h="195579">
                  <a:moveTo>
                    <a:pt x="269239" y="2540"/>
                  </a:moveTo>
                  <a:lnTo>
                    <a:pt x="265429" y="2540"/>
                  </a:lnTo>
                  <a:lnTo>
                    <a:pt x="265429" y="11430"/>
                  </a:lnTo>
                  <a:lnTo>
                    <a:pt x="269239" y="11430"/>
                  </a:lnTo>
                  <a:lnTo>
                    <a:pt x="269239" y="2540"/>
                  </a:lnTo>
                  <a:close/>
                </a:path>
                <a:path w="269239" h="195579">
                  <a:moveTo>
                    <a:pt x="3809" y="11430"/>
                  </a:moveTo>
                  <a:lnTo>
                    <a:pt x="0" y="1143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11430"/>
                  </a:lnTo>
                  <a:close/>
                </a:path>
                <a:path w="269239" h="195579">
                  <a:moveTo>
                    <a:pt x="269239" y="11430"/>
                  </a:moveTo>
                  <a:lnTo>
                    <a:pt x="265429" y="11430"/>
                  </a:lnTo>
                  <a:lnTo>
                    <a:pt x="265429" y="30480"/>
                  </a:lnTo>
                  <a:lnTo>
                    <a:pt x="269239" y="30480"/>
                  </a:lnTo>
                  <a:lnTo>
                    <a:pt x="269239" y="11430"/>
                  </a:lnTo>
                  <a:close/>
                </a:path>
                <a:path w="269239" h="195579">
                  <a:moveTo>
                    <a:pt x="3809" y="30480"/>
                  </a:moveTo>
                  <a:lnTo>
                    <a:pt x="0" y="3048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30480"/>
                  </a:lnTo>
                  <a:close/>
                </a:path>
                <a:path w="269239" h="195579">
                  <a:moveTo>
                    <a:pt x="269239" y="30480"/>
                  </a:moveTo>
                  <a:lnTo>
                    <a:pt x="265429" y="30480"/>
                  </a:lnTo>
                  <a:lnTo>
                    <a:pt x="265429" y="55880"/>
                  </a:lnTo>
                  <a:lnTo>
                    <a:pt x="269239" y="55880"/>
                  </a:lnTo>
                  <a:lnTo>
                    <a:pt x="269239" y="30480"/>
                  </a:lnTo>
                  <a:close/>
                </a:path>
                <a:path w="269239" h="195579">
                  <a:moveTo>
                    <a:pt x="3809" y="55880"/>
                  </a:moveTo>
                  <a:lnTo>
                    <a:pt x="0" y="55880"/>
                  </a:lnTo>
                  <a:lnTo>
                    <a:pt x="0" y="125730"/>
                  </a:lnTo>
                  <a:lnTo>
                    <a:pt x="3809" y="125730"/>
                  </a:lnTo>
                  <a:lnTo>
                    <a:pt x="3809" y="55880"/>
                  </a:lnTo>
                  <a:close/>
                </a:path>
                <a:path w="269239" h="195579">
                  <a:moveTo>
                    <a:pt x="269239" y="55880"/>
                  </a:moveTo>
                  <a:lnTo>
                    <a:pt x="265429" y="55880"/>
                  </a:lnTo>
                  <a:lnTo>
                    <a:pt x="265429" y="125730"/>
                  </a:lnTo>
                  <a:lnTo>
                    <a:pt x="269239" y="125730"/>
                  </a:lnTo>
                  <a:lnTo>
                    <a:pt x="269239" y="55880"/>
                  </a:lnTo>
                  <a:close/>
                </a:path>
                <a:path w="269239" h="195579">
                  <a:moveTo>
                    <a:pt x="3809" y="125730"/>
                  </a:moveTo>
                  <a:lnTo>
                    <a:pt x="0" y="125730"/>
                  </a:lnTo>
                  <a:lnTo>
                    <a:pt x="0" y="151130"/>
                  </a:lnTo>
                  <a:lnTo>
                    <a:pt x="3809" y="151130"/>
                  </a:lnTo>
                  <a:lnTo>
                    <a:pt x="3809" y="125730"/>
                  </a:lnTo>
                  <a:close/>
                </a:path>
                <a:path w="269239" h="195579">
                  <a:moveTo>
                    <a:pt x="269239" y="125730"/>
                  </a:moveTo>
                  <a:lnTo>
                    <a:pt x="265429" y="125730"/>
                  </a:lnTo>
                  <a:lnTo>
                    <a:pt x="265429" y="151130"/>
                  </a:lnTo>
                  <a:lnTo>
                    <a:pt x="269239" y="151130"/>
                  </a:lnTo>
                  <a:lnTo>
                    <a:pt x="269239" y="125730"/>
                  </a:lnTo>
                  <a:close/>
                </a:path>
                <a:path w="269239" h="195579">
                  <a:moveTo>
                    <a:pt x="3809" y="151130"/>
                  </a:moveTo>
                  <a:lnTo>
                    <a:pt x="0" y="151130"/>
                  </a:lnTo>
                  <a:lnTo>
                    <a:pt x="0" y="195580"/>
                  </a:lnTo>
                  <a:lnTo>
                    <a:pt x="269239" y="195580"/>
                  </a:lnTo>
                  <a:lnTo>
                    <a:pt x="269239" y="191770"/>
                  </a:lnTo>
                  <a:lnTo>
                    <a:pt x="3809" y="191770"/>
                  </a:lnTo>
                  <a:lnTo>
                    <a:pt x="3809" y="151130"/>
                  </a:lnTo>
                  <a:close/>
                </a:path>
                <a:path w="269239" h="195579">
                  <a:moveTo>
                    <a:pt x="269239" y="151130"/>
                  </a:moveTo>
                  <a:lnTo>
                    <a:pt x="265429" y="151130"/>
                  </a:lnTo>
                  <a:lnTo>
                    <a:pt x="265429" y="191770"/>
                  </a:lnTo>
                  <a:lnTo>
                    <a:pt x="269239" y="191770"/>
                  </a:lnTo>
                  <a:lnTo>
                    <a:pt x="269239" y="15113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2693670" y="525653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29">
                  <a:moveTo>
                    <a:pt x="261619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5080"/>
                  </a:lnTo>
                  <a:lnTo>
                    <a:pt x="261619" y="5080"/>
                  </a:lnTo>
                  <a:lnTo>
                    <a:pt x="261619" y="0"/>
                  </a:lnTo>
                  <a:close/>
                </a:path>
                <a:path w="261619" h="189229">
                  <a:moveTo>
                    <a:pt x="261619" y="5080"/>
                  </a:moveTo>
                  <a:lnTo>
                    <a:pt x="257810" y="5080"/>
                  </a:lnTo>
                  <a:lnTo>
                    <a:pt x="257810" y="8890"/>
                  </a:lnTo>
                  <a:lnTo>
                    <a:pt x="261619" y="8890"/>
                  </a:lnTo>
                  <a:lnTo>
                    <a:pt x="261619" y="5080"/>
                  </a:lnTo>
                  <a:close/>
                </a:path>
                <a:path w="261619" h="189229">
                  <a:moveTo>
                    <a:pt x="3810" y="8890"/>
                  </a:moveTo>
                  <a:lnTo>
                    <a:pt x="0" y="889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8890"/>
                  </a:lnTo>
                  <a:close/>
                </a:path>
                <a:path w="261619" h="189229">
                  <a:moveTo>
                    <a:pt x="261619" y="8890"/>
                  </a:moveTo>
                  <a:lnTo>
                    <a:pt x="257810" y="8890"/>
                  </a:lnTo>
                  <a:lnTo>
                    <a:pt x="257810" y="27940"/>
                  </a:lnTo>
                  <a:lnTo>
                    <a:pt x="261619" y="27940"/>
                  </a:lnTo>
                  <a:lnTo>
                    <a:pt x="261619" y="8890"/>
                  </a:lnTo>
                  <a:close/>
                </a:path>
                <a:path w="261619" h="189229">
                  <a:moveTo>
                    <a:pt x="3810" y="27940"/>
                  </a:moveTo>
                  <a:lnTo>
                    <a:pt x="0" y="2794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27940"/>
                  </a:lnTo>
                  <a:close/>
                </a:path>
                <a:path w="261619" h="189229">
                  <a:moveTo>
                    <a:pt x="261619" y="27940"/>
                  </a:moveTo>
                  <a:lnTo>
                    <a:pt x="257810" y="27940"/>
                  </a:lnTo>
                  <a:lnTo>
                    <a:pt x="257810" y="53340"/>
                  </a:lnTo>
                  <a:lnTo>
                    <a:pt x="261619" y="53340"/>
                  </a:lnTo>
                  <a:lnTo>
                    <a:pt x="261619" y="27940"/>
                  </a:lnTo>
                  <a:close/>
                </a:path>
                <a:path w="261619" h="189229">
                  <a:moveTo>
                    <a:pt x="3810" y="53340"/>
                  </a:moveTo>
                  <a:lnTo>
                    <a:pt x="0" y="53340"/>
                  </a:lnTo>
                  <a:lnTo>
                    <a:pt x="0" y="123190"/>
                  </a:lnTo>
                  <a:lnTo>
                    <a:pt x="3810" y="123190"/>
                  </a:lnTo>
                  <a:lnTo>
                    <a:pt x="3810" y="53340"/>
                  </a:lnTo>
                  <a:close/>
                </a:path>
                <a:path w="261619" h="189229">
                  <a:moveTo>
                    <a:pt x="261619" y="53340"/>
                  </a:moveTo>
                  <a:lnTo>
                    <a:pt x="257810" y="53340"/>
                  </a:lnTo>
                  <a:lnTo>
                    <a:pt x="257810" y="123190"/>
                  </a:lnTo>
                  <a:lnTo>
                    <a:pt x="261619" y="123190"/>
                  </a:lnTo>
                  <a:lnTo>
                    <a:pt x="261619" y="53340"/>
                  </a:lnTo>
                  <a:close/>
                </a:path>
                <a:path w="261619" h="189229">
                  <a:moveTo>
                    <a:pt x="3810" y="123190"/>
                  </a:moveTo>
                  <a:lnTo>
                    <a:pt x="0" y="123190"/>
                  </a:lnTo>
                  <a:lnTo>
                    <a:pt x="0" y="148590"/>
                  </a:lnTo>
                  <a:lnTo>
                    <a:pt x="3810" y="148590"/>
                  </a:lnTo>
                  <a:lnTo>
                    <a:pt x="3810" y="123190"/>
                  </a:lnTo>
                  <a:close/>
                </a:path>
                <a:path w="261619" h="189229">
                  <a:moveTo>
                    <a:pt x="261619" y="123190"/>
                  </a:moveTo>
                  <a:lnTo>
                    <a:pt x="257810" y="123190"/>
                  </a:lnTo>
                  <a:lnTo>
                    <a:pt x="257810" y="148590"/>
                  </a:lnTo>
                  <a:lnTo>
                    <a:pt x="261619" y="148590"/>
                  </a:lnTo>
                  <a:lnTo>
                    <a:pt x="261619" y="123190"/>
                  </a:lnTo>
                  <a:close/>
                </a:path>
                <a:path w="261619" h="189229">
                  <a:moveTo>
                    <a:pt x="3810" y="148590"/>
                  </a:moveTo>
                  <a:lnTo>
                    <a:pt x="0" y="148590"/>
                  </a:lnTo>
                  <a:lnTo>
                    <a:pt x="0" y="189230"/>
                  </a:lnTo>
                  <a:lnTo>
                    <a:pt x="261619" y="189230"/>
                  </a:lnTo>
                  <a:lnTo>
                    <a:pt x="261619" y="185420"/>
                  </a:lnTo>
                  <a:lnTo>
                    <a:pt x="3810" y="185420"/>
                  </a:lnTo>
                  <a:lnTo>
                    <a:pt x="3810" y="148590"/>
                  </a:lnTo>
                  <a:close/>
                </a:path>
                <a:path w="261619" h="189229">
                  <a:moveTo>
                    <a:pt x="261619" y="148590"/>
                  </a:moveTo>
                  <a:lnTo>
                    <a:pt x="257810" y="148590"/>
                  </a:lnTo>
                  <a:lnTo>
                    <a:pt x="257810" y="185420"/>
                  </a:lnTo>
                  <a:lnTo>
                    <a:pt x="261619" y="185420"/>
                  </a:lnTo>
                  <a:lnTo>
                    <a:pt x="261619" y="14859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2697480" y="5261610"/>
              <a:ext cx="254000" cy="180340"/>
            </a:xfrm>
            <a:prstGeom prst="rect">
              <a:avLst/>
            </a:prstGeom>
            <a:blipFill>
              <a:blip r:embed="rId2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3119120" y="4724400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29" h="472439">
                  <a:moveTo>
                    <a:pt x="300990" y="1269"/>
                  </a:moveTo>
                  <a:lnTo>
                    <a:pt x="243840" y="1269"/>
                  </a:lnTo>
                  <a:lnTo>
                    <a:pt x="24384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4829" h="472439">
                  <a:moveTo>
                    <a:pt x="273050" y="0"/>
                  </a:moveTo>
                  <a:lnTo>
                    <a:pt x="271780" y="0"/>
                  </a:lnTo>
                  <a:lnTo>
                    <a:pt x="271780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4829" h="472439">
                  <a:moveTo>
                    <a:pt x="2540" y="208280"/>
                  </a:moveTo>
                  <a:lnTo>
                    <a:pt x="1269" y="208280"/>
                  </a:lnTo>
                  <a:lnTo>
                    <a:pt x="1269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2540" y="248919"/>
                  </a:lnTo>
                  <a:lnTo>
                    <a:pt x="2540" y="208280"/>
                  </a:lnTo>
                  <a:close/>
                </a:path>
                <a:path w="544829" h="472439">
                  <a:moveTo>
                    <a:pt x="542290" y="193040"/>
                  </a:moveTo>
                  <a:lnTo>
                    <a:pt x="541019" y="193040"/>
                  </a:lnTo>
                  <a:lnTo>
                    <a:pt x="541019" y="248919"/>
                  </a:lnTo>
                  <a:lnTo>
                    <a:pt x="544830" y="248919"/>
                  </a:lnTo>
                  <a:lnTo>
                    <a:pt x="544830" y="208280"/>
                  </a:lnTo>
                  <a:lnTo>
                    <a:pt x="543560" y="208280"/>
                  </a:lnTo>
                  <a:lnTo>
                    <a:pt x="543560" y="200660"/>
                  </a:lnTo>
                  <a:lnTo>
                    <a:pt x="542290" y="200660"/>
                  </a:lnTo>
                  <a:lnTo>
                    <a:pt x="542290" y="193040"/>
                  </a:lnTo>
                  <a:close/>
                </a:path>
                <a:path w="544829" h="472439">
                  <a:moveTo>
                    <a:pt x="544830" y="248920"/>
                  </a:moveTo>
                  <a:lnTo>
                    <a:pt x="541019" y="248920"/>
                  </a:lnTo>
                  <a:lnTo>
                    <a:pt x="541019" y="279400"/>
                  </a:lnTo>
                  <a:lnTo>
                    <a:pt x="542290" y="279400"/>
                  </a:lnTo>
                  <a:lnTo>
                    <a:pt x="542290" y="271780"/>
                  </a:lnTo>
                  <a:lnTo>
                    <a:pt x="543560" y="271780"/>
                  </a:lnTo>
                  <a:lnTo>
                    <a:pt x="543559" y="264160"/>
                  </a:lnTo>
                  <a:lnTo>
                    <a:pt x="544830" y="264160"/>
                  </a:lnTo>
                  <a:lnTo>
                    <a:pt x="544830" y="248920"/>
                  </a:lnTo>
                  <a:close/>
                </a:path>
                <a:path w="544829" h="472439">
                  <a:moveTo>
                    <a:pt x="2540" y="248920"/>
                  </a:moveTo>
                  <a:lnTo>
                    <a:pt x="1269" y="248920"/>
                  </a:lnTo>
                  <a:lnTo>
                    <a:pt x="1269" y="265430"/>
                  </a:lnTo>
                  <a:lnTo>
                    <a:pt x="2540" y="265430"/>
                  </a:lnTo>
                  <a:lnTo>
                    <a:pt x="2540" y="248920"/>
                  </a:lnTo>
                  <a:close/>
                </a:path>
                <a:path w="544829" h="472439">
                  <a:moveTo>
                    <a:pt x="273050" y="471169"/>
                  </a:moveTo>
                  <a:lnTo>
                    <a:pt x="271780" y="471169"/>
                  </a:lnTo>
                  <a:lnTo>
                    <a:pt x="271780" y="472439"/>
                  </a:lnTo>
                  <a:lnTo>
                    <a:pt x="273050" y="472439"/>
                  </a:lnTo>
                  <a:lnTo>
                    <a:pt x="273050" y="471169"/>
                  </a:lnTo>
                  <a:close/>
                </a:path>
                <a:path w="544829" h="472439">
                  <a:moveTo>
                    <a:pt x="300990" y="469900"/>
                  </a:moveTo>
                  <a:lnTo>
                    <a:pt x="243840" y="469900"/>
                  </a:lnTo>
                  <a:lnTo>
                    <a:pt x="243840" y="471169"/>
                  </a:lnTo>
                  <a:lnTo>
                    <a:pt x="300990" y="471169"/>
                  </a:lnTo>
                  <a:lnTo>
                    <a:pt x="300990" y="469900"/>
                  </a:lnTo>
                  <a:close/>
                </a:path>
                <a:path w="544829" h="472439">
                  <a:moveTo>
                    <a:pt x="321309" y="468630"/>
                  </a:moveTo>
                  <a:lnTo>
                    <a:pt x="236219" y="468630"/>
                  </a:lnTo>
                  <a:lnTo>
                    <a:pt x="236219" y="469900"/>
                  </a:lnTo>
                  <a:lnTo>
                    <a:pt x="321309" y="469900"/>
                  </a:lnTo>
                  <a:lnTo>
                    <a:pt x="321309" y="468630"/>
                  </a:lnTo>
                  <a:close/>
                </a:path>
                <a:path w="544829" h="472439">
                  <a:moveTo>
                    <a:pt x="328930" y="467360"/>
                  </a:moveTo>
                  <a:lnTo>
                    <a:pt x="217169" y="467360"/>
                  </a:lnTo>
                  <a:lnTo>
                    <a:pt x="217169" y="468630"/>
                  </a:lnTo>
                  <a:lnTo>
                    <a:pt x="328930" y="468630"/>
                  </a:lnTo>
                  <a:lnTo>
                    <a:pt x="328930" y="46736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3121660" y="4726952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79" h="464820">
                  <a:moveTo>
                    <a:pt x="3810" y="184137"/>
                  </a:moveTo>
                  <a:lnTo>
                    <a:pt x="2540" y="184137"/>
                  </a:lnTo>
                  <a:lnTo>
                    <a:pt x="2540" y="190487"/>
                  </a:lnTo>
                  <a:lnTo>
                    <a:pt x="1270" y="190487"/>
                  </a:lnTo>
                  <a:lnTo>
                    <a:pt x="1270" y="198107"/>
                  </a:lnTo>
                  <a:lnTo>
                    <a:pt x="0" y="198107"/>
                  </a:lnTo>
                  <a:lnTo>
                    <a:pt x="0" y="283197"/>
                  </a:lnTo>
                  <a:lnTo>
                    <a:pt x="3810" y="283197"/>
                  </a:lnTo>
                  <a:lnTo>
                    <a:pt x="3810" y="198107"/>
                  </a:lnTo>
                  <a:lnTo>
                    <a:pt x="3810" y="190487"/>
                  </a:lnTo>
                  <a:lnTo>
                    <a:pt x="3810" y="184137"/>
                  </a:lnTo>
                  <a:close/>
                </a:path>
                <a:path w="538479" h="464820">
                  <a:moveTo>
                    <a:pt x="326390" y="2527"/>
                  </a:moveTo>
                  <a:lnTo>
                    <a:pt x="312420" y="2527"/>
                  </a:lnTo>
                  <a:lnTo>
                    <a:pt x="312420" y="1257"/>
                  </a:lnTo>
                  <a:lnTo>
                    <a:pt x="303530" y="1257"/>
                  </a:lnTo>
                  <a:lnTo>
                    <a:pt x="303530" y="0"/>
                  </a:lnTo>
                  <a:lnTo>
                    <a:pt x="228600" y="0"/>
                  </a:lnTo>
                  <a:lnTo>
                    <a:pt x="228600" y="1257"/>
                  </a:lnTo>
                  <a:lnTo>
                    <a:pt x="219710" y="1257"/>
                  </a:lnTo>
                  <a:lnTo>
                    <a:pt x="219710" y="2527"/>
                  </a:lnTo>
                  <a:lnTo>
                    <a:pt x="214630" y="2527"/>
                  </a:lnTo>
                  <a:lnTo>
                    <a:pt x="214630" y="3797"/>
                  </a:lnTo>
                  <a:lnTo>
                    <a:pt x="326390" y="3797"/>
                  </a:lnTo>
                  <a:lnTo>
                    <a:pt x="326390" y="2527"/>
                  </a:lnTo>
                  <a:close/>
                </a:path>
                <a:path w="538479" h="464820">
                  <a:moveTo>
                    <a:pt x="333997" y="463550"/>
                  </a:moveTo>
                  <a:lnTo>
                    <a:pt x="210820" y="463550"/>
                  </a:lnTo>
                  <a:lnTo>
                    <a:pt x="210820" y="464807"/>
                  </a:lnTo>
                  <a:lnTo>
                    <a:pt x="333997" y="464807"/>
                  </a:lnTo>
                  <a:lnTo>
                    <a:pt x="333997" y="463550"/>
                  </a:lnTo>
                  <a:close/>
                </a:path>
                <a:path w="538479" h="464820">
                  <a:moveTo>
                    <a:pt x="339090" y="462267"/>
                  </a:moveTo>
                  <a:lnTo>
                    <a:pt x="205740" y="462267"/>
                  </a:lnTo>
                  <a:lnTo>
                    <a:pt x="205740" y="463537"/>
                  </a:lnTo>
                  <a:lnTo>
                    <a:pt x="339090" y="463537"/>
                  </a:lnTo>
                  <a:lnTo>
                    <a:pt x="339090" y="462267"/>
                  </a:lnTo>
                  <a:close/>
                </a:path>
                <a:path w="538479" h="464820">
                  <a:moveTo>
                    <a:pt x="538467" y="190500"/>
                  </a:moveTo>
                  <a:lnTo>
                    <a:pt x="534670" y="190500"/>
                  </a:lnTo>
                  <a:lnTo>
                    <a:pt x="534670" y="287007"/>
                  </a:lnTo>
                  <a:lnTo>
                    <a:pt x="534670" y="290817"/>
                  </a:lnTo>
                  <a:lnTo>
                    <a:pt x="535940" y="290817"/>
                  </a:lnTo>
                  <a:lnTo>
                    <a:pt x="535940" y="287007"/>
                  </a:lnTo>
                  <a:lnTo>
                    <a:pt x="538467" y="287007"/>
                  </a:lnTo>
                  <a:lnTo>
                    <a:pt x="538467" y="190500"/>
                  </a:lnTo>
                  <a:close/>
                </a:path>
                <a:path w="538479" h="464820">
                  <a:moveTo>
                    <a:pt x="538480" y="184137"/>
                  </a:moveTo>
                  <a:lnTo>
                    <a:pt x="537210" y="184137"/>
                  </a:lnTo>
                  <a:lnTo>
                    <a:pt x="537210" y="180327"/>
                  </a:lnTo>
                  <a:lnTo>
                    <a:pt x="535940" y="180327"/>
                  </a:lnTo>
                  <a:lnTo>
                    <a:pt x="535940" y="176517"/>
                  </a:lnTo>
                  <a:lnTo>
                    <a:pt x="534670" y="176517"/>
                  </a:lnTo>
                  <a:lnTo>
                    <a:pt x="534670" y="180327"/>
                  </a:lnTo>
                  <a:lnTo>
                    <a:pt x="534670" y="184137"/>
                  </a:lnTo>
                  <a:lnTo>
                    <a:pt x="534670" y="190487"/>
                  </a:lnTo>
                  <a:lnTo>
                    <a:pt x="538480" y="190487"/>
                  </a:lnTo>
                  <a:lnTo>
                    <a:pt x="538480" y="184137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3125457" y="4730749"/>
              <a:ext cx="531495" cy="458470"/>
            </a:xfrm>
            <a:custGeom>
              <a:avLst/>
              <a:gdLst/>
              <a:ahLst/>
              <a:cxnLst/>
              <a:rect l="l" t="t" r="r" b="b"/>
              <a:pathLst>
                <a:path w="531495" h="458470">
                  <a:moveTo>
                    <a:pt x="3822" y="186702"/>
                  </a:moveTo>
                  <a:lnTo>
                    <a:pt x="0" y="186702"/>
                  </a:lnTo>
                  <a:lnTo>
                    <a:pt x="0" y="289560"/>
                  </a:lnTo>
                  <a:lnTo>
                    <a:pt x="2552" y="289560"/>
                  </a:lnTo>
                  <a:lnTo>
                    <a:pt x="2552" y="293370"/>
                  </a:lnTo>
                  <a:lnTo>
                    <a:pt x="3822" y="293370"/>
                  </a:lnTo>
                  <a:lnTo>
                    <a:pt x="3822" y="289560"/>
                  </a:lnTo>
                  <a:lnTo>
                    <a:pt x="3822" y="186702"/>
                  </a:lnTo>
                  <a:close/>
                </a:path>
                <a:path w="531495" h="458470">
                  <a:moveTo>
                    <a:pt x="3822" y="167640"/>
                  </a:moveTo>
                  <a:lnTo>
                    <a:pt x="2552" y="167640"/>
                  </a:lnTo>
                  <a:lnTo>
                    <a:pt x="2552" y="171450"/>
                  </a:lnTo>
                  <a:lnTo>
                    <a:pt x="1282" y="171450"/>
                  </a:lnTo>
                  <a:lnTo>
                    <a:pt x="1282" y="172720"/>
                  </a:lnTo>
                  <a:lnTo>
                    <a:pt x="1282" y="175260"/>
                  </a:lnTo>
                  <a:lnTo>
                    <a:pt x="12" y="175260"/>
                  </a:lnTo>
                  <a:lnTo>
                    <a:pt x="12" y="186690"/>
                  </a:lnTo>
                  <a:lnTo>
                    <a:pt x="3822" y="186690"/>
                  </a:lnTo>
                  <a:lnTo>
                    <a:pt x="3822" y="175260"/>
                  </a:lnTo>
                  <a:lnTo>
                    <a:pt x="3822" y="172720"/>
                  </a:lnTo>
                  <a:lnTo>
                    <a:pt x="3822" y="171450"/>
                  </a:lnTo>
                  <a:lnTo>
                    <a:pt x="3822" y="167640"/>
                  </a:lnTo>
                  <a:close/>
                </a:path>
                <a:path w="531495" h="458470">
                  <a:moveTo>
                    <a:pt x="332740" y="1270"/>
                  </a:moveTo>
                  <a:lnTo>
                    <a:pt x="326402" y="1270"/>
                  </a:lnTo>
                  <a:lnTo>
                    <a:pt x="326402" y="0"/>
                  </a:lnTo>
                  <a:lnTo>
                    <a:pt x="201942" y="0"/>
                  </a:lnTo>
                  <a:lnTo>
                    <a:pt x="201942" y="1270"/>
                  </a:lnTo>
                  <a:lnTo>
                    <a:pt x="194310" y="1270"/>
                  </a:lnTo>
                  <a:lnTo>
                    <a:pt x="194310" y="2540"/>
                  </a:lnTo>
                  <a:lnTo>
                    <a:pt x="332740" y="2540"/>
                  </a:lnTo>
                  <a:lnTo>
                    <a:pt x="332740" y="1270"/>
                  </a:lnTo>
                  <a:close/>
                </a:path>
                <a:path w="531495" h="458470">
                  <a:moveTo>
                    <a:pt x="339090" y="2552"/>
                  </a:moveTo>
                  <a:lnTo>
                    <a:pt x="187960" y="2552"/>
                  </a:lnTo>
                  <a:lnTo>
                    <a:pt x="187960" y="3810"/>
                  </a:lnTo>
                  <a:lnTo>
                    <a:pt x="339090" y="3810"/>
                  </a:lnTo>
                  <a:lnTo>
                    <a:pt x="339090" y="2552"/>
                  </a:lnTo>
                  <a:close/>
                </a:path>
                <a:path w="531495" h="458470">
                  <a:moveTo>
                    <a:pt x="347992" y="454660"/>
                  </a:moveTo>
                  <a:lnTo>
                    <a:pt x="184162" y="454660"/>
                  </a:lnTo>
                  <a:lnTo>
                    <a:pt x="184162" y="455930"/>
                  </a:lnTo>
                  <a:lnTo>
                    <a:pt x="191782" y="455930"/>
                  </a:lnTo>
                  <a:lnTo>
                    <a:pt x="191782" y="457200"/>
                  </a:lnTo>
                  <a:lnTo>
                    <a:pt x="196862" y="457200"/>
                  </a:lnTo>
                  <a:lnTo>
                    <a:pt x="196862" y="458470"/>
                  </a:lnTo>
                  <a:lnTo>
                    <a:pt x="340372" y="458470"/>
                  </a:lnTo>
                  <a:lnTo>
                    <a:pt x="340372" y="457200"/>
                  </a:lnTo>
                  <a:lnTo>
                    <a:pt x="345452" y="457200"/>
                  </a:lnTo>
                  <a:lnTo>
                    <a:pt x="345452" y="455930"/>
                  </a:lnTo>
                  <a:lnTo>
                    <a:pt x="347992" y="455930"/>
                  </a:lnTo>
                  <a:lnTo>
                    <a:pt x="347992" y="454660"/>
                  </a:lnTo>
                  <a:close/>
                </a:path>
                <a:path w="531495" h="458470">
                  <a:moveTo>
                    <a:pt x="530872" y="186702"/>
                  </a:moveTo>
                  <a:lnTo>
                    <a:pt x="527062" y="186702"/>
                  </a:lnTo>
                  <a:lnTo>
                    <a:pt x="527062" y="290830"/>
                  </a:lnTo>
                  <a:lnTo>
                    <a:pt x="527062" y="294640"/>
                  </a:lnTo>
                  <a:lnTo>
                    <a:pt x="527062" y="298450"/>
                  </a:lnTo>
                  <a:lnTo>
                    <a:pt x="528332" y="298450"/>
                  </a:lnTo>
                  <a:lnTo>
                    <a:pt x="528332" y="294640"/>
                  </a:lnTo>
                  <a:lnTo>
                    <a:pt x="529602" y="294640"/>
                  </a:lnTo>
                  <a:lnTo>
                    <a:pt x="529602" y="290830"/>
                  </a:lnTo>
                  <a:lnTo>
                    <a:pt x="530872" y="290830"/>
                  </a:lnTo>
                  <a:lnTo>
                    <a:pt x="530872" y="186702"/>
                  </a:lnTo>
                  <a:close/>
                </a:path>
                <a:path w="531495" h="458470">
                  <a:moveTo>
                    <a:pt x="530872" y="172732"/>
                  </a:moveTo>
                  <a:lnTo>
                    <a:pt x="527062" y="172732"/>
                  </a:lnTo>
                  <a:lnTo>
                    <a:pt x="527062" y="186690"/>
                  </a:lnTo>
                  <a:lnTo>
                    <a:pt x="530872" y="186690"/>
                  </a:lnTo>
                  <a:lnTo>
                    <a:pt x="530872" y="172732"/>
                  </a:lnTo>
                  <a:close/>
                </a:path>
                <a:path w="531495" h="458470">
                  <a:moveTo>
                    <a:pt x="530872" y="170180"/>
                  </a:moveTo>
                  <a:lnTo>
                    <a:pt x="529602" y="170180"/>
                  </a:lnTo>
                  <a:lnTo>
                    <a:pt x="529602" y="167640"/>
                  </a:lnTo>
                  <a:lnTo>
                    <a:pt x="529602" y="166370"/>
                  </a:lnTo>
                  <a:lnTo>
                    <a:pt x="528332" y="166370"/>
                  </a:lnTo>
                  <a:lnTo>
                    <a:pt x="528332" y="162560"/>
                  </a:lnTo>
                  <a:lnTo>
                    <a:pt x="527062" y="162560"/>
                  </a:lnTo>
                  <a:lnTo>
                    <a:pt x="527062" y="166370"/>
                  </a:lnTo>
                  <a:lnTo>
                    <a:pt x="527062" y="167640"/>
                  </a:lnTo>
                  <a:lnTo>
                    <a:pt x="527062" y="170180"/>
                  </a:lnTo>
                  <a:lnTo>
                    <a:pt x="527062" y="172720"/>
                  </a:lnTo>
                  <a:lnTo>
                    <a:pt x="530872" y="172720"/>
                  </a:lnTo>
                  <a:lnTo>
                    <a:pt x="530872" y="17018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3129280" y="473455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39" h="450850">
                  <a:moveTo>
                    <a:pt x="3810" y="182892"/>
                  </a:moveTo>
                  <a:lnTo>
                    <a:pt x="0" y="182892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182892"/>
                  </a:lnTo>
                  <a:close/>
                </a:path>
                <a:path w="523239" h="450850">
                  <a:moveTo>
                    <a:pt x="3810" y="168922"/>
                  </a:moveTo>
                  <a:lnTo>
                    <a:pt x="0" y="168922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168922"/>
                  </a:lnTo>
                  <a:close/>
                </a:path>
                <a:path w="523239" h="450850">
                  <a:moveTo>
                    <a:pt x="3810" y="163842"/>
                  </a:moveTo>
                  <a:lnTo>
                    <a:pt x="0" y="163842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63842"/>
                  </a:lnTo>
                  <a:close/>
                </a:path>
                <a:path w="523239" h="450850">
                  <a:moveTo>
                    <a:pt x="3810" y="152400"/>
                  </a:moveTo>
                  <a:lnTo>
                    <a:pt x="2540" y="152400"/>
                  </a:lnTo>
                  <a:lnTo>
                    <a:pt x="2540" y="154940"/>
                  </a:lnTo>
                  <a:lnTo>
                    <a:pt x="1270" y="154940"/>
                  </a:lnTo>
                  <a:lnTo>
                    <a:pt x="1270" y="158750"/>
                  </a:lnTo>
                  <a:lnTo>
                    <a:pt x="0" y="158750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158750"/>
                  </a:lnTo>
                  <a:lnTo>
                    <a:pt x="3810" y="154940"/>
                  </a:lnTo>
                  <a:lnTo>
                    <a:pt x="3810" y="152400"/>
                  </a:lnTo>
                  <a:close/>
                </a:path>
                <a:path w="523239" h="450850">
                  <a:moveTo>
                    <a:pt x="350520" y="449592"/>
                  </a:moveTo>
                  <a:lnTo>
                    <a:pt x="177787" y="449592"/>
                  </a:lnTo>
                  <a:lnTo>
                    <a:pt x="177787" y="450850"/>
                  </a:lnTo>
                  <a:lnTo>
                    <a:pt x="350520" y="450850"/>
                  </a:lnTo>
                  <a:lnTo>
                    <a:pt x="350520" y="449592"/>
                  </a:lnTo>
                  <a:close/>
                </a:path>
                <a:path w="523239" h="450850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1270"/>
                  </a:lnTo>
                  <a:lnTo>
                    <a:pt x="344170" y="1270"/>
                  </a:lnTo>
                  <a:lnTo>
                    <a:pt x="344170" y="0"/>
                  </a:lnTo>
                  <a:lnTo>
                    <a:pt x="180340" y="0"/>
                  </a:lnTo>
                  <a:lnTo>
                    <a:pt x="180340" y="1270"/>
                  </a:lnTo>
                  <a:lnTo>
                    <a:pt x="175260" y="1270"/>
                  </a:lnTo>
                  <a:lnTo>
                    <a:pt x="175260" y="2540"/>
                  </a:lnTo>
                  <a:lnTo>
                    <a:pt x="172720" y="2540"/>
                  </a:lnTo>
                  <a:lnTo>
                    <a:pt x="172720" y="3810"/>
                  </a:lnTo>
                  <a:lnTo>
                    <a:pt x="350520" y="3810"/>
                  </a:lnTo>
                  <a:lnTo>
                    <a:pt x="350520" y="2540"/>
                  </a:lnTo>
                  <a:close/>
                </a:path>
                <a:path w="523239" h="450850">
                  <a:moveTo>
                    <a:pt x="358140" y="447040"/>
                  </a:moveTo>
                  <a:lnTo>
                    <a:pt x="170180" y="447040"/>
                  </a:lnTo>
                  <a:lnTo>
                    <a:pt x="170180" y="448310"/>
                  </a:lnTo>
                  <a:lnTo>
                    <a:pt x="173990" y="448310"/>
                  </a:lnTo>
                  <a:lnTo>
                    <a:pt x="173990" y="449580"/>
                  </a:lnTo>
                  <a:lnTo>
                    <a:pt x="354330" y="449580"/>
                  </a:lnTo>
                  <a:lnTo>
                    <a:pt x="354330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  <a:path w="523239" h="450850">
                  <a:moveTo>
                    <a:pt x="520700" y="303542"/>
                  </a:moveTo>
                  <a:lnTo>
                    <a:pt x="519430" y="303542"/>
                  </a:lnTo>
                  <a:lnTo>
                    <a:pt x="519430" y="304800"/>
                  </a:lnTo>
                  <a:lnTo>
                    <a:pt x="520700" y="304800"/>
                  </a:lnTo>
                  <a:lnTo>
                    <a:pt x="520700" y="303542"/>
                  </a:lnTo>
                  <a:close/>
                </a:path>
                <a:path w="523239" h="450850">
                  <a:moveTo>
                    <a:pt x="523240" y="182892"/>
                  </a:moveTo>
                  <a:lnTo>
                    <a:pt x="519417" y="182892"/>
                  </a:lnTo>
                  <a:lnTo>
                    <a:pt x="519417" y="300990"/>
                  </a:lnTo>
                  <a:lnTo>
                    <a:pt x="519430" y="303530"/>
                  </a:lnTo>
                  <a:lnTo>
                    <a:pt x="520700" y="303530"/>
                  </a:lnTo>
                  <a:lnTo>
                    <a:pt x="520700" y="300990"/>
                  </a:lnTo>
                  <a:lnTo>
                    <a:pt x="523240" y="300990"/>
                  </a:lnTo>
                  <a:lnTo>
                    <a:pt x="523240" y="182892"/>
                  </a:lnTo>
                  <a:close/>
                </a:path>
                <a:path w="523239" h="450850">
                  <a:moveTo>
                    <a:pt x="523240" y="168922"/>
                  </a:moveTo>
                  <a:lnTo>
                    <a:pt x="519430" y="168922"/>
                  </a:lnTo>
                  <a:lnTo>
                    <a:pt x="519430" y="182880"/>
                  </a:lnTo>
                  <a:lnTo>
                    <a:pt x="523240" y="182880"/>
                  </a:lnTo>
                  <a:lnTo>
                    <a:pt x="523240" y="168922"/>
                  </a:lnTo>
                  <a:close/>
                </a:path>
                <a:path w="523239" h="450850">
                  <a:moveTo>
                    <a:pt x="523240" y="163842"/>
                  </a:moveTo>
                  <a:lnTo>
                    <a:pt x="519430" y="163842"/>
                  </a:lnTo>
                  <a:lnTo>
                    <a:pt x="519430" y="168910"/>
                  </a:lnTo>
                  <a:lnTo>
                    <a:pt x="523240" y="168910"/>
                  </a:lnTo>
                  <a:lnTo>
                    <a:pt x="523240" y="163842"/>
                  </a:lnTo>
                  <a:close/>
                </a:path>
                <a:path w="523239" h="450850">
                  <a:moveTo>
                    <a:pt x="523240" y="154940"/>
                  </a:moveTo>
                  <a:lnTo>
                    <a:pt x="521970" y="154940"/>
                  </a:lnTo>
                  <a:lnTo>
                    <a:pt x="521970" y="152400"/>
                  </a:lnTo>
                  <a:lnTo>
                    <a:pt x="520700" y="152400"/>
                  </a:lnTo>
                  <a:lnTo>
                    <a:pt x="520700" y="149860"/>
                  </a:lnTo>
                  <a:lnTo>
                    <a:pt x="520700" y="148590"/>
                  </a:lnTo>
                  <a:lnTo>
                    <a:pt x="519430" y="148590"/>
                  </a:lnTo>
                  <a:lnTo>
                    <a:pt x="519430" y="149860"/>
                  </a:lnTo>
                  <a:lnTo>
                    <a:pt x="519430" y="152400"/>
                  </a:lnTo>
                  <a:lnTo>
                    <a:pt x="519430" y="154940"/>
                  </a:lnTo>
                  <a:lnTo>
                    <a:pt x="519430" y="163830"/>
                  </a:lnTo>
                  <a:lnTo>
                    <a:pt x="523240" y="163830"/>
                  </a:lnTo>
                  <a:lnTo>
                    <a:pt x="523240" y="15494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3133090" y="4738369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29">
                  <a:moveTo>
                    <a:pt x="3810" y="179082"/>
                  </a:moveTo>
                  <a:lnTo>
                    <a:pt x="0" y="179082"/>
                  </a:lnTo>
                  <a:lnTo>
                    <a:pt x="0" y="302272"/>
                  </a:lnTo>
                  <a:lnTo>
                    <a:pt x="2540" y="302272"/>
                  </a:lnTo>
                  <a:lnTo>
                    <a:pt x="2540" y="304800"/>
                  </a:lnTo>
                  <a:lnTo>
                    <a:pt x="3810" y="304800"/>
                  </a:lnTo>
                  <a:lnTo>
                    <a:pt x="3810" y="302272"/>
                  </a:lnTo>
                  <a:lnTo>
                    <a:pt x="3810" y="179082"/>
                  </a:lnTo>
                  <a:close/>
                </a:path>
                <a:path w="515620" h="443229">
                  <a:moveTo>
                    <a:pt x="3810" y="165112"/>
                  </a:moveTo>
                  <a:lnTo>
                    <a:pt x="0" y="165112"/>
                  </a:lnTo>
                  <a:lnTo>
                    <a:pt x="0" y="179070"/>
                  </a:lnTo>
                  <a:lnTo>
                    <a:pt x="3810" y="179070"/>
                  </a:lnTo>
                  <a:lnTo>
                    <a:pt x="3810" y="165112"/>
                  </a:lnTo>
                  <a:close/>
                </a:path>
                <a:path w="515620" h="443229">
                  <a:moveTo>
                    <a:pt x="3810" y="160032"/>
                  </a:moveTo>
                  <a:lnTo>
                    <a:pt x="0" y="160032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160032"/>
                  </a:lnTo>
                  <a:close/>
                </a:path>
                <a:path w="515620" h="443229">
                  <a:moveTo>
                    <a:pt x="3810" y="146062"/>
                  </a:moveTo>
                  <a:lnTo>
                    <a:pt x="0" y="146062"/>
                  </a:lnTo>
                  <a:lnTo>
                    <a:pt x="0" y="160020"/>
                  </a:lnTo>
                  <a:lnTo>
                    <a:pt x="3810" y="160020"/>
                  </a:lnTo>
                  <a:lnTo>
                    <a:pt x="3810" y="146062"/>
                  </a:lnTo>
                  <a:close/>
                </a:path>
                <a:path w="515620" h="443229">
                  <a:moveTo>
                    <a:pt x="3810" y="139700"/>
                  </a:moveTo>
                  <a:lnTo>
                    <a:pt x="2540" y="139700"/>
                  </a:lnTo>
                  <a:lnTo>
                    <a:pt x="2540" y="140970"/>
                  </a:lnTo>
                  <a:lnTo>
                    <a:pt x="2540" y="143510"/>
                  </a:lnTo>
                  <a:lnTo>
                    <a:pt x="1270" y="143510"/>
                  </a:lnTo>
                  <a:lnTo>
                    <a:pt x="1270" y="146050"/>
                  </a:lnTo>
                  <a:lnTo>
                    <a:pt x="3810" y="146050"/>
                  </a:lnTo>
                  <a:lnTo>
                    <a:pt x="3810" y="143510"/>
                  </a:lnTo>
                  <a:lnTo>
                    <a:pt x="3810" y="140970"/>
                  </a:lnTo>
                  <a:lnTo>
                    <a:pt x="3810" y="139700"/>
                  </a:lnTo>
                  <a:close/>
                </a:path>
                <a:path w="515620" h="443229">
                  <a:moveTo>
                    <a:pt x="350520" y="0"/>
                  </a:moveTo>
                  <a:lnTo>
                    <a:pt x="165100" y="0"/>
                  </a:lnTo>
                  <a:lnTo>
                    <a:pt x="165100" y="1270"/>
                  </a:lnTo>
                  <a:lnTo>
                    <a:pt x="350520" y="1270"/>
                  </a:lnTo>
                  <a:lnTo>
                    <a:pt x="350520" y="0"/>
                  </a:lnTo>
                  <a:close/>
                </a:path>
                <a:path w="515620" h="443229">
                  <a:moveTo>
                    <a:pt x="356870" y="2540"/>
                  </a:moveTo>
                  <a:lnTo>
                    <a:pt x="353060" y="2540"/>
                  </a:lnTo>
                  <a:lnTo>
                    <a:pt x="353060" y="1282"/>
                  </a:lnTo>
                  <a:lnTo>
                    <a:pt x="161277" y="1282"/>
                  </a:lnTo>
                  <a:lnTo>
                    <a:pt x="161277" y="2540"/>
                  </a:lnTo>
                  <a:lnTo>
                    <a:pt x="158750" y="2540"/>
                  </a:lnTo>
                  <a:lnTo>
                    <a:pt x="158750" y="3810"/>
                  </a:lnTo>
                  <a:lnTo>
                    <a:pt x="356870" y="3810"/>
                  </a:lnTo>
                  <a:lnTo>
                    <a:pt x="356870" y="2540"/>
                  </a:lnTo>
                  <a:close/>
                </a:path>
                <a:path w="515620" h="443229">
                  <a:moveTo>
                    <a:pt x="365760" y="439432"/>
                  </a:moveTo>
                  <a:lnTo>
                    <a:pt x="152400" y="439432"/>
                  </a:lnTo>
                  <a:lnTo>
                    <a:pt x="152400" y="440690"/>
                  </a:lnTo>
                  <a:lnTo>
                    <a:pt x="157480" y="440690"/>
                  </a:lnTo>
                  <a:lnTo>
                    <a:pt x="157480" y="441960"/>
                  </a:lnTo>
                  <a:lnTo>
                    <a:pt x="161277" y="441960"/>
                  </a:lnTo>
                  <a:lnTo>
                    <a:pt x="161277" y="443230"/>
                  </a:lnTo>
                  <a:lnTo>
                    <a:pt x="359410" y="443230"/>
                  </a:lnTo>
                  <a:lnTo>
                    <a:pt x="359410" y="441960"/>
                  </a:lnTo>
                  <a:lnTo>
                    <a:pt x="363220" y="441960"/>
                  </a:lnTo>
                  <a:lnTo>
                    <a:pt x="363220" y="440690"/>
                  </a:lnTo>
                  <a:lnTo>
                    <a:pt x="365760" y="440690"/>
                  </a:lnTo>
                  <a:lnTo>
                    <a:pt x="365760" y="439432"/>
                  </a:lnTo>
                  <a:close/>
                </a:path>
                <a:path w="515620" h="443229">
                  <a:moveTo>
                    <a:pt x="514350" y="138430"/>
                  </a:moveTo>
                  <a:lnTo>
                    <a:pt x="513080" y="138430"/>
                  </a:lnTo>
                  <a:lnTo>
                    <a:pt x="513080" y="140970"/>
                  </a:lnTo>
                  <a:lnTo>
                    <a:pt x="514350" y="140970"/>
                  </a:lnTo>
                  <a:lnTo>
                    <a:pt x="514350" y="138430"/>
                  </a:lnTo>
                  <a:close/>
                </a:path>
                <a:path w="515620" h="443229">
                  <a:moveTo>
                    <a:pt x="515620" y="179082"/>
                  </a:moveTo>
                  <a:lnTo>
                    <a:pt x="513080" y="179082"/>
                  </a:lnTo>
                  <a:lnTo>
                    <a:pt x="513080" y="303530"/>
                  </a:lnTo>
                  <a:lnTo>
                    <a:pt x="513080" y="306070"/>
                  </a:lnTo>
                  <a:lnTo>
                    <a:pt x="514350" y="306070"/>
                  </a:lnTo>
                  <a:lnTo>
                    <a:pt x="514350" y="303530"/>
                  </a:lnTo>
                  <a:lnTo>
                    <a:pt x="515620" y="303530"/>
                  </a:lnTo>
                  <a:lnTo>
                    <a:pt x="515620" y="179082"/>
                  </a:lnTo>
                  <a:close/>
                </a:path>
                <a:path w="515620" h="443229">
                  <a:moveTo>
                    <a:pt x="515620" y="165112"/>
                  </a:moveTo>
                  <a:lnTo>
                    <a:pt x="513080" y="165112"/>
                  </a:lnTo>
                  <a:lnTo>
                    <a:pt x="513080" y="179070"/>
                  </a:lnTo>
                  <a:lnTo>
                    <a:pt x="515620" y="179070"/>
                  </a:lnTo>
                  <a:lnTo>
                    <a:pt x="515620" y="165112"/>
                  </a:lnTo>
                  <a:close/>
                </a:path>
                <a:path w="515620" h="443229">
                  <a:moveTo>
                    <a:pt x="515620" y="160032"/>
                  </a:moveTo>
                  <a:lnTo>
                    <a:pt x="513080" y="160032"/>
                  </a:lnTo>
                  <a:lnTo>
                    <a:pt x="513080" y="165100"/>
                  </a:lnTo>
                  <a:lnTo>
                    <a:pt x="515620" y="165100"/>
                  </a:lnTo>
                  <a:lnTo>
                    <a:pt x="515620" y="160032"/>
                  </a:lnTo>
                  <a:close/>
                </a:path>
                <a:path w="515620" h="443229">
                  <a:moveTo>
                    <a:pt x="515620" y="146062"/>
                  </a:moveTo>
                  <a:lnTo>
                    <a:pt x="513080" y="146062"/>
                  </a:lnTo>
                  <a:lnTo>
                    <a:pt x="513080" y="160020"/>
                  </a:lnTo>
                  <a:lnTo>
                    <a:pt x="515620" y="160020"/>
                  </a:lnTo>
                  <a:lnTo>
                    <a:pt x="515620" y="146062"/>
                  </a:lnTo>
                  <a:close/>
                </a:path>
                <a:path w="515620" h="443229">
                  <a:moveTo>
                    <a:pt x="515620" y="140982"/>
                  </a:moveTo>
                  <a:lnTo>
                    <a:pt x="513080" y="140982"/>
                  </a:lnTo>
                  <a:lnTo>
                    <a:pt x="513080" y="146050"/>
                  </a:lnTo>
                  <a:lnTo>
                    <a:pt x="515620" y="146050"/>
                  </a:lnTo>
                  <a:lnTo>
                    <a:pt x="515620" y="140982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3136899" y="4742180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364489" y="2540"/>
                  </a:moveTo>
                  <a:lnTo>
                    <a:pt x="143510" y="2540"/>
                  </a:lnTo>
                  <a:lnTo>
                    <a:pt x="143510" y="3810"/>
                  </a:lnTo>
                  <a:lnTo>
                    <a:pt x="364489" y="3810"/>
                  </a:lnTo>
                  <a:lnTo>
                    <a:pt x="364489" y="2540"/>
                  </a:lnTo>
                  <a:close/>
                </a:path>
                <a:path w="509270" h="435610">
                  <a:moveTo>
                    <a:pt x="361950" y="1270"/>
                  </a:moveTo>
                  <a:lnTo>
                    <a:pt x="148589" y="1270"/>
                  </a:lnTo>
                  <a:lnTo>
                    <a:pt x="148589" y="2540"/>
                  </a:lnTo>
                  <a:lnTo>
                    <a:pt x="361950" y="2540"/>
                  </a:lnTo>
                  <a:lnTo>
                    <a:pt x="361950" y="1270"/>
                  </a:lnTo>
                  <a:close/>
                </a:path>
                <a:path w="509270" h="435610">
                  <a:moveTo>
                    <a:pt x="356869" y="0"/>
                  </a:moveTo>
                  <a:lnTo>
                    <a:pt x="151129" y="0"/>
                  </a:lnTo>
                  <a:lnTo>
                    <a:pt x="151129" y="1270"/>
                  </a:lnTo>
                  <a:lnTo>
                    <a:pt x="356869" y="1270"/>
                  </a:lnTo>
                  <a:lnTo>
                    <a:pt x="356869" y="0"/>
                  </a:lnTo>
                  <a:close/>
                </a:path>
                <a:path w="509270" h="435610">
                  <a:moveTo>
                    <a:pt x="506730" y="125730"/>
                  </a:moveTo>
                  <a:lnTo>
                    <a:pt x="505460" y="125730"/>
                  </a:lnTo>
                  <a:lnTo>
                    <a:pt x="505460" y="130810"/>
                  </a:lnTo>
                  <a:lnTo>
                    <a:pt x="508000" y="130810"/>
                  </a:lnTo>
                  <a:lnTo>
                    <a:pt x="508000" y="128270"/>
                  </a:lnTo>
                  <a:lnTo>
                    <a:pt x="506730" y="128270"/>
                  </a:lnTo>
                  <a:lnTo>
                    <a:pt x="506730" y="125730"/>
                  </a:lnTo>
                  <a:close/>
                </a:path>
                <a:path w="509270" h="435610">
                  <a:moveTo>
                    <a:pt x="2539" y="130810"/>
                  </a:moveTo>
                  <a:lnTo>
                    <a:pt x="1269" y="130810"/>
                  </a:lnTo>
                  <a:lnTo>
                    <a:pt x="1269" y="133350"/>
                  </a:lnTo>
                  <a:lnTo>
                    <a:pt x="0" y="133350"/>
                  </a:lnTo>
                  <a:lnTo>
                    <a:pt x="0" y="137160"/>
                  </a:lnTo>
                  <a:lnTo>
                    <a:pt x="2539" y="137160"/>
                  </a:lnTo>
                  <a:lnTo>
                    <a:pt x="2539" y="130810"/>
                  </a:lnTo>
                  <a:close/>
                </a:path>
                <a:path w="509270" h="435610">
                  <a:moveTo>
                    <a:pt x="509270" y="130810"/>
                  </a:moveTo>
                  <a:lnTo>
                    <a:pt x="505460" y="130810"/>
                  </a:lnTo>
                  <a:lnTo>
                    <a:pt x="505460" y="137160"/>
                  </a:lnTo>
                  <a:lnTo>
                    <a:pt x="509270" y="137160"/>
                  </a:lnTo>
                  <a:lnTo>
                    <a:pt x="509270" y="130810"/>
                  </a:lnTo>
                  <a:close/>
                </a:path>
                <a:path w="509270" h="435610">
                  <a:moveTo>
                    <a:pt x="2539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2539" y="142240"/>
                  </a:lnTo>
                  <a:lnTo>
                    <a:pt x="2539" y="137160"/>
                  </a:lnTo>
                  <a:close/>
                </a:path>
                <a:path w="509270" h="435610">
                  <a:moveTo>
                    <a:pt x="509270" y="137160"/>
                  </a:moveTo>
                  <a:lnTo>
                    <a:pt x="505460" y="137160"/>
                  </a:lnTo>
                  <a:lnTo>
                    <a:pt x="505460" y="142240"/>
                  </a:lnTo>
                  <a:lnTo>
                    <a:pt x="509270" y="142240"/>
                  </a:lnTo>
                  <a:lnTo>
                    <a:pt x="509270" y="137160"/>
                  </a:lnTo>
                  <a:close/>
                </a:path>
                <a:path w="509270" h="435610">
                  <a:moveTo>
                    <a:pt x="2539" y="142240"/>
                  </a:moveTo>
                  <a:lnTo>
                    <a:pt x="0" y="142240"/>
                  </a:lnTo>
                  <a:lnTo>
                    <a:pt x="0" y="156210"/>
                  </a:lnTo>
                  <a:lnTo>
                    <a:pt x="2539" y="156210"/>
                  </a:lnTo>
                  <a:lnTo>
                    <a:pt x="2539" y="142240"/>
                  </a:lnTo>
                  <a:close/>
                </a:path>
                <a:path w="509270" h="435610">
                  <a:moveTo>
                    <a:pt x="509270" y="142240"/>
                  </a:moveTo>
                  <a:lnTo>
                    <a:pt x="505460" y="142240"/>
                  </a:lnTo>
                  <a:lnTo>
                    <a:pt x="505460" y="156210"/>
                  </a:lnTo>
                  <a:lnTo>
                    <a:pt x="509270" y="156210"/>
                  </a:lnTo>
                  <a:lnTo>
                    <a:pt x="509270" y="142240"/>
                  </a:lnTo>
                  <a:close/>
                </a:path>
                <a:path w="509270" h="435610">
                  <a:moveTo>
                    <a:pt x="2539" y="156210"/>
                  </a:moveTo>
                  <a:lnTo>
                    <a:pt x="0" y="156210"/>
                  </a:lnTo>
                  <a:lnTo>
                    <a:pt x="0" y="161290"/>
                  </a:lnTo>
                  <a:lnTo>
                    <a:pt x="2539" y="161290"/>
                  </a:lnTo>
                  <a:lnTo>
                    <a:pt x="2539" y="156210"/>
                  </a:lnTo>
                  <a:close/>
                </a:path>
                <a:path w="509270" h="435610">
                  <a:moveTo>
                    <a:pt x="509270" y="156210"/>
                  </a:moveTo>
                  <a:lnTo>
                    <a:pt x="505460" y="156210"/>
                  </a:lnTo>
                  <a:lnTo>
                    <a:pt x="505460" y="161290"/>
                  </a:lnTo>
                  <a:lnTo>
                    <a:pt x="509270" y="161290"/>
                  </a:lnTo>
                  <a:lnTo>
                    <a:pt x="509270" y="156210"/>
                  </a:lnTo>
                  <a:close/>
                </a:path>
                <a:path w="509270" h="435610">
                  <a:moveTo>
                    <a:pt x="2539" y="161290"/>
                  </a:moveTo>
                  <a:lnTo>
                    <a:pt x="0" y="161290"/>
                  </a:lnTo>
                  <a:lnTo>
                    <a:pt x="0" y="175260"/>
                  </a:lnTo>
                  <a:lnTo>
                    <a:pt x="2539" y="175260"/>
                  </a:lnTo>
                  <a:lnTo>
                    <a:pt x="2539" y="161290"/>
                  </a:lnTo>
                  <a:close/>
                </a:path>
                <a:path w="509270" h="435610">
                  <a:moveTo>
                    <a:pt x="509270" y="161290"/>
                  </a:moveTo>
                  <a:lnTo>
                    <a:pt x="505460" y="161290"/>
                  </a:lnTo>
                  <a:lnTo>
                    <a:pt x="505460" y="175260"/>
                  </a:lnTo>
                  <a:lnTo>
                    <a:pt x="509270" y="175260"/>
                  </a:lnTo>
                  <a:lnTo>
                    <a:pt x="509270" y="161290"/>
                  </a:lnTo>
                  <a:close/>
                </a:path>
                <a:path w="509270" h="435610">
                  <a:moveTo>
                    <a:pt x="2539" y="175260"/>
                  </a:moveTo>
                  <a:lnTo>
                    <a:pt x="0" y="175260"/>
                  </a:lnTo>
                  <a:lnTo>
                    <a:pt x="0" y="231140"/>
                  </a:lnTo>
                  <a:lnTo>
                    <a:pt x="2539" y="231140"/>
                  </a:lnTo>
                  <a:lnTo>
                    <a:pt x="2539" y="175260"/>
                  </a:lnTo>
                  <a:close/>
                </a:path>
                <a:path w="509270" h="435610">
                  <a:moveTo>
                    <a:pt x="509270" y="175260"/>
                  </a:moveTo>
                  <a:lnTo>
                    <a:pt x="505460" y="175260"/>
                  </a:lnTo>
                  <a:lnTo>
                    <a:pt x="505460" y="231140"/>
                  </a:lnTo>
                  <a:lnTo>
                    <a:pt x="509270" y="231140"/>
                  </a:lnTo>
                  <a:lnTo>
                    <a:pt x="509270" y="175260"/>
                  </a:lnTo>
                  <a:close/>
                </a:path>
                <a:path w="509270" h="435610">
                  <a:moveTo>
                    <a:pt x="2539" y="231140"/>
                  </a:moveTo>
                  <a:lnTo>
                    <a:pt x="0" y="231140"/>
                  </a:lnTo>
                  <a:lnTo>
                    <a:pt x="0" y="275590"/>
                  </a:lnTo>
                  <a:lnTo>
                    <a:pt x="2539" y="275590"/>
                  </a:lnTo>
                  <a:lnTo>
                    <a:pt x="2539" y="231140"/>
                  </a:lnTo>
                  <a:close/>
                </a:path>
                <a:path w="509270" h="435610">
                  <a:moveTo>
                    <a:pt x="509270" y="231140"/>
                  </a:moveTo>
                  <a:lnTo>
                    <a:pt x="505460" y="231140"/>
                  </a:lnTo>
                  <a:lnTo>
                    <a:pt x="505460" y="275590"/>
                  </a:lnTo>
                  <a:lnTo>
                    <a:pt x="509270" y="275590"/>
                  </a:lnTo>
                  <a:lnTo>
                    <a:pt x="509270" y="231140"/>
                  </a:lnTo>
                  <a:close/>
                </a:path>
                <a:path w="509270" h="435610">
                  <a:moveTo>
                    <a:pt x="2539" y="275590"/>
                  </a:moveTo>
                  <a:lnTo>
                    <a:pt x="0" y="27559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75590"/>
                  </a:lnTo>
                  <a:close/>
                </a:path>
                <a:path w="509270" h="435610">
                  <a:moveTo>
                    <a:pt x="509270" y="275590"/>
                  </a:moveTo>
                  <a:lnTo>
                    <a:pt x="505460" y="275590"/>
                  </a:lnTo>
                  <a:lnTo>
                    <a:pt x="505460" y="295910"/>
                  </a:lnTo>
                  <a:lnTo>
                    <a:pt x="509270" y="295910"/>
                  </a:lnTo>
                  <a:lnTo>
                    <a:pt x="509270" y="275590"/>
                  </a:lnTo>
                  <a:close/>
                </a:path>
                <a:path w="509270" h="435610">
                  <a:moveTo>
                    <a:pt x="253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295910"/>
                  </a:lnTo>
                  <a:close/>
                </a:path>
                <a:path w="509270" h="435610">
                  <a:moveTo>
                    <a:pt x="509270" y="295910"/>
                  </a:moveTo>
                  <a:lnTo>
                    <a:pt x="505460" y="295910"/>
                  </a:lnTo>
                  <a:lnTo>
                    <a:pt x="505460" y="302260"/>
                  </a:lnTo>
                  <a:lnTo>
                    <a:pt x="509270" y="302260"/>
                  </a:lnTo>
                  <a:lnTo>
                    <a:pt x="509270" y="295910"/>
                  </a:lnTo>
                  <a:close/>
                </a:path>
                <a:path w="509270" h="435610">
                  <a:moveTo>
                    <a:pt x="509270" y="302260"/>
                  </a:moveTo>
                  <a:lnTo>
                    <a:pt x="505460" y="302260"/>
                  </a:lnTo>
                  <a:lnTo>
                    <a:pt x="505460" y="308610"/>
                  </a:lnTo>
                  <a:lnTo>
                    <a:pt x="508000" y="308610"/>
                  </a:lnTo>
                  <a:lnTo>
                    <a:pt x="508000" y="306070"/>
                  </a:lnTo>
                  <a:lnTo>
                    <a:pt x="509270" y="306070"/>
                  </a:lnTo>
                  <a:lnTo>
                    <a:pt x="509270" y="302260"/>
                  </a:lnTo>
                  <a:close/>
                </a:path>
                <a:path w="509270" h="435610">
                  <a:moveTo>
                    <a:pt x="253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1269" y="303530"/>
                  </a:lnTo>
                  <a:lnTo>
                    <a:pt x="1269" y="306070"/>
                  </a:lnTo>
                  <a:lnTo>
                    <a:pt x="2539" y="306070"/>
                  </a:lnTo>
                  <a:lnTo>
                    <a:pt x="2539" y="302260"/>
                  </a:lnTo>
                  <a:close/>
                </a:path>
                <a:path w="509270" h="435610">
                  <a:moveTo>
                    <a:pt x="506730" y="308610"/>
                  </a:moveTo>
                  <a:lnTo>
                    <a:pt x="505460" y="30861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close/>
                </a:path>
                <a:path w="509270" h="435610">
                  <a:moveTo>
                    <a:pt x="365760" y="434340"/>
                  </a:moveTo>
                  <a:lnTo>
                    <a:pt x="146050" y="434340"/>
                  </a:lnTo>
                  <a:lnTo>
                    <a:pt x="146050" y="435610"/>
                  </a:lnTo>
                  <a:lnTo>
                    <a:pt x="365760" y="435610"/>
                  </a:lnTo>
                  <a:lnTo>
                    <a:pt x="365760" y="434340"/>
                  </a:lnTo>
                  <a:close/>
                </a:path>
                <a:path w="509270" h="435610">
                  <a:moveTo>
                    <a:pt x="368300" y="433070"/>
                  </a:moveTo>
                  <a:lnTo>
                    <a:pt x="143510" y="433070"/>
                  </a:lnTo>
                  <a:lnTo>
                    <a:pt x="143510" y="434340"/>
                  </a:lnTo>
                  <a:lnTo>
                    <a:pt x="368300" y="434340"/>
                  </a:lnTo>
                  <a:lnTo>
                    <a:pt x="368300" y="433070"/>
                  </a:lnTo>
                  <a:close/>
                </a:path>
                <a:path w="509270" h="435610">
                  <a:moveTo>
                    <a:pt x="372110" y="431800"/>
                  </a:moveTo>
                  <a:lnTo>
                    <a:pt x="140970" y="431800"/>
                  </a:lnTo>
                  <a:lnTo>
                    <a:pt x="140970" y="433070"/>
                  </a:lnTo>
                  <a:lnTo>
                    <a:pt x="372110" y="433070"/>
                  </a:lnTo>
                  <a:lnTo>
                    <a:pt x="372110" y="43180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3139439" y="4745990"/>
              <a:ext cx="502920" cy="427990"/>
            </a:xfrm>
            <a:custGeom>
              <a:avLst/>
              <a:gdLst/>
              <a:ahLst/>
              <a:cxnLst/>
              <a:rect l="l" t="t" r="r" b="b"/>
              <a:pathLst>
                <a:path w="502920" h="427989">
                  <a:moveTo>
                    <a:pt x="368300" y="1269"/>
                  </a:moveTo>
                  <a:lnTo>
                    <a:pt x="134620" y="1269"/>
                  </a:lnTo>
                  <a:lnTo>
                    <a:pt x="134620" y="2539"/>
                  </a:lnTo>
                  <a:lnTo>
                    <a:pt x="368300" y="2539"/>
                  </a:lnTo>
                  <a:lnTo>
                    <a:pt x="368300" y="1269"/>
                  </a:lnTo>
                  <a:close/>
                </a:path>
                <a:path w="502920" h="427989">
                  <a:moveTo>
                    <a:pt x="365760" y="0"/>
                  </a:moveTo>
                  <a:lnTo>
                    <a:pt x="138430" y="0"/>
                  </a:lnTo>
                  <a:lnTo>
                    <a:pt x="138430" y="1269"/>
                  </a:lnTo>
                  <a:lnTo>
                    <a:pt x="365760" y="1269"/>
                  </a:lnTo>
                  <a:lnTo>
                    <a:pt x="365760" y="0"/>
                  </a:lnTo>
                  <a:close/>
                </a:path>
                <a:path w="502920" h="427989">
                  <a:moveTo>
                    <a:pt x="500380" y="114299"/>
                  </a:moveTo>
                  <a:lnTo>
                    <a:pt x="499110" y="114299"/>
                  </a:lnTo>
                  <a:lnTo>
                    <a:pt x="499110" y="119379"/>
                  </a:lnTo>
                  <a:lnTo>
                    <a:pt x="501650" y="119379"/>
                  </a:lnTo>
                  <a:lnTo>
                    <a:pt x="501650" y="116839"/>
                  </a:lnTo>
                  <a:lnTo>
                    <a:pt x="500380" y="116839"/>
                  </a:lnTo>
                  <a:lnTo>
                    <a:pt x="500380" y="114299"/>
                  </a:lnTo>
                  <a:close/>
                </a:path>
                <a:path w="502920" h="427989">
                  <a:moveTo>
                    <a:pt x="3810" y="119379"/>
                  </a:moveTo>
                  <a:lnTo>
                    <a:pt x="2540" y="119379"/>
                  </a:lnTo>
                  <a:lnTo>
                    <a:pt x="2540" y="121919"/>
                  </a:lnTo>
                  <a:lnTo>
                    <a:pt x="1270" y="121919"/>
                  </a:lnTo>
                  <a:lnTo>
                    <a:pt x="1270" y="124459"/>
                  </a:lnTo>
                  <a:lnTo>
                    <a:pt x="0" y="12445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19379"/>
                  </a:lnTo>
                  <a:close/>
                </a:path>
                <a:path w="502920" h="427989">
                  <a:moveTo>
                    <a:pt x="502920" y="119379"/>
                  </a:moveTo>
                  <a:lnTo>
                    <a:pt x="499110" y="119379"/>
                  </a:lnTo>
                  <a:lnTo>
                    <a:pt x="499110" y="126999"/>
                  </a:lnTo>
                  <a:lnTo>
                    <a:pt x="502920" y="126999"/>
                  </a:lnTo>
                  <a:lnTo>
                    <a:pt x="502920" y="119379"/>
                  </a:lnTo>
                  <a:close/>
                </a:path>
                <a:path w="502920" h="427989">
                  <a:moveTo>
                    <a:pt x="381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26999"/>
                  </a:lnTo>
                  <a:close/>
                </a:path>
                <a:path w="502920" h="427989">
                  <a:moveTo>
                    <a:pt x="502920" y="126999"/>
                  </a:moveTo>
                  <a:lnTo>
                    <a:pt x="499110" y="126999"/>
                  </a:lnTo>
                  <a:lnTo>
                    <a:pt x="499110" y="133349"/>
                  </a:lnTo>
                  <a:lnTo>
                    <a:pt x="502920" y="133349"/>
                  </a:lnTo>
                  <a:lnTo>
                    <a:pt x="502920" y="126999"/>
                  </a:lnTo>
                  <a:close/>
                </a:path>
                <a:path w="502920" h="427989">
                  <a:moveTo>
                    <a:pt x="3810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133349"/>
                  </a:lnTo>
                  <a:close/>
                </a:path>
                <a:path w="502920" h="427989">
                  <a:moveTo>
                    <a:pt x="502920" y="133349"/>
                  </a:moveTo>
                  <a:lnTo>
                    <a:pt x="499110" y="133349"/>
                  </a:lnTo>
                  <a:lnTo>
                    <a:pt x="499110" y="138429"/>
                  </a:lnTo>
                  <a:lnTo>
                    <a:pt x="502920" y="138429"/>
                  </a:lnTo>
                  <a:lnTo>
                    <a:pt x="502920" y="133349"/>
                  </a:lnTo>
                  <a:close/>
                </a:path>
                <a:path w="502920" h="427989">
                  <a:moveTo>
                    <a:pt x="3810" y="138429"/>
                  </a:moveTo>
                  <a:lnTo>
                    <a:pt x="0" y="138429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38429"/>
                  </a:lnTo>
                  <a:close/>
                </a:path>
                <a:path w="502920" h="427989">
                  <a:moveTo>
                    <a:pt x="502920" y="138429"/>
                  </a:moveTo>
                  <a:lnTo>
                    <a:pt x="499110" y="138429"/>
                  </a:lnTo>
                  <a:lnTo>
                    <a:pt x="499110" y="152399"/>
                  </a:lnTo>
                  <a:lnTo>
                    <a:pt x="502920" y="152399"/>
                  </a:lnTo>
                  <a:lnTo>
                    <a:pt x="502920" y="138429"/>
                  </a:lnTo>
                  <a:close/>
                </a:path>
                <a:path w="502920" h="427989">
                  <a:moveTo>
                    <a:pt x="3810" y="152399"/>
                  </a:moveTo>
                  <a:lnTo>
                    <a:pt x="0" y="152399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52399"/>
                  </a:lnTo>
                  <a:close/>
                </a:path>
                <a:path w="502920" h="427989">
                  <a:moveTo>
                    <a:pt x="502920" y="152399"/>
                  </a:moveTo>
                  <a:lnTo>
                    <a:pt x="499110" y="152399"/>
                  </a:lnTo>
                  <a:lnTo>
                    <a:pt x="499110" y="157479"/>
                  </a:lnTo>
                  <a:lnTo>
                    <a:pt x="502920" y="157479"/>
                  </a:lnTo>
                  <a:lnTo>
                    <a:pt x="502920" y="152399"/>
                  </a:lnTo>
                  <a:close/>
                </a:path>
                <a:path w="502920" h="427989">
                  <a:moveTo>
                    <a:pt x="3810" y="157479"/>
                  </a:moveTo>
                  <a:lnTo>
                    <a:pt x="0" y="15747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57479"/>
                  </a:lnTo>
                  <a:close/>
                </a:path>
                <a:path w="502920" h="427989">
                  <a:moveTo>
                    <a:pt x="502920" y="157479"/>
                  </a:moveTo>
                  <a:lnTo>
                    <a:pt x="499110" y="157479"/>
                  </a:lnTo>
                  <a:lnTo>
                    <a:pt x="499110" y="171449"/>
                  </a:lnTo>
                  <a:lnTo>
                    <a:pt x="502920" y="171449"/>
                  </a:lnTo>
                  <a:lnTo>
                    <a:pt x="502920" y="157479"/>
                  </a:lnTo>
                  <a:close/>
                </a:path>
                <a:path w="502920" h="427989">
                  <a:moveTo>
                    <a:pt x="3810" y="171449"/>
                  </a:moveTo>
                  <a:lnTo>
                    <a:pt x="0" y="171449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171449"/>
                  </a:lnTo>
                  <a:close/>
                </a:path>
                <a:path w="502920" h="427989">
                  <a:moveTo>
                    <a:pt x="502920" y="171449"/>
                  </a:moveTo>
                  <a:lnTo>
                    <a:pt x="499110" y="171449"/>
                  </a:lnTo>
                  <a:lnTo>
                    <a:pt x="499110" y="227329"/>
                  </a:lnTo>
                  <a:lnTo>
                    <a:pt x="502920" y="227329"/>
                  </a:lnTo>
                  <a:lnTo>
                    <a:pt x="502920" y="171449"/>
                  </a:lnTo>
                  <a:close/>
                </a:path>
                <a:path w="502920" h="427989">
                  <a:moveTo>
                    <a:pt x="3810" y="227329"/>
                  </a:moveTo>
                  <a:lnTo>
                    <a:pt x="0" y="227329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27329"/>
                  </a:lnTo>
                  <a:close/>
                </a:path>
                <a:path w="502920" h="427989">
                  <a:moveTo>
                    <a:pt x="502920" y="227329"/>
                  </a:moveTo>
                  <a:lnTo>
                    <a:pt x="499110" y="227329"/>
                  </a:lnTo>
                  <a:lnTo>
                    <a:pt x="499110" y="271779"/>
                  </a:lnTo>
                  <a:lnTo>
                    <a:pt x="502920" y="271779"/>
                  </a:lnTo>
                  <a:lnTo>
                    <a:pt x="502920" y="227329"/>
                  </a:lnTo>
                  <a:close/>
                </a:path>
                <a:path w="502920" h="427989">
                  <a:moveTo>
                    <a:pt x="3810" y="271779"/>
                  </a:moveTo>
                  <a:lnTo>
                    <a:pt x="0" y="27177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71779"/>
                  </a:lnTo>
                  <a:close/>
                </a:path>
                <a:path w="502920" h="427989">
                  <a:moveTo>
                    <a:pt x="502920" y="271779"/>
                  </a:moveTo>
                  <a:lnTo>
                    <a:pt x="499110" y="271779"/>
                  </a:lnTo>
                  <a:lnTo>
                    <a:pt x="499110" y="292099"/>
                  </a:lnTo>
                  <a:lnTo>
                    <a:pt x="502920" y="292099"/>
                  </a:lnTo>
                  <a:lnTo>
                    <a:pt x="502920" y="271779"/>
                  </a:lnTo>
                  <a:close/>
                </a:path>
                <a:path w="502920" h="42798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502920" h="427989">
                  <a:moveTo>
                    <a:pt x="502920" y="292099"/>
                  </a:moveTo>
                  <a:lnTo>
                    <a:pt x="499110" y="292099"/>
                  </a:lnTo>
                  <a:lnTo>
                    <a:pt x="499110" y="298449"/>
                  </a:lnTo>
                  <a:lnTo>
                    <a:pt x="502920" y="298449"/>
                  </a:lnTo>
                  <a:lnTo>
                    <a:pt x="502920" y="292099"/>
                  </a:lnTo>
                  <a:close/>
                </a:path>
                <a:path w="502920" h="42798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502920" h="427989">
                  <a:moveTo>
                    <a:pt x="502920" y="298449"/>
                  </a:moveTo>
                  <a:lnTo>
                    <a:pt x="499110" y="298449"/>
                  </a:lnTo>
                  <a:lnTo>
                    <a:pt x="499110" y="304799"/>
                  </a:lnTo>
                  <a:lnTo>
                    <a:pt x="502920" y="304799"/>
                  </a:lnTo>
                  <a:lnTo>
                    <a:pt x="502920" y="298449"/>
                  </a:lnTo>
                  <a:close/>
                </a:path>
                <a:path w="502920" h="427989">
                  <a:moveTo>
                    <a:pt x="3810" y="304799"/>
                  </a:moveTo>
                  <a:lnTo>
                    <a:pt x="1270" y="304799"/>
                  </a:lnTo>
                  <a:lnTo>
                    <a:pt x="1270" y="308609"/>
                  </a:lnTo>
                  <a:lnTo>
                    <a:pt x="2540" y="308609"/>
                  </a:lnTo>
                  <a:lnTo>
                    <a:pt x="254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502920" h="427989">
                  <a:moveTo>
                    <a:pt x="502920" y="304799"/>
                  </a:moveTo>
                  <a:lnTo>
                    <a:pt x="499110" y="304799"/>
                  </a:lnTo>
                  <a:lnTo>
                    <a:pt x="499110" y="311149"/>
                  </a:lnTo>
                  <a:lnTo>
                    <a:pt x="501650" y="311149"/>
                  </a:lnTo>
                  <a:lnTo>
                    <a:pt x="501650" y="309879"/>
                  </a:lnTo>
                  <a:lnTo>
                    <a:pt x="502920" y="309879"/>
                  </a:lnTo>
                  <a:lnTo>
                    <a:pt x="502920" y="304799"/>
                  </a:lnTo>
                  <a:close/>
                </a:path>
                <a:path w="502920" h="427989">
                  <a:moveTo>
                    <a:pt x="501650" y="311149"/>
                  </a:moveTo>
                  <a:lnTo>
                    <a:pt x="499110" y="311149"/>
                  </a:lnTo>
                  <a:lnTo>
                    <a:pt x="499110" y="314959"/>
                  </a:lnTo>
                  <a:lnTo>
                    <a:pt x="500380" y="314959"/>
                  </a:lnTo>
                  <a:lnTo>
                    <a:pt x="500380" y="312419"/>
                  </a:lnTo>
                  <a:lnTo>
                    <a:pt x="501650" y="312419"/>
                  </a:lnTo>
                  <a:lnTo>
                    <a:pt x="501650" y="311149"/>
                  </a:lnTo>
                  <a:close/>
                </a:path>
                <a:path w="502920" h="427989">
                  <a:moveTo>
                    <a:pt x="378460" y="424179"/>
                  </a:moveTo>
                  <a:lnTo>
                    <a:pt x="128270" y="424179"/>
                  </a:lnTo>
                  <a:lnTo>
                    <a:pt x="128270" y="425449"/>
                  </a:lnTo>
                  <a:lnTo>
                    <a:pt x="378460" y="425449"/>
                  </a:lnTo>
                  <a:lnTo>
                    <a:pt x="378460" y="424179"/>
                  </a:lnTo>
                  <a:close/>
                </a:path>
                <a:path w="502920" h="427989">
                  <a:moveTo>
                    <a:pt x="372110" y="426719"/>
                  </a:moveTo>
                  <a:lnTo>
                    <a:pt x="134620" y="426719"/>
                  </a:lnTo>
                  <a:lnTo>
                    <a:pt x="134620" y="427989"/>
                  </a:lnTo>
                  <a:lnTo>
                    <a:pt x="372110" y="427989"/>
                  </a:lnTo>
                  <a:lnTo>
                    <a:pt x="372110" y="426719"/>
                  </a:lnTo>
                  <a:close/>
                </a:path>
                <a:path w="502920" h="427989">
                  <a:moveTo>
                    <a:pt x="375920" y="425449"/>
                  </a:moveTo>
                  <a:lnTo>
                    <a:pt x="132080" y="425449"/>
                  </a:lnTo>
                  <a:lnTo>
                    <a:pt x="132080" y="426719"/>
                  </a:lnTo>
                  <a:lnTo>
                    <a:pt x="375920" y="426719"/>
                  </a:lnTo>
                  <a:lnTo>
                    <a:pt x="375920" y="425449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3143249" y="4748530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74650" y="2540"/>
                  </a:moveTo>
                  <a:lnTo>
                    <a:pt x="120650" y="2540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540"/>
                  </a:lnTo>
                  <a:close/>
                </a:path>
                <a:path w="495300" h="421639">
                  <a:moveTo>
                    <a:pt x="372110" y="1270"/>
                  </a:moveTo>
                  <a:lnTo>
                    <a:pt x="124460" y="1270"/>
                  </a:lnTo>
                  <a:lnTo>
                    <a:pt x="124460" y="2540"/>
                  </a:lnTo>
                  <a:lnTo>
                    <a:pt x="372110" y="2540"/>
                  </a:lnTo>
                  <a:lnTo>
                    <a:pt x="372110" y="1270"/>
                  </a:lnTo>
                  <a:close/>
                </a:path>
                <a:path w="495300" h="421639">
                  <a:moveTo>
                    <a:pt x="368300" y="0"/>
                  </a:moveTo>
                  <a:lnTo>
                    <a:pt x="127000" y="0"/>
                  </a:lnTo>
                  <a:lnTo>
                    <a:pt x="127000" y="1270"/>
                  </a:lnTo>
                  <a:lnTo>
                    <a:pt x="368300" y="1270"/>
                  </a:lnTo>
                  <a:lnTo>
                    <a:pt x="368300" y="0"/>
                  </a:lnTo>
                  <a:close/>
                </a:path>
                <a:path w="495300" h="421639">
                  <a:moveTo>
                    <a:pt x="3810" y="109220"/>
                  </a:moveTo>
                  <a:lnTo>
                    <a:pt x="2539" y="109220"/>
                  </a:lnTo>
                  <a:lnTo>
                    <a:pt x="2539" y="111760"/>
                  </a:lnTo>
                  <a:lnTo>
                    <a:pt x="3810" y="111760"/>
                  </a:lnTo>
                  <a:lnTo>
                    <a:pt x="3810" y="109220"/>
                  </a:lnTo>
                  <a:close/>
                </a:path>
                <a:path w="495300" h="421639">
                  <a:moveTo>
                    <a:pt x="492760" y="105410"/>
                  </a:moveTo>
                  <a:lnTo>
                    <a:pt x="491489" y="105410"/>
                  </a:lnTo>
                  <a:lnTo>
                    <a:pt x="491489" y="111760"/>
                  </a:lnTo>
                  <a:lnTo>
                    <a:pt x="495300" y="111760"/>
                  </a:lnTo>
                  <a:lnTo>
                    <a:pt x="495300" y="109220"/>
                  </a:lnTo>
                  <a:lnTo>
                    <a:pt x="494030" y="109220"/>
                  </a:lnTo>
                  <a:lnTo>
                    <a:pt x="494030" y="107950"/>
                  </a:lnTo>
                  <a:lnTo>
                    <a:pt x="492760" y="107950"/>
                  </a:lnTo>
                  <a:lnTo>
                    <a:pt x="492760" y="105410"/>
                  </a:lnTo>
                  <a:close/>
                </a:path>
                <a:path w="495300" h="421639">
                  <a:moveTo>
                    <a:pt x="3810" y="111760"/>
                  </a:moveTo>
                  <a:lnTo>
                    <a:pt x="1269" y="111760"/>
                  </a:lnTo>
                  <a:lnTo>
                    <a:pt x="1269" y="114300"/>
                  </a:lnTo>
                  <a:lnTo>
                    <a:pt x="0" y="114300"/>
                  </a:lnTo>
                  <a:lnTo>
                    <a:pt x="0" y="116840"/>
                  </a:lnTo>
                  <a:lnTo>
                    <a:pt x="3810" y="116840"/>
                  </a:lnTo>
                  <a:lnTo>
                    <a:pt x="3810" y="111760"/>
                  </a:lnTo>
                  <a:close/>
                </a:path>
                <a:path w="495300" h="421639">
                  <a:moveTo>
                    <a:pt x="495300" y="111760"/>
                  </a:moveTo>
                  <a:lnTo>
                    <a:pt x="491489" y="111760"/>
                  </a:lnTo>
                  <a:lnTo>
                    <a:pt x="491489" y="116840"/>
                  </a:lnTo>
                  <a:lnTo>
                    <a:pt x="495300" y="116840"/>
                  </a:lnTo>
                  <a:lnTo>
                    <a:pt x="495300" y="111760"/>
                  </a:lnTo>
                  <a:close/>
                </a:path>
                <a:path w="495300" h="421639">
                  <a:moveTo>
                    <a:pt x="3810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116840"/>
                  </a:lnTo>
                  <a:close/>
                </a:path>
                <a:path w="495300" h="421639">
                  <a:moveTo>
                    <a:pt x="495300" y="116840"/>
                  </a:moveTo>
                  <a:lnTo>
                    <a:pt x="491489" y="116840"/>
                  </a:lnTo>
                  <a:lnTo>
                    <a:pt x="491489" y="124460"/>
                  </a:lnTo>
                  <a:lnTo>
                    <a:pt x="495300" y="124460"/>
                  </a:lnTo>
                  <a:lnTo>
                    <a:pt x="495300" y="116840"/>
                  </a:lnTo>
                  <a:close/>
                </a:path>
                <a:path w="495300" h="421639">
                  <a:moveTo>
                    <a:pt x="381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124460"/>
                  </a:lnTo>
                  <a:close/>
                </a:path>
                <a:path w="495300" h="421639">
                  <a:moveTo>
                    <a:pt x="495300" y="124460"/>
                  </a:moveTo>
                  <a:lnTo>
                    <a:pt x="491489" y="124460"/>
                  </a:lnTo>
                  <a:lnTo>
                    <a:pt x="491489" y="130810"/>
                  </a:lnTo>
                  <a:lnTo>
                    <a:pt x="495300" y="130810"/>
                  </a:lnTo>
                  <a:lnTo>
                    <a:pt x="495300" y="124460"/>
                  </a:lnTo>
                  <a:close/>
                </a:path>
                <a:path w="495300" h="421639">
                  <a:moveTo>
                    <a:pt x="3810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3810" y="135890"/>
                  </a:lnTo>
                  <a:lnTo>
                    <a:pt x="3810" y="130810"/>
                  </a:lnTo>
                  <a:close/>
                </a:path>
                <a:path w="495300" h="421639">
                  <a:moveTo>
                    <a:pt x="495300" y="130810"/>
                  </a:moveTo>
                  <a:lnTo>
                    <a:pt x="491489" y="130810"/>
                  </a:lnTo>
                  <a:lnTo>
                    <a:pt x="491489" y="135890"/>
                  </a:lnTo>
                  <a:lnTo>
                    <a:pt x="495300" y="135890"/>
                  </a:lnTo>
                  <a:lnTo>
                    <a:pt x="495300" y="130810"/>
                  </a:lnTo>
                  <a:close/>
                </a:path>
                <a:path w="495300" h="421639">
                  <a:moveTo>
                    <a:pt x="3810" y="135890"/>
                  </a:moveTo>
                  <a:lnTo>
                    <a:pt x="0" y="13589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135890"/>
                  </a:lnTo>
                  <a:close/>
                </a:path>
                <a:path w="495300" h="421639">
                  <a:moveTo>
                    <a:pt x="495300" y="135890"/>
                  </a:moveTo>
                  <a:lnTo>
                    <a:pt x="491489" y="135890"/>
                  </a:lnTo>
                  <a:lnTo>
                    <a:pt x="491489" y="149860"/>
                  </a:lnTo>
                  <a:lnTo>
                    <a:pt x="495300" y="149860"/>
                  </a:lnTo>
                  <a:lnTo>
                    <a:pt x="495300" y="135890"/>
                  </a:lnTo>
                  <a:close/>
                </a:path>
                <a:path w="495300" h="421639">
                  <a:moveTo>
                    <a:pt x="381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3810" y="154940"/>
                  </a:lnTo>
                  <a:lnTo>
                    <a:pt x="3810" y="149860"/>
                  </a:lnTo>
                  <a:close/>
                </a:path>
                <a:path w="495300" h="421639">
                  <a:moveTo>
                    <a:pt x="495300" y="149860"/>
                  </a:moveTo>
                  <a:lnTo>
                    <a:pt x="491489" y="149860"/>
                  </a:lnTo>
                  <a:lnTo>
                    <a:pt x="491489" y="154940"/>
                  </a:lnTo>
                  <a:lnTo>
                    <a:pt x="495300" y="154940"/>
                  </a:lnTo>
                  <a:lnTo>
                    <a:pt x="495300" y="149860"/>
                  </a:lnTo>
                  <a:close/>
                </a:path>
                <a:path w="495300" h="421639">
                  <a:moveTo>
                    <a:pt x="3810" y="154940"/>
                  </a:moveTo>
                  <a:lnTo>
                    <a:pt x="0" y="154940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54940"/>
                  </a:lnTo>
                  <a:close/>
                </a:path>
                <a:path w="495300" h="421639">
                  <a:moveTo>
                    <a:pt x="495300" y="154940"/>
                  </a:moveTo>
                  <a:lnTo>
                    <a:pt x="491489" y="154940"/>
                  </a:lnTo>
                  <a:lnTo>
                    <a:pt x="491489" y="168910"/>
                  </a:lnTo>
                  <a:lnTo>
                    <a:pt x="495300" y="168910"/>
                  </a:lnTo>
                  <a:lnTo>
                    <a:pt x="495300" y="154940"/>
                  </a:lnTo>
                  <a:close/>
                </a:path>
                <a:path w="495300" h="421639">
                  <a:moveTo>
                    <a:pt x="3810" y="168910"/>
                  </a:moveTo>
                  <a:lnTo>
                    <a:pt x="0" y="16891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168910"/>
                  </a:lnTo>
                  <a:close/>
                </a:path>
                <a:path w="495300" h="421639">
                  <a:moveTo>
                    <a:pt x="495300" y="168910"/>
                  </a:moveTo>
                  <a:lnTo>
                    <a:pt x="491489" y="168910"/>
                  </a:lnTo>
                  <a:lnTo>
                    <a:pt x="491489" y="224790"/>
                  </a:lnTo>
                  <a:lnTo>
                    <a:pt x="495300" y="224790"/>
                  </a:lnTo>
                  <a:lnTo>
                    <a:pt x="495300" y="168910"/>
                  </a:lnTo>
                  <a:close/>
                </a:path>
                <a:path w="495300" h="421639">
                  <a:moveTo>
                    <a:pt x="3810" y="224790"/>
                  </a:moveTo>
                  <a:lnTo>
                    <a:pt x="0" y="22479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24790"/>
                  </a:lnTo>
                  <a:close/>
                </a:path>
                <a:path w="495300" h="421639">
                  <a:moveTo>
                    <a:pt x="495300" y="224790"/>
                  </a:moveTo>
                  <a:lnTo>
                    <a:pt x="491489" y="224790"/>
                  </a:lnTo>
                  <a:lnTo>
                    <a:pt x="491489" y="269240"/>
                  </a:lnTo>
                  <a:lnTo>
                    <a:pt x="495300" y="269240"/>
                  </a:lnTo>
                  <a:lnTo>
                    <a:pt x="495300" y="224790"/>
                  </a:lnTo>
                  <a:close/>
                </a:path>
                <a:path w="495300" h="421639">
                  <a:moveTo>
                    <a:pt x="3810" y="269240"/>
                  </a:moveTo>
                  <a:lnTo>
                    <a:pt x="0" y="26924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69240"/>
                  </a:lnTo>
                  <a:close/>
                </a:path>
                <a:path w="495300" h="421639">
                  <a:moveTo>
                    <a:pt x="495300" y="269240"/>
                  </a:moveTo>
                  <a:lnTo>
                    <a:pt x="491489" y="269240"/>
                  </a:lnTo>
                  <a:lnTo>
                    <a:pt x="491489" y="289560"/>
                  </a:lnTo>
                  <a:lnTo>
                    <a:pt x="495300" y="289560"/>
                  </a:lnTo>
                  <a:lnTo>
                    <a:pt x="495300" y="269240"/>
                  </a:lnTo>
                  <a:close/>
                </a:path>
                <a:path w="495300" h="421639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95300" h="421639">
                  <a:moveTo>
                    <a:pt x="495300" y="289560"/>
                  </a:moveTo>
                  <a:lnTo>
                    <a:pt x="491489" y="289560"/>
                  </a:lnTo>
                  <a:lnTo>
                    <a:pt x="491489" y="295910"/>
                  </a:lnTo>
                  <a:lnTo>
                    <a:pt x="495300" y="295910"/>
                  </a:lnTo>
                  <a:lnTo>
                    <a:pt x="495300" y="289560"/>
                  </a:lnTo>
                  <a:close/>
                </a:path>
                <a:path w="495300" h="421639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95300" h="421639">
                  <a:moveTo>
                    <a:pt x="495300" y="295910"/>
                  </a:moveTo>
                  <a:lnTo>
                    <a:pt x="491489" y="295910"/>
                  </a:lnTo>
                  <a:lnTo>
                    <a:pt x="491489" y="302260"/>
                  </a:lnTo>
                  <a:lnTo>
                    <a:pt x="495300" y="302260"/>
                  </a:lnTo>
                  <a:lnTo>
                    <a:pt x="495300" y="295910"/>
                  </a:lnTo>
                  <a:close/>
                </a:path>
                <a:path w="495300" h="421639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95300" h="421639">
                  <a:moveTo>
                    <a:pt x="495300" y="302260"/>
                  </a:moveTo>
                  <a:lnTo>
                    <a:pt x="491489" y="302260"/>
                  </a:lnTo>
                  <a:lnTo>
                    <a:pt x="491489" y="308610"/>
                  </a:lnTo>
                  <a:lnTo>
                    <a:pt x="495300" y="308610"/>
                  </a:lnTo>
                  <a:lnTo>
                    <a:pt x="495300" y="302260"/>
                  </a:lnTo>
                  <a:close/>
                </a:path>
                <a:path w="495300" h="421639">
                  <a:moveTo>
                    <a:pt x="3810" y="308610"/>
                  </a:moveTo>
                  <a:lnTo>
                    <a:pt x="0" y="308610"/>
                  </a:lnTo>
                  <a:lnTo>
                    <a:pt x="0" y="311150"/>
                  </a:lnTo>
                  <a:lnTo>
                    <a:pt x="1269" y="311150"/>
                  </a:lnTo>
                  <a:lnTo>
                    <a:pt x="1269" y="313690"/>
                  </a:lnTo>
                  <a:lnTo>
                    <a:pt x="3810" y="313690"/>
                  </a:lnTo>
                  <a:lnTo>
                    <a:pt x="3810" y="308610"/>
                  </a:lnTo>
                  <a:close/>
                </a:path>
                <a:path w="495300" h="421639">
                  <a:moveTo>
                    <a:pt x="495300" y="308610"/>
                  </a:moveTo>
                  <a:lnTo>
                    <a:pt x="491489" y="308610"/>
                  </a:lnTo>
                  <a:lnTo>
                    <a:pt x="491489" y="313690"/>
                  </a:lnTo>
                  <a:lnTo>
                    <a:pt x="495300" y="313690"/>
                  </a:lnTo>
                  <a:lnTo>
                    <a:pt x="495300" y="308610"/>
                  </a:lnTo>
                  <a:close/>
                </a:path>
                <a:path w="495300" h="421639">
                  <a:moveTo>
                    <a:pt x="494029" y="313690"/>
                  </a:moveTo>
                  <a:lnTo>
                    <a:pt x="491489" y="313690"/>
                  </a:lnTo>
                  <a:lnTo>
                    <a:pt x="491489" y="318770"/>
                  </a:lnTo>
                  <a:lnTo>
                    <a:pt x="492760" y="318770"/>
                  </a:lnTo>
                  <a:lnTo>
                    <a:pt x="492760" y="316230"/>
                  </a:lnTo>
                  <a:lnTo>
                    <a:pt x="494029" y="316230"/>
                  </a:lnTo>
                  <a:lnTo>
                    <a:pt x="494029" y="313690"/>
                  </a:lnTo>
                  <a:close/>
                </a:path>
                <a:path w="495300" h="421639">
                  <a:moveTo>
                    <a:pt x="3810" y="313690"/>
                  </a:moveTo>
                  <a:lnTo>
                    <a:pt x="2539" y="313690"/>
                  </a:lnTo>
                  <a:lnTo>
                    <a:pt x="2539" y="316230"/>
                  </a:lnTo>
                  <a:lnTo>
                    <a:pt x="3810" y="316230"/>
                  </a:lnTo>
                  <a:lnTo>
                    <a:pt x="3810" y="313690"/>
                  </a:lnTo>
                  <a:close/>
                </a:path>
                <a:path w="495300" h="421639">
                  <a:moveTo>
                    <a:pt x="377190" y="420370"/>
                  </a:moveTo>
                  <a:lnTo>
                    <a:pt x="121920" y="420370"/>
                  </a:lnTo>
                  <a:lnTo>
                    <a:pt x="121920" y="421640"/>
                  </a:lnTo>
                  <a:lnTo>
                    <a:pt x="377190" y="421640"/>
                  </a:lnTo>
                  <a:lnTo>
                    <a:pt x="377190" y="420370"/>
                  </a:lnTo>
                  <a:close/>
                </a:path>
                <a:path w="495300" h="421639">
                  <a:moveTo>
                    <a:pt x="379730" y="419100"/>
                  </a:moveTo>
                  <a:lnTo>
                    <a:pt x="118110" y="419100"/>
                  </a:lnTo>
                  <a:lnTo>
                    <a:pt x="118110" y="420370"/>
                  </a:lnTo>
                  <a:lnTo>
                    <a:pt x="379730" y="420370"/>
                  </a:lnTo>
                  <a:lnTo>
                    <a:pt x="379730" y="41910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3147059" y="4752340"/>
              <a:ext cx="487680" cy="415290"/>
            </a:xfrm>
            <a:custGeom>
              <a:avLst/>
              <a:gdLst/>
              <a:ahLst/>
              <a:cxnLst/>
              <a:rect l="l" t="t" r="r" b="b"/>
              <a:pathLst>
                <a:path w="487679" h="415289">
                  <a:moveTo>
                    <a:pt x="379729" y="2539"/>
                  </a:moveTo>
                  <a:lnTo>
                    <a:pt x="109219" y="2539"/>
                  </a:lnTo>
                  <a:lnTo>
                    <a:pt x="109219" y="3809"/>
                  </a:lnTo>
                  <a:lnTo>
                    <a:pt x="379729" y="3809"/>
                  </a:lnTo>
                  <a:lnTo>
                    <a:pt x="379729" y="2539"/>
                  </a:lnTo>
                  <a:close/>
                </a:path>
                <a:path w="487679" h="415289">
                  <a:moveTo>
                    <a:pt x="377189" y="1269"/>
                  </a:moveTo>
                  <a:lnTo>
                    <a:pt x="111760" y="1269"/>
                  </a:lnTo>
                  <a:lnTo>
                    <a:pt x="111760" y="2539"/>
                  </a:lnTo>
                  <a:lnTo>
                    <a:pt x="377189" y="2539"/>
                  </a:lnTo>
                  <a:lnTo>
                    <a:pt x="377189" y="1269"/>
                  </a:lnTo>
                  <a:close/>
                </a:path>
                <a:path w="487679" h="415289">
                  <a:moveTo>
                    <a:pt x="37592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5920" y="1269"/>
                  </a:lnTo>
                  <a:lnTo>
                    <a:pt x="375920" y="0"/>
                  </a:lnTo>
                  <a:close/>
                </a:path>
                <a:path w="487679" h="415289">
                  <a:moveTo>
                    <a:pt x="3809" y="97789"/>
                  </a:moveTo>
                  <a:lnTo>
                    <a:pt x="2539" y="97789"/>
                  </a:lnTo>
                  <a:lnTo>
                    <a:pt x="2539" y="100329"/>
                  </a:lnTo>
                  <a:lnTo>
                    <a:pt x="1269" y="100329"/>
                  </a:lnTo>
                  <a:lnTo>
                    <a:pt x="1269" y="101599"/>
                  </a:lnTo>
                  <a:lnTo>
                    <a:pt x="3809" y="101599"/>
                  </a:lnTo>
                  <a:lnTo>
                    <a:pt x="3809" y="97789"/>
                  </a:lnTo>
                  <a:close/>
                </a:path>
                <a:path w="487679" h="415289">
                  <a:moveTo>
                    <a:pt x="485139" y="95249"/>
                  </a:moveTo>
                  <a:lnTo>
                    <a:pt x="483869" y="95249"/>
                  </a:lnTo>
                  <a:lnTo>
                    <a:pt x="483869" y="101599"/>
                  </a:lnTo>
                  <a:lnTo>
                    <a:pt x="487679" y="101599"/>
                  </a:lnTo>
                  <a:lnTo>
                    <a:pt x="487679" y="99059"/>
                  </a:lnTo>
                  <a:lnTo>
                    <a:pt x="486410" y="99059"/>
                  </a:lnTo>
                  <a:lnTo>
                    <a:pt x="486410" y="96519"/>
                  </a:lnTo>
                  <a:lnTo>
                    <a:pt x="485139" y="96519"/>
                  </a:lnTo>
                  <a:lnTo>
                    <a:pt x="485139" y="95249"/>
                  </a:lnTo>
                  <a:close/>
                </a:path>
                <a:path w="487679" h="415289">
                  <a:moveTo>
                    <a:pt x="3809" y="101599"/>
                  </a:moveTo>
                  <a:lnTo>
                    <a:pt x="1269" y="101599"/>
                  </a:lnTo>
                  <a:lnTo>
                    <a:pt x="1269" y="102869"/>
                  </a:lnTo>
                  <a:lnTo>
                    <a:pt x="0" y="10286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599"/>
                  </a:lnTo>
                  <a:close/>
                </a:path>
                <a:path w="487679" h="415289">
                  <a:moveTo>
                    <a:pt x="487679" y="101599"/>
                  </a:moveTo>
                  <a:lnTo>
                    <a:pt x="483869" y="101599"/>
                  </a:lnTo>
                  <a:lnTo>
                    <a:pt x="483869" y="107949"/>
                  </a:lnTo>
                  <a:lnTo>
                    <a:pt x="487679" y="107949"/>
                  </a:lnTo>
                  <a:lnTo>
                    <a:pt x="487679" y="101599"/>
                  </a:lnTo>
                  <a:close/>
                </a:path>
                <a:path w="487679" h="415289">
                  <a:moveTo>
                    <a:pt x="3809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7949"/>
                  </a:lnTo>
                  <a:close/>
                </a:path>
                <a:path w="487679" h="415289">
                  <a:moveTo>
                    <a:pt x="487679" y="107949"/>
                  </a:moveTo>
                  <a:lnTo>
                    <a:pt x="483869" y="107949"/>
                  </a:lnTo>
                  <a:lnTo>
                    <a:pt x="483869" y="113029"/>
                  </a:lnTo>
                  <a:lnTo>
                    <a:pt x="487679" y="113029"/>
                  </a:lnTo>
                  <a:lnTo>
                    <a:pt x="487679" y="107949"/>
                  </a:lnTo>
                  <a:close/>
                </a:path>
                <a:path w="487679" h="415289">
                  <a:moveTo>
                    <a:pt x="3809" y="113029"/>
                  </a:moveTo>
                  <a:lnTo>
                    <a:pt x="0" y="113029"/>
                  </a:lnTo>
                  <a:lnTo>
                    <a:pt x="0" y="120649"/>
                  </a:lnTo>
                  <a:lnTo>
                    <a:pt x="3809" y="120649"/>
                  </a:lnTo>
                  <a:lnTo>
                    <a:pt x="3809" y="113029"/>
                  </a:lnTo>
                  <a:close/>
                </a:path>
                <a:path w="487679" h="415289">
                  <a:moveTo>
                    <a:pt x="487679" y="113029"/>
                  </a:moveTo>
                  <a:lnTo>
                    <a:pt x="483869" y="113029"/>
                  </a:lnTo>
                  <a:lnTo>
                    <a:pt x="483869" y="120649"/>
                  </a:lnTo>
                  <a:lnTo>
                    <a:pt x="487679" y="120649"/>
                  </a:lnTo>
                  <a:lnTo>
                    <a:pt x="487679" y="113029"/>
                  </a:lnTo>
                  <a:close/>
                </a:path>
                <a:path w="487679" h="415289">
                  <a:moveTo>
                    <a:pt x="380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3809" y="126999"/>
                  </a:lnTo>
                  <a:lnTo>
                    <a:pt x="3809" y="120649"/>
                  </a:lnTo>
                  <a:close/>
                </a:path>
                <a:path w="487679" h="415289">
                  <a:moveTo>
                    <a:pt x="487679" y="120649"/>
                  </a:moveTo>
                  <a:lnTo>
                    <a:pt x="483869" y="120649"/>
                  </a:lnTo>
                  <a:lnTo>
                    <a:pt x="483869" y="126999"/>
                  </a:lnTo>
                  <a:lnTo>
                    <a:pt x="487679" y="126999"/>
                  </a:lnTo>
                  <a:lnTo>
                    <a:pt x="487679" y="120649"/>
                  </a:lnTo>
                  <a:close/>
                </a:path>
                <a:path w="487679" h="415289">
                  <a:moveTo>
                    <a:pt x="3809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26999"/>
                  </a:lnTo>
                  <a:close/>
                </a:path>
                <a:path w="487679" h="415289">
                  <a:moveTo>
                    <a:pt x="487679" y="126999"/>
                  </a:moveTo>
                  <a:lnTo>
                    <a:pt x="483869" y="126999"/>
                  </a:lnTo>
                  <a:lnTo>
                    <a:pt x="483869" y="132079"/>
                  </a:lnTo>
                  <a:lnTo>
                    <a:pt x="487679" y="132079"/>
                  </a:lnTo>
                  <a:lnTo>
                    <a:pt x="487679" y="126999"/>
                  </a:lnTo>
                  <a:close/>
                </a:path>
                <a:path w="487679" h="415289">
                  <a:moveTo>
                    <a:pt x="3809" y="132079"/>
                  </a:moveTo>
                  <a:lnTo>
                    <a:pt x="0" y="132079"/>
                  </a:lnTo>
                  <a:lnTo>
                    <a:pt x="0" y="146049"/>
                  </a:lnTo>
                  <a:lnTo>
                    <a:pt x="3809" y="146049"/>
                  </a:lnTo>
                  <a:lnTo>
                    <a:pt x="3809" y="132079"/>
                  </a:lnTo>
                  <a:close/>
                </a:path>
                <a:path w="487679" h="415289">
                  <a:moveTo>
                    <a:pt x="487679" y="132079"/>
                  </a:moveTo>
                  <a:lnTo>
                    <a:pt x="483869" y="132079"/>
                  </a:lnTo>
                  <a:lnTo>
                    <a:pt x="483869" y="146049"/>
                  </a:lnTo>
                  <a:lnTo>
                    <a:pt x="487679" y="146049"/>
                  </a:lnTo>
                  <a:lnTo>
                    <a:pt x="487679" y="132079"/>
                  </a:lnTo>
                  <a:close/>
                </a:path>
                <a:path w="487679" h="415289">
                  <a:moveTo>
                    <a:pt x="3809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3809" y="151129"/>
                  </a:lnTo>
                  <a:lnTo>
                    <a:pt x="3809" y="146049"/>
                  </a:lnTo>
                  <a:close/>
                </a:path>
                <a:path w="487679" h="415289">
                  <a:moveTo>
                    <a:pt x="487679" y="146049"/>
                  </a:moveTo>
                  <a:lnTo>
                    <a:pt x="483869" y="146049"/>
                  </a:lnTo>
                  <a:lnTo>
                    <a:pt x="483869" y="151129"/>
                  </a:lnTo>
                  <a:lnTo>
                    <a:pt x="487679" y="151129"/>
                  </a:lnTo>
                  <a:lnTo>
                    <a:pt x="487679" y="146049"/>
                  </a:lnTo>
                  <a:close/>
                </a:path>
                <a:path w="487679" h="415289">
                  <a:moveTo>
                    <a:pt x="3809" y="151129"/>
                  </a:moveTo>
                  <a:lnTo>
                    <a:pt x="0" y="151129"/>
                  </a:lnTo>
                  <a:lnTo>
                    <a:pt x="0" y="165099"/>
                  </a:lnTo>
                  <a:lnTo>
                    <a:pt x="3809" y="165099"/>
                  </a:lnTo>
                  <a:lnTo>
                    <a:pt x="3809" y="151129"/>
                  </a:lnTo>
                  <a:close/>
                </a:path>
                <a:path w="487679" h="415289">
                  <a:moveTo>
                    <a:pt x="487679" y="151129"/>
                  </a:moveTo>
                  <a:lnTo>
                    <a:pt x="483869" y="151129"/>
                  </a:lnTo>
                  <a:lnTo>
                    <a:pt x="483869" y="165099"/>
                  </a:lnTo>
                  <a:lnTo>
                    <a:pt x="487679" y="165099"/>
                  </a:lnTo>
                  <a:lnTo>
                    <a:pt x="487679" y="151129"/>
                  </a:lnTo>
                  <a:close/>
                </a:path>
                <a:path w="487679" h="415289">
                  <a:moveTo>
                    <a:pt x="3809" y="165099"/>
                  </a:moveTo>
                  <a:lnTo>
                    <a:pt x="0" y="165099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65099"/>
                  </a:lnTo>
                  <a:close/>
                </a:path>
                <a:path w="487679" h="415289">
                  <a:moveTo>
                    <a:pt x="487679" y="165099"/>
                  </a:moveTo>
                  <a:lnTo>
                    <a:pt x="483869" y="165099"/>
                  </a:lnTo>
                  <a:lnTo>
                    <a:pt x="483869" y="220979"/>
                  </a:lnTo>
                  <a:lnTo>
                    <a:pt x="487679" y="220979"/>
                  </a:lnTo>
                  <a:lnTo>
                    <a:pt x="487679" y="165099"/>
                  </a:lnTo>
                  <a:close/>
                </a:path>
                <a:path w="487679" h="415289">
                  <a:moveTo>
                    <a:pt x="3809" y="220979"/>
                  </a:moveTo>
                  <a:lnTo>
                    <a:pt x="0" y="220979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20979"/>
                  </a:lnTo>
                  <a:close/>
                </a:path>
                <a:path w="487679" h="415289">
                  <a:moveTo>
                    <a:pt x="487679" y="220979"/>
                  </a:moveTo>
                  <a:lnTo>
                    <a:pt x="483869" y="220979"/>
                  </a:lnTo>
                  <a:lnTo>
                    <a:pt x="483869" y="265429"/>
                  </a:lnTo>
                  <a:lnTo>
                    <a:pt x="487679" y="265429"/>
                  </a:lnTo>
                  <a:lnTo>
                    <a:pt x="487679" y="220979"/>
                  </a:lnTo>
                  <a:close/>
                </a:path>
                <a:path w="487679" h="415289">
                  <a:moveTo>
                    <a:pt x="3809" y="265429"/>
                  </a:moveTo>
                  <a:lnTo>
                    <a:pt x="0" y="26542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65429"/>
                  </a:lnTo>
                  <a:close/>
                </a:path>
                <a:path w="487679" h="415289">
                  <a:moveTo>
                    <a:pt x="487679" y="265429"/>
                  </a:moveTo>
                  <a:lnTo>
                    <a:pt x="483869" y="265429"/>
                  </a:lnTo>
                  <a:lnTo>
                    <a:pt x="483869" y="285749"/>
                  </a:lnTo>
                  <a:lnTo>
                    <a:pt x="487679" y="285749"/>
                  </a:lnTo>
                  <a:lnTo>
                    <a:pt x="487679" y="265429"/>
                  </a:lnTo>
                  <a:close/>
                </a:path>
                <a:path w="487679" h="415289">
                  <a:moveTo>
                    <a:pt x="380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5749"/>
                  </a:lnTo>
                  <a:close/>
                </a:path>
                <a:path w="487679" h="415289">
                  <a:moveTo>
                    <a:pt x="487679" y="285749"/>
                  </a:moveTo>
                  <a:lnTo>
                    <a:pt x="483869" y="285749"/>
                  </a:lnTo>
                  <a:lnTo>
                    <a:pt x="483869" y="292099"/>
                  </a:lnTo>
                  <a:lnTo>
                    <a:pt x="487679" y="292099"/>
                  </a:lnTo>
                  <a:lnTo>
                    <a:pt x="487679" y="285749"/>
                  </a:lnTo>
                  <a:close/>
                </a:path>
                <a:path w="487679" h="415289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87679" h="415289">
                  <a:moveTo>
                    <a:pt x="487679" y="292099"/>
                  </a:moveTo>
                  <a:lnTo>
                    <a:pt x="483869" y="292099"/>
                  </a:lnTo>
                  <a:lnTo>
                    <a:pt x="483869" y="298449"/>
                  </a:lnTo>
                  <a:lnTo>
                    <a:pt x="487679" y="298449"/>
                  </a:lnTo>
                  <a:lnTo>
                    <a:pt x="487679" y="292099"/>
                  </a:lnTo>
                  <a:close/>
                </a:path>
                <a:path w="487679" h="415289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487679" h="415289">
                  <a:moveTo>
                    <a:pt x="487679" y="298449"/>
                  </a:moveTo>
                  <a:lnTo>
                    <a:pt x="483869" y="298449"/>
                  </a:lnTo>
                  <a:lnTo>
                    <a:pt x="483869" y="304799"/>
                  </a:lnTo>
                  <a:lnTo>
                    <a:pt x="487679" y="304799"/>
                  </a:lnTo>
                  <a:lnTo>
                    <a:pt x="487679" y="298449"/>
                  </a:lnTo>
                  <a:close/>
                </a:path>
                <a:path w="487679" h="415289">
                  <a:moveTo>
                    <a:pt x="3809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4799"/>
                  </a:lnTo>
                  <a:close/>
                </a:path>
                <a:path w="487679" h="415289">
                  <a:moveTo>
                    <a:pt x="487679" y="304799"/>
                  </a:moveTo>
                  <a:lnTo>
                    <a:pt x="483869" y="304799"/>
                  </a:lnTo>
                  <a:lnTo>
                    <a:pt x="483869" y="309879"/>
                  </a:lnTo>
                  <a:lnTo>
                    <a:pt x="487679" y="309879"/>
                  </a:lnTo>
                  <a:lnTo>
                    <a:pt x="487679" y="304799"/>
                  </a:lnTo>
                  <a:close/>
                </a:path>
                <a:path w="487679" h="415289">
                  <a:moveTo>
                    <a:pt x="3809" y="309879"/>
                  </a:moveTo>
                  <a:lnTo>
                    <a:pt x="0" y="309879"/>
                  </a:lnTo>
                  <a:lnTo>
                    <a:pt x="0" y="314959"/>
                  </a:lnTo>
                  <a:lnTo>
                    <a:pt x="1269" y="314959"/>
                  </a:lnTo>
                  <a:lnTo>
                    <a:pt x="1269" y="317499"/>
                  </a:lnTo>
                  <a:lnTo>
                    <a:pt x="3809" y="317499"/>
                  </a:lnTo>
                  <a:lnTo>
                    <a:pt x="3809" y="309879"/>
                  </a:lnTo>
                  <a:close/>
                </a:path>
                <a:path w="487679" h="415289">
                  <a:moveTo>
                    <a:pt x="487679" y="309879"/>
                  </a:moveTo>
                  <a:lnTo>
                    <a:pt x="483869" y="309879"/>
                  </a:lnTo>
                  <a:lnTo>
                    <a:pt x="483869" y="317499"/>
                  </a:lnTo>
                  <a:lnTo>
                    <a:pt x="487679" y="317499"/>
                  </a:lnTo>
                  <a:lnTo>
                    <a:pt x="487679" y="309879"/>
                  </a:lnTo>
                  <a:close/>
                </a:path>
                <a:path w="487679" h="415289">
                  <a:moveTo>
                    <a:pt x="486410" y="317499"/>
                  </a:moveTo>
                  <a:lnTo>
                    <a:pt x="483869" y="317499"/>
                  </a:lnTo>
                  <a:lnTo>
                    <a:pt x="483869" y="321309"/>
                  </a:lnTo>
                  <a:lnTo>
                    <a:pt x="485139" y="321309"/>
                  </a:lnTo>
                  <a:lnTo>
                    <a:pt x="485139" y="320039"/>
                  </a:lnTo>
                  <a:lnTo>
                    <a:pt x="486410" y="320039"/>
                  </a:lnTo>
                  <a:lnTo>
                    <a:pt x="486410" y="317499"/>
                  </a:lnTo>
                  <a:close/>
                </a:path>
                <a:path w="487679" h="415289">
                  <a:moveTo>
                    <a:pt x="3809" y="317499"/>
                  </a:moveTo>
                  <a:lnTo>
                    <a:pt x="2539" y="317499"/>
                  </a:lnTo>
                  <a:lnTo>
                    <a:pt x="2539" y="320039"/>
                  </a:lnTo>
                  <a:lnTo>
                    <a:pt x="3809" y="320039"/>
                  </a:lnTo>
                  <a:lnTo>
                    <a:pt x="3809" y="317499"/>
                  </a:lnTo>
                  <a:close/>
                </a:path>
                <a:path w="487679" h="415289">
                  <a:moveTo>
                    <a:pt x="382270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2270" y="412749"/>
                  </a:lnTo>
                  <a:lnTo>
                    <a:pt x="382270" y="411479"/>
                  </a:lnTo>
                  <a:close/>
                </a:path>
                <a:path w="487679" h="415289">
                  <a:moveTo>
                    <a:pt x="378459" y="414019"/>
                  </a:moveTo>
                  <a:lnTo>
                    <a:pt x="113029" y="414019"/>
                  </a:lnTo>
                  <a:lnTo>
                    <a:pt x="113029" y="415289"/>
                  </a:lnTo>
                  <a:lnTo>
                    <a:pt x="378459" y="415289"/>
                  </a:lnTo>
                  <a:lnTo>
                    <a:pt x="378459" y="414019"/>
                  </a:lnTo>
                  <a:close/>
                </a:path>
                <a:path w="487679" h="415289">
                  <a:moveTo>
                    <a:pt x="381000" y="412749"/>
                  </a:moveTo>
                  <a:lnTo>
                    <a:pt x="110489" y="412749"/>
                  </a:lnTo>
                  <a:lnTo>
                    <a:pt x="110489" y="414019"/>
                  </a:lnTo>
                  <a:lnTo>
                    <a:pt x="381000" y="414019"/>
                  </a:lnTo>
                  <a:lnTo>
                    <a:pt x="381000" y="412749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3150870" y="4756150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60" h="407670">
                  <a:moveTo>
                    <a:pt x="379730" y="1269"/>
                  </a:moveTo>
                  <a:lnTo>
                    <a:pt x="100330" y="1269"/>
                  </a:lnTo>
                  <a:lnTo>
                    <a:pt x="100330" y="2539"/>
                  </a:lnTo>
                  <a:lnTo>
                    <a:pt x="379730" y="2539"/>
                  </a:lnTo>
                  <a:lnTo>
                    <a:pt x="379730" y="1269"/>
                  </a:lnTo>
                  <a:close/>
                </a:path>
                <a:path w="480060" h="407670">
                  <a:moveTo>
                    <a:pt x="378459" y="0"/>
                  </a:moveTo>
                  <a:lnTo>
                    <a:pt x="102869" y="0"/>
                  </a:lnTo>
                  <a:lnTo>
                    <a:pt x="102869" y="1269"/>
                  </a:lnTo>
                  <a:lnTo>
                    <a:pt x="378459" y="1269"/>
                  </a:lnTo>
                  <a:lnTo>
                    <a:pt x="378459" y="0"/>
                  </a:lnTo>
                  <a:close/>
                </a:path>
                <a:path w="480060" h="407670">
                  <a:moveTo>
                    <a:pt x="382269" y="2540"/>
                  </a:moveTo>
                  <a:lnTo>
                    <a:pt x="99060" y="2540"/>
                  </a:lnTo>
                  <a:lnTo>
                    <a:pt x="99060" y="3810"/>
                  </a:lnTo>
                  <a:lnTo>
                    <a:pt x="382269" y="3810"/>
                  </a:lnTo>
                  <a:lnTo>
                    <a:pt x="382269" y="2540"/>
                  </a:lnTo>
                  <a:close/>
                </a:path>
                <a:path w="480060" h="407670">
                  <a:moveTo>
                    <a:pt x="3810" y="87630"/>
                  </a:moveTo>
                  <a:lnTo>
                    <a:pt x="2540" y="87630"/>
                  </a:lnTo>
                  <a:lnTo>
                    <a:pt x="2540" y="88900"/>
                  </a:lnTo>
                  <a:lnTo>
                    <a:pt x="1269" y="88900"/>
                  </a:lnTo>
                  <a:lnTo>
                    <a:pt x="1269" y="91439"/>
                  </a:lnTo>
                  <a:lnTo>
                    <a:pt x="3810" y="91439"/>
                  </a:lnTo>
                  <a:lnTo>
                    <a:pt x="3810" y="87630"/>
                  </a:lnTo>
                  <a:close/>
                </a:path>
                <a:path w="480060" h="407670">
                  <a:moveTo>
                    <a:pt x="477519" y="86360"/>
                  </a:moveTo>
                  <a:lnTo>
                    <a:pt x="476250" y="86360"/>
                  </a:lnTo>
                  <a:lnTo>
                    <a:pt x="476250" y="91439"/>
                  </a:lnTo>
                  <a:lnTo>
                    <a:pt x="480059" y="91439"/>
                  </a:lnTo>
                  <a:lnTo>
                    <a:pt x="480059" y="88900"/>
                  </a:lnTo>
                  <a:lnTo>
                    <a:pt x="478790" y="88900"/>
                  </a:lnTo>
                  <a:lnTo>
                    <a:pt x="478790" y="87630"/>
                  </a:lnTo>
                  <a:lnTo>
                    <a:pt x="477519" y="87630"/>
                  </a:lnTo>
                  <a:lnTo>
                    <a:pt x="477519" y="86360"/>
                  </a:lnTo>
                  <a:close/>
                </a:path>
                <a:path w="480060" h="407670">
                  <a:moveTo>
                    <a:pt x="381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1440"/>
                  </a:lnTo>
                  <a:close/>
                </a:path>
                <a:path w="480060" h="407670">
                  <a:moveTo>
                    <a:pt x="480059" y="91440"/>
                  </a:moveTo>
                  <a:lnTo>
                    <a:pt x="476250" y="91440"/>
                  </a:lnTo>
                  <a:lnTo>
                    <a:pt x="476250" y="97789"/>
                  </a:lnTo>
                  <a:lnTo>
                    <a:pt x="480059" y="97789"/>
                  </a:lnTo>
                  <a:lnTo>
                    <a:pt x="480059" y="91440"/>
                  </a:lnTo>
                  <a:close/>
                </a:path>
                <a:path w="480060" h="40767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80060" h="407670">
                  <a:moveTo>
                    <a:pt x="480059" y="97790"/>
                  </a:moveTo>
                  <a:lnTo>
                    <a:pt x="476250" y="97790"/>
                  </a:lnTo>
                  <a:lnTo>
                    <a:pt x="476250" y="104139"/>
                  </a:lnTo>
                  <a:lnTo>
                    <a:pt x="480059" y="104139"/>
                  </a:lnTo>
                  <a:lnTo>
                    <a:pt x="480059" y="97790"/>
                  </a:lnTo>
                  <a:close/>
                </a:path>
                <a:path w="480060" h="407670">
                  <a:moveTo>
                    <a:pt x="3810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4140"/>
                  </a:lnTo>
                  <a:close/>
                </a:path>
                <a:path w="480060" h="407670">
                  <a:moveTo>
                    <a:pt x="480059" y="104140"/>
                  </a:moveTo>
                  <a:lnTo>
                    <a:pt x="476250" y="104140"/>
                  </a:lnTo>
                  <a:lnTo>
                    <a:pt x="476250" y="109219"/>
                  </a:lnTo>
                  <a:lnTo>
                    <a:pt x="480059" y="109219"/>
                  </a:lnTo>
                  <a:lnTo>
                    <a:pt x="480059" y="104140"/>
                  </a:lnTo>
                  <a:close/>
                </a:path>
                <a:path w="480060" h="407670">
                  <a:moveTo>
                    <a:pt x="3810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109220"/>
                  </a:lnTo>
                  <a:close/>
                </a:path>
                <a:path w="480060" h="407670">
                  <a:moveTo>
                    <a:pt x="480059" y="109220"/>
                  </a:moveTo>
                  <a:lnTo>
                    <a:pt x="476250" y="109220"/>
                  </a:lnTo>
                  <a:lnTo>
                    <a:pt x="476250" y="116839"/>
                  </a:lnTo>
                  <a:lnTo>
                    <a:pt x="480059" y="116839"/>
                  </a:lnTo>
                  <a:lnTo>
                    <a:pt x="480059" y="109220"/>
                  </a:lnTo>
                  <a:close/>
                </a:path>
                <a:path w="480060" h="407670">
                  <a:moveTo>
                    <a:pt x="381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16840"/>
                  </a:lnTo>
                  <a:close/>
                </a:path>
                <a:path w="480060" h="407670">
                  <a:moveTo>
                    <a:pt x="480059" y="116840"/>
                  </a:moveTo>
                  <a:lnTo>
                    <a:pt x="476250" y="116840"/>
                  </a:lnTo>
                  <a:lnTo>
                    <a:pt x="476250" y="123189"/>
                  </a:lnTo>
                  <a:lnTo>
                    <a:pt x="480059" y="123189"/>
                  </a:lnTo>
                  <a:lnTo>
                    <a:pt x="480059" y="116840"/>
                  </a:lnTo>
                  <a:close/>
                </a:path>
                <a:path w="480060" h="407670">
                  <a:moveTo>
                    <a:pt x="3810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123190"/>
                  </a:lnTo>
                  <a:close/>
                </a:path>
                <a:path w="480060" h="407670">
                  <a:moveTo>
                    <a:pt x="480059" y="123190"/>
                  </a:moveTo>
                  <a:lnTo>
                    <a:pt x="476250" y="123190"/>
                  </a:lnTo>
                  <a:lnTo>
                    <a:pt x="476250" y="128269"/>
                  </a:lnTo>
                  <a:lnTo>
                    <a:pt x="480059" y="128269"/>
                  </a:lnTo>
                  <a:lnTo>
                    <a:pt x="480059" y="123190"/>
                  </a:lnTo>
                  <a:close/>
                </a:path>
                <a:path w="480060" h="407670">
                  <a:moveTo>
                    <a:pt x="3810" y="128270"/>
                  </a:moveTo>
                  <a:lnTo>
                    <a:pt x="0" y="128270"/>
                  </a:lnTo>
                  <a:lnTo>
                    <a:pt x="0" y="142239"/>
                  </a:lnTo>
                  <a:lnTo>
                    <a:pt x="3810" y="142239"/>
                  </a:lnTo>
                  <a:lnTo>
                    <a:pt x="3810" y="128270"/>
                  </a:lnTo>
                  <a:close/>
                </a:path>
                <a:path w="480060" h="407670">
                  <a:moveTo>
                    <a:pt x="480059" y="128270"/>
                  </a:moveTo>
                  <a:lnTo>
                    <a:pt x="476250" y="128270"/>
                  </a:lnTo>
                  <a:lnTo>
                    <a:pt x="476250" y="142239"/>
                  </a:lnTo>
                  <a:lnTo>
                    <a:pt x="480059" y="142239"/>
                  </a:lnTo>
                  <a:lnTo>
                    <a:pt x="480059" y="128270"/>
                  </a:lnTo>
                  <a:close/>
                </a:path>
                <a:path w="480060" h="407670">
                  <a:moveTo>
                    <a:pt x="3810" y="142240"/>
                  </a:moveTo>
                  <a:lnTo>
                    <a:pt x="0" y="14224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142240"/>
                  </a:lnTo>
                  <a:close/>
                </a:path>
                <a:path w="480060" h="407670">
                  <a:moveTo>
                    <a:pt x="480059" y="142240"/>
                  </a:moveTo>
                  <a:lnTo>
                    <a:pt x="476250" y="142240"/>
                  </a:lnTo>
                  <a:lnTo>
                    <a:pt x="476250" y="147319"/>
                  </a:lnTo>
                  <a:lnTo>
                    <a:pt x="480059" y="147319"/>
                  </a:lnTo>
                  <a:lnTo>
                    <a:pt x="480059" y="142240"/>
                  </a:lnTo>
                  <a:close/>
                </a:path>
                <a:path w="480060" h="407670">
                  <a:moveTo>
                    <a:pt x="3810" y="147320"/>
                  </a:moveTo>
                  <a:lnTo>
                    <a:pt x="0" y="147320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147320"/>
                  </a:lnTo>
                  <a:close/>
                </a:path>
                <a:path w="480060" h="407670">
                  <a:moveTo>
                    <a:pt x="480059" y="147320"/>
                  </a:moveTo>
                  <a:lnTo>
                    <a:pt x="476250" y="147320"/>
                  </a:lnTo>
                  <a:lnTo>
                    <a:pt x="476250" y="161289"/>
                  </a:lnTo>
                  <a:lnTo>
                    <a:pt x="480059" y="161289"/>
                  </a:lnTo>
                  <a:lnTo>
                    <a:pt x="480059" y="147320"/>
                  </a:lnTo>
                  <a:close/>
                </a:path>
                <a:path w="480060" h="407670">
                  <a:moveTo>
                    <a:pt x="3810" y="161290"/>
                  </a:moveTo>
                  <a:lnTo>
                    <a:pt x="0" y="16129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61290"/>
                  </a:lnTo>
                  <a:close/>
                </a:path>
                <a:path w="480060" h="407670">
                  <a:moveTo>
                    <a:pt x="480059" y="161290"/>
                  </a:moveTo>
                  <a:lnTo>
                    <a:pt x="476250" y="161290"/>
                  </a:lnTo>
                  <a:lnTo>
                    <a:pt x="476250" y="217169"/>
                  </a:lnTo>
                  <a:lnTo>
                    <a:pt x="480059" y="217169"/>
                  </a:lnTo>
                  <a:lnTo>
                    <a:pt x="480059" y="161290"/>
                  </a:lnTo>
                  <a:close/>
                </a:path>
                <a:path w="480060" h="407670">
                  <a:moveTo>
                    <a:pt x="3810" y="217170"/>
                  </a:moveTo>
                  <a:lnTo>
                    <a:pt x="0" y="21717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17170"/>
                  </a:lnTo>
                  <a:close/>
                </a:path>
                <a:path w="480060" h="407670">
                  <a:moveTo>
                    <a:pt x="480059" y="217170"/>
                  </a:moveTo>
                  <a:lnTo>
                    <a:pt x="476250" y="217170"/>
                  </a:lnTo>
                  <a:lnTo>
                    <a:pt x="476250" y="261619"/>
                  </a:lnTo>
                  <a:lnTo>
                    <a:pt x="480059" y="261619"/>
                  </a:lnTo>
                  <a:lnTo>
                    <a:pt x="480059" y="217170"/>
                  </a:lnTo>
                  <a:close/>
                </a:path>
                <a:path w="480060" h="407670">
                  <a:moveTo>
                    <a:pt x="3810" y="261620"/>
                  </a:moveTo>
                  <a:lnTo>
                    <a:pt x="0" y="26162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61620"/>
                  </a:lnTo>
                  <a:close/>
                </a:path>
                <a:path w="480060" h="407670">
                  <a:moveTo>
                    <a:pt x="480059" y="261620"/>
                  </a:moveTo>
                  <a:lnTo>
                    <a:pt x="476250" y="261620"/>
                  </a:lnTo>
                  <a:lnTo>
                    <a:pt x="476250" y="281939"/>
                  </a:lnTo>
                  <a:lnTo>
                    <a:pt x="480059" y="281939"/>
                  </a:lnTo>
                  <a:lnTo>
                    <a:pt x="480059" y="261620"/>
                  </a:lnTo>
                  <a:close/>
                </a:path>
                <a:path w="480060" h="40767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480060" h="407670">
                  <a:moveTo>
                    <a:pt x="480059" y="281940"/>
                  </a:moveTo>
                  <a:lnTo>
                    <a:pt x="476250" y="281940"/>
                  </a:lnTo>
                  <a:lnTo>
                    <a:pt x="476250" y="288289"/>
                  </a:lnTo>
                  <a:lnTo>
                    <a:pt x="480059" y="288289"/>
                  </a:lnTo>
                  <a:lnTo>
                    <a:pt x="480059" y="281940"/>
                  </a:lnTo>
                  <a:close/>
                </a:path>
                <a:path w="480060" h="4076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80060" h="407670">
                  <a:moveTo>
                    <a:pt x="480059" y="288290"/>
                  </a:moveTo>
                  <a:lnTo>
                    <a:pt x="476250" y="288290"/>
                  </a:lnTo>
                  <a:lnTo>
                    <a:pt x="476250" y="294639"/>
                  </a:lnTo>
                  <a:lnTo>
                    <a:pt x="480059" y="294639"/>
                  </a:lnTo>
                  <a:lnTo>
                    <a:pt x="480059" y="288290"/>
                  </a:lnTo>
                  <a:close/>
                </a:path>
                <a:path w="480060" h="4076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80060" h="407670">
                  <a:moveTo>
                    <a:pt x="480059" y="294640"/>
                  </a:moveTo>
                  <a:lnTo>
                    <a:pt x="476250" y="294640"/>
                  </a:lnTo>
                  <a:lnTo>
                    <a:pt x="476250" y="300989"/>
                  </a:lnTo>
                  <a:lnTo>
                    <a:pt x="480059" y="300989"/>
                  </a:lnTo>
                  <a:lnTo>
                    <a:pt x="480059" y="294640"/>
                  </a:lnTo>
                  <a:close/>
                </a:path>
                <a:path w="480060" h="407670">
                  <a:moveTo>
                    <a:pt x="3810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300990"/>
                  </a:lnTo>
                  <a:close/>
                </a:path>
                <a:path w="480060" h="407670">
                  <a:moveTo>
                    <a:pt x="480059" y="300990"/>
                  </a:moveTo>
                  <a:lnTo>
                    <a:pt x="476250" y="300990"/>
                  </a:lnTo>
                  <a:lnTo>
                    <a:pt x="476250" y="306069"/>
                  </a:lnTo>
                  <a:lnTo>
                    <a:pt x="480059" y="306069"/>
                  </a:lnTo>
                  <a:lnTo>
                    <a:pt x="480059" y="300990"/>
                  </a:lnTo>
                  <a:close/>
                </a:path>
                <a:path w="480060" h="407670">
                  <a:moveTo>
                    <a:pt x="3810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6070"/>
                  </a:lnTo>
                  <a:close/>
                </a:path>
                <a:path w="480060" h="407670">
                  <a:moveTo>
                    <a:pt x="480059" y="306070"/>
                  </a:moveTo>
                  <a:lnTo>
                    <a:pt x="476250" y="306070"/>
                  </a:lnTo>
                  <a:lnTo>
                    <a:pt x="476250" y="313689"/>
                  </a:lnTo>
                  <a:lnTo>
                    <a:pt x="480059" y="313689"/>
                  </a:lnTo>
                  <a:lnTo>
                    <a:pt x="480059" y="306070"/>
                  </a:lnTo>
                  <a:close/>
                </a:path>
                <a:path w="480060" h="407670">
                  <a:moveTo>
                    <a:pt x="3810" y="313690"/>
                  </a:moveTo>
                  <a:lnTo>
                    <a:pt x="0" y="313690"/>
                  </a:lnTo>
                  <a:lnTo>
                    <a:pt x="0" y="317500"/>
                  </a:lnTo>
                  <a:lnTo>
                    <a:pt x="1269" y="317500"/>
                  </a:lnTo>
                  <a:lnTo>
                    <a:pt x="1269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80060" h="407670">
                  <a:moveTo>
                    <a:pt x="480059" y="313690"/>
                  </a:moveTo>
                  <a:lnTo>
                    <a:pt x="476250" y="313690"/>
                  </a:lnTo>
                  <a:lnTo>
                    <a:pt x="476250" y="320039"/>
                  </a:lnTo>
                  <a:lnTo>
                    <a:pt x="480059" y="320039"/>
                  </a:lnTo>
                  <a:lnTo>
                    <a:pt x="480059" y="313690"/>
                  </a:lnTo>
                  <a:close/>
                </a:path>
                <a:path w="480060" h="407670">
                  <a:moveTo>
                    <a:pt x="478790" y="320040"/>
                  </a:moveTo>
                  <a:lnTo>
                    <a:pt x="476250" y="320040"/>
                  </a:lnTo>
                  <a:lnTo>
                    <a:pt x="476250" y="322580"/>
                  </a:lnTo>
                  <a:lnTo>
                    <a:pt x="477519" y="322580"/>
                  </a:lnTo>
                  <a:lnTo>
                    <a:pt x="477519" y="321310"/>
                  </a:lnTo>
                  <a:lnTo>
                    <a:pt x="478790" y="321310"/>
                  </a:lnTo>
                  <a:lnTo>
                    <a:pt x="478790" y="320040"/>
                  </a:lnTo>
                  <a:close/>
                </a:path>
                <a:path w="480060" h="407670">
                  <a:moveTo>
                    <a:pt x="3810" y="320040"/>
                  </a:moveTo>
                  <a:lnTo>
                    <a:pt x="2540" y="320040"/>
                  </a:lnTo>
                  <a:lnTo>
                    <a:pt x="2540" y="321310"/>
                  </a:lnTo>
                  <a:lnTo>
                    <a:pt x="3810" y="321310"/>
                  </a:lnTo>
                  <a:lnTo>
                    <a:pt x="3810" y="320040"/>
                  </a:lnTo>
                  <a:close/>
                </a:path>
                <a:path w="480060" h="407670">
                  <a:moveTo>
                    <a:pt x="381000" y="406400"/>
                  </a:moveTo>
                  <a:lnTo>
                    <a:pt x="101600" y="406400"/>
                  </a:lnTo>
                  <a:lnTo>
                    <a:pt x="101600" y="407669"/>
                  </a:lnTo>
                  <a:lnTo>
                    <a:pt x="381000" y="407669"/>
                  </a:lnTo>
                  <a:lnTo>
                    <a:pt x="381000" y="406400"/>
                  </a:lnTo>
                  <a:close/>
                </a:path>
                <a:path w="480060" h="407670">
                  <a:moveTo>
                    <a:pt x="383540" y="405130"/>
                  </a:moveTo>
                  <a:lnTo>
                    <a:pt x="99060" y="405130"/>
                  </a:lnTo>
                  <a:lnTo>
                    <a:pt x="99060" y="406400"/>
                  </a:lnTo>
                  <a:lnTo>
                    <a:pt x="383540" y="406400"/>
                  </a:lnTo>
                  <a:lnTo>
                    <a:pt x="383540" y="405130"/>
                  </a:lnTo>
                  <a:close/>
                </a:path>
                <a:path w="480060" h="407670">
                  <a:moveTo>
                    <a:pt x="386080" y="403860"/>
                  </a:moveTo>
                  <a:lnTo>
                    <a:pt x="97790" y="403860"/>
                  </a:lnTo>
                  <a:lnTo>
                    <a:pt x="97790" y="405130"/>
                  </a:lnTo>
                  <a:lnTo>
                    <a:pt x="386080" y="405130"/>
                  </a:lnTo>
                  <a:lnTo>
                    <a:pt x="386080" y="40386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3154680" y="4759959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39" h="400050">
                  <a:moveTo>
                    <a:pt x="384809" y="2539"/>
                  </a:moveTo>
                  <a:lnTo>
                    <a:pt x="87630" y="2539"/>
                  </a:lnTo>
                  <a:lnTo>
                    <a:pt x="87630" y="3809"/>
                  </a:lnTo>
                  <a:lnTo>
                    <a:pt x="384809" y="3809"/>
                  </a:lnTo>
                  <a:lnTo>
                    <a:pt x="384809" y="2539"/>
                  </a:lnTo>
                  <a:close/>
                </a:path>
                <a:path w="472439" h="400050">
                  <a:moveTo>
                    <a:pt x="383540" y="1269"/>
                  </a:moveTo>
                  <a:lnTo>
                    <a:pt x="90169" y="1269"/>
                  </a:lnTo>
                  <a:lnTo>
                    <a:pt x="90169" y="2539"/>
                  </a:lnTo>
                  <a:lnTo>
                    <a:pt x="383540" y="2539"/>
                  </a:lnTo>
                  <a:lnTo>
                    <a:pt x="383540" y="1269"/>
                  </a:lnTo>
                  <a:close/>
                </a:path>
                <a:path w="472439" h="400050">
                  <a:moveTo>
                    <a:pt x="380999" y="0"/>
                  </a:moveTo>
                  <a:lnTo>
                    <a:pt x="92709" y="0"/>
                  </a:lnTo>
                  <a:lnTo>
                    <a:pt x="92709" y="1269"/>
                  </a:lnTo>
                  <a:lnTo>
                    <a:pt x="380999" y="1269"/>
                  </a:lnTo>
                  <a:lnTo>
                    <a:pt x="380999" y="0"/>
                  </a:lnTo>
                  <a:close/>
                </a:path>
                <a:path w="472439" h="400050">
                  <a:moveTo>
                    <a:pt x="3809" y="78739"/>
                  </a:moveTo>
                  <a:lnTo>
                    <a:pt x="2539" y="78739"/>
                  </a:lnTo>
                  <a:lnTo>
                    <a:pt x="2539" y="80009"/>
                  </a:lnTo>
                  <a:lnTo>
                    <a:pt x="3809" y="80009"/>
                  </a:lnTo>
                  <a:lnTo>
                    <a:pt x="3809" y="78739"/>
                  </a:lnTo>
                  <a:close/>
                </a:path>
                <a:path w="472439" h="400050">
                  <a:moveTo>
                    <a:pt x="469899" y="77469"/>
                  </a:moveTo>
                  <a:lnTo>
                    <a:pt x="468630" y="77469"/>
                  </a:lnTo>
                  <a:lnTo>
                    <a:pt x="468630" y="80009"/>
                  </a:lnTo>
                  <a:lnTo>
                    <a:pt x="471169" y="80009"/>
                  </a:lnTo>
                  <a:lnTo>
                    <a:pt x="471169" y="78739"/>
                  </a:lnTo>
                  <a:lnTo>
                    <a:pt x="469899" y="78739"/>
                  </a:lnTo>
                  <a:lnTo>
                    <a:pt x="469899" y="77469"/>
                  </a:lnTo>
                  <a:close/>
                </a:path>
                <a:path w="472439" h="400050">
                  <a:moveTo>
                    <a:pt x="3809" y="80010"/>
                  </a:moveTo>
                  <a:lnTo>
                    <a:pt x="1269" y="80010"/>
                  </a:lnTo>
                  <a:lnTo>
                    <a:pt x="1269" y="82550"/>
                  </a:lnTo>
                  <a:lnTo>
                    <a:pt x="0" y="8255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0010"/>
                  </a:lnTo>
                  <a:close/>
                </a:path>
                <a:path w="472439" h="400050">
                  <a:moveTo>
                    <a:pt x="472440" y="80010"/>
                  </a:moveTo>
                  <a:lnTo>
                    <a:pt x="468630" y="80010"/>
                  </a:lnTo>
                  <a:lnTo>
                    <a:pt x="468630" y="87629"/>
                  </a:lnTo>
                  <a:lnTo>
                    <a:pt x="472440" y="87629"/>
                  </a:lnTo>
                  <a:lnTo>
                    <a:pt x="472440" y="80010"/>
                  </a:lnTo>
                  <a:close/>
                </a:path>
                <a:path w="472439" h="400050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72439" h="400050">
                  <a:moveTo>
                    <a:pt x="472440" y="87630"/>
                  </a:moveTo>
                  <a:lnTo>
                    <a:pt x="468630" y="87630"/>
                  </a:lnTo>
                  <a:lnTo>
                    <a:pt x="468630" y="93979"/>
                  </a:lnTo>
                  <a:lnTo>
                    <a:pt x="472440" y="93979"/>
                  </a:lnTo>
                  <a:lnTo>
                    <a:pt x="472440" y="87630"/>
                  </a:lnTo>
                  <a:close/>
                </a:path>
                <a:path w="472439" h="400050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472439" h="400050">
                  <a:moveTo>
                    <a:pt x="472440" y="93980"/>
                  </a:moveTo>
                  <a:lnTo>
                    <a:pt x="468630" y="93980"/>
                  </a:lnTo>
                  <a:lnTo>
                    <a:pt x="468630" y="100329"/>
                  </a:lnTo>
                  <a:lnTo>
                    <a:pt x="472440" y="100329"/>
                  </a:lnTo>
                  <a:lnTo>
                    <a:pt x="472440" y="93980"/>
                  </a:lnTo>
                  <a:close/>
                </a:path>
                <a:path w="472439" h="400050">
                  <a:moveTo>
                    <a:pt x="3809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100330"/>
                  </a:lnTo>
                  <a:close/>
                </a:path>
                <a:path w="472439" h="400050">
                  <a:moveTo>
                    <a:pt x="472440" y="100330"/>
                  </a:moveTo>
                  <a:lnTo>
                    <a:pt x="468630" y="100330"/>
                  </a:lnTo>
                  <a:lnTo>
                    <a:pt x="468630" y="105409"/>
                  </a:lnTo>
                  <a:lnTo>
                    <a:pt x="472440" y="105409"/>
                  </a:lnTo>
                  <a:lnTo>
                    <a:pt x="472440" y="100330"/>
                  </a:lnTo>
                  <a:close/>
                </a:path>
                <a:path w="472439" h="400050">
                  <a:moveTo>
                    <a:pt x="3809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5410"/>
                  </a:lnTo>
                  <a:close/>
                </a:path>
                <a:path w="472439" h="400050">
                  <a:moveTo>
                    <a:pt x="472440" y="105410"/>
                  </a:moveTo>
                  <a:lnTo>
                    <a:pt x="468630" y="105410"/>
                  </a:lnTo>
                  <a:lnTo>
                    <a:pt x="468630" y="113029"/>
                  </a:lnTo>
                  <a:lnTo>
                    <a:pt x="472440" y="113029"/>
                  </a:lnTo>
                  <a:lnTo>
                    <a:pt x="472440" y="105410"/>
                  </a:lnTo>
                  <a:close/>
                </a:path>
                <a:path w="472439" h="400050">
                  <a:moveTo>
                    <a:pt x="380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113030"/>
                  </a:lnTo>
                  <a:close/>
                </a:path>
                <a:path w="472439" h="400050">
                  <a:moveTo>
                    <a:pt x="472440" y="113030"/>
                  </a:moveTo>
                  <a:lnTo>
                    <a:pt x="468630" y="113030"/>
                  </a:lnTo>
                  <a:lnTo>
                    <a:pt x="468630" y="119379"/>
                  </a:lnTo>
                  <a:lnTo>
                    <a:pt x="472440" y="119379"/>
                  </a:lnTo>
                  <a:lnTo>
                    <a:pt x="472440" y="113030"/>
                  </a:lnTo>
                  <a:close/>
                </a:path>
                <a:path w="472439" h="400050">
                  <a:moveTo>
                    <a:pt x="3809" y="119380"/>
                  </a:moveTo>
                  <a:lnTo>
                    <a:pt x="0" y="11938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119380"/>
                  </a:lnTo>
                  <a:close/>
                </a:path>
                <a:path w="472439" h="400050">
                  <a:moveTo>
                    <a:pt x="472440" y="119380"/>
                  </a:moveTo>
                  <a:lnTo>
                    <a:pt x="468630" y="119380"/>
                  </a:lnTo>
                  <a:lnTo>
                    <a:pt x="468630" y="124459"/>
                  </a:lnTo>
                  <a:lnTo>
                    <a:pt x="472440" y="124459"/>
                  </a:lnTo>
                  <a:lnTo>
                    <a:pt x="472440" y="119380"/>
                  </a:lnTo>
                  <a:close/>
                </a:path>
                <a:path w="472439" h="400050">
                  <a:moveTo>
                    <a:pt x="3809" y="124460"/>
                  </a:moveTo>
                  <a:lnTo>
                    <a:pt x="0" y="124460"/>
                  </a:lnTo>
                  <a:lnTo>
                    <a:pt x="0" y="138429"/>
                  </a:lnTo>
                  <a:lnTo>
                    <a:pt x="3809" y="138429"/>
                  </a:lnTo>
                  <a:lnTo>
                    <a:pt x="3809" y="124460"/>
                  </a:lnTo>
                  <a:close/>
                </a:path>
                <a:path w="472439" h="400050">
                  <a:moveTo>
                    <a:pt x="472440" y="124460"/>
                  </a:moveTo>
                  <a:lnTo>
                    <a:pt x="468630" y="124460"/>
                  </a:lnTo>
                  <a:lnTo>
                    <a:pt x="468630" y="138429"/>
                  </a:lnTo>
                  <a:lnTo>
                    <a:pt x="472440" y="138429"/>
                  </a:lnTo>
                  <a:lnTo>
                    <a:pt x="472440" y="124460"/>
                  </a:lnTo>
                  <a:close/>
                </a:path>
                <a:path w="472439" h="400050">
                  <a:moveTo>
                    <a:pt x="3809" y="138430"/>
                  </a:moveTo>
                  <a:lnTo>
                    <a:pt x="0" y="138430"/>
                  </a:lnTo>
                  <a:lnTo>
                    <a:pt x="0" y="143509"/>
                  </a:lnTo>
                  <a:lnTo>
                    <a:pt x="3809" y="143509"/>
                  </a:lnTo>
                  <a:lnTo>
                    <a:pt x="3809" y="138430"/>
                  </a:lnTo>
                  <a:close/>
                </a:path>
                <a:path w="472439" h="400050">
                  <a:moveTo>
                    <a:pt x="472440" y="138430"/>
                  </a:moveTo>
                  <a:lnTo>
                    <a:pt x="468630" y="138430"/>
                  </a:lnTo>
                  <a:lnTo>
                    <a:pt x="468630" y="143509"/>
                  </a:lnTo>
                  <a:lnTo>
                    <a:pt x="472440" y="143509"/>
                  </a:lnTo>
                  <a:lnTo>
                    <a:pt x="472440" y="138430"/>
                  </a:lnTo>
                  <a:close/>
                </a:path>
                <a:path w="472439" h="400050">
                  <a:moveTo>
                    <a:pt x="3809" y="143510"/>
                  </a:moveTo>
                  <a:lnTo>
                    <a:pt x="0" y="14351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43510"/>
                  </a:lnTo>
                  <a:close/>
                </a:path>
                <a:path w="472439" h="400050">
                  <a:moveTo>
                    <a:pt x="472440" y="143510"/>
                  </a:moveTo>
                  <a:lnTo>
                    <a:pt x="468630" y="143510"/>
                  </a:lnTo>
                  <a:lnTo>
                    <a:pt x="468630" y="157479"/>
                  </a:lnTo>
                  <a:lnTo>
                    <a:pt x="472440" y="157479"/>
                  </a:lnTo>
                  <a:lnTo>
                    <a:pt x="472440" y="143510"/>
                  </a:lnTo>
                  <a:close/>
                </a:path>
                <a:path w="472439" h="400050">
                  <a:moveTo>
                    <a:pt x="3809" y="157480"/>
                  </a:moveTo>
                  <a:lnTo>
                    <a:pt x="0" y="15748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57480"/>
                  </a:lnTo>
                  <a:close/>
                </a:path>
                <a:path w="472439" h="400050">
                  <a:moveTo>
                    <a:pt x="472440" y="157480"/>
                  </a:moveTo>
                  <a:lnTo>
                    <a:pt x="468630" y="157480"/>
                  </a:lnTo>
                  <a:lnTo>
                    <a:pt x="468630" y="213359"/>
                  </a:lnTo>
                  <a:lnTo>
                    <a:pt x="472440" y="213359"/>
                  </a:lnTo>
                  <a:lnTo>
                    <a:pt x="472440" y="157480"/>
                  </a:lnTo>
                  <a:close/>
                </a:path>
                <a:path w="472439" h="400050">
                  <a:moveTo>
                    <a:pt x="3809" y="213360"/>
                  </a:moveTo>
                  <a:lnTo>
                    <a:pt x="0" y="21336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13360"/>
                  </a:lnTo>
                  <a:close/>
                </a:path>
                <a:path w="472439" h="400050">
                  <a:moveTo>
                    <a:pt x="472440" y="213360"/>
                  </a:moveTo>
                  <a:lnTo>
                    <a:pt x="468630" y="213360"/>
                  </a:lnTo>
                  <a:lnTo>
                    <a:pt x="468630" y="257809"/>
                  </a:lnTo>
                  <a:lnTo>
                    <a:pt x="472440" y="257809"/>
                  </a:lnTo>
                  <a:lnTo>
                    <a:pt x="472440" y="213360"/>
                  </a:lnTo>
                  <a:close/>
                </a:path>
                <a:path w="472439" h="400050">
                  <a:moveTo>
                    <a:pt x="3809" y="257810"/>
                  </a:moveTo>
                  <a:lnTo>
                    <a:pt x="0" y="25781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57810"/>
                  </a:lnTo>
                  <a:close/>
                </a:path>
                <a:path w="472439" h="400050">
                  <a:moveTo>
                    <a:pt x="472440" y="257810"/>
                  </a:moveTo>
                  <a:lnTo>
                    <a:pt x="468630" y="257810"/>
                  </a:lnTo>
                  <a:lnTo>
                    <a:pt x="468630" y="278129"/>
                  </a:lnTo>
                  <a:lnTo>
                    <a:pt x="472440" y="278129"/>
                  </a:lnTo>
                  <a:lnTo>
                    <a:pt x="472440" y="257810"/>
                  </a:lnTo>
                  <a:close/>
                </a:path>
                <a:path w="472439" h="4000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472439" h="400050">
                  <a:moveTo>
                    <a:pt x="472440" y="278130"/>
                  </a:moveTo>
                  <a:lnTo>
                    <a:pt x="468630" y="278130"/>
                  </a:lnTo>
                  <a:lnTo>
                    <a:pt x="468630" y="284479"/>
                  </a:lnTo>
                  <a:lnTo>
                    <a:pt x="472440" y="284479"/>
                  </a:lnTo>
                  <a:lnTo>
                    <a:pt x="472440" y="278130"/>
                  </a:lnTo>
                  <a:close/>
                </a:path>
                <a:path w="472439" h="4000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72439" h="400050">
                  <a:moveTo>
                    <a:pt x="472440" y="284480"/>
                  </a:moveTo>
                  <a:lnTo>
                    <a:pt x="468630" y="284480"/>
                  </a:lnTo>
                  <a:lnTo>
                    <a:pt x="468630" y="290829"/>
                  </a:lnTo>
                  <a:lnTo>
                    <a:pt x="472440" y="290829"/>
                  </a:lnTo>
                  <a:lnTo>
                    <a:pt x="472440" y="284480"/>
                  </a:lnTo>
                  <a:close/>
                </a:path>
                <a:path w="472439" h="4000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472439" h="400050">
                  <a:moveTo>
                    <a:pt x="472440" y="290830"/>
                  </a:moveTo>
                  <a:lnTo>
                    <a:pt x="468630" y="290830"/>
                  </a:lnTo>
                  <a:lnTo>
                    <a:pt x="468630" y="297179"/>
                  </a:lnTo>
                  <a:lnTo>
                    <a:pt x="472440" y="297179"/>
                  </a:lnTo>
                  <a:lnTo>
                    <a:pt x="472440" y="290830"/>
                  </a:lnTo>
                  <a:close/>
                </a:path>
                <a:path w="472439" h="400050">
                  <a:moveTo>
                    <a:pt x="3809" y="297180"/>
                  </a:moveTo>
                  <a:lnTo>
                    <a:pt x="0" y="29718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7180"/>
                  </a:lnTo>
                  <a:close/>
                </a:path>
                <a:path w="472439" h="400050">
                  <a:moveTo>
                    <a:pt x="472440" y="297180"/>
                  </a:moveTo>
                  <a:lnTo>
                    <a:pt x="468630" y="297180"/>
                  </a:lnTo>
                  <a:lnTo>
                    <a:pt x="468630" y="302259"/>
                  </a:lnTo>
                  <a:lnTo>
                    <a:pt x="472440" y="302259"/>
                  </a:lnTo>
                  <a:lnTo>
                    <a:pt x="472440" y="297180"/>
                  </a:lnTo>
                  <a:close/>
                </a:path>
                <a:path w="472439" h="400050">
                  <a:moveTo>
                    <a:pt x="3809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2260"/>
                  </a:lnTo>
                  <a:close/>
                </a:path>
                <a:path w="472439" h="400050">
                  <a:moveTo>
                    <a:pt x="472440" y="302260"/>
                  </a:moveTo>
                  <a:lnTo>
                    <a:pt x="468630" y="302260"/>
                  </a:lnTo>
                  <a:lnTo>
                    <a:pt x="468630" y="309879"/>
                  </a:lnTo>
                  <a:lnTo>
                    <a:pt x="472440" y="309879"/>
                  </a:lnTo>
                  <a:lnTo>
                    <a:pt x="472440" y="302260"/>
                  </a:lnTo>
                  <a:close/>
                </a:path>
                <a:path w="472439" h="400050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72439" h="400050">
                  <a:moveTo>
                    <a:pt x="472440" y="309880"/>
                  </a:moveTo>
                  <a:lnTo>
                    <a:pt x="468630" y="309880"/>
                  </a:lnTo>
                  <a:lnTo>
                    <a:pt x="468630" y="316229"/>
                  </a:lnTo>
                  <a:lnTo>
                    <a:pt x="472440" y="316229"/>
                  </a:lnTo>
                  <a:lnTo>
                    <a:pt x="472440" y="309880"/>
                  </a:lnTo>
                  <a:close/>
                </a:path>
                <a:path w="472439" h="400050">
                  <a:moveTo>
                    <a:pt x="3809" y="316230"/>
                  </a:moveTo>
                  <a:lnTo>
                    <a:pt x="0" y="316230"/>
                  </a:lnTo>
                  <a:lnTo>
                    <a:pt x="0" y="318769"/>
                  </a:lnTo>
                  <a:lnTo>
                    <a:pt x="1269" y="318769"/>
                  </a:lnTo>
                  <a:lnTo>
                    <a:pt x="1269" y="321309"/>
                  </a:lnTo>
                  <a:lnTo>
                    <a:pt x="2539" y="321309"/>
                  </a:lnTo>
                  <a:lnTo>
                    <a:pt x="2539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72439" h="400050">
                  <a:moveTo>
                    <a:pt x="472440" y="316230"/>
                  </a:moveTo>
                  <a:lnTo>
                    <a:pt x="468630" y="316230"/>
                  </a:lnTo>
                  <a:lnTo>
                    <a:pt x="468630" y="322579"/>
                  </a:lnTo>
                  <a:lnTo>
                    <a:pt x="471169" y="322579"/>
                  </a:lnTo>
                  <a:lnTo>
                    <a:pt x="471169" y="321309"/>
                  </a:lnTo>
                  <a:lnTo>
                    <a:pt x="472440" y="321309"/>
                  </a:lnTo>
                  <a:lnTo>
                    <a:pt x="472440" y="316230"/>
                  </a:lnTo>
                  <a:close/>
                </a:path>
                <a:path w="472439" h="400050">
                  <a:moveTo>
                    <a:pt x="469899" y="322580"/>
                  </a:moveTo>
                  <a:lnTo>
                    <a:pt x="468630" y="322580"/>
                  </a:lnTo>
                  <a:lnTo>
                    <a:pt x="468630" y="323850"/>
                  </a:lnTo>
                  <a:lnTo>
                    <a:pt x="469899" y="323850"/>
                  </a:lnTo>
                  <a:lnTo>
                    <a:pt x="469899" y="322580"/>
                  </a:lnTo>
                  <a:close/>
                </a:path>
                <a:path w="472439" h="400050">
                  <a:moveTo>
                    <a:pt x="386080" y="397509"/>
                  </a:moveTo>
                  <a:lnTo>
                    <a:pt x="88900" y="397509"/>
                  </a:lnTo>
                  <a:lnTo>
                    <a:pt x="88900" y="398779"/>
                  </a:lnTo>
                  <a:lnTo>
                    <a:pt x="386080" y="398779"/>
                  </a:lnTo>
                  <a:lnTo>
                    <a:pt x="386080" y="397509"/>
                  </a:lnTo>
                  <a:close/>
                </a:path>
                <a:path w="472439" h="400050">
                  <a:moveTo>
                    <a:pt x="388619" y="396239"/>
                  </a:moveTo>
                  <a:lnTo>
                    <a:pt x="86359" y="396239"/>
                  </a:lnTo>
                  <a:lnTo>
                    <a:pt x="86359" y="397509"/>
                  </a:lnTo>
                  <a:lnTo>
                    <a:pt x="388619" y="397509"/>
                  </a:lnTo>
                  <a:lnTo>
                    <a:pt x="388619" y="396239"/>
                  </a:lnTo>
                  <a:close/>
                </a:path>
                <a:path w="472439" h="400050">
                  <a:moveTo>
                    <a:pt x="383540" y="398780"/>
                  </a:moveTo>
                  <a:lnTo>
                    <a:pt x="91439" y="398780"/>
                  </a:lnTo>
                  <a:lnTo>
                    <a:pt x="91439" y="400050"/>
                  </a:lnTo>
                  <a:lnTo>
                    <a:pt x="383540" y="400050"/>
                  </a:lnTo>
                  <a:lnTo>
                    <a:pt x="383540" y="398780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3158489" y="4763769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29">
                  <a:moveTo>
                    <a:pt x="383539" y="0"/>
                  </a:moveTo>
                  <a:lnTo>
                    <a:pt x="81280" y="0"/>
                  </a:lnTo>
                  <a:lnTo>
                    <a:pt x="81280" y="1269"/>
                  </a:lnTo>
                  <a:lnTo>
                    <a:pt x="383539" y="1269"/>
                  </a:lnTo>
                  <a:lnTo>
                    <a:pt x="383539" y="0"/>
                  </a:lnTo>
                  <a:close/>
                </a:path>
                <a:path w="464820" h="392429">
                  <a:moveTo>
                    <a:pt x="387350" y="2539"/>
                  </a:moveTo>
                  <a:lnTo>
                    <a:pt x="77470" y="2539"/>
                  </a:lnTo>
                  <a:lnTo>
                    <a:pt x="7747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64820" h="392429">
                  <a:moveTo>
                    <a:pt x="386080" y="1269"/>
                  </a:moveTo>
                  <a:lnTo>
                    <a:pt x="80010" y="1269"/>
                  </a:lnTo>
                  <a:lnTo>
                    <a:pt x="80010" y="2539"/>
                  </a:lnTo>
                  <a:lnTo>
                    <a:pt x="386080" y="2539"/>
                  </a:lnTo>
                  <a:lnTo>
                    <a:pt x="386080" y="1269"/>
                  </a:lnTo>
                  <a:close/>
                </a:path>
                <a:path w="464820" h="392429">
                  <a:moveTo>
                    <a:pt x="3810" y="69849"/>
                  </a:moveTo>
                  <a:lnTo>
                    <a:pt x="2540" y="69849"/>
                  </a:lnTo>
                  <a:lnTo>
                    <a:pt x="2540" y="71119"/>
                  </a:lnTo>
                  <a:lnTo>
                    <a:pt x="3810" y="71119"/>
                  </a:lnTo>
                  <a:lnTo>
                    <a:pt x="3810" y="69849"/>
                  </a:lnTo>
                  <a:close/>
                </a:path>
                <a:path w="464820" h="392429">
                  <a:moveTo>
                    <a:pt x="463550" y="69849"/>
                  </a:moveTo>
                  <a:lnTo>
                    <a:pt x="462280" y="69849"/>
                  </a:lnTo>
                  <a:lnTo>
                    <a:pt x="462280" y="71119"/>
                  </a:lnTo>
                  <a:lnTo>
                    <a:pt x="463550" y="71119"/>
                  </a:lnTo>
                  <a:lnTo>
                    <a:pt x="463550" y="69849"/>
                  </a:lnTo>
                  <a:close/>
                </a:path>
                <a:path w="464820" h="392429">
                  <a:moveTo>
                    <a:pt x="3810" y="71119"/>
                  </a:moveTo>
                  <a:lnTo>
                    <a:pt x="1270" y="71119"/>
                  </a:lnTo>
                  <a:lnTo>
                    <a:pt x="1270" y="73659"/>
                  </a:lnTo>
                  <a:lnTo>
                    <a:pt x="0" y="7365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71119"/>
                  </a:lnTo>
                  <a:close/>
                </a:path>
                <a:path w="464820" h="392429">
                  <a:moveTo>
                    <a:pt x="464820" y="71119"/>
                  </a:moveTo>
                  <a:lnTo>
                    <a:pt x="462280" y="71119"/>
                  </a:lnTo>
                  <a:lnTo>
                    <a:pt x="462280" y="76199"/>
                  </a:lnTo>
                  <a:lnTo>
                    <a:pt x="464820" y="76199"/>
                  </a:lnTo>
                  <a:lnTo>
                    <a:pt x="464820" y="71119"/>
                  </a:lnTo>
                  <a:close/>
                </a:path>
                <a:path w="464820" h="392429">
                  <a:moveTo>
                    <a:pt x="381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6200"/>
                  </a:lnTo>
                  <a:close/>
                </a:path>
                <a:path w="464820" h="392429">
                  <a:moveTo>
                    <a:pt x="464820" y="76200"/>
                  </a:moveTo>
                  <a:lnTo>
                    <a:pt x="462280" y="76200"/>
                  </a:lnTo>
                  <a:lnTo>
                    <a:pt x="462280" y="83819"/>
                  </a:lnTo>
                  <a:lnTo>
                    <a:pt x="464820" y="83819"/>
                  </a:lnTo>
                  <a:lnTo>
                    <a:pt x="464820" y="76200"/>
                  </a:lnTo>
                  <a:close/>
                </a:path>
                <a:path w="464820" h="392429">
                  <a:moveTo>
                    <a:pt x="381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19"/>
                  </a:lnTo>
                  <a:close/>
                </a:path>
                <a:path w="464820" h="392429">
                  <a:moveTo>
                    <a:pt x="464820" y="83819"/>
                  </a:moveTo>
                  <a:lnTo>
                    <a:pt x="462280" y="83819"/>
                  </a:lnTo>
                  <a:lnTo>
                    <a:pt x="462280" y="90169"/>
                  </a:lnTo>
                  <a:lnTo>
                    <a:pt x="464820" y="90169"/>
                  </a:lnTo>
                  <a:lnTo>
                    <a:pt x="464820" y="83819"/>
                  </a:lnTo>
                  <a:close/>
                </a:path>
                <a:path w="464820" h="392429">
                  <a:moveTo>
                    <a:pt x="381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0169"/>
                  </a:lnTo>
                  <a:close/>
                </a:path>
                <a:path w="464820" h="392429">
                  <a:moveTo>
                    <a:pt x="464820" y="90169"/>
                  </a:moveTo>
                  <a:lnTo>
                    <a:pt x="462280" y="90169"/>
                  </a:lnTo>
                  <a:lnTo>
                    <a:pt x="462280" y="96519"/>
                  </a:lnTo>
                  <a:lnTo>
                    <a:pt x="464820" y="96519"/>
                  </a:lnTo>
                  <a:lnTo>
                    <a:pt x="464820" y="90169"/>
                  </a:lnTo>
                  <a:close/>
                </a:path>
                <a:path w="464820" h="392429">
                  <a:moveTo>
                    <a:pt x="381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6519"/>
                  </a:lnTo>
                  <a:close/>
                </a:path>
                <a:path w="464820" h="392429">
                  <a:moveTo>
                    <a:pt x="464820" y="96519"/>
                  </a:moveTo>
                  <a:lnTo>
                    <a:pt x="462280" y="96519"/>
                  </a:lnTo>
                  <a:lnTo>
                    <a:pt x="462280" y="101599"/>
                  </a:lnTo>
                  <a:lnTo>
                    <a:pt x="464820" y="101599"/>
                  </a:lnTo>
                  <a:lnTo>
                    <a:pt x="464820" y="96519"/>
                  </a:lnTo>
                  <a:close/>
                </a:path>
                <a:path w="464820" h="392429">
                  <a:moveTo>
                    <a:pt x="3810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1600"/>
                  </a:lnTo>
                  <a:close/>
                </a:path>
                <a:path w="464820" h="392429">
                  <a:moveTo>
                    <a:pt x="464820" y="101600"/>
                  </a:moveTo>
                  <a:lnTo>
                    <a:pt x="462280" y="101600"/>
                  </a:lnTo>
                  <a:lnTo>
                    <a:pt x="462280" y="109219"/>
                  </a:lnTo>
                  <a:lnTo>
                    <a:pt x="464820" y="109219"/>
                  </a:lnTo>
                  <a:lnTo>
                    <a:pt x="464820" y="101600"/>
                  </a:lnTo>
                  <a:close/>
                </a:path>
                <a:path w="464820" h="392429">
                  <a:moveTo>
                    <a:pt x="381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109219"/>
                  </a:lnTo>
                  <a:close/>
                </a:path>
                <a:path w="464820" h="392429">
                  <a:moveTo>
                    <a:pt x="464820" y="109219"/>
                  </a:moveTo>
                  <a:lnTo>
                    <a:pt x="462280" y="109219"/>
                  </a:lnTo>
                  <a:lnTo>
                    <a:pt x="462280" y="115569"/>
                  </a:lnTo>
                  <a:lnTo>
                    <a:pt x="464820" y="115569"/>
                  </a:lnTo>
                  <a:lnTo>
                    <a:pt x="464820" y="109219"/>
                  </a:lnTo>
                  <a:close/>
                </a:path>
                <a:path w="464820" h="392429">
                  <a:moveTo>
                    <a:pt x="3810" y="115569"/>
                  </a:moveTo>
                  <a:lnTo>
                    <a:pt x="0" y="11556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15569"/>
                  </a:lnTo>
                  <a:close/>
                </a:path>
                <a:path w="464820" h="392429">
                  <a:moveTo>
                    <a:pt x="464820" y="115569"/>
                  </a:moveTo>
                  <a:lnTo>
                    <a:pt x="462280" y="115569"/>
                  </a:lnTo>
                  <a:lnTo>
                    <a:pt x="462280" y="120649"/>
                  </a:lnTo>
                  <a:lnTo>
                    <a:pt x="464820" y="120649"/>
                  </a:lnTo>
                  <a:lnTo>
                    <a:pt x="464820" y="115569"/>
                  </a:lnTo>
                  <a:close/>
                </a:path>
                <a:path w="464820" h="392429">
                  <a:moveTo>
                    <a:pt x="3810" y="120650"/>
                  </a:moveTo>
                  <a:lnTo>
                    <a:pt x="0" y="120650"/>
                  </a:lnTo>
                  <a:lnTo>
                    <a:pt x="0" y="134619"/>
                  </a:lnTo>
                  <a:lnTo>
                    <a:pt x="3810" y="134619"/>
                  </a:lnTo>
                  <a:lnTo>
                    <a:pt x="3810" y="120650"/>
                  </a:lnTo>
                  <a:close/>
                </a:path>
                <a:path w="464820" h="392429">
                  <a:moveTo>
                    <a:pt x="464820" y="120650"/>
                  </a:moveTo>
                  <a:lnTo>
                    <a:pt x="462280" y="120650"/>
                  </a:lnTo>
                  <a:lnTo>
                    <a:pt x="462280" y="134619"/>
                  </a:lnTo>
                  <a:lnTo>
                    <a:pt x="464820" y="134619"/>
                  </a:lnTo>
                  <a:lnTo>
                    <a:pt x="464820" y="120650"/>
                  </a:lnTo>
                  <a:close/>
                </a:path>
                <a:path w="464820" h="392429">
                  <a:moveTo>
                    <a:pt x="3810" y="134619"/>
                  </a:moveTo>
                  <a:lnTo>
                    <a:pt x="0" y="13461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34619"/>
                  </a:lnTo>
                  <a:close/>
                </a:path>
                <a:path w="464820" h="392429">
                  <a:moveTo>
                    <a:pt x="464820" y="134619"/>
                  </a:moveTo>
                  <a:lnTo>
                    <a:pt x="462280" y="134619"/>
                  </a:lnTo>
                  <a:lnTo>
                    <a:pt x="462280" y="139699"/>
                  </a:lnTo>
                  <a:lnTo>
                    <a:pt x="464820" y="139699"/>
                  </a:lnTo>
                  <a:lnTo>
                    <a:pt x="464820" y="134619"/>
                  </a:lnTo>
                  <a:close/>
                </a:path>
                <a:path w="464820" h="392429">
                  <a:moveTo>
                    <a:pt x="3810" y="139700"/>
                  </a:moveTo>
                  <a:lnTo>
                    <a:pt x="0" y="139700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139700"/>
                  </a:lnTo>
                  <a:close/>
                </a:path>
                <a:path w="464820" h="392429">
                  <a:moveTo>
                    <a:pt x="464820" y="139700"/>
                  </a:moveTo>
                  <a:lnTo>
                    <a:pt x="462280" y="139700"/>
                  </a:lnTo>
                  <a:lnTo>
                    <a:pt x="462280" y="153669"/>
                  </a:lnTo>
                  <a:lnTo>
                    <a:pt x="464820" y="153669"/>
                  </a:lnTo>
                  <a:lnTo>
                    <a:pt x="464820" y="139700"/>
                  </a:lnTo>
                  <a:close/>
                </a:path>
                <a:path w="464820" h="392429">
                  <a:moveTo>
                    <a:pt x="3810" y="153669"/>
                  </a:moveTo>
                  <a:lnTo>
                    <a:pt x="0" y="15366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153669"/>
                  </a:lnTo>
                  <a:close/>
                </a:path>
                <a:path w="464820" h="392429">
                  <a:moveTo>
                    <a:pt x="464820" y="153669"/>
                  </a:moveTo>
                  <a:lnTo>
                    <a:pt x="462280" y="153669"/>
                  </a:lnTo>
                  <a:lnTo>
                    <a:pt x="462280" y="209549"/>
                  </a:lnTo>
                  <a:lnTo>
                    <a:pt x="464820" y="209549"/>
                  </a:lnTo>
                  <a:lnTo>
                    <a:pt x="464820" y="153669"/>
                  </a:lnTo>
                  <a:close/>
                </a:path>
                <a:path w="464820" h="392429">
                  <a:moveTo>
                    <a:pt x="3810" y="209550"/>
                  </a:moveTo>
                  <a:lnTo>
                    <a:pt x="0" y="209550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09550"/>
                  </a:lnTo>
                  <a:close/>
                </a:path>
                <a:path w="464820" h="392429">
                  <a:moveTo>
                    <a:pt x="464820" y="209550"/>
                  </a:moveTo>
                  <a:lnTo>
                    <a:pt x="462280" y="209550"/>
                  </a:lnTo>
                  <a:lnTo>
                    <a:pt x="462280" y="253999"/>
                  </a:lnTo>
                  <a:lnTo>
                    <a:pt x="464820" y="253999"/>
                  </a:lnTo>
                  <a:lnTo>
                    <a:pt x="464820" y="209550"/>
                  </a:lnTo>
                  <a:close/>
                </a:path>
                <a:path w="464820" h="392429">
                  <a:moveTo>
                    <a:pt x="3810" y="254000"/>
                  </a:moveTo>
                  <a:lnTo>
                    <a:pt x="0" y="25400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54000"/>
                  </a:lnTo>
                  <a:close/>
                </a:path>
                <a:path w="464820" h="392429">
                  <a:moveTo>
                    <a:pt x="464820" y="254000"/>
                  </a:moveTo>
                  <a:lnTo>
                    <a:pt x="462280" y="254000"/>
                  </a:lnTo>
                  <a:lnTo>
                    <a:pt x="462280" y="274319"/>
                  </a:lnTo>
                  <a:lnTo>
                    <a:pt x="464820" y="274319"/>
                  </a:lnTo>
                  <a:lnTo>
                    <a:pt x="464820" y="254000"/>
                  </a:lnTo>
                  <a:close/>
                </a:path>
                <a:path w="464820" h="39242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464820" h="392429">
                  <a:moveTo>
                    <a:pt x="464820" y="274319"/>
                  </a:moveTo>
                  <a:lnTo>
                    <a:pt x="462280" y="274319"/>
                  </a:lnTo>
                  <a:lnTo>
                    <a:pt x="462280" y="280669"/>
                  </a:lnTo>
                  <a:lnTo>
                    <a:pt x="464820" y="280669"/>
                  </a:lnTo>
                  <a:lnTo>
                    <a:pt x="464820" y="274319"/>
                  </a:lnTo>
                  <a:close/>
                </a:path>
                <a:path w="464820" h="39242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464820" h="392429">
                  <a:moveTo>
                    <a:pt x="464820" y="280669"/>
                  </a:moveTo>
                  <a:lnTo>
                    <a:pt x="462280" y="280669"/>
                  </a:lnTo>
                  <a:lnTo>
                    <a:pt x="462280" y="287019"/>
                  </a:lnTo>
                  <a:lnTo>
                    <a:pt x="464820" y="287019"/>
                  </a:lnTo>
                  <a:lnTo>
                    <a:pt x="464820" y="280669"/>
                  </a:lnTo>
                  <a:close/>
                </a:path>
                <a:path w="464820" h="392429">
                  <a:moveTo>
                    <a:pt x="381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19"/>
                  </a:lnTo>
                  <a:close/>
                </a:path>
                <a:path w="464820" h="392429">
                  <a:moveTo>
                    <a:pt x="464820" y="287019"/>
                  </a:moveTo>
                  <a:lnTo>
                    <a:pt x="462280" y="287019"/>
                  </a:lnTo>
                  <a:lnTo>
                    <a:pt x="462280" y="293369"/>
                  </a:lnTo>
                  <a:lnTo>
                    <a:pt x="464820" y="293369"/>
                  </a:lnTo>
                  <a:lnTo>
                    <a:pt x="464820" y="287019"/>
                  </a:lnTo>
                  <a:close/>
                </a:path>
                <a:path w="464820" h="392429">
                  <a:moveTo>
                    <a:pt x="3810" y="293369"/>
                  </a:moveTo>
                  <a:lnTo>
                    <a:pt x="0" y="29336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3369"/>
                  </a:lnTo>
                  <a:close/>
                </a:path>
                <a:path w="464820" h="392429">
                  <a:moveTo>
                    <a:pt x="464820" y="293369"/>
                  </a:moveTo>
                  <a:lnTo>
                    <a:pt x="462280" y="293369"/>
                  </a:lnTo>
                  <a:lnTo>
                    <a:pt x="462280" y="298449"/>
                  </a:lnTo>
                  <a:lnTo>
                    <a:pt x="464820" y="298449"/>
                  </a:lnTo>
                  <a:lnTo>
                    <a:pt x="464820" y="293369"/>
                  </a:lnTo>
                  <a:close/>
                </a:path>
                <a:path w="464820" h="392429">
                  <a:moveTo>
                    <a:pt x="3810" y="298450"/>
                  </a:moveTo>
                  <a:lnTo>
                    <a:pt x="0" y="29845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8450"/>
                  </a:lnTo>
                  <a:close/>
                </a:path>
                <a:path w="464820" h="392429">
                  <a:moveTo>
                    <a:pt x="464820" y="298450"/>
                  </a:moveTo>
                  <a:lnTo>
                    <a:pt x="462280" y="298450"/>
                  </a:lnTo>
                  <a:lnTo>
                    <a:pt x="462280" y="306069"/>
                  </a:lnTo>
                  <a:lnTo>
                    <a:pt x="464820" y="306069"/>
                  </a:lnTo>
                  <a:lnTo>
                    <a:pt x="464820" y="298450"/>
                  </a:lnTo>
                  <a:close/>
                </a:path>
                <a:path w="464820" h="392429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64820" h="392429">
                  <a:moveTo>
                    <a:pt x="464820" y="306069"/>
                  </a:moveTo>
                  <a:lnTo>
                    <a:pt x="462280" y="306069"/>
                  </a:lnTo>
                  <a:lnTo>
                    <a:pt x="462280" y="312419"/>
                  </a:lnTo>
                  <a:lnTo>
                    <a:pt x="464820" y="312419"/>
                  </a:lnTo>
                  <a:lnTo>
                    <a:pt x="464820" y="306069"/>
                  </a:lnTo>
                  <a:close/>
                </a:path>
                <a:path w="464820" h="392429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64820" h="392429">
                  <a:moveTo>
                    <a:pt x="464820" y="312419"/>
                  </a:moveTo>
                  <a:lnTo>
                    <a:pt x="462280" y="312419"/>
                  </a:lnTo>
                  <a:lnTo>
                    <a:pt x="462280" y="318769"/>
                  </a:lnTo>
                  <a:lnTo>
                    <a:pt x="464820" y="318769"/>
                  </a:lnTo>
                  <a:lnTo>
                    <a:pt x="464820" y="312419"/>
                  </a:lnTo>
                  <a:close/>
                </a:path>
                <a:path w="464820" h="392429">
                  <a:moveTo>
                    <a:pt x="381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1270" y="320039"/>
                  </a:lnTo>
                  <a:lnTo>
                    <a:pt x="1270" y="322579"/>
                  </a:lnTo>
                  <a:lnTo>
                    <a:pt x="2540" y="32257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18769"/>
                  </a:lnTo>
                  <a:close/>
                </a:path>
                <a:path w="464820" h="392429">
                  <a:moveTo>
                    <a:pt x="464820" y="318769"/>
                  </a:moveTo>
                  <a:lnTo>
                    <a:pt x="462280" y="318769"/>
                  </a:lnTo>
                  <a:lnTo>
                    <a:pt x="462280" y="323849"/>
                  </a:lnTo>
                  <a:lnTo>
                    <a:pt x="463550" y="323849"/>
                  </a:lnTo>
                  <a:lnTo>
                    <a:pt x="463550" y="322579"/>
                  </a:lnTo>
                  <a:lnTo>
                    <a:pt x="464820" y="322579"/>
                  </a:lnTo>
                  <a:lnTo>
                    <a:pt x="464820" y="318769"/>
                  </a:lnTo>
                  <a:close/>
                </a:path>
                <a:path w="464820" h="392429">
                  <a:moveTo>
                    <a:pt x="386080" y="391159"/>
                  </a:moveTo>
                  <a:lnTo>
                    <a:pt x="80010" y="391159"/>
                  </a:lnTo>
                  <a:lnTo>
                    <a:pt x="80010" y="392429"/>
                  </a:lnTo>
                  <a:lnTo>
                    <a:pt x="386080" y="392429"/>
                  </a:lnTo>
                  <a:lnTo>
                    <a:pt x="386080" y="391159"/>
                  </a:lnTo>
                  <a:close/>
                </a:path>
                <a:path w="464820" h="392429">
                  <a:moveTo>
                    <a:pt x="388620" y="389889"/>
                  </a:moveTo>
                  <a:lnTo>
                    <a:pt x="78740" y="389889"/>
                  </a:lnTo>
                  <a:lnTo>
                    <a:pt x="78740" y="391159"/>
                  </a:lnTo>
                  <a:lnTo>
                    <a:pt x="388620" y="391159"/>
                  </a:lnTo>
                  <a:lnTo>
                    <a:pt x="388620" y="389889"/>
                  </a:lnTo>
                  <a:close/>
                </a:path>
                <a:path w="464820" h="392429">
                  <a:moveTo>
                    <a:pt x="391160" y="388619"/>
                  </a:moveTo>
                  <a:lnTo>
                    <a:pt x="76200" y="388619"/>
                  </a:lnTo>
                  <a:lnTo>
                    <a:pt x="76200" y="389889"/>
                  </a:lnTo>
                  <a:lnTo>
                    <a:pt x="391160" y="389889"/>
                  </a:lnTo>
                  <a:lnTo>
                    <a:pt x="391160" y="388619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3162299" y="476758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70" h="384810">
                  <a:moveTo>
                    <a:pt x="389889" y="2540"/>
                  </a:moveTo>
                  <a:lnTo>
                    <a:pt x="67310" y="2540"/>
                  </a:lnTo>
                  <a:lnTo>
                    <a:pt x="67310" y="3810"/>
                  </a:lnTo>
                  <a:lnTo>
                    <a:pt x="389889" y="3810"/>
                  </a:lnTo>
                  <a:lnTo>
                    <a:pt x="389889" y="2540"/>
                  </a:lnTo>
                  <a:close/>
                </a:path>
                <a:path w="458470" h="384810">
                  <a:moveTo>
                    <a:pt x="388620" y="1270"/>
                  </a:moveTo>
                  <a:lnTo>
                    <a:pt x="69850" y="1270"/>
                  </a:lnTo>
                  <a:lnTo>
                    <a:pt x="69850" y="2540"/>
                  </a:lnTo>
                  <a:lnTo>
                    <a:pt x="388620" y="2540"/>
                  </a:lnTo>
                  <a:lnTo>
                    <a:pt x="388620" y="1270"/>
                  </a:lnTo>
                  <a:close/>
                </a:path>
                <a:path w="458470" h="384810">
                  <a:moveTo>
                    <a:pt x="386079" y="0"/>
                  </a:moveTo>
                  <a:lnTo>
                    <a:pt x="71119" y="0"/>
                  </a:lnTo>
                  <a:lnTo>
                    <a:pt x="71119" y="1270"/>
                  </a:lnTo>
                  <a:lnTo>
                    <a:pt x="386079" y="1270"/>
                  </a:lnTo>
                  <a:lnTo>
                    <a:pt x="386079" y="0"/>
                  </a:lnTo>
                  <a:close/>
                </a:path>
                <a:path w="458470" h="384810">
                  <a:moveTo>
                    <a:pt x="3810" y="60960"/>
                  </a:moveTo>
                  <a:lnTo>
                    <a:pt x="2539" y="60960"/>
                  </a:lnTo>
                  <a:lnTo>
                    <a:pt x="2539" y="62230"/>
                  </a:lnTo>
                  <a:lnTo>
                    <a:pt x="1269" y="62230"/>
                  </a:lnTo>
                  <a:lnTo>
                    <a:pt x="1269" y="64770"/>
                  </a:lnTo>
                  <a:lnTo>
                    <a:pt x="0" y="6477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58470" h="384810">
                  <a:moveTo>
                    <a:pt x="455929" y="60960"/>
                  </a:moveTo>
                  <a:lnTo>
                    <a:pt x="454660" y="60960"/>
                  </a:lnTo>
                  <a:lnTo>
                    <a:pt x="454660" y="67310"/>
                  </a:lnTo>
                  <a:lnTo>
                    <a:pt x="458470" y="67310"/>
                  </a:lnTo>
                  <a:lnTo>
                    <a:pt x="458470" y="64770"/>
                  </a:lnTo>
                  <a:lnTo>
                    <a:pt x="457200" y="64770"/>
                  </a:lnTo>
                  <a:lnTo>
                    <a:pt x="457200" y="62230"/>
                  </a:lnTo>
                  <a:lnTo>
                    <a:pt x="455929" y="62230"/>
                  </a:lnTo>
                  <a:lnTo>
                    <a:pt x="455929" y="60960"/>
                  </a:lnTo>
                  <a:close/>
                </a:path>
                <a:path w="458470" h="384810">
                  <a:moveTo>
                    <a:pt x="381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7310"/>
                  </a:lnTo>
                  <a:close/>
                </a:path>
                <a:path w="458470" h="384810">
                  <a:moveTo>
                    <a:pt x="458470" y="67310"/>
                  </a:moveTo>
                  <a:lnTo>
                    <a:pt x="454660" y="67310"/>
                  </a:lnTo>
                  <a:lnTo>
                    <a:pt x="454660" y="72390"/>
                  </a:lnTo>
                  <a:lnTo>
                    <a:pt x="458470" y="72390"/>
                  </a:lnTo>
                  <a:lnTo>
                    <a:pt x="458470" y="67310"/>
                  </a:lnTo>
                  <a:close/>
                </a:path>
                <a:path w="458470" h="384810">
                  <a:moveTo>
                    <a:pt x="3810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2390"/>
                  </a:lnTo>
                  <a:close/>
                </a:path>
                <a:path w="458470" h="384810">
                  <a:moveTo>
                    <a:pt x="458470" y="72390"/>
                  </a:moveTo>
                  <a:lnTo>
                    <a:pt x="454660" y="72390"/>
                  </a:lnTo>
                  <a:lnTo>
                    <a:pt x="454660" y="80010"/>
                  </a:lnTo>
                  <a:lnTo>
                    <a:pt x="458470" y="80010"/>
                  </a:lnTo>
                  <a:lnTo>
                    <a:pt x="458470" y="72390"/>
                  </a:lnTo>
                  <a:close/>
                </a:path>
                <a:path w="458470" h="384810">
                  <a:moveTo>
                    <a:pt x="381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80010"/>
                  </a:lnTo>
                  <a:close/>
                </a:path>
                <a:path w="458470" h="384810">
                  <a:moveTo>
                    <a:pt x="458470" y="80010"/>
                  </a:moveTo>
                  <a:lnTo>
                    <a:pt x="454660" y="80010"/>
                  </a:lnTo>
                  <a:lnTo>
                    <a:pt x="454660" y="86360"/>
                  </a:lnTo>
                  <a:lnTo>
                    <a:pt x="458470" y="86360"/>
                  </a:lnTo>
                  <a:lnTo>
                    <a:pt x="458470" y="80010"/>
                  </a:lnTo>
                  <a:close/>
                </a:path>
                <a:path w="458470" h="384810">
                  <a:moveTo>
                    <a:pt x="381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6360"/>
                  </a:lnTo>
                  <a:close/>
                </a:path>
                <a:path w="458470" h="384810">
                  <a:moveTo>
                    <a:pt x="458470" y="86360"/>
                  </a:moveTo>
                  <a:lnTo>
                    <a:pt x="454660" y="86360"/>
                  </a:lnTo>
                  <a:lnTo>
                    <a:pt x="454660" y="92710"/>
                  </a:lnTo>
                  <a:lnTo>
                    <a:pt x="458470" y="92710"/>
                  </a:lnTo>
                  <a:lnTo>
                    <a:pt x="458470" y="86360"/>
                  </a:lnTo>
                  <a:close/>
                </a:path>
                <a:path w="458470" h="384810">
                  <a:moveTo>
                    <a:pt x="381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3810" y="97790"/>
                  </a:lnTo>
                  <a:lnTo>
                    <a:pt x="3810" y="92710"/>
                  </a:lnTo>
                  <a:close/>
                </a:path>
                <a:path w="458470" h="384810">
                  <a:moveTo>
                    <a:pt x="458470" y="92710"/>
                  </a:moveTo>
                  <a:lnTo>
                    <a:pt x="454660" y="92710"/>
                  </a:lnTo>
                  <a:lnTo>
                    <a:pt x="454660" y="97790"/>
                  </a:lnTo>
                  <a:lnTo>
                    <a:pt x="458470" y="97790"/>
                  </a:lnTo>
                  <a:lnTo>
                    <a:pt x="458470" y="92710"/>
                  </a:lnTo>
                  <a:close/>
                </a:path>
                <a:path w="458470" h="384810">
                  <a:moveTo>
                    <a:pt x="3810" y="97790"/>
                  </a:moveTo>
                  <a:lnTo>
                    <a:pt x="0" y="9779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97790"/>
                  </a:lnTo>
                  <a:close/>
                </a:path>
                <a:path w="458470" h="384810">
                  <a:moveTo>
                    <a:pt x="458470" y="97790"/>
                  </a:moveTo>
                  <a:lnTo>
                    <a:pt x="454660" y="97790"/>
                  </a:lnTo>
                  <a:lnTo>
                    <a:pt x="454660" y="105410"/>
                  </a:lnTo>
                  <a:lnTo>
                    <a:pt x="458470" y="105410"/>
                  </a:lnTo>
                  <a:lnTo>
                    <a:pt x="458470" y="97790"/>
                  </a:lnTo>
                  <a:close/>
                </a:path>
                <a:path w="458470" h="384810">
                  <a:moveTo>
                    <a:pt x="381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105410"/>
                  </a:lnTo>
                  <a:close/>
                </a:path>
                <a:path w="458470" h="384810">
                  <a:moveTo>
                    <a:pt x="458470" y="105410"/>
                  </a:moveTo>
                  <a:lnTo>
                    <a:pt x="454660" y="105410"/>
                  </a:lnTo>
                  <a:lnTo>
                    <a:pt x="454660" y="111760"/>
                  </a:lnTo>
                  <a:lnTo>
                    <a:pt x="458470" y="111760"/>
                  </a:lnTo>
                  <a:lnTo>
                    <a:pt x="458470" y="105410"/>
                  </a:lnTo>
                  <a:close/>
                </a:path>
                <a:path w="458470" h="384810">
                  <a:moveTo>
                    <a:pt x="3810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3810" y="116840"/>
                  </a:lnTo>
                  <a:lnTo>
                    <a:pt x="3810" y="111760"/>
                  </a:lnTo>
                  <a:close/>
                </a:path>
                <a:path w="458470" h="384810">
                  <a:moveTo>
                    <a:pt x="458470" y="111760"/>
                  </a:moveTo>
                  <a:lnTo>
                    <a:pt x="454660" y="111760"/>
                  </a:lnTo>
                  <a:lnTo>
                    <a:pt x="454660" y="116840"/>
                  </a:lnTo>
                  <a:lnTo>
                    <a:pt x="458470" y="116840"/>
                  </a:lnTo>
                  <a:lnTo>
                    <a:pt x="458470" y="111760"/>
                  </a:lnTo>
                  <a:close/>
                </a:path>
                <a:path w="458470" h="384810">
                  <a:moveTo>
                    <a:pt x="3810" y="116840"/>
                  </a:moveTo>
                  <a:lnTo>
                    <a:pt x="0" y="11684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116840"/>
                  </a:lnTo>
                  <a:close/>
                </a:path>
                <a:path w="458470" h="384810">
                  <a:moveTo>
                    <a:pt x="458470" y="116840"/>
                  </a:moveTo>
                  <a:lnTo>
                    <a:pt x="454660" y="116840"/>
                  </a:lnTo>
                  <a:lnTo>
                    <a:pt x="454660" y="130810"/>
                  </a:lnTo>
                  <a:lnTo>
                    <a:pt x="458470" y="130810"/>
                  </a:lnTo>
                  <a:lnTo>
                    <a:pt x="458470" y="116840"/>
                  </a:lnTo>
                  <a:close/>
                </a:path>
                <a:path w="458470" h="384810">
                  <a:moveTo>
                    <a:pt x="3810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3810" y="135890"/>
                  </a:lnTo>
                  <a:lnTo>
                    <a:pt x="3810" y="130810"/>
                  </a:lnTo>
                  <a:close/>
                </a:path>
                <a:path w="458470" h="384810">
                  <a:moveTo>
                    <a:pt x="458470" y="130810"/>
                  </a:moveTo>
                  <a:lnTo>
                    <a:pt x="454660" y="130810"/>
                  </a:lnTo>
                  <a:lnTo>
                    <a:pt x="454660" y="135890"/>
                  </a:lnTo>
                  <a:lnTo>
                    <a:pt x="458470" y="135890"/>
                  </a:lnTo>
                  <a:lnTo>
                    <a:pt x="458470" y="130810"/>
                  </a:lnTo>
                  <a:close/>
                </a:path>
                <a:path w="458470" h="384810">
                  <a:moveTo>
                    <a:pt x="3810" y="135890"/>
                  </a:moveTo>
                  <a:lnTo>
                    <a:pt x="0" y="13589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135890"/>
                  </a:lnTo>
                  <a:close/>
                </a:path>
                <a:path w="458470" h="384810">
                  <a:moveTo>
                    <a:pt x="458470" y="135890"/>
                  </a:moveTo>
                  <a:lnTo>
                    <a:pt x="454660" y="135890"/>
                  </a:lnTo>
                  <a:lnTo>
                    <a:pt x="454660" y="149860"/>
                  </a:lnTo>
                  <a:lnTo>
                    <a:pt x="458470" y="149860"/>
                  </a:lnTo>
                  <a:lnTo>
                    <a:pt x="458470" y="135890"/>
                  </a:lnTo>
                  <a:close/>
                </a:path>
                <a:path w="458470" h="384810">
                  <a:moveTo>
                    <a:pt x="3810" y="149860"/>
                  </a:moveTo>
                  <a:lnTo>
                    <a:pt x="0" y="14986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149860"/>
                  </a:lnTo>
                  <a:close/>
                </a:path>
                <a:path w="458470" h="384810">
                  <a:moveTo>
                    <a:pt x="458470" y="149860"/>
                  </a:moveTo>
                  <a:lnTo>
                    <a:pt x="454660" y="149860"/>
                  </a:lnTo>
                  <a:lnTo>
                    <a:pt x="454660" y="205740"/>
                  </a:lnTo>
                  <a:lnTo>
                    <a:pt x="458470" y="205740"/>
                  </a:lnTo>
                  <a:lnTo>
                    <a:pt x="458470" y="149860"/>
                  </a:lnTo>
                  <a:close/>
                </a:path>
                <a:path w="458470" h="384810">
                  <a:moveTo>
                    <a:pt x="3810" y="205740"/>
                  </a:moveTo>
                  <a:lnTo>
                    <a:pt x="0" y="20574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05740"/>
                  </a:lnTo>
                  <a:close/>
                </a:path>
                <a:path w="458470" h="384810">
                  <a:moveTo>
                    <a:pt x="458470" y="205740"/>
                  </a:moveTo>
                  <a:lnTo>
                    <a:pt x="454660" y="205740"/>
                  </a:lnTo>
                  <a:lnTo>
                    <a:pt x="454660" y="250190"/>
                  </a:lnTo>
                  <a:lnTo>
                    <a:pt x="458470" y="250190"/>
                  </a:lnTo>
                  <a:lnTo>
                    <a:pt x="458470" y="205740"/>
                  </a:lnTo>
                  <a:close/>
                </a:path>
                <a:path w="458470" h="384810">
                  <a:moveTo>
                    <a:pt x="3810" y="250190"/>
                  </a:moveTo>
                  <a:lnTo>
                    <a:pt x="0" y="25019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50190"/>
                  </a:lnTo>
                  <a:close/>
                </a:path>
                <a:path w="458470" h="384810">
                  <a:moveTo>
                    <a:pt x="458470" y="250190"/>
                  </a:moveTo>
                  <a:lnTo>
                    <a:pt x="454660" y="250190"/>
                  </a:lnTo>
                  <a:lnTo>
                    <a:pt x="454660" y="270510"/>
                  </a:lnTo>
                  <a:lnTo>
                    <a:pt x="458470" y="270510"/>
                  </a:lnTo>
                  <a:lnTo>
                    <a:pt x="458470" y="250190"/>
                  </a:lnTo>
                  <a:close/>
                </a:path>
                <a:path w="458470" h="38481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458470" h="384810">
                  <a:moveTo>
                    <a:pt x="458470" y="270510"/>
                  </a:moveTo>
                  <a:lnTo>
                    <a:pt x="454660" y="270510"/>
                  </a:lnTo>
                  <a:lnTo>
                    <a:pt x="454660" y="276860"/>
                  </a:lnTo>
                  <a:lnTo>
                    <a:pt x="458470" y="276860"/>
                  </a:lnTo>
                  <a:lnTo>
                    <a:pt x="458470" y="270510"/>
                  </a:lnTo>
                  <a:close/>
                </a:path>
                <a:path w="458470" h="38481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58470" h="384810">
                  <a:moveTo>
                    <a:pt x="458470" y="276860"/>
                  </a:moveTo>
                  <a:lnTo>
                    <a:pt x="454660" y="276860"/>
                  </a:lnTo>
                  <a:lnTo>
                    <a:pt x="454660" y="283210"/>
                  </a:lnTo>
                  <a:lnTo>
                    <a:pt x="458470" y="283210"/>
                  </a:lnTo>
                  <a:lnTo>
                    <a:pt x="458470" y="276860"/>
                  </a:lnTo>
                  <a:close/>
                </a:path>
                <a:path w="458470" h="384810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458470" h="384810">
                  <a:moveTo>
                    <a:pt x="458470" y="283210"/>
                  </a:moveTo>
                  <a:lnTo>
                    <a:pt x="454660" y="283210"/>
                  </a:lnTo>
                  <a:lnTo>
                    <a:pt x="454660" y="289560"/>
                  </a:lnTo>
                  <a:lnTo>
                    <a:pt x="458470" y="289560"/>
                  </a:lnTo>
                  <a:lnTo>
                    <a:pt x="458470" y="283210"/>
                  </a:lnTo>
                  <a:close/>
                </a:path>
                <a:path w="458470" h="384810">
                  <a:moveTo>
                    <a:pt x="3810" y="289560"/>
                  </a:moveTo>
                  <a:lnTo>
                    <a:pt x="0" y="28956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89560"/>
                  </a:lnTo>
                  <a:close/>
                </a:path>
                <a:path w="458470" h="384810">
                  <a:moveTo>
                    <a:pt x="458470" y="289560"/>
                  </a:moveTo>
                  <a:lnTo>
                    <a:pt x="454660" y="289560"/>
                  </a:lnTo>
                  <a:lnTo>
                    <a:pt x="454660" y="294640"/>
                  </a:lnTo>
                  <a:lnTo>
                    <a:pt x="458470" y="294640"/>
                  </a:lnTo>
                  <a:lnTo>
                    <a:pt x="458470" y="289560"/>
                  </a:lnTo>
                  <a:close/>
                </a:path>
                <a:path w="458470" h="384810">
                  <a:moveTo>
                    <a:pt x="381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4640"/>
                  </a:lnTo>
                  <a:close/>
                </a:path>
                <a:path w="458470" h="384810">
                  <a:moveTo>
                    <a:pt x="458470" y="294640"/>
                  </a:moveTo>
                  <a:lnTo>
                    <a:pt x="454660" y="294640"/>
                  </a:lnTo>
                  <a:lnTo>
                    <a:pt x="454660" y="302260"/>
                  </a:lnTo>
                  <a:lnTo>
                    <a:pt x="458470" y="302260"/>
                  </a:lnTo>
                  <a:lnTo>
                    <a:pt x="458470" y="294640"/>
                  </a:lnTo>
                  <a:close/>
                </a:path>
                <a:path w="458470" h="38481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58470" h="384810">
                  <a:moveTo>
                    <a:pt x="458470" y="302260"/>
                  </a:moveTo>
                  <a:lnTo>
                    <a:pt x="454660" y="302260"/>
                  </a:lnTo>
                  <a:lnTo>
                    <a:pt x="454660" y="308610"/>
                  </a:lnTo>
                  <a:lnTo>
                    <a:pt x="458470" y="308610"/>
                  </a:lnTo>
                  <a:lnTo>
                    <a:pt x="458470" y="302260"/>
                  </a:lnTo>
                  <a:close/>
                </a:path>
                <a:path w="458470" h="384810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458470" h="384810">
                  <a:moveTo>
                    <a:pt x="458470" y="308610"/>
                  </a:moveTo>
                  <a:lnTo>
                    <a:pt x="454660" y="308610"/>
                  </a:lnTo>
                  <a:lnTo>
                    <a:pt x="454660" y="314960"/>
                  </a:lnTo>
                  <a:lnTo>
                    <a:pt x="458470" y="314960"/>
                  </a:lnTo>
                  <a:lnTo>
                    <a:pt x="458470" y="308610"/>
                  </a:lnTo>
                  <a:close/>
                </a:path>
                <a:path w="458470" h="384810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58470" h="384810">
                  <a:moveTo>
                    <a:pt x="458470" y="314960"/>
                  </a:moveTo>
                  <a:lnTo>
                    <a:pt x="454660" y="314960"/>
                  </a:lnTo>
                  <a:lnTo>
                    <a:pt x="454660" y="321310"/>
                  </a:lnTo>
                  <a:lnTo>
                    <a:pt x="458470" y="321310"/>
                  </a:lnTo>
                  <a:lnTo>
                    <a:pt x="458470" y="314960"/>
                  </a:lnTo>
                  <a:close/>
                </a:path>
                <a:path w="458470" h="384810">
                  <a:moveTo>
                    <a:pt x="3810" y="321310"/>
                  </a:moveTo>
                  <a:lnTo>
                    <a:pt x="1269" y="32131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10" y="325120"/>
                  </a:lnTo>
                  <a:lnTo>
                    <a:pt x="3810" y="321310"/>
                  </a:lnTo>
                  <a:close/>
                </a:path>
                <a:path w="458470" h="384810">
                  <a:moveTo>
                    <a:pt x="457200" y="321310"/>
                  </a:moveTo>
                  <a:lnTo>
                    <a:pt x="454660" y="321310"/>
                  </a:lnTo>
                  <a:lnTo>
                    <a:pt x="454660" y="325120"/>
                  </a:lnTo>
                  <a:lnTo>
                    <a:pt x="455929" y="325120"/>
                  </a:lnTo>
                  <a:lnTo>
                    <a:pt x="455929" y="323850"/>
                  </a:lnTo>
                  <a:lnTo>
                    <a:pt x="457200" y="323850"/>
                  </a:lnTo>
                  <a:lnTo>
                    <a:pt x="457200" y="321310"/>
                  </a:lnTo>
                  <a:close/>
                </a:path>
                <a:path w="458470" h="384810">
                  <a:moveTo>
                    <a:pt x="388620" y="383540"/>
                  </a:moveTo>
                  <a:lnTo>
                    <a:pt x="71119" y="383540"/>
                  </a:lnTo>
                  <a:lnTo>
                    <a:pt x="71119" y="384810"/>
                  </a:lnTo>
                  <a:lnTo>
                    <a:pt x="388620" y="384810"/>
                  </a:lnTo>
                  <a:lnTo>
                    <a:pt x="388620" y="383540"/>
                  </a:lnTo>
                  <a:close/>
                </a:path>
                <a:path w="458470" h="384810">
                  <a:moveTo>
                    <a:pt x="391160" y="382270"/>
                  </a:moveTo>
                  <a:lnTo>
                    <a:pt x="68580" y="382270"/>
                  </a:lnTo>
                  <a:lnTo>
                    <a:pt x="68580" y="383540"/>
                  </a:lnTo>
                  <a:lnTo>
                    <a:pt x="391160" y="383540"/>
                  </a:lnTo>
                  <a:lnTo>
                    <a:pt x="391160" y="382270"/>
                  </a:lnTo>
                  <a:close/>
                </a:path>
                <a:path w="458470" h="384810">
                  <a:moveTo>
                    <a:pt x="393700" y="381000"/>
                  </a:moveTo>
                  <a:lnTo>
                    <a:pt x="66039" y="381000"/>
                  </a:lnTo>
                  <a:lnTo>
                    <a:pt x="66039" y="382270"/>
                  </a:lnTo>
                  <a:lnTo>
                    <a:pt x="393700" y="382270"/>
                  </a:lnTo>
                  <a:lnTo>
                    <a:pt x="393700" y="38100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3166109" y="477139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3700" y="2539"/>
                  </a:moveTo>
                  <a:lnTo>
                    <a:pt x="57150" y="2539"/>
                  </a:lnTo>
                  <a:lnTo>
                    <a:pt x="5715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50850" h="377189">
                  <a:moveTo>
                    <a:pt x="391160" y="1269"/>
                  </a:moveTo>
                  <a:lnTo>
                    <a:pt x="59689" y="1269"/>
                  </a:lnTo>
                  <a:lnTo>
                    <a:pt x="59689" y="2539"/>
                  </a:lnTo>
                  <a:lnTo>
                    <a:pt x="391160" y="2539"/>
                  </a:lnTo>
                  <a:lnTo>
                    <a:pt x="391160" y="1269"/>
                  </a:lnTo>
                  <a:close/>
                </a:path>
                <a:path w="450850" h="377189">
                  <a:moveTo>
                    <a:pt x="388619" y="0"/>
                  </a:moveTo>
                  <a:lnTo>
                    <a:pt x="62229" y="0"/>
                  </a:lnTo>
                  <a:lnTo>
                    <a:pt x="62229" y="1269"/>
                  </a:lnTo>
                  <a:lnTo>
                    <a:pt x="388619" y="1269"/>
                  </a:lnTo>
                  <a:lnTo>
                    <a:pt x="388619" y="0"/>
                  </a:lnTo>
                  <a:close/>
                </a:path>
                <a:path w="450850" h="377189">
                  <a:moveTo>
                    <a:pt x="2539" y="54609"/>
                  </a:moveTo>
                  <a:lnTo>
                    <a:pt x="1269" y="54609"/>
                  </a:lnTo>
                  <a:lnTo>
                    <a:pt x="1269" y="55879"/>
                  </a:lnTo>
                  <a:lnTo>
                    <a:pt x="0" y="55879"/>
                  </a:lnTo>
                  <a:lnTo>
                    <a:pt x="0" y="57149"/>
                  </a:lnTo>
                  <a:lnTo>
                    <a:pt x="2539" y="57149"/>
                  </a:lnTo>
                  <a:lnTo>
                    <a:pt x="2539" y="54609"/>
                  </a:lnTo>
                  <a:close/>
                </a:path>
                <a:path w="450850" h="377189">
                  <a:moveTo>
                    <a:pt x="448310" y="52069"/>
                  </a:moveTo>
                  <a:lnTo>
                    <a:pt x="447039" y="52069"/>
                  </a:lnTo>
                  <a:lnTo>
                    <a:pt x="447039" y="57149"/>
                  </a:lnTo>
                  <a:lnTo>
                    <a:pt x="450850" y="57149"/>
                  </a:lnTo>
                  <a:lnTo>
                    <a:pt x="450850" y="55879"/>
                  </a:lnTo>
                  <a:lnTo>
                    <a:pt x="449579" y="55879"/>
                  </a:lnTo>
                  <a:lnTo>
                    <a:pt x="449579" y="54609"/>
                  </a:lnTo>
                  <a:lnTo>
                    <a:pt x="448310" y="54609"/>
                  </a:lnTo>
                  <a:lnTo>
                    <a:pt x="448310" y="52069"/>
                  </a:lnTo>
                  <a:close/>
                </a:path>
                <a:path w="450850" h="377189">
                  <a:moveTo>
                    <a:pt x="253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539" y="63499"/>
                  </a:lnTo>
                  <a:lnTo>
                    <a:pt x="2539" y="57149"/>
                  </a:lnTo>
                  <a:close/>
                </a:path>
                <a:path w="450850" h="377189">
                  <a:moveTo>
                    <a:pt x="450850" y="57149"/>
                  </a:moveTo>
                  <a:lnTo>
                    <a:pt x="447039" y="57149"/>
                  </a:lnTo>
                  <a:lnTo>
                    <a:pt x="447039" y="63499"/>
                  </a:lnTo>
                  <a:lnTo>
                    <a:pt x="450850" y="63499"/>
                  </a:lnTo>
                  <a:lnTo>
                    <a:pt x="450850" y="57149"/>
                  </a:lnTo>
                  <a:close/>
                </a:path>
                <a:path w="450850" h="377189">
                  <a:moveTo>
                    <a:pt x="2539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2539" y="68579"/>
                  </a:lnTo>
                  <a:lnTo>
                    <a:pt x="2539" y="63499"/>
                  </a:lnTo>
                  <a:close/>
                </a:path>
                <a:path w="450850" h="377189">
                  <a:moveTo>
                    <a:pt x="450850" y="63499"/>
                  </a:moveTo>
                  <a:lnTo>
                    <a:pt x="447039" y="63499"/>
                  </a:lnTo>
                  <a:lnTo>
                    <a:pt x="447039" y="68579"/>
                  </a:lnTo>
                  <a:lnTo>
                    <a:pt x="450850" y="68579"/>
                  </a:lnTo>
                  <a:lnTo>
                    <a:pt x="450850" y="63499"/>
                  </a:lnTo>
                  <a:close/>
                </a:path>
                <a:path w="450850" h="377189">
                  <a:moveTo>
                    <a:pt x="2539" y="68579"/>
                  </a:moveTo>
                  <a:lnTo>
                    <a:pt x="0" y="68579"/>
                  </a:lnTo>
                  <a:lnTo>
                    <a:pt x="0" y="76199"/>
                  </a:lnTo>
                  <a:lnTo>
                    <a:pt x="2539" y="76199"/>
                  </a:lnTo>
                  <a:lnTo>
                    <a:pt x="2539" y="68579"/>
                  </a:lnTo>
                  <a:close/>
                </a:path>
                <a:path w="450850" h="377189">
                  <a:moveTo>
                    <a:pt x="450850" y="68579"/>
                  </a:moveTo>
                  <a:lnTo>
                    <a:pt x="447039" y="68579"/>
                  </a:lnTo>
                  <a:lnTo>
                    <a:pt x="447039" y="76199"/>
                  </a:lnTo>
                  <a:lnTo>
                    <a:pt x="450850" y="76199"/>
                  </a:lnTo>
                  <a:lnTo>
                    <a:pt x="450850" y="68579"/>
                  </a:lnTo>
                  <a:close/>
                </a:path>
                <a:path w="450850" h="377189">
                  <a:moveTo>
                    <a:pt x="253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76199"/>
                  </a:lnTo>
                  <a:close/>
                </a:path>
                <a:path w="450850" h="377189">
                  <a:moveTo>
                    <a:pt x="450850" y="76199"/>
                  </a:moveTo>
                  <a:lnTo>
                    <a:pt x="447039" y="76199"/>
                  </a:lnTo>
                  <a:lnTo>
                    <a:pt x="447039" y="82549"/>
                  </a:lnTo>
                  <a:lnTo>
                    <a:pt x="450850" y="82549"/>
                  </a:lnTo>
                  <a:lnTo>
                    <a:pt x="450850" y="76199"/>
                  </a:lnTo>
                  <a:close/>
                </a:path>
                <a:path w="450850" h="377189">
                  <a:moveTo>
                    <a:pt x="253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539" y="88899"/>
                  </a:lnTo>
                  <a:lnTo>
                    <a:pt x="2539" y="82549"/>
                  </a:lnTo>
                  <a:close/>
                </a:path>
                <a:path w="450850" h="377189">
                  <a:moveTo>
                    <a:pt x="450850" y="82549"/>
                  </a:moveTo>
                  <a:lnTo>
                    <a:pt x="447039" y="82549"/>
                  </a:lnTo>
                  <a:lnTo>
                    <a:pt x="447039" y="88899"/>
                  </a:lnTo>
                  <a:lnTo>
                    <a:pt x="450850" y="88899"/>
                  </a:lnTo>
                  <a:lnTo>
                    <a:pt x="450850" y="82549"/>
                  </a:lnTo>
                  <a:close/>
                </a:path>
                <a:path w="450850" h="377189">
                  <a:moveTo>
                    <a:pt x="2539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2539" y="93979"/>
                  </a:lnTo>
                  <a:lnTo>
                    <a:pt x="2539" y="88899"/>
                  </a:lnTo>
                  <a:close/>
                </a:path>
                <a:path w="450850" h="377189">
                  <a:moveTo>
                    <a:pt x="450850" y="88899"/>
                  </a:moveTo>
                  <a:lnTo>
                    <a:pt x="447039" y="88899"/>
                  </a:lnTo>
                  <a:lnTo>
                    <a:pt x="447039" y="93979"/>
                  </a:lnTo>
                  <a:lnTo>
                    <a:pt x="450850" y="93979"/>
                  </a:lnTo>
                  <a:lnTo>
                    <a:pt x="450850" y="88899"/>
                  </a:lnTo>
                  <a:close/>
                </a:path>
                <a:path w="450850" h="377189">
                  <a:moveTo>
                    <a:pt x="2539" y="93979"/>
                  </a:moveTo>
                  <a:lnTo>
                    <a:pt x="0" y="93979"/>
                  </a:lnTo>
                  <a:lnTo>
                    <a:pt x="0" y="101599"/>
                  </a:lnTo>
                  <a:lnTo>
                    <a:pt x="2539" y="101599"/>
                  </a:lnTo>
                  <a:lnTo>
                    <a:pt x="2539" y="93979"/>
                  </a:lnTo>
                  <a:close/>
                </a:path>
                <a:path w="450850" h="377189">
                  <a:moveTo>
                    <a:pt x="450850" y="93979"/>
                  </a:moveTo>
                  <a:lnTo>
                    <a:pt x="447039" y="93979"/>
                  </a:lnTo>
                  <a:lnTo>
                    <a:pt x="447039" y="101599"/>
                  </a:lnTo>
                  <a:lnTo>
                    <a:pt x="450850" y="101599"/>
                  </a:lnTo>
                  <a:lnTo>
                    <a:pt x="450850" y="93979"/>
                  </a:lnTo>
                  <a:close/>
                </a:path>
                <a:path w="450850" h="377189">
                  <a:moveTo>
                    <a:pt x="253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539" y="107949"/>
                  </a:lnTo>
                  <a:lnTo>
                    <a:pt x="2539" y="101599"/>
                  </a:lnTo>
                  <a:close/>
                </a:path>
                <a:path w="450850" h="377189">
                  <a:moveTo>
                    <a:pt x="450850" y="101599"/>
                  </a:moveTo>
                  <a:lnTo>
                    <a:pt x="447039" y="101599"/>
                  </a:lnTo>
                  <a:lnTo>
                    <a:pt x="447039" y="107949"/>
                  </a:lnTo>
                  <a:lnTo>
                    <a:pt x="450850" y="107949"/>
                  </a:lnTo>
                  <a:lnTo>
                    <a:pt x="450850" y="101599"/>
                  </a:lnTo>
                  <a:close/>
                </a:path>
                <a:path w="450850" h="377189">
                  <a:moveTo>
                    <a:pt x="2539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2539" y="113029"/>
                  </a:lnTo>
                  <a:lnTo>
                    <a:pt x="2539" y="107949"/>
                  </a:lnTo>
                  <a:close/>
                </a:path>
                <a:path w="450850" h="377189">
                  <a:moveTo>
                    <a:pt x="450850" y="107949"/>
                  </a:moveTo>
                  <a:lnTo>
                    <a:pt x="447039" y="107949"/>
                  </a:lnTo>
                  <a:lnTo>
                    <a:pt x="447039" y="113029"/>
                  </a:lnTo>
                  <a:lnTo>
                    <a:pt x="450850" y="113029"/>
                  </a:lnTo>
                  <a:lnTo>
                    <a:pt x="450850" y="107949"/>
                  </a:lnTo>
                  <a:close/>
                </a:path>
                <a:path w="450850" h="377189">
                  <a:moveTo>
                    <a:pt x="2539" y="113029"/>
                  </a:moveTo>
                  <a:lnTo>
                    <a:pt x="0" y="113029"/>
                  </a:lnTo>
                  <a:lnTo>
                    <a:pt x="0" y="126999"/>
                  </a:lnTo>
                  <a:lnTo>
                    <a:pt x="2539" y="126999"/>
                  </a:lnTo>
                  <a:lnTo>
                    <a:pt x="2539" y="113029"/>
                  </a:lnTo>
                  <a:close/>
                </a:path>
                <a:path w="450850" h="377189">
                  <a:moveTo>
                    <a:pt x="450850" y="113029"/>
                  </a:moveTo>
                  <a:lnTo>
                    <a:pt x="447039" y="113029"/>
                  </a:lnTo>
                  <a:lnTo>
                    <a:pt x="447039" y="126999"/>
                  </a:lnTo>
                  <a:lnTo>
                    <a:pt x="450850" y="126999"/>
                  </a:lnTo>
                  <a:lnTo>
                    <a:pt x="450850" y="113029"/>
                  </a:lnTo>
                  <a:close/>
                </a:path>
                <a:path w="450850" h="377189">
                  <a:moveTo>
                    <a:pt x="2539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2539" y="132079"/>
                  </a:lnTo>
                  <a:lnTo>
                    <a:pt x="2539" y="126999"/>
                  </a:lnTo>
                  <a:close/>
                </a:path>
                <a:path w="450850" h="377189">
                  <a:moveTo>
                    <a:pt x="450850" y="126999"/>
                  </a:moveTo>
                  <a:lnTo>
                    <a:pt x="447039" y="126999"/>
                  </a:lnTo>
                  <a:lnTo>
                    <a:pt x="447039" y="132079"/>
                  </a:lnTo>
                  <a:lnTo>
                    <a:pt x="450850" y="132079"/>
                  </a:lnTo>
                  <a:lnTo>
                    <a:pt x="450850" y="126999"/>
                  </a:lnTo>
                  <a:close/>
                </a:path>
                <a:path w="450850" h="377189">
                  <a:moveTo>
                    <a:pt x="2539" y="132079"/>
                  </a:moveTo>
                  <a:lnTo>
                    <a:pt x="0" y="132079"/>
                  </a:lnTo>
                  <a:lnTo>
                    <a:pt x="0" y="146049"/>
                  </a:lnTo>
                  <a:lnTo>
                    <a:pt x="2539" y="146049"/>
                  </a:lnTo>
                  <a:lnTo>
                    <a:pt x="2539" y="132079"/>
                  </a:lnTo>
                  <a:close/>
                </a:path>
                <a:path w="450850" h="377189">
                  <a:moveTo>
                    <a:pt x="450850" y="132079"/>
                  </a:moveTo>
                  <a:lnTo>
                    <a:pt x="447039" y="132079"/>
                  </a:lnTo>
                  <a:lnTo>
                    <a:pt x="447039" y="146049"/>
                  </a:lnTo>
                  <a:lnTo>
                    <a:pt x="450850" y="146049"/>
                  </a:lnTo>
                  <a:lnTo>
                    <a:pt x="450850" y="132079"/>
                  </a:lnTo>
                  <a:close/>
                </a:path>
                <a:path w="450850" h="377189">
                  <a:moveTo>
                    <a:pt x="2539" y="146049"/>
                  </a:moveTo>
                  <a:lnTo>
                    <a:pt x="0" y="146049"/>
                  </a:lnTo>
                  <a:lnTo>
                    <a:pt x="0" y="201929"/>
                  </a:lnTo>
                  <a:lnTo>
                    <a:pt x="2539" y="201929"/>
                  </a:lnTo>
                  <a:lnTo>
                    <a:pt x="2539" y="146049"/>
                  </a:lnTo>
                  <a:close/>
                </a:path>
                <a:path w="450850" h="377189">
                  <a:moveTo>
                    <a:pt x="450850" y="146049"/>
                  </a:moveTo>
                  <a:lnTo>
                    <a:pt x="447039" y="146049"/>
                  </a:lnTo>
                  <a:lnTo>
                    <a:pt x="447039" y="201929"/>
                  </a:lnTo>
                  <a:lnTo>
                    <a:pt x="450850" y="201929"/>
                  </a:lnTo>
                  <a:lnTo>
                    <a:pt x="450850" y="146049"/>
                  </a:lnTo>
                  <a:close/>
                </a:path>
                <a:path w="450850" h="377189">
                  <a:moveTo>
                    <a:pt x="2539" y="201929"/>
                  </a:moveTo>
                  <a:lnTo>
                    <a:pt x="0" y="201929"/>
                  </a:lnTo>
                  <a:lnTo>
                    <a:pt x="0" y="246379"/>
                  </a:lnTo>
                  <a:lnTo>
                    <a:pt x="2539" y="246379"/>
                  </a:lnTo>
                  <a:lnTo>
                    <a:pt x="2539" y="201929"/>
                  </a:lnTo>
                  <a:close/>
                </a:path>
                <a:path w="450850" h="377189">
                  <a:moveTo>
                    <a:pt x="450850" y="201929"/>
                  </a:moveTo>
                  <a:lnTo>
                    <a:pt x="447039" y="201929"/>
                  </a:lnTo>
                  <a:lnTo>
                    <a:pt x="447039" y="246379"/>
                  </a:lnTo>
                  <a:lnTo>
                    <a:pt x="450850" y="246379"/>
                  </a:lnTo>
                  <a:lnTo>
                    <a:pt x="450850" y="201929"/>
                  </a:lnTo>
                  <a:close/>
                </a:path>
                <a:path w="450850" h="377189">
                  <a:moveTo>
                    <a:pt x="2539" y="246379"/>
                  </a:moveTo>
                  <a:lnTo>
                    <a:pt x="0" y="24637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46379"/>
                  </a:lnTo>
                  <a:close/>
                </a:path>
                <a:path w="450850" h="377189">
                  <a:moveTo>
                    <a:pt x="450850" y="246379"/>
                  </a:moveTo>
                  <a:lnTo>
                    <a:pt x="447039" y="246379"/>
                  </a:lnTo>
                  <a:lnTo>
                    <a:pt x="447039" y="266699"/>
                  </a:lnTo>
                  <a:lnTo>
                    <a:pt x="450850" y="266699"/>
                  </a:lnTo>
                  <a:lnTo>
                    <a:pt x="450850" y="246379"/>
                  </a:lnTo>
                  <a:close/>
                </a:path>
                <a:path w="450850" h="377189">
                  <a:moveTo>
                    <a:pt x="253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2539" y="273049"/>
                  </a:lnTo>
                  <a:lnTo>
                    <a:pt x="2539" y="266699"/>
                  </a:lnTo>
                  <a:close/>
                </a:path>
                <a:path w="450850" h="377189">
                  <a:moveTo>
                    <a:pt x="450850" y="266699"/>
                  </a:moveTo>
                  <a:lnTo>
                    <a:pt x="447039" y="266699"/>
                  </a:lnTo>
                  <a:lnTo>
                    <a:pt x="447039" y="273049"/>
                  </a:lnTo>
                  <a:lnTo>
                    <a:pt x="450850" y="273049"/>
                  </a:lnTo>
                  <a:lnTo>
                    <a:pt x="450850" y="266699"/>
                  </a:lnTo>
                  <a:close/>
                </a:path>
                <a:path w="450850" h="377189">
                  <a:moveTo>
                    <a:pt x="253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2539" y="279399"/>
                  </a:lnTo>
                  <a:lnTo>
                    <a:pt x="2539" y="273049"/>
                  </a:lnTo>
                  <a:close/>
                </a:path>
                <a:path w="450850" h="377189">
                  <a:moveTo>
                    <a:pt x="450850" y="273049"/>
                  </a:moveTo>
                  <a:lnTo>
                    <a:pt x="447039" y="273049"/>
                  </a:lnTo>
                  <a:lnTo>
                    <a:pt x="447039" y="279399"/>
                  </a:lnTo>
                  <a:lnTo>
                    <a:pt x="450850" y="279399"/>
                  </a:lnTo>
                  <a:lnTo>
                    <a:pt x="450850" y="273049"/>
                  </a:lnTo>
                  <a:close/>
                </a:path>
                <a:path w="450850" h="377189">
                  <a:moveTo>
                    <a:pt x="253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2539" y="285749"/>
                  </a:lnTo>
                  <a:lnTo>
                    <a:pt x="2539" y="279399"/>
                  </a:lnTo>
                  <a:close/>
                </a:path>
                <a:path w="450850" h="377189">
                  <a:moveTo>
                    <a:pt x="450850" y="279399"/>
                  </a:moveTo>
                  <a:lnTo>
                    <a:pt x="447039" y="279399"/>
                  </a:lnTo>
                  <a:lnTo>
                    <a:pt x="447039" y="285749"/>
                  </a:lnTo>
                  <a:lnTo>
                    <a:pt x="450850" y="285749"/>
                  </a:lnTo>
                  <a:lnTo>
                    <a:pt x="450850" y="279399"/>
                  </a:lnTo>
                  <a:close/>
                </a:path>
                <a:path w="450850" h="377189">
                  <a:moveTo>
                    <a:pt x="2539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2539" y="290829"/>
                  </a:lnTo>
                  <a:lnTo>
                    <a:pt x="2539" y="285749"/>
                  </a:lnTo>
                  <a:close/>
                </a:path>
                <a:path w="450850" h="377189">
                  <a:moveTo>
                    <a:pt x="450850" y="285749"/>
                  </a:moveTo>
                  <a:lnTo>
                    <a:pt x="447039" y="285749"/>
                  </a:lnTo>
                  <a:lnTo>
                    <a:pt x="447039" y="290829"/>
                  </a:lnTo>
                  <a:lnTo>
                    <a:pt x="450850" y="290829"/>
                  </a:lnTo>
                  <a:lnTo>
                    <a:pt x="450850" y="285749"/>
                  </a:lnTo>
                  <a:close/>
                </a:path>
                <a:path w="450850" h="377189">
                  <a:moveTo>
                    <a:pt x="2539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0829"/>
                  </a:lnTo>
                  <a:close/>
                </a:path>
                <a:path w="450850" h="377189">
                  <a:moveTo>
                    <a:pt x="450850" y="290829"/>
                  </a:moveTo>
                  <a:lnTo>
                    <a:pt x="447039" y="290829"/>
                  </a:lnTo>
                  <a:lnTo>
                    <a:pt x="447039" y="298449"/>
                  </a:lnTo>
                  <a:lnTo>
                    <a:pt x="450850" y="298449"/>
                  </a:lnTo>
                  <a:lnTo>
                    <a:pt x="450850" y="290829"/>
                  </a:lnTo>
                  <a:close/>
                </a:path>
                <a:path w="450850" h="377189">
                  <a:moveTo>
                    <a:pt x="253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298449"/>
                  </a:lnTo>
                  <a:close/>
                </a:path>
                <a:path w="450850" h="377189">
                  <a:moveTo>
                    <a:pt x="450850" y="298449"/>
                  </a:moveTo>
                  <a:lnTo>
                    <a:pt x="447039" y="298449"/>
                  </a:lnTo>
                  <a:lnTo>
                    <a:pt x="447039" y="304799"/>
                  </a:lnTo>
                  <a:lnTo>
                    <a:pt x="450850" y="304799"/>
                  </a:lnTo>
                  <a:lnTo>
                    <a:pt x="450850" y="298449"/>
                  </a:lnTo>
                  <a:close/>
                </a:path>
                <a:path w="450850" h="377189">
                  <a:moveTo>
                    <a:pt x="253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4799"/>
                  </a:lnTo>
                  <a:close/>
                </a:path>
                <a:path w="450850" h="377189">
                  <a:moveTo>
                    <a:pt x="450850" y="304799"/>
                  </a:moveTo>
                  <a:lnTo>
                    <a:pt x="447039" y="304799"/>
                  </a:lnTo>
                  <a:lnTo>
                    <a:pt x="447039" y="311149"/>
                  </a:lnTo>
                  <a:lnTo>
                    <a:pt x="450850" y="311149"/>
                  </a:lnTo>
                  <a:lnTo>
                    <a:pt x="450850" y="304799"/>
                  </a:lnTo>
                  <a:close/>
                </a:path>
                <a:path w="450850" h="377189">
                  <a:moveTo>
                    <a:pt x="253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1149"/>
                  </a:lnTo>
                  <a:close/>
                </a:path>
                <a:path w="450850" h="377189">
                  <a:moveTo>
                    <a:pt x="450850" y="311149"/>
                  </a:moveTo>
                  <a:lnTo>
                    <a:pt x="447039" y="311149"/>
                  </a:lnTo>
                  <a:lnTo>
                    <a:pt x="447039" y="317499"/>
                  </a:lnTo>
                  <a:lnTo>
                    <a:pt x="450850" y="317499"/>
                  </a:lnTo>
                  <a:lnTo>
                    <a:pt x="450850" y="311149"/>
                  </a:lnTo>
                  <a:close/>
                </a:path>
                <a:path w="450850" h="377189">
                  <a:moveTo>
                    <a:pt x="2539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1269" y="322579"/>
                  </a:lnTo>
                  <a:lnTo>
                    <a:pt x="1269" y="323849"/>
                  </a:lnTo>
                  <a:lnTo>
                    <a:pt x="2539" y="323849"/>
                  </a:lnTo>
                  <a:lnTo>
                    <a:pt x="2539" y="317499"/>
                  </a:lnTo>
                  <a:close/>
                </a:path>
                <a:path w="450850" h="377189">
                  <a:moveTo>
                    <a:pt x="450850" y="317499"/>
                  </a:moveTo>
                  <a:lnTo>
                    <a:pt x="447039" y="317499"/>
                  </a:lnTo>
                  <a:lnTo>
                    <a:pt x="447039" y="323849"/>
                  </a:lnTo>
                  <a:lnTo>
                    <a:pt x="449579" y="323849"/>
                  </a:lnTo>
                  <a:lnTo>
                    <a:pt x="449579" y="322579"/>
                  </a:lnTo>
                  <a:lnTo>
                    <a:pt x="450850" y="322579"/>
                  </a:lnTo>
                  <a:lnTo>
                    <a:pt x="450850" y="317499"/>
                  </a:lnTo>
                  <a:close/>
                </a:path>
                <a:path w="450850" h="377189">
                  <a:moveTo>
                    <a:pt x="448310" y="323849"/>
                  </a:moveTo>
                  <a:lnTo>
                    <a:pt x="447039" y="323849"/>
                  </a:lnTo>
                  <a:lnTo>
                    <a:pt x="447039" y="326389"/>
                  </a:lnTo>
                  <a:lnTo>
                    <a:pt x="448310" y="326389"/>
                  </a:lnTo>
                  <a:lnTo>
                    <a:pt x="448310" y="323849"/>
                  </a:lnTo>
                  <a:close/>
                </a:path>
                <a:path w="450850" h="377189">
                  <a:moveTo>
                    <a:pt x="396239" y="373379"/>
                  </a:moveTo>
                  <a:lnTo>
                    <a:pt x="57150" y="373379"/>
                  </a:lnTo>
                  <a:lnTo>
                    <a:pt x="57150" y="374649"/>
                  </a:lnTo>
                  <a:lnTo>
                    <a:pt x="396239" y="374649"/>
                  </a:lnTo>
                  <a:lnTo>
                    <a:pt x="396239" y="373379"/>
                  </a:lnTo>
                  <a:close/>
                </a:path>
                <a:path w="450850" h="377189">
                  <a:moveTo>
                    <a:pt x="392429" y="375919"/>
                  </a:moveTo>
                  <a:lnTo>
                    <a:pt x="60959" y="375919"/>
                  </a:lnTo>
                  <a:lnTo>
                    <a:pt x="60959" y="377189"/>
                  </a:lnTo>
                  <a:lnTo>
                    <a:pt x="392429" y="377189"/>
                  </a:lnTo>
                  <a:lnTo>
                    <a:pt x="392429" y="375919"/>
                  </a:lnTo>
                  <a:close/>
                </a:path>
                <a:path w="450850" h="377189">
                  <a:moveTo>
                    <a:pt x="393700" y="374649"/>
                  </a:moveTo>
                  <a:lnTo>
                    <a:pt x="58419" y="374649"/>
                  </a:lnTo>
                  <a:lnTo>
                    <a:pt x="58419" y="375919"/>
                  </a:lnTo>
                  <a:lnTo>
                    <a:pt x="393700" y="375919"/>
                  </a:lnTo>
                  <a:lnTo>
                    <a:pt x="393700" y="374649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3168649" y="4775200"/>
              <a:ext cx="444500" cy="369570"/>
            </a:xfrm>
            <a:custGeom>
              <a:avLst/>
              <a:gdLst/>
              <a:ahLst/>
              <a:cxnLst/>
              <a:rect l="l" t="t" r="r" b="b"/>
              <a:pathLst>
                <a:path w="444500" h="369570">
                  <a:moveTo>
                    <a:pt x="394970" y="1269"/>
                  </a:moveTo>
                  <a:lnTo>
                    <a:pt x="50800" y="1269"/>
                  </a:lnTo>
                  <a:lnTo>
                    <a:pt x="5080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44500" h="369570">
                  <a:moveTo>
                    <a:pt x="392429" y="0"/>
                  </a:moveTo>
                  <a:lnTo>
                    <a:pt x="53339" y="0"/>
                  </a:lnTo>
                  <a:lnTo>
                    <a:pt x="53339" y="1269"/>
                  </a:lnTo>
                  <a:lnTo>
                    <a:pt x="392429" y="1269"/>
                  </a:lnTo>
                  <a:lnTo>
                    <a:pt x="392429" y="0"/>
                  </a:lnTo>
                  <a:close/>
                </a:path>
                <a:path w="444500" h="369570">
                  <a:moveTo>
                    <a:pt x="441960" y="44450"/>
                  </a:moveTo>
                  <a:lnTo>
                    <a:pt x="440689" y="44450"/>
                  </a:lnTo>
                  <a:lnTo>
                    <a:pt x="440689" y="46989"/>
                  </a:lnTo>
                  <a:lnTo>
                    <a:pt x="443230" y="46989"/>
                  </a:lnTo>
                  <a:lnTo>
                    <a:pt x="443230" y="45719"/>
                  </a:lnTo>
                  <a:lnTo>
                    <a:pt x="441960" y="45719"/>
                  </a:lnTo>
                  <a:lnTo>
                    <a:pt x="441960" y="44450"/>
                  </a:lnTo>
                  <a:close/>
                </a:path>
                <a:path w="444500" h="369570">
                  <a:moveTo>
                    <a:pt x="3810" y="46990"/>
                  </a:moveTo>
                  <a:lnTo>
                    <a:pt x="2539" y="46990"/>
                  </a:lnTo>
                  <a:lnTo>
                    <a:pt x="2539" y="48260"/>
                  </a:lnTo>
                  <a:lnTo>
                    <a:pt x="1269" y="48260"/>
                  </a:lnTo>
                  <a:lnTo>
                    <a:pt x="1269" y="49530"/>
                  </a:lnTo>
                  <a:lnTo>
                    <a:pt x="0" y="4953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44500" h="369570">
                  <a:moveTo>
                    <a:pt x="444500" y="46990"/>
                  </a:moveTo>
                  <a:lnTo>
                    <a:pt x="440689" y="46990"/>
                  </a:lnTo>
                  <a:lnTo>
                    <a:pt x="440689" y="53339"/>
                  </a:lnTo>
                  <a:lnTo>
                    <a:pt x="444500" y="53339"/>
                  </a:lnTo>
                  <a:lnTo>
                    <a:pt x="444500" y="46990"/>
                  </a:lnTo>
                  <a:close/>
                </a:path>
                <a:path w="444500" h="3695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444500" h="369570">
                  <a:moveTo>
                    <a:pt x="444500" y="53340"/>
                  </a:moveTo>
                  <a:lnTo>
                    <a:pt x="440689" y="53340"/>
                  </a:lnTo>
                  <a:lnTo>
                    <a:pt x="440689" y="59689"/>
                  </a:lnTo>
                  <a:lnTo>
                    <a:pt x="444500" y="59689"/>
                  </a:lnTo>
                  <a:lnTo>
                    <a:pt x="444500" y="53340"/>
                  </a:lnTo>
                  <a:close/>
                </a:path>
                <a:path w="444500" h="369570">
                  <a:moveTo>
                    <a:pt x="3810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9690"/>
                  </a:lnTo>
                  <a:close/>
                </a:path>
                <a:path w="444500" h="369570">
                  <a:moveTo>
                    <a:pt x="444500" y="59690"/>
                  </a:moveTo>
                  <a:lnTo>
                    <a:pt x="440689" y="59690"/>
                  </a:lnTo>
                  <a:lnTo>
                    <a:pt x="440689" y="64769"/>
                  </a:lnTo>
                  <a:lnTo>
                    <a:pt x="444500" y="64769"/>
                  </a:lnTo>
                  <a:lnTo>
                    <a:pt x="444500" y="59690"/>
                  </a:lnTo>
                  <a:close/>
                </a:path>
                <a:path w="444500" h="369570">
                  <a:moveTo>
                    <a:pt x="3810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4770"/>
                  </a:lnTo>
                  <a:close/>
                </a:path>
                <a:path w="444500" h="369570">
                  <a:moveTo>
                    <a:pt x="444500" y="64770"/>
                  </a:moveTo>
                  <a:lnTo>
                    <a:pt x="440689" y="64770"/>
                  </a:lnTo>
                  <a:lnTo>
                    <a:pt x="440689" y="72389"/>
                  </a:lnTo>
                  <a:lnTo>
                    <a:pt x="444500" y="72389"/>
                  </a:lnTo>
                  <a:lnTo>
                    <a:pt x="444500" y="64770"/>
                  </a:lnTo>
                  <a:close/>
                </a:path>
                <a:path w="444500" h="36957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444500" h="369570">
                  <a:moveTo>
                    <a:pt x="444500" y="72390"/>
                  </a:moveTo>
                  <a:lnTo>
                    <a:pt x="440689" y="72390"/>
                  </a:lnTo>
                  <a:lnTo>
                    <a:pt x="440689" y="78739"/>
                  </a:lnTo>
                  <a:lnTo>
                    <a:pt x="444500" y="78739"/>
                  </a:lnTo>
                  <a:lnTo>
                    <a:pt x="444500" y="72390"/>
                  </a:lnTo>
                  <a:close/>
                </a:path>
                <a:path w="444500" h="369570">
                  <a:moveTo>
                    <a:pt x="381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78740"/>
                  </a:lnTo>
                  <a:close/>
                </a:path>
                <a:path w="444500" h="369570">
                  <a:moveTo>
                    <a:pt x="444500" y="78740"/>
                  </a:moveTo>
                  <a:lnTo>
                    <a:pt x="440689" y="78740"/>
                  </a:lnTo>
                  <a:lnTo>
                    <a:pt x="440689" y="85089"/>
                  </a:lnTo>
                  <a:lnTo>
                    <a:pt x="444500" y="85089"/>
                  </a:lnTo>
                  <a:lnTo>
                    <a:pt x="444500" y="78740"/>
                  </a:lnTo>
                  <a:close/>
                </a:path>
                <a:path w="444500" h="369570">
                  <a:moveTo>
                    <a:pt x="3810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5090"/>
                  </a:lnTo>
                  <a:close/>
                </a:path>
                <a:path w="444500" h="369570">
                  <a:moveTo>
                    <a:pt x="444500" y="85090"/>
                  </a:moveTo>
                  <a:lnTo>
                    <a:pt x="440689" y="85090"/>
                  </a:lnTo>
                  <a:lnTo>
                    <a:pt x="440689" y="90169"/>
                  </a:lnTo>
                  <a:lnTo>
                    <a:pt x="444500" y="90169"/>
                  </a:lnTo>
                  <a:lnTo>
                    <a:pt x="444500" y="85090"/>
                  </a:lnTo>
                  <a:close/>
                </a:path>
                <a:path w="444500" h="369570">
                  <a:moveTo>
                    <a:pt x="3810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0170"/>
                  </a:lnTo>
                  <a:close/>
                </a:path>
                <a:path w="444500" h="369570">
                  <a:moveTo>
                    <a:pt x="444500" y="90170"/>
                  </a:moveTo>
                  <a:lnTo>
                    <a:pt x="440689" y="90170"/>
                  </a:lnTo>
                  <a:lnTo>
                    <a:pt x="440689" y="97789"/>
                  </a:lnTo>
                  <a:lnTo>
                    <a:pt x="444500" y="97789"/>
                  </a:lnTo>
                  <a:lnTo>
                    <a:pt x="444500" y="90170"/>
                  </a:lnTo>
                  <a:close/>
                </a:path>
                <a:path w="444500" h="36957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44500" h="369570">
                  <a:moveTo>
                    <a:pt x="444500" y="97790"/>
                  </a:moveTo>
                  <a:lnTo>
                    <a:pt x="440689" y="97790"/>
                  </a:lnTo>
                  <a:lnTo>
                    <a:pt x="440689" y="104139"/>
                  </a:lnTo>
                  <a:lnTo>
                    <a:pt x="444500" y="104139"/>
                  </a:lnTo>
                  <a:lnTo>
                    <a:pt x="444500" y="97790"/>
                  </a:lnTo>
                  <a:close/>
                </a:path>
                <a:path w="444500" h="369570">
                  <a:moveTo>
                    <a:pt x="3810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4140"/>
                  </a:lnTo>
                  <a:close/>
                </a:path>
                <a:path w="444500" h="369570">
                  <a:moveTo>
                    <a:pt x="444500" y="104140"/>
                  </a:moveTo>
                  <a:lnTo>
                    <a:pt x="440689" y="104140"/>
                  </a:lnTo>
                  <a:lnTo>
                    <a:pt x="440689" y="109219"/>
                  </a:lnTo>
                  <a:lnTo>
                    <a:pt x="444500" y="109219"/>
                  </a:lnTo>
                  <a:lnTo>
                    <a:pt x="444500" y="104140"/>
                  </a:lnTo>
                  <a:close/>
                </a:path>
                <a:path w="444500" h="369570">
                  <a:moveTo>
                    <a:pt x="3810" y="109220"/>
                  </a:moveTo>
                  <a:lnTo>
                    <a:pt x="0" y="10922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9220"/>
                  </a:lnTo>
                  <a:close/>
                </a:path>
                <a:path w="444500" h="369570">
                  <a:moveTo>
                    <a:pt x="444500" y="109220"/>
                  </a:moveTo>
                  <a:lnTo>
                    <a:pt x="440689" y="109220"/>
                  </a:lnTo>
                  <a:lnTo>
                    <a:pt x="440689" y="123189"/>
                  </a:lnTo>
                  <a:lnTo>
                    <a:pt x="444500" y="123189"/>
                  </a:lnTo>
                  <a:lnTo>
                    <a:pt x="444500" y="109220"/>
                  </a:lnTo>
                  <a:close/>
                </a:path>
                <a:path w="444500" h="369570">
                  <a:moveTo>
                    <a:pt x="3810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123190"/>
                  </a:lnTo>
                  <a:close/>
                </a:path>
                <a:path w="444500" h="369570">
                  <a:moveTo>
                    <a:pt x="444500" y="123190"/>
                  </a:moveTo>
                  <a:lnTo>
                    <a:pt x="440689" y="123190"/>
                  </a:lnTo>
                  <a:lnTo>
                    <a:pt x="440689" y="128269"/>
                  </a:lnTo>
                  <a:lnTo>
                    <a:pt x="444500" y="128269"/>
                  </a:lnTo>
                  <a:lnTo>
                    <a:pt x="444500" y="123190"/>
                  </a:lnTo>
                  <a:close/>
                </a:path>
                <a:path w="444500" h="369570">
                  <a:moveTo>
                    <a:pt x="3810" y="128270"/>
                  </a:moveTo>
                  <a:lnTo>
                    <a:pt x="0" y="128270"/>
                  </a:lnTo>
                  <a:lnTo>
                    <a:pt x="0" y="142239"/>
                  </a:lnTo>
                  <a:lnTo>
                    <a:pt x="3810" y="142239"/>
                  </a:lnTo>
                  <a:lnTo>
                    <a:pt x="3810" y="128270"/>
                  </a:lnTo>
                  <a:close/>
                </a:path>
                <a:path w="444500" h="369570">
                  <a:moveTo>
                    <a:pt x="444500" y="128270"/>
                  </a:moveTo>
                  <a:lnTo>
                    <a:pt x="440689" y="128270"/>
                  </a:lnTo>
                  <a:lnTo>
                    <a:pt x="440689" y="142239"/>
                  </a:lnTo>
                  <a:lnTo>
                    <a:pt x="444500" y="142239"/>
                  </a:lnTo>
                  <a:lnTo>
                    <a:pt x="444500" y="128270"/>
                  </a:lnTo>
                  <a:close/>
                </a:path>
                <a:path w="444500" h="369570">
                  <a:moveTo>
                    <a:pt x="3810" y="142240"/>
                  </a:moveTo>
                  <a:lnTo>
                    <a:pt x="0" y="14224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42240"/>
                  </a:lnTo>
                  <a:close/>
                </a:path>
                <a:path w="444500" h="369570">
                  <a:moveTo>
                    <a:pt x="444500" y="142240"/>
                  </a:moveTo>
                  <a:lnTo>
                    <a:pt x="440689" y="142240"/>
                  </a:lnTo>
                  <a:lnTo>
                    <a:pt x="440689" y="198119"/>
                  </a:lnTo>
                  <a:lnTo>
                    <a:pt x="444500" y="198119"/>
                  </a:lnTo>
                  <a:lnTo>
                    <a:pt x="444500" y="142240"/>
                  </a:lnTo>
                  <a:close/>
                </a:path>
                <a:path w="444500" h="369570">
                  <a:moveTo>
                    <a:pt x="3810" y="198120"/>
                  </a:moveTo>
                  <a:lnTo>
                    <a:pt x="0" y="19812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198120"/>
                  </a:lnTo>
                  <a:close/>
                </a:path>
                <a:path w="444500" h="369570">
                  <a:moveTo>
                    <a:pt x="444500" y="198120"/>
                  </a:moveTo>
                  <a:lnTo>
                    <a:pt x="440689" y="198120"/>
                  </a:lnTo>
                  <a:lnTo>
                    <a:pt x="440689" y="242569"/>
                  </a:lnTo>
                  <a:lnTo>
                    <a:pt x="444500" y="242569"/>
                  </a:lnTo>
                  <a:lnTo>
                    <a:pt x="444500" y="198120"/>
                  </a:lnTo>
                  <a:close/>
                </a:path>
                <a:path w="444500" h="369570">
                  <a:moveTo>
                    <a:pt x="3810" y="242570"/>
                  </a:moveTo>
                  <a:lnTo>
                    <a:pt x="0" y="24257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42570"/>
                  </a:lnTo>
                  <a:close/>
                </a:path>
                <a:path w="444500" h="369570">
                  <a:moveTo>
                    <a:pt x="444500" y="242570"/>
                  </a:moveTo>
                  <a:lnTo>
                    <a:pt x="440689" y="242570"/>
                  </a:lnTo>
                  <a:lnTo>
                    <a:pt x="440689" y="262889"/>
                  </a:lnTo>
                  <a:lnTo>
                    <a:pt x="444500" y="262889"/>
                  </a:lnTo>
                  <a:lnTo>
                    <a:pt x="444500" y="242570"/>
                  </a:lnTo>
                  <a:close/>
                </a:path>
                <a:path w="444500" h="36957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444500" h="369570">
                  <a:moveTo>
                    <a:pt x="444500" y="262890"/>
                  </a:moveTo>
                  <a:lnTo>
                    <a:pt x="440689" y="262890"/>
                  </a:lnTo>
                  <a:lnTo>
                    <a:pt x="440689" y="269239"/>
                  </a:lnTo>
                  <a:lnTo>
                    <a:pt x="444500" y="269239"/>
                  </a:lnTo>
                  <a:lnTo>
                    <a:pt x="444500" y="262890"/>
                  </a:lnTo>
                  <a:close/>
                </a:path>
                <a:path w="444500" h="36957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444500" h="369570">
                  <a:moveTo>
                    <a:pt x="444500" y="269240"/>
                  </a:moveTo>
                  <a:lnTo>
                    <a:pt x="440689" y="269240"/>
                  </a:lnTo>
                  <a:lnTo>
                    <a:pt x="440689" y="275589"/>
                  </a:lnTo>
                  <a:lnTo>
                    <a:pt x="444500" y="275589"/>
                  </a:lnTo>
                  <a:lnTo>
                    <a:pt x="444500" y="269240"/>
                  </a:lnTo>
                  <a:close/>
                </a:path>
                <a:path w="444500" h="36957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444500" h="369570">
                  <a:moveTo>
                    <a:pt x="444500" y="275590"/>
                  </a:moveTo>
                  <a:lnTo>
                    <a:pt x="440689" y="275590"/>
                  </a:lnTo>
                  <a:lnTo>
                    <a:pt x="440689" y="281939"/>
                  </a:lnTo>
                  <a:lnTo>
                    <a:pt x="444500" y="281939"/>
                  </a:lnTo>
                  <a:lnTo>
                    <a:pt x="444500" y="275590"/>
                  </a:lnTo>
                  <a:close/>
                </a:path>
                <a:path w="444500" h="369570">
                  <a:moveTo>
                    <a:pt x="3810" y="281940"/>
                  </a:moveTo>
                  <a:lnTo>
                    <a:pt x="0" y="281940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1940"/>
                  </a:lnTo>
                  <a:close/>
                </a:path>
                <a:path w="444500" h="369570">
                  <a:moveTo>
                    <a:pt x="444500" y="281940"/>
                  </a:moveTo>
                  <a:lnTo>
                    <a:pt x="440689" y="281940"/>
                  </a:lnTo>
                  <a:lnTo>
                    <a:pt x="440689" y="287019"/>
                  </a:lnTo>
                  <a:lnTo>
                    <a:pt x="444500" y="287019"/>
                  </a:lnTo>
                  <a:lnTo>
                    <a:pt x="444500" y="281940"/>
                  </a:lnTo>
                  <a:close/>
                </a:path>
                <a:path w="444500" h="369570">
                  <a:moveTo>
                    <a:pt x="3810" y="287020"/>
                  </a:moveTo>
                  <a:lnTo>
                    <a:pt x="0" y="28702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7020"/>
                  </a:lnTo>
                  <a:close/>
                </a:path>
                <a:path w="444500" h="369570">
                  <a:moveTo>
                    <a:pt x="444500" y="287020"/>
                  </a:moveTo>
                  <a:lnTo>
                    <a:pt x="440689" y="287020"/>
                  </a:lnTo>
                  <a:lnTo>
                    <a:pt x="440689" y="294639"/>
                  </a:lnTo>
                  <a:lnTo>
                    <a:pt x="444500" y="294639"/>
                  </a:lnTo>
                  <a:lnTo>
                    <a:pt x="444500" y="287020"/>
                  </a:lnTo>
                  <a:close/>
                </a:path>
                <a:path w="444500" h="3695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44500" h="369570">
                  <a:moveTo>
                    <a:pt x="444500" y="294640"/>
                  </a:moveTo>
                  <a:lnTo>
                    <a:pt x="440689" y="294640"/>
                  </a:lnTo>
                  <a:lnTo>
                    <a:pt x="440689" y="300989"/>
                  </a:lnTo>
                  <a:lnTo>
                    <a:pt x="444500" y="300989"/>
                  </a:lnTo>
                  <a:lnTo>
                    <a:pt x="444500" y="294640"/>
                  </a:lnTo>
                  <a:close/>
                </a:path>
                <a:path w="444500" h="36957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44500" h="369570">
                  <a:moveTo>
                    <a:pt x="444500" y="300990"/>
                  </a:moveTo>
                  <a:lnTo>
                    <a:pt x="440689" y="300990"/>
                  </a:lnTo>
                  <a:lnTo>
                    <a:pt x="440689" y="307339"/>
                  </a:lnTo>
                  <a:lnTo>
                    <a:pt x="444500" y="307339"/>
                  </a:lnTo>
                  <a:lnTo>
                    <a:pt x="444500" y="300990"/>
                  </a:lnTo>
                  <a:close/>
                </a:path>
                <a:path w="444500" h="36957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44500" h="369570">
                  <a:moveTo>
                    <a:pt x="444500" y="307340"/>
                  </a:moveTo>
                  <a:lnTo>
                    <a:pt x="440689" y="307340"/>
                  </a:lnTo>
                  <a:lnTo>
                    <a:pt x="440689" y="313689"/>
                  </a:lnTo>
                  <a:lnTo>
                    <a:pt x="444500" y="313689"/>
                  </a:lnTo>
                  <a:lnTo>
                    <a:pt x="444500" y="307340"/>
                  </a:lnTo>
                  <a:close/>
                </a:path>
                <a:path w="444500" h="369570">
                  <a:moveTo>
                    <a:pt x="381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44500" h="369570">
                  <a:moveTo>
                    <a:pt x="444500" y="313690"/>
                  </a:moveTo>
                  <a:lnTo>
                    <a:pt x="440689" y="313690"/>
                  </a:lnTo>
                  <a:lnTo>
                    <a:pt x="440689" y="320039"/>
                  </a:lnTo>
                  <a:lnTo>
                    <a:pt x="444500" y="320039"/>
                  </a:lnTo>
                  <a:lnTo>
                    <a:pt x="444500" y="313690"/>
                  </a:lnTo>
                  <a:close/>
                </a:path>
                <a:path w="444500" h="369570">
                  <a:moveTo>
                    <a:pt x="444500" y="320040"/>
                  </a:moveTo>
                  <a:lnTo>
                    <a:pt x="440689" y="320040"/>
                  </a:lnTo>
                  <a:lnTo>
                    <a:pt x="440689" y="326389"/>
                  </a:lnTo>
                  <a:lnTo>
                    <a:pt x="441960" y="326389"/>
                  </a:lnTo>
                  <a:lnTo>
                    <a:pt x="441960" y="325119"/>
                  </a:lnTo>
                  <a:lnTo>
                    <a:pt x="443230" y="325119"/>
                  </a:lnTo>
                  <a:lnTo>
                    <a:pt x="443230" y="323850"/>
                  </a:lnTo>
                  <a:lnTo>
                    <a:pt x="444500" y="323850"/>
                  </a:lnTo>
                  <a:lnTo>
                    <a:pt x="444500" y="320040"/>
                  </a:lnTo>
                  <a:close/>
                </a:path>
                <a:path w="444500" h="369570">
                  <a:moveTo>
                    <a:pt x="3810" y="320040"/>
                  </a:moveTo>
                  <a:lnTo>
                    <a:pt x="0" y="320040"/>
                  </a:lnTo>
                  <a:lnTo>
                    <a:pt x="0" y="321310"/>
                  </a:lnTo>
                  <a:lnTo>
                    <a:pt x="1269" y="321310"/>
                  </a:lnTo>
                  <a:lnTo>
                    <a:pt x="1269" y="322580"/>
                  </a:lnTo>
                  <a:lnTo>
                    <a:pt x="2539" y="322580"/>
                  </a:lnTo>
                  <a:lnTo>
                    <a:pt x="2539" y="323850"/>
                  </a:lnTo>
                  <a:lnTo>
                    <a:pt x="3810" y="323850"/>
                  </a:lnTo>
                  <a:lnTo>
                    <a:pt x="3810" y="320040"/>
                  </a:lnTo>
                  <a:close/>
                </a:path>
                <a:path w="444500" h="369570">
                  <a:moveTo>
                    <a:pt x="396239" y="368300"/>
                  </a:moveTo>
                  <a:lnTo>
                    <a:pt x="52069" y="368300"/>
                  </a:lnTo>
                  <a:lnTo>
                    <a:pt x="52069" y="369569"/>
                  </a:lnTo>
                  <a:lnTo>
                    <a:pt x="396239" y="369569"/>
                  </a:lnTo>
                  <a:lnTo>
                    <a:pt x="396239" y="368300"/>
                  </a:lnTo>
                  <a:close/>
                </a:path>
                <a:path w="444500" h="369570">
                  <a:moveTo>
                    <a:pt x="397510" y="367030"/>
                  </a:moveTo>
                  <a:lnTo>
                    <a:pt x="49530" y="367030"/>
                  </a:lnTo>
                  <a:lnTo>
                    <a:pt x="49530" y="368300"/>
                  </a:lnTo>
                  <a:lnTo>
                    <a:pt x="397510" y="368300"/>
                  </a:lnTo>
                  <a:lnTo>
                    <a:pt x="397510" y="367030"/>
                  </a:lnTo>
                  <a:close/>
                </a:path>
                <a:path w="444500" h="369570">
                  <a:moveTo>
                    <a:pt x="398780" y="365760"/>
                  </a:moveTo>
                  <a:lnTo>
                    <a:pt x="48260" y="365760"/>
                  </a:lnTo>
                  <a:lnTo>
                    <a:pt x="48260" y="367030"/>
                  </a:lnTo>
                  <a:lnTo>
                    <a:pt x="398780" y="367030"/>
                  </a:lnTo>
                  <a:lnTo>
                    <a:pt x="398780" y="36576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3172459" y="477774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79" h="363220">
                  <a:moveTo>
                    <a:pt x="396239" y="2539"/>
                  </a:moveTo>
                  <a:lnTo>
                    <a:pt x="41909" y="2539"/>
                  </a:lnTo>
                  <a:lnTo>
                    <a:pt x="41909" y="3809"/>
                  </a:lnTo>
                  <a:lnTo>
                    <a:pt x="396239" y="3809"/>
                  </a:lnTo>
                  <a:lnTo>
                    <a:pt x="396239" y="2539"/>
                  </a:lnTo>
                  <a:close/>
                </a:path>
                <a:path w="436879" h="363220">
                  <a:moveTo>
                    <a:pt x="394970" y="1269"/>
                  </a:moveTo>
                  <a:lnTo>
                    <a:pt x="44450" y="1269"/>
                  </a:lnTo>
                  <a:lnTo>
                    <a:pt x="4445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36879" h="363220">
                  <a:moveTo>
                    <a:pt x="393700" y="0"/>
                  </a:moveTo>
                  <a:lnTo>
                    <a:pt x="45719" y="0"/>
                  </a:lnTo>
                  <a:lnTo>
                    <a:pt x="45719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36879" h="363220">
                  <a:moveTo>
                    <a:pt x="434339" y="36829"/>
                  </a:moveTo>
                  <a:lnTo>
                    <a:pt x="433070" y="36829"/>
                  </a:lnTo>
                  <a:lnTo>
                    <a:pt x="433069" y="38099"/>
                  </a:lnTo>
                  <a:lnTo>
                    <a:pt x="434339" y="38099"/>
                  </a:lnTo>
                  <a:lnTo>
                    <a:pt x="434339" y="36829"/>
                  </a:lnTo>
                  <a:close/>
                </a:path>
                <a:path w="436879" h="363220">
                  <a:moveTo>
                    <a:pt x="3809" y="39369"/>
                  </a:moveTo>
                  <a:lnTo>
                    <a:pt x="2539" y="39369"/>
                  </a:lnTo>
                  <a:lnTo>
                    <a:pt x="2539" y="40639"/>
                  </a:lnTo>
                  <a:lnTo>
                    <a:pt x="1269" y="40639"/>
                  </a:lnTo>
                  <a:lnTo>
                    <a:pt x="1269" y="43179"/>
                  </a:lnTo>
                  <a:lnTo>
                    <a:pt x="0" y="4317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9369"/>
                  </a:lnTo>
                  <a:close/>
                </a:path>
                <a:path w="436879" h="363220">
                  <a:moveTo>
                    <a:pt x="434339" y="38099"/>
                  </a:moveTo>
                  <a:lnTo>
                    <a:pt x="433069" y="38099"/>
                  </a:lnTo>
                  <a:lnTo>
                    <a:pt x="433069" y="44449"/>
                  </a:lnTo>
                  <a:lnTo>
                    <a:pt x="436879" y="44449"/>
                  </a:lnTo>
                  <a:lnTo>
                    <a:pt x="436879" y="40639"/>
                  </a:lnTo>
                  <a:lnTo>
                    <a:pt x="435610" y="40639"/>
                  </a:lnTo>
                  <a:lnTo>
                    <a:pt x="435610" y="39369"/>
                  </a:lnTo>
                  <a:lnTo>
                    <a:pt x="434339" y="39369"/>
                  </a:lnTo>
                  <a:lnTo>
                    <a:pt x="434339" y="38099"/>
                  </a:lnTo>
                  <a:close/>
                </a:path>
                <a:path w="436879" h="363220">
                  <a:moveTo>
                    <a:pt x="380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4449"/>
                  </a:lnTo>
                  <a:close/>
                </a:path>
                <a:path w="436879" h="363220">
                  <a:moveTo>
                    <a:pt x="436879" y="44449"/>
                  </a:moveTo>
                  <a:lnTo>
                    <a:pt x="433069" y="44449"/>
                  </a:lnTo>
                  <a:lnTo>
                    <a:pt x="433069" y="50799"/>
                  </a:lnTo>
                  <a:lnTo>
                    <a:pt x="436879" y="50799"/>
                  </a:lnTo>
                  <a:lnTo>
                    <a:pt x="436879" y="44449"/>
                  </a:lnTo>
                  <a:close/>
                </a:path>
                <a:path w="436879" h="363220">
                  <a:moveTo>
                    <a:pt x="380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0799"/>
                  </a:lnTo>
                  <a:close/>
                </a:path>
                <a:path w="436879" h="363220">
                  <a:moveTo>
                    <a:pt x="436879" y="50799"/>
                  </a:moveTo>
                  <a:lnTo>
                    <a:pt x="433069" y="50799"/>
                  </a:lnTo>
                  <a:lnTo>
                    <a:pt x="433069" y="57149"/>
                  </a:lnTo>
                  <a:lnTo>
                    <a:pt x="436879" y="57149"/>
                  </a:lnTo>
                  <a:lnTo>
                    <a:pt x="436879" y="50799"/>
                  </a:lnTo>
                  <a:close/>
                </a:path>
                <a:path w="436879" h="363220">
                  <a:moveTo>
                    <a:pt x="3809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7149"/>
                  </a:lnTo>
                  <a:close/>
                </a:path>
                <a:path w="436879" h="363220">
                  <a:moveTo>
                    <a:pt x="436879" y="57149"/>
                  </a:moveTo>
                  <a:lnTo>
                    <a:pt x="433069" y="57149"/>
                  </a:lnTo>
                  <a:lnTo>
                    <a:pt x="433069" y="62229"/>
                  </a:lnTo>
                  <a:lnTo>
                    <a:pt x="436879" y="62229"/>
                  </a:lnTo>
                  <a:lnTo>
                    <a:pt x="436879" y="57149"/>
                  </a:lnTo>
                  <a:close/>
                </a:path>
                <a:path w="436879" h="363220">
                  <a:moveTo>
                    <a:pt x="3809" y="62229"/>
                  </a:moveTo>
                  <a:lnTo>
                    <a:pt x="0" y="6222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2229"/>
                  </a:lnTo>
                  <a:close/>
                </a:path>
                <a:path w="436879" h="363220">
                  <a:moveTo>
                    <a:pt x="436879" y="62229"/>
                  </a:moveTo>
                  <a:lnTo>
                    <a:pt x="433069" y="62229"/>
                  </a:lnTo>
                  <a:lnTo>
                    <a:pt x="433069" y="69849"/>
                  </a:lnTo>
                  <a:lnTo>
                    <a:pt x="436879" y="69849"/>
                  </a:lnTo>
                  <a:lnTo>
                    <a:pt x="436879" y="62229"/>
                  </a:lnTo>
                  <a:close/>
                </a:path>
                <a:path w="436879" h="363220">
                  <a:moveTo>
                    <a:pt x="380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9849"/>
                  </a:lnTo>
                  <a:close/>
                </a:path>
                <a:path w="436879" h="363220">
                  <a:moveTo>
                    <a:pt x="436879" y="69849"/>
                  </a:moveTo>
                  <a:lnTo>
                    <a:pt x="433069" y="69849"/>
                  </a:lnTo>
                  <a:lnTo>
                    <a:pt x="433069" y="76199"/>
                  </a:lnTo>
                  <a:lnTo>
                    <a:pt x="436879" y="76199"/>
                  </a:lnTo>
                  <a:lnTo>
                    <a:pt x="436879" y="69849"/>
                  </a:lnTo>
                  <a:close/>
                </a:path>
                <a:path w="436879" h="363220">
                  <a:moveTo>
                    <a:pt x="380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6199"/>
                  </a:lnTo>
                  <a:close/>
                </a:path>
                <a:path w="436879" h="363220">
                  <a:moveTo>
                    <a:pt x="436879" y="76199"/>
                  </a:moveTo>
                  <a:lnTo>
                    <a:pt x="433069" y="76199"/>
                  </a:lnTo>
                  <a:lnTo>
                    <a:pt x="433069" y="82549"/>
                  </a:lnTo>
                  <a:lnTo>
                    <a:pt x="436879" y="82549"/>
                  </a:lnTo>
                  <a:lnTo>
                    <a:pt x="436879" y="76199"/>
                  </a:lnTo>
                  <a:close/>
                </a:path>
                <a:path w="436879" h="363220">
                  <a:moveTo>
                    <a:pt x="3809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2549"/>
                  </a:lnTo>
                  <a:close/>
                </a:path>
                <a:path w="436879" h="363220">
                  <a:moveTo>
                    <a:pt x="436879" y="82549"/>
                  </a:moveTo>
                  <a:lnTo>
                    <a:pt x="433069" y="82549"/>
                  </a:lnTo>
                  <a:lnTo>
                    <a:pt x="433069" y="87629"/>
                  </a:lnTo>
                  <a:lnTo>
                    <a:pt x="436879" y="87629"/>
                  </a:lnTo>
                  <a:lnTo>
                    <a:pt x="436879" y="82549"/>
                  </a:lnTo>
                  <a:close/>
                </a:path>
                <a:path w="436879" h="363220">
                  <a:moveTo>
                    <a:pt x="3809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87629"/>
                  </a:lnTo>
                  <a:close/>
                </a:path>
                <a:path w="436879" h="363220">
                  <a:moveTo>
                    <a:pt x="436879" y="87629"/>
                  </a:moveTo>
                  <a:lnTo>
                    <a:pt x="433069" y="87629"/>
                  </a:lnTo>
                  <a:lnTo>
                    <a:pt x="433069" y="95249"/>
                  </a:lnTo>
                  <a:lnTo>
                    <a:pt x="436879" y="95249"/>
                  </a:lnTo>
                  <a:lnTo>
                    <a:pt x="436879" y="87629"/>
                  </a:lnTo>
                  <a:close/>
                </a:path>
                <a:path w="436879" h="363220">
                  <a:moveTo>
                    <a:pt x="380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5249"/>
                  </a:lnTo>
                  <a:close/>
                </a:path>
                <a:path w="436879" h="363220">
                  <a:moveTo>
                    <a:pt x="436879" y="95249"/>
                  </a:moveTo>
                  <a:lnTo>
                    <a:pt x="433069" y="95249"/>
                  </a:lnTo>
                  <a:lnTo>
                    <a:pt x="433069" y="101599"/>
                  </a:lnTo>
                  <a:lnTo>
                    <a:pt x="436879" y="101599"/>
                  </a:lnTo>
                  <a:lnTo>
                    <a:pt x="436879" y="95249"/>
                  </a:lnTo>
                  <a:close/>
                </a:path>
                <a:path w="436879" h="363220">
                  <a:moveTo>
                    <a:pt x="3809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101599"/>
                  </a:lnTo>
                  <a:close/>
                </a:path>
                <a:path w="436879" h="363220">
                  <a:moveTo>
                    <a:pt x="436879" y="101599"/>
                  </a:moveTo>
                  <a:lnTo>
                    <a:pt x="433069" y="101599"/>
                  </a:lnTo>
                  <a:lnTo>
                    <a:pt x="433069" y="106679"/>
                  </a:lnTo>
                  <a:lnTo>
                    <a:pt x="436879" y="106679"/>
                  </a:lnTo>
                  <a:lnTo>
                    <a:pt x="436879" y="101599"/>
                  </a:lnTo>
                  <a:close/>
                </a:path>
                <a:path w="436879" h="363220">
                  <a:moveTo>
                    <a:pt x="3809" y="106679"/>
                  </a:moveTo>
                  <a:lnTo>
                    <a:pt x="0" y="106679"/>
                  </a:lnTo>
                  <a:lnTo>
                    <a:pt x="0" y="120649"/>
                  </a:lnTo>
                  <a:lnTo>
                    <a:pt x="3809" y="120649"/>
                  </a:lnTo>
                  <a:lnTo>
                    <a:pt x="3809" y="106679"/>
                  </a:lnTo>
                  <a:close/>
                </a:path>
                <a:path w="436879" h="363220">
                  <a:moveTo>
                    <a:pt x="436879" y="106679"/>
                  </a:moveTo>
                  <a:lnTo>
                    <a:pt x="433069" y="106679"/>
                  </a:lnTo>
                  <a:lnTo>
                    <a:pt x="433069" y="120649"/>
                  </a:lnTo>
                  <a:lnTo>
                    <a:pt x="436879" y="120649"/>
                  </a:lnTo>
                  <a:lnTo>
                    <a:pt x="436879" y="106679"/>
                  </a:lnTo>
                  <a:close/>
                </a:path>
                <a:path w="436879" h="363220">
                  <a:moveTo>
                    <a:pt x="3809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20649"/>
                  </a:lnTo>
                  <a:close/>
                </a:path>
                <a:path w="436879" h="363220">
                  <a:moveTo>
                    <a:pt x="436879" y="120649"/>
                  </a:moveTo>
                  <a:lnTo>
                    <a:pt x="433069" y="120649"/>
                  </a:lnTo>
                  <a:lnTo>
                    <a:pt x="433069" y="125729"/>
                  </a:lnTo>
                  <a:lnTo>
                    <a:pt x="436879" y="125729"/>
                  </a:lnTo>
                  <a:lnTo>
                    <a:pt x="436879" y="120649"/>
                  </a:lnTo>
                  <a:close/>
                </a:path>
                <a:path w="436879" h="363220">
                  <a:moveTo>
                    <a:pt x="3809" y="125729"/>
                  </a:moveTo>
                  <a:lnTo>
                    <a:pt x="0" y="12572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25729"/>
                  </a:lnTo>
                  <a:close/>
                </a:path>
                <a:path w="436879" h="363220">
                  <a:moveTo>
                    <a:pt x="436879" y="125729"/>
                  </a:moveTo>
                  <a:lnTo>
                    <a:pt x="433069" y="125729"/>
                  </a:lnTo>
                  <a:lnTo>
                    <a:pt x="433069" y="139699"/>
                  </a:lnTo>
                  <a:lnTo>
                    <a:pt x="436879" y="139699"/>
                  </a:lnTo>
                  <a:lnTo>
                    <a:pt x="436879" y="125729"/>
                  </a:lnTo>
                  <a:close/>
                </a:path>
                <a:path w="436879" h="363220">
                  <a:moveTo>
                    <a:pt x="3809" y="139699"/>
                  </a:moveTo>
                  <a:lnTo>
                    <a:pt x="0" y="139699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39699"/>
                  </a:lnTo>
                  <a:close/>
                </a:path>
                <a:path w="436879" h="363220">
                  <a:moveTo>
                    <a:pt x="436879" y="139699"/>
                  </a:moveTo>
                  <a:lnTo>
                    <a:pt x="433069" y="139699"/>
                  </a:lnTo>
                  <a:lnTo>
                    <a:pt x="433069" y="195579"/>
                  </a:lnTo>
                  <a:lnTo>
                    <a:pt x="436879" y="195579"/>
                  </a:lnTo>
                  <a:lnTo>
                    <a:pt x="436879" y="139699"/>
                  </a:lnTo>
                  <a:close/>
                </a:path>
                <a:path w="436879" h="363220">
                  <a:moveTo>
                    <a:pt x="3809" y="195579"/>
                  </a:moveTo>
                  <a:lnTo>
                    <a:pt x="0" y="195579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195579"/>
                  </a:lnTo>
                  <a:close/>
                </a:path>
                <a:path w="436879" h="363220">
                  <a:moveTo>
                    <a:pt x="436879" y="195579"/>
                  </a:moveTo>
                  <a:lnTo>
                    <a:pt x="433069" y="195579"/>
                  </a:lnTo>
                  <a:lnTo>
                    <a:pt x="433069" y="240029"/>
                  </a:lnTo>
                  <a:lnTo>
                    <a:pt x="436879" y="240029"/>
                  </a:lnTo>
                  <a:lnTo>
                    <a:pt x="436879" y="195579"/>
                  </a:lnTo>
                  <a:close/>
                </a:path>
                <a:path w="436879" h="363220">
                  <a:moveTo>
                    <a:pt x="3809" y="240029"/>
                  </a:moveTo>
                  <a:lnTo>
                    <a:pt x="0" y="24002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40029"/>
                  </a:lnTo>
                  <a:close/>
                </a:path>
                <a:path w="436879" h="363220">
                  <a:moveTo>
                    <a:pt x="436879" y="240029"/>
                  </a:moveTo>
                  <a:lnTo>
                    <a:pt x="433069" y="240029"/>
                  </a:lnTo>
                  <a:lnTo>
                    <a:pt x="433069" y="260349"/>
                  </a:lnTo>
                  <a:lnTo>
                    <a:pt x="436879" y="260349"/>
                  </a:lnTo>
                  <a:lnTo>
                    <a:pt x="436879" y="240029"/>
                  </a:lnTo>
                  <a:close/>
                </a:path>
                <a:path w="436879" h="363220">
                  <a:moveTo>
                    <a:pt x="380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0349"/>
                  </a:lnTo>
                  <a:close/>
                </a:path>
                <a:path w="436879" h="363220">
                  <a:moveTo>
                    <a:pt x="436879" y="260349"/>
                  </a:moveTo>
                  <a:lnTo>
                    <a:pt x="433069" y="260349"/>
                  </a:lnTo>
                  <a:lnTo>
                    <a:pt x="433069" y="266699"/>
                  </a:lnTo>
                  <a:lnTo>
                    <a:pt x="436879" y="266699"/>
                  </a:lnTo>
                  <a:lnTo>
                    <a:pt x="436879" y="260349"/>
                  </a:lnTo>
                  <a:close/>
                </a:path>
                <a:path w="436879" h="363220">
                  <a:moveTo>
                    <a:pt x="380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6699"/>
                  </a:lnTo>
                  <a:close/>
                </a:path>
                <a:path w="436879" h="363220">
                  <a:moveTo>
                    <a:pt x="436879" y="266699"/>
                  </a:moveTo>
                  <a:lnTo>
                    <a:pt x="433069" y="266699"/>
                  </a:lnTo>
                  <a:lnTo>
                    <a:pt x="433069" y="273049"/>
                  </a:lnTo>
                  <a:lnTo>
                    <a:pt x="436879" y="273049"/>
                  </a:lnTo>
                  <a:lnTo>
                    <a:pt x="436879" y="266699"/>
                  </a:lnTo>
                  <a:close/>
                </a:path>
                <a:path w="436879" h="363220">
                  <a:moveTo>
                    <a:pt x="380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3049"/>
                  </a:lnTo>
                  <a:close/>
                </a:path>
                <a:path w="436879" h="363220">
                  <a:moveTo>
                    <a:pt x="436879" y="273049"/>
                  </a:moveTo>
                  <a:lnTo>
                    <a:pt x="433069" y="273049"/>
                  </a:lnTo>
                  <a:lnTo>
                    <a:pt x="433069" y="279399"/>
                  </a:lnTo>
                  <a:lnTo>
                    <a:pt x="436879" y="279399"/>
                  </a:lnTo>
                  <a:lnTo>
                    <a:pt x="436879" y="273049"/>
                  </a:lnTo>
                  <a:close/>
                </a:path>
                <a:path w="436879" h="363220">
                  <a:moveTo>
                    <a:pt x="3809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9399"/>
                  </a:lnTo>
                  <a:close/>
                </a:path>
                <a:path w="436879" h="363220">
                  <a:moveTo>
                    <a:pt x="436879" y="279399"/>
                  </a:moveTo>
                  <a:lnTo>
                    <a:pt x="433069" y="279399"/>
                  </a:lnTo>
                  <a:lnTo>
                    <a:pt x="433069" y="284479"/>
                  </a:lnTo>
                  <a:lnTo>
                    <a:pt x="436879" y="284479"/>
                  </a:lnTo>
                  <a:lnTo>
                    <a:pt x="436879" y="279399"/>
                  </a:lnTo>
                  <a:close/>
                </a:path>
                <a:path w="436879" h="363220">
                  <a:moveTo>
                    <a:pt x="3809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4479"/>
                  </a:lnTo>
                  <a:close/>
                </a:path>
                <a:path w="436879" h="363220">
                  <a:moveTo>
                    <a:pt x="436879" y="284479"/>
                  </a:moveTo>
                  <a:lnTo>
                    <a:pt x="433069" y="284479"/>
                  </a:lnTo>
                  <a:lnTo>
                    <a:pt x="433069" y="292099"/>
                  </a:lnTo>
                  <a:lnTo>
                    <a:pt x="436879" y="292099"/>
                  </a:lnTo>
                  <a:lnTo>
                    <a:pt x="436879" y="284479"/>
                  </a:lnTo>
                  <a:close/>
                </a:path>
                <a:path w="436879" h="363220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36879" h="363220">
                  <a:moveTo>
                    <a:pt x="436879" y="292099"/>
                  </a:moveTo>
                  <a:lnTo>
                    <a:pt x="433069" y="292099"/>
                  </a:lnTo>
                  <a:lnTo>
                    <a:pt x="433069" y="298449"/>
                  </a:lnTo>
                  <a:lnTo>
                    <a:pt x="436879" y="298449"/>
                  </a:lnTo>
                  <a:lnTo>
                    <a:pt x="436879" y="292099"/>
                  </a:lnTo>
                  <a:close/>
                </a:path>
                <a:path w="436879" h="363220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436879" h="363220">
                  <a:moveTo>
                    <a:pt x="436879" y="298449"/>
                  </a:moveTo>
                  <a:lnTo>
                    <a:pt x="433069" y="298449"/>
                  </a:lnTo>
                  <a:lnTo>
                    <a:pt x="433069" y="304799"/>
                  </a:lnTo>
                  <a:lnTo>
                    <a:pt x="436879" y="304799"/>
                  </a:lnTo>
                  <a:lnTo>
                    <a:pt x="436879" y="298449"/>
                  </a:lnTo>
                  <a:close/>
                </a:path>
                <a:path w="436879" h="363220">
                  <a:moveTo>
                    <a:pt x="380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799"/>
                  </a:lnTo>
                  <a:close/>
                </a:path>
                <a:path w="436879" h="363220">
                  <a:moveTo>
                    <a:pt x="436879" y="304799"/>
                  </a:moveTo>
                  <a:lnTo>
                    <a:pt x="433069" y="304799"/>
                  </a:lnTo>
                  <a:lnTo>
                    <a:pt x="433069" y="311149"/>
                  </a:lnTo>
                  <a:lnTo>
                    <a:pt x="436879" y="311149"/>
                  </a:lnTo>
                  <a:lnTo>
                    <a:pt x="436879" y="304799"/>
                  </a:lnTo>
                  <a:close/>
                </a:path>
                <a:path w="436879" h="363220">
                  <a:moveTo>
                    <a:pt x="380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1149"/>
                  </a:lnTo>
                  <a:close/>
                </a:path>
                <a:path w="436879" h="363220">
                  <a:moveTo>
                    <a:pt x="436879" y="311149"/>
                  </a:moveTo>
                  <a:lnTo>
                    <a:pt x="433069" y="311149"/>
                  </a:lnTo>
                  <a:lnTo>
                    <a:pt x="433069" y="317499"/>
                  </a:lnTo>
                  <a:lnTo>
                    <a:pt x="436879" y="317499"/>
                  </a:lnTo>
                  <a:lnTo>
                    <a:pt x="436879" y="311149"/>
                  </a:lnTo>
                  <a:close/>
                </a:path>
                <a:path w="436879" h="363220">
                  <a:moveTo>
                    <a:pt x="380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17499"/>
                  </a:lnTo>
                  <a:close/>
                </a:path>
                <a:path w="436879" h="363220">
                  <a:moveTo>
                    <a:pt x="436879" y="317499"/>
                  </a:moveTo>
                  <a:lnTo>
                    <a:pt x="433069" y="317499"/>
                  </a:lnTo>
                  <a:lnTo>
                    <a:pt x="433069" y="323849"/>
                  </a:lnTo>
                  <a:lnTo>
                    <a:pt x="436879" y="323849"/>
                  </a:lnTo>
                  <a:lnTo>
                    <a:pt x="436879" y="317499"/>
                  </a:lnTo>
                  <a:close/>
                </a:path>
                <a:path w="436879" h="363220">
                  <a:moveTo>
                    <a:pt x="436879" y="323849"/>
                  </a:moveTo>
                  <a:lnTo>
                    <a:pt x="433069" y="323849"/>
                  </a:lnTo>
                  <a:lnTo>
                    <a:pt x="433070" y="328929"/>
                  </a:lnTo>
                  <a:lnTo>
                    <a:pt x="434339" y="328929"/>
                  </a:lnTo>
                  <a:lnTo>
                    <a:pt x="434339" y="326389"/>
                  </a:lnTo>
                  <a:lnTo>
                    <a:pt x="435610" y="326389"/>
                  </a:lnTo>
                  <a:lnTo>
                    <a:pt x="435610" y="325119"/>
                  </a:lnTo>
                  <a:lnTo>
                    <a:pt x="436879" y="325119"/>
                  </a:lnTo>
                  <a:lnTo>
                    <a:pt x="436879" y="323849"/>
                  </a:lnTo>
                  <a:close/>
                </a:path>
                <a:path w="436879" h="363220">
                  <a:moveTo>
                    <a:pt x="3809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3849"/>
                  </a:lnTo>
                  <a:close/>
                </a:path>
                <a:path w="436879" h="363220">
                  <a:moveTo>
                    <a:pt x="398779" y="360679"/>
                  </a:moveTo>
                  <a:lnTo>
                    <a:pt x="40639" y="360679"/>
                  </a:lnTo>
                  <a:lnTo>
                    <a:pt x="40639" y="361949"/>
                  </a:lnTo>
                  <a:lnTo>
                    <a:pt x="398779" y="361949"/>
                  </a:lnTo>
                  <a:lnTo>
                    <a:pt x="398779" y="360679"/>
                  </a:lnTo>
                  <a:close/>
                </a:path>
                <a:path w="436879" h="363220">
                  <a:moveTo>
                    <a:pt x="397509" y="361949"/>
                  </a:moveTo>
                  <a:lnTo>
                    <a:pt x="43179" y="361949"/>
                  </a:lnTo>
                  <a:lnTo>
                    <a:pt x="43179" y="363219"/>
                  </a:lnTo>
                  <a:lnTo>
                    <a:pt x="397509" y="363219"/>
                  </a:lnTo>
                  <a:lnTo>
                    <a:pt x="397509" y="361949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3176270" y="4781550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60" h="356870">
                  <a:moveTo>
                    <a:pt x="396240" y="1269"/>
                  </a:moveTo>
                  <a:lnTo>
                    <a:pt x="35560" y="1269"/>
                  </a:lnTo>
                  <a:lnTo>
                    <a:pt x="35560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429260" h="356870">
                  <a:moveTo>
                    <a:pt x="394969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9260" h="356870">
                  <a:moveTo>
                    <a:pt x="397510" y="2540"/>
                  </a:moveTo>
                  <a:lnTo>
                    <a:pt x="34290" y="2540"/>
                  </a:lnTo>
                  <a:lnTo>
                    <a:pt x="34290" y="3810"/>
                  </a:lnTo>
                  <a:lnTo>
                    <a:pt x="397510" y="3810"/>
                  </a:lnTo>
                  <a:lnTo>
                    <a:pt x="397510" y="2540"/>
                  </a:lnTo>
                  <a:close/>
                </a:path>
                <a:path w="429260" h="356870">
                  <a:moveTo>
                    <a:pt x="3810" y="31750"/>
                  </a:moveTo>
                  <a:lnTo>
                    <a:pt x="2540" y="31750"/>
                  </a:lnTo>
                  <a:lnTo>
                    <a:pt x="2540" y="33019"/>
                  </a:lnTo>
                  <a:lnTo>
                    <a:pt x="1269" y="33019"/>
                  </a:lnTo>
                  <a:lnTo>
                    <a:pt x="1269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429260" h="356870">
                  <a:moveTo>
                    <a:pt x="426719" y="29210"/>
                  </a:moveTo>
                  <a:lnTo>
                    <a:pt x="425450" y="29210"/>
                  </a:lnTo>
                  <a:lnTo>
                    <a:pt x="425450" y="34289"/>
                  </a:lnTo>
                  <a:lnTo>
                    <a:pt x="429259" y="34289"/>
                  </a:lnTo>
                  <a:lnTo>
                    <a:pt x="429260" y="31750"/>
                  </a:lnTo>
                  <a:lnTo>
                    <a:pt x="427990" y="31750"/>
                  </a:lnTo>
                  <a:lnTo>
                    <a:pt x="427990" y="30480"/>
                  </a:lnTo>
                  <a:lnTo>
                    <a:pt x="426719" y="30480"/>
                  </a:lnTo>
                  <a:lnTo>
                    <a:pt x="426719" y="29210"/>
                  </a:lnTo>
                  <a:close/>
                </a:path>
                <a:path w="429260" h="35687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429260" h="356870">
                  <a:moveTo>
                    <a:pt x="429259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9259" y="40639"/>
                  </a:lnTo>
                  <a:lnTo>
                    <a:pt x="429259" y="34290"/>
                  </a:lnTo>
                  <a:close/>
                </a:path>
                <a:path w="429260" h="35687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429260" h="356870">
                  <a:moveTo>
                    <a:pt x="429259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9259" y="46989"/>
                  </a:lnTo>
                  <a:lnTo>
                    <a:pt x="429259" y="40640"/>
                  </a:lnTo>
                  <a:close/>
                </a:path>
                <a:path w="429260" h="35687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29260" h="356870">
                  <a:moveTo>
                    <a:pt x="429259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9259" y="53339"/>
                  </a:lnTo>
                  <a:lnTo>
                    <a:pt x="429259" y="46990"/>
                  </a:lnTo>
                  <a:close/>
                </a:path>
                <a:path w="429260" h="356870">
                  <a:moveTo>
                    <a:pt x="3810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3340"/>
                  </a:lnTo>
                  <a:close/>
                </a:path>
                <a:path w="429260" h="356870">
                  <a:moveTo>
                    <a:pt x="429259" y="53340"/>
                  </a:moveTo>
                  <a:lnTo>
                    <a:pt x="425450" y="53340"/>
                  </a:lnTo>
                  <a:lnTo>
                    <a:pt x="425450" y="58419"/>
                  </a:lnTo>
                  <a:lnTo>
                    <a:pt x="429259" y="58419"/>
                  </a:lnTo>
                  <a:lnTo>
                    <a:pt x="429259" y="53340"/>
                  </a:lnTo>
                  <a:close/>
                </a:path>
                <a:path w="429260" h="356870">
                  <a:moveTo>
                    <a:pt x="3810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8420"/>
                  </a:lnTo>
                  <a:close/>
                </a:path>
                <a:path w="429260" h="356870">
                  <a:moveTo>
                    <a:pt x="429259" y="58420"/>
                  </a:moveTo>
                  <a:lnTo>
                    <a:pt x="425450" y="58420"/>
                  </a:lnTo>
                  <a:lnTo>
                    <a:pt x="425450" y="66039"/>
                  </a:lnTo>
                  <a:lnTo>
                    <a:pt x="429259" y="66039"/>
                  </a:lnTo>
                  <a:lnTo>
                    <a:pt x="429259" y="58420"/>
                  </a:lnTo>
                  <a:close/>
                </a:path>
                <a:path w="429260" h="35687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429260" h="356870">
                  <a:moveTo>
                    <a:pt x="429259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9259" y="72389"/>
                  </a:lnTo>
                  <a:lnTo>
                    <a:pt x="429259" y="66040"/>
                  </a:lnTo>
                  <a:close/>
                </a:path>
                <a:path w="429260" h="35687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429260" h="356870">
                  <a:moveTo>
                    <a:pt x="429259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9259" y="78739"/>
                  </a:lnTo>
                  <a:lnTo>
                    <a:pt x="429259" y="72390"/>
                  </a:lnTo>
                  <a:close/>
                </a:path>
                <a:path w="429260" h="356870">
                  <a:moveTo>
                    <a:pt x="381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8740"/>
                  </a:lnTo>
                  <a:close/>
                </a:path>
                <a:path w="429260" h="356870">
                  <a:moveTo>
                    <a:pt x="429259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9259" y="83819"/>
                  </a:lnTo>
                  <a:lnTo>
                    <a:pt x="429259" y="78740"/>
                  </a:lnTo>
                  <a:close/>
                </a:path>
                <a:path w="429260" h="356870">
                  <a:moveTo>
                    <a:pt x="3810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83820"/>
                  </a:lnTo>
                  <a:close/>
                </a:path>
                <a:path w="429260" h="356870">
                  <a:moveTo>
                    <a:pt x="429259" y="83820"/>
                  </a:moveTo>
                  <a:lnTo>
                    <a:pt x="425450" y="83820"/>
                  </a:lnTo>
                  <a:lnTo>
                    <a:pt x="425450" y="91439"/>
                  </a:lnTo>
                  <a:lnTo>
                    <a:pt x="429259" y="91439"/>
                  </a:lnTo>
                  <a:lnTo>
                    <a:pt x="429259" y="83820"/>
                  </a:lnTo>
                  <a:close/>
                </a:path>
                <a:path w="429260" h="356870">
                  <a:moveTo>
                    <a:pt x="381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1440"/>
                  </a:lnTo>
                  <a:close/>
                </a:path>
                <a:path w="429260" h="356870">
                  <a:moveTo>
                    <a:pt x="429259" y="91440"/>
                  </a:moveTo>
                  <a:lnTo>
                    <a:pt x="425450" y="91440"/>
                  </a:lnTo>
                  <a:lnTo>
                    <a:pt x="425450" y="97789"/>
                  </a:lnTo>
                  <a:lnTo>
                    <a:pt x="429259" y="97789"/>
                  </a:lnTo>
                  <a:lnTo>
                    <a:pt x="429259" y="91440"/>
                  </a:lnTo>
                  <a:close/>
                </a:path>
                <a:path w="429260" h="356870">
                  <a:moveTo>
                    <a:pt x="3810" y="97790"/>
                  </a:moveTo>
                  <a:lnTo>
                    <a:pt x="0" y="97790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97790"/>
                  </a:lnTo>
                  <a:close/>
                </a:path>
                <a:path w="429260" h="356870">
                  <a:moveTo>
                    <a:pt x="429259" y="97790"/>
                  </a:moveTo>
                  <a:lnTo>
                    <a:pt x="425450" y="97790"/>
                  </a:lnTo>
                  <a:lnTo>
                    <a:pt x="425450" y="102869"/>
                  </a:lnTo>
                  <a:lnTo>
                    <a:pt x="429259" y="102869"/>
                  </a:lnTo>
                  <a:lnTo>
                    <a:pt x="429259" y="97790"/>
                  </a:lnTo>
                  <a:close/>
                </a:path>
                <a:path w="429260" h="356870">
                  <a:moveTo>
                    <a:pt x="3810" y="102870"/>
                  </a:moveTo>
                  <a:lnTo>
                    <a:pt x="0" y="10287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102870"/>
                  </a:lnTo>
                  <a:close/>
                </a:path>
                <a:path w="429260" h="356870">
                  <a:moveTo>
                    <a:pt x="429259" y="102870"/>
                  </a:moveTo>
                  <a:lnTo>
                    <a:pt x="425450" y="102870"/>
                  </a:lnTo>
                  <a:lnTo>
                    <a:pt x="425450" y="116839"/>
                  </a:lnTo>
                  <a:lnTo>
                    <a:pt x="429259" y="116839"/>
                  </a:lnTo>
                  <a:lnTo>
                    <a:pt x="429259" y="102870"/>
                  </a:lnTo>
                  <a:close/>
                </a:path>
                <a:path w="429260" h="356870">
                  <a:moveTo>
                    <a:pt x="3810" y="116840"/>
                  </a:moveTo>
                  <a:lnTo>
                    <a:pt x="0" y="11684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116840"/>
                  </a:lnTo>
                  <a:close/>
                </a:path>
                <a:path w="429260" h="356870">
                  <a:moveTo>
                    <a:pt x="429259" y="116840"/>
                  </a:moveTo>
                  <a:lnTo>
                    <a:pt x="425450" y="116840"/>
                  </a:lnTo>
                  <a:lnTo>
                    <a:pt x="425450" y="121919"/>
                  </a:lnTo>
                  <a:lnTo>
                    <a:pt x="429259" y="121919"/>
                  </a:lnTo>
                  <a:lnTo>
                    <a:pt x="429259" y="116840"/>
                  </a:lnTo>
                  <a:close/>
                </a:path>
                <a:path w="429260" h="356870">
                  <a:moveTo>
                    <a:pt x="3810" y="121920"/>
                  </a:moveTo>
                  <a:lnTo>
                    <a:pt x="0" y="12192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121920"/>
                  </a:lnTo>
                  <a:close/>
                </a:path>
                <a:path w="429260" h="356870">
                  <a:moveTo>
                    <a:pt x="429259" y="121920"/>
                  </a:moveTo>
                  <a:lnTo>
                    <a:pt x="425450" y="121920"/>
                  </a:lnTo>
                  <a:lnTo>
                    <a:pt x="425450" y="135889"/>
                  </a:lnTo>
                  <a:lnTo>
                    <a:pt x="429259" y="135889"/>
                  </a:lnTo>
                  <a:lnTo>
                    <a:pt x="429259" y="121920"/>
                  </a:lnTo>
                  <a:close/>
                </a:path>
                <a:path w="429260" h="356870">
                  <a:moveTo>
                    <a:pt x="3810" y="135890"/>
                  </a:moveTo>
                  <a:lnTo>
                    <a:pt x="0" y="13589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35890"/>
                  </a:lnTo>
                  <a:close/>
                </a:path>
                <a:path w="429260" h="356870">
                  <a:moveTo>
                    <a:pt x="429259" y="135890"/>
                  </a:moveTo>
                  <a:lnTo>
                    <a:pt x="425450" y="135890"/>
                  </a:lnTo>
                  <a:lnTo>
                    <a:pt x="425450" y="191769"/>
                  </a:lnTo>
                  <a:lnTo>
                    <a:pt x="429259" y="191769"/>
                  </a:lnTo>
                  <a:lnTo>
                    <a:pt x="429259" y="135890"/>
                  </a:lnTo>
                  <a:close/>
                </a:path>
                <a:path w="429260" h="356870">
                  <a:moveTo>
                    <a:pt x="3810" y="191770"/>
                  </a:moveTo>
                  <a:lnTo>
                    <a:pt x="0" y="191770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191770"/>
                  </a:lnTo>
                  <a:close/>
                </a:path>
                <a:path w="429260" h="356870">
                  <a:moveTo>
                    <a:pt x="429259" y="191770"/>
                  </a:moveTo>
                  <a:lnTo>
                    <a:pt x="425450" y="191770"/>
                  </a:lnTo>
                  <a:lnTo>
                    <a:pt x="425450" y="236219"/>
                  </a:lnTo>
                  <a:lnTo>
                    <a:pt x="429259" y="236219"/>
                  </a:lnTo>
                  <a:lnTo>
                    <a:pt x="429259" y="191770"/>
                  </a:lnTo>
                  <a:close/>
                </a:path>
                <a:path w="429260" h="356870">
                  <a:moveTo>
                    <a:pt x="3810" y="236220"/>
                  </a:moveTo>
                  <a:lnTo>
                    <a:pt x="0" y="23622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36220"/>
                  </a:lnTo>
                  <a:close/>
                </a:path>
                <a:path w="429260" h="356870">
                  <a:moveTo>
                    <a:pt x="429259" y="236220"/>
                  </a:moveTo>
                  <a:lnTo>
                    <a:pt x="425450" y="236220"/>
                  </a:lnTo>
                  <a:lnTo>
                    <a:pt x="425450" y="256539"/>
                  </a:lnTo>
                  <a:lnTo>
                    <a:pt x="429259" y="256539"/>
                  </a:lnTo>
                  <a:lnTo>
                    <a:pt x="429259" y="236220"/>
                  </a:lnTo>
                  <a:close/>
                </a:path>
                <a:path w="429260" h="356870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429260" h="356870">
                  <a:moveTo>
                    <a:pt x="429259" y="256540"/>
                  </a:moveTo>
                  <a:lnTo>
                    <a:pt x="425450" y="256540"/>
                  </a:lnTo>
                  <a:lnTo>
                    <a:pt x="425450" y="262889"/>
                  </a:lnTo>
                  <a:lnTo>
                    <a:pt x="429259" y="262889"/>
                  </a:lnTo>
                  <a:lnTo>
                    <a:pt x="429259" y="256540"/>
                  </a:lnTo>
                  <a:close/>
                </a:path>
                <a:path w="429260" h="35687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429260" h="356870">
                  <a:moveTo>
                    <a:pt x="429259" y="262890"/>
                  </a:moveTo>
                  <a:lnTo>
                    <a:pt x="425450" y="262890"/>
                  </a:lnTo>
                  <a:lnTo>
                    <a:pt x="425450" y="269239"/>
                  </a:lnTo>
                  <a:lnTo>
                    <a:pt x="429259" y="269239"/>
                  </a:lnTo>
                  <a:lnTo>
                    <a:pt x="429259" y="262890"/>
                  </a:lnTo>
                  <a:close/>
                </a:path>
                <a:path w="429260" h="35687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429260" h="356870">
                  <a:moveTo>
                    <a:pt x="429259" y="269240"/>
                  </a:moveTo>
                  <a:lnTo>
                    <a:pt x="425450" y="269240"/>
                  </a:lnTo>
                  <a:lnTo>
                    <a:pt x="425450" y="275589"/>
                  </a:lnTo>
                  <a:lnTo>
                    <a:pt x="429259" y="275589"/>
                  </a:lnTo>
                  <a:lnTo>
                    <a:pt x="429259" y="269240"/>
                  </a:lnTo>
                  <a:close/>
                </a:path>
                <a:path w="429260" h="356870">
                  <a:moveTo>
                    <a:pt x="3810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5590"/>
                  </a:lnTo>
                  <a:close/>
                </a:path>
                <a:path w="429260" h="356870">
                  <a:moveTo>
                    <a:pt x="429259" y="275590"/>
                  </a:moveTo>
                  <a:lnTo>
                    <a:pt x="425450" y="275590"/>
                  </a:lnTo>
                  <a:lnTo>
                    <a:pt x="425450" y="280669"/>
                  </a:lnTo>
                  <a:lnTo>
                    <a:pt x="429259" y="280669"/>
                  </a:lnTo>
                  <a:lnTo>
                    <a:pt x="429259" y="275590"/>
                  </a:lnTo>
                  <a:close/>
                </a:path>
                <a:path w="429260" h="356870">
                  <a:moveTo>
                    <a:pt x="381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0670"/>
                  </a:lnTo>
                  <a:close/>
                </a:path>
                <a:path w="429260" h="356870">
                  <a:moveTo>
                    <a:pt x="429259" y="280670"/>
                  </a:moveTo>
                  <a:lnTo>
                    <a:pt x="425450" y="280670"/>
                  </a:lnTo>
                  <a:lnTo>
                    <a:pt x="425450" y="288289"/>
                  </a:lnTo>
                  <a:lnTo>
                    <a:pt x="429259" y="288289"/>
                  </a:lnTo>
                  <a:lnTo>
                    <a:pt x="429259" y="280670"/>
                  </a:lnTo>
                  <a:close/>
                </a:path>
                <a:path w="429260" h="3568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29260" h="356870">
                  <a:moveTo>
                    <a:pt x="429259" y="288290"/>
                  </a:moveTo>
                  <a:lnTo>
                    <a:pt x="425450" y="288290"/>
                  </a:lnTo>
                  <a:lnTo>
                    <a:pt x="425450" y="294639"/>
                  </a:lnTo>
                  <a:lnTo>
                    <a:pt x="429259" y="294639"/>
                  </a:lnTo>
                  <a:lnTo>
                    <a:pt x="429259" y="288290"/>
                  </a:lnTo>
                  <a:close/>
                </a:path>
                <a:path w="429260" h="3568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29260" h="356870">
                  <a:moveTo>
                    <a:pt x="429259" y="294640"/>
                  </a:moveTo>
                  <a:lnTo>
                    <a:pt x="425450" y="294640"/>
                  </a:lnTo>
                  <a:lnTo>
                    <a:pt x="425450" y="300989"/>
                  </a:lnTo>
                  <a:lnTo>
                    <a:pt x="429259" y="300989"/>
                  </a:lnTo>
                  <a:lnTo>
                    <a:pt x="429259" y="294640"/>
                  </a:lnTo>
                  <a:close/>
                </a:path>
                <a:path w="429260" h="35687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29260" h="356870">
                  <a:moveTo>
                    <a:pt x="429259" y="300990"/>
                  </a:moveTo>
                  <a:lnTo>
                    <a:pt x="425450" y="300990"/>
                  </a:lnTo>
                  <a:lnTo>
                    <a:pt x="425450" y="307339"/>
                  </a:lnTo>
                  <a:lnTo>
                    <a:pt x="429259" y="307339"/>
                  </a:lnTo>
                  <a:lnTo>
                    <a:pt x="429259" y="300990"/>
                  </a:lnTo>
                  <a:close/>
                </a:path>
                <a:path w="429260" h="35687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29260" h="356870">
                  <a:moveTo>
                    <a:pt x="429259" y="307340"/>
                  </a:moveTo>
                  <a:lnTo>
                    <a:pt x="425450" y="307340"/>
                  </a:lnTo>
                  <a:lnTo>
                    <a:pt x="425450" y="313689"/>
                  </a:lnTo>
                  <a:lnTo>
                    <a:pt x="429259" y="313689"/>
                  </a:lnTo>
                  <a:lnTo>
                    <a:pt x="429259" y="307340"/>
                  </a:lnTo>
                  <a:close/>
                </a:path>
                <a:path w="429260" h="356870">
                  <a:moveTo>
                    <a:pt x="381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29260" h="356870">
                  <a:moveTo>
                    <a:pt x="429259" y="313690"/>
                  </a:moveTo>
                  <a:lnTo>
                    <a:pt x="425450" y="313690"/>
                  </a:lnTo>
                  <a:lnTo>
                    <a:pt x="425450" y="320039"/>
                  </a:lnTo>
                  <a:lnTo>
                    <a:pt x="429259" y="320039"/>
                  </a:lnTo>
                  <a:lnTo>
                    <a:pt x="429259" y="313690"/>
                  </a:lnTo>
                  <a:close/>
                </a:path>
                <a:path w="429260" h="356870">
                  <a:moveTo>
                    <a:pt x="3810" y="320040"/>
                  </a:moveTo>
                  <a:lnTo>
                    <a:pt x="0" y="32004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0040"/>
                  </a:lnTo>
                  <a:close/>
                </a:path>
                <a:path w="429260" h="356870">
                  <a:moveTo>
                    <a:pt x="429259" y="320040"/>
                  </a:moveTo>
                  <a:lnTo>
                    <a:pt x="425450" y="320040"/>
                  </a:lnTo>
                  <a:lnTo>
                    <a:pt x="425450" y="326389"/>
                  </a:lnTo>
                  <a:lnTo>
                    <a:pt x="429260" y="326389"/>
                  </a:lnTo>
                  <a:lnTo>
                    <a:pt x="429259" y="320040"/>
                  </a:lnTo>
                  <a:close/>
                </a:path>
                <a:path w="429260" h="356870">
                  <a:moveTo>
                    <a:pt x="427990" y="326390"/>
                  </a:moveTo>
                  <a:lnTo>
                    <a:pt x="425450" y="326390"/>
                  </a:lnTo>
                  <a:lnTo>
                    <a:pt x="425450" y="328930"/>
                  </a:lnTo>
                  <a:lnTo>
                    <a:pt x="426719" y="328930"/>
                  </a:lnTo>
                  <a:lnTo>
                    <a:pt x="426719" y="327660"/>
                  </a:lnTo>
                  <a:lnTo>
                    <a:pt x="427990" y="327660"/>
                  </a:lnTo>
                  <a:lnTo>
                    <a:pt x="427990" y="326390"/>
                  </a:lnTo>
                  <a:close/>
                </a:path>
                <a:path w="429260" h="356870">
                  <a:moveTo>
                    <a:pt x="396240" y="355600"/>
                  </a:moveTo>
                  <a:lnTo>
                    <a:pt x="35560" y="355600"/>
                  </a:lnTo>
                  <a:lnTo>
                    <a:pt x="35560" y="356869"/>
                  </a:lnTo>
                  <a:lnTo>
                    <a:pt x="396240" y="356869"/>
                  </a:lnTo>
                  <a:lnTo>
                    <a:pt x="396240" y="355600"/>
                  </a:lnTo>
                  <a:close/>
                </a:path>
                <a:path w="429260" h="356870">
                  <a:moveTo>
                    <a:pt x="397510" y="354330"/>
                  </a:moveTo>
                  <a:lnTo>
                    <a:pt x="34290" y="354330"/>
                  </a:lnTo>
                  <a:lnTo>
                    <a:pt x="34290" y="355600"/>
                  </a:lnTo>
                  <a:lnTo>
                    <a:pt x="397510" y="355600"/>
                  </a:lnTo>
                  <a:lnTo>
                    <a:pt x="397510" y="354330"/>
                  </a:lnTo>
                  <a:close/>
                </a:path>
                <a:path w="429260" h="356870">
                  <a:moveTo>
                    <a:pt x="400049" y="353060"/>
                  </a:moveTo>
                  <a:lnTo>
                    <a:pt x="33019" y="353060"/>
                  </a:lnTo>
                  <a:lnTo>
                    <a:pt x="33019" y="354330"/>
                  </a:lnTo>
                  <a:lnTo>
                    <a:pt x="400049" y="354330"/>
                  </a:lnTo>
                  <a:lnTo>
                    <a:pt x="400049" y="35306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3180080" y="4785359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98780" y="2539"/>
                  </a:moveTo>
                  <a:lnTo>
                    <a:pt x="25400" y="2539"/>
                  </a:lnTo>
                  <a:lnTo>
                    <a:pt x="2540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21639" h="349250">
                  <a:moveTo>
                    <a:pt x="397509" y="1269"/>
                  </a:moveTo>
                  <a:lnTo>
                    <a:pt x="26669" y="1269"/>
                  </a:lnTo>
                  <a:lnTo>
                    <a:pt x="2666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21639" h="349250">
                  <a:moveTo>
                    <a:pt x="39496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39" h="349250">
                  <a:moveTo>
                    <a:pt x="420369" y="22859"/>
                  </a:moveTo>
                  <a:lnTo>
                    <a:pt x="419100" y="22859"/>
                  </a:lnTo>
                  <a:lnTo>
                    <a:pt x="419099" y="24129"/>
                  </a:lnTo>
                  <a:lnTo>
                    <a:pt x="420369" y="24129"/>
                  </a:lnTo>
                  <a:lnTo>
                    <a:pt x="420369" y="22859"/>
                  </a:lnTo>
                  <a:close/>
                </a:path>
                <a:path w="421639" h="349250">
                  <a:moveTo>
                    <a:pt x="3809" y="24130"/>
                  </a:moveTo>
                  <a:lnTo>
                    <a:pt x="2539" y="24130"/>
                  </a:lnTo>
                  <a:lnTo>
                    <a:pt x="2539" y="25400"/>
                  </a:lnTo>
                  <a:lnTo>
                    <a:pt x="1269" y="25400"/>
                  </a:lnTo>
                  <a:lnTo>
                    <a:pt x="1269" y="26669"/>
                  </a:lnTo>
                  <a:lnTo>
                    <a:pt x="0" y="26669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421639" h="349250">
                  <a:moveTo>
                    <a:pt x="421640" y="24130"/>
                  </a:moveTo>
                  <a:lnTo>
                    <a:pt x="419099" y="24130"/>
                  </a:lnTo>
                  <a:lnTo>
                    <a:pt x="419099" y="30479"/>
                  </a:lnTo>
                  <a:lnTo>
                    <a:pt x="421640" y="30479"/>
                  </a:lnTo>
                  <a:lnTo>
                    <a:pt x="421640" y="24130"/>
                  </a:lnTo>
                  <a:close/>
                </a:path>
                <a:path w="421639" h="3492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421639" h="349250">
                  <a:moveTo>
                    <a:pt x="421640" y="30480"/>
                  </a:moveTo>
                  <a:lnTo>
                    <a:pt x="419099" y="30480"/>
                  </a:lnTo>
                  <a:lnTo>
                    <a:pt x="419099" y="36829"/>
                  </a:lnTo>
                  <a:lnTo>
                    <a:pt x="421640" y="36829"/>
                  </a:lnTo>
                  <a:lnTo>
                    <a:pt x="421640" y="30480"/>
                  </a:lnTo>
                  <a:close/>
                </a:path>
                <a:path w="421639" h="3492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421639" h="349250">
                  <a:moveTo>
                    <a:pt x="421640" y="36830"/>
                  </a:moveTo>
                  <a:lnTo>
                    <a:pt x="419099" y="36830"/>
                  </a:lnTo>
                  <a:lnTo>
                    <a:pt x="419099" y="43179"/>
                  </a:lnTo>
                  <a:lnTo>
                    <a:pt x="421640" y="43179"/>
                  </a:lnTo>
                  <a:lnTo>
                    <a:pt x="421640" y="36830"/>
                  </a:lnTo>
                  <a:close/>
                </a:path>
                <a:path w="421639" h="3492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21639" h="349250">
                  <a:moveTo>
                    <a:pt x="421640" y="43180"/>
                  </a:moveTo>
                  <a:lnTo>
                    <a:pt x="419099" y="43180"/>
                  </a:lnTo>
                  <a:lnTo>
                    <a:pt x="419099" y="49529"/>
                  </a:lnTo>
                  <a:lnTo>
                    <a:pt x="421640" y="49529"/>
                  </a:lnTo>
                  <a:lnTo>
                    <a:pt x="421640" y="43180"/>
                  </a:lnTo>
                  <a:close/>
                </a:path>
                <a:path w="421639" h="349250">
                  <a:moveTo>
                    <a:pt x="380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9530"/>
                  </a:lnTo>
                  <a:close/>
                </a:path>
                <a:path w="421639" h="349250">
                  <a:moveTo>
                    <a:pt x="421640" y="49530"/>
                  </a:moveTo>
                  <a:lnTo>
                    <a:pt x="419099" y="49530"/>
                  </a:lnTo>
                  <a:lnTo>
                    <a:pt x="419099" y="54609"/>
                  </a:lnTo>
                  <a:lnTo>
                    <a:pt x="421640" y="54609"/>
                  </a:lnTo>
                  <a:lnTo>
                    <a:pt x="421640" y="49530"/>
                  </a:lnTo>
                  <a:close/>
                </a:path>
                <a:path w="421639" h="349250">
                  <a:moveTo>
                    <a:pt x="3809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4610"/>
                  </a:lnTo>
                  <a:close/>
                </a:path>
                <a:path w="421639" h="349250">
                  <a:moveTo>
                    <a:pt x="421640" y="54610"/>
                  </a:moveTo>
                  <a:lnTo>
                    <a:pt x="419099" y="54610"/>
                  </a:lnTo>
                  <a:lnTo>
                    <a:pt x="419099" y="62229"/>
                  </a:lnTo>
                  <a:lnTo>
                    <a:pt x="421640" y="62229"/>
                  </a:lnTo>
                  <a:lnTo>
                    <a:pt x="421640" y="54610"/>
                  </a:lnTo>
                  <a:close/>
                </a:path>
                <a:path w="421639" h="349250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421639" h="349250">
                  <a:moveTo>
                    <a:pt x="421640" y="62230"/>
                  </a:moveTo>
                  <a:lnTo>
                    <a:pt x="419099" y="62230"/>
                  </a:lnTo>
                  <a:lnTo>
                    <a:pt x="419099" y="68579"/>
                  </a:lnTo>
                  <a:lnTo>
                    <a:pt x="421640" y="68579"/>
                  </a:lnTo>
                  <a:lnTo>
                    <a:pt x="421640" y="62230"/>
                  </a:lnTo>
                  <a:close/>
                </a:path>
                <a:path w="421639" h="34925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421639" h="349250">
                  <a:moveTo>
                    <a:pt x="421640" y="68580"/>
                  </a:moveTo>
                  <a:lnTo>
                    <a:pt x="419099" y="68580"/>
                  </a:lnTo>
                  <a:lnTo>
                    <a:pt x="419099" y="74929"/>
                  </a:lnTo>
                  <a:lnTo>
                    <a:pt x="421640" y="74929"/>
                  </a:lnTo>
                  <a:lnTo>
                    <a:pt x="421640" y="68580"/>
                  </a:lnTo>
                  <a:close/>
                </a:path>
                <a:path w="421639" h="349250">
                  <a:moveTo>
                    <a:pt x="3809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4930"/>
                  </a:lnTo>
                  <a:close/>
                </a:path>
                <a:path w="421639" h="349250">
                  <a:moveTo>
                    <a:pt x="421640" y="74930"/>
                  </a:moveTo>
                  <a:lnTo>
                    <a:pt x="419099" y="74930"/>
                  </a:lnTo>
                  <a:lnTo>
                    <a:pt x="419099" y="80009"/>
                  </a:lnTo>
                  <a:lnTo>
                    <a:pt x="421640" y="80009"/>
                  </a:lnTo>
                  <a:lnTo>
                    <a:pt x="421640" y="74930"/>
                  </a:lnTo>
                  <a:close/>
                </a:path>
                <a:path w="421639" h="349250">
                  <a:moveTo>
                    <a:pt x="3809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0010"/>
                  </a:lnTo>
                  <a:close/>
                </a:path>
                <a:path w="421639" h="349250">
                  <a:moveTo>
                    <a:pt x="421640" y="80010"/>
                  </a:moveTo>
                  <a:lnTo>
                    <a:pt x="419099" y="80010"/>
                  </a:lnTo>
                  <a:lnTo>
                    <a:pt x="419099" y="87629"/>
                  </a:lnTo>
                  <a:lnTo>
                    <a:pt x="421640" y="87629"/>
                  </a:lnTo>
                  <a:lnTo>
                    <a:pt x="421640" y="80010"/>
                  </a:lnTo>
                  <a:close/>
                </a:path>
                <a:path w="421639" h="349250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21639" h="349250">
                  <a:moveTo>
                    <a:pt x="421640" y="87630"/>
                  </a:moveTo>
                  <a:lnTo>
                    <a:pt x="419099" y="87630"/>
                  </a:lnTo>
                  <a:lnTo>
                    <a:pt x="419099" y="93979"/>
                  </a:lnTo>
                  <a:lnTo>
                    <a:pt x="421640" y="93979"/>
                  </a:lnTo>
                  <a:lnTo>
                    <a:pt x="421640" y="87630"/>
                  </a:lnTo>
                  <a:close/>
                </a:path>
                <a:path w="421639" h="349250">
                  <a:moveTo>
                    <a:pt x="3809" y="93980"/>
                  </a:moveTo>
                  <a:lnTo>
                    <a:pt x="0" y="93980"/>
                  </a:lnTo>
                  <a:lnTo>
                    <a:pt x="0" y="99059"/>
                  </a:lnTo>
                  <a:lnTo>
                    <a:pt x="3809" y="99059"/>
                  </a:lnTo>
                  <a:lnTo>
                    <a:pt x="3809" y="93980"/>
                  </a:lnTo>
                  <a:close/>
                </a:path>
                <a:path w="421639" h="349250">
                  <a:moveTo>
                    <a:pt x="421640" y="93980"/>
                  </a:moveTo>
                  <a:lnTo>
                    <a:pt x="419099" y="93980"/>
                  </a:lnTo>
                  <a:lnTo>
                    <a:pt x="419099" y="99059"/>
                  </a:lnTo>
                  <a:lnTo>
                    <a:pt x="421640" y="99059"/>
                  </a:lnTo>
                  <a:lnTo>
                    <a:pt x="421640" y="93980"/>
                  </a:lnTo>
                  <a:close/>
                </a:path>
                <a:path w="421639" h="349250">
                  <a:moveTo>
                    <a:pt x="3809" y="99060"/>
                  </a:moveTo>
                  <a:lnTo>
                    <a:pt x="0" y="9906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99060"/>
                  </a:lnTo>
                  <a:close/>
                </a:path>
                <a:path w="421639" h="349250">
                  <a:moveTo>
                    <a:pt x="421640" y="99060"/>
                  </a:moveTo>
                  <a:lnTo>
                    <a:pt x="419099" y="99060"/>
                  </a:lnTo>
                  <a:lnTo>
                    <a:pt x="419099" y="113029"/>
                  </a:lnTo>
                  <a:lnTo>
                    <a:pt x="421640" y="113029"/>
                  </a:lnTo>
                  <a:lnTo>
                    <a:pt x="421640" y="99060"/>
                  </a:lnTo>
                  <a:close/>
                </a:path>
                <a:path w="421639" h="349250">
                  <a:moveTo>
                    <a:pt x="3809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113030"/>
                  </a:lnTo>
                  <a:close/>
                </a:path>
                <a:path w="421639" h="349250">
                  <a:moveTo>
                    <a:pt x="421640" y="113030"/>
                  </a:moveTo>
                  <a:lnTo>
                    <a:pt x="419099" y="113030"/>
                  </a:lnTo>
                  <a:lnTo>
                    <a:pt x="419099" y="118109"/>
                  </a:lnTo>
                  <a:lnTo>
                    <a:pt x="421640" y="118109"/>
                  </a:lnTo>
                  <a:lnTo>
                    <a:pt x="421640" y="113030"/>
                  </a:lnTo>
                  <a:close/>
                </a:path>
                <a:path w="421639" h="349250">
                  <a:moveTo>
                    <a:pt x="3809" y="118110"/>
                  </a:moveTo>
                  <a:lnTo>
                    <a:pt x="0" y="118110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18110"/>
                  </a:lnTo>
                  <a:close/>
                </a:path>
                <a:path w="421639" h="349250">
                  <a:moveTo>
                    <a:pt x="421640" y="118110"/>
                  </a:moveTo>
                  <a:lnTo>
                    <a:pt x="419099" y="118110"/>
                  </a:lnTo>
                  <a:lnTo>
                    <a:pt x="419099" y="132079"/>
                  </a:lnTo>
                  <a:lnTo>
                    <a:pt x="421640" y="132079"/>
                  </a:lnTo>
                  <a:lnTo>
                    <a:pt x="421640" y="118110"/>
                  </a:lnTo>
                  <a:close/>
                </a:path>
                <a:path w="421639" h="349250">
                  <a:moveTo>
                    <a:pt x="3809" y="132080"/>
                  </a:moveTo>
                  <a:lnTo>
                    <a:pt x="0" y="132080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32080"/>
                  </a:lnTo>
                  <a:close/>
                </a:path>
                <a:path w="421639" h="349250">
                  <a:moveTo>
                    <a:pt x="421640" y="132080"/>
                  </a:moveTo>
                  <a:lnTo>
                    <a:pt x="419099" y="132080"/>
                  </a:lnTo>
                  <a:lnTo>
                    <a:pt x="419099" y="187959"/>
                  </a:lnTo>
                  <a:lnTo>
                    <a:pt x="421640" y="187959"/>
                  </a:lnTo>
                  <a:lnTo>
                    <a:pt x="421640" y="132080"/>
                  </a:lnTo>
                  <a:close/>
                </a:path>
                <a:path w="421639" h="349250">
                  <a:moveTo>
                    <a:pt x="3809" y="187960"/>
                  </a:moveTo>
                  <a:lnTo>
                    <a:pt x="0" y="187960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187960"/>
                  </a:lnTo>
                  <a:close/>
                </a:path>
                <a:path w="421639" h="349250">
                  <a:moveTo>
                    <a:pt x="421640" y="187960"/>
                  </a:moveTo>
                  <a:lnTo>
                    <a:pt x="419099" y="187960"/>
                  </a:lnTo>
                  <a:lnTo>
                    <a:pt x="419099" y="232409"/>
                  </a:lnTo>
                  <a:lnTo>
                    <a:pt x="421640" y="232409"/>
                  </a:lnTo>
                  <a:lnTo>
                    <a:pt x="421640" y="187960"/>
                  </a:lnTo>
                  <a:close/>
                </a:path>
                <a:path w="421639" h="349250">
                  <a:moveTo>
                    <a:pt x="3809" y="232410"/>
                  </a:moveTo>
                  <a:lnTo>
                    <a:pt x="0" y="23241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32410"/>
                  </a:lnTo>
                  <a:close/>
                </a:path>
                <a:path w="421639" h="349250">
                  <a:moveTo>
                    <a:pt x="421640" y="232410"/>
                  </a:moveTo>
                  <a:lnTo>
                    <a:pt x="419099" y="232410"/>
                  </a:lnTo>
                  <a:lnTo>
                    <a:pt x="419099" y="252729"/>
                  </a:lnTo>
                  <a:lnTo>
                    <a:pt x="421640" y="252729"/>
                  </a:lnTo>
                  <a:lnTo>
                    <a:pt x="421640" y="232410"/>
                  </a:lnTo>
                  <a:close/>
                </a:path>
                <a:path w="421639" h="34925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421639" h="349250">
                  <a:moveTo>
                    <a:pt x="421640" y="252730"/>
                  </a:moveTo>
                  <a:lnTo>
                    <a:pt x="419099" y="252730"/>
                  </a:lnTo>
                  <a:lnTo>
                    <a:pt x="419099" y="259079"/>
                  </a:lnTo>
                  <a:lnTo>
                    <a:pt x="421640" y="259079"/>
                  </a:lnTo>
                  <a:lnTo>
                    <a:pt x="421640" y="252730"/>
                  </a:lnTo>
                  <a:close/>
                </a:path>
                <a:path w="421639" h="349250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421639" h="349250">
                  <a:moveTo>
                    <a:pt x="421640" y="259080"/>
                  </a:moveTo>
                  <a:lnTo>
                    <a:pt x="419099" y="259080"/>
                  </a:lnTo>
                  <a:lnTo>
                    <a:pt x="419099" y="265429"/>
                  </a:lnTo>
                  <a:lnTo>
                    <a:pt x="421640" y="265429"/>
                  </a:lnTo>
                  <a:lnTo>
                    <a:pt x="421640" y="259080"/>
                  </a:lnTo>
                  <a:close/>
                </a:path>
                <a:path w="421639" h="34925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421639" h="349250">
                  <a:moveTo>
                    <a:pt x="421640" y="265430"/>
                  </a:moveTo>
                  <a:lnTo>
                    <a:pt x="419099" y="265430"/>
                  </a:lnTo>
                  <a:lnTo>
                    <a:pt x="419099" y="271779"/>
                  </a:lnTo>
                  <a:lnTo>
                    <a:pt x="421640" y="271779"/>
                  </a:lnTo>
                  <a:lnTo>
                    <a:pt x="421640" y="265430"/>
                  </a:lnTo>
                  <a:close/>
                </a:path>
                <a:path w="421639" h="349250">
                  <a:moveTo>
                    <a:pt x="3809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1780"/>
                  </a:lnTo>
                  <a:close/>
                </a:path>
                <a:path w="421639" h="349250">
                  <a:moveTo>
                    <a:pt x="421640" y="271780"/>
                  </a:moveTo>
                  <a:lnTo>
                    <a:pt x="419099" y="271780"/>
                  </a:lnTo>
                  <a:lnTo>
                    <a:pt x="419099" y="276859"/>
                  </a:lnTo>
                  <a:lnTo>
                    <a:pt x="421640" y="276859"/>
                  </a:lnTo>
                  <a:lnTo>
                    <a:pt x="421640" y="271780"/>
                  </a:lnTo>
                  <a:close/>
                </a:path>
                <a:path w="421639" h="349250">
                  <a:moveTo>
                    <a:pt x="3809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6860"/>
                  </a:lnTo>
                  <a:close/>
                </a:path>
                <a:path w="421639" h="349250">
                  <a:moveTo>
                    <a:pt x="421640" y="276860"/>
                  </a:moveTo>
                  <a:lnTo>
                    <a:pt x="419099" y="276860"/>
                  </a:lnTo>
                  <a:lnTo>
                    <a:pt x="419099" y="284479"/>
                  </a:lnTo>
                  <a:lnTo>
                    <a:pt x="421640" y="284479"/>
                  </a:lnTo>
                  <a:lnTo>
                    <a:pt x="421640" y="276860"/>
                  </a:lnTo>
                  <a:close/>
                </a:path>
                <a:path w="421639" h="3492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21639" h="349250">
                  <a:moveTo>
                    <a:pt x="421640" y="284480"/>
                  </a:moveTo>
                  <a:lnTo>
                    <a:pt x="419099" y="284480"/>
                  </a:lnTo>
                  <a:lnTo>
                    <a:pt x="419099" y="290829"/>
                  </a:lnTo>
                  <a:lnTo>
                    <a:pt x="421640" y="290829"/>
                  </a:lnTo>
                  <a:lnTo>
                    <a:pt x="421640" y="284480"/>
                  </a:lnTo>
                  <a:close/>
                </a:path>
                <a:path w="421639" h="3492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421639" h="349250">
                  <a:moveTo>
                    <a:pt x="421640" y="290830"/>
                  </a:moveTo>
                  <a:lnTo>
                    <a:pt x="419099" y="290830"/>
                  </a:lnTo>
                  <a:lnTo>
                    <a:pt x="419099" y="297179"/>
                  </a:lnTo>
                  <a:lnTo>
                    <a:pt x="421640" y="297179"/>
                  </a:lnTo>
                  <a:lnTo>
                    <a:pt x="421640" y="290830"/>
                  </a:lnTo>
                  <a:close/>
                </a:path>
                <a:path w="421639" h="349250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421639" h="349250">
                  <a:moveTo>
                    <a:pt x="421640" y="297180"/>
                  </a:moveTo>
                  <a:lnTo>
                    <a:pt x="419099" y="297180"/>
                  </a:lnTo>
                  <a:lnTo>
                    <a:pt x="419099" y="303529"/>
                  </a:lnTo>
                  <a:lnTo>
                    <a:pt x="421640" y="303529"/>
                  </a:lnTo>
                  <a:lnTo>
                    <a:pt x="421640" y="297180"/>
                  </a:lnTo>
                  <a:close/>
                </a:path>
                <a:path w="421639" h="34925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21639" h="349250">
                  <a:moveTo>
                    <a:pt x="421640" y="303530"/>
                  </a:moveTo>
                  <a:lnTo>
                    <a:pt x="419099" y="303530"/>
                  </a:lnTo>
                  <a:lnTo>
                    <a:pt x="419099" y="309879"/>
                  </a:lnTo>
                  <a:lnTo>
                    <a:pt x="421640" y="309879"/>
                  </a:lnTo>
                  <a:lnTo>
                    <a:pt x="421640" y="303530"/>
                  </a:lnTo>
                  <a:close/>
                </a:path>
                <a:path w="421639" h="349250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21639" h="349250">
                  <a:moveTo>
                    <a:pt x="421640" y="309880"/>
                  </a:moveTo>
                  <a:lnTo>
                    <a:pt x="419099" y="309880"/>
                  </a:lnTo>
                  <a:lnTo>
                    <a:pt x="419099" y="316229"/>
                  </a:lnTo>
                  <a:lnTo>
                    <a:pt x="421640" y="316229"/>
                  </a:lnTo>
                  <a:lnTo>
                    <a:pt x="421640" y="309880"/>
                  </a:lnTo>
                  <a:close/>
                </a:path>
                <a:path w="421639" h="349250">
                  <a:moveTo>
                    <a:pt x="380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21639" h="349250">
                  <a:moveTo>
                    <a:pt x="421640" y="316230"/>
                  </a:moveTo>
                  <a:lnTo>
                    <a:pt x="419099" y="316230"/>
                  </a:lnTo>
                  <a:lnTo>
                    <a:pt x="419099" y="322579"/>
                  </a:lnTo>
                  <a:lnTo>
                    <a:pt x="421640" y="322579"/>
                  </a:lnTo>
                  <a:lnTo>
                    <a:pt x="421640" y="316230"/>
                  </a:lnTo>
                  <a:close/>
                </a:path>
                <a:path w="421639" h="349250">
                  <a:moveTo>
                    <a:pt x="421640" y="322580"/>
                  </a:moveTo>
                  <a:lnTo>
                    <a:pt x="419099" y="322580"/>
                  </a:lnTo>
                  <a:lnTo>
                    <a:pt x="419100" y="327659"/>
                  </a:lnTo>
                  <a:lnTo>
                    <a:pt x="420369" y="327659"/>
                  </a:lnTo>
                  <a:lnTo>
                    <a:pt x="420369" y="326389"/>
                  </a:lnTo>
                  <a:lnTo>
                    <a:pt x="421640" y="326389"/>
                  </a:lnTo>
                  <a:lnTo>
                    <a:pt x="421640" y="322580"/>
                  </a:lnTo>
                  <a:close/>
                </a:path>
                <a:path w="421639" h="349250">
                  <a:moveTo>
                    <a:pt x="380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2580"/>
                  </a:lnTo>
                  <a:close/>
                </a:path>
                <a:path w="421639" h="349250">
                  <a:moveTo>
                    <a:pt x="398780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398780" y="347979"/>
                  </a:lnTo>
                  <a:lnTo>
                    <a:pt x="398780" y="346709"/>
                  </a:lnTo>
                  <a:close/>
                </a:path>
                <a:path w="421639" h="349250">
                  <a:moveTo>
                    <a:pt x="400050" y="345439"/>
                  </a:moveTo>
                  <a:lnTo>
                    <a:pt x="24130" y="345439"/>
                  </a:lnTo>
                  <a:lnTo>
                    <a:pt x="24130" y="346709"/>
                  </a:lnTo>
                  <a:lnTo>
                    <a:pt x="400050" y="346709"/>
                  </a:lnTo>
                  <a:lnTo>
                    <a:pt x="400050" y="345439"/>
                  </a:lnTo>
                  <a:close/>
                </a:path>
                <a:path w="421639" h="349250">
                  <a:moveTo>
                    <a:pt x="397509" y="347980"/>
                  </a:moveTo>
                  <a:lnTo>
                    <a:pt x="26669" y="347980"/>
                  </a:lnTo>
                  <a:lnTo>
                    <a:pt x="26669" y="349250"/>
                  </a:lnTo>
                  <a:lnTo>
                    <a:pt x="397509" y="349250"/>
                  </a:lnTo>
                  <a:lnTo>
                    <a:pt x="397509" y="347980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3183889" y="4789169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9624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15289" h="341629">
                  <a:moveTo>
                    <a:pt x="400050" y="2539"/>
                  </a:moveTo>
                  <a:lnTo>
                    <a:pt x="16510" y="2539"/>
                  </a:lnTo>
                  <a:lnTo>
                    <a:pt x="16510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15289" h="341629">
                  <a:moveTo>
                    <a:pt x="397510" y="1269"/>
                  </a:moveTo>
                  <a:lnTo>
                    <a:pt x="17780" y="1269"/>
                  </a:lnTo>
                  <a:lnTo>
                    <a:pt x="1778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15289" h="341629">
                  <a:moveTo>
                    <a:pt x="3810" y="16509"/>
                  </a:moveTo>
                  <a:lnTo>
                    <a:pt x="2540" y="16509"/>
                  </a:lnTo>
                  <a:lnTo>
                    <a:pt x="2540" y="17779"/>
                  </a:lnTo>
                  <a:lnTo>
                    <a:pt x="1270" y="17779"/>
                  </a:lnTo>
                  <a:lnTo>
                    <a:pt x="1270" y="19049"/>
                  </a:lnTo>
                  <a:lnTo>
                    <a:pt x="0" y="1904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509"/>
                  </a:lnTo>
                  <a:close/>
                </a:path>
                <a:path w="415289" h="341629">
                  <a:moveTo>
                    <a:pt x="412750" y="15239"/>
                  </a:moveTo>
                  <a:lnTo>
                    <a:pt x="411480" y="15239"/>
                  </a:lnTo>
                  <a:lnTo>
                    <a:pt x="411480" y="20319"/>
                  </a:lnTo>
                  <a:lnTo>
                    <a:pt x="415289" y="20319"/>
                  </a:lnTo>
                  <a:lnTo>
                    <a:pt x="415290" y="17779"/>
                  </a:lnTo>
                  <a:lnTo>
                    <a:pt x="414020" y="17779"/>
                  </a:lnTo>
                  <a:lnTo>
                    <a:pt x="414020" y="16509"/>
                  </a:lnTo>
                  <a:lnTo>
                    <a:pt x="412750" y="16509"/>
                  </a:lnTo>
                  <a:lnTo>
                    <a:pt x="412750" y="15239"/>
                  </a:lnTo>
                  <a:close/>
                </a:path>
                <a:path w="415289" h="3416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415289" h="341629">
                  <a:moveTo>
                    <a:pt x="415289" y="20319"/>
                  </a:moveTo>
                  <a:lnTo>
                    <a:pt x="411480" y="20319"/>
                  </a:lnTo>
                  <a:lnTo>
                    <a:pt x="411480" y="26669"/>
                  </a:lnTo>
                  <a:lnTo>
                    <a:pt x="415289" y="26669"/>
                  </a:lnTo>
                  <a:lnTo>
                    <a:pt x="415289" y="20319"/>
                  </a:lnTo>
                  <a:close/>
                </a:path>
                <a:path w="415289" h="34162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415289" h="341629">
                  <a:moveTo>
                    <a:pt x="415289" y="26669"/>
                  </a:moveTo>
                  <a:lnTo>
                    <a:pt x="411480" y="26669"/>
                  </a:lnTo>
                  <a:lnTo>
                    <a:pt x="411480" y="33019"/>
                  </a:lnTo>
                  <a:lnTo>
                    <a:pt x="415289" y="33019"/>
                  </a:lnTo>
                  <a:lnTo>
                    <a:pt x="415289" y="26669"/>
                  </a:lnTo>
                  <a:close/>
                </a:path>
                <a:path w="415289" h="3416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415289" h="341629">
                  <a:moveTo>
                    <a:pt x="415289" y="33019"/>
                  </a:moveTo>
                  <a:lnTo>
                    <a:pt x="411480" y="33019"/>
                  </a:lnTo>
                  <a:lnTo>
                    <a:pt x="411480" y="39369"/>
                  </a:lnTo>
                  <a:lnTo>
                    <a:pt x="415289" y="39369"/>
                  </a:lnTo>
                  <a:lnTo>
                    <a:pt x="415289" y="33019"/>
                  </a:lnTo>
                  <a:close/>
                </a:path>
                <a:path w="415289" h="3416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415289" h="341629">
                  <a:moveTo>
                    <a:pt x="415289" y="39369"/>
                  </a:moveTo>
                  <a:lnTo>
                    <a:pt x="411480" y="39369"/>
                  </a:lnTo>
                  <a:lnTo>
                    <a:pt x="411480" y="45719"/>
                  </a:lnTo>
                  <a:lnTo>
                    <a:pt x="415289" y="45719"/>
                  </a:lnTo>
                  <a:lnTo>
                    <a:pt x="415289" y="39369"/>
                  </a:lnTo>
                  <a:close/>
                </a:path>
                <a:path w="415289" h="341629">
                  <a:moveTo>
                    <a:pt x="381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415289" h="341629">
                  <a:moveTo>
                    <a:pt x="415289" y="45719"/>
                  </a:moveTo>
                  <a:lnTo>
                    <a:pt x="411480" y="45719"/>
                  </a:lnTo>
                  <a:lnTo>
                    <a:pt x="411480" y="50799"/>
                  </a:lnTo>
                  <a:lnTo>
                    <a:pt x="415289" y="50799"/>
                  </a:lnTo>
                  <a:lnTo>
                    <a:pt x="415289" y="45719"/>
                  </a:lnTo>
                  <a:close/>
                </a:path>
                <a:path w="415289" h="341629">
                  <a:moveTo>
                    <a:pt x="381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0800"/>
                  </a:lnTo>
                  <a:close/>
                </a:path>
                <a:path w="415289" h="341629">
                  <a:moveTo>
                    <a:pt x="415289" y="50800"/>
                  </a:moveTo>
                  <a:lnTo>
                    <a:pt x="411480" y="50800"/>
                  </a:lnTo>
                  <a:lnTo>
                    <a:pt x="411480" y="58419"/>
                  </a:lnTo>
                  <a:lnTo>
                    <a:pt x="415289" y="58419"/>
                  </a:lnTo>
                  <a:lnTo>
                    <a:pt x="415289" y="50800"/>
                  </a:lnTo>
                  <a:close/>
                </a:path>
                <a:path w="415289" h="341629">
                  <a:moveTo>
                    <a:pt x="381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8419"/>
                  </a:lnTo>
                  <a:close/>
                </a:path>
                <a:path w="415289" h="341629">
                  <a:moveTo>
                    <a:pt x="415289" y="58419"/>
                  </a:moveTo>
                  <a:lnTo>
                    <a:pt x="411480" y="58419"/>
                  </a:lnTo>
                  <a:lnTo>
                    <a:pt x="411480" y="64769"/>
                  </a:lnTo>
                  <a:lnTo>
                    <a:pt x="415289" y="64769"/>
                  </a:lnTo>
                  <a:lnTo>
                    <a:pt x="415289" y="58419"/>
                  </a:lnTo>
                  <a:close/>
                </a:path>
                <a:path w="415289" h="341629">
                  <a:moveTo>
                    <a:pt x="381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415289" h="341629">
                  <a:moveTo>
                    <a:pt x="415289" y="64769"/>
                  </a:moveTo>
                  <a:lnTo>
                    <a:pt x="411480" y="64769"/>
                  </a:lnTo>
                  <a:lnTo>
                    <a:pt x="411480" y="71119"/>
                  </a:lnTo>
                  <a:lnTo>
                    <a:pt x="415289" y="71119"/>
                  </a:lnTo>
                  <a:lnTo>
                    <a:pt x="415289" y="64769"/>
                  </a:lnTo>
                  <a:close/>
                </a:path>
                <a:path w="415289" h="341629">
                  <a:moveTo>
                    <a:pt x="381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71119"/>
                  </a:lnTo>
                  <a:close/>
                </a:path>
                <a:path w="415289" h="341629">
                  <a:moveTo>
                    <a:pt x="415289" y="71119"/>
                  </a:moveTo>
                  <a:lnTo>
                    <a:pt x="411480" y="71119"/>
                  </a:lnTo>
                  <a:lnTo>
                    <a:pt x="411480" y="76199"/>
                  </a:lnTo>
                  <a:lnTo>
                    <a:pt x="415289" y="76199"/>
                  </a:lnTo>
                  <a:lnTo>
                    <a:pt x="415289" y="71119"/>
                  </a:lnTo>
                  <a:close/>
                </a:path>
                <a:path w="415289" h="341629">
                  <a:moveTo>
                    <a:pt x="381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6200"/>
                  </a:lnTo>
                  <a:close/>
                </a:path>
                <a:path w="415289" h="341629">
                  <a:moveTo>
                    <a:pt x="415289" y="76200"/>
                  </a:moveTo>
                  <a:lnTo>
                    <a:pt x="411480" y="76200"/>
                  </a:lnTo>
                  <a:lnTo>
                    <a:pt x="411480" y="83819"/>
                  </a:lnTo>
                  <a:lnTo>
                    <a:pt x="415289" y="83819"/>
                  </a:lnTo>
                  <a:lnTo>
                    <a:pt x="415289" y="76200"/>
                  </a:lnTo>
                  <a:close/>
                </a:path>
                <a:path w="415289" h="341629">
                  <a:moveTo>
                    <a:pt x="381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19"/>
                  </a:lnTo>
                  <a:close/>
                </a:path>
                <a:path w="415289" h="341629">
                  <a:moveTo>
                    <a:pt x="415289" y="83819"/>
                  </a:moveTo>
                  <a:lnTo>
                    <a:pt x="411480" y="83819"/>
                  </a:lnTo>
                  <a:lnTo>
                    <a:pt x="411480" y="90169"/>
                  </a:lnTo>
                  <a:lnTo>
                    <a:pt x="415289" y="90169"/>
                  </a:lnTo>
                  <a:lnTo>
                    <a:pt x="415289" y="83819"/>
                  </a:lnTo>
                  <a:close/>
                </a:path>
                <a:path w="415289" h="341629">
                  <a:moveTo>
                    <a:pt x="3810" y="90169"/>
                  </a:moveTo>
                  <a:lnTo>
                    <a:pt x="0" y="9016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90169"/>
                  </a:lnTo>
                  <a:close/>
                </a:path>
                <a:path w="415289" h="341629">
                  <a:moveTo>
                    <a:pt x="415289" y="90169"/>
                  </a:moveTo>
                  <a:lnTo>
                    <a:pt x="411480" y="90169"/>
                  </a:lnTo>
                  <a:lnTo>
                    <a:pt x="411480" y="95249"/>
                  </a:lnTo>
                  <a:lnTo>
                    <a:pt x="415289" y="95249"/>
                  </a:lnTo>
                  <a:lnTo>
                    <a:pt x="415289" y="90169"/>
                  </a:lnTo>
                  <a:close/>
                </a:path>
                <a:path w="415289" h="341629">
                  <a:moveTo>
                    <a:pt x="3810" y="95250"/>
                  </a:moveTo>
                  <a:lnTo>
                    <a:pt x="0" y="9525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95250"/>
                  </a:lnTo>
                  <a:close/>
                </a:path>
                <a:path w="415289" h="341629">
                  <a:moveTo>
                    <a:pt x="415289" y="95250"/>
                  </a:moveTo>
                  <a:lnTo>
                    <a:pt x="411480" y="95250"/>
                  </a:lnTo>
                  <a:lnTo>
                    <a:pt x="411480" y="109219"/>
                  </a:lnTo>
                  <a:lnTo>
                    <a:pt x="415289" y="109219"/>
                  </a:lnTo>
                  <a:lnTo>
                    <a:pt x="415289" y="95250"/>
                  </a:lnTo>
                  <a:close/>
                </a:path>
                <a:path w="415289" h="341629">
                  <a:moveTo>
                    <a:pt x="3810" y="109219"/>
                  </a:moveTo>
                  <a:lnTo>
                    <a:pt x="0" y="10921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9219"/>
                  </a:lnTo>
                  <a:close/>
                </a:path>
                <a:path w="415289" h="341629">
                  <a:moveTo>
                    <a:pt x="415289" y="109219"/>
                  </a:moveTo>
                  <a:lnTo>
                    <a:pt x="411480" y="109219"/>
                  </a:lnTo>
                  <a:lnTo>
                    <a:pt x="411480" y="114299"/>
                  </a:lnTo>
                  <a:lnTo>
                    <a:pt x="415289" y="114299"/>
                  </a:lnTo>
                  <a:lnTo>
                    <a:pt x="415289" y="109219"/>
                  </a:lnTo>
                  <a:close/>
                </a:path>
                <a:path w="415289" h="341629">
                  <a:moveTo>
                    <a:pt x="3810" y="114300"/>
                  </a:moveTo>
                  <a:lnTo>
                    <a:pt x="0" y="11430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114300"/>
                  </a:lnTo>
                  <a:close/>
                </a:path>
                <a:path w="415289" h="341629">
                  <a:moveTo>
                    <a:pt x="415289" y="114300"/>
                  </a:moveTo>
                  <a:lnTo>
                    <a:pt x="411480" y="114300"/>
                  </a:lnTo>
                  <a:lnTo>
                    <a:pt x="411480" y="128269"/>
                  </a:lnTo>
                  <a:lnTo>
                    <a:pt x="415289" y="128269"/>
                  </a:lnTo>
                  <a:lnTo>
                    <a:pt x="415289" y="114300"/>
                  </a:lnTo>
                  <a:close/>
                </a:path>
                <a:path w="415289" h="341629">
                  <a:moveTo>
                    <a:pt x="3810" y="128269"/>
                  </a:moveTo>
                  <a:lnTo>
                    <a:pt x="0" y="128269"/>
                  </a:lnTo>
                  <a:lnTo>
                    <a:pt x="0" y="184149"/>
                  </a:lnTo>
                  <a:lnTo>
                    <a:pt x="3810" y="184149"/>
                  </a:lnTo>
                  <a:lnTo>
                    <a:pt x="3810" y="128269"/>
                  </a:lnTo>
                  <a:close/>
                </a:path>
                <a:path w="415289" h="341629">
                  <a:moveTo>
                    <a:pt x="415289" y="128269"/>
                  </a:moveTo>
                  <a:lnTo>
                    <a:pt x="411480" y="128269"/>
                  </a:lnTo>
                  <a:lnTo>
                    <a:pt x="411480" y="184149"/>
                  </a:lnTo>
                  <a:lnTo>
                    <a:pt x="415289" y="184149"/>
                  </a:lnTo>
                  <a:lnTo>
                    <a:pt x="415289" y="128269"/>
                  </a:lnTo>
                  <a:close/>
                </a:path>
                <a:path w="415289" h="341629">
                  <a:moveTo>
                    <a:pt x="3810" y="184150"/>
                  </a:moveTo>
                  <a:lnTo>
                    <a:pt x="0" y="184150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184150"/>
                  </a:lnTo>
                  <a:close/>
                </a:path>
                <a:path w="415289" h="341629">
                  <a:moveTo>
                    <a:pt x="415289" y="184150"/>
                  </a:moveTo>
                  <a:lnTo>
                    <a:pt x="411480" y="184150"/>
                  </a:lnTo>
                  <a:lnTo>
                    <a:pt x="411480" y="228599"/>
                  </a:lnTo>
                  <a:lnTo>
                    <a:pt x="415289" y="228599"/>
                  </a:lnTo>
                  <a:lnTo>
                    <a:pt x="415289" y="184150"/>
                  </a:lnTo>
                  <a:close/>
                </a:path>
                <a:path w="415289" h="341629">
                  <a:moveTo>
                    <a:pt x="3810" y="228600"/>
                  </a:moveTo>
                  <a:lnTo>
                    <a:pt x="0" y="22860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28600"/>
                  </a:lnTo>
                  <a:close/>
                </a:path>
                <a:path w="415289" h="341629">
                  <a:moveTo>
                    <a:pt x="415289" y="228600"/>
                  </a:moveTo>
                  <a:lnTo>
                    <a:pt x="411480" y="228600"/>
                  </a:lnTo>
                  <a:lnTo>
                    <a:pt x="411480" y="248919"/>
                  </a:lnTo>
                  <a:lnTo>
                    <a:pt x="415289" y="248919"/>
                  </a:lnTo>
                  <a:lnTo>
                    <a:pt x="415289" y="228600"/>
                  </a:lnTo>
                  <a:close/>
                </a:path>
                <a:path w="415289" h="341629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415289" h="341629">
                  <a:moveTo>
                    <a:pt x="415289" y="248919"/>
                  </a:moveTo>
                  <a:lnTo>
                    <a:pt x="411480" y="248919"/>
                  </a:lnTo>
                  <a:lnTo>
                    <a:pt x="411480" y="255269"/>
                  </a:lnTo>
                  <a:lnTo>
                    <a:pt x="415289" y="255269"/>
                  </a:lnTo>
                  <a:lnTo>
                    <a:pt x="415289" y="248919"/>
                  </a:lnTo>
                  <a:close/>
                </a:path>
                <a:path w="415289" h="341629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415289" h="341629">
                  <a:moveTo>
                    <a:pt x="415289" y="255269"/>
                  </a:moveTo>
                  <a:lnTo>
                    <a:pt x="411480" y="255269"/>
                  </a:lnTo>
                  <a:lnTo>
                    <a:pt x="411480" y="261619"/>
                  </a:lnTo>
                  <a:lnTo>
                    <a:pt x="415289" y="261619"/>
                  </a:lnTo>
                  <a:lnTo>
                    <a:pt x="415289" y="255269"/>
                  </a:lnTo>
                  <a:close/>
                </a:path>
                <a:path w="415289" h="341629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415289" h="341629">
                  <a:moveTo>
                    <a:pt x="415289" y="261619"/>
                  </a:moveTo>
                  <a:lnTo>
                    <a:pt x="411480" y="261619"/>
                  </a:lnTo>
                  <a:lnTo>
                    <a:pt x="411480" y="267969"/>
                  </a:lnTo>
                  <a:lnTo>
                    <a:pt x="415289" y="267969"/>
                  </a:lnTo>
                  <a:lnTo>
                    <a:pt x="415289" y="261619"/>
                  </a:lnTo>
                  <a:close/>
                </a:path>
                <a:path w="415289" h="341629">
                  <a:moveTo>
                    <a:pt x="3810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7969"/>
                  </a:lnTo>
                  <a:close/>
                </a:path>
                <a:path w="415289" h="341629">
                  <a:moveTo>
                    <a:pt x="415289" y="267969"/>
                  </a:moveTo>
                  <a:lnTo>
                    <a:pt x="411480" y="267969"/>
                  </a:lnTo>
                  <a:lnTo>
                    <a:pt x="411480" y="273049"/>
                  </a:lnTo>
                  <a:lnTo>
                    <a:pt x="415289" y="273049"/>
                  </a:lnTo>
                  <a:lnTo>
                    <a:pt x="415289" y="267969"/>
                  </a:lnTo>
                  <a:close/>
                </a:path>
                <a:path w="415289" h="341629">
                  <a:moveTo>
                    <a:pt x="3810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3050"/>
                  </a:lnTo>
                  <a:close/>
                </a:path>
                <a:path w="415289" h="341629">
                  <a:moveTo>
                    <a:pt x="415289" y="273050"/>
                  </a:moveTo>
                  <a:lnTo>
                    <a:pt x="411480" y="273050"/>
                  </a:lnTo>
                  <a:lnTo>
                    <a:pt x="411480" y="280669"/>
                  </a:lnTo>
                  <a:lnTo>
                    <a:pt x="415289" y="280669"/>
                  </a:lnTo>
                  <a:lnTo>
                    <a:pt x="415289" y="273050"/>
                  </a:lnTo>
                  <a:close/>
                </a:path>
                <a:path w="415289" h="34162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415289" h="341629">
                  <a:moveTo>
                    <a:pt x="415289" y="280669"/>
                  </a:moveTo>
                  <a:lnTo>
                    <a:pt x="411480" y="280669"/>
                  </a:lnTo>
                  <a:lnTo>
                    <a:pt x="411480" y="287019"/>
                  </a:lnTo>
                  <a:lnTo>
                    <a:pt x="415289" y="287019"/>
                  </a:lnTo>
                  <a:lnTo>
                    <a:pt x="415289" y="280669"/>
                  </a:lnTo>
                  <a:close/>
                </a:path>
                <a:path w="415289" h="341629">
                  <a:moveTo>
                    <a:pt x="381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19"/>
                  </a:lnTo>
                  <a:close/>
                </a:path>
                <a:path w="415289" h="341629">
                  <a:moveTo>
                    <a:pt x="415289" y="287019"/>
                  </a:moveTo>
                  <a:lnTo>
                    <a:pt x="411480" y="287019"/>
                  </a:lnTo>
                  <a:lnTo>
                    <a:pt x="411480" y="293369"/>
                  </a:lnTo>
                  <a:lnTo>
                    <a:pt x="415289" y="293369"/>
                  </a:lnTo>
                  <a:lnTo>
                    <a:pt x="415289" y="287019"/>
                  </a:lnTo>
                  <a:close/>
                </a:path>
                <a:path w="415289" h="341629">
                  <a:moveTo>
                    <a:pt x="381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69"/>
                  </a:lnTo>
                  <a:close/>
                </a:path>
                <a:path w="415289" h="341629">
                  <a:moveTo>
                    <a:pt x="415289" y="293369"/>
                  </a:moveTo>
                  <a:lnTo>
                    <a:pt x="411480" y="293369"/>
                  </a:lnTo>
                  <a:lnTo>
                    <a:pt x="411480" y="299719"/>
                  </a:lnTo>
                  <a:lnTo>
                    <a:pt x="415289" y="299719"/>
                  </a:lnTo>
                  <a:lnTo>
                    <a:pt x="415289" y="293369"/>
                  </a:lnTo>
                  <a:close/>
                </a:path>
                <a:path w="415289" h="341629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15289" h="341629">
                  <a:moveTo>
                    <a:pt x="415289" y="299719"/>
                  </a:moveTo>
                  <a:lnTo>
                    <a:pt x="411480" y="299719"/>
                  </a:lnTo>
                  <a:lnTo>
                    <a:pt x="411480" y="306069"/>
                  </a:lnTo>
                  <a:lnTo>
                    <a:pt x="415289" y="306069"/>
                  </a:lnTo>
                  <a:lnTo>
                    <a:pt x="415289" y="299719"/>
                  </a:lnTo>
                  <a:close/>
                </a:path>
                <a:path w="415289" h="341629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15289" h="341629">
                  <a:moveTo>
                    <a:pt x="415289" y="306069"/>
                  </a:moveTo>
                  <a:lnTo>
                    <a:pt x="411480" y="306069"/>
                  </a:lnTo>
                  <a:lnTo>
                    <a:pt x="411480" y="312419"/>
                  </a:lnTo>
                  <a:lnTo>
                    <a:pt x="415289" y="312419"/>
                  </a:lnTo>
                  <a:lnTo>
                    <a:pt x="415289" y="306069"/>
                  </a:lnTo>
                  <a:close/>
                </a:path>
                <a:path w="415289" h="341629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15289" h="341629">
                  <a:moveTo>
                    <a:pt x="415289" y="312419"/>
                  </a:moveTo>
                  <a:lnTo>
                    <a:pt x="411480" y="312419"/>
                  </a:lnTo>
                  <a:lnTo>
                    <a:pt x="411480" y="318769"/>
                  </a:lnTo>
                  <a:lnTo>
                    <a:pt x="415289" y="318769"/>
                  </a:lnTo>
                  <a:lnTo>
                    <a:pt x="415289" y="312419"/>
                  </a:lnTo>
                  <a:close/>
                </a:path>
                <a:path w="415289" h="341629">
                  <a:moveTo>
                    <a:pt x="3810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70" y="323849"/>
                  </a:lnTo>
                  <a:lnTo>
                    <a:pt x="1270" y="325119"/>
                  </a:lnTo>
                  <a:lnTo>
                    <a:pt x="3810" y="325119"/>
                  </a:lnTo>
                  <a:lnTo>
                    <a:pt x="3810" y="318769"/>
                  </a:lnTo>
                  <a:close/>
                </a:path>
                <a:path w="415289" h="341629">
                  <a:moveTo>
                    <a:pt x="415289" y="318769"/>
                  </a:moveTo>
                  <a:lnTo>
                    <a:pt x="411480" y="318769"/>
                  </a:lnTo>
                  <a:lnTo>
                    <a:pt x="411480" y="325119"/>
                  </a:lnTo>
                  <a:lnTo>
                    <a:pt x="415290" y="325119"/>
                  </a:lnTo>
                  <a:lnTo>
                    <a:pt x="415289" y="318769"/>
                  </a:lnTo>
                  <a:close/>
                </a:path>
                <a:path w="415289" h="341629">
                  <a:moveTo>
                    <a:pt x="414020" y="325119"/>
                  </a:moveTo>
                  <a:lnTo>
                    <a:pt x="411480" y="325119"/>
                  </a:lnTo>
                  <a:lnTo>
                    <a:pt x="411480" y="327659"/>
                  </a:lnTo>
                  <a:lnTo>
                    <a:pt x="412750" y="327659"/>
                  </a:lnTo>
                  <a:lnTo>
                    <a:pt x="412750" y="326389"/>
                  </a:lnTo>
                  <a:lnTo>
                    <a:pt x="414020" y="326389"/>
                  </a:lnTo>
                  <a:lnTo>
                    <a:pt x="414020" y="325119"/>
                  </a:lnTo>
                  <a:close/>
                </a:path>
                <a:path w="415289" h="341629">
                  <a:moveTo>
                    <a:pt x="3810" y="325119"/>
                  </a:move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5119"/>
                  </a:lnTo>
                  <a:close/>
                </a:path>
                <a:path w="415289" h="341629">
                  <a:moveTo>
                    <a:pt x="398779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79" y="341629"/>
                  </a:lnTo>
                  <a:lnTo>
                    <a:pt x="398779" y="340359"/>
                  </a:lnTo>
                  <a:close/>
                </a:path>
                <a:path w="415289" h="341629">
                  <a:moveTo>
                    <a:pt x="400050" y="339089"/>
                  </a:moveTo>
                  <a:lnTo>
                    <a:pt x="16510" y="339089"/>
                  </a:lnTo>
                  <a:lnTo>
                    <a:pt x="16510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5289" h="341629">
                  <a:moveTo>
                    <a:pt x="401320" y="337819"/>
                  </a:moveTo>
                  <a:lnTo>
                    <a:pt x="15240" y="337819"/>
                  </a:lnTo>
                  <a:lnTo>
                    <a:pt x="15240" y="339089"/>
                  </a:lnTo>
                  <a:lnTo>
                    <a:pt x="401320" y="339089"/>
                  </a:lnTo>
                  <a:lnTo>
                    <a:pt x="401320" y="337819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3187699" y="479298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400050" y="2540"/>
                  </a:moveTo>
                  <a:lnTo>
                    <a:pt x="8889" y="2540"/>
                  </a:lnTo>
                  <a:lnTo>
                    <a:pt x="8889" y="3810"/>
                  </a:lnTo>
                  <a:lnTo>
                    <a:pt x="400050" y="3810"/>
                  </a:lnTo>
                  <a:lnTo>
                    <a:pt x="400050" y="2540"/>
                  </a:lnTo>
                  <a:close/>
                </a:path>
                <a:path w="407670" h="334010">
                  <a:moveTo>
                    <a:pt x="398780" y="1270"/>
                  </a:moveTo>
                  <a:lnTo>
                    <a:pt x="10160" y="1270"/>
                  </a:lnTo>
                  <a:lnTo>
                    <a:pt x="10160" y="2540"/>
                  </a:lnTo>
                  <a:lnTo>
                    <a:pt x="398780" y="2540"/>
                  </a:lnTo>
                  <a:lnTo>
                    <a:pt x="398780" y="1270"/>
                  </a:lnTo>
                  <a:close/>
                </a:path>
                <a:path w="407670" h="334010">
                  <a:moveTo>
                    <a:pt x="39751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397510" y="1270"/>
                  </a:lnTo>
                  <a:lnTo>
                    <a:pt x="397510" y="0"/>
                  </a:lnTo>
                  <a:close/>
                </a:path>
                <a:path w="407670" h="334010">
                  <a:moveTo>
                    <a:pt x="3810" y="8890"/>
                  </a:moveTo>
                  <a:lnTo>
                    <a:pt x="2539" y="8890"/>
                  </a:lnTo>
                  <a:lnTo>
                    <a:pt x="2539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407670" h="334010">
                  <a:moveTo>
                    <a:pt x="405130" y="7620"/>
                  </a:moveTo>
                  <a:lnTo>
                    <a:pt x="403860" y="7620"/>
                  </a:lnTo>
                  <a:lnTo>
                    <a:pt x="403860" y="10160"/>
                  </a:lnTo>
                  <a:lnTo>
                    <a:pt x="406400" y="10160"/>
                  </a:lnTo>
                  <a:lnTo>
                    <a:pt x="406400" y="8890"/>
                  </a:lnTo>
                  <a:lnTo>
                    <a:pt x="405130" y="8890"/>
                  </a:lnTo>
                  <a:lnTo>
                    <a:pt x="405130" y="7620"/>
                  </a:lnTo>
                  <a:close/>
                </a:path>
                <a:path w="407670" h="334010">
                  <a:moveTo>
                    <a:pt x="3810" y="10160"/>
                  </a:moveTo>
                  <a:lnTo>
                    <a:pt x="1269" y="10160"/>
                  </a:lnTo>
                  <a:lnTo>
                    <a:pt x="1269" y="11430"/>
                  </a:lnTo>
                  <a:lnTo>
                    <a:pt x="0" y="1143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407670" h="334010">
                  <a:moveTo>
                    <a:pt x="407670" y="10160"/>
                  </a:moveTo>
                  <a:lnTo>
                    <a:pt x="403860" y="10160"/>
                  </a:lnTo>
                  <a:lnTo>
                    <a:pt x="403860" y="16510"/>
                  </a:lnTo>
                  <a:lnTo>
                    <a:pt x="407670" y="16510"/>
                  </a:lnTo>
                  <a:lnTo>
                    <a:pt x="407670" y="10160"/>
                  </a:lnTo>
                  <a:close/>
                </a:path>
                <a:path w="407670" h="33401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407670" h="334010">
                  <a:moveTo>
                    <a:pt x="407670" y="16510"/>
                  </a:moveTo>
                  <a:lnTo>
                    <a:pt x="403860" y="16510"/>
                  </a:lnTo>
                  <a:lnTo>
                    <a:pt x="403860" y="22860"/>
                  </a:lnTo>
                  <a:lnTo>
                    <a:pt x="407670" y="22860"/>
                  </a:lnTo>
                  <a:lnTo>
                    <a:pt x="407670" y="16510"/>
                  </a:lnTo>
                  <a:close/>
                </a:path>
                <a:path w="407670" h="334010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407670" h="334010">
                  <a:moveTo>
                    <a:pt x="407670" y="22860"/>
                  </a:moveTo>
                  <a:lnTo>
                    <a:pt x="403860" y="22860"/>
                  </a:lnTo>
                  <a:lnTo>
                    <a:pt x="403860" y="29210"/>
                  </a:lnTo>
                  <a:lnTo>
                    <a:pt x="407670" y="29210"/>
                  </a:lnTo>
                  <a:lnTo>
                    <a:pt x="407670" y="22860"/>
                  </a:lnTo>
                  <a:close/>
                </a:path>
                <a:path w="407670" h="33401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407670" h="334010">
                  <a:moveTo>
                    <a:pt x="407670" y="29210"/>
                  </a:moveTo>
                  <a:lnTo>
                    <a:pt x="403860" y="29210"/>
                  </a:lnTo>
                  <a:lnTo>
                    <a:pt x="403860" y="35560"/>
                  </a:lnTo>
                  <a:lnTo>
                    <a:pt x="407670" y="35560"/>
                  </a:lnTo>
                  <a:lnTo>
                    <a:pt x="407670" y="29210"/>
                  </a:lnTo>
                  <a:close/>
                </a:path>
                <a:path w="407670" h="33401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407670" h="334010">
                  <a:moveTo>
                    <a:pt x="407670" y="35560"/>
                  </a:moveTo>
                  <a:lnTo>
                    <a:pt x="403860" y="35560"/>
                  </a:lnTo>
                  <a:lnTo>
                    <a:pt x="403860" y="41910"/>
                  </a:lnTo>
                  <a:lnTo>
                    <a:pt x="407670" y="41910"/>
                  </a:lnTo>
                  <a:lnTo>
                    <a:pt x="407670" y="35560"/>
                  </a:lnTo>
                  <a:close/>
                </a:path>
                <a:path w="407670" h="334010">
                  <a:moveTo>
                    <a:pt x="381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1910"/>
                  </a:lnTo>
                  <a:close/>
                </a:path>
                <a:path w="407670" h="334010">
                  <a:moveTo>
                    <a:pt x="407670" y="41910"/>
                  </a:moveTo>
                  <a:lnTo>
                    <a:pt x="403860" y="41910"/>
                  </a:lnTo>
                  <a:lnTo>
                    <a:pt x="403860" y="46990"/>
                  </a:lnTo>
                  <a:lnTo>
                    <a:pt x="407670" y="46990"/>
                  </a:lnTo>
                  <a:lnTo>
                    <a:pt x="407670" y="41910"/>
                  </a:lnTo>
                  <a:close/>
                </a:path>
                <a:path w="407670" h="334010">
                  <a:moveTo>
                    <a:pt x="3810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6990"/>
                  </a:lnTo>
                  <a:close/>
                </a:path>
                <a:path w="407670" h="334010">
                  <a:moveTo>
                    <a:pt x="407670" y="46990"/>
                  </a:moveTo>
                  <a:lnTo>
                    <a:pt x="403860" y="46990"/>
                  </a:lnTo>
                  <a:lnTo>
                    <a:pt x="403860" y="54610"/>
                  </a:lnTo>
                  <a:lnTo>
                    <a:pt x="407670" y="54610"/>
                  </a:lnTo>
                  <a:lnTo>
                    <a:pt x="407670" y="46990"/>
                  </a:lnTo>
                  <a:close/>
                </a:path>
                <a:path w="407670" h="334010">
                  <a:moveTo>
                    <a:pt x="381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610"/>
                  </a:lnTo>
                  <a:close/>
                </a:path>
                <a:path w="407670" h="334010">
                  <a:moveTo>
                    <a:pt x="407670" y="54610"/>
                  </a:moveTo>
                  <a:lnTo>
                    <a:pt x="403860" y="54610"/>
                  </a:lnTo>
                  <a:lnTo>
                    <a:pt x="403860" y="60960"/>
                  </a:lnTo>
                  <a:lnTo>
                    <a:pt x="407670" y="60960"/>
                  </a:lnTo>
                  <a:lnTo>
                    <a:pt x="407670" y="54610"/>
                  </a:lnTo>
                  <a:close/>
                </a:path>
                <a:path w="407670" h="334010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07670" h="334010">
                  <a:moveTo>
                    <a:pt x="407670" y="60960"/>
                  </a:moveTo>
                  <a:lnTo>
                    <a:pt x="403860" y="60960"/>
                  </a:lnTo>
                  <a:lnTo>
                    <a:pt x="403860" y="67310"/>
                  </a:lnTo>
                  <a:lnTo>
                    <a:pt x="407670" y="67310"/>
                  </a:lnTo>
                  <a:lnTo>
                    <a:pt x="407670" y="60960"/>
                  </a:lnTo>
                  <a:close/>
                </a:path>
                <a:path w="407670" h="334010">
                  <a:moveTo>
                    <a:pt x="381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7310"/>
                  </a:lnTo>
                  <a:close/>
                </a:path>
                <a:path w="407670" h="334010">
                  <a:moveTo>
                    <a:pt x="407670" y="67310"/>
                  </a:moveTo>
                  <a:lnTo>
                    <a:pt x="403860" y="67310"/>
                  </a:lnTo>
                  <a:lnTo>
                    <a:pt x="403860" y="72390"/>
                  </a:lnTo>
                  <a:lnTo>
                    <a:pt x="407670" y="72390"/>
                  </a:lnTo>
                  <a:lnTo>
                    <a:pt x="407670" y="67310"/>
                  </a:lnTo>
                  <a:close/>
                </a:path>
                <a:path w="407670" h="334010">
                  <a:moveTo>
                    <a:pt x="3810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2390"/>
                  </a:lnTo>
                  <a:close/>
                </a:path>
                <a:path w="407670" h="334010">
                  <a:moveTo>
                    <a:pt x="407670" y="72390"/>
                  </a:moveTo>
                  <a:lnTo>
                    <a:pt x="403860" y="72390"/>
                  </a:lnTo>
                  <a:lnTo>
                    <a:pt x="403860" y="80010"/>
                  </a:lnTo>
                  <a:lnTo>
                    <a:pt x="407670" y="80010"/>
                  </a:lnTo>
                  <a:lnTo>
                    <a:pt x="407670" y="72390"/>
                  </a:lnTo>
                  <a:close/>
                </a:path>
                <a:path w="407670" h="334010">
                  <a:moveTo>
                    <a:pt x="381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80010"/>
                  </a:lnTo>
                  <a:close/>
                </a:path>
                <a:path w="407670" h="334010">
                  <a:moveTo>
                    <a:pt x="407670" y="80010"/>
                  </a:moveTo>
                  <a:lnTo>
                    <a:pt x="403860" y="80010"/>
                  </a:lnTo>
                  <a:lnTo>
                    <a:pt x="403860" y="86360"/>
                  </a:lnTo>
                  <a:lnTo>
                    <a:pt x="407670" y="86360"/>
                  </a:lnTo>
                  <a:lnTo>
                    <a:pt x="407670" y="80010"/>
                  </a:lnTo>
                  <a:close/>
                </a:path>
                <a:path w="407670" h="334010">
                  <a:moveTo>
                    <a:pt x="381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3810" y="91440"/>
                  </a:lnTo>
                  <a:lnTo>
                    <a:pt x="3810" y="86360"/>
                  </a:lnTo>
                  <a:close/>
                </a:path>
                <a:path w="407670" h="334010">
                  <a:moveTo>
                    <a:pt x="407670" y="86360"/>
                  </a:moveTo>
                  <a:lnTo>
                    <a:pt x="403860" y="86360"/>
                  </a:lnTo>
                  <a:lnTo>
                    <a:pt x="403860" y="91440"/>
                  </a:lnTo>
                  <a:lnTo>
                    <a:pt x="407670" y="91440"/>
                  </a:lnTo>
                  <a:lnTo>
                    <a:pt x="407670" y="86360"/>
                  </a:lnTo>
                  <a:close/>
                </a:path>
                <a:path w="407670" h="334010">
                  <a:moveTo>
                    <a:pt x="3810" y="91440"/>
                  </a:moveTo>
                  <a:lnTo>
                    <a:pt x="0" y="9144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91440"/>
                  </a:lnTo>
                  <a:close/>
                </a:path>
                <a:path w="407670" h="334010">
                  <a:moveTo>
                    <a:pt x="407670" y="91440"/>
                  </a:moveTo>
                  <a:lnTo>
                    <a:pt x="403860" y="91440"/>
                  </a:lnTo>
                  <a:lnTo>
                    <a:pt x="403860" y="105410"/>
                  </a:lnTo>
                  <a:lnTo>
                    <a:pt x="407670" y="105410"/>
                  </a:lnTo>
                  <a:lnTo>
                    <a:pt x="407670" y="91440"/>
                  </a:lnTo>
                  <a:close/>
                </a:path>
                <a:path w="407670" h="334010">
                  <a:moveTo>
                    <a:pt x="3810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3810" y="110490"/>
                  </a:lnTo>
                  <a:lnTo>
                    <a:pt x="3810" y="105410"/>
                  </a:lnTo>
                  <a:close/>
                </a:path>
                <a:path w="407670" h="334010">
                  <a:moveTo>
                    <a:pt x="407670" y="105410"/>
                  </a:moveTo>
                  <a:lnTo>
                    <a:pt x="403860" y="105410"/>
                  </a:lnTo>
                  <a:lnTo>
                    <a:pt x="403860" y="110490"/>
                  </a:lnTo>
                  <a:lnTo>
                    <a:pt x="407670" y="110490"/>
                  </a:lnTo>
                  <a:lnTo>
                    <a:pt x="407670" y="105410"/>
                  </a:lnTo>
                  <a:close/>
                </a:path>
                <a:path w="407670" h="334010">
                  <a:moveTo>
                    <a:pt x="3810" y="110490"/>
                  </a:moveTo>
                  <a:lnTo>
                    <a:pt x="0" y="11049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110490"/>
                  </a:lnTo>
                  <a:close/>
                </a:path>
                <a:path w="407670" h="334010">
                  <a:moveTo>
                    <a:pt x="407670" y="110490"/>
                  </a:moveTo>
                  <a:lnTo>
                    <a:pt x="403860" y="110490"/>
                  </a:lnTo>
                  <a:lnTo>
                    <a:pt x="403860" y="124460"/>
                  </a:lnTo>
                  <a:lnTo>
                    <a:pt x="407670" y="124460"/>
                  </a:lnTo>
                  <a:lnTo>
                    <a:pt x="407670" y="110490"/>
                  </a:lnTo>
                  <a:close/>
                </a:path>
                <a:path w="407670" h="334010">
                  <a:moveTo>
                    <a:pt x="3810" y="124460"/>
                  </a:moveTo>
                  <a:lnTo>
                    <a:pt x="0" y="124460"/>
                  </a:lnTo>
                  <a:lnTo>
                    <a:pt x="0" y="180340"/>
                  </a:lnTo>
                  <a:lnTo>
                    <a:pt x="3810" y="180340"/>
                  </a:lnTo>
                  <a:lnTo>
                    <a:pt x="3810" y="124460"/>
                  </a:lnTo>
                  <a:close/>
                </a:path>
                <a:path w="407670" h="334010">
                  <a:moveTo>
                    <a:pt x="407670" y="124460"/>
                  </a:moveTo>
                  <a:lnTo>
                    <a:pt x="403860" y="124460"/>
                  </a:lnTo>
                  <a:lnTo>
                    <a:pt x="403860" y="180340"/>
                  </a:lnTo>
                  <a:lnTo>
                    <a:pt x="407670" y="180340"/>
                  </a:lnTo>
                  <a:lnTo>
                    <a:pt x="407670" y="124460"/>
                  </a:lnTo>
                  <a:close/>
                </a:path>
                <a:path w="407670" h="334010">
                  <a:moveTo>
                    <a:pt x="3810" y="180340"/>
                  </a:moveTo>
                  <a:lnTo>
                    <a:pt x="0" y="18034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180340"/>
                  </a:lnTo>
                  <a:close/>
                </a:path>
                <a:path w="407670" h="334010">
                  <a:moveTo>
                    <a:pt x="407670" y="180340"/>
                  </a:moveTo>
                  <a:lnTo>
                    <a:pt x="403860" y="180340"/>
                  </a:lnTo>
                  <a:lnTo>
                    <a:pt x="403860" y="224790"/>
                  </a:lnTo>
                  <a:lnTo>
                    <a:pt x="407670" y="224790"/>
                  </a:lnTo>
                  <a:lnTo>
                    <a:pt x="407670" y="180340"/>
                  </a:lnTo>
                  <a:close/>
                </a:path>
                <a:path w="407670" h="334010">
                  <a:moveTo>
                    <a:pt x="3810" y="224790"/>
                  </a:moveTo>
                  <a:lnTo>
                    <a:pt x="0" y="22479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24790"/>
                  </a:lnTo>
                  <a:close/>
                </a:path>
                <a:path w="407670" h="334010">
                  <a:moveTo>
                    <a:pt x="407670" y="224790"/>
                  </a:moveTo>
                  <a:lnTo>
                    <a:pt x="403860" y="224790"/>
                  </a:lnTo>
                  <a:lnTo>
                    <a:pt x="403860" y="245110"/>
                  </a:lnTo>
                  <a:lnTo>
                    <a:pt x="407670" y="245110"/>
                  </a:lnTo>
                  <a:lnTo>
                    <a:pt x="407670" y="224790"/>
                  </a:lnTo>
                  <a:close/>
                </a:path>
                <a:path w="407670" h="334010">
                  <a:moveTo>
                    <a:pt x="381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5110"/>
                  </a:lnTo>
                  <a:close/>
                </a:path>
                <a:path w="407670" h="334010">
                  <a:moveTo>
                    <a:pt x="407670" y="245110"/>
                  </a:moveTo>
                  <a:lnTo>
                    <a:pt x="403860" y="245110"/>
                  </a:lnTo>
                  <a:lnTo>
                    <a:pt x="403860" y="251460"/>
                  </a:lnTo>
                  <a:lnTo>
                    <a:pt x="407670" y="251460"/>
                  </a:lnTo>
                  <a:lnTo>
                    <a:pt x="407670" y="245110"/>
                  </a:lnTo>
                  <a:close/>
                </a:path>
                <a:path w="407670" h="334010">
                  <a:moveTo>
                    <a:pt x="381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1460"/>
                  </a:lnTo>
                  <a:close/>
                </a:path>
                <a:path w="407670" h="334010">
                  <a:moveTo>
                    <a:pt x="407670" y="251460"/>
                  </a:moveTo>
                  <a:lnTo>
                    <a:pt x="403860" y="251460"/>
                  </a:lnTo>
                  <a:lnTo>
                    <a:pt x="403860" y="257810"/>
                  </a:lnTo>
                  <a:lnTo>
                    <a:pt x="407670" y="257810"/>
                  </a:lnTo>
                  <a:lnTo>
                    <a:pt x="407670" y="251460"/>
                  </a:lnTo>
                  <a:close/>
                </a:path>
                <a:path w="407670" h="334010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407670" h="334010">
                  <a:moveTo>
                    <a:pt x="407670" y="257810"/>
                  </a:moveTo>
                  <a:lnTo>
                    <a:pt x="403860" y="257810"/>
                  </a:lnTo>
                  <a:lnTo>
                    <a:pt x="403860" y="264160"/>
                  </a:lnTo>
                  <a:lnTo>
                    <a:pt x="407670" y="264160"/>
                  </a:lnTo>
                  <a:lnTo>
                    <a:pt x="407670" y="257810"/>
                  </a:lnTo>
                  <a:close/>
                </a:path>
                <a:path w="407670" h="334010">
                  <a:moveTo>
                    <a:pt x="3810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4160"/>
                  </a:lnTo>
                  <a:close/>
                </a:path>
                <a:path w="407670" h="334010">
                  <a:moveTo>
                    <a:pt x="407670" y="264160"/>
                  </a:moveTo>
                  <a:lnTo>
                    <a:pt x="403860" y="264160"/>
                  </a:lnTo>
                  <a:lnTo>
                    <a:pt x="403860" y="269240"/>
                  </a:lnTo>
                  <a:lnTo>
                    <a:pt x="407670" y="269240"/>
                  </a:lnTo>
                  <a:lnTo>
                    <a:pt x="407670" y="264160"/>
                  </a:lnTo>
                  <a:close/>
                </a:path>
                <a:path w="407670" h="334010">
                  <a:moveTo>
                    <a:pt x="381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69240"/>
                  </a:lnTo>
                  <a:close/>
                </a:path>
                <a:path w="407670" h="334010">
                  <a:moveTo>
                    <a:pt x="407670" y="269240"/>
                  </a:moveTo>
                  <a:lnTo>
                    <a:pt x="403860" y="269240"/>
                  </a:lnTo>
                  <a:lnTo>
                    <a:pt x="403860" y="276860"/>
                  </a:lnTo>
                  <a:lnTo>
                    <a:pt x="407670" y="276860"/>
                  </a:lnTo>
                  <a:lnTo>
                    <a:pt x="407670" y="269240"/>
                  </a:lnTo>
                  <a:close/>
                </a:path>
                <a:path w="407670" h="33401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07670" h="334010">
                  <a:moveTo>
                    <a:pt x="407670" y="276860"/>
                  </a:moveTo>
                  <a:lnTo>
                    <a:pt x="403860" y="276860"/>
                  </a:lnTo>
                  <a:lnTo>
                    <a:pt x="403860" y="283210"/>
                  </a:lnTo>
                  <a:lnTo>
                    <a:pt x="407670" y="283210"/>
                  </a:lnTo>
                  <a:lnTo>
                    <a:pt x="407670" y="276860"/>
                  </a:lnTo>
                  <a:close/>
                </a:path>
                <a:path w="407670" h="334010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407670" h="334010">
                  <a:moveTo>
                    <a:pt x="407670" y="283210"/>
                  </a:moveTo>
                  <a:lnTo>
                    <a:pt x="403860" y="283210"/>
                  </a:lnTo>
                  <a:lnTo>
                    <a:pt x="403860" y="289560"/>
                  </a:lnTo>
                  <a:lnTo>
                    <a:pt x="407670" y="289560"/>
                  </a:lnTo>
                  <a:lnTo>
                    <a:pt x="407670" y="283210"/>
                  </a:lnTo>
                  <a:close/>
                </a:path>
                <a:path w="407670" h="33401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07670" h="334010">
                  <a:moveTo>
                    <a:pt x="407670" y="289560"/>
                  </a:moveTo>
                  <a:lnTo>
                    <a:pt x="403860" y="289560"/>
                  </a:lnTo>
                  <a:lnTo>
                    <a:pt x="403860" y="295910"/>
                  </a:lnTo>
                  <a:lnTo>
                    <a:pt x="407670" y="295910"/>
                  </a:lnTo>
                  <a:lnTo>
                    <a:pt x="407670" y="289560"/>
                  </a:lnTo>
                  <a:close/>
                </a:path>
                <a:path w="407670" h="33401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07670" h="334010">
                  <a:moveTo>
                    <a:pt x="407670" y="295910"/>
                  </a:moveTo>
                  <a:lnTo>
                    <a:pt x="403860" y="295910"/>
                  </a:lnTo>
                  <a:lnTo>
                    <a:pt x="403860" y="302260"/>
                  </a:lnTo>
                  <a:lnTo>
                    <a:pt x="407670" y="302260"/>
                  </a:lnTo>
                  <a:lnTo>
                    <a:pt x="407670" y="295910"/>
                  </a:lnTo>
                  <a:close/>
                </a:path>
                <a:path w="407670" h="33401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07670" h="334010">
                  <a:moveTo>
                    <a:pt x="407670" y="302260"/>
                  </a:moveTo>
                  <a:lnTo>
                    <a:pt x="403860" y="302260"/>
                  </a:lnTo>
                  <a:lnTo>
                    <a:pt x="403860" y="308610"/>
                  </a:lnTo>
                  <a:lnTo>
                    <a:pt x="407670" y="308610"/>
                  </a:lnTo>
                  <a:lnTo>
                    <a:pt x="407670" y="302260"/>
                  </a:lnTo>
                  <a:close/>
                </a:path>
                <a:path w="407670" h="334010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407670" h="334010">
                  <a:moveTo>
                    <a:pt x="407670" y="308610"/>
                  </a:moveTo>
                  <a:lnTo>
                    <a:pt x="403860" y="308610"/>
                  </a:lnTo>
                  <a:lnTo>
                    <a:pt x="403860" y="314960"/>
                  </a:lnTo>
                  <a:lnTo>
                    <a:pt x="407670" y="314960"/>
                  </a:lnTo>
                  <a:lnTo>
                    <a:pt x="407670" y="308610"/>
                  </a:lnTo>
                  <a:close/>
                </a:path>
                <a:path w="407670" h="334010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07670" h="334010">
                  <a:moveTo>
                    <a:pt x="407670" y="314960"/>
                  </a:moveTo>
                  <a:lnTo>
                    <a:pt x="403860" y="314960"/>
                  </a:lnTo>
                  <a:lnTo>
                    <a:pt x="403860" y="321310"/>
                  </a:lnTo>
                  <a:lnTo>
                    <a:pt x="407670" y="321310"/>
                  </a:lnTo>
                  <a:lnTo>
                    <a:pt x="407670" y="314960"/>
                  </a:lnTo>
                  <a:close/>
                </a:path>
                <a:path w="407670" h="334010">
                  <a:moveTo>
                    <a:pt x="407670" y="321310"/>
                  </a:moveTo>
                  <a:lnTo>
                    <a:pt x="403860" y="321310"/>
                  </a:lnTo>
                  <a:lnTo>
                    <a:pt x="403860" y="327660"/>
                  </a:lnTo>
                  <a:lnTo>
                    <a:pt x="405130" y="327660"/>
                  </a:lnTo>
                  <a:lnTo>
                    <a:pt x="405130" y="326390"/>
                  </a:lnTo>
                  <a:lnTo>
                    <a:pt x="406400" y="326390"/>
                  </a:lnTo>
                  <a:lnTo>
                    <a:pt x="406400" y="325120"/>
                  </a:lnTo>
                  <a:lnTo>
                    <a:pt x="407670" y="325120"/>
                  </a:lnTo>
                  <a:lnTo>
                    <a:pt x="407670" y="321310"/>
                  </a:lnTo>
                  <a:close/>
                </a:path>
                <a:path w="407670" h="334010">
                  <a:moveTo>
                    <a:pt x="3810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10" y="326390"/>
                  </a:lnTo>
                  <a:lnTo>
                    <a:pt x="3810" y="321310"/>
                  </a:lnTo>
                  <a:close/>
                </a:path>
                <a:path w="407670" h="334010">
                  <a:moveTo>
                    <a:pt x="398780" y="332740"/>
                  </a:moveTo>
                  <a:lnTo>
                    <a:pt x="10160" y="332740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740"/>
                  </a:lnTo>
                  <a:close/>
                </a:path>
                <a:path w="407670" h="334010">
                  <a:moveTo>
                    <a:pt x="400050" y="331470"/>
                  </a:moveTo>
                  <a:lnTo>
                    <a:pt x="8889" y="331470"/>
                  </a:lnTo>
                  <a:lnTo>
                    <a:pt x="8889" y="332740"/>
                  </a:lnTo>
                  <a:lnTo>
                    <a:pt x="400050" y="332740"/>
                  </a:lnTo>
                  <a:lnTo>
                    <a:pt x="400050" y="331470"/>
                  </a:lnTo>
                  <a:close/>
                </a:path>
                <a:path w="407670" h="334010">
                  <a:moveTo>
                    <a:pt x="401320" y="330200"/>
                  </a:moveTo>
                  <a:lnTo>
                    <a:pt x="7619" y="330200"/>
                  </a:lnTo>
                  <a:lnTo>
                    <a:pt x="7619" y="331470"/>
                  </a:lnTo>
                  <a:lnTo>
                    <a:pt x="401320" y="331470"/>
                  </a:lnTo>
                  <a:lnTo>
                    <a:pt x="401320" y="330200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3191509" y="479679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253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380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1269" y="2539"/>
                  </a:lnTo>
                  <a:lnTo>
                    <a:pt x="1269" y="3809"/>
                  </a:lnTo>
                  <a:lnTo>
                    <a:pt x="396239" y="3809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8779" y="1269"/>
                  </a:moveTo>
                  <a:lnTo>
                    <a:pt x="2539" y="1269"/>
                  </a:lnTo>
                  <a:lnTo>
                    <a:pt x="2539" y="2539"/>
                  </a:lnTo>
                  <a:lnTo>
                    <a:pt x="398779" y="2539"/>
                  </a:lnTo>
                  <a:lnTo>
                    <a:pt x="398779" y="1269"/>
                  </a:lnTo>
                  <a:close/>
                </a:path>
                <a:path w="400050" h="326389">
                  <a:moveTo>
                    <a:pt x="397510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397510" y="1269"/>
                  </a:lnTo>
                  <a:lnTo>
                    <a:pt x="397510" y="0"/>
                  </a:lnTo>
                  <a:close/>
                </a:path>
                <a:path w="400050" h="326389">
                  <a:moveTo>
                    <a:pt x="253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2539" y="12699"/>
                  </a:lnTo>
                  <a:lnTo>
                    <a:pt x="2539" y="6349"/>
                  </a:lnTo>
                  <a:close/>
                </a:path>
                <a:path w="400050" h="326389">
                  <a:moveTo>
                    <a:pt x="400050" y="6349"/>
                  </a:moveTo>
                  <a:lnTo>
                    <a:pt x="396239" y="6349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6349"/>
                  </a:lnTo>
                  <a:close/>
                </a:path>
                <a:path w="400050" h="326389">
                  <a:moveTo>
                    <a:pt x="253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2699"/>
                  </a:lnTo>
                  <a:close/>
                </a:path>
                <a:path w="400050" h="326389">
                  <a:moveTo>
                    <a:pt x="400050" y="12699"/>
                  </a:moveTo>
                  <a:lnTo>
                    <a:pt x="396239" y="12699"/>
                  </a:lnTo>
                  <a:lnTo>
                    <a:pt x="396239" y="19049"/>
                  </a:lnTo>
                  <a:lnTo>
                    <a:pt x="400050" y="19049"/>
                  </a:lnTo>
                  <a:lnTo>
                    <a:pt x="400050" y="12699"/>
                  </a:lnTo>
                  <a:close/>
                </a:path>
                <a:path w="400050" h="326389">
                  <a:moveTo>
                    <a:pt x="253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19049"/>
                  </a:lnTo>
                  <a:close/>
                </a:path>
                <a:path w="400050" h="326389">
                  <a:moveTo>
                    <a:pt x="400050" y="19049"/>
                  </a:moveTo>
                  <a:lnTo>
                    <a:pt x="396239" y="19049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19049"/>
                  </a:lnTo>
                  <a:close/>
                </a:path>
                <a:path w="400050" h="326389">
                  <a:moveTo>
                    <a:pt x="253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5399"/>
                  </a:lnTo>
                  <a:close/>
                </a:path>
                <a:path w="400050" h="326389">
                  <a:moveTo>
                    <a:pt x="400050" y="25399"/>
                  </a:moveTo>
                  <a:lnTo>
                    <a:pt x="396239" y="25399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5399"/>
                  </a:lnTo>
                  <a:close/>
                </a:path>
                <a:path w="400050" h="326389">
                  <a:moveTo>
                    <a:pt x="253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1749"/>
                  </a:lnTo>
                  <a:close/>
                </a:path>
                <a:path w="400050" h="326389">
                  <a:moveTo>
                    <a:pt x="400050" y="31749"/>
                  </a:moveTo>
                  <a:lnTo>
                    <a:pt x="396239" y="31749"/>
                  </a:lnTo>
                  <a:lnTo>
                    <a:pt x="396239" y="38099"/>
                  </a:lnTo>
                  <a:lnTo>
                    <a:pt x="400050" y="38099"/>
                  </a:lnTo>
                  <a:lnTo>
                    <a:pt x="400050" y="31749"/>
                  </a:lnTo>
                  <a:close/>
                </a:path>
                <a:path w="400050" h="326389">
                  <a:moveTo>
                    <a:pt x="2539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2539" y="43179"/>
                  </a:lnTo>
                  <a:lnTo>
                    <a:pt x="2539" y="38099"/>
                  </a:lnTo>
                  <a:close/>
                </a:path>
                <a:path w="400050" h="326389">
                  <a:moveTo>
                    <a:pt x="400050" y="38099"/>
                  </a:moveTo>
                  <a:lnTo>
                    <a:pt x="396239" y="38099"/>
                  </a:lnTo>
                  <a:lnTo>
                    <a:pt x="396239" y="43179"/>
                  </a:lnTo>
                  <a:lnTo>
                    <a:pt x="400050" y="43179"/>
                  </a:lnTo>
                  <a:lnTo>
                    <a:pt x="400050" y="38099"/>
                  </a:lnTo>
                  <a:close/>
                </a:path>
                <a:path w="400050" h="326389">
                  <a:moveTo>
                    <a:pt x="2539" y="43179"/>
                  </a:moveTo>
                  <a:lnTo>
                    <a:pt x="0" y="4317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3179"/>
                  </a:lnTo>
                  <a:close/>
                </a:path>
                <a:path w="400050" h="326389">
                  <a:moveTo>
                    <a:pt x="400050" y="43179"/>
                  </a:moveTo>
                  <a:lnTo>
                    <a:pt x="396239" y="43179"/>
                  </a:lnTo>
                  <a:lnTo>
                    <a:pt x="396239" y="50799"/>
                  </a:lnTo>
                  <a:lnTo>
                    <a:pt x="400050" y="50799"/>
                  </a:lnTo>
                  <a:lnTo>
                    <a:pt x="400050" y="43179"/>
                  </a:lnTo>
                  <a:close/>
                </a:path>
                <a:path w="400050" h="326389">
                  <a:moveTo>
                    <a:pt x="253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539" y="57149"/>
                  </a:lnTo>
                  <a:lnTo>
                    <a:pt x="2539" y="50799"/>
                  </a:lnTo>
                  <a:close/>
                </a:path>
                <a:path w="400050" h="326389">
                  <a:moveTo>
                    <a:pt x="400050" y="50799"/>
                  </a:moveTo>
                  <a:lnTo>
                    <a:pt x="396239" y="50799"/>
                  </a:lnTo>
                  <a:lnTo>
                    <a:pt x="396239" y="57149"/>
                  </a:lnTo>
                  <a:lnTo>
                    <a:pt x="400050" y="57149"/>
                  </a:lnTo>
                  <a:lnTo>
                    <a:pt x="400050" y="50799"/>
                  </a:lnTo>
                  <a:close/>
                </a:path>
                <a:path w="400050" h="326389">
                  <a:moveTo>
                    <a:pt x="253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539" y="63499"/>
                  </a:lnTo>
                  <a:lnTo>
                    <a:pt x="2539" y="57149"/>
                  </a:lnTo>
                  <a:close/>
                </a:path>
                <a:path w="400050" h="326389">
                  <a:moveTo>
                    <a:pt x="400050" y="57149"/>
                  </a:moveTo>
                  <a:lnTo>
                    <a:pt x="396239" y="57149"/>
                  </a:lnTo>
                  <a:lnTo>
                    <a:pt x="396239" y="63499"/>
                  </a:lnTo>
                  <a:lnTo>
                    <a:pt x="400050" y="63499"/>
                  </a:lnTo>
                  <a:lnTo>
                    <a:pt x="400050" y="57149"/>
                  </a:lnTo>
                  <a:close/>
                </a:path>
                <a:path w="400050" h="326389">
                  <a:moveTo>
                    <a:pt x="2539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2539" y="68579"/>
                  </a:lnTo>
                  <a:lnTo>
                    <a:pt x="2539" y="63499"/>
                  </a:lnTo>
                  <a:close/>
                </a:path>
                <a:path w="400050" h="326389">
                  <a:moveTo>
                    <a:pt x="400050" y="63499"/>
                  </a:moveTo>
                  <a:lnTo>
                    <a:pt x="396239" y="63499"/>
                  </a:lnTo>
                  <a:lnTo>
                    <a:pt x="396239" y="68579"/>
                  </a:lnTo>
                  <a:lnTo>
                    <a:pt x="400050" y="68579"/>
                  </a:lnTo>
                  <a:lnTo>
                    <a:pt x="400050" y="63499"/>
                  </a:lnTo>
                  <a:close/>
                </a:path>
                <a:path w="400050" h="326389">
                  <a:moveTo>
                    <a:pt x="2539" y="68579"/>
                  </a:moveTo>
                  <a:lnTo>
                    <a:pt x="0" y="68579"/>
                  </a:lnTo>
                  <a:lnTo>
                    <a:pt x="0" y="76199"/>
                  </a:lnTo>
                  <a:lnTo>
                    <a:pt x="2539" y="76199"/>
                  </a:lnTo>
                  <a:lnTo>
                    <a:pt x="2539" y="68579"/>
                  </a:lnTo>
                  <a:close/>
                </a:path>
                <a:path w="400050" h="326389">
                  <a:moveTo>
                    <a:pt x="400050" y="68579"/>
                  </a:moveTo>
                  <a:lnTo>
                    <a:pt x="396239" y="68579"/>
                  </a:lnTo>
                  <a:lnTo>
                    <a:pt x="396239" y="76199"/>
                  </a:lnTo>
                  <a:lnTo>
                    <a:pt x="400050" y="76199"/>
                  </a:lnTo>
                  <a:lnTo>
                    <a:pt x="400050" y="68579"/>
                  </a:lnTo>
                  <a:close/>
                </a:path>
                <a:path w="400050" h="326389">
                  <a:moveTo>
                    <a:pt x="253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76199"/>
                  </a:lnTo>
                  <a:close/>
                </a:path>
                <a:path w="400050" h="326389">
                  <a:moveTo>
                    <a:pt x="400050" y="76199"/>
                  </a:moveTo>
                  <a:lnTo>
                    <a:pt x="396239" y="76199"/>
                  </a:lnTo>
                  <a:lnTo>
                    <a:pt x="396239" y="82549"/>
                  </a:lnTo>
                  <a:lnTo>
                    <a:pt x="400050" y="82549"/>
                  </a:lnTo>
                  <a:lnTo>
                    <a:pt x="400050" y="76199"/>
                  </a:lnTo>
                  <a:close/>
                </a:path>
                <a:path w="400050" h="326389">
                  <a:moveTo>
                    <a:pt x="2539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2539" y="87629"/>
                  </a:lnTo>
                  <a:lnTo>
                    <a:pt x="2539" y="82549"/>
                  </a:lnTo>
                  <a:close/>
                </a:path>
                <a:path w="400050" h="326389">
                  <a:moveTo>
                    <a:pt x="400050" y="82549"/>
                  </a:moveTo>
                  <a:lnTo>
                    <a:pt x="396239" y="82549"/>
                  </a:lnTo>
                  <a:lnTo>
                    <a:pt x="396239" y="87629"/>
                  </a:lnTo>
                  <a:lnTo>
                    <a:pt x="400050" y="87629"/>
                  </a:lnTo>
                  <a:lnTo>
                    <a:pt x="400050" y="82549"/>
                  </a:lnTo>
                  <a:close/>
                </a:path>
                <a:path w="400050" h="326389">
                  <a:moveTo>
                    <a:pt x="2539" y="87629"/>
                  </a:moveTo>
                  <a:lnTo>
                    <a:pt x="0" y="87629"/>
                  </a:lnTo>
                  <a:lnTo>
                    <a:pt x="0" y="101599"/>
                  </a:lnTo>
                  <a:lnTo>
                    <a:pt x="2539" y="101599"/>
                  </a:lnTo>
                  <a:lnTo>
                    <a:pt x="2539" y="87629"/>
                  </a:lnTo>
                  <a:close/>
                </a:path>
                <a:path w="400050" h="326389">
                  <a:moveTo>
                    <a:pt x="400050" y="87629"/>
                  </a:moveTo>
                  <a:lnTo>
                    <a:pt x="396239" y="87629"/>
                  </a:lnTo>
                  <a:lnTo>
                    <a:pt x="396239" y="101599"/>
                  </a:lnTo>
                  <a:lnTo>
                    <a:pt x="400050" y="101599"/>
                  </a:lnTo>
                  <a:lnTo>
                    <a:pt x="400050" y="87629"/>
                  </a:lnTo>
                  <a:close/>
                </a:path>
                <a:path w="400050" h="326389">
                  <a:moveTo>
                    <a:pt x="2539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2539" y="106679"/>
                  </a:lnTo>
                  <a:lnTo>
                    <a:pt x="2539" y="101599"/>
                  </a:lnTo>
                  <a:close/>
                </a:path>
                <a:path w="400050" h="326389">
                  <a:moveTo>
                    <a:pt x="400050" y="101599"/>
                  </a:moveTo>
                  <a:lnTo>
                    <a:pt x="396239" y="101599"/>
                  </a:lnTo>
                  <a:lnTo>
                    <a:pt x="396239" y="106679"/>
                  </a:lnTo>
                  <a:lnTo>
                    <a:pt x="400050" y="106679"/>
                  </a:lnTo>
                  <a:lnTo>
                    <a:pt x="400050" y="101599"/>
                  </a:lnTo>
                  <a:close/>
                </a:path>
                <a:path w="400050" h="326389">
                  <a:moveTo>
                    <a:pt x="2539" y="106679"/>
                  </a:moveTo>
                  <a:lnTo>
                    <a:pt x="0" y="106679"/>
                  </a:lnTo>
                  <a:lnTo>
                    <a:pt x="0" y="120649"/>
                  </a:lnTo>
                  <a:lnTo>
                    <a:pt x="2539" y="120649"/>
                  </a:lnTo>
                  <a:lnTo>
                    <a:pt x="2539" y="106679"/>
                  </a:lnTo>
                  <a:close/>
                </a:path>
                <a:path w="400050" h="326389">
                  <a:moveTo>
                    <a:pt x="400050" y="106679"/>
                  </a:moveTo>
                  <a:lnTo>
                    <a:pt x="396239" y="106679"/>
                  </a:lnTo>
                  <a:lnTo>
                    <a:pt x="396239" y="120649"/>
                  </a:lnTo>
                  <a:lnTo>
                    <a:pt x="400050" y="120649"/>
                  </a:lnTo>
                  <a:lnTo>
                    <a:pt x="400050" y="106679"/>
                  </a:lnTo>
                  <a:close/>
                </a:path>
                <a:path w="400050" h="326389">
                  <a:moveTo>
                    <a:pt x="2539" y="120649"/>
                  </a:moveTo>
                  <a:lnTo>
                    <a:pt x="0" y="120649"/>
                  </a:lnTo>
                  <a:lnTo>
                    <a:pt x="0" y="176529"/>
                  </a:lnTo>
                  <a:lnTo>
                    <a:pt x="2539" y="176529"/>
                  </a:lnTo>
                  <a:lnTo>
                    <a:pt x="2539" y="120649"/>
                  </a:lnTo>
                  <a:close/>
                </a:path>
                <a:path w="400050" h="326389">
                  <a:moveTo>
                    <a:pt x="400050" y="120649"/>
                  </a:moveTo>
                  <a:lnTo>
                    <a:pt x="396239" y="120649"/>
                  </a:lnTo>
                  <a:lnTo>
                    <a:pt x="396239" y="176529"/>
                  </a:lnTo>
                  <a:lnTo>
                    <a:pt x="400050" y="176529"/>
                  </a:lnTo>
                  <a:lnTo>
                    <a:pt x="400050" y="120649"/>
                  </a:lnTo>
                  <a:close/>
                </a:path>
                <a:path w="400050" h="326389">
                  <a:moveTo>
                    <a:pt x="2539" y="176529"/>
                  </a:moveTo>
                  <a:lnTo>
                    <a:pt x="0" y="176529"/>
                  </a:lnTo>
                  <a:lnTo>
                    <a:pt x="0" y="220979"/>
                  </a:lnTo>
                  <a:lnTo>
                    <a:pt x="2539" y="220979"/>
                  </a:lnTo>
                  <a:lnTo>
                    <a:pt x="2539" y="176529"/>
                  </a:lnTo>
                  <a:close/>
                </a:path>
                <a:path w="400050" h="326389">
                  <a:moveTo>
                    <a:pt x="400050" y="176529"/>
                  </a:moveTo>
                  <a:lnTo>
                    <a:pt x="396239" y="176529"/>
                  </a:lnTo>
                  <a:lnTo>
                    <a:pt x="396239" y="220979"/>
                  </a:lnTo>
                  <a:lnTo>
                    <a:pt x="400050" y="220979"/>
                  </a:lnTo>
                  <a:lnTo>
                    <a:pt x="400050" y="176529"/>
                  </a:lnTo>
                  <a:close/>
                </a:path>
                <a:path w="400050" h="326389">
                  <a:moveTo>
                    <a:pt x="2539" y="220979"/>
                  </a:moveTo>
                  <a:lnTo>
                    <a:pt x="0" y="220979"/>
                  </a:lnTo>
                  <a:lnTo>
                    <a:pt x="0" y="241299"/>
                  </a:lnTo>
                  <a:lnTo>
                    <a:pt x="2539" y="241299"/>
                  </a:lnTo>
                  <a:lnTo>
                    <a:pt x="2539" y="220979"/>
                  </a:lnTo>
                  <a:close/>
                </a:path>
                <a:path w="400050" h="326389">
                  <a:moveTo>
                    <a:pt x="400050" y="220979"/>
                  </a:moveTo>
                  <a:lnTo>
                    <a:pt x="396239" y="220979"/>
                  </a:lnTo>
                  <a:lnTo>
                    <a:pt x="396239" y="241299"/>
                  </a:lnTo>
                  <a:lnTo>
                    <a:pt x="400050" y="241299"/>
                  </a:lnTo>
                  <a:lnTo>
                    <a:pt x="400050" y="220979"/>
                  </a:lnTo>
                  <a:close/>
                </a:path>
                <a:path w="400050" h="326389">
                  <a:moveTo>
                    <a:pt x="253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2539" y="247649"/>
                  </a:lnTo>
                  <a:lnTo>
                    <a:pt x="2539" y="241299"/>
                  </a:lnTo>
                  <a:close/>
                </a:path>
                <a:path w="400050" h="326389">
                  <a:moveTo>
                    <a:pt x="400050" y="241299"/>
                  </a:moveTo>
                  <a:lnTo>
                    <a:pt x="396239" y="241299"/>
                  </a:lnTo>
                  <a:lnTo>
                    <a:pt x="396239" y="247649"/>
                  </a:lnTo>
                  <a:lnTo>
                    <a:pt x="400050" y="247649"/>
                  </a:lnTo>
                  <a:lnTo>
                    <a:pt x="400050" y="241299"/>
                  </a:lnTo>
                  <a:close/>
                </a:path>
                <a:path w="400050" h="326389">
                  <a:moveTo>
                    <a:pt x="253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2539" y="253999"/>
                  </a:lnTo>
                  <a:lnTo>
                    <a:pt x="2539" y="247649"/>
                  </a:lnTo>
                  <a:close/>
                </a:path>
                <a:path w="400050" h="326389">
                  <a:moveTo>
                    <a:pt x="400050" y="247649"/>
                  </a:moveTo>
                  <a:lnTo>
                    <a:pt x="396239" y="247649"/>
                  </a:lnTo>
                  <a:lnTo>
                    <a:pt x="396239" y="253999"/>
                  </a:lnTo>
                  <a:lnTo>
                    <a:pt x="400050" y="253999"/>
                  </a:lnTo>
                  <a:lnTo>
                    <a:pt x="400050" y="247649"/>
                  </a:lnTo>
                  <a:close/>
                </a:path>
                <a:path w="400050" h="326389">
                  <a:moveTo>
                    <a:pt x="253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2539" y="260349"/>
                  </a:lnTo>
                  <a:lnTo>
                    <a:pt x="2539" y="253999"/>
                  </a:lnTo>
                  <a:close/>
                </a:path>
                <a:path w="400050" h="326389">
                  <a:moveTo>
                    <a:pt x="400050" y="253999"/>
                  </a:moveTo>
                  <a:lnTo>
                    <a:pt x="396239" y="253999"/>
                  </a:lnTo>
                  <a:lnTo>
                    <a:pt x="396239" y="260349"/>
                  </a:lnTo>
                  <a:lnTo>
                    <a:pt x="400050" y="260349"/>
                  </a:lnTo>
                  <a:lnTo>
                    <a:pt x="400050" y="253999"/>
                  </a:lnTo>
                  <a:close/>
                </a:path>
                <a:path w="400050" h="326389">
                  <a:moveTo>
                    <a:pt x="2539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2539" y="265429"/>
                  </a:lnTo>
                  <a:lnTo>
                    <a:pt x="2539" y="260349"/>
                  </a:lnTo>
                  <a:close/>
                </a:path>
                <a:path w="400050" h="326389">
                  <a:moveTo>
                    <a:pt x="400050" y="260349"/>
                  </a:moveTo>
                  <a:lnTo>
                    <a:pt x="396239" y="260349"/>
                  </a:lnTo>
                  <a:lnTo>
                    <a:pt x="396239" y="265429"/>
                  </a:lnTo>
                  <a:lnTo>
                    <a:pt x="400050" y="265429"/>
                  </a:lnTo>
                  <a:lnTo>
                    <a:pt x="400050" y="260349"/>
                  </a:lnTo>
                  <a:close/>
                </a:path>
                <a:path w="400050" h="326389">
                  <a:moveTo>
                    <a:pt x="2539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2539" y="273049"/>
                  </a:lnTo>
                  <a:lnTo>
                    <a:pt x="2539" y="265429"/>
                  </a:lnTo>
                  <a:close/>
                </a:path>
                <a:path w="400050" h="326389">
                  <a:moveTo>
                    <a:pt x="400050" y="265429"/>
                  </a:moveTo>
                  <a:lnTo>
                    <a:pt x="396239" y="265429"/>
                  </a:lnTo>
                  <a:lnTo>
                    <a:pt x="396239" y="273049"/>
                  </a:lnTo>
                  <a:lnTo>
                    <a:pt x="400050" y="273049"/>
                  </a:lnTo>
                  <a:lnTo>
                    <a:pt x="400050" y="265429"/>
                  </a:lnTo>
                  <a:close/>
                </a:path>
                <a:path w="400050" h="326389">
                  <a:moveTo>
                    <a:pt x="253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2539" y="279399"/>
                  </a:lnTo>
                  <a:lnTo>
                    <a:pt x="2539" y="273049"/>
                  </a:lnTo>
                  <a:close/>
                </a:path>
                <a:path w="400050" h="326389">
                  <a:moveTo>
                    <a:pt x="400050" y="273049"/>
                  </a:moveTo>
                  <a:lnTo>
                    <a:pt x="396239" y="273049"/>
                  </a:lnTo>
                  <a:lnTo>
                    <a:pt x="396239" y="279399"/>
                  </a:lnTo>
                  <a:lnTo>
                    <a:pt x="400050" y="279399"/>
                  </a:lnTo>
                  <a:lnTo>
                    <a:pt x="400050" y="273049"/>
                  </a:lnTo>
                  <a:close/>
                </a:path>
                <a:path w="400050" h="326389">
                  <a:moveTo>
                    <a:pt x="253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2539" y="285749"/>
                  </a:lnTo>
                  <a:lnTo>
                    <a:pt x="2539" y="279399"/>
                  </a:lnTo>
                  <a:close/>
                </a:path>
                <a:path w="400050" h="326389">
                  <a:moveTo>
                    <a:pt x="400050" y="279399"/>
                  </a:moveTo>
                  <a:lnTo>
                    <a:pt x="396239" y="279399"/>
                  </a:lnTo>
                  <a:lnTo>
                    <a:pt x="396239" y="285749"/>
                  </a:lnTo>
                  <a:lnTo>
                    <a:pt x="400050" y="285749"/>
                  </a:lnTo>
                  <a:lnTo>
                    <a:pt x="400050" y="279399"/>
                  </a:lnTo>
                  <a:close/>
                </a:path>
                <a:path w="400050" h="326389">
                  <a:moveTo>
                    <a:pt x="253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85749"/>
                  </a:lnTo>
                  <a:close/>
                </a:path>
                <a:path w="400050" h="326389">
                  <a:moveTo>
                    <a:pt x="400050" y="285749"/>
                  </a:moveTo>
                  <a:lnTo>
                    <a:pt x="396239" y="285749"/>
                  </a:lnTo>
                  <a:lnTo>
                    <a:pt x="396239" y="292099"/>
                  </a:lnTo>
                  <a:lnTo>
                    <a:pt x="400050" y="292099"/>
                  </a:lnTo>
                  <a:lnTo>
                    <a:pt x="400050" y="285749"/>
                  </a:lnTo>
                  <a:close/>
                </a:path>
                <a:path w="400050" h="326389">
                  <a:moveTo>
                    <a:pt x="253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2099"/>
                  </a:lnTo>
                  <a:close/>
                </a:path>
                <a:path w="400050" h="326389">
                  <a:moveTo>
                    <a:pt x="400050" y="292099"/>
                  </a:moveTo>
                  <a:lnTo>
                    <a:pt x="396239" y="292099"/>
                  </a:lnTo>
                  <a:lnTo>
                    <a:pt x="396239" y="298449"/>
                  </a:lnTo>
                  <a:lnTo>
                    <a:pt x="400050" y="298449"/>
                  </a:lnTo>
                  <a:lnTo>
                    <a:pt x="400050" y="292099"/>
                  </a:lnTo>
                  <a:close/>
                </a:path>
                <a:path w="400050" h="326389">
                  <a:moveTo>
                    <a:pt x="253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298449"/>
                  </a:lnTo>
                  <a:close/>
                </a:path>
                <a:path w="400050" h="326389">
                  <a:moveTo>
                    <a:pt x="400050" y="298449"/>
                  </a:moveTo>
                  <a:lnTo>
                    <a:pt x="396239" y="298449"/>
                  </a:lnTo>
                  <a:lnTo>
                    <a:pt x="396239" y="304799"/>
                  </a:lnTo>
                  <a:lnTo>
                    <a:pt x="400050" y="304799"/>
                  </a:lnTo>
                  <a:lnTo>
                    <a:pt x="400050" y="298449"/>
                  </a:lnTo>
                  <a:close/>
                </a:path>
                <a:path w="400050" h="326389">
                  <a:moveTo>
                    <a:pt x="253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4799"/>
                  </a:lnTo>
                  <a:close/>
                </a:path>
                <a:path w="400050" h="326389">
                  <a:moveTo>
                    <a:pt x="400050" y="304799"/>
                  </a:moveTo>
                  <a:lnTo>
                    <a:pt x="396239" y="304799"/>
                  </a:lnTo>
                  <a:lnTo>
                    <a:pt x="396239" y="311149"/>
                  </a:lnTo>
                  <a:lnTo>
                    <a:pt x="400050" y="311149"/>
                  </a:lnTo>
                  <a:lnTo>
                    <a:pt x="400050" y="304799"/>
                  </a:lnTo>
                  <a:close/>
                </a:path>
                <a:path w="400050" h="326389">
                  <a:moveTo>
                    <a:pt x="253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1149"/>
                  </a:lnTo>
                  <a:close/>
                </a:path>
                <a:path w="400050" h="326389">
                  <a:moveTo>
                    <a:pt x="400050" y="311149"/>
                  </a:moveTo>
                  <a:lnTo>
                    <a:pt x="396239" y="311149"/>
                  </a:lnTo>
                  <a:lnTo>
                    <a:pt x="396239" y="317499"/>
                  </a:lnTo>
                  <a:lnTo>
                    <a:pt x="400050" y="317499"/>
                  </a:lnTo>
                  <a:lnTo>
                    <a:pt x="400050" y="311149"/>
                  </a:lnTo>
                  <a:close/>
                </a:path>
                <a:path w="400050" h="326389">
                  <a:moveTo>
                    <a:pt x="253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400050" y="323849"/>
                  </a:lnTo>
                  <a:lnTo>
                    <a:pt x="400050" y="322579"/>
                  </a:lnTo>
                  <a:lnTo>
                    <a:pt x="2539" y="322579"/>
                  </a:lnTo>
                  <a:lnTo>
                    <a:pt x="2539" y="317499"/>
                  </a:lnTo>
                  <a:close/>
                </a:path>
                <a:path w="400050" h="326389">
                  <a:moveTo>
                    <a:pt x="400050" y="317499"/>
                  </a:moveTo>
                  <a:lnTo>
                    <a:pt x="396239" y="317499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17499"/>
                  </a:lnTo>
                  <a:close/>
                </a:path>
                <a:path w="400050" h="326389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5119"/>
                  </a:lnTo>
                  <a:close/>
                </a:path>
                <a:path w="400050" h="326389">
                  <a:moveTo>
                    <a:pt x="400050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400050" y="325119"/>
                  </a:lnTo>
                  <a:lnTo>
                    <a:pt x="400050" y="323849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3194049" y="4800600"/>
              <a:ext cx="393700" cy="318770"/>
            </a:xfrm>
            <a:custGeom>
              <a:avLst/>
              <a:gdLst/>
              <a:ahLst/>
              <a:cxnLst/>
              <a:rect l="l" t="t" r="r" b="b"/>
              <a:pathLst>
                <a:path w="393700" h="318770">
                  <a:moveTo>
                    <a:pt x="3937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3700" y="2539"/>
                  </a:lnTo>
                  <a:lnTo>
                    <a:pt x="393700" y="0"/>
                  </a:lnTo>
                  <a:close/>
                </a:path>
                <a:path w="393700" h="318770">
                  <a:moveTo>
                    <a:pt x="3937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93700" y="3810"/>
                  </a:lnTo>
                  <a:lnTo>
                    <a:pt x="393700" y="2540"/>
                  </a:lnTo>
                  <a:close/>
                </a:path>
                <a:path w="393700" h="318770">
                  <a:moveTo>
                    <a:pt x="393700" y="3810"/>
                  </a:moveTo>
                  <a:lnTo>
                    <a:pt x="389889" y="3810"/>
                  </a:lnTo>
                  <a:lnTo>
                    <a:pt x="389889" y="8889"/>
                  </a:lnTo>
                  <a:lnTo>
                    <a:pt x="393700" y="8889"/>
                  </a:lnTo>
                  <a:lnTo>
                    <a:pt x="393700" y="3810"/>
                  </a:lnTo>
                  <a:close/>
                </a:path>
                <a:path w="393700" h="31877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93700" h="318770">
                  <a:moveTo>
                    <a:pt x="393700" y="8890"/>
                  </a:moveTo>
                  <a:lnTo>
                    <a:pt x="389889" y="8890"/>
                  </a:lnTo>
                  <a:lnTo>
                    <a:pt x="389889" y="15239"/>
                  </a:lnTo>
                  <a:lnTo>
                    <a:pt x="393700" y="15239"/>
                  </a:lnTo>
                  <a:lnTo>
                    <a:pt x="393700" y="8890"/>
                  </a:lnTo>
                  <a:close/>
                </a:path>
                <a:path w="393700" h="31877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93700" h="318770">
                  <a:moveTo>
                    <a:pt x="393700" y="15240"/>
                  </a:moveTo>
                  <a:lnTo>
                    <a:pt x="389889" y="15240"/>
                  </a:lnTo>
                  <a:lnTo>
                    <a:pt x="389889" y="21589"/>
                  </a:lnTo>
                  <a:lnTo>
                    <a:pt x="393700" y="21589"/>
                  </a:lnTo>
                  <a:lnTo>
                    <a:pt x="393700" y="15240"/>
                  </a:lnTo>
                  <a:close/>
                </a:path>
                <a:path w="393700" h="31877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93700" h="318770">
                  <a:moveTo>
                    <a:pt x="393700" y="21590"/>
                  </a:moveTo>
                  <a:lnTo>
                    <a:pt x="389889" y="21590"/>
                  </a:lnTo>
                  <a:lnTo>
                    <a:pt x="389889" y="27939"/>
                  </a:lnTo>
                  <a:lnTo>
                    <a:pt x="393700" y="27939"/>
                  </a:lnTo>
                  <a:lnTo>
                    <a:pt x="393700" y="21590"/>
                  </a:lnTo>
                  <a:close/>
                </a:path>
                <a:path w="393700" h="31877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93700" h="318770">
                  <a:moveTo>
                    <a:pt x="393700" y="27940"/>
                  </a:moveTo>
                  <a:lnTo>
                    <a:pt x="389889" y="27940"/>
                  </a:lnTo>
                  <a:lnTo>
                    <a:pt x="389889" y="34289"/>
                  </a:lnTo>
                  <a:lnTo>
                    <a:pt x="393700" y="34289"/>
                  </a:lnTo>
                  <a:lnTo>
                    <a:pt x="393700" y="27940"/>
                  </a:lnTo>
                  <a:close/>
                </a:path>
                <a:path w="393700" h="318770">
                  <a:moveTo>
                    <a:pt x="381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4290"/>
                  </a:lnTo>
                  <a:close/>
                </a:path>
                <a:path w="393700" h="318770">
                  <a:moveTo>
                    <a:pt x="393700" y="34290"/>
                  </a:moveTo>
                  <a:lnTo>
                    <a:pt x="389889" y="34290"/>
                  </a:lnTo>
                  <a:lnTo>
                    <a:pt x="389889" y="39369"/>
                  </a:lnTo>
                  <a:lnTo>
                    <a:pt x="393700" y="39369"/>
                  </a:lnTo>
                  <a:lnTo>
                    <a:pt x="393700" y="34290"/>
                  </a:lnTo>
                  <a:close/>
                </a:path>
                <a:path w="393700" h="318770">
                  <a:moveTo>
                    <a:pt x="3810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9370"/>
                  </a:lnTo>
                  <a:close/>
                </a:path>
                <a:path w="393700" h="318770">
                  <a:moveTo>
                    <a:pt x="393700" y="39370"/>
                  </a:moveTo>
                  <a:lnTo>
                    <a:pt x="389889" y="39370"/>
                  </a:lnTo>
                  <a:lnTo>
                    <a:pt x="389889" y="46989"/>
                  </a:lnTo>
                  <a:lnTo>
                    <a:pt x="393700" y="46989"/>
                  </a:lnTo>
                  <a:lnTo>
                    <a:pt x="393700" y="39370"/>
                  </a:lnTo>
                  <a:close/>
                </a:path>
                <a:path w="393700" h="31877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93700" h="318770">
                  <a:moveTo>
                    <a:pt x="393700" y="46990"/>
                  </a:moveTo>
                  <a:lnTo>
                    <a:pt x="389889" y="46990"/>
                  </a:lnTo>
                  <a:lnTo>
                    <a:pt x="389889" y="53339"/>
                  </a:lnTo>
                  <a:lnTo>
                    <a:pt x="393700" y="53339"/>
                  </a:lnTo>
                  <a:lnTo>
                    <a:pt x="393700" y="46990"/>
                  </a:lnTo>
                  <a:close/>
                </a:path>
                <a:path w="393700" h="3187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393700" h="318770">
                  <a:moveTo>
                    <a:pt x="393700" y="53340"/>
                  </a:moveTo>
                  <a:lnTo>
                    <a:pt x="389889" y="53340"/>
                  </a:lnTo>
                  <a:lnTo>
                    <a:pt x="389889" y="59689"/>
                  </a:lnTo>
                  <a:lnTo>
                    <a:pt x="393700" y="59689"/>
                  </a:lnTo>
                  <a:lnTo>
                    <a:pt x="393700" y="53340"/>
                  </a:lnTo>
                  <a:close/>
                </a:path>
                <a:path w="393700" h="318770">
                  <a:moveTo>
                    <a:pt x="3810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9690"/>
                  </a:lnTo>
                  <a:close/>
                </a:path>
                <a:path w="393700" h="318770">
                  <a:moveTo>
                    <a:pt x="393700" y="59690"/>
                  </a:moveTo>
                  <a:lnTo>
                    <a:pt x="389889" y="59690"/>
                  </a:lnTo>
                  <a:lnTo>
                    <a:pt x="389889" y="64769"/>
                  </a:lnTo>
                  <a:lnTo>
                    <a:pt x="393700" y="64769"/>
                  </a:lnTo>
                  <a:lnTo>
                    <a:pt x="393700" y="59690"/>
                  </a:lnTo>
                  <a:close/>
                </a:path>
                <a:path w="393700" h="318770">
                  <a:moveTo>
                    <a:pt x="3810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4770"/>
                  </a:lnTo>
                  <a:close/>
                </a:path>
                <a:path w="393700" h="318770">
                  <a:moveTo>
                    <a:pt x="393700" y="64770"/>
                  </a:moveTo>
                  <a:lnTo>
                    <a:pt x="389889" y="64770"/>
                  </a:lnTo>
                  <a:lnTo>
                    <a:pt x="389889" y="72389"/>
                  </a:lnTo>
                  <a:lnTo>
                    <a:pt x="393700" y="72389"/>
                  </a:lnTo>
                  <a:lnTo>
                    <a:pt x="393700" y="64770"/>
                  </a:lnTo>
                  <a:close/>
                </a:path>
                <a:path w="393700" h="31877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93700" h="318770">
                  <a:moveTo>
                    <a:pt x="393700" y="72390"/>
                  </a:moveTo>
                  <a:lnTo>
                    <a:pt x="389889" y="72390"/>
                  </a:lnTo>
                  <a:lnTo>
                    <a:pt x="389889" y="78739"/>
                  </a:lnTo>
                  <a:lnTo>
                    <a:pt x="393700" y="78739"/>
                  </a:lnTo>
                  <a:lnTo>
                    <a:pt x="393700" y="72390"/>
                  </a:lnTo>
                  <a:close/>
                </a:path>
                <a:path w="393700" h="318770">
                  <a:moveTo>
                    <a:pt x="381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8740"/>
                  </a:lnTo>
                  <a:close/>
                </a:path>
                <a:path w="393700" h="318770">
                  <a:moveTo>
                    <a:pt x="393700" y="78740"/>
                  </a:moveTo>
                  <a:lnTo>
                    <a:pt x="389889" y="78740"/>
                  </a:lnTo>
                  <a:lnTo>
                    <a:pt x="389889" y="83819"/>
                  </a:lnTo>
                  <a:lnTo>
                    <a:pt x="393700" y="83819"/>
                  </a:lnTo>
                  <a:lnTo>
                    <a:pt x="393700" y="78740"/>
                  </a:lnTo>
                  <a:close/>
                </a:path>
                <a:path w="393700" h="318770">
                  <a:moveTo>
                    <a:pt x="3810" y="83820"/>
                  </a:moveTo>
                  <a:lnTo>
                    <a:pt x="0" y="8382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83820"/>
                  </a:lnTo>
                  <a:close/>
                </a:path>
                <a:path w="393700" h="318770">
                  <a:moveTo>
                    <a:pt x="393700" y="83820"/>
                  </a:moveTo>
                  <a:lnTo>
                    <a:pt x="389889" y="83820"/>
                  </a:lnTo>
                  <a:lnTo>
                    <a:pt x="389889" y="97789"/>
                  </a:lnTo>
                  <a:lnTo>
                    <a:pt x="393700" y="97789"/>
                  </a:lnTo>
                  <a:lnTo>
                    <a:pt x="393700" y="83820"/>
                  </a:lnTo>
                  <a:close/>
                </a:path>
                <a:path w="393700" h="318770">
                  <a:moveTo>
                    <a:pt x="3810" y="97790"/>
                  </a:moveTo>
                  <a:lnTo>
                    <a:pt x="0" y="97790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97790"/>
                  </a:lnTo>
                  <a:close/>
                </a:path>
                <a:path w="393700" h="318770">
                  <a:moveTo>
                    <a:pt x="393700" y="97790"/>
                  </a:moveTo>
                  <a:lnTo>
                    <a:pt x="389889" y="97790"/>
                  </a:lnTo>
                  <a:lnTo>
                    <a:pt x="389889" y="102869"/>
                  </a:lnTo>
                  <a:lnTo>
                    <a:pt x="393700" y="102869"/>
                  </a:lnTo>
                  <a:lnTo>
                    <a:pt x="393700" y="97790"/>
                  </a:lnTo>
                  <a:close/>
                </a:path>
                <a:path w="393700" h="318770">
                  <a:moveTo>
                    <a:pt x="3810" y="102870"/>
                  </a:moveTo>
                  <a:lnTo>
                    <a:pt x="0" y="10287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102870"/>
                  </a:lnTo>
                  <a:close/>
                </a:path>
                <a:path w="393700" h="318770">
                  <a:moveTo>
                    <a:pt x="393700" y="102870"/>
                  </a:moveTo>
                  <a:lnTo>
                    <a:pt x="389889" y="102870"/>
                  </a:lnTo>
                  <a:lnTo>
                    <a:pt x="389889" y="116839"/>
                  </a:lnTo>
                  <a:lnTo>
                    <a:pt x="393700" y="116839"/>
                  </a:lnTo>
                  <a:lnTo>
                    <a:pt x="393700" y="102870"/>
                  </a:lnTo>
                  <a:close/>
                </a:path>
                <a:path w="393700" h="318770">
                  <a:moveTo>
                    <a:pt x="3810" y="116840"/>
                  </a:moveTo>
                  <a:lnTo>
                    <a:pt x="0" y="116840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16840"/>
                  </a:lnTo>
                  <a:close/>
                </a:path>
                <a:path w="393700" h="318770">
                  <a:moveTo>
                    <a:pt x="393700" y="116840"/>
                  </a:moveTo>
                  <a:lnTo>
                    <a:pt x="389889" y="116840"/>
                  </a:lnTo>
                  <a:lnTo>
                    <a:pt x="389889" y="172719"/>
                  </a:lnTo>
                  <a:lnTo>
                    <a:pt x="393700" y="172719"/>
                  </a:lnTo>
                  <a:lnTo>
                    <a:pt x="393700" y="116840"/>
                  </a:lnTo>
                  <a:close/>
                </a:path>
                <a:path w="393700" h="318770">
                  <a:moveTo>
                    <a:pt x="3810" y="172720"/>
                  </a:moveTo>
                  <a:lnTo>
                    <a:pt x="0" y="17272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72720"/>
                  </a:lnTo>
                  <a:close/>
                </a:path>
                <a:path w="393700" h="318770">
                  <a:moveTo>
                    <a:pt x="393700" y="172720"/>
                  </a:moveTo>
                  <a:lnTo>
                    <a:pt x="389889" y="172720"/>
                  </a:lnTo>
                  <a:lnTo>
                    <a:pt x="389889" y="217169"/>
                  </a:lnTo>
                  <a:lnTo>
                    <a:pt x="393700" y="217169"/>
                  </a:lnTo>
                  <a:lnTo>
                    <a:pt x="393700" y="172720"/>
                  </a:lnTo>
                  <a:close/>
                </a:path>
                <a:path w="393700" h="318770">
                  <a:moveTo>
                    <a:pt x="3810" y="217170"/>
                  </a:moveTo>
                  <a:lnTo>
                    <a:pt x="0" y="21717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17170"/>
                  </a:lnTo>
                  <a:close/>
                </a:path>
                <a:path w="393700" h="318770">
                  <a:moveTo>
                    <a:pt x="393700" y="217170"/>
                  </a:moveTo>
                  <a:lnTo>
                    <a:pt x="389889" y="217170"/>
                  </a:lnTo>
                  <a:lnTo>
                    <a:pt x="389889" y="237489"/>
                  </a:lnTo>
                  <a:lnTo>
                    <a:pt x="393700" y="237489"/>
                  </a:lnTo>
                  <a:lnTo>
                    <a:pt x="393700" y="217170"/>
                  </a:lnTo>
                  <a:close/>
                </a:path>
                <a:path w="393700" h="318770">
                  <a:moveTo>
                    <a:pt x="381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490"/>
                  </a:lnTo>
                  <a:close/>
                </a:path>
                <a:path w="393700" h="318770">
                  <a:moveTo>
                    <a:pt x="393700" y="237490"/>
                  </a:moveTo>
                  <a:lnTo>
                    <a:pt x="389889" y="237490"/>
                  </a:lnTo>
                  <a:lnTo>
                    <a:pt x="389889" y="243839"/>
                  </a:lnTo>
                  <a:lnTo>
                    <a:pt x="393700" y="243839"/>
                  </a:lnTo>
                  <a:lnTo>
                    <a:pt x="393700" y="237490"/>
                  </a:lnTo>
                  <a:close/>
                </a:path>
                <a:path w="393700" h="318770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93700" h="318770">
                  <a:moveTo>
                    <a:pt x="393700" y="243840"/>
                  </a:moveTo>
                  <a:lnTo>
                    <a:pt x="389889" y="243840"/>
                  </a:lnTo>
                  <a:lnTo>
                    <a:pt x="389889" y="250189"/>
                  </a:lnTo>
                  <a:lnTo>
                    <a:pt x="393700" y="250189"/>
                  </a:lnTo>
                  <a:lnTo>
                    <a:pt x="393700" y="243840"/>
                  </a:lnTo>
                  <a:close/>
                </a:path>
                <a:path w="393700" h="318770">
                  <a:moveTo>
                    <a:pt x="381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0190"/>
                  </a:lnTo>
                  <a:close/>
                </a:path>
                <a:path w="393700" h="318770">
                  <a:moveTo>
                    <a:pt x="393700" y="250190"/>
                  </a:moveTo>
                  <a:lnTo>
                    <a:pt x="389889" y="250190"/>
                  </a:lnTo>
                  <a:lnTo>
                    <a:pt x="389889" y="256539"/>
                  </a:lnTo>
                  <a:lnTo>
                    <a:pt x="393700" y="256539"/>
                  </a:lnTo>
                  <a:lnTo>
                    <a:pt x="393700" y="250190"/>
                  </a:lnTo>
                  <a:close/>
                </a:path>
                <a:path w="393700" h="318770">
                  <a:moveTo>
                    <a:pt x="381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6540"/>
                  </a:lnTo>
                  <a:close/>
                </a:path>
                <a:path w="393700" h="318770">
                  <a:moveTo>
                    <a:pt x="393700" y="256540"/>
                  </a:moveTo>
                  <a:lnTo>
                    <a:pt x="389889" y="256540"/>
                  </a:lnTo>
                  <a:lnTo>
                    <a:pt x="389889" y="261619"/>
                  </a:lnTo>
                  <a:lnTo>
                    <a:pt x="393700" y="261619"/>
                  </a:lnTo>
                  <a:lnTo>
                    <a:pt x="393700" y="256540"/>
                  </a:lnTo>
                  <a:close/>
                </a:path>
                <a:path w="393700" h="318770">
                  <a:moveTo>
                    <a:pt x="3810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1620"/>
                  </a:lnTo>
                  <a:close/>
                </a:path>
                <a:path w="393700" h="318770">
                  <a:moveTo>
                    <a:pt x="393700" y="261620"/>
                  </a:moveTo>
                  <a:lnTo>
                    <a:pt x="389889" y="261620"/>
                  </a:lnTo>
                  <a:lnTo>
                    <a:pt x="389889" y="269239"/>
                  </a:lnTo>
                  <a:lnTo>
                    <a:pt x="393700" y="269239"/>
                  </a:lnTo>
                  <a:lnTo>
                    <a:pt x="393700" y="261620"/>
                  </a:lnTo>
                  <a:close/>
                </a:path>
                <a:path w="393700" h="31877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393700" h="318770">
                  <a:moveTo>
                    <a:pt x="393700" y="269240"/>
                  </a:moveTo>
                  <a:lnTo>
                    <a:pt x="389889" y="269240"/>
                  </a:lnTo>
                  <a:lnTo>
                    <a:pt x="389889" y="275589"/>
                  </a:lnTo>
                  <a:lnTo>
                    <a:pt x="393700" y="275589"/>
                  </a:lnTo>
                  <a:lnTo>
                    <a:pt x="393700" y="269240"/>
                  </a:lnTo>
                  <a:close/>
                </a:path>
                <a:path w="393700" h="31877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393700" h="318770">
                  <a:moveTo>
                    <a:pt x="393700" y="275590"/>
                  </a:moveTo>
                  <a:lnTo>
                    <a:pt x="389889" y="275590"/>
                  </a:lnTo>
                  <a:lnTo>
                    <a:pt x="389889" y="281939"/>
                  </a:lnTo>
                  <a:lnTo>
                    <a:pt x="393700" y="281939"/>
                  </a:lnTo>
                  <a:lnTo>
                    <a:pt x="393700" y="275590"/>
                  </a:lnTo>
                  <a:close/>
                </a:path>
                <a:path w="393700" h="31877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393700" h="318770">
                  <a:moveTo>
                    <a:pt x="393700" y="281940"/>
                  </a:moveTo>
                  <a:lnTo>
                    <a:pt x="389889" y="281940"/>
                  </a:lnTo>
                  <a:lnTo>
                    <a:pt x="389889" y="288289"/>
                  </a:lnTo>
                  <a:lnTo>
                    <a:pt x="393700" y="288289"/>
                  </a:lnTo>
                  <a:lnTo>
                    <a:pt x="393700" y="281940"/>
                  </a:lnTo>
                  <a:close/>
                </a:path>
                <a:path w="393700" h="3187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393700" h="318770">
                  <a:moveTo>
                    <a:pt x="393700" y="288290"/>
                  </a:moveTo>
                  <a:lnTo>
                    <a:pt x="389889" y="288290"/>
                  </a:lnTo>
                  <a:lnTo>
                    <a:pt x="389889" y="294639"/>
                  </a:lnTo>
                  <a:lnTo>
                    <a:pt x="393700" y="294639"/>
                  </a:lnTo>
                  <a:lnTo>
                    <a:pt x="393700" y="288290"/>
                  </a:lnTo>
                  <a:close/>
                </a:path>
                <a:path w="393700" h="3187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393700" h="318770">
                  <a:moveTo>
                    <a:pt x="393700" y="294640"/>
                  </a:moveTo>
                  <a:lnTo>
                    <a:pt x="389889" y="294640"/>
                  </a:lnTo>
                  <a:lnTo>
                    <a:pt x="389889" y="300989"/>
                  </a:lnTo>
                  <a:lnTo>
                    <a:pt x="393700" y="300989"/>
                  </a:lnTo>
                  <a:lnTo>
                    <a:pt x="393700" y="294640"/>
                  </a:lnTo>
                  <a:close/>
                </a:path>
                <a:path w="393700" h="31877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393700" h="318770">
                  <a:moveTo>
                    <a:pt x="393700" y="300990"/>
                  </a:moveTo>
                  <a:lnTo>
                    <a:pt x="389889" y="300990"/>
                  </a:lnTo>
                  <a:lnTo>
                    <a:pt x="389889" y="307339"/>
                  </a:lnTo>
                  <a:lnTo>
                    <a:pt x="393700" y="307339"/>
                  </a:lnTo>
                  <a:lnTo>
                    <a:pt x="393700" y="300990"/>
                  </a:lnTo>
                  <a:close/>
                </a:path>
                <a:path w="393700" h="31877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393700" h="318770">
                  <a:moveTo>
                    <a:pt x="393700" y="307340"/>
                  </a:moveTo>
                  <a:lnTo>
                    <a:pt x="389889" y="307340"/>
                  </a:lnTo>
                  <a:lnTo>
                    <a:pt x="389889" y="313689"/>
                  </a:lnTo>
                  <a:lnTo>
                    <a:pt x="393700" y="313689"/>
                  </a:lnTo>
                  <a:lnTo>
                    <a:pt x="393700" y="307340"/>
                  </a:lnTo>
                  <a:close/>
                </a:path>
                <a:path w="393700" h="318770">
                  <a:moveTo>
                    <a:pt x="3810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393700" y="318769"/>
                  </a:lnTo>
                  <a:lnTo>
                    <a:pt x="393700" y="314960"/>
                  </a:lnTo>
                  <a:lnTo>
                    <a:pt x="3810" y="314960"/>
                  </a:lnTo>
                  <a:lnTo>
                    <a:pt x="3810" y="313690"/>
                  </a:lnTo>
                  <a:close/>
                </a:path>
                <a:path w="393700" h="318770">
                  <a:moveTo>
                    <a:pt x="393700" y="313690"/>
                  </a:moveTo>
                  <a:lnTo>
                    <a:pt x="389889" y="313690"/>
                  </a:lnTo>
                  <a:lnTo>
                    <a:pt x="389889" y="314960"/>
                  </a:lnTo>
                  <a:lnTo>
                    <a:pt x="393700" y="314960"/>
                  </a:lnTo>
                  <a:lnTo>
                    <a:pt x="393700" y="31369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3197859" y="4804409"/>
              <a:ext cx="386080" cy="311150"/>
            </a:xfrm>
            <a:custGeom>
              <a:avLst/>
              <a:gdLst/>
              <a:ahLst/>
              <a:cxnLst/>
              <a:rect l="l" t="t" r="r" b="b"/>
              <a:pathLst>
                <a:path w="386079" h="311150">
                  <a:moveTo>
                    <a:pt x="3860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386079" y="2539"/>
                  </a:lnTo>
                  <a:lnTo>
                    <a:pt x="386079" y="0"/>
                  </a:lnTo>
                  <a:close/>
                </a:path>
                <a:path w="386079" h="311150">
                  <a:moveTo>
                    <a:pt x="386079" y="2539"/>
                  </a:moveTo>
                  <a:lnTo>
                    <a:pt x="382269" y="2539"/>
                  </a:lnTo>
                  <a:lnTo>
                    <a:pt x="382269" y="5079"/>
                  </a:lnTo>
                  <a:lnTo>
                    <a:pt x="386079" y="5079"/>
                  </a:lnTo>
                  <a:lnTo>
                    <a:pt x="386079" y="2539"/>
                  </a:lnTo>
                  <a:close/>
                </a:path>
                <a:path w="386079" h="3111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86079" h="311150">
                  <a:moveTo>
                    <a:pt x="386079" y="5080"/>
                  </a:moveTo>
                  <a:lnTo>
                    <a:pt x="382269" y="5080"/>
                  </a:lnTo>
                  <a:lnTo>
                    <a:pt x="382269" y="11429"/>
                  </a:lnTo>
                  <a:lnTo>
                    <a:pt x="386079" y="11429"/>
                  </a:lnTo>
                  <a:lnTo>
                    <a:pt x="386079" y="5080"/>
                  </a:lnTo>
                  <a:close/>
                </a:path>
                <a:path w="386079" h="3111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86079" h="311150">
                  <a:moveTo>
                    <a:pt x="386079" y="11430"/>
                  </a:moveTo>
                  <a:lnTo>
                    <a:pt x="382269" y="11430"/>
                  </a:lnTo>
                  <a:lnTo>
                    <a:pt x="382269" y="17779"/>
                  </a:lnTo>
                  <a:lnTo>
                    <a:pt x="386079" y="17779"/>
                  </a:lnTo>
                  <a:lnTo>
                    <a:pt x="386079" y="11430"/>
                  </a:lnTo>
                  <a:close/>
                </a:path>
                <a:path w="386079" h="3111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86079" h="311150">
                  <a:moveTo>
                    <a:pt x="386079" y="17780"/>
                  </a:moveTo>
                  <a:lnTo>
                    <a:pt x="382269" y="17780"/>
                  </a:lnTo>
                  <a:lnTo>
                    <a:pt x="382269" y="24129"/>
                  </a:lnTo>
                  <a:lnTo>
                    <a:pt x="386079" y="24129"/>
                  </a:lnTo>
                  <a:lnTo>
                    <a:pt x="386079" y="17780"/>
                  </a:lnTo>
                  <a:close/>
                </a:path>
                <a:path w="386079" h="3111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86079" h="311150">
                  <a:moveTo>
                    <a:pt x="386079" y="24130"/>
                  </a:moveTo>
                  <a:lnTo>
                    <a:pt x="382269" y="24130"/>
                  </a:lnTo>
                  <a:lnTo>
                    <a:pt x="382269" y="30479"/>
                  </a:lnTo>
                  <a:lnTo>
                    <a:pt x="386079" y="30479"/>
                  </a:lnTo>
                  <a:lnTo>
                    <a:pt x="386079" y="24130"/>
                  </a:lnTo>
                  <a:close/>
                </a:path>
                <a:path w="386079" h="311150">
                  <a:moveTo>
                    <a:pt x="3809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0480"/>
                  </a:lnTo>
                  <a:close/>
                </a:path>
                <a:path w="386079" h="311150">
                  <a:moveTo>
                    <a:pt x="386079" y="30480"/>
                  </a:moveTo>
                  <a:lnTo>
                    <a:pt x="382269" y="30480"/>
                  </a:lnTo>
                  <a:lnTo>
                    <a:pt x="382269" y="35559"/>
                  </a:lnTo>
                  <a:lnTo>
                    <a:pt x="386079" y="35559"/>
                  </a:lnTo>
                  <a:lnTo>
                    <a:pt x="386079" y="30480"/>
                  </a:lnTo>
                  <a:close/>
                </a:path>
                <a:path w="386079" h="311150">
                  <a:moveTo>
                    <a:pt x="3809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5560"/>
                  </a:lnTo>
                  <a:close/>
                </a:path>
                <a:path w="386079" h="311150">
                  <a:moveTo>
                    <a:pt x="386079" y="35560"/>
                  </a:moveTo>
                  <a:lnTo>
                    <a:pt x="382269" y="35560"/>
                  </a:lnTo>
                  <a:lnTo>
                    <a:pt x="382269" y="43179"/>
                  </a:lnTo>
                  <a:lnTo>
                    <a:pt x="386079" y="43179"/>
                  </a:lnTo>
                  <a:lnTo>
                    <a:pt x="386079" y="35560"/>
                  </a:lnTo>
                  <a:close/>
                </a:path>
                <a:path w="386079" h="3111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86079" h="311150">
                  <a:moveTo>
                    <a:pt x="386079" y="43180"/>
                  </a:moveTo>
                  <a:lnTo>
                    <a:pt x="382269" y="43180"/>
                  </a:lnTo>
                  <a:lnTo>
                    <a:pt x="382269" y="49529"/>
                  </a:lnTo>
                  <a:lnTo>
                    <a:pt x="386079" y="49529"/>
                  </a:lnTo>
                  <a:lnTo>
                    <a:pt x="386079" y="43180"/>
                  </a:lnTo>
                  <a:close/>
                </a:path>
                <a:path w="386079" h="31115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386079" h="311150">
                  <a:moveTo>
                    <a:pt x="386079" y="49530"/>
                  </a:moveTo>
                  <a:lnTo>
                    <a:pt x="382269" y="49530"/>
                  </a:lnTo>
                  <a:lnTo>
                    <a:pt x="382269" y="55879"/>
                  </a:lnTo>
                  <a:lnTo>
                    <a:pt x="386079" y="55879"/>
                  </a:lnTo>
                  <a:lnTo>
                    <a:pt x="386079" y="49530"/>
                  </a:lnTo>
                  <a:close/>
                </a:path>
                <a:path w="386079" h="311150">
                  <a:moveTo>
                    <a:pt x="3809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55880"/>
                  </a:lnTo>
                  <a:close/>
                </a:path>
                <a:path w="386079" h="311150">
                  <a:moveTo>
                    <a:pt x="386079" y="55880"/>
                  </a:moveTo>
                  <a:lnTo>
                    <a:pt x="382269" y="55880"/>
                  </a:lnTo>
                  <a:lnTo>
                    <a:pt x="382269" y="60959"/>
                  </a:lnTo>
                  <a:lnTo>
                    <a:pt x="386079" y="60959"/>
                  </a:lnTo>
                  <a:lnTo>
                    <a:pt x="386079" y="55880"/>
                  </a:lnTo>
                  <a:close/>
                </a:path>
                <a:path w="386079" h="311150">
                  <a:moveTo>
                    <a:pt x="3809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0960"/>
                  </a:lnTo>
                  <a:close/>
                </a:path>
                <a:path w="386079" h="311150">
                  <a:moveTo>
                    <a:pt x="386079" y="60960"/>
                  </a:moveTo>
                  <a:lnTo>
                    <a:pt x="382269" y="60960"/>
                  </a:lnTo>
                  <a:lnTo>
                    <a:pt x="382269" y="68579"/>
                  </a:lnTo>
                  <a:lnTo>
                    <a:pt x="386079" y="68579"/>
                  </a:lnTo>
                  <a:lnTo>
                    <a:pt x="386079" y="60960"/>
                  </a:lnTo>
                  <a:close/>
                </a:path>
                <a:path w="386079" h="31115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386079" h="311150">
                  <a:moveTo>
                    <a:pt x="386079" y="68580"/>
                  </a:moveTo>
                  <a:lnTo>
                    <a:pt x="382269" y="68580"/>
                  </a:lnTo>
                  <a:lnTo>
                    <a:pt x="382269" y="74929"/>
                  </a:lnTo>
                  <a:lnTo>
                    <a:pt x="386079" y="74929"/>
                  </a:lnTo>
                  <a:lnTo>
                    <a:pt x="386079" y="68580"/>
                  </a:lnTo>
                  <a:close/>
                </a:path>
                <a:path w="386079" h="311150">
                  <a:moveTo>
                    <a:pt x="3809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4930"/>
                  </a:lnTo>
                  <a:close/>
                </a:path>
                <a:path w="386079" h="311150">
                  <a:moveTo>
                    <a:pt x="386079" y="74930"/>
                  </a:moveTo>
                  <a:lnTo>
                    <a:pt x="382269" y="74930"/>
                  </a:lnTo>
                  <a:lnTo>
                    <a:pt x="382269" y="80009"/>
                  </a:lnTo>
                  <a:lnTo>
                    <a:pt x="386079" y="80009"/>
                  </a:lnTo>
                  <a:lnTo>
                    <a:pt x="386079" y="74930"/>
                  </a:lnTo>
                  <a:close/>
                </a:path>
                <a:path w="386079" h="311150">
                  <a:moveTo>
                    <a:pt x="3809" y="80010"/>
                  </a:moveTo>
                  <a:lnTo>
                    <a:pt x="0" y="8001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0010"/>
                  </a:lnTo>
                  <a:close/>
                </a:path>
                <a:path w="386079" h="311150">
                  <a:moveTo>
                    <a:pt x="386079" y="80010"/>
                  </a:moveTo>
                  <a:lnTo>
                    <a:pt x="382269" y="80010"/>
                  </a:lnTo>
                  <a:lnTo>
                    <a:pt x="382269" y="93979"/>
                  </a:lnTo>
                  <a:lnTo>
                    <a:pt x="386079" y="93979"/>
                  </a:lnTo>
                  <a:lnTo>
                    <a:pt x="386079" y="80010"/>
                  </a:lnTo>
                  <a:close/>
                </a:path>
                <a:path w="386079" h="311150">
                  <a:moveTo>
                    <a:pt x="3809" y="93980"/>
                  </a:moveTo>
                  <a:lnTo>
                    <a:pt x="0" y="93980"/>
                  </a:lnTo>
                  <a:lnTo>
                    <a:pt x="0" y="99059"/>
                  </a:lnTo>
                  <a:lnTo>
                    <a:pt x="3809" y="99059"/>
                  </a:lnTo>
                  <a:lnTo>
                    <a:pt x="3809" y="93980"/>
                  </a:lnTo>
                  <a:close/>
                </a:path>
                <a:path w="386079" h="311150">
                  <a:moveTo>
                    <a:pt x="386079" y="93980"/>
                  </a:moveTo>
                  <a:lnTo>
                    <a:pt x="382269" y="93980"/>
                  </a:lnTo>
                  <a:lnTo>
                    <a:pt x="382269" y="99059"/>
                  </a:lnTo>
                  <a:lnTo>
                    <a:pt x="386079" y="99059"/>
                  </a:lnTo>
                  <a:lnTo>
                    <a:pt x="386079" y="93980"/>
                  </a:lnTo>
                  <a:close/>
                </a:path>
                <a:path w="386079" h="311150">
                  <a:moveTo>
                    <a:pt x="3809" y="99060"/>
                  </a:moveTo>
                  <a:lnTo>
                    <a:pt x="0" y="9906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99060"/>
                  </a:lnTo>
                  <a:close/>
                </a:path>
                <a:path w="386079" h="311150">
                  <a:moveTo>
                    <a:pt x="386079" y="99060"/>
                  </a:moveTo>
                  <a:lnTo>
                    <a:pt x="382269" y="99060"/>
                  </a:lnTo>
                  <a:lnTo>
                    <a:pt x="382269" y="113029"/>
                  </a:lnTo>
                  <a:lnTo>
                    <a:pt x="386079" y="113029"/>
                  </a:lnTo>
                  <a:lnTo>
                    <a:pt x="386079" y="99060"/>
                  </a:lnTo>
                  <a:close/>
                </a:path>
                <a:path w="386079" h="311150">
                  <a:moveTo>
                    <a:pt x="3809" y="113030"/>
                  </a:moveTo>
                  <a:lnTo>
                    <a:pt x="0" y="11303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13030"/>
                  </a:lnTo>
                  <a:close/>
                </a:path>
                <a:path w="386079" h="311150">
                  <a:moveTo>
                    <a:pt x="386079" y="113030"/>
                  </a:moveTo>
                  <a:lnTo>
                    <a:pt x="382269" y="113030"/>
                  </a:lnTo>
                  <a:lnTo>
                    <a:pt x="382269" y="168909"/>
                  </a:lnTo>
                  <a:lnTo>
                    <a:pt x="386079" y="168909"/>
                  </a:lnTo>
                  <a:lnTo>
                    <a:pt x="386079" y="113030"/>
                  </a:lnTo>
                  <a:close/>
                </a:path>
                <a:path w="386079" h="311150">
                  <a:moveTo>
                    <a:pt x="3809" y="168910"/>
                  </a:moveTo>
                  <a:lnTo>
                    <a:pt x="0" y="16891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68910"/>
                  </a:lnTo>
                  <a:close/>
                </a:path>
                <a:path w="386079" h="311150">
                  <a:moveTo>
                    <a:pt x="386079" y="168910"/>
                  </a:moveTo>
                  <a:lnTo>
                    <a:pt x="382269" y="168910"/>
                  </a:lnTo>
                  <a:lnTo>
                    <a:pt x="382269" y="213359"/>
                  </a:lnTo>
                  <a:lnTo>
                    <a:pt x="386079" y="213359"/>
                  </a:lnTo>
                  <a:lnTo>
                    <a:pt x="386079" y="168910"/>
                  </a:lnTo>
                  <a:close/>
                </a:path>
                <a:path w="386079" h="311150">
                  <a:moveTo>
                    <a:pt x="3809" y="213360"/>
                  </a:moveTo>
                  <a:lnTo>
                    <a:pt x="0" y="21336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13360"/>
                  </a:lnTo>
                  <a:close/>
                </a:path>
                <a:path w="386079" h="311150">
                  <a:moveTo>
                    <a:pt x="386079" y="213360"/>
                  </a:moveTo>
                  <a:lnTo>
                    <a:pt x="382269" y="213360"/>
                  </a:lnTo>
                  <a:lnTo>
                    <a:pt x="382269" y="233679"/>
                  </a:lnTo>
                  <a:lnTo>
                    <a:pt x="386079" y="233679"/>
                  </a:lnTo>
                  <a:lnTo>
                    <a:pt x="386079" y="213360"/>
                  </a:lnTo>
                  <a:close/>
                </a:path>
                <a:path w="386079" h="31115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86079" h="311150">
                  <a:moveTo>
                    <a:pt x="386079" y="233680"/>
                  </a:moveTo>
                  <a:lnTo>
                    <a:pt x="382269" y="233680"/>
                  </a:lnTo>
                  <a:lnTo>
                    <a:pt x="382269" y="240029"/>
                  </a:lnTo>
                  <a:lnTo>
                    <a:pt x="386079" y="240029"/>
                  </a:lnTo>
                  <a:lnTo>
                    <a:pt x="386079" y="233680"/>
                  </a:lnTo>
                  <a:close/>
                </a:path>
                <a:path w="386079" h="311150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40030"/>
                  </a:lnTo>
                  <a:close/>
                </a:path>
                <a:path w="386079" h="311150">
                  <a:moveTo>
                    <a:pt x="386079" y="240030"/>
                  </a:moveTo>
                  <a:lnTo>
                    <a:pt x="382269" y="240030"/>
                  </a:lnTo>
                  <a:lnTo>
                    <a:pt x="382269" y="246379"/>
                  </a:lnTo>
                  <a:lnTo>
                    <a:pt x="386079" y="246379"/>
                  </a:lnTo>
                  <a:lnTo>
                    <a:pt x="386079" y="240030"/>
                  </a:lnTo>
                  <a:close/>
                </a:path>
                <a:path w="386079" h="311150">
                  <a:moveTo>
                    <a:pt x="380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46380"/>
                  </a:lnTo>
                  <a:close/>
                </a:path>
                <a:path w="386079" h="311150">
                  <a:moveTo>
                    <a:pt x="386079" y="246380"/>
                  </a:moveTo>
                  <a:lnTo>
                    <a:pt x="382269" y="246380"/>
                  </a:lnTo>
                  <a:lnTo>
                    <a:pt x="382269" y="252729"/>
                  </a:lnTo>
                  <a:lnTo>
                    <a:pt x="386079" y="252729"/>
                  </a:lnTo>
                  <a:lnTo>
                    <a:pt x="386079" y="246380"/>
                  </a:lnTo>
                  <a:close/>
                </a:path>
                <a:path w="386079" h="311150">
                  <a:moveTo>
                    <a:pt x="3809" y="252730"/>
                  </a:moveTo>
                  <a:lnTo>
                    <a:pt x="0" y="25273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52730"/>
                  </a:lnTo>
                  <a:close/>
                </a:path>
                <a:path w="386079" h="311150">
                  <a:moveTo>
                    <a:pt x="386079" y="252730"/>
                  </a:moveTo>
                  <a:lnTo>
                    <a:pt x="382269" y="252730"/>
                  </a:lnTo>
                  <a:lnTo>
                    <a:pt x="382269" y="257809"/>
                  </a:lnTo>
                  <a:lnTo>
                    <a:pt x="386079" y="257809"/>
                  </a:lnTo>
                  <a:lnTo>
                    <a:pt x="386079" y="252730"/>
                  </a:lnTo>
                  <a:close/>
                </a:path>
                <a:path w="386079" h="311150">
                  <a:moveTo>
                    <a:pt x="3809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7810"/>
                  </a:lnTo>
                  <a:close/>
                </a:path>
                <a:path w="386079" h="311150">
                  <a:moveTo>
                    <a:pt x="386079" y="257810"/>
                  </a:moveTo>
                  <a:lnTo>
                    <a:pt x="382269" y="257810"/>
                  </a:lnTo>
                  <a:lnTo>
                    <a:pt x="382269" y="265429"/>
                  </a:lnTo>
                  <a:lnTo>
                    <a:pt x="386079" y="265429"/>
                  </a:lnTo>
                  <a:lnTo>
                    <a:pt x="386079" y="257810"/>
                  </a:lnTo>
                  <a:close/>
                </a:path>
                <a:path w="386079" h="31115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86079" h="311150">
                  <a:moveTo>
                    <a:pt x="386079" y="265430"/>
                  </a:moveTo>
                  <a:lnTo>
                    <a:pt x="382269" y="265430"/>
                  </a:lnTo>
                  <a:lnTo>
                    <a:pt x="382269" y="271779"/>
                  </a:lnTo>
                  <a:lnTo>
                    <a:pt x="386079" y="271779"/>
                  </a:lnTo>
                  <a:lnTo>
                    <a:pt x="386079" y="265430"/>
                  </a:lnTo>
                  <a:close/>
                </a:path>
                <a:path w="386079" h="311150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386079" h="311150">
                  <a:moveTo>
                    <a:pt x="386079" y="271780"/>
                  </a:moveTo>
                  <a:lnTo>
                    <a:pt x="382269" y="271780"/>
                  </a:lnTo>
                  <a:lnTo>
                    <a:pt x="382269" y="278129"/>
                  </a:lnTo>
                  <a:lnTo>
                    <a:pt x="386079" y="278129"/>
                  </a:lnTo>
                  <a:lnTo>
                    <a:pt x="386079" y="271780"/>
                  </a:lnTo>
                  <a:close/>
                </a:path>
                <a:path w="386079" h="3111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86079" h="311150">
                  <a:moveTo>
                    <a:pt x="386079" y="278130"/>
                  </a:moveTo>
                  <a:lnTo>
                    <a:pt x="382269" y="278130"/>
                  </a:lnTo>
                  <a:lnTo>
                    <a:pt x="382269" y="284479"/>
                  </a:lnTo>
                  <a:lnTo>
                    <a:pt x="386079" y="284479"/>
                  </a:lnTo>
                  <a:lnTo>
                    <a:pt x="386079" y="278130"/>
                  </a:lnTo>
                  <a:close/>
                </a:path>
                <a:path w="386079" h="3111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386079" h="311150">
                  <a:moveTo>
                    <a:pt x="386079" y="284480"/>
                  </a:moveTo>
                  <a:lnTo>
                    <a:pt x="382269" y="284480"/>
                  </a:lnTo>
                  <a:lnTo>
                    <a:pt x="382269" y="290829"/>
                  </a:lnTo>
                  <a:lnTo>
                    <a:pt x="386079" y="290829"/>
                  </a:lnTo>
                  <a:lnTo>
                    <a:pt x="386079" y="284480"/>
                  </a:lnTo>
                  <a:close/>
                </a:path>
                <a:path w="386079" h="3111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386079" h="311150">
                  <a:moveTo>
                    <a:pt x="386079" y="290830"/>
                  </a:moveTo>
                  <a:lnTo>
                    <a:pt x="382269" y="290830"/>
                  </a:lnTo>
                  <a:lnTo>
                    <a:pt x="382269" y="297179"/>
                  </a:lnTo>
                  <a:lnTo>
                    <a:pt x="386079" y="297179"/>
                  </a:lnTo>
                  <a:lnTo>
                    <a:pt x="386079" y="290830"/>
                  </a:lnTo>
                  <a:close/>
                </a:path>
                <a:path w="386079" h="311150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386079" h="311150">
                  <a:moveTo>
                    <a:pt x="386079" y="297180"/>
                  </a:moveTo>
                  <a:lnTo>
                    <a:pt x="382269" y="297180"/>
                  </a:lnTo>
                  <a:lnTo>
                    <a:pt x="382269" y="303529"/>
                  </a:lnTo>
                  <a:lnTo>
                    <a:pt x="386079" y="303529"/>
                  </a:lnTo>
                  <a:lnTo>
                    <a:pt x="386079" y="297180"/>
                  </a:lnTo>
                  <a:close/>
                </a:path>
                <a:path w="386079" h="31115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6079" y="309879"/>
                  </a:lnTo>
                  <a:lnTo>
                    <a:pt x="386079" y="307339"/>
                  </a:lnTo>
                  <a:lnTo>
                    <a:pt x="3809" y="307339"/>
                  </a:lnTo>
                  <a:lnTo>
                    <a:pt x="3809" y="303530"/>
                  </a:lnTo>
                  <a:close/>
                </a:path>
                <a:path w="386079" h="311150">
                  <a:moveTo>
                    <a:pt x="386079" y="303530"/>
                  </a:moveTo>
                  <a:lnTo>
                    <a:pt x="382269" y="303530"/>
                  </a:lnTo>
                  <a:lnTo>
                    <a:pt x="382269" y="307339"/>
                  </a:lnTo>
                  <a:lnTo>
                    <a:pt x="386079" y="307339"/>
                  </a:lnTo>
                  <a:lnTo>
                    <a:pt x="386079" y="303530"/>
                  </a:lnTo>
                  <a:close/>
                </a:path>
                <a:path w="386079" h="311150">
                  <a:moveTo>
                    <a:pt x="386079" y="309880"/>
                  </a:moveTo>
                  <a:lnTo>
                    <a:pt x="0" y="309880"/>
                  </a:lnTo>
                  <a:lnTo>
                    <a:pt x="0" y="311150"/>
                  </a:lnTo>
                  <a:lnTo>
                    <a:pt x="386079" y="311150"/>
                  </a:lnTo>
                  <a:lnTo>
                    <a:pt x="386079" y="30988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3201670" y="480695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784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59" y="2539"/>
                  </a:lnTo>
                  <a:lnTo>
                    <a:pt x="378459" y="0"/>
                  </a:lnTo>
                  <a:close/>
                </a:path>
                <a:path w="378460" h="304800">
                  <a:moveTo>
                    <a:pt x="37845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78459" y="3810"/>
                  </a:lnTo>
                  <a:lnTo>
                    <a:pt x="378459" y="2540"/>
                  </a:lnTo>
                  <a:close/>
                </a:path>
                <a:path w="378460" h="304800">
                  <a:moveTo>
                    <a:pt x="378459" y="3810"/>
                  </a:moveTo>
                  <a:lnTo>
                    <a:pt x="374650" y="3810"/>
                  </a:lnTo>
                  <a:lnTo>
                    <a:pt x="374650" y="8889"/>
                  </a:lnTo>
                  <a:lnTo>
                    <a:pt x="378459" y="8889"/>
                  </a:lnTo>
                  <a:lnTo>
                    <a:pt x="378459" y="3810"/>
                  </a:lnTo>
                  <a:close/>
                </a:path>
                <a:path w="378460" h="30480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78460" h="304800">
                  <a:moveTo>
                    <a:pt x="378459" y="8890"/>
                  </a:moveTo>
                  <a:lnTo>
                    <a:pt x="374650" y="8890"/>
                  </a:lnTo>
                  <a:lnTo>
                    <a:pt x="374650" y="15239"/>
                  </a:lnTo>
                  <a:lnTo>
                    <a:pt x="378459" y="15239"/>
                  </a:lnTo>
                  <a:lnTo>
                    <a:pt x="378459" y="8890"/>
                  </a:lnTo>
                  <a:close/>
                </a:path>
                <a:path w="378460" h="30480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78460" h="304800">
                  <a:moveTo>
                    <a:pt x="378459" y="15240"/>
                  </a:moveTo>
                  <a:lnTo>
                    <a:pt x="374650" y="15240"/>
                  </a:lnTo>
                  <a:lnTo>
                    <a:pt x="374650" y="21589"/>
                  </a:lnTo>
                  <a:lnTo>
                    <a:pt x="378459" y="21589"/>
                  </a:lnTo>
                  <a:lnTo>
                    <a:pt x="378459" y="15240"/>
                  </a:lnTo>
                  <a:close/>
                </a:path>
                <a:path w="378460" h="30480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78460" h="304800">
                  <a:moveTo>
                    <a:pt x="378459" y="21590"/>
                  </a:moveTo>
                  <a:lnTo>
                    <a:pt x="374650" y="21590"/>
                  </a:lnTo>
                  <a:lnTo>
                    <a:pt x="374650" y="27939"/>
                  </a:lnTo>
                  <a:lnTo>
                    <a:pt x="378459" y="27939"/>
                  </a:lnTo>
                  <a:lnTo>
                    <a:pt x="378459" y="21590"/>
                  </a:lnTo>
                  <a:close/>
                </a:path>
                <a:path w="378460" h="304800">
                  <a:moveTo>
                    <a:pt x="3810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7940"/>
                  </a:lnTo>
                  <a:close/>
                </a:path>
                <a:path w="378460" h="304800">
                  <a:moveTo>
                    <a:pt x="378459" y="27940"/>
                  </a:moveTo>
                  <a:lnTo>
                    <a:pt x="374650" y="27940"/>
                  </a:lnTo>
                  <a:lnTo>
                    <a:pt x="374650" y="33019"/>
                  </a:lnTo>
                  <a:lnTo>
                    <a:pt x="378459" y="33019"/>
                  </a:lnTo>
                  <a:lnTo>
                    <a:pt x="378459" y="27940"/>
                  </a:lnTo>
                  <a:close/>
                </a:path>
                <a:path w="378460" h="304800">
                  <a:moveTo>
                    <a:pt x="3810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3020"/>
                  </a:lnTo>
                  <a:close/>
                </a:path>
                <a:path w="378460" h="304800">
                  <a:moveTo>
                    <a:pt x="378459" y="33020"/>
                  </a:moveTo>
                  <a:lnTo>
                    <a:pt x="374650" y="33020"/>
                  </a:lnTo>
                  <a:lnTo>
                    <a:pt x="374650" y="40639"/>
                  </a:lnTo>
                  <a:lnTo>
                    <a:pt x="378459" y="40639"/>
                  </a:lnTo>
                  <a:lnTo>
                    <a:pt x="378459" y="33020"/>
                  </a:lnTo>
                  <a:close/>
                </a:path>
                <a:path w="378460" h="30480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378460" h="304800">
                  <a:moveTo>
                    <a:pt x="378459" y="40640"/>
                  </a:moveTo>
                  <a:lnTo>
                    <a:pt x="374650" y="40640"/>
                  </a:lnTo>
                  <a:lnTo>
                    <a:pt x="374650" y="46989"/>
                  </a:lnTo>
                  <a:lnTo>
                    <a:pt x="378459" y="46989"/>
                  </a:lnTo>
                  <a:lnTo>
                    <a:pt x="378459" y="40640"/>
                  </a:lnTo>
                  <a:close/>
                </a:path>
                <a:path w="378460" h="30480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78460" h="304800">
                  <a:moveTo>
                    <a:pt x="378459" y="46990"/>
                  </a:moveTo>
                  <a:lnTo>
                    <a:pt x="374650" y="46990"/>
                  </a:lnTo>
                  <a:lnTo>
                    <a:pt x="374650" y="53339"/>
                  </a:lnTo>
                  <a:lnTo>
                    <a:pt x="378459" y="53339"/>
                  </a:lnTo>
                  <a:lnTo>
                    <a:pt x="378459" y="46990"/>
                  </a:lnTo>
                  <a:close/>
                </a:path>
                <a:path w="378460" h="304800">
                  <a:moveTo>
                    <a:pt x="3810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3340"/>
                  </a:lnTo>
                  <a:close/>
                </a:path>
                <a:path w="378460" h="304800">
                  <a:moveTo>
                    <a:pt x="378459" y="53340"/>
                  </a:moveTo>
                  <a:lnTo>
                    <a:pt x="374650" y="53340"/>
                  </a:lnTo>
                  <a:lnTo>
                    <a:pt x="374650" y="58419"/>
                  </a:lnTo>
                  <a:lnTo>
                    <a:pt x="378459" y="58419"/>
                  </a:lnTo>
                  <a:lnTo>
                    <a:pt x="378459" y="53340"/>
                  </a:lnTo>
                  <a:close/>
                </a:path>
                <a:path w="378460" h="304800">
                  <a:moveTo>
                    <a:pt x="3810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8420"/>
                  </a:lnTo>
                  <a:close/>
                </a:path>
                <a:path w="378460" h="304800">
                  <a:moveTo>
                    <a:pt x="378459" y="58420"/>
                  </a:moveTo>
                  <a:lnTo>
                    <a:pt x="374650" y="58420"/>
                  </a:lnTo>
                  <a:lnTo>
                    <a:pt x="374650" y="66039"/>
                  </a:lnTo>
                  <a:lnTo>
                    <a:pt x="378459" y="66039"/>
                  </a:lnTo>
                  <a:lnTo>
                    <a:pt x="378459" y="58420"/>
                  </a:lnTo>
                  <a:close/>
                </a:path>
                <a:path w="378460" h="30480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378460" h="304800">
                  <a:moveTo>
                    <a:pt x="378459" y="66040"/>
                  </a:moveTo>
                  <a:lnTo>
                    <a:pt x="374650" y="66040"/>
                  </a:lnTo>
                  <a:lnTo>
                    <a:pt x="374650" y="72389"/>
                  </a:lnTo>
                  <a:lnTo>
                    <a:pt x="378459" y="72389"/>
                  </a:lnTo>
                  <a:lnTo>
                    <a:pt x="378459" y="66040"/>
                  </a:lnTo>
                  <a:close/>
                </a:path>
                <a:path w="378460" h="304800">
                  <a:moveTo>
                    <a:pt x="3810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2390"/>
                  </a:lnTo>
                  <a:close/>
                </a:path>
                <a:path w="378460" h="304800">
                  <a:moveTo>
                    <a:pt x="378459" y="72390"/>
                  </a:moveTo>
                  <a:lnTo>
                    <a:pt x="374650" y="72390"/>
                  </a:lnTo>
                  <a:lnTo>
                    <a:pt x="374650" y="77469"/>
                  </a:lnTo>
                  <a:lnTo>
                    <a:pt x="378459" y="77469"/>
                  </a:lnTo>
                  <a:lnTo>
                    <a:pt x="378459" y="72390"/>
                  </a:lnTo>
                  <a:close/>
                </a:path>
                <a:path w="378460" h="304800">
                  <a:moveTo>
                    <a:pt x="3810" y="77470"/>
                  </a:moveTo>
                  <a:lnTo>
                    <a:pt x="0" y="7747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77470"/>
                  </a:lnTo>
                  <a:close/>
                </a:path>
                <a:path w="378460" h="304800">
                  <a:moveTo>
                    <a:pt x="378459" y="77470"/>
                  </a:moveTo>
                  <a:lnTo>
                    <a:pt x="374650" y="77470"/>
                  </a:lnTo>
                  <a:lnTo>
                    <a:pt x="374650" y="91439"/>
                  </a:lnTo>
                  <a:lnTo>
                    <a:pt x="378459" y="91439"/>
                  </a:lnTo>
                  <a:lnTo>
                    <a:pt x="378459" y="77470"/>
                  </a:lnTo>
                  <a:close/>
                </a:path>
                <a:path w="378460" h="304800">
                  <a:moveTo>
                    <a:pt x="3810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1440"/>
                  </a:lnTo>
                  <a:close/>
                </a:path>
                <a:path w="378460" h="304800">
                  <a:moveTo>
                    <a:pt x="378459" y="91440"/>
                  </a:moveTo>
                  <a:lnTo>
                    <a:pt x="374650" y="91440"/>
                  </a:lnTo>
                  <a:lnTo>
                    <a:pt x="374650" y="96519"/>
                  </a:lnTo>
                  <a:lnTo>
                    <a:pt x="378459" y="96519"/>
                  </a:lnTo>
                  <a:lnTo>
                    <a:pt x="378459" y="91440"/>
                  </a:lnTo>
                  <a:close/>
                </a:path>
                <a:path w="378460" h="304800">
                  <a:moveTo>
                    <a:pt x="3810" y="96520"/>
                  </a:moveTo>
                  <a:lnTo>
                    <a:pt x="0" y="96520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96520"/>
                  </a:lnTo>
                  <a:close/>
                </a:path>
                <a:path w="378460" h="304800">
                  <a:moveTo>
                    <a:pt x="378459" y="96520"/>
                  </a:moveTo>
                  <a:lnTo>
                    <a:pt x="374650" y="96520"/>
                  </a:lnTo>
                  <a:lnTo>
                    <a:pt x="374650" y="110489"/>
                  </a:lnTo>
                  <a:lnTo>
                    <a:pt x="378459" y="110489"/>
                  </a:lnTo>
                  <a:lnTo>
                    <a:pt x="378459" y="96520"/>
                  </a:lnTo>
                  <a:close/>
                </a:path>
                <a:path w="378460" h="304800">
                  <a:moveTo>
                    <a:pt x="3810" y="110490"/>
                  </a:moveTo>
                  <a:lnTo>
                    <a:pt x="0" y="11049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10490"/>
                  </a:lnTo>
                  <a:close/>
                </a:path>
                <a:path w="378460" h="304800">
                  <a:moveTo>
                    <a:pt x="378459" y="110490"/>
                  </a:moveTo>
                  <a:lnTo>
                    <a:pt x="374650" y="110490"/>
                  </a:lnTo>
                  <a:lnTo>
                    <a:pt x="374650" y="166369"/>
                  </a:lnTo>
                  <a:lnTo>
                    <a:pt x="378459" y="166369"/>
                  </a:lnTo>
                  <a:lnTo>
                    <a:pt x="378459" y="110490"/>
                  </a:lnTo>
                  <a:close/>
                </a:path>
                <a:path w="378460" h="304800">
                  <a:moveTo>
                    <a:pt x="3810" y="166370"/>
                  </a:moveTo>
                  <a:lnTo>
                    <a:pt x="0" y="166370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166370"/>
                  </a:lnTo>
                  <a:close/>
                </a:path>
                <a:path w="378460" h="304800">
                  <a:moveTo>
                    <a:pt x="378459" y="166370"/>
                  </a:moveTo>
                  <a:lnTo>
                    <a:pt x="374650" y="166370"/>
                  </a:lnTo>
                  <a:lnTo>
                    <a:pt x="374650" y="210819"/>
                  </a:lnTo>
                  <a:lnTo>
                    <a:pt x="378459" y="210819"/>
                  </a:lnTo>
                  <a:lnTo>
                    <a:pt x="378459" y="166370"/>
                  </a:lnTo>
                  <a:close/>
                </a:path>
                <a:path w="378460" h="304800">
                  <a:moveTo>
                    <a:pt x="3810" y="210820"/>
                  </a:moveTo>
                  <a:lnTo>
                    <a:pt x="0" y="21082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10820"/>
                  </a:lnTo>
                  <a:close/>
                </a:path>
                <a:path w="378460" h="304800">
                  <a:moveTo>
                    <a:pt x="378459" y="210820"/>
                  </a:moveTo>
                  <a:lnTo>
                    <a:pt x="374650" y="210820"/>
                  </a:lnTo>
                  <a:lnTo>
                    <a:pt x="374650" y="231139"/>
                  </a:lnTo>
                  <a:lnTo>
                    <a:pt x="378459" y="231139"/>
                  </a:lnTo>
                  <a:lnTo>
                    <a:pt x="378459" y="210820"/>
                  </a:lnTo>
                  <a:close/>
                </a:path>
                <a:path w="378460" h="304800">
                  <a:moveTo>
                    <a:pt x="381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31140"/>
                  </a:lnTo>
                  <a:close/>
                </a:path>
                <a:path w="378460" h="304800">
                  <a:moveTo>
                    <a:pt x="378459" y="231140"/>
                  </a:moveTo>
                  <a:lnTo>
                    <a:pt x="374650" y="231140"/>
                  </a:lnTo>
                  <a:lnTo>
                    <a:pt x="374650" y="237489"/>
                  </a:lnTo>
                  <a:lnTo>
                    <a:pt x="378459" y="237489"/>
                  </a:lnTo>
                  <a:lnTo>
                    <a:pt x="378459" y="231140"/>
                  </a:lnTo>
                  <a:close/>
                </a:path>
                <a:path w="378460" h="304800">
                  <a:moveTo>
                    <a:pt x="381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490"/>
                  </a:lnTo>
                  <a:close/>
                </a:path>
                <a:path w="378460" h="304800">
                  <a:moveTo>
                    <a:pt x="378459" y="237490"/>
                  </a:moveTo>
                  <a:lnTo>
                    <a:pt x="374650" y="237490"/>
                  </a:lnTo>
                  <a:lnTo>
                    <a:pt x="374650" y="243839"/>
                  </a:lnTo>
                  <a:lnTo>
                    <a:pt x="378459" y="243839"/>
                  </a:lnTo>
                  <a:lnTo>
                    <a:pt x="378459" y="237490"/>
                  </a:lnTo>
                  <a:close/>
                </a:path>
                <a:path w="378460" h="304800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78460" h="304800">
                  <a:moveTo>
                    <a:pt x="378459" y="243840"/>
                  </a:moveTo>
                  <a:lnTo>
                    <a:pt x="374650" y="243840"/>
                  </a:lnTo>
                  <a:lnTo>
                    <a:pt x="374650" y="250189"/>
                  </a:lnTo>
                  <a:lnTo>
                    <a:pt x="378459" y="250189"/>
                  </a:lnTo>
                  <a:lnTo>
                    <a:pt x="378459" y="243840"/>
                  </a:lnTo>
                  <a:close/>
                </a:path>
                <a:path w="378460" h="304800">
                  <a:moveTo>
                    <a:pt x="3810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50190"/>
                  </a:lnTo>
                  <a:close/>
                </a:path>
                <a:path w="378460" h="304800">
                  <a:moveTo>
                    <a:pt x="378459" y="250190"/>
                  </a:moveTo>
                  <a:lnTo>
                    <a:pt x="374650" y="250190"/>
                  </a:lnTo>
                  <a:lnTo>
                    <a:pt x="374650" y="255269"/>
                  </a:lnTo>
                  <a:lnTo>
                    <a:pt x="378459" y="255269"/>
                  </a:lnTo>
                  <a:lnTo>
                    <a:pt x="378459" y="250190"/>
                  </a:lnTo>
                  <a:close/>
                </a:path>
                <a:path w="378460" h="304800">
                  <a:moveTo>
                    <a:pt x="3810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5270"/>
                  </a:lnTo>
                  <a:close/>
                </a:path>
                <a:path w="378460" h="304800">
                  <a:moveTo>
                    <a:pt x="378459" y="255270"/>
                  </a:moveTo>
                  <a:lnTo>
                    <a:pt x="374650" y="255270"/>
                  </a:lnTo>
                  <a:lnTo>
                    <a:pt x="374650" y="262889"/>
                  </a:lnTo>
                  <a:lnTo>
                    <a:pt x="378459" y="262889"/>
                  </a:lnTo>
                  <a:lnTo>
                    <a:pt x="378459" y="255270"/>
                  </a:lnTo>
                  <a:close/>
                </a:path>
                <a:path w="378460" h="30480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378460" h="304800">
                  <a:moveTo>
                    <a:pt x="378459" y="262890"/>
                  </a:moveTo>
                  <a:lnTo>
                    <a:pt x="374650" y="262890"/>
                  </a:lnTo>
                  <a:lnTo>
                    <a:pt x="374650" y="269239"/>
                  </a:lnTo>
                  <a:lnTo>
                    <a:pt x="378459" y="269239"/>
                  </a:lnTo>
                  <a:lnTo>
                    <a:pt x="378459" y="262890"/>
                  </a:lnTo>
                  <a:close/>
                </a:path>
                <a:path w="378460" h="30480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378460" h="304800">
                  <a:moveTo>
                    <a:pt x="378459" y="269240"/>
                  </a:moveTo>
                  <a:lnTo>
                    <a:pt x="374650" y="269240"/>
                  </a:lnTo>
                  <a:lnTo>
                    <a:pt x="374650" y="275589"/>
                  </a:lnTo>
                  <a:lnTo>
                    <a:pt x="378459" y="275589"/>
                  </a:lnTo>
                  <a:lnTo>
                    <a:pt x="378459" y="269240"/>
                  </a:lnTo>
                  <a:close/>
                </a:path>
                <a:path w="378460" h="30480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378460" h="304800">
                  <a:moveTo>
                    <a:pt x="378459" y="275590"/>
                  </a:moveTo>
                  <a:lnTo>
                    <a:pt x="374650" y="275590"/>
                  </a:lnTo>
                  <a:lnTo>
                    <a:pt x="374650" y="281939"/>
                  </a:lnTo>
                  <a:lnTo>
                    <a:pt x="378459" y="281939"/>
                  </a:lnTo>
                  <a:lnTo>
                    <a:pt x="378459" y="275590"/>
                  </a:lnTo>
                  <a:close/>
                </a:path>
                <a:path w="378460" h="30480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378460" h="304800">
                  <a:moveTo>
                    <a:pt x="378459" y="281940"/>
                  </a:moveTo>
                  <a:lnTo>
                    <a:pt x="374650" y="281940"/>
                  </a:lnTo>
                  <a:lnTo>
                    <a:pt x="374650" y="288289"/>
                  </a:lnTo>
                  <a:lnTo>
                    <a:pt x="378459" y="288289"/>
                  </a:lnTo>
                  <a:lnTo>
                    <a:pt x="378459" y="281940"/>
                  </a:lnTo>
                  <a:close/>
                </a:path>
                <a:path w="378460" h="30480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378460" h="304800">
                  <a:moveTo>
                    <a:pt x="378459" y="288290"/>
                  </a:moveTo>
                  <a:lnTo>
                    <a:pt x="374650" y="288290"/>
                  </a:lnTo>
                  <a:lnTo>
                    <a:pt x="374650" y="294639"/>
                  </a:lnTo>
                  <a:lnTo>
                    <a:pt x="378459" y="294639"/>
                  </a:lnTo>
                  <a:lnTo>
                    <a:pt x="378459" y="288290"/>
                  </a:lnTo>
                  <a:close/>
                </a:path>
                <a:path w="378460" h="30480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378460" h="304800">
                  <a:moveTo>
                    <a:pt x="378459" y="294640"/>
                  </a:moveTo>
                  <a:lnTo>
                    <a:pt x="374650" y="294640"/>
                  </a:lnTo>
                  <a:lnTo>
                    <a:pt x="374650" y="300989"/>
                  </a:lnTo>
                  <a:lnTo>
                    <a:pt x="378459" y="300989"/>
                  </a:lnTo>
                  <a:lnTo>
                    <a:pt x="378459" y="294640"/>
                  </a:lnTo>
                  <a:close/>
                </a:path>
                <a:path w="378460" h="304800">
                  <a:moveTo>
                    <a:pt x="3810" y="300990"/>
                  </a:moveTo>
                  <a:lnTo>
                    <a:pt x="0" y="300990"/>
                  </a:lnTo>
                  <a:lnTo>
                    <a:pt x="0" y="304800"/>
                  </a:lnTo>
                  <a:lnTo>
                    <a:pt x="378459" y="304800"/>
                  </a:lnTo>
                  <a:lnTo>
                    <a:pt x="378459" y="302260"/>
                  </a:lnTo>
                  <a:lnTo>
                    <a:pt x="3810" y="302260"/>
                  </a:lnTo>
                  <a:lnTo>
                    <a:pt x="3810" y="300990"/>
                  </a:lnTo>
                  <a:close/>
                </a:path>
                <a:path w="378460" h="304800">
                  <a:moveTo>
                    <a:pt x="378459" y="300990"/>
                  </a:moveTo>
                  <a:lnTo>
                    <a:pt x="374650" y="300990"/>
                  </a:lnTo>
                  <a:lnTo>
                    <a:pt x="374650" y="302260"/>
                  </a:lnTo>
                  <a:lnTo>
                    <a:pt x="378459" y="302260"/>
                  </a:lnTo>
                  <a:lnTo>
                    <a:pt x="378459" y="30099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3205480" y="4810759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39" h="298450">
                  <a:moveTo>
                    <a:pt x="3708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70840" y="3809"/>
                  </a:lnTo>
                  <a:lnTo>
                    <a:pt x="370840" y="0"/>
                  </a:lnTo>
                  <a:close/>
                </a:path>
                <a:path w="370839" h="298450">
                  <a:moveTo>
                    <a:pt x="370840" y="3809"/>
                  </a:moveTo>
                  <a:lnTo>
                    <a:pt x="367030" y="3809"/>
                  </a:lnTo>
                  <a:lnTo>
                    <a:pt x="367030" y="5079"/>
                  </a:lnTo>
                  <a:lnTo>
                    <a:pt x="370840" y="5079"/>
                  </a:lnTo>
                  <a:lnTo>
                    <a:pt x="370840" y="3809"/>
                  </a:lnTo>
                  <a:close/>
                </a:path>
                <a:path w="370839" h="2984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70839" h="298450">
                  <a:moveTo>
                    <a:pt x="370840" y="5080"/>
                  </a:moveTo>
                  <a:lnTo>
                    <a:pt x="367030" y="5080"/>
                  </a:lnTo>
                  <a:lnTo>
                    <a:pt x="367030" y="11429"/>
                  </a:lnTo>
                  <a:lnTo>
                    <a:pt x="370840" y="11429"/>
                  </a:lnTo>
                  <a:lnTo>
                    <a:pt x="370840" y="5080"/>
                  </a:lnTo>
                  <a:close/>
                </a:path>
                <a:path w="370839" h="2984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70839" h="298450">
                  <a:moveTo>
                    <a:pt x="370840" y="11430"/>
                  </a:moveTo>
                  <a:lnTo>
                    <a:pt x="367030" y="11430"/>
                  </a:lnTo>
                  <a:lnTo>
                    <a:pt x="367030" y="17779"/>
                  </a:lnTo>
                  <a:lnTo>
                    <a:pt x="370840" y="17779"/>
                  </a:lnTo>
                  <a:lnTo>
                    <a:pt x="370840" y="11430"/>
                  </a:lnTo>
                  <a:close/>
                </a:path>
                <a:path w="370839" h="2984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70839" h="298450">
                  <a:moveTo>
                    <a:pt x="370840" y="17780"/>
                  </a:moveTo>
                  <a:lnTo>
                    <a:pt x="367030" y="17780"/>
                  </a:lnTo>
                  <a:lnTo>
                    <a:pt x="367030" y="24129"/>
                  </a:lnTo>
                  <a:lnTo>
                    <a:pt x="370840" y="24129"/>
                  </a:lnTo>
                  <a:lnTo>
                    <a:pt x="370840" y="17780"/>
                  </a:lnTo>
                  <a:close/>
                </a:path>
                <a:path w="370839" h="298450">
                  <a:moveTo>
                    <a:pt x="3809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4130"/>
                  </a:lnTo>
                  <a:close/>
                </a:path>
                <a:path w="370839" h="298450">
                  <a:moveTo>
                    <a:pt x="370840" y="24130"/>
                  </a:moveTo>
                  <a:lnTo>
                    <a:pt x="367030" y="24130"/>
                  </a:lnTo>
                  <a:lnTo>
                    <a:pt x="367030" y="29209"/>
                  </a:lnTo>
                  <a:lnTo>
                    <a:pt x="370840" y="29209"/>
                  </a:lnTo>
                  <a:lnTo>
                    <a:pt x="370840" y="24130"/>
                  </a:lnTo>
                  <a:close/>
                </a:path>
                <a:path w="370839" h="298450">
                  <a:moveTo>
                    <a:pt x="3809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9210"/>
                  </a:lnTo>
                  <a:close/>
                </a:path>
                <a:path w="370839" h="298450">
                  <a:moveTo>
                    <a:pt x="370840" y="29210"/>
                  </a:moveTo>
                  <a:lnTo>
                    <a:pt x="367030" y="29210"/>
                  </a:lnTo>
                  <a:lnTo>
                    <a:pt x="367030" y="36829"/>
                  </a:lnTo>
                  <a:lnTo>
                    <a:pt x="370840" y="36829"/>
                  </a:lnTo>
                  <a:lnTo>
                    <a:pt x="370840" y="29210"/>
                  </a:lnTo>
                  <a:close/>
                </a:path>
                <a:path w="370839" h="2984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70839" h="298450">
                  <a:moveTo>
                    <a:pt x="370840" y="36830"/>
                  </a:moveTo>
                  <a:lnTo>
                    <a:pt x="367030" y="36830"/>
                  </a:lnTo>
                  <a:lnTo>
                    <a:pt x="367030" y="43179"/>
                  </a:lnTo>
                  <a:lnTo>
                    <a:pt x="370840" y="43179"/>
                  </a:lnTo>
                  <a:lnTo>
                    <a:pt x="370840" y="36830"/>
                  </a:lnTo>
                  <a:close/>
                </a:path>
                <a:path w="370839" h="2984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70839" h="298450">
                  <a:moveTo>
                    <a:pt x="370840" y="43180"/>
                  </a:moveTo>
                  <a:lnTo>
                    <a:pt x="367030" y="43180"/>
                  </a:lnTo>
                  <a:lnTo>
                    <a:pt x="367030" y="49529"/>
                  </a:lnTo>
                  <a:lnTo>
                    <a:pt x="370840" y="49529"/>
                  </a:lnTo>
                  <a:lnTo>
                    <a:pt x="370840" y="43180"/>
                  </a:lnTo>
                  <a:close/>
                </a:path>
                <a:path w="370839" h="298450">
                  <a:moveTo>
                    <a:pt x="380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9530"/>
                  </a:lnTo>
                  <a:close/>
                </a:path>
                <a:path w="370839" h="298450">
                  <a:moveTo>
                    <a:pt x="370840" y="49530"/>
                  </a:moveTo>
                  <a:lnTo>
                    <a:pt x="367030" y="49530"/>
                  </a:lnTo>
                  <a:lnTo>
                    <a:pt x="367030" y="54609"/>
                  </a:lnTo>
                  <a:lnTo>
                    <a:pt x="370840" y="54609"/>
                  </a:lnTo>
                  <a:lnTo>
                    <a:pt x="370840" y="49530"/>
                  </a:lnTo>
                  <a:close/>
                </a:path>
                <a:path w="370839" h="298450">
                  <a:moveTo>
                    <a:pt x="3809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4610"/>
                  </a:lnTo>
                  <a:close/>
                </a:path>
                <a:path w="370839" h="298450">
                  <a:moveTo>
                    <a:pt x="370840" y="54610"/>
                  </a:moveTo>
                  <a:lnTo>
                    <a:pt x="367030" y="54610"/>
                  </a:lnTo>
                  <a:lnTo>
                    <a:pt x="367030" y="62229"/>
                  </a:lnTo>
                  <a:lnTo>
                    <a:pt x="370840" y="62229"/>
                  </a:lnTo>
                  <a:lnTo>
                    <a:pt x="370840" y="54610"/>
                  </a:lnTo>
                  <a:close/>
                </a:path>
                <a:path w="370839" h="298450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370839" h="298450">
                  <a:moveTo>
                    <a:pt x="370840" y="62230"/>
                  </a:moveTo>
                  <a:lnTo>
                    <a:pt x="367030" y="62230"/>
                  </a:lnTo>
                  <a:lnTo>
                    <a:pt x="367030" y="68579"/>
                  </a:lnTo>
                  <a:lnTo>
                    <a:pt x="370840" y="68579"/>
                  </a:lnTo>
                  <a:lnTo>
                    <a:pt x="370840" y="62230"/>
                  </a:lnTo>
                  <a:close/>
                </a:path>
                <a:path w="370839" h="298450">
                  <a:moveTo>
                    <a:pt x="3809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68580"/>
                  </a:lnTo>
                  <a:close/>
                </a:path>
                <a:path w="370839" h="298450">
                  <a:moveTo>
                    <a:pt x="370840" y="68580"/>
                  </a:moveTo>
                  <a:lnTo>
                    <a:pt x="367030" y="68580"/>
                  </a:lnTo>
                  <a:lnTo>
                    <a:pt x="367030" y="73659"/>
                  </a:lnTo>
                  <a:lnTo>
                    <a:pt x="370840" y="73659"/>
                  </a:lnTo>
                  <a:lnTo>
                    <a:pt x="370840" y="68580"/>
                  </a:lnTo>
                  <a:close/>
                </a:path>
                <a:path w="370839" h="298450">
                  <a:moveTo>
                    <a:pt x="3809" y="73660"/>
                  </a:moveTo>
                  <a:lnTo>
                    <a:pt x="0" y="7366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73660"/>
                  </a:lnTo>
                  <a:close/>
                </a:path>
                <a:path w="370839" h="298450">
                  <a:moveTo>
                    <a:pt x="370840" y="73660"/>
                  </a:moveTo>
                  <a:lnTo>
                    <a:pt x="367030" y="73660"/>
                  </a:lnTo>
                  <a:lnTo>
                    <a:pt x="367030" y="87629"/>
                  </a:lnTo>
                  <a:lnTo>
                    <a:pt x="370840" y="87629"/>
                  </a:lnTo>
                  <a:lnTo>
                    <a:pt x="370840" y="73660"/>
                  </a:lnTo>
                  <a:close/>
                </a:path>
                <a:path w="370839" h="298450">
                  <a:moveTo>
                    <a:pt x="3809" y="87630"/>
                  </a:moveTo>
                  <a:lnTo>
                    <a:pt x="0" y="87630"/>
                  </a:lnTo>
                  <a:lnTo>
                    <a:pt x="0" y="92709"/>
                  </a:lnTo>
                  <a:lnTo>
                    <a:pt x="3809" y="92709"/>
                  </a:lnTo>
                  <a:lnTo>
                    <a:pt x="3809" y="87630"/>
                  </a:lnTo>
                  <a:close/>
                </a:path>
                <a:path w="370839" h="298450">
                  <a:moveTo>
                    <a:pt x="370840" y="87630"/>
                  </a:moveTo>
                  <a:lnTo>
                    <a:pt x="367030" y="87630"/>
                  </a:lnTo>
                  <a:lnTo>
                    <a:pt x="367030" y="92709"/>
                  </a:lnTo>
                  <a:lnTo>
                    <a:pt x="370840" y="92709"/>
                  </a:lnTo>
                  <a:lnTo>
                    <a:pt x="370840" y="87630"/>
                  </a:lnTo>
                  <a:close/>
                </a:path>
                <a:path w="370839" h="298450">
                  <a:moveTo>
                    <a:pt x="3809" y="92710"/>
                  </a:moveTo>
                  <a:lnTo>
                    <a:pt x="0" y="92710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92710"/>
                  </a:lnTo>
                  <a:close/>
                </a:path>
                <a:path w="370839" h="298450">
                  <a:moveTo>
                    <a:pt x="370840" y="92710"/>
                  </a:moveTo>
                  <a:lnTo>
                    <a:pt x="367030" y="92710"/>
                  </a:lnTo>
                  <a:lnTo>
                    <a:pt x="367030" y="106679"/>
                  </a:lnTo>
                  <a:lnTo>
                    <a:pt x="370840" y="106679"/>
                  </a:lnTo>
                  <a:lnTo>
                    <a:pt x="370840" y="92710"/>
                  </a:lnTo>
                  <a:close/>
                </a:path>
                <a:path w="370839" h="298450">
                  <a:moveTo>
                    <a:pt x="3809" y="106680"/>
                  </a:moveTo>
                  <a:lnTo>
                    <a:pt x="0" y="10668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06680"/>
                  </a:lnTo>
                  <a:close/>
                </a:path>
                <a:path w="370839" h="298450">
                  <a:moveTo>
                    <a:pt x="370840" y="106680"/>
                  </a:moveTo>
                  <a:lnTo>
                    <a:pt x="367030" y="106680"/>
                  </a:lnTo>
                  <a:lnTo>
                    <a:pt x="367030" y="162559"/>
                  </a:lnTo>
                  <a:lnTo>
                    <a:pt x="370840" y="162559"/>
                  </a:lnTo>
                  <a:lnTo>
                    <a:pt x="370840" y="106680"/>
                  </a:lnTo>
                  <a:close/>
                </a:path>
                <a:path w="370839" h="298450">
                  <a:moveTo>
                    <a:pt x="3809" y="162560"/>
                  </a:moveTo>
                  <a:lnTo>
                    <a:pt x="0" y="162560"/>
                  </a:lnTo>
                  <a:lnTo>
                    <a:pt x="0" y="207009"/>
                  </a:lnTo>
                  <a:lnTo>
                    <a:pt x="3809" y="207009"/>
                  </a:lnTo>
                  <a:lnTo>
                    <a:pt x="3809" y="162560"/>
                  </a:lnTo>
                  <a:close/>
                </a:path>
                <a:path w="370839" h="298450">
                  <a:moveTo>
                    <a:pt x="370840" y="162560"/>
                  </a:moveTo>
                  <a:lnTo>
                    <a:pt x="367030" y="162560"/>
                  </a:lnTo>
                  <a:lnTo>
                    <a:pt x="367030" y="207009"/>
                  </a:lnTo>
                  <a:lnTo>
                    <a:pt x="370840" y="207009"/>
                  </a:lnTo>
                  <a:lnTo>
                    <a:pt x="370840" y="162560"/>
                  </a:lnTo>
                  <a:close/>
                </a:path>
                <a:path w="370839" h="298450">
                  <a:moveTo>
                    <a:pt x="3809" y="207010"/>
                  </a:moveTo>
                  <a:lnTo>
                    <a:pt x="0" y="20701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07010"/>
                  </a:lnTo>
                  <a:close/>
                </a:path>
                <a:path w="370839" h="298450">
                  <a:moveTo>
                    <a:pt x="370840" y="207010"/>
                  </a:moveTo>
                  <a:lnTo>
                    <a:pt x="367030" y="207010"/>
                  </a:lnTo>
                  <a:lnTo>
                    <a:pt x="367030" y="227329"/>
                  </a:lnTo>
                  <a:lnTo>
                    <a:pt x="370840" y="227329"/>
                  </a:lnTo>
                  <a:lnTo>
                    <a:pt x="370840" y="207010"/>
                  </a:lnTo>
                  <a:close/>
                </a:path>
                <a:path w="370839" h="298450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70839" h="298450">
                  <a:moveTo>
                    <a:pt x="370840" y="227330"/>
                  </a:moveTo>
                  <a:lnTo>
                    <a:pt x="367030" y="227330"/>
                  </a:lnTo>
                  <a:lnTo>
                    <a:pt x="367030" y="233679"/>
                  </a:lnTo>
                  <a:lnTo>
                    <a:pt x="370840" y="233679"/>
                  </a:lnTo>
                  <a:lnTo>
                    <a:pt x="370840" y="227330"/>
                  </a:lnTo>
                  <a:close/>
                </a:path>
                <a:path w="370839" h="29845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70839" h="298450">
                  <a:moveTo>
                    <a:pt x="370840" y="233680"/>
                  </a:moveTo>
                  <a:lnTo>
                    <a:pt x="367030" y="233680"/>
                  </a:lnTo>
                  <a:lnTo>
                    <a:pt x="367030" y="240029"/>
                  </a:lnTo>
                  <a:lnTo>
                    <a:pt x="370840" y="240029"/>
                  </a:lnTo>
                  <a:lnTo>
                    <a:pt x="370840" y="233680"/>
                  </a:lnTo>
                  <a:close/>
                </a:path>
                <a:path w="370839" h="298450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40030"/>
                  </a:lnTo>
                  <a:close/>
                </a:path>
                <a:path w="370839" h="298450">
                  <a:moveTo>
                    <a:pt x="370840" y="240030"/>
                  </a:moveTo>
                  <a:lnTo>
                    <a:pt x="367030" y="240030"/>
                  </a:lnTo>
                  <a:lnTo>
                    <a:pt x="367030" y="246379"/>
                  </a:lnTo>
                  <a:lnTo>
                    <a:pt x="370840" y="246379"/>
                  </a:lnTo>
                  <a:lnTo>
                    <a:pt x="370840" y="240030"/>
                  </a:lnTo>
                  <a:close/>
                </a:path>
                <a:path w="370839" h="298450">
                  <a:moveTo>
                    <a:pt x="3809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6380"/>
                  </a:lnTo>
                  <a:close/>
                </a:path>
                <a:path w="370839" h="298450">
                  <a:moveTo>
                    <a:pt x="370840" y="246380"/>
                  </a:moveTo>
                  <a:lnTo>
                    <a:pt x="367030" y="246380"/>
                  </a:lnTo>
                  <a:lnTo>
                    <a:pt x="367030" y="251459"/>
                  </a:lnTo>
                  <a:lnTo>
                    <a:pt x="370840" y="251459"/>
                  </a:lnTo>
                  <a:lnTo>
                    <a:pt x="370840" y="246380"/>
                  </a:lnTo>
                  <a:close/>
                </a:path>
                <a:path w="370839" h="298450">
                  <a:moveTo>
                    <a:pt x="3809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1460"/>
                  </a:lnTo>
                  <a:close/>
                </a:path>
                <a:path w="370839" h="298450">
                  <a:moveTo>
                    <a:pt x="370840" y="251460"/>
                  </a:moveTo>
                  <a:lnTo>
                    <a:pt x="367030" y="251460"/>
                  </a:lnTo>
                  <a:lnTo>
                    <a:pt x="367030" y="259079"/>
                  </a:lnTo>
                  <a:lnTo>
                    <a:pt x="370840" y="259079"/>
                  </a:lnTo>
                  <a:lnTo>
                    <a:pt x="370840" y="251460"/>
                  </a:lnTo>
                  <a:close/>
                </a:path>
                <a:path w="370839" h="298450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370839" h="298450">
                  <a:moveTo>
                    <a:pt x="370840" y="259080"/>
                  </a:moveTo>
                  <a:lnTo>
                    <a:pt x="367030" y="259080"/>
                  </a:lnTo>
                  <a:lnTo>
                    <a:pt x="367030" y="265429"/>
                  </a:lnTo>
                  <a:lnTo>
                    <a:pt x="370840" y="265429"/>
                  </a:lnTo>
                  <a:lnTo>
                    <a:pt x="370840" y="259080"/>
                  </a:lnTo>
                  <a:close/>
                </a:path>
                <a:path w="370839" h="29845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70839" h="298450">
                  <a:moveTo>
                    <a:pt x="370840" y="265430"/>
                  </a:moveTo>
                  <a:lnTo>
                    <a:pt x="367030" y="265430"/>
                  </a:lnTo>
                  <a:lnTo>
                    <a:pt x="367030" y="271779"/>
                  </a:lnTo>
                  <a:lnTo>
                    <a:pt x="370840" y="271779"/>
                  </a:lnTo>
                  <a:lnTo>
                    <a:pt x="370840" y="265430"/>
                  </a:lnTo>
                  <a:close/>
                </a:path>
                <a:path w="370839" h="298450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370839" h="298450">
                  <a:moveTo>
                    <a:pt x="370840" y="271780"/>
                  </a:moveTo>
                  <a:lnTo>
                    <a:pt x="367030" y="271780"/>
                  </a:lnTo>
                  <a:lnTo>
                    <a:pt x="367030" y="278129"/>
                  </a:lnTo>
                  <a:lnTo>
                    <a:pt x="370840" y="278129"/>
                  </a:lnTo>
                  <a:lnTo>
                    <a:pt x="370840" y="271780"/>
                  </a:lnTo>
                  <a:close/>
                </a:path>
                <a:path w="370839" h="2984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70839" h="298450">
                  <a:moveTo>
                    <a:pt x="370840" y="278130"/>
                  </a:moveTo>
                  <a:lnTo>
                    <a:pt x="367030" y="278130"/>
                  </a:lnTo>
                  <a:lnTo>
                    <a:pt x="367030" y="284479"/>
                  </a:lnTo>
                  <a:lnTo>
                    <a:pt x="370840" y="284479"/>
                  </a:lnTo>
                  <a:lnTo>
                    <a:pt x="370840" y="278130"/>
                  </a:lnTo>
                  <a:close/>
                </a:path>
                <a:path w="370839" h="2984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370839" h="298450">
                  <a:moveTo>
                    <a:pt x="370840" y="284480"/>
                  </a:moveTo>
                  <a:lnTo>
                    <a:pt x="367030" y="284480"/>
                  </a:lnTo>
                  <a:lnTo>
                    <a:pt x="367030" y="290829"/>
                  </a:lnTo>
                  <a:lnTo>
                    <a:pt x="370840" y="290829"/>
                  </a:lnTo>
                  <a:lnTo>
                    <a:pt x="370840" y="284480"/>
                  </a:lnTo>
                  <a:close/>
                </a:path>
                <a:path w="370839" h="2984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70840" y="297179"/>
                  </a:lnTo>
                  <a:lnTo>
                    <a:pt x="370840" y="294639"/>
                  </a:lnTo>
                  <a:lnTo>
                    <a:pt x="3809" y="294639"/>
                  </a:lnTo>
                  <a:lnTo>
                    <a:pt x="3809" y="290830"/>
                  </a:lnTo>
                  <a:close/>
                </a:path>
                <a:path w="370839" h="298450">
                  <a:moveTo>
                    <a:pt x="370840" y="290830"/>
                  </a:moveTo>
                  <a:lnTo>
                    <a:pt x="367030" y="290830"/>
                  </a:lnTo>
                  <a:lnTo>
                    <a:pt x="367030" y="294639"/>
                  </a:lnTo>
                  <a:lnTo>
                    <a:pt x="370840" y="294639"/>
                  </a:lnTo>
                  <a:lnTo>
                    <a:pt x="370840" y="290830"/>
                  </a:lnTo>
                  <a:close/>
                </a:path>
                <a:path w="370839" h="298450">
                  <a:moveTo>
                    <a:pt x="370840" y="297180"/>
                  </a:moveTo>
                  <a:lnTo>
                    <a:pt x="0" y="297180"/>
                  </a:lnTo>
                  <a:lnTo>
                    <a:pt x="0" y="298450"/>
                  </a:lnTo>
                  <a:lnTo>
                    <a:pt x="370840" y="298450"/>
                  </a:lnTo>
                  <a:lnTo>
                    <a:pt x="370840" y="29718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3209289" y="4814569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29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20" h="290829">
                  <a:moveTo>
                    <a:pt x="3632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63220" y="3809"/>
                  </a:lnTo>
                  <a:lnTo>
                    <a:pt x="363220" y="1269"/>
                  </a:lnTo>
                  <a:close/>
                </a:path>
                <a:path w="363220" h="290829">
                  <a:moveTo>
                    <a:pt x="363220" y="3809"/>
                  </a:moveTo>
                  <a:lnTo>
                    <a:pt x="360680" y="3809"/>
                  </a:lnTo>
                  <a:lnTo>
                    <a:pt x="360680" y="7619"/>
                  </a:lnTo>
                  <a:lnTo>
                    <a:pt x="363220" y="7619"/>
                  </a:lnTo>
                  <a:lnTo>
                    <a:pt x="363220" y="3809"/>
                  </a:lnTo>
                  <a:close/>
                </a:path>
                <a:path w="363220" h="2908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63220" h="290829">
                  <a:moveTo>
                    <a:pt x="363220" y="7619"/>
                  </a:moveTo>
                  <a:lnTo>
                    <a:pt x="360680" y="7619"/>
                  </a:lnTo>
                  <a:lnTo>
                    <a:pt x="360680" y="13969"/>
                  </a:lnTo>
                  <a:lnTo>
                    <a:pt x="363220" y="13969"/>
                  </a:lnTo>
                  <a:lnTo>
                    <a:pt x="363220" y="7619"/>
                  </a:lnTo>
                  <a:close/>
                </a:path>
                <a:path w="363220" h="2908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63220" h="290829">
                  <a:moveTo>
                    <a:pt x="363220" y="13969"/>
                  </a:moveTo>
                  <a:lnTo>
                    <a:pt x="360680" y="13969"/>
                  </a:lnTo>
                  <a:lnTo>
                    <a:pt x="360680" y="20319"/>
                  </a:lnTo>
                  <a:lnTo>
                    <a:pt x="363220" y="20319"/>
                  </a:lnTo>
                  <a:lnTo>
                    <a:pt x="363220" y="13969"/>
                  </a:lnTo>
                  <a:close/>
                </a:path>
                <a:path w="363220" h="290829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363220" h="290829">
                  <a:moveTo>
                    <a:pt x="363220" y="20319"/>
                  </a:moveTo>
                  <a:lnTo>
                    <a:pt x="360680" y="20319"/>
                  </a:lnTo>
                  <a:lnTo>
                    <a:pt x="360680" y="25399"/>
                  </a:lnTo>
                  <a:lnTo>
                    <a:pt x="363220" y="25399"/>
                  </a:lnTo>
                  <a:lnTo>
                    <a:pt x="363220" y="20319"/>
                  </a:lnTo>
                  <a:close/>
                </a:path>
                <a:path w="363220" h="290829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63220" h="290829">
                  <a:moveTo>
                    <a:pt x="363220" y="25400"/>
                  </a:moveTo>
                  <a:lnTo>
                    <a:pt x="360680" y="25400"/>
                  </a:lnTo>
                  <a:lnTo>
                    <a:pt x="360680" y="33019"/>
                  </a:lnTo>
                  <a:lnTo>
                    <a:pt x="363220" y="33019"/>
                  </a:lnTo>
                  <a:lnTo>
                    <a:pt x="363220" y="25400"/>
                  </a:lnTo>
                  <a:close/>
                </a:path>
                <a:path w="363220" h="2908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63220" h="290829">
                  <a:moveTo>
                    <a:pt x="363220" y="33019"/>
                  </a:moveTo>
                  <a:lnTo>
                    <a:pt x="360680" y="33019"/>
                  </a:lnTo>
                  <a:lnTo>
                    <a:pt x="360680" y="39369"/>
                  </a:lnTo>
                  <a:lnTo>
                    <a:pt x="363220" y="39369"/>
                  </a:lnTo>
                  <a:lnTo>
                    <a:pt x="363220" y="33019"/>
                  </a:lnTo>
                  <a:close/>
                </a:path>
                <a:path w="363220" h="2908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63220" h="290829">
                  <a:moveTo>
                    <a:pt x="363220" y="39369"/>
                  </a:moveTo>
                  <a:lnTo>
                    <a:pt x="360680" y="39369"/>
                  </a:lnTo>
                  <a:lnTo>
                    <a:pt x="360680" y="45719"/>
                  </a:lnTo>
                  <a:lnTo>
                    <a:pt x="363220" y="45719"/>
                  </a:lnTo>
                  <a:lnTo>
                    <a:pt x="363220" y="39369"/>
                  </a:lnTo>
                  <a:close/>
                </a:path>
                <a:path w="363220" h="290829">
                  <a:moveTo>
                    <a:pt x="381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363220" h="290829">
                  <a:moveTo>
                    <a:pt x="363220" y="45719"/>
                  </a:moveTo>
                  <a:lnTo>
                    <a:pt x="360680" y="45719"/>
                  </a:lnTo>
                  <a:lnTo>
                    <a:pt x="360680" y="50799"/>
                  </a:lnTo>
                  <a:lnTo>
                    <a:pt x="363220" y="50799"/>
                  </a:lnTo>
                  <a:lnTo>
                    <a:pt x="363220" y="45719"/>
                  </a:lnTo>
                  <a:close/>
                </a:path>
                <a:path w="363220" h="290829">
                  <a:moveTo>
                    <a:pt x="381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0800"/>
                  </a:lnTo>
                  <a:close/>
                </a:path>
                <a:path w="363220" h="290829">
                  <a:moveTo>
                    <a:pt x="363220" y="50800"/>
                  </a:moveTo>
                  <a:lnTo>
                    <a:pt x="360680" y="50800"/>
                  </a:lnTo>
                  <a:lnTo>
                    <a:pt x="360680" y="58419"/>
                  </a:lnTo>
                  <a:lnTo>
                    <a:pt x="363220" y="58419"/>
                  </a:lnTo>
                  <a:lnTo>
                    <a:pt x="363220" y="50800"/>
                  </a:lnTo>
                  <a:close/>
                </a:path>
                <a:path w="363220" h="290829">
                  <a:moveTo>
                    <a:pt x="381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8419"/>
                  </a:lnTo>
                  <a:close/>
                </a:path>
                <a:path w="363220" h="290829">
                  <a:moveTo>
                    <a:pt x="363220" y="58419"/>
                  </a:moveTo>
                  <a:lnTo>
                    <a:pt x="360680" y="58419"/>
                  </a:lnTo>
                  <a:lnTo>
                    <a:pt x="360680" y="64769"/>
                  </a:lnTo>
                  <a:lnTo>
                    <a:pt x="363220" y="64769"/>
                  </a:lnTo>
                  <a:lnTo>
                    <a:pt x="363220" y="58419"/>
                  </a:lnTo>
                  <a:close/>
                </a:path>
                <a:path w="363220" h="290829">
                  <a:moveTo>
                    <a:pt x="381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4769"/>
                  </a:lnTo>
                  <a:close/>
                </a:path>
                <a:path w="363220" h="290829">
                  <a:moveTo>
                    <a:pt x="363220" y="64769"/>
                  </a:moveTo>
                  <a:lnTo>
                    <a:pt x="360680" y="64769"/>
                  </a:lnTo>
                  <a:lnTo>
                    <a:pt x="360680" y="69849"/>
                  </a:lnTo>
                  <a:lnTo>
                    <a:pt x="363220" y="69849"/>
                  </a:lnTo>
                  <a:lnTo>
                    <a:pt x="363220" y="64769"/>
                  </a:lnTo>
                  <a:close/>
                </a:path>
                <a:path w="363220" h="290829">
                  <a:moveTo>
                    <a:pt x="3810" y="69850"/>
                  </a:moveTo>
                  <a:lnTo>
                    <a:pt x="0" y="6985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69850"/>
                  </a:lnTo>
                  <a:close/>
                </a:path>
                <a:path w="363220" h="290829">
                  <a:moveTo>
                    <a:pt x="363220" y="69850"/>
                  </a:moveTo>
                  <a:lnTo>
                    <a:pt x="360680" y="69850"/>
                  </a:lnTo>
                  <a:lnTo>
                    <a:pt x="360680" y="83819"/>
                  </a:lnTo>
                  <a:lnTo>
                    <a:pt x="363220" y="83819"/>
                  </a:lnTo>
                  <a:lnTo>
                    <a:pt x="363220" y="69850"/>
                  </a:lnTo>
                  <a:close/>
                </a:path>
                <a:path w="363220" h="290829">
                  <a:moveTo>
                    <a:pt x="3810" y="83819"/>
                  </a:moveTo>
                  <a:lnTo>
                    <a:pt x="0" y="8381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3819"/>
                  </a:lnTo>
                  <a:close/>
                </a:path>
                <a:path w="363220" h="290829">
                  <a:moveTo>
                    <a:pt x="363220" y="83819"/>
                  </a:moveTo>
                  <a:lnTo>
                    <a:pt x="360680" y="83819"/>
                  </a:lnTo>
                  <a:lnTo>
                    <a:pt x="360680" y="88899"/>
                  </a:lnTo>
                  <a:lnTo>
                    <a:pt x="363220" y="88899"/>
                  </a:lnTo>
                  <a:lnTo>
                    <a:pt x="363220" y="83819"/>
                  </a:lnTo>
                  <a:close/>
                </a:path>
                <a:path w="363220" h="290829">
                  <a:moveTo>
                    <a:pt x="3810" y="88900"/>
                  </a:moveTo>
                  <a:lnTo>
                    <a:pt x="0" y="88900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88900"/>
                  </a:lnTo>
                  <a:close/>
                </a:path>
                <a:path w="363220" h="290829">
                  <a:moveTo>
                    <a:pt x="363220" y="88900"/>
                  </a:moveTo>
                  <a:lnTo>
                    <a:pt x="360680" y="88900"/>
                  </a:lnTo>
                  <a:lnTo>
                    <a:pt x="360680" y="102869"/>
                  </a:lnTo>
                  <a:lnTo>
                    <a:pt x="363220" y="102869"/>
                  </a:lnTo>
                  <a:lnTo>
                    <a:pt x="363220" y="88900"/>
                  </a:lnTo>
                  <a:close/>
                </a:path>
                <a:path w="363220" h="290829">
                  <a:moveTo>
                    <a:pt x="3810" y="102869"/>
                  </a:moveTo>
                  <a:lnTo>
                    <a:pt x="0" y="102869"/>
                  </a:lnTo>
                  <a:lnTo>
                    <a:pt x="0" y="158749"/>
                  </a:lnTo>
                  <a:lnTo>
                    <a:pt x="3810" y="158749"/>
                  </a:lnTo>
                  <a:lnTo>
                    <a:pt x="3810" y="102869"/>
                  </a:lnTo>
                  <a:close/>
                </a:path>
                <a:path w="363220" h="290829">
                  <a:moveTo>
                    <a:pt x="363220" y="102869"/>
                  </a:moveTo>
                  <a:lnTo>
                    <a:pt x="360680" y="102869"/>
                  </a:lnTo>
                  <a:lnTo>
                    <a:pt x="360680" y="158749"/>
                  </a:lnTo>
                  <a:lnTo>
                    <a:pt x="363220" y="158749"/>
                  </a:lnTo>
                  <a:lnTo>
                    <a:pt x="363220" y="102869"/>
                  </a:lnTo>
                  <a:close/>
                </a:path>
                <a:path w="363220" h="290829">
                  <a:moveTo>
                    <a:pt x="3810" y="158750"/>
                  </a:moveTo>
                  <a:lnTo>
                    <a:pt x="0" y="158750"/>
                  </a:lnTo>
                  <a:lnTo>
                    <a:pt x="0" y="203199"/>
                  </a:lnTo>
                  <a:lnTo>
                    <a:pt x="3810" y="203199"/>
                  </a:lnTo>
                  <a:lnTo>
                    <a:pt x="3810" y="158750"/>
                  </a:lnTo>
                  <a:close/>
                </a:path>
                <a:path w="363220" h="290829">
                  <a:moveTo>
                    <a:pt x="363220" y="158750"/>
                  </a:moveTo>
                  <a:lnTo>
                    <a:pt x="360680" y="158750"/>
                  </a:lnTo>
                  <a:lnTo>
                    <a:pt x="360680" y="203199"/>
                  </a:lnTo>
                  <a:lnTo>
                    <a:pt x="363220" y="203199"/>
                  </a:lnTo>
                  <a:lnTo>
                    <a:pt x="363220" y="158750"/>
                  </a:lnTo>
                  <a:close/>
                </a:path>
                <a:path w="363220" h="290829">
                  <a:moveTo>
                    <a:pt x="3810" y="203200"/>
                  </a:moveTo>
                  <a:lnTo>
                    <a:pt x="0" y="20320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03200"/>
                  </a:lnTo>
                  <a:close/>
                </a:path>
                <a:path w="363220" h="290829">
                  <a:moveTo>
                    <a:pt x="363220" y="203200"/>
                  </a:moveTo>
                  <a:lnTo>
                    <a:pt x="360680" y="203200"/>
                  </a:lnTo>
                  <a:lnTo>
                    <a:pt x="360680" y="223519"/>
                  </a:lnTo>
                  <a:lnTo>
                    <a:pt x="363220" y="223519"/>
                  </a:lnTo>
                  <a:lnTo>
                    <a:pt x="363220" y="203200"/>
                  </a:lnTo>
                  <a:close/>
                </a:path>
                <a:path w="363220" h="29082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63220" h="290829">
                  <a:moveTo>
                    <a:pt x="363220" y="223519"/>
                  </a:moveTo>
                  <a:lnTo>
                    <a:pt x="360680" y="223519"/>
                  </a:lnTo>
                  <a:lnTo>
                    <a:pt x="360680" y="229869"/>
                  </a:lnTo>
                  <a:lnTo>
                    <a:pt x="363220" y="229869"/>
                  </a:lnTo>
                  <a:lnTo>
                    <a:pt x="363220" y="223519"/>
                  </a:lnTo>
                  <a:close/>
                </a:path>
                <a:path w="363220" h="2908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63220" h="290829">
                  <a:moveTo>
                    <a:pt x="363220" y="229869"/>
                  </a:moveTo>
                  <a:lnTo>
                    <a:pt x="360680" y="229869"/>
                  </a:lnTo>
                  <a:lnTo>
                    <a:pt x="360680" y="236219"/>
                  </a:lnTo>
                  <a:lnTo>
                    <a:pt x="363220" y="236219"/>
                  </a:lnTo>
                  <a:lnTo>
                    <a:pt x="363220" y="229869"/>
                  </a:lnTo>
                  <a:close/>
                </a:path>
                <a:path w="363220" h="290829">
                  <a:moveTo>
                    <a:pt x="381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6219"/>
                  </a:lnTo>
                  <a:close/>
                </a:path>
                <a:path w="363220" h="290829">
                  <a:moveTo>
                    <a:pt x="363220" y="236219"/>
                  </a:moveTo>
                  <a:lnTo>
                    <a:pt x="360680" y="236219"/>
                  </a:lnTo>
                  <a:lnTo>
                    <a:pt x="360680" y="242569"/>
                  </a:lnTo>
                  <a:lnTo>
                    <a:pt x="363220" y="242569"/>
                  </a:lnTo>
                  <a:lnTo>
                    <a:pt x="363220" y="236219"/>
                  </a:lnTo>
                  <a:close/>
                </a:path>
                <a:path w="363220" h="290829">
                  <a:moveTo>
                    <a:pt x="3810" y="242569"/>
                  </a:moveTo>
                  <a:lnTo>
                    <a:pt x="0" y="24256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2569"/>
                  </a:lnTo>
                  <a:close/>
                </a:path>
                <a:path w="363220" h="290829">
                  <a:moveTo>
                    <a:pt x="363220" y="242569"/>
                  </a:moveTo>
                  <a:lnTo>
                    <a:pt x="360680" y="242569"/>
                  </a:lnTo>
                  <a:lnTo>
                    <a:pt x="360680" y="247649"/>
                  </a:lnTo>
                  <a:lnTo>
                    <a:pt x="363220" y="247649"/>
                  </a:lnTo>
                  <a:lnTo>
                    <a:pt x="363220" y="242569"/>
                  </a:lnTo>
                  <a:close/>
                </a:path>
                <a:path w="363220" h="290829">
                  <a:moveTo>
                    <a:pt x="3810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7650"/>
                  </a:lnTo>
                  <a:close/>
                </a:path>
                <a:path w="363220" h="290829">
                  <a:moveTo>
                    <a:pt x="363220" y="247650"/>
                  </a:moveTo>
                  <a:lnTo>
                    <a:pt x="360680" y="247650"/>
                  </a:lnTo>
                  <a:lnTo>
                    <a:pt x="360680" y="255269"/>
                  </a:lnTo>
                  <a:lnTo>
                    <a:pt x="363220" y="255269"/>
                  </a:lnTo>
                  <a:lnTo>
                    <a:pt x="363220" y="247650"/>
                  </a:lnTo>
                  <a:close/>
                </a:path>
                <a:path w="363220" h="290829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63220" h="290829">
                  <a:moveTo>
                    <a:pt x="363220" y="255269"/>
                  </a:moveTo>
                  <a:lnTo>
                    <a:pt x="360680" y="255269"/>
                  </a:lnTo>
                  <a:lnTo>
                    <a:pt x="360680" y="261619"/>
                  </a:lnTo>
                  <a:lnTo>
                    <a:pt x="363220" y="261619"/>
                  </a:lnTo>
                  <a:lnTo>
                    <a:pt x="363220" y="255269"/>
                  </a:lnTo>
                  <a:close/>
                </a:path>
                <a:path w="363220" h="290829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363220" h="290829">
                  <a:moveTo>
                    <a:pt x="363220" y="261619"/>
                  </a:moveTo>
                  <a:lnTo>
                    <a:pt x="360680" y="261619"/>
                  </a:lnTo>
                  <a:lnTo>
                    <a:pt x="360680" y="267969"/>
                  </a:lnTo>
                  <a:lnTo>
                    <a:pt x="363220" y="267969"/>
                  </a:lnTo>
                  <a:lnTo>
                    <a:pt x="363220" y="261619"/>
                  </a:lnTo>
                  <a:close/>
                </a:path>
                <a:path w="363220" h="290829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363220" h="290829">
                  <a:moveTo>
                    <a:pt x="363220" y="267969"/>
                  </a:moveTo>
                  <a:lnTo>
                    <a:pt x="360680" y="267969"/>
                  </a:lnTo>
                  <a:lnTo>
                    <a:pt x="360680" y="274319"/>
                  </a:lnTo>
                  <a:lnTo>
                    <a:pt x="363220" y="274319"/>
                  </a:lnTo>
                  <a:lnTo>
                    <a:pt x="363220" y="267969"/>
                  </a:lnTo>
                  <a:close/>
                </a:path>
                <a:path w="363220" h="29082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363220" h="290829">
                  <a:moveTo>
                    <a:pt x="363220" y="274319"/>
                  </a:moveTo>
                  <a:lnTo>
                    <a:pt x="360680" y="274319"/>
                  </a:lnTo>
                  <a:lnTo>
                    <a:pt x="360680" y="280669"/>
                  </a:lnTo>
                  <a:lnTo>
                    <a:pt x="363220" y="280669"/>
                  </a:lnTo>
                  <a:lnTo>
                    <a:pt x="363220" y="274319"/>
                  </a:lnTo>
                  <a:close/>
                </a:path>
                <a:path w="363220" h="29082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363220" h="290829">
                  <a:moveTo>
                    <a:pt x="363220" y="280669"/>
                  </a:moveTo>
                  <a:lnTo>
                    <a:pt x="360680" y="280669"/>
                  </a:lnTo>
                  <a:lnTo>
                    <a:pt x="360680" y="287019"/>
                  </a:lnTo>
                  <a:lnTo>
                    <a:pt x="363220" y="287019"/>
                  </a:lnTo>
                  <a:lnTo>
                    <a:pt x="363220" y="280669"/>
                  </a:lnTo>
                  <a:close/>
                </a:path>
                <a:path w="363220" h="290829">
                  <a:moveTo>
                    <a:pt x="363220" y="287019"/>
                  </a:moveTo>
                  <a:lnTo>
                    <a:pt x="0" y="287019"/>
                  </a:lnTo>
                  <a:lnTo>
                    <a:pt x="0" y="290829"/>
                  </a:lnTo>
                  <a:lnTo>
                    <a:pt x="363220" y="290829"/>
                  </a:lnTo>
                  <a:lnTo>
                    <a:pt x="363220" y="287019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3213099" y="481838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70" h="283210">
                  <a:moveTo>
                    <a:pt x="35687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3810"/>
                  </a:lnTo>
                  <a:lnTo>
                    <a:pt x="356870" y="3810"/>
                  </a:lnTo>
                  <a:lnTo>
                    <a:pt x="356870" y="0"/>
                  </a:lnTo>
                  <a:close/>
                </a:path>
                <a:path w="356870" h="283210">
                  <a:moveTo>
                    <a:pt x="356870" y="3810"/>
                  </a:moveTo>
                  <a:lnTo>
                    <a:pt x="353060" y="3810"/>
                  </a:lnTo>
                  <a:lnTo>
                    <a:pt x="353060" y="10160"/>
                  </a:lnTo>
                  <a:lnTo>
                    <a:pt x="356870" y="10160"/>
                  </a:lnTo>
                  <a:lnTo>
                    <a:pt x="356870" y="3810"/>
                  </a:lnTo>
                  <a:close/>
                </a:path>
                <a:path w="356870" h="283210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356870" h="283210">
                  <a:moveTo>
                    <a:pt x="356870" y="10160"/>
                  </a:moveTo>
                  <a:lnTo>
                    <a:pt x="353060" y="10160"/>
                  </a:lnTo>
                  <a:lnTo>
                    <a:pt x="353060" y="16510"/>
                  </a:lnTo>
                  <a:lnTo>
                    <a:pt x="356870" y="16510"/>
                  </a:lnTo>
                  <a:lnTo>
                    <a:pt x="356870" y="10160"/>
                  </a:lnTo>
                  <a:close/>
                </a:path>
                <a:path w="356870" h="283210">
                  <a:moveTo>
                    <a:pt x="253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2539" y="21590"/>
                  </a:lnTo>
                  <a:lnTo>
                    <a:pt x="2539" y="16510"/>
                  </a:lnTo>
                  <a:close/>
                </a:path>
                <a:path w="356870" h="283210">
                  <a:moveTo>
                    <a:pt x="356870" y="16510"/>
                  </a:moveTo>
                  <a:lnTo>
                    <a:pt x="353060" y="16510"/>
                  </a:lnTo>
                  <a:lnTo>
                    <a:pt x="353060" y="21590"/>
                  </a:lnTo>
                  <a:lnTo>
                    <a:pt x="356870" y="21590"/>
                  </a:lnTo>
                  <a:lnTo>
                    <a:pt x="356870" y="16510"/>
                  </a:lnTo>
                  <a:close/>
                </a:path>
                <a:path w="356870" h="283210">
                  <a:moveTo>
                    <a:pt x="2539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2539" y="29210"/>
                  </a:lnTo>
                  <a:lnTo>
                    <a:pt x="2539" y="21590"/>
                  </a:lnTo>
                  <a:close/>
                </a:path>
                <a:path w="356870" h="283210">
                  <a:moveTo>
                    <a:pt x="356870" y="21590"/>
                  </a:moveTo>
                  <a:lnTo>
                    <a:pt x="353060" y="21590"/>
                  </a:lnTo>
                  <a:lnTo>
                    <a:pt x="353060" y="29210"/>
                  </a:lnTo>
                  <a:lnTo>
                    <a:pt x="356870" y="29210"/>
                  </a:lnTo>
                  <a:lnTo>
                    <a:pt x="356870" y="21590"/>
                  </a:lnTo>
                  <a:close/>
                </a:path>
                <a:path w="356870" h="283210">
                  <a:moveTo>
                    <a:pt x="253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9210"/>
                  </a:lnTo>
                  <a:close/>
                </a:path>
                <a:path w="356870" h="283210">
                  <a:moveTo>
                    <a:pt x="356870" y="29210"/>
                  </a:moveTo>
                  <a:lnTo>
                    <a:pt x="353060" y="29210"/>
                  </a:lnTo>
                  <a:lnTo>
                    <a:pt x="353060" y="35560"/>
                  </a:lnTo>
                  <a:lnTo>
                    <a:pt x="356870" y="35560"/>
                  </a:lnTo>
                  <a:lnTo>
                    <a:pt x="356870" y="29210"/>
                  </a:lnTo>
                  <a:close/>
                </a:path>
                <a:path w="356870" h="283210">
                  <a:moveTo>
                    <a:pt x="253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39" y="41910"/>
                  </a:lnTo>
                  <a:lnTo>
                    <a:pt x="2539" y="35560"/>
                  </a:lnTo>
                  <a:close/>
                </a:path>
                <a:path w="356870" h="283210">
                  <a:moveTo>
                    <a:pt x="356870" y="35560"/>
                  </a:moveTo>
                  <a:lnTo>
                    <a:pt x="353060" y="35560"/>
                  </a:lnTo>
                  <a:lnTo>
                    <a:pt x="353060" y="41910"/>
                  </a:lnTo>
                  <a:lnTo>
                    <a:pt x="356870" y="41910"/>
                  </a:lnTo>
                  <a:lnTo>
                    <a:pt x="356870" y="35560"/>
                  </a:lnTo>
                  <a:close/>
                </a:path>
                <a:path w="356870" h="283210">
                  <a:moveTo>
                    <a:pt x="2539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2539" y="46990"/>
                  </a:lnTo>
                  <a:lnTo>
                    <a:pt x="2539" y="41910"/>
                  </a:lnTo>
                  <a:close/>
                </a:path>
                <a:path w="356870" h="283210">
                  <a:moveTo>
                    <a:pt x="356870" y="41910"/>
                  </a:moveTo>
                  <a:lnTo>
                    <a:pt x="353060" y="41910"/>
                  </a:lnTo>
                  <a:lnTo>
                    <a:pt x="353060" y="46990"/>
                  </a:lnTo>
                  <a:lnTo>
                    <a:pt x="356870" y="46990"/>
                  </a:lnTo>
                  <a:lnTo>
                    <a:pt x="356870" y="41910"/>
                  </a:lnTo>
                  <a:close/>
                </a:path>
                <a:path w="356870" h="283210">
                  <a:moveTo>
                    <a:pt x="2539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39" y="46990"/>
                  </a:lnTo>
                  <a:close/>
                </a:path>
                <a:path w="356870" h="283210">
                  <a:moveTo>
                    <a:pt x="356870" y="46990"/>
                  </a:moveTo>
                  <a:lnTo>
                    <a:pt x="353060" y="46990"/>
                  </a:lnTo>
                  <a:lnTo>
                    <a:pt x="353060" y="54610"/>
                  </a:lnTo>
                  <a:lnTo>
                    <a:pt x="356870" y="54610"/>
                  </a:lnTo>
                  <a:lnTo>
                    <a:pt x="356870" y="46990"/>
                  </a:lnTo>
                  <a:close/>
                </a:path>
                <a:path w="356870" h="283210">
                  <a:moveTo>
                    <a:pt x="253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539" y="60960"/>
                  </a:lnTo>
                  <a:lnTo>
                    <a:pt x="2539" y="54610"/>
                  </a:lnTo>
                  <a:close/>
                </a:path>
                <a:path w="356870" h="283210">
                  <a:moveTo>
                    <a:pt x="356870" y="54610"/>
                  </a:moveTo>
                  <a:lnTo>
                    <a:pt x="353060" y="54610"/>
                  </a:lnTo>
                  <a:lnTo>
                    <a:pt x="353060" y="60960"/>
                  </a:lnTo>
                  <a:lnTo>
                    <a:pt x="356870" y="60960"/>
                  </a:lnTo>
                  <a:lnTo>
                    <a:pt x="356870" y="54610"/>
                  </a:lnTo>
                  <a:close/>
                </a:path>
                <a:path w="356870" h="283210">
                  <a:moveTo>
                    <a:pt x="2539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2539" y="66040"/>
                  </a:lnTo>
                  <a:lnTo>
                    <a:pt x="2539" y="60960"/>
                  </a:lnTo>
                  <a:close/>
                </a:path>
                <a:path w="356870" h="283210">
                  <a:moveTo>
                    <a:pt x="356870" y="60960"/>
                  </a:moveTo>
                  <a:lnTo>
                    <a:pt x="353060" y="60960"/>
                  </a:lnTo>
                  <a:lnTo>
                    <a:pt x="353060" y="66040"/>
                  </a:lnTo>
                  <a:lnTo>
                    <a:pt x="356870" y="66040"/>
                  </a:lnTo>
                  <a:lnTo>
                    <a:pt x="356870" y="60960"/>
                  </a:lnTo>
                  <a:close/>
                </a:path>
                <a:path w="356870" h="283210">
                  <a:moveTo>
                    <a:pt x="2539" y="66040"/>
                  </a:moveTo>
                  <a:lnTo>
                    <a:pt x="0" y="66040"/>
                  </a:lnTo>
                  <a:lnTo>
                    <a:pt x="0" y="80010"/>
                  </a:lnTo>
                  <a:lnTo>
                    <a:pt x="2539" y="80010"/>
                  </a:lnTo>
                  <a:lnTo>
                    <a:pt x="2539" y="66040"/>
                  </a:lnTo>
                  <a:close/>
                </a:path>
                <a:path w="356870" h="283210">
                  <a:moveTo>
                    <a:pt x="356870" y="66040"/>
                  </a:moveTo>
                  <a:lnTo>
                    <a:pt x="353060" y="66040"/>
                  </a:lnTo>
                  <a:lnTo>
                    <a:pt x="353060" y="80010"/>
                  </a:lnTo>
                  <a:lnTo>
                    <a:pt x="356870" y="80010"/>
                  </a:lnTo>
                  <a:lnTo>
                    <a:pt x="356870" y="66040"/>
                  </a:lnTo>
                  <a:close/>
                </a:path>
                <a:path w="356870" h="283210">
                  <a:moveTo>
                    <a:pt x="2539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2539" y="85090"/>
                  </a:lnTo>
                  <a:lnTo>
                    <a:pt x="2539" y="80010"/>
                  </a:lnTo>
                  <a:close/>
                </a:path>
                <a:path w="356870" h="283210">
                  <a:moveTo>
                    <a:pt x="356870" y="80010"/>
                  </a:moveTo>
                  <a:lnTo>
                    <a:pt x="353060" y="80010"/>
                  </a:lnTo>
                  <a:lnTo>
                    <a:pt x="353060" y="85090"/>
                  </a:lnTo>
                  <a:lnTo>
                    <a:pt x="356870" y="85090"/>
                  </a:lnTo>
                  <a:lnTo>
                    <a:pt x="356870" y="80010"/>
                  </a:lnTo>
                  <a:close/>
                </a:path>
                <a:path w="356870" h="283210">
                  <a:moveTo>
                    <a:pt x="2539" y="85090"/>
                  </a:moveTo>
                  <a:lnTo>
                    <a:pt x="0" y="85090"/>
                  </a:lnTo>
                  <a:lnTo>
                    <a:pt x="0" y="99060"/>
                  </a:lnTo>
                  <a:lnTo>
                    <a:pt x="2539" y="99060"/>
                  </a:lnTo>
                  <a:lnTo>
                    <a:pt x="2539" y="85090"/>
                  </a:lnTo>
                  <a:close/>
                </a:path>
                <a:path w="356870" h="283210">
                  <a:moveTo>
                    <a:pt x="356870" y="85090"/>
                  </a:moveTo>
                  <a:lnTo>
                    <a:pt x="353060" y="85090"/>
                  </a:lnTo>
                  <a:lnTo>
                    <a:pt x="353060" y="99060"/>
                  </a:lnTo>
                  <a:lnTo>
                    <a:pt x="356870" y="99060"/>
                  </a:lnTo>
                  <a:lnTo>
                    <a:pt x="356870" y="85090"/>
                  </a:lnTo>
                  <a:close/>
                </a:path>
                <a:path w="356870" h="283210">
                  <a:moveTo>
                    <a:pt x="2539" y="99060"/>
                  </a:moveTo>
                  <a:lnTo>
                    <a:pt x="0" y="99060"/>
                  </a:lnTo>
                  <a:lnTo>
                    <a:pt x="0" y="154940"/>
                  </a:lnTo>
                  <a:lnTo>
                    <a:pt x="2539" y="154940"/>
                  </a:lnTo>
                  <a:lnTo>
                    <a:pt x="2539" y="99060"/>
                  </a:lnTo>
                  <a:close/>
                </a:path>
                <a:path w="356870" h="283210">
                  <a:moveTo>
                    <a:pt x="356870" y="99060"/>
                  </a:moveTo>
                  <a:lnTo>
                    <a:pt x="353060" y="99060"/>
                  </a:lnTo>
                  <a:lnTo>
                    <a:pt x="353060" y="154940"/>
                  </a:lnTo>
                  <a:lnTo>
                    <a:pt x="356870" y="154940"/>
                  </a:lnTo>
                  <a:lnTo>
                    <a:pt x="356870" y="99060"/>
                  </a:lnTo>
                  <a:close/>
                </a:path>
                <a:path w="356870" h="283210">
                  <a:moveTo>
                    <a:pt x="2539" y="154940"/>
                  </a:moveTo>
                  <a:lnTo>
                    <a:pt x="0" y="154940"/>
                  </a:lnTo>
                  <a:lnTo>
                    <a:pt x="0" y="199390"/>
                  </a:lnTo>
                  <a:lnTo>
                    <a:pt x="2539" y="199390"/>
                  </a:lnTo>
                  <a:lnTo>
                    <a:pt x="2539" y="154940"/>
                  </a:lnTo>
                  <a:close/>
                </a:path>
                <a:path w="356870" h="283210">
                  <a:moveTo>
                    <a:pt x="356870" y="154940"/>
                  </a:moveTo>
                  <a:lnTo>
                    <a:pt x="353060" y="154940"/>
                  </a:lnTo>
                  <a:lnTo>
                    <a:pt x="353060" y="199390"/>
                  </a:lnTo>
                  <a:lnTo>
                    <a:pt x="356870" y="199390"/>
                  </a:lnTo>
                  <a:lnTo>
                    <a:pt x="356870" y="154940"/>
                  </a:lnTo>
                  <a:close/>
                </a:path>
                <a:path w="356870" h="283210">
                  <a:moveTo>
                    <a:pt x="2539" y="199390"/>
                  </a:moveTo>
                  <a:lnTo>
                    <a:pt x="0" y="199390"/>
                  </a:lnTo>
                  <a:lnTo>
                    <a:pt x="0" y="219710"/>
                  </a:lnTo>
                  <a:lnTo>
                    <a:pt x="2539" y="219710"/>
                  </a:lnTo>
                  <a:lnTo>
                    <a:pt x="2539" y="199390"/>
                  </a:lnTo>
                  <a:close/>
                </a:path>
                <a:path w="356870" h="283210">
                  <a:moveTo>
                    <a:pt x="356870" y="199390"/>
                  </a:moveTo>
                  <a:lnTo>
                    <a:pt x="353060" y="199390"/>
                  </a:lnTo>
                  <a:lnTo>
                    <a:pt x="353060" y="219710"/>
                  </a:lnTo>
                  <a:lnTo>
                    <a:pt x="356870" y="219710"/>
                  </a:lnTo>
                  <a:lnTo>
                    <a:pt x="356870" y="199390"/>
                  </a:lnTo>
                  <a:close/>
                </a:path>
                <a:path w="356870" h="283210">
                  <a:moveTo>
                    <a:pt x="253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539" y="226060"/>
                  </a:lnTo>
                  <a:lnTo>
                    <a:pt x="2539" y="219710"/>
                  </a:lnTo>
                  <a:close/>
                </a:path>
                <a:path w="356870" h="283210">
                  <a:moveTo>
                    <a:pt x="356870" y="219710"/>
                  </a:moveTo>
                  <a:lnTo>
                    <a:pt x="353060" y="219710"/>
                  </a:lnTo>
                  <a:lnTo>
                    <a:pt x="353060" y="226060"/>
                  </a:lnTo>
                  <a:lnTo>
                    <a:pt x="356870" y="226060"/>
                  </a:lnTo>
                  <a:lnTo>
                    <a:pt x="356870" y="219710"/>
                  </a:lnTo>
                  <a:close/>
                </a:path>
                <a:path w="356870" h="283210">
                  <a:moveTo>
                    <a:pt x="253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2539" y="232410"/>
                  </a:lnTo>
                  <a:lnTo>
                    <a:pt x="2539" y="226060"/>
                  </a:lnTo>
                  <a:close/>
                </a:path>
                <a:path w="356870" h="283210">
                  <a:moveTo>
                    <a:pt x="356870" y="226060"/>
                  </a:moveTo>
                  <a:lnTo>
                    <a:pt x="353060" y="226060"/>
                  </a:lnTo>
                  <a:lnTo>
                    <a:pt x="353060" y="232410"/>
                  </a:lnTo>
                  <a:lnTo>
                    <a:pt x="356870" y="232410"/>
                  </a:lnTo>
                  <a:lnTo>
                    <a:pt x="356870" y="226060"/>
                  </a:lnTo>
                  <a:close/>
                </a:path>
                <a:path w="356870" h="283210">
                  <a:moveTo>
                    <a:pt x="253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2539" y="238760"/>
                  </a:lnTo>
                  <a:lnTo>
                    <a:pt x="2539" y="232410"/>
                  </a:lnTo>
                  <a:close/>
                </a:path>
                <a:path w="356870" h="283210">
                  <a:moveTo>
                    <a:pt x="356870" y="232410"/>
                  </a:moveTo>
                  <a:lnTo>
                    <a:pt x="353060" y="232410"/>
                  </a:lnTo>
                  <a:lnTo>
                    <a:pt x="353060" y="238760"/>
                  </a:lnTo>
                  <a:lnTo>
                    <a:pt x="356870" y="238760"/>
                  </a:lnTo>
                  <a:lnTo>
                    <a:pt x="356870" y="232410"/>
                  </a:lnTo>
                  <a:close/>
                </a:path>
                <a:path w="356870" h="283210">
                  <a:moveTo>
                    <a:pt x="2539" y="238760"/>
                  </a:moveTo>
                  <a:lnTo>
                    <a:pt x="0" y="238760"/>
                  </a:lnTo>
                  <a:lnTo>
                    <a:pt x="0" y="243840"/>
                  </a:lnTo>
                  <a:lnTo>
                    <a:pt x="2539" y="243840"/>
                  </a:lnTo>
                  <a:lnTo>
                    <a:pt x="2539" y="238760"/>
                  </a:lnTo>
                  <a:close/>
                </a:path>
                <a:path w="356870" h="283210">
                  <a:moveTo>
                    <a:pt x="356870" y="238760"/>
                  </a:moveTo>
                  <a:lnTo>
                    <a:pt x="353060" y="238760"/>
                  </a:lnTo>
                  <a:lnTo>
                    <a:pt x="353060" y="243840"/>
                  </a:lnTo>
                  <a:lnTo>
                    <a:pt x="356870" y="243840"/>
                  </a:lnTo>
                  <a:lnTo>
                    <a:pt x="356870" y="238760"/>
                  </a:lnTo>
                  <a:close/>
                </a:path>
                <a:path w="356870" h="283210">
                  <a:moveTo>
                    <a:pt x="2539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43840"/>
                  </a:lnTo>
                  <a:close/>
                </a:path>
                <a:path w="356870" h="283210">
                  <a:moveTo>
                    <a:pt x="356870" y="243840"/>
                  </a:moveTo>
                  <a:lnTo>
                    <a:pt x="353060" y="243840"/>
                  </a:lnTo>
                  <a:lnTo>
                    <a:pt x="353060" y="251460"/>
                  </a:lnTo>
                  <a:lnTo>
                    <a:pt x="356870" y="251460"/>
                  </a:lnTo>
                  <a:lnTo>
                    <a:pt x="356870" y="243840"/>
                  </a:lnTo>
                  <a:close/>
                </a:path>
                <a:path w="356870" h="283210">
                  <a:moveTo>
                    <a:pt x="253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251460"/>
                  </a:lnTo>
                  <a:close/>
                </a:path>
                <a:path w="356870" h="283210">
                  <a:moveTo>
                    <a:pt x="356870" y="251460"/>
                  </a:moveTo>
                  <a:lnTo>
                    <a:pt x="353060" y="251460"/>
                  </a:lnTo>
                  <a:lnTo>
                    <a:pt x="353060" y="257810"/>
                  </a:lnTo>
                  <a:lnTo>
                    <a:pt x="356870" y="257810"/>
                  </a:lnTo>
                  <a:lnTo>
                    <a:pt x="356870" y="251460"/>
                  </a:lnTo>
                  <a:close/>
                </a:path>
                <a:path w="356870" h="283210">
                  <a:moveTo>
                    <a:pt x="253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57810"/>
                  </a:lnTo>
                  <a:close/>
                </a:path>
                <a:path w="356870" h="283210">
                  <a:moveTo>
                    <a:pt x="356870" y="257810"/>
                  </a:moveTo>
                  <a:lnTo>
                    <a:pt x="353060" y="257810"/>
                  </a:lnTo>
                  <a:lnTo>
                    <a:pt x="353060" y="264160"/>
                  </a:lnTo>
                  <a:lnTo>
                    <a:pt x="356870" y="264160"/>
                  </a:lnTo>
                  <a:lnTo>
                    <a:pt x="356870" y="257810"/>
                  </a:lnTo>
                  <a:close/>
                </a:path>
                <a:path w="356870" h="283210">
                  <a:moveTo>
                    <a:pt x="253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4160"/>
                  </a:lnTo>
                  <a:close/>
                </a:path>
                <a:path w="356870" h="283210">
                  <a:moveTo>
                    <a:pt x="356870" y="264160"/>
                  </a:moveTo>
                  <a:lnTo>
                    <a:pt x="353060" y="264160"/>
                  </a:lnTo>
                  <a:lnTo>
                    <a:pt x="353060" y="270510"/>
                  </a:lnTo>
                  <a:lnTo>
                    <a:pt x="356870" y="270510"/>
                  </a:lnTo>
                  <a:lnTo>
                    <a:pt x="356870" y="264160"/>
                  </a:lnTo>
                  <a:close/>
                </a:path>
                <a:path w="356870" h="283210">
                  <a:moveTo>
                    <a:pt x="253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70510"/>
                  </a:lnTo>
                  <a:close/>
                </a:path>
                <a:path w="356870" h="283210">
                  <a:moveTo>
                    <a:pt x="356870" y="270510"/>
                  </a:moveTo>
                  <a:lnTo>
                    <a:pt x="353060" y="270510"/>
                  </a:lnTo>
                  <a:lnTo>
                    <a:pt x="353060" y="276860"/>
                  </a:lnTo>
                  <a:lnTo>
                    <a:pt x="356870" y="276860"/>
                  </a:lnTo>
                  <a:lnTo>
                    <a:pt x="356870" y="270510"/>
                  </a:lnTo>
                  <a:close/>
                </a:path>
                <a:path w="356870" h="283210">
                  <a:moveTo>
                    <a:pt x="253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56870" y="283210"/>
                  </a:lnTo>
                  <a:lnTo>
                    <a:pt x="356870" y="279400"/>
                  </a:lnTo>
                  <a:lnTo>
                    <a:pt x="2539" y="279400"/>
                  </a:lnTo>
                  <a:lnTo>
                    <a:pt x="2539" y="276860"/>
                  </a:lnTo>
                  <a:close/>
                </a:path>
                <a:path w="356870" h="283210">
                  <a:moveTo>
                    <a:pt x="356870" y="276860"/>
                  </a:moveTo>
                  <a:lnTo>
                    <a:pt x="353060" y="276860"/>
                  </a:lnTo>
                  <a:lnTo>
                    <a:pt x="353060" y="279400"/>
                  </a:lnTo>
                  <a:lnTo>
                    <a:pt x="356870" y="279400"/>
                  </a:lnTo>
                  <a:lnTo>
                    <a:pt x="356870" y="27686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3215639" y="4822190"/>
              <a:ext cx="350520" cy="275590"/>
            </a:xfrm>
            <a:custGeom>
              <a:avLst/>
              <a:gdLst/>
              <a:ahLst/>
              <a:cxnLst/>
              <a:rect l="l" t="t" r="r" b="b"/>
              <a:pathLst>
                <a:path w="350520" h="275589">
                  <a:moveTo>
                    <a:pt x="35052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50520" y="3810"/>
                  </a:lnTo>
                  <a:lnTo>
                    <a:pt x="350520" y="0"/>
                  </a:lnTo>
                  <a:close/>
                </a:path>
                <a:path w="350520" h="275589">
                  <a:moveTo>
                    <a:pt x="350520" y="3810"/>
                  </a:moveTo>
                  <a:lnTo>
                    <a:pt x="346710" y="3810"/>
                  </a:lnTo>
                  <a:lnTo>
                    <a:pt x="346710" y="6350"/>
                  </a:lnTo>
                  <a:lnTo>
                    <a:pt x="350520" y="6350"/>
                  </a:lnTo>
                  <a:lnTo>
                    <a:pt x="350520" y="3810"/>
                  </a:lnTo>
                  <a:close/>
                </a:path>
                <a:path w="35052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50520" h="275589">
                  <a:moveTo>
                    <a:pt x="350520" y="6350"/>
                  </a:moveTo>
                  <a:lnTo>
                    <a:pt x="346710" y="6350"/>
                  </a:lnTo>
                  <a:lnTo>
                    <a:pt x="346710" y="12700"/>
                  </a:lnTo>
                  <a:lnTo>
                    <a:pt x="350520" y="12700"/>
                  </a:lnTo>
                  <a:lnTo>
                    <a:pt x="350520" y="6350"/>
                  </a:lnTo>
                  <a:close/>
                </a:path>
                <a:path w="35052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350520" h="275589">
                  <a:moveTo>
                    <a:pt x="350520" y="12700"/>
                  </a:moveTo>
                  <a:lnTo>
                    <a:pt x="346710" y="12700"/>
                  </a:lnTo>
                  <a:lnTo>
                    <a:pt x="346710" y="17780"/>
                  </a:lnTo>
                  <a:lnTo>
                    <a:pt x="350520" y="17780"/>
                  </a:lnTo>
                  <a:lnTo>
                    <a:pt x="350520" y="12700"/>
                  </a:lnTo>
                  <a:close/>
                </a:path>
                <a:path w="350520" h="275589">
                  <a:moveTo>
                    <a:pt x="3810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7780"/>
                  </a:lnTo>
                  <a:close/>
                </a:path>
                <a:path w="350520" h="275589">
                  <a:moveTo>
                    <a:pt x="350520" y="17780"/>
                  </a:moveTo>
                  <a:lnTo>
                    <a:pt x="346710" y="17780"/>
                  </a:lnTo>
                  <a:lnTo>
                    <a:pt x="346710" y="25400"/>
                  </a:lnTo>
                  <a:lnTo>
                    <a:pt x="350520" y="25400"/>
                  </a:lnTo>
                  <a:lnTo>
                    <a:pt x="350520" y="17780"/>
                  </a:lnTo>
                  <a:close/>
                </a:path>
                <a:path w="350520" h="27558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50520" h="275589">
                  <a:moveTo>
                    <a:pt x="350520" y="25400"/>
                  </a:moveTo>
                  <a:lnTo>
                    <a:pt x="346710" y="25400"/>
                  </a:lnTo>
                  <a:lnTo>
                    <a:pt x="346710" y="31750"/>
                  </a:lnTo>
                  <a:lnTo>
                    <a:pt x="350520" y="31750"/>
                  </a:lnTo>
                  <a:lnTo>
                    <a:pt x="350520" y="25400"/>
                  </a:lnTo>
                  <a:close/>
                </a:path>
                <a:path w="350520" h="27558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50520" h="275589">
                  <a:moveTo>
                    <a:pt x="350520" y="31750"/>
                  </a:moveTo>
                  <a:lnTo>
                    <a:pt x="346710" y="31750"/>
                  </a:lnTo>
                  <a:lnTo>
                    <a:pt x="346710" y="38100"/>
                  </a:lnTo>
                  <a:lnTo>
                    <a:pt x="350520" y="38100"/>
                  </a:lnTo>
                  <a:lnTo>
                    <a:pt x="350520" y="31750"/>
                  </a:lnTo>
                  <a:close/>
                </a:path>
                <a:path w="35052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8100"/>
                  </a:lnTo>
                  <a:close/>
                </a:path>
                <a:path w="350520" h="275589">
                  <a:moveTo>
                    <a:pt x="350520" y="38100"/>
                  </a:moveTo>
                  <a:lnTo>
                    <a:pt x="346710" y="38100"/>
                  </a:lnTo>
                  <a:lnTo>
                    <a:pt x="346710" y="43180"/>
                  </a:lnTo>
                  <a:lnTo>
                    <a:pt x="350520" y="43180"/>
                  </a:lnTo>
                  <a:lnTo>
                    <a:pt x="350520" y="38100"/>
                  </a:lnTo>
                  <a:close/>
                </a:path>
                <a:path w="350520" h="275589">
                  <a:moveTo>
                    <a:pt x="3810" y="43180"/>
                  </a:moveTo>
                  <a:lnTo>
                    <a:pt x="0" y="4318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3180"/>
                  </a:lnTo>
                  <a:close/>
                </a:path>
                <a:path w="350520" h="275589">
                  <a:moveTo>
                    <a:pt x="350520" y="43180"/>
                  </a:moveTo>
                  <a:lnTo>
                    <a:pt x="346710" y="43180"/>
                  </a:lnTo>
                  <a:lnTo>
                    <a:pt x="346710" y="50800"/>
                  </a:lnTo>
                  <a:lnTo>
                    <a:pt x="350520" y="50800"/>
                  </a:lnTo>
                  <a:lnTo>
                    <a:pt x="350520" y="43180"/>
                  </a:lnTo>
                  <a:close/>
                </a:path>
                <a:path w="350520" h="275589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50520" h="275589">
                  <a:moveTo>
                    <a:pt x="350520" y="50800"/>
                  </a:moveTo>
                  <a:lnTo>
                    <a:pt x="346710" y="50800"/>
                  </a:lnTo>
                  <a:lnTo>
                    <a:pt x="346710" y="57150"/>
                  </a:lnTo>
                  <a:lnTo>
                    <a:pt x="350520" y="57150"/>
                  </a:lnTo>
                  <a:lnTo>
                    <a:pt x="350520" y="50800"/>
                  </a:lnTo>
                  <a:close/>
                </a:path>
                <a:path w="350520" h="275589">
                  <a:moveTo>
                    <a:pt x="3810" y="57150"/>
                  </a:moveTo>
                  <a:lnTo>
                    <a:pt x="0" y="5715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7150"/>
                  </a:lnTo>
                  <a:close/>
                </a:path>
                <a:path w="350520" h="275589">
                  <a:moveTo>
                    <a:pt x="350520" y="57150"/>
                  </a:moveTo>
                  <a:lnTo>
                    <a:pt x="346710" y="57150"/>
                  </a:lnTo>
                  <a:lnTo>
                    <a:pt x="346710" y="62230"/>
                  </a:lnTo>
                  <a:lnTo>
                    <a:pt x="350520" y="62230"/>
                  </a:lnTo>
                  <a:lnTo>
                    <a:pt x="350520" y="57150"/>
                  </a:lnTo>
                  <a:close/>
                </a:path>
                <a:path w="350520" h="275589">
                  <a:moveTo>
                    <a:pt x="3810" y="62230"/>
                  </a:moveTo>
                  <a:lnTo>
                    <a:pt x="0" y="6223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2230"/>
                  </a:lnTo>
                  <a:close/>
                </a:path>
                <a:path w="350520" h="275589">
                  <a:moveTo>
                    <a:pt x="350520" y="62230"/>
                  </a:moveTo>
                  <a:lnTo>
                    <a:pt x="346710" y="62230"/>
                  </a:lnTo>
                  <a:lnTo>
                    <a:pt x="346710" y="76200"/>
                  </a:lnTo>
                  <a:lnTo>
                    <a:pt x="350520" y="76200"/>
                  </a:lnTo>
                  <a:lnTo>
                    <a:pt x="350520" y="62230"/>
                  </a:lnTo>
                  <a:close/>
                </a:path>
                <a:path w="350520" h="275589">
                  <a:moveTo>
                    <a:pt x="3810" y="76200"/>
                  </a:moveTo>
                  <a:lnTo>
                    <a:pt x="0" y="76200"/>
                  </a:lnTo>
                  <a:lnTo>
                    <a:pt x="0" y="81280"/>
                  </a:lnTo>
                  <a:lnTo>
                    <a:pt x="3810" y="81280"/>
                  </a:lnTo>
                  <a:lnTo>
                    <a:pt x="3810" y="76200"/>
                  </a:lnTo>
                  <a:close/>
                </a:path>
                <a:path w="350520" h="275589">
                  <a:moveTo>
                    <a:pt x="350520" y="76200"/>
                  </a:moveTo>
                  <a:lnTo>
                    <a:pt x="346710" y="76200"/>
                  </a:lnTo>
                  <a:lnTo>
                    <a:pt x="346710" y="81280"/>
                  </a:lnTo>
                  <a:lnTo>
                    <a:pt x="350520" y="81280"/>
                  </a:lnTo>
                  <a:lnTo>
                    <a:pt x="350520" y="76200"/>
                  </a:lnTo>
                  <a:close/>
                </a:path>
                <a:path w="350520" h="275589">
                  <a:moveTo>
                    <a:pt x="3810" y="81280"/>
                  </a:moveTo>
                  <a:lnTo>
                    <a:pt x="0" y="8128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81280"/>
                  </a:lnTo>
                  <a:close/>
                </a:path>
                <a:path w="350520" h="275589">
                  <a:moveTo>
                    <a:pt x="350520" y="81280"/>
                  </a:moveTo>
                  <a:lnTo>
                    <a:pt x="346710" y="81280"/>
                  </a:lnTo>
                  <a:lnTo>
                    <a:pt x="346710" y="95250"/>
                  </a:lnTo>
                  <a:lnTo>
                    <a:pt x="350520" y="95250"/>
                  </a:lnTo>
                  <a:lnTo>
                    <a:pt x="350520" y="81280"/>
                  </a:lnTo>
                  <a:close/>
                </a:path>
                <a:path w="350520" h="275589">
                  <a:moveTo>
                    <a:pt x="3810" y="95250"/>
                  </a:moveTo>
                  <a:lnTo>
                    <a:pt x="0" y="95250"/>
                  </a:lnTo>
                  <a:lnTo>
                    <a:pt x="0" y="151130"/>
                  </a:lnTo>
                  <a:lnTo>
                    <a:pt x="3810" y="151130"/>
                  </a:lnTo>
                  <a:lnTo>
                    <a:pt x="3810" y="95250"/>
                  </a:lnTo>
                  <a:close/>
                </a:path>
                <a:path w="350520" h="275589">
                  <a:moveTo>
                    <a:pt x="350520" y="95250"/>
                  </a:moveTo>
                  <a:lnTo>
                    <a:pt x="346710" y="95250"/>
                  </a:lnTo>
                  <a:lnTo>
                    <a:pt x="346710" y="151130"/>
                  </a:lnTo>
                  <a:lnTo>
                    <a:pt x="350520" y="151130"/>
                  </a:lnTo>
                  <a:lnTo>
                    <a:pt x="350520" y="95250"/>
                  </a:lnTo>
                  <a:close/>
                </a:path>
                <a:path w="350520" h="275589">
                  <a:moveTo>
                    <a:pt x="3810" y="151130"/>
                  </a:moveTo>
                  <a:lnTo>
                    <a:pt x="0" y="15113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151130"/>
                  </a:lnTo>
                  <a:close/>
                </a:path>
                <a:path w="350520" h="275589">
                  <a:moveTo>
                    <a:pt x="350520" y="151130"/>
                  </a:moveTo>
                  <a:lnTo>
                    <a:pt x="346710" y="151130"/>
                  </a:lnTo>
                  <a:lnTo>
                    <a:pt x="346710" y="195580"/>
                  </a:lnTo>
                  <a:lnTo>
                    <a:pt x="350520" y="195580"/>
                  </a:lnTo>
                  <a:lnTo>
                    <a:pt x="350520" y="151130"/>
                  </a:lnTo>
                  <a:close/>
                </a:path>
                <a:path w="350520" h="275589">
                  <a:moveTo>
                    <a:pt x="3810" y="195580"/>
                  </a:moveTo>
                  <a:lnTo>
                    <a:pt x="0" y="19558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95580"/>
                  </a:lnTo>
                  <a:close/>
                </a:path>
                <a:path w="350520" h="275589">
                  <a:moveTo>
                    <a:pt x="350520" y="195580"/>
                  </a:moveTo>
                  <a:lnTo>
                    <a:pt x="346710" y="195580"/>
                  </a:lnTo>
                  <a:lnTo>
                    <a:pt x="346710" y="215900"/>
                  </a:lnTo>
                  <a:lnTo>
                    <a:pt x="350520" y="215900"/>
                  </a:lnTo>
                  <a:lnTo>
                    <a:pt x="350520" y="195580"/>
                  </a:lnTo>
                  <a:close/>
                </a:path>
                <a:path w="350520" h="275589">
                  <a:moveTo>
                    <a:pt x="381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5900"/>
                  </a:lnTo>
                  <a:close/>
                </a:path>
                <a:path w="350520" h="275589">
                  <a:moveTo>
                    <a:pt x="350520" y="215900"/>
                  </a:moveTo>
                  <a:lnTo>
                    <a:pt x="346710" y="215900"/>
                  </a:lnTo>
                  <a:lnTo>
                    <a:pt x="346710" y="222250"/>
                  </a:lnTo>
                  <a:lnTo>
                    <a:pt x="350520" y="222250"/>
                  </a:lnTo>
                  <a:lnTo>
                    <a:pt x="350520" y="215900"/>
                  </a:lnTo>
                  <a:close/>
                </a:path>
                <a:path w="350520" h="275589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50520" h="275589">
                  <a:moveTo>
                    <a:pt x="350520" y="222250"/>
                  </a:moveTo>
                  <a:lnTo>
                    <a:pt x="346710" y="222250"/>
                  </a:lnTo>
                  <a:lnTo>
                    <a:pt x="346710" y="228600"/>
                  </a:lnTo>
                  <a:lnTo>
                    <a:pt x="350520" y="228600"/>
                  </a:lnTo>
                  <a:lnTo>
                    <a:pt x="350520" y="222250"/>
                  </a:lnTo>
                  <a:close/>
                </a:path>
                <a:path w="350520" h="275589">
                  <a:moveTo>
                    <a:pt x="3810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8600"/>
                  </a:lnTo>
                  <a:close/>
                </a:path>
                <a:path w="350520" h="275589">
                  <a:moveTo>
                    <a:pt x="350520" y="228600"/>
                  </a:moveTo>
                  <a:lnTo>
                    <a:pt x="346710" y="228600"/>
                  </a:lnTo>
                  <a:lnTo>
                    <a:pt x="346710" y="234950"/>
                  </a:lnTo>
                  <a:lnTo>
                    <a:pt x="350520" y="234950"/>
                  </a:lnTo>
                  <a:lnTo>
                    <a:pt x="350520" y="228600"/>
                  </a:lnTo>
                  <a:close/>
                </a:path>
                <a:path w="350520" h="275589">
                  <a:moveTo>
                    <a:pt x="381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4950"/>
                  </a:lnTo>
                  <a:close/>
                </a:path>
                <a:path w="350520" h="275589">
                  <a:moveTo>
                    <a:pt x="350520" y="234950"/>
                  </a:moveTo>
                  <a:lnTo>
                    <a:pt x="346710" y="234950"/>
                  </a:lnTo>
                  <a:lnTo>
                    <a:pt x="346710" y="240030"/>
                  </a:lnTo>
                  <a:lnTo>
                    <a:pt x="350520" y="240030"/>
                  </a:lnTo>
                  <a:lnTo>
                    <a:pt x="350520" y="234950"/>
                  </a:lnTo>
                  <a:close/>
                </a:path>
                <a:path w="350520" h="275589">
                  <a:moveTo>
                    <a:pt x="3810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0030"/>
                  </a:lnTo>
                  <a:close/>
                </a:path>
                <a:path w="350520" h="275589">
                  <a:moveTo>
                    <a:pt x="350520" y="240030"/>
                  </a:moveTo>
                  <a:lnTo>
                    <a:pt x="346710" y="240030"/>
                  </a:lnTo>
                  <a:lnTo>
                    <a:pt x="346710" y="247650"/>
                  </a:lnTo>
                  <a:lnTo>
                    <a:pt x="350520" y="247650"/>
                  </a:lnTo>
                  <a:lnTo>
                    <a:pt x="350520" y="240030"/>
                  </a:lnTo>
                  <a:close/>
                </a:path>
                <a:path w="350520" h="275589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50520" h="275589">
                  <a:moveTo>
                    <a:pt x="350520" y="247650"/>
                  </a:moveTo>
                  <a:lnTo>
                    <a:pt x="346710" y="247650"/>
                  </a:lnTo>
                  <a:lnTo>
                    <a:pt x="346710" y="254000"/>
                  </a:lnTo>
                  <a:lnTo>
                    <a:pt x="350520" y="254000"/>
                  </a:lnTo>
                  <a:lnTo>
                    <a:pt x="350520" y="247650"/>
                  </a:lnTo>
                  <a:close/>
                </a:path>
                <a:path w="350520" h="275589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54000"/>
                  </a:lnTo>
                  <a:close/>
                </a:path>
                <a:path w="350520" h="275589">
                  <a:moveTo>
                    <a:pt x="350520" y="254000"/>
                  </a:moveTo>
                  <a:lnTo>
                    <a:pt x="346710" y="254000"/>
                  </a:lnTo>
                  <a:lnTo>
                    <a:pt x="346710" y="260350"/>
                  </a:lnTo>
                  <a:lnTo>
                    <a:pt x="350520" y="260350"/>
                  </a:lnTo>
                  <a:lnTo>
                    <a:pt x="350520" y="254000"/>
                  </a:lnTo>
                  <a:close/>
                </a:path>
                <a:path w="350520" h="275589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50520" h="275589">
                  <a:moveTo>
                    <a:pt x="350520" y="260350"/>
                  </a:moveTo>
                  <a:lnTo>
                    <a:pt x="346710" y="260350"/>
                  </a:lnTo>
                  <a:lnTo>
                    <a:pt x="346710" y="266700"/>
                  </a:lnTo>
                  <a:lnTo>
                    <a:pt x="350520" y="266700"/>
                  </a:lnTo>
                  <a:lnTo>
                    <a:pt x="350520" y="260350"/>
                  </a:lnTo>
                  <a:close/>
                </a:path>
                <a:path w="350520" h="27558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50520" y="273050"/>
                  </a:lnTo>
                  <a:lnTo>
                    <a:pt x="35052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50520" h="275589">
                  <a:moveTo>
                    <a:pt x="350520" y="266700"/>
                  </a:moveTo>
                  <a:lnTo>
                    <a:pt x="346710" y="266700"/>
                  </a:lnTo>
                  <a:lnTo>
                    <a:pt x="346710" y="271780"/>
                  </a:lnTo>
                  <a:lnTo>
                    <a:pt x="350520" y="271780"/>
                  </a:lnTo>
                  <a:lnTo>
                    <a:pt x="350520" y="266700"/>
                  </a:lnTo>
                  <a:close/>
                </a:path>
                <a:path w="350520" h="275589">
                  <a:moveTo>
                    <a:pt x="35052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50520" y="275590"/>
                  </a:lnTo>
                  <a:lnTo>
                    <a:pt x="350520" y="27305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3219449" y="4826000"/>
              <a:ext cx="342900" cy="267970"/>
            </a:xfrm>
            <a:custGeom>
              <a:avLst/>
              <a:gdLst/>
              <a:ahLst/>
              <a:cxnLst/>
              <a:rect l="l" t="t" r="r" b="b"/>
              <a:pathLst>
                <a:path w="342900" h="267970">
                  <a:moveTo>
                    <a:pt x="34290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2540"/>
                  </a:lnTo>
                  <a:lnTo>
                    <a:pt x="342900" y="2540"/>
                  </a:lnTo>
                  <a:lnTo>
                    <a:pt x="342900" y="0"/>
                  </a:lnTo>
                  <a:close/>
                </a:path>
                <a:path w="342900" h="267970">
                  <a:moveTo>
                    <a:pt x="342900" y="2540"/>
                  </a:moveTo>
                  <a:lnTo>
                    <a:pt x="339089" y="2540"/>
                  </a:lnTo>
                  <a:lnTo>
                    <a:pt x="339089" y="8889"/>
                  </a:lnTo>
                  <a:lnTo>
                    <a:pt x="342900" y="8889"/>
                  </a:lnTo>
                  <a:lnTo>
                    <a:pt x="342900" y="2540"/>
                  </a:lnTo>
                  <a:close/>
                </a:path>
                <a:path w="342900" h="267970">
                  <a:moveTo>
                    <a:pt x="3810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8890"/>
                  </a:lnTo>
                  <a:close/>
                </a:path>
                <a:path w="342900" h="267970">
                  <a:moveTo>
                    <a:pt x="342900" y="8890"/>
                  </a:moveTo>
                  <a:lnTo>
                    <a:pt x="339089" y="8890"/>
                  </a:lnTo>
                  <a:lnTo>
                    <a:pt x="339089" y="13969"/>
                  </a:lnTo>
                  <a:lnTo>
                    <a:pt x="342900" y="13969"/>
                  </a:lnTo>
                  <a:lnTo>
                    <a:pt x="342900" y="8890"/>
                  </a:lnTo>
                  <a:close/>
                </a:path>
                <a:path w="342900" h="267970">
                  <a:moveTo>
                    <a:pt x="3810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3970"/>
                  </a:lnTo>
                  <a:close/>
                </a:path>
                <a:path w="342900" h="267970">
                  <a:moveTo>
                    <a:pt x="342900" y="13970"/>
                  </a:moveTo>
                  <a:lnTo>
                    <a:pt x="339089" y="13970"/>
                  </a:lnTo>
                  <a:lnTo>
                    <a:pt x="339089" y="21589"/>
                  </a:lnTo>
                  <a:lnTo>
                    <a:pt x="342900" y="21589"/>
                  </a:lnTo>
                  <a:lnTo>
                    <a:pt x="342900" y="13970"/>
                  </a:lnTo>
                  <a:close/>
                </a:path>
                <a:path w="342900" h="26797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42900" h="267970">
                  <a:moveTo>
                    <a:pt x="342900" y="21590"/>
                  </a:moveTo>
                  <a:lnTo>
                    <a:pt x="339089" y="21590"/>
                  </a:lnTo>
                  <a:lnTo>
                    <a:pt x="339089" y="27939"/>
                  </a:lnTo>
                  <a:lnTo>
                    <a:pt x="342900" y="27939"/>
                  </a:lnTo>
                  <a:lnTo>
                    <a:pt x="342900" y="21590"/>
                  </a:lnTo>
                  <a:close/>
                </a:path>
                <a:path w="342900" h="26797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42900" h="267970">
                  <a:moveTo>
                    <a:pt x="342900" y="27940"/>
                  </a:moveTo>
                  <a:lnTo>
                    <a:pt x="339089" y="27940"/>
                  </a:lnTo>
                  <a:lnTo>
                    <a:pt x="339089" y="34289"/>
                  </a:lnTo>
                  <a:lnTo>
                    <a:pt x="342900" y="34289"/>
                  </a:lnTo>
                  <a:lnTo>
                    <a:pt x="342900" y="27940"/>
                  </a:lnTo>
                  <a:close/>
                </a:path>
                <a:path w="342900" h="267970">
                  <a:moveTo>
                    <a:pt x="381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4290"/>
                  </a:lnTo>
                  <a:close/>
                </a:path>
                <a:path w="342900" h="267970">
                  <a:moveTo>
                    <a:pt x="342900" y="34290"/>
                  </a:moveTo>
                  <a:lnTo>
                    <a:pt x="339089" y="34290"/>
                  </a:lnTo>
                  <a:lnTo>
                    <a:pt x="339089" y="39369"/>
                  </a:lnTo>
                  <a:lnTo>
                    <a:pt x="342900" y="39369"/>
                  </a:lnTo>
                  <a:lnTo>
                    <a:pt x="342900" y="34290"/>
                  </a:lnTo>
                  <a:close/>
                </a:path>
                <a:path w="342900" h="267970">
                  <a:moveTo>
                    <a:pt x="3810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9370"/>
                  </a:lnTo>
                  <a:close/>
                </a:path>
                <a:path w="342900" h="267970">
                  <a:moveTo>
                    <a:pt x="342900" y="39370"/>
                  </a:moveTo>
                  <a:lnTo>
                    <a:pt x="339089" y="39370"/>
                  </a:lnTo>
                  <a:lnTo>
                    <a:pt x="339089" y="46989"/>
                  </a:lnTo>
                  <a:lnTo>
                    <a:pt x="342900" y="46989"/>
                  </a:lnTo>
                  <a:lnTo>
                    <a:pt x="342900" y="39370"/>
                  </a:lnTo>
                  <a:close/>
                </a:path>
                <a:path w="342900" h="26797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42900" h="267970">
                  <a:moveTo>
                    <a:pt x="342900" y="46990"/>
                  </a:moveTo>
                  <a:lnTo>
                    <a:pt x="339089" y="46990"/>
                  </a:lnTo>
                  <a:lnTo>
                    <a:pt x="339089" y="53339"/>
                  </a:lnTo>
                  <a:lnTo>
                    <a:pt x="342900" y="53339"/>
                  </a:lnTo>
                  <a:lnTo>
                    <a:pt x="342900" y="46990"/>
                  </a:lnTo>
                  <a:close/>
                </a:path>
                <a:path w="342900" h="267970">
                  <a:moveTo>
                    <a:pt x="3810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3340"/>
                  </a:lnTo>
                  <a:close/>
                </a:path>
                <a:path w="342900" h="267970">
                  <a:moveTo>
                    <a:pt x="342900" y="53340"/>
                  </a:moveTo>
                  <a:lnTo>
                    <a:pt x="339089" y="53340"/>
                  </a:lnTo>
                  <a:lnTo>
                    <a:pt x="339089" y="58419"/>
                  </a:lnTo>
                  <a:lnTo>
                    <a:pt x="342900" y="58419"/>
                  </a:lnTo>
                  <a:lnTo>
                    <a:pt x="342900" y="53340"/>
                  </a:lnTo>
                  <a:close/>
                </a:path>
                <a:path w="342900" h="267970">
                  <a:moveTo>
                    <a:pt x="3810" y="58420"/>
                  </a:moveTo>
                  <a:lnTo>
                    <a:pt x="0" y="5842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8420"/>
                  </a:lnTo>
                  <a:close/>
                </a:path>
                <a:path w="342900" h="267970">
                  <a:moveTo>
                    <a:pt x="342900" y="58420"/>
                  </a:moveTo>
                  <a:lnTo>
                    <a:pt x="339089" y="58420"/>
                  </a:lnTo>
                  <a:lnTo>
                    <a:pt x="339089" y="72389"/>
                  </a:lnTo>
                  <a:lnTo>
                    <a:pt x="342900" y="72389"/>
                  </a:lnTo>
                  <a:lnTo>
                    <a:pt x="342900" y="58420"/>
                  </a:lnTo>
                  <a:close/>
                </a:path>
                <a:path w="342900" h="267970">
                  <a:moveTo>
                    <a:pt x="3810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2390"/>
                  </a:lnTo>
                  <a:close/>
                </a:path>
                <a:path w="342900" h="267970">
                  <a:moveTo>
                    <a:pt x="342900" y="72390"/>
                  </a:moveTo>
                  <a:lnTo>
                    <a:pt x="339089" y="72390"/>
                  </a:lnTo>
                  <a:lnTo>
                    <a:pt x="339089" y="77469"/>
                  </a:lnTo>
                  <a:lnTo>
                    <a:pt x="342900" y="77469"/>
                  </a:lnTo>
                  <a:lnTo>
                    <a:pt x="342900" y="72390"/>
                  </a:lnTo>
                  <a:close/>
                </a:path>
                <a:path w="342900" h="267970">
                  <a:moveTo>
                    <a:pt x="3810" y="77470"/>
                  </a:moveTo>
                  <a:lnTo>
                    <a:pt x="0" y="7747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77470"/>
                  </a:lnTo>
                  <a:close/>
                </a:path>
                <a:path w="342900" h="267970">
                  <a:moveTo>
                    <a:pt x="342900" y="77470"/>
                  </a:moveTo>
                  <a:lnTo>
                    <a:pt x="339089" y="77470"/>
                  </a:lnTo>
                  <a:lnTo>
                    <a:pt x="339089" y="91439"/>
                  </a:lnTo>
                  <a:lnTo>
                    <a:pt x="342900" y="91439"/>
                  </a:lnTo>
                  <a:lnTo>
                    <a:pt x="342900" y="77470"/>
                  </a:lnTo>
                  <a:close/>
                </a:path>
                <a:path w="342900" h="267970">
                  <a:moveTo>
                    <a:pt x="3810" y="91440"/>
                  </a:moveTo>
                  <a:lnTo>
                    <a:pt x="0" y="9144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91440"/>
                  </a:lnTo>
                  <a:close/>
                </a:path>
                <a:path w="342900" h="267970">
                  <a:moveTo>
                    <a:pt x="342900" y="91440"/>
                  </a:moveTo>
                  <a:lnTo>
                    <a:pt x="339089" y="91440"/>
                  </a:lnTo>
                  <a:lnTo>
                    <a:pt x="339089" y="147319"/>
                  </a:lnTo>
                  <a:lnTo>
                    <a:pt x="342900" y="147319"/>
                  </a:lnTo>
                  <a:lnTo>
                    <a:pt x="342900" y="91440"/>
                  </a:lnTo>
                  <a:close/>
                </a:path>
                <a:path w="342900" h="267970">
                  <a:moveTo>
                    <a:pt x="3810" y="147320"/>
                  </a:moveTo>
                  <a:lnTo>
                    <a:pt x="0" y="14732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47320"/>
                  </a:lnTo>
                  <a:close/>
                </a:path>
                <a:path w="342900" h="267970">
                  <a:moveTo>
                    <a:pt x="342900" y="147320"/>
                  </a:moveTo>
                  <a:lnTo>
                    <a:pt x="339089" y="147320"/>
                  </a:lnTo>
                  <a:lnTo>
                    <a:pt x="339089" y="191769"/>
                  </a:lnTo>
                  <a:lnTo>
                    <a:pt x="342900" y="191769"/>
                  </a:lnTo>
                  <a:lnTo>
                    <a:pt x="342900" y="147320"/>
                  </a:lnTo>
                  <a:close/>
                </a:path>
                <a:path w="342900" h="267970">
                  <a:moveTo>
                    <a:pt x="3810" y="191770"/>
                  </a:moveTo>
                  <a:lnTo>
                    <a:pt x="0" y="19177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91770"/>
                  </a:lnTo>
                  <a:close/>
                </a:path>
                <a:path w="342900" h="267970">
                  <a:moveTo>
                    <a:pt x="342900" y="191770"/>
                  </a:moveTo>
                  <a:lnTo>
                    <a:pt x="339089" y="191770"/>
                  </a:lnTo>
                  <a:lnTo>
                    <a:pt x="339089" y="212089"/>
                  </a:lnTo>
                  <a:lnTo>
                    <a:pt x="342900" y="212089"/>
                  </a:lnTo>
                  <a:lnTo>
                    <a:pt x="342900" y="191770"/>
                  </a:lnTo>
                  <a:close/>
                </a:path>
                <a:path w="342900" h="267970">
                  <a:moveTo>
                    <a:pt x="381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212090"/>
                  </a:lnTo>
                  <a:close/>
                </a:path>
                <a:path w="342900" h="267970">
                  <a:moveTo>
                    <a:pt x="342900" y="212090"/>
                  </a:moveTo>
                  <a:lnTo>
                    <a:pt x="339089" y="212090"/>
                  </a:lnTo>
                  <a:lnTo>
                    <a:pt x="339089" y="218439"/>
                  </a:lnTo>
                  <a:lnTo>
                    <a:pt x="342900" y="218439"/>
                  </a:lnTo>
                  <a:lnTo>
                    <a:pt x="342900" y="212090"/>
                  </a:lnTo>
                  <a:close/>
                </a:path>
                <a:path w="342900" h="267970">
                  <a:moveTo>
                    <a:pt x="381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18440"/>
                  </a:lnTo>
                  <a:close/>
                </a:path>
                <a:path w="342900" h="267970">
                  <a:moveTo>
                    <a:pt x="342900" y="218440"/>
                  </a:moveTo>
                  <a:lnTo>
                    <a:pt x="339089" y="218440"/>
                  </a:lnTo>
                  <a:lnTo>
                    <a:pt x="339089" y="224789"/>
                  </a:lnTo>
                  <a:lnTo>
                    <a:pt x="342900" y="224789"/>
                  </a:lnTo>
                  <a:lnTo>
                    <a:pt x="342900" y="218440"/>
                  </a:lnTo>
                  <a:close/>
                </a:path>
                <a:path w="342900" h="267970">
                  <a:moveTo>
                    <a:pt x="381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24790"/>
                  </a:lnTo>
                  <a:close/>
                </a:path>
                <a:path w="342900" h="267970">
                  <a:moveTo>
                    <a:pt x="342900" y="224790"/>
                  </a:moveTo>
                  <a:lnTo>
                    <a:pt x="339089" y="224790"/>
                  </a:lnTo>
                  <a:lnTo>
                    <a:pt x="339089" y="231139"/>
                  </a:lnTo>
                  <a:lnTo>
                    <a:pt x="342900" y="231139"/>
                  </a:lnTo>
                  <a:lnTo>
                    <a:pt x="342900" y="224790"/>
                  </a:lnTo>
                  <a:close/>
                </a:path>
                <a:path w="342900" h="267970">
                  <a:moveTo>
                    <a:pt x="3810" y="231140"/>
                  </a:moveTo>
                  <a:lnTo>
                    <a:pt x="0" y="231140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31140"/>
                  </a:lnTo>
                  <a:close/>
                </a:path>
                <a:path w="342900" h="267970">
                  <a:moveTo>
                    <a:pt x="342900" y="231140"/>
                  </a:moveTo>
                  <a:lnTo>
                    <a:pt x="339089" y="231140"/>
                  </a:lnTo>
                  <a:lnTo>
                    <a:pt x="339089" y="236219"/>
                  </a:lnTo>
                  <a:lnTo>
                    <a:pt x="342900" y="236219"/>
                  </a:lnTo>
                  <a:lnTo>
                    <a:pt x="342900" y="231140"/>
                  </a:lnTo>
                  <a:close/>
                </a:path>
                <a:path w="342900" h="267970">
                  <a:moveTo>
                    <a:pt x="3810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6220"/>
                  </a:lnTo>
                  <a:close/>
                </a:path>
                <a:path w="342900" h="267970">
                  <a:moveTo>
                    <a:pt x="342900" y="236220"/>
                  </a:moveTo>
                  <a:lnTo>
                    <a:pt x="339089" y="236220"/>
                  </a:lnTo>
                  <a:lnTo>
                    <a:pt x="339089" y="243839"/>
                  </a:lnTo>
                  <a:lnTo>
                    <a:pt x="342900" y="243839"/>
                  </a:lnTo>
                  <a:lnTo>
                    <a:pt x="342900" y="236220"/>
                  </a:lnTo>
                  <a:close/>
                </a:path>
                <a:path w="342900" h="267970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42900" h="267970">
                  <a:moveTo>
                    <a:pt x="342900" y="243840"/>
                  </a:moveTo>
                  <a:lnTo>
                    <a:pt x="339089" y="243840"/>
                  </a:lnTo>
                  <a:lnTo>
                    <a:pt x="339089" y="250189"/>
                  </a:lnTo>
                  <a:lnTo>
                    <a:pt x="342900" y="250189"/>
                  </a:lnTo>
                  <a:lnTo>
                    <a:pt x="342900" y="243840"/>
                  </a:lnTo>
                  <a:close/>
                </a:path>
                <a:path w="342900" h="267970">
                  <a:moveTo>
                    <a:pt x="381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0190"/>
                  </a:lnTo>
                  <a:close/>
                </a:path>
                <a:path w="342900" h="267970">
                  <a:moveTo>
                    <a:pt x="342900" y="250190"/>
                  </a:moveTo>
                  <a:lnTo>
                    <a:pt x="339089" y="250190"/>
                  </a:lnTo>
                  <a:lnTo>
                    <a:pt x="339089" y="256539"/>
                  </a:lnTo>
                  <a:lnTo>
                    <a:pt x="342900" y="256539"/>
                  </a:lnTo>
                  <a:lnTo>
                    <a:pt x="342900" y="250190"/>
                  </a:lnTo>
                  <a:close/>
                </a:path>
                <a:path w="342900" h="267970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342900" h="267970">
                  <a:moveTo>
                    <a:pt x="342900" y="256540"/>
                  </a:moveTo>
                  <a:lnTo>
                    <a:pt x="339089" y="256540"/>
                  </a:lnTo>
                  <a:lnTo>
                    <a:pt x="339089" y="262889"/>
                  </a:lnTo>
                  <a:lnTo>
                    <a:pt x="342900" y="262889"/>
                  </a:lnTo>
                  <a:lnTo>
                    <a:pt x="342900" y="256540"/>
                  </a:lnTo>
                  <a:close/>
                </a:path>
                <a:path w="342900" h="267970">
                  <a:moveTo>
                    <a:pt x="3810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42900" y="267969"/>
                  </a:lnTo>
                  <a:lnTo>
                    <a:pt x="342900" y="264160"/>
                  </a:lnTo>
                  <a:lnTo>
                    <a:pt x="3810" y="264160"/>
                  </a:lnTo>
                  <a:lnTo>
                    <a:pt x="3810" y="262890"/>
                  </a:lnTo>
                  <a:close/>
                </a:path>
                <a:path w="342900" h="267970">
                  <a:moveTo>
                    <a:pt x="342900" y="262890"/>
                  </a:moveTo>
                  <a:lnTo>
                    <a:pt x="339089" y="262890"/>
                  </a:lnTo>
                  <a:lnTo>
                    <a:pt x="339089" y="264160"/>
                  </a:lnTo>
                  <a:lnTo>
                    <a:pt x="342900" y="264160"/>
                  </a:lnTo>
                  <a:lnTo>
                    <a:pt x="342900" y="26289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3223259" y="482854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20">
                  <a:moveTo>
                    <a:pt x="33527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5080"/>
                  </a:lnTo>
                  <a:lnTo>
                    <a:pt x="335279" y="5080"/>
                  </a:lnTo>
                  <a:lnTo>
                    <a:pt x="335279" y="0"/>
                  </a:lnTo>
                  <a:close/>
                </a:path>
                <a:path w="335279" h="261620">
                  <a:moveTo>
                    <a:pt x="335279" y="5080"/>
                  </a:moveTo>
                  <a:lnTo>
                    <a:pt x="331469" y="5080"/>
                  </a:lnTo>
                  <a:lnTo>
                    <a:pt x="331469" y="6350"/>
                  </a:lnTo>
                  <a:lnTo>
                    <a:pt x="335279" y="6350"/>
                  </a:lnTo>
                  <a:lnTo>
                    <a:pt x="335279" y="5080"/>
                  </a:lnTo>
                  <a:close/>
                </a:path>
                <a:path w="335279" h="261620">
                  <a:moveTo>
                    <a:pt x="3809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6350"/>
                  </a:lnTo>
                  <a:close/>
                </a:path>
                <a:path w="335279" h="261620">
                  <a:moveTo>
                    <a:pt x="335279" y="6350"/>
                  </a:moveTo>
                  <a:lnTo>
                    <a:pt x="331469" y="6350"/>
                  </a:lnTo>
                  <a:lnTo>
                    <a:pt x="331469" y="11430"/>
                  </a:lnTo>
                  <a:lnTo>
                    <a:pt x="335279" y="11430"/>
                  </a:lnTo>
                  <a:lnTo>
                    <a:pt x="335279" y="6350"/>
                  </a:lnTo>
                  <a:close/>
                </a:path>
                <a:path w="335279" h="261620">
                  <a:moveTo>
                    <a:pt x="3809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1430"/>
                  </a:lnTo>
                  <a:close/>
                </a:path>
                <a:path w="335279" h="261620">
                  <a:moveTo>
                    <a:pt x="335279" y="11430"/>
                  </a:moveTo>
                  <a:lnTo>
                    <a:pt x="331469" y="11430"/>
                  </a:lnTo>
                  <a:lnTo>
                    <a:pt x="331469" y="19050"/>
                  </a:lnTo>
                  <a:lnTo>
                    <a:pt x="335279" y="19050"/>
                  </a:lnTo>
                  <a:lnTo>
                    <a:pt x="335279" y="11430"/>
                  </a:lnTo>
                  <a:close/>
                </a:path>
                <a:path w="335279" h="261620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35279" h="261620">
                  <a:moveTo>
                    <a:pt x="335279" y="19050"/>
                  </a:moveTo>
                  <a:lnTo>
                    <a:pt x="331469" y="19050"/>
                  </a:lnTo>
                  <a:lnTo>
                    <a:pt x="331469" y="25400"/>
                  </a:lnTo>
                  <a:lnTo>
                    <a:pt x="335279" y="25400"/>
                  </a:lnTo>
                  <a:lnTo>
                    <a:pt x="335279" y="19050"/>
                  </a:lnTo>
                  <a:close/>
                </a:path>
                <a:path w="335279" h="261620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335279" h="261620">
                  <a:moveTo>
                    <a:pt x="335279" y="25400"/>
                  </a:moveTo>
                  <a:lnTo>
                    <a:pt x="331469" y="25400"/>
                  </a:lnTo>
                  <a:lnTo>
                    <a:pt x="331469" y="31750"/>
                  </a:lnTo>
                  <a:lnTo>
                    <a:pt x="335279" y="31750"/>
                  </a:lnTo>
                  <a:lnTo>
                    <a:pt x="335279" y="25400"/>
                  </a:lnTo>
                  <a:close/>
                </a:path>
                <a:path w="335279" h="261620">
                  <a:moveTo>
                    <a:pt x="3809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1750"/>
                  </a:lnTo>
                  <a:close/>
                </a:path>
                <a:path w="335279" h="261620">
                  <a:moveTo>
                    <a:pt x="335279" y="31750"/>
                  </a:moveTo>
                  <a:lnTo>
                    <a:pt x="331469" y="31750"/>
                  </a:lnTo>
                  <a:lnTo>
                    <a:pt x="331469" y="36830"/>
                  </a:lnTo>
                  <a:lnTo>
                    <a:pt x="335279" y="36830"/>
                  </a:lnTo>
                  <a:lnTo>
                    <a:pt x="335279" y="31750"/>
                  </a:lnTo>
                  <a:close/>
                </a:path>
                <a:path w="335279" h="261620">
                  <a:moveTo>
                    <a:pt x="3809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6830"/>
                  </a:lnTo>
                  <a:close/>
                </a:path>
                <a:path w="335279" h="261620">
                  <a:moveTo>
                    <a:pt x="335279" y="36830"/>
                  </a:moveTo>
                  <a:lnTo>
                    <a:pt x="331469" y="36830"/>
                  </a:lnTo>
                  <a:lnTo>
                    <a:pt x="331469" y="44450"/>
                  </a:lnTo>
                  <a:lnTo>
                    <a:pt x="335279" y="44450"/>
                  </a:lnTo>
                  <a:lnTo>
                    <a:pt x="335279" y="36830"/>
                  </a:lnTo>
                  <a:close/>
                </a:path>
                <a:path w="335279" h="261620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35279" h="261620">
                  <a:moveTo>
                    <a:pt x="335279" y="44450"/>
                  </a:moveTo>
                  <a:lnTo>
                    <a:pt x="331469" y="44450"/>
                  </a:lnTo>
                  <a:lnTo>
                    <a:pt x="331469" y="50800"/>
                  </a:lnTo>
                  <a:lnTo>
                    <a:pt x="335279" y="50800"/>
                  </a:lnTo>
                  <a:lnTo>
                    <a:pt x="335279" y="44450"/>
                  </a:lnTo>
                  <a:close/>
                </a:path>
                <a:path w="335279" h="261620">
                  <a:moveTo>
                    <a:pt x="3809" y="50800"/>
                  </a:moveTo>
                  <a:lnTo>
                    <a:pt x="0" y="5080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50800"/>
                  </a:lnTo>
                  <a:close/>
                </a:path>
                <a:path w="335279" h="261620">
                  <a:moveTo>
                    <a:pt x="335279" y="50800"/>
                  </a:moveTo>
                  <a:lnTo>
                    <a:pt x="331469" y="50800"/>
                  </a:lnTo>
                  <a:lnTo>
                    <a:pt x="331469" y="55880"/>
                  </a:lnTo>
                  <a:lnTo>
                    <a:pt x="335279" y="55880"/>
                  </a:lnTo>
                  <a:lnTo>
                    <a:pt x="335279" y="50800"/>
                  </a:lnTo>
                  <a:close/>
                </a:path>
                <a:path w="335279" h="261620">
                  <a:moveTo>
                    <a:pt x="3809" y="55880"/>
                  </a:moveTo>
                  <a:lnTo>
                    <a:pt x="0" y="5588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55880"/>
                  </a:lnTo>
                  <a:close/>
                </a:path>
                <a:path w="335279" h="261620">
                  <a:moveTo>
                    <a:pt x="335279" y="55880"/>
                  </a:moveTo>
                  <a:lnTo>
                    <a:pt x="331469" y="55880"/>
                  </a:lnTo>
                  <a:lnTo>
                    <a:pt x="331469" y="69850"/>
                  </a:lnTo>
                  <a:lnTo>
                    <a:pt x="335279" y="69850"/>
                  </a:lnTo>
                  <a:lnTo>
                    <a:pt x="335279" y="55880"/>
                  </a:lnTo>
                  <a:close/>
                </a:path>
                <a:path w="335279" h="261620">
                  <a:moveTo>
                    <a:pt x="3809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69850"/>
                  </a:lnTo>
                  <a:close/>
                </a:path>
                <a:path w="335279" h="261620">
                  <a:moveTo>
                    <a:pt x="335279" y="69850"/>
                  </a:moveTo>
                  <a:lnTo>
                    <a:pt x="331469" y="69850"/>
                  </a:lnTo>
                  <a:lnTo>
                    <a:pt x="331469" y="74930"/>
                  </a:lnTo>
                  <a:lnTo>
                    <a:pt x="335279" y="74930"/>
                  </a:lnTo>
                  <a:lnTo>
                    <a:pt x="335279" y="69850"/>
                  </a:lnTo>
                  <a:close/>
                </a:path>
                <a:path w="335279" h="261620">
                  <a:moveTo>
                    <a:pt x="3809" y="74930"/>
                  </a:moveTo>
                  <a:lnTo>
                    <a:pt x="0" y="7493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74930"/>
                  </a:lnTo>
                  <a:close/>
                </a:path>
                <a:path w="335279" h="261620">
                  <a:moveTo>
                    <a:pt x="335279" y="74930"/>
                  </a:moveTo>
                  <a:lnTo>
                    <a:pt x="331469" y="74930"/>
                  </a:lnTo>
                  <a:lnTo>
                    <a:pt x="331469" y="88900"/>
                  </a:lnTo>
                  <a:lnTo>
                    <a:pt x="335279" y="88900"/>
                  </a:lnTo>
                  <a:lnTo>
                    <a:pt x="335279" y="74930"/>
                  </a:lnTo>
                  <a:close/>
                </a:path>
                <a:path w="335279" h="261620">
                  <a:moveTo>
                    <a:pt x="3809" y="88900"/>
                  </a:moveTo>
                  <a:lnTo>
                    <a:pt x="0" y="88900"/>
                  </a:lnTo>
                  <a:lnTo>
                    <a:pt x="0" y="144780"/>
                  </a:lnTo>
                  <a:lnTo>
                    <a:pt x="3809" y="144780"/>
                  </a:lnTo>
                  <a:lnTo>
                    <a:pt x="3809" y="88900"/>
                  </a:lnTo>
                  <a:close/>
                </a:path>
                <a:path w="335279" h="261620">
                  <a:moveTo>
                    <a:pt x="335279" y="88900"/>
                  </a:moveTo>
                  <a:lnTo>
                    <a:pt x="331469" y="88900"/>
                  </a:lnTo>
                  <a:lnTo>
                    <a:pt x="331469" y="144780"/>
                  </a:lnTo>
                  <a:lnTo>
                    <a:pt x="335279" y="144780"/>
                  </a:lnTo>
                  <a:lnTo>
                    <a:pt x="335279" y="88900"/>
                  </a:lnTo>
                  <a:close/>
                </a:path>
                <a:path w="335279" h="261620">
                  <a:moveTo>
                    <a:pt x="3809" y="144780"/>
                  </a:moveTo>
                  <a:lnTo>
                    <a:pt x="0" y="144780"/>
                  </a:lnTo>
                  <a:lnTo>
                    <a:pt x="0" y="189230"/>
                  </a:lnTo>
                  <a:lnTo>
                    <a:pt x="3809" y="189230"/>
                  </a:lnTo>
                  <a:lnTo>
                    <a:pt x="3809" y="144780"/>
                  </a:lnTo>
                  <a:close/>
                </a:path>
                <a:path w="335279" h="261620">
                  <a:moveTo>
                    <a:pt x="335279" y="144780"/>
                  </a:moveTo>
                  <a:lnTo>
                    <a:pt x="331469" y="144780"/>
                  </a:lnTo>
                  <a:lnTo>
                    <a:pt x="331469" y="189230"/>
                  </a:lnTo>
                  <a:lnTo>
                    <a:pt x="335279" y="189230"/>
                  </a:lnTo>
                  <a:lnTo>
                    <a:pt x="335279" y="144780"/>
                  </a:lnTo>
                  <a:close/>
                </a:path>
                <a:path w="335279" h="261620">
                  <a:moveTo>
                    <a:pt x="3809" y="189230"/>
                  </a:moveTo>
                  <a:lnTo>
                    <a:pt x="0" y="18923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89230"/>
                  </a:lnTo>
                  <a:close/>
                </a:path>
                <a:path w="335279" h="261620">
                  <a:moveTo>
                    <a:pt x="335279" y="189230"/>
                  </a:moveTo>
                  <a:lnTo>
                    <a:pt x="331469" y="189230"/>
                  </a:lnTo>
                  <a:lnTo>
                    <a:pt x="331469" y="209550"/>
                  </a:lnTo>
                  <a:lnTo>
                    <a:pt x="335279" y="209550"/>
                  </a:lnTo>
                  <a:lnTo>
                    <a:pt x="335279" y="189230"/>
                  </a:lnTo>
                  <a:close/>
                </a:path>
                <a:path w="335279" h="261620">
                  <a:moveTo>
                    <a:pt x="3809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9550"/>
                  </a:lnTo>
                  <a:close/>
                </a:path>
                <a:path w="335279" h="261620">
                  <a:moveTo>
                    <a:pt x="335279" y="209550"/>
                  </a:moveTo>
                  <a:lnTo>
                    <a:pt x="331469" y="209550"/>
                  </a:lnTo>
                  <a:lnTo>
                    <a:pt x="331469" y="215900"/>
                  </a:lnTo>
                  <a:lnTo>
                    <a:pt x="335279" y="215900"/>
                  </a:lnTo>
                  <a:lnTo>
                    <a:pt x="335279" y="209550"/>
                  </a:lnTo>
                  <a:close/>
                </a:path>
                <a:path w="335279" h="261620">
                  <a:moveTo>
                    <a:pt x="3809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215900"/>
                  </a:lnTo>
                  <a:close/>
                </a:path>
                <a:path w="335279" h="261620">
                  <a:moveTo>
                    <a:pt x="335279" y="215900"/>
                  </a:moveTo>
                  <a:lnTo>
                    <a:pt x="331469" y="215900"/>
                  </a:lnTo>
                  <a:lnTo>
                    <a:pt x="331469" y="222250"/>
                  </a:lnTo>
                  <a:lnTo>
                    <a:pt x="335279" y="222250"/>
                  </a:lnTo>
                  <a:lnTo>
                    <a:pt x="335279" y="215900"/>
                  </a:lnTo>
                  <a:close/>
                </a:path>
                <a:path w="335279" h="261620">
                  <a:moveTo>
                    <a:pt x="3809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222250"/>
                  </a:lnTo>
                  <a:close/>
                </a:path>
                <a:path w="335279" h="261620">
                  <a:moveTo>
                    <a:pt x="335279" y="222250"/>
                  </a:moveTo>
                  <a:lnTo>
                    <a:pt x="331469" y="222250"/>
                  </a:lnTo>
                  <a:lnTo>
                    <a:pt x="331469" y="228600"/>
                  </a:lnTo>
                  <a:lnTo>
                    <a:pt x="335279" y="228600"/>
                  </a:lnTo>
                  <a:lnTo>
                    <a:pt x="335279" y="222250"/>
                  </a:lnTo>
                  <a:close/>
                </a:path>
                <a:path w="335279" h="261620">
                  <a:moveTo>
                    <a:pt x="3809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28600"/>
                  </a:lnTo>
                  <a:close/>
                </a:path>
                <a:path w="335279" h="261620">
                  <a:moveTo>
                    <a:pt x="335279" y="228600"/>
                  </a:moveTo>
                  <a:lnTo>
                    <a:pt x="331469" y="228600"/>
                  </a:lnTo>
                  <a:lnTo>
                    <a:pt x="331469" y="233680"/>
                  </a:lnTo>
                  <a:lnTo>
                    <a:pt x="335279" y="233680"/>
                  </a:lnTo>
                  <a:lnTo>
                    <a:pt x="335279" y="228600"/>
                  </a:lnTo>
                  <a:close/>
                </a:path>
                <a:path w="335279" h="261620">
                  <a:moveTo>
                    <a:pt x="3809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3680"/>
                  </a:lnTo>
                  <a:close/>
                </a:path>
                <a:path w="335279" h="261620">
                  <a:moveTo>
                    <a:pt x="335279" y="233680"/>
                  </a:moveTo>
                  <a:lnTo>
                    <a:pt x="331469" y="233680"/>
                  </a:lnTo>
                  <a:lnTo>
                    <a:pt x="331469" y="241300"/>
                  </a:lnTo>
                  <a:lnTo>
                    <a:pt x="335279" y="241300"/>
                  </a:lnTo>
                  <a:lnTo>
                    <a:pt x="335279" y="233680"/>
                  </a:lnTo>
                  <a:close/>
                </a:path>
                <a:path w="335279" h="261620">
                  <a:moveTo>
                    <a:pt x="380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1300"/>
                  </a:lnTo>
                  <a:close/>
                </a:path>
                <a:path w="335279" h="261620">
                  <a:moveTo>
                    <a:pt x="335279" y="241300"/>
                  </a:moveTo>
                  <a:lnTo>
                    <a:pt x="331469" y="241300"/>
                  </a:lnTo>
                  <a:lnTo>
                    <a:pt x="331469" y="247650"/>
                  </a:lnTo>
                  <a:lnTo>
                    <a:pt x="335279" y="247650"/>
                  </a:lnTo>
                  <a:lnTo>
                    <a:pt x="335279" y="241300"/>
                  </a:lnTo>
                  <a:close/>
                </a:path>
                <a:path w="335279" h="261620">
                  <a:moveTo>
                    <a:pt x="3809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47650"/>
                  </a:lnTo>
                  <a:close/>
                </a:path>
                <a:path w="335279" h="261620">
                  <a:moveTo>
                    <a:pt x="335279" y="247650"/>
                  </a:moveTo>
                  <a:lnTo>
                    <a:pt x="331469" y="247650"/>
                  </a:lnTo>
                  <a:lnTo>
                    <a:pt x="331469" y="254000"/>
                  </a:lnTo>
                  <a:lnTo>
                    <a:pt x="335279" y="254000"/>
                  </a:lnTo>
                  <a:lnTo>
                    <a:pt x="335279" y="247650"/>
                  </a:lnTo>
                  <a:close/>
                </a:path>
                <a:path w="335279" h="261620">
                  <a:moveTo>
                    <a:pt x="380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35279" y="260350"/>
                  </a:lnTo>
                  <a:lnTo>
                    <a:pt x="335279" y="257810"/>
                  </a:lnTo>
                  <a:lnTo>
                    <a:pt x="3809" y="257810"/>
                  </a:lnTo>
                  <a:lnTo>
                    <a:pt x="3809" y="254000"/>
                  </a:lnTo>
                  <a:close/>
                </a:path>
                <a:path w="335279" h="261620">
                  <a:moveTo>
                    <a:pt x="335279" y="254000"/>
                  </a:moveTo>
                  <a:lnTo>
                    <a:pt x="331469" y="254000"/>
                  </a:lnTo>
                  <a:lnTo>
                    <a:pt x="331469" y="257810"/>
                  </a:lnTo>
                  <a:lnTo>
                    <a:pt x="335279" y="257810"/>
                  </a:lnTo>
                  <a:lnTo>
                    <a:pt x="335279" y="254000"/>
                  </a:lnTo>
                  <a:close/>
                </a:path>
                <a:path w="335279" h="261620">
                  <a:moveTo>
                    <a:pt x="335279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5279" y="261620"/>
                  </a:lnTo>
                  <a:lnTo>
                    <a:pt x="335279" y="26035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3227070" y="4833619"/>
              <a:ext cx="327660" cy="252729"/>
            </a:xfrm>
            <a:custGeom>
              <a:avLst/>
              <a:gdLst/>
              <a:ahLst/>
              <a:cxnLst/>
              <a:rect l="l" t="t" r="r" b="b"/>
              <a:pathLst>
                <a:path w="327660" h="252729">
                  <a:moveTo>
                    <a:pt x="32765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7659" y="1269"/>
                  </a:lnTo>
                  <a:lnTo>
                    <a:pt x="327659" y="0"/>
                  </a:lnTo>
                  <a:close/>
                </a:path>
                <a:path w="327660" h="252729">
                  <a:moveTo>
                    <a:pt x="327659" y="1269"/>
                  </a:moveTo>
                  <a:lnTo>
                    <a:pt x="0" y="126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2539"/>
                  </a:lnTo>
                  <a:lnTo>
                    <a:pt x="327659" y="2539"/>
                  </a:lnTo>
                  <a:lnTo>
                    <a:pt x="327659" y="1269"/>
                  </a:lnTo>
                  <a:close/>
                </a:path>
                <a:path w="327660" h="252729">
                  <a:moveTo>
                    <a:pt x="327659" y="2539"/>
                  </a:moveTo>
                  <a:lnTo>
                    <a:pt x="323850" y="2539"/>
                  </a:lnTo>
                  <a:lnTo>
                    <a:pt x="323850" y="6349"/>
                  </a:lnTo>
                  <a:lnTo>
                    <a:pt x="327659" y="6349"/>
                  </a:lnTo>
                  <a:lnTo>
                    <a:pt x="327659" y="2539"/>
                  </a:lnTo>
                  <a:close/>
                </a:path>
                <a:path w="327660" h="252729">
                  <a:moveTo>
                    <a:pt x="3810" y="6350"/>
                  </a:moveTo>
                  <a:lnTo>
                    <a:pt x="0" y="635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6350"/>
                  </a:lnTo>
                  <a:close/>
                </a:path>
                <a:path w="327660" h="252729">
                  <a:moveTo>
                    <a:pt x="327659" y="6350"/>
                  </a:moveTo>
                  <a:lnTo>
                    <a:pt x="323850" y="6350"/>
                  </a:lnTo>
                  <a:lnTo>
                    <a:pt x="323850" y="13969"/>
                  </a:lnTo>
                  <a:lnTo>
                    <a:pt x="327659" y="13969"/>
                  </a:lnTo>
                  <a:lnTo>
                    <a:pt x="327659" y="6350"/>
                  </a:lnTo>
                  <a:close/>
                </a:path>
                <a:path w="327660" h="2527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27660" h="252729">
                  <a:moveTo>
                    <a:pt x="327659" y="13969"/>
                  </a:moveTo>
                  <a:lnTo>
                    <a:pt x="323850" y="13969"/>
                  </a:lnTo>
                  <a:lnTo>
                    <a:pt x="323850" y="20319"/>
                  </a:lnTo>
                  <a:lnTo>
                    <a:pt x="327659" y="20319"/>
                  </a:lnTo>
                  <a:lnTo>
                    <a:pt x="327659" y="13969"/>
                  </a:lnTo>
                  <a:close/>
                </a:path>
                <a:path w="327660" h="2527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27660" h="252729">
                  <a:moveTo>
                    <a:pt x="327659" y="20319"/>
                  </a:moveTo>
                  <a:lnTo>
                    <a:pt x="323850" y="20319"/>
                  </a:lnTo>
                  <a:lnTo>
                    <a:pt x="323850" y="26669"/>
                  </a:lnTo>
                  <a:lnTo>
                    <a:pt x="327659" y="26669"/>
                  </a:lnTo>
                  <a:lnTo>
                    <a:pt x="327659" y="20319"/>
                  </a:lnTo>
                  <a:close/>
                </a:path>
                <a:path w="327660" h="252729">
                  <a:moveTo>
                    <a:pt x="381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6669"/>
                  </a:lnTo>
                  <a:close/>
                </a:path>
                <a:path w="327660" h="252729">
                  <a:moveTo>
                    <a:pt x="327659" y="26669"/>
                  </a:moveTo>
                  <a:lnTo>
                    <a:pt x="323850" y="26669"/>
                  </a:lnTo>
                  <a:lnTo>
                    <a:pt x="323850" y="31749"/>
                  </a:lnTo>
                  <a:lnTo>
                    <a:pt x="327659" y="31749"/>
                  </a:lnTo>
                  <a:lnTo>
                    <a:pt x="327659" y="26669"/>
                  </a:lnTo>
                  <a:close/>
                </a:path>
                <a:path w="327660" h="252729">
                  <a:moveTo>
                    <a:pt x="3810" y="31750"/>
                  </a:moveTo>
                  <a:lnTo>
                    <a:pt x="0" y="3175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1750"/>
                  </a:lnTo>
                  <a:close/>
                </a:path>
                <a:path w="327660" h="252729">
                  <a:moveTo>
                    <a:pt x="327659" y="31750"/>
                  </a:moveTo>
                  <a:lnTo>
                    <a:pt x="323850" y="31750"/>
                  </a:lnTo>
                  <a:lnTo>
                    <a:pt x="323850" y="39369"/>
                  </a:lnTo>
                  <a:lnTo>
                    <a:pt x="327659" y="39369"/>
                  </a:lnTo>
                  <a:lnTo>
                    <a:pt x="327659" y="31750"/>
                  </a:lnTo>
                  <a:close/>
                </a:path>
                <a:path w="327660" h="2527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27660" h="252729">
                  <a:moveTo>
                    <a:pt x="327659" y="39369"/>
                  </a:moveTo>
                  <a:lnTo>
                    <a:pt x="323850" y="39369"/>
                  </a:lnTo>
                  <a:lnTo>
                    <a:pt x="323850" y="45719"/>
                  </a:lnTo>
                  <a:lnTo>
                    <a:pt x="327659" y="45719"/>
                  </a:lnTo>
                  <a:lnTo>
                    <a:pt x="327659" y="39369"/>
                  </a:lnTo>
                  <a:close/>
                </a:path>
                <a:path w="327660" h="252729">
                  <a:moveTo>
                    <a:pt x="381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327660" h="252729">
                  <a:moveTo>
                    <a:pt x="327659" y="45719"/>
                  </a:moveTo>
                  <a:lnTo>
                    <a:pt x="323850" y="45719"/>
                  </a:lnTo>
                  <a:lnTo>
                    <a:pt x="323850" y="50799"/>
                  </a:lnTo>
                  <a:lnTo>
                    <a:pt x="327659" y="50799"/>
                  </a:lnTo>
                  <a:lnTo>
                    <a:pt x="327659" y="45719"/>
                  </a:lnTo>
                  <a:close/>
                </a:path>
                <a:path w="327660" h="252729">
                  <a:moveTo>
                    <a:pt x="3810" y="50800"/>
                  </a:moveTo>
                  <a:lnTo>
                    <a:pt x="0" y="5080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0800"/>
                  </a:lnTo>
                  <a:close/>
                </a:path>
                <a:path w="327660" h="252729">
                  <a:moveTo>
                    <a:pt x="327659" y="50800"/>
                  </a:moveTo>
                  <a:lnTo>
                    <a:pt x="323850" y="50800"/>
                  </a:lnTo>
                  <a:lnTo>
                    <a:pt x="323850" y="64769"/>
                  </a:lnTo>
                  <a:lnTo>
                    <a:pt x="327659" y="64769"/>
                  </a:lnTo>
                  <a:lnTo>
                    <a:pt x="327659" y="50800"/>
                  </a:lnTo>
                  <a:close/>
                </a:path>
                <a:path w="327660" h="252729">
                  <a:moveTo>
                    <a:pt x="381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4769"/>
                  </a:lnTo>
                  <a:close/>
                </a:path>
                <a:path w="327660" h="252729">
                  <a:moveTo>
                    <a:pt x="327659" y="64769"/>
                  </a:moveTo>
                  <a:lnTo>
                    <a:pt x="323850" y="64769"/>
                  </a:lnTo>
                  <a:lnTo>
                    <a:pt x="323850" y="69849"/>
                  </a:lnTo>
                  <a:lnTo>
                    <a:pt x="327659" y="69849"/>
                  </a:lnTo>
                  <a:lnTo>
                    <a:pt x="327659" y="64769"/>
                  </a:lnTo>
                  <a:close/>
                </a:path>
                <a:path w="327660" h="252729">
                  <a:moveTo>
                    <a:pt x="3810" y="69850"/>
                  </a:moveTo>
                  <a:lnTo>
                    <a:pt x="0" y="6985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69850"/>
                  </a:lnTo>
                  <a:close/>
                </a:path>
                <a:path w="327660" h="252729">
                  <a:moveTo>
                    <a:pt x="327659" y="69850"/>
                  </a:moveTo>
                  <a:lnTo>
                    <a:pt x="323850" y="69850"/>
                  </a:lnTo>
                  <a:lnTo>
                    <a:pt x="323850" y="83819"/>
                  </a:lnTo>
                  <a:lnTo>
                    <a:pt x="327659" y="83819"/>
                  </a:lnTo>
                  <a:lnTo>
                    <a:pt x="327659" y="69850"/>
                  </a:lnTo>
                  <a:close/>
                </a:path>
                <a:path w="327660" h="252729">
                  <a:moveTo>
                    <a:pt x="3810" y="83819"/>
                  </a:moveTo>
                  <a:lnTo>
                    <a:pt x="0" y="8381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83819"/>
                  </a:lnTo>
                  <a:close/>
                </a:path>
                <a:path w="327660" h="252729">
                  <a:moveTo>
                    <a:pt x="327659" y="83819"/>
                  </a:moveTo>
                  <a:lnTo>
                    <a:pt x="323850" y="83819"/>
                  </a:lnTo>
                  <a:lnTo>
                    <a:pt x="323850" y="139699"/>
                  </a:lnTo>
                  <a:lnTo>
                    <a:pt x="327659" y="139699"/>
                  </a:lnTo>
                  <a:lnTo>
                    <a:pt x="327659" y="83819"/>
                  </a:lnTo>
                  <a:close/>
                </a:path>
                <a:path w="327660" h="252729">
                  <a:moveTo>
                    <a:pt x="3810" y="139700"/>
                  </a:moveTo>
                  <a:lnTo>
                    <a:pt x="0" y="139700"/>
                  </a:lnTo>
                  <a:lnTo>
                    <a:pt x="0" y="184149"/>
                  </a:lnTo>
                  <a:lnTo>
                    <a:pt x="3810" y="184149"/>
                  </a:lnTo>
                  <a:lnTo>
                    <a:pt x="3810" y="139700"/>
                  </a:lnTo>
                  <a:close/>
                </a:path>
                <a:path w="327660" h="252729">
                  <a:moveTo>
                    <a:pt x="327659" y="139700"/>
                  </a:moveTo>
                  <a:lnTo>
                    <a:pt x="323850" y="139700"/>
                  </a:lnTo>
                  <a:lnTo>
                    <a:pt x="323850" y="184149"/>
                  </a:lnTo>
                  <a:lnTo>
                    <a:pt x="327659" y="184149"/>
                  </a:lnTo>
                  <a:lnTo>
                    <a:pt x="327659" y="139700"/>
                  </a:lnTo>
                  <a:close/>
                </a:path>
                <a:path w="327660" h="252729">
                  <a:moveTo>
                    <a:pt x="3810" y="184150"/>
                  </a:moveTo>
                  <a:lnTo>
                    <a:pt x="0" y="18415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84150"/>
                  </a:lnTo>
                  <a:close/>
                </a:path>
                <a:path w="327660" h="252729">
                  <a:moveTo>
                    <a:pt x="327659" y="184150"/>
                  </a:moveTo>
                  <a:lnTo>
                    <a:pt x="323850" y="184150"/>
                  </a:lnTo>
                  <a:lnTo>
                    <a:pt x="323850" y="204469"/>
                  </a:lnTo>
                  <a:lnTo>
                    <a:pt x="327659" y="204469"/>
                  </a:lnTo>
                  <a:lnTo>
                    <a:pt x="327659" y="184150"/>
                  </a:lnTo>
                  <a:close/>
                </a:path>
                <a:path w="327660" h="252729">
                  <a:moveTo>
                    <a:pt x="381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4469"/>
                  </a:lnTo>
                  <a:close/>
                </a:path>
                <a:path w="327660" h="252729">
                  <a:moveTo>
                    <a:pt x="327659" y="204469"/>
                  </a:moveTo>
                  <a:lnTo>
                    <a:pt x="323850" y="204469"/>
                  </a:lnTo>
                  <a:lnTo>
                    <a:pt x="323850" y="210819"/>
                  </a:lnTo>
                  <a:lnTo>
                    <a:pt x="327659" y="210819"/>
                  </a:lnTo>
                  <a:lnTo>
                    <a:pt x="327659" y="204469"/>
                  </a:lnTo>
                  <a:close/>
                </a:path>
                <a:path w="327660" h="252729">
                  <a:moveTo>
                    <a:pt x="381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210819"/>
                  </a:lnTo>
                  <a:close/>
                </a:path>
                <a:path w="327660" h="252729">
                  <a:moveTo>
                    <a:pt x="327659" y="210819"/>
                  </a:moveTo>
                  <a:lnTo>
                    <a:pt x="323850" y="210819"/>
                  </a:lnTo>
                  <a:lnTo>
                    <a:pt x="323850" y="217169"/>
                  </a:lnTo>
                  <a:lnTo>
                    <a:pt x="327659" y="217169"/>
                  </a:lnTo>
                  <a:lnTo>
                    <a:pt x="327659" y="210819"/>
                  </a:lnTo>
                  <a:close/>
                </a:path>
                <a:path w="327660" h="252729">
                  <a:moveTo>
                    <a:pt x="381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69"/>
                  </a:lnTo>
                  <a:close/>
                </a:path>
                <a:path w="327660" h="252729">
                  <a:moveTo>
                    <a:pt x="327659" y="217169"/>
                  </a:moveTo>
                  <a:lnTo>
                    <a:pt x="323850" y="217169"/>
                  </a:lnTo>
                  <a:lnTo>
                    <a:pt x="323850" y="223519"/>
                  </a:lnTo>
                  <a:lnTo>
                    <a:pt x="327659" y="223519"/>
                  </a:lnTo>
                  <a:lnTo>
                    <a:pt x="327659" y="217169"/>
                  </a:lnTo>
                  <a:close/>
                </a:path>
                <a:path w="327660" h="252729">
                  <a:moveTo>
                    <a:pt x="3810" y="223519"/>
                  </a:moveTo>
                  <a:lnTo>
                    <a:pt x="0" y="22351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223519"/>
                  </a:lnTo>
                  <a:close/>
                </a:path>
                <a:path w="327660" h="252729">
                  <a:moveTo>
                    <a:pt x="327659" y="223519"/>
                  </a:moveTo>
                  <a:lnTo>
                    <a:pt x="323850" y="223519"/>
                  </a:lnTo>
                  <a:lnTo>
                    <a:pt x="323850" y="228599"/>
                  </a:lnTo>
                  <a:lnTo>
                    <a:pt x="327659" y="228599"/>
                  </a:lnTo>
                  <a:lnTo>
                    <a:pt x="327659" y="223519"/>
                  </a:lnTo>
                  <a:close/>
                </a:path>
                <a:path w="327660" h="252729">
                  <a:moveTo>
                    <a:pt x="3810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8600"/>
                  </a:lnTo>
                  <a:close/>
                </a:path>
                <a:path w="327660" h="252729">
                  <a:moveTo>
                    <a:pt x="327659" y="228600"/>
                  </a:moveTo>
                  <a:lnTo>
                    <a:pt x="323850" y="228600"/>
                  </a:lnTo>
                  <a:lnTo>
                    <a:pt x="323850" y="236219"/>
                  </a:lnTo>
                  <a:lnTo>
                    <a:pt x="327659" y="236219"/>
                  </a:lnTo>
                  <a:lnTo>
                    <a:pt x="327659" y="228600"/>
                  </a:lnTo>
                  <a:close/>
                </a:path>
                <a:path w="327660" h="252729">
                  <a:moveTo>
                    <a:pt x="381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6219"/>
                  </a:lnTo>
                  <a:close/>
                </a:path>
                <a:path w="327660" h="252729">
                  <a:moveTo>
                    <a:pt x="327659" y="236219"/>
                  </a:moveTo>
                  <a:lnTo>
                    <a:pt x="323850" y="236219"/>
                  </a:lnTo>
                  <a:lnTo>
                    <a:pt x="323850" y="242569"/>
                  </a:lnTo>
                  <a:lnTo>
                    <a:pt x="327659" y="242569"/>
                  </a:lnTo>
                  <a:lnTo>
                    <a:pt x="327659" y="236219"/>
                  </a:lnTo>
                  <a:close/>
                </a:path>
                <a:path w="327660" h="252729">
                  <a:moveTo>
                    <a:pt x="381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69"/>
                  </a:lnTo>
                  <a:close/>
                </a:path>
                <a:path w="327660" h="252729">
                  <a:moveTo>
                    <a:pt x="327659" y="242569"/>
                  </a:moveTo>
                  <a:lnTo>
                    <a:pt x="323850" y="242569"/>
                  </a:lnTo>
                  <a:lnTo>
                    <a:pt x="323850" y="248919"/>
                  </a:lnTo>
                  <a:lnTo>
                    <a:pt x="327659" y="248919"/>
                  </a:lnTo>
                  <a:lnTo>
                    <a:pt x="327659" y="242569"/>
                  </a:lnTo>
                  <a:close/>
                </a:path>
                <a:path w="327660" h="252729">
                  <a:moveTo>
                    <a:pt x="3810" y="248919"/>
                  </a:moveTo>
                  <a:lnTo>
                    <a:pt x="0" y="248919"/>
                  </a:lnTo>
                  <a:lnTo>
                    <a:pt x="0" y="252729"/>
                  </a:lnTo>
                  <a:lnTo>
                    <a:pt x="327659" y="252729"/>
                  </a:lnTo>
                  <a:lnTo>
                    <a:pt x="327659" y="250189"/>
                  </a:lnTo>
                  <a:lnTo>
                    <a:pt x="3810" y="250189"/>
                  </a:lnTo>
                  <a:lnTo>
                    <a:pt x="3810" y="248919"/>
                  </a:lnTo>
                  <a:close/>
                </a:path>
                <a:path w="327660" h="252729">
                  <a:moveTo>
                    <a:pt x="327659" y="248919"/>
                  </a:moveTo>
                  <a:lnTo>
                    <a:pt x="323850" y="248919"/>
                  </a:lnTo>
                  <a:lnTo>
                    <a:pt x="323850" y="250189"/>
                  </a:lnTo>
                  <a:lnTo>
                    <a:pt x="327659" y="250189"/>
                  </a:lnTo>
                  <a:lnTo>
                    <a:pt x="327659" y="248919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3230880" y="4836159"/>
              <a:ext cx="320040" cy="247650"/>
            </a:xfrm>
            <a:custGeom>
              <a:avLst/>
              <a:gdLst/>
              <a:ahLst/>
              <a:cxnLst/>
              <a:rect l="l" t="t" r="r" b="b"/>
              <a:pathLst>
                <a:path w="320039" h="247650">
                  <a:moveTo>
                    <a:pt x="32004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lnTo>
                    <a:pt x="320040" y="3810"/>
                  </a:lnTo>
                  <a:lnTo>
                    <a:pt x="320040" y="0"/>
                  </a:lnTo>
                  <a:close/>
                </a:path>
                <a:path w="320039" h="247650">
                  <a:moveTo>
                    <a:pt x="320040" y="3810"/>
                  </a:moveTo>
                  <a:lnTo>
                    <a:pt x="316230" y="3810"/>
                  </a:lnTo>
                  <a:lnTo>
                    <a:pt x="316230" y="11429"/>
                  </a:lnTo>
                  <a:lnTo>
                    <a:pt x="320040" y="11429"/>
                  </a:lnTo>
                  <a:lnTo>
                    <a:pt x="320040" y="3810"/>
                  </a:lnTo>
                  <a:close/>
                </a:path>
                <a:path w="320039" h="2476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20039" h="247650">
                  <a:moveTo>
                    <a:pt x="320040" y="11430"/>
                  </a:moveTo>
                  <a:lnTo>
                    <a:pt x="316230" y="11430"/>
                  </a:lnTo>
                  <a:lnTo>
                    <a:pt x="316230" y="17779"/>
                  </a:lnTo>
                  <a:lnTo>
                    <a:pt x="320040" y="17779"/>
                  </a:lnTo>
                  <a:lnTo>
                    <a:pt x="320040" y="11430"/>
                  </a:lnTo>
                  <a:close/>
                </a:path>
                <a:path w="320039" h="2476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20039" h="247650">
                  <a:moveTo>
                    <a:pt x="320040" y="17780"/>
                  </a:moveTo>
                  <a:lnTo>
                    <a:pt x="316230" y="17780"/>
                  </a:lnTo>
                  <a:lnTo>
                    <a:pt x="316230" y="24129"/>
                  </a:lnTo>
                  <a:lnTo>
                    <a:pt x="320040" y="24129"/>
                  </a:lnTo>
                  <a:lnTo>
                    <a:pt x="320040" y="17780"/>
                  </a:lnTo>
                  <a:close/>
                </a:path>
                <a:path w="320039" h="247650">
                  <a:moveTo>
                    <a:pt x="3809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4130"/>
                  </a:lnTo>
                  <a:close/>
                </a:path>
                <a:path w="320039" h="247650">
                  <a:moveTo>
                    <a:pt x="320040" y="24130"/>
                  </a:moveTo>
                  <a:lnTo>
                    <a:pt x="316230" y="24130"/>
                  </a:lnTo>
                  <a:lnTo>
                    <a:pt x="316230" y="29209"/>
                  </a:lnTo>
                  <a:lnTo>
                    <a:pt x="320040" y="29209"/>
                  </a:lnTo>
                  <a:lnTo>
                    <a:pt x="320040" y="24130"/>
                  </a:lnTo>
                  <a:close/>
                </a:path>
                <a:path w="320039" h="247650">
                  <a:moveTo>
                    <a:pt x="3809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9210"/>
                  </a:lnTo>
                  <a:close/>
                </a:path>
                <a:path w="320039" h="247650">
                  <a:moveTo>
                    <a:pt x="320040" y="29210"/>
                  </a:moveTo>
                  <a:lnTo>
                    <a:pt x="316230" y="29210"/>
                  </a:lnTo>
                  <a:lnTo>
                    <a:pt x="316230" y="36829"/>
                  </a:lnTo>
                  <a:lnTo>
                    <a:pt x="320040" y="36829"/>
                  </a:lnTo>
                  <a:lnTo>
                    <a:pt x="320040" y="29210"/>
                  </a:lnTo>
                  <a:close/>
                </a:path>
                <a:path w="320039" h="2476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20039" h="247650">
                  <a:moveTo>
                    <a:pt x="320040" y="36830"/>
                  </a:moveTo>
                  <a:lnTo>
                    <a:pt x="316230" y="36830"/>
                  </a:lnTo>
                  <a:lnTo>
                    <a:pt x="316230" y="43179"/>
                  </a:lnTo>
                  <a:lnTo>
                    <a:pt x="320040" y="43179"/>
                  </a:lnTo>
                  <a:lnTo>
                    <a:pt x="320040" y="36830"/>
                  </a:lnTo>
                  <a:close/>
                </a:path>
                <a:path w="320039" h="247650">
                  <a:moveTo>
                    <a:pt x="3809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3180"/>
                  </a:lnTo>
                  <a:close/>
                </a:path>
                <a:path w="320039" h="247650">
                  <a:moveTo>
                    <a:pt x="320040" y="43180"/>
                  </a:moveTo>
                  <a:lnTo>
                    <a:pt x="316230" y="43180"/>
                  </a:lnTo>
                  <a:lnTo>
                    <a:pt x="316230" y="48259"/>
                  </a:lnTo>
                  <a:lnTo>
                    <a:pt x="320040" y="48259"/>
                  </a:lnTo>
                  <a:lnTo>
                    <a:pt x="320040" y="43180"/>
                  </a:lnTo>
                  <a:close/>
                </a:path>
                <a:path w="320039" h="247650">
                  <a:moveTo>
                    <a:pt x="3809" y="48260"/>
                  </a:moveTo>
                  <a:lnTo>
                    <a:pt x="0" y="4826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48260"/>
                  </a:lnTo>
                  <a:close/>
                </a:path>
                <a:path w="320039" h="247650">
                  <a:moveTo>
                    <a:pt x="320040" y="48260"/>
                  </a:moveTo>
                  <a:lnTo>
                    <a:pt x="316230" y="48260"/>
                  </a:lnTo>
                  <a:lnTo>
                    <a:pt x="316230" y="62229"/>
                  </a:lnTo>
                  <a:lnTo>
                    <a:pt x="320040" y="62229"/>
                  </a:lnTo>
                  <a:lnTo>
                    <a:pt x="320040" y="48260"/>
                  </a:lnTo>
                  <a:close/>
                </a:path>
                <a:path w="320039" h="247650">
                  <a:moveTo>
                    <a:pt x="3809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2230"/>
                  </a:lnTo>
                  <a:close/>
                </a:path>
                <a:path w="320039" h="247650">
                  <a:moveTo>
                    <a:pt x="320040" y="62230"/>
                  </a:moveTo>
                  <a:lnTo>
                    <a:pt x="316230" y="62230"/>
                  </a:lnTo>
                  <a:lnTo>
                    <a:pt x="316230" y="67309"/>
                  </a:lnTo>
                  <a:lnTo>
                    <a:pt x="320040" y="67309"/>
                  </a:lnTo>
                  <a:lnTo>
                    <a:pt x="320040" y="62230"/>
                  </a:lnTo>
                  <a:close/>
                </a:path>
                <a:path w="320039" h="247650">
                  <a:moveTo>
                    <a:pt x="3809" y="67310"/>
                  </a:moveTo>
                  <a:lnTo>
                    <a:pt x="0" y="6731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67310"/>
                  </a:lnTo>
                  <a:close/>
                </a:path>
                <a:path w="320039" h="247650">
                  <a:moveTo>
                    <a:pt x="320040" y="67310"/>
                  </a:moveTo>
                  <a:lnTo>
                    <a:pt x="316230" y="67310"/>
                  </a:lnTo>
                  <a:lnTo>
                    <a:pt x="316230" y="81279"/>
                  </a:lnTo>
                  <a:lnTo>
                    <a:pt x="320040" y="81279"/>
                  </a:lnTo>
                  <a:lnTo>
                    <a:pt x="320040" y="67310"/>
                  </a:lnTo>
                  <a:close/>
                </a:path>
                <a:path w="320039" h="247650">
                  <a:moveTo>
                    <a:pt x="3809" y="81280"/>
                  </a:moveTo>
                  <a:lnTo>
                    <a:pt x="0" y="8128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81280"/>
                  </a:lnTo>
                  <a:close/>
                </a:path>
                <a:path w="320039" h="247650">
                  <a:moveTo>
                    <a:pt x="320040" y="81280"/>
                  </a:moveTo>
                  <a:lnTo>
                    <a:pt x="316230" y="81280"/>
                  </a:lnTo>
                  <a:lnTo>
                    <a:pt x="316230" y="137159"/>
                  </a:lnTo>
                  <a:lnTo>
                    <a:pt x="320040" y="137159"/>
                  </a:lnTo>
                  <a:lnTo>
                    <a:pt x="320040" y="81280"/>
                  </a:lnTo>
                  <a:close/>
                </a:path>
                <a:path w="320039" h="247650">
                  <a:moveTo>
                    <a:pt x="3809" y="137160"/>
                  </a:moveTo>
                  <a:lnTo>
                    <a:pt x="0" y="137160"/>
                  </a:lnTo>
                  <a:lnTo>
                    <a:pt x="0" y="181609"/>
                  </a:lnTo>
                  <a:lnTo>
                    <a:pt x="3809" y="181609"/>
                  </a:lnTo>
                  <a:lnTo>
                    <a:pt x="3809" y="137160"/>
                  </a:lnTo>
                  <a:close/>
                </a:path>
                <a:path w="320039" h="247650">
                  <a:moveTo>
                    <a:pt x="320040" y="137160"/>
                  </a:moveTo>
                  <a:lnTo>
                    <a:pt x="316230" y="137160"/>
                  </a:lnTo>
                  <a:lnTo>
                    <a:pt x="316230" y="181609"/>
                  </a:lnTo>
                  <a:lnTo>
                    <a:pt x="320040" y="181609"/>
                  </a:lnTo>
                  <a:lnTo>
                    <a:pt x="320040" y="137160"/>
                  </a:lnTo>
                  <a:close/>
                </a:path>
                <a:path w="320039" h="247650">
                  <a:moveTo>
                    <a:pt x="3809" y="181610"/>
                  </a:moveTo>
                  <a:lnTo>
                    <a:pt x="0" y="18161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81610"/>
                  </a:lnTo>
                  <a:close/>
                </a:path>
                <a:path w="320039" h="247650">
                  <a:moveTo>
                    <a:pt x="320040" y="181610"/>
                  </a:moveTo>
                  <a:lnTo>
                    <a:pt x="316230" y="181610"/>
                  </a:lnTo>
                  <a:lnTo>
                    <a:pt x="316230" y="201929"/>
                  </a:lnTo>
                  <a:lnTo>
                    <a:pt x="320040" y="201929"/>
                  </a:lnTo>
                  <a:lnTo>
                    <a:pt x="320040" y="181610"/>
                  </a:lnTo>
                  <a:close/>
                </a:path>
                <a:path w="320039" h="247650">
                  <a:moveTo>
                    <a:pt x="380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201930"/>
                  </a:lnTo>
                  <a:close/>
                </a:path>
                <a:path w="320039" h="247650">
                  <a:moveTo>
                    <a:pt x="320040" y="201930"/>
                  </a:moveTo>
                  <a:lnTo>
                    <a:pt x="316230" y="201930"/>
                  </a:lnTo>
                  <a:lnTo>
                    <a:pt x="316230" y="208279"/>
                  </a:lnTo>
                  <a:lnTo>
                    <a:pt x="320040" y="208279"/>
                  </a:lnTo>
                  <a:lnTo>
                    <a:pt x="320040" y="201930"/>
                  </a:lnTo>
                  <a:close/>
                </a:path>
                <a:path w="320039" h="247650">
                  <a:moveTo>
                    <a:pt x="380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208280"/>
                  </a:lnTo>
                  <a:close/>
                </a:path>
                <a:path w="320039" h="247650">
                  <a:moveTo>
                    <a:pt x="320040" y="208280"/>
                  </a:moveTo>
                  <a:lnTo>
                    <a:pt x="316230" y="208280"/>
                  </a:lnTo>
                  <a:lnTo>
                    <a:pt x="316230" y="214629"/>
                  </a:lnTo>
                  <a:lnTo>
                    <a:pt x="320040" y="214629"/>
                  </a:lnTo>
                  <a:lnTo>
                    <a:pt x="320040" y="208280"/>
                  </a:lnTo>
                  <a:close/>
                </a:path>
                <a:path w="320039" h="247650">
                  <a:moveTo>
                    <a:pt x="380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214630"/>
                  </a:lnTo>
                  <a:close/>
                </a:path>
                <a:path w="320039" h="247650">
                  <a:moveTo>
                    <a:pt x="320040" y="214630"/>
                  </a:moveTo>
                  <a:lnTo>
                    <a:pt x="316230" y="214630"/>
                  </a:lnTo>
                  <a:lnTo>
                    <a:pt x="316230" y="220979"/>
                  </a:lnTo>
                  <a:lnTo>
                    <a:pt x="320040" y="220979"/>
                  </a:lnTo>
                  <a:lnTo>
                    <a:pt x="320040" y="214630"/>
                  </a:lnTo>
                  <a:close/>
                </a:path>
                <a:path w="320039" h="247650">
                  <a:moveTo>
                    <a:pt x="3809" y="220980"/>
                  </a:moveTo>
                  <a:lnTo>
                    <a:pt x="0" y="22098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220980"/>
                  </a:lnTo>
                  <a:close/>
                </a:path>
                <a:path w="320039" h="247650">
                  <a:moveTo>
                    <a:pt x="320040" y="220980"/>
                  </a:moveTo>
                  <a:lnTo>
                    <a:pt x="316230" y="220980"/>
                  </a:lnTo>
                  <a:lnTo>
                    <a:pt x="316230" y="226059"/>
                  </a:lnTo>
                  <a:lnTo>
                    <a:pt x="320040" y="226059"/>
                  </a:lnTo>
                  <a:lnTo>
                    <a:pt x="320040" y="220980"/>
                  </a:lnTo>
                  <a:close/>
                </a:path>
                <a:path w="320039" h="247650">
                  <a:moveTo>
                    <a:pt x="3809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6060"/>
                  </a:lnTo>
                  <a:close/>
                </a:path>
                <a:path w="320039" h="247650">
                  <a:moveTo>
                    <a:pt x="320040" y="226060"/>
                  </a:moveTo>
                  <a:lnTo>
                    <a:pt x="316230" y="226060"/>
                  </a:lnTo>
                  <a:lnTo>
                    <a:pt x="316230" y="233679"/>
                  </a:lnTo>
                  <a:lnTo>
                    <a:pt x="320040" y="233679"/>
                  </a:lnTo>
                  <a:lnTo>
                    <a:pt x="320040" y="226060"/>
                  </a:lnTo>
                  <a:close/>
                </a:path>
                <a:path w="320039" h="24765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20039" h="247650">
                  <a:moveTo>
                    <a:pt x="320040" y="233680"/>
                  </a:moveTo>
                  <a:lnTo>
                    <a:pt x="316230" y="233680"/>
                  </a:lnTo>
                  <a:lnTo>
                    <a:pt x="316230" y="240029"/>
                  </a:lnTo>
                  <a:lnTo>
                    <a:pt x="320040" y="240029"/>
                  </a:lnTo>
                  <a:lnTo>
                    <a:pt x="320040" y="233680"/>
                  </a:lnTo>
                  <a:close/>
                </a:path>
                <a:path w="320039" h="247650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20040" y="246379"/>
                  </a:lnTo>
                  <a:lnTo>
                    <a:pt x="320040" y="243839"/>
                  </a:lnTo>
                  <a:lnTo>
                    <a:pt x="3809" y="243839"/>
                  </a:lnTo>
                  <a:lnTo>
                    <a:pt x="3809" y="240030"/>
                  </a:lnTo>
                  <a:close/>
                </a:path>
                <a:path w="320039" h="247650">
                  <a:moveTo>
                    <a:pt x="320040" y="240030"/>
                  </a:moveTo>
                  <a:lnTo>
                    <a:pt x="316230" y="240030"/>
                  </a:lnTo>
                  <a:lnTo>
                    <a:pt x="316230" y="243839"/>
                  </a:lnTo>
                  <a:lnTo>
                    <a:pt x="320040" y="243839"/>
                  </a:lnTo>
                  <a:lnTo>
                    <a:pt x="320040" y="240030"/>
                  </a:lnTo>
                  <a:close/>
                </a:path>
                <a:path w="320039" h="247650">
                  <a:moveTo>
                    <a:pt x="320040" y="246380"/>
                  </a:moveTo>
                  <a:lnTo>
                    <a:pt x="0" y="246380"/>
                  </a:lnTo>
                  <a:lnTo>
                    <a:pt x="0" y="247650"/>
                  </a:lnTo>
                  <a:lnTo>
                    <a:pt x="320040" y="247650"/>
                  </a:lnTo>
                  <a:lnTo>
                    <a:pt x="320040" y="24638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3234689" y="4839969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20" h="240029">
                  <a:moveTo>
                    <a:pt x="31242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12420" y="3809"/>
                  </a:lnTo>
                  <a:lnTo>
                    <a:pt x="312420" y="0"/>
                  </a:lnTo>
                  <a:close/>
                </a:path>
                <a:path w="312420" h="240029">
                  <a:moveTo>
                    <a:pt x="312420" y="3809"/>
                  </a:moveTo>
                  <a:lnTo>
                    <a:pt x="308610" y="3809"/>
                  </a:lnTo>
                  <a:lnTo>
                    <a:pt x="308610" y="7619"/>
                  </a:lnTo>
                  <a:lnTo>
                    <a:pt x="312420" y="7619"/>
                  </a:lnTo>
                  <a:lnTo>
                    <a:pt x="312420" y="3809"/>
                  </a:lnTo>
                  <a:close/>
                </a:path>
                <a:path w="312420" h="2400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12420" h="240029">
                  <a:moveTo>
                    <a:pt x="312420" y="7619"/>
                  </a:moveTo>
                  <a:lnTo>
                    <a:pt x="308610" y="7619"/>
                  </a:lnTo>
                  <a:lnTo>
                    <a:pt x="308610" y="13969"/>
                  </a:lnTo>
                  <a:lnTo>
                    <a:pt x="312420" y="13969"/>
                  </a:lnTo>
                  <a:lnTo>
                    <a:pt x="312420" y="7619"/>
                  </a:lnTo>
                  <a:close/>
                </a:path>
                <a:path w="312420" h="2400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12420" h="240029">
                  <a:moveTo>
                    <a:pt x="312420" y="13969"/>
                  </a:moveTo>
                  <a:lnTo>
                    <a:pt x="308610" y="13969"/>
                  </a:lnTo>
                  <a:lnTo>
                    <a:pt x="308610" y="20319"/>
                  </a:lnTo>
                  <a:lnTo>
                    <a:pt x="312420" y="20319"/>
                  </a:lnTo>
                  <a:lnTo>
                    <a:pt x="312420" y="13969"/>
                  </a:lnTo>
                  <a:close/>
                </a:path>
                <a:path w="312420" h="240029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312420" h="240029">
                  <a:moveTo>
                    <a:pt x="312420" y="20319"/>
                  </a:moveTo>
                  <a:lnTo>
                    <a:pt x="308610" y="20319"/>
                  </a:lnTo>
                  <a:lnTo>
                    <a:pt x="308610" y="25399"/>
                  </a:lnTo>
                  <a:lnTo>
                    <a:pt x="312420" y="25399"/>
                  </a:lnTo>
                  <a:lnTo>
                    <a:pt x="312420" y="20319"/>
                  </a:lnTo>
                  <a:close/>
                </a:path>
                <a:path w="312420" h="240029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12420" h="240029">
                  <a:moveTo>
                    <a:pt x="312420" y="25400"/>
                  </a:moveTo>
                  <a:lnTo>
                    <a:pt x="308610" y="25400"/>
                  </a:lnTo>
                  <a:lnTo>
                    <a:pt x="308610" y="33019"/>
                  </a:lnTo>
                  <a:lnTo>
                    <a:pt x="312420" y="33019"/>
                  </a:lnTo>
                  <a:lnTo>
                    <a:pt x="312420" y="25400"/>
                  </a:lnTo>
                  <a:close/>
                </a:path>
                <a:path w="312420" h="2400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12420" h="240029">
                  <a:moveTo>
                    <a:pt x="312420" y="33019"/>
                  </a:moveTo>
                  <a:lnTo>
                    <a:pt x="308610" y="33019"/>
                  </a:lnTo>
                  <a:lnTo>
                    <a:pt x="308610" y="39369"/>
                  </a:lnTo>
                  <a:lnTo>
                    <a:pt x="312420" y="39369"/>
                  </a:lnTo>
                  <a:lnTo>
                    <a:pt x="312420" y="33019"/>
                  </a:lnTo>
                  <a:close/>
                </a:path>
                <a:path w="312420" h="240029">
                  <a:moveTo>
                    <a:pt x="381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9369"/>
                  </a:lnTo>
                  <a:close/>
                </a:path>
                <a:path w="312420" h="240029">
                  <a:moveTo>
                    <a:pt x="312420" y="39369"/>
                  </a:moveTo>
                  <a:lnTo>
                    <a:pt x="308610" y="39369"/>
                  </a:lnTo>
                  <a:lnTo>
                    <a:pt x="308610" y="44449"/>
                  </a:lnTo>
                  <a:lnTo>
                    <a:pt x="312420" y="44449"/>
                  </a:lnTo>
                  <a:lnTo>
                    <a:pt x="312420" y="39369"/>
                  </a:lnTo>
                  <a:close/>
                </a:path>
                <a:path w="312420" h="240029">
                  <a:moveTo>
                    <a:pt x="3810" y="44450"/>
                  </a:moveTo>
                  <a:lnTo>
                    <a:pt x="0" y="4445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44450"/>
                  </a:lnTo>
                  <a:close/>
                </a:path>
                <a:path w="312420" h="240029">
                  <a:moveTo>
                    <a:pt x="312420" y="44450"/>
                  </a:moveTo>
                  <a:lnTo>
                    <a:pt x="308610" y="44450"/>
                  </a:lnTo>
                  <a:lnTo>
                    <a:pt x="308610" y="58419"/>
                  </a:lnTo>
                  <a:lnTo>
                    <a:pt x="312420" y="58419"/>
                  </a:lnTo>
                  <a:lnTo>
                    <a:pt x="312420" y="44450"/>
                  </a:lnTo>
                  <a:close/>
                </a:path>
                <a:path w="312420" h="240029">
                  <a:moveTo>
                    <a:pt x="3810" y="58419"/>
                  </a:moveTo>
                  <a:lnTo>
                    <a:pt x="0" y="5841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8419"/>
                  </a:lnTo>
                  <a:close/>
                </a:path>
                <a:path w="312420" h="240029">
                  <a:moveTo>
                    <a:pt x="312420" y="58419"/>
                  </a:moveTo>
                  <a:lnTo>
                    <a:pt x="308610" y="58419"/>
                  </a:lnTo>
                  <a:lnTo>
                    <a:pt x="308610" y="63499"/>
                  </a:lnTo>
                  <a:lnTo>
                    <a:pt x="312420" y="63499"/>
                  </a:lnTo>
                  <a:lnTo>
                    <a:pt x="312420" y="58419"/>
                  </a:lnTo>
                  <a:close/>
                </a:path>
                <a:path w="312420" h="240029">
                  <a:moveTo>
                    <a:pt x="3810" y="63500"/>
                  </a:moveTo>
                  <a:lnTo>
                    <a:pt x="0" y="6350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63500"/>
                  </a:lnTo>
                  <a:close/>
                </a:path>
                <a:path w="312420" h="240029">
                  <a:moveTo>
                    <a:pt x="312420" y="63500"/>
                  </a:moveTo>
                  <a:lnTo>
                    <a:pt x="308610" y="63500"/>
                  </a:lnTo>
                  <a:lnTo>
                    <a:pt x="308610" y="77469"/>
                  </a:lnTo>
                  <a:lnTo>
                    <a:pt x="312420" y="77469"/>
                  </a:lnTo>
                  <a:lnTo>
                    <a:pt x="312420" y="63500"/>
                  </a:lnTo>
                  <a:close/>
                </a:path>
                <a:path w="312420" h="240029">
                  <a:moveTo>
                    <a:pt x="3810" y="77469"/>
                  </a:moveTo>
                  <a:lnTo>
                    <a:pt x="0" y="7746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77469"/>
                  </a:lnTo>
                  <a:close/>
                </a:path>
                <a:path w="312420" h="240029">
                  <a:moveTo>
                    <a:pt x="312420" y="77469"/>
                  </a:moveTo>
                  <a:lnTo>
                    <a:pt x="308610" y="77469"/>
                  </a:lnTo>
                  <a:lnTo>
                    <a:pt x="308610" y="133349"/>
                  </a:lnTo>
                  <a:lnTo>
                    <a:pt x="312420" y="133349"/>
                  </a:lnTo>
                  <a:lnTo>
                    <a:pt x="312420" y="77469"/>
                  </a:lnTo>
                  <a:close/>
                </a:path>
                <a:path w="312420" h="240029">
                  <a:moveTo>
                    <a:pt x="3810" y="133350"/>
                  </a:moveTo>
                  <a:lnTo>
                    <a:pt x="0" y="133350"/>
                  </a:lnTo>
                  <a:lnTo>
                    <a:pt x="0" y="177799"/>
                  </a:lnTo>
                  <a:lnTo>
                    <a:pt x="3810" y="177799"/>
                  </a:lnTo>
                  <a:lnTo>
                    <a:pt x="3810" y="133350"/>
                  </a:lnTo>
                  <a:close/>
                </a:path>
                <a:path w="312420" h="240029">
                  <a:moveTo>
                    <a:pt x="312420" y="133350"/>
                  </a:moveTo>
                  <a:lnTo>
                    <a:pt x="308610" y="133350"/>
                  </a:lnTo>
                  <a:lnTo>
                    <a:pt x="308610" y="177799"/>
                  </a:lnTo>
                  <a:lnTo>
                    <a:pt x="312420" y="177799"/>
                  </a:lnTo>
                  <a:lnTo>
                    <a:pt x="312420" y="133350"/>
                  </a:lnTo>
                  <a:close/>
                </a:path>
                <a:path w="312420" h="240029">
                  <a:moveTo>
                    <a:pt x="3810" y="177800"/>
                  </a:moveTo>
                  <a:lnTo>
                    <a:pt x="0" y="17780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77800"/>
                  </a:lnTo>
                  <a:close/>
                </a:path>
                <a:path w="312420" h="240029">
                  <a:moveTo>
                    <a:pt x="312420" y="177800"/>
                  </a:moveTo>
                  <a:lnTo>
                    <a:pt x="308610" y="177800"/>
                  </a:lnTo>
                  <a:lnTo>
                    <a:pt x="308610" y="198119"/>
                  </a:lnTo>
                  <a:lnTo>
                    <a:pt x="312420" y="198119"/>
                  </a:lnTo>
                  <a:lnTo>
                    <a:pt x="312420" y="177800"/>
                  </a:lnTo>
                  <a:close/>
                </a:path>
                <a:path w="312420" h="240029">
                  <a:moveTo>
                    <a:pt x="381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8119"/>
                  </a:lnTo>
                  <a:close/>
                </a:path>
                <a:path w="312420" h="240029">
                  <a:moveTo>
                    <a:pt x="312420" y="198119"/>
                  </a:moveTo>
                  <a:lnTo>
                    <a:pt x="308610" y="198119"/>
                  </a:lnTo>
                  <a:lnTo>
                    <a:pt x="308610" y="204469"/>
                  </a:lnTo>
                  <a:lnTo>
                    <a:pt x="312420" y="204469"/>
                  </a:lnTo>
                  <a:lnTo>
                    <a:pt x="312420" y="198119"/>
                  </a:lnTo>
                  <a:close/>
                </a:path>
                <a:path w="312420" h="240029">
                  <a:moveTo>
                    <a:pt x="381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4469"/>
                  </a:lnTo>
                  <a:close/>
                </a:path>
                <a:path w="312420" h="240029">
                  <a:moveTo>
                    <a:pt x="312420" y="204469"/>
                  </a:moveTo>
                  <a:lnTo>
                    <a:pt x="308610" y="204469"/>
                  </a:lnTo>
                  <a:lnTo>
                    <a:pt x="308610" y="210819"/>
                  </a:lnTo>
                  <a:lnTo>
                    <a:pt x="312420" y="210819"/>
                  </a:lnTo>
                  <a:lnTo>
                    <a:pt x="312420" y="204469"/>
                  </a:lnTo>
                  <a:close/>
                </a:path>
                <a:path w="312420" h="240029">
                  <a:moveTo>
                    <a:pt x="381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210819"/>
                  </a:lnTo>
                  <a:close/>
                </a:path>
                <a:path w="312420" h="240029">
                  <a:moveTo>
                    <a:pt x="312420" y="210819"/>
                  </a:moveTo>
                  <a:lnTo>
                    <a:pt x="308610" y="210819"/>
                  </a:lnTo>
                  <a:lnTo>
                    <a:pt x="308610" y="217169"/>
                  </a:lnTo>
                  <a:lnTo>
                    <a:pt x="312420" y="217169"/>
                  </a:lnTo>
                  <a:lnTo>
                    <a:pt x="312420" y="210819"/>
                  </a:lnTo>
                  <a:close/>
                </a:path>
                <a:path w="312420" h="240029">
                  <a:moveTo>
                    <a:pt x="3810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217169"/>
                  </a:lnTo>
                  <a:close/>
                </a:path>
                <a:path w="312420" h="240029">
                  <a:moveTo>
                    <a:pt x="312420" y="217169"/>
                  </a:moveTo>
                  <a:lnTo>
                    <a:pt x="308610" y="217169"/>
                  </a:lnTo>
                  <a:lnTo>
                    <a:pt x="308610" y="222249"/>
                  </a:lnTo>
                  <a:lnTo>
                    <a:pt x="312420" y="222249"/>
                  </a:lnTo>
                  <a:lnTo>
                    <a:pt x="312420" y="217169"/>
                  </a:lnTo>
                  <a:close/>
                </a:path>
                <a:path w="312420" h="240029">
                  <a:moveTo>
                    <a:pt x="381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2250"/>
                  </a:lnTo>
                  <a:close/>
                </a:path>
                <a:path w="312420" h="240029">
                  <a:moveTo>
                    <a:pt x="312420" y="222250"/>
                  </a:moveTo>
                  <a:lnTo>
                    <a:pt x="308610" y="222250"/>
                  </a:lnTo>
                  <a:lnTo>
                    <a:pt x="308610" y="229869"/>
                  </a:lnTo>
                  <a:lnTo>
                    <a:pt x="312420" y="229869"/>
                  </a:lnTo>
                  <a:lnTo>
                    <a:pt x="312420" y="222250"/>
                  </a:lnTo>
                  <a:close/>
                </a:path>
                <a:path w="312420" h="2400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12420" h="240029">
                  <a:moveTo>
                    <a:pt x="312420" y="229869"/>
                  </a:moveTo>
                  <a:lnTo>
                    <a:pt x="308610" y="229869"/>
                  </a:lnTo>
                  <a:lnTo>
                    <a:pt x="308610" y="236219"/>
                  </a:lnTo>
                  <a:lnTo>
                    <a:pt x="312420" y="236219"/>
                  </a:lnTo>
                  <a:lnTo>
                    <a:pt x="312420" y="229869"/>
                  </a:lnTo>
                  <a:close/>
                </a:path>
                <a:path w="312420" h="240029">
                  <a:moveTo>
                    <a:pt x="312420" y="236219"/>
                  </a:moveTo>
                  <a:lnTo>
                    <a:pt x="0" y="236219"/>
                  </a:lnTo>
                  <a:lnTo>
                    <a:pt x="0" y="240029"/>
                  </a:lnTo>
                  <a:lnTo>
                    <a:pt x="312420" y="240029"/>
                  </a:lnTo>
                  <a:lnTo>
                    <a:pt x="312420" y="236219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3238499" y="484378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2260" y="3810"/>
                  </a:lnTo>
                  <a:lnTo>
                    <a:pt x="302260" y="10160"/>
                  </a:lnTo>
                  <a:lnTo>
                    <a:pt x="304800" y="10160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04800" h="232410">
                  <a:moveTo>
                    <a:pt x="304800" y="10160"/>
                  </a:moveTo>
                  <a:lnTo>
                    <a:pt x="302260" y="10160"/>
                  </a:lnTo>
                  <a:lnTo>
                    <a:pt x="302260" y="16510"/>
                  </a:lnTo>
                  <a:lnTo>
                    <a:pt x="304800" y="16510"/>
                  </a:lnTo>
                  <a:lnTo>
                    <a:pt x="304800" y="10160"/>
                  </a:lnTo>
                  <a:close/>
                </a:path>
                <a:path w="304800" h="232410">
                  <a:moveTo>
                    <a:pt x="381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651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2260" y="16510"/>
                  </a:lnTo>
                  <a:lnTo>
                    <a:pt x="302260" y="21590"/>
                  </a:lnTo>
                  <a:lnTo>
                    <a:pt x="304800" y="2159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3810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1590"/>
                  </a:lnTo>
                  <a:close/>
                </a:path>
                <a:path w="304800" h="232410">
                  <a:moveTo>
                    <a:pt x="304800" y="21590"/>
                  </a:moveTo>
                  <a:lnTo>
                    <a:pt x="302260" y="21590"/>
                  </a:lnTo>
                  <a:lnTo>
                    <a:pt x="302260" y="29210"/>
                  </a:lnTo>
                  <a:lnTo>
                    <a:pt x="304800" y="29210"/>
                  </a:lnTo>
                  <a:lnTo>
                    <a:pt x="304800" y="21590"/>
                  </a:lnTo>
                  <a:close/>
                </a:path>
                <a:path w="304800" h="23241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04800" h="232410">
                  <a:moveTo>
                    <a:pt x="304800" y="29210"/>
                  </a:moveTo>
                  <a:lnTo>
                    <a:pt x="302260" y="29210"/>
                  </a:lnTo>
                  <a:lnTo>
                    <a:pt x="302260" y="35560"/>
                  </a:lnTo>
                  <a:lnTo>
                    <a:pt x="304800" y="35560"/>
                  </a:lnTo>
                  <a:lnTo>
                    <a:pt x="304800" y="29210"/>
                  </a:lnTo>
                  <a:close/>
                </a:path>
                <a:path w="304800" h="232410">
                  <a:moveTo>
                    <a:pt x="3810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5560"/>
                  </a:lnTo>
                  <a:close/>
                </a:path>
                <a:path w="304800" h="232410">
                  <a:moveTo>
                    <a:pt x="304800" y="35560"/>
                  </a:moveTo>
                  <a:lnTo>
                    <a:pt x="302260" y="35560"/>
                  </a:lnTo>
                  <a:lnTo>
                    <a:pt x="302260" y="40640"/>
                  </a:lnTo>
                  <a:lnTo>
                    <a:pt x="304800" y="40640"/>
                  </a:lnTo>
                  <a:lnTo>
                    <a:pt x="304800" y="35560"/>
                  </a:lnTo>
                  <a:close/>
                </a:path>
                <a:path w="304800" h="232410">
                  <a:moveTo>
                    <a:pt x="3810" y="40640"/>
                  </a:moveTo>
                  <a:lnTo>
                    <a:pt x="0" y="4064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0640"/>
                  </a:lnTo>
                  <a:close/>
                </a:path>
                <a:path w="304800" h="232410">
                  <a:moveTo>
                    <a:pt x="304800" y="40640"/>
                  </a:moveTo>
                  <a:lnTo>
                    <a:pt x="302260" y="40640"/>
                  </a:lnTo>
                  <a:lnTo>
                    <a:pt x="302260" y="54610"/>
                  </a:lnTo>
                  <a:lnTo>
                    <a:pt x="304800" y="54610"/>
                  </a:lnTo>
                  <a:lnTo>
                    <a:pt x="304800" y="40640"/>
                  </a:lnTo>
                  <a:close/>
                </a:path>
                <a:path w="304800" h="232410">
                  <a:moveTo>
                    <a:pt x="381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54610"/>
                  </a:lnTo>
                  <a:close/>
                </a:path>
                <a:path w="304800" h="232410">
                  <a:moveTo>
                    <a:pt x="304800" y="54610"/>
                  </a:moveTo>
                  <a:lnTo>
                    <a:pt x="302260" y="54610"/>
                  </a:lnTo>
                  <a:lnTo>
                    <a:pt x="302260" y="59690"/>
                  </a:lnTo>
                  <a:lnTo>
                    <a:pt x="304800" y="59690"/>
                  </a:lnTo>
                  <a:lnTo>
                    <a:pt x="304800" y="54610"/>
                  </a:lnTo>
                  <a:close/>
                </a:path>
                <a:path w="304800" h="232410">
                  <a:moveTo>
                    <a:pt x="3810" y="59690"/>
                  </a:moveTo>
                  <a:lnTo>
                    <a:pt x="0" y="5969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59690"/>
                  </a:lnTo>
                  <a:close/>
                </a:path>
                <a:path w="304800" h="232410">
                  <a:moveTo>
                    <a:pt x="304800" y="59690"/>
                  </a:moveTo>
                  <a:lnTo>
                    <a:pt x="302260" y="59690"/>
                  </a:lnTo>
                  <a:lnTo>
                    <a:pt x="302260" y="73660"/>
                  </a:lnTo>
                  <a:lnTo>
                    <a:pt x="304800" y="73660"/>
                  </a:lnTo>
                  <a:lnTo>
                    <a:pt x="304800" y="59690"/>
                  </a:lnTo>
                  <a:close/>
                </a:path>
                <a:path w="304800" h="232410">
                  <a:moveTo>
                    <a:pt x="3810" y="73660"/>
                  </a:moveTo>
                  <a:lnTo>
                    <a:pt x="0" y="73660"/>
                  </a:lnTo>
                  <a:lnTo>
                    <a:pt x="0" y="129540"/>
                  </a:lnTo>
                  <a:lnTo>
                    <a:pt x="3810" y="129540"/>
                  </a:lnTo>
                  <a:lnTo>
                    <a:pt x="3810" y="73660"/>
                  </a:lnTo>
                  <a:close/>
                </a:path>
                <a:path w="304800" h="232410">
                  <a:moveTo>
                    <a:pt x="304800" y="73660"/>
                  </a:moveTo>
                  <a:lnTo>
                    <a:pt x="302260" y="73660"/>
                  </a:lnTo>
                  <a:lnTo>
                    <a:pt x="302260" y="129540"/>
                  </a:lnTo>
                  <a:lnTo>
                    <a:pt x="304800" y="129540"/>
                  </a:lnTo>
                  <a:lnTo>
                    <a:pt x="304800" y="73660"/>
                  </a:lnTo>
                  <a:close/>
                </a:path>
                <a:path w="304800" h="232410">
                  <a:moveTo>
                    <a:pt x="3810" y="129540"/>
                  </a:moveTo>
                  <a:lnTo>
                    <a:pt x="0" y="129540"/>
                  </a:lnTo>
                  <a:lnTo>
                    <a:pt x="0" y="173990"/>
                  </a:lnTo>
                  <a:lnTo>
                    <a:pt x="3810" y="173990"/>
                  </a:lnTo>
                  <a:lnTo>
                    <a:pt x="3810" y="129540"/>
                  </a:lnTo>
                  <a:close/>
                </a:path>
                <a:path w="304800" h="232410">
                  <a:moveTo>
                    <a:pt x="304800" y="129540"/>
                  </a:moveTo>
                  <a:lnTo>
                    <a:pt x="302260" y="129540"/>
                  </a:lnTo>
                  <a:lnTo>
                    <a:pt x="302260" y="173990"/>
                  </a:lnTo>
                  <a:lnTo>
                    <a:pt x="304800" y="173990"/>
                  </a:lnTo>
                  <a:lnTo>
                    <a:pt x="304800" y="129540"/>
                  </a:lnTo>
                  <a:close/>
                </a:path>
                <a:path w="304800" h="232410">
                  <a:moveTo>
                    <a:pt x="3810" y="173990"/>
                  </a:moveTo>
                  <a:lnTo>
                    <a:pt x="0" y="173990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173990"/>
                  </a:lnTo>
                  <a:close/>
                </a:path>
                <a:path w="304800" h="232410">
                  <a:moveTo>
                    <a:pt x="304800" y="173990"/>
                  </a:moveTo>
                  <a:lnTo>
                    <a:pt x="302260" y="173990"/>
                  </a:lnTo>
                  <a:lnTo>
                    <a:pt x="302260" y="194310"/>
                  </a:lnTo>
                  <a:lnTo>
                    <a:pt x="304800" y="194310"/>
                  </a:lnTo>
                  <a:lnTo>
                    <a:pt x="304800" y="173990"/>
                  </a:lnTo>
                  <a:close/>
                </a:path>
                <a:path w="304800" h="232410">
                  <a:moveTo>
                    <a:pt x="381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94310"/>
                  </a:lnTo>
                  <a:close/>
                </a:path>
                <a:path w="304800" h="232410">
                  <a:moveTo>
                    <a:pt x="304800" y="194310"/>
                  </a:moveTo>
                  <a:lnTo>
                    <a:pt x="302260" y="194310"/>
                  </a:lnTo>
                  <a:lnTo>
                    <a:pt x="302260" y="200660"/>
                  </a:lnTo>
                  <a:lnTo>
                    <a:pt x="304800" y="200660"/>
                  </a:lnTo>
                  <a:lnTo>
                    <a:pt x="304800" y="194310"/>
                  </a:lnTo>
                  <a:close/>
                </a:path>
                <a:path w="304800" h="232410">
                  <a:moveTo>
                    <a:pt x="381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200660"/>
                  </a:lnTo>
                  <a:close/>
                </a:path>
                <a:path w="304800" h="232410">
                  <a:moveTo>
                    <a:pt x="304800" y="200660"/>
                  </a:moveTo>
                  <a:lnTo>
                    <a:pt x="302260" y="200660"/>
                  </a:lnTo>
                  <a:lnTo>
                    <a:pt x="302260" y="207010"/>
                  </a:lnTo>
                  <a:lnTo>
                    <a:pt x="304800" y="207010"/>
                  </a:lnTo>
                  <a:lnTo>
                    <a:pt x="304800" y="200660"/>
                  </a:lnTo>
                  <a:close/>
                </a:path>
                <a:path w="304800" h="232410">
                  <a:moveTo>
                    <a:pt x="381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207010"/>
                  </a:lnTo>
                  <a:close/>
                </a:path>
                <a:path w="304800" h="232410">
                  <a:moveTo>
                    <a:pt x="304800" y="207010"/>
                  </a:moveTo>
                  <a:lnTo>
                    <a:pt x="302260" y="207010"/>
                  </a:lnTo>
                  <a:lnTo>
                    <a:pt x="302260" y="213360"/>
                  </a:lnTo>
                  <a:lnTo>
                    <a:pt x="304800" y="213360"/>
                  </a:lnTo>
                  <a:lnTo>
                    <a:pt x="304800" y="207010"/>
                  </a:lnTo>
                  <a:close/>
                </a:path>
                <a:path w="304800" h="232410">
                  <a:moveTo>
                    <a:pt x="381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213360"/>
                  </a:lnTo>
                  <a:close/>
                </a:path>
                <a:path w="304800" h="232410">
                  <a:moveTo>
                    <a:pt x="304800" y="213360"/>
                  </a:moveTo>
                  <a:lnTo>
                    <a:pt x="302260" y="213360"/>
                  </a:lnTo>
                  <a:lnTo>
                    <a:pt x="302260" y="218440"/>
                  </a:lnTo>
                  <a:lnTo>
                    <a:pt x="304800" y="218440"/>
                  </a:lnTo>
                  <a:lnTo>
                    <a:pt x="304800" y="213360"/>
                  </a:lnTo>
                  <a:close/>
                </a:path>
                <a:path w="304800" h="232410">
                  <a:moveTo>
                    <a:pt x="3810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8440"/>
                  </a:lnTo>
                  <a:close/>
                </a:path>
                <a:path w="304800" h="232410">
                  <a:moveTo>
                    <a:pt x="304800" y="218440"/>
                  </a:moveTo>
                  <a:lnTo>
                    <a:pt x="302260" y="218440"/>
                  </a:lnTo>
                  <a:lnTo>
                    <a:pt x="302260" y="226060"/>
                  </a:lnTo>
                  <a:lnTo>
                    <a:pt x="304800" y="226060"/>
                  </a:lnTo>
                  <a:lnTo>
                    <a:pt x="304800" y="218440"/>
                  </a:lnTo>
                  <a:close/>
                </a:path>
                <a:path w="304800" h="232410">
                  <a:moveTo>
                    <a:pt x="381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3810" y="228600"/>
                  </a:lnTo>
                  <a:lnTo>
                    <a:pt x="3810" y="226060"/>
                  </a:lnTo>
                  <a:close/>
                </a:path>
                <a:path w="304800" h="232410">
                  <a:moveTo>
                    <a:pt x="304800" y="226060"/>
                  </a:moveTo>
                  <a:lnTo>
                    <a:pt x="302260" y="226060"/>
                  </a:lnTo>
                  <a:lnTo>
                    <a:pt x="302260" y="228600"/>
                  </a:lnTo>
                  <a:lnTo>
                    <a:pt x="304800" y="228600"/>
                  </a:lnTo>
                  <a:lnTo>
                    <a:pt x="304800" y="22606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3242309" y="484759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39" y="6350"/>
                  </a:lnTo>
                  <a:lnTo>
                    <a:pt x="2539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6350"/>
                  </a:lnTo>
                  <a:lnTo>
                    <a:pt x="298450" y="6350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253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2539" y="12700"/>
                  </a:lnTo>
                  <a:lnTo>
                    <a:pt x="2539" y="6350"/>
                  </a:lnTo>
                  <a:close/>
                </a:path>
                <a:path w="298450" h="224789">
                  <a:moveTo>
                    <a:pt x="298450" y="6350"/>
                  </a:moveTo>
                  <a:lnTo>
                    <a:pt x="294639" y="6350"/>
                  </a:lnTo>
                  <a:lnTo>
                    <a:pt x="294639" y="12700"/>
                  </a:lnTo>
                  <a:lnTo>
                    <a:pt x="298450" y="12700"/>
                  </a:lnTo>
                  <a:lnTo>
                    <a:pt x="298450" y="6350"/>
                  </a:lnTo>
                  <a:close/>
                </a:path>
                <a:path w="298450" h="224789">
                  <a:moveTo>
                    <a:pt x="2539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2539" y="17780"/>
                  </a:lnTo>
                  <a:lnTo>
                    <a:pt x="2539" y="12700"/>
                  </a:lnTo>
                  <a:close/>
                </a:path>
                <a:path w="298450" h="224789">
                  <a:moveTo>
                    <a:pt x="298450" y="12700"/>
                  </a:moveTo>
                  <a:lnTo>
                    <a:pt x="294639" y="12700"/>
                  </a:lnTo>
                  <a:lnTo>
                    <a:pt x="294639" y="17780"/>
                  </a:lnTo>
                  <a:lnTo>
                    <a:pt x="298450" y="17780"/>
                  </a:lnTo>
                  <a:lnTo>
                    <a:pt x="298450" y="12700"/>
                  </a:lnTo>
                  <a:close/>
                </a:path>
                <a:path w="298450" h="224789">
                  <a:moveTo>
                    <a:pt x="2539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2539" y="25400"/>
                  </a:lnTo>
                  <a:lnTo>
                    <a:pt x="2539" y="17780"/>
                  </a:lnTo>
                  <a:close/>
                </a:path>
                <a:path w="298450" h="224789">
                  <a:moveTo>
                    <a:pt x="298450" y="17780"/>
                  </a:moveTo>
                  <a:lnTo>
                    <a:pt x="294639" y="17780"/>
                  </a:lnTo>
                  <a:lnTo>
                    <a:pt x="294639" y="25400"/>
                  </a:lnTo>
                  <a:lnTo>
                    <a:pt x="298450" y="25400"/>
                  </a:lnTo>
                  <a:lnTo>
                    <a:pt x="298450" y="17780"/>
                  </a:lnTo>
                  <a:close/>
                </a:path>
                <a:path w="298450" h="224789">
                  <a:moveTo>
                    <a:pt x="253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2539" y="31750"/>
                  </a:lnTo>
                  <a:lnTo>
                    <a:pt x="2539" y="25400"/>
                  </a:lnTo>
                  <a:close/>
                </a:path>
                <a:path w="298450" h="224789">
                  <a:moveTo>
                    <a:pt x="298450" y="25400"/>
                  </a:moveTo>
                  <a:lnTo>
                    <a:pt x="294639" y="25400"/>
                  </a:lnTo>
                  <a:lnTo>
                    <a:pt x="294639" y="31750"/>
                  </a:lnTo>
                  <a:lnTo>
                    <a:pt x="298450" y="31750"/>
                  </a:lnTo>
                  <a:lnTo>
                    <a:pt x="298450" y="25400"/>
                  </a:lnTo>
                  <a:close/>
                </a:path>
                <a:path w="298450" h="224789">
                  <a:moveTo>
                    <a:pt x="2539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2539" y="36830"/>
                  </a:lnTo>
                  <a:lnTo>
                    <a:pt x="2539" y="31750"/>
                  </a:lnTo>
                  <a:close/>
                </a:path>
                <a:path w="298450" h="224789">
                  <a:moveTo>
                    <a:pt x="298450" y="31750"/>
                  </a:moveTo>
                  <a:lnTo>
                    <a:pt x="294639" y="31750"/>
                  </a:lnTo>
                  <a:lnTo>
                    <a:pt x="294639" y="36830"/>
                  </a:lnTo>
                  <a:lnTo>
                    <a:pt x="298450" y="36830"/>
                  </a:lnTo>
                  <a:lnTo>
                    <a:pt x="298450" y="31750"/>
                  </a:lnTo>
                  <a:close/>
                </a:path>
                <a:path w="298450" h="224789">
                  <a:moveTo>
                    <a:pt x="2539" y="36830"/>
                  </a:moveTo>
                  <a:lnTo>
                    <a:pt x="0" y="36830"/>
                  </a:lnTo>
                  <a:lnTo>
                    <a:pt x="0" y="50800"/>
                  </a:lnTo>
                  <a:lnTo>
                    <a:pt x="2539" y="50800"/>
                  </a:lnTo>
                  <a:lnTo>
                    <a:pt x="2539" y="36830"/>
                  </a:lnTo>
                  <a:close/>
                </a:path>
                <a:path w="298450" h="224789">
                  <a:moveTo>
                    <a:pt x="298450" y="36830"/>
                  </a:moveTo>
                  <a:lnTo>
                    <a:pt x="294639" y="36830"/>
                  </a:lnTo>
                  <a:lnTo>
                    <a:pt x="294639" y="50800"/>
                  </a:lnTo>
                  <a:lnTo>
                    <a:pt x="298450" y="50800"/>
                  </a:lnTo>
                  <a:lnTo>
                    <a:pt x="298450" y="36830"/>
                  </a:lnTo>
                  <a:close/>
                </a:path>
                <a:path w="298450" h="224789">
                  <a:moveTo>
                    <a:pt x="2539" y="50800"/>
                  </a:moveTo>
                  <a:lnTo>
                    <a:pt x="0" y="50800"/>
                  </a:lnTo>
                  <a:lnTo>
                    <a:pt x="0" y="55880"/>
                  </a:lnTo>
                  <a:lnTo>
                    <a:pt x="2539" y="55880"/>
                  </a:lnTo>
                  <a:lnTo>
                    <a:pt x="2539" y="50800"/>
                  </a:lnTo>
                  <a:close/>
                </a:path>
                <a:path w="298450" h="224789">
                  <a:moveTo>
                    <a:pt x="298450" y="50800"/>
                  </a:moveTo>
                  <a:lnTo>
                    <a:pt x="294639" y="50800"/>
                  </a:lnTo>
                  <a:lnTo>
                    <a:pt x="294639" y="55880"/>
                  </a:lnTo>
                  <a:lnTo>
                    <a:pt x="298450" y="55880"/>
                  </a:lnTo>
                  <a:lnTo>
                    <a:pt x="298450" y="50800"/>
                  </a:lnTo>
                  <a:close/>
                </a:path>
                <a:path w="298450" h="224789">
                  <a:moveTo>
                    <a:pt x="2539" y="55880"/>
                  </a:moveTo>
                  <a:lnTo>
                    <a:pt x="0" y="55880"/>
                  </a:lnTo>
                  <a:lnTo>
                    <a:pt x="0" y="69850"/>
                  </a:lnTo>
                  <a:lnTo>
                    <a:pt x="2539" y="69850"/>
                  </a:lnTo>
                  <a:lnTo>
                    <a:pt x="2539" y="55880"/>
                  </a:lnTo>
                  <a:close/>
                </a:path>
                <a:path w="298450" h="224789">
                  <a:moveTo>
                    <a:pt x="298450" y="55880"/>
                  </a:moveTo>
                  <a:lnTo>
                    <a:pt x="294639" y="55880"/>
                  </a:lnTo>
                  <a:lnTo>
                    <a:pt x="294639" y="69850"/>
                  </a:lnTo>
                  <a:lnTo>
                    <a:pt x="298450" y="69850"/>
                  </a:lnTo>
                  <a:lnTo>
                    <a:pt x="298450" y="55880"/>
                  </a:lnTo>
                  <a:close/>
                </a:path>
                <a:path w="298450" h="224789">
                  <a:moveTo>
                    <a:pt x="2539" y="69850"/>
                  </a:moveTo>
                  <a:lnTo>
                    <a:pt x="0" y="69850"/>
                  </a:lnTo>
                  <a:lnTo>
                    <a:pt x="0" y="125730"/>
                  </a:lnTo>
                  <a:lnTo>
                    <a:pt x="2539" y="125730"/>
                  </a:lnTo>
                  <a:lnTo>
                    <a:pt x="2539" y="69850"/>
                  </a:lnTo>
                  <a:close/>
                </a:path>
                <a:path w="298450" h="224789">
                  <a:moveTo>
                    <a:pt x="298450" y="69850"/>
                  </a:moveTo>
                  <a:lnTo>
                    <a:pt x="294639" y="69850"/>
                  </a:lnTo>
                  <a:lnTo>
                    <a:pt x="294639" y="125730"/>
                  </a:lnTo>
                  <a:lnTo>
                    <a:pt x="298450" y="125730"/>
                  </a:lnTo>
                  <a:lnTo>
                    <a:pt x="298450" y="69850"/>
                  </a:lnTo>
                  <a:close/>
                </a:path>
                <a:path w="298450" h="224789">
                  <a:moveTo>
                    <a:pt x="2539" y="125730"/>
                  </a:moveTo>
                  <a:lnTo>
                    <a:pt x="0" y="125730"/>
                  </a:lnTo>
                  <a:lnTo>
                    <a:pt x="0" y="170180"/>
                  </a:lnTo>
                  <a:lnTo>
                    <a:pt x="2539" y="170180"/>
                  </a:lnTo>
                  <a:lnTo>
                    <a:pt x="2539" y="125730"/>
                  </a:lnTo>
                  <a:close/>
                </a:path>
                <a:path w="298450" h="224789">
                  <a:moveTo>
                    <a:pt x="298450" y="125730"/>
                  </a:moveTo>
                  <a:lnTo>
                    <a:pt x="294639" y="125730"/>
                  </a:lnTo>
                  <a:lnTo>
                    <a:pt x="294639" y="170180"/>
                  </a:lnTo>
                  <a:lnTo>
                    <a:pt x="298450" y="170180"/>
                  </a:lnTo>
                  <a:lnTo>
                    <a:pt x="298450" y="125730"/>
                  </a:lnTo>
                  <a:close/>
                </a:path>
                <a:path w="298450" h="224789">
                  <a:moveTo>
                    <a:pt x="2539" y="170180"/>
                  </a:moveTo>
                  <a:lnTo>
                    <a:pt x="0" y="170180"/>
                  </a:lnTo>
                  <a:lnTo>
                    <a:pt x="0" y="190500"/>
                  </a:lnTo>
                  <a:lnTo>
                    <a:pt x="2539" y="190500"/>
                  </a:lnTo>
                  <a:lnTo>
                    <a:pt x="2539" y="170180"/>
                  </a:lnTo>
                  <a:close/>
                </a:path>
                <a:path w="298450" h="224789">
                  <a:moveTo>
                    <a:pt x="298450" y="170180"/>
                  </a:moveTo>
                  <a:lnTo>
                    <a:pt x="294639" y="170180"/>
                  </a:lnTo>
                  <a:lnTo>
                    <a:pt x="294639" y="190500"/>
                  </a:lnTo>
                  <a:lnTo>
                    <a:pt x="298450" y="190500"/>
                  </a:lnTo>
                  <a:lnTo>
                    <a:pt x="298450" y="170180"/>
                  </a:lnTo>
                  <a:close/>
                </a:path>
                <a:path w="298450" h="224789">
                  <a:moveTo>
                    <a:pt x="2539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2539" y="196850"/>
                  </a:lnTo>
                  <a:lnTo>
                    <a:pt x="2539" y="190500"/>
                  </a:lnTo>
                  <a:close/>
                </a:path>
                <a:path w="298450" h="224789">
                  <a:moveTo>
                    <a:pt x="298450" y="190500"/>
                  </a:moveTo>
                  <a:lnTo>
                    <a:pt x="294639" y="190500"/>
                  </a:lnTo>
                  <a:lnTo>
                    <a:pt x="294639" y="196850"/>
                  </a:lnTo>
                  <a:lnTo>
                    <a:pt x="298450" y="196850"/>
                  </a:lnTo>
                  <a:lnTo>
                    <a:pt x="298450" y="190500"/>
                  </a:lnTo>
                  <a:close/>
                </a:path>
                <a:path w="298450" h="224789">
                  <a:moveTo>
                    <a:pt x="2539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2539" y="203200"/>
                  </a:lnTo>
                  <a:lnTo>
                    <a:pt x="2539" y="196850"/>
                  </a:lnTo>
                  <a:close/>
                </a:path>
                <a:path w="298450" h="224789">
                  <a:moveTo>
                    <a:pt x="298450" y="196850"/>
                  </a:moveTo>
                  <a:lnTo>
                    <a:pt x="294639" y="196850"/>
                  </a:lnTo>
                  <a:lnTo>
                    <a:pt x="294639" y="203200"/>
                  </a:lnTo>
                  <a:lnTo>
                    <a:pt x="298450" y="203200"/>
                  </a:lnTo>
                  <a:lnTo>
                    <a:pt x="298450" y="196850"/>
                  </a:lnTo>
                  <a:close/>
                </a:path>
                <a:path w="298450" h="224789">
                  <a:moveTo>
                    <a:pt x="2539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2539" y="209550"/>
                  </a:lnTo>
                  <a:lnTo>
                    <a:pt x="2539" y="203200"/>
                  </a:lnTo>
                  <a:close/>
                </a:path>
                <a:path w="298450" h="224789">
                  <a:moveTo>
                    <a:pt x="298450" y="203200"/>
                  </a:moveTo>
                  <a:lnTo>
                    <a:pt x="294639" y="203200"/>
                  </a:lnTo>
                  <a:lnTo>
                    <a:pt x="294639" y="209550"/>
                  </a:lnTo>
                  <a:lnTo>
                    <a:pt x="298450" y="209550"/>
                  </a:lnTo>
                  <a:lnTo>
                    <a:pt x="298450" y="203200"/>
                  </a:lnTo>
                  <a:close/>
                </a:path>
                <a:path w="298450" h="224789">
                  <a:moveTo>
                    <a:pt x="2539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2539" y="214630"/>
                  </a:lnTo>
                  <a:lnTo>
                    <a:pt x="2539" y="209550"/>
                  </a:lnTo>
                  <a:close/>
                </a:path>
                <a:path w="298450" h="224789">
                  <a:moveTo>
                    <a:pt x="298450" y="209550"/>
                  </a:moveTo>
                  <a:lnTo>
                    <a:pt x="294639" y="209550"/>
                  </a:lnTo>
                  <a:lnTo>
                    <a:pt x="294639" y="214630"/>
                  </a:lnTo>
                  <a:lnTo>
                    <a:pt x="298450" y="214630"/>
                  </a:lnTo>
                  <a:lnTo>
                    <a:pt x="298450" y="209550"/>
                  </a:lnTo>
                  <a:close/>
                </a:path>
                <a:path w="298450" h="224789">
                  <a:moveTo>
                    <a:pt x="2539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298450" y="222250"/>
                  </a:lnTo>
                  <a:lnTo>
                    <a:pt x="298450" y="220980"/>
                  </a:lnTo>
                  <a:lnTo>
                    <a:pt x="2539" y="220980"/>
                  </a:lnTo>
                  <a:lnTo>
                    <a:pt x="2539" y="214630"/>
                  </a:lnTo>
                  <a:close/>
                </a:path>
                <a:path w="298450" h="224789">
                  <a:moveTo>
                    <a:pt x="298450" y="214630"/>
                  </a:moveTo>
                  <a:lnTo>
                    <a:pt x="294639" y="214630"/>
                  </a:lnTo>
                  <a:lnTo>
                    <a:pt x="294639" y="220980"/>
                  </a:lnTo>
                  <a:lnTo>
                    <a:pt x="298450" y="220980"/>
                  </a:lnTo>
                  <a:lnTo>
                    <a:pt x="298450" y="214630"/>
                  </a:lnTo>
                  <a:close/>
                </a:path>
                <a:path w="298450" h="224789">
                  <a:moveTo>
                    <a:pt x="298450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225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3244849" y="4851400"/>
              <a:ext cx="292100" cy="217170"/>
            </a:xfrm>
            <a:custGeom>
              <a:avLst/>
              <a:gdLst/>
              <a:ahLst/>
              <a:cxnLst/>
              <a:rect l="l" t="t" r="r" b="b"/>
              <a:pathLst>
                <a:path w="292100" h="217170">
                  <a:moveTo>
                    <a:pt x="2921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2100" y="2539"/>
                  </a:lnTo>
                  <a:lnTo>
                    <a:pt x="292100" y="0"/>
                  </a:lnTo>
                  <a:close/>
                </a:path>
                <a:path w="292100" h="217170">
                  <a:moveTo>
                    <a:pt x="2921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292100" y="3810"/>
                  </a:lnTo>
                  <a:lnTo>
                    <a:pt x="292100" y="2540"/>
                  </a:lnTo>
                  <a:close/>
                </a:path>
                <a:path w="292100" h="217170">
                  <a:moveTo>
                    <a:pt x="292100" y="3810"/>
                  </a:moveTo>
                  <a:lnTo>
                    <a:pt x="288289" y="3810"/>
                  </a:lnTo>
                  <a:lnTo>
                    <a:pt x="288289" y="8889"/>
                  </a:lnTo>
                  <a:lnTo>
                    <a:pt x="292100" y="8889"/>
                  </a:lnTo>
                  <a:lnTo>
                    <a:pt x="292100" y="3810"/>
                  </a:lnTo>
                  <a:close/>
                </a:path>
                <a:path w="292100" h="217170">
                  <a:moveTo>
                    <a:pt x="3810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8890"/>
                  </a:lnTo>
                  <a:close/>
                </a:path>
                <a:path w="292100" h="217170">
                  <a:moveTo>
                    <a:pt x="292100" y="8890"/>
                  </a:moveTo>
                  <a:lnTo>
                    <a:pt x="288289" y="8890"/>
                  </a:lnTo>
                  <a:lnTo>
                    <a:pt x="288289" y="13969"/>
                  </a:lnTo>
                  <a:lnTo>
                    <a:pt x="292100" y="13969"/>
                  </a:lnTo>
                  <a:lnTo>
                    <a:pt x="292100" y="8890"/>
                  </a:lnTo>
                  <a:close/>
                </a:path>
                <a:path w="292100" h="217170">
                  <a:moveTo>
                    <a:pt x="3810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3970"/>
                  </a:lnTo>
                  <a:close/>
                </a:path>
                <a:path w="292100" h="217170">
                  <a:moveTo>
                    <a:pt x="292100" y="13970"/>
                  </a:moveTo>
                  <a:lnTo>
                    <a:pt x="288289" y="13970"/>
                  </a:lnTo>
                  <a:lnTo>
                    <a:pt x="288289" y="21589"/>
                  </a:lnTo>
                  <a:lnTo>
                    <a:pt x="292100" y="21589"/>
                  </a:lnTo>
                  <a:lnTo>
                    <a:pt x="292100" y="13970"/>
                  </a:lnTo>
                  <a:close/>
                </a:path>
                <a:path w="292100" h="21717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292100" h="217170">
                  <a:moveTo>
                    <a:pt x="292100" y="21590"/>
                  </a:moveTo>
                  <a:lnTo>
                    <a:pt x="288289" y="21590"/>
                  </a:lnTo>
                  <a:lnTo>
                    <a:pt x="288289" y="27939"/>
                  </a:lnTo>
                  <a:lnTo>
                    <a:pt x="292100" y="27939"/>
                  </a:lnTo>
                  <a:lnTo>
                    <a:pt x="292100" y="21590"/>
                  </a:lnTo>
                  <a:close/>
                </a:path>
                <a:path w="292100" h="217170">
                  <a:moveTo>
                    <a:pt x="3810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7940"/>
                  </a:lnTo>
                  <a:close/>
                </a:path>
                <a:path w="292100" h="217170">
                  <a:moveTo>
                    <a:pt x="292100" y="27940"/>
                  </a:moveTo>
                  <a:lnTo>
                    <a:pt x="288289" y="27940"/>
                  </a:lnTo>
                  <a:lnTo>
                    <a:pt x="288289" y="33019"/>
                  </a:lnTo>
                  <a:lnTo>
                    <a:pt x="292100" y="33019"/>
                  </a:lnTo>
                  <a:lnTo>
                    <a:pt x="292100" y="27940"/>
                  </a:lnTo>
                  <a:close/>
                </a:path>
                <a:path w="292100" h="217170">
                  <a:moveTo>
                    <a:pt x="3810" y="33020"/>
                  </a:moveTo>
                  <a:lnTo>
                    <a:pt x="0" y="3302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3020"/>
                  </a:lnTo>
                  <a:close/>
                </a:path>
                <a:path w="292100" h="217170">
                  <a:moveTo>
                    <a:pt x="292100" y="33020"/>
                  </a:moveTo>
                  <a:lnTo>
                    <a:pt x="288289" y="33020"/>
                  </a:lnTo>
                  <a:lnTo>
                    <a:pt x="288289" y="46989"/>
                  </a:lnTo>
                  <a:lnTo>
                    <a:pt x="292100" y="46989"/>
                  </a:lnTo>
                  <a:lnTo>
                    <a:pt x="292100" y="33020"/>
                  </a:lnTo>
                  <a:close/>
                </a:path>
                <a:path w="292100" h="217170">
                  <a:moveTo>
                    <a:pt x="3810" y="46990"/>
                  </a:moveTo>
                  <a:lnTo>
                    <a:pt x="0" y="4699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6990"/>
                  </a:lnTo>
                  <a:close/>
                </a:path>
                <a:path w="292100" h="217170">
                  <a:moveTo>
                    <a:pt x="292100" y="46990"/>
                  </a:moveTo>
                  <a:lnTo>
                    <a:pt x="288289" y="46990"/>
                  </a:lnTo>
                  <a:lnTo>
                    <a:pt x="288289" y="52069"/>
                  </a:lnTo>
                  <a:lnTo>
                    <a:pt x="292100" y="52069"/>
                  </a:lnTo>
                  <a:lnTo>
                    <a:pt x="292100" y="46990"/>
                  </a:lnTo>
                  <a:close/>
                </a:path>
                <a:path w="292100" h="217170">
                  <a:moveTo>
                    <a:pt x="3810" y="52070"/>
                  </a:moveTo>
                  <a:lnTo>
                    <a:pt x="0" y="5207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2070"/>
                  </a:lnTo>
                  <a:close/>
                </a:path>
                <a:path w="292100" h="217170">
                  <a:moveTo>
                    <a:pt x="292100" y="52070"/>
                  </a:moveTo>
                  <a:lnTo>
                    <a:pt x="288289" y="52070"/>
                  </a:lnTo>
                  <a:lnTo>
                    <a:pt x="288289" y="66039"/>
                  </a:lnTo>
                  <a:lnTo>
                    <a:pt x="292100" y="66039"/>
                  </a:lnTo>
                  <a:lnTo>
                    <a:pt x="292100" y="52070"/>
                  </a:lnTo>
                  <a:close/>
                </a:path>
                <a:path w="292100" h="217170">
                  <a:moveTo>
                    <a:pt x="3810" y="66040"/>
                  </a:moveTo>
                  <a:lnTo>
                    <a:pt x="0" y="6604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66040"/>
                  </a:lnTo>
                  <a:close/>
                </a:path>
                <a:path w="292100" h="217170">
                  <a:moveTo>
                    <a:pt x="292100" y="66040"/>
                  </a:moveTo>
                  <a:lnTo>
                    <a:pt x="288289" y="66040"/>
                  </a:lnTo>
                  <a:lnTo>
                    <a:pt x="288289" y="121919"/>
                  </a:lnTo>
                  <a:lnTo>
                    <a:pt x="292100" y="121919"/>
                  </a:lnTo>
                  <a:lnTo>
                    <a:pt x="292100" y="66040"/>
                  </a:lnTo>
                  <a:close/>
                </a:path>
                <a:path w="292100" h="217170">
                  <a:moveTo>
                    <a:pt x="3810" y="121920"/>
                  </a:moveTo>
                  <a:lnTo>
                    <a:pt x="0" y="12192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21920"/>
                  </a:lnTo>
                  <a:close/>
                </a:path>
                <a:path w="292100" h="217170">
                  <a:moveTo>
                    <a:pt x="292100" y="121920"/>
                  </a:moveTo>
                  <a:lnTo>
                    <a:pt x="288289" y="121920"/>
                  </a:lnTo>
                  <a:lnTo>
                    <a:pt x="288289" y="166369"/>
                  </a:lnTo>
                  <a:lnTo>
                    <a:pt x="292100" y="166369"/>
                  </a:lnTo>
                  <a:lnTo>
                    <a:pt x="292100" y="121920"/>
                  </a:lnTo>
                  <a:close/>
                </a:path>
                <a:path w="292100" h="217170">
                  <a:moveTo>
                    <a:pt x="3810" y="166370"/>
                  </a:moveTo>
                  <a:lnTo>
                    <a:pt x="0" y="166370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166370"/>
                  </a:lnTo>
                  <a:close/>
                </a:path>
                <a:path w="292100" h="217170">
                  <a:moveTo>
                    <a:pt x="292100" y="166370"/>
                  </a:moveTo>
                  <a:lnTo>
                    <a:pt x="288289" y="166370"/>
                  </a:lnTo>
                  <a:lnTo>
                    <a:pt x="288289" y="186689"/>
                  </a:lnTo>
                  <a:lnTo>
                    <a:pt x="292100" y="186689"/>
                  </a:lnTo>
                  <a:lnTo>
                    <a:pt x="292100" y="166370"/>
                  </a:lnTo>
                  <a:close/>
                </a:path>
                <a:path w="292100" h="217170">
                  <a:moveTo>
                    <a:pt x="381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86690"/>
                  </a:lnTo>
                  <a:close/>
                </a:path>
                <a:path w="292100" h="217170">
                  <a:moveTo>
                    <a:pt x="292100" y="186690"/>
                  </a:moveTo>
                  <a:lnTo>
                    <a:pt x="288289" y="186690"/>
                  </a:lnTo>
                  <a:lnTo>
                    <a:pt x="288289" y="193039"/>
                  </a:lnTo>
                  <a:lnTo>
                    <a:pt x="292100" y="193039"/>
                  </a:lnTo>
                  <a:lnTo>
                    <a:pt x="292100" y="186690"/>
                  </a:lnTo>
                  <a:close/>
                </a:path>
                <a:path w="292100" h="217170">
                  <a:moveTo>
                    <a:pt x="381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93040"/>
                  </a:lnTo>
                  <a:close/>
                </a:path>
                <a:path w="292100" h="217170">
                  <a:moveTo>
                    <a:pt x="292100" y="193040"/>
                  </a:moveTo>
                  <a:lnTo>
                    <a:pt x="288289" y="193040"/>
                  </a:lnTo>
                  <a:lnTo>
                    <a:pt x="288289" y="199389"/>
                  </a:lnTo>
                  <a:lnTo>
                    <a:pt x="292100" y="199389"/>
                  </a:lnTo>
                  <a:lnTo>
                    <a:pt x="292100" y="193040"/>
                  </a:lnTo>
                  <a:close/>
                </a:path>
                <a:path w="292100" h="217170">
                  <a:moveTo>
                    <a:pt x="381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99390"/>
                  </a:lnTo>
                  <a:close/>
                </a:path>
                <a:path w="292100" h="217170">
                  <a:moveTo>
                    <a:pt x="292100" y="199390"/>
                  </a:moveTo>
                  <a:lnTo>
                    <a:pt x="288289" y="199390"/>
                  </a:lnTo>
                  <a:lnTo>
                    <a:pt x="288289" y="205739"/>
                  </a:lnTo>
                  <a:lnTo>
                    <a:pt x="292100" y="205739"/>
                  </a:lnTo>
                  <a:lnTo>
                    <a:pt x="292100" y="199390"/>
                  </a:lnTo>
                  <a:close/>
                </a:path>
                <a:path w="292100" h="217170">
                  <a:moveTo>
                    <a:pt x="3810" y="205740"/>
                  </a:moveTo>
                  <a:lnTo>
                    <a:pt x="0" y="205740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5740"/>
                  </a:lnTo>
                  <a:close/>
                </a:path>
                <a:path w="292100" h="217170">
                  <a:moveTo>
                    <a:pt x="292100" y="205740"/>
                  </a:moveTo>
                  <a:lnTo>
                    <a:pt x="288289" y="205740"/>
                  </a:lnTo>
                  <a:lnTo>
                    <a:pt x="288289" y="210819"/>
                  </a:lnTo>
                  <a:lnTo>
                    <a:pt x="292100" y="210819"/>
                  </a:lnTo>
                  <a:lnTo>
                    <a:pt x="292100" y="205740"/>
                  </a:lnTo>
                  <a:close/>
                </a:path>
                <a:path w="292100" h="217170">
                  <a:moveTo>
                    <a:pt x="381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292100" y="217169"/>
                  </a:lnTo>
                  <a:lnTo>
                    <a:pt x="292100" y="213360"/>
                  </a:lnTo>
                  <a:lnTo>
                    <a:pt x="3810" y="213360"/>
                  </a:lnTo>
                  <a:lnTo>
                    <a:pt x="3810" y="210820"/>
                  </a:lnTo>
                  <a:close/>
                </a:path>
                <a:path w="292100" h="217170">
                  <a:moveTo>
                    <a:pt x="292100" y="210820"/>
                  </a:moveTo>
                  <a:lnTo>
                    <a:pt x="288289" y="210820"/>
                  </a:lnTo>
                  <a:lnTo>
                    <a:pt x="288289" y="213360"/>
                  </a:lnTo>
                  <a:lnTo>
                    <a:pt x="292100" y="213360"/>
                  </a:lnTo>
                  <a:lnTo>
                    <a:pt x="292100" y="21082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3248659" y="4855209"/>
              <a:ext cx="284480" cy="209550"/>
            </a:xfrm>
            <a:custGeom>
              <a:avLst/>
              <a:gdLst/>
              <a:ahLst/>
              <a:cxnLst/>
              <a:rect l="l" t="t" r="r" b="b"/>
              <a:pathLst>
                <a:path w="284479" h="209550">
                  <a:moveTo>
                    <a:pt x="2844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284479" y="2539"/>
                  </a:lnTo>
                  <a:lnTo>
                    <a:pt x="284479" y="0"/>
                  </a:lnTo>
                  <a:close/>
                </a:path>
                <a:path w="284479" h="209550">
                  <a:moveTo>
                    <a:pt x="284479" y="2539"/>
                  </a:moveTo>
                  <a:lnTo>
                    <a:pt x="280669" y="2539"/>
                  </a:lnTo>
                  <a:lnTo>
                    <a:pt x="280669" y="5079"/>
                  </a:lnTo>
                  <a:lnTo>
                    <a:pt x="284479" y="5079"/>
                  </a:lnTo>
                  <a:lnTo>
                    <a:pt x="284479" y="2539"/>
                  </a:lnTo>
                  <a:close/>
                </a:path>
                <a:path w="284479" h="209550">
                  <a:moveTo>
                    <a:pt x="3810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5080"/>
                  </a:lnTo>
                  <a:close/>
                </a:path>
                <a:path w="284479" h="209550">
                  <a:moveTo>
                    <a:pt x="284479" y="5080"/>
                  </a:moveTo>
                  <a:lnTo>
                    <a:pt x="280669" y="5080"/>
                  </a:lnTo>
                  <a:lnTo>
                    <a:pt x="280669" y="10159"/>
                  </a:lnTo>
                  <a:lnTo>
                    <a:pt x="284479" y="10159"/>
                  </a:lnTo>
                  <a:lnTo>
                    <a:pt x="284479" y="5080"/>
                  </a:lnTo>
                  <a:close/>
                </a:path>
                <a:path w="284479" h="209550">
                  <a:moveTo>
                    <a:pt x="3810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0160"/>
                  </a:lnTo>
                  <a:close/>
                </a:path>
                <a:path w="284479" h="209550">
                  <a:moveTo>
                    <a:pt x="284479" y="10160"/>
                  </a:moveTo>
                  <a:lnTo>
                    <a:pt x="280669" y="10160"/>
                  </a:lnTo>
                  <a:lnTo>
                    <a:pt x="280669" y="17779"/>
                  </a:lnTo>
                  <a:lnTo>
                    <a:pt x="284479" y="17779"/>
                  </a:lnTo>
                  <a:lnTo>
                    <a:pt x="284479" y="10160"/>
                  </a:lnTo>
                  <a:close/>
                </a:path>
                <a:path w="284479" h="2095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284479" h="209550">
                  <a:moveTo>
                    <a:pt x="284479" y="17780"/>
                  </a:moveTo>
                  <a:lnTo>
                    <a:pt x="280669" y="17780"/>
                  </a:lnTo>
                  <a:lnTo>
                    <a:pt x="280669" y="24129"/>
                  </a:lnTo>
                  <a:lnTo>
                    <a:pt x="284479" y="24129"/>
                  </a:lnTo>
                  <a:lnTo>
                    <a:pt x="284479" y="17780"/>
                  </a:lnTo>
                  <a:close/>
                </a:path>
                <a:path w="284479" h="209550">
                  <a:moveTo>
                    <a:pt x="381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4130"/>
                  </a:lnTo>
                  <a:close/>
                </a:path>
                <a:path w="284479" h="209550">
                  <a:moveTo>
                    <a:pt x="284479" y="24130"/>
                  </a:moveTo>
                  <a:lnTo>
                    <a:pt x="280669" y="24130"/>
                  </a:lnTo>
                  <a:lnTo>
                    <a:pt x="280669" y="29209"/>
                  </a:lnTo>
                  <a:lnTo>
                    <a:pt x="284479" y="29209"/>
                  </a:lnTo>
                  <a:lnTo>
                    <a:pt x="284479" y="24130"/>
                  </a:lnTo>
                  <a:close/>
                </a:path>
                <a:path w="284479" h="209550">
                  <a:moveTo>
                    <a:pt x="3810" y="29210"/>
                  </a:moveTo>
                  <a:lnTo>
                    <a:pt x="0" y="2921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29210"/>
                  </a:lnTo>
                  <a:close/>
                </a:path>
                <a:path w="284479" h="209550">
                  <a:moveTo>
                    <a:pt x="284479" y="29210"/>
                  </a:moveTo>
                  <a:lnTo>
                    <a:pt x="280669" y="29210"/>
                  </a:lnTo>
                  <a:lnTo>
                    <a:pt x="280669" y="43179"/>
                  </a:lnTo>
                  <a:lnTo>
                    <a:pt x="284479" y="43179"/>
                  </a:lnTo>
                  <a:lnTo>
                    <a:pt x="284479" y="29210"/>
                  </a:lnTo>
                  <a:close/>
                </a:path>
                <a:path w="284479" h="209550">
                  <a:moveTo>
                    <a:pt x="3810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3180"/>
                  </a:lnTo>
                  <a:close/>
                </a:path>
                <a:path w="284479" h="209550">
                  <a:moveTo>
                    <a:pt x="284479" y="43180"/>
                  </a:moveTo>
                  <a:lnTo>
                    <a:pt x="280669" y="43180"/>
                  </a:lnTo>
                  <a:lnTo>
                    <a:pt x="280669" y="48259"/>
                  </a:lnTo>
                  <a:lnTo>
                    <a:pt x="284479" y="48259"/>
                  </a:lnTo>
                  <a:lnTo>
                    <a:pt x="284479" y="43180"/>
                  </a:lnTo>
                  <a:close/>
                </a:path>
                <a:path w="284479" h="209550">
                  <a:moveTo>
                    <a:pt x="3810" y="48260"/>
                  </a:moveTo>
                  <a:lnTo>
                    <a:pt x="0" y="4826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8260"/>
                  </a:lnTo>
                  <a:close/>
                </a:path>
                <a:path w="284479" h="209550">
                  <a:moveTo>
                    <a:pt x="284479" y="48260"/>
                  </a:moveTo>
                  <a:lnTo>
                    <a:pt x="280669" y="48260"/>
                  </a:lnTo>
                  <a:lnTo>
                    <a:pt x="280669" y="62229"/>
                  </a:lnTo>
                  <a:lnTo>
                    <a:pt x="284479" y="62229"/>
                  </a:lnTo>
                  <a:lnTo>
                    <a:pt x="284479" y="48260"/>
                  </a:lnTo>
                  <a:close/>
                </a:path>
                <a:path w="284479" h="209550">
                  <a:moveTo>
                    <a:pt x="3810" y="62230"/>
                  </a:moveTo>
                  <a:lnTo>
                    <a:pt x="0" y="62230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62230"/>
                  </a:lnTo>
                  <a:close/>
                </a:path>
                <a:path w="284479" h="209550">
                  <a:moveTo>
                    <a:pt x="284479" y="62230"/>
                  </a:moveTo>
                  <a:lnTo>
                    <a:pt x="280669" y="62230"/>
                  </a:lnTo>
                  <a:lnTo>
                    <a:pt x="280669" y="118109"/>
                  </a:lnTo>
                  <a:lnTo>
                    <a:pt x="284479" y="118109"/>
                  </a:lnTo>
                  <a:lnTo>
                    <a:pt x="284479" y="62230"/>
                  </a:lnTo>
                  <a:close/>
                </a:path>
                <a:path w="284479" h="209550">
                  <a:moveTo>
                    <a:pt x="3810" y="118110"/>
                  </a:moveTo>
                  <a:lnTo>
                    <a:pt x="0" y="11811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118110"/>
                  </a:lnTo>
                  <a:close/>
                </a:path>
                <a:path w="284479" h="209550">
                  <a:moveTo>
                    <a:pt x="284479" y="118110"/>
                  </a:moveTo>
                  <a:lnTo>
                    <a:pt x="280669" y="118110"/>
                  </a:lnTo>
                  <a:lnTo>
                    <a:pt x="280669" y="162559"/>
                  </a:lnTo>
                  <a:lnTo>
                    <a:pt x="284479" y="162559"/>
                  </a:lnTo>
                  <a:lnTo>
                    <a:pt x="284479" y="118110"/>
                  </a:lnTo>
                  <a:close/>
                </a:path>
                <a:path w="284479" h="209550">
                  <a:moveTo>
                    <a:pt x="3810" y="162560"/>
                  </a:moveTo>
                  <a:lnTo>
                    <a:pt x="0" y="16256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62560"/>
                  </a:lnTo>
                  <a:close/>
                </a:path>
                <a:path w="284479" h="209550">
                  <a:moveTo>
                    <a:pt x="284479" y="162560"/>
                  </a:moveTo>
                  <a:lnTo>
                    <a:pt x="280669" y="162560"/>
                  </a:lnTo>
                  <a:lnTo>
                    <a:pt x="280669" y="182879"/>
                  </a:lnTo>
                  <a:lnTo>
                    <a:pt x="284479" y="182879"/>
                  </a:lnTo>
                  <a:lnTo>
                    <a:pt x="284479" y="162560"/>
                  </a:lnTo>
                  <a:close/>
                </a:path>
                <a:path w="284479" h="209550">
                  <a:moveTo>
                    <a:pt x="381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82880"/>
                  </a:lnTo>
                  <a:close/>
                </a:path>
                <a:path w="284479" h="209550">
                  <a:moveTo>
                    <a:pt x="284479" y="182880"/>
                  </a:moveTo>
                  <a:lnTo>
                    <a:pt x="280669" y="182880"/>
                  </a:lnTo>
                  <a:lnTo>
                    <a:pt x="280669" y="189229"/>
                  </a:lnTo>
                  <a:lnTo>
                    <a:pt x="284479" y="189229"/>
                  </a:lnTo>
                  <a:lnTo>
                    <a:pt x="284479" y="182880"/>
                  </a:lnTo>
                  <a:close/>
                </a:path>
                <a:path w="284479" h="209550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89230"/>
                  </a:lnTo>
                  <a:close/>
                </a:path>
                <a:path w="284479" h="209550">
                  <a:moveTo>
                    <a:pt x="284479" y="189230"/>
                  </a:moveTo>
                  <a:lnTo>
                    <a:pt x="280669" y="189230"/>
                  </a:lnTo>
                  <a:lnTo>
                    <a:pt x="280669" y="195579"/>
                  </a:lnTo>
                  <a:lnTo>
                    <a:pt x="284479" y="195579"/>
                  </a:lnTo>
                  <a:lnTo>
                    <a:pt x="284479" y="189230"/>
                  </a:lnTo>
                  <a:close/>
                </a:path>
                <a:path w="284479" h="209550">
                  <a:moveTo>
                    <a:pt x="381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95580"/>
                  </a:lnTo>
                  <a:close/>
                </a:path>
                <a:path w="284479" h="209550">
                  <a:moveTo>
                    <a:pt x="284479" y="195580"/>
                  </a:moveTo>
                  <a:lnTo>
                    <a:pt x="280669" y="195580"/>
                  </a:lnTo>
                  <a:lnTo>
                    <a:pt x="280669" y="201929"/>
                  </a:lnTo>
                  <a:lnTo>
                    <a:pt x="284479" y="201929"/>
                  </a:lnTo>
                  <a:lnTo>
                    <a:pt x="284479" y="195580"/>
                  </a:lnTo>
                  <a:close/>
                </a:path>
                <a:path w="284479" h="209550">
                  <a:moveTo>
                    <a:pt x="3810" y="201930"/>
                  </a:moveTo>
                  <a:lnTo>
                    <a:pt x="0" y="20193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201930"/>
                  </a:lnTo>
                  <a:close/>
                </a:path>
                <a:path w="284479" h="209550">
                  <a:moveTo>
                    <a:pt x="284479" y="201930"/>
                  </a:moveTo>
                  <a:lnTo>
                    <a:pt x="280669" y="201930"/>
                  </a:lnTo>
                  <a:lnTo>
                    <a:pt x="280669" y="207009"/>
                  </a:lnTo>
                  <a:lnTo>
                    <a:pt x="284479" y="207009"/>
                  </a:lnTo>
                  <a:lnTo>
                    <a:pt x="284479" y="201930"/>
                  </a:lnTo>
                  <a:close/>
                </a:path>
                <a:path w="284479" h="209550">
                  <a:moveTo>
                    <a:pt x="284479" y="207010"/>
                  </a:moveTo>
                  <a:lnTo>
                    <a:pt x="0" y="207010"/>
                  </a:lnTo>
                  <a:lnTo>
                    <a:pt x="0" y="209550"/>
                  </a:lnTo>
                  <a:lnTo>
                    <a:pt x="284479" y="209550"/>
                  </a:lnTo>
                  <a:lnTo>
                    <a:pt x="284479" y="20701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3252470" y="4857750"/>
              <a:ext cx="276860" cy="204470"/>
            </a:xfrm>
            <a:custGeom>
              <a:avLst/>
              <a:gdLst/>
              <a:ahLst/>
              <a:cxnLst/>
              <a:rect l="l" t="t" r="r" b="b"/>
              <a:pathLst>
                <a:path w="276860" h="204470">
                  <a:moveTo>
                    <a:pt x="2768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76859" y="2539"/>
                  </a:lnTo>
                  <a:lnTo>
                    <a:pt x="276859" y="0"/>
                  </a:lnTo>
                  <a:close/>
                </a:path>
                <a:path w="276860" h="204470">
                  <a:moveTo>
                    <a:pt x="276859" y="2540"/>
                  </a:moveTo>
                  <a:lnTo>
                    <a:pt x="0" y="254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276859" y="3810"/>
                  </a:lnTo>
                  <a:lnTo>
                    <a:pt x="276859" y="2540"/>
                  </a:lnTo>
                  <a:close/>
                </a:path>
                <a:path w="276860" h="204470">
                  <a:moveTo>
                    <a:pt x="276859" y="3810"/>
                  </a:moveTo>
                  <a:lnTo>
                    <a:pt x="273050" y="3810"/>
                  </a:lnTo>
                  <a:lnTo>
                    <a:pt x="273050" y="7619"/>
                  </a:lnTo>
                  <a:lnTo>
                    <a:pt x="276859" y="7619"/>
                  </a:lnTo>
                  <a:lnTo>
                    <a:pt x="276859" y="3810"/>
                  </a:lnTo>
                  <a:close/>
                </a:path>
                <a:path w="276860" h="204470">
                  <a:moveTo>
                    <a:pt x="3809" y="7620"/>
                  </a:moveTo>
                  <a:lnTo>
                    <a:pt x="0" y="762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7620"/>
                  </a:lnTo>
                  <a:close/>
                </a:path>
                <a:path w="276860" h="204470">
                  <a:moveTo>
                    <a:pt x="276859" y="7620"/>
                  </a:moveTo>
                  <a:lnTo>
                    <a:pt x="273050" y="7620"/>
                  </a:lnTo>
                  <a:lnTo>
                    <a:pt x="273050" y="15239"/>
                  </a:lnTo>
                  <a:lnTo>
                    <a:pt x="276859" y="15239"/>
                  </a:lnTo>
                  <a:lnTo>
                    <a:pt x="276859" y="7620"/>
                  </a:lnTo>
                  <a:close/>
                </a:path>
                <a:path w="276860" h="2044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276860" h="204470">
                  <a:moveTo>
                    <a:pt x="276859" y="15240"/>
                  </a:moveTo>
                  <a:lnTo>
                    <a:pt x="273050" y="15240"/>
                  </a:lnTo>
                  <a:lnTo>
                    <a:pt x="273050" y="21589"/>
                  </a:lnTo>
                  <a:lnTo>
                    <a:pt x="276859" y="21589"/>
                  </a:lnTo>
                  <a:lnTo>
                    <a:pt x="276859" y="15240"/>
                  </a:lnTo>
                  <a:close/>
                </a:path>
                <a:path w="276860" h="204470">
                  <a:moveTo>
                    <a:pt x="3809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1590"/>
                  </a:lnTo>
                  <a:close/>
                </a:path>
                <a:path w="276860" h="204470">
                  <a:moveTo>
                    <a:pt x="276859" y="21590"/>
                  </a:moveTo>
                  <a:lnTo>
                    <a:pt x="273050" y="21590"/>
                  </a:lnTo>
                  <a:lnTo>
                    <a:pt x="273050" y="26669"/>
                  </a:lnTo>
                  <a:lnTo>
                    <a:pt x="276859" y="26669"/>
                  </a:lnTo>
                  <a:lnTo>
                    <a:pt x="276859" y="21590"/>
                  </a:lnTo>
                  <a:close/>
                </a:path>
                <a:path w="276860" h="204470">
                  <a:moveTo>
                    <a:pt x="3809" y="26670"/>
                  </a:moveTo>
                  <a:lnTo>
                    <a:pt x="0" y="2667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26670"/>
                  </a:lnTo>
                  <a:close/>
                </a:path>
                <a:path w="276860" h="204470">
                  <a:moveTo>
                    <a:pt x="276859" y="26670"/>
                  </a:moveTo>
                  <a:lnTo>
                    <a:pt x="273050" y="26670"/>
                  </a:lnTo>
                  <a:lnTo>
                    <a:pt x="273050" y="40639"/>
                  </a:lnTo>
                  <a:lnTo>
                    <a:pt x="276859" y="40639"/>
                  </a:lnTo>
                  <a:lnTo>
                    <a:pt x="276859" y="26670"/>
                  </a:lnTo>
                  <a:close/>
                </a:path>
                <a:path w="276860" h="204470">
                  <a:moveTo>
                    <a:pt x="380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40640"/>
                  </a:lnTo>
                  <a:close/>
                </a:path>
                <a:path w="276860" h="204470">
                  <a:moveTo>
                    <a:pt x="276859" y="40640"/>
                  </a:moveTo>
                  <a:lnTo>
                    <a:pt x="273050" y="40640"/>
                  </a:lnTo>
                  <a:lnTo>
                    <a:pt x="273050" y="45719"/>
                  </a:lnTo>
                  <a:lnTo>
                    <a:pt x="276859" y="45719"/>
                  </a:lnTo>
                  <a:lnTo>
                    <a:pt x="276859" y="40640"/>
                  </a:lnTo>
                  <a:close/>
                </a:path>
                <a:path w="276860" h="204470">
                  <a:moveTo>
                    <a:pt x="3809" y="45720"/>
                  </a:moveTo>
                  <a:lnTo>
                    <a:pt x="0" y="4572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45720"/>
                  </a:lnTo>
                  <a:close/>
                </a:path>
                <a:path w="276860" h="204470">
                  <a:moveTo>
                    <a:pt x="276859" y="45720"/>
                  </a:moveTo>
                  <a:lnTo>
                    <a:pt x="273050" y="45720"/>
                  </a:lnTo>
                  <a:lnTo>
                    <a:pt x="273050" y="59689"/>
                  </a:lnTo>
                  <a:lnTo>
                    <a:pt x="276859" y="59689"/>
                  </a:lnTo>
                  <a:lnTo>
                    <a:pt x="276859" y="45720"/>
                  </a:lnTo>
                  <a:close/>
                </a:path>
                <a:path w="276860" h="204470">
                  <a:moveTo>
                    <a:pt x="3809" y="59690"/>
                  </a:moveTo>
                  <a:lnTo>
                    <a:pt x="0" y="5969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59690"/>
                  </a:lnTo>
                  <a:close/>
                </a:path>
                <a:path w="276860" h="204470">
                  <a:moveTo>
                    <a:pt x="276859" y="59690"/>
                  </a:moveTo>
                  <a:lnTo>
                    <a:pt x="273050" y="59690"/>
                  </a:lnTo>
                  <a:lnTo>
                    <a:pt x="273050" y="115569"/>
                  </a:lnTo>
                  <a:lnTo>
                    <a:pt x="276859" y="115569"/>
                  </a:lnTo>
                  <a:lnTo>
                    <a:pt x="276859" y="59690"/>
                  </a:lnTo>
                  <a:close/>
                </a:path>
                <a:path w="276860" h="204470">
                  <a:moveTo>
                    <a:pt x="3809" y="115570"/>
                  </a:moveTo>
                  <a:lnTo>
                    <a:pt x="0" y="11557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15570"/>
                  </a:lnTo>
                  <a:close/>
                </a:path>
                <a:path w="276860" h="204470">
                  <a:moveTo>
                    <a:pt x="276859" y="115570"/>
                  </a:moveTo>
                  <a:lnTo>
                    <a:pt x="273050" y="115570"/>
                  </a:lnTo>
                  <a:lnTo>
                    <a:pt x="273050" y="160019"/>
                  </a:lnTo>
                  <a:lnTo>
                    <a:pt x="276859" y="160019"/>
                  </a:lnTo>
                  <a:lnTo>
                    <a:pt x="276859" y="115570"/>
                  </a:lnTo>
                  <a:close/>
                </a:path>
                <a:path w="276860" h="204470">
                  <a:moveTo>
                    <a:pt x="3809" y="160020"/>
                  </a:moveTo>
                  <a:lnTo>
                    <a:pt x="0" y="16002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60020"/>
                  </a:lnTo>
                  <a:close/>
                </a:path>
                <a:path w="276860" h="204470">
                  <a:moveTo>
                    <a:pt x="276859" y="160020"/>
                  </a:moveTo>
                  <a:lnTo>
                    <a:pt x="273050" y="160020"/>
                  </a:lnTo>
                  <a:lnTo>
                    <a:pt x="273050" y="180339"/>
                  </a:lnTo>
                  <a:lnTo>
                    <a:pt x="276859" y="180339"/>
                  </a:lnTo>
                  <a:lnTo>
                    <a:pt x="276859" y="160020"/>
                  </a:lnTo>
                  <a:close/>
                </a:path>
                <a:path w="276860" h="204470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276860" h="204470">
                  <a:moveTo>
                    <a:pt x="276859" y="180340"/>
                  </a:moveTo>
                  <a:lnTo>
                    <a:pt x="273050" y="180340"/>
                  </a:lnTo>
                  <a:lnTo>
                    <a:pt x="273050" y="186689"/>
                  </a:lnTo>
                  <a:lnTo>
                    <a:pt x="276859" y="186689"/>
                  </a:lnTo>
                  <a:lnTo>
                    <a:pt x="276859" y="180340"/>
                  </a:lnTo>
                  <a:close/>
                </a:path>
                <a:path w="276860" h="204470">
                  <a:moveTo>
                    <a:pt x="380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6690"/>
                  </a:lnTo>
                  <a:close/>
                </a:path>
                <a:path w="276860" h="204470">
                  <a:moveTo>
                    <a:pt x="276859" y="186690"/>
                  </a:moveTo>
                  <a:lnTo>
                    <a:pt x="273050" y="186690"/>
                  </a:lnTo>
                  <a:lnTo>
                    <a:pt x="273050" y="193039"/>
                  </a:lnTo>
                  <a:lnTo>
                    <a:pt x="276859" y="193039"/>
                  </a:lnTo>
                  <a:lnTo>
                    <a:pt x="276859" y="186690"/>
                  </a:lnTo>
                  <a:close/>
                </a:path>
                <a:path w="276860" h="204470">
                  <a:moveTo>
                    <a:pt x="380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93040"/>
                  </a:lnTo>
                  <a:close/>
                </a:path>
                <a:path w="276860" h="204470">
                  <a:moveTo>
                    <a:pt x="276859" y="193040"/>
                  </a:moveTo>
                  <a:lnTo>
                    <a:pt x="273050" y="193040"/>
                  </a:lnTo>
                  <a:lnTo>
                    <a:pt x="273050" y="199389"/>
                  </a:lnTo>
                  <a:lnTo>
                    <a:pt x="276859" y="199389"/>
                  </a:lnTo>
                  <a:lnTo>
                    <a:pt x="276859" y="193040"/>
                  </a:lnTo>
                  <a:close/>
                </a:path>
                <a:path w="276860" h="204470">
                  <a:moveTo>
                    <a:pt x="3809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276859" y="204469"/>
                  </a:lnTo>
                  <a:lnTo>
                    <a:pt x="276859" y="200660"/>
                  </a:lnTo>
                  <a:lnTo>
                    <a:pt x="3809" y="200660"/>
                  </a:lnTo>
                  <a:lnTo>
                    <a:pt x="3809" y="199390"/>
                  </a:lnTo>
                  <a:close/>
                </a:path>
                <a:path w="276860" h="204470">
                  <a:moveTo>
                    <a:pt x="276859" y="199390"/>
                  </a:moveTo>
                  <a:lnTo>
                    <a:pt x="273050" y="199390"/>
                  </a:lnTo>
                  <a:lnTo>
                    <a:pt x="273050" y="200660"/>
                  </a:lnTo>
                  <a:lnTo>
                    <a:pt x="276859" y="200660"/>
                  </a:lnTo>
                  <a:lnTo>
                    <a:pt x="276859" y="19939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3256280" y="4861559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39" h="196850">
                  <a:moveTo>
                    <a:pt x="26924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  <a:path w="269239" h="196850">
                  <a:moveTo>
                    <a:pt x="269240" y="3810"/>
                  </a:moveTo>
                  <a:lnTo>
                    <a:pt x="265430" y="3810"/>
                  </a:lnTo>
                  <a:lnTo>
                    <a:pt x="265430" y="11429"/>
                  </a:lnTo>
                  <a:lnTo>
                    <a:pt x="269240" y="11429"/>
                  </a:lnTo>
                  <a:lnTo>
                    <a:pt x="269240" y="3810"/>
                  </a:lnTo>
                  <a:close/>
                </a:path>
                <a:path w="269239" h="19685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269239" h="196850">
                  <a:moveTo>
                    <a:pt x="269240" y="11430"/>
                  </a:moveTo>
                  <a:lnTo>
                    <a:pt x="265430" y="11430"/>
                  </a:lnTo>
                  <a:lnTo>
                    <a:pt x="265430" y="17779"/>
                  </a:lnTo>
                  <a:lnTo>
                    <a:pt x="269240" y="17779"/>
                  </a:lnTo>
                  <a:lnTo>
                    <a:pt x="269240" y="11430"/>
                  </a:lnTo>
                  <a:close/>
                </a:path>
                <a:path w="269239" h="196850">
                  <a:moveTo>
                    <a:pt x="381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7780"/>
                  </a:lnTo>
                  <a:close/>
                </a:path>
                <a:path w="269239" h="196850">
                  <a:moveTo>
                    <a:pt x="269240" y="17780"/>
                  </a:moveTo>
                  <a:lnTo>
                    <a:pt x="265430" y="17780"/>
                  </a:lnTo>
                  <a:lnTo>
                    <a:pt x="265430" y="22859"/>
                  </a:lnTo>
                  <a:lnTo>
                    <a:pt x="269240" y="22859"/>
                  </a:lnTo>
                  <a:lnTo>
                    <a:pt x="269240" y="17780"/>
                  </a:lnTo>
                  <a:close/>
                </a:path>
                <a:path w="269239" h="196850">
                  <a:moveTo>
                    <a:pt x="3810" y="22860"/>
                  </a:moveTo>
                  <a:lnTo>
                    <a:pt x="0" y="2286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2860"/>
                  </a:lnTo>
                  <a:close/>
                </a:path>
                <a:path w="269239" h="196850">
                  <a:moveTo>
                    <a:pt x="269240" y="22860"/>
                  </a:moveTo>
                  <a:lnTo>
                    <a:pt x="265430" y="22860"/>
                  </a:lnTo>
                  <a:lnTo>
                    <a:pt x="265430" y="36829"/>
                  </a:lnTo>
                  <a:lnTo>
                    <a:pt x="269240" y="36829"/>
                  </a:lnTo>
                  <a:lnTo>
                    <a:pt x="269240" y="22860"/>
                  </a:lnTo>
                  <a:close/>
                </a:path>
                <a:path w="269239" h="196850">
                  <a:moveTo>
                    <a:pt x="3810" y="36830"/>
                  </a:moveTo>
                  <a:lnTo>
                    <a:pt x="0" y="3683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6830"/>
                  </a:lnTo>
                  <a:close/>
                </a:path>
                <a:path w="269239" h="196850">
                  <a:moveTo>
                    <a:pt x="269240" y="36830"/>
                  </a:moveTo>
                  <a:lnTo>
                    <a:pt x="265430" y="36830"/>
                  </a:lnTo>
                  <a:lnTo>
                    <a:pt x="265430" y="41909"/>
                  </a:lnTo>
                  <a:lnTo>
                    <a:pt x="269240" y="41909"/>
                  </a:lnTo>
                  <a:lnTo>
                    <a:pt x="269240" y="36830"/>
                  </a:lnTo>
                  <a:close/>
                </a:path>
                <a:path w="269239" h="196850">
                  <a:moveTo>
                    <a:pt x="3810" y="41910"/>
                  </a:moveTo>
                  <a:lnTo>
                    <a:pt x="0" y="4191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1910"/>
                  </a:lnTo>
                  <a:close/>
                </a:path>
                <a:path w="269239" h="196850">
                  <a:moveTo>
                    <a:pt x="269240" y="41910"/>
                  </a:moveTo>
                  <a:lnTo>
                    <a:pt x="265430" y="41910"/>
                  </a:lnTo>
                  <a:lnTo>
                    <a:pt x="265430" y="55879"/>
                  </a:lnTo>
                  <a:lnTo>
                    <a:pt x="269240" y="55879"/>
                  </a:lnTo>
                  <a:lnTo>
                    <a:pt x="269240" y="41910"/>
                  </a:lnTo>
                  <a:close/>
                </a:path>
                <a:path w="269239" h="196850">
                  <a:moveTo>
                    <a:pt x="3810" y="55880"/>
                  </a:moveTo>
                  <a:lnTo>
                    <a:pt x="0" y="55880"/>
                  </a:lnTo>
                  <a:lnTo>
                    <a:pt x="0" y="111759"/>
                  </a:lnTo>
                  <a:lnTo>
                    <a:pt x="3810" y="111759"/>
                  </a:lnTo>
                  <a:lnTo>
                    <a:pt x="3810" y="55880"/>
                  </a:lnTo>
                  <a:close/>
                </a:path>
                <a:path w="269239" h="196850">
                  <a:moveTo>
                    <a:pt x="269240" y="55880"/>
                  </a:moveTo>
                  <a:lnTo>
                    <a:pt x="265430" y="55880"/>
                  </a:lnTo>
                  <a:lnTo>
                    <a:pt x="265430" y="111759"/>
                  </a:lnTo>
                  <a:lnTo>
                    <a:pt x="269240" y="111759"/>
                  </a:lnTo>
                  <a:lnTo>
                    <a:pt x="269240" y="55880"/>
                  </a:lnTo>
                  <a:close/>
                </a:path>
                <a:path w="269239" h="196850">
                  <a:moveTo>
                    <a:pt x="3810" y="111760"/>
                  </a:moveTo>
                  <a:lnTo>
                    <a:pt x="0" y="11176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111760"/>
                  </a:lnTo>
                  <a:close/>
                </a:path>
                <a:path w="269239" h="196850">
                  <a:moveTo>
                    <a:pt x="269240" y="111760"/>
                  </a:moveTo>
                  <a:lnTo>
                    <a:pt x="265430" y="111760"/>
                  </a:lnTo>
                  <a:lnTo>
                    <a:pt x="265430" y="156209"/>
                  </a:lnTo>
                  <a:lnTo>
                    <a:pt x="269240" y="156209"/>
                  </a:lnTo>
                  <a:lnTo>
                    <a:pt x="269240" y="111760"/>
                  </a:lnTo>
                  <a:close/>
                </a:path>
                <a:path w="269239" h="196850">
                  <a:moveTo>
                    <a:pt x="3810" y="156210"/>
                  </a:moveTo>
                  <a:lnTo>
                    <a:pt x="0" y="15621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56210"/>
                  </a:lnTo>
                  <a:close/>
                </a:path>
                <a:path w="269239" h="196850">
                  <a:moveTo>
                    <a:pt x="269240" y="156210"/>
                  </a:moveTo>
                  <a:lnTo>
                    <a:pt x="265430" y="156210"/>
                  </a:lnTo>
                  <a:lnTo>
                    <a:pt x="265430" y="176529"/>
                  </a:lnTo>
                  <a:lnTo>
                    <a:pt x="269240" y="176529"/>
                  </a:lnTo>
                  <a:lnTo>
                    <a:pt x="269240" y="156210"/>
                  </a:lnTo>
                  <a:close/>
                </a:path>
                <a:path w="269239" h="196850">
                  <a:moveTo>
                    <a:pt x="381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76530"/>
                  </a:lnTo>
                  <a:close/>
                </a:path>
                <a:path w="269239" h="196850">
                  <a:moveTo>
                    <a:pt x="269240" y="176530"/>
                  </a:moveTo>
                  <a:lnTo>
                    <a:pt x="265430" y="176530"/>
                  </a:lnTo>
                  <a:lnTo>
                    <a:pt x="265430" y="182879"/>
                  </a:lnTo>
                  <a:lnTo>
                    <a:pt x="269240" y="182879"/>
                  </a:lnTo>
                  <a:lnTo>
                    <a:pt x="269240" y="176530"/>
                  </a:lnTo>
                  <a:close/>
                </a:path>
                <a:path w="269239" h="196850">
                  <a:moveTo>
                    <a:pt x="381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82880"/>
                  </a:lnTo>
                  <a:close/>
                </a:path>
                <a:path w="269239" h="196850">
                  <a:moveTo>
                    <a:pt x="269240" y="182880"/>
                  </a:moveTo>
                  <a:lnTo>
                    <a:pt x="265430" y="182880"/>
                  </a:lnTo>
                  <a:lnTo>
                    <a:pt x="265430" y="189229"/>
                  </a:lnTo>
                  <a:lnTo>
                    <a:pt x="269240" y="189229"/>
                  </a:lnTo>
                  <a:lnTo>
                    <a:pt x="269240" y="182880"/>
                  </a:lnTo>
                  <a:close/>
                </a:path>
                <a:path w="269239" h="196850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69240" y="195579"/>
                  </a:lnTo>
                  <a:lnTo>
                    <a:pt x="269240" y="193039"/>
                  </a:lnTo>
                  <a:lnTo>
                    <a:pt x="3810" y="193039"/>
                  </a:lnTo>
                  <a:lnTo>
                    <a:pt x="3810" y="189230"/>
                  </a:lnTo>
                  <a:close/>
                </a:path>
                <a:path w="269239" h="196850">
                  <a:moveTo>
                    <a:pt x="269240" y="189230"/>
                  </a:moveTo>
                  <a:lnTo>
                    <a:pt x="265430" y="189230"/>
                  </a:lnTo>
                  <a:lnTo>
                    <a:pt x="265430" y="193039"/>
                  </a:lnTo>
                  <a:lnTo>
                    <a:pt x="269240" y="193039"/>
                  </a:lnTo>
                  <a:lnTo>
                    <a:pt x="269240" y="189230"/>
                  </a:lnTo>
                  <a:close/>
                </a:path>
                <a:path w="269239" h="196850">
                  <a:moveTo>
                    <a:pt x="269240" y="195580"/>
                  </a:moveTo>
                  <a:lnTo>
                    <a:pt x="0" y="19558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558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3260089" y="4865369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29">
                  <a:moveTo>
                    <a:pt x="26162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261620" y="3809"/>
                  </a:lnTo>
                  <a:lnTo>
                    <a:pt x="261620" y="0"/>
                  </a:lnTo>
                  <a:close/>
                </a:path>
                <a:path w="261620" h="189229">
                  <a:moveTo>
                    <a:pt x="261620" y="3809"/>
                  </a:moveTo>
                  <a:lnTo>
                    <a:pt x="257810" y="3809"/>
                  </a:lnTo>
                  <a:lnTo>
                    <a:pt x="257810" y="7619"/>
                  </a:lnTo>
                  <a:lnTo>
                    <a:pt x="261620" y="7619"/>
                  </a:lnTo>
                  <a:lnTo>
                    <a:pt x="261620" y="3809"/>
                  </a:lnTo>
                  <a:close/>
                </a:path>
                <a:path w="261620" h="1892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261620" h="189229">
                  <a:moveTo>
                    <a:pt x="261620" y="7619"/>
                  </a:moveTo>
                  <a:lnTo>
                    <a:pt x="257810" y="7619"/>
                  </a:lnTo>
                  <a:lnTo>
                    <a:pt x="257810" y="13969"/>
                  </a:lnTo>
                  <a:lnTo>
                    <a:pt x="261620" y="13969"/>
                  </a:lnTo>
                  <a:lnTo>
                    <a:pt x="261620" y="7619"/>
                  </a:lnTo>
                  <a:close/>
                </a:path>
                <a:path w="261620" h="189229">
                  <a:moveTo>
                    <a:pt x="381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3969"/>
                  </a:lnTo>
                  <a:close/>
                </a:path>
                <a:path w="261620" h="189229">
                  <a:moveTo>
                    <a:pt x="261620" y="13969"/>
                  </a:moveTo>
                  <a:lnTo>
                    <a:pt x="257810" y="13969"/>
                  </a:lnTo>
                  <a:lnTo>
                    <a:pt x="257810" y="19049"/>
                  </a:lnTo>
                  <a:lnTo>
                    <a:pt x="261620" y="19049"/>
                  </a:lnTo>
                  <a:lnTo>
                    <a:pt x="261620" y="13969"/>
                  </a:lnTo>
                  <a:close/>
                </a:path>
                <a:path w="261620" h="189229">
                  <a:moveTo>
                    <a:pt x="3810" y="19050"/>
                  </a:moveTo>
                  <a:lnTo>
                    <a:pt x="0" y="1905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19050"/>
                  </a:lnTo>
                  <a:close/>
                </a:path>
                <a:path w="261620" h="189229">
                  <a:moveTo>
                    <a:pt x="261620" y="19050"/>
                  </a:moveTo>
                  <a:lnTo>
                    <a:pt x="257810" y="19050"/>
                  </a:lnTo>
                  <a:lnTo>
                    <a:pt x="257810" y="33019"/>
                  </a:lnTo>
                  <a:lnTo>
                    <a:pt x="261620" y="33019"/>
                  </a:lnTo>
                  <a:lnTo>
                    <a:pt x="261620" y="19050"/>
                  </a:lnTo>
                  <a:close/>
                </a:path>
                <a:path w="261620" h="189229">
                  <a:moveTo>
                    <a:pt x="381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3019"/>
                  </a:lnTo>
                  <a:close/>
                </a:path>
                <a:path w="261620" h="189229">
                  <a:moveTo>
                    <a:pt x="261620" y="33019"/>
                  </a:moveTo>
                  <a:lnTo>
                    <a:pt x="257810" y="33019"/>
                  </a:lnTo>
                  <a:lnTo>
                    <a:pt x="257810" y="38099"/>
                  </a:lnTo>
                  <a:lnTo>
                    <a:pt x="261620" y="38099"/>
                  </a:lnTo>
                  <a:lnTo>
                    <a:pt x="261620" y="33019"/>
                  </a:lnTo>
                  <a:close/>
                </a:path>
                <a:path w="261620" h="189229">
                  <a:moveTo>
                    <a:pt x="3810" y="38100"/>
                  </a:moveTo>
                  <a:lnTo>
                    <a:pt x="0" y="3810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38100"/>
                  </a:lnTo>
                  <a:close/>
                </a:path>
                <a:path w="261620" h="189229">
                  <a:moveTo>
                    <a:pt x="261620" y="38100"/>
                  </a:moveTo>
                  <a:lnTo>
                    <a:pt x="257810" y="38100"/>
                  </a:lnTo>
                  <a:lnTo>
                    <a:pt x="257810" y="52069"/>
                  </a:lnTo>
                  <a:lnTo>
                    <a:pt x="261620" y="52069"/>
                  </a:lnTo>
                  <a:lnTo>
                    <a:pt x="261620" y="38100"/>
                  </a:lnTo>
                  <a:close/>
                </a:path>
                <a:path w="261620" h="189229">
                  <a:moveTo>
                    <a:pt x="3810" y="52069"/>
                  </a:moveTo>
                  <a:lnTo>
                    <a:pt x="0" y="5206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52069"/>
                  </a:lnTo>
                  <a:close/>
                </a:path>
                <a:path w="261620" h="189229">
                  <a:moveTo>
                    <a:pt x="261620" y="52069"/>
                  </a:moveTo>
                  <a:lnTo>
                    <a:pt x="257810" y="52069"/>
                  </a:lnTo>
                  <a:lnTo>
                    <a:pt x="257810" y="107949"/>
                  </a:lnTo>
                  <a:lnTo>
                    <a:pt x="261620" y="107949"/>
                  </a:lnTo>
                  <a:lnTo>
                    <a:pt x="261620" y="52069"/>
                  </a:lnTo>
                  <a:close/>
                </a:path>
                <a:path w="261620" h="189229">
                  <a:moveTo>
                    <a:pt x="3810" y="107950"/>
                  </a:moveTo>
                  <a:lnTo>
                    <a:pt x="0" y="107950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07950"/>
                  </a:lnTo>
                  <a:close/>
                </a:path>
                <a:path w="261620" h="189229">
                  <a:moveTo>
                    <a:pt x="261620" y="107950"/>
                  </a:moveTo>
                  <a:lnTo>
                    <a:pt x="257810" y="107950"/>
                  </a:lnTo>
                  <a:lnTo>
                    <a:pt x="257810" y="152399"/>
                  </a:lnTo>
                  <a:lnTo>
                    <a:pt x="261620" y="152399"/>
                  </a:lnTo>
                  <a:lnTo>
                    <a:pt x="261620" y="107950"/>
                  </a:lnTo>
                  <a:close/>
                </a:path>
                <a:path w="261620" h="189229">
                  <a:moveTo>
                    <a:pt x="3810" y="152400"/>
                  </a:moveTo>
                  <a:lnTo>
                    <a:pt x="0" y="152400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52400"/>
                  </a:lnTo>
                  <a:close/>
                </a:path>
                <a:path w="261620" h="189229">
                  <a:moveTo>
                    <a:pt x="261620" y="152400"/>
                  </a:moveTo>
                  <a:lnTo>
                    <a:pt x="257810" y="152400"/>
                  </a:lnTo>
                  <a:lnTo>
                    <a:pt x="257810" y="172719"/>
                  </a:lnTo>
                  <a:lnTo>
                    <a:pt x="261620" y="172719"/>
                  </a:lnTo>
                  <a:lnTo>
                    <a:pt x="261620" y="152400"/>
                  </a:lnTo>
                  <a:close/>
                </a:path>
                <a:path w="261620" h="189229">
                  <a:moveTo>
                    <a:pt x="381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72719"/>
                  </a:lnTo>
                  <a:close/>
                </a:path>
                <a:path w="261620" h="189229">
                  <a:moveTo>
                    <a:pt x="261620" y="172719"/>
                  </a:moveTo>
                  <a:lnTo>
                    <a:pt x="257810" y="172719"/>
                  </a:lnTo>
                  <a:lnTo>
                    <a:pt x="257810" y="179069"/>
                  </a:lnTo>
                  <a:lnTo>
                    <a:pt x="261620" y="179069"/>
                  </a:lnTo>
                  <a:lnTo>
                    <a:pt x="261620" y="172719"/>
                  </a:lnTo>
                  <a:close/>
                </a:path>
                <a:path w="261620" h="189229">
                  <a:moveTo>
                    <a:pt x="381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79069"/>
                  </a:lnTo>
                  <a:close/>
                </a:path>
                <a:path w="261620" h="189229">
                  <a:moveTo>
                    <a:pt x="261620" y="179069"/>
                  </a:moveTo>
                  <a:lnTo>
                    <a:pt x="257810" y="179069"/>
                  </a:lnTo>
                  <a:lnTo>
                    <a:pt x="257810" y="185419"/>
                  </a:lnTo>
                  <a:lnTo>
                    <a:pt x="261620" y="185419"/>
                  </a:lnTo>
                  <a:lnTo>
                    <a:pt x="261620" y="179069"/>
                  </a:lnTo>
                  <a:close/>
                </a:path>
                <a:path w="261620" h="189229">
                  <a:moveTo>
                    <a:pt x="261620" y="185419"/>
                  </a:moveTo>
                  <a:lnTo>
                    <a:pt x="0" y="185419"/>
                  </a:lnTo>
                  <a:lnTo>
                    <a:pt x="0" y="189229"/>
                  </a:lnTo>
                  <a:lnTo>
                    <a:pt x="261620" y="189229"/>
                  </a:lnTo>
                  <a:lnTo>
                    <a:pt x="261620" y="185419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3263899" y="4869180"/>
              <a:ext cx="254000" cy="181609"/>
            </a:xfrm>
            <a:prstGeom prst="rect">
              <a:avLst/>
            </a:prstGeom>
            <a:blipFill>
              <a:blip r:embed="rId2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2472689" y="4519929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70">
                  <a:moveTo>
                    <a:pt x="306070" y="1270"/>
                  </a:moveTo>
                  <a:lnTo>
                    <a:pt x="231140" y="1270"/>
                  </a:lnTo>
                  <a:lnTo>
                    <a:pt x="231140" y="2540"/>
                  </a:lnTo>
                  <a:lnTo>
                    <a:pt x="306070" y="2540"/>
                  </a:lnTo>
                  <a:lnTo>
                    <a:pt x="306070" y="1270"/>
                  </a:lnTo>
                  <a:close/>
                </a:path>
                <a:path w="544830" h="471170">
                  <a:moveTo>
                    <a:pt x="300990" y="0"/>
                  </a:moveTo>
                  <a:lnTo>
                    <a:pt x="245110" y="0"/>
                  </a:lnTo>
                  <a:lnTo>
                    <a:pt x="245110" y="1270"/>
                  </a:lnTo>
                  <a:lnTo>
                    <a:pt x="300990" y="1270"/>
                  </a:lnTo>
                  <a:lnTo>
                    <a:pt x="300990" y="0"/>
                  </a:lnTo>
                  <a:close/>
                </a:path>
                <a:path w="544830" h="471170">
                  <a:moveTo>
                    <a:pt x="542289" y="191770"/>
                  </a:moveTo>
                  <a:lnTo>
                    <a:pt x="541020" y="191770"/>
                  </a:lnTo>
                  <a:lnTo>
                    <a:pt x="541020" y="207010"/>
                  </a:lnTo>
                  <a:lnTo>
                    <a:pt x="543560" y="207010"/>
                  </a:lnTo>
                  <a:lnTo>
                    <a:pt x="543560" y="199390"/>
                  </a:lnTo>
                  <a:lnTo>
                    <a:pt x="542290" y="199390"/>
                  </a:lnTo>
                  <a:lnTo>
                    <a:pt x="542289" y="191770"/>
                  </a:lnTo>
                  <a:close/>
                </a:path>
                <a:path w="544830" h="471170">
                  <a:moveTo>
                    <a:pt x="2540" y="208280"/>
                  </a:moveTo>
                  <a:lnTo>
                    <a:pt x="1270" y="208280"/>
                  </a:lnTo>
                  <a:lnTo>
                    <a:pt x="1270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08280"/>
                  </a:lnTo>
                  <a:close/>
                </a:path>
                <a:path w="544830" h="471170">
                  <a:moveTo>
                    <a:pt x="544830" y="207010"/>
                  </a:moveTo>
                  <a:lnTo>
                    <a:pt x="541020" y="207010"/>
                  </a:lnTo>
                  <a:lnTo>
                    <a:pt x="541020" y="264160"/>
                  </a:lnTo>
                  <a:lnTo>
                    <a:pt x="544830" y="264160"/>
                  </a:lnTo>
                  <a:lnTo>
                    <a:pt x="544830" y="207010"/>
                  </a:lnTo>
                  <a:close/>
                </a:path>
                <a:path w="544830" h="471170">
                  <a:moveTo>
                    <a:pt x="543560" y="264160"/>
                  </a:moveTo>
                  <a:lnTo>
                    <a:pt x="541020" y="264160"/>
                  </a:lnTo>
                  <a:lnTo>
                    <a:pt x="541020" y="279400"/>
                  </a:lnTo>
                  <a:lnTo>
                    <a:pt x="542290" y="279400"/>
                  </a:lnTo>
                  <a:lnTo>
                    <a:pt x="542290" y="271780"/>
                  </a:lnTo>
                  <a:lnTo>
                    <a:pt x="543560" y="271780"/>
                  </a:lnTo>
                  <a:lnTo>
                    <a:pt x="543560" y="264160"/>
                  </a:lnTo>
                  <a:close/>
                </a:path>
                <a:path w="544830" h="471170">
                  <a:moveTo>
                    <a:pt x="300990" y="469900"/>
                  </a:moveTo>
                  <a:lnTo>
                    <a:pt x="245110" y="469900"/>
                  </a:lnTo>
                  <a:lnTo>
                    <a:pt x="245110" y="471170"/>
                  </a:lnTo>
                  <a:lnTo>
                    <a:pt x="300990" y="471170"/>
                  </a:lnTo>
                  <a:lnTo>
                    <a:pt x="300990" y="469900"/>
                  </a:lnTo>
                  <a:close/>
                </a:path>
                <a:path w="544830" h="471170">
                  <a:moveTo>
                    <a:pt x="314960" y="468630"/>
                  </a:moveTo>
                  <a:lnTo>
                    <a:pt x="240030" y="468630"/>
                  </a:lnTo>
                  <a:lnTo>
                    <a:pt x="240030" y="469900"/>
                  </a:lnTo>
                  <a:lnTo>
                    <a:pt x="314960" y="469900"/>
                  </a:lnTo>
                  <a:lnTo>
                    <a:pt x="314960" y="468630"/>
                  </a:lnTo>
                  <a:close/>
                </a:path>
                <a:path w="544830" h="471170">
                  <a:moveTo>
                    <a:pt x="323850" y="467360"/>
                  </a:moveTo>
                  <a:lnTo>
                    <a:pt x="231140" y="467360"/>
                  </a:lnTo>
                  <a:lnTo>
                    <a:pt x="231140" y="468630"/>
                  </a:lnTo>
                  <a:lnTo>
                    <a:pt x="323850" y="468630"/>
                  </a:lnTo>
                  <a:lnTo>
                    <a:pt x="323850" y="46736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2475230" y="4522469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80" h="464820">
                  <a:moveTo>
                    <a:pt x="3810" y="184150"/>
                  </a:moveTo>
                  <a:lnTo>
                    <a:pt x="2540" y="184150"/>
                  </a:lnTo>
                  <a:lnTo>
                    <a:pt x="2540" y="190500"/>
                  </a:lnTo>
                  <a:lnTo>
                    <a:pt x="1270" y="190500"/>
                  </a:lnTo>
                  <a:lnTo>
                    <a:pt x="1270" y="198120"/>
                  </a:lnTo>
                  <a:lnTo>
                    <a:pt x="0" y="198120"/>
                  </a:lnTo>
                  <a:lnTo>
                    <a:pt x="0" y="20447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04470"/>
                  </a:lnTo>
                  <a:lnTo>
                    <a:pt x="3810" y="19812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538480" h="464820">
                  <a:moveTo>
                    <a:pt x="312420" y="0"/>
                  </a:moveTo>
                  <a:lnTo>
                    <a:pt x="219710" y="0"/>
                  </a:lnTo>
                  <a:lnTo>
                    <a:pt x="219710" y="1270"/>
                  </a:lnTo>
                  <a:lnTo>
                    <a:pt x="312420" y="1270"/>
                  </a:lnTo>
                  <a:lnTo>
                    <a:pt x="312420" y="0"/>
                  </a:lnTo>
                  <a:close/>
                </a:path>
                <a:path w="538480" h="464820">
                  <a:moveTo>
                    <a:pt x="328917" y="2540"/>
                  </a:moveTo>
                  <a:lnTo>
                    <a:pt x="326390" y="2540"/>
                  </a:lnTo>
                  <a:lnTo>
                    <a:pt x="326390" y="1282"/>
                  </a:lnTo>
                  <a:lnTo>
                    <a:pt x="214630" y="1282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8917" y="3810"/>
                  </a:lnTo>
                  <a:lnTo>
                    <a:pt x="328917" y="2540"/>
                  </a:lnTo>
                  <a:close/>
                </a:path>
                <a:path w="538480" h="464820">
                  <a:moveTo>
                    <a:pt x="339090" y="461010"/>
                  </a:moveTo>
                  <a:lnTo>
                    <a:pt x="207010" y="461010"/>
                  </a:lnTo>
                  <a:lnTo>
                    <a:pt x="207010" y="462280"/>
                  </a:lnTo>
                  <a:lnTo>
                    <a:pt x="212090" y="462280"/>
                  </a:lnTo>
                  <a:lnTo>
                    <a:pt x="21209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6390" y="464820"/>
                  </a:lnTo>
                  <a:lnTo>
                    <a:pt x="326390" y="463550"/>
                  </a:lnTo>
                  <a:lnTo>
                    <a:pt x="334010" y="463550"/>
                  </a:lnTo>
                  <a:lnTo>
                    <a:pt x="334010" y="462280"/>
                  </a:lnTo>
                  <a:lnTo>
                    <a:pt x="339090" y="462280"/>
                  </a:lnTo>
                  <a:lnTo>
                    <a:pt x="339090" y="461010"/>
                  </a:lnTo>
                  <a:close/>
                </a:path>
                <a:path w="538480" h="464820">
                  <a:moveTo>
                    <a:pt x="535940" y="287032"/>
                  </a:moveTo>
                  <a:lnTo>
                    <a:pt x="534670" y="287032"/>
                  </a:lnTo>
                  <a:lnTo>
                    <a:pt x="534670" y="290830"/>
                  </a:lnTo>
                  <a:lnTo>
                    <a:pt x="535940" y="290830"/>
                  </a:lnTo>
                  <a:lnTo>
                    <a:pt x="535940" y="287032"/>
                  </a:lnTo>
                  <a:close/>
                </a:path>
                <a:path w="538480" h="464820">
                  <a:moveTo>
                    <a:pt x="538480" y="184150"/>
                  </a:moveTo>
                  <a:lnTo>
                    <a:pt x="537210" y="184150"/>
                  </a:lnTo>
                  <a:lnTo>
                    <a:pt x="537210" y="180340"/>
                  </a:lnTo>
                  <a:lnTo>
                    <a:pt x="535940" y="180340"/>
                  </a:lnTo>
                  <a:lnTo>
                    <a:pt x="535940" y="179070"/>
                  </a:lnTo>
                  <a:lnTo>
                    <a:pt x="535940" y="176530"/>
                  </a:lnTo>
                  <a:lnTo>
                    <a:pt x="534670" y="176530"/>
                  </a:lnTo>
                  <a:lnTo>
                    <a:pt x="534670" y="287020"/>
                  </a:lnTo>
                  <a:lnTo>
                    <a:pt x="537210" y="287020"/>
                  </a:lnTo>
                  <a:lnTo>
                    <a:pt x="537210" y="283210"/>
                  </a:lnTo>
                  <a:lnTo>
                    <a:pt x="538480" y="283210"/>
                  </a:lnTo>
                  <a:lnTo>
                    <a:pt x="538480" y="204470"/>
                  </a:lnTo>
                  <a:lnTo>
                    <a:pt x="538480" y="18415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2479040" y="452627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289572"/>
                  </a:moveTo>
                  <a:lnTo>
                    <a:pt x="2540" y="289572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89572"/>
                  </a:lnTo>
                  <a:close/>
                </a:path>
                <a:path w="530860" h="457200">
                  <a:moveTo>
                    <a:pt x="3810" y="175272"/>
                  </a:moveTo>
                  <a:lnTo>
                    <a:pt x="0" y="175272"/>
                  </a:lnTo>
                  <a:lnTo>
                    <a:pt x="0" y="200660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89560"/>
                  </a:lnTo>
                  <a:lnTo>
                    <a:pt x="3810" y="289560"/>
                  </a:lnTo>
                  <a:lnTo>
                    <a:pt x="3810" y="288290"/>
                  </a:lnTo>
                  <a:lnTo>
                    <a:pt x="3810" y="200660"/>
                  </a:lnTo>
                  <a:lnTo>
                    <a:pt x="3810" y="175272"/>
                  </a:lnTo>
                  <a:close/>
                </a:path>
                <a:path w="530860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6891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8910"/>
                  </a:lnTo>
                  <a:lnTo>
                    <a:pt x="3810" y="166370"/>
                  </a:lnTo>
                  <a:close/>
                </a:path>
                <a:path w="530860" h="457200">
                  <a:moveTo>
                    <a:pt x="340360" y="2540"/>
                  </a:moveTo>
                  <a:lnTo>
                    <a:pt x="335280" y="2540"/>
                  </a:lnTo>
                  <a:lnTo>
                    <a:pt x="335280" y="1270"/>
                  </a:lnTo>
                  <a:lnTo>
                    <a:pt x="330200" y="1270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270"/>
                  </a:lnTo>
                  <a:lnTo>
                    <a:pt x="193040" y="1270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540"/>
                  </a:lnTo>
                  <a:close/>
                </a:path>
                <a:path w="530860" h="457200">
                  <a:moveTo>
                    <a:pt x="345440" y="454672"/>
                  </a:moveTo>
                  <a:lnTo>
                    <a:pt x="193040" y="454672"/>
                  </a:lnTo>
                  <a:lnTo>
                    <a:pt x="193040" y="455930"/>
                  </a:lnTo>
                  <a:lnTo>
                    <a:pt x="198120" y="455930"/>
                  </a:lnTo>
                  <a:lnTo>
                    <a:pt x="198120" y="457200"/>
                  </a:lnTo>
                  <a:lnTo>
                    <a:pt x="340360" y="457200"/>
                  </a:lnTo>
                  <a:lnTo>
                    <a:pt x="340360" y="455930"/>
                  </a:lnTo>
                  <a:lnTo>
                    <a:pt x="345440" y="455930"/>
                  </a:lnTo>
                  <a:lnTo>
                    <a:pt x="345440" y="454672"/>
                  </a:lnTo>
                  <a:close/>
                </a:path>
                <a:path w="530860" h="457200">
                  <a:moveTo>
                    <a:pt x="347980" y="453390"/>
                  </a:moveTo>
                  <a:lnTo>
                    <a:pt x="185420" y="453390"/>
                  </a:lnTo>
                  <a:lnTo>
                    <a:pt x="185420" y="454660"/>
                  </a:lnTo>
                  <a:lnTo>
                    <a:pt x="347980" y="454660"/>
                  </a:lnTo>
                  <a:lnTo>
                    <a:pt x="347980" y="453390"/>
                  </a:lnTo>
                  <a:close/>
                </a:path>
                <a:path w="530860" h="457200">
                  <a:moveTo>
                    <a:pt x="529590" y="165100"/>
                  </a:moveTo>
                  <a:lnTo>
                    <a:pt x="528320" y="16510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5100"/>
                  </a:lnTo>
                  <a:lnTo>
                    <a:pt x="527050" y="168910"/>
                  </a:lnTo>
                  <a:lnTo>
                    <a:pt x="529590" y="168910"/>
                  </a:lnTo>
                  <a:lnTo>
                    <a:pt x="529590" y="165100"/>
                  </a:lnTo>
                  <a:close/>
                </a:path>
                <a:path w="530860" h="457200">
                  <a:moveTo>
                    <a:pt x="530860" y="175272"/>
                  </a:moveTo>
                  <a:lnTo>
                    <a:pt x="527050" y="175272"/>
                  </a:lnTo>
                  <a:lnTo>
                    <a:pt x="527050" y="200660"/>
                  </a:lnTo>
                  <a:lnTo>
                    <a:pt x="527050" y="29337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3370"/>
                  </a:lnTo>
                  <a:lnTo>
                    <a:pt x="530860" y="293370"/>
                  </a:lnTo>
                  <a:lnTo>
                    <a:pt x="530860" y="200660"/>
                  </a:lnTo>
                  <a:lnTo>
                    <a:pt x="530860" y="175272"/>
                  </a:lnTo>
                  <a:close/>
                </a:path>
                <a:path w="530860" h="457200">
                  <a:moveTo>
                    <a:pt x="530860" y="168922"/>
                  </a:moveTo>
                  <a:lnTo>
                    <a:pt x="527050" y="168922"/>
                  </a:lnTo>
                  <a:lnTo>
                    <a:pt x="527050" y="175260"/>
                  </a:lnTo>
                  <a:lnTo>
                    <a:pt x="530860" y="175260"/>
                  </a:lnTo>
                  <a:lnTo>
                    <a:pt x="530860" y="168922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2482850" y="4530102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79">
                  <a:moveTo>
                    <a:pt x="3810" y="171450"/>
                  </a:moveTo>
                  <a:lnTo>
                    <a:pt x="0" y="171450"/>
                  </a:lnTo>
                  <a:lnTo>
                    <a:pt x="0" y="196837"/>
                  </a:lnTo>
                  <a:lnTo>
                    <a:pt x="0" y="299707"/>
                  </a:lnTo>
                  <a:lnTo>
                    <a:pt x="3810" y="299707"/>
                  </a:lnTo>
                  <a:lnTo>
                    <a:pt x="3810" y="196837"/>
                  </a:lnTo>
                  <a:lnTo>
                    <a:pt x="3810" y="171450"/>
                  </a:lnTo>
                  <a:close/>
                </a:path>
                <a:path w="523239" h="449579">
                  <a:moveTo>
                    <a:pt x="3810" y="165100"/>
                  </a:moveTo>
                  <a:lnTo>
                    <a:pt x="0" y="165100"/>
                  </a:lnTo>
                  <a:lnTo>
                    <a:pt x="0" y="171437"/>
                  </a:lnTo>
                  <a:lnTo>
                    <a:pt x="3810" y="171437"/>
                  </a:lnTo>
                  <a:lnTo>
                    <a:pt x="3810" y="165100"/>
                  </a:lnTo>
                  <a:close/>
                </a:path>
                <a:path w="523239" h="449579">
                  <a:moveTo>
                    <a:pt x="3810" y="151117"/>
                  </a:moveTo>
                  <a:lnTo>
                    <a:pt x="2540" y="151117"/>
                  </a:lnTo>
                  <a:lnTo>
                    <a:pt x="2540" y="153657"/>
                  </a:lnTo>
                  <a:lnTo>
                    <a:pt x="1270" y="153657"/>
                  </a:lnTo>
                  <a:lnTo>
                    <a:pt x="1270" y="157467"/>
                  </a:lnTo>
                  <a:lnTo>
                    <a:pt x="0" y="157467"/>
                  </a:lnTo>
                  <a:lnTo>
                    <a:pt x="0" y="165087"/>
                  </a:lnTo>
                  <a:lnTo>
                    <a:pt x="3810" y="165087"/>
                  </a:lnTo>
                  <a:lnTo>
                    <a:pt x="3810" y="157467"/>
                  </a:lnTo>
                  <a:lnTo>
                    <a:pt x="3810" y="153657"/>
                  </a:lnTo>
                  <a:lnTo>
                    <a:pt x="3810" y="151117"/>
                  </a:lnTo>
                  <a:close/>
                </a:path>
                <a:path w="523239" h="449579">
                  <a:moveTo>
                    <a:pt x="350520" y="2527"/>
                  </a:moveTo>
                  <a:lnTo>
                    <a:pt x="346710" y="2527"/>
                  </a:lnTo>
                  <a:lnTo>
                    <a:pt x="346710" y="1257"/>
                  </a:lnTo>
                  <a:lnTo>
                    <a:pt x="344170" y="1257"/>
                  </a:lnTo>
                  <a:lnTo>
                    <a:pt x="344170" y="0"/>
                  </a:lnTo>
                  <a:lnTo>
                    <a:pt x="181610" y="0"/>
                  </a:lnTo>
                  <a:lnTo>
                    <a:pt x="181610" y="1257"/>
                  </a:lnTo>
                  <a:lnTo>
                    <a:pt x="175260" y="1257"/>
                  </a:lnTo>
                  <a:lnTo>
                    <a:pt x="175260" y="2527"/>
                  </a:lnTo>
                  <a:lnTo>
                    <a:pt x="171450" y="2527"/>
                  </a:lnTo>
                  <a:lnTo>
                    <a:pt x="171450" y="3797"/>
                  </a:lnTo>
                  <a:lnTo>
                    <a:pt x="350520" y="3797"/>
                  </a:lnTo>
                  <a:lnTo>
                    <a:pt x="350520" y="2527"/>
                  </a:lnTo>
                  <a:close/>
                </a:path>
                <a:path w="523239" h="449579">
                  <a:moveTo>
                    <a:pt x="354330" y="447027"/>
                  </a:moveTo>
                  <a:lnTo>
                    <a:pt x="175260" y="447027"/>
                  </a:lnTo>
                  <a:lnTo>
                    <a:pt x="175260" y="448297"/>
                  </a:lnTo>
                  <a:lnTo>
                    <a:pt x="179070" y="448297"/>
                  </a:lnTo>
                  <a:lnTo>
                    <a:pt x="179070" y="449567"/>
                  </a:lnTo>
                  <a:lnTo>
                    <a:pt x="350520" y="449567"/>
                  </a:lnTo>
                  <a:lnTo>
                    <a:pt x="350520" y="448297"/>
                  </a:lnTo>
                  <a:lnTo>
                    <a:pt x="354330" y="448297"/>
                  </a:lnTo>
                  <a:lnTo>
                    <a:pt x="354330" y="447027"/>
                  </a:lnTo>
                  <a:close/>
                </a:path>
                <a:path w="523239" h="449579">
                  <a:moveTo>
                    <a:pt x="523240" y="171450"/>
                  </a:moveTo>
                  <a:lnTo>
                    <a:pt x="520700" y="171450"/>
                  </a:lnTo>
                  <a:lnTo>
                    <a:pt x="520700" y="196837"/>
                  </a:lnTo>
                  <a:lnTo>
                    <a:pt x="520700" y="299707"/>
                  </a:lnTo>
                  <a:lnTo>
                    <a:pt x="523240" y="299707"/>
                  </a:lnTo>
                  <a:lnTo>
                    <a:pt x="523240" y="196837"/>
                  </a:lnTo>
                  <a:lnTo>
                    <a:pt x="523240" y="171450"/>
                  </a:lnTo>
                  <a:close/>
                </a:path>
                <a:path w="523239" h="449579">
                  <a:moveTo>
                    <a:pt x="523240" y="165100"/>
                  </a:moveTo>
                  <a:lnTo>
                    <a:pt x="520700" y="165100"/>
                  </a:lnTo>
                  <a:lnTo>
                    <a:pt x="520700" y="171437"/>
                  </a:lnTo>
                  <a:lnTo>
                    <a:pt x="523240" y="171437"/>
                  </a:lnTo>
                  <a:lnTo>
                    <a:pt x="523240" y="165100"/>
                  </a:lnTo>
                  <a:close/>
                </a:path>
                <a:path w="523239" h="449579">
                  <a:moveTo>
                    <a:pt x="523240" y="153657"/>
                  </a:moveTo>
                  <a:lnTo>
                    <a:pt x="521970" y="153657"/>
                  </a:lnTo>
                  <a:lnTo>
                    <a:pt x="521970" y="151117"/>
                  </a:lnTo>
                  <a:lnTo>
                    <a:pt x="520700" y="151117"/>
                  </a:lnTo>
                  <a:lnTo>
                    <a:pt x="520700" y="153657"/>
                  </a:lnTo>
                  <a:lnTo>
                    <a:pt x="520700" y="165087"/>
                  </a:lnTo>
                  <a:lnTo>
                    <a:pt x="523240" y="165087"/>
                  </a:lnTo>
                  <a:lnTo>
                    <a:pt x="523240" y="153657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2486659" y="4533900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29">
                  <a:moveTo>
                    <a:pt x="355600" y="1269"/>
                  </a:moveTo>
                  <a:lnTo>
                    <a:pt x="158750" y="1269"/>
                  </a:lnTo>
                  <a:lnTo>
                    <a:pt x="158750" y="2539"/>
                  </a:lnTo>
                  <a:lnTo>
                    <a:pt x="355600" y="2539"/>
                  </a:lnTo>
                  <a:lnTo>
                    <a:pt x="355600" y="1269"/>
                  </a:lnTo>
                  <a:close/>
                </a:path>
                <a:path w="516889" h="443229">
                  <a:moveTo>
                    <a:pt x="351789" y="0"/>
                  </a:moveTo>
                  <a:lnTo>
                    <a:pt x="163829" y="0"/>
                  </a:lnTo>
                  <a:lnTo>
                    <a:pt x="163829" y="1269"/>
                  </a:lnTo>
                  <a:lnTo>
                    <a:pt x="351789" y="1269"/>
                  </a:lnTo>
                  <a:lnTo>
                    <a:pt x="351789" y="0"/>
                  </a:lnTo>
                  <a:close/>
                </a:path>
                <a:path w="516889" h="443229">
                  <a:moveTo>
                    <a:pt x="359409" y="2540"/>
                  </a:moveTo>
                  <a:lnTo>
                    <a:pt x="154939" y="2540"/>
                  </a:lnTo>
                  <a:lnTo>
                    <a:pt x="154939" y="3810"/>
                  </a:lnTo>
                  <a:lnTo>
                    <a:pt x="359409" y="3810"/>
                  </a:lnTo>
                  <a:lnTo>
                    <a:pt x="359409" y="2540"/>
                  </a:lnTo>
                  <a:close/>
                </a:path>
                <a:path w="516889" h="443229">
                  <a:moveTo>
                    <a:pt x="3809" y="139700"/>
                  </a:moveTo>
                  <a:lnTo>
                    <a:pt x="2539" y="139700"/>
                  </a:lnTo>
                  <a:lnTo>
                    <a:pt x="2539" y="142239"/>
                  </a:lnTo>
                  <a:lnTo>
                    <a:pt x="3809" y="142239"/>
                  </a:lnTo>
                  <a:lnTo>
                    <a:pt x="3809" y="139700"/>
                  </a:lnTo>
                  <a:close/>
                </a:path>
                <a:path w="516889" h="443229">
                  <a:moveTo>
                    <a:pt x="514350" y="138430"/>
                  </a:moveTo>
                  <a:lnTo>
                    <a:pt x="513079" y="138430"/>
                  </a:lnTo>
                  <a:lnTo>
                    <a:pt x="513079" y="142239"/>
                  </a:lnTo>
                  <a:lnTo>
                    <a:pt x="515619" y="142239"/>
                  </a:lnTo>
                  <a:lnTo>
                    <a:pt x="515619" y="140969"/>
                  </a:lnTo>
                  <a:lnTo>
                    <a:pt x="514350" y="140969"/>
                  </a:lnTo>
                  <a:lnTo>
                    <a:pt x="514350" y="138430"/>
                  </a:lnTo>
                  <a:close/>
                </a:path>
                <a:path w="516889" h="443229">
                  <a:moveTo>
                    <a:pt x="3809" y="142240"/>
                  </a:moveTo>
                  <a:lnTo>
                    <a:pt x="1269" y="142240"/>
                  </a:lnTo>
                  <a:lnTo>
                    <a:pt x="1269" y="144780"/>
                  </a:lnTo>
                  <a:lnTo>
                    <a:pt x="0" y="14478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142240"/>
                  </a:lnTo>
                  <a:close/>
                </a:path>
                <a:path w="516889" h="443229">
                  <a:moveTo>
                    <a:pt x="515619" y="142240"/>
                  </a:moveTo>
                  <a:lnTo>
                    <a:pt x="513079" y="142240"/>
                  </a:lnTo>
                  <a:lnTo>
                    <a:pt x="513079" y="147319"/>
                  </a:lnTo>
                  <a:lnTo>
                    <a:pt x="516889" y="147319"/>
                  </a:lnTo>
                  <a:lnTo>
                    <a:pt x="516889" y="143510"/>
                  </a:lnTo>
                  <a:lnTo>
                    <a:pt x="515619" y="143510"/>
                  </a:lnTo>
                  <a:lnTo>
                    <a:pt x="515619" y="142240"/>
                  </a:lnTo>
                  <a:close/>
                </a:path>
                <a:path w="516889" h="443229">
                  <a:moveTo>
                    <a:pt x="3809" y="147320"/>
                  </a:moveTo>
                  <a:lnTo>
                    <a:pt x="0" y="14732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47320"/>
                  </a:lnTo>
                  <a:close/>
                </a:path>
                <a:path w="516889" h="443229">
                  <a:moveTo>
                    <a:pt x="516889" y="147320"/>
                  </a:moveTo>
                  <a:lnTo>
                    <a:pt x="513079" y="147320"/>
                  </a:lnTo>
                  <a:lnTo>
                    <a:pt x="513079" y="161289"/>
                  </a:lnTo>
                  <a:lnTo>
                    <a:pt x="516889" y="161289"/>
                  </a:lnTo>
                  <a:lnTo>
                    <a:pt x="516889" y="147320"/>
                  </a:lnTo>
                  <a:close/>
                </a:path>
                <a:path w="516889" h="443229">
                  <a:moveTo>
                    <a:pt x="380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61290"/>
                  </a:lnTo>
                  <a:close/>
                </a:path>
                <a:path w="516889" h="443229">
                  <a:moveTo>
                    <a:pt x="516889" y="161290"/>
                  </a:moveTo>
                  <a:lnTo>
                    <a:pt x="513079" y="161290"/>
                  </a:lnTo>
                  <a:lnTo>
                    <a:pt x="513079" y="167639"/>
                  </a:lnTo>
                  <a:lnTo>
                    <a:pt x="516889" y="167639"/>
                  </a:lnTo>
                  <a:lnTo>
                    <a:pt x="516889" y="161290"/>
                  </a:lnTo>
                  <a:close/>
                </a:path>
                <a:path w="516889" h="443229">
                  <a:moveTo>
                    <a:pt x="3809" y="167640"/>
                  </a:moveTo>
                  <a:lnTo>
                    <a:pt x="0" y="16764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67640"/>
                  </a:lnTo>
                  <a:close/>
                </a:path>
                <a:path w="516889" h="443229">
                  <a:moveTo>
                    <a:pt x="516889" y="167640"/>
                  </a:moveTo>
                  <a:lnTo>
                    <a:pt x="513079" y="167640"/>
                  </a:lnTo>
                  <a:lnTo>
                    <a:pt x="513079" y="193039"/>
                  </a:lnTo>
                  <a:lnTo>
                    <a:pt x="516889" y="193039"/>
                  </a:lnTo>
                  <a:lnTo>
                    <a:pt x="516889" y="167640"/>
                  </a:lnTo>
                  <a:close/>
                </a:path>
                <a:path w="516889" h="443229">
                  <a:moveTo>
                    <a:pt x="3809" y="193040"/>
                  </a:moveTo>
                  <a:lnTo>
                    <a:pt x="0" y="1930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193040"/>
                  </a:lnTo>
                  <a:close/>
                </a:path>
                <a:path w="516889" h="443229">
                  <a:moveTo>
                    <a:pt x="516889" y="193040"/>
                  </a:moveTo>
                  <a:lnTo>
                    <a:pt x="513079" y="193040"/>
                  </a:lnTo>
                  <a:lnTo>
                    <a:pt x="513079" y="250189"/>
                  </a:lnTo>
                  <a:lnTo>
                    <a:pt x="516889" y="250189"/>
                  </a:lnTo>
                  <a:lnTo>
                    <a:pt x="516889" y="193040"/>
                  </a:lnTo>
                  <a:close/>
                </a:path>
                <a:path w="516889" h="443229">
                  <a:moveTo>
                    <a:pt x="3809" y="250190"/>
                  </a:moveTo>
                  <a:lnTo>
                    <a:pt x="0" y="25019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50190"/>
                  </a:lnTo>
                  <a:close/>
                </a:path>
                <a:path w="516889" h="443229">
                  <a:moveTo>
                    <a:pt x="516889" y="250190"/>
                  </a:moveTo>
                  <a:lnTo>
                    <a:pt x="513079" y="250190"/>
                  </a:lnTo>
                  <a:lnTo>
                    <a:pt x="513079" y="275589"/>
                  </a:lnTo>
                  <a:lnTo>
                    <a:pt x="516889" y="275589"/>
                  </a:lnTo>
                  <a:lnTo>
                    <a:pt x="516889" y="250190"/>
                  </a:lnTo>
                  <a:close/>
                </a:path>
                <a:path w="516889" h="443229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516889" h="443229">
                  <a:moveTo>
                    <a:pt x="516889" y="275590"/>
                  </a:moveTo>
                  <a:lnTo>
                    <a:pt x="513079" y="275590"/>
                  </a:lnTo>
                  <a:lnTo>
                    <a:pt x="513079" y="281939"/>
                  </a:lnTo>
                  <a:lnTo>
                    <a:pt x="516889" y="281939"/>
                  </a:lnTo>
                  <a:lnTo>
                    <a:pt x="516889" y="275590"/>
                  </a:lnTo>
                  <a:close/>
                </a:path>
                <a:path w="516889" h="443229">
                  <a:moveTo>
                    <a:pt x="3809" y="281940"/>
                  </a:moveTo>
                  <a:lnTo>
                    <a:pt x="0" y="28194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1940"/>
                  </a:lnTo>
                  <a:close/>
                </a:path>
                <a:path w="516889" h="443229">
                  <a:moveTo>
                    <a:pt x="516889" y="281940"/>
                  </a:moveTo>
                  <a:lnTo>
                    <a:pt x="513079" y="281940"/>
                  </a:lnTo>
                  <a:lnTo>
                    <a:pt x="513079" y="293369"/>
                  </a:lnTo>
                  <a:lnTo>
                    <a:pt x="516889" y="293369"/>
                  </a:lnTo>
                  <a:lnTo>
                    <a:pt x="516889" y="281940"/>
                  </a:lnTo>
                  <a:close/>
                </a:path>
                <a:path w="516889" h="443229">
                  <a:moveTo>
                    <a:pt x="3809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1269" y="298450"/>
                  </a:lnTo>
                  <a:lnTo>
                    <a:pt x="1269" y="300989"/>
                  </a:lnTo>
                  <a:lnTo>
                    <a:pt x="3809" y="300989"/>
                  </a:lnTo>
                  <a:lnTo>
                    <a:pt x="3809" y="293370"/>
                  </a:lnTo>
                  <a:close/>
                </a:path>
                <a:path w="516889" h="443229">
                  <a:moveTo>
                    <a:pt x="516889" y="293370"/>
                  </a:moveTo>
                  <a:lnTo>
                    <a:pt x="513079" y="293370"/>
                  </a:lnTo>
                  <a:lnTo>
                    <a:pt x="513079" y="300989"/>
                  </a:lnTo>
                  <a:lnTo>
                    <a:pt x="515619" y="300989"/>
                  </a:lnTo>
                  <a:lnTo>
                    <a:pt x="515619" y="299719"/>
                  </a:lnTo>
                  <a:lnTo>
                    <a:pt x="516889" y="299719"/>
                  </a:lnTo>
                  <a:lnTo>
                    <a:pt x="516889" y="293370"/>
                  </a:lnTo>
                  <a:close/>
                </a:path>
                <a:path w="516889" h="443229">
                  <a:moveTo>
                    <a:pt x="515619" y="300990"/>
                  </a:moveTo>
                  <a:lnTo>
                    <a:pt x="513079" y="300990"/>
                  </a:lnTo>
                  <a:lnTo>
                    <a:pt x="513079" y="306069"/>
                  </a:lnTo>
                  <a:lnTo>
                    <a:pt x="514350" y="306069"/>
                  </a:lnTo>
                  <a:lnTo>
                    <a:pt x="514350" y="302260"/>
                  </a:lnTo>
                  <a:lnTo>
                    <a:pt x="515619" y="302260"/>
                  </a:lnTo>
                  <a:lnTo>
                    <a:pt x="515619" y="300990"/>
                  </a:lnTo>
                  <a:close/>
                </a:path>
                <a:path w="516889" h="443229">
                  <a:moveTo>
                    <a:pt x="3809" y="300990"/>
                  </a:moveTo>
                  <a:lnTo>
                    <a:pt x="2539" y="300990"/>
                  </a:lnTo>
                  <a:lnTo>
                    <a:pt x="2539" y="304800"/>
                  </a:lnTo>
                  <a:lnTo>
                    <a:pt x="3809" y="304800"/>
                  </a:lnTo>
                  <a:lnTo>
                    <a:pt x="3809" y="300990"/>
                  </a:lnTo>
                  <a:close/>
                </a:path>
                <a:path w="516889" h="443229">
                  <a:moveTo>
                    <a:pt x="363219" y="439419"/>
                  </a:moveTo>
                  <a:lnTo>
                    <a:pt x="158750" y="439419"/>
                  </a:lnTo>
                  <a:lnTo>
                    <a:pt x="158750" y="440689"/>
                  </a:lnTo>
                  <a:lnTo>
                    <a:pt x="363219" y="440689"/>
                  </a:lnTo>
                  <a:lnTo>
                    <a:pt x="363219" y="439419"/>
                  </a:lnTo>
                  <a:close/>
                </a:path>
                <a:path w="516889" h="443229">
                  <a:moveTo>
                    <a:pt x="354330" y="441960"/>
                  </a:moveTo>
                  <a:lnTo>
                    <a:pt x="166369" y="441960"/>
                  </a:lnTo>
                  <a:lnTo>
                    <a:pt x="166369" y="443230"/>
                  </a:lnTo>
                  <a:lnTo>
                    <a:pt x="354330" y="443230"/>
                  </a:lnTo>
                  <a:lnTo>
                    <a:pt x="354330" y="441960"/>
                  </a:lnTo>
                  <a:close/>
                </a:path>
                <a:path w="516889" h="443229">
                  <a:moveTo>
                    <a:pt x="359409" y="440690"/>
                  </a:moveTo>
                  <a:lnTo>
                    <a:pt x="162559" y="440690"/>
                  </a:lnTo>
                  <a:lnTo>
                    <a:pt x="162559" y="441960"/>
                  </a:lnTo>
                  <a:lnTo>
                    <a:pt x="359409" y="441960"/>
                  </a:lnTo>
                  <a:lnTo>
                    <a:pt x="359409" y="44069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2490470" y="453770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64490" y="1269"/>
                  </a:moveTo>
                  <a:lnTo>
                    <a:pt x="144780" y="1269"/>
                  </a:lnTo>
                  <a:lnTo>
                    <a:pt x="144780" y="2539"/>
                  </a:lnTo>
                  <a:lnTo>
                    <a:pt x="364490" y="2539"/>
                  </a:lnTo>
                  <a:lnTo>
                    <a:pt x="364490" y="1269"/>
                  </a:lnTo>
                  <a:close/>
                </a:path>
                <a:path w="509269" h="435610">
                  <a:moveTo>
                    <a:pt x="361950" y="0"/>
                  </a:moveTo>
                  <a:lnTo>
                    <a:pt x="148590" y="0"/>
                  </a:lnTo>
                  <a:lnTo>
                    <a:pt x="148590" y="1269"/>
                  </a:lnTo>
                  <a:lnTo>
                    <a:pt x="361950" y="1269"/>
                  </a:lnTo>
                  <a:lnTo>
                    <a:pt x="361950" y="0"/>
                  </a:lnTo>
                  <a:close/>
                </a:path>
                <a:path w="509269" h="435610">
                  <a:moveTo>
                    <a:pt x="3810" y="128269"/>
                  </a:moveTo>
                  <a:lnTo>
                    <a:pt x="2540" y="128269"/>
                  </a:lnTo>
                  <a:lnTo>
                    <a:pt x="2540" y="130809"/>
                  </a:lnTo>
                  <a:lnTo>
                    <a:pt x="3810" y="130809"/>
                  </a:lnTo>
                  <a:lnTo>
                    <a:pt x="3810" y="128269"/>
                  </a:lnTo>
                  <a:close/>
                </a:path>
                <a:path w="509269" h="435610">
                  <a:moveTo>
                    <a:pt x="506730" y="125730"/>
                  </a:moveTo>
                  <a:lnTo>
                    <a:pt x="505460" y="125730"/>
                  </a:lnTo>
                  <a:lnTo>
                    <a:pt x="505460" y="130809"/>
                  </a:lnTo>
                  <a:lnTo>
                    <a:pt x="508000" y="130809"/>
                  </a:lnTo>
                  <a:lnTo>
                    <a:pt x="508000" y="128269"/>
                  </a:lnTo>
                  <a:lnTo>
                    <a:pt x="506730" y="128269"/>
                  </a:lnTo>
                  <a:lnTo>
                    <a:pt x="506730" y="125730"/>
                  </a:lnTo>
                  <a:close/>
                </a:path>
                <a:path w="509269" h="435610">
                  <a:moveTo>
                    <a:pt x="3810" y="130810"/>
                  </a:moveTo>
                  <a:lnTo>
                    <a:pt x="1269" y="130810"/>
                  </a:lnTo>
                  <a:lnTo>
                    <a:pt x="1269" y="133350"/>
                  </a:lnTo>
                  <a:lnTo>
                    <a:pt x="0" y="13335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130810"/>
                  </a:lnTo>
                  <a:close/>
                </a:path>
                <a:path w="509269" h="435610">
                  <a:moveTo>
                    <a:pt x="509269" y="130810"/>
                  </a:moveTo>
                  <a:lnTo>
                    <a:pt x="505460" y="130810"/>
                  </a:lnTo>
                  <a:lnTo>
                    <a:pt x="505460" y="138429"/>
                  </a:lnTo>
                  <a:lnTo>
                    <a:pt x="509269" y="138429"/>
                  </a:lnTo>
                  <a:lnTo>
                    <a:pt x="509269" y="130810"/>
                  </a:lnTo>
                  <a:close/>
                </a:path>
                <a:path w="509269" h="435610">
                  <a:moveTo>
                    <a:pt x="3810" y="138430"/>
                  </a:moveTo>
                  <a:lnTo>
                    <a:pt x="0" y="138430"/>
                  </a:lnTo>
                  <a:lnTo>
                    <a:pt x="0" y="143509"/>
                  </a:lnTo>
                  <a:lnTo>
                    <a:pt x="3810" y="143509"/>
                  </a:lnTo>
                  <a:lnTo>
                    <a:pt x="3810" y="138430"/>
                  </a:lnTo>
                  <a:close/>
                </a:path>
                <a:path w="509269" h="435610">
                  <a:moveTo>
                    <a:pt x="509269" y="138430"/>
                  </a:moveTo>
                  <a:lnTo>
                    <a:pt x="505460" y="138430"/>
                  </a:lnTo>
                  <a:lnTo>
                    <a:pt x="505460" y="143509"/>
                  </a:lnTo>
                  <a:lnTo>
                    <a:pt x="509269" y="143509"/>
                  </a:lnTo>
                  <a:lnTo>
                    <a:pt x="509269" y="138430"/>
                  </a:lnTo>
                  <a:close/>
                </a:path>
                <a:path w="509269" h="435610">
                  <a:moveTo>
                    <a:pt x="3810" y="143510"/>
                  </a:moveTo>
                  <a:lnTo>
                    <a:pt x="0" y="14351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43510"/>
                  </a:lnTo>
                  <a:close/>
                </a:path>
                <a:path w="509269" h="435610">
                  <a:moveTo>
                    <a:pt x="509269" y="143510"/>
                  </a:moveTo>
                  <a:lnTo>
                    <a:pt x="505460" y="143510"/>
                  </a:lnTo>
                  <a:lnTo>
                    <a:pt x="505460" y="157479"/>
                  </a:lnTo>
                  <a:lnTo>
                    <a:pt x="509269" y="157479"/>
                  </a:lnTo>
                  <a:lnTo>
                    <a:pt x="509269" y="143510"/>
                  </a:lnTo>
                  <a:close/>
                </a:path>
                <a:path w="509269" h="435610">
                  <a:moveTo>
                    <a:pt x="381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157480"/>
                  </a:lnTo>
                  <a:close/>
                </a:path>
                <a:path w="509269" h="435610">
                  <a:moveTo>
                    <a:pt x="509269" y="157480"/>
                  </a:moveTo>
                  <a:lnTo>
                    <a:pt x="505460" y="157480"/>
                  </a:lnTo>
                  <a:lnTo>
                    <a:pt x="505460" y="163829"/>
                  </a:lnTo>
                  <a:lnTo>
                    <a:pt x="509269" y="163829"/>
                  </a:lnTo>
                  <a:lnTo>
                    <a:pt x="509269" y="157480"/>
                  </a:lnTo>
                  <a:close/>
                </a:path>
                <a:path w="509269" h="435610">
                  <a:moveTo>
                    <a:pt x="3810" y="163830"/>
                  </a:moveTo>
                  <a:lnTo>
                    <a:pt x="0" y="16383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63830"/>
                  </a:lnTo>
                  <a:close/>
                </a:path>
                <a:path w="509269" h="435610">
                  <a:moveTo>
                    <a:pt x="509269" y="163830"/>
                  </a:moveTo>
                  <a:lnTo>
                    <a:pt x="505460" y="163830"/>
                  </a:lnTo>
                  <a:lnTo>
                    <a:pt x="505460" y="189229"/>
                  </a:lnTo>
                  <a:lnTo>
                    <a:pt x="509269" y="189229"/>
                  </a:lnTo>
                  <a:lnTo>
                    <a:pt x="509269" y="163830"/>
                  </a:lnTo>
                  <a:close/>
                </a:path>
                <a:path w="509269" h="435610">
                  <a:moveTo>
                    <a:pt x="3810" y="189230"/>
                  </a:moveTo>
                  <a:lnTo>
                    <a:pt x="0" y="1892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189230"/>
                  </a:lnTo>
                  <a:close/>
                </a:path>
                <a:path w="509269" h="435610">
                  <a:moveTo>
                    <a:pt x="509269" y="189230"/>
                  </a:moveTo>
                  <a:lnTo>
                    <a:pt x="505460" y="189230"/>
                  </a:lnTo>
                  <a:lnTo>
                    <a:pt x="505460" y="246379"/>
                  </a:lnTo>
                  <a:lnTo>
                    <a:pt x="509269" y="246379"/>
                  </a:lnTo>
                  <a:lnTo>
                    <a:pt x="509269" y="189230"/>
                  </a:lnTo>
                  <a:close/>
                </a:path>
                <a:path w="509269" h="435610">
                  <a:moveTo>
                    <a:pt x="3810" y="246380"/>
                  </a:moveTo>
                  <a:lnTo>
                    <a:pt x="0" y="24638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46380"/>
                  </a:lnTo>
                  <a:close/>
                </a:path>
                <a:path w="509269" h="435610">
                  <a:moveTo>
                    <a:pt x="509269" y="246380"/>
                  </a:moveTo>
                  <a:lnTo>
                    <a:pt x="505460" y="246380"/>
                  </a:lnTo>
                  <a:lnTo>
                    <a:pt x="505460" y="271779"/>
                  </a:lnTo>
                  <a:lnTo>
                    <a:pt x="509269" y="271779"/>
                  </a:lnTo>
                  <a:lnTo>
                    <a:pt x="509269" y="246380"/>
                  </a:lnTo>
                  <a:close/>
                </a:path>
                <a:path w="509269" h="43561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509269" h="435610">
                  <a:moveTo>
                    <a:pt x="509269" y="271780"/>
                  </a:moveTo>
                  <a:lnTo>
                    <a:pt x="505460" y="271780"/>
                  </a:lnTo>
                  <a:lnTo>
                    <a:pt x="505460" y="278129"/>
                  </a:lnTo>
                  <a:lnTo>
                    <a:pt x="509269" y="278129"/>
                  </a:lnTo>
                  <a:lnTo>
                    <a:pt x="509269" y="271780"/>
                  </a:lnTo>
                  <a:close/>
                </a:path>
                <a:path w="509269" h="435610">
                  <a:moveTo>
                    <a:pt x="3810" y="278130"/>
                  </a:moveTo>
                  <a:lnTo>
                    <a:pt x="0" y="27813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78130"/>
                  </a:lnTo>
                  <a:close/>
                </a:path>
                <a:path w="509269" h="435610">
                  <a:moveTo>
                    <a:pt x="509269" y="278130"/>
                  </a:moveTo>
                  <a:lnTo>
                    <a:pt x="505460" y="278130"/>
                  </a:lnTo>
                  <a:lnTo>
                    <a:pt x="505460" y="289559"/>
                  </a:lnTo>
                  <a:lnTo>
                    <a:pt x="509269" y="289559"/>
                  </a:lnTo>
                  <a:lnTo>
                    <a:pt x="509269" y="278130"/>
                  </a:lnTo>
                  <a:close/>
                </a:path>
                <a:path w="509269" h="435610">
                  <a:moveTo>
                    <a:pt x="3810" y="289560"/>
                  </a:moveTo>
                  <a:lnTo>
                    <a:pt x="0" y="28956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89560"/>
                  </a:lnTo>
                  <a:close/>
                </a:path>
                <a:path w="509269" h="435610">
                  <a:moveTo>
                    <a:pt x="509269" y="289560"/>
                  </a:moveTo>
                  <a:lnTo>
                    <a:pt x="505460" y="289560"/>
                  </a:lnTo>
                  <a:lnTo>
                    <a:pt x="505460" y="297179"/>
                  </a:lnTo>
                  <a:lnTo>
                    <a:pt x="509269" y="297179"/>
                  </a:lnTo>
                  <a:lnTo>
                    <a:pt x="509269" y="289560"/>
                  </a:lnTo>
                  <a:close/>
                </a:path>
                <a:path w="509269" h="43561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509269" h="435610">
                  <a:moveTo>
                    <a:pt x="509269" y="297180"/>
                  </a:moveTo>
                  <a:lnTo>
                    <a:pt x="505460" y="297180"/>
                  </a:lnTo>
                  <a:lnTo>
                    <a:pt x="505460" y="303529"/>
                  </a:lnTo>
                  <a:lnTo>
                    <a:pt x="509269" y="303529"/>
                  </a:lnTo>
                  <a:lnTo>
                    <a:pt x="509269" y="297180"/>
                  </a:lnTo>
                  <a:close/>
                </a:path>
                <a:path w="509269" h="435610">
                  <a:moveTo>
                    <a:pt x="3810" y="303530"/>
                  </a:moveTo>
                  <a:lnTo>
                    <a:pt x="1269" y="303530"/>
                  </a:lnTo>
                  <a:lnTo>
                    <a:pt x="1269" y="306069"/>
                  </a:lnTo>
                  <a:lnTo>
                    <a:pt x="2540" y="306069"/>
                  </a:lnTo>
                  <a:lnTo>
                    <a:pt x="2540" y="308609"/>
                  </a:lnTo>
                  <a:lnTo>
                    <a:pt x="3810" y="308609"/>
                  </a:lnTo>
                  <a:lnTo>
                    <a:pt x="3810" y="303530"/>
                  </a:lnTo>
                  <a:close/>
                </a:path>
                <a:path w="509269" h="435610">
                  <a:moveTo>
                    <a:pt x="509269" y="303530"/>
                  </a:moveTo>
                  <a:lnTo>
                    <a:pt x="505460" y="303530"/>
                  </a:lnTo>
                  <a:lnTo>
                    <a:pt x="505460" y="308609"/>
                  </a:lnTo>
                  <a:lnTo>
                    <a:pt x="508000" y="308609"/>
                  </a:lnTo>
                  <a:lnTo>
                    <a:pt x="508000" y="306069"/>
                  </a:lnTo>
                  <a:lnTo>
                    <a:pt x="509269" y="306069"/>
                  </a:lnTo>
                  <a:lnTo>
                    <a:pt x="509269" y="303530"/>
                  </a:lnTo>
                  <a:close/>
                </a:path>
                <a:path w="509269" h="435610">
                  <a:moveTo>
                    <a:pt x="506730" y="308610"/>
                  </a:moveTo>
                  <a:lnTo>
                    <a:pt x="505460" y="30861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close/>
                </a:path>
                <a:path w="509269" h="435610">
                  <a:moveTo>
                    <a:pt x="361950" y="434339"/>
                  </a:moveTo>
                  <a:lnTo>
                    <a:pt x="148590" y="434339"/>
                  </a:lnTo>
                  <a:lnTo>
                    <a:pt x="148590" y="435609"/>
                  </a:lnTo>
                  <a:lnTo>
                    <a:pt x="361950" y="435609"/>
                  </a:lnTo>
                  <a:lnTo>
                    <a:pt x="361950" y="434339"/>
                  </a:lnTo>
                  <a:close/>
                </a:path>
                <a:path w="509269" h="435610">
                  <a:moveTo>
                    <a:pt x="367030" y="433069"/>
                  </a:moveTo>
                  <a:lnTo>
                    <a:pt x="146050" y="433069"/>
                  </a:lnTo>
                  <a:lnTo>
                    <a:pt x="146050" y="434339"/>
                  </a:lnTo>
                  <a:lnTo>
                    <a:pt x="367030" y="434339"/>
                  </a:lnTo>
                  <a:lnTo>
                    <a:pt x="367030" y="433069"/>
                  </a:lnTo>
                  <a:close/>
                </a:path>
                <a:path w="509269" h="435610">
                  <a:moveTo>
                    <a:pt x="369570" y="431800"/>
                  </a:moveTo>
                  <a:lnTo>
                    <a:pt x="142240" y="431800"/>
                  </a:lnTo>
                  <a:lnTo>
                    <a:pt x="142240" y="433069"/>
                  </a:lnTo>
                  <a:lnTo>
                    <a:pt x="369570" y="433069"/>
                  </a:lnTo>
                  <a:lnTo>
                    <a:pt x="369570" y="43180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2494280" y="4540250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65759" y="1269"/>
                  </a:moveTo>
                  <a:lnTo>
                    <a:pt x="134619" y="1269"/>
                  </a:lnTo>
                  <a:lnTo>
                    <a:pt x="134619" y="2539"/>
                  </a:lnTo>
                  <a:lnTo>
                    <a:pt x="365759" y="2539"/>
                  </a:lnTo>
                  <a:lnTo>
                    <a:pt x="365759" y="1269"/>
                  </a:lnTo>
                  <a:close/>
                </a:path>
                <a:path w="501650" h="429260">
                  <a:moveTo>
                    <a:pt x="363219" y="0"/>
                  </a:moveTo>
                  <a:lnTo>
                    <a:pt x="138430" y="0"/>
                  </a:lnTo>
                  <a:lnTo>
                    <a:pt x="138430" y="1269"/>
                  </a:lnTo>
                  <a:lnTo>
                    <a:pt x="363219" y="1269"/>
                  </a:lnTo>
                  <a:lnTo>
                    <a:pt x="363219" y="0"/>
                  </a:lnTo>
                  <a:close/>
                </a:path>
                <a:path w="501650" h="429260">
                  <a:moveTo>
                    <a:pt x="369569" y="2540"/>
                  </a:moveTo>
                  <a:lnTo>
                    <a:pt x="132080" y="2540"/>
                  </a:lnTo>
                  <a:lnTo>
                    <a:pt x="132080" y="3810"/>
                  </a:lnTo>
                  <a:lnTo>
                    <a:pt x="369569" y="3810"/>
                  </a:lnTo>
                  <a:lnTo>
                    <a:pt x="369569" y="2540"/>
                  </a:lnTo>
                  <a:close/>
                </a:path>
                <a:path w="501650" h="429260">
                  <a:moveTo>
                    <a:pt x="2539" y="120650"/>
                  </a:moveTo>
                  <a:lnTo>
                    <a:pt x="1269" y="120650"/>
                  </a:lnTo>
                  <a:lnTo>
                    <a:pt x="1269" y="123189"/>
                  </a:lnTo>
                  <a:lnTo>
                    <a:pt x="2539" y="123189"/>
                  </a:lnTo>
                  <a:lnTo>
                    <a:pt x="2539" y="120650"/>
                  </a:lnTo>
                  <a:close/>
                </a:path>
                <a:path w="501650" h="429260">
                  <a:moveTo>
                    <a:pt x="499109" y="115570"/>
                  </a:moveTo>
                  <a:lnTo>
                    <a:pt x="497839" y="115570"/>
                  </a:lnTo>
                  <a:lnTo>
                    <a:pt x="497839" y="123189"/>
                  </a:lnTo>
                  <a:lnTo>
                    <a:pt x="501650" y="123189"/>
                  </a:lnTo>
                  <a:lnTo>
                    <a:pt x="501650" y="120650"/>
                  </a:lnTo>
                  <a:lnTo>
                    <a:pt x="500380" y="120650"/>
                  </a:lnTo>
                  <a:lnTo>
                    <a:pt x="500380" y="118110"/>
                  </a:lnTo>
                  <a:lnTo>
                    <a:pt x="499109" y="118110"/>
                  </a:lnTo>
                  <a:lnTo>
                    <a:pt x="499109" y="115570"/>
                  </a:lnTo>
                  <a:close/>
                </a:path>
                <a:path w="501650" h="429260">
                  <a:moveTo>
                    <a:pt x="2539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2539" y="128269"/>
                  </a:lnTo>
                  <a:lnTo>
                    <a:pt x="2539" y="123190"/>
                  </a:lnTo>
                  <a:close/>
                </a:path>
                <a:path w="501650" h="429260">
                  <a:moveTo>
                    <a:pt x="501650" y="123190"/>
                  </a:moveTo>
                  <a:lnTo>
                    <a:pt x="497839" y="123190"/>
                  </a:lnTo>
                  <a:lnTo>
                    <a:pt x="497839" y="128269"/>
                  </a:lnTo>
                  <a:lnTo>
                    <a:pt x="501650" y="128269"/>
                  </a:lnTo>
                  <a:lnTo>
                    <a:pt x="501650" y="123190"/>
                  </a:lnTo>
                  <a:close/>
                </a:path>
                <a:path w="501650" h="429260">
                  <a:moveTo>
                    <a:pt x="2539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2539" y="135889"/>
                  </a:lnTo>
                  <a:lnTo>
                    <a:pt x="2539" y="128270"/>
                  </a:lnTo>
                  <a:close/>
                </a:path>
                <a:path w="501650" h="429260">
                  <a:moveTo>
                    <a:pt x="501650" y="128270"/>
                  </a:moveTo>
                  <a:lnTo>
                    <a:pt x="497839" y="128270"/>
                  </a:lnTo>
                  <a:lnTo>
                    <a:pt x="497839" y="135889"/>
                  </a:lnTo>
                  <a:lnTo>
                    <a:pt x="501650" y="135889"/>
                  </a:lnTo>
                  <a:lnTo>
                    <a:pt x="501650" y="128270"/>
                  </a:lnTo>
                  <a:close/>
                </a:path>
                <a:path w="501650" h="429260">
                  <a:moveTo>
                    <a:pt x="253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539" y="140969"/>
                  </a:lnTo>
                  <a:lnTo>
                    <a:pt x="2539" y="135890"/>
                  </a:lnTo>
                  <a:close/>
                </a:path>
                <a:path w="501650" h="429260">
                  <a:moveTo>
                    <a:pt x="501650" y="135890"/>
                  </a:moveTo>
                  <a:lnTo>
                    <a:pt x="497839" y="135890"/>
                  </a:lnTo>
                  <a:lnTo>
                    <a:pt x="497839" y="140969"/>
                  </a:lnTo>
                  <a:lnTo>
                    <a:pt x="501650" y="140969"/>
                  </a:lnTo>
                  <a:lnTo>
                    <a:pt x="501650" y="135890"/>
                  </a:lnTo>
                  <a:close/>
                </a:path>
                <a:path w="501650" h="429260">
                  <a:moveTo>
                    <a:pt x="2539" y="140970"/>
                  </a:moveTo>
                  <a:lnTo>
                    <a:pt x="0" y="140970"/>
                  </a:lnTo>
                  <a:lnTo>
                    <a:pt x="0" y="154939"/>
                  </a:lnTo>
                  <a:lnTo>
                    <a:pt x="2539" y="154939"/>
                  </a:lnTo>
                  <a:lnTo>
                    <a:pt x="2539" y="140970"/>
                  </a:lnTo>
                  <a:close/>
                </a:path>
                <a:path w="501650" h="429260">
                  <a:moveTo>
                    <a:pt x="501650" y="140970"/>
                  </a:moveTo>
                  <a:lnTo>
                    <a:pt x="497839" y="140970"/>
                  </a:lnTo>
                  <a:lnTo>
                    <a:pt x="497839" y="154939"/>
                  </a:lnTo>
                  <a:lnTo>
                    <a:pt x="501650" y="154939"/>
                  </a:lnTo>
                  <a:lnTo>
                    <a:pt x="501650" y="140970"/>
                  </a:lnTo>
                  <a:close/>
                </a:path>
                <a:path w="501650" h="429260">
                  <a:moveTo>
                    <a:pt x="253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539" y="161289"/>
                  </a:lnTo>
                  <a:lnTo>
                    <a:pt x="2539" y="154940"/>
                  </a:lnTo>
                  <a:close/>
                </a:path>
                <a:path w="501650" h="429260">
                  <a:moveTo>
                    <a:pt x="501650" y="154940"/>
                  </a:moveTo>
                  <a:lnTo>
                    <a:pt x="497839" y="154940"/>
                  </a:lnTo>
                  <a:lnTo>
                    <a:pt x="497839" y="161289"/>
                  </a:lnTo>
                  <a:lnTo>
                    <a:pt x="501650" y="161289"/>
                  </a:lnTo>
                  <a:lnTo>
                    <a:pt x="501650" y="154940"/>
                  </a:lnTo>
                  <a:close/>
                </a:path>
                <a:path w="501650" h="429260">
                  <a:moveTo>
                    <a:pt x="2539" y="161290"/>
                  </a:moveTo>
                  <a:lnTo>
                    <a:pt x="0" y="161290"/>
                  </a:lnTo>
                  <a:lnTo>
                    <a:pt x="0" y="186689"/>
                  </a:lnTo>
                  <a:lnTo>
                    <a:pt x="2539" y="186689"/>
                  </a:lnTo>
                  <a:lnTo>
                    <a:pt x="2539" y="161290"/>
                  </a:lnTo>
                  <a:close/>
                </a:path>
                <a:path w="501650" h="429260">
                  <a:moveTo>
                    <a:pt x="501650" y="161290"/>
                  </a:moveTo>
                  <a:lnTo>
                    <a:pt x="497839" y="161290"/>
                  </a:lnTo>
                  <a:lnTo>
                    <a:pt x="497839" y="186689"/>
                  </a:lnTo>
                  <a:lnTo>
                    <a:pt x="501650" y="186689"/>
                  </a:lnTo>
                  <a:lnTo>
                    <a:pt x="501650" y="161290"/>
                  </a:lnTo>
                  <a:close/>
                </a:path>
                <a:path w="501650" h="429260">
                  <a:moveTo>
                    <a:pt x="2539" y="186690"/>
                  </a:moveTo>
                  <a:lnTo>
                    <a:pt x="0" y="186690"/>
                  </a:lnTo>
                  <a:lnTo>
                    <a:pt x="0" y="243839"/>
                  </a:lnTo>
                  <a:lnTo>
                    <a:pt x="2539" y="243839"/>
                  </a:lnTo>
                  <a:lnTo>
                    <a:pt x="2539" y="186690"/>
                  </a:lnTo>
                  <a:close/>
                </a:path>
                <a:path w="501650" h="429260">
                  <a:moveTo>
                    <a:pt x="501650" y="186690"/>
                  </a:moveTo>
                  <a:lnTo>
                    <a:pt x="497839" y="186690"/>
                  </a:lnTo>
                  <a:lnTo>
                    <a:pt x="497839" y="243839"/>
                  </a:lnTo>
                  <a:lnTo>
                    <a:pt x="501650" y="243839"/>
                  </a:lnTo>
                  <a:lnTo>
                    <a:pt x="501650" y="186690"/>
                  </a:lnTo>
                  <a:close/>
                </a:path>
                <a:path w="501650" h="429260">
                  <a:moveTo>
                    <a:pt x="2539" y="243840"/>
                  </a:moveTo>
                  <a:lnTo>
                    <a:pt x="0" y="243840"/>
                  </a:lnTo>
                  <a:lnTo>
                    <a:pt x="0" y="269239"/>
                  </a:lnTo>
                  <a:lnTo>
                    <a:pt x="2539" y="269239"/>
                  </a:lnTo>
                  <a:lnTo>
                    <a:pt x="2539" y="243840"/>
                  </a:lnTo>
                  <a:close/>
                </a:path>
                <a:path w="501650" h="429260">
                  <a:moveTo>
                    <a:pt x="501650" y="243840"/>
                  </a:moveTo>
                  <a:lnTo>
                    <a:pt x="497839" y="243840"/>
                  </a:lnTo>
                  <a:lnTo>
                    <a:pt x="497839" y="269239"/>
                  </a:lnTo>
                  <a:lnTo>
                    <a:pt x="501650" y="269239"/>
                  </a:lnTo>
                  <a:lnTo>
                    <a:pt x="501650" y="243840"/>
                  </a:lnTo>
                  <a:close/>
                </a:path>
                <a:path w="501650" h="429260">
                  <a:moveTo>
                    <a:pt x="253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2539" y="275589"/>
                  </a:lnTo>
                  <a:lnTo>
                    <a:pt x="2539" y="269240"/>
                  </a:lnTo>
                  <a:close/>
                </a:path>
                <a:path w="501650" h="429260">
                  <a:moveTo>
                    <a:pt x="501650" y="269240"/>
                  </a:moveTo>
                  <a:lnTo>
                    <a:pt x="497839" y="269240"/>
                  </a:lnTo>
                  <a:lnTo>
                    <a:pt x="497839" y="275589"/>
                  </a:lnTo>
                  <a:lnTo>
                    <a:pt x="501650" y="275589"/>
                  </a:lnTo>
                  <a:lnTo>
                    <a:pt x="501650" y="269240"/>
                  </a:lnTo>
                  <a:close/>
                </a:path>
                <a:path w="501650" h="429260">
                  <a:moveTo>
                    <a:pt x="2539" y="275590"/>
                  </a:moveTo>
                  <a:lnTo>
                    <a:pt x="0" y="275590"/>
                  </a:lnTo>
                  <a:lnTo>
                    <a:pt x="0" y="287019"/>
                  </a:lnTo>
                  <a:lnTo>
                    <a:pt x="2539" y="287019"/>
                  </a:lnTo>
                  <a:lnTo>
                    <a:pt x="2539" y="275590"/>
                  </a:lnTo>
                  <a:close/>
                </a:path>
                <a:path w="501650" h="429260">
                  <a:moveTo>
                    <a:pt x="501650" y="275590"/>
                  </a:moveTo>
                  <a:lnTo>
                    <a:pt x="497839" y="275590"/>
                  </a:lnTo>
                  <a:lnTo>
                    <a:pt x="497839" y="287019"/>
                  </a:lnTo>
                  <a:lnTo>
                    <a:pt x="501650" y="287019"/>
                  </a:lnTo>
                  <a:lnTo>
                    <a:pt x="501650" y="275590"/>
                  </a:lnTo>
                  <a:close/>
                </a:path>
                <a:path w="501650" h="429260">
                  <a:moveTo>
                    <a:pt x="2539" y="287020"/>
                  </a:moveTo>
                  <a:lnTo>
                    <a:pt x="0" y="287020"/>
                  </a:lnTo>
                  <a:lnTo>
                    <a:pt x="0" y="294639"/>
                  </a:lnTo>
                  <a:lnTo>
                    <a:pt x="2539" y="294639"/>
                  </a:lnTo>
                  <a:lnTo>
                    <a:pt x="2539" y="287020"/>
                  </a:lnTo>
                  <a:close/>
                </a:path>
                <a:path w="501650" h="429260">
                  <a:moveTo>
                    <a:pt x="501650" y="287020"/>
                  </a:moveTo>
                  <a:lnTo>
                    <a:pt x="497839" y="287020"/>
                  </a:lnTo>
                  <a:lnTo>
                    <a:pt x="497839" y="294639"/>
                  </a:lnTo>
                  <a:lnTo>
                    <a:pt x="501650" y="294639"/>
                  </a:lnTo>
                  <a:lnTo>
                    <a:pt x="501650" y="287020"/>
                  </a:lnTo>
                  <a:close/>
                </a:path>
                <a:path w="501650" h="429260">
                  <a:moveTo>
                    <a:pt x="253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2539" y="300989"/>
                  </a:lnTo>
                  <a:lnTo>
                    <a:pt x="2539" y="294640"/>
                  </a:lnTo>
                  <a:close/>
                </a:path>
                <a:path w="501650" h="429260">
                  <a:moveTo>
                    <a:pt x="501650" y="294640"/>
                  </a:moveTo>
                  <a:lnTo>
                    <a:pt x="497839" y="294640"/>
                  </a:lnTo>
                  <a:lnTo>
                    <a:pt x="497839" y="300989"/>
                  </a:lnTo>
                  <a:lnTo>
                    <a:pt x="501650" y="300989"/>
                  </a:lnTo>
                  <a:lnTo>
                    <a:pt x="501650" y="294640"/>
                  </a:lnTo>
                  <a:close/>
                </a:path>
                <a:path w="501650" h="429260">
                  <a:moveTo>
                    <a:pt x="2539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2539" y="306069"/>
                  </a:lnTo>
                  <a:lnTo>
                    <a:pt x="2539" y="300990"/>
                  </a:lnTo>
                  <a:close/>
                </a:path>
                <a:path w="501650" h="429260">
                  <a:moveTo>
                    <a:pt x="501650" y="300990"/>
                  </a:moveTo>
                  <a:lnTo>
                    <a:pt x="497839" y="300990"/>
                  </a:lnTo>
                  <a:lnTo>
                    <a:pt x="497839" y="306069"/>
                  </a:lnTo>
                  <a:lnTo>
                    <a:pt x="501650" y="306069"/>
                  </a:lnTo>
                  <a:lnTo>
                    <a:pt x="501650" y="300990"/>
                  </a:lnTo>
                  <a:close/>
                </a:path>
                <a:path w="501650" h="429260">
                  <a:moveTo>
                    <a:pt x="501650" y="306070"/>
                  </a:moveTo>
                  <a:lnTo>
                    <a:pt x="497839" y="306070"/>
                  </a:lnTo>
                  <a:lnTo>
                    <a:pt x="497839" y="313689"/>
                  </a:lnTo>
                  <a:lnTo>
                    <a:pt x="500380" y="313689"/>
                  </a:lnTo>
                  <a:lnTo>
                    <a:pt x="500380" y="311150"/>
                  </a:lnTo>
                  <a:lnTo>
                    <a:pt x="501650" y="311150"/>
                  </a:lnTo>
                  <a:lnTo>
                    <a:pt x="501650" y="306070"/>
                  </a:lnTo>
                  <a:close/>
                </a:path>
                <a:path w="501650" h="429260">
                  <a:moveTo>
                    <a:pt x="2539" y="306070"/>
                  </a:moveTo>
                  <a:lnTo>
                    <a:pt x="0" y="306070"/>
                  </a:lnTo>
                  <a:lnTo>
                    <a:pt x="0" y="308610"/>
                  </a:lnTo>
                  <a:lnTo>
                    <a:pt x="1269" y="308610"/>
                  </a:lnTo>
                  <a:lnTo>
                    <a:pt x="1269" y="311150"/>
                  </a:lnTo>
                  <a:lnTo>
                    <a:pt x="2539" y="311150"/>
                  </a:lnTo>
                  <a:lnTo>
                    <a:pt x="2539" y="306070"/>
                  </a:lnTo>
                  <a:close/>
                </a:path>
                <a:path w="501650" h="429260">
                  <a:moveTo>
                    <a:pt x="499109" y="313690"/>
                  </a:moveTo>
                  <a:lnTo>
                    <a:pt x="497839" y="313690"/>
                  </a:lnTo>
                  <a:lnTo>
                    <a:pt x="497839" y="316230"/>
                  </a:lnTo>
                  <a:lnTo>
                    <a:pt x="499109" y="316230"/>
                  </a:lnTo>
                  <a:lnTo>
                    <a:pt x="499109" y="313690"/>
                  </a:lnTo>
                  <a:close/>
                </a:path>
                <a:path w="501650" h="429260">
                  <a:moveTo>
                    <a:pt x="373380" y="426719"/>
                  </a:moveTo>
                  <a:lnTo>
                    <a:pt x="132080" y="426719"/>
                  </a:lnTo>
                  <a:lnTo>
                    <a:pt x="132080" y="427989"/>
                  </a:lnTo>
                  <a:lnTo>
                    <a:pt x="373380" y="427989"/>
                  </a:lnTo>
                  <a:lnTo>
                    <a:pt x="373380" y="426719"/>
                  </a:lnTo>
                  <a:close/>
                </a:path>
                <a:path w="501650" h="429260">
                  <a:moveTo>
                    <a:pt x="375919" y="425450"/>
                  </a:moveTo>
                  <a:lnTo>
                    <a:pt x="128269" y="425450"/>
                  </a:lnTo>
                  <a:lnTo>
                    <a:pt x="128269" y="426719"/>
                  </a:lnTo>
                  <a:lnTo>
                    <a:pt x="375919" y="426719"/>
                  </a:lnTo>
                  <a:lnTo>
                    <a:pt x="375919" y="425450"/>
                  </a:lnTo>
                  <a:close/>
                </a:path>
                <a:path w="501650" h="429260">
                  <a:moveTo>
                    <a:pt x="369569" y="427990"/>
                  </a:moveTo>
                  <a:lnTo>
                    <a:pt x="135889" y="427990"/>
                  </a:lnTo>
                  <a:lnTo>
                    <a:pt x="135889" y="429260"/>
                  </a:lnTo>
                  <a:lnTo>
                    <a:pt x="369569" y="429260"/>
                  </a:lnTo>
                  <a:lnTo>
                    <a:pt x="369569" y="42799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2496820" y="4544059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75919" y="2539"/>
                  </a:moveTo>
                  <a:lnTo>
                    <a:pt x="120650" y="2539"/>
                  </a:lnTo>
                  <a:lnTo>
                    <a:pt x="120650" y="3809"/>
                  </a:lnTo>
                  <a:lnTo>
                    <a:pt x="375919" y="3809"/>
                  </a:lnTo>
                  <a:lnTo>
                    <a:pt x="375919" y="2539"/>
                  </a:lnTo>
                  <a:close/>
                </a:path>
                <a:path w="495300" h="421639">
                  <a:moveTo>
                    <a:pt x="373380" y="1269"/>
                  </a:moveTo>
                  <a:lnTo>
                    <a:pt x="123190" y="1269"/>
                  </a:lnTo>
                  <a:lnTo>
                    <a:pt x="123190" y="2539"/>
                  </a:lnTo>
                  <a:lnTo>
                    <a:pt x="373380" y="2539"/>
                  </a:lnTo>
                  <a:lnTo>
                    <a:pt x="373380" y="1269"/>
                  </a:lnTo>
                  <a:close/>
                </a:path>
                <a:path w="495300" h="421639">
                  <a:moveTo>
                    <a:pt x="369569" y="0"/>
                  </a:moveTo>
                  <a:lnTo>
                    <a:pt x="125730" y="0"/>
                  </a:lnTo>
                  <a:lnTo>
                    <a:pt x="125730" y="1269"/>
                  </a:lnTo>
                  <a:lnTo>
                    <a:pt x="369569" y="1269"/>
                  </a:lnTo>
                  <a:lnTo>
                    <a:pt x="369569" y="0"/>
                  </a:lnTo>
                  <a:close/>
                </a:path>
                <a:path w="495300" h="421639">
                  <a:moveTo>
                    <a:pt x="3810" y="110489"/>
                  </a:moveTo>
                  <a:lnTo>
                    <a:pt x="2540" y="110489"/>
                  </a:lnTo>
                  <a:lnTo>
                    <a:pt x="2540" y="111759"/>
                  </a:lnTo>
                  <a:lnTo>
                    <a:pt x="3810" y="111759"/>
                  </a:lnTo>
                  <a:lnTo>
                    <a:pt x="3810" y="110489"/>
                  </a:lnTo>
                  <a:close/>
                </a:path>
                <a:path w="495300" h="421639">
                  <a:moveTo>
                    <a:pt x="492760" y="105410"/>
                  </a:moveTo>
                  <a:lnTo>
                    <a:pt x="491490" y="105410"/>
                  </a:lnTo>
                  <a:lnTo>
                    <a:pt x="491490" y="111759"/>
                  </a:lnTo>
                  <a:lnTo>
                    <a:pt x="495300" y="111759"/>
                  </a:lnTo>
                  <a:lnTo>
                    <a:pt x="495300" y="109219"/>
                  </a:lnTo>
                  <a:lnTo>
                    <a:pt x="494030" y="109219"/>
                  </a:lnTo>
                  <a:lnTo>
                    <a:pt x="494030" y="107950"/>
                  </a:lnTo>
                  <a:lnTo>
                    <a:pt x="492760" y="107950"/>
                  </a:lnTo>
                  <a:lnTo>
                    <a:pt x="492760" y="105410"/>
                  </a:lnTo>
                  <a:close/>
                </a:path>
                <a:path w="495300" h="421639">
                  <a:moveTo>
                    <a:pt x="3810" y="111760"/>
                  </a:moveTo>
                  <a:lnTo>
                    <a:pt x="1269" y="111760"/>
                  </a:lnTo>
                  <a:lnTo>
                    <a:pt x="1269" y="114300"/>
                  </a:lnTo>
                  <a:lnTo>
                    <a:pt x="0" y="11430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11760"/>
                  </a:lnTo>
                  <a:close/>
                </a:path>
                <a:path w="495300" h="421639">
                  <a:moveTo>
                    <a:pt x="495300" y="111760"/>
                  </a:moveTo>
                  <a:lnTo>
                    <a:pt x="491490" y="111760"/>
                  </a:lnTo>
                  <a:lnTo>
                    <a:pt x="491490" y="119379"/>
                  </a:lnTo>
                  <a:lnTo>
                    <a:pt x="495300" y="119379"/>
                  </a:lnTo>
                  <a:lnTo>
                    <a:pt x="495300" y="111760"/>
                  </a:lnTo>
                  <a:close/>
                </a:path>
                <a:path w="495300" h="421639">
                  <a:moveTo>
                    <a:pt x="3810" y="119380"/>
                  </a:moveTo>
                  <a:lnTo>
                    <a:pt x="0" y="119380"/>
                  </a:lnTo>
                  <a:lnTo>
                    <a:pt x="0" y="124459"/>
                  </a:lnTo>
                  <a:lnTo>
                    <a:pt x="3810" y="124459"/>
                  </a:lnTo>
                  <a:lnTo>
                    <a:pt x="3810" y="119380"/>
                  </a:lnTo>
                  <a:close/>
                </a:path>
                <a:path w="495300" h="421639">
                  <a:moveTo>
                    <a:pt x="495300" y="119380"/>
                  </a:moveTo>
                  <a:lnTo>
                    <a:pt x="491490" y="119380"/>
                  </a:lnTo>
                  <a:lnTo>
                    <a:pt x="491490" y="124459"/>
                  </a:lnTo>
                  <a:lnTo>
                    <a:pt x="495300" y="124459"/>
                  </a:lnTo>
                  <a:lnTo>
                    <a:pt x="495300" y="119380"/>
                  </a:lnTo>
                  <a:close/>
                </a:path>
                <a:path w="495300" h="421639">
                  <a:moveTo>
                    <a:pt x="3810" y="124460"/>
                  </a:moveTo>
                  <a:lnTo>
                    <a:pt x="0" y="12446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124460"/>
                  </a:lnTo>
                  <a:close/>
                </a:path>
                <a:path w="495300" h="421639">
                  <a:moveTo>
                    <a:pt x="495300" y="124460"/>
                  </a:moveTo>
                  <a:lnTo>
                    <a:pt x="491490" y="124460"/>
                  </a:lnTo>
                  <a:lnTo>
                    <a:pt x="491490" y="132079"/>
                  </a:lnTo>
                  <a:lnTo>
                    <a:pt x="495300" y="132079"/>
                  </a:lnTo>
                  <a:lnTo>
                    <a:pt x="495300" y="124460"/>
                  </a:lnTo>
                  <a:close/>
                </a:path>
                <a:path w="495300" h="421639">
                  <a:moveTo>
                    <a:pt x="3810" y="132080"/>
                  </a:moveTo>
                  <a:lnTo>
                    <a:pt x="0" y="132080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132080"/>
                  </a:lnTo>
                  <a:close/>
                </a:path>
                <a:path w="495300" h="421639">
                  <a:moveTo>
                    <a:pt x="495300" y="132080"/>
                  </a:moveTo>
                  <a:lnTo>
                    <a:pt x="491490" y="132080"/>
                  </a:lnTo>
                  <a:lnTo>
                    <a:pt x="491490" y="137159"/>
                  </a:lnTo>
                  <a:lnTo>
                    <a:pt x="495300" y="137159"/>
                  </a:lnTo>
                  <a:lnTo>
                    <a:pt x="495300" y="132080"/>
                  </a:lnTo>
                  <a:close/>
                </a:path>
                <a:path w="495300" h="421639">
                  <a:moveTo>
                    <a:pt x="3810" y="137160"/>
                  </a:moveTo>
                  <a:lnTo>
                    <a:pt x="0" y="137160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137160"/>
                  </a:lnTo>
                  <a:close/>
                </a:path>
                <a:path w="495300" h="421639">
                  <a:moveTo>
                    <a:pt x="495300" y="137160"/>
                  </a:moveTo>
                  <a:lnTo>
                    <a:pt x="491490" y="137160"/>
                  </a:lnTo>
                  <a:lnTo>
                    <a:pt x="491490" y="151129"/>
                  </a:lnTo>
                  <a:lnTo>
                    <a:pt x="495300" y="151129"/>
                  </a:lnTo>
                  <a:lnTo>
                    <a:pt x="495300" y="137160"/>
                  </a:lnTo>
                  <a:close/>
                </a:path>
                <a:path w="495300" h="421639">
                  <a:moveTo>
                    <a:pt x="381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51130"/>
                  </a:lnTo>
                  <a:close/>
                </a:path>
                <a:path w="495300" h="421639">
                  <a:moveTo>
                    <a:pt x="495300" y="151130"/>
                  </a:moveTo>
                  <a:lnTo>
                    <a:pt x="491490" y="151130"/>
                  </a:lnTo>
                  <a:lnTo>
                    <a:pt x="491490" y="157479"/>
                  </a:lnTo>
                  <a:lnTo>
                    <a:pt x="495300" y="157479"/>
                  </a:lnTo>
                  <a:lnTo>
                    <a:pt x="495300" y="151130"/>
                  </a:lnTo>
                  <a:close/>
                </a:path>
                <a:path w="495300" h="421639">
                  <a:moveTo>
                    <a:pt x="3810" y="157480"/>
                  </a:moveTo>
                  <a:lnTo>
                    <a:pt x="0" y="15748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57480"/>
                  </a:lnTo>
                  <a:close/>
                </a:path>
                <a:path w="495300" h="421639">
                  <a:moveTo>
                    <a:pt x="495300" y="157480"/>
                  </a:moveTo>
                  <a:lnTo>
                    <a:pt x="491490" y="157480"/>
                  </a:lnTo>
                  <a:lnTo>
                    <a:pt x="491490" y="182879"/>
                  </a:lnTo>
                  <a:lnTo>
                    <a:pt x="495300" y="182879"/>
                  </a:lnTo>
                  <a:lnTo>
                    <a:pt x="495300" y="157480"/>
                  </a:lnTo>
                  <a:close/>
                </a:path>
                <a:path w="495300" h="421639">
                  <a:moveTo>
                    <a:pt x="3810" y="182880"/>
                  </a:moveTo>
                  <a:lnTo>
                    <a:pt x="0" y="1828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182880"/>
                  </a:lnTo>
                  <a:close/>
                </a:path>
                <a:path w="495300" h="421639">
                  <a:moveTo>
                    <a:pt x="495300" y="182880"/>
                  </a:moveTo>
                  <a:lnTo>
                    <a:pt x="491490" y="182880"/>
                  </a:lnTo>
                  <a:lnTo>
                    <a:pt x="491490" y="240029"/>
                  </a:lnTo>
                  <a:lnTo>
                    <a:pt x="495300" y="240029"/>
                  </a:lnTo>
                  <a:lnTo>
                    <a:pt x="495300" y="182880"/>
                  </a:lnTo>
                  <a:close/>
                </a:path>
                <a:path w="495300" h="421639">
                  <a:moveTo>
                    <a:pt x="3810" y="240030"/>
                  </a:moveTo>
                  <a:lnTo>
                    <a:pt x="0" y="24003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40030"/>
                  </a:lnTo>
                  <a:close/>
                </a:path>
                <a:path w="495300" h="421639">
                  <a:moveTo>
                    <a:pt x="495300" y="240030"/>
                  </a:moveTo>
                  <a:lnTo>
                    <a:pt x="491490" y="240030"/>
                  </a:lnTo>
                  <a:lnTo>
                    <a:pt x="491490" y="265429"/>
                  </a:lnTo>
                  <a:lnTo>
                    <a:pt x="495300" y="265429"/>
                  </a:lnTo>
                  <a:lnTo>
                    <a:pt x="495300" y="240030"/>
                  </a:lnTo>
                  <a:close/>
                </a:path>
                <a:path w="495300" h="421639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495300" h="421639">
                  <a:moveTo>
                    <a:pt x="495300" y="265430"/>
                  </a:moveTo>
                  <a:lnTo>
                    <a:pt x="491490" y="265430"/>
                  </a:lnTo>
                  <a:lnTo>
                    <a:pt x="491490" y="271779"/>
                  </a:lnTo>
                  <a:lnTo>
                    <a:pt x="495300" y="271779"/>
                  </a:lnTo>
                  <a:lnTo>
                    <a:pt x="495300" y="265430"/>
                  </a:lnTo>
                  <a:close/>
                </a:path>
                <a:path w="495300" h="421639">
                  <a:moveTo>
                    <a:pt x="3810" y="271780"/>
                  </a:moveTo>
                  <a:lnTo>
                    <a:pt x="0" y="27178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71780"/>
                  </a:lnTo>
                  <a:close/>
                </a:path>
                <a:path w="495300" h="421639">
                  <a:moveTo>
                    <a:pt x="495300" y="271780"/>
                  </a:moveTo>
                  <a:lnTo>
                    <a:pt x="491490" y="271780"/>
                  </a:lnTo>
                  <a:lnTo>
                    <a:pt x="491490" y="283209"/>
                  </a:lnTo>
                  <a:lnTo>
                    <a:pt x="495300" y="283209"/>
                  </a:lnTo>
                  <a:lnTo>
                    <a:pt x="495300" y="271780"/>
                  </a:lnTo>
                  <a:close/>
                </a:path>
                <a:path w="495300" h="421639">
                  <a:moveTo>
                    <a:pt x="3810" y="283210"/>
                  </a:moveTo>
                  <a:lnTo>
                    <a:pt x="0" y="28321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3210"/>
                  </a:lnTo>
                  <a:close/>
                </a:path>
                <a:path w="495300" h="421639">
                  <a:moveTo>
                    <a:pt x="495300" y="283210"/>
                  </a:moveTo>
                  <a:lnTo>
                    <a:pt x="491490" y="283210"/>
                  </a:lnTo>
                  <a:lnTo>
                    <a:pt x="491490" y="290829"/>
                  </a:lnTo>
                  <a:lnTo>
                    <a:pt x="495300" y="290829"/>
                  </a:lnTo>
                  <a:lnTo>
                    <a:pt x="495300" y="283210"/>
                  </a:lnTo>
                  <a:close/>
                </a:path>
                <a:path w="495300" h="421639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95300" h="421639">
                  <a:moveTo>
                    <a:pt x="495300" y="290830"/>
                  </a:moveTo>
                  <a:lnTo>
                    <a:pt x="491490" y="290830"/>
                  </a:lnTo>
                  <a:lnTo>
                    <a:pt x="491490" y="297179"/>
                  </a:lnTo>
                  <a:lnTo>
                    <a:pt x="495300" y="297179"/>
                  </a:lnTo>
                  <a:lnTo>
                    <a:pt x="495300" y="290830"/>
                  </a:lnTo>
                  <a:close/>
                </a:path>
                <a:path w="495300" h="421639">
                  <a:moveTo>
                    <a:pt x="3810" y="297180"/>
                  </a:moveTo>
                  <a:lnTo>
                    <a:pt x="0" y="29718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7180"/>
                  </a:lnTo>
                  <a:close/>
                </a:path>
                <a:path w="495300" h="421639">
                  <a:moveTo>
                    <a:pt x="495300" y="297180"/>
                  </a:moveTo>
                  <a:lnTo>
                    <a:pt x="491490" y="297180"/>
                  </a:lnTo>
                  <a:lnTo>
                    <a:pt x="491490" y="302259"/>
                  </a:lnTo>
                  <a:lnTo>
                    <a:pt x="495300" y="302259"/>
                  </a:lnTo>
                  <a:lnTo>
                    <a:pt x="495300" y="297180"/>
                  </a:lnTo>
                  <a:close/>
                </a:path>
                <a:path w="495300" h="421639">
                  <a:moveTo>
                    <a:pt x="381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2260"/>
                  </a:lnTo>
                  <a:close/>
                </a:path>
                <a:path w="495300" h="421639">
                  <a:moveTo>
                    <a:pt x="495300" y="302260"/>
                  </a:moveTo>
                  <a:lnTo>
                    <a:pt x="491490" y="302260"/>
                  </a:lnTo>
                  <a:lnTo>
                    <a:pt x="491490" y="309879"/>
                  </a:lnTo>
                  <a:lnTo>
                    <a:pt x="495300" y="309879"/>
                  </a:lnTo>
                  <a:lnTo>
                    <a:pt x="495300" y="302260"/>
                  </a:lnTo>
                  <a:close/>
                </a:path>
                <a:path w="495300" h="421639">
                  <a:moveTo>
                    <a:pt x="495300" y="309880"/>
                  </a:moveTo>
                  <a:lnTo>
                    <a:pt x="491490" y="309880"/>
                  </a:lnTo>
                  <a:lnTo>
                    <a:pt x="491490" y="316229"/>
                  </a:lnTo>
                  <a:lnTo>
                    <a:pt x="494030" y="316229"/>
                  </a:lnTo>
                  <a:lnTo>
                    <a:pt x="494030" y="313689"/>
                  </a:lnTo>
                  <a:lnTo>
                    <a:pt x="495300" y="313689"/>
                  </a:lnTo>
                  <a:lnTo>
                    <a:pt x="495300" y="309880"/>
                  </a:lnTo>
                  <a:close/>
                </a:path>
                <a:path w="495300" h="421639">
                  <a:moveTo>
                    <a:pt x="3810" y="309880"/>
                  </a:moveTo>
                  <a:lnTo>
                    <a:pt x="1269" y="309880"/>
                  </a:lnTo>
                  <a:lnTo>
                    <a:pt x="1269" y="312419"/>
                  </a:lnTo>
                  <a:lnTo>
                    <a:pt x="2540" y="312419"/>
                  </a:lnTo>
                  <a:lnTo>
                    <a:pt x="2540" y="314959"/>
                  </a:lnTo>
                  <a:lnTo>
                    <a:pt x="3810" y="314959"/>
                  </a:lnTo>
                  <a:lnTo>
                    <a:pt x="3810" y="309880"/>
                  </a:lnTo>
                  <a:close/>
                </a:path>
                <a:path w="495300" h="421639">
                  <a:moveTo>
                    <a:pt x="492760" y="316230"/>
                  </a:moveTo>
                  <a:lnTo>
                    <a:pt x="491490" y="316230"/>
                  </a:lnTo>
                  <a:lnTo>
                    <a:pt x="491490" y="318769"/>
                  </a:lnTo>
                  <a:lnTo>
                    <a:pt x="492760" y="318769"/>
                  </a:lnTo>
                  <a:lnTo>
                    <a:pt x="492760" y="316230"/>
                  </a:lnTo>
                  <a:close/>
                </a:path>
                <a:path w="495300" h="421639">
                  <a:moveTo>
                    <a:pt x="377190" y="420369"/>
                  </a:moveTo>
                  <a:lnTo>
                    <a:pt x="123190" y="420369"/>
                  </a:lnTo>
                  <a:lnTo>
                    <a:pt x="123190" y="421639"/>
                  </a:lnTo>
                  <a:lnTo>
                    <a:pt x="377190" y="421639"/>
                  </a:lnTo>
                  <a:lnTo>
                    <a:pt x="377190" y="420369"/>
                  </a:lnTo>
                  <a:close/>
                </a:path>
                <a:path w="495300" h="421639">
                  <a:moveTo>
                    <a:pt x="379730" y="419100"/>
                  </a:moveTo>
                  <a:lnTo>
                    <a:pt x="118110" y="419100"/>
                  </a:lnTo>
                  <a:lnTo>
                    <a:pt x="118110" y="420369"/>
                  </a:lnTo>
                  <a:lnTo>
                    <a:pt x="379730" y="420369"/>
                  </a:lnTo>
                  <a:lnTo>
                    <a:pt x="379730" y="419100"/>
                  </a:lnTo>
                  <a:close/>
                </a:path>
                <a:path w="495300" h="421639">
                  <a:moveTo>
                    <a:pt x="382270" y="417830"/>
                  </a:moveTo>
                  <a:lnTo>
                    <a:pt x="116840" y="417830"/>
                  </a:lnTo>
                  <a:lnTo>
                    <a:pt x="116840" y="419100"/>
                  </a:lnTo>
                  <a:lnTo>
                    <a:pt x="382270" y="419100"/>
                  </a:lnTo>
                  <a:lnTo>
                    <a:pt x="382270" y="41783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2500630" y="454787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375919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5919" y="1269"/>
                  </a:lnTo>
                  <a:lnTo>
                    <a:pt x="375919" y="0"/>
                  </a:lnTo>
                  <a:close/>
                </a:path>
                <a:path w="487680" h="414020">
                  <a:moveTo>
                    <a:pt x="379730" y="2539"/>
                  </a:moveTo>
                  <a:lnTo>
                    <a:pt x="109219" y="2539"/>
                  </a:lnTo>
                  <a:lnTo>
                    <a:pt x="109219" y="3809"/>
                  </a:lnTo>
                  <a:lnTo>
                    <a:pt x="379730" y="3809"/>
                  </a:lnTo>
                  <a:lnTo>
                    <a:pt x="379730" y="2539"/>
                  </a:lnTo>
                  <a:close/>
                </a:path>
                <a:path w="487680" h="414020">
                  <a:moveTo>
                    <a:pt x="377189" y="1269"/>
                  </a:moveTo>
                  <a:lnTo>
                    <a:pt x="111759" y="1269"/>
                  </a:lnTo>
                  <a:lnTo>
                    <a:pt x="111759" y="2539"/>
                  </a:lnTo>
                  <a:lnTo>
                    <a:pt x="377189" y="2539"/>
                  </a:lnTo>
                  <a:lnTo>
                    <a:pt x="377189" y="1269"/>
                  </a:lnTo>
                  <a:close/>
                </a:path>
                <a:path w="487680" h="414020">
                  <a:moveTo>
                    <a:pt x="485140" y="95249"/>
                  </a:moveTo>
                  <a:lnTo>
                    <a:pt x="483869" y="95249"/>
                  </a:lnTo>
                  <a:lnTo>
                    <a:pt x="483869" y="96519"/>
                  </a:lnTo>
                  <a:lnTo>
                    <a:pt x="485140" y="96519"/>
                  </a:lnTo>
                  <a:lnTo>
                    <a:pt x="485140" y="95249"/>
                  </a:lnTo>
                  <a:close/>
                </a:path>
                <a:path w="487680" h="414020">
                  <a:moveTo>
                    <a:pt x="3809" y="99059"/>
                  </a:moveTo>
                  <a:lnTo>
                    <a:pt x="2539" y="99059"/>
                  </a:lnTo>
                  <a:lnTo>
                    <a:pt x="2539" y="101599"/>
                  </a:lnTo>
                  <a:lnTo>
                    <a:pt x="3809" y="101599"/>
                  </a:lnTo>
                  <a:lnTo>
                    <a:pt x="3809" y="99059"/>
                  </a:lnTo>
                  <a:close/>
                </a:path>
                <a:path w="487680" h="414020">
                  <a:moveTo>
                    <a:pt x="486409" y="96519"/>
                  </a:moveTo>
                  <a:lnTo>
                    <a:pt x="483869" y="96519"/>
                  </a:lnTo>
                  <a:lnTo>
                    <a:pt x="483869" y="101599"/>
                  </a:lnTo>
                  <a:lnTo>
                    <a:pt x="487680" y="101599"/>
                  </a:lnTo>
                  <a:lnTo>
                    <a:pt x="487680" y="99059"/>
                  </a:lnTo>
                  <a:lnTo>
                    <a:pt x="486409" y="99059"/>
                  </a:lnTo>
                  <a:lnTo>
                    <a:pt x="486409" y="96519"/>
                  </a:lnTo>
                  <a:close/>
                </a:path>
                <a:path w="487680" h="414020">
                  <a:moveTo>
                    <a:pt x="3809" y="101600"/>
                  </a:moveTo>
                  <a:lnTo>
                    <a:pt x="1269" y="101600"/>
                  </a:lnTo>
                  <a:lnTo>
                    <a:pt x="1269" y="104139"/>
                  </a:lnTo>
                  <a:lnTo>
                    <a:pt x="0" y="10413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600"/>
                  </a:lnTo>
                  <a:close/>
                </a:path>
                <a:path w="487680" h="414020">
                  <a:moveTo>
                    <a:pt x="487680" y="101600"/>
                  </a:moveTo>
                  <a:lnTo>
                    <a:pt x="483869" y="101600"/>
                  </a:lnTo>
                  <a:lnTo>
                    <a:pt x="483869" y="107949"/>
                  </a:lnTo>
                  <a:lnTo>
                    <a:pt x="487680" y="107949"/>
                  </a:lnTo>
                  <a:lnTo>
                    <a:pt x="487680" y="101600"/>
                  </a:lnTo>
                  <a:close/>
                </a:path>
                <a:path w="487680" h="414020">
                  <a:moveTo>
                    <a:pt x="3809" y="107950"/>
                  </a:moveTo>
                  <a:lnTo>
                    <a:pt x="0" y="10795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7950"/>
                  </a:lnTo>
                  <a:close/>
                </a:path>
                <a:path w="487680" h="414020">
                  <a:moveTo>
                    <a:pt x="487680" y="107950"/>
                  </a:moveTo>
                  <a:lnTo>
                    <a:pt x="483869" y="107950"/>
                  </a:lnTo>
                  <a:lnTo>
                    <a:pt x="483869" y="115569"/>
                  </a:lnTo>
                  <a:lnTo>
                    <a:pt x="487680" y="115569"/>
                  </a:lnTo>
                  <a:lnTo>
                    <a:pt x="487680" y="107950"/>
                  </a:lnTo>
                  <a:close/>
                </a:path>
                <a:path w="487680" h="414020">
                  <a:moveTo>
                    <a:pt x="3809" y="115569"/>
                  </a:moveTo>
                  <a:lnTo>
                    <a:pt x="0" y="115569"/>
                  </a:lnTo>
                  <a:lnTo>
                    <a:pt x="0" y="120649"/>
                  </a:lnTo>
                  <a:lnTo>
                    <a:pt x="3809" y="120649"/>
                  </a:lnTo>
                  <a:lnTo>
                    <a:pt x="3809" y="115569"/>
                  </a:lnTo>
                  <a:close/>
                </a:path>
                <a:path w="487680" h="414020">
                  <a:moveTo>
                    <a:pt x="487680" y="115569"/>
                  </a:moveTo>
                  <a:lnTo>
                    <a:pt x="483869" y="115569"/>
                  </a:lnTo>
                  <a:lnTo>
                    <a:pt x="483869" y="120649"/>
                  </a:lnTo>
                  <a:lnTo>
                    <a:pt x="487680" y="120649"/>
                  </a:lnTo>
                  <a:lnTo>
                    <a:pt x="487680" y="115569"/>
                  </a:lnTo>
                  <a:close/>
                </a:path>
                <a:path w="487680" h="414020">
                  <a:moveTo>
                    <a:pt x="3809" y="120650"/>
                  </a:moveTo>
                  <a:lnTo>
                    <a:pt x="0" y="12065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120650"/>
                  </a:lnTo>
                  <a:close/>
                </a:path>
                <a:path w="487680" h="414020">
                  <a:moveTo>
                    <a:pt x="487680" y="120650"/>
                  </a:moveTo>
                  <a:lnTo>
                    <a:pt x="483869" y="120650"/>
                  </a:lnTo>
                  <a:lnTo>
                    <a:pt x="483869" y="128269"/>
                  </a:lnTo>
                  <a:lnTo>
                    <a:pt x="487680" y="128269"/>
                  </a:lnTo>
                  <a:lnTo>
                    <a:pt x="487680" y="120650"/>
                  </a:lnTo>
                  <a:close/>
                </a:path>
                <a:path w="487680" h="414020">
                  <a:moveTo>
                    <a:pt x="3809" y="128269"/>
                  </a:moveTo>
                  <a:lnTo>
                    <a:pt x="0" y="12826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28269"/>
                  </a:lnTo>
                  <a:close/>
                </a:path>
                <a:path w="487680" h="414020">
                  <a:moveTo>
                    <a:pt x="487680" y="128269"/>
                  </a:moveTo>
                  <a:lnTo>
                    <a:pt x="483869" y="128269"/>
                  </a:lnTo>
                  <a:lnTo>
                    <a:pt x="483869" y="133349"/>
                  </a:lnTo>
                  <a:lnTo>
                    <a:pt x="487680" y="133349"/>
                  </a:lnTo>
                  <a:lnTo>
                    <a:pt x="487680" y="128269"/>
                  </a:lnTo>
                  <a:close/>
                </a:path>
                <a:path w="487680" h="414020">
                  <a:moveTo>
                    <a:pt x="3809" y="133350"/>
                  </a:moveTo>
                  <a:lnTo>
                    <a:pt x="0" y="13335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133350"/>
                  </a:lnTo>
                  <a:close/>
                </a:path>
                <a:path w="487680" h="414020">
                  <a:moveTo>
                    <a:pt x="487680" y="133350"/>
                  </a:moveTo>
                  <a:lnTo>
                    <a:pt x="483869" y="133350"/>
                  </a:lnTo>
                  <a:lnTo>
                    <a:pt x="483869" y="147319"/>
                  </a:lnTo>
                  <a:lnTo>
                    <a:pt x="487680" y="147319"/>
                  </a:lnTo>
                  <a:lnTo>
                    <a:pt x="487680" y="133350"/>
                  </a:lnTo>
                  <a:close/>
                </a:path>
                <a:path w="487680" h="414020">
                  <a:moveTo>
                    <a:pt x="380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47319"/>
                  </a:lnTo>
                  <a:close/>
                </a:path>
                <a:path w="487680" h="414020">
                  <a:moveTo>
                    <a:pt x="487680" y="147319"/>
                  </a:moveTo>
                  <a:lnTo>
                    <a:pt x="483869" y="147319"/>
                  </a:lnTo>
                  <a:lnTo>
                    <a:pt x="483869" y="153669"/>
                  </a:lnTo>
                  <a:lnTo>
                    <a:pt x="487680" y="153669"/>
                  </a:lnTo>
                  <a:lnTo>
                    <a:pt x="487680" y="147319"/>
                  </a:lnTo>
                  <a:close/>
                </a:path>
                <a:path w="487680" h="414020">
                  <a:moveTo>
                    <a:pt x="3809" y="153669"/>
                  </a:moveTo>
                  <a:lnTo>
                    <a:pt x="0" y="153669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53669"/>
                  </a:lnTo>
                  <a:close/>
                </a:path>
                <a:path w="487680" h="414020">
                  <a:moveTo>
                    <a:pt x="487680" y="153669"/>
                  </a:moveTo>
                  <a:lnTo>
                    <a:pt x="483869" y="153669"/>
                  </a:lnTo>
                  <a:lnTo>
                    <a:pt x="483869" y="179069"/>
                  </a:lnTo>
                  <a:lnTo>
                    <a:pt x="487680" y="179069"/>
                  </a:lnTo>
                  <a:lnTo>
                    <a:pt x="487680" y="153669"/>
                  </a:lnTo>
                  <a:close/>
                </a:path>
                <a:path w="487680" h="414020">
                  <a:moveTo>
                    <a:pt x="3809" y="179069"/>
                  </a:moveTo>
                  <a:lnTo>
                    <a:pt x="0" y="1790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179069"/>
                  </a:lnTo>
                  <a:close/>
                </a:path>
                <a:path w="487680" h="414020">
                  <a:moveTo>
                    <a:pt x="487680" y="179069"/>
                  </a:moveTo>
                  <a:lnTo>
                    <a:pt x="483869" y="179069"/>
                  </a:lnTo>
                  <a:lnTo>
                    <a:pt x="483869" y="236219"/>
                  </a:lnTo>
                  <a:lnTo>
                    <a:pt x="487680" y="236219"/>
                  </a:lnTo>
                  <a:lnTo>
                    <a:pt x="487680" y="179069"/>
                  </a:lnTo>
                  <a:close/>
                </a:path>
                <a:path w="487680" h="414020">
                  <a:moveTo>
                    <a:pt x="3809" y="236219"/>
                  </a:moveTo>
                  <a:lnTo>
                    <a:pt x="0" y="23621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36219"/>
                  </a:lnTo>
                  <a:close/>
                </a:path>
                <a:path w="487680" h="414020">
                  <a:moveTo>
                    <a:pt x="487680" y="236219"/>
                  </a:moveTo>
                  <a:lnTo>
                    <a:pt x="483869" y="236219"/>
                  </a:lnTo>
                  <a:lnTo>
                    <a:pt x="483869" y="261619"/>
                  </a:lnTo>
                  <a:lnTo>
                    <a:pt x="487680" y="261619"/>
                  </a:lnTo>
                  <a:lnTo>
                    <a:pt x="487680" y="236219"/>
                  </a:lnTo>
                  <a:close/>
                </a:path>
                <a:path w="487680" h="414020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487680" h="414020">
                  <a:moveTo>
                    <a:pt x="487680" y="261619"/>
                  </a:moveTo>
                  <a:lnTo>
                    <a:pt x="483869" y="261619"/>
                  </a:lnTo>
                  <a:lnTo>
                    <a:pt x="483869" y="267969"/>
                  </a:lnTo>
                  <a:lnTo>
                    <a:pt x="487680" y="267969"/>
                  </a:lnTo>
                  <a:lnTo>
                    <a:pt x="487680" y="261619"/>
                  </a:lnTo>
                  <a:close/>
                </a:path>
                <a:path w="487680" h="414020">
                  <a:moveTo>
                    <a:pt x="3809" y="267969"/>
                  </a:moveTo>
                  <a:lnTo>
                    <a:pt x="0" y="26796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67969"/>
                  </a:lnTo>
                  <a:close/>
                </a:path>
                <a:path w="487680" h="414020">
                  <a:moveTo>
                    <a:pt x="487680" y="267969"/>
                  </a:moveTo>
                  <a:lnTo>
                    <a:pt x="483869" y="267969"/>
                  </a:lnTo>
                  <a:lnTo>
                    <a:pt x="483869" y="279399"/>
                  </a:lnTo>
                  <a:lnTo>
                    <a:pt x="487680" y="279399"/>
                  </a:lnTo>
                  <a:lnTo>
                    <a:pt x="487680" y="267969"/>
                  </a:lnTo>
                  <a:close/>
                </a:path>
                <a:path w="487680" h="414020">
                  <a:moveTo>
                    <a:pt x="3809" y="279400"/>
                  </a:moveTo>
                  <a:lnTo>
                    <a:pt x="0" y="27940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79400"/>
                  </a:lnTo>
                  <a:close/>
                </a:path>
                <a:path w="487680" h="414020">
                  <a:moveTo>
                    <a:pt x="487680" y="279400"/>
                  </a:moveTo>
                  <a:lnTo>
                    <a:pt x="483869" y="279400"/>
                  </a:lnTo>
                  <a:lnTo>
                    <a:pt x="483869" y="287019"/>
                  </a:lnTo>
                  <a:lnTo>
                    <a:pt x="487680" y="287019"/>
                  </a:lnTo>
                  <a:lnTo>
                    <a:pt x="487680" y="279400"/>
                  </a:lnTo>
                  <a:close/>
                </a:path>
                <a:path w="487680" h="414020">
                  <a:moveTo>
                    <a:pt x="380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7019"/>
                  </a:lnTo>
                  <a:close/>
                </a:path>
                <a:path w="487680" h="414020">
                  <a:moveTo>
                    <a:pt x="487680" y="287019"/>
                  </a:moveTo>
                  <a:lnTo>
                    <a:pt x="483869" y="287019"/>
                  </a:lnTo>
                  <a:lnTo>
                    <a:pt x="483869" y="293369"/>
                  </a:lnTo>
                  <a:lnTo>
                    <a:pt x="487680" y="293369"/>
                  </a:lnTo>
                  <a:lnTo>
                    <a:pt x="487680" y="287019"/>
                  </a:lnTo>
                  <a:close/>
                </a:path>
                <a:path w="487680" h="414020">
                  <a:moveTo>
                    <a:pt x="3809" y="293369"/>
                  </a:moveTo>
                  <a:lnTo>
                    <a:pt x="0" y="29336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3369"/>
                  </a:lnTo>
                  <a:close/>
                </a:path>
                <a:path w="487680" h="414020">
                  <a:moveTo>
                    <a:pt x="487680" y="293369"/>
                  </a:moveTo>
                  <a:lnTo>
                    <a:pt x="483869" y="293369"/>
                  </a:lnTo>
                  <a:lnTo>
                    <a:pt x="483869" y="298449"/>
                  </a:lnTo>
                  <a:lnTo>
                    <a:pt x="487680" y="298449"/>
                  </a:lnTo>
                  <a:lnTo>
                    <a:pt x="487680" y="293369"/>
                  </a:lnTo>
                  <a:close/>
                </a:path>
                <a:path w="487680" h="414020">
                  <a:moveTo>
                    <a:pt x="3809" y="298450"/>
                  </a:moveTo>
                  <a:lnTo>
                    <a:pt x="0" y="29845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8450"/>
                  </a:lnTo>
                  <a:close/>
                </a:path>
                <a:path w="487680" h="414020">
                  <a:moveTo>
                    <a:pt x="487680" y="298450"/>
                  </a:moveTo>
                  <a:lnTo>
                    <a:pt x="483869" y="298450"/>
                  </a:lnTo>
                  <a:lnTo>
                    <a:pt x="483869" y="306069"/>
                  </a:lnTo>
                  <a:lnTo>
                    <a:pt x="487680" y="306069"/>
                  </a:lnTo>
                  <a:lnTo>
                    <a:pt x="487680" y="298450"/>
                  </a:lnTo>
                  <a:close/>
                </a:path>
                <a:path w="487680" h="414020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87680" h="414020">
                  <a:moveTo>
                    <a:pt x="487680" y="306069"/>
                  </a:moveTo>
                  <a:lnTo>
                    <a:pt x="483869" y="306069"/>
                  </a:lnTo>
                  <a:lnTo>
                    <a:pt x="483869" y="312419"/>
                  </a:lnTo>
                  <a:lnTo>
                    <a:pt x="487680" y="312419"/>
                  </a:lnTo>
                  <a:lnTo>
                    <a:pt x="487680" y="306069"/>
                  </a:lnTo>
                  <a:close/>
                </a:path>
                <a:path w="487680" h="414020">
                  <a:moveTo>
                    <a:pt x="3809" y="312419"/>
                  </a:moveTo>
                  <a:lnTo>
                    <a:pt x="1269" y="312419"/>
                  </a:lnTo>
                  <a:lnTo>
                    <a:pt x="1269" y="314959"/>
                  </a:lnTo>
                  <a:lnTo>
                    <a:pt x="2539" y="314959"/>
                  </a:lnTo>
                  <a:lnTo>
                    <a:pt x="2539" y="317499"/>
                  </a:lnTo>
                  <a:lnTo>
                    <a:pt x="3809" y="317499"/>
                  </a:lnTo>
                  <a:lnTo>
                    <a:pt x="3809" y="312419"/>
                  </a:lnTo>
                  <a:close/>
                </a:path>
                <a:path w="487680" h="414020">
                  <a:moveTo>
                    <a:pt x="487680" y="312419"/>
                  </a:moveTo>
                  <a:lnTo>
                    <a:pt x="483869" y="312419"/>
                  </a:lnTo>
                  <a:lnTo>
                    <a:pt x="483869" y="317499"/>
                  </a:lnTo>
                  <a:lnTo>
                    <a:pt x="487680" y="317499"/>
                  </a:lnTo>
                  <a:lnTo>
                    <a:pt x="487680" y="312419"/>
                  </a:lnTo>
                  <a:close/>
                </a:path>
                <a:path w="487680" h="414020">
                  <a:moveTo>
                    <a:pt x="486409" y="317500"/>
                  </a:moveTo>
                  <a:lnTo>
                    <a:pt x="483869" y="317500"/>
                  </a:lnTo>
                  <a:lnTo>
                    <a:pt x="483869" y="321309"/>
                  </a:lnTo>
                  <a:lnTo>
                    <a:pt x="485140" y="321309"/>
                  </a:lnTo>
                  <a:lnTo>
                    <a:pt x="485140" y="320039"/>
                  </a:lnTo>
                  <a:lnTo>
                    <a:pt x="486409" y="320039"/>
                  </a:lnTo>
                  <a:lnTo>
                    <a:pt x="486409" y="317500"/>
                  </a:lnTo>
                  <a:close/>
                </a:path>
                <a:path w="487680" h="414020">
                  <a:moveTo>
                    <a:pt x="381000" y="412749"/>
                  </a:moveTo>
                  <a:lnTo>
                    <a:pt x="110489" y="412749"/>
                  </a:lnTo>
                  <a:lnTo>
                    <a:pt x="110489" y="414019"/>
                  </a:lnTo>
                  <a:lnTo>
                    <a:pt x="381000" y="414019"/>
                  </a:lnTo>
                  <a:lnTo>
                    <a:pt x="381000" y="412749"/>
                  </a:lnTo>
                  <a:close/>
                </a:path>
                <a:path w="487680" h="414020">
                  <a:moveTo>
                    <a:pt x="382269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2269" y="412749"/>
                  </a:lnTo>
                  <a:lnTo>
                    <a:pt x="382269" y="411479"/>
                  </a:lnTo>
                  <a:close/>
                </a:path>
                <a:path w="487680" h="414020">
                  <a:moveTo>
                    <a:pt x="384810" y="410209"/>
                  </a:moveTo>
                  <a:lnTo>
                    <a:pt x="106680" y="410209"/>
                  </a:lnTo>
                  <a:lnTo>
                    <a:pt x="106680" y="411479"/>
                  </a:lnTo>
                  <a:lnTo>
                    <a:pt x="384810" y="411479"/>
                  </a:lnTo>
                  <a:lnTo>
                    <a:pt x="384810" y="410209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2504439" y="4551679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83540" y="2540"/>
                  </a:moveTo>
                  <a:lnTo>
                    <a:pt x="97790" y="2540"/>
                  </a:lnTo>
                  <a:lnTo>
                    <a:pt x="97790" y="3810"/>
                  </a:lnTo>
                  <a:lnTo>
                    <a:pt x="383540" y="3810"/>
                  </a:lnTo>
                  <a:lnTo>
                    <a:pt x="383540" y="2540"/>
                  </a:lnTo>
                  <a:close/>
                </a:path>
                <a:path w="480060" h="406400">
                  <a:moveTo>
                    <a:pt x="381000" y="1270"/>
                  </a:moveTo>
                  <a:lnTo>
                    <a:pt x="100330" y="1270"/>
                  </a:lnTo>
                  <a:lnTo>
                    <a:pt x="100330" y="2540"/>
                  </a:lnTo>
                  <a:lnTo>
                    <a:pt x="381000" y="2540"/>
                  </a:lnTo>
                  <a:lnTo>
                    <a:pt x="381000" y="1270"/>
                  </a:lnTo>
                  <a:close/>
                </a:path>
                <a:path w="480060" h="406400">
                  <a:moveTo>
                    <a:pt x="378460" y="0"/>
                  </a:moveTo>
                  <a:lnTo>
                    <a:pt x="102870" y="0"/>
                  </a:lnTo>
                  <a:lnTo>
                    <a:pt x="102870" y="1270"/>
                  </a:lnTo>
                  <a:lnTo>
                    <a:pt x="378460" y="1270"/>
                  </a:lnTo>
                  <a:lnTo>
                    <a:pt x="378460" y="0"/>
                  </a:lnTo>
                  <a:close/>
                </a:path>
                <a:path w="480060" h="406400">
                  <a:moveTo>
                    <a:pt x="3810" y="88900"/>
                  </a:moveTo>
                  <a:lnTo>
                    <a:pt x="2540" y="88900"/>
                  </a:lnTo>
                  <a:lnTo>
                    <a:pt x="2540" y="91440"/>
                  </a:lnTo>
                  <a:lnTo>
                    <a:pt x="1270" y="91440"/>
                  </a:lnTo>
                  <a:lnTo>
                    <a:pt x="1270" y="92710"/>
                  </a:lnTo>
                  <a:lnTo>
                    <a:pt x="3810" y="92710"/>
                  </a:lnTo>
                  <a:lnTo>
                    <a:pt x="3810" y="88900"/>
                  </a:lnTo>
                  <a:close/>
                </a:path>
                <a:path w="480060" h="406400">
                  <a:moveTo>
                    <a:pt x="477520" y="86360"/>
                  </a:moveTo>
                  <a:lnTo>
                    <a:pt x="476250" y="86360"/>
                  </a:lnTo>
                  <a:lnTo>
                    <a:pt x="476250" y="92710"/>
                  </a:lnTo>
                  <a:lnTo>
                    <a:pt x="480060" y="92710"/>
                  </a:lnTo>
                  <a:lnTo>
                    <a:pt x="480060" y="88900"/>
                  </a:lnTo>
                  <a:lnTo>
                    <a:pt x="478790" y="88900"/>
                  </a:lnTo>
                  <a:lnTo>
                    <a:pt x="478790" y="87630"/>
                  </a:lnTo>
                  <a:lnTo>
                    <a:pt x="477520" y="87630"/>
                  </a:lnTo>
                  <a:lnTo>
                    <a:pt x="477520" y="86360"/>
                  </a:lnTo>
                  <a:close/>
                </a:path>
                <a:path w="480060" h="406400">
                  <a:moveTo>
                    <a:pt x="381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3810" y="97790"/>
                  </a:lnTo>
                  <a:lnTo>
                    <a:pt x="3810" y="92710"/>
                  </a:lnTo>
                  <a:close/>
                </a:path>
                <a:path w="480060" h="406400">
                  <a:moveTo>
                    <a:pt x="480060" y="92710"/>
                  </a:moveTo>
                  <a:lnTo>
                    <a:pt x="476250" y="92710"/>
                  </a:lnTo>
                  <a:lnTo>
                    <a:pt x="476250" y="97790"/>
                  </a:lnTo>
                  <a:lnTo>
                    <a:pt x="480060" y="97790"/>
                  </a:lnTo>
                  <a:lnTo>
                    <a:pt x="480060" y="92710"/>
                  </a:lnTo>
                  <a:close/>
                </a:path>
                <a:path w="480060" h="406400">
                  <a:moveTo>
                    <a:pt x="381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3810" y="104140"/>
                  </a:lnTo>
                  <a:lnTo>
                    <a:pt x="3810" y="97790"/>
                  </a:lnTo>
                  <a:close/>
                </a:path>
                <a:path w="480060" h="406400">
                  <a:moveTo>
                    <a:pt x="480060" y="97790"/>
                  </a:moveTo>
                  <a:lnTo>
                    <a:pt x="476250" y="97790"/>
                  </a:lnTo>
                  <a:lnTo>
                    <a:pt x="476250" y="104140"/>
                  </a:lnTo>
                  <a:lnTo>
                    <a:pt x="480060" y="104140"/>
                  </a:lnTo>
                  <a:lnTo>
                    <a:pt x="480060" y="97790"/>
                  </a:lnTo>
                  <a:close/>
                </a:path>
                <a:path w="480060" h="406400">
                  <a:moveTo>
                    <a:pt x="3810" y="104140"/>
                  </a:moveTo>
                  <a:lnTo>
                    <a:pt x="0" y="10414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104140"/>
                  </a:lnTo>
                  <a:close/>
                </a:path>
                <a:path w="480060" h="406400">
                  <a:moveTo>
                    <a:pt x="480060" y="104140"/>
                  </a:moveTo>
                  <a:lnTo>
                    <a:pt x="476250" y="104140"/>
                  </a:lnTo>
                  <a:lnTo>
                    <a:pt x="476250" y="111760"/>
                  </a:lnTo>
                  <a:lnTo>
                    <a:pt x="480060" y="111760"/>
                  </a:lnTo>
                  <a:lnTo>
                    <a:pt x="480060" y="104140"/>
                  </a:lnTo>
                  <a:close/>
                </a:path>
                <a:path w="480060" h="406400">
                  <a:moveTo>
                    <a:pt x="3810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3810" y="116840"/>
                  </a:lnTo>
                  <a:lnTo>
                    <a:pt x="3810" y="111760"/>
                  </a:lnTo>
                  <a:close/>
                </a:path>
                <a:path w="480060" h="406400">
                  <a:moveTo>
                    <a:pt x="480060" y="111760"/>
                  </a:moveTo>
                  <a:lnTo>
                    <a:pt x="476250" y="111760"/>
                  </a:lnTo>
                  <a:lnTo>
                    <a:pt x="476250" y="116840"/>
                  </a:lnTo>
                  <a:lnTo>
                    <a:pt x="480060" y="116840"/>
                  </a:lnTo>
                  <a:lnTo>
                    <a:pt x="480060" y="111760"/>
                  </a:lnTo>
                  <a:close/>
                </a:path>
                <a:path w="480060" h="406400">
                  <a:moveTo>
                    <a:pt x="3810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116840"/>
                  </a:lnTo>
                  <a:close/>
                </a:path>
                <a:path w="480060" h="406400">
                  <a:moveTo>
                    <a:pt x="480060" y="116840"/>
                  </a:moveTo>
                  <a:lnTo>
                    <a:pt x="476250" y="116840"/>
                  </a:lnTo>
                  <a:lnTo>
                    <a:pt x="476250" y="124460"/>
                  </a:lnTo>
                  <a:lnTo>
                    <a:pt x="480060" y="124460"/>
                  </a:lnTo>
                  <a:lnTo>
                    <a:pt x="480060" y="116840"/>
                  </a:lnTo>
                  <a:close/>
                </a:path>
                <a:path w="480060" h="406400">
                  <a:moveTo>
                    <a:pt x="3810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3810" y="129540"/>
                  </a:lnTo>
                  <a:lnTo>
                    <a:pt x="3810" y="124460"/>
                  </a:lnTo>
                  <a:close/>
                </a:path>
                <a:path w="480060" h="406400">
                  <a:moveTo>
                    <a:pt x="480060" y="124460"/>
                  </a:moveTo>
                  <a:lnTo>
                    <a:pt x="476250" y="124460"/>
                  </a:lnTo>
                  <a:lnTo>
                    <a:pt x="476250" y="129540"/>
                  </a:lnTo>
                  <a:lnTo>
                    <a:pt x="480060" y="129540"/>
                  </a:lnTo>
                  <a:lnTo>
                    <a:pt x="480060" y="124460"/>
                  </a:lnTo>
                  <a:close/>
                </a:path>
                <a:path w="480060" h="406400">
                  <a:moveTo>
                    <a:pt x="3810" y="129540"/>
                  </a:moveTo>
                  <a:lnTo>
                    <a:pt x="0" y="129540"/>
                  </a:lnTo>
                  <a:lnTo>
                    <a:pt x="0" y="143510"/>
                  </a:lnTo>
                  <a:lnTo>
                    <a:pt x="3810" y="143510"/>
                  </a:lnTo>
                  <a:lnTo>
                    <a:pt x="3810" y="129540"/>
                  </a:lnTo>
                  <a:close/>
                </a:path>
                <a:path w="480060" h="406400">
                  <a:moveTo>
                    <a:pt x="480060" y="129540"/>
                  </a:moveTo>
                  <a:lnTo>
                    <a:pt x="476250" y="129540"/>
                  </a:lnTo>
                  <a:lnTo>
                    <a:pt x="476250" y="143510"/>
                  </a:lnTo>
                  <a:lnTo>
                    <a:pt x="480060" y="143510"/>
                  </a:lnTo>
                  <a:lnTo>
                    <a:pt x="480060" y="129540"/>
                  </a:lnTo>
                  <a:close/>
                </a:path>
                <a:path w="480060" h="406400">
                  <a:moveTo>
                    <a:pt x="381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143510"/>
                  </a:lnTo>
                  <a:close/>
                </a:path>
                <a:path w="480060" h="406400">
                  <a:moveTo>
                    <a:pt x="480060" y="143510"/>
                  </a:moveTo>
                  <a:lnTo>
                    <a:pt x="476250" y="143510"/>
                  </a:lnTo>
                  <a:lnTo>
                    <a:pt x="476250" y="149860"/>
                  </a:lnTo>
                  <a:lnTo>
                    <a:pt x="480060" y="149860"/>
                  </a:lnTo>
                  <a:lnTo>
                    <a:pt x="480060" y="143510"/>
                  </a:lnTo>
                  <a:close/>
                </a:path>
                <a:path w="480060" h="406400">
                  <a:moveTo>
                    <a:pt x="3810" y="149860"/>
                  </a:moveTo>
                  <a:lnTo>
                    <a:pt x="0" y="14986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49860"/>
                  </a:lnTo>
                  <a:close/>
                </a:path>
                <a:path w="480060" h="406400">
                  <a:moveTo>
                    <a:pt x="480060" y="149860"/>
                  </a:moveTo>
                  <a:lnTo>
                    <a:pt x="476250" y="149860"/>
                  </a:lnTo>
                  <a:lnTo>
                    <a:pt x="476250" y="175260"/>
                  </a:lnTo>
                  <a:lnTo>
                    <a:pt x="480060" y="175260"/>
                  </a:lnTo>
                  <a:lnTo>
                    <a:pt x="480060" y="149860"/>
                  </a:lnTo>
                  <a:close/>
                </a:path>
                <a:path w="480060" h="406400">
                  <a:moveTo>
                    <a:pt x="3810" y="175260"/>
                  </a:moveTo>
                  <a:lnTo>
                    <a:pt x="0" y="1752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175260"/>
                  </a:lnTo>
                  <a:close/>
                </a:path>
                <a:path w="480060" h="406400">
                  <a:moveTo>
                    <a:pt x="480060" y="175260"/>
                  </a:moveTo>
                  <a:lnTo>
                    <a:pt x="476250" y="175260"/>
                  </a:lnTo>
                  <a:lnTo>
                    <a:pt x="476250" y="232410"/>
                  </a:lnTo>
                  <a:lnTo>
                    <a:pt x="480060" y="232410"/>
                  </a:lnTo>
                  <a:lnTo>
                    <a:pt x="480060" y="175260"/>
                  </a:lnTo>
                  <a:close/>
                </a:path>
                <a:path w="480060" h="406400">
                  <a:moveTo>
                    <a:pt x="3810" y="232410"/>
                  </a:moveTo>
                  <a:lnTo>
                    <a:pt x="0" y="23241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32410"/>
                  </a:lnTo>
                  <a:close/>
                </a:path>
                <a:path w="480060" h="406400">
                  <a:moveTo>
                    <a:pt x="480060" y="232410"/>
                  </a:moveTo>
                  <a:lnTo>
                    <a:pt x="476250" y="232410"/>
                  </a:lnTo>
                  <a:lnTo>
                    <a:pt x="476250" y="257810"/>
                  </a:lnTo>
                  <a:lnTo>
                    <a:pt x="480060" y="257810"/>
                  </a:lnTo>
                  <a:lnTo>
                    <a:pt x="480060" y="232410"/>
                  </a:lnTo>
                  <a:close/>
                </a:path>
                <a:path w="480060" h="406400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480060" h="406400">
                  <a:moveTo>
                    <a:pt x="480060" y="257810"/>
                  </a:moveTo>
                  <a:lnTo>
                    <a:pt x="476250" y="257810"/>
                  </a:lnTo>
                  <a:lnTo>
                    <a:pt x="476250" y="264160"/>
                  </a:lnTo>
                  <a:lnTo>
                    <a:pt x="480060" y="264160"/>
                  </a:lnTo>
                  <a:lnTo>
                    <a:pt x="480060" y="257810"/>
                  </a:lnTo>
                  <a:close/>
                </a:path>
                <a:path w="480060" h="406400">
                  <a:moveTo>
                    <a:pt x="3810" y="264160"/>
                  </a:moveTo>
                  <a:lnTo>
                    <a:pt x="0" y="26416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64160"/>
                  </a:lnTo>
                  <a:close/>
                </a:path>
                <a:path w="480060" h="406400">
                  <a:moveTo>
                    <a:pt x="480060" y="264160"/>
                  </a:moveTo>
                  <a:lnTo>
                    <a:pt x="476250" y="264160"/>
                  </a:lnTo>
                  <a:lnTo>
                    <a:pt x="476250" y="275590"/>
                  </a:lnTo>
                  <a:lnTo>
                    <a:pt x="480060" y="275590"/>
                  </a:lnTo>
                  <a:lnTo>
                    <a:pt x="480060" y="264160"/>
                  </a:lnTo>
                  <a:close/>
                </a:path>
                <a:path w="480060" h="406400">
                  <a:moveTo>
                    <a:pt x="3810" y="275590"/>
                  </a:moveTo>
                  <a:lnTo>
                    <a:pt x="0" y="27559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5590"/>
                  </a:lnTo>
                  <a:close/>
                </a:path>
                <a:path w="480060" h="406400">
                  <a:moveTo>
                    <a:pt x="480060" y="275590"/>
                  </a:moveTo>
                  <a:lnTo>
                    <a:pt x="476250" y="275590"/>
                  </a:lnTo>
                  <a:lnTo>
                    <a:pt x="476250" y="283210"/>
                  </a:lnTo>
                  <a:lnTo>
                    <a:pt x="480060" y="283210"/>
                  </a:lnTo>
                  <a:lnTo>
                    <a:pt x="480060" y="275590"/>
                  </a:lnTo>
                  <a:close/>
                </a:path>
                <a:path w="480060" h="406400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480060" h="406400">
                  <a:moveTo>
                    <a:pt x="480060" y="283210"/>
                  </a:moveTo>
                  <a:lnTo>
                    <a:pt x="476250" y="283210"/>
                  </a:lnTo>
                  <a:lnTo>
                    <a:pt x="476250" y="289560"/>
                  </a:lnTo>
                  <a:lnTo>
                    <a:pt x="480060" y="289560"/>
                  </a:lnTo>
                  <a:lnTo>
                    <a:pt x="480060" y="283210"/>
                  </a:lnTo>
                  <a:close/>
                </a:path>
                <a:path w="480060" h="406400">
                  <a:moveTo>
                    <a:pt x="3810" y="289560"/>
                  </a:moveTo>
                  <a:lnTo>
                    <a:pt x="0" y="28956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89560"/>
                  </a:lnTo>
                  <a:close/>
                </a:path>
                <a:path w="480060" h="406400">
                  <a:moveTo>
                    <a:pt x="480060" y="289560"/>
                  </a:moveTo>
                  <a:lnTo>
                    <a:pt x="476250" y="289560"/>
                  </a:lnTo>
                  <a:lnTo>
                    <a:pt x="476250" y="294640"/>
                  </a:lnTo>
                  <a:lnTo>
                    <a:pt x="480060" y="294640"/>
                  </a:lnTo>
                  <a:lnTo>
                    <a:pt x="480060" y="289560"/>
                  </a:lnTo>
                  <a:close/>
                </a:path>
                <a:path w="480060" h="406400">
                  <a:moveTo>
                    <a:pt x="381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4640"/>
                  </a:lnTo>
                  <a:close/>
                </a:path>
                <a:path w="480060" h="406400">
                  <a:moveTo>
                    <a:pt x="480060" y="294640"/>
                  </a:moveTo>
                  <a:lnTo>
                    <a:pt x="476250" y="294640"/>
                  </a:lnTo>
                  <a:lnTo>
                    <a:pt x="476250" y="302260"/>
                  </a:lnTo>
                  <a:lnTo>
                    <a:pt x="480060" y="302260"/>
                  </a:lnTo>
                  <a:lnTo>
                    <a:pt x="480060" y="294640"/>
                  </a:lnTo>
                  <a:close/>
                </a:path>
                <a:path w="480060" h="40640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80060" h="406400">
                  <a:moveTo>
                    <a:pt x="480060" y="302260"/>
                  </a:moveTo>
                  <a:lnTo>
                    <a:pt x="476250" y="302260"/>
                  </a:lnTo>
                  <a:lnTo>
                    <a:pt x="476250" y="308610"/>
                  </a:lnTo>
                  <a:lnTo>
                    <a:pt x="480060" y="308610"/>
                  </a:lnTo>
                  <a:lnTo>
                    <a:pt x="480060" y="302260"/>
                  </a:lnTo>
                  <a:close/>
                </a:path>
                <a:path w="480060" h="406400">
                  <a:moveTo>
                    <a:pt x="3810" y="308610"/>
                  </a:moveTo>
                  <a:lnTo>
                    <a:pt x="0" y="30861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8610"/>
                  </a:lnTo>
                  <a:close/>
                </a:path>
                <a:path w="480060" h="406400">
                  <a:moveTo>
                    <a:pt x="480060" y="308610"/>
                  </a:moveTo>
                  <a:lnTo>
                    <a:pt x="476250" y="308610"/>
                  </a:lnTo>
                  <a:lnTo>
                    <a:pt x="476250" y="313690"/>
                  </a:lnTo>
                  <a:lnTo>
                    <a:pt x="480060" y="313690"/>
                  </a:lnTo>
                  <a:lnTo>
                    <a:pt x="480060" y="308610"/>
                  </a:lnTo>
                  <a:close/>
                </a:path>
                <a:path w="480060" h="406400">
                  <a:moveTo>
                    <a:pt x="480060" y="313690"/>
                  </a:moveTo>
                  <a:lnTo>
                    <a:pt x="476250" y="313690"/>
                  </a:lnTo>
                  <a:lnTo>
                    <a:pt x="476250" y="321310"/>
                  </a:lnTo>
                  <a:lnTo>
                    <a:pt x="478790" y="321310"/>
                  </a:lnTo>
                  <a:lnTo>
                    <a:pt x="478790" y="320040"/>
                  </a:lnTo>
                  <a:lnTo>
                    <a:pt x="480060" y="320040"/>
                  </a:lnTo>
                  <a:lnTo>
                    <a:pt x="480060" y="313690"/>
                  </a:lnTo>
                  <a:close/>
                </a:path>
                <a:path w="480060" h="406400">
                  <a:moveTo>
                    <a:pt x="381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" y="316230"/>
                  </a:lnTo>
                  <a:lnTo>
                    <a:pt x="1270" y="317500"/>
                  </a:lnTo>
                  <a:lnTo>
                    <a:pt x="2540" y="317500"/>
                  </a:lnTo>
                  <a:lnTo>
                    <a:pt x="2540" y="320040"/>
                  </a:lnTo>
                  <a:lnTo>
                    <a:pt x="3810" y="320040"/>
                  </a:lnTo>
                  <a:lnTo>
                    <a:pt x="3810" y="313690"/>
                  </a:lnTo>
                  <a:close/>
                </a:path>
                <a:path w="480060" h="406400">
                  <a:moveTo>
                    <a:pt x="477520" y="321310"/>
                  </a:moveTo>
                  <a:lnTo>
                    <a:pt x="476250" y="321310"/>
                  </a:lnTo>
                  <a:lnTo>
                    <a:pt x="476250" y="322580"/>
                  </a:lnTo>
                  <a:lnTo>
                    <a:pt x="477520" y="322580"/>
                  </a:lnTo>
                  <a:lnTo>
                    <a:pt x="477520" y="321310"/>
                  </a:lnTo>
                  <a:close/>
                </a:path>
                <a:path w="480060" h="406400">
                  <a:moveTo>
                    <a:pt x="387350" y="402590"/>
                  </a:moveTo>
                  <a:lnTo>
                    <a:pt x="95250" y="402590"/>
                  </a:lnTo>
                  <a:lnTo>
                    <a:pt x="95250" y="403860"/>
                  </a:lnTo>
                  <a:lnTo>
                    <a:pt x="387350" y="403860"/>
                  </a:lnTo>
                  <a:lnTo>
                    <a:pt x="387350" y="402590"/>
                  </a:lnTo>
                  <a:close/>
                </a:path>
                <a:path w="480060" h="406400">
                  <a:moveTo>
                    <a:pt x="383540" y="405130"/>
                  </a:moveTo>
                  <a:lnTo>
                    <a:pt x="100330" y="405130"/>
                  </a:lnTo>
                  <a:lnTo>
                    <a:pt x="100330" y="406400"/>
                  </a:lnTo>
                  <a:lnTo>
                    <a:pt x="383540" y="406400"/>
                  </a:lnTo>
                  <a:lnTo>
                    <a:pt x="383540" y="405130"/>
                  </a:lnTo>
                  <a:close/>
                </a:path>
                <a:path w="480060" h="406400">
                  <a:moveTo>
                    <a:pt x="386080" y="403860"/>
                  </a:moveTo>
                  <a:lnTo>
                    <a:pt x="97790" y="403860"/>
                  </a:lnTo>
                  <a:lnTo>
                    <a:pt x="97790" y="405130"/>
                  </a:lnTo>
                  <a:lnTo>
                    <a:pt x="386080" y="405130"/>
                  </a:lnTo>
                  <a:lnTo>
                    <a:pt x="386080" y="40386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2508249" y="4555490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79">
                  <a:moveTo>
                    <a:pt x="387350" y="2539"/>
                  </a:moveTo>
                  <a:lnTo>
                    <a:pt x="86360" y="2539"/>
                  </a:lnTo>
                  <a:lnTo>
                    <a:pt x="8636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72439" h="398779">
                  <a:moveTo>
                    <a:pt x="384810" y="1269"/>
                  </a:moveTo>
                  <a:lnTo>
                    <a:pt x="88900" y="1269"/>
                  </a:lnTo>
                  <a:lnTo>
                    <a:pt x="88900" y="2539"/>
                  </a:lnTo>
                  <a:lnTo>
                    <a:pt x="384810" y="2539"/>
                  </a:lnTo>
                  <a:lnTo>
                    <a:pt x="384810" y="1269"/>
                  </a:lnTo>
                  <a:close/>
                </a:path>
                <a:path w="472439" h="398779">
                  <a:moveTo>
                    <a:pt x="382269" y="0"/>
                  </a:moveTo>
                  <a:lnTo>
                    <a:pt x="91439" y="0"/>
                  </a:lnTo>
                  <a:lnTo>
                    <a:pt x="91439" y="1269"/>
                  </a:lnTo>
                  <a:lnTo>
                    <a:pt x="382269" y="1269"/>
                  </a:lnTo>
                  <a:lnTo>
                    <a:pt x="382269" y="0"/>
                  </a:lnTo>
                  <a:close/>
                </a:path>
                <a:path w="472439" h="398779">
                  <a:moveTo>
                    <a:pt x="3810" y="80009"/>
                  </a:moveTo>
                  <a:lnTo>
                    <a:pt x="2539" y="80009"/>
                  </a:lnTo>
                  <a:lnTo>
                    <a:pt x="2539" y="81279"/>
                  </a:lnTo>
                  <a:lnTo>
                    <a:pt x="1269" y="81279"/>
                  </a:lnTo>
                  <a:lnTo>
                    <a:pt x="1269" y="82549"/>
                  </a:lnTo>
                  <a:lnTo>
                    <a:pt x="3810" y="82549"/>
                  </a:lnTo>
                  <a:lnTo>
                    <a:pt x="3810" y="80009"/>
                  </a:lnTo>
                  <a:close/>
                </a:path>
                <a:path w="472439" h="398779">
                  <a:moveTo>
                    <a:pt x="471170" y="78739"/>
                  </a:moveTo>
                  <a:lnTo>
                    <a:pt x="469900" y="78739"/>
                  </a:lnTo>
                  <a:lnTo>
                    <a:pt x="469900" y="82549"/>
                  </a:lnTo>
                  <a:lnTo>
                    <a:pt x="472439" y="82549"/>
                  </a:lnTo>
                  <a:lnTo>
                    <a:pt x="472439" y="80009"/>
                  </a:lnTo>
                  <a:lnTo>
                    <a:pt x="471170" y="80009"/>
                  </a:lnTo>
                  <a:lnTo>
                    <a:pt x="471170" y="78739"/>
                  </a:lnTo>
                  <a:close/>
                </a:path>
                <a:path w="472439" h="398779">
                  <a:moveTo>
                    <a:pt x="3810" y="82549"/>
                  </a:moveTo>
                  <a:lnTo>
                    <a:pt x="1269" y="82549"/>
                  </a:lnTo>
                  <a:lnTo>
                    <a:pt x="1269" y="83819"/>
                  </a:lnTo>
                  <a:lnTo>
                    <a:pt x="0" y="8381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72439" h="398779">
                  <a:moveTo>
                    <a:pt x="472439" y="82549"/>
                  </a:moveTo>
                  <a:lnTo>
                    <a:pt x="469900" y="82549"/>
                  </a:lnTo>
                  <a:lnTo>
                    <a:pt x="469900" y="88899"/>
                  </a:lnTo>
                  <a:lnTo>
                    <a:pt x="472439" y="88899"/>
                  </a:lnTo>
                  <a:lnTo>
                    <a:pt x="472439" y="82549"/>
                  </a:lnTo>
                  <a:close/>
                </a:path>
                <a:path w="472439" h="398779">
                  <a:moveTo>
                    <a:pt x="381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8899"/>
                  </a:lnTo>
                  <a:close/>
                </a:path>
                <a:path w="472439" h="398779">
                  <a:moveTo>
                    <a:pt x="472439" y="88899"/>
                  </a:moveTo>
                  <a:lnTo>
                    <a:pt x="469900" y="88899"/>
                  </a:lnTo>
                  <a:lnTo>
                    <a:pt x="469900" y="93979"/>
                  </a:lnTo>
                  <a:lnTo>
                    <a:pt x="472439" y="93979"/>
                  </a:lnTo>
                  <a:lnTo>
                    <a:pt x="472439" y="88899"/>
                  </a:lnTo>
                  <a:close/>
                </a:path>
                <a:path w="472439" h="398779">
                  <a:moveTo>
                    <a:pt x="3810" y="93979"/>
                  </a:moveTo>
                  <a:lnTo>
                    <a:pt x="0" y="93979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79"/>
                  </a:lnTo>
                  <a:close/>
                </a:path>
                <a:path w="472439" h="398779">
                  <a:moveTo>
                    <a:pt x="472439" y="93979"/>
                  </a:moveTo>
                  <a:lnTo>
                    <a:pt x="469900" y="93979"/>
                  </a:lnTo>
                  <a:lnTo>
                    <a:pt x="469900" y="100329"/>
                  </a:lnTo>
                  <a:lnTo>
                    <a:pt x="472439" y="100329"/>
                  </a:lnTo>
                  <a:lnTo>
                    <a:pt x="472439" y="93979"/>
                  </a:lnTo>
                  <a:close/>
                </a:path>
                <a:path w="472439" h="398779">
                  <a:moveTo>
                    <a:pt x="381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0329"/>
                  </a:lnTo>
                  <a:close/>
                </a:path>
                <a:path w="472439" h="398779">
                  <a:moveTo>
                    <a:pt x="472439" y="100329"/>
                  </a:moveTo>
                  <a:lnTo>
                    <a:pt x="469900" y="100329"/>
                  </a:lnTo>
                  <a:lnTo>
                    <a:pt x="469900" y="107949"/>
                  </a:lnTo>
                  <a:lnTo>
                    <a:pt x="472439" y="107949"/>
                  </a:lnTo>
                  <a:lnTo>
                    <a:pt x="472439" y="100329"/>
                  </a:lnTo>
                  <a:close/>
                </a:path>
                <a:path w="472439" h="398779">
                  <a:moveTo>
                    <a:pt x="381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107949"/>
                  </a:lnTo>
                  <a:close/>
                </a:path>
                <a:path w="472439" h="398779">
                  <a:moveTo>
                    <a:pt x="472439" y="107949"/>
                  </a:moveTo>
                  <a:lnTo>
                    <a:pt x="469900" y="107949"/>
                  </a:lnTo>
                  <a:lnTo>
                    <a:pt x="469900" y="113029"/>
                  </a:lnTo>
                  <a:lnTo>
                    <a:pt x="472439" y="113029"/>
                  </a:lnTo>
                  <a:lnTo>
                    <a:pt x="472439" y="107949"/>
                  </a:lnTo>
                  <a:close/>
                </a:path>
                <a:path w="472439" h="398779">
                  <a:moveTo>
                    <a:pt x="3810" y="113029"/>
                  </a:moveTo>
                  <a:lnTo>
                    <a:pt x="0" y="11302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13029"/>
                  </a:lnTo>
                  <a:close/>
                </a:path>
                <a:path w="472439" h="398779">
                  <a:moveTo>
                    <a:pt x="472439" y="113029"/>
                  </a:moveTo>
                  <a:lnTo>
                    <a:pt x="469900" y="113029"/>
                  </a:lnTo>
                  <a:lnTo>
                    <a:pt x="469900" y="120649"/>
                  </a:lnTo>
                  <a:lnTo>
                    <a:pt x="472439" y="120649"/>
                  </a:lnTo>
                  <a:lnTo>
                    <a:pt x="472439" y="113029"/>
                  </a:lnTo>
                  <a:close/>
                </a:path>
                <a:path w="472439" h="398779">
                  <a:moveTo>
                    <a:pt x="3810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20649"/>
                  </a:lnTo>
                  <a:close/>
                </a:path>
                <a:path w="472439" h="398779">
                  <a:moveTo>
                    <a:pt x="472439" y="120649"/>
                  </a:moveTo>
                  <a:lnTo>
                    <a:pt x="469900" y="120649"/>
                  </a:lnTo>
                  <a:lnTo>
                    <a:pt x="469900" y="125729"/>
                  </a:lnTo>
                  <a:lnTo>
                    <a:pt x="472439" y="125729"/>
                  </a:lnTo>
                  <a:lnTo>
                    <a:pt x="472439" y="120649"/>
                  </a:lnTo>
                  <a:close/>
                </a:path>
                <a:path w="472439" h="398779">
                  <a:moveTo>
                    <a:pt x="3810" y="125729"/>
                  </a:moveTo>
                  <a:lnTo>
                    <a:pt x="0" y="12572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25729"/>
                  </a:lnTo>
                  <a:close/>
                </a:path>
                <a:path w="472439" h="398779">
                  <a:moveTo>
                    <a:pt x="472439" y="125729"/>
                  </a:moveTo>
                  <a:lnTo>
                    <a:pt x="469900" y="125729"/>
                  </a:lnTo>
                  <a:lnTo>
                    <a:pt x="469900" y="139699"/>
                  </a:lnTo>
                  <a:lnTo>
                    <a:pt x="472439" y="139699"/>
                  </a:lnTo>
                  <a:lnTo>
                    <a:pt x="472439" y="125729"/>
                  </a:lnTo>
                  <a:close/>
                </a:path>
                <a:path w="472439" h="398779">
                  <a:moveTo>
                    <a:pt x="381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39699"/>
                  </a:lnTo>
                  <a:close/>
                </a:path>
                <a:path w="472439" h="398779">
                  <a:moveTo>
                    <a:pt x="472439" y="139699"/>
                  </a:moveTo>
                  <a:lnTo>
                    <a:pt x="469900" y="139699"/>
                  </a:lnTo>
                  <a:lnTo>
                    <a:pt x="469900" y="146049"/>
                  </a:lnTo>
                  <a:lnTo>
                    <a:pt x="472439" y="146049"/>
                  </a:lnTo>
                  <a:lnTo>
                    <a:pt x="472439" y="139699"/>
                  </a:lnTo>
                  <a:close/>
                </a:path>
                <a:path w="472439" h="398779">
                  <a:moveTo>
                    <a:pt x="3810" y="146049"/>
                  </a:moveTo>
                  <a:lnTo>
                    <a:pt x="0" y="14604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46049"/>
                  </a:lnTo>
                  <a:close/>
                </a:path>
                <a:path w="472439" h="398779">
                  <a:moveTo>
                    <a:pt x="472439" y="146049"/>
                  </a:moveTo>
                  <a:lnTo>
                    <a:pt x="469900" y="146049"/>
                  </a:lnTo>
                  <a:lnTo>
                    <a:pt x="469900" y="171449"/>
                  </a:lnTo>
                  <a:lnTo>
                    <a:pt x="472439" y="171449"/>
                  </a:lnTo>
                  <a:lnTo>
                    <a:pt x="472439" y="146049"/>
                  </a:lnTo>
                  <a:close/>
                </a:path>
                <a:path w="472439" h="398779">
                  <a:moveTo>
                    <a:pt x="3810" y="171449"/>
                  </a:moveTo>
                  <a:lnTo>
                    <a:pt x="0" y="17144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171449"/>
                  </a:lnTo>
                  <a:close/>
                </a:path>
                <a:path w="472439" h="398779">
                  <a:moveTo>
                    <a:pt x="472439" y="171449"/>
                  </a:moveTo>
                  <a:lnTo>
                    <a:pt x="469900" y="171449"/>
                  </a:lnTo>
                  <a:lnTo>
                    <a:pt x="469900" y="228599"/>
                  </a:lnTo>
                  <a:lnTo>
                    <a:pt x="472439" y="228599"/>
                  </a:lnTo>
                  <a:lnTo>
                    <a:pt x="472439" y="171449"/>
                  </a:lnTo>
                  <a:close/>
                </a:path>
                <a:path w="472439" h="398779">
                  <a:moveTo>
                    <a:pt x="3810" y="228599"/>
                  </a:moveTo>
                  <a:lnTo>
                    <a:pt x="0" y="22859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28599"/>
                  </a:lnTo>
                  <a:close/>
                </a:path>
                <a:path w="472439" h="398779">
                  <a:moveTo>
                    <a:pt x="472439" y="228599"/>
                  </a:moveTo>
                  <a:lnTo>
                    <a:pt x="469900" y="228599"/>
                  </a:lnTo>
                  <a:lnTo>
                    <a:pt x="469900" y="253999"/>
                  </a:lnTo>
                  <a:lnTo>
                    <a:pt x="472439" y="253999"/>
                  </a:lnTo>
                  <a:lnTo>
                    <a:pt x="472439" y="228599"/>
                  </a:lnTo>
                  <a:close/>
                </a:path>
                <a:path w="472439" h="398779">
                  <a:moveTo>
                    <a:pt x="381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3999"/>
                  </a:lnTo>
                  <a:close/>
                </a:path>
                <a:path w="472439" h="398779">
                  <a:moveTo>
                    <a:pt x="472439" y="253999"/>
                  </a:moveTo>
                  <a:lnTo>
                    <a:pt x="469900" y="253999"/>
                  </a:lnTo>
                  <a:lnTo>
                    <a:pt x="469900" y="260349"/>
                  </a:lnTo>
                  <a:lnTo>
                    <a:pt x="472439" y="260349"/>
                  </a:lnTo>
                  <a:lnTo>
                    <a:pt x="472439" y="253999"/>
                  </a:lnTo>
                  <a:close/>
                </a:path>
                <a:path w="472439" h="398779">
                  <a:moveTo>
                    <a:pt x="3810" y="260349"/>
                  </a:moveTo>
                  <a:lnTo>
                    <a:pt x="0" y="260349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0349"/>
                  </a:lnTo>
                  <a:close/>
                </a:path>
                <a:path w="472439" h="398779">
                  <a:moveTo>
                    <a:pt x="472439" y="260349"/>
                  </a:moveTo>
                  <a:lnTo>
                    <a:pt x="469900" y="260349"/>
                  </a:lnTo>
                  <a:lnTo>
                    <a:pt x="469900" y="271779"/>
                  </a:lnTo>
                  <a:lnTo>
                    <a:pt x="472439" y="271779"/>
                  </a:lnTo>
                  <a:lnTo>
                    <a:pt x="472439" y="260349"/>
                  </a:lnTo>
                  <a:close/>
                </a:path>
                <a:path w="472439" h="398779">
                  <a:moveTo>
                    <a:pt x="3810" y="271779"/>
                  </a:moveTo>
                  <a:lnTo>
                    <a:pt x="0" y="27177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1779"/>
                  </a:lnTo>
                  <a:close/>
                </a:path>
                <a:path w="472439" h="398779">
                  <a:moveTo>
                    <a:pt x="472439" y="271779"/>
                  </a:moveTo>
                  <a:lnTo>
                    <a:pt x="469900" y="271779"/>
                  </a:lnTo>
                  <a:lnTo>
                    <a:pt x="469900" y="279399"/>
                  </a:lnTo>
                  <a:lnTo>
                    <a:pt x="472439" y="279399"/>
                  </a:lnTo>
                  <a:lnTo>
                    <a:pt x="472439" y="271779"/>
                  </a:lnTo>
                  <a:close/>
                </a:path>
                <a:path w="472439" h="398779">
                  <a:moveTo>
                    <a:pt x="381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399"/>
                  </a:lnTo>
                  <a:close/>
                </a:path>
                <a:path w="472439" h="398779">
                  <a:moveTo>
                    <a:pt x="472439" y="279399"/>
                  </a:moveTo>
                  <a:lnTo>
                    <a:pt x="469900" y="279399"/>
                  </a:lnTo>
                  <a:lnTo>
                    <a:pt x="469900" y="285749"/>
                  </a:lnTo>
                  <a:lnTo>
                    <a:pt x="472439" y="285749"/>
                  </a:lnTo>
                  <a:lnTo>
                    <a:pt x="472439" y="279399"/>
                  </a:lnTo>
                  <a:close/>
                </a:path>
                <a:path w="472439" h="398779">
                  <a:moveTo>
                    <a:pt x="381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5749"/>
                  </a:lnTo>
                  <a:close/>
                </a:path>
                <a:path w="472439" h="398779">
                  <a:moveTo>
                    <a:pt x="472439" y="285749"/>
                  </a:moveTo>
                  <a:lnTo>
                    <a:pt x="469900" y="285749"/>
                  </a:lnTo>
                  <a:lnTo>
                    <a:pt x="469900" y="290829"/>
                  </a:lnTo>
                  <a:lnTo>
                    <a:pt x="472439" y="290829"/>
                  </a:lnTo>
                  <a:lnTo>
                    <a:pt x="472439" y="285749"/>
                  </a:lnTo>
                  <a:close/>
                </a:path>
                <a:path w="472439" h="398779">
                  <a:moveTo>
                    <a:pt x="381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0829"/>
                  </a:lnTo>
                  <a:close/>
                </a:path>
                <a:path w="472439" h="398779">
                  <a:moveTo>
                    <a:pt x="472439" y="290829"/>
                  </a:moveTo>
                  <a:lnTo>
                    <a:pt x="469900" y="290829"/>
                  </a:lnTo>
                  <a:lnTo>
                    <a:pt x="469900" y="298449"/>
                  </a:lnTo>
                  <a:lnTo>
                    <a:pt x="472439" y="298449"/>
                  </a:lnTo>
                  <a:lnTo>
                    <a:pt x="472439" y="290829"/>
                  </a:lnTo>
                  <a:close/>
                </a:path>
                <a:path w="472439" h="39877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72439" h="398779">
                  <a:moveTo>
                    <a:pt x="472439" y="298449"/>
                  </a:moveTo>
                  <a:lnTo>
                    <a:pt x="469900" y="298449"/>
                  </a:lnTo>
                  <a:lnTo>
                    <a:pt x="469900" y="304799"/>
                  </a:lnTo>
                  <a:lnTo>
                    <a:pt x="472439" y="304799"/>
                  </a:lnTo>
                  <a:lnTo>
                    <a:pt x="472439" y="298449"/>
                  </a:lnTo>
                  <a:close/>
                </a:path>
                <a:path w="472439" h="398779">
                  <a:moveTo>
                    <a:pt x="381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4799"/>
                  </a:lnTo>
                  <a:close/>
                </a:path>
                <a:path w="472439" h="398779">
                  <a:moveTo>
                    <a:pt x="472439" y="304799"/>
                  </a:moveTo>
                  <a:lnTo>
                    <a:pt x="469900" y="304799"/>
                  </a:lnTo>
                  <a:lnTo>
                    <a:pt x="469900" y="309879"/>
                  </a:lnTo>
                  <a:lnTo>
                    <a:pt x="472439" y="309879"/>
                  </a:lnTo>
                  <a:lnTo>
                    <a:pt x="472439" y="304799"/>
                  </a:lnTo>
                  <a:close/>
                </a:path>
                <a:path w="472439" h="398779">
                  <a:moveTo>
                    <a:pt x="3810" y="309879"/>
                  </a:moveTo>
                  <a:lnTo>
                    <a:pt x="0" y="30987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09879"/>
                  </a:lnTo>
                  <a:close/>
                </a:path>
                <a:path w="472439" h="398779">
                  <a:moveTo>
                    <a:pt x="472439" y="309879"/>
                  </a:moveTo>
                  <a:lnTo>
                    <a:pt x="469900" y="309879"/>
                  </a:lnTo>
                  <a:lnTo>
                    <a:pt x="469900" y="317499"/>
                  </a:lnTo>
                  <a:lnTo>
                    <a:pt x="472439" y="317499"/>
                  </a:lnTo>
                  <a:lnTo>
                    <a:pt x="472439" y="309879"/>
                  </a:lnTo>
                  <a:close/>
                </a:path>
                <a:path w="472439" h="398779">
                  <a:moveTo>
                    <a:pt x="472439" y="317499"/>
                  </a:moveTo>
                  <a:lnTo>
                    <a:pt x="469900" y="317499"/>
                  </a:lnTo>
                  <a:lnTo>
                    <a:pt x="469900" y="322579"/>
                  </a:lnTo>
                  <a:lnTo>
                    <a:pt x="471170" y="322579"/>
                  </a:lnTo>
                  <a:lnTo>
                    <a:pt x="471170" y="321309"/>
                  </a:lnTo>
                  <a:lnTo>
                    <a:pt x="472439" y="321309"/>
                  </a:lnTo>
                  <a:lnTo>
                    <a:pt x="472439" y="317499"/>
                  </a:lnTo>
                  <a:close/>
                </a:path>
                <a:path w="472439" h="398779">
                  <a:moveTo>
                    <a:pt x="3810" y="317499"/>
                  </a:moveTo>
                  <a:lnTo>
                    <a:pt x="1269" y="317499"/>
                  </a:lnTo>
                  <a:lnTo>
                    <a:pt x="1269" y="320039"/>
                  </a:lnTo>
                  <a:lnTo>
                    <a:pt x="2539" y="320039"/>
                  </a:lnTo>
                  <a:lnTo>
                    <a:pt x="2539" y="321309"/>
                  </a:lnTo>
                  <a:lnTo>
                    <a:pt x="3810" y="321309"/>
                  </a:lnTo>
                  <a:lnTo>
                    <a:pt x="3810" y="317499"/>
                  </a:lnTo>
                  <a:close/>
                </a:path>
                <a:path w="472439" h="398779">
                  <a:moveTo>
                    <a:pt x="386080" y="397509"/>
                  </a:moveTo>
                  <a:lnTo>
                    <a:pt x="90169" y="397509"/>
                  </a:lnTo>
                  <a:lnTo>
                    <a:pt x="90169" y="398779"/>
                  </a:lnTo>
                  <a:lnTo>
                    <a:pt x="386080" y="398779"/>
                  </a:lnTo>
                  <a:lnTo>
                    <a:pt x="386080" y="397509"/>
                  </a:lnTo>
                  <a:close/>
                </a:path>
                <a:path w="472439" h="398779">
                  <a:moveTo>
                    <a:pt x="388619" y="396239"/>
                  </a:moveTo>
                  <a:lnTo>
                    <a:pt x="87630" y="396239"/>
                  </a:lnTo>
                  <a:lnTo>
                    <a:pt x="87630" y="397509"/>
                  </a:lnTo>
                  <a:lnTo>
                    <a:pt x="388619" y="397509"/>
                  </a:lnTo>
                  <a:lnTo>
                    <a:pt x="388619" y="396239"/>
                  </a:lnTo>
                  <a:close/>
                </a:path>
                <a:path w="472439" h="398779">
                  <a:moveTo>
                    <a:pt x="389889" y="394969"/>
                  </a:moveTo>
                  <a:lnTo>
                    <a:pt x="85089" y="394969"/>
                  </a:lnTo>
                  <a:lnTo>
                    <a:pt x="85089" y="396239"/>
                  </a:lnTo>
                  <a:lnTo>
                    <a:pt x="389889" y="396239"/>
                  </a:lnTo>
                  <a:lnTo>
                    <a:pt x="389889" y="394969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2512059" y="4559300"/>
              <a:ext cx="466090" cy="391160"/>
            </a:xfrm>
            <a:custGeom>
              <a:avLst/>
              <a:gdLst/>
              <a:ahLst/>
              <a:cxnLst/>
              <a:rect l="l" t="t" r="r" b="b"/>
              <a:pathLst>
                <a:path w="466089" h="391160">
                  <a:moveTo>
                    <a:pt x="387350" y="1269"/>
                  </a:moveTo>
                  <a:lnTo>
                    <a:pt x="78739" y="1269"/>
                  </a:lnTo>
                  <a:lnTo>
                    <a:pt x="78739" y="2539"/>
                  </a:lnTo>
                  <a:lnTo>
                    <a:pt x="387350" y="2539"/>
                  </a:lnTo>
                  <a:lnTo>
                    <a:pt x="387350" y="1269"/>
                  </a:lnTo>
                  <a:close/>
                </a:path>
                <a:path w="466089" h="391160">
                  <a:moveTo>
                    <a:pt x="386079" y="0"/>
                  </a:moveTo>
                  <a:lnTo>
                    <a:pt x="81279" y="0"/>
                  </a:lnTo>
                  <a:lnTo>
                    <a:pt x="81279" y="1269"/>
                  </a:lnTo>
                  <a:lnTo>
                    <a:pt x="386079" y="1269"/>
                  </a:lnTo>
                  <a:lnTo>
                    <a:pt x="386079" y="0"/>
                  </a:lnTo>
                  <a:close/>
                </a:path>
                <a:path w="466089" h="391160">
                  <a:moveTo>
                    <a:pt x="389889" y="2540"/>
                  </a:moveTo>
                  <a:lnTo>
                    <a:pt x="77469" y="2540"/>
                  </a:lnTo>
                  <a:lnTo>
                    <a:pt x="77469" y="3810"/>
                  </a:lnTo>
                  <a:lnTo>
                    <a:pt x="389889" y="3810"/>
                  </a:lnTo>
                  <a:lnTo>
                    <a:pt x="389889" y="2540"/>
                  </a:lnTo>
                  <a:close/>
                </a:path>
                <a:path w="466089" h="391160">
                  <a:moveTo>
                    <a:pt x="3809" y="69850"/>
                  </a:moveTo>
                  <a:lnTo>
                    <a:pt x="2539" y="69850"/>
                  </a:lnTo>
                  <a:lnTo>
                    <a:pt x="2539" y="72389"/>
                  </a:lnTo>
                  <a:lnTo>
                    <a:pt x="3809" y="72389"/>
                  </a:lnTo>
                  <a:lnTo>
                    <a:pt x="3809" y="69850"/>
                  </a:lnTo>
                  <a:close/>
                </a:path>
                <a:path w="466089" h="391160">
                  <a:moveTo>
                    <a:pt x="463550" y="69850"/>
                  </a:moveTo>
                  <a:lnTo>
                    <a:pt x="462279" y="69850"/>
                  </a:lnTo>
                  <a:lnTo>
                    <a:pt x="462279" y="72389"/>
                  </a:lnTo>
                  <a:lnTo>
                    <a:pt x="464819" y="72389"/>
                  </a:lnTo>
                  <a:lnTo>
                    <a:pt x="464819" y="71119"/>
                  </a:lnTo>
                  <a:lnTo>
                    <a:pt x="463550" y="71119"/>
                  </a:lnTo>
                  <a:lnTo>
                    <a:pt x="463550" y="69850"/>
                  </a:lnTo>
                  <a:close/>
                </a:path>
                <a:path w="466089" h="391160">
                  <a:moveTo>
                    <a:pt x="3809" y="72390"/>
                  </a:moveTo>
                  <a:lnTo>
                    <a:pt x="1269" y="72390"/>
                  </a:lnTo>
                  <a:lnTo>
                    <a:pt x="1269" y="73660"/>
                  </a:lnTo>
                  <a:lnTo>
                    <a:pt x="0" y="7366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66089" h="391160">
                  <a:moveTo>
                    <a:pt x="464819" y="72390"/>
                  </a:moveTo>
                  <a:lnTo>
                    <a:pt x="462279" y="72390"/>
                  </a:lnTo>
                  <a:lnTo>
                    <a:pt x="462279" y="78739"/>
                  </a:lnTo>
                  <a:lnTo>
                    <a:pt x="466089" y="78739"/>
                  </a:lnTo>
                  <a:lnTo>
                    <a:pt x="466089" y="73660"/>
                  </a:lnTo>
                  <a:lnTo>
                    <a:pt x="464819" y="73660"/>
                  </a:lnTo>
                  <a:lnTo>
                    <a:pt x="464819" y="72390"/>
                  </a:lnTo>
                  <a:close/>
                </a:path>
                <a:path w="466089" h="39116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466089" h="391160">
                  <a:moveTo>
                    <a:pt x="466089" y="78740"/>
                  </a:moveTo>
                  <a:lnTo>
                    <a:pt x="462279" y="78740"/>
                  </a:lnTo>
                  <a:lnTo>
                    <a:pt x="462279" y="85089"/>
                  </a:lnTo>
                  <a:lnTo>
                    <a:pt x="466089" y="85089"/>
                  </a:lnTo>
                  <a:lnTo>
                    <a:pt x="466089" y="78740"/>
                  </a:lnTo>
                  <a:close/>
                </a:path>
                <a:path w="466089" h="391160">
                  <a:moveTo>
                    <a:pt x="3809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5090"/>
                  </a:lnTo>
                  <a:close/>
                </a:path>
                <a:path w="466089" h="391160">
                  <a:moveTo>
                    <a:pt x="466089" y="85090"/>
                  </a:moveTo>
                  <a:lnTo>
                    <a:pt x="462279" y="85090"/>
                  </a:lnTo>
                  <a:lnTo>
                    <a:pt x="462279" y="90169"/>
                  </a:lnTo>
                  <a:lnTo>
                    <a:pt x="466089" y="90169"/>
                  </a:lnTo>
                  <a:lnTo>
                    <a:pt x="466089" y="85090"/>
                  </a:lnTo>
                  <a:close/>
                </a:path>
                <a:path w="466089" h="391160">
                  <a:moveTo>
                    <a:pt x="380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70"/>
                  </a:lnTo>
                  <a:close/>
                </a:path>
                <a:path w="466089" h="391160">
                  <a:moveTo>
                    <a:pt x="466089" y="90170"/>
                  </a:moveTo>
                  <a:lnTo>
                    <a:pt x="462279" y="90170"/>
                  </a:lnTo>
                  <a:lnTo>
                    <a:pt x="462279" y="96519"/>
                  </a:lnTo>
                  <a:lnTo>
                    <a:pt x="466089" y="96519"/>
                  </a:lnTo>
                  <a:lnTo>
                    <a:pt x="466089" y="90170"/>
                  </a:lnTo>
                  <a:close/>
                </a:path>
                <a:path w="466089" h="391160">
                  <a:moveTo>
                    <a:pt x="3809" y="96520"/>
                  </a:moveTo>
                  <a:lnTo>
                    <a:pt x="0" y="9652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6520"/>
                  </a:lnTo>
                  <a:close/>
                </a:path>
                <a:path w="466089" h="391160">
                  <a:moveTo>
                    <a:pt x="466089" y="96520"/>
                  </a:moveTo>
                  <a:lnTo>
                    <a:pt x="462279" y="96520"/>
                  </a:lnTo>
                  <a:lnTo>
                    <a:pt x="462279" y="104139"/>
                  </a:lnTo>
                  <a:lnTo>
                    <a:pt x="466089" y="104139"/>
                  </a:lnTo>
                  <a:lnTo>
                    <a:pt x="466089" y="96520"/>
                  </a:lnTo>
                  <a:close/>
                </a:path>
                <a:path w="466089" h="391160">
                  <a:moveTo>
                    <a:pt x="380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4140"/>
                  </a:lnTo>
                  <a:close/>
                </a:path>
                <a:path w="466089" h="391160">
                  <a:moveTo>
                    <a:pt x="466089" y="104140"/>
                  </a:moveTo>
                  <a:lnTo>
                    <a:pt x="462279" y="104140"/>
                  </a:lnTo>
                  <a:lnTo>
                    <a:pt x="462279" y="109219"/>
                  </a:lnTo>
                  <a:lnTo>
                    <a:pt x="466089" y="109219"/>
                  </a:lnTo>
                  <a:lnTo>
                    <a:pt x="466089" y="104140"/>
                  </a:lnTo>
                  <a:close/>
                </a:path>
                <a:path w="466089" h="391160">
                  <a:moveTo>
                    <a:pt x="3809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109220"/>
                  </a:lnTo>
                  <a:close/>
                </a:path>
                <a:path w="466089" h="391160">
                  <a:moveTo>
                    <a:pt x="466089" y="109220"/>
                  </a:moveTo>
                  <a:lnTo>
                    <a:pt x="462279" y="109220"/>
                  </a:lnTo>
                  <a:lnTo>
                    <a:pt x="462279" y="116839"/>
                  </a:lnTo>
                  <a:lnTo>
                    <a:pt x="466089" y="116839"/>
                  </a:lnTo>
                  <a:lnTo>
                    <a:pt x="466089" y="109220"/>
                  </a:lnTo>
                  <a:close/>
                </a:path>
                <a:path w="466089" h="391160">
                  <a:moveTo>
                    <a:pt x="3809" y="116840"/>
                  </a:moveTo>
                  <a:lnTo>
                    <a:pt x="0" y="11684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6840"/>
                  </a:lnTo>
                  <a:close/>
                </a:path>
                <a:path w="466089" h="391160">
                  <a:moveTo>
                    <a:pt x="466089" y="116840"/>
                  </a:moveTo>
                  <a:lnTo>
                    <a:pt x="462279" y="116840"/>
                  </a:lnTo>
                  <a:lnTo>
                    <a:pt x="462279" y="121919"/>
                  </a:lnTo>
                  <a:lnTo>
                    <a:pt x="466089" y="121919"/>
                  </a:lnTo>
                  <a:lnTo>
                    <a:pt x="466089" y="116840"/>
                  </a:lnTo>
                  <a:close/>
                </a:path>
                <a:path w="466089" h="391160">
                  <a:moveTo>
                    <a:pt x="3809" y="121920"/>
                  </a:moveTo>
                  <a:lnTo>
                    <a:pt x="0" y="12192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21920"/>
                  </a:lnTo>
                  <a:close/>
                </a:path>
                <a:path w="466089" h="391160">
                  <a:moveTo>
                    <a:pt x="466089" y="121920"/>
                  </a:moveTo>
                  <a:lnTo>
                    <a:pt x="462279" y="121920"/>
                  </a:lnTo>
                  <a:lnTo>
                    <a:pt x="462279" y="135889"/>
                  </a:lnTo>
                  <a:lnTo>
                    <a:pt x="466089" y="135889"/>
                  </a:lnTo>
                  <a:lnTo>
                    <a:pt x="466089" y="121920"/>
                  </a:lnTo>
                  <a:close/>
                </a:path>
                <a:path w="466089" h="391160">
                  <a:moveTo>
                    <a:pt x="380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35890"/>
                  </a:lnTo>
                  <a:close/>
                </a:path>
                <a:path w="466089" h="391160">
                  <a:moveTo>
                    <a:pt x="466089" y="135890"/>
                  </a:moveTo>
                  <a:lnTo>
                    <a:pt x="462279" y="135890"/>
                  </a:lnTo>
                  <a:lnTo>
                    <a:pt x="462279" y="142239"/>
                  </a:lnTo>
                  <a:lnTo>
                    <a:pt x="466089" y="142239"/>
                  </a:lnTo>
                  <a:lnTo>
                    <a:pt x="466089" y="135890"/>
                  </a:lnTo>
                  <a:close/>
                </a:path>
                <a:path w="466089" h="391160">
                  <a:moveTo>
                    <a:pt x="3809" y="142240"/>
                  </a:moveTo>
                  <a:lnTo>
                    <a:pt x="0" y="14224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42240"/>
                  </a:lnTo>
                  <a:close/>
                </a:path>
                <a:path w="466089" h="391160">
                  <a:moveTo>
                    <a:pt x="466089" y="142240"/>
                  </a:moveTo>
                  <a:lnTo>
                    <a:pt x="462279" y="142240"/>
                  </a:lnTo>
                  <a:lnTo>
                    <a:pt x="462279" y="167639"/>
                  </a:lnTo>
                  <a:lnTo>
                    <a:pt x="466089" y="167639"/>
                  </a:lnTo>
                  <a:lnTo>
                    <a:pt x="466089" y="142240"/>
                  </a:lnTo>
                  <a:close/>
                </a:path>
                <a:path w="466089" h="391160">
                  <a:moveTo>
                    <a:pt x="3809" y="167640"/>
                  </a:moveTo>
                  <a:lnTo>
                    <a:pt x="0" y="1676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167640"/>
                  </a:lnTo>
                  <a:close/>
                </a:path>
                <a:path w="466089" h="391160">
                  <a:moveTo>
                    <a:pt x="466089" y="167640"/>
                  </a:moveTo>
                  <a:lnTo>
                    <a:pt x="462279" y="167640"/>
                  </a:lnTo>
                  <a:lnTo>
                    <a:pt x="462279" y="224789"/>
                  </a:lnTo>
                  <a:lnTo>
                    <a:pt x="466089" y="224789"/>
                  </a:lnTo>
                  <a:lnTo>
                    <a:pt x="466089" y="167640"/>
                  </a:lnTo>
                  <a:close/>
                </a:path>
                <a:path w="466089" h="391160">
                  <a:moveTo>
                    <a:pt x="3809" y="224790"/>
                  </a:moveTo>
                  <a:lnTo>
                    <a:pt x="0" y="22479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24790"/>
                  </a:lnTo>
                  <a:close/>
                </a:path>
                <a:path w="466089" h="391160">
                  <a:moveTo>
                    <a:pt x="466089" y="224790"/>
                  </a:moveTo>
                  <a:lnTo>
                    <a:pt x="462279" y="224790"/>
                  </a:lnTo>
                  <a:lnTo>
                    <a:pt x="462279" y="250189"/>
                  </a:lnTo>
                  <a:lnTo>
                    <a:pt x="466089" y="250189"/>
                  </a:lnTo>
                  <a:lnTo>
                    <a:pt x="466089" y="224790"/>
                  </a:lnTo>
                  <a:close/>
                </a:path>
                <a:path w="466089" h="391160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466089" h="391160">
                  <a:moveTo>
                    <a:pt x="466089" y="250190"/>
                  </a:moveTo>
                  <a:lnTo>
                    <a:pt x="462279" y="250190"/>
                  </a:lnTo>
                  <a:lnTo>
                    <a:pt x="462279" y="256539"/>
                  </a:lnTo>
                  <a:lnTo>
                    <a:pt x="466089" y="256539"/>
                  </a:lnTo>
                  <a:lnTo>
                    <a:pt x="466089" y="250190"/>
                  </a:lnTo>
                  <a:close/>
                </a:path>
                <a:path w="466089" h="391160">
                  <a:moveTo>
                    <a:pt x="3809" y="256540"/>
                  </a:moveTo>
                  <a:lnTo>
                    <a:pt x="0" y="25654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56540"/>
                  </a:lnTo>
                  <a:close/>
                </a:path>
                <a:path w="466089" h="391160">
                  <a:moveTo>
                    <a:pt x="466089" y="256540"/>
                  </a:moveTo>
                  <a:lnTo>
                    <a:pt x="462279" y="256540"/>
                  </a:lnTo>
                  <a:lnTo>
                    <a:pt x="462279" y="267969"/>
                  </a:lnTo>
                  <a:lnTo>
                    <a:pt x="466089" y="267969"/>
                  </a:lnTo>
                  <a:lnTo>
                    <a:pt x="466089" y="256540"/>
                  </a:lnTo>
                  <a:close/>
                </a:path>
                <a:path w="466089" h="391160">
                  <a:moveTo>
                    <a:pt x="3809" y="267970"/>
                  </a:moveTo>
                  <a:lnTo>
                    <a:pt x="0" y="26797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7970"/>
                  </a:lnTo>
                  <a:close/>
                </a:path>
                <a:path w="466089" h="391160">
                  <a:moveTo>
                    <a:pt x="466089" y="267970"/>
                  </a:moveTo>
                  <a:lnTo>
                    <a:pt x="462279" y="267970"/>
                  </a:lnTo>
                  <a:lnTo>
                    <a:pt x="462279" y="275589"/>
                  </a:lnTo>
                  <a:lnTo>
                    <a:pt x="466089" y="275589"/>
                  </a:lnTo>
                  <a:lnTo>
                    <a:pt x="466089" y="267970"/>
                  </a:lnTo>
                  <a:close/>
                </a:path>
                <a:path w="466089" h="39116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466089" h="391160">
                  <a:moveTo>
                    <a:pt x="466089" y="275590"/>
                  </a:moveTo>
                  <a:lnTo>
                    <a:pt x="462279" y="275590"/>
                  </a:lnTo>
                  <a:lnTo>
                    <a:pt x="462279" y="281939"/>
                  </a:lnTo>
                  <a:lnTo>
                    <a:pt x="466089" y="281939"/>
                  </a:lnTo>
                  <a:lnTo>
                    <a:pt x="466089" y="275590"/>
                  </a:lnTo>
                  <a:close/>
                </a:path>
                <a:path w="466089" h="391160">
                  <a:moveTo>
                    <a:pt x="3809" y="281940"/>
                  </a:moveTo>
                  <a:lnTo>
                    <a:pt x="0" y="28194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1940"/>
                  </a:lnTo>
                  <a:close/>
                </a:path>
                <a:path w="466089" h="391160">
                  <a:moveTo>
                    <a:pt x="466089" y="281940"/>
                  </a:moveTo>
                  <a:lnTo>
                    <a:pt x="462279" y="281940"/>
                  </a:lnTo>
                  <a:lnTo>
                    <a:pt x="462279" y="287019"/>
                  </a:lnTo>
                  <a:lnTo>
                    <a:pt x="466089" y="287019"/>
                  </a:lnTo>
                  <a:lnTo>
                    <a:pt x="466089" y="281940"/>
                  </a:lnTo>
                  <a:close/>
                </a:path>
                <a:path w="466089" h="391160">
                  <a:moveTo>
                    <a:pt x="3809" y="287020"/>
                  </a:moveTo>
                  <a:lnTo>
                    <a:pt x="0" y="28702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7020"/>
                  </a:lnTo>
                  <a:close/>
                </a:path>
                <a:path w="466089" h="391160">
                  <a:moveTo>
                    <a:pt x="466089" y="287020"/>
                  </a:moveTo>
                  <a:lnTo>
                    <a:pt x="462279" y="287020"/>
                  </a:lnTo>
                  <a:lnTo>
                    <a:pt x="462279" y="294639"/>
                  </a:lnTo>
                  <a:lnTo>
                    <a:pt x="466089" y="294639"/>
                  </a:lnTo>
                  <a:lnTo>
                    <a:pt x="466089" y="287020"/>
                  </a:lnTo>
                  <a:close/>
                </a:path>
                <a:path w="466089" h="39116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66089" h="391160">
                  <a:moveTo>
                    <a:pt x="466089" y="294640"/>
                  </a:moveTo>
                  <a:lnTo>
                    <a:pt x="462279" y="294640"/>
                  </a:lnTo>
                  <a:lnTo>
                    <a:pt x="462279" y="300989"/>
                  </a:lnTo>
                  <a:lnTo>
                    <a:pt x="466089" y="300989"/>
                  </a:lnTo>
                  <a:lnTo>
                    <a:pt x="466089" y="294640"/>
                  </a:lnTo>
                  <a:close/>
                </a:path>
                <a:path w="466089" h="391160">
                  <a:moveTo>
                    <a:pt x="3809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0990"/>
                  </a:lnTo>
                  <a:close/>
                </a:path>
                <a:path w="466089" h="391160">
                  <a:moveTo>
                    <a:pt x="466089" y="300990"/>
                  </a:moveTo>
                  <a:lnTo>
                    <a:pt x="462279" y="300990"/>
                  </a:lnTo>
                  <a:lnTo>
                    <a:pt x="462279" y="306069"/>
                  </a:lnTo>
                  <a:lnTo>
                    <a:pt x="466089" y="306069"/>
                  </a:lnTo>
                  <a:lnTo>
                    <a:pt x="466089" y="300990"/>
                  </a:lnTo>
                  <a:close/>
                </a:path>
                <a:path w="466089" h="391160">
                  <a:moveTo>
                    <a:pt x="3809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6070"/>
                  </a:lnTo>
                  <a:close/>
                </a:path>
                <a:path w="466089" h="391160">
                  <a:moveTo>
                    <a:pt x="466089" y="306070"/>
                  </a:moveTo>
                  <a:lnTo>
                    <a:pt x="462279" y="306070"/>
                  </a:lnTo>
                  <a:lnTo>
                    <a:pt x="462279" y="313689"/>
                  </a:lnTo>
                  <a:lnTo>
                    <a:pt x="466089" y="313689"/>
                  </a:lnTo>
                  <a:lnTo>
                    <a:pt x="466089" y="306070"/>
                  </a:lnTo>
                  <a:close/>
                </a:path>
                <a:path w="466089" h="39116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66089" h="391160">
                  <a:moveTo>
                    <a:pt x="466089" y="313690"/>
                  </a:moveTo>
                  <a:lnTo>
                    <a:pt x="462279" y="313690"/>
                  </a:lnTo>
                  <a:lnTo>
                    <a:pt x="462279" y="320039"/>
                  </a:lnTo>
                  <a:lnTo>
                    <a:pt x="466089" y="320039"/>
                  </a:lnTo>
                  <a:lnTo>
                    <a:pt x="466089" y="313690"/>
                  </a:lnTo>
                  <a:close/>
                </a:path>
                <a:path w="466089" h="391160">
                  <a:moveTo>
                    <a:pt x="3809" y="320040"/>
                  </a:moveTo>
                  <a:lnTo>
                    <a:pt x="1269" y="320040"/>
                  </a:lnTo>
                  <a:lnTo>
                    <a:pt x="1269" y="321310"/>
                  </a:lnTo>
                  <a:lnTo>
                    <a:pt x="2539" y="321310"/>
                  </a:lnTo>
                  <a:lnTo>
                    <a:pt x="2539" y="323850"/>
                  </a:lnTo>
                  <a:lnTo>
                    <a:pt x="3809" y="323850"/>
                  </a:lnTo>
                  <a:lnTo>
                    <a:pt x="3809" y="320040"/>
                  </a:lnTo>
                  <a:close/>
                </a:path>
                <a:path w="466089" h="391160">
                  <a:moveTo>
                    <a:pt x="464819" y="320040"/>
                  </a:moveTo>
                  <a:lnTo>
                    <a:pt x="462279" y="320040"/>
                  </a:lnTo>
                  <a:lnTo>
                    <a:pt x="462279" y="323850"/>
                  </a:lnTo>
                  <a:lnTo>
                    <a:pt x="463550" y="323850"/>
                  </a:lnTo>
                  <a:lnTo>
                    <a:pt x="463550" y="322580"/>
                  </a:lnTo>
                  <a:lnTo>
                    <a:pt x="464819" y="322580"/>
                  </a:lnTo>
                  <a:lnTo>
                    <a:pt x="464819" y="320040"/>
                  </a:lnTo>
                  <a:close/>
                </a:path>
                <a:path w="466089" h="391160">
                  <a:moveTo>
                    <a:pt x="389889" y="388619"/>
                  </a:moveTo>
                  <a:lnTo>
                    <a:pt x="77469" y="388619"/>
                  </a:lnTo>
                  <a:lnTo>
                    <a:pt x="77469" y="389889"/>
                  </a:lnTo>
                  <a:lnTo>
                    <a:pt x="389889" y="389889"/>
                  </a:lnTo>
                  <a:lnTo>
                    <a:pt x="389889" y="388619"/>
                  </a:lnTo>
                  <a:close/>
                </a:path>
                <a:path w="466089" h="391160">
                  <a:moveTo>
                    <a:pt x="388619" y="389890"/>
                  </a:moveTo>
                  <a:lnTo>
                    <a:pt x="80009" y="389890"/>
                  </a:lnTo>
                  <a:lnTo>
                    <a:pt x="80009" y="391160"/>
                  </a:lnTo>
                  <a:lnTo>
                    <a:pt x="388619" y="391160"/>
                  </a:lnTo>
                  <a:lnTo>
                    <a:pt x="388619" y="38989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2515870" y="4563109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89889" y="1269"/>
                  </a:moveTo>
                  <a:lnTo>
                    <a:pt x="69850" y="1269"/>
                  </a:lnTo>
                  <a:lnTo>
                    <a:pt x="69850" y="2539"/>
                  </a:lnTo>
                  <a:lnTo>
                    <a:pt x="389889" y="2539"/>
                  </a:lnTo>
                  <a:lnTo>
                    <a:pt x="389889" y="1269"/>
                  </a:lnTo>
                  <a:close/>
                </a:path>
                <a:path w="458469" h="384810">
                  <a:moveTo>
                    <a:pt x="387350" y="0"/>
                  </a:moveTo>
                  <a:lnTo>
                    <a:pt x="71119" y="0"/>
                  </a:lnTo>
                  <a:lnTo>
                    <a:pt x="71119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58469" h="384810">
                  <a:moveTo>
                    <a:pt x="3810" y="60959"/>
                  </a:moveTo>
                  <a:lnTo>
                    <a:pt x="2540" y="60959"/>
                  </a:lnTo>
                  <a:lnTo>
                    <a:pt x="2540" y="62229"/>
                  </a:lnTo>
                  <a:lnTo>
                    <a:pt x="3810" y="62229"/>
                  </a:lnTo>
                  <a:lnTo>
                    <a:pt x="3810" y="60959"/>
                  </a:lnTo>
                  <a:close/>
                </a:path>
                <a:path w="458469" h="384810">
                  <a:moveTo>
                    <a:pt x="455930" y="60959"/>
                  </a:moveTo>
                  <a:lnTo>
                    <a:pt x="454660" y="60959"/>
                  </a:lnTo>
                  <a:lnTo>
                    <a:pt x="454660" y="62229"/>
                  </a:lnTo>
                  <a:lnTo>
                    <a:pt x="455930" y="62229"/>
                  </a:lnTo>
                  <a:lnTo>
                    <a:pt x="455930" y="60959"/>
                  </a:lnTo>
                  <a:close/>
                </a:path>
                <a:path w="458469" h="384810">
                  <a:moveTo>
                    <a:pt x="3810" y="62230"/>
                  </a:moveTo>
                  <a:lnTo>
                    <a:pt x="1269" y="62230"/>
                  </a:lnTo>
                  <a:lnTo>
                    <a:pt x="1269" y="64769"/>
                  </a:lnTo>
                  <a:lnTo>
                    <a:pt x="0" y="6476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458469" h="384810">
                  <a:moveTo>
                    <a:pt x="457200" y="62230"/>
                  </a:moveTo>
                  <a:lnTo>
                    <a:pt x="454660" y="62230"/>
                  </a:lnTo>
                  <a:lnTo>
                    <a:pt x="454660" y="68579"/>
                  </a:lnTo>
                  <a:lnTo>
                    <a:pt x="458469" y="68579"/>
                  </a:lnTo>
                  <a:lnTo>
                    <a:pt x="458469" y="64769"/>
                  </a:lnTo>
                  <a:lnTo>
                    <a:pt x="457200" y="64769"/>
                  </a:lnTo>
                  <a:lnTo>
                    <a:pt x="457200" y="62230"/>
                  </a:lnTo>
                  <a:close/>
                </a:path>
                <a:path w="458469" h="38481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58469" h="384810">
                  <a:moveTo>
                    <a:pt x="458469" y="68580"/>
                  </a:moveTo>
                  <a:lnTo>
                    <a:pt x="454660" y="68580"/>
                  </a:lnTo>
                  <a:lnTo>
                    <a:pt x="454660" y="74929"/>
                  </a:lnTo>
                  <a:lnTo>
                    <a:pt x="458469" y="74929"/>
                  </a:lnTo>
                  <a:lnTo>
                    <a:pt x="458469" y="68580"/>
                  </a:lnTo>
                  <a:close/>
                </a:path>
                <a:path w="458469" h="384810">
                  <a:moveTo>
                    <a:pt x="381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4930"/>
                  </a:lnTo>
                  <a:close/>
                </a:path>
                <a:path w="458469" h="384810">
                  <a:moveTo>
                    <a:pt x="458469" y="74930"/>
                  </a:moveTo>
                  <a:lnTo>
                    <a:pt x="454660" y="74930"/>
                  </a:lnTo>
                  <a:lnTo>
                    <a:pt x="454660" y="81279"/>
                  </a:lnTo>
                  <a:lnTo>
                    <a:pt x="458469" y="81279"/>
                  </a:lnTo>
                  <a:lnTo>
                    <a:pt x="458469" y="74930"/>
                  </a:lnTo>
                  <a:close/>
                </a:path>
                <a:path w="458469" h="384810">
                  <a:moveTo>
                    <a:pt x="3810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81280"/>
                  </a:lnTo>
                  <a:close/>
                </a:path>
                <a:path w="458469" h="384810">
                  <a:moveTo>
                    <a:pt x="458469" y="81280"/>
                  </a:moveTo>
                  <a:lnTo>
                    <a:pt x="454660" y="81280"/>
                  </a:lnTo>
                  <a:lnTo>
                    <a:pt x="454660" y="86359"/>
                  </a:lnTo>
                  <a:lnTo>
                    <a:pt x="458469" y="86359"/>
                  </a:lnTo>
                  <a:lnTo>
                    <a:pt x="458469" y="81280"/>
                  </a:lnTo>
                  <a:close/>
                </a:path>
                <a:path w="458469" h="384810">
                  <a:moveTo>
                    <a:pt x="381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86360"/>
                  </a:lnTo>
                  <a:close/>
                </a:path>
                <a:path w="458469" h="384810">
                  <a:moveTo>
                    <a:pt x="458469" y="86360"/>
                  </a:moveTo>
                  <a:lnTo>
                    <a:pt x="454660" y="86360"/>
                  </a:lnTo>
                  <a:lnTo>
                    <a:pt x="454660" y="92709"/>
                  </a:lnTo>
                  <a:lnTo>
                    <a:pt x="458469" y="92709"/>
                  </a:lnTo>
                  <a:lnTo>
                    <a:pt x="458469" y="86360"/>
                  </a:lnTo>
                  <a:close/>
                </a:path>
                <a:path w="458469" h="384810">
                  <a:moveTo>
                    <a:pt x="3810" y="92710"/>
                  </a:moveTo>
                  <a:lnTo>
                    <a:pt x="0" y="9271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2710"/>
                  </a:lnTo>
                  <a:close/>
                </a:path>
                <a:path w="458469" h="384810">
                  <a:moveTo>
                    <a:pt x="458469" y="92710"/>
                  </a:moveTo>
                  <a:lnTo>
                    <a:pt x="454660" y="92710"/>
                  </a:lnTo>
                  <a:lnTo>
                    <a:pt x="454660" y="100329"/>
                  </a:lnTo>
                  <a:lnTo>
                    <a:pt x="458469" y="100329"/>
                  </a:lnTo>
                  <a:lnTo>
                    <a:pt x="458469" y="92710"/>
                  </a:lnTo>
                  <a:close/>
                </a:path>
                <a:path w="458469" h="384810">
                  <a:moveTo>
                    <a:pt x="381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10" y="105409"/>
                  </a:lnTo>
                  <a:lnTo>
                    <a:pt x="3810" y="100330"/>
                  </a:lnTo>
                  <a:close/>
                </a:path>
                <a:path w="458469" h="384810">
                  <a:moveTo>
                    <a:pt x="458469" y="100330"/>
                  </a:moveTo>
                  <a:lnTo>
                    <a:pt x="454660" y="100330"/>
                  </a:lnTo>
                  <a:lnTo>
                    <a:pt x="454660" y="105409"/>
                  </a:lnTo>
                  <a:lnTo>
                    <a:pt x="458469" y="105409"/>
                  </a:lnTo>
                  <a:lnTo>
                    <a:pt x="458469" y="100330"/>
                  </a:lnTo>
                  <a:close/>
                </a:path>
                <a:path w="458469" h="384810">
                  <a:moveTo>
                    <a:pt x="3810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105410"/>
                  </a:lnTo>
                  <a:close/>
                </a:path>
                <a:path w="458469" h="384810">
                  <a:moveTo>
                    <a:pt x="458469" y="105410"/>
                  </a:moveTo>
                  <a:lnTo>
                    <a:pt x="454660" y="105410"/>
                  </a:lnTo>
                  <a:lnTo>
                    <a:pt x="454660" y="113029"/>
                  </a:lnTo>
                  <a:lnTo>
                    <a:pt x="458469" y="113029"/>
                  </a:lnTo>
                  <a:lnTo>
                    <a:pt x="458469" y="105410"/>
                  </a:lnTo>
                  <a:close/>
                </a:path>
                <a:path w="458469" h="384810">
                  <a:moveTo>
                    <a:pt x="3810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113030"/>
                  </a:lnTo>
                  <a:close/>
                </a:path>
                <a:path w="458469" h="384810">
                  <a:moveTo>
                    <a:pt x="458469" y="113030"/>
                  </a:moveTo>
                  <a:lnTo>
                    <a:pt x="454660" y="113030"/>
                  </a:lnTo>
                  <a:lnTo>
                    <a:pt x="454660" y="118109"/>
                  </a:lnTo>
                  <a:lnTo>
                    <a:pt x="458469" y="118109"/>
                  </a:lnTo>
                  <a:lnTo>
                    <a:pt x="458469" y="113030"/>
                  </a:lnTo>
                  <a:close/>
                </a:path>
                <a:path w="458469" h="384810">
                  <a:moveTo>
                    <a:pt x="3810" y="118110"/>
                  </a:moveTo>
                  <a:lnTo>
                    <a:pt x="0" y="11811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118110"/>
                  </a:lnTo>
                  <a:close/>
                </a:path>
                <a:path w="458469" h="384810">
                  <a:moveTo>
                    <a:pt x="458469" y="118110"/>
                  </a:moveTo>
                  <a:lnTo>
                    <a:pt x="454660" y="118110"/>
                  </a:lnTo>
                  <a:lnTo>
                    <a:pt x="454660" y="132079"/>
                  </a:lnTo>
                  <a:lnTo>
                    <a:pt x="458469" y="132079"/>
                  </a:lnTo>
                  <a:lnTo>
                    <a:pt x="458469" y="118110"/>
                  </a:lnTo>
                  <a:close/>
                </a:path>
                <a:path w="458469" h="384810">
                  <a:moveTo>
                    <a:pt x="381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132080"/>
                  </a:lnTo>
                  <a:close/>
                </a:path>
                <a:path w="458469" h="384810">
                  <a:moveTo>
                    <a:pt x="458469" y="132080"/>
                  </a:moveTo>
                  <a:lnTo>
                    <a:pt x="454660" y="132080"/>
                  </a:lnTo>
                  <a:lnTo>
                    <a:pt x="454660" y="138429"/>
                  </a:lnTo>
                  <a:lnTo>
                    <a:pt x="458469" y="138429"/>
                  </a:lnTo>
                  <a:lnTo>
                    <a:pt x="458469" y="132080"/>
                  </a:lnTo>
                  <a:close/>
                </a:path>
                <a:path w="458469" h="384810">
                  <a:moveTo>
                    <a:pt x="3810" y="138430"/>
                  </a:moveTo>
                  <a:lnTo>
                    <a:pt x="0" y="13843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138430"/>
                  </a:lnTo>
                  <a:close/>
                </a:path>
                <a:path w="458469" h="384810">
                  <a:moveTo>
                    <a:pt x="458469" y="138430"/>
                  </a:moveTo>
                  <a:lnTo>
                    <a:pt x="454660" y="138430"/>
                  </a:lnTo>
                  <a:lnTo>
                    <a:pt x="454660" y="163829"/>
                  </a:lnTo>
                  <a:lnTo>
                    <a:pt x="458469" y="163829"/>
                  </a:lnTo>
                  <a:lnTo>
                    <a:pt x="458469" y="138430"/>
                  </a:lnTo>
                  <a:close/>
                </a:path>
                <a:path w="458469" h="384810">
                  <a:moveTo>
                    <a:pt x="3810" y="163830"/>
                  </a:moveTo>
                  <a:lnTo>
                    <a:pt x="0" y="1638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63830"/>
                  </a:lnTo>
                  <a:close/>
                </a:path>
                <a:path w="458469" h="384810">
                  <a:moveTo>
                    <a:pt x="458469" y="163830"/>
                  </a:moveTo>
                  <a:lnTo>
                    <a:pt x="454660" y="163830"/>
                  </a:lnTo>
                  <a:lnTo>
                    <a:pt x="454660" y="220979"/>
                  </a:lnTo>
                  <a:lnTo>
                    <a:pt x="458469" y="220979"/>
                  </a:lnTo>
                  <a:lnTo>
                    <a:pt x="458469" y="163830"/>
                  </a:lnTo>
                  <a:close/>
                </a:path>
                <a:path w="458469" h="384810">
                  <a:moveTo>
                    <a:pt x="3810" y="220980"/>
                  </a:moveTo>
                  <a:lnTo>
                    <a:pt x="0" y="22098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20980"/>
                  </a:lnTo>
                  <a:close/>
                </a:path>
                <a:path w="458469" h="384810">
                  <a:moveTo>
                    <a:pt x="458469" y="220980"/>
                  </a:moveTo>
                  <a:lnTo>
                    <a:pt x="454660" y="220980"/>
                  </a:lnTo>
                  <a:lnTo>
                    <a:pt x="454660" y="246379"/>
                  </a:lnTo>
                  <a:lnTo>
                    <a:pt x="458469" y="246379"/>
                  </a:lnTo>
                  <a:lnTo>
                    <a:pt x="458469" y="220980"/>
                  </a:lnTo>
                  <a:close/>
                </a:path>
                <a:path w="458469" h="384810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80"/>
                  </a:lnTo>
                  <a:close/>
                </a:path>
                <a:path w="458469" h="384810">
                  <a:moveTo>
                    <a:pt x="458469" y="246380"/>
                  </a:moveTo>
                  <a:lnTo>
                    <a:pt x="454660" y="246380"/>
                  </a:lnTo>
                  <a:lnTo>
                    <a:pt x="454660" y="252729"/>
                  </a:lnTo>
                  <a:lnTo>
                    <a:pt x="458469" y="252729"/>
                  </a:lnTo>
                  <a:lnTo>
                    <a:pt x="458469" y="246380"/>
                  </a:lnTo>
                  <a:close/>
                </a:path>
                <a:path w="458469" h="384810">
                  <a:moveTo>
                    <a:pt x="3810" y="252730"/>
                  </a:moveTo>
                  <a:lnTo>
                    <a:pt x="0" y="25273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2730"/>
                  </a:lnTo>
                  <a:close/>
                </a:path>
                <a:path w="458469" h="384810">
                  <a:moveTo>
                    <a:pt x="458469" y="252730"/>
                  </a:moveTo>
                  <a:lnTo>
                    <a:pt x="454660" y="252730"/>
                  </a:lnTo>
                  <a:lnTo>
                    <a:pt x="454660" y="264159"/>
                  </a:lnTo>
                  <a:lnTo>
                    <a:pt x="458469" y="264159"/>
                  </a:lnTo>
                  <a:lnTo>
                    <a:pt x="458469" y="252730"/>
                  </a:lnTo>
                  <a:close/>
                </a:path>
                <a:path w="458469" h="384810">
                  <a:moveTo>
                    <a:pt x="3810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4160"/>
                  </a:lnTo>
                  <a:close/>
                </a:path>
                <a:path w="458469" h="384810">
                  <a:moveTo>
                    <a:pt x="458469" y="264160"/>
                  </a:moveTo>
                  <a:lnTo>
                    <a:pt x="454660" y="264160"/>
                  </a:lnTo>
                  <a:lnTo>
                    <a:pt x="454660" y="271779"/>
                  </a:lnTo>
                  <a:lnTo>
                    <a:pt x="458469" y="271779"/>
                  </a:lnTo>
                  <a:lnTo>
                    <a:pt x="458469" y="264160"/>
                  </a:lnTo>
                  <a:close/>
                </a:path>
                <a:path w="458469" h="38481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458469" h="384810">
                  <a:moveTo>
                    <a:pt x="458469" y="271780"/>
                  </a:moveTo>
                  <a:lnTo>
                    <a:pt x="454660" y="271780"/>
                  </a:lnTo>
                  <a:lnTo>
                    <a:pt x="454660" y="278129"/>
                  </a:lnTo>
                  <a:lnTo>
                    <a:pt x="458469" y="278129"/>
                  </a:lnTo>
                  <a:lnTo>
                    <a:pt x="458469" y="271780"/>
                  </a:lnTo>
                  <a:close/>
                </a:path>
                <a:path w="458469" h="384810">
                  <a:moveTo>
                    <a:pt x="3810" y="278130"/>
                  </a:moveTo>
                  <a:lnTo>
                    <a:pt x="0" y="27813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78130"/>
                  </a:lnTo>
                  <a:close/>
                </a:path>
                <a:path w="458469" h="384810">
                  <a:moveTo>
                    <a:pt x="458469" y="278130"/>
                  </a:moveTo>
                  <a:lnTo>
                    <a:pt x="454660" y="278130"/>
                  </a:lnTo>
                  <a:lnTo>
                    <a:pt x="454660" y="283209"/>
                  </a:lnTo>
                  <a:lnTo>
                    <a:pt x="458469" y="283209"/>
                  </a:lnTo>
                  <a:lnTo>
                    <a:pt x="458469" y="278130"/>
                  </a:lnTo>
                  <a:close/>
                </a:path>
                <a:path w="458469" h="384810">
                  <a:moveTo>
                    <a:pt x="3810" y="283210"/>
                  </a:moveTo>
                  <a:lnTo>
                    <a:pt x="0" y="28321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3210"/>
                  </a:lnTo>
                  <a:close/>
                </a:path>
                <a:path w="458469" h="384810">
                  <a:moveTo>
                    <a:pt x="458469" y="283210"/>
                  </a:moveTo>
                  <a:lnTo>
                    <a:pt x="454660" y="283210"/>
                  </a:lnTo>
                  <a:lnTo>
                    <a:pt x="454660" y="290829"/>
                  </a:lnTo>
                  <a:lnTo>
                    <a:pt x="458469" y="290829"/>
                  </a:lnTo>
                  <a:lnTo>
                    <a:pt x="458469" y="283210"/>
                  </a:lnTo>
                  <a:close/>
                </a:path>
                <a:path w="458469" h="38481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58469" h="384810">
                  <a:moveTo>
                    <a:pt x="458469" y="290830"/>
                  </a:moveTo>
                  <a:lnTo>
                    <a:pt x="454660" y="290830"/>
                  </a:lnTo>
                  <a:lnTo>
                    <a:pt x="454660" y="297179"/>
                  </a:lnTo>
                  <a:lnTo>
                    <a:pt x="458469" y="297179"/>
                  </a:lnTo>
                  <a:lnTo>
                    <a:pt x="458469" y="290830"/>
                  </a:lnTo>
                  <a:close/>
                </a:path>
                <a:path w="458469" h="384810">
                  <a:moveTo>
                    <a:pt x="3810" y="297180"/>
                  </a:moveTo>
                  <a:lnTo>
                    <a:pt x="0" y="29718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7180"/>
                  </a:lnTo>
                  <a:close/>
                </a:path>
                <a:path w="458469" h="384810">
                  <a:moveTo>
                    <a:pt x="458469" y="297180"/>
                  </a:moveTo>
                  <a:lnTo>
                    <a:pt x="454660" y="297180"/>
                  </a:lnTo>
                  <a:lnTo>
                    <a:pt x="454660" y="302259"/>
                  </a:lnTo>
                  <a:lnTo>
                    <a:pt x="458469" y="302259"/>
                  </a:lnTo>
                  <a:lnTo>
                    <a:pt x="458469" y="297180"/>
                  </a:lnTo>
                  <a:close/>
                </a:path>
                <a:path w="458469" h="384810">
                  <a:moveTo>
                    <a:pt x="381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2260"/>
                  </a:lnTo>
                  <a:close/>
                </a:path>
                <a:path w="458469" h="384810">
                  <a:moveTo>
                    <a:pt x="458469" y="302260"/>
                  </a:moveTo>
                  <a:lnTo>
                    <a:pt x="454660" y="302260"/>
                  </a:lnTo>
                  <a:lnTo>
                    <a:pt x="454660" y="309879"/>
                  </a:lnTo>
                  <a:lnTo>
                    <a:pt x="458469" y="309879"/>
                  </a:lnTo>
                  <a:lnTo>
                    <a:pt x="458469" y="302260"/>
                  </a:lnTo>
                  <a:close/>
                </a:path>
                <a:path w="458469" h="38481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58469" h="384810">
                  <a:moveTo>
                    <a:pt x="458469" y="309880"/>
                  </a:moveTo>
                  <a:lnTo>
                    <a:pt x="454660" y="309880"/>
                  </a:lnTo>
                  <a:lnTo>
                    <a:pt x="454660" y="316229"/>
                  </a:lnTo>
                  <a:lnTo>
                    <a:pt x="458469" y="316229"/>
                  </a:lnTo>
                  <a:lnTo>
                    <a:pt x="458469" y="309880"/>
                  </a:lnTo>
                  <a:close/>
                </a:path>
                <a:path w="458469" h="384810">
                  <a:moveTo>
                    <a:pt x="3810" y="316230"/>
                  </a:moveTo>
                  <a:lnTo>
                    <a:pt x="0" y="31623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6230"/>
                  </a:lnTo>
                  <a:close/>
                </a:path>
                <a:path w="458469" h="384810">
                  <a:moveTo>
                    <a:pt x="458469" y="316230"/>
                  </a:moveTo>
                  <a:lnTo>
                    <a:pt x="454660" y="316230"/>
                  </a:lnTo>
                  <a:lnTo>
                    <a:pt x="454660" y="321309"/>
                  </a:lnTo>
                  <a:lnTo>
                    <a:pt x="458469" y="321309"/>
                  </a:lnTo>
                  <a:lnTo>
                    <a:pt x="458469" y="316230"/>
                  </a:lnTo>
                  <a:close/>
                </a:path>
                <a:path w="458469" h="384810">
                  <a:moveTo>
                    <a:pt x="3810" y="321310"/>
                  </a:moveTo>
                  <a:lnTo>
                    <a:pt x="1269" y="321310"/>
                  </a:lnTo>
                  <a:lnTo>
                    <a:pt x="1269" y="323850"/>
                  </a:lnTo>
                  <a:lnTo>
                    <a:pt x="2540" y="323850"/>
                  </a:lnTo>
                  <a:lnTo>
                    <a:pt x="2540" y="325119"/>
                  </a:lnTo>
                  <a:lnTo>
                    <a:pt x="3810" y="325119"/>
                  </a:lnTo>
                  <a:lnTo>
                    <a:pt x="3810" y="321310"/>
                  </a:lnTo>
                  <a:close/>
                </a:path>
                <a:path w="458469" h="384810">
                  <a:moveTo>
                    <a:pt x="457200" y="321310"/>
                  </a:moveTo>
                  <a:lnTo>
                    <a:pt x="454660" y="321310"/>
                  </a:lnTo>
                  <a:lnTo>
                    <a:pt x="454660" y="325119"/>
                  </a:lnTo>
                  <a:lnTo>
                    <a:pt x="455930" y="325119"/>
                  </a:lnTo>
                  <a:lnTo>
                    <a:pt x="455930" y="323850"/>
                  </a:lnTo>
                  <a:lnTo>
                    <a:pt x="457200" y="323850"/>
                  </a:lnTo>
                  <a:lnTo>
                    <a:pt x="457200" y="321310"/>
                  </a:lnTo>
                  <a:close/>
                </a:path>
                <a:path w="458469" h="384810">
                  <a:moveTo>
                    <a:pt x="388620" y="383539"/>
                  </a:moveTo>
                  <a:lnTo>
                    <a:pt x="72390" y="383539"/>
                  </a:lnTo>
                  <a:lnTo>
                    <a:pt x="72390" y="384809"/>
                  </a:lnTo>
                  <a:lnTo>
                    <a:pt x="388620" y="384809"/>
                  </a:lnTo>
                  <a:lnTo>
                    <a:pt x="388620" y="383539"/>
                  </a:lnTo>
                  <a:close/>
                </a:path>
                <a:path w="458469" h="384810">
                  <a:moveTo>
                    <a:pt x="389889" y="382269"/>
                  </a:moveTo>
                  <a:lnTo>
                    <a:pt x="69850" y="382269"/>
                  </a:lnTo>
                  <a:lnTo>
                    <a:pt x="69850" y="383539"/>
                  </a:lnTo>
                  <a:lnTo>
                    <a:pt x="389889" y="383539"/>
                  </a:lnTo>
                  <a:lnTo>
                    <a:pt x="389889" y="382269"/>
                  </a:lnTo>
                  <a:close/>
                </a:path>
                <a:path w="458469" h="384810">
                  <a:moveTo>
                    <a:pt x="392430" y="381000"/>
                  </a:moveTo>
                  <a:lnTo>
                    <a:pt x="68580" y="381000"/>
                  </a:lnTo>
                  <a:lnTo>
                    <a:pt x="68580" y="382269"/>
                  </a:lnTo>
                  <a:lnTo>
                    <a:pt x="392430" y="382269"/>
                  </a:lnTo>
                  <a:lnTo>
                    <a:pt x="392430" y="38100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2519680" y="4565650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9889" y="1269"/>
                  </a:moveTo>
                  <a:lnTo>
                    <a:pt x="60959" y="1269"/>
                  </a:lnTo>
                  <a:lnTo>
                    <a:pt x="60959" y="2539"/>
                  </a:lnTo>
                  <a:lnTo>
                    <a:pt x="389889" y="2539"/>
                  </a:lnTo>
                  <a:lnTo>
                    <a:pt x="389889" y="1269"/>
                  </a:lnTo>
                  <a:close/>
                </a:path>
                <a:path w="450850" h="378460">
                  <a:moveTo>
                    <a:pt x="387350" y="0"/>
                  </a:moveTo>
                  <a:lnTo>
                    <a:pt x="63500" y="0"/>
                  </a:lnTo>
                  <a:lnTo>
                    <a:pt x="63500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50850" h="378460">
                  <a:moveTo>
                    <a:pt x="392429" y="2540"/>
                  </a:moveTo>
                  <a:lnTo>
                    <a:pt x="59689" y="2540"/>
                  </a:lnTo>
                  <a:lnTo>
                    <a:pt x="59689" y="3810"/>
                  </a:lnTo>
                  <a:lnTo>
                    <a:pt x="392429" y="3810"/>
                  </a:lnTo>
                  <a:lnTo>
                    <a:pt x="392429" y="2540"/>
                  </a:lnTo>
                  <a:close/>
                </a:path>
                <a:path w="450850" h="378460">
                  <a:moveTo>
                    <a:pt x="3809" y="53340"/>
                  </a:moveTo>
                  <a:lnTo>
                    <a:pt x="2539" y="53340"/>
                  </a:lnTo>
                  <a:lnTo>
                    <a:pt x="2539" y="55880"/>
                  </a:lnTo>
                  <a:lnTo>
                    <a:pt x="1269" y="55880"/>
                  </a:lnTo>
                  <a:lnTo>
                    <a:pt x="1269" y="57150"/>
                  </a:lnTo>
                  <a:lnTo>
                    <a:pt x="0" y="5715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50850" h="378460">
                  <a:moveTo>
                    <a:pt x="448309" y="53340"/>
                  </a:moveTo>
                  <a:lnTo>
                    <a:pt x="447039" y="53340"/>
                  </a:lnTo>
                  <a:lnTo>
                    <a:pt x="447039" y="59689"/>
                  </a:lnTo>
                  <a:lnTo>
                    <a:pt x="450850" y="59689"/>
                  </a:lnTo>
                  <a:lnTo>
                    <a:pt x="450850" y="57150"/>
                  </a:lnTo>
                  <a:lnTo>
                    <a:pt x="449580" y="57150"/>
                  </a:lnTo>
                  <a:lnTo>
                    <a:pt x="449580" y="54610"/>
                  </a:lnTo>
                  <a:lnTo>
                    <a:pt x="448309" y="54610"/>
                  </a:lnTo>
                  <a:lnTo>
                    <a:pt x="448309" y="53340"/>
                  </a:lnTo>
                  <a:close/>
                </a:path>
                <a:path w="450850" h="37846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50850" h="378460">
                  <a:moveTo>
                    <a:pt x="450850" y="59690"/>
                  </a:moveTo>
                  <a:lnTo>
                    <a:pt x="447039" y="59690"/>
                  </a:lnTo>
                  <a:lnTo>
                    <a:pt x="447039" y="66039"/>
                  </a:lnTo>
                  <a:lnTo>
                    <a:pt x="450850" y="66039"/>
                  </a:lnTo>
                  <a:lnTo>
                    <a:pt x="450850" y="59690"/>
                  </a:lnTo>
                  <a:close/>
                </a:path>
                <a:path w="450850" h="37846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50850" h="378460">
                  <a:moveTo>
                    <a:pt x="450850" y="66040"/>
                  </a:moveTo>
                  <a:lnTo>
                    <a:pt x="447039" y="66040"/>
                  </a:lnTo>
                  <a:lnTo>
                    <a:pt x="447039" y="72389"/>
                  </a:lnTo>
                  <a:lnTo>
                    <a:pt x="450850" y="72389"/>
                  </a:lnTo>
                  <a:lnTo>
                    <a:pt x="450850" y="66040"/>
                  </a:lnTo>
                  <a:close/>
                </a:path>
                <a:path w="450850" h="37846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50850" h="378460">
                  <a:moveTo>
                    <a:pt x="450850" y="72390"/>
                  </a:moveTo>
                  <a:lnTo>
                    <a:pt x="447039" y="72390"/>
                  </a:lnTo>
                  <a:lnTo>
                    <a:pt x="447039" y="78739"/>
                  </a:lnTo>
                  <a:lnTo>
                    <a:pt x="450850" y="78739"/>
                  </a:lnTo>
                  <a:lnTo>
                    <a:pt x="450850" y="72390"/>
                  </a:lnTo>
                  <a:close/>
                </a:path>
                <a:path w="450850" h="378460">
                  <a:moveTo>
                    <a:pt x="3809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8740"/>
                  </a:lnTo>
                  <a:close/>
                </a:path>
                <a:path w="450850" h="378460">
                  <a:moveTo>
                    <a:pt x="450850" y="78740"/>
                  </a:moveTo>
                  <a:lnTo>
                    <a:pt x="447039" y="78740"/>
                  </a:lnTo>
                  <a:lnTo>
                    <a:pt x="447039" y="83819"/>
                  </a:lnTo>
                  <a:lnTo>
                    <a:pt x="450850" y="83819"/>
                  </a:lnTo>
                  <a:lnTo>
                    <a:pt x="450850" y="78740"/>
                  </a:lnTo>
                  <a:close/>
                </a:path>
                <a:path w="450850" h="378460">
                  <a:moveTo>
                    <a:pt x="380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3820"/>
                  </a:lnTo>
                  <a:close/>
                </a:path>
                <a:path w="450850" h="378460">
                  <a:moveTo>
                    <a:pt x="450850" y="83820"/>
                  </a:moveTo>
                  <a:lnTo>
                    <a:pt x="447039" y="83820"/>
                  </a:lnTo>
                  <a:lnTo>
                    <a:pt x="447039" y="90169"/>
                  </a:lnTo>
                  <a:lnTo>
                    <a:pt x="450850" y="90169"/>
                  </a:lnTo>
                  <a:lnTo>
                    <a:pt x="450850" y="83820"/>
                  </a:lnTo>
                  <a:close/>
                </a:path>
                <a:path w="450850" h="378460">
                  <a:moveTo>
                    <a:pt x="3809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0170"/>
                  </a:lnTo>
                  <a:close/>
                </a:path>
                <a:path w="450850" h="378460">
                  <a:moveTo>
                    <a:pt x="450850" y="90170"/>
                  </a:moveTo>
                  <a:lnTo>
                    <a:pt x="447039" y="90170"/>
                  </a:lnTo>
                  <a:lnTo>
                    <a:pt x="447039" y="97789"/>
                  </a:lnTo>
                  <a:lnTo>
                    <a:pt x="450850" y="97789"/>
                  </a:lnTo>
                  <a:lnTo>
                    <a:pt x="450850" y="90170"/>
                  </a:lnTo>
                  <a:close/>
                </a:path>
                <a:path w="450850" h="378460">
                  <a:moveTo>
                    <a:pt x="3809" y="97790"/>
                  </a:moveTo>
                  <a:lnTo>
                    <a:pt x="0" y="9779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97790"/>
                  </a:lnTo>
                  <a:close/>
                </a:path>
                <a:path w="450850" h="378460">
                  <a:moveTo>
                    <a:pt x="450850" y="97790"/>
                  </a:moveTo>
                  <a:lnTo>
                    <a:pt x="447039" y="97790"/>
                  </a:lnTo>
                  <a:lnTo>
                    <a:pt x="447039" y="102869"/>
                  </a:lnTo>
                  <a:lnTo>
                    <a:pt x="450850" y="102869"/>
                  </a:lnTo>
                  <a:lnTo>
                    <a:pt x="450850" y="97790"/>
                  </a:lnTo>
                  <a:close/>
                </a:path>
                <a:path w="450850" h="378460">
                  <a:moveTo>
                    <a:pt x="3809" y="102870"/>
                  </a:moveTo>
                  <a:lnTo>
                    <a:pt x="0" y="10287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2870"/>
                  </a:lnTo>
                  <a:close/>
                </a:path>
                <a:path w="450850" h="378460">
                  <a:moveTo>
                    <a:pt x="450850" y="102870"/>
                  </a:moveTo>
                  <a:lnTo>
                    <a:pt x="447039" y="102870"/>
                  </a:lnTo>
                  <a:lnTo>
                    <a:pt x="447039" y="110489"/>
                  </a:lnTo>
                  <a:lnTo>
                    <a:pt x="450850" y="110489"/>
                  </a:lnTo>
                  <a:lnTo>
                    <a:pt x="450850" y="102870"/>
                  </a:lnTo>
                  <a:close/>
                </a:path>
                <a:path w="450850" h="378460">
                  <a:moveTo>
                    <a:pt x="3809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10490"/>
                  </a:lnTo>
                  <a:close/>
                </a:path>
                <a:path w="450850" h="378460">
                  <a:moveTo>
                    <a:pt x="450850" y="110490"/>
                  </a:moveTo>
                  <a:lnTo>
                    <a:pt x="447039" y="110490"/>
                  </a:lnTo>
                  <a:lnTo>
                    <a:pt x="447039" y="115569"/>
                  </a:lnTo>
                  <a:lnTo>
                    <a:pt x="450850" y="115569"/>
                  </a:lnTo>
                  <a:lnTo>
                    <a:pt x="450850" y="110490"/>
                  </a:lnTo>
                  <a:close/>
                </a:path>
                <a:path w="450850" h="378460">
                  <a:moveTo>
                    <a:pt x="3809" y="115570"/>
                  </a:moveTo>
                  <a:lnTo>
                    <a:pt x="0" y="11557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15570"/>
                  </a:lnTo>
                  <a:close/>
                </a:path>
                <a:path w="450850" h="378460">
                  <a:moveTo>
                    <a:pt x="450850" y="115570"/>
                  </a:moveTo>
                  <a:lnTo>
                    <a:pt x="447039" y="115570"/>
                  </a:lnTo>
                  <a:lnTo>
                    <a:pt x="447039" y="129539"/>
                  </a:lnTo>
                  <a:lnTo>
                    <a:pt x="450850" y="129539"/>
                  </a:lnTo>
                  <a:lnTo>
                    <a:pt x="450850" y="115570"/>
                  </a:lnTo>
                  <a:close/>
                </a:path>
                <a:path w="450850" h="378460">
                  <a:moveTo>
                    <a:pt x="380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29540"/>
                  </a:lnTo>
                  <a:close/>
                </a:path>
                <a:path w="450850" h="378460">
                  <a:moveTo>
                    <a:pt x="450850" y="129540"/>
                  </a:moveTo>
                  <a:lnTo>
                    <a:pt x="447039" y="129540"/>
                  </a:lnTo>
                  <a:lnTo>
                    <a:pt x="447039" y="135889"/>
                  </a:lnTo>
                  <a:lnTo>
                    <a:pt x="450850" y="135889"/>
                  </a:lnTo>
                  <a:lnTo>
                    <a:pt x="450850" y="129540"/>
                  </a:lnTo>
                  <a:close/>
                </a:path>
                <a:path w="450850" h="378460">
                  <a:moveTo>
                    <a:pt x="3809" y="135890"/>
                  </a:moveTo>
                  <a:lnTo>
                    <a:pt x="0" y="13589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35890"/>
                  </a:lnTo>
                  <a:close/>
                </a:path>
                <a:path w="450850" h="378460">
                  <a:moveTo>
                    <a:pt x="450850" y="135890"/>
                  </a:moveTo>
                  <a:lnTo>
                    <a:pt x="447039" y="135890"/>
                  </a:lnTo>
                  <a:lnTo>
                    <a:pt x="447039" y="161289"/>
                  </a:lnTo>
                  <a:lnTo>
                    <a:pt x="450850" y="161289"/>
                  </a:lnTo>
                  <a:lnTo>
                    <a:pt x="450850" y="135890"/>
                  </a:lnTo>
                  <a:close/>
                </a:path>
                <a:path w="450850" h="378460">
                  <a:moveTo>
                    <a:pt x="3809" y="161290"/>
                  </a:moveTo>
                  <a:lnTo>
                    <a:pt x="0" y="1612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61290"/>
                  </a:lnTo>
                  <a:close/>
                </a:path>
                <a:path w="450850" h="378460">
                  <a:moveTo>
                    <a:pt x="450850" y="161290"/>
                  </a:moveTo>
                  <a:lnTo>
                    <a:pt x="447039" y="161290"/>
                  </a:lnTo>
                  <a:lnTo>
                    <a:pt x="447039" y="218439"/>
                  </a:lnTo>
                  <a:lnTo>
                    <a:pt x="450850" y="218439"/>
                  </a:lnTo>
                  <a:lnTo>
                    <a:pt x="450850" y="161290"/>
                  </a:lnTo>
                  <a:close/>
                </a:path>
                <a:path w="450850" h="378460">
                  <a:moveTo>
                    <a:pt x="3809" y="218440"/>
                  </a:moveTo>
                  <a:lnTo>
                    <a:pt x="0" y="21844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18440"/>
                  </a:lnTo>
                  <a:close/>
                </a:path>
                <a:path w="450850" h="378460">
                  <a:moveTo>
                    <a:pt x="450850" y="218440"/>
                  </a:moveTo>
                  <a:lnTo>
                    <a:pt x="447039" y="218440"/>
                  </a:lnTo>
                  <a:lnTo>
                    <a:pt x="447039" y="243839"/>
                  </a:lnTo>
                  <a:lnTo>
                    <a:pt x="450850" y="243839"/>
                  </a:lnTo>
                  <a:lnTo>
                    <a:pt x="450850" y="218440"/>
                  </a:lnTo>
                  <a:close/>
                </a:path>
                <a:path w="450850" h="37846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450850" h="378460">
                  <a:moveTo>
                    <a:pt x="450850" y="243840"/>
                  </a:moveTo>
                  <a:lnTo>
                    <a:pt x="447039" y="243840"/>
                  </a:lnTo>
                  <a:lnTo>
                    <a:pt x="447039" y="250189"/>
                  </a:lnTo>
                  <a:lnTo>
                    <a:pt x="450850" y="250189"/>
                  </a:lnTo>
                  <a:lnTo>
                    <a:pt x="450850" y="243840"/>
                  </a:lnTo>
                  <a:close/>
                </a:path>
                <a:path w="450850" h="378460">
                  <a:moveTo>
                    <a:pt x="3809" y="250190"/>
                  </a:moveTo>
                  <a:lnTo>
                    <a:pt x="0" y="25019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0190"/>
                  </a:lnTo>
                  <a:close/>
                </a:path>
                <a:path w="450850" h="378460">
                  <a:moveTo>
                    <a:pt x="450850" y="250190"/>
                  </a:moveTo>
                  <a:lnTo>
                    <a:pt x="447039" y="250190"/>
                  </a:lnTo>
                  <a:lnTo>
                    <a:pt x="447039" y="261619"/>
                  </a:lnTo>
                  <a:lnTo>
                    <a:pt x="450850" y="261619"/>
                  </a:lnTo>
                  <a:lnTo>
                    <a:pt x="450850" y="250190"/>
                  </a:lnTo>
                  <a:close/>
                </a:path>
                <a:path w="450850" h="378460">
                  <a:moveTo>
                    <a:pt x="3809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1620"/>
                  </a:lnTo>
                  <a:close/>
                </a:path>
                <a:path w="450850" h="378460">
                  <a:moveTo>
                    <a:pt x="450850" y="261620"/>
                  </a:moveTo>
                  <a:lnTo>
                    <a:pt x="447039" y="261620"/>
                  </a:lnTo>
                  <a:lnTo>
                    <a:pt x="447039" y="269239"/>
                  </a:lnTo>
                  <a:lnTo>
                    <a:pt x="450850" y="269239"/>
                  </a:lnTo>
                  <a:lnTo>
                    <a:pt x="450850" y="261620"/>
                  </a:lnTo>
                  <a:close/>
                </a:path>
                <a:path w="450850" h="37846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450850" h="378460">
                  <a:moveTo>
                    <a:pt x="450850" y="269240"/>
                  </a:moveTo>
                  <a:lnTo>
                    <a:pt x="447039" y="269240"/>
                  </a:lnTo>
                  <a:lnTo>
                    <a:pt x="447039" y="275589"/>
                  </a:lnTo>
                  <a:lnTo>
                    <a:pt x="450850" y="275589"/>
                  </a:lnTo>
                  <a:lnTo>
                    <a:pt x="450850" y="269240"/>
                  </a:lnTo>
                  <a:close/>
                </a:path>
                <a:path w="450850" h="378460">
                  <a:moveTo>
                    <a:pt x="3809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5590"/>
                  </a:lnTo>
                  <a:close/>
                </a:path>
                <a:path w="450850" h="378460">
                  <a:moveTo>
                    <a:pt x="450850" y="275590"/>
                  </a:moveTo>
                  <a:lnTo>
                    <a:pt x="447039" y="275590"/>
                  </a:lnTo>
                  <a:lnTo>
                    <a:pt x="447039" y="280669"/>
                  </a:lnTo>
                  <a:lnTo>
                    <a:pt x="450850" y="280669"/>
                  </a:lnTo>
                  <a:lnTo>
                    <a:pt x="450850" y="275590"/>
                  </a:lnTo>
                  <a:close/>
                </a:path>
                <a:path w="450850" h="378460">
                  <a:moveTo>
                    <a:pt x="380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0670"/>
                  </a:lnTo>
                  <a:close/>
                </a:path>
                <a:path w="450850" h="378460">
                  <a:moveTo>
                    <a:pt x="450850" y="280670"/>
                  </a:moveTo>
                  <a:lnTo>
                    <a:pt x="447039" y="280670"/>
                  </a:lnTo>
                  <a:lnTo>
                    <a:pt x="447039" y="288289"/>
                  </a:lnTo>
                  <a:lnTo>
                    <a:pt x="450850" y="288289"/>
                  </a:lnTo>
                  <a:lnTo>
                    <a:pt x="450850" y="280670"/>
                  </a:lnTo>
                  <a:close/>
                </a:path>
                <a:path w="450850" h="37846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50850" h="378460">
                  <a:moveTo>
                    <a:pt x="450850" y="288290"/>
                  </a:moveTo>
                  <a:lnTo>
                    <a:pt x="447039" y="288290"/>
                  </a:lnTo>
                  <a:lnTo>
                    <a:pt x="447039" y="294639"/>
                  </a:lnTo>
                  <a:lnTo>
                    <a:pt x="450850" y="294639"/>
                  </a:lnTo>
                  <a:lnTo>
                    <a:pt x="450850" y="288290"/>
                  </a:lnTo>
                  <a:close/>
                </a:path>
                <a:path w="450850" h="378460">
                  <a:moveTo>
                    <a:pt x="380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4640"/>
                  </a:lnTo>
                  <a:close/>
                </a:path>
                <a:path w="450850" h="378460">
                  <a:moveTo>
                    <a:pt x="450850" y="294640"/>
                  </a:moveTo>
                  <a:lnTo>
                    <a:pt x="447039" y="294640"/>
                  </a:lnTo>
                  <a:lnTo>
                    <a:pt x="447039" y="299719"/>
                  </a:lnTo>
                  <a:lnTo>
                    <a:pt x="450850" y="299719"/>
                  </a:lnTo>
                  <a:lnTo>
                    <a:pt x="450850" y="294640"/>
                  </a:lnTo>
                  <a:close/>
                </a:path>
                <a:path w="450850" h="378460">
                  <a:moveTo>
                    <a:pt x="3809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9720"/>
                  </a:lnTo>
                  <a:close/>
                </a:path>
                <a:path w="450850" h="378460">
                  <a:moveTo>
                    <a:pt x="450850" y="299720"/>
                  </a:moveTo>
                  <a:lnTo>
                    <a:pt x="447039" y="299720"/>
                  </a:lnTo>
                  <a:lnTo>
                    <a:pt x="447039" y="307339"/>
                  </a:lnTo>
                  <a:lnTo>
                    <a:pt x="450850" y="307339"/>
                  </a:lnTo>
                  <a:lnTo>
                    <a:pt x="450850" y="299720"/>
                  </a:lnTo>
                  <a:close/>
                </a:path>
                <a:path w="450850" h="37846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50850" h="378460">
                  <a:moveTo>
                    <a:pt x="450850" y="307340"/>
                  </a:moveTo>
                  <a:lnTo>
                    <a:pt x="447039" y="307340"/>
                  </a:lnTo>
                  <a:lnTo>
                    <a:pt x="447039" y="313689"/>
                  </a:lnTo>
                  <a:lnTo>
                    <a:pt x="450850" y="313689"/>
                  </a:lnTo>
                  <a:lnTo>
                    <a:pt x="450850" y="307340"/>
                  </a:lnTo>
                  <a:close/>
                </a:path>
                <a:path w="450850" h="378460">
                  <a:moveTo>
                    <a:pt x="3809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3690"/>
                  </a:lnTo>
                  <a:close/>
                </a:path>
                <a:path w="450850" h="378460">
                  <a:moveTo>
                    <a:pt x="450850" y="313690"/>
                  </a:moveTo>
                  <a:lnTo>
                    <a:pt x="447039" y="313690"/>
                  </a:lnTo>
                  <a:lnTo>
                    <a:pt x="447039" y="318769"/>
                  </a:lnTo>
                  <a:lnTo>
                    <a:pt x="450850" y="318769"/>
                  </a:lnTo>
                  <a:lnTo>
                    <a:pt x="450850" y="313690"/>
                  </a:lnTo>
                  <a:close/>
                </a:path>
                <a:path w="450850" h="378460">
                  <a:moveTo>
                    <a:pt x="3809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18770"/>
                  </a:lnTo>
                  <a:close/>
                </a:path>
                <a:path w="450850" h="378460">
                  <a:moveTo>
                    <a:pt x="450850" y="318770"/>
                  </a:moveTo>
                  <a:lnTo>
                    <a:pt x="447039" y="318770"/>
                  </a:lnTo>
                  <a:lnTo>
                    <a:pt x="447039" y="326389"/>
                  </a:lnTo>
                  <a:lnTo>
                    <a:pt x="448309" y="326389"/>
                  </a:lnTo>
                  <a:lnTo>
                    <a:pt x="448309" y="325119"/>
                  </a:lnTo>
                  <a:lnTo>
                    <a:pt x="449580" y="325119"/>
                  </a:lnTo>
                  <a:lnTo>
                    <a:pt x="449580" y="323850"/>
                  </a:lnTo>
                  <a:lnTo>
                    <a:pt x="450850" y="323850"/>
                  </a:lnTo>
                  <a:lnTo>
                    <a:pt x="450850" y="318770"/>
                  </a:lnTo>
                  <a:close/>
                </a:path>
                <a:path w="450850" h="378460">
                  <a:moveTo>
                    <a:pt x="448309" y="326390"/>
                  </a:moveTo>
                  <a:lnTo>
                    <a:pt x="447039" y="326390"/>
                  </a:lnTo>
                  <a:lnTo>
                    <a:pt x="447039" y="327660"/>
                  </a:lnTo>
                  <a:lnTo>
                    <a:pt x="448309" y="327660"/>
                  </a:lnTo>
                  <a:lnTo>
                    <a:pt x="448309" y="326390"/>
                  </a:lnTo>
                  <a:close/>
                </a:path>
                <a:path w="450850" h="378460">
                  <a:moveTo>
                    <a:pt x="392429" y="375919"/>
                  </a:moveTo>
                  <a:lnTo>
                    <a:pt x="59689" y="375919"/>
                  </a:lnTo>
                  <a:lnTo>
                    <a:pt x="59689" y="377189"/>
                  </a:lnTo>
                  <a:lnTo>
                    <a:pt x="392429" y="377189"/>
                  </a:lnTo>
                  <a:lnTo>
                    <a:pt x="392429" y="375919"/>
                  </a:lnTo>
                  <a:close/>
                </a:path>
                <a:path w="450850" h="378460">
                  <a:moveTo>
                    <a:pt x="394969" y="374650"/>
                  </a:moveTo>
                  <a:lnTo>
                    <a:pt x="58419" y="374650"/>
                  </a:lnTo>
                  <a:lnTo>
                    <a:pt x="58419" y="375919"/>
                  </a:lnTo>
                  <a:lnTo>
                    <a:pt x="394969" y="375919"/>
                  </a:lnTo>
                  <a:lnTo>
                    <a:pt x="394969" y="374650"/>
                  </a:lnTo>
                  <a:close/>
                </a:path>
                <a:path w="450850" h="378460">
                  <a:moveTo>
                    <a:pt x="391160" y="377190"/>
                  </a:moveTo>
                  <a:lnTo>
                    <a:pt x="62230" y="377190"/>
                  </a:lnTo>
                  <a:lnTo>
                    <a:pt x="62230" y="378460"/>
                  </a:lnTo>
                  <a:lnTo>
                    <a:pt x="391160" y="378460"/>
                  </a:lnTo>
                  <a:lnTo>
                    <a:pt x="391160" y="377190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2523489" y="4569459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392430" y="1269"/>
                  </a:moveTo>
                  <a:lnTo>
                    <a:pt x="52070" y="1269"/>
                  </a:lnTo>
                  <a:lnTo>
                    <a:pt x="52070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53340" y="0"/>
                  </a:lnTo>
                  <a:lnTo>
                    <a:pt x="5334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2540" y="46989"/>
                  </a:moveTo>
                  <a:lnTo>
                    <a:pt x="1270" y="46989"/>
                  </a:lnTo>
                  <a:lnTo>
                    <a:pt x="1270" y="48259"/>
                  </a:lnTo>
                  <a:lnTo>
                    <a:pt x="0" y="48259"/>
                  </a:lnTo>
                  <a:lnTo>
                    <a:pt x="0" y="49529"/>
                  </a:lnTo>
                  <a:lnTo>
                    <a:pt x="2540" y="49529"/>
                  </a:lnTo>
                  <a:lnTo>
                    <a:pt x="2540" y="46989"/>
                  </a:lnTo>
                  <a:close/>
                </a:path>
                <a:path w="443230" h="370839">
                  <a:moveTo>
                    <a:pt x="440690" y="44450"/>
                  </a:moveTo>
                  <a:lnTo>
                    <a:pt x="439420" y="44450"/>
                  </a:lnTo>
                  <a:lnTo>
                    <a:pt x="439420" y="49529"/>
                  </a:lnTo>
                  <a:lnTo>
                    <a:pt x="443230" y="49529"/>
                  </a:lnTo>
                  <a:lnTo>
                    <a:pt x="443230" y="48259"/>
                  </a:lnTo>
                  <a:lnTo>
                    <a:pt x="441960" y="48259"/>
                  </a:lnTo>
                  <a:lnTo>
                    <a:pt x="441960" y="46989"/>
                  </a:lnTo>
                  <a:lnTo>
                    <a:pt x="440690" y="46989"/>
                  </a:lnTo>
                  <a:lnTo>
                    <a:pt x="440690" y="44450"/>
                  </a:lnTo>
                  <a:close/>
                </a:path>
                <a:path w="443230" h="370839">
                  <a:moveTo>
                    <a:pt x="254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540" y="55879"/>
                  </a:lnTo>
                  <a:lnTo>
                    <a:pt x="2540" y="49530"/>
                  </a:lnTo>
                  <a:close/>
                </a:path>
                <a:path w="443230" h="370839">
                  <a:moveTo>
                    <a:pt x="443230" y="49530"/>
                  </a:moveTo>
                  <a:lnTo>
                    <a:pt x="439420" y="49530"/>
                  </a:lnTo>
                  <a:lnTo>
                    <a:pt x="439420" y="55879"/>
                  </a:lnTo>
                  <a:lnTo>
                    <a:pt x="443230" y="55879"/>
                  </a:lnTo>
                  <a:lnTo>
                    <a:pt x="443230" y="49530"/>
                  </a:lnTo>
                  <a:close/>
                </a:path>
                <a:path w="443230" h="370839">
                  <a:moveTo>
                    <a:pt x="254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540" y="62229"/>
                  </a:lnTo>
                  <a:lnTo>
                    <a:pt x="2540" y="55880"/>
                  </a:lnTo>
                  <a:close/>
                </a:path>
                <a:path w="443230" h="370839">
                  <a:moveTo>
                    <a:pt x="443230" y="55880"/>
                  </a:moveTo>
                  <a:lnTo>
                    <a:pt x="439420" y="55880"/>
                  </a:lnTo>
                  <a:lnTo>
                    <a:pt x="439420" y="62229"/>
                  </a:lnTo>
                  <a:lnTo>
                    <a:pt x="443230" y="62229"/>
                  </a:lnTo>
                  <a:lnTo>
                    <a:pt x="443230" y="55880"/>
                  </a:lnTo>
                  <a:close/>
                </a:path>
                <a:path w="443230" h="370839">
                  <a:moveTo>
                    <a:pt x="254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540" y="68579"/>
                  </a:lnTo>
                  <a:lnTo>
                    <a:pt x="2540" y="62230"/>
                  </a:lnTo>
                  <a:close/>
                </a:path>
                <a:path w="443230" h="370839">
                  <a:moveTo>
                    <a:pt x="443230" y="62230"/>
                  </a:moveTo>
                  <a:lnTo>
                    <a:pt x="439420" y="62230"/>
                  </a:lnTo>
                  <a:lnTo>
                    <a:pt x="439420" y="68579"/>
                  </a:lnTo>
                  <a:lnTo>
                    <a:pt x="443230" y="68579"/>
                  </a:lnTo>
                  <a:lnTo>
                    <a:pt x="443230" y="62230"/>
                  </a:lnTo>
                  <a:close/>
                </a:path>
                <a:path w="443230" h="370839">
                  <a:moveTo>
                    <a:pt x="254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540" y="74929"/>
                  </a:lnTo>
                  <a:lnTo>
                    <a:pt x="2540" y="68580"/>
                  </a:lnTo>
                  <a:close/>
                </a:path>
                <a:path w="443230" h="370839">
                  <a:moveTo>
                    <a:pt x="443230" y="68580"/>
                  </a:moveTo>
                  <a:lnTo>
                    <a:pt x="439420" y="68580"/>
                  </a:lnTo>
                  <a:lnTo>
                    <a:pt x="439420" y="74929"/>
                  </a:lnTo>
                  <a:lnTo>
                    <a:pt x="443230" y="74929"/>
                  </a:lnTo>
                  <a:lnTo>
                    <a:pt x="443230" y="68580"/>
                  </a:lnTo>
                  <a:close/>
                </a:path>
                <a:path w="443230" h="370839">
                  <a:moveTo>
                    <a:pt x="254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2540" y="80009"/>
                  </a:lnTo>
                  <a:lnTo>
                    <a:pt x="2540" y="74930"/>
                  </a:lnTo>
                  <a:close/>
                </a:path>
                <a:path w="443230" h="370839">
                  <a:moveTo>
                    <a:pt x="443230" y="74930"/>
                  </a:moveTo>
                  <a:lnTo>
                    <a:pt x="439420" y="74930"/>
                  </a:lnTo>
                  <a:lnTo>
                    <a:pt x="439420" y="80009"/>
                  </a:lnTo>
                  <a:lnTo>
                    <a:pt x="443230" y="80009"/>
                  </a:lnTo>
                  <a:lnTo>
                    <a:pt x="443230" y="74930"/>
                  </a:lnTo>
                  <a:close/>
                </a:path>
                <a:path w="443230" h="370839">
                  <a:moveTo>
                    <a:pt x="254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540" y="86359"/>
                  </a:lnTo>
                  <a:lnTo>
                    <a:pt x="2540" y="80010"/>
                  </a:lnTo>
                  <a:close/>
                </a:path>
                <a:path w="443230" h="370839">
                  <a:moveTo>
                    <a:pt x="443230" y="80010"/>
                  </a:moveTo>
                  <a:lnTo>
                    <a:pt x="439420" y="80010"/>
                  </a:lnTo>
                  <a:lnTo>
                    <a:pt x="439420" y="86359"/>
                  </a:lnTo>
                  <a:lnTo>
                    <a:pt x="443230" y="86359"/>
                  </a:lnTo>
                  <a:lnTo>
                    <a:pt x="443230" y="80010"/>
                  </a:lnTo>
                  <a:close/>
                </a:path>
                <a:path w="443230" h="370839">
                  <a:moveTo>
                    <a:pt x="2540" y="86360"/>
                  </a:moveTo>
                  <a:lnTo>
                    <a:pt x="0" y="86360"/>
                  </a:lnTo>
                  <a:lnTo>
                    <a:pt x="0" y="93979"/>
                  </a:lnTo>
                  <a:lnTo>
                    <a:pt x="2540" y="93979"/>
                  </a:lnTo>
                  <a:lnTo>
                    <a:pt x="2540" y="86360"/>
                  </a:lnTo>
                  <a:close/>
                </a:path>
                <a:path w="443230" h="370839">
                  <a:moveTo>
                    <a:pt x="443230" y="86360"/>
                  </a:moveTo>
                  <a:lnTo>
                    <a:pt x="439420" y="86360"/>
                  </a:lnTo>
                  <a:lnTo>
                    <a:pt x="439420" y="93979"/>
                  </a:lnTo>
                  <a:lnTo>
                    <a:pt x="443230" y="93979"/>
                  </a:lnTo>
                  <a:lnTo>
                    <a:pt x="443230" y="86360"/>
                  </a:lnTo>
                  <a:close/>
                </a:path>
                <a:path w="443230" h="370839">
                  <a:moveTo>
                    <a:pt x="2540" y="93980"/>
                  </a:moveTo>
                  <a:lnTo>
                    <a:pt x="0" y="93980"/>
                  </a:lnTo>
                  <a:lnTo>
                    <a:pt x="0" y="99059"/>
                  </a:lnTo>
                  <a:lnTo>
                    <a:pt x="2540" y="99059"/>
                  </a:lnTo>
                  <a:lnTo>
                    <a:pt x="2540" y="93980"/>
                  </a:lnTo>
                  <a:close/>
                </a:path>
                <a:path w="443230" h="370839">
                  <a:moveTo>
                    <a:pt x="443230" y="93980"/>
                  </a:moveTo>
                  <a:lnTo>
                    <a:pt x="439420" y="93980"/>
                  </a:lnTo>
                  <a:lnTo>
                    <a:pt x="439420" y="99059"/>
                  </a:lnTo>
                  <a:lnTo>
                    <a:pt x="443230" y="99059"/>
                  </a:lnTo>
                  <a:lnTo>
                    <a:pt x="443230" y="93980"/>
                  </a:lnTo>
                  <a:close/>
                </a:path>
                <a:path w="443230" h="370839">
                  <a:moveTo>
                    <a:pt x="2540" y="99060"/>
                  </a:moveTo>
                  <a:lnTo>
                    <a:pt x="0" y="99060"/>
                  </a:lnTo>
                  <a:lnTo>
                    <a:pt x="0" y="106679"/>
                  </a:lnTo>
                  <a:lnTo>
                    <a:pt x="2540" y="106679"/>
                  </a:lnTo>
                  <a:lnTo>
                    <a:pt x="2540" y="99060"/>
                  </a:lnTo>
                  <a:close/>
                </a:path>
                <a:path w="443230" h="370839">
                  <a:moveTo>
                    <a:pt x="443230" y="99060"/>
                  </a:moveTo>
                  <a:lnTo>
                    <a:pt x="439420" y="99060"/>
                  </a:lnTo>
                  <a:lnTo>
                    <a:pt x="439420" y="106679"/>
                  </a:lnTo>
                  <a:lnTo>
                    <a:pt x="443230" y="106679"/>
                  </a:lnTo>
                  <a:lnTo>
                    <a:pt x="443230" y="99060"/>
                  </a:lnTo>
                  <a:close/>
                </a:path>
                <a:path w="443230" h="370839">
                  <a:moveTo>
                    <a:pt x="2540" y="106680"/>
                  </a:moveTo>
                  <a:lnTo>
                    <a:pt x="0" y="106680"/>
                  </a:lnTo>
                  <a:lnTo>
                    <a:pt x="0" y="111759"/>
                  </a:lnTo>
                  <a:lnTo>
                    <a:pt x="2540" y="111759"/>
                  </a:lnTo>
                  <a:lnTo>
                    <a:pt x="2540" y="106680"/>
                  </a:lnTo>
                  <a:close/>
                </a:path>
                <a:path w="443230" h="370839">
                  <a:moveTo>
                    <a:pt x="443230" y="106680"/>
                  </a:moveTo>
                  <a:lnTo>
                    <a:pt x="439420" y="106680"/>
                  </a:lnTo>
                  <a:lnTo>
                    <a:pt x="439420" y="111759"/>
                  </a:lnTo>
                  <a:lnTo>
                    <a:pt x="443230" y="111759"/>
                  </a:lnTo>
                  <a:lnTo>
                    <a:pt x="443230" y="106680"/>
                  </a:lnTo>
                  <a:close/>
                </a:path>
                <a:path w="443230" h="370839">
                  <a:moveTo>
                    <a:pt x="2540" y="111760"/>
                  </a:moveTo>
                  <a:lnTo>
                    <a:pt x="0" y="111760"/>
                  </a:lnTo>
                  <a:lnTo>
                    <a:pt x="0" y="125729"/>
                  </a:lnTo>
                  <a:lnTo>
                    <a:pt x="2540" y="125729"/>
                  </a:lnTo>
                  <a:lnTo>
                    <a:pt x="2540" y="111760"/>
                  </a:lnTo>
                  <a:close/>
                </a:path>
                <a:path w="443230" h="370839">
                  <a:moveTo>
                    <a:pt x="443230" y="111760"/>
                  </a:moveTo>
                  <a:lnTo>
                    <a:pt x="439420" y="111760"/>
                  </a:lnTo>
                  <a:lnTo>
                    <a:pt x="439420" y="125729"/>
                  </a:lnTo>
                  <a:lnTo>
                    <a:pt x="443230" y="125729"/>
                  </a:lnTo>
                  <a:lnTo>
                    <a:pt x="443230" y="111760"/>
                  </a:lnTo>
                  <a:close/>
                </a:path>
                <a:path w="443230" h="370839">
                  <a:moveTo>
                    <a:pt x="254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540" y="132079"/>
                  </a:lnTo>
                  <a:lnTo>
                    <a:pt x="2540" y="125730"/>
                  </a:lnTo>
                  <a:close/>
                </a:path>
                <a:path w="443230" h="370839">
                  <a:moveTo>
                    <a:pt x="443230" y="125730"/>
                  </a:moveTo>
                  <a:lnTo>
                    <a:pt x="439420" y="125730"/>
                  </a:lnTo>
                  <a:lnTo>
                    <a:pt x="439420" y="132079"/>
                  </a:lnTo>
                  <a:lnTo>
                    <a:pt x="443230" y="132079"/>
                  </a:lnTo>
                  <a:lnTo>
                    <a:pt x="443230" y="125730"/>
                  </a:lnTo>
                  <a:close/>
                </a:path>
                <a:path w="443230" h="370839">
                  <a:moveTo>
                    <a:pt x="2540" y="132080"/>
                  </a:moveTo>
                  <a:lnTo>
                    <a:pt x="0" y="132080"/>
                  </a:lnTo>
                  <a:lnTo>
                    <a:pt x="0" y="157479"/>
                  </a:lnTo>
                  <a:lnTo>
                    <a:pt x="2540" y="157479"/>
                  </a:lnTo>
                  <a:lnTo>
                    <a:pt x="2540" y="132080"/>
                  </a:lnTo>
                  <a:close/>
                </a:path>
                <a:path w="443230" h="370839">
                  <a:moveTo>
                    <a:pt x="443230" y="132080"/>
                  </a:moveTo>
                  <a:lnTo>
                    <a:pt x="439420" y="132080"/>
                  </a:lnTo>
                  <a:lnTo>
                    <a:pt x="439420" y="157479"/>
                  </a:lnTo>
                  <a:lnTo>
                    <a:pt x="443230" y="157479"/>
                  </a:lnTo>
                  <a:lnTo>
                    <a:pt x="443230" y="132080"/>
                  </a:lnTo>
                  <a:close/>
                </a:path>
                <a:path w="443230" h="370839">
                  <a:moveTo>
                    <a:pt x="2540" y="157480"/>
                  </a:moveTo>
                  <a:lnTo>
                    <a:pt x="0" y="157480"/>
                  </a:lnTo>
                  <a:lnTo>
                    <a:pt x="0" y="214629"/>
                  </a:lnTo>
                  <a:lnTo>
                    <a:pt x="2540" y="214629"/>
                  </a:lnTo>
                  <a:lnTo>
                    <a:pt x="2540" y="157480"/>
                  </a:lnTo>
                  <a:close/>
                </a:path>
                <a:path w="443230" h="370839">
                  <a:moveTo>
                    <a:pt x="443230" y="157480"/>
                  </a:moveTo>
                  <a:lnTo>
                    <a:pt x="439420" y="157480"/>
                  </a:lnTo>
                  <a:lnTo>
                    <a:pt x="439420" y="214629"/>
                  </a:lnTo>
                  <a:lnTo>
                    <a:pt x="443230" y="214629"/>
                  </a:lnTo>
                  <a:lnTo>
                    <a:pt x="443230" y="157480"/>
                  </a:lnTo>
                  <a:close/>
                </a:path>
                <a:path w="443230" h="370839">
                  <a:moveTo>
                    <a:pt x="2540" y="214630"/>
                  </a:moveTo>
                  <a:lnTo>
                    <a:pt x="0" y="214630"/>
                  </a:lnTo>
                  <a:lnTo>
                    <a:pt x="0" y="240029"/>
                  </a:lnTo>
                  <a:lnTo>
                    <a:pt x="2540" y="240029"/>
                  </a:lnTo>
                  <a:lnTo>
                    <a:pt x="2540" y="214630"/>
                  </a:lnTo>
                  <a:close/>
                </a:path>
                <a:path w="443230" h="370839">
                  <a:moveTo>
                    <a:pt x="443230" y="214630"/>
                  </a:moveTo>
                  <a:lnTo>
                    <a:pt x="439420" y="214630"/>
                  </a:lnTo>
                  <a:lnTo>
                    <a:pt x="439420" y="240029"/>
                  </a:lnTo>
                  <a:lnTo>
                    <a:pt x="443230" y="240029"/>
                  </a:lnTo>
                  <a:lnTo>
                    <a:pt x="443230" y="214630"/>
                  </a:lnTo>
                  <a:close/>
                </a:path>
                <a:path w="443230" h="370839">
                  <a:moveTo>
                    <a:pt x="254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2540" y="246379"/>
                  </a:lnTo>
                  <a:lnTo>
                    <a:pt x="2540" y="240030"/>
                  </a:lnTo>
                  <a:close/>
                </a:path>
                <a:path w="443230" h="370839">
                  <a:moveTo>
                    <a:pt x="443230" y="240030"/>
                  </a:moveTo>
                  <a:lnTo>
                    <a:pt x="439420" y="240030"/>
                  </a:lnTo>
                  <a:lnTo>
                    <a:pt x="439420" y="246379"/>
                  </a:lnTo>
                  <a:lnTo>
                    <a:pt x="443230" y="246379"/>
                  </a:lnTo>
                  <a:lnTo>
                    <a:pt x="443230" y="240030"/>
                  </a:lnTo>
                  <a:close/>
                </a:path>
                <a:path w="443230" h="370839">
                  <a:moveTo>
                    <a:pt x="2540" y="246380"/>
                  </a:moveTo>
                  <a:lnTo>
                    <a:pt x="0" y="246380"/>
                  </a:lnTo>
                  <a:lnTo>
                    <a:pt x="0" y="257809"/>
                  </a:lnTo>
                  <a:lnTo>
                    <a:pt x="2540" y="257809"/>
                  </a:lnTo>
                  <a:lnTo>
                    <a:pt x="2540" y="246380"/>
                  </a:lnTo>
                  <a:close/>
                </a:path>
                <a:path w="443230" h="370839">
                  <a:moveTo>
                    <a:pt x="443230" y="246380"/>
                  </a:moveTo>
                  <a:lnTo>
                    <a:pt x="439420" y="246380"/>
                  </a:lnTo>
                  <a:lnTo>
                    <a:pt x="439420" y="257809"/>
                  </a:lnTo>
                  <a:lnTo>
                    <a:pt x="443230" y="257809"/>
                  </a:lnTo>
                  <a:lnTo>
                    <a:pt x="443230" y="246380"/>
                  </a:lnTo>
                  <a:close/>
                </a:path>
                <a:path w="443230" h="370839">
                  <a:moveTo>
                    <a:pt x="2540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2540" y="265429"/>
                  </a:lnTo>
                  <a:lnTo>
                    <a:pt x="2540" y="257810"/>
                  </a:lnTo>
                  <a:close/>
                </a:path>
                <a:path w="443230" h="370839">
                  <a:moveTo>
                    <a:pt x="443230" y="257810"/>
                  </a:moveTo>
                  <a:lnTo>
                    <a:pt x="439420" y="257810"/>
                  </a:lnTo>
                  <a:lnTo>
                    <a:pt x="439420" y="265429"/>
                  </a:lnTo>
                  <a:lnTo>
                    <a:pt x="443230" y="265429"/>
                  </a:lnTo>
                  <a:lnTo>
                    <a:pt x="443230" y="257810"/>
                  </a:lnTo>
                  <a:close/>
                </a:path>
                <a:path w="443230" h="370839">
                  <a:moveTo>
                    <a:pt x="254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2540" y="271779"/>
                  </a:lnTo>
                  <a:lnTo>
                    <a:pt x="2540" y="265430"/>
                  </a:lnTo>
                  <a:close/>
                </a:path>
                <a:path w="443230" h="370839">
                  <a:moveTo>
                    <a:pt x="443230" y="265430"/>
                  </a:moveTo>
                  <a:lnTo>
                    <a:pt x="439420" y="265430"/>
                  </a:lnTo>
                  <a:lnTo>
                    <a:pt x="439420" y="271779"/>
                  </a:lnTo>
                  <a:lnTo>
                    <a:pt x="443230" y="271779"/>
                  </a:lnTo>
                  <a:lnTo>
                    <a:pt x="443230" y="265430"/>
                  </a:lnTo>
                  <a:close/>
                </a:path>
                <a:path w="443230" h="370839">
                  <a:moveTo>
                    <a:pt x="2540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2540" y="276859"/>
                  </a:lnTo>
                  <a:lnTo>
                    <a:pt x="2540" y="271780"/>
                  </a:lnTo>
                  <a:close/>
                </a:path>
                <a:path w="443230" h="370839">
                  <a:moveTo>
                    <a:pt x="443230" y="271780"/>
                  </a:moveTo>
                  <a:lnTo>
                    <a:pt x="439420" y="271780"/>
                  </a:lnTo>
                  <a:lnTo>
                    <a:pt x="439420" y="276859"/>
                  </a:lnTo>
                  <a:lnTo>
                    <a:pt x="443230" y="276859"/>
                  </a:lnTo>
                  <a:lnTo>
                    <a:pt x="443230" y="271780"/>
                  </a:lnTo>
                  <a:close/>
                </a:path>
                <a:path w="443230" h="370839">
                  <a:moveTo>
                    <a:pt x="2540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2540" y="284479"/>
                  </a:lnTo>
                  <a:lnTo>
                    <a:pt x="2540" y="276860"/>
                  </a:lnTo>
                  <a:close/>
                </a:path>
                <a:path w="443230" h="370839">
                  <a:moveTo>
                    <a:pt x="443230" y="276860"/>
                  </a:moveTo>
                  <a:lnTo>
                    <a:pt x="439420" y="276860"/>
                  </a:lnTo>
                  <a:lnTo>
                    <a:pt x="439420" y="284479"/>
                  </a:lnTo>
                  <a:lnTo>
                    <a:pt x="443230" y="284479"/>
                  </a:lnTo>
                  <a:lnTo>
                    <a:pt x="443230" y="276860"/>
                  </a:lnTo>
                  <a:close/>
                </a:path>
                <a:path w="443230" h="370839">
                  <a:moveTo>
                    <a:pt x="254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2540" y="290829"/>
                  </a:lnTo>
                  <a:lnTo>
                    <a:pt x="2540" y="284480"/>
                  </a:lnTo>
                  <a:close/>
                </a:path>
                <a:path w="443230" h="370839">
                  <a:moveTo>
                    <a:pt x="443230" y="284480"/>
                  </a:moveTo>
                  <a:lnTo>
                    <a:pt x="439420" y="284480"/>
                  </a:lnTo>
                  <a:lnTo>
                    <a:pt x="439420" y="290829"/>
                  </a:lnTo>
                  <a:lnTo>
                    <a:pt x="443230" y="290829"/>
                  </a:lnTo>
                  <a:lnTo>
                    <a:pt x="443230" y="284480"/>
                  </a:lnTo>
                  <a:close/>
                </a:path>
                <a:path w="443230" h="370839">
                  <a:moveTo>
                    <a:pt x="2540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2540" y="295909"/>
                  </a:lnTo>
                  <a:lnTo>
                    <a:pt x="2540" y="290830"/>
                  </a:lnTo>
                  <a:close/>
                </a:path>
                <a:path w="443230" h="370839">
                  <a:moveTo>
                    <a:pt x="443230" y="290830"/>
                  </a:moveTo>
                  <a:lnTo>
                    <a:pt x="439420" y="290830"/>
                  </a:lnTo>
                  <a:lnTo>
                    <a:pt x="439420" y="295909"/>
                  </a:lnTo>
                  <a:lnTo>
                    <a:pt x="443230" y="295909"/>
                  </a:lnTo>
                  <a:lnTo>
                    <a:pt x="443230" y="290830"/>
                  </a:lnTo>
                  <a:close/>
                </a:path>
                <a:path w="443230" h="370839">
                  <a:moveTo>
                    <a:pt x="2540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2540" y="303529"/>
                  </a:lnTo>
                  <a:lnTo>
                    <a:pt x="2540" y="295910"/>
                  </a:lnTo>
                  <a:close/>
                </a:path>
                <a:path w="443230" h="370839">
                  <a:moveTo>
                    <a:pt x="443230" y="295910"/>
                  </a:moveTo>
                  <a:lnTo>
                    <a:pt x="439420" y="295910"/>
                  </a:lnTo>
                  <a:lnTo>
                    <a:pt x="439420" y="303529"/>
                  </a:lnTo>
                  <a:lnTo>
                    <a:pt x="443230" y="303529"/>
                  </a:lnTo>
                  <a:lnTo>
                    <a:pt x="443230" y="295910"/>
                  </a:lnTo>
                  <a:close/>
                </a:path>
                <a:path w="443230" h="370839">
                  <a:moveTo>
                    <a:pt x="254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2540" y="309879"/>
                  </a:lnTo>
                  <a:lnTo>
                    <a:pt x="2540" y="303530"/>
                  </a:lnTo>
                  <a:close/>
                </a:path>
                <a:path w="443230" h="370839">
                  <a:moveTo>
                    <a:pt x="443230" y="303530"/>
                  </a:moveTo>
                  <a:lnTo>
                    <a:pt x="439420" y="303530"/>
                  </a:lnTo>
                  <a:lnTo>
                    <a:pt x="439420" y="309879"/>
                  </a:lnTo>
                  <a:lnTo>
                    <a:pt x="443230" y="309879"/>
                  </a:lnTo>
                  <a:lnTo>
                    <a:pt x="443230" y="303530"/>
                  </a:lnTo>
                  <a:close/>
                </a:path>
                <a:path w="443230" h="370839">
                  <a:moveTo>
                    <a:pt x="2540" y="309880"/>
                  </a:moveTo>
                  <a:lnTo>
                    <a:pt x="0" y="309880"/>
                  </a:lnTo>
                  <a:lnTo>
                    <a:pt x="0" y="314959"/>
                  </a:lnTo>
                  <a:lnTo>
                    <a:pt x="2540" y="314959"/>
                  </a:lnTo>
                  <a:lnTo>
                    <a:pt x="2540" y="309880"/>
                  </a:lnTo>
                  <a:close/>
                </a:path>
                <a:path w="443230" h="370839">
                  <a:moveTo>
                    <a:pt x="443230" y="309880"/>
                  </a:moveTo>
                  <a:lnTo>
                    <a:pt x="439420" y="309880"/>
                  </a:lnTo>
                  <a:lnTo>
                    <a:pt x="439420" y="314959"/>
                  </a:lnTo>
                  <a:lnTo>
                    <a:pt x="443230" y="314959"/>
                  </a:lnTo>
                  <a:lnTo>
                    <a:pt x="443230" y="309880"/>
                  </a:lnTo>
                  <a:close/>
                </a:path>
                <a:path w="443230" h="370839">
                  <a:moveTo>
                    <a:pt x="2540" y="314960"/>
                  </a:moveTo>
                  <a:lnTo>
                    <a:pt x="0" y="314960"/>
                  </a:lnTo>
                  <a:lnTo>
                    <a:pt x="0" y="322579"/>
                  </a:lnTo>
                  <a:lnTo>
                    <a:pt x="2540" y="322579"/>
                  </a:lnTo>
                  <a:lnTo>
                    <a:pt x="2540" y="314960"/>
                  </a:lnTo>
                  <a:close/>
                </a:path>
                <a:path w="443230" h="370839">
                  <a:moveTo>
                    <a:pt x="443230" y="314960"/>
                  </a:moveTo>
                  <a:lnTo>
                    <a:pt x="439420" y="314960"/>
                  </a:lnTo>
                  <a:lnTo>
                    <a:pt x="439420" y="322579"/>
                  </a:lnTo>
                  <a:lnTo>
                    <a:pt x="443230" y="322579"/>
                  </a:lnTo>
                  <a:lnTo>
                    <a:pt x="443230" y="314960"/>
                  </a:lnTo>
                  <a:close/>
                </a:path>
                <a:path w="443230" h="370839">
                  <a:moveTo>
                    <a:pt x="443230" y="322580"/>
                  </a:moveTo>
                  <a:lnTo>
                    <a:pt x="439420" y="322580"/>
                  </a:lnTo>
                  <a:lnTo>
                    <a:pt x="439420" y="327659"/>
                  </a:lnTo>
                  <a:lnTo>
                    <a:pt x="440690" y="327659"/>
                  </a:lnTo>
                  <a:lnTo>
                    <a:pt x="440690" y="326389"/>
                  </a:lnTo>
                  <a:lnTo>
                    <a:pt x="441960" y="326389"/>
                  </a:lnTo>
                  <a:lnTo>
                    <a:pt x="441960" y="325119"/>
                  </a:lnTo>
                  <a:lnTo>
                    <a:pt x="443230" y="325119"/>
                  </a:lnTo>
                  <a:lnTo>
                    <a:pt x="443230" y="322580"/>
                  </a:lnTo>
                  <a:close/>
                </a:path>
                <a:path w="443230" h="370839">
                  <a:moveTo>
                    <a:pt x="254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2580"/>
                  </a:lnTo>
                  <a:close/>
                </a:path>
                <a:path w="443230" h="370839">
                  <a:moveTo>
                    <a:pt x="392430" y="369569"/>
                  </a:moveTo>
                  <a:lnTo>
                    <a:pt x="52070" y="369569"/>
                  </a:lnTo>
                  <a:lnTo>
                    <a:pt x="52070" y="370839"/>
                  </a:lnTo>
                  <a:lnTo>
                    <a:pt x="392430" y="370839"/>
                  </a:lnTo>
                  <a:lnTo>
                    <a:pt x="392430" y="369569"/>
                  </a:lnTo>
                  <a:close/>
                </a:path>
                <a:path w="443230" h="370839">
                  <a:moveTo>
                    <a:pt x="394969" y="368300"/>
                  </a:moveTo>
                  <a:lnTo>
                    <a:pt x="50800" y="368300"/>
                  </a:lnTo>
                  <a:lnTo>
                    <a:pt x="50800" y="369569"/>
                  </a:lnTo>
                  <a:lnTo>
                    <a:pt x="394969" y="369569"/>
                  </a:lnTo>
                  <a:lnTo>
                    <a:pt x="394969" y="368300"/>
                  </a:lnTo>
                  <a:close/>
                </a:path>
                <a:path w="443230" h="370839">
                  <a:moveTo>
                    <a:pt x="396240" y="367030"/>
                  </a:moveTo>
                  <a:lnTo>
                    <a:pt x="48260" y="367030"/>
                  </a:lnTo>
                  <a:lnTo>
                    <a:pt x="48260" y="368300"/>
                  </a:lnTo>
                  <a:lnTo>
                    <a:pt x="396240" y="368300"/>
                  </a:lnTo>
                  <a:lnTo>
                    <a:pt x="396240" y="36703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2526030" y="457327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93700" y="0"/>
                  </a:moveTo>
                  <a:lnTo>
                    <a:pt x="45719" y="0"/>
                  </a:lnTo>
                  <a:lnTo>
                    <a:pt x="45719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36880" h="363220">
                  <a:moveTo>
                    <a:pt x="396239" y="2539"/>
                  </a:moveTo>
                  <a:lnTo>
                    <a:pt x="41909" y="2539"/>
                  </a:lnTo>
                  <a:lnTo>
                    <a:pt x="41909" y="3809"/>
                  </a:lnTo>
                  <a:lnTo>
                    <a:pt x="396239" y="3809"/>
                  </a:lnTo>
                  <a:lnTo>
                    <a:pt x="396239" y="2539"/>
                  </a:lnTo>
                  <a:close/>
                </a:path>
                <a:path w="436880" h="363220">
                  <a:moveTo>
                    <a:pt x="394969" y="1269"/>
                  </a:moveTo>
                  <a:lnTo>
                    <a:pt x="44450" y="1269"/>
                  </a:lnTo>
                  <a:lnTo>
                    <a:pt x="44450" y="2539"/>
                  </a:lnTo>
                  <a:lnTo>
                    <a:pt x="394969" y="2539"/>
                  </a:lnTo>
                  <a:lnTo>
                    <a:pt x="394969" y="1269"/>
                  </a:lnTo>
                  <a:close/>
                </a:path>
                <a:path w="436880" h="363220">
                  <a:moveTo>
                    <a:pt x="434340" y="36829"/>
                  </a:moveTo>
                  <a:lnTo>
                    <a:pt x="433069" y="36829"/>
                  </a:lnTo>
                  <a:lnTo>
                    <a:pt x="433069" y="39369"/>
                  </a:lnTo>
                  <a:lnTo>
                    <a:pt x="435609" y="39369"/>
                  </a:lnTo>
                  <a:lnTo>
                    <a:pt x="435609" y="38099"/>
                  </a:lnTo>
                  <a:lnTo>
                    <a:pt x="434340" y="38099"/>
                  </a:lnTo>
                  <a:lnTo>
                    <a:pt x="434340" y="36829"/>
                  </a:lnTo>
                  <a:close/>
                </a:path>
                <a:path w="436880" h="363220">
                  <a:moveTo>
                    <a:pt x="3809" y="39369"/>
                  </a:moveTo>
                  <a:lnTo>
                    <a:pt x="2539" y="39369"/>
                  </a:lnTo>
                  <a:lnTo>
                    <a:pt x="2539" y="40639"/>
                  </a:lnTo>
                  <a:lnTo>
                    <a:pt x="1269" y="40639"/>
                  </a:lnTo>
                  <a:lnTo>
                    <a:pt x="1269" y="41909"/>
                  </a:lnTo>
                  <a:lnTo>
                    <a:pt x="0" y="4190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436880" h="363220">
                  <a:moveTo>
                    <a:pt x="436880" y="39369"/>
                  </a:moveTo>
                  <a:lnTo>
                    <a:pt x="433069" y="39369"/>
                  </a:lnTo>
                  <a:lnTo>
                    <a:pt x="433069" y="45719"/>
                  </a:lnTo>
                  <a:lnTo>
                    <a:pt x="436880" y="45719"/>
                  </a:lnTo>
                  <a:lnTo>
                    <a:pt x="436880" y="39369"/>
                  </a:lnTo>
                  <a:close/>
                </a:path>
                <a:path w="436880" h="363220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436880" h="363220">
                  <a:moveTo>
                    <a:pt x="436880" y="45719"/>
                  </a:moveTo>
                  <a:lnTo>
                    <a:pt x="433069" y="45719"/>
                  </a:lnTo>
                  <a:lnTo>
                    <a:pt x="433069" y="52069"/>
                  </a:lnTo>
                  <a:lnTo>
                    <a:pt x="436880" y="52069"/>
                  </a:lnTo>
                  <a:lnTo>
                    <a:pt x="436880" y="45719"/>
                  </a:lnTo>
                  <a:close/>
                </a:path>
                <a:path w="436880" h="363220">
                  <a:moveTo>
                    <a:pt x="380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69"/>
                  </a:lnTo>
                  <a:close/>
                </a:path>
                <a:path w="436880" h="363220">
                  <a:moveTo>
                    <a:pt x="436880" y="52069"/>
                  </a:moveTo>
                  <a:lnTo>
                    <a:pt x="433069" y="52069"/>
                  </a:lnTo>
                  <a:lnTo>
                    <a:pt x="433069" y="58419"/>
                  </a:lnTo>
                  <a:lnTo>
                    <a:pt x="436880" y="58419"/>
                  </a:lnTo>
                  <a:lnTo>
                    <a:pt x="436880" y="52069"/>
                  </a:lnTo>
                  <a:close/>
                </a:path>
                <a:path w="436880" h="363220">
                  <a:moveTo>
                    <a:pt x="380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19"/>
                  </a:lnTo>
                  <a:close/>
                </a:path>
                <a:path w="436880" h="363220">
                  <a:moveTo>
                    <a:pt x="436880" y="58419"/>
                  </a:moveTo>
                  <a:lnTo>
                    <a:pt x="433069" y="58419"/>
                  </a:lnTo>
                  <a:lnTo>
                    <a:pt x="433069" y="64769"/>
                  </a:lnTo>
                  <a:lnTo>
                    <a:pt x="436880" y="64769"/>
                  </a:lnTo>
                  <a:lnTo>
                    <a:pt x="436880" y="58419"/>
                  </a:lnTo>
                  <a:close/>
                </a:path>
                <a:path w="436880" h="363220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436880" h="363220">
                  <a:moveTo>
                    <a:pt x="436880" y="64769"/>
                  </a:moveTo>
                  <a:lnTo>
                    <a:pt x="433069" y="64769"/>
                  </a:lnTo>
                  <a:lnTo>
                    <a:pt x="433069" y="71119"/>
                  </a:lnTo>
                  <a:lnTo>
                    <a:pt x="436880" y="71119"/>
                  </a:lnTo>
                  <a:lnTo>
                    <a:pt x="436880" y="64769"/>
                  </a:lnTo>
                  <a:close/>
                </a:path>
                <a:path w="436880" h="363220">
                  <a:moveTo>
                    <a:pt x="3809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1119"/>
                  </a:lnTo>
                  <a:close/>
                </a:path>
                <a:path w="436880" h="363220">
                  <a:moveTo>
                    <a:pt x="436880" y="71119"/>
                  </a:moveTo>
                  <a:lnTo>
                    <a:pt x="433069" y="71119"/>
                  </a:lnTo>
                  <a:lnTo>
                    <a:pt x="433069" y="76199"/>
                  </a:lnTo>
                  <a:lnTo>
                    <a:pt x="436880" y="76199"/>
                  </a:lnTo>
                  <a:lnTo>
                    <a:pt x="436880" y="71119"/>
                  </a:lnTo>
                  <a:close/>
                </a:path>
                <a:path w="436880" h="363220">
                  <a:moveTo>
                    <a:pt x="380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6200"/>
                  </a:lnTo>
                  <a:close/>
                </a:path>
                <a:path w="436880" h="363220">
                  <a:moveTo>
                    <a:pt x="436880" y="76200"/>
                  </a:moveTo>
                  <a:lnTo>
                    <a:pt x="433069" y="76200"/>
                  </a:lnTo>
                  <a:lnTo>
                    <a:pt x="433069" y="82549"/>
                  </a:lnTo>
                  <a:lnTo>
                    <a:pt x="436880" y="82549"/>
                  </a:lnTo>
                  <a:lnTo>
                    <a:pt x="436880" y="76200"/>
                  </a:lnTo>
                  <a:close/>
                </a:path>
                <a:path w="436880" h="363220">
                  <a:moveTo>
                    <a:pt x="3809" y="82550"/>
                  </a:moveTo>
                  <a:lnTo>
                    <a:pt x="0" y="8255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2550"/>
                  </a:lnTo>
                  <a:close/>
                </a:path>
                <a:path w="436880" h="363220">
                  <a:moveTo>
                    <a:pt x="436880" y="82550"/>
                  </a:moveTo>
                  <a:lnTo>
                    <a:pt x="433069" y="82550"/>
                  </a:lnTo>
                  <a:lnTo>
                    <a:pt x="433069" y="90169"/>
                  </a:lnTo>
                  <a:lnTo>
                    <a:pt x="436880" y="90169"/>
                  </a:lnTo>
                  <a:lnTo>
                    <a:pt x="436880" y="82550"/>
                  </a:lnTo>
                  <a:close/>
                </a:path>
                <a:path w="436880" h="363220">
                  <a:moveTo>
                    <a:pt x="3809" y="90169"/>
                  </a:moveTo>
                  <a:lnTo>
                    <a:pt x="0" y="9016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90169"/>
                  </a:lnTo>
                  <a:close/>
                </a:path>
                <a:path w="436880" h="363220">
                  <a:moveTo>
                    <a:pt x="436880" y="90169"/>
                  </a:moveTo>
                  <a:lnTo>
                    <a:pt x="433069" y="90169"/>
                  </a:lnTo>
                  <a:lnTo>
                    <a:pt x="433069" y="95249"/>
                  </a:lnTo>
                  <a:lnTo>
                    <a:pt x="436880" y="95249"/>
                  </a:lnTo>
                  <a:lnTo>
                    <a:pt x="436880" y="90169"/>
                  </a:lnTo>
                  <a:close/>
                </a:path>
                <a:path w="436880" h="363220">
                  <a:moveTo>
                    <a:pt x="3809" y="95250"/>
                  </a:moveTo>
                  <a:lnTo>
                    <a:pt x="0" y="9525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95250"/>
                  </a:lnTo>
                  <a:close/>
                </a:path>
                <a:path w="436880" h="363220">
                  <a:moveTo>
                    <a:pt x="436880" y="95250"/>
                  </a:moveTo>
                  <a:lnTo>
                    <a:pt x="433069" y="95250"/>
                  </a:lnTo>
                  <a:lnTo>
                    <a:pt x="433069" y="102869"/>
                  </a:lnTo>
                  <a:lnTo>
                    <a:pt x="436880" y="102869"/>
                  </a:lnTo>
                  <a:lnTo>
                    <a:pt x="436880" y="95250"/>
                  </a:lnTo>
                  <a:close/>
                </a:path>
                <a:path w="436880" h="363220">
                  <a:moveTo>
                    <a:pt x="3809" y="102869"/>
                  </a:moveTo>
                  <a:lnTo>
                    <a:pt x="0" y="10286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2869"/>
                  </a:lnTo>
                  <a:close/>
                </a:path>
                <a:path w="436880" h="363220">
                  <a:moveTo>
                    <a:pt x="436880" y="102869"/>
                  </a:moveTo>
                  <a:lnTo>
                    <a:pt x="433069" y="102869"/>
                  </a:lnTo>
                  <a:lnTo>
                    <a:pt x="433069" y="107949"/>
                  </a:lnTo>
                  <a:lnTo>
                    <a:pt x="436880" y="107949"/>
                  </a:lnTo>
                  <a:lnTo>
                    <a:pt x="436880" y="102869"/>
                  </a:lnTo>
                  <a:close/>
                </a:path>
                <a:path w="436880" h="363220">
                  <a:moveTo>
                    <a:pt x="3809" y="107950"/>
                  </a:moveTo>
                  <a:lnTo>
                    <a:pt x="0" y="10795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07950"/>
                  </a:lnTo>
                  <a:close/>
                </a:path>
                <a:path w="436880" h="363220">
                  <a:moveTo>
                    <a:pt x="436880" y="107950"/>
                  </a:moveTo>
                  <a:lnTo>
                    <a:pt x="433069" y="107950"/>
                  </a:lnTo>
                  <a:lnTo>
                    <a:pt x="433069" y="121919"/>
                  </a:lnTo>
                  <a:lnTo>
                    <a:pt x="436880" y="121919"/>
                  </a:lnTo>
                  <a:lnTo>
                    <a:pt x="436880" y="107950"/>
                  </a:lnTo>
                  <a:close/>
                </a:path>
                <a:path w="436880" h="363220">
                  <a:moveTo>
                    <a:pt x="380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121919"/>
                  </a:lnTo>
                  <a:close/>
                </a:path>
                <a:path w="436880" h="363220">
                  <a:moveTo>
                    <a:pt x="436880" y="121919"/>
                  </a:moveTo>
                  <a:lnTo>
                    <a:pt x="433069" y="121919"/>
                  </a:lnTo>
                  <a:lnTo>
                    <a:pt x="433069" y="128269"/>
                  </a:lnTo>
                  <a:lnTo>
                    <a:pt x="436880" y="128269"/>
                  </a:lnTo>
                  <a:lnTo>
                    <a:pt x="436880" y="121919"/>
                  </a:lnTo>
                  <a:close/>
                </a:path>
                <a:path w="436880" h="363220">
                  <a:moveTo>
                    <a:pt x="3809" y="128269"/>
                  </a:moveTo>
                  <a:lnTo>
                    <a:pt x="0" y="128269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28269"/>
                  </a:lnTo>
                  <a:close/>
                </a:path>
                <a:path w="436880" h="363220">
                  <a:moveTo>
                    <a:pt x="436880" y="128269"/>
                  </a:moveTo>
                  <a:lnTo>
                    <a:pt x="433069" y="128269"/>
                  </a:lnTo>
                  <a:lnTo>
                    <a:pt x="433069" y="153669"/>
                  </a:lnTo>
                  <a:lnTo>
                    <a:pt x="436880" y="153669"/>
                  </a:lnTo>
                  <a:lnTo>
                    <a:pt x="436880" y="128269"/>
                  </a:lnTo>
                  <a:close/>
                </a:path>
                <a:path w="436880" h="363220">
                  <a:moveTo>
                    <a:pt x="3809" y="153669"/>
                  </a:moveTo>
                  <a:lnTo>
                    <a:pt x="0" y="153669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53669"/>
                  </a:lnTo>
                  <a:close/>
                </a:path>
                <a:path w="436880" h="363220">
                  <a:moveTo>
                    <a:pt x="436880" y="153669"/>
                  </a:moveTo>
                  <a:lnTo>
                    <a:pt x="433069" y="153669"/>
                  </a:lnTo>
                  <a:lnTo>
                    <a:pt x="433069" y="210819"/>
                  </a:lnTo>
                  <a:lnTo>
                    <a:pt x="436880" y="210819"/>
                  </a:lnTo>
                  <a:lnTo>
                    <a:pt x="436880" y="153669"/>
                  </a:lnTo>
                  <a:close/>
                </a:path>
                <a:path w="436880" h="363220">
                  <a:moveTo>
                    <a:pt x="3809" y="210819"/>
                  </a:moveTo>
                  <a:lnTo>
                    <a:pt x="0" y="21081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10819"/>
                  </a:lnTo>
                  <a:close/>
                </a:path>
                <a:path w="436880" h="363220">
                  <a:moveTo>
                    <a:pt x="436880" y="210819"/>
                  </a:moveTo>
                  <a:lnTo>
                    <a:pt x="433069" y="210819"/>
                  </a:lnTo>
                  <a:lnTo>
                    <a:pt x="433069" y="236219"/>
                  </a:lnTo>
                  <a:lnTo>
                    <a:pt x="436880" y="236219"/>
                  </a:lnTo>
                  <a:lnTo>
                    <a:pt x="436880" y="210819"/>
                  </a:lnTo>
                  <a:close/>
                </a:path>
                <a:path w="436880" h="363220">
                  <a:moveTo>
                    <a:pt x="380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19"/>
                  </a:lnTo>
                  <a:close/>
                </a:path>
                <a:path w="436880" h="363220">
                  <a:moveTo>
                    <a:pt x="436880" y="236219"/>
                  </a:moveTo>
                  <a:lnTo>
                    <a:pt x="433069" y="236219"/>
                  </a:lnTo>
                  <a:lnTo>
                    <a:pt x="433069" y="242569"/>
                  </a:lnTo>
                  <a:lnTo>
                    <a:pt x="436880" y="242569"/>
                  </a:lnTo>
                  <a:lnTo>
                    <a:pt x="436880" y="236219"/>
                  </a:lnTo>
                  <a:close/>
                </a:path>
                <a:path w="436880" h="363220">
                  <a:moveTo>
                    <a:pt x="3809" y="242569"/>
                  </a:moveTo>
                  <a:lnTo>
                    <a:pt x="0" y="24256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42569"/>
                  </a:lnTo>
                  <a:close/>
                </a:path>
                <a:path w="436880" h="363220">
                  <a:moveTo>
                    <a:pt x="436880" y="242569"/>
                  </a:moveTo>
                  <a:lnTo>
                    <a:pt x="433069" y="242569"/>
                  </a:lnTo>
                  <a:lnTo>
                    <a:pt x="433069" y="253999"/>
                  </a:lnTo>
                  <a:lnTo>
                    <a:pt x="436880" y="253999"/>
                  </a:lnTo>
                  <a:lnTo>
                    <a:pt x="436880" y="242569"/>
                  </a:lnTo>
                  <a:close/>
                </a:path>
                <a:path w="436880" h="363220">
                  <a:moveTo>
                    <a:pt x="3809" y="254000"/>
                  </a:moveTo>
                  <a:lnTo>
                    <a:pt x="0" y="25400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4000"/>
                  </a:lnTo>
                  <a:close/>
                </a:path>
                <a:path w="436880" h="363220">
                  <a:moveTo>
                    <a:pt x="436880" y="254000"/>
                  </a:moveTo>
                  <a:lnTo>
                    <a:pt x="433069" y="254000"/>
                  </a:lnTo>
                  <a:lnTo>
                    <a:pt x="433069" y="261619"/>
                  </a:lnTo>
                  <a:lnTo>
                    <a:pt x="436880" y="261619"/>
                  </a:lnTo>
                  <a:lnTo>
                    <a:pt x="436880" y="254000"/>
                  </a:lnTo>
                  <a:close/>
                </a:path>
                <a:path w="436880" h="363220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436880" h="363220">
                  <a:moveTo>
                    <a:pt x="436880" y="261619"/>
                  </a:moveTo>
                  <a:lnTo>
                    <a:pt x="433069" y="261619"/>
                  </a:lnTo>
                  <a:lnTo>
                    <a:pt x="433069" y="267969"/>
                  </a:lnTo>
                  <a:lnTo>
                    <a:pt x="436880" y="267969"/>
                  </a:lnTo>
                  <a:lnTo>
                    <a:pt x="436880" y="261619"/>
                  </a:lnTo>
                  <a:close/>
                </a:path>
                <a:path w="436880" h="363220">
                  <a:moveTo>
                    <a:pt x="3809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7969"/>
                  </a:lnTo>
                  <a:close/>
                </a:path>
                <a:path w="436880" h="363220">
                  <a:moveTo>
                    <a:pt x="436880" y="267969"/>
                  </a:moveTo>
                  <a:lnTo>
                    <a:pt x="433069" y="267969"/>
                  </a:lnTo>
                  <a:lnTo>
                    <a:pt x="433069" y="273049"/>
                  </a:lnTo>
                  <a:lnTo>
                    <a:pt x="436880" y="273049"/>
                  </a:lnTo>
                  <a:lnTo>
                    <a:pt x="436880" y="267969"/>
                  </a:lnTo>
                  <a:close/>
                </a:path>
                <a:path w="436880" h="363220">
                  <a:moveTo>
                    <a:pt x="3809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3050"/>
                  </a:lnTo>
                  <a:close/>
                </a:path>
                <a:path w="436880" h="363220">
                  <a:moveTo>
                    <a:pt x="436880" y="273050"/>
                  </a:moveTo>
                  <a:lnTo>
                    <a:pt x="433069" y="273050"/>
                  </a:lnTo>
                  <a:lnTo>
                    <a:pt x="433069" y="280669"/>
                  </a:lnTo>
                  <a:lnTo>
                    <a:pt x="436880" y="280669"/>
                  </a:lnTo>
                  <a:lnTo>
                    <a:pt x="436880" y="273050"/>
                  </a:lnTo>
                  <a:close/>
                </a:path>
                <a:path w="436880" h="363220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436880" h="363220">
                  <a:moveTo>
                    <a:pt x="436880" y="280669"/>
                  </a:moveTo>
                  <a:lnTo>
                    <a:pt x="433069" y="280669"/>
                  </a:lnTo>
                  <a:lnTo>
                    <a:pt x="433069" y="287019"/>
                  </a:lnTo>
                  <a:lnTo>
                    <a:pt x="436880" y="287019"/>
                  </a:lnTo>
                  <a:lnTo>
                    <a:pt x="436880" y="280669"/>
                  </a:lnTo>
                  <a:close/>
                </a:path>
                <a:path w="436880" h="363220">
                  <a:moveTo>
                    <a:pt x="3809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7019"/>
                  </a:lnTo>
                  <a:close/>
                </a:path>
                <a:path w="436880" h="363220">
                  <a:moveTo>
                    <a:pt x="436880" y="287019"/>
                  </a:moveTo>
                  <a:lnTo>
                    <a:pt x="433069" y="287019"/>
                  </a:lnTo>
                  <a:lnTo>
                    <a:pt x="433069" y="292099"/>
                  </a:lnTo>
                  <a:lnTo>
                    <a:pt x="436880" y="292099"/>
                  </a:lnTo>
                  <a:lnTo>
                    <a:pt x="436880" y="287019"/>
                  </a:lnTo>
                  <a:close/>
                </a:path>
                <a:path w="436880" h="363220">
                  <a:moveTo>
                    <a:pt x="3809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2100"/>
                  </a:lnTo>
                  <a:close/>
                </a:path>
                <a:path w="436880" h="363220">
                  <a:moveTo>
                    <a:pt x="436880" y="292100"/>
                  </a:moveTo>
                  <a:lnTo>
                    <a:pt x="433069" y="292100"/>
                  </a:lnTo>
                  <a:lnTo>
                    <a:pt x="433069" y="299719"/>
                  </a:lnTo>
                  <a:lnTo>
                    <a:pt x="436880" y="299719"/>
                  </a:lnTo>
                  <a:lnTo>
                    <a:pt x="436880" y="292100"/>
                  </a:lnTo>
                  <a:close/>
                </a:path>
                <a:path w="436880" h="363220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436880" h="363220">
                  <a:moveTo>
                    <a:pt x="436880" y="299719"/>
                  </a:moveTo>
                  <a:lnTo>
                    <a:pt x="433069" y="299719"/>
                  </a:lnTo>
                  <a:lnTo>
                    <a:pt x="433069" y="306069"/>
                  </a:lnTo>
                  <a:lnTo>
                    <a:pt x="436880" y="306069"/>
                  </a:lnTo>
                  <a:lnTo>
                    <a:pt x="436880" y="299719"/>
                  </a:lnTo>
                  <a:close/>
                </a:path>
                <a:path w="436880" h="363220">
                  <a:moveTo>
                    <a:pt x="3809" y="306069"/>
                  </a:moveTo>
                  <a:lnTo>
                    <a:pt x="0" y="30606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6069"/>
                  </a:lnTo>
                  <a:close/>
                </a:path>
                <a:path w="436880" h="363220">
                  <a:moveTo>
                    <a:pt x="436880" y="306069"/>
                  </a:moveTo>
                  <a:lnTo>
                    <a:pt x="433069" y="306069"/>
                  </a:lnTo>
                  <a:lnTo>
                    <a:pt x="433069" y="311149"/>
                  </a:lnTo>
                  <a:lnTo>
                    <a:pt x="436880" y="311149"/>
                  </a:lnTo>
                  <a:lnTo>
                    <a:pt x="436880" y="306069"/>
                  </a:lnTo>
                  <a:close/>
                </a:path>
                <a:path w="436880" h="363220">
                  <a:moveTo>
                    <a:pt x="3809" y="311150"/>
                  </a:moveTo>
                  <a:lnTo>
                    <a:pt x="0" y="311150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1150"/>
                  </a:lnTo>
                  <a:close/>
                </a:path>
                <a:path w="436880" h="363220">
                  <a:moveTo>
                    <a:pt x="436880" y="311150"/>
                  </a:moveTo>
                  <a:lnTo>
                    <a:pt x="433069" y="311150"/>
                  </a:lnTo>
                  <a:lnTo>
                    <a:pt x="433069" y="318769"/>
                  </a:lnTo>
                  <a:lnTo>
                    <a:pt x="436880" y="318769"/>
                  </a:lnTo>
                  <a:lnTo>
                    <a:pt x="436880" y="311150"/>
                  </a:lnTo>
                  <a:close/>
                </a:path>
                <a:path w="436880" h="363220">
                  <a:moveTo>
                    <a:pt x="3809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3809" y="325119"/>
                  </a:lnTo>
                  <a:lnTo>
                    <a:pt x="3809" y="318769"/>
                  </a:lnTo>
                  <a:close/>
                </a:path>
                <a:path w="436880" h="363220">
                  <a:moveTo>
                    <a:pt x="436880" y="318769"/>
                  </a:moveTo>
                  <a:lnTo>
                    <a:pt x="433069" y="318769"/>
                  </a:lnTo>
                  <a:lnTo>
                    <a:pt x="433069" y="325119"/>
                  </a:lnTo>
                  <a:lnTo>
                    <a:pt x="436880" y="325119"/>
                  </a:lnTo>
                  <a:lnTo>
                    <a:pt x="436880" y="318769"/>
                  </a:lnTo>
                  <a:close/>
                </a:path>
                <a:path w="436880" h="363220">
                  <a:moveTo>
                    <a:pt x="435609" y="325119"/>
                  </a:moveTo>
                  <a:lnTo>
                    <a:pt x="433069" y="325119"/>
                  </a:lnTo>
                  <a:lnTo>
                    <a:pt x="433069" y="328929"/>
                  </a:lnTo>
                  <a:lnTo>
                    <a:pt x="434340" y="328929"/>
                  </a:lnTo>
                  <a:lnTo>
                    <a:pt x="434339" y="326389"/>
                  </a:lnTo>
                  <a:lnTo>
                    <a:pt x="435609" y="326389"/>
                  </a:lnTo>
                  <a:lnTo>
                    <a:pt x="435609" y="325119"/>
                  </a:lnTo>
                  <a:close/>
                </a:path>
                <a:path w="436880" h="363220">
                  <a:moveTo>
                    <a:pt x="380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5119"/>
                  </a:lnTo>
                  <a:close/>
                </a:path>
                <a:path w="436880" h="363220">
                  <a:moveTo>
                    <a:pt x="396239" y="361949"/>
                  </a:moveTo>
                  <a:lnTo>
                    <a:pt x="44450" y="361949"/>
                  </a:lnTo>
                  <a:lnTo>
                    <a:pt x="44450" y="363219"/>
                  </a:lnTo>
                  <a:lnTo>
                    <a:pt x="396239" y="363219"/>
                  </a:lnTo>
                  <a:lnTo>
                    <a:pt x="396239" y="361949"/>
                  </a:lnTo>
                  <a:close/>
                </a:path>
                <a:path w="436880" h="363220">
                  <a:moveTo>
                    <a:pt x="397509" y="360679"/>
                  </a:moveTo>
                  <a:lnTo>
                    <a:pt x="41909" y="360679"/>
                  </a:lnTo>
                  <a:lnTo>
                    <a:pt x="41909" y="361949"/>
                  </a:lnTo>
                  <a:lnTo>
                    <a:pt x="397509" y="361949"/>
                  </a:lnTo>
                  <a:lnTo>
                    <a:pt x="397509" y="360679"/>
                  </a:lnTo>
                  <a:close/>
                </a:path>
                <a:path w="436880" h="363220">
                  <a:moveTo>
                    <a:pt x="398779" y="359409"/>
                  </a:moveTo>
                  <a:lnTo>
                    <a:pt x="40639" y="359409"/>
                  </a:lnTo>
                  <a:lnTo>
                    <a:pt x="40639" y="360679"/>
                  </a:lnTo>
                  <a:lnTo>
                    <a:pt x="398779" y="360679"/>
                  </a:lnTo>
                  <a:lnTo>
                    <a:pt x="398779" y="359409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2529839" y="4577079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97510" y="2540"/>
                  </a:moveTo>
                  <a:lnTo>
                    <a:pt x="34290" y="2540"/>
                  </a:lnTo>
                  <a:lnTo>
                    <a:pt x="34290" y="3810"/>
                  </a:lnTo>
                  <a:lnTo>
                    <a:pt x="397510" y="3810"/>
                  </a:lnTo>
                  <a:lnTo>
                    <a:pt x="397510" y="2540"/>
                  </a:lnTo>
                  <a:close/>
                </a:path>
                <a:path w="429260" h="355600">
                  <a:moveTo>
                    <a:pt x="396240" y="1270"/>
                  </a:moveTo>
                  <a:lnTo>
                    <a:pt x="35560" y="1270"/>
                  </a:lnTo>
                  <a:lnTo>
                    <a:pt x="35560" y="2540"/>
                  </a:lnTo>
                  <a:lnTo>
                    <a:pt x="396240" y="2540"/>
                  </a:lnTo>
                  <a:lnTo>
                    <a:pt x="396240" y="1270"/>
                  </a:lnTo>
                  <a:close/>
                </a:path>
                <a:path w="429260" h="355600">
                  <a:moveTo>
                    <a:pt x="394969" y="0"/>
                  </a:moveTo>
                  <a:lnTo>
                    <a:pt x="36830" y="0"/>
                  </a:lnTo>
                  <a:lnTo>
                    <a:pt x="36830" y="1270"/>
                  </a:lnTo>
                  <a:lnTo>
                    <a:pt x="394969" y="1270"/>
                  </a:lnTo>
                  <a:lnTo>
                    <a:pt x="394969" y="0"/>
                  </a:lnTo>
                  <a:close/>
                </a:path>
                <a:path w="429260" h="355600">
                  <a:moveTo>
                    <a:pt x="3810" y="30480"/>
                  </a:moveTo>
                  <a:lnTo>
                    <a:pt x="2540" y="30480"/>
                  </a:lnTo>
                  <a:lnTo>
                    <a:pt x="2540" y="31750"/>
                  </a:lnTo>
                  <a:lnTo>
                    <a:pt x="1270" y="31750"/>
                  </a:lnTo>
                  <a:lnTo>
                    <a:pt x="1270" y="34290"/>
                  </a:ln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0480"/>
                  </a:lnTo>
                  <a:close/>
                </a:path>
                <a:path w="429260" h="355600">
                  <a:moveTo>
                    <a:pt x="427990" y="29210"/>
                  </a:moveTo>
                  <a:lnTo>
                    <a:pt x="426720" y="29210"/>
                  </a:lnTo>
                  <a:lnTo>
                    <a:pt x="426720" y="35560"/>
                  </a:lnTo>
                  <a:lnTo>
                    <a:pt x="429260" y="35560"/>
                  </a:lnTo>
                  <a:lnTo>
                    <a:pt x="429260" y="30480"/>
                  </a:lnTo>
                  <a:lnTo>
                    <a:pt x="427990" y="30480"/>
                  </a:lnTo>
                  <a:lnTo>
                    <a:pt x="427990" y="29210"/>
                  </a:lnTo>
                  <a:close/>
                </a:path>
                <a:path w="429260" h="35560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429260" h="355600">
                  <a:moveTo>
                    <a:pt x="429260" y="35560"/>
                  </a:moveTo>
                  <a:lnTo>
                    <a:pt x="426720" y="35560"/>
                  </a:lnTo>
                  <a:lnTo>
                    <a:pt x="426720" y="41910"/>
                  </a:lnTo>
                  <a:lnTo>
                    <a:pt x="429260" y="41910"/>
                  </a:lnTo>
                  <a:lnTo>
                    <a:pt x="429260" y="35560"/>
                  </a:lnTo>
                  <a:close/>
                </a:path>
                <a:path w="429260" h="355600">
                  <a:moveTo>
                    <a:pt x="381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10"/>
                  </a:lnTo>
                  <a:close/>
                </a:path>
                <a:path w="429260" h="355600">
                  <a:moveTo>
                    <a:pt x="429260" y="41910"/>
                  </a:moveTo>
                  <a:lnTo>
                    <a:pt x="426720" y="41910"/>
                  </a:lnTo>
                  <a:lnTo>
                    <a:pt x="426720" y="48260"/>
                  </a:lnTo>
                  <a:lnTo>
                    <a:pt x="429260" y="48260"/>
                  </a:lnTo>
                  <a:lnTo>
                    <a:pt x="429260" y="41910"/>
                  </a:lnTo>
                  <a:close/>
                </a:path>
                <a:path w="429260" h="355600">
                  <a:moveTo>
                    <a:pt x="381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260"/>
                  </a:lnTo>
                  <a:close/>
                </a:path>
                <a:path w="429260" h="355600">
                  <a:moveTo>
                    <a:pt x="429260" y="48260"/>
                  </a:moveTo>
                  <a:lnTo>
                    <a:pt x="426720" y="48260"/>
                  </a:lnTo>
                  <a:lnTo>
                    <a:pt x="426720" y="54610"/>
                  </a:lnTo>
                  <a:lnTo>
                    <a:pt x="429260" y="54610"/>
                  </a:lnTo>
                  <a:lnTo>
                    <a:pt x="429260" y="48260"/>
                  </a:lnTo>
                  <a:close/>
                </a:path>
                <a:path w="429260" h="355600">
                  <a:moveTo>
                    <a:pt x="381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610"/>
                  </a:lnTo>
                  <a:close/>
                </a:path>
                <a:path w="429260" h="355600">
                  <a:moveTo>
                    <a:pt x="429260" y="54610"/>
                  </a:moveTo>
                  <a:lnTo>
                    <a:pt x="426720" y="54610"/>
                  </a:lnTo>
                  <a:lnTo>
                    <a:pt x="426720" y="60960"/>
                  </a:lnTo>
                  <a:lnTo>
                    <a:pt x="429260" y="60960"/>
                  </a:lnTo>
                  <a:lnTo>
                    <a:pt x="429260" y="54610"/>
                  </a:lnTo>
                  <a:close/>
                </a:path>
                <a:path w="429260" h="355600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29260" h="355600">
                  <a:moveTo>
                    <a:pt x="429260" y="60960"/>
                  </a:moveTo>
                  <a:lnTo>
                    <a:pt x="426720" y="60960"/>
                  </a:lnTo>
                  <a:lnTo>
                    <a:pt x="426720" y="67310"/>
                  </a:lnTo>
                  <a:lnTo>
                    <a:pt x="429260" y="67310"/>
                  </a:lnTo>
                  <a:lnTo>
                    <a:pt x="429260" y="60960"/>
                  </a:lnTo>
                  <a:close/>
                </a:path>
                <a:path w="429260" h="355600">
                  <a:moveTo>
                    <a:pt x="381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7310"/>
                  </a:lnTo>
                  <a:close/>
                </a:path>
                <a:path w="429260" h="355600">
                  <a:moveTo>
                    <a:pt x="429260" y="67310"/>
                  </a:moveTo>
                  <a:lnTo>
                    <a:pt x="426720" y="67310"/>
                  </a:lnTo>
                  <a:lnTo>
                    <a:pt x="426720" y="72390"/>
                  </a:lnTo>
                  <a:lnTo>
                    <a:pt x="429260" y="72390"/>
                  </a:lnTo>
                  <a:lnTo>
                    <a:pt x="429260" y="67310"/>
                  </a:lnTo>
                  <a:close/>
                </a:path>
                <a:path w="429260" h="355600">
                  <a:moveTo>
                    <a:pt x="381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72390"/>
                  </a:lnTo>
                  <a:close/>
                </a:path>
                <a:path w="429260" h="355600">
                  <a:moveTo>
                    <a:pt x="429260" y="72390"/>
                  </a:moveTo>
                  <a:lnTo>
                    <a:pt x="426720" y="72390"/>
                  </a:lnTo>
                  <a:lnTo>
                    <a:pt x="426720" y="78740"/>
                  </a:lnTo>
                  <a:lnTo>
                    <a:pt x="429260" y="78740"/>
                  </a:lnTo>
                  <a:lnTo>
                    <a:pt x="429260" y="72390"/>
                  </a:lnTo>
                  <a:close/>
                </a:path>
                <a:path w="429260" h="355600">
                  <a:moveTo>
                    <a:pt x="3810" y="78740"/>
                  </a:moveTo>
                  <a:lnTo>
                    <a:pt x="0" y="7874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78740"/>
                  </a:lnTo>
                  <a:close/>
                </a:path>
                <a:path w="429260" h="355600">
                  <a:moveTo>
                    <a:pt x="429260" y="78740"/>
                  </a:moveTo>
                  <a:lnTo>
                    <a:pt x="426720" y="78740"/>
                  </a:lnTo>
                  <a:lnTo>
                    <a:pt x="426720" y="86360"/>
                  </a:lnTo>
                  <a:lnTo>
                    <a:pt x="429260" y="86360"/>
                  </a:lnTo>
                  <a:lnTo>
                    <a:pt x="429260" y="78740"/>
                  </a:lnTo>
                  <a:close/>
                </a:path>
                <a:path w="429260" h="355600">
                  <a:moveTo>
                    <a:pt x="381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3810" y="91440"/>
                  </a:lnTo>
                  <a:lnTo>
                    <a:pt x="3810" y="86360"/>
                  </a:lnTo>
                  <a:close/>
                </a:path>
                <a:path w="429260" h="355600">
                  <a:moveTo>
                    <a:pt x="429260" y="86360"/>
                  </a:moveTo>
                  <a:lnTo>
                    <a:pt x="426720" y="86360"/>
                  </a:lnTo>
                  <a:lnTo>
                    <a:pt x="426720" y="91440"/>
                  </a:lnTo>
                  <a:lnTo>
                    <a:pt x="429260" y="91440"/>
                  </a:lnTo>
                  <a:lnTo>
                    <a:pt x="429260" y="86360"/>
                  </a:lnTo>
                  <a:close/>
                </a:path>
                <a:path w="429260" h="355600">
                  <a:moveTo>
                    <a:pt x="3810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1440"/>
                  </a:lnTo>
                  <a:close/>
                </a:path>
                <a:path w="429260" h="355600">
                  <a:moveTo>
                    <a:pt x="429260" y="91440"/>
                  </a:moveTo>
                  <a:lnTo>
                    <a:pt x="426720" y="91440"/>
                  </a:lnTo>
                  <a:lnTo>
                    <a:pt x="426720" y="99060"/>
                  </a:lnTo>
                  <a:lnTo>
                    <a:pt x="429260" y="99060"/>
                  </a:lnTo>
                  <a:lnTo>
                    <a:pt x="429260" y="91440"/>
                  </a:lnTo>
                  <a:close/>
                </a:path>
                <a:path w="429260" h="355600">
                  <a:moveTo>
                    <a:pt x="3810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3810" y="104140"/>
                  </a:lnTo>
                  <a:lnTo>
                    <a:pt x="3810" y="99060"/>
                  </a:lnTo>
                  <a:close/>
                </a:path>
                <a:path w="429260" h="355600">
                  <a:moveTo>
                    <a:pt x="429260" y="99060"/>
                  </a:moveTo>
                  <a:lnTo>
                    <a:pt x="426720" y="99060"/>
                  </a:lnTo>
                  <a:lnTo>
                    <a:pt x="426720" y="104140"/>
                  </a:lnTo>
                  <a:lnTo>
                    <a:pt x="429260" y="104140"/>
                  </a:lnTo>
                  <a:lnTo>
                    <a:pt x="429260" y="99060"/>
                  </a:lnTo>
                  <a:close/>
                </a:path>
                <a:path w="429260" h="355600">
                  <a:moveTo>
                    <a:pt x="3810" y="104140"/>
                  </a:moveTo>
                  <a:lnTo>
                    <a:pt x="0" y="104140"/>
                  </a:lnTo>
                  <a:lnTo>
                    <a:pt x="0" y="118110"/>
                  </a:lnTo>
                  <a:lnTo>
                    <a:pt x="3810" y="118110"/>
                  </a:lnTo>
                  <a:lnTo>
                    <a:pt x="3810" y="104140"/>
                  </a:lnTo>
                  <a:close/>
                </a:path>
                <a:path w="429260" h="355600">
                  <a:moveTo>
                    <a:pt x="429260" y="104140"/>
                  </a:moveTo>
                  <a:lnTo>
                    <a:pt x="426720" y="104140"/>
                  </a:lnTo>
                  <a:lnTo>
                    <a:pt x="426720" y="118110"/>
                  </a:lnTo>
                  <a:lnTo>
                    <a:pt x="429260" y="118110"/>
                  </a:lnTo>
                  <a:lnTo>
                    <a:pt x="429260" y="104140"/>
                  </a:lnTo>
                  <a:close/>
                </a:path>
                <a:path w="429260" h="355600">
                  <a:moveTo>
                    <a:pt x="381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118110"/>
                  </a:lnTo>
                  <a:close/>
                </a:path>
                <a:path w="429260" h="355600">
                  <a:moveTo>
                    <a:pt x="429260" y="118110"/>
                  </a:moveTo>
                  <a:lnTo>
                    <a:pt x="426720" y="118110"/>
                  </a:lnTo>
                  <a:lnTo>
                    <a:pt x="426720" y="124460"/>
                  </a:lnTo>
                  <a:lnTo>
                    <a:pt x="429260" y="124460"/>
                  </a:lnTo>
                  <a:lnTo>
                    <a:pt x="429260" y="118110"/>
                  </a:lnTo>
                  <a:close/>
                </a:path>
                <a:path w="429260" h="355600">
                  <a:moveTo>
                    <a:pt x="3810" y="124460"/>
                  </a:moveTo>
                  <a:lnTo>
                    <a:pt x="0" y="12446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124460"/>
                  </a:lnTo>
                  <a:close/>
                </a:path>
                <a:path w="429260" h="355600">
                  <a:moveTo>
                    <a:pt x="429260" y="124460"/>
                  </a:moveTo>
                  <a:lnTo>
                    <a:pt x="426720" y="124460"/>
                  </a:lnTo>
                  <a:lnTo>
                    <a:pt x="426720" y="149860"/>
                  </a:lnTo>
                  <a:lnTo>
                    <a:pt x="429260" y="149860"/>
                  </a:lnTo>
                  <a:lnTo>
                    <a:pt x="429260" y="124460"/>
                  </a:lnTo>
                  <a:close/>
                </a:path>
                <a:path w="429260" h="355600">
                  <a:moveTo>
                    <a:pt x="3810" y="149860"/>
                  </a:moveTo>
                  <a:lnTo>
                    <a:pt x="0" y="14986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49860"/>
                  </a:lnTo>
                  <a:close/>
                </a:path>
                <a:path w="429260" h="355600">
                  <a:moveTo>
                    <a:pt x="429260" y="149860"/>
                  </a:moveTo>
                  <a:lnTo>
                    <a:pt x="426720" y="149860"/>
                  </a:lnTo>
                  <a:lnTo>
                    <a:pt x="426720" y="207010"/>
                  </a:lnTo>
                  <a:lnTo>
                    <a:pt x="429260" y="207010"/>
                  </a:lnTo>
                  <a:lnTo>
                    <a:pt x="429260" y="149860"/>
                  </a:lnTo>
                  <a:close/>
                </a:path>
                <a:path w="429260" h="355600">
                  <a:moveTo>
                    <a:pt x="3810" y="207010"/>
                  </a:moveTo>
                  <a:lnTo>
                    <a:pt x="0" y="20701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07010"/>
                  </a:lnTo>
                  <a:close/>
                </a:path>
                <a:path w="429260" h="355600">
                  <a:moveTo>
                    <a:pt x="429260" y="207010"/>
                  </a:moveTo>
                  <a:lnTo>
                    <a:pt x="426720" y="207010"/>
                  </a:lnTo>
                  <a:lnTo>
                    <a:pt x="426720" y="232410"/>
                  </a:lnTo>
                  <a:lnTo>
                    <a:pt x="429260" y="232410"/>
                  </a:lnTo>
                  <a:lnTo>
                    <a:pt x="429260" y="207010"/>
                  </a:lnTo>
                  <a:close/>
                </a:path>
                <a:path w="429260" h="355600">
                  <a:moveTo>
                    <a:pt x="381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810" y="238760"/>
                  </a:lnTo>
                  <a:lnTo>
                    <a:pt x="3810" y="232410"/>
                  </a:lnTo>
                  <a:close/>
                </a:path>
                <a:path w="429260" h="355600">
                  <a:moveTo>
                    <a:pt x="429260" y="232410"/>
                  </a:moveTo>
                  <a:lnTo>
                    <a:pt x="426720" y="232410"/>
                  </a:lnTo>
                  <a:lnTo>
                    <a:pt x="426720" y="238760"/>
                  </a:lnTo>
                  <a:lnTo>
                    <a:pt x="429260" y="238760"/>
                  </a:lnTo>
                  <a:lnTo>
                    <a:pt x="429260" y="232410"/>
                  </a:lnTo>
                  <a:close/>
                </a:path>
                <a:path w="429260" h="355600">
                  <a:moveTo>
                    <a:pt x="3810" y="238760"/>
                  </a:moveTo>
                  <a:lnTo>
                    <a:pt x="0" y="23876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38760"/>
                  </a:lnTo>
                  <a:close/>
                </a:path>
                <a:path w="429260" h="355600">
                  <a:moveTo>
                    <a:pt x="429260" y="238760"/>
                  </a:moveTo>
                  <a:lnTo>
                    <a:pt x="426720" y="238760"/>
                  </a:lnTo>
                  <a:lnTo>
                    <a:pt x="426720" y="250190"/>
                  </a:lnTo>
                  <a:lnTo>
                    <a:pt x="429260" y="250190"/>
                  </a:lnTo>
                  <a:lnTo>
                    <a:pt x="429260" y="238760"/>
                  </a:lnTo>
                  <a:close/>
                </a:path>
                <a:path w="429260" h="355600">
                  <a:moveTo>
                    <a:pt x="3810" y="250190"/>
                  </a:moveTo>
                  <a:lnTo>
                    <a:pt x="0" y="25019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0190"/>
                  </a:lnTo>
                  <a:close/>
                </a:path>
                <a:path w="429260" h="355600">
                  <a:moveTo>
                    <a:pt x="429260" y="250190"/>
                  </a:moveTo>
                  <a:lnTo>
                    <a:pt x="426720" y="250190"/>
                  </a:lnTo>
                  <a:lnTo>
                    <a:pt x="426720" y="257810"/>
                  </a:lnTo>
                  <a:lnTo>
                    <a:pt x="429260" y="257810"/>
                  </a:lnTo>
                  <a:lnTo>
                    <a:pt x="429260" y="250190"/>
                  </a:lnTo>
                  <a:close/>
                </a:path>
                <a:path w="429260" h="355600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429260" h="355600">
                  <a:moveTo>
                    <a:pt x="429260" y="257810"/>
                  </a:moveTo>
                  <a:lnTo>
                    <a:pt x="426720" y="257810"/>
                  </a:lnTo>
                  <a:lnTo>
                    <a:pt x="426720" y="264160"/>
                  </a:lnTo>
                  <a:lnTo>
                    <a:pt x="429260" y="264160"/>
                  </a:lnTo>
                  <a:lnTo>
                    <a:pt x="429260" y="257810"/>
                  </a:lnTo>
                  <a:close/>
                </a:path>
                <a:path w="429260" h="355600">
                  <a:moveTo>
                    <a:pt x="3810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4160"/>
                  </a:lnTo>
                  <a:close/>
                </a:path>
                <a:path w="429260" h="355600">
                  <a:moveTo>
                    <a:pt x="429260" y="264160"/>
                  </a:moveTo>
                  <a:lnTo>
                    <a:pt x="426720" y="264160"/>
                  </a:lnTo>
                  <a:lnTo>
                    <a:pt x="426720" y="269240"/>
                  </a:lnTo>
                  <a:lnTo>
                    <a:pt x="429260" y="269240"/>
                  </a:lnTo>
                  <a:lnTo>
                    <a:pt x="429260" y="264160"/>
                  </a:lnTo>
                  <a:close/>
                </a:path>
                <a:path w="429260" h="355600">
                  <a:moveTo>
                    <a:pt x="381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69240"/>
                  </a:lnTo>
                  <a:close/>
                </a:path>
                <a:path w="429260" h="355600">
                  <a:moveTo>
                    <a:pt x="429260" y="269240"/>
                  </a:moveTo>
                  <a:lnTo>
                    <a:pt x="426720" y="269240"/>
                  </a:lnTo>
                  <a:lnTo>
                    <a:pt x="426720" y="276860"/>
                  </a:lnTo>
                  <a:lnTo>
                    <a:pt x="429260" y="276860"/>
                  </a:lnTo>
                  <a:lnTo>
                    <a:pt x="429260" y="269240"/>
                  </a:lnTo>
                  <a:close/>
                </a:path>
                <a:path w="429260" h="35560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29260" h="355600">
                  <a:moveTo>
                    <a:pt x="429260" y="276860"/>
                  </a:moveTo>
                  <a:lnTo>
                    <a:pt x="426720" y="276860"/>
                  </a:lnTo>
                  <a:lnTo>
                    <a:pt x="426720" y="283210"/>
                  </a:lnTo>
                  <a:lnTo>
                    <a:pt x="429260" y="283210"/>
                  </a:lnTo>
                  <a:lnTo>
                    <a:pt x="429260" y="276860"/>
                  </a:lnTo>
                  <a:close/>
                </a:path>
                <a:path w="429260" h="355600">
                  <a:moveTo>
                    <a:pt x="3810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3210"/>
                  </a:lnTo>
                  <a:close/>
                </a:path>
                <a:path w="429260" h="355600">
                  <a:moveTo>
                    <a:pt x="429260" y="283210"/>
                  </a:moveTo>
                  <a:lnTo>
                    <a:pt x="426720" y="283210"/>
                  </a:lnTo>
                  <a:lnTo>
                    <a:pt x="426720" y="288290"/>
                  </a:lnTo>
                  <a:lnTo>
                    <a:pt x="429260" y="288290"/>
                  </a:lnTo>
                  <a:lnTo>
                    <a:pt x="429260" y="283210"/>
                  </a:lnTo>
                  <a:close/>
                </a:path>
                <a:path w="429260" h="355600">
                  <a:moveTo>
                    <a:pt x="3810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8290"/>
                  </a:lnTo>
                  <a:close/>
                </a:path>
                <a:path w="429260" h="355600">
                  <a:moveTo>
                    <a:pt x="429260" y="288290"/>
                  </a:moveTo>
                  <a:lnTo>
                    <a:pt x="426720" y="288290"/>
                  </a:lnTo>
                  <a:lnTo>
                    <a:pt x="426720" y="295910"/>
                  </a:lnTo>
                  <a:lnTo>
                    <a:pt x="429260" y="295910"/>
                  </a:lnTo>
                  <a:lnTo>
                    <a:pt x="429260" y="288290"/>
                  </a:lnTo>
                  <a:close/>
                </a:path>
                <a:path w="429260" h="35560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29260" h="355600">
                  <a:moveTo>
                    <a:pt x="429260" y="295910"/>
                  </a:moveTo>
                  <a:lnTo>
                    <a:pt x="426720" y="295910"/>
                  </a:lnTo>
                  <a:lnTo>
                    <a:pt x="426720" y="302260"/>
                  </a:lnTo>
                  <a:lnTo>
                    <a:pt x="429260" y="302260"/>
                  </a:lnTo>
                  <a:lnTo>
                    <a:pt x="429260" y="295910"/>
                  </a:lnTo>
                  <a:close/>
                </a:path>
                <a:path w="429260" h="355600">
                  <a:moveTo>
                    <a:pt x="3810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2260"/>
                  </a:lnTo>
                  <a:close/>
                </a:path>
                <a:path w="429260" h="355600">
                  <a:moveTo>
                    <a:pt x="429260" y="302260"/>
                  </a:moveTo>
                  <a:lnTo>
                    <a:pt x="426720" y="302260"/>
                  </a:lnTo>
                  <a:lnTo>
                    <a:pt x="426720" y="307340"/>
                  </a:lnTo>
                  <a:lnTo>
                    <a:pt x="429260" y="307340"/>
                  </a:lnTo>
                  <a:lnTo>
                    <a:pt x="429260" y="302260"/>
                  </a:lnTo>
                  <a:close/>
                </a:path>
                <a:path w="429260" h="355600">
                  <a:moveTo>
                    <a:pt x="3810" y="307340"/>
                  </a:moveTo>
                  <a:lnTo>
                    <a:pt x="0" y="30734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7340"/>
                  </a:lnTo>
                  <a:close/>
                </a:path>
                <a:path w="429260" h="355600">
                  <a:moveTo>
                    <a:pt x="429260" y="307340"/>
                  </a:moveTo>
                  <a:lnTo>
                    <a:pt x="426720" y="307340"/>
                  </a:lnTo>
                  <a:lnTo>
                    <a:pt x="426720" y="314960"/>
                  </a:lnTo>
                  <a:lnTo>
                    <a:pt x="429260" y="314960"/>
                  </a:lnTo>
                  <a:lnTo>
                    <a:pt x="429260" y="307340"/>
                  </a:lnTo>
                  <a:close/>
                </a:path>
                <a:path w="429260" h="355600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29260" h="355600">
                  <a:moveTo>
                    <a:pt x="429260" y="314960"/>
                  </a:moveTo>
                  <a:lnTo>
                    <a:pt x="426720" y="314960"/>
                  </a:lnTo>
                  <a:lnTo>
                    <a:pt x="426720" y="321310"/>
                  </a:lnTo>
                  <a:lnTo>
                    <a:pt x="429260" y="321310"/>
                  </a:lnTo>
                  <a:lnTo>
                    <a:pt x="429260" y="314960"/>
                  </a:lnTo>
                  <a:close/>
                </a:path>
                <a:path w="429260" h="355600">
                  <a:moveTo>
                    <a:pt x="429260" y="321310"/>
                  </a:moveTo>
                  <a:lnTo>
                    <a:pt x="426720" y="321310"/>
                  </a:lnTo>
                  <a:lnTo>
                    <a:pt x="426720" y="327660"/>
                  </a:lnTo>
                  <a:lnTo>
                    <a:pt x="427990" y="327660"/>
                  </a:lnTo>
                  <a:lnTo>
                    <a:pt x="427990" y="326390"/>
                  </a:lnTo>
                  <a:lnTo>
                    <a:pt x="429260" y="326390"/>
                  </a:lnTo>
                  <a:lnTo>
                    <a:pt x="429260" y="321310"/>
                  </a:lnTo>
                  <a:close/>
                </a:path>
                <a:path w="429260" h="355600">
                  <a:moveTo>
                    <a:pt x="3810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1310"/>
                  </a:lnTo>
                  <a:close/>
                </a:path>
                <a:path w="429260" h="355600">
                  <a:moveTo>
                    <a:pt x="400050" y="351790"/>
                  </a:moveTo>
                  <a:lnTo>
                    <a:pt x="31750" y="351790"/>
                  </a:lnTo>
                  <a:lnTo>
                    <a:pt x="31750" y="353060"/>
                  </a:lnTo>
                  <a:lnTo>
                    <a:pt x="400050" y="353060"/>
                  </a:lnTo>
                  <a:lnTo>
                    <a:pt x="400050" y="351790"/>
                  </a:lnTo>
                  <a:close/>
                </a:path>
                <a:path w="429260" h="355600">
                  <a:moveTo>
                    <a:pt x="397510" y="354330"/>
                  </a:moveTo>
                  <a:lnTo>
                    <a:pt x="35560" y="354330"/>
                  </a:lnTo>
                  <a:lnTo>
                    <a:pt x="35560" y="355600"/>
                  </a:lnTo>
                  <a:lnTo>
                    <a:pt x="397510" y="355600"/>
                  </a:lnTo>
                  <a:lnTo>
                    <a:pt x="397510" y="354330"/>
                  </a:lnTo>
                  <a:close/>
                </a:path>
                <a:path w="429260" h="355600">
                  <a:moveTo>
                    <a:pt x="398780" y="353060"/>
                  </a:moveTo>
                  <a:lnTo>
                    <a:pt x="33020" y="353060"/>
                  </a:lnTo>
                  <a:lnTo>
                    <a:pt x="33020" y="354330"/>
                  </a:lnTo>
                  <a:lnTo>
                    <a:pt x="398780" y="354330"/>
                  </a:lnTo>
                  <a:lnTo>
                    <a:pt x="398780" y="35306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2533649" y="4580890"/>
              <a:ext cx="422909" cy="347980"/>
            </a:xfrm>
            <a:custGeom>
              <a:avLst/>
              <a:gdLst/>
              <a:ahLst/>
              <a:cxnLst/>
              <a:rect l="l" t="t" r="r" b="b"/>
              <a:pathLst>
                <a:path w="422910" h="347979">
                  <a:moveTo>
                    <a:pt x="398780" y="2539"/>
                  </a:moveTo>
                  <a:lnTo>
                    <a:pt x="25400" y="2539"/>
                  </a:lnTo>
                  <a:lnTo>
                    <a:pt x="2540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22910" h="347979">
                  <a:moveTo>
                    <a:pt x="397509" y="1269"/>
                  </a:moveTo>
                  <a:lnTo>
                    <a:pt x="26669" y="1269"/>
                  </a:lnTo>
                  <a:lnTo>
                    <a:pt x="2666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22910" h="347979">
                  <a:moveTo>
                    <a:pt x="39496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2910" h="347979">
                  <a:moveTo>
                    <a:pt x="3810" y="22859"/>
                  </a:moveTo>
                  <a:lnTo>
                    <a:pt x="2539" y="22859"/>
                  </a:lnTo>
                  <a:lnTo>
                    <a:pt x="2539" y="24129"/>
                  </a:lnTo>
                  <a:lnTo>
                    <a:pt x="1269" y="24129"/>
                  </a:lnTo>
                  <a:lnTo>
                    <a:pt x="1269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22910" h="347979">
                  <a:moveTo>
                    <a:pt x="420370" y="21589"/>
                  </a:moveTo>
                  <a:lnTo>
                    <a:pt x="419100" y="21589"/>
                  </a:lnTo>
                  <a:lnTo>
                    <a:pt x="419100" y="25399"/>
                  </a:lnTo>
                  <a:lnTo>
                    <a:pt x="422910" y="25399"/>
                  </a:lnTo>
                  <a:lnTo>
                    <a:pt x="422910" y="24129"/>
                  </a:lnTo>
                  <a:lnTo>
                    <a:pt x="421639" y="24129"/>
                  </a:lnTo>
                  <a:lnTo>
                    <a:pt x="421639" y="22859"/>
                  </a:lnTo>
                  <a:lnTo>
                    <a:pt x="420370" y="22859"/>
                  </a:lnTo>
                  <a:lnTo>
                    <a:pt x="420370" y="21589"/>
                  </a:lnTo>
                  <a:close/>
                </a:path>
                <a:path w="422910" h="347979">
                  <a:moveTo>
                    <a:pt x="381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399"/>
                  </a:lnTo>
                  <a:close/>
                </a:path>
                <a:path w="422910" h="347979">
                  <a:moveTo>
                    <a:pt x="422910" y="25399"/>
                  </a:moveTo>
                  <a:lnTo>
                    <a:pt x="419100" y="25399"/>
                  </a:lnTo>
                  <a:lnTo>
                    <a:pt x="419100" y="31749"/>
                  </a:lnTo>
                  <a:lnTo>
                    <a:pt x="422910" y="31749"/>
                  </a:lnTo>
                  <a:lnTo>
                    <a:pt x="422910" y="25399"/>
                  </a:lnTo>
                  <a:close/>
                </a:path>
                <a:path w="422910" h="347979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422910" h="347979">
                  <a:moveTo>
                    <a:pt x="422910" y="31749"/>
                  </a:moveTo>
                  <a:lnTo>
                    <a:pt x="419100" y="31749"/>
                  </a:lnTo>
                  <a:lnTo>
                    <a:pt x="419100" y="38099"/>
                  </a:lnTo>
                  <a:lnTo>
                    <a:pt x="422910" y="38099"/>
                  </a:lnTo>
                  <a:lnTo>
                    <a:pt x="422910" y="31749"/>
                  </a:lnTo>
                  <a:close/>
                </a:path>
                <a:path w="422910" h="347979">
                  <a:moveTo>
                    <a:pt x="381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22910" h="347979">
                  <a:moveTo>
                    <a:pt x="422910" y="38099"/>
                  </a:moveTo>
                  <a:lnTo>
                    <a:pt x="419100" y="38099"/>
                  </a:lnTo>
                  <a:lnTo>
                    <a:pt x="419100" y="44449"/>
                  </a:lnTo>
                  <a:lnTo>
                    <a:pt x="422910" y="44449"/>
                  </a:lnTo>
                  <a:lnTo>
                    <a:pt x="422910" y="38099"/>
                  </a:lnTo>
                  <a:close/>
                </a:path>
                <a:path w="422910" h="347979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22910" h="347979">
                  <a:moveTo>
                    <a:pt x="422910" y="44449"/>
                  </a:moveTo>
                  <a:lnTo>
                    <a:pt x="419100" y="44449"/>
                  </a:lnTo>
                  <a:lnTo>
                    <a:pt x="419100" y="50799"/>
                  </a:lnTo>
                  <a:lnTo>
                    <a:pt x="422910" y="50799"/>
                  </a:lnTo>
                  <a:lnTo>
                    <a:pt x="422910" y="44449"/>
                  </a:lnTo>
                  <a:close/>
                </a:path>
                <a:path w="422910" h="347979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22910" h="347979">
                  <a:moveTo>
                    <a:pt x="422910" y="50799"/>
                  </a:moveTo>
                  <a:lnTo>
                    <a:pt x="419100" y="50799"/>
                  </a:lnTo>
                  <a:lnTo>
                    <a:pt x="419100" y="57149"/>
                  </a:lnTo>
                  <a:lnTo>
                    <a:pt x="422910" y="57149"/>
                  </a:lnTo>
                  <a:lnTo>
                    <a:pt x="422910" y="50799"/>
                  </a:lnTo>
                  <a:close/>
                </a:path>
                <a:path w="422910" h="34797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22910" h="347979">
                  <a:moveTo>
                    <a:pt x="422910" y="57149"/>
                  </a:moveTo>
                  <a:lnTo>
                    <a:pt x="419100" y="57149"/>
                  </a:lnTo>
                  <a:lnTo>
                    <a:pt x="419100" y="63499"/>
                  </a:lnTo>
                  <a:lnTo>
                    <a:pt x="422910" y="63499"/>
                  </a:lnTo>
                  <a:lnTo>
                    <a:pt x="422910" y="57149"/>
                  </a:lnTo>
                  <a:close/>
                </a:path>
                <a:path w="422910" h="347979">
                  <a:moveTo>
                    <a:pt x="381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3499"/>
                  </a:lnTo>
                  <a:close/>
                </a:path>
                <a:path w="422910" h="347979">
                  <a:moveTo>
                    <a:pt x="422910" y="63499"/>
                  </a:moveTo>
                  <a:lnTo>
                    <a:pt x="419100" y="63499"/>
                  </a:lnTo>
                  <a:lnTo>
                    <a:pt x="419100" y="68579"/>
                  </a:lnTo>
                  <a:lnTo>
                    <a:pt x="422910" y="68579"/>
                  </a:lnTo>
                  <a:lnTo>
                    <a:pt x="422910" y="63499"/>
                  </a:lnTo>
                  <a:close/>
                </a:path>
                <a:path w="422910" h="347979">
                  <a:moveTo>
                    <a:pt x="3810" y="68579"/>
                  </a:moveTo>
                  <a:lnTo>
                    <a:pt x="0" y="68579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79"/>
                  </a:lnTo>
                  <a:close/>
                </a:path>
                <a:path w="422910" h="347979">
                  <a:moveTo>
                    <a:pt x="422910" y="68579"/>
                  </a:moveTo>
                  <a:lnTo>
                    <a:pt x="419100" y="68579"/>
                  </a:lnTo>
                  <a:lnTo>
                    <a:pt x="419100" y="74929"/>
                  </a:lnTo>
                  <a:lnTo>
                    <a:pt x="422910" y="74929"/>
                  </a:lnTo>
                  <a:lnTo>
                    <a:pt x="422910" y="68579"/>
                  </a:lnTo>
                  <a:close/>
                </a:path>
                <a:path w="422910" h="347979">
                  <a:moveTo>
                    <a:pt x="3810" y="74929"/>
                  </a:moveTo>
                  <a:lnTo>
                    <a:pt x="0" y="7492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4929"/>
                  </a:lnTo>
                  <a:close/>
                </a:path>
                <a:path w="422910" h="347979">
                  <a:moveTo>
                    <a:pt x="422910" y="74929"/>
                  </a:moveTo>
                  <a:lnTo>
                    <a:pt x="419100" y="74929"/>
                  </a:lnTo>
                  <a:lnTo>
                    <a:pt x="419100" y="82549"/>
                  </a:lnTo>
                  <a:lnTo>
                    <a:pt x="422910" y="82549"/>
                  </a:lnTo>
                  <a:lnTo>
                    <a:pt x="422910" y="74929"/>
                  </a:lnTo>
                  <a:close/>
                </a:path>
                <a:path w="422910" h="347979">
                  <a:moveTo>
                    <a:pt x="381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2549"/>
                  </a:lnTo>
                  <a:close/>
                </a:path>
                <a:path w="422910" h="347979">
                  <a:moveTo>
                    <a:pt x="422910" y="82549"/>
                  </a:moveTo>
                  <a:lnTo>
                    <a:pt x="419100" y="82549"/>
                  </a:lnTo>
                  <a:lnTo>
                    <a:pt x="419100" y="87629"/>
                  </a:lnTo>
                  <a:lnTo>
                    <a:pt x="422910" y="87629"/>
                  </a:lnTo>
                  <a:lnTo>
                    <a:pt x="422910" y="82549"/>
                  </a:lnTo>
                  <a:close/>
                </a:path>
                <a:path w="422910" h="347979">
                  <a:moveTo>
                    <a:pt x="3810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87629"/>
                  </a:lnTo>
                  <a:close/>
                </a:path>
                <a:path w="422910" h="347979">
                  <a:moveTo>
                    <a:pt x="422910" y="87629"/>
                  </a:moveTo>
                  <a:lnTo>
                    <a:pt x="419100" y="87629"/>
                  </a:lnTo>
                  <a:lnTo>
                    <a:pt x="419100" y="95249"/>
                  </a:lnTo>
                  <a:lnTo>
                    <a:pt x="422910" y="95249"/>
                  </a:lnTo>
                  <a:lnTo>
                    <a:pt x="422910" y="87629"/>
                  </a:lnTo>
                  <a:close/>
                </a:path>
                <a:path w="422910" h="347979">
                  <a:moveTo>
                    <a:pt x="3810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5249"/>
                  </a:lnTo>
                  <a:close/>
                </a:path>
                <a:path w="422910" h="347979">
                  <a:moveTo>
                    <a:pt x="422910" y="95249"/>
                  </a:moveTo>
                  <a:lnTo>
                    <a:pt x="419100" y="95249"/>
                  </a:lnTo>
                  <a:lnTo>
                    <a:pt x="419100" y="100329"/>
                  </a:lnTo>
                  <a:lnTo>
                    <a:pt x="422910" y="100329"/>
                  </a:lnTo>
                  <a:lnTo>
                    <a:pt x="422910" y="95249"/>
                  </a:lnTo>
                  <a:close/>
                </a:path>
                <a:path w="422910" h="347979">
                  <a:moveTo>
                    <a:pt x="3810" y="100329"/>
                  </a:moveTo>
                  <a:lnTo>
                    <a:pt x="0" y="10032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0329"/>
                  </a:lnTo>
                  <a:close/>
                </a:path>
                <a:path w="422910" h="347979">
                  <a:moveTo>
                    <a:pt x="422910" y="100329"/>
                  </a:moveTo>
                  <a:lnTo>
                    <a:pt x="419100" y="100329"/>
                  </a:lnTo>
                  <a:lnTo>
                    <a:pt x="419100" y="114299"/>
                  </a:lnTo>
                  <a:lnTo>
                    <a:pt x="422910" y="114299"/>
                  </a:lnTo>
                  <a:lnTo>
                    <a:pt x="422910" y="100329"/>
                  </a:lnTo>
                  <a:close/>
                </a:path>
                <a:path w="422910" h="347979">
                  <a:moveTo>
                    <a:pt x="381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14299"/>
                  </a:lnTo>
                  <a:close/>
                </a:path>
                <a:path w="422910" h="347979">
                  <a:moveTo>
                    <a:pt x="422910" y="114299"/>
                  </a:moveTo>
                  <a:lnTo>
                    <a:pt x="419100" y="114299"/>
                  </a:lnTo>
                  <a:lnTo>
                    <a:pt x="419100" y="120649"/>
                  </a:lnTo>
                  <a:lnTo>
                    <a:pt x="422910" y="120649"/>
                  </a:lnTo>
                  <a:lnTo>
                    <a:pt x="422910" y="114299"/>
                  </a:lnTo>
                  <a:close/>
                </a:path>
                <a:path w="422910" h="347979">
                  <a:moveTo>
                    <a:pt x="3810" y="120649"/>
                  </a:moveTo>
                  <a:lnTo>
                    <a:pt x="0" y="12064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20649"/>
                  </a:lnTo>
                  <a:close/>
                </a:path>
                <a:path w="422910" h="347979">
                  <a:moveTo>
                    <a:pt x="422910" y="120649"/>
                  </a:moveTo>
                  <a:lnTo>
                    <a:pt x="419100" y="120649"/>
                  </a:lnTo>
                  <a:lnTo>
                    <a:pt x="419100" y="146049"/>
                  </a:lnTo>
                  <a:lnTo>
                    <a:pt x="422910" y="146049"/>
                  </a:lnTo>
                  <a:lnTo>
                    <a:pt x="422910" y="120649"/>
                  </a:lnTo>
                  <a:close/>
                </a:path>
                <a:path w="422910" h="347979">
                  <a:moveTo>
                    <a:pt x="3810" y="146049"/>
                  </a:moveTo>
                  <a:lnTo>
                    <a:pt x="0" y="146049"/>
                  </a:lnTo>
                  <a:lnTo>
                    <a:pt x="0" y="203199"/>
                  </a:lnTo>
                  <a:lnTo>
                    <a:pt x="3810" y="203199"/>
                  </a:lnTo>
                  <a:lnTo>
                    <a:pt x="3810" y="146049"/>
                  </a:lnTo>
                  <a:close/>
                </a:path>
                <a:path w="422910" h="347979">
                  <a:moveTo>
                    <a:pt x="422910" y="146049"/>
                  </a:moveTo>
                  <a:lnTo>
                    <a:pt x="419100" y="146049"/>
                  </a:lnTo>
                  <a:lnTo>
                    <a:pt x="419100" y="203199"/>
                  </a:lnTo>
                  <a:lnTo>
                    <a:pt x="422910" y="203199"/>
                  </a:lnTo>
                  <a:lnTo>
                    <a:pt x="422910" y="146049"/>
                  </a:lnTo>
                  <a:close/>
                </a:path>
                <a:path w="422910" h="347979">
                  <a:moveTo>
                    <a:pt x="3810" y="203199"/>
                  </a:moveTo>
                  <a:lnTo>
                    <a:pt x="0" y="20319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203199"/>
                  </a:lnTo>
                  <a:close/>
                </a:path>
                <a:path w="422910" h="347979">
                  <a:moveTo>
                    <a:pt x="422910" y="203199"/>
                  </a:moveTo>
                  <a:lnTo>
                    <a:pt x="419100" y="203199"/>
                  </a:lnTo>
                  <a:lnTo>
                    <a:pt x="419100" y="228599"/>
                  </a:lnTo>
                  <a:lnTo>
                    <a:pt x="422910" y="228599"/>
                  </a:lnTo>
                  <a:lnTo>
                    <a:pt x="422910" y="203199"/>
                  </a:lnTo>
                  <a:close/>
                </a:path>
                <a:path w="422910" h="347979">
                  <a:moveTo>
                    <a:pt x="381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28599"/>
                  </a:lnTo>
                  <a:close/>
                </a:path>
                <a:path w="422910" h="347979">
                  <a:moveTo>
                    <a:pt x="422910" y="228599"/>
                  </a:moveTo>
                  <a:lnTo>
                    <a:pt x="419100" y="228599"/>
                  </a:lnTo>
                  <a:lnTo>
                    <a:pt x="419100" y="234949"/>
                  </a:lnTo>
                  <a:lnTo>
                    <a:pt x="422910" y="234949"/>
                  </a:lnTo>
                  <a:lnTo>
                    <a:pt x="422910" y="228599"/>
                  </a:lnTo>
                  <a:close/>
                </a:path>
                <a:path w="422910" h="347979">
                  <a:moveTo>
                    <a:pt x="3810" y="234949"/>
                  </a:moveTo>
                  <a:lnTo>
                    <a:pt x="0" y="234949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34949"/>
                  </a:lnTo>
                  <a:close/>
                </a:path>
                <a:path w="422910" h="347979">
                  <a:moveTo>
                    <a:pt x="422910" y="234949"/>
                  </a:moveTo>
                  <a:lnTo>
                    <a:pt x="419100" y="234949"/>
                  </a:lnTo>
                  <a:lnTo>
                    <a:pt x="419100" y="246379"/>
                  </a:lnTo>
                  <a:lnTo>
                    <a:pt x="422910" y="246379"/>
                  </a:lnTo>
                  <a:lnTo>
                    <a:pt x="422910" y="234949"/>
                  </a:lnTo>
                  <a:close/>
                </a:path>
                <a:path w="422910" h="347979">
                  <a:moveTo>
                    <a:pt x="3810" y="246379"/>
                  </a:moveTo>
                  <a:lnTo>
                    <a:pt x="0" y="24637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46379"/>
                  </a:lnTo>
                  <a:close/>
                </a:path>
                <a:path w="422910" h="347979">
                  <a:moveTo>
                    <a:pt x="422910" y="246379"/>
                  </a:moveTo>
                  <a:lnTo>
                    <a:pt x="419100" y="246379"/>
                  </a:lnTo>
                  <a:lnTo>
                    <a:pt x="419100" y="253999"/>
                  </a:lnTo>
                  <a:lnTo>
                    <a:pt x="422910" y="253999"/>
                  </a:lnTo>
                  <a:lnTo>
                    <a:pt x="422910" y="246379"/>
                  </a:lnTo>
                  <a:close/>
                </a:path>
                <a:path w="422910" h="347979">
                  <a:moveTo>
                    <a:pt x="381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3999"/>
                  </a:lnTo>
                  <a:close/>
                </a:path>
                <a:path w="422910" h="347979">
                  <a:moveTo>
                    <a:pt x="422910" y="253999"/>
                  </a:moveTo>
                  <a:lnTo>
                    <a:pt x="419100" y="253999"/>
                  </a:lnTo>
                  <a:lnTo>
                    <a:pt x="419100" y="260349"/>
                  </a:lnTo>
                  <a:lnTo>
                    <a:pt x="422910" y="260349"/>
                  </a:lnTo>
                  <a:lnTo>
                    <a:pt x="422910" y="253999"/>
                  </a:lnTo>
                  <a:close/>
                </a:path>
                <a:path w="422910" h="347979">
                  <a:moveTo>
                    <a:pt x="3810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60349"/>
                  </a:lnTo>
                  <a:close/>
                </a:path>
                <a:path w="422910" h="347979">
                  <a:moveTo>
                    <a:pt x="422910" y="260349"/>
                  </a:moveTo>
                  <a:lnTo>
                    <a:pt x="419100" y="260349"/>
                  </a:lnTo>
                  <a:lnTo>
                    <a:pt x="419100" y="265429"/>
                  </a:lnTo>
                  <a:lnTo>
                    <a:pt x="422910" y="265429"/>
                  </a:lnTo>
                  <a:lnTo>
                    <a:pt x="422910" y="260349"/>
                  </a:lnTo>
                  <a:close/>
                </a:path>
                <a:path w="422910" h="347979">
                  <a:moveTo>
                    <a:pt x="3810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5429"/>
                  </a:lnTo>
                  <a:close/>
                </a:path>
                <a:path w="422910" h="347979">
                  <a:moveTo>
                    <a:pt x="422910" y="265429"/>
                  </a:moveTo>
                  <a:lnTo>
                    <a:pt x="419100" y="265429"/>
                  </a:lnTo>
                  <a:lnTo>
                    <a:pt x="419100" y="273049"/>
                  </a:lnTo>
                  <a:lnTo>
                    <a:pt x="422910" y="273049"/>
                  </a:lnTo>
                  <a:lnTo>
                    <a:pt x="422910" y="265429"/>
                  </a:lnTo>
                  <a:close/>
                </a:path>
                <a:path w="422910" h="347979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422910" h="347979">
                  <a:moveTo>
                    <a:pt x="422910" y="273049"/>
                  </a:moveTo>
                  <a:lnTo>
                    <a:pt x="419100" y="273049"/>
                  </a:lnTo>
                  <a:lnTo>
                    <a:pt x="419100" y="279399"/>
                  </a:lnTo>
                  <a:lnTo>
                    <a:pt x="422910" y="279399"/>
                  </a:lnTo>
                  <a:lnTo>
                    <a:pt x="422910" y="273049"/>
                  </a:lnTo>
                  <a:close/>
                </a:path>
                <a:path w="422910" h="347979">
                  <a:moveTo>
                    <a:pt x="381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9399"/>
                  </a:lnTo>
                  <a:close/>
                </a:path>
                <a:path w="422910" h="347979">
                  <a:moveTo>
                    <a:pt x="422910" y="279399"/>
                  </a:moveTo>
                  <a:lnTo>
                    <a:pt x="419100" y="279399"/>
                  </a:lnTo>
                  <a:lnTo>
                    <a:pt x="419100" y="284479"/>
                  </a:lnTo>
                  <a:lnTo>
                    <a:pt x="422910" y="284479"/>
                  </a:lnTo>
                  <a:lnTo>
                    <a:pt x="422910" y="279399"/>
                  </a:lnTo>
                  <a:close/>
                </a:path>
                <a:path w="422910" h="347979">
                  <a:moveTo>
                    <a:pt x="3810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4479"/>
                  </a:lnTo>
                  <a:close/>
                </a:path>
                <a:path w="422910" h="347979">
                  <a:moveTo>
                    <a:pt x="422910" y="284479"/>
                  </a:moveTo>
                  <a:lnTo>
                    <a:pt x="419100" y="284479"/>
                  </a:lnTo>
                  <a:lnTo>
                    <a:pt x="419100" y="292099"/>
                  </a:lnTo>
                  <a:lnTo>
                    <a:pt x="422910" y="292099"/>
                  </a:lnTo>
                  <a:lnTo>
                    <a:pt x="422910" y="284479"/>
                  </a:lnTo>
                  <a:close/>
                </a:path>
                <a:path w="422910" h="34797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22910" h="347979">
                  <a:moveTo>
                    <a:pt x="422910" y="292099"/>
                  </a:moveTo>
                  <a:lnTo>
                    <a:pt x="419100" y="292099"/>
                  </a:lnTo>
                  <a:lnTo>
                    <a:pt x="419100" y="298449"/>
                  </a:lnTo>
                  <a:lnTo>
                    <a:pt x="422910" y="298449"/>
                  </a:lnTo>
                  <a:lnTo>
                    <a:pt x="422910" y="292099"/>
                  </a:lnTo>
                  <a:close/>
                </a:path>
                <a:path w="422910" h="347979">
                  <a:moveTo>
                    <a:pt x="381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8449"/>
                  </a:lnTo>
                  <a:close/>
                </a:path>
                <a:path w="422910" h="347979">
                  <a:moveTo>
                    <a:pt x="422910" y="298449"/>
                  </a:moveTo>
                  <a:lnTo>
                    <a:pt x="419100" y="298449"/>
                  </a:lnTo>
                  <a:lnTo>
                    <a:pt x="419100" y="303529"/>
                  </a:lnTo>
                  <a:lnTo>
                    <a:pt x="422910" y="303529"/>
                  </a:lnTo>
                  <a:lnTo>
                    <a:pt x="422910" y="298449"/>
                  </a:lnTo>
                  <a:close/>
                </a:path>
                <a:path w="422910" h="347979">
                  <a:moveTo>
                    <a:pt x="3810" y="303529"/>
                  </a:moveTo>
                  <a:lnTo>
                    <a:pt x="0" y="30352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3529"/>
                  </a:lnTo>
                  <a:close/>
                </a:path>
                <a:path w="422910" h="347979">
                  <a:moveTo>
                    <a:pt x="422910" y="303529"/>
                  </a:moveTo>
                  <a:lnTo>
                    <a:pt x="419100" y="303529"/>
                  </a:lnTo>
                  <a:lnTo>
                    <a:pt x="419100" y="311149"/>
                  </a:lnTo>
                  <a:lnTo>
                    <a:pt x="422910" y="311149"/>
                  </a:lnTo>
                  <a:lnTo>
                    <a:pt x="422910" y="303529"/>
                  </a:lnTo>
                  <a:close/>
                </a:path>
                <a:path w="422910" h="34797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22910" h="347979">
                  <a:moveTo>
                    <a:pt x="422910" y="311149"/>
                  </a:moveTo>
                  <a:lnTo>
                    <a:pt x="419100" y="311149"/>
                  </a:lnTo>
                  <a:lnTo>
                    <a:pt x="419100" y="317499"/>
                  </a:lnTo>
                  <a:lnTo>
                    <a:pt x="422910" y="317499"/>
                  </a:lnTo>
                  <a:lnTo>
                    <a:pt x="422910" y="311149"/>
                  </a:lnTo>
                  <a:close/>
                </a:path>
                <a:path w="422910" h="347979">
                  <a:moveTo>
                    <a:pt x="381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22910" h="347979">
                  <a:moveTo>
                    <a:pt x="422910" y="317499"/>
                  </a:moveTo>
                  <a:lnTo>
                    <a:pt x="419100" y="317499"/>
                  </a:lnTo>
                  <a:lnTo>
                    <a:pt x="419100" y="323849"/>
                  </a:lnTo>
                  <a:lnTo>
                    <a:pt x="422910" y="323849"/>
                  </a:lnTo>
                  <a:lnTo>
                    <a:pt x="422910" y="317499"/>
                  </a:lnTo>
                  <a:close/>
                </a:path>
                <a:path w="422910" h="347979">
                  <a:moveTo>
                    <a:pt x="422910" y="323849"/>
                  </a:moveTo>
                  <a:lnTo>
                    <a:pt x="419100" y="323849"/>
                  </a:lnTo>
                  <a:lnTo>
                    <a:pt x="419100" y="327659"/>
                  </a:lnTo>
                  <a:lnTo>
                    <a:pt x="420370" y="327659"/>
                  </a:lnTo>
                  <a:lnTo>
                    <a:pt x="420370" y="326389"/>
                  </a:lnTo>
                  <a:lnTo>
                    <a:pt x="421639" y="326389"/>
                  </a:lnTo>
                  <a:lnTo>
                    <a:pt x="421639" y="325119"/>
                  </a:lnTo>
                  <a:lnTo>
                    <a:pt x="422910" y="325119"/>
                  </a:lnTo>
                  <a:lnTo>
                    <a:pt x="422910" y="323849"/>
                  </a:lnTo>
                  <a:close/>
                </a:path>
                <a:path w="422910" h="347979">
                  <a:moveTo>
                    <a:pt x="3810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3849"/>
                  </a:lnTo>
                  <a:close/>
                </a:path>
                <a:path w="422910" h="347979">
                  <a:moveTo>
                    <a:pt x="398780" y="346709"/>
                  </a:moveTo>
                  <a:lnTo>
                    <a:pt x="26669" y="346709"/>
                  </a:lnTo>
                  <a:lnTo>
                    <a:pt x="26669" y="347979"/>
                  </a:lnTo>
                  <a:lnTo>
                    <a:pt x="398780" y="347979"/>
                  </a:lnTo>
                  <a:lnTo>
                    <a:pt x="398780" y="346709"/>
                  </a:lnTo>
                  <a:close/>
                </a:path>
                <a:path w="422910" h="347979">
                  <a:moveTo>
                    <a:pt x="400050" y="345439"/>
                  </a:moveTo>
                  <a:lnTo>
                    <a:pt x="24130" y="345439"/>
                  </a:lnTo>
                  <a:lnTo>
                    <a:pt x="24130" y="346709"/>
                  </a:lnTo>
                  <a:lnTo>
                    <a:pt x="400050" y="346709"/>
                  </a:lnTo>
                  <a:lnTo>
                    <a:pt x="400050" y="345439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2537459" y="458470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97509" y="1269"/>
                  </a:moveTo>
                  <a:lnTo>
                    <a:pt x="17779" y="1269"/>
                  </a:lnTo>
                  <a:lnTo>
                    <a:pt x="1777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15289" h="341629">
                  <a:moveTo>
                    <a:pt x="396239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15289" h="341629">
                  <a:moveTo>
                    <a:pt x="412750" y="13969"/>
                  </a:moveTo>
                  <a:lnTo>
                    <a:pt x="411479" y="13969"/>
                  </a:lnTo>
                  <a:lnTo>
                    <a:pt x="411479" y="15239"/>
                  </a:lnTo>
                  <a:lnTo>
                    <a:pt x="412750" y="15239"/>
                  </a:lnTo>
                  <a:lnTo>
                    <a:pt x="412750" y="13969"/>
                  </a:lnTo>
                  <a:close/>
                </a:path>
                <a:path w="415289" h="341629">
                  <a:moveTo>
                    <a:pt x="3809" y="15240"/>
                  </a:moveTo>
                  <a:lnTo>
                    <a:pt x="2539" y="15240"/>
                  </a:lnTo>
                  <a:lnTo>
                    <a:pt x="2539" y="16510"/>
                  </a:lnTo>
                  <a:lnTo>
                    <a:pt x="1269" y="16510"/>
                  </a:lnTo>
                  <a:lnTo>
                    <a:pt x="1269" y="17780"/>
                  </a:lnTo>
                  <a:lnTo>
                    <a:pt x="0" y="1778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415289" h="341629">
                  <a:moveTo>
                    <a:pt x="414019" y="15240"/>
                  </a:moveTo>
                  <a:lnTo>
                    <a:pt x="411479" y="15240"/>
                  </a:lnTo>
                  <a:lnTo>
                    <a:pt x="411479" y="21589"/>
                  </a:lnTo>
                  <a:lnTo>
                    <a:pt x="415289" y="21589"/>
                  </a:lnTo>
                  <a:lnTo>
                    <a:pt x="415289" y="16510"/>
                  </a:lnTo>
                  <a:lnTo>
                    <a:pt x="414019" y="16510"/>
                  </a:lnTo>
                  <a:lnTo>
                    <a:pt x="414019" y="15240"/>
                  </a:lnTo>
                  <a:close/>
                </a:path>
                <a:path w="415289" h="341629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415289" h="341629">
                  <a:moveTo>
                    <a:pt x="415289" y="21590"/>
                  </a:moveTo>
                  <a:lnTo>
                    <a:pt x="411479" y="21590"/>
                  </a:lnTo>
                  <a:lnTo>
                    <a:pt x="411479" y="27939"/>
                  </a:lnTo>
                  <a:lnTo>
                    <a:pt x="415289" y="27939"/>
                  </a:lnTo>
                  <a:lnTo>
                    <a:pt x="415289" y="21590"/>
                  </a:lnTo>
                  <a:close/>
                </a:path>
                <a:path w="415289" h="341629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415289" h="341629">
                  <a:moveTo>
                    <a:pt x="415289" y="27940"/>
                  </a:moveTo>
                  <a:lnTo>
                    <a:pt x="411479" y="27940"/>
                  </a:lnTo>
                  <a:lnTo>
                    <a:pt x="411479" y="34289"/>
                  </a:lnTo>
                  <a:lnTo>
                    <a:pt x="415289" y="34289"/>
                  </a:lnTo>
                  <a:lnTo>
                    <a:pt x="415289" y="27940"/>
                  </a:lnTo>
                  <a:close/>
                </a:path>
                <a:path w="415289" h="341629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415289" h="341629">
                  <a:moveTo>
                    <a:pt x="415289" y="34290"/>
                  </a:moveTo>
                  <a:lnTo>
                    <a:pt x="411479" y="34290"/>
                  </a:lnTo>
                  <a:lnTo>
                    <a:pt x="411479" y="40639"/>
                  </a:lnTo>
                  <a:lnTo>
                    <a:pt x="415289" y="40639"/>
                  </a:lnTo>
                  <a:lnTo>
                    <a:pt x="415289" y="34290"/>
                  </a:lnTo>
                  <a:close/>
                </a:path>
                <a:path w="415289" h="341629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15289" h="341629">
                  <a:moveTo>
                    <a:pt x="415289" y="40640"/>
                  </a:moveTo>
                  <a:lnTo>
                    <a:pt x="411479" y="40640"/>
                  </a:lnTo>
                  <a:lnTo>
                    <a:pt x="411479" y="46989"/>
                  </a:lnTo>
                  <a:lnTo>
                    <a:pt x="415289" y="46989"/>
                  </a:lnTo>
                  <a:lnTo>
                    <a:pt x="415289" y="40640"/>
                  </a:lnTo>
                  <a:close/>
                </a:path>
                <a:path w="415289" h="341629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15289" h="341629">
                  <a:moveTo>
                    <a:pt x="415289" y="46990"/>
                  </a:moveTo>
                  <a:lnTo>
                    <a:pt x="411479" y="46990"/>
                  </a:lnTo>
                  <a:lnTo>
                    <a:pt x="411479" y="53339"/>
                  </a:lnTo>
                  <a:lnTo>
                    <a:pt x="415289" y="53339"/>
                  </a:lnTo>
                  <a:lnTo>
                    <a:pt x="415289" y="46990"/>
                  </a:lnTo>
                  <a:close/>
                </a:path>
                <a:path w="415289" h="341629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15289" h="341629">
                  <a:moveTo>
                    <a:pt x="415289" y="53340"/>
                  </a:moveTo>
                  <a:lnTo>
                    <a:pt x="411479" y="53340"/>
                  </a:lnTo>
                  <a:lnTo>
                    <a:pt x="411479" y="59689"/>
                  </a:lnTo>
                  <a:lnTo>
                    <a:pt x="415289" y="59689"/>
                  </a:lnTo>
                  <a:lnTo>
                    <a:pt x="415289" y="53340"/>
                  </a:lnTo>
                  <a:close/>
                </a:path>
                <a:path w="415289" h="341629">
                  <a:moveTo>
                    <a:pt x="3809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9690"/>
                  </a:lnTo>
                  <a:close/>
                </a:path>
                <a:path w="415289" h="341629">
                  <a:moveTo>
                    <a:pt x="415289" y="59690"/>
                  </a:moveTo>
                  <a:lnTo>
                    <a:pt x="411479" y="59690"/>
                  </a:lnTo>
                  <a:lnTo>
                    <a:pt x="411479" y="64769"/>
                  </a:lnTo>
                  <a:lnTo>
                    <a:pt x="415289" y="64769"/>
                  </a:lnTo>
                  <a:lnTo>
                    <a:pt x="415289" y="59690"/>
                  </a:lnTo>
                  <a:close/>
                </a:path>
                <a:path w="415289" h="341629">
                  <a:moveTo>
                    <a:pt x="380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70"/>
                  </a:lnTo>
                  <a:close/>
                </a:path>
                <a:path w="415289" h="341629">
                  <a:moveTo>
                    <a:pt x="415289" y="64770"/>
                  </a:moveTo>
                  <a:lnTo>
                    <a:pt x="411479" y="64770"/>
                  </a:lnTo>
                  <a:lnTo>
                    <a:pt x="411479" y="71119"/>
                  </a:lnTo>
                  <a:lnTo>
                    <a:pt x="415289" y="71119"/>
                  </a:lnTo>
                  <a:lnTo>
                    <a:pt x="415289" y="64770"/>
                  </a:lnTo>
                  <a:close/>
                </a:path>
                <a:path w="415289" h="341629">
                  <a:moveTo>
                    <a:pt x="3809" y="71120"/>
                  </a:moveTo>
                  <a:lnTo>
                    <a:pt x="0" y="7112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1120"/>
                  </a:lnTo>
                  <a:close/>
                </a:path>
                <a:path w="415289" h="341629">
                  <a:moveTo>
                    <a:pt x="415289" y="71120"/>
                  </a:moveTo>
                  <a:lnTo>
                    <a:pt x="411479" y="71120"/>
                  </a:lnTo>
                  <a:lnTo>
                    <a:pt x="411479" y="78739"/>
                  </a:lnTo>
                  <a:lnTo>
                    <a:pt x="415289" y="78739"/>
                  </a:lnTo>
                  <a:lnTo>
                    <a:pt x="415289" y="71120"/>
                  </a:lnTo>
                  <a:close/>
                </a:path>
                <a:path w="415289" h="341629">
                  <a:moveTo>
                    <a:pt x="3809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8740"/>
                  </a:lnTo>
                  <a:close/>
                </a:path>
                <a:path w="415289" h="341629">
                  <a:moveTo>
                    <a:pt x="415289" y="78740"/>
                  </a:moveTo>
                  <a:lnTo>
                    <a:pt x="411479" y="78740"/>
                  </a:lnTo>
                  <a:lnTo>
                    <a:pt x="411479" y="83819"/>
                  </a:lnTo>
                  <a:lnTo>
                    <a:pt x="415289" y="83819"/>
                  </a:lnTo>
                  <a:lnTo>
                    <a:pt x="415289" y="78740"/>
                  </a:lnTo>
                  <a:close/>
                </a:path>
                <a:path w="415289" h="341629">
                  <a:moveTo>
                    <a:pt x="3809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3820"/>
                  </a:lnTo>
                  <a:close/>
                </a:path>
                <a:path w="415289" h="341629">
                  <a:moveTo>
                    <a:pt x="415289" y="83820"/>
                  </a:moveTo>
                  <a:lnTo>
                    <a:pt x="411479" y="83820"/>
                  </a:lnTo>
                  <a:lnTo>
                    <a:pt x="411479" y="91439"/>
                  </a:lnTo>
                  <a:lnTo>
                    <a:pt x="415289" y="91439"/>
                  </a:lnTo>
                  <a:lnTo>
                    <a:pt x="415289" y="83820"/>
                  </a:lnTo>
                  <a:close/>
                </a:path>
                <a:path w="415289" h="341629">
                  <a:moveTo>
                    <a:pt x="3809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1440"/>
                  </a:lnTo>
                  <a:close/>
                </a:path>
                <a:path w="415289" h="341629">
                  <a:moveTo>
                    <a:pt x="415289" y="91440"/>
                  </a:moveTo>
                  <a:lnTo>
                    <a:pt x="411479" y="91440"/>
                  </a:lnTo>
                  <a:lnTo>
                    <a:pt x="411479" y="96519"/>
                  </a:lnTo>
                  <a:lnTo>
                    <a:pt x="415289" y="96519"/>
                  </a:lnTo>
                  <a:lnTo>
                    <a:pt x="415289" y="91440"/>
                  </a:lnTo>
                  <a:close/>
                </a:path>
                <a:path w="415289" h="341629">
                  <a:moveTo>
                    <a:pt x="3809" y="96520"/>
                  </a:moveTo>
                  <a:lnTo>
                    <a:pt x="0" y="9652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96520"/>
                  </a:lnTo>
                  <a:close/>
                </a:path>
                <a:path w="415289" h="341629">
                  <a:moveTo>
                    <a:pt x="415289" y="96520"/>
                  </a:moveTo>
                  <a:lnTo>
                    <a:pt x="411479" y="96520"/>
                  </a:lnTo>
                  <a:lnTo>
                    <a:pt x="411479" y="110489"/>
                  </a:lnTo>
                  <a:lnTo>
                    <a:pt x="415289" y="110489"/>
                  </a:lnTo>
                  <a:lnTo>
                    <a:pt x="415289" y="96520"/>
                  </a:lnTo>
                  <a:close/>
                </a:path>
                <a:path w="415289" h="341629">
                  <a:moveTo>
                    <a:pt x="380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110490"/>
                  </a:lnTo>
                  <a:close/>
                </a:path>
                <a:path w="415289" h="341629">
                  <a:moveTo>
                    <a:pt x="415289" y="110490"/>
                  </a:moveTo>
                  <a:lnTo>
                    <a:pt x="411479" y="110490"/>
                  </a:lnTo>
                  <a:lnTo>
                    <a:pt x="411479" y="116839"/>
                  </a:lnTo>
                  <a:lnTo>
                    <a:pt x="415289" y="116839"/>
                  </a:lnTo>
                  <a:lnTo>
                    <a:pt x="415289" y="110490"/>
                  </a:lnTo>
                  <a:close/>
                </a:path>
                <a:path w="415289" h="341629">
                  <a:moveTo>
                    <a:pt x="3809" y="116840"/>
                  </a:moveTo>
                  <a:lnTo>
                    <a:pt x="0" y="11684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16840"/>
                  </a:lnTo>
                  <a:close/>
                </a:path>
                <a:path w="415289" h="341629">
                  <a:moveTo>
                    <a:pt x="415289" y="116840"/>
                  </a:moveTo>
                  <a:lnTo>
                    <a:pt x="411479" y="116840"/>
                  </a:lnTo>
                  <a:lnTo>
                    <a:pt x="411479" y="142239"/>
                  </a:lnTo>
                  <a:lnTo>
                    <a:pt x="415289" y="142239"/>
                  </a:lnTo>
                  <a:lnTo>
                    <a:pt x="415289" y="116840"/>
                  </a:lnTo>
                  <a:close/>
                </a:path>
                <a:path w="415289" h="341629">
                  <a:moveTo>
                    <a:pt x="3809" y="142240"/>
                  </a:moveTo>
                  <a:lnTo>
                    <a:pt x="0" y="1422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42240"/>
                  </a:lnTo>
                  <a:close/>
                </a:path>
                <a:path w="415289" h="341629">
                  <a:moveTo>
                    <a:pt x="415289" y="142240"/>
                  </a:moveTo>
                  <a:lnTo>
                    <a:pt x="411479" y="142240"/>
                  </a:lnTo>
                  <a:lnTo>
                    <a:pt x="411479" y="199389"/>
                  </a:lnTo>
                  <a:lnTo>
                    <a:pt x="415289" y="199389"/>
                  </a:lnTo>
                  <a:lnTo>
                    <a:pt x="415289" y="142240"/>
                  </a:lnTo>
                  <a:close/>
                </a:path>
                <a:path w="415289" h="341629">
                  <a:moveTo>
                    <a:pt x="3809" y="199390"/>
                  </a:moveTo>
                  <a:lnTo>
                    <a:pt x="0" y="19939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199390"/>
                  </a:lnTo>
                  <a:close/>
                </a:path>
                <a:path w="415289" h="341629">
                  <a:moveTo>
                    <a:pt x="415289" y="199390"/>
                  </a:moveTo>
                  <a:lnTo>
                    <a:pt x="411479" y="199390"/>
                  </a:lnTo>
                  <a:lnTo>
                    <a:pt x="411479" y="224789"/>
                  </a:lnTo>
                  <a:lnTo>
                    <a:pt x="415289" y="224789"/>
                  </a:lnTo>
                  <a:lnTo>
                    <a:pt x="415289" y="199390"/>
                  </a:lnTo>
                  <a:close/>
                </a:path>
                <a:path w="415289" h="341629">
                  <a:moveTo>
                    <a:pt x="380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4790"/>
                  </a:lnTo>
                  <a:close/>
                </a:path>
                <a:path w="415289" h="341629">
                  <a:moveTo>
                    <a:pt x="415289" y="224790"/>
                  </a:moveTo>
                  <a:lnTo>
                    <a:pt x="411479" y="224790"/>
                  </a:lnTo>
                  <a:lnTo>
                    <a:pt x="411479" y="231139"/>
                  </a:lnTo>
                  <a:lnTo>
                    <a:pt x="415289" y="231139"/>
                  </a:lnTo>
                  <a:lnTo>
                    <a:pt x="415289" y="224790"/>
                  </a:lnTo>
                  <a:close/>
                </a:path>
                <a:path w="415289" h="341629">
                  <a:moveTo>
                    <a:pt x="3809" y="231140"/>
                  </a:moveTo>
                  <a:lnTo>
                    <a:pt x="0" y="23114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1140"/>
                  </a:lnTo>
                  <a:close/>
                </a:path>
                <a:path w="415289" h="341629">
                  <a:moveTo>
                    <a:pt x="415289" y="231140"/>
                  </a:moveTo>
                  <a:lnTo>
                    <a:pt x="411479" y="231140"/>
                  </a:lnTo>
                  <a:lnTo>
                    <a:pt x="411479" y="242569"/>
                  </a:lnTo>
                  <a:lnTo>
                    <a:pt x="415289" y="242569"/>
                  </a:lnTo>
                  <a:lnTo>
                    <a:pt x="415289" y="231140"/>
                  </a:lnTo>
                  <a:close/>
                </a:path>
                <a:path w="415289" h="341629">
                  <a:moveTo>
                    <a:pt x="3809" y="242570"/>
                  </a:moveTo>
                  <a:lnTo>
                    <a:pt x="0" y="24257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2570"/>
                  </a:lnTo>
                  <a:close/>
                </a:path>
                <a:path w="415289" h="341629">
                  <a:moveTo>
                    <a:pt x="415289" y="242570"/>
                  </a:moveTo>
                  <a:lnTo>
                    <a:pt x="411479" y="242570"/>
                  </a:lnTo>
                  <a:lnTo>
                    <a:pt x="411479" y="250189"/>
                  </a:lnTo>
                  <a:lnTo>
                    <a:pt x="415289" y="250189"/>
                  </a:lnTo>
                  <a:lnTo>
                    <a:pt x="415289" y="242570"/>
                  </a:lnTo>
                  <a:close/>
                </a:path>
                <a:path w="415289" h="341629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415289" h="341629">
                  <a:moveTo>
                    <a:pt x="415289" y="250190"/>
                  </a:moveTo>
                  <a:lnTo>
                    <a:pt x="411479" y="250190"/>
                  </a:lnTo>
                  <a:lnTo>
                    <a:pt x="411479" y="256539"/>
                  </a:lnTo>
                  <a:lnTo>
                    <a:pt x="415289" y="256539"/>
                  </a:lnTo>
                  <a:lnTo>
                    <a:pt x="415289" y="250190"/>
                  </a:lnTo>
                  <a:close/>
                </a:path>
                <a:path w="415289" h="341629">
                  <a:moveTo>
                    <a:pt x="380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6540"/>
                  </a:lnTo>
                  <a:close/>
                </a:path>
                <a:path w="415289" h="341629">
                  <a:moveTo>
                    <a:pt x="415289" y="256540"/>
                  </a:moveTo>
                  <a:lnTo>
                    <a:pt x="411479" y="256540"/>
                  </a:lnTo>
                  <a:lnTo>
                    <a:pt x="411479" y="261619"/>
                  </a:lnTo>
                  <a:lnTo>
                    <a:pt x="415289" y="261619"/>
                  </a:lnTo>
                  <a:lnTo>
                    <a:pt x="415289" y="256540"/>
                  </a:lnTo>
                  <a:close/>
                </a:path>
                <a:path w="415289" h="341629">
                  <a:moveTo>
                    <a:pt x="3809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1620"/>
                  </a:lnTo>
                  <a:close/>
                </a:path>
                <a:path w="415289" h="341629">
                  <a:moveTo>
                    <a:pt x="415289" y="261620"/>
                  </a:moveTo>
                  <a:lnTo>
                    <a:pt x="411479" y="261620"/>
                  </a:lnTo>
                  <a:lnTo>
                    <a:pt x="411479" y="269239"/>
                  </a:lnTo>
                  <a:lnTo>
                    <a:pt x="415289" y="269239"/>
                  </a:lnTo>
                  <a:lnTo>
                    <a:pt x="415289" y="261620"/>
                  </a:lnTo>
                  <a:close/>
                </a:path>
                <a:path w="415289" h="341629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415289" h="341629">
                  <a:moveTo>
                    <a:pt x="415289" y="269240"/>
                  </a:moveTo>
                  <a:lnTo>
                    <a:pt x="411479" y="269240"/>
                  </a:lnTo>
                  <a:lnTo>
                    <a:pt x="411479" y="275589"/>
                  </a:lnTo>
                  <a:lnTo>
                    <a:pt x="415289" y="275589"/>
                  </a:lnTo>
                  <a:lnTo>
                    <a:pt x="415289" y="269240"/>
                  </a:lnTo>
                  <a:close/>
                </a:path>
                <a:path w="415289" h="341629">
                  <a:moveTo>
                    <a:pt x="3809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5590"/>
                  </a:lnTo>
                  <a:close/>
                </a:path>
                <a:path w="415289" h="341629">
                  <a:moveTo>
                    <a:pt x="415289" y="275590"/>
                  </a:moveTo>
                  <a:lnTo>
                    <a:pt x="411479" y="275590"/>
                  </a:lnTo>
                  <a:lnTo>
                    <a:pt x="411479" y="280669"/>
                  </a:lnTo>
                  <a:lnTo>
                    <a:pt x="415289" y="280669"/>
                  </a:lnTo>
                  <a:lnTo>
                    <a:pt x="415289" y="275590"/>
                  </a:lnTo>
                  <a:close/>
                </a:path>
                <a:path w="415289" h="341629">
                  <a:moveTo>
                    <a:pt x="380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0670"/>
                  </a:lnTo>
                  <a:close/>
                </a:path>
                <a:path w="415289" h="341629">
                  <a:moveTo>
                    <a:pt x="415289" y="280670"/>
                  </a:moveTo>
                  <a:lnTo>
                    <a:pt x="411479" y="280670"/>
                  </a:lnTo>
                  <a:lnTo>
                    <a:pt x="411479" y="288289"/>
                  </a:lnTo>
                  <a:lnTo>
                    <a:pt x="415289" y="288289"/>
                  </a:lnTo>
                  <a:lnTo>
                    <a:pt x="415289" y="280670"/>
                  </a:lnTo>
                  <a:close/>
                </a:path>
                <a:path w="415289" h="341629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15289" h="341629">
                  <a:moveTo>
                    <a:pt x="415289" y="288290"/>
                  </a:moveTo>
                  <a:lnTo>
                    <a:pt x="411479" y="288290"/>
                  </a:lnTo>
                  <a:lnTo>
                    <a:pt x="411479" y="294639"/>
                  </a:lnTo>
                  <a:lnTo>
                    <a:pt x="415289" y="294639"/>
                  </a:lnTo>
                  <a:lnTo>
                    <a:pt x="415289" y="288290"/>
                  </a:lnTo>
                  <a:close/>
                </a:path>
                <a:path w="415289" h="341629">
                  <a:moveTo>
                    <a:pt x="380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4640"/>
                  </a:lnTo>
                  <a:close/>
                </a:path>
                <a:path w="415289" h="341629">
                  <a:moveTo>
                    <a:pt x="415289" y="294640"/>
                  </a:moveTo>
                  <a:lnTo>
                    <a:pt x="411479" y="294640"/>
                  </a:lnTo>
                  <a:lnTo>
                    <a:pt x="411479" y="299719"/>
                  </a:lnTo>
                  <a:lnTo>
                    <a:pt x="415289" y="299719"/>
                  </a:lnTo>
                  <a:lnTo>
                    <a:pt x="415289" y="294640"/>
                  </a:lnTo>
                  <a:close/>
                </a:path>
                <a:path w="415289" h="341629">
                  <a:moveTo>
                    <a:pt x="3809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9720"/>
                  </a:lnTo>
                  <a:close/>
                </a:path>
                <a:path w="415289" h="341629">
                  <a:moveTo>
                    <a:pt x="415289" y="299720"/>
                  </a:moveTo>
                  <a:lnTo>
                    <a:pt x="411479" y="299720"/>
                  </a:lnTo>
                  <a:lnTo>
                    <a:pt x="411479" y="307339"/>
                  </a:lnTo>
                  <a:lnTo>
                    <a:pt x="415289" y="307339"/>
                  </a:lnTo>
                  <a:lnTo>
                    <a:pt x="415289" y="299720"/>
                  </a:lnTo>
                  <a:close/>
                </a:path>
                <a:path w="415289" h="341629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15289" h="341629">
                  <a:moveTo>
                    <a:pt x="415289" y="307340"/>
                  </a:moveTo>
                  <a:lnTo>
                    <a:pt x="411479" y="307340"/>
                  </a:lnTo>
                  <a:lnTo>
                    <a:pt x="411479" y="313689"/>
                  </a:lnTo>
                  <a:lnTo>
                    <a:pt x="415289" y="313689"/>
                  </a:lnTo>
                  <a:lnTo>
                    <a:pt x="415289" y="307340"/>
                  </a:lnTo>
                  <a:close/>
                </a:path>
                <a:path w="415289" h="341629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15289" h="341629">
                  <a:moveTo>
                    <a:pt x="415289" y="313690"/>
                  </a:moveTo>
                  <a:lnTo>
                    <a:pt x="411479" y="313690"/>
                  </a:lnTo>
                  <a:lnTo>
                    <a:pt x="411479" y="320039"/>
                  </a:lnTo>
                  <a:lnTo>
                    <a:pt x="415289" y="320039"/>
                  </a:lnTo>
                  <a:lnTo>
                    <a:pt x="415289" y="313690"/>
                  </a:lnTo>
                  <a:close/>
                </a:path>
                <a:path w="415289" h="341629">
                  <a:moveTo>
                    <a:pt x="3809" y="320040"/>
                  </a:moveTo>
                  <a:lnTo>
                    <a:pt x="0" y="32004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15289" h="341629">
                  <a:moveTo>
                    <a:pt x="415289" y="320040"/>
                  </a:moveTo>
                  <a:lnTo>
                    <a:pt x="411479" y="320040"/>
                  </a:lnTo>
                  <a:lnTo>
                    <a:pt x="411479" y="326389"/>
                  </a:lnTo>
                  <a:lnTo>
                    <a:pt x="414019" y="326389"/>
                  </a:lnTo>
                  <a:lnTo>
                    <a:pt x="414019" y="325119"/>
                  </a:lnTo>
                  <a:lnTo>
                    <a:pt x="415289" y="325119"/>
                  </a:lnTo>
                  <a:lnTo>
                    <a:pt x="415289" y="320040"/>
                  </a:lnTo>
                  <a:close/>
                </a:path>
                <a:path w="415289" h="341629">
                  <a:moveTo>
                    <a:pt x="412750" y="326390"/>
                  </a:moveTo>
                  <a:lnTo>
                    <a:pt x="411479" y="326390"/>
                  </a:lnTo>
                  <a:lnTo>
                    <a:pt x="411479" y="327660"/>
                  </a:lnTo>
                  <a:lnTo>
                    <a:pt x="412750" y="327660"/>
                  </a:lnTo>
                  <a:lnTo>
                    <a:pt x="412750" y="326390"/>
                  </a:lnTo>
                  <a:close/>
                </a:path>
                <a:path w="415289" h="341629">
                  <a:moveTo>
                    <a:pt x="401319" y="337819"/>
                  </a:moveTo>
                  <a:lnTo>
                    <a:pt x="15239" y="337819"/>
                  </a:lnTo>
                  <a:lnTo>
                    <a:pt x="15239" y="339089"/>
                  </a:lnTo>
                  <a:lnTo>
                    <a:pt x="401319" y="339089"/>
                  </a:lnTo>
                  <a:lnTo>
                    <a:pt x="401319" y="337819"/>
                  </a:lnTo>
                  <a:close/>
                </a:path>
                <a:path w="415289" h="341629">
                  <a:moveTo>
                    <a:pt x="397510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397510" y="341630"/>
                  </a:lnTo>
                  <a:lnTo>
                    <a:pt x="397510" y="340360"/>
                  </a:lnTo>
                  <a:close/>
                </a:path>
                <a:path w="415289" h="341629">
                  <a:moveTo>
                    <a:pt x="400049" y="339090"/>
                  </a:moveTo>
                  <a:lnTo>
                    <a:pt x="17779" y="339090"/>
                  </a:lnTo>
                  <a:lnTo>
                    <a:pt x="17779" y="340360"/>
                  </a:lnTo>
                  <a:lnTo>
                    <a:pt x="400049" y="340360"/>
                  </a:lnTo>
                  <a:lnTo>
                    <a:pt x="400049" y="339090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2541270" y="458724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69" h="335279">
                  <a:moveTo>
                    <a:pt x="400050" y="3809"/>
                  </a:moveTo>
                  <a:lnTo>
                    <a:pt x="8890" y="3809"/>
                  </a:lnTo>
                  <a:lnTo>
                    <a:pt x="8890" y="5079"/>
                  </a:lnTo>
                  <a:lnTo>
                    <a:pt x="400050" y="5079"/>
                  </a:lnTo>
                  <a:lnTo>
                    <a:pt x="400050" y="3809"/>
                  </a:lnTo>
                  <a:close/>
                </a:path>
                <a:path w="407669" h="335279">
                  <a:moveTo>
                    <a:pt x="398780" y="2539"/>
                  </a:moveTo>
                  <a:lnTo>
                    <a:pt x="10160" y="2539"/>
                  </a:lnTo>
                  <a:lnTo>
                    <a:pt x="1016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07669" h="335279">
                  <a:moveTo>
                    <a:pt x="397510" y="1269"/>
                  </a:moveTo>
                  <a:lnTo>
                    <a:pt x="11430" y="1269"/>
                  </a:lnTo>
                  <a:lnTo>
                    <a:pt x="1143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07669" h="335279">
                  <a:moveTo>
                    <a:pt x="396239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69" h="335279">
                  <a:moveTo>
                    <a:pt x="3810" y="8889"/>
                  </a:moveTo>
                  <a:lnTo>
                    <a:pt x="2540" y="8889"/>
                  </a:lnTo>
                  <a:lnTo>
                    <a:pt x="2540" y="10159"/>
                  </a:lnTo>
                  <a:lnTo>
                    <a:pt x="1269" y="10159"/>
                  </a:lnTo>
                  <a:lnTo>
                    <a:pt x="1269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8889"/>
                  </a:lnTo>
                  <a:close/>
                </a:path>
                <a:path w="407669" h="335279">
                  <a:moveTo>
                    <a:pt x="405130" y="8889"/>
                  </a:moveTo>
                  <a:lnTo>
                    <a:pt x="403860" y="8889"/>
                  </a:lnTo>
                  <a:lnTo>
                    <a:pt x="403860" y="12699"/>
                  </a:lnTo>
                  <a:lnTo>
                    <a:pt x="407669" y="12699"/>
                  </a:lnTo>
                  <a:lnTo>
                    <a:pt x="407669" y="11429"/>
                  </a:lnTo>
                  <a:lnTo>
                    <a:pt x="406400" y="11429"/>
                  </a:lnTo>
                  <a:lnTo>
                    <a:pt x="406400" y="10159"/>
                  </a:lnTo>
                  <a:lnTo>
                    <a:pt x="405130" y="10159"/>
                  </a:lnTo>
                  <a:lnTo>
                    <a:pt x="405130" y="8889"/>
                  </a:lnTo>
                  <a:close/>
                </a:path>
                <a:path w="407669" h="335279">
                  <a:moveTo>
                    <a:pt x="381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699"/>
                  </a:lnTo>
                  <a:close/>
                </a:path>
                <a:path w="407669" h="335279">
                  <a:moveTo>
                    <a:pt x="407669" y="12699"/>
                  </a:moveTo>
                  <a:lnTo>
                    <a:pt x="403860" y="12699"/>
                  </a:lnTo>
                  <a:lnTo>
                    <a:pt x="403860" y="19049"/>
                  </a:lnTo>
                  <a:lnTo>
                    <a:pt x="407669" y="19049"/>
                  </a:lnTo>
                  <a:lnTo>
                    <a:pt x="407669" y="12699"/>
                  </a:lnTo>
                  <a:close/>
                </a:path>
                <a:path w="407669" h="335279">
                  <a:moveTo>
                    <a:pt x="381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049"/>
                  </a:lnTo>
                  <a:close/>
                </a:path>
                <a:path w="407669" h="335279">
                  <a:moveTo>
                    <a:pt x="407669" y="19049"/>
                  </a:moveTo>
                  <a:lnTo>
                    <a:pt x="403860" y="19049"/>
                  </a:lnTo>
                  <a:lnTo>
                    <a:pt x="403860" y="25399"/>
                  </a:lnTo>
                  <a:lnTo>
                    <a:pt x="407669" y="25399"/>
                  </a:lnTo>
                  <a:lnTo>
                    <a:pt x="407669" y="19049"/>
                  </a:lnTo>
                  <a:close/>
                </a:path>
                <a:path w="407669" h="335279">
                  <a:moveTo>
                    <a:pt x="381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399"/>
                  </a:lnTo>
                  <a:close/>
                </a:path>
                <a:path w="407669" h="335279">
                  <a:moveTo>
                    <a:pt x="407669" y="25399"/>
                  </a:moveTo>
                  <a:lnTo>
                    <a:pt x="403860" y="25399"/>
                  </a:lnTo>
                  <a:lnTo>
                    <a:pt x="403860" y="31749"/>
                  </a:lnTo>
                  <a:lnTo>
                    <a:pt x="407669" y="31749"/>
                  </a:lnTo>
                  <a:lnTo>
                    <a:pt x="407669" y="25399"/>
                  </a:lnTo>
                  <a:close/>
                </a:path>
                <a:path w="407669" h="335279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407669" h="335279">
                  <a:moveTo>
                    <a:pt x="407669" y="31749"/>
                  </a:moveTo>
                  <a:lnTo>
                    <a:pt x="403860" y="31749"/>
                  </a:lnTo>
                  <a:lnTo>
                    <a:pt x="403860" y="38099"/>
                  </a:lnTo>
                  <a:lnTo>
                    <a:pt x="407669" y="38099"/>
                  </a:lnTo>
                  <a:lnTo>
                    <a:pt x="407669" y="31749"/>
                  </a:lnTo>
                  <a:close/>
                </a:path>
                <a:path w="407669" h="335279">
                  <a:moveTo>
                    <a:pt x="381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07669" h="335279">
                  <a:moveTo>
                    <a:pt x="407669" y="38099"/>
                  </a:moveTo>
                  <a:lnTo>
                    <a:pt x="403860" y="38099"/>
                  </a:lnTo>
                  <a:lnTo>
                    <a:pt x="403860" y="44449"/>
                  </a:lnTo>
                  <a:lnTo>
                    <a:pt x="407669" y="44449"/>
                  </a:lnTo>
                  <a:lnTo>
                    <a:pt x="407669" y="38099"/>
                  </a:lnTo>
                  <a:close/>
                </a:path>
                <a:path w="407669" h="335279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07669" h="335279">
                  <a:moveTo>
                    <a:pt x="407669" y="44449"/>
                  </a:moveTo>
                  <a:lnTo>
                    <a:pt x="403860" y="44449"/>
                  </a:lnTo>
                  <a:lnTo>
                    <a:pt x="403860" y="50799"/>
                  </a:lnTo>
                  <a:lnTo>
                    <a:pt x="407669" y="50799"/>
                  </a:lnTo>
                  <a:lnTo>
                    <a:pt x="407669" y="44449"/>
                  </a:lnTo>
                  <a:close/>
                </a:path>
                <a:path w="407669" h="335279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07669" h="335279">
                  <a:moveTo>
                    <a:pt x="407669" y="50799"/>
                  </a:moveTo>
                  <a:lnTo>
                    <a:pt x="403860" y="50799"/>
                  </a:lnTo>
                  <a:lnTo>
                    <a:pt x="403860" y="57149"/>
                  </a:lnTo>
                  <a:lnTo>
                    <a:pt x="407669" y="57149"/>
                  </a:lnTo>
                  <a:lnTo>
                    <a:pt x="407669" y="50799"/>
                  </a:lnTo>
                  <a:close/>
                </a:path>
                <a:path w="407669" h="335279">
                  <a:moveTo>
                    <a:pt x="3810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7149"/>
                  </a:lnTo>
                  <a:close/>
                </a:path>
                <a:path w="407669" h="335279">
                  <a:moveTo>
                    <a:pt x="407669" y="57149"/>
                  </a:moveTo>
                  <a:lnTo>
                    <a:pt x="403860" y="57149"/>
                  </a:lnTo>
                  <a:lnTo>
                    <a:pt x="403860" y="62229"/>
                  </a:lnTo>
                  <a:lnTo>
                    <a:pt x="407669" y="62229"/>
                  </a:lnTo>
                  <a:lnTo>
                    <a:pt x="407669" y="57149"/>
                  </a:lnTo>
                  <a:close/>
                </a:path>
                <a:path w="407669" h="335279">
                  <a:moveTo>
                    <a:pt x="3810" y="62229"/>
                  </a:moveTo>
                  <a:lnTo>
                    <a:pt x="0" y="6222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29"/>
                  </a:lnTo>
                  <a:close/>
                </a:path>
                <a:path w="407669" h="335279">
                  <a:moveTo>
                    <a:pt x="407669" y="62229"/>
                  </a:moveTo>
                  <a:lnTo>
                    <a:pt x="403860" y="62229"/>
                  </a:lnTo>
                  <a:lnTo>
                    <a:pt x="403860" y="68579"/>
                  </a:lnTo>
                  <a:lnTo>
                    <a:pt x="407669" y="68579"/>
                  </a:lnTo>
                  <a:lnTo>
                    <a:pt x="407669" y="62229"/>
                  </a:lnTo>
                  <a:close/>
                </a:path>
                <a:path w="407669" h="335279">
                  <a:moveTo>
                    <a:pt x="3810" y="68579"/>
                  </a:moveTo>
                  <a:lnTo>
                    <a:pt x="0" y="6857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8579"/>
                  </a:lnTo>
                  <a:close/>
                </a:path>
                <a:path w="407669" h="335279">
                  <a:moveTo>
                    <a:pt x="407669" y="68579"/>
                  </a:moveTo>
                  <a:lnTo>
                    <a:pt x="403860" y="68579"/>
                  </a:lnTo>
                  <a:lnTo>
                    <a:pt x="403860" y="76199"/>
                  </a:lnTo>
                  <a:lnTo>
                    <a:pt x="407669" y="76199"/>
                  </a:lnTo>
                  <a:lnTo>
                    <a:pt x="407669" y="68579"/>
                  </a:lnTo>
                  <a:close/>
                </a:path>
                <a:path w="407669" h="335279">
                  <a:moveTo>
                    <a:pt x="3810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6199"/>
                  </a:lnTo>
                  <a:close/>
                </a:path>
                <a:path w="407669" h="335279">
                  <a:moveTo>
                    <a:pt x="407669" y="76199"/>
                  </a:moveTo>
                  <a:lnTo>
                    <a:pt x="403860" y="76199"/>
                  </a:lnTo>
                  <a:lnTo>
                    <a:pt x="403860" y="81279"/>
                  </a:lnTo>
                  <a:lnTo>
                    <a:pt x="407669" y="81279"/>
                  </a:lnTo>
                  <a:lnTo>
                    <a:pt x="407669" y="76199"/>
                  </a:lnTo>
                  <a:close/>
                </a:path>
                <a:path w="407669" h="335279">
                  <a:moveTo>
                    <a:pt x="3810" y="81279"/>
                  </a:moveTo>
                  <a:lnTo>
                    <a:pt x="0" y="8127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1279"/>
                  </a:lnTo>
                  <a:close/>
                </a:path>
                <a:path w="407669" h="335279">
                  <a:moveTo>
                    <a:pt x="407669" y="81279"/>
                  </a:moveTo>
                  <a:lnTo>
                    <a:pt x="403860" y="81279"/>
                  </a:lnTo>
                  <a:lnTo>
                    <a:pt x="403860" y="88899"/>
                  </a:lnTo>
                  <a:lnTo>
                    <a:pt x="407669" y="88899"/>
                  </a:lnTo>
                  <a:lnTo>
                    <a:pt x="407669" y="81279"/>
                  </a:lnTo>
                  <a:close/>
                </a:path>
                <a:path w="407669" h="335279">
                  <a:moveTo>
                    <a:pt x="381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8899"/>
                  </a:lnTo>
                  <a:close/>
                </a:path>
                <a:path w="407669" h="335279">
                  <a:moveTo>
                    <a:pt x="407669" y="88899"/>
                  </a:moveTo>
                  <a:lnTo>
                    <a:pt x="403860" y="88899"/>
                  </a:lnTo>
                  <a:lnTo>
                    <a:pt x="403860" y="93979"/>
                  </a:lnTo>
                  <a:lnTo>
                    <a:pt x="407669" y="93979"/>
                  </a:lnTo>
                  <a:lnTo>
                    <a:pt x="407669" y="88899"/>
                  </a:lnTo>
                  <a:close/>
                </a:path>
                <a:path w="407669" h="335279">
                  <a:moveTo>
                    <a:pt x="3810" y="93979"/>
                  </a:moveTo>
                  <a:lnTo>
                    <a:pt x="0" y="9397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93979"/>
                  </a:lnTo>
                  <a:close/>
                </a:path>
                <a:path w="407669" h="335279">
                  <a:moveTo>
                    <a:pt x="407669" y="93979"/>
                  </a:moveTo>
                  <a:lnTo>
                    <a:pt x="403860" y="93979"/>
                  </a:lnTo>
                  <a:lnTo>
                    <a:pt x="403860" y="107949"/>
                  </a:lnTo>
                  <a:lnTo>
                    <a:pt x="407669" y="107949"/>
                  </a:lnTo>
                  <a:lnTo>
                    <a:pt x="407669" y="93979"/>
                  </a:lnTo>
                  <a:close/>
                </a:path>
                <a:path w="407669" h="335279">
                  <a:moveTo>
                    <a:pt x="381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7949"/>
                  </a:lnTo>
                  <a:close/>
                </a:path>
                <a:path w="407669" h="335279">
                  <a:moveTo>
                    <a:pt x="407669" y="107949"/>
                  </a:moveTo>
                  <a:lnTo>
                    <a:pt x="403860" y="107949"/>
                  </a:lnTo>
                  <a:lnTo>
                    <a:pt x="403860" y="114299"/>
                  </a:lnTo>
                  <a:lnTo>
                    <a:pt x="407669" y="114299"/>
                  </a:lnTo>
                  <a:lnTo>
                    <a:pt x="407669" y="107949"/>
                  </a:lnTo>
                  <a:close/>
                </a:path>
                <a:path w="407669" h="335279">
                  <a:moveTo>
                    <a:pt x="3810" y="114299"/>
                  </a:moveTo>
                  <a:lnTo>
                    <a:pt x="0" y="11429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14299"/>
                  </a:lnTo>
                  <a:close/>
                </a:path>
                <a:path w="407669" h="335279">
                  <a:moveTo>
                    <a:pt x="407669" y="114299"/>
                  </a:moveTo>
                  <a:lnTo>
                    <a:pt x="403860" y="114299"/>
                  </a:lnTo>
                  <a:lnTo>
                    <a:pt x="403860" y="139699"/>
                  </a:lnTo>
                  <a:lnTo>
                    <a:pt x="407669" y="139699"/>
                  </a:lnTo>
                  <a:lnTo>
                    <a:pt x="407669" y="114299"/>
                  </a:lnTo>
                  <a:close/>
                </a:path>
                <a:path w="407669" h="335279">
                  <a:moveTo>
                    <a:pt x="3810" y="139699"/>
                  </a:moveTo>
                  <a:lnTo>
                    <a:pt x="0" y="139699"/>
                  </a:lnTo>
                  <a:lnTo>
                    <a:pt x="0" y="196849"/>
                  </a:lnTo>
                  <a:lnTo>
                    <a:pt x="3810" y="196849"/>
                  </a:lnTo>
                  <a:lnTo>
                    <a:pt x="3810" y="139699"/>
                  </a:lnTo>
                  <a:close/>
                </a:path>
                <a:path w="407669" h="335279">
                  <a:moveTo>
                    <a:pt x="407669" y="139699"/>
                  </a:moveTo>
                  <a:lnTo>
                    <a:pt x="403860" y="139699"/>
                  </a:lnTo>
                  <a:lnTo>
                    <a:pt x="403860" y="196849"/>
                  </a:lnTo>
                  <a:lnTo>
                    <a:pt x="407669" y="196849"/>
                  </a:lnTo>
                  <a:lnTo>
                    <a:pt x="407669" y="139699"/>
                  </a:lnTo>
                  <a:close/>
                </a:path>
                <a:path w="407669" h="335279">
                  <a:moveTo>
                    <a:pt x="3810" y="196849"/>
                  </a:moveTo>
                  <a:lnTo>
                    <a:pt x="0" y="19684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196849"/>
                  </a:lnTo>
                  <a:close/>
                </a:path>
                <a:path w="407669" h="335279">
                  <a:moveTo>
                    <a:pt x="407669" y="196849"/>
                  </a:moveTo>
                  <a:lnTo>
                    <a:pt x="403860" y="196849"/>
                  </a:lnTo>
                  <a:lnTo>
                    <a:pt x="403860" y="222249"/>
                  </a:lnTo>
                  <a:lnTo>
                    <a:pt x="407669" y="222249"/>
                  </a:lnTo>
                  <a:lnTo>
                    <a:pt x="407669" y="196849"/>
                  </a:lnTo>
                  <a:close/>
                </a:path>
                <a:path w="407669" h="335279">
                  <a:moveTo>
                    <a:pt x="381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222249"/>
                  </a:lnTo>
                  <a:close/>
                </a:path>
                <a:path w="407669" h="335279">
                  <a:moveTo>
                    <a:pt x="407669" y="222249"/>
                  </a:moveTo>
                  <a:lnTo>
                    <a:pt x="403860" y="222249"/>
                  </a:lnTo>
                  <a:lnTo>
                    <a:pt x="403860" y="228599"/>
                  </a:lnTo>
                  <a:lnTo>
                    <a:pt x="407669" y="228599"/>
                  </a:lnTo>
                  <a:lnTo>
                    <a:pt x="407669" y="222249"/>
                  </a:lnTo>
                  <a:close/>
                </a:path>
                <a:path w="407669" h="335279">
                  <a:moveTo>
                    <a:pt x="3810" y="228599"/>
                  </a:moveTo>
                  <a:lnTo>
                    <a:pt x="0" y="228599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28599"/>
                  </a:lnTo>
                  <a:close/>
                </a:path>
                <a:path w="407669" h="335279">
                  <a:moveTo>
                    <a:pt x="407669" y="228599"/>
                  </a:moveTo>
                  <a:lnTo>
                    <a:pt x="403860" y="228599"/>
                  </a:lnTo>
                  <a:lnTo>
                    <a:pt x="403860" y="240029"/>
                  </a:lnTo>
                  <a:lnTo>
                    <a:pt x="407669" y="240029"/>
                  </a:lnTo>
                  <a:lnTo>
                    <a:pt x="407669" y="228599"/>
                  </a:lnTo>
                  <a:close/>
                </a:path>
                <a:path w="407669" h="335279">
                  <a:moveTo>
                    <a:pt x="3810" y="240029"/>
                  </a:moveTo>
                  <a:lnTo>
                    <a:pt x="0" y="24002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0029"/>
                  </a:lnTo>
                  <a:close/>
                </a:path>
                <a:path w="407669" h="335279">
                  <a:moveTo>
                    <a:pt x="407669" y="240029"/>
                  </a:moveTo>
                  <a:lnTo>
                    <a:pt x="403860" y="240029"/>
                  </a:lnTo>
                  <a:lnTo>
                    <a:pt x="403860" y="247649"/>
                  </a:lnTo>
                  <a:lnTo>
                    <a:pt x="407669" y="247649"/>
                  </a:lnTo>
                  <a:lnTo>
                    <a:pt x="407669" y="240029"/>
                  </a:lnTo>
                  <a:close/>
                </a:path>
                <a:path w="407669" h="335279">
                  <a:moveTo>
                    <a:pt x="381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47649"/>
                  </a:lnTo>
                  <a:close/>
                </a:path>
                <a:path w="407669" h="335279">
                  <a:moveTo>
                    <a:pt x="407669" y="247649"/>
                  </a:moveTo>
                  <a:lnTo>
                    <a:pt x="403860" y="247649"/>
                  </a:lnTo>
                  <a:lnTo>
                    <a:pt x="403860" y="253999"/>
                  </a:lnTo>
                  <a:lnTo>
                    <a:pt x="407669" y="253999"/>
                  </a:lnTo>
                  <a:lnTo>
                    <a:pt x="407669" y="247649"/>
                  </a:lnTo>
                  <a:close/>
                </a:path>
                <a:path w="407669" h="335279">
                  <a:moveTo>
                    <a:pt x="381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3999"/>
                  </a:lnTo>
                  <a:close/>
                </a:path>
                <a:path w="407669" h="335279">
                  <a:moveTo>
                    <a:pt x="407669" y="253999"/>
                  </a:moveTo>
                  <a:lnTo>
                    <a:pt x="403860" y="253999"/>
                  </a:lnTo>
                  <a:lnTo>
                    <a:pt x="403860" y="259079"/>
                  </a:lnTo>
                  <a:lnTo>
                    <a:pt x="407669" y="259079"/>
                  </a:lnTo>
                  <a:lnTo>
                    <a:pt x="407669" y="253999"/>
                  </a:lnTo>
                  <a:close/>
                </a:path>
                <a:path w="407669" h="335279">
                  <a:moveTo>
                    <a:pt x="3810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59079"/>
                  </a:lnTo>
                  <a:close/>
                </a:path>
                <a:path w="407669" h="335279">
                  <a:moveTo>
                    <a:pt x="407669" y="259079"/>
                  </a:moveTo>
                  <a:lnTo>
                    <a:pt x="403860" y="259079"/>
                  </a:lnTo>
                  <a:lnTo>
                    <a:pt x="403860" y="266699"/>
                  </a:lnTo>
                  <a:lnTo>
                    <a:pt x="407669" y="266699"/>
                  </a:lnTo>
                  <a:lnTo>
                    <a:pt x="407669" y="259079"/>
                  </a:lnTo>
                  <a:close/>
                </a:path>
                <a:path w="407669" h="335279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07669" h="335279">
                  <a:moveTo>
                    <a:pt x="407669" y="266699"/>
                  </a:moveTo>
                  <a:lnTo>
                    <a:pt x="403860" y="266699"/>
                  </a:lnTo>
                  <a:lnTo>
                    <a:pt x="403860" y="273049"/>
                  </a:lnTo>
                  <a:lnTo>
                    <a:pt x="407669" y="273049"/>
                  </a:lnTo>
                  <a:lnTo>
                    <a:pt x="407669" y="266699"/>
                  </a:lnTo>
                  <a:close/>
                </a:path>
                <a:path w="407669" h="335279">
                  <a:moveTo>
                    <a:pt x="381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3049"/>
                  </a:lnTo>
                  <a:close/>
                </a:path>
                <a:path w="407669" h="335279">
                  <a:moveTo>
                    <a:pt x="407669" y="273049"/>
                  </a:moveTo>
                  <a:lnTo>
                    <a:pt x="403860" y="273049"/>
                  </a:lnTo>
                  <a:lnTo>
                    <a:pt x="403860" y="278129"/>
                  </a:lnTo>
                  <a:lnTo>
                    <a:pt x="407669" y="278129"/>
                  </a:lnTo>
                  <a:lnTo>
                    <a:pt x="407669" y="273049"/>
                  </a:lnTo>
                  <a:close/>
                </a:path>
                <a:path w="407669" h="335279">
                  <a:moveTo>
                    <a:pt x="3810" y="278129"/>
                  </a:moveTo>
                  <a:lnTo>
                    <a:pt x="0" y="27812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8129"/>
                  </a:lnTo>
                  <a:close/>
                </a:path>
                <a:path w="407669" h="335279">
                  <a:moveTo>
                    <a:pt x="407669" y="278129"/>
                  </a:moveTo>
                  <a:lnTo>
                    <a:pt x="403860" y="278129"/>
                  </a:lnTo>
                  <a:lnTo>
                    <a:pt x="403860" y="285749"/>
                  </a:lnTo>
                  <a:lnTo>
                    <a:pt x="407669" y="285749"/>
                  </a:lnTo>
                  <a:lnTo>
                    <a:pt x="407669" y="278129"/>
                  </a:lnTo>
                  <a:close/>
                </a:path>
                <a:path w="407669" h="335279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07669" h="335279">
                  <a:moveTo>
                    <a:pt x="407669" y="285749"/>
                  </a:moveTo>
                  <a:lnTo>
                    <a:pt x="403860" y="285749"/>
                  </a:lnTo>
                  <a:lnTo>
                    <a:pt x="403860" y="292099"/>
                  </a:lnTo>
                  <a:lnTo>
                    <a:pt x="407669" y="292099"/>
                  </a:lnTo>
                  <a:lnTo>
                    <a:pt x="407669" y="285749"/>
                  </a:lnTo>
                  <a:close/>
                </a:path>
                <a:path w="407669" h="335279">
                  <a:moveTo>
                    <a:pt x="381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2099"/>
                  </a:lnTo>
                  <a:close/>
                </a:path>
                <a:path w="407669" h="335279">
                  <a:moveTo>
                    <a:pt x="407669" y="292099"/>
                  </a:moveTo>
                  <a:lnTo>
                    <a:pt x="403860" y="292099"/>
                  </a:lnTo>
                  <a:lnTo>
                    <a:pt x="403860" y="297179"/>
                  </a:lnTo>
                  <a:lnTo>
                    <a:pt x="407669" y="297179"/>
                  </a:lnTo>
                  <a:lnTo>
                    <a:pt x="407669" y="292099"/>
                  </a:lnTo>
                  <a:close/>
                </a:path>
                <a:path w="407669" h="335279">
                  <a:moveTo>
                    <a:pt x="3810" y="297179"/>
                  </a:moveTo>
                  <a:lnTo>
                    <a:pt x="0" y="29717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7179"/>
                  </a:lnTo>
                  <a:close/>
                </a:path>
                <a:path w="407669" h="335279">
                  <a:moveTo>
                    <a:pt x="407669" y="297179"/>
                  </a:moveTo>
                  <a:lnTo>
                    <a:pt x="403860" y="297179"/>
                  </a:lnTo>
                  <a:lnTo>
                    <a:pt x="403860" y="304799"/>
                  </a:lnTo>
                  <a:lnTo>
                    <a:pt x="407669" y="304799"/>
                  </a:lnTo>
                  <a:lnTo>
                    <a:pt x="407669" y="297179"/>
                  </a:lnTo>
                  <a:close/>
                </a:path>
                <a:path w="407669" h="33527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07669" h="335279">
                  <a:moveTo>
                    <a:pt x="407669" y="304799"/>
                  </a:moveTo>
                  <a:lnTo>
                    <a:pt x="403860" y="304799"/>
                  </a:lnTo>
                  <a:lnTo>
                    <a:pt x="403860" y="311149"/>
                  </a:lnTo>
                  <a:lnTo>
                    <a:pt x="407669" y="311149"/>
                  </a:lnTo>
                  <a:lnTo>
                    <a:pt x="407669" y="304799"/>
                  </a:lnTo>
                  <a:close/>
                </a:path>
                <a:path w="407669" h="33527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07669" h="335279">
                  <a:moveTo>
                    <a:pt x="407669" y="311149"/>
                  </a:moveTo>
                  <a:lnTo>
                    <a:pt x="403860" y="311149"/>
                  </a:lnTo>
                  <a:lnTo>
                    <a:pt x="403860" y="317499"/>
                  </a:lnTo>
                  <a:lnTo>
                    <a:pt x="407669" y="317499"/>
                  </a:lnTo>
                  <a:lnTo>
                    <a:pt x="407669" y="311149"/>
                  </a:lnTo>
                  <a:close/>
                </a:path>
                <a:path w="407669" h="335279">
                  <a:moveTo>
                    <a:pt x="381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07669" h="335279">
                  <a:moveTo>
                    <a:pt x="407669" y="317499"/>
                  </a:moveTo>
                  <a:lnTo>
                    <a:pt x="403860" y="317499"/>
                  </a:lnTo>
                  <a:lnTo>
                    <a:pt x="403860" y="323849"/>
                  </a:lnTo>
                  <a:lnTo>
                    <a:pt x="407669" y="323849"/>
                  </a:lnTo>
                  <a:lnTo>
                    <a:pt x="407669" y="317499"/>
                  </a:lnTo>
                  <a:close/>
                </a:path>
                <a:path w="407669" h="335279">
                  <a:moveTo>
                    <a:pt x="407669" y="323849"/>
                  </a:moveTo>
                  <a:lnTo>
                    <a:pt x="403860" y="323849"/>
                  </a:lnTo>
                  <a:lnTo>
                    <a:pt x="403860" y="328929"/>
                  </a:lnTo>
                  <a:lnTo>
                    <a:pt x="405130" y="328929"/>
                  </a:lnTo>
                  <a:lnTo>
                    <a:pt x="405130" y="327659"/>
                  </a:lnTo>
                  <a:lnTo>
                    <a:pt x="406400" y="327659"/>
                  </a:lnTo>
                  <a:lnTo>
                    <a:pt x="406400" y="326389"/>
                  </a:lnTo>
                  <a:lnTo>
                    <a:pt x="407669" y="326389"/>
                  </a:lnTo>
                  <a:lnTo>
                    <a:pt x="407669" y="323849"/>
                  </a:lnTo>
                  <a:close/>
                </a:path>
                <a:path w="407669" h="335279">
                  <a:moveTo>
                    <a:pt x="3810" y="323849"/>
                  </a:moveTo>
                  <a:lnTo>
                    <a:pt x="0" y="323849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389"/>
                  </a:lnTo>
                  <a:lnTo>
                    <a:pt x="2540" y="32638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3849"/>
                  </a:lnTo>
                  <a:close/>
                </a:path>
                <a:path w="407669" h="335279">
                  <a:moveTo>
                    <a:pt x="398780" y="334009"/>
                  </a:moveTo>
                  <a:lnTo>
                    <a:pt x="10160" y="334009"/>
                  </a:lnTo>
                  <a:lnTo>
                    <a:pt x="10160" y="335279"/>
                  </a:lnTo>
                  <a:lnTo>
                    <a:pt x="398780" y="335279"/>
                  </a:lnTo>
                  <a:lnTo>
                    <a:pt x="398780" y="334009"/>
                  </a:lnTo>
                  <a:close/>
                </a:path>
                <a:path w="407669" h="335279">
                  <a:moveTo>
                    <a:pt x="400050" y="332739"/>
                  </a:moveTo>
                  <a:lnTo>
                    <a:pt x="8890" y="332739"/>
                  </a:lnTo>
                  <a:lnTo>
                    <a:pt x="8890" y="334009"/>
                  </a:lnTo>
                  <a:lnTo>
                    <a:pt x="400050" y="334009"/>
                  </a:lnTo>
                  <a:lnTo>
                    <a:pt x="400050" y="332739"/>
                  </a:lnTo>
                  <a:close/>
                </a:path>
                <a:path w="407669" h="335279">
                  <a:moveTo>
                    <a:pt x="401319" y="331469"/>
                  </a:moveTo>
                  <a:lnTo>
                    <a:pt x="7619" y="331469"/>
                  </a:lnTo>
                  <a:lnTo>
                    <a:pt x="7619" y="332739"/>
                  </a:lnTo>
                  <a:lnTo>
                    <a:pt x="401319" y="332739"/>
                  </a:lnTo>
                  <a:lnTo>
                    <a:pt x="401319" y="331469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2545080" y="4592319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97509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397509" y="1269"/>
                  </a:lnTo>
                  <a:lnTo>
                    <a:pt x="397509" y="0"/>
                  </a:lnTo>
                  <a:close/>
                </a:path>
                <a:path w="400050" h="326389">
                  <a:moveTo>
                    <a:pt x="3809" y="2539"/>
                  </a:move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396239" y="2539"/>
                  </a:lnTo>
                  <a:lnTo>
                    <a:pt x="396239" y="7619"/>
                  </a:lnTo>
                  <a:lnTo>
                    <a:pt x="400050" y="7619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8779" y="1269"/>
                  </a:moveTo>
                  <a:lnTo>
                    <a:pt x="2539" y="1269"/>
                  </a:lnTo>
                  <a:lnTo>
                    <a:pt x="2539" y="2539"/>
                  </a:lnTo>
                  <a:lnTo>
                    <a:pt x="398779" y="2539"/>
                  </a:lnTo>
                  <a:lnTo>
                    <a:pt x="398779" y="1269"/>
                  </a:lnTo>
                  <a:close/>
                </a:path>
                <a:path w="400050" h="32638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400050" h="326389">
                  <a:moveTo>
                    <a:pt x="400050" y="7619"/>
                  </a:moveTo>
                  <a:lnTo>
                    <a:pt x="396239" y="7619"/>
                  </a:lnTo>
                  <a:lnTo>
                    <a:pt x="396239" y="13969"/>
                  </a:lnTo>
                  <a:lnTo>
                    <a:pt x="400050" y="13969"/>
                  </a:lnTo>
                  <a:lnTo>
                    <a:pt x="400050" y="7619"/>
                  </a:lnTo>
                  <a:close/>
                </a:path>
                <a:path w="400050" h="32638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400050" h="326389">
                  <a:moveTo>
                    <a:pt x="400050" y="13969"/>
                  </a:moveTo>
                  <a:lnTo>
                    <a:pt x="396239" y="13969"/>
                  </a:lnTo>
                  <a:lnTo>
                    <a:pt x="396239" y="20319"/>
                  </a:lnTo>
                  <a:lnTo>
                    <a:pt x="400050" y="20319"/>
                  </a:lnTo>
                  <a:lnTo>
                    <a:pt x="400050" y="13969"/>
                  </a:lnTo>
                  <a:close/>
                </a:path>
                <a:path w="400050" h="32638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400050" h="326389">
                  <a:moveTo>
                    <a:pt x="400050" y="20319"/>
                  </a:moveTo>
                  <a:lnTo>
                    <a:pt x="396239" y="20319"/>
                  </a:lnTo>
                  <a:lnTo>
                    <a:pt x="396239" y="26669"/>
                  </a:lnTo>
                  <a:lnTo>
                    <a:pt x="400050" y="26669"/>
                  </a:lnTo>
                  <a:lnTo>
                    <a:pt x="400050" y="20319"/>
                  </a:lnTo>
                  <a:close/>
                </a:path>
                <a:path w="400050" h="326389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400050" h="326389">
                  <a:moveTo>
                    <a:pt x="400050" y="26669"/>
                  </a:moveTo>
                  <a:lnTo>
                    <a:pt x="396239" y="26669"/>
                  </a:lnTo>
                  <a:lnTo>
                    <a:pt x="396239" y="33019"/>
                  </a:lnTo>
                  <a:lnTo>
                    <a:pt x="400050" y="33019"/>
                  </a:lnTo>
                  <a:lnTo>
                    <a:pt x="400050" y="26669"/>
                  </a:lnTo>
                  <a:close/>
                </a:path>
                <a:path w="400050" h="326389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400050" h="326389">
                  <a:moveTo>
                    <a:pt x="400050" y="33019"/>
                  </a:moveTo>
                  <a:lnTo>
                    <a:pt x="396239" y="33019"/>
                  </a:lnTo>
                  <a:lnTo>
                    <a:pt x="396239" y="39369"/>
                  </a:lnTo>
                  <a:lnTo>
                    <a:pt x="400050" y="39369"/>
                  </a:lnTo>
                  <a:lnTo>
                    <a:pt x="400050" y="33019"/>
                  </a:lnTo>
                  <a:close/>
                </a:path>
                <a:path w="400050" h="32638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400050" h="326389">
                  <a:moveTo>
                    <a:pt x="400050" y="39369"/>
                  </a:moveTo>
                  <a:lnTo>
                    <a:pt x="396239" y="39369"/>
                  </a:lnTo>
                  <a:lnTo>
                    <a:pt x="396239" y="45719"/>
                  </a:lnTo>
                  <a:lnTo>
                    <a:pt x="400050" y="45719"/>
                  </a:lnTo>
                  <a:lnTo>
                    <a:pt x="400050" y="39369"/>
                  </a:lnTo>
                  <a:close/>
                </a:path>
                <a:path w="400050" h="326389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400050" h="326389">
                  <a:moveTo>
                    <a:pt x="400050" y="45719"/>
                  </a:moveTo>
                  <a:lnTo>
                    <a:pt x="396239" y="45719"/>
                  </a:lnTo>
                  <a:lnTo>
                    <a:pt x="396239" y="52069"/>
                  </a:lnTo>
                  <a:lnTo>
                    <a:pt x="400050" y="52069"/>
                  </a:lnTo>
                  <a:lnTo>
                    <a:pt x="400050" y="45719"/>
                  </a:lnTo>
                  <a:close/>
                </a:path>
                <a:path w="400050" h="326389">
                  <a:moveTo>
                    <a:pt x="3809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2069"/>
                  </a:lnTo>
                  <a:close/>
                </a:path>
                <a:path w="400050" h="326389">
                  <a:moveTo>
                    <a:pt x="400050" y="52069"/>
                  </a:moveTo>
                  <a:lnTo>
                    <a:pt x="396239" y="52069"/>
                  </a:lnTo>
                  <a:lnTo>
                    <a:pt x="396239" y="57149"/>
                  </a:lnTo>
                  <a:lnTo>
                    <a:pt x="400050" y="57149"/>
                  </a:lnTo>
                  <a:lnTo>
                    <a:pt x="400050" y="52069"/>
                  </a:lnTo>
                  <a:close/>
                </a:path>
                <a:path w="400050" h="326389">
                  <a:moveTo>
                    <a:pt x="3809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50"/>
                  </a:lnTo>
                  <a:close/>
                </a:path>
                <a:path w="400050" h="326389">
                  <a:moveTo>
                    <a:pt x="400050" y="57150"/>
                  </a:moveTo>
                  <a:lnTo>
                    <a:pt x="396239" y="57150"/>
                  </a:lnTo>
                  <a:lnTo>
                    <a:pt x="396239" y="63499"/>
                  </a:lnTo>
                  <a:lnTo>
                    <a:pt x="400050" y="63499"/>
                  </a:lnTo>
                  <a:lnTo>
                    <a:pt x="400050" y="57150"/>
                  </a:lnTo>
                  <a:close/>
                </a:path>
                <a:path w="400050" h="326389">
                  <a:moveTo>
                    <a:pt x="3809" y="63500"/>
                  </a:moveTo>
                  <a:lnTo>
                    <a:pt x="0" y="6350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3500"/>
                  </a:lnTo>
                  <a:close/>
                </a:path>
                <a:path w="400050" h="326389">
                  <a:moveTo>
                    <a:pt x="400050" y="63500"/>
                  </a:moveTo>
                  <a:lnTo>
                    <a:pt x="396239" y="63500"/>
                  </a:lnTo>
                  <a:lnTo>
                    <a:pt x="396239" y="71119"/>
                  </a:lnTo>
                  <a:lnTo>
                    <a:pt x="400050" y="71119"/>
                  </a:lnTo>
                  <a:lnTo>
                    <a:pt x="400050" y="63500"/>
                  </a:lnTo>
                  <a:close/>
                </a:path>
                <a:path w="400050" h="326389">
                  <a:moveTo>
                    <a:pt x="3809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1119"/>
                  </a:lnTo>
                  <a:close/>
                </a:path>
                <a:path w="400050" h="326389">
                  <a:moveTo>
                    <a:pt x="400050" y="71119"/>
                  </a:moveTo>
                  <a:lnTo>
                    <a:pt x="396239" y="71119"/>
                  </a:lnTo>
                  <a:lnTo>
                    <a:pt x="396239" y="76199"/>
                  </a:lnTo>
                  <a:lnTo>
                    <a:pt x="400050" y="76199"/>
                  </a:lnTo>
                  <a:lnTo>
                    <a:pt x="400050" y="71119"/>
                  </a:lnTo>
                  <a:close/>
                </a:path>
                <a:path w="400050" h="326389">
                  <a:moveTo>
                    <a:pt x="3809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6200"/>
                  </a:lnTo>
                  <a:close/>
                </a:path>
                <a:path w="400050" h="326389">
                  <a:moveTo>
                    <a:pt x="400050" y="76200"/>
                  </a:moveTo>
                  <a:lnTo>
                    <a:pt x="396239" y="76200"/>
                  </a:lnTo>
                  <a:lnTo>
                    <a:pt x="396239" y="83819"/>
                  </a:lnTo>
                  <a:lnTo>
                    <a:pt x="400050" y="83819"/>
                  </a:lnTo>
                  <a:lnTo>
                    <a:pt x="400050" y="76200"/>
                  </a:lnTo>
                  <a:close/>
                </a:path>
                <a:path w="400050" h="326389">
                  <a:moveTo>
                    <a:pt x="3809" y="83819"/>
                  </a:moveTo>
                  <a:lnTo>
                    <a:pt x="0" y="8381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3819"/>
                  </a:lnTo>
                  <a:close/>
                </a:path>
                <a:path w="400050" h="326389">
                  <a:moveTo>
                    <a:pt x="400050" y="83819"/>
                  </a:moveTo>
                  <a:lnTo>
                    <a:pt x="396239" y="83819"/>
                  </a:lnTo>
                  <a:lnTo>
                    <a:pt x="396239" y="88899"/>
                  </a:lnTo>
                  <a:lnTo>
                    <a:pt x="400050" y="88899"/>
                  </a:lnTo>
                  <a:lnTo>
                    <a:pt x="400050" y="83819"/>
                  </a:lnTo>
                  <a:close/>
                </a:path>
                <a:path w="400050" h="326389">
                  <a:moveTo>
                    <a:pt x="3809" y="88900"/>
                  </a:moveTo>
                  <a:lnTo>
                    <a:pt x="0" y="8890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88900"/>
                  </a:lnTo>
                  <a:close/>
                </a:path>
                <a:path w="400050" h="326389">
                  <a:moveTo>
                    <a:pt x="400050" y="88900"/>
                  </a:moveTo>
                  <a:lnTo>
                    <a:pt x="396239" y="88900"/>
                  </a:lnTo>
                  <a:lnTo>
                    <a:pt x="396239" y="102869"/>
                  </a:lnTo>
                  <a:lnTo>
                    <a:pt x="400050" y="102869"/>
                  </a:lnTo>
                  <a:lnTo>
                    <a:pt x="400050" y="88900"/>
                  </a:lnTo>
                  <a:close/>
                </a:path>
                <a:path w="400050" h="326389">
                  <a:moveTo>
                    <a:pt x="380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2869"/>
                  </a:lnTo>
                  <a:close/>
                </a:path>
                <a:path w="400050" h="326389">
                  <a:moveTo>
                    <a:pt x="400050" y="102869"/>
                  </a:moveTo>
                  <a:lnTo>
                    <a:pt x="396239" y="102869"/>
                  </a:lnTo>
                  <a:lnTo>
                    <a:pt x="396239" y="109219"/>
                  </a:lnTo>
                  <a:lnTo>
                    <a:pt x="400050" y="109219"/>
                  </a:lnTo>
                  <a:lnTo>
                    <a:pt x="400050" y="102869"/>
                  </a:lnTo>
                  <a:close/>
                </a:path>
                <a:path w="400050" h="326389">
                  <a:moveTo>
                    <a:pt x="3809" y="109219"/>
                  </a:moveTo>
                  <a:lnTo>
                    <a:pt x="0" y="109219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109219"/>
                  </a:lnTo>
                  <a:close/>
                </a:path>
                <a:path w="400050" h="326389">
                  <a:moveTo>
                    <a:pt x="400050" y="109219"/>
                  </a:moveTo>
                  <a:lnTo>
                    <a:pt x="396239" y="109219"/>
                  </a:lnTo>
                  <a:lnTo>
                    <a:pt x="396239" y="134619"/>
                  </a:lnTo>
                  <a:lnTo>
                    <a:pt x="400050" y="134619"/>
                  </a:lnTo>
                  <a:lnTo>
                    <a:pt x="400050" y="109219"/>
                  </a:lnTo>
                  <a:close/>
                </a:path>
                <a:path w="400050" h="326389">
                  <a:moveTo>
                    <a:pt x="3809" y="134619"/>
                  </a:moveTo>
                  <a:lnTo>
                    <a:pt x="0" y="134619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34619"/>
                  </a:lnTo>
                  <a:close/>
                </a:path>
                <a:path w="400050" h="326389">
                  <a:moveTo>
                    <a:pt x="400050" y="134619"/>
                  </a:moveTo>
                  <a:lnTo>
                    <a:pt x="396239" y="134619"/>
                  </a:lnTo>
                  <a:lnTo>
                    <a:pt x="396239" y="191769"/>
                  </a:lnTo>
                  <a:lnTo>
                    <a:pt x="400050" y="191769"/>
                  </a:lnTo>
                  <a:lnTo>
                    <a:pt x="400050" y="134619"/>
                  </a:lnTo>
                  <a:close/>
                </a:path>
                <a:path w="400050" h="326389">
                  <a:moveTo>
                    <a:pt x="3809" y="191769"/>
                  </a:moveTo>
                  <a:lnTo>
                    <a:pt x="0" y="19176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91769"/>
                  </a:lnTo>
                  <a:close/>
                </a:path>
                <a:path w="400050" h="326389">
                  <a:moveTo>
                    <a:pt x="400050" y="191769"/>
                  </a:moveTo>
                  <a:lnTo>
                    <a:pt x="396239" y="191769"/>
                  </a:lnTo>
                  <a:lnTo>
                    <a:pt x="396239" y="217169"/>
                  </a:lnTo>
                  <a:lnTo>
                    <a:pt x="400050" y="217169"/>
                  </a:lnTo>
                  <a:lnTo>
                    <a:pt x="400050" y="191769"/>
                  </a:lnTo>
                  <a:close/>
                </a:path>
                <a:path w="400050" h="326389">
                  <a:moveTo>
                    <a:pt x="380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7169"/>
                  </a:lnTo>
                  <a:close/>
                </a:path>
                <a:path w="400050" h="326389">
                  <a:moveTo>
                    <a:pt x="400050" y="217169"/>
                  </a:moveTo>
                  <a:lnTo>
                    <a:pt x="396239" y="217169"/>
                  </a:lnTo>
                  <a:lnTo>
                    <a:pt x="396239" y="223519"/>
                  </a:lnTo>
                  <a:lnTo>
                    <a:pt x="400050" y="223519"/>
                  </a:lnTo>
                  <a:lnTo>
                    <a:pt x="400050" y="217169"/>
                  </a:lnTo>
                  <a:close/>
                </a:path>
                <a:path w="400050" h="326389">
                  <a:moveTo>
                    <a:pt x="3809" y="223519"/>
                  </a:moveTo>
                  <a:lnTo>
                    <a:pt x="0" y="223519"/>
                  </a:lnTo>
                  <a:lnTo>
                    <a:pt x="0" y="234949"/>
                  </a:lnTo>
                  <a:lnTo>
                    <a:pt x="3809" y="234949"/>
                  </a:lnTo>
                  <a:lnTo>
                    <a:pt x="3809" y="223519"/>
                  </a:lnTo>
                  <a:close/>
                </a:path>
                <a:path w="400050" h="326389">
                  <a:moveTo>
                    <a:pt x="400050" y="223519"/>
                  </a:moveTo>
                  <a:lnTo>
                    <a:pt x="396239" y="223519"/>
                  </a:lnTo>
                  <a:lnTo>
                    <a:pt x="396239" y="234949"/>
                  </a:lnTo>
                  <a:lnTo>
                    <a:pt x="400050" y="234949"/>
                  </a:lnTo>
                  <a:lnTo>
                    <a:pt x="400050" y="223519"/>
                  </a:lnTo>
                  <a:close/>
                </a:path>
                <a:path w="400050" h="326389">
                  <a:moveTo>
                    <a:pt x="3809" y="234950"/>
                  </a:moveTo>
                  <a:lnTo>
                    <a:pt x="0" y="23495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4950"/>
                  </a:lnTo>
                  <a:close/>
                </a:path>
                <a:path w="400050" h="326389">
                  <a:moveTo>
                    <a:pt x="400050" y="234950"/>
                  </a:moveTo>
                  <a:lnTo>
                    <a:pt x="396239" y="234950"/>
                  </a:lnTo>
                  <a:lnTo>
                    <a:pt x="396239" y="242569"/>
                  </a:lnTo>
                  <a:lnTo>
                    <a:pt x="400050" y="242569"/>
                  </a:lnTo>
                  <a:lnTo>
                    <a:pt x="400050" y="234950"/>
                  </a:lnTo>
                  <a:close/>
                </a:path>
                <a:path w="400050" h="326389">
                  <a:moveTo>
                    <a:pt x="380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69"/>
                  </a:lnTo>
                  <a:close/>
                </a:path>
                <a:path w="400050" h="326389">
                  <a:moveTo>
                    <a:pt x="400050" y="242569"/>
                  </a:moveTo>
                  <a:lnTo>
                    <a:pt x="396239" y="242569"/>
                  </a:lnTo>
                  <a:lnTo>
                    <a:pt x="396239" y="248919"/>
                  </a:lnTo>
                  <a:lnTo>
                    <a:pt x="400050" y="248919"/>
                  </a:lnTo>
                  <a:lnTo>
                    <a:pt x="400050" y="242569"/>
                  </a:lnTo>
                  <a:close/>
                </a:path>
                <a:path w="400050" h="326389">
                  <a:moveTo>
                    <a:pt x="3809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48919"/>
                  </a:lnTo>
                  <a:close/>
                </a:path>
                <a:path w="400050" h="326389">
                  <a:moveTo>
                    <a:pt x="400050" y="248919"/>
                  </a:moveTo>
                  <a:lnTo>
                    <a:pt x="396239" y="248919"/>
                  </a:lnTo>
                  <a:lnTo>
                    <a:pt x="396239" y="253999"/>
                  </a:lnTo>
                  <a:lnTo>
                    <a:pt x="400050" y="253999"/>
                  </a:lnTo>
                  <a:lnTo>
                    <a:pt x="400050" y="248919"/>
                  </a:lnTo>
                  <a:close/>
                </a:path>
                <a:path w="400050" h="326389">
                  <a:moveTo>
                    <a:pt x="3809" y="254000"/>
                  </a:moveTo>
                  <a:lnTo>
                    <a:pt x="0" y="25400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4000"/>
                  </a:lnTo>
                  <a:close/>
                </a:path>
                <a:path w="400050" h="326389">
                  <a:moveTo>
                    <a:pt x="400050" y="254000"/>
                  </a:moveTo>
                  <a:lnTo>
                    <a:pt x="396239" y="254000"/>
                  </a:lnTo>
                  <a:lnTo>
                    <a:pt x="396239" y="261619"/>
                  </a:lnTo>
                  <a:lnTo>
                    <a:pt x="400050" y="261619"/>
                  </a:lnTo>
                  <a:lnTo>
                    <a:pt x="400050" y="254000"/>
                  </a:lnTo>
                  <a:close/>
                </a:path>
                <a:path w="400050" h="326389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400050" h="326389">
                  <a:moveTo>
                    <a:pt x="400050" y="261619"/>
                  </a:moveTo>
                  <a:lnTo>
                    <a:pt x="396239" y="261619"/>
                  </a:lnTo>
                  <a:lnTo>
                    <a:pt x="396239" y="267969"/>
                  </a:lnTo>
                  <a:lnTo>
                    <a:pt x="400050" y="267969"/>
                  </a:lnTo>
                  <a:lnTo>
                    <a:pt x="400050" y="261619"/>
                  </a:lnTo>
                  <a:close/>
                </a:path>
                <a:path w="400050" h="326389">
                  <a:moveTo>
                    <a:pt x="3809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7969"/>
                  </a:lnTo>
                  <a:close/>
                </a:path>
                <a:path w="400050" h="326389">
                  <a:moveTo>
                    <a:pt x="400050" y="267969"/>
                  </a:moveTo>
                  <a:lnTo>
                    <a:pt x="396239" y="267969"/>
                  </a:lnTo>
                  <a:lnTo>
                    <a:pt x="396239" y="273049"/>
                  </a:lnTo>
                  <a:lnTo>
                    <a:pt x="400050" y="273049"/>
                  </a:lnTo>
                  <a:lnTo>
                    <a:pt x="400050" y="267969"/>
                  </a:lnTo>
                  <a:close/>
                </a:path>
                <a:path w="400050" h="326389">
                  <a:moveTo>
                    <a:pt x="3809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3050"/>
                  </a:lnTo>
                  <a:close/>
                </a:path>
                <a:path w="400050" h="326389">
                  <a:moveTo>
                    <a:pt x="400050" y="273050"/>
                  </a:moveTo>
                  <a:lnTo>
                    <a:pt x="396239" y="273050"/>
                  </a:lnTo>
                  <a:lnTo>
                    <a:pt x="396239" y="280669"/>
                  </a:lnTo>
                  <a:lnTo>
                    <a:pt x="400050" y="280669"/>
                  </a:lnTo>
                  <a:lnTo>
                    <a:pt x="400050" y="273050"/>
                  </a:lnTo>
                  <a:close/>
                </a:path>
                <a:path w="400050" h="326389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400050" h="326389">
                  <a:moveTo>
                    <a:pt x="400050" y="280669"/>
                  </a:moveTo>
                  <a:lnTo>
                    <a:pt x="396239" y="280669"/>
                  </a:lnTo>
                  <a:lnTo>
                    <a:pt x="396239" y="287019"/>
                  </a:lnTo>
                  <a:lnTo>
                    <a:pt x="400050" y="287019"/>
                  </a:lnTo>
                  <a:lnTo>
                    <a:pt x="400050" y="280669"/>
                  </a:lnTo>
                  <a:close/>
                </a:path>
                <a:path w="400050" h="326389">
                  <a:moveTo>
                    <a:pt x="3809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7019"/>
                  </a:lnTo>
                  <a:close/>
                </a:path>
                <a:path w="400050" h="326389">
                  <a:moveTo>
                    <a:pt x="400050" y="287019"/>
                  </a:moveTo>
                  <a:lnTo>
                    <a:pt x="396239" y="287019"/>
                  </a:lnTo>
                  <a:lnTo>
                    <a:pt x="396239" y="292099"/>
                  </a:lnTo>
                  <a:lnTo>
                    <a:pt x="400050" y="292099"/>
                  </a:lnTo>
                  <a:lnTo>
                    <a:pt x="400050" y="287019"/>
                  </a:lnTo>
                  <a:close/>
                </a:path>
                <a:path w="400050" h="326389">
                  <a:moveTo>
                    <a:pt x="3809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2100"/>
                  </a:lnTo>
                  <a:close/>
                </a:path>
                <a:path w="400050" h="326389">
                  <a:moveTo>
                    <a:pt x="400050" y="292100"/>
                  </a:moveTo>
                  <a:lnTo>
                    <a:pt x="396239" y="292100"/>
                  </a:lnTo>
                  <a:lnTo>
                    <a:pt x="396239" y="299719"/>
                  </a:lnTo>
                  <a:lnTo>
                    <a:pt x="400050" y="299719"/>
                  </a:lnTo>
                  <a:lnTo>
                    <a:pt x="400050" y="292100"/>
                  </a:lnTo>
                  <a:close/>
                </a:path>
                <a:path w="400050" h="326389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400050" h="326389">
                  <a:moveTo>
                    <a:pt x="400050" y="299719"/>
                  </a:moveTo>
                  <a:lnTo>
                    <a:pt x="396239" y="299719"/>
                  </a:lnTo>
                  <a:lnTo>
                    <a:pt x="396239" y="306069"/>
                  </a:lnTo>
                  <a:lnTo>
                    <a:pt x="400050" y="306069"/>
                  </a:lnTo>
                  <a:lnTo>
                    <a:pt x="400050" y="299719"/>
                  </a:lnTo>
                  <a:close/>
                </a:path>
                <a:path w="400050" h="326389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00050" h="326389">
                  <a:moveTo>
                    <a:pt x="400050" y="306069"/>
                  </a:moveTo>
                  <a:lnTo>
                    <a:pt x="396239" y="306069"/>
                  </a:lnTo>
                  <a:lnTo>
                    <a:pt x="396239" y="312419"/>
                  </a:lnTo>
                  <a:lnTo>
                    <a:pt x="400050" y="312419"/>
                  </a:lnTo>
                  <a:lnTo>
                    <a:pt x="400050" y="306069"/>
                  </a:lnTo>
                  <a:close/>
                </a:path>
                <a:path w="400050" h="326389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19"/>
                  </a:lnTo>
                  <a:close/>
                </a:path>
                <a:path w="400050" h="326389">
                  <a:moveTo>
                    <a:pt x="400050" y="312419"/>
                  </a:moveTo>
                  <a:lnTo>
                    <a:pt x="396239" y="312419"/>
                  </a:lnTo>
                  <a:lnTo>
                    <a:pt x="396239" y="318769"/>
                  </a:lnTo>
                  <a:lnTo>
                    <a:pt x="400050" y="318769"/>
                  </a:lnTo>
                  <a:lnTo>
                    <a:pt x="400050" y="312419"/>
                  </a:lnTo>
                  <a:close/>
                </a:path>
                <a:path w="400050" h="326389">
                  <a:moveTo>
                    <a:pt x="3809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400050" y="325119"/>
                  </a:lnTo>
                  <a:lnTo>
                    <a:pt x="400050" y="322579"/>
                  </a:lnTo>
                  <a:lnTo>
                    <a:pt x="3809" y="322579"/>
                  </a:lnTo>
                  <a:lnTo>
                    <a:pt x="3809" y="318769"/>
                  </a:lnTo>
                  <a:close/>
                </a:path>
                <a:path w="400050" h="326389">
                  <a:moveTo>
                    <a:pt x="400050" y="318769"/>
                  </a:moveTo>
                  <a:lnTo>
                    <a:pt x="396239" y="318769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18769"/>
                  </a:lnTo>
                  <a:close/>
                </a:path>
                <a:path w="400050" h="326389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5119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2548889" y="4594859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39243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09"/>
                  </a:lnTo>
                  <a:lnTo>
                    <a:pt x="392430" y="3809"/>
                  </a:lnTo>
                  <a:lnTo>
                    <a:pt x="392430" y="0"/>
                  </a:lnTo>
                  <a:close/>
                </a:path>
                <a:path w="392430" h="320039">
                  <a:moveTo>
                    <a:pt x="392430" y="3809"/>
                  </a:moveTo>
                  <a:lnTo>
                    <a:pt x="388620" y="3809"/>
                  </a:lnTo>
                  <a:lnTo>
                    <a:pt x="388620" y="5079"/>
                  </a:lnTo>
                  <a:lnTo>
                    <a:pt x="392430" y="5079"/>
                  </a:lnTo>
                  <a:lnTo>
                    <a:pt x="392430" y="3809"/>
                  </a:lnTo>
                  <a:close/>
                </a:path>
                <a:path w="392430" h="320039">
                  <a:moveTo>
                    <a:pt x="254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5080"/>
                  </a:lnTo>
                  <a:close/>
                </a:path>
                <a:path w="392430" h="320039">
                  <a:moveTo>
                    <a:pt x="392430" y="5080"/>
                  </a:moveTo>
                  <a:lnTo>
                    <a:pt x="388620" y="5080"/>
                  </a:lnTo>
                  <a:lnTo>
                    <a:pt x="388620" y="11429"/>
                  </a:lnTo>
                  <a:lnTo>
                    <a:pt x="392430" y="11429"/>
                  </a:lnTo>
                  <a:lnTo>
                    <a:pt x="392430" y="5080"/>
                  </a:lnTo>
                  <a:close/>
                </a:path>
                <a:path w="392430" h="320039">
                  <a:moveTo>
                    <a:pt x="254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540" y="17779"/>
                  </a:lnTo>
                  <a:lnTo>
                    <a:pt x="2540" y="11430"/>
                  </a:lnTo>
                  <a:close/>
                </a:path>
                <a:path w="392430" h="320039">
                  <a:moveTo>
                    <a:pt x="392430" y="11430"/>
                  </a:moveTo>
                  <a:lnTo>
                    <a:pt x="388620" y="11430"/>
                  </a:lnTo>
                  <a:lnTo>
                    <a:pt x="388620" y="17779"/>
                  </a:lnTo>
                  <a:lnTo>
                    <a:pt x="392430" y="17779"/>
                  </a:lnTo>
                  <a:lnTo>
                    <a:pt x="392430" y="11430"/>
                  </a:lnTo>
                  <a:close/>
                </a:path>
                <a:path w="392430" h="320039">
                  <a:moveTo>
                    <a:pt x="254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540" y="24129"/>
                  </a:lnTo>
                  <a:lnTo>
                    <a:pt x="2540" y="17780"/>
                  </a:lnTo>
                  <a:close/>
                </a:path>
                <a:path w="392430" h="320039">
                  <a:moveTo>
                    <a:pt x="392430" y="17780"/>
                  </a:moveTo>
                  <a:lnTo>
                    <a:pt x="388620" y="17780"/>
                  </a:lnTo>
                  <a:lnTo>
                    <a:pt x="388620" y="24129"/>
                  </a:lnTo>
                  <a:lnTo>
                    <a:pt x="392430" y="24129"/>
                  </a:lnTo>
                  <a:lnTo>
                    <a:pt x="392430" y="17780"/>
                  </a:lnTo>
                  <a:close/>
                </a:path>
                <a:path w="392430" h="320039">
                  <a:moveTo>
                    <a:pt x="254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24130"/>
                  </a:lnTo>
                  <a:close/>
                </a:path>
                <a:path w="392430" h="320039">
                  <a:moveTo>
                    <a:pt x="392430" y="24130"/>
                  </a:moveTo>
                  <a:lnTo>
                    <a:pt x="388620" y="24130"/>
                  </a:lnTo>
                  <a:lnTo>
                    <a:pt x="388620" y="30479"/>
                  </a:lnTo>
                  <a:lnTo>
                    <a:pt x="392430" y="30479"/>
                  </a:lnTo>
                  <a:lnTo>
                    <a:pt x="392430" y="24130"/>
                  </a:lnTo>
                  <a:close/>
                </a:path>
                <a:path w="392430" h="320039">
                  <a:moveTo>
                    <a:pt x="254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540" y="36829"/>
                  </a:lnTo>
                  <a:lnTo>
                    <a:pt x="2540" y="30480"/>
                  </a:lnTo>
                  <a:close/>
                </a:path>
                <a:path w="392430" h="320039">
                  <a:moveTo>
                    <a:pt x="392430" y="30480"/>
                  </a:moveTo>
                  <a:lnTo>
                    <a:pt x="388620" y="30480"/>
                  </a:lnTo>
                  <a:lnTo>
                    <a:pt x="388620" y="36829"/>
                  </a:lnTo>
                  <a:lnTo>
                    <a:pt x="392430" y="36829"/>
                  </a:lnTo>
                  <a:lnTo>
                    <a:pt x="392430" y="30480"/>
                  </a:lnTo>
                  <a:close/>
                </a:path>
                <a:path w="392430" h="320039">
                  <a:moveTo>
                    <a:pt x="254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540" y="43179"/>
                  </a:lnTo>
                  <a:lnTo>
                    <a:pt x="2540" y="36830"/>
                  </a:lnTo>
                  <a:close/>
                </a:path>
                <a:path w="392430" h="320039">
                  <a:moveTo>
                    <a:pt x="392430" y="36830"/>
                  </a:moveTo>
                  <a:lnTo>
                    <a:pt x="388620" y="36830"/>
                  </a:lnTo>
                  <a:lnTo>
                    <a:pt x="388620" y="43179"/>
                  </a:lnTo>
                  <a:lnTo>
                    <a:pt x="392430" y="43179"/>
                  </a:lnTo>
                  <a:lnTo>
                    <a:pt x="392430" y="36830"/>
                  </a:lnTo>
                  <a:close/>
                </a:path>
                <a:path w="392430" h="320039">
                  <a:moveTo>
                    <a:pt x="254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540" y="49529"/>
                  </a:lnTo>
                  <a:lnTo>
                    <a:pt x="2540" y="43180"/>
                  </a:lnTo>
                  <a:close/>
                </a:path>
                <a:path w="392430" h="320039">
                  <a:moveTo>
                    <a:pt x="392430" y="43180"/>
                  </a:moveTo>
                  <a:lnTo>
                    <a:pt x="388620" y="43180"/>
                  </a:lnTo>
                  <a:lnTo>
                    <a:pt x="388620" y="49529"/>
                  </a:lnTo>
                  <a:lnTo>
                    <a:pt x="392430" y="49529"/>
                  </a:lnTo>
                  <a:lnTo>
                    <a:pt x="392430" y="43180"/>
                  </a:lnTo>
                  <a:close/>
                </a:path>
                <a:path w="392430" h="320039">
                  <a:moveTo>
                    <a:pt x="254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2540" y="54609"/>
                  </a:lnTo>
                  <a:lnTo>
                    <a:pt x="2540" y="49530"/>
                  </a:lnTo>
                  <a:close/>
                </a:path>
                <a:path w="392430" h="320039">
                  <a:moveTo>
                    <a:pt x="392430" y="49530"/>
                  </a:moveTo>
                  <a:lnTo>
                    <a:pt x="388620" y="49530"/>
                  </a:lnTo>
                  <a:lnTo>
                    <a:pt x="388620" y="54609"/>
                  </a:lnTo>
                  <a:lnTo>
                    <a:pt x="392430" y="54609"/>
                  </a:lnTo>
                  <a:lnTo>
                    <a:pt x="392430" y="49530"/>
                  </a:lnTo>
                  <a:close/>
                </a:path>
                <a:path w="392430" h="320039">
                  <a:moveTo>
                    <a:pt x="254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2540" y="60959"/>
                  </a:lnTo>
                  <a:lnTo>
                    <a:pt x="2540" y="54610"/>
                  </a:lnTo>
                  <a:close/>
                </a:path>
                <a:path w="392430" h="320039">
                  <a:moveTo>
                    <a:pt x="392430" y="54610"/>
                  </a:moveTo>
                  <a:lnTo>
                    <a:pt x="388620" y="54610"/>
                  </a:lnTo>
                  <a:lnTo>
                    <a:pt x="388620" y="60959"/>
                  </a:lnTo>
                  <a:lnTo>
                    <a:pt x="392430" y="60959"/>
                  </a:lnTo>
                  <a:lnTo>
                    <a:pt x="392430" y="54610"/>
                  </a:lnTo>
                  <a:close/>
                </a:path>
                <a:path w="392430" h="320039">
                  <a:moveTo>
                    <a:pt x="2540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2540" y="68579"/>
                  </a:lnTo>
                  <a:lnTo>
                    <a:pt x="2540" y="60960"/>
                  </a:lnTo>
                  <a:close/>
                </a:path>
                <a:path w="392430" h="320039">
                  <a:moveTo>
                    <a:pt x="392430" y="60960"/>
                  </a:moveTo>
                  <a:lnTo>
                    <a:pt x="388620" y="60960"/>
                  </a:lnTo>
                  <a:lnTo>
                    <a:pt x="388620" y="68579"/>
                  </a:lnTo>
                  <a:lnTo>
                    <a:pt x="392430" y="68579"/>
                  </a:lnTo>
                  <a:lnTo>
                    <a:pt x="392430" y="60960"/>
                  </a:lnTo>
                  <a:close/>
                </a:path>
                <a:path w="392430" h="320039">
                  <a:moveTo>
                    <a:pt x="254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2540" y="73659"/>
                  </a:lnTo>
                  <a:lnTo>
                    <a:pt x="2540" y="68580"/>
                  </a:lnTo>
                  <a:close/>
                </a:path>
                <a:path w="392430" h="320039">
                  <a:moveTo>
                    <a:pt x="392430" y="68580"/>
                  </a:moveTo>
                  <a:lnTo>
                    <a:pt x="388620" y="68580"/>
                  </a:lnTo>
                  <a:lnTo>
                    <a:pt x="388620" y="73659"/>
                  </a:lnTo>
                  <a:lnTo>
                    <a:pt x="392430" y="73659"/>
                  </a:lnTo>
                  <a:lnTo>
                    <a:pt x="392430" y="68580"/>
                  </a:lnTo>
                  <a:close/>
                </a:path>
                <a:path w="392430" h="320039">
                  <a:moveTo>
                    <a:pt x="2540" y="73660"/>
                  </a:moveTo>
                  <a:lnTo>
                    <a:pt x="0" y="73660"/>
                  </a:lnTo>
                  <a:lnTo>
                    <a:pt x="0" y="81279"/>
                  </a:lnTo>
                  <a:lnTo>
                    <a:pt x="2540" y="81279"/>
                  </a:lnTo>
                  <a:lnTo>
                    <a:pt x="2540" y="73660"/>
                  </a:lnTo>
                  <a:close/>
                </a:path>
                <a:path w="392430" h="320039">
                  <a:moveTo>
                    <a:pt x="392430" y="73660"/>
                  </a:moveTo>
                  <a:lnTo>
                    <a:pt x="388620" y="73660"/>
                  </a:lnTo>
                  <a:lnTo>
                    <a:pt x="388620" y="81279"/>
                  </a:lnTo>
                  <a:lnTo>
                    <a:pt x="392430" y="81279"/>
                  </a:lnTo>
                  <a:lnTo>
                    <a:pt x="392430" y="73660"/>
                  </a:lnTo>
                  <a:close/>
                </a:path>
                <a:path w="392430" h="320039">
                  <a:moveTo>
                    <a:pt x="2540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2540" y="86359"/>
                  </a:lnTo>
                  <a:lnTo>
                    <a:pt x="2540" y="81280"/>
                  </a:lnTo>
                  <a:close/>
                </a:path>
                <a:path w="392430" h="320039">
                  <a:moveTo>
                    <a:pt x="392430" y="81280"/>
                  </a:moveTo>
                  <a:lnTo>
                    <a:pt x="388620" y="81280"/>
                  </a:lnTo>
                  <a:lnTo>
                    <a:pt x="388620" y="86359"/>
                  </a:lnTo>
                  <a:lnTo>
                    <a:pt x="392430" y="86359"/>
                  </a:lnTo>
                  <a:lnTo>
                    <a:pt x="392430" y="81280"/>
                  </a:lnTo>
                  <a:close/>
                </a:path>
                <a:path w="392430" h="320039">
                  <a:moveTo>
                    <a:pt x="2540" y="86360"/>
                  </a:moveTo>
                  <a:lnTo>
                    <a:pt x="0" y="86360"/>
                  </a:lnTo>
                  <a:lnTo>
                    <a:pt x="0" y="100329"/>
                  </a:lnTo>
                  <a:lnTo>
                    <a:pt x="2540" y="100329"/>
                  </a:lnTo>
                  <a:lnTo>
                    <a:pt x="2540" y="86360"/>
                  </a:lnTo>
                  <a:close/>
                </a:path>
                <a:path w="392430" h="320039">
                  <a:moveTo>
                    <a:pt x="392430" y="86360"/>
                  </a:moveTo>
                  <a:lnTo>
                    <a:pt x="388620" y="86360"/>
                  </a:lnTo>
                  <a:lnTo>
                    <a:pt x="388620" y="100329"/>
                  </a:lnTo>
                  <a:lnTo>
                    <a:pt x="392430" y="100329"/>
                  </a:lnTo>
                  <a:lnTo>
                    <a:pt x="392430" y="86360"/>
                  </a:lnTo>
                  <a:close/>
                </a:path>
                <a:path w="392430" h="320039">
                  <a:moveTo>
                    <a:pt x="254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540" y="106679"/>
                  </a:lnTo>
                  <a:lnTo>
                    <a:pt x="2540" y="100330"/>
                  </a:lnTo>
                  <a:close/>
                </a:path>
                <a:path w="392430" h="320039">
                  <a:moveTo>
                    <a:pt x="392430" y="100330"/>
                  </a:moveTo>
                  <a:lnTo>
                    <a:pt x="388620" y="100330"/>
                  </a:lnTo>
                  <a:lnTo>
                    <a:pt x="388620" y="106679"/>
                  </a:lnTo>
                  <a:lnTo>
                    <a:pt x="392430" y="106679"/>
                  </a:lnTo>
                  <a:lnTo>
                    <a:pt x="392430" y="100330"/>
                  </a:lnTo>
                  <a:close/>
                </a:path>
                <a:path w="392430" h="320039">
                  <a:moveTo>
                    <a:pt x="2540" y="106680"/>
                  </a:moveTo>
                  <a:lnTo>
                    <a:pt x="0" y="106680"/>
                  </a:lnTo>
                  <a:lnTo>
                    <a:pt x="0" y="132079"/>
                  </a:lnTo>
                  <a:lnTo>
                    <a:pt x="2540" y="132079"/>
                  </a:lnTo>
                  <a:lnTo>
                    <a:pt x="2540" y="106680"/>
                  </a:lnTo>
                  <a:close/>
                </a:path>
                <a:path w="392430" h="320039">
                  <a:moveTo>
                    <a:pt x="392430" y="106680"/>
                  </a:moveTo>
                  <a:lnTo>
                    <a:pt x="388620" y="106680"/>
                  </a:lnTo>
                  <a:lnTo>
                    <a:pt x="388620" y="132079"/>
                  </a:lnTo>
                  <a:lnTo>
                    <a:pt x="392430" y="132079"/>
                  </a:lnTo>
                  <a:lnTo>
                    <a:pt x="392430" y="106680"/>
                  </a:lnTo>
                  <a:close/>
                </a:path>
                <a:path w="392430" h="320039">
                  <a:moveTo>
                    <a:pt x="2540" y="132080"/>
                  </a:moveTo>
                  <a:lnTo>
                    <a:pt x="0" y="132080"/>
                  </a:lnTo>
                  <a:lnTo>
                    <a:pt x="0" y="189229"/>
                  </a:lnTo>
                  <a:lnTo>
                    <a:pt x="2540" y="189229"/>
                  </a:lnTo>
                  <a:lnTo>
                    <a:pt x="2540" y="132080"/>
                  </a:lnTo>
                  <a:close/>
                </a:path>
                <a:path w="392430" h="320039">
                  <a:moveTo>
                    <a:pt x="392430" y="132080"/>
                  </a:moveTo>
                  <a:lnTo>
                    <a:pt x="388620" y="132080"/>
                  </a:lnTo>
                  <a:lnTo>
                    <a:pt x="388620" y="189229"/>
                  </a:lnTo>
                  <a:lnTo>
                    <a:pt x="392430" y="189229"/>
                  </a:lnTo>
                  <a:lnTo>
                    <a:pt x="392430" y="132080"/>
                  </a:lnTo>
                  <a:close/>
                </a:path>
                <a:path w="392430" h="320039">
                  <a:moveTo>
                    <a:pt x="2540" y="189230"/>
                  </a:moveTo>
                  <a:lnTo>
                    <a:pt x="0" y="189230"/>
                  </a:lnTo>
                  <a:lnTo>
                    <a:pt x="0" y="214629"/>
                  </a:lnTo>
                  <a:lnTo>
                    <a:pt x="2540" y="214629"/>
                  </a:lnTo>
                  <a:lnTo>
                    <a:pt x="2540" y="189230"/>
                  </a:lnTo>
                  <a:close/>
                </a:path>
                <a:path w="392430" h="320039">
                  <a:moveTo>
                    <a:pt x="392430" y="189230"/>
                  </a:moveTo>
                  <a:lnTo>
                    <a:pt x="388620" y="189230"/>
                  </a:lnTo>
                  <a:lnTo>
                    <a:pt x="388620" y="214629"/>
                  </a:lnTo>
                  <a:lnTo>
                    <a:pt x="392430" y="214629"/>
                  </a:lnTo>
                  <a:lnTo>
                    <a:pt x="392430" y="189230"/>
                  </a:lnTo>
                  <a:close/>
                </a:path>
                <a:path w="392430" h="320039">
                  <a:moveTo>
                    <a:pt x="254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540" y="220979"/>
                  </a:lnTo>
                  <a:lnTo>
                    <a:pt x="2540" y="214630"/>
                  </a:lnTo>
                  <a:close/>
                </a:path>
                <a:path w="392430" h="320039">
                  <a:moveTo>
                    <a:pt x="392430" y="214630"/>
                  </a:moveTo>
                  <a:lnTo>
                    <a:pt x="388620" y="214630"/>
                  </a:lnTo>
                  <a:lnTo>
                    <a:pt x="388620" y="220979"/>
                  </a:lnTo>
                  <a:lnTo>
                    <a:pt x="392430" y="220979"/>
                  </a:lnTo>
                  <a:lnTo>
                    <a:pt x="392430" y="214630"/>
                  </a:lnTo>
                  <a:close/>
                </a:path>
                <a:path w="392430" h="320039">
                  <a:moveTo>
                    <a:pt x="2540" y="220980"/>
                  </a:moveTo>
                  <a:lnTo>
                    <a:pt x="0" y="220980"/>
                  </a:lnTo>
                  <a:lnTo>
                    <a:pt x="0" y="232409"/>
                  </a:lnTo>
                  <a:lnTo>
                    <a:pt x="2540" y="232409"/>
                  </a:lnTo>
                  <a:lnTo>
                    <a:pt x="2540" y="220980"/>
                  </a:lnTo>
                  <a:close/>
                </a:path>
                <a:path w="392430" h="320039">
                  <a:moveTo>
                    <a:pt x="392430" y="220980"/>
                  </a:moveTo>
                  <a:lnTo>
                    <a:pt x="388620" y="220980"/>
                  </a:lnTo>
                  <a:lnTo>
                    <a:pt x="388620" y="232409"/>
                  </a:lnTo>
                  <a:lnTo>
                    <a:pt x="392430" y="232409"/>
                  </a:lnTo>
                  <a:lnTo>
                    <a:pt x="392430" y="220980"/>
                  </a:lnTo>
                  <a:close/>
                </a:path>
                <a:path w="392430" h="320039">
                  <a:moveTo>
                    <a:pt x="2540" y="232410"/>
                  </a:moveTo>
                  <a:lnTo>
                    <a:pt x="0" y="232410"/>
                  </a:lnTo>
                  <a:lnTo>
                    <a:pt x="0" y="240029"/>
                  </a:lnTo>
                  <a:lnTo>
                    <a:pt x="2540" y="240029"/>
                  </a:lnTo>
                  <a:lnTo>
                    <a:pt x="2540" y="232410"/>
                  </a:lnTo>
                  <a:close/>
                </a:path>
                <a:path w="392430" h="320039">
                  <a:moveTo>
                    <a:pt x="392430" y="232410"/>
                  </a:moveTo>
                  <a:lnTo>
                    <a:pt x="388620" y="232410"/>
                  </a:lnTo>
                  <a:lnTo>
                    <a:pt x="388620" y="240029"/>
                  </a:lnTo>
                  <a:lnTo>
                    <a:pt x="392430" y="240029"/>
                  </a:lnTo>
                  <a:lnTo>
                    <a:pt x="392430" y="232410"/>
                  </a:lnTo>
                  <a:close/>
                </a:path>
                <a:path w="392430" h="320039">
                  <a:moveTo>
                    <a:pt x="254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2540" y="246379"/>
                  </a:lnTo>
                  <a:lnTo>
                    <a:pt x="2540" y="240030"/>
                  </a:lnTo>
                  <a:close/>
                </a:path>
                <a:path w="392430" h="320039">
                  <a:moveTo>
                    <a:pt x="392430" y="240030"/>
                  </a:moveTo>
                  <a:lnTo>
                    <a:pt x="388620" y="240030"/>
                  </a:lnTo>
                  <a:lnTo>
                    <a:pt x="388620" y="246379"/>
                  </a:lnTo>
                  <a:lnTo>
                    <a:pt x="392430" y="246379"/>
                  </a:lnTo>
                  <a:lnTo>
                    <a:pt x="392430" y="240030"/>
                  </a:lnTo>
                  <a:close/>
                </a:path>
                <a:path w="392430" h="320039">
                  <a:moveTo>
                    <a:pt x="254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2540" y="251459"/>
                  </a:lnTo>
                  <a:lnTo>
                    <a:pt x="2540" y="246380"/>
                  </a:lnTo>
                  <a:close/>
                </a:path>
                <a:path w="392430" h="320039">
                  <a:moveTo>
                    <a:pt x="392430" y="246380"/>
                  </a:moveTo>
                  <a:lnTo>
                    <a:pt x="388620" y="246380"/>
                  </a:lnTo>
                  <a:lnTo>
                    <a:pt x="388620" y="251459"/>
                  </a:lnTo>
                  <a:lnTo>
                    <a:pt x="392430" y="251459"/>
                  </a:lnTo>
                  <a:lnTo>
                    <a:pt x="392430" y="246380"/>
                  </a:lnTo>
                  <a:close/>
                </a:path>
                <a:path w="392430" h="320039">
                  <a:moveTo>
                    <a:pt x="254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2540" y="259079"/>
                  </a:lnTo>
                  <a:lnTo>
                    <a:pt x="2540" y="251460"/>
                  </a:lnTo>
                  <a:close/>
                </a:path>
                <a:path w="392430" h="320039">
                  <a:moveTo>
                    <a:pt x="392430" y="251460"/>
                  </a:moveTo>
                  <a:lnTo>
                    <a:pt x="388620" y="251460"/>
                  </a:lnTo>
                  <a:lnTo>
                    <a:pt x="388620" y="259079"/>
                  </a:lnTo>
                  <a:lnTo>
                    <a:pt x="392430" y="259079"/>
                  </a:lnTo>
                  <a:lnTo>
                    <a:pt x="392430" y="251460"/>
                  </a:lnTo>
                  <a:close/>
                </a:path>
                <a:path w="392430" h="320039">
                  <a:moveTo>
                    <a:pt x="254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2540" y="265429"/>
                  </a:lnTo>
                  <a:lnTo>
                    <a:pt x="2540" y="259080"/>
                  </a:lnTo>
                  <a:close/>
                </a:path>
                <a:path w="392430" h="320039">
                  <a:moveTo>
                    <a:pt x="392430" y="259080"/>
                  </a:moveTo>
                  <a:lnTo>
                    <a:pt x="388620" y="259080"/>
                  </a:lnTo>
                  <a:lnTo>
                    <a:pt x="388620" y="265429"/>
                  </a:lnTo>
                  <a:lnTo>
                    <a:pt x="392430" y="265429"/>
                  </a:lnTo>
                  <a:lnTo>
                    <a:pt x="392430" y="259080"/>
                  </a:lnTo>
                  <a:close/>
                </a:path>
                <a:path w="392430" h="320039">
                  <a:moveTo>
                    <a:pt x="254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2540" y="270509"/>
                  </a:lnTo>
                  <a:lnTo>
                    <a:pt x="2540" y="265430"/>
                  </a:lnTo>
                  <a:close/>
                </a:path>
                <a:path w="392430" h="320039">
                  <a:moveTo>
                    <a:pt x="392430" y="265430"/>
                  </a:moveTo>
                  <a:lnTo>
                    <a:pt x="388620" y="265430"/>
                  </a:lnTo>
                  <a:lnTo>
                    <a:pt x="388620" y="270509"/>
                  </a:lnTo>
                  <a:lnTo>
                    <a:pt x="392430" y="270509"/>
                  </a:lnTo>
                  <a:lnTo>
                    <a:pt x="392430" y="265430"/>
                  </a:lnTo>
                  <a:close/>
                </a:path>
                <a:path w="392430" h="320039">
                  <a:moveTo>
                    <a:pt x="254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2540" y="278129"/>
                  </a:lnTo>
                  <a:lnTo>
                    <a:pt x="2540" y="270510"/>
                  </a:lnTo>
                  <a:close/>
                </a:path>
                <a:path w="392430" h="320039">
                  <a:moveTo>
                    <a:pt x="392430" y="270510"/>
                  </a:moveTo>
                  <a:lnTo>
                    <a:pt x="388620" y="270510"/>
                  </a:lnTo>
                  <a:lnTo>
                    <a:pt x="388620" y="278129"/>
                  </a:lnTo>
                  <a:lnTo>
                    <a:pt x="392430" y="278129"/>
                  </a:lnTo>
                  <a:lnTo>
                    <a:pt x="392430" y="270510"/>
                  </a:lnTo>
                  <a:close/>
                </a:path>
                <a:path w="392430" h="320039">
                  <a:moveTo>
                    <a:pt x="254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2540" y="284479"/>
                  </a:lnTo>
                  <a:lnTo>
                    <a:pt x="2540" y="278130"/>
                  </a:lnTo>
                  <a:close/>
                </a:path>
                <a:path w="392430" h="320039">
                  <a:moveTo>
                    <a:pt x="392430" y="278130"/>
                  </a:moveTo>
                  <a:lnTo>
                    <a:pt x="388620" y="278130"/>
                  </a:lnTo>
                  <a:lnTo>
                    <a:pt x="388620" y="284479"/>
                  </a:lnTo>
                  <a:lnTo>
                    <a:pt x="392430" y="284479"/>
                  </a:lnTo>
                  <a:lnTo>
                    <a:pt x="392430" y="278130"/>
                  </a:lnTo>
                  <a:close/>
                </a:path>
                <a:path w="392430" h="320039">
                  <a:moveTo>
                    <a:pt x="2540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2540" y="289559"/>
                  </a:lnTo>
                  <a:lnTo>
                    <a:pt x="2540" y="284480"/>
                  </a:lnTo>
                  <a:close/>
                </a:path>
                <a:path w="392430" h="320039">
                  <a:moveTo>
                    <a:pt x="392430" y="284480"/>
                  </a:moveTo>
                  <a:lnTo>
                    <a:pt x="388620" y="284480"/>
                  </a:lnTo>
                  <a:lnTo>
                    <a:pt x="388620" y="289559"/>
                  </a:lnTo>
                  <a:lnTo>
                    <a:pt x="392430" y="289559"/>
                  </a:lnTo>
                  <a:lnTo>
                    <a:pt x="392430" y="284480"/>
                  </a:lnTo>
                  <a:close/>
                </a:path>
                <a:path w="392430" h="320039">
                  <a:moveTo>
                    <a:pt x="2540" y="289560"/>
                  </a:moveTo>
                  <a:lnTo>
                    <a:pt x="0" y="289560"/>
                  </a:lnTo>
                  <a:lnTo>
                    <a:pt x="0" y="297179"/>
                  </a:lnTo>
                  <a:lnTo>
                    <a:pt x="2540" y="297179"/>
                  </a:lnTo>
                  <a:lnTo>
                    <a:pt x="2540" y="289560"/>
                  </a:lnTo>
                  <a:close/>
                </a:path>
                <a:path w="392430" h="320039">
                  <a:moveTo>
                    <a:pt x="392430" y="289560"/>
                  </a:moveTo>
                  <a:lnTo>
                    <a:pt x="388620" y="289560"/>
                  </a:lnTo>
                  <a:lnTo>
                    <a:pt x="388620" y="297179"/>
                  </a:lnTo>
                  <a:lnTo>
                    <a:pt x="392430" y="297179"/>
                  </a:lnTo>
                  <a:lnTo>
                    <a:pt x="392430" y="289560"/>
                  </a:lnTo>
                  <a:close/>
                </a:path>
                <a:path w="392430" h="320039">
                  <a:moveTo>
                    <a:pt x="254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2540" y="303529"/>
                  </a:lnTo>
                  <a:lnTo>
                    <a:pt x="2540" y="297180"/>
                  </a:lnTo>
                  <a:close/>
                </a:path>
                <a:path w="392430" h="320039">
                  <a:moveTo>
                    <a:pt x="392430" y="297180"/>
                  </a:moveTo>
                  <a:lnTo>
                    <a:pt x="388620" y="297180"/>
                  </a:lnTo>
                  <a:lnTo>
                    <a:pt x="388620" y="303529"/>
                  </a:lnTo>
                  <a:lnTo>
                    <a:pt x="392430" y="303529"/>
                  </a:lnTo>
                  <a:lnTo>
                    <a:pt x="392430" y="297180"/>
                  </a:lnTo>
                  <a:close/>
                </a:path>
                <a:path w="392430" h="320039">
                  <a:moveTo>
                    <a:pt x="254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2540" y="309879"/>
                  </a:lnTo>
                  <a:lnTo>
                    <a:pt x="2540" y="303530"/>
                  </a:lnTo>
                  <a:close/>
                </a:path>
                <a:path w="392430" h="320039">
                  <a:moveTo>
                    <a:pt x="392430" y="303530"/>
                  </a:moveTo>
                  <a:lnTo>
                    <a:pt x="388620" y="303530"/>
                  </a:lnTo>
                  <a:lnTo>
                    <a:pt x="388620" y="309879"/>
                  </a:lnTo>
                  <a:lnTo>
                    <a:pt x="392430" y="309879"/>
                  </a:lnTo>
                  <a:lnTo>
                    <a:pt x="392430" y="303530"/>
                  </a:lnTo>
                  <a:close/>
                </a:path>
                <a:path w="392430" h="320039">
                  <a:moveTo>
                    <a:pt x="254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2540" y="316229"/>
                  </a:lnTo>
                  <a:lnTo>
                    <a:pt x="2540" y="309880"/>
                  </a:lnTo>
                  <a:close/>
                </a:path>
                <a:path w="392430" h="320039">
                  <a:moveTo>
                    <a:pt x="392430" y="309880"/>
                  </a:moveTo>
                  <a:lnTo>
                    <a:pt x="388620" y="309880"/>
                  </a:lnTo>
                  <a:lnTo>
                    <a:pt x="388620" y="316229"/>
                  </a:lnTo>
                  <a:lnTo>
                    <a:pt x="392430" y="316229"/>
                  </a:lnTo>
                  <a:lnTo>
                    <a:pt x="392430" y="309880"/>
                  </a:lnTo>
                  <a:close/>
                </a:path>
                <a:path w="392430" h="320039">
                  <a:moveTo>
                    <a:pt x="392430" y="316230"/>
                  </a:moveTo>
                  <a:lnTo>
                    <a:pt x="0" y="316230"/>
                  </a:lnTo>
                  <a:lnTo>
                    <a:pt x="0" y="320039"/>
                  </a:lnTo>
                  <a:lnTo>
                    <a:pt x="392430" y="320039"/>
                  </a:lnTo>
                  <a:lnTo>
                    <a:pt x="392430" y="31623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2551430" y="4598669"/>
              <a:ext cx="386080" cy="312420"/>
            </a:xfrm>
            <a:custGeom>
              <a:avLst/>
              <a:gdLst/>
              <a:ahLst/>
              <a:cxnLst/>
              <a:rect l="l" t="t" r="r" b="b"/>
              <a:pathLst>
                <a:path w="386080" h="312420">
                  <a:moveTo>
                    <a:pt x="3860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6080" y="1269"/>
                  </a:lnTo>
                  <a:lnTo>
                    <a:pt x="386080" y="0"/>
                  </a:lnTo>
                  <a:close/>
                </a:path>
                <a:path w="386080" h="312420">
                  <a:moveTo>
                    <a:pt x="38608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86080" y="3809"/>
                  </a:lnTo>
                  <a:lnTo>
                    <a:pt x="386080" y="1269"/>
                  </a:lnTo>
                  <a:close/>
                </a:path>
                <a:path w="386080" h="312420">
                  <a:moveTo>
                    <a:pt x="386080" y="3809"/>
                  </a:moveTo>
                  <a:lnTo>
                    <a:pt x="382269" y="3809"/>
                  </a:lnTo>
                  <a:lnTo>
                    <a:pt x="382269" y="7619"/>
                  </a:lnTo>
                  <a:lnTo>
                    <a:pt x="386080" y="7619"/>
                  </a:lnTo>
                  <a:lnTo>
                    <a:pt x="386080" y="3809"/>
                  </a:lnTo>
                  <a:close/>
                </a:path>
                <a:path w="386080" h="31242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86080" h="312420">
                  <a:moveTo>
                    <a:pt x="386080" y="7619"/>
                  </a:moveTo>
                  <a:lnTo>
                    <a:pt x="382269" y="7619"/>
                  </a:lnTo>
                  <a:lnTo>
                    <a:pt x="382269" y="13969"/>
                  </a:lnTo>
                  <a:lnTo>
                    <a:pt x="386080" y="13969"/>
                  </a:lnTo>
                  <a:lnTo>
                    <a:pt x="386080" y="7619"/>
                  </a:lnTo>
                  <a:close/>
                </a:path>
                <a:path w="386080" h="312420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86080" h="312420">
                  <a:moveTo>
                    <a:pt x="386080" y="13969"/>
                  </a:moveTo>
                  <a:lnTo>
                    <a:pt x="382269" y="13969"/>
                  </a:lnTo>
                  <a:lnTo>
                    <a:pt x="382269" y="20319"/>
                  </a:lnTo>
                  <a:lnTo>
                    <a:pt x="386080" y="20319"/>
                  </a:lnTo>
                  <a:lnTo>
                    <a:pt x="386080" y="13969"/>
                  </a:lnTo>
                  <a:close/>
                </a:path>
                <a:path w="386080" h="312420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86080" h="312420">
                  <a:moveTo>
                    <a:pt x="386080" y="20319"/>
                  </a:moveTo>
                  <a:lnTo>
                    <a:pt x="382269" y="20319"/>
                  </a:lnTo>
                  <a:lnTo>
                    <a:pt x="382269" y="26669"/>
                  </a:lnTo>
                  <a:lnTo>
                    <a:pt x="386080" y="26669"/>
                  </a:lnTo>
                  <a:lnTo>
                    <a:pt x="386080" y="20319"/>
                  </a:lnTo>
                  <a:close/>
                </a:path>
                <a:path w="386080" h="312420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386080" h="312420">
                  <a:moveTo>
                    <a:pt x="386080" y="26669"/>
                  </a:moveTo>
                  <a:lnTo>
                    <a:pt x="382269" y="26669"/>
                  </a:lnTo>
                  <a:lnTo>
                    <a:pt x="382269" y="33019"/>
                  </a:lnTo>
                  <a:lnTo>
                    <a:pt x="386080" y="33019"/>
                  </a:lnTo>
                  <a:lnTo>
                    <a:pt x="386080" y="26669"/>
                  </a:lnTo>
                  <a:close/>
                </a:path>
                <a:path w="386080" h="312420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386080" h="312420">
                  <a:moveTo>
                    <a:pt x="386080" y="33019"/>
                  </a:moveTo>
                  <a:lnTo>
                    <a:pt x="382269" y="33019"/>
                  </a:lnTo>
                  <a:lnTo>
                    <a:pt x="382269" y="39369"/>
                  </a:lnTo>
                  <a:lnTo>
                    <a:pt x="386080" y="39369"/>
                  </a:lnTo>
                  <a:lnTo>
                    <a:pt x="386080" y="33019"/>
                  </a:lnTo>
                  <a:close/>
                </a:path>
                <a:path w="386080" h="312420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86080" h="312420">
                  <a:moveTo>
                    <a:pt x="386080" y="39369"/>
                  </a:moveTo>
                  <a:lnTo>
                    <a:pt x="382269" y="39369"/>
                  </a:lnTo>
                  <a:lnTo>
                    <a:pt x="382269" y="45719"/>
                  </a:lnTo>
                  <a:lnTo>
                    <a:pt x="386080" y="45719"/>
                  </a:lnTo>
                  <a:lnTo>
                    <a:pt x="386080" y="39369"/>
                  </a:lnTo>
                  <a:close/>
                </a:path>
                <a:path w="386080" h="312420">
                  <a:moveTo>
                    <a:pt x="380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5719"/>
                  </a:lnTo>
                  <a:close/>
                </a:path>
                <a:path w="386080" h="312420">
                  <a:moveTo>
                    <a:pt x="386080" y="45719"/>
                  </a:moveTo>
                  <a:lnTo>
                    <a:pt x="382269" y="45719"/>
                  </a:lnTo>
                  <a:lnTo>
                    <a:pt x="382269" y="50799"/>
                  </a:lnTo>
                  <a:lnTo>
                    <a:pt x="386080" y="50799"/>
                  </a:lnTo>
                  <a:lnTo>
                    <a:pt x="386080" y="45719"/>
                  </a:lnTo>
                  <a:close/>
                </a:path>
                <a:path w="386080" h="312420">
                  <a:moveTo>
                    <a:pt x="3809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0800"/>
                  </a:lnTo>
                  <a:close/>
                </a:path>
                <a:path w="386080" h="312420">
                  <a:moveTo>
                    <a:pt x="386080" y="50800"/>
                  </a:moveTo>
                  <a:lnTo>
                    <a:pt x="382269" y="50800"/>
                  </a:lnTo>
                  <a:lnTo>
                    <a:pt x="382269" y="57149"/>
                  </a:lnTo>
                  <a:lnTo>
                    <a:pt x="386080" y="57149"/>
                  </a:lnTo>
                  <a:lnTo>
                    <a:pt x="386080" y="50800"/>
                  </a:lnTo>
                  <a:close/>
                </a:path>
                <a:path w="386080" h="312420">
                  <a:moveTo>
                    <a:pt x="3809" y="57150"/>
                  </a:moveTo>
                  <a:lnTo>
                    <a:pt x="0" y="5715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7150"/>
                  </a:lnTo>
                  <a:close/>
                </a:path>
                <a:path w="386080" h="312420">
                  <a:moveTo>
                    <a:pt x="386080" y="57150"/>
                  </a:moveTo>
                  <a:lnTo>
                    <a:pt x="382269" y="57150"/>
                  </a:lnTo>
                  <a:lnTo>
                    <a:pt x="382269" y="64769"/>
                  </a:lnTo>
                  <a:lnTo>
                    <a:pt x="386080" y="64769"/>
                  </a:lnTo>
                  <a:lnTo>
                    <a:pt x="386080" y="57150"/>
                  </a:lnTo>
                  <a:close/>
                </a:path>
                <a:path w="386080" h="312420">
                  <a:moveTo>
                    <a:pt x="3809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4769"/>
                  </a:lnTo>
                  <a:close/>
                </a:path>
                <a:path w="386080" h="312420">
                  <a:moveTo>
                    <a:pt x="386080" y="64769"/>
                  </a:moveTo>
                  <a:lnTo>
                    <a:pt x="382269" y="64769"/>
                  </a:lnTo>
                  <a:lnTo>
                    <a:pt x="382269" y="69849"/>
                  </a:lnTo>
                  <a:lnTo>
                    <a:pt x="386080" y="69849"/>
                  </a:lnTo>
                  <a:lnTo>
                    <a:pt x="386080" y="64769"/>
                  </a:lnTo>
                  <a:close/>
                </a:path>
                <a:path w="386080" h="312420">
                  <a:moveTo>
                    <a:pt x="3809" y="69850"/>
                  </a:moveTo>
                  <a:lnTo>
                    <a:pt x="0" y="6985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69850"/>
                  </a:lnTo>
                  <a:close/>
                </a:path>
                <a:path w="386080" h="312420">
                  <a:moveTo>
                    <a:pt x="386080" y="69850"/>
                  </a:moveTo>
                  <a:lnTo>
                    <a:pt x="382269" y="69850"/>
                  </a:lnTo>
                  <a:lnTo>
                    <a:pt x="382269" y="77469"/>
                  </a:lnTo>
                  <a:lnTo>
                    <a:pt x="386080" y="77469"/>
                  </a:lnTo>
                  <a:lnTo>
                    <a:pt x="386080" y="69850"/>
                  </a:lnTo>
                  <a:close/>
                </a:path>
                <a:path w="386080" h="312420">
                  <a:moveTo>
                    <a:pt x="3809" y="77469"/>
                  </a:moveTo>
                  <a:lnTo>
                    <a:pt x="0" y="7746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7469"/>
                  </a:lnTo>
                  <a:close/>
                </a:path>
                <a:path w="386080" h="312420">
                  <a:moveTo>
                    <a:pt x="386080" y="77469"/>
                  </a:moveTo>
                  <a:lnTo>
                    <a:pt x="382269" y="77469"/>
                  </a:lnTo>
                  <a:lnTo>
                    <a:pt x="382269" y="82549"/>
                  </a:lnTo>
                  <a:lnTo>
                    <a:pt x="386080" y="82549"/>
                  </a:lnTo>
                  <a:lnTo>
                    <a:pt x="386080" y="77469"/>
                  </a:lnTo>
                  <a:close/>
                </a:path>
                <a:path w="386080" h="312420">
                  <a:moveTo>
                    <a:pt x="3809" y="82550"/>
                  </a:moveTo>
                  <a:lnTo>
                    <a:pt x="0" y="8255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82550"/>
                  </a:lnTo>
                  <a:close/>
                </a:path>
                <a:path w="386080" h="312420">
                  <a:moveTo>
                    <a:pt x="386080" y="82550"/>
                  </a:moveTo>
                  <a:lnTo>
                    <a:pt x="382269" y="82550"/>
                  </a:lnTo>
                  <a:lnTo>
                    <a:pt x="382269" y="96519"/>
                  </a:lnTo>
                  <a:lnTo>
                    <a:pt x="386080" y="96519"/>
                  </a:lnTo>
                  <a:lnTo>
                    <a:pt x="386080" y="82550"/>
                  </a:lnTo>
                  <a:close/>
                </a:path>
                <a:path w="386080" h="312420">
                  <a:moveTo>
                    <a:pt x="380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96519"/>
                  </a:lnTo>
                  <a:close/>
                </a:path>
                <a:path w="386080" h="312420">
                  <a:moveTo>
                    <a:pt x="386080" y="96519"/>
                  </a:moveTo>
                  <a:lnTo>
                    <a:pt x="382269" y="96519"/>
                  </a:lnTo>
                  <a:lnTo>
                    <a:pt x="382269" y="102869"/>
                  </a:lnTo>
                  <a:lnTo>
                    <a:pt x="386080" y="102869"/>
                  </a:lnTo>
                  <a:lnTo>
                    <a:pt x="386080" y="96519"/>
                  </a:lnTo>
                  <a:close/>
                </a:path>
                <a:path w="386080" h="312420">
                  <a:moveTo>
                    <a:pt x="3809" y="102869"/>
                  </a:moveTo>
                  <a:lnTo>
                    <a:pt x="0" y="102869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102869"/>
                  </a:lnTo>
                  <a:close/>
                </a:path>
                <a:path w="386080" h="312420">
                  <a:moveTo>
                    <a:pt x="386080" y="102869"/>
                  </a:moveTo>
                  <a:lnTo>
                    <a:pt x="382269" y="102869"/>
                  </a:lnTo>
                  <a:lnTo>
                    <a:pt x="382269" y="128269"/>
                  </a:lnTo>
                  <a:lnTo>
                    <a:pt x="386080" y="128269"/>
                  </a:lnTo>
                  <a:lnTo>
                    <a:pt x="386080" y="102869"/>
                  </a:lnTo>
                  <a:close/>
                </a:path>
                <a:path w="386080" h="312420">
                  <a:moveTo>
                    <a:pt x="3809" y="128269"/>
                  </a:moveTo>
                  <a:lnTo>
                    <a:pt x="0" y="128269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28269"/>
                  </a:lnTo>
                  <a:close/>
                </a:path>
                <a:path w="386080" h="312420">
                  <a:moveTo>
                    <a:pt x="386080" y="128269"/>
                  </a:moveTo>
                  <a:lnTo>
                    <a:pt x="382269" y="128269"/>
                  </a:lnTo>
                  <a:lnTo>
                    <a:pt x="382269" y="185419"/>
                  </a:lnTo>
                  <a:lnTo>
                    <a:pt x="386080" y="185419"/>
                  </a:lnTo>
                  <a:lnTo>
                    <a:pt x="386080" y="128269"/>
                  </a:lnTo>
                  <a:close/>
                </a:path>
                <a:path w="386080" h="312420">
                  <a:moveTo>
                    <a:pt x="3809" y="185419"/>
                  </a:moveTo>
                  <a:lnTo>
                    <a:pt x="0" y="185419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85419"/>
                  </a:lnTo>
                  <a:close/>
                </a:path>
                <a:path w="386080" h="312420">
                  <a:moveTo>
                    <a:pt x="386080" y="185419"/>
                  </a:moveTo>
                  <a:lnTo>
                    <a:pt x="382269" y="185419"/>
                  </a:lnTo>
                  <a:lnTo>
                    <a:pt x="382269" y="210819"/>
                  </a:lnTo>
                  <a:lnTo>
                    <a:pt x="386080" y="210819"/>
                  </a:lnTo>
                  <a:lnTo>
                    <a:pt x="386080" y="185419"/>
                  </a:lnTo>
                  <a:close/>
                </a:path>
                <a:path w="386080" h="312420">
                  <a:moveTo>
                    <a:pt x="380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19"/>
                  </a:lnTo>
                  <a:close/>
                </a:path>
                <a:path w="386080" h="312420">
                  <a:moveTo>
                    <a:pt x="386080" y="210819"/>
                  </a:moveTo>
                  <a:lnTo>
                    <a:pt x="382269" y="210819"/>
                  </a:lnTo>
                  <a:lnTo>
                    <a:pt x="382269" y="217169"/>
                  </a:lnTo>
                  <a:lnTo>
                    <a:pt x="386080" y="217169"/>
                  </a:lnTo>
                  <a:lnTo>
                    <a:pt x="386080" y="210819"/>
                  </a:lnTo>
                  <a:close/>
                </a:path>
                <a:path w="386080" h="312420">
                  <a:moveTo>
                    <a:pt x="3809" y="217169"/>
                  </a:moveTo>
                  <a:lnTo>
                    <a:pt x="0" y="217169"/>
                  </a:lnTo>
                  <a:lnTo>
                    <a:pt x="0" y="228599"/>
                  </a:lnTo>
                  <a:lnTo>
                    <a:pt x="3809" y="228599"/>
                  </a:lnTo>
                  <a:lnTo>
                    <a:pt x="3809" y="217169"/>
                  </a:lnTo>
                  <a:close/>
                </a:path>
                <a:path w="386080" h="312420">
                  <a:moveTo>
                    <a:pt x="386080" y="217169"/>
                  </a:moveTo>
                  <a:lnTo>
                    <a:pt x="382269" y="217169"/>
                  </a:lnTo>
                  <a:lnTo>
                    <a:pt x="382269" y="228599"/>
                  </a:lnTo>
                  <a:lnTo>
                    <a:pt x="386080" y="228599"/>
                  </a:lnTo>
                  <a:lnTo>
                    <a:pt x="386080" y="217169"/>
                  </a:lnTo>
                  <a:close/>
                </a:path>
                <a:path w="386080" h="312420">
                  <a:moveTo>
                    <a:pt x="3809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8600"/>
                  </a:lnTo>
                  <a:close/>
                </a:path>
                <a:path w="386080" h="312420">
                  <a:moveTo>
                    <a:pt x="386080" y="228600"/>
                  </a:moveTo>
                  <a:lnTo>
                    <a:pt x="382269" y="228600"/>
                  </a:lnTo>
                  <a:lnTo>
                    <a:pt x="382269" y="236219"/>
                  </a:lnTo>
                  <a:lnTo>
                    <a:pt x="386080" y="236219"/>
                  </a:lnTo>
                  <a:lnTo>
                    <a:pt x="386080" y="228600"/>
                  </a:lnTo>
                  <a:close/>
                </a:path>
                <a:path w="386080" h="312420">
                  <a:moveTo>
                    <a:pt x="380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19"/>
                  </a:lnTo>
                  <a:close/>
                </a:path>
                <a:path w="386080" h="312420">
                  <a:moveTo>
                    <a:pt x="386080" y="236219"/>
                  </a:moveTo>
                  <a:lnTo>
                    <a:pt x="382269" y="236219"/>
                  </a:lnTo>
                  <a:lnTo>
                    <a:pt x="382269" y="242569"/>
                  </a:lnTo>
                  <a:lnTo>
                    <a:pt x="386080" y="242569"/>
                  </a:lnTo>
                  <a:lnTo>
                    <a:pt x="386080" y="236219"/>
                  </a:lnTo>
                  <a:close/>
                </a:path>
                <a:path w="386080" h="312420">
                  <a:moveTo>
                    <a:pt x="3809" y="242569"/>
                  </a:moveTo>
                  <a:lnTo>
                    <a:pt x="0" y="24256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42569"/>
                  </a:lnTo>
                  <a:close/>
                </a:path>
                <a:path w="386080" h="312420">
                  <a:moveTo>
                    <a:pt x="386080" y="242569"/>
                  </a:moveTo>
                  <a:lnTo>
                    <a:pt x="382269" y="242569"/>
                  </a:lnTo>
                  <a:lnTo>
                    <a:pt x="382269" y="247649"/>
                  </a:lnTo>
                  <a:lnTo>
                    <a:pt x="386080" y="247649"/>
                  </a:lnTo>
                  <a:lnTo>
                    <a:pt x="386080" y="242569"/>
                  </a:lnTo>
                  <a:close/>
                </a:path>
                <a:path w="386080" h="312420">
                  <a:moveTo>
                    <a:pt x="3809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7650"/>
                  </a:lnTo>
                  <a:close/>
                </a:path>
                <a:path w="386080" h="312420">
                  <a:moveTo>
                    <a:pt x="386080" y="247650"/>
                  </a:moveTo>
                  <a:lnTo>
                    <a:pt x="382269" y="247650"/>
                  </a:lnTo>
                  <a:lnTo>
                    <a:pt x="382269" y="255269"/>
                  </a:lnTo>
                  <a:lnTo>
                    <a:pt x="386080" y="255269"/>
                  </a:lnTo>
                  <a:lnTo>
                    <a:pt x="386080" y="247650"/>
                  </a:lnTo>
                  <a:close/>
                </a:path>
                <a:path w="386080" h="312420">
                  <a:moveTo>
                    <a:pt x="380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69"/>
                  </a:lnTo>
                  <a:close/>
                </a:path>
                <a:path w="386080" h="312420">
                  <a:moveTo>
                    <a:pt x="386080" y="255269"/>
                  </a:moveTo>
                  <a:lnTo>
                    <a:pt x="382269" y="255269"/>
                  </a:lnTo>
                  <a:lnTo>
                    <a:pt x="382269" y="261619"/>
                  </a:lnTo>
                  <a:lnTo>
                    <a:pt x="386080" y="261619"/>
                  </a:lnTo>
                  <a:lnTo>
                    <a:pt x="386080" y="255269"/>
                  </a:lnTo>
                  <a:close/>
                </a:path>
                <a:path w="386080" h="312420">
                  <a:moveTo>
                    <a:pt x="3809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1619"/>
                  </a:lnTo>
                  <a:close/>
                </a:path>
                <a:path w="386080" h="312420">
                  <a:moveTo>
                    <a:pt x="386080" y="261619"/>
                  </a:moveTo>
                  <a:lnTo>
                    <a:pt x="382269" y="261619"/>
                  </a:lnTo>
                  <a:lnTo>
                    <a:pt x="382269" y="266699"/>
                  </a:lnTo>
                  <a:lnTo>
                    <a:pt x="386080" y="266699"/>
                  </a:lnTo>
                  <a:lnTo>
                    <a:pt x="386080" y="261619"/>
                  </a:lnTo>
                  <a:close/>
                </a:path>
                <a:path w="386080" h="312420">
                  <a:moveTo>
                    <a:pt x="3809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6700"/>
                  </a:lnTo>
                  <a:close/>
                </a:path>
                <a:path w="386080" h="312420">
                  <a:moveTo>
                    <a:pt x="386080" y="266700"/>
                  </a:moveTo>
                  <a:lnTo>
                    <a:pt x="382269" y="266700"/>
                  </a:lnTo>
                  <a:lnTo>
                    <a:pt x="382269" y="274319"/>
                  </a:lnTo>
                  <a:lnTo>
                    <a:pt x="386080" y="274319"/>
                  </a:lnTo>
                  <a:lnTo>
                    <a:pt x="386080" y="266700"/>
                  </a:lnTo>
                  <a:close/>
                </a:path>
                <a:path w="386080" h="312420">
                  <a:moveTo>
                    <a:pt x="380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19"/>
                  </a:lnTo>
                  <a:close/>
                </a:path>
                <a:path w="386080" h="312420">
                  <a:moveTo>
                    <a:pt x="386080" y="274319"/>
                  </a:moveTo>
                  <a:lnTo>
                    <a:pt x="382269" y="274319"/>
                  </a:lnTo>
                  <a:lnTo>
                    <a:pt x="382269" y="280669"/>
                  </a:lnTo>
                  <a:lnTo>
                    <a:pt x="386080" y="280669"/>
                  </a:lnTo>
                  <a:lnTo>
                    <a:pt x="386080" y="274319"/>
                  </a:lnTo>
                  <a:close/>
                </a:path>
                <a:path w="386080" h="312420">
                  <a:moveTo>
                    <a:pt x="3809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80669"/>
                  </a:lnTo>
                  <a:close/>
                </a:path>
                <a:path w="386080" h="312420">
                  <a:moveTo>
                    <a:pt x="386080" y="280669"/>
                  </a:moveTo>
                  <a:lnTo>
                    <a:pt x="382269" y="280669"/>
                  </a:lnTo>
                  <a:lnTo>
                    <a:pt x="382269" y="285749"/>
                  </a:lnTo>
                  <a:lnTo>
                    <a:pt x="386080" y="285749"/>
                  </a:lnTo>
                  <a:lnTo>
                    <a:pt x="386080" y="280669"/>
                  </a:lnTo>
                  <a:close/>
                </a:path>
                <a:path w="386080" h="312420">
                  <a:moveTo>
                    <a:pt x="3809" y="285750"/>
                  </a:moveTo>
                  <a:lnTo>
                    <a:pt x="0" y="28575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5750"/>
                  </a:lnTo>
                  <a:close/>
                </a:path>
                <a:path w="386080" h="312420">
                  <a:moveTo>
                    <a:pt x="386080" y="285750"/>
                  </a:moveTo>
                  <a:lnTo>
                    <a:pt x="382269" y="285750"/>
                  </a:lnTo>
                  <a:lnTo>
                    <a:pt x="382269" y="293369"/>
                  </a:lnTo>
                  <a:lnTo>
                    <a:pt x="386080" y="293369"/>
                  </a:lnTo>
                  <a:lnTo>
                    <a:pt x="386080" y="285750"/>
                  </a:lnTo>
                  <a:close/>
                </a:path>
                <a:path w="386080" h="312420">
                  <a:moveTo>
                    <a:pt x="380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69"/>
                  </a:lnTo>
                  <a:close/>
                </a:path>
                <a:path w="386080" h="312420">
                  <a:moveTo>
                    <a:pt x="386080" y="293369"/>
                  </a:moveTo>
                  <a:lnTo>
                    <a:pt x="382269" y="293369"/>
                  </a:lnTo>
                  <a:lnTo>
                    <a:pt x="382269" y="299719"/>
                  </a:lnTo>
                  <a:lnTo>
                    <a:pt x="386080" y="299719"/>
                  </a:lnTo>
                  <a:lnTo>
                    <a:pt x="386080" y="293369"/>
                  </a:lnTo>
                  <a:close/>
                </a:path>
                <a:path w="386080" h="312420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386080" h="312420">
                  <a:moveTo>
                    <a:pt x="386080" y="299719"/>
                  </a:moveTo>
                  <a:lnTo>
                    <a:pt x="382269" y="299719"/>
                  </a:lnTo>
                  <a:lnTo>
                    <a:pt x="382269" y="306069"/>
                  </a:lnTo>
                  <a:lnTo>
                    <a:pt x="386080" y="306069"/>
                  </a:lnTo>
                  <a:lnTo>
                    <a:pt x="386080" y="299719"/>
                  </a:lnTo>
                  <a:close/>
                </a:path>
                <a:path w="386080" h="312420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6080" y="312419"/>
                  </a:lnTo>
                  <a:lnTo>
                    <a:pt x="386080" y="308609"/>
                  </a:lnTo>
                  <a:lnTo>
                    <a:pt x="3809" y="308609"/>
                  </a:lnTo>
                  <a:lnTo>
                    <a:pt x="3809" y="306069"/>
                  </a:lnTo>
                  <a:close/>
                </a:path>
                <a:path w="386080" h="312420">
                  <a:moveTo>
                    <a:pt x="386080" y="306069"/>
                  </a:moveTo>
                  <a:lnTo>
                    <a:pt x="382269" y="306069"/>
                  </a:lnTo>
                  <a:lnTo>
                    <a:pt x="382269" y="308609"/>
                  </a:lnTo>
                  <a:lnTo>
                    <a:pt x="386080" y="308609"/>
                  </a:lnTo>
                  <a:lnTo>
                    <a:pt x="386080" y="306069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2555239" y="460248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78460" y="3810"/>
                  </a:lnTo>
                  <a:lnTo>
                    <a:pt x="378460" y="0"/>
                  </a:lnTo>
                  <a:close/>
                </a:path>
                <a:path w="378460" h="304800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10160"/>
                  </a:lnTo>
                  <a:lnTo>
                    <a:pt x="378460" y="10160"/>
                  </a:lnTo>
                  <a:lnTo>
                    <a:pt x="378460" y="3810"/>
                  </a:lnTo>
                  <a:close/>
                </a:path>
                <a:path w="378460" h="30480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78460" h="304800">
                  <a:moveTo>
                    <a:pt x="378460" y="10160"/>
                  </a:moveTo>
                  <a:lnTo>
                    <a:pt x="374650" y="10160"/>
                  </a:lnTo>
                  <a:lnTo>
                    <a:pt x="374650" y="16510"/>
                  </a:lnTo>
                  <a:lnTo>
                    <a:pt x="378460" y="16510"/>
                  </a:lnTo>
                  <a:lnTo>
                    <a:pt x="378460" y="10160"/>
                  </a:lnTo>
                  <a:close/>
                </a:path>
                <a:path w="378460" h="30480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378460" h="304800">
                  <a:moveTo>
                    <a:pt x="378460" y="16510"/>
                  </a:moveTo>
                  <a:lnTo>
                    <a:pt x="374650" y="16510"/>
                  </a:lnTo>
                  <a:lnTo>
                    <a:pt x="374650" y="22860"/>
                  </a:lnTo>
                  <a:lnTo>
                    <a:pt x="378460" y="22860"/>
                  </a:lnTo>
                  <a:lnTo>
                    <a:pt x="378460" y="16510"/>
                  </a:lnTo>
                  <a:close/>
                </a:path>
                <a:path w="378460" h="304800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378460" h="304800">
                  <a:moveTo>
                    <a:pt x="378460" y="22860"/>
                  </a:moveTo>
                  <a:lnTo>
                    <a:pt x="374650" y="22860"/>
                  </a:lnTo>
                  <a:lnTo>
                    <a:pt x="374650" y="29210"/>
                  </a:lnTo>
                  <a:lnTo>
                    <a:pt x="378460" y="29210"/>
                  </a:lnTo>
                  <a:lnTo>
                    <a:pt x="378460" y="22860"/>
                  </a:lnTo>
                  <a:close/>
                </a:path>
                <a:path w="378460" h="30480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78460" h="304800">
                  <a:moveTo>
                    <a:pt x="378460" y="29210"/>
                  </a:moveTo>
                  <a:lnTo>
                    <a:pt x="374650" y="29210"/>
                  </a:lnTo>
                  <a:lnTo>
                    <a:pt x="374650" y="35560"/>
                  </a:lnTo>
                  <a:lnTo>
                    <a:pt x="378460" y="35560"/>
                  </a:lnTo>
                  <a:lnTo>
                    <a:pt x="378460" y="29210"/>
                  </a:lnTo>
                  <a:close/>
                </a:path>
                <a:path w="378460" h="30480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378460" h="304800">
                  <a:moveTo>
                    <a:pt x="378460" y="35560"/>
                  </a:moveTo>
                  <a:lnTo>
                    <a:pt x="374650" y="35560"/>
                  </a:lnTo>
                  <a:lnTo>
                    <a:pt x="374650" y="41910"/>
                  </a:lnTo>
                  <a:lnTo>
                    <a:pt x="378460" y="41910"/>
                  </a:lnTo>
                  <a:lnTo>
                    <a:pt x="378460" y="35560"/>
                  </a:lnTo>
                  <a:close/>
                </a:path>
                <a:path w="378460" h="304800">
                  <a:moveTo>
                    <a:pt x="381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1910"/>
                  </a:lnTo>
                  <a:close/>
                </a:path>
                <a:path w="378460" h="304800">
                  <a:moveTo>
                    <a:pt x="378460" y="41910"/>
                  </a:moveTo>
                  <a:lnTo>
                    <a:pt x="374650" y="41910"/>
                  </a:lnTo>
                  <a:lnTo>
                    <a:pt x="374650" y="46990"/>
                  </a:lnTo>
                  <a:lnTo>
                    <a:pt x="378460" y="46990"/>
                  </a:lnTo>
                  <a:lnTo>
                    <a:pt x="378460" y="41910"/>
                  </a:lnTo>
                  <a:close/>
                </a:path>
                <a:path w="378460" h="304800">
                  <a:moveTo>
                    <a:pt x="381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6990"/>
                  </a:lnTo>
                  <a:close/>
                </a:path>
                <a:path w="378460" h="304800">
                  <a:moveTo>
                    <a:pt x="378460" y="46990"/>
                  </a:moveTo>
                  <a:lnTo>
                    <a:pt x="374650" y="46990"/>
                  </a:lnTo>
                  <a:lnTo>
                    <a:pt x="374650" y="53340"/>
                  </a:lnTo>
                  <a:lnTo>
                    <a:pt x="378460" y="53340"/>
                  </a:lnTo>
                  <a:lnTo>
                    <a:pt x="378460" y="46990"/>
                  </a:lnTo>
                  <a:close/>
                </a:path>
                <a:path w="378460" h="304800">
                  <a:moveTo>
                    <a:pt x="3810" y="53340"/>
                  </a:moveTo>
                  <a:lnTo>
                    <a:pt x="0" y="5334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3340"/>
                  </a:lnTo>
                  <a:close/>
                </a:path>
                <a:path w="378460" h="304800">
                  <a:moveTo>
                    <a:pt x="378460" y="53340"/>
                  </a:moveTo>
                  <a:lnTo>
                    <a:pt x="374650" y="53340"/>
                  </a:lnTo>
                  <a:lnTo>
                    <a:pt x="374650" y="60960"/>
                  </a:lnTo>
                  <a:lnTo>
                    <a:pt x="378460" y="60960"/>
                  </a:lnTo>
                  <a:lnTo>
                    <a:pt x="378460" y="53340"/>
                  </a:lnTo>
                  <a:close/>
                </a:path>
                <a:path w="378460" h="304800">
                  <a:moveTo>
                    <a:pt x="3810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3810" y="66040"/>
                  </a:lnTo>
                  <a:lnTo>
                    <a:pt x="3810" y="60960"/>
                  </a:lnTo>
                  <a:close/>
                </a:path>
                <a:path w="378460" h="304800">
                  <a:moveTo>
                    <a:pt x="378460" y="60960"/>
                  </a:moveTo>
                  <a:lnTo>
                    <a:pt x="374650" y="60960"/>
                  </a:lnTo>
                  <a:lnTo>
                    <a:pt x="374650" y="66040"/>
                  </a:lnTo>
                  <a:lnTo>
                    <a:pt x="378460" y="66040"/>
                  </a:lnTo>
                  <a:lnTo>
                    <a:pt x="378460" y="60960"/>
                  </a:lnTo>
                  <a:close/>
                </a:path>
                <a:path w="378460" h="304800">
                  <a:moveTo>
                    <a:pt x="3810" y="66040"/>
                  </a:moveTo>
                  <a:lnTo>
                    <a:pt x="0" y="6604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6040"/>
                  </a:lnTo>
                  <a:close/>
                </a:path>
                <a:path w="378460" h="304800">
                  <a:moveTo>
                    <a:pt x="378460" y="66040"/>
                  </a:moveTo>
                  <a:lnTo>
                    <a:pt x="374650" y="66040"/>
                  </a:lnTo>
                  <a:lnTo>
                    <a:pt x="374650" y="73660"/>
                  </a:lnTo>
                  <a:lnTo>
                    <a:pt x="378460" y="73660"/>
                  </a:lnTo>
                  <a:lnTo>
                    <a:pt x="378460" y="66040"/>
                  </a:lnTo>
                  <a:close/>
                </a:path>
                <a:path w="378460" h="304800">
                  <a:moveTo>
                    <a:pt x="3810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73660"/>
                  </a:lnTo>
                  <a:close/>
                </a:path>
                <a:path w="378460" h="304800">
                  <a:moveTo>
                    <a:pt x="378460" y="73660"/>
                  </a:moveTo>
                  <a:lnTo>
                    <a:pt x="374650" y="73660"/>
                  </a:lnTo>
                  <a:lnTo>
                    <a:pt x="374650" y="78740"/>
                  </a:lnTo>
                  <a:lnTo>
                    <a:pt x="378460" y="78740"/>
                  </a:lnTo>
                  <a:lnTo>
                    <a:pt x="378460" y="73660"/>
                  </a:lnTo>
                  <a:close/>
                </a:path>
                <a:path w="378460" h="304800">
                  <a:moveTo>
                    <a:pt x="3810" y="78740"/>
                  </a:moveTo>
                  <a:lnTo>
                    <a:pt x="0" y="7874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78740"/>
                  </a:lnTo>
                  <a:close/>
                </a:path>
                <a:path w="378460" h="304800">
                  <a:moveTo>
                    <a:pt x="378460" y="78740"/>
                  </a:moveTo>
                  <a:lnTo>
                    <a:pt x="374650" y="78740"/>
                  </a:lnTo>
                  <a:lnTo>
                    <a:pt x="374650" y="92710"/>
                  </a:lnTo>
                  <a:lnTo>
                    <a:pt x="378460" y="92710"/>
                  </a:lnTo>
                  <a:lnTo>
                    <a:pt x="378460" y="78740"/>
                  </a:lnTo>
                  <a:close/>
                </a:path>
                <a:path w="378460" h="304800">
                  <a:moveTo>
                    <a:pt x="381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2710"/>
                  </a:lnTo>
                  <a:close/>
                </a:path>
                <a:path w="378460" h="304800">
                  <a:moveTo>
                    <a:pt x="378460" y="92710"/>
                  </a:moveTo>
                  <a:lnTo>
                    <a:pt x="374650" y="92710"/>
                  </a:lnTo>
                  <a:lnTo>
                    <a:pt x="374650" y="99060"/>
                  </a:lnTo>
                  <a:lnTo>
                    <a:pt x="378460" y="99060"/>
                  </a:lnTo>
                  <a:lnTo>
                    <a:pt x="378460" y="92710"/>
                  </a:lnTo>
                  <a:close/>
                </a:path>
                <a:path w="378460" h="304800">
                  <a:moveTo>
                    <a:pt x="3810" y="99060"/>
                  </a:moveTo>
                  <a:lnTo>
                    <a:pt x="0" y="9906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99060"/>
                  </a:lnTo>
                  <a:close/>
                </a:path>
                <a:path w="378460" h="304800">
                  <a:moveTo>
                    <a:pt x="378460" y="99060"/>
                  </a:moveTo>
                  <a:lnTo>
                    <a:pt x="374650" y="99060"/>
                  </a:lnTo>
                  <a:lnTo>
                    <a:pt x="374650" y="124460"/>
                  </a:lnTo>
                  <a:lnTo>
                    <a:pt x="378460" y="124460"/>
                  </a:lnTo>
                  <a:lnTo>
                    <a:pt x="378460" y="99060"/>
                  </a:lnTo>
                  <a:close/>
                </a:path>
                <a:path w="378460" h="304800">
                  <a:moveTo>
                    <a:pt x="3810" y="124460"/>
                  </a:moveTo>
                  <a:lnTo>
                    <a:pt x="0" y="12446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124460"/>
                  </a:lnTo>
                  <a:close/>
                </a:path>
                <a:path w="378460" h="304800">
                  <a:moveTo>
                    <a:pt x="378460" y="124460"/>
                  </a:moveTo>
                  <a:lnTo>
                    <a:pt x="374650" y="124460"/>
                  </a:lnTo>
                  <a:lnTo>
                    <a:pt x="374650" y="181610"/>
                  </a:lnTo>
                  <a:lnTo>
                    <a:pt x="378460" y="181610"/>
                  </a:lnTo>
                  <a:lnTo>
                    <a:pt x="378460" y="124460"/>
                  </a:lnTo>
                  <a:close/>
                </a:path>
                <a:path w="378460" h="304800">
                  <a:moveTo>
                    <a:pt x="3810" y="181610"/>
                  </a:moveTo>
                  <a:lnTo>
                    <a:pt x="0" y="18161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81610"/>
                  </a:lnTo>
                  <a:close/>
                </a:path>
                <a:path w="378460" h="304800">
                  <a:moveTo>
                    <a:pt x="378460" y="181610"/>
                  </a:moveTo>
                  <a:lnTo>
                    <a:pt x="374650" y="181610"/>
                  </a:lnTo>
                  <a:lnTo>
                    <a:pt x="374650" y="207010"/>
                  </a:lnTo>
                  <a:lnTo>
                    <a:pt x="378460" y="207010"/>
                  </a:lnTo>
                  <a:lnTo>
                    <a:pt x="378460" y="181610"/>
                  </a:lnTo>
                  <a:close/>
                </a:path>
                <a:path w="378460" h="304800">
                  <a:moveTo>
                    <a:pt x="381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207010"/>
                  </a:lnTo>
                  <a:close/>
                </a:path>
                <a:path w="378460" h="304800">
                  <a:moveTo>
                    <a:pt x="378460" y="207010"/>
                  </a:moveTo>
                  <a:lnTo>
                    <a:pt x="374650" y="207010"/>
                  </a:lnTo>
                  <a:lnTo>
                    <a:pt x="374650" y="213360"/>
                  </a:lnTo>
                  <a:lnTo>
                    <a:pt x="378460" y="213360"/>
                  </a:lnTo>
                  <a:lnTo>
                    <a:pt x="378460" y="207010"/>
                  </a:lnTo>
                  <a:close/>
                </a:path>
                <a:path w="378460" h="304800">
                  <a:moveTo>
                    <a:pt x="3810" y="213360"/>
                  </a:moveTo>
                  <a:lnTo>
                    <a:pt x="0" y="21336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213360"/>
                  </a:lnTo>
                  <a:close/>
                </a:path>
                <a:path w="378460" h="304800">
                  <a:moveTo>
                    <a:pt x="378460" y="213360"/>
                  </a:moveTo>
                  <a:lnTo>
                    <a:pt x="374650" y="213360"/>
                  </a:lnTo>
                  <a:lnTo>
                    <a:pt x="374650" y="224790"/>
                  </a:lnTo>
                  <a:lnTo>
                    <a:pt x="378460" y="224790"/>
                  </a:lnTo>
                  <a:lnTo>
                    <a:pt x="378460" y="213360"/>
                  </a:lnTo>
                  <a:close/>
                </a:path>
                <a:path w="378460" h="304800">
                  <a:moveTo>
                    <a:pt x="3810" y="224790"/>
                  </a:moveTo>
                  <a:lnTo>
                    <a:pt x="0" y="22479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24790"/>
                  </a:lnTo>
                  <a:close/>
                </a:path>
                <a:path w="378460" h="304800">
                  <a:moveTo>
                    <a:pt x="378460" y="224790"/>
                  </a:moveTo>
                  <a:lnTo>
                    <a:pt x="374650" y="224790"/>
                  </a:lnTo>
                  <a:lnTo>
                    <a:pt x="374650" y="232410"/>
                  </a:lnTo>
                  <a:lnTo>
                    <a:pt x="378460" y="232410"/>
                  </a:lnTo>
                  <a:lnTo>
                    <a:pt x="378460" y="224790"/>
                  </a:lnTo>
                  <a:close/>
                </a:path>
                <a:path w="378460" h="304800">
                  <a:moveTo>
                    <a:pt x="381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810" y="238760"/>
                  </a:lnTo>
                  <a:lnTo>
                    <a:pt x="3810" y="232410"/>
                  </a:lnTo>
                  <a:close/>
                </a:path>
                <a:path w="378460" h="304800">
                  <a:moveTo>
                    <a:pt x="378460" y="232410"/>
                  </a:moveTo>
                  <a:lnTo>
                    <a:pt x="374650" y="232410"/>
                  </a:lnTo>
                  <a:lnTo>
                    <a:pt x="374650" y="238760"/>
                  </a:lnTo>
                  <a:lnTo>
                    <a:pt x="378460" y="238760"/>
                  </a:lnTo>
                  <a:lnTo>
                    <a:pt x="378460" y="232410"/>
                  </a:lnTo>
                  <a:close/>
                </a:path>
                <a:path w="378460" h="304800">
                  <a:moveTo>
                    <a:pt x="3810" y="238760"/>
                  </a:moveTo>
                  <a:lnTo>
                    <a:pt x="0" y="23876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38760"/>
                  </a:lnTo>
                  <a:close/>
                </a:path>
                <a:path w="378460" h="304800">
                  <a:moveTo>
                    <a:pt x="378460" y="238760"/>
                  </a:moveTo>
                  <a:lnTo>
                    <a:pt x="374650" y="238760"/>
                  </a:lnTo>
                  <a:lnTo>
                    <a:pt x="374650" y="243840"/>
                  </a:lnTo>
                  <a:lnTo>
                    <a:pt x="378460" y="243840"/>
                  </a:lnTo>
                  <a:lnTo>
                    <a:pt x="378460" y="238760"/>
                  </a:lnTo>
                  <a:close/>
                </a:path>
                <a:path w="378460" h="304800">
                  <a:moveTo>
                    <a:pt x="3810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3840"/>
                  </a:lnTo>
                  <a:close/>
                </a:path>
                <a:path w="378460" h="304800">
                  <a:moveTo>
                    <a:pt x="378460" y="243840"/>
                  </a:moveTo>
                  <a:lnTo>
                    <a:pt x="374650" y="243840"/>
                  </a:lnTo>
                  <a:lnTo>
                    <a:pt x="374650" y="251460"/>
                  </a:lnTo>
                  <a:lnTo>
                    <a:pt x="378460" y="251460"/>
                  </a:lnTo>
                  <a:lnTo>
                    <a:pt x="378460" y="243840"/>
                  </a:lnTo>
                  <a:close/>
                </a:path>
                <a:path w="378460" h="304800">
                  <a:moveTo>
                    <a:pt x="381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1460"/>
                  </a:lnTo>
                  <a:close/>
                </a:path>
                <a:path w="378460" h="304800">
                  <a:moveTo>
                    <a:pt x="378460" y="251460"/>
                  </a:moveTo>
                  <a:lnTo>
                    <a:pt x="374650" y="251460"/>
                  </a:lnTo>
                  <a:lnTo>
                    <a:pt x="374650" y="257810"/>
                  </a:lnTo>
                  <a:lnTo>
                    <a:pt x="378460" y="257810"/>
                  </a:lnTo>
                  <a:lnTo>
                    <a:pt x="378460" y="251460"/>
                  </a:lnTo>
                  <a:close/>
                </a:path>
                <a:path w="378460" h="304800">
                  <a:moveTo>
                    <a:pt x="3810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57810"/>
                  </a:lnTo>
                  <a:close/>
                </a:path>
                <a:path w="378460" h="304800">
                  <a:moveTo>
                    <a:pt x="378460" y="257810"/>
                  </a:moveTo>
                  <a:lnTo>
                    <a:pt x="374650" y="257810"/>
                  </a:lnTo>
                  <a:lnTo>
                    <a:pt x="374650" y="262890"/>
                  </a:lnTo>
                  <a:lnTo>
                    <a:pt x="378460" y="262890"/>
                  </a:lnTo>
                  <a:lnTo>
                    <a:pt x="378460" y="257810"/>
                  </a:lnTo>
                  <a:close/>
                </a:path>
                <a:path w="378460" h="304800">
                  <a:moveTo>
                    <a:pt x="3810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2890"/>
                  </a:lnTo>
                  <a:close/>
                </a:path>
                <a:path w="378460" h="304800">
                  <a:moveTo>
                    <a:pt x="378460" y="262890"/>
                  </a:moveTo>
                  <a:lnTo>
                    <a:pt x="374650" y="262890"/>
                  </a:lnTo>
                  <a:lnTo>
                    <a:pt x="374650" y="270510"/>
                  </a:lnTo>
                  <a:lnTo>
                    <a:pt x="378460" y="270510"/>
                  </a:lnTo>
                  <a:lnTo>
                    <a:pt x="378460" y="262890"/>
                  </a:lnTo>
                  <a:close/>
                </a:path>
                <a:path w="378460" h="30480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378460" h="304800">
                  <a:moveTo>
                    <a:pt x="378460" y="270510"/>
                  </a:moveTo>
                  <a:lnTo>
                    <a:pt x="374650" y="270510"/>
                  </a:lnTo>
                  <a:lnTo>
                    <a:pt x="374650" y="276860"/>
                  </a:lnTo>
                  <a:lnTo>
                    <a:pt x="378460" y="276860"/>
                  </a:lnTo>
                  <a:lnTo>
                    <a:pt x="378460" y="270510"/>
                  </a:lnTo>
                  <a:close/>
                </a:path>
                <a:path w="378460" h="304800">
                  <a:moveTo>
                    <a:pt x="3810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6860"/>
                  </a:lnTo>
                  <a:close/>
                </a:path>
                <a:path w="378460" h="304800">
                  <a:moveTo>
                    <a:pt x="378460" y="276860"/>
                  </a:moveTo>
                  <a:lnTo>
                    <a:pt x="374650" y="276860"/>
                  </a:lnTo>
                  <a:lnTo>
                    <a:pt x="374650" y="281940"/>
                  </a:lnTo>
                  <a:lnTo>
                    <a:pt x="378460" y="281940"/>
                  </a:lnTo>
                  <a:lnTo>
                    <a:pt x="378460" y="276860"/>
                  </a:lnTo>
                  <a:close/>
                </a:path>
                <a:path w="378460" h="304800">
                  <a:moveTo>
                    <a:pt x="3810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1940"/>
                  </a:lnTo>
                  <a:close/>
                </a:path>
                <a:path w="378460" h="304800">
                  <a:moveTo>
                    <a:pt x="378460" y="281940"/>
                  </a:moveTo>
                  <a:lnTo>
                    <a:pt x="374650" y="281940"/>
                  </a:lnTo>
                  <a:lnTo>
                    <a:pt x="374650" y="289560"/>
                  </a:lnTo>
                  <a:lnTo>
                    <a:pt x="378460" y="289560"/>
                  </a:lnTo>
                  <a:lnTo>
                    <a:pt x="378460" y="281940"/>
                  </a:lnTo>
                  <a:close/>
                </a:path>
                <a:path w="378460" h="30480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378460" h="304800">
                  <a:moveTo>
                    <a:pt x="378460" y="289560"/>
                  </a:moveTo>
                  <a:lnTo>
                    <a:pt x="374650" y="289560"/>
                  </a:lnTo>
                  <a:lnTo>
                    <a:pt x="374650" y="295910"/>
                  </a:lnTo>
                  <a:lnTo>
                    <a:pt x="378460" y="295910"/>
                  </a:lnTo>
                  <a:lnTo>
                    <a:pt x="378460" y="289560"/>
                  </a:lnTo>
                  <a:close/>
                </a:path>
                <a:path w="378460" h="30480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78460" y="302260"/>
                  </a:lnTo>
                  <a:lnTo>
                    <a:pt x="378460" y="300990"/>
                  </a:lnTo>
                  <a:lnTo>
                    <a:pt x="3810" y="300990"/>
                  </a:lnTo>
                  <a:lnTo>
                    <a:pt x="3810" y="295910"/>
                  </a:lnTo>
                  <a:close/>
                </a:path>
                <a:path w="378460" h="304800">
                  <a:moveTo>
                    <a:pt x="378460" y="295910"/>
                  </a:moveTo>
                  <a:lnTo>
                    <a:pt x="374650" y="295910"/>
                  </a:lnTo>
                  <a:lnTo>
                    <a:pt x="374650" y="300990"/>
                  </a:lnTo>
                  <a:lnTo>
                    <a:pt x="378460" y="300990"/>
                  </a:lnTo>
                  <a:lnTo>
                    <a:pt x="378460" y="295910"/>
                  </a:lnTo>
                  <a:close/>
                </a:path>
                <a:path w="378460" h="304800">
                  <a:moveTo>
                    <a:pt x="378460" y="302260"/>
                  </a:moveTo>
                  <a:lnTo>
                    <a:pt x="0" y="302260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226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2559049" y="460629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7083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70839" y="3810"/>
                  </a:lnTo>
                  <a:lnTo>
                    <a:pt x="370839" y="0"/>
                  </a:lnTo>
                  <a:close/>
                </a:path>
                <a:path w="370839" h="297179">
                  <a:moveTo>
                    <a:pt x="370839" y="3810"/>
                  </a:moveTo>
                  <a:lnTo>
                    <a:pt x="368300" y="3810"/>
                  </a:lnTo>
                  <a:lnTo>
                    <a:pt x="368300" y="6350"/>
                  </a:lnTo>
                  <a:lnTo>
                    <a:pt x="370839" y="6350"/>
                  </a:lnTo>
                  <a:lnTo>
                    <a:pt x="370839" y="3810"/>
                  </a:lnTo>
                  <a:close/>
                </a:path>
                <a:path w="370839" h="29717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70839" h="297179">
                  <a:moveTo>
                    <a:pt x="370839" y="6350"/>
                  </a:moveTo>
                  <a:lnTo>
                    <a:pt x="368300" y="6350"/>
                  </a:lnTo>
                  <a:lnTo>
                    <a:pt x="368300" y="12700"/>
                  </a:lnTo>
                  <a:lnTo>
                    <a:pt x="370839" y="12700"/>
                  </a:lnTo>
                  <a:lnTo>
                    <a:pt x="370839" y="6350"/>
                  </a:lnTo>
                  <a:close/>
                </a:path>
                <a:path w="370839" h="29717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70839" h="297179">
                  <a:moveTo>
                    <a:pt x="370839" y="12700"/>
                  </a:moveTo>
                  <a:lnTo>
                    <a:pt x="368300" y="12700"/>
                  </a:lnTo>
                  <a:lnTo>
                    <a:pt x="368300" y="19050"/>
                  </a:lnTo>
                  <a:lnTo>
                    <a:pt x="370839" y="19050"/>
                  </a:lnTo>
                  <a:lnTo>
                    <a:pt x="370839" y="12700"/>
                  </a:lnTo>
                  <a:close/>
                </a:path>
                <a:path w="370839" h="29717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70839" h="297179">
                  <a:moveTo>
                    <a:pt x="370839" y="19050"/>
                  </a:moveTo>
                  <a:lnTo>
                    <a:pt x="368300" y="19050"/>
                  </a:lnTo>
                  <a:lnTo>
                    <a:pt x="368300" y="25400"/>
                  </a:lnTo>
                  <a:lnTo>
                    <a:pt x="370839" y="25400"/>
                  </a:lnTo>
                  <a:lnTo>
                    <a:pt x="370839" y="19050"/>
                  </a:lnTo>
                  <a:close/>
                </a:path>
                <a:path w="370839" h="29717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70839" h="297179">
                  <a:moveTo>
                    <a:pt x="370839" y="25400"/>
                  </a:moveTo>
                  <a:lnTo>
                    <a:pt x="368300" y="25400"/>
                  </a:lnTo>
                  <a:lnTo>
                    <a:pt x="368300" y="31750"/>
                  </a:lnTo>
                  <a:lnTo>
                    <a:pt x="370839" y="31750"/>
                  </a:lnTo>
                  <a:lnTo>
                    <a:pt x="370839" y="25400"/>
                  </a:lnTo>
                  <a:close/>
                </a:path>
                <a:path w="370839" h="29717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70839" h="297179">
                  <a:moveTo>
                    <a:pt x="370839" y="31750"/>
                  </a:moveTo>
                  <a:lnTo>
                    <a:pt x="368300" y="31750"/>
                  </a:lnTo>
                  <a:lnTo>
                    <a:pt x="368300" y="38100"/>
                  </a:lnTo>
                  <a:lnTo>
                    <a:pt x="370839" y="38100"/>
                  </a:lnTo>
                  <a:lnTo>
                    <a:pt x="370839" y="31750"/>
                  </a:lnTo>
                  <a:close/>
                </a:path>
                <a:path w="370839" h="297179">
                  <a:moveTo>
                    <a:pt x="381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8100"/>
                  </a:lnTo>
                  <a:close/>
                </a:path>
                <a:path w="370839" h="297179">
                  <a:moveTo>
                    <a:pt x="370839" y="38100"/>
                  </a:moveTo>
                  <a:lnTo>
                    <a:pt x="368300" y="38100"/>
                  </a:lnTo>
                  <a:lnTo>
                    <a:pt x="368300" y="43180"/>
                  </a:lnTo>
                  <a:lnTo>
                    <a:pt x="370839" y="43180"/>
                  </a:lnTo>
                  <a:lnTo>
                    <a:pt x="370839" y="38100"/>
                  </a:lnTo>
                  <a:close/>
                </a:path>
                <a:path w="370839" h="297179">
                  <a:moveTo>
                    <a:pt x="381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3180"/>
                  </a:lnTo>
                  <a:close/>
                </a:path>
                <a:path w="370839" h="297179">
                  <a:moveTo>
                    <a:pt x="370839" y="43180"/>
                  </a:moveTo>
                  <a:lnTo>
                    <a:pt x="368300" y="43180"/>
                  </a:lnTo>
                  <a:lnTo>
                    <a:pt x="368300" y="49530"/>
                  </a:lnTo>
                  <a:lnTo>
                    <a:pt x="370839" y="49530"/>
                  </a:lnTo>
                  <a:lnTo>
                    <a:pt x="370839" y="43180"/>
                  </a:lnTo>
                  <a:close/>
                </a:path>
                <a:path w="370839" h="297179">
                  <a:moveTo>
                    <a:pt x="3810" y="49530"/>
                  </a:moveTo>
                  <a:lnTo>
                    <a:pt x="0" y="4953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9530"/>
                  </a:lnTo>
                  <a:close/>
                </a:path>
                <a:path w="370839" h="297179">
                  <a:moveTo>
                    <a:pt x="370839" y="49530"/>
                  </a:moveTo>
                  <a:lnTo>
                    <a:pt x="368300" y="49530"/>
                  </a:lnTo>
                  <a:lnTo>
                    <a:pt x="368300" y="57150"/>
                  </a:lnTo>
                  <a:lnTo>
                    <a:pt x="370839" y="57150"/>
                  </a:lnTo>
                  <a:lnTo>
                    <a:pt x="370839" y="49530"/>
                  </a:lnTo>
                  <a:close/>
                </a:path>
                <a:path w="370839" h="297179">
                  <a:moveTo>
                    <a:pt x="3810" y="57150"/>
                  </a:moveTo>
                  <a:lnTo>
                    <a:pt x="0" y="5715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7150"/>
                  </a:lnTo>
                  <a:close/>
                </a:path>
                <a:path w="370839" h="297179">
                  <a:moveTo>
                    <a:pt x="370839" y="57150"/>
                  </a:moveTo>
                  <a:lnTo>
                    <a:pt x="368300" y="57150"/>
                  </a:lnTo>
                  <a:lnTo>
                    <a:pt x="368300" y="62230"/>
                  </a:lnTo>
                  <a:lnTo>
                    <a:pt x="370839" y="62230"/>
                  </a:lnTo>
                  <a:lnTo>
                    <a:pt x="370839" y="57150"/>
                  </a:lnTo>
                  <a:close/>
                </a:path>
                <a:path w="370839" h="297179">
                  <a:moveTo>
                    <a:pt x="3810" y="62230"/>
                  </a:moveTo>
                  <a:lnTo>
                    <a:pt x="0" y="6223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2230"/>
                  </a:lnTo>
                  <a:close/>
                </a:path>
                <a:path w="370839" h="297179">
                  <a:moveTo>
                    <a:pt x="370839" y="62230"/>
                  </a:moveTo>
                  <a:lnTo>
                    <a:pt x="368300" y="62230"/>
                  </a:lnTo>
                  <a:lnTo>
                    <a:pt x="368300" y="69850"/>
                  </a:lnTo>
                  <a:lnTo>
                    <a:pt x="370839" y="69850"/>
                  </a:lnTo>
                  <a:lnTo>
                    <a:pt x="370839" y="62230"/>
                  </a:lnTo>
                  <a:close/>
                </a:path>
                <a:path w="370839" h="297179">
                  <a:moveTo>
                    <a:pt x="381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69850"/>
                  </a:lnTo>
                  <a:close/>
                </a:path>
                <a:path w="370839" h="297179">
                  <a:moveTo>
                    <a:pt x="370839" y="69850"/>
                  </a:moveTo>
                  <a:lnTo>
                    <a:pt x="368300" y="69850"/>
                  </a:lnTo>
                  <a:lnTo>
                    <a:pt x="368300" y="74930"/>
                  </a:lnTo>
                  <a:lnTo>
                    <a:pt x="370839" y="74930"/>
                  </a:lnTo>
                  <a:lnTo>
                    <a:pt x="370839" y="69850"/>
                  </a:lnTo>
                  <a:close/>
                </a:path>
                <a:path w="370839" h="297179">
                  <a:moveTo>
                    <a:pt x="3810" y="74930"/>
                  </a:moveTo>
                  <a:lnTo>
                    <a:pt x="0" y="7493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74930"/>
                  </a:lnTo>
                  <a:close/>
                </a:path>
                <a:path w="370839" h="297179">
                  <a:moveTo>
                    <a:pt x="370839" y="74930"/>
                  </a:moveTo>
                  <a:lnTo>
                    <a:pt x="368300" y="74930"/>
                  </a:lnTo>
                  <a:lnTo>
                    <a:pt x="368300" y="88900"/>
                  </a:lnTo>
                  <a:lnTo>
                    <a:pt x="370839" y="88900"/>
                  </a:lnTo>
                  <a:lnTo>
                    <a:pt x="370839" y="74930"/>
                  </a:lnTo>
                  <a:close/>
                </a:path>
                <a:path w="370839" h="297179">
                  <a:moveTo>
                    <a:pt x="3810" y="88900"/>
                  </a:moveTo>
                  <a:lnTo>
                    <a:pt x="0" y="8890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88900"/>
                  </a:lnTo>
                  <a:close/>
                </a:path>
                <a:path w="370839" h="297179">
                  <a:moveTo>
                    <a:pt x="370839" y="88900"/>
                  </a:moveTo>
                  <a:lnTo>
                    <a:pt x="368300" y="88900"/>
                  </a:lnTo>
                  <a:lnTo>
                    <a:pt x="368300" y="95250"/>
                  </a:lnTo>
                  <a:lnTo>
                    <a:pt x="370839" y="95250"/>
                  </a:lnTo>
                  <a:lnTo>
                    <a:pt x="370839" y="88900"/>
                  </a:lnTo>
                  <a:close/>
                </a:path>
                <a:path w="370839" h="297179">
                  <a:moveTo>
                    <a:pt x="3810" y="95250"/>
                  </a:moveTo>
                  <a:lnTo>
                    <a:pt x="0" y="9525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95250"/>
                  </a:lnTo>
                  <a:close/>
                </a:path>
                <a:path w="370839" h="297179">
                  <a:moveTo>
                    <a:pt x="370839" y="95250"/>
                  </a:moveTo>
                  <a:lnTo>
                    <a:pt x="368300" y="95250"/>
                  </a:lnTo>
                  <a:lnTo>
                    <a:pt x="368300" y="120650"/>
                  </a:lnTo>
                  <a:lnTo>
                    <a:pt x="370839" y="120650"/>
                  </a:lnTo>
                  <a:lnTo>
                    <a:pt x="370839" y="95250"/>
                  </a:lnTo>
                  <a:close/>
                </a:path>
                <a:path w="370839" h="297179">
                  <a:moveTo>
                    <a:pt x="3810" y="120650"/>
                  </a:moveTo>
                  <a:lnTo>
                    <a:pt x="0" y="12065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20650"/>
                  </a:lnTo>
                  <a:close/>
                </a:path>
                <a:path w="370839" h="297179">
                  <a:moveTo>
                    <a:pt x="370839" y="120650"/>
                  </a:moveTo>
                  <a:lnTo>
                    <a:pt x="368300" y="120650"/>
                  </a:lnTo>
                  <a:lnTo>
                    <a:pt x="368300" y="177800"/>
                  </a:lnTo>
                  <a:lnTo>
                    <a:pt x="370839" y="177800"/>
                  </a:lnTo>
                  <a:lnTo>
                    <a:pt x="370839" y="120650"/>
                  </a:lnTo>
                  <a:close/>
                </a:path>
                <a:path w="370839" h="297179">
                  <a:moveTo>
                    <a:pt x="3810" y="177800"/>
                  </a:moveTo>
                  <a:lnTo>
                    <a:pt x="0" y="17780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77800"/>
                  </a:lnTo>
                  <a:close/>
                </a:path>
                <a:path w="370839" h="297179">
                  <a:moveTo>
                    <a:pt x="370839" y="177800"/>
                  </a:moveTo>
                  <a:lnTo>
                    <a:pt x="368300" y="177800"/>
                  </a:lnTo>
                  <a:lnTo>
                    <a:pt x="368300" y="203200"/>
                  </a:lnTo>
                  <a:lnTo>
                    <a:pt x="370839" y="203200"/>
                  </a:lnTo>
                  <a:lnTo>
                    <a:pt x="370839" y="177800"/>
                  </a:lnTo>
                  <a:close/>
                </a:path>
                <a:path w="370839" h="297179">
                  <a:moveTo>
                    <a:pt x="381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3200"/>
                  </a:lnTo>
                  <a:close/>
                </a:path>
                <a:path w="370839" h="297179">
                  <a:moveTo>
                    <a:pt x="370839" y="203200"/>
                  </a:moveTo>
                  <a:lnTo>
                    <a:pt x="368300" y="203200"/>
                  </a:lnTo>
                  <a:lnTo>
                    <a:pt x="368300" y="209550"/>
                  </a:lnTo>
                  <a:lnTo>
                    <a:pt x="370839" y="209550"/>
                  </a:lnTo>
                  <a:lnTo>
                    <a:pt x="370839" y="203200"/>
                  </a:lnTo>
                  <a:close/>
                </a:path>
                <a:path w="370839" h="297179">
                  <a:moveTo>
                    <a:pt x="3810" y="209550"/>
                  </a:moveTo>
                  <a:lnTo>
                    <a:pt x="0" y="20955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09550"/>
                  </a:lnTo>
                  <a:close/>
                </a:path>
                <a:path w="370839" h="297179">
                  <a:moveTo>
                    <a:pt x="370839" y="209550"/>
                  </a:moveTo>
                  <a:lnTo>
                    <a:pt x="368300" y="209550"/>
                  </a:lnTo>
                  <a:lnTo>
                    <a:pt x="368300" y="220980"/>
                  </a:lnTo>
                  <a:lnTo>
                    <a:pt x="370839" y="220980"/>
                  </a:lnTo>
                  <a:lnTo>
                    <a:pt x="370839" y="209550"/>
                  </a:lnTo>
                  <a:close/>
                </a:path>
                <a:path w="370839" h="297179">
                  <a:moveTo>
                    <a:pt x="3810" y="220980"/>
                  </a:moveTo>
                  <a:lnTo>
                    <a:pt x="0" y="22098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0980"/>
                  </a:lnTo>
                  <a:close/>
                </a:path>
                <a:path w="370839" h="297179">
                  <a:moveTo>
                    <a:pt x="370839" y="220980"/>
                  </a:moveTo>
                  <a:lnTo>
                    <a:pt x="368300" y="220980"/>
                  </a:lnTo>
                  <a:lnTo>
                    <a:pt x="368300" y="228600"/>
                  </a:lnTo>
                  <a:lnTo>
                    <a:pt x="370839" y="228600"/>
                  </a:lnTo>
                  <a:lnTo>
                    <a:pt x="370839" y="220980"/>
                  </a:lnTo>
                  <a:close/>
                </a:path>
                <a:path w="370839" h="297179">
                  <a:moveTo>
                    <a:pt x="3810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8600"/>
                  </a:lnTo>
                  <a:close/>
                </a:path>
                <a:path w="370839" h="297179">
                  <a:moveTo>
                    <a:pt x="370839" y="228600"/>
                  </a:moveTo>
                  <a:lnTo>
                    <a:pt x="368300" y="228600"/>
                  </a:lnTo>
                  <a:lnTo>
                    <a:pt x="368300" y="234950"/>
                  </a:lnTo>
                  <a:lnTo>
                    <a:pt x="370839" y="234950"/>
                  </a:lnTo>
                  <a:lnTo>
                    <a:pt x="370839" y="228600"/>
                  </a:lnTo>
                  <a:close/>
                </a:path>
                <a:path w="370839" h="297179">
                  <a:moveTo>
                    <a:pt x="381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4950"/>
                  </a:lnTo>
                  <a:close/>
                </a:path>
                <a:path w="370839" h="297179">
                  <a:moveTo>
                    <a:pt x="370839" y="234950"/>
                  </a:moveTo>
                  <a:lnTo>
                    <a:pt x="368300" y="234950"/>
                  </a:lnTo>
                  <a:lnTo>
                    <a:pt x="368300" y="240030"/>
                  </a:lnTo>
                  <a:lnTo>
                    <a:pt x="370839" y="240030"/>
                  </a:lnTo>
                  <a:lnTo>
                    <a:pt x="370839" y="234950"/>
                  </a:lnTo>
                  <a:close/>
                </a:path>
                <a:path w="370839" h="297179">
                  <a:moveTo>
                    <a:pt x="3810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0030"/>
                  </a:lnTo>
                  <a:close/>
                </a:path>
                <a:path w="370839" h="297179">
                  <a:moveTo>
                    <a:pt x="370839" y="240030"/>
                  </a:moveTo>
                  <a:lnTo>
                    <a:pt x="368300" y="240030"/>
                  </a:lnTo>
                  <a:lnTo>
                    <a:pt x="368300" y="247650"/>
                  </a:lnTo>
                  <a:lnTo>
                    <a:pt x="370839" y="247650"/>
                  </a:lnTo>
                  <a:lnTo>
                    <a:pt x="370839" y="240030"/>
                  </a:lnTo>
                  <a:close/>
                </a:path>
                <a:path w="370839" h="297179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70839" h="297179">
                  <a:moveTo>
                    <a:pt x="370839" y="247650"/>
                  </a:moveTo>
                  <a:lnTo>
                    <a:pt x="368300" y="247650"/>
                  </a:lnTo>
                  <a:lnTo>
                    <a:pt x="368300" y="254000"/>
                  </a:lnTo>
                  <a:lnTo>
                    <a:pt x="370839" y="254000"/>
                  </a:lnTo>
                  <a:lnTo>
                    <a:pt x="370839" y="247650"/>
                  </a:lnTo>
                  <a:close/>
                </a:path>
                <a:path w="370839" h="297179">
                  <a:moveTo>
                    <a:pt x="381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4000"/>
                  </a:lnTo>
                  <a:close/>
                </a:path>
                <a:path w="370839" h="297179">
                  <a:moveTo>
                    <a:pt x="370839" y="254000"/>
                  </a:moveTo>
                  <a:lnTo>
                    <a:pt x="368300" y="254000"/>
                  </a:lnTo>
                  <a:lnTo>
                    <a:pt x="368300" y="259080"/>
                  </a:lnTo>
                  <a:lnTo>
                    <a:pt x="370839" y="259080"/>
                  </a:lnTo>
                  <a:lnTo>
                    <a:pt x="370839" y="254000"/>
                  </a:lnTo>
                  <a:close/>
                </a:path>
                <a:path w="370839" h="297179">
                  <a:moveTo>
                    <a:pt x="3810" y="259080"/>
                  </a:moveTo>
                  <a:lnTo>
                    <a:pt x="0" y="25908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59080"/>
                  </a:lnTo>
                  <a:close/>
                </a:path>
                <a:path w="370839" h="297179">
                  <a:moveTo>
                    <a:pt x="370839" y="259080"/>
                  </a:moveTo>
                  <a:lnTo>
                    <a:pt x="368300" y="259080"/>
                  </a:lnTo>
                  <a:lnTo>
                    <a:pt x="368300" y="266700"/>
                  </a:lnTo>
                  <a:lnTo>
                    <a:pt x="370839" y="266700"/>
                  </a:lnTo>
                  <a:lnTo>
                    <a:pt x="370839" y="259080"/>
                  </a:lnTo>
                  <a:close/>
                </a:path>
                <a:path w="370839" h="29717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6700"/>
                  </a:lnTo>
                  <a:close/>
                </a:path>
                <a:path w="370839" h="297179">
                  <a:moveTo>
                    <a:pt x="370839" y="266700"/>
                  </a:moveTo>
                  <a:lnTo>
                    <a:pt x="368300" y="266700"/>
                  </a:lnTo>
                  <a:lnTo>
                    <a:pt x="368300" y="273050"/>
                  </a:lnTo>
                  <a:lnTo>
                    <a:pt x="370839" y="273050"/>
                  </a:lnTo>
                  <a:lnTo>
                    <a:pt x="370839" y="266700"/>
                  </a:lnTo>
                  <a:close/>
                </a:path>
                <a:path w="370839" h="297179">
                  <a:moveTo>
                    <a:pt x="3810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70839" h="297179">
                  <a:moveTo>
                    <a:pt x="370839" y="273050"/>
                  </a:moveTo>
                  <a:lnTo>
                    <a:pt x="368300" y="273050"/>
                  </a:lnTo>
                  <a:lnTo>
                    <a:pt x="368300" y="278130"/>
                  </a:lnTo>
                  <a:lnTo>
                    <a:pt x="370839" y="278130"/>
                  </a:lnTo>
                  <a:lnTo>
                    <a:pt x="370839" y="273050"/>
                  </a:lnTo>
                  <a:close/>
                </a:path>
                <a:path w="370839" h="297179">
                  <a:moveTo>
                    <a:pt x="3810" y="278130"/>
                  </a:moveTo>
                  <a:lnTo>
                    <a:pt x="0" y="27813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8130"/>
                  </a:lnTo>
                  <a:close/>
                </a:path>
                <a:path w="370839" h="297179">
                  <a:moveTo>
                    <a:pt x="370839" y="278130"/>
                  </a:moveTo>
                  <a:lnTo>
                    <a:pt x="368300" y="278130"/>
                  </a:lnTo>
                  <a:lnTo>
                    <a:pt x="368300" y="285750"/>
                  </a:lnTo>
                  <a:lnTo>
                    <a:pt x="370839" y="285750"/>
                  </a:lnTo>
                  <a:lnTo>
                    <a:pt x="370839" y="278130"/>
                  </a:lnTo>
                  <a:close/>
                </a:path>
                <a:path w="370839" h="297179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370839" h="297179">
                  <a:moveTo>
                    <a:pt x="370839" y="285750"/>
                  </a:moveTo>
                  <a:lnTo>
                    <a:pt x="368300" y="285750"/>
                  </a:lnTo>
                  <a:lnTo>
                    <a:pt x="368300" y="292100"/>
                  </a:lnTo>
                  <a:lnTo>
                    <a:pt x="370839" y="292100"/>
                  </a:lnTo>
                  <a:lnTo>
                    <a:pt x="370839" y="285750"/>
                  </a:lnTo>
                  <a:close/>
                </a:path>
                <a:path w="370839" h="297179">
                  <a:moveTo>
                    <a:pt x="381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370839" y="297180"/>
                  </a:lnTo>
                  <a:lnTo>
                    <a:pt x="370839" y="294640"/>
                  </a:lnTo>
                  <a:lnTo>
                    <a:pt x="3810" y="294640"/>
                  </a:lnTo>
                  <a:lnTo>
                    <a:pt x="3810" y="292100"/>
                  </a:lnTo>
                  <a:close/>
                </a:path>
                <a:path w="370839" h="297179">
                  <a:moveTo>
                    <a:pt x="370839" y="292100"/>
                  </a:moveTo>
                  <a:lnTo>
                    <a:pt x="368300" y="292100"/>
                  </a:lnTo>
                  <a:lnTo>
                    <a:pt x="368300" y="294640"/>
                  </a:lnTo>
                  <a:lnTo>
                    <a:pt x="370839" y="294640"/>
                  </a:lnTo>
                  <a:lnTo>
                    <a:pt x="370839" y="29210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2562859" y="4610100"/>
              <a:ext cx="364490" cy="290830"/>
            </a:xfrm>
            <a:custGeom>
              <a:avLst/>
              <a:gdLst/>
              <a:ahLst/>
              <a:cxnLst/>
              <a:rect l="l" t="t" r="r" b="b"/>
              <a:pathLst>
                <a:path w="364489" h="290829">
                  <a:moveTo>
                    <a:pt x="3644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4489" y="2539"/>
                  </a:lnTo>
                  <a:lnTo>
                    <a:pt x="364489" y="0"/>
                  </a:lnTo>
                  <a:close/>
                </a:path>
                <a:path w="364489" h="290829">
                  <a:moveTo>
                    <a:pt x="3644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64489" y="3810"/>
                  </a:lnTo>
                  <a:lnTo>
                    <a:pt x="364489" y="2540"/>
                  </a:lnTo>
                  <a:close/>
                </a:path>
                <a:path w="364489" h="290829">
                  <a:moveTo>
                    <a:pt x="364489" y="3810"/>
                  </a:moveTo>
                  <a:lnTo>
                    <a:pt x="360679" y="3810"/>
                  </a:lnTo>
                  <a:lnTo>
                    <a:pt x="360679" y="8889"/>
                  </a:lnTo>
                  <a:lnTo>
                    <a:pt x="364489" y="8889"/>
                  </a:lnTo>
                  <a:lnTo>
                    <a:pt x="364489" y="3810"/>
                  </a:lnTo>
                  <a:close/>
                </a:path>
                <a:path w="364489" h="290829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64489" h="290829">
                  <a:moveTo>
                    <a:pt x="364489" y="8890"/>
                  </a:moveTo>
                  <a:lnTo>
                    <a:pt x="360679" y="8890"/>
                  </a:lnTo>
                  <a:lnTo>
                    <a:pt x="360679" y="15239"/>
                  </a:lnTo>
                  <a:lnTo>
                    <a:pt x="364489" y="15239"/>
                  </a:lnTo>
                  <a:lnTo>
                    <a:pt x="364489" y="8890"/>
                  </a:lnTo>
                  <a:close/>
                </a:path>
                <a:path w="364489" h="290829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64489" h="290829">
                  <a:moveTo>
                    <a:pt x="364489" y="15240"/>
                  </a:moveTo>
                  <a:lnTo>
                    <a:pt x="360679" y="15240"/>
                  </a:lnTo>
                  <a:lnTo>
                    <a:pt x="360679" y="21589"/>
                  </a:lnTo>
                  <a:lnTo>
                    <a:pt x="364489" y="21589"/>
                  </a:lnTo>
                  <a:lnTo>
                    <a:pt x="364489" y="15240"/>
                  </a:lnTo>
                  <a:close/>
                </a:path>
                <a:path w="364489" h="290829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64489" h="290829">
                  <a:moveTo>
                    <a:pt x="364489" y="21590"/>
                  </a:moveTo>
                  <a:lnTo>
                    <a:pt x="360679" y="21590"/>
                  </a:lnTo>
                  <a:lnTo>
                    <a:pt x="360679" y="27939"/>
                  </a:lnTo>
                  <a:lnTo>
                    <a:pt x="364489" y="27939"/>
                  </a:lnTo>
                  <a:lnTo>
                    <a:pt x="364489" y="21590"/>
                  </a:lnTo>
                  <a:close/>
                </a:path>
                <a:path w="364489" h="290829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64489" h="290829">
                  <a:moveTo>
                    <a:pt x="364489" y="27940"/>
                  </a:moveTo>
                  <a:lnTo>
                    <a:pt x="360679" y="27940"/>
                  </a:lnTo>
                  <a:lnTo>
                    <a:pt x="360679" y="34289"/>
                  </a:lnTo>
                  <a:lnTo>
                    <a:pt x="364489" y="34289"/>
                  </a:lnTo>
                  <a:lnTo>
                    <a:pt x="364489" y="27940"/>
                  </a:lnTo>
                  <a:close/>
                </a:path>
                <a:path w="364489" h="290829">
                  <a:moveTo>
                    <a:pt x="3809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4290"/>
                  </a:lnTo>
                  <a:close/>
                </a:path>
                <a:path w="364489" h="290829">
                  <a:moveTo>
                    <a:pt x="364489" y="34290"/>
                  </a:moveTo>
                  <a:lnTo>
                    <a:pt x="360679" y="34290"/>
                  </a:lnTo>
                  <a:lnTo>
                    <a:pt x="360679" y="39369"/>
                  </a:lnTo>
                  <a:lnTo>
                    <a:pt x="364489" y="39369"/>
                  </a:lnTo>
                  <a:lnTo>
                    <a:pt x="364489" y="34290"/>
                  </a:lnTo>
                  <a:close/>
                </a:path>
                <a:path w="364489" h="290829">
                  <a:moveTo>
                    <a:pt x="3809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70"/>
                  </a:lnTo>
                  <a:close/>
                </a:path>
                <a:path w="364489" h="290829">
                  <a:moveTo>
                    <a:pt x="364489" y="39370"/>
                  </a:moveTo>
                  <a:lnTo>
                    <a:pt x="360679" y="39370"/>
                  </a:lnTo>
                  <a:lnTo>
                    <a:pt x="360679" y="45719"/>
                  </a:lnTo>
                  <a:lnTo>
                    <a:pt x="364489" y="45719"/>
                  </a:lnTo>
                  <a:lnTo>
                    <a:pt x="364489" y="39370"/>
                  </a:lnTo>
                  <a:close/>
                </a:path>
                <a:path w="364489" h="290829">
                  <a:moveTo>
                    <a:pt x="3809" y="45720"/>
                  </a:moveTo>
                  <a:lnTo>
                    <a:pt x="0" y="4572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5720"/>
                  </a:lnTo>
                  <a:close/>
                </a:path>
                <a:path w="364489" h="290829">
                  <a:moveTo>
                    <a:pt x="364489" y="45720"/>
                  </a:moveTo>
                  <a:lnTo>
                    <a:pt x="360679" y="45720"/>
                  </a:lnTo>
                  <a:lnTo>
                    <a:pt x="360679" y="53339"/>
                  </a:lnTo>
                  <a:lnTo>
                    <a:pt x="364489" y="53339"/>
                  </a:lnTo>
                  <a:lnTo>
                    <a:pt x="364489" y="45720"/>
                  </a:lnTo>
                  <a:close/>
                </a:path>
                <a:path w="364489" h="290829">
                  <a:moveTo>
                    <a:pt x="3809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3340"/>
                  </a:lnTo>
                  <a:close/>
                </a:path>
                <a:path w="364489" h="290829">
                  <a:moveTo>
                    <a:pt x="364489" y="53340"/>
                  </a:moveTo>
                  <a:lnTo>
                    <a:pt x="360679" y="53340"/>
                  </a:lnTo>
                  <a:lnTo>
                    <a:pt x="360679" y="58419"/>
                  </a:lnTo>
                  <a:lnTo>
                    <a:pt x="364489" y="58419"/>
                  </a:lnTo>
                  <a:lnTo>
                    <a:pt x="364489" y="53340"/>
                  </a:lnTo>
                  <a:close/>
                </a:path>
                <a:path w="364489" h="290829">
                  <a:moveTo>
                    <a:pt x="3809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8420"/>
                  </a:lnTo>
                  <a:close/>
                </a:path>
                <a:path w="364489" h="290829">
                  <a:moveTo>
                    <a:pt x="364489" y="58420"/>
                  </a:moveTo>
                  <a:lnTo>
                    <a:pt x="360679" y="58420"/>
                  </a:lnTo>
                  <a:lnTo>
                    <a:pt x="360679" y="66039"/>
                  </a:lnTo>
                  <a:lnTo>
                    <a:pt x="364489" y="66039"/>
                  </a:lnTo>
                  <a:lnTo>
                    <a:pt x="364489" y="58420"/>
                  </a:lnTo>
                  <a:close/>
                </a:path>
                <a:path w="364489" h="290829">
                  <a:moveTo>
                    <a:pt x="3809" y="66040"/>
                  </a:moveTo>
                  <a:lnTo>
                    <a:pt x="0" y="6604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6040"/>
                  </a:lnTo>
                  <a:close/>
                </a:path>
                <a:path w="364489" h="290829">
                  <a:moveTo>
                    <a:pt x="364489" y="66040"/>
                  </a:moveTo>
                  <a:lnTo>
                    <a:pt x="360679" y="66040"/>
                  </a:lnTo>
                  <a:lnTo>
                    <a:pt x="360679" y="71119"/>
                  </a:lnTo>
                  <a:lnTo>
                    <a:pt x="364489" y="71119"/>
                  </a:lnTo>
                  <a:lnTo>
                    <a:pt x="364489" y="66040"/>
                  </a:lnTo>
                  <a:close/>
                </a:path>
                <a:path w="364489" h="290829">
                  <a:moveTo>
                    <a:pt x="3809" y="71120"/>
                  </a:moveTo>
                  <a:lnTo>
                    <a:pt x="0" y="7112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1120"/>
                  </a:lnTo>
                  <a:close/>
                </a:path>
                <a:path w="364489" h="290829">
                  <a:moveTo>
                    <a:pt x="364489" y="71120"/>
                  </a:moveTo>
                  <a:lnTo>
                    <a:pt x="360679" y="71120"/>
                  </a:lnTo>
                  <a:lnTo>
                    <a:pt x="360679" y="85089"/>
                  </a:lnTo>
                  <a:lnTo>
                    <a:pt x="364489" y="85089"/>
                  </a:lnTo>
                  <a:lnTo>
                    <a:pt x="364489" y="71120"/>
                  </a:lnTo>
                  <a:close/>
                </a:path>
                <a:path w="364489" h="290829">
                  <a:moveTo>
                    <a:pt x="380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5090"/>
                  </a:lnTo>
                  <a:close/>
                </a:path>
                <a:path w="364489" h="290829">
                  <a:moveTo>
                    <a:pt x="364489" y="85090"/>
                  </a:moveTo>
                  <a:lnTo>
                    <a:pt x="360679" y="85090"/>
                  </a:lnTo>
                  <a:lnTo>
                    <a:pt x="360679" y="91439"/>
                  </a:lnTo>
                  <a:lnTo>
                    <a:pt x="364489" y="91439"/>
                  </a:lnTo>
                  <a:lnTo>
                    <a:pt x="364489" y="85090"/>
                  </a:lnTo>
                  <a:close/>
                </a:path>
                <a:path w="364489" h="290829">
                  <a:moveTo>
                    <a:pt x="3809" y="91440"/>
                  </a:moveTo>
                  <a:lnTo>
                    <a:pt x="0" y="9144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91440"/>
                  </a:lnTo>
                  <a:close/>
                </a:path>
                <a:path w="364489" h="290829">
                  <a:moveTo>
                    <a:pt x="364489" y="91440"/>
                  </a:moveTo>
                  <a:lnTo>
                    <a:pt x="360679" y="91440"/>
                  </a:lnTo>
                  <a:lnTo>
                    <a:pt x="360679" y="116839"/>
                  </a:lnTo>
                  <a:lnTo>
                    <a:pt x="364489" y="116839"/>
                  </a:lnTo>
                  <a:lnTo>
                    <a:pt x="364489" y="91440"/>
                  </a:lnTo>
                  <a:close/>
                </a:path>
                <a:path w="364489" h="290829">
                  <a:moveTo>
                    <a:pt x="3809" y="116840"/>
                  </a:moveTo>
                  <a:lnTo>
                    <a:pt x="0" y="11684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16840"/>
                  </a:lnTo>
                  <a:close/>
                </a:path>
                <a:path w="364489" h="290829">
                  <a:moveTo>
                    <a:pt x="364489" y="116840"/>
                  </a:moveTo>
                  <a:lnTo>
                    <a:pt x="360679" y="116840"/>
                  </a:lnTo>
                  <a:lnTo>
                    <a:pt x="360679" y="173989"/>
                  </a:lnTo>
                  <a:lnTo>
                    <a:pt x="364489" y="173989"/>
                  </a:lnTo>
                  <a:lnTo>
                    <a:pt x="364489" y="116840"/>
                  </a:lnTo>
                  <a:close/>
                </a:path>
                <a:path w="364489" h="290829">
                  <a:moveTo>
                    <a:pt x="3809" y="173990"/>
                  </a:moveTo>
                  <a:lnTo>
                    <a:pt x="0" y="17399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73990"/>
                  </a:lnTo>
                  <a:close/>
                </a:path>
                <a:path w="364489" h="290829">
                  <a:moveTo>
                    <a:pt x="364489" y="173990"/>
                  </a:moveTo>
                  <a:lnTo>
                    <a:pt x="360679" y="173990"/>
                  </a:lnTo>
                  <a:lnTo>
                    <a:pt x="360679" y="199389"/>
                  </a:lnTo>
                  <a:lnTo>
                    <a:pt x="364489" y="199389"/>
                  </a:lnTo>
                  <a:lnTo>
                    <a:pt x="364489" y="173990"/>
                  </a:lnTo>
                  <a:close/>
                </a:path>
                <a:path w="364489" h="290829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364489" h="290829">
                  <a:moveTo>
                    <a:pt x="364489" y="199390"/>
                  </a:moveTo>
                  <a:lnTo>
                    <a:pt x="360679" y="199390"/>
                  </a:lnTo>
                  <a:lnTo>
                    <a:pt x="360679" y="205739"/>
                  </a:lnTo>
                  <a:lnTo>
                    <a:pt x="364489" y="205739"/>
                  </a:lnTo>
                  <a:lnTo>
                    <a:pt x="364489" y="199390"/>
                  </a:lnTo>
                  <a:close/>
                </a:path>
                <a:path w="364489" h="290829">
                  <a:moveTo>
                    <a:pt x="3809" y="205740"/>
                  </a:moveTo>
                  <a:lnTo>
                    <a:pt x="0" y="20574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05740"/>
                  </a:lnTo>
                  <a:close/>
                </a:path>
                <a:path w="364489" h="290829">
                  <a:moveTo>
                    <a:pt x="364489" y="205740"/>
                  </a:moveTo>
                  <a:lnTo>
                    <a:pt x="360679" y="205740"/>
                  </a:lnTo>
                  <a:lnTo>
                    <a:pt x="360679" y="217169"/>
                  </a:lnTo>
                  <a:lnTo>
                    <a:pt x="364489" y="217169"/>
                  </a:lnTo>
                  <a:lnTo>
                    <a:pt x="364489" y="205740"/>
                  </a:lnTo>
                  <a:close/>
                </a:path>
                <a:path w="364489" h="290829">
                  <a:moveTo>
                    <a:pt x="3809" y="217170"/>
                  </a:moveTo>
                  <a:lnTo>
                    <a:pt x="0" y="21717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7170"/>
                  </a:lnTo>
                  <a:close/>
                </a:path>
                <a:path w="364489" h="290829">
                  <a:moveTo>
                    <a:pt x="364489" y="217170"/>
                  </a:moveTo>
                  <a:lnTo>
                    <a:pt x="360679" y="217170"/>
                  </a:lnTo>
                  <a:lnTo>
                    <a:pt x="360679" y="224789"/>
                  </a:lnTo>
                  <a:lnTo>
                    <a:pt x="364489" y="224789"/>
                  </a:lnTo>
                  <a:lnTo>
                    <a:pt x="364489" y="217170"/>
                  </a:lnTo>
                  <a:close/>
                </a:path>
                <a:path w="364489" h="290829">
                  <a:moveTo>
                    <a:pt x="380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4790"/>
                  </a:lnTo>
                  <a:close/>
                </a:path>
                <a:path w="364489" h="290829">
                  <a:moveTo>
                    <a:pt x="364489" y="224790"/>
                  </a:moveTo>
                  <a:lnTo>
                    <a:pt x="360679" y="224790"/>
                  </a:lnTo>
                  <a:lnTo>
                    <a:pt x="360679" y="231139"/>
                  </a:lnTo>
                  <a:lnTo>
                    <a:pt x="364489" y="231139"/>
                  </a:lnTo>
                  <a:lnTo>
                    <a:pt x="364489" y="224790"/>
                  </a:lnTo>
                  <a:close/>
                </a:path>
                <a:path w="364489" h="290829">
                  <a:moveTo>
                    <a:pt x="3809" y="231140"/>
                  </a:moveTo>
                  <a:lnTo>
                    <a:pt x="0" y="23114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31140"/>
                  </a:lnTo>
                  <a:close/>
                </a:path>
                <a:path w="364489" h="290829">
                  <a:moveTo>
                    <a:pt x="364489" y="231140"/>
                  </a:moveTo>
                  <a:lnTo>
                    <a:pt x="360679" y="231140"/>
                  </a:lnTo>
                  <a:lnTo>
                    <a:pt x="360679" y="236219"/>
                  </a:lnTo>
                  <a:lnTo>
                    <a:pt x="364489" y="236219"/>
                  </a:lnTo>
                  <a:lnTo>
                    <a:pt x="364489" y="231140"/>
                  </a:lnTo>
                  <a:close/>
                </a:path>
                <a:path w="364489" h="290829">
                  <a:moveTo>
                    <a:pt x="3809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6220"/>
                  </a:lnTo>
                  <a:close/>
                </a:path>
                <a:path w="364489" h="290829">
                  <a:moveTo>
                    <a:pt x="364489" y="236220"/>
                  </a:moveTo>
                  <a:lnTo>
                    <a:pt x="360679" y="236220"/>
                  </a:lnTo>
                  <a:lnTo>
                    <a:pt x="360679" y="243839"/>
                  </a:lnTo>
                  <a:lnTo>
                    <a:pt x="364489" y="243839"/>
                  </a:lnTo>
                  <a:lnTo>
                    <a:pt x="364489" y="236220"/>
                  </a:lnTo>
                  <a:close/>
                </a:path>
                <a:path w="364489" h="290829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64489" h="290829">
                  <a:moveTo>
                    <a:pt x="364489" y="243840"/>
                  </a:moveTo>
                  <a:lnTo>
                    <a:pt x="360679" y="243840"/>
                  </a:lnTo>
                  <a:lnTo>
                    <a:pt x="360679" y="250189"/>
                  </a:lnTo>
                  <a:lnTo>
                    <a:pt x="364489" y="250189"/>
                  </a:lnTo>
                  <a:lnTo>
                    <a:pt x="364489" y="243840"/>
                  </a:lnTo>
                  <a:close/>
                </a:path>
                <a:path w="364489" h="290829">
                  <a:moveTo>
                    <a:pt x="3809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0190"/>
                  </a:lnTo>
                  <a:close/>
                </a:path>
                <a:path w="364489" h="290829">
                  <a:moveTo>
                    <a:pt x="364489" y="250190"/>
                  </a:moveTo>
                  <a:lnTo>
                    <a:pt x="360679" y="250190"/>
                  </a:lnTo>
                  <a:lnTo>
                    <a:pt x="360679" y="255269"/>
                  </a:lnTo>
                  <a:lnTo>
                    <a:pt x="364489" y="255269"/>
                  </a:lnTo>
                  <a:lnTo>
                    <a:pt x="364489" y="250190"/>
                  </a:lnTo>
                  <a:close/>
                </a:path>
                <a:path w="364489" h="290829">
                  <a:moveTo>
                    <a:pt x="3809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5270"/>
                  </a:lnTo>
                  <a:close/>
                </a:path>
                <a:path w="364489" h="290829">
                  <a:moveTo>
                    <a:pt x="364489" y="255270"/>
                  </a:moveTo>
                  <a:lnTo>
                    <a:pt x="360679" y="255270"/>
                  </a:lnTo>
                  <a:lnTo>
                    <a:pt x="360679" y="262889"/>
                  </a:lnTo>
                  <a:lnTo>
                    <a:pt x="364489" y="262889"/>
                  </a:lnTo>
                  <a:lnTo>
                    <a:pt x="364489" y="255270"/>
                  </a:lnTo>
                  <a:close/>
                </a:path>
                <a:path w="364489" h="290829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64489" h="290829">
                  <a:moveTo>
                    <a:pt x="364489" y="262890"/>
                  </a:moveTo>
                  <a:lnTo>
                    <a:pt x="360679" y="262890"/>
                  </a:lnTo>
                  <a:lnTo>
                    <a:pt x="360679" y="269239"/>
                  </a:lnTo>
                  <a:lnTo>
                    <a:pt x="364489" y="269239"/>
                  </a:lnTo>
                  <a:lnTo>
                    <a:pt x="364489" y="262890"/>
                  </a:lnTo>
                  <a:close/>
                </a:path>
                <a:path w="364489" h="290829">
                  <a:moveTo>
                    <a:pt x="380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9240"/>
                  </a:lnTo>
                  <a:close/>
                </a:path>
                <a:path w="364489" h="290829">
                  <a:moveTo>
                    <a:pt x="364489" y="269240"/>
                  </a:moveTo>
                  <a:lnTo>
                    <a:pt x="360679" y="269240"/>
                  </a:lnTo>
                  <a:lnTo>
                    <a:pt x="360679" y="274319"/>
                  </a:lnTo>
                  <a:lnTo>
                    <a:pt x="364489" y="274319"/>
                  </a:lnTo>
                  <a:lnTo>
                    <a:pt x="364489" y="269240"/>
                  </a:lnTo>
                  <a:close/>
                </a:path>
                <a:path w="364489" h="290829">
                  <a:moveTo>
                    <a:pt x="380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4320"/>
                  </a:lnTo>
                  <a:close/>
                </a:path>
                <a:path w="364489" h="290829">
                  <a:moveTo>
                    <a:pt x="364489" y="274320"/>
                  </a:moveTo>
                  <a:lnTo>
                    <a:pt x="360679" y="274320"/>
                  </a:lnTo>
                  <a:lnTo>
                    <a:pt x="360679" y="281939"/>
                  </a:lnTo>
                  <a:lnTo>
                    <a:pt x="364489" y="281939"/>
                  </a:lnTo>
                  <a:lnTo>
                    <a:pt x="364489" y="274320"/>
                  </a:lnTo>
                  <a:close/>
                </a:path>
                <a:path w="364489" h="290829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64489" y="288289"/>
                  </a:lnTo>
                  <a:lnTo>
                    <a:pt x="364489" y="287019"/>
                  </a:lnTo>
                  <a:lnTo>
                    <a:pt x="3809" y="287019"/>
                  </a:lnTo>
                  <a:lnTo>
                    <a:pt x="3809" y="281940"/>
                  </a:lnTo>
                  <a:close/>
                </a:path>
                <a:path w="364489" h="290829">
                  <a:moveTo>
                    <a:pt x="364489" y="281940"/>
                  </a:moveTo>
                  <a:lnTo>
                    <a:pt x="360679" y="281940"/>
                  </a:lnTo>
                  <a:lnTo>
                    <a:pt x="360679" y="287019"/>
                  </a:lnTo>
                  <a:lnTo>
                    <a:pt x="364489" y="287019"/>
                  </a:lnTo>
                  <a:lnTo>
                    <a:pt x="364489" y="281940"/>
                  </a:lnTo>
                  <a:close/>
                </a:path>
                <a:path w="364489" h="290829">
                  <a:moveTo>
                    <a:pt x="36448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64489" y="290830"/>
                  </a:lnTo>
                  <a:lnTo>
                    <a:pt x="364489" y="28829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2566670" y="4613909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356869" y="253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56869" y="2539"/>
                  </a:moveTo>
                  <a:lnTo>
                    <a:pt x="353060" y="2539"/>
                  </a:lnTo>
                  <a:lnTo>
                    <a:pt x="353060" y="5079"/>
                  </a:lnTo>
                  <a:lnTo>
                    <a:pt x="356869" y="5079"/>
                  </a:lnTo>
                  <a:lnTo>
                    <a:pt x="356869" y="2539"/>
                  </a:lnTo>
                  <a:close/>
                </a:path>
                <a:path w="356869" h="28321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56869" h="283210">
                  <a:moveTo>
                    <a:pt x="356869" y="5080"/>
                  </a:moveTo>
                  <a:lnTo>
                    <a:pt x="353060" y="5080"/>
                  </a:lnTo>
                  <a:lnTo>
                    <a:pt x="353060" y="11429"/>
                  </a:lnTo>
                  <a:lnTo>
                    <a:pt x="356869" y="11429"/>
                  </a:lnTo>
                  <a:lnTo>
                    <a:pt x="356869" y="5080"/>
                  </a:lnTo>
                  <a:close/>
                </a:path>
                <a:path w="356869" h="28321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56869" h="283210">
                  <a:moveTo>
                    <a:pt x="356869" y="11430"/>
                  </a:moveTo>
                  <a:lnTo>
                    <a:pt x="353060" y="11430"/>
                  </a:lnTo>
                  <a:lnTo>
                    <a:pt x="353060" y="17779"/>
                  </a:lnTo>
                  <a:lnTo>
                    <a:pt x="356869" y="17779"/>
                  </a:lnTo>
                  <a:lnTo>
                    <a:pt x="356869" y="11430"/>
                  </a:lnTo>
                  <a:close/>
                </a:path>
                <a:path w="356869" h="28321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56869" h="283210">
                  <a:moveTo>
                    <a:pt x="356869" y="17780"/>
                  </a:moveTo>
                  <a:lnTo>
                    <a:pt x="353060" y="17780"/>
                  </a:lnTo>
                  <a:lnTo>
                    <a:pt x="353060" y="24129"/>
                  </a:lnTo>
                  <a:lnTo>
                    <a:pt x="356869" y="24129"/>
                  </a:lnTo>
                  <a:lnTo>
                    <a:pt x="356869" y="17780"/>
                  </a:lnTo>
                  <a:close/>
                </a:path>
                <a:path w="356869" h="28321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56869" h="283210">
                  <a:moveTo>
                    <a:pt x="356869" y="24130"/>
                  </a:moveTo>
                  <a:lnTo>
                    <a:pt x="353060" y="24130"/>
                  </a:lnTo>
                  <a:lnTo>
                    <a:pt x="353060" y="30479"/>
                  </a:lnTo>
                  <a:lnTo>
                    <a:pt x="356869" y="30479"/>
                  </a:lnTo>
                  <a:lnTo>
                    <a:pt x="356869" y="24130"/>
                  </a:lnTo>
                  <a:close/>
                </a:path>
                <a:path w="356869" h="283210">
                  <a:moveTo>
                    <a:pt x="381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0480"/>
                  </a:lnTo>
                  <a:close/>
                </a:path>
                <a:path w="356869" h="283210">
                  <a:moveTo>
                    <a:pt x="356869" y="30480"/>
                  </a:moveTo>
                  <a:lnTo>
                    <a:pt x="353060" y="30480"/>
                  </a:lnTo>
                  <a:lnTo>
                    <a:pt x="353060" y="35559"/>
                  </a:lnTo>
                  <a:lnTo>
                    <a:pt x="356869" y="35559"/>
                  </a:lnTo>
                  <a:lnTo>
                    <a:pt x="356869" y="30480"/>
                  </a:lnTo>
                  <a:close/>
                </a:path>
                <a:path w="356869" h="283210">
                  <a:moveTo>
                    <a:pt x="381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5560"/>
                  </a:lnTo>
                  <a:close/>
                </a:path>
                <a:path w="356869" h="283210">
                  <a:moveTo>
                    <a:pt x="356869" y="35560"/>
                  </a:moveTo>
                  <a:lnTo>
                    <a:pt x="353060" y="35560"/>
                  </a:lnTo>
                  <a:lnTo>
                    <a:pt x="353060" y="41909"/>
                  </a:lnTo>
                  <a:lnTo>
                    <a:pt x="356869" y="41909"/>
                  </a:lnTo>
                  <a:lnTo>
                    <a:pt x="356869" y="35560"/>
                  </a:lnTo>
                  <a:close/>
                </a:path>
                <a:path w="356869" h="283210">
                  <a:moveTo>
                    <a:pt x="3810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1910"/>
                  </a:lnTo>
                  <a:close/>
                </a:path>
                <a:path w="356869" h="283210">
                  <a:moveTo>
                    <a:pt x="356869" y="41910"/>
                  </a:moveTo>
                  <a:lnTo>
                    <a:pt x="353060" y="41910"/>
                  </a:lnTo>
                  <a:lnTo>
                    <a:pt x="353060" y="49529"/>
                  </a:lnTo>
                  <a:lnTo>
                    <a:pt x="356869" y="49529"/>
                  </a:lnTo>
                  <a:lnTo>
                    <a:pt x="356869" y="41910"/>
                  </a:lnTo>
                  <a:close/>
                </a:path>
                <a:path w="356869" h="283210">
                  <a:moveTo>
                    <a:pt x="381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9530"/>
                  </a:lnTo>
                  <a:close/>
                </a:path>
                <a:path w="356869" h="283210">
                  <a:moveTo>
                    <a:pt x="356869" y="49530"/>
                  </a:moveTo>
                  <a:lnTo>
                    <a:pt x="353060" y="49530"/>
                  </a:lnTo>
                  <a:lnTo>
                    <a:pt x="353060" y="54609"/>
                  </a:lnTo>
                  <a:lnTo>
                    <a:pt x="356869" y="54609"/>
                  </a:lnTo>
                  <a:lnTo>
                    <a:pt x="356869" y="49530"/>
                  </a:lnTo>
                  <a:close/>
                </a:path>
                <a:path w="356869" h="283210">
                  <a:moveTo>
                    <a:pt x="381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4610"/>
                  </a:lnTo>
                  <a:close/>
                </a:path>
                <a:path w="356869" h="283210">
                  <a:moveTo>
                    <a:pt x="356869" y="54610"/>
                  </a:moveTo>
                  <a:lnTo>
                    <a:pt x="353060" y="54610"/>
                  </a:lnTo>
                  <a:lnTo>
                    <a:pt x="353060" y="62229"/>
                  </a:lnTo>
                  <a:lnTo>
                    <a:pt x="356869" y="62229"/>
                  </a:lnTo>
                  <a:lnTo>
                    <a:pt x="356869" y="54610"/>
                  </a:lnTo>
                  <a:close/>
                </a:path>
                <a:path w="356869" h="283210">
                  <a:moveTo>
                    <a:pt x="3810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2230"/>
                  </a:lnTo>
                  <a:close/>
                </a:path>
                <a:path w="356869" h="283210">
                  <a:moveTo>
                    <a:pt x="356869" y="62230"/>
                  </a:moveTo>
                  <a:lnTo>
                    <a:pt x="353060" y="62230"/>
                  </a:lnTo>
                  <a:lnTo>
                    <a:pt x="353060" y="67309"/>
                  </a:lnTo>
                  <a:lnTo>
                    <a:pt x="356869" y="67309"/>
                  </a:lnTo>
                  <a:lnTo>
                    <a:pt x="356869" y="62230"/>
                  </a:lnTo>
                  <a:close/>
                </a:path>
                <a:path w="356869" h="283210">
                  <a:moveTo>
                    <a:pt x="3810" y="67310"/>
                  </a:moveTo>
                  <a:lnTo>
                    <a:pt x="0" y="6731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67310"/>
                  </a:lnTo>
                  <a:close/>
                </a:path>
                <a:path w="356869" h="283210">
                  <a:moveTo>
                    <a:pt x="356869" y="67310"/>
                  </a:moveTo>
                  <a:lnTo>
                    <a:pt x="353060" y="67310"/>
                  </a:lnTo>
                  <a:lnTo>
                    <a:pt x="353060" y="81279"/>
                  </a:lnTo>
                  <a:lnTo>
                    <a:pt x="356869" y="81279"/>
                  </a:lnTo>
                  <a:lnTo>
                    <a:pt x="356869" y="67310"/>
                  </a:lnTo>
                  <a:close/>
                </a:path>
                <a:path w="356869" h="283210">
                  <a:moveTo>
                    <a:pt x="381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1280"/>
                  </a:lnTo>
                  <a:close/>
                </a:path>
                <a:path w="356869" h="283210">
                  <a:moveTo>
                    <a:pt x="356869" y="81280"/>
                  </a:moveTo>
                  <a:lnTo>
                    <a:pt x="353060" y="81280"/>
                  </a:lnTo>
                  <a:lnTo>
                    <a:pt x="353060" y="87629"/>
                  </a:lnTo>
                  <a:lnTo>
                    <a:pt x="356869" y="87629"/>
                  </a:lnTo>
                  <a:lnTo>
                    <a:pt x="356869" y="81280"/>
                  </a:lnTo>
                  <a:close/>
                </a:path>
                <a:path w="356869" h="283210">
                  <a:moveTo>
                    <a:pt x="3810" y="87630"/>
                  </a:moveTo>
                  <a:lnTo>
                    <a:pt x="0" y="8763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87630"/>
                  </a:lnTo>
                  <a:close/>
                </a:path>
                <a:path w="356869" h="283210">
                  <a:moveTo>
                    <a:pt x="356869" y="87630"/>
                  </a:moveTo>
                  <a:lnTo>
                    <a:pt x="353060" y="87630"/>
                  </a:lnTo>
                  <a:lnTo>
                    <a:pt x="353060" y="113029"/>
                  </a:lnTo>
                  <a:lnTo>
                    <a:pt x="356869" y="113029"/>
                  </a:lnTo>
                  <a:lnTo>
                    <a:pt x="356869" y="87630"/>
                  </a:lnTo>
                  <a:close/>
                </a:path>
                <a:path w="356869" h="283210">
                  <a:moveTo>
                    <a:pt x="3810" y="113030"/>
                  </a:moveTo>
                  <a:lnTo>
                    <a:pt x="0" y="11303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13030"/>
                  </a:lnTo>
                  <a:close/>
                </a:path>
                <a:path w="356869" h="283210">
                  <a:moveTo>
                    <a:pt x="356869" y="113030"/>
                  </a:moveTo>
                  <a:lnTo>
                    <a:pt x="353060" y="113030"/>
                  </a:lnTo>
                  <a:lnTo>
                    <a:pt x="353060" y="170179"/>
                  </a:lnTo>
                  <a:lnTo>
                    <a:pt x="356869" y="170179"/>
                  </a:lnTo>
                  <a:lnTo>
                    <a:pt x="356869" y="113030"/>
                  </a:lnTo>
                  <a:close/>
                </a:path>
                <a:path w="356869" h="283210">
                  <a:moveTo>
                    <a:pt x="3810" y="170180"/>
                  </a:moveTo>
                  <a:lnTo>
                    <a:pt x="0" y="17018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70180"/>
                  </a:lnTo>
                  <a:close/>
                </a:path>
                <a:path w="356869" h="283210">
                  <a:moveTo>
                    <a:pt x="356869" y="170180"/>
                  </a:moveTo>
                  <a:lnTo>
                    <a:pt x="353060" y="170180"/>
                  </a:lnTo>
                  <a:lnTo>
                    <a:pt x="353060" y="195579"/>
                  </a:lnTo>
                  <a:lnTo>
                    <a:pt x="356869" y="195579"/>
                  </a:lnTo>
                  <a:lnTo>
                    <a:pt x="356869" y="170180"/>
                  </a:lnTo>
                  <a:close/>
                </a:path>
                <a:path w="356869" h="283210">
                  <a:moveTo>
                    <a:pt x="381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95580"/>
                  </a:lnTo>
                  <a:close/>
                </a:path>
                <a:path w="356869" h="283210">
                  <a:moveTo>
                    <a:pt x="356869" y="195580"/>
                  </a:moveTo>
                  <a:lnTo>
                    <a:pt x="353060" y="195580"/>
                  </a:lnTo>
                  <a:lnTo>
                    <a:pt x="353060" y="201929"/>
                  </a:lnTo>
                  <a:lnTo>
                    <a:pt x="356869" y="201929"/>
                  </a:lnTo>
                  <a:lnTo>
                    <a:pt x="356869" y="195580"/>
                  </a:lnTo>
                  <a:close/>
                </a:path>
                <a:path w="356869" h="283210">
                  <a:moveTo>
                    <a:pt x="3810" y="201930"/>
                  </a:moveTo>
                  <a:lnTo>
                    <a:pt x="0" y="20193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201930"/>
                  </a:lnTo>
                  <a:close/>
                </a:path>
                <a:path w="356869" h="283210">
                  <a:moveTo>
                    <a:pt x="356869" y="201930"/>
                  </a:moveTo>
                  <a:lnTo>
                    <a:pt x="353060" y="201930"/>
                  </a:lnTo>
                  <a:lnTo>
                    <a:pt x="353060" y="213359"/>
                  </a:lnTo>
                  <a:lnTo>
                    <a:pt x="356869" y="213359"/>
                  </a:lnTo>
                  <a:lnTo>
                    <a:pt x="356869" y="201930"/>
                  </a:lnTo>
                  <a:close/>
                </a:path>
                <a:path w="356869" h="283210">
                  <a:moveTo>
                    <a:pt x="3810" y="213360"/>
                  </a:moveTo>
                  <a:lnTo>
                    <a:pt x="0" y="21336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3360"/>
                  </a:lnTo>
                  <a:close/>
                </a:path>
                <a:path w="356869" h="283210">
                  <a:moveTo>
                    <a:pt x="356869" y="213360"/>
                  </a:moveTo>
                  <a:lnTo>
                    <a:pt x="353060" y="213360"/>
                  </a:lnTo>
                  <a:lnTo>
                    <a:pt x="353060" y="220979"/>
                  </a:lnTo>
                  <a:lnTo>
                    <a:pt x="356869" y="220979"/>
                  </a:lnTo>
                  <a:lnTo>
                    <a:pt x="356869" y="213360"/>
                  </a:lnTo>
                  <a:close/>
                </a:path>
                <a:path w="356869" h="283210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356869" h="283210">
                  <a:moveTo>
                    <a:pt x="356869" y="220980"/>
                  </a:moveTo>
                  <a:lnTo>
                    <a:pt x="353060" y="220980"/>
                  </a:lnTo>
                  <a:lnTo>
                    <a:pt x="353060" y="227329"/>
                  </a:lnTo>
                  <a:lnTo>
                    <a:pt x="356869" y="227329"/>
                  </a:lnTo>
                  <a:lnTo>
                    <a:pt x="356869" y="220980"/>
                  </a:lnTo>
                  <a:close/>
                </a:path>
                <a:path w="356869" h="283210">
                  <a:moveTo>
                    <a:pt x="3810" y="227330"/>
                  </a:moveTo>
                  <a:lnTo>
                    <a:pt x="0" y="22733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227330"/>
                  </a:lnTo>
                  <a:close/>
                </a:path>
                <a:path w="356869" h="283210">
                  <a:moveTo>
                    <a:pt x="356869" y="227330"/>
                  </a:moveTo>
                  <a:lnTo>
                    <a:pt x="353060" y="227330"/>
                  </a:lnTo>
                  <a:lnTo>
                    <a:pt x="353060" y="232409"/>
                  </a:lnTo>
                  <a:lnTo>
                    <a:pt x="356869" y="232409"/>
                  </a:lnTo>
                  <a:lnTo>
                    <a:pt x="356869" y="227330"/>
                  </a:lnTo>
                  <a:close/>
                </a:path>
                <a:path w="356869" h="283210">
                  <a:moveTo>
                    <a:pt x="3810" y="232410"/>
                  </a:moveTo>
                  <a:lnTo>
                    <a:pt x="0" y="23241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2410"/>
                  </a:lnTo>
                  <a:close/>
                </a:path>
                <a:path w="356869" h="283210">
                  <a:moveTo>
                    <a:pt x="356869" y="232410"/>
                  </a:moveTo>
                  <a:lnTo>
                    <a:pt x="353060" y="232410"/>
                  </a:lnTo>
                  <a:lnTo>
                    <a:pt x="353060" y="240029"/>
                  </a:lnTo>
                  <a:lnTo>
                    <a:pt x="356869" y="240029"/>
                  </a:lnTo>
                  <a:lnTo>
                    <a:pt x="356869" y="232410"/>
                  </a:lnTo>
                  <a:close/>
                </a:path>
                <a:path w="356869" h="28321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56869" h="283210">
                  <a:moveTo>
                    <a:pt x="356869" y="240030"/>
                  </a:moveTo>
                  <a:lnTo>
                    <a:pt x="353060" y="240030"/>
                  </a:lnTo>
                  <a:lnTo>
                    <a:pt x="353060" y="246379"/>
                  </a:lnTo>
                  <a:lnTo>
                    <a:pt x="356869" y="246379"/>
                  </a:lnTo>
                  <a:lnTo>
                    <a:pt x="356869" y="240030"/>
                  </a:lnTo>
                  <a:close/>
                </a:path>
                <a:path w="356869" h="283210">
                  <a:moveTo>
                    <a:pt x="381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6380"/>
                  </a:lnTo>
                  <a:close/>
                </a:path>
                <a:path w="356869" h="283210">
                  <a:moveTo>
                    <a:pt x="356869" y="246380"/>
                  </a:moveTo>
                  <a:lnTo>
                    <a:pt x="353060" y="246380"/>
                  </a:lnTo>
                  <a:lnTo>
                    <a:pt x="353060" y="251459"/>
                  </a:lnTo>
                  <a:lnTo>
                    <a:pt x="356869" y="251459"/>
                  </a:lnTo>
                  <a:lnTo>
                    <a:pt x="356869" y="246380"/>
                  </a:lnTo>
                  <a:close/>
                </a:path>
                <a:path w="356869" h="283210">
                  <a:moveTo>
                    <a:pt x="381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1460"/>
                  </a:lnTo>
                  <a:close/>
                </a:path>
                <a:path w="356869" h="283210">
                  <a:moveTo>
                    <a:pt x="356869" y="251460"/>
                  </a:moveTo>
                  <a:lnTo>
                    <a:pt x="353060" y="251460"/>
                  </a:lnTo>
                  <a:lnTo>
                    <a:pt x="353060" y="259079"/>
                  </a:lnTo>
                  <a:lnTo>
                    <a:pt x="356869" y="259079"/>
                  </a:lnTo>
                  <a:lnTo>
                    <a:pt x="356869" y="251460"/>
                  </a:lnTo>
                  <a:close/>
                </a:path>
                <a:path w="356869" h="28321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56869" h="283210">
                  <a:moveTo>
                    <a:pt x="356869" y="259080"/>
                  </a:moveTo>
                  <a:lnTo>
                    <a:pt x="353060" y="259080"/>
                  </a:lnTo>
                  <a:lnTo>
                    <a:pt x="353060" y="265429"/>
                  </a:lnTo>
                  <a:lnTo>
                    <a:pt x="356869" y="265429"/>
                  </a:lnTo>
                  <a:lnTo>
                    <a:pt x="356869" y="259080"/>
                  </a:lnTo>
                  <a:close/>
                </a:path>
                <a:path w="356869" h="283210">
                  <a:moveTo>
                    <a:pt x="381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5430"/>
                  </a:lnTo>
                  <a:close/>
                </a:path>
                <a:path w="356869" h="283210">
                  <a:moveTo>
                    <a:pt x="356869" y="265430"/>
                  </a:moveTo>
                  <a:lnTo>
                    <a:pt x="353060" y="265430"/>
                  </a:lnTo>
                  <a:lnTo>
                    <a:pt x="353060" y="270509"/>
                  </a:lnTo>
                  <a:lnTo>
                    <a:pt x="356869" y="270509"/>
                  </a:lnTo>
                  <a:lnTo>
                    <a:pt x="356869" y="265430"/>
                  </a:lnTo>
                  <a:close/>
                </a:path>
                <a:path w="356869" h="283210">
                  <a:moveTo>
                    <a:pt x="381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0510"/>
                  </a:lnTo>
                  <a:close/>
                </a:path>
                <a:path w="356869" h="283210">
                  <a:moveTo>
                    <a:pt x="356869" y="270510"/>
                  </a:moveTo>
                  <a:lnTo>
                    <a:pt x="353060" y="270510"/>
                  </a:lnTo>
                  <a:lnTo>
                    <a:pt x="353060" y="278129"/>
                  </a:lnTo>
                  <a:lnTo>
                    <a:pt x="356869" y="278129"/>
                  </a:lnTo>
                  <a:lnTo>
                    <a:pt x="356869" y="270510"/>
                  </a:lnTo>
                  <a:close/>
                </a:path>
                <a:path w="356869" h="283210">
                  <a:moveTo>
                    <a:pt x="3810" y="278130"/>
                  </a:moveTo>
                  <a:lnTo>
                    <a:pt x="0" y="278130"/>
                  </a:lnTo>
                  <a:lnTo>
                    <a:pt x="0" y="283209"/>
                  </a:lnTo>
                  <a:lnTo>
                    <a:pt x="356869" y="283209"/>
                  </a:lnTo>
                  <a:lnTo>
                    <a:pt x="356869" y="279400"/>
                  </a:lnTo>
                  <a:lnTo>
                    <a:pt x="3810" y="279400"/>
                  </a:lnTo>
                  <a:lnTo>
                    <a:pt x="3810" y="278130"/>
                  </a:lnTo>
                  <a:close/>
                </a:path>
                <a:path w="356869" h="283210">
                  <a:moveTo>
                    <a:pt x="356869" y="278130"/>
                  </a:moveTo>
                  <a:lnTo>
                    <a:pt x="353060" y="278130"/>
                  </a:lnTo>
                  <a:lnTo>
                    <a:pt x="353060" y="279400"/>
                  </a:lnTo>
                  <a:lnTo>
                    <a:pt x="356869" y="279400"/>
                  </a:lnTo>
                  <a:lnTo>
                    <a:pt x="356869" y="27813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2570480" y="4616450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492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9250" y="2539"/>
                  </a:lnTo>
                  <a:lnTo>
                    <a:pt x="349250" y="0"/>
                  </a:lnTo>
                  <a:close/>
                </a:path>
                <a:path w="349250" h="276860">
                  <a:moveTo>
                    <a:pt x="3492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3810"/>
                  </a:lnTo>
                  <a:lnTo>
                    <a:pt x="349250" y="3810"/>
                  </a:lnTo>
                  <a:lnTo>
                    <a:pt x="349250" y="2540"/>
                  </a:lnTo>
                  <a:close/>
                </a:path>
                <a:path w="349250" h="276860">
                  <a:moveTo>
                    <a:pt x="349250" y="3810"/>
                  </a:moveTo>
                  <a:lnTo>
                    <a:pt x="345439" y="3810"/>
                  </a:lnTo>
                  <a:lnTo>
                    <a:pt x="345439" y="8889"/>
                  </a:lnTo>
                  <a:lnTo>
                    <a:pt x="349250" y="8889"/>
                  </a:lnTo>
                  <a:lnTo>
                    <a:pt x="349250" y="3810"/>
                  </a:lnTo>
                  <a:close/>
                </a:path>
                <a:path w="349250" h="276860">
                  <a:moveTo>
                    <a:pt x="253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8890"/>
                  </a:lnTo>
                  <a:close/>
                </a:path>
                <a:path w="349250" h="276860">
                  <a:moveTo>
                    <a:pt x="349250" y="8890"/>
                  </a:moveTo>
                  <a:lnTo>
                    <a:pt x="345439" y="8890"/>
                  </a:lnTo>
                  <a:lnTo>
                    <a:pt x="345439" y="15239"/>
                  </a:lnTo>
                  <a:lnTo>
                    <a:pt x="349250" y="15239"/>
                  </a:lnTo>
                  <a:lnTo>
                    <a:pt x="349250" y="8890"/>
                  </a:lnTo>
                  <a:close/>
                </a:path>
                <a:path w="349250" h="276860">
                  <a:moveTo>
                    <a:pt x="253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5240"/>
                  </a:lnTo>
                  <a:close/>
                </a:path>
                <a:path w="349250" h="276860">
                  <a:moveTo>
                    <a:pt x="349250" y="15240"/>
                  </a:moveTo>
                  <a:lnTo>
                    <a:pt x="345439" y="15240"/>
                  </a:lnTo>
                  <a:lnTo>
                    <a:pt x="345439" y="21589"/>
                  </a:lnTo>
                  <a:lnTo>
                    <a:pt x="349250" y="21589"/>
                  </a:lnTo>
                  <a:lnTo>
                    <a:pt x="349250" y="15240"/>
                  </a:lnTo>
                  <a:close/>
                </a:path>
                <a:path w="349250" h="276860">
                  <a:moveTo>
                    <a:pt x="253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1590"/>
                  </a:lnTo>
                  <a:close/>
                </a:path>
                <a:path w="349250" h="276860">
                  <a:moveTo>
                    <a:pt x="349250" y="21590"/>
                  </a:moveTo>
                  <a:lnTo>
                    <a:pt x="345439" y="21590"/>
                  </a:lnTo>
                  <a:lnTo>
                    <a:pt x="345439" y="27939"/>
                  </a:lnTo>
                  <a:lnTo>
                    <a:pt x="349250" y="27939"/>
                  </a:lnTo>
                  <a:lnTo>
                    <a:pt x="349250" y="21590"/>
                  </a:lnTo>
                  <a:close/>
                </a:path>
                <a:path w="349250" h="276860">
                  <a:moveTo>
                    <a:pt x="2539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7940"/>
                  </a:lnTo>
                  <a:close/>
                </a:path>
                <a:path w="349250" h="276860">
                  <a:moveTo>
                    <a:pt x="349250" y="27940"/>
                  </a:moveTo>
                  <a:lnTo>
                    <a:pt x="345439" y="27940"/>
                  </a:lnTo>
                  <a:lnTo>
                    <a:pt x="345439" y="33019"/>
                  </a:lnTo>
                  <a:lnTo>
                    <a:pt x="349250" y="33019"/>
                  </a:lnTo>
                  <a:lnTo>
                    <a:pt x="349250" y="27940"/>
                  </a:lnTo>
                  <a:close/>
                </a:path>
                <a:path w="349250" h="276860">
                  <a:moveTo>
                    <a:pt x="253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3020"/>
                  </a:lnTo>
                  <a:close/>
                </a:path>
                <a:path w="349250" h="276860">
                  <a:moveTo>
                    <a:pt x="349250" y="33020"/>
                  </a:moveTo>
                  <a:lnTo>
                    <a:pt x="345439" y="33020"/>
                  </a:lnTo>
                  <a:lnTo>
                    <a:pt x="345439" y="39369"/>
                  </a:lnTo>
                  <a:lnTo>
                    <a:pt x="349250" y="39369"/>
                  </a:lnTo>
                  <a:lnTo>
                    <a:pt x="349250" y="33020"/>
                  </a:lnTo>
                  <a:close/>
                </a:path>
                <a:path w="349250" h="276860">
                  <a:moveTo>
                    <a:pt x="2539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39370"/>
                  </a:lnTo>
                  <a:close/>
                </a:path>
                <a:path w="349250" h="276860">
                  <a:moveTo>
                    <a:pt x="349250" y="39370"/>
                  </a:moveTo>
                  <a:lnTo>
                    <a:pt x="345439" y="39370"/>
                  </a:lnTo>
                  <a:lnTo>
                    <a:pt x="345439" y="46989"/>
                  </a:lnTo>
                  <a:lnTo>
                    <a:pt x="349250" y="46989"/>
                  </a:lnTo>
                  <a:lnTo>
                    <a:pt x="349250" y="39370"/>
                  </a:lnTo>
                  <a:close/>
                </a:path>
                <a:path w="349250" h="276860">
                  <a:moveTo>
                    <a:pt x="2539" y="46990"/>
                  </a:moveTo>
                  <a:lnTo>
                    <a:pt x="0" y="46990"/>
                  </a:lnTo>
                  <a:lnTo>
                    <a:pt x="0" y="52069"/>
                  </a:lnTo>
                  <a:lnTo>
                    <a:pt x="2539" y="52069"/>
                  </a:lnTo>
                  <a:lnTo>
                    <a:pt x="2539" y="46990"/>
                  </a:lnTo>
                  <a:close/>
                </a:path>
                <a:path w="349250" h="276860">
                  <a:moveTo>
                    <a:pt x="349250" y="46990"/>
                  </a:moveTo>
                  <a:lnTo>
                    <a:pt x="345439" y="46990"/>
                  </a:lnTo>
                  <a:lnTo>
                    <a:pt x="345439" y="52069"/>
                  </a:lnTo>
                  <a:lnTo>
                    <a:pt x="349250" y="52069"/>
                  </a:lnTo>
                  <a:lnTo>
                    <a:pt x="349250" y="46990"/>
                  </a:lnTo>
                  <a:close/>
                </a:path>
                <a:path w="349250" h="276860">
                  <a:moveTo>
                    <a:pt x="2539" y="52070"/>
                  </a:moveTo>
                  <a:lnTo>
                    <a:pt x="0" y="52070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52070"/>
                  </a:lnTo>
                  <a:close/>
                </a:path>
                <a:path w="349250" h="276860">
                  <a:moveTo>
                    <a:pt x="349250" y="52070"/>
                  </a:moveTo>
                  <a:lnTo>
                    <a:pt x="345439" y="52070"/>
                  </a:lnTo>
                  <a:lnTo>
                    <a:pt x="345439" y="59689"/>
                  </a:lnTo>
                  <a:lnTo>
                    <a:pt x="349250" y="59689"/>
                  </a:lnTo>
                  <a:lnTo>
                    <a:pt x="349250" y="52070"/>
                  </a:lnTo>
                  <a:close/>
                </a:path>
                <a:path w="349250" h="276860">
                  <a:moveTo>
                    <a:pt x="2539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2539" y="64769"/>
                  </a:lnTo>
                  <a:lnTo>
                    <a:pt x="2539" y="59690"/>
                  </a:lnTo>
                  <a:close/>
                </a:path>
                <a:path w="349250" h="276860">
                  <a:moveTo>
                    <a:pt x="349250" y="59690"/>
                  </a:moveTo>
                  <a:lnTo>
                    <a:pt x="345439" y="59690"/>
                  </a:lnTo>
                  <a:lnTo>
                    <a:pt x="345439" y="64769"/>
                  </a:lnTo>
                  <a:lnTo>
                    <a:pt x="349250" y="64769"/>
                  </a:lnTo>
                  <a:lnTo>
                    <a:pt x="349250" y="59690"/>
                  </a:lnTo>
                  <a:close/>
                </a:path>
                <a:path w="349250" h="276860">
                  <a:moveTo>
                    <a:pt x="2539" y="64770"/>
                  </a:moveTo>
                  <a:lnTo>
                    <a:pt x="0" y="64770"/>
                  </a:lnTo>
                  <a:lnTo>
                    <a:pt x="0" y="78739"/>
                  </a:lnTo>
                  <a:lnTo>
                    <a:pt x="2539" y="78739"/>
                  </a:lnTo>
                  <a:lnTo>
                    <a:pt x="2539" y="64770"/>
                  </a:lnTo>
                  <a:close/>
                </a:path>
                <a:path w="349250" h="276860">
                  <a:moveTo>
                    <a:pt x="349250" y="64770"/>
                  </a:moveTo>
                  <a:lnTo>
                    <a:pt x="345439" y="64770"/>
                  </a:lnTo>
                  <a:lnTo>
                    <a:pt x="345439" y="78739"/>
                  </a:lnTo>
                  <a:lnTo>
                    <a:pt x="349250" y="78739"/>
                  </a:lnTo>
                  <a:lnTo>
                    <a:pt x="349250" y="64770"/>
                  </a:lnTo>
                  <a:close/>
                </a:path>
                <a:path w="349250" h="276860">
                  <a:moveTo>
                    <a:pt x="253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539" y="85089"/>
                  </a:lnTo>
                  <a:lnTo>
                    <a:pt x="2539" y="78740"/>
                  </a:lnTo>
                  <a:close/>
                </a:path>
                <a:path w="349250" h="276860">
                  <a:moveTo>
                    <a:pt x="349250" y="78740"/>
                  </a:moveTo>
                  <a:lnTo>
                    <a:pt x="345439" y="78740"/>
                  </a:lnTo>
                  <a:lnTo>
                    <a:pt x="345439" y="85089"/>
                  </a:lnTo>
                  <a:lnTo>
                    <a:pt x="349250" y="85089"/>
                  </a:lnTo>
                  <a:lnTo>
                    <a:pt x="349250" y="78740"/>
                  </a:lnTo>
                  <a:close/>
                </a:path>
                <a:path w="349250" h="276860">
                  <a:moveTo>
                    <a:pt x="2539" y="85090"/>
                  </a:moveTo>
                  <a:lnTo>
                    <a:pt x="0" y="85090"/>
                  </a:lnTo>
                  <a:lnTo>
                    <a:pt x="0" y="110489"/>
                  </a:lnTo>
                  <a:lnTo>
                    <a:pt x="2539" y="110489"/>
                  </a:lnTo>
                  <a:lnTo>
                    <a:pt x="2539" y="85090"/>
                  </a:lnTo>
                  <a:close/>
                </a:path>
                <a:path w="349250" h="276860">
                  <a:moveTo>
                    <a:pt x="349250" y="85090"/>
                  </a:moveTo>
                  <a:lnTo>
                    <a:pt x="345439" y="85090"/>
                  </a:lnTo>
                  <a:lnTo>
                    <a:pt x="345439" y="110489"/>
                  </a:lnTo>
                  <a:lnTo>
                    <a:pt x="349250" y="110489"/>
                  </a:lnTo>
                  <a:lnTo>
                    <a:pt x="349250" y="85090"/>
                  </a:lnTo>
                  <a:close/>
                </a:path>
                <a:path w="349250" h="276860">
                  <a:moveTo>
                    <a:pt x="2539" y="110490"/>
                  </a:moveTo>
                  <a:lnTo>
                    <a:pt x="0" y="110490"/>
                  </a:lnTo>
                  <a:lnTo>
                    <a:pt x="0" y="167639"/>
                  </a:lnTo>
                  <a:lnTo>
                    <a:pt x="2539" y="167639"/>
                  </a:lnTo>
                  <a:lnTo>
                    <a:pt x="2539" y="110490"/>
                  </a:lnTo>
                  <a:close/>
                </a:path>
                <a:path w="349250" h="276860">
                  <a:moveTo>
                    <a:pt x="349250" y="110490"/>
                  </a:moveTo>
                  <a:lnTo>
                    <a:pt x="345439" y="110490"/>
                  </a:lnTo>
                  <a:lnTo>
                    <a:pt x="345439" y="167639"/>
                  </a:lnTo>
                  <a:lnTo>
                    <a:pt x="349250" y="167639"/>
                  </a:lnTo>
                  <a:lnTo>
                    <a:pt x="349250" y="110490"/>
                  </a:lnTo>
                  <a:close/>
                </a:path>
                <a:path w="349250" h="276860">
                  <a:moveTo>
                    <a:pt x="2539" y="167640"/>
                  </a:moveTo>
                  <a:lnTo>
                    <a:pt x="0" y="167640"/>
                  </a:lnTo>
                  <a:lnTo>
                    <a:pt x="0" y="193039"/>
                  </a:lnTo>
                  <a:lnTo>
                    <a:pt x="2539" y="193039"/>
                  </a:lnTo>
                  <a:lnTo>
                    <a:pt x="2539" y="167640"/>
                  </a:lnTo>
                  <a:close/>
                </a:path>
                <a:path w="349250" h="276860">
                  <a:moveTo>
                    <a:pt x="349250" y="167640"/>
                  </a:moveTo>
                  <a:lnTo>
                    <a:pt x="345439" y="167640"/>
                  </a:lnTo>
                  <a:lnTo>
                    <a:pt x="345439" y="193039"/>
                  </a:lnTo>
                  <a:lnTo>
                    <a:pt x="349250" y="193039"/>
                  </a:lnTo>
                  <a:lnTo>
                    <a:pt x="349250" y="167640"/>
                  </a:lnTo>
                  <a:close/>
                </a:path>
                <a:path w="349250" h="276860">
                  <a:moveTo>
                    <a:pt x="253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539" y="199389"/>
                  </a:lnTo>
                  <a:lnTo>
                    <a:pt x="2539" y="193040"/>
                  </a:lnTo>
                  <a:close/>
                </a:path>
                <a:path w="349250" h="276860">
                  <a:moveTo>
                    <a:pt x="349250" y="193040"/>
                  </a:moveTo>
                  <a:lnTo>
                    <a:pt x="345439" y="193040"/>
                  </a:lnTo>
                  <a:lnTo>
                    <a:pt x="345439" y="199389"/>
                  </a:lnTo>
                  <a:lnTo>
                    <a:pt x="349250" y="199389"/>
                  </a:lnTo>
                  <a:lnTo>
                    <a:pt x="349250" y="193040"/>
                  </a:lnTo>
                  <a:close/>
                </a:path>
                <a:path w="349250" h="276860">
                  <a:moveTo>
                    <a:pt x="2539" y="199390"/>
                  </a:moveTo>
                  <a:lnTo>
                    <a:pt x="0" y="199390"/>
                  </a:lnTo>
                  <a:lnTo>
                    <a:pt x="0" y="210819"/>
                  </a:lnTo>
                  <a:lnTo>
                    <a:pt x="2539" y="210819"/>
                  </a:lnTo>
                  <a:lnTo>
                    <a:pt x="2539" y="199390"/>
                  </a:lnTo>
                  <a:close/>
                </a:path>
                <a:path w="349250" h="276860">
                  <a:moveTo>
                    <a:pt x="349250" y="199390"/>
                  </a:moveTo>
                  <a:lnTo>
                    <a:pt x="345439" y="199390"/>
                  </a:lnTo>
                  <a:lnTo>
                    <a:pt x="345439" y="210819"/>
                  </a:lnTo>
                  <a:lnTo>
                    <a:pt x="349250" y="210819"/>
                  </a:lnTo>
                  <a:lnTo>
                    <a:pt x="349250" y="199390"/>
                  </a:lnTo>
                  <a:close/>
                </a:path>
                <a:path w="349250" h="276860">
                  <a:moveTo>
                    <a:pt x="2539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2539" y="218439"/>
                  </a:lnTo>
                  <a:lnTo>
                    <a:pt x="2539" y="210820"/>
                  </a:lnTo>
                  <a:close/>
                </a:path>
                <a:path w="349250" h="276860">
                  <a:moveTo>
                    <a:pt x="349250" y="210820"/>
                  </a:moveTo>
                  <a:lnTo>
                    <a:pt x="345439" y="210820"/>
                  </a:lnTo>
                  <a:lnTo>
                    <a:pt x="345439" y="218439"/>
                  </a:lnTo>
                  <a:lnTo>
                    <a:pt x="349250" y="218439"/>
                  </a:lnTo>
                  <a:lnTo>
                    <a:pt x="349250" y="210820"/>
                  </a:lnTo>
                  <a:close/>
                </a:path>
                <a:path w="349250" h="276860">
                  <a:moveTo>
                    <a:pt x="253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39" y="224789"/>
                  </a:lnTo>
                  <a:lnTo>
                    <a:pt x="2539" y="218440"/>
                  </a:lnTo>
                  <a:close/>
                </a:path>
                <a:path w="349250" h="276860">
                  <a:moveTo>
                    <a:pt x="349250" y="218440"/>
                  </a:moveTo>
                  <a:lnTo>
                    <a:pt x="345439" y="218440"/>
                  </a:lnTo>
                  <a:lnTo>
                    <a:pt x="345439" y="224789"/>
                  </a:lnTo>
                  <a:lnTo>
                    <a:pt x="349250" y="224789"/>
                  </a:lnTo>
                  <a:lnTo>
                    <a:pt x="349250" y="218440"/>
                  </a:lnTo>
                  <a:close/>
                </a:path>
                <a:path w="349250" h="276860">
                  <a:moveTo>
                    <a:pt x="2539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2539" y="229869"/>
                  </a:lnTo>
                  <a:lnTo>
                    <a:pt x="2539" y="224790"/>
                  </a:lnTo>
                  <a:close/>
                </a:path>
                <a:path w="349250" h="276860">
                  <a:moveTo>
                    <a:pt x="349250" y="224790"/>
                  </a:moveTo>
                  <a:lnTo>
                    <a:pt x="345439" y="224790"/>
                  </a:lnTo>
                  <a:lnTo>
                    <a:pt x="345439" y="229869"/>
                  </a:lnTo>
                  <a:lnTo>
                    <a:pt x="349250" y="229869"/>
                  </a:lnTo>
                  <a:lnTo>
                    <a:pt x="349250" y="224790"/>
                  </a:lnTo>
                  <a:close/>
                </a:path>
                <a:path w="349250" h="276860">
                  <a:moveTo>
                    <a:pt x="253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2539" y="237489"/>
                  </a:lnTo>
                  <a:lnTo>
                    <a:pt x="2539" y="229870"/>
                  </a:lnTo>
                  <a:close/>
                </a:path>
                <a:path w="349250" h="276860">
                  <a:moveTo>
                    <a:pt x="349250" y="229870"/>
                  </a:moveTo>
                  <a:lnTo>
                    <a:pt x="345439" y="229870"/>
                  </a:lnTo>
                  <a:lnTo>
                    <a:pt x="345439" y="237489"/>
                  </a:lnTo>
                  <a:lnTo>
                    <a:pt x="349250" y="237489"/>
                  </a:lnTo>
                  <a:lnTo>
                    <a:pt x="349250" y="229870"/>
                  </a:lnTo>
                  <a:close/>
                </a:path>
                <a:path w="349250" h="276860">
                  <a:moveTo>
                    <a:pt x="253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39" y="243839"/>
                  </a:lnTo>
                  <a:lnTo>
                    <a:pt x="2539" y="237490"/>
                  </a:lnTo>
                  <a:close/>
                </a:path>
                <a:path w="349250" h="276860">
                  <a:moveTo>
                    <a:pt x="349250" y="237490"/>
                  </a:moveTo>
                  <a:lnTo>
                    <a:pt x="345439" y="237490"/>
                  </a:lnTo>
                  <a:lnTo>
                    <a:pt x="345439" y="243839"/>
                  </a:lnTo>
                  <a:lnTo>
                    <a:pt x="349250" y="243839"/>
                  </a:lnTo>
                  <a:lnTo>
                    <a:pt x="349250" y="237490"/>
                  </a:lnTo>
                  <a:close/>
                </a:path>
                <a:path w="349250" h="276860">
                  <a:moveTo>
                    <a:pt x="2539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2539" y="248919"/>
                  </a:lnTo>
                  <a:lnTo>
                    <a:pt x="2539" y="243840"/>
                  </a:lnTo>
                  <a:close/>
                </a:path>
                <a:path w="349250" h="276860">
                  <a:moveTo>
                    <a:pt x="349250" y="243840"/>
                  </a:moveTo>
                  <a:lnTo>
                    <a:pt x="345439" y="243840"/>
                  </a:lnTo>
                  <a:lnTo>
                    <a:pt x="345439" y="248919"/>
                  </a:lnTo>
                  <a:lnTo>
                    <a:pt x="349250" y="248919"/>
                  </a:lnTo>
                  <a:lnTo>
                    <a:pt x="349250" y="243840"/>
                  </a:lnTo>
                  <a:close/>
                </a:path>
                <a:path w="349250" h="276860">
                  <a:moveTo>
                    <a:pt x="2539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2539" y="256539"/>
                  </a:lnTo>
                  <a:lnTo>
                    <a:pt x="2539" y="248920"/>
                  </a:lnTo>
                  <a:close/>
                </a:path>
                <a:path w="349250" h="276860">
                  <a:moveTo>
                    <a:pt x="349250" y="248920"/>
                  </a:moveTo>
                  <a:lnTo>
                    <a:pt x="345439" y="248920"/>
                  </a:lnTo>
                  <a:lnTo>
                    <a:pt x="345439" y="256539"/>
                  </a:lnTo>
                  <a:lnTo>
                    <a:pt x="349250" y="256539"/>
                  </a:lnTo>
                  <a:lnTo>
                    <a:pt x="349250" y="248920"/>
                  </a:lnTo>
                  <a:close/>
                </a:path>
                <a:path w="349250" h="276860">
                  <a:moveTo>
                    <a:pt x="253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2539" y="262889"/>
                  </a:lnTo>
                  <a:lnTo>
                    <a:pt x="2539" y="256540"/>
                  </a:lnTo>
                  <a:close/>
                </a:path>
                <a:path w="349250" h="276860">
                  <a:moveTo>
                    <a:pt x="349250" y="256540"/>
                  </a:moveTo>
                  <a:lnTo>
                    <a:pt x="345439" y="256540"/>
                  </a:lnTo>
                  <a:lnTo>
                    <a:pt x="345439" y="262889"/>
                  </a:lnTo>
                  <a:lnTo>
                    <a:pt x="349250" y="262889"/>
                  </a:lnTo>
                  <a:lnTo>
                    <a:pt x="349250" y="256540"/>
                  </a:lnTo>
                  <a:close/>
                </a:path>
                <a:path w="349250" h="276860">
                  <a:moveTo>
                    <a:pt x="2539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2539" y="267969"/>
                  </a:lnTo>
                  <a:lnTo>
                    <a:pt x="2539" y="262890"/>
                  </a:lnTo>
                  <a:close/>
                </a:path>
                <a:path w="349250" h="276860">
                  <a:moveTo>
                    <a:pt x="349250" y="262890"/>
                  </a:moveTo>
                  <a:lnTo>
                    <a:pt x="345439" y="262890"/>
                  </a:lnTo>
                  <a:lnTo>
                    <a:pt x="345439" y="267969"/>
                  </a:lnTo>
                  <a:lnTo>
                    <a:pt x="349250" y="267969"/>
                  </a:lnTo>
                  <a:lnTo>
                    <a:pt x="349250" y="262890"/>
                  </a:lnTo>
                  <a:close/>
                </a:path>
                <a:path w="349250" h="276860">
                  <a:moveTo>
                    <a:pt x="2539" y="267970"/>
                  </a:moveTo>
                  <a:lnTo>
                    <a:pt x="0" y="267970"/>
                  </a:lnTo>
                  <a:lnTo>
                    <a:pt x="0" y="275589"/>
                  </a:lnTo>
                  <a:lnTo>
                    <a:pt x="349250" y="275589"/>
                  </a:lnTo>
                  <a:lnTo>
                    <a:pt x="349250" y="273050"/>
                  </a:lnTo>
                  <a:lnTo>
                    <a:pt x="2539" y="273050"/>
                  </a:lnTo>
                  <a:lnTo>
                    <a:pt x="2539" y="267970"/>
                  </a:lnTo>
                  <a:close/>
                </a:path>
                <a:path w="349250" h="276860">
                  <a:moveTo>
                    <a:pt x="349250" y="267970"/>
                  </a:moveTo>
                  <a:lnTo>
                    <a:pt x="345439" y="267970"/>
                  </a:lnTo>
                  <a:lnTo>
                    <a:pt x="345439" y="273050"/>
                  </a:lnTo>
                  <a:lnTo>
                    <a:pt x="349250" y="273050"/>
                  </a:lnTo>
                  <a:lnTo>
                    <a:pt x="349250" y="267970"/>
                  </a:lnTo>
                  <a:close/>
                </a:path>
                <a:path w="349250" h="276860">
                  <a:moveTo>
                    <a:pt x="34925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349250" y="276860"/>
                  </a:lnTo>
                  <a:lnTo>
                    <a:pt x="349250" y="27559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2573020" y="4620259"/>
              <a:ext cx="342900" cy="269240"/>
            </a:xfrm>
            <a:custGeom>
              <a:avLst/>
              <a:gdLst/>
              <a:ahLst/>
              <a:cxnLst/>
              <a:rect l="l" t="t" r="r" b="b"/>
              <a:pathLst>
                <a:path w="342900" h="269239">
                  <a:moveTo>
                    <a:pt x="34290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42900" y="3809"/>
                  </a:lnTo>
                  <a:lnTo>
                    <a:pt x="342900" y="0"/>
                  </a:lnTo>
                  <a:close/>
                </a:path>
                <a:path w="342900" h="269239">
                  <a:moveTo>
                    <a:pt x="342900" y="3809"/>
                  </a:moveTo>
                  <a:lnTo>
                    <a:pt x="339090" y="3809"/>
                  </a:lnTo>
                  <a:lnTo>
                    <a:pt x="339090" y="5079"/>
                  </a:lnTo>
                  <a:lnTo>
                    <a:pt x="342900" y="5079"/>
                  </a:lnTo>
                  <a:lnTo>
                    <a:pt x="342900" y="3809"/>
                  </a:lnTo>
                  <a:close/>
                </a:path>
                <a:path w="342900" h="269239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42900" h="269239">
                  <a:moveTo>
                    <a:pt x="342900" y="5080"/>
                  </a:moveTo>
                  <a:lnTo>
                    <a:pt x="339090" y="5080"/>
                  </a:lnTo>
                  <a:lnTo>
                    <a:pt x="339090" y="11429"/>
                  </a:lnTo>
                  <a:lnTo>
                    <a:pt x="342900" y="11429"/>
                  </a:lnTo>
                  <a:lnTo>
                    <a:pt x="342900" y="5080"/>
                  </a:lnTo>
                  <a:close/>
                </a:path>
                <a:path w="342900" h="26923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42900" h="269239">
                  <a:moveTo>
                    <a:pt x="342900" y="11430"/>
                  </a:moveTo>
                  <a:lnTo>
                    <a:pt x="339090" y="11430"/>
                  </a:lnTo>
                  <a:lnTo>
                    <a:pt x="339090" y="17779"/>
                  </a:lnTo>
                  <a:lnTo>
                    <a:pt x="342900" y="17779"/>
                  </a:lnTo>
                  <a:lnTo>
                    <a:pt x="342900" y="11430"/>
                  </a:lnTo>
                  <a:close/>
                </a:path>
                <a:path w="342900" h="269239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42900" h="269239">
                  <a:moveTo>
                    <a:pt x="342900" y="17780"/>
                  </a:moveTo>
                  <a:lnTo>
                    <a:pt x="339090" y="17780"/>
                  </a:lnTo>
                  <a:lnTo>
                    <a:pt x="339090" y="24129"/>
                  </a:lnTo>
                  <a:lnTo>
                    <a:pt x="342900" y="24129"/>
                  </a:lnTo>
                  <a:lnTo>
                    <a:pt x="342900" y="17780"/>
                  </a:lnTo>
                  <a:close/>
                </a:path>
                <a:path w="342900" h="269239">
                  <a:moveTo>
                    <a:pt x="381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4130"/>
                  </a:lnTo>
                  <a:close/>
                </a:path>
                <a:path w="342900" h="269239">
                  <a:moveTo>
                    <a:pt x="342900" y="24130"/>
                  </a:moveTo>
                  <a:lnTo>
                    <a:pt x="339090" y="24130"/>
                  </a:lnTo>
                  <a:lnTo>
                    <a:pt x="339090" y="29209"/>
                  </a:lnTo>
                  <a:lnTo>
                    <a:pt x="342900" y="29209"/>
                  </a:lnTo>
                  <a:lnTo>
                    <a:pt x="342900" y="24130"/>
                  </a:lnTo>
                  <a:close/>
                </a:path>
                <a:path w="342900" h="269239">
                  <a:moveTo>
                    <a:pt x="381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9210"/>
                  </a:lnTo>
                  <a:close/>
                </a:path>
                <a:path w="342900" h="269239">
                  <a:moveTo>
                    <a:pt x="342900" y="29210"/>
                  </a:moveTo>
                  <a:lnTo>
                    <a:pt x="339090" y="29210"/>
                  </a:lnTo>
                  <a:lnTo>
                    <a:pt x="339090" y="35559"/>
                  </a:lnTo>
                  <a:lnTo>
                    <a:pt x="342900" y="35559"/>
                  </a:lnTo>
                  <a:lnTo>
                    <a:pt x="342900" y="29210"/>
                  </a:lnTo>
                  <a:close/>
                </a:path>
                <a:path w="342900" h="269239">
                  <a:moveTo>
                    <a:pt x="3810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5560"/>
                  </a:lnTo>
                  <a:close/>
                </a:path>
                <a:path w="342900" h="269239">
                  <a:moveTo>
                    <a:pt x="342900" y="35560"/>
                  </a:moveTo>
                  <a:lnTo>
                    <a:pt x="339090" y="35560"/>
                  </a:lnTo>
                  <a:lnTo>
                    <a:pt x="339090" y="43179"/>
                  </a:lnTo>
                  <a:lnTo>
                    <a:pt x="342900" y="43179"/>
                  </a:lnTo>
                  <a:lnTo>
                    <a:pt x="342900" y="35560"/>
                  </a:lnTo>
                  <a:close/>
                </a:path>
                <a:path w="342900" h="269239">
                  <a:moveTo>
                    <a:pt x="3810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3180"/>
                  </a:lnTo>
                  <a:close/>
                </a:path>
                <a:path w="342900" h="269239">
                  <a:moveTo>
                    <a:pt x="342900" y="43180"/>
                  </a:moveTo>
                  <a:lnTo>
                    <a:pt x="339090" y="43180"/>
                  </a:lnTo>
                  <a:lnTo>
                    <a:pt x="339090" y="48259"/>
                  </a:lnTo>
                  <a:lnTo>
                    <a:pt x="342900" y="48259"/>
                  </a:lnTo>
                  <a:lnTo>
                    <a:pt x="342900" y="43180"/>
                  </a:lnTo>
                  <a:close/>
                </a:path>
                <a:path w="342900" h="269239">
                  <a:moveTo>
                    <a:pt x="3810" y="48260"/>
                  </a:moveTo>
                  <a:lnTo>
                    <a:pt x="0" y="4826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8260"/>
                  </a:lnTo>
                  <a:close/>
                </a:path>
                <a:path w="342900" h="269239">
                  <a:moveTo>
                    <a:pt x="342900" y="48260"/>
                  </a:moveTo>
                  <a:lnTo>
                    <a:pt x="339090" y="48260"/>
                  </a:lnTo>
                  <a:lnTo>
                    <a:pt x="339090" y="55879"/>
                  </a:lnTo>
                  <a:lnTo>
                    <a:pt x="342900" y="55879"/>
                  </a:lnTo>
                  <a:lnTo>
                    <a:pt x="342900" y="48260"/>
                  </a:lnTo>
                  <a:close/>
                </a:path>
                <a:path w="342900" h="269239">
                  <a:moveTo>
                    <a:pt x="381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5880"/>
                  </a:lnTo>
                  <a:close/>
                </a:path>
                <a:path w="342900" h="269239">
                  <a:moveTo>
                    <a:pt x="342900" y="55880"/>
                  </a:moveTo>
                  <a:lnTo>
                    <a:pt x="339090" y="55880"/>
                  </a:lnTo>
                  <a:lnTo>
                    <a:pt x="339090" y="60959"/>
                  </a:lnTo>
                  <a:lnTo>
                    <a:pt x="342900" y="60959"/>
                  </a:lnTo>
                  <a:lnTo>
                    <a:pt x="342900" y="55880"/>
                  </a:lnTo>
                  <a:close/>
                </a:path>
                <a:path w="342900" h="269239">
                  <a:moveTo>
                    <a:pt x="3810" y="60960"/>
                  </a:moveTo>
                  <a:lnTo>
                    <a:pt x="0" y="6096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0960"/>
                  </a:lnTo>
                  <a:close/>
                </a:path>
                <a:path w="342900" h="269239">
                  <a:moveTo>
                    <a:pt x="342900" y="60960"/>
                  </a:moveTo>
                  <a:lnTo>
                    <a:pt x="339090" y="60960"/>
                  </a:lnTo>
                  <a:lnTo>
                    <a:pt x="339090" y="74929"/>
                  </a:lnTo>
                  <a:lnTo>
                    <a:pt x="342900" y="74929"/>
                  </a:lnTo>
                  <a:lnTo>
                    <a:pt x="342900" y="60960"/>
                  </a:lnTo>
                  <a:close/>
                </a:path>
                <a:path w="342900" h="269239">
                  <a:moveTo>
                    <a:pt x="381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4930"/>
                  </a:lnTo>
                  <a:close/>
                </a:path>
                <a:path w="342900" h="269239">
                  <a:moveTo>
                    <a:pt x="342900" y="74930"/>
                  </a:moveTo>
                  <a:lnTo>
                    <a:pt x="339090" y="74930"/>
                  </a:lnTo>
                  <a:lnTo>
                    <a:pt x="339090" y="81279"/>
                  </a:lnTo>
                  <a:lnTo>
                    <a:pt x="342900" y="81279"/>
                  </a:lnTo>
                  <a:lnTo>
                    <a:pt x="342900" y="74930"/>
                  </a:lnTo>
                  <a:close/>
                </a:path>
                <a:path w="342900" h="269239">
                  <a:moveTo>
                    <a:pt x="3810" y="81280"/>
                  </a:moveTo>
                  <a:lnTo>
                    <a:pt x="0" y="8128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81280"/>
                  </a:lnTo>
                  <a:close/>
                </a:path>
                <a:path w="342900" h="269239">
                  <a:moveTo>
                    <a:pt x="342900" y="81280"/>
                  </a:moveTo>
                  <a:lnTo>
                    <a:pt x="339090" y="81280"/>
                  </a:lnTo>
                  <a:lnTo>
                    <a:pt x="339090" y="106679"/>
                  </a:lnTo>
                  <a:lnTo>
                    <a:pt x="342900" y="106679"/>
                  </a:lnTo>
                  <a:lnTo>
                    <a:pt x="342900" y="81280"/>
                  </a:lnTo>
                  <a:close/>
                </a:path>
                <a:path w="342900" h="269239">
                  <a:moveTo>
                    <a:pt x="3810" y="106680"/>
                  </a:moveTo>
                  <a:lnTo>
                    <a:pt x="0" y="10668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106680"/>
                  </a:lnTo>
                  <a:close/>
                </a:path>
                <a:path w="342900" h="269239">
                  <a:moveTo>
                    <a:pt x="342900" y="106680"/>
                  </a:moveTo>
                  <a:lnTo>
                    <a:pt x="339090" y="106680"/>
                  </a:lnTo>
                  <a:lnTo>
                    <a:pt x="339090" y="163829"/>
                  </a:lnTo>
                  <a:lnTo>
                    <a:pt x="342900" y="163829"/>
                  </a:lnTo>
                  <a:lnTo>
                    <a:pt x="342900" y="106680"/>
                  </a:lnTo>
                  <a:close/>
                </a:path>
                <a:path w="342900" h="269239">
                  <a:moveTo>
                    <a:pt x="3810" y="163830"/>
                  </a:moveTo>
                  <a:lnTo>
                    <a:pt x="0" y="16383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63830"/>
                  </a:lnTo>
                  <a:close/>
                </a:path>
                <a:path w="342900" h="269239">
                  <a:moveTo>
                    <a:pt x="342900" y="163830"/>
                  </a:moveTo>
                  <a:lnTo>
                    <a:pt x="339090" y="163830"/>
                  </a:lnTo>
                  <a:lnTo>
                    <a:pt x="339090" y="189229"/>
                  </a:lnTo>
                  <a:lnTo>
                    <a:pt x="342900" y="189229"/>
                  </a:lnTo>
                  <a:lnTo>
                    <a:pt x="342900" y="163830"/>
                  </a:lnTo>
                  <a:close/>
                </a:path>
                <a:path w="342900" h="269239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89230"/>
                  </a:lnTo>
                  <a:close/>
                </a:path>
                <a:path w="342900" h="269239">
                  <a:moveTo>
                    <a:pt x="342900" y="189230"/>
                  </a:moveTo>
                  <a:lnTo>
                    <a:pt x="339090" y="189230"/>
                  </a:lnTo>
                  <a:lnTo>
                    <a:pt x="339090" y="195579"/>
                  </a:lnTo>
                  <a:lnTo>
                    <a:pt x="342900" y="195579"/>
                  </a:lnTo>
                  <a:lnTo>
                    <a:pt x="342900" y="189230"/>
                  </a:lnTo>
                  <a:close/>
                </a:path>
                <a:path w="342900" h="269239">
                  <a:moveTo>
                    <a:pt x="3810" y="195580"/>
                  </a:moveTo>
                  <a:lnTo>
                    <a:pt x="0" y="19558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95580"/>
                  </a:lnTo>
                  <a:close/>
                </a:path>
                <a:path w="342900" h="269239">
                  <a:moveTo>
                    <a:pt x="342900" y="195580"/>
                  </a:moveTo>
                  <a:lnTo>
                    <a:pt x="339090" y="195580"/>
                  </a:lnTo>
                  <a:lnTo>
                    <a:pt x="339090" y="207009"/>
                  </a:lnTo>
                  <a:lnTo>
                    <a:pt x="342900" y="207009"/>
                  </a:lnTo>
                  <a:lnTo>
                    <a:pt x="342900" y="195580"/>
                  </a:lnTo>
                  <a:close/>
                </a:path>
                <a:path w="342900" h="269239">
                  <a:moveTo>
                    <a:pt x="3810" y="207010"/>
                  </a:moveTo>
                  <a:lnTo>
                    <a:pt x="0" y="20701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7010"/>
                  </a:lnTo>
                  <a:close/>
                </a:path>
                <a:path w="342900" h="269239">
                  <a:moveTo>
                    <a:pt x="342900" y="207010"/>
                  </a:moveTo>
                  <a:lnTo>
                    <a:pt x="339090" y="207010"/>
                  </a:lnTo>
                  <a:lnTo>
                    <a:pt x="339090" y="214629"/>
                  </a:lnTo>
                  <a:lnTo>
                    <a:pt x="342900" y="214629"/>
                  </a:lnTo>
                  <a:lnTo>
                    <a:pt x="342900" y="207010"/>
                  </a:lnTo>
                  <a:close/>
                </a:path>
                <a:path w="342900" h="269239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42900" h="269239">
                  <a:moveTo>
                    <a:pt x="342900" y="214630"/>
                  </a:moveTo>
                  <a:lnTo>
                    <a:pt x="339090" y="214630"/>
                  </a:lnTo>
                  <a:lnTo>
                    <a:pt x="339090" y="220979"/>
                  </a:lnTo>
                  <a:lnTo>
                    <a:pt x="342900" y="220979"/>
                  </a:lnTo>
                  <a:lnTo>
                    <a:pt x="342900" y="214630"/>
                  </a:lnTo>
                  <a:close/>
                </a:path>
                <a:path w="342900" h="269239">
                  <a:moveTo>
                    <a:pt x="3810" y="220980"/>
                  </a:moveTo>
                  <a:lnTo>
                    <a:pt x="0" y="22098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220980"/>
                  </a:lnTo>
                  <a:close/>
                </a:path>
                <a:path w="342900" h="269239">
                  <a:moveTo>
                    <a:pt x="342900" y="220980"/>
                  </a:moveTo>
                  <a:lnTo>
                    <a:pt x="339090" y="220980"/>
                  </a:lnTo>
                  <a:lnTo>
                    <a:pt x="339090" y="226059"/>
                  </a:lnTo>
                  <a:lnTo>
                    <a:pt x="342900" y="226059"/>
                  </a:lnTo>
                  <a:lnTo>
                    <a:pt x="342900" y="220980"/>
                  </a:lnTo>
                  <a:close/>
                </a:path>
                <a:path w="342900" h="269239">
                  <a:moveTo>
                    <a:pt x="3810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6060"/>
                  </a:lnTo>
                  <a:close/>
                </a:path>
                <a:path w="342900" h="269239">
                  <a:moveTo>
                    <a:pt x="342900" y="226060"/>
                  </a:moveTo>
                  <a:lnTo>
                    <a:pt x="339090" y="226060"/>
                  </a:lnTo>
                  <a:lnTo>
                    <a:pt x="339090" y="233679"/>
                  </a:lnTo>
                  <a:lnTo>
                    <a:pt x="342900" y="233679"/>
                  </a:lnTo>
                  <a:lnTo>
                    <a:pt x="342900" y="226060"/>
                  </a:lnTo>
                  <a:close/>
                </a:path>
                <a:path w="342900" h="269239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42900" h="269239">
                  <a:moveTo>
                    <a:pt x="342900" y="233680"/>
                  </a:moveTo>
                  <a:lnTo>
                    <a:pt x="339090" y="233680"/>
                  </a:lnTo>
                  <a:lnTo>
                    <a:pt x="339090" y="240029"/>
                  </a:lnTo>
                  <a:lnTo>
                    <a:pt x="342900" y="240029"/>
                  </a:lnTo>
                  <a:lnTo>
                    <a:pt x="342900" y="233680"/>
                  </a:lnTo>
                  <a:close/>
                </a:path>
                <a:path w="342900" h="269239">
                  <a:moveTo>
                    <a:pt x="381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40030"/>
                  </a:lnTo>
                  <a:close/>
                </a:path>
                <a:path w="342900" h="269239">
                  <a:moveTo>
                    <a:pt x="342900" y="240030"/>
                  </a:moveTo>
                  <a:lnTo>
                    <a:pt x="339090" y="240030"/>
                  </a:lnTo>
                  <a:lnTo>
                    <a:pt x="339090" y="245109"/>
                  </a:lnTo>
                  <a:lnTo>
                    <a:pt x="342900" y="245109"/>
                  </a:lnTo>
                  <a:lnTo>
                    <a:pt x="342900" y="240030"/>
                  </a:lnTo>
                  <a:close/>
                </a:path>
                <a:path w="342900" h="269239">
                  <a:moveTo>
                    <a:pt x="3810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5110"/>
                  </a:lnTo>
                  <a:close/>
                </a:path>
                <a:path w="342900" h="269239">
                  <a:moveTo>
                    <a:pt x="342900" y="245110"/>
                  </a:moveTo>
                  <a:lnTo>
                    <a:pt x="339090" y="245110"/>
                  </a:lnTo>
                  <a:lnTo>
                    <a:pt x="339090" y="252729"/>
                  </a:lnTo>
                  <a:lnTo>
                    <a:pt x="342900" y="252729"/>
                  </a:lnTo>
                  <a:lnTo>
                    <a:pt x="342900" y="245110"/>
                  </a:lnTo>
                  <a:close/>
                </a:path>
                <a:path w="342900" h="269239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42900" h="269239">
                  <a:moveTo>
                    <a:pt x="342900" y="252730"/>
                  </a:moveTo>
                  <a:lnTo>
                    <a:pt x="339090" y="252730"/>
                  </a:lnTo>
                  <a:lnTo>
                    <a:pt x="339090" y="259079"/>
                  </a:lnTo>
                  <a:lnTo>
                    <a:pt x="342900" y="259079"/>
                  </a:lnTo>
                  <a:lnTo>
                    <a:pt x="342900" y="252730"/>
                  </a:lnTo>
                  <a:close/>
                </a:path>
                <a:path w="342900" h="269239">
                  <a:moveTo>
                    <a:pt x="381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9080"/>
                  </a:lnTo>
                  <a:close/>
                </a:path>
                <a:path w="342900" h="269239">
                  <a:moveTo>
                    <a:pt x="342900" y="259080"/>
                  </a:moveTo>
                  <a:lnTo>
                    <a:pt x="339090" y="259080"/>
                  </a:lnTo>
                  <a:lnTo>
                    <a:pt x="339090" y="264159"/>
                  </a:lnTo>
                  <a:lnTo>
                    <a:pt x="342900" y="264159"/>
                  </a:lnTo>
                  <a:lnTo>
                    <a:pt x="342900" y="259080"/>
                  </a:lnTo>
                  <a:close/>
                </a:path>
                <a:path w="342900" h="269239">
                  <a:moveTo>
                    <a:pt x="3810" y="264160"/>
                  </a:moveTo>
                  <a:lnTo>
                    <a:pt x="0" y="264160"/>
                  </a:lnTo>
                  <a:lnTo>
                    <a:pt x="0" y="269239"/>
                  </a:lnTo>
                  <a:lnTo>
                    <a:pt x="342900" y="269239"/>
                  </a:lnTo>
                  <a:lnTo>
                    <a:pt x="342900" y="265429"/>
                  </a:lnTo>
                  <a:lnTo>
                    <a:pt x="3810" y="265429"/>
                  </a:lnTo>
                  <a:lnTo>
                    <a:pt x="3810" y="264160"/>
                  </a:lnTo>
                  <a:close/>
                </a:path>
                <a:path w="342900" h="269239">
                  <a:moveTo>
                    <a:pt x="342900" y="264160"/>
                  </a:moveTo>
                  <a:lnTo>
                    <a:pt x="339090" y="264160"/>
                  </a:lnTo>
                  <a:lnTo>
                    <a:pt x="339090" y="265429"/>
                  </a:lnTo>
                  <a:lnTo>
                    <a:pt x="342900" y="265429"/>
                  </a:lnTo>
                  <a:lnTo>
                    <a:pt x="342900" y="26416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2576830" y="462406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352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35280" y="1269"/>
                  </a:lnTo>
                  <a:lnTo>
                    <a:pt x="335280" y="0"/>
                  </a:lnTo>
                  <a:close/>
                </a:path>
                <a:path w="335280" h="261620">
                  <a:moveTo>
                    <a:pt x="33528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35280" y="3809"/>
                  </a:lnTo>
                  <a:lnTo>
                    <a:pt x="335280" y="1269"/>
                  </a:lnTo>
                  <a:close/>
                </a:path>
                <a:path w="335280" h="261620">
                  <a:moveTo>
                    <a:pt x="335280" y="3809"/>
                  </a:moveTo>
                  <a:lnTo>
                    <a:pt x="331469" y="3809"/>
                  </a:lnTo>
                  <a:lnTo>
                    <a:pt x="331469" y="7619"/>
                  </a:lnTo>
                  <a:lnTo>
                    <a:pt x="335280" y="7619"/>
                  </a:lnTo>
                  <a:lnTo>
                    <a:pt x="335280" y="3809"/>
                  </a:lnTo>
                  <a:close/>
                </a:path>
                <a:path w="335280" h="26162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35280" h="261620">
                  <a:moveTo>
                    <a:pt x="335280" y="7619"/>
                  </a:moveTo>
                  <a:lnTo>
                    <a:pt x="331469" y="7619"/>
                  </a:lnTo>
                  <a:lnTo>
                    <a:pt x="331469" y="13969"/>
                  </a:lnTo>
                  <a:lnTo>
                    <a:pt x="335280" y="13969"/>
                  </a:lnTo>
                  <a:lnTo>
                    <a:pt x="335280" y="7619"/>
                  </a:lnTo>
                  <a:close/>
                </a:path>
                <a:path w="335280" h="261620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35280" h="261620">
                  <a:moveTo>
                    <a:pt x="335280" y="13969"/>
                  </a:moveTo>
                  <a:lnTo>
                    <a:pt x="331469" y="13969"/>
                  </a:lnTo>
                  <a:lnTo>
                    <a:pt x="331469" y="20319"/>
                  </a:lnTo>
                  <a:lnTo>
                    <a:pt x="335280" y="20319"/>
                  </a:lnTo>
                  <a:lnTo>
                    <a:pt x="335280" y="13969"/>
                  </a:lnTo>
                  <a:close/>
                </a:path>
                <a:path w="335280" h="261620">
                  <a:moveTo>
                    <a:pt x="3809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close/>
                </a:path>
                <a:path w="335280" h="261620">
                  <a:moveTo>
                    <a:pt x="335280" y="20319"/>
                  </a:moveTo>
                  <a:lnTo>
                    <a:pt x="331469" y="20319"/>
                  </a:lnTo>
                  <a:lnTo>
                    <a:pt x="331469" y="25399"/>
                  </a:lnTo>
                  <a:lnTo>
                    <a:pt x="335280" y="25399"/>
                  </a:lnTo>
                  <a:lnTo>
                    <a:pt x="335280" y="20319"/>
                  </a:lnTo>
                  <a:close/>
                </a:path>
                <a:path w="335280" h="261620">
                  <a:moveTo>
                    <a:pt x="380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5400"/>
                  </a:lnTo>
                  <a:close/>
                </a:path>
                <a:path w="335280" h="261620">
                  <a:moveTo>
                    <a:pt x="335280" y="25400"/>
                  </a:moveTo>
                  <a:lnTo>
                    <a:pt x="331469" y="25400"/>
                  </a:lnTo>
                  <a:lnTo>
                    <a:pt x="331469" y="31749"/>
                  </a:lnTo>
                  <a:lnTo>
                    <a:pt x="335280" y="31749"/>
                  </a:lnTo>
                  <a:lnTo>
                    <a:pt x="335280" y="25400"/>
                  </a:lnTo>
                  <a:close/>
                </a:path>
                <a:path w="335280" h="261620">
                  <a:moveTo>
                    <a:pt x="3809" y="31750"/>
                  </a:moveTo>
                  <a:lnTo>
                    <a:pt x="0" y="3175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1750"/>
                  </a:lnTo>
                  <a:close/>
                </a:path>
                <a:path w="335280" h="261620">
                  <a:moveTo>
                    <a:pt x="335280" y="31750"/>
                  </a:moveTo>
                  <a:lnTo>
                    <a:pt x="331469" y="31750"/>
                  </a:lnTo>
                  <a:lnTo>
                    <a:pt x="331469" y="39369"/>
                  </a:lnTo>
                  <a:lnTo>
                    <a:pt x="335280" y="39369"/>
                  </a:lnTo>
                  <a:lnTo>
                    <a:pt x="335280" y="31750"/>
                  </a:lnTo>
                  <a:close/>
                </a:path>
                <a:path w="335280" h="261620">
                  <a:moveTo>
                    <a:pt x="3809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9369"/>
                  </a:lnTo>
                  <a:close/>
                </a:path>
                <a:path w="335280" h="261620">
                  <a:moveTo>
                    <a:pt x="335280" y="39369"/>
                  </a:moveTo>
                  <a:lnTo>
                    <a:pt x="331469" y="39369"/>
                  </a:lnTo>
                  <a:lnTo>
                    <a:pt x="331469" y="44449"/>
                  </a:lnTo>
                  <a:lnTo>
                    <a:pt x="335280" y="44449"/>
                  </a:lnTo>
                  <a:lnTo>
                    <a:pt x="335280" y="39369"/>
                  </a:lnTo>
                  <a:close/>
                </a:path>
                <a:path w="335280" h="261620">
                  <a:moveTo>
                    <a:pt x="3809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4450"/>
                  </a:lnTo>
                  <a:close/>
                </a:path>
                <a:path w="335280" h="261620">
                  <a:moveTo>
                    <a:pt x="335280" y="44450"/>
                  </a:moveTo>
                  <a:lnTo>
                    <a:pt x="331469" y="44450"/>
                  </a:lnTo>
                  <a:lnTo>
                    <a:pt x="331469" y="52069"/>
                  </a:lnTo>
                  <a:lnTo>
                    <a:pt x="335280" y="52069"/>
                  </a:lnTo>
                  <a:lnTo>
                    <a:pt x="335280" y="44450"/>
                  </a:lnTo>
                  <a:close/>
                </a:path>
                <a:path w="335280" h="261620">
                  <a:moveTo>
                    <a:pt x="3809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2069"/>
                  </a:lnTo>
                  <a:close/>
                </a:path>
                <a:path w="335280" h="261620">
                  <a:moveTo>
                    <a:pt x="335280" y="52069"/>
                  </a:moveTo>
                  <a:lnTo>
                    <a:pt x="331469" y="52069"/>
                  </a:lnTo>
                  <a:lnTo>
                    <a:pt x="331469" y="57149"/>
                  </a:lnTo>
                  <a:lnTo>
                    <a:pt x="335280" y="57149"/>
                  </a:lnTo>
                  <a:lnTo>
                    <a:pt x="335280" y="52069"/>
                  </a:lnTo>
                  <a:close/>
                </a:path>
                <a:path w="335280" h="261620">
                  <a:moveTo>
                    <a:pt x="3809" y="57150"/>
                  </a:moveTo>
                  <a:lnTo>
                    <a:pt x="0" y="5715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57150"/>
                  </a:lnTo>
                  <a:close/>
                </a:path>
                <a:path w="335280" h="261620">
                  <a:moveTo>
                    <a:pt x="335280" y="57150"/>
                  </a:moveTo>
                  <a:lnTo>
                    <a:pt x="331469" y="57150"/>
                  </a:lnTo>
                  <a:lnTo>
                    <a:pt x="331469" y="71119"/>
                  </a:lnTo>
                  <a:lnTo>
                    <a:pt x="335280" y="71119"/>
                  </a:lnTo>
                  <a:lnTo>
                    <a:pt x="335280" y="57150"/>
                  </a:lnTo>
                  <a:close/>
                </a:path>
                <a:path w="335280" h="261620">
                  <a:moveTo>
                    <a:pt x="380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1119"/>
                  </a:lnTo>
                  <a:close/>
                </a:path>
                <a:path w="335280" h="261620">
                  <a:moveTo>
                    <a:pt x="335280" y="71119"/>
                  </a:moveTo>
                  <a:lnTo>
                    <a:pt x="331469" y="71119"/>
                  </a:lnTo>
                  <a:lnTo>
                    <a:pt x="331469" y="77469"/>
                  </a:lnTo>
                  <a:lnTo>
                    <a:pt x="335280" y="77469"/>
                  </a:lnTo>
                  <a:lnTo>
                    <a:pt x="335280" y="71119"/>
                  </a:lnTo>
                  <a:close/>
                </a:path>
                <a:path w="335280" h="261620">
                  <a:moveTo>
                    <a:pt x="3809" y="77469"/>
                  </a:moveTo>
                  <a:lnTo>
                    <a:pt x="0" y="77469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77469"/>
                  </a:lnTo>
                  <a:close/>
                </a:path>
                <a:path w="335280" h="261620">
                  <a:moveTo>
                    <a:pt x="335280" y="77469"/>
                  </a:moveTo>
                  <a:lnTo>
                    <a:pt x="331469" y="77469"/>
                  </a:lnTo>
                  <a:lnTo>
                    <a:pt x="331469" y="102869"/>
                  </a:lnTo>
                  <a:lnTo>
                    <a:pt x="335280" y="102869"/>
                  </a:lnTo>
                  <a:lnTo>
                    <a:pt x="335280" y="77469"/>
                  </a:lnTo>
                  <a:close/>
                </a:path>
                <a:path w="335280" h="261620">
                  <a:moveTo>
                    <a:pt x="3809" y="102869"/>
                  </a:moveTo>
                  <a:lnTo>
                    <a:pt x="0" y="102869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02869"/>
                  </a:lnTo>
                  <a:close/>
                </a:path>
                <a:path w="335280" h="261620">
                  <a:moveTo>
                    <a:pt x="335280" y="102869"/>
                  </a:moveTo>
                  <a:lnTo>
                    <a:pt x="331469" y="102869"/>
                  </a:lnTo>
                  <a:lnTo>
                    <a:pt x="331469" y="160019"/>
                  </a:lnTo>
                  <a:lnTo>
                    <a:pt x="335280" y="160019"/>
                  </a:lnTo>
                  <a:lnTo>
                    <a:pt x="335280" y="102869"/>
                  </a:lnTo>
                  <a:close/>
                </a:path>
                <a:path w="335280" h="261620">
                  <a:moveTo>
                    <a:pt x="3809" y="160019"/>
                  </a:moveTo>
                  <a:lnTo>
                    <a:pt x="0" y="160019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60019"/>
                  </a:lnTo>
                  <a:close/>
                </a:path>
                <a:path w="335280" h="261620">
                  <a:moveTo>
                    <a:pt x="335280" y="160019"/>
                  </a:moveTo>
                  <a:lnTo>
                    <a:pt x="331469" y="160019"/>
                  </a:lnTo>
                  <a:lnTo>
                    <a:pt x="331469" y="185419"/>
                  </a:lnTo>
                  <a:lnTo>
                    <a:pt x="335280" y="185419"/>
                  </a:lnTo>
                  <a:lnTo>
                    <a:pt x="335280" y="160019"/>
                  </a:lnTo>
                  <a:close/>
                </a:path>
                <a:path w="335280" h="261620">
                  <a:moveTo>
                    <a:pt x="380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85419"/>
                  </a:lnTo>
                  <a:close/>
                </a:path>
                <a:path w="335280" h="261620">
                  <a:moveTo>
                    <a:pt x="335280" y="185419"/>
                  </a:moveTo>
                  <a:lnTo>
                    <a:pt x="331469" y="185419"/>
                  </a:lnTo>
                  <a:lnTo>
                    <a:pt x="331469" y="191769"/>
                  </a:lnTo>
                  <a:lnTo>
                    <a:pt x="335280" y="191769"/>
                  </a:lnTo>
                  <a:lnTo>
                    <a:pt x="335280" y="185419"/>
                  </a:lnTo>
                  <a:close/>
                </a:path>
                <a:path w="335280" h="261620">
                  <a:moveTo>
                    <a:pt x="3809" y="191769"/>
                  </a:moveTo>
                  <a:lnTo>
                    <a:pt x="0" y="191769"/>
                  </a:lnTo>
                  <a:lnTo>
                    <a:pt x="0" y="203199"/>
                  </a:lnTo>
                  <a:lnTo>
                    <a:pt x="3809" y="203199"/>
                  </a:lnTo>
                  <a:lnTo>
                    <a:pt x="3809" y="191769"/>
                  </a:lnTo>
                  <a:close/>
                </a:path>
                <a:path w="335280" h="261620">
                  <a:moveTo>
                    <a:pt x="335280" y="191769"/>
                  </a:moveTo>
                  <a:lnTo>
                    <a:pt x="331469" y="191769"/>
                  </a:lnTo>
                  <a:lnTo>
                    <a:pt x="331469" y="203199"/>
                  </a:lnTo>
                  <a:lnTo>
                    <a:pt x="335280" y="203199"/>
                  </a:lnTo>
                  <a:lnTo>
                    <a:pt x="335280" y="191769"/>
                  </a:lnTo>
                  <a:close/>
                </a:path>
                <a:path w="335280" h="261620">
                  <a:moveTo>
                    <a:pt x="3809" y="203200"/>
                  </a:moveTo>
                  <a:lnTo>
                    <a:pt x="0" y="20320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3200"/>
                  </a:lnTo>
                  <a:close/>
                </a:path>
                <a:path w="335280" h="261620">
                  <a:moveTo>
                    <a:pt x="335280" y="203200"/>
                  </a:moveTo>
                  <a:lnTo>
                    <a:pt x="331469" y="203200"/>
                  </a:lnTo>
                  <a:lnTo>
                    <a:pt x="331469" y="210819"/>
                  </a:lnTo>
                  <a:lnTo>
                    <a:pt x="335280" y="210819"/>
                  </a:lnTo>
                  <a:lnTo>
                    <a:pt x="335280" y="203200"/>
                  </a:lnTo>
                  <a:close/>
                </a:path>
                <a:path w="335280" h="261620">
                  <a:moveTo>
                    <a:pt x="380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19"/>
                  </a:lnTo>
                  <a:close/>
                </a:path>
                <a:path w="335280" h="261620">
                  <a:moveTo>
                    <a:pt x="335280" y="210819"/>
                  </a:moveTo>
                  <a:lnTo>
                    <a:pt x="331469" y="210819"/>
                  </a:lnTo>
                  <a:lnTo>
                    <a:pt x="331469" y="217169"/>
                  </a:lnTo>
                  <a:lnTo>
                    <a:pt x="335280" y="217169"/>
                  </a:lnTo>
                  <a:lnTo>
                    <a:pt x="335280" y="210819"/>
                  </a:lnTo>
                  <a:close/>
                </a:path>
                <a:path w="335280" h="261620">
                  <a:moveTo>
                    <a:pt x="3809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217169"/>
                  </a:lnTo>
                  <a:close/>
                </a:path>
                <a:path w="335280" h="261620">
                  <a:moveTo>
                    <a:pt x="335280" y="217169"/>
                  </a:moveTo>
                  <a:lnTo>
                    <a:pt x="331469" y="217169"/>
                  </a:lnTo>
                  <a:lnTo>
                    <a:pt x="331469" y="222249"/>
                  </a:lnTo>
                  <a:lnTo>
                    <a:pt x="335280" y="222249"/>
                  </a:lnTo>
                  <a:lnTo>
                    <a:pt x="335280" y="217169"/>
                  </a:lnTo>
                  <a:close/>
                </a:path>
                <a:path w="335280" h="261620">
                  <a:moveTo>
                    <a:pt x="3809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2250"/>
                  </a:lnTo>
                  <a:close/>
                </a:path>
                <a:path w="335280" h="261620">
                  <a:moveTo>
                    <a:pt x="335280" y="222250"/>
                  </a:moveTo>
                  <a:lnTo>
                    <a:pt x="331469" y="222250"/>
                  </a:lnTo>
                  <a:lnTo>
                    <a:pt x="331469" y="229869"/>
                  </a:lnTo>
                  <a:lnTo>
                    <a:pt x="335280" y="229869"/>
                  </a:lnTo>
                  <a:lnTo>
                    <a:pt x="335280" y="222250"/>
                  </a:lnTo>
                  <a:close/>
                </a:path>
                <a:path w="335280" h="261620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69"/>
                  </a:lnTo>
                  <a:close/>
                </a:path>
                <a:path w="335280" h="261620">
                  <a:moveTo>
                    <a:pt x="335280" y="229869"/>
                  </a:moveTo>
                  <a:lnTo>
                    <a:pt x="331469" y="229869"/>
                  </a:lnTo>
                  <a:lnTo>
                    <a:pt x="331469" y="236219"/>
                  </a:lnTo>
                  <a:lnTo>
                    <a:pt x="335280" y="236219"/>
                  </a:lnTo>
                  <a:lnTo>
                    <a:pt x="335280" y="229869"/>
                  </a:lnTo>
                  <a:close/>
                </a:path>
                <a:path w="335280" h="261620">
                  <a:moveTo>
                    <a:pt x="3809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6219"/>
                  </a:lnTo>
                  <a:close/>
                </a:path>
                <a:path w="335280" h="261620">
                  <a:moveTo>
                    <a:pt x="335280" y="236219"/>
                  </a:moveTo>
                  <a:lnTo>
                    <a:pt x="331469" y="236219"/>
                  </a:lnTo>
                  <a:lnTo>
                    <a:pt x="331469" y="241299"/>
                  </a:lnTo>
                  <a:lnTo>
                    <a:pt x="335280" y="241299"/>
                  </a:lnTo>
                  <a:lnTo>
                    <a:pt x="335280" y="236219"/>
                  </a:lnTo>
                  <a:close/>
                </a:path>
                <a:path w="335280" h="261620">
                  <a:moveTo>
                    <a:pt x="3809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1300"/>
                  </a:lnTo>
                  <a:close/>
                </a:path>
                <a:path w="335280" h="261620">
                  <a:moveTo>
                    <a:pt x="335280" y="241300"/>
                  </a:moveTo>
                  <a:lnTo>
                    <a:pt x="331469" y="241300"/>
                  </a:lnTo>
                  <a:lnTo>
                    <a:pt x="331469" y="248919"/>
                  </a:lnTo>
                  <a:lnTo>
                    <a:pt x="335280" y="248919"/>
                  </a:lnTo>
                  <a:lnTo>
                    <a:pt x="335280" y="241300"/>
                  </a:lnTo>
                  <a:close/>
                </a:path>
                <a:path w="335280" h="261620">
                  <a:moveTo>
                    <a:pt x="380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19"/>
                  </a:lnTo>
                  <a:close/>
                </a:path>
                <a:path w="335280" h="261620">
                  <a:moveTo>
                    <a:pt x="335280" y="248919"/>
                  </a:moveTo>
                  <a:lnTo>
                    <a:pt x="331469" y="248919"/>
                  </a:lnTo>
                  <a:lnTo>
                    <a:pt x="331469" y="255269"/>
                  </a:lnTo>
                  <a:lnTo>
                    <a:pt x="335280" y="255269"/>
                  </a:lnTo>
                  <a:lnTo>
                    <a:pt x="335280" y="248919"/>
                  </a:lnTo>
                  <a:close/>
                </a:path>
                <a:path w="335280" h="261620">
                  <a:moveTo>
                    <a:pt x="3809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335280" y="260349"/>
                  </a:lnTo>
                  <a:lnTo>
                    <a:pt x="335280" y="257809"/>
                  </a:lnTo>
                  <a:lnTo>
                    <a:pt x="3809" y="257809"/>
                  </a:lnTo>
                  <a:lnTo>
                    <a:pt x="3809" y="255269"/>
                  </a:lnTo>
                  <a:close/>
                </a:path>
                <a:path w="335280" h="261620">
                  <a:moveTo>
                    <a:pt x="335280" y="255269"/>
                  </a:moveTo>
                  <a:lnTo>
                    <a:pt x="331469" y="255269"/>
                  </a:lnTo>
                  <a:lnTo>
                    <a:pt x="331469" y="257809"/>
                  </a:lnTo>
                  <a:lnTo>
                    <a:pt x="335280" y="257809"/>
                  </a:lnTo>
                  <a:lnTo>
                    <a:pt x="335280" y="255269"/>
                  </a:lnTo>
                  <a:close/>
                </a:path>
                <a:path w="335280" h="261620">
                  <a:moveTo>
                    <a:pt x="335280" y="260350"/>
                  </a:moveTo>
                  <a:lnTo>
                    <a:pt x="0" y="260350"/>
                  </a:lnTo>
                  <a:lnTo>
                    <a:pt x="0" y="261619"/>
                  </a:lnTo>
                  <a:lnTo>
                    <a:pt x="335280" y="261619"/>
                  </a:lnTo>
                  <a:lnTo>
                    <a:pt x="335280" y="26035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2580639" y="462788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2766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27660" y="3810"/>
                  </a:lnTo>
                  <a:lnTo>
                    <a:pt x="327660" y="0"/>
                  </a:lnTo>
                  <a:close/>
                </a:path>
                <a:path w="327660" h="254000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10160"/>
                  </a:lnTo>
                  <a:lnTo>
                    <a:pt x="327660" y="10160"/>
                  </a:lnTo>
                  <a:lnTo>
                    <a:pt x="327660" y="3810"/>
                  </a:lnTo>
                  <a:close/>
                </a:path>
                <a:path w="327660" h="25400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27660" h="254000">
                  <a:moveTo>
                    <a:pt x="327660" y="10160"/>
                  </a:moveTo>
                  <a:lnTo>
                    <a:pt x="323850" y="10160"/>
                  </a:lnTo>
                  <a:lnTo>
                    <a:pt x="323850" y="16510"/>
                  </a:lnTo>
                  <a:lnTo>
                    <a:pt x="327660" y="16510"/>
                  </a:lnTo>
                  <a:lnTo>
                    <a:pt x="327660" y="10160"/>
                  </a:lnTo>
                  <a:close/>
                </a:path>
                <a:path w="327660" h="254000">
                  <a:moveTo>
                    <a:pt x="381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6510"/>
                  </a:lnTo>
                  <a:close/>
                </a:path>
                <a:path w="327660" h="254000">
                  <a:moveTo>
                    <a:pt x="327660" y="16510"/>
                  </a:moveTo>
                  <a:lnTo>
                    <a:pt x="323850" y="16510"/>
                  </a:lnTo>
                  <a:lnTo>
                    <a:pt x="323850" y="21590"/>
                  </a:lnTo>
                  <a:lnTo>
                    <a:pt x="327660" y="21590"/>
                  </a:lnTo>
                  <a:lnTo>
                    <a:pt x="327660" y="16510"/>
                  </a:lnTo>
                  <a:close/>
                </a:path>
                <a:path w="327660" h="254000">
                  <a:moveTo>
                    <a:pt x="381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1590"/>
                  </a:lnTo>
                  <a:close/>
                </a:path>
                <a:path w="327660" h="254000">
                  <a:moveTo>
                    <a:pt x="327660" y="21590"/>
                  </a:moveTo>
                  <a:lnTo>
                    <a:pt x="323850" y="21590"/>
                  </a:lnTo>
                  <a:lnTo>
                    <a:pt x="323850" y="27940"/>
                  </a:lnTo>
                  <a:lnTo>
                    <a:pt x="327660" y="27940"/>
                  </a:lnTo>
                  <a:lnTo>
                    <a:pt x="327660" y="21590"/>
                  </a:lnTo>
                  <a:close/>
                </a:path>
                <a:path w="327660" h="254000">
                  <a:moveTo>
                    <a:pt x="3810" y="27940"/>
                  </a:moveTo>
                  <a:lnTo>
                    <a:pt x="0" y="2794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7940"/>
                  </a:lnTo>
                  <a:close/>
                </a:path>
                <a:path w="327660" h="254000">
                  <a:moveTo>
                    <a:pt x="327660" y="27940"/>
                  </a:moveTo>
                  <a:lnTo>
                    <a:pt x="323850" y="27940"/>
                  </a:lnTo>
                  <a:lnTo>
                    <a:pt x="323850" y="35560"/>
                  </a:lnTo>
                  <a:lnTo>
                    <a:pt x="327660" y="35560"/>
                  </a:lnTo>
                  <a:lnTo>
                    <a:pt x="327660" y="27940"/>
                  </a:lnTo>
                  <a:close/>
                </a:path>
                <a:path w="327660" h="254000">
                  <a:moveTo>
                    <a:pt x="3810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5560"/>
                  </a:lnTo>
                  <a:close/>
                </a:path>
                <a:path w="327660" h="254000">
                  <a:moveTo>
                    <a:pt x="327660" y="35560"/>
                  </a:moveTo>
                  <a:lnTo>
                    <a:pt x="323850" y="35560"/>
                  </a:lnTo>
                  <a:lnTo>
                    <a:pt x="323850" y="40640"/>
                  </a:lnTo>
                  <a:lnTo>
                    <a:pt x="327660" y="40640"/>
                  </a:lnTo>
                  <a:lnTo>
                    <a:pt x="327660" y="35560"/>
                  </a:lnTo>
                  <a:close/>
                </a:path>
                <a:path w="327660" h="254000">
                  <a:moveTo>
                    <a:pt x="3810" y="40640"/>
                  </a:moveTo>
                  <a:lnTo>
                    <a:pt x="0" y="4064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0640"/>
                  </a:lnTo>
                  <a:close/>
                </a:path>
                <a:path w="327660" h="254000">
                  <a:moveTo>
                    <a:pt x="327660" y="40640"/>
                  </a:moveTo>
                  <a:lnTo>
                    <a:pt x="323850" y="40640"/>
                  </a:lnTo>
                  <a:lnTo>
                    <a:pt x="323850" y="48260"/>
                  </a:lnTo>
                  <a:lnTo>
                    <a:pt x="327660" y="48260"/>
                  </a:lnTo>
                  <a:lnTo>
                    <a:pt x="327660" y="40640"/>
                  </a:lnTo>
                  <a:close/>
                </a:path>
                <a:path w="327660" h="254000">
                  <a:moveTo>
                    <a:pt x="3810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8260"/>
                  </a:lnTo>
                  <a:close/>
                </a:path>
                <a:path w="327660" h="254000">
                  <a:moveTo>
                    <a:pt x="327660" y="48260"/>
                  </a:moveTo>
                  <a:lnTo>
                    <a:pt x="323850" y="48260"/>
                  </a:lnTo>
                  <a:lnTo>
                    <a:pt x="323850" y="53340"/>
                  </a:lnTo>
                  <a:lnTo>
                    <a:pt x="327660" y="53340"/>
                  </a:lnTo>
                  <a:lnTo>
                    <a:pt x="327660" y="48260"/>
                  </a:lnTo>
                  <a:close/>
                </a:path>
                <a:path w="327660" h="254000">
                  <a:moveTo>
                    <a:pt x="3810" y="53340"/>
                  </a:moveTo>
                  <a:lnTo>
                    <a:pt x="0" y="5334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53340"/>
                  </a:lnTo>
                  <a:close/>
                </a:path>
                <a:path w="327660" h="254000">
                  <a:moveTo>
                    <a:pt x="327660" y="53340"/>
                  </a:moveTo>
                  <a:lnTo>
                    <a:pt x="323850" y="53340"/>
                  </a:lnTo>
                  <a:lnTo>
                    <a:pt x="323850" y="67310"/>
                  </a:lnTo>
                  <a:lnTo>
                    <a:pt x="327660" y="67310"/>
                  </a:lnTo>
                  <a:lnTo>
                    <a:pt x="327660" y="53340"/>
                  </a:lnTo>
                  <a:close/>
                </a:path>
                <a:path w="327660" h="254000">
                  <a:moveTo>
                    <a:pt x="381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7310"/>
                  </a:lnTo>
                  <a:close/>
                </a:path>
                <a:path w="327660" h="254000">
                  <a:moveTo>
                    <a:pt x="327660" y="67310"/>
                  </a:moveTo>
                  <a:lnTo>
                    <a:pt x="323850" y="67310"/>
                  </a:lnTo>
                  <a:lnTo>
                    <a:pt x="323850" y="73660"/>
                  </a:lnTo>
                  <a:lnTo>
                    <a:pt x="327660" y="73660"/>
                  </a:lnTo>
                  <a:lnTo>
                    <a:pt x="327660" y="67310"/>
                  </a:lnTo>
                  <a:close/>
                </a:path>
                <a:path w="327660" h="254000">
                  <a:moveTo>
                    <a:pt x="3810" y="73660"/>
                  </a:moveTo>
                  <a:lnTo>
                    <a:pt x="0" y="7366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73660"/>
                  </a:lnTo>
                  <a:close/>
                </a:path>
                <a:path w="327660" h="254000">
                  <a:moveTo>
                    <a:pt x="327660" y="73660"/>
                  </a:moveTo>
                  <a:lnTo>
                    <a:pt x="323850" y="73660"/>
                  </a:lnTo>
                  <a:lnTo>
                    <a:pt x="323850" y="99060"/>
                  </a:lnTo>
                  <a:lnTo>
                    <a:pt x="327660" y="99060"/>
                  </a:lnTo>
                  <a:lnTo>
                    <a:pt x="327660" y="73660"/>
                  </a:lnTo>
                  <a:close/>
                </a:path>
                <a:path w="327660" h="254000">
                  <a:moveTo>
                    <a:pt x="3810" y="99060"/>
                  </a:moveTo>
                  <a:lnTo>
                    <a:pt x="0" y="9906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99060"/>
                  </a:lnTo>
                  <a:close/>
                </a:path>
                <a:path w="327660" h="254000">
                  <a:moveTo>
                    <a:pt x="327660" y="99060"/>
                  </a:moveTo>
                  <a:lnTo>
                    <a:pt x="323850" y="99060"/>
                  </a:lnTo>
                  <a:lnTo>
                    <a:pt x="323850" y="156210"/>
                  </a:lnTo>
                  <a:lnTo>
                    <a:pt x="327660" y="156210"/>
                  </a:lnTo>
                  <a:lnTo>
                    <a:pt x="327660" y="99060"/>
                  </a:lnTo>
                  <a:close/>
                </a:path>
                <a:path w="327660" h="254000">
                  <a:moveTo>
                    <a:pt x="3810" y="156210"/>
                  </a:moveTo>
                  <a:lnTo>
                    <a:pt x="0" y="15621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156210"/>
                  </a:lnTo>
                  <a:close/>
                </a:path>
                <a:path w="327660" h="254000">
                  <a:moveTo>
                    <a:pt x="327660" y="156210"/>
                  </a:moveTo>
                  <a:lnTo>
                    <a:pt x="323850" y="156210"/>
                  </a:lnTo>
                  <a:lnTo>
                    <a:pt x="323850" y="181610"/>
                  </a:lnTo>
                  <a:lnTo>
                    <a:pt x="327660" y="181610"/>
                  </a:lnTo>
                  <a:lnTo>
                    <a:pt x="327660" y="156210"/>
                  </a:lnTo>
                  <a:close/>
                </a:path>
                <a:path w="327660" h="254000">
                  <a:moveTo>
                    <a:pt x="381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181610"/>
                  </a:lnTo>
                  <a:close/>
                </a:path>
                <a:path w="327660" h="254000">
                  <a:moveTo>
                    <a:pt x="327660" y="181610"/>
                  </a:moveTo>
                  <a:lnTo>
                    <a:pt x="323850" y="181610"/>
                  </a:lnTo>
                  <a:lnTo>
                    <a:pt x="323850" y="187960"/>
                  </a:lnTo>
                  <a:lnTo>
                    <a:pt x="327660" y="187960"/>
                  </a:lnTo>
                  <a:lnTo>
                    <a:pt x="327660" y="181610"/>
                  </a:lnTo>
                  <a:close/>
                </a:path>
                <a:path w="327660" h="254000">
                  <a:moveTo>
                    <a:pt x="3810" y="187960"/>
                  </a:moveTo>
                  <a:lnTo>
                    <a:pt x="0" y="187960"/>
                  </a:lnTo>
                  <a:lnTo>
                    <a:pt x="0" y="199390"/>
                  </a:lnTo>
                  <a:lnTo>
                    <a:pt x="3810" y="199390"/>
                  </a:lnTo>
                  <a:lnTo>
                    <a:pt x="3810" y="187960"/>
                  </a:lnTo>
                  <a:close/>
                </a:path>
                <a:path w="327660" h="254000">
                  <a:moveTo>
                    <a:pt x="327660" y="187960"/>
                  </a:moveTo>
                  <a:lnTo>
                    <a:pt x="323850" y="187960"/>
                  </a:lnTo>
                  <a:lnTo>
                    <a:pt x="323850" y="199390"/>
                  </a:lnTo>
                  <a:lnTo>
                    <a:pt x="327660" y="199390"/>
                  </a:lnTo>
                  <a:lnTo>
                    <a:pt x="327660" y="187960"/>
                  </a:lnTo>
                  <a:close/>
                </a:path>
                <a:path w="327660" h="254000">
                  <a:moveTo>
                    <a:pt x="3810" y="199390"/>
                  </a:moveTo>
                  <a:lnTo>
                    <a:pt x="0" y="19939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99390"/>
                  </a:lnTo>
                  <a:close/>
                </a:path>
                <a:path w="327660" h="254000">
                  <a:moveTo>
                    <a:pt x="327660" y="199390"/>
                  </a:moveTo>
                  <a:lnTo>
                    <a:pt x="323850" y="199390"/>
                  </a:lnTo>
                  <a:lnTo>
                    <a:pt x="323850" y="207010"/>
                  </a:lnTo>
                  <a:lnTo>
                    <a:pt x="327660" y="207010"/>
                  </a:lnTo>
                  <a:lnTo>
                    <a:pt x="327660" y="199390"/>
                  </a:lnTo>
                  <a:close/>
                </a:path>
                <a:path w="327660" h="254000">
                  <a:moveTo>
                    <a:pt x="381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207010"/>
                  </a:lnTo>
                  <a:close/>
                </a:path>
                <a:path w="327660" h="254000">
                  <a:moveTo>
                    <a:pt x="327660" y="207010"/>
                  </a:moveTo>
                  <a:lnTo>
                    <a:pt x="323850" y="207010"/>
                  </a:lnTo>
                  <a:lnTo>
                    <a:pt x="323850" y="213360"/>
                  </a:lnTo>
                  <a:lnTo>
                    <a:pt x="327660" y="213360"/>
                  </a:lnTo>
                  <a:lnTo>
                    <a:pt x="327660" y="207010"/>
                  </a:lnTo>
                  <a:close/>
                </a:path>
                <a:path w="327660" h="254000">
                  <a:moveTo>
                    <a:pt x="381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213360"/>
                  </a:lnTo>
                  <a:close/>
                </a:path>
                <a:path w="327660" h="254000">
                  <a:moveTo>
                    <a:pt x="327660" y="213360"/>
                  </a:moveTo>
                  <a:lnTo>
                    <a:pt x="323850" y="213360"/>
                  </a:lnTo>
                  <a:lnTo>
                    <a:pt x="323850" y="218440"/>
                  </a:lnTo>
                  <a:lnTo>
                    <a:pt x="327660" y="218440"/>
                  </a:lnTo>
                  <a:lnTo>
                    <a:pt x="327660" y="213360"/>
                  </a:lnTo>
                  <a:close/>
                </a:path>
                <a:path w="327660" h="254000">
                  <a:moveTo>
                    <a:pt x="3810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8440"/>
                  </a:lnTo>
                  <a:close/>
                </a:path>
                <a:path w="327660" h="254000">
                  <a:moveTo>
                    <a:pt x="327660" y="218440"/>
                  </a:moveTo>
                  <a:lnTo>
                    <a:pt x="323850" y="218440"/>
                  </a:lnTo>
                  <a:lnTo>
                    <a:pt x="323850" y="226060"/>
                  </a:lnTo>
                  <a:lnTo>
                    <a:pt x="327660" y="226060"/>
                  </a:lnTo>
                  <a:lnTo>
                    <a:pt x="327660" y="218440"/>
                  </a:lnTo>
                  <a:close/>
                </a:path>
                <a:path w="327660" h="254000">
                  <a:moveTo>
                    <a:pt x="381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26060"/>
                  </a:lnTo>
                  <a:close/>
                </a:path>
                <a:path w="327660" h="254000">
                  <a:moveTo>
                    <a:pt x="327660" y="226060"/>
                  </a:moveTo>
                  <a:lnTo>
                    <a:pt x="323850" y="226060"/>
                  </a:lnTo>
                  <a:lnTo>
                    <a:pt x="323850" y="232410"/>
                  </a:lnTo>
                  <a:lnTo>
                    <a:pt x="327660" y="232410"/>
                  </a:lnTo>
                  <a:lnTo>
                    <a:pt x="327660" y="226060"/>
                  </a:lnTo>
                  <a:close/>
                </a:path>
                <a:path w="327660" h="254000">
                  <a:moveTo>
                    <a:pt x="3810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32410"/>
                  </a:lnTo>
                  <a:close/>
                </a:path>
                <a:path w="327660" h="254000">
                  <a:moveTo>
                    <a:pt x="327660" y="232410"/>
                  </a:moveTo>
                  <a:lnTo>
                    <a:pt x="323850" y="232410"/>
                  </a:lnTo>
                  <a:lnTo>
                    <a:pt x="323850" y="237490"/>
                  </a:lnTo>
                  <a:lnTo>
                    <a:pt x="327660" y="237490"/>
                  </a:lnTo>
                  <a:lnTo>
                    <a:pt x="327660" y="232410"/>
                  </a:lnTo>
                  <a:close/>
                </a:path>
                <a:path w="327660" h="254000">
                  <a:moveTo>
                    <a:pt x="3810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7490"/>
                  </a:lnTo>
                  <a:close/>
                </a:path>
                <a:path w="327660" h="254000">
                  <a:moveTo>
                    <a:pt x="327660" y="237490"/>
                  </a:moveTo>
                  <a:lnTo>
                    <a:pt x="323850" y="237490"/>
                  </a:lnTo>
                  <a:lnTo>
                    <a:pt x="323850" y="245110"/>
                  </a:lnTo>
                  <a:lnTo>
                    <a:pt x="327660" y="245110"/>
                  </a:lnTo>
                  <a:lnTo>
                    <a:pt x="327660" y="237490"/>
                  </a:lnTo>
                  <a:close/>
                </a:path>
                <a:path w="327660" h="254000">
                  <a:moveTo>
                    <a:pt x="381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27660" y="251460"/>
                  </a:lnTo>
                  <a:lnTo>
                    <a:pt x="327660" y="250190"/>
                  </a:lnTo>
                  <a:lnTo>
                    <a:pt x="3810" y="250190"/>
                  </a:lnTo>
                  <a:lnTo>
                    <a:pt x="3810" y="245110"/>
                  </a:lnTo>
                  <a:close/>
                </a:path>
                <a:path w="327660" h="254000">
                  <a:moveTo>
                    <a:pt x="327660" y="245110"/>
                  </a:moveTo>
                  <a:lnTo>
                    <a:pt x="323850" y="245110"/>
                  </a:lnTo>
                  <a:lnTo>
                    <a:pt x="323850" y="250190"/>
                  </a:lnTo>
                  <a:lnTo>
                    <a:pt x="327660" y="250190"/>
                  </a:lnTo>
                  <a:lnTo>
                    <a:pt x="327660" y="245110"/>
                  </a:lnTo>
                  <a:close/>
                </a:path>
                <a:path w="327660" h="254000">
                  <a:moveTo>
                    <a:pt x="327660" y="251460"/>
                  </a:moveTo>
                  <a:lnTo>
                    <a:pt x="0" y="251460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146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2584449" y="463169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79">
                  <a:moveTo>
                    <a:pt x="32003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20039" y="3810"/>
                  </a:lnTo>
                  <a:lnTo>
                    <a:pt x="320039" y="0"/>
                  </a:lnTo>
                  <a:close/>
                </a:path>
                <a:path w="320039" h="246379">
                  <a:moveTo>
                    <a:pt x="320039" y="3810"/>
                  </a:moveTo>
                  <a:lnTo>
                    <a:pt x="316230" y="3810"/>
                  </a:lnTo>
                  <a:lnTo>
                    <a:pt x="316230" y="6350"/>
                  </a:lnTo>
                  <a:lnTo>
                    <a:pt x="320039" y="6350"/>
                  </a:lnTo>
                  <a:lnTo>
                    <a:pt x="320039" y="3810"/>
                  </a:lnTo>
                  <a:close/>
                </a:path>
                <a:path w="320039" h="24637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20039" h="246379">
                  <a:moveTo>
                    <a:pt x="320039" y="6350"/>
                  </a:moveTo>
                  <a:lnTo>
                    <a:pt x="316230" y="6350"/>
                  </a:lnTo>
                  <a:lnTo>
                    <a:pt x="316230" y="12700"/>
                  </a:lnTo>
                  <a:lnTo>
                    <a:pt x="320039" y="12700"/>
                  </a:lnTo>
                  <a:lnTo>
                    <a:pt x="320039" y="6350"/>
                  </a:lnTo>
                  <a:close/>
                </a:path>
                <a:path w="320039" h="246379">
                  <a:moveTo>
                    <a:pt x="381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320039" h="246379">
                  <a:moveTo>
                    <a:pt x="320039" y="12700"/>
                  </a:moveTo>
                  <a:lnTo>
                    <a:pt x="316230" y="12700"/>
                  </a:lnTo>
                  <a:lnTo>
                    <a:pt x="316230" y="17780"/>
                  </a:lnTo>
                  <a:lnTo>
                    <a:pt x="320039" y="17780"/>
                  </a:lnTo>
                  <a:lnTo>
                    <a:pt x="320039" y="12700"/>
                  </a:lnTo>
                  <a:close/>
                </a:path>
                <a:path w="320039" h="246379">
                  <a:moveTo>
                    <a:pt x="381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7780"/>
                  </a:lnTo>
                  <a:close/>
                </a:path>
                <a:path w="320039" h="246379">
                  <a:moveTo>
                    <a:pt x="320039" y="17780"/>
                  </a:moveTo>
                  <a:lnTo>
                    <a:pt x="316230" y="17780"/>
                  </a:lnTo>
                  <a:lnTo>
                    <a:pt x="316230" y="24130"/>
                  </a:lnTo>
                  <a:lnTo>
                    <a:pt x="320039" y="24130"/>
                  </a:lnTo>
                  <a:lnTo>
                    <a:pt x="320039" y="17780"/>
                  </a:lnTo>
                  <a:close/>
                </a:path>
                <a:path w="320039" h="246379">
                  <a:moveTo>
                    <a:pt x="3810" y="24130"/>
                  </a:moveTo>
                  <a:lnTo>
                    <a:pt x="0" y="2413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4130"/>
                  </a:lnTo>
                  <a:close/>
                </a:path>
                <a:path w="320039" h="246379">
                  <a:moveTo>
                    <a:pt x="320039" y="24130"/>
                  </a:moveTo>
                  <a:lnTo>
                    <a:pt x="316230" y="24130"/>
                  </a:lnTo>
                  <a:lnTo>
                    <a:pt x="316230" y="31750"/>
                  </a:lnTo>
                  <a:lnTo>
                    <a:pt x="320039" y="31750"/>
                  </a:lnTo>
                  <a:lnTo>
                    <a:pt x="320039" y="24130"/>
                  </a:lnTo>
                  <a:close/>
                </a:path>
                <a:path w="320039" h="246379">
                  <a:moveTo>
                    <a:pt x="3810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1750"/>
                  </a:lnTo>
                  <a:close/>
                </a:path>
                <a:path w="320039" h="246379">
                  <a:moveTo>
                    <a:pt x="320039" y="31750"/>
                  </a:moveTo>
                  <a:lnTo>
                    <a:pt x="316230" y="31750"/>
                  </a:lnTo>
                  <a:lnTo>
                    <a:pt x="316230" y="36830"/>
                  </a:lnTo>
                  <a:lnTo>
                    <a:pt x="320039" y="36830"/>
                  </a:lnTo>
                  <a:lnTo>
                    <a:pt x="320039" y="31750"/>
                  </a:lnTo>
                  <a:close/>
                </a:path>
                <a:path w="320039" h="246379">
                  <a:moveTo>
                    <a:pt x="3810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6830"/>
                  </a:lnTo>
                  <a:close/>
                </a:path>
                <a:path w="320039" h="246379">
                  <a:moveTo>
                    <a:pt x="320039" y="36830"/>
                  </a:moveTo>
                  <a:lnTo>
                    <a:pt x="316230" y="36830"/>
                  </a:lnTo>
                  <a:lnTo>
                    <a:pt x="316230" y="44450"/>
                  </a:lnTo>
                  <a:lnTo>
                    <a:pt x="320039" y="44450"/>
                  </a:lnTo>
                  <a:lnTo>
                    <a:pt x="320039" y="36830"/>
                  </a:lnTo>
                  <a:close/>
                </a:path>
                <a:path w="320039" h="246379">
                  <a:moveTo>
                    <a:pt x="3810" y="44450"/>
                  </a:moveTo>
                  <a:lnTo>
                    <a:pt x="0" y="4445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4450"/>
                  </a:lnTo>
                  <a:close/>
                </a:path>
                <a:path w="320039" h="246379">
                  <a:moveTo>
                    <a:pt x="320039" y="44450"/>
                  </a:moveTo>
                  <a:lnTo>
                    <a:pt x="316230" y="44450"/>
                  </a:lnTo>
                  <a:lnTo>
                    <a:pt x="316230" y="49530"/>
                  </a:lnTo>
                  <a:lnTo>
                    <a:pt x="320039" y="49530"/>
                  </a:lnTo>
                  <a:lnTo>
                    <a:pt x="320039" y="44450"/>
                  </a:lnTo>
                  <a:close/>
                </a:path>
                <a:path w="320039" h="246379">
                  <a:moveTo>
                    <a:pt x="3810" y="49530"/>
                  </a:moveTo>
                  <a:lnTo>
                    <a:pt x="0" y="4953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49530"/>
                  </a:lnTo>
                  <a:close/>
                </a:path>
                <a:path w="320039" h="246379">
                  <a:moveTo>
                    <a:pt x="320039" y="49530"/>
                  </a:moveTo>
                  <a:lnTo>
                    <a:pt x="316230" y="49530"/>
                  </a:lnTo>
                  <a:lnTo>
                    <a:pt x="316230" y="63500"/>
                  </a:lnTo>
                  <a:lnTo>
                    <a:pt x="320039" y="63500"/>
                  </a:lnTo>
                  <a:lnTo>
                    <a:pt x="320039" y="49530"/>
                  </a:lnTo>
                  <a:close/>
                </a:path>
                <a:path w="320039" h="246379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320039" h="246379">
                  <a:moveTo>
                    <a:pt x="320039" y="63500"/>
                  </a:moveTo>
                  <a:lnTo>
                    <a:pt x="316230" y="63500"/>
                  </a:lnTo>
                  <a:lnTo>
                    <a:pt x="316230" y="69850"/>
                  </a:lnTo>
                  <a:lnTo>
                    <a:pt x="320039" y="69850"/>
                  </a:lnTo>
                  <a:lnTo>
                    <a:pt x="320039" y="63500"/>
                  </a:lnTo>
                  <a:close/>
                </a:path>
                <a:path w="320039" h="246379">
                  <a:moveTo>
                    <a:pt x="3810" y="69850"/>
                  </a:moveTo>
                  <a:lnTo>
                    <a:pt x="0" y="6985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69850"/>
                  </a:lnTo>
                  <a:close/>
                </a:path>
                <a:path w="320039" h="246379">
                  <a:moveTo>
                    <a:pt x="320039" y="69850"/>
                  </a:moveTo>
                  <a:lnTo>
                    <a:pt x="316230" y="69850"/>
                  </a:lnTo>
                  <a:lnTo>
                    <a:pt x="316230" y="95250"/>
                  </a:lnTo>
                  <a:lnTo>
                    <a:pt x="320039" y="95250"/>
                  </a:lnTo>
                  <a:lnTo>
                    <a:pt x="320039" y="69850"/>
                  </a:lnTo>
                  <a:close/>
                </a:path>
                <a:path w="320039" h="246379">
                  <a:moveTo>
                    <a:pt x="3810" y="95250"/>
                  </a:moveTo>
                  <a:lnTo>
                    <a:pt x="0" y="9525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95250"/>
                  </a:lnTo>
                  <a:close/>
                </a:path>
                <a:path w="320039" h="246379">
                  <a:moveTo>
                    <a:pt x="320039" y="95250"/>
                  </a:moveTo>
                  <a:lnTo>
                    <a:pt x="316230" y="95250"/>
                  </a:lnTo>
                  <a:lnTo>
                    <a:pt x="316230" y="152400"/>
                  </a:lnTo>
                  <a:lnTo>
                    <a:pt x="320039" y="152400"/>
                  </a:lnTo>
                  <a:lnTo>
                    <a:pt x="320039" y="95250"/>
                  </a:lnTo>
                  <a:close/>
                </a:path>
                <a:path w="320039" h="246379">
                  <a:moveTo>
                    <a:pt x="3810" y="152400"/>
                  </a:moveTo>
                  <a:lnTo>
                    <a:pt x="0" y="15240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52400"/>
                  </a:lnTo>
                  <a:close/>
                </a:path>
                <a:path w="320039" h="246379">
                  <a:moveTo>
                    <a:pt x="320039" y="152400"/>
                  </a:moveTo>
                  <a:lnTo>
                    <a:pt x="316230" y="152400"/>
                  </a:lnTo>
                  <a:lnTo>
                    <a:pt x="316230" y="177800"/>
                  </a:lnTo>
                  <a:lnTo>
                    <a:pt x="320039" y="177800"/>
                  </a:lnTo>
                  <a:lnTo>
                    <a:pt x="320039" y="152400"/>
                  </a:lnTo>
                  <a:close/>
                </a:path>
                <a:path w="320039" h="246379">
                  <a:moveTo>
                    <a:pt x="3810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77800"/>
                  </a:lnTo>
                  <a:close/>
                </a:path>
                <a:path w="320039" h="246379">
                  <a:moveTo>
                    <a:pt x="320039" y="177800"/>
                  </a:moveTo>
                  <a:lnTo>
                    <a:pt x="316230" y="177800"/>
                  </a:lnTo>
                  <a:lnTo>
                    <a:pt x="316230" y="184150"/>
                  </a:lnTo>
                  <a:lnTo>
                    <a:pt x="320039" y="184150"/>
                  </a:lnTo>
                  <a:lnTo>
                    <a:pt x="320039" y="177800"/>
                  </a:lnTo>
                  <a:close/>
                </a:path>
                <a:path w="320039" h="246379">
                  <a:moveTo>
                    <a:pt x="3810" y="184150"/>
                  </a:moveTo>
                  <a:lnTo>
                    <a:pt x="0" y="18415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184150"/>
                  </a:lnTo>
                  <a:close/>
                </a:path>
                <a:path w="320039" h="246379">
                  <a:moveTo>
                    <a:pt x="320039" y="184150"/>
                  </a:moveTo>
                  <a:lnTo>
                    <a:pt x="316230" y="184150"/>
                  </a:lnTo>
                  <a:lnTo>
                    <a:pt x="316230" y="195580"/>
                  </a:lnTo>
                  <a:lnTo>
                    <a:pt x="320039" y="195580"/>
                  </a:lnTo>
                  <a:lnTo>
                    <a:pt x="320039" y="184150"/>
                  </a:lnTo>
                  <a:close/>
                </a:path>
                <a:path w="320039" h="246379">
                  <a:moveTo>
                    <a:pt x="3810" y="195580"/>
                  </a:moveTo>
                  <a:lnTo>
                    <a:pt x="0" y="19558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5580"/>
                  </a:lnTo>
                  <a:close/>
                </a:path>
                <a:path w="320039" h="246379">
                  <a:moveTo>
                    <a:pt x="320039" y="195580"/>
                  </a:moveTo>
                  <a:lnTo>
                    <a:pt x="316230" y="195580"/>
                  </a:lnTo>
                  <a:lnTo>
                    <a:pt x="316230" y="203200"/>
                  </a:lnTo>
                  <a:lnTo>
                    <a:pt x="320039" y="203200"/>
                  </a:lnTo>
                  <a:lnTo>
                    <a:pt x="320039" y="195580"/>
                  </a:lnTo>
                  <a:close/>
                </a:path>
                <a:path w="320039" h="246379">
                  <a:moveTo>
                    <a:pt x="381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3200"/>
                  </a:lnTo>
                  <a:close/>
                </a:path>
                <a:path w="320039" h="246379">
                  <a:moveTo>
                    <a:pt x="320039" y="203200"/>
                  </a:moveTo>
                  <a:lnTo>
                    <a:pt x="316230" y="203200"/>
                  </a:lnTo>
                  <a:lnTo>
                    <a:pt x="316230" y="209550"/>
                  </a:lnTo>
                  <a:lnTo>
                    <a:pt x="320039" y="209550"/>
                  </a:lnTo>
                  <a:lnTo>
                    <a:pt x="320039" y="203200"/>
                  </a:lnTo>
                  <a:close/>
                </a:path>
                <a:path w="320039" h="246379">
                  <a:moveTo>
                    <a:pt x="381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209550"/>
                  </a:lnTo>
                  <a:close/>
                </a:path>
                <a:path w="320039" h="246379">
                  <a:moveTo>
                    <a:pt x="320039" y="209550"/>
                  </a:moveTo>
                  <a:lnTo>
                    <a:pt x="316230" y="209550"/>
                  </a:lnTo>
                  <a:lnTo>
                    <a:pt x="316230" y="214630"/>
                  </a:lnTo>
                  <a:lnTo>
                    <a:pt x="320039" y="214630"/>
                  </a:lnTo>
                  <a:lnTo>
                    <a:pt x="320039" y="209550"/>
                  </a:lnTo>
                  <a:close/>
                </a:path>
                <a:path w="320039" h="246379">
                  <a:moveTo>
                    <a:pt x="3810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4630"/>
                  </a:lnTo>
                  <a:close/>
                </a:path>
                <a:path w="320039" h="246379">
                  <a:moveTo>
                    <a:pt x="320039" y="214630"/>
                  </a:moveTo>
                  <a:lnTo>
                    <a:pt x="316230" y="214630"/>
                  </a:lnTo>
                  <a:lnTo>
                    <a:pt x="316230" y="222250"/>
                  </a:lnTo>
                  <a:lnTo>
                    <a:pt x="320039" y="222250"/>
                  </a:lnTo>
                  <a:lnTo>
                    <a:pt x="320039" y="214630"/>
                  </a:lnTo>
                  <a:close/>
                </a:path>
                <a:path w="320039" h="246379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20039" h="246379">
                  <a:moveTo>
                    <a:pt x="320039" y="222250"/>
                  </a:moveTo>
                  <a:lnTo>
                    <a:pt x="316230" y="222250"/>
                  </a:lnTo>
                  <a:lnTo>
                    <a:pt x="316230" y="228600"/>
                  </a:lnTo>
                  <a:lnTo>
                    <a:pt x="320039" y="228600"/>
                  </a:lnTo>
                  <a:lnTo>
                    <a:pt x="320039" y="222250"/>
                  </a:lnTo>
                  <a:close/>
                </a:path>
                <a:path w="320039" h="246379">
                  <a:moveTo>
                    <a:pt x="381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28600"/>
                  </a:lnTo>
                  <a:close/>
                </a:path>
                <a:path w="320039" h="246379">
                  <a:moveTo>
                    <a:pt x="320039" y="228600"/>
                  </a:moveTo>
                  <a:lnTo>
                    <a:pt x="316230" y="228600"/>
                  </a:lnTo>
                  <a:lnTo>
                    <a:pt x="316230" y="233680"/>
                  </a:lnTo>
                  <a:lnTo>
                    <a:pt x="320039" y="233680"/>
                  </a:lnTo>
                  <a:lnTo>
                    <a:pt x="320039" y="228600"/>
                  </a:lnTo>
                  <a:close/>
                </a:path>
                <a:path w="320039" h="246379">
                  <a:moveTo>
                    <a:pt x="3810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3680"/>
                  </a:lnTo>
                  <a:close/>
                </a:path>
                <a:path w="320039" h="246379">
                  <a:moveTo>
                    <a:pt x="320039" y="233680"/>
                  </a:moveTo>
                  <a:lnTo>
                    <a:pt x="316230" y="233680"/>
                  </a:lnTo>
                  <a:lnTo>
                    <a:pt x="316230" y="241300"/>
                  </a:lnTo>
                  <a:lnTo>
                    <a:pt x="320039" y="241300"/>
                  </a:lnTo>
                  <a:lnTo>
                    <a:pt x="320039" y="233680"/>
                  </a:lnTo>
                  <a:close/>
                </a:path>
                <a:path w="320039" h="246379">
                  <a:moveTo>
                    <a:pt x="381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320039" y="246380"/>
                  </a:lnTo>
                  <a:lnTo>
                    <a:pt x="320039" y="242570"/>
                  </a:lnTo>
                  <a:lnTo>
                    <a:pt x="3810" y="242570"/>
                  </a:lnTo>
                  <a:lnTo>
                    <a:pt x="3810" y="241300"/>
                  </a:lnTo>
                  <a:close/>
                </a:path>
                <a:path w="320039" h="246379">
                  <a:moveTo>
                    <a:pt x="320039" y="241300"/>
                  </a:moveTo>
                  <a:lnTo>
                    <a:pt x="316230" y="241300"/>
                  </a:lnTo>
                  <a:lnTo>
                    <a:pt x="316230" y="242570"/>
                  </a:lnTo>
                  <a:lnTo>
                    <a:pt x="320039" y="242570"/>
                  </a:lnTo>
                  <a:lnTo>
                    <a:pt x="320039" y="24130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2588259" y="463550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19" h="238760">
                  <a:moveTo>
                    <a:pt x="3124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12419" y="2539"/>
                  </a:lnTo>
                  <a:lnTo>
                    <a:pt x="312419" y="0"/>
                  </a:lnTo>
                  <a:close/>
                </a:path>
                <a:path w="312419" h="238760">
                  <a:moveTo>
                    <a:pt x="3124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12419" y="3810"/>
                  </a:lnTo>
                  <a:lnTo>
                    <a:pt x="312419" y="2540"/>
                  </a:lnTo>
                  <a:close/>
                </a:path>
                <a:path w="312419" h="238760">
                  <a:moveTo>
                    <a:pt x="312419" y="3810"/>
                  </a:moveTo>
                  <a:lnTo>
                    <a:pt x="309879" y="3810"/>
                  </a:lnTo>
                  <a:lnTo>
                    <a:pt x="309879" y="8889"/>
                  </a:lnTo>
                  <a:lnTo>
                    <a:pt x="312419" y="8889"/>
                  </a:lnTo>
                  <a:lnTo>
                    <a:pt x="312419" y="3810"/>
                  </a:lnTo>
                  <a:close/>
                </a:path>
                <a:path w="312419" h="238760">
                  <a:moveTo>
                    <a:pt x="380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90"/>
                  </a:lnTo>
                  <a:close/>
                </a:path>
                <a:path w="312419" h="238760">
                  <a:moveTo>
                    <a:pt x="312419" y="8890"/>
                  </a:moveTo>
                  <a:lnTo>
                    <a:pt x="309879" y="8890"/>
                  </a:lnTo>
                  <a:lnTo>
                    <a:pt x="309879" y="13969"/>
                  </a:lnTo>
                  <a:lnTo>
                    <a:pt x="312419" y="13969"/>
                  </a:lnTo>
                  <a:lnTo>
                    <a:pt x="312419" y="8890"/>
                  </a:lnTo>
                  <a:close/>
                </a:path>
                <a:path w="312419" h="238760">
                  <a:moveTo>
                    <a:pt x="3809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70"/>
                  </a:lnTo>
                  <a:close/>
                </a:path>
                <a:path w="312419" h="238760">
                  <a:moveTo>
                    <a:pt x="312419" y="13970"/>
                  </a:moveTo>
                  <a:lnTo>
                    <a:pt x="309879" y="13970"/>
                  </a:lnTo>
                  <a:lnTo>
                    <a:pt x="309879" y="20319"/>
                  </a:lnTo>
                  <a:lnTo>
                    <a:pt x="312419" y="20319"/>
                  </a:lnTo>
                  <a:lnTo>
                    <a:pt x="312419" y="13970"/>
                  </a:lnTo>
                  <a:close/>
                </a:path>
                <a:path w="312419" h="238760">
                  <a:moveTo>
                    <a:pt x="3809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0320"/>
                  </a:lnTo>
                  <a:close/>
                </a:path>
                <a:path w="312419" h="238760">
                  <a:moveTo>
                    <a:pt x="312419" y="20320"/>
                  </a:moveTo>
                  <a:lnTo>
                    <a:pt x="309879" y="20320"/>
                  </a:lnTo>
                  <a:lnTo>
                    <a:pt x="309879" y="27939"/>
                  </a:lnTo>
                  <a:lnTo>
                    <a:pt x="312419" y="27939"/>
                  </a:lnTo>
                  <a:lnTo>
                    <a:pt x="312419" y="20320"/>
                  </a:lnTo>
                  <a:close/>
                </a:path>
                <a:path w="312419" h="238760">
                  <a:moveTo>
                    <a:pt x="3809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7940"/>
                  </a:lnTo>
                  <a:close/>
                </a:path>
                <a:path w="312419" h="238760">
                  <a:moveTo>
                    <a:pt x="312419" y="27940"/>
                  </a:moveTo>
                  <a:lnTo>
                    <a:pt x="309879" y="27940"/>
                  </a:lnTo>
                  <a:lnTo>
                    <a:pt x="309879" y="33019"/>
                  </a:lnTo>
                  <a:lnTo>
                    <a:pt x="312419" y="33019"/>
                  </a:lnTo>
                  <a:lnTo>
                    <a:pt x="312419" y="27940"/>
                  </a:lnTo>
                  <a:close/>
                </a:path>
                <a:path w="312419" h="238760">
                  <a:moveTo>
                    <a:pt x="3809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3020"/>
                  </a:lnTo>
                  <a:close/>
                </a:path>
                <a:path w="312419" h="238760">
                  <a:moveTo>
                    <a:pt x="312419" y="33020"/>
                  </a:moveTo>
                  <a:lnTo>
                    <a:pt x="309879" y="33020"/>
                  </a:lnTo>
                  <a:lnTo>
                    <a:pt x="309879" y="40639"/>
                  </a:lnTo>
                  <a:lnTo>
                    <a:pt x="312419" y="40639"/>
                  </a:lnTo>
                  <a:lnTo>
                    <a:pt x="312419" y="33020"/>
                  </a:lnTo>
                  <a:close/>
                </a:path>
                <a:path w="312419" h="238760">
                  <a:moveTo>
                    <a:pt x="380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40640"/>
                  </a:lnTo>
                  <a:close/>
                </a:path>
                <a:path w="312419" h="238760">
                  <a:moveTo>
                    <a:pt x="312419" y="40640"/>
                  </a:moveTo>
                  <a:lnTo>
                    <a:pt x="309879" y="40640"/>
                  </a:lnTo>
                  <a:lnTo>
                    <a:pt x="309879" y="45719"/>
                  </a:lnTo>
                  <a:lnTo>
                    <a:pt x="312419" y="45719"/>
                  </a:lnTo>
                  <a:lnTo>
                    <a:pt x="312419" y="40640"/>
                  </a:lnTo>
                  <a:close/>
                </a:path>
                <a:path w="312419" h="238760">
                  <a:moveTo>
                    <a:pt x="3809" y="45720"/>
                  </a:moveTo>
                  <a:lnTo>
                    <a:pt x="0" y="4572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45720"/>
                  </a:lnTo>
                  <a:close/>
                </a:path>
                <a:path w="312419" h="238760">
                  <a:moveTo>
                    <a:pt x="312419" y="45720"/>
                  </a:moveTo>
                  <a:lnTo>
                    <a:pt x="309879" y="45720"/>
                  </a:lnTo>
                  <a:lnTo>
                    <a:pt x="309879" y="59689"/>
                  </a:lnTo>
                  <a:lnTo>
                    <a:pt x="312419" y="59689"/>
                  </a:lnTo>
                  <a:lnTo>
                    <a:pt x="312419" y="45720"/>
                  </a:lnTo>
                  <a:close/>
                </a:path>
                <a:path w="312419" h="23876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312419" h="238760">
                  <a:moveTo>
                    <a:pt x="312419" y="59690"/>
                  </a:moveTo>
                  <a:lnTo>
                    <a:pt x="309879" y="59690"/>
                  </a:lnTo>
                  <a:lnTo>
                    <a:pt x="309879" y="66039"/>
                  </a:lnTo>
                  <a:lnTo>
                    <a:pt x="312419" y="66039"/>
                  </a:lnTo>
                  <a:lnTo>
                    <a:pt x="312419" y="59690"/>
                  </a:lnTo>
                  <a:close/>
                </a:path>
                <a:path w="312419" h="238760">
                  <a:moveTo>
                    <a:pt x="3809" y="66040"/>
                  </a:moveTo>
                  <a:lnTo>
                    <a:pt x="0" y="6604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66040"/>
                  </a:lnTo>
                  <a:close/>
                </a:path>
                <a:path w="312419" h="238760">
                  <a:moveTo>
                    <a:pt x="312419" y="66040"/>
                  </a:moveTo>
                  <a:lnTo>
                    <a:pt x="309879" y="66040"/>
                  </a:lnTo>
                  <a:lnTo>
                    <a:pt x="309879" y="91439"/>
                  </a:lnTo>
                  <a:lnTo>
                    <a:pt x="312419" y="91439"/>
                  </a:lnTo>
                  <a:lnTo>
                    <a:pt x="312419" y="66040"/>
                  </a:lnTo>
                  <a:close/>
                </a:path>
                <a:path w="312419" h="238760">
                  <a:moveTo>
                    <a:pt x="3809" y="91440"/>
                  </a:moveTo>
                  <a:lnTo>
                    <a:pt x="0" y="9144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09" y="91440"/>
                  </a:lnTo>
                  <a:close/>
                </a:path>
                <a:path w="312419" h="238760">
                  <a:moveTo>
                    <a:pt x="312419" y="91440"/>
                  </a:moveTo>
                  <a:lnTo>
                    <a:pt x="309879" y="91440"/>
                  </a:lnTo>
                  <a:lnTo>
                    <a:pt x="309879" y="148589"/>
                  </a:lnTo>
                  <a:lnTo>
                    <a:pt x="312419" y="148589"/>
                  </a:lnTo>
                  <a:lnTo>
                    <a:pt x="312419" y="91440"/>
                  </a:lnTo>
                  <a:close/>
                </a:path>
                <a:path w="312419" h="238760">
                  <a:moveTo>
                    <a:pt x="3809" y="148590"/>
                  </a:moveTo>
                  <a:lnTo>
                    <a:pt x="0" y="14859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48590"/>
                  </a:lnTo>
                  <a:close/>
                </a:path>
                <a:path w="312419" h="238760">
                  <a:moveTo>
                    <a:pt x="312419" y="148590"/>
                  </a:moveTo>
                  <a:lnTo>
                    <a:pt x="309879" y="148590"/>
                  </a:lnTo>
                  <a:lnTo>
                    <a:pt x="309879" y="173989"/>
                  </a:lnTo>
                  <a:lnTo>
                    <a:pt x="312419" y="173989"/>
                  </a:lnTo>
                  <a:lnTo>
                    <a:pt x="312419" y="148590"/>
                  </a:lnTo>
                  <a:close/>
                </a:path>
                <a:path w="312419" h="238760">
                  <a:moveTo>
                    <a:pt x="380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73990"/>
                  </a:lnTo>
                  <a:close/>
                </a:path>
                <a:path w="312419" h="238760">
                  <a:moveTo>
                    <a:pt x="312419" y="173990"/>
                  </a:moveTo>
                  <a:lnTo>
                    <a:pt x="309879" y="173990"/>
                  </a:lnTo>
                  <a:lnTo>
                    <a:pt x="309879" y="180339"/>
                  </a:lnTo>
                  <a:lnTo>
                    <a:pt x="312419" y="180339"/>
                  </a:lnTo>
                  <a:lnTo>
                    <a:pt x="312419" y="173990"/>
                  </a:lnTo>
                  <a:close/>
                </a:path>
                <a:path w="312419" h="238760">
                  <a:moveTo>
                    <a:pt x="3809" y="180340"/>
                  </a:moveTo>
                  <a:lnTo>
                    <a:pt x="0" y="18034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80340"/>
                  </a:lnTo>
                  <a:close/>
                </a:path>
                <a:path w="312419" h="238760">
                  <a:moveTo>
                    <a:pt x="312419" y="180340"/>
                  </a:moveTo>
                  <a:lnTo>
                    <a:pt x="309879" y="180340"/>
                  </a:lnTo>
                  <a:lnTo>
                    <a:pt x="309879" y="191769"/>
                  </a:lnTo>
                  <a:lnTo>
                    <a:pt x="312419" y="191769"/>
                  </a:lnTo>
                  <a:lnTo>
                    <a:pt x="312419" y="180340"/>
                  </a:lnTo>
                  <a:close/>
                </a:path>
                <a:path w="312419" h="238760">
                  <a:moveTo>
                    <a:pt x="3809" y="191770"/>
                  </a:moveTo>
                  <a:lnTo>
                    <a:pt x="0" y="19177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91770"/>
                  </a:lnTo>
                  <a:close/>
                </a:path>
                <a:path w="312419" h="238760">
                  <a:moveTo>
                    <a:pt x="312419" y="191770"/>
                  </a:moveTo>
                  <a:lnTo>
                    <a:pt x="309879" y="191770"/>
                  </a:lnTo>
                  <a:lnTo>
                    <a:pt x="309879" y="199389"/>
                  </a:lnTo>
                  <a:lnTo>
                    <a:pt x="312419" y="199389"/>
                  </a:lnTo>
                  <a:lnTo>
                    <a:pt x="312419" y="191770"/>
                  </a:lnTo>
                  <a:close/>
                </a:path>
                <a:path w="312419" h="238760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312419" h="238760">
                  <a:moveTo>
                    <a:pt x="312419" y="199390"/>
                  </a:moveTo>
                  <a:lnTo>
                    <a:pt x="309879" y="199390"/>
                  </a:lnTo>
                  <a:lnTo>
                    <a:pt x="309879" y="205739"/>
                  </a:lnTo>
                  <a:lnTo>
                    <a:pt x="312419" y="205739"/>
                  </a:lnTo>
                  <a:lnTo>
                    <a:pt x="312419" y="199390"/>
                  </a:lnTo>
                  <a:close/>
                </a:path>
                <a:path w="312419" h="238760">
                  <a:moveTo>
                    <a:pt x="3809" y="205740"/>
                  </a:moveTo>
                  <a:lnTo>
                    <a:pt x="0" y="20574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5740"/>
                  </a:lnTo>
                  <a:close/>
                </a:path>
                <a:path w="312419" h="238760">
                  <a:moveTo>
                    <a:pt x="312419" y="205740"/>
                  </a:moveTo>
                  <a:lnTo>
                    <a:pt x="309879" y="205740"/>
                  </a:lnTo>
                  <a:lnTo>
                    <a:pt x="309879" y="210819"/>
                  </a:lnTo>
                  <a:lnTo>
                    <a:pt x="312419" y="210819"/>
                  </a:lnTo>
                  <a:lnTo>
                    <a:pt x="312419" y="205740"/>
                  </a:lnTo>
                  <a:close/>
                </a:path>
                <a:path w="312419" h="238760">
                  <a:moveTo>
                    <a:pt x="3809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0820"/>
                  </a:lnTo>
                  <a:close/>
                </a:path>
                <a:path w="312419" h="238760">
                  <a:moveTo>
                    <a:pt x="312419" y="210820"/>
                  </a:moveTo>
                  <a:lnTo>
                    <a:pt x="309879" y="210820"/>
                  </a:lnTo>
                  <a:lnTo>
                    <a:pt x="309879" y="218439"/>
                  </a:lnTo>
                  <a:lnTo>
                    <a:pt x="312419" y="218439"/>
                  </a:lnTo>
                  <a:lnTo>
                    <a:pt x="312419" y="210820"/>
                  </a:lnTo>
                  <a:close/>
                </a:path>
                <a:path w="312419" h="238760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12419" h="238760">
                  <a:moveTo>
                    <a:pt x="312419" y="218440"/>
                  </a:moveTo>
                  <a:lnTo>
                    <a:pt x="309879" y="218440"/>
                  </a:lnTo>
                  <a:lnTo>
                    <a:pt x="309879" y="224789"/>
                  </a:lnTo>
                  <a:lnTo>
                    <a:pt x="312419" y="224789"/>
                  </a:lnTo>
                  <a:lnTo>
                    <a:pt x="312419" y="218440"/>
                  </a:lnTo>
                  <a:close/>
                </a:path>
                <a:path w="312419" h="238760">
                  <a:moveTo>
                    <a:pt x="3809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4790"/>
                  </a:lnTo>
                  <a:close/>
                </a:path>
                <a:path w="312419" h="238760">
                  <a:moveTo>
                    <a:pt x="312419" y="224790"/>
                  </a:moveTo>
                  <a:lnTo>
                    <a:pt x="309879" y="224790"/>
                  </a:lnTo>
                  <a:lnTo>
                    <a:pt x="309879" y="229869"/>
                  </a:lnTo>
                  <a:lnTo>
                    <a:pt x="312419" y="229869"/>
                  </a:lnTo>
                  <a:lnTo>
                    <a:pt x="312419" y="224790"/>
                  </a:lnTo>
                  <a:close/>
                </a:path>
                <a:path w="312419" h="238760">
                  <a:moveTo>
                    <a:pt x="380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12419" y="237489"/>
                  </a:lnTo>
                  <a:lnTo>
                    <a:pt x="312419" y="236219"/>
                  </a:lnTo>
                  <a:lnTo>
                    <a:pt x="3809" y="236219"/>
                  </a:lnTo>
                  <a:lnTo>
                    <a:pt x="3809" y="229870"/>
                  </a:lnTo>
                  <a:close/>
                </a:path>
                <a:path w="312419" h="238760">
                  <a:moveTo>
                    <a:pt x="312419" y="229870"/>
                  </a:moveTo>
                  <a:lnTo>
                    <a:pt x="309879" y="229870"/>
                  </a:lnTo>
                  <a:lnTo>
                    <a:pt x="309879" y="236219"/>
                  </a:lnTo>
                  <a:lnTo>
                    <a:pt x="312419" y="236219"/>
                  </a:lnTo>
                  <a:lnTo>
                    <a:pt x="312419" y="229870"/>
                  </a:lnTo>
                  <a:close/>
                </a:path>
                <a:path w="312419" h="238760">
                  <a:moveTo>
                    <a:pt x="312419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312419" y="238760"/>
                  </a:lnTo>
                  <a:lnTo>
                    <a:pt x="312419" y="23749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2592070" y="4639309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10">
                  <a:moveTo>
                    <a:pt x="3060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06069" y="3809"/>
                  </a:lnTo>
                  <a:lnTo>
                    <a:pt x="306069" y="0"/>
                  </a:lnTo>
                  <a:close/>
                </a:path>
                <a:path w="306069" h="232410">
                  <a:moveTo>
                    <a:pt x="306069" y="3809"/>
                  </a:moveTo>
                  <a:lnTo>
                    <a:pt x="302260" y="3809"/>
                  </a:lnTo>
                  <a:lnTo>
                    <a:pt x="302260" y="5079"/>
                  </a:lnTo>
                  <a:lnTo>
                    <a:pt x="306069" y="5079"/>
                  </a:lnTo>
                  <a:lnTo>
                    <a:pt x="306069" y="3809"/>
                  </a:lnTo>
                  <a:close/>
                </a:path>
                <a:path w="306069" h="232410">
                  <a:moveTo>
                    <a:pt x="3810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5080"/>
                  </a:lnTo>
                  <a:close/>
                </a:path>
                <a:path w="306069" h="232410">
                  <a:moveTo>
                    <a:pt x="306069" y="5080"/>
                  </a:moveTo>
                  <a:lnTo>
                    <a:pt x="302260" y="5080"/>
                  </a:lnTo>
                  <a:lnTo>
                    <a:pt x="302260" y="10159"/>
                  </a:lnTo>
                  <a:lnTo>
                    <a:pt x="306069" y="10159"/>
                  </a:lnTo>
                  <a:lnTo>
                    <a:pt x="306069" y="5080"/>
                  </a:lnTo>
                  <a:close/>
                </a:path>
                <a:path w="306069" h="232410">
                  <a:moveTo>
                    <a:pt x="381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0160"/>
                  </a:lnTo>
                  <a:close/>
                </a:path>
                <a:path w="306069" h="232410">
                  <a:moveTo>
                    <a:pt x="306069" y="10160"/>
                  </a:moveTo>
                  <a:lnTo>
                    <a:pt x="302260" y="10160"/>
                  </a:lnTo>
                  <a:lnTo>
                    <a:pt x="302260" y="16509"/>
                  </a:lnTo>
                  <a:lnTo>
                    <a:pt x="306069" y="16509"/>
                  </a:lnTo>
                  <a:lnTo>
                    <a:pt x="306069" y="10160"/>
                  </a:lnTo>
                  <a:close/>
                </a:path>
                <a:path w="306069" h="232410">
                  <a:moveTo>
                    <a:pt x="3810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6510"/>
                  </a:lnTo>
                  <a:close/>
                </a:path>
                <a:path w="306069" h="232410">
                  <a:moveTo>
                    <a:pt x="306069" y="16510"/>
                  </a:moveTo>
                  <a:lnTo>
                    <a:pt x="302260" y="16510"/>
                  </a:lnTo>
                  <a:lnTo>
                    <a:pt x="302260" y="24129"/>
                  </a:lnTo>
                  <a:lnTo>
                    <a:pt x="306069" y="24129"/>
                  </a:lnTo>
                  <a:lnTo>
                    <a:pt x="306069" y="16510"/>
                  </a:lnTo>
                  <a:close/>
                </a:path>
                <a:path w="306069" h="232410">
                  <a:moveTo>
                    <a:pt x="381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4130"/>
                  </a:lnTo>
                  <a:close/>
                </a:path>
                <a:path w="306069" h="232410">
                  <a:moveTo>
                    <a:pt x="306069" y="24130"/>
                  </a:moveTo>
                  <a:lnTo>
                    <a:pt x="302260" y="24130"/>
                  </a:lnTo>
                  <a:lnTo>
                    <a:pt x="302260" y="29209"/>
                  </a:lnTo>
                  <a:lnTo>
                    <a:pt x="306069" y="29209"/>
                  </a:lnTo>
                  <a:lnTo>
                    <a:pt x="306069" y="24130"/>
                  </a:lnTo>
                  <a:close/>
                </a:path>
                <a:path w="306069" h="232410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06069" h="232410">
                  <a:moveTo>
                    <a:pt x="306069" y="29210"/>
                  </a:moveTo>
                  <a:lnTo>
                    <a:pt x="302260" y="29210"/>
                  </a:lnTo>
                  <a:lnTo>
                    <a:pt x="302260" y="36829"/>
                  </a:lnTo>
                  <a:lnTo>
                    <a:pt x="306069" y="36829"/>
                  </a:lnTo>
                  <a:lnTo>
                    <a:pt x="306069" y="29210"/>
                  </a:lnTo>
                  <a:close/>
                </a:path>
                <a:path w="306069" h="232410">
                  <a:moveTo>
                    <a:pt x="3810" y="36830"/>
                  </a:moveTo>
                  <a:lnTo>
                    <a:pt x="0" y="3683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6830"/>
                  </a:lnTo>
                  <a:close/>
                </a:path>
                <a:path w="306069" h="232410">
                  <a:moveTo>
                    <a:pt x="306069" y="36830"/>
                  </a:moveTo>
                  <a:lnTo>
                    <a:pt x="302260" y="36830"/>
                  </a:lnTo>
                  <a:lnTo>
                    <a:pt x="302260" y="41909"/>
                  </a:lnTo>
                  <a:lnTo>
                    <a:pt x="306069" y="41909"/>
                  </a:lnTo>
                  <a:lnTo>
                    <a:pt x="306069" y="36830"/>
                  </a:lnTo>
                  <a:close/>
                </a:path>
                <a:path w="306069" h="232410">
                  <a:moveTo>
                    <a:pt x="3810" y="41910"/>
                  </a:moveTo>
                  <a:lnTo>
                    <a:pt x="0" y="4191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1910"/>
                  </a:lnTo>
                  <a:close/>
                </a:path>
                <a:path w="306069" h="232410">
                  <a:moveTo>
                    <a:pt x="306069" y="41910"/>
                  </a:moveTo>
                  <a:lnTo>
                    <a:pt x="302260" y="41910"/>
                  </a:lnTo>
                  <a:lnTo>
                    <a:pt x="302260" y="55879"/>
                  </a:lnTo>
                  <a:lnTo>
                    <a:pt x="306069" y="55879"/>
                  </a:lnTo>
                  <a:lnTo>
                    <a:pt x="306069" y="41910"/>
                  </a:lnTo>
                  <a:close/>
                </a:path>
                <a:path w="306069" h="232410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306069" h="232410">
                  <a:moveTo>
                    <a:pt x="306069" y="55880"/>
                  </a:moveTo>
                  <a:lnTo>
                    <a:pt x="302260" y="55880"/>
                  </a:lnTo>
                  <a:lnTo>
                    <a:pt x="302260" y="62229"/>
                  </a:lnTo>
                  <a:lnTo>
                    <a:pt x="306069" y="62229"/>
                  </a:lnTo>
                  <a:lnTo>
                    <a:pt x="306069" y="55880"/>
                  </a:lnTo>
                  <a:close/>
                </a:path>
                <a:path w="306069" h="232410">
                  <a:moveTo>
                    <a:pt x="3810" y="62230"/>
                  </a:moveTo>
                  <a:lnTo>
                    <a:pt x="0" y="6223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62230"/>
                  </a:lnTo>
                  <a:close/>
                </a:path>
                <a:path w="306069" h="232410">
                  <a:moveTo>
                    <a:pt x="306069" y="62230"/>
                  </a:moveTo>
                  <a:lnTo>
                    <a:pt x="302260" y="62230"/>
                  </a:lnTo>
                  <a:lnTo>
                    <a:pt x="302260" y="87629"/>
                  </a:lnTo>
                  <a:lnTo>
                    <a:pt x="306069" y="87629"/>
                  </a:lnTo>
                  <a:lnTo>
                    <a:pt x="306069" y="62230"/>
                  </a:lnTo>
                  <a:close/>
                </a:path>
                <a:path w="306069" h="232410">
                  <a:moveTo>
                    <a:pt x="3810" y="87630"/>
                  </a:moveTo>
                  <a:lnTo>
                    <a:pt x="0" y="87630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87630"/>
                  </a:lnTo>
                  <a:close/>
                </a:path>
                <a:path w="306069" h="232410">
                  <a:moveTo>
                    <a:pt x="306069" y="87630"/>
                  </a:moveTo>
                  <a:lnTo>
                    <a:pt x="302260" y="87630"/>
                  </a:lnTo>
                  <a:lnTo>
                    <a:pt x="302260" y="144779"/>
                  </a:lnTo>
                  <a:lnTo>
                    <a:pt x="306069" y="144779"/>
                  </a:lnTo>
                  <a:lnTo>
                    <a:pt x="306069" y="87630"/>
                  </a:lnTo>
                  <a:close/>
                </a:path>
                <a:path w="306069" h="232410">
                  <a:moveTo>
                    <a:pt x="3810" y="144780"/>
                  </a:moveTo>
                  <a:lnTo>
                    <a:pt x="0" y="14478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44780"/>
                  </a:lnTo>
                  <a:close/>
                </a:path>
                <a:path w="306069" h="232410">
                  <a:moveTo>
                    <a:pt x="306069" y="144780"/>
                  </a:moveTo>
                  <a:lnTo>
                    <a:pt x="302260" y="144780"/>
                  </a:lnTo>
                  <a:lnTo>
                    <a:pt x="302260" y="170179"/>
                  </a:lnTo>
                  <a:lnTo>
                    <a:pt x="306069" y="170179"/>
                  </a:lnTo>
                  <a:lnTo>
                    <a:pt x="306069" y="144780"/>
                  </a:lnTo>
                  <a:close/>
                </a:path>
                <a:path w="306069" h="232410">
                  <a:moveTo>
                    <a:pt x="381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70180"/>
                  </a:lnTo>
                  <a:close/>
                </a:path>
                <a:path w="306069" h="232410">
                  <a:moveTo>
                    <a:pt x="306069" y="170180"/>
                  </a:moveTo>
                  <a:lnTo>
                    <a:pt x="302260" y="170180"/>
                  </a:lnTo>
                  <a:lnTo>
                    <a:pt x="302260" y="176529"/>
                  </a:lnTo>
                  <a:lnTo>
                    <a:pt x="306069" y="176529"/>
                  </a:lnTo>
                  <a:lnTo>
                    <a:pt x="306069" y="170180"/>
                  </a:lnTo>
                  <a:close/>
                </a:path>
                <a:path w="306069" h="232410">
                  <a:moveTo>
                    <a:pt x="3810" y="176530"/>
                  </a:moveTo>
                  <a:lnTo>
                    <a:pt x="0" y="176530"/>
                  </a:lnTo>
                  <a:lnTo>
                    <a:pt x="0" y="187959"/>
                  </a:lnTo>
                  <a:lnTo>
                    <a:pt x="3810" y="187959"/>
                  </a:lnTo>
                  <a:lnTo>
                    <a:pt x="3810" y="176530"/>
                  </a:lnTo>
                  <a:close/>
                </a:path>
                <a:path w="306069" h="232410">
                  <a:moveTo>
                    <a:pt x="306069" y="176530"/>
                  </a:moveTo>
                  <a:lnTo>
                    <a:pt x="302260" y="176530"/>
                  </a:lnTo>
                  <a:lnTo>
                    <a:pt x="302260" y="187959"/>
                  </a:lnTo>
                  <a:lnTo>
                    <a:pt x="306069" y="187959"/>
                  </a:lnTo>
                  <a:lnTo>
                    <a:pt x="306069" y="176530"/>
                  </a:lnTo>
                  <a:close/>
                </a:path>
                <a:path w="306069" h="232410">
                  <a:moveTo>
                    <a:pt x="3810" y="187960"/>
                  </a:moveTo>
                  <a:lnTo>
                    <a:pt x="0" y="18796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87960"/>
                  </a:lnTo>
                  <a:close/>
                </a:path>
                <a:path w="306069" h="232410">
                  <a:moveTo>
                    <a:pt x="306069" y="187960"/>
                  </a:moveTo>
                  <a:lnTo>
                    <a:pt x="302260" y="187960"/>
                  </a:lnTo>
                  <a:lnTo>
                    <a:pt x="302260" y="195579"/>
                  </a:lnTo>
                  <a:lnTo>
                    <a:pt x="306069" y="195579"/>
                  </a:lnTo>
                  <a:lnTo>
                    <a:pt x="306069" y="187960"/>
                  </a:lnTo>
                  <a:close/>
                </a:path>
                <a:path w="306069" h="232410">
                  <a:moveTo>
                    <a:pt x="381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95580"/>
                  </a:lnTo>
                  <a:close/>
                </a:path>
                <a:path w="306069" h="232410">
                  <a:moveTo>
                    <a:pt x="306069" y="195580"/>
                  </a:moveTo>
                  <a:lnTo>
                    <a:pt x="302260" y="195580"/>
                  </a:lnTo>
                  <a:lnTo>
                    <a:pt x="302260" y="201929"/>
                  </a:lnTo>
                  <a:lnTo>
                    <a:pt x="306069" y="201929"/>
                  </a:lnTo>
                  <a:lnTo>
                    <a:pt x="306069" y="195580"/>
                  </a:lnTo>
                  <a:close/>
                </a:path>
                <a:path w="306069" h="232410">
                  <a:moveTo>
                    <a:pt x="3810" y="201930"/>
                  </a:moveTo>
                  <a:lnTo>
                    <a:pt x="0" y="20193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201930"/>
                  </a:lnTo>
                  <a:close/>
                </a:path>
                <a:path w="306069" h="232410">
                  <a:moveTo>
                    <a:pt x="306069" y="201930"/>
                  </a:moveTo>
                  <a:lnTo>
                    <a:pt x="302260" y="201930"/>
                  </a:lnTo>
                  <a:lnTo>
                    <a:pt x="302260" y="207009"/>
                  </a:lnTo>
                  <a:lnTo>
                    <a:pt x="306069" y="207009"/>
                  </a:lnTo>
                  <a:lnTo>
                    <a:pt x="306069" y="201930"/>
                  </a:lnTo>
                  <a:close/>
                </a:path>
                <a:path w="306069" h="232410">
                  <a:moveTo>
                    <a:pt x="3810" y="207010"/>
                  </a:moveTo>
                  <a:lnTo>
                    <a:pt x="0" y="20701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7010"/>
                  </a:lnTo>
                  <a:close/>
                </a:path>
                <a:path w="306069" h="232410">
                  <a:moveTo>
                    <a:pt x="306069" y="207010"/>
                  </a:moveTo>
                  <a:lnTo>
                    <a:pt x="302260" y="207010"/>
                  </a:lnTo>
                  <a:lnTo>
                    <a:pt x="302260" y="214629"/>
                  </a:lnTo>
                  <a:lnTo>
                    <a:pt x="306069" y="214629"/>
                  </a:lnTo>
                  <a:lnTo>
                    <a:pt x="306069" y="207010"/>
                  </a:lnTo>
                  <a:close/>
                </a:path>
                <a:path w="306069" h="232410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06069" h="232410">
                  <a:moveTo>
                    <a:pt x="306069" y="214630"/>
                  </a:moveTo>
                  <a:lnTo>
                    <a:pt x="302260" y="214630"/>
                  </a:lnTo>
                  <a:lnTo>
                    <a:pt x="302260" y="220979"/>
                  </a:lnTo>
                  <a:lnTo>
                    <a:pt x="306069" y="220979"/>
                  </a:lnTo>
                  <a:lnTo>
                    <a:pt x="306069" y="214630"/>
                  </a:lnTo>
                  <a:close/>
                </a:path>
                <a:path w="306069" h="232410">
                  <a:moveTo>
                    <a:pt x="3810" y="220980"/>
                  </a:moveTo>
                  <a:lnTo>
                    <a:pt x="0" y="22098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220980"/>
                  </a:lnTo>
                  <a:close/>
                </a:path>
                <a:path w="306069" h="232410">
                  <a:moveTo>
                    <a:pt x="306069" y="220980"/>
                  </a:moveTo>
                  <a:lnTo>
                    <a:pt x="302260" y="220980"/>
                  </a:lnTo>
                  <a:lnTo>
                    <a:pt x="302260" y="226059"/>
                  </a:lnTo>
                  <a:lnTo>
                    <a:pt x="306069" y="226059"/>
                  </a:lnTo>
                  <a:lnTo>
                    <a:pt x="306069" y="220980"/>
                  </a:lnTo>
                  <a:close/>
                </a:path>
                <a:path w="306069" h="232410">
                  <a:moveTo>
                    <a:pt x="381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306069" y="232409"/>
                  </a:lnTo>
                  <a:lnTo>
                    <a:pt x="306069" y="228600"/>
                  </a:lnTo>
                  <a:lnTo>
                    <a:pt x="3810" y="228600"/>
                  </a:lnTo>
                  <a:lnTo>
                    <a:pt x="3810" y="226060"/>
                  </a:lnTo>
                  <a:close/>
                </a:path>
                <a:path w="306069" h="232410">
                  <a:moveTo>
                    <a:pt x="306069" y="226060"/>
                  </a:moveTo>
                  <a:lnTo>
                    <a:pt x="302260" y="226060"/>
                  </a:lnTo>
                  <a:lnTo>
                    <a:pt x="302260" y="228600"/>
                  </a:lnTo>
                  <a:lnTo>
                    <a:pt x="306069" y="228600"/>
                  </a:lnTo>
                  <a:lnTo>
                    <a:pt x="306069" y="22606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2595880" y="4643119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98450" y="1269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1269"/>
                  </a:moveTo>
                  <a:lnTo>
                    <a:pt x="0" y="126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2539"/>
                  </a:lnTo>
                  <a:lnTo>
                    <a:pt x="298450" y="2539"/>
                  </a:lnTo>
                  <a:lnTo>
                    <a:pt x="298450" y="1269"/>
                  </a:lnTo>
                  <a:close/>
                </a:path>
                <a:path w="298450" h="224789">
                  <a:moveTo>
                    <a:pt x="298450" y="2539"/>
                  </a:moveTo>
                  <a:lnTo>
                    <a:pt x="294639" y="2539"/>
                  </a:lnTo>
                  <a:lnTo>
                    <a:pt x="294639" y="6349"/>
                  </a:lnTo>
                  <a:lnTo>
                    <a:pt x="298450" y="6349"/>
                  </a:lnTo>
                  <a:lnTo>
                    <a:pt x="298450" y="2539"/>
                  </a:lnTo>
                  <a:close/>
                </a:path>
                <a:path w="298450" h="224789">
                  <a:moveTo>
                    <a:pt x="380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6350"/>
                  </a:lnTo>
                  <a:close/>
                </a:path>
                <a:path w="298450" h="224789">
                  <a:moveTo>
                    <a:pt x="298450" y="6350"/>
                  </a:moveTo>
                  <a:lnTo>
                    <a:pt x="294639" y="6350"/>
                  </a:lnTo>
                  <a:lnTo>
                    <a:pt x="294639" y="12699"/>
                  </a:lnTo>
                  <a:lnTo>
                    <a:pt x="298450" y="12699"/>
                  </a:lnTo>
                  <a:lnTo>
                    <a:pt x="298450" y="6350"/>
                  </a:lnTo>
                  <a:close/>
                </a:path>
                <a:path w="298450" h="224789">
                  <a:moveTo>
                    <a:pt x="3809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2700"/>
                  </a:lnTo>
                  <a:close/>
                </a:path>
                <a:path w="298450" h="224789">
                  <a:moveTo>
                    <a:pt x="298450" y="12700"/>
                  </a:moveTo>
                  <a:lnTo>
                    <a:pt x="294639" y="12700"/>
                  </a:lnTo>
                  <a:lnTo>
                    <a:pt x="294639" y="20319"/>
                  </a:lnTo>
                  <a:lnTo>
                    <a:pt x="298450" y="20319"/>
                  </a:lnTo>
                  <a:lnTo>
                    <a:pt x="298450" y="12700"/>
                  </a:lnTo>
                  <a:close/>
                </a:path>
                <a:path w="298450" h="224789">
                  <a:moveTo>
                    <a:pt x="3809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close/>
                </a:path>
                <a:path w="298450" h="224789">
                  <a:moveTo>
                    <a:pt x="298450" y="20319"/>
                  </a:moveTo>
                  <a:lnTo>
                    <a:pt x="294639" y="20319"/>
                  </a:lnTo>
                  <a:lnTo>
                    <a:pt x="294639" y="25399"/>
                  </a:lnTo>
                  <a:lnTo>
                    <a:pt x="298450" y="25399"/>
                  </a:lnTo>
                  <a:lnTo>
                    <a:pt x="298450" y="20319"/>
                  </a:lnTo>
                  <a:close/>
                </a:path>
                <a:path w="298450" h="224789">
                  <a:moveTo>
                    <a:pt x="3809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5400"/>
                  </a:lnTo>
                  <a:close/>
                </a:path>
                <a:path w="298450" h="224789">
                  <a:moveTo>
                    <a:pt x="298450" y="25400"/>
                  </a:moveTo>
                  <a:lnTo>
                    <a:pt x="294639" y="25400"/>
                  </a:lnTo>
                  <a:lnTo>
                    <a:pt x="294639" y="33019"/>
                  </a:lnTo>
                  <a:lnTo>
                    <a:pt x="298450" y="33019"/>
                  </a:lnTo>
                  <a:lnTo>
                    <a:pt x="298450" y="25400"/>
                  </a:lnTo>
                  <a:close/>
                </a:path>
                <a:path w="298450" h="224789">
                  <a:moveTo>
                    <a:pt x="3809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3019"/>
                  </a:lnTo>
                  <a:close/>
                </a:path>
                <a:path w="298450" h="224789">
                  <a:moveTo>
                    <a:pt x="298450" y="33019"/>
                  </a:moveTo>
                  <a:lnTo>
                    <a:pt x="294639" y="33019"/>
                  </a:lnTo>
                  <a:lnTo>
                    <a:pt x="294639" y="38099"/>
                  </a:lnTo>
                  <a:lnTo>
                    <a:pt x="298450" y="38099"/>
                  </a:lnTo>
                  <a:lnTo>
                    <a:pt x="298450" y="33019"/>
                  </a:lnTo>
                  <a:close/>
                </a:path>
                <a:path w="298450" h="224789">
                  <a:moveTo>
                    <a:pt x="3809" y="38100"/>
                  </a:moveTo>
                  <a:lnTo>
                    <a:pt x="0" y="3810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38100"/>
                  </a:lnTo>
                  <a:close/>
                </a:path>
                <a:path w="298450" h="224789">
                  <a:moveTo>
                    <a:pt x="298450" y="38100"/>
                  </a:moveTo>
                  <a:lnTo>
                    <a:pt x="294639" y="38100"/>
                  </a:lnTo>
                  <a:lnTo>
                    <a:pt x="294639" y="52069"/>
                  </a:lnTo>
                  <a:lnTo>
                    <a:pt x="298450" y="52069"/>
                  </a:lnTo>
                  <a:lnTo>
                    <a:pt x="298450" y="38100"/>
                  </a:lnTo>
                  <a:close/>
                </a:path>
                <a:path w="298450" h="224789">
                  <a:moveTo>
                    <a:pt x="380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69"/>
                  </a:lnTo>
                  <a:close/>
                </a:path>
                <a:path w="298450" h="224789">
                  <a:moveTo>
                    <a:pt x="298450" y="52069"/>
                  </a:moveTo>
                  <a:lnTo>
                    <a:pt x="294639" y="52069"/>
                  </a:lnTo>
                  <a:lnTo>
                    <a:pt x="294639" y="58419"/>
                  </a:lnTo>
                  <a:lnTo>
                    <a:pt x="298450" y="58419"/>
                  </a:lnTo>
                  <a:lnTo>
                    <a:pt x="298450" y="52069"/>
                  </a:lnTo>
                  <a:close/>
                </a:path>
                <a:path w="298450" h="224789">
                  <a:moveTo>
                    <a:pt x="3809" y="58419"/>
                  </a:moveTo>
                  <a:lnTo>
                    <a:pt x="0" y="58419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58419"/>
                  </a:lnTo>
                  <a:close/>
                </a:path>
                <a:path w="298450" h="224789">
                  <a:moveTo>
                    <a:pt x="298450" y="58419"/>
                  </a:moveTo>
                  <a:lnTo>
                    <a:pt x="294639" y="58419"/>
                  </a:lnTo>
                  <a:lnTo>
                    <a:pt x="294639" y="83819"/>
                  </a:lnTo>
                  <a:lnTo>
                    <a:pt x="298450" y="83819"/>
                  </a:lnTo>
                  <a:lnTo>
                    <a:pt x="298450" y="58419"/>
                  </a:lnTo>
                  <a:close/>
                </a:path>
                <a:path w="298450" h="224789">
                  <a:moveTo>
                    <a:pt x="3809" y="83819"/>
                  </a:moveTo>
                  <a:lnTo>
                    <a:pt x="0" y="83819"/>
                  </a:lnTo>
                  <a:lnTo>
                    <a:pt x="0" y="140969"/>
                  </a:lnTo>
                  <a:lnTo>
                    <a:pt x="3809" y="140969"/>
                  </a:lnTo>
                  <a:lnTo>
                    <a:pt x="3809" y="83819"/>
                  </a:lnTo>
                  <a:close/>
                </a:path>
                <a:path w="298450" h="224789">
                  <a:moveTo>
                    <a:pt x="298450" y="83819"/>
                  </a:moveTo>
                  <a:lnTo>
                    <a:pt x="294639" y="83819"/>
                  </a:lnTo>
                  <a:lnTo>
                    <a:pt x="294639" y="140969"/>
                  </a:lnTo>
                  <a:lnTo>
                    <a:pt x="298450" y="140969"/>
                  </a:lnTo>
                  <a:lnTo>
                    <a:pt x="298450" y="83819"/>
                  </a:lnTo>
                  <a:close/>
                </a:path>
                <a:path w="298450" h="224789">
                  <a:moveTo>
                    <a:pt x="3809" y="140969"/>
                  </a:moveTo>
                  <a:lnTo>
                    <a:pt x="0" y="140969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40969"/>
                  </a:lnTo>
                  <a:close/>
                </a:path>
                <a:path w="298450" h="224789">
                  <a:moveTo>
                    <a:pt x="298450" y="140969"/>
                  </a:moveTo>
                  <a:lnTo>
                    <a:pt x="294639" y="140969"/>
                  </a:lnTo>
                  <a:lnTo>
                    <a:pt x="294639" y="166369"/>
                  </a:lnTo>
                  <a:lnTo>
                    <a:pt x="298450" y="166369"/>
                  </a:lnTo>
                  <a:lnTo>
                    <a:pt x="298450" y="140969"/>
                  </a:lnTo>
                  <a:close/>
                </a:path>
                <a:path w="298450" h="224789">
                  <a:moveTo>
                    <a:pt x="380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3809" y="172719"/>
                  </a:lnTo>
                  <a:lnTo>
                    <a:pt x="3809" y="166369"/>
                  </a:lnTo>
                  <a:close/>
                </a:path>
                <a:path w="298450" h="224789">
                  <a:moveTo>
                    <a:pt x="298450" y="166369"/>
                  </a:moveTo>
                  <a:lnTo>
                    <a:pt x="294639" y="166369"/>
                  </a:lnTo>
                  <a:lnTo>
                    <a:pt x="294639" y="172719"/>
                  </a:lnTo>
                  <a:lnTo>
                    <a:pt x="298450" y="172719"/>
                  </a:lnTo>
                  <a:lnTo>
                    <a:pt x="298450" y="166369"/>
                  </a:lnTo>
                  <a:close/>
                </a:path>
                <a:path w="298450" h="224789">
                  <a:moveTo>
                    <a:pt x="3809" y="172719"/>
                  </a:moveTo>
                  <a:lnTo>
                    <a:pt x="0" y="172719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72719"/>
                  </a:lnTo>
                  <a:close/>
                </a:path>
                <a:path w="298450" h="224789">
                  <a:moveTo>
                    <a:pt x="298450" y="172719"/>
                  </a:moveTo>
                  <a:lnTo>
                    <a:pt x="294639" y="172719"/>
                  </a:lnTo>
                  <a:lnTo>
                    <a:pt x="294639" y="184149"/>
                  </a:lnTo>
                  <a:lnTo>
                    <a:pt x="298450" y="184149"/>
                  </a:lnTo>
                  <a:lnTo>
                    <a:pt x="298450" y="172719"/>
                  </a:lnTo>
                  <a:close/>
                </a:path>
                <a:path w="298450" h="224789">
                  <a:moveTo>
                    <a:pt x="3809" y="184150"/>
                  </a:moveTo>
                  <a:lnTo>
                    <a:pt x="0" y="18415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84150"/>
                  </a:lnTo>
                  <a:close/>
                </a:path>
                <a:path w="298450" h="224789">
                  <a:moveTo>
                    <a:pt x="298450" y="184150"/>
                  </a:moveTo>
                  <a:lnTo>
                    <a:pt x="294639" y="184150"/>
                  </a:lnTo>
                  <a:lnTo>
                    <a:pt x="294639" y="191769"/>
                  </a:lnTo>
                  <a:lnTo>
                    <a:pt x="298450" y="191769"/>
                  </a:lnTo>
                  <a:lnTo>
                    <a:pt x="298450" y="184150"/>
                  </a:lnTo>
                  <a:close/>
                </a:path>
                <a:path w="298450" h="224789">
                  <a:moveTo>
                    <a:pt x="380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1769"/>
                  </a:lnTo>
                  <a:close/>
                </a:path>
                <a:path w="298450" h="224789">
                  <a:moveTo>
                    <a:pt x="298450" y="191769"/>
                  </a:moveTo>
                  <a:lnTo>
                    <a:pt x="294639" y="191769"/>
                  </a:lnTo>
                  <a:lnTo>
                    <a:pt x="294639" y="198119"/>
                  </a:lnTo>
                  <a:lnTo>
                    <a:pt x="298450" y="198119"/>
                  </a:lnTo>
                  <a:lnTo>
                    <a:pt x="298450" y="191769"/>
                  </a:lnTo>
                  <a:close/>
                </a:path>
                <a:path w="298450" h="224789">
                  <a:moveTo>
                    <a:pt x="3809" y="198119"/>
                  </a:moveTo>
                  <a:lnTo>
                    <a:pt x="0" y="198119"/>
                  </a:lnTo>
                  <a:lnTo>
                    <a:pt x="0" y="203199"/>
                  </a:lnTo>
                  <a:lnTo>
                    <a:pt x="3809" y="203199"/>
                  </a:lnTo>
                  <a:lnTo>
                    <a:pt x="3809" y="198119"/>
                  </a:lnTo>
                  <a:close/>
                </a:path>
                <a:path w="298450" h="224789">
                  <a:moveTo>
                    <a:pt x="298450" y="198119"/>
                  </a:moveTo>
                  <a:lnTo>
                    <a:pt x="294639" y="198119"/>
                  </a:lnTo>
                  <a:lnTo>
                    <a:pt x="294639" y="203199"/>
                  </a:lnTo>
                  <a:lnTo>
                    <a:pt x="298450" y="203199"/>
                  </a:lnTo>
                  <a:lnTo>
                    <a:pt x="298450" y="198119"/>
                  </a:lnTo>
                  <a:close/>
                </a:path>
                <a:path w="298450" h="224789">
                  <a:moveTo>
                    <a:pt x="3809" y="203200"/>
                  </a:moveTo>
                  <a:lnTo>
                    <a:pt x="0" y="20320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3200"/>
                  </a:lnTo>
                  <a:close/>
                </a:path>
                <a:path w="298450" h="224789">
                  <a:moveTo>
                    <a:pt x="298450" y="203200"/>
                  </a:moveTo>
                  <a:lnTo>
                    <a:pt x="294639" y="203200"/>
                  </a:lnTo>
                  <a:lnTo>
                    <a:pt x="294639" y="210819"/>
                  </a:lnTo>
                  <a:lnTo>
                    <a:pt x="298450" y="210819"/>
                  </a:lnTo>
                  <a:lnTo>
                    <a:pt x="298450" y="203200"/>
                  </a:lnTo>
                  <a:close/>
                </a:path>
                <a:path w="298450" h="224789">
                  <a:moveTo>
                    <a:pt x="380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19"/>
                  </a:lnTo>
                  <a:close/>
                </a:path>
                <a:path w="298450" h="224789">
                  <a:moveTo>
                    <a:pt x="298450" y="210819"/>
                  </a:moveTo>
                  <a:lnTo>
                    <a:pt x="294639" y="210819"/>
                  </a:lnTo>
                  <a:lnTo>
                    <a:pt x="294639" y="217169"/>
                  </a:lnTo>
                  <a:lnTo>
                    <a:pt x="298450" y="217169"/>
                  </a:lnTo>
                  <a:lnTo>
                    <a:pt x="298450" y="210819"/>
                  </a:lnTo>
                  <a:close/>
                </a:path>
                <a:path w="298450" h="224789">
                  <a:moveTo>
                    <a:pt x="3809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298450" y="222249"/>
                  </a:lnTo>
                  <a:lnTo>
                    <a:pt x="298450" y="220979"/>
                  </a:lnTo>
                  <a:lnTo>
                    <a:pt x="3809" y="220979"/>
                  </a:lnTo>
                  <a:lnTo>
                    <a:pt x="3809" y="217169"/>
                  </a:lnTo>
                  <a:close/>
                </a:path>
                <a:path w="298450" h="224789">
                  <a:moveTo>
                    <a:pt x="298450" y="217169"/>
                  </a:moveTo>
                  <a:lnTo>
                    <a:pt x="294639" y="217169"/>
                  </a:lnTo>
                  <a:lnTo>
                    <a:pt x="294639" y="220979"/>
                  </a:lnTo>
                  <a:lnTo>
                    <a:pt x="298450" y="220979"/>
                  </a:lnTo>
                  <a:lnTo>
                    <a:pt x="298450" y="217169"/>
                  </a:lnTo>
                  <a:close/>
                </a:path>
                <a:path w="298450" h="224789">
                  <a:moveTo>
                    <a:pt x="298450" y="222250"/>
                  </a:moveTo>
                  <a:lnTo>
                    <a:pt x="0" y="22225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225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2599689" y="464565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540" y="10159"/>
                  </a:lnTo>
                  <a:lnTo>
                    <a:pt x="2540" y="381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  <a:path w="290830" h="218439">
                  <a:moveTo>
                    <a:pt x="290830" y="3810"/>
                  </a:moveTo>
                  <a:lnTo>
                    <a:pt x="287020" y="3810"/>
                  </a:lnTo>
                  <a:lnTo>
                    <a:pt x="287020" y="10159"/>
                  </a:lnTo>
                  <a:lnTo>
                    <a:pt x="290830" y="10159"/>
                  </a:lnTo>
                  <a:lnTo>
                    <a:pt x="290830" y="3810"/>
                  </a:lnTo>
                  <a:close/>
                </a:path>
                <a:path w="290830" h="218439">
                  <a:moveTo>
                    <a:pt x="2540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2540" y="17779"/>
                  </a:lnTo>
                  <a:lnTo>
                    <a:pt x="2540" y="10160"/>
                  </a:lnTo>
                  <a:close/>
                </a:path>
                <a:path w="290830" h="218439">
                  <a:moveTo>
                    <a:pt x="290830" y="10160"/>
                  </a:moveTo>
                  <a:lnTo>
                    <a:pt x="287020" y="10160"/>
                  </a:lnTo>
                  <a:lnTo>
                    <a:pt x="287020" y="17779"/>
                  </a:lnTo>
                  <a:lnTo>
                    <a:pt x="290830" y="17779"/>
                  </a:lnTo>
                  <a:lnTo>
                    <a:pt x="290830" y="10160"/>
                  </a:lnTo>
                  <a:close/>
                </a:path>
                <a:path w="290830" h="218439">
                  <a:moveTo>
                    <a:pt x="254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2540" y="22859"/>
                  </a:lnTo>
                  <a:lnTo>
                    <a:pt x="2540" y="17780"/>
                  </a:lnTo>
                  <a:close/>
                </a:path>
                <a:path w="290830" h="218439">
                  <a:moveTo>
                    <a:pt x="290830" y="17780"/>
                  </a:moveTo>
                  <a:lnTo>
                    <a:pt x="287020" y="17780"/>
                  </a:lnTo>
                  <a:lnTo>
                    <a:pt x="287020" y="22859"/>
                  </a:lnTo>
                  <a:lnTo>
                    <a:pt x="290830" y="22859"/>
                  </a:lnTo>
                  <a:lnTo>
                    <a:pt x="290830" y="17780"/>
                  </a:lnTo>
                  <a:close/>
                </a:path>
                <a:path w="290830" h="218439">
                  <a:moveTo>
                    <a:pt x="2540" y="22860"/>
                  </a:moveTo>
                  <a:lnTo>
                    <a:pt x="0" y="22860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22860"/>
                  </a:lnTo>
                  <a:close/>
                </a:path>
                <a:path w="290830" h="218439">
                  <a:moveTo>
                    <a:pt x="290830" y="22860"/>
                  </a:moveTo>
                  <a:lnTo>
                    <a:pt x="287020" y="22860"/>
                  </a:lnTo>
                  <a:lnTo>
                    <a:pt x="287020" y="30479"/>
                  </a:lnTo>
                  <a:lnTo>
                    <a:pt x="290830" y="30479"/>
                  </a:lnTo>
                  <a:lnTo>
                    <a:pt x="290830" y="22860"/>
                  </a:lnTo>
                  <a:close/>
                </a:path>
                <a:path w="290830" h="218439">
                  <a:moveTo>
                    <a:pt x="254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2540" y="35559"/>
                  </a:lnTo>
                  <a:lnTo>
                    <a:pt x="2540" y="30480"/>
                  </a:lnTo>
                  <a:close/>
                </a:path>
                <a:path w="290830" h="218439">
                  <a:moveTo>
                    <a:pt x="290830" y="30480"/>
                  </a:moveTo>
                  <a:lnTo>
                    <a:pt x="287020" y="30480"/>
                  </a:lnTo>
                  <a:lnTo>
                    <a:pt x="287020" y="35559"/>
                  </a:lnTo>
                  <a:lnTo>
                    <a:pt x="290830" y="35559"/>
                  </a:lnTo>
                  <a:lnTo>
                    <a:pt x="290830" y="30480"/>
                  </a:lnTo>
                  <a:close/>
                </a:path>
                <a:path w="290830" h="218439">
                  <a:moveTo>
                    <a:pt x="2540" y="35560"/>
                  </a:moveTo>
                  <a:lnTo>
                    <a:pt x="0" y="35560"/>
                  </a:lnTo>
                  <a:lnTo>
                    <a:pt x="0" y="49529"/>
                  </a:lnTo>
                  <a:lnTo>
                    <a:pt x="2540" y="49529"/>
                  </a:lnTo>
                  <a:lnTo>
                    <a:pt x="2540" y="35560"/>
                  </a:lnTo>
                  <a:close/>
                </a:path>
                <a:path w="290830" h="218439">
                  <a:moveTo>
                    <a:pt x="290830" y="35560"/>
                  </a:moveTo>
                  <a:lnTo>
                    <a:pt x="287020" y="35560"/>
                  </a:lnTo>
                  <a:lnTo>
                    <a:pt x="287020" y="49529"/>
                  </a:lnTo>
                  <a:lnTo>
                    <a:pt x="290830" y="49529"/>
                  </a:lnTo>
                  <a:lnTo>
                    <a:pt x="290830" y="35560"/>
                  </a:lnTo>
                  <a:close/>
                </a:path>
                <a:path w="290830" h="218439">
                  <a:moveTo>
                    <a:pt x="254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540" y="55879"/>
                  </a:lnTo>
                  <a:lnTo>
                    <a:pt x="2540" y="49530"/>
                  </a:lnTo>
                  <a:close/>
                </a:path>
                <a:path w="290830" h="218439">
                  <a:moveTo>
                    <a:pt x="290830" y="49530"/>
                  </a:moveTo>
                  <a:lnTo>
                    <a:pt x="287020" y="49530"/>
                  </a:lnTo>
                  <a:lnTo>
                    <a:pt x="287020" y="55879"/>
                  </a:lnTo>
                  <a:lnTo>
                    <a:pt x="290830" y="55879"/>
                  </a:lnTo>
                  <a:lnTo>
                    <a:pt x="290830" y="49530"/>
                  </a:lnTo>
                  <a:close/>
                </a:path>
                <a:path w="290830" h="218439">
                  <a:moveTo>
                    <a:pt x="2540" y="55880"/>
                  </a:moveTo>
                  <a:lnTo>
                    <a:pt x="0" y="55880"/>
                  </a:lnTo>
                  <a:lnTo>
                    <a:pt x="0" y="81279"/>
                  </a:lnTo>
                  <a:lnTo>
                    <a:pt x="2540" y="81279"/>
                  </a:lnTo>
                  <a:lnTo>
                    <a:pt x="2540" y="55880"/>
                  </a:lnTo>
                  <a:close/>
                </a:path>
                <a:path w="290830" h="218439">
                  <a:moveTo>
                    <a:pt x="290830" y="55880"/>
                  </a:moveTo>
                  <a:lnTo>
                    <a:pt x="287020" y="55880"/>
                  </a:lnTo>
                  <a:lnTo>
                    <a:pt x="287020" y="81279"/>
                  </a:lnTo>
                  <a:lnTo>
                    <a:pt x="290830" y="81279"/>
                  </a:lnTo>
                  <a:lnTo>
                    <a:pt x="290830" y="55880"/>
                  </a:lnTo>
                  <a:close/>
                </a:path>
                <a:path w="290830" h="218439">
                  <a:moveTo>
                    <a:pt x="2540" y="81280"/>
                  </a:moveTo>
                  <a:lnTo>
                    <a:pt x="0" y="81280"/>
                  </a:lnTo>
                  <a:lnTo>
                    <a:pt x="0" y="138429"/>
                  </a:lnTo>
                  <a:lnTo>
                    <a:pt x="2540" y="138429"/>
                  </a:lnTo>
                  <a:lnTo>
                    <a:pt x="2540" y="81280"/>
                  </a:lnTo>
                  <a:close/>
                </a:path>
                <a:path w="290830" h="218439">
                  <a:moveTo>
                    <a:pt x="290830" y="81280"/>
                  </a:moveTo>
                  <a:lnTo>
                    <a:pt x="287020" y="81280"/>
                  </a:lnTo>
                  <a:lnTo>
                    <a:pt x="287020" y="138429"/>
                  </a:lnTo>
                  <a:lnTo>
                    <a:pt x="290830" y="138429"/>
                  </a:lnTo>
                  <a:lnTo>
                    <a:pt x="290830" y="81280"/>
                  </a:lnTo>
                  <a:close/>
                </a:path>
                <a:path w="290830" h="218439">
                  <a:moveTo>
                    <a:pt x="2540" y="138430"/>
                  </a:moveTo>
                  <a:lnTo>
                    <a:pt x="0" y="138430"/>
                  </a:lnTo>
                  <a:lnTo>
                    <a:pt x="0" y="163829"/>
                  </a:lnTo>
                  <a:lnTo>
                    <a:pt x="2540" y="163829"/>
                  </a:lnTo>
                  <a:lnTo>
                    <a:pt x="2540" y="138430"/>
                  </a:lnTo>
                  <a:close/>
                </a:path>
                <a:path w="290830" h="218439">
                  <a:moveTo>
                    <a:pt x="290830" y="138430"/>
                  </a:moveTo>
                  <a:lnTo>
                    <a:pt x="287020" y="138430"/>
                  </a:lnTo>
                  <a:lnTo>
                    <a:pt x="287020" y="163829"/>
                  </a:lnTo>
                  <a:lnTo>
                    <a:pt x="290830" y="163829"/>
                  </a:lnTo>
                  <a:lnTo>
                    <a:pt x="290830" y="138430"/>
                  </a:lnTo>
                  <a:close/>
                </a:path>
                <a:path w="290830" h="218439">
                  <a:moveTo>
                    <a:pt x="254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540" y="170179"/>
                  </a:lnTo>
                  <a:lnTo>
                    <a:pt x="2540" y="163830"/>
                  </a:lnTo>
                  <a:close/>
                </a:path>
                <a:path w="290830" h="218439">
                  <a:moveTo>
                    <a:pt x="290830" y="163830"/>
                  </a:moveTo>
                  <a:lnTo>
                    <a:pt x="287020" y="163830"/>
                  </a:lnTo>
                  <a:lnTo>
                    <a:pt x="287020" y="170179"/>
                  </a:lnTo>
                  <a:lnTo>
                    <a:pt x="290830" y="170179"/>
                  </a:lnTo>
                  <a:lnTo>
                    <a:pt x="290830" y="163830"/>
                  </a:lnTo>
                  <a:close/>
                </a:path>
                <a:path w="290830" h="218439">
                  <a:moveTo>
                    <a:pt x="2540" y="170180"/>
                  </a:moveTo>
                  <a:lnTo>
                    <a:pt x="0" y="170180"/>
                  </a:lnTo>
                  <a:lnTo>
                    <a:pt x="0" y="181609"/>
                  </a:lnTo>
                  <a:lnTo>
                    <a:pt x="2540" y="181609"/>
                  </a:lnTo>
                  <a:lnTo>
                    <a:pt x="2540" y="170180"/>
                  </a:lnTo>
                  <a:close/>
                </a:path>
                <a:path w="290830" h="218439">
                  <a:moveTo>
                    <a:pt x="290830" y="170180"/>
                  </a:moveTo>
                  <a:lnTo>
                    <a:pt x="287020" y="170180"/>
                  </a:lnTo>
                  <a:lnTo>
                    <a:pt x="287020" y="181609"/>
                  </a:lnTo>
                  <a:lnTo>
                    <a:pt x="290830" y="181609"/>
                  </a:lnTo>
                  <a:lnTo>
                    <a:pt x="290830" y="170180"/>
                  </a:lnTo>
                  <a:close/>
                </a:path>
                <a:path w="290830" h="218439">
                  <a:moveTo>
                    <a:pt x="2540" y="181610"/>
                  </a:moveTo>
                  <a:lnTo>
                    <a:pt x="0" y="181610"/>
                  </a:lnTo>
                  <a:lnTo>
                    <a:pt x="0" y="189229"/>
                  </a:lnTo>
                  <a:lnTo>
                    <a:pt x="2540" y="189229"/>
                  </a:lnTo>
                  <a:lnTo>
                    <a:pt x="2540" y="181610"/>
                  </a:lnTo>
                  <a:close/>
                </a:path>
                <a:path w="290830" h="218439">
                  <a:moveTo>
                    <a:pt x="290830" y="181610"/>
                  </a:moveTo>
                  <a:lnTo>
                    <a:pt x="287020" y="181610"/>
                  </a:lnTo>
                  <a:lnTo>
                    <a:pt x="287020" y="189229"/>
                  </a:lnTo>
                  <a:lnTo>
                    <a:pt x="290830" y="189229"/>
                  </a:lnTo>
                  <a:lnTo>
                    <a:pt x="290830" y="181610"/>
                  </a:lnTo>
                  <a:close/>
                </a:path>
                <a:path w="290830" h="218439">
                  <a:moveTo>
                    <a:pt x="254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540" y="195579"/>
                  </a:lnTo>
                  <a:lnTo>
                    <a:pt x="2540" y="189230"/>
                  </a:lnTo>
                  <a:close/>
                </a:path>
                <a:path w="290830" h="218439">
                  <a:moveTo>
                    <a:pt x="290830" y="189230"/>
                  </a:moveTo>
                  <a:lnTo>
                    <a:pt x="287020" y="189230"/>
                  </a:lnTo>
                  <a:lnTo>
                    <a:pt x="287020" y="195579"/>
                  </a:lnTo>
                  <a:lnTo>
                    <a:pt x="290830" y="195579"/>
                  </a:lnTo>
                  <a:lnTo>
                    <a:pt x="290830" y="189230"/>
                  </a:lnTo>
                  <a:close/>
                </a:path>
                <a:path w="290830" h="218439">
                  <a:moveTo>
                    <a:pt x="2540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2540" y="200659"/>
                  </a:lnTo>
                  <a:lnTo>
                    <a:pt x="2540" y="195580"/>
                  </a:lnTo>
                  <a:close/>
                </a:path>
                <a:path w="290830" h="218439">
                  <a:moveTo>
                    <a:pt x="290830" y="195580"/>
                  </a:moveTo>
                  <a:lnTo>
                    <a:pt x="287020" y="195580"/>
                  </a:lnTo>
                  <a:lnTo>
                    <a:pt x="287020" y="200659"/>
                  </a:lnTo>
                  <a:lnTo>
                    <a:pt x="290830" y="200659"/>
                  </a:lnTo>
                  <a:lnTo>
                    <a:pt x="290830" y="195580"/>
                  </a:lnTo>
                  <a:close/>
                </a:path>
                <a:path w="290830" h="218439">
                  <a:moveTo>
                    <a:pt x="2540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2540" y="208279"/>
                  </a:lnTo>
                  <a:lnTo>
                    <a:pt x="2540" y="200660"/>
                  </a:lnTo>
                  <a:close/>
                </a:path>
                <a:path w="290830" h="218439">
                  <a:moveTo>
                    <a:pt x="290830" y="200660"/>
                  </a:moveTo>
                  <a:lnTo>
                    <a:pt x="287020" y="200660"/>
                  </a:lnTo>
                  <a:lnTo>
                    <a:pt x="287020" y="208279"/>
                  </a:lnTo>
                  <a:lnTo>
                    <a:pt x="290830" y="208279"/>
                  </a:lnTo>
                  <a:lnTo>
                    <a:pt x="290830" y="200660"/>
                  </a:lnTo>
                  <a:close/>
                </a:path>
                <a:path w="290830" h="218439">
                  <a:moveTo>
                    <a:pt x="254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540" y="214629"/>
                  </a:lnTo>
                  <a:lnTo>
                    <a:pt x="2540" y="208280"/>
                  </a:lnTo>
                  <a:close/>
                </a:path>
                <a:path w="290830" h="218439">
                  <a:moveTo>
                    <a:pt x="290830" y="208280"/>
                  </a:moveTo>
                  <a:lnTo>
                    <a:pt x="287020" y="208280"/>
                  </a:lnTo>
                  <a:lnTo>
                    <a:pt x="287020" y="214629"/>
                  </a:lnTo>
                  <a:lnTo>
                    <a:pt x="290830" y="214629"/>
                  </a:lnTo>
                  <a:lnTo>
                    <a:pt x="290830" y="208280"/>
                  </a:lnTo>
                  <a:close/>
                </a:path>
                <a:path w="290830" h="218439">
                  <a:moveTo>
                    <a:pt x="290830" y="214630"/>
                  </a:moveTo>
                  <a:lnTo>
                    <a:pt x="0" y="214630"/>
                  </a:lnTo>
                  <a:lnTo>
                    <a:pt x="0" y="218439"/>
                  </a:lnTo>
                  <a:lnTo>
                    <a:pt x="290830" y="218439"/>
                  </a:lnTo>
                  <a:lnTo>
                    <a:pt x="290830" y="21463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2602230" y="4649469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80" h="210820">
                  <a:moveTo>
                    <a:pt x="28448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lnTo>
                    <a:pt x="284480" y="3809"/>
                  </a:lnTo>
                  <a:lnTo>
                    <a:pt x="284480" y="0"/>
                  </a:lnTo>
                  <a:close/>
                </a:path>
                <a:path w="284480" h="210820">
                  <a:moveTo>
                    <a:pt x="284480" y="3809"/>
                  </a:moveTo>
                  <a:lnTo>
                    <a:pt x="280669" y="3809"/>
                  </a:lnTo>
                  <a:lnTo>
                    <a:pt x="280669" y="6349"/>
                  </a:lnTo>
                  <a:lnTo>
                    <a:pt x="284480" y="6349"/>
                  </a:lnTo>
                  <a:lnTo>
                    <a:pt x="284480" y="3809"/>
                  </a:lnTo>
                  <a:close/>
                </a:path>
                <a:path w="284480" h="210820">
                  <a:moveTo>
                    <a:pt x="3809" y="6350"/>
                  </a:moveTo>
                  <a:lnTo>
                    <a:pt x="0" y="635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6350"/>
                  </a:lnTo>
                  <a:close/>
                </a:path>
                <a:path w="284480" h="210820">
                  <a:moveTo>
                    <a:pt x="284480" y="6350"/>
                  </a:moveTo>
                  <a:lnTo>
                    <a:pt x="280669" y="6350"/>
                  </a:lnTo>
                  <a:lnTo>
                    <a:pt x="280669" y="13969"/>
                  </a:lnTo>
                  <a:lnTo>
                    <a:pt x="284480" y="13969"/>
                  </a:lnTo>
                  <a:lnTo>
                    <a:pt x="284480" y="6350"/>
                  </a:lnTo>
                  <a:close/>
                </a:path>
                <a:path w="284480" h="210820">
                  <a:moveTo>
                    <a:pt x="3809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3969"/>
                  </a:lnTo>
                  <a:close/>
                </a:path>
                <a:path w="284480" h="210820">
                  <a:moveTo>
                    <a:pt x="284480" y="13969"/>
                  </a:moveTo>
                  <a:lnTo>
                    <a:pt x="280669" y="13969"/>
                  </a:lnTo>
                  <a:lnTo>
                    <a:pt x="280669" y="19049"/>
                  </a:lnTo>
                  <a:lnTo>
                    <a:pt x="284480" y="19049"/>
                  </a:lnTo>
                  <a:lnTo>
                    <a:pt x="284480" y="13969"/>
                  </a:lnTo>
                  <a:close/>
                </a:path>
                <a:path w="284480" h="210820">
                  <a:moveTo>
                    <a:pt x="3809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19050"/>
                  </a:lnTo>
                  <a:close/>
                </a:path>
                <a:path w="284480" h="210820">
                  <a:moveTo>
                    <a:pt x="284480" y="19050"/>
                  </a:moveTo>
                  <a:lnTo>
                    <a:pt x="280669" y="19050"/>
                  </a:lnTo>
                  <a:lnTo>
                    <a:pt x="280669" y="26669"/>
                  </a:lnTo>
                  <a:lnTo>
                    <a:pt x="284480" y="26669"/>
                  </a:lnTo>
                  <a:lnTo>
                    <a:pt x="284480" y="19050"/>
                  </a:lnTo>
                  <a:close/>
                </a:path>
                <a:path w="284480" h="210820">
                  <a:moveTo>
                    <a:pt x="3809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6669"/>
                  </a:lnTo>
                  <a:close/>
                </a:path>
                <a:path w="284480" h="210820">
                  <a:moveTo>
                    <a:pt x="284480" y="26669"/>
                  </a:moveTo>
                  <a:lnTo>
                    <a:pt x="280669" y="26669"/>
                  </a:lnTo>
                  <a:lnTo>
                    <a:pt x="280669" y="31749"/>
                  </a:lnTo>
                  <a:lnTo>
                    <a:pt x="284480" y="31749"/>
                  </a:lnTo>
                  <a:lnTo>
                    <a:pt x="284480" y="26669"/>
                  </a:lnTo>
                  <a:close/>
                </a:path>
                <a:path w="284480" h="210820">
                  <a:moveTo>
                    <a:pt x="3809" y="31750"/>
                  </a:moveTo>
                  <a:lnTo>
                    <a:pt x="0" y="3175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1750"/>
                  </a:lnTo>
                  <a:close/>
                </a:path>
                <a:path w="284480" h="210820">
                  <a:moveTo>
                    <a:pt x="284480" y="31750"/>
                  </a:moveTo>
                  <a:lnTo>
                    <a:pt x="280669" y="31750"/>
                  </a:lnTo>
                  <a:lnTo>
                    <a:pt x="280669" y="45719"/>
                  </a:lnTo>
                  <a:lnTo>
                    <a:pt x="284480" y="45719"/>
                  </a:lnTo>
                  <a:lnTo>
                    <a:pt x="284480" y="31750"/>
                  </a:lnTo>
                  <a:close/>
                </a:path>
                <a:path w="284480" h="210820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284480" h="210820">
                  <a:moveTo>
                    <a:pt x="284480" y="45719"/>
                  </a:moveTo>
                  <a:lnTo>
                    <a:pt x="280669" y="45719"/>
                  </a:lnTo>
                  <a:lnTo>
                    <a:pt x="280669" y="52069"/>
                  </a:lnTo>
                  <a:lnTo>
                    <a:pt x="284480" y="52069"/>
                  </a:lnTo>
                  <a:lnTo>
                    <a:pt x="284480" y="45719"/>
                  </a:lnTo>
                  <a:close/>
                </a:path>
                <a:path w="284480" h="210820">
                  <a:moveTo>
                    <a:pt x="3809" y="52069"/>
                  </a:moveTo>
                  <a:lnTo>
                    <a:pt x="0" y="5206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52069"/>
                  </a:lnTo>
                  <a:close/>
                </a:path>
                <a:path w="284480" h="210820">
                  <a:moveTo>
                    <a:pt x="284480" y="52069"/>
                  </a:moveTo>
                  <a:lnTo>
                    <a:pt x="280669" y="52069"/>
                  </a:lnTo>
                  <a:lnTo>
                    <a:pt x="280669" y="77469"/>
                  </a:lnTo>
                  <a:lnTo>
                    <a:pt x="284480" y="77469"/>
                  </a:lnTo>
                  <a:lnTo>
                    <a:pt x="284480" y="52069"/>
                  </a:lnTo>
                  <a:close/>
                </a:path>
                <a:path w="284480" h="210820">
                  <a:moveTo>
                    <a:pt x="3809" y="77469"/>
                  </a:moveTo>
                  <a:lnTo>
                    <a:pt x="0" y="77469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77469"/>
                  </a:lnTo>
                  <a:close/>
                </a:path>
                <a:path w="284480" h="210820">
                  <a:moveTo>
                    <a:pt x="284480" y="77469"/>
                  </a:moveTo>
                  <a:lnTo>
                    <a:pt x="280669" y="77469"/>
                  </a:lnTo>
                  <a:lnTo>
                    <a:pt x="280669" y="134619"/>
                  </a:lnTo>
                  <a:lnTo>
                    <a:pt x="284480" y="134619"/>
                  </a:lnTo>
                  <a:lnTo>
                    <a:pt x="284480" y="77469"/>
                  </a:lnTo>
                  <a:close/>
                </a:path>
                <a:path w="284480" h="210820">
                  <a:moveTo>
                    <a:pt x="3809" y="134619"/>
                  </a:moveTo>
                  <a:lnTo>
                    <a:pt x="0" y="134619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34619"/>
                  </a:lnTo>
                  <a:close/>
                </a:path>
                <a:path w="284480" h="210820">
                  <a:moveTo>
                    <a:pt x="284480" y="134619"/>
                  </a:moveTo>
                  <a:lnTo>
                    <a:pt x="280669" y="134619"/>
                  </a:lnTo>
                  <a:lnTo>
                    <a:pt x="280669" y="160019"/>
                  </a:lnTo>
                  <a:lnTo>
                    <a:pt x="284480" y="160019"/>
                  </a:lnTo>
                  <a:lnTo>
                    <a:pt x="284480" y="134619"/>
                  </a:lnTo>
                  <a:close/>
                </a:path>
                <a:path w="284480" h="210820">
                  <a:moveTo>
                    <a:pt x="380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60019"/>
                  </a:lnTo>
                  <a:close/>
                </a:path>
                <a:path w="284480" h="210820">
                  <a:moveTo>
                    <a:pt x="284480" y="160019"/>
                  </a:moveTo>
                  <a:lnTo>
                    <a:pt x="280669" y="160019"/>
                  </a:lnTo>
                  <a:lnTo>
                    <a:pt x="280669" y="166369"/>
                  </a:lnTo>
                  <a:lnTo>
                    <a:pt x="284480" y="166369"/>
                  </a:lnTo>
                  <a:lnTo>
                    <a:pt x="284480" y="160019"/>
                  </a:lnTo>
                  <a:close/>
                </a:path>
                <a:path w="284480" h="210820">
                  <a:moveTo>
                    <a:pt x="3809" y="166369"/>
                  </a:moveTo>
                  <a:lnTo>
                    <a:pt x="0" y="166369"/>
                  </a:lnTo>
                  <a:lnTo>
                    <a:pt x="0" y="177799"/>
                  </a:lnTo>
                  <a:lnTo>
                    <a:pt x="3809" y="177799"/>
                  </a:lnTo>
                  <a:lnTo>
                    <a:pt x="3809" y="166369"/>
                  </a:lnTo>
                  <a:close/>
                </a:path>
                <a:path w="284480" h="210820">
                  <a:moveTo>
                    <a:pt x="284480" y="166369"/>
                  </a:moveTo>
                  <a:lnTo>
                    <a:pt x="280669" y="166369"/>
                  </a:lnTo>
                  <a:lnTo>
                    <a:pt x="280669" y="177799"/>
                  </a:lnTo>
                  <a:lnTo>
                    <a:pt x="284480" y="177799"/>
                  </a:lnTo>
                  <a:lnTo>
                    <a:pt x="284480" y="166369"/>
                  </a:lnTo>
                  <a:close/>
                </a:path>
                <a:path w="284480" h="210820">
                  <a:moveTo>
                    <a:pt x="3809" y="177800"/>
                  </a:moveTo>
                  <a:lnTo>
                    <a:pt x="0" y="17780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77800"/>
                  </a:lnTo>
                  <a:close/>
                </a:path>
                <a:path w="284480" h="210820">
                  <a:moveTo>
                    <a:pt x="284480" y="177800"/>
                  </a:moveTo>
                  <a:lnTo>
                    <a:pt x="280669" y="177800"/>
                  </a:lnTo>
                  <a:lnTo>
                    <a:pt x="280669" y="185419"/>
                  </a:lnTo>
                  <a:lnTo>
                    <a:pt x="284480" y="185419"/>
                  </a:lnTo>
                  <a:lnTo>
                    <a:pt x="284480" y="177800"/>
                  </a:lnTo>
                  <a:close/>
                </a:path>
                <a:path w="284480" h="210820">
                  <a:moveTo>
                    <a:pt x="380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85419"/>
                  </a:lnTo>
                  <a:close/>
                </a:path>
                <a:path w="284480" h="210820">
                  <a:moveTo>
                    <a:pt x="284480" y="185419"/>
                  </a:moveTo>
                  <a:lnTo>
                    <a:pt x="280669" y="185419"/>
                  </a:lnTo>
                  <a:lnTo>
                    <a:pt x="280669" y="191769"/>
                  </a:lnTo>
                  <a:lnTo>
                    <a:pt x="284480" y="191769"/>
                  </a:lnTo>
                  <a:lnTo>
                    <a:pt x="284480" y="185419"/>
                  </a:lnTo>
                  <a:close/>
                </a:path>
                <a:path w="284480" h="210820">
                  <a:moveTo>
                    <a:pt x="3809" y="191769"/>
                  </a:moveTo>
                  <a:lnTo>
                    <a:pt x="0" y="191769"/>
                  </a:lnTo>
                  <a:lnTo>
                    <a:pt x="0" y="196849"/>
                  </a:lnTo>
                  <a:lnTo>
                    <a:pt x="3809" y="196849"/>
                  </a:lnTo>
                  <a:lnTo>
                    <a:pt x="3809" y="191769"/>
                  </a:lnTo>
                  <a:close/>
                </a:path>
                <a:path w="284480" h="210820">
                  <a:moveTo>
                    <a:pt x="284480" y="191769"/>
                  </a:moveTo>
                  <a:lnTo>
                    <a:pt x="280669" y="191769"/>
                  </a:lnTo>
                  <a:lnTo>
                    <a:pt x="280669" y="196849"/>
                  </a:lnTo>
                  <a:lnTo>
                    <a:pt x="284480" y="196849"/>
                  </a:lnTo>
                  <a:lnTo>
                    <a:pt x="284480" y="191769"/>
                  </a:lnTo>
                  <a:close/>
                </a:path>
                <a:path w="284480" h="210820">
                  <a:moveTo>
                    <a:pt x="3809" y="196850"/>
                  </a:moveTo>
                  <a:lnTo>
                    <a:pt x="0" y="19685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96850"/>
                  </a:lnTo>
                  <a:close/>
                </a:path>
                <a:path w="284480" h="210820">
                  <a:moveTo>
                    <a:pt x="284480" y="196850"/>
                  </a:moveTo>
                  <a:lnTo>
                    <a:pt x="280669" y="196850"/>
                  </a:lnTo>
                  <a:lnTo>
                    <a:pt x="280669" y="204469"/>
                  </a:lnTo>
                  <a:lnTo>
                    <a:pt x="284480" y="204469"/>
                  </a:lnTo>
                  <a:lnTo>
                    <a:pt x="284480" y="196850"/>
                  </a:lnTo>
                  <a:close/>
                </a:path>
                <a:path w="284480" h="210820">
                  <a:moveTo>
                    <a:pt x="380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84480" y="210819"/>
                  </a:lnTo>
                  <a:lnTo>
                    <a:pt x="284480" y="207009"/>
                  </a:lnTo>
                  <a:lnTo>
                    <a:pt x="3809" y="207009"/>
                  </a:lnTo>
                  <a:lnTo>
                    <a:pt x="3809" y="204469"/>
                  </a:lnTo>
                  <a:close/>
                </a:path>
                <a:path w="284480" h="210820">
                  <a:moveTo>
                    <a:pt x="284480" y="204469"/>
                  </a:moveTo>
                  <a:lnTo>
                    <a:pt x="280669" y="204469"/>
                  </a:lnTo>
                  <a:lnTo>
                    <a:pt x="280669" y="207009"/>
                  </a:lnTo>
                  <a:lnTo>
                    <a:pt x="284480" y="207009"/>
                  </a:lnTo>
                  <a:lnTo>
                    <a:pt x="284480" y="204469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2606039" y="4653280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6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76860" y="2540"/>
                  </a:lnTo>
                  <a:lnTo>
                    <a:pt x="276860" y="0"/>
                  </a:lnTo>
                  <a:close/>
                </a:path>
                <a:path w="276860" h="203200">
                  <a:moveTo>
                    <a:pt x="276860" y="2540"/>
                  </a:moveTo>
                  <a:lnTo>
                    <a:pt x="0" y="254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276860" y="3810"/>
                  </a:lnTo>
                  <a:lnTo>
                    <a:pt x="276860" y="2540"/>
                  </a:lnTo>
                  <a:close/>
                </a:path>
                <a:path w="276860" h="203200">
                  <a:moveTo>
                    <a:pt x="276860" y="3810"/>
                  </a:moveTo>
                  <a:lnTo>
                    <a:pt x="273050" y="3810"/>
                  </a:lnTo>
                  <a:lnTo>
                    <a:pt x="273050" y="10160"/>
                  </a:lnTo>
                  <a:lnTo>
                    <a:pt x="276860" y="10160"/>
                  </a:lnTo>
                  <a:lnTo>
                    <a:pt x="276860" y="3810"/>
                  </a:lnTo>
                  <a:close/>
                </a:path>
                <a:path w="276860" h="203200">
                  <a:moveTo>
                    <a:pt x="3810" y="10160"/>
                  </a:moveTo>
                  <a:lnTo>
                    <a:pt x="0" y="1016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0160"/>
                  </a:lnTo>
                  <a:close/>
                </a:path>
                <a:path w="276860" h="203200">
                  <a:moveTo>
                    <a:pt x="276860" y="10160"/>
                  </a:moveTo>
                  <a:lnTo>
                    <a:pt x="273050" y="10160"/>
                  </a:lnTo>
                  <a:lnTo>
                    <a:pt x="273050" y="15240"/>
                  </a:lnTo>
                  <a:lnTo>
                    <a:pt x="276860" y="15240"/>
                  </a:lnTo>
                  <a:lnTo>
                    <a:pt x="276860" y="10160"/>
                  </a:lnTo>
                  <a:close/>
                </a:path>
                <a:path w="276860" h="203200">
                  <a:moveTo>
                    <a:pt x="3810" y="15240"/>
                  </a:moveTo>
                  <a:lnTo>
                    <a:pt x="0" y="1524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5240"/>
                  </a:lnTo>
                  <a:close/>
                </a:path>
                <a:path w="276860" h="203200">
                  <a:moveTo>
                    <a:pt x="276860" y="15240"/>
                  </a:moveTo>
                  <a:lnTo>
                    <a:pt x="273050" y="15240"/>
                  </a:lnTo>
                  <a:lnTo>
                    <a:pt x="273050" y="22860"/>
                  </a:lnTo>
                  <a:lnTo>
                    <a:pt x="276860" y="22860"/>
                  </a:lnTo>
                  <a:lnTo>
                    <a:pt x="276860" y="15240"/>
                  </a:lnTo>
                  <a:close/>
                </a:path>
                <a:path w="276860" h="203200">
                  <a:moveTo>
                    <a:pt x="3810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2860"/>
                  </a:lnTo>
                  <a:close/>
                </a:path>
                <a:path w="276860" h="203200">
                  <a:moveTo>
                    <a:pt x="276860" y="22860"/>
                  </a:moveTo>
                  <a:lnTo>
                    <a:pt x="273050" y="22860"/>
                  </a:lnTo>
                  <a:lnTo>
                    <a:pt x="273050" y="27940"/>
                  </a:lnTo>
                  <a:lnTo>
                    <a:pt x="276860" y="27940"/>
                  </a:lnTo>
                  <a:lnTo>
                    <a:pt x="276860" y="22860"/>
                  </a:lnTo>
                  <a:close/>
                </a:path>
                <a:path w="276860" h="203200">
                  <a:moveTo>
                    <a:pt x="3810" y="27940"/>
                  </a:moveTo>
                  <a:lnTo>
                    <a:pt x="0" y="2794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27940"/>
                  </a:lnTo>
                  <a:close/>
                </a:path>
                <a:path w="276860" h="203200">
                  <a:moveTo>
                    <a:pt x="276860" y="27940"/>
                  </a:moveTo>
                  <a:lnTo>
                    <a:pt x="273050" y="27940"/>
                  </a:lnTo>
                  <a:lnTo>
                    <a:pt x="273050" y="41910"/>
                  </a:lnTo>
                  <a:lnTo>
                    <a:pt x="276860" y="41910"/>
                  </a:lnTo>
                  <a:lnTo>
                    <a:pt x="276860" y="27940"/>
                  </a:lnTo>
                  <a:close/>
                </a:path>
                <a:path w="276860" h="203200">
                  <a:moveTo>
                    <a:pt x="381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10"/>
                  </a:lnTo>
                  <a:close/>
                </a:path>
                <a:path w="276860" h="203200">
                  <a:moveTo>
                    <a:pt x="276860" y="41910"/>
                  </a:moveTo>
                  <a:lnTo>
                    <a:pt x="273050" y="41910"/>
                  </a:lnTo>
                  <a:lnTo>
                    <a:pt x="273050" y="48260"/>
                  </a:lnTo>
                  <a:lnTo>
                    <a:pt x="276860" y="48260"/>
                  </a:lnTo>
                  <a:lnTo>
                    <a:pt x="276860" y="41910"/>
                  </a:lnTo>
                  <a:close/>
                </a:path>
                <a:path w="276860" h="203200">
                  <a:moveTo>
                    <a:pt x="3810" y="48260"/>
                  </a:moveTo>
                  <a:lnTo>
                    <a:pt x="0" y="4826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48260"/>
                  </a:lnTo>
                  <a:close/>
                </a:path>
                <a:path w="276860" h="203200">
                  <a:moveTo>
                    <a:pt x="276860" y="48260"/>
                  </a:moveTo>
                  <a:lnTo>
                    <a:pt x="273050" y="48260"/>
                  </a:lnTo>
                  <a:lnTo>
                    <a:pt x="273050" y="73660"/>
                  </a:lnTo>
                  <a:lnTo>
                    <a:pt x="276860" y="73660"/>
                  </a:lnTo>
                  <a:lnTo>
                    <a:pt x="276860" y="48260"/>
                  </a:lnTo>
                  <a:close/>
                </a:path>
                <a:path w="276860" h="203200">
                  <a:moveTo>
                    <a:pt x="3810" y="73660"/>
                  </a:moveTo>
                  <a:lnTo>
                    <a:pt x="0" y="7366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73660"/>
                  </a:lnTo>
                  <a:close/>
                </a:path>
                <a:path w="276860" h="203200">
                  <a:moveTo>
                    <a:pt x="276860" y="73660"/>
                  </a:moveTo>
                  <a:lnTo>
                    <a:pt x="273050" y="73660"/>
                  </a:lnTo>
                  <a:lnTo>
                    <a:pt x="273050" y="130810"/>
                  </a:lnTo>
                  <a:lnTo>
                    <a:pt x="276860" y="130810"/>
                  </a:lnTo>
                  <a:lnTo>
                    <a:pt x="276860" y="73660"/>
                  </a:lnTo>
                  <a:close/>
                </a:path>
                <a:path w="276860" h="203200">
                  <a:moveTo>
                    <a:pt x="3810" y="130810"/>
                  </a:moveTo>
                  <a:lnTo>
                    <a:pt x="0" y="13081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130810"/>
                  </a:lnTo>
                  <a:close/>
                </a:path>
                <a:path w="276860" h="203200">
                  <a:moveTo>
                    <a:pt x="276860" y="130810"/>
                  </a:moveTo>
                  <a:lnTo>
                    <a:pt x="273050" y="130810"/>
                  </a:lnTo>
                  <a:lnTo>
                    <a:pt x="273050" y="156210"/>
                  </a:lnTo>
                  <a:lnTo>
                    <a:pt x="276860" y="156210"/>
                  </a:lnTo>
                  <a:lnTo>
                    <a:pt x="276860" y="130810"/>
                  </a:lnTo>
                  <a:close/>
                </a:path>
                <a:path w="276860" h="203200">
                  <a:moveTo>
                    <a:pt x="381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56210"/>
                  </a:lnTo>
                  <a:close/>
                </a:path>
                <a:path w="276860" h="203200">
                  <a:moveTo>
                    <a:pt x="276860" y="156210"/>
                  </a:moveTo>
                  <a:lnTo>
                    <a:pt x="273050" y="156210"/>
                  </a:lnTo>
                  <a:lnTo>
                    <a:pt x="273050" y="162560"/>
                  </a:lnTo>
                  <a:lnTo>
                    <a:pt x="276860" y="162560"/>
                  </a:lnTo>
                  <a:lnTo>
                    <a:pt x="276860" y="156210"/>
                  </a:lnTo>
                  <a:close/>
                </a:path>
                <a:path w="276860" h="203200">
                  <a:moveTo>
                    <a:pt x="3810" y="162560"/>
                  </a:moveTo>
                  <a:lnTo>
                    <a:pt x="0" y="162560"/>
                  </a:lnTo>
                  <a:lnTo>
                    <a:pt x="0" y="173990"/>
                  </a:lnTo>
                  <a:lnTo>
                    <a:pt x="3810" y="173990"/>
                  </a:lnTo>
                  <a:lnTo>
                    <a:pt x="3810" y="162560"/>
                  </a:lnTo>
                  <a:close/>
                </a:path>
                <a:path w="276860" h="203200">
                  <a:moveTo>
                    <a:pt x="276860" y="162560"/>
                  </a:moveTo>
                  <a:lnTo>
                    <a:pt x="273050" y="162560"/>
                  </a:lnTo>
                  <a:lnTo>
                    <a:pt x="273050" y="173990"/>
                  </a:lnTo>
                  <a:lnTo>
                    <a:pt x="276860" y="173990"/>
                  </a:lnTo>
                  <a:lnTo>
                    <a:pt x="276860" y="162560"/>
                  </a:lnTo>
                  <a:close/>
                </a:path>
                <a:path w="276860" h="203200">
                  <a:moveTo>
                    <a:pt x="3810" y="173990"/>
                  </a:moveTo>
                  <a:lnTo>
                    <a:pt x="0" y="17399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173990"/>
                  </a:lnTo>
                  <a:close/>
                </a:path>
                <a:path w="276860" h="203200">
                  <a:moveTo>
                    <a:pt x="276860" y="173990"/>
                  </a:moveTo>
                  <a:lnTo>
                    <a:pt x="273050" y="173990"/>
                  </a:lnTo>
                  <a:lnTo>
                    <a:pt x="273050" y="181610"/>
                  </a:lnTo>
                  <a:lnTo>
                    <a:pt x="276860" y="181610"/>
                  </a:lnTo>
                  <a:lnTo>
                    <a:pt x="276860" y="173990"/>
                  </a:lnTo>
                  <a:close/>
                </a:path>
                <a:path w="276860" h="203200">
                  <a:moveTo>
                    <a:pt x="381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181610"/>
                  </a:lnTo>
                  <a:close/>
                </a:path>
                <a:path w="276860" h="203200">
                  <a:moveTo>
                    <a:pt x="276860" y="181610"/>
                  </a:moveTo>
                  <a:lnTo>
                    <a:pt x="273050" y="181610"/>
                  </a:lnTo>
                  <a:lnTo>
                    <a:pt x="273050" y="187960"/>
                  </a:lnTo>
                  <a:lnTo>
                    <a:pt x="276860" y="187960"/>
                  </a:lnTo>
                  <a:lnTo>
                    <a:pt x="276860" y="181610"/>
                  </a:lnTo>
                  <a:close/>
                </a:path>
                <a:path w="276860" h="203200">
                  <a:moveTo>
                    <a:pt x="3810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3810" y="193040"/>
                  </a:lnTo>
                  <a:lnTo>
                    <a:pt x="3810" y="187960"/>
                  </a:lnTo>
                  <a:close/>
                </a:path>
                <a:path w="276860" h="203200">
                  <a:moveTo>
                    <a:pt x="276860" y="187960"/>
                  </a:moveTo>
                  <a:lnTo>
                    <a:pt x="273050" y="187960"/>
                  </a:lnTo>
                  <a:lnTo>
                    <a:pt x="273050" y="193040"/>
                  </a:lnTo>
                  <a:lnTo>
                    <a:pt x="276860" y="193040"/>
                  </a:lnTo>
                  <a:lnTo>
                    <a:pt x="276860" y="187960"/>
                  </a:lnTo>
                  <a:close/>
                </a:path>
                <a:path w="276860" h="203200">
                  <a:moveTo>
                    <a:pt x="3810" y="193040"/>
                  </a:moveTo>
                  <a:lnTo>
                    <a:pt x="0" y="193040"/>
                  </a:lnTo>
                  <a:lnTo>
                    <a:pt x="0" y="200660"/>
                  </a:lnTo>
                  <a:lnTo>
                    <a:pt x="276860" y="200660"/>
                  </a:lnTo>
                  <a:lnTo>
                    <a:pt x="276860" y="199390"/>
                  </a:lnTo>
                  <a:lnTo>
                    <a:pt x="3810" y="199390"/>
                  </a:lnTo>
                  <a:lnTo>
                    <a:pt x="3810" y="193040"/>
                  </a:lnTo>
                  <a:close/>
                </a:path>
                <a:path w="276860" h="203200">
                  <a:moveTo>
                    <a:pt x="276860" y="193040"/>
                  </a:moveTo>
                  <a:lnTo>
                    <a:pt x="273050" y="193040"/>
                  </a:lnTo>
                  <a:lnTo>
                    <a:pt x="273050" y="199390"/>
                  </a:lnTo>
                  <a:lnTo>
                    <a:pt x="276860" y="199390"/>
                  </a:lnTo>
                  <a:lnTo>
                    <a:pt x="276860" y="193040"/>
                  </a:lnTo>
                  <a:close/>
                </a:path>
                <a:path w="276860" h="203200">
                  <a:moveTo>
                    <a:pt x="276860" y="200660"/>
                  </a:moveTo>
                  <a:lnTo>
                    <a:pt x="0" y="20066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20066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2609849" y="465709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3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69239" y="3810"/>
                  </a:lnTo>
                  <a:lnTo>
                    <a:pt x="269239" y="0"/>
                  </a:lnTo>
                  <a:close/>
                </a:path>
                <a:path w="269239" h="195579">
                  <a:moveTo>
                    <a:pt x="269239" y="3810"/>
                  </a:moveTo>
                  <a:lnTo>
                    <a:pt x="266700" y="3810"/>
                  </a:lnTo>
                  <a:lnTo>
                    <a:pt x="266700" y="6350"/>
                  </a:lnTo>
                  <a:lnTo>
                    <a:pt x="269239" y="6350"/>
                  </a:lnTo>
                  <a:lnTo>
                    <a:pt x="269239" y="3810"/>
                  </a:lnTo>
                  <a:close/>
                </a:path>
                <a:path w="269239" h="195579">
                  <a:moveTo>
                    <a:pt x="3810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6350"/>
                  </a:lnTo>
                  <a:close/>
                </a:path>
                <a:path w="269239" h="195579">
                  <a:moveTo>
                    <a:pt x="269239" y="6350"/>
                  </a:moveTo>
                  <a:lnTo>
                    <a:pt x="266700" y="6350"/>
                  </a:lnTo>
                  <a:lnTo>
                    <a:pt x="266700" y="11430"/>
                  </a:lnTo>
                  <a:lnTo>
                    <a:pt x="269239" y="11430"/>
                  </a:lnTo>
                  <a:lnTo>
                    <a:pt x="269239" y="6350"/>
                  </a:lnTo>
                  <a:close/>
                </a:path>
                <a:path w="269239" h="195579">
                  <a:moveTo>
                    <a:pt x="3810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1430"/>
                  </a:lnTo>
                  <a:close/>
                </a:path>
                <a:path w="269239" h="195579">
                  <a:moveTo>
                    <a:pt x="269239" y="11430"/>
                  </a:moveTo>
                  <a:lnTo>
                    <a:pt x="266700" y="11430"/>
                  </a:lnTo>
                  <a:lnTo>
                    <a:pt x="266700" y="19050"/>
                  </a:lnTo>
                  <a:lnTo>
                    <a:pt x="269239" y="19050"/>
                  </a:lnTo>
                  <a:lnTo>
                    <a:pt x="269239" y="11430"/>
                  </a:lnTo>
                  <a:close/>
                </a:path>
                <a:path w="269239" h="195579">
                  <a:moveTo>
                    <a:pt x="3810" y="19050"/>
                  </a:moveTo>
                  <a:lnTo>
                    <a:pt x="0" y="1905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9050"/>
                  </a:lnTo>
                  <a:close/>
                </a:path>
                <a:path w="269239" h="195579">
                  <a:moveTo>
                    <a:pt x="269239" y="19050"/>
                  </a:moveTo>
                  <a:lnTo>
                    <a:pt x="266700" y="19050"/>
                  </a:lnTo>
                  <a:lnTo>
                    <a:pt x="266700" y="24130"/>
                  </a:lnTo>
                  <a:lnTo>
                    <a:pt x="269239" y="24130"/>
                  </a:lnTo>
                  <a:lnTo>
                    <a:pt x="269239" y="19050"/>
                  </a:lnTo>
                  <a:close/>
                </a:path>
                <a:path w="269239" h="195579">
                  <a:moveTo>
                    <a:pt x="3810" y="24130"/>
                  </a:moveTo>
                  <a:lnTo>
                    <a:pt x="0" y="2413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24130"/>
                  </a:lnTo>
                  <a:close/>
                </a:path>
                <a:path w="269239" h="195579">
                  <a:moveTo>
                    <a:pt x="269239" y="24130"/>
                  </a:moveTo>
                  <a:lnTo>
                    <a:pt x="266700" y="24130"/>
                  </a:lnTo>
                  <a:lnTo>
                    <a:pt x="266700" y="38100"/>
                  </a:lnTo>
                  <a:lnTo>
                    <a:pt x="269239" y="38100"/>
                  </a:lnTo>
                  <a:lnTo>
                    <a:pt x="269239" y="24130"/>
                  </a:lnTo>
                  <a:close/>
                </a:path>
                <a:path w="269239" h="195579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269239" h="195579">
                  <a:moveTo>
                    <a:pt x="269239" y="38100"/>
                  </a:moveTo>
                  <a:lnTo>
                    <a:pt x="266700" y="38100"/>
                  </a:lnTo>
                  <a:lnTo>
                    <a:pt x="266700" y="44450"/>
                  </a:lnTo>
                  <a:lnTo>
                    <a:pt x="269239" y="44450"/>
                  </a:lnTo>
                  <a:lnTo>
                    <a:pt x="269239" y="38100"/>
                  </a:lnTo>
                  <a:close/>
                </a:path>
                <a:path w="269239" h="195579">
                  <a:moveTo>
                    <a:pt x="3810" y="44450"/>
                  </a:moveTo>
                  <a:lnTo>
                    <a:pt x="0" y="4445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44450"/>
                  </a:lnTo>
                  <a:close/>
                </a:path>
                <a:path w="269239" h="195579">
                  <a:moveTo>
                    <a:pt x="269239" y="44450"/>
                  </a:moveTo>
                  <a:lnTo>
                    <a:pt x="266700" y="44450"/>
                  </a:lnTo>
                  <a:lnTo>
                    <a:pt x="266700" y="69850"/>
                  </a:lnTo>
                  <a:lnTo>
                    <a:pt x="269239" y="69850"/>
                  </a:lnTo>
                  <a:lnTo>
                    <a:pt x="269239" y="44450"/>
                  </a:lnTo>
                  <a:close/>
                </a:path>
                <a:path w="269239" h="195579">
                  <a:moveTo>
                    <a:pt x="3810" y="69850"/>
                  </a:moveTo>
                  <a:lnTo>
                    <a:pt x="0" y="6985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69850"/>
                  </a:lnTo>
                  <a:close/>
                </a:path>
                <a:path w="269239" h="195579">
                  <a:moveTo>
                    <a:pt x="269239" y="69850"/>
                  </a:moveTo>
                  <a:lnTo>
                    <a:pt x="266700" y="69850"/>
                  </a:lnTo>
                  <a:lnTo>
                    <a:pt x="266700" y="127000"/>
                  </a:lnTo>
                  <a:lnTo>
                    <a:pt x="269239" y="127000"/>
                  </a:lnTo>
                  <a:lnTo>
                    <a:pt x="269239" y="69850"/>
                  </a:lnTo>
                  <a:close/>
                </a:path>
                <a:path w="269239" h="195579">
                  <a:moveTo>
                    <a:pt x="3810" y="127000"/>
                  </a:moveTo>
                  <a:lnTo>
                    <a:pt x="0" y="12700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127000"/>
                  </a:lnTo>
                  <a:close/>
                </a:path>
                <a:path w="269239" h="195579">
                  <a:moveTo>
                    <a:pt x="269239" y="127000"/>
                  </a:moveTo>
                  <a:lnTo>
                    <a:pt x="266700" y="127000"/>
                  </a:lnTo>
                  <a:lnTo>
                    <a:pt x="266700" y="152400"/>
                  </a:lnTo>
                  <a:lnTo>
                    <a:pt x="269239" y="152400"/>
                  </a:lnTo>
                  <a:lnTo>
                    <a:pt x="269239" y="127000"/>
                  </a:lnTo>
                  <a:close/>
                </a:path>
                <a:path w="269239" h="195579">
                  <a:moveTo>
                    <a:pt x="3810" y="152400"/>
                  </a:moveTo>
                  <a:lnTo>
                    <a:pt x="0" y="152400"/>
                  </a:lnTo>
                  <a:lnTo>
                    <a:pt x="0" y="158750"/>
                  </a:lnTo>
                  <a:lnTo>
                    <a:pt x="3810" y="158750"/>
                  </a:lnTo>
                  <a:lnTo>
                    <a:pt x="3810" y="152400"/>
                  </a:lnTo>
                  <a:close/>
                </a:path>
                <a:path w="269239" h="195579">
                  <a:moveTo>
                    <a:pt x="269239" y="152400"/>
                  </a:moveTo>
                  <a:lnTo>
                    <a:pt x="266700" y="152400"/>
                  </a:lnTo>
                  <a:lnTo>
                    <a:pt x="266700" y="158750"/>
                  </a:lnTo>
                  <a:lnTo>
                    <a:pt x="269239" y="158750"/>
                  </a:lnTo>
                  <a:lnTo>
                    <a:pt x="269239" y="152400"/>
                  </a:lnTo>
                  <a:close/>
                </a:path>
                <a:path w="269239" h="195579">
                  <a:moveTo>
                    <a:pt x="3810" y="158750"/>
                  </a:moveTo>
                  <a:lnTo>
                    <a:pt x="0" y="158750"/>
                  </a:lnTo>
                  <a:lnTo>
                    <a:pt x="0" y="170180"/>
                  </a:lnTo>
                  <a:lnTo>
                    <a:pt x="3810" y="170180"/>
                  </a:lnTo>
                  <a:lnTo>
                    <a:pt x="3810" y="158750"/>
                  </a:lnTo>
                  <a:close/>
                </a:path>
                <a:path w="269239" h="195579">
                  <a:moveTo>
                    <a:pt x="269239" y="158750"/>
                  </a:moveTo>
                  <a:lnTo>
                    <a:pt x="266700" y="158750"/>
                  </a:lnTo>
                  <a:lnTo>
                    <a:pt x="266700" y="170180"/>
                  </a:lnTo>
                  <a:lnTo>
                    <a:pt x="269239" y="170180"/>
                  </a:lnTo>
                  <a:lnTo>
                    <a:pt x="269239" y="158750"/>
                  </a:lnTo>
                  <a:close/>
                </a:path>
                <a:path w="269239" h="195579">
                  <a:moveTo>
                    <a:pt x="3810" y="170180"/>
                  </a:moveTo>
                  <a:lnTo>
                    <a:pt x="0" y="17018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70180"/>
                  </a:lnTo>
                  <a:close/>
                </a:path>
                <a:path w="269239" h="195579">
                  <a:moveTo>
                    <a:pt x="269239" y="170180"/>
                  </a:moveTo>
                  <a:lnTo>
                    <a:pt x="266700" y="170180"/>
                  </a:lnTo>
                  <a:lnTo>
                    <a:pt x="266700" y="177800"/>
                  </a:lnTo>
                  <a:lnTo>
                    <a:pt x="269239" y="177800"/>
                  </a:lnTo>
                  <a:lnTo>
                    <a:pt x="269239" y="170180"/>
                  </a:lnTo>
                  <a:close/>
                </a:path>
                <a:path w="269239" h="195579">
                  <a:moveTo>
                    <a:pt x="3810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77800"/>
                  </a:lnTo>
                  <a:close/>
                </a:path>
                <a:path w="269239" h="195579">
                  <a:moveTo>
                    <a:pt x="269239" y="177800"/>
                  </a:moveTo>
                  <a:lnTo>
                    <a:pt x="266700" y="177800"/>
                  </a:lnTo>
                  <a:lnTo>
                    <a:pt x="266700" y="184150"/>
                  </a:lnTo>
                  <a:lnTo>
                    <a:pt x="269239" y="184150"/>
                  </a:lnTo>
                  <a:lnTo>
                    <a:pt x="269239" y="177800"/>
                  </a:lnTo>
                  <a:close/>
                </a:path>
                <a:path w="269239" h="195579">
                  <a:moveTo>
                    <a:pt x="381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84150"/>
                  </a:lnTo>
                  <a:close/>
                </a:path>
                <a:path w="269239" h="195579">
                  <a:moveTo>
                    <a:pt x="269239" y="184150"/>
                  </a:moveTo>
                  <a:lnTo>
                    <a:pt x="266700" y="184150"/>
                  </a:lnTo>
                  <a:lnTo>
                    <a:pt x="266700" y="189230"/>
                  </a:lnTo>
                  <a:lnTo>
                    <a:pt x="269239" y="189230"/>
                  </a:lnTo>
                  <a:lnTo>
                    <a:pt x="269239" y="184150"/>
                  </a:lnTo>
                  <a:close/>
                </a:path>
                <a:path w="269239" h="195579">
                  <a:moveTo>
                    <a:pt x="381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69239" y="195580"/>
                  </a:lnTo>
                  <a:lnTo>
                    <a:pt x="269239" y="193040"/>
                  </a:lnTo>
                  <a:lnTo>
                    <a:pt x="3810" y="193040"/>
                  </a:lnTo>
                  <a:lnTo>
                    <a:pt x="3810" y="189230"/>
                  </a:lnTo>
                  <a:close/>
                </a:path>
                <a:path w="269239" h="195579">
                  <a:moveTo>
                    <a:pt x="269239" y="189230"/>
                  </a:moveTo>
                  <a:lnTo>
                    <a:pt x="266700" y="189230"/>
                  </a:lnTo>
                  <a:lnTo>
                    <a:pt x="266700" y="193040"/>
                  </a:lnTo>
                  <a:lnTo>
                    <a:pt x="269239" y="193040"/>
                  </a:lnTo>
                  <a:lnTo>
                    <a:pt x="269239" y="18923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2613659" y="4660900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29">
                  <a:moveTo>
                    <a:pt x="2628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62889" y="2539"/>
                  </a:lnTo>
                  <a:lnTo>
                    <a:pt x="262889" y="0"/>
                  </a:lnTo>
                  <a:close/>
                </a:path>
                <a:path w="262889" h="189229">
                  <a:moveTo>
                    <a:pt x="262889" y="2540"/>
                  </a:moveTo>
                  <a:lnTo>
                    <a:pt x="0" y="254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262889" y="3810"/>
                  </a:lnTo>
                  <a:lnTo>
                    <a:pt x="262889" y="2540"/>
                  </a:lnTo>
                  <a:close/>
                </a:path>
                <a:path w="262889" h="189229">
                  <a:moveTo>
                    <a:pt x="262889" y="3810"/>
                  </a:moveTo>
                  <a:lnTo>
                    <a:pt x="257809" y="3810"/>
                  </a:lnTo>
                  <a:lnTo>
                    <a:pt x="257809" y="7619"/>
                  </a:lnTo>
                  <a:lnTo>
                    <a:pt x="262889" y="7619"/>
                  </a:lnTo>
                  <a:lnTo>
                    <a:pt x="262889" y="3810"/>
                  </a:lnTo>
                  <a:close/>
                </a:path>
                <a:path w="262889" h="189229">
                  <a:moveTo>
                    <a:pt x="3809" y="7620"/>
                  </a:moveTo>
                  <a:lnTo>
                    <a:pt x="0" y="762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7620"/>
                  </a:lnTo>
                  <a:close/>
                </a:path>
                <a:path w="262889" h="189229">
                  <a:moveTo>
                    <a:pt x="262889" y="7620"/>
                  </a:moveTo>
                  <a:lnTo>
                    <a:pt x="257809" y="7620"/>
                  </a:lnTo>
                  <a:lnTo>
                    <a:pt x="257809" y="15239"/>
                  </a:lnTo>
                  <a:lnTo>
                    <a:pt x="262889" y="15239"/>
                  </a:lnTo>
                  <a:lnTo>
                    <a:pt x="262889" y="7620"/>
                  </a:lnTo>
                  <a:close/>
                </a:path>
                <a:path w="262889" h="189229">
                  <a:moveTo>
                    <a:pt x="3809" y="15240"/>
                  </a:moveTo>
                  <a:lnTo>
                    <a:pt x="0" y="1524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5240"/>
                  </a:lnTo>
                  <a:close/>
                </a:path>
                <a:path w="262889" h="189229">
                  <a:moveTo>
                    <a:pt x="262889" y="15240"/>
                  </a:moveTo>
                  <a:lnTo>
                    <a:pt x="257809" y="15240"/>
                  </a:lnTo>
                  <a:lnTo>
                    <a:pt x="257809" y="20319"/>
                  </a:lnTo>
                  <a:lnTo>
                    <a:pt x="262889" y="20319"/>
                  </a:lnTo>
                  <a:lnTo>
                    <a:pt x="262889" y="15240"/>
                  </a:lnTo>
                  <a:close/>
                </a:path>
                <a:path w="262889" h="189229">
                  <a:moveTo>
                    <a:pt x="3809" y="20320"/>
                  </a:moveTo>
                  <a:lnTo>
                    <a:pt x="0" y="2032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0320"/>
                  </a:lnTo>
                  <a:close/>
                </a:path>
                <a:path w="262889" h="189229">
                  <a:moveTo>
                    <a:pt x="262889" y="20320"/>
                  </a:moveTo>
                  <a:lnTo>
                    <a:pt x="257809" y="20320"/>
                  </a:lnTo>
                  <a:lnTo>
                    <a:pt x="257809" y="34289"/>
                  </a:lnTo>
                  <a:lnTo>
                    <a:pt x="262889" y="34289"/>
                  </a:lnTo>
                  <a:lnTo>
                    <a:pt x="262889" y="20320"/>
                  </a:lnTo>
                  <a:close/>
                </a:path>
                <a:path w="262889" h="189229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262889" h="189229">
                  <a:moveTo>
                    <a:pt x="262889" y="34290"/>
                  </a:moveTo>
                  <a:lnTo>
                    <a:pt x="257809" y="34290"/>
                  </a:lnTo>
                  <a:lnTo>
                    <a:pt x="257809" y="40639"/>
                  </a:lnTo>
                  <a:lnTo>
                    <a:pt x="262889" y="40639"/>
                  </a:lnTo>
                  <a:lnTo>
                    <a:pt x="262889" y="34290"/>
                  </a:lnTo>
                  <a:close/>
                </a:path>
                <a:path w="262889" h="189229">
                  <a:moveTo>
                    <a:pt x="3809" y="40640"/>
                  </a:moveTo>
                  <a:lnTo>
                    <a:pt x="0" y="4064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40640"/>
                  </a:lnTo>
                  <a:close/>
                </a:path>
                <a:path w="262889" h="189229">
                  <a:moveTo>
                    <a:pt x="262889" y="40640"/>
                  </a:moveTo>
                  <a:lnTo>
                    <a:pt x="257809" y="40640"/>
                  </a:lnTo>
                  <a:lnTo>
                    <a:pt x="257809" y="66039"/>
                  </a:lnTo>
                  <a:lnTo>
                    <a:pt x="262889" y="66039"/>
                  </a:lnTo>
                  <a:lnTo>
                    <a:pt x="262889" y="40640"/>
                  </a:lnTo>
                  <a:close/>
                </a:path>
                <a:path w="262889" h="189229">
                  <a:moveTo>
                    <a:pt x="3809" y="66040"/>
                  </a:moveTo>
                  <a:lnTo>
                    <a:pt x="0" y="6604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66040"/>
                  </a:lnTo>
                  <a:close/>
                </a:path>
                <a:path w="262889" h="189229">
                  <a:moveTo>
                    <a:pt x="262889" y="66040"/>
                  </a:moveTo>
                  <a:lnTo>
                    <a:pt x="257809" y="66040"/>
                  </a:lnTo>
                  <a:lnTo>
                    <a:pt x="257809" y="123189"/>
                  </a:lnTo>
                  <a:lnTo>
                    <a:pt x="262889" y="123189"/>
                  </a:lnTo>
                  <a:lnTo>
                    <a:pt x="262889" y="66040"/>
                  </a:lnTo>
                  <a:close/>
                </a:path>
                <a:path w="262889" h="189229">
                  <a:moveTo>
                    <a:pt x="3809" y="123190"/>
                  </a:moveTo>
                  <a:lnTo>
                    <a:pt x="0" y="12319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09" y="123190"/>
                  </a:lnTo>
                  <a:close/>
                </a:path>
                <a:path w="262889" h="189229">
                  <a:moveTo>
                    <a:pt x="262889" y="123190"/>
                  </a:moveTo>
                  <a:lnTo>
                    <a:pt x="257809" y="123190"/>
                  </a:lnTo>
                  <a:lnTo>
                    <a:pt x="257809" y="148589"/>
                  </a:lnTo>
                  <a:lnTo>
                    <a:pt x="262889" y="148589"/>
                  </a:lnTo>
                  <a:lnTo>
                    <a:pt x="262889" y="123190"/>
                  </a:lnTo>
                  <a:close/>
                </a:path>
                <a:path w="262889" h="189229">
                  <a:moveTo>
                    <a:pt x="380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3809" y="154939"/>
                  </a:lnTo>
                  <a:lnTo>
                    <a:pt x="3809" y="148590"/>
                  </a:lnTo>
                  <a:close/>
                </a:path>
                <a:path w="262889" h="189229">
                  <a:moveTo>
                    <a:pt x="262889" y="148590"/>
                  </a:moveTo>
                  <a:lnTo>
                    <a:pt x="257809" y="148590"/>
                  </a:lnTo>
                  <a:lnTo>
                    <a:pt x="257809" y="154939"/>
                  </a:lnTo>
                  <a:lnTo>
                    <a:pt x="262889" y="154939"/>
                  </a:lnTo>
                  <a:lnTo>
                    <a:pt x="262889" y="148590"/>
                  </a:lnTo>
                  <a:close/>
                </a:path>
                <a:path w="262889" h="189229">
                  <a:moveTo>
                    <a:pt x="3809" y="154940"/>
                  </a:moveTo>
                  <a:lnTo>
                    <a:pt x="0" y="154940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54940"/>
                  </a:lnTo>
                  <a:close/>
                </a:path>
                <a:path w="262889" h="189229">
                  <a:moveTo>
                    <a:pt x="262889" y="154940"/>
                  </a:moveTo>
                  <a:lnTo>
                    <a:pt x="257809" y="154940"/>
                  </a:lnTo>
                  <a:lnTo>
                    <a:pt x="257809" y="166369"/>
                  </a:lnTo>
                  <a:lnTo>
                    <a:pt x="262889" y="166369"/>
                  </a:lnTo>
                  <a:lnTo>
                    <a:pt x="262889" y="154940"/>
                  </a:lnTo>
                  <a:close/>
                </a:path>
                <a:path w="262889" h="189229">
                  <a:moveTo>
                    <a:pt x="3809" y="166370"/>
                  </a:moveTo>
                  <a:lnTo>
                    <a:pt x="0" y="16637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66370"/>
                  </a:lnTo>
                  <a:close/>
                </a:path>
                <a:path w="262889" h="189229">
                  <a:moveTo>
                    <a:pt x="262889" y="166370"/>
                  </a:moveTo>
                  <a:lnTo>
                    <a:pt x="257809" y="166370"/>
                  </a:lnTo>
                  <a:lnTo>
                    <a:pt x="257809" y="173989"/>
                  </a:lnTo>
                  <a:lnTo>
                    <a:pt x="262889" y="173989"/>
                  </a:lnTo>
                  <a:lnTo>
                    <a:pt x="262889" y="166370"/>
                  </a:lnTo>
                  <a:close/>
                </a:path>
                <a:path w="262889" h="189229">
                  <a:moveTo>
                    <a:pt x="380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73990"/>
                  </a:lnTo>
                  <a:close/>
                </a:path>
                <a:path w="262889" h="189229">
                  <a:moveTo>
                    <a:pt x="262889" y="173990"/>
                  </a:moveTo>
                  <a:lnTo>
                    <a:pt x="257809" y="173990"/>
                  </a:lnTo>
                  <a:lnTo>
                    <a:pt x="257809" y="180339"/>
                  </a:lnTo>
                  <a:lnTo>
                    <a:pt x="262889" y="180339"/>
                  </a:lnTo>
                  <a:lnTo>
                    <a:pt x="262889" y="173990"/>
                  </a:lnTo>
                  <a:close/>
                </a:path>
                <a:path w="262889" h="189229">
                  <a:moveTo>
                    <a:pt x="380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62889" y="185419"/>
                  </a:lnTo>
                  <a:lnTo>
                    <a:pt x="262889" y="184150"/>
                  </a:lnTo>
                  <a:lnTo>
                    <a:pt x="3809" y="184150"/>
                  </a:lnTo>
                  <a:lnTo>
                    <a:pt x="3809" y="180340"/>
                  </a:lnTo>
                  <a:close/>
                </a:path>
                <a:path w="262889" h="189229">
                  <a:moveTo>
                    <a:pt x="262889" y="180340"/>
                  </a:moveTo>
                  <a:lnTo>
                    <a:pt x="257809" y="180340"/>
                  </a:lnTo>
                  <a:lnTo>
                    <a:pt x="257809" y="184150"/>
                  </a:lnTo>
                  <a:lnTo>
                    <a:pt x="262889" y="184150"/>
                  </a:lnTo>
                  <a:lnTo>
                    <a:pt x="262889" y="180340"/>
                  </a:lnTo>
                  <a:close/>
                </a:path>
                <a:path w="262889" h="189229">
                  <a:moveTo>
                    <a:pt x="26288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62889" y="189230"/>
                  </a:lnTo>
                  <a:lnTo>
                    <a:pt x="262889" y="18542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2617470" y="4664709"/>
              <a:ext cx="254000" cy="180339"/>
            </a:xfrm>
            <a:prstGeom prst="rect">
              <a:avLst/>
            </a:prstGeom>
            <a:blipFill>
              <a:blip r:embed="rId2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592579" y="5633719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30" h="472439">
                  <a:moveTo>
                    <a:pt x="300989" y="1269"/>
                  </a:moveTo>
                  <a:lnTo>
                    <a:pt x="243839" y="1269"/>
                  </a:lnTo>
                  <a:lnTo>
                    <a:pt x="243839" y="2539"/>
                  </a:lnTo>
                  <a:lnTo>
                    <a:pt x="300989" y="2539"/>
                  </a:lnTo>
                  <a:lnTo>
                    <a:pt x="300989" y="1269"/>
                  </a:lnTo>
                  <a:close/>
                </a:path>
                <a:path w="544830" h="472439">
                  <a:moveTo>
                    <a:pt x="273050" y="0"/>
                  </a:moveTo>
                  <a:lnTo>
                    <a:pt x="271780" y="0"/>
                  </a:lnTo>
                  <a:lnTo>
                    <a:pt x="271780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4830" h="472439">
                  <a:moveTo>
                    <a:pt x="306069" y="2539"/>
                  </a:moveTo>
                  <a:lnTo>
                    <a:pt x="231139" y="2539"/>
                  </a:lnTo>
                  <a:lnTo>
                    <a:pt x="231139" y="3809"/>
                  </a:lnTo>
                  <a:lnTo>
                    <a:pt x="306069" y="3809"/>
                  </a:lnTo>
                  <a:lnTo>
                    <a:pt x="306069" y="2539"/>
                  </a:lnTo>
                  <a:close/>
                </a:path>
                <a:path w="544830" h="472439">
                  <a:moveTo>
                    <a:pt x="542289" y="200659"/>
                  </a:moveTo>
                  <a:lnTo>
                    <a:pt x="541019" y="200659"/>
                  </a:lnTo>
                  <a:lnTo>
                    <a:pt x="541019" y="271779"/>
                  </a:lnTo>
                  <a:lnTo>
                    <a:pt x="542289" y="271779"/>
                  </a:lnTo>
                  <a:lnTo>
                    <a:pt x="542289" y="264159"/>
                  </a:lnTo>
                  <a:lnTo>
                    <a:pt x="543559" y="264159"/>
                  </a:lnTo>
                  <a:lnTo>
                    <a:pt x="543559" y="248919"/>
                  </a:lnTo>
                  <a:lnTo>
                    <a:pt x="544830" y="248919"/>
                  </a:lnTo>
                  <a:lnTo>
                    <a:pt x="544830" y="224789"/>
                  </a:lnTo>
                  <a:lnTo>
                    <a:pt x="543559" y="224789"/>
                  </a:lnTo>
                  <a:lnTo>
                    <a:pt x="543559" y="208279"/>
                  </a:lnTo>
                  <a:lnTo>
                    <a:pt x="542289" y="208279"/>
                  </a:lnTo>
                  <a:lnTo>
                    <a:pt x="542289" y="200659"/>
                  </a:lnTo>
                  <a:close/>
                </a:path>
                <a:path w="544830" h="472439">
                  <a:moveTo>
                    <a:pt x="2539" y="208279"/>
                  </a:moveTo>
                  <a:lnTo>
                    <a:pt x="1269" y="208279"/>
                  </a:lnTo>
                  <a:lnTo>
                    <a:pt x="1269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1269" y="248919"/>
                  </a:lnTo>
                  <a:lnTo>
                    <a:pt x="1269" y="265429"/>
                  </a:lnTo>
                  <a:lnTo>
                    <a:pt x="2539" y="265429"/>
                  </a:lnTo>
                  <a:lnTo>
                    <a:pt x="2539" y="208279"/>
                  </a:lnTo>
                  <a:close/>
                </a:path>
                <a:path w="544830" h="472439">
                  <a:moveTo>
                    <a:pt x="300989" y="471423"/>
                  </a:moveTo>
                  <a:lnTo>
                    <a:pt x="243839" y="471423"/>
                  </a:lnTo>
                  <a:lnTo>
                    <a:pt x="243839" y="472439"/>
                  </a:lnTo>
                  <a:lnTo>
                    <a:pt x="300989" y="472439"/>
                  </a:lnTo>
                  <a:lnTo>
                    <a:pt x="300989" y="471423"/>
                  </a:lnTo>
                  <a:close/>
                </a:path>
                <a:path w="544830" h="472439">
                  <a:moveTo>
                    <a:pt x="313689" y="470153"/>
                  </a:moveTo>
                  <a:lnTo>
                    <a:pt x="238759" y="470153"/>
                  </a:lnTo>
                  <a:lnTo>
                    <a:pt x="238759" y="471423"/>
                  </a:lnTo>
                  <a:lnTo>
                    <a:pt x="243839" y="471423"/>
                  </a:lnTo>
                  <a:lnTo>
                    <a:pt x="243839" y="471169"/>
                  </a:lnTo>
                  <a:lnTo>
                    <a:pt x="313689" y="471169"/>
                  </a:lnTo>
                  <a:lnTo>
                    <a:pt x="313689" y="470153"/>
                  </a:lnTo>
                  <a:close/>
                </a:path>
                <a:path w="544830" h="472439">
                  <a:moveTo>
                    <a:pt x="313689" y="471169"/>
                  </a:moveTo>
                  <a:lnTo>
                    <a:pt x="300989" y="471169"/>
                  </a:lnTo>
                  <a:lnTo>
                    <a:pt x="300989" y="471423"/>
                  </a:lnTo>
                  <a:lnTo>
                    <a:pt x="313689" y="471423"/>
                  </a:lnTo>
                  <a:lnTo>
                    <a:pt x="313689" y="471169"/>
                  </a:lnTo>
                  <a:close/>
                </a:path>
                <a:path w="544830" h="472439">
                  <a:moveTo>
                    <a:pt x="322580" y="468883"/>
                  </a:moveTo>
                  <a:lnTo>
                    <a:pt x="229869" y="468883"/>
                  </a:lnTo>
                  <a:lnTo>
                    <a:pt x="229869" y="470153"/>
                  </a:lnTo>
                  <a:lnTo>
                    <a:pt x="322580" y="470153"/>
                  </a:lnTo>
                  <a:lnTo>
                    <a:pt x="322580" y="468883"/>
                  </a:lnTo>
                  <a:close/>
                </a:path>
                <a:path w="544830" h="472439">
                  <a:moveTo>
                    <a:pt x="327659" y="468756"/>
                  </a:moveTo>
                  <a:lnTo>
                    <a:pt x="217169" y="468756"/>
                  </a:lnTo>
                  <a:lnTo>
                    <a:pt x="327659" y="468883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595120" y="5637529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80" h="464820">
                  <a:moveTo>
                    <a:pt x="3810" y="182880"/>
                  </a:moveTo>
                  <a:lnTo>
                    <a:pt x="2540" y="18288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6850"/>
                  </a:lnTo>
                  <a:lnTo>
                    <a:pt x="0" y="196850"/>
                  </a:lnTo>
                  <a:lnTo>
                    <a:pt x="0" y="276872"/>
                  </a:lnTo>
                  <a:lnTo>
                    <a:pt x="2540" y="276872"/>
                  </a:lnTo>
                  <a:lnTo>
                    <a:pt x="2540" y="281940"/>
                  </a:lnTo>
                  <a:lnTo>
                    <a:pt x="3810" y="281940"/>
                  </a:lnTo>
                  <a:lnTo>
                    <a:pt x="3810" y="276872"/>
                  </a:lnTo>
                  <a:lnTo>
                    <a:pt x="3810" y="196850"/>
                  </a:lnTo>
                  <a:lnTo>
                    <a:pt x="3810" y="189230"/>
                  </a:lnTo>
                  <a:lnTo>
                    <a:pt x="3810" y="182880"/>
                  </a:lnTo>
                  <a:close/>
                </a:path>
                <a:path w="538480" h="464820">
                  <a:moveTo>
                    <a:pt x="205740" y="461137"/>
                  </a:moveTo>
                  <a:lnTo>
                    <a:pt x="200660" y="461137"/>
                  </a:lnTo>
                  <a:lnTo>
                    <a:pt x="200660" y="461264"/>
                  </a:lnTo>
                  <a:lnTo>
                    <a:pt x="205740" y="461264"/>
                  </a:lnTo>
                  <a:lnTo>
                    <a:pt x="205740" y="461137"/>
                  </a:lnTo>
                  <a:close/>
                </a:path>
                <a:path w="538480" h="464820">
                  <a:moveTo>
                    <a:pt x="325120" y="1270"/>
                  </a:moveTo>
                  <a:lnTo>
                    <a:pt x="312420" y="1270"/>
                  </a:lnTo>
                  <a:lnTo>
                    <a:pt x="312420" y="0"/>
                  </a:lnTo>
                  <a:lnTo>
                    <a:pt x="219710" y="0"/>
                  </a:lnTo>
                  <a:lnTo>
                    <a:pt x="219710" y="1270"/>
                  </a:lnTo>
                  <a:lnTo>
                    <a:pt x="214630" y="1270"/>
                  </a:lnTo>
                  <a:lnTo>
                    <a:pt x="214630" y="2540"/>
                  </a:lnTo>
                  <a:lnTo>
                    <a:pt x="325120" y="2540"/>
                  </a:lnTo>
                  <a:lnTo>
                    <a:pt x="325120" y="1270"/>
                  </a:lnTo>
                  <a:close/>
                </a:path>
                <a:path w="538480" h="464820">
                  <a:moveTo>
                    <a:pt x="328930" y="2552"/>
                  </a:moveTo>
                  <a:lnTo>
                    <a:pt x="207010" y="2552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2552"/>
                  </a:lnTo>
                  <a:close/>
                </a:path>
                <a:path w="538480" h="464820">
                  <a:moveTo>
                    <a:pt x="337820" y="461264"/>
                  </a:moveTo>
                  <a:lnTo>
                    <a:pt x="205740" y="461264"/>
                  </a:lnTo>
                  <a:lnTo>
                    <a:pt x="205740" y="462280"/>
                  </a:lnTo>
                  <a:lnTo>
                    <a:pt x="210820" y="462280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5120" y="464820"/>
                  </a:lnTo>
                  <a:lnTo>
                    <a:pt x="325120" y="463550"/>
                  </a:lnTo>
                  <a:lnTo>
                    <a:pt x="332727" y="463550"/>
                  </a:lnTo>
                  <a:lnTo>
                    <a:pt x="332727" y="462280"/>
                  </a:lnTo>
                  <a:lnTo>
                    <a:pt x="337820" y="462280"/>
                  </a:lnTo>
                  <a:lnTo>
                    <a:pt x="337820" y="461264"/>
                  </a:lnTo>
                  <a:close/>
                </a:path>
                <a:path w="538480" h="464820">
                  <a:moveTo>
                    <a:pt x="337820" y="461010"/>
                  </a:moveTo>
                  <a:lnTo>
                    <a:pt x="205740" y="461010"/>
                  </a:lnTo>
                  <a:lnTo>
                    <a:pt x="205740" y="461137"/>
                  </a:lnTo>
                  <a:lnTo>
                    <a:pt x="337820" y="461137"/>
                  </a:lnTo>
                  <a:lnTo>
                    <a:pt x="337820" y="461010"/>
                  </a:lnTo>
                  <a:close/>
                </a:path>
                <a:path w="538480" h="464820">
                  <a:moveTo>
                    <a:pt x="342900" y="461137"/>
                  </a:moveTo>
                  <a:lnTo>
                    <a:pt x="337820" y="461137"/>
                  </a:lnTo>
                  <a:lnTo>
                    <a:pt x="337820" y="461264"/>
                  </a:lnTo>
                  <a:lnTo>
                    <a:pt x="342900" y="461264"/>
                  </a:lnTo>
                  <a:lnTo>
                    <a:pt x="342900" y="461137"/>
                  </a:lnTo>
                  <a:close/>
                </a:path>
                <a:path w="538480" h="464820">
                  <a:moveTo>
                    <a:pt x="538480" y="177800"/>
                  </a:moveTo>
                  <a:lnTo>
                    <a:pt x="534670" y="177800"/>
                  </a:lnTo>
                  <a:lnTo>
                    <a:pt x="534670" y="281940"/>
                  </a:lnTo>
                  <a:lnTo>
                    <a:pt x="534670" y="287020"/>
                  </a:lnTo>
                  <a:lnTo>
                    <a:pt x="535940" y="287020"/>
                  </a:lnTo>
                  <a:lnTo>
                    <a:pt x="535940" y="281940"/>
                  </a:lnTo>
                  <a:lnTo>
                    <a:pt x="538480" y="281940"/>
                  </a:lnTo>
                  <a:lnTo>
                    <a:pt x="538480" y="17780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598930" y="564133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0180"/>
                  </a:lnTo>
                  <a:lnTo>
                    <a:pt x="0" y="170180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88290"/>
                  </a:lnTo>
                  <a:lnTo>
                    <a:pt x="3810" y="170180"/>
                  </a:lnTo>
                  <a:lnTo>
                    <a:pt x="3810" y="166370"/>
                  </a:lnTo>
                  <a:close/>
                </a:path>
                <a:path w="530860" h="457200">
                  <a:moveTo>
                    <a:pt x="330200" y="0"/>
                  </a:moveTo>
                  <a:lnTo>
                    <a:pt x="198120" y="0"/>
                  </a:lnTo>
                  <a:lnTo>
                    <a:pt x="198120" y="1270"/>
                  </a:lnTo>
                  <a:lnTo>
                    <a:pt x="330200" y="1270"/>
                  </a:lnTo>
                  <a:lnTo>
                    <a:pt x="330200" y="0"/>
                  </a:lnTo>
                  <a:close/>
                </a:path>
                <a:path w="530860" h="457200">
                  <a:moveTo>
                    <a:pt x="335267" y="1282"/>
                  </a:moveTo>
                  <a:lnTo>
                    <a:pt x="193040" y="1282"/>
                  </a:lnTo>
                  <a:lnTo>
                    <a:pt x="193040" y="2540"/>
                  </a:lnTo>
                  <a:lnTo>
                    <a:pt x="335267" y="2540"/>
                  </a:lnTo>
                  <a:lnTo>
                    <a:pt x="335267" y="1282"/>
                  </a:lnTo>
                  <a:close/>
                </a:path>
                <a:path w="530860" h="457200">
                  <a:moveTo>
                    <a:pt x="347980" y="453402"/>
                  </a:moveTo>
                  <a:lnTo>
                    <a:pt x="184150" y="453402"/>
                  </a:lnTo>
                  <a:lnTo>
                    <a:pt x="184150" y="454799"/>
                  </a:lnTo>
                  <a:lnTo>
                    <a:pt x="191770" y="454799"/>
                  </a:lnTo>
                  <a:lnTo>
                    <a:pt x="191770" y="456057"/>
                  </a:lnTo>
                  <a:lnTo>
                    <a:pt x="196850" y="456057"/>
                  </a:lnTo>
                  <a:lnTo>
                    <a:pt x="196850" y="457200"/>
                  </a:lnTo>
                  <a:lnTo>
                    <a:pt x="339090" y="457200"/>
                  </a:lnTo>
                  <a:lnTo>
                    <a:pt x="339090" y="456057"/>
                  </a:lnTo>
                  <a:lnTo>
                    <a:pt x="344170" y="456057"/>
                  </a:lnTo>
                  <a:lnTo>
                    <a:pt x="344170" y="454799"/>
                  </a:lnTo>
                  <a:lnTo>
                    <a:pt x="347980" y="454799"/>
                  </a:lnTo>
                  <a:lnTo>
                    <a:pt x="347980" y="453402"/>
                  </a:lnTo>
                  <a:close/>
                </a:path>
                <a:path w="530860" h="457200">
                  <a:moveTo>
                    <a:pt x="529590" y="166370"/>
                  </a:move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170180"/>
                  </a:lnTo>
                  <a:lnTo>
                    <a:pt x="529590" y="170180"/>
                  </a:lnTo>
                  <a:lnTo>
                    <a:pt x="529590" y="166370"/>
                  </a:lnTo>
                  <a:close/>
                </a:path>
                <a:path w="530860" h="457200">
                  <a:moveTo>
                    <a:pt x="530860" y="170192"/>
                  </a:moveTo>
                  <a:lnTo>
                    <a:pt x="527050" y="170192"/>
                  </a:lnTo>
                  <a:lnTo>
                    <a:pt x="527050" y="29210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00"/>
                  </a:lnTo>
                  <a:lnTo>
                    <a:pt x="530860" y="292100"/>
                  </a:lnTo>
                  <a:lnTo>
                    <a:pt x="530860" y="170192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602727" y="5643879"/>
              <a:ext cx="523875" cy="450850"/>
            </a:xfrm>
            <a:custGeom>
              <a:avLst/>
              <a:gdLst/>
              <a:ahLst/>
              <a:cxnLst/>
              <a:rect l="l" t="t" r="r" b="b"/>
              <a:pathLst>
                <a:path w="523875" h="450850">
                  <a:moveTo>
                    <a:pt x="3822" y="167652"/>
                  </a:moveTo>
                  <a:lnTo>
                    <a:pt x="0" y="167652"/>
                  </a:lnTo>
                  <a:lnTo>
                    <a:pt x="0" y="298450"/>
                  </a:lnTo>
                  <a:lnTo>
                    <a:pt x="2552" y="298450"/>
                  </a:lnTo>
                  <a:lnTo>
                    <a:pt x="2552" y="300990"/>
                  </a:lnTo>
                  <a:lnTo>
                    <a:pt x="3822" y="300990"/>
                  </a:lnTo>
                  <a:lnTo>
                    <a:pt x="3822" y="298450"/>
                  </a:lnTo>
                  <a:lnTo>
                    <a:pt x="3822" y="167652"/>
                  </a:lnTo>
                  <a:close/>
                </a:path>
                <a:path w="523875" h="450850">
                  <a:moveTo>
                    <a:pt x="3822" y="152400"/>
                  </a:moveTo>
                  <a:lnTo>
                    <a:pt x="2552" y="152400"/>
                  </a:lnTo>
                  <a:lnTo>
                    <a:pt x="2552" y="154940"/>
                  </a:lnTo>
                  <a:lnTo>
                    <a:pt x="1282" y="154940"/>
                  </a:lnTo>
                  <a:lnTo>
                    <a:pt x="1282" y="158750"/>
                  </a:lnTo>
                  <a:lnTo>
                    <a:pt x="12" y="158750"/>
                  </a:lnTo>
                  <a:lnTo>
                    <a:pt x="12" y="167640"/>
                  </a:lnTo>
                  <a:lnTo>
                    <a:pt x="3822" y="167640"/>
                  </a:lnTo>
                  <a:lnTo>
                    <a:pt x="3822" y="158750"/>
                  </a:lnTo>
                  <a:lnTo>
                    <a:pt x="3822" y="154940"/>
                  </a:lnTo>
                  <a:lnTo>
                    <a:pt x="3822" y="152400"/>
                  </a:lnTo>
                  <a:close/>
                </a:path>
                <a:path w="523875" h="450850">
                  <a:moveTo>
                    <a:pt x="344182" y="1270"/>
                  </a:moveTo>
                  <a:lnTo>
                    <a:pt x="336562" y="1270"/>
                  </a:lnTo>
                  <a:lnTo>
                    <a:pt x="336562" y="0"/>
                  </a:lnTo>
                  <a:lnTo>
                    <a:pt x="184162" y="0"/>
                  </a:lnTo>
                  <a:lnTo>
                    <a:pt x="184162" y="1270"/>
                  </a:lnTo>
                  <a:lnTo>
                    <a:pt x="180352" y="1270"/>
                  </a:lnTo>
                  <a:lnTo>
                    <a:pt x="180352" y="2540"/>
                  </a:lnTo>
                  <a:lnTo>
                    <a:pt x="344182" y="2540"/>
                  </a:lnTo>
                  <a:lnTo>
                    <a:pt x="344182" y="1270"/>
                  </a:lnTo>
                  <a:close/>
                </a:path>
                <a:path w="523875" h="450850">
                  <a:moveTo>
                    <a:pt x="346722" y="2552"/>
                  </a:moveTo>
                  <a:lnTo>
                    <a:pt x="175272" y="2552"/>
                  </a:lnTo>
                  <a:lnTo>
                    <a:pt x="175272" y="3810"/>
                  </a:lnTo>
                  <a:lnTo>
                    <a:pt x="346722" y="3810"/>
                  </a:lnTo>
                  <a:lnTo>
                    <a:pt x="346722" y="2552"/>
                  </a:lnTo>
                  <a:close/>
                </a:path>
                <a:path w="523875" h="450850">
                  <a:moveTo>
                    <a:pt x="353072" y="448564"/>
                  </a:moveTo>
                  <a:lnTo>
                    <a:pt x="174002" y="448564"/>
                  </a:lnTo>
                  <a:lnTo>
                    <a:pt x="174002" y="449580"/>
                  </a:lnTo>
                  <a:lnTo>
                    <a:pt x="177812" y="449580"/>
                  </a:lnTo>
                  <a:lnTo>
                    <a:pt x="177812" y="450850"/>
                  </a:lnTo>
                  <a:lnTo>
                    <a:pt x="349262" y="450850"/>
                  </a:lnTo>
                  <a:lnTo>
                    <a:pt x="349262" y="449580"/>
                  </a:lnTo>
                  <a:lnTo>
                    <a:pt x="353072" y="449580"/>
                  </a:lnTo>
                  <a:lnTo>
                    <a:pt x="353072" y="448564"/>
                  </a:lnTo>
                  <a:close/>
                </a:path>
                <a:path w="523875" h="450850">
                  <a:moveTo>
                    <a:pt x="361962" y="447167"/>
                  </a:moveTo>
                  <a:lnTo>
                    <a:pt x="358152" y="447167"/>
                  </a:lnTo>
                  <a:lnTo>
                    <a:pt x="358152" y="447040"/>
                  </a:lnTo>
                  <a:lnTo>
                    <a:pt x="170192" y="447040"/>
                  </a:lnTo>
                  <a:lnTo>
                    <a:pt x="170192" y="447167"/>
                  </a:lnTo>
                  <a:lnTo>
                    <a:pt x="165112" y="447167"/>
                  </a:lnTo>
                  <a:lnTo>
                    <a:pt x="165112" y="447294"/>
                  </a:lnTo>
                  <a:lnTo>
                    <a:pt x="170192" y="447294"/>
                  </a:lnTo>
                  <a:lnTo>
                    <a:pt x="170192" y="448310"/>
                  </a:lnTo>
                  <a:lnTo>
                    <a:pt x="353072" y="448310"/>
                  </a:lnTo>
                  <a:lnTo>
                    <a:pt x="353072" y="448564"/>
                  </a:lnTo>
                  <a:lnTo>
                    <a:pt x="358152" y="448564"/>
                  </a:lnTo>
                  <a:lnTo>
                    <a:pt x="358152" y="448310"/>
                  </a:lnTo>
                  <a:lnTo>
                    <a:pt x="358152" y="447294"/>
                  </a:lnTo>
                  <a:lnTo>
                    <a:pt x="361962" y="447294"/>
                  </a:lnTo>
                  <a:lnTo>
                    <a:pt x="361962" y="447167"/>
                  </a:lnTo>
                  <a:close/>
                </a:path>
                <a:path w="523875" h="450850">
                  <a:moveTo>
                    <a:pt x="520712" y="301002"/>
                  </a:moveTo>
                  <a:lnTo>
                    <a:pt x="519442" y="301002"/>
                  </a:lnTo>
                  <a:lnTo>
                    <a:pt x="519442" y="304800"/>
                  </a:lnTo>
                  <a:lnTo>
                    <a:pt x="520712" y="304800"/>
                  </a:lnTo>
                  <a:lnTo>
                    <a:pt x="520712" y="301002"/>
                  </a:lnTo>
                  <a:close/>
                </a:path>
                <a:path w="523875" h="450850">
                  <a:moveTo>
                    <a:pt x="521982" y="152400"/>
                  </a:moveTo>
                  <a:lnTo>
                    <a:pt x="520712" y="152400"/>
                  </a:lnTo>
                  <a:lnTo>
                    <a:pt x="520712" y="148590"/>
                  </a:lnTo>
                  <a:lnTo>
                    <a:pt x="519442" y="148590"/>
                  </a:lnTo>
                  <a:lnTo>
                    <a:pt x="519442" y="152400"/>
                  </a:lnTo>
                  <a:lnTo>
                    <a:pt x="519442" y="154940"/>
                  </a:lnTo>
                  <a:lnTo>
                    <a:pt x="521982" y="154940"/>
                  </a:lnTo>
                  <a:lnTo>
                    <a:pt x="521982" y="152400"/>
                  </a:lnTo>
                  <a:close/>
                </a:path>
                <a:path w="523875" h="450850">
                  <a:moveTo>
                    <a:pt x="523252" y="167652"/>
                  </a:moveTo>
                  <a:lnTo>
                    <a:pt x="519430" y="167652"/>
                  </a:lnTo>
                  <a:lnTo>
                    <a:pt x="519430" y="300990"/>
                  </a:lnTo>
                  <a:lnTo>
                    <a:pt x="523252" y="300990"/>
                  </a:lnTo>
                  <a:lnTo>
                    <a:pt x="523252" y="167652"/>
                  </a:lnTo>
                  <a:close/>
                </a:path>
                <a:path w="523875" h="450850">
                  <a:moveTo>
                    <a:pt x="523252" y="154952"/>
                  </a:moveTo>
                  <a:lnTo>
                    <a:pt x="519442" y="154952"/>
                  </a:lnTo>
                  <a:lnTo>
                    <a:pt x="519442" y="167640"/>
                  </a:lnTo>
                  <a:lnTo>
                    <a:pt x="523252" y="167640"/>
                  </a:lnTo>
                  <a:lnTo>
                    <a:pt x="523252" y="154952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606549" y="5647689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29">
                  <a:moveTo>
                    <a:pt x="346709" y="0"/>
                  </a:moveTo>
                  <a:lnTo>
                    <a:pt x="167639" y="0"/>
                  </a:lnTo>
                  <a:lnTo>
                    <a:pt x="167639" y="1270"/>
                  </a:lnTo>
                  <a:lnTo>
                    <a:pt x="346709" y="1270"/>
                  </a:lnTo>
                  <a:lnTo>
                    <a:pt x="346709" y="0"/>
                  </a:lnTo>
                  <a:close/>
                </a:path>
                <a:path w="515619" h="443229">
                  <a:moveTo>
                    <a:pt x="355600" y="2540"/>
                  </a:moveTo>
                  <a:lnTo>
                    <a:pt x="158750" y="2540"/>
                  </a:lnTo>
                  <a:lnTo>
                    <a:pt x="158750" y="3810"/>
                  </a:lnTo>
                  <a:lnTo>
                    <a:pt x="355600" y="3810"/>
                  </a:lnTo>
                  <a:lnTo>
                    <a:pt x="355600" y="2540"/>
                  </a:lnTo>
                  <a:close/>
                </a:path>
                <a:path w="515619" h="443229">
                  <a:moveTo>
                    <a:pt x="350520" y="1270"/>
                  </a:moveTo>
                  <a:lnTo>
                    <a:pt x="162560" y="1270"/>
                  </a:lnTo>
                  <a:lnTo>
                    <a:pt x="162560" y="2540"/>
                  </a:lnTo>
                  <a:lnTo>
                    <a:pt x="350520" y="2540"/>
                  </a:lnTo>
                  <a:lnTo>
                    <a:pt x="350520" y="1270"/>
                  </a:lnTo>
                  <a:close/>
                </a:path>
                <a:path w="515619" h="443229">
                  <a:moveTo>
                    <a:pt x="3809" y="139700"/>
                  </a:moveTo>
                  <a:lnTo>
                    <a:pt x="2540" y="139700"/>
                  </a:lnTo>
                  <a:lnTo>
                    <a:pt x="2540" y="142240"/>
                  </a:lnTo>
                  <a:lnTo>
                    <a:pt x="1269" y="142240"/>
                  </a:lnTo>
                  <a:lnTo>
                    <a:pt x="1269" y="144780"/>
                  </a:lnTo>
                  <a:lnTo>
                    <a:pt x="3809" y="144780"/>
                  </a:lnTo>
                  <a:lnTo>
                    <a:pt x="3809" y="139700"/>
                  </a:lnTo>
                  <a:close/>
                </a:path>
                <a:path w="515619" h="443229">
                  <a:moveTo>
                    <a:pt x="513080" y="135890"/>
                  </a:moveTo>
                  <a:lnTo>
                    <a:pt x="511810" y="135890"/>
                  </a:lnTo>
                  <a:lnTo>
                    <a:pt x="511810" y="144780"/>
                  </a:lnTo>
                  <a:lnTo>
                    <a:pt x="515619" y="144780"/>
                  </a:lnTo>
                  <a:lnTo>
                    <a:pt x="515619" y="142240"/>
                  </a:lnTo>
                  <a:lnTo>
                    <a:pt x="514350" y="142240"/>
                  </a:lnTo>
                  <a:lnTo>
                    <a:pt x="514350" y="139700"/>
                  </a:lnTo>
                  <a:lnTo>
                    <a:pt x="513080" y="139700"/>
                  </a:lnTo>
                  <a:lnTo>
                    <a:pt x="513080" y="135890"/>
                  </a:lnTo>
                  <a:close/>
                </a:path>
                <a:path w="515619" h="443229">
                  <a:moveTo>
                    <a:pt x="380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3809" y="151130"/>
                  </a:lnTo>
                  <a:lnTo>
                    <a:pt x="3809" y="144780"/>
                  </a:lnTo>
                  <a:close/>
                </a:path>
                <a:path w="515619" h="443229">
                  <a:moveTo>
                    <a:pt x="515619" y="144780"/>
                  </a:moveTo>
                  <a:lnTo>
                    <a:pt x="511810" y="144780"/>
                  </a:lnTo>
                  <a:lnTo>
                    <a:pt x="511810" y="151130"/>
                  </a:lnTo>
                  <a:lnTo>
                    <a:pt x="515619" y="151130"/>
                  </a:lnTo>
                  <a:lnTo>
                    <a:pt x="515619" y="144780"/>
                  </a:lnTo>
                  <a:close/>
                </a:path>
                <a:path w="515619" h="443229">
                  <a:moveTo>
                    <a:pt x="3809" y="151130"/>
                  </a:moveTo>
                  <a:lnTo>
                    <a:pt x="0" y="151130"/>
                  </a:lnTo>
                  <a:lnTo>
                    <a:pt x="0" y="163830"/>
                  </a:lnTo>
                  <a:lnTo>
                    <a:pt x="3809" y="163830"/>
                  </a:lnTo>
                  <a:lnTo>
                    <a:pt x="3809" y="151130"/>
                  </a:lnTo>
                  <a:close/>
                </a:path>
                <a:path w="515619" h="443229">
                  <a:moveTo>
                    <a:pt x="515619" y="151130"/>
                  </a:moveTo>
                  <a:lnTo>
                    <a:pt x="511810" y="151130"/>
                  </a:lnTo>
                  <a:lnTo>
                    <a:pt x="511810" y="163830"/>
                  </a:lnTo>
                  <a:lnTo>
                    <a:pt x="515619" y="163830"/>
                  </a:lnTo>
                  <a:lnTo>
                    <a:pt x="515619" y="151130"/>
                  </a:lnTo>
                  <a:close/>
                </a:path>
                <a:path w="515619" h="443229">
                  <a:moveTo>
                    <a:pt x="3809" y="163830"/>
                  </a:moveTo>
                  <a:lnTo>
                    <a:pt x="0" y="16383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63830"/>
                  </a:lnTo>
                  <a:close/>
                </a:path>
                <a:path w="515619" h="443229">
                  <a:moveTo>
                    <a:pt x="515619" y="163830"/>
                  </a:moveTo>
                  <a:lnTo>
                    <a:pt x="511810" y="163830"/>
                  </a:lnTo>
                  <a:lnTo>
                    <a:pt x="511810" y="179070"/>
                  </a:lnTo>
                  <a:lnTo>
                    <a:pt x="515619" y="179070"/>
                  </a:lnTo>
                  <a:lnTo>
                    <a:pt x="515619" y="163830"/>
                  </a:lnTo>
                  <a:close/>
                </a:path>
                <a:path w="515619" h="443229">
                  <a:moveTo>
                    <a:pt x="3809" y="179070"/>
                  </a:moveTo>
                  <a:lnTo>
                    <a:pt x="0" y="17907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179070"/>
                  </a:lnTo>
                  <a:close/>
                </a:path>
                <a:path w="515619" h="443229">
                  <a:moveTo>
                    <a:pt x="515619" y="179070"/>
                  </a:moveTo>
                  <a:lnTo>
                    <a:pt x="511810" y="179070"/>
                  </a:lnTo>
                  <a:lnTo>
                    <a:pt x="511810" y="265430"/>
                  </a:lnTo>
                  <a:lnTo>
                    <a:pt x="515619" y="265430"/>
                  </a:lnTo>
                  <a:lnTo>
                    <a:pt x="515619" y="179070"/>
                  </a:lnTo>
                  <a:close/>
                </a:path>
                <a:path w="515619" h="443229">
                  <a:moveTo>
                    <a:pt x="3809" y="265430"/>
                  </a:moveTo>
                  <a:lnTo>
                    <a:pt x="0" y="26543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65430"/>
                  </a:lnTo>
                  <a:close/>
                </a:path>
                <a:path w="515619" h="443229">
                  <a:moveTo>
                    <a:pt x="515619" y="265430"/>
                  </a:moveTo>
                  <a:lnTo>
                    <a:pt x="511810" y="265430"/>
                  </a:lnTo>
                  <a:lnTo>
                    <a:pt x="511810" y="280670"/>
                  </a:lnTo>
                  <a:lnTo>
                    <a:pt x="515619" y="280670"/>
                  </a:lnTo>
                  <a:lnTo>
                    <a:pt x="515619" y="265430"/>
                  </a:lnTo>
                  <a:close/>
                </a:path>
                <a:path w="515619" h="443229">
                  <a:moveTo>
                    <a:pt x="3809" y="280670"/>
                  </a:moveTo>
                  <a:lnTo>
                    <a:pt x="0" y="28067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0670"/>
                  </a:lnTo>
                  <a:close/>
                </a:path>
                <a:path w="515619" h="443229">
                  <a:moveTo>
                    <a:pt x="515619" y="280670"/>
                  </a:moveTo>
                  <a:lnTo>
                    <a:pt x="511810" y="280670"/>
                  </a:lnTo>
                  <a:lnTo>
                    <a:pt x="511810" y="290830"/>
                  </a:lnTo>
                  <a:lnTo>
                    <a:pt x="515619" y="290830"/>
                  </a:lnTo>
                  <a:lnTo>
                    <a:pt x="515619" y="280670"/>
                  </a:lnTo>
                  <a:close/>
                </a:path>
                <a:path w="515619" h="443229">
                  <a:moveTo>
                    <a:pt x="3809" y="290830"/>
                  </a:moveTo>
                  <a:lnTo>
                    <a:pt x="0" y="29083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0830"/>
                  </a:lnTo>
                  <a:close/>
                </a:path>
                <a:path w="515619" h="443229">
                  <a:moveTo>
                    <a:pt x="515619" y="290830"/>
                  </a:moveTo>
                  <a:lnTo>
                    <a:pt x="511810" y="290830"/>
                  </a:lnTo>
                  <a:lnTo>
                    <a:pt x="511810" y="297180"/>
                  </a:lnTo>
                  <a:lnTo>
                    <a:pt x="515619" y="297180"/>
                  </a:lnTo>
                  <a:lnTo>
                    <a:pt x="515619" y="290830"/>
                  </a:lnTo>
                  <a:close/>
                </a:path>
                <a:path w="515619" h="443229">
                  <a:moveTo>
                    <a:pt x="515619" y="297180"/>
                  </a:moveTo>
                  <a:lnTo>
                    <a:pt x="511810" y="297180"/>
                  </a:lnTo>
                  <a:lnTo>
                    <a:pt x="511810" y="309880"/>
                  </a:lnTo>
                  <a:lnTo>
                    <a:pt x="513080" y="309880"/>
                  </a:lnTo>
                  <a:lnTo>
                    <a:pt x="513080" y="306070"/>
                  </a:lnTo>
                  <a:lnTo>
                    <a:pt x="514350" y="306070"/>
                  </a:lnTo>
                  <a:lnTo>
                    <a:pt x="514350" y="303530"/>
                  </a:lnTo>
                  <a:lnTo>
                    <a:pt x="515619" y="303530"/>
                  </a:lnTo>
                  <a:lnTo>
                    <a:pt x="515619" y="297180"/>
                  </a:lnTo>
                  <a:close/>
                </a:path>
                <a:path w="515619" h="443229">
                  <a:moveTo>
                    <a:pt x="3809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1269" y="300990"/>
                  </a:lnTo>
                  <a:lnTo>
                    <a:pt x="1269" y="303530"/>
                  </a:lnTo>
                  <a:lnTo>
                    <a:pt x="2540" y="303530"/>
                  </a:lnTo>
                  <a:lnTo>
                    <a:pt x="2540" y="306070"/>
                  </a:lnTo>
                  <a:lnTo>
                    <a:pt x="3809" y="306070"/>
                  </a:lnTo>
                  <a:lnTo>
                    <a:pt x="3809" y="297180"/>
                  </a:lnTo>
                  <a:close/>
                </a:path>
                <a:path w="515619" h="443229">
                  <a:moveTo>
                    <a:pt x="358139" y="442087"/>
                  </a:moveTo>
                  <a:lnTo>
                    <a:pt x="161289" y="442087"/>
                  </a:lnTo>
                  <a:lnTo>
                    <a:pt x="161289" y="443230"/>
                  </a:lnTo>
                  <a:lnTo>
                    <a:pt x="358139" y="443230"/>
                  </a:lnTo>
                  <a:lnTo>
                    <a:pt x="358139" y="442087"/>
                  </a:lnTo>
                  <a:close/>
                </a:path>
                <a:path w="515619" h="443229">
                  <a:moveTo>
                    <a:pt x="361950" y="440690"/>
                  </a:moveTo>
                  <a:lnTo>
                    <a:pt x="157480" y="440690"/>
                  </a:lnTo>
                  <a:lnTo>
                    <a:pt x="157480" y="442087"/>
                  </a:lnTo>
                  <a:lnTo>
                    <a:pt x="361950" y="442087"/>
                  </a:lnTo>
                  <a:lnTo>
                    <a:pt x="361950" y="440690"/>
                  </a:lnTo>
                  <a:close/>
                </a:path>
                <a:path w="515619" h="443229">
                  <a:moveTo>
                    <a:pt x="364489" y="439420"/>
                  </a:moveTo>
                  <a:lnTo>
                    <a:pt x="152400" y="439420"/>
                  </a:lnTo>
                  <a:lnTo>
                    <a:pt x="152400" y="440690"/>
                  </a:lnTo>
                  <a:lnTo>
                    <a:pt x="364489" y="440690"/>
                  </a:lnTo>
                  <a:lnTo>
                    <a:pt x="364489" y="43942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610359" y="5651500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355599" y="0"/>
                  </a:moveTo>
                  <a:lnTo>
                    <a:pt x="151129" y="0"/>
                  </a:lnTo>
                  <a:lnTo>
                    <a:pt x="151129" y="1269"/>
                  </a:lnTo>
                  <a:lnTo>
                    <a:pt x="355599" y="1269"/>
                  </a:lnTo>
                  <a:lnTo>
                    <a:pt x="355599" y="0"/>
                  </a:lnTo>
                  <a:close/>
                </a:path>
                <a:path w="508000" h="435610">
                  <a:moveTo>
                    <a:pt x="363219" y="2540"/>
                  </a:moveTo>
                  <a:lnTo>
                    <a:pt x="144779" y="2540"/>
                  </a:lnTo>
                  <a:lnTo>
                    <a:pt x="144779" y="3809"/>
                  </a:lnTo>
                  <a:lnTo>
                    <a:pt x="363219" y="3809"/>
                  </a:lnTo>
                  <a:lnTo>
                    <a:pt x="363219" y="2540"/>
                  </a:lnTo>
                  <a:close/>
                </a:path>
                <a:path w="508000" h="435610">
                  <a:moveTo>
                    <a:pt x="360679" y="1270"/>
                  </a:moveTo>
                  <a:lnTo>
                    <a:pt x="148590" y="1270"/>
                  </a:lnTo>
                  <a:lnTo>
                    <a:pt x="148590" y="2540"/>
                  </a:lnTo>
                  <a:lnTo>
                    <a:pt x="360679" y="2540"/>
                  </a:lnTo>
                  <a:lnTo>
                    <a:pt x="360679" y="1270"/>
                  </a:lnTo>
                  <a:close/>
                </a:path>
                <a:path w="508000" h="435610">
                  <a:moveTo>
                    <a:pt x="2540" y="129540"/>
                  </a:moveTo>
                  <a:lnTo>
                    <a:pt x="1270" y="129540"/>
                  </a:lnTo>
                  <a:lnTo>
                    <a:pt x="1270" y="132080"/>
                  </a:lnTo>
                  <a:lnTo>
                    <a:pt x="0" y="132080"/>
                  </a:lnTo>
                  <a:lnTo>
                    <a:pt x="0" y="140969"/>
                  </a:lnTo>
                  <a:lnTo>
                    <a:pt x="2540" y="140969"/>
                  </a:lnTo>
                  <a:lnTo>
                    <a:pt x="2540" y="129540"/>
                  </a:lnTo>
                  <a:close/>
                </a:path>
                <a:path w="508000" h="435610">
                  <a:moveTo>
                    <a:pt x="505459" y="124459"/>
                  </a:moveTo>
                  <a:lnTo>
                    <a:pt x="504190" y="124459"/>
                  </a:lnTo>
                  <a:lnTo>
                    <a:pt x="504190" y="140969"/>
                  </a:lnTo>
                  <a:lnTo>
                    <a:pt x="508000" y="140969"/>
                  </a:lnTo>
                  <a:lnTo>
                    <a:pt x="508000" y="129540"/>
                  </a:lnTo>
                  <a:lnTo>
                    <a:pt x="506729" y="129540"/>
                  </a:lnTo>
                  <a:lnTo>
                    <a:pt x="506729" y="127000"/>
                  </a:lnTo>
                  <a:lnTo>
                    <a:pt x="505459" y="127000"/>
                  </a:lnTo>
                  <a:lnTo>
                    <a:pt x="505459" y="124459"/>
                  </a:lnTo>
                  <a:close/>
                </a:path>
                <a:path w="508000" h="435610">
                  <a:moveTo>
                    <a:pt x="254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540" y="147319"/>
                  </a:lnTo>
                  <a:lnTo>
                    <a:pt x="2540" y="140970"/>
                  </a:lnTo>
                  <a:close/>
                </a:path>
                <a:path w="508000" h="435610">
                  <a:moveTo>
                    <a:pt x="508000" y="140970"/>
                  </a:moveTo>
                  <a:lnTo>
                    <a:pt x="504190" y="140970"/>
                  </a:lnTo>
                  <a:lnTo>
                    <a:pt x="504190" y="147319"/>
                  </a:lnTo>
                  <a:lnTo>
                    <a:pt x="508000" y="147319"/>
                  </a:lnTo>
                  <a:lnTo>
                    <a:pt x="508000" y="140970"/>
                  </a:lnTo>
                  <a:close/>
                </a:path>
                <a:path w="508000" h="435610">
                  <a:moveTo>
                    <a:pt x="2540" y="147320"/>
                  </a:moveTo>
                  <a:lnTo>
                    <a:pt x="0" y="147320"/>
                  </a:lnTo>
                  <a:lnTo>
                    <a:pt x="0" y="160019"/>
                  </a:lnTo>
                  <a:lnTo>
                    <a:pt x="2540" y="160019"/>
                  </a:lnTo>
                  <a:lnTo>
                    <a:pt x="2540" y="147320"/>
                  </a:lnTo>
                  <a:close/>
                </a:path>
                <a:path w="508000" h="435610">
                  <a:moveTo>
                    <a:pt x="508000" y="147320"/>
                  </a:moveTo>
                  <a:lnTo>
                    <a:pt x="504190" y="147320"/>
                  </a:lnTo>
                  <a:lnTo>
                    <a:pt x="504190" y="160019"/>
                  </a:lnTo>
                  <a:lnTo>
                    <a:pt x="508000" y="160019"/>
                  </a:lnTo>
                  <a:lnTo>
                    <a:pt x="508000" y="147320"/>
                  </a:lnTo>
                  <a:close/>
                </a:path>
                <a:path w="508000" h="435610">
                  <a:moveTo>
                    <a:pt x="2540" y="160020"/>
                  </a:moveTo>
                  <a:lnTo>
                    <a:pt x="0" y="160020"/>
                  </a:lnTo>
                  <a:lnTo>
                    <a:pt x="0" y="175259"/>
                  </a:lnTo>
                  <a:lnTo>
                    <a:pt x="2540" y="175259"/>
                  </a:lnTo>
                  <a:lnTo>
                    <a:pt x="2540" y="160020"/>
                  </a:lnTo>
                  <a:close/>
                </a:path>
                <a:path w="508000" h="435610">
                  <a:moveTo>
                    <a:pt x="508000" y="160020"/>
                  </a:moveTo>
                  <a:lnTo>
                    <a:pt x="504190" y="160020"/>
                  </a:lnTo>
                  <a:lnTo>
                    <a:pt x="504190" y="175259"/>
                  </a:lnTo>
                  <a:lnTo>
                    <a:pt x="508000" y="175259"/>
                  </a:lnTo>
                  <a:lnTo>
                    <a:pt x="508000" y="160020"/>
                  </a:lnTo>
                  <a:close/>
                </a:path>
                <a:path w="508000" h="435610">
                  <a:moveTo>
                    <a:pt x="2540" y="175260"/>
                  </a:moveTo>
                  <a:lnTo>
                    <a:pt x="0" y="175260"/>
                  </a:lnTo>
                  <a:lnTo>
                    <a:pt x="0" y="261619"/>
                  </a:lnTo>
                  <a:lnTo>
                    <a:pt x="2540" y="261619"/>
                  </a:lnTo>
                  <a:lnTo>
                    <a:pt x="2540" y="175260"/>
                  </a:lnTo>
                  <a:close/>
                </a:path>
                <a:path w="508000" h="435610">
                  <a:moveTo>
                    <a:pt x="508000" y="175260"/>
                  </a:moveTo>
                  <a:lnTo>
                    <a:pt x="504190" y="175260"/>
                  </a:lnTo>
                  <a:lnTo>
                    <a:pt x="504190" y="261619"/>
                  </a:lnTo>
                  <a:lnTo>
                    <a:pt x="508000" y="261619"/>
                  </a:lnTo>
                  <a:lnTo>
                    <a:pt x="508000" y="175260"/>
                  </a:lnTo>
                  <a:close/>
                </a:path>
                <a:path w="508000" h="435610">
                  <a:moveTo>
                    <a:pt x="2540" y="261620"/>
                  </a:moveTo>
                  <a:lnTo>
                    <a:pt x="0" y="261620"/>
                  </a:lnTo>
                  <a:lnTo>
                    <a:pt x="0" y="276859"/>
                  </a:lnTo>
                  <a:lnTo>
                    <a:pt x="2540" y="276859"/>
                  </a:lnTo>
                  <a:lnTo>
                    <a:pt x="2540" y="261620"/>
                  </a:lnTo>
                  <a:close/>
                </a:path>
                <a:path w="508000" h="435610">
                  <a:moveTo>
                    <a:pt x="508000" y="261620"/>
                  </a:moveTo>
                  <a:lnTo>
                    <a:pt x="504190" y="261620"/>
                  </a:lnTo>
                  <a:lnTo>
                    <a:pt x="504190" y="276859"/>
                  </a:lnTo>
                  <a:lnTo>
                    <a:pt x="508000" y="276859"/>
                  </a:lnTo>
                  <a:lnTo>
                    <a:pt x="508000" y="261620"/>
                  </a:lnTo>
                  <a:close/>
                </a:path>
                <a:path w="508000" h="435610">
                  <a:moveTo>
                    <a:pt x="2540" y="276860"/>
                  </a:moveTo>
                  <a:lnTo>
                    <a:pt x="0" y="276860"/>
                  </a:lnTo>
                  <a:lnTo>
                    <a:pt x="0" y="287019"/>
                  </a:lnTo>
                  <a:lnTo>
                    <a:pt x="2540" y="287019"/>
                  </a:lnTo>
                  <a:lnTo>
                    <a:pt x="2540" y="276860"/>
                  </a:lnTo>
                  <a:close/>
                </a:path>
                <a:path w="508000" h="435610">
                  <a:moveTo>
                    <a:pt x="508000" y="276860"/>
                  </a:moveTo>
                  <a:lnTo>
                    <a:pt x="504190" y="276860"/>
                  </a:lnTo>
                  <a:lnTo>
                    <a:pt x="504190" y="287019"/>
                  </a:lnTo>
                  <a:lnTo>
                    <a:pt x="508000" y="287019"/>
                  </a:lnTo>
                  <a:lnTo>
                    <a:pt x="508000" y="276860"/>
                  </a:lnTo>
                  <a:close/>
                </a:path>
                <a:path w="508000" h="435610">
                  <a:moveTo>
                    <a:pt x="2540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2540" y="293369"/>
                  </a:lnTo>
                  <a:lnTo>
                    <a:pt x="2540" y="287020"/>
                  </a:lnTo>
                  <a:close/>
                </a:path>
                <a:path w="508000" h="435610">
                  <a:moveTo>
                    <a:pt x="508000" y="287020"/>
                  </a:moveTo>
                  <a:lnTo>
                    <a:pt x="504190" y="287020"/>
                  </a:lnTo>
                  <a:lnTo>
                    <a:pt x="504190" y="293369"/>
                  </a:lnTo>
                  <a:lnTo>
                    <a:pt x="508000" y="293369"/>
                  </a:lnTo>
                  <a:lnTo>
                    <a:pt x="508000" y="287020"/>
                  </a:lnTo>
                  <a:close/>
                </a:path>
                <a:path w="508000" h="435610">
                  <a:moveTo>
                    <a:pt x="508000" y="293370"/>
                  </a:moveTo>
                  <a:lnTo>
                    <a:pt x="504190" y="293370"/>
                  </a:lnTo>
                  <a:lnTo>
                    <a:pt x="504190" y="313690"/>
                  </a:lnTo>
                  <a:lnTo>
                    <a:pt x="505459" y="313690"/>
                  </a:lnTo>
                  <a:lnTo>
                    <a:pt x="505459" y="311150"/>
                  </a:lnTo>
                  <a:lnTo>
                    <a:pt x="506729" y="311150"/>
                  </a:lnTo>
                  <a:lnTo>
                    <a:pt x="506729" y="308609"/>
                  </a:lnTo>
                  <a:lnTo>
                    <a:pt x="508000" y="308609"/>
                  </a:lnTo>
                  <a:lnTo>
                    <a:pt x="508000" y="293370"/>
                  </a:lnTo>
                  <a:close/>
                </a:path>
                <a:path w="508000" h="435610">
                  <a:moveTo>
                    <a:pt x="2540" y="293370"/>
                  </a:moveTo>
                  <a:lnTo>
                    <a:pt x="0" y="293370"/>
                  </a:lnTo>
                  <a:lnTo>
                    <a:pt x="0" y="306069"/>
                  </a:lnTo>
                  <a:lnTo>
                    <a:pt x="1270" y="306069"/>
                  </a:lnTo>
                  <a:lnTo>
                    <a:pt x="1270" y="308609"/>
                  </a:lnTo>
                  <a:lnTo>
                    <a:pt x="2540" y="308609"/>
                  </a:lnTo>
                  <a:lnTo>
                    <a:pt x="2540" y="293370"/>
                  </a:lnTo>
                  <a:close/>
                </a:path>
                <a:path w="508000" h="435610">
                  <a:moveTo>
                    <a:pt x="364490" y="434594"/>
                  </a:moveTo>
                  <a:lnTo>
                    <a:pt x="146050" y="434594"/>
                  </a:lnTo>
                  <a:lnTo>
                    <a:pt x="146050" y="435609"/>
                  </a:lnTo>
                  <a:lnTo>
                    <a:pt x="364490" y="435609"/>
                  </a:lnTo>
                  <a:lnTo>
                    <a:pt x="364490" y="434594"/>
                  </a:lnTo>
                  <a:close/>
                </a:path>
                <a:path w="508000" h="435610">
                  <a:moveTo>
                    <a:pt x="367029" y="433323"/>
                  </a:moveTo>
                  <a:lnTo>
                    <a:pt x="143509" y="433323"/>
                  </a:lnTo>
                  <a:lnTo>
                    <a:pt x="143509" y="434594"/>
                  </a:lnTo>
                  <a:lnTo>
                    <a:pt x="146050" y="434594"/>
                  </a:lnTo>
                  <a:lnTo>
                    <a:pt x="146050" y="434339"/>
                  </a:lnTo>
                  <a:lnTo>
                    <a:pt x="367029" y="434339"/>
                  </a:lnTo>
                  <a:lnTo>
                    <a:pt x="367029" y="433323"/>
                  </a:lnTo>
                  <a:close/>
                </a:path>
                <a:path w="508000" h="435610">
                  <a:moveTo>
                    <a:pt x="367029" y="434339"/>
                  </a:moveTo>
                  <a:lnTo>
                    <a:pt x="364490" y="434339"/>
                  </a:lnTo>
                  <a:lnTo>
                    <a:pt x="364490" y="434594"/>
                  </a:lnTo>
                  <a:lnTo>
                    <a:pt x="367029" y="434594"/>
                  </a:lnTo>
                  <a:lnTo>
                    <a:pt x="367029" y="434339"/>
                  </a:lnTo>
                  <a:close/>
                </a:path>
                <a:path w="508000" h="435610">
                  <a:moveTo>
                    <a:pt x="370840" y="433197"/>
                  </a:moveTo>
                  <a:lnTo>
                    <a:pt x="140970" y="433197"/>
                  </a:lnTo>
                  <a:lnTo>
                    <a:pt x="370840" y="433323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746250" y="5655322"/>
              <a:ext cx="236220" cy="3810"/>
            </a:xfrm>
            <a:custGeom>
              <a:avLst/>
              <a:gdLst/>
              <a:ahLst/>
              <a:cxnLst/>
              <a:rect l="l" t="t" r="r" b="b"/>
              <a:pathLst>
                <a:path w="236219" h="3810">
                  <a:moveTo>
                    <a:pt x="236220" y="2527"/>
                  </a:moveTo>
                  <a:lnTo>
                    <a:pt x="232397" y="2527"/>
                  </a:lnTo>
                  <a:lnTo>
                    <a:pt x="232397" y="1257"/>
                  </a:lnTo>
                  <a:lnTo>
                    <a:pt x="229870" y="1257"/>
                  </a:lnTo>
                  <a:lnTo>
                    <a:pt x="229870" y="0"/>
                  </a:lnTo>
                  <a:lnTo>
                    <a:pt x="6350" y="0"/>
                  </a:lnTo>
                  <a:lnTo>
                    <a:pt x="6350" y="1257"/>
                  </a:lnTo>
                  <a:lnTo>
                    <a:pt x="2540" y="1257"/>
                  </a:lnTo>
                  <a:lnTo>
                    <a:pt x="2540" y="2527"/>
                  </a:lnTo>
                  <a:lnTo>
                    <a:pt x="0" y="2527"/>
                  </a:lnTo>
                  <a:lnTo>
                    <a:pt x="0" y="3797"/>
                  </a:lnTo>
                  <a:lnTo>
                    <a:pt x="236220" y="3797"/>
                  </a:lnTo>
                  <a:lnTo>
                    <a:pt x="236220" y="2527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614804" y="577341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0"/>
                  </a:moveTo>
                  <a:lnTo>
                    <a:pt x="0" y="194309"/>
                  </a:lnTo>
                </a:path>
              </a:pathLst>
            </a:custGeom>
            <a:ln w="3809">
              <a:solidFill>
                <a:srgbClr val="94A1C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113279" y="5770880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0"/>
                  </a:moveTo>
                  <a:lnTo>
                    <a:pt x="0" y="199390"/>
                  </a:lnTo>
                </a:path>
              </a:pathLst>
            </a:custGeom>
            <a:ln w="3175">
              <a:solidFill>
                <a:srgbClr val="94A1C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744980" y="6080772"/>
              <a:ext cx="242570" cy="3810"/>
            </a:xfrm>
            <a:custGeom>
              <a:avLst/>
              <a:gdLst/>
              <a:ahLst/>
              <a:cxnLst/>
              <a:rect l="l" t="t" r="r" b="b"/>
              <a:pathLst>
                <a:path w="242569" h="3810">
                  <a:moveTo>
                    <a:pt x="242570" y="0"/>
                  </a:moveTo>
                  <a:lnTo>
                    <a:pt x="0" y="0"/>
                  </a:lnTo>
                  <a:lnTo>
                    <a:pt x="0" y="1257"/>
                  </a:lnTo>
                  <a:lnTo>
                    <a:pt x="2540" y="1257"/>
                  </a:lnTo>
                  <a:lnTo>
                    <a:pt x="2540" y="2654"/>
                  </a:lnTo>
                  <a:lnTo>
                    <a:pt x="6350" y="2654"/>
                  </a:lnTo>
                  <a:lnTo>
                    <a:pt x="6350" y="3797"/>
                  </a:lnTo>
                  <a:lnTo>
                    <a:pt x="236220" y="3797"/>
                  </a:lnTo>
                  <a:lnTo>
                    <a:pt x="236220" y="2654"/>
                  </a:lnTo>
                  <a:lnTo>
                    <a:pt x="238760" y="2654"/>
                  </a:lnTo>
                  <a:lnTo>
                    <a:pt x="238760" y="1257"/>
                  </a:lnTo>
                  <a:lnTo>
                    <a:pt x="242570" y="1257"/>
                  </a:lnTo>
                  <a:lnTo>
                    <a:pt x="242570" y="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616709" y="5659119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72109" y="1269"/>
                  </a:moveTo>
                  <a:lnTo>
                    <a:pt x="123190" y="1269"/>
                  </a:lnTo>
                  <a:lnTo>
                    <a:pt x="123190" y="2539"/>
                  </a:lnTo>
                  <a:lnTo>
                    <a:pt x="372109" y="2539"/>
                  </a:lnTo>
                  <a:lnTo>
                    <a:pt x="372109" y="1269"/>
                  </a:lnTo>
                  <a:close/>
                </a:path>
                <a:path w="495300" h="421639">
                  <a:moveTo>
                    <a:pt x="368299" y="0"/>
                  </a:moveTo>
                  <a:lnTo>
                    <a:pt x="125729" y="0"/>
                  </a:lnTo>
                  <a:lnTo>
                    <a:pt x="125729" y="1269"/>
                  </a:lnTo>
                  <a:lnTo>
                    <a:pt x="368299" y="1269"/>
                  </a:lnTo>
                  <a:lnTo>
                    <a:pt x="368299" y="0"/>
                  </a:lnTo>
                  <a:close/>
                </a:path>
                <a:path w="495300" h="421639">
                  <a:moveTo>
                    <a:pt x="374650" y="2539"/>
                  </a:moveTo>
                  <a:lnTo>
                    <a:pt x="120650" y="2539"/>
                  </a:lnTo>
                  <a:lnTo>
                    <a:pt x="120650" y="3809"/>
                  </a:lnTo>
                  <a:lnTo>
                    <a:pt x="374650" y="3809"/>
                  </a:lnTo>
                  <a:lnTo>
                    <a:pt x="374650" y="2539"/>
                  </a:lnTo>
                  <a:close/>
                </a:path>
                <a:path w="495300" h="421639">
                  <a:moveTo>
                    <a:pt x="492759" y="104139"/>
                  </a:moveTo>
                  <a:lnTo>
                    <a:pt x="491490" y="104139"/>
                  </a:lnTo>
                  <a:lnTo>
                    <a:pt x="491490" y="107949"/>
                  </a:lnTo>
                  <a:lnTo>
                    <a:pt x="494029" y="107949"/>
                  </a:lnTo>
                  <a:lnTo>
                    <a:pt x="494029" y="106679"/>
                  </a:lnTo>
                  <a:lnTo>
                    <a:pt x="492759" y="106679"/>
                  </a:lnTo>
                  <a:lnTo>
                    <a:pt x="492759" y="104139"/>
                  </a:lnTo>
                  <a:close/>
                </a:path>
                <a:path w="495300" h="421639">
                  <a:moveTo>
                    <a:pt x="3809" y="107949"/>
                  </a:moveTo>
                  <a:lnTo>
                    <a:pt x="2540" y="107949"/>
                  </a:lnTo>
                  <a:lnTo>
                    <a:pt x="2540" y="110489"/>
                  </a:lnTo>
                  <a:lnTo>
                    <a:pt x="3809" y="110489"/>
                  </a:lnTo>
                  <a:lnTo>
                    <a:pt x="3809" y="107949"/>
                  </a:lnTo>
                  <a:close/>
                </a:path>
                <a:path w="495300" h="421639">
                  <a:moveTo>
                    <a:pt x="494029" y="107949"/>
                  </a:moveTo>
                  <a:lnTo>
                    <a:pt x="491490" y="107949"/>
                  </a:lnTo>
                  <a:lnTo>
                    <a:pt x="491490" y="110489"/>
                  </a:lnTo>
                  <a:lnTo>
                    <a:pt x="495300" y="110489"/>
                  </a:lnTo>
                  <a:lnTo>
                    <a:pt x="495300" y="109219"/>
                  </a:lnTo>
                  <a:lnTo>
                    <a:pt x="494029" y="109219"/>
                  </a:lnTo>
                  <a:lnTo>
                    <a:pt x="494029" y="107949"/>
                  </a:lnTo>
                  <a:close/>
                </a:path>
                <a:path w="495300" h="421639">
                  <a:moveTo>
                    <a:pt x="3809" y="110489"/>
                  </a:moveTo>
                  <a:lnTo>
                    <a:pt x="1270" y="110489"/>
                  </a:lnTo>
                  <a:lnTo>
                    <a:pt x="1270" y="113029"/>
                  </a:lnTo>
                  <a:lnTo>
                    <a:pt x="0" y="11302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10489"/>
                  </a:lnTo>
                  <a:close/>
                </a:path>
                <a:path w="495300" h="421639">
                  <a:moveTo>
                    <a:pt x="495300" y="110489"/>
                  </a:moveTo>
                  <a:lnTo>
                    <a:pt x="491490" y="110489"/>
                  </a:lnTo>
                  <a:lnTo>
                    <a:pt x="491490" y="133349"/>
                  </a:lnTo>
                  <a:lnTo>
                    <a:pt x="495300" y="133349"/>
                  </a:lnTo>
                  <a:lnTo>
                    <a:pt x="495300" y="110489"/>
                  </a:lnTo>
                  <a:close/>
                </a:path>
                <a:path w="495300" h="421639">
                  <a:moveTo>
                    <a:pt x="380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33349"/>
                  </a:lnTo>
                  <a:close/>
                </a:path>
                <a:path w="495300" h="421639">
                  <a:moveTo>
                    <a:pt x="495300" y="133349"/>
                  </a:moveTo>
                  <a:lnTo>
                    <a:pt x="491490" y="133349"/>
                  </a:lnTo>
                  <a:lnTo>
                    <a:pt x="491490" y="139699"/>
                  </a:lnTo>
                  <a:lnTo>
                    <a:pt x="495300" y="139699"/>
                  </a:lnTo>
                  <a:lnTo>
                    <a:pt x="495300" y="133349"/>
                  </a:lnTo>
                  <a:close/>
                </a:path>
                <a:path w="495300" h="421639">
                  <a:moveTo>
                    <a:pt x="3809" y="139699"/>
                  </a:moveTo>
                  <a:lnTo>
                    <a:pt x="0" y="139699"/>
                  </a:lnTo>
                  <a:lnTo>
                    <a:pt x="0" y="152399"/>
                  </a:lnTo>
                  <a:lnTo>
                    <a:pt x="3809" y="152399"/>
                  </a:lnTo>
                  <a:lnTo>
                    <a:pt x="3809" y="139699"/>
                  </a:lnTo>
                  <a:close/>
                </a:path>
                <a:path w="495300" h="421639">
                  <a:moveTo>
                    <a:pt x="495300" y="139699"/>
                  </a:moveTo>
                  <a:lnTo>
                    <a:pt x="491490" y="139699"/>
                  </a:lnTo>
                  <a:lnTo>
                    <a:pt x="491490" y="152399"/>
                  </a:lnTo>
                  <a:lnTo>
                    <a:pt x="495300" y="152399"/>
                  </a:lnTo>
                  <a:lnTo>
                    <a:pt x="495300" y="139699"/>
                  </a:lnTo>
                  <a:close/>
                </a:path>
                <a:path w="495300" h="421639">
                  <a:moveTo>
                    <a:pt x="3809" y="152399"/>
                  </a:moveTo>
                  <a:lnTo>
                    <a:pt x="0" y="152399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52399"/>
                  </a:lnTo>
                  <a:close/>
                </a:path>
                <a:path w="495300" h="421639">
                  <a:moveTo>
                    <a:pt x="495300" y="152399"/>
                  </a:moveTo>
                  <a:lnTo>
                    <a:pt x="491490" y="152399"/>
                  </a:lnTo>
                  <a:lnTo>
                    <a:pt x="491490" y="167639"/>
                  </a:lnTo>
                  <a:lnTo>
                    <a:pt x="495300" y="167639"/>
                  </a:lnTo>
                  <a:lnTo>
                    <a:pt x="495300" y="152399"/>
                  </a:lnTo>
                  <a:close/>
                </a:path>
                <a:path w="495300" h="421639">
                  <a:moveTo>
                    <a:pt x="3809" y="167639"/>
                  </a:moveTo>
                  <a:lnTo>
                    <a:pt x="0" y="16763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167639"/>
                  </a:lnTo>
                  <a:close/>
                </a:path>
                <a:path w="495300" h="421639">
                  <a:moveTo>
                    <a:pt x="495300" y="167639"/>
                  </a:moveTo>
                  <a:lnTo>
                    <a:pt x="491490" y="167639"/>
                  </a:lnTo>
                  <a:lnTo>
                    <a:pt x="491490" y="253999"/>
                  </a:lnTo>
                  <a:lnTo>
                    <a:pt x="495300" y="253999"/>
                  </a:lnTo>
                  <a:lnTo>
                    <a:pt x="495300" y="167639"/>
                  </a:lnTo>
                  <a:close/>
                </a:path>
                <a:path w="495300" h="421639">
                  <a:moveTo>
                    <a:pt x="3809" y="253999"/>
                  </a:moveTo>
                  <a:lnTo>
                    <a:pt x="0" y="253999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53999"/>
                  </a:lnTo>
                  <a:close/>
                </a:path>
                <a:path w="495300" h="421639">
                  <a:moveTo>
                    <a:pt x="495300" y="253999"/>
                  </a:moveTo>
                  <a:lnTo>
                    <a:pt x="491490" y="253999"/>
                  </a:lnTo>
                  <a:lnTo>
                    <a:pt x="491490" y="269239"/>
                  </a:lnTo>
                  <a:lnTo>
                    <a:pt x="495300" y="269239"/>
                  </a:lnTo>
                  <a:lnTo>
                    <a:pt x="495300" y="253999"/>
                  </a:lnTo>
                  <a:close/>
                </a:path>
                <a:path w="495300" h="421639">
                  <a:moveTo>
                    <a:pt x="3809" y="269239"/>
                  </a:moveTo>
                  <a:lnTo>
                    <a:pt x="0" y="26923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69239"/>
                  </a:lnTo>
                  <a:close/>
                </a:path>
                <a:path w="495300" h="421639">
                  <a:moveTo>
                    <a:pt x="495300" y="269239"/>
                  </a:moveTo>
                  <a:lnTo>
                    <a:pt x="491490" y="269239"/>
                  </a:lnTo>
                  <a:lnTo>
                    <a:pt x="491490" y="279399"/>
                  </a:lnTo>
                  <a:lnTo>
                    <a:pt x="495300" y="279399"/>
                  </a:lnTo>
                  <a:lnTo>
                    <a:pt x="495300" y="269239"/>
                  </a:lnTo>
                  <a:close/>
                </a:path>
                <a:path w="495300" h="421639">
                  <a:moveTo>
                    <a:pt x="380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79399"/>
                  </a:lnTo>
                  <a:close/>
                </a:path>
                <a:path w="495300" h="421639">
                  <a:moveTo>
                    <a:pt x="495300" y="279399"/>
                  </a:moveTo>
                  <a:lnTo>
                    <a:pt x="491490" y="279399"/>
                  </a:lnTo>
                  <a:lnTo>
                    <a:pt x="491490" y="285749"/>
                  </a:lnTo>
                  <a:lnTo>
                    <a:pt x="495300" y="285749"/>
                  </a:lnTo>
                  <a:lnTo>
                    <a:pt x="495300" y="279399"/>
                  </a:lnTo>
                  <a:close/>
                </a:path>
                <a:path w="495300" h="421639">
                  <a:moveTo>
                    <a:pt x="3809" y="285749"/>
                  </a:moveTo>
                  <a:lnTo>
                    <a:pt x="0" y="285749"/>
                  </a:lnTo>
                  <a:lnTo>
                    <a:pt x="0" y="309879"/>
                  </a:lnTo>
                  <a:lnTo>
                    <a:pt x="1270" y="309879"/>
                  </a:lnTo>
                  <a:lnTo>
                    <a:pt x="1270" y="311149"/>
                  </a:lnTo>
                  <a:lnTo>
                    <a:pt x="3809" y="311149"/>
                  </a:lnTo>
                  <a:lnTo>
                    <a:pt x="3809" y="285749"/>
                  </a:lnTo>
                  <a:close/>
                </a:path>
                <a:path w="495300" h="421639">
                  <a:moveTo>
                    <a:pt x="495300" y="285749"/>
                  </a:moveTo>
                  <a:lnTo>
                    <a:pt x="491490" y="285749"/>
                  </a:lnTo>
                  <a:lnTo>
                    <a:pt x="491490" y="311149"/>
                  </a:lnTo>
                  <a:lnTo>
                    <a:pt x="495300" y="311149"/>
                  </a:lnTo>
                  <a:lnTo>
                    <a:pt x="495300" y="285749"/>
                  </a:lnTo>
                  <a:close/>
                </a:path>
                <a:path w="495300" h="421639">
                  <a:moveTo>
                    <a:pt x="3809" y="311149"/>
                  </a:moveTo>
                  <a:lnTo>
                    <a:pt x="1270" y="311149"/>
                  </a:lnTo>
                  <a:lnTo>
                    <a:pt x="1270" y="312419"/>
                  </a:lnTo>
                  <a:lnTo>
                    <a:pt x="2540" y="312419"/>
                  </a:lnTo>
                  <a:lnTo>
                    <a:pt x="2540" y="313689"/>
                  </a:lnTo>
                  <a:lnTo>
                    <a:pt x="3809" y="313689"/>
                  </a:lnTo>
                  <a:lnTo>
                    <a:pt x="3809" y="311149"/>
                  </a:lnTo>
                  <a:close/>
                </a:path>
                <a:path w="495300" h="421639">
                  <a:moveTo>
                    <a:pt x="495300" y="311149"/>
                  </a:moveTo>
                  <a:lnTo>
                    <a:pt x="491490" y="311149"/>
                  </a:lnTo>
                  <a:lnTo>
                    <a:pt x="491490" y="313689"/>
                  </a:lnTo>
                  <a:lnTo>
                    <a:pt x="494029" y="313689"/>
                  </a:lnTo>
                  <a:lnTo>
                    <a:pt x="494029" y="312419"/>
                  </a:lnTo>
                  <a:lnTo>
                    <a:pt x="495300" y="312419"/>
                  </a:lnTo>
                  <a:lnTo>
                    <a:pt x="495300" y="311149"/>
                  </a:lnTo>
                  <a:close/>
                </a:path>
                <a:path w="495300" h="421639">
                  <a:moveTo>
                    <a:pt x="494029" y="313689"/>
                  </a:moveTo>
                  <a:lnTo>
                    <a:pt x="491490" y="313689"/>
                  </a:lnTo>
                  <a:lnTo>
                    <a:pt x="491490" y="317499"/>
                  </a:lnTo>
                  <a:lnTo>
                    <a:pt x="492759" y="317499"/>
                  </a:lnTo>
                  <a:lnTo>
                    <a:pt x="492759" y="314959"/>
                  </a:lnTo>
                  <a:lnTo>
                    <a:pt x="494029" y="314959"/>
                  </a:lnTo>
                  <a:lnTo>
                    <a:pt x="494029" y="313689"/>
                  </a:lnTo>
                  <a:close/>
                </a:path>
                <a:path w="495300" h="421639">
                  <a:moveTo>
                    <a:pt x="373379" y="420623"/>
                  </a:moveTo>
                  <a:lnTo>
                    <a:pt x="124459" y="420623"/>
                  </a:lnTo>
                  <a:lnTo>
                    <a:pt x="124459" y="421639"/>
                  </a:lnTo>
                  <a:lnTo>
                    <a:pt x="373379" y="421639"/>
                  </a:lnTo>
                  <a:lnTo>
                    <a:pt x="373379" y="420623"/>
                  </a:lnTo>
                  <a:close/>
                </a:path>
                <a:path w="495300" h="421639">
                  <a:moveTo>
                    <a:pt x="375920" y="419353"/>
                  </a:moveTo>
                  <a:lnTo>
                    <a:pt x="121920" y="419353"/>
                  </a:lnTo>
                  <a:lnTo>
                    <a:pt x="121920" y="420623"/>
                  </a:lnTo>
                  <a:lnTo>
                    <a:pt x="124459" y="420623"/>
                  </a:lnTo>
                  <a:lnTo>
                    <a:pt x="124459" y="420369"/>
                  </a:lnTo>
                  <a:lnTo>
                    <a:pt x="375920" y="420369"/>
                  </a:lnTo>
                  <a:lnTo>
                    <a:pt x="375920" y="419353"/>
                  </a:lnTo>
                  <a:close/>
                </a:path>
                <a:path w="495300" h="421639">
                  <a:moveTo>
                    <a:pt x="375920" y="420369"/>
                  </a:moveTo>
                  <a:lnTo>
                    <a:pt x="373379" y="420369"/>
                  </a:lnTo>
                  <a:lnTo>
                    <a:pt x="373379" y="420623"/>
                  </a:lnTo>
                  <a:lnTo>
                    <a:pt x="375920" y="420623"/>
                  </a:lnTo>
                  <a:lnTo>
                    <a:pt x="375920" y="420369"/>
                  </a:lnTo>
                  <a:close/>
                </a:path>
                <a:path w="495300" h="421639">
                  <a:moveTo>
                    <a:pt x="378459" y="418083"/>
                  </a:moveTo>
                  <a:lnTo>
                    <a:pt x="118109" y="418083"/>
                  </a:lnTo>
                  <a:lnTo>
                    <a:pt x="118109" y="419353"/>
                  </a:lnTo>
                  <a:lnTo>
                    <a:pt x="378459" y="419353"/>
                  </a:lnTo>
                  <a:lnTo>
                    <a:pt x="378459" y="418083"/>
                  </a:lnTo>
                  <a:close/>
                </a:path>
                <a:path w="495300" h="421639">
                  <a:moveTo>
                    <a:pt x="382270" y="417956"/>
                  </a:moveTo>
                  <a:lnTo>
                    <a:pt x="116840" y="417956"/>
                  </a:lnTo>
                  <a:lnTo>
                    <a:pt x="382270" y="418083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620520" y="566293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375920" y="1270"/>
                  </a:moveTo>
                  <a:lnTo>
                    <a:pt x="110490" y="1270"/>
                  </a:lnTo>
                  <a:lnTo>
                    <a:pt x="110490" y="2540"/>
                  </a:lnTo>
                  <a:lnTo>
                    <a:pt x="375920" y="2540"/>
                  </a:lnTo>
                  <a:lnTo>
                    <a:pt x="375920" y="1270"/>
                  </a:lnTo>
                  <a:close/>
                </a:path>
                <a:path w="487680" h="414020">
                  <a:moveTo>
                    <a:pt x="374650" y="0"/>
                  </a:moveTo>
                  <a:lnTo>
                    <a:pt x="114300" y="0"/>
                  </a:lnTo>
                  <a:lnTo>
                    <a:pt x="114300" y="1270"/>
                  </a:lnTo>
                  <a:lnTo>
                    <a:pt x="374650" y="1270"/>
                  </a:lnTo>
                  <a:lnTo>
                    <a:pt x="374650" y="0"/>
                  </a:lnTo>
                  <a:close/>
                </a:path>
                <a:path w="487680" h="414020">
                  <a:moveTo>
                    <a:pt x="3810" y="97790"/>
                  </a:moveTo>
                  <a:lnTo>
                    <a:pt x="2540" y="97790"/>
                  </a:lnTo>
                  <a:lnTo>
                    <a:pt x="2540" y="100330"/>
                  </a:lnTo>
                  <a:lnTo>
                    <a:pt x="3810" y="100330"/>
                  </a:lnTo>
                  <a:lnTo>
                    <a:pt x="3810" y="97790"/>
                  </a:lnTo>
                  <a:close/>
                </a:path>
                <a:path w="487680" h="414020">
                  <a:moveTo>
                    <a:pt x="485140" y="93980"/>
                  </a:moveTo>
                  <a:lnTo>
                    <a:pt x="483869" y="93980"/>
                  </a:lnTo>
                  <a:lnTo>
                    <a:pt x="483869" y="100330"/>
                  </a:lnTo>
                  <a:lnTo>
                    <a:pt x="487680" y="100330"/>
                  </a:lnTo>
                  <a:lnTo>
                    <a:pt x="487680" y="97790"/>
                  </a:lnTo>
                  <a:lnTo>
                    <a:pt x="486410" y="97790"/>
                  </a:lnTo>
                  <a:lnTo>
                    <a:pt x="486410" y="95250"/>
                  </a:lnTo>
                  <a:lnTo>
                    <a:pt x="485140" y="95250"/>
                  </a:lnTo>
                  <a:lnTo>
                    <a:pt x="485140" y="93980"/>
                  </a:lnTo>
                  <a:close/>
                </a:path>
                <a:path w="487680" h="414020">
                  <a:moveTo>
                    <a:pt x="3810" y="100330"/>
                  </a:moveTo>
                  <a:lnTo>
                    <a:pt x="1270" y="100330"/>
                  </a:lnTo>
                  <a:lnTo>
                    <a:pt x="1270" y="101600"/>
                  </a:lnTo>
                  <a:lnTo>
                    <a:pt x="0" y="101600"/>
                  </a:lnTo>
                  <a:lnTo>
                    <a:pt x="0" y="104140"/>
                  </a:lnTo>
                  <a:lnTo>
                    <a:pt x="3810" y="104140"/>
                  </a:lnTo>
                  <a:lnTo>
                    <a:pt x="3810" y="100330"/>
                  </a:lnTo>
                  <a:close/>
                </a:path>
                <a:path w="487680" h="414020">
                  <a:moveTo>
                    <a:pt x="487680" y="100330"/>
                  </a:moveTo>
                  <a:lnTo>
                    <a:pt x="483869" y="100330"/>
                  </a:lnTo>
                  <a:lnTo>
                    <a:pt x="483869" y="104140"/>
                  </a:lnTo>
                  <a:lnTo>
                    <a:pt x="487680" y="104140"/>
                  </a:lnTo>
                  <a:lnTo>
                    <a:pt x="487680" y="100330"/>
                  </a:lnTo>
                  <a:close/>
                </a:path>
                <a:path w="487680" h="414020">
                  <a:moveTo>
                    <a:pt x="381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3810" y="106680"/>
                  </a:lnTo>
                  <a:lnTo>
                    <a:pt x="3810" y="104140"/>
                  </a:lnTo>
                  <a:close/>
                </a:path>
                <a:path w="487680" h="414020">
                  <a:moveTo>
                    <a:pt x="487680" y="104140"/>
                  </a:moveTo>
                  <a:lnTo>
                    <a:pt x="483869" y="104140"/>
                  </a:lnTo>
                  <a:lnTo>
                    <a:pt x="483869" y="106680"/>
                  </a:lnTo>
                  <a:lnTo>
                    <a:pt x="487680" y="106680"/>
                  </a:lnTo>
                  <a:lnTo>
                    <a:pt x="487680" y="104140"/>
                  </a:lnTo>
                  <a:close/>
                </a:path>
                <a:path w="487680" h="414020">
                  <a:moveTo>
                    <a:pt x="3810" y="106680"/>
                  </a:moveTo>
                  <a:lnTo>
                    <a:pt x="0" y="106680"/>
                  </a:lnTo>
                  <a:lnTo>
                    <a:pt x="0" y="129540"/>
                  </a:lnTo>
                  <a:lnTo>
                    <a:pt x="3810" y="129540"/>
                  </a:lnTo>
                  <a:lnTo>
                    <a:pt x="3810" y="106680"/>
                  </a:lnTo>
                  <a:close/>
                </a:path>
                <a:path w="487680" h="414020">
                  <a:moveTo>
                    <a:pt x="487680" y="106680"/>
                  </a:moveTo>
                  <a:lnTo>
                    <a:pt x="483869" y="106680"/>
                  </a:lnTo>
                  <a:lnTo>
                    <a:pt x="483869" y="129540"/>
                  </a:lnTo>
                  <a:lnTo>
                    <a:pt x="487680" y="129540"/>
                  </a:lnTo>
                  <a:lnTo>
                    <a:pt x="487680" y="106680"/>
                  </a:lnTo>
                  <a:close/>
                </a:path>
                <a:path w="487680" h="414020">
                  <a:moveTo>
                    <a:pt x="3810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3810" y="135890"/>
                  </a:lnTo>
                  <a:lnTo>
                    <a:pt x="3810" y="129540"/>
                  </a:lnTo>
                  <a:close/>
                </a:path>
                <a:path w="487680" h="414020">
                  <a:moveTo>
                    <a:pt x="487680" y="129540"/>
                  </a:moveTo>
                  <a:lnTo>
                    <a:pt x="483869" y="129540"/>
                  </a:lnTo>
                  <a:lnTo>
                    <a:pt x="483869" y="135890"/>
                  </a:lnTo>
                  <a:lnTo>
                    <a:pt x="487680" y="135890"/>
                  </a:lnTo>
                  <a:lnTo>
                    <a:pt x="487680" y="129540"/>
                  </a:lnTo>
                  <a:close/>
                </a:path>
                <a:path w="487680" h="414020">
                  <a:moveTo>
                    <a:pt x="3810" y="135890"/>
                  </a:moveTo>
                  <a:lnTo>
                    <a:pt x="0" y="135890"/>
                  </a:lnTo>
                  <a:lnTo>
                    <a:pt x="0" y="148590"/>
                  </a:lnTo>
                  <a:lnTo>
                    <a:pt x="3810" y="148590"/>
                  </a:lnTo>
                  <a:lnTo>
                    <a:pt x="3810" y="135890"/>
                  </a:lnTo>
                  <a:close/>
                </a:path>
                <a:path w="487680" h="414020">
                  <a:moveTo>
                    <a:pt x="487680" y="135890"/>
                  </a:moveTo>
                  <a:lnTo>
                    <a:pt x="483869" y="135890"/>
                  </a:lnTo>
                  <a:lnTo>
                    <a:pt x="483869" y="148590"/>
                  </a:lnTo>
                  <a:lnTo>
                    <a:pt x="487680" y="148590"/>
                  </a:lnTo>
                  <a:lnTo>
                    <a:pt x="487680" y="135890"/>
                  </a:lnTo>
                  <a:close/>
                </a:path>
                <a:path w="487680" h="414020">
                  <a:moveTo>
                    <a:pt x="3810" y="148590"/>
                  </a:moveTo>
                  <a:lnTo>
                    <a:pt x="0" y="148590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148590"/>
                  </a:lnTo>
                  <a:close/>
                </a:path>
                <a:path w="487680" h="414020">
                  <a:moveTo>
                    <a:pt x="487680" y="148590"/>
                  </a:moveTo>
                  <a:lnTo>
                    <a:pt x="483869" y="148590"/>
                  </a:lnTo>
                  <a:lnTo>
                    <a:pt x="483869" y="163830"/>
                  </a:lnTo>
                  <a:lnTo>
                    <a:pt x="487680" y="163830"/>
                  </a:lnTo>
                  <a:lnTo>
                    <a:pt x="487680" y="148590"/>
                  </a:lnTo>
                  <a:close/>
                </a:path>
                <a:path w="487680" h="414020">
                  <a:moveTo>
                    <a:pt x="3810" y="163830"/>
                  </a:moveTo>
                  <a:lnTo>
                    <a:pt x="0" y="16383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163830"/>
                  </a:lnTo>
                  <a:close/>
                </a:path>
                <a:path w="487680" h="414020">
                  <a:moveTo>
                    <a:pt x="487680" y="163830"/>
                  </a:moveTo>
                  <a:lnTo>
                    <a:pt x="483869" y="163830"/>
                  </a:lnTo>
                  <a:lnTo>
                    <a:pt x="483869" y="250190"/>
                  </a:lnTo>
                  <a:lnTo>
                    <a:pt x="487680" y="250190"/>
                  </a:lnTo>
                  <a:lnTo>
                    <a:pt x="487680" y="163830"/>
                  </a:lnTo>
                  <a:close/>
                </a:path>
                <a:path w="487680" h="414020">
                  <a:moveTo>
                    <a:pt x="3810" y="250190"/>
                  </a:moveTo>
                  <a:lnTo>
                    <a:pt x="0" y="25019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0190"/>
                  </a:lnTo>
                  <a:close/>
                </a:path>
                <a:path w="487680" h="414020">
                  <a:moveTo>
                    <a:pt x="487680" y="250190"/>
                  </a:moveTo>
                  <a:lnTo>
                    <a:pt x="483869" y="250190"/>
                  </a:lnTo>
                  <a:lnTo>
                    <a:pt x="483869" y="265430"/>
                  </a:lnTo>
                  <a:lnTo>
                    <a:pt x="487680" y="265430"/>
                  </a:lnTo>
                  <a:lnTo>
                    <a:pt x="487680" y="250190"/>
                  </a:lnTo>
                  <a:close/>
                </a:path>
                <a:path w="487680" h="414020">
                  <a:moveTo>
                    <a:pt x="3810" y="265430"/>
                  </a:moveTo>
                  <a:lnTo>
                    <a:pt x="0" y="26543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65430"/>
                  </a:lnTo>
                  <a:close/>
                </a:path>
                <a:path w="487680" h="414020">
                  <a:moveTo>
                    <a:pt x="487680" y="265430"/>
                  </a:moveTo>
                  <a:lnTo>
                    <a:pt x="483869" y="265430"/>
                  </a:lnTo>
                  <a:lnTo>
                    <a:pt x="483869" y="275590"/>
                  </a:lnTo>
                  <a:lnTo>
                    <a:pt x="487680" y="275590"/>
                  </a:lnTo>
                  <a:lnTo>
                    <a:pt x="487680" y="265430"/>
                  </a:lnTo>
                  <a:close/>
                </a:path>
                <a:path w="487680" h="414020">
                  <a:moveTo>
                    <a:pt x="3810" y="275590"/>
                  </a:moveTo>
                  <a:lnTo>
                    <a:pt x="0" y="27559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5590"/>
                  </a:lnTo>
                  <a:close/>
                </a:path>
                <a:path w="487680" h="414020">
                  <a:moveTo>
                    <a:pt x="487680" y="275590"/>
                  </a:moveTo>
                  <a:lnTo>
                    <a:pt x="483869" y="275590"/>
                  </a:lnTo>
                  <a:lnTo>
                    <a:pt x="483869" y="281940"/>
                  </a:lnTo>
                  <a:lnTo>
                    <a:pt x="487680" y="281940"/>
                  </a:lnTo>
                  <a:lnTo>
                    <a:pt x="487680" y="275590"/>
                  </a:lnTo>
                  <a:close/>
                </a:path>
                <a:path w="487680" h="414020">
                  <a:moveTo>
                    <a:pt x="3810" y="281940"/>
                  </a:moveTo>
                  <a:lnTo>
                    <a:pt x="0" y="28194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281940"/>
                  </a:lnTo>
                  <a:close/>
                </a:path>
                <a:path w="487680" h="414020">
                  <a:moveTo>
                    <a:pt x="487680" y="281940"/>
                  </a:moveTo>
                  <a:lnTo>
                    <a:pt x="483869" y="281940"/>
                  </a:lnTo>
                  <a:lnTo>
                    <a:pt x="483869" y="307340"/>
                  </a:lnTo>
                  <a:lnTo>
                    <a:pt x="487680" y="307340"/>
                  </a:lnTo>
                  <a:lnTo>
                    <a:pt x="487680" y="281940"/>
                  </a:lnTo>
                  <a:close/>
                </a:path>
                <a:path w="487680" h="414020">
                  <a:moveTo>
                    <a:pt x="381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7340"/>
                  </a:lnTo>
                  <a:close/>
                </a:path>
                <a:path w="487680" h="414020">
                  <a:moveTo>
                    <a:pt x="487680" y="307340"/>
                  </a:moveTo>
                  <a:lnTo>
                    <a:pt x="483869" y="307340"/>
                  </a:lnTo>
                  <a:lnTo>
                    <a:pt x="483869" y="309880"/>
                  </a:lnTo>
                  <a:lnTo>
                    <a:pt x="487680" y="309880"/>
                  </a:lnTo>
                  <a:lnTo>
                    <a:pt x="487680" y="307340"/>
                  </a:lnTo>
                  <a:close/>
                </a:path>
                <a:path w="487680" h="414020">
                  <a:moveTo>
                    <a:pt x="3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1270" y="312420"/>
                  </a:lnTo>
                  <a:lnTo>
                    <a:pt x="1270" y="313690"/>
                  </a:lnTo>
                  <a:lnTo>
                    <a:pt x="3810" y="313690"/>
                  </a:lnTo>
                  <a:lnTo>
                    <a:pt x="3810" y="309880"/>
                  </a:lnTo>
                  <a:close/>
                </a:path>
                <a:path w="487680" h="414020">
                  <a:moveTo>
                    <a:pt x="487680" y="309880"/>
                  </a:moveTo>
                  <a:lnTo>
                    <a:pt x="483869" y="309880"/>
                  </a:lnTo>
                  <a:lnTo>
                    <a:pt x="483869" y="313690"/>
                  </a:lnTo>
                  <a:lnTo>
                    <a:pt x="487680" y="313690"/>
                  </a:lnTo>
                  <a:lnTo>
                    <a:pt x="487680" y="309880"/>
                  </a:lnTo>
                  <a:close/>
                </a:path>
                <a:path w="487680" h="414020">
                  <a:moveTo>
                    <a:pt x="487680" y="313690"/>
                  </a:moveTo>
                  <a:lnTo>
                    <a:pt x="483869" y="313690"/>
                  </a:lnTo>
                  <a:lnTo>
                    <a:pt x="483869" y="320040"/>
                  </a:lnTo>
                  <a:lnTo>
                    <a:pt x="485140" y="320040"/>
                  </a:lnTo>
                  <a:lnTo>
                    <a:pt x="485140" y="318770"/>
                  </a:lnTo>
                  <a:lnTo>
                    <a:pt x="486410" y="318770"/>
                  </a:lnTo>
                  <a:lnTo>
                    <a:pt x="486410" y="316230"/>
                  </a:lnTo>
                  <a:lnTo>
                    <a:pt x="487680" y="316230"/>
                  </a:lnTo>
                  <a:lnTo>
                    <a:pt x="487680" y="313690"/>
                  </a:lnTo>
                  <a:close/>
                </a:path>
                <a:path w="487680" h="414020">
                  <a:moveTo>
                    <a:pt x="3810" y="313690"/>
                  </a:moveTo>
                  <a:lnTo>
                    <a:pt x="1270" y="313690"/>
                  </a:lnTo>
                  <a:lnTo>
                    <a:pt x="1270" y="314960"/>
                  </a:lnTo>
                  <a:lnTo>
                    <a:pt x="2540" y="314960"/>
                  </a:lnTo>
                  <a:lnTo>
                    <a:pt x="2540" y="316230"/>
                  </a:lnTo>
                  <a:lnTo>
                    <a:pt x="3810" y="316230"/>
                  </a:lnTo>
                  <a:lnTo>
                    <a:pt x="3810" y="313690"/>
                  </a:lnTo>
                  <a:close/>
                </a:path>
                <a:path w="487680" h="414020">
                  <a:moveTo>
                    <a:pt x="378460" y="412750"/>
                  </a:moveTo>
                  <a:lnTo>
                    <a:pt x="113030" y="412750"/>
                  </a:lnTo>
                  <a:lnTo>
                    <a:pt x="113030" y="414020"/>
                  </a:lnTo>
                  <a:lnTo>
                    <a:pt x="378460" y="414020"/>
                  </a:lnTo>
                  <a:lnTo>
                    <a:pt x="378460" y="412750"/>
                  </a:lnTo>
                  <a:close/>
                </a:path>
                <a:path w="487680" h="414020">
                  <a:moveTo>
                    <a:pt x="381000" y="411480"/>
                  </a:moveTo>
                  <a:lnTo>
                    <a:pt x="110490" y="411480"/>
                  </a:lnTo>
                  <a:lnTo>
                    <a:pt x="110490" y="412750"/>
                  </a:lnTo>
                  <a:lnTo>
                    <a:pt x="381000" y="412750"/>
                  </a:lnTo>
                  <a:lnTo>
                    <a:pt x="381000" y="411480"/>
                  </a:lnTo>
                  <a:close/>
                </a:path>
                <a:path w="487680" h="414020">
                  <a:moveTo>
                    <a:pt x="383539" y="410464"/>
                  </a:moveTo>
                  <a:lnTo>
                    <a:pt x="107950" y="410464"/>
                  </a:lnTo>
                  <a:lnTo>
                    <a:pt x="107950" y="411480"/>
                  </a:lnTo>
                  <a:lnTo>
                    <a:pt x="383539" y="411480"/>
                  </a:lnTo>
                  <a:lnTo>
                    <a:pt x="383539" y="410464"/>
                  </a:lnTo>
                  <a:close/>
                </a:path>
                <a:path w="487680" h="414020">
                  <a:moveTo>
                    <a:pt x="107950" y="410337"/>
                  </a:moveTo>
                  <a:lnTo>
                    <a:pt x="105410" y="410337"/>
                  </a:lnTo>
                  <a:lnTo>
                    <a:pt x="107950" y="410464"/>
                  </a:lnTo>
                  <a:close/>
                </a:path>
                <a:path w="487680" h="414020">
                  <a:moveTo>
                    <a:pt x="386080" y="410337"/>
                  </a:moveTo>
                  <a:lnTo>
                    <a:pt x="383539" y="410337"/>
                  </a:lnTo>
                  <a:lnTo>
                    <a:pt x="386080" y="410464"/>
                  </a:lnTo>
                  <a:close/>
                </a:path>
                <a:path w="487680" h="414020">
                  <a:moveTo>
                    <a:pt x="383539" y="410210"/>
                  </a:moveTo>
                  <a:lnTo>
                    <a:pt x="107950" y="410210"/>
                  </a:lnTo>
                  <a:lnTo>
                    <a:pt x="383539" y="410337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624329" y="5665469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60" h="407670">
                  <a:moveTo>
                    <a:pt x="377189" y="1269"/>
                  </a:moveTo>
                  <a:lnTo>
                    <a:pt x="101600" y="1269"/>
                  </a:lnTo>
                  <a:lnTo>
                    <a:pt x="101600" y="2539"/>
                  </a:lnTo>
                  <a:lnTo>
                    <a:pt x="377189" y="2539"/>
                  </a:lnTo>
                  <a:lnTo>
                    <a:pt x="377189" y="1269"/>
                  </a:lnTo>
                  <a:close/>
                </a:path>
                <a:path w="480060" h="407670">
                  <a:moveTo>
                    <a:pt x="374650" y="0"/>
                  </a:moveTo>
                  <a:lnTo>
                    <a:pt x="104139" y="0"/>
                  </a:lnTo>
                  <a:lnTo>
                    <a:pt x="104139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0060" h="407670">
                  <a:moveTo>
                    <a:pt x="382269" y="3809"/>
                  </a:moveTo>
                  <a:lnTo>
                    <a:pt x="96519" y="3809"/>
                  </a:lnTo>
                  <a:lnTo>
                    <a:pt x="96519" y="5079"/>
                  </a:lnTo>
                  <a:lnTo>
                    <a:pt x="382269" y="5079"/>
                  </a:lnTo>
                  <a:lnTo>
                    <a:pt x="382269" y="3809"/>
                  </a:lnTo>
                  <a:close/>
                </a:path>
                <a:path w="480060" h="407670">
                  <a:moveTo>
                    <a:pt x="379729" y="2539"/>
                  </a:moveTo>
                  <a:lnTo>
                    <a:pt x="99059" y="2539"/>
                  </a:lnTo>
                  <a:lnTo>
                    <a:pt x="99059" y="3809"/>
                  </a:lnTo>
                  <a:lnTo>
                    <a:pt x="379729" y="3809"/>
                  </a:lnTo>
                  <a:lnTo>
                    <a:pt x="379729" y="2539"/>
                  </a:lnTo>
                  <a:close/>
                </a:path>
                <a:path w="480060" h="407670">
                  <a:moveTo>
                    <a:pt x="3809" y="88899"/>
                  </a:moveTo>
                  <a:lnTo>
                    <a:pt x="2539" y="88899"/>
                  </a:lnTo>
                  <a:lnTo>
                    <a:pt x="2539" y="91439"/>
                  </a:lnTo>
                  <a:lnTo>
                    <a:pt x="3809" y="91439"/>
                  </a:lnTo>
                  <a:lnTo>
                    <a:pt x="3809" y="88899"/>
                  </a:lnTo>
                  <a:close/>
                </a:path>
                <a:path w="480060" h="407670">
                  <a:moveTo>
                    <a:pt x="477519" y="86359"/>
                  </a:moveTo>
                  <a:lnTo>
                    <a:pt x="476250" y="86359"/>
                  </a:lnTo>
                  <a:lnTo>
                    <a:pt x="476250" y="91439"/>
                  </a:lnTo>
                  <a:lnTo>
                    <a:pt x="480059" y="91439"/>
                  </a:lnTo>
                  <a:lnTo>
                    <a:pt x="480059" y="88899"/>
                  </a:lnTo>
                  <a:lnTo>
                    <a:pt x="478789" y="88899"/>
                  </a:lnTo>
                  <a:lnTo>
                    <a:pt x="478789" y="87629"/>
                  </a:lnTo>
                  <a:lnTo>
                    <a:pt x="477519" y="87629"/>
                  </a:lnTo>
                  <a:lnTo>
                    <a:pt x="477519" y="86359"/>
                  </a:lnTo>
                  <a:close/>
                </a:path>
                <a:path w="480060" h="407670">
                  <a:moveTo>
                    <a:pt x="3809" y="91439"/>
                  </a:moveTo>
                  <a:lnTo>
                    <a:pt x="1269" y="91439"/>
                  </a:lnTo>
                  <a:lnTo>
                    <a:pt x="1269" y="92709"/>
                  </a:lnTo>
                  <a:lnTo>
                    <a:pt x="0" y="92709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39"/>
                  </a:lnTo>
                  <a:close/>
                </a:path>
                <a:path w="480060" h="407670">
                  <a:moveTo>
                    <a:pt x="480059" y="91439"/>
                  </a:moveTo>
                  <a:lnTo>
                    <a:pt x="476250" y="91439"/>
                  </a:lnTo>
                  <a:lnTo>
                    <a:pt x="476250" y="97789"/>
                  </a:lnTo>
                  <a:lnTo>
                    <a:pt x="480059" y="97789"/>
                  </a:lnTo>
                  <a:lnTo>
                    <a:pt x="480059" y="91439"/>
                  </a:lnTo>
                  <a:close/>
                </a:path>
                <a:path w="480060" h="407670">
                  <a:moveTo>
                    <a:pt x="3809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7789"/>
                  </a:lnTo>
                  <a:close/>
                </a:path>
                <a:path w="480060" h="407670">
                  <a:moveTo>
                    <a:pt x="480059" y="97789"/>
                  </a:moveTo>
                  <a:lnTo>
                    <a:pt x="476250" y="97789"/>
                  </a:lnTo>
                  <a:lnTo>
                    <a:pt x="476250" y="101599"/>
                  </a:lnTo>
                  <a:lnTo>
                    <a:pt x="480059" y="101599"/>
                  </a:lnTo>
                  <a:lnTo>
                    <a:pt x="480059" y="97789"/>
                  </a:lnTo>
                  <a:close/>
                </a:path>
                <a:path w="480060" h="407670">
                  <a:moveTo>
                    <a:pt x="380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101599"/>
                  </a:lnTo>
                  <a:close/>
                </a:path>
                <a:path w="480060" h="407670">
                  <a:moveTo>
                    <a:pt x="480059" y="101599"/>
                  </a:moveTo>
                  <a:lnTo>
                    <a:pt x="476250" y="101599"/>
                  </a:lnTo>
                  <a:lnTo>
                    <a:pt x="476250" y="104139"/>
                  </a:lnTo>
                  <a:lnTo>
                    <a:pt x="480059" y="104139"/>
                  </a:lnTo>
                  <a:lnTo>
                    <a:pt x="480059" y="101599"/>
                  </a:lnTo>
                  <a:close/>
                </a:path>
                <a:path w="480060" h="407670">
                  <a:moveTo>
                    <a:pt x="3809" y="104139"/>
                  </a:moveTo>
                  <a:lnTo>
                    <a:pt x="0" y="104139"/>
                  </a:lnTo>
                  <a:lnTo>
                    <a:pt x="0" y="126999"/>
                  </a:lnTo>
                  <a:lnTo>
                    <a:pt x="3809" y="126999"/>
                  </a:lnTo>
                  <a:lnTo>
                    <a:pt x="3809" y="104139"/>
                  </a:lnTo>
                  <a:close/>
                </a:path>
                <a:path w="480060" h="407670">
                  <a:moveTo>
                    <a:pt x="480059" y="104139"/>
                  </a:moveTo>
                  <a:lnTo>
                    <a:pt x="476250" y="104139"/>
                  </a:lnTo>
                  <a:lnTo>
                    <a:pt x="476250" y="126999"/>
                  </a:lnTo>
                  <a:lnTo>
                    <a:pt x="480059" y="126999"/>
                  </a:lnTo>
                  <a:lnTo>
                    <a:pt x="480059" y="104139"/>
                  </a:lnTo>
                  <a:close/>
                </a:path>
                <a:path w="480060" h="407670">
                  <a:moveTo>
                    <a:pt x="380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26999"/>
                  </a:lnTo>
                  <a:close/>
                </a:path>
                <a:path w="480060" h="407670">
                  <a:moveTo>
                    <a:pt x="480059" y="126999"/>
                  </a:moveTo>
                  <a:lnTo>
                    <a:pt x="476250" y="126999"/>
                  </a:lnTo>
                  <a:lnTo>
                    <a:pt x="476250" y="133349"/>
                  </a:lnTo>
                  <a:lnTo>
                    <a:pt x="480059" y="133349"/>
                  </a:lnTo>
                  <a:lnTo>
                    <a:pt x="480059" y="126999"/>
                  </a:lnTo>
                  <a:close/>
                </a:path>
                <a:path w="480060" h="407670">
                  <a:moveTo>
                    <a:pt x="3809" y="133349"/>
                  </a:moveTo>
                  <a:lnTo>
                    <a:pt x="0" y="133349"/>
                  </a:lnTo>
                  <a:lnTo>
                    <a:pt x="0" y="146049"/>
                  </a:lnTo>
                  <a:lnTo>
                    <a:pt x="3809" y="146049"/>
                  </a:lnTo>
                  <a:lnTo>
                    <a:pt x="3809" y="133349"/>
                  </a:lnTo>
                  <a:close/>
                </a:path>
                <a:path w="480060" h="407670">
                  <a:moveTo>
                    <a:pt x="480059" y="133349"/>
                  </a:moveTo>
                  <a:lnTo>
                    <a:pt x="476250" y="133349"/>
                  </a:lnTo>
                  <a:lnTo>
                    <a:pt x="476250" y="146049"/>
                  </a:lnTo>
                  <a:lnTo>
                    <a:pt x="480059" y="146049"/>
                  </a:lnTo>
                  <a:lnTo>
                    <a:pt x="480059" y="133349"/>
                  </a:lnTo>
                  <a:close/>
                </a:path>
                <a:path w="480060" h="407670">
                  <a:moveTo>
                    <a:pt x="3809" y="146049"/>
                  </a:moveTo>
                  <a:lnTo>
                    <a:pt x="0" y="146049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46049"/>
                  </a:lnTo>
                  <a:close/>
                </a:path>
                <a:path w="480060" h="407670">
                  <a:moveTo>
                    <a:pt x="480059" y="146049"/>
                  </a:moveTo>
                  <a:lnTo>
                    <a:pt x="476250" y="146049"/>
                  </a:lnTo>
                  <a:lnTo>
                    <a:pt x="476250" y="161289"/>
                  </a:lnTo>
                  <a:lnTo>
                    <a:pt x="480059" y="161289"/>
                  </a:lnTo>
                  <a:lnTo>
                    <a:pt x="480059" y="146049"/>
                  </a:lnTo>
                  <a:close/>
                </a:path>
                <a:path w="480060" h="407670">
                  <a:moveTo>
                    <a:pt x="3809" y="161289"/>
                  </a:moveTo>
                  <a:lnTo>
                    <a:pt x="0" y="16128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161289"/>
                  </a:lnTo>
                  <a:close/>
                </a:path>
                <a:path w="480060" h="407670">
                  <a:moveTo>
                    <a:pt x="480059" y="161289"/>
                  </a:moveTo>
                  <a:lnTo>
                    <a:pt x="476250" y="161289"/>
                  </a:lnTo>
                  <a:lnTo>
                    <a:pt x="476250" y="247649"/>
                  </a:lnTo>
                  <a:lnTo>
                    <a:pt x="480059" y="247649"/>
                  </a:lnTo>
                  <a:lnTo>
                    <a:pt x="480059" y="161289"/>
                  </a:lnTo>
                  <a:close/>
                </a:path>
                <a:path w="480060" h="407670">
                  <a:moveTo>
                    <a:pt x="3809" y="247649"/>
                  </a:moveTo>
                  <a:lnTo>
                    <a:pt x="0" y="247649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47649"/>
                  </a:lnTo>
                  <a:close/>
                </a:path>
                <a:path w="480060" h="407670">
                  <a:moveTo>
                    <a:pt x="480059" y="247649"/>
                  </a:moveTo>
                  <a:lnTo>
                    <a:pt x="476250" y="247649"/>
                  </a:lnTo>
                  <a:lnTo>
                    <a:pt x="476250" y="262889"/>
                  </a:lnTo>
                  <a:lnTo>
                    <a:pt x="480059" y="262889"/>
                  </a:lnTo>
                  <a:lnTo>
                    <a:pt x="480059" y="247649"/>
                  </a:lnTo>
                  <a:close/>
                </a:path>
                <a:path w="480060" h="407670">
                  <a:moveTo>
                    <a:pt x="3809" y="262889"/>
                  </a:moveTo>
                  <a:lnTo>
                    <a:pt x="0" y="26288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2889"/>
                  </a:lnTo>
                  <a:close/>
                </a:path>
                <a:path w="480060" h="407670">
                  <a:moveTo>
                    <a:pt x="480059" y="262889"/>
                  </a:moveTo>
                  <a:lnTo>
                    <a:pt x="476250" y="262889"/>
                  </a:lnTo>
                  <a:lnTo>
                    <a:pt x="476250" y="273049"/>
                  </a:lnTo>
                  <a:lnTo>
                    <a:pt x="480059" y="273049"/>
                  </a:lnTo>
                  <a:lnTo>
                    <a:pt x="480059" y="262889"/>
                  </a:lnTo>
                  <a:close/>
                </a:path>
                <a:path w="480060" h="407670">
                  <a:moveTo>
                    <a:pt x="380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3049"/>
                  </a:lnTo>
                  <a:close/>
                </a:path>
                <a:path w="480060" h="407670">
                  <a:moveTo>
                    <a:pt x="480059" y="273049"/>
                  </a:moveTo>
                  <a:lnTo>
                    <a:pt x="476250" y="273049"/>
                  </a:lnTo>
                  <a:lnTo>
                    <a:pt x="476250" y="279399"/>
                  </a:lnTo>
                  <a:lnTo>
                    <a:pt x="480059" y="279399"/>
                  </a:lnTo>
                  <a:lnTo>
                    <a:pt x="480059" y="273049"/>
                  </a:lnTo>
                  <a:close/>
                </a:path>
                <a:path w="480060" h="407670">
                  <a:moveTo>
                    <a:pt x="3809" y="279399"/>
                  </a:moveTo>
                  <a:lnTo>
                    <a:pt x="0" y="27939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79399"/>
                  </a:lnTo>
                  <a:close/>
                </a:path>
                <a:path w="480060" h="407670">
                  <a:moveTo>
                    <a:pt x="480059" y="279399"/>
                  </a:moveTo>
                  <a:lnTo>
                    <a:pt x="476250" y="279399"/>
                  </a:lnTo>
                  <a:lnTo>
                    <a:pt x="476250" y="304799"/>
                  </a:lnTo>
                  <a:lnTo>
                    <a:pt x="480059" y="304799"/>
                  </a:lnTo>
                  <a:lnTo>
                    <a:pt x="480059" y="279399"/>
                  </a:lnTo>
                  <a:close/>
                </a:path>
                <a:path w="480060" h="407670">
                  <a:moveTo>
                    <a:pt x="380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4799"/>
                  </a:lnTo>
                  <a:close/>
                </a:path>
                <a:path w="480060" h="407670">
                  <a:moveTo>
                    <a:pt x="480059" y="304799"/>
                  </a:moveTo>
                  <a:lnTo>
                    <a:pt x="476250" y="304799"/>
                  </a:lnTo>
                  <a:lnTo>
                    <a:pt x="476250" y="307339"/>
                  </a:lnTo>
                  <a:lnTo>
                    <a:pt x="480059" y="307339"/>
                  </a:lnTo>
                  <a:lnTo>
                    <a:pt x="480059" y="304799"/>
                  </a:lnTo>
                  <a:close/>
                </a:path>
                <a:path w="480060" h="407670">
                  <a:moveTo>
                    <a:pt x="380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7339"/>
                  </a:lnTo>
                  <a:close/>
                </a:path>
                <a:path w="480060" h="407670">
                  <a:moveTo>
                    <a:pt x="480059" y="307339"/>
                  </a:moveTo>
                  <a:lnTo>
                    <a:pt x="476250" y="307339"/>
                  </a:lnTo>
                  <a:lnTo>
                    <a:pt x="476250" y="311149"/>
                  </a:lnTo>
                  <a:lnTo>
                    <a:pt x="480059" y="311149"/>
                  </a:lnTo>
                  <a:lnTo>
                    <a:pt x="480059" y="307339"/>
                  </a:lnTo>
                  <a:close/>
                </a:path>
                <a:path w="480060" h="407670">
                  <a:moveTo>
                    <a:pt x="3809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1269" y="316229"/>
                  </a:lnTo>
                  <a:lnTo>
                    <a:pt x="1269" y="317499"/>
                  </a:lnTo>
                  <a:lnTo>
                    <a:pt x="2539" y="317499"/>
                  </a:lnTo>
                  <a:lnTo>
                    <a:pt x="2539" y="320039"/>
                  </a:lnTo>
                  <a:lnTo>
                    <a:pt x="3809" y="320039"/>
                  </a:lnTo>
                  <a:lnTo>
                    <a:pt x="3809" y="311149"/>
                  </a:lnTo>
                  <a:close/>
                </a:path>
                <a:path w="480060" h="407670">
                  <a:moveTo>
                    <a:pt x="480059" y="311149"/>
                  </a:moveTo>
                  <a:lnTo>
                    <a:pt x="476250" y="311149"/>
                  </a:lnTo>
                  <a:lnTo>
                    <a:pt x="476250" y="320039"/>
                  </a:lnTo>
                  <a:lnTo>
                    <a:pt x="480059" y="320039"/>
                  </a:lnTo>
                  <a:lnTo>
                    <a:pt x="480059" y="311149"/>
                  </a:lnTo>
                  <a:close/>
                </a:path>
                <a:path w="480060" h="407670">
                  <a:moveTo>
                    <a:pt x="478789" y="320039"/>
                  </a:moveTo>
                  <a:lnTo>
                    <a:pt x="476250" y="320039"/>
                  </a:lnTo>
                  <a:lnTo>
                    <a:pt x="476250" y="323849"/>
                  </a:lnTo>
                  <a:lnTo>
                    <a:pt x="477519" y="323849"/>
                  </a:lnTo>
                  <a:lnTo>
                    <a:pt x="477519" y="321309"/>
                  </a:lnTo>
                  <a:lnTo>
                    <a:pt x="478789" y="321309"/>
                  </a:lnTo>
                  <a:lnTo>
                    <a:pt x="478789" y="320039"/>
                  </a:lnTo>
                  <a:close/>
                </a:path>
                <a:path w="480060" h="407670">
                  <a:moveTo>
                    <a:pt x="382269" y="406526"/>
                  </a:moveTo>
                  <a:lnTo>
                    <a:pt x="101600" y="406526"/>
                  </a:lnTo>
                  <a:lnTo>
                    <a:pt x="101600" y="407669"/>
                  </a:lnTo>
                  <a:lnTo>
                    <a:pt x="382269" y="407669"/>
                  </a:lnTo>
                  <a:lnTo>
                    <a:pt x="382269" y="406526"/>
                  </a:lnTo>
                  <a:close/>
                </a:path>
                <a:path w="480060" h="407670">
                  <a:moveTo>
                    <a:pt x="384809" y="405256"/>
                  </a:moveTo>
                  <a:lnTo>
                    <a:pt x="99059" y="405256"/>
                  </a:lnTo>
                  <a:lnTo>
                    <a:pt x="99059" y="406526"/>
                  </a:lnTo>
                  <a:lnTo>
                    <a:pt x="384809" y="406526"/>
                  </a:lnTo>
                  <a:lnTo>
                    <a:pt x="384809" y="405256"/>
                  </a:lnTo>
                  <a:close/>
                </a:path>
                <a:path w="480060" h="407670">
                  <a:moveTo>
                    <a:pt x="387350" y="403859"/>
                  </a:moveTo>
                  <a:lnTo>
                    <a:pt x="96519" y="403859"/>
                  </a:lnTo>
                  <a:lnTo>
                    <a:pt x="96519" y="405256"/>
                  </a:lnTo>
                  <a:lnTo>
                    <a:pt x="387350" y="405256"/>
                  </a:lnTo>
                  <a:lnTo>
                    <a:pt x="387350" y="403859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628140" y="5670550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79">
                  <a:moveTo>
                    <a:pt x="381000" y="0"/>
                  </a:moveTo>
                  <a:lnTo>
                    <a:pt x="90170" y="0"/>
                  </a:lnTo>
                  <a:lnTo>
                    <a:pt x="90170" y="1269"/>
                  </a:lnTo>
                  <a:lnTo>
                    <a:pt x="381000" y="1269"/>
                  </a:lnTo>
                  <a:lnTo>
                    <a:pt x="381000" y="0"/>
                  </a:lnTo>
                  <a:close/>
                </a:path>
                <a:path w="472439" h="398779">
                  <a:moveTo>
                    <a:pt x="383540" y="1270"/>
                  </a:moveTo>
                  <a:lnTo>
                    <a:pt x="87630" y="1270"/>
                  </a:lnTo>
                  <a:lnTo>
                    <a:pt x="87630" y="2540"/>
                  </a:lnTo>
                  <a:lnTo>
                    <a:pt x="383540" y="2540"/>
                  </a:lnTo>
                  <a:lnTo>
                    <a:pt x="383540" y="1270"/>
                  </a:lnTo>
                  <a:close/>
                </a:path>
                <a:path w="472439" h="398779">
                  <a:moveTo>
                    <a:pt x="469900" y="76200"/>
                  </a:moveTo>
                  <a:lnTo>
                    <a:pt x="468630" y="76200"/>
                  </a:lnTo>
                  <a:lnTo>
                    <a:pt x="468630" y="77469"/>
                  </a:lnTo>
                  <a:lnTo>
                    <a:pt x="469900" y="77469"/>
                  </a:lnTo>
                  <a:lnTo>
                    <a:pt x="469900" y="76200"/>
                  </a:lnTo>
                  <a:close/>
                </a:path>
                <a:path w="472439" h="398779">
                  <a:moveTo>
                    <a:pt x="3810" y="78740"/>
                  </a:moveTo>
                  <a:lnTo>
                    <a:pt x="2540" y="78740"/>
                  </a:lnTo>
                  <a:lnTo>
                    <a:pt x="2540" y="80009"/>
                  </a:lnTo>
                  <a:lnTo>
                    <a:pt x="3810" y="80009"/>
                  </a:lnTo>
                  <a:lnTo>
                    <a:pt x="3810" y="78740"/>
                  </a:lnTo>
                  <a:close/>
                </a:path>
                <a:path w="472439" h="398779">
                  <a:moveTo>
                    <a:pt x="471170" y="77470"/>
                  </a:moveTo>
                  <a:lnTo>
                    <a:pt x="468630" y="77470"/>
                  </a:lnTo>
                  <a:lnTo>
                    <a:pt x="468630" y="80009"/>
                  </a:lnTo>
                  <a:lnTo>
                    <a:pt x="472440" y="80009"/>
                  </a:lnTo>
                  <a:lnTo>
                    <a:pt x="472440" y="78740"/>
                  </a:lnTo>
                  <a:lnTo>
                    <a:pt x="471170" y="78740"/>
                  </a:lnTo>
                  <a:lnTo>
                    <a:pt x="471170" y="77470"/>
                  </a:lnTo>
                  <a:close/>
                </a:path>
                <a:path w="472439" h="398779">
                  <a:moveTo>
                    <a:pt x="3810" y="80010"/>
                  </a:moveTo>
                  <a:lnTo>
                    <a:pt x="1270" y="80010"/>
                  </a:lnTo>
                  <a:lnTo>
                    <a:pt x="1270" y="82550"/>
                  </a:lnTo>
                  <a:lnTo>
                    <a:pt x="0" y="8255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80010"/>
                  </a:lnTo>
                  <a:close/>
                </a:path>
                <a:path w="472439" h="398779">
                  <a:moveTo>
                    <a:pt x="472440" y="80010"/>
                  </a:moveTo>
                  <a:lnTo>
                    <a:pt x="468630" y="80010"/>
                  </a:lnTo>
                  <a:lnTo>
                    <a:pt x="468630" y="86359"/>
                  </a:lnTo>
                  <a:lnTo>
                    <a:pt x="472440" y="86359"/>
                  </a:lnTo>
                  <a:lnTo>
                    <a:pt x="472440" y="80010"/>
                  </a:lnTo>
                  <a:close/>
                </a:path>
                <a:path w="472439" h="398779">
                  <a:moveTo>
                    <a:pt x="381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86360"/>
                  </a:lnTo>
                  <a:close/>
                </a:path>
                <a:path w="472439" h="398779">
                  <a:moveTo>
                    <a:pt x="472440" y="86360"/>
                  </a:moveTo>
                  <a:lnTo>
                    <a:pt x="468630" y="86360"/>
                  </a:lnTo>
                  <a:lnTo>
                    <a:pt x="468630" y="92709"/>
                  </a:lnTo>
                  <a:lnTo>
                    <a:pt x="472440" y="92709"/>
                  </a:lnTo>
                  <a:lnTo>
                    <a:pt x="472440" y="86360"/>
                  </a:lnTo>
                  <a:close/>
                </a:path>
                <a:path w="472439" h="398779">
                  <a:moveTo>
                    <a:pt x="381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2710"/>
                  </a:lnTo>
                  <a:close/>
                </a:path>
                <a:path w="472439" h="398779">
                  <a:moveTo>
                    <a:pt x="472440" y="92710"/>
                  </a:moveTo>
                  <a:lnTo>
                    <a:pt x="468630" y="92710"/>
                  </a:lnTo>
                  <a:lnTo>
                    <a:pt x="468630" y="96519"/>
                  </a:lnTo>
                  <a:lnTo>
                    <a:pt x="472440" y="96519"/>
                  </a:lnTo>
                  <a:lnTo>
                    <a:pt x="472440" y="92710"/>
                  </a:lnTo>
                  <a:close/>
                </a:path>
                <a:path w="472439" h="398779">
                  <a:moveTo>
                    <a:pt x="381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3810" y="99059"/>
                  </a:lnTo>
                  <a:lnTo>
                    <a:pt x="3810" y="96520"/>
                  </a:lnTo>
                  <a:close/>
                </a:path>
                <a:path w="472439" h="398779">
                  <a:moveTo>
                    <a:pt x="472440" y="96520"/>
                  </a:moveTo>
                  <a:lnTo>
                    <a:pt x="468630" y="96520"/>
                  </a:lnTo>
                  <a:lnTo>
                    <a:pt x="468630" y="99059"/>
                  </a:lnTo>
                  <a:lnTo>
                    <a:pt x="472440" y="99059"/>
                  </a:lnTo>
                  <a:lnTo>
                    <a:pt x="472440" y="96520"/>
                  </a:lnTo>
                  <a:close/>
                </a:path>
                <a:path w="472439" h="398779">
                  <a:moveTo>
                    <a:pt x="3810" y="99060"/>
                  </a:moveTo>
                  <a:lnTo>
                    <a:pt x="0" y="9906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99060"/>
                  </a:lnTo>
                  <a:close/>
                </a:path>
                <a:path w="472439" h="398779">
                  <a:moveTo>
                    <a:pt x="472440" y="99060"/>
                  </a:moveTo>
                  <a:lnTo>
                    <a:pt x="468630" y="99060"/>
                  </a:lnTo>
                  <a:lnTo>
                    <a:pt x="468630" y="121919"/>
                  </a:lnTo>
                  <a:lnTo>
                    <a:pt x="472440" y="121919"/>
                  </a:lnTo>
                  <a:lnTo>
                    <a:pt x="472440" y="99060"/>
                  </a:lnTo>
                  <a:close/>
                </a:path>
                <a:path w="472439" h="398779">
                  <a:moveTo>
                    <a:pt x="381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121920"/>
                  </a:lnTo>
                  <a:close/>
                </a:path>
                <a:path w="472439" h="398779">
                  <a:moveTo>
                    <a:pt x="472440" y="121920"/>
                  </a:moveTo>
                  <a:lnTo>
                    <a:pt x="468630" y="121920"/>
                  </a:lnTo>
                  <a:lnTo>
                    <a:pt x="468630" y="128269"/>
                  </a:lnTo>
                  <a:lnTo>
                    <a:pt x="472440" y="128269"/>
                  </a:lnTo>
                  <a:lnTo>
                    <a:pt x="472440" y="121920"/>
                  </a:lnTo>
                  <a:close/>
                </a:path>
                <a:path w="472439" h="398779">
                  <a:moveTo>
                    <a:pt x="3810" y="128270"/>
                  </a:moveTo>
                  <a:lnTo>
                    <a:pt x="0" y="12827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128270"/>
                  </a:lnTo>
                  <a:close/>
                </a:path>
                <a:path w="472439" h="398779">
                  <a:moveTo>
                    <a:pt x="472440" y="128270"/>
                  </a:moveTo>
                  <a:lnTo>
                    <a:pt x="468630" y="128270"/>
                  </a:lnTo>
                  <a:lnTo>
                    <a:pt x="468630" y="140969"/>
                  </a:lnTo>
                  <a:lnTo>
                    <a:pt x="472440" y="140969"/>
                  </a:lnTo>
                  <a:lnTo>
                    <a:pt x="472440" y="128270"/>
                  </a:lnTo>
                  <a:close/>
                </a:path>
                <a:path w="472439" h="398779">
                  <a:moveTo>
                    <a:pt x="3810" y="140970"/>
                  </a:moveTo>
                  <a:lnTo>
                    <a:pt x="0" y="14097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140970"/>
                  </a:lnTo>
                  <a:close/>
                </a:path>
                <a:path w="472439" h="398779">
                  <a:moveTo>
                    <a:pt x="472440" y="140970"/>
                  </a:moveTo>
                  <a:lnTo>
                    <a:pt x="468630" y="140970"/>
                  </a:lnTo>
                  <a:lnTo>
                    <a:pt x="468630" y="156209"/>
                  </a:lnTo>
                  <a:lnTo>
                    <a:pt x="472440" y="156209"/>
                  </a:lnTo>
                  <a:lnTo>
                    <a:pt x="472440" y="140970"/>
                  </a:lnTo>
                  <a:close/>
                </a:path>
                <a:path w="472439" h="398779">
                  <a:moveTo>
                    <a:pt x="3810" y="156210"/>
                  </a:moveTo>
                  <a:lnTo>
                    <a:pt x="0" y="15621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156210"/>
                  </a:lnTo>
                  <a:close/>
                </a:path>
                <a:path w="472439" h="398779">
                  <a:moveTo>
                    <a:pt x="472440" y="156210"/>
                  </a:moveTo>
                  <a:lnTo>
                    <a:pt x="468630" y="156210"/>
                  </a:lnTo>
                  <a:lnTo>
                    <a:pt x="468630" y="242569"/>
                  </a:lnTo>
                  <a:lnTo>
                    <a:pt x="472440" y="242569"/>
                  </a:lnTo>
                  <a:lnTo>
                    <a:pt x="472440" y="156210"/>
                  </a:lnTo>
                  <a:close/>
                </a:path>
                <a:path w="472439" h="398779">
                  <a:moveTo>
                    <a:pt x="3810" y="242570"/>
                  </a:moveTo>
                  <a:lnTo>
                    <a:pt x="0" y="24257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42570"/>
                  </a:lnTo>
                  <a:close/>
                </a:path>
                <a:path w="472439" h="398779">
                  <a:moveTo>
                    <a:pt x="472440" y="242570"/>
                  </a:moveTo>
                  <a:lnTo>
                    <a:pt x="468630" y="242570"/>
                  </a:lnTo>
                  <a:lnTo>
                    <a:pt x="468630" y="257809"/>
                  </a:lnTo>
                  <a:lnTo>
                    <a:pt x="472440" y="257809"/>
                  </a:lnTo>
                  <a:lnTo>
                    <a:pt x="472440" y="242570"/>
                  </a:lnTo>
                  <a:close/>
                </a:path>
                <a:path w="472439" h="398779">
                  <a:moveTo>
                    <a:pt x="3810" y="257810"/>
                  </a:moveTo>
                  <a:lnTo>
                    <a:pt x="0" y="25781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57810"/>
                  </a:lnTo>
                  <a:close/>
                </a:path>
                <a:path w="472439" h="398779">
                  <a:moveTo>
                    <a:pt x="472440" y="257810"/>
                  </a:moveTo>
                  <a:lnTo>
                    <a:pt x="468630" y="257810"/>
                  </a:lnTo>
                  <a:lnTo>
                    <a:pt x="468630" y="267969"/>
                  </a:lnTo>
                  <a:lnTo>
                    <a:pt x="472440" y="267969"/>
                  </a:lnTo>
                  <a:lnTo>
                    <a:pt x="472440" y="257810"/>
                  </a:lnTo>
                  <a:close/>
                </a:path>
                <a:path w="472439" h="398779">
                  <a:moveTo>
                    <a:pt x="381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70"/>
                  </a:lnTo>
                  <a:close/>
                </a:path>
                <a:path w="472439" h="398779">
                  <a:moveTo>
                    <a:pt x="472440" y="267970"/>
                  </a:moveTo>
                  <a:lnTo>
                    <a:pt x="468630" y="267970"/>
                  </a:lnTo>
                  <a:lnTo>
                    <a:pt x="468630" y="274319"/>
                  </a:lnTo>
                  <a:lnTo>
                    <a:pt x="472440" y="274319"/>
                  </a:lnTo>
                  <a:lnTo>
                    <a:pt x="472440" y="267970"/>
                  </a:lnTo>
                  <a:close/>
                </a:path>
                <a:path w="472439" h="398779">
                  <a:moveTo>
                    <a:pt x="3810" y="274320"/>
                  </a:moveTo>
                  <a:lnTo>
                    <a:pt x="0" y="27432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74320"/>
                  </a:lnTo>
                  <a:close/>
                </a:path>
                <a:path w="472439" h="398779">
                  <a:moveTo>
                    <a:pt x="472440" y="274320"/>
                  </a:moveTo>
                  <a:lnTo>
                    <a:pt x="468630" y="274320"/>
                  </a:lnTo>
                  <a:lnTo>
                    <a:pt x="468630" y="299719"/>
                  </a:lnTo>
                  <a:lnTo>
                    <a:pt x="472440" y="299719"/>
                  </a:lnTo>
                  <a:lnTo>
                    <a:pt x="472440" y="274320"/>
                  </a:lnTo>
                  <a:close/>
                </a:path>
                <a:path w="472439" h="398779">
                  <a:moveTo>
                    <a:pt x="381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9720"/>
                  </a:lnTo>
                  <a:close/>
                </a:path>
                <a:path w="472439" h="398779">
                  <a:moveTo>
                    <a:pt x="472440" y="299720"/>
                  </a:moveTo>
                  <a:lnTo>
                    <a:pt x="468630" y="299720"/>
                  </a:lnTo>
                  <a:lnTo>
                    <a:pt x="468630" y="302259"/>
                  </a:lnTo>
                  <a:lnTo>
                    <a:pt x="472440" y="302259"/>
                  </a:lnTo>
                  <a:lnTo>
                    <a:pt x="472440" y="299720"/>
                  </a:lnTo>
                  <a:close/>
                </a:path>
                <a:path w="472439" h="398779">
                  <a:moveTo>
                    <a:pt x="381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302260"/>
                  </a:lnTo>
                  <a:close/>
                </a:path>
                <a:path w="472439" h="398779">
                  <a:moveTo>
                    <a:pt x="472440" y="302260"/>
                  </a:moveTo>
                  <a:lnTo>
                    <a:pt x="468630" y="302260"/>
                  </a:lnTo>
                  <a:lnTo>
                    <a:pt x="468630" y="306069"/>
                  </a:lnTo>
                  <a:lnTo>
                    <a:pt x="472440" y="306069"/>
                  </a:lnTo>
                  <a:lnTo>
                    <a:pt x="472440" y="302260"/>
                  </a:lnTo>
                  <a:close/>
                </a:path>
                <a:path w="472439" h="398779">
                  <a:moveTo>
                    <a:pt x="3810" y="306070"/>
                  </a:moveTo>
                  <a:lnTo>
                    <a:pt x="0" y="30607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06070"/>
                  </a:lnTo>
                  <a:close/>
                </a:path>
                <a:path w="472439" h="398779">
                  <a:moveTo>
                    <a:pt x="472440" y="306070"/>
                  </a:moveTo>
                  <a:lnTo>
                    <a:pt x="468630" y="306070"/>
                  </a:lnTo>
                  <a:lnTo>
                    <a:pt x="468630" y="314959"/>
                  </a:lnTo>
                  <a:lnTo>
                    <a:pt x="472440" y="314959"/>
                  </a:lnTo>
                  <a:lnTo>
                    <a:pt x="472440" y="306070"/>
                  </a:lnTo>
                  <a:close/>
                </a:path>
                <a:path w="472439" h="398779">
                  <a:moveTo>
                    <a:pt x="3810" y="314960"/>
                  </a:moveTo>
                  <a:lnTo>
                    <a:pt x="0" y="314960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18769"/>
                  </a:lnTo>
                  <a:lnTo>
                    <a:pt x="3810" y="318769"/>
                  </a:lnTo>
                  <a:lnTo>
                    <a:pt x="3810" y="314960"/>
                  </a:lnTo>
                  <a:close/>
                </a:path>
                <a:path w="472439" h="398779">
                  <a:moveTo>
                    <a:pt x="472440" y="314960"/>
                  </a:moveTo>
                  <a:lnTo>
                    <a:pt x="468630" y="314960"/>
                  </a:lnTo>
                  <a:lnTo>
                    <a:pt x="468630" y="318769"/>
                  </a:lnTo>
                  <a:lnTo>
                    <a:pt x="472440" y="318769"/>
                  </a:lnTo>
                  <a:lnTo>
                    <a:pt x="472440" y="314960"/>
                  </a:lnTo>
                  <a:close/>
                </a:path>
                <a:path w="472439" h="398779">
                  <a:moveTo>
                    <a:pt x="3810" y="318770"/>
                  </a:moveTo>
                  <a:lnTo>
                    <a:pt x="2540" y="318770"/>
                  </a:lnTo>
                  <a:lnTo>
                    <a:pt x="2540" y="321309"/>
                  </a:lnTo>
                  <a:lnTo>
                    <a:pt x="3810" y="321309"/>
                  </a:lnTo>
                  <a:lnTo>
                    <a:pt x="3810" y="318770"/>
                  </a:lnTo>
                  <a:close/>
                </a:path>
                <a:path w="472439" h="398779">
                  <a:moveTo>
                    <a:pt x="472440" y="318770"/>
                  </a:moveTo>
                  <a:lnTo>
                    <a:pt x="468630" y="318770"/>
                  </a:lnTo>
                  <a:lnTo>
                    <a:pt x="468630" y="321309"/>
                  </a:lnTo>
                  <a:lnTo>
                    <a:pt x="471170" y="321309"/>
                  </a:lnTo>
                  <a:lnTo>
                    <a:pt x="471170" y="320040"/>
                  </a:lnTo>
                  <a:lnTo>
                    <a:pt x="472440" y="320040"/>
                  </a:lnTo>
                  <a:lnTo>
                    <a:pt x="472440" y="318770"/>
                  </a:lnTo>
                  <a:close/>
                </a:path>
                <a:path w="472439" h="398779">
                  <a:moveTo>
                    <a:pt x="469900" y="321310"/>
                  </a:moveTo>
                  <a:lnTo>
                    <a:pt x="468630" y="321310"/>
                  </a:lnTo>
                  <a:lnTo>
                    <a:pt x="468630" y="323850"/>
                  </a:lnTo>
                  <a:lnTo>
                    <a:pt x="469900" y="323850"/>
                  </a:lnTo>
                  <a:lnTo>
                    <a:pt x="469900" y="321310"/>
                  </a:lnTo>
                  <a:close/>
                </a:path>
                <a:path w="472439" h="398779">
                  <a:moveTo>
                    <a:pt x="386080" y="397509"/>
                  </a:moveTo>
                  <a:lnTo>
                    <a:pt x="90170" y="397509"/>
                  </a:lnTo>
                  <a:lnTo>
                    <a:pt x="90170" y="398780"/>
                  </a:lnTo>
                  <a:lnTo>
                    <a:pt x="386080" y="398780"/>
                  </a:lnTo>
                  <a:lnTo>
                    <a:pt x="386080" y="397509"/>
                  </a:lnTo>
                  <a:close/>
                </a:path>
                <a:path w="472439" h="398779">
                  <a:moveTo>
                    <a:pt x="388619" y="396367"/>
                  </a:moveTo>
                  <a:lnTo>
                    <a:pt x="87630" y="396367"/>
                  </a:lnTo>
                  <a:lnTo>
                    <a:pt x="87630" y="397509"/>
                  </a:lnTo>
                  <a:lnTo>
                    <a:pt x="388619" y="397509"/>
                  </a:lnTo>
                  <a:lnTo>
                    <a:pt x="388619" y="396367"/>
                  </a:lnTo>
                  <a:close/>
                </a:path>
                <a:path w="472439" h="398779">
                  <a:moveTo>
                    <a:pt x="389890" y="395097"/>
                  </a:moveTo>
                  <a:lnTo>
                    <a:pt x="83820" y="395097"/>
                  </a:lnTo>
                  <a:lnTo>
                    <a:pt x="83820" y="396367"/>
                  </a:lnTo>
                  <a:lnTo>
                    <a:pt x="87630" y="396367"/>
                  </a:lnTo>
                  <a:lnTo>
                    <a:pt x="87630" y="396239"/>
                  </a:lnTo>
                  <a:lnTo>
                    <a:pt x="389890" y="396239"/>
                  </a:lnTo>
                  <a:lnTo>
                    <a:pt x="389890" y="395097"/>
                  </a:lnTo>
                  <a:close/>
                </a:path>
                <a:path w="472439" h="398779">
                  <a:moveTo>
                    <a:pt x="389890" y="396239"/>
                  </a:moveTo>
                  <a:lnTo>
                    <a:pt x="388619" y="396239"/>
                  </a:lnTo>
                  <a:lnTo>
                    <a:pt x="388619" y="396367"/>
                  </a:lnTo>
                  <a:lnTo>
                    <a:pt x="389890" y="396367"/>
                  </a:lnTo>
                  <a:lnTo>
                    <a:pt x="389890" y="396239"/>
                  </a:lnTo>
                  <a:close/>
                </a:path>
                <a:path w="472439" h="398779">
                  <a:moveTo>
                    <a:pt x="392430" y="394970"/>
                  </a:moveTo>
                  <a:lnTo>
                    <a:pt x="82550" y="394970"/>
                  </a:lnTo>
                  <a:lnTo>
                    <a:pt x="392430" y="395097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631949" y="5673089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29">
                  <a:moveTo>
                    <a:pt x="382269" y="0"/>
                  </a:moveTo>
                  <a:lnTo>
                    <a:pt x="81280" y="0"/>
                  </a:lnTo>
                  <a:lnTo>
                    <a:pt x="81280" y="1270"/>
                  </a:lnTo>
                  <a:lnTo>
                    <a:pt x="382269" y="1270"/>
                  </a:lnTo>
                  <a:lnTo>
                    <a:pt x="382269" y="0"/>
                  </a:lnTo>
                  <a:close/>
                </a:path>
                <a:path w="464819" h="392429">
                  <a:moveTo>
                    <a:pt x="387350" y="2540"/>
                  </a:moveTo>
                  <a:lnTo>
                    <a:pt x="77469" y="2540"/>
                  </a:lnTo>
                  <a:lnTo>
                    <a:pt x="77469" y="3810"/>
                  </a:lnTo>
                  <a:lnTo>
                    <a:pt x="387350" y="3810"/>
                  </a:lnTo>
                  <a:lnTo>
                    <a:pt x="387350" y="2540"/>
                  </a:lnTo>
                  <a:close/>
                </a:path>
                <a:path w="464819" h="392429">
                  <a:moveTo>
                    <a:pt x="386080" y="1270"/>
                  </a:moveTo>
                  <a:lnTo>
                    <a:pt x="80010" y="1270"/>
                  </a:lnTo>
                  <a:lnTo>
                    <a:pt x="80010" y="2540"/>
                  </a:lnTo>
                  <a:lnTo>
                    <a:pt x="386080" y="2540"/>
                  </a:lnTo>
                  <a:lnTo>
                    <a:pt x="386080" y="1270"/>
                  </a:lnTo>
                  <a:close/>
                </a:path>
                <a:path w="464819" h="392429">
                  <a:moveTo>
                    <a:pt x="3810" y="69850"/>
                  </a:moveTo>
                  <a:lnTo>
                    <a:pt x="2539" y="69850"/>
                  </a:lnTo>
                  <a:lnTo>
                    <a:pt x="2539" y="71120"/>
                  </a:lnTo>
                  <a:lnTo>
                    <a:pt x="3810" y="71120"/>
                  </a:lnTo>
                  <a:lnTo>
                    <a:pt x="3810" y="69850"/>
                  </a:lnTo>
                  <a:close/>
                </a:path>
                <a:path w="464819" h="392429">
                  <a:moveTo>
                    <a:pt x="462280" y="68580"/>
                  </a:moveTo>
                  <a:lnTo>
                    <a:pt x="461010" y="68580"/>
                  </a:lnTo>
                  <a:lnTo>
                    <a:pt x="461010" y="71120"/>
                  </a:lnTo>
                  <a:lnTo>
                    <a:pt x="463550" y="71120"/>
                  </a:lnTo>
                  <a:lnTo>
                    <a:pt x="463550" y="69850"/>
                  </a:lnTo>
                  <a:lnTo>
                    <a:pt x="462280" y="69850"/>
                  </a:lnTo>
                  <a:lnTo>
                    <a:pt x="462280" y="68580"/>
                  </a:lnTo>
                  <a:close/>
                </a:path>
                <a:path w="464819" h="392429">
                  <a:moveTo>
                    <a:pt x="3810" y="71120"/>
                  </a:moveTo>
                  <a:lnTo>
                    <a:pt x="2539" y="71120"/>
                  </a:lnTo>
                  <a:lnTo>
                    <a:pt x="2539" y="72390"/>
                  </a:lnTo>
                  <a:lnTo>
                    <a:pt x="1269" y="72390"/>
                  </a:lnTo>
                  <a:lnTo>
                    <a:pt x="1269" y="73660"/>
                  </a:lnTo>
                  <a:lnTo>
                    <a:pt x="0" y="7366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71120"/>
                  </a:lnTo>
                  <a:close/>
                </a:path>
                <a:path w="464819" h="392429">
                  <a:moveTo>
                    <a:pt x="464819" y="71120"/>
                  </a:moveTo>
                  <a:lnTo>
                    <a:pt x="461010" y="71120"/>
                  </a:lnTo>
                  <a:lnTo>
                    <a:pt x="461010" y="74930"/>
                  </a:lnTo>
                  <a:lnTo>
                    <a:pt x="464819" y="74930"/>
                  </a:lnTo>
                  <a:lnTo>
                    <a:pt x="464819" y="71120"/>
                  </a:lnTo>
                  <a:close/>
                </a:path>
                <a:path w="464819" h="392429">
                  <a:moveTo>
                    <a:pt x="381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74930"/>
                  </a:lnTo>
                  <a:close/>
                </a:path>
                <a:path w="464819" h="392429">
                  <a:moveTo>
                    <a:pt x="464819" y="74930"/>
                  </a:moveTo>
                  <a:lnTo>
                    <a:pt x="461010" y="74930"/>
                  </a:lnTo>
                  <a:lnTo>
                    <a:pt x="461010" y="77470"/>
                  </a:lnTo>
                  <a:lnTo>
                    <a:pt x="464819" y="77470"/>
                  </a:lnTo>
                  <a:lnTo>
                    <a:pt x="464819" y="74930"/>
                  </a:lnTo>
                  <a:close/>
                </a:path>
                <a:path w="464819" h="392429">
                  <a:moveTo>
                    <a:pt x="381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77470"/>
                  </a:lnTo>
                  <a:close/>
                </a:path>
                <a:path w="464819" h="392429">
                  <a:moveTo>
                    <a:pt x="464819" y="77470"/>
                  </a:moveTo>
                  <a:lnTo>
                    <a:pt x="461010" y="77470"/>
                  </a:lnTo>
                  <a:lnTo>
                    <a:pt x="461010" y="83820"/>
                  </a:lnTo>
                  <a:lnTo>
                    <a:pt x="464819" y="83820"/>
                  </a:lnTo>
                  <a:lnTo>
                    <a:pt x="464819" y="77470"/>
                  </a:lnTo>
                  <a:close/>
                </a:path>
                <a:path w="464819" h="392429">
                  <a:moveTo>
                    <a:pt x="381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3810" y="90170"/>
                  </a:lnTo>
                  <a:lnTo>
                    <a:pt x="3810" y="83820"/>
                  </a:lnTo>
                  <a:close/>
                </a:path>
                <a:path w="464819" h="392429">
                  <a:moveTo>
                    <a:pt x="464819" y="83820"/>
                  </a:moveTo>
                  <a:lnTo>
                    <a:pt x="461010" y="83820"/>
                  </a:lnTo>
                  <a:lnTo>
                    <a:pt x="461010" y="90170"/>
                  </a:lnTo>
                  <a:lnTo>
                    <a:pt x="464819" y="90170"/>
                  </a:lnTo>
                  <a:lnTo>
                    <a:pt x="464819" y="83820"/>
                  </a:lnTo>
                  <a:close/>
                </a:path>
                <a:path w="464819" h="392429">
                  <a:moveTo>
                    <a:pt x="381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90170"/>
                  </a:lnTo>
                  <a:close/>
                </a:path>
                <a:path w="464819" h="392429">
                  <a:moveTo>
                    <a:pt x="464819" y="90170"/>
                  </a:moveTo>
                  <a:lnTo>
                    <a:pt x="461010" y="90170"/>
                  </a:lnTo>
                  <a:lnTo>
                    <a:pt x="461010" y="93980"/>
                  </a:lnTo>
                  <a:lnTo>
                    <a:pt x="464819" y="93980"/>
                  </a:lnTo>
                  <a:lnTo>
                    <a:pt x="464819" y="90170"/>
                  </a:lnTo>
                  <a:close/>
                </a:path>
                <a:path w="464819" h="392429">
                  <a:moveTo>
                    <a:pt x="381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3810" y="96520"/>
                  </a:lnTo>
                  <a:lnTo>
                    <a:pt x="3810" y="93980"/>
                  </a:lnTo>
                  <a:close/>
                </a:path>
                <a:path w="464819" h="392429">
                  <a:moveTo>
                    <a:pt x="464819" y="93980"/>
                  </a:moveTo>
                  <a:lnTo>
                    <a:pt x="461010" y="93980"/>
                  </a:lnTo>
                  <a:lnTo>
                    <a:pt x="461010" y="96520"/>
                  </a:lnTo>
                  <a:lnTo>
                    <a:pt x="464819" y="96520"/>
                  </a:lnTo>
                  <a:lnTo>
                    <a:pt x="464819" y="93980"/>
                  </a:lnTo>
                  <a:close/>
                </a:path>
                <a:path w="464819" h="392429">
                  <a:moveTo>
                    <a:pt x="3810" y="96520"/>
                  </a:moveTo>
                  <a:lnTo>
                    <a:pt x="0" y="96520"/>
                  </a:lnTo>
                  <a:lnTo>
                    <a:pt x="0" y="119380"/>
                  </a:lnTo>
                  <a:lnTo>
                    <a:pt x="3810" y="119380"/>
                  </a:lnTo>
                  <a:lnTo>
                    <a:pt x="3810" y="96520"/>
                  </a:lnTo>
                  <a:close/>
                </a:path>
                <a:path w="464819" h="392429">
                  <a:moveTo>
                    <a:pt x="464819" y="96520"/>
                  </a:moveTo>
                  <a:lnTo>
                    <a:pt x="461010" y="96520"/>
                  </a:lnTo>
                  <a:lnTo>
                    <a:pt x="461010" y="119380"/>
                  </a:lnTo>
                  <a:lnTo>
                    <a:pt x="464819" y="119380"/>
                  </a:lnTo>
                  <a:lnTo>
                    <a:pt x="464819" y="96520"/>
                  </a:lnTo>
                  <a:close/>
                </a:path>
                <a:path w="464819" h="392429">
                  <a:moveTo>
                    <a:pt x="381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3810" y="125730"/>
                  </a:lnTo>
                  <a:lnTo>
                    <a:pt x="3810" y="119380"/>
                  </a:lnTo>
                  <a:close/>
                </a:path>
                <a:path w="464819" h="392429">
                  <a:moveTo>
                    <a:pt x="464819" y="119380"/>
                  </a:moveTo>
                  <a:lnTo>
                    <a:pt x="461010" y="119380"/>
                  </a:lnTo>
                  <a:lnTo>
                    <a:pt x="461010" y="125730"/>
                  </a:lnTo>
                  <a:lnTo>
                    <a:pt x="464819" y="125730"/>
                  </a:lnTo>
                  <a:lnTo>
                    <a:pt x="464819" y="119380"/>
                  </a:lnTo>
                  <a:close/>
                </a:path>
                <a:path w="464819" h="392429">
                  <a:moveTo>
                    <a:pt x="3810" y="125730"/>
                  </a:moveTo>
                  <a:lnTo>
                    <a:pt x="0" y="125730"/>
                  </a:lnTo>
                  <a:lnTo>
                    <a:pt x="0" y="138430"/>
                  </a:lnTo>
                  <a:lnTo>
                    <a:pt x="3810" y="138430"/>
                  </a:lnTo>
                  <a:lnTo>
                    <a:pt x="3810" y="125730"/>
                  </a:lnTo>
                  <a:close/>
                </a:path>
                <a:path w="464819" h="392429">
                  <a:moveTo>
                    <a:pt x="464819" y="125730"/>
                  </a:moveTo>
                  <a:lnTo>
                    <a:pt x="461010" y="125730"/>
                  </a:lnTo>
                  <a:lnTo>
                    <a:pt x="461010" y="138430"/>
                  </a:lnTo>
                  <a:lnTo>
                    <a:pt x="464819" y="138430"/>
                  </a:lnTo>
                  <a:lnTo>
                    <a:pt x="464819" y="125730"/>
                  </a:lnTo>
                  <a:close/>
                </a:path>
                <a:path w="464819" h="392429">
                  <a:moveTo>
                    <a:pt x="3810" y="138430"/>
                  </a:moveTo>
                  <a:lnTo>
                    <a:pt x="0" y="138430"/>
                  </a:lnTo>
                  <a:lnTo>
                    <a:pt x="0" y="153670"/>
                  </a:lnTo>
                  <a:lnTo>
                    <a:pt x="3810" y="153670"/>
                  </a:lnTo>
                  <a:lnTo>
                    <a:pt x="3810" y="138430"/>
                  </a:lnTo>
                  <a:close/>
                </a:path>
                <a:path w="464819" h="392429">
                  <a:moveTo>
                    <a:pt x="464819" y="138430"/>
                  </a:moveTo>
                  <a:lnTo>
                    <a:pt x="461010" y="138430"/>
                  </a:lnTo>
                  <a:lnTo>
                    <a:pt x="461010" y="153670"/>
                  </a:lnTo>
                  <a:lnTo>
                    <a:pt x="464819" y="153670"/>
                  </a:lnTo>
                  <a:lnTo>
                    <a:pt x="464819" y="138430"/>
                  </a:lnTo>
                  <a:close/>
                </a:path>
                <a:path w="464819" h="392429">
                  <a:moveTo>
                    <a:pt x="3810" y="153670"/>
                  </a:moveTo>
                  <a:lnTo>
                    <a:pt x="0" y="15367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153670"/>
                  </a:lnTo>
                  <a:close/>
                </a:path>
                <a:path w="464819" h="392429">
                  <a:moveTo>
                    <a:pt x="464819" y="153670"/>
                  </a:moveTo>
                  <a:lnTo>
                    <a:pt x="461010" y="153670"/>
                  </a:lnTo>
                  <a:lnTo>
                    <a:pt x="461010" y="240030"/>
                  </a:lnTo>
                  <a:lnTo>
                    <a:pt x="464819" y="240030"/>
                  </a:lnTo>
                  <a:lnTo>
                    <a:pt x="464819" y="153670"/>
                  </a:lnTo>
                  <a:close/>
                </a:path>
                <a:path w="464819" h="392429">
                  <a:moveTo>
                    <a:pt x="3810" y="240030"/>
                  </a:moveTo>
                  <a:lnTo>
                    <a:pt x="0" y="24003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40030"/>
                  </a:lnTo>
                  <a:close/>
                </a:path>
                <a:path w="464819" h="392429">
                  <a:moveTo>
                    <a:pt x="464819" y="240030"/>
                  </a:moveTo>
                  <a:lnTo>
                    <a:pt x="461010" y="240030"/>
                  </a:lnTo>
                  <a:lnTo>
                    <a:pt x="461010" y="255270"/>
                  </a:lnTo>
                  <a:lnTo>
                    <a:pt x="464819" y="255270"/>
                  </a:lnTo>
                  <a:lnTo>
                    <a:pt x="464819" y="240030"/>
                  </a:lnTo>
                  <a:close/>
                </a:path>
                <a:path w="464819" h="392429">
                  <a:moveTo>
                    <a:pt x="3810" y="255270"/>
                  </a:moveTo>
                  <a:lnTo>
                    <a:pt x="0" y="25527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5270"/>
                  </a:lnTo>
                  <a:close/>
                </a:path>
                <a:path w="464819" h="392429">
                  <a:moveTo>
                    <a:pt x="464819" y="255270"/>
                  </a:moveTo>
                  <a:lnTo>
                    <a:pt x="461010" y="255270"/>
                  </a:lnTo>
                  <a:lnTo>
                    <a:pt x="461010" y="265430"/>
                  </a:lnTo>
                  <a:lnTo>
                    <a:pt x="464819" y="265430"/>
                  </a:lnTo>
                  <a:lnTo>
                    <a:pt x="464819" y="255270"/>
                  </a:lnTo>
                  <a:close/>
                </a:path>
                <a:path w="464819" h="392429">
                  <a:moveTo>
                    <a:pt x="3810" y="265430"/>
                  </a:moveTo>
                  <a:lnTo>
                    <a:pt x="0" y="26543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5430"/>
                  </a:lnTo>
                  <a:close/>
                </a:path>
                <a:path w="464819" h="392429">
                  <a:moveTo>
                    <a:pt x="464819" y="265430"/>
                  </a:moveTo>
                  <a:lnTo>
                    <a:pt x="461010" y="265430"/>
                  </a:lnTo>
                  <a:lnTo>
                    <a:pt x="461010" y="271780"/>
                  </a:lnTo>
                  <a:lnTo>
                    <a:pt x="464819" y="271780"/>
                  </a:lnTo>
                  <a:lnTo>
                    <a:pt x="464819" y="265430"/>
                  </a:lnTo>
                  <a:close/>
                </a:path>
                <a:path w="464819" h="392429">
                  <a:moveTo>
                    <a:pt x="3810" y="271780"/>
                  </a:moveTo>
                  <a:lnTo>
                    <a:pt x="0" y="27178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71780"/>
                  </a:lnTo>
                  <a:close/>
                </a:path>
                <a:path w="464819" h="392429">
                  <a:moveTo>
                    <a:pt x="464819" y="271780"/>
                  </a:moveTo>
                  <a:lnTo>
                    <a:pt x="461010" y="271780"/>
                  </a:lnTo>
                  <a:lnTo>
                    <a:pt x="461010" y="297180"/>
                  </a:lnTo>
                  <a:lnTo>
                    <a:pt x="464819" y="297180"/>
                  </a:lnTo>
                  <a:lnTo>
                    <a:pt x="464819" y="271780"/>
                  </a:lnTo>
                  <a:close/>
                </a:path>
                <a:path w="464819" h="392429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464819" h="392429">
                  <a:moveTo>
                    <a:pt x="464819" y="297180"/>
                  </a:moveTo>
                  <a:lnTo>
                    <a:pt x="461010" y="297180"/>
                  </a:lnTo>
                  <a:lnTo>
                    <a:pt x="461010" y="299720"/>
                  </a:lnTo>
                  <a:lnTo>
                    <a:pt x="464819" y="299720"/>
                  </a:lnTo>
                  <a:lnTo>
                    <a:pt x="464819" y="297180"/>
                  </a:lnTo>
                  <a:close/>
                </a:path>
                <a:path w="464819" h="392429">
                  <a:moveTo>
                    <a:pt x="381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9720"/>
                  </a:lnTo>
                  <a:close/>
                </a:path>
                <a:path w="464819" h="392429">
                  <a:moveTo>
                    <a:pt x="464819" y="299720"/>
                  </a:moveTo>
                  <a:lnTo>
                    <a:pt x="461010" y="299720"/>
                  </a:lnTo>
                  <a:lnTo>
                    <a:pt x="461010" y="303530"/>
                  </a:lnTo>
                  <a:lnTo>
                    <a:pt x="464819" y="303530"/>
                  </a:lnTo>
                  <a:lnTo>
                    <a:pt x="464819" y="299720"/>
                  </a:lnTo>
                  <a:close/>
                </a:path>
                <a:path w="464819" h="392429">
                  <a:moveTo>
                    <a:pt x="3810" y="303530"/>
                  </a:moveTo>
                  <a:lnTo>
                    <a:pt x="0" y="30353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3530"/>
                  </a:lnTo>
                  <a:close/>
                </a:path>
                <a:path w="464819" h="392429">
                  <a:moveTo>
                    <a:pt x="464819" y="303530"/>
                  </a:moveTo>
                  <a:lnTo>
                    <a:pt x="461010" y="303530"/>
                  </a:lnTo>
                  <a:lnTo>
                    <a:pt x="461010" y="312420"/>
                  </a:lnTo>
                  <a:lnTo>
                    <a:pt x="464819" y="312420"/>
                  </a:lnTo>
                  <a:lnTo>
                    <a:pt x="464819" y="303530"/>
                  </a:lnTo>
                  <a:close/>
                </a:path>
                <a:path w="464819" h="392429">
                  <a:moveTo>
                    <a:pt x="381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2420"/>
                  </a:lnTo>
                  <a:close/>
                </a:path>
                <a:path w="464819" h="392429">
                  <a:moveTo>
                    <a:pt x="464819" y="312420"/>
                  </a:moveTo>
                  <a:lnTo>
                    <a:pt x="461010" y="312420"/>
                  </a:lnTo>
                  <a:lnTo>
                    <a:pt x="461010" y="316230"/>
                  </a:lnTo>
                  <a:lnTo>
                    <a:pt x="464819" y="316230"/>
                  </a:lnTo>
                  <a:lnTo>
                    <a:pt x="464819" y="312420"/>
                  </a:lnTo>
                  <a:close/>
                </a:path>
                <a:path w="464819" h="392429">
                  <a:moveTo>
                    <a:pt x="381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6230"/>
                  </a:lnTo>
                  <a:close/>
                </a:path>
                <a:path w="464819" h="392429">
                  <a:moveTo>
                    <a:pt x="464819" y="316230"/>
                  </a:moveTo>
                  <a:lnTo>
                    <a:pt x="461010" y="316230"/>
                  </a:lnTo>
                  <a:lnTo>
                    <a:pt x="461010" y="318770"/>
                  </a:lnTo>
                  <a:lnTo>
                    <a:pt x="464819" y="318770"/>
                  </a:lnTo>
                  <a:lnTo>
                    <a:pt x="464819" y="316230"/>
                  </a:lnTo>
                  <a:close/>
                </a:path>
                <a:path w="464819" h="392429">
                  <a:moveTo>
                    <a:pt x="3810" y="318770"/>
                  </a:moveTo>
                  <a:lnTo>
                    <a:pt x="0" y="318770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2580"/>
                  </a:lnTo>
                  <a:lnTo>
                    <a:pt x="2539" y="322580"/>
                  </a:lnTo>
                  <a:lnTo>
                    <a:pt x="2539" y="325120"/>
                  </a:lnTo>
                  <a:lnTo>
                    <a:pt x="3810" y="325120"/>
                  </a:lnTo>
                  <a:lnTo>
                    <a:pt x="3810" y="318770"/>
                  </a:lnTo>
                  <a:close/>
                </a:path>
                <a:path w="464819" h="392429">
                  <a:moveTo>
                    <a:pt x="464819" y="318770"/>
                  </a:moveTo>
                  <a:lnTo>
                    <a:pt x="461010" y="318770"/>
                  </a:lnTo>
                  <a:lnTo>
                    <a:pt x="461010" y="325120"/>
                  </a:lnTo>
                  <a:lnTo>
                    <a:pt x="463550" y="325120"/>
                  </a:lnTo>
                  <a:lnTo>
                    <a:pt x="463550" y="322580"/>
                  </a:lnTo>
                  <a:lnTo>
                    <a:pt x="464819" y="322580"/>
                  </a:lnTo>
                  <a:lnTo>
                    <a:pt x="464819" y="318770"/>
                  </a:lnTo>
                  <a:close/>
                </a:path>
                <a:path w="464819" h="392429">
                  <a:moveTo>
                    <a:pt x="462280" y="325120"/>
                  </a:moveTo>
                  <a:lnTo>
                    <a:pt x="461010" y="325120"/>
                  </a:lnTo>
                  <a:lnTo>
                    <a:pt x="461010" y="326390"/>
                  </a:lnTo>
                  <a:lnTo>
                    <a:pt x="462280" y="326390"/>
                  </a:lnTo>
                  <a:lnTo>
                    <a:pt x="462280" y="325120"/>
                  </a:lnTo>
                  <a:close/>
                </a:path>
                <a:path w="464819" h="392429">
                  <a:moveTo>
                    <a:pt x="388619" y="391287"/>
                  </a:moveTo>
                  <a:lnTo>
                    <a:pt x="78739" y="391287"/>
                  </a:lnTo>
                  <a:lnTo>
                    <a:pt x="78739" y="392430"/>
                  </a:lnTo>
                  <a:lnTo>
                    <a:pt x="388619" y="392430"/>
                  </a:lnTo>
                  <a:lnTo>
                    <a:pt x="388619" y="391287"/>
                  </a:lnTo>
                  <a:close/>
                </a:path>
                <a:path w="464819" h="392429">
                  <a:moveTo>
                    <a:pt x="389889" y="389890"/>
                  </a:moveTo>
                  <a:lnTo>
                    <a:pt x="76200" y="389890"/>
                  </a:lnTo>
                  <a:lnTo>
                    <a:pt x="76200" y="391287"/>
                  </a:lnTo>
                  <a:lnTo>
                    <a:pt x="389889" y="391287"/>
                  </a:lnTo>
                  <a:lnTo>
                    <a:pt x="389889" y="389890"/>
                  </a:lnTo>
                  <a:close/>
                </a:path>
                <a:path w="464819" h="392429">
                  <a:moveTo>
                    <a:pt x="392430" y="388620"/>
                  </a:moveTo>
                  <a:lnTo>
                    <a:pt x="74930" y="388620"/>
                  </a:lnTo>
                  <a:lnTo>
                    <a:pt x="74930" y="389890"/>
                  </a:lnTo>
                  <a:lnTo>
                    <a:pt x="392430" y="389890"/>
                  </a:lnTo>
                  <a:lnTo>
                    <a:pt x="392430" y="38862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635759" y="567690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6079" y="0"/>
                  </a:moveTo>
                  <a:lnTo>
                    <a:pt x="72389" y="0"/>
                  </a:lnTo>
                  <a:lnTo>
                    <a:pt x="72389" y="1269"/>
                  </a:lnTo>
                  <a:lnTo>
                    <a:pt x="386079" y="1269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389889" y="2540"/>
                  </a:moveTo>
                  <a:lnTo>
                    <a:pt x="68579" y="2540"/>
                  </a:lnTo>
                  <a:lnTo>
                    <a:pt x="68579" y="3809"/>
                  </a:lnTo>
                  <a:lnTo>
                    <a:pt x="389889" y="3809"/>
                  </a:lnTo>
                  <a:lnTo>
                    <a:pt x="389889" y="2540"/>
                  </a:lnTo>
                  <a:close/>
                </a:path>
                <a:path w="457200" h="384810">
                  <a:moveTo>
                    <a:pt x="387350" y="1270"/>
                  </a:moveTo>
                  <a:lnTo>
                    <a:pt x="69850" y="1270"/>
                  </a:lnTo>
                  <a:lnTo>
                    <a:pt x="69850" y="2540"/>
                  </a:lnTo>
                  <a:lnTo>
                    <a:pt x="387350" y="2540"/>
                  </a:lnTo>
                  <a:lnTo>
                    <a:pt x="387350" y="1270"/>
                  </a:lnTo>
                  <a:close/>
                </a:path>
                <a:path w="457200" h="384810">
                  <a:moveTo>
                    <a:pt x="454659" y="59690"/>
                  </a:moveTo>
                  <a:lnTo>
                    <a:pt x="453389" y="59690"/>
                  </a:lnTo>
                  <a:lnTo>
                    <a:pt x="453389" y="60959"/>
                  </a:lnTo>
                  <a:lnTo>
                    <a:pt x="454659" y="60959"/>
                  </a:lnTo>
                  <a:lnTo>
                    <a:pt x="454659" y="59690"/>
                  </a:lnTo>
                  <a:close/>
                </a:path>
                <a:path w="457200" h="384810">
                  <a:moveTo>
                    <a:pt x="3809" y="60960"/>
                  </a:moveTo>
                  <a:lnTo>
                    <a:pt x="2539" y="60960"/>
                  </a:lnTo>
                  <a:lnTo>
                    <a:pt x="2539" y="62230"/>
                  </a:lnTo>
                  <a:lnTo>
                    <a:pt x="1269" y="62230"/>
                  </a:lnTo>
                  <a:lnTo>
                    <a:pt x="1269" y="64769"/>
                  </a:lnTo>
                  <a:lnTo>
                    <a:pt x="3809" y="64769"/>
                  </a:lnTo>
                  <a:lnTo>
                    <a:pt x="3809" y="60960"/>
                  </a:lnTo>
                  <a:close/>
                </a:path>
                <a:path w="457200" h="384810">
                  <a:moveTo>
                    <a:pt x="455929" y="60960"/>
                  </a:moveTo>
                  <a:lnTo>
                    <a:pt x="453389" y="60960"/>
                  </a:lnTo>
                  <a:lnTo>
                    <a:pt x="453389" y="64769"/>
                  </a:lnTo>
                  <a:lnTo>
                    <a:pt x="457200" y="64769"/>
                  </a:lnTo>
                  <a:lnTo>
                    <a:pt x="457200" y="62230"/>
                  </a:lnTo>
                  <a:lnTo>
                    <a:pt x="455929" y="62230"/>
                  </a:lnTo>
                  <a:lnTo>
                    <a:pt x="455929" y="60960"/>
                  </a:lnTo>
                  <a:close/>
                </a:path>
                <a:path w="457200" h="384810">
                  <a:moveTo>
                    <a:pt x="380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4770"/>
                  </a:lnTo>
                  <a:close/>
                </a:path>
                <a:path w="457200" h="384810">
                  <a:moveTo>
                    <a:pt x="457200" y="64770"/>
                  </a:moveTo>
                  <a:lnTo>
                    <a:pt x="453389" y="64770"/>
                  </a:lnTo>
                  <a:lnTo>
                    <a:pt x="453389" y="67309"/>
                  </a:lnTo>
                  <a:lnTo>
                    <a:pt x="457200" y="67309"/>
                  </a:lnTo>
                  <a:lnTo>
                    <a:pt x="457200" y="64770"/>
                  </a:lnTo>
                  <a:close/>
                </a:path>
                <a:path w="457200" h="384810">
                  <a:moveTo>
                    <a:pt x="380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7310"/>
                  </a:lnTo>
                  <a:close/>
                </a:path>
                <a:path w="457200" h="384810">
                  <a:moveTo>
                    <a:pt x="457200" y="67310"/>
                  </a:moveTo>
                  <a:lnTo>
                    <a:pt x="453389" y="67310"/>
                  </a:lnTo>
                  <a:lnTo>
                    <a:pt x="453389" y="71119"/>
                  </a:lnTo>
                  <a:lnTo>
                    <a:pt x="457200" y="71119"/>
                  </a:lnTo>
                  <a:lnTo>
                    <a:pt x="457200" y="67310"/>
                  </a:lnTo>
                  <a:close/>
                </a:path>
                <a:path w="457200" h="384810">
                  <a:moveTo>
                    <a:pt x="380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71120"/>
                  </a:lnTo>
                  <a:close/>
                </a:path>
                <a:path w="457200" h="384810">
                  <a:moveTo>
                    <a:pt x="457200" y="71120"/>
                  </a:moveTo>
                  <a:lnTo>
                    <a:pt x="453389" y="71120"/>
                  </a:lnTo>
                  <a:lnTo>
                    <a:pt x="453389" y="73659"/>
                  </a:lnTo>
                  <a:lnTo>
                    <a:pt x="457200" y="73659"/>
                  </a:lnTo>
                  <a:lnTo>
                    <a:pt x="457200" y="71120"/>
                  </a:lnTo>
                  <a:close/>
                </a:path>
                <a:path w="457200" h="384810">
                  <a:moveTo>
                    <a:pt x="3809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3660"/>
                  </a:lnTo>
                  <a:close/>
                </a:path>
                <a:path w="457200" h="384810">
                  <a:moveTo>
                    <a:pt x="457200" y="73660"/>
                  </a:moveTo>
                  <a:lnTo>
                    <a:pt x="453389" y="73660"/>
                  </a:lnTo>
                  <a:lnTo>
                    <a:pt x="453389" y="80009"/>
                  </a:lnTo>
                  <a:lnTo>
                    <a:pt x="457200" y="80009"/>
                  </a:lnTo>
                  <a:lnTo>
                    <a:pt x="457200" y="73660"/>
                  </a:lnTo>
                  <a:close/>
                </a:path>
                <a:path w="457200" h="384810">
                  <a:moveTo>
                    <a:pt x="380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3809" y="86359"/>
                  </a:lnTo>
                  <a:lnTo>
                    <a:pt x="3809" y="80010"/>
                  </a:lnTo>
                  <a:close/>
                </a:path>
                <a:path w="457200" h="384810">
                  <a:moveTo>
                    <a:pt x="457200" y="80010"/>
                  </a:moveTo>
                  <a:lnTo>
                    <a:pt x="453389" y="80010"/>
                  </a:lnTo>
                  <a:lnTo>
                    <a:pt x="453389" y="86359"/>
                  </a:lnTo>
                  <a:lnTo>
                    <a:pt x="457200" y="86359"/>
                  </a:lnTo>
                  <a:lnTo>
                    <a:pt x="457200" y="80010"/>
                  </a:lnTo>
                  <a:close/>
                </a:path>
                <a:path w="457200" h="384810">
                  <a:moveTo>
                    <a:pt x="380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6360"/>
                  </a:lnTo>
                  <a:close/>
                </a:path>
                <a:path w="457200" h="384810">
                  <a:moveTo>
                    <a:pt x="457200" y="86360"/>
                  </a:moveTo>
                  <a:lnTo>
                    <a:pt x="453389" y="86360"/>
                  </a:lnTo>
                  <a:lnTo>
                    <a:pt x="453389" y="90169"/>
                  </a:lnTo>
                  <a:lnTo>
                    <a:pt x="457200" y="90169"/>
                  </a:lnTo>
                  <a:lnTo>
                    <a:pt x="457200" y="86360"/>
                  </a:lnTo>
                  <a:close/>
                </a:path>
                <a:path w="457200" h="384810">
                  <a:moveTo>
                    <a:pt x="380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3809" y="92709"/>
                  </a:lnTo>
                  <a:lnTo>
                    <a:pt x="3809" y="90170"/>
                  </a:lnTo>
                  <a:close/>
                </a:path>
                <a:path w="457200" h="384810">
                  <a:moveTo>
                    <a:pt x="457200" y="90170"/>
                  </a:moveTo>
                  <a:lnTo>
                    <a:pt x="453389" y="90170"/>
                  </a:lnTo>
                  <a:lnTo>
                    <a:pt x="453389" y="92709"/>
                  </a:lnTo>
                  <a:lnTo>
                    <a:pt x="457200" y="92709"/>
                  </a:lnTo>
                  <a:lnTo>
                    <a:pt x="457200" y="90170"/>
                  </a:lnTo>
                  <a:close/>
                </a:path>
                <a:path w="457200" h="384810">
                  <a:moveTo>
                    <a:pt x="3809" y="92710"/>
                  </a:moveTo>
                  <a:lnTo>
                    <a:pt x="0" y="9271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3389" y="92710"/>
                  </a:lnTo>
                  <a:lnTo>
                    <a:pt x="453389" y="115569"/>
                  </a:lnTo>
                  <a:lnTo>
                    <a:pt x="457200" y="115569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3809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5570"/>
                  </a:lnTo>
                  <a:close/>
                </a:path>
                <a:path w="457200" h="384810">
                  <a:moveTo>
                    <a:pt x="457200" y="115570"/>
                  </a:moveTo>
                  <a:lnTo>
                    <a:pt x="453389" y="115570"/>
                  </a:lnTo>
                  <a:lnTo>
                    <a:pt x="453389" y="121919"/>
                  </a:lnTo>
                  <a:lnTo>
                    <a:pt x="457200" y="121919"/>
                  </a:lnTo>
                  <a:lnTo>
                    <a:pt x="457200" y="115570"/>
                  </a:lnTo>
                  <a:close/>
                </a:path>
                <a:path w="457200" h="384810">
                  <a:moveTo>
                    <a:pt x="3809" y="121920"/>
                  </a:moveTo>
                  <a:lnTo>
                    <a:pt x="0" y="121920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121920"/>
                  </a:lnTo>
                  <a:close/>
                </a:path>
                <a:path w="457200" h="384810">
                  <a:moveTo>
                    <a:pt x="457200" y="121920"/>
                  </a:moveTo>
                  <a:lnTo>
                    <a:pt x="453389" y="121920"/>
                  </a:lnTo>
                  <a:lnTo>
                    <a:pt x="453389" y="134619"/>
                  </a:lnTo>
                  <a:lnTo>
                    <a:pt x="457200" y="134619"/>
                  </a:lnTo>
                  <a:lnTo>
                    <a:pt x="457200" y="121920"/>
                  </a:lnTo>
                  <a:close/>
                </a:path>
                <a:path w="457200" h="384810">
                  <a:moveTo>
                    <a:pt x="3809" y="134620"/>
                  </a:moveTo>
                  <a:lnTo>
                    <a:pt x="0" y="134620"/>
                  </a:lnTo>
                  <a:lnTo>
                    <a:pt x="0" y="149859"/>
                  </a:lnTo>
                  <a:lnTo>
                    <a:pt x="3809" y="149859"/>
                  </a:lnTo>
                  <a:lnTo>
                    <a:pt x="3809" y="134620"/>
                  </a:lnTo>
                  <a:close/>
                </a:path>
                <a:path w="457200" h="384810">
                  <a:moveTo>
                    <a:pt x="457200" y="134620"/>
                  </a:moveTo>
                  <a:lnTo>
                    <a:pt x="453389" y="134620"/>
                  </a:lnTo>
                  <a:lnTo>
                    <a:pt x="453389" y="149859"/>
                  </a:lnTo>
                  <a:lnTo>
                    <a:pt x="457200" y="149859"/>
                  </a:lnTo>
                  <a:lnTo>
                    <a:pt x="457200" y="134620"/>
                  </a:lnTo>
                  <a:close/>
                </a:path>
                <a:path w="457200" h="384810">
                  <a:moveTo>
                    <a:pt x="3809" y="149860"/>
                  </a:moveTo>
                  <a:lnTo>
                    <a:pt x="0" y="14986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149860"/>
                  </a:lnTo>
                  <a:close/>
                </a:path>
                <a:path w="457200" h="384810">
                  <a:moveTo>
                    <a:pt x="457200" y="149860"/>
                  </a:moveTo>
                  <a:lnTo>
                    <a:pt x="453389" y="149860"/>
                  </a:lnTo>
                  <a:lnTo>
                    <a:pt x="453389" y="236219"/>
                  </a:lnTo>
                  <a:lnTo>
                    <a:pt x="457200" y="236219"/>
                  </a:lnTo>
                  <a:lnTo>
                    <a:pt x="457200" y="149860"/>
                  </a:lnTo>
                  <a:close/>
                </a:path>
                <a:path w="457200" h="384810">
                  <a:moveTo>
                    <a:pt x="3809" y="236220"/>
                  </a:moveTo>
                  <a:lnTo>
                    <a:pt x="0" y="23622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36220"/>
                  </a:lnTo>
                  <a:close/>
                </a:path>
                <a:path w="457200" h="384810">
                  <a:moveTo>
                    <a:pt x="457200" y="236220"/>
                  </a:moveTo>
                  <a:lnTo>
                    <a:pt x="453389" y="236220"/>
                  </a:lnTo>
                  <a:lnTo>
                    <a:pt x="453389" y="251459"/>
                  </a:lnTo>
                  <a:lnTo>
                    <a:pt x="457200" y="251459"/>
                  </a:lnTo>
                  <a:lnTo>
                    <a:pt x="457200" y="236220"/>
                  </a:lnTo>
                  <a:close/>
                </a:path>
                <a:path w="457200" h="384810">
                  <a:moveTo>
                    <a:pt x="3809" y="251460"/>
                  </a:moveTo>
                  <a:lnTo>
                    <a:pt x="0" y="25146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1460"/>
                  </a:lnTo>
                  <a:close/>
                </a:path>
                <a:path w="457200" h="384810">
                  <a:moveTo>
                    <a:pt x="457200" y="251460"/>
                  </a:moveTo>
                  <a:lnTo>
                    <a:pt x="453389" y="251460"/>
                  </a:lnTo>
                  <a:lnTo>
                    <a:pt x="453389" y="261619"/>
                  </a:lnTo>
                  <a:lnTo>
                    <a:pt x="457200" y="261619"/>
                  </a:lnTo>
                  <a:lnTo>
                    <a:pt x="457200" y="251460"/>
                  </a:lnTo>
                  <a:close/>
                </a:path>
                <a:path w="457200" h="384810">
                  <a:moveTo>
                    <a:pt x="380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20"/>
                  </a:lnTo>
                  <a:close/>
                </a:path>
                <a:path w="457200" h="384810">
                  <a:moveTo>
                    <a:pt x="457200" y="261620"/>
                  </a:moveTo>
                  <a:lnTo>
                    <a:pt x="453389" y="261620"/>
                  </a:lnTo>
                  <a:lnTo>
                    <a:pt x="453389" y="267969"/>
                  </a:lnTo>
                  <a:lnTo>
                    <a:pt x="457200" y="267969"/>
                  </a:lnTo>
                  <a:lnTo>
                    <a:pt x="457200" y="261620"/>
                  </a:lnTo>
                  <a:close/>
                </a:path>
                <a:path w="457200" h="384810">
                  <a:moveTo>
                    <a:pt x="3809" y="267970"/>
                  </a:moveTo>
                  <a:lnTo>
                    <a:pt x="0" y="26797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67970"/>
                  </a:lnTo>
                  <a:close/>
                </a:path>
                <a:path w="457200" h="384810">
                  <a:moveTo>
                    <a:pt x="457200" y="267970"/>
                  </a:moveTo>
                  <a:lnTo>
                    <a:pt x="453389" y="267970"/>
                  </a:lnTo>
                  <a:lnTo>
                    <a:pt x="453389" y="293369"/>
                  </a:lnTo>
                  <a:lnTo>
                    <a:pt x="457200" y="293369"/>
                  </a:lnTo>
                  <a:lnTo>
                    <a:pt x="457200" y="267970"/>
                  </a:lnTo>
                  <a:close/>
                </a:path>
                <a:path w="457200" h="384810">
                  <a:moveTo>
                    <a:pt x="3809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3370"/>
                  </a:lnTo>
                  <a:close/>
                </a:path>
                <a:path w="457200" h="384810">
                  <a:moveTo>
                    <a:pt x="457200" y="293370"/>
                  </a:moveTo>
                  <a:lnTo>
                    <a:pt x="453389" y="293370"/>
                  </a:lnTo>
                  <a:lnTo>
                    <a:pt x="453389" y="295909"/>
                  </a:lnTo>
                  <a:lnTo>
                    <a:pt x="457200" y="295909"/>
                  </a:lnTo>
                  <a:lnTo>
                    <a:pt x="457200" y="293370"/>
                  </a:lnTo>
                  <a:close/>
                </a:path>
                <a:path w="457200" h="384810">
                  <a:moveTo>
                    <a:pt x="3809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5910"/>
                  </a:lnTo>
                  <a:close/>
                </a:path>
                <a:path w="457200" h="384810">
                  <a:moveTo>
                    <a:pt x="457200" y="295910"/>
                  </a:moveTo>
                  <a:lnTo>
                    <a:pt x="453389" y="295910"/>
                  </a:lnTo>
                  <a:lnTo>
                    <a:pt x="453389" y="299719"/>
                  </a:lnTo>
                  <a:lnTo>
                    <a:pt x="457200" y="299719"/>
                  </a:lnTo>
                  <a:lnTo>
                    <a:pt x="457200" y="295910"/>
                  </a:lnTo>
                  <a:close/>
                </a:path>
                <a:path w="457200" h="384810">
                  <a:moveTo>
                    <a:pt x="3809" y="299720"/>
                  </a:moveTo>
                  <a:lnTo>
                    <a:pt x="0" y="29972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299720"/>
                  </a:lnTo>
                  <a:close/>
                </a:path>
                <a:path w="457200" h="384810">
                  <a:moveTo>
                    <a:pt x="457200" y="299720"/>
                  </a:moveTo>
                  <a:lnTo>
                    <a:pt x="453389" y="299720"/>
                  </a:lnTo>
                  <a:lnTo>
                    <a:pt x="453389" y="308609"/>
                  </a:lnTo>
                  <a:lnTo>
                    <a:pt x="457200" y="308609"/>
                  </a:lnTo>
                  <a:lnTo>
                    <a:pt x="457200" y="299720"/>
                  </a:lnTo>
                  <a:close/>
                </a:path>
                <a:path w="457200" h="384810">
                  <a:moveTo>
                    <a:pt x="380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8610"/>
                  </a:lnTo>
                  <a:close/>
                </a:path>
                <a:path w="457200" h="384810">
                  <a:moveTo>
                    <a:pt x="457200" y="308610"/>
                  </a:moveTo>
                  <a:lnTo>
                    <a:pt x="453389" y="308610"/>
                  </a:lnTo>
                  <a:lnTo>
                    <a:pt x="453389" y="312419"/>
                  </a:lnTo>
                  <a:lnTo>
                    <a:pt x="457200" y="312419"/>
                  </a:lnTo>
                  <a:lnTo>
                    <a:pt x="457200" y="308610"/>
                  </a:lnTo>
                  <a:close/>
                </a:path>
                <a:path w="457200" h="384810">
                  <a:moveTo>
                    <a:pt x="3809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2420"/>
                  </a:lnTo>
                  <a:close/>
                </a:path>
                <a:path w="457200" h="384810">
                  <a:moveTo>
                    <a:pt x="457200" y="312420"/>
                  </a:moveTo>
                  <a:lnTo>
                    <a:pt x="453389" y="312420"/>
                  </a:lnTo>
                  <a:lnTo>
                    <a:pt x="453389" y="314959"/>
                  </a:lnTo>
                  <a:lnTo>
                    <a:pt x="457200" y="314959"/>
                  </a:lnTo>
                  <a:lnTo>
                    <a:pt x="457200" y="312420"/>
                  </a:lnTo>
                  <a:close/>
                </a:path>
                <a:path w="457200" h="384810">
                  <a:moveTo>
                    <a:pt x="3809" y="314960"/>
                  </a:moveTo>
                  <a:lnTo>
                    <a:pt x="0" y="314960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4960"/>
                  </a:lnTo>
                  <a:close/>
                </a:path>
                <a:path w="457200" h="384810">
                  <a:moveTo>
                    <a:pt x="457200" y="314960"/>
                  </a:moveTo>
                  <a:lnTo>
                    <a:pt x="453389" y="314960"/>
                  </a:lnTo>
                  <a:lnTo>
                    <a:pt x="453389" y="321309"/>
                  </a:lnTo>
                  <a:lnTo>
                    <a:pt x="457200" y="321309"/>
                  </a:lnTo>
                  <a:lnTo>
                    <a:pt x="457200" y="314960"/>
                  </a:lnTo>
                  <a:close/>
                </a:path>
                <a:path w="457200" h="384810">
                  <a:moveTo>
                    <a:pt x="380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1269" y="325119"/>
                  </a:lnTo>
                  <a:lnTo>
                    <a:pt x="3809" y="325119"/>
                  </a:lnTo>
                  <a:lnTo>
                    <a:pt x="3809" y="321310"/>
                  </a:lnTo>
                  <a:close/>
                </a:path>
                <a:path w="457200" h="384810">
                  <a:moveTo>
                    <a:pt x="457200" y="321310"/>
                  </a:moveTo>
                  <a:lnTo>
                    <a:pt x="453389" y="321310"/>
                  </a:lnTo>
                  <a:lnTo>
                    <a:pt x="453389" y="325119"/>
                  </a:lnTo>
                  <a:lnTo>
                    <a:pt x="457200" y="325119"/>
                  </a:lnTo>
                  <a:lnTo>
                    <a:pt x="457200" y="321310"/>
                  </a:lnTo>
                  <a:close/>
                </a:path>
                <a:path w="457200" h="384810">
                  <a:moveTo>
                    <a:pt x="455929" y="325120"/>
                  </a:moveTo>
                  <a:lnTo>
                    <a:pt x="453389" y="325120"/>
                  </a:lnTo>
                  <a:lnTo>
                    <a:pt x="453389" y="327659"/>
                  </a:lnTo>
                  <a:lnTo>
                    <a:pt x="454659" y="327659"/>
                  </a:lnTo>
                  <a:lnTo>
                    <a:pt x="454659" y="326390"/>
                  </a:lnTo>
                  <a:lnTo>
                    <a:pt x="455929" y="326390"/>
                  </a:lnTo>
                  <a:lnTo>
                    <a:pt x="455929" y="325120"/>
                  </a:lnTo>
                  <a:close/>
                </a:path>
                <a:path w="457200" h="384810">
                  <a:moveTo>
                    <a:pt x="3809" y="325120"/>
                  </a:move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5120"/>
                  </a:lnTo>
                  <a:close/>
                </a:path>
                <a:path w="457200" h="384810">
                  <a:moveTo>
                    <a:pt x="389889" y="383667"/>
                  </a:moveTo>
                  <a:lnTo>
                    <a:pt x="68579" y="383667"/>
                  </a:lnTo>
                  <a:lnTo>
                    <a:pt x="68579" y="384809"/>
                  </a:lnTo>
                  <a:lnTo>
                    <a:pt x="389889" y="384809"/>
                  </a:lnTo>
                  <a:lnTo>
                    <a:pt x="389889" y="383667"/>
                  </a:lnTo>
                  <a:close/>
                </a:path>
                <a:path w="457200" h="384810">
                  <a:moveTo>
                    <a:pt x="392429" y="382397"/>
                  </a:moveTo>
                  <a:lnTo>
                    <a:pt x="67309" y="382397"/>
                  </a:lnTo>
                  <a:lnTo>
                    <a:pt x="67309" y="383667"/>
                  </a:lnTo>
                  <a:lnTo>
                    <a:pt x="68579" y="383667"/>
                  </a:lnTo>
                  <a:lnTo>
                    <a:pt x="68579" y="383539"/>
                  </a:lnTo>
                  <a:lnTo>
                    <a:pt x="392429" y="383539"/>
                  </a:lnTo>
                  <a:lnTo>
                    <a:pt x="392429" y="382397"/>
                  </a:lnTo>
                  <a:close/>
                </a:path>
                <a:path w="457200" h="384810">
                  <a:moveTo>
                    <a:pt x="392429" y="383539"/>
                  </a:moveTo>
                  <a:lnTo>
                    <a:pt x="389889" y="383539"/>
                  </a:lnTo>
                  <a:lnTo>
                    <a:pt x="389889" y="383667"/>
                  </a:lnTo>
                  <a:lnTo>
                    <a:pt x="392429" y="383667"/>
                  </a:lnTo>
                  <a:lnTo>
                    <a:pt x="392429" y="383539"/>
                  </a:lnTo>
                  <a:close/>
                </a:path>
                <a:path w="457200" h="384810">
                  <a:moveTo>
                    <a:pt x="393700" y="381127"/>
                  </a:moveTo>
                  <a:lnTo>
                    <a:pt x="66039" y="381127"/>
                  </a:lnTo>
                  <a:lnTo>
                    <a:pt x="66039" y="382397"/>
                  </a:lnTo>
                  <a:lnTo>
                    <a:pt x="393700" y="382397"/>
                  </a:lnTo>
                  <a:lnTo>
                    <a:pt x="393700" y="381127"/>
                  </a:lnTo>
                  <a:close/>
                </a:path>
                <a:path w="457200" h="384810">
                  <a:moveTo>
                    <a:pt x="394969" y="381000"/>
                  </a:moveTo>
                  <a:lnTo>
                    <a:pt x="63500" y="381000"/>
                  </a:lnTo>
                  <a:lnTo>
                    <a:pt x="394969" y="381127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639570" y="5680710"/>
              <a:ext cx="449580" cy="377190"/>
            </a:xfrm>
            <a:custGeom>
              <a:avLst/>
              <a:gdLst/>
              <a:ahLst/>
              <a:cxnLst/>
              <a:rect l="l" t="t" r="r" b="b"/>
              <a:pathLst>
                <a:path w="449580" h="377189">
                  <a:moveTo>
                    <a:pt x="391160" y="2539"/>
                  </a:moveTo>
                  <a:lnTo>
                    <a:pt x="59690" y="2539"/>
                  </a:lnTo>
                  <a:lnTo>
                    <a:pt x="59690" y="3809"/>
                  </a:lnTo>
                  <a:lnTo>
                    <a:pt x="391160" y="3809"/>
                  </a:lnTo>
                  <a:lnTo>
                    <a:pt x="391160" y="2539"/>
                  </a:lnTo>
                  <a:close/>
                </a:path>
                <a:path w="449580" h="377189">
                  <a:moveTo>
                    <a:pt x="388620" y="1269"/>
                  </a:moveTo>
                  <a:lnTo>
                    <a:pt x="60960" y="1269"/>
                  </a:lnTo>
                  <a:lnTo>
                    <a:pt x="60960" y="2539"/>
                  </a:lnTo>
                  <a:lnTo>
                    <a:pt x="388620" y="2539"/>
                  </a:lnTo>
                  <a:lnTo>
                    <a:pt x="388620" y="1269"/>
                  </a:lnTo>
                  <a:close/>
                </a:path>
                <a:path w="449580" h="377189">
                  <a:moveTo>
                    <a:pt x="387350" y="0"/>
                  </a:moveTo>
                  <a:lnTo>
                    <a:pt x="62230" y="0"/>
                  </a:lnTo>
                  <a:lnTo>
                    <a:pt x="62230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49580" h="377189">
                  <a:moveTo>
                    <a:pt x="447040" y="52069"/>
                  </a:moveTo>
                  <a:lnTo>
                    <a:pt x="445769" y="52069"/>
                  </a:lnTo>
                  <a:lnTo>
                    <a:pt x="445769" y="54609"/>
                  </a:lnTo>
                  <a:lnTo>
                    <a:pt x="448310" y="54609"/>
                  </a:lnTo>
                  <a:lnTo>
                    <a:pt x="448310" y="53339"/>
                  </a:lnTo>
                  <a:lnTo>
                    <a:pt x="447040" y="53339"/>
                  </a:lnTo>
                  <a:lnTo>
                    <a:pt x="447040" y="52069"/>
                  </a:lnTo>
                  <a:close/>
                </a:path>
                <a:path w="449580" h="377189">
                  <a:moveTo>
                    <a:pt x="2540" y="54609"/>
                  </a:moveTo>
                  <a:lnTo>
                    <a:pt x="1269" y="54609"/>
                  </a:lnTo>
                  <a:lnTo>
                    <a:pt x="1269" y="55879"/>
                  </a:lnTo>
                  <a:lnTo>
                    <a:pt x="0" y="55879"/>
                  </a:lnTo>
                  <a:lnTo>
                    <a:pt x="0" y="57149"/>
                  </a:lnTo>
                  <a:lnTo>
                    <a:pt x="2540" y="57149"/>
                  </a:lnTo>
                  <a:lnTo>
                    <a:pt x="2540" y="54609"/>
                  </a:lnTo>
                  <a:close/>
                </a:path>
                <a:path w="449580" h="377189">
                  <a:moveTo>
                    <a:pt x="449580" y="54609"/>
                  </a:moveTo>
                  <a:lnTo>
                    <a:pt x="445769" y="54609"/>
                  </a:lnTo>
                  <a:lnTo>
                    <a:pt x="445769" y="57149"/>
                  </a:lnTo>
                  <a:lnTo>
                    <a:pt x="449580" y="57149"/>
                  </a:lnTo>
                  <a:lnTo>
                    <a:pt x="449580" y="54609"/>
                  </a:lnTo>
                  <a:close/>
                </a:path>
                <a:path w="449580" h="377189">
                  <a:moveTo>
                    <a:pt x="254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540" y="60959"/>
                  </a:lnTo>
                  <a:lnTo>
                    <a:pt x="2540" y="57150"/>
                  </a:lnTo>
                  <a:close/>
                </a:path>
                <a:path w="449580" h="377189">
                  <a:moveTo>
                    <a:pt x="449580" y="57150"/>
                  </a:moveTo>
                  <a:lnTo>
                    <a:pt x="445769" y="57150"/>
                  </a:lnTo>
                  <a:lnTo>
                    <a:pt x="445769" y="60959"/>
                  </a:lnTo>
                  <a:lnTo>
                    <a:pt x="449580" y="60959"/>
                  </a:lnTo>
                  <a:lnTo>
                    <a:pt x="449580" y="57150"/>
                  </a:lnTo>
                  <a:close/>
                </a:path>
                <a:path w="449580" h="377189">
                  <a:moveTo>
                    <a:pt x="254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540" y="63499"/>
                  </a:lnTo>
                  <a:lnTo>
                    <a:pt x="2540" y="60959"/>
                  </a:lnTo>
                  <a:close/>
                </a:path>
                <a:path w="449580" h="377189">
                  <a:moveTo>
                    <a:pt x="449580" y="60959"/>
                  </a:moveTo>
                  <a:lnTo>
                    <a:pt x="445769" y="60959"/>
                  </a:lnTo>
                  <a:lnTo>
                    <a:pt x="445769" y="63499"/>
                  </a:lnTo>
                  <a:lnTo>
                    <a:pt x="449580" y="63499"/>
                  </a:lnTo>
                  <a:lnTo>
                    <a:pt x="449580" y="60959"/>
                  </a:lnTo>
                  <a:close/>
                </a:path>
                <a:path w="449580" h="377189">
                  <a:moveTo>
                    <a:pt x="254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540" y="67309"/>
                  </a:lnTo>
                  <a:lnTo>
                    <a:pt x="2540" y="63500"/>
                  </a:lnTo>
                  <a:close/>
                </a:path>
                <a:path w="449580" h="377189">
                  <a:moveTo>
                    <a:pt x="449580" y="63500"/>
                  </a:moveTo>
                  <a:lnTo>
                    <a:pt x="445769" y="63500"/>
                  </a:lnTo>
                  <a:lnTo>
                    <a:pt x="445769" y="67309"/>
                  </a:lnTo>
                  <a:lnTo>
                    <a:pt x="449580" y="67309"/>
                  </a:lnTo>
                  <a:lnTo>
                    <a:pt x="449580" y="63500"/>
                  </a:lnTo>
                  <a:close/>
                </a:path>
                <a:path w="449580" h="377189">
                  <a:moveTo>
                    <a:pt x="254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540" y="69849"/>
                  </a:lnTo>
                  <a:lnTo>
                    <a:pt x="2540" y="67309"/>
                  </a:lnTo>
                  <a:close/>
                </a:path>
                <a:path w="449580" h="377189">
                  <a:moveTo>
                    <a:pt x="449580" y="67309"/>
                  </a:moveTo>
                  <a:lnTo>
                    <a:pt x="445769" y="67309"/>
                  </a:lnTo>
                  <a:lnTo>
                    <a:pt x="445769" y="69849"/>
                  </a:lnTo>
                  <a:lnTo>
                    <a:pt x="449580" y="69849"/>
                  </a:lnTo>
                  <a:lnTo>
                    <a:pt x="449580" y="67309"/>
                  </a:lnTo>
                  <a:close/>
                </a:path>
                <a:path w="449580" h="377189">
                  <a:moveTo>
                    <a:pt x="254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540" y="76199"/>
                  </a:lnTo>
                  <a:lnTo>
                    <a:pt x="2540" y="69850"/>
                  </a:lnTo>
                  <a:close/>
                </a:path>
                <a:path w="449580" h="377189">
                  <a:moveTo>
                    <a:pt x="449580" y="69850"/>
                  </a:moveTo>
                  <a:lnTo>
                    <a:pt x="445769" y="69850"/>
                  </a:lnTo>
                  <a:lnTo>
                    <a:pt x="445769" y="76199"/>
                  </a:lnTo>
                  <a:lnTo>
                    <a:pt x="449580" y="76199"/>
                  </a:lnTo>
                  <a:lnTo>
                    <a:pt x="449580" y="69850"/>
                  </a:lnTo>
                  <a:close/>
                </a:path>
                <a:path w="449580" h="377189">
                  <a:moveTo>
                    <a:pt x="254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540" y="82549"/>
                  </a:lnTo>
                  <a:lnTo>
                    <a:pt x="2540" y="76200"/>
                  </a:lnTo>
                  <a:close/>
                </a:path>
                <a:path w="449580" h="377189">
                  <a:moveTo>
                    <a:pt x="449580" y="76200"/>
                  </a:moveTo>
                  <a:lnTo>
                    <a:pt x="445769" y="76200"/>
                  </a:lnTo>
                  <a:lnTo>
                    <a:pt x="445769" y="82549"/>
                  </a:lnTo>
                  <a:lnTo>
                    <a:pt x="449580" y="82549"/>
                  </a:lnTo>
                  <a:lnTo>
                    <a:pt x="449580" y="76200"/>
                  </a:lnTo>
                  <a:close/>
                </a:path>
                <a:path w="449580" h="377189">
                  <a:moveTo>
                    <a:pt x="254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540" y="86359"/>
                  </a:lnTo>
                  <a:lnTo>
                    <a:pt x="2540" y="82550"/>
                  </a:lnTo>
                  <a:close/>
                </a:path>
                <a:path w="449580" h="377189">
                  <a:moveTo>
                    <a:pt x="449580" y="82550"/>
                  </a:moveTo>
                  <a:lnTo>
                    <a:pt x="445769" y="82550"/>
                  </a:lnTo>
                  <a:lnTo>
                    <a:pt x="445769" y="86359"/>
                  </a:lnTo>
                  <a:lnTo>
                    <a:pt x="449580" y="86359"/>
                  </a:lnTo>
                  <a:lnTo>
                    <a:pt x="449580" y="82550"/>
                  </a:lnTo>
                  <a:close/>
                </a:path>
                <a:path w="449580" h="377189">
                  <a:moveTo>
                    <a:pt x="254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2540" y="88899"/>
                  </a:lnTo>
                  <a:lnTo>
                    <a:pt x="2540" y="86359"/>
                  </a:lnTo>
                  <a:close/>
                </a:path>
                <a:path w="449580" h="377189">
                  <a:moveTo>
                    <a:pt x="449580" y="86359"/>
                  </a:moveTo>
                  <a:lnTo>
                    <a:pt x="445769" y="86359"/>
                  </a:lnTo>
                  <a:lnTo>
                    <a:pt x="445769" y="88899"/>
                  </a:lnTo>
                  <a:lnTo>
                    <a:pt x="449580" y="88899"/>
                  </a:lnTo>
                  <a:lnTo>
                    <a:pt x="449580" y="86359"/>
                  </a:lnTo>
                  <a:close/>
                </a:path>
                <a:path w="449580" h="377189">
                  <a:moveTo>
                    <a:pt x="2540" y="88900"/>
                  </a:moveTo>
                  <a:lnTo>
                    <a:pt x="0" y="88900"/>
                  </a:lnTo>
                  <a:lnTo>
                    <a:pt x="0" y="111759"/>
                  </a:lnTo>
                  <a:lnTo>
                    <a:pt x="2540" y="111759"/>
                  </a:lnTo>
                  <a:lnTo>
                    <a:pt x="2540" y="88900"/>
                  </a:lnTo>
                  <a:close/>
                </a:path>
                <a:path w="449580" h="377189">
                  <a:moveTo>
                    <a:pt x="449580" y="88900"/>
                  </a:moveTo>
                  <a:lnTo>
                    <a:pt x="445769" y="88900"/>
                  </a:lnTo>
                  <a:lnTo>
                    <a:pt x="445769" y="111759"/>
                  </a:lnTo>
                  <a:lnTo>
                    <a:pt x="449580" y="111759"/>
                  </a:lnTo>
                  <a:lnTo>
                    <a:pt x="449580" y="88900"/>
                  </a:lnTo>
                  <a:close/>
                </a:path>
                <a:path w="449580" h="377189">
                  <a:moveTo>
                    <a:pt x="254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2540" y="118109"/>
                  </a:lnTo>
                  <a:lnTo>
                    <a:pt x="2540" y="111759"/>
                  </a:lnTo>
                  <a:close/>
                </a:path>
                <a:path w="449580" h="377189">
                  <a:moveTo>
                    <a:pt x="449580" y="111759"/>
                  </a:moveTo>
                  <a:lnTo>
                    <a:pt x="445769" y="111759"/>
                  </a:lnTo>
                  <a:lnTo>
                    <a:pt x="445769" y="118109"/>
                  </a:lnTo>
                  <a:lnTo>
                    <a:pt x="449580" y="118109"/>
                  </a:lnTo>
                  <a:lnTo>
                    <a:pt x="449580" y="111759"/>
                  </a:lnTo>
                  <a:close/>
                </a:path>
                <a:path w="449580" h="377189">
                  <a:moveTo>
                    <a:pt x="2540" y="118109"/>
                  </a:moveTo>
                  <a:lnTo>
                    <a:pt x="0" y="118109"/>
                  </a:lnTo>
                  <a:lnTo>
                    <a:pt x="0" y="130809"/>
                  </a:lnTo>
                  <a:lnTo>
                    <a:pt x="2540" y="130809"/>
                  </a:lnTo>
                  <a:lnTo>
                    <a:pt x="2540" y="118109"/>
                  </a:lnTo>
                  <a:close/>
                </a:path>
                <a:path w="449580" h="377189">
                  <a:moveTo>
                    <a:pt x="449580" y="118109"/>
                  </a:moveTo>
                  <a:lnTo>
                    <a:pt x="445769" y="118109"/>
                  </a:lnTo>
                  <a:lnTo>
                    <a:pt x="445769" y="130809"/>
                  </a:lnTo>
                  <a:lnTo>
                    <a:pt x="449580" y="130809"/>
                  </a:lnTo>
                  <a:lnTo>
                    <a:pt x="449580" y="118109"/>
                  </a:lnTo>
                  <a:close/>
                </a:path>
                <a:path w="449580" h="377189">
                  <a:moveTo>
                    <a:pt x="2540" y="130809"/>
                  </a:moveTo>
                  <a:lnTo>
                    <a:pt x="0" y="130809"/>
                  </a:lnTo>
                  <a:lnTo>
                    <a:pt x="0" y="146049"/>
                  </a:lnTo>
                  <a:lnTo>
                    <a:pt x="2540" y="146049"/>
                  </a:lnTo>
                  <a:lnTo>
                    <a:pt x="2540" y="130809"/>
                  </a:lnTo>
                  <a:close/>
                </a:path>
                <a:path w="449580" h="377189">
                  <a:moveTo>
                    <a:pt x="449580" y="130809"/>
                  </a:moveTo>
                  <a:lnTo>
                    <a:pt x="445769" y="130809"/>
                  </a:lnTo>
                  <a:lnTo>
                    <a:pt x="445769" y="146049"/>
                  </a:lnTo>
                  <a:lnTo>
                    <a:pt x="449580" y="146049"/>
                  </a:lnTo>
                  <a:lnTo>
                    <a:pt x="449580" y="130809"/>
                  </a:lnTo>
                  <a:close/>
                </a:path>
                <a:path w="449580" h="377189">
                  <a:moveTo>
                    <a:pt x="2540" y="146050"/>
                  </a:moveTo>
                  <a:lnTo>
                    <a:pt x="0" y="146050"/>
                  </a:lnTo>
                  <a:lnTo>
                    <a:pt x="0" y="232409"/>
                  </a:lnTo>
                  <a:lnTo>
                    <a:pt x="2540" y="232409"/>
                  </a:lnTo>
                  <a:lnTo>
                    <a:pt x="2540" y="146050"/>
                  </a:lnTo>
                  <a:close/>
                </a:path>
                <a:path w="449580" h="377189">
                  <a:moveTo>
                    <a:pt x="449580" y="146050"/>
                  </a:moveTo>
                  <a:lnTo>
                    <a:pt x="445769" y="146050"/>
                  </a:lnTo>
                  <a:lnTo>
                    <a:pt x="445769" y="232409"/>
                  </a:lnTo>
                  <a:lnTo>
                    <a:pt x="449580" y="232409"/>
                  </a:lnTo>
                  <a:lnTo>
                    <a:pt x="449580" y="146050"/>
                  </a:lnTo>
                  <a:close/>
                </a:path>
                <a:path w="449580" h="377189">
                  <a:moveTo>
                    <a:pt x="2540" y="232409"/>
                  </a:moveTo>
                  <a:lnTo>
                    <a:pt x="0" y="232409"/>
                  </a:lnTo>
                  <a:lnTo>
                    <a:pt x="0" y="247649"/>
                  </a:lnTo>
                  <a:lnTo>
                    <a:pt x="2540" y="247649"/>
                  </a:lnTo>
                  <a:lnTo>
                    <a:pt x="2540" y="232409"/>
                  </a:lnTo>
                  <a:close/>
                </a:path>
                <a:path w="449580" h="377189">
                  <a:moveTo>
                    <a:pt x="449580" y="232409"/>
                  </a:moveTo>
                  <a:lnTo>
                    <a:pt x="445769" y="232409"/>
                  </a:lnTo>
                  <a:lnTo>
                    <a:pt x="445769" y="247649"/>
                  </a:lnTo>
                  <a:lnTo>
                    <a:pt x="449580" y="247649"/>
                  </a:lnTo>
                  <a:lnTo>
                    <a:pt x="449580" y="232409"/>
                  </a:lnTo>
                  <a:close/>
                </a:path>
                <a:path w="449580" h="377189">
                  <a:moveTo>
                    <a:pt x="2540" y="247650"/>
                  </a:moveTo>
                  <a:lnTo>
                    <a:pt x="0" y="247650"/>
                  </a:lnTo>
                  <a:lnTo>
                    <a:pt x="0" y="257809"/>
                  </a:lnTo>
                  <a:lnTo>
                    <a:pt x="2540" y="257809"/>
                  </a:lnTo>
                  <a:lnTo>
                    <a:pt x="2540" y="247650"/>
                  </a:lnTo>
                  <a:close/>
                </a:path>
                <a:path w="449580" h="377189">
                  <a:moveTo>
                    <a:pt x="449580" y="247650"/>
                  </a:moveTo>
                  <a:lnTo>
                    <a:pt x="445769" y="247650"/>
                  </a:lnTo>
                  <a:lnTo>
                    <a:pt x="445769" y="257809"/>
                  </a:lnTo>
                  <a:lnTo>
                    <a:pt x="449580" y="257809"/>
                  </a:lnTo>
                  <a:lnTo>
                    <a:pt x="449580" y="247650"/>
                  </a:lnTo>
                  <a:close/>
                </a:path>
                <a:path w="449580" h="377189">
                  <a:moveTo>
                    <a:pt x="2540" y="257809"/>
                  </a:moveTo>
                  <a:lnTo>
                    <a:pt x="0" y="257809"/>
                  </a:lnTo>
                  <a:lnTo>
                    <a:pt x="0" y="264159"/>
                  </a:lnTo>
                  <a:lnTo>
                    <a:pt x="2540" y="264159"/>
                  </a:lnTo>
                  <a:lnTo>
                    <a:pt x="2540" y="257809"/>
                  </a:lnTo>
                  <a:close/>
                </a:path>
                <a:path w="449580" h="377189">
                  <a:moveTo>
                    <a:pt x="449580" y="257809"/>
                  </a:moveTo>
                  <a:lnTo>
                    <a:pt x="445769" y="257809"/>
                  </a:lnTo>
                  <a:lnTo>
                    <a:pt x="445769" y="264159"/>
                  </a:lnTo>
                  <a:lnTo>
                    <a:pt x="449580" y="264159"/>
                  </a:lnTo>
                  <a:lnTo>
                    <a:pt x="449580" y="257809"/>
                  </a:lnTo>
                  <a:close/>
                </a:path>
                <a:path w="449580" h="377189">
                  <a:moveTo>
                    <a:pt x="2540" y="264159"/>
                  </a:moveTo>
                  <a:lnTo>
                    <a:pt x="0" y="264159"/>
                  </a:lnTo>
                  <a:lnTo>
                    <a:pt x="0" y="289559"/>
                  </a:lnTo>
                  <a:lnTo>
                    <a:pt x="2540" y="289559"/>
                  </a:lnTo>
                  <a:lnTo>
                    <a:pt x="2540" y="264159"/>
                  </a:lnTo>
                  <a:close/>
                </a:path>
                <a:path w="449580" h="377189">
                  <a:moveTo>
                    <a:pt x="449580" y="264159"/>
                  </a:moveTo>
                  <a:lnTo>
                    <a:pt x="445769" y="264159"/>
                  </a:lnTo>
                  <a:lnTo>
                    <a:pt x="445769" y="289559"/>
                  </a:lnTo>
                  <a:lnTo>
                    <a:pt x="449580" y="289559"/>
                  </a:lnTo>
                  <a:lnTo>
                    <a:pt x="449580" y="264159"/>
                  </a:lnTo>
                  <a:close/>
                </a:path>
                <a:path w="449580" h="377189">
                  <a:moveTo>
                    <a:pt x="254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2540" y="292099"/>
                  </a:lnTo>
                  <a:lnTo>
                    <a:pt x="2540" y="289559"/>
                  </a:lnTo>
                  <a:close/>
                </a:path>
                <a:path w="449580" h="377189">
                  <a:moveTo>
                    <a:pt x="449580" y="289559"/>
                  </a:moveTo>
                  <a:lnTo>
                    <a:pt x="445769" y="289559"/>
                  </a:lnTo>
                  <a:lnTo>
                    <a:pt x="445769" y="292099"/>
                  </a:lnTo>
                  <a:lnTo>
                    <a:pt x="449580" y="292099"/>
                  </a:lnTo>
                  <a:lnTo>
                    <a:pt x="449580" y="289559"/>
                  </a:lnTo>
                  <a:close/>
                </a:path>
                <a:path w="449580" h="377189">
                  <a:moveTo>
                    <a:pt x="2540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2540" y="295909"/>
                  </a:lnTo>
                  <a:lnTo>
                    <a:pt x="2540" y="292100"/>
                  </a:lnTo>
                  <a:close/>
                </a:path>
                <a:path w="449580" h="377189">
                  <a:moveTo>
                    <a:pt x="449580" y="292100"/>
                  </a:moveTo>
                  <a:lnTo>
                    <a:pt x="445769" y="292100"/>
                  </a:lnTo>
                  <a:lnTo>
                    <a:pt x="445769" y="295909"/>
                  </a:lnTo>
                  <a:lnTo>
                    <a:pt x="449580" y="295909"/>
                  </a:lnTo>
                  <a:lnTo>
                    <a:pt x="449580" y="292100"/>
                  </a:lnTo>
                  <a:close/>
                </a:path>
                <a:path w="449580" h="377189">
                  <a:moveTo>
                    <a:pt x="2540" y="295909"/>
                  </a:moveTo>
                  <a:lnTo>
                    <a:pt x="0" y="295909"/>
                  </a:lnTo>
                  <a:lnTo>
                    <a:pt x="0" y="304799"/>
                  </a:lnTo>
                  <a:lnTo>
                    <a:pt x="2540" y="304799"/>
                  </a:lnTo>
                  <a:lnTo>
                    <a:pt x="2540" y="295909"/>
                  </a:lnTo>
                  <a:close/>
                </a:path>
                <a:path w="449580" h="377189">
                  <a:moveTo>
                    <a:pt x="449580" y="295909"/>
                  </a:moveTo>
                  <a:lnTo>
                    <a:pt x="445769" y="295909"/>
                  </a:lnTo>
                  <a:lnTo>
                    <a:pt x="445769" y="304799"/>
                  </a:lnTo>
                  <a:lnTo>
                    <a:pt x="449580" y="304799"/>
                  </a:lnTo>
                  <a:lnTo>
                    <a:pt x="449580" y="295909"/>
                  </a:lnTo>
                  <a:close/>
                </a:path>
                <a:path w="449580" h="377189">
                  <a:moveTo>
                    <a:pt x="254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2540" y="308609"/>
                  </a:lnTo>
                  <a:lnTo>
                    <a:pt x="2540" y="304800"/>
                  </a:lnTo>
                  <a:close/>
                </a:path>
                <a:path w="449580" h="377189">
                  <a:moveTo>
                    <a:pt x="449580" y="304800"/>
                  </a:moveTo>
                  <a:lnTo>
                    <a:pt x="445769" y="304800"/>
                  </a:lnTo>
                  <a:lnTo>
                    <a:pt x="445769" y="308609"/>
                  </a:lnTo>
                  <a:lnTo>
                    <a:pt x="449580" y="308609"/>
                  </a:lnTo>
                  <a:lnTo>
                    <a:pt x="449580" y="304800"/>
                  </a:lnTo>
                  <a:close/>
                </a:path>
                <a:path w="449580" h="377189">
                  <a:moveTo>
                    <a:pt x="254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2540" y="311149"/>
                  </a:lnTo>
                  <a:lnTo>
                    <a:pt x="2540" y="308609"/>
                  </a:lnTo>
                  <a:close/>
                </a:path>
                <a:path w="449580" h="377189">
                  <a:moveTo>
                    <a:pt x="449580" y="308609"/>
                  </a:moveTo>
                  <a:lnTo>
                    <a:pt x="445769" y="308609"/>
                  </a:lnTo>
                  <a:lnTo>
                    <a:pt x="445769" y="311149"/>
                  </a:lnTo>
                  <a:lnTo>
                    <a:pt x="449580" y="311149"/>
                  </a:lnTo>
                  <a:lnTo>
                    <a:pt x="449580" y="308609"/>
                  </a:lnTo>
                  <a:close/>
                </a:path>
                <a:path w="449580" h="377189">
                  <a:moveTo>
                    <a:pt x="254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2540" y="317499"/>
                  </a:lnTo>
                  <a:lnTo>
                    <a:pt x="2540" y="311150"/>
                  </a:lnTo>
                  <a:close/>
                </a:path>
                <a:path w="449580" h="377189">
                  <a:moveTo>
                    <a:pt x="449580" y="311150"/>
                  </a:moveTo>
                  <a:lnTo>
                    <a:pt x="445769" y="311150"/>
                  </a:lnTo>
                  <a:lnTo>
                    <a:pt x="445769" y="317499"/>
                  </a:lnTo>
                  <a:lnTo>
                    <a:pt x="449580" y="317499"/>
                  </a:lnTo>
                  <a:lnTo>
                    <a:pt x="449580" y="311150"/>
                  </a:lnTo>
                  <a:close/>
                </a:path>
                <a:path w="449580" h="377189">
                  <a:moveTo>
                    <a:pt x="2540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2540" y="321309"/>
                  </a:lnTo>
                  <a:lnTo>
                    <a:pt x="2540" y="317500"/>
                  </a:lnTo>
                  <a:close/>
                </a:path>
                <a:path w="449580" h="377189">
                  <a:moveTo>
                    <a:pt x="449580" y="317500"/>
                  </a:moveTo>
                  <a:lnTo>
                    <a:pt x="445769" y="317500"/>
                  </a:lnTo>
                  <a:lnTo>
                    <a:pt x="445769" y="321309"/>
                  </a:lnTo>
                  <a:lnTo>
                    <a:pt x="449580" y="321309"/>
                  </a:lnTo>
                  <a:lnTo>
                    <a:pt x="449580" y="317500"/>
                  </a:lnTo>
                  <a:close/>
                </a:path>
                <a:path w="449580" h="377189">
                  <a:moveTo>
                    <a:pt x="2540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2540" y="323849"/>
                  </a:lnTo>
                  <a:lnTo>
                    <a:pt x="2540" y="321309"/>
                  </a:lnTo>
                  <a:close/>
                </a:path>
                <a:path w="449580" h="377189">
                  <a:moveTo>
                    <a:pt x="449580" y="321309"/>
                  </a:moveTo>
                  <a:lnTo>
                    <a:pt x="445769" y="321309"/>
                  </a:lnTo>
                  <a:lnTo>
                    <a:pt x="445769" y="323849"/>
                  </a:lnTo>
                  <a:lnTo>
                    <a:pt x="449580" y="323849"/>
                  </a:lnTo>
                  <a:lnTo>
                    <a:pt x="449580" y="321309"/>
                  </a:lnTo>
                  <a:close/>
                </a:path>
                <a:path w="449580" h="377189">
                  <a:moveTo>
                    <a:pt x="449580" y="323850"/>
                  </a:moveTo>
                  <a:lnTo>
                    <a:pt x="445769" y="323850"/>
                  </a:lnTo>
                  <a:lnTo>
                    <a:pt x="445769" y="327659"/>
                  </a:lnTo>
                  <a:lnTo>
                    <a:pt x="447040" y="327659"/>
                  </a:lnTo>
                  <a:lnTo>
                    <a:pt x="447040" y="326389"/>
                  </a:lnTo>
                  <a:lnTo>
                    <a:pt x="448310" y="326389"/>
                  </a:lnTo>
                  <a:lnTo>
                    <a:pt x="448310" y="325119"/>
                  </a:lnTo>
                  <a:lnTo>
                    <a:pt x="449580" y="325119"/>
                  </a:lnTo>
                  <a:lnTo>
                    <a:pt x="449580" y="323850"/>
                  </a:lnTo>
                  <a:close/>
                </a:path>
                <a:path w="449580" h="377189">
                  <a:moveTo>
                    <a:pt x="2540" y="323850"/>
                  </a:moveTo>
                  <a:lnTo>
                    <a:pt x="1269" y="323850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23850"/>
                  </a:lnTo>
                  <a:close/>
                </a:path>
                <a:path w="449580" h="377189">
                  <a:moveTo>
                    <a:pt x="391160" y="375919"/>
                  </a:moveTo>
                  <a:lnTo>
                    <a:pt x="59690" y="375919"/>
                  </a:lnTo>
                  <a:lnTo>
                    <a:pt x="59690" y="377189"/>
                  </a:lnTo>
                  <a:lnTo>
                    <a:pt x="391160" y="377189"/>
                  </a:lnTo>
                  <a:lnTo>
                    <a:pt x="391160" y="375919"/>
                  </a:lnTo>
                  <a:close/>
                </a:path>
                <a:path w="449580" h="377189">
                  <a:moveTo>
                    <a:pt x="393700" y="374649"/>
                  </a:moveTo>
                  <a:lnTo>
                    <a:pt x="58419" y="374649"/>
                  </a:lnTo>
                  <a:lnTo>
                    <a:pt x="58419" y="375919"/>
                  </a:lnTo>
                  <a:lnTo>
                    <a:pt x="393700" y="375919"/>
                  </a:lnTo>
                  <a:lnTo>
                    <a:pt x="393700" y="374649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642109" y="5684519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92429" y="1269"/>
                  </a:moveTo>
                  <a:lnTo>
                    <a:pt x="53339" y="1269"/>
                  </a:lnTo>
                  <a:lnTo>
                    <a:pt x="53339" y="2539"/>
                  </a:lnTo>
                  <a:lnTo>
                    <a:pt x="392429" y="2539"/>
                  </a:lnTo>
                  <a:lnTo>
                    <a:pt x="392429" y="1269"/>
                  </a:lnTo>
                  <a:close/>
                </a:path>
                <a:path w="443230" h="370839">
                  <a:moveTo>
                    <a:pt x="389889" y="0"/>
                  </a:moveTo>
                  <a:lnTo>
                    <a:pt x="54609" y="0"/>
                  </a:lnTo>
                  <a:lnTo>
                    <a:pt x="54609" y="1269"/>
                  </a:lnTo>
                  <a:lnTo>
                    <a:pt x="389889" y="1269"/>
                  </a:lnTo>
                  <a:lnTo>
                    <a:pt x="389889" y="0"/>
                  </a:lnTo>
                  <a:close/>
                </a:path>
                <a:path w="443230" h="370839">
                  <a:moveTo>
                    <a:pt x="393700" y="2539"/>
                  </a:moveTo>
                  <a:lnTo>
                    <a:pt x="50800" y="2539"/>
                  </a:lnTo>
                  <a:lnTo>
                    <a:pt x="5080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441959" y="44449"/>
                  </a:moveTo>
                  <a:lnTo>
                    <a:pt x="440689" y="44449"/>
                  </a:lnTo>
                  <a:lnTo>
                    <a:pt x="440689" y="46989"/>
                  </a:lnTo>
                  <a:lnTo>
                    <a:pt x="441959" y="46989"/>
                  </a:lnTo>
                  <a:lnTo>
                    <a:pt x="441959" y="44449"/>
                  </a:lnTo>
                  <a:close/>
                </a:path>
                <a:path w="443230" h="370839">
                  <a:moveTo>
                    <a:pt x="3809" y="46989"/>
                  </a:moveTo>
                  <a:lnTo>
                    <a:pt x="2539" y="46989"/>
                  </a:lnTo>
                  <a:lnTo>
                    <a:pt x="2539" y="48259"/>
                  </a:lnTo>
                  <a:lnTo>
                    <a:pt x="1269" y="48259"/>
                  </a:lnTo>
                  <a:lnTo>
                    <a:pt x="1269" y="49529"/>
                  </a:lnTo>
                  <a:lnTo>
                    <a:pt x="0" y="4952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6989"/>
                  </a:lnTo>
                  <a:close/>
                </a:path>
                <a:path w="443230" h="370839">
                  <a:moveTo>
                    <a:pt x="443229" y="46989"/>
                  </a:moveTo>
                  <a:lnTo>
                    <a:pt x="440689" y="46989"/>
                  </a:lnTo>
                  <a:lnTo>
                    <a:pt x="440689" y="50799"/>
                  </a:lnTo>
                  <a:lnTo>
                    <a:pt x="443229" y="50799"/>
                  </a:lnTo>
                  <a:lnTo>
                    <a:pt x="443229" y="46989"/>
                  </a:lnTo>
                  <a:close/>
                </a:path>
                <a:path w="443230" h="370839">
                  <a:moveTo>
                    <a:pt x="380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50799"/>
                  </a:lnTo>
                  <a:close/>
                </a:path>
                <a:path w="443230" h="370839">
                  <a:moveTo>
                    <a:pt x="443229" y="50799"/>
                  </a:moveTo>
                  <a:lnTo>
                    <a:pt x="440689" y="50799"/>
                  </a:lnTo>
                  <a:lnTo>
                    <a:pt x="440689" y="53339"/>
                  </a:lnTo>
                  <a:lnTo>
                    <a:pt x="443229" y="53339"/>
                  </a:lnTo>
                  <a:lnTo>
                    <a:pt x="443229" y="50799"/>
                  </a:lnTo>
                  <a:close/>
                </a:path>
                <a:path w="443230" h="370839">
                  <a:moveTo>
                    <a:pt x="380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3339"/>
                  </a:lnTo>
                  <a:close/>
                </a:path>
                <a:path w="443230" h="370839">
                  <a:moveTo>
                    <a:pt x="443229" y="53339"/>
                  </a:moveTo>
                  <a:lnTo>
                    <a:pt x="440689" y="53339"/>
                  </a:lnTo>
                  <a:lnTo>
                    <a:pt x="440689" y="57149"/>
                  </a:lnTo>
                  <a:lnTo>
                    <a:pt x="443229" y="57149"/>
                  </a:lnTo>
                  <a:lnTo>
                    <a:pt x="443229" y="53339"/>
                  </a:lnTo>
                  <a:close/>
                </a:path>
                <a:path w="443230" h="370839">
                  <a:moveTo>
                    <a:pt x="380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7149"/>
                  </a:lnTo>
                  <a:close/>
                </a:path>
                <a:path w="443230" h="370839">
                  <a:moveTo>
                    <a:pt x="443229" y="57149"/>
                  </a:moveTo>
                  <a:lnTo>
                    <a:pt x="440689" y="57149"/>
                  </a:lnTo>
                  <a:lnTo>
                    <a:pt x="440689" y="59689"/>
                  </a:lnTo>
                  <a:lnTo>
                    <a:pt x="443229" y="59689"/>
                  </a:lnTo>
                  <a:lnTo>
                    <a:pt x="443229" y="57149"/>
                  </a:lnTo>
                  <a:close/>
                </a:path>
                <a:path w="443230" h="370839">
                  <a:moveTo>
                    <a:pt x="380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9689"/>
                  </a:lnTo>
                  <a:close/>
                </a:path>
                <a:path w="443230" h="370839">
                  <a:moveTo>
                    <a:pt x="443229" y="59689"/>
                  </a:moveTo>
                  <a:lnTo>
                    <a:pt x="440689" y="59689"/>
                  </a:lnTo>
                  <a:lnTo>
                    <a:pt x="440689" y="63499"/>
                  </a:lnTo>
                  <a:lnTo>
                    <a:pt x="443229" y="63499"/>
                  </a:lnTo>
                  <a:lnTo>
                    <a:pt x="443229" y="59689"/>
                  </a:lnTo>
                  <a:close/>
                </a:path>
                <a:path w="443230" h="370839">
                  <a:moveTo>
                    <a:pt x="380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63499"/>
                  </a:lnTo>
                  <a:close/>
                </a:path>
                <a:path w="443230" h="370839">
                  <a:moveTo>
                    <a:pt x="443229" y="63499"/>
                  </a:moveTo>
                  <a:lnTo>
                    <a:pt x="440689" y="63499"/>
                  </a:lnTo>
                  <a:lnTo>
                    <a:pt x="440689" y="66039"/>
                  </a:lnTo>
                  <a:lnTo>
                    <a:pt x="443229" y="66039"/>
                  </a:lnTo>
                  <a:lnTo>
                    <a:pt x="443229" y="63499"/>
                  </a:lnTo>
                  <a:close/>
                </a:path>
                <a:path w="443230" h="370839">
                  <a:moveTo>
                    <a:pt x="3809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39"/>
                  </a:lnTo>
                  <a:close/>
                </a:path>
                <a:path w="443230" h="370839">
                  <a:moveTo>
                    <a:pt x="443229" y="66039"/>
                  </a:moveTo>
                  <a:lnTo>
                    <a:pt x="440689" y="66039"/>
                  </a:lnTo>
                  <a:lnTo>
                    <a:pt x="440689" y="72389"/>
                  </a:lnTo>
                  <a:lnTo>
                    <a:pt x="443229" y="72389"/>
                  </a:lnTo>
                  <a:lnTo>
                    <a:pt x="443229" y="66039"/>
                  </a:lnTo>
                  <a:close/>
                </a:path>
                <a:path w="443230" h="370839">
                  <a:moveTo>
                    <a:pt x="3809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89"/>
                  </a:lnTo>
                  <a:close/>
                </a:path>
                <a:path w="443230" h="370839">
                  <a:moveTo>
                    <a:pt x="443229" y="72389"/>
                  </a:moveTo>
                  <a:lnTo>
                    <a:pt x="440689" y="72389"/>
                  </a:lnTo>
                  <a:lnTo>
                    <a:pt x="440689" y="78739"/>
                  </a:lnTo>
                  <a:lnTo>
                    <a:pt x="443229" y="78739"/>
                  </a:lnTo>
                  <a:lnTo>
                    <a:pt x="443229" y="72389"/>
                  </a:lnTo>
                  <a:close/>
                </a:path>
                <a:path w="443230" h="370839">
                  <a:moveTo>
                    <a:pt x="380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8739"/>
                  </a:lnTo>
                  <a:close/>
                </a:path>
                <a:path w="443230" h="370839">
                  <a:moveTo>
                    <a:pt x="443229" y="78739"/>
                  </a:moveTo>
                  <a:lnTo>
                    <a:pt x="440689" y="78739"/>
                  </a:lnTo>
                  <a:lnTo>
                    <a:pt x="440689" y="82549"/>
                  </a:lnTo>
                  <a:lnTo>
                    <a:pt x="443229" y="82549"/>
                  </a:lnTo>
                  <a:lnTo>
                    <a:pt x="443229" y="78739"/>
                  </a:lnTo>
                  <a:close/>
                </a:path>
                <a:path w="443230" h="370839">
                  <a:moveTo>
                    <a:pt x="380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82549"/>
                  </a:lnTo>
                  <a:close/>
                </a:path>
                <a:path w="443230" h="370839">
                  <a:moveTo>
                    <a:pt x="443229" y="82549"/>
                  </a:moveTo>
                  <a:lnTo>
                    <a:pt x="440689" y="82549"/>
                  </a:lnTo>
                  <a:lnTo>
                    <a:pt x="440689" y="85089"/>
                  </a:lnTo>
                  <a:lnTo>
                    <a:pt x="443229" y="85089"/>
                  </a:lnTo>
                  <a:lnTo>
                    <a:pt x="443229" y="82549"/>
                  </a:lnTo>
                  <a:close/>
                </a:path>
                <a:path w="443230" h="370839">
                  <a:moveTo>
                    <a:pt x="3809" y="85089"/>
                  </a:moveTo>
                  <a:lnTo>
                    <a:pt x="0" y="8508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85089"/>
                  </a:lnTo>
                  <a:close/>
                </a:path>
                <a:path w="443230" h="370839">
                  <a:moveTo>
                    <a:pt x="443229" y="85089"/>
                  </a:moveTo>
                  <a:lnTo>
                    <a:pt x="440689" y="85089"/>
                  </a:lnTo>
                  <a:lnTo>
                    <a:pt x="440689" y="107949"/>
                  </a:lnTo>
                  <a:lnTo>
                    <a:pt x="443229" y="107949"/>
                  </a:lnTo>
                  <a:lnTo>
                    <a:pt x="443229" y="85089"/>
                  </a:lnTo>
                  <a:close/>
                </a:path>
                <a:path w="443230" h="370839">
                  <a:moveTo>
                    <a:pt x="380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107949"/>
                  </a:lnTo>
                  <a:close/>
                </a:path>
                <a:path w="443230" h="370839">
                  <a:moveTo>
                    <a:pt x="443229" y="107949"/>
                  </a:moveTo>
                  <a:lnTo>
                    <a:pt x="440689" y="107949"/>
                  </a:lnTo>
                  <a:lnTo>
                    <a:pt x="440689" y="114299"/>
                  </a:lnTo>
                  <a:lnTo>
                    <a:pt x="443229" y="114299"/>
                  </a:lnTo>
                  <a:lnTo>
                    <a:pt x="443229" y="107949"/>
                  </a:lnTo>
                  <a:close/>
                </a:path>
                <a:path w="443230" h="370839">
                  <a:moveTo>
                    <a:pt x="3809" y="114299"/>
                  </a:moveTo>
                  <a:lnTo>
                    <a:pt x="0" y="114299"/>
                  </a:lnTo>
                  <a:lnTo>
                    <a:pt x="0" y="126999"/>
                  </a:lnTo>
                  <a:lnTo>
                    <a:pt x="3809" y="126999"/>
                  </a:lnTo>
                  <a:lnTo>
                    <a:pt x="3809" y="114299"/>
                  </a:lnTo>
                  <a:close/>
                </a:path>
                <a:path w="443230" h="370839">
                  <a:moveTo>
                    <a:pt x="443229" y="114299"/>
                  </a:moveTo>
                  <a:lnTo>
                    <a:pt x="440689" y="114299"/>
                  </a:lnTo>
                  <a:lnTo>
                    <a:pt x="440689" y="126999"/>
                  </a:lnTo>
                  <a:lnTo>
                    <a:pt x="443229" y="126999"/>
                  </a:lnTo>
                  <a:lnTo>
                    <a:pt x="443229" y="114299"/>
                  </a:lnTo>
                  <a:close/>
                </a:path>
                <a:path w="443230" h="370839">
                  <a:moveTo>
                    <a:pt x="3809" y="126999"/>
                  </a:moveTo>
                  <a:lnTo>
                    <a:pt x="0" y="126999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26999"/>
                  </a:lnTo>
                  <a:close/>
                </a:path>
                <a:path w="443230" h="370839">
                  <a:moveTo>
                    <a:pt x="443229" y="126999"/>
                  </a:moveTo>
                  <a:lnTo>
                    <a:pt x="440689" y="126999"/>
                  </a:lnTo>
                  <a:lnTo>
                    <a:pt x="440689" y="142239"/>
                  </a:lnTo>
                  <a:lnTo>
                    <a:pt x="443229" y="142239"/>
                  </a:lnTo>
                  <a:lnTo>
                    <a:pt x="443229" y="126999"/>
                  </a:lnTo>
                  <a:close/>
                </a:path>
                <a:path w="443230" h="370839">
                  <a:moveTo>
                    <a:pt x="3809" y="142239"/>
                  </a:moveTo>
                  <a:lnTo>
                    <a:pt x="0" y="142239"/>
                  </a:lnTo>
                  <a:lnTo>
                    <a:pt x="0" y="228599"/>
                  </a:lnTo>
                  <a:lnTo>
                    <a:pt x="3809" y="228599"/>
                  </a:lnTo>
                  <a:lnTo>
                    <a:pt x="3809" y="142239"/>
                  </a:lnTo>
                  <a:close/>
                </a:path>
                <a:path w="443230" h="370839">
                  <a:moveTo>
                    <a:pt x="443229" y="142239"/>
                  </a:moveTo>
                  <a:lnTo>
                    <a:pt x="440689" y="142239"/>
                  </a:lnTo>
                  <a:lnTo>
                    <a:pt x="440689" y="228599"/>
                  </a:lnTo>
                  <a:lnTo>
                    <a:pt x="443229" y="228599"/>
                  </a:lnTo>
                  <a:lnTo>
                    <a:pt x="443229" y="142239"/>
                  </a:lnTo>
                  <a:close/>
                </a:path>
                <a:path w="443230" h="370839">
                  <a:moveTo>
                    <a:pt x="3809" y="228599"/>
                  </a:moveTo>
                  <a:lnTo>
                    <a:pt x="0" y="228599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28599"/>
                  </a:lnTo>
                  <a:close/>
                </a:path>
                <a:path w="443230" h="370839">
                  <a:moveTo>
                    <a:pt x="443229" y="228599"/>
                  </a:moveTo>
                  <a:lnTo>
                    <a:pt x="440689" y="228599"/>
                  </a:lnTo>
                  <a:lnTo>
                    <a:pt x="440689" y="243839"/>
                  </a:lnTo>
                  <a:lnTo>
                    <a:pt x="443229" y="243839"/>
                  </a:lnTo>
                  <a:lnTo>
                    <a:pt x="443229" y="228599"/>
                  </a:lnTo>
                  <a:close/>
                </a:path>
                <a:path w="443230" h="370839">
                  <a:moveTo>
                    <a:pt x="3809" y="243839"/>
                  </a:moveTo>
                  <a:lnTo>
                    <a:pt x="0" y="24383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43839"/>
                  </a:lnTo>
                  <a:close/>
                </a:path>
                <a:path w="443230" h="370839">
                  <a:moveTo>
                    <a:pt x="443229" y="243839"/>
                  </a:moveTo>
                  <a:lnTo>
                    <a:pt x="440689" y="243839"/>
                  </a:lnTo>
                  <a:lnTo>
                    <a:pt x="440689" y="253999"/>
                  </a:lnTo>
                  <a:lnTo>
                    <a:pt x="443229" y="253999"/>
                  </a:lnTo>
                  <a:lnTo>
                    <a:pt x="443229" y="243839"/>
                  </a:lnTo>
                  <a:close/>
                </a:path>
                <a:path w="443230" h="370839">
                  <a:moveTo>
                    <a:pt x="380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53999"/>
                  </a:lnTo>
                  <a:close/>
                </a:path>
                <a:path w="443230" h="370839">
                  <a:moveTo>
                    <a:pt x="443229" y="253999"/>
                  </a:moveTo>
                  <a:lnTo>
                    <a:pt x="440689" y="253999"/>
                  </a:lnTo>
                  <a:lnTo>
                    <a:pt x="440689" y="260349"/>
                  </a:lnTo>
                  <a:lnTo>
                    <a:pt x="443229" y="260349"/>
                  </a:lnTo>
                  <a:lnTo>
                    <a:pt x="443229" y="253999"/>
                  </a:lnTo>
                  <a:close/>
                </a:path>
                <a:path w="443230" h="370839">
                  <a:moveTo>
                    <a:pt x="3809" y="260349"/>
                  </a:moveTo>
                  <a:lnTo>
                    <a:pt x="0" y="26034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60349"/>
                  </a:lnTo>
                  <a:close/>
                </a:path>
                <a:path w="443230" h="370839">
                  <a:moveTo>
                    <a:pt x="443229" y="260349"/>
                  </a:moveTo>
                  <a:lnTo>
                    <a:pt x="440689" y="260349"/>
                  </a:lnTo>
                  <a:lnTo>
                    <a:pt x="440689" y="285749"/>
                  </a:lnTo>
                  <a:lnTo>
                    <a:pt x="443229" y="285749"/>
                  </a:lnTo>
                  <a:lnTo>
                    <a:pt x="443229" y="260349"/>
                  </a:lnTo>
                  <a:close/>
                </a:path>
                <a:path w="443230" h="370839">
                  <a:moveTo>
                    <a:pt x="3809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5749"/>
                  </a:lnTo>
                  <a:close/>
                </a:path>
                <a:path w="443230" h="370839">
                  <a:moveTo>
                    <a:pt x="443229" y="285749"/>
                  </a:moveTo>
                  <a:lnTo>
                    <a:pt x="440689" y="285749"/>
                  </a:lnTo>
                  <a:lnTo>
                    <a:pt x="440689" y="288289"/>
                  </a:lnTo>
                  <a:lnTo>
                    <a:pt x="443229" y="288289"/>
                  </a:lnTo>
                  <a:lnTo>
                    <a:pt x="443229" y="285749"/>
                  </a:lnTo>
                  <a:close/>
                </a:path>
                <a:path w="443230" h="370839">
                  <a:moveTo>
                    <a:pt x="3809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8289"/>
                  </a:lnTo>
                  <a:close/>
                </a:path>
                <a:path w="443230" h="370839">
                  <a:moveTo>
                    <a:pt x="443229" y="288289"/>
                  </a:moveTo>
                  <a:lnTo>
                    <a:pt x="440689" y="288289"/>
                  </a:lnTo>
                  <a:lnTo>
                    <a:pt x="440689" y="292099"/>
                  </a:lnTo>
                  <a:lnTo>
                    <a:pt x="443229" y="292099"/>
                  </a:lnTo>
                  <a:lnTo>
                    <a:pt x="443229" y="288289"/>
                  </a:lnTo>
                  <a:close/>
                </a:path>
                <a:path w="443230" h="370839">
                  <a:moveTo>
                    <a:pt x="3809" y="292099"/>
                  </a:moveTo>
                  <a:lnTo>
                    <a:pt x="0" y="292099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2099"/>
                  </a:lnTo>
                  <a:close/>
                </a:path>
                <a:path w="443230" h="370839">
                  <a:moveTo>
                    <a:pt x="443229" y="292099"/>
                  </a:moveTo>
                  <a:lnTo>
                    <a:pt x="440689" y="292099"/>
                  </a:lnTo>
                  <a:lnTo>
                    <a:pt x="440689" y="300989"/>
                  </a:lnTo>
                  <a:lnTo>
                    <a:pt x="443229" y="300989"/>
                  </a:lnTo>
                  <a:lnTo>
                    <a:pt x="443229" y="292099"/>
                  </a:lnTo>
                  <a:close/>
                </a:path>
                <a:path w="443230" h="370839">
                  <a:moveTo>
                    <a:pt x="3809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0989"/>
                  </a:lnTo>
                  <a:close/>
                </a:path>
                <a:path w="443230" h="370839">
                  <a:moveTo>
                    <a:pt x="443229" y="300989"/>
                  </a:moveTo>
                  <a:lnTo>
                    <a:pt x="440689" y="300989"/>
                  </a:lnTo>
                  <a:lnTo>
                    <a:pt x="440689" y="304799"/>
                  </a:lnTo>
                  <a:lnTo>
                    <a:pt x="443229" y="304799"/>
                  </a:lnTo>
                  <a:lnTo>
                    <a:pt x="443229" y="300989"/>
                  </a:lnTo>
                  <a:close/>
                </a:path>
                <a:path w="443230" h="370839">
                  <a:moveTo>
                    <a:pt x="380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4799"/>
                  </a:lnTo>
                  <a:close/>
                </a:path>
                <a:path w="443230" h="370839">
                  <a:moveTo>
                    <a:pt x="443229" y="304799"/>
                  </a:moveTo>
                  <a:lnTo>
                    <a:pt x="440689" y="304799"/>
                  </a:lnTo>
                  <a:lnTo>
                    <a:pt x="440689" y="307339"/>
                  </a:lnTo>
                  <a:lnTo>
                    <a:pt x="443229" y="307339"/>
                  </a:lnTo>
                  <a:lnTo>
                    <a:pt x="443229" y="304799"/>
                  </a:lnTo>
                  <a:close/>
                </a:path>
                <a:path w="443230" h="370839">
                  <a:moveTo>
                    <a:pt x="3809" y="307339"/>
                  </a:moveTo>
                  <a:lnTo>
                    <a:pt x="0" y="307339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39"/>
                  </a:lnTo>
                  <a:close/>
                </a:path>
                <a:path w="443230" h="370839">
                  <a:moveTo>
                    <a:pt x="443229" y="307339"/>
                  </a:moveTo>
                  <a:lnTo>
                    <a:pt x="440689" y="307339"/>
                  </a:lnTo>
                  <a:lnTo>
                    <a:pt x="440689" y="313689"/>
                  </a:lnTo>
                  <a:lnTo>
                    <a:pt x="443229" y="313689"/>
                  </a:lnTo>
                  <a:lnTo>
                    <a:pt x="443229" y="307339"/>
                  </a:lnTo>
                  <a:close/>
                </a:path>
                <a:path w="443230" h="370839">
                  <a:moveTo>
                    <a:pt x="3809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3689"/>
                  </a:lnTo>
                  <a:close/>
                </a:path>
                <a:path w="443230" h="370839">
                  <a:moveTo>
                    <a:pt x="443229" y="313689"/>
                  </a:moveTo>
                  <a:lnTo>
                    <a:pt x="440689" y="313689"/>
                  </a:lnTo>
                  <a:lnTo>
                    <a:pt x="440689" y="317499"/>
                  </a:lnTo>
                  <a:lnTo>
                    <a:pt x="443229" y="317499"/>
                  </a:lnTo>
                  <a:lnTo>
                    <a:pt x="443229" y="313689"/>
                  </a:lnTo>
                  <a:close/>
                </a:path>
                <a:path w="443230" h="370839">
                  <a:moveTo>
                    <a:pt x="3809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499"/>
                  </a:lnTo>
                  <a:close/>
                </a:path>
                <a:path w="443230" h="370839">
                  <a:moveTo>
                    <a:pt x="443229" y="317499"/>
                  </a:moveTo>
                  <a:lnTo>
                    <a:pt x="440689" y="317499"/>
                  </a:lnTo>
                  <a:lnTo>
                    <a:pt x="440689" y="320039"/>
                  </a:lnTo>
                  <a:lnTo>
                    <a:pt x="443229" y="320039"/>
                  </a:lnTo>
                  <a:lnTo>
                    <a:pt x="443229" y="317499"/>
                  </a:lnTo>
                  <a:close/>
                </a:path>
                <a:path w="443230" h="370839">
                  <a:moveTo>
                    <a:pt x="3809" y="320039"/>
                  </a:moveTo>
                  <a:lnTo>
                    <a:pt x="0" y="320039"/>
                  </a:lnTo>
                  <a:lnTo>
                    <a:pt x="0" y="322579"/>
                  </a:lnTo>
                  <a:lnTo>
                    <a:pt x="1269" y="322579"/>
                  </a:lnTo>
                  <a:lnTo>
                    <a:pt x="1269" y="323849"/>
                  </a:lnTo>
                  <a:lnTo>
                    <a:pt x="3809" y="323849"/>
                  </a:lnTo>
                  <a:lnTo>
                    <a:pt x="3809" y="320039"/>
                  </a:lnTo>
                  <a:close/>
                </a:path>
                <a:path w="443230" h="370839">
                  <a:moveTo>
                    <a:pt x="443229" y="320039"/>
                  </a:moveTo>
                  <a:lnTo>
                    <a:pt x="440689" y="320039"/>
                  </a:lnTo>
                  <a:lnTo>
                    <a:pt x="440689" y="323849"/>
                  </a:lnTo>
                  <a:lnTo>
                    <a:pt x="443229" y="323849"/>
                  </a:lnTo>
                  <a:lnTo>
                    <a:pt x="443229" y="320039"/>
                  </a:lnTo>
                  <a:close/>
                </a:path>
                <a:path w="443230" h="370839">
                  <a:moveTo>
                    <a:pt x="443229" y="323849"/>
                  </a:moveTo>
                  <a:lnTo>
                    <a:pt x="440689" y="323849"/>
                  </a:lnTo>
                  <a:lnTo>
                    <a:pt x="440689" y="326389"/>
                  </a:lnTo>
                  <a:lnTo>
                    <a:pt x="441959" y="326389"/>
                  </a:lnTo>
                  <a:lnTo>
                    <a:pt x="441959" y="325119"/>
                  </a:lnTo>
                  <a:lnTo>
                    <a:pt x="443229" y="325119"/>
                  </a:lnTo>
                  <a:lnTo>
                    <a:pt x="443229" y="323849"/>
                  </a:lnTo>
                  <a:close/>
                </a:path>
                <a:path w="443230" h="370839">
                  <a:moveTo>
                    <a:pt x="3809" y="323849"/>
                  </a:moveTo>
                  <a:lnTo>
                    <a:pt x="2539" y="323849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23849"/>
                  </a:lnTo>
                  <a:close/>
                </a:path>
                <a:path w="443230" h="370839">
                  <a:moveTo>
                    <a:pt x="392429" y="369696"/>
                  </a:moveTo>
                  <a:lnTo>
                    <a:pt x="53339" y="369696"/>
                  </a:lnTo>
                  <a:lnTo>
                    <a:pt x="53339" y="370839"/>
                  </a:lnTo>
                  <a:lnTo>
                    <a:pt x="392429" y="370839"/>
                  </a:lnTo>
                  <a:lnTo>
                    <a:pt x="392429" y="369696"/>
                  </a:lnTo>
                  <a:close/>
                </a:path>
                <a:path w="443230" h="370839">
                  <a:moveTo>
                    <a:pt x="394969" y="368426"/>
                  </a:moveTo>
                  <a:lnTo>
                    <a:pt x="52069" y="368426"/>
                  </a:lnTo>
                  <a:lnTo>
                    <a:pt x="52069" y="369696"/>
                  </a:lnTo>
                  <a:lnTo>
                    <a:pt x="53339" y="369696"/>
                  </a:lnTo>
                  <a:lnTo>
                    <a:pt x="53339" y="369569"/>
                  </a:lnTo>
                  <a:lnTo>
                    <a:pt x="394969" y="369569"/>
                  </a:lnTo>
                  <a:lnTo>
                    <a:pt x="394969" y="368426"/>
                  </a:lnTo>
                  <a:close/>
                </a:path>
                <a:path w="443230" h="370839">
                  <a:moveTo>
                    <a:pt x="394969" y="369569"/>
                  </a:moveTo>
                  <a:lnTo>
                    <a:pt x="392429" y="369569"/>
                  </a:lnTo>
                  <a:lnTo>
                    <a:pt x="392429" y="369696"/>
                  </a:lnTo>
                  <a:lnTo>
                    <a:pt x="394969" y="369696"/>
                  </a:lnTo>
                  <a:lnTo>
                    <a:pt x="394969" y="369569"/>
                  </a:lnTo>
                  <a:close/>
                </a:path>
                <a:path w="443230" h="370839">
                  <a:moveTo>
                    <a:pt x="396239" y="367156"/>
                  </a:moveTo>
                  <a:lnTo>
                    <a:pt x="49529" y="367156"/>
                  </a:lnTo>
                  <a:lnTo>
                    <a:pt x="49529" y="368426"/>
                  </a:lnTo>
                  <a:lnTo>
                    <a:pt x="396239" y="368426"/>
                  </a:lnTo>
                  <a:lnTo>
                    <a:pt x="396239" y="367156"/>
                  </a:lnTo>
                  <a:close/>
                </a:path>
                <a:path w="443230" h="370839">
                  <a:moveTo>
                    <a:pt x="397509" y="367029"/>
                  </a:moveTo>
                  <a:lnTo>
                    <a:pt x="48259" y="367029"/>
                  </a:lnTo>
                  <a:lnTo>
                    <a:pt x="397509" y="367156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645920" y="568833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93700" y="1270"/>
                  </a:moveTo>
                  <a:lnTo>
                    <a:pt x="44450" y="1270"/>
                  </a:lnTo>
                  <a:lnTo>
                    <a:pt x="44450" y="2540"/>
                  </a:lnTo>
                  <a:lnTo>
                    <a:pt x="393700" y="2540"/>
                  </a:lnTo>
                  <a:lnTo>
                    <a:pt x="393700" y="1270"/>
                  </a:lnTo>
                  <a:close/>
                </a:path>
                <a:path w="436880" h="363220">
                  <a:moveTo>
                    <a:pt x="392430" y="0"/>
                  </a:moveTo>
                  <a:lnTo>
                    <a:pt x="45719" y="0"/>
                  </a:lnTo>
                  <a:lnTo>
                    <a:pt x="45719" y="1270"/>
                  </a:lnTo>
                  <a:lnTo>
                    <a:pt x="392430" y="1270"/>
                  </a:lnTo>
                  <a:lnTo>
                    <a:pt x="392430" y="0"/>
                  </a:lnTo>
                  <a:close/>
                </a:path>
                <a:path w="436880" h="363220">
                  <a:moveTo>
                    <a:pt x="394970" y="2540"/>
                  </a:moveTo>
                  <a:lnTo>
                    <a:pt x="41910" y="2540"/>
                  </a:lnTo>
                  <a:lnTo>
                    <a:pt x="41910" y="3810"/>
                  </a:lnTo>
                  <a:lnTo>
                    <a:pt x="394970" y="3810"/>
                  </a:lnTo>
                  <a:lnTo>
                    <a:pt x="394970" y="2540"/>
                  </a:lnTo>
                  <a:close/>
                </a:path>
                <a:path w="436880" h="363220">
                  <a:moveTo>
                    <a:pt x="3810" y="38100"/>
                  </a:moveTo>
                  <a:lnTo>
                    <a:pt x="2540" y="38100"/>
                  </a:lnTo>
                  <a:lnTo>
                    <a:pt x="2540" y="39370"/>
                  </a:lnTo>
                  <a:lnTo>
                    <a:pt x="1269" y="39370"/>
                  </a:lnTo>
                  <a:lnTo>
                    <a:pt x="1269" y="40640"/>
                  </a:lnTo>
                  <a:lnTo>
                    <a:pt x="3810" y="40640"/>
                  </a:lnTo>
                  <a:lnTo>
                    <a:pt x="3810" y="38100"/>
                  </a:lnTo>
                  <a:close/>
                </a:path>
                <a:path w="436880" h="363220">
                  <a:moveTo>
                    <a:pt x="434340" y="36830"/>
                  </a:moveTo>
                  <a:lnTo>
                    <a:pt x="433069" y="36830"/>
                  </a:lnTo>
                  <a:lnTo>
                    <a:pt x="433069" y="40640"/>
                  </a:lnTo>
                  <a:lnTo>
                    <a:pt x="436880" y="40640"/>
                  </a:lnTo>
                  <a:lnTo>
                    <a:pt x="436880" y="39370"/>
                  </a:lnTo>
                  <a:lnTo>
                    <a:pt x="435610" y="39370"/>
                  </a:lnTo>
                  <a:lnTo>
                    <a:pt x="435610" y="38100"/>
                  </a:lnTo>
                  <a:lnTo>
                    <a:pt x="434340" y="38100"/>
                  </a:lnTo>
                  <a:lnTo>
                    <a:pt x="434340" y="36830"/>
                  </a:lnTo>
                  <a:close/>
                </a:path>
                <a:path w="436880" h="363220">
                  <a:moveTo>
                    <a:pt x="3810" y="40640"/>
                  </a:moveTo>
                  <a:lnTo>
                    <a:pt x="1269" y="40640"/>
                  </a:lnTo>
                  <a:lnTo>
                    <a:pt x="1269" y="41910"/>
                  </a:lnTo>
                  <a:lnTo>
                    <a:pt x="0" y="4191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40640"/>
                  </a:lnTo>
                  <a:close/>
                </a:path>
                <a:path w="436880" h="363220">
                  <a:moveTo>
                    <a:pt x="436880" y="40640"/>
                  </a:moveTo>
                  <a:lnTo>
                    <a:pt x="433069" y="40640"/>
                  </a:lnTo>
                  <a:lnTo>
                    <a:pt x="433069" y="43180"/>
                  </a:lnTo>
                  <a:lnTo>
                    <a:pt x="436880" y="43180"/>
                  </a:lnTo>
                  <a:lnTo>
                    <a:pt x="436880" y="40640"/>
                  </a:lnTo>
                  <a:close/>
                </a:path>
                <a:path w="436880" h="363220">
                  <a:moveTo>
                    <a:pt x="381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3180"/>
                  </a:lnTo>
                  <a:close/>
                </a:path>
                <a:path w="436880" h="363220">
                  <a:moveTo>
                    <a:pt x="436880" y="43180"/>
                  </a:moveTo>
                  <a:lnTo>
                    <a:pt x="433069" y="43180"/>
                  </a:lnTo>
                  <a:lnTo>
                    <a:pt x="433069" y="46990"/>
                  </a:lnTo>
                  <a:lnTo>
                    <a:pt x="436880" y="46990"/>
                  </a:lnTo>
                  <a:lnTo>
                    <a:pt x="436880" y="43180"/>
                  </a:lnTo>
                  <a:close/>
                </a:path>
                <a:path w="436880" h="363220">
                  <a:moveTo>
                    <a:pt x="381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6990"/>
                  </a:lnTo>
                  <a:close/>
                </a:path>
                <a:path w="436880" h="363220">
                  <a:moveTo>
                    <a:pt x="436880" y="46990"/>
                  </a:moveTo>
                  <a:lnTo>
                    <a:pt x="433069" y="46990"/>
                  </a:lnTo>
                  <a:lnTo>
                    <a:pt x="433069" y="49530"/>
                  </a:lnTo>
                  <a:lnTo>
                    <a:pt x="436880" y="49530"/>
                  </a:lnTo>
                  <a:lnTo>
                    <a:pt x="436880" y="46990"/>
                  </a:lnTo>
                  <a:close/>
                </a:path>
                <a:path w="436880" h="363220">
                  <a:moveTo>
                    <a:pt x="381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9530"/>
                  </a:lnTo>
                  <a:close/>
                </a:path>
                <a:path w="436880" h="363220">
                  <a:moveTo>
                    <a:pt x="436880" y="49530"/>
                  </a:moveTo>
                  <a:lnTo>
                    <a:pt x="433069" y="49530"/>
                  </a:lnTo>
                  <a:lnTo>
                    <a:pt x="433069" y="53340"/>
                  </a:lnTo>
                  <a:lnTo>
                    <a:pt x="436880" y="53340"/>
                  </a:lnTo>
                  <a:lnTo>
                    <a:pt x="436880" y="49530"/>
                  </a:lnTo>
                  <a:close/>
                </a:path>
                <a:path w="436880" h="363220">
                  <a:moveTo>
                    <a:pt x="381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3340"/>
                  </a:lnTo>
                  <a:close/>
                </a:path>
                <a:path w="436880" h="363220">
                  <a:moveTo>
                    <a:pt x="436880" y="53340"/>
                  </a:moveTo>
                  <a:lnTo>
                    <a:pt x="433069" y="53340"/>
                  </a:lnTo>
                  <a:lnTo>
                    <a:pt x="433069" y="55880"/>
                  </a:lnTo>
                  <a:lnTo>
                    <a:pt x="436880" y="55880"/>
                  </a:lnTo>
                  <a:lnTo>
                    <a:pt x="436880" y="53340"/>
                  </a:lnTo>
                  <a:close/>
                </a:path>
                <a:path w="436880" h="363220">
                  <a:moveTo>
                    <a:pt x="381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55880"/>
                  </a:lnTo>
                  <a:close/>
                </a:path>
                <a:path w="436880" h="363220">
                  <a:moveTo>
                    <a:pt x="436880" y="55880"/>
                  </a:moveTo>
                  <a:lnTo>
                    <a:pt x="433069" y="55880"/>
                  </a:lnTo>
                  <a:lnTo>
                    <a:pt x="433069" y="59690"/>
                  </a:lnTo>
                  <a:lnTo>
                    <a:pt x="436880" y="59690"/>
                  </a:lnTo>
                  <a:lnTo>
                    <a:pt x="436880" y="55880"/>
                  </a:lnTo>
                  <a:close/>
                </a:path>
                <a:path w="436880" h="363220">
                  <a:moveTo>
                    <a:pt x="381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9690"/>
                  </a:lnTo>
                  <a:close/>
                </a:path>
                <a:path w="436880" h="363220">
                  <a:moveTo>
                    <a:pt x="436880" y="59690"/>
                  </a:moveTo>
                  <a:lnTo>
                    <a:pt x="433069" y="59690"/>
                  </a:lnTo>
                  <a:lnTo>
                    <a:pt x="433069" y="62230"/>
                  </a:lnTo>
                  <a:lnTo>
                    <a:pt x="436880" y="62230"/>
                  </a:lnTo>
                  <a:lnTo>
                    <a:pt x="436880" y="59690"/>
                  </a:lnTo>
                  <a:close/>
                </a:path>
                <a:path w="436880" h="363220">
                  <a:moveTo>
                    <a:pt x="381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62230"/>
                  </a:lnTo>
                  <a:close/>
                </a:path>
                <a:path w="436880" h="363220">
                  <a:moveTo>
                    <a:pt x="436880" y="62230"/>
                  </a:moveTo>
                  <a:lnTo>
                    <a:pt x="433069" y="62230"/>
                  </a:lnTo>
                  <a:lnTo>
                    <a:pt x="433069" y="68580"/>
                  </a:lnTo>
                  <a:lnTo>
                    <a:pt x="436880" y="68580"/>
                  </a:lnTo>
                  <a:lnTo>
                    <a:pt x="436880" y="62230"/>
                  </a:lnTo>
                  <a:close/>
                </a:path>
                <a:path w="436880" h="363220">
                  <a:moveTo>
                    <a:pt x="381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68580"/>
                  </a:lnTo>
                  <a:close/>
                </a:path>
                <a:path w="436880" h="363220">
                  <a:moveTo>
                    <a:pt x="436880" y="68580"/>
                  </a:moveTo>
                  <a:lnTo>
                    <a:pt x="433069" y="68580"/>
                  </a:lnTo>
                  <a:lnTo>
                    <a:pt x="433069" y="74930"/>
                  </a:lnTo>
                  <a:lnTo>
                    <a:pt x="436880" y="74930"/>
                  </a:lnTo>
                  <a:lnTo>
                    <a:pt x="436880" y="68580"/>
                  </a:lnTo>
                  <a:close/>
                </a:path>
                <a:path w="436880" h="363220">
                  <a:moveTo>
                    <a:pt x="381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74930"/>
                  </a:lnTo>
                  <a:close/>
                </a:path>
                <a:path w="436880" h="363220">
                  <a:moveTo>
                    <a:pt x="436880" y="74930"/>
                  </a:moveTo>
                  <a:lnTo>
                    <a:pt x="433069" y="74930"/>
                  </a:lnTo>
                  <a:lnTo>
                    <a:pt x="433069" y="78740"/>
                  </a:lnTo>
                  <a:lnTo>
                    <a:pt x="436880" y="78740"/>
                  </a:lnTo>
                  <a:lnTo>
                    <a:pt x="436880" y="74930"/>
                  </a:lnTo>
                  <a:close/>
                </a:path>
                <a:path w="436880" h="363220">
                  <a:moveTo>
                    <a:pt x="381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3810" y="81280"/>
                  </a:lnTo>
                  <a:lnTo>
                    <a:pt x="3810" y="78740"/>
                  </a:lnTo>
                  <a:close/>
                </a:path>
                <a:path w="436880" h="363220">
                  <a:moveTo>
                    <a:pt x="436880" y="78740"/>
                  </a:moveTo>
                  <a:lnTo>
                    <a:pt x="433069" y="78740"/>
                  </a:lnTo>
                  <a:lnTo>
                    <a:pt x="433069" y="81280"/>
                  </a:lnTo>
                  <a:lnTo>
                    <a:pt x="436880" y="81280"/>
                  </a:lnTo>
                  <a:lnTo>
                    <a:pt x="436880" y="78740"/>
                  </a:lnTo>
                  <a:close/>
                </a:path>
                <a:path w="436880" h="363220">
                  <a:moveTo>
                    <a:pt x="3810" y="81280"/>
                  </a:moveTo>
                  <a:lnTo>
                    <a:pt x="0" y="81280"/>
                  </a:lnTo>
                  <a:lnTo>
                    <a:pt x="0" y="104140"/>
                  </a:lnTo>
                  <a:lnTo>
                    <a:pt x="3810" y="104140"/>
                  </a:lnTo>
                  <a:lnTo>
                    <a:pt x="3810" y="81280"/>
                  </a:lnTo>
                  <a:close/>
                </a:path>
                <a:path w="436880" h="363220">
                  <a:moveTo>
                    <a:pt x="436880" y="81280"/>
                  </a:moveTo>
                  <a:lnTo>
                    <a:pt x="433069" y="81280"/>
                  </a:lnTo>
                  <a:lnTo>
                    <a:pt x="433069" y="104140"/>
                  </a:lnTo>
                  <a:lnTo>
                    <a:pt x="436880" y="104140"/>
                  </a:lnTo>
                  <a:lnTo>
                    <a:pt x="436880" y="81280"/>
                  </a:lnTo>
                  <a:close/>
                </a:path>
                <a:path w="436880" h="363220">
                  <a:moveTo>
                    <a:pt x="3810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3810" y="110490"/>
                  </a:lnTo>
                  <a:lnTo>
                    <a:pt x="3810" y="104140"/>
                  </a:lnTo>
                  <a:close/>
                </a:path>
                <a:path w="436880" h="363220">
                  <a:moveTo>
                    <a:pt x="436880" y="104140"/>
                  </a:moveTo>
                  <a:lnTo>
                    <a:pt x="433069" y="104140"/>
                  </a:lnTo>
                  <a:lnTo>
                    <a:pt x="433069" y="110490"/>
                  </a:lnTo>
                  <a:lnTo>
                    <a:pt x="436880" y="110490"/>
                  </a:lnTo>
                  <a:lnTo>
                    <a:pt x="436880" y="104140"/>
                  </a:lnTo>
                  <a:close/>
                </a:path>
                <a:path w="436880" h="363220">
                  <a:moveTo>
                    <a:pt x="3810" y="110490"/>
                  </a:moveTo>
                  <a:lnTo>
                    <a:pt x="0" y="110490"/>
                  </a:lnTo>
                  <a:lnTo>
                    <a:pt x="0" y="123190"/>
                  </a:lnTo>
                  <a:lnTo>
                    <a:pt x="3810" y="123190"/>
                  </a:lnTo>
                  <a:lnTo>
                    <a:pt x="3810" y="110490"/>
                  </a:lnTo>
                  <a:close/>
                </a:path>
                <a:path w="436880" h="363220">
                  <a:moveTo>
                    <a:pt x="436880" y="110490"/>
                  </a:moveTo>
                  <a:lnTo>
                    <a:pt x="433069" y="110490"/>
                  </a:lnTo>
                  <a:lnTo>
                    <a:pt x="433069" y="123190"/>
                  </a:lnTo>
                  <a:lnTo>
                    <a:pt x="436880" y="123190"/>
                  </a:lnTo>
                  <a:lnTo>
                    <a:pt x="436880" y="110490"/>
                  </a:lnTo>
                  <a:close/>
                </a:path>
                <a:path w="436880" h="363220">
                  <a:moveTo>
                    <a:pt x="3810" y="123190"/>
                  </a:moveTo>
                  <a:lnTo>
                    <a:pt x="0" y="123190"/>
                  </a:lnTo>
                  <a:lnTo>
                    <a:pt x="0" y="138430"/>
                  </a:lnTo>
                  <a:lnTo>
                    <a:pt x="3810" y="138430"/>
                  </a:lnTo>
                  <a:lnTo>
                    <a:pt x="3810" y="123190"/>
                  </a:lnTo>
                  <a:close/>
                </a:path>
                <a:path w="436880" h="363220">
                  <a:moveTo>
                    <a:pt x="436880" y="123190"/>
                  </a:moveTo>
                  <a:lnTo>
                    <a:pt x="433069" y="123190"/>
                  </a:lnTo>
                  <a:lnTo>
                    <a:pt x="433069" y="138430"/>
                  </a:lnTo>
                  <a:lnTo>
                    <a:pt x="436880" y="138430"/>
                  </a:lnTo>
                  <a:lnTo>
                    <a:pt x="436880" y="123190"/>
                  </a:lnTo>
                  <a:close/>
                </a:path>
                <a:path w="436880" h="363220">
                  <a:moveTo>
                    <a:pt x="3810" y="138430"/>
                  </a:moveTo>
                  <a:lnTo>
                    <a:pt x="0" y="13843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138430"/>
                  </a:lnTo>
                  <a:close/>
                </a:path>
                <a:path w="436880" h="363220">
                  <a:moveTo>
                    <a:pt x="436880" y="138430"/>
                  </a:moveTo>
                  <a:lnTo>
                    <a:pt x="433069" y="138430"/>
                  </a:lnTo>
                  <a:lnTo>
                    <a:pt x="433069" y="224790"/>
                  </a:lnTo>
                  <a:lnTo>
                    <a:pt x="436880" y="224790"/>
                  </a:lnTo>
                  <a:lnTo>
                    <a:pt x="436880" y="138430"/>
                  </a:lnTo>
                  <a:close/>
                </a:path>
                <a:path w="436880" h="363220">
                  <a:moveTo>
                    <a:pt x="3810" y="224790"/>
                  </a:moveTo>
                  <a:lnTo>
                    <a:pt x="0" y="22479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4790"/>
                  </a:lnTo>
                  <a:close/>
                </a:path>
                <a:path w="436880" h="363220">
                  <a:moveTo>
                    <a:pt x="436880" y="224790"/>
                  </a:moveTo>
                  <a:lnTo>
                    <a:pt x="433069" y="224790"/>
                  </a:lnTo>
                  <a:lnTo>
                    <a:pt x="433069" y="240030"/>
                  </a:lnTo>
                  <a:lnTo>
                    <a:pt x="436880" y="240030"/>
                  </a:lnTo>
                  <a:lnTo>
                    <a:pt x="436880" y="224790"/>
                  </a:lnTo>
                  <a:close/>
                </a:path>
                <a:path w="436880" h="363220">
                  <a:moveTo>
                    <a:pt x="3810" y="240030"/>
                  </a:moveTo>
                  <a:lnTo>
                    <a:pt x="0" y="24003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40030"/>
                  </a:lnTo>
                  <a:close/>
                </a:path>
                <a:path w="436880" h="363220">
                  <a:moveTo>
                    <a:pt x="436880" y="240030"/>
                  </a:moveTo>
                  <a:lnTo>
                    <a:pt x="433069" y="240030"/>
                  </a:lnTo>
                  <a:lnTo>
                    <a:pt x="433069" y="250190"/>
                  </a:lnTo>
                  <a:lnTo>
                    <a:pt x="436880" y="250190"/>
                  </a:lnTo>
                  <a:lnTo>
                    <a:pt x="436880" y="240030"/>
                  </a:lnTo>
                  <a:close/>
                </a:path>
                <a:path w="436880" h="363220">
                  <a:moveTo>
                    <a:pt x="3810" y="250190"/>
                  </a:moveTo>
                  <a:lnTo>
                    <a:pt x="0" y="25019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50190"/>
                  </a:lnTo>
                  <a:close/>
                </a:path>
                <a:path w="436880" h="363220">
                  <a:moveTo>
                    <a:pt x="436880" y="250190"/>
                  </a:moveTo>
                  <a:lnTo>
                    <a:pt x="433069" y="250190"/>
                  </a:lnTo>
                  <a:lnTo>
                    <a:pt x="433069" y="256540"/>
                  </a:lnTo>
                  <a:lnTo>
                    <a:pt x="436880" y="256540"/>
                  </a:lnTo>
                  <a:lnTo>
                    <a:pt x="436880" y="250190"/>
                  </a:lnTo>
                  <a:close/>
                </a:path>
                <a:path w="436880" h="363220">
                  <a:moveTo>
                    <a:pt x="3810" y="256540"/>
                  </a:moveTo>
                  <a:lnTo>
                    <a:pt x="0" y="25654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56540"/>
                  </a:lnTo>
                  <a:close/>
                </a:path>
                <a:path w="436880" h="363220">
                  <a:moveTo>
                    <a:pt x="436880" y="256540"/>
                  </a:moveTo>
                  <a:lnTo>
                    <a:pt x="433069" y="256540"/>
                  </a:lnTo>
                  <a:lnTo>
                    <a:pt x="433069" y="281940"/>
                  </a:lnTo>
                  <a:lnTo>
                    <a:pt x="436880" y="281940"/>
                  </a:lnTo>
                  <a:lnTo>
                    <a:pt x="436880" y="256540"/>
                  </a:lnTo>
                  <a:close/>
                </a:path>
                <a:path w="436880" h="363220">
                  <a:moveTo>
                    <a:pt x="381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1940"/>
                  </a:lnTo>
                  <a:close/>
                </a:path>
                <a:path w="436880" h="363220">
                  <a:moveTo>
                    <a:pt x="436880" y="281940"/>
                  </a:moveTo>
                  <a:lnTo>
                    <a:pt x="433069" y="281940"/>
                  </a:lnTo>
                  <a:lnTo>
                    <a:pt x="433069" y="284480"/>
                  </a:lnTo>
                  <a:lnTo>
                    <a:pt x="436880" y="284480"/>
                  </a:lnTo>
                  <a:lnTo>
                    <a:pt x="436880" y="281940"/>
                  </a:lnTo>
                  <a:close/>
                </a:path>
                <a:path w="436880" h="363220">
                  <a:moveTo>
                    <a:pt x="3810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4480"/>
                  </a:lnTo>
                  <a:close/>
                </a:path>
                <a:path w="436880" h="363220">
                  <a:moveTo>
                    <a:pt x="436880" y="284480"/>
                  </a:moveTo>
                  <a:lnTo>
                    <a:pt x="433069" y="284480"/>
                  </a:lnTo>
                  <a:lnTo>
                    <a:pt x="433069" y="288290"/>
                  </a:lnTo>
                  <a:lnTo>
                    <a:pt x="436880" y="288290"/>
                  </a:lnTo>
                  <a:lnTo>
                    <a:pt x="436880" y="284480"/>
                  </a:lnTo>
                  <a:close/>
                </a:path>
                <a:path w="436880" h="363220">
                  <a:moveTo>
                    <a:pt x="3810" y="288290"/>
                  </a:moveTo>
                  <a:lnTo>
                    <a:pt x="0" y="28829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88290"/>
                  </a:lnTo>
                  <a:close/>
                </a:path>
                <a:path w="436880" h="363220">
                  <a:moveTo>
                    <a:pt x="436880" y="288290"/>
                  </a:moveTo>
                  <a:lnTo>
                    <a:pt x="433069" y="288290"/>
                  </a:lnTo>
                  <a:lnTo>
                    <a:pt x="433069" y="297180"/>
                  </a:lnTo>
                  <a:lnTo>
                    <a:pt x="436880" y="297180"/>
                  </a:lnTo>
                  <a:lnTo>
                    <a:pt x="436880" y="288290"/>
                  </a:lnTo>
                  <a:close/>
                </a:path>
                <a:path w="436880" h="363220">
                  <a:moveTo>
                    <a:pt x="3810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297180"/>
                  </a:lnTo>
                  <a:close/>
                </a:path>
                <a:path w="436880" h="363220">
                  <a:moveTo>
                    <a:pt x="436880" y="297180"/>
                  </a:moveTo>
                  <a:lnTo>
                    <a:pt x="433069" y="297180"/>
                  </a:lnTo>
                  <a:lnTo>
                    <a:pt x="433069" y="300990"/>
                  </a:lnTo>
                  <a:lnTo>
                    <a:pt x="436880" y="300990"/>
                  </a:lnTo>
                  <a:lnTo>
                    <a:pt x="436880" y="297180"/>
                  </a:lnTo>
                  <a:close/>
                </a:path>
                <a:path w="436880" h="363220">
                  <a:moveTo>
                    <a:pt x="381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0990"/>
                  </a:lnTo>
                  <a:close/>
                </a:path>
                <a:path w="436880" h="363220">
                  <a:moveTo>
                    <a:pt x="436880" y="300990"/>
                  </a:moveTo>
                  <a:lnTo>
                    <a:pt x="433069" y="300990"/>
                  </a:lnTo>
                  <a:lnTo>
                    <a:pt x="433069" y="303530"/>
                  </a:lnTo>
                  <a:lnTo>
                    <a:pt x="436880" y="303530"/>
                  </a:lnTo>
                  <a:lnTo>
                    <a:pt x="436880" y="300990"/>
                  </a:lnTo>
                  <a:close/>
                </a:path>
                <a:path w="436880" h="363220">
                  <a:moveTo>
                    <a:pt x="3810" y="303530"/>
                  </a:moveTo>
                  <a:lnTo>
                    <a:pt x="0" y="30353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3530"/>
                  </a:lnTo>
                  <a:close/>
                </a:path>
                <a:path w="436880" h="363220">
                  <a:moveTo>
                    <a:pt x="436880" y="303530"/>
                  </a:moveTo>
                  <a:lnTo>
                    <a:pt x="433069" y="303530"/>
                  </a:lnTo>
                  <a:lnTo>
                    <a:pt x="433069" y="309880"/>
                  </a:lnTo>
                  <a:lnTo>
                    <a:pt x="436880" y="309880"/>
                  </a:lnTo>
                  <a:lnTo>
                    <a:pt x="436880" y="303530"/>
                  </a:lnTo>
                  <a:close/>
                </a:path>
                <a:path w="436880" h="363220">
                  <a:moveTo>
                    <a:pt x="3810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9880"/>
                  </a:lnTo>
                  <a:close/>
                </a:path>
                <a:path w="436880" h="363220">
                  <a:moveTo>
                    <a:pt x="436880" y="309880"/>
                  </a:moveTo>
                  <a:lnTo>
                    <a:pt x="433069" y="309880"/>
                  </a:lnTo>
                  <a:lnTo>
                    <a:pt x="433069" y="313690"/>
                  </a:lnTo>
                  <a:lnTo>
                    <a:pt x="436880" y="313690"/>
                  </a:lnTo>
                  <a:lnTo>
                    <a:pt x="436880" y="309880"/>
                  </a:lnTo>
                  <a:close/>
                </a:path>
                <a:path w="436880" h="363220">
                  <a:moveTo>
                    <a:pt x="381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690"/>
                  </a:lnTo>
                  <a:close/>
                </a:path>
                <a:path w="436880" h="363220">
                  <a:moveTo>
                    <a:pt x="436880" y="313690"/>
                  </a:moveTo>
                  <a:lnTo>
                    <a:pt x="433069" y="313690"/>
                  </a:lnTo>
                  <a:lnTo>
                    <a:pt x="433069" y="316230"/>
                  </a:lnTo>
                  <a:lnTo>
                    <a:pt x="436880" y="316230"/>
                  </a:lnTo>
                  <a:lnTo>
                    <a:pt x="436880" y="313690"/>
                  </a:lnTo>
                  <a:close/>
                </a:path>
                <a:path w="436880" h="363220">
                  <a:moveTo>
                    <a:pt x="381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3810" y="320040"/>
                  </a:lnTo>
                  <a:lnTo>
                    <a:pt x="3810" y="316230"/>
                  </a:lnTo>
                  <a:close/>
                </a:path>
                <a:path w="436880" h="363220">
                  <a:moveTo>
                    <a:pt x="436880" y="316230"/>
                  </a:moveTo>
                  <a:lnTo>
                    <a:pt x="433069" y="316230"/>
                  </a:lnTo>
                  <a:lnTo>
                    <a:pt x="433069" y="320040"/>
                  </a:lnTo>
                  <a:lnTo>
                    <a:pt x="436880" y="320040"/>
                  </a:lnTo>
                  <a:lnTo>
                    <a:pt x="436880" y="316230"/>
                  </a:lnTo>
                  <a:close/>
                </a:path>
                <a:path w="436880" h="363220">
                  <a:moveTo>
                    <a:pt x="381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20040"/>
                  </a:lnTo>
                  <a:close/>
                </a:path>
                <a:path w="436880" h="363220">
                  <a:moveTo>
                    <a:pt x="436880" y="320040"/>
                  </a:moveTo>
                  <a:lnTo>
                    <a:pt x="433069" y="320040"/>
                  </a:lnTo>
                  <a:lnTo>
                    <a:pt x="433069" y="322580"/>
                  </a:lnTo>
                  <a:lnTo>
                    <a:pt x="436880" y="322580"/>
                  </a:lnTo>
                  <a:lnTo>
                    <a:pt x="436880" y="320040"/>
                  </a:lnTo>
                  <a:close/>
                </a:path>
                <a:path w="436880" h="363220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2580"/>
                  </a:lnTo>
                  <a:close/>
                </a:path>
                <a:path w="436880" h="363220">
                  <a:moveTo>
                    <a:pt x="436880" y="322580"/>
                  </a:moveTo>
                  <a:lnTo>
                    <a:pt x="433069" y="322580"/>
                  </a:lnTo>
                  <a:lnTo>
                    <a:pt x="433069" y="326390"/>
                  </a:lnTo>
                  <a:lnTo>
                    <a:pt x="435610" y="326390"/>
                  </a:lnTo>
                  <a:lnTo>
                    <a:pt x="435610" y="325120"/>
                  </a:lnTo>
                  <a:lnTo>
                    <a:pt x="436880" y="325120"/>
                  </a:lnTo>
                  <a:lnTo>
                    <a:pt x="436880" y="322580"/>
                  </a:lnTo>
                  <a:close/>
                </a:path>
                <a:path w="436880" h="363220">
                  <a:moveTo>
                    <a:pt x="434340" y="326390"/>
                  </a:moveTo>
                  <a:lnTo>
                    <a:pt x="433069" y="326390"/>
                  </a:lnTo>
                  <a:lnTo>
                    <a:pt x="433069" y="327660"/>
                  </a:lnTo>
                  <a:lnTo>
                    <a:pt x="434340" y="327660"/>
                  </a:lnTo>
                  <a:lnTo>
                    <a:pt x="434340" y="326390"/>
                  </a:lnTo>
                  <a:close/>
                </a:path>
                <a:path w="436880" h="363220">
                  <a:moveTo>
                    <a:pt x="393700" y="361950"/>
                  </a:moveTo>
                  <a:lnTo>
                    <a:pt x="44450" y="361950"/>
                  </a:lnTo>
                  <a:lnTo>
                    <a:pt x="44450" y="363220"/>
                  </a:lnTo>
                  <a:lnTo>
                    <a:pt x="393700" y="363220"/>
                  </a:lnTo>
                  <a:lnTo>
                    <a:pt x="393700" y="361950"/>
                  </a:lnTo>
                  <a:close/>
                </a:path>
                <a:path w="436880" h="363220">
                  <a:moveTo>
                    <a:pt x="396240" y="360680"/>
                  </a:moveTo>
                  <a:lnTo>
                    <a:pt x="43180" y="360680"/>
                  </a:lnTo>
                  <a:lnTo>
                    <a:pt x="43180" y="361950"/>
                  </a:lnTo>
                  <a:lnTo>
                    <a:pt x="396240" y="361950"/>
                  </a:lnTo>
                  <a:lnTo>
                    <a:pt x="396240" y="360680"/>
                  </a:lnTo>
                  <a:close/>
                </a:path>
                <a:path w="436880" h="363220">
                  <a:moveTo>
                    <a:pt x="397510" y="359537"/>
                  </a:moveTo>
                  <a:lnTo>
                    <a:pt x="40640" y="359537"/>
                  </a:lnTo>
                  <a:lnTo>
                    <a:pt x="40640" y="360680"/>
                  </a:lnTo>
                  <a:lnTo>
                    <a:pt x="397510" y="360680"/>
                  </a:lnTo>
                  <a:lnTo>
                    <a:pt x="397510" y="359537"/>
                  </a:lnTo>
                  <a:close/>
                </a:path>
                <a:path w="436880" h="363220">
                  <a:moveTo>
                    <a:pt x="40640" y="359410"/>
                  </a:moveTo>
                  <a:lnTo>
                    <a:pt x="39369" y="359410"/>
                  </a:lnTo>
                  <a:lnTo>
                    <a:pt x="40640" y="359537"/>
                  </a:lnTo>
                  <a:close/>
                </a:path>
                <a:path w="436880" h="363220">
                  <a:moveTo>
                    <a:pt x="398780" y="359410"/>
                  </a:moveTo>
                  <a:lnTo>
                    <a:pt x="397510" y="359410"/>
                  </a:lnTo>
                  <a:lnTo>
                    <a:pt x="398780" y="359537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649729" y="5692139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93700" y="0"/>
                  </a:moveTo>
                  <a:lnTo>
                    <a:pt x="36830" y="0"/>
                  </a:lnTo>
                  <a:lnTo>
                    <a:pt x="36830" y="1270"/>
                  </a:lnTo>
                  <a:lnTo>
                    <a:pt x="393700" y="1270"/>
                  </a:lnTo>
                  <a:lnTo>
                    <a:pt x="393700" y="0"/>
                  </a:lnTo>
                  <a:close/>
                </a:path>
                <a:path w="429260" h="355600">
                  <a:moveTo>
                    <a:pt x="394969" y="1270"/>
                  </a:moveTo>
                  <a:lnTo>
                    <a:pt x="35559" y="1270"/>
                  </a:lnTo>
                  <a:lnTo>
                    <a:pt x="35559" y="2540"/>
                  </a:lnTo>
                  <a:lnTo>
                    <a:pt x="394969" y="2540"/>
                  </a:lnTo>
                  <a:lnTo>
                    <a:pt x="394969" y="1270"/>
                  </a:lnTo>
                  <a:close/>
                </a:path>
                <a:path w="429260" h="355600">
                  <a:moveTo>
                    <a:pt x="426719" y="29210"/>
                  </a:moveTo>
                  <a:lnTo>
                    <a:pt x="425450" y="29210"/>
                  </a:lnTo>
                  <a:lnTo>
                    <a:pt x="425450" y="30480"/>
                  </a:lnTo>
                  <a:lnTo>
                    <a:pt x="426719" y="30480"/>
                  </a:lnTo>
                  <a:lnTo>
                    <a:pt x="426719" y="29210"/>
                  </a:lnTo>
                  <a:close/>
                </a:path>
                <a:path w="429260" h="355600">
                  <a:moveTo>
                    <a:pt x="3809" y="30480"/>
                  </a:moveTo>
                  <a:lnTo>
                    <a:pt x="2539" y="30480"/>
                  </a:lnTo>
                  <a:lnTo>
                    <a:pt x="2539" y="31750"/>
                  </a:lnTo>
                  <a:lnTo>
                    <a:pt x="1269" y="31750"/>
                  </a:lnTo>
                  <a:lnTo>
                    <a:pt x="1269" y="33020"/>
                  </a:lnTo>
                  <a:lnTo>
                    <a:pt x="3809" y="33020"/>
                  </a:lnTo>
                  <a:lnTo>
                    <a:pt x="3809" y="30480"/>
                  </a:lnTo>
                  <a:close/>
                </a:path>
                <a:path w="429260" h="355600">
                  <a:moveTo>
                    <a:pt x="427989" y="30480"/>
                  </a:moveTo>
                  <a:lnTo>
                    <a:pt x="425450" y="30480"/>
                  </a:lnTo>
                  <a:lnTo>
                    <a:pt x="425450" y="33020"/>
                  </a:lnTo>
                  <a:lnTo>
                    <a:pt x="429259" y="33020"/>
                  </a:lnTo>
                  <a:lnTo>
                    <a:pt x="429259" y="31750"/>
                  </a:lnTo>
                  <a:lnTo>
                    <a:pt x="427989" y="31750"/>
                  </a:lnTo>
                  <a:lnTo>
                    <a:pt x="427989" y="30480"/>
                  </a:lnTo>
                  <a:close/>
                </a:path>
                <a:path w="429260" h="355600">
                  <a:moveTo>
                    <a:pt x="380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3020"/>
                  </a:lnTo>
                  <a:close/>
                </a:path>
                <a:path w="429260" h="355600">
                  <a:moveTo>
                    <a:pt x="429259" y="33020"/>
                  </a:moveTo>
                  <a:lnTo>
                    <a:pt x="425450" y="33020"/>
                  </a:lnTo>
                  <a:lnTo>
                    <a:pt x="425450" y="36830"/>
                  </a:lnTo>
                  <a:lnTo>
                    <a:pt x="429259" y="36830"/>
                  </a:lnTo>
                  <a:lnTo>
                    <a:pt x="429259" y="33020"/>
                  </a:lnTo>
                  <a:close/>
                </a:path>
                <a:path w="429260" h="355600">
                  <a:moveTo>
                    <a:pt x="380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3809" y="39370"/>
                  </a:lnTo>
                  <a:lnTo>
                    <a:pt x="3809" y="36830"/>
                  </a:lnTo>
                  <a:close/>
                </a:path>
                <a:path w="429260" h="355600">
                  <a:moveTo>
                    <a:pt x="429259" y="36830"/>
                  </a:moveTo>
                  <a:lnTo>
                    <a:pt x="425450" y="36830"/>
                  </a:lnTo>
                  <a:lnTo>
                    <a:pt x="425450" y="39370"/>
                  </a:lnTo>
                  <a:lnTo>
                    <a:pt x="429259" y="39370"/>
                  </a:lnTo>
                  <a:lnTo>
                    <a:pt x="429259" y="36830"/>
                  </a:lnTo>
                  <a:close/>
                </a:path>
                <a:path w="429260" h="355600">
                  <a:moveTo>
                    <a:pt x="380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3809" y="43180"/>
                  </a:lnTo>
                  <a:lnTo>
                    <a:pt x="3809" y="39370"/>
                  </a:lnTo>
                  <a:close/>
                </a:path>
                <a:path w="429260" h="355600">
                  <a:moveTo>
                    <a:pt x="429259" y="39370"/>
                  </a:moveTo>
                  <a:lnTo>
                    <a:pt x="425450" y="39370"/>
                  </a:lnTo>
                  <a:lnTo>
                    <a:pt x="425450" y="43180"/>
                  </a:lnTo>
                  <a:lnTo>
                    <a:pt x="429259" y="43180"/>
                  </a:lnTo>
                  <a:lnTo>
                    <a:pt x="429259" y="39370"/>
                  </a:lnTo>
                  <a:close/>
                </a:path>
                <a:path w="429260" h="355600">
                  <a:moveTo>
                    <a:pt x="380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3809" y="45720"/>
                  </a:lnTo>
                  <a:lnTo>
                    <a:pt x="3809" y="43180"/>
                  </a:lnTo>
                  <a:close/>
                </a:path>
                <a:path w="429260" h="355600">
                  <a:moveTo>
                    <a:pt x="429259" y="43180"/>
                  </a:moveTo>
                  <a:lnTo>
                    <a:pt x="425450" y="43180"/>
                  </a:lnTo>
                  <a:lnTo>
                    <a:pt x="425450" y="45720"/>
                  </a:lnTo>
                  <a:lnTo>
                    <a:pt x="429259" y="45720"/>
                  </a:lnTo>
                  <a:lnTo>
                    <a:pt x="429259" y="43180"/>
                  </a:lnTo>
                  <a:close/>
                </a:path>
                <a:path w="429260" h="355600">
                  <a:moveTo>
                    <a:pt x="380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45720"/>
                  </a:lnTo>
                  <a:close/>
                </a:path>
                <a:path w="429260" h="355600">
                  <a:moveTo>
                    <a:pt x="429259" y="45720"/>
                  </a:moveTo>
                  <a:lnTo>
                    <a:pt x="425450" y="45720"/>
                  </a:lnTo>
                  <a:lnTo>
                    <a:pt x="425450" y="49530"/>
                  </a:lnTo>
                  <a:lnTo>
                    <a:pt x="429259" y="49530"/>
                  </a:lnTo>
                  <a:lnTo>
                    <a:pt x="429259" y="45720"/>
                  </a:lnTo>
                  <a:close/>
                </a:path>
                <a:path w="429260" h="355600">
                  <a:moveTo>
                    <a:pt x="380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3809" y="52070"/>
                  </a:lnTo>
                  <a:lnTo>
                    <a:pt x="3809" y="49530"/>
                  </a:lnTo>
                  <a:close/>
                </a:path>
                <a:path w="429260" h="355600">
                  <a:moveTo>
                    <a:pt x="429259" y="49530"/>
                  </a:moveTo>
                  <a:lnTo>
                    <a:pt x="425450" y="49530"/>
                  </a:lnTo>
                  <a:lnTo>
                    <a:pt x="425450" y="52070"/>
                  </a:lnTo>
                  <a:lnTo>
                    <a:pt x="429259" y="52070"/>
                  </a:lnTo>
                  <a:lnTo>
                    <a:pt x="429259" y="49530"/>
                  </a:lnTo>
                  <a:close/>
                </a:path>
                <a:path w="429260" h="355600">
                  <a:moveTo>
                    <a:pt x="380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52070"/>
                  </a:lnTo>
                  <a:close/>
                </a:path>
                <a:path w="429260" h="355600">
                  <a:moveTo>
                    <a:pt x="429259" y="52070"/>
                  </a:moveTo>
                  <a:lnTo>
                    <a:pt x="425450" y="52070"/>
                  </a:lnTo>
                  <a:lnTo>
                    <a:pt x="425450" y="55880"/>
                  </a:lnTo>
                  <a:lnTo>
                    <a:pt x="429259" y="55880"/>
                  </a:lnTo>
                  <a:lnTo>
                    <a:pt x="429259" y="52070"/>
                  </a:lnTo>
                  <a:close/>
                </a:path>
                <a:path w="429260" h="355600">
                  <a:moveTo>
                    <a:pt x="380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3809" y="58420"/>
                  </a:lnTo>
                  <a:lnTo>
                    <a:pt x="3809" y="55880"/>
                  </a:lnTo>
                  <a:close/>
                </a:path>
                <a:path w="429260" h="355600">
                  <a:moveTo>
                    <a:pt x="429259" y="55880"/>
                  </a:moveTo>
                  <a:lnTo>
                    <a:pt x="425450" y="55880"/>
                  </a:lnTo>
                  <a:lnTo>
                    <a:pt x="425450" y="58420"/>
                  </a:lnTo>
                  <a:lnTo>
                    <a:pt x="429259" y="58420"/>
                  </a:lnTo>
                  <a:lnTo>
                    <a:pt x="429259" y="55880"/>
                  </a:lnTo>
                  <a:close/>
                </a:path>
                <a:path w="429260" h="355600">
                  <a:moveTo>
                    <a:pt x="3809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3809" y="64770"/>
                  </a:lnTo>
                  <a:lnTo>
                    <a:pt x="3809" y="58420"/>
                  </a:lnTo>
                  <a:close/>
                </a:path>
                <a:path w="429260" h="355600">
                  <a:moveTo>
                    <a:pt x="429259" y="58420"/>
                  </a:moveTo>
                  <a:lnTo>
                    <a:pt x="425450" y="58420"/>
                  </a:lnTo>
                  <a:lnTo>
                    <a:pt x="425450" y="64770"/>
                  </a:lnTo>
                  <a:lnTo>
                    <a:pt x="429259" y="64770"/>
                  </a:lnTo>
                  <a:lnTo>
                    <a:pt x="429259" y="58420"/>
                  </a:lnTo>
                  <a:close/>
                </a:path>
                <a:path w="429260" h="355600">
                  <a:moveTo>
                    <a:pt x="380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64770"/>
                  </a:lnTo>
                  <a:close/>
                </a:path>
                <a:path w="429260" h="355600">
                  <a:moveTo>
                    <a:pt x="429259" y="64770"/>
                  </a:moveTo>
                  <a:lnTo>
                    <a:pt x="425450" y="64770"/>
                  </a:lnTo>
                  <a:lnTo>
                    <a:pt x="425450" y="71120"/>
                  </a:lnTo>
                  <a:lnTo>
                    <a:pt x="429259" y="71120"/>
                  </a:lnTo>
                  <a:lnTo>
                    <a:pt x="429259" y="64770"/>
                  </a:lnTo>
                  <a:close/>
                </a:path>
                <a:path w="429260" h="355600">
                  <a:moveTo>
                    <a:pt x="380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71120"/>
                  </a:lnTo>
                  <a:close/>
                </a:path>
                <a:path w="429260" h="355600">
                  <a:moveTo>
                    <a:pt x="429259" y="71120"/>
                  </a:moveTo>
                  <a:lnTo>
                    <a:pt x="425450" y="71120"/>
                  </a:lnTo>
                  <a:lnTo>
                    <a:pt x="425450" y="74930"/>
                  </a:lnTo>
                  <a:lnTo>
                    <a:pt x="429259" y="74930"/>
                  </a:lnTo>
                  <a:lnTo>
                    <a:pt x="429259" y="71120"/>
                  </a:lnTo>
                  <a:close/>
                </a:path>
                <a:path w="429260" h="355600">
                  <a:moveTo>
                    <a:pt x="380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74930"/>
                  </a:lnTo>
                  <a:close/>
                </a:path>
                <a:path w="429260" h="355600">
                  <a:moveTo>
                    <a:pt x="429259" y="74930"/>
                  </a:moveTo>
                  <a:lnTo>
                    <a:pt x="425450" y="74930"/>
                  </a:lnTo>
                  <a:lnTo>
                    <a:pt x="425450" y="77470"/>
                  </a:lnTo>
                  <a:lnTo>
                    <a:pt x="429259" y="77470"/>
                  </a:lnTo>
                  <a:lnTo>
                    <a:pt x="429259" y="74930"/>
                  </a:lnTo>
                  <a:close/>
                </a:path>
                <a:path w="429260" h="355600">
                  <a:moveTo>
                    <a:pt x="3809" y="77470"/>
                  </a:moveTo>
                  <a:lnTo>
                    <a:pt x="0" y="77470"/>
                  </a:lnTo>
                  <a:lnTo>
                    <a:pt x="0" y="100330"/>
                  </a:lnTo>
                  <a:lnTo>
                    <a:pt x="3809" y="100330"/>
                  </a:lnTo>
                  <a:lnTo>
                    <a:pt x="3809" y="77470"/>
                  </a:lnTo>
                  <a:close/>
                </a:path>
                <a:path w="429260" h="355600">
                  <a:moveTo>
                    <a:pt x="429259" y="77470"/>
                  </a:moveTo>
                  <a:lnTo>
                    <a:pt x="425450" y="77470"/>
                  </a:lnTo>
                  <a:lnTo>
                    <a:pt x="425450" y="100330"/>
                  </a:lnTo>
                  <a:lnTo>
                    <a:pt x="429259" y="100330"/>
                  </a:lnTo>
                  <a:lnTo>
                    <a:pt x="429259" y="77470"/>
                  </a:lnTo>
                  <a:close/>
                </a:path>
                <a:path w="429260" h="355600">
                  <a:moveTo>
                    <a:pt x="380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3809" y="106680"/>
                  </a:lnTo>
                  <a:lnTo>
                    <a:pt x="3809" y="100330"/>
                  </a:lnTo>
                  <a:close/>
                </a:path>
                <a:path w="429260" h="355600">
                  <a:moveTo>
                    <a:pt x="429259" y="100330"/>
                  </a:moveTo>
                  <a:lnTo>
                    <a:pt x="425450" y="100330"/>
                  </a:lnTo>
                  <a:lnTo>
                    <a:pt x="425450" y="106680"/>
                  </a:lnTo>
                  <a:lnTo>
                    <a:pt x="429259" y="106680"/>
                  </a:lnTo>
                  <a:lnTo>
                    <a:pt x="429259" y="100330"/>
                  </a:lnTo>
                  <a:close/>
                </a:path>
                <a:path w="429260" h="355600">
                  <a:moveTo>
                    <a:pt x="3809" y="106680"/>
                  </a:moveTo>
                  <a:lnTo>
                    <a:pt x="0" y="106680"/>
                  </a:lnTo>
                  <a:lnTo>
                    <a:pt x="0" y="119380"/>
                  </a:lnTo>
                  <a:lnTo>
                    <a:pt x="3809" y="119380"/>
                  </a:lnTo>
                  <a:lnTo>
                    <a:pt x="3809" y="106680"/>
                  </a:lnTo>
                  <a:close/>
                </a:path>
                <a:path w="429260" h="355600">
                  <a:moveTo>
                    <a:pt x="429259" y="106680"/>
                  </a:moveTo>
                  <a:lnTo>
                    <a:pt x="425450" y="106680"/>
                  </a:lnTo>
                  <a:lnTo>
                    <a:pt x="425450" y="119380"/>
                  </a:lnTo>
                  <a:lnTo>
                    <a:pt x="429259" y="119380"/>
                  </a:lnTo>
                  <a:lnTo>
                    <a:pt x="429259" y="106680"/>
                  </a:lnTo>
                  <a:close/>
                </a:path>
                <a:path w="429260" h="355600">
                  <a:moveTo>
                    <a:pt x="3809" y="119380"/>
                  </a:moveTo>
                  <a:lnTo>
                    <a:pt x="0" y="119380"/>
                  </a:lnTo>
                  <a:lnTo>
                    <a:pt x="0" y="134620"/>
                  </a:lnTo>
                  <a:lnTo>
                    <a:pt x="3809" y="134620"/>
                  </a:lnTo>
                  <a:lnTo>
                    <a:pt x="3809" y="119380"/>
                  </a:lnTo>
                  <a:close/>
                </a:path>
                <a:path w="429260" h="355600">
                  <a:moveTo>
                    <a:pt x="429259" y="119380"/>
                  </a:moveTo>
                  <a:lnTo>
                    <a:pt x="425450" y="119380"/>
                  </a:lnTo>
                  <a:lnTo>
                    <a:pt x="425450" y="134620"/>
                  </a:lnTo>
                  <a:lnTo>
                    <a:pt x="429259" y="134620"/>
                  </a:lnTo>
                  <a:lnTo>
                    <a:pt x="429259" y="119380"/>
                  </a:lnTo>
                  <a:close/>
                </a:path>
                <a:path w="429260" h="355600">
                  <a:moveTo>
                    <a:pt x="3809" y="134620"/>
                  </a:moveTo>
                  <a:lnTo>
                    <a:pt x="0" y="13462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134620"/>
                  </a:lnTo>
                  <a:close/>
                </a:path>
                <a:path w="429260" h="355600">
                  <a:moveTo>
                    <a:pt x="429259" y="134620"/>
                  </a:moveTo>
                  <a:lnTo>
                    <a:pt x="425450" y="134620"/>
                  </a:lnTo>
                  <a:lnTo>
                    <a:pt x="425450" y="220980"/>
                  </a:lnTo>
                  <a:lnTo>
                    <a:pt x="429259" y="220980"/>
                  </a:lnTo>
                  <a:lnTo>
                    <a:pt x="429259" y="134620"/>
                  </a:lnTo>
                  <a:close/>
                </a:path>
                <a:path w="429260" h="355600">
                  <a:moveTo>
                    <a:pt x="3809" y="220980"/>
                  </a:moveTo>
                  <a:lnTo>
                    <a:pt x="0" y="22098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220980"/>
                  </a:lnTo>
                  <a:close/>
                </a:path>
                <a:path w="429260" h="355600">
                  <a:moveTo>
                    <a:pt x="429259" y="220980"/>
                  </a:moveTo>
                  <a:lnTo>
                    <a:pt x="425450" y="220980"/>
                  </a:lnTo>
                  <a:lnTo>
                    <a:pt x="425450" y="236220"/>
                  </a:lnTo>
                  <a:lnTo>
                    <a:pt x="429259" y="236220"/>
                  </a:lnTo>
                  <a:lnTo>
                    <a:pt x="429259" y="220980"/>
                  </a:lnTo>
                  <a:close/>
                </a:path>
                <a:path w="429260" h="355600">
                  <a:moveTo>
                    <a:pt x="3809" y="236220"/>
                  </a:moveTo>
                  <a:lnTo>
                    <a:pt x="0" y="236220"/>
                  </a:lnTo>
                  <a:lnTo>
                    <a:pt x="0" y="246380"/>
                  </a:lnTo>
                  <a:lnTo>
                    <a:pt x="3809" y="246380"/>
                  </a:lnTo>
                  <a:lnTo>
                    <a:pt x="3809" y="236220"/>
                  </a:lnTo>
                  <a:close/>
                </a:path>
                <a:path w="429260" h="355600">
                  <a:moveTo>
                    <a:pt x="429259" y="236220"/>
                  </a:moveTo>
                  <a:lnTo>
                    <a:pt x="425450" y="236220"/>
                  </a:lnTo>
                  <a:lnTo>
                    <a:pt x="425450" y="246380"/>
                  </a:lnTo>
                  <a:lnTo>
                    <a:pt x="429259" y="246380"/>
                  </a:lnTo>
                  <a:lnTo>
                    <a:pt x="429259" y="236220"/>
                  </a:lnTo>
                  <a:close/>
                </a:path>
                <a:path w="429260" h="355600">
                  <a:moveTo>
                    <a:pt x="3809" y="246380"/>
                  </a:moveTo>
                  <a:lnTo>
                    <a:pt x="0" y="24638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46380"/>
                  </a:lnTo>
                  <a:close/>
                </a:path>
                <a:path w="429260" h="355600">
                  <a:moveTo>
                    <a:pt x="429259" y="246380"/>
                  </a:moveTo>
                  <a:lnTo>
                    <a:pt x="425450" y="246380"/>
                  </a:lnTo>
                  <a:lnTo>
                    <a:pt x="425450" y="252730"/>
                  </a:lnTo>
                  <a:lnTo>
                    <a:pt x="429259" y="252730"/>
                  </a:lnTo>
                  <a:lnTo>
                    <a:pt x="429259" y="246380"/>
                  </a:lnTo>
                  <a:close/>
                </a:path>
                <a:path w="429260" h="355600">
                  <a:moveTo>
                    <a:pt x="3809" y="252730"/>
                  </a:moveTo>
                  <a:lnTo>
                    <a:pt x="0" y="25273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52730"/>
                  </a:lnTo>
                  <a:close/>
                </a:path>
                <a:path w="429260" h="355600">
                  <a:moveTo>
                    <a:pt x="429259" y="252730"/>
                  </a:moveTo>
                  <a:lnTo>
                    <a:pt x="425450" y="252730"/>
                  </a:lnTo>
                  <a:lnTo>
                    <a:pt x="425450" y="278130"/>
                  </a:lnTo>
                  <a:lnTo>
                    <a:pt x="429259" y="278130"/>
                  </a:lnTo>
                  <a:lnTo>
                    <a:pt x="429259" y="252730"/>
                  </a:lnTo>
                  <a:close/>
                </a:path>
                <a:path w="429260" h="355600">
                  <a:moveTo>
                    <a:pt x="3809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8130"/>
                  </a:lnTo>
                  <a:close/>
                </a:path>
                <a:path w="429260" h="355600">
                  <a:moveTo>
                    <a:pt x="429259" y="278130"/>
                  </a:moveTo>
                  <a:lnTo>
                    <a:pt x="425450" y="278130"/>
                  </a:lnTo>
                  <a:lnTo>
                    <a:pt x="425450" y="280670"/>
                  </a:lnTo>
                  <a:lnTo>
                    <a:pt x="429259" y="280670"/>
                  </a:lnTo>
                  <a:lnTo>
                    <a:pt x="429259" y="278130"/>
                  </a:lnTo>
                  <a:close/>
                </a:path>
                <a:path w="429260" h="355600">
                  <a:moveTo>
                    <a:pt x="3809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0670"/>
                  </a:lnTo>
                  <a:close/>
                </a:path>
                <a:path w="429260" h="355600">
                  <a:moveTo>
                    <a:pt x="429259" y="280670"/>
                  </a:moveTo>
                  <a:lnTo>
                    <a:pt x="425450" y="280670"/>
                  </a:lnTo>
                  <a:lnTo>
                    <a:pt x="425450" y="284480"/>
                  </a:lnTo>
                  <a:lnTo>
                    <a:pt x="429259" y="284480"/>
                  </a:lnTo>
                  <a:lnTo>
                    <a:pt x="429259" y="280670"/>
                  </a:lnTo>
                  <a:close/>
                </a:path>
                <a:path w="429260" h="355600">
                  <a:moveTo>
                    <a:pt x="3809" y="284480"/>
                  </a:moveTo>
                  <a:lnTo>
                    <a:pt x="0" y="28448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84480"/>
                  </a:lnTo>
                  <a:close/>
                </a:path>
                <a:path w="429260" h="355600">
                  <a:moveTo>
                    <a:pt x="429259" y="284480"/>
                  </a:moveTo>
                  <a:lnTo>
                    <a:pt x="425450" y="284480"/>
                  </a:lnTo>
                  <a:lnTo>
                    <a:pt x="425450" y="293370"/>
                  </a:lnTo>
                  <a:lnTo>
                    <a:pt x="429259" y="293370"/>
                  </a:lnTo>
                  <a:lnTo>
                    <a:pt x="429259" y="284480"/>
                  </a:lnTo>
                  <a:close/>
                </a:path>
                <a:path w="429260" h="355600">
                  <a:moveTo>
                    <a:pt x="3809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3370"/>
                  </a:lnTo>
                  <a:close/>
                </a:path>
                <a:path w="429260" h="355600">
                  <a:moveTo>
                    <a:pt x="429259" y="293370"/>
                  </a:moveTo>
                  <a:lnTo>
                    <a:pt x="425450" y="293370"/>
                  </a:lnTo>
                  <a:lnTo>
                    <a:pt x="425450" y="297180"/>
                  </a:lnTo>
                  <a:lnTo>
                    <a:pt x="429259" y="297180"/>
                  </a:lnTo>
                  <a:lnTo>
                    <a:pt x="429259" y="293370"/>
                  </a:lnTo>
                  <a:close/>
                </a:path>
                <a:path w="429260" h="355600">
                  <a:moveTo>
                    <a:pt x="3809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7180"/>
                  </a:lnTo>
                  <a:close/>
                </a:path>
                <a:path w="429260" h="355600">
                  <a:moveTo>
                    <a:pt x="429259" y="297180"/>
                  </a:moveTo>
                  <a:lnTo>
                    <a:pt x="425450" y="297180"/>
                  </a:lnTo>
                  <a:lnTo>
                    <a:pt x="425450" y="299720"/>
                  </a:lnTo>
                  <a:lnTo>
                    <a:pt x="429259" y="299720"/>
                  </a:lnTo>
                  <a:lnTo>
                    <a:pt x="429259" y="297180"/>
                  </a:lnTo>
                  <a:close/>
                </a:path>
                <a:path w="429260" h="355600">
                  <a:moveTo>
                    <a:pt x="3809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9720"/>
                  </a:lnTo>
                  <a:close/>
                </a:path>
                <a:path w="429260" h="355600">
                  <a:moveTo>
                    <a:pt x="429259" y="299720"/>
                  </a:moveTo>
                  <a:lnTo>
                    <a:pt x="425450" y="299720"/>
                  </a:lnTo>
                  <a:lnTo>
                    <a:pt x="425450" y="306070"/>
                  </a:lnTo>
                  <a:lnTo>
                    <a:pt x="429259" y="306070"/>
                  </a:lnTo>
                  <a:lnTo>
                    <a:pt x="429259" y="299720"/>
                  </a:lnTo>
                  <a:close/>
                </a:path>
                <a:path w="429260" h="355600">
                  <a:moveTo>
                    <a:pt x="3809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6070"/>
                  </a:lnTo>
                  <a:close/>
                </a:path>
                <a:path w="429260" h="355600">
                  <a:moveTo>
                    <a:pt x="429259" y="306070"/>
                  </a:moveTo>
                  <a:lnTo>
                    <a:pt x="425450" y="306070"/>
                  </a:lnTo>
                  <a:lnTo>
                    <a:pt x="425450" y="309880"/>
                  </a:lnTo>
                  <a:lnTo>
                    <a:pt x="429259" y="309880"/>
                  </a:lnTo>
                  <a:lnTo>
                    <a:pt x="429259" y="306070"/>
                  </a:lnTo>
                  <a:close/>
                </a:path>
                <a:path w="429260" h="355600">
                  <a:moveTo>
                    <a:pt x="3809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09" y="312420"/>
                  </a:lnTo>
                  <a:lnTo>
                    <a:pt x="3809" y="309880"/>
                  </a:lnTo>
                  <a:close/>
                </a:path>
                <a:path w="429260" h="355600">
                  <a:moveTo>
                    <a:pt x="429259" y="309880"/>
                  </a:moveTo>
                  <a:lnTo>
                    <a:pt x="425450" y="309880"/>
                  </a:lnTo>
                  <a:lnTo>
                    <a:pt x="425450" y="312420"/>
                  </a:lnTo>
                  <a:lnTo>
                    <a:pt x="429259" y="312420"/>
                  </a:lnTo>
                  <a:lnTo>
                    <a:pt x="429259" y="309880"/>
                  </a:lnTo>
                  <a:close/>
                </a:path>
                <a:path w="429260" h="355600">
                  <a:moveTo>
                    <a:pt x="3809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2420"/>
                  </a:lnTo>
                  <a:close/>
                </a:path>
                <a:path w="429260" h="355600">
                  <a:moveTo>
                    <a:pt x="429259" y="312420"/>
                  </a:moveTo>
                  <a:lnTo>
                    <a:pt x="425450" y="312420"/>
                  </a:lnTo>
                  <a:lnTo>
                    <a:pt x="425450" y="316230"/>
                  </a:lnTo>
                  <a:lnTo>
                    <a:pt x="429259" y="316230"/>
                  </a:lnTo>
                  <a:lnTo>
                    <a:pt x="429259" y="312420"/>
                  </a:lnTo>
                  <a:close/>
                </a:path>
                <a:path w="429260" h="355600">
                  <a:moveTo>
                    <a:pt x="3809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809" y="318770"/>
                  </a:lnTo>
                  <a:lnTo>
                    <a:pt x="3809" y="316230"/>
                  </a:lnTo>
                  <a:close/>
                </a:path>
                <a:path w="429260" h="355600">
                  <a:moveTo>
                    <a:pt x="429259" y="316230"/>
                  </a:moveTo>
                  <a:lnTo>
                    <a:pt x="425450" y="316230"/>
                  </a:lnTo>
                  <a:lnTo>
                    <a:pt x="425450" y="318770"/>
                  </a:lnTo>
                  <a:lnTo>
                    <a:pt x="429259" y="318770"/>
                  </a:lnTo>
                  <a:lnTo>
                    <a:pt x="429259" y="316230"/>
                  </a:lnTo>
                  <a:close/>
                </a:path>
                <a:path w="429260" h="355600">
                  <a:moveTo>
                    <a:pt x="3809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18770"/>
                  </a:lnTo>
                  <a:close/>
                </a:path>
                <a:path w="429260" h="355600">
                  <a:moveTo>
                    <a:pt x="429259" y="318770"/>
                  </a:moveTo>
                  <a:lnTo>
                    <a:pt x="425450" y="318770"/>
                  </a:lnTo>
                  <a:lnTo>
                    <a:pt x="425450" y="322580"/>
                  </a:lnTo>
                  <a:lnTo>
                    <a:pt x="429259" y="322580"/>
                  </a:lnTo>
                  <a:lnTo>
                    <a:pt x="429259" y="318770"/>
                  </a:lnTo>
                  <a:close/>
                </a:path>
                <a:path w="429260" h="355600">
                  <a:moveTo>
                    <a:pt x="380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3809" y="325120"/>
                  </a:lnTo>
                  <a:lnTo>
                    <a:pt x="3809" y="322580"/>
                  </a:lnTo>
                  <a:close/>
                </a:path>
                <a:path w="429260" h="355600">
                  <a:moveTo>
                    <a:pt x="429259" y="322580"/>
                  </a:moveTo>
                  <a:lnTo>
                    <a:pt x="425450" y="322580"/>
                  </a:lnTo>
                  <a:lnTo>
                    <a:pt x="425450" y="325120"/>
                  </a:lnTo>
                  <a:lnTo>
                    <a:pt x="429259" y="325120"/>
                  </a:lnTo>
                  <a:lnTo>
                    <a:pt x="429259" y="322580"/>
                  </a:lnTo>
                  <a:close/>
                </a:path>
                <a:path w="429260" h="355600">
                  <a:moveTo>
                    <a:pt x="427989" y="325120"/>
                  </a:moveTo>
                  <a:lnTo>
                    <a:pt x="425450" y="325120"/>
                  </a:lnTo>
                  <a:lnTo>
                    <a:pt x="425450" y="327660"/>
                  </a:lnTo>
                  <a:lnTo>
                    <a:pt x="426719" y="327660"/>
                  </a:lnTo>
                  <a:lnTo>
                    <a:pt x="426719" y="326390"/>
                  </a:lnTo>
                  <a:lnTo>
                    <a:pt x="427989" y="326390"/>
                  </a:lnTo>
                  <a:lnTo>
                    <a:pt x="427989" y="325120"/>
                  </a:lnTo>
                  <a:close/>
                </a:path>
                <a:path w="429260" h="355600">
                  <a:moveTo>
                    <a:pt x="3809" y="325120"/>
                  </a:move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5120"/>
                  </a:lnTo>
                  <a:close/>
                </a:path>
                <a:path w="429260" h="355600">
                  <a:moveTo>
                    <a:pt x="394969" y="354457"/>
                  </a:moveTo>
                  <a:lnTo>
                    <a:pt x="35559" y="354457"/>
                  </a:lnTo>
                  <a:lnTo>
                    <a:pt x="35559" y="355600"/>
                  </a:lnTo>
                  <a:lnTo>
                    <a:pt x="394969" y="355600"/>
                  </a:lnTo>
                  <a:lnTo>
                    <a:pt x="394969" y="354457"/>
                  </a:lnTo>
                  <a:close/>
                </a:path>
                <a:path w="429260" h="355600">
                  <a:moveTo>
                    <a:pt x="396239" y="353187"/>
                  </a:moveTo>
                  <a:lnTo>
                    <a:pt x="34289" y="353187"/>
                  </a:lnTo>
                  <a:lnTo>
                    <a:pt x="34289" y="354457"/>
                  </a:lnTo>
                  <a:lnTo>
                    <a:pt x="396239" y="354457"/>
                  </a:lnTo>
                  <a:lnTo>
                    <a:pt x="396239" y="353187"/>
                  </a:lnTo>
                  <a:close/>
                </a:path>
                <a:path w="429260" h="355600">
                  <a:moveTo>
                    <a:pt x="398780" y="351917"/>
                  </a:moveTo>
                  <a:lnTo>
                    <a:pt x="33019" y="351917"/>
                  </a:lnTo>
                  <a:lnTo>
                    <a:pt x="33019" y="353187"/>
                  </a:lnTo>
                  <a:lnTo>
                    <a:pt x="398780" y="353187"/>
                  </a:lnTo>
                  <a:lnTo>
                    <a:pt x="398780" y="351917"/>
                  </a:lnTo>
                  <a:close/>
                </a:path>
                <a:path w="429260" h="355600">
                  <a:moveTo>
                    <a:pt x="400050" y="351790"/>
                  </a:moveTo>
                  <a:lnTo>
                    <a:pt x="30480" y="351790"/>
                  </a:lnTo>
                  <a:lnTo>
                    <a:pt x="400050" y="351917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653540" y="569468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93700" y="1270"/>
                  </a:moveTo>
                  <a:lnTo>
                    <a:pt x="27940" y="1270"/>
                  </a:lnTo>
                  <a:lnTo>
                    <a:pt x="27940" y="2540"/>
                  </a:lnTo>
                  <a:lnTo>
                    <a:pt x="393700" y="2540"/>
                  </a:lnTo>
                  <a:lnTo>
                    <a:pt x="393700" y="1270"/>
                  </a:lnTo>
                  <a:close/>
                </a:path>
                <a:path w="421639" h="349250">
                  <a:moveTo>
                    <a:pt x="392430" y="0"/>
                  </a:moveTo>
                  <a:lnTo>
                    <a:pt x="30480" y="0"/>
                  </a:lnTo>
                  <a:lnTo>
                    <a:pt x="30480" y="1270"/>
                  </a:lnTo>
                  <a:lnTo>
                    <a:pt x="392430" y="1270"/>
                  </a:lnTo>
                  <a:lnTo>
                    <a:pt x="392430" y="0"/>
                  </a:lnTo>
                  <a:close/>
                </a:path>
                <a:path w="421639" h="349250">
                  <a:moveTo>
                    <a:pt x="396240" y="2540"/>
                  </a:moveTo>
                  <a:lnTo>
                    <a:pt x="26670" y="2540"/>
                  </a:lnTo>
                  <a:lnTo>
                    <a:pt x="26670" y="3810"/>
                  </a:lnTo>
                  <a:lnTo>
                    <a:pt x="396240" y="3810"/>
                  </a:lnTo>
                  <a:lnTo>
                    <a:pt x="396240" y="2540"/>
                  </a:lnTo>
                  <a:close/>
                </a:path>
                <a:path w="421639" h="349250">
                  <a:moveTo>
                    <a:pt x="419100" y="22860"/>
                  </a:moveTo>
                  <a:lnTo>
                    <a:pt x="417830" y="22860"/>
                  </a:lnTo>
                  <a:lnTo>
                    <a:pt x="417830" y="24130"/>
                  </a:lnTo>
                  <a:lnTo>
                    <a:pt x="419100" y="24130"/>
                  </a:lnTo>
                  <a:lnTo>
                    <a:pt x="419100" y="22860"/>
                  </a:lnTo>
                  <a:close/>
                </a:path>
                <a:path w="421639" h="349250">
                  <a:moveTo>
                    <a:pt x="3810" y="24130"/>
                  </a:moveTo>
                  <a:lnTo>
                    <a:pt x="2540" y="24130"/>
                  </a:lnTo>
                  <a:lnTo>
                    <a:pt x="2540" y="25400"/>
                  </a:lnTo>
                  <a:lnTo>
                    <a:pt x="1270" y="25400"/>
                  </a:lnTo>
                  <a:lnTo>
                    <a:pt x="1270" y="26670"/>
                  </a:lnTo>
                  <a:lnTo>
                    <a:pt x="0" y="2667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4130"/>
                  </a:lnTo>
                  <a:close/>
                </a:path>
                <a:path w="421639" h="349250">
                  <a:moveTo>
                    <a:pt x="420370" y="24130"/>
                  </a:moveTo>
                  <a:lnTo>
                    <a:pt x="417830" y="24130"/>
                  </a:lnTo>
                  <a:lnTo>
                    <a:pt x="417830" y="27940"/>
                  </a:lnTo>
                  <a:lnTo>
                    <a:pt x="421640" y="27940"/>
                  </a:lnTo>
                  <a:lnTo>
                    <a:pt x="421640" y="25400"/>
                  </a:lnTo>
                  <a:lnTo>
                    <a:pt x="420370" y="25400"/>
                  </a:lnTo>
                  <a:lnTo>
                    <a:pt x="420370" y="24130"/>
                  </a:lnTo>
                  <a:close/>
                </a:path>
                <a:path w="421639" h="349250">
                  <a:moveTo>
                    <a:pt x="381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7940"/>
                  </a:lnTo>
                  <a:close/>
                </a:path>
                <a:path w="421639" h="349250">
                  <a:moveTo>
                    <a:pt x="421640" y="27940"/>
                  </a:moveTo>
                  <a:lnTo>
                    <a:pt x="417830" y="27940"/>
                  </a:lnTo>
                  <a:lnTo>
                    <a:pt x="417830" y="30480"/>
                  </a:lnTo>
                  <a:lnTo>
                    <a:pt x="421640" y="30480"/>
                  </a:lnTo>
                  <a:lnTo>
                    <a:pt x="421640" y="27940"/>
                  </a:lnTo>
                  <a:close/>
                </a:path>
                <a:path w="421639" h="349250">
                  <a:moveTo>
                    <a:pt x="381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30480"/>
                  </a:lnTo>
                  <a:close/>
                </a:path>
                <a:path w="421639" h="349250">
                  <a:moveTo>
                    <a:pt x="421640" y="30480"/>
                  </a:moveTo>
                  <a:lnTo>
                    <a:pt x="417830" y="30480"/>
                  </a:lnTo>
                  <a:lnTo>
                    <a:pt x="417830" y="34290"/>
                  </a:lnTo>
                  <a:lnTo>
                    <a:pt x="421640" y="34290"/>
                  </a:lnTo>
                  <a:lnTo>
                    <a:pt x="421640" y="30480"/>
                  </a:lnTo>
                  <a:close/>
                </a:path>
                <a:path w="421639" h="349250">
                  <a:moveTo>
                    <a:pt x="381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4290"/>
                  </a:lnTo>
                  <a:close/>
                </a:path>
                <a:path w="421639" h="349250">
                  <a:moveTo>
                    <a:pt x="421640" y="34290"/>
                  </a:moveTo>
                  <a:lnTo>
                    <a:pt x="417830" y="34290"/>
                  </a:lnTo>
                  <a:lnTo>
                    <a:pt x="417830" y="36830"/>
                  </a:lnTo>
                  <a:lnTo>
                    <a:pt x="421640" y="36830"/>
                  </a:lnTo>
                  <a:lnTo>
                    <a:pt x="421640" y="34290"/>
                  </a:lnTo>
                  <a:close/>
                </a:path>
                <a:path w="421639" h="349250">
                  <a:moveTo>
                    <a:pt x="381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6830"/>
                  </a:lnTo>
                  <a:close/>
                </a:path>
                <a:path w="421639" h="349250">
                  <a:moveTo>
                    <a:pt x="421640" y="36830"/>
                  </a:moveTo>
                  <a:lnTo>
                    <a:pt x="417830" y="36830"/>
                  </a:lnTo>
                  <a:lnTo>
                    <a:pt x="417830" y="40640"/>
                  </a:lnTo>
                  <a:lnTo>
                    <a:pt x="421640" y="40640"/>
                  </a:lnTo>
                  <a:lnTo>
                    <a:pt x="421640" y="36830"/>
                  </a:lnTo>
                  <a:close/>
                </a:path>
                <a:path w="421639" h="349250">
                  <a:moveTo>
                    <a:pt x="381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40640"/>
                  </a:lnTo>
                  <a:close/>
                </a:path>
                <a:path w="421639" h="349250">
                  <a:moveTo>
                    <a:pt x="421640" y="40640"/>
                  </a:moveTo>
                  <a:lnTo>
                    <a:pt x="417830" y="40640"/>
                  </a:lnTo>
                  <a:lnTo>
                    <a:pt x="417830" y="43180"/>
                  </a:lnTo>
                  <a:lnTo>
                    <a:pt x="421640" y="43180"/>
                  </a:lnTo>
                  <a:lnTo>
                    <a:pt x="421640" y="40640"/>
                  </a:lnTo>
                  <a:close/>
                </a:path>
                <a:path w="421639" h="349250">
                  <a:moveTo>
                    <a:pt x="381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3180"/>
                  </a:lnTo>
                  <a:close/>
                </a:path>
                <a:path w="421639" h="349250">
                  <a:moveTo>
                    <a:pt x="421640" y="43180"/>
                  </a:moveTo>
                  <a:lnTo>
                    <a:pt x="417830" y="43180"/>
                  </a:lnTo>
                  <a:lnTo>
                    <a:pt x="417830" y="46990"/>
                  </a:lnTo>
                  <a:lnTo>
                    <a:pt x="421640" y="46990"/>
                  </a:lnTo>
                  <a:lnTo>
                    <a:pt x="421640" y="43180"/>
                  </a:lnTo>
                  <a:close/>
                </a:path>
                <a:path w="421639" h="349250">
                  <a:moveTo>
                    <a:pt x="381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6990"/>
                  </a:lnTo>
                  <a:close/>
                </a:path>
                <a:path w="421639" h="349250">
                  <a:moveTo>
                    <a:pt x="421640" y="46990"/>
                  </a:moveTo>
                  <a:lnTo>
                    <a:pt x="417830" y="46990"/>
                  </a:lnTo>
                  <a:lnTo>
                    <a:pt x="417830" y="49530"/>
                  </a:lnTo>
                  <a:lnTo>
                    <a:pt x="421640" y="49530"/>
                  </a:lnTo>
                  <a:lnTo>
                    <a:pt x="421640" y="46990"/>
                  </a:lnTo>
                  <a:close/>
                </a:path>
                <a:path w="421639" h="349250">
                  <a:moveTo>
                    <a:pt x="381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9530"/>
                  </a:lnTo>
                  <a:close/>
                </a:path>
                <a:path w="421639" h="349250">
                  <a:moveTo>
                    <a:pt x="421640" y="49530"/>
                  </a:moveTo>
                  <a:lnTo>
                    <a:pt x="417830" y="49530"/>
                  </a:lnTo>
                  <a:lnTo>
                    <a:pt x="417830" y="53340"/>
                  </a:lnTo>
                  <a:lnTo>
                    <a:pt x="421640" y="53340"/>
                  </a:lnTo>
                  <a:lnTo>
                    <a:pt x="421640" y="49530"/>
                  </a:lnTo>
                  <a:close/>
                </a:path>
                <a:path w="421639" h="349250">
                  <a:moveTo>
                    <a:pt x="381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3340"/>
                  </a:lnTo>
                  <a:close/>
                </a:path>
                <a:path w="421639" h="349250">
                  <a:moveTo>
                    <a:pt x="421640" y="53340"/>
                  </a:moveTo>
                  <a:lnTo>
                    <a:pt x="417830" y="53340"/>
                  </a:lnTo>
                  <a:lnTo>
                    <a:pt x="417830" y="55880"/>
                  </a:lnTo>
                  <a:lnTo>
                    <a:pt x="421640" y="55880"/>
                  </a:lnTo>
                  <a:lnTo>
                    <a:pt x="421640" y="53340"/>
                  </a:lnTo>
                  <a:close/>
                </a:path>
                <a:path w="421639" h="349250">
                  <a:moveTo>
                    <a:pt x="381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5880"/>
                  </a:lnTo>
                  <a:close/>
                </a:path>
                <a:path w="421639" h="349250">
                  <a:moveTo>
                    <a:pt x="421640" y="55880"/>
                  </a:moveTo>
                  <a:lnTo>
                    <a:pt x="417830" y="55880"/>
                  </a:lnTo>
                  <a:lnTo>
                    <a:pt x="417830" y="62230"/>
                  </a:lnTo>
                  <a:lnTo>
                    <a:pt x="421640" y="62230"/>
                  </a:lnTo>
                  <a:lnTo>
                    <a:pt x="421640" y="55880"/>
                  </a:lnTo>
                  <a:close/>
                </a:path>
                <a:path w="421639" h="349250">
                  <a:moveTo>
                    <a:pt x="381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62230"/>
                  </a:lnTo>
                  <a:close/>
                </a:path>
                <a:path w="421639" h="349250">
                  <a:moveTo>
                    <a:pt x="421640" y="62230"/>
                  </a:moveTo>
                  <a:lnTo>
                    <a:pt x="417830" y="62230"/>
                  </a:lnTo>
                  <a:lnTo>
                    <a:pt x="417830" y="68580"/>
                  </a:lnTo>
                  <a:lnTo>
                    <a:pt x="421640" y="68580"/>
                  </a:lnTo>
                  <a:lnTo>
                    <a:pt x="421640" y="62230"/>
                  </a:lnTo>
                  <a:close/>
                </a:path>
                <a:path w="421639" h="349250">
                  <a:moveTo>
                    <a:pt x="381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8580"/>
                  </a:lnTo>
                  <a:close/>
                </a:path>
                <a:path w="421639" h="349250">
                  <a:moveTo>
                    <a:pt x="421640" y="68580"/>
                  </a:moveTo>
                  <a:lnTo>
                    <a:pt x="417830" y="68580"/>
                  </a:lnTo>
                  <a:lnTo>
                    <a:pt x="417830" y="72390"/>
                  </a:lnTo>
                  <a:lnTo>
                    <a:pt x="421640" y="72390"/>
                  </a:lnTo>
                  <a:lnTo>
                    <a:pt x="421640" y="68580"/>
                  </a:lnTo>
                  <a:close/>
                </a:path>
                <a:path w="421639" h="349250">
                  <a:moveTo>
                    <a:pt x="381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72390"/>
                  </a:lnTo>
                  <a:close/>
                </a:path>
                <a:path w="421639" h="349250">
                  <a:moveTo>
                    <a:pt x="421640" y="72390"/>
                  </a:moveTo>
                  <a:lnTo>
                    <a:pt x="417830" y="72390"/>
                  </a:lnTo>
                  <a:lnTo>
                    <a:pt x="417830" y="74930"/>
                  </a:lnTo>
                  <a:lnTo>
                    <a:pt x="421640" y="74930"/>
                  </a:lnTo>
                  <a:lnTo>
                    <a:pt x="421640" y="72390"/>
                  </a:lnTo>
                  <a:close/>
                </a:path>
                <a:path w="421639" h="349250">
                  <a:moveTo>
                    <a:pt x="3810" y="74930"/>
                  </a:moveTo>
                  <a:lnTo>
                    <a:pt x="0" y="74930"/>
                  </a:lnTo>
                  <a:lnTo>
                    <a:pt x="0" y="97790"/>
                  </a:lnTo>
                  <a:lnTo>
                    <a:pt x="3810" y="97790"/>
                  </a:lnTo>
                  <a:lnTo>
                    <a:pt x="3810" y="74930"/>
                  </a:lnTo>
                  <a:close/>
                </a:path>
                <a:path w="421639" h="349250">
                  <a:moveTo>
                    <a:pt x="421640" y="74930"/>
                  </a:moveTo>
                  <a:lnTo>
                    <a:pt x="417830" y="74930"/>
                  </a:lnTo>
                  <a:lnTo>
                    <a:pt x="417830" y="97790"/>
                  </a:lnTo>
                  <a:lnTo>
                    <a:pt x="421640" y="97790"/>
                  </a:lnTo>
                  <a:lnTo>
                    <a:pt x="421640" y="74930"/>
                  </a:lnTo>
                  <a:close/>
                </a:path>
                <a:path w="421639" h="349250">
                  <a:moveTo>
                    <a:pt x="381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3810" y="104140"/>
                  </a:lnTo>
                  <a:lnTo>
                    <a:pt x="3810" y="97790"/>
                  </a:lnTo>
                  <a:close/>
                </a:path>
                <a:path w="421639" h="349250">
                  <a:moveTo>
                    <a:pt x="421640" y="97790"/>
                  </a:moveTo>
                  <a:lnTo>
                    <a:pt x="417830" y="97790"/>
                  </a:lnTo>
                  <a:lnTo>
                    <a:pt x="417830" y="104140"/>
                  </a:lnTo>
                  <a:lnTo>
                    <a:pt x="421640" y="104140"/>
                  </a:lnTo>
                  <a:lnTo>
                    <a:pt x="421640" y="97790"/>
                  </a:lnTo>
                  <a:close/>
                </a:path>
                <a:path w="421639" h="349250">
                  <a:moveTo>
                    <a:pt x="3810" y="104140"/>
                  </a:moveTo>
                  <a:lnTo>
                    <a:pt x="0" y="104140"/>
                  </a:lnTo>
                  <a:lnTo>
                    <a:pt x="0" y="116840"/>
                  </a:lnTo>
                  <a:lnTo>
                    <a:pt x="3810" y="116840"/>
                  </a:lnTo>
                  <a:lnTo>
                    <a:pt x="3810" y="104140"/>
                  </a:lnTo>
                  <a:close/>
                </a:path>
                <a:path w="421639" h="349250">
                  <a:moveTo>
                    <a:pt x="421640" y="104140"/>
                  </a:moveTo>
                  <a:lnTo>
                    <a:pt x="417830" y="104140"/>
                  </a:lnTo>
                  <a:lnTo>
                    <a:pt x="417830" y="116840"/>
                  </a:lnTo>
                  <a:lnTo>
                    <a:pt x="421640" y="116840"/>
                  </a:lnTo>
                  <a:lnTo>
                    <a:pt x="421640" y="104140"/>
                  </a:lnTo>
                  <a:close/>
                </a:path>
                <a:path w="421639" h="349250">
                  <a:moveTo>
                    <a:pt x="3810" y="116840"/>
                  </a:moveTo>
                  <a:lnTo>
                    <a:pt x="0" y="116840"/>
                  </a:lnTo>
                  <a:lnTo>
                    <a:pt x="0" y="132080"/>
                  </a:lnTo>
                  <a:lnTo>
                    <a:pt x="3810" y="132080"/>
                  </a:lnTo>
                  <a:lnTo>
                    <a:pt x="3810" y="116840"/>
                  </a:lnTo>
                  <a:close/>
                </a:path>
                <a:path w="421639" h="349250">
                  <a:moveTo>
                    <a:pt x="421640" y="116840"/>
                  </a:moveTo>
                  <a:lnTo>
                    <a:pt x="417830" y="116840"/>
                  </a:lnTo>
                  <a:lnTo>
                    <a:pt x="417830" y="132080"/>
                  </a:lnTo>
                  <a:lnTo>
                    <a:pt x="421640" y="132080"/>
                  </a:lnTo>
                  <a:lnTo>
                    <a:pt x="421640" y="116840"/>
                  </a:lnTo>
                  <a:close/>
                </a:path>
                <a:path w="421639" h="349250">
                  <a:moveTo>
                    <a:pt x="3810" y="132080"/>
                  </a:moveTo>
                  <a:lnTo>
                    <a:pt x="0" y="13208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132080"/>
                  </a:lnTo>
                  <a:close/>
                </a:path>
                <a:path w="421639" h="349250">
                  <a:moveTo>
                    <a:pt x="421640" y="132080"/>
                  </a:moveTo>
                  <a:lnTo>
                    <a:pt x="417830" y="132080"/>
                  </a:lnTo>
                  <a:lnTo>
                    <a:pt x="417830" y="218440"/>
                  </a:lnTo>
                  <a:lnTo>
                    <a:pt x="421640" y="218440"/>
                  </a:lnTo>
                  <a:lnTo>
                    <a:pt x="421640" y="132080"/>
                  </a:lnTo>
                  <a:close/>
                </a:path>
                <a:path w="421639" h="349250">
                  <a:moveTo>
                    <a:pt x="3810" y="218440"/>
                  </a:moveTo>
                  <a:lnTo>
                    <a:pt x="0" y="21844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18440"/>
                  </a:lnTo>
                  <a:close/>
                </a:path>
                <a:path w="421639" h="349250">
                  <a:moveTo>
                    <a:pt x="421640" y="218440"/>
                  </a:moveTo>
                  <a:lnTo>
                    <a:pt x="417830" y="218440"/>
                  </a:lnTo>
                  <a:lnTo>
                    <a:pt x="417830" y="233680"/>
                  </a:lnTo>
                  <a:lnTo>
                    <a:pt x="421640" y="233680"/>
                  </a:lnTo>
                  <a:lnTo>
                    <a:pt x="421640" y="218440"/>
                  </a:lnTo>
                  <a:close/>
                </a:path>
                <a:path w="421639" h="349250">
                  <a:moveTo>
                    <a:pt x="3810" y="233680"/>
                  </a:moveTo>
                  <a:lnTo>
                    <a:pt x="0" y="23368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33680"/>
                  </a:lnTo>
                  <a:close/>
                </a:path>
                <a:path w="421639" h="349250">
                  <a:moveTo>
                    <a:pt x="421640" y="233680"/>
                  </a:moveTo>
                  <a:lnTo>
                    <a:pt x="417830" y="233680"/>
                  </a:lnTo>
                  <a:lnTo>
                    <a:pt x="417830" y="243840"/>
                  </a:lnTo>
                  <a:lnTo>
                    <a:pt x="421640" y="243840"/>
                  </a:lnTo>
                  <a:lnTo>
                    <a:pt x="421640" y="233680"/>
                  </a:lnTo>
                  <a:close/>
                </a:path>
                <a:path w="421639" h="349250">
                  <a:moveTo>
                    <a:pt x="3810" y="243840"/>
                  </a:moveTo>
                  <a:lnTo>
                    <a:pt x="0" y="24384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43840"/>
                  </a:lnTo>
                  <a:close/>
                </a:path>
                <a:path w="421639" h="349250">
                  <a:moveTo>
                    <a:pt x="421640" y="243840"/>
                  </a:moveTo>
                  <a:lnTo>
                    <a:pt x="417830" y="243840"/>
                  </a:lnTo>
                  <a:lnTo>
                    <a:pt x="417830" y="250190"/>
                  </a:lnTo>
                  <a:lnTo>
                    <a:pt x="421640" y="250190"/>
                  </a:lnTo>
                  <a:lnTo>
                    <a:pt x="421640" y="243840"/>
                  </a:lnTo>
                  <a:close/>
                </a:path>
                <a:path w="421639" h="349250">
                  <a:moveTo>
                    <a:pt x="3810" y="250190"/>
                  </a:moveTo>
                  <a:lnTo>
                    <a:pt x="0" y="25019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50190"/>
                  </a:lnTo>
                  <a:close/>
                </a:path>
                <a:path w="421639" h="349250">
                  <a:moveTo>
                    <a:pt x="421640" y="250190"/>
                  </a:moveTo>
                  <a:lnTo>
                    <a:pt x="417830" y="250190"/>
                  </a:lnTo>
                  <a:lnTo>
                    <a:pt x="417830" y="275590"/>
                  </a:lnTo>
                  <a:lnTo>
                    <a:pt x="421640" y="275590"/>
                  </a:lnTo>
                  <a:lnTo>
                    <a:pt x="421640" y="250190"/>
                  </a:lnTo>
                  <a:close/>
                </a:path>
                <a:path w="421639" h="349250">
                  <a:moveTo>
                    <a:pt x="381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5590"/>
                  </a:lnTo>
                  <a:close/>
                </a:path>
                <a:path w="421639" h="349250">
                  <a:moveTo>
                    <a:pt x="421640" y="275590"/>
                  </a:moveTo>
                  <a:lnTo>
                    <a:pt x="417830" y="275590"/>
                  </a:lnTo>
                  <a:lnTo>
                    <a:pt x="417830" y="278130"/>
                  </a:lnTo>
                  <a:lnTo>
                    <a:pt x="421640" y="278130"/>
                  </a:lnTo>
                  <a:lnTo>
                    <a:pt x="421640" y="275590"/>
                  </a:lnTo>
                  <a:close/>
                </a:path>
                <a:path w="421639" h="349250">
                  <a:moveTo>
                    <a:pt x="3810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8130"/>
                  </a:lnTo>
                  <a:close/>
                </a:path>
                <a:path w="421639" h="349250">
                  <a:moveTo>
                    <a:pt x="421640" y="278130"/>
                  </a:moveTo>
                  <a:lnTo>
                    <a:pt x="417830" y="278130"/>
                  </a:lnTo>
                  <a:lnTo>
                    <a:pt x="417830" y="281940"/>
                  </a:lnTo>
                  <a:lnTo>
                    <a:pt x="421640" y="281940"/>
                  </a:lnTo>
                  <a:lnTo>
                    <a:pt x="421640" y="278130"/>
                  </a:lnTo>
                  <a:close/>
                </a:path>
                <a:path w="421639" h="349250">
                  <a:moveTo>
                    <a:pt x="3810" y="281940"/>
                  </a:moveTo>
                  <a:lnTo>
                    <a:pt x="0" y="28194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1940"/>
                  </a:lnTo>
                  <a:close/>
                </a:path>
                <a:path w="421639" h="349250">
                  <a:moveTo>
                    <a:pt x="421640" y="281940"/>
                  </a:moveTo>
                  <a:lnTo>
                    <a:pt x="417830" y="281940"/>
                  </a:lnTo>
                  <a:lnTo>
                    <a:pt x="417830" y="290830"/>
                  </a:lnTo>
                  <a:lnTo>
                    <a:pt x="421640" y="290830"/>
                  </a:lnTo>
                  <a:lnTo>
                    <a:pt x="421640" y="281940"/>
                  </a:lnTo>
                  <a:close/>
                </a:path>
                <a:path w="421639" h="349250">
                  <a:moveTo>
                    <a:pt x="3810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90830"/>
                  </a:lnTo>
                  <a:close/>
                </a:path>
                <a:path w="421639" h="349250">
                  <a:moveTo>
                    <a:pt x="421640" y="290830"/>
                  </a:moveTo>
                  <a:lnTo>
                    <a:pt x="417830" y="290830"/>
                  </a:lnTo>
                  <a:lnTo>
                    <a:pt x="417830" y="294640"/>
                  </a:lnTo>
                  <a:lnTo>
                    <a:pt x="421640" y="294640"/>
                  </a:lnTo>
                  <a:lnTo>
                    <a:pt x="421640" y="290830"/>
                  </a:lnTo>
                  <a:close/>
                </a:path>
                <a:path w="421639" h="349250">
                  <a:moveTo>
                    <a:pt x="381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640"/>
                  </a:lnTo>
                  <a:close/>
                </a:path>
                <a:path w="421639" h="349250">
                  <a:moveTo>
                    <a:pt x="421640" y="294640"/>
                  </a:moveTo>
                  <a:lnTo>
                    <a:pt x="417830" y="294640"/>
                  </a:lnTo>
                  <a:lnTo>
                    <a:pt x="417830" y="297180"/>
                  </a:lnTo>
                  <a:lnTo>
                    <a:pt x="421640" y="297180"/>
                  </a:lnTo>
                  <a:lnTo>
                    <a:pt x="421640" y="294640"/>
                  </a:lnTo>
                  <a:close/>
                </a:path>
                <a:path w="421639" h="349250">
                  <a:moveTo>
                    <a:pt x="3810" y="297180"/>
                  </a:moveTo>
                  <a:lnTo>
                    <a:pt x="0" y="29718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7180"/>
                  </a:lnTo>
                  <a:close/>
                </a:path>
                <a:path w="421639" h="349250">
                  <a:moveTo>
                    <a:pt x="421640" y="297180"/>
                  </a:moveTo>
                  <a:lnTo>
                    <a:pt x="417830" y="297180"/>
                  </a:lnTo>
                  <a:lnTo>
                    <a:pt x="417830" y="303530"/>
                  </a:lnTo>
                  <a:lnTo>
                    <a:pt x="421640" y="303530"/>
                  </a:lnTo>
                  <a:lnTo>
                    <a:pt x="421640" y="297180"/>
                  </a:lnTo>
                  <a:close/>
                </a:path>
                <a:path w="421639" h="349250">
                  <a:moveTo>
                    <a:pt x="3810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3530"/>
                  </a:lnTo>
                  <a:close/>
                </a:path>
                <a:path w="421639" h="349250">
                  <a:moveTo>
                    <a:pt x="421640" y="303530"/>
                  </a:moveTo>
                  <a:lnTo>
                    <a:pt x="417830" y="303530"/>
                  </a:lnTo>
                  <a:lnTo>
                    <a:pt x="417830" y="307340"/>
                  </a:lnTo>
                  <a:lnTo>
                    <a:pt x="421640" y="307340"/>
                  </a:lnTo>
                  <a:lnTo>
                    <a:pt x="421640" y="303530"/>
                  </a:lnTo>
                  <a:close/>
                </a:path>
                <a:path w="421639" h="349250">
                  <a:moveTo>
                    <a:pt x="381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7340"/>
                  </a:lnTo>
                  <a:close/>
                </a:path>
                <a:path w="421639" h="349250">
                  <a:moveTo>
                    <a:pt x="421640" y="307340"/>
                  </a:moveTo>
                  <a:lnTo>
                    <a:pt x="417830" y="307340"/>
                  </a:lnTo>
                  <a:lnTo>
                    <a:pt x="417830" y="309880"/>
                  </a:lnTo>
                  <a:lnTo>
                    <a:pt x="421640" y="309880"/>
                  </a:lnTo>
                  <a:lnTo>
                    <a:pt x="421640" y="307340"/>
                  </a:lnTo>
                  <a:close/>
                </a:path>
                <a:path w="421639" h="349250">
                  <a:moveTo>
                    <a:pt x="3810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9880"/>
                  </a:lnTo>
                  <a:close/>
                </a:path>
                <a:path w="421639" h="349250">
                  <a:moveTo>
                    <a:pt x="421640" y="309880"/>
                  </a:moveTo>
                  <a:lnTo>
                    <a:pt x="417830" y="309880"/>
                  </a:lnTo>
                  <a:lnTo>
                    <a:pt x="417830" y="313690"/>
                  </a:lnTo>
                  <a:lnTo>
                    <a:pt x="421640" y="313690"/>
                  </a:lnTo>
                  <a:lnTo>
                    <a:pt x="421640" y="309880"/>
                  </a:lnTo>
                  <a:close/>
                </a:path>
                <a:path w="421639" h="349250">
                  <a:moveTo>
                    <a:pt x="381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690"/>
                  </a:lnTo>
                  <a:close/>
                </a:path>
                <a:path w="421639" h="349250">
                  <a:moveTo>
                    <a:pt x="421640" y="313690"/>
                  </a:moveTo>
                  <a:lnTo>
                    <a:pt x="417830" y="313690"/>
                  </a:lnTo>
                  <a:lnTo>
                    <a:pt x="417830" y="316230"/>
                  </a:lnTo>
                  <a:lnTo>
                    <a:pt x="421640" y="316230"/>
                  </a:lnTo>
                  <a:lnTo>
                    <a:pt x="421640" y="313690"/>
                  </a:lnTo>
                  <a:close/>
                </a:path>
                <a:path w="421639" h="349250">
                  <a:moveTo>
                    <a:pt x="381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3810" y="320040"/>
                  </a:lnTo>
                  <a:lnTo>
                    <a:pt x="3810" y="316230"/>
                  </a:lnTo>
                  <a:close/>
                </a:path>
                <a:path w="421639" h="349250">
                  <a:moveTo>
                    <a:pt x="421640" y="316230"/>
                  </a:moveTo>
                  <a:lnTo>
                    <a:pt x="417830" y="316230"/>
                  </a:lnTo>
                  <a:lnTo>
                    <a:pt x="417830" y="320040"/>
                  </a:lnTo>
                  <a:lnTo>
                    <a:pt x="421640" y="320040"/>
                  </a:lnTo>
                  <a:lnTo>
                    <a:pt x="421640" y="316230"/>
                  </a:lnTo>
                  <a:close/>
                </a:path>
                <a:path w="421639" h="349250">
                  <a:moveTo>
                    <a:pt x="381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20040"/>
                  </a:lnTo>
                  <a:close/>
                </a:path>
                <a:path w="421639" h="349250">
                  <a:moveTo>
                    <a:pt x="421640" y="320040"/>
                  </a:moveTo>
                  <a:lnTo>
                    <a:pt x="417830" y="320040"/>
                  </a:lnTo>
                  <a:lnTo>
                    <a:pt x="417830" y="322580"/>
                  </a:lnTo>
                  <a:lnTo>
                    <a:pt x="421640" y="322580"/>
                  </a:lnTo>
                  <a:lnTo>
                    <a:pt x="421640" y="320040"/>
                  </a:lnTo>
                  <a:close/>
                </a:path>
                <a:path w="421639" h="349250">
                  <a:moveTo>
                    <a:pt x="381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1270" y="325120"/>
                  </a:lnTo>
                  <a:lnTo>
                    <a:pt x="1270" y="326390"/>
                  </a:lnTo>
                  <a:lnTo>
                    <a:pt x="3810" y="326390"/>
                  </a:lnTo>
                  <a:lnTo>
                    <a:pt x="3810" y="322580"/>
                  </a:lnTo>
                  <a:close/>
                </a:path>
                <a:path w="421639" h="349250">
                  <a:moveTo>
                    <a:pt x="421640" y="322580"/>
                  </a:moveTo>
                  <a:lnTo>
                    <a:pt x="417830" y="322580"/>
                  </a:lnTo>
                  <a:lnTo>
                    <a:pt x="417830" y="326390"/>
                  </a:lnTo>
                  <a:lnTo>
                    <a:pt x="421640" y="326390"/>
                  </a:lnTo>
                  <a:lnTo>
                    <a:pt x="421640" y="322580"/>
                  </a:lnTo>
                  <a:close/>
                </a:path>
                <a:path w="421639" h="349250">
                  <a:moveTo>
                    <a:pt x="420370" y="326390"/>
                  </a:moveTo>
                  <a:lnTo>
                    <a:pt x="417830" y="326390"/>
                  </a:lnTo>
                  <a:lnTo>
                    <a:pt x="417830" y="328930"/>
                  </a:lnTo>
                  <a:lnTo>
                    <a:pt x="419100" y="328930"/>
                  </a:lnTo>
                  <a:lnTo>
                    <a:pt x="419100" y="327660"/>
                  </a:lnTo>
                  <a:lnTo>
                    <a:pt x="420370" y="327660"/>
                  </a:lnTo>
                  <a:lnTo>
                    <a:pt x="420370" y="326390"/>
                  </a:lnTo>
                  <a:close/>
                </a:path>
                <a:path w="421639" h="349250">
                  <a:moveTo>
                    <a:pt x="3810" y="326390"/>
                  </a:moveTo>
                  <a:lnTo>
                    <a:pt x="2540" y="326390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326390"/>
                  </a:lnTo>
                  <a:close/>
                </a:path>
                <a:path w="421639" h="349250">
                  <a:moveTo>
                    <a:pt x="397510" y="346710"/>
                  </a:moveTo>
                  <a:lnTo>
                    <a:pt x="25400" y="346710"/>
                  </a:lnTo>
                  <a:lnTo>
                    <a:pt x="25400" y="347980"/>
                  </a:lnTo>
                  <a:lnTo>
                    <a:pt x="397510" y="347980"/>
                  </a:lnTo>
                  <a:lnTo>
                    <a:pt x="397510" y="346710"/>
                  </a:lnTo>
                  <a:close/>
                </a:path>
                <a:path w="421639" h="349250">
                  <a:moveTo>
                    <a:pt x="398780" y="345440"/>
                  </a:moveTo>
                  <a:lnTo>
                    <a:pt x="24130" y="345440"/>
                  </a:lnTo>
                  <a:lnTo>
                    <a:pt x="24130" y="346710"/>
                  </a:lnTo>
                  <a:lnTo>
                    <a:pt x="398780" y="346710"/>
                  </a:lnTo>
                  <a:lnTo>
                    <a:pt x="398780" y="345440"/>
                  </a:lnTo>
                  <a:close/>
                </a:path>
                <a:path w="421639" h="349250">
                  <a:moveTo>
                    <a:pt x="396240" y="348107"/>
                  </a:moveTo>
                  <a:lnTo>
                    <a:pt x="26670" y="348107"/>
                  </a:lnTo>
                  <a:lnTo>
                    <a:pt x="26670" y="349250"/>
                  </a:lnTo>
                  <a:lnTo>
                    <a:pt x="396240" y="349250"/>
                  </a:lnTo>
                  <a:lnTo>
                    <a:pt x="396240" y="348107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657349" y="5698489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29">
                  <a:moveTo>
                    <a:pt x="393700" y="0"/>
                  </a:moveTo>
                  <a:lnTo>
                    <a:pt x="21589" y="0"/>
                  </a:lnTo>
                  <a:lnTo>
                    <a:pt x="21589" y="1270"/>
                  </a:lnTo>
                  <a:lnTo>
                    <a:pt x="393700" y="1270"/>
                  </a:lnTo>
                  <a:lnTo>
                    <a:pt x="393700" y="0"/>
                  </a:lnTo>
                  <a:close/>
                </a:path>
                <a:path w="414019" h="341629">
                  <a:moveTo>
                    <a:pt x="396240" y="2540"/>
                  </a:moveTo>
                  <a:lnTo>
                    <a:pt x="17780" y="2540"/>
                  </a:lnTo>
                  <a:lnTo>
                    <a:pt x="17780" y="3810"/>
                  </a:lnTo>
                  <a:lnTo>
                    <a:pt x="396240" y="3810"/>
                  </a:lnTo>
                  <a:lnTo>
                    <a:pt x="396240" y="2540"/>
                  </a:lnTo>
                  <a:close/>
                </a:path>
                <a:path w="414019" h="341629">
                  <a:moveTo>
                    <a:pt x="394969" y="1270"/>
                  </a:moveTo>
                  <a:lnTo>
                    <a:pt x="20319" y="1270"/>
                  </a:lnTo>
                  <a:lnTo>
                    <a:pt x="20319" y="2540"/>
                  </a:lnTo>
                  <a:lnTo>
                    <a:pt x="394969" y="2540"/>
                  </a:lnTo>
                  <a:lnTo>
                    <a:pt x="394969" y="1270"/>
                  </a:lnTo>
                  <a:close/>
                </a:path>
                <a:path w="414019" h="341629">
                  <a:moveTo>
                    <a:pt x="3810" y="16510"/>
                  </a:moveTo>
                  <a:lnTo>
                    <a:pt x="2539" y="16510"/>
                  </a:lnTo>
                  <a:lnTo>
                    <a:pt x="2539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414019" h="341629">
                  <a:moveTo>
                    <a:pt x="411480" y="15240"/>
                  </a:moveTo>
                  <a:lnTo>
                    <a:pt x="410210" y="15240"/>
                  </a:lnTo>
                  <a:lnTo>
                    <a:pt x="410210" y="17780"/>
                  </a:lnTo>
                  <a:lnTo>
                    <a:pt x="412750" y="17780"/>
                  </a:lnTo>
                  <a:lnTo>
                    <a:pt x="412750" y="16510"/>
                  </a:lnTo>
                  <a:lnTo>
                    <a:pt x="411480" y="16510"/>
                  </a:lnTo>
                  <a:lnTo>
                    <a:pt x="411480" y="15240"/>
                  </a:lnTo>
                  <a:close/>
                </a:path>
                <a:path w="414019" h="341629">
                  <a:moveTo>
                    <a:pt x="3810" y="17780"/>
                  </a:moveTo>
                  <a:lnTo>
                    <a:pt x="1269" y="17780"/>
                  </a:lnTo>
                  <a:lnTo>
                    <a:pt x="1269" y="19050"/>
                  </a:lnTo>
                  <a:lnTo>
                    <a:pt x="0" y="1905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414019" h="341629">
                  <a:moveTo>
                    <a:pt x="414019" y="17780"/>
                  </a:moveTo>
                  <a:lnTo>
                    <a:pt x="410210" y="17780"/>
                  </a:lnTo>
                  <a:lnTo>
                    <a:pt x="410210" y="20320"/>
                  </a:lnTo>
                  <a:lnTo>
                    <a:pt x="414019" y="20320"/>
                  </a:lnTo>
                  <a:lnTo>
                    <a:pt x="414019" y="17780"/>
                  </a:lnTo>
                  <a:close/>
                </a:path>
                <a:path w="414019" h="341629">
                  <a:moveTo>
                    <a:pt x="381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0320"/>
                  </a:lnTo>
                  <a:close/>
                </a:path>
                <a:path w="414019" h="341629">
                  <a:moveTo>
                    <a:pt x="414019" y="20320"/>
                  </a:moveTo>
                  <a:lnTo>
                    <a:pt x="410210" y="20320"/>
                  </a:lnTo>
                  <a:lnTo>
                    <a:pt x="410210" y="24130"/>
                  </a:lnTo>
                  <a:lnTo>
                    <a:pt x="414019" y="24130"/>
                  </a:lnTo>
                  <a:lnTo>
                    <a:pt x="414019" y="20320"/>
                  </a:lnTo>
                  <a:close/>
                </a:path>
                <a:path w="414019" h="341629">
                  <a:moveTo>
                    <a:pt x="381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4130"/>
                  </a:lnTo>
                  <a:close/>
                </a:path>
                <a:path w="414019" h="341629">
                  <a:moveTo>
                    <a:pt x="414019" y="24130"/>
                  </a:moveTo>
                  <a:lnTo>
                    <a:pt x="410210" y="24130"/>
                  </a:lnTo>
                  <a:lnTo>
                    <a:pt x="410210" y="26670"/>
                  </a:lnTo>
                  <a:lnTo>
                    <a:pt x="414019" y="26670"/>
                  </a:lnTo>
                  <a:lnTo>
                    <a:pt x="414019" y="24130"/>
                  </a:lnTo>
                  <a:close/>
                </a:path>
                <a:path w="414019" h="341629">
                  <a:moveTo>
                    <a:pt x="381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6670"/>
                  </a:lnTo>
                  <a:close/>
                </a:path>
                <a:path w="414019" h="341629">
                  <a:moveTo>
                    <a:pt x="414019" y="26670"/>
                  </a:moveTo>
                  <a:lnTo>
                    <a:pt x="410210" y="26670"/>
                  </a:lnTo>
                  <a:lnTo>
                    <a:pt x="410210" y="30480"/>
                  </a:lnTo>
                  <a:lnTo>
                    <a:pt x="414019" y="30480"/>
                  </a:lnTo>
                  <a:lnTo>
                    <a:pt x="414019" y="26670"/>
                  </a:lnTo>
                  <a:close/>
                </a:path>
                <a:path w="414019" h="341629">
                  <a:moveTo>
                    <a:pt x="381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0480"/>
                  </a:lnTo>
                  <a:close/>
                </a:path>
                <a:path w="414019" h="341629">
                  <a:moveTo>
                    <a:pt x="414019" y="30480"/>
                  </a:moveTo>
                  <a:lnTo>
                    <a:pt x="410210" y="30480"/>
                  </a:lnTo>
                  <a:lnTo>
                    <a:pt x="410210" y="33020"/>
                  </a:lnTo>
                  <a:lnTo>
                    <a:pt x="414019" y="33020"/>
                  </a:lnTo>
                  <a:lnTo>
                    <a:pt x="414019" y="30480"/>
                  </a:lnTo>
                  <a:close/>
                </a:path>
                <a:path w="414019" h="341629">
                  <a:moveTo>
                    <a:pt x="381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3020"/>
                  </a:lnTo>
                  <a:close/>
                </a:path>
                <a:path w="414019" h="341629">
                  <a:moveTo>
                    <a:pt x="414019" y="33020"/>
                  </a:moveTo>
                  <a:lnTo>
                    <a:pt x="410210" y="33020"/>
                  </a:lnTo>
                  <a:lnTo>
                    <a:pt x="410210" y="36830"/>
                  </a:lnTo>
                  <a:lnTo>
                    <a:pt x="414019" y="36830"/>
                  </a:lnTo>
                  <a:lnTo>
                    <a:pt x="414019" y="33020"/>
                  </a:lnTo>
                  <a:close/>
                </a:path>
                <a:path w="414019" h="341629">
                  <a:moveTo>
                    <a:pt x="381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6830"/>
                  </a:lnTo>
                  <a:close/>
                </a:path>
                <a:path w="414019" h="341629">
                  <a:moveTo>
                    <a:pt x="414019" y="36830"/>
                  </a:moveTo>
                  <a:lnTo>
                    <a:pt x="410210" y="36830"/>
                  </a:lnTo>
                  <a:lnTo>
                    <a:pt x="410210" y="39370"/>
                  </a:lnTo>
                  <a:lnTo>
                    <a:pt x="414019" y="39370"/>
                  </a:lnTo>
                  <a:lnTo>
                    <a:pt x="414019" y="36830"/>
                  </a:lnTo>
                  <a:close/>
                </a:path>
                <a:path w="414019" h="341629">
                  <a:moveTo>
                    <a:pt x="381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9370"/>
                  </a:lnTo>
                  <a:close/>
                </a:path>
                <a:path w="414019" h="341629">
                  <a:moveTo>
                    <a:pt x="414019" y="39370"/>
                  </a:moveTo>
                  <a:lnTo>
                    <a:pt x="410210" y="39370"/>
                  </a:lnTo>
                  <a:lnTo>
                    <a:pt x="410210" y="43180"/>
                  </a:lnTo>
                  <a:lnTo>
                    <a:pt x="414019" y="43180"/>
                  </a:lnTo>
                  <a:lnTo>
                    <a:pt x="414019" y="39370"/>
                  </a:lnTo>
                  <a:close/>
                </a:path>
                <a:path w="414019" h="341629">
                  <a:moveTo>
                    <a:pt x="381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3810" y="45720"/>
                  </a:lnTo>
                  <a:lnTo>
                    <a:pt x="3810" y="43180"/>
                  </a:lnTo>
                  <a:close/>
                </a:path>
                <a:path w="414019" h="341629">
                  <a:moveTo>
                    <a:pt x="414019" y="43180"/>
                  </a:moveTo>
                  <a:lnTo>
                    <a:pt x="410210" y="43180"/>
                  </a:lnTo>
                  <a:lnTo>
                    <a:pt x="410210" y="45720"/>
                  </a:lnTo>
                  <a:lnTo>
                    <a:pt x="414019" y="45720"/>
                  </a:lnTo>
                  <a:lnTo>
                    <a:pt x="414019" y="43180"/>
                  </a:lnTo>
                  <a:close/>
                </a:path>
                <a:path w="414019" h="341629">
                  <a:moveTo>
                    <a:pt x="381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5720"/>
                  </a:lnTo>
                  <a:close/>
                </a:path>
                <a:path w="414019" h="341629">
                  <a:moveTo>
                    <a:pt x="414019" y="45720"/>
                  </a:moveTo>
                  <a:lnTo>
                    <a:pt x="410210" y="45720"/>
                  </a:lnTo>
                  <a:lnTo>
                    <a:pt x="410210" y="49530"/>
                  </a:lnTo>
                  <a:lnTo>
                    <a:pt x="414019" y="49530"/>
                  </a:lnTo>
                  <a:lnTo>
                    <a:pt x="414019" y="45720"/>
                  </a:lnTo>
                  <a:close/>
                </a:path>
                <a:path w="414019" h="341629">
                  <a:moveTo>
                    <a:pt x="381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3810" y="52070"/>
                  </a:lnTo>
                  <a:lnTo>
                    <a:pt x="3810" y="49530"/>
                  </a:lnTo>
                  <a:close/>
                </a:path>
                <a:path w="414019" h="341629">
                  <a:moveTo>
                    <a:pt x="414019" y="49530"/>
                  </a:moveTo>
                  <a:lnTo>
                    <a:pt x="410210" y="49530"/>
                  </a:lnTo>
                  <a:lnTo>
                    <a:pt x="410210" y="52070"/>
                  </a:lnTo>
                  <a:lnTo>
                    <a:pt x="414019" y="52070"/>
                  </a:lnTo>
                  <a:lnTo>
                    <a:pt x="414019" y="49530"/>
                  </a:lnTo>
                  <a:close/>
                </a:path>
                <a:path w="414019" h="341629">
                  <a:moveTo>
                    <a:pt x="381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52070"/>
                  </a:lnTo>
                  <a:close/>
                </a:path>
                <a:path w="414019" h="341629">
                  <a:moveTo>
                    <a:pt x="414019" y="52070"/>
                  </a:moveTo>
                  <a:lnTo>
                    <a:pt x="410210" y="52070"/>
                  </a:lnTo>
                  <a:lnTo>
                    <a:pt x="410210" y="58420"/>
                  </a:lnTo>
                  <a:lnTo>
                    <a:pt x="414019" y="58420"/>
                  </a:lnTo>
                  <a:lnTo>
                    <a:pt x="414019" y="52070"/>
                  </a:lnTo>
                  <a:close/>
                </a:path>
                <a:path w="414019" h="341629">
                  <a:moveTo>
                    <a:pt x="381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3810" y="64770"/>
                  </a:lnTo>
                  <a:lnTo>
                    <a:pt x="3810" y="58420"/>
                  </a:lnTo>
                  <a:close/>
                </a:path>
                <a:path w="414019" h="341629">
                  <a:moveTo>
                    <a:pt x="414019" y="58420"/>
                  </a:moveTo>
                  <a:lnTo>
                    <a:pt x="410210" y="58420"/>
                  </a:lnTo>
                  <a:lnTo>
                    <a:pt x="410210" y="64770"/>
                  </a:lnTo>
                  <a:lnTo>
                    <a:pt x="414019" y="64770"/>
                  </a:lnTo>
                  <a:lnTo>
                    <a:pt x="414019" y="58420"/>
                  </a:lnTo>
                  <a:close/>
                </a:path>
                <a:path w="414019" h="341629">
                  <a:moveTo>
                    <a:pt x="381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64770"/>
                  </a:lnTo>
                  <a:close/>
                </a:path>
                <a:path w="414019" h="341629">
                  <a:moveTo>
                    <a:pt x="414019" y="64770"/>
                  </a:moveTo>
                  <a:lnTo>
                    <a:pt x="410210" y="64770"/>
                  </a:lnTo>
                  <a:lnTo>
                    <a:pt x="410210" y="68580"/>
                  </a:lnTo>
                  <a:lnTo>
                    <a:pt x="414019" y="68580"/>
                  </a:lnTo>
                  <a:lnTo>
                    <a:pt x="414019" y="64770"/>
                  </a:lnTo>
                  <a:close/>
                </a:path>
                <a:path w="414019" h="341629">
                  <a:moveTo>
                    <a:pt x="381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3810" y="71120"/>
                  </a:lnTo>
                  <a:lnTo>
                    <a:pt x="3810" y="68580"/>
                  </a:lnTo>
                  <a:close/>
                </a:path>
                <a:path w="414019" h="341629">
                  <a:moveTo>
                    <a:pt x="414019" y="68580"/>
                  </a:moveTo>
                  <a:lnTo>
                    <a:pt x="410210" y="68580"/>
                  </a:lnTo>
                  <a:lnTo>
                    <a:pt x="410210" y="71120"/>
                  </a:lnTo>
                  <a:lnTo>
                    <a:pt x="414019" y="71120"/>
                  </a:lnTo>
                  <a:lnTo>
                    <a:pt x="414019" y="68580"/>
                  </a:lnTo>
                  <a:close/>
                </a:path>
                <a:path w="414019" h="341629">
                  <a:moveTo>
                    <a:pt x="3810" y="71120"/>
                  </a:moveTo>
                  <a:lnTo>
                    <a:pt x="0" y="7112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71120"/>
                  </a:lnTo>
                  <a:close/>
                </a:path>
                <a:path w="414019" h="341629">
                  <a:moveTo>
                    <a:pt x="414019" y="71120"/>
                  </a:moveTo>
                  <a:lnTo>
                    <a:pt x="410210" y="71120"/>
                  </a:lnTo>
                  <a:lnTo>
                    <a:pt x="410210" y="93980"/>
                  </a:lnTo>
                  <a:lnTo>
                    <a:pt x="414019" y="93980"/>
                  </a:lnTo>
                  <a:lnTo>
                    <a:pt x="414019" y="71120"/>
                  </a:lnTo>
                  <a:close/>
                </a:path>
                <a:path w="414019" h="341629">
                  <a:moveTo>
                    <a:pt x="381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3810" y="100330"/>
                  </a:lnTo>
                  <a:lnTo>
                    <a:pt x="3810" y="93980"/>
                  </a:lnTo>
                  <a:close/>
                </a:path>
                <a:path w="414019" h="341629">
                  <a:moveTo>
                    <a:pt x="414019" y="93980"/>
                  </a:moveTo>
                  <a:lnTo>
                    <a:pt x="410210" y="93980"/>
                  </a:lnTo>
                  <a:lnTo>
                    <a:pt x="410210" y="100330"/>
                  </a:lnTo>
                  <a:lnTo>
                    <a:pt x="414019" y="100330"/>
                  </a:lnTo>
                  <a:lnTo>
                    <a:pt x="414019" y="93980"/>
                  </a:lnTo>
                  <a:close/>
                </a:path>
                <a:path w="414019" h="341629">
                  <a:moveTo>
                    <a:pt x="3810" y="100330"/>
                  </a:moveTo>
                  <a:lnTo>
                    <a:pt x="0" y="100330"/>
                  </a:lnTo>
                  <a:lnTo>
                    <a:pt x="0" y="113030"/>
                  </a:lnTo>
                  <a:lnTo>
                    <a:pt x="3810" y="113030"/>
                  </a:lnTo>
                  <a:lnTo>
                    <a:pt x="3810" y="100330"/>
                  </a:lnTo>
                  <a:close/>
                </a:path>
                <a:path w="414019" h="341629">
                  <a:moveTo>
                    <a:pt x="414019" y="100330"/>
                  </a:moveTo>
                  <a:lnTo>
                    <a:pt x="410210" y="100330"/>
                  </a:lnTo>
                  <a:lnTo>
                    <a:pt x="410210" y="113030"/>
                  </a:lnTo>
                  <a:lnTo>
                    <a:pt x="414019" y="113030"/>
                  </a:lnTo>
                  <a:lnTo>
                    <a:pt x="414019" y="100330"/>
                  </a:lnTo>
                  <a:close/>
                </a:path>
                <a:path w="414019" h="341629">
                  <a:moveTo>
                    <a:pt x="3810" y="113030"/>
                  </a:moveTo>
                  <a:lnTo>
                    <a:pt x="0" y="113030"/>
                  </a:lnTo>
                  <a:lnTo>
                    <a:pt x="0" y="128270"/>
                  </a:lnTo>
                  <a:lnTo>
                    <a:pt x="3810" y="128270"/>
                  </a:lnTo>
                  <a:lnTo>
                    <a:pt x="3810" y="113030"/>
                  </a:lnTo>
                  <a:close/>
                </a:path>
                <a:path w="414019" h="341629">
                  <a:moveTo>
                    <a:pt x="414019" y="113030"/>
                  </a:moveTo>
                  <a:lnTo>
                    <a:pt x="410210" y="113030"/>
                  </a:lnTo>
                  <a:lnTo>
                    <a:pt x="410210" y="128270"/>
                  </a:lnTo>
                  <a:lnTo>
                    <a:pt x="414019" y="128270"/>
                  </a:lnTo>
                  <a:lnTo>
                    <a:pt x="414019" y="113030"/>
                  </a:lnTo>
                  <a:close/>
                </a:path>
                <a:path w="414019" h="341629">
                  <a:moveTo>
                    <a:pt x="3810" y="128270"/>
                  </a:moveTo>
                  <a:lnTo>
                    <a:pt x="0" y="12827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128270"/>
                  </a:lnTo>
                  <a:close/>
                </a:path>
                <a:path w="414019" h="341629">
                  <a:moveTo>
                    <a:pt x="414019" y="128270"/>
                  </a:moveTo>
                  <a:lnTo>
                    <a:pt x="410210" y="128270"/>
                  </a:lnTo>
                  <a:lnTo>
                    <a:pt x="410210" y="214630"/>
                  </a:lnTo>
                  <a:lnTo>
                    <a:pt x="414019" y="214630"/>
                  </a:lnTo>
                  <a:lnTo>
                    <a:pt x="414019" y="128270"/>
                  </a:lnTo>
                  <a:close/>
                </a:path>
                <a:path w="414019" h="341629">
                  <a:moveTo>
                    <a:pt x="3810" y="214630"/>
                  </a:moveTo>
                  <a:lnTo>
                    <a:pt x="0" y="214630"/>
                  </a:lnTo>
                  <a:lnTo>
                    <a:pt x="0" y="229870"/>
                  </a:lnTo>
                  <a:lnTo>
                    <a:pt x="3810" y="229870"/>
                  </a:lnTo>
                  <a:lnTo>
                    <a:pt x="3810" y="214630"/>
                  </a:lnTo>
                  <a:close/>
                </a:path>
                <a:path w="414019" h="341629">
                  <a:moveTo>
                    <a:pt x="414019" y="214630"/>
                  </a:moveTo>
                  <a:lnTo>
                    <a:pt x="410210" y="214630"/>
                  </a:lnTo>
                  <a:lnTo>
                    <a:pt x="410210" y="229870"/>
                  </a:lnTo>
                  <a:lnTo>
                    <a:pt x="414019" y="229870"/>
                  </a:lnTo>
                  <a:lnTo>
                    <a:pt x="414019" y="214630"/>
                  </a:lnTo>
                  <a:close/>
                </a:path>
                <a:path w="414019" h="341629">
                  <a:moveTo>
                    <a:pt x="3810" y="229870"/>
                  </a:moveTo>
                  <a:lnTo>
                    <a:pt x="0" y="22987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9870"/>
                  </a:lnTo>
                  <a:close/>
                </a:path>
                <a:path w="414019" h="341629">
                  <a:moveTo>
                    <a:pt x="414019" y="229870"/>
                  </a:moveTo>
                  <a:lnTo>
                    <a:pt x="410210" y="229870"/>
                  </a:lnTo>
                  <a:lnTo>
                    <a:pt x="410210" y="240030"/>
                  </a:lnTo>
                  <a:lnTo>
                    <a:pt x="414019" y="240030"/>
                  </a:lnTo>
                  <a:lnTo>
                    <a:pt x="414019" y="229870"/>
                  </a:lnTo>
                  <a:close/>
                </a:path>
                <a:path w="414019" h="341629">
                  <a:moveTo>
                    <a:pt x="3810" y="240030"/>
                  </a:moveTo>
                  <a:lnTo>
                    <a:pt x="0" y="24003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40030"/>
                  </a:lnTo>
                  <a:close/>
                </a:path>
                <a:path w="414019" h="341629">
                  <a:moveTo>
                    <a:pt x="414019" y="240030"/>
                  </a:moveTo>
                  <a:lnTo>
                    <a:pt x="410210" y="240030"/>
                  </a:lnTo>
                  <a:lnTo>
                    <a:pt x="410210" y="246380"/>
                  </a:lnTo>
                  <a:lnTo>
                    <a:pt x="414019" y="246380"/>
                  </a:lnTo>
                  <a:lnTo>
                    <a:pt x="414019" y="240030"/>
                  </a:lnTo>
                  <a:close/>
                </a:path>
                <a:path w="414019" h="341629">
                  <a:moveTo>
                    <a:pt x="3810" y="246380"/>
                  </a:moveTo>
                  <a:lnTo>
                    <a:pt x="0" y="24638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46380"/>
                  </a:lnTo>
                  <a:close/>
                </a:path>
                <a:path w="414019" h="341629">
                  <a:moveTo>
                    <a:pt x="414019" y="246380"/>
                  </a:moveTo>
                  <a:lnTo>
                    <a:pt x="410210" y="246380"/>
                  </a:lnTo>
                  <a:lnTo>
                    <a:pt x="410210" y="271780"/>
                  </a:lnTo>
                  <a:lnTo>
                    <a:pt x="414019" y="271780"/>
                  </a:lnTo>
                  <a:lnTo>
                    <a:pt x="414019" y="246380"/>
                  </a:lnTo>
                  <a:close/>
                </a:path>
                <a:path w="414019" h="341629">
                  <a:moveTo>
                    <a:pt x="381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71780"/>
                  </a:lnTo>
                  <a:close/>
                </a:path>
                <a:path w="414019" h="341629">
                  <a:moveTo>
                    <a:pt x="414019" y="271780"/>
                  </a:moveTo>
                  <a:lnTo>
                    <a:pt x="410210" y="271780"/>
                  </a:lnTo>
                  <a:lnTo>
                    <a:pt x="410210" y="274320"/>
                  </a:lnTo>
                  <a:lnTo>
                    <a:pt x="414019" y="274320"/>
                  </a:lnTo>
                  <a:lnTo>
                    <a:pt x="414019" y="271780"/>
                  </a:lnTo>
                  <a:close/>
                </a:path>
                <a:path w="414019" h="341629">
                  <a:moveTo>
                    <a:pt x="381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4320"/>
                  </a:lnTo>
                  <a:close/>
                </a:path>
                <a:path w="414019" h="341629">
                  <a:moveTo>
                    <a:pt x="414019" y="274320"/>
                  </a:moveTo>
                  <a:lnTo>
                    <a:pt x="410210" y="274320"/>
                  </a:lnTo>
                  <a:lnTo>
                    <a:pt x="410210" y="278130"/>
                  </a:lnTo>
                  <a:lnTo>
                    <a:pt x="414019" y="278130"/>
                  </a:lnTo>
                  <a:lnTo>
                    <a:pt x="414019" y="274320"/>
                  </a:lnTo>
                  <a:close/>
                </a:path>
                <a:path w="414019" h="341629">
                  <a:moveTo>
                    <a:pt x="3810" y="278130"/>
                  </a:moveTo>
                  <a:lnTo>
                    <a:pt x="0" y="27813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78130"/>
                  </a:lnTo>
                  <a:close/>
                </a:path>
                <a:path w="414019" h="341629">
                  <a:moveTo>
                    <a:pt x="414019" y="278130"/>
                  </a:moveTo>
                  <a:lnTo>
                    <a:pt x="410210" y="278130"/>
                  </a:lnTo>
                  <a:lnTo>
                    <a:pt x="410210" y="287020"/>
                  </a:lnTo>
                  <a:lnTo>
                    <a:pt x="414019" y="287020"/>
                  </a:lnTo>
                  <a:lnTo>
                    <a:pt x="414019" y="278130"/>
                  </a:lnTo>
                  <a:close/>
                </a:path>
                <a:path w="414019" h="341629">
                  <a:moveTo>
                    <a:pt x="381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7020"/>
                  </a:lnTo>
                  <a:close/>
                </a:path>
                <a:path w="414019" h="341629">
                  <a:moveTo>
                    <a:pt x="414019" y="287020"/>
                  </a:moveTo>
                  <a:lnTo>
                    <a:pt x="410210" y="287020"/>
                  </a:lnTo>
                  <a:lnTo>
                    <a:pt x="410210" y="290830"/>
                  </a:lnTo>
                  <a:lnTo>
                    <a:pt x="414019" y="290830"/>
                  </a:lnTo>
                  <a:lnTo>
                    <a:pt x="414019" y="287020"/>
                  </a:lnTo>
                  <a:close/>
                </a:path>
                <a:path w="414019" h="341629">
                  <a:moveTo>
                    <a:pt x="381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0830"/>
                  </a:lnTo>
                  <a:close/>
                </a:path>
                <a:path w="414019" h="341629">
                  <a:moveTo>
                    <a:pt x="414019" y="290830"/>
                  </a:moveTo>
                  <a:lnTo>
                    <a:pt x="410210" y="290830"/>
                  </a:lnTo>
                  <a:lnTo>
                    <a:pt x="410210" y="293370"/>
                  </a:lnTo>
                  <a:lnTo>
                    <a:pt x="414019" y="293370"/>
                  </a:lnTo>
                  <a:lnTo>
                    <a:pt x="414019" y="290830"/>
                  </a:lnTo>
                  <a:close/>
                </a:path>
                <a:path w="414019" h="341629">
                  <a:moveTo>
                    <a:pt x="3810" y="293370"/>
                  </a:moveTo>
                  <a:lnTo>
                    <a:pt x="0" y="29337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3370"/>
                  </a:lnTo>
                  <a:close/>
                </a:path>
                <a:path w="414019" h="341629">
                  <a:moveTo>
                    <a:pt x="414019" y="293370"/>
                  </a:moveTo>
                  <a:lnTo>
                    <a:pt x="410210" y="293370"/>
                  </a:lnTo>
                  <a:lnTo>
                    <a:pt x="410210" y="299720"/>
                  </a:lnTo>
                  <a:lnTo>
                    <a:pt x="414019" y="299720"/>
                  </a:lnTo>
                  <a:lnTo>
                    <a:pt x="414019" y="293370"/>
                  </a:lnTo>
                  <a:close/>
                </a:path>
                <a:path w="414019" h="341629">
                  <a:moveTo>
                    <a:pt x="381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9720"/>
                  </a:lnTo>
                  <a:close/>
                </a:path>
                <a:path w="414019" h="341629">
                  <a:moveTo>
                    <a:pt x="414019" y="299720"/>
                  </a:moveTo>
                  <a:lnTo>
                    <a:pt x="410210" y="299720"/>
                  </a:lnTo>
                  <a:lnTo>
                    <a:pt x="410210" y="303530"/>
                  </a:lnTo>
                  <a:lnTo>
                    <a:pt x="414019" y="303530"/>
                  </a:lnTo>
                  <a:lnTo>
                    <a:pt x="414019" y="299720"/>
                  </a:lnTo>
                  <a:close/>
                </a:path>
                <a:path w="414019" h="341629">
                  <a:moveTo>
                    <a:pt x="381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3530"/>
                  </a:lnTo>
                  <a:close/>
                </a:path>
                <a:path w="414019" h="341629">
                  <a:moveTo>
                    <a:pt x="414019" y="303530"/>
                  </a:moveTo>
                  <a:lnTo>
                    <a:pt x="410210" y="303530"/>
                  </a:lnTo>
                  <a:lnTo>
                    <a:pt x="410210" y="306070"/>
                  </a:lnTo>
                  <a:lnTo>
                    <a:pt x="414019" y="306070"/>
                  </a:lnTo>
                  <a:lnTo>
                    <a:pt x="414019" y="303530"/>
                  </a:lnTo>
                  <a:close/>
                </a:path>
                <a:path w="414019" h="341629">
                  <a:moveTo>
                    <a:pt x="3810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6070"/>
                  </a:lnTo>
                  <a:close/>
                </a:path>
                <a:path w="414019" h="341629">
                  <a:moveTo>
                    <a:pt x="414019" y="306070"/>
                  </a:moveTo>
                  <a:lnTo>
                    <a:pt x="410210" y="306070"/>
                  </a:lnTo>
                  <a:lnTo>
                    <a:pt x="410210" y="309880"/>
                  </a:lnTo>
                  <a:lnTo>
                    <a:pt x="414019" y="309880"/>
                  </a:lnTo>
                  <a:lnTo>
                    <a:pt x="414019" y="306070"/>
                  </a:lnTo>
                  <a:close/>
                </a:path>
                <a:path w="414019" h="341629">
                  <a:moveTo>
                    <a:pt x="3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9880"/>
                  </a:lnTo>
                  <a:close/>
                </a:path>
                <a:path w="414019" h="341629">
                  <a:moveTo>
                    <a:pt x="414019" y="309880"/>
                  </a:moveTo>
                  <a:lnTo>
                    <a:pt x="410210" y="309880"/>
                  </a:lnTo>
                  <a:lnTo>
                    <a:pt x="410210" y="312420"/>
                  </a:lnTo>
                  <a:lnTo>
                    <a:pt x="414019" y="312420"/>
                  </a:lnTo>
                  <a:lnTo>
                    <a:pt x="414019" y="309880"/>
                  </a:lnTo>
                  <a:close/>
                </a:path>
                <a:path w="414019" h="341629">
                  <a:moveTo>
                    <a:pt x="381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2420"/>
                  </a:lnTo>
                  <a:close/>
                </a:path>
                <a:path w="414019" h="341629">
                  <a:moveTo>
                    <a:pt x="414019" y="312420"/>
                  </a:moveTo>
                  <a:lnTo>
                    <a:pt x="410210" y="312420"/>
                  </a:lnTo>
                  <a:lnTo>
                    <a:pt x="410210" y="316230"/>
                  </a:lnTo>
                  <a:lnTo>
                    <a:pt x="414019" y="316230"/>
                  </a:lnTo>
                  <a:lnTo>
                    <a:pt x="414019" y="312420"/>
                  </a:lnTo>
                  <a:close/>
                </a:path>
                <a:path w="414019" h="341629">
                  <a:moveTo>
                    <a:pt x="381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6230"/>
                  </a:lnTo>
                  <a:close/>
                </a:path>
                <a:path w="414019" h="341629">
                  <a:moveTo>
                    <a:pt x="414019" y="316230"/>
                  </a:moveTo>
                  <a:lnTo>
                    <a:pt x="410210" y="316230"/>
                  </a:lnTo>
                  <a:lnTo>
                    <a:pt x="410210" y="318770"/>
                  </a:lnTo>
                  <a:lnTo>
                    <a:pt x="414019" y="318770"/>
                  </a:lnTo>
                  <a:lnTo>
                    <a:pt x="414019" y="316230"/>
                  </a:lnTo>
                  <a:close/>
                </a:path>
                <a:path w="414019" h="341629">
                  <a:moveTo>
                    <a:pt x="3810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18770"/>
                  </a:lnTo>
                  <a:close/>
                </a:path>
                <a:path w="414019" h="341629">
                  <a:moveTo>
                    <a:pt x="414019" y="318770"/>
                  </a:moveTo>
                  <a:lnTo>
                    <a:pt x="410210" y="318770"/>
                  </a:lnTo>
                  <a:lnTo>
                    <a:pt x="410210" y="322580"/>
                  </a:lnTo>
                  <a:lnTo>
                    <a:pt x="414019" y="322580"/>
                  </a:lnTo>
                  <a:lnTo>
                    <a:pt x="414019" y="318770"/>
                  </a:lnTo>
                  <a:close/>
                </a:path>
                <a:path w="414019" h="341629">
                  <a:moveTo>
                    <a:pt x="381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3810" y="325120"/>
                  </a:lnTo>
                  <a:lnTo>
                    <a:pt x="3810" y="322580"/>
                  </a:lnTo>
                  <a:close/>
                </a:path>
                <a:path w="414019" h="341629">
                  <a:moveTo>
                    <a:pt x="414019" y="322580"/>
                  </a:moveTo>
                  <a:lnTo>
                    <a:pt x="410210" y="322580"/>
                  </a:lnTo>
                  <a:lnTo>
                    <a:pt x="410210" y="325120"/>
                  </a:lnTo>
                  <a:lnTo>
                    <a:pt x="414019" y="325120"/>
                  </a:lnTo>
                  <a:lnTo>
                    <a:pt x="414019" y="322580"/>
                  </a:lnTo>
                  <a:close/>
                </a:path>
                <a:path w="414019" h="341629">
                  <a:moveTo>
                    <a:pt x="414019" y="325120"/>
                  </a:moveTo>
                  <a:lnTo>
                    <a:pt x="410210" y="325120"/>
                  </a:lnTo>
                  <a:lnTo>
                    <a:pt x="410210" y="328930"/>
                  </a:lnTo>
                  <a:lnTo>
                    <a:pt x="411480" y="328930"/>
                  </a:lnTo>
                  <a:lnTo>
                    <a:pt x="411480" y="327660"/>
                  </a:lnTo>
                  <a:lnTo>
                    <a:pt x="412750" y="327660"/>
                  </a:lnTo>
                  <a:lnTo>
                    <a:pt x="412750" y="326390"/>
                  </a:lnTo>
                  <a:lnTo>
                    <a:pt x="414019" y="326390"/>
                  </a:lnTo>
                  <a:lnTo>
                    <a:pt x="414019" y="325120"/>
                  </a:lnTo>
                  <a:close/>
                </a:path>
                <a:path w="414019" h="341629">
                  <a:moveTo>
                    <a:pt x="3810" y="325120"/>
                  </a:moveTo>
                  <a:lnTo>
                    <a:pt x="1269" y="325120"/>
                  </a:lnTo>
                  <a:lnTo>
                    <a:pt x="1269" y="326390"/>
                  </a:lnTo>
                  <a:lnTo>
                    <a:pt x="2539" y="326390"/>
                  </a:lnTo>
                  <a:lnTo>
                    <a:pt x="2539" y="327660"/>
                  </a:lnTo>
                  <a:lnTo>
                    <a:pt x="3810" y="327660"/>
                  </a:lnTo>
                  <a:lnTo>
                    <a:pt x="3810" y="325120"/>
                  </a:lnTo>
                  <a:close/>
                </a:path>
                <a:path w="414019" h="341629">
                  <a:moveTo>
                    <a:pt x="397510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397510" y="341630"/>
                  </a:lnTo>
                  <a:lnTo>
                    <a:pt x="397510" y="340360"/>
                  </a:lnTo>
                  <a:close/>
                </a:path>
                <a:path w="414019" h="341629">
                  <a:moveTo>
                    <a:pt x="398780" y="339090"/>
                  </a:moveTo>
                  <a:lnTo>
                    <a:pt x="16510" y="339090"/>
                  </a:lnTo>
                  <a:lnTo>
                    <a:pt x="16510" y="340360"/>
                  </a:lnTo>
                  <a:lnTo>
                    <a:pt x="398780" y="340360"/>
                  </a:lnTo>
                  <a:lnTo>
                    <a:pt x="398780" y="339090"/>
                  </a:lnTo>
                  <a:close/>
                </a:path>
                <a:path w="414019" h="341629">
                  <a:moveTo>
                    <a:pt x="400050" y="337820"/>
                  </a:moveTo>
                  <a:lnTo>
                    <a:pt x="15239" y="337820"/>
                  </a:lnTo>
                  <a:lnTo>
                    <a:pt x="15239" y="339090"/>
                  </a:lnTo>
                  <a:lnTo>
                    <a:pt x="400050" y="339090"/>
                  </a:lnTo>
                  <a:lnTo>
                    <a:pt x="400050" y="337820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661159" y="5702300"/>
              <a:ext cx="406400" cy="334010"/>
            </a:xfrm>
            <a:custGeom>
              <a:avLst/>
              <a:gdLst/>
              <a:ahLst/>
              <a:cxnLst/>
              <a:rect l="l" t="t" r="r" b="b"/>
              <a:pathLst>
                <a:path w="406400" h="334010">
                  <a:moveTo>
                    <a:pt x="394969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06400" h="334010">
                  <a:moveTo>
                    <a:pt x="397509" y="2540"/>
                  </a:moveTo>
                  <a:lnTo>
                    <a:pt x="10159" y="2540"/>
                  </a:lnTo>
                  <a:lnTo>
                    <a:pt x="10159" y="3809"/>
                  </a:lnTo>
                  <a:lnTo>
                    <a:pt x="397509" y="3809"/>
                  </a:lnTo>
                  <a:lnTo>
                    <a:pt x="397509" y="2540"/>
                  </a:lnTo>
                  <a:close/>
                </a:path>
                <a:path w="406400" h="334010">
                  <a:moveTo>
                    <a:pt x="396239" y="1270"/>
                  </a:moveTo>
                  <a:lnTo>
                    <a:pt x="11429" y="1270"/>
                  </a:lnTo>
                  <a:lnTo>
                    <a:pt x="11429" y="2540"/>
                  </a:lnTo>
                  <a:lnTo>
                    <a:pt x="396239" y="2540"/>
                  </a:lnTo>
                  <a:lnTo>
                    <a:pt x="396239" y="1270"/>
                  </a:lnTo>
                  <a:close/>
                </a:path>
                <a:path w="406400" h="334010">
                  <a:moveTo>
                    <a:pt x="3809" y="8890"/>
                  </a:moveTo>
                  <a:lnTo>
                    <a:pt x="2539" y="8890"/>
                  </a:lnTo>
                  <a:lnTo>
                    <a:pt x="2539" y="10159"/>
                  </a:lnTo>
                  <a:lnTo>
                    <a:pt x="3809" y="10159"/>
                  </a:lnTo>
                  <a:lnTo>
                    <a:pt x="3809" y="8890"/>
                  </a:lnTo>
                  <a:close/>
                </a:path>
                <a:path w="406400" h="334010">
                  <a:moveTo>
                    <a:pt x="403859" y="8890"/>
                  </a:moveTo>
                  <a:lnTo>
                    <a:pt x="402589" y="8890"/>
                  </a:lnTo>
                  <a:lnTo>
                    <a:pt x="402589" y="10159"/>
                  </a:lnTo>
                  <a:lnTo>
                    <a:pt x="403859" y="10159"/>
                  </a:lnTo>
                  <a:lnTo>
                    <a:pt x="403859" y="8890"/>
                  </a:lnTo>
                  <a:close/>
                </a:path>
                <a:path w="406400" h="334010">
                  <a:moveTo>
                    <a:pt x="3809" y="10160"/>
                  </a:moveTo>
                  <a:lnTo>
                    <a:pt x="1269" y="10160"/>
                  </a:lnTo>
                  <a:lnTo>
                    <a:pt x="1269" y="11430"/>
                  </a:lnTo>
                  <a:lnTo>
                    <a:pt x="0" y="1143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0160"/>
                  </a:lnTo>
                  <a:close/>
                </a:path>
                <a:path w="406400" h="334010">
                  <a:moveTo>
                    <a:pt x="405130" y="10160"/>
                  </a:moveTo>
                  <a:lnTo>
                    <a:pt x="402589" y="10160"/>
                  </a:lnTo>
                  <a:lnTo>
                    <a:pt x="402589" y="13969"/>
                  </a:lnTo>
                  <a:lnTo>
                    <a:pt x="406400" y="13969"/>
                  </a:lnTo>
                  <a:lnTo>
                    <a:pt x="406400" y="11430"/>
                  </a:lnTo>
                  <a:lnTo>
                    <a:pt x="405130" y="11430"/>
                  </a:lnTo>
                  <a:lnTo>
                    <a:pt x="405130" y="10160"/>
                  </a:lnTo>
                  <a:close/>
                </a:path>
                <a:path w="406400" h="334010">
                  <a:moveTo>
                    <a:pt x="380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3970"/>
                  </a:lnTo>
                  <a:close/>
                </a:path>
                <a:path w="406400" h="334010">
                  <a:moveTo>
                    <a:pt x="406400" y="13970"/>
                  </a:moveTo>
                  <a:lnTo>
                    <a:pt x="402589" y="13970"/>
                  </a:lnTo>
                  <a:lnTo>
                    <a:pt x="402589" y="16509"/>
                  </a:lnTo>
                  <a:lnTo>
                    <a:pt x="406400" y="16509"/>
                  </a:lnTo>
                  <a:lnTo>
                    <a:pt x="406400" y="13970"/>
                  </a:lnTo>
                  <a:close/>
                </a:path>
                <a:path w="406400" h="334010">
                  <a:moveTo>
                    <a:pt x="380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6510"/>
                  </a:lnTo>
                  <a:close/>
                </a:path>
                <a:path w="406400" h="334010">
                  <a:moveTo>
                    <a:pt x="406400" y="16510"/>
                  </a:moveTo>
                  <a:lnTo>
                    <a:pt x="402589" y="16510"/>
                  </a:lnTo>
                  <a:lnTo>
                    <a:pt x="402589" y="20319"/>
                  </a:lnTo>
                  <a:lnTo>
                    <a:pt x="406400" y="20319"/>
                  </a:lnTo>
                  <a:lnTo>
                    <a:pt x="406400" y="16510"/>
                  </a:lnTo>
                  <a:close/>
                </a:path>
                <a:path w="406400" h="334010">
                  <a:moveTo>
                    <a:pt x="380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0320"/>
                  </a:lnTo>
                  <a:close/>
                </a:path>
                <a:path w="406400" h="334010">
                  <a:moveTo>
                    <a:pt x="406400" y="20320"/>
                  </a:moveTo>
                  <a:lnTo>
                    <a:pt x="402589" y="20320"/>
                  </a:lnTo>
                  <a:lnTo>
                    <a:pt x="402589" y="22859"/>
                  </a:lnTo>
                  <a:lnTo>
                    <a:pt x="406400" y="22859"/>
                  </a:lnTo>
                  <a:lnTo>
                    <a:pt x="406400" y="20320"/>
                  </a:lnTo>
                  <a:close/>
                </a:path>
                <a:path w="406400" h="334010">
                  <a:moveTo>
                    <a:pt x="380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2860"/>
                  </a:lnTo>
                  <a:close/>
                </a:path>
                <a:path w="406400" h="334010">
                  <a:moveTo>
                    <a:pt x="406400" y="22860"/>
                  </a:moveTo>
                  <a:lnTo>
                    <a:pt x="402589" y="22860"/>
                  </a:lnTo>
                  <a:lnTo>
                    <a:pt x="402589" y="26669"/>
                  </a:lnTo>
                  <a:lnTo>
                    <a:pt x="406400" y="26669"/>
                  </a:lnTo>
                  <a:lnTo>
                    <a:pt x="406400" y="22860"/>
                  </a:lnTo>
                  <a:close/>
                </a:path>
                <a:path w="406400" h="334010">
                  <a:moveTo>
                    <a:pt x="380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6670"/>
                  </a:lnTo>
                  <a:close/>
                </a:path>
                <a:path w="406400" h="334010">
                  <a:moveTo>
                    <a:pt x="406400" y="26670"/>
                  </a:moveTo>
                  <a:lnTo>
                    <a:pt x="402589" y="26670"/>
                  </a:lnTo>
                  <a:lnTo>
                    <a:pt x="402589" y="29209"/>
                  </a:lnTo>
                  <a:lnTo>
                    <a:pt x="406400" y="29209"/>
                  </a:lnTo>
                  <a:lnTo>
                    <a:pt x="406400" y="26670"/>
                  </a:lnTo>
                  <a:close/>
                </a:path>
                <a:path w="406400" h="334010">
                  <a:moveTo>
                    <a:pt x="380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9210"/>
                  </a:lnTo>
                  <a:close/>
                </a:path>
                <a:path w="406400" h="334010">
                  <a:moveTo>
                    <a:pt x="406400" y="29210"/>
                  </a:moveTo>
                  <a:lnTo>
                    <a:pt x="402589" y="29210"/>
                  </a:lnTo>
                  <a:lnTo>
                    <a:pt x="402589" y="33019"/>
                  </a:lnTo>
                  <a:lnTo>
                    <a:pt x="406400" y="33019"/>
                  </a:lnTo>
                  <a:lnTo>
                    <a:pt x="406400" y="29210"/>
                  </a:lnTo>
                  <a:close/>
                </a:path>
                <a:path w="406400" h="334010">
                  <a:moveTo>
                    <a:pt x="380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3020"/>
                  </a:lnTo>
                  <a:close/>
                </a:path>
                <a:path w="406400" h="334010">
                  <a:moveTo>
                    <a:pt x="406400" y="33020"/>
                  </a:moveTo>
                  <a:lnTo>
                    <a:pt x="402589" y="33020"/>
                  </a:lnTo>
                  <a:lnTo>
                    <a:pt x="402589" y="35559"/>
                  </a:lnTo>
                  <a:lnTo>
                    <a:pt x="406400" y="35559"/>
                  </a:lnTo>
                  <a:lnTo>
                    <a:pt x="406400" y="33020"/>
                  </a:lnTo>
                  <a:close/>
                </a:path>
                <a:path w="406400" h="334010">
                  <a:moveTo>
                    <a:pt x="380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5560"/>
                  </a:lnTo>
                  <a:close/>
                </a:path>
                <a:path w="406400" h="334010">
                  <a:moveTo>
                    <a:pt x="406400" y="35560"/>
                  </a:moveTo>
                  <a:lnTo>
                    <a:pt x="402589" y="35560"/>
                  </a:lnTo>
                  <a:lnTo>
                    <a:pt x="402589" y="39369"/>
                  </a:lnTo>
                  <a:lnTo>
                    <a:pt x="406400" y="39369"/>
                  </a:lnTo>
                  <a:lnTo>
                    <a:pt x="406400" y="35560"/>
                  </a:lnTo>
                  <a:close/>
                </a:path>
                <a:path w="406400" h="334010">
                  <a:moveTo>
                    <a:pt x="380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9370"/>
                  </a:lnTo>
                  <a:close/>
                </a:path>
                <a:path w="406400" h="334010">
                  <a:moveTo>
                    <a:pt x="406400" y="39370"/>
                  </a:moveTo>
                  <a:lnTo>
                    <a:pt x="402589" y="39370"/>
                  </a:lnTo>
                  <a:lnTo>
                    <a:pt x="402589" y="41909"/>
                  </a:lnTo>
                  <a:lnTo>
                    <a:pt x="406400" y="41909"/>
                  </a:lnTo>
                  <a:lnTo>
                    <a:pt x="406400" y="39370"/>
                  </a:lnTo>
                  <a:close/>
                </a:path>
                <a:path w="406400" h="334010">
                  <a:moveTo>
                    <a:pt x="380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41910"/>
                  </a:lnTo>
                  <a:close/>
                </a:path>
                <a:path w="406400" h="334010">
                  <a:moveTo>
                    <a:pt x="406400" y="41910"/>
                  </a:moveTo>
                  <a:lnTo>
                    <a:pt x="402589" y="41910"/>
                  </a:lnTo>
                  <a:lnTo>
                    <a:pt x="402589" y="45719"/>
                  </a:lnTo>
                  <a:lnTo>
                    <a:pt x="406400" y="45719"/>
                  </a:lnTo>
                  <a:lnTo>
                    <a:pt x="406400" y="41910"/>
                  </a:lnTo>
                  <a:close/>
                </a:path>
                <a:path w="406400" h="334010">
                  <a:moveTo>
                    <a:pt x="380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5720"/>
                  </a:lnTo>
                  <a:close/>
                </a:path>
                <a:path w="406400" h="334010">
                  <a:moveTo>
                    <a:pt x="406400" y="45720"/>
                  </a:moveTo>
                  <a:lnTo>
                    <a:pt x="402589" y="45720"/>
                  </a:lnTo>
                  <a:lnTo>
                    <a:pt x="402589" y="48259"/>
                  </a:lnTo>
                  <a:lnTo>
                    <a:pt x="406400" y="48259"/>
                  </a:lnTo>
                  <a:lnTo>
                    <a:pt x="406400" y="45720"/>
                  </a:lnTo>
                  <a:close/>
                </a:path>
                <a:path w="406400" h="334010">
                  <a:moveTo>
                    <a:pt x="380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8260"/>
                  </a:lnTo>
                  <a:close/>
                </a:path>
                <a:path w="406400" h="334010">
                  <a:moveTo>
                    <a:pt x="406400" y="48260"/>
                  </a:moveTo>
                  <a:lnTo>
                    <a:pt x="402589" y="48260"/>
                  </a:lnTo>
                  <a:lnTo>
                    <a:pt x="402589" y="54609"/>
                  </a:lnTo>
                  <a:lnTo>
                    <a:pt x="406400" y="54609"/>
                  </a:lnTo>
                  <a:lnTo>
                    <a:pt x="406400" y="48260"/>
                  </a:lnTo>
                  <a:close/>
                </a:path>
                <a:path w="406400" h="334010">
                  <a:moveTo>
                    <a:pt x="380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54610"/>
                  </a:lnTo>
                  <a:close/>
                </a:path>
                <a:path w="406400" h="334010">
                  <a:moveTo>
                    <a:pt x="406400" y="54610"/>
                  </a:moveTo>
                  <a:lnTo>
                    <a:pt x="402589" y="54610"/>
                  </a:lnTo>
                  <a:lnTo>
                    <a:pt x="402589" y="60959"/>
                  </a:lnTo>
                  <a:lnTo>
                    <a:pt x="406400" y="60959"/>
                  </a:lnTo>
                  <a:lnTo>
                    <a:pt x="406400" y="54610"/>
                  </a:lnTo>
                  <a:close/>
                </a:path>
                <a:path w="406400" h="334010">
                  <a:moveTo>
                    <a:pt x="380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60960"/>
                  </a:lnTo>
                  <a:close/>
                </a:path>
                <a:path w="406400" h="334010">
                  <a:moveTo>
                    <a:pt x="406400" y="60960"/>
                  </a:moveTo>
                  <a:lnTo>
                    <a:pt x="402589" y="60960"/>
                  </a:lnTo>
                  <a:lnTo>
                    <a:pt x="402589" y="64769"/>
                  </a:lnTo>
                  <a:lnTo>
                    <a:pt x="406400" y="64769"/>
                  </a:lnTo>
                  <a:lnTo>
                    <a:pt x="406400" y="60960"/>
                  </a:lnTo>
                  <a:close/>
                </a:path>
                <a:path w="406400" h="334010">
                  <a:moveTo>
                    <a:pt x="380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4770"/>
                  </a:lnTo>
                  <a:close/>
                </a:path>
                <a:path w="406400" h="334010">
                  <a:moveTo>
                    <a:pt x="406400" y="64770"/>
                  </a:moveTo>
                  <a:lnTo>
                    <a:pt x="402589" y="64770"/>
                  </a:lnTo>
                  <a:lnTo>
                    <a:pt x="402589" y="67309"/>
                  </a:lnTo>
                  <a:lnTo>
                    <a:pt x="406400" y="67309"/>
                  </a:lnTo>
                  <a:lnTo>
                    <a:pt x="406400" y="64770"/>
                  </a:lnTo>
                  <a:close/>
                </a:path>
                <a:path w="406400" h="334010">
                  <a:moveTo>
                    <a:pt x="3809" y="67310"/>
                  </a:moveTo>
                  <a:lnTo>
                    <a:pt x="0" y="6731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67310"/>
                  </a:lnTo>
                  <a:close/>
                </a:path>
                <a:path w="406400" h="334010">
                  <a:moveTo>
                    <a:pt x="406400" y="67310"/>
                  </a:moveTo>
                  <a:lnTo>
                    <a:pt x="402589" y="67310"/>
                  </a:lnTo>
                  <a:lnTo>
                    <a:pt x="402589" y="90169"/>
                  </a:lnTo>
                  <a:lnTo>
                    <a:pt x="406400" y="90169"/>
                  </a:lnTo>
                  <a:lnTo>
                    <a:pt x="406400" y="67310"/>
                  </a:lnTo>
                  <a:close/>
                </a:path>
                <a:path w="406400" h="334010">
                  <a:moveTo>
                    <a:pt x="380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70"/>
                  </a:lnTo>
                  <a:close/>
                </a:path>
                <a:path w="406400" h="334010">
                  <a:moveTo>
                    <a:pt x="406400" y="90170"/>
                  </a:moveTo>
                  <a:lnTo>
                    <a:pt x="402589" y="90170"/>
                  </a:lnTo>
                  <a:lnTo>
                    <a:pt x="402589" y="96519"/>
                  </a:lnTo>
                  <a:lnTo>
                    <a:pt x="406400" y="96519"/>
                  </a:lnTo>
                  <a:lnTo>
                    <a:pt x="406400" y="90170"/>
                  </a:lnTo>
                  <a:close/>
                </a:path>
                <a:path w="406400" h="334010">
                  <a:moveTo>
                    <a:pt x="3809" y="96520"/>
                  </a:moveTo>
                  <a:lnTo>
                    <a:pt x="0" y="9652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96520"/>
                  </a:lnTo>
                  <a:close/>
                </a:path>
                <a:path w="406400" h="334010">
                  <a:moveTo>
                    <a:pt x="406400" y="96520"/>
                  </a:moveTo>
                  <a:lnTo>
                    <a:pt x="402589" y="96520"/>
                  </a:lnTo>
                  <a:lnTo>
                    <a:pt x="402589" y="109219"/>
                  </a:lnTo>
                  <a:lnTo>
                    <a:pt x="406400" y="109219"/>
                  </a:lnTo>
                  <a:lnTo>
                    <a:pt x="406400" y="96520"/>
                  </a:lnTo>
                  <a:close/>
                </a:path>
                <a:path w="406400" h="334010">
                  <a:moveTo>
                    <a:pt x="3809" y="109220"/>
                  </a:moveTo>
                  <a:lnTo>
                    <a:pt x="0" y="10922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109220"/>
                  </a:lnTo>
                  <a:close/>
                </a:path>
                <a:path w="406400" h="334010">
                  <a:moveTo>
                    <a:pt x="406400" y="109220"/>
                  </a:moveTo>
                  <a:lnTo>
                    <a:pt x="402589" y="109220"/>
                  </a:lnTo>
                  <a:lnTo>
                    <a:pt x="402589" y="124459"/>
                  </a:lnTo>
                  <a:lnTo>
                    <a:pt x="406400" y="124459"/>
                  </a:lnTo>
                  <a:lnTo>
                    <a:pt x="406400" y="109220"/>
                  </a:lnTo>
                  <a:close/>
                </a:path>
                <a:path w="406400" h="334010">
                  <a:moveTo>
                    <a:pt x="3809" y="124460"/>
                  </a:moveTo>
                  <a:lnTo>
                    <a:pt x="0" y="12446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24460"/>
                  </a:lnTo>
                  <a:close/>
                </a:path>
                <a:path w="406400" h="334010">
                  <a:moveTo>
                    <a:pt x="406400" y="124460"/>
                  </a:moveTo>
                  <a:lnTo>
                    <a:pt x="402589" y="124460"/>
                  </a:lnTo>
                  <a:lnTo>
                    <a:pt x="402589" y="210819"/>
                  </a:lnTo>
                  <a:lnTo>
                    <a:pt x="406400" y="210819"/>
                  </a:lnTo>
                  <a:lnTo>
                    <a:pt x="406400" y="124460"/>
                  </a:lnTo>
                  <a:close/>
                </a:path>
                <a:path w="406400" h="334010">
                  <a:moveTo>
                    <a:pt x="3809" y="210820"/>
                  </a:moveTo>
                  <a:lnTo>
                    <a:pt x="0" y="21082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210820"/>
                  </a:lnTo>
                  <a:close/>
                </a:path>
                <a:path w="406400" h="334010">
                  <a:moveTo>
                    <a:pt x="406400" y="210820"/>
                  </a:moveTo>
                  <a:lnTo>
                    <a:pt x="402589" y="210820"/>
                  </a:lnTo>
                  <a:lnTo>
                    <a:pt x="402589" y="226059"/>
                  </a:lnTo>
                  <a:lnTo>
                    <a:pt x="406400" y="226059"/>
                  </a:lnTo>
                  <a:lnTo>
                    <a:pt x="406400" y="210820"/>
                  </a:lnTo>
                  <a:close/>
                </a:path>
                <a:path w="406400" h="334010">
                  <a:moveTo>
                    <a:pt x="3809" y="226060"/>
                  </a:moveTo>
                  <a:lnTo>
                    <a:pt x="0" y="22606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6060"/>
                  </a:lnTo>
                  <a:close/>
                </a:path>
                <a:path w="406400" h="334010">
                  <a:moveTo>
                    <a:pt x="406400" y="226060"/>
                  </a:moveTo>
                  <a:lnTo>
                    <a:pt x="402589" y="226060"/>
                  </a:lnTo>
                  <a:lnTo>
                    <a:pt x="402589" y="236219"/>
                  </a:lnTo>
                  <a:lnTo>
                    <a:pt x="406400" y="236219"/>
                  </a:lnTo>
                  <a:lnTo>
                    <a:pt x="406400" y="226060"/>
                  </a:lnTo>
                  <a:close/>
                </a:path>
                <a:path w="406400" h="334010">
                  <a:moveTo>
                    <a:pt x="3809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20"/>
                  </a:lnTo>
                  <a:close/>
                </a:path>
                <a:path w="406400" h="334010">
                  <a:moveTo>
                    <a:pt x="406400" y="236220"/>
                  </a:moveTo>
                  <a:lnTo>
                    <a:pt x="402589" y="236220"/>
                  </a:lnTo>
                  <a:lnTo>
                    <a:pt x="402589" y="242569"/>
                  </a:lnTo>
                  <a:lnTo>
                    <a:pt x="406400" y="242569"/>
                  </a:lnTo>
                  <a:lnTo>
                    <a:pt x="406400" y="236220"/>
                  </a:lnTo>
                  <a:close/>
                </a:path>
                <a:path w="406400" h="334010">
                  <a:moveTo>
                    <a:pt x="3809" y="242570"/>
                  </a:moveTo>
                  <a:lnTo>
                    <a:pt x="0" y="24257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42570"/>
                  </a:lnTo>
                  <a:close/>
                </a:path>
                <a:path w="406400" h="334010">
                  <a:moveTo>
                    <a:pt x="406400" y="242570"/>
                  </a:moveTo>
                  <a:lnTo>
                    <a:pt x="402589" y="242570"/>
                  </a:lnTo>
                  <a:lnTo>
                    <a:pt x="402589" y="267969"/>
                  </a:lnTo>
                  <a:lnTo>
                    <a:pt x="406400" y="267969"/>
                  </a:lnTo>
                  <a:lnTo>
                    <a:pt x="406400" y="242570"/>
                  </a:lnTo>
                  <a:close/>
                </a:path>
                <a:path w="406400" h="334010">
                  <a:moveTo>
                    <a:pt x="3809" y="267970"/>
                  </a:moveTo>
                  <a:lnTo>
                    <a:pt x="0" y="26797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7970"/>
                  </a:lnTo>
                  <a:close/>
                </a:path>
                <a:path w="406400" h="334010">
                  <a:moveTo>
                    <a:pt x="406400" y="267970"/>
                  </a:moveTo>
                  <a:lnTo>
                    <a:pt x="402589" y="267970"/>
                  </a:lnTo>
                  <a:lnTo>
                    <a:pt x="402589" y="270509"/>
                  </a:lnTo>
                  <a:lnTo>
                    <a:pt x="406400" y="270509"/>
                  </a:lnTo>
                  <a:lnTo>
                    <a:pt x="406400" y="267970"/>
                  </a:lnTo>
                  <a:close/>
                </a:path>
                <a:path w="406400" h="334010">
                  <a:moveTo>
                    <a:pt x="3809" y="270510"/>
                  </a:moveTo>
                  <a:lnTo>
                    <a:pt x="0" y="27051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70510"/>
                  </a:lnTo>
                  <a:close/>
                </a:path>
                <a:path w="406400" h="334010">
                  <a:moveTo>
                    <a:pt x="406400" y="270510"/>
                  </a:moveTo>
                  <a:lnTo>
                    <a:pt x="402589" y="270510"/>
                  </a:lnTo>
                  <a:lnTo>
                    <a:pt x="402589" y="274319"/>
                  </a:lnTo>
                  <a:lnTo>
                    <a:pt x="406400" y="274319"/>
                  </a:lnTo>
                  <a:lnTo>
                    <a:pt x="406400" y="270510"/>
                  </a:lnTo>
                  <a:close/>
                </a:path>
                <a:path w="406400" h="334010">
                  <a:moveTo>
                    <a:pt x="3809" y="274320"/>
                  </a:moveTo>
                  <a:lnTo>
                    <a:pt x="0" y="27432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74320"/>
                  </a:lnTo>
                  <a:close/>
                </a:path>
                <a:path w="406400" h="334010">
                  <a:moveTo>
                    <a:pt x="406400" y="274320"/>
                  </a:moveTo>
                  <a:lnTo>
                    <a:pt x="402589" y="274320"/>
                  </a:lnTo>
                  <a:lnTo>
                    <a:pt x="402589" y="283209"/>
                  </a:lnTo>
                  <a:lnTo>
                    <a:pt x="406400" y="283209"/>
                  </a:lnTo>
                  <a:lnTo>
                    <a:pt x="406400" y="274320"/>
                  </a:lnTo>
                  <a:close/>
                </a:path>
                <a:path w="406400" h="334010">
                  <a:moveTo>
                    <a:pt x="3809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3210"/>
                  </a:lnTo>
                  <a:close/>
                </a:path>
                <a:path w="406400" h="334010">
                  <a:moveTo>
                    <a:pt x="406400" y="283210"/>
                  </a:moveTo>
                  <a:lnTo>
                    <a:pt x="402589" y="283210"/>
                  </a:lnTo>
                  <a:lnTo>
                    <a:pt x="402589" y="287019"/>
                  </a:lnTo>
                  <a:lnTo>
                    <a:pt x="406400" y="287019"/>
                  </a:lnTo>
                  <a:lnTo>
                    <a:pt x="406400" y="283210"/>
                  </a:lnTo>
                  <a:close/>
                </a:path>
                <a:path w="406400" h="334010">
                  <a:moveTo>
                    <a:pt x="3809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7020"/>
                  </a:lnTo>
                  <a:close/>
                </a:path>
                <a:path w="406400" h="334010">
                  <a:moveTo>
                    <a:pt x="406400" y="287020"/>
                  </a:moveTo>
                  <a:lnTo>
                    <a:pt x="402589" y="287020"/>
                  </a:lnTo>
                  <a:lnTo>
                    <a:pt x="402589" y="289559"/>
                  </a:lnTo>
                  <a:lnTo>
                    <a:pt x="406400" y="289559"/>
                  </a:lnTo>
                  <a:lnTo>
                    <a:pt x="406400" y="287020"/>
                  </a:lnTo>
                  <a:close/>
                </a:path>
                <a:path w="406400" h="334010">
                  <a:moveTo>
                    <a:pt x="3809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89560"/>
                  </a:lnTo>
                  <a:close/>
                </a:path>
                <a:path w="406400" h="334010">
                  <a:moveTo>
                    <a:pt x="406400" y="289560"/>
                  </a:moveTo>
                  <a:lnTo>
                    <a:pt x="402589" y="289560"/>
                  </a:lnTo>
                  <a:lnTo>
                    <a:pt x="402589" y="295909"/>
                  </a:lnTo>
                  <a:lnTo>
                    <a:pt x="406400" y="295909"/>
                  </a:lnTo>
                  <a:lnTo>
                    <a:pt x="406400" y="289560"/>
                  </a:lnTo>
                  <a:close/>
                </a:path>
                <a:path w="406400" h="334010">
                  <a:moveTo>
                    <a:pt x="3809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5910"/>
                  </a:lnTo>
                  <a:close/>
                </a:path>
                <a:path w="406400" h="334010">
                  <a:moveTo>
                    <a:pt x="406400" y="295910"/>
                  </a:moveTo>
                  <a:lnTo>
                    <a:pt x="402589" y="295910"/>
                  </a:lnTo>
                  <a:lnTo>
                    <a:pt x="402589" y="299719"/>
                  </a:lnTo>
                  <a:lnTo>
                    <a:pt x="406400" y="299719"/>
                  </a:lnTo>
                  <a:lnTo>
                    <a:pt x="406400" y="295910"/>
                  </a:lnTo>
                  <a:close/>
                </a:path>
                <a:path w="406400" h="334010">
                  <a:moveTo>
                    <a:pt x="3809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9720"/>
                  </a:lnTo>
                  <a:close/>
                </a:path>
                <a:path w="406400" h="334010">
                  <a:moveTo>
                    <a:pt x="406400" y="299720"/>
                  </a:moveTo>
                  <a:lnTo>
                    <a:pt x="402589" y="299720"/>
                  </a:lnTo>
                  <a:lnTo>
                    <a:pt x="402589" y="302259"/>
                  </a:lnTo>
                  <a:lnTo>
                    <a:pt x="406400" y="302259"/>
                  </a:lnTo>
                  <a:lnTo>
                    <a:pt x="406400" y="299720"/>
                  </a:lnTo>
                  <a:close/>
                </a:path>
                <a:path w="406400" h="334010">
                  <a:moveTo>
                    <a:pt x="3809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2260"/>
                  </a:lnTo>
                  <a:close/>
                </a:path>
                <a:path w="406400" h="334010">
                  <a:moveTo>
                    <a:pt x="406400" y="302260"/>
                  </a:moveTo>
                  <a:lnTo>
                    <a:pt x="402589" y="302260"/>
                  </a:lnTo>
                  <a:lnTo>
                    <a:pt x="402589" y="306069"/>
                  </a:lnTo>
                  <a:lnTo>
                    <a:pt x="406400" y="306069"/>
                  </a:lnTo>
                  <a:lnTo>
                    <a:pt x="406400" y="302260"/>
                  </a:lnTo>
                  <a:close/>
                </a:path>
                <a:path w="406400" h="334010">
                  <a:moveTo>
                    <a:pt x="3809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6070"/>
                  </a:lnTo>
                  <a:close/>
                </a:path>
                <a:path w="406400" h="334010">
                  <a:moveTo>
                    <a:pt x="406400" y="306070"/>
                  </a:moveTo>
                  <a:lnTo>
                    <a:pt x="402589" y="306070"/>
                  </a:lnTo>
                  <a:lnTo>
                    <a:pt x="402589" y="308609"/>
                  </a:lnTo>
                  <a:lnTo>
                    <a:pt x="406400" y="308609"/>
                  </a:lnTo>
                  <a:lnTo>
                    <a:pt x="406400" y="306070"/>
                  </a:lnTo>
                  <a:close/>
                </a:path>
                <a:path w="406400" h="334010">
                  <a:moveTo>
                    <a:pt x="380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8610"/>
                  </a:lnTo>
                  <a:close/>
                </a:path>
                <a:path w="406400" h="334010">
                  <a:moveTo>
                    <a:pt x="406400" y="308610"/>
                  </a:moveTo>
                  <a:lnTo>
                    <a:pt x="402589" y="308610"/>
                  </a:lnTo>
                  <a:lnTo>
                    <a:pt x="402589" y="312419"/>
                  </a:lnTo>
                  <a:lnTo>
                    <a:pt x="406400" y="312419"/>
                  </a:lnTo>
                  <a:lnTo>
                    <a:pt x="406400" y="308610"/>
                  </a:lnTo>
                  <a:close/>
                </a:path>
                <a:path w="406400" h="334010">
                  <a:moveTo>
                    <a:pt x="3809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2420"/>
                  </a:lnTo>
                  <a:close/>
                </a:path>
                <a:path w="406400" h="334010">
                  <a:moveTo>
                    <a:pt x="406400" y="312420"/>
                  </a:moveTo>
                  <a:lnTo>
                    <a:pt x="402589" y="312420"/>
                  </a:lnTo>
                  <a:lnTo>
                    <a:pt x="402589" y="314959"/>
                  </a:lnTo>
                  <a:lnTo>
                    <a:pt x="406400" y="314959"/>
                  </a:lnTo>
                  <a:lnTo>
                    <a:pt x="406400" y="312420"/>
                  </a:lnTo>
                  <a:close/>
                </a:path>
                <a:path w="406400" h="334010">
                  <a:moveTo>
                    <a:pt x="3809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4960"/>
                  </a:lnTo>
                  <a:close/>
                </a:path>
                <a:path w="406400" h="334010">
                  <a:moveTo>
                    <a:pt x="406400" y="314960"/>
                  </a:moveTo>
                  <a:lnTo>
                    <a:pt x="402589" y="314960"/>
                  </a:lnTo>
                  <a:lnTo>
                    <a:pt x="402589" y="318769"/>
                  </a:lnTo>
                  <a:lnTo>
                    <a:pt x="406400" y="318769"/>
                  </a:lnTo>
                  <a:lnTo>
                    <a:pt x="406400" y="314960"/>
                  </a:lnTo>
                  <a:close/>
                </a:path>
                <a:path w="406400" h="334010">
                  <a:moveTo>
                    <a:pt x="3809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8770"/>
                  </a:lnTo>
                  <a:close/>
                </a:path>
                <a:path w="406400" h="334010">
                  <a:moveTo>
                    <a:pt x="406400" y="318770"/>
                  </a:moveTo>
                  <a:lnTo>
                    <a:pt x="402589" y="318770"/>
                  </a:lnTo>
                  <a:lnTo>
                    <a:pt x="402589" y="321309"/>
                  </a:lnTo>
                  <a:lnTo>
                    <a:pt x="406400" y="321309"/>
                  </a:lnTo>
                  <a:lnTo>
                    <a:pt x="406400" y="318770"/>
                  </a:lnTo>
                  <a:close/>
                </a:path>
                <a:path w="406400" h="334010">
                  <a:moveTo>
                    <a:pt x="3809" y="321310"/>
                  </a:moveTo>
                  <a:lnTo>
                    <a:pt x="0" y="321310"/>
                  </a:lnTo>
                  <a:lnTo>
                    <a:pt x="0" y="325119"/>
                  </a:lnTo>
                  <a:lnTo>
                    <a:pt x="3809" y="325119"/>
                  </a:lnTo>
                  <a:lnTo>
                    <a:pt x="3809" y="321310"/>
                  </a:lnTo>
                  <a:close/>
                </a:path>
                <a:path w="406400" h="334010">
                  <a:moveTo>
                    <a:pt x="406400" y="321310"/>
                  </a:moveTo>
                  <a:lnTo>
                    <a:pt x="402589" y="321310"/>
                  </a:lnTo>
                  <a:lnTo>
                    <a:pt x="402589" y="325119"/>
                  </a:lnTo>
                  <a:lnTo>
                    <a:pt x="406400" y="325119"/>
                  </a:lnTo>
                  <a:lnTo>
                    <a:pt x="406400" y="321310"/>
                  </a:lnTo>
                  <a:close/>
                </a:path>
                <a:path w="406400" h="334010">
                  <a:moveTo>
                    <a:pt x="406400" y="325120"/>
                  </a:moveTo>
                  <a:lnTo>
                    <a:pt x="402589" y="325120"/>
                  </a:lnTo>
                  <a:lnTo>
                    <a:pt x="402589" y="327659"/>
                  </a:lnTo>
                  <a:lnTo>
                    <a:pt x="405129" y="327659"/>
                  </a:lnTo>
                  <a:lnTo>
                    <a:pt x="405129" y="326390"/>
                  </a:lnTo>
                  <a:lnTo>
                    <a:pt x="406400" y="326390"/>
                  </a:lnTo>
                  <a:lnTo>
                    <a:pt x="406400" y="325120"/>
                  </a:lnTo>
                  <a:close/>
                </a:path>
                <a:path w="406400" h="334010">
                  <a:moveTo>
                    <a:pt x="3809" y="325120"/>
                  </a:move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5120"/>
                  </a:lnTo>
                  <a:close/>
                </a:path>
                <a:path w="406400" h="334010">
                  <a:moveTo>
                    <a:pt x="397509" y="332740"/>
                  </a:moveTo>
                  <a:lnTo>
                    <a:pt x="10159" y="332740"/>
                  </a:lnTo>
                  <a:lnTo>
                    <a:pt x="10159" y="334009"/>
                  </a:lnTo>
                  <a:lnTo>
                    <a:pt x="397509" y="334009"/>
                  </a:lnTo>
                  <a:lnTo>
                    <a:pt x="397509" y="332740"/>
                  </a:lnTo>
                  <a:close/>
                </a:path>
                <a:path w="406400" h="334010">
                  <a:moveTo>
                    <a:pt x="398779" y="331470"/>
                  </a:moveTo>
                  <a:lnTo>
                    <a:pt x="8889" y="331470"/>
                  </a:lnTo>
                  <a:lnTo>
                    <a:pt x="8889" y="332740"/>
                  </a:lnTo>
                  <a:lnTo>
                    <a:pt x="398779" y="332740"/>
                  </a:lnTo>
                  <a:lnTo>
                    <a:pt x="398779" y="331470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664970" y="5706110"/>
              <a:ext cx="398780" cy="327660"/>
            </a:xfrm>
            <a:custGeom>
              <a:avLst/>
              <a:gdLst/>
              <a:ahLst/>
              <a:cxnLst/>
              <a:rect l="l" t="t" r="r" b="b"/>
              <a:pathLst>
                <a:path w="398780" h="327660">
                  <a:moveTo>
                    <a:pt x="3810" y="3809"/>
                  </a:moveTo>
                  <a:lnTo>
                    <a:pt x="1269" y="3809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close/>
                </a:path>
                <a:path w="398780" h="327660">
                  <a:moveTo>
                    <a:pt x="398780" y="3809"/>
                  </a:moveTo>
                  <a:lnTo>
                    <a:pt x="394969" y="3809"/>
                  </a:lnTo>
                  <a:lnTo>
                    <a:pt x="394969" y="6349"/>
                  </a:lnTo>
                  <a:lnTo>
                    <a:pt x="398780" y="6349"/>
                  </a:lnTo>
                  <a:lnTo>
                    <a:pt x="398780" y="3809"/>
                  </a:lnTo>
                  <a:close/>
                </a:path>
                <a:path w="398780" h="327660">
                  <a:moveTo>
                    <a:pt x="397510" y="2539"/>
                  </a:moveTo>
                  <a:lnTo>
                    <a:pt x="2540" y="2539"/>
                  </a:lnTo>
                  <a:lnTo>
                    <a:pt x="2540" y="3809"/>
                  </a:lnTo>
                  <a:lnTo>
                    <a:pt x="397510" y="3809"/>
                  </a:lnTo>
                  <a:lnTo>
                    <a:pt x="397510" y="2539"/>
                  </a:lnTo>
                  <a:close/>
                </a:path>
                <a:path w="398780" h="327660">
                  <a:moveTo>
                    <a:pt x="396240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398780" h="327660">
                  <a:moveTo>
                    <a:pt x="39496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398780" h="327660">
                  <a:moveTo>
                    <a:pt x="381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6350"/>
                  </a:lnTo>
                  <a:close/>
                </a:path>
                <a:path w="398780" h="327660">
                  <a:moveTo>
                    <a:pt x="398780" y="6350"/>
                  </a:moveTo>
                  <a:lnTo>
                    <a:pt x="394969" y="6350"/>
                  </a:lnTo>
                  <a:lnTo>
                    <a:pt x="394969" y="10159"/>
                  </a:lnTo>
                  <a:lnTo>
                    <a:pt x="398780" y="10159"/>
                  </a:lnTo>
                  <a:lnTo>
                    <a:pt x="398780" y="6350"/>
                  </a:lnTo>
                  <a:close/>
                </a:path>
                <a:path w="398780" h="327660">
                  <a:moveTo>
                    <a:pt x="381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10159"/>
                  </a:lnTo>
                  <a:close/>
                </a:path>
                <a:path w="398780" h="327660">
                  <a:moveTo>
                    <a:pt x="398780" y="10159"/>
                  </a:moveTo>
                  <a:lnTo>
                    <a:pt x="394969" y="10159"/>
                  </a:lnTo>
                  <a:lnTo>
                    <a:pt x="394969" y="12699"/>
                  </a:lnTo>
                  <a:lnTo>
                    <a:pt x="398780" y="12699"/>
                  </a:lnTo>
                  <a:lnTo>
                    <a:pt x="398780" y="10159"/>
                  </a:lnTo>
                  <a:close/>
                </a:path>
                <a:path w="398780" h="327660">
                  <a:moveTo>
                    <a:pt x="381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2700"/>
                  </a:lnTo>
                  <a:close/>
                </a:path>
                <a:path w="398780" h="327660">
                  <a:moveTo>
                    <a:pt x="398780" y="12700"/>
                  </a:moveTo>
                  <a:lnTo>
                    <a:pt x="394969" y="12700"/>
                  </a:lnTo>
                  <a:lnTo>
                    <a:pt x="394969" y="16509"/>
                  </a:lnTo>
                  <a:lnTo>
                    <a:pt x="398780" y="16509"/>
                  </a:lnTo>
                  <a:lnTo>
                    <a:pt x="398780" y="12700"/>
                  </a:lnTo>
                  <a:close/>
                </a:path>
                <a:path w="398780" h="327660">
                  <a:moveTo>
                    <a:pt x="381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398780" h="327660">
                  <a:moveTo>
                    <a:pt x="398780" y="16509"/>
                  </a:moveTo>
                  <a:lnTo>
                    <a:pt x="394969" y="16509"/>
                  </a:lnTo>
                  <a:lnTo>
                    <a:pt x="394969" y="19049"/>
                  </a:lnTo>
                  <a:lnTo>
                    <a:pt x="398780" y="19049"/>
                  </a:lnTo>
                  <a:lnTo>
                    <a:pt x="398780" y="16509"/>
                  </a:lnTo>
                  <a:close/>
                </a:path>
                <a:path w="398780" h="327660">
                  <a:moveTo>
                    <a:pt x="381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9050"/>
                  </a:lnTo>
                  <a:close/>
                </a:path>
                <a:path w="398780" h="327660">
                  <a:moveTo>
                    <a:pt x="398780" y="19050"/>
                  </a:moveTo>
                  <a:lnTo>
                    <a:pt x="394969" y="19050"/>
                  </a:lnTo>
                  <a:lnTo>
                    <a:pt x="394969" y="22859"/>
                  </a:lnTo>
                  <a:lnTo>
                    <a:pt x="398780" y="22859"/>
                  </a:lnTo>
                  <a:lnTo>
                    <a:pt x="398780" y="19050"/>
                  </a:lnTo>
                  <a:close/>
                </a:path>
                <a:path w="398780" h="327660">
                  <a:moveTo>
                    <a:pt x="381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398780" h="327660">
                  <a:moveTo>
                    <a:pt x="398780" y="22859"/>
                  </a:moveTo>
                  <a:lnTo>
                    <a:pt x="394969" y="22859"/>
                  </a:lnTo>
                  <a:lnTo>
                    <a:pt x="394969" y="25399"/>
                  </a:lnTo>
                  <a:lnTo>
                    <a:pt x="398780" y="25399"/>
                  </a:lnTo>
                  <a:lnTo>
                    <a:pt x="398780" y="22859"/>
                  </a:lnTo>
                  <a:close/>
                </a:path>
                <a:path w="398780" h="327660">
                  <a:moveTo>
                    <a:pt x="381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5400"/>
                  </a:lnTo>
                  <a:close/>
                </a:path>
                <a:path w="398780" h="327660">
                  <a:moveTo>
                    <a:pt x="398780" y="25400"/>
                  </a:moveTo>
                  <a:lnTo>
                    <a:pt x="394969" y="25400"/>
                  </a:lnTo>
                  <a:lnTo>
                    <a:pt x="394969" y="29209"/>
                  </a:lnTo>
                  <a:lnTo>
                    <a:pt x="398780" y="29209"/>
                  </a:lnTo>
                  <a:lnTo>
                    <a:pt x="398780" y="25400"/>
                  </a:lnTo>
                  <a:close/>
                </a:path>
                <a:path w="398780" h="327660">
                  <a:moveTo>
                    <a:pt x="381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9209"/>
                  </a:lnTo>
                  <a:close/>
                </a:path>
                <a:path w="398780" h="327660">
                  <a:moveTo>
                    <a:pt x="398780" y="29209"/>
                  </a:moveTo>
                  <a:lnTo>
                    <a:pt x="394969" y="29209"/>
                  </a:lnTo>
                  <a:lnTo>
                    <a:pt x="394969" y="31749"/>
                  </a:lnTo>
                  <a:lnTo>
                    <a:pt x="398780" y="31749"/>
                  </a:lnTo>
                  <a:lnTo>
                    <a:pt x="398780" y="29209"/>
                  </a:lnTo>
                  <a:close/>
                </a:path>
                <a:path w="398780" h="327660">
                  <a:moveTo>
                    <a:pt x="381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1750"/>
                  </a:lnTo>
                  <a:close/>
                </a:path>
                <a:path w="398780" h="327660">
                  <a:moveTo>
                    <a:pt x="398780" y="31750"/>
                  </a:moveTo>
                  <a:lnTo>
                    <a:pt x="394969" y="31750"/>
                  </a:lnTo>
                  <a:lnTo>
                    <a:pt x="394969" y="35559"/>
                  </a:lnTo>
                  <a:lnTo>
                    <a:pt x="398780" y="35559"/>
                  </a:lnTo>
                  <a:lnTo>
                    <a:pt x="398780" y="31750"/>
                  </a:lnTo>
                  <a:close/>
                </a:path>
                <a:path w="398780" h="327660">
                  <a:moveTo>
                    <a:pt x="381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5559"/>
                  </a:lnTo>
                  <a:close/>
                </a:path>
                <a:path w="398780" h="327660">
                  <a:moveTo>
                    <a:pt x="398780" y="35559"/>
                  </a:moveTo>
                  <a:lnTo>
                    <a:pt x="394969" y="35559"/>
                  </a:lnTo>
                  <a:lnTo>
                    <a:pt x="394969" y="38099"/>
                  </a:lnTo>
                  <a:lnTo>
                    <a:pt x="398780" y="38099"/>
                  </a:lnTo>
                  <a:lnTo>
                    <a:pt x="398780" y="35559"/>
                  </a:lnTo>
                  <a:close/>
                </a:path>
                <a:path w="398780" h="327660">
                  <a:moveTo>
                    <a:pt x="381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8100"/>
                  </a:lnTo>
                  <a:close/>
                </a:path>
                <a:path w="398780" h="327660">
                  <a:moveTo>
                    <a:pt x="398780" y="38100"/>
                  </a:moveTo>
                  <a:lnTo>
                    <a:pt x="394969" y="38100"/>
                  </a:lnTo>
                  <a:lnTo>
                    <a:pt x="394969" y="41909"/>
                  </a:lnTo>
                  <a:lnTo>
                    <a:pt x="398780" y="41909"/>
                  </a:lnTo>
                  <a:lnTo>
                    <a:pt x="398780" y="38100"/>
                  </a:lnTo>
                  <a:close/>
                </a:path>
                <a:path w="398780" h="327660">
                  <a:moveTo>
                    <a:pt x="381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1909"/>
                  </a:lnTo>
                  <a:close/>
                </a:path>
                <a:path w="398780" h="327660">
                  <a:moveTo>
                    <a:pt x="398780" y="41909"/>
                  </a:moveTo>
                  <a:lnTo>
                    <a:pt x="394969" y="41909"/>
                  </a:lnTo>
                  <a:lnTo>
                    <a:pt x="394969" y="44449"/>
                  </a:lnTo>
                  <a:lnTo>
                    <a:pt x="398780" y="44449"/>
                  </a:lnTo>
                  <a:lnTo>
                    <a:pt x="398780" y="41909"/>
                  </a:lnTo>
                  <a:close/>
                </a:path>
                <a:path w="398780" h="327660">
                  <a:moveTo>
                    <a:pt x="381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50"/>
                  </a:lnTo>
                  <a:close/>
                </a:path>
                <a:path w="398780" h="327660">
                  <a:moveTo>
                    <a:pt x="398780" y="44450"/>
                  </a:moveTo>
                  <a:lnTo>
                    <a:pt x="394969" y="44450"/>
                  </a:lnTo>
                  <a:lnTo>
                    <a:pt x="394969" y="50799"/>
                  </a:lnTo>
                  <a:lnTo>
                    <a:pt x="398780" y="50799"/>
                  </a:lnTo>
                  <a:lnTo>
                    <a:pt x="398780" y="44450"/>
                  </a:lnTo>
                  <a:close/>
                </a:path>
                <a:path w="398780" h="327660">
                  <a:moveTo>
                    <a:pt x="381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800"/>
                  </a:lnTo>
                  <a:close/>
                </a:path>
                <a:path w="398780" h="327660">
                  <a:moveTo>
                    <a:pt x="398780" y="50800"/>
                  </a:moveTo>
                  <a:lnTo>
                    <a:pt x="394969" y="50800"/>
                  </a:lnTo>
                  <a:lnTo>
                    <a:pt x="394969" y="57149"/>
                  </a:lnTo>
                  <a:lnTo>
                    <a:pt x="398780" y="57149"/>
                  </a:lnTo>
                  <a:lnTo>
                    <a:pt x="398780" y="50800"/>
                  </a:lnTo>
                  <a:close/>
                </a:path>
                <a:path w="398780" h="327660">
                  <a:moveTo>
                    <a:pt x="381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7150"/>
                  </a:lnTo>
                  <a:close/>
                </a:path>
                <a:path w="398780" h="327660">
                  <a:moveTo>
                    <a:pt x="398780" y="57150"/>
                  </a:moveTo>
                  <a:lnTo>
                    <a:pt x="394969" y="57150"/>
                  </a:lnTo>
                  <a:lnTo>
                    <a:pt x="394969" y="60959"/>
                  </a:lnTo>
                  <a:lnTo>
                    <a:pt x="398780" y="60959"/>
                  </a:lnTo>
                  <a:lnTo>
                    <a:pt x="398780" y="57150"/>
                  </a:lnTo>
                  <a:close/>
                </a:path>
                <a:path w="398780" h="327660">
                  <a:moveTo>
                    <a:pt x="381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60959"/>
                  </a:lnTo>
                  <a:close/>
                </a:path>
                <a:path w="398780" h="327660">
                  <a:moveTo>
                    <a:pt x="398780" y="60959"/>
                  </a:moveTo>
                  <a:lnTo>
                    <a:pt x="394969" y="60959"/>
                  </a:lnTo>
                  <a:lnTo>
                    <a:pt x="394969" y="63499"/>
                  </a:lnTo>
                  <a:lnTo>
                    <a:pt x="398780" y="63499"/>
                  </a:lnTo>
                  <a:lnTo>
                    <a:pt x="398780" y="60959"/>
                  </a:lnTo>
                  <a:close/>
                </a:path>
                <a:path w="398780" h="327660">
                  <a:moveTo>
                    <a:pt x="3810" y="63500"/>
                  </a:moveTo>
                  <a:lnTo>
                    <a:pt x="0" y="6350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63500"/>
                  </a:lnTo>
                  <a:close/>
                </a:path>
                <a:path w="398780" h="327660">
                  <a:moveTo>
                    <a:pt x="398780" y="63500"/>
                  </a:moveTo>
                  <a:lnTo>
                    <a:pt x="394969" y="63500"/>
                  </a:lnTo>
                  <a:lnTo>
                    <a:pt x="394969" y="86359"/>
                  </a:lnTo>
                  <a:lnTo>
                    <a:pt x="398780" y="86359"/>
                  </a:lnTo>
                  <a:lnTo>
                    <a:pt x="398780" y="63500"/>
                  </a:lnTo>
                  <a:close/>
                </a:path>
                <a:path w="398780" h="327660">
                  <a:moveTo>
                    <a:pt x="381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86359"/>
                  </a:lnTo>
                  <a:close/>
                </a:path>
                <a:path w="398780" h="327660">
                  <a:moveTo>
                    <a:pt x="398780" y="86359"/>
                  </a:moveTo>
                  <a:lnTo>
                    <a:pt x="394969" y="86359"/>
                  </a:lnTo>
                  <a:lnTo>
                    <a:pt x="394969" y="92709"/>
                  </a:lnTo>
                  <a:lnTo>
                    <a:pt x="398780" y="92709"/>
                  </a:lnTo>
                  <a:lnTo>
                    <a:pt x="398780" y="86359"/>
                  </a:lnTo>
                  <a:close/>
                </a:path>
                <a:path w="398780" h="327660">
                  <a:moveTo>
                    <a:pt x="3810" y="92709"/>
                  </a:moveTo>
                  <a:lnTo>
                    <a:pt x="0" y="92709"/>
                  </a:lnTo>
                  <a:lnTo>
                    <a:pt x="0" y="105409"/>
                  </a:lnTo>
                  <a:lnTo>
                    <a:pt x="3810" y="105409"/>
                  </a:lnTo>
                  <a:lnTo>
                    <a:pt x="3810" y="92709"/>
                  </a:lnTo>
                  <a:close/>
                </a:path>
                <a:path w="398780" h="327660">
                  <a:moveTo>
                    <a:pt x="398780" y="92709"/>
                  </a:moveTo>
                  <a:lnTo>
                    <a:pt x="394969" y="92709"/>
                  </a:lnTo>
                  <a:lnTo>
                    <a:pt x="394969" y="105409"/>
                  </a:lnTo>
                  <a:lnTo>
                    <a:pt x="398780" y="105409"/>
                  </a:lnTo>
                  <a:lnTo>
                    <a:pt x="398780" y="92709"/>
                  </a:lnTo>
                  <a:close/>
                </a:path>
                <a:path w="398780" h="327660">
                  <a:moveTo>
                    <a:pt x="3810" y="105409"/>
                  </a:moveTo>
                  <a:lnTo>
                    <a:pt x="0" y="10540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05409"/>
                  </a:lnTo>
                  <a:close/>
                </a:path>
                <a:path w="398780" h="327660">
                  <a:moveTo>
                    <a:pt x="398780" y="105409"/>
                  </a:moveTo>
                  <a:lnTo>
                    <a:pt x="394969" y="105409"/>
                  </a:lnTo>
                  <a:lnTo>
                    <a:pt x="394969" y="120649"/>
                  </a:lnTo>
                  <a:lnTo>
                    <a:pt x="398780" y="120649"/>
                  </a:lnTo>
                  <a:lnTo>
                    <a:pt x="398780" y="105409"/>
                  </a:lnTo>
                  <a:close/>
                </a:path>
                <a:path w="398780" h="327660">
                  <a:moveTo>
                    <a:pt x="3810" y="120650"/>
                  </a:moveTo>
                  <a:lnTo>
                    <a:pt x="0" y="12065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20650"/>
                  </a:lnTo>
                  <a:close/>
                </a:path>
                <a:path w="398780" h="327660">
                  <a:moveTo>
                    <a:pt x="398780" y="120650"/>
                  </a:moveTo>
                  <a:lnTo>
                    <a:pt x="394969" y="120650"/>
                  </a:lnTo>
                  <a:lnTo>
                    <a:pt x="394969" y="207009"/>
                  </a:lnTo>
                  <a:lnTo>
                    <a:pt x="398780" y="207009"/>
                  </a:lnTo>
                  <a:lnTo>
                    <a:pt x="398780" y="120650"/>
                  </a:lnTo>
                  <a:close/>
                </a:path>
                <a:path w="398780" h="327660">
                  <a:moveTo>
                    <a:pt x="3810" y="207009"/>
                  </a:moveTo>
                  <a:lnTo>
                    <a:pt x="0" y="20700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207009"/>
                  </a:lnTo>
                  <a:close/>
                </a:path>
                <a:path w="398780" h="327660">
                  <a:moveTo>
                    <a:pt x="398780" y="207009"/>
                  </a:moveTo>
                  <a:lnTo>
                    <a:pt x="394969" y="207009"/>
                  </a:lnTo>
                  <a:lnTo>
                    <a:pt x="394969" y="222249"/>
                  </a:lnTo>
                  <a:lnTo>
                    <a:pt x="398780" y="222249"/>
                  </a:lnTo>
                  <a:lnTo>
                    <a:pt x="398780" y="207009"/>
                  </a:lnTo>
                  <a:close/>
                </a:path>
                <a:path w="398780" h="327660">
                  <a:moveTo>
                    <a:pt x="3810" y="222250"/>
                  </a:moveTo>
                  <a:lnTo>
                    <a:pt x="0" y="22225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222250"/>
                  </a:lnTo>
                  <a:close/>
                </a:path>
                <a:path w="398780" h="327660">
                  <a:moveTo>
                    <a:pt x="398780" y="222250"/>
                  </a:moveTo>
                  <a:lnTo>
                    <a:pt x="394969" y="222250"/>
                  </a:lnTo>
                  <a:lnTo>
                    <a:pt x="394969" y="232409"/>
                  </a:lnTo>
                  <a:lnTo>
                    <a:pt x="398780" y="232409"/>
                  </a:lnTo>
                  <a:lnTo>
                    <a:pt x="398780" y="222250"/>
                  </a:lnTo>
                  <a:close/>
                </a:path>
                <a:path w="398780" h="327660">
                  <a:moveTo>
                    <a:pt x="3810" y="232409"/>
                  </a:moveTo>
                  <a:lnTo>
                    <a:pt x="0" y="232409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32409"/>
                  </a:lnTo>
                  <a:close/>
                </a:path>
                <a:path w="398780" h="327660">
                  <a:moveTo>
                    <a:pt x="398780" y="232409"/>
                  </a:moveTo>
                  <a:lnTo>
                    <a:pt x="394969" y="232409"/>
                  </a:lnTo>
                  <a:lnTo>
                    <a:pt x="394969" y="238759"/>
                  </a:lnTo>
                  <a:lnTo>
                    <a:pt x="398780" y="238759"/>
                  </a:lnTo>
                  <a:lnTo>
                    <a:pt x="398780" y="232409"/>
                  </a:lnTo>
                  <a:close/>
                </a:path>
                <a:path w="398780" h="327660">
                  <a:moveTo>
                    <a:pt x="3810" y="238759"/>
                  </a:moveTo>
                  <a:lnTo>
                    <a:pt x="0" y="238759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38759"/>
                  </a:lnTo>
                  <a:close/>
                </a:path>
                <a:path w="398780" h="327660">
                  <a:moveTo>
                    <a:pt x="398780" y="238759"/>
                  </a:moveTo>
                  <a:lnTo>
                    <a:pt x="394969" y="238759"/>
                  </a:lnTo>
                  <a:lnTo>
                    <a:pt x="394969" y="264159"/>
                  </a:lnTo>
                  <a:lnTo>
                    <a:pt x="398780" y="264159"/>
                  </a:lnTo>
                  <a:lnTo>
                    <a:pt x="398780" y="238759"/>
                  </a:lnTo>
                  <a:close/>
                </a:path>
                <a:path w="398780" h="327660">
                  <a:moveTo>
                    <a:pt x="3810" y="264159"/>
                  </a:moveTo>
                  <a:lnTo>
                    <a:pt x="0" y="26415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4159"/>
                  </a:lnTo>
                  <a:close/>
                </a:path>
                <a:path w="398780" h="327660">
                  <a:moveTo>
                    <a:pt x="398780" y="264159"/>
                  </a:moveTo>
                  <a:lnTo>
                    <a:pt x="394969" y="264159"/>
                  </a:lnTo>
                  <a:lnTo>
                    <a:pt x="394969" y="266699"/>
                  </a:lnTo>
                  <a:lnTo>
                    <a:pt x="398780" y="266699"/>
                  </a:lnTo>
                  <a:lnTo>
                    <a:pt x="398780" y="264159"/>
                  </a:lnTo>
                  <a:close/>
                </a:path>
                <a:path w="398780" h="327660">
                  <a:moveTo>
                    <a:pt x="3810" y="266700"/>
                  </a:moveTo>
                  <a:lnTo>
                    <a:pt x="0" y="26670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6700"/>
                  </a:lnTo>
                  <a:close/>
                </a:path>
                <a:path w="398780" h="327660">
                  <a:moveTo>
                    <a:pt x="398780" y="266700"/>
                  </a:moveTo>
                  <a:lnTo>
                    <a:pt x="394969" y="266700"/>
                  </a:lnTo>
                  <a:lnTo>
                    <a:pt x="394969" y="270509"/>
                  </a:lnTo>
                  <a:lnTo>
                    <a:pt x="398780" y="270509"/>
                  </a:lnTo>
                  <a:lnTo>
                    <a:pt x="398780" y="266700"/>
                  </a:lnTo>
                  <a:close/>
                </a:path>
                <a:path w="398780" h="327660">
                  <a:moveTo>
                    <a:pt x="3810" y="270509"/>
                  </a:moveTo>
                  <a:lnTo>
                    <a:pt x="0" y="27050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0509"/>
                  </a:lnTo>
                  <a:close/>
                </a:path>
                <a:path w="398780" h="327660">
                  <a:moveTo>
                    <a:pt x="398780" y="270509"/>
                  </a:moveTo>
                  <a:lnTo>
                    <a:pt x="394969" y="270509"/>
                  </a:lnTo>
                  <a:lnTo>
                    <a:pt x="394969" y="279399"/>
                  </a:lnTo>
                  <a:lnTo>
                    <a:pt x="398780" y="279399"/>
                  </a:lnTo>
                  <a:lnTo>
                    <a:pt x="398780" y="270509"/>
                  </a:lnTo>
                  <a:close/>
                </a:path>
                <a:path w="398780" h="327660">
                  <a:moveTo>
                    <a:pt x="3810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79400"/>
                  </a:lnTo>
                  <a:close/>
                </a:path>
                <a:path w="398780" h="327660">
                  <a:moveTo>
                    <a:pt x="398780" y="279400"/>
                  </a:moveTo>
                  <a:lnTo>
                    <a:pt x="394969" y="279400"/>
                  </a:lnTo>
                  <a:lnTo>
                    <a:pt x="394969" y="283209"/>
                  </a:lnTo>
                  <a:lnTo>
                    <a:pt x="398780" y="283209"/>
                  </a:lnTo>
                  <a:lnTo>
                    <a:pt x="398780" y="279400"/>
                  </a:lnTo>
                  <a:close/>
                </a:path>
                <a:path w="398780" h="327660">
                  <a:moveTo>
                    <a:pt x="3810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3209"/>
                  </a:lnTo>
                  <a:close/>
                </a:path>
                <a:path w="398780" h="327660">
                  <a:moveTo>
                    <a:pt x="398780" y="283209"/>
                  </a:moveTo>
                  <a:lnTo>
                    <a:pt x="394969" y="283209"/>
                  </a:lnTo>
                  <a:lnTo>
                    <a:pt x="394969" y="285749"/>
                  </a:lnTo>
                  <a:lnTo>
                    <a:pt x="398780" y="285749"/>
                  </a:lnTo>
                  <a:lnTo>
                    <a:pt x="398780" y="283209"/>
                  </a:lnTo>
                  <a:close/>
                </a:path>
                <a:path w="398780" h="327660">
                  <a:moveTo>
                    <a:pt x="3810" y="285750"/>
                  </a:moveTo>
                  <a:lnTo>
                    <a:pt x="0" y="285750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50"/>
                  </a:lnTo>
                  <a:close/>
                </a:path>
                <a:path w="398780" h="327660">
                  <a:moveTo>
                    <a:pt x="398780" y="285750"/>
                  </a:moveTo>
                  <a:lnTo>
                    <a:pt x="394969" y="285750"/>
                  </a:lnTo>
                  <a:lnTo>
                    <a:pt x="394969" y="292099"/>
                  </a:lnTo>
                  <a:lnTo>
                    <a:pt x="398780" y="292099"/>
                  </a:lnTo>
                  <a:lnTo>
                    <a:pt x="398780" y="285750"/>
                  </a:lnTo>
                  <a:close/>
                </a:path>
                <a:path w="398780" h="327660">
                  <a:moveTo>
                    <a:pt x="3810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2100"/>
                  </a:lnTo>
                  <a:close/>
                </a:path>
                <a:path w="398780" h="327660">
                  <a:moveTo>
                    <a:pt x="398780" y="292100"/>
                  </a:moveTo>
                  <a:lnTo>
                    <a:pt x="394969" y="292100"/>
                  </a:lnTo>
                  <a:lnTo>
                    <a:pt x="394969" y="295909"/>
                  </a:lnTo>
                  <a:lnTo>
                    <a:pt x="398780" y="295909"/>
                  </a:lnTo>
                  <a:lnTo>
                    <a:pt x="398780" y="292100"/>
                  </a:lnTo>
                  <a:close/>
                </a:path>
                <a:path w="398780" h="327660">
                  <a:moveTo>
                    <a:pt x="3810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5909"/>
                  </a:lnTo>
                  <a:close/>
                </a:path>
                <a:path w="398780" h="327660">
                  <a:moveTo>
                    <a:pt x="398780" y="295909"/>
                  </a:moveTo>
                  <a:lnTo>
                    <a:pt x="394969" y="295909"/>
                  </a:lnTo>
                  <a:lnTo>
                    <a:pt x="394969" y="298449"/>
                  </a:lnTo>
                  <a:lnTo>
                    <a:pt x="398780" y="298449"/>
                  </a:lnTo>
                  <a:lnTo>
                    <a:pt x="398780" y="295909"/>
                  </a:lnTo>
                  <a:close/>
                </a:path>
                <a:path w="398780" h="327660">
                  <a:moveTo>
                    <a:pt x="381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8450"/>
                  </a:lnTo>
                  <a:close/>
                </a:path>
                <a:path w="398780" h="327660">
                  <a:moveTo>
                    <a:pt x="398780" y="298450"/>
                  </a:moveTo>
                  <a:lnTo>
                    <a:pt x="394969" y="298450"/>
                  </a:lnTo>
                  <a:lnTo>
                    <a:pt x="394969" y="302259"/>
                  </a:lnTo>
                  <a:lnTo>
                    <a:pt x="398780" y="302259"/>
                  </a:lnTo>
                  <a:lnTo>
                    <a:pt x="398780" y="298450"/>
                  </a:lnTo>
                  <a:close/>
                </a:path>
                <a:path w="398780" h="327660">
                  <a:moveTo>
                    <a:pt x="381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2259"/>
                  </a:lnTo>
                  <a:close/>
                </a:path>
                <a:path w="398780" h="327660">
                  <a:moveTo>
                    <a:pt x="398780" y="302259"/>
                  </a:moveTo>
                  <a:lnTo>
                    <a:pt x="394969" y="302259"/>
                  </a:lnTo>
                  <a:lnTo>
                    <a:pt x="394969" y="304799"/>
                  </a:lnTo>
                  <a:lnTo>
                    <a:pt x="398780" y="304799"/>
                  </a:lnTo>
                  <a:lnTo>
                    <a:pt x="398780" y="302259"/>
                  </a:lnTo>
                  <a:close/>
                </a:path>
                <a:path w="398780" h="327660">
                  <a:moveTo>
                    <a:pt x="381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4800"/>
                  </a:lnTo>
                  <a:close/>
                </a:path>
                <a:path w="398780" h="327660">
                  <a:moveTo>
                    <a:pt x="398780" y="304800"/>
                  </a:moveTo>
                  <a:lnTo>
                    <a:pt x="394969" y="304800"/>
                  </a:lnTo>
                  <a:lnTo>
                    <a:pt x="394969" y="308609"/>
                  </a:lnTo>
                  <a:lnTo>
                    <a:pt x="398780" y="308609"/>
                  </a:lnTo>
                  <a:lnTo>
                    <a:pt x="398780" y="304800"/>
                  </a:lnTo>
                  <a:close/>
                </a:path>
                <a:path w="398780" h="327660">
                  <a:moveTo>
                    <a:pt x="381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8609"/>
                  </a:lnTo>
                  <a:close/>
                </a:path>
                <a:path w="398780" h="327660">
                  <a:moveTo>
                    <a:pt x="398780" y="308609"/>
                  </a:moveTo>
                  <a:lnTo>
                    <a:pt x="394969" y="308609"/>
                  </a:lnTo>
                  <a:lnTo>
                    <a:pt x="394969" y="311149"/>
                  </a:lnTo>
                  <a:lnTo>
                    <a:pt x="398780" y="311149"/>
                  </a:lnTo>
                  <a:lnTo>
                    <a:pt x="398780" y="308609"/>
                  </a:lnTo>
                  <a:close/>
                </a:path>
                <a:path w="398780" h="327660">
                  <a:moveTo>
                    <a:pt x="381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1150"/>
                  </a:lnTo>
                  <a:close/>
                </a:path>
                <a:path w="398780" h="327660">
                  <a:moveTo>
                    <a:pt x="398780" y="311150"/>
                  </a:moveTo>
                  <a:lnTo>
                    <a:pt x="394969" y="311150"/>
                  </a:lnTo>
                  <a:lnTo>
                    <a:pt x="394969" y="314959"/>
                  </a:lnTo>
                  <a:lnTo>
                    <a:pt x="398780" y="314959"/>
                  </a:lnTo>
                  <a:lnTo>
                    <a:pt x="398780" y="311150"/>
                  </a:lnTo>
                  <a:close/>
                </a:path>
                <a:path w="398780" h="327660">
                  <a:moveTo>
                    <a:pt x="381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4959"/>
                  </a:lnTo>
                  <a:close/>
                </a:path>
                <a:path w="398780" h="327660">
                  <a:moveTo>
                    <a:pt x="398780" y="314959"/>
                  </a:moveTo>
                  <a:lnTo>
                    <a:pt x="394969" y="314959"/>
                  </a:lnTo>
                  <a:lnTo>
                    <a:pt x="394969" y="317499"/>
                  </a:lnTo>
                  <a:lnTo>
                    <a:pt x="398780" y="317499"/>
                  </a:lnTo>
                  <a:lnTo>
                    <a:pt x="398780" y="314959"/>
                  </a:lnTo>
                  <a:close/>
                </a:path>
                <a:path w="398780" h="327660">
                  <a:moveTo>
                    <a:pt x="3810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7500"/>
                  </a:lnTo>
                  <a:close/>
                </a:path>
                <a:path w="398780" h="327660">
                  <a:moveTo>
                    <a:pt x="398780" y="317500"/>
                  </a:moveTo>
                  <a:lnTo>
                    <a:pt x="394969" y="317500"/>
                  </a:lnTo>
                  <a:lnTo>
                    <a:pt x="394969" y="321309"/>
                  </a:lnTo>
                  <a:lnTo>
                    <a:pt x="398780" y="321309"/>
                  </a:lnTo>
                  <a:lnTo>
                    <a:pt x="398780" y="317500"/>
                  </a:lnTo>
                  <a:close/>
                </a:path>
                <a:path w="398780" h="327660">
                  <a:moveTo>
                    <a:pt x="3810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398780" y="323849"/>
                  </a:lnTo>
                  <a:lnTo>
                    <a:pt x="398780" y="322579"/>
                  </a:lnTo>
                  <a:lnTo>
                    <a:pt x="3810" y="322579"/>
                  </a:lnTo>
                  <a:lnTo>
                    <a:pt x="3810" y="321309"/>
                  </a:lnTo>
                  <a:close/>
                </a:path>
                <a:path w="398780" h="327660">
                  <a:moveTo>
                    <a:pt x="398780" y="321309"/>
                  </a:moveTo>
                  <a:lnTo>
                    <a:pt x="394969" y="321309"/>
                  </a:lnTo>
                  <a:lnTo>
                    <a:pt x="394969" y="322579"/>
                  </a:lnTo>
                  <a:lnTo>
                    <a:pt x="398780" y="322579"/>
                  </a:lnTo>
                  <a:lnTo>
                    <a:pt x="398780" y="321309"/>
                  </a:lnTo>
                  <a:close/>
                </a:path>
                <a:path w="398780" h="327660">
                  <a:moveTo>
                    <a:pt x="396240" y="326389"/>
                  </a:moveTo>
                  <a:lnTo>
                    <a:pt x="3810" y="326389"/>
                  </a:lnTo>
                  <a:lnTo>
                    <a:pt x="3810" y="327659"/>
                  </a:lnTo>
                  <a:lnTo>
                    <a:pt x="396240" y="327659"/>
                  </a:lnTo>
                  <a:lnTo>
                    <a:pt x="396240" y="326389"/>
                  </a:lnTo>
                  <a:close/>
                </a:path>
                <a:path w="398780" h="327660">
                  <a:moveTo>
                    <a:pt x="397510" y="325119"/>
                  </a:moveTo>
                  <a:lnTo>
                    <a:pt x="2540" y="325119"/>
                  </a:lnTo>
                  <a:lnTo>
                    <a:pt x="2540" y="326389"/>
                  </a:lnTo>
                  <a:lnTo>
                    <a:pt x="397510" y="326389"/>
                  </a:lnTo>
                  <a:lnTo>
                    <a:pt x="397510" y="325119"/>
                  </a:lnTo>
                  <a:close/>
                </a:path>
                <a:path w="398780" h="327660">
                  <a:moveTo>
                    <a:pt x="398780" y="323850"/>
                  </a:moveTo>
                  <a:lnTo>
                    <a:pt x="1269" y="323850"/>
                  </a:lnTo>
                  <a:lnTo>
                    <a:pt x="1269" y="325119"/>
                  </a:lnTo>
                  <a:lnTo>
                    <a:pt x="398780" y="325119"/>
                  </a:lnTo>
                  <a:lnTo>
                    <a:pt x="398780" y="323850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668779" y="5709919"/>
              <a:ext cx="391160" cy="318770"/>
            </a:xfrm>
            <a:custGeom>
              <a:avLst/>
              <a:gdLst/>
              <a:ahLst/>
              <a:cxnLst/>
              <a:rect l="l" t="t" r="r" b="b"/>
              <a:pathLst>
                <a:path w="391160" h="318770">
                  <a:moveTo>
                    <a:pt x="3911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1159" y="2539"/>
                  </a:lnTo>
                  <a:lnTo>
                    <a:pt x="391159" y="0"/>
                  </a:lnTo>
                  <a:close/>
                </a:path>
                <a:path w="391160" h="318770">
                  <a:moveTo>
                    <a:pt x="39115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3809"/>
                  </a:lnTo>
                  <a:lnTo>
                    <a:pt x="391159" y="3809"/>
                  </a:lnTo>
                  <a:lnTo>
                    <a:pt x="391159" y="2539"/>
                  </a:lnTo>
                  <a:close/>
                </a:path>
                <a:path w="391160" h="318770">
                  <a:moveTo>
                    <a:pt x="391159" y="3809"/>
                  </a:moveTo>
                  <a:lnTo>
                    <a:pt x="387350" y="3809"/>
                  </a:lnTo>
                  <a:lnTo>
                    <a:pt x="387350" y="6349"/>
                  </a:lnTo>
                  <a:lnTo>
                    <a:pt x="391159" y="6349"/>
                  </a:lnTo>
                  <a:lnTo>
                    <a:pt x="391159" y="3809"/>
                  </a:lnTo>
                  <a:close/>
                </a:path>
                <a:path w="391160" h="318770">
                  <a:moveTo>
                    <a:pt x="253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6349"/>
                  </a:lnTo>
                  <a:close/>
                </a:path>
                <a:path w="391160" h="318770">
                  <a:moveTo>
                    <a:pt x="391159" y="6349"/>
                  </a:moveTo>
                  <a:lnTo>
                    <a:pt x="387350" y="6349"/>
                  </a:lnTo>
                  <a:lnTo>
                    <a:pt x="387350" y="8889"/>
                  </a:lnTo>
                  <a:lnTo>
                    <a:pt x="391159" y="8889"/>
                  </a:lnTo>
                  <a:lnTo>
                    <a:pt x="391159" y="6349"/>
                  </a:lnTo>
                  <a:close/>
                </a:path>
                <a:path w="391160" h="318770">
                  <a:moveTo>
                    <a:pt x="253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539" y="12699"/>
                  </a:lnTo>
                  <a:lnTo>
                    <a:pt x="2539" y="8889"/>
                  </a:lnTo>
                  <a:close/>
                </a:path>
                <a:path w="391160" h="318770">
                  <a:moveTo>
                    <a:pt x="391159" y="8889"/>
                  </a:moveTo>
                  <a:lnTo>
                    <a:pt x="387350" y="8889"/>
                  </a:lnTo>
                  <a:lnTo>
                    <a:pt x="387350" y="12699"/>
                  </a:lnTo>
                  <a:lnTo>
                    <a:pt x="391159" y="12699"/>
                  </a:lnTo>
                  <a:lnTo>
                    <a:pt x="391159" y="8889"/>
                  </a:lnTo>
                  <a:close/>
                </a:path>
                <a:path w="391160" h="318770">
                  <a:moveTo>
                    <a:pt x="253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2699"/>
                  </a:lnTo>
                  <a:close/>
                </a:path>
                <a:path w="391160" h="318770">
                  <a:moveTo>
                    <a:pt x="391159" y="12699"/>
                  </a:moveTo>
                  <a:lnTo>
                    <a:pt x="387350" y="12699"/>
                  </a:lnTo>
                  <a:lnTo>
                    <a:pt x="387350" y="15239"/>
                  </a:lnTo>
                  <a:lnTo>
                    <a:pt x="391159" y="15239"/>
                  </a:lnTo>
                  <a:lnTo>
                    <a:pt x="391159" y="12699"/>
                  </a:lnTo>
                  <a:close/>
                </a:path>
                <a:path w="391160" h="318770">
                  <a:moveTo>
                    <a:pt x="253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5239"/>
                  </a:lnTo>
                  <a:close/>
                </a:path>
                <a:path w="391160" h="318770">
                  <a:moveTo>
                    <a:pt x="391159" y="15239"/>
                  </a:moveTo>
                  <a:lnTo>
                    <a:pt x="387350" y="15239"/>
                  </a:lnTo>
                  <a:lnTo>
                    <a:pt x="387350" y="19049"/>
                  </a:lnTo>
                  <a:lnTo>
                    <a:pt x="391159" y="19049"/>
                  </a:lnTo>
                  <a:lnTo>
                    <a:pt x="391159" y="15239"/>
                  </a:lnTo>
                  <a:close/>
                </a:path>
                <a:path w="391160" h="318770">
                  <a:moveTo>
                    <a:pt x="253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9049"/>
                  </a:lnTo>
                  <a:close/>
                </a:path>
                <a:path w="391160" h="318770">
                  <a:moveTo>
                    <a:pt x="391159" y="19049"/>
                  </a:moveTo>
                  <a:lnTo>
                    <a:pt x="387350" y="19049"/>
                  </a:lnTo>
                  <a:lnTo>
                    <a:pt x="387350" y="21589"/>
                  </a:lnTo>
                  <a:lnTo>
                    <a:pt x="391159" y="21589"/>
                  </a:lnTo>
                  <a:lnTo>
                    <a:pt x="391159" y="19049"/>
                  </a:lnTo>
                  <a:close/>
                </a:path>
                <a:path w="391160" h="318770">
                  <a:moveTo>
                    <a:pt x="253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1589"/>
                  </a:lnTo>
                  <a:close/>
                </a:path>
                <a:path w="391160" h="318770">
                  <a:moveTo>
                    <a:pt x="391159" y="21589"/>
                  </a:moveTo>
                  <a:lnTo>
                    <a:pt x="387350" y="21589"/>
                  </a:lnTo>
                  <a:lnTo>
                    <a:pt x="387350" y="25399"/>
                  </a:lnTo>
                  <a:lnTo>
                    <a:pt x="391159" y="25399"/>
                  </a:lnTo>
                  <a:lnTo>
                    <a:pt x="391159" y="21589"/>
                  </a:lnTo>
                  <a:close/>
                </a:path>
                <a:path w="391160" h="318770">
                  <a:moveTo>
                    <a:pt x="253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5399"/>
                  </a:lnTo>
                  <a:close/>
                </a:path>
                <a:path w="391160" h="318770">
                  <a:moveTo>
                    <a:pt x="391159" y="25399"/>
                  </a:moveTo>
                  <a:lnTo>
                    <a:pt x="387350" y="25399"/>
                  </a:lnTo>
                  <a:lnTo>
                    <a:pt x="387350" y="27939"/>
                  </a:lnTo>
                  <a:lnTo>
                    <a:pt x="391159" y="27939"/>
                  </a:lnTo>
                  <a:lnTo>
                    <a:pt x="391159" y="25399"/>
                  </a:lnTo>
                  <a:close/>
                </a:path>
                <a:path w="391160" h="318770">
                  <a:moveTo>
                    <a:pt x="253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7939"/>
                  </a:lnTo>
                  <a:close/>
                </a:path>
                <a:path w="391160" h="318770">
                  <a:moveTo>
                    <a:pt x="391159" y="27939"/>
                  </a:moveTo>
                  <a:lnTo>
                    <a:pt x="387350" y="27939"/>
                  </a:lnTo>
                  <a:lnTo>
                    <a:pt x="387350" y="31749"/>
                  </a:lnTo>
                  <a:lnTo>
                    <a:pt x="391159" y="31749"/>
                  </a:lnTo>
                  <a:lnTo>
                    <a:pt x="391159" y="27939"/>
                  </a:lnTo>
                  <a:close/>
                </a:path>
                <a:path w="391160" h="318770">
                  <a:moveTo>
                    <a:pt x="253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539" y="34289"/>
                  </a:lnTo>
                  <a:lnTo>
                    <a:pt x="2539" y="31749"/>
                  </a:lnTo>
                  <a:close/>
                </a:path>
                <a:path w="391160" h="318770">
                  <a:moveTo>
                    <a:pt x="391159" y="31749"/>
                  </a:moveTo>
                  <a:lnTo>
                    <a:pt x="387350" y="31749"/>
                  </a:lnTo>
                  <a:lnTo>
                    <a:pt x="387350" y="34289"/>
                  </a:lnTo>
                  <a:lnTo>
                    <a:pt x="391159" y="34289"/>
                  </a:lnTo>
                  <a:lnTo>
                    <a:pt x="391159" y="31749"/>
                  </a:lnTo>
                  <a:close/>
                </a:path>
                <a:path w="391160" h="318770">
                  <a:moveTo>
                    <a:pt x="253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4289"/>
                  </a:lnTo>
                  <a:close/>
                </a:path>
                <a:path w="391160" h="318770">
                  <a:moveTo>
                    <a:pt x="391159" y="34289"/>
                  </a:moveTo>
                  <a:lnTo>
                    <a:pt x="387350" y="34289"/>
                  </a:lnTo>
                  <a:lnTo>
                    <a:pt x="387350" y="38099"/>
                  </a:lnTo>
                  <a:lnTo>
                    <a:pt x="391159" y="38099"/>
                  </a:lnTo>
                  <a:lnTo>
                    <a:pt x="391159" y="34289"/>
                  </a:lnTo>
                  <a:close/>
                </a:path>
                <a:path w="391160" h="318770">
                  <a:moveTo>
                    <a:pt x="253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8099"/>
                  </a:lnTo>
                  <a:close/>
                </a:path>
                <a:path w="391160" h="318770">
                  <a:moveTo>
                    <a:pt x="391159" y="38099"/>
                  </a:moveTo>
                  <a:lnTo>
                    <a:pt x="387350" y="38099"/>
                  </a:lnTo>
                  <a:lnTo>
                    <a:pt x="387350" y="40639"/>
                  </a:lnTo>
                  <a:lnTo>
                    <a:pt x="391159" y="40639"/>
                  </a:lnTo>
                  <a:lnTo>
                    <a:pt x="391159" y="38099"/>
                  </a:lnTo>
                  <a:close/>
                </a:path>
                <a:path w="391160" h="318770">
                  <a:moveTo>
                    <a:pt x="253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40639"/>
                  </a:lnTo>
                  <a:close/>
                </a:path>
                <a:path w="391160" h="318770">
                  <a:moveTo>
                    <a:pt x="391159" y="40639"/>
                  </a:moveTo>
                  <a:lnTo>
                    <a:pt x="387350" y="40639"/>
                  </a:lnTo>
                  <a:lnTo>
                    <a:pt x="387350" y="46989"/>
                  </a:lnTo>
                  <a:lnTo>
                    <a:pt x="391159" y="46989"/>
                  </a:lnTo>
                  <a:lnTo>
                    <a:pt x="391159" y="40639"/>
                  </a:lnTo>
                  <a:close/>
                </a:path>
                <a:path w="391160" h="318770">
                  <a:moveTo>
                    <a:pt x="2539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2539" y="53339"/>
                  </a:lnTo>
                  <a:lnTo>
                    <a:pt x="2539" y="46989"/>
                  </a:lnTo>
                  <a:close/>
                </a:path>
                <a:path w="391160" h="318770">
                  <a:moveTo>
                    <a:pt x="391159" y="46989"/>
                  </a:moveTo>
                  <a:lnTo>
                    <a:pt x="387350" y="46989"/>
                  </a:lnTo>
                  <a:lnTo>
                    <a:pt x="387350" y="53339"/>
                  </a:lnTo>
                  <a:lnTo>
                    <a:pt x="391159" y="53339"/>
                  </a:lnTo>
                  <a:lnTo>
                    <a:pt x="391159" y="46989"/>
                  </a:lnTo>
                  <a:close/>
                </a:path>
                <a:path w="391160" h="318770">
                  <a:moveTo>
                    <a:pt x="253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539" y="57149"/>
                  </a:lnTo>
                  <a:lnTo>
                    <a:pt x="2539" y="53339"/>
                  </a:lnTo>
                  <a:close/>
                </a:path>
                <a:path w="391160" h="318770">
                  <a:moveTo>
                    <a:pt x="391159" y="53339"/>
                  </a:moveTo>
                  <a:lnTo>
                    <a:pt x="387350" y="53339"/>
                  </a:lnTo>
                  <a:lnTo>
                    <a:pt x="387350" y="57149"/>
                  </a:lnTo>
                  <a:lnTo>
                    <a:pt x="391159" y="57149"/>
                  </a:lnTo>
                  <a:lnTo>
                    <a:pt x="391159" y="53339"/>
                  </a:lnTo>
                  <a:close/>
                </a:path>
                <a:path w="391160" h="318770">
                  <a:moveTo>
                    <a:pt x="253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57149"/>
                  </a:lnTo>
                  <a:close/>
                </a:path>
                <a:path w="391160" h="318770">
                  <a:moveTo>
                    <a:pt x="391159" y="57149"/>
                  </a:moveTo>
                  <a:lnTo>
                    <a:pt x="387350" y="57149"/>
                  </a:lnTo>
                  <a:lnTo>
                    <a:pt x="387350" y="59689"/>
                  </a:lnTo>
                  <a:lnTo>
                    <a:pt x="391159" y="59689"/>
                  </a:lnTo>
                  <a:lnTo>
                    <a:pt x="391159" y="57149"/>
                  </a:lnTo>
                  <a:close/>
                </a:path>
                <a:path w="391160" h="318770">
                  <a:moveTo>
                    <a:pt x="2539" y="59689"/>
                  </a:moveTo>
                  <a:lnTo>
                    <a:pt x="0" y="59689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59689"/>
                  </a:lnTo>
                  <a:close/>
                </a:path>
                <a:path w="391160" h="318770">
                  <a:moveTo>
                    <a:pt x="391159" y="59689"/>
                  </a:moveTo>
                  <a:lnTo>
                    <a:pt x="387350" y="59689"/>
                  </a:lnTo>
                  <a:lnTo>
                    <a:pt x="387350" y="82549"/>
                  </a:lnTo>
                  <a:lnTo>
                    <a:pt x="391159" y="82549"/>
                  </a:lnTo>
                  <a:lnTo>
                    <a:pt x="391159" y="59689"/>
                  </a:lnTo>
                  <a:close/>
                </a:path>
                <a:path w="391160" h="318770">
                  <a:moveTo>
                    <a:pt x="253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539" y="88899"/>
                  </a:lnTo>
                  <a:lnTo>
                    <a:pt x="2539" y="82549"/>
                  </a:lnTo>
                  <a:close/>
                </a:path>
                <a:path w="391160" h="318770">
                  <a:moveTo>
                    <a:pt x="391159" y="82549"/>
                  </a:moveTo>
                  <a:lnTo>
                    <a:pt x="387350" y="82549"/>
                  </a:lnTo>
                  <a:lnTo>
                    <a:pt x="387350" y="88899"/>
                  </a:lnTo>
                  <a:lnTo>
                    <a:pt x="391159" y="88899"/>
                  </a:lnTo>
                  <a:lnTo>
                    <a:pt x="391159" y="82549"/>
                  </a:lnTo>
                  <a:close/>
                </a:path>
                <a:path w="391160" h="318770">
                  <a:moveTo>
                    <a:pt x="2539" y="88899"/>
                  </a:moveTo>
                  <a:lnTo>
                    <a:pt x="0" y="88899"/>
                  </a:lnTo>
                  <a:lnTo>
                    <a:pt x="0" y="101599"/>
                  </a:lnTo>
                  <a:lnTo>
                    <a:pt x="2539" y="101599"/>
                  </a:lnTo>
                  <a:lnTo>
                    <a:pt x="2539" y="88899"/>
                  </a:lnTo>
                  <a:close/>
                </a:path>
                <a:path w="391160" h="318770">
                  <a:moveTo>
                    <a:pt x="391159" y="88899"/>
                  </a:moveTo>
                  <a:lnTo>
                    <a:pt x="387350" y="88899"/>
                  </a:lnTo>
                  <a:lnTo>
                    <a:pt x="387350" y="101599"/>
                  </a:lnTo>
                  <a:lnTo>
                    <a:pt x="391159" y="101599"/>
                  </a:lnTo>
                  <a:lnTo>
                    <a:pt x="391159" y="88899"/>
                  </a:lnTo>
                  <a:close/>
                </a:path>
                <a:path w="391160" h="318770">
                  <a:moveTo>
                    <a:pt x="2539" y="101599"/>
                  </a:moveTo>
                  <a:lnTo>
                    <a:pt x="0" y="101599"/>
                  </a:lnTo>
                  <a:lnTo>
                    <a:pt x="0" y="116839"/>
                  </a:lnTo>
                  <a:lnTo>
                    <a:pt x="2539" y="116839"/>
                  </a:lnTo>
                  <a:lnTo>
                    <a:pt x="2539" y="101599"/>
                  </a:lnTo>
                  <a:close/>
                </a:path>
                <a:path w="391160" h="318770">
                  <a:moveTo>
                    <a:pt x="391159" y="101599"/>
                  </a:moveTo>
                  <a:lnTo>
                    <a:pt x="387350" y="101599"/>
                  </a:lnTo>
                  <a:lnTo>
                    <a:pt x="387350" y="116839"/>
                  </a:lnTo>
                  <a:lnTo>
                    <a:pt x="391159" y="116839"/>
                  </a:lnTo>
                  <a:lnTo>
                    <a:pt x="391159" y="101599"/>
                  </a:lnTo>
                  <a:close/>
                </a:path>
                <a:path w="391160" h="318770">
                  <a:moveTo>
                    <a:pt x="2539" y="116839"/>
                  </a:moveTo>
                  <a:lnTo>
                    <a:pt x="0" y="116839"/>
                  </a:lnTo>
                  <a:lnTo>
                    <a:pt x="0" y="203199"/>
                  </a:lnTo>
                  <a:lnTo>
                    <a:pt x="2539" y="203199"/>
                  </a:lnTo>
                  <a:lnTo>
                    <a:pt x="2539" y="116839"/>
                  </a:lnTo>
                  <a:close/>
                </a:path>
                <a:path w="391160" h="318770">
                  <a:moveTo>
                    <a:pt x="391159" y="116839"/>
                  </a:moveTo>
                  <a:lnTo>
                    <a:pt x="387350" y="116839"/>
                  </a:lnTo>
                  <a:lnTo>
                    <a:pt x="387350" y="203199"/>
                  </a:lnTo>
                  <a:lnTo>
                    <a:pt x="391159" y="203199"/>
                  </a:lnTo>
                  <a:lnTo>
                    <a:pt x="391159" y="116839"/>
                  </a:lnTo>
                  <a:close/>
                </a:path>
                <a:path w="391160" h="318770">
                  <a:moveTo>
                    <a:pt x="2539" y="203199"/>
                  </a:moveTo>
                  <a:lnTo>
                    <a:pt x="0" y="203199"/>
                  </a:lnTo>
                  <a:lnTo>
                    <a:pt x="0" y="218439"/>
                  </a:lnTo>
                  <a:lnTo>
                    <a:pt x="2539" y="218439"/>
                  </a:lnTo>
                  <a:lnTo>
                    <a:pt x="2539" y="203199"/>
                  </a:lnTo>
                  <a:close/>
                </a:path>
                <a:path w="391160" h="318770">
                  <a:moveTo>
                    <a:pt x="391159" y="203199"/>
                  </a:moveTo>
                  <a:lnTo>
                    <a:pt x="387350" y="203199"/>
                  </a:lnTo>
                  <a:lnTo>
                    <a:pt x="387350" y="218439"/>
                  </a:lnTo>
                  <a:lnTo>
                    <a:pt x="391159" y="218439"/>
                  </a:lnTo>
                  <a:lnTo>
                    <a:pt x="391159" y="203199"/>
                  </a:lnTo>
                  <a:close/>
                </a:path>
                <a:path w="391160" h="318770">
                  <a:moveTo>
                    <a:pt x="2539" y="218439"/>
                  </a:moveTo>
                  <a:lnTo>
                    <a:pt x="0" y="218439"/>
                  </a:lnTo>
                  <a:lnTo>
                    <a:pt x="0" y="228599"/>
                  </a:lnTo>
                  <a:lnTo>
                    <a:pt x="2539" y="228599"/>
                  </a:lnTo>
                  <a:lnTo>
                    <a:pt x="2539" y="218439"/>
                  </a:lnTo>
                  <a:close/>
                </a:path>
                <a:path w="391160" h="318770">
                  <a:moveTo>
                    <a:pt x="391159" y="218439"/>
                  </a:moveTo>
                  <a:lnTo>
                    <a:pt x="387350" y="218439"/>
                  </a:lnTo>
                  <a:lnTo>
                    <a:pt x="387350" y="228599"/>
                  </a:lnTo>
                  <a:lnTo>
                    <a:pt x="391159" y="228599"/>
                  </a:lnTo>
                  <a:lnTo>
                    <a:pt x="391159" y="218439"/>
                  </a:lnTo>
                  <a:close/>
                </a:path>
                <a:path w="391160" h="318770">
                  <a:moveTo>
                    <a:pt x="253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2539" y="234949"/>
                  </a:lnTo>
                  <a:lnTo>
                    <a:pt x="2539" y="228599"/>
                  </a:lnTo>
                  <a:close/>
                </a:path>
                <a:path w="391160" h="318770">
                  <a:moveTo>
                    <a:pt x="391159" y="228599"/>
                  </a:moveTo>
                  <a:lnTo>
                    <a:pt x="387350" y="228599"/>
                  </a:lnTo>
                  <a:lnTo>
                    <a:pt x="387350" y="234949"/>
                  </a:lnTo>
                  <a:lnTo>
                    <a:pt x="391159" y="234949"/>
                  </a:lnTo>
                  <a:lnTo>
                    <a:pt x="391159" y="228599"/>
                  </a:lnTo>
                  <a:close/>
                </a:path>
                <a:path w="391160" h="318770">
                  <a:moveTo>
                    <a:pt x="2539" y="234949"/>
                  </a:moveTo>
                  <a:lnTo>
                    <a:pt x="0" y="234949"/>
                  </a:lnTo>
                  <a:lnTo>
                    <a:pt x="0" y="260349"/>
                  </a:lnTo>
                  <a:lnTo>
                    <a:pt x="2539" y="260349"/>
                  </a:lnTo>
                  <a:lnTo>
                    <a:pt x="2539" y="234949"/>
                  </a:lnTo>
                  <a:close/>
                </a:path>
                <a:path w="391160" h="318770">
                  <a:moveTo>
                    <a:pt x="391159" y="234949"/>
                  </a:moveTo>
                  <a:lnTo>
                    <a:pt x="387350" y="234949"/>
                  </a:lnTo>
                  <a:lnTo>
                    <a:pt x="387350" y="260349"/>
                  </a:lnTo>
                  <a:lnTo>
                    <a:pt x="391159" y="260349"/>
                  </a:lnTo>
                  <a:lnTo>
                    <a:pt x="391159" y="234949"/>
                  </a:lnTo>
                  <a:close/>
                </a:path>
                <a:path w="391160" h="318770">
                  <a:moveTo>
                    <a:pt x="2539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2539" y="262889"/>
                  </a:lnTo>
                  <a:lnTo>
                    <a:pt x="2539" y="260349"/>
                  </a:lnTo>
                  <a:close/>
                </a:path>
                <a:path w="391160" h="318770">
                  <a:moveTo>
                    <a:pt x="391159" y="260349"/>
                  </a:moveTo>
                  <a:lnTo>
                    <a:pt x="387350" y="260349"/>
                  </a:lnTo>
                  <a:lnTo>
                    <a:pt x="387350" y="262889"/>
                  </a:lnTo>
                  <a:lnTo>
                    <a:pt x="391159" y="262889"/>
                  </a:lnTo>
                  <a:lnTo>
                    <a:pt x="391159" y="260349"/>
                  </a:lnTo>
                  <a:close/>
                </a:path>
                <a:path w="391160" h="318770">
                  <a:moveTo>
                    <a:pt x="2539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62889"/>
                  </a:lnTo>
                  <a:close/>
                </a:path>
                <a:path w="391160" h="318770">
                  <a:moveTo>
                    <a:pt x="391159" y="262889"/>
                  </a:moveTo>
                  <a:lnTo>
                    <a:pt x="387350" y="262889"/>
                  </a:lnTo>
                  <a:lnTo>
                    <a:pt x="387350" y="266699"/>
                  </a:lnTo>
                  <a:lnTo>
                    <a:pt x="391159" y="266699"/>
                  </a:lnTo>
                  <a:lnTo>
                    <a:pt x="391159" y="262889"/>
                  </a:lnTo>
                  <a:close/>
                </a:path>
                <a:path w="391160" h="318770">
                  <a:moveTo>
                    <a:pt x="2539" y="266699"/>
                  </a:moveTo>
                  <a:lnTo>
                    <a:pt x="0" y="266699"/>
                  </a:lnTo>
                  <a:lnTo>
                    <a:pt x="0" y="275589"/>
                  </a:lnTo>
                  <a:lnTo>
                    <a:pt x="2539" y="275589"/>
                  </a:lnTo>
                  <a:lnTo>
                    <a:pt x="2539" y="266699"/>
                  </a:lnTo>
                  <a:close/>
                </a:path>
                <a:path w="391160" h="318770">
                  <a:moveTo>
                    <a:pt x="391159" y="266699"/>
                  </a:moveTo>
                  <a:lnTo>
                    <a:pt x="387350" y="266699"/>
                  </a:lnTo>
                  <a:lnTo>
                    <a:pt x="387350" y="275589"/>
                  </a:lnTo>
                  <a:lnTo>
                    <a:pt x="391159" y="275589"/>
                  </a:lnTo>
                  <a:lnTo>
                    <a:pt x="391159" y="266699"/>
                  </a:lnTo>
                  <a:close/>
                </a:path>
                <a:path w="391160" h="318770">
                  <a:moveTo>
                    <a:pt x="2539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2539" y="279399"/>
                  </a:lnTo>
                  <a:lnTo>
                    <a:pt x="2539" y="275589"/>
                  </a:lnTo>
                  <a:close/>
                </a:path>
                <a:path w="391160" h="318770">
                  <a:moveTo>
                    <a:pt x="391159" y="275589"/>
                  </a:moveTo>
                  <a:lnTo>
                    <a:pt x="387350" y="275589"/>
                  </a:lnTo>
                  <a:lnTo>
                    <a:pt x="387350" y="279399"/>
                  </a:lnTo>
                  <a:lnTo>
                    <a:pt x="391159" y="279399"/>
                  </a:lnTo>
                  <a:lnTo>
                    <a:pt x="391159" y="275589"/>
                  </a:lnTo>
                  <a:close/>
                </a:path>
                <a:path w="391160" h="318770">
                  <a:moveTo>
                    <a:pt x="2539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2539" y="281939"/>
                  </a:lnTo>
                  <a:lnTo>
                    <a:pt x="2539" y="279399"/>
                  </a:lnTo>
                  <a:close/>
                </a:path>
                <a:path w="391160" h="318770">
                  <a:moveTo>
                    <a:pt x="391159" y="279399"/>
                  </a:moveTo>
                  <a:lnTo>
                    <a:pt x="387350" y="279399"/>
                  </a:lnTo>
                  <a:lnTo>
                    <a:pt x="387350" y="281939"/>
                  </a:lnTo>
                  <a:lnTo>
                    <a:pt x="391159" y="281939"/>
                  </a:lnTo>
                  <a:lnTo>
                    <a:pt x="391159" y="279399"/>
                  </a:lnTo>
                  <a:close/>
                </a:path>
                <a:path w="391160" h="318770">
                  <a:moveTo>
                    <a:pt x="2539" y="281939"/>
                  </a:moveTo>
                  <a:lnTo>
                    <a:pt x="0" y="281939"/>
                  </a:lnTo>
                  <a:lnTo>
                    <a:pt x="0" y="288289"/>
                  </a:lnTo>
                  <a:lnTo>
                    <a:pt x="2539" y="288289"/>
                  </a:lnTo>
                  <a:lnTo>
                    <a:pt x="2539" y="281939"/>
                  </a:lnTo>
                  <a:close/>
                </a:path>
                <a:path w="391160" h="318770">
                  <a:moveTo>
                    <a:pt x="391159" y="281939"/>
                  </a:moveTo>
                  <a:lnTo>
                    <a:pt x="387350" y="281939"/>
                  </a:lnTo>
                  <a:lnTo>
                    <a:pt x="387350" y="288289"/>
                  </a:lnTo>
                  <a:lnTo>
                    <a:pt x="391159" y="288289"/>
                  </a:lnTo>
                  <a:lnTo>
                    <a:pt x="391159" y="281939"/>
                  </a:lnTo>
                  <a:close/>
                </a:path>
                <a:path w="391160" h="318770">
                  <a:moveTo>
                    <a:pt x="2539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88289"/>
                  </a:lnTo>
                  <a:close/>
                </a:path>
                <a:path w="391160" h="318770">
                  <a:moveTo>
                    <a:pt x="391159" y="288289"/>
                  </a:moveTo>
                  <a:lnTo>
                    <a:pt x="387350" y="288289"/>
                  </a:lnTo>
                  <a:lnTo>
                    <a:pt x="387350" y="292099"/>
                  </a:lnTo>
                  <a:lnTo>
                    <a:pt x="391159" y="292099"/>
                  </a:lnTo>
                  <a:lnTo>
                    <a:pt x="391159" y="288289"/>
                  </a:lnTo>
                  <a:close/>
                </a:path>
                <a:path w="391160" h="318770">
                  <a:moveTo>
                    <a:pt x="2539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2539" y="294639"/>
                  </a:lnTo>
                  <a:lnTo>
                    <a:pt x="2539" y="292099"/>
                  </a:lnTo>
                  <a:close/>
                </a:path>
                <a:path w="391160" h="318770">
                  <a:moveTo>
                    <a:pt x="391159" y="292099"/>
                  </a:moveTo>
                  <a:lnTo>
                    <a:pt x="387350" y="292099"/>
                  </a:lnTo>
                  <a:lnTo>
                    <a:pt x="387350" y="294639"/>
                  </a:lnTo>
                  <a:lnTo>
                    <a:pt x="391159" y="294639"/>
                  </a:lnTo>
                  <a:lnTo>
                    <a:pt x="391159" y="292099"/>
                  </a:lnTo>
                  <a:close/>
                </a:path>
                <a:path w="391160" h="318770">
                  <a:moveTo>
                    <a:pt x="2539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4639"/>
                  </a:lnTo>
                  <a:close/>
                </a:path>
                <a:path w="391160" h="318770">
                  <a:moveTo>
                    <a:pt x="391159" y="294639"/>
                  </a:moveTo>
                  <a:lnTo>
                    <a:pt x="387350" y="294639"/>
                  </a:lnTo>
                  <a:lnTo>
                    <a:pt x="387350" y="298449"/>
                  </a:lnTo>
                  <a:lnTo>
                    <a:pt x="391159" y="298449"/>
                  </a:lnTo>
                  <a:lnTo>
                    <a:pt x="391159" y="294639"/>
                  </a:lnTo>
                  <a:close/>
                </a:path>
                <a:path w="391160" h="318770">
                  <a:moveTo>
                    <a:pt x="2539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2539" y="300989"/>
                  </a:lnTo>
                  <a:lnTo>
                    <a:pt x="2539" y="298449"/>
                  </a:lnTo>
                  <a:close/>
                </a:path>
                <a:path w="391160" h="318770">
                  <a:moveTo>
                    <a:pt x="391159" y="298449"/>
                  </a:moveTo>
                  <a:lnTo>
                    <a:pt x="387350" y="298449"/>
                  </a:lnTo>
                  <a:lnTo>
                    <a:pt x="387350" y="300989"/>
                  </a:lnTo>
                  <a:lnTo>
                    <a:pt x="391159" y="300989"/>
                  </a:lnTo>
                  <a:lnTo>
                    <a:pt x="391159" y="298449"/>
                  </a:lnTo>
                  <a:close/>
                </a:path>
                <a:path w="391160" h="318770">
                  <a:moveTo>
                    <a:pt x="2539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300989"/>
                  </a:lnTo>
                  <a:close/>
                </a:path>
                <a:path w="391160" h="318770">
                  <a:moveTo>
                    <a:pt x="391159" y="300989"/>
                  </a:moveTo>
                  <a:lnTo>
                    <a:pt x="387350" y="300989"/>
                  </a:lnTo>
                  <a:lnTo>
                    <a:pt x="387350" y="304799"/>
                  </a:lnTo>
                  <a:lnTo>
                    <a:pt x="391159" y="304799"/>
                  </a:lnTo>
                  <a:lnTo>
                    <a:pt x="391159" y="300989"/>
                  </a:lnTo>
                  <a:close/>
                </a:path>
                <a:path w="391160" h="318770">
                  <a:moveTo>
                    <a:pt x="253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4799"/>
                  </a:lnTo>
                  <a:close/>
                </a:path>
                <a:path w="391160" h="318770">
                  <a:moveTo>
                    <a:pt x="391159" y="304799"/>
                  </a:moveTo>
                  <a:lnTo>
                    <a:pt x="387350" y="304799"/>
                  </a:lnTo>
                  <a:lnTo>
                    <a:pt x="387350" y="307339"/>
                  </a:lnTo>
                  <a:lnTo>
                    <a:pt x="391159" y="307339"/>
                  </a:lnTo>
                  <a:lnTo>
                    <a:pt x="391159" y="304799"/>
                  </a:lnTo>
                  <a:close/>
                </a:path>
                <a:path w="391160" h="318770">
                  <a:moveTo>
                    <a:pt x="253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7339"/>
                  </a:lnTo>
                  <a:close/>
                </a:path>
                <a:path w="391160" h="318770">
                  <a:moveTo>
                    <a:pt x="391159" y="307339"/>
                  </a:moveTo>
                  <a:lnTo>
                    <a:pt x="387350" y="307339"/>
                  </a:lnTo>
                  <a:lnTo>
                    <a:pt x="387350" y="311149"/>
                  </a:lnTo>
                  <a:lnTo>
                    <a:pt x="391159" y="311149"/>
                  </a:lnTo>
                  <a:lnTo>
                    <a:pt x="391159" y="307339"/>
                  </a:lnTo>
                  <a:close/>
                </a:path>
                <a:path w="391160" h="318770">
                  <a:moveTo>
                    <a:pt x="2539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2539" y="313689"/>
                  </a:lnTo>
                  <a:lnTo>
                    <a:pt x="2539" y="311149"/>
                  </a:lnTo>
                  <a:close/>
                </a:path>
                <a:path w="391160" h="318770">
                  <a:moveTo>
                    <a:pt x="391159" y="311149"/>
                  </a:moveTo>
                  <a:lnTo>
                    <a:pt x="387350" y="311149"/>
                  </a:lnTo>
                  <a:lnTo>
                    <a:pt x="387350" y="313689"/>
                  </a:lnTo>
                  <a:lnTo>
                    <a:pt x="391159" y="313689"/>
                  </a:lnTo>
                  <a:lnTo>
                    <a:pt x="391159" y="311149"/>
                  </a:lnTo>
                  <a:close/>
                </a:path>
                <a:path w="391160" h="318770">
                  <a:moveTo>
                    <a:pt x="2539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391159" y="317499"/>
                  </a:lnTo>
                  <a:lnTo>
                    <a:pt x="391159" y="316229"/>
                  </a:lnTo>
                  <a:lnTo>
                    <a:pt x="2539" y="316229"/>
                  </a:lnTo>
                  <a:lnTo>
                    <a:pt x="2539" y="313689"/>
                  </a:lnTo>
                  <a:close/>
                </a:path>
                <a:path w="391160" h="318770">
                  <a:moveTo>
                    <a:pt x="391159" y="313689"/>
                  </a:moveTo>
                  <a:lnTo>
                    <a:pt x="387350" y="313689"/>
                  </a:lnTo>
                  <a:lnTo>
                    <a:pt x="387350" y="316229"/>
                  </a:lnTo>
                  <a:lnTo>
                    <a:pt x="391159" y="316229"/>
                  </a:lnTo>
                  <a:lnTo>
                    <a:pt x="391159" y="313689"/>
                  </a:lnTo>
                  <a:close/>
                </a:path>
                <a:path w="391160" h="318770">
                  <a:moveTo>
                    <a:pt x="391159" y="317499"/>
                  </a:moveTo>
                  <a:lnTo>
                    <a:pt x="0" y="317499"/>
                  </a:lnTo>
                  <a:lnTo>
                    <a:pt x="0" y="318769"/>
                  </a:lnTo>
                  <a:lnTo>
                    <a:pt x="391159" y="318769"/>
                  </a:lnTo>
                  <a:lnTo>
                    <a:pt x="391159" y="317499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671320" y="5713730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481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84810" y="2540"/>
                  </a:lnTo>
                  <a:lnTo>
                    <a:pt x="384810" y="0"/>
                  </a:lnTo>
                  <a:close/>
                </a:path>
                <a:path w="384810" h="312420">
                  <a:moveTo>
                    <a:pt x="384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84810" y="3810"/>
                  </a:lnTo>
                  <a:lnTo>
                    <a:pt x="384810" y="2540"/>
                  </a:lnTo>
                  <a:close/>
                </a:path>
                <a:path w="384810" h="312420">
                  <a:moveTo>
                    <a:pt x="384810" y="3810"/>
                  </a:moveTo>
                  <a:lnTo>
                    <a:pt x="382269" y="3810"/>
                  </a:lnTo>
                  <a:lnTo>
                    <a:pt x="382269" y="5080"/>
                  </a:lnTo>
                  <a:lnTo>
                    <a:pt x="384810" y="5080"/>
                  </a:lnTo>
                  <a:lnTo>
                    <a:pt x="384810" y="3810"/>
                  </a:lnTo>
                  <a:close/>
                </a:path>
                <a:path w="384810" h="312420">
                  <a:moveTo>
                    <a:pt x="381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5080"/>
                  </a:lnTo>
                  <a:close/>
                </a:path>
                <a:path w="384810" h="312420">
                  <a:moveTo>
                    <a:pt x="384810" y="5080"/>
                  </a:moveTo>
                  <a:lnTo>
                    <a:pt x="382269" y="5080"/>
                  </a:lnTo>
                  <a:lnTo>
                    <a:pt x="382269" y="8890"/>
                  </a:lnTo>
                  <a:lnTo>
                    <a:pt x="384810" y="8890"/>
                  </a:lnTo>
                  <a:lnTo>
                    <a:pt x="384810" y="5080"/>
                  </a:lnTo>
                  <a:close/>
                </a:path>
                <a:path w="384810" h="31242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84810" h="312420">
                  <a:moveTo>
                    <a:pt x="384810" y="8890"/>
                  </a:moveTo>
                  <a:lnTo>
                    <a:pt x="382269" y="8890"/>
                  </a:lnTo>
                  <a:lnTo>
                    <a:pt x="382269" y="11430"/>
                  </a:lnTo>
                  <a:lnTo>
                    <a:pt x="384810" y="11430"/>
                  </a:lnTo>
                  <a:lnTo>
                    <a:pt x="384810" y="8890"/>
                  </a:lnTo>
                  <a:close/>
                </a:path>
                <a:path w="384810" h="312420">
                  <a:moveTo>
                    <a:pt x="381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1430"/>
                  </a:lnTo>
                  <a:close/>
                </a:path>
                <a:path w="384810" h="312420">
                  <a:moveTo>
                    <a:pt x="384810" y="11430"/>
                  </a:moveTo>
                  <a:lnTo>
                    <a:pt x="382269" y="11430"/>
                  </a:lnTo>
                  <a:lnTo>
                    <a:pt x="382269" y="15240"/>
                  </a:lnTo>
                  <a:lnTo>
                    <a:pt x="384810" y="15240"/>
                  </a:lnTo>
                  <a:lnTo>
                    <a:pt x="384810" y="11430"/>
                  </a:lnTo>
                  <a:close/>
                </a:path>
                <a:path w="384810" h="312420">
                  <a:moveTo>
                    <a:pt x="381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5240"/>
                  </a:lnTo>
                  <a:close/>
                </a:path>
                <a:path w="384810" h="312420">
                  <a:moveTo>
                    <a:pt x="384810" y="15240"/>
                  </a:moveTo>
                  <a:lnTo>
                    <a:pt x="382269" y="15240"/>
                  </a:lnTo>
                  <a:lnTo>
                    <a:pt x="382269" y="17780"/>
                  </a:lnTo>
                  <a:lnTo>
                    <a:pt x="384810" y="17780"/>
                  </a:lnTo>
                  <a:lnTo>
                    <a:pt x="384810" y="15240"/>
                  </a:lnTo>
                  <a:close/>
                </a:path>
                <a:path w="384810" h="312420">
                  <a:moveTo>
                    <a:pt x="381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7780"/>
                  </a:lnTo>
                  <a:close/>
                </a:path>
                <a:path w="384810" h="312420">
                  <a:moveTo>
                    <a:pt x="384810" y="17780"/>
                  </a:moveTo>
                  <a:lnTo>
                    <a:pt x="382269" y="17780"/>
                  </a:lnTo>
                  <a:lnTo>
                    <a:pt x="382269" y="21590"/>
                  </a:lnTo>
                  <a:lnTo>
                    <a:pt x="384810" y="21590"/>
                  </a:lnTo>
                  <a:lnTo>
                    <a:pt x="384810" y="17780"/>
                  </a:lnTo>
                  <a:close/>
                </a:path>
                <a:path w="384810" h="312420">
                  <a:moveTo>
                    <a:pt x="381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1590"/>
                  </a:lnTo>
                  <a:close/>
                </a:path>
                <a:path w="384810" h="312420">
                  <a:moveTo>
                    <a:pt x="384810" y="21590"/>
                  </a:moveTo>
                  <a:lnTo>
                    <a:pt x="382269" y="21590"/>
                  </a:lnTo>
                  <a:lnTo>
                    <a:pt x="382269" y="24130"/>
                  </a:lnTo>
                  <a:lnTo>
                    <a:pt x="384810" y="24130"/>
                  </a:lnTo>
                  <a:lnTo>
                    <a:pt x="384810" y="21590"/>
                  </a:lnTo>
                  <a:close/>
                </a:path>
                <a:path w="384810" h="312420">
                  <a:moveTo>
                    <a:pt x="381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4130"/>
                  </a:lnTo>
                  <a:close/>
                </a:path>
                <a:path w="384810" h="312420">
                  <a:moveTo>
                    <a:pt x="384810" y="24130"/>
                  </a:moveTo>
                  <a:lnTo>
                    <a:pt x="382269" y="24130"/>
                  </a:lnTo>
                  <a:lnTo>
                    <a:pt x="382269" y="27940"/>
                  </a:lnTo>
                  <a:lnTo>
                    <a:pt x="384810" y="27940"/>
                  </a:lnTo>
                  <a:lnTo>
                    <a:pt x="384810" y="24130"/>
                  </a:lnTo>
                  <a:close/>
                </a:path>
                <a:path w="384810" h="312420">
                  <a:moveTo>
                    <a:pt x="381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7940"/>
                  </a:lnTo>
                  <a:close/>
                </a:path>
                <a:path w="384810" h="312420">
                  <a:moveTo>
                    <a:pt x="384810" y="27940"/>
                  </a:moveTo>
                  <a:lnTo>
                    <a:pt x="382269" y="27940"/>
                  </a:lnTo>
                  <a:lnTo>
                    <a:pt x="382269" y="30480"/>
                  </a:lnTo>
                  <a:lnTo>
                    <a:pt x="384810" y="30480"/>
                  </a:lnTo>
                  <a:lnTo>
                    <a:pt x="384810" y="27940"/>
                  </a:lnTo>
                  <a:close/>
                </a:path>
                <a:path w="384810" h="312420">
                  <a:moveTo>
                    <a:pt x="381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30480"/>
                  </a:lnTo>
                  <a:close/>
                </a:path>
                <a:path w="384810" h="312420">
                  <a:moveTo>
                    <a:pt x="384810" y="30480"/>
                  </a:moveTo>
                  <a:lnTo>
                    <a:pt x="382269" y="30480"/>
                  </a:lnTo>
                  <a:lnTo>
                    <a:pt x="382269" y="34290"/>
                  </a:lnTo>
                  <a:lnTo>
                    <a:pt x="384810" y="34290"/>
                  </a:lnTo>
                  <a:lnTo>
                    <a:pt x="384810" y="30480"/>
                  </a:lnTo>
                  <a:close/>
                </a:path>
                <a:path w="384810" h="312420">
                  <a:moveTo>
                    <a:pt x="381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4290"/>
                  </a:lnTo>
                  <a:close/>
                </a:path>
                <a:path w="384810" h="312420">
                  <a:moveTo>
                    <a:pt x="384810" y="34290"/>
                  </a:moveTo>
                  <a:lnTo>
                    <a:pt x="382269" y="34290"/>
                  </a:lnTo>
                  <a:lnTo>
                    <a:pt x="382269" y="36830"/>
                  </a:lnTo>
                  <a:lnTo>
                    <a:pt x="384810" y="36830"/>
                  </a:lnTo>
                  <a:lnTo>
                    <a:pt x="384810" y="34290"/>
                  </a:lnTo>
                  <a:close/>
                </a:path>
                <a:path w="384810" h="312420">
                  <a:moveTo>
                    <a:pt x="381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6830"/>
                  </a:lnTo>
                  <a:close/>
                </a:path>
                <a:path w="384810" h="312420">
                  <a:moveTo>
                    <a:pt x="384810" y="36830"/>
                  </a:moveTo>
                  <a:lnTo>
                    <a:pt x="382269" y="36830"/>
                  </a:lnTo>
                  <a:lnTo>
                    <a:pt x="382269" y="43180"/>
                  </a:lnTo>
                  <a:lnTo>
                    <a:pt x="384810" y="43180"/>
                  </a:lnTo>
                  <a:lnTo>
                    <a:pt x="384810" y="36830"/>
                  </a:lnTo>
                  <a:close/>
                </a:path>
                <a:path w="384810" h="312420">
                  <a:moveTo>
                    <a:pt x="381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3180"/>
                  </a:lnTo>
                  <a:close/>
                </a:path>
                <a:path w="384810" h="312420">
                  <a:moveTo>
                    <a:pt x="384810" y="43180"/>
                  </a:moveTo>
                  <a:lnTo>
                    <a:pt x="382269" y="43180"/>
                  </a:lnTo>
                  <a:lnTo>
                    <a:pt x="382269" y="49530"/>
                  </a:lnTo>
                  <a:lnTo>
                    <a:pt x="384810" y="49530"/>
                  </a:lnTo>
                  <a:lnTo>
                    <a:pt x="384810" y="43180"/>
                  </a:lnTo>
                  <a:close/>
                </a:path>
                <a:path w="384810" h="312420">
                  <a:moveTo>
                    <a:pt x="381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9530"/>
                  </a:lnTo>
                  <a:close/>
                </a:path>
                <a:path w="384810" h="312420">
                  <a:moveTo>
                    <a:pt x="384810" y="49530"/>
                  </a:moveTo>
                  <a:lnTo>
                    <a:pt x="382269" y="49530"/>
                  </a:lnTo>
                  <a:lnTo>
                    <a:pt x="382269" y="53340"/>
                  </a:lnTo>
                  <a:lnTo>
                    <a:pt x="384810" y="53340"/>
                  </a:lnTo>
                  <a:lnTo>
                    <a:pt x="384810" y="49530"/>
                  </a:lnTo>
                  <a:close/>
                </a:path>
                <a:path w="384810" h="312420">
                  <a:moveTo>
                    <a:pt x="381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3340"/>
                  </a:lnTo>
                  <a:close/>
                </a:path>
                <a:path w="384810" h="312420">
                  <a:moveTo>
                    <a:pt x="384810" y="53340"/>
                  </a:moveTo>
                  <a:lnTo>
                    <a:pt x="382269" y="53340"/>
                  </a:lnTo>
                  <a:lnTo>
                    <a:pt x="382269" y="55880"/>
                  </a:lnTo>
                  <a:lnTo>
                    <a:pt x="384810" y="55880"/>
                  </a:lnTo>
                  <a:lnTo>
                    <a:pt x="384810" y="53340"/>
                  </a:lnTo>
                  <a:close/>
                </a:path>
                <a:path w="384810" h="312420">
                  <a:moveTo>
                    <a:pt x="3810" y="55880"/>
                  </a:moveTo>
                  <a:lnTo>
                    <a:pt x="0" y="5588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55880"/>
                  </a:lnTo>
                  <a:close/>
                </a:path>
                <a:path w="384810" h="312420">
                  <a:moveTo>
                    <a:pt x="384810" y="55880"/>
                  </a:moveTo>
                  <a:lnTo>
                    <a:pt x="382269" y="55880"/>
                  </a:lnTo>
                  <a:lnTo>
                    <a:pt x="382269" y="78740"/>
                  </a:lnTo>
                  <a:lnTo>
                    <a:pt x="384810" y="78740"/>
                  </a:lnTo>
                  <a:lnTo>
                    <a:pt x="384810" y="55880"/>
                  </a:lnTo>
                  <a:close/>
                </a:path>
                <a:path w="384810" h="312420">
                  <a:moveTo>
                    <a:pt x="381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3810" y="85090"/>
                  </a:lnTo>
                  <a:lnTo>
                    <a:pt x="3810" y="78740"/>
                  </a:lnTo>
                  <a:close/>
                </a:path>
                <a:path w="384810" h="312420">
                  <a:moveTo>
                    <a:pt x="384810" y="78740"/>
                  </a:moveTo>
                  <a:lnTo>
                    <a:pt x="382269" y="78740"/>
                  </a:lnTo>
                  <a:lnTo>
                    <a:pt x="382269" y="85090"/>
                  </a:lnTo>
                  <a:lnTo>
                    <a:pt x="384810" y="85090"/>
                  </a:lnTo>
                  <a:lnTo>
                    <a:pt x="384810" y="78740"/>
                  </a:lnTo>
                  <a:close/>
                </a:path>
                <a:path w="384810" h="312420">
                  <a:moveTo>
                    <a:pt x="3810" y="85090"/>
                  </a:moveTo>
                  <a:lnTo>
                    <a:pt x="0" y="85090"/>
                  </a:lnTo>
                  <a:lnTo>
                    <a:pt x="0" y="97790"/>
                  </a:lnTo>
                  <a:lnTo>
                    <a:pt x="3810" y="97790"/>
                  </a:lnTo>
                  <a:lnTo>
                    <a:pt x="3810" y="85090"/>
                  </a:lnTo>
                  <a:close/>
                </a:path>
                <a:path w="384810" h="312420">
                  <a:moveTo>
                    <a:pt x="384810" y="85090"/>
                  </a:moveTo>
                  <a:lnTo>
                    <a:pt x="382269" y="85090"/>
                  </a:lnTo>
                  <a:lnTo>
                    <a:pt x="382269" y="97790"/>
                  </a:lnTo>
                  <a:lnTo>
                    <a:pt x="384810" y="97790"/>
                  </a:lnTo>
                  <a:lnTo>
                    <a:pt x="384810" y="85090"/>
                  </a:lnTo>
                  <a:close/>
                </a:path>
                <a:path w="384810" h="312420">
                  <a:moveTo>
                    <a:pt x="3810" y="97790"/>
                  </a:moveTo>
                  <a:lnTo>
                    <a:pt x="0" y="97790"/>
                  </a:lnTo>
                  <a:lnTo>
                    <a:pt x="0" y="113030"/>
                  </a:lnTo>
                  <a:lnTo>
                    <a:pt x="3810" y="113030"/>
                  </a:lnTo>
                  <a:lnTo>
                    <a:pt x="3810" y="97790"/>
                  </a:lnTo>
                  <a:close/>
                </a:path>
                <a:path w="384810" h="312420">
                  <a:moveTo>
                    <a:pt x="384810" y="97790"/>
                  </a:moveTo>
                  <a:lnTo>
                    <a:pt x="382269" y="97790"/>
                  </a:lnTo>
                  <a:lnTo>
                    <a:pt x="382269" y="113030"/>
                  </a:lnTo>
                  <a:lnTo>
                    <a:pt x="384810" y="113030"/>
                  </a:lnTo>
                  <a:lnTo>
                    <a:pt x="384810" y="97790"/>
                  </a:lnTo>
                  <a:close/>
                </a:path>
                <a:path w="384810" h="312420">
                  <a:moveTo>
                    <a:pt x="3810" y="113030"/>
                  </a:moveTo>
                  <a:lnTo>
                    <a:pt x="0" y="113030"/>
                  </a:lnTo>
                  <a:lnTo>
                    <a:pt x="0" y="199390"/>
                  </a:lnTo>
                  <a:lnTo>
                    <a:pt x="3810" y="199390"/>
                  </a:lnTo>
                  <a:lnTo>
                    <a:pt x="3810" y="113030"/>
                  </a:lnTo>
                  <a:close/>
                </a:path>
                <a:path w="384810" h="312420">
                  <a:moveTo>
                    <a:pt x="384810" y="113030"/>
                  </a:moveTo>
                  <a:lnTo>
                    <a:pt x="382269" y="113030"/>
                  </a:lnTo>
                  <a:lnTo>
                    <a:pt x="382269" y="199390"/>
                  </a:lnTo>
                  <a:lnTo>
                    <a:pt x="384810" y="199390"/>
                  </a:lnTo>
                  <a:lnTo>
                    <a:pt x="384810" y="113030"/>
                  </a:lnTo>
                  <a:close/>
                </a:path>
                <a:path w="384810" h="312420">
                  <a:moveTo>
                    <a:pt x="3810" y="199390"/>
                  </a:moveTo>
                  <a:lnTo>
                    <a:pt x="0" y="19939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199390"/>
                  </a:lnTo>
                  <a:close/>
                </a:path>
                <a:path w="384810" h="312420">
                  <a:moveTo>
                    <a:pt x="384810" y="199390"/>
                  </a:moveTo>
                  <a:lnTo>
                    <a:pt x="382269" y="199390"/>
                  </a:lnTo>
                  <a:lnTo>
                    <a:pt x="382269" y="214630"/>
                  </a:lnTo>
                  <a:lnTo>
                    <a:pt x="384810" y="214630"/>
                  </a:lnTo>
                  <a:lnTo>
                    <a:pt x="384810" y="199390"/>
                  </a:lnTo>
                  <a:close/>
                </a:path>
                <a:path w="384810" h="312420">
                  <a:moveTo>
                    <a:pt x="3810" y="214630"/>
                  </a:moveTo>
                  <a:lnTo>
                    <a:pt x="0" y="21463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214630"/>
                  </a:lnTo>
                  <a:close/>
                </a:path>
                <a:path w="384810" h="312420">
                  <a:moveTo>
                    <a:pt x="384810" y="214630"/>
                  </a:moveTo>
                  <a:lnTo>
                    <a:pt x="382269" y="214630"/>
                  </a:lnTo>
                  <a:lnTo>
                    <a:pt x="382269" y="224790"/>
                  </a:lnTo>
                  <a:lnTo>
                    <a:pt x="384810" y="224790"/>
                  </a:lnTo>
                  <a:lnTo>
                    <a:pt x="384810" y="214630"/>
                  </a:lnTo>
                  <a:close/>
                </a:path>
                <a:path w="384810" h="312420">
                  <a:moveTo>
                    <a:pt x="3810" y="224790"/>
                  </a:moveTo>
                  <a:lnTo>
                    <a:pt x="0" y="22479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224790"/>
                  </a:lnTo>
                  <a:close/>
                </a:path>
                <a:path w="384810" h="312420">
                  <a:moveTo>
                    <a:pt x="384810" y="224790"/>
                  </a:moveTo>
                  <a:lnTo>
                    <a:pt x="382269" y="224790"/>
                  </a:lnTo>
                  <a:lnTo>
                    <a:pt x="382269" y="231140"/>
                  </a:lnTo>
                  <a:lnTo>
                    <a:pt x="384810" y="231140"/>
                  </a:lnTo>
                  <a:lnTo>
                    <a:pt x="384810" y="224790"/>
                  </a:lnTo>
                  <a:close/>
                </a:path>
                <a:path w="384810" h="312420">
                  <a:moveTo>
                    <a:pt x="3810" y="231140"/>
                  </a:moveTo>
                  <a:lnTo>
                    <a:pt x="0" y="23114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31140"/>
                  </a:lnTo>
                  <a:close/>
                </a:path>
                <a:path w="384810" h="312420">
                  <a:moveTo>
                    <a:pt x="384810" y="231140"/>
                  </a:moveTo>
                  <a:lnTo>
                    <a:pt x="382269" y="231140"/>
                  </a:lnTo>
                  <a:lnTo>
                    <a:pt x="382269" y="256540"/>
                  </a:lnTo>
                  <a:lnTo>
                    <a:pt x="384810" y="256540"/>
                  </a:lnTo>
                  <a:lnTo>
                    <a:pt x="384810" y="231140"/>
                  </a:lnTo>
                  <a:close/>
                </a:path>
                <a:path w="384810" h="312420">
                  <a:moveTo>
                    <a:pt x="3810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6540"/>
                  </a:lnTo>
                  <a:close/>
                </a:path>
                <a:path w="384810" h="312420">
                  <a:moveTo>
                    <a:pt x="384810" y="256540"/>
                  </a:moveTo>
                  <a:lnTo>
                    <a:pt x="382269" y="256540"/>
                  </a:lnTo>
                  <a:lnTo>
                    <a:pt x="382269" y="259080"/>
                  </a:lnTo>
                  <a:lnTo>
                    <a:pt x="384810" y="259080"/>
                  </a:lnTo>
                  <a:lnTo>
                    <a:pt x="384810" y="256540"/>
                  </a:lnTo>
                  <a:close/>
                </a:path>
                <a:path w="384810" h="312420">
                  <a:moveTo>
                    <a:pt x="3810" y="259080"/>
                  </a:moveTo>
                  <a:lnTo>
                    <a:pt x="0" y="25908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59080"/>
                  </a:lnTo>
                  <a:close/>
                </a:path>
                <a:path w="384810" h="312420">
                  <a:moveTo>
                    <a:pt x="384810" y="259080"/>
                  </a:moveTo>
                  <a:lnTo>
                    <a:pt x="382269" y="259080"/>
                  </a:lnTo>
                  <a:lnTo>
                    <a:pt x="382269" y="262890"/>
                  </a:lnTo>
                  <a:lnTo>
                    <a:pt x="384810" y="262890"/>
                  </a:lnTo>
                  <a:lnTo>
                    <a:pt x="384810" y="259080"/>
                  </a:lnTo>
                  <a:close/>
                </a:path>
                <a:path w="384810" h="312420">
                  <a:moveTo>
                    <a:pt x="3810" y="262890"/>
                  </a:moveTo>
                  <a:lnTo>
                    <a:pt x="0" y="26289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2890"/>
                  </a:lnTo>
                  <a:close/>
                </a:path>
                <a:path w="384810" h="312420">
                  <a:moveTo>
                    <a:pt x="384810" y="262890"/>
                  </a:moveTo>
                  <a:lnTo>
                    <a:pt x="382269" y="262890"/>
                  </a:lnTo>
                  <a:lnTo>
                    <a:pt x="382269" y="271780"/>
                  </a:lnTo>
                  <a:lnTo>
                    <a:pt x="384810" y="271780"/>
                  </a:lnTo>
                  <a:lnTo>
                    <a:pt x="384810" y="262890"/>
                  </a:lnTo>
                  <a:close/>
                </a:path>
                <a:path w="384810" h="312420">
                  <a:moveTo>
                    <a:pt x="3810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71780"/>
                  </a:lnTo>
                  <a:close/>
                </a:path>
                <a:path w="384810" h="312420">
                  <a:moveTo>
                    <a:pt x="384810" y="271780"/>
                  </a:moveTo>
                  <a:lnTo>
                    <a:pt x="382269" y="271780"/>
                  </a:lnTo>
                  <a:lnTo>
                    <a:pt x="382269" y="275590"/>
                  </a:lnTo>
                  <a:lnTo>
                    <a:pt x="384810" y="275590"/>
                  </a:lnTo>
                  <a:lnTo>
                    <a:pt x="384810" y="271780"/>
                  </a:lnTo>
                  <a:close/>
                </a:path>
                <a:path w="384810" h="312420">
                  <a:moveTo>
                    <a:pt x="381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5590"/>
                  </a:lnTo>
                  <a:close/>
                </a:path>
                <a:path w="384810" h="312420">
                  <a:moveTo>
                    <a:pt x="384810" y="275590"/>
                  </a:moveTo>
                  <a:lnTo>
                    <a:pt x="382269" y="275590"/>
                  </a:lnTo>
                  <a:lnTo>
                    <a:pt x="382269" y="278130"/>
                  </a:lnTo>
                  <a:lnTo>
                    <a:pt x="384810" y="278130"/>
                  </a:lnTo>
                  <a:lnTo>
                    <a:pt x="384810" y="275590"/>
                  </a:lnTo>
                  <a:close/>
                </a:path>
                <a:path w="384810" h="312420">
                  <a:moveTo>
                    <a:pt x="3810" y="278130"/>
                  </a:moveTo>
                  <a:lnTo>
                    <a:pt x="0" y="27813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8130"/>
                  </a:lnTo>
                  <a:close/>
                </a:path>
                <a:path w="384810" h="312420">
                  <a:moveTo>
                    <a:pt x="384810" y="278130"/>
                  </a:moveTo>
                  <a:lnTo>
                    <a:pt x="382269" y="278130"/>
                  </a:lnTo>
                  <a:lnTo>
                    <a:pt x="382269" y="284480"/>
                  </a:lnTo>
                  <a:lnTo>
                    <a:pt x="384810" y="284480"/>
                  </a:lnTo>
                  <a:lnTo>
                    <a:pt x="384810" y="278130"/>
                  </a:lnTo>
                  <a:close/>
                </a:path>
                <a:path w="384810" h="312420">
                  <a:moveTo>
                    <a:pt x="3810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4480"/>
                  </a:lnTo>
                  <a:close/>
                </a:path>
                <a:path w="384810" h="312420">
                  <a:moveTo>
                    <a:pt x="384810" y="284480"/>
                  </a:moveTo>
                  <a:lnTo>
                    <a:pt x="382269" y="284480"/>
                  </a:lnTo>
                  <a:lnTo>
                    <a:pt x="382269" y="288290"/>
                  </a:lnTo>
                  <a:lnTo>
                    <a:pt x="384810" y="288290"/>
                  </a:lnTo>
                  <a:lnTo>
                    <a:pt x="384810" y="284480"/>
                  </a:lnTo>
                  <a:close/>
                </a:path>
                <a:path w="384810" h="312420">
                  <a:moveTo>
                    <a:pt x="381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8290"/>
                  </a:lnTo>
                  <a:close/>
                </a:path>
                <a:path w="384810" h="312420">
                  <a:moveTo>
                    <a:pt x="384810" y="288290"/>
                  </a:moveTo>
                  <a:lnTo>
                    <a:pt x="382269" y="288290"/>
                  </a:lnTo>
                  <a:lnTo>
                    <a:pt x="382269" y="290830"/>
                  </a:lnTo>
                  <a:lnTo>
                    <a:pt x="384810" y="290830"/>
                  </a:lnTo>
                  <a:lnTo>
                    <a:pt x="384810" y="288290"/>
                  </a:lnTo>
                  <a:close/>
                </a:path>
                <a:path w="384810" h="312420">
                  <a:moveTo>
                    <a:pt x="3810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90830"/>
                  </a:lnTo>
                  <a:close/>
                </a:path>
                <a:path w="384810" h="312420">
                  <a:moveTo>
                    <a:pt x="384810" y="290830"/>
                  </a:moveTo>
                  <a:lnTo>
                    <a:pt x="382269" y="290830"/>
                  </a:lnTo>
                  <a:lnTo>
                    <a:pt x="382269" y="294640"/>
                  </a:lnTo>
                  <a:lnTo>
                    <a:pt x="384810" y="294640"/>
                  </a:lnTo>
                  <a:lnTo>
                    <a:pt x="384810" y="290830"/>
                  </a:lnTo>
                  <a:close/>
                </a:path>
                <a:path w="384810" h="312420">
                  <a:moveTo>
                    <a:pt x="381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640"/>
                  </a:lnTo>
                  <a:close/>
                </a:path>
                <a:path w="384810" h="312420">
                  <a:moveTo>
                    <a:pt x="384810" y="294640"/>
                  </a:moveTo>
                  <a:lnTo>
                    <a:pt x="382269" y="294640"/>
                  </a:lnTo>
                  <a:lnTo>
                    <a:pt x="382269" y="297180"/>
                  </a:lnTo>
                  <a:lnTo>
                    <a:pt x="384810" y="297180"/>
                  </a:lnTo>
                  <a:lnTo>
                    <a:pt x="384810" y="294640"/>
                  </a:lnTo>
                  <a:close/>
                </a:path>
                <a:path w="384810" h="312420">
                  <a:moveTo>
                    <a:pt x="3810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297180"/>
                  </a:lnTo>
                  <a:close/>
                </a:path>
                <a:path w="384810" h="312420">
                  <a:moveTo>
                    <a:pt x="384810" y="297180"/>
                  </a:moveTo>
                  <a:lnTo>
                    <a:pt x="382269" y="297180"/>
                  </a:lnTo>
                  <a:lnTo>
                    <a:pt x="382269" y="300990"/>
                  </a:lnTo>
                  <a:lnTo>
                    <a:pt x="384810" y="300990"/>
                  </a:lnTo>
                  <a:lnTo>
                    <a:pt x="384810" y="297180"/>
                  </a:lnTo>
                  <a:close/>
                </a:path>
                <a:path w="384810" h="312420">
                  <a:moveTo>
                    <a:pt x="381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0990"/>
                  </a:lnTo>
                  <a:close/>
                </a:path>
                <a:path w="384810" h="312420">
                  <a:moveTo>
                    <a:pt x="384810" y="300990"/>
                  </a:moveTo>
                  <a:lnTo>
                    <a:pt x="382269" y="300990"/>
                  </a:lnTo>
                  <a:lnTo>
                    <a:pt x="382269" y="303530"/>
                  </a:lnTo>
                  <a:lnTo>
                    <a:pt x="384810" y="303530"/>
                  </a:lnTo>
                  <a:lnTo>
                    <a:pt x="384810" y="300990"/>
                  </a:lnTo>
                  <a:close/>
                </a:path>
                <a:path w="384810" h="312420">
                  <a:moveTo>
                    <a:pt x="3810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3530"/>
                  </a:lnTo>
                  <a:close/>
                </a:path>
                <a:path w="384810" h="312420">
                  <a:moveTo>
                    <a:pt x="384810" y="303530"/>
                  </a:moveTo>
                  <a:lnTo>
                    <a:pt x="382269" y="303530"/>
                  </a:lnTo>
                  <a:lnTo>
                    <a:pt x="382269" y="307340"/>
                  </a:lnTo>
                  <a:lnTo>
                    <a:pt x="384810" y="307340"/>
                  </a:lnTo>
                  <a:lnTo>
                    <a:pt x="384810" y="303530"/>
                  </a:lnTo>
                  <a:close/>
                </a:path>
                <a:path w="384810" h="312420">
                  <a:moveTo>
                    <a:pt x="381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384810" y="309880"/>
                  </a:lnTo>
                  <a:lnTo>
                    <a:pt x="384810" y="308610"/>
                  </a:lnTo>
                  <a:lnTo>
                    <a:pt x="3810" y="308610"/>
                  </a:lnTo>
                  <a:lnTo>
                    <a:pt x="3810" y="307340"/>
                  </a:lnTo>
                  <a:close/>
                </a:path>
                <a:path w="384810" h="312420">
                  <a:moveTo>
                    <a:pt x="384810" y="307340"/>
                  </a:moveTo>
                  <a:lnTo>
                    <a:pt x="382269" y="307340"/>
                  </a:lnTo>
                  <a:lnTo>
                    <a:pt x="382269" y="308610"/>
                  </a:lnTo>
                  <a:lnTo>
                    <a:pt x="384810" y="308610"/>
                  </a:lnTo>
                  <a:lnTo>
                    <a:pt x="384810" y="307340"/>
                  </a:lnTo>
                  <a:close/>
                </a:path>
                <a:path w="384810" h="312420">
                  <a:moveTo>
                    <a:pt x="384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0988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675129" y="5717539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7845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8459" y="1270"/>
                  </a:lnTo>
                  <a:lnTo>
                    <a:pt x="378459" y="0"/>
                  </a:lnTo>
                  <a:close/>
                </a:path>
                <a:path w="378460" h="304800">
                  <a:moveTo>
                    <a:pt x="37845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78459" y="3810"/>
                  </a:lnTo>
                  <a:lnTo>
                    <a:pt x="378459" y="1270"/>
                  </a:lnTo>
                  <a:close/>
                </a:path>
                <a:path w="378460" h="304800">
                  <a:moveTo>
                    <a:pt x="378459" y="3810"/>
                  </a:moveTo>
                  <a:lnTo>
                    <a:pt x="374650" y="3810"/>
                  </a:lnTo>
                  <a:lnTo>
                    <a:pt x="374650" y="5080"/>
                  </a:lnTo>
                  <a:lnTo>
                    <a:pt x="378459" y="5080"/>
                  </a:lnTo>
                  <a:lnTo>
                    <a:pt x="378459" y="3810"/>
                  </a:lnTo>
                  <a:close/>
                </a:path>
                <a:path w="378460" h="304800">
                  <a:moveTo>
                    <a:pt x="380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09" y="7620"/>
                  </a:lnTo>
                  <a:lnTo>
                    <a:pt x="3809" y="5080"/>
                  </a:lnTo>
                  <a:close/>
                </a:path>
                <a:path w="378460" h="304800">
                  <a:moveTo>
                    <a:pt x="378459" y="5080"/>
                  </a:moveTo>
                  <a:lnTo>
                    <a:pt x="374650" y="5080"/>
                  </a:lnTo>
                  <a:lnTo>
                    <a:pt x="374650" y="7620"/>
                  </a:lnTo>
                  <a:lnTo>
                    <a:pt x="378459" y="7620"/>
                  </a:lnTo>
                  <a:lnTo>
                    <a:pt x="378459" y="5080"/>
                  </a:lnTo>
                  <a:close/>
                </a:path>
                <a:path w="378460" h="304800">
                  <a:moveTo>
                    <a:pt x="380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7620"/>
                  </a:lnTo>
                  <a:close/>
                </a:path>
                <a:path w="378460" h="304800">
                  <a:moveTo>
                    <a:pt x="378459" y="7620"/>
                  </a:moveTo>
                  <a:lnTo>
                    <a:pt x="374650" y="7620"/>
                  </a:lnTo>
                  <a:lnTo>
                    <a:pt x="374650" y="11430"/>
                  </a:lnTo>
                  <a:lnTo>
                    <a:pt x="378459" y="11430"/>
                  </a:lnTo>
                  <a:lnTo>
                    <a:pt x="378459" y="7620"/>
                  </a:lnTo>
                  <a:close/>
                </a:path>
                <a:path w="378460" h="304800">
                  <a:moveTo>
                    <a:pt x="380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09" y="13970"/>
                  </a:lnTo>
                  <a:lnTo>
                    <a:pt x="3809" y="11430"/>
                  </a:lnTo>
                  <a:close/>
                </a:path>
                <a:path w="378460" h="304800">
                  <a:moveTo>
                    <a:pt x="378459" y="11430"/>
                  </a:moveTo>
                  <a:lnTo>
                    <a:pt x="374650" y="11430"/>
                  </a:lnTo>
                  <a:lnTo>
                    <a:pt x="374650" y="13970"/>
                  </a:lnTo>
                  <a:lnTo>
                    <a:pt x="378459" y="13970"/>
                  </a:lnTo>
                  <a:lnTo>
                    <a:pt x="378459" y="11430"/>
                  </a:lnTo>
                  <a:close/>
                </a:path>
                <a:path w="378460" h="304800">
                  <a:moveTo>
                    <a:pt x="380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3970"/>
                  </a:lnTo>
                  <a:close/>
                </a:path>
                <a:path w="378460" h="304800">
                  <a:moveTo>
                    <a:pt x="378459" y="13970"/>
                  </a:moveTo>
                  <a:lnTo>
                    <a:pt x="374650" y="13970"/>
                  </a:lnTo>
                  <a:lnTo>
                    <a:pt x="374650" y="17780"/>
                  </a:lnTo>
                  <a:lnTo>
                    <a:pt x="378459" y="17780"/>
                  </a:lnTo>
                  <a:lnTo>
                    <a:pt x="378459" y="13970"/>
                  </a:lnTo>
                  <a:close/>
                </a:path>
                <a:path w="378460" h="304800">
                  <a:moveTo>
                    <a:pt x="380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09" y="20320"/>
                  </a:lnTo>
                  <a:lnTo>
                    <a:pt x="3809" y="17780"/>
                  </a:lnTo>
                  <a:close/>
                </a:path>
                <a:path w="378460" h="304800">
                  <a:moveTo>
                    <a:pt x="378459" y="17780"/>
                  </a:moveTo>
                  <a:lnTo>
                    <a:pt x="374650" y="17780"/>
                  </a:lnTo>
                  <a:lnTo>
                    <a:pt x="374650" y="20320"/>
                  </a:lnTo>
                  <a:lnTo>
                    <a:pt x="378459" y="20320"/>
                  </a:lnTo>
                  <a:lnTo>
                    <a:pt x="378459" y="17780"/>
                  </a:lnTo>
                  <a:close/>
                </a:path>
                <a:path w="378460" h="304800">
                  <a:moveTo>
                    <a:pt x="380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3809" y="24130"/>
                  </a:lnTo>
                  <a:lnTo>
                    <a:pt x="3809" y="20320"/>
                  </a:lnTo>
                  <a:close/>
                </a:path>
                <a:path w="378460" h="304800">
                  <a:moveTo>
                    <a:pt x="378459" y="20320"/>
                  </a:moveTo>
                  <a:lnTo>
                    <a:pt x="374650" y="20320"/>
                  </a:lnTo>
                  <a:lnTo>
                    <a:pt x="374650" y="24130"/>
                  </a:lnTo>
                  <a:lnTo>
                    <a:pt x="378459" y="24130"/>
                  </a:lnTo>
                  <a:lnTo>
                    <a:pt x="378459" y="20320"/>
                  </a:lnTo>
                  <a:close/>
                </a:path>
                <a:path w="378460" h="304800">
                  <a:moveTo>
                    <a:pt x="380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09" y="26670"/>
                  </a:lnTo>
                  <a:lnTo>
                    <a:pt x="3809" y="24130"/>
                  </a:lnTo>
                  <a:close/>
                </a:path>
                <a:path w="378460" h="304800">
                  <a:moveTo>
                    <a:pt x="378459" y="24130"/>
                  </a:moveTo>
                  <a:lnTo>
                    <a:pt x="374650" y="24130"/>
                  </a:lnTo>
                  <a:lnTo>
                    <a:pt x="374650" y="26670"/>
                  </a:lnTo>
                  <a:lnTo>
                    <a:pt x="378459" y="26670"/>
                  </a:lnTo>
                  <a:lnTo>
                    <a:pt x="378459" y="24130"/>
                  </a:lnTo>
                  <a:close/>
                </a:path>
                <a:path w="378460" h="304800">
                  <a:moveTo>
                    <a:pt x="380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6670"/>
                  </a:lnTo>
                  <a:close/>
                </a:path>
                <a:path w="378460" h="304800">
                  <a:moveTo>
                    <a:pt x="378459" y="26670"/>
                  </a:moveTo>
                  <a:lnTo>
                    <a:pt x="374650" y="26670"/>
                  </a:lnTo>
                  <a:lnTo>
                    <a:pt x="374650" y="30480"/>
                  </a:lnTo>
                  <a:lnTo>
                    <a:pt x="378459" y="30480"/>
                  </a:lnTo>
                  <a:lnTo>
                    <a:pt x="378459" y="26670"/>
                  </a:lnTo>
                  <a:close/>
                </a:path>
                <a:path w="378460" h="304800">
                  <a:moveTo>
                    <a:pt x="380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09" y="33020"/>
                  </a:lnTo>
                  <a:lnTo>
                    <a:pt x="3809" y="30480"/>
                  </a:lnTo>
                  <a:close/>
                </a:path>
                <a:path w="378460" h="304800">
                  <a:moveTo>
                    <a:pt x="378459" y="30480"/>
                  </a:moveTo>
                  <a:lnTo>
                    <a:pt x="374650" y="30480"/>
                  </a:lnTo>
                  <a:lnTo>
                    <a:pt x="374650" y="33020"/>
                  </a:lnTo>
                  <a:lnTo>
                    <a:pt x="378459" y="33020"/>
                  </a:lnTo>
                  <a:lnTo>
                    <a:pt x="378459" y="30480"/>
                  </a:lnTo>
                  <a:close/>
                </a:path>
                <a:path w="378460" h="304800">
                  <a:moveTo>
                    <a:pt x="3809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3809" y="39370"/>
                  </a:lnTo>
                  <a:lnTo>
                    <a:pt x="3809" y="33020"/>
                  </a:lnTo>
                  <a:close/>
                </a:path>
                <a:path w="378460" h="304800">
                  <a:moveTo>
                    <a:pt x="378459" y="33020"/>
                  </a:moveTo>
                  <a:lnTo>
                    <a:pt x="374650" y="33020"/>
                  </a:lnTo>
                  <a:lnTo>
                    <a:pt x="374650" y="39370"/>
                  </a:lnTo>
                  <a:lnTo>
                    <a:pt x="378459" y="39370"/>
                  </a:lnTo>
                  <a:lnTo>
                    <a:pt x="378459" y="33020"/>
                  </a:lnTo>
                  <a:close/>
                </a:path>
                <a:path w="378460" h="304800">
                  <a:moveTo>
                    <a:pt x="3809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3809" y="45720"/>
                  </a:lnTo>
                  <a:lnTo>
                    <a:pt x="3809" y="39370"/>
                  </a:lnTo>
                  <a:close/>
                </a:path>
                <a:path w="378460" h="304800">
                  <a:moveTo>
                    <a:pt x="378459" y="39370"/>
                  </a:moveTo>
                  <a:lnTo>
                    <a:pt x="374650" y="39370"/>
                  </a:lnTo>
                  <a:lnTo>
                    <a:pt x="374650" y="45720"/>
                  </a:lnTo>
                  <a:lnTo>
                    <a:pt x="378459" y="45720"/>
                  </a:lnTo>
                  <a:lnTo>
                    <a:pt x="378459" y="39370"/>
                  </a:lnTo>
                  <a:close/>
                </a:path>
                <a:path w="378460" h="304800">
                  <a:moveTo>
                    <a:pt x="380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45720"/>
                  </a:lnTo>
                  <a:close/>
                </a:path>
                <a:path w="378460" h="304800">
                  <a:moveTo>
                    <a:pt x="378459" y="45720"/>
                  </a:moveTo>
                  <a:lnTo>
                    <a:pt x="374650" y="45720"/>
                  </a:lnTo>
                  <a:lnTo>
                    <a:pt x="374650" y="49530"/>
                  </a:lnTo>
                  <a:lnTo>
                    <a:pt x="378459" y="49530"/>
                  </a:lnTo>
                  <a:lnTo>
                    <a:pt x="378459" y="45720"/>
                  </a:lnTo>
                  <a:close/>
                </a:path>
                <a:path w="378460" h="304800">
                  <a:moveTo>
                    <a:pt x="380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3809" y="52070"/>
                  </a:lnTo>
                  <a:lnTo>
                    <a:pt x="3809" y="49530"/>
                  </a:lnTo>
                  <a:close/>
                </a:path>
                <a:path w="378460" h="304800">
                  <a:moveTo>
                    <a:pt x="378459" y="49530"/>
                  </a:moveTo>
                  <a:lnTo>
                    <a:pt x="374650" y="49530"/>
                  </a:lnTo>
                  <a:lnTo>
                    <a:pt x="374650" y="52070"/>
                  </a:lnTo>
                  <a:lnTo>
                    <a:pt x="378459" y="52070"/>
                  </a:lnTo>
                  <a:lnTo>
                    <a:pt x="378459" y="49530"/>
                  </a:lnTo>
                  <a:close/>
                </a:path>
                <a:path w="378460" h="304800">
                  <a:moveTo>
                    <a:pt x="3809" y="52070"/>
                  </a:moveTo>
                  <a:lnTo>
                    <a:pt x="0" y="5207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52070"/>
                  </a:lnTo>
                  <a:close/>
                </a:path>
                <a:path w="378460" h="304800">
                  <a:moveTo>
                    <a:pt x="378459" y="52070"/>
                  </a:moveTo>
                  <a:lnTo>
                    <a:pt x="374650" y="52070"/>
                  </a:lnTo>
                  <a:lnTo>
                    <a:pt x="374650" y="74930"/>
                  </a:lnTo>
                  <a:lnTo>
                    <a:pt x="378459" y="74930"/>
                  </a:lnTo>
                  <a:lnTo>
                    <a:pt x="378459" y="52070"/>
                  </a:lnTo>
                  <a:close/>
                </a:path>
                <a:path w="378460" h="304800">
                  <a:moveTo>
                    <a:pt x="380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74930"/>
                  </a:lnTo>
                  <a:close/>
                </a:path>
                <a:path w="378460" h="304800">
                  <a:moveTo>
                    <a:pt x="378459" y="74930"/>
                  </a:moveTo>
                  <a:lnTo>
                    <a:pt x="374650" y="74930"/>
                  </a:lnTo>
                  <a:lnTo>
                    <a:pt x="374650" y="81280"/>
                  </a:lnTo>
                  <a:lnTo>
                    <a:pt x="378459" y="81280"/>
                  </a:lnTo>
                  <a:lnTo>
                    <a:pt x="378459" y="74930"/>
                  </a:lnTo>
                  <a:close/>
                </a:path>
                <a:path w="378460" h="304800">
                  <a:moveTo>
                    <a:pt x="3809" y="81280"/>
                  </a:moveTo>
                  <a:lnTo>
                    <a:pt x="0" y="81280"/>
                  </a:lnTo>
                  <a:lnTo>
                    <a:pt x="0" y="93980"/>
                  </a:lnTo>
                  <a:lnTo>
                    <a:pt x="3809" y="93980"/>
                  </a:lnTo>
                  <a:lnTo>
                    <a:pt x="3809" y="81280"/>
                  </a:lnTo>
                  <a:close/>
                </a:path>
                <a:path w="378460" h="304800">
                  <a:moveTo>
                    <a:pt x="378459" y="81280"/>
                  </a:moveTo>
                  <a:lnTo>
                    <a:pt x="374650" y="81280"/>
                  </a:lnTo>
                  <a:lnTo>
                    <a:pt x="374650" y="93980"/>
                  </a:lnTo>
                  <a:lnTo>
                    <a:pt x="378459" y="93980"/>
                  </a:lnTo>
                  <a:lnTo>
                    <a:pt x="378459" y="81280"/>
                  </a:lnTo>
                  <a:close/>
                </a:path>
                <a:path w="378460" h="304800">
                  <a:moveTo>
                    <a:pt x="3809" y="93980"/>
                  </a:moveTo>
                  <a:lnTo>
                    <a:pt x="0" y="93980"/>
                  </a:lnTo>
                  <a:lnTo>
                    <a:pt x="0" y="109220"/>
                  </a:lnTo>
                  <a:lnTo>
                    <a:pt x="3809" y="109220"/>
                  </a:lnTo>
                  <a:lnTo>
                    <a:pt x="3809" y="93980"/>
                  </a:lnTo>
                  <a:close/>
                </a:path>
                <a:path w="378460" h="304800">
                  <a:moveTo>
                    <a:pt x="378459" y="93980"/>
                  </a:moveTo>
                  <a:lnTo>
                    <a:pt x="374650" y="93980"/>
                  </a:lnTo>
                  <a:lnTo>
                    <a:pt x="374650" y="109220"/>
                  </a:lnTo>
                  <a:lnTo>
                    <a:pt x="378459" y="109220"/>
                  </a:lnTo>
                  <a:lnTo>
                    <a:pt x="378459" y="93980"/>
                  </a:lnTo>
                  <a:close/>
                </a:path>
                <a:path w="378460" h="304800">
                  <a:moveTo>
                    <a:pt x="3809" y="109220"/>
                  </a:moveTo>
                  <a:lnTo>
                    <a:pt x="0" y="109220"/>
                  </a:lnTo>
                  <a:lnTo>
                    <a:pt x="0" y="195580"/>
                  </a:lnTo>
                  <a:lnTo>
                    <a:pt x="3809" y="195580"/>
                  </a:lnTo>
                  <a:lnTo>
                    <a:pt x="3809" y="109220"/>
                  </a:lnTo>
                  <a:close/>
                </a:path>
                <a:path w="378460" h="304800">
                  <a:moveTo>
                    <a:pt x="378459" y="109220"/>
                  </a:moveTo>
                  <a:lnTo>
                    <a:pt x="374650" y="109220"/>
                  </a:lnTo>
                  <a:lnTo>
                    <a:pt x="374650" y="195580"/>
                  </a:lnTo>
                  <a:lnTo>
                    <a:pt x="378459" y="195580"/>
                  </a:lnTo>
                  <a:lnTo>
                    <a:pt x="378459" y="109220"/>
                  </a:lnTo>
                  <a:close/>
                </a:path>
                <a:path w="378460" h="304800">
                  <a:moveTo>
                    <a:pt x="3809" y="195580"/>
                  </a:moveTo>
                  <a:lnTo>
                    <a:pt x="0" y="195580"/>
                  </a:lnTo>
                  <a:lnTo>
                    <a:pt x="0" y="210820"/>
                  </a:lnTo>
                  <a:lnTo>
                    <a:pt x="3809" y="210820"/>
                  </a:lnTo>
                  <a:lnTo>
                    <a:pt x="3809" y="195580"/>
                  </a:lnTo>
                  <a:close/>
                </a:path>
                <a:path w="378460" h="304800">
                  <a:moveTo>
                    <a:pt x="378459" y="195580"/>
                  </a:moveTo>
                  <a:lnTo>
                    <a:pt x="374650" y="195580"/>
                  </a:lnTo>
                  <a:lnTo>
                    <a:pt x="374650" y="210820"/>
                  </a:lnTo>
                  <a:lnTo>
                    <a:pt x="378459" y="210820"/>
                  </a:lnTo>
                  <a:lnTo>
                    <a:pt x="378459" y="195580"/>
                  </a:lnTo>
                  <a:close/>
                </a:path>
                <a:path w="378460" h="304800">
                  <a:moveTo>
                    <a:pt x="3809" y="210820"/>
                  </a:moveTo>
                  <a:lnTo>
                    <a:pt x="0" y="21082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210820"/>
                  </a:lnTo>
                  <a:close/>
                </a:path>
                <a:path w="378460" h="304800">
                  <a:moveTo>
                    <a:pt x="378459" y="210820"/>
                  </a:moveTo>
                  <a:lnTo>
                    <a:pt x="374650" y="210820"/>
                  </a:lnTo>
                  <a:lnTo>
                    <a:pt x="374650" y="220980"/>
                  </a:lnTo>
                  <a:lnTo>
                    <a:pt x="378459" y="220980"/>
                  </a:lnTo>
                  <a:lnTo>
                    <a:pt x="378459" y="210820"/>
                  </a:lnTo>
                  <a:close/>
                </a:path>
                <a:path w="378460" h="304800">
                  <a:moveTo>
                    <a:pt x="3809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20980"/>
                  </a:lnTo>
                  <a:close/>
                </a:path>
                <a:path w="378460" h="304800">
                  <a:moveTo>
                    <a:pt x="378459" y="220980"/>
                  </a:moveTo>
                  <a:lnTo>
                    <a:pt x="374650" y="220980"/>
                  </a:lnTo>
                  <a:lnTo>
                    <a:pt x="374650" y="227330"/>
                  </a:lnTo>
                  <a:lnTo>
                    <a:pt x="378459" y="227330"/>
                  </a:lnTo>
                  <a:lnTo>
                    <a:pt x="378459" y="220980"/>
                  </a:lnTo>
                  <a:close/>
                </a:path>
                <a:path w="378460" h="304800">
                  <a:moveTo>
                    <a:pt x="3809" y="227330"/>
                  </a:moveTo>
                  <a:lnTo>
                    <a:pt x="0" y="22733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27330"/>
                  </a:lnTo>
                  <a:close/>
                </a:path>
                <a:path w="378460" h="304800">
                  <a:moveTo>
                    <a:pt x="378459" y="227330"/>
                  </a:moveTo>
                  <a:lnTo>
                    <a:pt x="374650" y="227330"/>
                  </a:lnTo>
                  <a:lnTo>
                    <a:pt x="374650" y="252730"/>
                  </a:lnTo>
                  <a:lnTo>
                    <a:pt x="378459" y="252730"/>
                  </a:lnTo>
                  <a:lnTo>
                    <a:pt x="378459" y="227330"/>
                  </a:lnTo>
                  <a:close/>
                </a:path>
                <a:path w="378460" h="304800">
                  <a:moveTo>
                    <a:pt x="3809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252730"/>
                  </a:lnTo>
                  <a:close/>
                </a:path>
                <a:path w="378460" h="304800">
                  <a:moveTo>
                    <a:pt x="378459" y="252730"/>
                  </a:moveTo>
                  <a:lnTo>
                    <a:pt x="374650" y="252730"/>
                  </a:lnTo>
                  <a:lnTo>
                    <a:pt x="374650" y="255270"/>
                  </a:lnTo>
                  <a:lnTo>
                    <a:pt x="378459" y="255270"/>
                  </a:lnTo>
                  <a:lnTo>
                    <a:pt x="378459" y="252730"/>
                  </a:lnTo>
                  <a:close/>
                </a:path>
                <a:path w="378460" h="304800">
                  <a:moveTo>
                    <a:pt x="3809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55270"/>
                  </a:lnTo>
                  <a:close/>
                </a:path>
                <a:path w="378460" h="304800">
                  <a:moveTo>
                    <a:pt x="378459" y="255270"/>
                  </a:moveTo>
                  <a:lnTo>
                    <a:pt x="374650" y="255270"/>
                  </a:lnTo>
                  <a:lnTo>
                    <a:pt x="374650" y="259080"/>
                  </a:lnTo>
                  <a:lnTo>
                    <a:pt x="378459" y="259080"/>
                  </a:lnTo>
                  <a:lnTo>
                    <a:pt x="378459" y="255270"/>
                  </a:lnTo>
                  <a:close/>
                </a:path>
                <a:path w="378460" h="304800">
                  <a:moveTo>
                    <a:pt x="3809" y="259080"/>
                  </a:moveTo>
                  <a:lnTo>
                    <a:pt x="0" y="25908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59080"/>
                  </a:lnTo>
                  <a:close/>
                </a:path>
                <a:path w="378460" h="304800">
                  <a:moveTo>
                    <a:pt x="378459" y="259080"/>
                  </a:moveTo>
                  <a:lnTo>
                    <a:pt x="374650" y="259080"/>
                  </a:lnTo>
                  <a:lnTo>
                    <a:pt x="374650" y="267970"/>
                  </a:lnTo>
                  <a:lnTo>
                    <a:pt x="378459" y="267970"/>
                  </a:lnTo>
                  <a:lnTo>
                    <a:pt x="378459" y="259080"/>
                  </a:lnTo>
                  <a:close/>
                </a:path>
                <a:path w="378460" h="304800">
                  <a:moveTo>
                    <a:pt x="3809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7970"/>
                  </a:lnTo>
                  <a:close/>
                </a:path>
                <a:path w="378460" h="304800">
                  <a:moveTo>
                    <a:pt x="378459" y="267970"/>
                  </a:moveTo>
                  <a:lnTo>
                    <a:pt x="374650" y="267970"/>
                  </a:lnTo>
                  <a:lnTo>
                    <a:pt x="374650" y="271780"/>
                  </a:lnTo>
                  <a:lnTo>
                    <a:pt x="378459" y="271780"/>
                  </a:lnTo>
                  <a:lnTo>
                    <a:pt x="378459" y="267970"/>
                  </a:lnTo>
                  <a:close/>
                </a:path>
                <a:path w="378460" h="304800">
                  <a:moveTo>
                    <a:pt x="3809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71780"/>
                  </a:lnTo>
                  <a:close/>
                </a:path>
                <a:path w="378460" h="304800">
                  <a:moveTo>
                    <a:pt x="378459" y="271780"/>
                  </a:moveTo>
                  <a:lnTo>
                    <a:pt x="374650" y="271780"/>
                  </a:lnTo>
                  <a:lnTo>
                    <a:pt x="374650" y="274320"/>
                  </a:lnTo>
                  <a:lnTo>
                    <a:pt x="378459" y="274320"/>
                  </a:lnTo>
                  <a:lnTo>
                    <a:pt x="378459" y="271780"/>
                  </a:lnTo>
                  <a:close/>
                </a:path>
                <a:path w="378460" h="304800">
                  <a:moveTo>
                    <a:pt x="3809" y="274320"/>
                  </a:moveTo>
                  <a:lnTo>
                    <a:pt x="0" y="27432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4320"/>
                  </a:lnTo>
                  <a:close/>
                </a:path>
                <a:path w="378460" h="304800">
                  <a:moveTo>
                    <a:pt x="378459" y="274320"/>
                  </a:moveTo>
                  <a:lnTo>
                    <a:pt x="374650" y="274320"/>
                  </a:lnTo>
                  <a:lnTo>
                    <a:pt x="374650" y="280670"/>
                  </a:lnTo>
                  <a:lnTo>
                    <a:pt x="378459" y="280670"/>
                  </a:lnTo>
                  <a:lnTo>
                    <a:pt x="378459" y="274320"/>
                  </a:lnTo>
                  <a:close/>
                </a:path>
                <a:path w="378460" h="304800">
                  <a:moveTo>
                    <a:pt x="3809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0670"/>
                  </a:lnTo>
                  <a:close/>
                </a:path>
                <a:path w="378460" h="304800">
                  <a:moveTo>
                    <a:pt x="378459" y="280670"/>
                  </a:moveTo>
                  <a:lnTo>
                    <a:pt x="374650" y="280670"/>
                  </a:lnTo>
                  <a:lnTo>
                    <a:pt x="374650" y="284480"/>
                  </a:lnTo>
                  <a:lnTo>
                    <a:pt x="378459" y="284480"/>
                  </a:lnTo>
                  <a:lnTo>
                    <a:pt x="378459" y="280670"/>
                  </a:lnTo>
                  <a:close/>
                </a:path>
                <a:path w="378460" h="304800">
                  <a:moveTo>
                    <a:pt x="3809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84480"/>
                  </a:lnTo>
                  <a:close/>
                </a:path>
                <a:path w="378460" h="304800">
                  <a:moveTo>
                    <a:pt x="378459" y="284480"/>
                  </a:moveTo>
                  <a:lnTo>
                    <a:pt x="374650" y="284480"/>
                  </a:lnTo>
                  <a:lnTo>
                    <a:pt x="374650" y="287020"/>
                  </a:lnTo>
                  <a:lnTo>
                    <a:pt x="378459" y="287020"/>
                  </a:lnTo>
                  <a:lnTo>
                    <a:pt x="378459" y="284480"/>
                  </a:lnTo>
                  <a:close/>
                </a:path>
                <a:path w="378460" h="304800">
                  <a:moveTo>
                    <a:pt x="3809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7020"/>
                  </a:lnTo>
                  <a:close/>
                </a:path>
                <a:path w="378460" h="304800">
                  <a:moveTo>
                    <a:pt x="378459" y="287020"/>
                  </a:moveTo>
                  <a:lnTo>
                    <a:pt x="374650" y="287020"/>
                  </a:lnTo>
                  <a:lnTo>
                    <a:pt x="374650" y="290830"/>
                  </a:lnTo>
                  <a:lnTo>
                    <a:pt x="378459" y="290830"/>
                  </a:lnTo>
                  <a:lnTo>
                    <a:pt x="378459" y="287020"/>
                  </a:lnTo>
                  <a:close/>
                </a:path>
                <a:path w="378460" h="304800">
                  <a:moveTo>
                    <a:pt x="3809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90830"/>
                  </a:lnTo>
                  <a:close/>
                </a:path>
                <a:path w="378460" h="304800">
                  <a:moveTo>
                    <a:pt x="378459" y="290830"/>
                  </a:moveTo>
                  <a:lnTo>
                    <a:pt x="374650" y="290830"/>
                  </a:lnTo>
                  <a:lnTo>
                    <a:pt x="374650" y="293370"/>
                  </a:lnTo>
                  <a:lnTo>
                    <a:pt x="378459" y="293370"/>
                  </a:lnTo>
                  <a:lnTo>
                    <a:pt x="378459" y="290830"/>
                  </a:lnTo>
                  <a:close/>
                </a:path>
                <a:path w="378460" h="304800">
                  <a:moveTo>
                    <a:pt x="3809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3370"/>
                  </a:lnTo>
                  <a:close/>
                </a:path>
                <a:path w="378460" h="304800">
                  <a:moveTo>
                    <a:pt x="378459" y="293370"/>
                  </a:moveTo>
                  <a:lnTo>
                    <a:pt x="374650" y="293370"/>
                  </a:lnTo>
                  <a:lnTo>
                    <a:pt x="374650" y="297180"/>
                  </a:lnTo>
                  <a:lnTo>
                    <a:pt x="378459" y="297180"/>
                  </a:lnTo>
                  <a:lnTo>
                    <a:pt x="378459" y="293370"/>
                  </a:lnTo>
                  <a:close/>
                </a:path>
                <a:path w="378460" h="304800">
                  <a:moveTo>
                    <a:pt x="3809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7180"/>
                  </a:lnTo>
                  <a:close/>
                </a:path>
                <a:path w="378460" h="304800">
                  <a:moveTo>
                    <a:pt x="378459" y="297180"/>
                  </a:moveTo>
                  <a:lnTo>
                    <a:pt x="374650" y="297180"/>
                  </a:lnTo>
                  <a:lnTo>
                    <a:pt x="374650" y="299720"/>
                  </a:lnTo>
                  <a:lnTo>
                    <a:pt x="378459" y="299720"/>
                  </a:lnTo>
                  <a:lnTo>
                    <a:pt x="378459" y="297180"/>
                  </a:lnTo>
                  <a:close/>
                </a:path>
                <a:path w="378460" h="304800">
                  <a:moveTo>
                    <a:pt x="3809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378459" y="303530"/>
                  </a:lnTo>
                  <a:lnTo>
                    <a:pt x="378459" y="300990"/>
                  </a:lnTo>
                  <a:lnTo>
                    <a:pt x="3809" y="300990"/>
                  </a:lnTo>
                  <a:lnTo>
                    <a:pt x="3809" y="299720"/>
                  </a:lnTo>
                  <a:close/>
                </a:path>
                <a:path w="378460" h="304800">
                  <a:moveTo>
                    <a:pt x="378459" y="299720"/>
                  </a:moveTo>
                  <a:lnTo>
                    <a:pt x="374650" y="299720"/>
                  </a:lnTo>
                  <a:lnTo>
                    <a:pt x="374650" y="300990"/>
                  </a:lnTo>
                  <a:lnTo>
                    <a:pt x="378459" y="300990"/>
                  </a:lnTo>
                  <a:lnTo>
                    <a:pt x="378459" y="299720"/>
                  </a:lnTo>
                  <a:close/>
                </a:path>
                <a:path w="378460" h="304800">
                  <a:moveTo>
                    <a:pt x="378459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78459" y="304800"/>
                  </a:lnTo>
                  <a:lnTo>
                    <a:pt x="378459" y="30353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678940" y="572135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708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40" y="1269"/>
                  </a:lnTo>
                  <a:lnTo>
                    <a:pt x="370840" y="0"/>
                  </a:lnTo>
                  <a:close/>
                </a:path>
                <a:path w="370839" h="297179">
                  <a:moveTo>
                    <a:pt x="37084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540"/>
                  </a:lnTo>
                  <a:lnTo>
                    <a:pt x="370840" y="2540"/>
                  </a:lnTo>
                  <a:lnTo>
                    <a:pt x="370840" y="1270"/>
                  </a:lnTo>
                  <a:close/>
                </a:path>
                <a:path w="370839" h="297179">
                  <a:moveTo>
                    <a:pt x="370840" y="2540"/>
                  </a:moveTo>
                  <a:lnTo>
                    <a:pt x="367030" y="2540"/>
                  </a:lnTo>
                  <a:lnTo>
                    <a:pt x="367030" y="3809"/>
                  </a:lnTo>
                  <a:lnTo>
                    <a:pt x="370840" y="3809"/>
                  </a:lnTo>
                  <a:lnTo>
                    <a:pt x="370840" y="2540"/>
                  </a:lnTo>
                  <a:close/>
                </a:path>
                <a:path w="370839" h="297179">
                  <a:moveTo>
                    <a:pt x="381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close/>
                </a:path>
                <a:path w="370839" h="297179">
                  <a:moveTo>
                    <a:pt x="370840" y="3810"/>
                  </a:moveTo>
                  <a:lnTo>
                    <a:pt x="367030" y="3810"/>
                  </a:lnTo>
                  <a:lnTo>
                    <a:pt x="367030" y="7619"/>
                  </a:lnTo>
                  <a:lnTo>
                    <a:pt x="370840" y="7619"/>
                  </a:lnTo>
                  <a:lnTo>
                    <a:pt x="370840" y="3810"/>
                  </a:lnTo>
                  <a:close/>
                </a:path>
                <a:path w="370839" h="297179">
                  <a:moveTo>
                    <a:pt x="381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7620"/>
                  </a:lnTo>
                  <a:close/>
                </a:path>
                <a:path w="370839" h="297179">
                  <a:moveTo>
                    <a:pt x="370840" y="7620"/>
                  </a:moveTo>
                  <a:lnTo>
                    <a:pt x="367030" y="7620"/>
                  </a:lnTo>
                  <a:lnTo>
                    <a:pt x="367030" y="10159"/>
                  </a:lnTo>
                  <a:lnTo>
                    <a:pt x="370840" y="10159"/>
                  </a:lnTo>
                  <a:lnTo>
                    <a:pt x="370840" y="7620"/>
                  </a:lnTo>
                  <a:close/>
                </a:path>
                <a:path w="370839" h="297179">
                  <a:moveTo>
                    <a:pt x="381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160"/>
                  </a:lnTo>
                  <a:close/>
                </a:path>
                <a:path w="370839" h="297179">
                  <a:moveTo>
                    <a:pt x="370840" y="10160"/>
                  </a:moveTo>
                  <a:lnTo>
                    <a:pt x="367030" y="10160"/>
                  </a:lnTo>
                  <a:lnTo>
                    <a:pt x="367030" y="13969"/>
                  </a:lnTo>
                  <a:lnTo>
                    <a:pt x="370840" y="13969"/>
                  </a:lnTo>
                  <a:lnTo>
                    <a:pt x="370840" y="10160"/>
                  </a:lnTo>
                  <a:close/>
                </a:path>
                <a:path w="370839" h="297179">
                  <a:moveTo>
                    <a:pt x="381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3970"/>
                  </a:lnTo>
                  <a:close/>
                </a:path>
                <a:path w="370839" h="297179">
                  <a:moveTo>
                    <a:pt x="370840" y="13970"/>
                  </a:moveTo>
                  <a:lnTo>
                    <a:pt x="367030" y="13970"/>
                  </a:lnTo>
                  <a:lnTo>
                    <a:pt x="367030" y="16509"/>
                  </a:lnTo>
                  <a:lnTo>
                    <a:pt x="370840" y="16509"/>
                  </a:lnTo>
                  <a:lnTo>
                    <a:pt x="370840" y="13970"/>
                  </a:lnTo>
                  <a:close/>
                </a:path>
                <a:path w="370839" h="297179">
                  <a:moveTo>
                    <a:pt x="381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510"/>
                  </a:lnTo>
                  <a:close/>
                </a:path>
                <a:path w="370839" h="297179">
                  <a:moveTo>
                    <a:pt x="370840" y="16510"/>
                  </a:moveTo>
                  <a:lnTo>
                    <a:pt x="367030" y="16510"/>
                  </a:lnTo>
                  <a:lnTo>
                    <a:pt x="367030" y="20319"/>
                  </a:lnTo>
                  <a:lnTo>
                    <a:pt x="370840" y="20319"/>
                  </a:lnTo>
                  <a:lnTo>
                    <a:pt x="370840" y="16510"/>
                  </a:lnTo>
                  <a:close/>
                </a:path>
                <a:path w="370839" h="297179">
                  <a:moveTo>
                    <a:pt x="381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320"/>
                  </a:lnTo>
                  <a:close/>
                </a:path>
                <a:path w="370839" h="297179">
                  <a:moveTo>
                    <a:pt x="370840" y="20320"/>
                  </a:moveTo>
                  <a:lnTo>
                    <a:pt x="367030" y="20320"/>
                  </a:lnTo>
                  <a:lnTo>
                    <a:pt x="367030" y="22859"/>
                  </a:lnTo>
                  <a:lnTo>
                    <a:pt x="370840" y="22859"/>
                  </a:lnTo>
                  <a:lnTo>
                    <a:pt x="370840" y="20320"/>
                  </a:lnTo>
                  <a:close/>
                </a:path>
                <a:path w="370839" h="297179">
                  <a:moveTo>
                    <a:pt x="381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2860"/>
                  </a:lnTo>
                  <a:close/>
                </a:path>
                <a:path w="370839" h="297179">
                  <a:moveTo>
                    <a:pt x="370840" y="22860"/>
                  </a:moveTo>
                  <a:lnTo>
                    <a:pt x="367030" y="22860"/>
                  </a:lnTo>
                  <a:lnTo>
                    <a:pt x="367030" y="26669"/>
                  </a:lnTo>
                  <a:lnTo>
                    <a:pt x="370840" y="26669"/>
                  </a:lnTo>
                  <a:lnTo>
                    <a:pt x="370840" y="22860"/>
                  </a:lnTo>
                  <a:close/>
                </a:path>
                <a:path w="370839" h="297179">
                  <a:moveTo>
                    <a:pt x="381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70"/>
                  </a:lnTo>
                  <a:close/>
                </a:path>
                <a:path w="370839" h="297179">
                  <a:moveTo>
                    <a:pt x="370840" y="26670"/>
                  </a:moveTo>
                  <a:lnTo>
                    <a:pt x="367030" y="26670"/>
                  </a:lnTo>
                  <a:lnTo>
                    <a:pt x="367030" y="29209"/>
                  </a:lnTo>
                  <a:lnTo>
                    <a:pt x="370840" y="29209"/>
                  </a:lnTo>
                  <a:lnTo>
                    <a:pt x="370840" y="26670"/>
                  </a:lnTo>
                  <a:close/>
                </a:path>
                <a:path w="370839" h="297179">
                  <a:moveTo>
                    <a:pt x="381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9210"/>
                  </a:lnTo>
                  <a:close/>
                </a:path>
                <a:path w="370839" h="297179">
                  <a:moveTo>
                    <a:pt x="370840" y="29210"/>
                  </a:moveTo>
                  <a:lnTo>
                    <a:pt x="367030" y="29210"/>
                  </a:lnTo>
                  <a:lnTo>
                    <a:pt x="367030" y="35559"/>
                  </a:lnTo>
                  <a:lnTo>
                    <a:pt x="370840" y="35559"/>
                  </a:lnTo>
                  <a:lnTo>
                    <a:pt x="370840" y="29210"/>
                  </a:lnTo>
                  <a:close/>
                </a:path>
                <a:path w="370839" h="297179">
                  <a:moveTo>
                    <a:pt x="381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5560"/>
                  </a:lnTo>
                  <a:close/>
                </a:path>
                <a:path w="370839" h="297179">
                  <a:moveTo>
                    <a:pt x="370840" y="35560"/>
                  </a:moveTo>
                  <a:lnTo>
                    <a:pt x="367030" y="35560"/>
                  </a:lnTo>
                  <a:lnTo>
                    <a:pt x="367030" y="41909"/>
                  </a:lnTo>
                  <a:lnTo>
                    <a:pt x="370840" y="41909"/>
                  </a:lnTo>
                  <a:lnTo>
                    <a:pt x="370840" y="35560"/>
                  </a:lnTo>
                  <a:close/>
                </a:path>
                <a:path w="370839" h="297179">
                  <a:moveTo>
                    <a:pt x="381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41910"/>
                  </a:lnTo>
                  <a:close/>
                </a:path>
                <a:path w="370839" h="297179">
                  <a:moveTo>
                    <a:pt x="370840" y="41910"/>
                  </a:moveTo>
                  <a:lnTo>
                    <a:pt x="367030" y="41910"/>
                  </a:lnTo>
                  <a:lnTo>
                    <a:pt x="367030" y="45719"/>
                  </a:lnTo>
                  <a:lnTo>
                    <a:pt x="370840" y="45719"/>
                  </a:lnTo>
                  <a:lnTo>
                    <a:pt x="370840" y="41910"/>
                  </a:lnTo>
                  <a:close/>
                </a:path>
                <a:path w="370839" h="297179">
                  <a:moveTo>
                    <a:pt x="381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5720"/>
                  </a:lnTo>
                  <a:close/>
                </a:path>
                <a:path w="370839" h="297179">
                  <a:moveTo>
                    <a:pt x="370840" y="45720"/>
                  </a:moveTo>
                  <a:lnTo>
                    <a:pt x="367030" y="45720"/>
                  </a:lnTo>
                  <a:lnTo>
                    <a:pt x="367030" y="48259"/>
                  </a:lnTo>
                  <a:lnTo>
                    <a:pt x="370840" y="48259"/>
                  </a:lnTo>
                  <a:lnTo>
                    <a:pt x="370840" y="45720"/>
                  </a:lnTo>
                  <a:close/>
                </a:path>
                <a:path w="370839" h="297179">
                  <a:moveTo>
                    <a:pt x="3810" y="48260"/>
                  </a:moveTo>
                  <a:lnTo>
                    <a:pt x="0" y="48260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48260"/>
                  </a:lnTo>
                  <a:close/>
                </a:path>
                <a:path w="370839" h="297179">
                  <a:moveTo>
                    <a:pt x="370840" y="48260"/>
                  </a:moveTo>
                  <a:lnTo>
                    <a:pt x="367030" y="48260"/>
                  </a:lnTo>
                  <a:lnTo>
                    <a:pt x="367030" y="71119"/>
                  </a:lnTo>
                  <a:lnTo>
                    <a:pt x="370840" y="71119"/>
                  </a:lnTo>
                  <a:lnTo>
                    <a:pt x="370840" y="48260"/>
                  </a:lnTo>
                  <a:close/>
                </a:path>
                <a:path w="370839" h="297179">
                  <a:moveTo>
                    <a:pt x="381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20"/>
                  </a:lnTo>
                  <a:close/>
                </a:path>
                <a:path w="370839" h="297179">
                  <a:moveTo>
                    <a:pt x="370840" y="71120"/>
                  </a:moveTo>
                  <a:lnTo>
                    <a:pt x="367030" y="71120"/>
                  </a:lnTo>
                  <a:lnTo>
                    <a:pt x="367030" y="77469"/>
                  </a:lnTo>
                  <a:lnTo>
                    <a:pt x="370840" y="77469"/>
                  </a:lnTo>
                  <a:lnTo>
                    <a:pt x="370840" y="71120"/>
                  </a:lnTo>
                  <a:close/>
                </a:path>
                <a:path w="370839" h="297179">
                  <a:moveTo>
                    <a:pt x="3810" y="77470"/>
                  </a:moveTo>
                  <a:lnTo>
                    <a:pt x="0" y="7747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77470"/>
                  </a:lnTo>
                  <a:close/>
                </a:path>
                <a:path w="370839" h="297179">
                  <a:moveTo>
                    <a:pt x="370840" y="77470"/>
                  </a:moveTo>
                  <a:lnTo>
                    <a:pt x="367030" y="77470"/>
                  </a:lnTo>
                  <a:lnTo>
                    <a:pt x="367030" y="90169"/>
                  </a:lnTo>
                  <a:lnTo>
                    <a:pt x="370840" y="90169"/>
                  </a:lnTo>
                  <a:lnTo>
                    <a:pt x="370840" y="77470"/>
                  </a:lnTo>
                  <a:close/>
                </a:path>
                <a:path w="370839" h="297179">
                  <a:moveTo>
                    <a:pt x="3810" y="90170"/>
                  </a:moveTo>
                  <a:lnTo>
                    <a:pt x="0" y="90170"/>
                  </a:lnTo>
                  <a:lnTo>
                    <a:pt x="0" y="105409"/>
                  </a:lnTo>
                  <a:lnTo>
                    <a:pt x="3810" y="105409"/>
                  </a:lnTo>
                  <a:lnTo>
                    <a:pt x="3810" y="90170"/>
                  </a:lnTo>
                  <a:close/>
                </a:path>
                <a:path w="370839" h="297179">
                  <a:moveTo>
                    <a:pt x="370840" y="90170"/>
                  </a:moveTo>
                  <a:lnTo>
                    <a:pt x="367030" y="90170"/>
                  </a:lnTo>
                  <a:lnTo>
                    <a:pt x="367030" y="105409"/>
                  </a:lnTo>
                  <a:lnTo>
                    <a:pt x="370840" y="105409"/>
                  </a:lnTo>
                  <a:lnTo>
                    <a:pt x="370840" y="90170"/>
                  </a:lnTo>
                  <a:close/>
                </a:path>
                <a:path w="370839" h="297179">
                  <a:moveTo>
                    <a:pt x="3810" y="105410"/>
                  </a:moveTo>
                  <a:lnTo>
                    <a:pt x="0" y="10541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05410"/>
                  </a:lnTo>
                  <a:close/>
                </a:path>
                <a:path w="370839" h="297179">
                  <a:moveTo>
                    <a:pt x="370840" y="105410"/>
                  </a:moveTo>
                  <a:lnTo>
                    <a:pt x="367030" y="105410"/>
                  </a:lnTo>
                  <a:lnTo>
                    <a:pt x="367030" y="191769"/>
                  </a:lnTo>
                  <a:lnTo>
                    <a:pt x="370840" y="191769"/>
                  </a:lnTo>
                  <a:lnTo>
                    <a:pt x="370840" y="105410"/>
                  </a:lnTo>
                  <a:close/>
                </a:path>
                <a:path w="370839" h="297179">
                  <a:moveTo>
                    <a:pt x="3810" y="191770"/>
                  </a:moveTo>
                  <a:lnTo>
                    <a:pt x="0" y="19177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91770"/>
                  </a:lnTo>
                  <a:close/>
                </a:path>
                <a:path w="370839" h="297179">
                  <a:moveTo>
                    <a:pt x="370840" y="191770"/>
                  </a:moveTo>
                  <a:lnTo>
                    <a:pt x="367030" y="191770"/>
                  </a:lnTo>
                  <a:lnTo>
                    <a:pt x="367030" y="207009"/>
                  </a:lnTo>
                  <a:lnTo>
                    <a:pt x="370840" y="207009"/>
                  </a:lnTo>
                  <a:lnTo>
                    <a:pt x="370840" y="191770"/>
                  </a:lnTo>
                  <a:close/>
                </a:path>
                <a:path w="370839" h="297179">
                  <a:moveTo>
                    <a:pt x="3810" y="207010"/>
                  </a:moveTo>
                  <a:lnTo>
                    <a:pt x="0" y="20701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207010"/>
                  </a:lnTo>
                  <a:close/>
                </a:path>
                <a:path w="370839" h="297179">
                  <a:moveTo>
                    <a:pt x="370840" y="207010"/>
                  </a:moveTo>
                  <a:lnTo>
                    <a:pt x="367030" y="207010"/>
                  </a:lnTo>
                  <a:lnTo>
                    <a:pt x="367030" y="217169"/>
                  </a:lnTo>
                  <a:lnTo>
                    <a:pt x="370840" y="217169"/>
                  </a:lnTo>
                  <a:lnTo>
                    <a:pt x="370840" y="207010"/>
                  </a:lnTo>
                  <a:close/>
                </a:path>
                <a:path w="370839" h="297179">
                  <a:moveTo>
                    <a:pt x="381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70"/>
                  </a:lnTo>
                  <a:close/>
                </a:path>
                <a:path w="370839" h="297179">
                  <a:moveTo>
                    <a:pt x="370840" y="217170"/>
                  </a:moveTo>
                  <a:lnTo>
                    <a:pt x="367030" y="217170"/>
                  </a:lnTo>
                  <a:lnTo>
                    <a:pt x="367030" y="223519"/>
                  </a:lnTo>
                  <a:lnTo>
                    <a:pt x="370840" y="223519"/>
                  </a:lnTo>
                  <a:lnTo>
                    <a:pt x="370840" y="217170"/>
                  </a:lnTo>
                  <a:close/>
                </a:path>
                <a:path w="370839" h="297179">
                  <a:moveTo>
                    <a:pt x="3810" y="223520"/>
                  </a:moveTo>
                  <a:lnTo>
                    <a:pt x="0" y="22352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23520"/>
                  </a:lnTo>
                  <a:close/>
                </a:path>
                <a:path w="370839" h="297179">
                  <a:moveTo>
                    <a:pt x="370840" y="223520"/>
                  </a:moveTo>
                  <a:lnTo>
                    <a:pt x="367030" y="223520"/>
                  </a:lnTo>
                  <a:lnTo>
                    <a:pt x="367030" y="248919"/>
                  </a:lnTo>
                  <a:lnTo>
                    <a:pt x="370840" y="248919"/>
                  </a:lnTo>
                  <a:lnTo>
                    <a:pt x="370840" y="223520"/>
                  </a:lnTo>
                  <a:close/>
                </a:path>
                <a:path w="370839" h="297179">
                  <a:moveTo>
                    <a:pt x="3810" y="248920"/>
                  </a:moveTo>
                  <a:lnTo>
                    <a:pt x="0" y="24892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8920"/>
                  </a:lnTo>
                  <a:close/>
                </a:path>
                <a:path w="370839" h="297179">
                  <a:moveTo>
                    <a:pt x="370840" y="248920"/>
                  </a:moveTo>
                  <a:lnTo>
                    <a:pt x="367030" y="248920"/>
                  </a:lnTo>
                  <a:lnTo>
                    <a:pt x="367030" y="251459"/>
                  </a:lnTo>
                  <a:lnTo>
                    <a:pt x="370840" y="251459"/>
                  </a:lnTo>
                  <a:lnTo>
                    <a:pt x="370840" y="248920"/>
                  </a:lnTo>
                  <a:close/>
                </a:path>
                <a:path w="370839" h="297179">
                  <a:moveTo>
                    <a:pt x="3810" y="251460"/>
                  </a:moveTo>
                  <a:lnTo>
                    <a:pt x="0" y="25146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51460"/>
                  </a:lnTo>
                  <a:close/>
                </a:path>
                <a:path w="370839" h="297179">
                  <a:moveTo>
                    <a:pt x="370840" y="251460"/>
                  </a:moveTo>
                  <a:lnTo>
                    <a:pt x="367030" y="251460"/>
                  </a:lnTo>
                  <a:lnTo>
                    <a:pt x="367030" y="255269"/>
                  </a:lnTo>
                  <a:lnTo>
                    <a:pt x="370840" y="255269"/>
                  </a:lnTo>
                  <a:lnTo>
                    <a:pt x="370840" y="251460"/>
                  </a:lnTo>
                  <a:close/>
                </a:path>
                <a:path w="370839" h="297179">
                  <a:moveTo>
                    <a:pt x="3810" y="255270"/>
                  </a:moveTo>
                  <a:lnTo>
                    <a:pt x="0" y="25527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5270"/>
                  </a:lnTo>
                  <a:close/>
                </a:path>
                <a:path w="370839" h="297179">
                  <a:moveTo>
                    <a:pt x="370840" y="255270"/>
                  </a:moveTo>
                  <a:lnTo>
                    <a:pt x="367030" y="255270"/>
                  </a:lnTo>
                  <a:lnTo>
                    <a:pt x="367030" y="264159"/>
                  </a:lnTo>
                  <a:lnTo>
                    <a:pt x="370840" y="264159"/>
                  </a:lnTo>
                  <a:lnTo>
                    <a:pt x="370840" y="255270"/>
                  </a:lnTo>
                  <a:close/>
                </a:path>
                <a:path w="370839" h="297179">
                  <a:moveTo>
                    <a:pt x="3810" y="264160"/>
                  </a:moveTo>
                  <a:lnTo>
                    <a:pt x="0" y="26416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4160"/>
                  </a:lnTo>
                  <a:close/>
                </a:path>
                <a:path w="370839" h="297179">
                  <a:moveTo>
                    <a:pt x="370840" y="264160"/>
                  </a:moveTo>
                  <a:lnTo>
                    <a:pt x="367030" y="264160"/>
                  </a:lnTo>
                  <a:lnTo>
                    <a:pt x="367030" y="267969"/>
                  </a:lnTo>
                  <a:lnTo>
                    <a:pt x="370840" y="267969"/>
                  </a:lnTo>
                  <a:lnTo>
                    <a:pt x="370840" y="264160"/>
                  </a:lnTo>
                  <a:close/>
                </a:path>
                <a:path w="370839" h="297179">
                  <a:moveTo>
                    <a:pt x="3810" y="267970"/>
                  </a:moveTo>
                  <a:lnTo>
                    <a:pt x="0" y="26797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7970"/>
                  </a:lnTo>
                  <a:close/>
                </a:path>
                <a:path w="370839" h="297179">
                  <a:moveTo>
                    <a:pt x="370840" y="267970"/>
                  </a:moveTo>
                  <a:lnTo>
                    <a:pt x="367030" y="267970"/>
                  </a:lnTo>
                  <a:lnTo>
                    <a:pt x="367030" y="270509"/>
                  </a:lnTo>
                  <a:lnTo>
                    <a:pt x="370840" y="270509"/>
                  </a:lnTo>
                  <a:lnTo>
                    <a:pt x="370840" y="267970"/>
                  </a:lnTo>
                  <a:close/>
                </a:path>
                <a:path w="370839" h="297179">
                  <a:moveTo>
                    <a:pt x="381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0510"/>
                  </a:lnTo>
                  <a:close/>
                </a:path>
                <a:path w="370839" h="297179">
                  <a:moveTo>
                    <a:pt x="370840" y="270510"/>
                  </a:moveTo>
                  <a:lnTo>
                    <a:pt x="367030" y="270510"/>
                  </a:lnTo>
                  <a:lnTo>
                    <a:pt x="367030" y="276859"/>
                  </a:lnTo>
                  <a:lnTo>
                    <a:pt x="370840" y="276859"/>
                  </a:lnTo>
                  <a:lnTo>
                    <a:pt x="370840" y="270510"/>
                  </a:lnTo>
                  <a:close/>
                </a:path>
                <a:path w="370839" h="297179">
                  <a:moveTo>
                    <a:pt x="3810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6860"/>
                  </a:lnTo>
                  <a:close/>
                </a:path>
                <a:path w="370839" h="297179">
                  <a:moveTo>
                    <a:pt x="370840" y="276860"/>
                  </a:moveTo>
                  <a:lnTo>
                    <a:pt x="367030" y="276860"/>
                  </a:lnTo>
                  <a:lnTo>
                    <a:pt x="367030" y="280669"/>
                  </a:lnTo>
                  <a:lnTo>
                    <a:pt x="370840" y="280669"/>
                  </a:lnTo>
                  <a:lnTo>
                    <a:pt x="370840" y="276860"/>
                  </a:lnTo>
                  <a:close/>
                </a:path>
                <a:path w="370839" h="297179">
                  <a:moveTo>
                    <a:pt x="3810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80670"/>
                  </a:lnTo>
                  <a:close/>
                </a:path>
                <a:path w="370839" h="297179">
                  <a:moveTo>
                    <a:pt x="370840" y="280670"/>
                  </a:moveTo>
                  <a:lnTo>
                    <a:pt x="367030" y="280670"/>
                  </a:lnTo>
                  <a:lnTo>
                    <a:pt x="367030" y="283209"/>
                  </a:lnTo>
                  <a:lnTo>
                    <a:pt x="370840" y="283209"/>
                  </a:lnTo>
                  <a:lnTo>
                    <a:pt x="370840" y="280670"/>
                  </a:lnTo>
                  <a:close/>
                </a:path>
                <a:path w="370839" h="297179">
                  <a:moveTo>
                    <a:pt x="3810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3210"/>
                  </a:lnTo>
                  <a:close/>
                </a:path>
                <a:path w="370839" h="297179">
                  <a:moveTo>
                    <a:pt x="370840" y="283210"/>
                  </a:moveTo>
                  <a:lnTo>
                    <a:pt x="367030" y="283210"/>
                  </a:lnTo>
                  <a:lnTo>
                    <a:pt x="367030" y="287019"/>
                  </a:lnTo>
                  <a:lnTo>
                    <a:pt x="370840" y="287019"/>
                  </a:lnTo>
                  <a:lnTo>
                    <a:pt x="370840" y="283210"/>
                  </a:lnTo>
                  <a:close/>
                </a:path>
                <a:path w="370839" h="297179">
                  <a:moveTo>
                    <a:pt x="3810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7020"/>
                  </a:lnTo>
                  <a:close/>
                </a:path>
                <a:path w="370839" h="297179">
                  <a:moveTo>
                    <a:pt x="370840" y="287020"/>
                  </a:moveTo>
                  <a:lnTo>
                    <a:pt x="367030" y="287020"/>
                  </a:lnTo>
                  <a:lnTo>
                    <a:pt x="367030" y="289559"/>
                  </a:lnTo>
                  <a:lnTo>
                    <a:pt x="370840" y="289559"/>
                  </a:lnTo>
                  <a:lnTo>
                    <a:pt x="370840" y="287020"/>
                  </a:lnTo>
                  <a:close/>
                </a:path>
                <a:path w="370839" h="297179">
                  <a:moveTo>
                    <a:pt x="3810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370840" y="295909"/>
                  </a:lnTo>
                  <a:lnTo>
                    <a:pt x="370840" y="293370"/>
                  </a:lnTo>
                  <a:lnTo>
                    <a:pt x="3810" y="293370"/>
                  </a:lnTo>
                  <a:lnTo>
                    <a:pt x="3810" y="289560"/>
                  </a:lnTo>
                  <a:close/>
                </a:path>
                <a:path w="370839" h="297179">
                  <a:moveTo>
                    <a:pt x="370840" y="289560"/>
                  </a:moveTo>
                  <a:lnTo>
                    <a:pt x="367030" y="289560"/>
                  </a:lnTo>
                  <a:lnTo>
                    <a:pt x="367030" y="293370"/>
                  </a:lnTo>
                  <a:lnTo>
                    <a:pt x="370840" y="293370"/>
                  </a:lnTo>
                  <a:lnTo>
                    <a:pt x="370840" y="289560"/>
                  </a:lnTo>
                  <a:close/>
                </a:path>
                <a:path w="370839" h="297179">
                  <a:moveTo>
                    <a:pt x="37084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370840" y="297180"/>
                  </a:lnTo>
                  <a:lnTo>
                    <a:pt x="370840" y="29591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682749" y="5723889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29">
                  <a:moveTo>
                    <a:pt x="36321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63219" y="1270"/>
                  </a:lnTo>
                  <a:lnTo>
                    <a:pt x="363219" y="0"/>
                  </a:lnTo>
                  <a:close/>
                </a:path>
                <a:path w="363219" h="290829">
                  <a:moveTo>
                    <a:pt x="36321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63219" y="3810"/>
                  </a:lnTo>
                  <a:lnTo>
                    <a:pt x="363219" y="1270"/>
                  </a:lnTo>
                  <a:close/>
                </a:path>
                <a:path w="363219" h="290829">
                  <a:moveTo>
                    <a:pt x="363219" y="3810"/>
                  </a:moveTo>
                  <a:lnTo>
                    <a:pt x="359410" y="3810"/>
                  </a:lnTo>
                  <a:lnTo>
                    <a:pt x="359410" y="5080"/>
                  </a:lnTo>
                  <a:lnTo>
                    <a:pt x="363219" y="5080"/>
                  </a:lnTo>
                  <a:lnTo>
                    <a:pt x="363219" y="3810"/>
                  </a:lnTo>
                  <a:close/>
                </a:path>
                <a:path w="363219" h="29082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63219" h="290829">
                  <a:moveTo>
                    <a:pt x="363219" y="5080"/>
                  </a:moveTo>
                  <a:lnTo>
                    <a:pt x="359410" y="5080"/>
                  </a:lnTo>
                  <a:lnTo>
                    <a:pt x="359410" y="7620"/>
                  </a:lnTo>
                  <a:lnTo>
                    <a:pt x="363219" y="7620"/>
                  </a:lnTo>
                  <a:lnTo>
                    <a:pt x="363219" y="5080"/>
                  </a:lnTo>
                  <a:close/>
                </a:path>
                <a:path w="363219" h="290829">
                  <a:moveTo>
                    <a:pt x="381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7620"/>
                  </a:lnTo>
                  <a:close/>
                </a:path>
                <a:path w="363219" h="290829">
                  <a:moveTo>
                    <a:pt x="363219" y="7620"/>
                  </a:moveTo>
                  <a:lnTo>
                    <a:pt x="359410" y="7620"/>
                  </a:lnTo>
                  <a:lnTo>
                    <a:pt x="359410" y="11430"/>
                  </a:lnTo>
                  <a:lnTo>
                    <a:pt x="363219" y="11430"/>
                  </a:lnTo>
                  <a:lnTo>
                    <a:pt x="363219" y="7620"/>
                  </a:lnTo>
                  <a:close/>
                </a:path>
                <a:path w="363219" h="29082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63219" h="290829">
                  <a:moveTo>
                    <a:pt x="363219" y="11430"/>
                  </a:moveTo>
                  <a:lnTo>
                    <a:pt x="359410" y="11430"/>
                  </a:lnTo>
                  <a:lnTo>
                    <a:pt x="359410" y="13970"/>
                  </a:lnTo>
                  <a:lnTo>
                    <a:pt x="363219" y="13970"/>
                  </a:lnTo>
                  <a:lnTo>
                    <a:pt x="363219" y="11430"/>
                  </a:lnTo>
                  <a:close/>
                </a:path>
                <a:path w="363219" h="290829">
                  <a:moveTo>
                    <a:pt x="381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3970"/>
                  </a:lnTo>
                  <a:close/>
                </a:path>
                <a:path w="363219" h="290829">
                  <a:moveTo>
                    <a:pt x="363219" y="13970"/>
                  </a:moveTo>
                  <a:lnTo>
                    <a:pt x="359410" y="13970"/>
                  </a:lnTo>
                  <a:lnTo>
                    <a:pt x="359410" y="17780"/>
                  </a:lnTo>
                  <a:lnTo>
                    <a:pt x="363219" y="17780"/>
                  </a:lnTo>
                  <a:lnTo>
                    <a:pt x="363219" y="13970"/>
                  </a:lnTo>
                  <a:close/>
                </a:path>
                <a:path w="363219" h="29082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63219" h="290829">
                  <a:moveTo>
                    <a:pt x="363219" y="17780"/>
                  </a:moveTo>
                  <a:lnTo>
                    <a:pt x="359410" y="17780"/>
                  </a:lnTo>
                  <a:lnTo>
                    <a:pt x="359410" y="20320"/>
                  </a:lnTo>
                  <a:lnTo>
                    <a:pt x="363219" y="20320"/>
                  </a:lnTo>
                  <a:lnTo>
                    <a:pt x="363219" y="17780"/>
                  </a:lnTo>
                  <a:close/>
                </a:path>
                <a:path w="363219" h="290829">
                  <a:moveTo>
                    <a:pt x="381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0320"/>
                  </a:lnTo>
                  <a:close/>
                </a:path>
                <a:path w="363219" h="290829">
                  <a:moveTo>
                    <a:pt x="363219" y="20320"/>
                  </a:moveTo>
                  <a:lnTo>
                    <a:pt x="359410" y="20320"/>
                  </a:lnTo>
                  <a:lnTo>
                    <a:pt x="359410" y="24130"/>
                  </a:lnTo>
                  <a:lnTo>
                    <a:pt x="363219" y="24130"/>
                  </a:lnTo>
                  <a:lnTo>
                    <a:pt x="363219" y="20320"/>
                  </a:lnTo>
                  <a:close/>
                </a:path>
                <a:path w="363219" h="290829">
                  <a:moveTo>
                    <a:pt x="381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4130"/>
                  </a:lnTo>
                  <a:close/>
                </a:path>
                <a:path w="363219" h="290829">
                  <a:moveTo>
                    <a:pt x="363219" y="24130"/>
                  </a:moveTo>
                  <a:lnTo>
                    <a:pt x="359410" y="24130"/>
                  </a:lnTo>
                  <a:lnTo>
                    <a:pt x="359410" y="26670"/>
                  </a:lnTo>
                  <a:lnTo>
                    <a:pt x="363219" y="26670"/>
                  </a:lnTo>
                  <a:lnTo>
                    <a:pt x="363219" y="24130"/>
                  </a:lnTo>
                  <a:close/>
                </a:path>
                <a:path w="363219" h="290829">
                  <a:moveTo>
                    <a:pt x="381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6670"/>
                  </a:lnTo>
                  <a:close/>
                </a:path>
                <a:path w="363219" h="290829">
                  <a:moveTo>
                    <a:pt x="363219" y="26670"/>
                  </a:moveTo>
                  <a:lnTo>
                    <a:pt x="359410" y="26670"/>
                  </a:lnTo>
                  <a:lnTo>
                    <a:pt x="359410" y="33020"/>
                  </a:lnTo>
                  <a:lnTo>
                    <a:pt x="363219" y="33020"/>
                  </a:lnTo>
                  <a:lnTo>
                    <a:pt x="363219" y="26670"/>
                  </a:lnTo>
                  <a:close/>
                </a:path>
                <a:path w="363219" h="290829">
                  <a:moveTo>
                    <a:pt x="381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3020"/>
                  </a:lnTo>
                  <a:close/>
                </a:path>
                <a:path w="363219" h="290829">
                  <a:moveTo>
                    <a:pt x="363219" y="33020"/>
                  </a:moveTo>
                  <a:lnTo>
                    <a:pt x="359410" y="33020"/>
                  </a:lnTo>
                  <a:lnTo>
                    <a:pt x="359410" y="39370"/>
                  </a:lnTo>
                  <a:lnTo>
                    <a:pt x="363219" y="39370"/>
                  </a:lnTo>
                  <a:lnTo>
                    <a:pt x="363219" y="33020"/>
                  </a:lnTo>
                  <a:close/>
                </a:path>
                <a:path w="363219" h="290829">
                  <a:moveTo>
                    <a:pt x="381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9370"/>
                  </a:lnTo>
                  <a:close/>
                </a:path>
                <a:path w="363219" h="290829">
                  <a:moveTo>
                    <a:pt x="363219" y="39370"/>
                  </a:moveTo>
                  <a:lnTo>
                    <a:pt x="359410" y="39370"/>
                  </a:lnTo>
                  <a:lnTo>
                    <a:pt x="359410" y="43180"/>
                  </a:lnTo>
                  <a:lnTo>
                    <a:pt x="363219" y="43180"/>
                  </a:lnTo>
                  <a:lnTo>
                    <a:pt x="363219" y="39370"/>
                  </a:lnTo>
                  <a:close/>
                </a:path>
                <a:path w="363219" h="290829">
                  <a:moveTo>
                    <a:pt x="381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3810" y="45720"/>
                  </a:lnTo>
                  <a:lnTo>
                    <a:pt x="3810" y="43180"/>
                  </a:lnTo>
                  <a:close/>
                </a:path>
                <a:path w="363219" h="290829">
                  <a:moveTo>
                    <a:pt x="363219" y="43180"/>
                  </a:moveTo>
                  <a:lnTo>
                    <a:pt x="359410" y="43180"/>
                  </a:lnTo>
                  <a:lnTo>
                    <a:pt x="359410" y="45720"/>
                  </a:lnTo>
                  <a:lnTo>
                    <a:pt x="363219" y="45720"/>
                  </a:lnTo>
                  <a:lnTo>
                    <a:pt x="363219" y="43180"/>
                  </a:lnTo>
                  <a:close/>
                </a:path>
                <a:path w="363219" h="290829">
                  <a:moveTo>
                    <a:pt x="3810" y="45720"/>
                  </a:moveTo>
                  <a:lnTo>
                    <a:pt x="0" y="4572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45720"/>
                  </a:lnTo>
                  <a:close/>
                </a:path>
                <a:path w="363219" h="290829">
                  <a:moveTo>
                    <a:pt x="363219" y="45720"/>
                  </a:moveTo>
                  <a:lnTo>
                    <a:pt x="359410" y="45720"/>
                  </a:lnTo>
                  <a:lnTo>
                    <a:pt x="359410" y="68580"/>
                  </a:lnTo>
                  <a:lnTo>
                    <a:pt x="363219" y="68580"/>
                  </a:lnTo>
                  <a:lnTo>
                    <a:pt x="363219" y="45720"/>
                  </a:lnTo>
                  <a:close/>
                </a:path>
                <a:path w="363219" h="290829">
                  <a:moveTo>
                    <a:pt x="381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68580"/>
                  </a:lnTo>
                  <a:close/>
                </a:path>
                <a:path w="363219" h="290829">
                  <a:moveTo>
                    <a:pt x="363219" y="68580"/>
                  </a:moveTo>
                  <a:lnTo>
                    <a:pt x="359410" y="68580"/>
                  </a:lnTo>
                  <a:lnTo>
                    <a:pt x="359410" y="74930"/>
                  </a:lnTo>
                  <a:lnTo>
                    <a:pt x="363219" y="74930"/>
                  </a:lnTo>
                  <a:lnTo>
                    <a:pt x="363219" y="68580"/>
                  </a:lnTo>
                  <a:close/>
                </a:path>
                <a:path w="363219" h="290829">
                  <a:moveTo>
                    <a:pt x="3810" y="74930"/>
                  </a:moveTo>
                  <a:lnTo>
                    <a:pt x="0" y="74930"/>
                  </a:lnTo>
                  <a:lnTo>
                    <a:pt x="0" y="87630"/>
                  </a:lnTo>
                  <a:lnTo>
                    <a:pt x="3810" y="87630"/>
                  </a:lnTo>
                  <a:lnTo>
                    <a:pt x="3810" y="74930"/>
                  </a:lnTo>
                  <a:close/>
                </a:path>
                <a:path w="363219" h="290829">
                  <a:moveTo>
                    <a:pt x="363219" y="74930"/>
                  </a:moveTo>
                  <a:lnTo>
                    <a:pt x="359410" y="74930"/>
                  </a:lnTo>
                  <a:lnTo>
                    <a:pt x="359410" y="87630"/>
                  </a:lnTo>
                  <a:lnTo>
                    <a:pt x="363219" y="87630"/>
                  </a:lnTo>
                  <a:lnTo>
                    <a:pt x="363219" y="74930"/>
                  </a:lnTo>
                  <a:close/>
                </a:path>
                <a:path w="363219" h="290829">
                  <a:moveTo>
                    <a:pt x="3810" y="87630"/>
                  </a:moveTo>
                  <a:lnTo>
                    <a:pt x="0" y="8763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87630"/>
                  </a:lnTo>
                  <a:close/>
                </a:path>
                <a:path w="363219" h="290829">
                  <a:moveTo>
                    <a:pt x="363219" y="87630"/>
                  </a:moveTo>
                  <a:lnTo>
                    <a:pt x="359410" y="87630"/>
                  </a:lnTo>
                  <a:lnTo>
                    <a:pt x="359410" y="102870"/>
                  </a:lnTo>
                  <a:lnTo>
                    <a:pt x="363219" y="102870"/>
                  </a:lnTo>
                  <a:lnTo>
                    <a:pt x="363219" y="87630"/>
                  </a:lnTo>
                  <a:close/>
                </a:path>
                <a:path w="363219" h="290829">
                  <a:moveTo>
                    <a:pt x="3810" y="102870"/>
                  </a:moveTo>
                  <a:lnTo>
                    <a:pt x="0" y="10287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02870"/>
                  </a:lnTo>
                  <a:close/>
                </a:path>
                <a:path w="363219" h="290829">
                  <a:moveTo>
                    <a:pt x="363219" y="102870"/>
                  </a:moveTo>
                  <a:lnTo>
                    <a:pt x="359410" y="102870"/>
                  </a:lnTo>
                  <a:lnTo>
                    <a:pt x="359410" y="189230"/>
                  </a:lnTo>
                  <a:lnTo>
                    <a:pt x="363219" y="189230"/>
                  </a:lnTo>
                  <a:lnTo>
                    <a:pt x="363219" y="102870"/>
                  </a:lnTo>
                  <a:close/>
                </a:path>
                <a:path w="363219" h="290829">
                  <a:moveTo>
                    <a:pt x="3810" y="189230"/>
                  </a:moveTo>
                  <a:lnTo>
                    <a:pt x="0" y="189230"/>
                  </a:lnTo>
                  <a:lnTo>
                    <a:pt x="0" y="204470"/>
                  </a:lnTo>
                  <a:lnTo>
                    <a:pt x="3810" y="204470"/>
                  </a:lnTo>
                  <a:lnTo>
                    <a:pt x="3810" y="189230"/>
                  </a:lnTo>
                  <a:close/>
                </a:path>
                <a:path w="363219" h="290829">
                  <a:moveTo>
                    <a:pt x="363219" y="189230"/>
                  </a:moveTo>
                  <a:lnTo>
                    <a:pt x="359410" y="189230"/>
                  </a:lnTo>
                  <a:lnTo>
                    <a:pt x="359410" y="204470"/>
                  </a:lnTo>
                  <a:lnTo>
                    <a:pt x="363219" y="204470"/>
                  </a:lnTo>
                  <a:lnTo>
                    <a:pt x="363219" y="189230"/>
                  </a:lnTo>
                  <a:close/>
                </a:path>
                <a:path w="363219" h="290829">
                  <a:moveTo>
                    <a:pt x="3810" y="204470"/>
                  </a:moveTo>
                  <a:lnTo>
                    <a:pt x="0" y="20447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204470"/>
                  </a:lnTo>
                  <a:close/>
                </a:path>
                <a:path w="363219" h="290829">
                  <a:moveTo>
                    <a:pt x="363219" y="204470"/>
                  </a:moveTo>
                  <a:lnTo>
                    <a:pt x="359410" y="204470"/>
                  </a:lnTo>
                  <a:lnTo>
                    <a:pt x="359410" y="214630"/>
                  </a:lnTo>
                  <a:lnTo>
                    <a:pt x="363219" y="214630"/>
                  </a:lnTo>
                  <a:lnTo>
                    <a:pt x="363219" y="204470"/>
                  </a:lnTo>
                  <a:close/>
                </a:path>
                <a:path w="363219" h="290829">
                  <a:moveTo>
                    <a:pt x="3810" y="214630"/>
                  </a:moveTo>
                  <a:lnTo>
                    <a:pt x="0" y="21463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14630"/>
                  </a:lnTo>
                  <a:close/>
                </a:path>
                <a:path w="363219" h="290829">
                  <a:moveTo>
                    <a:pt x="363219" y="214630"/>
                  </a:moveTo>
                  <a:lnTo>
                    <a:pt x="359410" y="214630"/>
                  </a:lnTo>
                  <a:lnTo>
                    <a:pt x="359410" y="220980"/>
                  </a:lnTo>
                  <a:lnTo>
                    <a:pt x="363219" y="220980"/>
                  </a:lnTo>
                  <a:lnTo>
                    <a:pt x="363219" y="214630"/>
                  </a:lnTo>
                  <a:close/>
                </a:path>
                <a:path w="363219" h="290829">
                  <a:moveTo>
                    <a:pt x="3810" y="220980"/>
                  </a:moveTo>
                  <a:lnTo>
                    <a:pt x="0" y="22098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20980"/>
                  </a:lnTo>
                  <a:close/>
                </a:path>
                <a:path w="363219" h="290829">
                  <a:moveTo>
                    <a:pt x="363219" y="220980"/>
                  </a:moveTo>
                  <a:lnTo>
                    <a:pt x="359410" y="220980"/>
                  </a:lnTo>
                  <a:lnTo>
                    <a:pt x="359410" y="246380"/>
                  </a:lnTo>
                  <a:lnTo>
                    <a:pt x="363219" y="246380"/>
                  </a:lnTo>
                  <a:lnTo>
                    <a:pt x="363219" y="220980"/>
                  </a:lnTo>
                  <a:close/>
                </a:path>
                <a:path w="363219" h="290829">
                  <a:moveTo>
                    <a:pt x="381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46380"/>
                  </a:lnTo>
                  <a:close/>
                </a:path>
                <a:path w="363219" h="290829">
                  <a:moveTo>
                    <a:pt x="363219" y="246380"/>
                  </a:moveTo>
                  <a:lnTo>
                    <a:pt x="359410" y="246380"/>
                  </a:lnTo>
                  <a:lnTo>
                    <a:pt x="359410" y="248920"/>
                  </a:lnTo>
                  <a:lnTo>
                    <a:pt x="363219" y="248920"/>
                  </a:lnTo>
                  <a:lnTo>
                    <a:pt x="363219" y="246380"/>
                  </a:lnTo>
                  <a:close/>
                </a:path>
                <a:path w="363219" h="290829">
                  <a:moveTo>
                    <a:pt x="3810" y="248920"/>
                  </a:moveTo>
                  <a:lnTo>
                    <a:pt x="0" y="24892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48920"/>
                  </a:lnTo>
                  <a:close/>
                </a:path>
                <a:path w="363219" h="290829">
                  <a:moveTo>
                    <a:pt x="363219" y="248920"/>
                  </a:moveTo>
                  <a:lnTo>
                    <a:pt x="359410" y="248920"/>
                  </a:lnTo>
                  <a:lnTo>
                    <a:pt x="359410" y="252730"/>
                  </a:lnTo>
                  <a:lnTo>
                    <a:pt x="363219" y="252730"/>
                  </a:lnTo>
                  <a:lnTo>
                    <a:pt x="363219" y="248920"/>
                  </a:lnTo>
                  <a:close/>
                </a:path>
                <a:path w="363219" h="290829">
                  <a:moveTo>
                    <a:pt x="3810" y="252730"/>
                  </a:moveTo>
                  <a:lnTo>
                    <a:pt x="0" y="25273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52730"/>
                  </a:lnTo>
                  <a:close/>
                </a:path>
                <a:path w="363219" h="290829">
                  <a:moveTo>
                    <a:pt x="363219" y="252730"/>
                  </a:moveTo>
                  <a:lnTo>
                    <a:pt x="359410" y="252730"/>
                  </a:lnTo>
                  <a:lnTo>
                    <a:pt x="359410" y="261620"/>
                  </a:lnTo>
                  <a:lnTo>
                    <a:pt x="363219" y="261620"/>
                  </a:lnTo>
                  <a:lnTo>
                    <a:pt x="363219" y="252730"/>
                  </a:lnTo>
                  <a:close/>
                </a:path>
                <a:path w="363219" h="290829">
                  <a:moveTo>
                    <a:pt x="3810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1620"/>
                  </a:lnTo>
                  <a:close/>
                </a:path>
                <a:path w="363219" h="290829">
                  <a:moveTo>
                    <a:pt x="363219" y="261620"/>
                  </a:moveTo>
                  <a:lnTo>
                    <a:pt x="359410" y="261620"/>
                  </a:lnTo>
                  <a:lnTo>
                    <a:pt x="359410" y="265430"/>
                  </a:lnTo>
                  <a:lnTo>
                    <a:pt x="363219" y="265430"/>
                  </a:lnTo>
                  <a:lnTo>
                    <a:pt x="363219" y="261620"/>
                  </a:lnTo>
                  <a:close/>
                </a:path>
                <a:path w="363219" h="290829">
                  <a:moveTo>
                    <a:pt x="381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65430"/>
                  </a:lnTo>
                  <a:close/>
                </a:path>
                <a:path w="363219" h="290829">
                  <a:moveTo>
                    <a:pt x="363219" y="265430"/>
                  </a:moveTo>
                  <a:lnTo>
                    <a:pt x="359410" y="265430"/>
                  </a:lnTo>
                  <a:lnTo>
                    <a:pt x="359410" y="267970"/>
                  </a:lnTo>
                  <a:lnTo>
                    <a:pt x="363219" y="267970"/>
                  </a:lnTo>
                  <a:lnTo>
                    <a:pt x="363219" y="265430"/>
                  </a:lnTo>
                  <a:close/>
                </a:path>
                <a:path w="363219" h="290829">
                  <a:moveTo>
                    <a:pt x="3810" y="267970"/>
                  </a:moveTo>
                  <a:lnTo>
                    <a:pt x="0" y="26797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7970"/>
                  </a:lnTo>
                  <a:close/>
                </a:path>
                <a:path w="363219" h="290829">
                  <a:moveTo>
                    <a:pt x="363219" y="267970"/>
                  </a:moveTo>
                  <a:lnTo>
                    <a:pt x="359410" y="267970"/>
                  </a:lnTo>
                  <a:lnTo>
                    <a:pt x="359410" y="274320"/>
                  </a:lnTo>
                  <a:lnTo>
                    <a:pt x="363219" y="274320"/>
                  </a:lnTo>
                  <a:lnTo>
                    <a:pt x="363219" y="267970"/>
                  </a:lnTo>
                  <a:close/>
                </a:path>
                <a:path w="363219" h="290829">
                  <a:moveTo>
                    <a:pt x="381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4320"/>
                  </a:lnTo>
                  <a:close/>
                </a:path>
                <a:path w="363219" h="290829">
                  <a:moveTo>
                    <a:pt x="363219" y="274320"/>
                  </a:moveTo>
                  <a:lnTo>
                    <a:pt x="359410" y="274320"/>
                  </a:lnTo>
                  <a:lnTo>
                    <a:pt x="359410" y="278130"/>
                  </a:lnTo>
                  <a:lnTo>
                    <a:pt x="363219" y="278130"/>
                  </a:lnTo>
                  <a:lnTo>
                    <a:pt x="363219" y="274320"/>
                  </a:lnTo>
                  <a:close/>
                </a:path>
                <a:path w="363219" h="290829">
                  <a:moveTo>
                    <a:pt x="381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8130"/>
                  </a:lnTo>
                  <a:close/>
                </a:path>
                <a:path w="363219" h="290829">
                  <a:moveTo>
                    <a:pt x="363219" y="278130"/>
                  </a:moveTo>
                  <a:lnTo>
                    <a:pt x="359410" y="278130"/>
                  </a:lnTo>
                  <a:lnTo>
                    <a:pt x="359410" y="280670"/>
                  </a:lnTo>
                  <a:lnTo>
                    <a:pt x="363219" y="280670"/>
                  </a:lnTo>
                  <a:lnTo>
                    <a:pt x="363219" y="278130"/>
                  </a:lnTo>
                  <a:close/>
                </a:path>
                <a:path w="363219" h="290829">
                  <a:moveTo>
                    <a:pt x="3810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0670"/>
                  </a:lnTo>
                  <a:close/>
                </a:path>
                <a:path w="363219" h="290829">
                  <a:moveTo>
                    <a:pt x="363219" y="280670"/>
                  </a:moveTo>
                  <a:lnTo>
                    <a:pt x="359410" y="280670"/>
                  </a:lnTo>
                  <a:lnTo>
                    <a:pt x="359410" y="284480"/>
                  </a:lnTo>
                  <a:lnTo>
                    <a:pt x="363219" y="284480"/>
                  </a:lnTo>
                  <a:lnTo>
                    <a:pt x="363219" y="280670"/>
                  </a:lnTo>
                  <a:close/>
                </a:path>
                <a:path w="363219" h="290829">
                  <a:moveTo>
                    <a:pt x="3810" y="284480"/>
                  </a:moveTo>
                  <a:lnTo>
                    <a:pt x="0" y="284480"/>
                  </a:lnTo>
                  <a:lnTo>
                    <a:pt x="0" y="290830"/>
                  </a:lnTo>
                  <a:lnTo>
                    <a:pt x="363219" y="290830"/>
                  </a:lnTo>
                  <a:lnTo>
                    <a:pt x="363219" y="287020"/>
                  </a:lnTo>
                  <a:lnTo>
                    <a:pt x="3810" y="287020"/>
                  </a:lnTo>
                  <a:lnTo>
                    <a:pt x="3810" y="284480"/>
                  </a:lnTo>
                  <a:close/>
                </a:path>
                <a:path w="363219" h="290829">
                  <a:moveTo>
                    <a:pt x="363219" y="284480"/>
                  </a:moveTo>
                  <a:lnTo>
                    <a:pt x="359410" y="284480"/>
                  </a:lnTo>
                  <a:lnTo>
                    <a:pt x="359410" y="287020"/>
                  </a:lnTo>
                  <a:lnTo>
                    <a:pt x="363219" y="287020"/>
                  </a:lnTo>
                  <a:lnTo>
                    <a:pt x="363219" y="28448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686559" y="572770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5600" y="1269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355600" y="3810"/>
                  </a:lnTo>
                  <a:lnTo>
                    <a:pt x="355600" y="1270"/>
                  </a:lnTo>
                  <a:close/>
                </a:path>
                <a:path w="355600" h="283210">
                  <a:moveTo>
                    <a:pt x="355600" y="3810"/>
                  </a:moveTo>
                  <a:lnTo>
                    <a:pt x="351789" y="3810"/>
                  </a:lnTo>
                  <a:lnTo>
                    <a:pt x="351789" y="7619"/>
                  </a:lnTo>
                  <a:lnTo>
                    <a:pt x="355600" y="7619"/>
                  </a:lnTo>
                  <a:lnTo>
                    <a:pt x="355600" y="3810"/>
                  </a:lnTo>
                  <a:close/>
                </a:path>
                <a:path w="355600" h="283210">
                  <a:moveTo>
                    <a:pt x="380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7620"/>
                  </a:lnTo>
                  <a:close/>
                </a:path>
                <a:path w="355600" h="283210">
                  <a:moveTo>
                    <a:pt x="355600" y="7620"/>
                  </a:moveTo>
                  <a:lnTo>
                    <a:pt x="351789" y="7620"/>
                  </a:lnTo>
                  <a:lnTo>
                    <a:pt x="351789" y="10159"/>
                  </a:lnTo>
                  <a:lnTo>
                    <a:pt x="355600" y="10159"/>
                  </a:lnTo>
                  <a:lnTo>
                    <a:pt x="355600" y="7620"/>
                  </a:lnTo>
                  <a:close/>
                </a:path>
                <a:path w="355600" h="283210">
                  <a:moveTo>
                    <a:pt x="380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0160"/>
                  </a:lnTo>
                  <a:close/>
                </a:path>
                <a:path w="355600" h="283210">
                  <a:moveTo>
                    <a:pt x="355600" y="10160"/>
                  </a:moveTo>
                  <a:lnTo>
                    <a:pt x="351789" y="10160"/>
                  </a:lnTo>
                  <a:lnTo>
                    <a:pt x="351789" y="13969"/>
                  </a:lnTo>
                  <a:lnTo>
                    <a:pt x="355600" y="13969"/>
                  </a:lnTo>
                  <a:lnTo>
                    <a:pt x="355600" y="10160"/>
                  </a:lnTo>
                  <a:close/>
                </a:path>
                <a:path w="355600" h="283210">
                  <a:moveTo>
                    <a:pt x="380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3970"/>
                  </a:lnTo>
                  <a:close/>
                </a:path>
                <a:path w="355600" h="283210">
                  <a:moveTo>
                    <a:pt x="355600" y="13970"/>
                  </a:moveTo>
                  <a:lnTo>
                    <a:pt x="351789" y="13970"/>
                  </a:lnTo>
                  <a:lnTo>
                    <a:pt x="351789" y="16509"/>
                  </a:lnTo>
                  <a:lnTo>
                    <a:pt x="355600" y="16509"/>
                  </a:lnTo>
                  <a:lnTo>
                    <a:pt x="355600" y="13970"/>
                  </a:lnTo>
                  <a:close/>
                </a:path>
                <a:path w="355600" h="283210">
                  <a:moveTo>
                    <a:pt x="380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6510"/>
                  </a:lnTo>
                  <a:close/>
                </a:path>
                <a:path w="355600" h="283210">
                  <a:moveTo>
                    <a:pt x="355600" y="16510"/>
                  </a:moveTo>
                  <a:lnTo>
                    <a:pt x="351789" y="16510"/>
                  </a:lnTo>
                  <a:lnTo>
                    <a:pt x="351789" y="20319"/>
                  </a:lnTo>
                  <a:lnTo>
                    <a:pt x="355600" y="20319"/>
                  </a:lnTo>
                  <a:lnTo>
                    <a:pt x="355600" y="16510"/>
                  </a:lnTo>
                  <a:close/>
                </a:path>
                <a:path w="355600" h="283210">
                  <a:moveTo>
                    <a:pt x="380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0320"/>
                  </a:lnTo>
                  <a:close/>
                </a:path>
                <a:path w="355600" h="283210">
                  <a:moveTo>
                    <a:pt x="355600" y="20320"/>
                  </a:moveTo>
                  <a:lnTo>
                    <a:pt x="351789" y="20320"/>
                  </a:lnTo>
                  <a:lnTo>
                    <a:pt x="351789" y="22859"/>
                  </a:lnTo>
                  <a:lnTo>
                    <a:pt x="355600" y="22859"/>
                  </a:lnTo>
                  <a:lnTo>
                    <a:pt x="355600" y="20320"/>
                  </a:lnTo>
                  <a:close/>
                </a:path>
                <a:path w="355600" h="283210">
                  <a:moveTo>
                    <a:pt x="380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2860"/>
                  </a:lnTo>
                  <a:close/>
                </a:path>
                <a:path w="355600" h="283210">
                  <a:moveTo>
                    <a:pt x="355600" y="22860"/>
                  </a:moveTo>
                  <a:lnTo>
                    <a:pt x="351789" y="22860"/>
                  </a:lnTo>
                  <a:lnTo>
                    <a:pt x="351789" y="29209"/>
                  </a:lnTo>
                  <a:lnTo>
                    <a:pt x="355600" y="29209"/>
                  </a:lnTo>
                  <a:lnTo>
                    <a:pt x="355600" y="22860"/>
                  </a:lnTo>
                  <a:close/>
                </a:path>
                <a:path w="355600" h="283210">
                  <a:moveTo>
                    <a:pt x="3809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29210"/>
                  </a:lnTo>
                  <a:close/>
                </a:path>
                <a:path w="355600" h="283210">
                  <a:moveTo>
                    <a:pt x="355600" y="29210"/>
                  </a:moveTo>
                  <a:lnTo>
                    <a:pt x="351789" y="29210"/>
                  </a:lnTo>
                  <a:lnTo>
                    <a:pt x="351789" y="35559"/>
                  </a:lnTo>
                  <a:lnTo>
                    <a:pt x="355600" y="35559"/>
                  </a:lnTo>
                  <a:lnTo>
                    <a:pt x="355600" y="29210"/>
                  </a:lnTo>
                  <a:close/>
                </a:path>
                <a:path w="355600" h="283210">
                  <a:moveTo>
                    <a:pt x="380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5560"/>
                  </a:lnTo>
                  <a:close/>
                </a:path>
                <a:path w="355600" h="283210">
                  <a:moveTo>
                    <a:pt x="355600" y="35560"/>
                  </a:moveTo>
                  <a:lnTo>
                    <a:pt x="351789" y="35560"/>
                  </a:lnTo>
                  <a:lnTo>
                    <a:pt x="351789" y="39369"/>
                  </a:lnTo>
                  <a:lnTo>
                    <a:pt x="355600" y="39369"/>
                  </a:lnTo>
                  <a:lnTo>
                    <a:pt x="355600" y="35560"/>
                  </a:lnTo>
                  <a:close/>
                </a:path>
                <a:path w="355600" h="283210">
                  <a:moveTo>
                    <a:pt x="380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9370"/>
                  </a:lnTo>
                  <a:close/>
                </a:path>
                <a:path w="355600" h="283210">
                  <a:moveTo>
                    <a:pt x="355600" y="39370"/>
                  </a:moveTo>
                  <a:lnTo>
                    <a:pt x="351789" y="39370"/>
                  </a:lnTo>
                  <a:lnTo>
                    <a:pt x="351789" y="41909"/>
                  </a:lnTo>
                  <a:lnTo>
                    <a:pt x="355600" y="41909"/>
                  </a:lnTo>
                  <a:lnTo>
                    <a:pt x="355600" y="39370"/>
                  </a:lnTo>
                  <a:close/>
                </a:path>
                <a:path w="355600" h="283210">
                  <a:moveTo>
                    <a:pt x="3809" y="41910"/>
                  </a:moveTo>
                  <a:lnTo>
                    <a:pt x="0" y="4191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41910"/>
                  </a:lnTo>
                  <a:close/>
                </a:path>
                <a:path w="355600" h="283210">
                  <a:moveTo>
                    <a:pt x="355600" y="41910"/>
                  </a:moveTo>
                  <a:lnTo>
                    <a:pt x="351789" y="41910"/>
                  </a:lnTo>
                  <a:lnTo>
                    <a:pt x="351789" y="64769"/>
                  </a:lnTo>
                  <a:lnTo>
                    <a:pt x="355600" y="64769"/>
                  </a:lnTo>
                  <a:lnTo>
                    <a:pt x="355600" y="41910"/>
                  </a:lnTo>
                  <a:close/>
                </a:path>
                <a:path w="355600" h="283210">
                  <a:moveTo>
                    <a:pt x="380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70"/>
                  </a:lnTo>
                  <a:close/>
                </a:path>
                <a:path w="355600" h="283210">
                  <a:moveTo>
                    <a:pt x="355600" y="64770"/>
                  </a:moveTo>
                  <a:lnTo>
                    <a:pt x="351789" y="64770"/>
                  </a:lnTo>
                  <a:lnTo>
                    <a:pt x="351789" y="71119"/>
                  </a:lnTo>
                  <a:lnTo>
                    <a:pt x="355600" y="71119"/>
                  </a:lnTo>
                  <a:lnTo>
                    <a:pt x="355600" y="64770"/>
                  </a:lnTo>
                  <a:close/>
                </a:path>
                <a:path w="355600" h="283210">
                  <a:moveTo>
                    <a:pt x="3809" y="71120"/>
                  </a:moveTo>
                  <a:lnTo>
                    <a:pt x="0" y="7112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1120"/>
                  </a:lnTo>
                  <a:close/>
                </a:path>
                <a:path w="355600" h="283210">
                  <a:moveTo>
                    <a:pt x="355600" y="71120"/>
                  </a:moveTo>
                  <a:lnTo>
                    <a:pt x="351789" y="71120"/>
                  </a:lnTo>
                  <a:lnTo>
                    <a:pt x="351789" y="83819"/>
                  </a:lnTo>
                  <a:lnTo>
                    <a:pt x="355600" y="83819"/>
                  </a:lnTo>
                  <a:lnTo>
                    <a:pt x="355600" y="71120"/>
                  </a:lnTo>
                  <a:close/>
                </a:path>
                <a:path w="355600" h="283210">
                  <a:moveTo>
                    <a:pt x="3809" y="83820"/>
                  </a:moveTo>
                  <a:lnTo>
                    <a:pt x="0" y="83820"/>
                  </a:lnTo>
                  <a:lnTo>
                    <a:pt x="0" y="99059"/>
                  </a:lnTo>
                  <a:lnTo>
                    <a:pt x="3809" y="99059"/>
                  </a:lnTo>
                  <a:lnTo>
                    <a:pt x="3809" y="83820"/>
                  </a:lnTo>
                  <a:close/>
                </a:path>
                <a:path w="355600" h="283210">
                  <a:moveTo>
                    <a:pt x="355600" y="83820"/>
                  </a:moveTo>
                  <a:lnTo>
                    <a:pt x="351789" y="83820"/>
                  </a:lnTo>
                  <a:lnTo>
                    <a:pt x="351789" y="99059"/>
                  </a:lnTo>
                  <a:lnTo>
                    <a:pt x="355600" y="99059"/>
                  </a:lnTo>
                  <a:lnTo>
                    <a:pt x="355600" y="83820"/>
                  </a:lnTo>
                  <a:close/>
                </a:path>
                <a:path w="355600" h="283210">
                  <a:moveTo>
                    <a:pt x="3809" y="99060"/>
                  </a:moveTo>
                  <a:lnTo>
                    <a:pt x="0" y="9906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99060"/>
                  </a:lnTo>
                  <a:close/>
                </a:path>
                <a:path w="355600" h="283210">
                  <a:moveTo>
                    <a:pt x="355600" y="99060"/>
                  </a:moveTo>
                  <a:lnTo>
                    <a:pt x="351789" y="99060"/>
                  </a:lnTo>
                  <a:lnTo>
                    <a:pt x="351789" y="185419"/>
                  </a:lnTo>
                  <a:lnTo>
                    <a:pt x="355600" y="185419"/>
                  </a:lnTo>
                  <a:lnTo>
                    <a:pt x="355600" y="99060"/>
                  </a:lnTo>
                  <a:close/>
                </a:path>
                <a:path w="355600" h="283210">
                  <a:moveTo>
                    <a:pt x="3809" y="185420"/>
                  </a:moveTo>
                  <a:lnTo>
                    <a:pt x="0" y="185420"/>
                  </a:lnTo>
                  <a:lnTo>
                    <a:pt x="0" y="200659"/>
                  </a:lnTo>
                  <a:lnTo>
                    <a:pt x="3809" y="200659"/>
                  </a:lnTo>
                  <a:lnTo>
                    <a:pt x="3809" y="185420"/>
                  </a:lnTo>
                  <a:close/>
                </a:path>
                <a:path w="355600" h="283210">
                  <a:moveTo>
                    <a:pt x="355600" y="185420"/>
                  </a:moveTo>
                  <a:lnTo>
                    <a:pt x="351789" y="185420"/>
                  </a:lnTo>
                  <a:lnTo>
                    <a:pt x="351789" y="200659"/>
                  </a:lnTo>
                  <a:lnTo>
                    <a:pt x="355600" y="200659"/>
                  </a:lnTo>
                  <a:lnTo>
                    <a:pt x="355600" y="185420"/>
                  </a:lnTo>
                  <a:close/>
                </a:path>
                <a:path w="355600" h="283210">
                  <a:moveTo>
                    <a:pt x="3809" y="200660"/>
                  </a:moveTo>
                  <a:lnTo>
                    <a:pt x="0" y="20066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0660"/>
                  </a:lnTo>
                  <a:close/>
                </a:path>
                <a:path w="355600" h="283210">
                  <a:moveTo>
                    <a:pt x="355600" y="200660"/>
                  </a:moveTo>
                  <a:lnTo>
                    <a:pt x="351789" y="200660"/>
                  </a:lnTo>
                  <a:lnTo>
                    <a:pt x="351789" y="210819"/>
                  </a:lnTo>
                  <a:lnTo>
                    <a:pt x="355600" y="210819"/>
                  </a:lnTo>
                  <a:lnTo>
                    <a:pt x="355600" y="200660"/>
                  </a:lnTo>
                  <a:close/>
                </a:path>
                <a:path w="355600" h="283210">
                  <a:moveTo>
                    <a:pt x="3809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20"/>
                  </a:lnTo>
                  <a:close/>
                </a:path>
                <a:path w="355600" h="283210">
                  <a:moveTo>
                    <a:pt x="355600" y="210820"/>
                  </a:moveTo>
                  <a:lnTo>
                    <a:pt x="351789" y="210820"/>
                  </a:lnTo>
                  <a:lnTo>
                    <a:pt x="351789" y="217169"/>
                  </a:lnTo>
                  <a:lnTo>
                    <a:pt x="355600" y="217169"/>
                  </a:lnTo>
                  <a:lnTo>
                    <a:pt x="355600" y="210820"/>
                  </a:lnTo>
                  <a:close/>
                </a:path>
                <a:path w="355600" h="283210">
                  <a:moveTo>
                    <a:pt x="3809" y="217170"/>
                  </a:moveTo>
                  <a:lnTo>
                    <a:pt x="0" y="21717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17170"/>
                  </a:lnTo>
                  <a:close/>
                </a:path>
                <a:path w="355600" h="283210">
                  <a:moveTo>
                    <a:pt x="355600" y="217170"/>
                  </a:moveTo>
                  <a:lnTo>
                    <a:pt x="351789" y="217170"/>
                  </a:lnTo>
                  <a:lnTo>
                    <a:pt x="351789" y="242569"/>
                  </a:lnTo>
                  <a:lnTo>
                    <a:pt x="355600" y="242569"/>
                  </a:lnTo>
                  <a:lnTo>
                    <a:pt x="355600" y="217170"/>
                  </a:lnTo>
                  <a:close/>
                </a:path>
                <a:path w="355600" h="283210">
                  <a:moveTo>
                    <a:pt x="3809" y="242570"/>
                  </a:moveTo>
                  <a:lnTo>
                    <a:pt x="0" y="24257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42570"/>
                  </a:lnTo>
                  <a:close/>
                </a:path>
                <a:path w="355600" h="283210">
                  <a:moveTo>
                    <a:pt x="355600" y="242570"/>
                  </a:moveTo>
                  <a:lnTo>
                    <a:pt x="351789" y="242570"/>
                  </a:lnTo>
                  <a:lnTo>
                    <a:pt x="351789" y="245109"/>
                  </a:lnTo>
                  <a:lnTo>
                    <a:pt x="355600" y="245109"/>
                  </a:lnTo>
                  <a:lnTo>
                    <a:pt x="355600" y="242570"/>
                  </a:lnTo>
                  <a:close/>
                </a:path>
                <a:path w="355600" h="283210">
                  <a:moveTo>
                    <a:pt x="3809" y="245110"/>
                  </a:moveTo>
                  <a:lnTo>
                    <a:pt x="0" y="24511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5110"/>
                  </a:lnTo>
                  <a:close/>
                </a:path>
                <a:path w="355600" h="283210">
                  <a:moveTo>
                    <a:pt x="355600" y="245110"/>
                  </a:moveTo>
                  <a:lnTo>
                    <a:pt x="351789" y="245110"/>
                  </a:lnTo>
                  <a:lnTo>
                    <a:pt x="351789" y="248919"/>
                  </a:lnTo>
                  <a:lnTo>
                    <a:pt x="355600" y="248919"/>
                  </a:lnTo>
                  <a:lnTo>
                    <a:pt x="355600" y="245110"/>
                  </a:lnTo>
                  <a:close/>
                </a:path>
                <a:path w="355600" h="283210">
                  <a:moveTo>
                    <a:pt x="3809" y="248920"/>
                  </a:moveTo>
                  <a:lnTo>
                    <a:pt x="0" y="24892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48920"/>
                  </a:lnTo>
                  <a:close/>
                </a:path>
                <a:path w="355600" h="283210">
                  <a:moveTo>
                    <a:pt x="355600" y="248920"/>
                  </a:moveTo>
                  <a:lnTo>
                    <a:pt x="351789" y="248920"/>
                  </a:lnTo>
                  <a:lnTo>
                    <a:pt x="351789" y="257809"/>
                  </a:lnTo>
                  <a:lnTo>
                    <a:pt x="355600" y="257809"/>
                  </a:lnTo>
                  <a:lnTo>
                    <a:pt x="355600" y="248920"/>
                  </a:lnTo>
                  <a:close/>
                </a:path>
                <a:path w="355600" h="283210">
                  <a:moveTo>
                    <a:pt x="3809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7810"/>
                  </a:lnTo>
                  <a:close/>
                </a:path>
                <a:path w="355600" h="283210">
                  <a:moveTo>
                    <a:pt x="355600" y="257810"/>
                  </a:moveTo>
                  <a:lnTo>
                    <a:pt x="351789" y="257810"/>
                  </a:lnTo>
                  <a:lnTo>
                    <a:pt x="351789" y="261619"/>
                  </a:lnTo>
                  <a:lnTo>
                    <a:pt x="355600" y="261619"/>
                  </a:lnTo>
                  <a:lnTo>
                    <a:pt x="355600" y="257810"/>
                  </a:lnTo>
                  <a:close/>
                </a:path>
                <a:path w="355600" h="283210">
                  <a:moveTo>
                    <a:pt x="3809" y="261620"/>
                  </a:moveTo>
                  <a:lnTo>
                    <a:pt x="0" y="26162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61620"/>
                  </a:lnTo>
                  <a:close/>
                </a:path>
                <a:path w="355600" h="283210">
                  <a:moveTo>
                    <a:pt x="355600" y="261620"/>
                  </a:moveTo>
                  <a:lnTo>
                    <a:pt x="351789" y="261620"/>
                  </a:lnTo>
                  <a:lnTo>
                    <a:pt x="351789" y="264159"/>
                  </a:lnTo>
                  <a:lnTo>
                    <a:pt x="355600" y="264159"/>
                  </a:lnTo>
                  <a:lnTo>
                    <a:pt x="355600" y="261620"/>
                  </a:lnTo>
                  <a:close/>
                </a:path>
                <a:path w="355600" h="283210">
                  <a:moveTo>
                    <a:pt x="3809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4160"/>
                  </a:lnTo>
                  <a:close/>
                </a:path>
                <a:path w="355600" h="283210">
                  <a:moveTo>
                    <a:pt x="355600" y="264160"/>
                  </a:moveTo>
                  <a:lnTo>
                    <a:pt x="351789" y="264160"/>
                  </a:lnTo>
                  <a:lnTo>
                    <a:pt x="351789" y="270509"/>
                  </a:lnTo>
                  <a:lnTo>
                    <a:pt x="355600" y="270509"/>
                  </a:lnTo>
                  <a:lnTo>
                    <a:pt x="355600" y="264160"/>
                  </a:lnTo>
                  <a:close/>
                </a:path>
                <a:path w="355600" h="283210">
                  <a:moveTo>
                    <a:pt x="3809" y="270510"/>
                  </a:moveTo>
                  <a:lnTo>
                    <a:pt x="0" y="27051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70510"/>
                  </a:lnTo>
                  <a:close/>
                </a:path>
                <a:path w="355600" h="283210">
                  <a:moveTo>
                    <a:pt x="355600" y="270510"/>
                  </a:moveTo>
                  <a:lnTo>
                    <a:pt x="351789" y="270510"/>
                  </a:lnTo>
                  <a:lnTo>
                    <a:pt x="351789" y="274319"/>
                  </a:lnTo>
                  <a:lnTo>
                    <a:pt x="355600" y="274319"/>
                  </a:lnTo>
                  <a:lnTo>
                    <a:pt x="355600" y="270510"/>
                  </a:lnTo>
                  <a:close/>
                </a:path>
                <a:path w="355600" h="283210">
                  <a:moveTo>
                    <a:pt x="3809" y="274320"/>
                  </a:moveTo>
                  <a:lnTo>
                    <a:pt x="0" y="27432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4320"/>
                  </a:lnTo>
                  <a:close/>
                </a:path>
                <a:path w="355600" h="283210">
                  <a:moveTo>
                    <a:pt x="355600" y="274320"/>
                  </a:moveTo>
                  <a:lnTo>
                    <a:pt x="351789" y="274320"/>
                  </a:lnTo>
                  <a:lnTo>
                    <a:pt x="351789" y="276859"/>
                  </a:lnTo>
                  <a:lnTo>
                    <a:pt x="355600" y="276859"/>
                  </a:lnTo>
                  <a:lnTo>
                    <a:pt x="355600" y="274320"/>
                  </a:lnTo>
                  <a:close/>
                </a:path>
                <a:path w="355600" h="283210">
                  <a:moveTo>
                    <a:pt x="3809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355600" y="280669"/>
                  </a:lnTo>
                  <a:lnTo>
                    <a:pt x="355600" y="279400"/>
                  </a:lnTo>
                  <a:lnTo>
                    <a:pt x="3809" y="279400"/>
                  </a:lnTo>
                  <a:lnTo>
                    <a:pt x="3809" y="276860"/>
                  </a:lnTo>
                  <a:close/>
                </a:path>
                <a:path w="355600" h="283210">
                  <a:moveTo>
                    <a:pt x="355600" y="276860"/>
                  </a:moveTo>
                  <a:lnTo>
                    <a:pt x="351789" y="276860"/>
                  </a:lnTo>
                  <a:lnTo>
                    <a:pt x="351789" y="279400"/>
                  </a:lnTo>
                  <a:lnTo>
                    <a:pt x="355600" y="279400"/>
                  </a:lnTo>
                  <a:lnTo>
                    <a:pt x="355600" y="276860"/>
                  </a:lnTo>
                  <a:close/>
                </a:path>
                <a:path w="355600" h="283210">
                  <a:moveTo>
                    <a:pt x="355600" y="280670"/>
                  </a:moveTo>
                  <a:lnTo>
                    <a:pt x="0" y="28067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8067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690370" y="5731510"/>
              <a:ext cx="347980" cy="275590"/>
            </a:xfrm>
            <a:custGeom>
              <a:avLst/>
              <a:gdLst/>
              <a:ahLst/>
              <a:cxnLst/>
              <a:rect l="l" t="t" r="r" b="b"/>
              <a:pathLst>
                <a:path w="347980" h="275589">
                  <a:moveTo>
                    <a:pt x="34798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40" y="6349"/>
                  </a:lnTo>
                  <a:lnTo>
                    <a:pt x="2540" y="3809"/>
                  </a:lnTo>
                  <a:lnTo>
                    <a:pt x="347980" y="3809"/>
                  </a:lnTo>
                  <a:lnTo>
                    <a:pt x="347980" y="0"/>
                  </a:lnTo>
                  <a:close/>
                </a:path>
                <a:path w="347980" h="275589">
                  <a:moveTo>
                    <a:pt x="347980" y="3809"/>
                  </a:moveTo>
                  <a:lnTo>
                    <a:pt x="344169" y="3809"/>
                  </a:lnTo>
                  <a:lnTo>
                    <a:pt x="344169" y="6349"/>
                  </a:lnTo>
                  <a:lnTo>
                    <a:pt x="347980" y="6349"/>
                  </a:lnTo>
                  <a:lnTo>
                    <a:pt x="347980" y="3809"/>
                  </a:lnTo>
                  <a:close/>
                </a:path>
                <a:path w="347980" h="275589">
                  <a:moveTo>
                    <a:pt x="254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540" y="10159"/>
                  </a:lnTo>
                  <a:lnTo>
                    <a:pt x="2540" y="6350"/>
                  </a:lnTo>
                  <a:close/>
                </a:path>
                <a:path w="347980" h="275589">
                  <a:moveTo>
                    <a:pt x="347980" y="6350"/>
                  </a:moveTo>
                  <a:lnTo>
                    <a:pt x="344169" y="6350"/>
                  </a:lnTo>
                  <a:lnTo>
                    <a:pt x="344169" y="10159"/>
                  </a:lnTo>
                  <a:lnTo>
                    <a:pt x="347980" y="10159"/>
                  </a:lnTo>
                  <a:lnTo>
                    <a:pt x="347980" y="6350"/>
                  </a:lnTo>
                  <a:close/>
                </a:path>
                <a:path w="347980" h="275589">
                  <a:moveTo>
                    <a:pt x="254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540" y="12699"/>
                  </a:lnTo>
                  <a:lnTo>
                    <a:pt x="2540" y="10159"/>
                  </a:lnTo>
                  <a:close/>
                </a:path>
                <a:path w="347980" h="275589">
                  <a:moveTo>
                    <a:pt x="347980" y="10159"/>
                  </a:moveTo>
                  <a:lnTo>
                    <a:pt x="344169" y="10159"/>
                  </a:lnTo>
                  <a:lnTo>
                    <a:pt x="344169" y="12699"/>
                  </a:lnTo>
                  <a:lnTo>
                    <a:pt x="347980" y="12699"/>
                  </a:lnTo>
                  <a:lnTo>
                    <a:pt x="347980" y="10159"/>
                  </a:lnTo>
                  <a:close/>
                </a:path>
                <a:path w="347980" h="275589">
                  <a:moveTo>
                    <a:pt x="254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540" y="16509"/>
                  </a:lnTo>
                  <a:lnTo>
                    <a:pt x="2540" y="12700"/>
                  </a:lnTo>
                  <a:close/>
                </a:path>
                <a:path w="347980" h="275589">
                  <a:moveTo>
                    <a:pt x="347980" y="12700"/>
                  </a:moveTo>
                  <a:lnTo>
                    <a:pt x="344169" y="12700"/>
                  </a:lnTo>
                  <a:lnTo>
                    <a:pt x="344169" y="16509"/>
                  </a:lnTo>
                  <a:lnTo>
                    <a:pt x="347980" y="16509"/>
                  </a:lnTo>
                  <a:lnTo>
                    <a:pt x="347980" y="12700"/>
                  </a:lnTo>
                  <a:close/>
                </a:path>
                <a:path w="347980" h="275589">
                  <a:moveTo>
                    <a:pt x="254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540" y="19049"/>
                  </a:lnTo>
                  <a:lnTo>
                    <a:pt x="2540" y="16509"/>
                  </a:lnTo>
                  <a:close/>
                </a:path>
                <a:path w="347980" h="275589">
                  <a:moveTo>
                    <a:pt x="347980" y="16509"/>
                  </a:moveTo>
                  <a:lnTo>
                    <a:pt x="344169" y="16509"/>
                  </a:lnTo>
                  <a:lnTo>
                    <a:pt x="344169" y="19049"/>
                  </a:lnTo>
                  <a:lnTo>
                    <a:pt x="347980" y="19049"/>
                  </a:lnTo>
                  <a:lnTo>
                    <a:pt x="347980" y="16509"/>
                  </a:lnTo>
                  <a:close/>
                </a:path>
                <a:path w="347980" h="275589">
                  <a:moveTo>
                    <a:pt x="254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2540" y="25399"/>
                  </a:lnTo>
                  <a:lnTo>
                    <a:pt x="2540" y="19050"/>
                  </a:lnTo>
                  <a:close/>
                </a:path>
                <a:path w="347980" h="275589">
                  <a:moveTo>
                    <a:pt x="347980" y="19050"/>
                  </a:moveTo>
                  <a:lnTo>
                    <a:pt x="344169" y="19050"/>
                  </a:lnTo>
                  <a:lnTo>
                    <a:pt x="344169" y="25399"/>
                  </a:lnTo>
                  <a:lnTo>
                    <a:pt x="347980" y="25399"/>
                  </a:lnTo>
                  <a:lnTo>
                    <a:pt x="347980" y="19050"/>
                  </a:lnTo>
                  <a:close/>
                </a:path>
                <a:path w="347980" h="275589">
                  <a:moveTo>
                    <a:pt x="254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540" y="31749"/>
                  </a:lnTo>
                  <a:lnTo>
                    <a:pt x="2540" y="25400"/>
                  </a:lnTo>
                  <a:close/>
                </a:path>
                <a:path w="347980" h="275589">
                  <a:moveTo>
                    <a:pt x="347980" y="25400"/>
                  </a:moveTo>
                  <a:lnTo>
                    <a:pt x="344169" y="25400"/>
                  </a:lnTo>
                  <a:lnTo>
                    <a:pt x="344169" y="31749"/>
                  </a:lnTo>
                  <a:lnTo>
                    <a:pt x="347980" y="31749"/>
                  </a:lnTo>
                  <a:lnTo>
                    <a:pt x="347980" y="25400"/>
                  </a:lnTo>
                  <a:close/>
                </a:path>
                <a:path w="347980" h="275589">
                  <a:moveTo>
                    <a:pt x="254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540" y="35559"/>
                  </a:lnTo>
                  <a:lnTo>
                    <a:pt x="2540" y="31750"/>
                  </a:lnTo>
                  <a:close/>
                </a:path>
                <a:path w="347980" h="275589">
                  <a:moveTo>
                    <a:pt x="347980" y="31750"/>
                  </a:moveTo>
                  <a:lnTo>
                    <a:pt x="344169" y="31750"/>
                  </a:lnTo>
                  <a:lnTo>
                    <a:pt x="344169" y="35559"/>
                  </a:lnTo>
                  <a:lnTo>
                    <a:pt x="347980" y="35559"/>
                  </a:lnTo>
                  <a:lnTo>
                    <a:pt x="347980" y="31750"/>
                  </a:lnTo>
                  <a:close/>
                </a:path>
                <a:path w="347980" h="275589">
                  <a:moveTo>
                    <a:pt x="254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540" y="38099"/>
                  </a:lnTo>
                  <a:lnTo>
                    <a:pt x="2540" y="35559"/>
                  </a:lnTo>
                  <a:close/>
                </a:path>
                <a:path w="347980" h="275589">
                  <a:moveTo>
                    <a:pt x="347980" y="35559"/>
                  </a:moveTo>
                  <a:lnTo>
                    <a:pt x="344169" y="35559"/>
                  </a:lnTo>
                  <a:lnTo>
                    <a:pt x="344169" y="38099"/>
                  </a:lnTo>
                  <a:lnTo>
                    <a:pt x="347980" y="38099"/>
                  </a:lnTo>
                  <a:lnTo>
                    <a:pt x="347980" y="35559"/>
                  </a:lnTo>
                  <a:close/>
                </a:path>
                <a:path w="347980" h="275589">
                  <a:moveTo>
                    <a:pt x="2540" y="38100"/>
                  </a:moveTo>
                  <a:lnTo>
                    <a:pt x="0" y="38100"/>
                  </a:lnTo>
                  <a:lnTo>
                    <a:pt x="0" y="60959"/>
                  </a:lnTo>
                  <a:lnTo>
                    <a:pt x="2540" y="60959"/>
                  </a:lnTo>
                  <a:lnTo>
                    <a:pt x="2540" y="38100"/>
                  </a:lnTo>
                  <a:close/>
                </a:path>
                <a:path w="347980" h="275589">
                  <a:moveTo>
                    <a:pt x="347980" y="38100"/>
                  </a:moveTo>
                  <a:lnTo>
                    <a:pt x="344169" y="38100"/>
                  </a:lnTo>
                  <a:lnTo>
                    <a:pt x="344169" y="60959"/>
                  </a:lnTo>
                  <a:lnTo>
                    <a:pt x="347980" y="60959"/>
                  </a:lnTo>
                  <a:lnTo>
                    <a:pt x="347980" y="38100"/>
                  </a:lnTo>
                  <a:close/>
                </a:path>
                <a:path w="347980" h="275589">
                  <a:moveTo>
                    <a:pt x="2540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2540" y="67309"/>
                  </a:lnTo>
                  <a:lnTo>
                    <a:pt x="2540" y="60959"/>
                  </a:lnTo>
                  <a:close/>
                </a:path>
                <a:path w="347980" h="275589">
                  <a:moveTo>
                    <a:pt x="347980" y="60959"/>
                  </a:moveTo>
                  <a:lnTo>
                    <a:pt x="344169" y="60959"/>
                  </a:lnTo>
                  <a:lnTo>
                    <a:pt x="344169" y="67309"/>
                  </a:lnTo>
                  <a:lnTo>
                    <a:pt x="347980" y="67309"/>
                  </a:lnTo>
                  <a:lnTo>
                    <a:pt x="347980" y="60959"/>
                  </a:lnTo>
                  <a:close/>
                </a:path>
                <a:path w="347980" h="275589">
                  <a:moveTo>
                    <a:pt x="2540" y="67309"/>
                  </a:moveTo>
                  <a:lnTo>
                    <a:pt x="0" y="67309"/>
                  </a:lnTo>
                  <a:lnTo>
                    <a:pt x="0" y="80009"/>
                  </a:lnTo>
                  <a:lnTo>
                    <a:pt x="2540" y="80009"/>
                  </a:lnTo>
                  <a:lnTo>
                    <a:pt x="2540" y="67309"/>
                  </a:lnTo>
                  <a:close/>
                </a:path>
                <a:path w="347980" h="275589">
                  <a:moveTo>
                    <a:pt x="347980" y="67309"/>
                  </a:moveTo>
                  <a:lnTo>
                    <a:pt x="344169" y="67309"/>
                  </a:lnTo>
                  <a:lnTo>
                    <a:pt x="344169" y="80009"/>
                  </a:lnTo>
                  <a:lnTo>
                    <a:pt x="347980" y="80009"/>
                  </a:lnTo>
                  <a:lnTo>
                    <a:pt x="347980" y="67309"/>
                  </a:lnTo>
                  <a:close/>
                </a:path>
                <a:path w="347980" h="275589">
                  <a:moveTo>
                    <a:pt x="2540" y="80009"/>
                  </a:moveTo>
                  <a:lnTo>
                    <a:pt x="0" y="80009"/>
                  </a:lnTo>
                  <a:lnTo>
                    <a:pt x="0" y="95249"/>
                  </a:lnTo>
                  <a:lnTo>
                    <a:pt x="2540" y="95249"/>
                  </a:lnTo>
                  <a:lnTo>
                    <a:pt x="2540" y="80009"/>
                  </a:lnTo>
                  <a:close/>
                </a:path>
                <a:path w="347980" h="275589">
                  <a:moveTo>
                    <a:pt x="347980" y="80009"/>
                  </a:moveTo>
                  <a:lnTo>
                    <a:pt x="344169" y="80009"/>
                  </a:lnTo>
                  <a:lnTo>
                    <a:pt x="344169" y="95249"/>
                  </a:lnTo>
                  <a:lnTo>
                    <a:pt x="347980" y="95249"/>
                  </a:lnTo>
                  <a:lnTo>
                    <a:pt x="347980" y="80009"/>
                  </a:lnTo>
                  <a:close/>
                </a:path>
                <a:path w="347980" h="275589">
                  <a:moveTo>
                    <a:pt x="2540" y="95250"/>
                  </a:moveTo>
                  <a:lnTo>
                    <a:pt x="0" y="95250"/>
                  </a:lnTo>
                  <a:lnTo>
                    <a:pt x="0" y="181609"/>
                  </a:lnTo>
                  <a:lnTo>
                    <a:pt x="2540" y="181609"/>
                  </a:lnTo>
                  <a:lnTo>
                    <a:pt x="2540" y="95250"/>
                  </a:lnTo>
                  <a:close/>
                </a:path>
                <a:path w="347980" h="275589">
                  <a:moveTo>
                    <a:pt x="347980" y="95250"/>
                  </a:moveTo>
                  <a:lnTo>
                    <a:pt x="344169" y="95250"/>
                  </a:lnTo>
                  <a:lnTo>
                    <a:pt x="344169" y="181609"/>
                  </a:lnTo>
                  <a:lnTo>
                    <a:pt x="347980" y="181609"/>
                  </a:lnTo>
                  <a:lnTo>
                    <a:pt x="347980" y="95250"/>
                  </a:lnTo>
                  <a:close/>
                </a:path>
                <a:path w="347980" h="275589">
                  <a:moveTo>
                    <a:pt x="2540" y="181609"/>
                  </a:moveTo>
                  <a:lnTo>
                    <a:pt x="0" y="181609"/>
                  </a:lnTo>
                  <a:lnTo>
                    <a:pt x="0" y="196849"/>
                  </a:lnTo>
                  <a:lnTo>
                    <a:pt x="2540" y="196849"/>
                  </a:lnTo>
                  <a:lnTo>
                    <a:pt x="2540" y="181609"/>
                  </a:lnTo>
                  <a:close/>
                </a:path>
                <a:path w="347980" h="275589">
                  <a:moveTo>
                    <a:pt x="347980" y="181609"/>
                  </a:moveTo>
                  <a:lnTo>
                    <a:pt x="344169" y="181609"/>
                  </a:lnTo>
                  <a:lnTo>
                    <a:pt x="344169" y="196849"/>
                  </a:lnTo>
                  <a:lnTo>
                    <a:pt x="347980" y="196849"/>
                  </a:lnTo>
                  <a:lnTo>
                    <a:pt x="347980" y="181609"/>
                  </a:lnTo>
                  <a:close/>
                </a:path>
                <a:path w="347980" h="275589">
                  <a:moveTo>
                    <a:pt x="2540" y="196850"/>
                  </a:moveTo>
                  <a:lnTo>
                    <a:pt x="0" y="196850"/>
                  </a:lnTo>
                  <a:lnTo>
                    <a:pt x="0" y="207009"/>
                  </a:lnTo>
                  <a:lnTo>
                    <a:pt x="2540" y="207009"/>
                  </a:lnTo>
                  <a:lnTo>
                    <a:pt x="2540" y="196850"/>
                  </a:lnTo>
                  <a:close/>
                </a:path>
                <a:path w="347980" h="275589">
                  <a:moveTo>
                    <a:pt x="347980" y="196850"/>
                  </a:moveTo>
                  <a:lnTo>
                    <a:pt x="344169" y="196850"/>
                  </a:lnTo>
                  <a:lnTo>
                    <a:pt x="344169" y="207009"/>
                  </a:lnTo>
                  <a:lnTo>
                    <a:pt x="347980" y="207009"/>
                  </a:lnTo>
                  <a:lnTo>
                    <a:pt x="347980" y="196850"/>
                  </a:lnTo>
                  <a:close/>
                </a:path>
                <a:path w="347980" h="275589">
                  <a:moveTo>
                    <a:pt x="2540" y="207009"/>
                  </a:moveTo>
                  <a:lnTo>
                    <a:pt x="0" y="207009"/>
                  </a:lnTo>
                  <a:lnTo>
                    <a:pt x="0" y="213359"/>
                  </a:lnTo>
                  <a:lnTo>
                    <a:pt x="2540" y="213359"/>
                  </a:lnTo>
                  <a:lnTo>
                    <a:pt x="2540" y="207009"/>
                  </a:lnTo>
                  <a:close/>
                </a:path>
                <a:path w="347980" h="275589">
                  <a:moveTo>
                    <a:pt x="347980" y="207009"/>
                  </a:moveTo>
                  <a:lnTo>
                    <a:pt x="344169" y="207009"/>
                  </a:lnTo>
                  <a:lnTo>
                    <a:pt x="344169" y="213359"/>
                  </a:lnTo>
                  <a:lnTo>
                    <a:pt x="347980" y="213359"/>
                  </a:lnTo>
                  <a:lnTo>
                    <a:pt x="347980" y="207009"/>
                  </a:lnTo>
                  <a:close/>
                </a:path>
                <a:path w="347980" h="275589">
                  <a:moveTo>
                    <a:pt x="2540" y="213359"/>
                  </a:moveTo>
                  <a:lnTo>
                    <a:pt x="0" y="213359"/>
                  </a:lnTo>
                  <a:lnTo>
                    <a:pt x="0" y="238759"/>
                  </a:lnTo>
                  <a:lnTo>
                    <a:pt x="2540" y="238759"/>
                  </a:lnTo>
                  <a:lnTo>
                    <a:pt x="2540" y="213359"/>
                  </a:lnTo>
                  <a:close/>
                </a:path>
                <a:path w="347980" h="275589">
                  <a:moveTo>
                    <a:pt x="347980" y="213359"/>
                  </a:moveTo>
                  <a:lnTo>
                    <a:pt x="344169" y="213359"/>
                  </a:lnTo>
                  <a:lnTo>
                    <a:pt x="344169" y="238759"/>
                  </a:lnTo>
                  <a:lnTo>
                    <a:pt x="347980" y="238759"/>
                  </a:lnTo>
                  <a:lnTo>
                    <a:pt x="347980" y="213359"/>
                  </a:lnTo>
                  <a:close/>
                </a:path>
                <a:path w="347980" h="275589">
                  <a:moveTo>
                    <a:pt x="2540" y="238759"/>
                  </a:moveTo>
                  <a:lnTo>
                    <a:pt x="0" y="238759"/>
                  </a:lnTo>
                  <a:lnTo>
                    <a:pt x="0" y="241299"/>
                  </a:lnTo>
                  <a:lnTo>
                    <a:pt x="2540" y="241299"/>
                  </a:lnTo>
                  <a:lnTo>
                    <a:pt x="2540" y="238759"/>
                  </a:lnTo>
                  <a:close/>
                </a:path>
                <a:path w="347980" h="275589">
                  <a:moveTo>
                    <a:pt x="347980" y="238759"/>
                  </a:moveTo>
                  <a:lnTo>
                    <a:pt x="344169" y="238759"/>
                  </a:lnTo>
                  <a:lnTo>
                    <a:pt x="344169" y="241299"/>
                  </a:lnTo>
                  <a:lnTo>
                    <a:pt x="347980" y="241299"/>
                  </a:lnTo>
                  <a:lnTo>
                    <a:pt x="347980" y="238759"/>
                  </a:lnTo>
                  <a:close/>
                </a:path>
                <a:path w="347980" h="275589">
                  <a:moveTo>
                    <a:pt x="2540" y="241300"/>
                  </a:moveTo>
                  <a:lnTo>
                    <a:pt x="0" y="241300"/>
                  </a:lnTo>
                  <a:lnTo>
                    <a:pt x="0" y="245109"/>
                  </a:lnTo>
                  <a:lnTo>
                    <a:pt x="2540" y="245109"/>
                  </a:lnTo>
                  <a:lnTo>
                    <a:pt x="2540" y="241300"/>
                  </a:lnTo>
                  <a:close/>
                </a:path>
                <a:path w="347980" h="275589">
                  <a:moveTo>
                    <a:pt x="347980" y="241300"/>
                  </a:moveTo>
                  <a:lnTo>
                    <a:pt x="344169" y="241300"/>
                  </a:lnTo>
                  <a:lnTo>
                    <a:pt x="344169" y="245109"/>
                  </a:lnTo>
                  <a:lnTo>
                    <a:pt x="347980" y="245109"/>
                  </a:lnTo>
                  <a:lnTo>
                    <a:pt x="347980" y="241300"/>
                  </a:lnTo>
                  <a:close/>
                </a:path>
                <a:path w="347980" h="275589">
                  <a:moveTo>
                    <a:pt x="2540" y="245109"/>
                  </a:moveTo>
                  <a:lnTo>
                    <a:pt x="0" y="245109"/>
                  </a:lnTo>
                  <a:lnTo>
                    <a:pt x="0" y="253999"/>
                  </a:lnTo>
                  <a:lnTo>
                    <a:pt x="2540" y="253999"/>
                  </a:lnTo>
                  <a:lnTo>
                    <a:pt x="2540" y="245109"/>
                  </a:lnTo>
                  <a:close/>
                </a:path>
                <a:path w="347980" h="275589">
                  <a:moveTo>
                    <a:pt x="347980" y="245109"/>
                  </a:moveTo>
                  <a:lnTo>
                    <a:pt x="344169" y="245109"/>
                  </a:lnTo>
                  <a:lnTo>
                    <a:pt x="344169" y="253999"/>
                  </a:lnTo>
                  <a:lnTo>
                    <a:pt x="347980" y="253999"/>
                  </a:lnTo>
                  <a:lnTo>
                    <a:pt x="347980" y="245109"/>
                  </a:lnTo>
                  <a:close/>
                </a:path>
                <a:path w="347980" h="275589">
                  <a:moveTo>
                    <a:pt x="2540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2540" y="257809"/>
                  </a:lnTo>
                  <a:lnTo>
                    <a:pt x="2540" y="254000"/>
                  </a:lnTo>
                  <a:close/>
                </a:path>
                <a:path w="347980" h="275589">
                  <a:moveTo>
                    <a:pt x="347980" y="254000"/>
                  </a:moveTo>
                  <a:lnTo>
                    <a:pt x="344169" y="254000"/>
                  </a:lnTo>
                  <a:lnTo>
                    <a:pt x="344169" y="257809"/>
                  </a:lnTo>
                  <a:lnTo>
                    <a:pt x="347980" y="257809"/>
                  </a:lnTo>
                  <a:lnTo>
                    <a:pt x="347980" y="254000"/>
                  </a:lnTo>
                  <a:close/>
                </a:path>
                <a:path w="347980" h="275589">
                  <a:moveTo>
                    <a:pt x="2540" y="257809"/>
                  </a:moveTo>
                  <a:lnTo>
                    <a:pt x="0" y="257809"/>
                  </a:lnTo>
                  <a:lnTo>
                    <a:pt x="0" y="260349"/>
                  </a:lnTo>
                  <a:lnTo>
                    <a:pt x="2540" y="260349"/>
                  </a:lnTo>
                  <a:lnTo>
                    <a:pt x="2540" y="257809"/>
                  </a:lnTo>
                  <a:close/>
                </a:path>
                <a:path w="347980" h="275589">
                  <a:moveTo>
                    <a:pt x="347980" y="257809"/>
                  </a:moveTo>
                  <a:lnTo>
                    <a:pt x="344169" y="257809"/>
                  </a:lnTo>
                  <a:lnTo>
                    <a:pt x="344169" y="260349"/>
                  </a:lnTo>
                  <a:lnTo>
                    <a:pt x="347980" y="260349"/>
                  </a:lnTo>
                  <a:lnTo>
                    <a:pt x="347980" y="257809"/>
                  </a:lnTo>
                  <a:close/>
                </a:path>
                <a:path w="347980" h="275589">
                  <a:moveTo>
                    <a:pt x="254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2540" y="266699"/>
                  </a:lnTo>
                  <a:lnTo>
                    <a:pt x="2540" y="260350"/>
                  </a:lnTo>
                  <a:close/>
                </a:path>
                <a:path w="347980" h="275589">
                  <a:moveTo>
                    <a:pt x="347980" y="260350"/>
                  </a:moveTo>
                  <a:lnTo>
                    <a:pt x="344169" y="260350"/>
                  </a:lnTo>
                  <a:lnTo>
                    <a:pt x="344169" y="266699"/>
                  </a:lnTo>
                  <a:lnTo>
                    <a:pt x="347980" y="266699"/>
                  </a:lnTo>
                  <a:lnTo>
                    <a:pt x="347980" y="260350"/>
                  </a:lnTo>
                  <a:close/>
                </a:path>
                <a:path w="347980" h="275589">
                  <a:moveTo>
                    <a:pt x="2540" y="266700"/>
                  </a:moveTo>
                  <a:lnTo>
                    <a:pt x="0" y="266700"/>
                  </a:lnTo>
                  <a:lnTo>
                    <a:pt x="0" y="270509"/>
                  </a:lnTo>
                  <a:lnTo>
                    <a:pt x="2540" y="270509"/>
                  </a:lnTo>
                  <a:lnTo>
                    <a:pt x="2540" y="266700"/>
                  </a:lnTo>
                  <a:close/>
                </a:path>
                <a:path w="347980" h="275589">
                  <a:moveTo>
                    <a:pt x="347980" y="266700"/>
                  </a:moveTo>
                  <a:lnTo>
                    <a:pt x="344169" y="266700"/>
                  </a:lnTo>
                  <a:lnTo>
                    <a:pt x="344169" y="270509"/>
                  </a:lnTo>
                  <a:lnTo>
                    <a:pt x="347980" y="270509"/>
                  </a:lnTo>
                  <a:lnTo>
                    <a:pt x="347980" y="266700"/>
                  </a:lnTo>
                  <a:close/>
                </a:path>
                <a:path w="347980" h="275589">
                  <a:moveTo>
                    <a:pt x="2540" y="270509"/>
                  </a:moveTo>
                  <a:lnTo>
                    <a:pt x="0" y="270509"/>
                  </a:lnTo>
                  <a:lnTo>
                    <a:pt x="0" y="275589"/>
                  </a:lnTo>
                  <a:lnTo>
                    <a:pt x="347980" y="275589"/>
                  </a:lnTo>
                  <a:lnTo>
                    <a:pt x="347980" y="273050"/>
                  </a:lnTo>
                  <a:lnTo>
                    <a:pt x="2540" y="273050"/>
                  </a:lnTo>
                  <a:lnTo>
                    <a:pt x="2540" y="270509"/>
                  </a:lnTo>
                  <a:close/>
                </a:path>
                <a:path w="347980" h="275589">
                  <a:moveTo>
                    <a:pt x="347980" y="270509"/>
                  </a:moveTo>
                  <a:lnTo>
                    <a:pt x="344169" y="270509"/>
                  </a:lnTo>
                  <a:lnTo>
                    <a:pt x="344169" y="273050"/>
                  </a:lnTo>
                  <a:lnTo>
                    <a:pt x="347980" y="273050"/>
                  </a:lnTo>
                  <a:lnTo>
                    <a:pt x="347980" y="270509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692909" y="5735319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1629" y="2539"/>
                  </a:lnTo>
                  <a:lnTo>
                    <a:pt x="341629" y="0"/>
                  </a:lnTo>
                  <a:close/>
                </a:path>
                <a:path w="341630" h="269239">
                  <a:moveTo>
                    <a:pt x="34162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lnTo>
                    <a:pt x="341629" y="3809"/>
                  </a:lnTo>
                  <a:lnTo>
                    <a:pt x="341629" y="2539"/>
                  </a:lnTo>
                  <a:close/>
                </a:path>
                <a:path w="341630" h="269239">
                  <a:moveTo>
                    <a:pt x="341629" y="3809"/>
                  </a:moveTo>
                  <a:lnTo>
                    <a:pt x="339089" y="3809"/>
                  </a:lnTo>
                  <a:lnTo>
                    <a:pt x="339089" y="6349"/>
                  </a:lnTo>
                  <a:lnTo>
                    <a:pt x="341629" y="6349"/>
                  </a:lnTo>
                  <a:lnTo>
                    <a:pt x="341629" y="3809"/>
                  </a:lnTo>
                  <a:close/>
                </a:path>
                <a:path w="341630" h="269239">
                  <a:moveTo>
                    <a:pt x="380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49"/>
                  </a:lnTo>
                  <a:close/>
                </a:path>
                <a:path w="341630" h="269239">
                  <a:moveTo>
                    <a:pt x="341629" y="6349"/>
                  </a:moveTo>
                  <a:lnTo>
                    <a:pt x="339089" y="6349"/>
                  </a:lnTo>
                  <a:lnTo>
                    <a:pt x="339089" y="8889"/>
                  </a:lnTo>
                  <a:lnTo>
                    <a:pt x="341629" y="8889"/>
                  </a:lnTo>
                  <a:lnTo>
                    <a:pt x="341629" y="6349"/>
                  </a:lnTo>
                  <a:close/>
                </a:path>
                <a:path w="341630" h="269239">
                  <a:moveTo>
                    <a:pt x="380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8889"/>
                  </a:lnTo>
                  <a:close/>
                </a:path>
                <a:path w="341630" h="269239">
                  <a:moveTo>
                    <a:pt x="341629" y="8889"/>
                  </a:moveTo>
                  <a:lnTo>
                    <a:pt x="339089" y="8889"/>
                  </a:lnTo>
                  <a:lnTo>
                    <a:pt x="339089" y="12699"/>
                  </a:lnTo>
                  <a:lnTo>
                    <a:pt x="341629" y="12699"/>
                  </a:lnTo>
                  <a:lnTo>
                    <a:pt x="341629" y="8889"/>
                  </a:lnTo>
                  <a:close/>
                </a:path>
                <a:path w="341630" h="269239">
                  <a:moveTo>
                    <a:pt x="380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699"/>
                  </a:lnTo>
                  <a:close/>
                </a:path>
                <a:path w="341630" h="269239">
                  <a:moveTo>
                    <a:pt x="341629" y="12699"/>
                  </a:moveTo>
                  <a:lnTo>
                    <a:pt x="339089" y="12699"/>
                  </a:lnTo>
                  <a:lnTo>
                    <a:pt x="339089" y="15239"/>
                  </a:lnTo>
                  <a:lnTo>
                    <a:pt x="341629" y="15239"/>
                  </a:lnTo>
                  <a:lnTo>
                    <a:pt x="341629" y="12699"/>
                  </a:lnTo>
                  <a:close/>
                </a:path>
                <a:path w="341630" h="269239">
                  <a:moveTo>
                    <a:pt x="380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39"/>
                  </a:lnTo>
                  <a:close/>
                </a:path>
                <a:path w="341630" h="269239">
                  <a:moveTo>
                    <a:pt x="341629" y="15239"/>
                  </a:moveTo>
                  <a:lnTo>
                    <a:pt x="339089" y="15239"/>
                  </a:lnTo>
                  <a:lnTo>
                    <a:pt x="339089" y="21589"/>
                  </a:lnTo>
                  <a:lnTo>
                    <a:pt x="341629" y="21589"/>
                  </a:lnTo>
                  <a:lnTo>
                    <a:pt x="341629" y="15239"/>
                  </a:lnTo>
                  <a:close/>
                </a:path>
                <a:path w="341630" h="269239">
                  <a:moveTo>
                    <a:pt x="3809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89"/>
                  </a:lnTo>
                  <a:close/>
                </a:path>
                <a:path w="341630" h="269239">
                  <a:moveTo>
                    <a:pt x="341629" y="21589"/>
                  </a:moveTo>
                  <a:lnTo>
                    <a:pt x="339089" y="21589"/>
                  </a:lnTo>
                  <a:lnTo>
                    <a:pt x="339089" y="27939"/>
                  </a:lnTo>
                  <a:lnTo>
                    <a:pt x="341629" y="27939"/>
                  </a:lnTo>
                  <a:lnTo>
                    <a:pt x="341629" y="21589"/>
                  </a:lnTo>
                  <a:close/>
                </a:path>
                <a:path w="341630" h="269239">
                  <a:moveTo>
                    <a:pt x="380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7939"/>
                  </a:lnTo>
                  <a:close/>
                </a:path>
                <a:path w="341630" h="269239">
                  <a:moveTo>
                    <a:pt x="341629" y="27939"/>
                  </a:moveTo>
                  <a:lnTo>
                    <a:pt x="339089" y="27939"/>
                  </a:lnTo>
                  <a:lnTo>
                    <a:pt x="339089" y="31749"/>
                  </a:lnTo>
                  <a:lnTo>
                    <a:pt x="341629" y="31749"/>
                  </a:lnTo>
                  <a:lnTo>
                    <a:pt x="341629" y="27939"/>
                  </a:lnTo>
                  <a:close/>
                </a:path>
                <a:path w="341630" h="269239">
                  <a:moveTo>
                    <a:pt x="380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1749"/>
                  </a:lnTo>
                  <a:close/>
                </a:path>
                <a:path w="341630" h="269239">
                  <a:moveTo>
                    <a:pt x="341629" y="31749"/>
                  </a:moveTo>
                  <a:lnTo>
                    <a:pt x="339089" y="31749"/>
                  </a:lnTo>
                  <a:lnTo>
                    <a:pt x="339089" y="34289"/>
                  </a:lnTo>
                  <a:lnTo>
                    <a:pt x="341629" y="34289"/>
                  </a:lnTo>
                  <a:lnTo>
                    <a:pt x="341629" y="31749"/>
                  </a:lnTo>
                  <a:close/>
                </a:path>
                <a:path w="341630" h="269239">
                  <a:moveTo>
                    <a:pt x="3809" y="34289"/>
                  </a:moveTo>
                  <a:lnTo>
                    <a:pt x="0" y="3428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34289"/>
                  </a:lnTo>
                  <a:close/>
                </a:path>
                <a:path w="341630" h="269239">
                  <a:moveTo>
                    <a:pt x="341629" y="34289"/>
                  </a:moveTo>
                  <a:lnTo>
                    <a:pt x="339089" y="34289"/>
                  </a:lnTo>
                  <a:lnTo>
                    <a:pt x="339089" y="57149"/>
                  </a:lnTo>
                  <a:lnTo>
                    <a:pt x="341629" y="57149"/>
                  </a:lnTo>
                  <a:lnTo>
                    <a:pt x="341629" y="34289"/>
                  </a:lnTo>
                  <a:close/>
                </a:path>
                <a:path w="341630" h="269239">
                  <a:moveTo>
                    <a:pt x="380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49"/>
                  </a:lnTo>
                  <a:close/>
                </a:path>
                <a:path w="341630" h="269239">
                  <a:moveTo>
                    <a:pt x="341629" y="57149"/>
                  </a:moveTo>
                  <a:lnTo>
                    <a:pt x="339089" y="57149"/>
                  </a:lnTo>
                  <a:lnTo>
                    <a:pt x="339089" y="63499"/>
                  </a:lnTo>
                  <a:lnTo>
                    <a:pt x="341629" y="63499"/>
                  </a:lnTo>
                  <a:lnTo>
                    <a:pt x="341629" y="57149"/>
                  </a:lnTo>
                  <a:close/>
                </a:path>
                <a:path w="341630" h="269239">
                  <a:moveTo>
                    <a:pt x="3809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3499"/>
                  </a:lnTo>
                  <a:close/>
                </a:path>
                <a:path w="341630" h="269239">
                  <a:moveTo>
                    <a:pt x="341629" y="63499"/>
                  </a:moveTo>
                  <a:lnTo>
                    <a:pt x="339089" y="63499"/>
                  </a:lnTo>
                  <a:lnTo>
                    <a:pt x="339089" y="76199"/>
                  </a:lnTo>
                  <a:lnTo>
                    <a:pt x="341629" y="76199"/>
                  </a:lnTo>
                  <a:lnTo>
                    <a:pt x="341629" y="63499"/>
                  </a:lnTo>
                  <a:close/>
                </a:path>
                <a:path w="341630" h="269239">
                  <a:moveTo>
                    <a:pt x="3809" y="76199"/>
                  </a:moveTo>
                  <a:lnTo>
                    <a:pt x="0" y="76199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76199"/>
                  </a:lnTo>
                  <a:close/>
                </a:path>
                <a:path w="341630" h="269239">
                  <a:moveTo>
                    <a:pt x="341629" y="76199"/>
                  </a:moveTo>
                  <a:lnTo>
                    <a:pt x="339089" y="76199"/>
                  </a:lnTo>
                  <a:lnTo>
                    <a:pt x="339089" y="91439"/>
                  </a:lnTo>
                  <a:lnTo>
                    <a:pt x="341629" y="91439"/>
                  </a:lnTo>
                  <a:lnTo>
                    <a:pt x="341629" y="76199"/>
                  </a:lnTo>
                  <a:close/>
                </a:path>
                <a:path w="341630" h="269239">
                  <a:moveTo>
                    <a:pt x="3809" y="91439"/>
                  </a:moveTo>
                  <a:lnTo>
                    <a:pt x="0" y="91439"/>
                  </a:lnTo>
                  <a:lnTo>
                    <a:pt x="0" y="177799"/>
                  </a:lnTo>
                  <a:lnTo>
                    <a:pt x="3809" y="177799"/>
                  </a:lnTo>
                  <a:lnTo>
                    <a:pt x="3809" y="91439"/>
                  </a:lnTo>
                  <a:close/>
                </a:path>
                <a:path w="341630" h="269239">
                  <a:moveTo>
                    <a:pt x="341629" y="91439"/>
                  </a:moveTo>
                  <a:lnTo>
                    <a:pt x="339089" y="91439"/>
                  </a:lnTo>
                  <a:lnTo>
                    <a:pt x="339089" y="177799"/>
                  </a:lnTo>
                  <a:lnTo>
                    <a:pt x="341629" y="177799"/>
                  </a:lnTo>
                  <a:lnTo>
                    <a:pt x="341629" y="91439"/>
                  </a:lnTo>
                  <a:close/>
                </a:path>
                <a:path w="341630" h="269239">
                  <a:moveTo>
                    <a:pt x="3809" y="177799"/>
                  </a:moveTo>
                  <a:lnTo>
                    <a:pt x="0" y="177799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77799"/>
                  </a:lnTo>
                  <a:close/>
                </a:path>
                <a:path w="341630" h="269239">
                  <a:moveTo>
                    <a:pt x="341629" y="177799"/>
                  </a:moveTo>
                  <a:lnTo>
                    <a:pt x="339089" y="177799"/>
                  </a:lnTo>
                  <a:lnTo>
                    <a:pt x="339089" y="193039"/>
                  </a:lnTo>
                  <a:lnTo>
                    <a:pt x="341629" y="193039"/>
                  </a:lnTo>
                  <a:lnTo>
                    <a:pt x="341629" y="177799"/>
                  </a:lnTo>
                  <a:close/>
                </a:path>
                <a:path w="341630" h="269239">
                  <a:moveTo>
                    <a:pt x="3809" y="193039"/>
                  </a:moveTo>
                  <a:lnTo>
                    <a:pt x="0" y="193039"/>
                  </a:lnTo>
                  <a:lnTo>
                    <a:pt x="0" y="203199"/>
                  </a:lnTo>
                  <a:lnTo>
                    <a:pt x="3809" y="203199"/>
                  </a:lnTo>
                  <a:lnTo>
                    <a:pt x="3809" y="193039"/>
                  </a:lnTo>
                  <a:close/>
                </a:path>
                <a:path w="341630" h="269239">
                  <a:moveTo>
                    <a:pt x="341629" y="193039"/>
                  </a:moveTo>
                  <a:lnTo>
                    <a:pt x="339089" y="193039"/>
                  </a:lnTo>
                  <a:lnTo>
                    <a:pt x="339089" y="203199"/>
                  </a:lnTo>
                  <a:lnTo>
                    <a:pt x="341629" y="203199"/>
                  </a:lnTo>
                  <a:lnTo>
                    <a:pt x="341629" y="193039"/>
                  </a:lnTo>
                  <a:close/>
                </a:path>
                <a:path w="341630" h="269239">
                  <a:moveTo>
                    <a:pt x="380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3809" y="209549"/>
                  </a:lnTo>
                  <a:lnTo>
                    <a:pt x="3809" y="203199"/>
                  </a:lnTo>
                  <a:close/>
                </a:path>
                <a:path w="341630" h="269239">
                  <a:moveTo>
                    <a:pt x="341629" y="203199"/>
                  </a:moveTo>
                  <a:lnTo>
                    <a:pt x="339089" y="203199"/>
                  </a:lnTo>
                  <a:lnTo>
                    <a:pt x="339089" y="209549"/>
                  </a:lnTo>
                  <a:lnTo>
                    <a:pt x="341629" y="209549"/>
                  </a:lnTo>
                  <a:lnTo>
                    <a:pt x="341629" y="203199"/>
                  </a:lnTo>
                  <a:close/>
                </a:path>
                <a:path w="341630" h="269239">
                  <a:moveTo>
                    <a:pt x="3809" y="209549"/>
                  </a:moveTo>
                  <a:lnTo>
                    <a:pt x="0" y="209549"/>
                  </a:lnTo>
                  <a:lnTo>
                    <a:pt x="0" y="234949"/>
                  </a:lnTo>
                  <a:lnTo>
                    <a:pt x="3809" y="234949"/>
                  </a:lnTo>
                  <a:lnTo>
                    <a:pt x="3809" y="209549"/>
                  </a:lnTo>
                  <a:close/>
                </a:path>
                <a:path w="341630" h="269239">
                  <a:moveTo>
                    <a:pt x="341629" y="209549"/>
                  </a:moveTo>
                  <a:lnTo>
                    <a:pt x="339089" y="209549"/>
                  </a:lnTo>
                  <a:lnTo>
                    <a:pt x="339089" y="234949"/>
                  </a:lnTo>
                  <a:lnTo>
                    <a:pt x="341629" y="234949"/>
                  </a:lnTo>
                  <a:lnTo>
                    <a:pt x="341629" y="209549"/>
                  </a:lnTo>
                  <a:close/>
                </a:path>
                <a:path w="341630" h="269239">
                  <a:moveTo>
                    <a:pt x="3809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4949"/>
                  </a:lnTo>
                  <a:close/>
                </a:path>
                <a:path w="341630" h="269239">
                  <a:moveTo>
                    <a:pt x="341629" y="234949"/>
                  </a:moveTo>
                  <a:lnTo>
                    <a:pt x="339089" y="234949"/>
                  </a:lnTo>
                  <a:lnTo>
                    <a:pt x="339089" y="237489"/>
                  </a:lnTo>
                  <a:lnTo>
                    <a:pt x="341629" y="237489"/>
                  </a:lnTo>
                  <a:lnTo>
                    <a:pt x="341629" y="234949"/>
                  </a:lnTo>
                  <a:close/>
                </a:path>
                <a:path w="341630" h="269239">
                  <a:moveTo>
                    <a:pt x="3809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7489"/>
                  </a:lnTo>
                  <a:close/>
                </a:path>
                <a:path w="341630" h="269239">
                  <a:moveTo>
                    <a:pt x="341629" y="237489"/>
                  </a:moveTo>
                  <a:lnTo>
                    <a:pt x="339089" y="237489"/>
                  </a:lnTo>
                  <a:lnTo>
                    <a:pt x="339089" y="241299"/>
                  </a:lnTo>
                  <a:lnTo>
                    <a:pt x="341629" y="241299"/>
                  </a:lnTo>
                  <a:lnTo>
                    <a:pt x="341629" y="237489"/>
                  </a:lnTo>
                  <a:close/>
                </a:path>
                <a:path w="341630" h="269239">
                  <a:moveTo>
                    <a:pt x="3809" y="241299"/>
                  </a:moveTo>
                  <a:lnTo>
                    <a:pt x="0" y="241299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1299"/>
                  </a:lnTo>
                  <a:close/>
                </a:path>
                <a:path w="341630" h="269239">
                  <a:moveTo>
                    <a:pt x="341629" y="241299"/>
                  </a:moveTo>
                  <a:lnTo>
                    <a:pt x="339089" y="241299"/>
                  </a:lnTo>
                  <a:lnTo>
                    <a:pt x="339089" y="250189"/>
                  </a:lnTo>
                  <a:lnTo>
                    <a:pt x="341629" y="250189"/>
                  </a:lnTo>
                  <a:lnTo>
                    <a:pt x="341629" y="241299"/>
                  </a:lnTo>
                  <a:close/>
                </a:path>
                <a:path w="341630" h="269239">
                  <a:moveTo>
                    <a:pt x="3809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50189"/>
                  </a:lnTo>
                  <a:close/>
                </a:path>
                <a:path w="341630" h="269239">
                  <a:moveTo>
                    <a:pt x="341629" y="250189"/>
                  </a:moveTo>
                  <a:lnTo>
                    <a:pt x="339089" y="250189"/>
                  </a:lnTo>
                  <a:lnTo>
                    <a:pt x="339089" y="253999"/>
                  </a:lnTo>
                  <a:lnTo>
                    <a:pt x="341629" y="253999"/>
                  </a:lnTo>
                  <a:lnTo>
                    <a:pt x="341629" y="250189"/>
                  </a:lnTo>
                  <a:close/>
                </a:path>
                <a:path w="341630" h="269239">
                  <a:moveTo>
                    <a:pt x="3809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3999"/>
                  </a:lnTo>
                  <a:close/>
                </a:path>
                <a:path w="341630" h="269239">
                  <a:moveTo>
                    <a:pt x="341629" y="253999"/>
                  </a:moveTo>
                  <a:lnTo>
                    <a:pt x="339089" y="253999"/>
                  </a:lnTo>
                  <a:lnTo>
                    <a:pt x="339089" y="256539"/>
                  </a:lnTo>
                  <a:lnTo>
                    <a:pt x="341629" y="256539"/>
                  </a:lnTo>
                  <a:lnTo>
                    <a:pt x="341629" y="253999"/>
                  </a:lnTo>
                  <a:close/>
                </a:path>
                <a:path w="341630" h="269239">
                  <a:moveTo>
                    <a:pt x="3809" y="256539"/>
                  </a:moveTo>
                  <a:lnTo>
                    <a:pt x="0" y="256539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39"/>
                  </a:lnTo>
                  <a:close/>
                </a:path>
                <a:path w="341630" h="269239">
                  <a:moveTo>
                    <a:pt x="341629" y="256539"/>
                  </a:moveTo>
                  <a:lnTo>
                    <a:pt x="339089" y="256539"/>
                  </a:lnTo>
                  <a:lnTo>
                    <a:pt x="339089" y="262889"/>
                  </a:lnTo>
                  <a:lnTo>
                    <a:pt x="341629" y="262889"/>
                  </a:lnTo>
                  <a:lnTo>
                    <a:pt x="341629" y="256539"/>
                  </a:lnTo>
                  <a:close/>
                </a:path>
                <a:path w="341630" h="269239">
                  <a:moveTo>
                    <a:pt x="3809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341629" y="266699"/>
                  </a:lnTo>
                  <a:lnTo>
                    <a:pt x="341629" y="265429"/>
                  </a:lnTo>
                  <a:lnTo>
                    <a:pt x="3809" y="265429"/>
                  </a:lnTo>
                  <a:lnTo>
                    <a:pt x="3809" y="262889"/>
                  </a:lnTo>
                  <a:close/>
                </a:path>
                <a:path w="341630" h="269239">
                  <a:moveTo>
                    <a:pt x="341629" y="262889"/>
                  </a:moveTo>
                  <a:lnTo>
                    <a:pt x="339089" y="262889"/>
                  </a:lnTo>
                  <a:lnTo>
                    <a:pt x="339089" y="265429"/>
                  </a:lnTo>
                  <a:lnTo>
                    <a:pt x="341629" y="265429"/>
                  </a:lnTo>
                  <a:lnTo>
                    <a:pt x="341629" y="262889"/>
                  </a:lnTo>
                  <a:close/>
                </a:path>
                <a:path w="341630" h="269239">
                  <a:moveTo>
                    <a:pt x="341629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341629" y="269239"/>
                  </a:lnTo>
                  <a:lnTo>
                    <a:pt x="341629" y="266699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696720" y="573913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352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35280" y="2540"/>
                  </a:lnTo>
                  <a:lnTo>
                    <a:pt x="335280" y="0"/>
                  </a:lnTo>
                  <a:close/>
                </a:path>
                <a:path w="335280" h="261620">
                  <a:moveTo>
                    <a:pt x="33528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35280" y="3810"/>
                  </a:lnTo>
                  <a:lnTo>
                    <a:pt x="335280" y="2540"/>
                  </a:lnTo>
                  <a:close/>
                </a:path>
                <a:path w="335280" h="261620">
                  <a:moveTo>
                    <a:pt x="335280" y="3810"/>
                  </a:moveTo>
                  <a:lnTo>
                    <a:pt x="330200" y="3810"/>
                  </a:lnTo>
                  <a:lnTo>
                    <a:pt x="330200" y="5080"/>
                  </a:lnTo>
                  <a:lnTo>
                    <a:pt x="335280" y="5080"/>
                  </a:lnTo>
                  <a:lnTo>
                    <a:pt x="335280" y="3810"/>
                  </a:lnTo>
                  <a:close/>
                </a:path>
                <a:path w="335280" h="261620">
                  <a:moveTo>
                    <a:pt x="381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5080"/>
                  </a:lnTo>
                  <a:close/>
                </a:path>
                <a:path w="335280" h="261620">
                  <a:moveTo>
                    <a:pt x="335280" y="5080"/>
                  </a:moveTo>
                  <a:lnTo>
                    <a:pt x="330200" y="5080"/>
                  </a:lnTo>
                  <a:lnTo>
                    <a:pt x="330200" y="8890"/>
                  </a:lnTo>
                  <a:lnTo>
                    <a:pt x="335280" y="8890"/>
                  </a:lnTo>
                  <a:lnTo>
                    <a:pt x="335280" y="5080"/>
                  </a:lnTo>
                  <a:close/>
                </a:path>
                <a:path w="335280" h="26162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35280" h="261620">
                  <a:moveTo>
                    <a:pt x="335280" y="8890"/>
                  </a:moveTo>
                  <a:lnTo>
                    <a:pt x="330200" y="8890"/>
                  </a:lnTo>
                  <a:lnTo>
                    <a:pt x="330200" y="11430"/>
                  </a:lnTo>
                  <a:lnTo>
                    <a:pt x="335280" y="11430"/>
                  </a:lnTo>
                  <a:lnTo>
                    <a:pt x="335280" y="8890"/>
                  </a:lnTo>
                  <a:close/>
                </a:path>
                <a:path w="335280" h="261620">
                  <a:moveTo>
                    <a:pt x="381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1430"/>
                  </a:lnTo>
                  <a:close/>
                </a:path>
                <a:path w="335280" h="261620">
                  <a:moveTo>
                    <a:pt x="335280" y="11430"/>
                  </a:moveTo>
                  <a:lnTo>
                    <a:pt x="330200" y="11430"/>
                  </a:lnTo>
                  <a:lnTo>
                    <a:pt x="330200" y="17780"/>
                  </a:lnTo>
                  <a:lnTo>
                    <a:pt x="335280" y="17780"/>
                  </a:lnTo>
                  <a:lnTo>
                    <a:pt x="335280" y="11430"/>
                  </a:lnTo>
                  <a:close/>
                </a:path>
                <a:path w="335280" h="261620">
                  <a:moveTo>
                    <a:pt x="381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7780"/>
                  </a:lnTo>
                  <a:close/>
                </a:path>
                <a:path w="335280" h="261620">
                  <a:moveTo>
                    <a:pt x="335280" y="17780"/>
                  </a:moveTo>
                  <a:lnTo>
                    <a:pt x="330200" y="17780"/>
                  </a:lnTo>
                  <a:lnTo>
                    <a:pt x="330200" y="24130"/>
                  </a:lnTo>
                  <a:lnTo>
                    <a:pt x="335280" y="24130"/>
                  </a:lnTo>
                  <a:lnTo>
                    <a:pt x="335280" y="17780"/>
                  </a:lnTo>
                  <a:close/>
                </a:path>
                <a:path w="335280" h="261620">
                  <a:moveTo>
                    <a:pt x="381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4130"/>
                  </a:lnTo>
                  <a:close/>
                </a:path>
                <a:path w="335280" h="261620">
                  <a:moveTo>
                    <a:pt x="335280" y="24130"/>
                  </a:moveTo>
                  <a:lnTo>
                    <a:pt x="330200" y="24130"/>
                  </a:lnTo>
                  <a:lnTo>
                    <a:pt x="330200" y="27940"/>
                  </a:lnTo>
                  <a:lnTo>
                    <a:pt x="335280" y="27940"/>
                  </a:lnTo>
                  <a:lnTo>
                    <a:pt x="335280" y="24130"/>
                  </a:lnTo>
                  <a:close/>
                </a:path>
                <a:path w="335280" h="261620">
                  <a:moveTo>
                    <a:pt x="381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7940"/>
                  </a:lnTo>
                  <a:close/>
                </a:path>
                <a:path w="335280" h="261620">
                  <a:moveTo>
                    <a:pt x="335280" y="27940"/>
                  </a:moveTo>
                  <a:lnTo>
                    <a:pt x="330200" y="27940"/>
                  </a:lnTo>
                  <a:lnTo>
                    <a:pt x="330200" y="30480"/>
                  </a:lnTo>
                  <a:lnTo>
                    <a:pt x="335280" y="30480"/>
                  </a:lnTo>
                  <a:lnTo>
                    <a:pt x="335280" y="27940"/>
                  </a:lnTo>
                  <a:close/>
                </a:path>
                <a:path w="335280" h="261620">
                  <a:moveTo>
                    <a:pt x="3810" y="30480"/>
                  </a:moveTo>
                  <a:lnTo>
                    <a:pt x="0" y="3048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30480"/>
                  </a:lnTo>
                  <a:close/>
                </a:path>
                <a:path w="335280" h="261620">
                  <a:moveTo>
                    <a:pt x="335280" y="30480"/>
                  </a:moveTo>
                  <a:lnTo>
                    <a:pt x="330200" y="30480"/>
                  </a:lnTo>
                  <a:lnTo>
                    <a:pt x="330200" y="53340"/>
                  </a:lnTo>
                  <a:lnTo>
                    <a:pt x="335280" y="53340"/>
                  </a:lnTo>
                  <a:lnTo>
                    <a:pt x="335280" y="30480"/>
                  </a:lnTo>
                  <a:close/>
                </a:path>
                <a:path w="335280" h="261620">
                  <a:moveTo>
                    <a:pt x="381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53340"/>
                  </a:lnTo>
                  <a:close/>
                </a:path>
                <a:path w="335280" h="261620">
                  <a:moveTo>
                    <a:pt x="335280" y="53340"/>
                  </a:moveTo>
                  <a:lnTo>
                    <a:pt x="330200" y="53340"/>
                  </a:lnTo>
                  <a:lnTo>
                    <a:pt x="330200" y="59690"/>
                  </a:lnTo>
                  <a:lnTo>
                    <a:pt x="335280" y="59690"/>
                  </a:lnTo>
                  <a:lnTo>
                    <a:pt x="335280" y="53340"/>
                  </a:lnTo>
                  <a:close/>
                </a:path>
                <a:path w="335280" h="261620">
                  <a:moveTo>
                    <a:pt x="3810" y="59690"/>
                  </a:moveTo>
                  <a:lnTo>
                    <a:pt x="0" y="5969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59690"/>
                  </a:lnTo>
                  <a:close/>
                </a:path>
                <a:path w="335280" h="261620">
                  <a:moveTo>
                    <a:pt x="335280" y="59690"/>
                  </a:moveTo>
                  <a:lnTo>
                    <a:pt x="330200" y="59690"/>
                  </a:lnTo>
                  <a:lnTo>
                    <a:pt x="330200" y="72390"/>
                  </a:lnTo>
                  <a:lnTo>
                    <a:pt x="335280" y="72390"/>
                  </a:lnTo>
                  <a:lnTo>
                    <a:pt x="335280" y="59690"/>
                  </a:lnTo>
                  <a:close/>
                </a:path>
                <a:path w="335280" h="261620">
                  <a:moveTo>
                    <a:pt x="3810" y="72390"/>
                  </a:moveTo>
                  <a:lnTo>
                    <a:pt x="0" y="72390"/>
                  </a:lnTo>
                  <a:lnTo>
                    <a:pt x="0" y="87630"/>
                  </a:lnTo>
                  <a:lnTo>
                    <a:pt x="3810" y="87630"/>
                  </a:lnTo>
                  <a:lnTo>
                    <a:pt x="3810" y="72390"/>
                  </a:lnTo>
                  <a:close/>
                </a:path>
                <a:path w="335280" h="261620">
                  <a:moveTo>
                    <a:pt x="335280" y="72390"/>
                  </a:moveTo>
                  <a:lnTo>
                    <a:pt x="330200" y="72390"/>
                  </a:lnTo>
                  <a:lnTo>
                    <a:pt x="330200" y="87630"/>
                  </a:lnTo>
                  <a:lnTo>
                    <a:pt x="335280" y="87630"/>
                  </a:lnTo>
                  <a:lnTo>
                    <a:pt x="335280" y="72390"/>
                  </a:lnTo>
                  <a:close/>
                </a:path>
                <a:path w="335280" h="261620">
                  <a:moveTo>
                    <a:pt x="3810" y="87630"/>
                  </a:moveTo>
                  <a:lnTo>
                    <a:pt x="0" y="87630"/>
                  </a:lnTo>
                  <a:lnTo>
                    <a:pt x="0" y="173990"/>
                  </a:lnTo>
                  <a:lnTo>
                    <a:pt x="3810" y="173990"/>
                  </a:lnTo>
                  <a:lnTo>
                    <a:pt x="3810" y="87630"/>
                  </a:lnTo>
                  <a:close/>
                </a:path>
                <a:path w="335280" h="261620">
                  <a:moveTo>
                    <a:pt x="335280" y="87630"/>
                  </a:moveTo>
                  <a:lnTo>
                    <a:pt x="330200" y="87630"/>
                  </a:lnTo>
                  <a:lnTo>
                    <a:pt x="330200" y="173990"/>
                  </a:lnTo>
                  <a:lnTo>
                    <a:pt x="335280" y="173990"/>
                  </a:lnTo>
                  <a:lnTo>
                    <a:pt x="335280" y="87630"/>
                  </a:lnTo>
                  <a:close/>
                </a:path>
                <a:path w="335280" h="261620">
                  <a:moveTo>
                    <a:pt x="3810" y="173990"/>
                  </a:moveTo>
                  <a:lnTo>
                    <a:pt x="0" y="17399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73990"/>
                  </a:lnTo>
                  <a:close/>
                </a:path>
                <a:path w="335280" h="261620">
                  <a:moveTo>
                    <a:pt x="335280" y="173990"/>
                  </a:moveTo>
                  <a:lnTo>
                    <a:pt x="330200" y="173990"/>
                  </a:lnTo>
                  <a:lnTo>
                    <a:pt x="330200" y="189230"/>
                  </a:lnTo>
                  <a:lnTo>
                    <a:pt x="335280" y="189230"/>
                  </a:lnTo>
                  <a:lnTo>
                    <a:pt x="335280" y="173990"/>
                  </a:lnTo>
                  <a:close/>
                </a:path>
                <a:path w="335280" h="261620">
                  <a:moveTo>
                    <a:pt x="3810" y="189230"/>
                  </a:moveTo>
                  <a:lnTo>
                    <a:pt x="0" y="189230"/>
                  </a:lnTo>
                  <a:lnTo>
                    <a:pt x="0" y="199390"/>
                  </a:lnTo>
                  <a:lnTo>
                    <a:pt x="3810" y="199390"/>
                  </a:lnTo>
                  <a:lnTo>
                    <a:pt x="3810" y="189230"/>
                  </a:lnTo>
                  <a:close/>
                </a:path>
                <a:path w="335280" h="261620">
                  <a:moveTo>
                    <a:pt x="335280" y="189230"/>
                  </a:moveTo>
                  <a:lnTo>
                    <a:pt x="330200" y="189230"/>
                  </a:lnTo>
                  <a:lnTo>
                    <a:pt x="330200" y="199390"/>
                  </a:lnTo>
                  <a:lnTo>
                    <a:pt x="335280" y="199390"/>
                  </a:lnTo>
                  <a:lnTo>
                    <a:pt x="335280" y="189230"/>
                  </a:lnTo>
                  <a:close/>
                </a:path>
                <a:path w="335280" h="261620">
                  <a:moveTo>
                    <a:pt x="381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199390"/>
                  </a:lnTo>
                  <a:close/>
                </a:path>
                <a:path w="335280" h="261620">
                  <a:moveTo>
                    <a:pt x="335280" y="199390"/>
                  </a:moveTo>
                  <a:lnTo>
                    <a:pt x="330200" y="199390"/>
                  </a:lnTo>
                  <a:lnTo>
                    <a:pt x="330200" y="205740"/>
                  </a:lnTo>
                  <a:lnTo>
                    <a:pt x="335280" y="205740"/>
                  </a:lnTo>
                  <a:lnTo>
                    <a:pt x="335280" y="199390"/>
                  </a:lnTo>
                  <a:close/>
                </a:path>
                <a:path w="335280" h="261620">
                  <a:moveTo>
                    <a:pt x="3810" y="205740"/>
                  </a:moveTo>
                  <a:lnTo>
                    <a:pt x="0" y="20574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205740"/>
                  </a:lnTo>
                  <a:close/>
                </a:path>
                <a:path w="335280" h="261620">
                  <a:moveTo>
                    <a:pt x="335280" y="205740"/>
                  </a:moveTo>
                  <a:lnTo>
                    <a:pt x="330200" y="205740"/>
                  </a:lnTo>
                  <a:lnTo>
                    <a:pt x="330200" y="231140"/>
                  </a:lnTo>
                  <a:lnTo>
                    <a:pt x="335280" y="231140"/>
                  </a:lnTo>
                  <a:lnTo>
                    <a:pt x="335280" y="205740"/>
                  </a:lnTo>
                  <a:close/>
                </a:path>
                <a:path w="335280" h="261620">
                  <a:moveTo>
                    <a:pt x="381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31140"/>
                  </a:lnTo>
                  <a:close/>
                </a:path>
                <a:path w="335280" h="261620">
                  <a:moveTo>
                    <a:pt x="335280" y="231140"/>
                  </a:moveTo>
                  <a:lnTo>
                    <a:pt x="330200" y="231140"/>
                  </a:lnTo>
                  <a:lnTo>
                    <a:pt x="330200" y="233680"/>
                  </a:lnTo>
                  <a:lnTo>
                    <a:pt x="335280" y="233680"/>
                  </a:lnTo>
                  <a:lnTo>
                    <a:pt x="335280" y="231140"/>
                  </a:lnTo>
                  <a:close/>
                </a:path>
                <a:path w="335280" h="261620">
                  <a:moveTo>
                    <a:pt x="3810" y="233680"/>
                  </a:moveTo>
                  <a:lnTo>
                    <a:pt x="0" y="23368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33680"/>
                  </a:lnTo>
                  <a:close/>
                </a:path>
                <a:path w="335280" h="261620">
                  <a:moveTo>
                    <a:pt x="335280" y="233680"/>
                  </a:moveTo>
                  <a:lnTo>
                    <a:pt x="330200" y="233680"/>
                  </a:lnTo>
                  <a:lnTo>
                    <a:pt x="330200" y="237490"/>
                  </a:lnTo>
                  <a:lnTo>
                    <a:pt x="335280" y="237490"/>
                  </a:lnTo>
                  <a:lnTo>
                    <a:pt x="335280" y="233680"/>
                  </a:lnTo>
                  <a:close/>
                </a:path>
                <a:path w="335280" h="261620">
                  <a:moveTo>
                    <a:pt x="3810" y="237490"/>
                  </a:moveTo>
                  <a:lnTo>
                    <a:pt x="0" y="23749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37490"/>
                  </a:lnTo>
                  <a:close/>
                </a:path>
                <a:path w="335280" h="261620">
                  <a:moveTo>
                    <a:pt x="335280" y="237490"/>
                  </a:moveTo>
                  <a:lnTo>
                    <a:pt x="330200" y="237490"/>
                  </a:lnTo>
                  <a:lnTo>
                    <a:pt x="330200" y="246380"/>
                  </a:lnTo>
                  <a:lnTo>
                    <a:pt x="335280" y="246380"/>
                  </a:lnTo>
                  <a:lnTo>
                    <a:pt x="335280" y="237490"/>
                  </a:lnTo>
                  <a:close/>
                </a:path>
                <a:path w="335280" h="261620">
                  <a:moveTo>
                    <a:pt x="3810" y="246380"/>
                  </a:moveTo>
                  <a:lnTo>
                    <a:pt x="0" y="24638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46380"/>
                  </a:lnTo>
                  <a:close/>
                </a:path>
                <a:path w="335280" h="261620">
                  <a:moveTo>
                    <a:pt x="335280" y="246380"/>
                  </a:moveTo>
                  <a:lnTo>
                    <a:pt x="330200" y="246380"/>
                  </a:lnTo>
                  <a:lnTo>
                    <a:pt x="330200" y="250190"/>
                  </a:lnTo>
                  <a:lnTo>
                    <a:pt x="335280" y="250190"/>
                  </a:lnTo>
                  <a:lnTo>
                    <a:pt x="335280" y="246380"/>
                  </a:lnTo>
                  <a:close/>
                </a:path>
                <a:path w="335280" h="261620">
                  <a:moveTo>
                    <a:pt x="381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50190"/>
                  </a:lnTo>
                  <a:close/>
                </a:path>
                <a:path w="335280" h="261620">
                  <a:moveTo>
                    <a:pt x="335280" y="250190"/>
                  </a:moveTo>
                  <a:lnTo>
                    <a:pt x="330200" y="250190"/>
                  </a:lnTo>
                  <a:lnTo>
                    <a:pt x="330200" y="252730"/>
                  </a:lnTo>
                  <a:lnTo>
                    <a:pt x="335280" y="252730"/>
                  </a:lnTo>
                  <a:lnTo>
                    <a:pt x="335280" y="250190"/>
                  </a:lnTo>
                  <a:close/>
                </a:path>
                <a:path w="335280" h="261620">
                  <a:moveTo>
                    <a:pt x="3810" y="252730"/>
                  </a:moveTo>
                  <a:lnTo>
                    <a:pt x="0" y="252730"/>
                  </a:lnTo>
                  <a:lnTo>
                    <a:pt x="0" y="259080"/>
                  </a:lnTo>
                  <a:lnTo>
                    <a:pt x="335280" y="259080"/>
                  </a:lnTo>
                  <a:lnTo>
                    <a:pt x="335280" y="257810"/>
                  </a:lnTo>
                  <a:lnTo>
                    <a:pt x="3810" y="257810"/>
                  </a:lnTo>
                  <a:lnTo>
                    <a:pt x="3810" y="252730"/>
                  </a:lnTo>
                  <a:close/>
                </a:path>
                <a:path w="335280" h="261620">
                  <a:moveTo>
                    <a:pt x="335280" y="252730"/>
                  </a:moveTo>
                  <a:lnTo>
                    <a:pt x="330200" y="252730"/>
                  </a:lnTo>
                  <a:lnTo>
                    <a:pt x="330200" y="257810"/>
                  </a:lnTo>
                  <a:lnTo>
                    <a:pt x="335280" y="257810"/>
                  </a:lnTo>
                  <a:lnTo>
                    <a:pt x="335280" y="252730"/>
                  </a:lnTo>
                  <a:close/>
                </a:path>
                <a:path w="335280" h="261620">
                  <a:moveTo>
                    <a:pt x="33528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5908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700529" y="5742939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2638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26389" y="1270"/>
                  </a:lnTo>
                  <a:lnTo>
                    <a:pt x="326389" y="0"/>
                  </a:lnTo>
                  <a:close/>
                </a:path>
                <a:path w="326389" h="254000">
                  <a:moveTo>
                    <a:pt x="32638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26389" y="3810"/>
                  </a:lnTo>
                  <a:lnTo>
                    <a:pt x="326389" y="1270"/>
                  </a:lnTo>
                  <a:close/>
                </a:path>
                <a:path w="326389" h="254000">
                  <a:moveTo>
                    <a:pt x="326389" y="3810"/>
                  </a:moveTo>
                  <a:lnTo>
                    <a:pt x="323850" y="3810"/>
                  </a:lnTo>
                  <a:lnTo>
                    <a:pt x="323850" y="5080"/>
                  </a:lnTo>
                  <a:lnTo>
                    <a:pt x="326389" y="5080"/>
                  </a:lnTo>
                  <a:lnTo>
                    <a:pt x="326389" y="3810"/>
                  </a:lnTo>
                  <a:close/>
                </a:path>
                <a:path w="326389" h="254000">
                  <a:moveTo>
                    <a:pt x="380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09" y="7620"/>
                  </a:lnTo>
                  <a:lnTo>
                    <a:pt x="3809" y="5080"/>
                  </a:lnTo>
                  <a:close/>
                </a:path>
                <a:path w="326389" h="254000">
                  <a:moveTo>
                    <a:pt x="326389" y="5080"/>
                  </a:moveTo>
                  <a:lnTo>
                    <a:pt x="323850" y="5080"/>
                  </a:lnTo>
                  <a:lnTo>
                    <a:pt x="323850" y="7620"/>
                  </a:lnTo>
                  <a:lnTo>
                    <a:pt x="326389" y="7620"/>
                  </a:lnTo>
                  <a:lnTo>
                    <a:pt x="326389" y="5080"/>
                  </a:lnTo>
                  <a:close/>
                </a:path>
                <a:path w="326389" h="254000">
                  <a:moveTo>
                    <a:pt x="3809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3809" y="13970"/>
                  </a:lnTo>
                  <a:lnTo>
                    <a:pt x="3809" y="7620"/>
                  </a:lnTo>
                  <a:close/>
                </a:path>
                <a:path w="326389" h="254000">
                  <a:moveTo>
                    <a:pt x="326389" y="7620"/>
                  </a:moveTo>
                  <a:lnTo>
                    <a:pt x="323850" y="7620"/>
                  </a:lnTo>
                  <a:lnTo>
                    <a:pt x="323850" y="13970"/>
                  </a:lnTo>
                  <a:lnTo>
                    <a:pt x="326389" y="13970"/>
                  </a:lnTo>
                  <a:lnTo>
                    <a:pt x="326389" y="7620"/>
                  </a:lnTo>
                  <a:close/>
                </a:path>
                <a:path w="326389" h="254000">
                  <a:moveTo>
                    <a:pt x="380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3809" y="20320"/>
                  </a:lnTo>
                  <a:lnTo>
                    <a:pt x="3809" y="13970"/>
                  </a:lnTo>
                  <a:close/>
                </a:path>
                <a:path w="326389" h="254000">
                  <a:moveTo>
                    <a:pt x="326389" y="13970"/>
                  </a:moveTo>
                  <a:lnTo>
                    <a:pt x="323850" y="13970"/>
                  </a:lnTo>
                  <a:lnTo>
                    <a:pt x="323850" y="20320"/>
                  </a:lnTo>
                  <a:lnTo>
                    <a:pt x="326389" y="20320"/>
                  </a:lnTo>
                  <a:lnTo>
                    <a:pt x="326389" y="13970"/>
                  </a:lnTo>
                  <a:close/>
                </a:path>
                <a:path w="326389" h="254000">
                  <a:moveTo>
                    <a:pt x="380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3809" y="24130"/>
                  </a:lnTo>
                  <a:lnTo>
                    <a:pt x="3809" y="20320"/>
                  </a:lnTo>
                  <a:close/>
                </a:path>
                <a:path w="326389" h="254000">
                  <a:moveTo>
                    <a:pt x="326389" y="20320"/>
                  </a:moveTo>
                  <a:lnTo>
                    <a:pt x="323850" y="20320"/>
                  </a:lnTo>
                  <a:lnTo>
                    <a:pt x="323850" y="24130"/>
                  </a:lnTo>
                  <a:lnTo>
                    <a:pt x="326389" y="24130"/>
                  </a:lnTo>
                  <a:lnTo>
                    <a:pt x="326389" y="20320"/>
                  </a:lnTo>
                  <a:close/>
                </a:path>
                <a:path w="326389" h="254000">
                  <a:moveTo>
                    <a:pt x="380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09" y="26670"/>
                  </a:lnTo>
                  <a:lnTo>
                    <a:pt x="3809" y="24130"/>
                  </a:lnTo>
                  <a:close/>
                </a:path>
                <a:path w="326389" h="254000">
                  <a:moveTo>
                    <a:pt x="326389" y="24130"/>
                  </a:moveTo>
                  <a:lnTo>
                    <a:pt x="323850" y="24130"/>
                  </a:lnTo>
                  <a:lnTo>
                    <a:pt x="323850" y="26670"/>
                  </a:lnTo>
                  <a:lnTo>
                    <a:pt x="326389" y="26670"/>
                  </a:lnTo>
                  <a:lnTo>
                    <a:pt x="326389" y="24130"/>
                  </a:lnTo>
                  <a:close/>
                </a:path>
                <a:path w="326389" h="254000">
                  <a:moveTo>
                    <a:pt x="3809" y="26670"/>
                  </a:moveTo>
                  <a:lnTo>
                    <a:pt x="0" y="2667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26670"/>
                  </a:lnTo>
                  <a:close/>
                </a:path>
                <a:path w="326389" h="254000">
                  <a:moveTo>
                    <a:pt x="326389" y="26670"/>
                  </a:moveTo>
                  <a:lnTo>
                    <a:pt x="323850" y="26670"/>
                  </a:lnTo>
                  <a:lnTo>
                    <a:pt x="323850" y="49530"/>
                  </a:lnTo>
                  <a:lnTo>
                    <a:pt x="326389" y="49530"/>
                  </a:lnTo>
                  <a:lnTo>
                    <a:pt x="326389" y="26670"/>
                  </a:lnTo>
                  <a:close/>
                </a:path>
                <a:path w="326389" h="254000">
                  <a:moveTo>
                    <a:pt x="380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49530"/>
                  </a:lnTo>
                  <a:close/>
                </a:path>
                <a:path w="326389" h="254000">
                  <a:moveTo>
                    <a:pt x="326389" y="49530"/>
                  </a:moveTo>
                  <a:lnTo>
                    <a:pt x="323850" y="49530"/>
                  </a:lnTo>
                  <a:lnTo>
                    <a:pt x="323850" y="55880"/>
                  </a:lnTo>
                  <a:lnTo>
                    <a:pt x="326389" y="55880"/>
                  </a:lnTo>
                  <a:lnTo>
                    <a:pt x="326389" y="49530"/>
                  </a:lnTo>
                  <a:close/>
                </a:path>
                <a:path w="326389" h="254000">
                  <a:moveTo>
                    <a:pt x="3809" y="55880"/>
                  </a:moveTo>
                  <a:lnTo>
                    <a:pt x="0" y="55880"/>
                  </a:lnTo>
                  <a:lnTo>
                    <a:pt x="0" y="68580"/>
                  </a:lnTo>
                  <a:lnTo>
                    <a:pt x="3809" y="68580"/>
                  </a:lnTo>
                  <a:lnTo>
                    <a:pt x="3809" y="55880"/>
                  </a:lnTo>
                  <a:close/>
                </a:path>
                <a:path w="326389" h="254000">
                  <a:moveTo>
                    <a:pt x="326389" y="55880"/>
                  </a:moveTo>
                  <a:lnTo>
                    <a:pt x="323850" y="55880"/>
                  </a:lnTo>
                  <a:lnTo>
                    <a:pt x="323850" y="68580"/>
                  </a:lnTo>
                  <a:lnTo>
                    <a:pt x="326389" y="68580"/>
                  </a:lnTo>
                  <a:lnTo>
                    <a:pt x="326389" y="55880"/>
                  </a:lnTo>
                  <a:close/>
                </a:path>
                <a:path w="326389" h="254000">
                  <a:moveTo>
                    <a:pt x="3809" y="68580"/>
                  </a:moveTo>
                  <a:lnTo>
                    <a:pt x="0" y="6858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68580"/>
                  </a:lnTo>
                  <a:close/>
                </a:path>
                <a:path w="326389" h="254000">
                  <a:moveTo>
                    <a:pt x="326389" y="68580"/>
                  </a:moveTo>
                  <a:lnTo>
                    <a:pt x="323850" y="68580"/>
                  </a:lnTo>
                  <a:lnTo>
                    <a:pt x="323850" y="83820"/>
                  </a:lnTo>
                  <a:lnTo>
                    <a:pt x="326389" y="83820"/>
                  </a:lnTo>
                  <a:lnTo>
                    <a:pt x="326389" y="68580"/>
                  </a:lnTo>
                  <a:close/>
                </a:path>
                <a:path w="326389" h="254000">
                  <a:moveTo>
                    <a:pt x="3809" y="83820"/>
                  </a:moveTo>
                  <a:lnTo>
                    <a:pt x="0" y="83820"/>
                  </a:lnTo>
                  <a:lnTo>
                    <a:pt x="0" y="170180"/>
                  </a:lnTo>
                  <a:lnTo>
                    <a:pt x="3809" y="170180"/>
                  </a:lnTo>
                  <a:lnTo>
                    <a:pt x="3809" y="83820"/>
                  </a:lnTo>
                  <a:close/>
                </a:path>
                <a:path w="326389" h="254000">
                  <a:moveTo>
                    <a:pt x="326389" y="83820"/>
                  </a:moveTo>
                  <a:lnTo>
                    <a:pt x="323850" y="83820"/>
                  </a:lnTo>
                  <a:lnTo>
                    <a:pt x="323850" y="170180"/>
                  </a:lnTo>
                  <a:lnTo>
                    <a:pt x="326389" y="170180"/>
                  </a:lnTo>
                  <a:lnTo>
                    <a:pt x="326389" y="83820"/>
                  </a:lnTo>
                  <a:close/>
                </a:path>
                <a:path w="326389" h="254000">
                  <a:moveTo>
                    <a:pt x="3809" y="170180"/>
                  </a:moveTo>
                  <a:lnTo>
                    <a:pt x="0" y="170180"/>
                  </a:lnTo>
                  <a:lnTo>
                    <a:pt x="0" y="185420"/>
                  </a:lnTo>
                  <a:lnTo>
                    <a:pt x="3809" y="185420"/>
                  </a:lnTo>
                  <a:lnTo>
                    <a:pt x="3809" y="170180"/>
                  </a:lnTo>
                  <a:close/>
                </a:path>
                <a:path w="326389" h="254000">
                  <a:moveTo>
                    <a:pt x="326389" y="170180"/>
                  </a:moveTo>
                  <a:lnTo>
                    <a:pt x="323850" y="170180"/>
                  </a:lnTo>
                  <a:lnTo>
                    <a:pt x="323850" y="185420"/>
                  </a:lnTo>
                  <a:lnTo>
                    <a:pt x="326389" y="185420"/>
                  </a:lnTo>
                  <a:lnTo>
                    <a:pt x="326389" y="170180"/>
                  </a:lnTo>
                  <a:close/>
                </a:path>
                <a:path w="326389" h="254000">
                  <a:moveTo>
                    <a:pt x="3809" y="185420"/>
                  </a:moveTo>
                  <a:lnTo>
                    <a:pt x="0" y="185420"/>
                  </a:lnTo>
                  <a:lnTo>
                    <a:pt x="0" y="195580"/>
                  </a:lnTo>
                  <a:lnTo>
                    <a:pt x="3809" y="195580"/>
                  </a:lnTo>
                  <a:lnTo>
                    <a:pt x="3809" y="185420"/>
                  </a:lnTo>
                  <a:close/>
                </a:path>
                <a:path w="326389" h="254000">
                  <a:moveTo>
                    <a:pt x="326389" y="185420"/>
                  </a:moveTo>
                  <a:lnTo>
                    <a:pt x="323850" y="185420"/>
                  </a:lnTo>
                  <a:lnTo>
                    <a:pt x="323850" y="195580"/>
                  </a:lnTo>
                  <a:lnTo>
                    <a:pt x="326389" y="195580"/>
                  </a:lnTo>
                  <a:lnTo>
                    <a:pt x="326389" y="185420"/>
                  </a:lnTo>
                  <a:close/>
                </a:path>
                <a:path w="326389" h="254000">
                  <a:moveTo>
                    <a:pt x="3809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3809" y="201930"/>
                  </a:lnTo>
                  <a:lnTo>
                    <a:pt x="3809" y="195580"/>
                  </a:lnTo>
                  <a:close/>
                </a:path>
                <a:path w="326389" h="254000">
                  <a:moveTo>
                    <a:pt x="326389" y="195580"/>
                  </a:moveTo>
                  <a:lnTo>
                    <a:pt x="323850" y="195580"/>
                  </a:lnTo>
                  <a:lnTo>
                    <a:pt x="323850" y="201930"/>
                  </a:lnTo>
                  <a:lnTo>
                    <a:pt x="326389" y="201930"/>
                  </a:lnTo>
                  <a:lnTo>
                    <a:pt x="326389" y="195580"/>
                  </a:lnTo>
                  <a:close/>
                </a:path>
                <a:path w="326389" h="254000">
                  <a:moveTo>
                    <a:pt x="3809" y="201930"/>
                  </a:moveTo>
                  <a:lnTo>
                    <a:pt x="0" y="20193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01930"/>
                  </a:lnTo>
                  <a:close/>
                </a:path>
                <a:path w="326389" h="254000">
                  <a:moveTo>
                    <a:pt x="326389" y="201930"/>
                  </a:moveTo>
                  <a:lnTo>
                    <a:pt x="323850" y="201930"/>
                  </a:lnTo>
                  <a:lnTo>
                    <a:pt x="323850" y="227330"/>
                  </a:lnTo>
                  <a:lnTo>
                    <a:pt x="326389" y="227330"/>
                  </a:lnTo>
                  <a:lnTo>
                    <a:pt x="326389" y="201930"/>
                  </a:lnTo>
                  <a:close/>
                </a:path>
                <a:path w="326389" h="254000">
                  <a:moveTo>
                    <a:pt x="3809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3809" y="229870"/>
                  </a:lnTo>
                  <a:lnTo>
                    <a:pt x="3809" y="227330"/>
                  </a:lnTo>
                  <a:close/>
                </a:path>
                <a:path w="326389" h="254000">
                  <a:moveTo>
                    <a:pt x="326389" y="227330"/>
                  </a:moveTo>
                  <a:lnTo>
                    <a:pt x="323850" y="227330"/>
                  </a:lnTo>
                  <a:lnTo>
                    <a:pt x="323850" y="229870"/>
                  </a:lnTo>
                  <a:lnTo>
                    <a:pt x="326389" y="229870"/>
                  </a:lnTo>
                  <a:lnTo>
                    <a:pt x="326389" y="227330"/>
                  </a:lnTo>
                  <a:close/>
                </a:path>
                <a:path w="326389" h="254000">
                  <a:moveTo>
                    <a:pt x="3809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29870"/>
                  </a:lnTo>
                  <a:close/>
                </a:path>
                <a:path w="326389" h="254000">
                  <a:moveTo>
                    <a:pt x="326389" y="229870"/>
                  </a:moveTo>
                  <a:lnTo>
                    <a:pt x="323850" y="229870"/>
                  </a:lnTo>
                  <a:lnTo>
                    <a:pt x="323850" y="233680"/>
                  </a:lnTo>
                  <a:lnTo>
                    <a:pt x="326389" y="233680"/>
                  </a:lnTo>
                  <a:lnTo>
                    <a:pt x="326389" y="229870"/>
                  </a:lnTo>
                  <a:close/>
                </a:path>
                <a:path w="326389" h="254000">
                  <a:moveTo>
                    <a:pt x="3809" y="233680"/>
                  </a:moveTo>
                  <a:lnTo>
                    <a:pt x="0" y="233680"/>
                  </a:lnTo>
                  <a:lnTo>
                    <a:pt x="0" y="242570"/>
                  </a:lnTo>
                  <a:lnTo>
                    <a:pt x="3809" y="242570"/>
                  </a:lnTo>
                  <a:lnTo>
                    <a:pt x="3809" y="233680"/>
                  </a:lnTo>
                  <a:close/>
                </a:path>
                <a:path w="326389" h="254000">
                  <a:moveTo>
                    <a:pt x="326389" y="233680"/>
                  </a:moveTo>
                  <a:lnTo>
                    <a:pt x="323850" y="233680"/>
                  </a:lnTo>
                  <a:lnTo>
                    <a:pt x="323850" y="242570"/>
                  </a:lnTo>
                  <a:lnTo>
                    <a:pt x="326389" y="242570"/>
                  </a:lnTo>
                  <a:lnTo>
                    <a:pt x="326389" y="233680"/>
                  </a:lnTo>
                  <a:close/>
                </a:path>
                <a:path w="326389" h="254000">
                  <a:moveTo>
                    <a:pt x="3809" y="242570"/>
                  </a:moveTo>
                  <a:lnTo>
                    <a:pt x="0" y="242570"/>
                  </a:lnTo>
                  <a:lnTo>
                    <a:pt x="0" y="246380"/>
                  </a:lnTo>
                  <a:lnTo>
                    <a:pt x="3809" y="246380"/>
                  </a:lnTo>
                  <a:lnTo>
                    <a:pt x="3809" y="242570"/>
                  </a:lnTo>
                  <a:close/>
                </a:path>
                <a:path w="326389" h="254000">
                  <a:moveTo>
                    <a:pt x="326389" y="242570"/>
                  </a:moveTo>
                  <a:lnTo>
                    <a:pt x="323850" y="242570"/>
                  </a:lnTo>
                  <a:lnTo>
                    <a:pt x="323850" y="246380"/>
                  </a:lnTo>
                  <a:lnTo>
                    <a:pt x="326389" y="246380"/>
                  </a:lnTo>
                  <a:lnTo>
                    <a:pt x="326389" y="242570"/>
                  </a:lnTo>
                  <a:close/>
                </a:path>
                <a:path w="326389" h="254000">
                  <a:moveTo>
                    <a:pt x="3809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3809" y="248920"/>
                  </a:lnTo>
                  <a:lnTo>
                    <a:pt x="3809" y="246380"/>
                  </a:lnTo>
                  <a:close/>
                </a:path>
                <a:path w="326389" h="254000">
                  <a:moveTo>
                    <a:pt x="326389" y="246380"/>
                  </a:moveTo>
                  <a:lnTo>
                    <a:pt x="323850" y="246380"/>
                  </a:lnTo>
                  <a:lnTo>
                    <a:pt x="323850" y="248920"/>
                  </a:lnTo>
                  <a:lnTo>
                    <a:pt x="326389" y="248920"/>
                  </a:lnTo>
                  <a:lnTo>
                    <a:pt x="326389" y="246380"/>
                  </a:lnTo>
                  <a:close/>
                </a:path>
                <a:path w="326389" h="254000">
                  <a:moveTo>
                    <a:pt x="3809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326389" y="254000"/>
                  </a:lnTo>
                  <a:lnTo>
                    <a:pt x="326389" y="250190"/>
                  </a:lnTo>
                  <a:lnTo>
                    <a:pt x="3809" y="250190"/>
                  </a:lnTo>
                  <a:lnTo>
                    <a:pt x="3809" y="248920"/>
                  </a:lnTo>
                  <a:close/>
                </a:path>
                <a:path w="326389" h="254000">
                  <a:moveTo>
                    <a:pt x="326389" y="248920"/>
                  </a:moveTo>
                  <a:lnTo>
                    <a:pt x="323850" y="248920"/>
                  </a:lnTo>
                  <a:lnTo>
                    <a:pt x="323850" y="250190"/>
                  </a:lnTo>
                  <a:lnTo>
                    <a:pt x="326389" y="250190"/>
                  </a:lnTo>
                  <a:lnTo>
                    <a:pt x="326389" y="24892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704340" y="574675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79">
                  <a:moveTo>
                    <a:pt x="3200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0040" y="1269"/>
                  </a:lnTo>
                  <a:lnTo>
                    <a:pt x="320040" y="0"/>
                  </a:lnTo>
                  <a:close/>
                </a:path>
                <a:path w="320039" h="246379">
                  <a:moveTo>
                    <a:pt x="32004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540"/>
                  </a:lnTo>
                  <a:lnTo>
                    <a:pt x="320040" y="2540"/>
                  </a:lnTo>
                  <a:lnTo>
                    <a:pt x="320040" y="1270"/>
                  </a:lnTo>
                  <a:close/>
                </a:path>
                <a:path w="320039" h="246379">
                  <a:moveTo>
                    <a:pt x="320040" y="2540"/>
                  </a:moveTo>
                  <a:lnTo>
                    <a:pt x="316230" y="2540"/>
                  </a:lnTo>
                  <a:lnTo>
                    <a:pt x="316230" y="3809"/>
                  </a:lnTo>
                  <a:lnTo>
                    <a:pt x="320040" y="3809"/>
                  </a:lnTo>
                  <a:lnTo>
                    <a:pt x="320040" y="2540"/>
                  </a:lnTo>
                  <a:close/>
                </a:path>
                <a:path w="320039" h="246379">
                  <a:moveTo>
                    <a:pt x="381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3810"/>
                  </a:lnTo>
                  <a:close/>
                </a:path>
                <a:path w="320039" h="246379">
                  <a:moveTo>
                    <a:pt x="320040" y="3810"/>
                  </a:moveTo>
                  <a:lnTo>
                    <a:pt x="316230" y="3810"/>
                  </a:lnTo>
                  <a:lnTo>
                    <a:pt x="316230" y="10159"/>
                  </a:lnTo>
                  <a:lnTo>
                    <a:pt x="320040" y="10159"/>
                  </a:lnTo>
                  <a:lnTo>
                    <a:pt x="320040" y="3810"/>
                  </a:lnTo>
                  <a:close/>
                </a:path>
                <a:path w="320039" h="246379">
                  <a:moveTo>
                    <a:pt x="381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0160"/>
                  </a:lnTo>
                  <a:close/>
                </a:path>
                <a:path w="320039" h="246379">
                  <a:moveTo>
                    <a:pt x="320040" y="10160"/>
                  </a:moveTo>
                  <a:lnTo>
                    <a:pt x="316230" y="10160"/>
                  </a:lnTo>
                  <a:lnTo>
                    <a:pt x="316230" y="16509"/>
                  </a:lnTo>
                  <a:lnTo>
                    <a:pt x="320040" y="16509"/>
                  </a:lnTo>
                  <a:lnTo>
                    <a:pt x="320040" y="10160"/>
                  </a:lnTo>
                  <a:close/>
                </a:path>
                <a:path w="320039" h="246379">
                  <a:moveTo>
                    <a:pt x="381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510"/>
                  </a:lnTo>
                  <a:close/>
                </a:path>
                <a:path w="320039" h="246379">
                  <a:moveTo>
                    <a:pt x="320040" y="16510"/>
                  </a:moveTo>
                  <a:lnTo>
                    <a:pt x="316230" y="16510"/>
                  </a:lnTo>
                  <a:lnTo>
                    <a:pt x="316230" y="20319"/>
                  </a:lnTo>
                  <a:lnTo>
                    <a:pt x="320040" y="20319"/>
                  </a:lnTo>
                  <a:lnTo>
                    <a:pt x="320040" y="16510"/>
                  </a:lnTo>
                  <a:close/>
                </a:path>
                <a:path w="320039" h="246379">
                  <a:moveTo>
                    <a:pt x="381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320"/>
                  </a:lnTo>
                  <a:close/>
                </a:path>
                <a:path w="320039" h="246379">
                  <a:moveTo>
                    <a:pt x="320040" y="20320"/>
                  </a:moveTo>
                  <a:lnTo>
                    <a:pt x="316230" y="20320"/>
                  </a:lnTo>
                  <a:lnTo>
                    <a:pt x="316230" y="22859"/>
                  </a:lnTo>
                  <a:lnTo>
                    <a:pt x="320040" y="22859"/>
                  </a:lnTo>
                  <a:lnTo>
                    <a:pt x="320040" y="20320"/>
                  </a:lnTo>
                  <a:close/>
                </a:path>
                <a:path w="320039" h="246379">
                  <a:moveTo>
                    <a:pt x="3810" y="22860"/>
                  </a:moveTo>
                  <a:lnTo>
                    <a:pt x="0" y="2286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22860"/>
                  </a:lnTo>
                  <a:close/>
                </a:path>
                <a:path w="320039" h="246379">
                  <a:moveTo>
                    <a:pt x="320040" y="22860"/>
                  </a:moveTo>
                  <a:lnTo>
                    <a:pt x="316230" y="22860"/>
                  </a:lnTo>
                  <a:lnTo>
                    <a:pt x="316230" y="45719"/>
                  </a:lnTo>
                  <a:lnTo>
                    <a:pt x="320040" y="45719"/>
                  </a:lnTo>
                  <a:lnTo>
                    <a:pt x="320040" y="22860"/>
                  </a:lnTo>
                  <a:close/>
                </a:path>
                <a:path w="320039" h="246379">
                  <a:moveTo>
                    <a:pt x="381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20"/>
                  </a:lnTo>
                  <a:close/>
                </a:path>
                <a:path w="320039" h="246379">
                  <a:moveTo>
                    <a:pt x="320040" y="45720"/>
                  </a:moveTo>
                  <a:lnTo>
                    <a:pt x="316230" y="45720"/>
                  </a:lnTo>
                  <a:lnTo>
                    <a:pt x="316230" y="52069"/>
                  </a:lnTo>
                  <a:lnTo>
                    <a:pt x="320040" y="52069"/>
                  </a:lnTo>
                  <a:lnTo>
                    <a:pt x="320040" y="45720"/>
                  </a:lnTo>
                  <a:close/>
                </a:path>
                <a:path w="320039" h="246379">
                  <a:moveTo>
                    <a:pt x="3810" y="52070"/>
                  </a:moveTo>
                  <a:lnTo>
                    <a:pt x="0" y="5207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2070"/>
                  </a:lnTo>
                  <a:close/>
                </a:path>
                <a:path w="320039" h="246379">
                  <a:moveTo>
                    <a:pt x="320040" y="52070"/>
                  </a:moveTo>
                  <a:lnTo>
                    <a:pt x="316230" y="52070"/>
                  </a:lnTo>
                  <a:lnTo>
                    <a:pt x="316230" y="64769"/>
                  </a:lnTo>
                  <a:lnTo>
                    <a:pt x="320040" y="64769"/>
                  </a:lnTo>
                  <a:lnTo>
                    <a:pt x="320040" y="52070"/>
                  </a:lnTo>
                  <a:close/>
                </a:path>
                <a:path w="320039" h="246379">
                  <a:moveTo>
                    <a:pt x="3810" y="64770"/>
                  </a:moveTo>
                  <a:lnTo>
                    <a:pt x="0" y="6477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64770"/>
                  </a:lnTo>
                  <a:close/>
                </a:path>
                <a:path w="320039" h="246379">
                  <a:moveTo>
                    <a:pt x="320040" y="64770"/>
                  </a:moveTo>
                  <a:lnTo>
                    <a:pt x="316230" y="64770"/>
                  </a:lnTo>
                  <a:lnTo>
                    <a:pt x="316230" y="80009"/>
                  </a:lnTo>
                  <a:lnTo>
                    <a:pt x="320040" y="80009"/>
                  </a:lnTo>
                  <a:lnTo>
                    <a:pt x="320040" y="64770"/>
                  </a:lnTo>
                  <a:close/>
                </a:path>
                <a:path w="320039" h="246379">
                  <a:moveTo>
                    <a:pt x="3810" y="80010"/>
                  </a:moveTo>
                  <a:lnTo>
                    <a:pt x="0" y="8001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80010"/>
                  </a:lnTo>
                  <a:close/>
                </a:path>
                <a:path w="320039" h="246379">
                  <a:moveTo>
                    <a:pt x="320040" y="80010"/>
                  </a:moveTo>
                  <a:lnTo>
                    <a:pt x="316230" y="80010"/>
                  </a:lnTo>
                  <a:lnTo>
                    <a:pt x="316230" y="166369"/>
                  </a:lnTo>
                  <a:lnTo>
                    <a:pt x="320040" y="166369"/>
                  </a:lnTo>
                  <a:lnTo>
                    <a:pt x="320040" y="80010"/>
                  </a:lnTo>
                  <a:close/>
                </a:path>
                <a:path w="320039" h="246379">
                  <a:moveTo>
                    <a:pt x="3810" y="166370"/>
                  </a:moveTo>
                  <a:lnTo>
                    <a:pt x="0" y="16637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166370"/>
                  </a:lnTo>
                  <a:close/>
                </a:path>
                <a:path w="320039" h="246379">
                  <a:moveTo>
                    <a:pt x="320040" y="166370"/>
                  </a:moveTo>
                  <a:lnTo>
                    <a:pt x="316230" y="166370"/>
                  </a:lnTo>
                  <a:lnTo>
                    <a:pt x="316230" y="181609"/>
                  </a:lnTo>
                  <a:lnTo>
                    <a:pt x="320040" y="181609"/>
                  </a:lnTo>
                  <a:lnTo>
                    <a:pt x="320040" y="166370"/>
                  </a:lnTo>
                  <a:close/>
                </a:path>
                <a:path w="320039" h="246379">
                  <a:moveTo>
                    <a:pt x="3810" y="181610"/>
                  </a:moveTo>
                  <a:lnTo>
                    <a:pt x="0" y="18161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81610"/>
                  </a:lnTo>
                  <a:close/>
                </a:path>
                <a:path w="320039" h="246379">
                  <a:moveTo>
                    <a:pt x="320040" y="181610"/>
                  </a:moveTo>
                  <a:lnTo>
                    <a:pt x="316230" y="181610"/>
                  </a:lnTo>
                  <a:lnTo>
                    <a:pt x="316230" y="191769"/>
                  </a:lnTo>
                  <a:lnTo>
                    <a:pt x="320040" y="191769"/>
                  </a:lnTo>
                  <a:lnTo>
                    <a:pt x="320040" y="181610"/>
                  </a:lnTo>
                  <a:close/>
                </a:path>
                <a:path w="320039" h="246379">
                  <a:moveTo>
                    <a:pt x="3810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91770"/>
                  </a:lnTo>
                  <a:close/>
                </a:path>
                <a:path w="320039" h="246379">
                  <a:moveTo>
                    <a:pt x="320040" y="191770"/>
                  </a:moveTo>
                  <a:lnTo>
                    <a:pt x="316230" y="191770"/>
                  </a:lnTo>
                  <a:lnTo>
                    <a:pt x="316230" y="198119"/>
                  </a:lnTo>
                  <a:lnTo>
                    <a:pt x="320040" y="198119"/>
                  </a:lnTo>
                  <a:lnTo>
                    <a:pt x="320040" y="191770"/>
                  </a:lnTo>
                  <a:close/>
                </a:path>
                <a:path w="320039" h="246379">
                  <a:moveTo>
                    <a:pt x="3810" y="198120"/>
                  </a:moveTo>
                  <a:lnTo>
                    <a:pt x="0" y="19812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198120"/>
                  </a:lnTo>
                  <a:close/>
                </a:path>
                <a:path w="320039" h="246379">
                  <a:moveTo>
                    <a:pt x="320040" y="198120"/>
                  </a:moveTo>
                  <a:lnTo>
                    <a:pt x="316230" y="198120"/>
                  </a:lnTo>
                  <a:lnTo>
                    <a:pt x="316230" y="223519"/>
                  </a:lnTo>
                  <a:lnTo>
                    <a:pt x="320040" y="223519"/>
                  </a:lnTo>
                  <a:lnTo>
                    <a:pt x="320040" y="198120"/>
                  </a:lnTo>
                  <a:close/>
                </a:path>
                <a:path w="320039" h="246379">
                  <a:moveTo>
                    <a:pt x="3810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223520"/>
                  </a:lnTo>
                  <a:close/>
                </a:path>
                <a:path w="320039" h="246379">
                  <a:moveTo>
                    <a:pt x="320040" y="223520"/>
                  </a:moveTo>
                  <a:lnTo>
                    <a:pt x="316230" y="223520"/>
                  </a:lnTo>
                  <a:lnTo>
                    <a:pt x="316230" y="226059"/>
                  </a:lnTo>
                  <a:lnTo>
                    <a:pt x="320040" y="226059"/>
                  </a:lnTo>
                  <a:lnTo>
                    <a:pt x="320040" y="223520"/>
                  </a:lnTo>
                  <a:close/>
                </a:path>
                <a:path w="320039" h="246379">
                  <a:moveTo>
                    <a:pt x="3810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6060"/>
                  </a:lnTo>
                  <a:close/>
                </a:path>
                <a:path w="320039" h="246379">
                  <a:moveTo>
                    <a:pt x="320040" y="226060"/>
                  </a:moveTo>
                  <a:lnTo>
                    <a:pt x="316230" y="226060"/>
                  </a:lnTo>
                  <a:lnTo>
                    <a:pt x="316230" y="229869"/>
                  </a:lnTo>
                  <a:lnTo>
                    <a:pt x="320040" y="229869"/>
                  </a:lnTo>
                  <a:lnTo>
                    <a:pt x="320040" y="226060"/>
                  </a:lnTo>
                  <a:close/>
                </a:path>
                <a:path w="320039" h="246379">
                  <a:moveTo>
                    <a:pt x="3810" y="229870"/>
                  </a:moveTo>
                  <a:lnTo>
                    <a:pt x="0" y="229870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29870"/>
                  </a:lnTo>
                  <a:close/>
                </a:path>
                <a:path w="320039" h="246379">
                  <a:moveTo>
                    <a:pt x="320040" y="229870"/>
                  </a:moveTo>
                  <a:lnTo>
                    <a:pt x="316230" y="229870"/>
                  </a:lnTo>
                  <a:lnTo>
                    <a:pt x="316230" y="238759"/>
                  </a:lnTo>
                  <a:lnTo>
                    <a:pt x="320040" y="238759"/>
                  </a:lnTo>
                  <a:lnTo>
                    <a:pt x="320040" y="229870"/>
                  </a:lnTo>
                  <a:close/>
                </a:path>
                <a:path w="320039" h="246379">
                  <a:moveTo>
                    <a:pt x="3810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320040" y="245109"/>
                  </a:lnTo>
                  <a:lnTo>
                    <a:pt x="320040" y="242570"/>
                  </a:lnTo>
                  <a:lnTo>
                    <a:pt x="3810" y="242570"/>
                  </a:lnTo>
                  <a:lnTo>
                    <a:pt x="3810" y="238760"/>
                  </a:lnTo>
                  <a:close/>
                </a:path>
                <a:path w="320039" h="246379">
                  <a:moveTo>
                    <a:pt x="320040" y="238760"/>
                  </a:moveTo>
                  <a:lnTo>
                    <a:pt x="316230" y="238760"/>
                  </a:lnTo>
                  <a:lnTo>
                    <a:pt x="316230" y="242570"/>
                  </a:lnTo>
                  <a:lnTo>
                    <a:pt x="320040" y="242570"/>
                  </a:lnTo>
                  <a:lnTo>
                    <a:pt x="320040" y="238760"/>
                  </a:lnTo>
                  <a:close/>
                </a:path>
                <a:path w="320039" h="246379">
                  <a:moveTo>
                    <a:pt x="320040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320040" y="246380"/>
                  </a:lnTo>
                  <a:lnTo>
                    <a:pt x="320040" y="24511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708149" y="5749289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19" h="240029">
                  <a:moveTo>
                    <a:pt x="31241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12419" y="1270"/>
                  </a:lnTo>
                  <a:lnTo>
                    <a:pt x="312419" y="0"/>
                  </a:lnTo>
                  <a:close/>
                </a:path>
                <a:path w="312419" h="240029">
                  <a:moveTo>
                    <a:pt x="31241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3810"/>
                  </a:lnTo>
                  <a:lnTo>
                    <a:pt x="312419" y="3810"/>
                  </a:lnTo>
                  <a:lnTo>
                    <a:pt x="312419" y="1270"/>
                  </a:lnTo>
                  <a:close/>
                </a:path>
                <a:path w="312419" h="240029">
                  <a:moveTo>
                    <a:pt x="312419" y="3810"/>
                  </a:moveTo>
                  <a:lnTo>
                    <a:pt x="308610" y="3810"/>
                  </a:lnTo>
                  <a:lnTo>
                    <a:pt x="308610" y="7620"/>
                  </a:lnTo>
                  <a:lnTo>
                    <a:pt x="312419" y="7620"/>
                  </a:lnTo>
                  <a:lnTo>
                    <a:pt x="312419" y="3810"/>
                  </a:lnTo>
                  <a:close/>
                </a:path>
                <a:path w="312419" h="240029">
                  <a:moveTo>
                    <a:pt x="3810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7620"/>
                  </a:lnTo>
                  <a:close/>
                </a:path>
                <a:path w="312419" h="240029">
                  <a:moveTo>
                    <a:pt x="312419" y="7620"/>
                  </a:moveTo>
                  <a:lnTo>
                    <a:pt x="308610" y="7620"/>
                  </a:lnTo>
                  <a:lnTo>
                    <a:pt x="308610" y="13970"/>
                  </a:lnTo>
                  <a:lnTo>
                    <a:pt x="312419" y="13970"/>
                  </a:lnTo>
                  <a:lnTo>
                    <a:pt x="312419" y="7620"/>
                  </a:lnTo>
                  <a:close/>
                </a:path>
                <a:path w="312419" h="240029">
                  <a:moveTo>
                    <a:pt x="381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3970"/>
                  </a:lnTo>
                  <a:close/>
                </a:path>
                <a:path w="312419" h="240029">
                  <a:moveTo>
                    <a:pt x="312419" y="13970"/>
                  </a:moveTo>
                  <a:lnTo>
                    <a:pt x="308610" y="13970"/>
                  </a:lnTo>
                  <a:lnTo>
                    <a:pt x="308610" y="17780"/>
                  </a:lnTo>
                  <a:lnTo>
                    <a:pt x="312419" y="17780"/>
                  </a:lnTo>
                  <a:lnTo>
                    <a:pt x="312419" y="13970"/>
                  </a:lnTo>
                  <a:close/>
                </a:path>
                <a:path w="312419" h="24002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12419" h="240029">
                  <a:moveTo>
                    <a:pt x="312419" y="17780"/>
                  </a:moveTo>
                  <a:lnTo>
                    <a:pt x="308610" y="17780"/>
                  </a:lnTo>
                  <a:lnTo>
                    <a:pt x="308610" y="20320"/>
                  </a:lnTo>
                  <a:lnTo>
                    <a:pt x="312419" y="20320"/>
                  </a:lnTo>
                  <a:lnTo>
                    <a:pt x="312419" y="17780"/>
                  </a:lnTo>
                  <a:close/>
                </a:path>
                <a:path w="312419" h="240029">
                  <a:moveTo>
                    <a:pt x="3810" y="20320"/>
                  </a:moveTo>
                  <a:lnTo>
                    <a:pt x="0" y="2032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20320"/>
                  </a:lnTo>
                  <a:close/>
                </a:path>
                <a:path w="312419" h="240029">
                  <a:moveTo>
                    <a:pt x="312419" y="20320"/>
                  </a:moveTo>
                  <a:lnTo>
                    <a:pt x="308610" y="20320"/>
                  </a:lnTo>
                  <a:lnTo>
                    <a:pt x="308610" y="43180"/>
                  </a:lnTo>
                  <a:lnTo>
                    <a:pt x="312419" y="43180"/>
                  </a:lnTo>
                  <a:lnTo>
                    <a:pt x="312419" y="20320"/>
                  </a:lnTo>
                  <a:close/>
                </a:path>
                <a:path w="312419" h="240029">
                  <a:moveTo>
                    <a:pt x="381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3180"/>
                  </a:lnTo>
                  <a:close/>
                </a:path>
                <a:path w="312419" h="240029">
                  <a:moveTo>
                    <a:pt x="312419" y="43180"/>
                  </a:moveTo>
                  <a:lnTo>
                    <a:pt x="308610" y="43180"/>
                  </a:lnTo>
                  <a:lnTo>
                    <a:pt x="308610" y="49530"/>
                  </a:lnTo>
                  <a:lnTo>
                    <a:pt x="312419" y="49530"/>
                  </a:lnTo>
                  <a:lnTo>
                    <a:pt x="312419" y="43180"/>
                  </a:lnTo>
                  <a:close/>
                </a:path>
                <a:path w="312419" h="240029">
                  <a:moveTo>
                    <a:pt x="3810" y="49530"/>
                  </a:moveTo>
                  <a:lnTo>
                    <a:pt x="0" y="4953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49530"/>
                  </a:lnTo>
                  <a:close/>
                </a:path>
                <a:path w="312419" h="240029">
                  <a:moveTo>
                    <a:pt x="312419" y="49530"/>
                  </a:moveTo>
                  <a:lnTo>
                    <a:pt x="308610" y="49530"/>
                  </a:lnTo>
                  <a:lnTo>
                    <a:pt x="308610" y="62230"/>
                  </a:lnTo>
                  <a:lnTo>
                    <a:pt x="312419" y="62230"/>
                  </a:lnTo>
                  <a:lnTo>
                    <a:pt x="312419" y="49530"/>
                  </a:lnTo>
                  <a:close/>
                </a:path>
                <a:path w="312419" h="240029">
                  <a:moveTo>
                    <a:pt x="3810" y="62230"/>
                  </a:moveTo>
                  <a:lnTo>
                    <a:pt x="0" y="62230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62230"/>
                  </a:lnTo>
                  <a:close/>
                </a:path>
                <a:path w="312419" h="240029">
                  <a:moveTo>
                    <a:pt x="312419" y="62230"/>
                  </a:moveTo>
                  <a:lnTo>
                    <a:pt x="308610" y="62230"/>
                  </a:lnTo>
                  <a:lnTo>
                    <a:pt x="308610" y="77470"/>
                  </a:lnTo>
                  <a:lnTo>
                    <a:pt x="312419" y="77470"/>
                  </a:lnTo>
                  <a:lnTo>
                    <a:pt x="312419" y="62230"/>
                  </a:lnTo>
                  <a:close/>
                </a:path>
                <a:path w="312419" h="240029">
                  <a:moveTo>
                    <a:pt x="3810" y="77470"/>
                  </a:moveTo>
                  <a:lnTo>
                    <a:pt x="0" y="77470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77470"/>
                  </a:lnTo>
                  <a:close/>
                </a:path>
                <a:path w="312419" h="240029">
                  <a:moveTo>
                    <a:pt x="312419" y="77470"/>
                  </a:moveTo>
                  <a:lnTo>
                    <a:pt x="308610" y="77470"/>
                  </a:lnTo>
                  <a:lnTo>
                    <a:pt x="308610" y="163830"/>
                  </a:lnTo>
                  <a:lnTo>
                    <a:pt x="312419" y="163830"/>
                  </a:lnTo>
                  <a:lnTo>
                    <a:pt x="312419" y="77470"/>
                  </a:lnTo>
                  <a:close/>
                </a:path>
                <a:path w="312419" h="240029">
                  <a:moveTo>
                    <a:pt x="3810" y="163830"/>
                  </a:moveTo>
                  <a:lnTo>
                    <a:pt x="0" y="163830"/>
                  </a:lnTo>
                  <a:lnTo>
                    <a:pt x="0" y="179070"/>
                  </a:lnTo>
                  <a:lnTo>
                    <a:pt x="3810" y="179070"/>
                  </a:lnTo>
                  <a:lnTo>
                    <a:pt x="3810" y="163830"/>
                  </a:lnTo>
                  <a:close/>
                </a:path>
                <a:path w="312419" h="240029">
                  <a:moveTo>
                    <a:pt x="312419" y="163830"/>
                  </a:moveTo>
                  <a:lnTo>
                    <a:pt x="308610" y="163830"/>
                  </a:lnTo>
                  <a:lnTo>
                    <a:pt x="308610" y="179070"/>
                  </a:lnTo>
                  <a:lnTo>
                    <a:pt x="312419" y="179070"/>
                  </a:lnTo>
                  <a:lnTo>
                    <a:pt x="312419" y="163830"/>
                  </a:lnTo>
                  <a:close/>
                </a:path>
                <a:path w="312419" h="240029">
                  <a:moveTo>
                    <a:pt x="3810" y="179070"/>
                  </a:moveTo>
                  <a:lnTo>
                    <a:pt x="0" y="17907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79070"/>
                  </a:lnTo>
                  <a:close/>
                </a:path>
                <a:path w="312419" h="240029">
                  <a:moveTo>
                    <a:pt x="312419" y="179070"/>
                  </a:moveTo>
                  <a:lnTo>
                    <a:pt x="308610" y="179070"/>
                  </a:lnTo>
                  <a:lnTo>
                    <a:pt x="308610" y="189230"/>
                  </a:lnTo>
                  <a:lnTo>
                    <a:pt x="312419" y="189230"/>
                  </a:lnTo>
                  <a:lnTo>
                    <a:pt x="312419" y="179070"/>
                  </a:lnTo>
                  <a:close/>
                </a:path>
                <a:path w="312419" h="240029">
                  <a:moveTo>
                    <a:pt x="381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189230"/>
                  </a:lnTo>
                  <a:close/>
                </a:path>
                <a:path w="312419" h="240029">
                  <a:moveTo>
                    <a:pt x="312419" y="189230"/>
                  </a:moveTo>
                  <a:lnTo>
                    <a:pt x="308610" y="189230"/>
                  </a:lnTo>
                  <a:lnTo>
                    <a:pt x="308610" y="195580"/>
                  </a:lnTo>
                  <a:lnTo>
                    <a:pt x="312419" y="195580"/>
                  </a:lnTo>
                  <a:lnTo>
                    <a:pt x="312419" y="189230"/>
                  </a:lnTo>
                  <a:close/>
                </a:path>
                <a:path w="312419" h="240029">
                  <a:moveTo>
                    <a:pt x="3810" y="195580"/>
                  </a:moveTo>
                  <a:lnTo>
                    <a:pt x="0" y="19558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195580"/>
                  </a:lnTo>
                  <a:close/>
                </a:path>
                <a:path w="312419" h="240029">
                  <a:moveTo>
                    <a:pt x="312419" y="195580"/>
                  </a:moveTo>
                  <a:lnTo>
                    <a:pt x="308610" y="195580"/>
                  </a:lnTo>
                  <a:lnTo>
                    <a:pt x="308610" y="220980"/>
                  </a:lnTo>
                  <a:lnTo>
                    <a:pt x="312419" y="220980"/>
                  </a:lnTo>
                  <a:lnTo>
                    <a:pt x="312419" y="195580"/>
                  </a:lnTo>
                  <a:close/>
                </a:path>
                <a:path w="312419" h="240029">
                  <a:moveTo>
                    <a:pt x="381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3810" y="223520"/>
                  </a:lnTo>
                  <a:lnTo>
                    <a:pt x="3810" y="220980"/>
                  </a:lnTo>
                  <a:close/>
                </a:path>
                <a:path w="312419" h="240029">
                  <a:moveTo>
                    <a:pt x="312419" y="220980"/>
                  </a:moveTo>
                  <a:lnTo>
                    <a:pt x="308610" y="220980"/>
                  </a:lnTo>
                  <a:lnTo>
                    <a:pt x="308610" y="223520"/>
                  </a:lnTo>
                  <a:lnTo>
                    <a:pt x="312419" y="223520"/>
                  </a:lnTo>
                  <a:lnTo>
                    <a:pt x="312419" y="220980"/>
                  </a:lnTo>
                  <a:close/>
                </a:path>
                <a:path w="312419" h="240029">
                  <a:moveTo>
                    <a:pt x="381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223520"/>
                  </a:lnTo>
                  <a:close/>
                </a:path>
                <a:path w="312419" h="240029">
                  <a:moveTo>
                    <a:pt x="312419" y="223520"/>
                  </a:moveTo>
                  <a:lnTo>
                    <a:pt x="308610" y="223520"/>
                  </a:lnTo>
                  <a:lnTo>
                    <a:pt x="308610" y="227330"/>
                  </a:lnTo>
                  <a:lnTo>
                    <a:pt x="312419" y="227330"/>
                  </a:lnTo>
                  <a:lnTo>
                    <a:pt x="312419" y="223520"/>
                  </a:lnTo>
                  <a:close/>
                </a:path>
                <a:path w="312419" h="240029">
                  <a:moveTo>
                    <a:pt x="3810" y="227330"/>
                  </a:moveTo>
                  <a:lnTo>
                    <a:pt x="0" y="227330"/>
                  </a:lnTo>
                  <a:lnTo>
                    <a:pt x="0" y="240030"/>
                  </a:lnTo>
                  <a:lnTo>
                    <a:pt x="312419" y="240030"/>
                  </a:lnTo>
                  <a:lnTo>
                    <a:pt x="312419" y="236220"/>
                  </a:lnTo>
                  <a:lnTo>
                    <a:pt x="3810" y="236220"/>
                  </a:lnTo>
                  <a:lnTo>
                    <a:pt x="3810" y="227330"/>
                  </a:lnTo>
                  <a:close/>
                </a:path>
                <a:path w="312419" h="240029">
                  <a:moveTo>
                    <a:pt x="312419" y="227330"/>
                  </a:moveTo>
                  <a:lnTo>
                    <a:pt x="308610" y="227330"/>
                  </a:lnTo>
                  <a:lnTo>
                    <a:pt x="308610" y="236220"/>
                  </a:lnTo>
                  <a:lnTo>
                    <a:pt x="312419" y="236220"/>
                  </a:lnTo>
                  <a:lnTo>
                    <a:pt x="312419" y="22733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711959" y="575310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0989" y="3810"/>
                  </a:lnTo>
                  <a:lnTo>
                    <a:pt x="300989" y="10159"/>
                  </a:lnTo>
                  <a:lnTo>
                    <a:pt x="304800" y="10159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380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0160"/>
                  </a:lnTo>
                  <a:close/>
                </a:path>
                <a:path w="304800" h="232410">
                  <a:moveTo>
                    <a:pt x="304800" y="10160"/>
                  </a:moveTo>
                  <a:lnTo>
                    <a:pt x="300989" y="10160"/>
                  </a:lnTo>
                  <a:lnTo>
                    <a:pt x="300989" y="13969"/>
                  </a:lnTo>
                  <a:lnTo>
                    <a:pt x="304800" y="13969"/>
                  </a:lnTo>
                  <a:lnTo>
                    <a:pt x="304800" y="10160"/>
                  </a:lnTo>
                  <a:close/>
                </a:path>
                <a:path w="304800" h="232410">
                  <a:moveTo>
                    <a:pt x="380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3970"/>
                  </a:lnTo>
                  <a:close/>
                </a:path>
                <a:path w="304800" h="232410">
                  <a:moveTo>
                    <a:pt x="304800" y="13970"/>
                  </a:moveTo>
                  <a:lnTo>
                    <a:pt x="300989" y="13970"/>
                  </a:lnTo>
                  <a:lnTo>
                    <a:pt x="300989" y="16509"/>
                  </a:lnTo>
                  <a:lnTo>
                    <a:pt x="304800" y="16509"/>
                  </a:lnTo>
                  <a:lnTo>
                    <a:pt x="304800" y="13970"/>
                  </a:lnTo>
                  <a:close/>
                </a:path>
                <a:path w="304800" h="232410">
                  <a:moveTo>
                    <a:pt x="3809" y="16510"/>
                  </a:moveTo>
                  <a:lnTo>
                    <a:pt x="0" y="1651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1651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0989" y="16510"/>
                  </a:lnTo>
                  <a:lnTo>
                    <a:pt x="300989" y="39369"/>
                  </a:lnTo>
                  <a:lnTo>
                    <a:pt x="304800" y="39369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3809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70"/>
                  </a:lnTo>
                  <a:close/>
                </a:path>
                <a:path w="304800" h="232410">
                  <a:moveTo>
                    <a:pt x="304800" y="39370"/>
                  </a:moveTo>
                  <a:lnTo>
                    <a:pt x="300989" y="39370"/>
                  </a:lnTo>
                  <a:lnTo>
                    <a:pt x="300989" y="45719"/>
                  </a:lnTo>
                  <a:lnTo>
                    <a:pt x="304800" y="45719"/>
                  </a:lnTo>
                  <a:lnTo>
                    <a:pt x="304800" y="39370"/>
                  </a:lnTo>
                  <a:close/>
                </a:path>
                <a:path w="304800" h="232410">
                  <a:moveTo>
                    <a:pt x="3809" y="45720"/>
                  </a:moveTo>
                  <a:lnTo>
                    <a:pt x="0" y="4572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45720"/>
                  </a:lnTo>
                  <a:close/>
                </a:path>
                <a:path w="304800" h="232410">
                  <a:moveTo>
                    <a:pt x="304800" y="45720"/>
                  </a:moveTo>
                  <a:lnTo>
                    <a:pt x="300989" y="45720"/>
                  </a:lnTo>
                  <a:lnTo>
                    <a:pt x="300989" y="58419"/>
                  </a:lnTo>
                  <a:lnTo>
                    <a:pt x="304800" y="58419"/>
                  </a:lnTo>
                  <a:lnTo>
                    <a:pt x="304800" y="45720"/>
                  </a:lnTo>
                  <a:close/>
                </a:path>
                <a:path w="304800" h="232410">
                  <a:moveTo>
                    <a:pt x="3809" y="58420"/>
                  </a:moveTo>
                  <a:lnTo>
                    <a:pt x="0" y="5842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58420"/>
                  </a:lnTo>
                  <a:close/>
                </a:path>
                <a:path w="304800" h="232410">
                  <a:moveTo>
                    <a:pt x="304800" y="58420"/>
                  </a:moveTo>
                  <a:lnTo>
                    <a:pt x="300989" y="58420"/>
                  </a:lnTo>
                  <a:lnTo>
                    <a:pt x="300989" y="73659"/>
                  </a:lnTo>
                  <a:lnTo>
                    <a:pt x="304800" y="73659"/>
                  </a:lnTo>
                  <a:lnTo>
                    <a:pt x="304800" y="58420"/>
                  </a:lnTo>
                  <a:close/>
                </a:path>
                <a:path w="304800" h="232410">
                  <a:moveTo>
                    <a:pt x="3809" y="73660"/>
                  </a:moveTo>
                  <a:lnTo>
                    <a:pt x="0" y="7366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73660"/>
                  </a:lnTo>
                  <a:close/>
                </a:path>
                <a:path w="304800" h="232410">
                  <a:moveTo>
                    <a:pt x="304800" y="73660"/>
                  </a:moveTo>
                  <a:lnTo>
                    <a:pt x="300989" y="73660"/>
                  </a:lnTo>
                  <a:lnTo>
                    <a:pt x="300989" y="160019"/>
                  </a:lnTo>
                  <a:lnTo>
                    <a:pt x="304800" y="160019"/>
                  </a:lnTo>
                  <a:lnTo>
                    <a:pt x="304800" y="73660"/>
                  </a:lnTo>
                  <a:close/>
                </a:path>
                <a:path w="304800" h="232410">
                  <a:moveTo>
                    <a:pt x="3809" y="160020"/>
                  </a:moveTo>
                  <a:lnTo>
                    <a:pt x="0" y="160020"/>
                  </a:lnTo>
                  <a:lnTo>
                    <a:pt x="0" y="175259"/>
                  </a:lnTo>
                  <a:lnTo>
                    <a:pt x="3809" y="175259"/>
                  </a:lnTo>
                  <a:lnTo>
                    <a:pt x="3809" y="160020"/>
                  </a:lnTo>
                  <a:close/>
                </a:path>
                <a:path w="304800" h="232410">
                  <a:moveTo>
                    <a:pt x="304800" y="160020"/>
                  </a:moveTo>
                  <a:lnTo>
                    <a:pt x="300989" y="160020"/>
                  </a:lnTo>
                  <a:lnTo>
                    <a:pt x="300989" y="175259"/>
                  </a:lnTo>
                  <a:lnTo>
                    <a:pt x="304800" y="175259"/>
                  </a:lnTo>
                  <a:lnTo>
                    <a:pt x="304800" y="160020"/>
                  </a:lnTo>
                  <a:close/>
                </a:path>
                <a:path w="304800" h="232410">
                  <a:moveTo>
                    <a:pt x="3809" y="175260"/>
                  </a:moveTo>
                  <a:lnTo>
                    <a:pt x="0" y="17526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75260"/>
                  </a:lnTo>
                  <a:close/>
                </a:path>
                <a:path w="304800" h="232410">
                  <a:moveTo>
                    <a:pt x="304800" y="175260"/>
                  </a:moveTo>
                  <a:lnTo>
                    <a:pt x="300989" y="175260"/>
                  </a:lnTo>
                  <a:lnTo>
                    <a:pt x="300989" y="185419"/>
                  </a:lnTo>
                  <a:lnTo>
                    <a:pt x="304800" y="185419"/>
                  </a:lnTo>
                  <a:lnTo>
                    <a:pt x="304800" y="175260"/>
                  </a:lnTo>
                  <a:close/>
                </a:path>
                <a:path w="304800" h="232410">
                  <a:moveTo>
                    <a:pt x="3809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85420"/>
                  </a:lnTo>
                  <a:close/>
                </a:path>
                <a:path w="304800" h="232410">
                  <a:moveTo>
                    <a:pt x="304800" y="185420"/>
                  </a:moveTo>
                  <a:lnTo>
                    <a:pt x="300989" y="185420"/>
                  </a:lnTo>
                  <a:lnTo>
                    <a:pt x="300989" y="191769"/>
                  </a:lnTo>
                  <a:lnTo>
                    <a:pt x="304800" y="191769"/>
                  </a:lnTo>
                  <a:lnTo>
                    <a:pt x="304800" y="185420"/>
                  </a:lnTo>
                  <a:close/>
                </a:path>
                <a:path w="304800" h="232410">
                  <a:moveTo>
                    <a:pt x="3809" y="191770"/>
                  </a:moveTo>
                  <a:lnTo>
                    <a:pt x="0" y="19177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91770"/>
                  </a:lnTo>
                  <a:close/>
                </a:path>
                <a:path w="304800" h="232410">
                  <a:moveTo>
                    <a:pt x="304800" y="191770"/>
                  </a:moveTo>
                  <a:lnTo>
                    <a:pt x="300989" y="191770"/>
                  </a:lnTo>
                  <a:lnTo>
                    <a:pt x="300989" y="217169"/>
                  </a:lnTo>
                  <a:lnTo>
                    <a:pt x="304800" y="217169"/>
                  </a:lnTo>
                  <a:lnTo>
                    <a:pt x="304800" y="191770"/>
                  </a:lnTo>
                  <a:close/>
                </a:path>
                <a:path w="304800" h="232410">
                  <a:moveTo>
                    <a:pt x="3809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17170"/>
                  </a:lnTo>
                  <a:close/>
                </a:path>
                <a:path w="304800" h="232410">
                  <a:moveTo>
                    <a:pt x="304800" y="217170"/>
                  </a:moveTo>
                  <a:lnTo>
                    <a:pt x="300989" y="217170"/>
                  </a:lnTo>
                  <a:lnTo>
                    <a:pt x="300989" y="219709"/>
                  </a:lnTo>
                  <a:lnTo>
                    <a:pt x="304800" y="219709"/>
                  </a:lnTo>
                  <a:lnTo>
                    <a:pt x="304800" y="217170"/>
                  </a:lnTo>
                  <a:close/>
                </a:path>
                <a:path w="304800" h="232410">
                  <a:moveTo>
                    <a:pt x="3809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9710"/>
                  </a:lnTo>
                  <a:close/>
                </a:path>
                <a:path w="304800" h="232410">
                  <a:moveTo>
                    <a:pt x="304800" y="219710"/>
                  </a:moveTo>
                  <a:lnTo>
                    <a:pt x="300989" y="219710"/>
                  </a:lnTo>
                  <a:lnTo>
                    <a:pt x="300989" y="223519"/>
                  </a:lnTo>
                  <a:lnTo>
                    <a:pt x="304800" y="223519"/>
                  </a:lnTo>
                  <a:lnTo>
                    <a:pt x="304800" y="219710"/>
                  </a:lnTo>
                  <a:close/>
                </a:path>
                <a:path w="304800" h="232410">
                  <a:moveTo>
                    <a:pt x="3809" y="223520"/>
                  </a:moveTo>
                  <a:lnTo>
                    <a:pt x="0" y="22352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3809" y="228600"/>
                  </a:lnTo>
                  <a:lnTo>
                    <a:pt x="3809" y="223520"/>
                  </a:lnTo>
                  <a:close/>
                </a:path>
                <a:path w="304800" h="232410">
                  <a:moveTo>
                    <a:pt x="304800" y="223520"/>
                  </a:moveTo>
                  <a:lnTo>
                    <a:pt x="300989" y="223520"/>
                  </a:lnTo>
                  <a:lnTo>
                    <a:pt x="300989" y="228600"/>
                  </a:lnTo>
                  <a:lnTo>
                    <a:pt x="304800" y="228600"/>
                  </a:lnTo>
                  <a:lnTo>
                    <a:pt x="304800" y="22352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715770" y="5756910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80" h="224789">
                  <a:moveTo>
                    <a:pt x="29718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297180" y="3809"/>
                  </a:lnTo>
                  <a:lnTo>
                    <a:pt x="297180" y="0"/>
                  </a:lnTo>
                  <a:close/>
                </a:path>
                <a:path w="297180" h="224789">
                  <a:moveTo>
                    <a:pt x="297180" y="3809"/>
                  </a:moveTo>
                  <a:lnTo>
                    <a:pt x="293369" y="3809"/>
                  </a:lnTo>
                  <a:lnTo>
                    <a:pt x="293369" y="6349"/>
                  </a:lnTo>
                  <a:lnTo>
                    <a:pt x="297180" y="6349"/>
                  </a:lnTo>
                  <a:lnTo>
                    <a:pt x="297180" y="3809"/>
                  </a:lnTo>
                  <a:close/>
                </a:path>
                <a:path w="297180" h="224789">
                  <a:moveTo>
                    <a:pt x="381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6350"/>
                  </a:lnTo>
                  <a:close/>
                </a:path>
                <a:path w="297180" h="224789">
                  <a:moveTo>
                    <a:pt x="297180" y="6350"/>
                  </a:moveTo>
                  <a:lnTo>
                    <a:pt x="293369" y="6350"/>
                  </a:lnTo>
                  <a:lnTo>
                    <a:pt x="293369" y="10159"/>
                  </a:lnTo>
                  <a:lnTo>
                    <a:pt x="297180" y="10159"/>
                  </a:lnTo>
                  <a:lnTo>
                    <a:pt x="297180" y="6350"/>
                  </a:lnTo>
                  <a:close/>
                </a:path>
                <a:path w="297180" h="224789">
                  <a:moveTo>
                    <a:pt x="381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10159"/>
                  </a:lnTo>
                  <a:close/>
                </a:path>
                <a:path w="297180" h="224789">
                  <a:moveTo>
                    <a:pt x="297180" y="10159"/>
                  </a:moveTo>
                  <a:lnTo>
                    <a:pt x="293369" y="10159"/>
                  </a:lnTo>
                  <a:lnTo>
                    <a:pt x="293369" y="12699"/>
                  </a:lnTo>
                  <a:lnTo>
                    <a:pt x="297180" y="12699"/>
                  </a:lnTo>
                  <a:lnTo>
                    <a:pt x="297180" y="10159"/>
                  </a:lnTo>
                  <a:close/>
                </a:path>
                <a:path w="297180" h="224789">
                  <a:moveTo>
                    <a:pt x="3810" y="12700"/>
                  </a:moveTo>
                  <a:lnTo>
                    <a:pt x="0" y="1270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12700"/>
                  </a:lnTo>
                  <a:close/>
                </a:path>
                <a:path w="297180" h="224789">
                  <a:moveTo>
                    <a:pt x="297180" y="12700"/>
                  </a:moveTo>
                  <a:lnTo>
                    <a:pt x="293369" y="12700"/>
                  </a:lnTo>
                  <a:lnTo>
                    <a:pt x="293369" y="35559"/>
                  </a:lnTo>
                  <a:lnTo>
                    <a:pt x="297180" y="35559"/>
                  </a:lnTo>
                  <a:lnTo>
                    <a:pt x="297180" y="12700"/>
                  </a:lnTo>
                  <a:close/>
                </a:path>
                <a:path w="297180" h="224789">
                  <a:moveTo>
                    <a:pt x="3810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5559"/>
                  </a:lnTo>
                  <a:close/>
                </a:path>
                <a:path w="297180" h="224789">
                  <a:moveTo>
                    <a:pt x="297180" y="35559"/>
                  </a:moveTo>
                  <a:lnTo>
                    <a:pt x="293369" y="35559"/>
                  </a:lnTo>
                  <a:lnTo>
                    <a:pt x="293369" y="41909"/>
                  </a:lnTo>
                  <a:lnTo>
                    <a:pt x="297180" y="41909"/>
                  </a:lnTo>
                  <a:lnTo>
                    <a:pt x="297180" y="35559"/>
                  </a:lnTo>
                  <a:close/>
                </a:path>
                <a:path w="297180" h="224789">
                  <a:moveTo>
                    <a:pt x="3810" y="41909"/>
                  </a:moveTo>
                  <a:lnTo>
                    <a:pt x="0" y="41909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1909"/>
                  </a:lnTo>
                  <a:close/>
                </a:path>
                <a:path w="297180" h="224789">
                  <a:moveTo>
                    <a:pt x="297180" y="41909"/>
                  </a:moveTo>
                  <a:lnTo>
                    <a:pt x="293369" y="41909"/>
                  </a:lnTo>
                  <a:lnTo>
                    <a:pt x="293369" y="54609"/>
                  </a:lnTo>
                  <a:lnTo>
                    <a:pt x="297180" y="54609"/>
                  </a:lnTo>
                  <a:lnTo>
                    <a:pt x="297180" y="41909"/>
                  </a:lnTo>
                  <a:close/>
                </a:path>
                <a:path w="297180" h="224789">
                  <a:moveTo>
                    <a:pt x="3810" y="54609"/>
                  </a:moveTo>
                  <a:lnTo>
                    <a:pt x="0" y="5460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54609"/>
                  </a:lnTo>
                  <a:close/>
                </a:path>
                <a:path w="297180" h="224789">
                  <a:moveTo>
                    <a:pt x="297180" y="54609"/>
                  </a:moveTo>
                  <a:lnTo>
                    <a:pt x="293369" y="54609"/>
                  </a:lnTo>
                  <a:lnTo>
                    <a:pt x="293369" y="69849"/>
                  </a:lnTo>
                  <a:lnTo>
                    <a:pt x="297180" y="69849"/>
                  </a:lnTo>
                  <a:lnTo>
                    <a:pt x="297180" y="54609"/>
                  </a:lnTo>
                  <a:close/>
                </a:path>
                <a:path w="297180" h="224789">
                  <a:moveTo>
                    <a:pt x="3810" y="69850"/>
                  </a:moveTo>
                  <a:lnTo>
                    <a:pt x="0" y="6985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69850"/>
                  </a:lnTo>
                  <a:close/>
                </a:path>
                <a:path w="297180" h="224789">
                  <a:moveTo>
                    <a:pt x="297180" y="69850"/>
                  </a:moveTo>
                  <a:lnTo>
                    <a:pt x="293369" y="69850"/>
                  </a:lnTo>
                  <a:lnTo>
                    <a:pt x="293369" y="156209"/>
                  </a:lnTo>
                  <a:lnTo>
                    <a:pt x="297180" y="156209"/>
                  </a:lnTo>
                  <a:lnTo>
                    <a:pt x="297180" y="69850"/>
                  </a:lnTo>
                  <a:close/>
                </a:path>
                <a:path w="297180" h="224789">
                  <a:moveTo>
                    <a:pt x="3810" y="156209"/>
                  </a:moveTo>
                  <a:lnTo>
                    <a:pt x="0" y="15620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56209"/>
                  </a:lnTo>
                  <a:close/>
                </a:path>
                <a:path w="297180" h="224789">
                  <a:moveTo>
                    <a:pt x="297180" y="156209"/>
                  </a:moveTo>
                  <a:lnTo>
                    <a:pt x="293369" y="156209"/>
                  </a:lnTo>
                  <a:lnTo>
                    <a:pt x="293369" y="171449"/>
                  </a:lnTo>
                  <a:lnTo>
                    <a:pt x="297180" y="171449"/>
                  </a:lnTo>
                  <a:lnTo>
                    <a:pt x="297180" y="156209"/>
                  </a:lnTo>
                  <a:close/>
                </a:path>
                <a:path w="297180" h="224789">
                  <a:moveTo>
                    <a:pt x="3810" y="171450"/>
                  </a:moveTo>
                  <a:lnTo>
                    <a:pt x="0" y="17145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171450"/>
                  </a:lnTo>
                  <a:close/>
                </a:path>
                <a:path w="297180" h="224789">
                  <a:moveTo>
                    <a:pt x="297180" y="171450"/>
                  </a:moveTo>
                  <a:lnTo>
                    <a:pt x="293369" y="171450"/>
                  </a:lnTo>
                  <a:lnTo>
                    <a:pt x="293369" y="181609"/>
                  </a:lnTo>
                  <a:lnTo>
                    <a:pt x="297180" y="181609"/>
                  </a:lnTo>
                  <a:lnTo>
                    <a:pt x="297180" y="171450"/>
                  </a:lnTo>
                  <a:close/>
                </a:path>
                <a:path w="297180" h="224789">
                  <a:moveTo>
                    <a:pt x="3810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3810" y="187959"/>
                  </a:lnTo>
                  <a:lnTo>
                    <a:pt x="3810" y="181609"/>
                  </a:lnTo>
                  <a:close/>
                </a:path>
                <a:path w="297180" h="224789">
                  <a:moveTo>
                    <a:pt x="297180" y="181609"/>
                  </a:moveTo>
                  <a:lnTo>
                    <a:pt x="293369" y="181609"/>
                  </a:lnTo>
                  <a:lnTo>
                    <a:pt x="293369" y="187959"/>
                  </a:lnTo>
                  <a:lnTo>
                    <a:pt x="297180" y="187959"/>
                  </a:lnTo>
                  <a:lnTo>
                    <a:pt x="297180" y="181609"/>
                  </a:lnTo>
                  <a:close/>
                </a:path>
                <a:path w="297180" h="224789">
                  <a:moveTo>
                    <a:pt x="3810" y="187959"/>
                  </a:moveTo>
                  <a:lnTo>
                    <a:pt x="0" y="187959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87959"/>
                  </a:lnTo>
                  <a:close/>
                </a:path>
                <a:path w="297180" h="224789">
                  <a:moveTo>
                    <a:pt x="297180" y="187959"/>
                  </a:moveTo>
                  <a:lnTo>
                    <a:pt x="293369" y="187959"/>
                  </a:lnTo>
                  <a:lnTo>
                    <a:pt x="293369" y="213359"/>
                  </a:lnTo>
                  <a:lnTo>
                    <a:pt x="297180" y="213359"/>
                  </a:lnTo>
                  <a:lnTo>
                    <a:pt x="297180" y="187959"/>
                  </a:lnTo>
                  <a:close/>
                </a:path>
                <a:path w="297180" h="224789">
                  <a:moveTo>
                    <a:pt x="381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213359"/>
                  </a:lnTo>
                  <a:close/>
                </a:path>
                <a:path w="297180" h="224789">
                  <a:moveTo>
                    <a:pt x="297180" y="213359"/>
                  </a:moveTo>
                  <a:lnTo>
                    <a:pt x="293369" y="213359"/>
                  </a:lnTo>
                  <a:lnTo>
                    <a:pt x="293369" y="215899"/>
                  </a:lnTo>
                  <a:lnTo>
                    <a:pt x="297180" y="215899"/>
                  </a:lnTo>
                  <a:lnTo>
                    <a:pt x="297180" y="213359"/>
                  </a:lnTo>
                  <a:close/>
                </a:path>
                <a:path w="297180" h="224789">
                  <a:moveTo>
                    <a:pt x="381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5900"/>
                  </a:lnTo>
                  <a:close/>
                </a:path>
                <a:path w="297180" h="224789">
                  <a:moveTo>
                    <a:pt x="297180" y="215900"/>
                  </a:moveTo>
                  <a:lnTo>
                    <a:pt x="293369" y="215900"/>
                  </a:lnTo>
                  <a:lnTo>
                    <a:pt x="293369" y="219709"/>
                  </a:lnTo>
                  <a:lnTo>
                    <a:pt x="297180" y="219709"/>
                  </a:lnTo>
                  <a:lnTo>
                    <a:pt x="297180" y="215900"/>
                  </a:lnTo>
                  <a:close/>
                </a:path>
                <a:path w="297180" h="224789">
                  <a:moveTo>
                    <a:pt x="3810" y="219709"/>
                  </a:moveTo>
                  <a:lnTo>
                    <a:pt x="0" y="219709"/>
                  </a:lnTo>
                  <a:lnTo>
                    <a:pt x="0" y="224789"/>
                  </a:lnTo>
                  <a:lnTo>
                    <a:pt x="297180" y="224789"/>
                  </a:lnTo>
                  <a:lnTo>
                    <a:pt x="297180" y="220979"/>
                  </a:lnTo>
                  <a:lnTo>
                    <a:pt x="3810" y="220979"/>
                  </a:lnTo>
                  <a:lnTo>
                    <a:pt x="3810" y="219709"/>
                  </a:lnTo>
                  <a:close/>
                </a:path>
                <a:path w="297180" h="224789">
                  <a:moveTo>
                    <a:pt x="297180" y="219709"/>
                  </a:moveTo>
                  <a:lnTo>
                    <a:pt x="293369" y="219709"/>
                  </a:lnTo>
                  <a:lnTo>
                    <a:pt x="293369" y="220979"/>
                  </a:lnTo>
                  <a:lnTo>
                    <a:pt x="297180" y="220979"/>
                  </a:lnTo>
                  <a:lnTo>
                    <a:pt x="297180" y="219709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719579" y="5760719"/>
              <a:ext cx="289560" cy="217170"/>
            </a:xfrm>
            <a:custGeom>
              <a:avLst/>
              <a:gdLst/>
              <a:ahLst/>
              <a:cxnLst/>
              <a:rect l="l" t="t" r="r" b="b"/>
              <a:pathLst>
                <a:path w="289560" h="217170">
                  <a:moveTo>
                    <a:pt x="2895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89559" y="2539"/>
                  </a:lnTo>
                  <a:lnTo>
                    <a:pt x="289559" y="0"/>
                  </a:lnTo>
                  <a:close/>
                </a:path>
                <a:path w="289560" h="217170">
                  <a:moveTo>
                    <a:pt x="28955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3809"/>
                  </a:lnTo>
                  <a:lnTo>
                    <a:pt x="289559" y="3809"/>
                  </a:lnTo>
                  <a:lnTo>
                    <a:pt x="289559" y="2539"/>
                  </a:lnTo>
                  <a:close/>
                </a:path>
                <a:path w="289560" h="217170">
                  <a:moveTo>
                    <a:pt x="289559" y="3809"/>
                  </a:moveTo>
                  <a:lnTo>
                    <a:pt x="285750" y="3809"/>
                  </a:lnTo>
                  <a:lnTo>
                    <a:pt x="285750" y="6349"/>
                  </a:lnTo>
                  <a:lnTo>
                    <a:pt x="289559" y="6349"/>
                  </a:lnTo>
                  <a:lnTo>
                    <a:pt x="289559" y="3809"/>
                  </a:lnTo>
                  <a:close/>
                </a:path>
                <a:path w="289560" h="217170">
                  <a:moveTo>
                    <a:pt x="253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6349"/>
                  </a:lnTo>
                  <a:close/>
                </a:path>
                <a:path w="289560" h="217170">
                  <a:moveTo>
                    <a:pt x="289559" y="6349"/>
                  </a:moveTo>
                  <a:lnTo>
                    <a:pt x="285750" y="6349"/>
                  </a:lnTo>
                  <a:lnTo>
                    <a:pt x="285750" y="8889"/>
                  </a:lnTo>
                  <a:lnTo>
                    <a:pt x="289559" y="8889"/>
                  </a:lnTo>
                  <a:lnTo>
                    <a:pt x="289559" y="6349"/>
                  </a:lnTo>
                  <a:close/>
                </a:path>
                <a:path w="289560" h="217170">
                  <a:moveTo>
                    <a:pt x="2539" y="8889"/>
                  </a:moveTo>
                  <a:lnTo>
                    <a:pt x="0" y="888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8889"/>
                  </a:lnTo>
                  <a:close/>
                </a:path>
                <a:path w="289560" h="217170">
                  <a:moveTo>
                    <a:pt x="289559" y="8889"/>
                  </a:moveTo>
                  <a:lnTo>
                    <a:pt x="285750" y="8889"/>
                  </a:lnTo>
                  <a:lnTo>
                    <a:pt x="285750" y="31749"/>
                  </a:lnTo>
                  <a:lnTo>
                    <a:pt x="289559" y="31749"/>
                  </a:lnTo>
                  <a:lnTo>
                    <a:pt x="289559" y="8889"/>
                  </a:lnTo>
                  <a:close/>
                </a:path>
                <a:path w="289560" h="217170">
                  <a:moveTo>
                    <a:pt x="253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1749"/>
                  </a:lnTo>
                  <a:close/>
                </a:path>
                <a:path w="289560" h="217170">
                  <a:moveTo>
                    <a:pt x="289559" y="31749"/>
                  </a:moveTo>
                  <a:lnTo>
                    <a:pt x="285750" y="31749"/>
                  </a:lnTo>
                  <a:lnTo>
                    <a:pt x="285750" y="38099"/>
                  </a:lnTo>
                  <a:lnTo>
                    <a:pt x="289559" y="38099"/>
                  </a:lnTo>
                  <a:lnTo>
                    <a:pt x="289559" y="31749"/>
                  </a:lnTo>
                  <a:close/>
                </a:path>
                <a:path w="289560" h="217170">
                  <a:moveTo>
                    <a:pt x="2539" y="38099"/>
                  </a:moveTo>
                  <a:lnTo>
                    <a:pt x="0" y="3809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38099"/>
                  </a:lnTo>
                  <a:close/>
                </a:path>
                <a:path w="289560" h="217170">
                  <a:moveTo>
                    <a:pt x="289559" y="38099"/>
                  </a:moveTo>
                  <a:lnTo>
                    <a:pt x="285750" y="38099"/>
                  </a:lnTo>
                  <a:lnTo>
                    <a:pt x="285750" y="50799"/>
                  </a:lnTo>
                  <a:lnTo>
                    <a:pt x="289559" y="50799"/>
                  </a:lnTo>
                  <a:lnTo>
                    <a:pt x="289559" y="38099"/>
                  </a:lnTo>
                  <a:close/>
                </a:path>
                <a:path w="289560" h="217170">
                  <a:moveTo>
                    <a:pt x="2539" y="50799"/>
                  </a:moveTo>
                  <a:lnTo>
                    <a:pt x="0" y="50799"/>
                  </a:lnTo>
                  <a:lnTo>
                    <a:pt x="0" y="66039"/>
                  </a:lnTo>
                  <a:lnTo>
                    <a:pt x="2539" y="66039"/>
                  </a:lnTo>
                  <a:lnTo>
                    <a:pt x="2539" y="50799"/>
                  </a:lnTo>
                  <a:close/>
                </a:path>
                <a:path w="289560" h="217170">
                  <a:moveTo>
                    <a:pt x="289559" y="50799"/>
                  </a:moveTo>
                  <a:lnTo>
                    <a:pt x="285750" y="50799"/>
                  </a:lnTo>
                  <a:lnTo>
                    <a:pt x="285750" y="66039"/>
                  </a:lnTo>
                  <a:lnTo>
                    <a:pt x="289559" y="66039"/>
                  </a:lnTo>
                  <a:lnTo>
                    <a:pt x="289559" y="50799"/>
                  </a:lnTo>
                  <a:close/>
                </a:path>
                <a:path w="289560" h="217170">
                  <a:moveTo>
                    <a:pt x="2539" y="66039"/>
                  </a:moveTo>
                  <a:lnTo>
                    <a:pt x="0" y="66039"/>
                  </a:lnTo>
                  <a:lnTo>
                    <a:pt x="0" y="152399"/>
                  </a:lnTo>
                  <a:lnTo>
                    <a:pt x="2539" y="152399"/>
                  </a:lnTo>
                  <a:lnTo>
                    <a:pt x="2539" y="66039"/>
                  </a:lnTo>
                  <a:close/>
                </a:path>
                <a:path w="289560" h="217170">
                  <a:moveTo>
                    <a:pt x="289559" y="66039"/>
                  </a:moveTo>
                  <a:lnTo>
                    <a:pt x="285750" y="66039"/>
                  </a:lnTo>
                  <a:lnTo>
                    <a:pt x="285750" y="152399"/>
                  </a:lnTo>
                  <a:lnTo>
                    <a:pt x="289559" y="152399"/>
                  </a:lnTo>
                  <a:lnTo>
                    <a:pt x="289559" y="66039"/>
                  </a:lnTo>
                  <a:close/>
                </a:path>
                <a:path w="289560" h="217170">
                  <a:moveTo>
                    <a:pt x="2539" y="152399"/>
                  </a:moveTo>
                  <a:lnTo>
                    <a:pt x="0" y="152399"/>
                  </a:lnTo>
                  <a:lnTo>
                    <a:pt x="0" y="167639"/>
                  </a:lnTo>
                  <a:lnTo>
                    <a:pt x="2539" y="167639"/>
                  </a:lnTo>
                  <a:lnTo>
                    <a:pt x="2539" y="152399"/>
                  </a:lnTo>
                  <a:close/>
                </a:path>
                <a:path w="289560" h="217170">
                  <a:moveTo>
                    <a:pt x="289559" y="152399"/>
                  </a:moveTo>
                  <a:lnTo>
                    <a:pt x="285750" y="152399"/>
                  </a:lnTo>
                  <a:lnTo>
                    <a:pt x="285750" y="167639"/>
                  </a:lnTo>
                  <a:lnTo>
                    <a:pt x="289559" y="167639"/>
                  </a:lnTo>
                  <a:lnTo>
                    <a:pt x="289559" y="152399"/>
                  </a:lnTo>
                  <a:close/>
                </a:path>
                <a:path w="289560" h="217170">
                  <a:moveTo>
                    <a:pt x="2539" y="167639"/>
                  </a:moveTo>
                  <a:lnTo>
                    <a:pt x="0" y="167639"/>
                  </a:lnTo>
                  <a:lnTo>
                    <a:pt x="0" y="177799"/>
                  </a:lnTo>
                  <a:lnTo>
                    <a:pt x="2539" y="177799"/>
                  </a:lnTo>
                  <a:lnTo>
                    <a:pt x="2539" y="167639"/>
                  </a:lnTo>
                  <a:close/>
                </a:path>
                <a:path w="289560" h="217170">
                  <a:moveTo>
                    <a:pt x="289559" y="167639"/>
                  </a:moveTo>
                  <a:lnTo>
                    <a:pt x="285750" y="167639"/>
                  </a:lnTo>
                  <a:lnTo>
                    <a:pt x="285750" y="177799"/>
                  </a:lnTo>
                  <a:lnTo>
                    <a:pt x="289559" y="177799"/>
                  </a:lnTo>
                  <a:lnTo>
                    <a:pt x="289559" y="167639"/>
                  </a:lnTo>
                  <a:close/>
                </a:path>
                <a:path w="289560" h="217170">
                  <a:moveTo>
                    <a:pt x="253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539" y="184149"/>
                  </a:lnTo>
                  <a:lnTo>
                    <a:pt x="2539" y="177799"/>
                  </a:lnTo>
                  <a:close/>
                </a:path>
                <a:path w="289560" h="217170">
                  <a:moveTo>
                    <a:pt x="289559" y="177799"/>
                  </a:moveTo>
                  <a:lnTo>
                    <a:pt x="285750" y="177799"/>
                  </a:lnTo>
                  <a:lnTo>
                    <a:pt x="285750" y="184149"/>
                  </a:lnTo>
                  <a:lnTo>
                    <a:pt x="289559" y="184149"/>
                  </a:lnTo>
                  <a:lnTo>
                    <a:pt x="289559" y="177799"/>
                  </a:lnTo>
                  <a:close/>
                </a:path>
                <a:path w="289560" h="217170">
                  <a:moveTo>
                    <a:pt x="2539" y="184149"/>
                  </a:moveTo>
                  <a:lnTo>
                    <a:pt x="0" y="184149"/>
                  </a:lnTo>
                  <a:lnTo>
                    <a:pt x="0" y="209549"/>
                  </a:lnTo>
                  <a:lnTo>
                    <a:pt x="2539" y="209549"/>
                  </a:lnTo>
                  <a:lnTo>
                    <a:pt x="2539" y="184149"/>
                  </a:lnTo>
                  <a:close/>
                </a:path>
                <a:path w="289560" h="217170">
                  <a:moveTo>
                    <a:pt x="289559" y="184149"/>
                  </a:moveTo>
                  <a:lnTo>
                    <a:pt x="285750" y="184149"/>
                  </a:lnTo>
                  <a:lnTo>
                    <a:pt x="285750" y="209549"/>
                  </a:lnTo>
                  <a:lnTo>
                    <a:pt x="289559" y="209549"/>
                  </a:lnTo>
                  <a:lnTo>
                    <a:pt x="289559" y="184149"/>
                  </a:lnTo>
                  <a:close/>
                </a:path>
                <a:path w="289560" h="217170">
                  <a:moveTo>
                    <a:pt x="2539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2539" y="212089"/>
                  </a:lnTo>
                  <a:lnTo>
                    <a:pt x="2539" y="209549"/>
                  </a:lnTo>
                  <a:close/>
                </a:path>
                <a:path w="289560" h="217170">
                  <a:moveTo>
                    <a:pt x="289559" y="209549"/>
                  </a:moveTo>
                  <a:lnTo>
                    <a:pt x="285750" y="209549"/>
                  </a:lnTo>
                  <a:lnTo>
                    <a:pt x="285750" y="212089"/>
                  </a:lnTo>
                  <a:lnTo>
                    <a:pt x="289559" y="212089"/>
                  </a:lnTo>
                  <a:lnTo>
                    <a:pt x="289559" y="209549"/>
                  </a:lnTo>
                  <a:close/>
                </a:path>
                <a:path w="289560" h="217170">
                  <a:moveTo>
                    <a:pt x="2539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289559" y="215899"/>
                  </a:lnTo>
                  <a:lnTo>
                    <a:pt x="289559" y="214629"/>
                  </a:lnTo>
                  <a:lnTo>
                    <a:pt x="2539" y="214629"/>
                  </a:lnTo>
                  <a:lnTo>
                    <a:pt x="2539" y="212089"/>
                  </a:lnTo>
                  <a:close/>
                </a:path>
                <a:path w="289560" h="217170">
                  <a:moveTo>
                    <a:pt x="289559" y="212089"/>
                  </a:moveTo>
                  <a:lnTo>
                    <a:pt x="285750" y="212089"/>
                  </a:lnTo>
                  <a:lnTo>
                    <a:pt x="285750" y="214629"/>
                  </a:lnTo>
                  <a:lnTo>
                    <a:pt x="289559" y="214629"/>
                  </a:lnTo>
                  <a:lnTo>
                    <a:pt x="289559" y="212089"/>
                  </a:lnTo>
                  <a:close/>
                </a:path>
                <a:path w="289560" h="217170">
                  <a:moveTo>
                    <a:pt x="289559" y="215899"/>
                  </a:moveTo>
                  <a:lnTo>
                    <a:pt x="0" y="215899"/>
                  </a:lnTo>
                  <a:lnTo>
                    <a:pt x="0" y="217169"/>
                  </a:lnTo>
                  <a:lnTo>
                    <a:pt x="289559" y="217169"/>
                  </a:lnTo>
                  <a:lnTo>
                    <a:pt x="289559" y="215899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722120" y="576453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28321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83210" y="2540"/>
                  </a:lnTo>
                  <a:lnTo>
                    <a:pt x="283210" y="0"/>
                  </a:lnTo>
                  <a:close/>
                </a:path>
                <a:path w="283210" h="210820">
                  <a:moveTo>
                    <a:pt x="2832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83210" y="3810"/>
                  </a:lnTo>
                  <a:lnTo>
                    <a:pt x="283210" y="2540"/>
                  </a:lnTo>
                  <a:close/>
                </a:path>
                <a:path w="283210" h="210820">
                  <a:moveTo>
                    <a:pt x="283210" y="3810"/>
                  </a:moveTo>
                  <a:lnTo>
                    <a:pt x="280669" y="3810"/>
                  </a:lnTo>
                  <a:lnTo>
                    <a:pt x="280669" y="5080"/>
                  </a:lnTo>
                  <a:lnTo>
                    <a:pt x="283210" y="5080"/>
                  </a:lnTo>
                  <a:lnTo>
                    <a:pt x="283210" y="3810"/>
                  </a:lnTo>
                  <a:close/>
                </a:path>
                <a:path w="283210" h="210820">
                  <a:moveTo>
                    <a:pt x="3810" y="5080"/>
                  </a:moveTo>
                  <a:lnTo>
                    <a:pt x="0" y="508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5080"/>
                  </a:lnTo>
                  <a:close/>
                </a:path>
                <a:path w="283210" h="210820">
                  <a:moveTo>
                    <a:pt x="283210" y="5080"/>
                  </a:moveTo>
                  <a:lnTo>
                    <a:pt x="280669" y="5080"/>
                  </a:lnTo>
                  <a:lnTo>
                    <a:pt x="280669" y="27940"/>
                  </a:lnTo>
                  <a:lnTo>
                    <a:pt x="283210" y="27940"/>
                  </a:lnTo>
                  <a:lnTo>
                    <a:pt x="283210" y="5080"/>
                  </a:lnTo>
                  <a:close/>
                </a:path>
                <a:path w="283210" h="210820">
                  <a:moveTo>
                    <a:pt x="381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27940"/>
                  </a:lnTo>
                  <a:close/>
                </a:path>
                <a:path w="283210" h="210820">
                  <a:moveTo>
                    <a:pt x="283210" y="27940"/>
                  </a:moveTo>
                  <a:lnTo>
                    <a:pt x="280669" y="27940"/>
                  </a:lnTo>
                  <a:lnTo>
                    <a:pt x="280669" y="34290"/>
                  </a:lnTo>
                  <a:lnTo>
                    <a:pt x="283210" y="34290"/>
                  </a:lnTo>
                  <a:lnTo>
                    <a:pt x="283210" y="27940"/>
                  </a:lnTo>
                  <a:close/>
                </a:path>
                <a:path w="283210" h="210820">
                  <a:moveTo>
                    <a:pt x="3810" y="34290"/>
                  </a:moveTo>
                  <a:lnTo>
                    <a:pt x="0" y="3429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34290"/>
                  </a:lnTo>
                  <a:close/>
                </a:path>
                <a:path w="283210" h="210820">
                  <a:moveTo>
                    <a:pt x="283210" y="34290"/>
                  </a:moveTo>
                  <a:lnTo>
                    <a:pt x="280669" y="34290"/>
                  </a:lnTo>
                  <a:lnTo>
                    <a:pt x="280669" y="46990"/>
                  </a:lnTo>
                  <a:lnTo>
                    <a:pt x="283210" y="46990"/>
                  </a:lnTo>
                  <a:lnTo>
                    <a:pt x="283210" y="34290"/>
                  </a:lnTo>
                  <a:close/>
                </a:path>
                <a:path w="283210" h="210820">
                  <a:moveTo>
                    <a:pt x="3810" y="46990"/>
                  </a:moveTo>
                  <a:lnTo>
                    <a:pt x="0" y="4699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46990"/>
                  </a:lnTo>
                  <a:close/>
                </a:path>
                <a:path w="283210" h="210820">
                  <a:moveTo>
                    <a:pt x="283210" y="46990"/>
                  </a:moveTo>
                  <a:lnTo>
                    <a:pt x="280669" y="46990"/>
                  </a:lnTo>
                  <a:lnTo>
                    <a:pt x="280669" y="62230"/>
                  </a:lnTo>
                  <a:lnTo>
                    <a:pt x="283210" y="62230"/>
                  </a:lnTo>
                  <a:lnTo>
                    <a:pt x="283210" y="46990"/>
                  </a:lnTo>
                  <a:close/>
                </a:path>
                <a:path w="283210" h="210820">
                  <a:moveTo>
                    <a:pt x="3810" y="62230"/>
                  </a:moveTo>
                  <a:lnTo>
                    <a:pt x="0" y="62230"/>
                  </a:lnTo>
                  <a:lnTo>
                    <a:pt x="0" y="148590"/>
                  </a:lnTo>
                  <a:lnTo>
                    <a:pt x="3810" y="148590"/>
                  </a:lnTo>
                  <a:lnTo>
                    <a:pt x="3810" y="62230"/>
                  </a:lnTo>
                  <a:close/>
                </a:path>
                <a:path w="283210" h="210820">
                  <a:moveTo>
                    <a:pt x="283210" y="62230"/>
                  </a:moveTo>
                  <a:lnTo>
                    <a:pt x="280669" y="62230"/>
                  </a:lnTo>
                  <a:lnTo>
                    <a:pt x="280669" y="148590"/>
                  </a:lnTo>
                  <a:lnTo>
                    <a:pt x="283210" y="148590"/>
                  </a:lnTo>
                  <a:lnTo>
                    <a:pt x="283210" y="62230"/>
                  </a:lnTo>
                  <a:close/>
                </a:path>
                <a:path w="283210" h="210820">
                  <a:moveTo>
                    <a:pt x="3810" y="148590"/>
                  </a:moveTo>
                  <a:lnTo>
                    <a:pt x="0" y="148590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148590"/>
                  </a:lnTo>
                  <a:close/>
                </a:path>
                <a:path w="283210" h="210820">
                  <a:moveTo>
                    <a:pt x="283210" y="148590"/>
                  </a:moveTo>
                  <a:lnTo>
                    <a:pt x="280669" y="148590"/>
                  </a:lnTo>
                  <a:lnTo>
                    <a:pt x="280669" y="163830"/>
                  </a:lnTo>
                  <a:lnTo>
                    <a:pt x="283210" y="163830"/>
                  </a:lnTo>
                  <a:lnTo>
                    <a:pt x="283210" y="148590"/>
                  </a:lnTo>
                  <a:close/>
                </a:path>
                <a:path w="283210" h="210820">
                  <a:moveTo>
                    <a:pt x="3810" y="163830"/>
                  </a:moveTo>
                  <a:lnTo>
                    <a:pt x="0" y="163830"/>
                  </a:lnTo>
                  <a:lnTo>
                    <a:pt x="0" y="173990"/>
                  </a:lnTo>
                  <a:lnTo>
                    <a:pt x="3810" y="173990"/>
                  </a:lnTo>
                  <a:lnTo>
                    <a:pt x="3810" y="163830"/>
                  </a:lnTo>
                  <a:close/>
                </a:path>
                <a:path w="283210" h="210820">
                  <a:moveTo>
                    <a:pt x="283210" y="163830"/>
                  </a:moveTo>
                  <a:lnTo>
                    <a:pt x="280669" y="163830"/>
                  </a:lnTo>
                  <a:lnTo>
                    <a:pt x="280669" y="173990"/>
                  </a:lnTo>
                  <a:lnTo>
                    <a:pt x="283210" y="173990"/>
                  </a:lnTo>
                  <a:lnTo>
                    <a:pt x="283210" y="163830"/>
                  </a:lnTo>
                  <a:close/>
                </a:path>
                <a:path w="283210" h="210820">
                  <a:moveTo>
                    <a:pt x="3810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3810" y="180340"/>
                  </a:lnTo>
                  <a:lnTo>
                    <a:pt x="3810" y="173990"/>
                  </a:lnTo>
                  <a:close/>
                </a:path>
                <a:path w="283210" h="210820">
                  <a:moveTo>
                    <a:pt x="283210" y="173990"/>
                  </a:moveTo>
                  <a:lnTo>
                    <a:pt x="280669" y="173990"/>
                  </a:lnTo>
                  <a:lnTo>
                    <a:pt x="280669" y="180340"/>
                  </a:lnTo>
                  <a:lnTo>
                    <a:pt x="283210" y="180340"/>
                  </a:lnTo>
                  <a:lnTo>
                    <a:pt x="283210" y="173990"/>
                  </a:lnTo>
                  <a:close/>
                </a:path>
                <a:path w="283210" h="210820">
                  <a:moveTo>
                    <a:pt x="3810" y="180340"/>
                  </a:moveTo>
                  <a:lnTo>
                    <a:pt x="0" y="18034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180340"/>
                  </a:lnTo>
                  <a:close/>
                </a:path>
                <a:path w="283210" h="210820">
                  <a:moveTo>
                    <a:pt x="283210" y="180340"/>
                  </a:moveTo>
                  <a:lnTo>
                    <a:pt x="280669" y="180340"/>
                  </a:lnTo>
                  <a:lnTo>
                    <a:pt x="280669" y="205740"/>
                  </a:lnTo>
                  <a:lnTo>
                    <a:pt x="283210" y="205740"/>
                  </a:lnTo>
                  <a:lnTo>
                    <a:pt x="283210" y="180340"/>
                  </a:lnTo>
                  <a:close/>
                </a:path>
                <a:path w="283210" h="210820">
                  <a:moveTo>
                    <a:pt x="381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283210" y="208280"/>
                  </a:lnTo>
                  <a:lnTo>
                    <a:pt x="283210" y="207010"/>
                  </a:lnTo>
                  <a:lnTo>
                    <a:pt x="3810" y="207010"/>
                  </a:lnTo>
                  <a:lnTo>
                    <a:pt x="3810" y="205740"/>
                  </a:lnTo>
                  <a:close/>
                </a:path>
                <a:path w="283210" h="210820">
                  <a:moveTo>
                    <a:pt x="283210" y="205740"/>
                  </a:moveTo>
                  <a:lnTo>
                    <a:pt x="280669" y="205740"/>
                  </a:lnTo>
                  <a:lnTo>
                    <a:pt x="280669" y="207010"/>
                  </a:lnTo>
                  <a:lnTo>
                    <a:pt x="283210" y="207010"/>
                  </a:lnTo>
                  <a:lnTo>
                    <a:pt x="283210" y="205740"/>
                  </a:lnTo>
                  <a:close/>
                </a:path>
                <a:path w="283210" h="210820">
                  <a:moveTo>
                    <a:pt x="28321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828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725929" y="5768339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5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76859" y="1270"/>
                  </a:lnTo>
                  <a:lnTo>
                    <a:pt x="276859" y="0"/>
                  </a:lnTo>
                  <a:close/>
                </a:path>
                <a:path w="276860" h="203200">
                  <a:moveTo>
                    <a:pt x="276859" y="1270"/>
                  </a:moveTo>
                  <a:lnTo>
                    <a:pt x="0" y="1270"/>
                  </a:lnTo>
                  <a:lnTo>
                    <a:pt x="0" y="24130"/>
                  </a:lnTo>
                  <a:lnTo>
                    <a:pt x="3809" y="24130"/>
                  </a:lnTo>
                  <a:lnTo>
                    <a:pt x="3809" y="3810"/>
                  </a:lnTo>
                  <a:lnTo>
                    <a:pt x="276859" y="3810"/>
                  </a:lnTo>
                  <a:lnTo>
                    <a:pt x="276859" y="1270"/>
                  </a:lnTo>
                  <a:close/>
                </a:path>
                <a:path w="276860" h="203200">
                  <a:moveTo>
                    <a:pt x="276859" y="3810"/>
                  </a:moveTo>
                  <a:lnTo>
                    <a:pt x="273050" y="3810"/>
                  </a:lnTo>
                  <a:lnTo>
                    <a:pt x="273050" y="24130"/>
                  </a:lnTo>
                  <a:lnTo>
                    <a:pt x="276859" y="24130"/>
                  </a:lnTo>
                  <a:lnTo>
                    <a:pt x="276859" y="3810"/>
                  </a:lnTo>
                  <a:close/>
                </a:path>
                <a:path w="276860" h="203200">
                  <a:moveTo>
                    <a:pt x="380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4130"/>
                  </a:lnTo>
                  <a:close/>
                </a:path>
                <a:path w="276860" h="203200">
                  <a:moveTo>
                    <a:pt x="276859" y="24130"/>
                  </a:moveTo>
                  <a:lnTo>
                    <a:pt x="273050" y="24130"/>
                  </a:lnTo>
                  <a:lnTo>
                    <a:pt x="273050" y="30480"/>
                  </a:lnTo>
                  <a:lnTo>
                    <a:pt x="276859" y="30480"/>
                  </a:lnTo>
                  <a:lnTo>
                    <a:pt x="276859" y="24130"/>
                  </a:lnTo>
                  <a:close/>
                </a:path>
                <a:path w="276860" h="203200">
                  <a:moveTo>
                    <a:pt x="3809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3809" y="43180"/>
                  </a:lnTo>
                  <a:lnTo>
                    <a:pt x="3809" y="30480"/>
                  </a:lnTo>
                  <a:close/>
                </a:path>
                <a:path w="276860" h="203200">
                  <a:moveTo>
                    <a:pt x="276859" y="30480"/>
                  </a:moveTo>
                  <a:lnTo>
                    <a:pt x="273050" y="30480"/>
                  </a:lnTo>
                  <a:lnTo>
                    <a:pt x="273050" y="43180"/>
                  </a:lnTo>
                  <a:lnTo>
                    <a:pt x="276859" y="43180"/>
                  </a:lnTo>
                  <a:lnTo>
                    <a:pt x="276859" y="30480"/>
                  </a:lnTo>
                  <a:close/>
                </a:path>
                <a:path w="276860" h="203200">
                  <a:moveTo>
                    <a:pt x="3809" y="43180"/>
                  </a:moveTo>
                  <a:lnTo>
                    <a:pt x="0" y="43180"/>
                  </a:lnTo>
                  <a:lnTo>
                    <a:pt x="0" y="58420"/>
                  </a:lnTo>
                  <a:lnTo>
                    <a:pt x="3809" y="58420"/>
                  </a:lnTo>
                  <a:lnTo>
                    <a:pt x="3809" y="43180"/>
                  </a:lnTo>
                  <a:close/>
                </a:path>
                <a:path w="276860" h="203200">
                  <a:moveTo>
                    <a:pt x="276859" y="43180"/>
                  </a:moveTo>
                  <a:lnTo>
                    <a:pt x="273050" y="43180"/>
                  </a:lnTo>
                  <a:lnTo>
                    <a:pt x="273050" y="58420"/>
                  </a:lnTo>
                  <a:lnTo>
                    <a:pt x="276859" y="58420"/>
                  </a:lnTo>
                  <a:lnTo>
                    <a:pt x="276859" y="43180"/>
                  </a:lnTo>
                  <a:close/>
                </a:path>
                <a:path w="276860" h="203200">
                  <a:moveTo>
                    <a:pt x="3809" y="58420"/>
                  </a:moveTo>
                  <a:lnTo>
                    <a:pt x="0" y="58420"/>
                  </a:lnTo>
                  <a:lnTo>
                    <a:pt x="0" y="144780"/>
                  </a:lnTo>
                  <a:lnTo>
                    <a:pt x="3809" y="144780"/>
                  </a:lnTo>
                  <a:lnTo>
                    <a:pt x="3809" y="58420"/>
                  </a:lnTo>
                  <a:close/>
                </a:path>
                <a:path w="276860" h="203200">
                  <a:moveTo>
                    <a:pt x="276859" y="58420"/>
                  </a:moveTo>
                  <a:lnTo>
                    <a:pt x="273050" y="58420"/>
                  </a:lnTo>
                  <a:lnTo>
                    <a:pt x="273050" y="144780"/>
                  </a:lnTo>
                  <a:lnTo>
                    <a:pt x="276859" y="144780"/>
                  </a:lnTo>
                  <a:lnTo>
                    <a:pt x="276859" y="58420"/>
                  </a:lnTo>
                  <a:close/>
                </a:path>
                <a:path w="276860" h="203200">
                  <a:moveTo>
                    <a:pt x="3809" y="144780"/>
                  </a:moveTo>
                  <a:lnTo>
                    <a:pt x="0" y="144780"/>
                  </a:lnTo>
                  <a:lnTo>
                    <a:pt x="0" y="160020"/>
                  </a:lnTo>
                  <a:lnTo>
                    <a:pt x="3809" y="160020"/>
                  </a:lnTo>
                  <a:lnTo>
                    <a:pt x="3809" y="144780"/>
                  </a:lnTo>
                  <a:close/>
                </a:path>
                <a:path w="276860" h="203200">
                  <a:moveTo>
                    <a:pt x="276859" y="144780"/>
                  </a:moveTo>
                  <a:lnTo>
                    <a:pt x="273050" y="144780"/>
                  </a:lnTo>
                  <a:lnTo>
                    <a:pt x="273050" y="160020"/>
                  </a:lnTo>
                  <a:lnTo>
                    <a:pt x="276859" y="160020"/>
                  </a:lnTo>
                  <a:lnTo>
                    <a:pt x="276859" y="144780"/>
                  </a:lnTo>
                  <a:close/>
                </a:path>
                <a:path w="276860" h="203200">
                  <a:moveTo>
                    <a:pt x="3809" y="160020"/>
                  </a:moveTo>
                  <a:lnTo>
                    <a:pt x="0" y="160020"/>
                  </a:lnTo>
                  <a:lnTo>
                    <a:pt x="0" y="170180"/>
                  </a:lnTo>
                  <a:lnTo>
                    <a:pt x="3809" y="170180"/>
                  </a:lnTo>
                  <a:lnTo>
                    <a:pt x="3809" y="160020"/>
                  </a:lnTo>
                  <a:close/>
                </a:path>
                <a:path w="276860" h="203200">
                  <a:moveTo>
                    <a:pt x="276859" y="160020"/>
                  </a:moveTo>
                  <a:lnTo>
                    <a:pt x="273050" y="160020"/>
                  </a:lnTo>
                  <a:lnTo>
                    <a:pt x="273050" y="170180"/>
                  </a:lnTo>
                  <a:lnTo>
                    <a:pt x="276859" y="170180"/>
                  </a:lnTo>
                  <a:lnTo>
                    <a:pt x="276859" y="160020"/>
                  </a:lnTo>
                  <a:close/>
                </a:path>
                <a:path w="276860" h="203200">
                  <a:moveTo>
                    <a:pt x="3809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3809" y="176530"/>
                  </a:lnTo>
                  <a:lnTo>
                    <a:pt x="3809" y="170180"/>
                  </a:lnTo>
                  <a:close/>
                </a:path>
                <a:path w="276860" h="203200">
                  <a:moveTo>
                    <a:pt x="276859" y="170180"/>
                  </a:moveTo>
                  <a:lnTo>
                    <a:pt x="273050" y="170180"/>
                  </a:lnTo>
                  <a:lnTo>
                    <a:pt x="273050" y="176530"/>
                  </a:lnTo>
                  <a:lnTo>
                    <a:pt x="276859" y="176530"/>
                  </a:lnTo>
                  <a:lnTo>
                    <a:pt x="276859" y="170180"/>
                  </a:lnTo>
                  <a:close/>
                </a:path>
                <a:path w="276860" h="203200">
                  <a:moveTo>
                    <a:pt x="3809" y="176530"/>
                  </a:moveTo>
                  <a:lnTo>
                    <a:pt x="0" y="176530"/>
                  </a:lnTo>
                  <a:lnTo>
                    <a:pt x="0" y="201930"/>
                  </a:lnTo>
                  <a:lnTo>
                    <a:pt x="276859" y="201930"/>
                  </a:lnTo>
                  <a:lnTo>
                    <a:pt x="276859" y="199390"/>
                  </a:lnTo>
                  <a:lnTo>
                    <a:pt x="3809" y="199390"/>
                  </a:lnTo>
                  <a:lnTo>
                    <a:pt x="3809" y="176530"/>
                  </a:lnTo>
                  <a:close/>
                </a:path>
                <a:path w="276860" h="203200">
                  <a:moveTo>
                    <a:pt x="276859" y="176530"/>
                  </a:moveTo>
                  <a:lnTo>
                    <a:pt x="273050" y="176530"/>
                  </a:lnTo>
                  <a:lnTo>
                    <a:pt x="273050" y="199390"/>
                  </a:lnTo>
                  <a:lnTo>
                    <a:pt x="276859" y="199390"/>
                  </a:lnTo>
                  <a:lnTo>
                    <a:pt x="276859" y="176530"/>
                  </a:lnTo>
                  <a:close/>
                </a:path>
                <a:path w="276860" h="203200">
                  <a:moveTo>
                    <a:pt x="276859" y="201930"/>
                  </a:moveTo>
                  <a:lnTo>
                    <a:pt x="0" y="201930"/>
                  </a:lnTo>
                  <a:lnTo>
                    <a:pt x="0" y="203200"/>
                  </a:lnTo>
                  <a:lnTo>
                    <a:pt x="276859" y="203200"/>
                  </a:lnTo>
                  <a:lnTo>
                    <a:pt x="276859" y="20193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729740" y="577215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4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2540"/>
                  </a:lnTo>
                  <a:lnTo>
                    <a:pt x="269240" y="2540"/>
                  </a:lnTo>
                  <a:lnTo>
                    <a:pt x="269240" y="0"/>
                  </a:lnTo>
                  <a:close/>
                </a:path>
                <a:path w="269239" h="195579">
                  <a:moveTo>
                    <a:pt x="269240" y="2540"/>
                  </a:moveTo>
                  <a:lnTo>
                    <a:pt x="265430" y="2540"/>
                  </a:lnTo>
                  <a:lnTo>
                    <a:pt x="265430" y="20319"/>
                  </a:lnTo>
                  <a:lnTo>
                    <a:pt x="269240" y="20319"/>
                  </a:lnTo>
                  <a:lnTo>
                    <a:pt x="269240" y="2540"/>
                  </a:lnTo>
                  <a:close/>
                </a:path>
                <a:path w="269239" h="195579">
                  <a:moveTo>
                    <a:pt x="381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20"/>
                  </a:lnTo>
                  <a:close/>
                </a:path>
                <a:path w="269239" h="195579">
                  <a:moveTo>
                    <a:pt x="269240" y="20320"/>
                  </a:moveTo>
                  <a:lnTo>
                    <a:pt x="265430" y="20320"/>
                  </a:lnTo>
                  <a:lnTo>
                    <a:pt x="265430" y="26669"/>
                  </a:lnTo>
                  <a:lnTo>
                    <a:pt x="269240" y="26669"/>
                  </a:lnTo>
                  <a:lnTo>
                    <a:pt x="269240" y="20320"/>
                  </a:lnTo>
                  <a:close/>
                </a:path>
                <a:path w="269239" h="195579">
                  <a:moveTo>
                    <a:pt x="3810" y="26670"/>
                  </a:moveTo>
                  <a:lnTo>
                    <a:pt x="0" y="2667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26670"/>
                  </a:lnTo>
                  <a:close/>
                </a:path>
                <a:path w="269239" h="195579">
                  <a:moveTo>
                    <a:pt x="269240" y="26670"/>
                  </a:moveTo>
                  <a:lnTo>
                    <a:pt x="265430" y="26670"/>
                  </a:lnTo>
                  <a:lnTo>
                    <a:pt x="265430" y="39369"/>
                  </a:lnTo>
                  <a:lnTo>
                    <a:pt x="269240" y="39369"/>
                  </a:lnTo>
                  <a:lnTo>
                    <a:pt x="269240" y="26670"/>
                  </a:lnTo>
                  <a:close/>
                </a:path>
                <a:path w="269239" h="195579">
                  <a:moveTo>
                    <a:pt x="3810" y="39370"/>
                  </a:moveTo>
                  <a:lnTo>
                    <a:pt x="0" y="3937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39370"/>
                  </a:lnTo>
                  <a:close/>
                </a:path>
                <a:path w="269239" h="195579">
                  <a:moveTo>
                    <a:pt x="269240" y="39370"/>
                  </a:moveTo>
                  <a:lnTo>
                    <a:pt x="265430" y="39370"/>
                  </a:lnTo>
                  <a:lnTo>
                    <a:pt x="265430" y="54609"/>
                  </a:lnTo>
                  <a:lnTo>
                    <a:pt x="269240" y="54609"/>
                  </a:lnTo>
                  <a:lnTo>
                    <a:pt x="269240" y="39370"/>
                  </a:lnTo>
                  <a:close/>
                </a:path>
                <a:path w="269239" h="195579">
                  <a:moveTo>
                    <a:pt x="3810" y="54610"/>
                  </a:moveTo>
                  <a:lnTo>
                    <a:pt x="0" y="5461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54610"/>
                  </a:lnTo>
                  <a:close/>
                </a:path>
                <a:path w="269239" h="195579">
                  <a:moveTo>
                    <a:pt x="269240" y="54610"/>
                  </a:moveTo>
                  <a:lnTo>
                    <a:pt x="265430" y="54610"/>
                  </a:lnTo>
                  <a:lnTo>
                    <a:pt x="265430" y="140969"/>
                  </a:lnTo>
                  <a:lnTo>
                    <a:pt x="269240" y="140969"/>
                  </a:lnTo>
                  <a:lnTo>
                    <a:pt x="269240" y="54610"/>
                  </a:lnTo>
                  <a:close/>
                </a:path>
                <a:path w="269239" h="195579">
                  <a:moveTo>
                    <a:pt x="3810" y="140970"/>
                  </a:moveTo>
                  <a:lnTo>
                    <a:pt x="0" y="14097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140970"/>
                  </a:lnTo>
                  <a:close/>
                </a:path>
                <a:path w="269239" h="195579">
                  <a:moveTo>
                    <a:pt x="269240" y="140970"/>
                  </a:moveTo>
                  <a:lnTo>
                    <a:pt x="265430" y="140970"/>
                  </a:lnTo>
                  <a:lnTo>
                    <a:pt x="265430" y="156209"/>
                  </a:lnTo>
                  <a:lnTo>
                    <a:pt x="269240" y="156209"/>
                  </a:lnTo>
                  <a:lnTo>
                    <a:pt x="269240" y="140970"/>
                  </a:lnTo>
                  <a:close/>
                </a:path>
                <a:path w="269239" h="195579">
                  <a:moveTo>
                    <a:pt x="3810" y="156210"/>
                  </a:moveTo>
                  <a:lnTo>
                    <a:pt x="0" y="15621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56210"/>
                  </a:lnTo>
                  <a:close/>
                </a:path>
                <a:path w="269239" h="195579">
                  <a:moveTo>
                    <a:pt x="269240" y="156210"/>
                  </a:moveTo>
                  <a:lnTo>
                    <a:pt x="265430" y="156210"/>
                  </a:lnTo>
                  <a:lnTo>
                    <a:pt x="265430" y="166369"/>
                  </a:lnTo>
                  <a:lnTo>
                    <a:pt x="269240" y="166369"/>
                  </a:lnTo>
                  <a:lnTo>
                    <a:pt x="269240" y="156210"/>
                  </a:lnTo>
                  <a:close/>
                </a:path>
                <a:path w="269239" h="195579">
                  <a:moveTo>
                    <a:pt x="381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66370"/>
                  </a:lnTo>
                  <a:close/>
                </a:path>
                <a:path w="269239" h="195579">
                  <a:moveTo>
                    <a:pt x="269240" y="166370"/>
                  </a:moveTo>
                  <a:lnTo>
                    <a:pt x="265430" y="166370"/>
                  </a:lnTo>
                  <a:lnTo>
                    <a:pt x="265430" y="172719"/>
                  </a:lnTo>
                  <a:lnTo>
                    <a:pt x="269240" y="172719"/>
                  </a:lnTo>
                  <a:lnTo>
                    <a:pt x="269240" y="166370"/>
                  </a:lnTo>
                  <a:close/>
                </a:path>
                <a:path w="269239" h="195579">
                  <a:moveTo>
                    <a:pt x="3810" y="172720"/>
                  </a:moveTo>
                  <a:lnTo>
                    <a:pt x="0" y="17272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69"/>
                  </a:lnTo>
                  <a:lnTo>
                    <a:pt x="3810" y="191769"/>
                  </a:lnTo>
                  <a:lnTo>
                    <a:pt x="3810" y="172720"/>
                  </a:lnTo>
                  <a:close/>
                </a:path>
                <a:path w="269239" h="195579">
                  <a:moveTo>
                    <a:pt x="269240" y="172720"/>
                  </a:moveTo>
                  <a:lnTo>
                    <a:pt x="265430" y="172720"/>
                  </a:lnTo>
                  <a:lnTo>
                    <a:pt x="265430" y="191769"/>
                  </a:lnTo>
                  <a:lnTo>
                    <a:pt x="269240" y="191769"/>
                  </a:lnTo>
                  <a:lnTo>
                    <a:pt x="269240" y="17272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733549" y="5774689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29">
                  <a:moveTo>
                    <a:pt x="261619" y="0"/>
                  </a:move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3810"/>
                  </a:lnTo>
                  <a:lnTo>
                    <a:pt x="261619" y="3810"/>
                  </a:lnTo>
                  <a:lnTo>
                    <a:pt x="261619" y="0"/>
                  </a:lnTo>
                  <a:close/>
                </a:path>
                <a:path w="261619" h="189229">
                  <a:moveTo>
                    <a:pt x="261619" y="3810"/>
                  </a:moveTo>
                  <a:lnTo>
                    <a:pt x="257810" y="3810"/>
                  </a:lnTo>
                  <a:lnTo>
                    <a:pt x="257810" y="17780"/>
                  </a:lnTo>
                  <a:lnTo>
                    <a:pt x="261619" y="17780"/>
                  </a:lnTo>
                  <a:lnTo>
                    <a:pt x="261619" y="3810"/>
                  </a:lnTo>
                  <a:close/>
                </a:path>
                <a:path w="261619" h="189229">
                  <a:moveTo>
                    <a:pt x="381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7780"/>
                  </a:lnTo>
                  <a:close/>
                </a:path>
                <a:path w="261619" h="189229">
                  <a:moveTo>
                    <a:pt x="261619" y="17780"/>
                  </a:moveTo>
                  <a:lnTo>
                    <a:pt x="257810" y="17780"/>
                  </a:lnTo>
                  <a:lnTo>
                    <a:pt x="257810" y="24130"/>
                  </a:lnTo>
                  <a:lnTo>
                    <a:pt x="261619" y="24130"/>
                  </a:lnTo>
                  <a:lnTo>
                    <a:pt x="261619" y="17780"/>
                  </a:lnTo>
                  <a:close/>
                </a:path>
                <a:path w="261619" h="189229">
                  <a:moveTo>
                    <a:pt x="3810" y="24130"/>
                  </a:moveTo>
                  <a:lnTo>
                    <a:pt x="0" y="2413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24130"/>
                  </a:lnTo>
                  <a:close/>
                </a:path>
                <a:path w="261619" h="189229">
                  <a:moveTo>
                    <a:pt x="261619" y="24130"/>
                  </a:moveTo>
                  <a:lnTo>
                    <a:pt x="257810" y="24130"/>
                  </a:lnTo>
                  <a:lnTo>
                    <a:pt x="257810" y="36830"/>
                  </a:lnTo>
                  <a:lnTo>
                    <a:pt x="261619" y="36830"/>
                  </a:lnTo>
                  <a:lnTo>
                    <a:pt x="261619" y="24130"/>
                  </a:lnTo>
                  <a:close/>
                </a:path>
                <a:path w="261619" h="189229">
                  <a:moveTo>
                    <a:pt x="3810" y="36830"/>
                  </a:moveTo>
                  <a:lnTo>
                    <a:pt x="0" y="36830"/>
                  </a:lnTo>
                  <a:lnTo>
                    <a:pt x="0" y="52070"/>
                  </a:lnTo>
                  <a:lnTo>
                    <a:pt x="3810" y="52070"/>
                  </a:lnTo>
                  <a:lnTo>
                    <a:pt x="3810" y="36830"/>
                  </a:lnTo>
                  <a:close/>
                </a:path>
                <a:path w="261619" h="189229">
                  <a:moveTo>
                    <a:pt x="261619" y="36830"/>
                  </a:moveTo>
                  <a:lnTo>
                    <a:pt x="257810" y="36830"/>
                  </a:lnTo>
                  <a:lnTo>
                    <a:pt x="257810" y="52070"/>
                  </a:lnTo>
                  <a:lnTo>
                    <a:pt x="261619" y="52070"/>
                  </a:lnTo>
                  <a:lnTo>
                    <a:pt x="261619" y="36830"/>
                  </a:lnTo>
                  <a:close/>
                </a:path>
                <a:path w="261619" h="189229">
                  <a:moveTo>
                    <a:pt x="3810" y="52070"/>
                  </a:moveTo>
                  <a:lnTo>
                    <a:pt x="0" y="52070"/>
                  </a:lnTo>
                  <a:lnTo>
                    <a:pt x="0" y="138430"/>
                  </a:lnTo>
                  <a:lnTo>
                    <a:pt x="3810" y="138430"/>
                  </a:lnTo>
                  <a:lnTo>
                    <a:pt x="3810" y="52070"/>
                  </a:lnTo>
                  <a:close/>
                </a:path>
                <a:path w="261619" h="189229">
                  <a:moveTo>
                    <a:pt x="261619" y="52070"/>
                  </a:moveTo>
                  <a:lnTo>
                    <a:pt x="257810" y="52070"/>
                  </a:lnTo>
                  <a:lnTo>
                    <a:pt x="257810" y="138430"/>
                  </a:lnTo>
                  <a:lnTo>
                    <a:pt x="261619" y="138430"/>
                  </a:lnTo>
                  <a:lnTo>
                    <a:pt x="261619" y="52070"/>
                  </a:lnTo>
                  <a:close/>
                </a:path>
                <a:path w="261619" h="189229">
                  <a:moveTo>
                    <a:pt x="3810" y="138430"/>
                  </a:moveTo>
                  <a:lnTo>
                    <a:pt x="0" y="138430"/>
                  </a:lnTo>
                  <a:lnTo>
                    <a:pt x="0" y="153670"/>
                  </a:lnTo>
                  <a:lnTo>
                    <a:pt x="3810" y="153670"/>
                  </a:lnTo>
                  <a:lnTo>
                    <a:pt x="3810" y="138430"/>
                  </a:lnTo>
                  <a:close/>
                </a:path>
                <a:path w="261619" h="189229">
                  <a:moveTo>
                    <a:pt x="261619" y="138430"/>
                  </a:moveTo>
                  <a:lnTo>
                    <a:pt x="257810" y="138430"/>
                  </a:lnTo>
                  <a:lnTo>
                    <a:pt x="257810" y="153670"/>
                  </a:lnTo>
                  <a:lnTo>
                    <a:pt x="261619" y="153670"/>
                  </a:lnTo>
                  <a:lnTo>
                    <a:pt x="261619" y="138430"/>
                  </a:lnTo>
                  <a:close/>
                </a:path>
                <a:path w="261619" h="189229">
                  <a:moveTo>
                    <a:pt x="3810" y="153670"/>
                  </a:moveTo>
                  <a:lnTo>
                    <a:pt x="0" y="153670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153670"/>
                  </a:lnTo>
                  <a:close/>
                </a:path>
                <a:path w="261619" h="189229">
                  <a:moveTo>
                    <a:pt x="261619" y="153670"/>
                  </a:moveTo>
                  <a:lnTo>
                    <a:pt x="257810" y="153670"/>
                  </a:lnTo>
                  <a:lnTo>
                    <a:pt x="257810" y="163830"/>
                  </a:lnTo>
                  <a:lnTo>
                    <a:pt x="261619" y="163830"/>
                  </a:lnTo>
                  <a:lnTo>
                    <a:pt x="261619" y="153670"/>
                  </a:lnTo>
                  <a:close/>
                </a:path>
                <a:path w="261619" h="189229">
                  <a:moveTo>
                    <a:pt x="381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3810" y="170180"/>
                  </a:lnTo>
                  <a:lnTo>
                    <a:pt x="3810" y="163830"/>
                  </a:lnTo>
                  <a:close/>
                </a:path>
                <a:path w="261619" h="189229">
                  <a:moveTo>
                    <a:pt x="261619" y="163830"/>
                  </a:moveTo>
                  <a:lnTo>
                    <a:pt x="257810" y="163830"/>
                  </a:lnTo>
                  <a:lnTo>
                    <a:pt x="257810" y="170180"/>
                  </a:lnTo>
                  <a:lnTo>
                    <a:pt x="261619" y="170180"/>
                  </a:lnTo>
                  <a:lnTo>
                    <a:pt x="261619" y="163830"/>
                  </a:lnTo>
                  <a:close/>
                </a:path>
                <a:path w="261619" h="189229">
                  <a:moveTo>
                    <a:pt x="3810" y="170180"/>
                  </a:moveTo>
                  <a:lnTo>
                    <a:pt x="0" y="170180"/>
                  </a:lnTo>
                  <a:lnTo>
                    <a:pt x="0" y="189230"/>
                  </a:lnTo>
                  <a:lnTo>
                    <a:pt x="261619" y="189230"/>
                  </a:lnTo>
                  <a:lnTo>
                    <a:pt x="261619" y="185420"/>
                  </a:lnTo>
                  <a:lnTo>
                    <a:pt x="3810" y="185420"/>
                  </a:lnTo>
                  <a:lnTo>
                    <a:pt x="3810" y="170180"/>
                  </a:lnTo>
                  <a:close/>
                </a:path>
                <a:path w="261619" h="189229">
                  <a:moveTo>
                    <a:pt x="261619" y="170180"/>
                  </a:moveTo>
                  <a:lnTo>
                    <a:pt x="257810" y="170180"/>
                  </a:lnTo>
                  <a:lnTo>
                    <a:pt x="257810" y="185420"/>
                  </a:lnTo>
                  <a:lnTo>
                    <a:pt x="261619" y="185420"/>
                  </a:lnTo>
                  <a:lnTo>
                    <a:pt x="261619" y="17018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737359" y="5778500"/>
              <a:ext cx="254000" cy="181609"/>
            </a:xfrm>
            <a:prstGeom prst="rect">
              <a:avLst/>
            </a:prstGeom>
            <a:blipFill>
              <a:blip r:embed="rId2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979929" y="5264150"/>
              <a:ext cx="546100" cy="471170"/>
            </a:xfrm>
            <a:custGeom>
              <a:avLst/>
              <a:gdLst/>
              <a:ahLst/>
              <a:cxnLst/>
              <a:rect l="l" t="t" r="r" b="b"/>
              <a:pathLst>
                <a:path w="546100" h="471170">
                  <a:moveTo>
                    <a:pt x="302259" y="0"/>
                  </a:moveTo>
                  <a:lnTo>
                    <a:pt x="245109" y="0"/>
                  </a:lnTo>
                  <a:lnTo>
                    <a:pt x="245109" y="1269"/>
                  </a:lnTo>
                  <a:lnTo>
                    <a:pt x="302259" y="1269"/>
                  </a:lnTo>
                  <a:lnTo>
                    <a:pt x="302259" y="0"/>
                  </a:lnTo>
                  <a:close/>
                </a:path>
                <a:path w="546100" h="471170">
                  <a:moveTo>
                    <a:pt x="307339" y="1270"/>
                  </a:moveTo>
                  <a:lnTo>
                    <a:pt x="232409" y="1270"/>
                  </a:lnTo>
                  <a:lnTo>
                    <a:pt x="232409" y="2540"/>
                  </a:lnTo>
                  <a:lnTo>
                    <a:pt x="307339" y="2540"/>
                  </a:lnTo>
                  <a:lnTo>
                    <a:pt x="307339" y="1270"/>
                  </a:lnTo>
                  <a:close/>
                </a:path>
                <a:path w="546100" h="471170">
                  <a:moveTo>
                    <a:pt x="3809" y="203200"/>
                  </a:moveTo>
                  <a:lnTo>
                    <a:pt x="2539" y="203200"/>
                  </a:lnTo>
                  <a:lnTo>
                    <a:pt x="2539" y="207009"/>
                  </a:lnTo>
                  <a:lnTo>
                    <a:pt x="3809" y="207009"/>
                  </a:lnTo>
                  <a:lnTo>
                    <a:pt x="3809" y="203200"/>
                  </a:lnTo>
                  <a:close/>
                </a:path>
                <a:path w="546100" h="471170">
                  <a:moveTo>
                    <a:pt x="543559" y="199390"/>
                  </a:moveTo>
                  <a:lnTo>
                    <a:pt x="542289" y="199390"/>
                  </a:lnTo>
                  <a:lnTo>
                    <a:pt x="542289" y="207009"/>
                  </a:lnTo>
                  <a:lnTo>
                    <a:pt x="543559" y="207009"/>
                  </a:lnTo>
                  <a:lnTo>
                    <a:pt x="543559" y="199390"/>
                  </a:lnTo>
                  <a:close/>
                </a:path>
                <a:path w="546100" h="471170">
                  <a:moveTo>
                    <a:pt x="544830" y="207010"/>
                  </a:moveTo>
                  <a:lnTo>
                    <a:pt x="542289" y="207010"/>
                  </a:lnTo>
                  <a:lnTo>
                    <a:pt x="542289" y="271780"/>
                  </a:lnTo>
                  <a:lnTo>
                    <a:pt x="543559" y="271780"/>
                  </a:lnTo>
                  <a:lnTo>
                    <a:pt x="543559" y="264159"/>
                  </a:lnTo>
                  <a:lnTo>
                    <a:pt x="544830" y="264159"/>
                  </a:lnTo>
                  <a:lnTo>
                    <a:pt x="544830" y="254000"/>
                  </a:lnTo>
                  <a:lnTo>
                    <a:pt x="546100" y="254000"/>
                  </a:lnTo>
                  <a:lnTo>
                    <a:pt x="546100" y="217169"/>
                  </a:lnTo>
                  <a:lnTo>
                    <a:pt x="544830" y="217169"/>
                  </a:lnTo>
                  <a:lnTo>
                    <a:pt x="544830" y="207010"/>
                  </a:lnTo>
                  <a:close/>
                </a:path>
                <a:path w="546100" h="471170">
                  <a:moveTo>
                    <a:pt x="3809" y="207010"/>
                  </a:moveTo>
                  <a:lnTo>
                    <a:pt x="2539" y="207010"/>
                  </a:lnTo>
                  <a:lnTo>
                    <a:pt x="2539" y="208280"/>
                  </a:lnTo>
                  <a:lnTo>
                    <a:pt x="1269" y="208280"/>
                  </a:lnTo>
                  <a:lnTo>
                    <a:pt x="1269" y="223519"/>
                  </a:lnTo>
                  <a:lnTo>
                    <a:pt x="0" y="223519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62890"/>
                  </a:lnTo>
                  <a:lnTo>
                    <a:pt x="2539" y="262890"/>
                  </a:lnTo>
                  <a:lnTo>
                    <a:pt x="2539" y="269240"/>
                  </a:lnTo>
                  <a:lnTo>
                    <a:pt x="3809" y="269240"/>
                  </a:lnTo>
                  <a:lnTo>
                    <a:pt x="3809" y="207010"/>
                  </a:lnTo>
                  <a:close/>
                </a:path>
                <a:path w="546100" h="471170">
                  <a:moveTo>
                    <a:pt x="302259" y="469900"/>
                  </a:moveTo>
                  <a:lnTo>
                    <a:pt x="245109" y="469900"/>
                  </a:lnTo>
                  <a:lnTo>
                    <a:pt x="245109" y="471169"/>
                  </a:lnTo>
                  <a:lnTo>
                    <a:pt x="302259" y="471169"/>
                  </a:lnTo>
                  <a:lnTo>
                    <a:pt x="302259" y="469900"/>
                  </a:lnTo>
                  <a:close/>
                </a:path>
                <a:path w="546100" h="471170">
                  <a:moveTo>
                    <a:pt x="314960" y="468630"/>
                  </a:moveTo>
                  <a:lnTo>
                    <a:pt x="240030" y="468630"/>
                  </a:lnTo>
                  <a:lnTo>
                    <a:pt x="240030" y="469900"/>
                  </a:lnTo>
                  <a:lnTo>
                    <a:pt x="314960" y="469900"/>
                  </a:lnTo>
                  <a:lnTo>
                    <a:pt x="314960" y="468630"/>
                  </a:lnTo>
                  <a:close/>
                </a:path>
                <a:path w="546100" h="471170">
                  <a:moveTo>
                    <a:pt x="323850" y="467360"/>
                  </a:moveTo>
                  <a:lnTo>
                    <a:pt x="231139" y="467360"/>
                  </a:lnTo>
                  <a:lnTo>
                    <a:pt x="231139" y="468630"/>
                  </a:lnTo>
                  <a:lnTo>
                    <a:pt x="323850" y="468630"/>
                  </a:lnTo>
                  <a:lnTo>
                    <a:pt x="323850" y="46736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983740" y="5266689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80" h="464820">
                  <a:moveTo>
                    <a:pt x="3810" y="184150"/>
                  </a:moveTo>
                  <a:lnTo>
                    <a:pt x="2540" y="18415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4310"/>
                  </a:lnTo>
                  <a:lnTo>
                    <a:pt x="0" y="194310"/>
                  </a:lnTo>
                  <a:lnTo>
                    <a:pt x="0" y="204470"/>
                  </a:lnTo>
                  <a:lnTo>
                    <a:pt x="0" y="278130"/>
                  </a:lnTo>
                  <a:lnTo>
                    <a:pt x="2540" y="278130"/>
                  </a:lnTo>
                  <a:lnTo>
                    <a:pt x="2540" y="283210"/>
                  </a:lnTo>
                  <a:lnTo>
                    <a:pt x="3810" y="283210"/>
                  </a:lnTo>
                  <a:lnTo>
                    <a:pt x="3810" y="278130"/>
                  </a:lnTo>
                  <a:lnTo>
                    <a:pt x="3810" y="204470"/>
                  </a:lnTo>
                  <a:lnTo>
                    <a:pt x="3810" y="194310"/>
                  </a:lnTo>
                  <a:lnTo>
                    <a:pt x="3810" y="189230"/>
                  </a:lnTo>
                  <a:lnTo>
                    <a:pt x="3810" y="184150"/>
                  </a:lnTo>
                  <a:close/>
                </a:path>
                <a:path w="538480" h="464820">
                  <a:moveTo>
                    <a:pt x="312420" y="0"/>
                  </a:moveTo>
                  <a:lnTo>
                    <a:pt x="219710" y="0"/>
                  </a:lnTo>
                  <a:lnTo>
                    <a:pt x="219710" y="1270"/>
                  </a:lnTo>
                  <a:lnTo>
                    <a:pt x="312420" y="1270"/>
                  </a:lnTo>
                  <a:lnTo>
                    <a:pt x="312420" y="0"/>
                  </a:lnTo>
                  <a:close/>
                </a:path>
                <a:path w="538480" h="464820">
                  <a:moveTo>
                    <a:pt x="328930" y="2540"/>
                  </a:moveTo>
                  <a:lnTo>
                    <a:pt x="325107" y="2540"/>
                  </a:lnTo>
                  <a:lnTo>
                    <a:pt x="325107" y="1282"/>
                  </a:lnTo>
                  <a:lnTo>
                    <a:pt x="214630" y="1282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2540"/>
                  </a:lnTo>
                  <a:close/>
                </a:path>
                <a:path w="538480" h="464820">
                  <a:moveTo>
                    <a:pt x="332740" y="462292"/>
                  </a:moveTo>
                  <a:lnTo>
                    <a:pt x="210820" y="462292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5107" y="464820"/>
                  </a:lnTo>
                  <a:lnTo>
                    <a:pt x="325107" y="463550"/>
                  </a:lnTo>
                  <a:lnTo>
                    <a:pt x="332740" y="463550"/>
                  </a:lnTo>
                  <a:lnTo>
                    <a:pt x="332740" y="462292"/>
                  </a:lnTo>
                  <a:close/>
                </a:path>
                <a:path w="538480" h="464820">
                  <a:moveTo>
                    <a:pt x="337820" y="461010"/>
                  </a:moveTo>
                  <a:lnTo>
                    <a:pt x="205740" y="461010"/>
                  </a:lnTo>
                  <a:lnTo>
                    <a:pt x="205740" y="462280"/>
                  </a:lnTo>
                  <a:lnTo>
                    <a:pt x="337820" y="462280"/>
                  </a:lnTo>
                  <a:lnTo>
                    <a:pt x="337820" y="461010"/>
                  </a:lnTo>
                  <a:close/>
                </a:path>
                <a:path w="538480" h="464820">
                  <a:moveTo>
                    <a:pt x="538467" y="204482"/>
                  </a:moveTo>
                  <a:lnTo>
                    <a:pt x="534670" y="204482"/>
                  </a:lnTo>
                  <a:lnTo>
                    <a:pt x="534670" y="283210"/>
                  </a:lnTo>
                  <a:lnTo>
                    <a:pt x="534670" y="288290"/>
                  </a:lnTo>
                  <a:lnTo>
                    <a:pt x="535940" y="288290"/>
                  </a:lnTo>
                  <a:lnTo>
                    <a:pt x="535940" y="283210"/>
                  </a:lnTo>
                  <a:lnTo>
                    <a:pt x="538467" y="283210"/>
                  </a:lnTo>
                  <a:lnTo>
                    <a:pt x="538467" y="204482"/>
                  </a:lnTo>
                  <a:close/>
                </a:path>
                <a:path w="538480" h="464820">
                  <a:moveTo>
                    <a:pt x="538480" y="189230"/>
                  </a:moveTo>
                  <a:lnTo>
                    <a:pt x="537210" y="189230"/>
                  </a:lnTo>
                  <a:lnTo>
                    <a:pt x="537210" y="184150"/>
                  </a:lnTo>
                  <a:lnTo>
                    <a:pt x="535940" y="184150"/>
                  </a:lnTo>
                  <a:lnTo>
                    <a:pt x="535940" y="179070"/>
                  </a:lnTo>
                  <a:lnTo>
                    <a:pt x="534670" y="179070"/>
                  </a:lnTo>
                  <a:lnTo>
                    <a:pt x="534670" y="184150"/>
                  </a:lnTo>
                  <a:lnTo>
                    <a:pt x="534670" y="189230"/>
                  </a:lnTo>
                  <a:lnTo>
                    <a:pt x="534670" y="204470"/>
                  </a:lnTo>
                  <a:lnTo>
                    <a:pt x="538480" y="204470"/>
                  </a:lnTo>
                  <a:lnTo>
                    <a:pt x="538480" y="18923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987550" y="527049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20066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0066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530860" h="457200">
                  <a:moveTo>
                    <a:pt x="330200" y="0"/>
                  </a:moveTo>
                  <a:lnTo>
                    <a:pt x="198120" y="0"/>
                  </a:lnTo>
                  <a:lnTo>
                    <a:pt x="198120" y="1270"/>
                  </a:lnTo>
                  <a:lnTo>
                    <a:pt x="330200" y="1270"/>
                  </a:lnTo>
                  <a:lnTo>
                    <a:pt x="330200" y="0"/>
                  </a:lnTo>
                  <a:close/>
                </a:path>
                <a:path w="530860" h="457200">
                  <a:moveTo>
                    <a:pt x="340360" y="2540"/>
                  </a:moveTo>
                  <a:lnTo>
                    <a:pt x="335267" y="2540"/>
                  </a:lnTo>
                  <a:lnTo>
                    <a:pt x="335267" y="1282"/>
                  </a:lnTo>
                  <a:lnTo>
                    <a:pt x="193040" y="1282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540"/>
                  </a:lnTo>
                  <a:close/>
                </a:path>
                <a:path w="530860" h="457200">
                  <a:moveTo>
                    <a:pt x="344170" y="454672"/>
                  </a:moveTo>
                  <a:lnTo>
                    <a:pt x="191770" y="454672"/>
                  </a:lnTo>
                  <a:lnTo>
                    <a:pt x="191770" y="455930"/>
                  </a:lnTo>
                  <a:lnTo>
                    <a:pt x="196850" y="455930"/>
                  </a:lnTo>
                  <a:lnTo>
                    <a:pt x="196850" y="457200"/>
                  </a:lnTo>
                  <a:lnTo>
                    <a:pt x="339090" y="457200"/>
                  </a:lnTo>
                  <a:lnTo>
                    <a:pt x="339090" y="455930"/>
                  </a:lnTo>
                  <a:lnTo>
                    <a:pt x="344170" y="455930"/>
                  </a:lnTo>
                  <a:lnTo>
                    <a:pt x="344170" y="454672"/>
                  </a:lnTo>
                  <a:close/>
                </a:path>
                <a:path w="530860" h="457200">
                  <a:moveTo>
                    <a:pt x="347980" y="453390"/>
                  </a:moveTo>
                  <a:lnTo>
                    <a:pt x="184150" y="453390"/>
                  </a:lnTo>
                  <a:lnTo>
                    <a:pt x="184150" y="454660"/>
                  </a:lnTo>
                  <a:lnTo>
                    <a:pt x="347980" y="454660"/>
                  </a:lnTo>
                  <a:lnTo>
                    <a:pt x="347980" y="453390"/>
                  </a:lnTo>
                  <a:close/>
                </a:path>
                <a:path w="530860" h="457200">
                  <a:moveTo>
                    <a:pt x="530860" y="166370"/>
                  </a:move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29210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00"/>
                  </a:lnTo>
                  <a:lnTo>
                    <a:pt x="530860" y="292100"/>
                  </a:lnTo>
                  <a:lnTo>
                    <a:pt x="530860" y="16637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991360" y="5274322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79">
                  <a:moveTo>
                    <a:pt x="2540" y="162560"/>
                  </a:moveTo>
                  <a:lnTo>
                    <a:pt x="0" y="162560"/>
                  </a:lnTo>
                  <a:lnTo>
                    <a:pt x="0" y="297167"/>
                  </a:lnTo>
                  <a:lnTo>
                    <a:pt x="2540" y="297167"/>
                  </a:lnTo>
                  <a:lnTo>
                    <a:pt x="2540" y="162560"/>
                  </a:lnTo>
                  <a:close/>
                </a:path>
                <a:path w="523239" h="449579">
                  <a:moveTo>
                    <a:pt x="2540" y="153657"/>
                  </a:moveTo>
                  <a:lnTo>
                    <a:pt x="1270" y="153657"/>
                  </a:lnTo>
                  <a:lnTo>
                    <a:pt x="1270" y="157467"/>
                  </a:lnTo>
                  <a:lnTo>
                    <a:pt x="0" y="157467"/>
                  </a:lnTo>
                  <a:lnTo>
                    <a:pt x="0" y="162547"/>
                  </a:lnTo>
                  <a:lnTo>
                    <a:pt x="2540" y="162547"/>
                  </a:lnTo>
                  <a:lnTo>
                    <a:pt x="2540" y="157467"/>
                  </a:lnTo>
                  <a:lnTo>
                    <a:pt x="2540" y="153657"/>
                  </a:lnTo>
                  <a:close/>
                </a:path>
                <a:path w="523239" h="449579">
                  <a:moveTo>
                    <a:pt x="350507" y="2527"/>
                  </a:moveTo>
                  <a:lnTo>
                    <a:pt x="346710" y="2527"/>
                  </a:lnTo>
                  <a:lnTo>
                    <a:pt x="346710" y="1257"/>
                  </a:lnTo>
                  <a:lnTo>
                    <a:pt x="344170" y="1257"/>
                  </a:lnTo>
                  <a:lnTo>
                    <a:pt x="344170" y="0"/>
                  </a:lnTo>
                  <a:lnTo>
                    <a:pt x="180340" y="0"/>
                  </a:lnTo>
                  <a:lnTo>
                    <a:pt x="180340" y="1257"/>
                  </a:lnTo>
                  <a:lnTo>
                    <a:pt x="173990" y="1257"/>
                  </a:lnTo>
                  <a:lnTo>
                    <a:pt x="173990" y="2527"/>
                  </a:lnTo>
                  <a:lnTo>
                    <a:pt x="170180" y="2527"/>
                  </a:lnTo>
                  <a:lnTo>
                    <a:pt x="170180" y="3797"/>
                  </a:lnTo>
                  <a:lnTo>
                    <a:pt x="350507" y="3797"/>
                  </a:lnTo>
                  <a:lnTo>
                    <a:pt x="350507" y="2527"/>
                  </a:lnTo>
                  <a:close/>
                </a:path>
                <a:path w="523239" h="449579">
                  <a:moveTo>
                    <a:pt x="350520" y="448310"/>
                  </a:moveTo>
                  <a:lnTo>
                    <a:pt x="177800" y="448310"/>
                  </a:lnTo>
                  <a:lnTo>
                    <a:pt x="177800" y="449567"/>
                  </a:lnTo>
                  <a:lnTo>
                    <a:pt x="350520" y="449567"/>
                  </a:lnTo>
                  <a:lnTo>
                    <a:pt x="350520" y="448310"/>
                  </a:lnTo>
                  <a:close/>
                </a:path>
                <a:path w="523239" h="449579">
                  <a:moveTo>
                    <a:pt x="354330" y="447027"/>
                  </a:moveTo>
                  <a:lnTo>
                    <a:pt x="173990" y="447027"/>
                  </a:lnTo>
                  <a:lnTo>
                    <a:pt x="173990" y="448297"/>
                  </a:lnTo>
                  <a:lnTo>
                    <a:pt x="354330" y="448297"/>
                  </a:lnTo>
                  <a:lnTo>
                    <a:pt x="354330" y="447027"/>
                  </a:lnTo>
                  <a:close/>
                </a:path>
                <a:path w="523239" h="449579">
                  <a:moveTo>
                    <a:pt x="523240" y="162560"/>
                  </a:moveTo>
                  <a:lnTo>
                    <a:pt x="519430" y="162560"/>
                  </a:lnTo>
                  <a:lnTo>
                    <a:pt x="519430" y="303517"/>
                  </a:lnTo>
                  <a:lnTo>
                    <a:pt x="523240" y="303517"/>
                  </a:lnTo>
                  <a:lnTo>
                    <a:pt x="523240" y="162560"/>
                  </a:lnTo>
                  <a:close/>
                </a:path>
                <a:path w="523239" h="449579">
                  <a:moveTo>
                    <a:pt x="523240" y="153657"/>
                  </a:moveTo>
                  <a:lnTo>
                    <a:pt x="521970" y="153657"/>
                  </a:lnTo>
                  <a:lnTo>
                    <a:pt x="521970" y="151117"/>
                  </a:lnTo>
                  <a:lnTo>
                    <a:pt x="520700" y="151117"/>
                  </a:lnTo>
                  <a:lnTo>
                    <a:pt x="520700" y="147307"/>
                  </a:lnTo>
                  <a:lnTo>
                    <a:pt x="519430" y="147307"/>
                  </a:lnTo>
                  <a:lnTo>
                    <a:pt x="519430" y="151117"/>
                  </a:lnTo>
                  <a:lnTo>
                    <a:pt x="519430" y="153657"/>
                  </a:lnTo>
                  <a:lnTo>
                    <a:pt x="519430" y="162547"/>
                  </a:lnTo>
                  <a:lnTo>
                    <a:pt x="523240" y="162547"/>
                  </a:lnTo>
                  <a:lnTo>
                    <a:pt x="523240" y="153657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993900" y="5278132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29">
                  <a:moveTo>
                    <a:pt x="3810" y="158750"/>
                  </a:moveTo>
                  <a:lnTo>
                    <a:pt x="0" y="158750"/>
                  </a:lnTo>
                  <a:lnTo>
                    <a:pt x="0" y="302247"/>
                  </a:lnTo>
                  <a:lnTo>
                    <a:pt x="3810" y="302247"/>
                  </a:lnTo>
                  <a:lnTo>
                    <a:pt x="3810" y="158750"/>
                  </a:lnTo>
                  <a:close/>
                </a:path>
                <a:path w="516889" h="443229">
                  <a:moveTo>
                    <a:pt x="3810" y="140957"/>
                  </a:moveTo>
                  <a:lnTo>
                    <a:pt x="2540" y="140957"/>
                  </a:lnTo>
                  <a:lnTo>
                    <a:pt x="2540" y="143497"/>
                  </a:lnTo>
                  <a:lnTo>
                    <a:pt x="1270" y="143497"/>
                  </a:lnTo>
                  <a:lnTo>
                    <a:pt x="1270" y="147307"/>
                  </a:lnTo>
                  <a:lnTo>
                    <a:pt x="0" y="147307"/>
                  </a:lnTo>
                  <a:lnTo>
                    <a:pt x="0" y="158737"/>
                  </a:lnTo>
                  <a:lnTo>
                    <a:pt x="3810" y="158737"/>
                  </a:lnTo>
                  <a:lnTo>
                    <a:pt x="3810" y="147307"/>
                  </a:lnTo>
                  <a:lnTo>
                    <a:pt x="3810" y="143497"/>
                  </a:lnTo>
                  <a:lnTo>
                    <a:pt x="3810" y="140957"/>
                  </a:lnTo>
                  <a:close/>
                </a:path>
                <a:path w="516889" h="443229">
                  <a:moveTo>
                    <a:pt x="356870" y="1257"/>
                  </a:moveTo>
                  <a:lnTo>
                    <a:pt x="353060" y="1257"/>
                  </a:lnTo>
                  <a:lnTo>
                    <a:pt x="353060" y="0"/>
                  </a:lnTo>
                  <a:lnTo>
                    <a:pt x="163830" y="0"/>
                  </a:lnTo>
                  <a:lnTo>
                    <a:pt x="163830" y="1257"/>
                  </a:lnTo>
                  <a:lnTo>
                    <a:pt x="158750" y="1257"/>
                  </a:lnTo>
                  <a:lnTo>
                    <a:pt x="158750" y="2527"/>
                  </a:lnTo>
                  <a:lnTo>
                    <a:pt x="356870" y="2527"/>
                  </a:lnTo>
                  <a:lnTo>
                    <a:pt x="356870" y="1257"/>
                  </a:lnTo>
                  <a:close/>
                </a:path>
                <a:path w="516889" h="443229">
                  <a:moveTo>
                    <a:pt x="360680" y="440690"/>
                  </a:moveTo>
                  <a:lnTo>
                    <a:pt x="162560" y="440690"/>
                  </a:lnTo>
                  <a:lnTo>
                    <a:pt x="162560" y="441947"/>
                  </a:lnTo>
                  <a:lnTo>
                    <a:pt x="166370" y="441947"/>
                  </a:lnTo>
                  <a:lnTo>
                    <a:pt x="166370" y="443217"/>
                  </a:lnTo>
                  <a:lnTo>
                    <a:pt x="355600" y="443217"/>
                  </a:lnTo>
                  <a:lnTo>
                    <a:pt x="355600" y="441947"/>
                  </a:lnTo>
                  <a:lnTo>
                    <a:pt x="360680" y="441947"/>
                  </a:lnTo>
                  <a:lnTo>
                    <a:pt x="360680" y="440690"/>
                  </a:lnTo>
                  <a:close/>
                </a:path>
                <a:path w="516889" h="443229">
                  <a:moveTo>
                    <a:pt x="364490" y="439407"/>
                  </a:moveTo>
                  <a:lnTo>
                    <a:pt x="158750" y="439407"/>
                  </a:lnTo>
                  <a:lnTo>
                    <a:pt x="158750" y="440677"/>
                  </a:lnTo>
                  <a:lnTo>
                    <a:pt x="364490" y="440677"/>
                  </a:lnTo>
                  <a:lnTo>
                    <a:pt x="364490" y="439407"/>
                  </a:lnTo>
                  <a:close/>
                </a:path>
                <a:path w="516889" h="443229">
                  <a:moveTo>
                    <a:pt x="514350" y="304800"/>
                  </a:moveTo>
                  <a:lnTo>
                    <a:pt x="513080" y="304800"/>
                  </a:lnTo>
                  <a:lnTo>
                    <a:pt x="513080" y="308597"/>
                  </a:lnTo>
                  <a:lnTo>
                    <a:pt x="514350" y="308597"/>
                  </a:lnTo>
                  <a:lnTo>
                    <a:pt x="514350" y="304800"/>
                  </a:lnTo>
                  <a:close/>
                </a:path>
                <a:path w="516889" h="443229">
                  <a:moveTo>
                    <a:pt x="516890" y="158750"/>
                  </a:moveTo>
                  <a:lnTo>
                    <a:pt x="513067" y="158750"/>
                  </a:lnTo>
                  <a:lnTo>
                    <a:pt x="513067" y="304787"/>
                  </a:lnTo>
                  <a:lnTo>
                    <a:pt x="516890" y="304787"/>
                  </a:lnTo>
                  <a:lnTo>
                    <a:pt x="516890" y="158750"/>
                  </a:lnTo>
                  <a:close/>
                </a:path>
                <a:path w="516889" h="443229">
                  <a:moveTo>
                    <a:pt x="516890" y="140957"/>
                  </a:moveTo>
                  <a:lnTo>
                    <a:pt x="515620" y="140957"/>
                  </a:lnTo>
                  <a:lnTo>
                    <a:pt x="515620" y="138417"/>
                  </a:lnTo>
                  <a:lnTo>
                    <a:pt x="514350" y="138417"/>
                  </a:lnTo>
                  <a:lnTo>
                    <a:pt x="514350" y="134607"/>
                  </a:lnTo>
                  <a:lnTo>
                    <a:pt x="513080" y="134607"/>
                  </a:lnTo>
                  <a:lnTo>
                    <a:pt x="513080" y="138417"/>
                  </a:lnTo>
                  <a:lnTo>
                    <a:pt x="513080" y="140957"/>
                  </a:lnTo>
                  <a:lnTo>
                    <a:pt x="513080" y="158737"/>
                  </a:lnTo>
                  <a:lnTo>
                    <a:pt x="516890" y="158737"/>
                  </a:lnTo>
                  <a:lnTo>
                    <a:pt x="516890" y="140957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997710" y="5280672"/>
              <a:ext cx="509270" cy="436880"/>
            </a:xfrm>
            <a:custGeom>
              <a:avLst/>
              <a:gdLst/>
              <a:ahLst/>
              <a:cxnLst/>
              <a:rect l="l" t="t" r="r" b="b"/>
              <a:pathLst>
                <a:path w="509269" h="436879">
                  <a:moveTo>
                    <a:pt x="3810" y="156210"/>
                  </a:moveTo>
                  <a:lnTo>
                    <a:pt x="0" y="156210"/>
                  </a:lnTo>
                  <a:lnTo>
                    <a:pt x="0" y="308597"/>
                  </a:lnTo>
                  <a:lnTo>
                    <a:pt x="3810" y="308597"/>
                  </a:lnTo>
                  <a:lnTo>
                    <a:pt x="3810" y="156210"/>
                  </a:lnTo>
                  <a:close/>
                </a:path>
                <a:path w="509269" h="436879">
                  <a:moveTo>
                    <a:pt x="3810" y="129527"/>
                  </a:moveTo>
                  <a:lnTo>
                    <a:pt x="2540" y="129527"/>
                  </a:lnTo>
                  <a:lnTo>
                    <a:pt x="2540" y="132067"/>
                  </a:lnTo>
                  <a:lnTo>
                    <a:pt x="1270" y="132067"/>
                  </a:lnTo>
                  <a:lnTo>
                    <a:pt x="1270" y="135877"/>
                  </a:lnTo>
                  <a:lnTo>
                    <a:pt x="0" y="135877"/>
                  </a:lnTo>
                  <a:lnTo>
                    <a:pt x="0" y="156197"/>
                  </a:lnTo>
                  <a:lnTo>
                    <a:pt x="3810" y="156197"/>
                  </a:lnTo>
                  <a:lnTo>
                    <a:pt x="3810" y="135877"/>
                  </a:lnTo>
                  <a:lnTo>
                    <a:pt x="3810" y="132067"/>
                  </a:lnTo>
                  <a:lnTo>
                    <a:pt x="3810" y="129527"/>
                  </a:lnTo>
                  <a:close/>
                </a:path>
                <a:path w="509269" h="436879">
                  <a:moveTo>
                    <a:pt x="363220" y="435610"/>
                  </a:moveTo>
                  <a:lnTo>
                    <a:pt x="148590" y="435610"/>
                  </a:lnTo>
                  <a:lnTo>
                    <a:pt x="148590" y="436867"/>
                  </a:lnTo>
                  <a:lnTo>
                    <a:pt x="363220" y="436867"/>
                  </a:lnTo>
                  <a:lnTo>
                    <a:pt x="363220" y="435610"/>
                  </a:lnTo>
                  <a:close/>
                </a:path>
                <a:path w="509269" h="436879">
                  <a:moveTo>
                    <a:pt x="365760" y="2527"/>
                  </a:moveTo>
                  <a:lnTo>
                    <a:pt x="363220" y="2527"/>
                  </a:lnTo>
                  <a:lnTo>
                    <a:pt x="363220" y="1257"/>
                  </a:lnTo>
                  <a:lnTo>
                    <a:pt x="356857" y="1257"/>
                  </a:lnTo>
                  <a:lnTo>
                    <a:pt x="356857" y="0"/>
                  </a:lnTo>
                  <a:lnTo>
                    <a:pt x="151130" y="0"/>
                  </a:lnTo>
                  <a:lnTo>
                    <a:pt x="151130" y="1257"/>
                  </a:lnTo>
                  <a:lnTo>
                    <a:pt x="148590" y="1257"/>
                  </a:lnTo>
                  <a:lnTo>
                    <a:pt x="148590" y="2527"/>
                  </a:lnTo>
                  <a:lnTo>
                    <a:pt x="144780" y="2527"/>
                  </a:lnTo>
                  <a:lnTo>
                    <a:pt x="144780" y="3797"/>
                  </a:lnTo>
                  <a:lnTo>
                    <a:pt x="365760" y="3797"/>
                  </a:lnTo>
                  <a:lnTo>
                    <a:pt x="365760" y="2527"/>
                  </a:lnTo>
                  <a:close/>
                </a:path>
                <a:path w="509269" h="436879">
                  <a:moveTo>
                    <a:pt x="369570" y="433057"/>
                  </a:moveTo>
                  <a:lnTo>
                    <a:pt x="143510" y="433057"/>
                  </a:lnTo>
                  <a:lnTo>
                    <a:pt x="143510" y="434327"/>
                  </a:lnTo>
                  <a:lnTo>
                    <a:pt x="146050" y="434327"/>
                  </a:lnTo>
                  <a:lnTo>
                    <a:pt x="146050" y="435597"/>
                  </a:lnTo>
                  <a:lnTo>
                    <a:pt x="367030" y="435597"/>
                  </a:lnTo>
                  <a:lnTo>
                    <a:pt x="367030" y="434327"/>
                  </a:lnTo>
                  <a:lnTo>
                    <a:pt x="369570" y="434327"/>
                  </a:lnTo>
                  <a:lnTo>
                    <a:pt x="369570" y="433057"/>
                  </a:lnTo>
                  <a:close/>
                </a:path>
                <a:path w="509269" h="436879">
                  <a:moveTo>
                    <a:pt x="509270" y="129527"/>
                  </a:moveTo>
                  <a:lnTo>
                    <a:pt x="508000" y="129527"/>
                  </a:lnTo>
                  <a:lnTo>
                    <a:pt x="508000" y="126987"/>
                  </a:lnTo>
                  <a:lnTo>
                    <a:pt x="506730" y="126987"/>
                  </a:lnTo>
                  <a:lnTo>
                    <a:pt x="506730" y="124447"/>
                  </a:lnTo>
                  <a:lnTo>
                    <a:pt x="505460" y="124447"/>
                  </a:lnTo>
                  <a:lnTo>
                    <a:pt x="505460" y="126987"/>
                  </a:lnTo>
                  <a:lnTo>
                    <a:pt x="505460" y="129527"/>
                  </a:lnTo>
                  <a:lnTo>
                    <a:pt x="505447" y="311137"/>
                  </a:lnTo>
                  <a:lnTo>
                    <a:pt x="505460" y="313677"/>
                  </a:lnTo>
                  <a:lnTo>
                    <a:pt x="506730" y="313677"/>
                  </a:lnTo>
                  <a:lnTo>
                    <a:pt x="506730" y="311137"/>
                  </a:lnTo>
                  <a:lnTo>
                    <a:pt x="509270" y="311137"/>
                  </a:lnTo>
                  <a:lnTo>
                    <a:pt x="509270" y="129527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001520" y="5284482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118097"/>
                  </a:moveTo>
                  <a:lnTo>
                    <a:pt x="2540" y="118097"/>
                  </a:lnTo>
                  <a:lnTo>
                    <a:pt x="2540" y="120637"/>
                  </a:lnTo>
                  <a:lnTo>
                    <a:pt x="1270" y="120637"/>
                  </a:lnTo>
                  <a:lnTo>
                    <a:pt x="1270" y="123177"/>
                  </a:lnTo>
                  <a:lnTo>
                    <a:pt x="0" y="123177"/>
                  </a:lnTo>
                  <a:lnTo>
                    <a:pt x="0" y="309867"/>
                  </a:lnTo>
                  <a:lnTo>
                    <a:pt x="2540" y="309867"/>
                  </a:lnTo>
                  <a:lnTo>
                    <a:pt x="2540" y="312407"/>
                  </a:lnTo>
                  <a:lnTo>
                    <a:pt x="3810" y="312407"/>
                  </a:lnTo>
                  <a:lnTo>
                    <a:pt x="3810" y="309867"/>
                  </a:lnTo>
                  <a:lnTo>
                    <a:pt x="3810" y="123177"/>
                  </a:lnTo>
                  <a:lnTo>
                    <a:pt x="3810" y="120637"/>
                  </a:lnTo>
                  <a:lnTo>
                    <a:pt x="3810" y="118097"/>
                  </a:lnTo>
                  <a:close/>
                </a:path>
                <a:path w="501650" h="429260">
                  <a:moveTo>
                    <a:pt x="367030" y="1257"/>
                  </a:moveTo>
                  <a:lnTo>
                    <a:pt x="364490" y="1257"/>
                  </a:lnTo>
                  <a:lnTo>
                    <a:pt x="364490" y="0"/>
                  </a:lnTo>
                  <a:lnTo>
                    <a:pt x="138430" y="0"/>
                  </a:lnTo>
                  <a:lnTo>
                    <a:pt x="138430" y="1257"/>
                  </a:lnTo>
                  <a:lnTo>
                    <a:pt x="135890" y="1257"/>
                  </a:lnTo>
                  <a:lnTo>
                    <a:pt x="135890" y="2527"/>
                  </a:lnTo>
                  <a:lnTo>
                    <a:pt x="367030" y="2527"/>
                  </a:lnTo>
                  <a:lnTo>
                    <a:pt x="367030" y="1257"/>
                  </a:lnTo>
                  <a:close/>
                </a:path>
                <a:path w="501650" h="429260">
                  <a:moveTo>
                    <a:pt x="368300" y="427990"/>
                  </a:moveTo>
                  <a:lnTo>
                    <a:pt x="137160" y="427990"/>
                  </a:lnTo>
                  <a:lnTo>
                    <a:pt x="137160" y="429247"/>
                  </a:lnTo>
                  <a:lnTo>
                    <a:pt x="368300" y="429247"/>
                  </a:lnTo>
                  <a:lnTo>
                    <a:pt x="368300" y="427990"/>
                  </a:lnTo>
                  <a:close/>
                </a:path>
                <a:path w="501650" h="429260">
                  <a:moveTo>
                    <a:pt x="369570" y="2540"/>
                  </a:moveTo>
                  <a:lnTo>
                    <a:pt x="132080" y="2540"/>
                  </a:lnTo>
                  <a:lnTo>
                    <a:pt x="132080" y="3797"/>
                  </a:lnTo>
                  <a:lnTo>
                    <a:pt x="369570" y="3797"/>
                  </a:lnTo>
                  <a:lnTo>
                    <a:pt x="369570" y="2540"/>
                  </a:lnTo>
                  <a:close/>
                </a:path>
                <a:path w="501650" h="429260">
                  <a:moveTo>
                    <a:pt x="374650" y="425450"/>
                  </a:moveTo>
                  <a:lnTo>
                    <a:pt x="130810" y="425450"/>
                  </a:lnTo>
                  <a:lnTo>
                    <a:pt x="130810" y="426707"/>
                  </a:lnTo>
                  <a:lnTo>
                    <a:pt x="134620" y="426707"/>
                  </a:lnTo>
                  <a:lnTo>
                    <a:pt x="134620" y="427977"/>
                  </a:lnTo>
                  <a:lnTo>
                    <a:pt x="372097" y="427977"/>
                  </a:lnTo>
                  <a:lnTo>
                    <a:pt x="372097" y="426707"/>
                  </a:lnTo>
                  <a:lnTo>
                    <a:pt x="374650" y="426707"/>
                  </a:lnTo>
                  <a:lnTo>
                    <a:pt x="374650" y="425450"/>
                  </a:lnTo>
                  <a:close/>
                </a:path>
                <a:path w="501650" h="429260">
                  <a:moveTo>
                    <a:pt x="501650" y="118097"/>
                  </a:moveTo>
                  <a:lnTo>
                    <a:pt x="500380" y="118097"/>
                  </a:lnTo>
                  <a:lnTo>
                    <a:pt x="500380" y="115557"/>
                  </a:lnTo>
                  <a:lnTo>
                    <a:pt x="499110" y="115557"/>
                  </a:lnTo>
                  <a:lnTo>
                    <a:pt x="499110" y="118097"/>
                  </a:lnTo>
                  <a:lnTo>
                    <a:pt x="499097" y="314947"/>
                  </a:lnTo>
                  <a:lnTo>
                    <a:pt x="501650" y="314947"/>
                  </a:lnTo>
                  <a:lnTo>
                    <a:pt x="501650" y="118097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005330" y="5288279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10" y="107950"/>
                  </a:moveTo>
                  <a:lnTo>
                    <a:pt x="2540" y="107950"/>
                  </a:lnTo>
                  <a:lnTo>
                    <a:pt x="2540" y="110490"/>
                  </a:lnTo>
                  <a:lnTo>
                    <a:pt x="1270" y="110490"/>
                  </a:lnTo>
                  <a:lnTo>
                    <a:pt x="1270" y="111760"/>
                  </a:lnTo>
                  <a:lnTo>
                    <a:pt x="0" y="11176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111760"/>
                  </a:lnTo>
                  <a:lnTo>
                    <a:pt x="3810" y="110490"/>
                  </a:lnTo>
                  <a:lnTo>
                    <a:pt x="3810" y="107950"/>
                  </a:lnTo>
                  <a:close/>
                </a:path>
                <a:path w="495300" h="421639">
                  <a:moveTo>
                    <a:pt x="372110" y="1270"/>
                  </a:moveTo>
                  <a:lnTo>
                    <a:pt x="369570" y="1270"/>
                  </a:lnTo>
                  <a:lnTo>
                    <a:pt x="369570" y="0"/>
                  </a:lnTo>
                  <a:lnTo>
                    <a:pt x="125730" y="0"/>
                  </a:lnTo>
                  <a:lnTo>
                    <a:pt x="125730" y="1270"/>
                  </a:lnTo>
                  <a:lnTo>
                    <a:pt x="123190" y="1270"/>
                  </a:lnTo>
                  <a:lnTo>
                    <a:pt x="123190" y="2540"/>
                  </a:lnTo>
                  <a:lnTo>
                    <a:pt x="372110" y="2540"/>
                  </a:lnTo>
                  <a:lnTo>
                    <a:pt x="372110" y="1270"/>
                  </a:lnTo>
                  <a:close/>
                </a:path>
                <a:path w="495300" h="421639">
                  <a:moveTo>
                    <a:pt x="374650" y="2552"/>
                  </a:moveTo>
                  <a:lnTo>
                    <a:pt x="120650" y="2552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552"/>
                  </a:lnTo>
                  <a:close/>
                </a:path>
                <a:path w="495300" h="421639">
                  <a:moveTo>
                    <a:pt x="378460" y="417842"/>
                  </a:moveTo>
                  <a:lnTo>
                    <a:pt x="118110" y="417842"/>
                  </a:lnTo>
                  <a:lnTo>
                    <a:pt x="118110" y="419100"/>
                  </a:lnTo>
                  <a:lnTo>
                    <a:pt x="121920" y="419100"/>
                  </a:lnTo>
                  <a:lnTo>
                    <a:pt x="121920" y="420370"/>
                  </a:lnTo>
                  <a:lnTo>
                    <a:pt x="124460" y="420370"/>
                  </a:lnTo>
                  <a:lnTo>
                    <a:pt x="124460" y="421640"/>
                  </a:lnTo>
                  <a:lnTo>
                    <a:pt x="373367" y="421640"/>
                  </a:lnTo>
                  <a:lnTo>
                    <a:pt x="373367" y="420370"/>
                  </a:lnTo>
                  <a:lnTo>
                    <a:pt x="375920" y="420370"/>
                  </a:lnTo>
                  <a:lnTo>
                    <a:pt x="375920" y="419100"/>
                  </a:lnTo>
                  <a:lnTo>
                    <a:pt x="378460" y="419100"/>
                  </a:lnTo>
                  <a:lnTo>
                    <a:pt x="378460" y="417842"/>
                  </a:lnTo>
                  <a:close/>
                </a:path>
                <a:path w="495300" h="421639">
                  <a:moveTo>
                    <a:pt x="495300" y="109220"/>
                  </a:moveTo>
                  <a:lnTo>
                    <a:pt x="494030" y="109220"/>
                  </a:lnTo>
                  <a:lnTo>
                    <a:pt x="494030" y="107950"/>
                  </a:lnTo>
                  <a:lnTo>
                    <a:pt x="492760" y="107950"/>
                  </a:lnTo>
                  <a:lnTo>
                    <a:pt x="492760" y="105410"/>
                  </a:lnTo>
                  <a:lnTo>
                    <a:pt x="491490" y="105410"/>
                  </a:lnTo>
                  <a:lnTo>
                    <a:pt x="491490" y="107950"/>
                  </a:lnTo>
                  <a:lnTo>
                    <a:pt x="491490" y="109220"/>
                  </a:lnTo>
                  <a:lnTo>
                    <a:pt x="491490" y="110490"/>
                  </a:lnTo>
                  <a:lnTo>
                    <a:pt x="491477" y="316230"/>
                  </a:lnTo>
                  <a:lnTo>
                    <a:pt x="491490" y="318770"/>
                  </a:lnTo>
                  <a:lnTo>
                    <a:pt x="492760" y="318770"/>
                  </a:lnTo>
                  <a:lnTo>
                    <a:pt x="492760" y="316230"/>
                  </a:lnTo>
                  <a:lnTo>
                    <a:pt x="495300" y="316230"/>
                  </a:lnTo>
                  <a:lnTo>
                    <a:pt x="495300" y="110490"/>
                  </a:lnTo>
                  <a:lnTo>
                    <a:pt x="495300" y="10922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009140" y="5292089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3810" y="96520"/>
                  </a:moveTo>
                  <a:lnTo>
                    <a:pt x="2540" y="96520"/>
                  </a:lnTo>
                  <a:lnTo>
                    <a:pt x="2540" y="99060"/>
                  </a:lnTo>
                  <a:lnTo>
                    <a:pt x="1270" y="99060"/>
                  </a:lnTo>
                  <a:lnTo>
                    <a:pt x="1270" y="101600"/>
                  </a:lnTo>
                  <a:lnTo>
                    <a:pt x="0" y="101600"/>
                  </a:lnTo>
                  <a:lnTo>
                    <a:pt x="0" y="106680"/>
                  </a:lnTo>
                  <a:lnTo>
                    <a:pt x="0" y="320040"/>
                  </a:lnTo>
                  <a:lnTo>
                    <a:pt x="3810" y="320040"/>
                  </a:lnTo>
                  <a:lnTo>
                    <a:pt x="3810" y="106680"/>
                  </a:lnTo>
                  <a:lnTo>
                    <a:pt x="3810" y="101600"/>
                  </a:lnTo>
                  <a:lnTo>
                    <a:pt x="3810" y="99060"/>
                  </a:lnTo>
                  <a:lnTo>
                    <a:pt x="3810" y="96520"/>
                  </a:lnTo>
                  <a:close/>
                </a:path>
                <a:path w="487680" h="414020">
                  <a:moveTo>
                    <a:pt x="374650" y="0"/>
                  </a:moveTo>
                  <a:lnTo>
                    <a:pt x="114300" y="0"/>
                  </a:lnTo>
                  <a:lnTo>
                    <a:pt x="114300" y="1270"/>
                  </a:lnTo>
                  <a:lnTo>
                    <a:pt x="374650" y="1270"/>
                  </a:lnTo>
                  <a:lnTo>
                    <a:pt x="374650" y="0"/>
                  </a:lnTo>
                  <a:close/>
                </a:path>
                <a:path w="487680" h="414020">
                  <a:moveTo>
                    <a:pt x="378460" y="2540"/>
                  </a:moveTo>
                  <a:lnTo>
                    <a:pt x="375920" y="2540"/>
                  </a:lnTo>
                  <a:lnTo>
                    <a:pt x="375920" y="1282"/>
                  </a:lnTo>
                  <a:lnTo>
                    <a:pt x="110490" y="1282"/>
                  </a:lnTo>
                  <a:lnTo>
                    <a:pt x="110490" y="2540"/>
                  </a:lnTo>
                  <a:lnTo>
                    <a:pt x="107950" y="2540"/>
                  </a:lnTo>
                  <a:lnTo>
                    <a:pt x="107950" y="3810"/>
                  </a:lnTo>
                  <a:lnTo>
                    <a:pt x="378460" y="3810"/>
                  </a:lnTo>
                  <a:lnTo>
                    <a:pt x="378460" y="2540"/>
                  </a:lnTo>
                  <a:close/>
                </a:path>
                <a:path w="487680" h="414020">
                  <a:moveTo>
                    <a:pt x="381000" y="411492"/>
                  </a:moveTo>
                  <a:lnTo>
                    <a:pt x="110490" y="411492"/>
                  </a:lnTo>
                  <a:lnTo>
                    <a:pt x="110490" y="412750"/>
                  </a:lnTo>
                  <a:lnTo>
                    <a:pt x="113030" y="412750"/>
                  </a:lnTo>
                  <a:lnTo>
                    <a:pt x="113030" y="414020"/>
                  </a:lnTo>
                  <a:lnTo>
                    <a:pt x="378460" y="414020"/>
                  </a:lnTo>
                  <a:lnTo>
                    <a:pt x="378460" y="412750"/>
                  </a:lnTo>
                  <a:lnTo>
                    <a:pt x="381000" y="412750"/>
                  </a:lnTo>
                  <a:lnTo>
                    <a:pt x="381000" y="411492"/>
                  </a:lnTo>
                  <a:close/>
                </a:path>
                <a:path w="487680" h="414020">
                  <a:moveTo>
                    <a:pt x="383527" y="410210"/>
                  </a:moveTo>
                  <a:lnTo>
                    <a:pt x="107950" y="410210"/>
                  </a:lnTo>
                  <a:lnTo>
                    <a:pt x="107950" y="411480"/>
                  </a:lnTo>
                  <a:lnTo>
                    <a:pt x="383527" y="411480"/>
                  </a:lnTo>
                  <a:lnTo>
                    <a:pt x="383527" y="410210"/>
                  </a:lnTo>
                  <a:close/>
                </a:path>
                <a:path w="487680" h="414020">
                  <a:moveTo>
                    <a:pt x="487680" y="99060"/>
                  </a:moveTo>
                  <a:lnTo>
                    <a:pt x="486410" y="99060"/>
                  </a:lnTo>
                  <a:lnTo>
                    <a:pt x="486410" y="96520"/>
                  </a:lnTo>
                  <a:lnTo>
                    <a:pt x="485140" y="96520"/>
                  </a:lnTo>
                  <a:lnTo>
                    <a:pt x="485140" y="95250"/>
                  </a:lnTo>
                  <a:lnTo>
                    <a:pt x="483870" y="95250"/>
                  </a:lnTo>
                  <a:lnTo>
                    <a:pt x="483870" y="96520"/>
                  </a:lnTo>
                  <a:lnTo>
                    <a:pt x="483870" y="99060"/>
                  </a:lnTo>
                  <a:lnTo>
                    <a:pt x="483870" y="106680"/>
                  </a:lnTo>
                  <a:lnTo>
                    <a:pt x="483870" y="321310"/>
                  </a:lnTo>
                  <a:lnTo>
                    <a:pt x="487667" y="321310"/>
                  </a:lnTo>
                  <a:lnTo>
                    <a:pt x="487667" y="106680"/>
                  </a:lnTo>
                  <a:lnTo>
                    <a:pt x="487680" y="9906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012950" y="5295899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810" y="87630"/>
                  </a:moveTo>
                  <a:lnTo>
                    <a:pt x="2540" y="87630"/>
                  </a:lnTo>
                  <a:lnTo>
                    <a:pt x="2540" y="88900"/>
                  </a:lnTo>
                  <a:lnTo>
                    <a:pt x="1270" y="88900"/>
                  </a:lnTo>
                  <a:lnTo>
                    <a:pt x="1270" y="91440"/>
                  </a:lnTo>
                  <a:lnTo>
                    <a:pt x="0" y="91440"/>
                  </a:lnTo>
                  <a:lnTo>
                    <a:pt x="0" y="102870"/>
                  </a:lnTo>
                  <a:lnTo>
                    <a:pt x="0" y="321322"/>
                  </a:lnTo>
                  <a:lnTo>
                    <a:pt x="3810" y="321322"/>
                  </a:lnTo>
                  <a:lnTo>
                    <a:pt x="3810" y="102870"/>
                  </a:lnTo>
                  <a:lnTo>
                    <a:pt x="3810" y="91440"/>
                  </a:lnTo>
                  <a:lnTo>
                    <a:pt x="3810" y="88900"/>
                  </a:lnTo>
                  <a:lnTo>
                    <a:pt x="3810" y="87630"/>
                  </a:lnTo>
                  <a:close/>
                </a:path>
                <a:path w="480060" h="406400">
                  <a:moveTo>
                    <a:pt x="377190" y="0"/>
                  </a:moveTo>
                  <a:lnTo>
                    <a:pt x="101600" y="0"/>
                  </a:lnTo>
                  <a:lnTo>
                    <a:pt x="101600" y="1270"/>
                  </a:lnTo>
                  <a:lnTo>
                    <a:pt x="377190" y="1270"/>
                  </a:lnTo>
                  <a:lnTo>
                    <a:pt x="377190" y="0"/>
                  </a:lnTo>
                  <a:close/>
                </a:path>
                <a:path w="480060" h="406400">
                  <a:moveTo>
                    <a:pt x="382270" y="2540"/>
                  </a:moveTo>
                  <a:lnTo>
                    <a:pt x="379730" y="2540"/>
                  </a:lnTo>
                  <a:lnTo>
                    <a:pt x="379730" y="1282"/>
                  </a:lnTo>
                  <a:lnTo>
                    <a:pt x="99060" y="1282"/>
                  </a:lnTo>
                  <a:lnTo>
                    <a:pt x="99060" y="2540"/>
                  </a:lnTo>
                  <a:lnTo>
                    <a:pt x="96520" y="2540"/>
                  </a:lnTo>
                  <a:lnTo>
                    <a:pt x="96520" y="3810"/>
                  </a:lnTo>
                  <a:lnTo>
                    <a:pt x="382270" y="3810"/>
                  </a:lnTo>
                  <a:lnTo>
                    <a:pt x="382270" y="2540"/>
                  </a:lnTo>
                  <a:close/>
                </a:path>
                <a:path w="480060" h="406400">
                  <a:moveTo>
                    <a:pt x="384810" y="403872"/>
                  </a:moveTo>
                  <a:lnTo>
                    <a:pt x="99060" y="403872"/>
                  </a:lnTo>
                  <a:lnTo>
                    <a:pt x="99060" y="405130"/>
                  </a:lnTo>
                  <a:lnTo>
                    <a:pt x="101600" y="405130"/>
                  </a:lnTo>
                  <a:lnTo>
                    <a:pt x="101600" y="406400"/>
                  </a:lnTo>
                  <a:lnTo>
                    <a:pt x="382270" y="406400"/>
                  </a:lnTo>
                  <a:lnTo>
                    <a:pt x="382270" y="405130"/>
                  </a:lnTo>
                  <a:lnTo>
                    <a:pt x="384810" y="405130"/>
                  </a:lnTo>
                  <a:lnTo>
                    <a:pt x="384810" y="403872"/>
                  </a:lnTo>
                  <a:close/>
                </a:path>
                <a:path w="480060" h="406400">
                  <a:moveTo>
                    <a:pt x="387350" y="402590"/>
                  </a:moveTo>
                  <a:lnTo>
                    <a:pt x="96520" y="402590"/>
                  </a:lnTo>
                  <a:lnTo>
                    <a:pt x="96520" y="403860"/>
                  </a:lnTo>
                  <a:lnTo>
                    <a:pt x="387350" y="403860"/>
                  </a:lnTo>
                  <a:lnTo>
                    <a:pt x="387350" y="402590"/>
                  </a:lnTo>
                  <a:close/>
                </a:path>
                <a:path w="480060" h="406400">
                  <a:moveTo>
                    <a:pt x="480060" y="88900"/>
                  </a:moveTo>
                  <a:lnTo>
                    <a:pt x="478790" y="88900"/>
                  </a:lnTo>
                  <a:lnTo>
                    <a:pt x="478790" y="87630"/>
                  </a:lnTo>
                  <a:lnTo>
                    <a:pt x="477520" y="87630"/>
                  </a:lnTo>
                  <a:lnTo>
                    <a:pt x="477520" y="85090"/>
                  </a:lnTo>
                  <a:lnTo>
                    <a:pt x="476250" y="85090"/>
                  </a:lnTo>
                  <a:lnTo>
                    <a:pt x="476250" y="87630"/>
                  </a:lnTo>
                  <a:lnTo>
                    <a:pt x="476250" y="88900"/>
                  </a:lnTo>
                  <a:lnTo>
                    <a:pt x="476250" y="102870"/>
                  </a:lnTo>
                  <a:lnTo>
                    <a:pt x="476250" y="322580"/>
                  </a:lnTo>
                  <a:lnTo>
                    <a:pt x="480060" y="322580"/>
                  </a:lnTo>
                  <a:lnTo>
                    <a:pt x="480060" y="102870"/>
                  </a:lnTo>
                  <a:lnTo>
                    <a:pt x="480060" y="8890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101850" y="5299722"/>
              <a:ext cx="300990" cy="3810"/>
            </a:xfrm>
            <a:custGeom>
              <a:avLst/>
              <a:gdLst/>
              <a:ahLst/>
              <a:cxnLst/>
              <a:rect l="l" t="t" r="r" b="b"/>
              <a:pathLst>
                <a:path w="300989" h="3810">
                  <a:moveTo>
                    <a:pt x="300990" y="2527"/>
                  </a:moveTo>
                  <a:lnTo>
                    <a:pt x="298450" y="2527"/>
                  </a:lnTo>
                  <a:lnTo>
                    <a:pt x="298450" y="1257"/>
                  </a:lnTo>
                  <a:lnTo>
                    <a:pt x="295910" y="1257"/>
                  </a:lnTo>
                  <a:lnTo>
                    <a:pt x="295910" y="0"/>
                  </a:lnTo>
                  <a:lnTo>
                    <a:pt x="5080" y="0"/>
                  </a:lnTo>
                  <a:lnTo>
                    <a:pt x="5080" y="1257"/>
                  </a:lnTo>
                  <a:lnTo>
                    <a:pt x="2540" y="1257"/>
                  </a:lnTo>
                  <a:lnTo>
                    <a:pt x="2540" y="2527"/>
                  </a:lnTo>
                  <a:lnTo>
                    <a:pt x="0" y="2527"/>
                  </a:lnTo>
                  <a:lnTo>
                    <a:pt x="0" y="3797"/>
                  </a:lnTo>
                  <a:lnTo>
                    <a:pt x="300990" y="3797"/>
                  </a:lnTo>
                  <a:lnTo>
                    <a:pt x="300990" y="2527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018665" y="5378450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0"/>
                  </a:moveTo>
                  <a:lnTo>
                    <a:pt x="0" y="243840"/>
                  </a:lnTo>
                </a:path>
              </a:pathLst>
            </a:custGeom>
            <a:ln w="3809">
              <a:solidFill>
                <a:srgbClr val="91A7B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487295" y="5375910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h="247650">
                  <a:moveTo>
                    <a:pt x="0" y="0"/>
                  </a:moveTo>
                  <a:lnTo>
                    <a:pt x="0" y="247649"/>
                  </a:lnTo>
                </a:path>
              </a:pathLst>
            </a:custGeom>
            <a:ln w="3810">
              <a:solidFill>
                <a:srgbClr val="91A7B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100580" y="5694679"/>
              <a:ext cx="306070" cy="3810"/>
            </a:xfrm>
            <a:custGeom>
              <a:avLst/>
              <a:gdLst/>
              <a:ahLst/>
              <a:cxnLst/>
              <a:rect l="l" t="t" r="r" b="b"/>
              <a:pathLst>
                <a:path w="306069" h="3810">
                  <a:moveTo>
                    <a:pt x="302260" y="2552"/>
                  </a:moveTo>
                  <a:lnTo>
                    <a:pt x="6350" y="2552"/>
                  </a:lnTo>
                  <a:lnTo>
                    <a:pt x="6350" y="3810"/>
                  </a:lnTo>
                  <a:lnTo>
                    <a:pt x="302260" y="3810"/>
                  </a:lnTo>
                  <a:lnTo>
                    <a:pt x="302260" y="2552"/>
                  </a:lnTo>
                  <a:close/>
                </a:path>
                <a:path w="306069" h="3810">
                  <a:moveTo>
                    <a:pt x="3060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304787" y="2540"/>
                  </a:lnTo>
                  <a:lnTo>
                    <a:pt x="304787" y="1270"/>
                  </a:lnTo>
                  <a:lnTo>
                    <a:pt x="306070" y="1270"/>
                  </a:lnTo>
                  <a:lnTo>
                    <a:pt x="306070" y="0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096770" y="5303532"/>
              <a:ext cx="313690" cy="3810"/>
            </a:xfrm>
            <a:custGeom>
              <a:avLst/>
              <a:gdLst/>
              <a:ahLst/>
              <a:cxnLst/>
              <a:rect l="l" t="t" r="r" b="b"/>
              <a:pathLst>
                <a:path w="313689" h="3810">
                  <a:moveTo>
                    <a:pt x="311150" y="1257"/>
                  </a:moveTo>
                  <a:lnTo>
                    <a:pt x="309880" y="1257"/>
                  </a:lnTo>
                  <a:lnTo>
                    <a:pt x="309880" y="0"/>
                  </a:lnTo>
                  <a:lnTo>
                    <a:pt x="3810" y="0"/>
                  </a:lnTo>
                  <a:lnTo>
                    <a:pt x="3810" y="1257"/>
                  </a:lnTo>
                  <a:lnTo>
                    <a:pt x="1270" y="1257"/>
                  </a:lnTo>
                  <a:lnTo>
                    <a:pt x="1270" y="2527"/>
                  </a:lnTo>
                  <a:lnTo>
                    <a:pt x="311150" y="2527"/>
                  </a:lnTo>
                  <a:lnTo>
                    <a:pt x="311150" y="1257"/>
                  </a:lnTo>
                  <a:close/>
                </a:path>
                <a:path w="313689" h="3810">
                  <a:moveTo>
                    <a:pt x="313677" y="2540"/>
                  </a:moveTo>
                  <a:lnTo>
                    <a:pt x="0" y="2540"/>
                  </a:lnTo>
                  <a:lnTo>
                    <a:pt x="0" y="3797"/>
                  </a:lnTo>
                  <a:lnTo>
                    <a:pt x="313677" y="3797"/>
                  </a:lnTo>
                  <a:lnTo>
                    <a:pt x="313677" y="254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021840" y="5374639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460"/>
                  </a:lnTo>
                </a:path>
              </a:pathLst>
            </a:custGeom>
            <a:ln w="3175">
              <a:solidFill>
                <a:srgbClr val="90A9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483484" y="5370830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h="257810">
                  <a:moveTo>
                    <a:pt x="0" y="0"/>
                  </a:moveTo>
                  <a:lnTo>
                    <a:pt x="0" y="257810"/>
                  </a:lnTo>
                </a:path>
              </a:pathLst>
            </a:custGeom>
            <a:ln w="3809">
              <a:solidFill>
                <a:srgbClr val="90A9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096770" y="5692139"/>
              <a:ext cx="313690" cy="2540"/>
            </a:xfrm>
            <a:custGeom>
              <a:avLst/>
              <a:gdLst/>
              <a:ahLst/>
              <a:cxnLst/>
              <a:rect l="l" t="t" r="r" b="b"/>
              <a:pathLst>
                <a:path w="313689" h="2539">
                  <a:moveTo>
                    <a:pt x="312420" y="1282"/>
                  </a:moveTo>
                  <a:lnTo>
                    <a:pt x="2540" y="1282"/>
                  </a:lnTo>
                  <a:lnTo>
                    <a:pt x="2540" y="2540"/>
                  </a:lnTo>
                  <a:lnTo>
                    <a:pt x="312420" y="2540"/>
                  </a:lnTo>
                  <a:lnTo>
                    <a:pt x="312420" y="1282"/>
                  </a:lnTo>
                  <a:close/>
                </a:path>
                <a:path w="313689" h="2539">
                  <a:moveTo>
                    <a:pt x="313677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13677" y="1270"/>
                  </a:lnTo>
                  <a:lnTo>
                    <a:pt x="313677" y="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092960" y="5307329"/>
              <a:ext cx="321310" cy="2540"/>
            </a:xfrm>
            <a:custGeom>
              <a:avLst/>
              <a:gdLst/>
              <a:ahLst/>
              <a:cxnLst/>
              <a:rect l="l" t="t" r="r" b="b"/>
              <a:pathLst>
                <a:path w="321310" h="2539">
                  <a:moveTo>
                    <a:pt x="321310" y="1270"/>
                  </a:moveTo>
                  <a:lnTo>
                    <a:pt x="318770" y="1270"/>
                  </a:lnTo>
                  <a:lnTo>
                    <a:pt x="318770" y="0"/>
                  </a:lnTo>
                  <a:lnTo>
                    <a:pt x="1270" y="0"/>
                  </a:lnTo>
                  <a:lnTo>
                    <a:pt x="1270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321310" y="2540"/>
                  </a:lnTo>
                  <a:lnTo>
                    <a:pt x="321310" y="127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479674" y="5365750"/>
              <a:ext cx="0" cy="267970"/>
            </a:xfrm>
            <a:custGeom>
              <a:avLst/>
              <a:gdLst/>
              <a:ahLst/>
              <a:cxnLst/>
              <a:rect l="l" t="t" r="r" b="b"/>
              <a:pathLst>
                <a:path h="267970">
                  <a:moveTo>
                    <a:pt x="0" y="0"/>
                  </a:moveTo>
                  <a:lnTo>
                    <a:pt x="0" y="267969"/>
                  </a:lnTo>
                </a:path>
              </a:pathLst>
            </a:custGeom>
            <a:ln w="3810">
              <a:solidFill>
                <a:srgbClr val="8FAA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025015" y="5368289"/>
              <a:ext cx="0" cy="262890"/>
            </a:xfrm>
            <a:custGeom>
              <a:avLst/>
              <a:gdLst/>
              <a:ahLst/>
              <a:cxnLst/>
              <a:rect l="l" t="t" r="r" b="b"/>
              <a:pathLst>
                <a:path h="262889">
                  <a:moveTo>
                    <a:pt x="0" y="0"/>
                  </a:moveTo>
                  <a:lnTo>
                    <a:pt x="0" y="262890"/>
                  </a:lnTo>
                </a:path>
              </a:pathLst>
            </a:custGeom>
            <a:ln w="3809">
              <a:solidFill>
                <a:srgbClr val="8FAA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091690" y="5688329"/>
              <a:ext cx="325120" cy="3810"/>
            </a:xfrm>
            <a:custGeom>
              <a:avLst/>
              <a:gdLst/>
              <a:ahLst/>
              <a:cxnLst/>
              <a:rect l="l" t="t" r="r" b="b"/>
              <a:pathLst>
                <a:path w="325119" h="3810">
                  <a:moveTo>
                    <a:pt x="321310" y="2552"/>
                  </a:moveTo>
                  <a:lnTo>
                    <a:pt x="3810" y="2552"/>
                  </a:lnTo>
                  <a:lnTo>
                    <a:pt x="3810" y="3810"/>
                  </a:lnTo>
                  <a:lnTo>
                    <a:pt x="321310" y="3810"/>
                  </a:lnTo>
                  <a:lnTo>
                    <a:pt x="321310" y="2552"/>
                  </a:lnTo>
                  <a:close/>
                </a:path>
                <a:path w="325119" h="3810">
                  <a:moveTo>
                    <a:pt x="325107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2540"/>
                  </a:lnTo>
                  <a:lnTo>
                    <a:pt x="322580" y="2540"/>
                  </a:lnTo>
                  <a:lnTo>
                    <a:pt x="322580" y="1270"/>
                  </a:lnTo>
                  <a:lnTo>
                    <a:pt x="325107" y="1270"/>
                  </a:lnTo>
                  <a:lnTo>
                    <a:pt x="325107" y="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087880" y="5309882"/>
              <a:ext cx="331470" cy="3810"/>
            </a:xfrm>
            <a:custGeom>
              <a:avLst/>
              <a:gdLst/>
              <a:ahLst/>
              <a:cxnLst/>
              <a:rect l="l" t="t" r="r" b="b"/>
              <a:pathLst>
                <a:path w="331469" h="3810">
                  <a:moveTo>
                    <a:pt x="328930" y="1257"/>
                  </a:moveTo>
                  <a:lnTo>
                    <a:pt x="327660" y="1257"/>
                  </a:lnTo>
                  <a:lnTo>
                    <a:pt x="327660" y="0"/>
                  </a:lnTo>
                  <a:lnTo>
                    <a:pt x="2540" y="0"/>
                  </a:lnTo>
                  <a:lnTo>
                    <a:pt x="2540" y="1257"/>
                  </a:lnTo>
                  <a:lnTo>
                    <a:pt x="1270" y="1257"/>
                  </a:lnTo>
                  <a:lnTo>
                    <a:pt x="1270" y="2527"/>
                  </a:lnTo>
                  <a:lnTo>
                    <a:pt x="328930" y="2527"/>
                  </a:lnTo>
                  <a:lnTo>
                    <a:pt x="328930" y="1257"/>
                  </a:lnTo>
                  <a:close/>
                </a:path>
                <a:path w="331469" h="3810">
                  <a:moveTo>
                    <a:pt x="331470" y="2540"/>
                  </a:moveTo>
                  <a:lnTo>
                    <a:pt x="0" y="2540"/>
                  </a:lnTo>
                  <a:lnTo>
                    <a:pt x="0" y="3797"/>
                  </a:lnTo>
                  <a:lnTo>
                    <a:pt x="331470" y="3797"/>
                  </a:lnTo>
                  <a:lnTo>
                    <a:pt x="331470" y="2540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028824" y="5364480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0"/>
                  </a:moveTo>
                  <a:lnTo>
                    <a:pt x="0" y="270510"/>
                  </a:lnTo>
                </a:path>
              </a:pathLst>
            </a:custGeom>
            <a:ln w="3810">
              <a:solidFill>
                <a:srgbClr val="8EACB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476499" y="5363210"/>
              <a:ext cx="0" cy="273050"/>
            </a:xfrm>
            <a:custGeom>
              <a:avLst/>
              <a:gdLst/>
              <a:ahLst/>
              <a:cxnLst/>
              <a:rect l="l" t="t" r="r" b="b"/>
              <a:pathLst>
                <a:path h="273050">
                  <a:moveTo>
                    <a:pt x="0" y="0"/>
                  </a:moveTo>
                  <a:lnTo>
                    <a:pt x="0" y="273049"/>
                  </a:lnTo>
                </a:path>
              </a:pathLst>
            </a:custGeom>
            <a:ln w="3175">
              <a:solidFill>
                <a:srgbClr val="8EACB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086610" y="5684532"/>
              <a:ext cx="335280" cy="3810"/>
            </a:xfrm>
            <a:custGeom>
              <a:avLst/>
              <a:gdLst/>
              <a:ahLst/>
              <a:cxnLst/>
              <a:rect l="l" t="t" r="r" b="b"/>
              <a:pathLst>
                <a:path w="335280" h="3810">
                  <a:moveTo>
                    <a:pt x="331470" y="2540"/>
                  </a:moveTo>
                  <a:lnTo>
                    <a:pt x="3810" y="2540"/>
                  </a:lnTo>
                  <a:lnTo>
                    <a:pt x="3810" y="3797"/>
                  </a:lnTo>
                  <a:lnTo>
                    <a:pt x="331470" y="3797"/>
                  </a:lnTo>
                  <a:lnTo>
                    <a:pt x="331470" y="2540"/>
                  </a:lnTo>
                  <a:close/>
                </a:path>
                <a:path w="335280" h="3810">
                  <a:moveTo>
                    <a:pt x="335280" y="0"/>
                  </a:moveTo>
                  <a:lnTo>
                    <a:pt x="0" y="0"/>
                  </a:lnTo>
                  <a:lnTo>
                    <a:pt x="0" y="1257"/>
                  </a:lnTo>
                  <a:lnTo>
                    <a:pt x="1270" y="1257"/>
                  </a:lnTo>
                  <a:lnTo>
                    <a:pt x="1270" y="2527"/>
                  </a:lnTo>
                  <a:lnTo>
                    <a:pt x="332740" y="2527"/>
                  </a:lnTo>
                  <a:lnTo>
                    <a:pt x="332740" y="1257"/>
                  </a:lnTo>
                  <a:lnTo>
                    <a:pt x="335280" y="1257"/>
                  </a:lnTo>
                  <a:lnTo>
                    <a:pt x="335280" y="0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030729" y="5313680"/>
              <a:ext cx="444500" cy="370840"/>
            </a:xfrm>
            <a:custGeom>
              <a:avLst/>
              <a:gdLst/>
              <a:ahLst/>
              <a:cxnLst/>
              <a:rect l="l" t="t" r="r" b="b"/>
              <a:pathLst>
                <a:path w="444500" h="370839">
                  <a:moveTo>
                    <a:pt x="392429" y="1270"/>
                  </a:moveTo>
                  <a:lnTo>
                    <a:pt x="53339" y="1270"/>
                  </a:lnTo>
                  <a:lnTo>
                    <a:pt x="53339" y="2540"/>
                  </a:lnTo>
                  <a:lnTo>
                    <a:pt x="392429" y="2540"/>
                  </a:lnTo>
                  <a:lnTo>
                    <a:pt x="392429" y="1270"/>
                  </a:lnTo>
                  <a:close/>
                </a:path>
                <a:path w="444500" h="370839">
                  <a:moveTo>
                    <a:pt x="389889" y="0"/>
                  </a:moveTo>
                  <a:lnTo>
                    <a:pt x="54609" y="0"/>
                  </a:lnTo>
                  <a:lnTo>
                    <a:pt x="54609" y="1270"/>
                  </a:lnTo>
                  <a:lnTo>
                    <a:pt x="389889" y="1270"/>
                  </a:lnTo>
                  <a:lnTo>
                    <a:pt x="389889" y="0"/>
                  </a:lnTo>
                  <a:close/>
                </a:path>
                <a:path w="444500" h="370839">
                  <a:moveTo>
                    <a:pt x="393700" y="2540"/>
                  </a:moveTo>
                  <a:lnTo>
                    <a:pt x="50800" y="2540"/>
                  </a:lnTo>
                  <a:lnTo>
                    <a:pt x="50800" y="3810"/>
                  </a:lnTo>
                  <a:lnTo>
                    <a:pt x="393700" y="3810"/>
                  </a:lnTo>
                  <a:lnTo>
                    <a:pt x="393700" y="2540"/>
                  </a:lnTo>
                  <a:close/>
                </a:path>
                <a:path w="444500" h="370839">
                  <a:moveTo>
                    <a:pt x="3809" y="45720"/>
                  </a:moveTo>
                  <a:lnTo>
                    <a:pt x="2539" y="45720"/>
                  </a:lnTo>
                  <a:lnTo>
                    <a:pt x="2539" y="46990"/>
                  </a:lnTo>
                  <a:lnTo>
                    <a:pt x="3809" y="46990"/>
                  </a:lnTo>
                  <a:lnTo>
                    <a:pt x="3809" y="45720"/>
                  </a:lnTo>
                  <a:close/>
                </a:path>
                <a:path w="444500" h="370839">
                  <a:moveTo>
                    <a:pt x="441959" y="44450"/>
                  </a:moveTo>
                  <a:lnTo>
                    <a:pt x="440689" y="44450"/>
                  </a:lnTo>
                  <a:lnTo>
                    <a:pt x="440689" y="46990"/>
                  </a:lnTo>
                  <a:lnTo>
                    <a:pt x="441959" y="46990"/>
                  </a:lnTo>
                  <a:lnTo>
                    <a:pt x="441959" y="44450"/>
                  </a:lnTo>
                  <a:close/>
                </a:path>
                <a:path w="444500" h="370839">
                  <a:moveTo>
                    <a:pt x="3809" y="46990"/>
                  </a:moveTo>
                  <a:lnTo>
                    <a:pt x="1269" y="46990"/>
                  </a:lnTo>
                  <a:lnTo>
                    <a:pt x="1269" y="48260"/>
                  </a:lnTo>
                  <a:lnTo>
                    <a:pt x="0" y="4826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46990"/>
                  </a:lnTo>
                  <a:close/>
                </a:path>
                <a:path w="444500" h="370839">
                  <a:moveTo>
                    <a:pt x="443230" y="46990"/>
                  </a:moveTo>
                  <a:lnTo>
                    <a:pt x="440689" y="46990"/>
                  </a:lnTo>
                  <a:lnTo>
                    <a:pt x="440689" y="49530"/>
                  </a:lnTo>
                  <a:lnTo>
                    <a:pt x="444500" y="49530"/>
                  </a:lnTo>
                  <a:lnTo>
                    <a:pt x="444500" y="48260"/>
                  </a:lnTo>
                  <a:lnTo>
                    <a:pt x="443230" y="48260"/>
                  </a:lnTo>
                  <a:lnTo>
                    <a:pt x="443230" y="46990"/>
                  </a:lnTo>
                  <a:close/>
                </a:path>
                <a:path w="444500" h="370839">
                  <a:moveTo>
                    <a:pt x="380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3809" y="53340"/>
                  </a:lnTo>
                  <a:lnTo>
                    <a:pt x="3809" y="49530"/>
                  </a:lnTo>
                  <a:close/>
                </a:path>
                <a:path w="444500" h="370839">
                  <a:moveTo>
                    <a:pt x="444500" y="49530"/>
                  </a:moveTo>
                  <a:lnTo>
                    <a:pt x="440689" y="49530"/>
                  </a:lnTo>
                  <a:lnTo>
                    <a:pt x="440689" y="53340"/>
                  </a:lnTo>
                  <a:lnTo>
                    <a:pt x="444500" y="53340"/>
                  </a:lnTo>
                  <a:lnTo>
                    <a:pt x="444500" y="49530"/>
                  </a:lnTo>
                  <a:close/>
                </a:path>
                <a:path w="444500" h="370839">
                  <a:moveTo>
                    <a:pt x="3809" y="53340"/>
                  </a:moveTo>
                  <a:lnTo>
                    <a:pt x="0" y="5334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53340"/>
                  </a:lnTo>
                  <a:close/>
                </a:path>
                <a:path w="444500" h="370839">
                  <a:moveTo>
                    <a:pt x="444500" y="53340"/>
                  </a:moveTo>
                  <a:lnTo>
                    <a:pt x="440689" y="53340"/>
                  </a:lnTo>
                  <a:lnTo>
                    <a:pt x="440689" y="62230"/>
                  </a:lnTo>
                  <a:lnTo>
                    <a:pt x="444500" y="62230"/>
                  </a:lnTo>
                  <a:lnTo>
                    <a:pt x="444500" y="53340"/>
                  </a:lnTo>
                  <a:close/>
                </a:path>
                <a:path w="444500" h="370839">
                  <a:moveTo>
                    <a:pt x="380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3809" y="66040"/>
                  </a:lnTo>
                  <a:lnTo>
                    <a:pt x="3809" y="62230"/>
                  </a:lnTo>
                  <a:close/>
                </a:path>
                <a:path w="444500" h="370839">
                  <a:moveTo>
                    <a:pt x="444500" y="62230"/>
                  </a:moveTo>
                  <a:lnTo>
                    <a:pt x="440689" y="62230"/>
                  </a:lnTo>
                  <a:lnTo>
                    <a:pt x="440689" y="66040"/>
                  </a:lnTo>
                  <a:lnTo>
                    <a:pt x="444500" y="66040"/>
                  </a:lnTo>
                  <a:lnTo>
                    <a:pt x="444500" y="62230"/>
                  </a:lnTo>
                  <a:close/>
                </a:path>
                <a:path w="444500" h="370839">
                  <a:moveTo>
                    <a:pt x="3809" y="66040"/>
                  </a:moveTo>
                  <a:lnTo>
                    <a:pt x="0" y="6604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66040"/>
                  </a:lnTo>
                  <a:close/>
                </a:path>
                <a:path w="444500" h="370839">
                  <a:moveTo>
                    <a:pt x="444500" y="66040"/>
                  </a:moveTo>
                  <a:lnTo>
                    <a:pt x="440689" y="66040"/>
                  </a:lnTo>
                  <a:lnTo>
                    <a:pt x="440689" y="85090"/>
                  </a:lnTo>
                  <a:lnTo>
                    <a:pt x="444500" y="85090"/>
                  </a:lnTo>
                  <a:lnTo>
                    <a:pt x="444500" y="66040"/>
                  </a:lnTo>
                  <a:close/>
                </a:path>
                <a:path w="444500" h="370839">
                  <a:moveTo>
                    <a:pt x="3809" y="85090"/>
                  </a:moveTo>
                  <a:lnTo>
                    <a:pt x="0" y="85090"/>
                  </a:lnTo>
                  <a:lnTo>
                    <a:pt x="0" y="123190"/>
                  </a:lnTo>
                  <a:lnTo>
                    <a:pt x="3809" y="123190"/>
                  </a:lnTo>
                  <a:lnTo>
                    <a:pt x="3809" y="85090"/>
                  </a:lnTo>
                  <a:close/>
                </a:path>
                <a:path w="444500" h="370839">
                  <a:moveTo>
                    <a:pt x="444500" y="85090"/>
                  </a:moveTo>
                  <a:lnTo>
                    <a:pt x="440689" y="85090"/>
                  </a:lnTo>
                  <a:lnTo>
                    <a:pt x="440689" y="123190"/>
                  </a:lnTo>
                  <a:lnTo>
                    <a:pt x="444500" y="123190"/>
                  </a:lnTo>
                  <a:lnTo>
                    <a:pt x="444500" y="85090"/>
                  </a:lnTo>
                  <a:close/>
                </a:path>
                <a:path w="444500" h="370839">
                  <a:moveTo>
                    <a:pt x="3809" y="123190"/>
                  </a:moveTo>
                  <a:lnTo>
                    <a:pt x="0" y="123190"/>
                  </a:lnTo>
                  <a:lnTo>
                    <a:pt x="0" y="157480"/>
                  </a:lnTo>
                  <a:lnTo>
                    <a:pt x="3809" y="157480"/>
                  </a:lnTo>
                  <a:lnTo>
                    <a:pt x="3809" y="123190"/>
                  </a:lnTo>
                  <a:close/>
                </a:path>
                <a:path w="444500" h="370839">
                  <a:moveTo>
                    <a:pt x="444500" y="123190"/>
                  </a:moveTo>
                  <a:lnTo>
                    <a:pt x="440689" y="123190"/>
                  </a:lnTo>
                  <a:lnTo>
                    <a:pt x="440689" y="157480"/>
                  </a:lnTo>
                  <a:lnTo>
                    <a:pt x="444500" y="157480"/>
                  </a:lnTo>
                  <a:lnTo>
                    <a:pt x="444500" y="123190"/>
                  </a:lnTo>
                  <a:close/>
                </a:path>
                <a:path w="444500" h="370839">
                  <a:moveTo>
                    <a:pt x="3809" y="157480"/>
                  </a:moveTo>
                  <a:lnTo>
                    <a:pt x="0" y="15748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157480"/>
                  </a:lnTo>
                  <a:close/>
                </a:path>
                <a:path w="444500" h="370839">
                  <a:moveTo>
                    <a:pt x="444500" y="157480"/>
                  </a:moveTo>
                  <a:lnTo>
                    <a:pt x="440689" y="157480"/>
                  </a:lnTo>
                  <a:lnTo>
                    <a:pt x="440689" y="269240"/>
                  </a:lnTo>
                  <a:lnTo>
                    <a:pt x="444500" y="269240"/>
                  </a:lnTo>
                  <a:lnTo>
                    <a:pt x="444500" y="157480"/>
                  </a:lnTo>
                  <a:close/>
                </a:path>
                <a:path w="444500" h="370839">
                  <a:moveTo>
                    <a:pt x="3809" y="269240"/>
                  </a:moveTo>
                  <a:lnTo>
                    <a:pt x="0" y="26924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69240"/>
                  </a:lnTo>
                  <a:close/>
                </a:path>
                <a:path w="444500" h="370839">
                  <a:moveTo>
                    <a:pt x="444500" y="269240"/>
                  </a:moveTo>
                  <a:lnTo>
                    <a:pt x="440689" y="269240"/>
                  </a:lnTo>
                  <a:lnTo>
                    <a:pt x="440689" y="303530"/>
                  </a:lnTo>
                  <a:lnTo>
                    <a:pt x="444500" y="303530"/>
                  </a:lnTo>
                  <a:lnTo>
                    <a:pt x="444500" y="269240"/>
                  </a:lnTo>
                  <a:close/>
                </a:path>
                <a:path w="444500" h="370839">
                  <a:moveTo>
                    <a:pt x="3809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3530"/>
                  </a:lnTo>
                  <a:close/>
                </a:path>
                <a:path w="444500" h="370839">
                  <a:moveTo>
                    <a:pt x="444500" y="303530"/>
                  </a:moveTo>
                  <a:lnTo>
                    <a:pt x="440689" y="303530"/>
                  </a:lnTo>
                  <a:lnTo>
                    <a:pt x="440689" y="307340"/>
                  </a:lnTo>
                  <a:lnTo>
                    <a:pt x="444500" y="307340"/>
                  </a:lnTo>
                  <a:lnTo>
                    <a:pt x="444500" y="303530"/>
                  </a:lnTo>
                  <a:close/>
                </a:path>
                <a:path w="444500" h="370839">
                  <a:moveTo>
                    <a:pt x="3809" y="307340"/>
                  </a:moveTo>
                  <a:lnTo>
                    <a:pt x="0" y="30734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07340"/>
                  </a:lnTo>
                  <a:close/>
                </a:path>
                <a:path w="444500" h="370839">
                  <a:moveTo>
                    <a:pt x="444500" y="307340"/>
                  </a:moveTo>
                  <a:lnTo>
                    <a:pt x="440689" y="307340"/>
                  </a:lnTo>
                  <a:lnTo>
                    <a:pt x="440689" y="313690"/>
                  </a:lnTo>
                  <a:lnTo>
                    <a:pt x="444500" y="313690"/>
                  </a:lnTo>
                  <a:lnTo>
                    <a:pt x="444500" y="307340"/>
                  </a:lnTo>
                  <a:close/>
                </a:path>
                <a:path w="444500" h="370839">
                  <a:moveTo>
                    <a:pt x="3809" y="313690"/>
                  </a:moveTo>
                  <a:lnTo>
                    <a:pt x="0" y="313690"/>
                  </a:lnTo>
                  <a:lnTo>
                    <a:pt x="0" y="320040"/>
                  </a:lnTo>
                  <a:lnTo>
                    <a:pt x="3809" y="320040"/>
                  </a:lnTo>
                  <a:lnTo>
                    <a:pt x="3809" y="313690"/>
                  </a:lnTo>
                  <a:close/>
                </a:path>
                <a:path w="444500" h="370839">
                  <a:moveTo>
                    <a:pt x="444500" y="313690"/>
                  </a:moveTo>
                  <a:lnTo>
                    <a:pt x="440689" y="313690"/>
                  </a:lnTo>
                  <a:lnTo>
                    <a:pt x="440689" y="320040"/>
                  </a:lnTo>
                  <a:lnTo>
                    <a:pt x="444500" y="320040"/>
                  </a:lnTo>
                  <a:lnTo>
                    <a:pt x="444500" y="313690"/>
                  </a:lnTo>
                  <a:close/>
                </a:path>
                <a:path w="444500" h="370839">
                  <a:moveTo>
                    <a:pt x="380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0040"/>
                  </a:lnTo>
                  <a:close/>
                </a:path>
                <a:path w="444500" h="370839">
                  <a:moveTo>
                    <a:pt x="444500" y="320040"/>
                  </a:moveTo>
                  <a:lnTo>
                    <a:pt x="440689" y="320040"/>
                  </a:lnTo>
                  <a:lnTo>
                    <a:pt x="440689" y="322580"/>
                  </a:lnTo>
                  <a:lnTo>
                    <a:pt x="444500" y="322580"/>
                  </a:lnTo>
                  <a:lnTo>
                    <a:pt x="444500" y="320040"/>
                  </a:lnTo>
                  <a:close/>
                </a:path>
                <a:path w="444500" h="370839">
                  <a:moveTo>
                    <a:pt x="380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2580"/>
                  </a:lnTo>
                  <a:close/>
                </a:path>
                <a:path w="444500" h="370839">
                  <a:moveTo>
                    <a:pt x="444500" y="322580"/>
                  </a:moveTo>
                  <a:lnTo>
                    <a:pt x="440689" y="322580"/>
                  </a:lnTo>
                  <a:lnTo>
                    <a:pt x="440689" y="326390"/>
                  </a:lnTo>
                  <a:lnTo>
                    <a:pt x="441959" y="326390"/>
                  </a:lnTo>
                  <a:lnTo>
                    <a:pt x="441959" y="325120"/>
                  </a:lnTo>
                  <a:lnTo>
                    <a:pt x="443230" y="325120"/>
                  </a:lnTo>
                  <a:lnTo>
                    <a:pt x="443230" y="323850"/>
                  </a:lnTo>
                  <a:lnTo>
                    <a:pt x="444500" y="323850"/>
                  </a:lnTo>
                  <a:lnTo>
                    <a:pt x="444500" y="322580"/>
                  </a:lnTo>
                  <a:close/>
                </a:path>
                <a:path w="444500" h="370839">
                  <a:moveTo>
                    <a:pt x="392429" y="369570"/>
                  </a:moveTo>
                  <a:lnTo>
                    <a:pt x="53339" y="369570"/>
                  </a:lnTo>
                  <a:lnTo>
                    <a:pt x="53339" y="370840"/>
                  </a:lnTo>
                  <a:lnTo>
                    <a:pt x="392429" y="370840"/>
                  </a:lnTo>
                  <a:lnTo>
                    <a:pt x="392429" y="369570"/>
                  </a:lnTo>
                  <a:close/>
                </a:path>
                <a:path w="444500" h="370839">
                  <a:moveTo>
                    <a:pt x="394969" y="368300"/>
                  </a:moveTo>
                  <a:lnTo>
                    <a:pt x="52069" y="368300"/>
                  </a:lnTo>
                  <a:lnTo>
                    <a:pt x="52069" y="369570"/>
                  </a:lnTo>
                  <a:lnTo>
                    <a:pt x="394969" y="369570"/>
                  </a:lnTo>
                  <a:lnTo>
                    <a:pt x="394969" y="368300"/>
                  </a:lnTo>
                  <a:close/>
                </a:path>
                <a:path w="444500" h="370839">
                  <a:moveTo>
                    <a:pt x="396240" y="367030"/>
                  </a:moveTo>
                  <a:lnTo>
                    <a:pt x="49530" y="367030"/>
                  </a:lnTo>
                  <a:lnTo>
                    <a:pt x="49530" y="368300"/>
                  </a:lnTo>
                  <a:lnTo>
                    <a:pt x="396240" y="368300"/>
                  </a:lnTo>
                  <a:lnTo>
                    <a:pt x="396240" y="36703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034540" y="5317489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92430" y="0"/>
                  </a:moveTo>
                  <a:lnTo>
                    <a:pt x="45720" y="0"/>
                  </a:lnTo>
                  <a:lnTo>
                    <a:pt x="45720" y="1270"/>
                  </a:lnTo>
                  <a:lnTo>
                    <a:pt x="392430" y="1270"/>
                  </a:lnTo>
                  <a:lnTo>
                    <a:pt x="392430" y="0"/>
                  </a:lnTo>
                  <a:close/>
                </a:path>
                <a:path w="436880" h="363220">
                  <a:moveTo>
                    <a:pt x="394970" y="2540"/>
                  </a:moveTo>
                  <a:lnTo>
                    <a:pt x="41910" y="2540"/>
                  </a:lnTo>
                  <a:lnTo>
                    <a:pt x="41910" y="3810"/>
                  </a:lnTo>
                  <a:lnTo>
                    <a:pt x="394970" y="3810"/>
                  </a:lnTo>
                  <a:lnTo>
                    <a:pt x="394970" y="2540"/>
                  </a:lnTo>
                  <a:close/>
                </a:path>
                <a:path w="436880" h="363220">
                  <a:moveTo>
                    <a:pt x="393700" y="1270"/>
                  </a:moveTo>
                  <a:lnTo>
                    <a:pt x="43180" y="1270"/>
                  </a:lnTo>
                  <a:lnTo>
                    <a:pt x="43180" y="2540"/>
                  </a:lnTo>
                  <a:lnTo>
                    <a:pt x="393700" y="2540"/>
                  </a:lnTo>
                  <a:lnTo>
                    <a:pt x="393700" y="1270"/>
                  </a:lnTo>
                  <a:close/>
                </a:path>
                <a:path w="436880" h="363220">
                  <a:moveTo>
                    <a:pt x="3810" y="38100"/>
                  </a:moveTo>
                  <a:lnTo>
                    <a:pt x="2540" y="38100"/>
                  </a:lnTo>
                  <a:lnTo>
                    <a:pt x="2540" y="39370"/>
                  </a:lnTo>
                  <a:lnTo>
                    <a:pt x="3810" y="39370"/>
                  </a:lnTo>
                  <a:lnTo>
                    <a:pt x="3810" y="38100"/>
                  </a:lnTo>
                  <a:close/>
                </a:path>
                <a:path w="436880" h="363220">
                  <a:moveTo>
                    <a:pt x="434340" y="36830"/>
                  </a:moveTo>
                  <a:lnTo>
                    <a:pt x="433070" y="36830"/>
                  </a:lnTo>
                  <a:lnTo>
                    <a:pt x="433070" y="39370"/>
                  </a:lnTo>
                  <a:lnTo>
                    <a:pt x="435610" y="39370"/>
                  </a:lnTo>
                  <a:lnTo>
                    <a:pt x="435610" y="38100"/>
                  </a:lnTo>
                  <a:lnTo>
                    <a:pt x="434340" y="38100"/>
                  </a:lnTo>
                  <a:lnTo>
                    <a:pt x="434340" y="36830"/>
                  </a:lnTo>
                  <a:close/>
                </a:path>
                <a:path w="436880" h="363220">
                  <a:moveTo>
                    <a:pt x="3810" y="39370"/>
                  </a:moveTo>
                  <a:lnTo>
                    <a:pt x="1270" y="39370"/>
                  </a:lnTo>
                  <a:lnTo>
                    <a:pt x="1270" y="40640"/>
                  </a:lnTo>
                  <a:lnTo>
                    <a:pt x="0" y="4064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9370"/>
                  </a:lnTo>
                  <a:close/>
                </a:path>
                <a:path w="436880" h="363220">
                  <a:moveTo>
                    <a:pt x="436880" y="39370"/>
                  </a:moveTo>
                  <a:lnTo>
                    <a:pt x="433070" y="39370"/>
                  </a:lnTo>
                  <a:lnTo>
                    <a:pt x="433070" y="43180"/>
                  </a:lnTo>
                  <a:lnTo>
                    <a:pt x="436880" y="43180"/>
                  </a:lnTo>
                  <a:lnTo>
                    <a:pt x="436880" y="39370"/>
                  </a:lnTo>
                  <a:close/>
                </a:path>
                <a:path w="436880" h="363220">
                  <a:moveTo>
                    <a:pt x="381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3810" y="45720"/>
                  </a:lnTo>
                  <a:lnTo>
                    <a:pt x="3810" y="43180"/>
                  </a:lnTo>
                  <a:close/>
                </a:path>
                <a:path w="436880" h="363220">
                  <a:moveTo>
                    <a:pt x="436880" y="43180"/>
                  </a:moveTo>
                  <a:lnTo>
                    <a:pt x="433070" y="43180"/>
                  </a:lnTo>
                  <a:lnTo>
                    <a:pt x="433070" y="45720"/>
                  </a:lnTo>
                  <a:lnTo>
                    <a:pt x="436880" y="45720"/>
                  </a:lnTo>
                  <a:lnTo>
                    <a:pt x="436880" y="43180"/>
                  </a:lnTo>
                  <a:close/>
                </a:path>
                <a:path w="436880" h="363220">
                  <a:moveTo>
                    <a:pt x="381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5720"/>
                  </a:lnTo>
                  <a:close/>
                </a:path>
                <a:path w="436880" h="363220">
                  <a:moveTo>
                    <a:pt x="436880" y="45720"/>
                  </a:moveTo>
                  <a:lnTo>
                    <a:pt x="433070" y="45720"/>
                  </a:lnTo>
                  <a:lnTo>
                    <a:pt x="433070" y="49530"/>
                  </a:lnTo>
                  <a:lnTo>
                    <a:pt x="436880" y="49530"/>
                  </a:lnTo>
                  <a:lnTo>
                    <a:pt x="436880" y="45720"/>
                  </a:lnTo>
                  <a:close/>
                </a:path>
                <a:path w="436880" h="363220">
                  <a:moveTo>
                    <a:pt x="3810" y="49530"/>
                  </a:moveTo>
                  <a:lnTo>
                    <a:pt x="0" y="49530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49530"/>
                  </a:lnTo>
                  <a:close/>
                </a:path>
                <a:path w="436880" h="363220">
                  <a:moveTo>
                    <a:pt x="436880" y="49530"/>
                  </a:moveTo>
                  <a:lnTo>
                    <a:pt x="433070" y="49530"/>
                  </a:lnTo>
                  <a:lnTo>
                    <a:pt x="433070" y="58420"/>
                  </a:lnTo>
                  <a:lnTo>
                    <a:pt x="436880" y="58420"/>
                  </a:lnTo>
                  <a:lnTo>
                    <a:pt x="436880" y="49530"/>
                  </a:lnTo>
                  <a:close/>
                </a:path>
                <a:path w="436880" h="363220">
                  <a:moveTo>
                    <a:pt x="381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8420"/>
                  </a:lnTo>
                  <a:close/>
                </a:path>
                <a:path w="436880" h="363220">
                  <a:moveTo>
                    <a:pt x="436880" y="58420"/>
                  </a:moveTo>
                  <a:lnTo>
                    <a:pt x="433070" y="58420"/>
                  </a:lnTo>
                  <a:lnTo>
                    <a:pt x="433070" y="62230"/>
                  </a:lnTo>
                  <a:lnTo>
                    <a:pt x="436880" y="62230"/>
                  </a:lnTo>
                  <a:lnTo>
                    <a:pt x="436880" y="58420"/>
                  </a:lnTo>
                  <a:close/>
                </a:path>
                <a:path w="436880" h="363220">
                  <a:moveTo>
                    <a:pt x="3810" y="62230"/>
                  </a:moveTo>
                  <a:lnTo>
                    <a:pt x="0" y="62230"/>
                  </a:lnTo>
                  <a:lnTo>
                    <a:pt x="0" y="81280"/>
                  </a:lnTo>
                  <a:lnTo>
                    <a:pt x="3810" y="81280"/>
                  </a:lnTo>
                  <a:lnTo>
                    <a:pt x="3810" y="62230"/>
                  </a:lnTo>
                  <a:close/>
                </a:path>
                <a:path w="436880" h="363220">
                  <a:moveTo>
                    <a:pt x="436880" y="62230"/>
                  </a:moveTo>
                  <a:lnTo>
                    <a:pt x="433070" y="62230"/>
                  </a:lnTo>
                  <a:lnTo>
                    <a:pt x="433070" y="81280"/>
                  </a:lnTo>
                  <a:lnTo>
                    <a:pt x="436880" y="81280"/>
                  </a:lnTo>
                  <a:lnTo>
                    <a:pt x="436880" y="62230"/>
                  </a:lnTo>
                  <a:close/>
                </a:path>
                <a:path w="436880" h="363220">
                  <a:moveTo>
                    <a:pt x="3810" y="81280"/>
                  </a:moveTo>
                  <a:lnTo>
                    <a:pt x="0" y="81280"/>
                  </a:lnTo>
                  <a:lnTo>
                    <a:pt x="0" y="119380"/>
                  </a:lnTo>
                  <a:lnTo>
                    <a:pt x="3810" y="119380"/>
                  </a:lnTo>
                  <a:lnTo>
                    <a:pt x="3810" y="81280"/>
                  </a:lnTo>
                  <a:close/>
                </a:path>
                <a:path w="436880" h="363220">
                  <a:moveTo>
                    <a:pt x="436880" y="81280"/>
                  </a:moveTo>
                  <a:lnTo>
                    <a:pt x="433070" y="81280"/>
                  </a:lnTo>
                  <a:lnTo>
                    <a:pt x="433070" y="119380"/>
                  </a:lnTo>
                  <a:lnTo>
                    <a:pt x="436880" y="119380"/>
                  </a:lnTo>
                  <a:lnTo>
                    <a:pt x="436880" y="81280"/>
                  </a:lnTo>
                  <a:close/>
                </a:path>
                <a:path w="436880" h="363220">
                  <a:moveTo>
                    <a:pt x="3810" y="119380"/>
                  </a:moveTo>
                  <a:lnTo>
                    <a:pt x="0" y="119380"/>
                  </a:lnTo>
                  <a:lnTo>
                    <a:pt x="0" y="153670"/>
                  </a:lnTo>
                  <a:lnTo>
                    <a:pt x="3810" y="153670"/>
                  </a:lnTo>
                  <a:lnTo>
                    <a:pt x="3810" y="119380"/>
                  </a:lnTo>
                  <a:close/>
                </a:path>
                <a:path w="436880" h="363220">
                  <a:moveTo>
                    <a:pt x="436880" y="119380"/>
                  </a:moveTo>
                  <a:lnTo>
                    <a:pt x="433070" y="119380"/>
                  </a:lnTo>
                  <a:lnTo>
                    <a:pt x="433070" y="153670"/>
                  </a:lnTo>
                  <a:lnTo>
                    <a:pt x="436880" y="153670"/>
                  </a:lnTo>
                  <a:lnTo>
                    <a:pt x="436880" y="119380"/>
                  </a:lnTo>
                  <a:close/>
                </a:path>
                <a:path w="436880" h="363220">
                  <a:moveTo>
                    <a:pt x="3810" y="153670"/>
                  </a:moveTo>
                  <a:lnTo>
                    <a:pt x="0" y="15367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153670"/>
                  </a:lnTo>
                  <a:close/>
                </a:path>
                <a:path w="436880" h="363220">
                  <a:moveTo>
                    <a:pt x="436880" y="153670"/>
                  </a:moveTo>
                  <a:lnTo>
                    <a:pt x="433070" y="153670"/>
                  </a:lnTo>
                  <a:lnTo>
                    <a:pt x="433070" y="265430"/>
                  </a:lnTo>
                  <a:lnTo>
                    <a:pt x="436880" y="265430"/>
                  </a:lnTo>
                  <a:lnTo>
                    <a:pt x="436880" y="153670"/>
                  </a:lnTo>
                  <a:close/>
                </a:path>
                <a:path w="436880" h="363220">
                  <a:moveTo>
                    <a:pt x="3810" y="265430"/>
                  </a:moveTo>
                  <a:lnTo>
                    <a:pt x="0" y="26543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65430"/>
                  </a:lnTo>
                  <a:close/>
                </a:path>
                <a:path w="436880" h="363220">
                  <a:moveTo>
                    <a:pt x="436880" y="265430"/>
                  </a:moveTo>
                  <a:lnTo>
                    <a:pt x="433070" y="265430"/>
                  </a:lnTo>
                  <a:lnTo>
                    <a:pt x="433070" y="299720"/>
                  </a:lnTo>
                  <a:lnTo>
                    <a:pt x="436880" y="299720"/>
                  </a:lnTo>
                  <a:lnTo>
                    <a:pt x="436880" y="265430"/>
                  </a:lnTo>
                  <a:close/>
                </a:path>
                <a:path w="436880" h="363220">
                  <a:moveTo>
                    <a:pt x="381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9720"/>
                  </a:lnTo>
                  <a:close/>
                </a:path>
                <a:path w="436880" h="363220">
                  <a:moveTo>
                    <a:pt x="436880" y="299720"/>
                  </a:moveTo>
                  <a:lnTo>
                    <a:pt x="433070" y="299720"/>
                  </a:lnTo>
                  <a:lnTo>
                    <a:pt x="433070" y="303530"/>
                  </a:lnTo>
                  <a:lnTo>
                    <a:pt x="436880" y="303530"/>
                  </a:lnTo>
                  <a:lnTo>
                    <a:pt x="436880" y="299720"/>
                  </a:lnTo>
                  <a:close/>
                </a:path>
                <a:path w="436880" h="363220">
                  <a:moveTo>
                    <a:pt x="3810" y="303530"/>
                  </a:moveTo>
                  <a:lnTo>
                    <a:pt x="0" y="30353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3530"/>
                  </a:lnTo>
                  <a:close/>
                </a:path>
                <a:path w="436880" h="363220">
                  <a:moveTo>
                    <a:pt x="436880" y="303530"/>
                  </a:moveTo>
                  <a:lnTo>
                    <a:pt x="433070" y="303530"/>
                  </a:lnTo>
                  <a:lnTo>
                    <a:pt x="433070" y="309880"/>
                  </a:lnTo>
                  <a:lnTo>
                    <a:pt x="436880" y="309880"/>
                  </a:lnTo>
                  <a:lnTo>
                    <a:pt x="436880" y="303530"/>
                  </a:lnTo>
                  <a:close/>
                </a:path>
                <a:path w="436880" h="363220">
                  <a:moveTo>
                    <a:pt x="3810" y="309880"/>
                  </a:moveTo>
                  <a:lnTo>
                    <a:pt x="0" y="30988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09880"/>
                  </a:lnTo>
                  <a:close/>
                </a:path>
                <a:path w="436880" h="363220">
                  <a:moveTo>
                    <a:pt x="436880" y="309880"/>
                  </a:moveTo>
                  <a:lnTo>
                    <a:pt x="433070" y="309880"/>
                  </a:lnTo>
                  <a:lnTo>
                    <a:pt x="433070" y="316230"/>
                  </a:lnTo>
                  <a:lnTo>
                    <a:pt x="436880" y="316230"/>
                  </a:lnTo>
                  <a:lnTo>
                    <a:pt x="436880" y="309880"/>
                  </a:lnTo>
                  <a:close/>
                </a:path>
                <a:path w="436880" h="363220">
                  <a:moveTo>
                    <a:pt x="381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6230"/>
                  </a:lnTo>
                  <a:close/>
                </a:path>
                <a:path w="436880" h="363220">
                  <a:moveTo>
                    <a:pt x="436880" y="316230"/>
                  </a:moveTo>
                  <a:lnTo>
                    <a:pt x="433070" y="316230"/>
                  </a:lnTo>
                  <a:lnTo>
                    <a:pt x="433070" y="318770"/>
                  </a:lnTo>
                  <a:lnTo>
                    <a:pt x="436880" y="318770"/>
                  </a:lnTo>
                  <a:lnTo>
                    <a:pt x="436880" y="316230"/>
                  </a:lnTo>
                  <a:close/>
                </a:path>
                <a:path w="436880" h="363220">
                  <a:moveTo>
                    <a:pt x="3810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18770"/>
                  </a:lnTo>
                  <a:close/>
                </a:path>
                <a:path w="436880" h="363220">
                  <a:moveTo>
                    <a:pt x="436880" y="318770"/>
                  </a:moveTo>
                  <a:lnTo>
                    <a:pt x="433070" y="318770"/>
                  </a:lnTo>
                  <a:lnTo>
                    <a:pt x="433070" y="322580"/>
                  </a:lnTo>
                  <a:lnTo>
                    <a:pt x="436880" y="322580"/>
                  </a:lnTo>
                  <a:lnTo>
                    <a:pt x="436880" y="318770"/>
                  </a:lnTo>
                  <a:close/>
                </a:path>
                <a:path w="436880" h="363220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3810" y="325120"/>
                  </a:lnTo>
                  <a:lnTo>
                    <a:pt x="3810" y="322580"/>
                  </a:lnTo>
                  <a:close/>
                </a:path>
                <a:path w="436880" h="363220">
                  <a:moveTo>
                    <a:pt x="436880" y="322580"/>
                  </a:moveTo>
                  <a:lnTo>
                    <a:pt x="433070" y="322580"/>
                  </a:lnTo>
                  <a:lnTo>
                    <a:pt x="433070" y="325120"/>
                  </a:lnTo>
                  <a:lnTo>
                    <a:pt x="436880" y="325120"/>
                  </a:lnTo>
                  <a:lnTo>
                    <a:pt x="436880" y="322580"/>
                  </a:lnTo>
                  <a:close/>
                </a:path>
                <a:path w="436880" h="363220">
                  <a:moveTo>
                    <a:pt x="435610" y="325120"/>
                  </a:moveTo>
                  <a:lnTo>
                    <a:pt x="433070" y="325120"/>
                  </a:lnTo>
                  <a:lnTo>
                    <a:pt x="433070" y="327660"/>
                  </a:lnTo>
                  <a:lnTo>
                    <a:pt x="434340" y="327660"/>
                  </a:lnTo>
                  <a:lnTo>
                    <a:pt x="434340" y="326390"/>
                  </a:lnTo>
                  <a:lnTo>
                    <a:pt x="435610" y="326390"/>
                  </a:lnTo>
                  <a:lnTo>
                    <a:pt x="435610" y="325120"/>
                  </a:lnTo>
                  <a:close/>
                </a:path>
                <a:path w="436880" h="363220">
                  <a:moveTo>
                    <a:pt x="3810" y="325120"/>
                  </a:move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5120"/>
                  </a:lnTo>
                  <a:close/>
                </a:path>
                <a:path w="436880" h="363220">
                  <a:moveTo>
                    <a:pt x="397510" y="359410"/>
                  </a:moveTo>
                  <a:lnTo>
                    <a:pt x="40640" y="359410"/>
                  </a:lnTo>
                  <a:lnTo>
                    <a:pt x="40640" y="360680"/>
                  </a:lnTo>
                  <a:lnTo>
                    <a:pt x="397510" y="360680"/>
                  </a:lnTo>
                  <a:lnTo>
                    <a:pt x="397510" y="359410"/>
                  </a:lnTo>
                  <a:close/>
                </a:path>
                <a:path w="436880" h="363220">
                  <a:moveTo>
                    <a:pt x="394969" y="361950"/>
                  </a:moveTo>
                  <a:lnTo>
                    <a:pt x="44450" y="361950"/>
                  </a:lnTo>
                  <a:lnTo>
                    <a:pt x="44450" y="363220"/>
                  </a:lnTo>
                  <a:lnTo>
                    <a:pt x="394969" y="363220"/>
                  </a:lnTo>
                  <a:lnTo>
                    <a:pt x="394969" y="361950"/>
                  </a:lnTo>
                  <a:close/>
                </a:path>
                <a:path w="436880" h="363220">
                  <a:moveTo>
                    <a:pt x="396240" y="360680"/>
                  </a:moveTo>
                  <a:lnTo>
                    <a:pt x="43180" y="360680"/>
                  </a:lnTo>
                  <a:lnTo>
                    <a:pt x="43180" y="361950"/>
                  </a:lnTo>
                  <a:lnTo>
                    <a:pt x="396240" y="361950"/>
                  </a:lnTo>
                  <a:lnTo>
                    <a:pt x="396240" y="360680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038349" y="532130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93700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9260" h="355600">
                  <a:moveTo>
                    <a:pt x="396239" y="2540"/>
                  </a:moveTo>
                  <a:lnTo>
                    <a:pt x="33019" y="2540"/>
                  </a:lnTo>
                  <a:lnTo>
                    <a:pt x="33019" y="3809"/>
                  </a:lnTo>
                  <a:lnTo>
                    <a:pt x="396239" y="3809"/>
                  </a:lnTo>
                  <a:lnTo>
                    <a:pt x="396239" y="2540"/>
                  </a:lnTo>
                  <a:close/>
                </a:path>
                <a:path w="429260" h="355600">
                  <a:moveTo>
                    <a:pt x="394969" y="1270"/>
                  </a:moveTo>
                  <a:lnTo>
                    <a:pt x="34289" y="1270"/>
                  </a:lnTo>
                  <a:lnTo>
                    <a:pt x="34289" y="2540"/>
                  </a:lnTo>
                  <a:lnTo>
                    <a:pt x="394969" y="2540"/>
                  </a:lnTo>
                  <a:lnTo>
                    <a:pt x="394969" y="1270"/>
                  </a:lnTo>
                  <a:close/>
                </a:path>
                <a:path w="429260" h="355600">
                  <a:moveTo>
                    <a:pt x="3810" y="29210"/>
                  </a:moveTo>
                  <a:lnTo>
                    <a:pt x="2539" y="29210"/>
                  </a:lnTo>
                  <a:lnTo>
                    <a:pt x="2539" y="30480"/>
                  </a:lnTo>
                  <a:lnTo>
                    <a:pt x="1269" y="30480"/>
                  </a:lnTo>
                  <a:lnTo>
                    <a:pt x="1269" y="31750"/>
                  </a:lnTo>
                  <a:lnTo>
                    <a:pt x="0" y="3175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9210"/>
                  </a:lnTo>
                  <a:close/>
                </a:path>
                <a:path w="429260" h="355600">
                  <a:moveTo>
                    <a:pt x="426719" y="29210"/>
                  </a:moveTo>
                  <a:lnTo>
                    <a:pt x="425450" y="29210"/>
                  </a:lnTo>
                  <a:lnTo>
                    <a:pt x="425450" y="33019"/>
                  </a:lnTo>
                  <a:lnTo>
                    <a:pt x="429260" y="33019"/>
                  </a:lnTo>
                  <a:lnTo>
                    <a:pt x="429260" y="31750"/>
                  </a:lnTo>
                  <a:lnTo>
                    <a:pt x="427989" y="31750"/>
                  </a:lnTo>
                  <a:lnTo>
                    <a:pt x="427989" y="30480"/>
                  </a:lnTo>
                  <a:lnTo>
                    <a:pt x="426719" y="30480"/>
                  </a:lnTo>
                  <a:lnTo>
                    <a:pt x="426719" y="29210"/>
                  </a:lnTo>
                  <a:close/>
                </a:path>
                <a:path w="429260" h="355600">
                  <a:moveTo>
                    <a:pt x="381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020"/>
                  </a:lnTo>
                  <a:close/>
                </a:path>
                <a:path w="429260" h="355600">
                  <a:moveTo>
                    <a:pt x="429260" y="33020"/>
                  </a:moveTo>
                  <a:lnTo>
                    <a:pt x="425450" y="33020"/>
                  </a:lnTo>
                  <a:lnTo>
                    <a:pt x="425450" y="35559"/>
                  </a:lnTo>
                  <a:lnTo>
                    <a:pt x="429260" y="35559"/>
                  </a:lnTo>
                  <a:lnTo>
                    <a:pt x="429260" y="33020"/>
                  </a:lnTo>
                  <a:close/>
                </a:path>
                <a:path w="429260" h="355600">
                  <a:moveTo>
                    <a:pt x="381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5560"/>
                  </a:lnTo>
                  <a:close/>
                </a:path>
                <a:path w="429260" h="355600">
                  <a:moveTo>
                    <a:pt x="429260" y="35560"/>
                  </a:moveTo>
                  <a:lnTo>
                    <a:pt x="425450" y="35560"/>
                  </a:lnTo>
                  <a:lnTo>
                    <a:pt x="425450" y="39369"/>
                  </a:lnTo>
                  <a:lnTo>
                    <a:pt x="429260" y="39369"/>
                  </a:lnTo>
                  <a:lnTo>
                    <a:pt x="429260" y="35560"/>
                  </a:lnTo>
                  <a:close/>
                </a:path>
                <a:path w="429260" h="355600">
                  <a:moveTo>
                    <a:pt x="381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9370"/>
                  </a:lnTo>
                  <a:close/>
                </a:path>
                <a:path w="429260" h="355600">
                  <a:moveTo>
                    <a:pt x="429260" y="39370"/>
                  </a:moveTo>
                  <a:lnTo>
                    <a:pt x="425450" y="39370"/>
                  </a:lnTo>
                  <a:lnTo>
                    <a:pt x="425450" y="41909"/>
                  </a:lnTo>
                  <a:lnTo>
                    <a:pt x="429260" y="41909"/>
                  </a:lnTo>
                  <a:lnTo>
                    <a:pt x="429260" y="39370"/>
                  </a:lnTo>
                  <a:close/>
                </a:path>
                <a:path w="429260" h="355600">
                  <a:moveTo>
                    <a:pt x="381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41910"/>
                  </a:lnTo>
                  <a:close/>
                </a:path>
                <a:path w="429260" h="355600">
                  <a:moveTo>
                    <a:pt x="429260" y="41910"/>
                  </a:moveTo>
                  <a:lnTo>
                    <a:pt x="425450" y="41910"/>
                  </a:lnTo>
                  <a:lnTo>
                    <a:pt x="425450" y="45719"/>
                  </a:lnTo>
                  <a:lnTo>
                    <a:pt x="429260" y="45719"/>
                  </a:lnTo>
                  <a:lnTo>
                    <a:pt x="429260" y="41910"/>
                  </a:lnTo>
                  <a:close/>
                </a:path>
                <a:path w="429260" h="355600">
                  <a:moveTo>
                    <a:pt x="3810" y="45720"/>
                  </a:moveTo>
                  <a:lnTo>
                    <a:pt x="0" y="4572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5720"/>
                  </a:lnTo>
                  <a:close/>
                </a:path>
                <a:path w="429260" h="355600">
                  <a:moveTo>
                    <a:pt x="429260" y="45720"/>
                  </a:moveTo>
                  <a:lnTo>
                    <a:pt x="425450" y="45720"/>
                  </a:lnTo>
                  <a:lnTo>
                    <a:pt x="425450" y="54609"/>
                  </a:lnTo>
                  <a:lnTo>
                    <a:pt x="429260" y="54609"/>
                  </a:lnTo>
                  <a:lnTo>
                    <a:pt x="429260" y="45720"/>
                  </a:lnTo>
                  <a:close/>
                </a:path>
                <a:path w="429260" h="355600">
                  <a:moveTo>
                    <a:pt x="381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4610"/>
                  </a:lnTo>
                  <a:close/>
                </a:path>
                <a:path w="429260" h="355600">
                  <a:moveTo>
                    <a:pt x="429260" y="54610"/>
                  </a:moveTo>
                  <a:lnTo>
                    <a:pt x="425450" y="54610"/>
                  </a:lnTo>
                  <a:lnTo>
                    <a:pt x="425450" y="58419"/>
                  </a:lnTo>
                  <a:lnTo>
                    <a:pt x="429260" y="58419"/>
                  </a:lnTo>
                  <a:lnTo>
                    <a:pt x="429260" y="54610"/>
                  </a:lnTo>
                  <a:close/>
                </a:path>
                <a:path w="429260" h="355600">
                  <a:moveTo>
                    <a:pt x="3810" y="58420"/>
                  </a:moveTo>
                  <a:lnTo>
                    <a:pt x="0" y="5842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58420"/>
                  </a:lnTo>
                  <a:close/>
                </a:path>
                <a:path w="429260" h="355600">
                  <a:moveTo>
                    <a:pt x="429260" y="58420"/>
                  </a:moveTo>
                  <a:lnTo>
                    <a:pt x="425450" y="58420"/>
                  </a:lnTo>
                  <a:lnTo>
                    <a:pt x="425450" y="77469"/>
                  </a:lnTo>
                  <a:lnTo>
                    <a:pt x="429260" y="77469"/>
                  </a:lnTo>
                  <a:lnTo>
                    <a:pt x="429260" y="58420"/>
                  </a:lnTo>
                  <a:close/>
                </a:path>
                <a:path w="429260" h="355600">
                  <a:moveTo>
                    <a:pt x="3810" y="77470"/>
                  </a:moveTo>
                  <a:lnTo>
                    <a:pt x="0" y="7747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77470"/>
                  </a:lnTo>
                  <a:close/>
                </a:path>
                <a:path w="429260" h="355600">
                  <a:moveTo>
                    <a:pt x="429260" y="77470"/>
                  </a:moveTo>
                  <a:lnTo>
                    <a:pt x="425450" y="77470"/>
                  </a:lnTo>
                  <a:lnTo>
                    <a:pt x="425450" y="115569"/>
                  </a:lnTo>
                  <a:lnTo>
                    <a:pt x="429260" y="115569"/>
                  </a:lnTo>
                  <a:lnTo>
                    <a:pt x="429260" y="77470"/>
                  </a:lnTo>
                  <a:close/>
                </a:path>
                <a:path w="429260" h="355600">
                  <a:moveTo>
                    <a:pt x="3810" y="115570"/>
                  </a:moveTo>
                  <a:lnTo>
                    <a:pt x="0" y="115570"/>
                  </a:lnTo>
                  <a:lnTo>
                    <a:pt x="0" y="149859"/>
                  </a:lnTo>
                  <a:lnTo>
                    <a:pt x="3810" y="149859"/>
                  </a:lnTo>
                  <a:lnTo>
                    <a:pt x="3810" y="115570"/>
                  </a:lnTo>
                  <a:close/>
                </a:path>
                <a:path w="429260" h="355600">
                  <a:moveTo>
                    <a:pt x="429260" y="115570"/>
                  </a:moveTo>
                  <a:lnTo>
                    <a:pt x="425450" y="115570"/>
                  </a:lnTo>
                  <a:lnTo>
                    <a:pt x="425450" y="149859"/>
                  </a:lnTo>
                  <a:lnTo>
                    <a:pt x="429260" y="149859"/>
                  </a:lnTo>
                  <a:lnTo>
                    <a:pt x="429260" y="115570"/>
                  </a:lnTo>
                  <a:close/>
                </a:path>
                <a:path w="429260" h="355600">
                  <a:moveTo>
                    <a:pt x="3810" y="149860"/>
                  </a:moveTo>
                  <a:lnTo>
                    <a:pt x="0" y="14986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149860"/>
                  </a:lnTo>
                  <a:close/>
                </a:path>
                <a:path w="429260" h="355600">
                  <a:moveTo>
                    <a:pt x="429260" y="149860"/>
                  </a:moveTo>
                  <a:lnTo>
                    <a:pt x="425450" y="149860"/>
                  </a:lnTo>
                  <a:lnTo>
                    <a:pt x="425450" y="261619"/>
                  </a:lnTo>
                  <a:lnTo>
                    <a:pt x="429260" y="261619"/>
                  </a:lnTo>
                  <a:lnTo>
                    <a:pt x="429260" y="149860"/>
                  </a:lnTo>
                  <a:close/>
                </a:path>
                <a:path w="429260" h="355600">
                  <a:moveTo>
                    <a:pt x="3810" y="261620"/>
                  </a:moveTo>
                  <a:lnTo>
                    <a:pt x="0" y="26162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61620"/>
                  </a:lnTo>
                  <a:close/>
                </a:path>
                <a:path w="429260" h="355600">
                  <a:moveTo>
                    <a:pt x="429260" y="261620"/>
                  </a:moveTo>
                  <a:lnTo>
                    <a:pt x="425450" y="261620"/>
                  </a:lnTo>
                  <a:lnTo>
                    <a:pt x="425450" y="295909"/>
                  </a:lnTo>
                  <a:lnTo>
                    <a:pt x="429260" y="295909"/>
                  </a:lnTo>
                  <a:lnTo>
                    <a:pt x="429260" y="261620"/>
                  </a:lnTo>
                  <a:close/>
                </a:path>
                <a:path w="429260" h="355600">
                  <a:moveTo>
                    <a:pt x="3810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5910"/>
                  </a:lnTo>
                  <a:close/>
                </a:path>
                <a:path w="429260" h="355600">
                  <a:moveTo>
                    <a:pt x="429260" y="295910"/>
                  </a:moveTo>
                  <a:lnTo>
                    <a:pt x="425450" y="295910"/>
                  </a:lnTo>
                  <a:lnTo>
                    <a:pt x="425450" y="299719"/>
                  </a:lnTo>
                  <a:lnTo>
                    <a:pt x="429260" y="299719"/>
                  </a:lnTo>
                  <a:lnTo>
                    <a:pt x="429260" y="295910"/>
                  </a:lnTo>
                  <a:close/>
                </a:path>
                <a:path w="429260" h="355600">
                  <a:moveTo>
                    <a:pt x="3810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20"/>
                  </a:lnTo>
                  <a:close/>
                </a:path>
                <a:path w="429260" h="355600">
                  <a:moveTo>
                    <a:pt x="429260" y="299720"/>
                  </a:moveTo>
                  <a:lnTo>
                    <a:pt x="425450" y="299720"/>
                  </a:lnTo>
                  <a:lnTo>
                    <a:pt x="425450" y="306069"/>
                  </a:lnTo>
                  <a:lnTo>
                    <a:pt x="429260" y="306069"/>
                  </a:lnTo>
                  <a:lnTo>
                    <a:pt x="429260" y="299720"/>
                  </a:lnTo>
                  <a:close/>
                </a:path>
                <a:path w="429260" h="355600">
                  <a:moveTo>
                    <a:pt x="381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70"/>
                  </a:lnTo>
                  <a:close/>
                </a:path>
                <a:path w="429260" h="355600">
                  <a:moveTo>
                    <a:pt x="429260" y="306070"/>
                  </a:moveTo>
                  <a:lnTo>
                    <a:pt x="425450" y="306070"/>
                  </a:lnTo>
                  <a:lnTo>
                    <a:pt x="425450" y="312419"/>
                  </a:lnTo>
                  <a:lnTo>
                    <a:pt x="429260" y="312419"/>
                  </a:lnTo>
                  <a:lnTo>
                    <a:pt x="429260" y="306070"/>
                  </a:lnTo>
                  <a:close/>
                </a:path>
                <a:path w="429260" h="355600">
                  <a:moveTo>
                    <a:pt x="381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2420"/>
                  </a:lnTo>
                  <a:close/>
                </a:path>
                <a:path w="429260" h="355600">
                  <a:moveTo>
                    <a:pt x="429260" y="312420"/>
                  </a:moveTo>
                  <a:lnTo>
                    <a:pt x="425450" y="312420"/>
                  </a:lnTo>
                  <a:lnTo>
                    <a:pt x="425450" y="314959"/>
                  </a:lnTo>
                  <a:lnTo>
                    <a:pt x="429260" y="314959"/>
                  </a:lnTo>
                  <a:lnTo>
                    <a:pt x="429260" y="312420"/>
                  </a:lnTo>
                  <a:close/>
                </a:path>
                <a:path w="429260" h="355600">
                  <a:moveTo>
                    <a:pt x="381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4960"/>
                  </a:lnTo>
                  <a:close/>
                </a:path>
                <a:path w="429260" h="355600">
                  <a:moveTo>
                    <a:pt x="429260" y="314960"/>
                  </a:moveTo>
                  <a:lnTo>
                    <a:pt x="425450" y="314960"/>
                  </a:lnTo>
                  <a:lnTo>
                    <a:pt x="425450" y="318769"/>
                  </a:lnTo>
                  <a:lnTo>
                    <a:pt x="429260" y="318769"/>
                  </a:lnTo>
                  <a:lnTo>
                    <a:pt x="429260" y="314960"/>
                  </a:lnTo>
                  <a:close/>
                </a:path>
                <a:path w="429260" h="355600">
                  <a:moveTo>
                    <a:pt x="3810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8770"/>
                  </a:lnTo>
                  <a:close/>
                </a:path>
                <a:path w="429260" h="355600">
                  <a:moveTo>
                    <a:pt x="429260" y="318770"/>
                  </a:moveTo>
                  <a:lnTo>
                    <a:pt x="425450" y="318770"/>
                  </a:lnTo>
                  <a:lnTo>
                    <a:pt x="425450" y="321309"/>
                  </a:lnTo>
                  <a:lnTo>
                    <a:pt x="429260" y="321309"/>
                  </a:lnTo>
                  <a:lnTo>
                    <a:pt x="429260" y="318770"/>
                  </a:lnTo>
                  <a:close/>
                </a:path>
                <a:path w="429260" h="355600">
                  <a:moveTo>
                    <a:pt x="3810" y="321310"/>
                  </a:moveTo>
                  <a:lnTo>
                    <a:pt x="0" y="321310"/>
                  </a:lnTo>
                  <a:lnTo>
                    <a:pt x="0" y="325119"/>
                  </a:lnTo>
                  <a:lnTo>
                    <a:pt x="3810" y="325119"/>
                  </a:lnTo>
                  <a:lnTo>
                    <a:pt x="3810" y="321310"/>
                  </a:lnTo>
                  <a:close/>
                </a:path>
                <a:path w="429260" h="355600">
                  <a:moveTo>
                    <a:pt x="429260" y="321310"/>
                  </a:moveTo>
                  <a:lnTo>
                    <a:pt x="425450" y="321310"/>
                  </a:lnTo>
                  <a:lnTo>
                    <a:pt x="425450" y="325119"/>
                  </a:lnTo>
                  <a:lnTo>
                    <a:pt x="429260" y="325119"/>
                  </a:lnTo>
                  <a:lnTo>
                    <a:pt x="429260" y="321310"/>
                  </a:lnTo>
                  <a:close/>
                </a:path>
                <a:path w="429260" h="355600">
                  <a:moveTo>
                    <a:pt x="3810" y="325120"/>
                  </a:moveTo>
                  <a:lnTo>
                    <a:pt x="1269" y="325120"/>
                  </a:lnTo>
                  <a:lnTo>
                    <a:pt x="1269" y="326390"/>
                  </a:lnTo>
                  <a:lnTo>
                    <a:pt x="2539" y="326390"/>
                  </a:lnTo>
                  <a:lnTo>
                    <a:pt x="2539" y="327659"/>
                  </a:lnTo>
                  <a:lnTo>
                    <a:pt x="3810" y="327659"/>
                  </a:lnTo>
                  <a:lnTo>
                    <a:pt x="3810" y="325120"/>
                  </a:lnTo>
                  <a:close/>
                </a:path>
                <a:path w="429260" h="355600">
                  <a:moveTo>
                    <a:pt x="427989" y="325120"/>
                  </a:moveTo>
                  <a:lnTo>
                    <a:pt x="425450" y="325120"/>
                  </a:lnTo>
                  <a:lnTo>
                    <a:pt x="425450" y="327659"/>
                  </a:lnTo>
                  <a:lnTo>
                    <a:pt x="426719" y="327659"/>
                  </a:lnTo>
                  <a:lnTo>
                    <a:pt x="426719" y="326390"/>
                  </a:lnTo>
                  <a:lnTo>
                    <a:pt x="427989" y="326390"/>
                  </a:lnTo>
                  <a:lnTo>
                    <a:pt x="427989" y="325120"/>
                  </a:lnTo>
                  <a:close/>
                </a:path>
                <a:path w="429260" h="355600">
                  <a:moveTo>
                    <a:pt x="398780" y="351790"/>
                  </a:moveTo>
                  <a:lnTo>
                    <a:pt x="31750" y="351790"/>
                  </a:lnTo>
                  <a:lnTo>
                    <a:pt x="31750" y="353059"/>
                  </a:lnTo>
                  <a:lnTo>
                    <a:pt x="398780" y="353059"/>
                  </a:lnTo>
                  <a:lnTo>
                    <a:pt x="398780" y="351790"/>
                  </a:lnTo>
                  <a:close/>
                </a:path>
                <a:path w="429260" h="355600">
                  <a:moveTo>
                    <a:pt x="396240" y="354330"/>
                  </a:moveTo>
                  <a:lnTo>
                    <a:pt x="35560" y="354330"/>
                  </a:lnTo>
                  <a:lnTo>
                    <a:pt x="35560" y="355600"/>
                  </a:lnTo>
                  <a:lnTo>
                    <a:pt x="396240" y="355600"/>
                  </a:lnTo>
                  <a:lnTo>
                    <a:pt x="396240" y="354330"/>
                  </a:lnTo>
                  <a:close/>
                </a:path>
                <a:path w="429260" h="355600">
                  <a:moveTo>
                    <a:pt x="397509" y="353060"/>
                  </a:moveTo>
                  <a:lnTo>
                    <a:pt x="34289" y="353060"/>
                  </a:lnTo>
                  <a:lnTo>
                    <a:pt x="34289" y="354330"/>
                  </a:lnTo>
                  <a:lnTo>
                    <a:pt x="397509" y="354330"/>
                  </a:lnTo>
                  <a:lnTo>
                    <a:pt x="397509" y="35306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042159" y="532511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39" h="347979">
                  <a:moveTo>
                    <a:pt x="397509" y="2539"/>
                  </a:moveTo>
                  <a:lnTo>
                    <a:pt x="24129" y="2539"/>
                  </a:lnTo>
                  <a:lnTo>
                    <a:pt x="24129" y="3809"/>
                  </a:lnTo>
                  <a:lnTo>
                    <a:pt x="397509" y="3809"/>
                  </a:lnTo>
                  <a:lnTo>
                    <a:pt x="397509" y="2539"/>
                  </a:lnTo>
                  <a:close/>
                </a:path>
                <a:path w="421639" h="347979">
                  <a:moveTo>
                    <a:pt x="396239" y="1269"/>
                  </a:moveTo>
                  <a:lnTo>
                    <a:pt x="25400" y="1269"/>
                  </a:lnTo>
                  <a:lnTo>
                    <a:pt x="25400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21639" h="347979">
                  <a:moveTo>
                    <a:pt x="39496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39" h="347979">
                  <a:moveTo>
                    <a:pt x="419100" y="21589"/>
                  </a:moveTo>
                  <a:lnTo>
                    <a:pt x="417829" y="21589"/>
                  </a:lnTo>
                  <a:lnTo>
                    <a:pt x="417829" y="22859"/>
                  </a:lnTo>
                  <a:lnTo>
                    <a:pt x="419100" y="22859"/>
                  </a:lnTo>
                  <a:lnTo>
                    <a:pt x="419100" y="21589"/>
                  </a:lnTo>
                  <a:close/>
                </a:path>
                <a:path w="421639" h="347979">
                  <a:moveTo>
                    <a:pt x="2539" y="22859"/>
                  </a:moveTo>
                  <a:lnTo>
                    <a:pt x="1269" y="22859"/>
                  </a:lnTo>
                  <a:lnTo>
                    <a:pt x="1269" y="24129"/>
                  </a:lnTo>
                  <a:lnTo>
                    <a:pt x="0" y="2412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2859"/>
                  </a:lnTo>
                  <a:close/>
                </a:path>
                <a:path w="421639" h="347979">
                  <a:moveTo>
                    <a:pt x="420369" y="22859"/>
                  </a:moveTo>
                  <a:lnTo>
                    <a:pt x="417829" y="22859"/>
                  </a:lnTo>
                  <a:lnTo>
                    <a:pt x="417829" y="25399"/>
                  </a:lnTo>
                  <a:lnTo>
                    <a:pt x="421639" y="25399"/>
                  </a:lnTo>
                  <a:lnTo>
                    <a:pt x="421639" y="24129"/>
                  </a:lnTo>
                  <a:lnTo>
                    <a:pt x="420369" y="24129"/>
                  </a:lnTo>
                  <a:lnTo>
                    <a:pt x="420369" y="22859"/>
                  </a:lnTo>
                  <a:close/>
                </a:path>
                <a:path w="421639" h="347979">
                  <a:moveTo>
                    <a:pt x="253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539" y="29209"/>
                  </a:lnTo>
                  <a:lnTo>
                    <a:pt x="2539" y="25400"/>
                  </a:lnTo>
                  <a:close/>
                </a:path>
                <a:path w="421639" h="347979">
                  <a:moveTo>
                    <a:pt x="421639" y="25400"/>
                  </a:moveTo>
                  <a:lnTo>
                    <a:pt x="417829" y="25400"/>
                  </a:lnTo>
                  <a:lnTo>
                    <a:pt x="417829" y="29209"/>
                  </a:lnTo>
                  <a:lnTo>
                    <a:pt x="421639" y="29209"/>
                  </a:lnTo>
                  <a:lnTo>
                    <a:pt x="421639" y="25400"/>
                  </a:lnTo>
                  <a:close/>
                </a:path>
                <a:path w="421639" h="347979">
                  <a:moveTo>
                    <a:pt x="253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9209"/>
                  </a:lnTo>
                  <a:close/>
                </a:path>
                <a:path w="421639" h="347979">
                  <a:moveTo>
                    <a:pt x="421639" y="29209"/>
                  </a:moveTo>
                  <a:lnTo>
                    <a:pt x="417829" y="29209"/>
                  </a:lnTo>
                  <a:lnTo>
                    <a:pt x="417829" y="31749"/>
                  </a:lnTo>
                  <a:lnTo>
                    <a:pt x="421639" y="31749"/>
                  </a:lnTo>
                  <a:lnTo>
                    <a:pt x="421639" y="29209"/>
                  </a:lnTo>
                  <a:close/>
                </a:path>
                <a:path w="421639" h="347979">
                  <a:moveTo>
                    <a:pt x="253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539" y="35559"/>
                  </a:lnTo>
                  <a:lnTo>
                    <a:pt x="2539" y="31750"/>
                  </a:lnTo>
                  <a:close/>
                </a:path>
                <a:path w="421639" h="347979">
                  <a:moveTo>
                    <a:pt x="421639" y="31750"/>
                  </a:moveTo>
                  <a:lnTo>
                    <a:pt x="417829" y="31750"/>
                  </a:lnTo>
                  <a:lnTo>
                    <a:pt x="417829" y="35559"/>
                  </a:lnTo>
                  <a:lnTo>
                    <a:pt x="421639" y="35559"/>
                  </a:lnTo>
                  <a:lnTo>
                    <a:pt x="421639" y="31750"/>
                  </a:lnTo>
                  <a:close/>
                </a:path>
                <a:path w="421639" h="347979">
                  <a:moveTo>
                    <a:pt x="253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5559"/>
                  </a:lnTo>
                  <a:close/>
                </a:path>
                <a:path w="421639" h="347979">
                  <a:moveTo>
                    <a:pt x="421639" y="35559"/>
                  </a:moveTo>
                  <a:lnTo>
                    <a:pt x="417829" y="35559"/>
                  </a:lnTo>
                  <a:lnTo>
                    <a:pt x="417829" y="38099"/>
                  </a:lnTo>
                  <a:lnTo>
                    <a:pt x="421639" y="38099"/>
                  </a:lnTo>
                  <a:lnTo>
                    <a:pt x="421639" y="35559"/>
                  </a:lnTo>
                  <a:close/>
                </a:path>
                <a:path w="421639" h="347979">
                  <a:moveTo>
                    <a:pt x="253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539" y="41909"/>
                  </a:lnTo>
                  <a:lnTo>
                    <a:pt x="2539" y="38100"/>
                  </a:lnTo>
                  <a:close/>
                </a:path>
                <a:path w="421639" h="347979">
                  <a:moveTo>
                    <a:pt x="421639" y="38100"/>
                  </a:moveTo>
                  <a:lnTo>
                    <a:pt x="417829" y="38100"/>
                  </a:lnTo>
                  <a:lnTo>
                    <a:pt x="417829" y="41909"/>
                  </a:lnTo>
                  <a:lnTo>
                    <a:pt x="421639" y="41909"/>
                  </a:lnTo>
                  <a:lnTo>
                    <a:pt x="421639" y="38100"/>
                  </a:lnTo>
                  <a:close/>
                </a:path>
                <a:path w="421639" h="347979">
                  <a:moveTo>
                    <a:pt x="2539" y="41909"/>
                  </a:moveTo>
                  <a:lnTo>
                    <a:pt x="0" y="4190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1909"/>
                  </a:lnTo>
                  <a:close/>
                </a:path>
                <a:path w="421639" h="347979">
                  <a:moveTo>
                    <a:pt x="421639" y="41909"/>
                  </a:moveTo>
                  <a:lnTo>
                    <a:pt x="417829" y="41909"/>
                  </a:lnTo>
                  <a:lnTo>
                    <a:pt x="417829" y="50799"/>
                  </a:lnTo>
                  <a:lnTo>
                    <a:pt x="421639" y="50799"/>
                  </a:lnTo>
                  <a:lnTo>
                    <a:pt x="421639" y="41909"/>
                  </a:lnTo>
                  <a:close/>
                </a:path>
                <a:path w="421639" h="347979">
                  <a:moveTo>
                    <a:pt x="253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539" y="54609"/>
                  </a:lnTo>
                  <a:lnTo>
                    <a:pt x="2539" y="50800"/>
                  </a:lnTo>
                  <a:close/>
                </a:path>
                <a:path w="421639" h="347979">
                  <a:moveTo>
                    <a:pt x="421639" y="50800"/>
                  </a:moveTo>
                  <a:lnTo>
                    <a:pt x="417829" y="50800"/>
                  </a:lnTo>
                  <a:lnTo>
                    <a:pt x="417829" y="54609"/>
                  </a:lnTo>
                  <a:lnTo>
                    <a:pt x="421639" y="54609"/>
                  </a:lnTo>
                  <a:lnTo>
                    <a:pt x="421639" y="50800"/>
                  </a:lnTo>
                  <a:close/>
                </a:path>
                <a:path w="421639" h="347979">
                  <a:moveTo>
                    <a:pt x="2539" y="54609"/>
                  </a:moveTo>
                  <a:lnTo>
                    <a:pt x="0" y="54609"/>
                  </a:lnTo>
                  <a:lnTo>
                    <a:pt x="0" y="73659"/>
                  </a:lnTo>
                  <a:lnTo>
                    <a:pt x="2539" y="73659"/>
                  </a:lnTo>
                  <a:lnTo>
                    <a:pt x="2539" y="54609"/>
                  </a:lnTo>
                  <a:close/>
                </a:path>
                <a:path w="421639" h="347979">
                  <a:moveTo>
                    <a:pt x="421639" y="54609"/>
                  </a:moveTo>
                  <a:lnTo>
                    <a:pt x="417829" y="54609"/>
                  </a:lnTo>
                  <a:lnTo>
                    <a:pt x="417829" y="73659"/>
                  </a:lnTo>
                  <a:lnTo>
                    <a:pt x="421639" y="73659"/>
                  </a:lnTo>
                  <a:lnTo>
                    <a:pt x="421639" y="54609"/>
                  </a:lnTo>
                  <a:close/>
                </a:path>
                <a:path w="421639" h="347979">
                  <a:moveTo>
                    <a:pt x="2539" y="73659"/>
                  </a:moveTo>
                  <a:lnTo>
                    <a:pt x="0" y="73659"/>
                  </a:lnTo>
                  <a:lnTo>
                    <a:pt x="0" y="111759"/>
                  </a:lnTo>
                  <a:lnTo>
                    <a:pt x="2539" y="111759"/>
                  </a:lnTo>
                  <a:lnTo>
                    <a:pt x="2539" y="73659"/>
                  </a:lnTo>
                  <a:close/>
                </a:path>
                <a:path w="421639" h="347979">
                  <a:moveTo>
                    <a:pt x="421639" y="73659"/>
                  </a:moveTo>
                  <a:lnTo>
                    <a:pt x="417829" y="73659"/>
                  </a:lnTo>
                  <a:lnTo>
                    <a:pt x="417829" y="111759"/>
                  </a:lnTo>
                  <a:lnTo>
                    <a:pt x="421639" y="111759"/>
                  </a:lnTo>
                  <a:lnTo>
                    <a:pt x="421639" y="73659"/>
                  </a:lnTo>
                  <a:close/>
                </a:path>
                <a:path w="421639" h="347979">
                  <a:moveTo>
                    <a:pt x="2539" y="111759"/>
                  </a:moveTo>
                  <a:lnTo>
                    <a:pt x="0" y="111759"/>
                  </a:lnTo>
                  <a:lnTo>
                    <a:pt x="0" y="146049"/>
                  </a:lnTo>
                  <a:lnTo>
                    <a:pt x="2539" y="146049"/>
                  </a:lnTo>
                  <a:lnTo>
                    <a:pt x="2539" y="111759"/>
                  </a:lnTo>
                  <a:close/>
                </a:path>
                <a:path w="421639" h="347979">
                  <a:moveTo>
                    <a:pt x="421639" y="111759"/>
                  </a:moveTo>
                  <a:lnTo>
                    <a:pt x="417829" y="111759"/>
                  </a:lnTo>
                  <a:lnTo>
                    <a:pt x="417829" y="146049"/>
                  </a:lnTo>
                  <a:lnTo>
                    <a:pt x="421639" y="146049"/>
                  </a:lnTo>
                  <a:lnTo>
                    <a:pt x="421639" y="111759"/>
                  </a:lnTo>
                  <a:close/>
                </a:path>
                <a:path w="421639" h="347979">
                  <a:moveTo>
                    <a:pt x="2539" y="146050"/>
                  </a:moveTo>
                  <a:lnTo>
                    <a:pt x="0" y="146050"/>
                  </a:lnTo>
                  <a:lnTo>
                    <a:pt x="0" y="257809"/>
                  </a:lnTo>
                  <a:lnTo>
                    <a:pt x="2539" y="257809"/>
                  </a:lnTo>
                  <a:lnTo>
                    <a:pt x="2539" y="146050"/>
                  </a:lnTo>
                  <a:close/>
                </a:path>
                <a:path w="421639" h="347979">
                  <a:moveTo>
                    <a:pt x="421639" y="146050"/>
                  </a:moveTo>
                  <a:lnTo>
                    <a:pt x="417829" y="146050"/>
                  </a:lnTo>
                  <a:lnTo>
                    <a:pt x="417829" y="257809"/>
                  </a:lnTo>
                  <a:lnTo>
                    <a:pt x="421639" y="257809"/>
                  </a:lnTo>
                  <a:lnTo>
                    <a:pt x="421639" y="146050"/>
                  </a:lnTo>
                  <a:close/>
                </a:path>
                <a:path w="421639" h="347979">
                  <a:moveTo>
                    <a:pt x="2539" y="257809"/>
                  </a:moveTo>
                  <a:lnTo>
                    <a:pt x="0" y="257809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57809"/>
                  </a:lnTo>
                  <a:close/>
                </a:path>
                <a:path w="421639" h="347979">
                  <a:moveTo>
                    <a:pt x="421639" y="257809"/>
                  </a:moveTo>
                  <a:lnTo>
                    <a:pt x="417829" y="257809"/>
                  </a:lnTo>
                  <a:lnTo>
                    <a:pt x="417829" y="292099"/>
                  </a:lnTo>
                  <a:lnTo>
                    <a:pt x="421639" y="292099"/>
                  </a:lnTo>
                  <a:lnTo>
                    <a:pt x="421639" y="257809"/>
                  </a:lnTo>
                  <a:close/>
                </a:path>
                <a:path w="421639" h="347979">
                  <a:moveTo>
                    <a:pt x="2539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2539" y="295909"/>
                  </a:lnTo>
                  <a:lnTo>
                    <a:pt x="2539" y="292100"/>
                  </a:lnTo>
                  <a:close/>
                </a:path>
                <a:path w="421639" h="347979">
                  <a:moveTo>
                    <a:pt x="421639" y="292100"/>
                  </a:moveTo>
                  <a:lnTo>
                    <a:pt x="417829" y="292100"/>
                  </a:lnTo>
                  <a:lnTo>
                    <a:pt x="417829" y="295909"/>
                  </a:lnTo>
                  <a:lnTo>
                    <a:pt x="421639" y="295909"/>
                  </a:lnTo>
                  <a:lnTo>
                    <a:pt x="421639" y="292100"/>
                  </a:lnTo>
                  <a:close/>
                </a:path>
                <a:path w="421639" h="347979">
                  <a:moveTo>
                    <a:pt x="2539" y="295909"/>
                  </a:moveTo>
                  <a:lnTo>
                    <a:pt x="0" y="295909"/>
                  </a:lnTo>
                  <a:lnTo>
                    <a:pt x="0" y="302259"/>
                  </a:lnTo>
                  <a:lnTo>
                    <a:pt x="2539" y="302259"/>
                  </a:lnTo>
                  <a:lnTo>
                    <a:pt x="2539" y="295909"/>
                  </a:lnTo>
                  <a:close/>
                </a:path>
                <a:path w="421639" h="347979">
                  <a:moveTo>
                    <a:pt x="421639" y="295909"/>
                  </a:moveTo>
                  <a:lnTo>
                    <a:pt x="417829" y="295909"/>
                  </a:lnTo>
                  <a:lnTo>
                    <a:pt x="417829" y="302259"/>
                  </a:lnTo>
                  <a:lnTo>
                    <a:pt x="421639" y="302259"/>
                  </a:lnTo>
                  <a:lnTo>
                    <a:pt x="421639" y="295909"/>
                  </a:lnTo>
                  <a:close/>
                </a:path>
                <a:path w="421639" h="347979">
                  <a:moveTo>
                    <a:pt x="2539" y="302259"/>
                  </a:moveTo>
                  <a:lnTo>
                    <a:pt x="0" y="302259"/>
                  </a:lnTo>
                  <a:lnTo>
                    <a:pt x="0" y="308609"/>
                  </a:lnTo>
                  <a:lnTo>
                    <a:pt x="2539" y="308609"/>
                  </a:lnTo>
                  <a:lnTo>
                    <a:pt x="2539" y="302259"/>
                  </a:lnTo>
                  <a:close/>
                </a:path>
                <a:path w="421639" h="347979">
                  <a:moveTo>
                    <a:pt x="421639" y="302259"/>
                  </a:moveTo>
                  <a:lnTo>
                    <a:pt x="417829" y="302259"/>
                  </a:lnTo>
                  <a:lnTo>
                    <a:pt x="417829" y="308609"/>
                  </a:lnTo>
                  <a:lnTo>
                    <a:pt x="421639" y="308609"/>
                  </a:lnTo>
                  <a:lnTo>
                    <a:pt x="421639" y="302259"/>
                  </a:lnTo>
                  <a:close/>
                </a:path>
                <a:path w="421639" h="347979">
                  <a:moveTo>
                    <a:pt x="2539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8609"/>
                  </a:lnTo>
                  <a:close/>
                </a:path>
                <a:path w="421639" h="347979">
                  <a:moveTo>
                    <a:pt x="421639" y="308609"/>
                  </a:moveTo>
                  <a:lnTo>
                    <a:pt x="417829" y="308609"/>
                  </a:lnTo>
                  <a:lnTo>
                    <a:pt x="417829" y="311149"/>
                  </a:lnTo>
                  <a:lnTo>
                    <a:pt x="421639" y="311149"/>
                  </a:lnTo>
                  <a:lnTo>
                    <a:pt x="421639" y="308609"/>
                  </a:lnTo>
                  <a:close/>
                </a:path>
                <a:path w="421639" h="347979">
                  <a:moveTo>
                    <a:pt x="2539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2539" y="314959"/>
                  </a:lnTo>
                  <a:lnTo>
                    <a:pt x="2539" y="311150"/>
                  </a:lnTo>
                  <a:close/>
                </a:path>
                <a:path w="421639" h="347979">
                  <a:moveTo>
                    <a:pt x="421639" y="311150"/>
                  </a:moveTo>
                  <a:lnTo>
                    <a:pt x="417829" y="311150"/>
                  </a:lnTo>
                  <a:lnTo>
                    <a:pt x="417829" y="314959"/>
                  </a:lnTo>
                  <a:lnTo>
                    <a:pt x="421639" y="314959"/>
                  </a:lnTo>
                  <a:lnTo>
                    <a:pt x="421639" y="311150"/>
                  </a:lnTo>
                  <a:close/>
                </a:path>
                <a:path w="421639" h="347979">
                  <a:moveTo>
                    <a:pt x="2539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4959"/>
                  </a:lnTo>
                  <a:close/>
                </a:path>
                <a:path w="421639" h="347979">
                  <a:moveTo>
                    <a:pt x="421639" y="314959"/>
                  </a:moveTo>
                  <a:lnTo>
                    <a:pt x="417829" y="314959"/>
                  </a:lnTo>
                  <a:lnTo>
                    <a:pt x="417829" y="317499"/>
                  </a:lnTo>
                  <a:lnTo>
                    <a:pt x="421639" y="317499"/>
                  </a:lnTo>
                  <a:lnTo>
                    <a:pt x="421639" y="314959"/>
                  </a:lnTo>
                  <a:close/>
                </a:path>
                <a:path w="421639" h="347979">
                  <a:moveTo>
                    <a:pt x="2539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2539" y="321309"/>
                  </a:lnTo>
                  <a:lnTo>
                    <a:pt x="2539" y="317500"/>
                  </a:lnTo>
                  <a:close/>
                </a:path>
                <a:path w="421639" h="347979">
                  <a:moveTo>
                    <a:pt x="421639" y="317500"/>
                  </a:moveTo>
                  <a:lnTo>
                    <a:pt x="417829" y="317500"/>
                  </a:lnTo>
                  <a:lnTo>
                    <a:pt x="417829" y="321309"/>
                  </a:lnTo>
                  <a:lnTo>
                    <a:pt x="421639" y="321309"/>
                  </a:lnTo>
                  <a:lnTo>
                    <a:pt x="421639" y="317500"/>
                  </a:lnTo>
                  <a:close/>
                </a:path>
                <a:path w="421639" h="347979">
                  <a:moveTo>
                    <a:pt x="2539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2539" y="323849"/>
                  </a:lnTo>
                  <a:lnTo>
                    <a:pt x="2539" y="321309"/>
                  </a:lnTo>
                  <a:close/>
                </a:path>
                <a:path w="421639" h="347979">
                  <a:moveTo>
                    <a:pt x="421639" y="321309"/>
                  </a:moveTo>
                  <a:lnTo>
                    <a:pt x="417829" y="321309"/>
                  </a:lnTo>
                  <a:lnTo>
                    <a:pt x="417829" y="323849"/>
                  </a:lnTo>
                  <a:lnTo>
                    <a:pt x="421639" y="323849"/>
                  </a:lnTo>
                  <a:lnTo>
                    <a:pt x="421639" y="321309"/>
                  </a:lnTo>
                  <a:close/>
                </a:path>
                <a:path w="421639" h="347979">
                  <a:moveTo>
                    <a:pt x="421639" y="323850"/>
                  </a:moveTo>
                  <a:lnTo>
                    <a:pt x="417829" y="323850"/>
                  </a:lnTo>
                  <a:lnTo>
                    <a:pt x="417829" y="327659"/>
                  </a:lnTo>
                  <a:lnTo>
                    <a:pt x="419100" y="327659"/>
                  </a:lnTo>
                  <a:lnTo>
                    <a:pt x="419100" y="326389"/>
                  </a:lnTo>
                  <a:lnTo>
                    <a:pt x="420369" y="326389"/>
                  </a:lnTo>
                  <a:lnTo>
                    <a:pt x="420369" y="325119"/>
                  </a:lnTo>
                  <a:lnTo>
                    <a:pt x="421639" y="325119"/>
                  </a:lnTo>
                  <a:lnTo>
                    <a:pt x="421639" y="323850"/>
                  </a:lnTo>
                  <a:close/>
                </a:path>
                <a:path w="421639" h="347979">
                  <a:moveTo>
                    <a:pt x="2539" y="323850"/>
                  </a:moveTo>
                  <a:lnTo>
                    <a:pt x="0" y="323850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3850"/>
                  </a:lnTo>
                  <a:close/>
                </a:path>
                <a:path w="421639" h="347979">
                  <a:moveTo>
                    <a:pt x="398780" y="345439"/>
                  </a:moveTo>
                  <a:lnTo>
                    <a:pt x="25400" y="345439"/>
                  </a:lnTo>
                  <a:lnTo>
                    <a:pt x="25400" y="346709"/>
                  </a:lnTo>
                  <a:lnTo>
                    <a:pt x="398780" y="346709"/>
                  </a:lnTo>
                  <a:lnTo>
                    <a:pt x="398780" y="345439"/>
                  </a:lnTo>
                  <a:close/>
                </a:path>
                <a:path w="421639" h="347979">
                  <a:moveTo>
                    <a:pt x="397509" y="346709"/>
                  </a:moveTo>
                  <a:lnTo>
                    <a:pt x="26669" y="346709"/>
                  </a:lnTo>
                  <a:lnTo>
                    <a:pt x="26669" y="347979"/>
                  </a:lnTo>
                  <a:lnTo>
                    <a:pt x="397509" y="347979"/>
                  </a:lnTo>
                  <a:lnTo>
                    <a:pt x="397509" y="346709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044699" y="5328919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98780" y="1269"/>
                  </a:moveTo>
                  <a:lnTo>
                    <a:pt x="17780" y="1269"/>
                  </a:lnTo>
                  <a:lnTo>
                    <a:pt x="17780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15289" h="341629">
                  <a:moveTo>
                    <a:pt x="397509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397509" y="1269"/>
                  </a:lnTo>
                  <a:lnTo>
                    <a:pt x="397509" y="0"/>
                  </a:lnTo>
                  <a:close/>
                </a:path>
                <a:path w="415289" h="341629">
                  <a:moveTo>
                    <a:pt x="412750" y="13969"/>
                  </a:moveTo>
                  <a:lnTo>
                    <a:pt x="411480" y="13969"/>
                  </a:lnTo>
                  <a:lnTo>
                    <a:pt x="411480" y="15239"/>
                  </a:lnTo>
                  <a:lnTo>
                    <a:pt x="412750" y="15239"/>
                  </a:lnTo>
                  <a:lnTo>
                    <a:pt x="412750" y="13969"/>
                  </a:lnTo>
                  <a:close/>
                </a:path>
                <a:path w="415289" h="341629">
                  <a:moveTo>
                    <a:pt x="3810" y="15239"/>
                  </a:moveTo>
                  <a:lnTo>
                    <a:pt x="2539" y="15239"/>
                  </a:lnTo>
                  <a:lnTo>
                    <a:pt x="2539" y="16509"/>
                  </a:lnTo>
                  <a:lnTo>
                    <a:pt x="1269" y="16509"/>
                  </a:lnTo>
                  <a:lnTo>
                    <a:pt x="1269" y="17779"/>
                  </a:lnTo>
                  <a:lnTo>
                    <a:pt x="0" y="1777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5239"/>
                  </a:lnTo>
                  <a:close/>
                </a:path>
                <a:path w="415289" h="341629">
                  <a:moveTo>
                    <a:pt x="414019" y="15239"/>
                  </a:moveTo>
                  <a:lnTo>
                    <a:pt x="411480" y="15239"/>
                  </a:lnTo>
                  <a:lnTo>
                    <a:pt x="411480" y="19049"/>
                  </a:lnTo>
                  <a:lnTo>
                    <a:pt x="415289" y="19049"/>
                  </a:lnTo>
                  <a:lnTo>
                    <a:pt x="415289" y="16509"/>
                  </a:lnTo>
                  <a:lnTo>
                    <a:pt x="414019" y="16509"/>
                  </a:lnTo>
                  <a:lnTo>
                    <a:pt x="414019" y="15239"/>
                  </a:lnTo>
                  <a:close/>
                </a:path>
                <a:path w="415289" h="341629">
                  <a:moveTo>
                    <a:pt x="381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49"/>
                  </a:lnTo>
                  <a:close/>
                </a:path>
                <a:path w="415289" h="341629">
                  <a:moveTo>
                    <a:pt x="415289" y="19049"/>
                  </a:moveTo>
                  <a:lnTo>
                    <a:pt x="411480" y="19049"/>
                  </a:lnTo>
                  <a:lnTo>
                    <a:pt x="411480" y="21589"/>
                  </a:lnTo>
                  <a:lnTo>
                    <a:pt x="415289" y="21589"/>
                  </a:lnTo>
                  <a:lnTo>
                    <a:pt x="415289" y="19049"/>
                  </a:lnTo>
                  <a:close/>
                </a:path>
                <a:path w="415289" h="341629">
                  <a:moveTo>
                    <a:pt x="381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1589"/>
                  </a:lnTo>
                  <a:close/>
                </a:path>
                <a:path w="415289" h="341629">
                  <a:moveTo>
                    <a:pt x="415289" y="21589"/>
                  </a:moveTo>
                  <a:lnTo>
                    <a:pt x="411480" y="21589"/>
                  </a:lnTo>
                  <a:lnTo>
                    <a:pt x="411480" y="25399"/>
                  </a:lnTo>
                  <a:lnTo>
                    <a:pt x="415289" y="25399"/>
                  </a:lnTo>
                  <a:lnTo>
                    <a:pt x="415289" y="21589"/>
                  </a:lnTo>
                  <a:close/>
                </a:path>
                <a:path w="415289" h="341629">
                  <a:moveTo>
                    <a:pt x="381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399"/>
                  </a:lnTo>
                  <a:close/>
                </a:path>
                <a:path w="415289" h="341629">
                  <a:moveTo>
                    <a:pt x="415289" y="25399"/>
                  </a:moveTo>
                  <a:lnTo>
                    <a:pt x="411480" y="25399"/>
                  </a:lnTo>
                  <a:lnTo>
                    <a:pt x="411480" y="27939"/>
                  </a:lnTo>
                  <a:lnTo>
                    <a:pt x="415289" y="27939"/>
                  </a:lnTo>
                  <a:lnTo>
                    <a:pt x="415289" y="25399"/>
                  </a:lnTo>
                  <a:close/>
                </a:path>
                <a:path w="415289" h="341629">
                  <a:moveTo>
                    <a:pt x="381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7939"/>
                  </a:lnTo>
                  <a:close/>
                </a:path>
                <a:path w="415289" h="341629">
                  <a:moveTo>
                    <a:pt x="415289" y="27939"/>
                  </a:moveTo>
                  <a:lnTo>
                    <a:pt x="411480" y="27939"/>
                  </a:lnTo>
                  <a:lnTo>
                    <a:pt x="411480" y="31749"/>
                  </a:lnTo>
                  <a:lnTo>
                    <a:pt x="415289" y="31749"/>
                  </a:lnTo>
                  <a:lnTo>
                    <a:pt x="415289" y="27939"/>
                  </a:lnTo>
                  <a:close/>
                </a:path>
                <a:path w="415289" h="341629">
                  <a:moveTo>
                    <a:pt x="381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49"/>
                  </a:lnTo>
                  <a:close/>
                </a:path>
                <a:path w="415289" h="341629">
                  <a:moveTo>
                    <a:pt x="415289" y="31749"/>
                  </a:moveTo>
                  <a:lnTo>
                    <a:pt x="411480" y="31749"/>
                  </a:lnTo>
                  <a:lnTo>
                    <a:pt x="411480" y="34289"/>
                  </a:lnTo>
                  <a:lnTo>
                    <a:pt x="415289" y="34289"/>
                  </a:lnTo>
                  <a:lnTo>
                    <a:pt x="415289" y="31749"/>
                  </a:lnTo>
                  <a:close/>
                </a:path>
                <a:path w="415289" h="341629">
                  <a:moveTo>
                    <a:pt x="381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4289"/>
                  </a:lnTo>
                  <a:close/>
                </a:path>
                <a:path w="415289" h="341629">
                  <a:moveTo>
                    <a:pt x="415289" y="34289"/>
                  </a:moveTo>
                  <a:lnTo>
                    <a:pt x="411480" y="34289"/>
                  </a:lnTo>
                  <a:lnTo>
                    <a:pt x="411480" y="38099"/>
                  </a:lnTo>
                  <a:lnTo>
                    <a:pt x="415289" y="38099"/>
                  </a:lnTo>
                  <a:lnTo>
                    <a:pt x="415289" y="34289"/>
                  </a:lnTo>
                  <a:close/>
                </a:path>
                <a:path w="415289" h="341629">
                  <a:moveTo>
                    <a:pt x="3810" y="38099"/>
                  </a:moveTo>
                  <a:lnTo>
                    <a:pt x="0" y="3809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8099"/>
                  </a:lnTo>
                  <a:close/>
                </a:path>
                <a:path w="415289" h="341629">
                  <a:moveTo>
                    <a:pt x="415289" y="38099"/>
                  </a:moveTo>
                  <a:lnTo>
                    <a:pt x="411480" y="38099"/>
                  </a:lnTo>
                  <a:lnTo>
                    <a:pt x="411480" y="46989"/>
                  </a:lnTo>
                  <a:lnTo>
                    <a:pt x="415289" y="46989"/>
                  </a:lnTo>
                  <a:lnTo>
                    <a:pt x="415289" y="38099"/>
                  </a:lnTo>
                  <a:close/>
                </a:path>
                <a:path w="415289" h="341629">
                  <a:moveTo>
                    <a:pt x="381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6989"/>
                  </a:lnTo>
                  <a:close/>
                </a:path>
                <a:path w="415289" h="341629">
                  <a:moveTo>
                    <a:pt x="415289" y="46989"/>
                  </a:moveTo>
                  <a:lnTo>
                    <a:pt x="411480" y="46989"/>
                  </a:lnTo>
                  <a:lnTo>
                    <a:pt x="411480" y="50799"/>
                  </a:lnTo>
                  <a:lnTo>
                    <a:pt x="415289" y="50799"/>
                  </a:lnTo>
                  <a:lnTo>
                    <a:pt x="415289" y="46989"/>
                  </a:lnTo>
                  <a:close/>
                </a:path>
                <a:path w="415289" h="341629">
                  <a:moveTo>
                    <a:pt x="3810" y="50799"/>
                  </a:moveTo>
                  <a:lnTo>
                    <a:pt x="0" y="507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50799"/>
                  </a:lnTo>
                  <a:close/>
                </a:path>
                <a:path w="415289" h="341629">
                  <a:moveTo>
                    <a:pt x="415289" y="50799"/>
                  </a:moveTo>
                  <a:lnTo>
                    <a:pt x="411480" y="50799"/>
                  </a:lnTo>
                  <a:lnTo>
                    <a:pt x="411480" y="69849"/>
                  </a:lnTo>
                  <a:lnTo>
                    <a:pt x="415289" y="69849"/>
                  </a:lnTo>
                  <a:lnTo>
                    <a:pt x="415289" y="50799"/>
                  </a:lnTo>
                  <a:close/>
                </a:path>
                <a:path w="415289" h="341629">
                  <a:moveTo>
                    <a:pt x="3810" y="69849"/>
                  </a:moveTo>
                  <a:lnTo>
                    <a:pt x="0" y="6984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69849"/>
                  </a:lnTo>
                  <a:close/>
                </a:path>
                <a:path w="415289" h="341629">
                  <a:moveTo>
                    <a:pt x="415289" y="69849"/>
                  </a:moveTo>
                  <a:lnTo>
                    <a:pt x="411480" y="69849"/>
                  </a:lnTo>
                  <a:lnTo>
                    <a:pt x="411480" y="107949"/>
                  </a:lnTo>
                  <a:lnTo>
                    <a:pt x="415289" y="107949"/>
                  </a:lnTo>
                  <a:lnTo>
                    <a:pt x="415289" y="69849"/>
                  </a:lnTo>
                  <a:close/>
                </a:path>
                <a:path w="415289" h="341629">
                  <a:moveTo>
                    <a:pt x="3810" y="107949"/>
                  </a:moveTo>
                  <a:lnTo>
                    <a:pt x="0" y="107949"/>
                  </a:lnTo>
                  <a:lnTo>
                    <a:pt x="0" y="142239"/>
                  </a:lnTo>
                  <a:lnTo>
                    <a:pt x="3810" y="142239"/>
                  </a:lnTo>
                  <a:lnTo>
                    <a:pt x="3810" y="107949"/>
                  </a:lnTo>
                  <a:close/>
                </a:path>
                <a:path w="415289" h="341629">
                  <a:moveTo>
                    <a:pt x="415289" y="107949"/>
                  </a:moveTo>
                  <a:lnTo>
                    <a:pt x="411480" y="107949"/>
                  </a:lnTo>
                  <a:lnTo>
                    <a:pt x="411480" y="142239"/>
                  </a:lnTo>
                  <a:lnTo>
                    <a:pt x="415289" y="142239"/>
                  </a:lnTo>
                  <a:lnTo>
                    <a:pt x="415289" y="107949"/>
                  </a:lnTo>
                  <a:close/>
                </a:path>
                <a:path w="415289" h="341629">
                  <a:moveTo>
                    <a:pt x="3810" y="142239"/>
                  </a:moveTo>
                  <a:lnTo>
                    <a:pt x="0" y="14223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142239"/>
                  </a:lnTo>
                  <a:close/>
                </a:path>
                <a:path w="415289" h="341629">
                  <a:moveTo>
                    <a:pt x="415289" y="142239"/>
                  </a:moveTo>
                  <a:lnTo>
                    <a:pt x="411480" y="142239"/>
                  </a:lnTo>
                  <a:lnTo>
                    <a:pt x="411480" y="253999"/>
                  </a:lnTo>
                  <a:lnTo>
                    <a:pt x="415289" y="253999"/>
                  </a:lnTo>
                  <a:lnTo>
                    <a:pt x="415289" y="142239"/>
                  </a:lnTo>
                  <a:close/>
                </a:path>
                <a:path w="415289" h="341629">
                  <a:moveTo>
                    <a:pt x="3810" y="253999"/>
                  </a:moveTo>
                  <a:lnTo>
                    <a:pt x="0" y="253999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53999"/>
                  </a:lnTo>
                  <a:close/>
                </a:path>
                <a:path w="415289" h="341629">
                  <a:moveTo>
                    <a:pt x="415289" y="253999"/>
                  </a:moveTo>
                  <a:lnTo>
                    <a:pt x="411480" y="253999"/>
                  </a:lnTo>
                  <a:lnTo>
                    <a:pt x="411480" y="288289"/>
                  </a:lnTo>
                  <a:lnTo>
                    <a:pt x="415289" y="288289"/>
                  </a:lnTo>
                  <a:lnTo>
                    <a:pt x="415289" y="253999"/>
                  </a:lnTo>
                  <a:close/>
                </a:path>
                <a:path w="415289" h="341629">
                  <a:moveTo>
                    <a:pt x="3810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8289"/>
                  </a:lnTo>
                  <a:close/>
                </a:path>
                <a:path w="415289" h="341629">
                  <a:moveTo>
                    <a:pt x="415289" y="288289"/>
                  </a:moveTo>
                  <a:lnTo>
                    <a:pt x="411480" y="288289"/>
                  </a:lnTo>
                  <a:lnTo>
                    <a:pt x="411480" y="292099"/>
                  </a:lnTo>
                  <a:lnTo>
                    <a:pt x="415289" y="292099"/>
                  </a:lnTo>
                  <a:lnTo>
                    <a:pt x="415289" y="288289"/>
                  </a:lnTo>
                  <a:close/>
                </a:path>
                <a:path w="415289" h="34162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15289" h="341629">
                  <a:moveTo>
                    <a:pt x="415289" y="292099"/>
                  </a:moveTo>
                  <a:lnTo>
                    <a:pt x="411480" y="292099"/>
                  </a:lnTo>
                  <a:lnTo>
                    <a:pt x="411480" y="298449"/>
                  </a:lnTo>
                  <a:lnTo>
                    <a:pt x="415289" y="298449"/>
                  </a:lnTo>
                  <a:lnTo>
                    <a:pt x="415289" y="292099"/>
                  </a:lnTo>
                  <a:close/>
                </a:path>
                <a:path w="415289" h="34162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15289" h="341629">
                  <a:moveTo>
                    <a:pt x="415289" y="298449"/>
                  </a:moveTo>
                  <a:lnTo>
                    <a:pt x="411480" y="298449"/>
                  </a:lnTo>
                  <a:lnTo>
                    <a:pt x="411480" y="304799"/>
                  </a:lnTo>
                  <a:lnTo>
                    <a:pt x="415289" y="304799"/>
                  </a:lnTo>
                  <a:lnTo>
                    <a:pt x="415289" y="298449"/>
                  </a:lnTo>
                  <a:close/>
                </a:path>
                <a:path w="415289" h="341629">
                  <a:moveTo>
                    <a:pt x="381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4799"/>
                  </a:lnTo>
                  <a:close/>
                </a:path>
                <a:path w="415289" h="341629">
                  <a:moveTo>
                    <a:pt x="415289" y="304799"/>
                  </a:moveTo>
                  <a:lnTo>
                    <a:pt x="411480" y="304799"/>
                  </a:lnTo>
                  <a:lnTo>
                    <a:pt x="411480" y="307339"/>
                  </a:lnTo>
                  <a:lnTo>
                    <a:pt x="415289" y="307339"/>
                  </a:lnTo>
                  <a:lnTo>
                    <a:pt x="415289" y="304799"/>
                  </a:lnTo>
                  <a:close/>
                </a:path>
                <a:path w="415289" h="341629">
                  <a:moveTo>
                    <a:pt x="3810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7339"/>
                  </a:lnTo>
                  <a:close/>
                </a:path>
                <a:path w="415289" h="341629">
                  <a:moveTo>
                    <a:pt x="415289" y="307339"/>
                  </a:moveTo>
                  <a:lnTo>
                    <a:pt x="411480" y="307339"/>
                  </a:lnTo>
                  <a:lnTo>
                    <a:pt x="411480" y="311149"/>
                  </a:lnTo>
                  <a:lnTo>
                    <a:pt x="415289" y="311149"/>
                  </a:lnTo>
                  <a:lnTo>
                    <a:pt x="415289" y="307339"/>
                  </a:lnTo>
                  <a:close/>
                </a:path>
                <a:path w="415289" h="341629">
                  <a:moveTo>
                    <a:pt x="3810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1149"/>
                  </a:lnTo>
                  <a:close/>
                </a:path>
                <a:path w="415289" h="341629">
                  <a:moveTo>
                    <a:pt x="415289" y="311149"/>
                  </a:moveTo>
                  <a:lnTo>
                    <a:pt x="411480" y="311149"/>
                  </a:lnTo>
                  <a:lnTo>
                    <a:pt x="411480" y="313689"/>
                  </a:lnTo>
                  <a:lnTo>
                    <a:pt x="415289" y="313689"/>
                  </a:lnTo>
                  <a:lnTo>
                    <a:pt x="415289" y="311149"/>
                  </a:lnTo>
                  <a:close/>
                </a:path>
                <a:path w="415289" h="341629">
                  <a:moveTo>
                    <a:pt x="3810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3689"/>
                  </a:lnTo>
                  <a:close/>
                </a:path>
                <a:path w="415289" h="341629">
                  <a:moveTo>
                    <a:pt x="415289" y="313689"/>
                  </a:moveTo>
                  <a:lnTo>
                    <a:pt x="411480" y="313689"/>
                  </a:lnTo>
                  <a:lnTo>
                    <a:pt x="411480" y="317499"/>
                  </a:lnTo>
                  <a:lnTo>
                    <a:pt x="415289" y="317499"/>
                  </a:lnTo>
                  <a:lnTo>
                    <a:pt x="415289" y="313689"/>
                  </a:lnTo>
                  <a:close/>
                </a:path>
                <a:path w="415289" h="341629">
                  <a:moveTo>
                    <a:pt x="3810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7499"/>
                  </a:lnTo>
                  <a:close/>
                </a:path>
                <a:path w="415289" h="341629">
                  <a:moveTo>
                    <a:pt x="415289" y="317499"/>
                  </a:moveTo>
                  <a:lnTo>
                    <a:pt x="411480" y="317499"/>
                  </a:lnTo>
                  <a:lnTo>
                    <a:pt x="411480" y="320039"/>
                  </a:lnTo>
                  <a:lnTo>
                    <a:pt x="415289" y="320039"/>
                  </a:lnTo>
                  <a:lnTo>
                    <a:pt x="415289" y="317499"/>
                  </a:lnTo>
                  <a:close/>
                </a:path>
                <a:path w="415289" h="341629">
                  <a:moveTo>
                    <a:pt x="381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20039"/>
                  </a:lnTo>
                  <a:close/>
                </a:path>
                <a:path w="415289" h="341629">
                  <a:moveTo>
                    <a:pt x="415289" y="320039"/>
                  </a:moveTo>
                  <a:lnTo>
                    <a:pt x="411480" y="320039"/>
                  </a:lnTo>
                  <a:lnTo>
                    <a:pt x="411480" y="323849"/>
                  </a:lnTo>
                  <a:lnTo>
                    <a:pt x="415289" y="323849"/>
                  </a:lnTo>
                  <a:lnTo>
                    <a:pt x="415289" y="320039"/>
                  </a:lnTo>
                  <a:close/>
                </a:path>
                <a:path w="415289" h="341629">
                  <a:moveTo>
                    <a:pt x="3810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3849"/>
                  </a:lnTo>
                  <a:close/>
                </a:path>
                <a:path w="415289" h="341629">
                  <a:moveTo>
                    <a:pt x="415289" y="323849"/>
                  </a:moveTo>
                  <a:lnTo>
                    <a:pt x="411480" y="323849"/>
                  </a:lnTo>
                  <a:lnTo>
                    <a:pt x="411480" y="326389"/>
                  </a:lnTo>
                  <a:lnTo>
                    <a:pt x="414019" y="326389"/>
                  </a:lnTo>
                  <a:lnTo>
                    <a:pt x="414019" y="325119"/>
                  </a:lnTo>
                  <a:lnTo>
                    <a:pt x="415289" y="325119"/>
                  </a:lnTo>
                  <a:lnTo>
                    <a:pt x="415289" y="323849"/>
                  </a:lnTo>
                  <a:close/>
                </a:path>
                <a:path w="415289" h="341629">
                  <a:moveTo>
                    <a:pt x="412750" y="326389"/>
                  </a:moveTo>
                  <a:lnTo>
                    <a:pt x="411480" y="326389"/>
                  </a:lnTo>
                  <a:lnTo>
                    <a:pt x="411480" y="327659"/>
                  </a:lnTo>
                  <a:lnTo>
                    <a:pt x="412750" y="327659"/>
                  </a:lnTo>
                  <a:lnTo>
                    <a:pt x="412750" y="326389"/>
                  </a:lnTo>
                  <a:close/>
                </a:path>
                <a:path w="415289" h="341629">
                  <a:moveTo>
                    <a:pt x="401319" y="337819"/>
                  </a:moveTo>
                  <a:lnTo>
                    <a:pt x="17780" y="337819"/>
                  </a:lnTo>
                  <a:lnTo>
                    <a:pt x="17780" y="339089"/>
                  </a:lnTo>
                  <a:lnTo>
                    <a:pt x="401319" y="339089"/>
                  </a:lnTo>
                  <a:lnTo>
                    <a:pt x="401319" y="337819"/>
                  </a:lnTo>
                  <a:close/>
                </a:path>
                <a:path w="415289" h="341629">
                  <a:moveTo>
                    <a:pt x="397509" y="340359"/>
                  </a:moveTo>
                  <a:lnTo>
                    <a:pt x="20319" y="340359"/>
                  </a:lnTo>
                  <a:lnTo>
                    <a:pt x="20319" y="341629"/>
                  </a:lnTo>
                  <a:lnTo>
                    <a:pt x="397509" y="341629"/>
                  </a:lnTo>
                  <a:lnTo>
                    <a:pt x="397509" y="340359"/>
                  </a:lnTo>
                  <a:close/>
                </a:path>
                <a:path w="415289" h="341629">
                  <a:moveTo>
                    <a:pt x="400050" y="339089"/>
                  </a:moveTo>
                  <a:lnTo>
                    <a:pt x="19050" y="339089"/>
                  </a:lnTo>
                  <a:lnTo>
                    <a:pt x="19050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048509" y="533146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69" h="335279">
                  <a:moveTo>
                    <a:pt x="400049" y="2539"/>
                  </a:moveTo>
                  <a:lnTo>
                    <a:pt x="10159" y="2539"/>
                  </a:lnTo>
                  <a:lnTo>
                    <a:pt x="10159" y="3809"/>
                  </a:lnTo>
                  <a:lnTo>
                    <a:pt x="400049" y="3809"/>
                  </a:lnTo>
                  <a:lnTo>
                    <a:pt x="400049" y="2539"/>
                  </a:lnTo>
                  <a:close/>
                </a:path>
                <a:path w="407669" h="335279">
                  <a:moveTo>
                    <a:pt x="398779" y="1269"/>
                  </a:moveTo>
                  <a:lnTo>
                    <a:pt x="11429" y="1269"/>
                  </a:lnTo>
                  <a:lnTo>
                    <a:pt x="11429" y="2539"/>
                  </a:lnTo>
                  <a:lnTo>
                    <a:pt x="398779" y="2539"/>
                  </a:lnTo>
                  <a:lnTo>
                    <a:pt x="398779" y="1269"/>
                  </a:lnTo>
                  <a:close/>
                </a:path>
                <a:path w="407669" h="335279">
                  <a:moveTo>
                    <a:pt x="396239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69" h="335279">
                  <a:moveTo>
                    <a:pt x="401319" y="3809"/>
                  </a:moveTo>
                  <a:lnTo>
                    <a:pt x="8889" y="3809"/>
                  </a:lnTo>
                  <a:lnTo>
                    <a:pt x="8889" y="5079"/>
                  </a:lnTo>
                  <a:lnTo>
                    <a:pt x="401319" y="5079"/>
                  </a:lnTo>
                  <a:lnTo>
                    <a:pt x="401319" y="3809"/>
                  </a:lnTo>
                  <a:close/>
                </a:path>
                <a:path w="407669" h="335279">
                  <a:moveTo>
                    <a:pt x="3809" y="8889"/>
                  </a:moveTo>
                  <a:lnTo>
                    <a:pt x="2539" y="8889"/>
                  </a:lnTo>
                  <a:lnTo>
                    <a:pt x="2539" y="10159"/>
                  </a:lnTo>
                  <a:lnTo>
                    <a:pt x="3809" y="10159"/>
                  </a:lnTo>
                  <a:lnTo>
                    <a:pt x="3809" y="8889"/>
                  </a:lnTo>
                  <a:close/>
                </a:path>
                <a:path w="407669" h="335279">
                  <a:moveTo>
                    <a:pt x="405129" y="7619"/>
                  </a:moveTo>
                  <a:lnTo>
                    <a:pt x="403859" y="7619"/>
                  </a:lnTo>
                  <a:lnTo>
                    <a:pt x="403859" y="10159"/>
                  </a:lnTo>
                  <a:lnTo>
                    <a:pt x="406400" y="10159"/>
                  </a:lnTo>
                  <a:lnTo>
                    <a:pt x="406400" y="8889"/>
                  </a:lnTo>
                  <a:lnTo>
                    <a:pt x="405129" y="8889"/>
                  </a:lnTo>
                  <a:lnTo>
                    <a:pt x="405129" y="7619"/>
                  </a:lnTo>
                  <a:close/>
                </a:path>
                <a:path w="407669" h="335279">
                  <a:moveTo>
                    <a:pt x="3809" y="10159"/>
                  </a:moveTo>
                  <a:lnTo>
                    <a:pt x="1269" y="10159"/>
                  </a:lnTo>
                  <a:lnTo>
                    <a:pt x="1269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10159"/>
                  </a:lnTo>
                  <a:close/>
                </a:path>
                <a:path w="407669" h="335279">
                  <a:moveTo>
                    <a:pt x="407669" y="10159"/>
                  </a:moveTo>
                  <a:lnTo>
                    <a:pt x="403859" y="10159"/>
                  </a:lnTo>
                  <a:lnTo>
                    <a:pt x="403859" y="12699"/>
                  </a:lnTo>
                  <a:lnTo>
                    <a:pt x="407669" y="12699"/>
                  </a:lnTo>
                  <a:lnTo>
                    <a:pt x="407669" y="10159"/>
                  </a:lnTo>
                  <a:close/>
                </a:path>
                <a:path w="407669" h="335279">
                  <a:moveTo>
                    <a:pt x="380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2700"/>
                  </a:lnTo>
                  <a:close/>
                </a:path>
                <a:path w="407669" h="335279">
                  <a:moveTo>
                    <a:pt x="407669" y="12700"/>
                  </a:moveTo>
                  <a:lnTo>
                    <a:pt x="403859" y="12700"/>
                  </a:lnTo>
                  <a:lnTo>
                    <a:pt x="403859" y="16509"/>
                  </a:lnTo>
                  <a:lnTo>
                    <a:pt x="407669" y="16509"/>
                  </a:lnTo>
                  <a:lnTo>
                    <a:pt x="407669" y="12700"/>
                  </a:lnTo>
                  <a:close/>
                </a:path>
                <a:path w="407669" h="335279">
                  <a:moveTo>
                    <a:pt x="380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509"/>
                  </a:lnTo>
                  <a:close/>
                </a:path>
                <a:path w="407669" h="335279">
                  <a:moveTo>
                    <a:pt x="407669" y="16509"/>
                  </a:moveTo>
                  <a:lnTo>
                    <a:pt x="403859" y="16509"/>
                  </a:lnTo>
                  <a:lnTo>
                    <a:pt x="403859" y="19049"/>
                  </a:lnTo>
                  <a:lnTo>
                    <a:pt x="407669" y="19049"/>
                  </a:lnTo>
                  <a:lnTo>
                    <a:pt x="407669" y="16509"/>
                  </a:lnTo>
                  <a:close/>
                </a:path>
                <a:path w="407669" h="335279">
                  <a:moveTo>
                    <a:pt x="380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9050"/>
                  </a:lnTo>
                  <a:close/>
                </a:path>
                <a:path w="407669" h="335279">
                  <a:moveTo>
                    <a:pt x="407669" y="19050"/>
                  </a:moveTo>
                  <a:lnTo>
                    <a:pt x="403859" y="19050"/>
                  </a:lnTo>
                  <a:lnTo>
                    <a:pt x="403859" y="22859"/>
                  </a:lnTo>
                  <a:lnTo>
                    <a:pt x="407669" y="22859"/>
                  </a:lnTo>
                  <a:lnTo>
                    <a:pt x="407669" y="19050"/>
                  </a:lnTo>
                  <a:close/>
                </a:path>
                <a:path w="407669" h="335279">
                  <a:moveTo>
                    <a:pt x="380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07669" h="335279">
                  <a:moveTo>
                    <a:pt x="407669" y="22859"/>
                  </a:moveTo>
                  <a:lnTo>
                    <a:pt x="403859" y="22859"/>
                  </a:lnTo>
                  <a:lnTo>
                    <a:pt x="403859" y="25399"/>
                  </a:lnTo>
                  <a:lnTo>
                    <a:pt x="407669" y="25399"/>
                  </a:lnTo>
                  <a:lnTo>
                    <a:pt x="407669" y="22859"/>
                  </a:lnTo>
                  <a:close/>
                </a:path>
                <a:path w="407669" h="335279">
                  <a:moveTo>
                    <a:pt x="380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5400"/>
                  </a:lnTo>
                  <a:close/>
                </a:path>
                <a:path w="407669" h="335279">
                  <a:moveTo>
                    <a:pt x="407669" y="25400"/>
                  </a:moveTo>
                  <a:lnTo>
                    <a:pt x="403859" y="25400"/>
                  </a:lnTo>
                  <a:lnTo>
                    <a:pt x="403859" y="29209"/>
                  </a:lnTo>
                  <a:lnTo>
                    <a:pt x="407669" y="29209"/>
                  </a:lnTo>
                  <a:lnTo>
                    <a:pt x="407669" y="25400"/>
                  </a:lnTo>
                  <a:close/>
                </a:path>
                <a:path w="407669" h="335279">
                  <a:moveTo>
                    <a:pt x="380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209"/>
                  </a:lnTo>
                  <a:close/>
                </a:path>
                <a:path w="407669" h="335279">
                  <a:moveTo>
                    <a:pt x="407669" y="29209"/>
                  </a:moveTo>
                  <a:lnTo>
                    <a:pt x="403859" y="29209"/>
                  </a:lnTo>
                  <a:lnTo>
                    <a:pt x="403859" y="31749"/>
                  </a:lnTo>
                  <a:lnTo>
                    <a:pt x="407669" y="31749"/>
                  </a:lnTo>
                  <a:lnTo>
                    <a:pt x="407669" y="29209"/>
                  </a:lnTo>
                  <a:close/>
                </a:path>
                <a:path w="407669" h="335279">
                  <a:moveTo>
                    <a:pt x="380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1750"/>
                  </a:lnTo>
                  <a:close/>
                </a:path>
                <a:path w="407669" h="335279">
                  <a:moveTo>
                    <a:pt x="407669" y="31750"/>
                  </a:moveTo>
                  <a:lnTo>
                    <a:pt x="403859" y="31750"/>
                  </a:lnTo>
                  <a:lnTo>
                    <a:pt x="403859" y="35559"/>
                  </a:lnTo>
                  <a:lnTo>
                    <a:pt x="407669" y="35559"/>
                  </a:lnTo>
                  <a:lnTo>
                    <a:pt x="407669" y="31750"/>
                  </a:lnTo>
                  <a:close/>
                </a:path>
                <a:path w="407669" h="335279">
                  <a:moveTo>
                    <a:pt x="3809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5559"/>
                  </a:lnTo>
                  <a:close/>
                </a:path>
                <a:path w="407669" h="335279">
                  <a:moveTo>
                    <a:pt x="407669" y="35559"/>
                  </a:moveTo>
                  <a:lnTo>
                    <a:pt x="403859" y="35559"/>
                  </a:lnTo>
                  <a:lnTo>
                    <a:pt x="403859" y="44449"/>
                  </a:lnTo>
                  <a:lnTo>
                    <a:pt x="407669" y="44449"/>
                  </a:lnTo>
                  <a:lnTo>
                    <a:pt x="407669" y="35559"/>
                  </a:lnTo>
                  <a:close/>
                </a:path>
                <a:path w="407669" h="335279">
                  <a:moveTo>
                    <a:pt x="380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4450"/>
                  </a:lnTo>
                  <a:close/>
                </a:path>
                <a:path w="407669" h="335279">
                  <a:moveTo>
                    <a:pt x="407669" y="44450"/>
                  </a:moveTo>
                  <a:lnTo>
                    <a:pt x="403859" y="44450"/>
                  </a:lnTo>
                  <a:lnTo>
                    <a:pt x="403859" y="48259"/>
                  </a:lnTo>
                  <a:lnTo>
                    <a:pt x="407669" y="48259"/>
                  </a:lnTo>
                  <a:lnTo>
                    <a:pt x="407669" y="44450"/>
                  </a:lnTo>
                  <a:close/>
                </a:path>
                <a:path w="407669" h="335279">
                  <a:moveTo>
                    <a:pt x="3809" y="48259"/>
                  </a:moveTo>
                  <a:lnTo>
                    <a:pt x="0" y="48259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48259"/>
                  </a:lnTo>
                  <a:close/>
                </a:path>
                <a:path w="407669" h="335279">
                  <a:moveTo>
                    <a:pt x="407669" y="48259"/>
                  </a:moveTo>
                  <a:lnTo>
                    <a:pt x="403859" y="48259"/>
                  </a:lnTo>
                  <a:lnTo>
                    <a:pt x="403859" y="67309"/>
                  </a:lnTo>
                  <a:lnTo>
                    <a:pt x="407669" y="67309"/>
                  </a:lnTo>
                  <a:lnTo>
                    <a:pt x="407669" y="48259"/>
                  </a:lnTo>
                  <a:close/>
                </a:path>
                <a:path w="407669" h="335279">
                  <a:moveTo>
                    <a:pt x="3809" y="67309"/>
                  </a:moveTo>
                  <a:lnTo>
                    <a:pt x="0" y="67309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67309"/>
                  </a:lnTo>
                  <a:close/>
                </a:path>
                <a:path w="407669" h="335279">
                  <a:moveTo>
                    <a:pt x="407669" y="67309"/>
                  </a:moveTo>
                  <a:lnTo>
                    <a:pt x="403859" y="67309"/>
                  </a:lnTo>
                  <a:lnTo>
                    <a:pt x="403859" y="105409"/>
                  </a:lnTo>
                  <a:lnTo>
                    <a:pt x="407669" y="105409"/>
                  </a:lnTo>
                  <a:lnTo>
                    <a:pt x="407669" y="67309"/>
                  </a:lnTo>
                  <a:close/>
                </a:path>
                <a:path w="407669" h="335279">
                  <a:moveTo>
                    <a:pt x="3809" y="105409"/>
                  </a:moveTo>
                  <a:lnTo>
                    <a:pt x="0" y="10540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05409"/>
                  </a:lnTo>
                  <a:close/>
                </a:path>
                <a:path w="407669" h="335279">
                  <a:moveTo>
                    <a:pt x="407669" y="105409"/>
                  </a:moveTo>
                  <a:lnTo>
                    <a:pt x="403859" y="105409"/>
                  </a:lnTo>
                  <a:lnTo>
                    <a:pt x="403859" y="139699"/>
                  </a:lnTo>
                  <a:lnTo>
                    <a:pt x="407669" y="139699"/>
                  </a:lnTo>
                  <a:lnTo>
                    <a:pt x="407669" y="105409"/>
                  </a:lnTo>
                  <a:close/>
                </a:path>
                <a:path w="407669" h="335279">
                  <a:moveTo>
                    <a:pt x="3809" y="139700"/>
                  </a:moveTo>
                  <a:lnTo>
                    <a:pt x="0" y="13970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139700"/>
                  </a:lnTo>
                  <a:close/>
                </a:path>
                <a:path w="407669" h="335279">
                  <a:moveTo>
                    <a:pt x="407669" y="139700"/>
                  </a:moveTo>
                  <a:lnTo>
                    <a:pt x="403859" y="139700"/>
                  </a:lnTo>
                  <a:lnTo>
                    <a:pt x="403859" y="251459"/>
                  </a:lnTo>
                  <a:lnTo>
                    <a:pt x="407669" y="251459"/>
                  </a:lnTo>
                  <a:lnTo>
                    <a:pt x="407669" y="139700"/>
                  </a:lnTo>
                  <a:close/>
                </a:path>
                <a:path w="407669" h="335279">
                  <a:moveTo>
                    <a:pt x="3809" y="251459"/>
                  </a:moveTo>
                  <a:lnTo>
                    <a:pt x="0" y="25145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51459"/>
                  </a:lnTo>
                  <a:close/>
                </a:path>
                <a:path w="407669" h="335279">
                  <a:moveTo>
                    <a:pt x="407669" y="251459"/>
                  </a:moveTo>
                  <a:lnTo>
                    <a:pt x="403859" y="251459"/>
                  </a:lnTo>
                  <a:lnTo>
                    <a:pt x="403859" y="285749"/>
                  </a:lnTo>
                  <a:lnTo>
                    <a:pt x="407669" y="285749"/>
                  </a:lnTo>
                  <a:lnTo>
                    <a:pt x="407669" y="251459"/>
                  </a:lnTo>
                  <a:close/>
                </a:path>
                <a:path w="407669" h="335279">
                  <a:moveTo>
                    <a:pt x="3809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5750"/>
                  </a:lnTo>
                  <a:close/>
                </a:path>
                <a:path w="407669" h="335279">
                  <a:moveTo>
                    <a:pt x="407669" y="285750"/>
                  </a:moveTo>
                  <a:lnTo>
                    <a:pt x="403859" y="285750"/>
                  </a:lnTo>
                  <a:lnTo>
                    <a:pt x="403859" y="289559"/>
                  </a:lnTo>
                  <a:lnTo>
                    <a:pt x="407669" y="289559"/>
                  </a:lnTo>
                  <a:lnTo>
                    <a:pt x="407669" y="285750"/>
                  </a:lnTo>
                  <a:close/>
                </a:path>
                <a:path w="407669" h="335279">
                  <a:moveTo>
                    <a:pt x="3809" y="289559"/>
                  </a:moveTo>
                  <a:lnTo>
                    <a:pt x="0" y="289559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89559"/>
                  </a:lnTo>
                  <a:close/>
                </a:path>
                <a:path w="407669" h="335279">
                  <a:moveTo>
                    <a:pt x="407669" y="289559"/>
                  </a:moveTo>
                  <a:lnTo>
                    <a:pt x="403859" y="289559"/>
                  </a:lnTo>
                  <a:lnTo>
                    <a:pt x="403859" y="295909"/>
                  </a:lnTo>
                  <a:lnTo>
                    <a:pt x="407669" y="295909"/>
                  </a:lnTo>
                  <a:lnTo>
                    <a:pt x="407669" y="289559"/>
                  </a:lnTo>
                  <a:close/>
                </a:path>
                <a:path w="407669" h="335279">
                  <a:moveTo>
                    <a:pt x="3809" y="295909"/>
                  </a:moveTo>
                  <a:lnTo>
                    <a:pt x="0" y="295909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5909"/>
                  </a:lnTo>
                  <a:close/>
                </a:path>
                <a:path w="407669" h="335279">
                  <a:moveTo>
                    <a:pt x="407669" y="295909"/>
                  </a:moveTo>
                  <a:lnTo>
                    <a:pt x="403859" y="295909"/>
                  </a:lnTo>
                  <a:lnTo>
                    <a:pt x="403859" y="302259"/>
                  </a:lnTo>
                  <a:lnTo>
                    <a:pt x="407669" y="302259"/>
                  </a:lnTo>
                  <a:lnTo>
                    <a:pt x="407669" y="295909"/>
                  </a:lnTo>
                  <a:close/>
                </a:path>
                <a:path w="407669" h="335279">
                  <a:moveTo>
                    <a:pt x="3809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2259"/>
                  </a:lnTo>
                  <a:close/>
                </a:path>
                <a:path w="407669" h="335279">
                  <a:moveTo>
                    <a:pt x="407669" y="302259"/>
                  </a:moveTo>
                  <a:lnTo>
                    <a:pt x="403859" y="302259"/>
                  </a:lnTo>
                  <a:lnTo>
                    <a:pt x="403859" y="304799"/>
                  </a:lnTo>
                  <a:lnTo>
                    <a:pt x="407669" y="304799"/>
                  </a:lnTo>
                  <a:lnTo>
                    <a:pt x="407669" y="302259"/>
                  </a:lnTo>
                  <a:close/>
                </a:path>
                <a:path w="407669" h="335279">
                  <a:moveTo>
                    <a:pt x="3809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4800"/>
                  </a:lnTo>
                  <a:close/>
                </a:path>
                <a:path w="407669" h="335279">
                  <a:moveTo>
                    <a:pt x="407669" y="304800"/>
                  </a:moveTo>
                  <a:lnTo>
                    <a:pt x="403859" y="304800"/>
                  </a:lnTo>
                  <a:lnTo>
                    <a:pt x="403859" y="308609"/>
                  </a:lnTo>
                  <a:lnTo>
                    <a:pt x="407669" y="308609"/>
                  </a:lnTo>
                  <a:lnTo>
                    <a:pt x="407669" y="304800"/>
                  </a:lnTo>
                  <a:close/>
                </a:path>
                <a:path w="407669" h="335279">
                  <a:moveTo>
                    <a:pt x="3809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8609"/>
                  </a:lnTo>
                  <a:close/>
                </a:path>
                <a:path w="407669" h="335279">
                  <a:moveTo>
                    <a:pt x="407669" y="308609"/>
                  </a:moveTo>
                  <a:lnTo>
                    <a:pt x="403859" y="308609"/>
                  </a:lnTo>
                  <a:lnTo>
                    <a:pt x="403859" y="311149"/>
                  </a:lnTo>
                  <a:lnTo>
                    <a:pt x="407669" y="311149"/>
                  </a:lnTo>
                  <a:lnTo>
                    <a:pt x="407669" y="308609"/>
                  </a:lnTo>
                  <a:close/>
                </a:path>
                <a:path w="407669" h="335279">
                  <a:moveTo>
                    <a:pt x="3809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1150"/>
                  </a:lnTo>
                  <a:close/>
                </a:path>
                <a:path w="407669" h="335279">
                  <a:moveTo>
                    <a:pt x="407669" y="311150"/>
                  </a:moveTo>
                  <a:lnTo>
                    <a:pt x="403859" y="311150"/>
                  </a:lnTo>
                  <a:lnTo>
                    <a:pt x="403859" y="314959"/>
                  </a:lnTo>
                  <a:lnTo>
                    <a:pt x="407669" y="314959"/>
                  </a:lnTo>
                  <a:lnTo>
                    <a:pt x="407669" y="311150"/>
                  </a:lnTo>
                  <a:close/>
                </a:path>
                <a:path w="407669" h="335279">
                  <a:moveTo>
                    <a:pt x="3809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4959"/>
                  </a:lnTo>
                  <a:close/>
                </a:path>
                <a:path w="407669" h="335279">
                  <a:moveTo>
                    <a:pt x="407669" y="314959"/>
                  </a:moveTo>
                  <a:lnTo>
                    <a:pt x="403859" y="314959"/>
                  </a:lnTo>
                  <a:lnTo>
                    <a:pt x="403859" y="317499"/>
                  </a:lnTo>
                  <a:lnTo>
                    <a:pt x="407669" y="317499"/>
                  </a:lnTo>
                  <a:lnTo>
                    <a:pt x="407669" y="314959"/>
                  </a:lnTo>
                  <a:close/>
                </a:path>
                <a:path w="407669" h="335279">
                  <a:moveTo>
                    <a:pt x="3809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7500"/>
                  </a:lnTo>
                  <a:close/>
                </a:path>
                <a:path w="407669" h="335279">
                  <a:moveTo>
                    <a:pt x="407669" y="317500"/>
                  </a:moveTo>
                  <a:lnTo>
                    <a:pt x="403859" y="317500"/>
                  </a:lnTo>
                  <a:lnTo>
                    <a:pt x="403859" y="321309"/>
                  </a:lnTo>
                  <a:lnTo>
                    <a:pt x="407669" y="321309"/>
                  </a:lnTo>
                  <a:lnTo>
                    <a:pt x="407669" y="317500"/>
                  </a:lnTo>
                  <a:close/>
                </a:path>
                <a:path w="407669" h="335279">
                  <a:moveTo>
                    <a:pt x="3809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21309"/>
                  </a:lnTo>
                  <a:close/>
                </a:path>
                <a:path w="407669" h="335279">
                  <a:moveTo>
                    <a:pt x="407669" y="321309"/>
                  </a:moveTo>
                  <a:lnTo>
                    <a:pt x="403859" y="321309"/>
                  </a:lnTo>
                  <a:lnTo>
                    <a:pt x="403859" y="323849"/>
                  </a:lnTo>
                  <a:lnTo>
                    <a:pt x="407669" y="323849"/>
                  </a:lnTo>
                  <a:lnTo>
                    <a:pt x="407669" y="321309"/>
                  </a:lnTo>
                  <a:close/>
                </a:path>
                <a:path w="407669" h="335279">
                  <a:moveTo>
                    <a:pt x="407669" y="323850"/>
                  </a:moveTo>
                  <a:lnTo>
                    <a:pt x="403859" y="323850"/>
                  </a:lnTo>
                  <a:lnTo>
                    <a:pt x="403859" y="327659"/>
                  </a:lnTo>
                  <a:lnTo>
                    <a:pt x="406399" y="327659"/>
                  </a:lnTo>
                  <a:lnTo>
                    <a:pt x="406399" y="326389"/>
                  </a:lnTo>
                  <a:lnTo>
                    <a:pt x="407669" y="326389"/>
                  </a:lnTo>
                  <a:lnTo>
                    <a:pt x="407669" y="323850"/>
                  </a:lnTo>
                  <a:close/>
                </a:path>
                <a:path w="407669" h="335279">
                  <a:moveTo>
                    <a:pt x="3809" y="323850"/>
                  </a:moveTo>
                  <a:lnTo>
                    <a:pt x="0" y="323850"/>
                  </a:lnTo>
                  <a:lnTo>
                    <a:pt x="0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3850"/>
                  </a:lnTo>
                  <a:close/>
                </a:path>
                <a:path w="407669" h="335279">
                  <a:moveTo>
                    <a:pt x="405129" y="327659"/>
                  </a:moveTo>
                  <a:lnTo>
                    <a:pt x="403859" y="327659"/>
                  </a:lnTo>
                  <a:lnTo>
                    <a:pt x="403859" y="328929"/>
                  </a:lnTo>
                  <a:lnTo>
                    <a:pt x="405129" y="328929"/>
                  </a:lnTo>
                  <a:lnTo>
                    <a:pt x="405129" y="327659"/>
                  </a:lnTo>
                  <a:close/>
                </a:path>
                <a:path w="407669" h="335279">
                  <a:moveTo>
                    <a:pt x="400049" y="332739"/>
                  </a:moveTo>
                  <a:lnTo>
                    <a:pt x="10159" y="332739"/>
                  </a:lnTo>
                  <a:lnTo>
                    <a:pt x="10159" y="334009"/>
                  </a:lnTo>
                  <a:lnTo>
                    <a:pt x="400049" y="334009"/>
                  </a:lnTo>
                  <a:lnTo>
                    <a:pt x="400049" y="332739"/>
                  </a:lnTo>
                  <a:close/>
                </a:path>
                <a:path w="407669" h="335279">
                  <a:moveTo>
                    <a:pt x="401319" y="331469"/>
                  </a:moveTo>
                  <a:lnTo>
                    <a:pt x="8889" y="331469"/>
                  </a:lnTo>
                  <a:lnTo>
                    <a:pt x="8889" y="332739"/>
                  </a:lnTo>
                  <a:lnTo>
                    <a:pt x="401319" y="332739"/>
                  </a:lnTo>
                  <a:lnTo>
                    <a:pt x="401319" y="331469"/>
                  </a:lnTo>
                  <a:close/>
                </a:path>
                <a:path w="407669" h="335279">
                  <a:moveTo>
                    <a:pt x="398779" y="334009"/>
                  </a:moveTo>
                  <a:lnTo>
                    <a:pt x="11429" y="334009"/>
                  </a:lnTo>
                  <a:lnTo>
                    <a:pt x="11429" y="335279"/>
                  </a:lnTo>
                  <a:lnTo>
                    <a:pt x="398779" y="335279"/>
                  </a:lnTo>
                  <a:lnTo>
                    <a:pt x="398779" y="334009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052320" y="5336539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9878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398780" y="1270"/>
                  </a:lnTo>
                  <a:lnTo>
                    <a:pt x="398780" y="0"/>
                  </a:lnTo>
                  <a:close/>
                </a:path>
                <a:path w="400050" h="326389">
                  <a:moveTo>
                    <a:pt x="3810" y="2540"/>
                  </a:moveTo>
                  <a:lnTo>
                    <a:pt x="1269" y="2540"/>
                  </a:lnTo>
                  <a:lnTo>
                    <a:pt x="1269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400050" h="326389">
                  <a:moveTo>
                    <a:pt x="400050" y="1270"/>
                  </a:moveTo>
                  <a:lnTo>
                    <a:pt x="2540" y="1270"/>
                  </a:lnTo>
                  <a:lnTo>
                    <a:pt x="2540" y="2540"/>
                  </a:lnTo>
                  <a:lnTo>
                    <a:pt x="396240" y="2540"/>
                  </a:lnTo>
                  <a:lnTo>
                    <a:pt x="396240" y="5080"/>
                  </a:lnTo>
                  <a:lnTo>
                    <a:pt x="400050" y="5080"/>
                  </a:lnTo>
                  <a:lnTo>
                    <a:pt x="400050" y="1270"/>
                  </a:lnTo>
                  <a:close/>
                </a:path>
                <a:path w="400050" h="32638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400050" h="326389">
                  <a:moveTo>
                    <a:pt x="400050" y="5080"/>
                  </a:moveTo>
                  <a:lnTo>
                    <a:pt x="396240" y="5080"/>
                  </a:lnTo>
                  <a:lnTo>
                    <a:pt x="396240" y="7620"/>
                  </a:lnTo>
                  <a:lnTo>
                    <a:pt x="400050" y="7620"/>
                  </a:lnTo>
                  <a:lnTo>
                    <a:pt x="400050" y="5080"/>
                  </a:lnTo>
                  <a:close/>
                </a:path>
                <a:path w="400050" h="326389">
                  <a:moveTo>
                    <a:pt x="381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7620"/>
                  </a:lnTo>
                  <a:close/>
                </a:path>
                <a:path w="400050" h="326389">
                  <a:moveTo>
                    <a:pt x="400050" y="7620"/>
                  </a:moveTo>
                  <a:lnTo>
                    <a:pt x="396240" y="7620"/>
                  </a:lnTo>
                  <a:lnTo>
                    <a:pt x="396240" y="11430"/>
                  </a:lnTo>
                  <a:lnTo>
                    <a:pt x="400050" y="11430"/>
                  </a:lnTo>
                  <a:lnTo>
                    <a:pt x="400050" y="7620"/>
                  </a:lnTo>
                  <a:close/>
                </a:path>
                <a:path w="400050" h="32638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400050" h="326389">
                  <a:moveTo>
                    <a:pt x="400050" y="11430"/>
                  </a:moveTo>
                  <a:lnTo>
                    <a:pt x="396240" y="11430"/>
                  </a:lnTo>
                  <a:lnTo>
                    <a:pt x="396240" y="13970"/>
                  </a:lnTo>
                  <a:lnTo>
                    <a:pt x="400050" y="13970"/>
                  </a:lnTo>
                  <a:lnTo>
                    <a:pt x="400050" y="11430"/>
                  </a:lnTo>
                  <a:close/>
                </a:path>
                <a:path w="400050" h="326389">
                  <a:moveTo>
                    <a:pt x="381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3970"/>
                  </a:lnTo>
                  <a:close/>
                </a:path>
                <a:path w="400050" h="326389">
                  <a:moveTo>
                    <a:pt x="400050" y="13970"/>
                  </a:moveTo>
                  <a:lnTo>
                    <a:pt x="396240" y="13970"/>
                  </a:lnTo>
                  <a:lnTo>
                    <a:pt x="396240" y="17780"/>
                  </a:lnTo>
                  <a:lnTo>
                    <a:pt x="400050" y="17780"/>
                  </a:lnTo>
                  <a:lnTo>
                    <a:pt x="400050" y="13970"/>
                  </a:lnTo>
                  <a:close/>
                </a:path>
                <a:path w="400050" h="32638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400050" h="326389">
                  <a:moveTo>
                    <a:pt x="400050" y="17780"/>
                  </a:moveTo>
                  <a:lnTo>
                    <a:pt x="396240" y="17780"/>
                  </a:lnTo>
                  <a:lnTo>
                    <a:pt x="396240" y="20320"/>
                  </a:lnTo>
                  <a:lnTo>
                    <a:pt x="400050" y="20320"/>
                  </a:lnTo>
                  <a:lnTo>
                    <a:pt x="400050" y="17780"/>
                  </a:lnTo>
                  <a:close/>
                </a:path>
                <a:path w="400050" h="326389">
                  <a:moveTo>
                    <a:pt x="381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0320"/>
                  </a:lnTo>
                  <a:close/>
                </a:path>
                <a:path w="400050" h="326389">
                  <a:moveTo>
                    <a:pt x="400050" y="20320"/>
                  </a:moveTo>
                  <a:lnTo>
                    <a:pt x="396240" y="20320"/>
                  </a:lnTo>
                  <a:lnTo>
                    <a:pt x="396240" y="24130"/>
                  </a:lnTo>
                  <a:lnTo>
                    <a:pt x="400050" y="24130"/>
                  </a:lnTo>
                  <a:lnTo>
                    <a:pt x="400050" y="20320"/>
                  </a:lnTo>
                  <a:close/>
                </a:path>
                <a:path w="400050" h="326389">
                  <a:moveTo>
                    <a:pt x="381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4130"/>
                  </a:lnTo>
                  <a:close/>
                </a:path>
                <a:path w="400050" h="326389">
                  <a:moveTo>
                    <a:pt x="400050" y="24130"/>
                  </a:moveTo>
                  <a:lnTo>
                    <a:pt x="396240" y="24130"/>
                  </a:lnTo>
                  <a:lnTo>
                    <a:pt x="396240" y="26670"/>
                  </a:lnTo>
                  <a:lnTo>
                    <a:pt x="400050" y="26670"/>
                  </a:lnTo>
                  <a:lnTo>
                    <a:pt x="400050" y="24130"/>
                  </a:lnTo>
                  <a:close/>
                </a:path>
                <a:path w="400050" h="326389">
                  <a:moveTo>
                    <a:pt x="381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6670"/>
                  </a:lnTo>
                  <a:close/>
                </a:path>
                <a:path w="400050" h="326389">
                  <a:moveTo>
                    <a:pt x="400050" y="26670"/>
                  </a:moveTo>
                  <a:lnTo>
                    <a:pt x="396240" y="26670"/>
                  </a:lnTo>
                  <a:lnTo>
                    <a:pt x="396240" y="30480"/>
                  </a:lnTo>
                  <a:lnTo>
                    <a:pt x="400050" y="30480"/>
                  </a:lnTo>
                  <a:lnTo>
                    <a:pt x="400050" y="26670"/>
                  </a:lnTo>
                  <a:close/>
                </a:path>
                <a:path w="400050" h="326389">
                  <a:moveTo>
                    <a:pt x="3810" y="30480"/>
                  </a:moveTo>
                  <a:lnTo>
                    <a:pt x="0" y="3048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0480"/>
                  </a:lnTo>
                  <a:close/>
                </a:path>
                <a:path w="400050" h="326389">
                  <a:moveTo>
                    <a:pt x="400050" y="30480"/>
                  </a:moveTo>
                  <a:lnTo>
                    <a:pt x="396240" y="30480"/>
                  </a:lnTo>
                  <a:lnTo>
                    <a:pt x="396240" y="39370"/>
                  </a:lnTo>
                  <a:lnTo>
                    <a:pt x="400050" y="39370"/>
                  </a:lnTo>
                  <a:lnTo>
                    <a:pt x="400050" y="30480"/>
                  </a:lnTo>
                  <a:close/>
                </a:path>
                <a:path w="400050" h="326389">
                  <a:moveTo>
                    <a:pt x="381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9370"/>
                  </a:lnTo>
                  <a:close/>
                </a:path>
                <a:path w="400050" h="326389">
                  <a:moveTo>
                    <a:pt x="400050" y="39370"/>
                  </a:moveTo>
                  <a:lnTo>
                    <a:pt x="396240" y="39370"/>
                  </a:lnTo>
                  <a:lnTo>
                    <a:pt x="396240" y="43180"/>
                  </a:lnTo>
                  <a:lnTo>
                    <a:pt x="400050" y="43180"/>
                  </a:lnTo>
                  <a:lnTo>
                    <a:pt x="400050" y="39370"/>
                  </a:lnTo>
                  <a:close/>
                </a:path>
                <a:path w="400050" h="326389">
                  <a:moveTo>
                    <a:pt x="3810" y="43180"/>
                  </a:moveTo>
                  <a:lnTo>
                    <a:pt x="0" y="4318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43180"/>
                  </a:lnTo>
                  <a:close/>
                </a:path>
                <a:path w="400050" h="326389">
                  <a:moveTo>
                    <a:pt x="400050" y="43180"/>
                  </a:moveTo>
                  <a:lnTo>
                    <a:pt x="396240" y="43180"/>
                  </a:lnTo>
                  <a:lnTo>
                    <a:pt x="396240" y="62230"/>
                  </a:lnTo>
                  <a:lnTo>
                    <a:pt x="400050" y="62230"/>
                  </a:lnTo>
                  <a:lnTo>
                    <a:pt x="400050" y="43180"/>
                  </a:lnTo>
                  <a:close/>
                </a:path>
                <a:path w="400050" h="326389">
                  <a:moveTo>
                    <a:pt x="3810" y="62230"/>
                  </a:moveTo>
                  <a:lnTo>
                    <a:pt x="0" y="62230"/>
                  </a:lnTo>
                  <a:lnTo>
                    <a:pt x="0" y="100330"/>
                  </a:lnTo>
                  <a:lnTo>
                    <a:pt x="3810" y="100330"/>
                  </a:lnTo>
                  <a:lnTo>
                    <a:pt x="3810" y="62230"/>
                  </a:lnTo>
                  <a:close/>
                </a:path>
                <a:path w="400050" h="326389">
                  <a:moveTo>
                    <a:pt x="400050" y="62230"/>
                  </a:moveTo>
                  <a:lnTo>
                    <a:pt x="396240" y="62230"/>
                  </a:lnTo>
                  <a:lnTo>
                    <a:pt x="396240" y="100330"/>
                  </a:lnTo>
                  <a:lnTo>
                    <a:pt x="400050" y="100330"/>
                  </a:lnTo>
                  <a:lnTo>
                    <a:pt x="400050" y="62230"/>
                  </a:lnTo>
                  <a:close/>
                </a:path>
                <a:path w="400050" h="326389">
                  <a:moveTo>
                    <a:pt x="3810" y="100330"/>
                  </a:moveTo>
                  <a:lnTo>
                    <a:pt x="0" y="100330"/>
                  </a:lnTo>
                  <a:lnTo>
                    <a:pt x="0" y="134620"/>
                  </a:lnTo>
                  <a:lnTo>
                    <a:pt x="3810" y="134620"/>
                  </a:lnTo>
                  <a:lnTo>
                    <a:pt x="3810" y="100330"/>
                  </a:lnTo>
                  <a:close/>
                </a:path>
                <a:path w="400050" h="326389">
                  <a:moveTo>
                    <a:pt x="400050" y="100330"/>
                  </a:moveTo>
                  <a:lnTo>
                    <a:pt x="396240" y="100330"/>
                  </a:lnTo>
                  <a:lnTo>
                    <a:pt x="396240" y="134620"/>
                  </a:lnTo>
                  <a:lnTo>
                    <a:pt x="400050" y="134620"/>
                  </a:lnTo>
                  <a:lnTo>
                    <a:pt x="400050" y="100330"/>
                  </a:lnTo>
                  <a:close/>
                </a:path>
                <a:path w="400050" h="326389">
                  <a:moveTo>
                    <a:pt x="3810" y="134620"/>
                  </a:moveTo>
                  <a:lnTo>
                    <a:pt x="0" y="13462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134620"/>
                  </a:lnTo>
                  <a:close/>
                </a:path>
                <a:path w="400050" h="326389">
                  <a:moveTo>
                    <a:pt x="400050" y="134620"/>
                  </a:moveTo>
                  <a:lnTo>
                    <a:pt x="396240" y="134620"/>
                  </a:lnTo>
                  <a:lnTo>
                    <a:pt x="396240" y="246380"/>
                  </a:lnTo>
                  <a:lnTo>
                    <a:pt x="400050" y="246380"/>
                  </a:lnTo>
                  <a:lnTo>
                    <a:pt x="400050" y="134620"/>
                  </a:lnTo>
                  <a:close/>
                </a:path>
                <a:path w="400050" h="326389">
                  <a:moveTo>
                    <a:pt x="3810" y="246380"/>
                  </a:moveTo>
                  <a:lnTo>
                    <a:pt x="0" y="24638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46380"/>
                  </a:lnTo>
                  <a:close/>
                </a:path>
                <a:path w="400050" h="326389">
                  <a:moveTo>
                    <a:pt x="400050" y="246380"/>
                  </a:moveTo>
                  <a:lnTo>
                    <a:pt x="396240" y="246380"/>
                  </a:lnTo>
                  <a:lnTo>
                    <a:pt x="396240" y="280670"/>
                  </a:lnTo>
                  <a:lnTo>
                    <a:pt x="400050" y="280670"/>
                  </a:lnTo>
                  <a:lnTo>
                    <a:pt x="400050" y="246380"/>
                  </a:lnTo>
                  <a:close/>
                </a:path>
                <a:path w="400050" h="326389">
                  <a:moveTo>
                    <a:pt x="3810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0670"/>
                  </a:lnTo>
                  <a:close/>
                </a:path>
                <a:path w="400050" h="326389">
                  <a:moveTo>
                    <a:pt x="400050" y="280670"/>
                  </a:moveTo>
                  <a:lnTo>
                    <a:pt x="396240" y="280670"/>
                  </a:lnTo>
                  <a:lnTo>
                    <a:pt x="396240" y="284480"/>
                  </a:lnTo>
                  <a:lnTo>
                    <a:pt x="400050" y="284480"/>
                  </a:lnTo>
                  <a:lnTo>
                    <a:pt x="400050" y="280670"/>
                  </a:lnTo>
                  <a:close/>
                </a:path>
                <a:path w="400050" h="326389">
                  <a:moveTo>
                    <a:pt x="3810" y="284480"/>
                  </a:moveTo>
                  <a:lnTo>
                    <a:pt x="0" y="28448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4480"/>
                  </a:lnTo>
                  <a:close/>
                </a:path>
                <a:path w="400050" h="326389">
                  <a:moveTo>
                    <a:pt x="400050" y="284480"/>
                  </a:moveTo>
                  <a:lnTo>
                    <a:pt x="396240" y="284480"/>
                  </a:lnTo>
                  <a:lnTo>
                    <a:pt x="396240" y="290830"/>
                  </a:lnTo>
                  <a:lnTo>
                    <a:pt x="400050" y="290830"/>
                  </a:lnTo>
                  <a:lnTo>
                    <a:pt x="400050" y="284480"/>
                  </a:lnTo>
                  <a:close/>
                </a:path>
                <a:path w="400050" h="326389">
                  <a:moveTo>
                    <a:pt x="3810" y="290830"/>
                  </a:moveTo>
                  <a:lnTo>
                    <a:pt x="0" y="29083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0830"/>
                  </a:lnTo>
                  <a:close/>
                </a:path>
                <a:path w="400050" h="326389">
                  <a:moveTo>
                    <a:pt x="400050" y="290830"/>
                  </a:moveTo>
                  <a:lnTo>
                    <a:pt x="396240" y="290830"/>
                  </a:lnTo>
                  <a:lnTo>
                    <a:pt x="396240" y="297180"/>
                  </a:lnTo>
                  <a:lnTo>
                    <a:pt x="400050" y="297180"/>
                  </a:lnTo>
                  <a:lnTo>
                    <a:pt x="400050" y="290830"/>
                  </a:lnTo>
                  <a:close/>
                </a:path>
                <a:path w="400050" h="326389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400050" h="326389">
                  <a:moveTo>
                    <a:pt x="400050" y="297180"/>
                  </a:moveTo>
                  <a:lnTo>
                    <a:pt x="396240" y="297180"/>
                  </a:lnTo>
                  <a:lnTo>
                    <a:pt x="396240" y="299720"/>
                  </a:lnTo>
                  <a:lnTo>
                    <a:pt x="400050" y="299720"/>
                  </a:lnTo>
                  <a:lnTo>
                    <a:pt x="400050" y="297180"/>
                  </a:lnTo>
                  <a:close/>
                </a:path>
                <a:path w="400050" h="326389">
                  <a:moveTo>
                    <a:pt x="381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9720"/>
                  </a:lnTo>
                  <a:close/>
                </a:path>
                <a:path w="400050" h="326389">
                  <a:moveTo>
                    <a:pt x="400050" y="299720"/>
                  </a:moveTo>
                  <a:lnTo>
                    <a:pt x="396240" y="299720"/>
                  </a:lnTo>
                  <a:lnTo>
                    <a:pt x="396240" y="303530"/>
                  </a:lnTo>
                  <a:lnTo>
                    <a:pt x="400050" y="303530"/>
                  </a:lnTo>
                  <a:lnTo>
                    <a:pt x="400050" y="299720"/>
                  </a:lnTo>
                  <a:close/>
                </a:path>
                <a:path w="400050" h="326389">
                  <a:moveTo>
                    <a:pt x="381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3530"/>
                  </a:lnTo>
                  <a:close/>
                </a:path>
                <a:path w="400050" h="326389">
                  <a:moveTo>
                    <a:pt x="400050" y="303530"/>
                  </a:moveTo>
                  <a:lnTo>
                    <a:pt x="396240" y="303530"/>
                  </a:lnTo>
                  <a:lnTo>
                    <a:pt x="396240" y="306070"/>
                  </a:lnTo>
                  <a:lnTo>
                    <a:pt x="400050" y="306070"/>
                  </a:lnTo>
                  <a:lnTo>
                    <a:pt x="400050" y="303530"/>
                  </a:lnTo>
                  <a:close/>
                </a:path>
                <a:path w="400050" h="326389">
                  <a:moveTo>
                    <a:pt x="3810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6070"/>
                  </a:lnTo>
                  <a:close/>
                </a:path>
                <a:path w="400050" h="326389">
                  <a:moveTo>
                    <a:pt x="400050" y="306070"/>
                  </a:moveTo>
                  <a:lnTo>
                    <a:pt x="396240" y="306070"/>
                  </a:lnTo>
                  <a:lnTo>
                    <a:pt x="396240" y="309880"/>
                  </a:lnTo>
                  <a:lnTo>
                    <a:pt x="400050" y="309880"/>
                  </a:lnTo>
                  <a:lnTo>
                    <a:pt x="400050" y="306070"/>
                  </a:lnTo>
                  <a:close/>
                </a:path>
                <a:path w="400050" h="326389">
                  <a:moveTo>
                    <a:pt x="3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9880"/>
                  </a:lnTo>
                  <a:close/>
                </a:path>
                <a:path w="400050" h="326389">
                  <a:moveTo>
                    <a:pt x="400050" y="309880"/>
                  </a:moveTo>
                  <a:lnTo>
                    <a:pt x="396240" y="309880"/>
                  </a:lnTo>
                  <a:lnTo>
                    <a:pt x="396240" y="312420"/>
                  </a:lnTo>
                  <a:lnTo>
                    <a:pt x="400050" y="312420"/>
                  </a:lnTo>
                  <a:lnTo>
                    <a:pt x="400050" y="309880"/>
                  </a:lnTo>
                  <a:close/>
                </a:path>
                <a:path w="400050" h="326389">
                  <a:moveTo>
                    <a:pt x="381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2420"/>
                  </a:lnTo>
                  <a:close/>
                </a:path>
                <a:path w="400050" h="326389">
                  <a:moveTo>
                    <a:pt x="400050" y="312420"/>
                  </a:moveTo>
                  <a:lnTo>
                    <a:pt x="396240" y="312420"/>
                  </a:lnTo>
                  <a:lnTo>
                    <a:pt x="396240" y="316230"/>
                  </a:lnTo>
                  <a:lnTo>
                    <a:pt x="400050" y="316230"/>
                  </a:lnTo>
                  <a:lnTo>
                    <a:pt x="400050" y="312420"/>
                  </a:lnTo>
                  <a:close/>
                </a:path>
                <a:path w="400050" h="326389">
                  <a:moveTo>
                    <a:pt x="381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6230"/>
                  </a:lnTo>
                  <a:close/>
                </a:path>
                <a:path w="400050" h="326389">
                  <a:moveTo>
                    <a:pt x="400050" y="316230"/>
                  </a:moveTo>
                  <a:lnTo>
                    <a:pt x="396240" y="316230"/>
                  </a:lnTo>
                  <a:lnTo>
                    <a:pt x="396240" y="318770"/>
                  </a:lnTo>
                  <a:lnTo>
                    <a:pt x="400050" y="318770"/>
                  </a:lnTo>
                  <a:lnTo>
                    <a:pt x="400050" y="316230"/>
                  </a:lnTo>
                  <a:close/>
                </a:path>
                <a:path w="400050" h="326389">
                  <a:moveTo>
                    <a:pt x="400050" y="318770"/>
                  </a:moveTo>
                  <a:lnTo>
                    <a:pt x="396240" y="318770"/>
                  </a:lnTo>
                  <a:lnTo>
                    <a:pt x="396240" y="322580"/>
                  </a:lnTo>
                  <a:lnTo>
                    <a:pt x="1269" y="322580"/>
                  </a:lnTo>
                  <a:lnTo>
                    <a:pt x="1269" y="323850"/>
                  </a:lnTo>
                  <a:lnTo>
                    <a:pt x="2540" y="323850"/>
                  </a:lnTo>
                  <a:lnTo>
                    <a:pt x="2540" y="325120"/>
                  </a:lnTo>
                  <a:lnTo>
                    <a:pt x="400050" y="325120"/>
                  </a:lnTo>
                  <a:lnTo>
                    <a:pt x="400050" y="318770"/>
                  </a:lnTo>
                  <a:close/>
                </a:path>
                <a:path w="400050" h="326389">
                  <a:moveTo>
                    <a:pt x="3810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18770"/>
                  </a:lnTo>
                  <a:close/>
                </a:path>
                <a:path w="400050" h="326389">
                  <a:moveTo>
                    <a:pt x="398780" y="325120"/>
                  </a:moveTo>
                  <a:lnTo>
                    <a:pt x="3810" y="325120"/>
                  </a:lnTo>
                  <a:lnTo>
                    <a:pt x="3810" y="326390"/>
                  </a:lnTo>
                  <a:lnTo>
                    <a:pt x="398780" y="326390"/>
                  </a:lnTo>
                  <a:lnTo>
                    <a:pt x="398780" y="325120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056129" y="5339080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39243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92430" y="2540"/>
                  </a:lnTo>
                  <a:lnTo>
                    <a:pt x="392430" y="0"/>
                  </a:lnTo>
                  <a:close/>
                </a:path>
                <a:path w="392430" h="320039">
                  <a:moveTo>
                    <a:pt x="39243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392430" h="320039">
                  <a:moveTo>
                    <a:pt x="392430" y="3810"/>
                  </a:moveTo>
                  <a:lnTo>
                    <a:pt x="389889" y="3810"/>
                  </a:lnTo>
                  <a:lnTo>
                    <a:pt x="389889" y="5080"/>
                  </a:lnTo>
                  <a:lnTo>
                    <a:pt x="392430" y="5080"/>
                  </a:lnTo>
                  <a:lnTo>
                    <a:pt x="392430" y="3810"/>
                  </a:lnTo>
                  <a:close/>
                </a:path>
                <a:path w="392430" h="320039">
                  <a:moveTo>
                    <a:pt x="380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09" y="8890"/>
                  </a:lnTo>
                  <a:lnTo>
                    <a:pt x="3809" y="5080"/>
                  </a:lnTo>
                  <a:close/>
                </a:path>
                <a:path w="392430" h="320039">
                  <a:moveTo>
                    <a:pt x="392430" y="5080"/>
                  </a:moveTo>
                  <a:lnTo>
                    <a:pt x="389889" y="5080"/>
                  </a:lnTo>
                  <a:lnTo>
                    <a:pt x="389889" y="8890"/>
                  </a:lnTo>
                  <a:lnTo>
                    <a:pt x="392430" y="8890"/>
                  </a:lnTo>
                  <a:lnTo>
                    <a:pt x="392430" y="5080"/>
                  </a:lnTo>
                  <a:close/>
                </a:path>
                <a:path w="392430" h="320039">
                  <a:moveTo>
                    <a:pt x="380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8890"/>
                  </a:lnTo>
                  <a:close/>
                </a:path>
                <a:path w="392430" h="320039">
                  <a:moveTo>
                    <a:pt x="392430" y="8890"/>
                  </a:moveTo>
                  <a:lnTo>
                    <a:pt x="389889" y="8890"/>
                  </a:lnTo>
                  <a:lnTo>
                    <a:pt x="389889" y="11430"/>
                  </a:lnTo>
                  <a:lnTo>
                    <a:pt x="392430" y="11430"/>
                  </a:lnTo>
                  <a:lnTo>
                    <a:pt x="392430" y="8890"/>
                  </a:lnTo>
                  <a:close/>
                </a:path>
                <a:path w="392430" h="320039">
                  <a:moveTo>
                    <a:pt x="380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3809" y="15240"/>
                  </a:lnTo>
                  <a:lnTo>
                    <a:pt x="3809" y="11430"/>
                  </a:lnTo>
                  <a:close/>
                </a:path>
                <a:path w="392430" h="320039">
                  <a:moveTo>
                    <a:pt x="392430" y="11430"/>
                  </a:moveTo>
                  <a:lnTo>
                    <a:pt x="389889" y="11430"/>
                  </a:lnTo>
                  <a:lnTo>
                    <a:pt x="389889" y="15240"/>
                  </a:lnTo>
                  <a:lnTo>
                    <a:pt x="392430" y="15240"/>
                  </a:lnTo>
                  <a:lnTo>
                    <a:pt x="392430" y="11430"/>
                  </a:lnTo>
                  <a:close/>
                </a:path>
                <a:path w="392430" h="320039">
                  <a:moveTo>
                    <a:pt x="380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5240"/>
                  </a:lnTo>
                  <a:close/>
                </a:path>
                <a:path w="392430" h="320039">
                  <a:moveTo>
                    <a:pt x="392430" y="15240"/>
                  </a:moveTo>
                  <a:lnTo>
                    <a:pt x="389889" y="15240"/>
                  </a:lnTo>
                  <a:lnTo>
                    <a:pt x="389889" y="17780"/>
                  </a:lnTo>
                  <a:lnTo>
                    <a:pt x="392430" y="17780"/>
                  </a:lnTo>
                  <a:lnTo>
                    <a:pt x="392430" y="15240"/>
                  </a:lnTo>
                  <a:close/>
                </a:path>
                <a:path w="392430" h="320039">
                  <a:moveTo>
                    <a:pt x="380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7780"/>
                  </a:lnTo>
                  <a:close/>
                </a:path>
                <a:path w="392430" h="320039">
                  <a:moveTo>
                    <a:pt x="392430" y="17780"/>
                  </a:moveTo>
                  <a:lnTo>
                    <a:pt x="389889" y="17780"/>
                  </a:lnTo>
                  <a:lnTo>
                    <a:pt x="389889" y="21590"/>
                  </a:lnTo>
                  <a:lnTo>
                    <a:pt x="392430" y="21590"/>
                  </a:lnTo>
                  <a:lnTo>
                    <a:pt x="392430" y="17780"/>
                  </a:lnTo>
                  <a:close/>
                </a:path>
                <a:path w="392430" h="320039">
                  <a:moveTo>
                    <a:pt x="380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09" y="24130"/>
                  </a:lnTo>
                  <a:lnTo>
                    <a:pt x="3809" y="21590"/>
                  </a:lnTo>
                  <a:close/>
                </a:path>
                <a:path w="392430" h="320039">
                  <a:moveTo>
                    <a:pt x="392430" y="21590"/>
                  </a:moveTo>
                  <a:lnTo>
                    <a:pt x="389889" y="21590"/>
                  </a:lnTo>
                  <a:lnTo>
                    <a:pt x="389889" y="24130"/>
                  </a:lnTo>
                  <a:lnTo>
                    <a:pt x="392430" y="24130"/>
                  </a:lnTo>
                  <a:lnTo>
                    <a:pt x="392430" y="21590"/>
                  </a:lnTo>
                  <a:close/>
                </a:path>
                <a:path w="392430" h="320039">
                  <a:moveTo>
                    <a:pt x="380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3809" y="27940"/>
                  </a:lnTo>
                  <a:lnTo>
                    <a:pt x="3809" y="24130"/>
                  </a:lnTo>
                  <a:close/>
                </a:path>
                <a:path w="392430" h="320039">
                  <a:moveTo>
                    <a:pt x="392430" y="24130"/>
                  </a:moveTo>
                  <a:lnTo>
                    <a:pt x="389889" y="24130"/>
                  </a:lnTo>
                  <a:lnTo>
                    <a:pt x="389889" y="27940"/>
                  </a:lnTo>
                  <a:lnTo>
                    <a:pt x="392430" y="27940"/>
                  </a:lnTo>
                  <a:lnTo>
                    <a:pt x="392430" y="24130"/>
                  </a:lnTo>
                  <a:close/>
                </a:path>
                <a:path w="392430" h="320039">
                  <a:moveTo>
                    <a:pt x="3809" y="27940"/>
                  </a:moveTo>
                  <a:lnTo>
                    <a:pt x="0" y="2794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27940"/>
                  </a:lnTo>
                  <a:close/>
                </a:path>
                <a:path w="392430" h="320039">
                  <a:moveTo>
                    <a:pt x="392430" y="27940"/>
                  </a:moveTo>
                  <a:lnTo>
                    <a:pt x="389889" y="27940"/>
                  </a:lnTo>
                  <a:lnTo>
                    <a:pt x="389889" y="36830"/>
                  </a:lnTo>
                  <a:lnTo>
                    <a:pt x="392430" y="36830"/>
                  </a:lnTo>
                  <a:lnTo>
                    <a:pt x="392430" y="27940"/>
                  </a:lnTo>
                  <a:close/>
                </a:path>
                <a:path w="392430" h="320039">
                  <a:moveTo>
                    <a:pt x="380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6830"/>
                  </a:lnTo>
                  <a:close/>
                </a:path>
                <a:path w="392430" h="320039">
                  <a:moveTo>
                    <a:pt x="392430" y="36830"/>
                  </a:moveTo>
                  <a:lnTo>
                    <a:pt x="389889" y="36830"/>
                  </a:lnTo>
                  <a:lnTo>
                    <a:pt x="389889" y="40640"/>
                  </a:lnTo>
                  <a:lnTo>
                    <a:pt x="392430" y="40640"/>
                  </a:lnTo>
                  <a:lnTo>
                    <a:pt x="392430" y="36830"/>
                  </a:lnTo>
                  <a:close/>
                </a:path>
                <a:path w="392430" h="320039">
                  <a:moveTo>
                    <a:pt x="3809" y="40640"/>
                  </a:moveTo>
                  <a:lnTo>
                    <a:pt x="0" y="40640"/>
                  </a:lnTo>
                  <a:lnTo>
                    <a:pt x="0" y="59690"/>
                  </a:lnTo>
                  <a:lnTo>
                    <a:pt x="3809" y="59690"/>
                  </a:lnTo>
                  <a:lnTo>
                    <a:pt x="3809" y="40640"/>
                  </a:lnTo>
                  <a:close/>
                </a:path>
                <a:path w="392430" h="320039">
                  <a:moveTo>
                    <a:pt x="392430" y="40640"/>
                  </a:moveTo>
                  <a:lnTo>
                    <a:pt x="389889" y="40640"/>
                  </a:lnTo>
                  <a:lnTo>
                    <a:pt x="389889" y="59690"/>
                  </a:lnTo>
                  <a:lnTo>
                    <a:pt x="392430" y="59690"/>
                  </a:lnTo>
                  <a:lnTo>
                    <a:pt x="392430" y="40640"/>
                  </a:lnTo>
                  <a:close/>
                </a:path>
                <a:path w="392430" h="320039">
                  <a:moveTo>
                    <a:pt x="3809" y="59690"/>
                  </a:moveTo>
                  <a:lnTo>
                    <a:pt x="0" y="59690"/>
                  </a:lnTo>
                  <a:lnTo>
                    <a:pt x="0" y="97790"/>
                  </a:lnTo>
                  <a:lnTo>
                    <a:pt x="3809" y="97790"/>
                  </a:lnTo>
                  <a:lnTo>
                    <a:pt x="3809" y="59690"/>
                  </a:lnTo>
                  <a:close/>
                </a:path>
                <a:path w="392430" h="320039">
                  <a:moveTo>
                    <a:pt x="392430" y="59690"/>
                  </a:moveTo>
                  <a:lnTo>
                    <a:pt x="389889" y="59690"/>
                  </a:lnTo>
                  <a:lnTo>
                    <a:pt x="389889" y="97790"/>
                  </a:lnTo>
                  <a:lnTo>
                    <a:pt x="392430" y="97790"/>
                  </a:lnTo>
                  <a:lnTo>
                    <a:pt x="392430" y="59690"/>
                  </a:lnTo>
                  <a:close/>
                </a:path>
                <a:path w="392430" h="320039">
                  <a:moveTo>
                    <a:pt x="3809" y="97790"/>
                  </a:moveTo>
                  <a:lnTo>
                    <a:pt x="0" y="97790"/>
                  </a:lnTo>
                  <a:lnTo>
                    <a:pt x="0" y="132080"/>
                  </a:lnTo>
                  <a:lnTo>
                    <a:pt x="3809" y="132080"/>
                  </a:lnTo>
                  <a:lnTo>
                    <a:pt x="3809" y="97790"/>
                  </a:lnTo>
                  <a:close/>
                </a:path>
                <a:path w="392430" h="320039">
                  <a:moveTo>
                    <a:pt x="392430" y="97790"/>
                  </a:moveTo>
                  <a:lnTo>
                    <a:pt x="389889" y="97790"/>
                  </a:lnTo>
                  <a:lnTo>
                    <a:pt x="389889" y="132080"/>
                  </a:lnTo>
                  <a:lnTo>
                    <a:pt x="392430" y="132080"/>
                  </a:lnTo>
                  <a:lnTo>
                    <a:pt x="392430" y="97790"/>
                  </a:lnTo>
                  <a:close/>
                </a:path>
                <a:path w="392430" h="320039">
                  <a:moveTo>
                    <a:pt x="3809" y="132080"/>
                  </a:moveTo>
                  <a:lnTo>
                    <a:pt x="0" y="132080"/>
                  </a:lnTo>
                  <a:lnTo>
                    <a:pt x="0" y="243840"/>
                  </a:lnTo>
                  <a:lnTo>
                    <a:pt x="3809" y="243840"/>
                  </a:lnTo>
                  <a:lnTo>
                    <a:pt x="3809" y="132080"/>
                  </a:lnTo>
                  <a:close/>
                </a:path>
                <a:path w="392430" h="320039">
                  <a:moveTo>
                    <a:pt x="392430" y="132080"/>
                  </a:moveTo>
                  <a:lnTo>
                    <a:pt x="389889" y="132080"/>
                  </a:lnTo>
                  <a:lnTo>
                    <a:pt x="389889" y="243840"/>
                  </a:lnTo>
                  <a:lnTo>
                    <a:pt x="392430" y="243840"/>
                  </a:lnTo>
                  <a:lnTo>
                    <a:pt x="392430" y="132080"/>
                  </a:lnTo>
                  <a:close/>
                </a:path>
                <a:path w="392430" h="320039">
                  <a:moveTo>
                    <a:pt x="3809" y="243840"/>
                  </a:moveTo>
                  <a:lnTo>
                    <a:pt x="0" y="24384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43840"/>
                  </a:lnTo>
                  <a:close/>
                </a:path>
                <a:path w="392430" h="320039">
                  <a:moveTo>
                    <a:pt x="392430" y="243840"/>
                  </a:moveTo>
                  <a:lnTo>
                    <a:pt x="389889" y="243840"/>
                  </a:lnTo>
                  <a:lnTo>
                    <a:pt x="389889" y="278130"/>
                  </a:lnTo>
                  <a:lnTo>
                    <a:pt x="392430" y="278130"/>
                  </a:lnTo>
                  <a:lnTo>
                    <a:pt x="392430" y="243840"/>
                  </a:lnTo>
                  <a:close/>
                </a:path>
                <a:path w="392430" h="320039">
                  <a:moveTo>
                    <a:pt x="3809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8130"/>
                  </a:lnTo>
                  <a:close/>
                </a:path>
                <a:path w="392430" h="320039">
                  <a:moveTo>
                    <a:pt x="392430" y="278130"/>
                  </a:moveTo>
                  <a:lnTo>
                    <a:pt x="389889" y="278130"/>
                  </a:lnTo>
                  <a:lnTo>
                    <a:pt x="389889" y="281940"/>
                  </a:lnTo>
                  <a:lnTo>
                    <a:pt x="392430" y="281940"/>
                  </a:lnTo>
                  <a:lnTo>
                    <a:pt x="392430" y="278130"/>
                  </a:lnTo>
                  <a:close/>
                </a:path>
                <a:path w="392430" h="320039">
                  <a:moveTo>
                    <a:pt x="3809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1940"/>
                  </a:lnTo>
                  <a:close/>
                </a:path>
                <a:path w="392430" h="320039">
                  <a:moveTo>
                    <a:pt x="392430" y="281940"/>
                  </a:moveTo>
                  <a:lnTo>
                    <a:pt x="389889" y="281940"/>
                  </a:lnTo>
                  <a:lnTo>
                    <a:pt x="389889" y="288290"/>
                  </a:lnTo>
                  <a:lnTo>
                    <a:pt x="392430" y="288290"/>
                  </a:lnTo>
                  <a:lnTo>
                    <a:pt x="392430" y="281940"/>
                  </a:lnTo>
                  <a:close/>
                </a:path>
                <a:path w="392430" h="320039">
                  <a:moveTo>
                    <a:pt x="3809" y="288290"/>
                  </a:moveTo>
                  <a:lnTo>
                    <a:pt x="0" y="28829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88290"/>
                  </a:lnTo>
                  <a:close/>
                </a:path>
                <a:path w="392430" h="320039">
                  <a:moveTo>
                    <a:pt x="392430" y="288290"/>
                  </a:moveTo>
                  <a:lnTo>
                    <a:pt x="389889" y="288290"/>
                  </a:lnTo>
                  <a:lnTo>
                    <a:pt x="389889" y="294640"/>
                  </a:lnTo>
                  <a:lnTo>
                    <a:pt x="392430" y="294640"/>
                  </a:lnTo>
                  <a:lnTo>
                    <a:pt x="392430" y="288290"/>
                  </a:lnTo>
                  <a:close/>
                </a:path>
                <a:path w="392430" h="320039">
                  <a:moveTo>
                    <a:pt x="380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4640"/>
                  </a:lnTo>
                  <a:close/>
                </a:path>
                <a:path w="392430" h="320039">
                  <a:moveTo>
                    <a:pt x="392430" y="294640"/>
                  </a:moveTo>
                  <a:lnTo>
                    <a:pt x="389889" y="294640"/>
                  </a:lnTo>
                  <a:lnTo>
                    <a:pt x="389889" y="297180"/>
                  </a:lnTo>
                  <a:lnTo>
                    <a:pt x="392430" y="297180"/>
                  </a:lnTo>
                  <a:lnTo>
                    <a:pt x="392430" y="294640"/>
                  </a:lnTo>
                  <a:close/>
                </a:path>
                <a:path w="392430" h="320039">
                  <a:moveTo>
                    <a:pt x="3809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7180"/>
                  </a:lnTo>
                  <a:close/>
                </a:path>
                <a:path w="392430" h="320039">
                  <a:moveTo>
                    <a:pt x="392430" y="297180"/>
                  </a:moveTo>
                  <a:lnTo>
                    <a:pt x="389889" y="297180"/>
                  </a:lnTo>
                  <a:lnTo>
                    <a:pt x="389889" y="300990"/>
                  </a:lnTo>
                  <a:lnTo>
                    <a:pt x="392430" y="300990"/>
                  </a:lnTo>
                  <a:lnTo>
                    <a:pt x="392430" y="297180"/>
                  </a:lnTo>
                  <a:close/>
                </a:path>
                <a:path w="392430" h="320039">
                  <a:moveTo>
                    <a:pt x="380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300990"/>
                  </a:lnTo>
                  <a:close/>
                </a:path>
                <a:path w="392430" h="320039">
                  <a:moveTo>
                    <a:pt x="392430" y="300990"/>
                  </a:moveTo>
                  <a:lnTo>
                    <a:pt x="389889" y="300990"/>
                  </a:lnTo>
                  <a:lnTo>
                    <a:pt x="389889" y="303530"/>
                  </a:lnTo>
                  <a:lnTo>
                    <a:pt x="392430" y="303530"/>
                  </a:lnTo>
                  <a:lnTo>
                    <a:pt x="392430" y="300990"/>
                  </a:lnTo>
                  <a:close/>
                </a:path>
                <a:path w="392430" h="320039">
                  <a:moveTo>
                    <a:pt x="3809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3530"/>
                  </a:lnTo>
                  <a:close/>
                </a:path>
                <a:path w="392430" h="320039">
                  <a:moveTo>
                    <a:pt x="392430" y="303530"/>
                  </a:moveTo>
                  <a:lnTo>
                    <a:pt x="389889" y="303530"/>
                  </a:lnTo>
                  <a:lnTo>
                    <a:pt x="389889" y="307340"/>
                  </a:lnTo>
                  <a:lnTo>
                    <a:pt x="392430" y="307340"/>
                  </a:lnTo>
                  <a:lnTo>
                    <a:pt x="392430" y="303530"/>
                  </a:lnTo>
                  <a:close/>
                </a:path>
                <a:path w="392430" h="320039">
                  <a:moveTo>
                    <a:pt x="380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7340"/>
                  </a:lnTo>
                  <a:close/>
                </a:path>
                <a:path w="392430" h="320039">
                  <a:moveTo>
                    <a:pt x="392430" y="307340"/>
                  </a:moveTo>
                  <a:lnTo>
                    <a:pt x="389889" y="307340"/>
                  </a:lnTo>
                  <a:lnTo>
                    <a:pt x="389889" y="309880"/>
                  </a:lnTo>
                  <a:lnTo>
                    <a:pt x="392430" y="309880"/>
                  </a:lnTo>
                  <a:lnTo>
                    <a:pt x="392430" y="307340"/>
                  </a:lnTo>
                  <a:close/>
                </a:path>
                <a:path w="392430" h="320039">
                  <a:moveTo>
                    <a:pt x="3809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09880"/>
                  </a:lnTo>
                  <a:close/>
                </a:path>
                <a:path w="392430" h="320039">
                  <a:moveTo>
                    <a:pt x="392430" y="309880"/>
                  </a:moveTo>
                  <a:lnTo>
                    <a:pt x="389889" y="309880"/>
                  </a:lnTo>
                  <a:lnTo>
                    <a:pt x="389889" y="313690"/>
                  </a:lnTo>
                  <a:lnTo>
                    <a:pt x="392430" y="313690"/>
                  </a:lnTo>
                  <a:lnTo>
                    <a:pt x="392430" y="309880"/>
                  </a:lnTo>
                  <a:close/>
                </a:path>
                <a:path w="392430" h="320039">
                  <a:moveTo>
                    <a:pt x="3809" y="313690"/>
                  </a:moveTo>
                  <a:lnTo>
                    <a:pt x="0" y="313690"/>
                  </a:lnTo>
                  <a:lnTo>
                    <a:pt x="0" y="320040"/>
                  </a:lnTo>
                  <a:lnTo>
                    <a:pt x="392430" y="320040"/>
                  </a:lnTo>
                  <a:lnTo>
                    <a:pt x="392430" y="316230"/>
                  </a:lnTo>
                  <a:lnTo>
                    <a:pt x="3809" y="316230"/>
                  </a:lnTo>
                  <a:lnTo>
                    <a:pt x="3809" y="313690"/>
                  </a:lnTo>
                  <a:close/>
                </a:path>
                <a:path w="392430" h="320039">
                  <a:moveTo>
                    <a:pt x="392430" y="313690"/>
                  </a:moveTo>
                  <a:lnTo>
                    <a:pt x="389889" y="313690"/>
                  </a:lnTo>
                  <a:lnTo>
                    <a:pt x="389889" y="316230"/>
                  </a:lnTo>
                  <a:lnTo>
                    <a:pt x="392430" y="316230"/>
                  </a:lnTo>
                  <a:lnTo>
                    <a:pt x="392430" y="31369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059940" y="5342889"/>
              <a:ext cx="386080" cy="312420"/>
            </a:xfrm>
            <a:custGeom>
              <a:avLst/>
              <a:gdLst/>
              <a:ahLst/>
              <a:cxnLst/>
              <a:rect l="l" t="t" r="r" b="b"/>
              <a:pathLst>
                <a:path w="386080" h="312420">
                  <a:moveTo>
                    <a:pt x="38608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6080" y="1270"/>
                  </a:lnTo>
                  <a:lnTo>
                    <a:pt x="386080" y="0"/>
                  </a:lnTo>
                  <a:close/>
                </a:path>
                <a:path w="386080" h="312420">
                  <a:moveTo>
                    <a:pt x="38608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86080" y="3810"/>
                  </a:lnTo>
                  <a:lnTo>
                    <a:pt x="386080" y="1270"/>
                  </a:lnTo>
                  <a:close/>
                </a:path>
                <a:path w="386080" h="312420">
                  <a:moveTo>
                    <a:pt x="386080" y="3810"/>
                  </a:moveTo>
                  <a:lnTo>
                    <a:pt x="382270" y="3810"/>
                  </a:lnTo>
                  <a:lnTo>
                    <a:pt x="382270" y="5080"/>
                  </a:lnTo>
                  <a:lnTo>
                    <a:pt x="386080" y="5080"/>
                  </a:lnTo>
                  <a:lnTo>
                    <a:pt x="386080" y="3810"/>
                  </a:lnTo>
                  <a:close/>
                </a:path>
                <a:path w="386080" h="31242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86080" h="312420">
                  <a:moveTo>
                    <a:pt x="386080" y="5080"/>
                  </a:moveTo>
                  <a:lnTo>
                    <a:pt x="382270" y="5080"/>
                  </a:lnTo>
                  <a:lnTo>
                    <a:pt x="382270" y="7620"/>
                  </a:lnTo>
                  <a:lnTo>
                    <a:pt x="386080" y="7620"/>
                  </a:lnTo>
                  <a:lnTo>
                    <a:pt x="386080" y="5080"/>
                  </a:lnTo>
                  <a:close/>
                </a:path>
                <a:path w="386080" h="312420">
                  <a:moveTo>
                    <a:pt x="381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7620"/>
                  </a:lnTo>
                  <a:close/>
                </a:path>
                <a:path w="386080" h="312420">
                  <a:moveTo>
                    <a:pt x="386080" y="7620"/>
                  </a:moveTo>
                  <a:lnTo>
                    <a:pt x="382270" y="7620"/>
                  </a:lnTo>
                  <a:lnTo>
                    <a:pt x="382270" y="11430"/>
                  </a:lnTo>
                  <a:lnTo>
                    <a:pt x="386080" y="11430"/>
                  </a:lnTo>
                  <a:lnTo>
                    <a:pt x="386080" y="7620"/>
                  </a:lnTo>
                  <a:close/>
                </a:path>
                <a:path w="386080" h="312420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86080" h="312420">
                  <a:moveTo>
                    <a:pt x="386080" y="11430"/>
                  </a:moveTo>
                  <a:lnTo>
                    <a:pt x="382270" y="11430"/>
                  </a:lnTo>
                  <a:lnTo>
                    <a:pt x="382270" y="13970"/>
                  </a:lnTo>
                  <a:lnTo>
                    <a:pt x="386080" y="13970"/>
                  </a:lnTo>
                  <a:lnTo>
                    <a:pt x="386080" y="11430"/>
                  </a:lnTo>
                  <a:close/>
                </a:path>
                <a:path w="386080" h="312420">
                  <a:moveTo>
                    <a:pt x="381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3970"/>
                  </a:lnTo>
                  <a:close/>
                </a:path>
                <a:path w="386080" h="312420">
                  <a:moveTo>
                    <a:pt x="386080" y="13970"/>
                  </a:moveTo>
                  <a:lnTo>
                    <a:pt x="382270" y="13970"/>
                  </a:lnTo>
                  <a:lnTo>
                    <a:pt x="382270" y="17780"/>
                  </a:lnTo>
                  <a:lnTo>
                    <a:pt x="386080" y="17780"/>
                  </a:lnTo>
                  <a:lnTo>
                    <a:pt x="386080" y="13970"/>
                  </a:lnTo>
                  <a:close/>
                </a:path>
                <a:path w="386080" h="312420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86080" h="312420">
                  <a:moveTo>
                    <a:pt x="386080" y="17780"/>
                  </a:moveTo>
                  <a:lnTo>
                    <a:pt x="382270" y="17780"/>
                  </a:lnTo>
                  <a:lnTo>
                    <a:pt x="382270" y="20320"/>
                  </a:lnTo>
                  <a:lnTo>
                    <a:pt x="386080" y="20320"/>
                  </a:lnTo>
                  <a:lnTo>
                    <a:pt x="386080" y="17780"/>
                  </a:lnTo>
                  <a:close/>
                </a:path>
                <a:path w="386080" h="312420">
                  <a:moveTo>
                    <a:pt x="381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0320"/>
                  </a:lnTo>
                  <a:close/>
                </a:path>
                <a:path w="386080" h="312420">
                  <a:moveTo>
                    <a:pt x="386080" y="20320"/>
                  </a:moveTo>
                  <a:lnTo>
                    <a:pt x="382270" y="20320"/>
                  </a:lnTo>
                  <a:lnTo>
                    <a:pt x="382270" y="24130"/>
                  </a:lnTo>
                  <a:lnTo>
                    <a:pt x="386080" y="24130"/>
                  </a:lnTo>
                  <a:lnTo>
                    <a:pt x="386080" y="20320"/>
                  </a:lnTo>
                  <a:close/>
                </a:path>
                <a:path w="386080" h="312420">
                  <a:moveTo>
                    <a:pt x="381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4130"/>
                  </a:lnTo>
                  <a:close/>
                </a:path>
                <a:path w="386080" h="312420">
                  <a:moveTo>
                    <a:pt x="386080" y="24130"/>
                  </a:moveTo>
                  <a:lnTo>
                    <a:pt x="382270" y="24130"/>
                  </a:lnTo>
                  <a:lnTo>
                    <a:pt x="382270" y="33020"/>
                  </a:lnTo>
                  <a:lnTo>
                    <a:pt x="386080" y="33020"/>
                  </a:lnTo>
                  <a:lnTo>
                    <a:pt x="386080" y="24130"/>
                  </a:lnTo>
                  <a:close/>
                </a:path>
                <a:path w="386080" h="312420">
                  <a:moveTo>
                    <a:pt x="381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3020"/>
                  </a:lnTo>
                  <a:close/>
                </a:path>
                <a:path w="386080" h="312420">
                  <a:moveTo>
                    <a:pt x="386080" y="33020"/>
                  </a:moveTo>
                  <a:lnTo>
                    <a:pt x="382270" y="33020"/>
                  </a:lnTo>
                  <a:lnTo>
                    <a:pt x="382270" y="36830"/>
                  </a:lnTo>
                  <a:lnTo>
                    <a:pt x="386080" y="36830"/>
                  </a:lnTo>
                  <a:lnTo>
                    <a:pt x="386080" y="33020"/>
                  </a:lnTo>
                  <a:close/>
                </a:path>
                <a:path w="386080" h="312420">
                  <a:moveTo>
                    <a:pt x="3810" y="36830"/>
                  </a:moveTo>
                  <a:lnTo>
                    <a:pt x="0" y="3683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36830"/>
                  </a:lnTo>
                  <a:close/>
                </a:path>
                <a:path w="386080" h="312420">
                  <a:moveTo>
                    <a:pt x="386080" y="36830"/>
                  </a:moveTo>
                  <a:lnTo>
                    <a:pt x="382270" y="36830"/>
                  </a:lnTo>
                  <a:lnTo>
                    <a:pt x="382270" y="55880"/>
                  </a:lnTo>
                  <a:lnTo>
                    <a:pt x="386080" y="55880"/>
                  </a:lnTo>
                  <a:lnTo>
                    <a:pt x="386080" y="36830"/>
                  </a:lnTo>
                  <a:close/>
                </a:path>
                <a:path w="386080" h="312420">
                  <a:moveTo>
                    <a:pt x="3810" y="55880"/>
                  </a:moveTo>
                  <a:lnTo>
                    <a:pt x="0" y="5588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55880"/>
                  </a:lnTo>
                  <a:close/>
                </a:path>
                <a:path w="386080" h="312420">
                  <a:moveTo>
                    <a:pt x="386080" y="55880"/>
                  </a:moveTo>
                  <a:lnTo>
                    <a:pt x="382270" y="55880"/>
                  </a:lnTo>
                  <a:lnTo>
                    <a:pt x="382270" y="93980"/>
                  </a:lnTo>
                  <a:lnTo>
                    <a:pt x="386080" y="93980"/>
                  </a:lnTo>
                  <a:lnTo>
                    <a:pt x="386080" y="55880"/>
                  </a:lnTo>
                  <a:close/>
                </a:path>
                <a:path w="386080" h="312420">
                  <a:moveTo>
                    <a:pt x="3810" y="93980"/>
                  </a:moveTo>
                  <a:lnTo>
                    <a:pt x="0" y="93980"/>
                  </a:lnTo>
                  <a:lnTo>
                    <a:pt x="0" y="128270"/>
                  </a:lnTo>
                  <a:lnTo>
                    <a:pt x="3810" y="128270"/>
                  </a:lnTo>
                  <a:lnTo>
                    <a:pt x="3810" y="93980"/>
                  </a:lnTo>
                  <a:close/>
                </a:path>
                <a:path w="386080" h="312420">
                  <a:moveTo>
                    <a:pt x="386080" y="93980"/>
                  </a:moveTo>
                  <a:lnTo>
                    <a:pt x="382270" y="93980"/>
                  </a:lnTo>
                  <a:lnTo>
                    <a:pt x="382270" y="128270"/>
                  </a:lnTo>
                  <a:lnTo>
                    <a:pt x="386080" y="128270"/>
                  </a:lnTo>
                  <a:lnTo>
                    <a:pt x="386080" y="93980"/>
                  </a:lnTo>
                  <a:close/>
                </a:path>
                <a:path w="386080" h="312420">
                  <a:moveTo>
                    <a:pt x="3810" y="128270"/>
                  </a:moveTo>
                  <a:lnTo>
                    <a:pt x="0" y="12827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128270"/>
                  </a:lnTo>
                  <a:close/>
                </a:path>
                <a:path w="386080" h="312420">
                  <a:moveTo>
                    <a:pt x="386080" y="128270"/>
                  </a:moveTo>
                  <a:lnTo>
                    <a:pt x="382270" y="128270"/>
                  </a:lnTo>
                  <a:lnTo>
                    <a:pt x="382270" y="240030"/>
                  </a:lnTo>
                  <a:lnTo>
                    <a:pt x="386080" y="240030"/>
                  </a:lnTo>
                  <a:lnTo>
                    <a:pt x="386080" y="128270"/>
                  </a:lnTo>
                  <a:close/>
                </a:path>
                <a:path w="386080" h="312420">
                  <a:moveTo>
                    <a:pt x="3810" y="240030"/>
                  </a:moveTo>
                  <a:lnTo>
                    <a:pt x="0" y="24003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40030"/>
                  </a:lnTo>
                  <a:close/>
                </a:path>
                <a:path w="386080" h="312420">
                  <a:moveTo>
                    <a:pt x="386080" y="240030"/>
                  </a:moveTo>
                  <a:lnTo>
                    <a:pt x="382270" y="240030"/>
                  </a:lnTo>
                  <a:lnTo>
                    <a:pt x="382270" y="274320"/>
                  </a:lnTo>
                  <a:lnTo>
                    <a:pt x="386080" y="274320"/>
                  </a:lnTo>
                  <a:lnTo>
                    <a:pt x="386080" y="240030"/>
                  </a:lnTo>
                  <a:close/>
                </a:path>
                <a:path w="386080" h="312420">
                  <a:moveTo>
                    <a:pt x="381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4320"/>
                  </a:lnTo>
                  <a:close/>
                </a:path>
                <a:path w="386080" h="312420">
                  <a:moveTo>
                    <a:pt x="386080" y="274320"/>
                  </a:moveTo>
                  <a:lnTo>
                    <a:pt x="382270" y="274320"/>
                  </a:lnTo>
                  <a:lnTo>
                    <a:pt x="382270" y="278130"/>
                  </a:lnTo>
                  <a:lnTo>
                    <a:pt x="386080" y="278130"/>
                  </a:lnTo>
                  <a:lnTo>
                    <a:pt x="386080" y="274320"/>
                  </a:lnTo>
                  <a:close/>
                </a:path>
                <a:path w="386080" h="312420">
                  <a:moveTo>
                    <a:pt x="3810" y="278130"/>
                  </a:moveTo>
                  <a:lnTo>
                    <a:pt x="0" y="27813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8130"/>
                  </a:lnTo>
                  <a:close/>
                </a:path>
                <a:path w="386080" h="312420">
                  <a:moveTo>
                    <a:pt x="386080" y="278130"/>
                  </a:moveTo>
                  <a:lnTo>
                    <a:pt x="382270" y="278130"/>
                  </a:lnTo>
                  <a:lnTo>
                    <a:pt x="382270" y="284480"/>
                  </a:lnTo>
                  <a:lnTo>
                    <a:pt x="386080" y="284480"/>
                  </a:lnTo>
                  <a:lnTo>
                    <a:pt x="386080" y="278130"/>
                  </a:lnTo>
                  <a:close/>
                </a:path>
                <a:path w="386080" h="312420">
                  <a:moveTo>
                    <a:pt x="3810" y="284480"/>
                  </a:moveTo>
                  <a:lnTo>
                    <a:pt x="0" y="28448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4480"/>
                  </a:lnTo>
                  <a:close/>
                </a:path>
                <a:path w="386080" h="312420">
                  <a:moveTo>
                    <a:pt x="386080" y="284480"/>
                  </a:moveTo>
                  <a:lnTo>
                    <a:pt x="382270" y="284480"/>
                  </a:lnTo>
                  <a:lnTo>
                    <a:pt x="382270" y="290830"/>
                  </a:lnTo>
                  <a:lnTo>
                    <a:pt x="386080" y="290830"/>
                  </a:lnTo>
                  <a:lnTo>
                    <a:pt x="386080" y="284480"/>
                  </a:lnTo>
                  <a:close/>
                </a:path>
                <a:path w="386080" h="312420">
                  <a:moveTo>
                    <a:pt x="381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0830"/>
                  </a:lnTo>
                  <a:close/>
                </a:path>
                <a:path w="386080" h="312420">
                  <a:moveTo>
                    <a:pt x="386080" y="290830"/>
                  </a:moveTo>
                  <a:lnTo>
                    <a:pt x="382270" y="290830"/>
                  </a:lnTo>
                  <a:lnTo>
                    <a:pt x="382270" y="293370"/>
                  </a:lnTo>
                  <a:lnTo>
                    <a:pt x="386080" y="293370"/>
                  </a:lnTo>
                  <a:lnTo>
                    <a:pt x="386080" y="290830"/>
                  </a:lnTo>
                  <a:close/>
                </a:path>
                <a:path w="386080" h="312420">
                  <a:moveTo>
                    <a:pt x="3810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3370"/>
                  </a:lnTo>
                  <a:close/>
                </a:path>
                <a:path w="386080" h="312420">
                  <a:moveTo>
                    <a:pt x="386080" y="293370"/>
                  </a:moveTo>
                  <a:lnTo>
                    <a:pt x="382270" y="293370"/>
                  </a:lnTo>
                  <a:lnTo>
                    <a:pt x="382270" y="297180"/>
                  </a:lnTo>
                  <a:lnTo>
                    <a:pt x="386080" y="297180"/>
                  </a:lnTo>
                  <a:lnTo>
                    <a:pt x="386080" y="293370"/>
                  </a:lnTo>
                  <a:close/>
                </a:path>
                <a:path w="386080" h="312420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386080" h="312420">
                  <a:moveTo>
                    <a:pt x="386080" y="297180"/>
                  </a:moveTo>
                  <a:lnTo>
                    <a:pt x="382270" y="297180"/>
                  </a:lnTo>
                  <a:lnTo>
                    <a:pt x="382270" y="299720"/>
                  </a:lnTo>
                  <a:lnTo>
                    <a:pt x="386080" y="299720"/>
                  </a:lnTo>
                  <a:lnTo>
                    <a:pt x="386080" y="297180"/>
                  </a:lnTo>
                  <a:close/>
                </a:path>
                <a:path w="386080" h="312420">
                  <a:moveTo>
                    <a:pt x="381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9720"/>
                  </a:lnTo>
                  <a:close/>
                </a:path>
                <a:path w="386080" h="312420">
                  <a:moveTo>
                    <a:pt x="386080" y="299720"/>
                  </a:moveTo>
                  <a:lnTo>
                    <a:pt x="382270" y="299720"/>
                  </a:lnTo>
                  <a:lnTo>
                    <a:pt x="382270" y="303530"/>
                  </a:lnTo>
                  <a:lnTo>
                    <a:pt x="386080" y="303530"/>
                  </a:lnTo>
                  <a:lnTo>
                    <a:pt x="386080" y="299720"/>
                  </a:lnTo>
                  <a:close/>
                </a:path>
                <a:path w="386080" h="312420">
                  <a:moveTo>
                    <a:pt x="381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3530"/>
                  </a:lnTo>
                  <a:close/>
                </a:path>
                <a:path w="386080" h="312420">
                  <a:moveTo>
                    <a:pt x="386080" y="303530"/>
                  </a:moveTo>
                  <a:lnTo>
                    <a:pt x="382270" y="303530"/>
                  </a:lnTo>
                  <a:lnTo>
                    <a:pt x="382270" y="306070"/>
                  </a:lnTo>
                  <a:lnTo>
                    <a:pt x="386080" y="306070"/>
                  </a:lnTo>
                  <a:lnTo>
                    <a:pt x="386080" y="303530"/>
                  </a:lnTo>
                  <a:close/>
                </a:path>
                <a:path w="386080" h="312420">
                  <a:moveTo>
                    <a:pt x="3810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386080" y="309880"/>
                  </a:lnTo>
                  <a:lnTo>
                    <a:pt x="386080" y="308610"/>
                  </a:lnTo>
                  <a:lnTo>
                    <a:pt x="3810" y="308610"/>
                  </a:lnTo>
                  <a:lnTo>
                    <a:pt x="3810" y="306070"/>
                  </a:lnTo>
                  <a:close/>
                </a:path>
                <a:path w="386080" h="312420">
                  <a:moveTo>
                    <a:pt x="386080" y="306070"/>
                  </a:moveTo>
                  <a:lnTo>
                    <a:pt x="382270" y="306070"/>
                  </a:lnTo>
                  <a:lnTo>
                    <a:pt x="382270" y="308610"/>
                  </a:lnTo>
                  <a:lnTo>
                    <a:pt x="386080" y="308610"/>
                  </a:lnTo>
                  <a:lnTo>
                    <a:pt x="386080" y="306070"/>
                  </a:lnTo>
                  <a:close/>
                </a:path>
                <a:path w="386080" h="312420">
                  <a:moveTo>
                    <a:pt x="38608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6080" y="312420"/>
                  </a:lnTo>
                  <a:lnTo>
                    <a:pt x="386080" y="30988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063749" y="534670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8460" y="1269"/>
                  </a:lnTo>
                  <a:lnTo>
                    <a:pt x="378460" y="0"/>
                  </a:lnTo>
                  <a:close/>
                </a:path>
                <a:path w="378460" h="304800">
                  <a:moveTo>
                    <a:pt x="37846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78460" y="3810"/>
                  </a:lnTo>
                  <a:lnTo>
                    <a:pt x="378460" y="1270"/>
                  </a:lnTo>
                  <a:close/>
                </a:path>
                <a:path w="378460" h="304800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7619"/>
                  </a:lnTo>
                  <a:lnTo>
                    <a:pt x="378460" y="7619"/>
                  </a:lnTo>
                  <a:lnTo>
                    <a:pt x="378460" y="3810"/>
                  </a:lnTo>
                  <a:close/>
                </a:path>
                <a:path w="378460" h="304800">
                  <a:moveTo>
                    <a:pt x="381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7620"/>
                  </a:lnTo>
                  <a:close/>
                </a:path>
                <a:path w="378460" h="304800">
                  <a:moveTo>
                    <a:pt x="378460" y="7620"/>
                  </a:moveTo>
                  <a:lnTo>
                    <a:pt x="374650" y="7620"/>
                  </a:lnTo>
                  <a:lnTo>
                    <a:pt x="374650" y="10159"/>
                  </a:lnTo>
                  <a:lnTo>
                    <a:pt x="378460" y="10159"/>
                  </a:lnTo>
                  <a:lnTo>
                    <a:pt x="378460" y="7620"/>
                  </a:lnTo>
                  <a:close/>
                </a:path>
                <a:path w="378460" h="304800">
                  <a:moveTo>
                    <a:pt x="381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160"/>
                  </a:lnTo>
                  <a:close/>
                </a:path>
                <a:path w="378460" h="304800">
                  <a:moveTo>
                    <a:pt x="378460" y="10160"/>
                  </a:moveTo>
                  <a:lnTo>
                    <a:pt x="374650" y="10160"/>
                  </a:lnTo>
                  <a:lnTo>
                    <a:pt x="374650" y="13969"/>
                  </a:lnTo>
                  <a:lnTo>
                    <a:pt x="378460" y="13969"/>
                  </a:lnTo>
                  <a:lnTo>
                    <a:pt x="378460" y="10160"/>
                  </a:lnTo>
                  <a:close/>
                </a:path>
                <a:path w="378460" h="304800">
                  <a:moveTo>
                    <a:pt x="381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3970"/>
                  </a:lnTo>
                  <a:close/>
                </a:path>
                <a:path w="378460" h="304800">
                  <a:moveTo>
                    <a:pt x="378460" y="13970"/>
                  </a:moveTo>
                  <a:lnTo>
                    <a:pt x="374650" y="13970"/>
                  </a:lnTo>
                  <a:lnTo>
                    <a:pt x="374650" y="16509"/>
                  </a:lnTo>
                  <a:lnTo>
                    <a:pt x="378460" y="16509"/>
                  </a:lnTo>
                  <a:lnTo>
                    <a:pt x="378460" y="13970"/>
                  </a:lnTo>
                  <a:close/>
                </a:path>
                <a:path w="378460" h="304800">
                  <a:moveTo>
                    <a:pt x="381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510"/>
                  </a:lnTo>
                  <a:close/>
                </a:path>
                <a:path w="378460" h="304800">
                  <a:moveTo>
                    <a:pt x="378460" y="16510"/>
                  </a:moveTo>
                  <a:lnTo>
                    <a:pt x="374650" y="16510"/>
                  </a:lnTo>
                  <a:lnTo>
                    <a:pt x="374650" y="20319"/>
                  </a:lnTo>
                  <a:lnTo>
                    <a:pt x="378460" y="20319"/>
                  </a:lnTo>
                  <a:lnTo>
                    <a:pt x="378460" y="16510"/>
                  </a:lnTo>
                  <a:close/>
                </a:path>
                <a:path w="378460" h="304800">
                  <a:moveTo>
                    <a:pt x="3810" y="20320"/>
                  </a:moveTo>
                  <a:lnTo>
                    <a:pt x="0" y="2032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0320"/>
                  </a:lnTo>
                  <a:close/>
                </a:path>
                <a:path w="378460" h="304800">
                  <a:moveTo>
                    <a:pt x="378460" y="20320"/>
                  </a:moveTo>
                  <a:lnTo>
                    <a:pt x="374650" y="20320"/>
                  </a:lnTo>
                  <a:lnTo>
                    <a:pt x="374650" y="29209"/>
                  </a:lnTo>
                  <a:lnTo>
                    <a:pt x="378460" y="29209"/>
                  </a:lnTo>
                  <a:lnTo>
                    <a:pt x="378460" y="20320"/>
                  </a:lnTo>
                  <a:close/>
                </a:path>
                <a:path w="378460" h="304800">
                  <a:moveTo>
                    <a:pt x="381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9210"/>
                  </a:lnTo>
                  <a:close/>
                </a:path>
                <a:path w="378460" h="304800">
                  <a:moveTo>
                    <a:pt x="378460" y="29210"/>
                  </a:moveTo>
                  <a:lnTo>
                    <a:pt x="374650" y="29210"/>
                  </a:lnTo>
                  <a:lnTo>
                    <a:pt x="374650" y="33019"/>
                  </a:lnTo>
                  <a:lnTo>
                    <a:pt x="378460" y="33019"/>
                  </a:lnTo>
                  <a:lnTo>
                    <a:pt x="378460" y="29210"/>
                  </a:lnTo>
                  <a:close/>
                </a:path>
                <a:path w="378460" h="304800">
                  <a:moveTo>
                    <a:pt x="3810" y="33020"/>
                  </a:moveTo>
                  <a:lnTo>
                    <a:pt x="0" y="330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33020"/>
                  </a:lnTo>
                  <a:close/>
                </a:path>
                <a:path w="378460" h="304800">
                  <a:moveTo>
                    <a:pt x="378460" y="33020"/>
                  </a:moveTo>
                  <a:lnTo>
                    <a:pt x="374650" y="33020"/>
                  </a:lnTo>
                  <a:lnTo>
                    <a:pt x="374650" y="52069"/>
                  </a:lnTo>
                  <a:lnTo>
                    <a:pt x="378460" y="52069"/>
                  </a:lnTo>
                  <a:lnTo>
                    <a:pt x="378460" y="33020"/>
                  </a:lnTo>
                  <a:close/>
                </a:path>
                <a:path w="378460" h="304800">
                  <a:moveTo>
                    <a:pt x="3810" y="52070"/>
                  </a:moveTo>
                  <a:lnTo>
                    <a:pt x="0" y="5207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52070"/>
                  </a:lnTo>
                  <a:close/>
                </a:path>
                <a:path w="378460" h="304800">
                  <a:moveTo>
                    <a:pt x="378460" y="52070"/>
                  </a:moveTo>
                  <a:lnTo>
                    <a:pt x="374650" y="52070"/>
                  </a:lnTo>
                  <a:lnTo>
                    <a:pt x="374650" y="90169"/>
                  </a:lnTo>
                  <a:lnTo>
                    <a:pt x="378460" y="90169"/>
                  </a:lnTo>
                  <a:lnTo>
                    <a:pt x="378460" y="52070"/>
                  </a:lnTo>
                  <a:close/>
                </a:path>
                <a:path w="378460" h="304800">
                  <a:moveTo>
                    <a:pt x="3810" y="90170"/>
                  </a:moveTo>
                  <a:lnTo>
                    <a:pt x="0" y="90170"/>
                  </a:lnTo>
                  <a:lnTo>
                    <a:pt x="0" y="124459"/>
                  </a:lnTo>
                  <a:lnTo>
                    <a:pt x="3810" y="124459"/>
                  </a:lnTo>
                  <a:lnTo>
                    <a:pt x="3810" y="90170"/>
                  </a:lnTo>
                  <a:close/>
                </a:path>
                <a:path w="378460" h="304800">
                  <a:moveTo>
                    <a:pt x="378460" y="90170"/>
                  </a:moveTo>
                  <a:lnTo>
                    <a:pt x="374650" y="90170"/>
                  </a:lnTo>
                  <a:lnTo>
                    <a:pt x="374650" y="124459"/>
                  </a:lnTo>
                  <a:lnTo>
                    <a:pt x="378460" y="124459"/>
                  </a:lnTo>
                  <a:lnTo>
                    <a:pt x="378460" y="90170"/>
                  </a:lnTo>
                  <a:close/>
                </a:path>
                <a:path w="378460" h="304800">
                  <a:moveTo>
                    <a:pt x="3810" y="124460"/>
                  </a:moveTo>
                  <a:lnTo>
                    <a:pt x="0" y="124460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124460"/>
                  </a:lnTo>
                  <a:close/>
                </a:path>
                <a:path w="378460" h="304800">
                  <a:moveTo>
                    <a:pt x="378460" y="124460"/>
                  </a:moveTo>
                  <a:lnTo>
                    <a:pt x="374650" y="124460"/>
                  </a:lnTo>
                  <a:lnTo>
                    <a:pt x="374650" y="236219"/>
                  </a:lnTo>
                  <a:lnTo>
                    <a:pt x="378460" y="236219"/>
                  </a:lnTo>
                  <a:lnTo>
                    <a:pt x="378460" y="124460"/>
                  </a:lnTo>
                  <a:close/>
                </a:path>
                <a:path w="378460" h="304800">
                  <a:moveTo>
                    <a:pt x="3810" y="236220"/>
                  </a:moveTo>
                  <a:lnTo>
                    <a:pt x="0" y="23622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36220"/>
                  </a:lnTo>
                  <a:close/>
                </a:path>
                <a:path w="378460" h="304800">
                  <a:moveTo>
                    <a:pt x="378460" y="236220"/>
                  </a:moveTo>
                  <a:lnTo>
                    <a:pt x="374650" y="236220"/>
                  </a:lnTo>
                  <a:lnTo>
                    <a:pt x="374650" y="270509"/>
                  </a:lnTo>
                  <a:lnTo>
                    <a:pt x="378460" y="270509"/>
                  </a:lnTo>
                  <a:lnTo>
                    <a:pt x="378460" y="236220"/>
                  </a:lnTo>
                  <a:close/>
                </a:path>
                <a:path w="378460" h="304800">
                  <a:moveTo>
                    <a:pt x="3810" y="270510"/>
                  </a:moveTo>
                  <a:lnTo>
                    <a:pt x="0" y="27051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70510"/>
                  </a:lnTo>
                  <a:close/>
                </a:path>
                <a:path w="378460" h="304800">
                  <a:moveTo>
                    <a:pt x="378460" y="270510"/>
                  </a:moveTo>
                  <a:lnTo>
                    <a:pt x="374650" y="270510"/>
                  </a:lnTo>
                  <a:lnTo>
                    <a:pt x="374650" y="274319"/>
                  </a:lnTo>
                  <a:lnTo>
                    <a:pt x="378460" y="274319"/>
                  </a:lnTo>
                  <a:lnTo>
                    <a:pt x="378460" y="270510"/>
                  </a:lnTo>
                  <a:close/>
                </a:path>
                <a:path w="378460" h="304800">
                  <a:moveTo>
                    <a:pt x="381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20"/>
                  </a:lnTo>
                  <a:close/>
                </a:path>
                <a:path w="378460" h="304800">
                  <a:moveTo>
                    <a:pt x="378460" y="274320"/>
                  </a:moveTo>
                  <a:lnTo>
                    <a:pt x="374650" y="274320"/>
                  </a:lnTo>
                  <a:lnTo>
                    <a:pt x="374650" y="280669"/>
                  </a:lnTo>
                  <a:lnTo>
                    <a:pt x="378460" y="280669"/>
                  </a:lnTo>
                  <a:lnTo>
                    <a:pt x="378460" y="274320"/>
                  </a:lnTo>
                  <a:close/>
                </a:path>
                <a:path w="378460" h="304800">
                  <a:moveTo>
                    <a:pt x="3810" y="280670"/>
                  </a:moveTo>
                  <a:lnTo>
                    <a:pt x="0" y="280670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70"/>
                  </a:lnTo>
                  <a:close/>
                </a:path>
                <a:path w="378460" h="304800">
                  <a:moveTo>
                    <a:pt x="378460" y="280670"/>
                  </a:moveTo>
                  <a:lnTo>
                    <a:pt x="374650" y="280670"/>
                  </a:lnTo>
                  <a:lnTo>
                    <a:pt x="374650" y="287019"/>
                  </a:lnTo>
                  <a:lnTo>
                    <a:pt x="378460" y="287019"/>
                  </a:lnTo>
                  <a:lnTo>
                    <a:pt x="378460" y="280670"/>
                  </a:lnTo>
                  <a:close/>
                </a:path>
                <a:path w="378460" h="304800">
                  <a:moveTo>
                    <a:pt x="3810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7020"/>
                  </a:lnTo>
                  <a:close/>
                </a:path>
                <a:path w="378460" h="304800">
                  <a:moveTo>
                    <a:pt x="378460" y="287020"/>
                  </a:moveTo>
                  <a:lnTo>
                    <a:pt x="374650" y="287020"/>
                  </a:lnTo>
                  <a:lnTo>
                    <a:pt x="374650" y="289559"/>
                  </a:lnTo>
                  <a:lnTo>
                    <a:pt x="378460" y="289559"/>
                  </a:lnTo>
                  <a:lnTo>
                    <a:pt x="378460" y="287020"/>
                  </a:lnTo>
                  <a:close/>
                </a:path>
                <a:path w="378460" h="304800">
                  <a:moveTo>
                    <a:pt x="3810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9560"/>
                  </a:lnTo>
                  <a:close/>
                </a:path>
                <a:path w="378460" h="304800">
                  <a:moveTo>
                    <a:pt x="378460" y="289560"/>
                  </a:moveTo>
                  <a:lnTo>
                    <a:pt x="374650" y="289560"/>
                  </a:lnTo>
                  <a:lnTo>
                    <a:pt x="374650" y="293369"/>
                  </a:lnTo>
                  <a:lnTo>
                    <a:pt x="378460" y="293369"/>
                  </a:lnTo>
                  <a:lnTo>
                    <a:pt x="378460" y="289560"/>
                  </a:lnTo>
                  <a:close/>
                </a:path>
                <a:path w="378460" h="304800">
                  <a:moveTo>
                    <a:pt x="3810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3370"/>
                  </a:lnTo>
                  <a:close/>
                </a:path>
                <a:path w="378460" h="304800">
                  <a:moveTo>
                    <a:pt x="378460" y="293370"/>
                  </a:moveTo>
                  <a:lnTo>
                    <a:pt x="374650" y="293370"/>
                  </a:lnTo>
                  <a:lnTo>
                    <a:pt x="374650" y="295909"/>
                  </a:lnTo>
                  <a:lnTo>
                    <a:pt x="378460" y="295909"/>
                  </a:lnTo>
                  <a:lnTo>
                    <a:pt x="378460" y="293370"/>
                  </a:lnTo>
                  <a:close/>
                </a:path>
                <a:path w="378460" h="304800">
                  <a:moveTo>
                    <a:pt x="3810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5910"/>
                  </a:lnTo>
                  <a:close/>
                </a:path>
                <a:path w="378460" h="304800">
                  <a:moveTo>
                    <a:pt x="378460" y="295910"/>
                  </a:moveTo>
                  <a:lnTo>
                    <a:pt x="374650" y="295910"/>
                  </a:lnTo>
                  <a:lnTo>
                    <a:pt x="374650" y="299719"/>
                  </a:lnTo>
                  <a:lnTo>
                    <a:pt x="378460" y="299719"/>
                  </a:lnTo>
                  <a:lnTo>
                    <a:pt x="378460" y="295910"/>
                  </a:lnTo>
                  <a:close/>
                </a:path>
                <a:path w="378460" h="304800">
                  <a:moveTo>
                    <a:pt x="381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378460" y="302259"/>
                  </a:lnTo>
                  <a:lnTo>
                    <a:pt x="378460" y="300990"/>
                  </a:lnTo>
                  <a:lnTo>
                    <a:pt x="3810" y="300990"/>
                  </a:lnTo>
                  <a:lnTo>
                    <a:pt x="3810" y="299720"/>
                  </a:lnTo>
                  <a:close/>
                </a:path>
                <a:path w="378460" h="304800">
                  <a:moveTo>
                    <a:pt x="378460" y="299720"/>
                  </a:moveTo>
                  <a:lnTo>
                    <a:pt x="374650" y="299720"/>
                  </a:lnTo>
                  <a:lnTo>
                    <a:pt x="374650" y="300990"/>
                  </a:lnTo>
                  <a:lnTo>
                    <a:pt x="378460" y="300990"/>
                  </a:lnTo>
                  <a:lnTo>
                    <a:pt x="378460" y="299720"/>
                  </a:lnTo>
                  <a:close/>
                </a:path>
                <a:path w="378460" h="304800">
                  <a:moveTo>
                    <a:pt x="378460" y="302260"/>
                  </a:moveTo>
                  <a:lnTo>
                    <a:pt x="0" y="302260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226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067559" y="535051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7083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3809"/>
                  </a:lnTo>
                  <a:lnTo>
                    <a:pt x="370839" y="3809"/>
                  </a:lnTo>
                  <a:lnTo>
                    <a:pt x="370839" y="0"/>
                  </a:lnTo>
                  <a:close/>
                </a:path>
                <a:path w="370839" h="297179">
                  <a:moveTo>
                    <a:pt x="370839" y="3809"/>
                  </a:moveTo>
                  <a:lnTo>
                    <a:pt x="367029" y="3809"/>
                  </a:lnTo>
                  <a:lnTo>
                    <a:pt x="367029" y="6349"/>
                  </a:lnTo>
                  <a:lnTo>
                    <a:pt x="370839" y="6349"/>
                  </a:lnTo>
                  <a:lnTo>
                    <a:pt x="370839" y="3809"/>
                  </a:lnTo>
                  <a:close/>
                </a:path>
                <a:path w="370839" h="297179">
                  <a:moveTo>
                    <a:pt x="253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539" y="10159"/>
                  </a:lnTo>
                  <a:lnTo>
                    <a:pt x="2539" y="6350"/>
                  </a:lnTo>
                  <a:close/>
                </a:path>
                <a:path w="370839" h="297179">
                  <a:moveTo>
                    <a:pt x="370839" y="6350"/>
                  </a:moveTo>
                  <a:lnTo>
                    <a:pt x="367029" y="6350"/>
                  </a:lnTo>
                  <a:lnTo>
                    <a:pt x="367029" y="10159"/>
                  </a:lnTo>
                  <a:lnTo>
                    <a:pt x="370839" y="10159"/>
                  </a:lnTo>
                  <a:lnTo>
                    <a:pt x="370839" y="6350"/>
                  </a:lnTo>
                  <a:close/>
                </a:path>
                <a:path w="370839" h="297179">
                  <a:moveTo>
                    <a:pt x="253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539" y="12699"/>
                  </a:lnTo>
                  <a:lnTo>
                    <a:pt x="2539" y="10159"/>
                  </a:lnTo>
                  <a:close/>
                </a:path>
                <a:path w="370839" h="297179">
                  <a:moveTo>
                    <a:pt x="370839" y="10159"/>
                  </a:moveTo>
                  <a:lnTo>
                    <a:pt x="367029" y="10159"/>
                  </a:lnTo>
                  <a:lnTo>
                    <a:pt x="367029" y="12699"/>
                  </a:lnTo>
                  <a:lnTo>
                    <a:pt x="370839" y="12699"/>
                  </a:lnTo>
                  <a:lnTo>
                    <a:pt x="370839" y="10159"/>
                  </a:lnTo>
                  <a:close/>
                </a:path>
                <a:path w="370839" h="297179">
                  <a:moveTo>
                    <a:pt x="253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539" y="16509"/>
                  </a:lnTo>
                  <a:lnTo>
                    <a:pt x="2539" y="12700"/>
                  </a:lnTo>
                  <a:close/>
                </a:path>
                <a:path w="370839" h="297179">
                  <a:moveTo>
                    <a:pt x="370839" y="12700"/>
                  </a:moveTo>
                  <a:lnTo>
                    <a:pt x="367029" y="12700"/>
                  </a:lnTo>
                  <a:lnTo>
                    <a:pt x="367029" y="16509"/>
                  </a:lnTo>
                  <a:lnTo>
                    <a:pt x="370839" y="16509"/>
                  </a:lnTo>
                  <a:lnTo>
                    <a:pt x="370839" y="12700"/>
                  </a:lnTo>
                  <a:close/>
                </a:path>
                <a:path w="370839" h="297179">
                  <a:moveTo>
                    <a:pt x="2539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16509"/>
                  </a:lnTo>
                  <a:close/>
                </a:path>
                <a:path w="370839" h="297179">
                  <a:moveTo>
                    <a:pt x="370839" y="16509"/>
                  </a:moveTo>
                  <a:lnTo>
                    <a:pt x="367029" y="16509"/>
                  </a:lnTo>
                  <a:lnTo>
                    <a:pt x="367029" y="25399"/>
                  </a:lnTo>
                  <a:lnTo>
                    <a:pt x="370839" y="25399"/>
                  </a:lnTo>
                  <a:lnTo>
                    <a:pt x="370839" y="16509"/>
                  </a:lnTo>
                  <a:close/>
                </a:path>
                <a:path w="370839" h="297179">
                  <a:moveTo>
                    <a:pt x="253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539" y="29209"/>
                  </a:lnTo>
                  <a:lnTo>
                    <a:pt x="2539" y="25400"/>
                  </a:lnTo>
                  <a:close/>
                </a:path>
                <a:path w="370839" h="297179">
                  <a:moveTo>
                    <a:pt x="370839" y="25400"/>
                  </a:moveTo>
                  <a:lnTo>
                    <a:pt x="367029" y="25400"/>
                  </a:lnTo>
                  <a:lnTo>
                    <a:pt x="367029" y="29209"/>
                  </a:lnTo>
                  <a:lnTo>
                    <a:pt x="370839" y="29209"/>
                  </a:lnTo>
                  <a:lnTo>
                    <a:pt x="370839" y="25400"/>
                  </a:lnTo>
                  <a:close/>
                </a:path>
                <a:path w="370839" h="297179">
                  <a:moveTo>
                    <a:pt x="2539" y="29209"/>
                  </a:moveTo>
                  <a:lnTo>
                    <a:pt x="0" y="29209"/>
                  </a:lnTo>
                  <a:lnTo>
                    <a:pt x="0" y="48259"/>
                  </a:lnTo>
                  <a:lnTo>
                    <a:pt x="2539" y="48259"/>
                  </a:lnTo>
                  <a:lnTo>
                    <a:pt x="2539" y="29209"/>
                  </a:lnTo>
                  <a:close/>
                </a:path>
                <a:path w="370839" h="297179">
                  <a:moveTo>
                    <a:pt x="370839" y="29209"/>
                  </a:moveTo>
                  <a:lnTo>
                    <a:pt x="367029" y="29209"/>
                  </a:lnTo>
                  <a:lnTo>
                    <a:pt x="367029" y="48259"/>
                  </a:lnTo>
                  <a:lnTo>
                    <a:pt x="370839" y="48259"/>
                  </a:lnTo>
                  <a:lnTo>
                    <a:pt x="370839" y="29209"/>
                  </a:lnTo>
                  <a:close/>
                </a:path>
                <a:path w="370839" h="297179">
                  <a:moveTo>
                    <a:pt x="2539" y="48259"/>
                  </a:moveTo>
                  <a:lnTo>
                    <a:pt x="0" y="48259"/>
                  </a:lnTo>
                  <a:lnTo>
                    <a:pt x="0" y="86359"/>
                  </a:lnTo>
                  <a:lnTo>
                    <a:pt x="2539" y="86359"/>
                  </a:lnTo>
                  <a:lnTo>
                    <a:pt x="2539" y="48259"/>
                  </a:lnTo>
                  <a:close/>
                </a:path>
                <a:path w="370839" h="297179">
                  <a:moveTo>
                    <a:pt x="370839" y="48259"/>
                  </a:moveTo>
                  <a:lnTo>
                    <a:pt x="367029" y="48259"/>
                  </a:lnTo>
                  <a:lnTo>
                    <a:pt x="367029" y="86359"/>
                  </a:lnTo>
                  <a:lnTo>
                    <a:pt x="370839" y="86359"/>
                  </a:lnTo>
                  <a:lnTo>
                    <a:pt x="370839" y="48259"/>
                  </a:lnTo>
                  <a:close/>
                </a:path>
                <a:path w="370839" h="297179">
                  <a:moveTo>
                    <a:pt x="2539" y="86359"/>
                  </a:moveTo>
                  <a:lnTo>
                    <a:pt x="0" y="86359"/>
                  </a:lnTo>
                  <a:lnTo>
                    <a:pt x="0" y="120649"/>
                  </a:lnTo>
                  <a:lnTo>
                    <a:pt x="2539" y="120649"/>
                  </a:lnTo>
                  <a:lnTo>
                    <a:pt x="2539" y="86359"/>
                  </a:lnTo>
                  <a:close/>
                </a:path>
                <a:path w="370839" h="297179">
                  <a:moveTo>
                    <a:pt x="370839" y="86359"/>
                  </a:moveTo>
                  <a:lnTo>
                    <a:pt x="367029" y="86359"/>
                  </a:lnTo>
                  <a:lnTo>
                    <a:pt x="367029" y="120649"/>
                  </a:lnTo>
                  <a:lnTo>
                    <a:pt x="370839" y="120649"/>
                  </a:lnTo>
                  <a:lnTo>
                    <a:pt x="370839" y="86359"/>
                  </a:lnTo>
                  <a:close/>
                </a:path>
                <a:path w="370839" h="297179">
                  <a:moveTo>
                    <a:pt x="2539" y="120650"/>
                  </a:moveTo>
                  <a:lnTo>
                    <a:pt x="0" y="120650"/>
                  </a:lnTo>
                  <a:lnTo>
                    <a:pt x="0" y="232409"/>
                  </a:lnTo>
                  <a:lnTo>
                    <a:pt x="2539" y="232409"/>
                  </a:lnTo>
                  <a:lnTo>
                    <a:pt x="2539" y="120650"/>
                  </a:lnTo>
                  <a:close/>
                </a:path>
                <a:path w="370839" h="297179">
                  <a:moveTo>
                    <a:pt x="370839" y="120650"/>
                  </a:moveTo>
                  <a:lnTo>
                    <a:pt x="367029" y="120650"/>
                  </a:lnTo>
                  <a:lnTo>
                    <a:pt x="367029" y="232409"/>
                  </a:lnTo>
                  <a:lnTo>
                    <a:pt x="370839" y="232409"/>
                  </a:lnTo>
                  <a:lnTo>
                    <a:pt x="370839" y="120650"/>
                  </a:lnTo>
                  <a:close/>
                </a:path>
                <a:path w="370839" h="297179">
                  <a:moveTo>
                    <a:pt x="2539" y="232409"/>
                  </a:moveTo>
                  <a:lnTo>
                    <a:pt x="0" y="23240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32409"/>
                  </a:lnTo>
                  <a:close/>
                </a:path>
                <a:path w="370839" h="297179">
                  <a:moveTo>
                    <a:pt x="370839" y="232409"/>
                  </a:moveTo>
                  <a:lnTo>
                    <a:pt x="367029" y="232409"/>
                  </a:lnTo>
                  <a:lnTo>
                    <a:pt x="367029" y="266699"/>
                  </a:lnTo>
                  <a:lnTo>
                    <a:pt x="370839" y="266699"/>
                  </a:lnTo>
                  <a:lnTo>
                    <a:pt x="370839" y="232409"/>
                  </a:lnTo>
                  <a:close/>
                </a:path>
                <a:path w="370839" h="297179">
                  <a:moveTo>
                    <a:pt x="2539" y="266700"/>
                  </a:moveTo>
                  <a:lnTo>
                    <a:pt x="0" y="266700"/>
                  </a:lnTo>
                  <a:lnTo>
                    <a:pt x="0" y="270509"/>
                  </a:lnTo>
                  <a:lnTo>
                    <a:pt x="2539" y="270509"/>
                  </a:lnTo>
                  <a:lnTo>
                    <a:pt x="2539" y="266700"/>
                  </a:lnTo>
                  <a:close/>
                </a:path>
                <a:path w="370839" h="297179">
                  <a:moveTo>
                    <a:pt x="370839" y="266700"/>
                  </a:moveTo>
                  <a:lnTo>
                    <a:pt x="367029" y="266700"/>
                  </a:lnTo>
                  <a:lnTo>
                    <a:pt x="367029" y="270509"/>
                  </a:lnTo>
                  <a:lnTo>
                    <a:pt x="370839" y="270509"/>
                  </a:lnTo>
                  <a:lnTo>
                    <a:pt x="370839" y="266700"/>
                  </a:lnTo>
                  <a:close/>
                </a:path>
                <a:path w="370839" h="297179">
                  <a:moveTo>
                    <a:pt x="2539" y="270509"/>
                  </a:moveTo>
                  <a:lnTo>
                    <a:pt x="0" y="270509"/>
                  </a:lnTo>
                  <a:lnTo>
                    <a:pt x="0" y="276859"/>
                  </a:lnTo>
                  <a:lnTo>
                    <a:pt x="2539" y="276859"/>
                  </a:lnTo>
                  <a:lnTo>
                    <a:pt x="2539" y="270509"/>
                  </a:lnTo>
                  <a:close/>
                </a:path>
                <a:path w="370839" h="297179">
                  <a:moveTo>
                    <a:pt x="370839" y="270509"/>
                  </a:moveTo>
                  <a:lnTo>
                    <a:pt x="367029" y="270509"/>
                  </a:lnTo>
                  <a:lnTo>
                    <a:pt x="367029" y="276859"/>
                  </a:lnTo>
                  <a:lnTo>
                    <a:pt x="370839" y="276859"/>
                  </a:lnTo>
                  <a:lnTo>
                    <a:pt x="370839" y="270509"/>
                  </a:lnTo>
                  <a:close/>
                </a:path>
                <a:path w="370839" h="297179">
                  <a:moveTo>
                    <a:pt x="2539" y="276859"/>
                  </a:moveTo>
                  <a:lnTo>
                    <a:pt x="0" y="276859"/>
                  </a:lnTo>
                  <a:lnTo>
                    <a:pt x="0" y="283209"/>
                  </a:lnTo>
                  <a:lnTo>
                    <a:pt x="2539" y="283209"/>
                  </a:lnTo>
                  <a:lnTo>
                    <a:pt x="2539" y="276859"/>
                  </a:lnTo>
                  <a:close/>
                </a:path>
                <a:path w="370839" h="297179">
                  <a:moveTo>
                    <a:pt x="370839" y="276859"/>
                  </a:moveTo>
                  <a:lnTo>
                    <a:pt x="367029" y="276859"/>
                  </a:lnTo>
                  <a:lnTo>
                    <a:pt x="367029" y="283209"/>
                  </a:lnTo>
                  <a:lnTo>
                    <a:pt x="370839" y="283209"/>
                  </a:lnTo>
                  <a:lnTo>
                    <a:pt x="370839" y="276859"/>
                  </a:lnTo>
                  <a:close/>
                </a:path>
                <a:path w="370839" h="297179">
                  <a:moveTo>
                    <a:pt x="2539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2539" y="285749"/>
                  </a:lnTo>
                  <a:lnTo>
                    <a:pt x="2539" y="283209"/>
                  </a:lnTo>
                  <a:close/>
                </a:path>
                <a:path w="370839" h="297179">
                  <a:moveTo>
                    <a:pt x="370839" y="283209"/>
                  </a:moveTo>
                  <a:lnTo>
                    <a:pt x="367029" y="283209"/>
                  </a:lnTo>
                  <a:lnTo>
                    <a:pt x="367029" y="285749"/>
                  </a:lnTo>
                  <a:lnTo>
                    <a:pt x="370839" y="285749"/>
                  </a:lnTo>
                  <a:lnTo>
                    <a:pt x="370839" y="283209"/>
                  </a:lnTo>
                  <a:close/>
                </a:path>
                <a:path w="370839" h="297179">
                  <a:moveTo>
                    <a:pt x="2539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2539" y="289559"/>
                  </a:lnTo>
                  <a:lnTo>
                    <a:pt x="2539" y="285750"/>
                  </a:lnTo>
                  <a:close/>
                </a:path>
                <a:path w="370839" h="297179">
                  <a:moveTo>
                    <a:pt x="370839" y="285750"/>
                  </a:moveTo>
                  <a:lnTo>
                    <a:pt x="367029" y="285750"/>
                  </a:lnTo>
                  <a:lnTo>
                    <a:pt x="367029" y="289559"/>
                  </a:lnTo>
                  <a:lnTo>
                    <a:pt x="370839" y="289559"/>
                  </a:lnTo>
                  <a:lnTo>
                    <a:pt x="370839" y="285750"/>
                  </a:lnTo>
                  <a:close/>
                </a:path>
                <a:path w="370839" h="297179">
                  <a:moveTo>
                    <a:pt x="2539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89559"/>
                  </a:lnTo>
                  <a:close/>
                </a:path>
                <a:path w="370839" h="297179">
                  <a:moveTo>
                    <a:pt x="370839" y="289559"/>
                  </a:moveTo>
                  <a:lnTo>
                    <a:pt x="367029" y="289559"/>
                  </a:lnTo>
                  <a:lnTo>
                    <a:pt x="367029" y="292099"/>
                  </a:lnTo>
                  <a:lnTo>
                    <a:pt x="370839" y="292099"/>
                  </a:lnTo>
                  <a:lnTo>
                    <a:pt x="370839" y="289559"/>
                  </a:lnTo>
                  <a:close/>
                </a:path>
                <a:path w="370839" h="297179">
                  <a:moveTo>
                    <a:pt x="2539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370839" y="295909"/>
                  </a:lnTo>
                  <a:lnTo>
                    <a:pt x="370839" y="293369"/>
                  </a:lnTo>
                  <a:lnTo>
                    <a:pt x="2539" y="293369"/>
                  </a:lnTo>
                  <a:lnTo>
                    <a:pt x="2539" y="292100"/>
                  </a:lnTo>
                  <a:close/>
                </a:path>
                <a:path w="370839" h="297179">
                  <a:moveTo>
                    <a:pt x="370839" y="292100"/>
                  </a:moveTo>
                  <a:lnTo>
                    <a:pt x="367029" y="292100"/>
                  </a:lnTo>
                  <a:lnTo>
                    <a:pt x="367029" y="293369"/>
                  </a:lnTo>
                  <a:lnTo>
                    <a:pt x="370839" y="293369"/>
                  </a:lnTo>
                  <a:lnTo>
                    <a:pt x="370839" y="292100"/>
                  </a:lnTo>
                  <a:close/>
                </a:path>
                <a:path w="370839" h="297179">
                  <a:moveTo>
                    <a:pt x="370839" y="295909"/>
                  </a:moveTo>
                  <a:lnTo>
                    <a:pt x="0" y="295909"/>
                  </a:lnTo>
                  <a:lnTo>
                    <a:pt x="0" y="297179"/>
                  </a:lnTo>
                  <a:lnTo>
                    <a:pt x="370839" y="297179"/>
                  </a:lnTo>
                  <a:lnTo>
                    <a:pt x="370839" y="295909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070099" y="5354319"/>
              <a:ext cx="364490" cy="289560"/>
            </a:xfrm>
            <a:custGeom>
              <a:avLst/>
              <a:gdLst/>
              <a:ahLst/>
              <a:cxnLst/>
              <a:rect l="l" t="t" r="r" b="b"/>
              <a:pathLst>
                <a:path w="364489" h="289560">
                  <a:moveTo>
                    <a:pt x="3644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4489" y="2539"/>
                  </a:lnTo>
                  <a:lnTo>
                    <a:pt x="364489" y="0"/>
                  </a:lnTo>
                  <a:close/>
                </a:path>
                <a:path w="364489" h="289560">
                  <a:moveTo>
                    <a:pt x="36448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64489" y="3809"/>
                  </a:lnTo>
                  <a:lnTo>
                    <a:pt x="364489" y="2539"/>
                  </a:lnTo>
                  <a:close/>
                </a:path>
                <a:path w="364489" h="289560">
                  <a:moveTo>
                    <a:pt x="364489" y="3809"/>
                  </a:moveTo>
                  <a:lnTo>
                    <a:pt x="360680" y="3809"/>
                  </a:lnTo>
                  <a:lnTo>
                    <a:pt x="360680" y="6349"/>
                  </a:lnTo>
                  <a:lnTo>
                    <a:pt x="364489" y="6349"/>
                  </a:lnTo>
                  <a:lnTo>
                    <a:pt x="364489" y="3809"/>
                  </a:lnTo>
                  <a:close/>
                </a:path>
                <a:path w="364489" h="289560">
                  <a:moveTo>
                    <a:pt x="381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49"/>
                  </a:lnTo>
                  <a:close/>
                </a:path>
                <a:path w="364489" h="289560">
                  <a:moveTo>
                    <a:pt x="364489" y="6349"/>
                  </a:moveTo>
                  <a:lnTo>
                    <a:pt x="360680" y="6349"/>
                  </a:lnTo>
                  <a:lnTo>
                    <a:pt x="360680" y="8889"/>
                  </a:lnTo>
                  <a:lnTo>
                    <a:pt x="364489" y="8889"/>
                  </a:lnTo>
                  <a:lnTo>
                    <a:pt x="364489" y="6349"/>
                  </a:lnTo>
                  <a:close/>
                </a:path>
                <a:path w="364489" h="289560">
                  <a:moveTo>
                    <a:pt x="381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8889"/>
                  </a:lnTo>
                  <a:close/>
                </a:path>
                <a:path w="364489" h="289560">
                  <a:moveTo>
                    <a:pt x="364489" y="8889"/>
                  </a:moveTo>
                  <a:lnTo>
                    <a:pt x="360680" y="8889"/>
                  </a:lnTo>
                  <a:lnTo>
                    <a:pt x="360680" y="12699"/>
                  </a:lnTo>
                  <a:lnTo>
                    <a:pt x="364489" y="12699"/>
                  </a:lnTo>
                  <a:lnTo>
                    <a:pt x="364489" y="8889"/>
                  </a:lnTo>
                  <a:close/>
                </a:path>
                <a:path w="364489" h="289560">
                  <a:moveTo>
                    <a:pt x="3810" y="12699"/>
                  </a:moveTo>
                  <a:lnTo>
                    <a:pt x="0" y="1269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2699"/>
                  </a:lnTo>
                  <a:close/>
                </a:path>
                <a:path w="364489" h="289560">
                  <a:moveTo>
                    <a:pt x="364489" y="12699"/>
                  </a:moveTo>
                  <a:lnTo>
                    <a:pt x="360680" y="12699"/>
                  </a:lnTo>
                  <a:lnTo>
                    <a:pt x="360680" y="21589"/>
                  </a:lnTo>
                  <a:lnTo>
                    <a:pt x="364489" y="21589"/>
                  </a:lnTo>
                  <a:lnTo>
                    <a:pt x="364489" y="12699"/>
                  </a:lnTo>
                  <a:close/>
                </a:path>
                <a:path w="364489" h="289560">
                  <a:moveTo>
                    <a:pt x="381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1589"/>
                  </a:lnTo>
                  <a:close/>
                </a:path>
                <a:path w="364489" h="289560">
                  <a:moveTo>
                    <a:pt x="364489" y="21589"/>
                  </a:moveTo>
                  <a:lnTo>
                    <a:pt x="360680" y="21589"/>
                  </a:lnTo>
                  <a:lnTo>
                    <a:pt x="360680" y="25399"/>
                  </a:lnTo>
                  <a:lnTo>
                    <a:pt x="364489" y="25399"/>
                  </a:lnTo>
                  <a:lnTo>
                    <a:pt x="364489" y="21589"/>
                  </a:lnTo>
                  <a:close/>
                </a:path>
                <a:path w="364489" h="289560">
                  <a:moveTo>
                    <a:pt x="3810" y="25399"/>
                  </a:moveTo>
                  <a:lnTo>
                    <a:pt x="0" y="253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25399"/>
                  </a:lnTo>
                  <a:close/>
                </a:path>
                <a:path w="364489" h="289560">
                  <a:moveTo>
                    <a:pt x="364489" y="25399"/>
                  </a:moveTo>
                  <a:lnTo>
                    <a:pt x="360680" y="25399"/>
                  </a:lnTo>
                  <a:lnTo>
                    <a:pt x="360680" y="44449"/>
                  </a:lnTo>
                  <a:lnTo>
                    <a:pt x="364489" y="44449"/>
                  </a:lnTo>
                  <a:lnTo>
                    <a:pt x="364489" y="25399"/>
                  </a:lnTo>
                  <a:close/>
                </a:path>
                <a:path w="364489" h="289560">
                  <a:moveTo>
                    <a:pt x="3810" y="44449"/>
                  </a:moveTo>
                  <a:lnTo>
                    <a:pt x="0" y="4444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44449"/>
                  </a:lnTo>
                  <a:close/>
                </a:path>
                <a:path w="364489" h="289560">
                  <a:moveTo>
                    <a:pt x="364489" y="44449"/>
                  </a:moveTo>
                  <a:lnTo>
                    <a:pt x="360680" y="44449"/>
                  </a:lnTo>
                  <a:lnTo>
                    <a:pt x="360680" y="82549"/>
                  </a:lnTo>
                  <a:lnTo>
                    <a:pt x="364489" y="82549"/>
                  </a:lnTo>
                  <a:lnTo>
                    <a:pt x="364489" y="44449"/>
                  </a:lnTo>
                  <a:close/>
                </a:path>
                <a:path w="364489" h="289560">
                  <a:moveTo>
                    <a:pt x="3810" y="82549"/>
                  </a:moveTo>
                  <a:lnTo>
                    <a:pt x="0" y="82549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82549"/>
                  </a:lnTo>
                  <a:close/>
                </a:path>
                <a:path w="364489" h="289560">
                  <a:moveTo>
                    <a:pt x="364489" y="82549"/>
                  </a:moveTo>
                  <a:lnTo>
                    <a:pt x="360680" y="82549"/>
                  </a:lnTo>
                  <a:lnTo>
                    <a:pt x="360680" y="116839"/>
                  </a:lnTo>
                  <a:lnTo>
                    <a:pt x="364489" y="116839"/>
                  </a:lnTo>
                  <a:lnTo>
                    <a:pt x="364489" y="82549"/>
                  </a:lnTo>
                  <a:close/>
                </a:path>
                <a:path w="364489" h="289560">
                  <a:moveTo>
                    <a:pt x="3810" y="116839"/>
                  </a:moveTo>
                  <a:lnTo>
                    <a:pt x="0" y="11683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116839"/>
                  </a:lnTo>
                  <a:close/>
                </a:path>
                <a:path w="364489" h="289560">
                  <a:moveTo>
                    <a:pt x="364489" y="116839"/>
                  </a:moveTo>
                  <a:lnTo>
                    <a:pt x="360680" y="116839"/>
                  </a:lnTo>
                  <a:lnTo>
                    <a:pt x="360680" y="228599"/>
                  </a:lnTo>
                  <a:lnTo>
                    <a:pt x="364489" y="228599"/>
                  </a:lnTo>
                  <a:lnTo>
                    <a:pt x="364489" y="116839"/>
                  </a:lnTo>
                  <a:close/>
                </a:path>
                <a:path w="364489" h="289560">
                  <a:moveTo>
                    <a:pt x="3810" y="228599"/>
                  </a:moveTo>
                  <a:lnTo>
                    <a:pt x="0" y="228599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28599"/>
                  </a:lnTo>
                  <a:close/>
                </a:path>
                <a:path w="364489" h="289560">
                  <a:moveTo>
                    <a:pt x="364489" y="228599"/>
                  </a:moveTo>
                  <a:lnTo>
                    <a:pt x="360680" y="228599"/>
                  </a:lnTo>
                  <a:lnTo>
                    <a:pt x="360680" y="262889"/>
                  </a:lnTo>
                  <a:lnTo>
                    <a:pt x="364489" y="262889"/>
                  </a:lnTo>
                  <a:lnTo>
                    <a:pt x="364489" y="228599"/>
                  </a:lnTo>
                  <a:close/>
                </a:path>
                <a:path w="364489" h="289560">
                  <a:moveTo>
                    <a:pt x="3810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2889"/>
                  </a:lnTo>
                  <a:close/>
                </a:path>
                <a:path w="364489" h="289560">
                  <a:moveTo>
                    <a:pt x="364489" y="262889"/>
                  </a:moveTo>
                  <a:lnTo>
                    <a:pt x="360680" y="262889"/>
                  </a:lnTo>
                  <a:lnTo>
                    <a:pt x="360680" y="266699"/>
                  </a:lnTo>
                  <a:lnTo>
                    <a:pt x="364489" y="266699"/>
                  </a:lnTo>
                  <a:lnTo>
                    <a:pt x="364489" y="262889"/>
                  </a:lnTo>
                  <a:close/>
                </a:path>
                <a:path w="364489" h="289560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364489" h="289560">
                  <a:moveTo>
                    <a:pt x="364489" y="266699"/>
                  </a:moveTo>
                  <a:lnTo>
                    <a:pt x="360680" y="266699"/>
                  </a:lnTo>
                  <a:lnTo>
                    <a:pt x="360680" y="273049"/>
                  </a:lnTo>
                  <a:lnTo>
                    <a:pt x="364489" y="273049"/>
                  </a:lnTo>
                  <a:lnTo>
                    <a:pt x="364489" y="266699"/>
                  </a:lnTo>
                  <a:close/>
                </a:path>
                <a:path w="364489" h="289560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364489" h="289560">
                  <a:moveTo>
                    <a:pt x="364489" y="273049"/>
                  </a:moveTo>
                  <a:lnTo>
                    <a:pt x="360680" y="273049"/>
                  </a:lnTo>
                  <a:lnTo>
                    <a:pt x="360680" y="279399"/>
                  </a:lnTo>
                  <a:lnTo>
                    <a:pt x="364489" y="279399"/>
                  </a:lnTo>
                  <a:lnTo>
                    <a:pt x="364489" y="273049"/>
                  </a:lnTo>
                  <a:close/>
                </a:path>
                <a:path w="364489" h="289560">
                  <a:moveTo>
                    <a:pt x="3810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9399"/>
                  </a:lnTo>
                  <a:close/>
                </a:path>
                <a:path w="364489" h="289560">
                  <a:moveTo>
                    <a:pt x="364489" y="279399"/>
                  </a:moveTo>
                  <a:lnTo>
                    <a:pt x="360680" y="279399"/>
                  </a:lnTo>
                  <a:lnTo>
                    <a:pt x="360680" y="281939"/>
                  </a:lnTo>
                  <a:lnTo>
                    <a:pt x="364489" y="281939"/>
                  </a:lnTo>
                  <a:lnTo>
                    <a:pt x="364489" y="279399"/>
                  </a:lnTo>
                  <a:close/>
                </a:path>
                <a:path w="364489" h="289560">
                  <a:moveTo>
                    <a:pt x="3810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1939"/>
                  </a:lnTo>
                  <a:close/>
                </a:path>
                <a:path w="364489" h="289560">
                  <a:moveTo>
                    <a:pt x="364489" y="281939"/>
                  </a:moveTo>
                  <a:lnTo>
                    <a:pt x="360680" y="281939"/>
                  </a:lnTo>
                  <a:lnTo>
                    <a:pt x="360680" y="285749"/>
                  </a:lnTo>
                  <a:lnTo>
                    <a:pt x="364489" y="285749"/>
                  </a:lnTo>
                  <a:lnTo>
                    <a:pt x="364489" y="281939"/>
                  </a:lnTo>
                  <a:close/>
                </a:path>
                <a:path w="364489" h="289560">
                  <a:moveTo>
                    <a:pt x="3810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364489" y="288289"/>
                  </a:lnTo>
                  <a:lnTo>
                    <a:pt x="364489" y="287019"/>
                  </a:lnTo>
                  <a:lnTo>
                    <a:pt x="3810" y="287019"/>
                  </a:lnTo>
                  <a:lnTo>
                    <a:pt x="3810" y="285749"/>
                  </a:lnTo>
                  <a:close/>
                </a:path>
                <a:path w="364489" h="289560">
                  <a:moveTo>
                    <a:pt x="364489" y="285749"/>
                  </a:moveTo>
                  <a:lnTo>
                    <a:pt x="360680" y="285749"/>
                  </a:lnTo>
                  <a:lnTo>
                    <a:pt x="360680" y="287019"/>
                  </a:lnTo>
                  <a:lnTo>
                    <a:pt x="364489" y="287019"/>
                  </a:lnTo>
                  <a:lnTo>
                    <a:pt x="364489" y="285749"/>
                  </a:lnTo>
                  <a:close/>
                </a:path>
                <a:path w="364489" h="289560">
                  <a:moveTo>
                    <a:pt x="364489" y="288289"/>
                  </a:moveTo>
                  <a:lnTo>
                    <a:pt x="0" y="288289"/>
                  </a:lnTo>
                  <a:lnTo>
                    <a:pt x="0" y="289559"/>
                  </a:lnTo>
                  <a:lnTo>
                    <a:pt x="364489" y="289559"/>
                  </a:lnTo>
                  <a:lnTo>
                    <a:pt x="364489" y="288289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073909" y="535813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2540"/>
                  </a:lnTo>
                  <a:lnTo>
                    <a:pt x="356869" y="2540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56869" y="2540"/>
                  </a:moveTo>
                  <a:lnTo>
                    <a:pt x="353059" y="2540"/>
                  </a:lnTo>
                  <a:lnTo>
                    <a:pt x="353059" y="5080"/>
                  </a:lnTo>
                  <a:lnTo>
                    <a:pt x="356869" y="5080"/>
                  </a:lnTo>
                  <a:lnTo>
                    <a:pt x="356869" y="2540"/>
                  </a:lnTo>
                  <a:close/>
                </a:path>
                <a:path w="356869" h="283210">
                  <a:moveTo>
                    <a:pt x="380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09" y="8890"/>
                  </a:lnTo>
                  <a:lnTo>
                    <a:pt x="3809" y="5080"/>
                  </a:lnTo>
                  <a:close/>
                </a:path>
                <a:path w="356869" h="283210">
                  <a:moveTo>
                    <a:pt x="356869" y="5080"/>
                  </a:moveTo>
                  <a:lnTo>
                    <a:pt x="353059" y="5080"/>
                  </a:lnTo>
                  <a:lnTo>
                    <a:pt x="353059" y="8890"/>
                  </a:lnTo>
                  <a:lnTo>
                    <a:pt x="356869" y="8890"/>
                  </a:lnTo>
                  <a:lnTo>
                    <a:pt x="356869" y="5080"/>
                  </a:lnTo>
                  <a:close/>
                </a:path>
                <a:path w="356869" h="283210">
                  <a:moveTo>
                    <a:pt x="3809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8890"/>
                  </a:lnTo>
                  <a:close/>
                </a:path>
                <a:path w="356869" h="283210">
                  <a:moveTo>
                    <a:pt x="356869" y="8890"/>
                  </a:moveTo>
                  <a:lnTo>
                    <a:pt x="353059" y="8890"/>
                  </a:lnTo>
                  <a:lnTo>
                    <a:pt x="353059" y="17780"/>
                  </a:lnTo>
                  <a:lnTo>
                    <a:pt x="356869" y="17780"/>
                  </a:lnTo>
                  <a:lnTo>
                    <a:pt x="356869" y="8890"/>
                  </a:lnTo>
                  <a:close/>
                </a:path>
                <a:path w="356869" h="283210">
                  <a:moveTo>
                    <a:pt x="380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7780"/>
                  </a:lnTo>
                  <a:close/>
                </a:path>
                <a:path w="356869" h="283210">
                  <a:moveTo>
                    <a:pt x="356869" y="17780"/>
                  </a:moveTo>
                  <a:lnTo>
                    <a:pt x="353059" y="17780"/>
                  </a:lnTo>
                  <a:lnTo>
                    <a:pt x="353059" y="21590"/>
                  </a:lnTo>
                  <a:lnTo>
                    <a:pt x="356869" y="21590"/>
                  </a:lnTo>
                  <a:lnTo>
                    <a:pt x="356869" y="17780"/>
                  </a:lnTo>
                  <a:close/>
                </a:path>
                <a:path w="356869" h="283210">
                  <a:moveTo>
                    <a:pt x="3809" y="21590"/>
                  </a:moveTo>
                  <a:lnTo>
                    <a:pt x="0" y="2159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21590"/>
                  </a:lnTo>
                  <a:close/>
                </a:path>
                <a:path w="356869" h="283210">
                  <a:moveTo>
                    <a:pt x="356869" y="21590"/>
                  </a:moveTo>
                  <a:lnTo>
                    <a:pt x="353059" y="21590"/>
                  </a:lnTo>
                  <a:lnTo>
                    <a:pt x="353059" y="40640"/>
                  </a:lnTo>
                  <a:lnTo>
                    <a:pt x="356869" y="40640"/>
                  </a:lnTo>
                  <a:lnTo>
                    <a:pt x="356869" y="21590"/>
                  </a:lnTo>
                  <a:close/>
                </a:path>
                <a:path w="356869" h="283210">
                  <a:moveTo>
                    <a:pt x="3809" y="40640"/>
                  </a:moveTo>
                  <a:lnTo>
                    <a:pt x="0" y="40640"/>
                  </a:lnTo>
                  <a:lnTo>
                    <a:pt x="0" y="78740"/>
                  </a:lnTo>
                  <a:lnTo>
                    <a:pt x="3809" y="78740"/>
                  </a:lnTo>
                  <a:lnTo>
                    <a:pt x="3809" y="40640"/>
                  </a:lnTo>
                  <a:close/>
                </a:path>
                <a:path w="356869" h="283210">
                  <a:moveTo>
                    <a:pt x="356869" y="40640"/>
                  </a:moveTo>
                  <a:lnTo>
                    <a:pt x="353059" y="40640"/>
                  </a:lnTo>
                  <a:lnTo>
                    <a:pt x="353059" y="78740"/>
                  </a:lnTo>
                  <a:lnTo>
                    <a:pt x="356869" y="78740"/>
                  </a:lnTo>
                  <a:lnTo>
                    <a:pt x="356869" y="40640"/>
                  </a:lnTo>
                  <a:close/>
                </a:path>
                <a:path w="356869" h="283210">
                  <a:moveTo>
                    <a:pt x="3809" y="78740"/>
                  </a:moveTo>
                  <a:lnTo>
                    <a:pt x="0" y="78740"/>
                  </a:lnTo>
                  <a:lnTo>
                    <a:pt x="0" y="113030"/>
                  </a:lnTo>
                  <a:lnTo>
                    <a:pt x="3809" y="113030"/>
                  </a:lnTo>
                  <a:lnTo>
                    <a:pt x="3809" y="78740"/>
                  </a:lnTo>
                  <a:close/>
                </a:path>
                <a:path w="356869" h="283210">
                  <a:moveTo>
                    <a:pt x="356869" y="78740"/>
                  </a:moveTo>
                  <a:lnTo>
                    <a:pt x="353059" y="78740"/>
                  </a:lnTo>
                  <a:lnTo>
                    <a:pt x="353059" y="113030"/>
                  </a:lnTo>
                  <a:lnTo>
                    <a:pt x="356869" y="113030"/>
                  </a:lnTo>
                  <a:lnTo>
                    <a:pt x="356869" y="78740"/>
                  </a:lnTo>
                  <a:close/>
                </a:path>
                <a:path w="356869" h="283210">
                  <a:moveTo>
                    <a:pt x="3809" y="113030"/>
                  </a:moveTo>
                  <a:lnTo>
                    <a:pt x="0" y="113030"/>
                  </a:lnTo>
                  <a:lnTo>
                    <a:pt x="0" y="224790"/>
                  </a:lnTo>
                  <a:lnTo>
                    <a:pt x="3809" y="224790"/>
                  </a:lnTo>
                  <a:lnTo>
                    <a:pt x="3809" y="113030"/>
                  </a:lnTo>
                  <a:close/>
                </a:path>
                <a:path w="356869" h="283210">
                  <a:moveTo>
                    <a:pt x="356869" y="113030"/>
                  </a:moveTo>
                  <a:lnTo>
                    <a:pt x="353059" y="113030"/>
                  </a:lnTo>
                  <a:lnTo>
                    <a:pt x="353059" y="224790"/>
                  </a:lnTo>
                  <a:lnTo>
                    <a:pt x="356869" y="224790"/>
                  </a:lnTo>
                  <a:lnTo>
                    <a:pt x="356869" y="113030"/>
                  </a:lnTo>
                  <a:close/>
                </a:path>
                <a:path w="356869" h="283210">
                  <a:moveTo>
                    <a:pt x="3809" y="224790"/>
                  </a:moveTo>
                  <a:lnTo>
                    <a:pt x="0" y="22479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24790"/>
                  </a:lnTo>
                  <a:close/>
                </a:path>
                <a:path w="356869" h="283210">
                  <a:moveTo>
                    <a:pt x="356869" y="224790"/>
                  </a:moveTo>
                  <a:lnTo>
                    <a:pt x="353059" y="224790"/>
                  </a:lnTo>
                  <a:lnTo>
                    <a:pt x="353059" y="259080"/>
                  </a:lnTo>
                  <a:lnTo>
                    <a:pt x="356869" y="259080"/>
                  </a:lnTo>
                  <a:lnTo>
                    <a:pt x="356869" y="224790"/>
                  </a:lnTo>
                  <a:close/>
                </a:path>
                <a:path w="356869" h="283210">
                  <a:moveTo>
                    <a:pt x="3809" y="259080"/>
                  </a:moveTo>
                  <a:lnTo>
                    <a:pt x="0" y="25908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9080"/>
                  </a:lnTo>
                  <a:close/>
                </a:path>
                <a:path w="356869" h="283210">
                  <a:moveTo>
                    <a:pt x="356869" y="259080"/>
                  </a:moveTo>
                  <a:lnTo>
                    <a:pt x="353059" y="259080"/>
                  </a:lnTo>
                  <a:lnTo>
                    <a:pt x="353059" y="262890"/>
                  </a:lnTo>
                  <a:lnTo>
                    <a:pt x="356869" y="262890"/>
                  </a:lnTo>
                  <a:lnTo>
                    <a:pt x="356869" y="259080"/>
                  </a:lnTo>
                  <a:close/>
                </a:path>
                <a:path w="356869" h="283210">
                  <a:moveTo>
                    <a:pt x="3809" y="262890"/>
                  </a:moveTo>
                  <a:lnTo>
                    <a:pt x="0" y="26289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62890"/>
                  </a:lnTo>
                  <a:close/>
                </a:path>
                <a:path w="356869" h="283210">
                  <a:moveTo>
                    <a:pt x="356869" y="262890"/>
                  </a:moveTo>
                  <a:lnTo>
                    <a:pt x="353059" y="262890"/>
                  </a:lnTo>
                  <a:lnTo>
                    <a:pt x="353059" y="269240"/>
                  </a:lnTo>
                  <a:lnTo>
                    <a:pt x="356869" y="269240"/>
                  </a:lnTo>
                  <a:lnTo>
                    <a:pt x="356869" y="262890"/>
                  </a:lnTo>
                  <a:close/>
                </a:path>
                <a:path w="356869" h="283210">
                  <a:moveTo>
                    <a:pt x="3809" y="269240"/>
                  </a:moveTo>
                  <a:lnTo>
                    <a:pt x="0" y="269240"/>
                  </a:lnTo>
                  <a:lnTo>
                    <a:pt x="0" y="275590"/>
                  </a:lnTo>
                  <a:lnTo>
                    <a:pt x="3809" y="275590"/>
                  </a:lnTo>
                  <a:lnTo>
                    <a:pt x="3809" y="269240"/>
                  </a:lnTo>
                  <a:close/>
                </a:path>
                <a:path w="356869" h="283210">
                  <a:moveTo>
                    <a:pt x="356869" y="269240"/>
                  </a:moveTo>
                  <a:lnTo>
                    <a:pt x="353059" y="269240"/>
                  </a:lnTo>
                  <a:lnTo>
                    <a:pt x="353059" y="275590"/>
                  </a:lnTo>
                  <a:lnTo>
                    <a:pt x="356869" y="275590"/>
                  </a:lnTo>
                  <a:lnTo>
                    <a:pt x="356869" y="269240"/>
                  </a:lnTo>
                  <a:close/>
                </a:path>
                <a:path w="356869" h="283210">
                  <a:moveTo>
                    <a:pt x="3809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5590"/>
                  </a:lnTo>
                  <a:close/>
                </a:path>
                <a:path w="356869" h="283210">
                  <a:moveTo>
                    <a:pt x="356869" y="275590"/>
                  </a:moveTo>
                  <a:lnTo>
                    <a:pt x="353059" y="275590"/>
                  </a:lnTo>
                  <a:lnTo>
                    <a:pt x="353059" y="278130"/>
                  </a:lnTo>
                  <a:lnTo>
                    <a:pt x="356869" y="278130"/>
                  </a:lnTo>
                  <a:lnTo>
                    <a:pt x="356869" y="275590"/>
                  </a:lnTo>
                  <a:close/>
                </a:path>
                <a:path w="356869" h="283210">
                  <a:moveTo>
                    <a:pt x="3809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356869" y="281940"/>
                  </a:lnTo>
                  <a:lnTo>
                    <a:pt x="356869" y="279400"/>
                  </a:lnTo>
                  <a:lnTo>
                    <a:pt x="3809" y="279400"/>
                  </a:lnTo>
                  <a:lnTo>
                    <a:pt x="3809" y="278130"/>
                  </a:lnTo>
                  <a:close/>
                </a:path>
                <a:path w="356869" h="283210">
                  <a:moveTo>
                    <a:pt x="356869" y="278130"/>
                  </a:moveTo>
                  <a:lnTo>
                    <a:pt x="353059" y="278130"/>
                  </a:lnTo>
                  <a:lnTo>
                    <a:pt x="353059" y="279400"/>
                  </a:lnTo>
                  <a:lnTo>
                    <a:pt x="356869" y="279400"/>
                  </a:lnTo>
                  <a:lnTo>
                    <a:pt x="356869" y="278130"/>
                  </a:lnTo>
                  <a:close/>
                </a:path>
                <a:path w="356869" h="283210">
                  <a:moveTo>
                    <a:pt x="356869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56869" y="283210"/>
                  </a:lnTo>
                  <a:lnTo>
                    <a:pt x="356869" y="28194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077720" y="5360669"/>
              <a:ext cx="349250" cy="6350"/>
            </a:xfrm>
            <a:custGeom>
              <a:avLst/>
              <a:gdLst/>
              <a:ahLst/>
              <a:cxnLst/>
              <a:rect l="l" t="t" r="r" b="b"/>
              <a:pathLst>
                <a:path w="349250" h="6350">
                  <a:moveTo>
                    <a:pt x="3492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49250" y="3810"/>
                  </a:lnTo>
                  <a:lnTo>
                    <a:pt x="349250" y="254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425699" y="5364480"/>
              <a:ext cx="0" cy="269240"/>
            </a:xfrm>
            <a:custGeom>
              <a:avLst/>
              <a:gdLst/>
              <a:ahLst/>
              <a:cxnLst/>
              <a:rect l="l" t="t" r="r" b="b"/>
              <a:pathLst>
                <a:path h="269239">
                  <a:moveTo>
                    <a:pt x="0" y="0"/>
                  </a:moveTo>
                  <a:lnTo>
                    <a:pt x="0" y="269240"/>
                  </a:lnTo>
                </a:path>
              </a:pathLst>
            </a:custGeom>
            <a:ln w="3175">
              <a:solidFill>
                <a:srgbClr val="83C2A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077720" y="5367032"/>
              <a:ext cx="349250" cy="270510"/>
            </a:xfrm>
            <a:custGeom>
              <a:avLst/>
              <a:gdLst/>
              <a:ahLst/>
              <a:cxnLst/>
              <a:rect l="l" t="t" r="r" b="b"/>
              <a:pathLst>
                <a:path w="349250" h="270510">
                  <a:moveTo>
                    <a:pt x="3810" y="8890"/>
                  </a:moveTo>
                  <a:lnTo>
                    <a:pt x="0" y="8890"/>
                  </a:lnTo>
                  <a:lnTo>
                    <a:pt x="0" y="12687"/>
                  </a:lnTo>
                  <a:lnTo>
                    <a:pt x="3810" y="12687"/>
                  </a:lnTo>
                  <a:lnTo>
                    <a:pt x="3810" y="8890"/>
                  </a:lnTo>
                  <a:close/>
                </a:path>
                <a:path w="349250" h="270510">
                  <a:moveTo>
                    <a:pt x="3810" y="0"/>
                  </a:moveTo>
                  <a:lnTo>
                    <a:pt x="0" y="0"/>
                  </a:lnTo>
                  <a:lnTo>
                    <a:pt x="0" y="8877"/>
                  </a:lnTo>
                  <a:lnTo>
                    <a:pt x="3810" y="8877"/>
                  </a:lnTo>
                  <a:lnTo>
                    <a:pt x="3810" y="0"/>
                  </a:lnTo>
                  <a:close/>
                </a:path>
                <a:path w="349250" h="270510">
                  <a:moveTo>
                    <a:pt x="349250" y="269240"/>
                  </a:moveTo>
                  <a:lnTo>
                    <a:pt x="0" y="269240"/>
                  </a:lnTo>
                  <a:lnTo>
                    <a:pt x="0" y="270497"/>
                  </a:lnTo>
                  <a:lnTo>
                    <a:pt x="349250" y="270497"/>
                  </a:lnTo>
                  <a:lnTo>
                    <a:pt x="349250" y="269240"/>
                  </a:lnTo>
                  <a:close/>
                </a:path>
                <a:path w="349250" h="270510">
                  <a:moveTo>
                    <a:pt x="349250" y="266687"/>
                  </a:moveTo>
                  <a:lnTo>
                    <a:pt x="3810" y="266687"/>
                  </a:lnTo>
                  <a:lnTo>
                    <a:pt x="3810" y="31737"/>
                  </a:lnTo>
                  <a:lnTo>
                    <a:pt x="3810" y="12700"/>
                  </a:lnTo>
                  <a:lnTo>
                    <a:pt x="0" y="12700"/>
                  </a:lnTo>
                  <a:lnTo>
                    <a:pt x="0" y="31737"/>
                  </a:lnTo>
                  <a:lnTo>
                    <a:pt x="0" y="266687"/>
                  </a:lnTo>
                  <a:lnTo>
                    <a:pt x="0" y="269227"/>
                  </a:lnTo>
                  <a:lnTo>
                    <a:pt x="349250" y="269227"/>
                  </a:lnTo>
                  <a:lnTo>
                    <a:pt x="349250" y="266687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081530" y="5364479"/>
              <a:ext cx="342900" cy="269240"/>
            </a:xfrm>
            <a:custGeom>
              <a:avLst/>
              <a:gdLst/>
              <a:ahLst/>
              <a:cxnLst/>
              <a:rect l="l" t="t" r="r" b="b"/>
              <a:pathLst>
                <a:path w="342900" h="269239">
                  <a:moveTo>
                    <a:pt x="3810" y="11442"/>
                  </a:moveTo>
                  <a:lnTo>
                    <a:pt x="0" y="11442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1442"/>
                  </a:lnTo>
                  <a:close/>
                </a:path>
                <a:path w="342900" h="269239">
                  <a:moveTo>
                    <a:pt x="342900" y="15252"/>
                  </a:moveTo>
                  <a:lnTo>
                    <a:pt x="339090" y="15252"/>
                  </a:lnTo>
                  <a:lnTo>
                    <a:pt x="339090" y="34290"/>
                  </a:lnTo>
                  <a:lnTo>
                    <a:pt x="339090" y="265430"/>
                  </a:lnTo>
                  <a:lnTo>
                    <a:pt x="3810" y="265430"/>
                  </a:lnTo>
                  <a:lnTo>
                    <a:pt x="3810" y="34290"/>
                  </a:lnTo>
                  <a:lnTo>
                    <a:pt x="3810" y="15252"/>
                  </a:lnTo>
                  <a:lnTo>
                    <a:pt x="0" y="15252"/>
                  </a:lnTo>
                  <a:lnTo>
                    <a:pt x="0" y="34290"/>
                  </a:lnTo>
                  <a:lnTo>
                    <a:pt x="0" y="265430"/>
                  </a:lnTo>
                  <a:lnTo>
                    <a:pt x="0" y="269240"/>
                  </a:lnTo>
                  <a:lnTo>
                    <a:pt x="342900" y="269240"/>
                  </a:lnTo>
                  <a:lnTo>
                    <a:pt x="342900" y="265430"/>
                  </a:lnTo>
                  <a:lnTo>
                    <a:pt x="342900" y="34290"/>
                  </a:lnTo>
                  <a:lnTo>
                    <a:pt x="342900" y="15252"/>
                  </a:lnTo>
                  <a:close/>
                </a:path>
                <a:path w="342900" h="269239">
                  <a:moveTo>
                    <a:pt x="342900" y="11442"/>
                  </a:moveTo>
                  <a:lnTo>
                    <a:pt x="339090" y="11442"/>
                  </a:lnTo>
                  <a:lnTo>
                    <a:pt x="339090" y="15240"/>
                  </a:lnTo>
                  <a:lnTo>
                    <a:pt x="342900" y="15240"/>
                  </a:lnTo>
                  <a:lnTo>
                    <a:pt x="342900" y="11442"/>
                  </a:lnTo>
                  <a:close/>
                </a:path>
                <a:path w="342900" h="269239">
                  <a:moveTo>
                    <a:pt x="34290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3810"/>
                  </a:lnTo>
                  <a:lnTo>
                    <a:pt x="339090" y="3810"/>
                  </a:lnTo>
                  <a:lnTo>
                    <a:pt x="339090" y="11430"/>
                  </a:lnTo>
                  <a:lnTo>
                    <a:pt x="342900" y="11430"/>
                  </a:lnTo>
                  <a:lnTo>
                    <a:pt x="342900" y="3810"/>
                  </a:lnTo>
                  <a:lnTo>
                    <a:pt x="342900" y="2540"/>
                  </a:lnTo>
                  <a:lnTo>
                    <a:pt x="342900" y="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085340" y="536828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81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7632"/>
                  </a:lnTo>
                  <a:close/>
                </a:path>
                <a:path w="335280" h="261620">
                  <a:moveTo>
                    <a:pt x="335280" y="259092"/>
                  </a:moveTo>
                  <a:lnTo>
                    <a:pt x="0" y="259092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59092"/>
                  </a:lnTo>
                  <a:close/>
                </a:path>
                <a:path w="335280" h="261620">
                  <a:moveTo>
                    <a:pt x="335280" y="11442"/>
                  </a:moveTo>
                  <a:lnTo>
                    <a:pt x="331470" y="11442"/>
                  </a:lnTo>
                  <a:lnTo>
                    <a:pt x="331470" y="30480"/>
                  </a:lnTo>
                  <a:lnTo>
                    <a:pt x="331470" y="257810"/>
                  </a:lnTo>
                  <a:lnTo>
                    <a:pt x="3810" y="257810"/>
                  </a:lnTo>
                  <a:lnTo>
                    <a:pt x="3810" y="30480"/>
                  </a:lnTo>
                  <a:lnTo>
                    <a:pt x="3810" y="11442"/>
                  </a:lnTo>
                  <a:lnTo>
                    <a:pt x="0" y="11442"/>
                  </a:lnTo>
                  <a:lnTo>
                    <a:pt x="0" y="30480"/>
                  </a:lnTo>
                  <a:lnTo>
                    <a:pt x="0" y="257810"/>
                  </a:lnTo>
                  <a:lnTo>
                    <a:pt x="0" y="259080"/>
                  </a:lnTo>
                  <a:lnTo>
                    <a:pt x="335280" y="259080"/>
                  </a:lnTo>
                  <a:lnTo>
                    <a:pt x="335280" y="257810"/>
                  </a:lnTo>
                  <a:lnTo>
                    <a:pt x="335267" y="30480"/>
                  </a:lnTo>
                  <a:lnTo>
                    <a:pt x="335280" y="11442"/>
                  </a:lnTo>
                  <a:close/>
                </a:path>
                <a:path w="335280" h="261620">
                  <a:moveTo>
                    <a:pt x="335280" y="7632"/>
                  </a:moveTo>
                  <a:lnTo>
                    <a:pt x="331470" y="7632"/>
                  </a:lnTo>
                  <a:lnTo>
                    <a:pt x="331470" y="11430"/>
                  </a:lnTo>
                  <a:lnTo>
                    <a:pt x="335280" y="11430"/>
                  </a:lnTo>
                  <a:lnTo>
                    <a:pt x="335280" y="7632"/>
                  </a:lnTo>
                  <a:close/>
                </a:path>
                <a:path w="335280" h="261620">
                  <a:moveTo>
                    <a:pt x="3352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3810"/>
                  </a:lnTo>
                  <a:lnTo>
                    <a:pt x="331470" y="3810"/>
                  </a:lnTo>
                  <a:lnTo>
                    <a:pt x="331470" y="7620"/>
                  </a:lnTo>
                  <a:lnTo>
                    <a:pt x="335280" y="7620"/>
                  </a:lnTo>
                  <a:lnTo>
                    <a:pt x="335280" y="3810"/>
                  </a:lnTo>
                  <a:lnTo>
                    <a:pt x="335280" y="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089150" y="5372099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27660" y="7632"/>
                  </a:moveTo>
                  <a:lnTo>
                    <a:pt x="323850" y="7632"/>
                  </a:lnTo>
                  <a:lnTo>
                    <a:pt x="323850" y="26670"/>
                  </a:lnTo>
                  <a:lnTo>
                    <a:pt x="323850" y="250190"/>
                  </a:lnTo>
                  <a:lnTo>
                    <a:pt x="3810" y="250190"/>
                  </a:lnTo>
                  <a:lnTo>
                    <a:pt x="3810" y="26670"/>
                  </a:lnTo>
                  <a:lnTo>
                    <a:pt x="3810" y="7632"/>
                  </a:lnTo>
                  <a:lnTo>
                    <a:pt x="0" y="7632"/>
                  </a:lnTo>
                  <a:lnTo>
                    <a:pt x="0" y="26670"/>
                  </a:lnTo>
                  <a:lnTo>
                    <a:pt x="0" y="250190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0190"/>
                  </a:lnTo>
                  <a:lnTo>
                    <a:pt x="327660" y="26670"/>
                  </a:lnTo>
                  <a:lnTo>
                    <a:pt x="327660" y="7632"/>
                  </a:lnTo>
                  <a:close/>
                </a:path>
                <a:path w="327660" h="254000">
                  <a:moveTo>
                    <a:pt x="327660" y="3822"/>
                  </a:moveTo>
                  <a:lnTo>
                    <a:pt x="323850" y="3822"/>
                  </a:lnTo>
                  <a:lnTo>
                    <a:pt x="323850" y="7620"/>
                  </a:lnTo>
                  <a:lnTo>
                    <a:pt x="327660" y="7620"/>
                  </a:lnTo>
                  <a:lnTo>
                    <a:pt x="327660" y="3822"/>
                  </a:lnTo>
                  <a:close/>
                </a:path>
                <a:path w="327660" h="254000">
                  <a:moveTo>
                    <a:pt x="32766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3810"/>
                  </a:lnTo>
                  <a:lnTo>
                    <a:pt x="327660" y="3810"/>
                  </a:lnTo>
                  <a:lnTo>
                    <a:pt x="327660" y="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092960" y="5375909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79">
                  <a:moveTo>
                    <a:pt x="320040" y="245122"/>
                  </a:moveTo>
                  <a:lnTo>
                    <a:pt x="0" y="245122"/>
                  </a:lnTo>
                  <a:lnTo>
                    <a:pt x="0" y="246380"/>
                  </a:lnTo>
                  <a:lnTo>
                    <a:pt x="320040" y="246380"/>
                  </a:lnTo>
                  <a:lnTo>
                    <a:pt x="320040" y="245122"/>
                  </a:lnTo>
                  <a:close/>
                </a:path>
                <a:path w="320039" h="246379">
                  <a:moveTo>
                    <a:pt x="3200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22860"/>
                  </a:lnTo>
                  <a:lnTo>
                    <a:pt x="0" y="242570"/>
                  </a:lnTo>
                  <a:lnTo>
                    <a:pt x="0" y="245110"/>
                  </a:lnTo>
                  <a:lnTo>
                    <a:pt x="320040" y="245110"/>
                  </a:lnTo>
                  <a:lnTo>
                    <a:pt x="320040" y="242570"/>
                  </a:lnTo>
                  <a:lnTo>
                    <a:pt x="320040" y="22860"/>
                  </a:lnTo>
                  <a:lnTo>
                    <a:pt x="320040" y="3822"/>
                  </a:lnTo>
                  <a:lnTo>
                    <a:pt x="316230" y="3822"/>
                  </a:lnTo>
                  <a:lnTo>
                    <a:pt x="316230" y="22860"/>
                  </a:lnTo>
                  <a:lnTo>
                    <a:pt x="316230" y="242570"/>
                  </a:lnTo>
                  <a:lnTo>
                    <a:pt x="3797" y="242570"/>
                  </a:lnTo>
                  <a:lnTo>
                    <a:pt x="3797" y="22860"/>
                  </a:lnTo>
                  <a:lnTo>
                    <a:pt x="3797" y="3810"/>
                  </a:lnTo>
                  <a:lnTo>
                    <a:pt x="320040" y="3810"/>
                  </a:lnTo>
                  <a:lnTo>
                    <a:pt x="320040" y="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096757" y="5379719"/>
              <a:ext cx="313055" cy="238760"/>
            </a:xfrm>
            <a:custGeom>
              <a:avLst/>
              <a:gdLst/>
              <a:ahLst/>
              <a:cxnLst/>
              <a:rect l="l" t="t" r="r" b="b"/>
              <a:pathLst>
                <a:path w="313055" h="238760">
                  <a:moveTo>
                    <a:pt x="312432" y="237502"/>
                  </a:moveTo>
                  <a:lnTo>
                    <a:pt x="12" y="237502"/>
                  </a:lnTo>
                  <a:lnTo>
                    <a:pt x="12" y="238760"/>
                  </a:lnTo>
                  <a:lnTo>
                    <a:pt x="312432" y="238760"/>
                  </a:lnTo>
                  <a:lnTo>
                    <a:pt x="312432" y="237502"/>
                  </a:lnTo>
                  <a:close/>
                </a:path>
                <a:path w="313055" h="238760">
                  <a:moveTo>
                    <a:pt x="312432" y="0"/>
                  </a:moveTo>
                  <a:lnTo>
                    <a:pt x="308622" y="0"/>
                  </a:lnTo>
                  <a:lnTo>
                    <a:pt x="308622" y="3810"/>
                  </a:lnTo>
                  <a:lnTo>
                    <a:pt x="308622" y="19050"/>
                  </a:lnTo>
                  <a:lnTo>
                    <a:pt x="308622" y="234950"/>
                  </a:lnTo>
                  <a:lnTo>
                    <a:pt x="2552" y="234950"/>
                  </a:lnTo>
                  <a:lnTo>
                    <a:pt x="2552" y="19050"/>
                  </a:lnTo>
                  <a:lnTo>
                    <a:pt x="2552" y="3810"/>
                  </a:lnTo>
                  <a:lnTo>
                    <a:pt x="308622" y="3810"/>
                  </a:lnTo>
                  <a:lnTo>
                    <a:pt x="308622" y="0"/>
                  </a:lnTo>
                  <a:lnTo>
                    <a:pt x="12" y="0"/>
                  </a:lnTo>
                  <a:lnTo>
                    <a:pt x="12" y="3810"/>
                  </a:lnTo>
                  <a:lnTo>
                    <a:pt x="12" y="19050"/>
                  </a:lnTo>
                  <a:lnTo>
                    <a:pt x="0" y="234950"/>
                  </a:lnTo>
                  <a:lnTo>
                    <a:pt x="12" y="237490"/>
                  </a:lnTo>
                  <a:lnTo>
                    <a:pt x="312432" y="237490"/>
                  </a:lnTo>
                  <a:lnTo>
                    <a:pt x="312432" y="234950"/>
                  </a:lnTo>
                  <a:lnTo>
                    <a:pt x="312432" y="19050"/>
                  </a:lnTo>
                  <a:lnTo>
                    <a:pt x="312432" y="3810"/>
                  </a:lnTo>
                  <a:lnTo>
                    <a:pt x="312432" y="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099310" y="5383529"/>
              <a:ext cx="306070" cy="231140"/>
            </a:xfrm>
            <a:custGeom>
              <a:avLst/>
              <a:gdLst/>
              <a:ahLst/>
              <a:cxnLst/>
              <a:rect l="l" t="t" r="r" b="b"/>
              <a:pathLst>
                <a:path w="306069" h="231139">
                  <a:moveTo>
                    <a:pt x="306070" y="0"/>
                  </a:moveTo>
                  <a:lnTo>
                    <a:pt x="302260" y="0"/>
                  </a:lnTo>
                  <a:lnTo>
                    <a:pt x="302260" y="2540"/>
                  </a:lnTo>
                  <a:lnTo>
                    <a:pt x="302260" y="15240"/>
                  </a:lnTo>
                  <a:lnTo>
                    <a:pt x="302260" y="228600"/>
                  </a:lnTo>
                  <a:lnTo>
                    <a:pt x="3797" y="228600"/>
                  </a:lnTo>
                  <a:lnTo>
                    <a:pt x="3797" y="2540"/>
                  </a:lnTo>
                  <a:lnTo>
                    <a:pt x="302260" y="2540"/>
                  </a:lnTo>
                  <a:lnTo>
                    <a:pt x="30226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228600"/>
                  </a:lnTo>
                  <a:lnTo>
                    <a:pt x="0" y="231140"/>
                  </a:lnTo>
                  <a:lnTo>
                    <a:pt x="306070" y="231140"/>
                  </a:lnTo>
                  <a:lnTo>
                    <a:pt x="306070" y="228600"/>
                  </a:lnTo>
                  <a:lnTo>
                    <a:pt x="306070" y="15240"/>
                  </a:lnTo>
                  <a:lnTo>
                    <a:pt x="306070" y="2540"/>
                  </a:lnTo>
                  <a:lnTo>
                    <a:pt x="306070" y="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103120" y="5386069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298450" y="0"/>
                  </a:moveTo>
                  <a:lnTo>
                    <a:pt x="294640" y="0"/>
                  </a:lnTo>
                  <a:lnTo>
                    <a:pt x="294640" y="3810"/>
                  </a:lnTo>
                  <a:lnTo>
                    <a:pt x="294640" y="12700"/>
                  </a:lnTo>
                  <a:lnTo>
                    <a:pt x="294640" y="222250"/>
                  </a:lnTo>
                  <a:lnTo>
                    <a:pt x="3810" y="222250"/>
                  </a:lnTo>
                  <a:lnTo>
                    <a:pt x="3810" y="3810"/>
                  </a:lnTo>
                  <a:lnTo>
                    <a:pt x="294640" y="3810"/>
                  </a:lnTo>
                  <a:lnTo>
                    <a:pt x="29464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22225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2250"/>
                  </a:lnTo>
                  <a:lnTo>
                    <a:pt x="298437" y="1270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106930" y="538987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90830" y="0"/>
                  </a:moveTo>
                  <a:lnTo>
                    <a:pt x="288290" y="0"/>
                  </a:lnTo>
                  <a:lnTo>
                    <a:pt x="288290" y="3810"/>
                  </a:lnTo>
                  <a:lnTo>
                    <a:pt x="288290" y="8890"/>
                  </a:lnTo>
                  <a:lnTo>
                    <a:pt x="288277" y="214630"/>
                  </a:lnTo>
                  <a:lnTo>
                    <a:pt x="3810" y="214630"/>
                  </a:lnTo>
                  <a:lnTo>
                    <a:pt x="3810" y="8890"/>
                  </a:lnTo>
                  <a:lnTo>
                    <a:pt x="3810" y="3810"/>
                  </a:lnTo>
                  <a:lnTo>
                    <a:pt x="288290" y="3810"/>
                  </a:lnTo>
                  <a:lnTo>
                    <a:pt x="28829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8890"/>
                  </a:lnTo>
                  <a:lnTo>
                    <a:pt x="0" y="214630"/>
                  </a:lnTo>
                  <a:lnTo>
                    <a:pt x="0" y="218440"/>
                  </a:lnTo>
                  <a:lnTo>
                    <a:pt x="290830" y="218440"/>
                  </a:lnTo>
                  <a:lnTo>
                    <a:pt x="290830" y="214630"/>
                  </a:lnTo>
                  <a:lnTo>
                    <a:pt x="290830" y="889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110740" y="5393689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80" h="210820">
                  <a:moveTo>
                    <a:pt x="284480" y="0"/>
                  </a:moveTo>
                  <a:lnTo>
                    <a:pt x="280670" y="0"/>
                  </a:lnTo>
                  <a:lnTo>
                    <a:pt x="280670" y="3810"/>
                  </a:lnTo>
                  <a:lnTo>
                    <a:pt x="280670" y="5080"/>
                  </a:lnTo>
                  <a:lnTo>
                    <a:pt x="280670" y="207010"/>
                  </a:lnTo>
                  <a:lnTo>
                    <a:pt x="3810" y="207010"/>
                  </a:lnTo>
                  <a:lnTo>
                    <a:pt x="3810" y="3810"/>
                  </a:lnTo>
                  <a:lnTo>
                    <a:pt x="280670" y="3810"/>
                  </a:lnTo>
                  <a:lnTo>
                    <a:pt x="28067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207010"/>
                  </a:lnTo>
                  <a:lnTo>
                    <a:pt x="0" y="210820"/>
                  </a:lnTo>
                  <a:lnTo>
                    <a:pt x="284480" y="210820"/>
                  </a:lnTo>
                  <a:lnTo>
                    <a:pt x="284480" y="207010"/>
                  </a:lnTo>
                  <a:lnTo>
                    <a:pt x="284467" y="5080"/>
                  </a:lnTo>
                  <a:lnTo>
                    <a:pt x="284480" y="3810"/>
                  </a:lnTo>
                  <a:lnTo>
                    <a:pt x="284480" y="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114550" y="5397499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60" y="0"/>
                  </a:moveTo>
                  <a:lnTo>
                    <a:pt x="273050" y="0"/>
                  </a:lnTo>
                  <a:lnTo>
                    <a:pt x="273050" y="3810"/>
                  </a:lnTo>
                  <a:lnTo>
                    <a:pt x="273050" y="199390"/>
                  </a:lnTo>
                  <a:lnTo>
                    <a:pt x="3810" y="199390"/>
                  </a:lnTo>
                  <a:lnTo>
                    <a:pt x="3810" y="3810"/>
                  </a:lnTo>
                  <a:lnTo>
                    <a:pt x="273050" y="3810"/>
                  </a:lnTo>
                  <a:lnTo>
                    <a:pt x="27305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9939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199390"/>
                  </a:lnTo>
                  <a:lnTo>
                    <a:pt x="276860" y="3810"/>
                  </a:lnTo>
                  <a:lnTo>
                    <a:pt x="276860" y="127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118360" y="540130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40" y="0"/>
                  </a:moveTo>
                  <a:lnTo>
                    <a:pt x="265430" y="0"/>
                  </a:lnTo>
                  <a:lnTo>
                    <a:pt x="265430" y="3810"/>
                  </a:lnTo>
                  <a:lnTo>
                    <a:pt x="265430" y="191770"/>
                  </a:lnTo>
                  <a:lnTo>
                    <a:pt x="2540" y="191770"/>
                  </a:lnTo>
                  <a:lnTo>
                    <a:pt x="2540" y="3810"/>
                  </a:lnTo>
                  <a:lnTo>
                    <a:pt x="265430" y="3810"/>
                  </a:lnTo>
                  <a:lnTo>
                    <a:pt x="26543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9177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120900" y="5405119"/>
              <a:ext cx="262890" cy="187960"/>
            </a:xfrm>
            <a:custGeom>
              <a:avLst/>
              <a:gdLst/>
              <a:ahLst/>
              <a:cxnLst/>
              <a:rect l="l" t="t" r="r" b="b"/>
              <a:pathLst>
                <a:path w="262889" h="187960">
                  <a:moveTo>
                    <a:pt x="262890" y="184150"/>
                  </a:moveTo>
                  <a:lnTo>
                    <a:pt x="0" y="184150"/>
                  </a:lnTo>
                  <a:lnTo>
                    <a:pt x="0" y="187960"/>
                  </a:lnTo>
                  <a:lnTo>
                    <a:pt x="262890" y="187960"/>
                  </a:lnTo>
                  <a:lnTo>
                    <a:pt x="262890" y="184150"/>
                  </a:lnTo>
                  <a:close/>
                </a:path>
                <a:path w="262889" h="187960">
                  <a:moveTo>
                    <a:pt x="26289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77800"/>
                  </a:lnTo>
                  <a:lnTo>
                    <a:pt x="5080" y="177800"/>
                  </a:lnTo>
                  <a:lnTo>
                    <a:pt x="5080" y="3810"/>
                  </a:lnTo>
                  <a:lnTo>
                    <a:pt x="259080" y="3810"/>
                  </a:lnTo>
                  <a:lnTo>
                    <a:pt x="259080" y="177800"/>
                  </a:lnTo>
                  <a:lnTo>
                    <a:pt x="262890" y="17780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120899" y="5408930"/>
              <a:ext cx="262889" cy="180340"/>
            </a:xfrm>
            <a:prstGeom prst="rect">
              <a:avLst/>
            </a:prstGeom>
            <a:blipFill>
              <a:blip r:embed="rId2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458720" y="5684519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30" h="472439">
                  <a:moveTo>
                    <a:pt x="300990" y="1269"/>
                  </a:moveTo>
                  <a:lnTo>
                    <a:pt x="245110" y="1269"/>
                  </a:lnTo>
                  <a:lnTo>
                    <a:pt x="24511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4830" h="472439">
                  <a:moveTo>
                    <a:pt x="274319" y="0"/>
                  </a:moveTo>
                  <a:lnTo>
                    <a:pt x="273050" y="0"/>
                  </a:lnTo>
                  <a:lnTo>
                    <a:pt x="273050" y="1269"/>
                  </a:lnTo>
                  <a:lnTo>
                    <a:pt x="274319" y="1269"/>
                  </a:lnTo>
                  <a:lnTo>
                    <a:pt x="274319" y="0"/>
                  </a:lnTo>
                  <a:close/>
                </a:path>
                <a:path w="544830" h="472439">
                  <a:moveTo>
                    <a:pt x="306070" y="2539"/>
                  </a:moveTo>
                  <a:lnTo>
                    <a:pt x="232410" y="2539"/>
                  </a:lnTo>
                  <a:lnTo>
                    <a:pt x="232410" y="3809"/>
                  </a:lnTo>
                  <a:lnTo>
                    <a:pt x="306070" y="3809"/>
                  </a:lnTo>
                  <a:lnTo>
                    <a:pt x="306070" y="2539"/>
                  </a:lnTo>
                  <a:close/>
                </a:path>
                <a:path w="544830" h="472439">
                  <a:moveTo>
                    <a:pt x="542290" y="193039"/>
                  </a:moveTo>
                  <a:lnTo>
                    <a:pt x="541019" y="193039"/>
                  </a:lnTo>
                  <a:lnTo>
                    <a:pt x="541019" y="279399"/>
                  </a:lnTo>
                  <a:lnTo>
                    <a:pt x="542290" y="279399"/>
                  </a:lnTo>
                  <a:lnTo>
                    <a:pt x="542290" y="271779"/>
                  </a:lnTo>
                  <a:lnTo>
                    <a:pt x="543560" y="271779"/>
                  </a:lnTo>
                  <a:lnTo>
                    <a:pt x="543560" y="264159"/>
                  </a:lnTo>
                  <a:lnTo>
                    <a:pt x="544830" y="264159"/>
                  </a:lnTo>
                  <a:lnTo>
                    <a:pt x="544830" y="208279"/>
                  </a:lnTo>
                  <a:lnTo>
                    <a:pt x="543560" y="208279"/>
                  </a:lnTo>
                  <a:lnTo>
                    <a:pt x="543560" y="200659"/>
                  </a:lnTo>
                  <a:lnTo>
                    <a:pt x="542290" y="200659"/>
                  </a:lnTo>
                  <a:lnTo>
                    <a:pt x="542290" y="193039"/>
                  </a:lnTo>
                  <a:close/>
                </a:path>
                <a:path w="544830" h="472439">
                  <a:moveTo>
                    <a:pt x="3810" y="203199"/>
                  </a:moveTo>
                  <a:lnTo>
                    <a:pt x="2540" y="203199"/>
                  </a:lnTo>
                  <a:lnTo>
                    <a:pt x="2540" y="209549"/>
                  </a:lnTo>
                  <a:lnTo>
                    <a:pt x="1269" y="209549"/>
                  </a:lnTo>
                  <a:lnTo>
                    <a:pt x="1269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1269" y="248919"/>
                  </a:lnTo>
                  <a:lnTo>
                    <a:pt x="1269" y="264159"/>
                  </a:lnTo>
                  <a:lnTo>
                    <a:pt x="2540" y="264159"/>
                  </a:lnTo>
                  <a:lnTo>
                    <a:pt x="2540" y="269239"/>
                  </a:lnTo>
                  <a:lnTo>
                    <a:pt x="3810" y="269239"/>
                  </a:lnTo>
                  <a:lnTo>
                    <a:pt x="3810" y="203199"/>
                  </a:lnTo>
                  <a:close/>
                </a:path>
                <a:path w="544830" h="472439">
                  <a:moveTo>
                    <a:pt x="300990" y="471423"/>
                  </a:moveTo>
                  <a:lnTo>
                    <a:pt x="245110" y="471423"/>
                  </a:lnTo>
                  <a:lnTo>
                    <a:pt x="245110" y="472439"/>
                  </a:lnTo>
                  <a:lnTo>
                    <a:pt x="300990" y="472439"/>
                  </a:lnTo>
                  <a:lnTo>
                    <a:pt x="300990" y="471423"/>
                  </a:lnTo>
                  <a:close/>
                </a:path>
                <a:path w="544830" h="472439">
                  <a:moveTo>
                    <a:pt x="314960" y="470153"/>
                  </a:moveTo>
                  <a:lnTo>
                    <a:pt x="240030" y="470153"/>
                  </a:lnTo>
                  <a:lnTo>
                    <a:pt x="240030" y="471423"/>
                  </a:lnTo>
                  <a:lnTo>
                    <a:pt x="245110" y="471423"/>
                  </a:lnTo>
                  <a:lnTo>
                    <a:pt x="245110" y="471169"/>
                  </a:lnTo>
                  <a:lnTo>
                    <a:pt x="314960" y="471169"/>
                  </a:lnTo>
                  <a:lnTo>
                    <a:pt x="314960" y="470153"/>
                  </a:lnTo>
                  <a:close/>
                </a:path>
                <a:path w="544830" h="472439">
                  <a:moveTo>
                    <a:pt x="314960" y="471169"/>
                  </a:moveTo>
                  <a:lnTo>
                    <a:pt x="300990" y="471169"/>
                  </a:lnTo>
                  <a:lnTo>
                    <a:pt x="300990" y="471423"/>
                  </a:lnTo>
                  <a:lnTo>
                    <a:pt x="314960" y="471423"/>
                  </a:lnTo>
                  <a:lnTo>
                    <a:pt x="314960" y="471169"/>
                  </a:lnTo>
                  <a:close/>
                </a:path>
                <a:path w="544830" h="472439">
                  <a:moveTo>
                    <a:pt x="323850" y="468883"/>
                  </a:moveTo>
                  <a:lnTo>
                    <a:pt x="231140" y="468883"/>
                  </a:lnTo>
                  <a:lnTo>
                    <a:pt x="231140" y="470153"/>
                  </a:lnTo>
                  <a:lnTo>
                    <a:pt x="323850" y="470153"/>
                  </a:lnTo>
                  <a:lnTo>
                    <a:pt x="323850" y="468883"/>
                  </a:lnTo>
                  <a:close/>
                </a:path>
                <a:path w="544830" h="472439">
                  <a:moveTo>
                    <a:pt x="328930" y="468756"/>
                  </a:moveTo>
                  <a:lnTo>
                    <a:pt x="218440" y="468756"/>
                  </a:lnTo>
                  <a:lnTo>
                    <a:pt x="328930" y="468883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462530" y="5688329"/>
              <a:ext cx="537210" cy="289560"/>
            </a:xfrm>
            <a:custGeom>
              <a:avLst/>
              <a:gdLst/>
              <a:ahLst/>
              <a:cxnLst/>
              <a:rect l="l" t="t" r="r" b="b"/>
              <a:pathLst>
                <a:path w="537210" h="289560">
                  <a:moveTo>
                    <a:pt x="3810" y="182880"/>
                  </a:moveTo>
                  <a:lnTo>
                    <a:pt x="2540" y="182880"/>
                  </a:lnTo>
                  <a:lnTo>
                    <a:pt x="2540" y="187960"/>
                  </a:lnTo>
                  <a:lnTo>
                    <a:pt x="1270" y="187960"/>
                  </a:lnTo>
                  <a:lnTo>
                    <a:pt x="1270" y="194310"/>
                  </a:lnTo>
                  <a:lnTo>
                    <a:pt x="0" y="19431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194310"/>
                  </a:lnTo>
                  <a:lnTo>
                    <a:pt x="3810" y="187960"/>
                  </a:lnTo>
                  <a:lnTo>
                    <a:pt x="3810" y="182880"/>
                  </a:lnTo>
                  <a:close/>
                </a:path>
                <a:path w="537210" h="289560">
                  <a:moveTo>
                    <a:pt x="325120" y="1270"/>
                  </a:moveTo>
                  <a:lnTo>
                    <a:pt x="311137" y="1270"/>
                  </a:lnTo>
                  <a:lnTo>
                    <a:pt x="311137" y="0"/>
                  </a:lnTo>
                  <a:lnTo>
                    <a:pt x="219710" y="0"/>
                  </a:lnTo>
                  <a:lnTo>
                    <a:pt x="219710" y="1270"/>
                  </a:lnTo>
                  <a:lnTo>
                    <a:pt x="214630" y="1270"/>
                  </a:lnTo>
                  <a:lnTo>
                    <a:pt x="214630" y="2540"/>
                  </a:lnTo>
                  <a:lnTo>
                    <a:pt x="325120" y="2540"/>
                  </a:lnTo>
                  <a:lnTo>
                    <a:pt x="325120" y="1270"/>
                  </a:lnTo>
                  <a:close/>
                </a:path>
                <a:path w="537210" h="289560">
                  <a:moveTo>
                    <a:pt x="327660" y="2552"/>
                  </a:moveTo>
                  <a:lnTo>
                    <a:pt x="207010" y="2552"/>
                  </a:lnTo>
                  <a:lnTo>
                    <a:pt x="207010" y="3810"/>
                  </a:lnTo>
                  <a:lnTo>
                    <a:pt x="327660" y="3810"/>
                  </a:lnTo>
                  <a:lnTo>
                    <a:pt x="327660" y="2552"/>
                  </a:lnTo>
                  <a:close/>
                </a:path>
                <a:path w="537210" h="289560">
                  <a:moveTo>
                    <a:pt x="537210" y="175260"/>
                  </a:moveTo>
                  <a:lnTo>
                    <a:pt x="533387" y="175260"/>
                  </a:lnTo>
                  <a:lnTo>
                    <a:pt x="533387" y="285750"/>
                  </a:lnTo>
                  <a:lnTo>
                    <a:pt x="533400" y="289560"/>
                  </a:lnTo>
                  <a:lnTo>
                    <a:pt x="534670" y="289560"/>
                  </a:lnTo>
                  <a:lnTo>
                    <a:pt x="534670" y="285750"/>
                  </a:lnTo>
                  <a:lnTo>
                    <a:pt x="537210" y="285750"/>
                  </a:lnTo>
                  <a:lnTo>
                    <a:pt x="537210" y="17526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466340" y="5692139"/>
              <a:ext cx="529590" cy="297180"/>
            </a:xfrm>
            <a:custGeom>
              <a:avLst/>
              <a:gdLst/>
              <a:ahLst/>
              <a:cxnLst/>
              <a:rect l="l" t="t" r="r" b="b"/>
              <a:pathLst>
                <a:path w="529589" h="297179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0180"/>
                  </a:lnTo>
                  <a:lnTo>
                    <a:pt x="0" y="170180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88290"/>
                  </a:lnTo>
                  <a:lnTo>
                    <a:pt x="3810" y="170180"/>
                  </a:lnTo>
                  <a:lnTo>
                    <a:pt x="3810" y="166370"/>
                  </a:lnTo>
                  <a:close/>
                </a:path>
                <a:path w="529589" h="297179">
                  <a:moveTo>
                    <a:pt x="328930" y="0"/>
                  </a:moveTo>
                  <a:lnTo>
                    <a:pt x="198120" y="0"/>
                  </a:lnTo>
                  <a:lnTo>
                    <a:pt x="198120" y="1270"/>
                  </a:lnTo>
                  <a:lnTo>
                    <a:pt x="328930" y="1270"/>
                  </a:lnTo>
                  <a:lnTo>
                    <a:pt x="328930" y="0"/>
                  </a:lnTo>
                  <a:close/>
                </a:path>
                <a:path w="529589" h="297179">
                  <a:moveTo>
                    <a:pt x="334010" y="1282"/>
                  </a:moveTo>
                  <a:lnTo>
                    <a:pt x="193040" y="1282"/>
                  </a:lnTo>
                  <a:lnTo>
                    <a:pt x="193040" y="2540"/>
                  </a:lnTo>
                  <a:lnTo>
                    <a:pt x="334010" y="2540"/>
                  </a:lnTo>
                  <a:lnTo>
                    <a:pt x="334010" y="1282"/>
                  </a:lnTo>
                  <a:close/>
                </a:path>
                <a:path w="529589" h="297179">
                  <a:moveTo>
                    <a:pt x="529590" y="165100"/>
                  </a:moveTo>
                  <a:lnTo>
                    <a:pt x="527050" y="165100"/>
                  </a:lnTo>
                  <a:lnTo>
                    <a:pt x="527050" y="161290"/>
                  </a:lnTo>
                  <a:lnTo>
                    <a:pt x="525780" y="161290"/>
                  </a:lnTo>
                  <a:lnTo>
                    <a:pt x="525780" y="165100"/>
                  </a:lnTo>
                  <a:lnTo>
                    <a:pt x="525767" y="289560"/>
                  </a:lnTo>
                  <a:lnTo>
                    <a:pt x="525780" y="293370"/>
                  </a:lnTo>
                  <a:lnTo>
                    <a:pt x="525780" y="297180"/>
                  </a:lnTo>
                  <a:lnTo>
                    <a:pt x="527050" y="297180"/>
                  </a:lnTo>
                  <a:lnTo>
                    <a:pt x="527050" y="293370"/>
                  </a:lnTo>
                  <a:lnTo>
                    <a:pt x="528320" y="293370"/>
                  </a:lnTo>
                  <a:lnTo>
                    <a:pt x="528320" y="289560"/>
                  </a:lnTo>
                  <a:lnTo>
                    <a:pt x="529590" y="289560"/>
                  </a:lnTo>
                  <a:lnTo>
                    <a:pt x="529590" y="16510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470150" y="5694679"/>
              <a:ext cx="521970" cy="300990"/>
            </a:xfrm>
            <a:custGeom>
              <a:avLst/>
              <a:gdLst/>
              <a:ahLst/>
              <a:cxnLst/>
              <a:rect l="l" t="t" r="r" b="b"/>
              <a:pathLst>
                <a:path w="521969" h="300989">
                  <a:moveTo>
                    <a:pt x="2540" y="154940"/>
                  </a:moveTo>
                  <a:lnTo>
                    <a:pt x="0" y="154940"/>
                  </a:lnTo>
                  <a:lnTo>
                    <a:pt x="0" y="298450"/>
                  </a:lnTo>
                  <a:lnTo>
                    <a:pt x="2540" y="298450"/>
                  </a:lnTo>
                  <a:lnTo>
                    <a:pt x="2540" y="154940"/>
                  </a:lnTo>
                  <a:close/>
                </a:path>
                <a:path w="521969" h="300989">
                  <a:moveTo>
                    <a:pt x="342900" y="1270"/>
                  </a:moveTo>
                  <a:lnTo>
                    <a:pt x="335280" y="1270"/>
                  </a:lnTo>
                  <a:lnTo>
                    <a:pt x="335280" y="0"/>
                  </a:lnTo>
                  <a:lnTo>
                    <a:pt x="184150" y="0"/>
                  </a:lnTo>
                  <a:lnTo>
                    <a:pt x="184150" y="1270"/>
                  </a:lnTo>
                  <a:lnTo>
                    <a:pt x="180340" y="1270"/>
                  </a:lnTo>
                  <a:lnTo>
                    <a:pt x="180340" y="2540"/>
                  </a:lnTo>
                  <a:lnTo>
                    <a:pt x="342900" y="2540"/>
                  </a:lnTo>
                  <a:lnTo>
                    <a:pt x="342900" y="1270"/>
                  </a:lnTo>
                  <a:close/>
                </a:path>
                <a:path w="521969" h="300989">
                  <a:moveTo>
                    <a:pt x="345440" y="2552"/>
                  </a:moveTo>
                  <a:lnTo>
                    <a:pt x="173990" y="2552"/>
                  </a:lnTo>
                  <a:lnTo>
                    <a:pt x="173990" y="3810"/>
                  </a:lnTo>
                  <a:lnTo>
                    <a:pt x="345440" y="3810"/>
                  </a:lnTo>
                  <a:lnTo>
                    <a:pt x="345440" y="2552"/>
                  </a:lnTo>
                  <a:close/>
                </a:path>
                <a:path w="521969" h="300989">
                  <a:moveTo>
                    <a:pt x="521970" y="154940"/>
                  </a:moveTo>
                  <a:lnTo>
                    <a:pt x="520700" y="154940"/>
                  </a:lnTo>
                  <a:lnTo>
                    <a:pt x="520700" y="152400"/>
                  </a:lnTo>
                  <a:lnTo>
                    <a:pt x="519430" y="152400"/>
                  </a:lnTo>
                  <a:lnTo>
                    <a:pt x="519430" y="154940"/>
                  </a:lnTo>
                  <a:lnTo>
                    <a:pt x="519430" y="298450"/>
                  </a:lnTo>
                  <a:lnTo>
                    <a:pt x="519430" y="300990"/>
                  </a:lnTo>
                  <a:lnTo>
                    <a:pt x="520700" y="300990"/>
                  </a:lnTo>
                  <a:lnTo>
                    <a:pt x="520700" y="298450"/>
                  </a:lnTo>
                  <a:lnTo>
                    <a:pt x="521970" y="298450"/>
                  </a:lnTo>
                  <a:lnTo>
                    <a:pt x="521970" y="15494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472690" y="5698489"/>
              <a:ext cx="516890" cy="306070"/>
            </a:xfrm>
            <a:custGeom>
              <a:avLst/>
              <a:gdLst/>
              <a:ahLst/>
              <a:cxnLst/>
              <a:rect l="l" t="t" r="r" b="b"/>
              <a:pathLst>
                <a:path w="516889" h="306070">
                  <a:moveTo>
                    <a:pt x="3810" y="142240"/>
                  </a:moveTo>
                  <a:lnTo>
                    <a:pt x="2540" y="142240"/>
                  </a:lnTo>
                  <a:lnTo>
                    <a:pt x="2540" y="144780"/>
                  </a:lnTo>
                  <a:lnTo>
                    <a:pt x="1270" y="144780"/>
                  </a:lnTo>
                  <a:lnTo>
                    <a:pt x="1270" y="148590"/>
                  </a:lnTo>
                  <a:lnTo>
                    <a:pt x="0" y="148590"/>
                  </a:lnTo>
                  <a:lnTo>
                    <a:pt x="0" y="151130"/>
                  </a:lnTo>
                  <a:lnTo>
                    <a:pt x="0" y="300990"/>
                  </a:lnTo>
                  <a:lnTo>
                    <a:pt x="2540" y="300990"/>
                  </a:lnTo>
                  <a:lnTo>
                    <a:pt x="2540" y="303530"/>
                  </a:lnTo>
                  <a:lnTo>
                    <a:pt x="3810" y="303530"/>
                  </a:lnTo>
                  <a:lnTo>
                    <a:pt x="3810" y="300990"/>
                  </a:lnTo>
                  <a:lnTo>
                    <a:pt x="3810" y="151130"/>
                  </a:lnTo>
                  <a:lnTo>
                    <a:pt x="3810" y="148590"/>
                  </a:lnTo>
                  <a:lnTo>
                    <a:pt x="3810" y="144780"/>
                  </a:lnTo>
                  <a:lnTo>
                    <a:pt x="3810" y="142240"/>
                  </a:lnTo>
                  <a:close/>
                </a:path>
                <a:path w="516889" h="306070">
                  <a:moveTo>
                    <a:pt x="346710" y="0"/>
                  </a:moveTo>
                  <a:lnTo>
                    <a:pt x="167640" y="0"/>
                  </a:lnTo>
                  <a:lnTo>
                    <a:pt x="167640" y="1270"/>
                  </a:lnTo>
                  <a:lnTo>
                    <a:pt x="346710" y="1270"/>
                  </a:lnTo>
                  <a:lnTo>
                    <a:pt x="346710" y="0"/>
                  </a:lnTo>
                  <a:close/>
                </a:path>
                <a:path w="516889" h="306070">
                  <a:moveTo>
                    <a:pt x="355600" y="2540"/>
                  </a:moveTo>
                  <a:lnTo>
                    <a:pt x="351790" y="2540"/>
                  </a:lnTo>
                  <a:lnTo>
                    <a:pt x="351790" y="1282"/>
                  </a:lnTo>
                  <a:lnTo>
                    <a:pt x="163830" y="1282"/>
                  </a:lnTo>
                  <a:lnTo>
                    <a:pt x="163830" y="2540"/>
                  </a:lnTo>
                  <a:lnTo>
                    <a:pt x="158750" y="2540"/>
                  </a:lnTo>
                  <a:lnTo>
                    <a:pt x="158750" y="3810"/>
                  </a:lnTo>
                  <a:lnTo>
                    <a:pt x="355600" y="3810"/>
                  </a:lnTo>
                  <a:lnTo>
                    <a:pt x="355600" y="2540"/>
                  </a:lnTo>
                  <a:close/>
                </a:path>
                <a:path w="516889" h="306070">
                  <a:moveTo>
                    <a:pt x="515620" y="142240"/>
                  </a:moveTo>
                  <a:lnTo>
                    <a:pt x="514350" y="142240"/>
                  </a:lnTo>
                  <a:lnTo>
                    <a:pt x="514350" y="139700"/>
                  </a:lnTo>
                  <a:lnTo>
                    <a:pt x="513080" y="139700"/>
                  </a:lnTo>
                  <a:lnTo>
                    <a:pt x="513080" y="142240"/>
                  </a:lnTo>
                  <a:lnTo>
                    <a:pt x="513080" y="144780"/>
                  </a:lnTo>
                  <a:lnTo>
                    <a:pt x="515620" y="144780"/>
                  </a:lnTo>
                  <a:lnTo>
                    <a:pt x="515620" y="142240"/>
                  </a:lnTo>
                  <a:close/>
                </a:path>
                <a:path w="516889" h="306070">
                  <a:moveTo>
                    <a:pt x="516890" y="144792"/>
                  </a:moveTo>
                  <a:lnTo>
                    <a:pt x="513080" y="144792"/>
                  </a:lnTo>
                  <a:lnTo>
                    <a:pt x="513080" y="151130"/>
                  </a:lnTo>
                  <a:lnTo>
                    <a:pt x="513080" y="300990"/>
                  </a:lnTo>
                  <a:lnTo>
                    <a:pt x="513080" y="303530"/>
                  </a:lnTo>
                  <a:lnTo>
                    <a:pt x="513080" y="306070"/>
                  </a:lnTo>
                  <a:lnTo>
                    <a:pt x="514350" y="306070"/>
                  </a:lnTo>
                  <a:lnTo>
                    <a:pt x="514350" y="303530"/>
                  </a:lnTo>
                  <a:lnTo>
                    <a:pt x="515620" y="303530"/>
                  </a:lnTo>
                  <a:lnTo>
                    <a:pt x="515620" y="300990"/>
                  </a:lnTo>
                  <a:lnTo>
                    <a:pt x="516890" y="300990"/>
                  </a:lnTo>
                  <a:lnTo>
                    <a:pt x="516890" y="151130"/>
                  </a:lnTo>
                  <a:lnTo>
                    <a:pt x="516890" y="144792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476500" y="5702299"/>
              <a:ext cx="509270" cy="311150"/>
            </a:xfrm>
            <a:custGeom>
              <a:avLst/>
              <a:gdLst/>
              <a:ahLst/>
              <a:cxnLst/>
              <a:rect l="l" t="t" r="r" b="b"/>
              <a:pathLst>
                <a:path w="509269" h="311150">
                  <a:moveTo>
                    <a:pt x="3810" y="140982"/>
                  </a:moveTo>
                  <a:lnTo>
                    <a:pt x="0" y="140982"/>
                  </a:lnTo>
                  <a:lnTo>
                    <a:pt x="0" y="14732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147320"/>
                  </a:lnTo>
                  <a:lnTo>
                    <a:pt x="3810" y="140982"/>
                  </a:lnTo>
                  <a:close/>
                </a:path>
                <a:path w="509269" h="311150">
                  <a:moveTo>
                    <a:pt x="3810" y="129540"/>
                  </a:moveTo>
                  <a:lnTo>
                    <a:pt x="2540" y="129540"/>
                  </a:lnTo>
                  <a:lnTo>
                    <a:pt x="2540" y="132080"/>
                  </a:lnTo>
                  <a:lnTo>
                    <a:pt x="1270" y="132080"/>
                  </a:lnTo>
                  <a:lnTo>
                    <a:pt x="1270" y="135890"/>
                  </a:lnTo>
                  <a:lnTo>
                    <a:pt x="0" y="135890"/>
                  </a:lnTo>
                  <a:lnTo>
                    <a:pt x="0" y="140970"/>
                  </a:lnTo>
                  <a:lnTo>
                    <a:pt x="3810" y="140970"/>
                  </a:lnTo>
                  <a:lnTo>
                    <a:pt x="3810" y="135890"/>
                  </a:lnTo>
                  <a:lnTo>
                    <a:pt x="3810" y="132080"/>
                  </a:lnTo>
                  <a:lnTo>
                    <a:pt x="3810" y="129540"/>
                  </a:lnTo>
                  <a:close/>
                </a:path>
                <a:path w="509269" h="311150">
                  <a:moveTo>
                    <a:pt x="355600" y="0"/>
                  </a:moveTo>
                  <a:lnTo>
                    <a:pt x="151130" y="0"/>
                  </a:lnTo>
                  <a:lnTo>
                    <a:pt x="151130" y="1270"/>
                  </a:lnTo>
                  <a:lnTo>
                    <a:pt x="355600" y="1270"/>
                  </a:lnTo>
                  <a:lnTo>
                    <a:pt x="355600" y="0"/>
                  </a:lnTo>
                  <a:close/>
                </a:path>
                <a:path w="509269" h="311150">
                  <a:moveTo>
                    <a:pt x="364490" y="2540"/>
                  </a:moveTo>
                  <a:lnTo>
                    <a:pt x="361950" y="2540"/>
                  </a:lnTo>
                  <a:lnTo>
                    <a:pt x="361950" y="1282"/>
                  </a:lnTo>
                  <a:lnTo>
                    <a:pt x="148590" y="1282"/>
                  </a:lnTo>
                  <a:lnTo>
                    <a:pt x="148590" y="2540"/>
                  </a:lnTo>
                  <a:lnTo>
                    <a:pt x="144780" y="2540"/>
                  </a:lnTo>
                  <a:lnTo>
                    <a:pt x="144780" y="3810"/>
                  </a:lnTo>
                  <a:lnTo>
                    <a:pt x="364490" y="3810"/>
                  </a:lnTo>
                  <a:lnTo>
                    <a:pt x="364490" y="2540"/>
                  </a:lnTo>
                  <a:close/>
                </a:path>
                <a:path w="509269" h="311150">
                  <a:moveTo>
                    <a:pt x="509270" y="140982"/>
                  </a:moveTo>
                  <a:lnTo>
                    <a:pt x="505460" y="140982"/>
                  </a:lnTo>
                  <a:lnTo>
                    <a:pt x="505460" y="147320"/>
                  </a:lnTo>
                  <a:lnTo>
                    <a:pt x="505460" y="306070"/>
                  </a:lnTo>
                  <a:lnTo>
                    <a:pt x="505460" y="30861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lnTo>
                    <a:pt x="508000" y="308610"/>
                  </a:lnTo>
                  <a:lnTo>
                    <a:pt x="508000" y="306070"/>
                  </a:lnTo>
                  <a:lnTo>
                    <a:pt x="509257" y="306070"/>
                  </a:lnTo>
                  <a:lnTo>
                    <a:pt x="509257" y="147320"/>
                  </a:lnTo>
                  <a:lnTo>
                    <a:pt x="509270" y="140982"/>
                  </a:lnTo>
                  <a:close/>
                </a:path>
                <a:path w="509269" h="311150">
                  <a:moveTo>
                    <a:pt x="509270" y="132080"/>
                  </a:moveTo>
                  <a:lnTo>
                    <a:pt x="508000" y="132080"/>
                  </a:lnTo>
                  <a:lnTo>
                    <a:pt x="508000" y="129540"/>
                  </a:lnTo>
                  <a:lnTo>
                    <a:pt x="506730" y="129540"/>
                  </a:lnTo>
                  <a:lnTo>
                    <a:pt x="506730" y="127000"/>
                  </a:lnTo>
                  <a:lnTo>
                    <a:pt x="505460" y="127000"/>
                  </a:lnTo>
                  <a:lnTo>
                    <a:pt x="505460" y="129540"/>
                  </a:lnTo>
                  <a:lnTo>
                    <a:pt x="505460" y="132080"/>
                  </a:lnTo>
                  <a:lnTo>
                    <a:pt x="505460" y="140970"/>
                  </a:lnTo>
                  <a:lnTo>
                    <a:pt x="509270" y="140970"/>
                  </a:lnTo>
                  <a:lnTo>
                    <a:pt x="509270" y="13208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480310" y="5706122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137160"/>
                  </a:moveTo>
                  <a:lnTo>
                    <a:pt x="0" y="137160"/>
                  </a:lnTo>
                  <a:lnTo>
                    <a:pt x="0" y="143497"/>
                  </a:lnTo>
                  <a:lnTo>
                    <a:pt x="0" y="312407"/>
                  </a:lnTo>
                  <a:lnTo>
                    <a:pt x="3810" y="312407"/>
                  </a:lnTo>
                  <a:lnTo>
                    <a:pt x="3810" y="143497"/>
                  </a:lnTo>
                  <a:lnTo>
                    <a:pt x="3810" y="137160"/>
                  </a:lnTo>
                  <a:close/>
                </a:path>
                <a:path w="501650" h="429260">
                  <a:moveTo>
                    <a:pt x="3810" y="118097"/>
                  </a:moveTo>
                  <a:lnTo>
                    <a:pt x="2540" y="118097"/>
                  </a:lnTo>
                  <a:lnTo>
                    <a:pt x="2540" y="120637"/>
                  </a:lnTo>
                  <a:lnTo>
                    <a:pt x="1270" y="120637"/>
                  </a:lnTo>
                  <a:lnTo>
                    <a:pt x="1270" y="123177"/>
                  </a:lnTo>
                  <a:lnTo>
                    <a:pt x="0" y="123177"/>
                  </a:lnTo>
                  <a:lnTo>
                    <a:pt x="0" y="137147"/>
                  </a:lnTo>
                  <a:lnTo>
                    <a:pt x="3810" y="137147"/>
                  </a:lnTo>
                  <a:lnTo>
                    <a:pt x="3810" y="123177"/>
                  </a:lnTo>
                  <a:lnTo>
                    <a:pt x="3810" y="120637"/>
                  </a:lnTo>
                  <a:lnTo>
                    <a:pt x="3810" y="118097"/>
                  </a:lnTo>
                  <a:close/>
                </a:path>
                <a:path w="501650" h="429260">
                  <a:moveTo>
                    <a:pt x="369557" y="2527"/>
                  </a:moveTo>
                  <a:lnTo>
                    <a:pt x="365760" y="2527"/>
                  </a:lnTo>
                  <a:lnTo>
                    <a:pt x="365760" y="1257"/>
                  </a:lnTo>
                  <a:lnTo>
                    <a:pt x="363207" y="1257"/>
                  </a:lnTo>
                  <a:lnTo>
                    <a:pt x="363207" y="0"/>
                  </a:lnTo>
                  <a:lnTo>
                    <a:pt x="138430" y="0"/>
                  </a:lnTo>
                  <a:lnTo>
                    <a:pt x="138430" y="1257"/>
                  </a:lnTo>
                  <a:lnTo>
                    <a:pt x="135890" y="1257"/>
                  </a:lnTo>
                  <a:lnTo>
                    <a:pt x="135890" y="2527"/>
                  </a:lnTo>
                  <a:lnTo>
                    <a:pt x="132080" y="2527"/>
                  </a:lnTo>
                  <a:lnTo>
                    <a:pt x="132080" y="3797"/>
                  </a:lnTo>
                  <a:lnTo>
                    <a:pt x="369557" y="3797"/>
                  </a:lnTo>
                  <a:lnTo>
                    <a:pt x="369557" y="2527"/>
                  </a:lnTo>
                  <a:close/>
                </a:path>
                <a:path w="501650" h="429260">
                  <a:moveTo>
                    <a:pt x="374637" y="425450"/>
                  </a:moveTo>
                  <a:lnTo>
                    <a:pt x="130810" y="425450"/>
                  </a:lnTo>
                  <a:lnTo>
                    <a:pt x="130810" y="426707"/>
                  </a:lnTo>
                  <a:lnTo>
                    <a:pt x="134620" y="426707"/>
                  </a:lnTo>
                  <a:lnTo>
                    <a:pt x="134620" y="428104"/>
                  </a:lnTo>
                  <a:lnTo>
                    <a:pt x="137160" y="428104"/>
                  </a:lnTo>
                  <a:lnTo>
                    <a:pt x="137160" y="429247"/>
                  </a:lnTo>
                  <a:lnTo>
                    <a:pt x="368287" y="429247"/>
                  </a:lnTo>
                  <a:lnTo>
                    <a:pt x="368287" y="428104"/>
                  </a:lnTo>
                  <a:lnTo>
                    <a:pt x="370840" y="428104"/>
                  </a:lnTo>
                  <a:lnTo>
                    <a:pt x="370840" y="426707"/>
                  </a:lnTo>
                  <a:lnTo>
                    <a:pt x="374637" y="426707"/>
                  </a:lnTo>
                  <a:lnTo>
                    <a:pt x="374637" y="425450"/>
                  </a:lnTo>
                  <a:close/>
                </a:path>
                <a:path w="501650" h="429260">
                  <a:moveTo>
                    <a:pt x="501650" y="137160"/>
                  </a:moveTo>
                  <a:lnTo>
                    <a:pt x="497840" y="137160"/>
                  </a:lnTo>
                  <a:lnTo>
                    <a:pt x="497840" y="143497"/>
                  </a:lnTo>
                  <a:lnTo>
                    <a:pt x="497840" y="314947"/>
                  </a:lnTo>
                  <a:lnTo>
                    <a:pt x="501650" y="314947"/>
                  </a:lnTo>
                  <a:lnTo>
                    <a:pt x="501650" y="143497"/>
                  </a:lnTo>
                  <a:lnTo>
                    <a:pt x="501650" y="137160"/>
                  </a:lnTo>
                  <a:close/>
                </a:path>
                <a:path w="501650" h="429260">
                  <a:moveTo>
                    <a:pt x="501650" y="120637"/>
                  </a:moveTo>
                  <a:lnTo>
                    <a:pt x="500380" y="120637"/>
                  </a:lnTo>
                  <a:lnTo>
                    <a:pt x="500380" y="118097"/>
                  </a:lnTo>
                  <a:lnTo>
                    <a:pt x="499110" y="118097"/>
                  </a:lnTo>
                  <a:lnTo>
                    <a:pt x="499110" y="115557"/>
                  </a:lnTo>
                  <a:lnTo>
                    <a:pt x="497840" y="115557"/>
                  </a:lnTo>
                  <a:lnTo>
                    <a:pt x="497840" y="118097"/>
                  </a:lnTo>
                  <a:lnTo>
                    <a:pt x="497840" y="120637"/>
                  </a:lnTo>
                  <a:lnTo>
                    <a:pt x="497840" y="137147"/>
                  </a:lnTo>
                  <a:lnTo>
                    <a:pt x="501650" y="137147"/>
                  </a:lnTo>
                  <a:lnTo>
                    <a:pt x="501650" y="120637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484120" y="5709932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810" y="313690"/>
                  </a:moveTo>
                  <a:lnTo>
                    <a:pt x="2540" y="313690"/>
                  </a:lnTo>
                  <a:lnTo>
                    <a:pt x="2540" y="314947"/>
                  </a:lnTo>
                  <a:lnTo>
                    <a:pt x="3810" y="314947"/>
                  </a:lnTo>
                  <a:lnTo>
                    <a:pt x="3810" y="313690"/>
                  </a:lnTo>
                  <a:close/>
                </a:path>
                <a:path w="494030" h="421639">
                  <a:moveTo>
                    <a:pt x="3810" y="133350"/>
                  </a:moveTo>
                  <a:lnTo>
                    <a:pt x="0" y="133350"/>
                  </a:lnTo>
                  <a:lnTo>
                    <a:pt x="0" y="139687"/>
                  </a:lnTo>
                  <a:lnTo>
                    <a:pt x="0" y="313677"/>
                  </a:lnTo>
                  <a:lnTo>
                    <a:pt x="3810" y="313677"/>
                  </a:lnTo>
                  <a:lnTo>
                    <a:pt x="3810" y="139687"/>
                  </a:lnTo>
                  <a:lnTo>
                    <a:pt x="3810" y="133350"/>
                  </a:lnTo>
                  <a:close/>
                </a:path>
                <a:path w="494030" h="421639">
                  <a:moveTo>
                    <a:pt x="3810" y="106667"/>
                  </a:moveTo>
                  <a:lnTo>
                    <a:pt x="2540" y="106667"/>
                  </a:lnTo>
                  <a:lnTo>
                    <a:pt x="2540" y="109207"/>
                  </a:lnTo>
                  <a:lnTo>
                    <a:pt x="1270" y="109207"/>
                  </a:lnTo>
                  <a:lnTo>
                    <a:pt x="1270" y="111747"/>
                  </a:lnTo>
                  <a:lnTo>
                    <a:pt x="0" y="111747"/>
                  </a:lnTo>
                  <a:lnTo>
                    <a:pt x="0" y="133337"/>
                  </a:lnTo>
                  <a:lnTo>
                    <a:pt x="3810" y="133337"/>
                  </a:lnTo>
                  <a:lnTo>
                    <a:pt x="3810" y="111747"/>
                  </a:lnTo>
                  <a:lnTo>
                    <a:pt x="3810" y="109207"/>
                  </a:lnTo>
                  <a:lnTo>
                    <a:pt x="3810" y="106667"/>
                  </a:lnTo>
                  <a:close/>
                </a:path>
                <a:path w="494030" h="421639">
                  <a:moveTo>
                    <a:pt x="372110" y="1257"/>
                  </a:moveTo>
                  <a:lnTo>
                    <a:pt x="368300" y="1257"/>
                  </a:lnTo>
                  <a:lnTo>
                    <a:pt x="368300" y="0"/>
                  </a:lnTo>
                  <a:lnTo>
                    <a:pt x="125730" y="0"/>
                  </a:lnTo>
                  <a:lnTo>
                    <a:pt x="125730" y="1257"/>
                  </a:lnTo>
                  <a:lnTo>
                    <a:pt x="123190" y="1257"/>
                  </a:lnTo>
                  <a:lnTo>
                    <a:pt x="123190" y="2527"/>
                  </a:lnTo>
                  <a:lnTo>
                    <a:pt x="372110" y="2527"/>
                  </a:lnTo>
                  <a:lnTo>
                    <a:pt x="372110" y="1257"/>
                  </a:lnTo>
                  <a:close/>
                </a:path>
                <a:path w="494030" h="421639">
                  <a:moveTo>
                    <a:pt x="373380" y="420611"/>
                  </a:moveTo>
                  <a:lnTo>
                    <a:pt x="124460" y="420611"/>
                  </a:lnTo>
                  <a:lnTo>
                    <a:pt x="124460" y="421627"/>
                  </a:lnTo>
                  <a:lnTo>
                    <a:pt x="373380" y="421627"/>
                  </a:lnTo>
                  <a:lnTo>
                    <a:pt x="373380" y="420611"/>
                  </a:lnTo>
                  <a:close/>
                </a:path>
                <a:path w="494030" h="421639">
                  <a:moveTo>
                    <a:pt x="374650" y="2540"/>
                  </a:moveTo>
                  <a:lnTo>
                    <a:pt x="120650" y="2540"/>
                  </a:lnTo>
                  <a:lnTo>
                    <a:pt x="120650" y="3797"/>
                  </a:lnTo>
                  <a:lnTo>
                    <a:pt x="374650" y="3797"/>
                  </a:lnTo>
                  <a:lnTo>
                    <a:pt x="374650" y="2540"/>
                  </a:lnTo>
                  <a:close/>
                </a:path>
                <a:path w="494030" h="421639">
                  <a:moveTo>
                    <a:pt x="381000" y="417944"/>
                  </a:moveTo>
                  <a:lnTo>
                    <a:pt x="116840" y="417944"/>
                  </a:lnTo>
                  <a:lnTo>
                    <a:pt x="116840" y="418071"/>
                  </a:lnTo>
                  <a:lnTo>
                    <a:pt x="118110" y="418071"/>
                  </a:lnTo>
                  <a:lnTo>
                    <a:pt x="118110" y="419341"/>
                  </a:lnTo>
                  <a:lnTo>
                    <a:pt x="121920" y="419341"/>
                  </a:lnTo>
                  <a:lnTo>
                    <a:pt x="121920" y="420357"/>
                  </a:lnTo>
                  <a:lnTo>
                    <a:pt x="373380" y="420357"/>
                  </a:lnTo>
                  <a:lnTo>
                    <a:pt x="373380" y="420611"/>
                  </a:lnTo>
                  <a:lnTo>
                    <a:pt x="375920" y="420611"/>
                  </a:lnTo>
                  <a:lnTo>
                    <a:pt x="375920" y="420357"/>
                  </a:lnTo>
                  <a:lnTo>
                    <a:pt x="375920" y="419341"/>
                  </a:lnTo>
                  <a:lnTo>
                    <a:pt x="378460" y="419341"/>
                  </a:lnTo>
                  <a:lnTo>
                    <a:pt x="378460" y="418071"/>
                  </a:lnTo>
                  <a:lnTo>
                    <a:pt x="381000" y="418071"/>
                  </a:lnTo>
                  <a:lnTo>
                    <a:pt x="381000" y="417944"/>
                  </a:lnTo>
                  <a:close/>
                </a:path>
                <a:path w="494030" h="421639">
                  <a:moveTo>
                    <a:pt x="494030" y="133350"/>
                  </a:moveTo>
                  <a:lnTo>
                    <a:pt x="490220" y="133350"/>
                  </a:lnTo>
                  <a:lnTo>
                    <a:pt x="490220" y="139687"/>
                  </a:lnTo>
                  <a:lnTo>
                    <a:pt x="490220" y="312407"/>
                  </a:lnTo>
                  <a:lnTo>
                    <a:pt x="490220" y="313677"/>
                  </a:lnTo>
                  <a:lnTo>
                    <a:pt x="490220" y="314947"/>
                  </a:lnTo>
                  <a:lnTo>
                    <a:pt x="490220" y="317487"/>
                  </a:lnTo>
                  <a:lnTo>
                    <a:pt x="491490" y="317487"/>
                  </a:lnTo>
                  <a:lnTo>
                    <a:pt x="491490" y="314947"/>
                  </a:lnTo>
                  <a:lnTo>
                    <a:pt x="492760" y="314947"/>
                  </a:lnTo>
                  <a:lnTo>
                    <a:pt x="492760" y="313677"/>
                  </a:lnTo>
                  <a:lnTo>
                    <a:pt x="492747" y="312420"/>
                  </a:lnTo>
                  <a:lnTo>
                    <a:pt x="494030" y="312420"/>
                  </a:lnTo>
                  <a:lnTo>
                    <a:pt x="494030" y="139687"/>
                  </a:lnTo>
                  <a:lnTo>
                    <a:pt x="494030" y="133350"/>
                  </a:lnTo>
                  <a:close/>
                </a:path>
                <a:path w="494030" h="421639">
                  <a:moveTo>
                    <a:pt x="494030" y="109207"/>
                  </a:moveTo>
                  <a:lnTo>
                    <a:pt x="492760" y="109207"/>
                  </a:lnTo>
                  <a:lnTo>
                    <a:pt x="492760" y="106667"/>
                  </a:lnTo>
                  <a:lnTo>
                    <a:pt x="491490" y="106667"/>
                  </a:lnTo>
                  <a:lnTo>
                    <a:pt x="491490" y="104127"/>
                  </a:lnTo>
                  <a:lnTo>
                    <a:pt x="490220" y="104127"/>
                  </a:lnTo>
                  <a:lnTo>
                    <a:pt x="490220" y="106667"/>
                  </a:lnTo>
                  <a:lnTo>
                    <a:pt x="490220" y="109207"/>
                  </a:lnTo>
                  <a:lnTo>
                    <a:pt x="490220" y="133337"/>
                  </a:lnTo>
                  <a:lnTo>
                    <a:pt x="494030" y="133337"/>
                  </a:lnTo>
                  <a:lnTo>
                    <a:pt x="494030" y="109207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598420" y="5713729"/>
              <a:ext cx="265430" cy="2540"/>
            </a:xfrm>
            <a:custGeom>
              <a:avLst/>
              <a:gdLst/>
              <a:ahLst/>
              <a:cxnLst/>
              <a:rect l="l" t="t" r="r" b="b"/>
              <a:pathLst>
                <a:path w="265430" h="2539">
                  <a:moveTo>
                    <a:pt x="265430" y="1270"/>
                  </a:moveTo>
                  <a:lnTo>
                    <a:pt x="264160" y="1270"/>
                  </a:lnTo>
                  <a:lnTo>
                    <a:pt x="264160" y="0"/>
                  </a:lnTo>
                  <a:lnTo>
                    <a:pt x="3810" y="0"/>
                  </a:lnTo>
                  <a:lnTo>
                    <a:pt x="3810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265430" y="2540"/>
                  </a:lnTo>
                  <a:lnTo>
                    <a:pt x="265430" y="127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489834" y="5807710"/>
              <a:ext cx="482600" cy="226060"/>
            </a:xfrm>
            <a:custGeom>
              <a:avLst/>
              <a:gdLst/>
              <a:ahLst/>
              <a:cxnLst/>
              <a:rect l="l" t="t" r="r" b="b"/>
              <a:pathLst>
                <a:path w="482600" h="226060">
                  <a:moveTo>
                    <a:pt x="0" y="1269"/>
                  </a:moveTo>
                  <a:lnTo>
                    <a:pt x="0" y="224789"/>
                  </a:lnTo>
                </a:path>
                <a:path w="482600" h="226060">
                  <a:moveTo>
                    <a:pt x="482600" y="0"/>
                  </a:moveTo>
                  <a:lnTo>
                    <a:pt x="482600" y="226059"/>
                  </a:lnTo>
                </a:path>
              </a:pathLst>
            </a:custGeom>
            <a:ln w="3809">
              <a:solidFill>
                <a:srgbClr val="92A4B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593340" y="6123939"/>
              <a:ext cx="279400" cy="3810"/>
            </a:xfrm>
            <a:custGeom>
              <a:avLst/>
              <a:gdLst/>
              <a:ahLst/>
              <a:cxnLst/>
              <a:rect l="l" t="t" r="r" b="b"/>
              <a:pathLst>
                <a:path w="279400" h="3810">
                  <a:moveTo>
                    <a:pt x="2540" y="127"/>
                  </a:moveTo>
                  <a:lnTo>
                    <a:pt x="0" y="127"/>
                  </a:lnTo>
                  <a:lnTo>
                    <a:pt x="0" y="254"/>
                  </a:lnTo>
                  <a:lnTo>
                    <a:pt x="2540" y="254"/>
                  </a:lnTo>
                  <a:lnTo>
                    <a:pt x="2540" y="127"/>
                  </a:lnTo>
                  <a:close/>
                </a:path>
                <a:path w="279400" h="3810">
                  <a:moveTo>
                    <a:pt x="276860" y="254"/>
                  </a:moveTo>
                  <a:lnTo>
                    <a:pt x="2540" y="254"/>
                  </a:lnTo>
                  <a:lnTo>
                    <a:pt x="254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271780" y="3810"/>
                  </a:lnTo>
                  <a:lnTo>
                    <a:pt x="271780" y="2540"/>
                  </a:lnTo>
                  <a:lnTo>
                    <a:pt x="274307" y="2540"/>
                  </a:lnTo>
                  <a:lnTo>
                    <a:pt x="274307" y="1270"/>
                  </a:lnTo>
                  <a:lnTo>
                    <a:pt x="276860" y="1270"/>
                  </a:lnTo>
                  <a:lnTo>
                    <a:pt x="276860" y="254"/>
                  </a:lnTo>
                  <a:close/>
                </a:path>
                <a:path w="279400" h="3810">
                  <a:moveTo>
                    <a:pt x="276860" y="0"/>
                  </a:moveTo>
                  <a:lnTo>
                    <a:pt x="2540" y="0"/>
                  </a:lnTo>
                  <a:lnTo>
                    <a:pt x="2540" y="127"/>
                  </a:lnTo>
                  <a:lnTo>
                    <a:pt x="276860" y="127"/>
                  </a:lnTo>
                  <a:lnTo>
                    <a:pt x="276860" y="0"/>
                  </a:lnTo>
                  <a:close/>
                </a:path>
                <a:path w="279400" h="3810">
                  <a:moveTo>
                    <a:pt x="279400" y="127"/>
                  </a:moveTo>
                  <a:lnTo>
                    <a:pt x="276860" y="127"/>
                  </a:lnTo>
                  <a:lnTo>
                    <a:pt x="276860" y="254"/>
                  </a:lnTo>
                  <a:lnTo>
                    <a:pt x="279400" y="254"/>
                  </a:lnTo>
                  <a:lnTo>
                    <a:pt x="279400" y="127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588260" y="5716282"/>
              <a:ext cx="285750" cy="5080"/>
            </a:xfrm>
            <a:custGeom>
              <a:avLst/>
              <a:gdLst/>
              <a:ahLst/>
              <a:cxnLst/>
              <a:rect l="l" t="t" r="r" b="b"/>
              <a:pathLst>
                <a:path w="285750" h="5079">
                  <a:moveTo>
                    <a:pt x="280657" y="1257"/>
                  </a:moveTo>
                  <a:lnTo>
                    <a:pt x="278130" y="1257"/>
                  </a:lnTo>
                  <a:lnTo>
                    <a:pt x="278130" y="0"/>
                  </a:lnTo>
                  <a:lnTo>
                    <a:pt x="7620" y="0"/>
                  </a:lnTo>
                  <a:lnTo>
                    <a:pt x="7620" y="1257"/>
                  </a:lnTo>
                  <a:lnTo>
                    <a:pt x="5080" y="1257"/>
                  </a:lnTo>
                  <a:lnTo>
                    <a:pt x="5080" y="2527"/>
                  </a:lnTo>
                  <a:lnTo>
                    <a:pt x="280657" y="2527"/>
                  </a:lnTo>
                  <a:lnTo>
                    <a:pt x="280657" y="1257"/>
                  </a:lnTo>
                  <a:close/>
                </a:path>
                <a:path w="285750" h="5079">
                  <a:moveTo>
                    <a:pt x="285750" y="3797"/>
                  </a:moveTo>
                  <a:lnTo>
                    <a:pt x="283210" y="3797"/>
                  </a:lnTo>
                  <a:lnTo>
                    <a:pt x="283210" y="2540"/>
                  </a:lnTo>
                  <a:lnTo>
                    <a:pt x="2540" y="2540"/>
                  </a:lnTo>
                  <a:lnTo>
                    <a:pt x="2540" y="3797"/>
                  </a:lnTo>
                  <a:lnTo>
                    <a:pt x="0" y="3797"/>
                  </a:lnTo>
                  <a:lnTo>
                    <a:pt x="0" y="5067"/>
                  </a:lnTo>
                  <a:lnTo>
                    <a:pt x="285750" y="5067"/>
                  </a:lnTo>
                  <a:lnTo>
                    <a:pt x="285750" y="3797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493645" y="5803900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680"/>
                  </a:lnTo>
                </a:path>
              </a:pathLst>
            </a:custGeom>
            <a:ln w="3810">
              <a:solidFill>
                <a:srgbClr val="91A6B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968624" y="5802629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7490"/>
                  </a:lnTo>
                </a:path>
              </a:pathLst>
            </a:custGeom>
            <a:ln w="3810">
              <a:solidFill>
                <a:srgbClr val="91A6B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588260" y="6120142"/>
              <a:ext cx="289560" cy="3810"/>
            </a:xfrm>
            <a:custGeom>
              <a:avLst/>
              <a:gdLst/>
              <a:ahLst/>
              <a:cxnLst/>
              <a:rect l="l" t="t" r="r" b="b"/>
              <a:pathLst>
                <a:path w="289560" h="3810">
                  <a:moveTo>
                    <a:pt x="289560" y="0"/>
                  </a:moveTo>
                  <a:lnTo>
                    <a:pt x="0" y="0"/>
                  </a:lnTo>
                  <a:lnTo>
                    <a:pt x="0" y="1397"/>
                  </a:lnTo>
                  <a:lnTo>
                    <a:pt x="2540" y="1397"/>
                  </a:lnTo>
                  <a:lnTo>
                    <a:pt x="2540" y="2654"/>
                  </a:lnTo>
                  <a:lnTo>
                    <a:pt x="5080" y="2654"/>
                  </a:lnTo>
                  <a:lnTo>
                    <a:pt x="5080" y="3797"/>
                  </a:lnTo>
                  <a:lnTo>
                    <a:pt x="284480" y="3797"/>
                  </a:lnTo>
                  <a:lnTo>
                    <a:pt x="284480" y="2654"/>
                  </a:lnTo>
                  <a:lnTo>
                    <a:pt x="287020" y="2654"/>
                  </a:lnTo>
                  <a:lnTo>
                    <a:pt x="287020" y="1397"/>
                  </a:lnTo>
                  <a:lnTo>
                    <a:pt x="289560" y="1397"/>
                  </a:lnTo>
                  <a:lnTo>
                    <a:pt x="289560" y="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495549" y="5721350"/>
              <a:ext cx="471170" cy="398780"/>
            </a:xfrm>
            <a:custGeom>
              <a:avLst/>
              <a:gdLst/>
              <a:ahLst/>
              <a:cxnLst/>
              <a:rect l="l" t="t" r="r" b="b"/>
              <a:pathLst>
                <a:path w="471169" h="398779">
                  <a:moveTo>
                    <a:pt x="381000" y="0"/>
                  </a:moveTo>
                  <a:lnTo>
                    <a:pt x="90169" y="0"/>
                  </a:lnTo>
                  <a:lnTo>
                    <a:pt x="90169" y="1269"/>
                  </a:lnTo>
                  <a:lnTo>
                    <a:pt x="381000" y="1269"/>
                  </a:lnTo>
                  <a:lnTo>
                    <a:pt x="381000" y="0"/>
                  </a:lnTo>
                  <a:close/>
                </a:path>
                <a:path w="471169" h="398779">
                  <a:moveTo>
                    <a:pt x="383540" y="1270"/>
                  </a:moveTo>
                  <a:lnTo>
                    <a:pt x="87630" y="1270"/>
                  </a:lnTo>
                  <a:lnTo>
                    <a:pt x="87630" y="2540"/>
                  </a:lnTo>
                  <a:lnTo>
                    <a:pt x="383540" y="2540"/>
                  </a:lnTo>
                  <a:lnTo>
                    <a:pt x="383540" y="1270"/>
                  </a:lnTo>
                  <a:close/>
                </a:path>
                <a:path w="471169" h="398779">
                  <a:moveTo>
                    <a:pt x="468630" y="76200"/>
                  </a:moveTo>
                  <a:lnTo>
                    <a:pt x="467360" y="76200"/>
                  </a:lnTo>
                  <a:lnTo>
                    <a:pt x="467360" y="77469"/>
                  </a:lnTo>
                  <a:lnTo>
                    <a:pt x="468630" y="77469"/>
                  </a:lnTo>
                  <a:lnTo>
                    <a:pt x="468630" y="76200"/>
                  </a:lnTo>
                  <a:close/>
                </a:path>
                <a:path w="471169" h="398779">
                  <a:moveTo>
                    <a:pt x="3810" y="77470"/>
                  </a:moveTo>
                  <a:lnTo>
                    <a:pt x="2539" y="77470"/>
                  </a:lnTo>
                  <a:lnTo>
                    <a:pt x="2539" y="78740"/>
                  </a:lnTo>
                  <a:lnTo>
                    <a:pt x="1269" y="78740"/>
                  </a:lnTo>
                  <a:lnTo>
                    <a:pt x="1269" y="81280"/>
                  </a:lnTo>
                  <a:lnTo>
                    <a:pt x="0" y="8128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77470"/>
                  </a:lnTo>
                  <a:close/>
                </a:path>
                <a:path w="471169" h="398779">
                  <a:moveTo>
                    <a:pt x="469900" y="77470"/>
                  </a:moveTo>
                  <a:lnTo>
                    <a:pt x="467360" y="77470"/>
                  </a:lnTo>
                  <a:lnTo>
                    <a:pt x="467360" y="86359"/>
                  </a:lnTo>
                  <a:lnTo>
                    <a:pt x="471169" y="86359"/>
                  </a:lnTo>
                  <a:lnTo>
                    <a:pt x="471169" y="78740"/>
                  </a:lnTo>
                  <a:lnTo>
                    <a:pt x="469900" y="78740"/>
                  </a:lnTo>
                  <a:lnTo>
                    <a:pt x="469900" y="77470"/>
                  </a:lnTo>
                  <a:close/>
                </a:path>
                <a:path w="471169" h="398779">
                  <a:moveTo>
                    <a:pt x="3810" y="86360"/>
                  </a:moveTo>
                  <a:lnTo>
                    <a:pt x="0" y="8636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86360"/>
                  </a:lnTo>
                  <a:close/>
                </a:path>
                <a:path w="471169" h="398779">
                  <a:moveTo>
                    <a:pt x="471169" y="86360"/>
                  </a:moveTo>
                  <a:lnTo>
                    <a:pt x="467360" y="86360"/>
                  </a:lnTo>
                  <a:lnTo>
                    <a:pt x="467360" y="121919"/>
                  </a:lnTo>
                  <a:lnTo>
                    <a:pt x="471169" y="121919"/>
                  </a:lnTo>
                  <a:lnTo>
                    <a:pt x="471169" y="86360"/>
                  </a:lnTo>
                  <a:close/>
                </a:path>
                <a:path w="471169" h="398779">
                  <a:moveTo>
                    <a:pt x="381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121920"/>
                  </a:lnTo>
                  <a:close/>
                </a:path>
                <a:path w="471169" h="398779">
                  <a:moveTo>
                    <a:pt x="471169" y="121920"/>
                  </a:moveTo>
                  <a:lnTo>
                    <a:pt x="467360" y="121920"/>
                  </a:lnTo>
                  <a:lnTo>
                    <a:pt x="467360" y="128269"/>
                  </a:lnTo>
                  <a:lnTo>
                    <a:pt x="471169" y="128269"/>
                  </a:lnTo>
                  <a:lnTo>
                    <a:pt x="471169" y="121920"/>
                  </a:lnTo>
                  <a:close/>
                </a:path>
                <a:path w="471169" h="398779">
                  <a:moveTo>
                    <a:pt x="3810" y="128270"/>
                  </a:moveTo>
                  <a:lnTo>
                    <a:pt x="0" y="12827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128270"/>
                  </a:lnTo>
                  <a:close/>
                </a:path>
                <a:path w="471169" h="398779">
                  <a:moveTo>
                    <a:pt x="471169" y="128270"/>
                  </a:moveTo>
                  <a:lnTo>
                    <a:pt x="467360" y="128270"/>
                  </a:lnTo>
                  <a:lnTo>
                    <a:pt x="467360" y="140969"/>
                  </a:lnTo>
                  <a:lnTo>
                    <a:pt x="471169" y="140969"/>
                  </a:lnTo>
                  <a:lnTo>
                    <a:pt x="471169" y="128270"/>
                  </a:lnTo>
                  <a:close/>
                </a:path>
                <a:path w="471169" h="398779">
                  <a:moveTo>
                    <a:pt x="3810" y="140970"/>
                  </a:moveTo>
                  <a:lnTo>
                    <a:pt x="0" y="14097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140970"/>
                  </a:lnTo>
                  <a:close/>
                </a:path>
                <a:path w="471169" h="398779">
                  <a:moveTo>
                    <a:pt x="471169" y="140970"/>
                  </a:moveTo>
                  <a:lnTo>
                    <a:pt x="467360" y="140970"/>
                  </a:lnTo>
                  <a:lnTo>
                    <a:pt x="467360" y="242569"/>
                  </a:lnTo>
                  <a:lnTo>
                    <a:pt x="471169" y="242569"/>
                  </a:lnTo>
                  <a:lnTo>
                    <a:pt x="471169" y="140970"/>
                  </a:lnTo>
                  <a:close/>
                </a:path>
                <a:path w="471169" h="398779">
                  <a:moveTo>
                    <a:pt x="3810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70"/>
                  </a:lnTo>
                  <a:close/>
                </a:path>
                <a:path w="471169" h="398779">
                  <a:moveTo>
                    <a:pt x="471169" y="242570"/>
                  </a:moveTo>
                  <a:lnTo>
                    <a:pt x="467360" y="242570"/>
                  </a:lnTo>
                  <a:lnTo>
                    <a:pt x="467360" y="248919"/>
                  </a:lnTo>
                  <a:lnTo>
                    <a:pt x="471169" y="248919"/>
                  </a:lnTo>
                  <a:lnTo>
                    <a:pt x="471169" y="242570"/>
                  </a:lnTo>
                  <a:close/>
                </a:path>
                <a:path w="471169" h="398779">
                  <a:moveTo>
                    <a:pt x="3810" y="248920"/>
                  </a:moveTo>
                  <a:lnTo>
                    <a:pt x="0" y="24892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48920"/>
                  </a:lnTo>
                  <a:close/>
                </a:path>
                <a:path w="471169" h="398779">
                  <a:moveTo>
                    <a:pt x="471169" y="248920"/>
                  </a:moveTo>
                  <a:lnTo>
                    <a:pt x="467360" y="248920"/>
                  </a:lnTo>
                  <a:lnTo>
                    <a:pt x="467360" y="267969"/>
                  </a:lnTo>
                  <a:lnTo>
                    <a:pt x="471169" y="267969"/>
                  </a:lnTo>
                  <a:lnTo>
                    <a:pt x="471169" y="248920"/>
                  </a:lnTo>
                  <a:close/>
                </a:path>
                <a:path w="471169" h="398779">
                  <a:moveTo>
                    <a:pt x="381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70"/>
                  </a:lnTo>
                  <a:close/>
                </a:path>
                <a:path w="471169" h="398779">
                  <a:moveTo>
                    <a:pt x="471169" y="267970"/>
                  </a:moveTo>
                  <a:lnTo>
                    <a:pt x="467360" y="267970"/>
                  </a:lnTo>
                  <a:lnTo>
                    <a:pt x="467360" y="274319"/>
                  </a:lnTo>
                  <a:lnTo>
                    <a:pt x="471169" y="274319"/>
                  </a:lnTo>
                  <a:lnTo>
                    <a:pt x="471169" y="267970"/>
                  </a:lnTo>
                  <a:close/>
                </a:path>
                <a:path w="471169" h="398779">
                  <a:moveTo>
                    <a:pt x="3810" y="274320"/>
                  </a:moveTo>
                  <a:lnTo>
                    <a:pt x="0" y="27432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74320"/>
                  </a:lnTo>
                  <a:close/>
                </a:path>
                <a:path w="471169" h="398779">
                  <a:moveTo>
                    <a:pt x="471169" y="274320"/>
                  </a:moveTo>
                  <a:lnTo>
                    <a:pt x="467360" y="274320"/>
                  </a:lnTo>
                  <a:lnTo>
                    <a:pt x="467360" y="299719"/>
                  </a:lnTo>
                  <a:lnTo>
                    <a:pt x="471169" y="299719"/>
                  </a:lnTo>
                  <a:lnTo>
                    <a:pt x="471169" y="274320"/>
                  </a:lnTo>
                  <a:close/>
                </a:path>
                <a:path w="471169" h="398779">
                  <a:moveTo>
                    <a:pt x="381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9720"/>
                  </a:lnTo>
                  <a:close/>
                </a:path>
                <a:path w="471169" h="398779">
                  <a:moveTo>
                    <a:pt x="471169" y="299720"/>
                  </a:moveTo>
                  <a:lnTo>
                    <a:pt x="467360" y="299720"/>
                  </a:lnTo>
                  <a:lnTo>
                    <a:pt x="467360" y="302259"/>
                  </a:lnTo>
                  <a:lnTo>
                    <a:pt x="471169" y="302259"/>
                  </a:lnTo>
                  <a:lnTo>
                    <a:pt x="471169" y="299720"/>
                  </a:lnTo>
                  <a:close/>
                </a:path>
                <a:path w="471169" h="398779">
                  <a:moveTo>
                    <a:pt x="3810" y="302260"/>
                  </a:moveTo>
                  <a:lnTo>
                    <a:pt x="0" y="30226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02260"/>
                  </a:lnTo>
                  <a:close/>
                </a:path>
                <a:path w="471169" h="398779">
                  <a:moveTo>
                    <a:pt x="471169" y="302260"/>
                  </a:moveTo>
                  <a:lnTo>
                    <a:pt x="467360" y="302260"/>
                  </a:lnTo>
                  <a:lnTo>
                    <a:pt x="467360" y="314959"/>
                  </a:lnTo>
                  <a:lnTo>
                    <a:pt x="471169" y="314959"/>
                  </a:lnTo>
                  <a:lnTo>
                    <a:pt x="471169" y="302260"/>
                  </a:lnTo>
                  <a:close/>
                </a:path>
                <a:path w="471169" h="398779">
                  <a:moveTo>
                    <a:pt x="381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4960"/>
                  </a:lnTo>
                  <a:close/>
                </a:path>
                <a:path w="471169" h="398779">
                  <a:moveTo>
                    <a:pt x="471169" y="314960"/>
                  </a:moveTo>
                  <a:lnTo>
                    <a:pt x="467360" y="314960"/>
                  </a:lnTo>
                  <a:lnTo>
                    <a:pt x="467360" y="318769"/>
                  </a:lnTo>
                  <a:lnTo>
                    <a:pt x="471169" y="318769"/>
                  </a:lnTo>
                  <a:lnTo>
                    <a:pt x="471169" y="314960"/>
                  </a:lnTo>
                  <a:close/>
                </a:path>
                <a:path w="471169" h="398779">
                  <a:moveTo>
                    <a:pt x="3810" y="318770"/>
                  </a:moveTo>
                  <a:lnTo>
                    <a:pt x="1269" y="318770"/>
                  </a:lnTo>
                  <a:lnTo>
                    <a:pt x="1269" y="320040"/>
                  </a:lnTo>
                  <a:lnTo>
                    <a:pt x="2539" y="320040"/>
                  </a:lnTo>
                  <a:lnTo>
                    <a:pt x="2539" y="321309"/>
                  </a:lnTo>
                  <a:lnTo>
                    <a:pt x="3810" y="321309"/>
                  </a:lnTo>
                  <a:lnTo>
                    <a:pt x="3810" y="318770"/>
                  </a:lnTo>
                  <a:close/>
                </a:path>
                <a:path w="471169" h="398779">
                  <a:moveTo>
                    <a:pt x="471169" y="318770"/>
                  </a:moveTo>
                  <a:lnTo>
                    <a:pt x="467360" y="318770"/>
                  </a:lnTo>
                  <a:lnTo>
                    <a:pt x="467360" y="321309"/>
                  </a:lnTo>
                  <a:lnTo>
                    <a:pt x="469900" y="321309"/>
                  </a:lnTo>
                  <a:lnTo>
                    <a:pt x="469900" y="320040"/>
                  </a:lnTo>
                  <a:lnTo>
                    <a:pt x="471169" y="320040"/>
                  </a:lnTo>
                  <a:lnTo>
                    <a:pt x="471169" y="318770"/>
                  </a:lnTo>
                  <a:close/>
                </a:path>
                <a:path w="471169" h="398779">
                  <a:moveTo>
                    <a:pt x="384809" y="397509"/>
                  </a:moveTo>
                  <a:lnTo>
                    <a:pt x="90169" y="397509"/>
                  </a:lnTo>
                  <a:lnTo>
                    <a:pt x="90169" y="398780"/>
                  </a:lnTo>
                  <a:lnTo>
                    <a:pt x="384809" y="398780"/>
                  </a:lnTo>
                  <a:lnTo>
                    <a:pt x="384809" y="397509"/>
                  </a:lnTo>
                  <a:close/>
                </a:path>
                <a:path w="471169" h="398779">
                  <a:moveTo>
                    <a:pt x="387350" y="396494"/>
                  </a:moveTo>
                  <a:lnTo>
                    <a:pt x="87630" y="396494"/>
                  </a:lnTo>
                  <a:lnTo>
                    <a:pt x="87630" y="397509"/>
                  </a:lnTo>
                  <a:lnTo>
                    <a:pt x="387350" y="397509"/>
                  </a:lnTo>
                  <a:lnTo>
                    <a:pt x="387350" y="396494"/>
                  </a:lnTo>
                  <a:close/>
                </a:path>
                <a:path w="471169" h="398779">
                  <a:moveTo>
                    <a:pt x="388619" y="395223"/>
                  </a:moveTo>
                  <a:lnTo>
                    <a:pt x="83819" y="395223"/>
                  </a:lnTo>
                  <a:lnTo>
                    <a:pt x="83819" y="396494"/>
                  </a:lnTo>
                  <a:lnTo>
                    <a:pt x="87630" y="396494"/>
                  </a:lnTo>
                  <a:lnTo>
                    <a:pt x="87630" y="396239"/>
                  </a:lnTo>
                  <a:lnTo>
                    <a:pt x="388619" y="396239"/>
                  </a:lnTo>
                  <a:lnTo>
                    <a:pt x="388619" y="395223"/>
                  </a:lnTo>
                  <a:close/>
                </a:path>
                <a:path w="471169" h="398779">
                  <a:moveTo>
                    <a:pt x="388619" y="396239"/>
                  </a:moveTo>
                  <a:lnTo>
                    <a:pt x="387350" y="396239"/>
                  </a:lnTo>
                  <a:lnTo>
                    <a:pt x="387350" y="396494"/>
                  </a:lnTo>
                  <a:lnTo>
                    <a:pt x="388619" y="396494"/>
                  </a:lnTo>
                  <a:lnTo>
                    <a:pt x="388619" y="396239"/>
                  </a:lnTo>
                  <a:close/>
                </a:path>
                <a:path w="471169" h="398779">
                  <a:moveTo>
                    <a:pt x="391160" y="395097"/>
                  </a:moveTo>
                  <a:lnTo>
                    <a:pt x="82550" y="395097"/>
                  </a:lnTo>
                  <a:lnTo>
                    <a:pt x="391160" y="395223"/>
                  </a:lnTo>
                  <a:close/>
                </a:path>
                <a:path w="471169" h="398779">
                  <a:moveTo>
                    <a:pt x="468629" y="321563"/>
                  </a:moveTo>
                  <a:lnTo>
                    <a:pt x="467360" y="321563"/>
                  </a:lnTo>
                  <a:lnTo>
                    <a:pt x="467360" y="323977"/>
                  </a:lnTo>
                  <a:lnTo>
                    <a:pt x="468630" y="323977"/>
                  </a:lnTo>
                  <a:lnTo>
                    <a:pt x="468629" y="321563"/>
                  </a:lnTo>
                  <a:close/>
                </a:path>
                <a:path w="471169" h="398779">
                  <a:moveTo>
                    <a:pt x="3810" y="321563"/>
                  </a:moveTo>
                  <a:lnTo>
                    <a:pt x="2539" y="321563"/>
                  </a:lnTo>
                  <a:lnTo>
                    <a:pt x="2539" y="322706"/>
                  </a:lnTo>
                  <a:lnTo>
                    <a:pt x="3810" y="322706"/>
                  </a:lnTo>
                  <a:lnTo>
                    <a:pt x="3810" y="321563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576830" y="5723889"/>
              <a:ext cx="308610" cy="3810"/>
            </a:xfrm>
            <a:custGeom>
              <a:avLst/>
              <a:gdLst/>
              <a:ahLst/>
              <a:cxnLst/>
              <a:rect l="l" t="t" r="r" b="b"/>
              <a:pathLst>
                <a:path w="308610" h="3810">
                  <a:moveTo>
                    <a:pt x="304787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304787" y="1270"/>
                  </a:lnTo>
                  <a:lnTo>
                    <a:pt x="304787" y="0"/>
                  </a:lnTo>
                  <a:close/>
                </a:path>
                <a:path w="308610" h="3810">
                  <a:moveTo>
                    <a:pt x="308610" y="2540"/>
                  </a:moveTo>
                  <a:lnTo>
                    <a:pt x="307340" y="2540"/>
                  </a:lnTo>
                  <a:lnTo>
                    <a:pt x="307340" y="1282"/>
                  </a:lnTo>
                  <a:lnTo>
                    <a:pt x="2540" y="1282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08610" y="3810"/>
                  </a:lnTo>
                  <a:lnTo>
                    <a:pt x="308610" y="254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500630" y="5795010"/>
              <a:ext cx="0" cy="247650"/>
            </a:xfrm>
            <a:custGeom>
              <a:avLst/>
              <a:gdLst/>
              <a:ahLst/>
              <a:cxnLst/>
              <a:rect l="l" t="t" r="r" b="b"/>
              <a:pathLst>
                <a:path h="247650">
                  <a:moveTo>
                    <a:pt x="0" y="0"/>
                  </a:moveTo>
                  <a:lnTo>
                    <a:pt x="0" y="247649"/>
                  </a:lnTo>
                </a:path>
              </a:pathLst>
            </a:custGeom>
            <a:ln w="3175">
              <a:solidFill>
                <a:srgbClr val="90A9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961639" y="5793739"/>
              <a:ext cx="0" cy="252729"/>
            </a:xfrm>
            <a:custGeom>
              <a:avLst/>
              <a:gdLst/>
              <a:ahLst/>
              <a:cxnLst/>
              <a:rect l="l" t="t" r="r" b="b"/>
              <a:pathLst>
                <a:path h="252729">
                  <a:moveTo>
                    <a:pt x="0" y="0"/>
                  </a:moveTo>
                  <a:lnTo>
                    <a:pt x="0" y="252729"/>
                  </a:lnTo>
                </a:path>
              </a:pathLst>
            </a:custGeom>
            <a:ln w="3175">
              <a:solidFill>
                <a:srgbClr val="90A9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499360" y="6042660"/>
              <a:ext cx="462280" cy="73660"/>
            </a:xfrm>
            <a:custGeom>
              <a:avLst/>
              <a:gdLst/>
              <a:ahLst/>
              <a:cxnLst/>
              <a:rect l="l" t="t" r="r" b="b"/>
              <a:pathLst>
                <a:path w="462280" h="73660">
                  <a:moveTo>
                    <a:pt x="254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3810"/>
                  </a:lnTo>
                  <a:lnTo>
                    <a:pt x="2540" y="3810"/>
                  </a:lnTo>
                  <a:lnTo>
                    <a:pt x="2540" y="2540"/>
                  </a:lnTo>
                  <a:lnTo>
                    <a:pt x="2540" y="0"/>
                  </a:lnTo>
                  <a:close/>
                </a:path>
                <a:path w="462280" h="73660">
                  <a:moveTo>
                    <a:pt x="391160" y="69862"/>
                  </a:moveTo>
                  <a:lnTo>
                    <a:pt x="74930" y="69862"/>
                  </a:lnTo>
                  <a:lnTo>
                    <a:pt x="74930" y="71120"/>
                  </a:lnTo>
                  <a:lnTo>
                    <a:pt x="76200" y="71120"/>
                  </a:lnTo>
                  <a:lnTo>
                    <a:pt x="76200" y="72517"/>
                  </a:lnTo>
                  <a:lnTo>
                    <a:pt x="78740" y="72517"/>
                  </a:lnTo>
                  <a:lnTo>
                    <a:pt x="78740" y="73660"/>
                  </a:lnTo>
                  <a:lnTo>
                    <a:pt x="387350" y="73660"/>
                  </a:lnTo>
                  <a:lnTo>
                    <a:pt x="387350" y="72517"/>
                  </a:lnTo>
                  <a:lnTo>
                    <a:pt x="388620" y="72517"/>
                  </a:lnTo>
                  <a:lnTo>
                    <a:pt x="388620" y="71120"/>
                  </a:lnTo>
                  <a:lnTo>
                    <a:pt x="391160" y="71120"/>
                  </a:lnTo>
                  <a:lnTo>
                    <a:pt x="391160" y="69862"/>
                  </a:lnTo>
                  <a:close/>
                </a:path>
                <a:path w="462280" h="73660">
                  <a:moveTo>
                    <a:pt x="462280" y="3937"/>
                  </a:moveTo>
                  <a:lnTo>
                    <a:pt x="461010" y="3937"/>
                  </a:lnTo>
                  <a:lnTo>
                    <a:pt x="461010" y="6362"/>
                  </a:lnTo>
                  <a:lnTo>
                    <a:pt x="462280" y="6362"/>
                  </a:lnTo>
                  <a:lnTo>
                    <a:pt x="462280" y="3937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571750" y="5727699"/>
              <a:ext cx="320040" cy="3810"/>
            </a:xfrm>
            <a:custGeom>
              <a:avLst/>
              <a:gdLst/>
              <a:ahLst/>
              <a:cxnLst/>
              <a:rect l="l" t="t" r="r" b="b"/>
              <a:pathLst>
                <a:path w="320039" h="3810">
                  <a:moveTo>
                    <a:pt x="31623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316230" y="1270"/>
                  </a:lnTo>
                  <a:lnTo>
                    <a:pt x="316230" y="0"/>
                  </a:lnTo>
                  <a:close/>
                </a:path>
                <a:path w="320039" h="3810">
                  <a:moveTo>
                    <a:pt x="320040" y="2540"/>
                  </a:moveTo>
                  <a:lnTo>
                    <a:pt x="317500" y="2540"/>
                  </a:lnTo>
                  <a:lnTo>
                    <a:pt x="317500" y="1282"/>
                  </a:lnTo>
                  <a:lnTo>
                    <a:pt x="1270" y="1282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20040" y="3810"/>
                  </a:lnTo>
                  <a:lnTo>
                    <a:pt x="320040" y="254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503805" y="5789930"/>
              <a:ext cx="0" cy="252729"/>
            </a:xfrm>
            <a:custGeom>
              <a:avLst/>
              <a:gdLst/>
              <a:ahLst/>
              <a:cxnLst/>
              <a:rect l="l" t="t" r="r" b="b"/>
              <a:pathLst>
                <a:path h="252729">
                  <a:moveTo>
                    <a:pt x="0" y="0"/>
                  </a:moveTo>
                  <a:lnTo>
                    <a:pt x="0" y="252730"/>
                  </a:lnTo>
                </a:path>
              </a:pathLst>
            </a:custGeom>
            <a:ln w="3810">
              <a:solidFill>
                <a:srgbClr val="8FAA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958464" y="5788660"/>
              <a:ext cx="0" cy="254000"/>
            </a:xfrm>
            <a:custGeom>
              <a:avLst/>
              <a:gdLst/>
              <a:ahLst/>
              <a:cxnLst/>
              <a:rect l="l" t="t" r="r" b="b"/>
              <a:pathLst>
                <a:path h="254000">
                  <a:moveTo>
                    <a:pt x="0" y="0"/>
                  </a:moveTo>
                  <a:lnTo>
                    <a:pt x="0" y="253999"/>
                  </a:lnTo>
                </a:path>
              </a:pathLst>
            </a:custGeom>
            <a:ln w="3809">
              <a:solidFill>
                <a:srgbClr val="8FAA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501900" y="6042913"/>
              <a:ext cx="458470" cy="69850"/>
            </a:xfrm>
            <a:custGeom>
              <a:avLst/>
              <a:gdLst/>
              <a:ahLst/>
              <a:cxnLst/>
              <a:rect l="l" t="t" r="r" b="b"/>
              <a:pathLst>
                <a:path w="458469" h="69850">
                  <a:moveTo>
                    <a:pt x="381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556"/>
                  </a:lnTo>
                  <a:lnTo>
                    <a:pt x="0" y="6096"/>
                  </a:lnTo>
                  <a:lnTo>
                    <a:pt x="1270" y="6096"/>
                  </a:lnTo>
                  <a:lnTo>
                    <a:pt x="1270" y="7366"/>
                  </a:lnTo>
                  <a:lnTo>
                    <a:pt x="2540" y="7366"/>
                  </a:lnTo>
                  <a:lnTo>
                    <a:pt x="2540" y="9906"/>
                  </a:lnTo>
                  <a:lnTo>
                    <a:pt x="3810" y="9906"/>
                  </a:lnTo>
                  <a:lnTo>
                    <a:pt x="3810" y="7366"/>
                  </a:lnTo>
                  <a:lnTo>
                    <a:pt x="3810" y="6096"/>
                  </a:lnTo>
                  <a:lnTo>
                    <a:pt x="3810" y="3556"/>
                  </a:lnTo>
                  <a:lnTo>
                    <a:pt x="3810" y="2540"/>
                  </a:lnTo>
                  <a:lnTo>
                    <a:pt x="3810" y="0"/>
                  </a:lnTo>
                  <a:close/>
                </a:path>
                <a:path w="458469" h="69850">
                  <a:moveTo>
                    <a:pt x="389890" y="68580"/>
                  </a:moveTo>
                  <a:lnTo>
                    <a:pt x="69850" y="68580"/>
                  </a:lnTo>
                  <a:lnTo>
                    <a:pt x="69850" y="69596"/>
                  </a:lnTo>
                  <a:lnTo>
                    <a:pt x="389890" y="69596"/>
                  </a:lnTo>
                  <a:lnTo>
                    <a:pt x="389890" y="68580"/>
                  </a:lnTo>
                  <a:close/>
                </a:path>
                <a:path w="458469" h="69850">
                  <a:moveTo>
                    <a:pt x="396240" y="65913"/>
                  </a:moveTo>
                  <a:lnTo>
                    <a:pt x="63500" y="65913"/>
                  </a:lnTo>
                  <a:lnTo>
                    <a:pt x="63500" y="66040"/>
                  </a:lnTo>
                  <a:lnTo>
                    <a:pt x="66040" y="66040"/>
                  </a:lnTo>
                  <a:lnTo>
                    <a:pt x="66040" y="67310"/>
                  </a:lnTo>
                  <a:lnTo>
                    <a:pt x="68580" y="67310"/>
                  </a:lnTo>
                  <a:lnTo>
                    <a:pt x="68580" y="68326"/>
                  </a:lnTo>
                  <a:lnTo>
                    <a:pt x="389890" y="68326"/>
                  </a:lnTo>
                  <a:lnTo>
                    <a:pt x="389890" y="68580"/>
                  </a:lnTo>
                  <a:lnTo>
                    <a:pt x="392430" y="68580"/>
                  </a:lnTo>
                  <a:lnTo>
                    <a:pt x="392430" y="68326"/>
                  </a:lnTo>
                  <a:lnTo>
                    <a:pt x="392430" y="67310"/>
                  </a:lnTo>
                  <a:lnTo>
                    <a:pt x="394970" y="67310"/>
                  </a:lnTo>
                  <a:lnTo>
                    <a:pt x="394970" y="66040"/>
                  </a:lnTo>
                  <a:lnTo>
                    <a:pt x="396240" y="66040"/>
                  </a:lnTo>
                  <a:lnTo>
                    <a:pt x="396240" y="65913"/>
                  </a:lnTo>
                  <a:close/>
                </a:path>
                <a:path w="458469" h="69850">
                  <a:moveTo>
                    <a:pt x="454660" y="2425"/>
                  </a:moveTo>
                  <a:lnTo>
                    <a:pt x="3810" y="2540"/>
                  </a:lnTo>
                  <a:lnTo>
                    <a:pt x="454660" y="2540"/>
                  </a:lnTo>
                  <a:close/>
                </a:path>
                <a:path w="458469" h="69850">
                  <a:moveTo>
                    <a:pt x="458470" y="2540"/>
                  </a:moveTo>
                  <a:lnTo>
                    <a:pt x="454660" y="2540"/>
                  </a:lnTo>
                  <a:lnTo>
                    <a:pt x="454660" y="3556"/>
                  </a:lnTo>
                  <a:lnTo>
                    <a:pt x="454660" y="7366"/>
                  </a:lnTo>
                  <a:lnTo>
                    <a:pt x="454660" y="9906"/>
                  </a:lnTo>
                  <a:lnTo>
                    <a:pt x="454660" y="11176"/>
                  </a:lnTo>
                  <a:lnTo>
                    <a:pt x="455930" y="11176"/>
                  </a:lnTo>
                  <a:lnTo>
                    <a:pt x="455930" y="9906"/>
                  </a:lnTo>
                  <a:lnTo>
                    <a:pt x="457200" y="9906"/>
                  </a:lnTo>
                  <a:lnTo>
                    <a:pt x="457200" y="7366"/>
                  </a:lnTo>
                  <a:lnTo>
                    <a:pt x="458470" y="7366"/>
                  </a:lnTo>
                  <a:lnTo>
                    <a:pt x="458470" y="3556"/>
                  </a:lnTo>
                  <a:lnTo>
                    <a:pt x="458470" y="2540"/>
                  </a:lnTo>
                  <a:close/>
                </a:path>
                <a:path w="458469" h="69850">
                  <a:moveTo>
                    <a:pt x="458470" y="0"/>
                  </a:moveTo>
                  <a:lnTo>
                    <a:pt x="454660" y="0"/>
                  </a:lnTo>
                  <a:lnTo>
                    <a:pt x="454660" y="2425"/>
                  </a:lnTo>
                  <a:lnTo>
                    <a:pt x="458470" y="2413"/>
                  </a:lnTo>
                  <a:lnTo>
                    <a:pt x="458470" y="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505709" y="573151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2429" y="2539"/>
                  </a:moveTo>
                  <a:lnTo>
                    <a:pt x="59689" y="2539"/>
                  </a:lnTo>
                  <a:lnTo>
                    <a:pt x="59689" y="3809"/>
                  </a:lnTo>
                  <a:lnTo>
                    <a:pt x="392429" y="3809"/>
                  </a:lnTo>
                  <a:lnTo>
                    <a:pt x="392429" y="2539"/>
                  </a:lnTo>
                  <a:close/>
                </a:path>
                <a:path w="450850" h="377189">
                  <a:moveTo>
                    <a:pt x="389889" y="1269"/>
                  </a:moveTo>
                  <a:lnTo>
                    <a:pt x="60959" y="1269"/>
                  </a:lnTo>
                  <a:lnTo>
                    <a:pt x="60959" y="2539"/>
                  </a:lnTo>
                  <a:lnTo>
                    <a:pt x="389889" y="2539"/>
                  </a:lnTo>
                  <a:lnTo>
                    <a:pt x="389889" y="1269"/>
                  </a:lnTo>
                  <a:close/>
                </a:path>
                <a:path w="450850" h="377189">
                  <a:moveTo>
                    <a:pt x="387350" y="0"/>
                  </a:moveTo>
                  <a:lnTo>
                    <a:pt x="63500" y="0"/>
                  </a:lnTo>
                  <a:lnTo>
                    <a:pt x="63500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50850" h="377189">
                  <a:moveTo>
                    <a:pt x="448309" y="52069"/>
                  </a:moveTo>
                  <a:lnTo>
                    <a:pt x="447039" y="52069"/>
                  </a:lnTo>
                  <a:lnTo>
                    <a:pt x="447039" y="54609"/>
                  </a:lnTo>
                  <a:lnTo>
                    <a:pt x="448309" y="54609"/>
                  </a:lnTo>
                  <a:lnTo>
                    <a:pt x="448309" y="52069"/>
                  </a:lnTo>
                  <a:close/>
                </a:path>
                <a:path w="450850" h="377189">
                  <a:moveTo>
                    <a:pt x="3809" y="54609"/>
                  </a:moveTo>
                  <a:lnTo>
                    <a:pt x="2539" y="54609"/>
                  </a:lnTo>
                  <a:lnTo>
                    <a:pt x="2539" y="55879"/>
                  </a:lnTo>
                  <a:lnTo>
                    <a:pt x="1269" y="55879"/>
                  </a:lnTo>
                  <a:lnTo>
                    <a:pt x="1269" y="57149"/>
                  </a:lnTo>
                  <a:lnTo>
                    <a:pt x="3809" y="57149"/>
                  </a:lnTo>
                  <a:lnTo>
                    <a:pt x="3809" y="54609"/>
                  </a:lnTo>
                  <a:close/>
                </a:path>
                <a:path w="450850" h="377189">
                  <a:moveTo>
                    <a:pt x="449579" y="54609"/>
                  </a:moveTo>
                  <a:lnTo>
                    <a:pt x="447039" y="54609"/>
                  </a:lnTo>
                  <a:lnTo>
                    <a:pt x="447039" y="57149"/>
                  </a:lnTo>
                  <a:lnTo>
                    <a:pt x="450850" y="57149"/>
                  </a:lnTo>
                  <a:lnTo>
                    <a:pt x="450850" y="55879"/>
                  </a:lnTo>
                  <a:lnTo>
                    <a:pt x="449579" y="55879"/>
                  </a:lnTo>
                  <a:lnTo>
                    <a:pt x="449579" y="54609"/>
                  </a:lnTo>
                  <a:close/>
                </a:path>
                <a:path w="450850" h="377189">
                  <a:moveTo>
                    <a:pt x="380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57150"/>
                  </a:lnTo>
                  <a:close/>
                </a:path>
                <a:path w="450850" h="377189">
                  <a:moveTo>
                    <a:pt x="450850" y="57150"/>
                  </a:moveTo>
                  <a:lnTo>
                    <a:pt x="447039" y="57150"/>
                  </a:lnTo>
                  <a:lnTo>
                    <a:pt x="447039" y="60959"/>
                  </a:lnTo>
                  <a:lnTo>
                    <a:pt x="450850" y="60959"/>
                  </a:lnTo>
                  <a:lnTo>
                    <a:pt x="450850" y="57150"/>
                  </a:lnTo>
                  <a:close/>
                </a:path>
                <a:path w="450850" h="377189">
                  <a:moveTo>
                    <a:pt x="380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0959"/>
                  </a:lnTo>
                  <a:close/>
                </a:path>
                <a:path w="450850" h="377189">
                  <a:moveTo>
                    <a:pt x="450850" y="60959"/>
                  </a:moveTo>
                  <a:lnTo>
                    <a:pt x="447039" y="60959"/>
                  </a:lnTo>
                  <a:lnTo>
                    <a:pt x="447039" y="67309"/>
                  </a:lnTo>
                  <a:lnTo>
                    <a:pt x="450850" y="67309"/>
                  </a:lnTo>
                  <a:lnTo>
                    <a:pt x="450850" y="60959"/>
                  </a:lnTo>
                  <a:close/>
                </a:path>
                <a:path w="450850" h="377189">
                  <a:moveTo>
                    <a:pt x="3809" y="67309"/>
                  </a:moveTo>
                  <a:lnTo>
                    <a:pt x="0" y="6730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7309"/>
                  </a:lnTo>
                  <a:close/>
                </a:path>
                <a:path w="450850" h="377189">
                  <a:moveTo>
                    <a:pt x="450850" y="67309"/>
                  </a:moveTo>
                  <a:lnTo>
                    <a:pt x="447039" y="67309"/>
                  </a:lnTo>
                  <a:lnTo>
                    <a:pt x="447039" y="76199"/>
                  </a:lnTo>
                  <a:lnTo>
                    <a:pt x="450850" y="76199"/>
                  </a:lnTo>
                  <a:lnTo>
                    <a:pt x="450850" y="67309"/>
                  </a:lnTo>
                  <a:close/>
                </a:path>
                <a:path w="450850" h="377189">
                  <a:moveTo>
                    <a:pt x="3809" y="76200"/>
                  </a:moveTo>
                  <a:lnTo>
                    <a:pt x="0" y="7620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76200"/>
                  </a:lnTo>
                  <a:close/>
                </a:path>
                <a:path w="450850" h="377189">
                  <a:moveTo>
                    <a:pt x="450850" y="76200"/>
                  </a:moveTo>
                  <a:lnTo>
                    <a:pt x="447039" y="76200"/>
                  </a:lnTo>
                  <a:lnTo>
                    <a:pt x="447039" y="111759"/>
                  </a:lnTo>
                  <a:lnTo>
                    <a:pt x="450850" y="111759"/>
                  </a:lnTo>
                  <a:lnTo>
                    <a:pt x="450850" y="76200"/>
                  </a:lnTo>
                  <a:close/>
                </a:path>
                <a:path w="450850" h="377189">
                  <a:moveTo>
                    <a:pt x="380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111759"/>
                  </a:lnTo>
                  <a:close/>
                </a:path>
                <a:path w="450850" h="377189">
                  <a:moveTo>
                    <a:pt x="450850" y="111759"/>
                  </a:moveTo>
                  <a:lnTo>
                    <a:pt x="447039" y="111759"/>
                  </a:lnTo>
                  <a:lnTo>
                    <a:pt x="447039" y="118109"/>
                  </a:lnTo>
                  <a:lnTo>
                    <a:pt x="450850" y="118109"/>
                  </a:lnTo>
                  <a:lnTo>
                    <a:pt x="450850" y="111759"/>
                  </a:lnTo>
                  <a:close/>
                </a:path>
                <a:path w="450850" h="377189">
                  <a:moveTo>
                    <a:pt x="3809" y="118109"/>
                  </a:moveTo>
                  <a:lnTo>
                    <a:pt x="0" y="118109"/>
                  </a:lnTo>
                  <a:lnTo>
                    <a:pt x="0" y="130809"/>
                  </a:lnTo>
                  <a:lnTo>
                    <a:pt x="3809" y="130809"/>
                  </a:lnTo>
                  <a:lnTo>
                    <a:pt x="3809" y="118109"/>
                  </a:lnTo>
                  <a:close/>
                </a:path>
                <a:path w="450850" h="377189">
                  <a:moveTo>
                    <a:pt x="450850" y="118109"/>
                  </a:moveTo>
                  <a:lnTo>
                    <a:pt x="447039" y="118109"/>
                  </a:lnTo>
                  <a:lnTo>
                    <a:pt x="447039" y="130809"/>
                  </a:lnTo>
                  <a:lnTo>
                    <a:pt x="450850" y="130809"/>
                  </a:lnTo>
                  <a:lnTo>
                    <a:pt x="450850" y="118109"/>
                  </a:lnTo>
                  <a:close/>
                </a:path>
                <a:path w="450850" h="377189">
                  <a:moveTo>
                    <a:pt x="3809" y="130809"/>
                  </a:moveTo>
                  <a:lnTo>
                    <a:pt x="0" y="130809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130809"/>
                  </a:lnTo>
                  <a:close/>
                </a:path>
                <a:path w="450850" h="377189">
                  <a:moveTo>
                    <a:pt x="450850" y="130809"/>
                  </a:moveTo>
                  <a:lnTo>
                    <a:pt x="447039" y="130809"/>
                  </a:lnTo>
                  <a:lnTo>
                    <a:pt x="447039" y="232409"/>
                  </a:lnTo>
                  <a:lnTo>
                    <a:pt x="450850" y="232409"/>
                  </a:lnTo>
                  <a:lnTo>
                    <a:pt x="450850" y="130809"/>
                  </a:lnTo>
                  <a:close/>
                </a:path>
                <a:path w="450850" h="377189">
                  <a:moveTo>
                    <a:pt x="3809" y="232409"/>
                  </a:moveTo>
                  <a:lnTo>
                    <a:pt x="0" y="232409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32409"/>
                  </a:lnTo>
                  <a:close/>
                </a:path>
                <a:path w="450850" h="377189">
                  <a:moveTo>
                    <a:pt x="450850" y="232409"/>
                  </a:moveTo>
                  <a:lnTo>
                    <a:pt x="447039" y="232409"/>
                  </a:lnTo>
                  <a:lnTo>
                    <a:pt x="447039" y="238759"/>
                  </a:lnTo>
                  <a:lnTo>
                    <a:pt x="450850" y="238759"/>
                  </a:lnTo>
                  <a:lnTo>
                    <a:pt x="450850" y="232409"/>
                  </a:lnTo>
                  <a:close/>
                </a:path>
                <a:path w="450850" h="377189">
                  <a:moveTo>
                    <a:pt x="3809" y="238759"/>
                  </a:moveTo>
                  <a:lnTo>
                    <a:pt x="0" y="238759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38759"/>
                  </a:lnTo>
                  <a:close/>
                </a:path>
                <a:path w="450850" h="377189">
                  <a:moveTo>
                    <a:pt x="450850" y="238759"/>
                  </a:moveTo>
                  <a:lnTo>
                    <a:pt x="447039" y="238759"/>
                  </a:lnTo>
                  <a:lnTo>
                    <a:pt x="447039" y="257809"/>
                  </a:lnTo>
                  <a:lnTo>
                    <a:pt x="450850" y="257809"/>
                  </a:lnTo>
                  <a:lnTo>
                    <a:pt x="450850" y="238759"/>
                  </a:lnTo>
                  <a:close/>
                </a:path>
                <a:path w="450850" h="377189">
                  <a:moveTo>
                    <a:pt x="3809" y="257809"/>
                  </a:moveTo>
                  <a:lnTo>
                    <a:pt x="0" y="257809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57809"/>
                  </a:lnTo>
                  <a:close/>
                </a:path>
                <a:path w="450850" h="377189">
                  <a:moveTo>
                    <a:pt x="450850" y="257809"/>
                  </a:moveTo>
                  <a:lnTo>
                    <a:pt x="447039" y="257809"/>
                  </a:lnTo>
                  <a:lnTo>
                    <a:pt x="447039" y="264159"/>
                  </a:lnTo>
                  <a:lnTo>
                    <a:pt x="450850" y="264159"/>
                  </a:lnTo>
                  <a:lnTo>
                    <a:pt x="450850" y="257809"/>
                  </a:lnTo>
                  <a:close/>
                </a:path>
                <a:path w="450850" h="377189">
                  <a:moveTo>
                    <a:pt x="3809" y="264159"/>
                  </a:moveTo>
                  <a:lnTo>
                    <a:pt x="0" y="264159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64159"/>
                  </a:lnTo>
                  <a:close/>
                </a:path>
                <a:path w="450850" h="377189">
                  <a:moveTo>
                    <a:pt x="450850" y="264159"/>
                  </a:moveTo>
                  <a:lnTo>
                    <a:pt x="447039" y="264159"/>
                  </a:lnTo>
                  <a:lnTo>
                    <a:pt x="447039" y="289559"/>
                  </a:lnTo>
                  <a:lnTo>
                    <a:pt x="450850" y="289559"/>
                  </a:lnTo>
                  <a:lnTo>
                    <a:pt x="450850" y="264159"/>
                  </a:lnTo>
                  <a:close/>
                </a:path>
                <a:path w="450850" h="377189">
                  <a:moveTo>
                    <a:pt x="3809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9559"/>
                  </a:lnTo>
                  <a:close/>
                </a:path>
                <a:path w="450850" h="377189">
                  <a:moveTo>
                    <a:pt x="450850" y="289559"/>
                  </a:moveTo>
                  <a:lnTo>
                    <a:pt x="447039" y="289559"/>
                  </a:lnTo>
                  <a:lnTo>
                    <a:pt x="447039" y="292099"/>
                  </a:lnTo>
                  <a:lnTo>
                    <a:pt x="450850" y="292099"/>
                  </a:lnTo>
                  <a:lnTo>
                    <a:pt x="450850" y="289559"/>
                  </a:lnTo>
                  <a:close/>
                </a:path>
                <a:path w="450850" h="377189">
                  <a:moveTo>
                    <a:pt x="3809" y="292100"/>
                  </a:moveTo>
                  <a:lnTo>
                    <a:pt x="0" y="292100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2100"/>
                  </a:lnTo>
                  <a:close/>
                </a:path>
                <a:path w="450850" h="377189">
                  <a:moveTo>
                    <a:pt x="450850" y="292100"/>
                  </a:moveTo>
                  <a:lnTo>
                    <a:pt x="447039" y="292100"/>
                  </a:lnTo>
                  <a:lnTo>
                    <a:pt x="447039" y="304799"/>
                  </a:lnTo>
                  <a:lnTo>
                    <a:pt x="450850" y="304799"/>
                  </a:lnTo>
                  <a:lnTo>
                    <a:pt x="450850" y="292100"/>
                  </a:lnTo>
                  <a:close/>
                </a:path>
                <a:path w="450850" h="377189">
                  <a:moveTo>
                    <a:pt x="3809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4800"/>
                  </a:lnTo>
                  <a:close/>
                </a:path>
                <a:path w="450850" h="377189">
                  <a:moveTo>
                    <a:pt x="450850" y="304800"/>
                  </a:moveTo>
                  <a:lnTo>
                    <a:pt x="447039" y="304800"/>
                  </a:lnTo>
                  <a:lnTo>
                    <a:pt x="447039" y="308609"/>
                  </a:lnTo>
                  <a:lnTo>
                    <a:pt x="450850" y="308609"/>
                  </a:lnTo>
                  <a:lnTo>
                    <a:pt x="450850" y="304800"/>
                  </a:lnTo>
                  <a:close/>
                </a:path>
                <a:path w="450850" h="377189">
                  <a:moveTo>
                    <a:pt x="3809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8609"/>
                  </a:lnTo>
                  <a:close/>
                </a:path>
                <a:path w="450850" h="377189">
                  <a:moveTo>
                    <a:pt x="450850" y="308609"/>
                  </a:moveTo>
                  <a:lnTo>
                    <a:pt x="447039" y="308609"/>
                  </a:lnTo>
                  <a:lnTo>
                    <a:pt x="447039" y="311149"/>
                  </a:lnTo>
                  <a:lnTo>
                    <a:pt x="450850" y="311149"/>
                  </a:lnTo>
                  <a:lnTo>
                    <a:pt x="450850" y="308609"/>
                  </a:lnTo>
                  <a:close/>
                </a:path>
                <a:path w="450850" h="377189">
                  <a:moveTo>
                    <a:pt x="392429" y="375919"/>
                  </a:moveTo>
                  <a:lnTo>
                    <a:pt x="59689" y="375919"/>
                  </a:lnTo>
                  <a:lnTo>
                    <a:pt x="59689" y="377189"/>
                  </a:lnTo>
                  <a:lnTo>
                    <a:pt x="392429" y="377189"/>
                  </a:lnTo>
                  <a:lnTo>
                    <a:pt x="392429" y="375919"/>
                  </a:lnTo>
                  <a:close/>
                </a:path>
                <a:path w="450850" h="377189">
                  <a:moveTo>
                    <a:pt x="394969" y="374649"/>
                  </a:moveTo>
                  <a:lnTo>
                    <a:pt x="58419" y="374649"/>
                  </a:lnTo>
                  <a:lnTo>
                    <a:pt x="58419" y="375919"/>
                  </a:lnTo>
                  <a:lnTo>
                    <a:pt x="394969" y="375919"/>
                  </a:lnTo>
                  <a:lnTo>
                    <a:pt x="394969" y="374649"/>
                  </a:lnTo>
                  <a:close/>
                </a:path>
                <a:path w="450850" h="377189">
                  <a:moveTo>
                    <a:pt x="450850" y="322833"/>
                  </a:moveTo>
                  <a:lnTo>
                    <a:pt x="447039" y="322833"/>
                  </a:lnTo>
                  <a:lnTo>
                    <a:pt x="447039" y="327786"/>
                  </a:lnTo>
                  <a:lnTo>
                    <a:pt x="448309" y="327786"/>
                  </a:lnTo>
                  <a:lnTo>
                    <a:pt x="448309" y="325119"/>
                  </a:lnTo>
                  <a:lnTo>
                    <a:pt x="449579" y="325119"/>
                  </a:lnTo>
                  <a:lnTo>
                    <a:pt x="449579" y="323849"/>
                  </a:lnTo>
                  <a:lnTo>
                    <a:pt x="450850" y="323849"/>
                  </a:lnTo>
                  <a:lnTo>
                    <a:pt x="450850" y="322833"/>
                  </a:lnTo>
                  <a:close/>
                </a:path>
                <a:path w="450850" h="377189">
                  <a:moveTo>
                    <a:pt x="447039" y="325119"/>
                  </a:moveTo>
                  <a:lnTo>
                    <a:pt x="3809" y="325119"/>
                  </a:lnTo>
                  <a:lnTo>
                    <a:pt x="447039" y="325246"/>
                  </a:lnTo>
                  <a:close/>
                </a:path>
                <a:path w="450850" h="377189">
                  <a:moveTo>
                    <a:pt x="3809" y="322833"/>
                  </a:moveTo>
                  <a:lnTo>
                    <a:pt x="1269" y="322833"/>
                  </a:lnTo>
                  <a:lnTo>
                    <a:pt x="1269" y="323849"/>
                  </a:lnTo>
                  <a:lnTo>
                    <a:pt x="2539" y="323849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22833"/>
                  </a:lnTo>
                  <a:close/>
                </a:path>
                <a:path w="450850" h="377189">
                  <a:moveTo>
                    <a:pt x="0" y="318769"/>
                  </a:moveTo>
                  <a:lnTo>
                    <a:pt x="0" y="322833"/>
                  </a:lnTo>
                  <a:lnTo>
                    <a:pt x="1269" y="322833"/>
                  </a:lnTo>
                  <a:lnTo>
                    <a:pt x="3809" y="322706"/>
                  </a:lnTo>
                  <a:lnTo>
                    <a:pt x="3809" y="318771"/>
                  </a:lnTo>
                  <a:lnTo>
                    <a:pt x="0" y="318769"/>
                  </a:lnTo>
                  <a:close/>
                </a:path>
                <a:path w="450850" h="377189">
                  <a:moveTo>
                    <a:pt x="447039" y="318895"/>
                  </a:moveTo>
                  <a:lnTo>
                    <a:pt x="447039" y="322706"/>
                  </a:lnTo>
                  <a:lnTo>
                    <a:pt x="450850" y="322706"/>
                  </a:lnTo>
                  <a:lnTo>
                    <a:pt x="450850" y="318896"/>
                  </a:lnTo>
                  <a:lnTo>
                    <a:pt x="447039" y="318895"/>
                  </a:lnTo>
                  <a:close/>
                </a:path>
                <a:path w="450850" h="377189">
                  <a:moveTo>
                    <a:pt x="450850" y="315086"/>
                  </a:moveTo>
                  <a:lnTo>
                    <a:pt x="447039" y="315086"/>
                  </a:lnTo>
                  <a:lnTo>
                    <a:pt x="447039" y="318895"/>
                  </a:lnTo>
                  <a:lnTo>
                    <a:pt x="450850" y="318896"/>
                  </a:lnTo>
                  <a:lnTo>
                    <a:pt x="450850" y="315086"/>
                  </a:lnTo>
                  <a:close/>
                </a:path>
                <a:path w="450850" h="377189">
                  <a:moveTo>
                    <a:pt x="3809" y="315086"/>
                  </a:moveTo>
                  <a:lnTo>
                    <a:pt x="0" y="315086"/>
                  </a:lnTo>
                  <a:lnTo>
                    <a:pt x="0" y="318769"/>
                  </a:lnTo>
                  <a:lnTo>
                    <a:pt x="3809" y="318771"/>
                  </a:lnTo>
                  <a:lnTo>
                    <a:pt x="3809" y="315086"/>
                  </a:lnTo>
                  <a:close/>
                </a:path>
                <a:path w="450850" h="377189">
                  <a:moveTo>
                    <a:pt x="3809" y="311276"/>
                  </a:moveTo>
                  <a:lnTo>
                    <a:pt x="0" y="311276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1276"/>
                  </a:lnTo>
                  <a:close/>
                </a:path>
                <a:path w="450850" h="377189">
                  <a:moveTo>
                    <a:pt x="450850" y="311276"/>
                  </a:moveTo>
                  <a:lnTo>
                    <a:pt x="447039" y="311276"/>
                  </a:lnTo>
                  <a:lnTo>
                    <a:pt x="447039" y="314959"/>
                  </a:lnTo>
                  <a:lnTo>
                    <a:pt x="450850" y="314959"/>
                  </a:lnTo>
                  <a:lnTo>
                    <a:pt x="450850" y="311276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509520" y="5735319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92430" y="1269"/>
                  </a:moveTo>
                  <a:lnTo>
                    <a:pt x="52069" y="1269"/>
                  </a:lnTo>
                  <a:lnTo>
                    <a:pt x="52069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53340" y="0"/>
                  </a:lnTo>
                  <a:lnTo>
                    <a:pt x="5334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3810" y="45719"/>
                  </a:moveTo>
                  <a:lnTo>
                    <a:pt x="2540" y="45719"/>
                  </a:lnTo>
                  <a:lnTo>
                    <a:pt x="2540" y="46989"/>
                  </a:lnTo>
                  <a:lnTo>
                    <a:pt x="3810" y="46989"/>
                  </a:lnTo>
                  <a:lnTo>
                    <a:pt x="3810" y="45719"/>
                  </a:lnTo>
                  <a:close/>
                </a:path>
                <a:path w="443230" h="370839">
                  <a:moveTo>
                    <a:pt x="440690" y="44449"/>
                  </a:moveTo>
                  <a:lnTo>
                    <a:pt x="439419" y="44449"/>
                  </a:lnTo>
                  <a:lnTo>
                    <a:pt x="439419" y="46989"/>
                  </a:lnTo>
                  <a:lnTo>
                    <a:pt x="441960" y="46989"/>
                  </a:lnTo>
                  <a:lnTo>
                    <a:pt x="441960" y="45719"/>
                  </a:lnTo>
                  <a:lnTo>
                    <a:pt x="440690" y="45719"/>
                  </a:lnTo>
                  <a:lnTo>
                    <a:pt x="440690" y="44449"/>
                  </a:lnTo>
                  <a:close/>
                </a:path>
                <a:path w="443230" h="370839">
                  <a:moveTo>
                    <a:pt x="3810" y="46989"/>
                  </a:moveTo>
                  <a:lnTo>
                    <a:pt x="1269" y="46989"/>
                  </a:lnTo>
                  <a:lnTo>
                    <a:pt x="1269" y="48259"/>
                  </a:lnTo>
                  <a:lnTo>
                    <a:pt x="0" y="4825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6989"/>
                  </a:lnTo>
                  <a:close/>
                </a:path>
                <a:path w="443230" h="370839">
                  <a:moveTo>
                    <a:pt x="443230" y="46989"/>
                  </a:moveTo>
                  <a:lnTo>
                    <a:pt x="439419" y="46989"/>
                  </a:lnTo>
                  <a:lnTo>
                    <a:pt x="439419" y="50799"/>
                  </a:lnTo>
                  <a:lnTo>
                    <a:pt x="443230" y="50799"/>
                  </a:lnTo>
                  <a:lnTo>
                    <a:pt x="443230" y="46989"/>
                  </a:lnTo>
                  <a:close/>
                </a:path>
                <a:path w="443230" h="370839">
                  <a:moveTo>
                    <a:pt x="381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50799"/>
                  </a:lnTo>
                  <a:close/>
                </a:path>
                <a:path w="443230" h="370839">
                  <a:moveTo>
                    <a:pt x="443230" y="50799"/>
                  </a:moveTo>
                  <a:lnTo>
                    <a:pt x="439419" y="50799"/>
                  </a:lnTo>
                  <a:lnTo>
                    <a:pt x="439419" y="53339"/>
                  </a:lnTo>
                  <a:lnTo>
                    <a:pt x="443230" y="53339"/>
                  </a:lnTo>
                  <a:lnTo>
                    <a:pt x="443230" y="50799"/>
                  </a:lnTo>
                  <a:close/>
                </a:path>
                <a:path w="443230" h="370839">
                  <a:moveTo>
                    <a:pt x="381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3339"/>
                  </a:lnTo>
                  <a:close/>
                </a:path>
                <a:path w="443230" h="370839">
                  <a:moveTo>
                    <a:pt x="443230" y="53339"/>
                  </a:moveTo>
                  <a:lnTo>
                    <a:pt x="439419" y="53339"/>
                  </a:lnTo>
                  <a:lnTo>
                    <a:pt x="439419" y="57149"/>
                  </a:lnTo>
                  <a:lnTo>
                    <a:pt x="443230" y="57149"/>
                  </a:lnTo>
                  <a:lnTo>
                    <a:pt x="443230" y="53339"/>
                  </a:lnTo>
                  <a:close/>
                </a:path>
                <a:path w="443230" h="37083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43230" h="370839">
                  <a:moveTo>
                    <a:pt x="443230" y="57149"/>
                  </a:moveTo>
                  <a:lnTo>
                    <a:pt x="439419" y="57149"/>
                  </a:lnTo>
                  <a:lnTo>
                    <a:pt x="439419" y="63499"/>
                  </a:lnTo>
                  <a:lnTo>
                    <a:pt x="443230" y="63499"/>
                  </a:lnTo>
                  <a:lnTo>
                    <a:pt x="443230" y="57149"/>
                  </a:lnTo>
                  <a:close/>
                </a:path>
                <a:path w="443230" h="370839">
                  <a:moveTo>
                    <a:pt x="3810" y="63499"/>
                  </a:moveTo>
                  <a:lnTo>
                    <a:pt x="0" y="63499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3499"/>
                  </a:lnTo>
                  <a:close/>
                </a:path>
                <a:path w="443230" h="370839">
                  <a:moveTo>
                    <a:pt x="443230" y="63499"/>
                  </a:moveTo>
                  <a:lnTo>
                    <a:pt x="439419" y="63499"/>
                  </a:lnTo>
                  <a:lnTo>
                    <a:pt x="439419" y="72389"/>
                  </a:lnTo>
                  <a:lnTo>
                    <a:pt x="443230" y="72389"/>
                  </a:lnTo>
                  <a:lnTo>
                    <a:pt x="443230" y="63499"/>
                  </a:lnTo>
                  <a:close/>
                </a:path>
                <a:path w="443230" h="370839">
                  <a:moveTo>
                    <a:pt x="3810" y="72389"/>
                  </a:moveTo>
                  <a:lnTo>
                    <a:pt x="0" y="7238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72389"/>
                  </a:lnTo>
                  <a:close/>
                </a:path>
                <a:path w="443230" h="370839">
                  <a:moveTo>
                    <a:pt x="443230" y="72389"/>
                  </a:moveTo>
                  <a:lnTo>
                    <a:pt x="439419" y="72389"/>
                  </a:lnTo>
                  <a:lnTo>
                    <a:pt x="439419" y="107949"/>
                  </a:lnTo>
                  <a:lnTo>
                    <a:pt x="443230" y="107949"/>
                  </a:lnTo>
                  <a:lnTo>
                    <a:pt x="443230" y="72389"/>
                  </a:lnTo>
                  <a:close/>
                </a:path>
                <a:path w="443230" h="370839">
                  <a:moveTo>
                    <a:pt x="381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7949"/>
                  </a:lnTo>
                  <a:close/>
                </a:path>
                <a:path w="443230" h="370839">
                  <a:moveTo>
                    <a:pt x="443230" y="107949"/>
                  </a:moveTo>
                  <a:lnTo>
                    <a:pt x="439419" y="107949"/>
                  </a:lnTo>
                  <a:lnTo>
                    <a:pt x="439419" y="114299"/>
                  </a:lnTo>
                  <a:lnTo>
                    <a:pt x="443230" y="114299"/>
                  </a:lnTo>
                  <a:lnTo>
                    <a:pt x="443230" y="107949"/>
                  </a:lnTo>
                  <a:close/>
                </a:path>
                <a:path w="443230" h="370839">
                  <a:moveTo>
                    <a:pt x="3810" y="114299"/>
                  </a:moveTo>
                  <a:lnTo>
                    <a:pt x="0" y="11429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14299"/>
                  </a:lnTo>
                  <a:close/>
                </a:path>
                <a:path w="443230" h="370839">
                  <a:moveTo>
                    <a:pt x="443230" y="114299"/>
                  </a:moveTo>
                  <a:lnTo>
                    <a:pt x="439419" y="114299"/>
                  </a:lnTo>
                  <a:lnTo>
                    <a:pt x="439419" y="126999"/>
                  </a:lnTo>
                  <a:lnTo>
                    <a:pt x="443230" y="126999"/>
                  </a:lnTo>
                  <a:lnTo>
                    <a:pt x="443230" y="114299"/>
                  </a:lnTo>
                  <a:close/>
                </a:path>
                <a:path w="443230" h="370839">
                  <a:moveTo>
                    <a:pt x="3810" y="126999"/>
                  </a:moveTo>
                  <a:lnTo>
                    <a:pt x="0" y="12699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126999"/>
                  </a:lnTo>
                  <a:close/>
                </a:path>
                <a:path w="443230" h="370839">
                  <a:moveTo>
                    <a:pt x="443230" y="126999"/>
                  </a:moveTo>
                  <a:lnTo>
                    <a:pt x="439419" y="126999"/>
                  </a:lnTo>
                  <a:lnTo>
                    <a:pt x="439419" y="228599"/>
                  </a:lnTo>
                  <a:lnTo>
                    <a:pt x="443230" y="228599"/>
                  </a:lnTo>
                  <a:lnTo>
                    <a:pt x="443230" y="126999"/>
                  </a:lnTo>
                  <a:close/>
                </a:path>
                <a:path w="443230" h="370839">
                  <a:moveTo>
                    <a:pt x="381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28599"/>
                  </a:lnTo>
                  <a:close/>
                </a:path>
                <a:path w="443230" h="370839">
                  <a:moveTo>
                    <a:pt x="443230" y="228599"/>
                  </a:moveTo>
                  <a:lnTo>
                    <a:pt x="439419" y="228599"/>
                  </a:lnTo>
                  <a:lnTo>
                    <a:pt x="439419" y="234949"/>
                  </a:lnTo>
                  <a:lnTo>
                    <a:pt x="443230" y="234949"/>
                  </a:lnTo>
                  <a:lnTo>
                    <a:pt x="443230" y="228599"/>
                  </a:lnTo>
                  <a:close/>
                </a:path>
                <a:path w="443230" h="370839">
                  <a:moveTo>
                    <a:pt x="3810" y="234949"/>
                  </a:moveTo>
                  <a:lnTo>
                    <a:pt x="0" y="23494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34949"/>
                  </a:lnTo>
                  <a:close/>
                </a:path>
                <a:path w="443230" h="370839">
                  <a:moveTo>
                    <a:pt x="443230" y="234949"/>
                  </a:moveTo>
                  <a:lnTo>
                    <a:pt x="439419" y="234949"/>
                  </a:lnTo>
                  <a:lnTo>
                    <a:pt x="439419" y="253999"/>
                  </a:lnTo>
                  <a:lnTo>
                    <a:pt x="443230" y="253999"/>
                  </a:lnTo>
                  <a:lnTo>
                    <a:pt x="443230" y="234949"/>
                  </a:lnTo>
                  <a:close/>
                </a:path>
                <a:path w="443230" h="370839">
                  <a:moveTo>
                    <a:pt x="381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3999"/>
                  </a:lnTo>
                  <a:close/>
                </a:path>
                <a:path w="443230" h="370839">
                  <a:moveTo>
                    <a:pt x="443230" y="253999"/>
                  </a:moveTo>
                  <a:lnTo>
                    <a:pt x="439419" y="253999"/>
                  </a:lnTo>
                  <a:lnTo>
                    <a:pt x="439419" y="260349"/>
                  </a:lnTo>
                  <a:lnTo>
                    <a:pt x="443230" y="260349"/>
                  </a:lnTo>
                  <a:lnTo>
                    <a:pt x="443230" y="253999"/>
                  </a:lnTo>
                  <a:close/>
                </a:path>
                <a:path w="443230" h="370839">
                  <a:moveTo>
                    <a:pt x="3810" y="260349"/>
                  </a:moveTo>
                  <a:lnTo>
                    <a:pt x="0" y="26034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60349"/>
                  </a:lnTo>
                  <a:close/>
                </a:path>
                <a:path w="443230" h="370839">
                  <a:moveTo>
                    <a:pt x="443230" y="260349"/>
                  </a:moveTo>
                  <a:lnTo>
                    <a:pt x="439419" y="260349"/>
                  </a:lnTo>
                  <a:lnTo>
                    <a:pt x="439419" y="285749"/>
                  </a:lnTo>
                  <a:lnTo>
                    <a:pt x="443230" y="285749"/>
                  </a:lnTo>
                  <a:lnTo>
                    <a:pt x="443230" y="260349"/>
                  </a:lnTo>
                  <a:close/>
                </a:path>
                <a:path w="443230" h="370839">
                  <a:moveTo>
                    <a:pt x="3810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5749"/>
                  </a:lnTo>
                  <a:close/>
                </a:path>
                <a:path w="443230" h="370839">
                  <a:moveTo>
                    <a:pt x="443230" y="285749"/>
                  </a:moveTo>
                  <a:lnTo>
                    <a:pt x="439419" y="285749"/>
                  </a:lnTo>
                  <a:lnTo>
                    <a:pt x="439419" y="288289"/>
                  </a:lnTo>
                  <a:lnTo>
                    <a:pt x="443230" y="288289"/>
                  </a:lnTo>
                  <a:lnTo>
                    <a:pt x="443230" y="285749"/>
                  </a:lnTo>
                  <a:close/>
                </a:path>
                <a:path w="443230" h="370839">
                  <a:moveTo>
                    <a:pt x="3810" y="288289"/>
                  </a:moveTo>
                  <a:lnTo>
                    <a:pt x="0" y="28828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88289"/>
                  </a:lnTo>
                  <a:close/>
                </a:path>
                <a:path w="443230" h="370839">
                  <a:moveTo>
                    <a:pt x="443230" y="288289"/>
                  </a:moveTo>
                  <a:lnTo>
                    <a:pt x="439419" y="288289"/>
                  </a:lnTo>
                  <a:lnTo>
                    <a:pt x="439419" y="300989"/>
                  </a:lnTo>
                  <a:lnTo>
                    <a:pt x="443230" y="300989"/>
                  </a:lnTo>
                  <a:lnTo>
                    <a:pt x="443230" y="288289"/>
                  </a:lnTo>
                  <a:close/>
                </a:path>
                <a:path w="443230" h="370839">
                  <a:moveTo>
                    <a:pt x="381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0989"/>
                  </a:lnTo>
                  <a:close/>
                </a:path>
                <a:path w="443230" h="370839">
                  <a:moveTo>
                    <a:pt x="443230" y="300989"/>
                  </a:moveTo>
                  <a:lnTo>
                    <a:pt x="439419" y="300989"/>
                  </a:lnTo>
                  <a:lnTo>
                    <a:pt x="439419" y="304799"/>
                  </a:lnTo>
                  <a:lnTo>
                    <a:pt x="443230" y="304799"/>
                  </a:lnTo>
                  <a:lnTo>
                    <a:pt x="443230" y="300989"/>
                  </a:lnTo>
                  <a:close/>
                </a:path>
                <a:path w="443230" h="370839">
                  <a:moveTo>
                    <a:pt x="381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4799"/>
                  </a:lnTo>
                  <a:close/>
                </a:path>
                <a:path w="443230" h="370839">
                  <a:moveTo>
                    <a:pt x="443230" y="304799"/>
                  </a:moveTo>
                  <a:lnTo>
                    <a:pt x="439419" y="304799"/>
                  </a:lnTo>
                  <a:lnTo>
                    <a:pt x="439419" y="307339"/>
                  </a:lnTo>
                  <a:lnTo>
                    <a:pt x="443230" y="307339"/>
                  </a:lnTo>
                  <a:lnTo>
                    <a:pt x="443230" y="304799"/>
                  </a:lnTo>
                  <a:close/>
                </a:path>
                <a:path w="443230" h="370839">
                  <a:moveTo>
                    <a:pt x="392430" y="369823"/>
                  </a:moveTo>
                  <a:lnTo>
                    <a:pt x="52069" y="369823"/>
                  </a:lnTo>
                  <a:lnTo>
                    <a:pt x="52069" y="370839"/>
                  </a:lnTo>
                  <a:lnTo>
                    <a:pt x="392430" y="370839"/>
                  </a:lnTo>
                  <a:lnTo>
                    <a:pt x="392430" y="369823"/>
                  </a:lnTo>
                  <a:close/>
                </a:path>
                <a:path w="443230" h="370839">
                  <a:moveTo>
                    <a:pt x="394969" y="368553"/>
                  </a:moveTo>
                  <a:lnTo>
                    <a:pt x="50800" y="368553"/>
                  </a:lnTo>
                  <a:lnTo>
                    <a:pt x="50800" y="369823"/>
                  </a:lnTo>
                  <a:lnTo>
                    <a:pt x="52069" y="369823"/>
                  </a:lnTo>
                  <a:lnTo>
                    <a:pt x="52069" y="369569"/>
                  </a:lnTo>
                  <a:lnTo>
                    <a:pt x="394969" y="369569"/>
                  </a:lnTo>
                  <a:lnTo>
                    <a:pt x="394969" y="368553"/>
                  </a:lnTo>
                  <a:close/>
                </a:path>
                <a:path w="443230" h="370839">
                  <a:moveTo>
                    <a:pt x="394969" y="369569"/>
                  </a:moveTo>
                  <a:lnTo>
                    <a:pt x="392430" y="369569"/>
                  </a:lnTo>
                  <a:lnTo>
                    <a:pt x="392430" y="369823"/>
                  </a:lnTo>
                  <a:lnTo>
                    <a:pt x="394969" y="369823"/>
                  </a:lnTo>
                  <a:lnTo>
                    <a:pt x="394969" y="369569"/>
                  </a:lnTo>
                  <a:close/>
                </a:path>
                <a:path w="443230" h="370839">
                  <a:moveTo>
                    <a:pt x="396240" y="367283"/>
                  </a:moveTo>
                  <a:lnTo>
                    <a:pt x="48260" y="367283"/>
                  </a:lnTo>
                  <a:lnTo>
                    <a:pt x="48260" y="368553"/>
                  </a:lnTo>
                  <a:lnTo>
                    <a:pt x="396240" y="368553"/>
                  </a:lnTo>
                  <a:lnTo>
                    <a:pt x="396240" y="367283"/>
                  </a:lnTo>
                  <a:close/>
                </a:path>
                <a:path w="443230" h="370839">
                  <a:moveTo>
                    <a:pt x="397510" y="367156"/>
                  </a:moveTo>
                  <a:lnTo>
                    <a:pt x="46990" y="367156"/>
                  </a:lnTo>
                  <a:lnTo>
                    <a:pt x="397510" y="367283"/>
                  </a:lnTo>
                  <a:close/>
                </a:path>
                <a:path w="443230" h="370839">
                  <a:moveTo>
                    <a:pt x="441960" y="325373"/>
                  </a:moveTo>
                  <a:lnTo>
                    <a:pt x="439419" y="325373"/>
                  </a:lnTo>
                  <a:lnTo>
                    <a:pt x="439419" y="327786"/>
                  </a:lnTo>
                  <a:lnTo>
                    <a:pt x="440690" y="327786"/>
                  </a:lnTo>
                  <a:lnTo>
                    <a:pt x="440690" y="326389"/>
                  </a:lnTo>
                  <a:lnTo>
                    <a:pt x="441960" y="326389"/>
                  </a:lnTo>
                  <a:lnTo>
                    <a:pt x="441960" y="325373"/>
                  </a:lnTo>
                  <a:close/>
                </a:path>
                <a:path w="443230" h="370839">
                  <a:moveTo>
                    <a:pt x="3810" y="325373"/>
                  </a:moveTo>
                  <a:lnTo>
                    <a:pt x="2540" y="325373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5373"/>
                  </a:lnTo>
                  <a:close/>
                </a:path>
                <a:path w="443230" h="370839">
                  <a:moveTo>
                    <a:pt x="3810" y="319023"/>
                  </a:moveTo>
                  <a:lnTo>
                    <a:pt x="0" y="319023"/>
                  </a:lnTo>
                  <a:lnTo>
                    <a:pt x="0" y="324103"/>
                  </a:lnTo>
                  <a:lnTo>
                    <a:pt x="1269" y="324103"/>
                  </a:lnTo>
                  <a:lnTo>
                    <a:pt x="1269" y="325373"/>
                  </a:lnTo>
                  <a:lnTo>
                    <a:pt x="2540" y="325373"/>
                  </a:lnTo>
                  <a:lnTo>
                    <a:pt x="2540" y="325119"/>
                  </a:lnTo>
                  <a:lnTo>
                    <a:pt x="3810" y="325119"/>
                  </a:lnTo>
                  <a:lnTo>
                    <a:pt x="3810" y="319023"/>
                  </a:lnTo>
                  <a:close/>
                </a:path>
                <a:path w="443230" h="370839">
                  <a:moveTo>
                    <a:pt x="443230" y="319023"/>
                  </a:moveTo>
                  <a:lnTo>
                    <a:pt x="439419" y="319023"/>
                  </a:lnTo>
                  <a:lnTo>
                    <a:pt x="439419" y="325119"/>
                  </a:lnTo>
                  <a:lnTo>
                    <a:pt x="441960" y="325119"/>
                  </a:lnTo>
                  <a:lnTo>
                    <a:pt x="441960" y="325373"/>
                  </a:lnTo>
                  <a:lnTo>
                    <a:pt x="443230" y="325373"/>
                  </a:lnTo>
                  <a:lnTo>
                    <a:pt x="443230" y="319023"/>
                  </a:lnTo>
                  <a:close/>
                </a:path>
                <a:path w="443230" h="370839">
                  <a:moveTo>
                    <a:pt x="3810" y="311276"/>
                  </a:moveTo>
                  <a:lnTo>
                    <a:pt x="0" y="311276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1276"/>
                  </a:lnTo>
                  <a:close/>
                </a:path>
                <a:path w="443230" h="370839">
                  <a:moveTo>
                    <a:pt x="443230" y="311276"/>
                  </a:moveTo>
                  <a:lnTo>
                    <a:pt x="439419" y="311276"/>
                  </a:lnTo>
                  <a:lnTo>
                    <a:pt x="439419" y="318769"/>
                  </a:lnTo>
                  <a:lnTo>
                    <a:pt x="443230" y="318769"/>
                  </a:lnTo>
                  <a:lnTo>
                    <a:pt x="443230" y="311276"/>
                  </a:lnTo>
                  <a:close/>
                </a:path>
                <a:path w="443230" h="370839">
                  <a:moveTo>
                    <a:pt x="3810" y="307466"/>
                  </a:moveTo>
                  <a:lnTo>
                    <a:pt x="0" y="307466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7466"/>
                  </a:lnTo>
                  <a:close/>
                </a:path>
                <a:path w="443230" h="370839">
                  <a:moveTo>
                    <a:pt x="443230" y="307466"/>
                  </a:moveTo>
                  <a:lnTo>
                    <a:pt x="439419" y="307466"/>
                  </a:lnTo>
                  <a:lnTo>
                    <a:pt x="439419" y="311149"/>
                  </a:lnTo>
                  <a:lnTo>
                    <a:pt x="443230" y="311149"/>
                  </a:lnTo>
                  <a:lnTo>
                    <a:pt x="443230" y="307466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513330" y="573913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393700" y="1270"/>
                  </a:moveTo>
                  <a:lnTo>
                    <a:pt x="43180" y="1270"/>
                  </a:lnTo>
                  <a:lnTo>
                    <a:pt x="43180" y="2540"/>
                  </a:lnTo>
                  <a:lnTo>
                    <a:pt x="393700" y="2540"/>
                  </a:lnTo>
                  <a:lnTo>
                    <a:pt x="393700" y="1270"/>
                  </a:lnTo>
                  <a:close/>
                </a:path>
                <a:path w="435610" h="363220">
                  <a:moveTo>
                    <a:pt x="392430" y="0"/>
                  </a:moveTo>
                  <a:lnTo>
                    <a:pt x="44450" y="0"/>
                  </a:lnTo>
                  <a:lnTo>
                    <a:pt x="44450" y="1270"/>
                  </a:lnTo>
                  <a:lnTo>
                    <a:pt x="392430" y="1270"/>
                  </a:lnTo>
                  <a:lnTo>
                    <a:pt x="392430" y="0"/>
                  </a:lnTo>
                  <a:close/>
                </a:path>
                <a:path w="435610" h="363220">
                  <a:moveTo>
                    <a:pt x="394969" y="2540"/>
                  </a:moveTo>
                  <a:lnTo>
                    <a:pt x="40639" y="2540"/>
                  </a:lnTo>
                  <a:lnTo>
                    <a:pt x="40639" y="3810"/>
                  </a:lnTo>
                  <a:lnTo>
                    <a:pt x="394969" y="3810"/>
                  </a:lnTo>
                  <a:lnTo>
                    <a:pt x="394969" y="2540"/>
                  </a:lnTo>
                  <a:close/>
                </a:path>
                <a:path w="435610" h="363220">
                  <a:moveTo>
                    <a:pt x="3809" y="38100"/>
                  </a:moveTo>
                  <a:lnTo>
                    <a:pt x="2539" y="38100"/>
                  </a:lnTo>
                  <a:lnTo>
                    <a:pt x="2539" y="39370"/>
                  </a:lnTo>
                  <a:lnTo>
                    <a:pt x="1269" y="39370"/>
                  </a:lnTo>
                  <a:lnTo>
                    <a:pt x="1269" y="40640"/>
                  </a:lnTo>
                  <a:lnTo>
                    <a:pt x="3809" y="40640"/>
                  </a:lnTo>
                  <a:lnTo>
                    <a:pt x="3809" y="38100"/>
                  </a:lnTo>
                  <a:close/>
                </a:path>
                <a:path w="435610" h="363220">
                  <a:moveTo>
                    <a:pt x="433069" y="35560"/>
                  </a:moveTo>
                  <a:lnTo>
                    <a:pt x="431800" y="35560"/>
                  </a:lnTo>
                  <a:lnTo>
                    <a:pt x="431800" y="40640"/>
                  </a:lnTo>
                  <a:lnTo>
                    <a:pt x="435609" y="40640"/>
                  </a:lnTo>
                  <a:lnTo>
                    <a:pt x="435609" y="39370"/>
                  </a:lnTo>
                  <a:lnTo>
                    <a:pt x="434339" y="39370"/>
                  </a:lnTo>
                  <a:lnTo>
                    <a:pt x="434339" y="38100"/>
                  </a:lnTo>
                  <a:lnTo>
                    <a:pt x="433069" y="38100"/>
                  </a:lnTo>
                  <a:lnTo>
                    <a:pt x="433069" y="35560"/>
                  </a:lnTo>
                  <a:close/>
                </a:path>
                <a:path w="435610" h="363220">
                  <a:moveTo>
                    <a:pt x="380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3809" y="43180"/>
                  </a:lnTo>
                  <a:lnTo>
                    <a:pt x="3809" y="40640"/>
                  </a:lnTo>
                  <a:close/>
                </a:path>
                <a:path w="435610" h="363220">
                  <a:moveTo>
                    <a:pt x="435609" y="40640"/>
                  </a:moveTo>
                  <a:lnTo>
                    <a:pt x="431800" y="40640"/>
                  </a:lnTo>
                  <a:lnTo>
                    <a:pt x="431800" y="43180"/>
                  </a:lnTo>
                  <a:lnTo>
                    <a:pt x="435609" y="43180"/>
                  </a:lnTo>
                  <a:lnTo>
                    <a:pt x="435609" y="40640"/>
                  </a:lnTo>
                  <a:close/>
                </a:path>
                <a:path w="435610" h="363220">
                  <a:moveTo>
                    <a:pt x="380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3809" y="46990"/>
                  </a:lnTo>
                  <a:lnTo>
                    <a:pt x="3809" y="43180"/>
                  </a:lnTo>
                  <a:close/>
                </a:path>
                <a:path w="435610" h="363220">
                  <a:moveTo>
                    <a:pt x="435609" y="43180"/>
                  </a:moveTo>
                  <a:lnTo>
                    <a:pt x="431800" y="43180"/>
                  </a:lnTo>
                  <a:lnTo>
                    <a:pt x="431800" y="46990"/>
                  </a:lnTo>
                  <a:lnTo>
                    <a:pt x="435609" y="46990"/>
                  </a:lnTo>
                  <a:lnTo>
                    <a:pt x="435609" y="43180"/>
                  </a:lnTo>
                  <a:close/>
                </a:path>
                <a:path w="435610" h="363220">
                  <a:moveTo>
                    <a:pt x="380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46990"/>
                  </a:lnTo>
                  <a:close/>
                </a:path>
                <a:path w="435610" h="363220">
                  <a:moveTo>
                    <a:pt x="435609" y="46990"/>
                  </a:moveTo>
                  <a:lnTo>
                    <a:pt x="431800" y="46990"/>
                  </a:lnTo>
                  <a:lnTo>
                    <a:pt x="431800" y="49530"/>
                  </a:lnTo>
                  <a:lnTo>
                    <a:pt x="435609" y="49530"/>
                  </a:lnTo>
                  <a:lnTo>
                    <a:pt x="435609" y="46990"/>
                  </a:lnTo>
                  <a:close/>
                </a:path>
                <a:path w="435610" h="363220">
                  <a:moveTo>
                    <a:pt x="380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3809" y="53340"/>
                  </a:lnTo>
                  <a:lnTo>
                    <a:pt x="3809" y="49530"/>
                  </a:lnTo>
                  <a:close/>
                </a:path>
                <a:path w="435610" h="363220">
                  <a:moveTo>
                    <a:pt x="435609" y="49530"/>
                  </a:moveTo>
                  <a:lnTo>
                    <a:pt x="431800" y="49530"/>
                  </a:lnTo>
                  <a:lnTo>
                    <a:pt x="431800" y="53340"/>
                  </a:lnTo>
                  <a:lnTo>
                    <a:pt x="435609" y="53340"/>
                  </a:lnTo>
                  <a:lnTo>
                    <a:pt x="435609" y="49530"/>
                  </a:lnTo>
                  <a:close/>
                </a:path>
                <a:path w="435610" h="363220">
                  <a:moveTo>
                    <a:pt x="3809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3809" y="59690"/>
                  </a:lnTo>
                  <a:lnTo>
                    <a:pt x="3809" y="53340"/>
                  </a:lnTo>
                  <a:close/>
                </a:path>
                <a:path w="435610" h="363220">
                  <a:moveTo>
                    <a:pt x="435609" y="53340"/>
                  </a:moveTo>
                  <a:lnTo>
                    <a:pt x="431800" y="53340"/>
                  </a:lnTo>
                  <a:lnTo>
                    <a:pt x="431800" y="59690"/>
                  </a:lnTo>
                  <a:lnTo>
                    <a:pt x="435609" y="59690"/>
                  </a:lnTo>
                  <a:lnTo>
                    <a:pt x="435609" y="53340"/>
                  </a:lnTo>
                  <a:close/>
                </a:path>
                <a:path w="435610" h="363220">
                  <a:moveTo>
                    <a:pt x="3809" y="59690"/>
                  </a:moveTo>
                  <a:lnTo>
                    <a:pt x="0" y="59690"/>
                  </a:lnTo>
                  <a:lnTo>
                    <a:pt x="0" y="68580"/>
                  </a:lnTo>
                  <a:lnTo>
                    <a:pt x="3809" y="68580"/>
                  </a:lnTo>
                  <a:lnTo>
                    <a:pt x="3809" y="59690"/>
                  </a:lnTo>
                  <a:close/>
                </a:path>
                <a:path w="435610" h="363220">
                  <a:moveTo>
                    <a:pt x="435609" y="59690"/>
                  </a:moveTo>
                  <a:lnTo>
                    <a:pt x="431800" y="59690"/>
                  </a:lnTo>
                  <a:lnTo>
                    <a:pt x="431800" y="68580"/>
                  </a:lnTo>
                  <a:lnTo>
                    <a:pt x="435609" y="68580"/>
                  </a:lnTo>
                  <a:lnTo>
                    <a:pt x="435609" y="59690"/>
                  </a:lnTo>
                  <a:close/>
                </a:path>
                <a:path w="435610" h="363220">
                  <a:moveTo>
                    <a:pt x="3809" y="68580"/>
                  </a:moveTo>
                  <a:lnTo>
                    <a:pt x="0" y="68580"/>
                  </a:lnTo>
                  <a:lnTo>
                    <a:pt x="0" y="104140"/>
                  </a:lnTo>
                  <a:lnTo>
                    <a:pt x="3809" y="104140"/>
                  </a:lnTo>
                  <a:lnTo>
                    <a:pt x="3809" y="68580"/>
                  </a:lnTo>
                  <a:close/>
                </a:path>
                <a:path w="435610" h="363220">
                  <a:moveTo>
                    <a:pt x="435609" y="68580"/>
                  </a:moveTo>
                  <a:lnTo>
                    <a:pt x="431800" y="68580"/>
                  </a:lnTo>
                  <a:lnTo>
                    <a:pt x="431800" y="104140"/>
                  </a:lnTo>
                  <a:lnTo>
                    <a:pt x="435609" y="104140"/>
                  </a:lnTo>
                  <a:lnTo>
                    <a:pt x="435609" y="68580"/>
                  </a:lnTo>
                  <a:close/>
                </a:path>
                <a:path w="435610" h="363220">
                  <a:moveTo>
                    <a:pt x="3809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3809" y="110490"/>
                  </a:lnTo>
                  <a:lnTo>
                    <a:pt x="3809" y="104140"/>
                  </a:lnTo>
                  <a:close/>
                </a:path>
                <a:path w="435610" h="363220">
                  <a:moveTo>
                    <a:pt x="435609" y="104140"/>
                  </a:moveTo>
                  <a:lnTo>
                    <a:pt x="431800" y="104140"/>
                  </a:lnTo>
                  <a:lnTo>
                    <a:pt x="431800" y="110490"/>
                  </a:lnTo>
                  <a:lnTo>
                    <a:pt x="435609" y="110490"/>
                  </a:lnTo>
                  <a:lnTo>
                    <a:pt x="435609" y="104140"/>
                  </a:lnTo>
                  <a:close/>
                </a:path>
                <a:path w="435610" h="363220">
                  <a:moveTo>
                    <a:pt x="3809" y="110490"/>
                  </a:moveTo>
                  <a:lnTo>
                    <a:pt x="0" y="110490"/>
                  </a:lnTo>
                  <a:lnTo>
                    <a:pt x="0" y="123190"/>
                  </a:lnTo>
                  <a:lnTo>
                    <a:pt x="3809" y="123190"/>
                  </a:lnTo>
                  <a:lnTo>
                    <a:pt x="3809" y="110490"/>
                  </a:lnTo>
                  <a:close/>
                </a:path>
                <a:path w="435610" h="363220">
                  <a:moveTo>
                    <a:pt x="435609" y="110490"/>
                  </a:moveTo>
                  <a:lnTo>
                    <a:pt x="431800" y="110490"/>
                  </a:lnTo>
                  <a:lnTo>
                    <a:pt x="431800" y="123190"/>
                  </a:lnTo>
                  <a:lnTo>
                    <a:pt x="435609" y="123190"/>
                  </a:lnTo>
                  <a:lnTo>
                    <a:pt x="435609" y="110490"/>
                  </a:lnTo>
                  <a:close/>
                </a:path>
                <a:path w="435610" h="363220">
                  <a:moveTo>
                    <a:pt x="3809" y="123190"/>
                  </a:moveTo>
                  <a:lnTo>
                    <a:pt x="0" y="123190"/>
                  </a:lnTo>
                  <a:lnTo>
                    <a:pt x="0" y="224790"/>
                  </a:lnTo>
                  <a:lnTo>
                    <a:pt x="3809" y="224790"/>
                  </a:lnTo>
                  <a:lnTo>
                    <a:pt x="3809" y="123190"/>
                  </a:lnTo>
                  <a:close/>
                </a:path>
                <a:path w="435610" h="363220">
                  <a:moveTo>
                    <a:pt x="435609" y="123190"/>
                  </a:moveTo>
                  <a:lnTo>
                    <a:pt x="431800" y="123190"/>
                  </a:lnTo>
                  <a:lnTo>
                    <a:pt x="431800" y="224790"/>
                  </a:lnTo>
                  <a:lnTo>
                    <a:pt x="435609" y="224790"/>
                  </a:lnTo>
                  <a:lnTo>
                    <a:pt x="435609" y="123190"/>
                  </a:lnTo>
                  <a:close/>
                </a:path>
                <a:path w="435610" h="363220">
                  <a:moveTo>
                    <a:pt x="3809" y="224790"/>
                  </a:moveTo>
                  <a:lnTo>
                    <a:pt x="0" y="224790"/>
                  </a:lnTo>
                  <a:lnTo>
                    <a:pt x="0" y="231140"/>
                  </a:lnTo>
                  <a:lnTo>
                    <a:pt x="3809" y="231140"/>
                  </a:lnTo>
                  <a:lnTo>
                    <a:pt x="3809" y="224790"/>
                  </a:lnTo>
                  <a:close/>
                </a:path>
                <a:path w="435610" h="363220">
                  <a:moveTo>
                    <a:pt x="435609" y="224790"/>
                  </a:moveTo>
                  <a:lnTo>
                    <a:pt x="431800" y="224790"/>
                  </a:lnTo>
                  <a:lnTo>
                    <a:pt x="431800" y="231140"/>
                  </a:lnTo>
                  <a:lnTo>
                    <a:pt x="435609" y="231140"/>
                  </a:lnTo>
                  <a:lnTo>
                    <a:pt x="435609" y="224790"/>
                  </a:lnTo>
                  <a:close/>
                </a:path>
                <a:path w="435610" h="363220">
                  <a:moveTo>
                    <a:pt x="3809" y="231140"/>
                  </a:moveTo>
                  <a:lnTo>
                    <a:pt x="0" y="231140"/>
                  </a:lnTo>
                  <a:lnTo>
                    <a:pt x="0" y="250190"/>
                  </a:lnTo>
                  <a:lnTo>
                    <a:pt x="3809" y="250190"/>
                  </a:lnTo>
                  <a:lnTo>
                    <a:pt x="3809" y="231140"/>
                  </a:lnTo>
                  <a:close/>
                </a:path>
                <a:path w="435610" h="363220">
                  <a:moveTo>
                    <a:pt x="435609" y="231140"/>
                  </a:moveTo>
                  <a:lnTo>
                    <a:pt x="431800" y="231140"/>
                  </a:lnTo>
                  <a:lnTo>
                    <a:pt x="431800" y="250190"/>
                  </a:lnTo>
                  <a:lnTo>
                    <a:pt x="435609" y="250190"/>
                  </a:lnTo>
                  <a:lnTo>
                    <a:pt x="435609" y="231140"/>
                  </a:lnTo>
                  <a:close/>
                </a:path>
                <a:path w="435610" h="363220">
                  <a:moveTo>
                    <a:pt x="3809" y="250190"/>
                  </a:moveTo>
                  <a:lnTo>
                    <a:pt x="0" y="25019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50190"/>
                  </a:lnTo>
                  <a:close/>
                </a:path>
                <a:path w="435610" h="363220">
                  <a:moveTo>
                    <a:pt x="435609" y="250190"/>
                  </a:moveTo>
                  <a:lnTo>
                    <a:pt x="431800" y="250190"/>
                  </a:lnTo>
                  <a:lnTo>
                    <a:pt x="431800" y="256540"/>
                  </a:lnTo>
                  <a:lnTo>
                    <a:pt x="435609" y="256540"/>
                  </a:lnTo>
                  <a:lnTo>
                    <a:pt x="435609" y="250190"/>
                  </a:lnTo>
                  <a:close/>
                </a:path>
                <a:path w="435610" h="363220">
                  <a:moveTo>
                    <a:pt x="3809" y="256540"/>
                  </a:moveTo>
                  <a:lnTo>
                    <a:pt x="0" y="25654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56540"/>
                  </a:lnTo>
                  <a:close/>
                </a:path>
                <a:path w="435610" h="363220">
                  <a:moveTo>
                    <a:pt x="435609" y="256540"/>
                  </a:moveTo>
                  <a:lnTo>
                    <a:pt x="431800" y="256540"/>
                  </a:lnTo>
                  <a:lnTo>
                    <a:pt x="431800" y="281940"/>
                  </a:lnTo>
                  <a:lnTo>
                    <a:pt x="435609" y="281940"/>
                  </a:lnTo>
                  <a:lnTo>
                    <a:pt x="435609" y="256540"/>
                  </a:lnTo>
                  <a:close/>
                </a:path>
                <a:path w="435610" h="363220">
                  <a:moveTo>
                    <a:pt x="380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1940"/>
                  </a:lnTo>
                  <a:close/>
                </a:path>
                <a:path w="435610" h="363220">
                  <a:moveTo>
                    <a:pt x="435609" y="281940"/>
                  </a:moveTo>
                  <a:lnTo>
                    <a:pt x="431800" y="281940"/>
                  </a:lnTo>
                  <a:lnTo>
                    <a:pt x="431800" y="284480"/>
                  </a:lnTo>
                  <a:lnTo>
                    <a:pt x="435609" y="284480"/>
                  </a:lnTo>
                  <a:lnTo>
                    <a:pt x="435609" y="281940"/>
                  </a:lnTo>
                  <a:close/>
                </a:path>
                <a:path w="435610" h="363220">
                  <a:moveTo>
                    <a:pt x="3809" y="284480"/>
                  </a:moveTo>
                  <a:lnTo>
                    <a:pt x="0" y="28448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84480"/>
                  </a:lnTo>
                  <a:close/>
                </a:path>
                <a:path w="435610" h="363220">
                  <a:moveTo>
                    <a:pt x="435609" y="284480"/>
                  </a:moveTo>
                  <a:lnTo>
                    <a:pt x="431800" y="284480"/>
                  </a:lnTo>
                  <a:lnTo>
                    <a:pt x="431800" y="297180"/>
                  </a:lnTo>
                  <a:lnTo>
                    <a:pt x="435609" y="297180"/>
                  </a:lnTo>
                  <a:lnTo>
                    <a:pt x="435609" y="284480"/>
                  </a:lnTo>
                  <a:close/>
                </a:path>
                <a:path w="435610" h="363220">
                  <a:moveTo>
                    <a:pt x="3809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7180"/>
                  </a:lnTo>
                  <a:close/>
                </a:path>
                <a:path w="435610" h="363220">
                  <a:moveTo>
                    <a:pt x="435609" y="297180"/>
                  </a:moveTo>
                  <a:lnTo>
                    <a:pt x="431800" y="297180"/>
                  </a:lnTo>
                  <a:lnTo>
                    <a:pt x="431800" y="300990"/>
                  </a:lnTo>
                  <a:lnTo>
                    <a:pt x="435609" y="300990"/>
                  </a:lnTo>
                  <a:lnTo>
                    <a:pt x="435609" y="297180"/>
                  </a:lnTo>
                  <a:close/>
                </a:path>
                <a:path w="435610" h="363220">
                  <a:moveTo>
                    <a:pt x="380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300990"/>
                  </a:lnTo>
                  <a:close/>
                </a:path>
                <a:path w="435610" h="363220">
                  <a:moveTo>
                    <a:pt x="435609" y="300990"/>
                  </a:moveTo>
                  <a:lnTo>
                    <a:pt x="431800" y="300990"/>
                  </a:lnTo>
                  <a:lnTo>
                    <a:pt x="431800" y="303530"/>
                  </a:lnTo>
                  <a:lnTo>
                    <a:pt x="435609" y="303530"/>
                  </a:lnTo>
                  <a:lnTo>
                    <a:pt x="435609" y="300990"/>
                  </a:lnTo>
                  <a:close/>
                </a:path>
                <a:path w="435610" h="363220">
                  <a:moveTo>
                    <a:pt x="393700" y="361950"/>
                  </a:moveTo>
                  <a:lnTo>
                    <a:pt x="43180" y="361950"/>
                  </a:lnTo>
                  <a:lnTo>
                    <a:pt x="43180" y="363220"/>
                  </a:lnTo>
                  <a:lnTo>
                    <a:pt x="393700" y="363220"/>
                  </a:lnTo>
                  <a:lnTo>
                    <a:pt x="393700" y="361950"/>
                  </a:lnTo>
                  <a:close/>
                </a:path>
                <a:path w="435610" h="363220">
                  <a:moveTo>
                    <a:pt x="396239" y="360680"/>
                  </a:moveTo>
                  <a:lnTo>
                    <a:pt x="41909" y="360680"/>
                  </a:lnTo>
                  <a:lnTo>
                    <a:pt x="41909" y="361950"/>
                  </a:lnTo>
                  <a:lnTo>
                    <a:pt x="396239" y="361950"/>
                  </a:lnTo>
                  <a:lnTo>
                    <a:pt x="396239" y="360680"/>
                  </a:lnTo>
                  <a:close/>
                </a:path>
                <a:path w="435610" h="363220">
                  <a:moveTo>
                    <a:pt x="397509" y="359664"/>
                  </a:moveTo>
                  <a:lnTo>
                    <a:pt x="39369" y="359664"/>
                  </a:lnTo>
                  <a:lnTo>
                    <a:pt x="39369" y="360680"/>
                  </a:lnTo>
                  <a:lnTo>
                    <a:pt x="397509" y="360680"/>
                  </a:lnTo>
                  <a:lnTo>
                    <a:pt x="397509" y="359664"/>
                  </a:lnTo>
                  <a:close/>
                </a:path>
                <a:path w="435610" h="363220">
                  <a:moveTo>
                    <a:pt x="39369" y="359537"/>
                  </a:moveTo>
                  <a:lnTo>
                    <a:pt x="38100" y="359537"/>
                  </a:lnTo>
                  <a:lnTo>
                    <a:pt x="39369" y="359664"/>
                  </a:lnTo>
                  <a:close/>
                </a:path>
                <a:path w="435610" h="363220">
                  <a:moveTo>
                    <a:pt x="398780" y="359537"/>
                  </a:moveTo>
                  <a:lnTo>
                    <a:pt x="397509" y="359537"/>
                  </a:lnTo>
                  <a:lnTo>
                    <a:pt x="398780" y="359664"/>
                  </a:lnTo>
                  <a:close/>
                </a:path>
                <a:path w="435610" h="363220">
                  <a:moveTo>
                    <a:pt x="397509" y="359410"/>
                  </a:moveTo>
                  <a:lnTo>
                    <a:pt x="39369" y="359410"/>
                  </a:lnTo>
                  <a:lnTo>
                    <a:pt x="397509" y="359537"/>
                  </a:lnTo>
                  <a:close/>
                </a:path>
                <a:path w="435610" h="363220">
                  <a:moveTo>
                    <a:pt x="435609" y="321564"/>
                  </a:moveTo>
                  <a:lnTo>
                    <a:pt x="431800" y="321564"/>
                  </a:lnTo>
                  <a:lnTo>
                    <a:pt x="431800" y="328930"/>
                  </a:lnTo>
                  <a:lnTo>
                    <a:pt x="433069" y="328930"/>
                  </a:lnTo>
                  <a:lnTo>
                    <a:pt x="433069" y="326517"/>
                  </a:lnTo>
                  <a:lnTo>
                    <a:pt x="434339" y="326517"/>
                  </a:lnTo>
                  <a:lnTo>
                    <a:pt x="434339" y="325247"/>
                  </a:lnTo>
                  <a:lnTo>
                    <a:pt x="435609" y="325247"/>
                  </a:lnTo>
                  <a:lnTo>
                    <a:pt x="435609" y="321564"/>
                  </a:lnTo>
                  <a:close/>
                </a:path>
                <a:path w="435610" h="363220">
                  <a:moveTo>
                    <a:pt x="3809" y="321564"/>
                  </a:moveTo>
                  <a:lnTo>
                    <a:pt x="0" y="321564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247"/>
                  </a:lnTo>
                  <a:lnTo>
                    <a:pt x="2539" y="325247"/>
                  </a:lnTo>
                  <a:lnTo>
                    <a:pt x="2539" y="326517"/>
                  </a:lnTo>
                  <a:lnTo>
                    <a:pt x="3809" y="326517"/>
                  </a:lnTo>
                  <a:lnTo>
                    <a:pt x="3809" y="321564"/>
                  </a:lnTo>
                  <a:close/>
                </a:path>
                <a:path w="435610" h="363220">
                  <a:moveTo>
                    <a:pt x="3809" y="315087"/>
                  </a:moveTo>
                  <a:lnTo>
                    <a:pt x="0" y="315087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5087"/>
                  </a:lnTo>
                  <a:close/>
                </a:path>
                <a:path w="435610" h="363220">
                  <a:moveTo>
                    <a:pt x="435609" y="315087"/>
                  </a:moveTo>
                  <a:lnTo>
                    <a:pt x="431800" y="315087"/>
                  </a:lnTo>
                  <a:lnTo>
                    <a:pt x="431800" y="321310"/>
                  </a:lnTo>
                  <a:lnTo>
                    <a:pt x="435609" y="321310"/>
                  </a:lnTo>
                  <a:lnTo>
                    <a:pt x="435609" y="315087"/>
                  </a:lnTo>
                  <a:close/>
                </a:path>
                <a:path w="435610" h="363220">
                  <a:moveTo>
                    <a:pt x="3809" y="307467"/>
                  </a:moveTo>
                  <a:lnTo>
                    <a:pt x="0" y="307467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7467"/>
                  </a:lnTo>
                  <a:close/>
                </a:path>
                <a:path w="435610" h="363220">
                  <a:moveTo>
                    <a:pt x="435609" y="307467"/>
                  </a:moveTo>
                  <a:lnTo>
                    <a:pt x="431800" y="307467"/>
                  </a:lnTo>
                  <a:lnTo>
                    <a:pt x="431800" y="314960"/>
                  </a:lnTo>
                  <a:lnTo>
                    <a:pt x="435609" y="314960"/>
                  </a:lnTo>
                  <a:lnTo>
                    <a:pt x="435609" y="307467"/>
                  </a:lnTo>
                  <a:close/>
                </a:path>
                <a:path w="435610" h="363220">
                  <a:moveTo>
                    <a:pt x="3809" y="303657"/>
                  </a:moveTo>
                  <a:lnTo>
                    <a:pt x="0" y="303657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3657"/>
                  </a:lnTo>
                  <a:close/>
                </a:path>
                <a:path w="435610" h="363220">
                  <a:moveTo>
                    <a:pt x="435609" y="303657"/>
                  </a:moveTo>
                  <a:lnTo>
                    <a:pt x="431800" y="303657"/>
                  </a:lnTo>
                  <a:lnTo>
                    <a:pt x="431800" y="307340"/>
                  </a:lnTo>
                  <a:lnTo>
                    <a:pt x="435609" y="307340"/>
                  </a:lnTo>
                  <a:lnTo>
                    <a:pt x="435609" y="303657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517139" y="5742939"/>
              <a:ext cx="427990" cy="355600"/>
            </a:xfrm>
            <a:custGeom>
              <a:avLst/>
              <a:gdLst/>
              <a:ahLst/>
              <a:cxnLst/>
              <a:rect l="l" t="t" r="r" b="b"/>
              <a:pathLst>
                <a:path w="427989" h="355600">
                  <a:moveTo>
                    <a:pt x="393700" y="0"/>
                  </a:moveTo>
                  <a:lnTo>
                    <a:pt x="35560" y="0"/>
                  </a:lnTo>
                  <a:lnTo>
                    <a:pt x="35560" y="1270"/>
                  </a:lnTo>
                  <a:lnTo>
                    <a:pt x="393700" y="1270"/>
                  </a:lnTo>
                  <a:lnTo>
                    <a:pt x="393700" y="0"/>
                  </a:lnTo>
                  <a:close/>
                </a:path>
                <a:path w="427989" h="355600">
                  <a:moveTo>
                    <a:pt x="394970" y="1270"/>
                  </a:moveTo>
                  <a:lnTo>
                    <a:pt x="34290" y="1270"/>
                  </a:lnTo>
                  <a:lnTo>
                    <a:pt x="34290" y="2540"/>
                  </a:lnTo>
                  <a:lnTo>
                    <a:pt x="394970" y="2540"/>
                  </a:lnTo>
                  <a:lnTo>
                    <a:pt x="394970" y="1270"/>
                  </a:lnTo>
                  <a:close/>
                </a:path>
                <a:path w="427989" h="355600">
                  <a:moveTo>
                    <a:pt x="3810" y="29210"/>
                  </a:moveTo>
                  <a:lnTo>
                    <a:pt x="2540" y="29210"/>
                  </a:lnTo>
                  <a:lnTo>
                    <a:pt x="2540" y="30480"/>
                  </a:lnTo>
                  <a:lnTo>
                    <a:pt x="3810" y="30480"/>
                  </a:lnTo>
                  <a:lnTo>
                    <a:pt x="3810" y="29210"/>
                  </a:lnTo>
                  <a:close/>
                </a:path>
                <a:path w="427989" h="355600">
                  <a:moveTo>
                    <a:pt x="425450" y="27940"/>
                  </a:moveTo>
                  <a:lnTo>
                    <a:pt x="424180" y="27940"/>
                  </a:lnTo>
                  <a:lnTo>
                    <a:pt x="424180" y="30480"/>
                  </a:lnTo>
                  <a:lnTo>
                    <a:pt x="426720" y="30480"/>
                  </a:lnTo>
                  <a:lnTo>
                    <a:pt x="426720" y="29210"/>
                  </a:lnTo>
                  <a:lnTo>
                    <a:pt x="425450" y="29210"/>
                  </a:lnTo>
                  <a:lnTo>
                    <a:pt x="425450" y="27940"/>
                  </a:lnTo>
                  <a:close/>
                </a:path>
                <a:path w="427989" h="355600">
                  <a:moveTo>
                    <a:pt x="3810" y="30480"/>
                  </a:moveTo>
                  <a:lnTo>
                    <a:pt x="1270" y="30480"/>
                  </a:lnTo>
                  <a:lnTo>
                    <a:pt x="1270" y="31750"/>
                  </a:lnTo>
                  <a:lnTo>
                    <a:pt x="0" y="3175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0480"/>
                  </a:lnTo>
                  <a:close/>
                </a:path>
                <a:path w="427989" h="355600">
                  <a:moveTo>
                    <a:pt x="427990" y="30480"/>
                  </a:moveTo>
                  <a:lnTo>
                    <a:pt x="424180" y="30480"/>
                  </a:lnTo>
                  <a:lnTo>
                    <a:pt x="424180" y="36830"/>
                  </a:lnTo>
                  <a:lnTo>
                    <a:pt x="427990" y="36830"/>
                  </a:lnTo>
                  <a:lnTo>
                    <a:pt x="427990" y="30480"/>
                  </a:lnTo>
                  <a:close/>
                </a:path>
                <a:path w="427989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6830"/>
                  </a:lnTo>
                  <a:close/>
                </a:path>
                <a:path w="427989" h="355600">
                  <a:moveTo>
                    <a:pt x="427990" y="36830"/>
                  </a:moveTo>
                  <a:lnTo>
                    <a:pt x="424180" y="36830"/>
                  </a:lnTo>
                  <a:lnTo>
                    <a:pt x="424180" y="39370"/>
                  </a:lnTo>
                  <a:lnTo>
                    <a:pt x="427990" y="39370"/>
                  </a:lnTo>
                  <a:lnTo>
                    <a:pt x="427990" y="36830"/>
                  </a:lnTo>
                  <a:close/>
                </a:path>
                <a:path w="427989" h="355600">
                  <a:moveTo>
                    <a:pt x="381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9370"/>
                  </a:lnTo>
                  <a:close/>
                </a:path>
                <a:path w="427989" h="355600">
                  <a:moveTo>
                    <a:pt x="427990" y="39370"/>
                  </a:moveTo>
                  <a:lnTo>
                    <a:pt x="424180" y="39370"/>
                  </a:lnTo>
                  <a:lnTo>
                    <a:pt x="424180" y="43180"/>
                  </a:lnTo>
                  <a:lnTo>
                    <a:pt x="427990" y="43180"/>
                  </a:lnTo>
                  <a:lnTo>
                    <a:pt x="427990" y="39370"/>
                  </a:lnTo>
                  <a:close/>
                </a:path>
                <a:path w="427989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3810" y="45720"/>
                  </a:lnTo>
                  <a:lnTo>
                    <a:pt x="3810" y="43180"/>
                  </a:lnTo>
                  <a:close/>
                </a:path>
                <a:path w="427989" h="355600">
                  <a:moveTo>
                    <a:pt x="427990" y="43180"/>
                  </a:moveTo>
                  <a:lnTo>
                    <a:pt x="424180" y="43180"/>
                  </a:lnTo>
                  <a:lnTo>
                    <a:pt x="424180" y="45720"/>
                  </a:lnTo>
                  <a:lnTo>
                    <a:pt x="427990" y="45720"/>
                  </a:lnTo>
                  <a:lnTo>
                    <a:pt x="427990" y="43180"/>
                  </a:lnTo>
                  <a:close/>
                </a:path>
                <a:path w="427989" h="355600">
                  <a:moveTo>
                    <a:pt x="381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5720"/>
                  </a:lnTo>
                  <a:close/>
                </a:path>
                <a:path w="427989" h="355600">
                  <a:moveTo>
                    <a:pt x="427990" y="45720"/>
                  </a:moveTo>
                  <a:lnTo>
                    <a:pt x="424180" y="45720"/>
                  </a:lnTo>
                  <a:lnTo>
                    <a:pt x="424180" y="49530"/>
                  </a:lnTo>
                  <a:lnTo>
                    <a:pt x="427990" y="49530"/>
                  </a:lnTo>
                  <a:lnTo>
                    <a:pt x="427990" y="45720"/>
                  </a:lnTo>
                  <a:close/>
                </a:path>
                <a:path w="427989" h="355600">
                  <a:moveTo>
                    <a:pt x="381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49530"/>
                  </a:lnTo>
                  <a:close/>
                </a:path>
                <a:path w="427989" h="355600">
                  <a:moveTo>
                    <a:pt x="427990" y="49530"/>
                  </a:moveTo>
                  <a:lnTo>
                    <a:pt x="424180" y="49530"/>
                  </a:lnTo>
                  <a:lnTo>
                    <a:pt x="424180" y="55880"/>
                  </a:lnTo>
                  <a:lnTo>
                    <a:pt x="427990" y="55880"/>
                  </a:lnTo>
                  <a:lnTo>
                    <a:pt x="427990" y="49530"/>
                  </a:lnTo>
                  <a:close/>
                </a:path>
                <a:path w="427989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64770"/>
                  </a:lnTo>
                  <a:lnTo>
                    <a:pt x="3810" y="64770"/>
                  </a:lnTo>
                  <a:lnTo>
                    <a:pt x="3810" y="55880"/>
                  </a:lnTo>
                  <a:close/>
                </a:path>
                <a:path w="427989" h="355600">
                  <a:moveTo>
                    <a:pt x="427990" y="55880"/>
                  </a:moveTo>
                  <a:lnTo>
                    <a:pt x="424180" y="55880"/>
                  </a:lnTo>
                  <a:lnTo>
                    <a:pt x="424180" y="64770"/>
                  </a:lnTo>
                  <a:lnTo>
                    <a:pt x="427990" y="64770"/>
                  </a:lnTo>
                  <a:lnTo>
                    <a:pt x="427990" y="55880"/>
                  </a:lnTo>
                  <a:close/>
                </a:path>
                <a:path w="427989" h="355600">
                  <a:moveTo>
                    <a:pt x="3810" y="64770"/>
                  </a:moveTo>
                  <a:lnTo>
                    <a:pt x="0" y="64770"/>
                  </a:lnTo>
                  <a:lnTo>
                    <a:pt x="0" y="100330"/>
                  </a:lnTo>
                  <a:lnTo>
                    <a:pt x="3810" y="100330"/>
                  </a:lnTo>
                  <a:lnTo>
                    <a:pt x="3810" y="64770"/>
                  </a:lnTo>
                  <a:close/>
                </a:path>
                <a:path w="427989" h="355600">
                  <a:moveTo>
                    <a:pt x="427990" y="64770"/>
                  </a:moveTo>
                  <a:lnTo>
                    <a:pt x="424180" y="64770"/>
                  </a:lnTo>
                  <a:lnTo>
                    <a:pt x="424180" y="100330"/>
                  </a:lnTo>
                  <a:lnTo>
                    <a:pt x="427990" y="100330"/>
                  </a:lnTo>
                  <a:lnTo>
                    <a:pt x="427990" y="64770"/>
                  </a:lnTo>
                  <a:close/>
                </a:path>
                <a:path w="427989" h="355600">
                  <a:moveTo>
                    <a:pt x="381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3810" y="106680"/>
                  </a:lnTo>
                  <a:lnTo>
                    <a:pt x="3810" y="100330"/>
                  </a:lnTo>
                  <a:close/>
                </a:path>
                <a:path w="427989" h="355600">
                  <a:moveTo>
                    <a:pt x="427990" y="100330"/>
                  </a:moveTo>
                  <a:lnTo>
                    <a:pt x="424180" y="100330"/>
                  </a:lnTo>
                  <a:lnTo>
                    <a:pt x="424180" y="106680"/>
                  </a:lnTo>
                  <a:lnTo>
                    <a:pt x="427990" y="106680"/>
                  </a:lnTo>
                  <a:lnTo>
                    <a:pt x="427990" y="100330"/>
                  </a:lnTo>
                  <a:close/>
                </a:path>
                <a:path w="427989" h="355600">
                  <a:moveTo>
                    <a:pt x="3810" y="106680"/>
                  </a:moveTo>
                  <a:lnTo>
                    <a:pt x="0" y="106680"/>
                  </a:lnTo>
                  <a:lnTo>
                    <a:pt x="0" y="119380"/>
                  </a:lnTo>
                  <a:lnTo>
                    <a:pt x="3810" y="119380"/>
                  </a:lnTo>
                  <a:lnTo>
                    <a:pt x="3810" y="106680"/>
                  </a:lnTo>
                  <a:close/>
                </a:path>
                <a:path w="427989" h="355600">
                  <a:moveTo>
                    <a:pt x="427990" y="106680"/>
                  </a:moveTo>
                  <a:lnTo>
                    <a:pt x="424180" y="106680"/>
                  </a:lnTo>
                  <a:lnTo>
                    <a:pt x="424180" y="119380"/>
                  </a:lnTo>
                  <a:lnTo>
                    <a:pt x="427990" y="119380"/>
                  </a:lnTo>
                  <a:lnTo>
                    <a:pt x="427990" y="106680"/>
                  </a:lnTo>
                  <a:close/>
                </a:path>
                <a:path w="427989" h="355600">
                  <a:moveTo>
                    <a:pt x="3810" y="119380"/>
                  </a:moveTo>
                  <a:lnTo>
                    <a:pt x="0" y="11938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119380"/>
                  </a:lnTo>
                  <a:close/>
                </a:path>
                <a:path w="427989" h="355600">
                  <a:moveTo>
                    <a:pt x="427990" y="119380"/>
                  </a:moveTo>
                  <a:lnTo>
                    <a:pt x="424180" y="119380"/>
                  </a:lnTo>
                  <a:lnTo>
                    <a:pt x="424180" y="220980"/>
                  </a:lnTo>
                  <a:lnTo>
                    <a:pt x="427990" y="220980"/>
                  </a:lnTo>
                  <a:lnTo>
                    <a:pt x="427990" y="119380"/>
                  </a:lnTo>
                  <a:close/>
                </a:path>
                <a:path w="427989" h="355600">
                  <a:moveTo>
                    <a:pt x="3810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220980"/>
                  </a:lnTo>
                  <a:close/>
                </a:path>
                <a:path w="427989" h="355600">
                  <a:moveTo>
                    <a:pt x="427990" y="220980"/>
                  </a:moveTo>
                  <a:lnTo>
                    <a:pt x="424180" y="220980"/>
                  </a:lnTo>
                  <a:lnTo>
                    <a:pt x="424180" y="227330"/>
                  </a:lnTo>
                  <a:lnTo>
                    <a:pt x="427990" y="227330"/>
                  </a:lnTo>
                  <a:lnTo>
                    <a:pt x="427990" y="220980"/>
                  </a:lnTo>
                  <a:close/>
                </a:path>
                <a:path w="427989" h="355600">
                  <a:moveTo>
                    <a:pt x="3810" y="227330"/>
                  </a:moveTo>
                  <a:lnTo>
                    <a:pt x="0" y="22733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27330"/>
                  </a:lnTo>
                  <a:close/>
                </a:path>
                <a:path w="427989" h="355600">
                  <a:moveTo>
                    <a:pt x="427990" y="227330"/>
                  </a:moveTo>
                  <a:lnTo>
                    <a:pt x="424180" y="227330"/>
                  </a:lnTo>
                  <a:lnTo>
                    <a:pt x="424180" y="246380"/>
                  </a:lnTo>
                  <a:lnTo>
                    <a:pt x="427990" y="246380"/>
                  </a:lnTo>
                  <a:lnTo>
                    <a:pt x="427990" y="227330"/>
                  </a:lnTo>
                  <a:close/>
                </a:path>
                <a:path w="427989" h="355600">
                  <a:moveTo>
                    <a:pt x="3810" y="246380"/>
                  </a:moveTo>
                  <a:lnTo>
                    <a:pt x="0" y="24638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46380"/>
                  </a:lnTo>
                  <a:close/>
                </a:path>
                <a:path w="427989" h="355600">
                  <a:moveTo>
                    <a:pt x="427990" y="246380"/>
                  </a:moveTo>
                  <a:lnTo>
                    <a:pt x="424180" y="246380"/>
                  </a:lnTo>
                  <a:lnTo>
                    <a:pt x="424180" y="252730"/>
                  </a:lnTo>
                  <a:lnTo>
                    <a:pt x="427990" y="252730"/>
                  </a:lnTo>
                  <a:lnTo>
                    <a:pt x="427990" y="246380"/>
                  </a:lnTo>
                  <a:close/>
                </a:path>
                <a:path w="427989" h="355600">
                  <a:moveTo>
                    <a:pt x="3810" y="252730"/>
                  </a:moveTo>
                  <a:lnTo>
                    <a:pt x="0" y="25273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52730"/>
                  </a:lnTo>
                  <a:close/>
                </a:path>
                <a:path w="427989" h="355600">
                  <a:moveTo>
                    <a:pt x="427990" y="252730"/>
                  </a:moveTo>
                  <a:lnTo>
                    <a:pt x="424180" y="252730"/>
                  </a:lnTo>
                  <a:lnTo>
                    <a:pt x="424180" y="278130"/>
                  </a:lnTo>
                  <a:lnTo>
                    <a:pt x="427990" y="278130"/>
                  </a:lnTo>
                  <a:lnTo>
                    <a:pt x="427990" y="252730"/>
                  </a:lnTo>
                  <a:close/>
                </a:path>
                <a:path w="427989" h="355600">
                  <a:moveTo>
                    <a:pt x="381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8130"/>
                  </a:lnTo>
                  <a:close/>
                </a:path>
                <a:path w="427989" h="355600">
                  <a:moveTo>
                    <a:pt x="427990" y="278130"/>
                  </a:moveTo>
                  <a:lnTo>
                    <a:pt x="424180" y="278130"/>
                  </a:lnTo>
                  <a:lnTo>
                    <a:pt x="424180" y="280670"/>
                  </a:lnTo>
                  <a:lnTo>
                    <a:pt x="427990" y="280670"/>
                  </a:lnTo>
                  <a:lnTo>
                    <a:pt x="427990" y="278130"/>
                  </a:lnTo>
                  <a:close/>
                </a:path>
                <a:path w="427989" h="355600">
                  <a:moveTo>
                    <a:pt x="3810" y="280670"/>
                  </a:moveTo>
                  <a:lnTo>
                    <a:pt x="0" y="28067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80670"/>
                  </a:lnTo>
                  <a:close/>
                </a:path>
                <a:path w="427989" h="355600">
                  <a:moveTo>
                    <a:pt x="427990" y="280670"/>
                  </a:moveTo>
                  <a:lnTo>
                    <a:pt x="424180" y="280670"/>
                  </a:lnTo>
                  <a:lnTo>
                    <a:pt x="424180" y="293370"/>
                  </a:lnTo>
                  <a:lnTo>
                    <a:pt x="427990" y="293370"/>
                  </a:lnTo>
                  <a:lnTo>
                    <a:pt x="427990" y="280670"/>
                  </a:lnTo>
                  <a:close/>
                </a:path>
                <a:path w="427989" h="355600">
                  <a:moveTo>
                    <a:pt x="3810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3370"/>
                  </a:lnTo>
                  <a:close/>
                </a:path>
                <a:path w="427989" h="355600">
                  <a:moveTo>
                    <a:pt x="427990" y="293370"/>
                  </a:moveTo>
                  <a:lnTo>
                    <a:pt x="424180" y="293370"/>
                  </a:lnTo>
                  <a:lnTo>
                    <a:pt x="424180" y="297180"/>
                  </a:lnTo>
                  <a:lnTo>
                    <a:pt x="427990" y="297180"/>
                  </a:lnTo>
                  <a:lnTo>
                    <a:pt x="427990" y="293370"/>
                  </a:lnTo>
                  <a:close/>
                </a:path>
                <a:path w="427989" h="355600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427989" h="355600">
                  <a:moveTo>
                    <a:pt x="427990" y="297180"/>
                  </a:moveTo>
                  <a:lnTo>
                    <a:pt x="424180" y="297180"/>
                  </a:lnTo>
                  <a:lnTo>
                    <a:pt x="424180" y="299720"/>
                  </a:lnTo>
                  <a:lnTo>
                    <a:pt x="427990" y="299720"/>
                  </a:lnTo>
                  <a:lnTo>
                    <a:pt x="427990" y="297180"/>
                  </a:lnTo>
                  <a:close/>
                </a:path>
                <a:path w="427989" h="355600">
                  <a:moveTo>
                    <a:pt x="394970" y="354457"/>
                  </a:moveTo>
                  <a:lnTo>
                    <a:pt x="34290" y="354457"/>
                  </a:lnTo>
                  <a:lnTo>
                    <a:pt x="34290" y="355600"/>
                  </a:lnTo>
                  <a:lnTo>
                    <a:pt x="394970" y="355600"/>
                  </a:lnTo>
                  <a:lnTo>
                    <a:pt x="394970" y="354457"/>
                  </a:lnTo>
                  <a:close/>
                </a:path>
                <a:path w="427989" h="355600">
                  <a:moveTo>
                    <a:pt x="396240" y="353187"/>
                  </a:moveTo>
                  <a:lnTo>
                    <a:pt x="33020" y="353187"/>
                  </a:lnTo>
                  <a:lnTo>
                    <a:pt x="33020" y="354457"/>
                  </a:lnTo>
                  <a:lnTo>
                    <a:pt x="396240" y="354457"/>
                  </a:lnTo>
                  <a:lnTo>
                    <a:pt x="396240" y="353187"/>
                  </a:lnTo>
                  <a:close/>
                </a:path>
                <a:path w="427989" h="355600">
                  <a:moveTo>
                    <a:pt x="398780" y="351790"/>
                  </a:moveTo>
                  <a:lnTo>
                    <a:pt x="31750" y="351790"/>
                  </a:lnTo>
                  <a:lnTo>
                    <a:pt x="31750" y="353187"/>
                  </a:lnTo>
                  <a:lnTo>
                    <a:pt x="398780" y="353187"/>
                  </a:lnTo>
                  <a:lnTo>
                    <a:pt x="398780" y="351790"/>
                  </a:lnTo>
                  <a:close/>
                </a:path>
                <a:path w="427989" h="355600">
                  <a:moveTo>
                    <a:pt x="426720" y="326390"/>
                  </a:moveTo>
                  <a:lnTo>
                    <a:pt x="3810" y="326390"/>
                  </a:lnTo>
                  <a:lnTo>
                    <a:pt x="424180" y="326517"/>
                  </a:lnTo>
                  <a:lnTo>
                    <a:pt x="424180" y="329057"/>
                  </a:lnTo>
                  <a:lnTo>
                    <a:pt x="425450" y="329057"/>
                  </a:lnTo>
                  <a:lnTo>
                    <a:pt x="425450" y="327787"/>
                  </a:lnTo>
                  <a:lnTo>
                    <a:pt x="426720" y="327787"/>
                  </a:lnTo>
                  <a:lnTo>
                    <a:pt x="426720" y="326390"/>
                  </a:lnTo>
                  <a:close/>
                </a:path>
                <a:path w="427989" h="355600">
                  <a:moveTo>
                    <a:pt x="3810" y="322707"/>
                  </a:moveTo>
                  <a:lnTo>
                    <a:pt x="0" y="322707"/>
                  </a:lnTo>
                  <a:lnTo>
                    <a:pt x="0" y="325120"/>
                  </a:lnTo>
                  <a:lnTo>
                    <a:pt x="1270" y="325120"/>
                  </a:lnTo>
                  <a:lnTo>
                    <a:pt x="1270" y="326390"/>
                  </a:lnTo>
                  <a:lnTo>
                    <a:pt x="2540" y="326390"/>
                  </a:lnTo>
                  <a:lnTo>
                    <a:pt x="2540" y="327787"/>
                  </a:lnTo>
                  <a:lnTo>
                    <a:pt x="3810" y="327787"/>
                  </a:lnTo>
                  <a:lnTo>
                    <a:pt x="3810" y="322707"/>
                  </a:lnTo>
                  <a:close/>
                </a:path>
                <a:path w="427989" h="355600">
                  <a:moveTo>
                    <a:pt x="427990" y="322707"/>
                  </a:moveTo>
                  <a:lnTo>
                    <a:pt x="424180" y="322707"/>
                  </a:lnTo>
                  <a:lnTo>
                    <a:pt x="424180" y="326390"/>
                  </a:lnTo>
                  <a:lnTo>
                    <a:pt x="427990" y="326390"/>
                  </a:lnTo>
                  <a:lnTo>
                    <a:pt x="427990" y="322707"/>
                  </a:lnTo>
                  <a:close/>
                </a:path>
                <a:path w="427989" h="355600">
                  <a:moveTo>
                    <a:pt x="3810" y="317627"/>
                  </a:moveTo>
                  <a:lnTo>
                    <a:pt x="0" y="317627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17627"/>
                  </a:lnTo>
                  <a:close/>
                </a:path>
                <a:path w="427989" h="355600">
                  <a:moveTo>
                    <a:pt x="427990" y="317627"/>
                  </a:moveTo>
                  <a:lnTo>
                    <a:pt x="3810" y="317627"/>
                  </a:lnTo>
                  <a:lnTo>
                    <a:pt x="424180" y="317754"/>
                  </a:lnTo>
                  <a:lnTo>
                    <a:pt x="424180" y="322580"/>
                  </a:lnTo>
                  <a:lnTo>
                    <a:pt x="427990" y="322580"/>
                  </a:lnTo>
                  <a:lnTo>
                    <a:pt x="427990" y="317627"/>
                  </a:lnTo>
                  <a:close/>
                </a:path>
                <a:path w="427989" h="355600">
                  <a:moveTo>
                    <a:pt x="3810" y="311277"/>
                  </a:moveTo>
                  <a:lnTo>
                    <a:pt x="0" y="311277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1277"/>
                  </a:lnTo>
                  <a:close/>
                </a:path>
                <a:path w="427989" h="355600">
                  <a:moveTo>
                    <a:pt x="427990" y="311277"/>
                  </a:moveTo>
                  <a:lnTo>
                    <a:pt x="424180" y="311277"/>
                  </a:lnTo>
                  <a:lnTo>
                    <a:pt x="424180" y="317500"/>
                  </a:lnTo>
                  <a:lnTo>
                    <a:pt x="427990" y="317500"/>
                  </a:lnTo>
                  <a:lnTo>
                    <a:pt x="427990" y="311277"/>
                  </a:lnTo>
                  <a:close/>
                </a:path>
                <a:path w="427989" h="355600">
                  <a:moveTo>
                    <a:pt x="3810" y="303657"/>
                  </a:moveTo>
                  <a:lnTo>
                    <a:pt x="0" y="303657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3657"/>
                  </a:lnTo>
                  <a:close/>
                </a:path>
                <a:path w="427989" h="355600">
                  <a:moveTo>
                    <a:pt x="427990" y="303657"/>
                  </a:moveTo>
                  <a:lnTo>
                    <a:pt x="424180" y="303657"/>
                  </a:lnTo>
                  <a:lnTo>
                    <a:pt x="424180" y="311150"/>
                  </a:lnTo>
                  <a:lnTo>
                    <a:pt x="427990" y="311150"/>
                  </a:lnTo>
                  <a:lnTo>
                    <a:pt x="427990" y="303657"/>
                  </a:lnTo>
                  <a:close/>
                </a:path>
                <a:path w="427989" h="355600">
                  <a:moveTo>
                    <a:pt x="3810" y="299847"/>
                  </a:moveTo>
                  <a:lnTo>
                    <a:pt x="0" y="299847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9847"/>
                  </a:lnTo>
                  <a:close/>
                </a:path>
                <a:path w="427989" h="355600">
                  <a:moveTo>
                    <a:pt x="427990" y="299847"/>
                  </a:moveTo>
                  <a:lnTo>
                    <a:pt x="424180" y="299847"/>
                  </a:lnTo>
                  <a:lnTo>
                    <a:pt x="424180" y="303530"/>
                  </a:lnTo>
                  <a:lnTo>
                    <a:pt x="427990" y="303530"/>
                  </a:lnTo>
                  <a:lnTo>
                    <a:pt x="427990" y="299847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520949" y="5745480"/>
              <a:ext cx="420370" cy="349250"/>
            </a:xfrm>
            <a:custGeom>
              <a:avLst/>
              <a:gdLst/>
              <a:ahLst/>
              <a:cxnLst/>
              <a:rect l="l" t="t" r="r" b="b"/>
              <a:pathLst>
                <a:path w="420369" h="349250">
                  <a:moveTo>
                    <a:pt x="393700" y="1270"/>
                  </a:moveTo>
                  <a:lnTo>
                    <a:pt x="26669" y="1270"/>
                  </a:lnTo>
                  <a:lnTo>
                    <a:pt x="26669" y="2540"/>
                  </a:lnTo>
                  <a:lnTo>
                    <a:pt x="393700" y="2540"/>
                  </a:lnTo>
                  <a:lnTo>
                    <a:pt x="393700" y="1270"/>
                  </a:lnTo>
                  <a:close/>
                </a:path>
                <a:path w="420369" h="349250">
                  <a:moveTo>
                    <a:pt x="392430" y="0"/>
                  </a:moveTo>
                  <a:lnTo>
                    <a:pt x="29210" y="0"/>
                  </a:lnTo>
                  <a:lnTo>
                    <a:pt x="29210" y="1270"/>
                  </a:lnTo>
                  <a:lnTo>
                    <a:pt x="392430" y="1270"/>
                  </a:lnTo>
                  <a:lnTo>
                    <a:pt x="392430" y="0"/>
                  </a:lnTo>
                  <a:close/>
                </a:path>
                <a:path w="420369" h="349250">
                  <a:moveTo>
                    <a:pt x="396239" y="2540"/>
                  </a:moveTo>
                  <a:lnTo>
                    <a:pt x="25400" y="2540"/>
                  </a:lnTo>
                  <a:lnTo>
                    <a:pt x="25400" y="3810"/>
                  </a:lnTo>
                  <a:lnTo>
                    <a:pt x="396239" y="3810"/>
                  </a:lnTo>
                  <a:lnTo>
                    <a:pt x="396239" y="2540"/>
                  </a:lnTo>
                  <a:close/>
                </a:path>
                <a:path w="420369" h="349250">
                  <a:moveTo>
                    <a:pt x="419100" y="22860"/>
                  </a:moveTo>
                  <a:lnTo>
                    <a:pt x="417830" y="22860"/>
                  </a:lnTo>
                  <a:lnTo>
                    <a:pt x="417830" y="24130"/>
                  </a:lnTo>
                  <a:lnTo>
                    <a:pt x="419100" y="24130"/>
                  </a:lnTo>
                  <a:lnTo>
                    <a:pt x="419100" y="22860"/>
                  </a:lnTo>
                  <a:close/>
                </a:path>
                <a:path w="420369" h="349250">
                  <a:moveTo>
                    <a:pt x="2539" y="24130"/>
                  </a:moveTo>
                  <a:lnTo>
                    <a:pt x="1269" y="24130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27940"/>
                  </a:lnTo>
                  <a:lnTo>
                    <a:pt x="2539" y="27940"/>
                  </a:lnTo>
                  <a:lnTo>
                    <a:pt x="2539" y="24130"/>
                  </a:lnTo>
                  <a:close/>
                </a:path>
                <a:path w="420369" h="349250">
                  <a:moveTo>
                    <a:pt x="420369" y="24130"/>
                  </a:moveTo>
                  <a:lnTo>
                    <a:pt x="417830" y="24130"/>
                  </a:lnTo>
                  <a:lnTo>
                    <a:pt x="417830" y="27940"/>
                  </a:lnTo>
                  <a:lnTo>
                    <a:pt x="420369" y="27940"/>
                  </a:lnTo>
                  <a:lnTo>
                    <a:pt x="420369" y="24130"/>
                  </a:lnTo>
                  <a:close/>
                </a:path>
                <a:path w="420369" h="349250">
                  <a:moveTo>
                    <a:pt x="2539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2539" y="34290"/>
                  </a:lnTo>
                  <a:lnTo>
                    <a:pt x="2539" y="27940"/>
                  </a:lnTo>
                  <a:close/>
                </a:path>
                <a:path w="420369" h="349250">
                  <a:moveTo>
                    <a:pt x="420369" y="27940"/>
                  </a:moveTo>
                  <a:lnTo>
                    <a:pt x="417830" y="27940"/>
                  </a:lnTo>
                  <a:lnTo>
                    <a:pt x="417830" y="34290"/>
                  </a:lnTo>
                  <a:lnTo>
                    <a:pt x="420369" y="34290"/>
                  </a:lnTo>
                  <a:lnTo>
                    <a:pt x="420369" y="27940"/>
                  </a:lnTo>
                  <a:close/>
                </a:path>
                <a:path w="420369" h="349250">
                  <a:moveTo>
                    <a:pt x="253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539" y="36830"/>
                  </a:lnTo>
                  <a:lnTo>
                    <a:pt x="2539" y="34290"/>
                  </a:lnTo>
                  <a:close/>
                </a:path>
                <a:path w="420369" h="349250">
                  <a:moveTo>
                    <a:pt x="420369" y="34290"/>
                  </a:moveTo>
                  <a:lnTo>
                    <a:pt x="417830" y="34290"/>
                  </a:lnTo>
                  <a:lnTo>
                    <a:pt x="417830" y="36830"/>
                  </a:lnTo>
                  <a:lnTo>
                    <a:pt x="420369" y="36830"/>
                  </a:lnTo>
                  <a:lnTo>
                    <a:pt x="420369" y="34290"/>
                  </a:lnTo>
                  <a:close/>
                </a:path>
                <a:path w="420369" h="349250">
                  <a:moveTo>
                    <a:pt x="253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539" y="40640"/>
                  </a:lnTo>
                  <a:lnTo>
                    <a:pt x="2539" y="36830"/>
                  </a:lnTo>
                  <a:close/>
                </a:path>
                <a:path w="420369" h="349250">
                  <a:moveTo>
                    <a:pt x="420369" y="36830"/>
                  </a:moveTo>
                  <a:lnTo>
                    <a:pt x="417830" y="36830"/>
                  </a:lnTo>
                  <a:lnTo>
                    <a:pt x="417830" y="40640"/>
                  </a:lnTo>
                  <a:lnTo>
                    <a:pt x="420369" y="40640"/>
                  </a:lnTo>
                  <a:lnTo>
                    <a:pt x="420369" y="36830"/>
                  </a:lnTo>
                  <a:close/>
                </a:path>
                <a:path w="420369" h="349250">
                  <a:moveTo>
                    <a:pt x="253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539" y="43180"/>
                  </a:lnTo>
                  <a:lnTo>
                    <a:pt x="2539" y="40640"/>
                  </a:lnTo>
                  <a:close/>
                </a:path>
                <a:path w="420369" h="349250">
                  <a:moveTo>
                    <a:pt x="420369" y="40640"/>
                  </a:moveTo>
                  <a:lnTo>
                    <a:pt x="417830" y="40640"/>
                  </a:lnTo>
                  <a:lnTo>
                    <a:pt x="417830" y="43180"/>
                  </a:lnTo>
                  <a:lnTo>
                    <a:pt x="420369" y="43180"/>
                  </a:lnTo>
                  <a:lnTo>
                    <a:pt x="420369" y="40640"/>
                  </a:lnTo>
                  <a:close/>
                </a:path>
                <a:path w="420369" h="349250">
                  <a:moveTo>
                    <a:pt x="253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539" y="46990"/>
                  </a:lnTo>
                  <a:lnTo>
                    <a:pt x="2539" y="43180"/>
                  </a:lnTo>
                  <a:close/>
                </a:path>
                <a:path w="420369" h="349250">
                  <a:moveTo>
                    <a:pt x="420369" y="43180"/>
                  </a:moveTo>
                  <a:lnTo>
                    <a:pt x="417830" y="43180"/>
                  </a:lnTo>
                  <a:lnTo>
                    <a:pt x="417830" y="46990"/>
                  </a:lnTo>
                  <a:lnTo>
                    <a:pt x="420369" y="46990"/>
                  </a:lnTo>
                  <a:lnTo>
                    <a:pt x="420369" y="43180"/>
                  </a:lnTo>
                  <a:close/>
                </a:path>
                <a:path w="420369" h="349250">
                  <a:moveTo>
                    <a:pt x="2539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2539" y="53340"/>
                  </a:lnTo>
                  <a:lnTo>
                    <a:pt x="2539" y="46990"/>
                  </a:lnTo>
                  <a:close/>
                </a:path>
                <a:path w="420369" h="349250">
                  <a:moveTo>
                    <a:pt x="420369" y="46990"/>
                  </a:moveTo>
                  <a:lnTo>
                    <a:pt x="417830" y="46990"/>
                  </a:lnTo>
                  <a:lnTo>
                    <a:pt x="417830" y="53340"/>
                  </a:lnTo>
                  <a:lnTo>
                    <a:pt x="420369" y="53340"/>
                  </a:lnTo>
                  <a:lnTo>
                    <a:pt x="420369" y="46990"/>
                  </a:lnTo>
                  <a:close/>
                </a:path>
                <a:path w="420369" h="349250">
                  <a:moveTo>
                    <a:pt x="2539" y="53340"/>
                  </a:moveTo>
                  <a:lnTo>
                    <a:pt x="0" y="53340"/>
                  </a:lnTo>
                  <a:lnTo>
                    <a:pt x="0" y="62230"/>
                  </a:lnTo>
                  <a:lnTo>
                    <a:pt x="2539" y="62230"/>
                  </a:lnTo>
                  <a:lnTo>
                    <a:pt x="2539" y="53340"/>
                  </a:lnTo>
                  <a:close/>
                </a:path>
                <a:path w="420369" h="349250">
                  <a:moveTo>
                    <a:pt x="420369" y="53340"/>
                  </a:moveTo>
                  <a:lnTo>
                    <a:pt x="417830" y="53340"/>
                  </a:lnTo>
                  <a:lnTo>
                    <a:pt x="417830" y="62230"/>
                  </a:lnTo>
                  <a:lnTo>
                    <a:pt x="420369" y="62230"/>
                  </a:lnTo>
                  <a:lnTo>
                    <a:pt x="420369" y="53340"/>
                  </a:lnTo>
                  <a:close/>
                </a:path>
                <a:path w="420369" h="349250">
                  <a:moveTo>
                    <a:pt x="2539" y="62230"/>
                  </a:moveTo>
                  <a:lnTo>
                    <a:pt x="0" y="62230"/>
                  </a:lnTo>
                  <a:lnTo>
                    <a:pt x="0" y="97790"/>
                  </a:lnTo>
                  <a:lnTo>
                    <a:pt x="2539" y="97790"/>
                  </a:lnTo>
                  <a:lnTo>
                    <a:pt x="2539" y="62230"/>
                  </a:lnTo>
                  <a:close/>
                </a:path>
                <a:path w="420369" h="349250">
                  <a:moveTo>
                    <a:pt x="420369" y="62230"/>
                  </a:moveTo>
                  <a:lnTo>
                    <a:pt x="417830" y="62230"/>
                  </a:lnTo>
                  <a:lnTo>
                    <a:pt x="417830" y="97790"/>
                  </a:lnTo>
                  <a:lnTo>
                    <a:pt x="420369" y="97790"/>
                  </a:lnTo>
                  <a:lnTo>
                    <a:pt x="420369" y="62230"/>
                  </a:lnTo>
                  <a:close/>
                </a:path>
                <a:path w="420369" h="349250">
                  <a:moveTo>
                    <a:pt x="2539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2539" y="104140"/>
                  </a:lnTo>
                  <a:lnTo>
                    <a:pt x="2539" y="97790"/>
                  </a:lnTo>
                  <a:close/>
                </a:path>
                <a:path w="420369" h="349250">
                  <a:moveTo>
                    <a:pt x="420369" y="97790"/>
                  </a:moveTo>
                  <a:lnTo>
                    <a:pt x="417830" y="97790"/>
                  </a:lnTo>
                  <a:lnTo>
                    <a:pt x="417830" y="104140"/>
                  </a:lnTo>
                  <a:lnTo>
                    <a:pt x="420369" y="104140"/>
                  </a:lnTo>
                  <a:lnTo>
                    <a:pt x="420369" y="97790"/>
                  </a:lnTo>
                  <a:close/>
                </a:path>
                <a:path w="420369" h="349250">
                  <a:moveTo>
                    <a:pt x="2539" y="104140"/>
                  </a:moveTo>
                  <a:lnTo>
                    <a:pt x="0" y="104140"/>
                  </a:lnTo>
                  <a:lnTo>
                    <a:pt x="0" y="116840"/>
                  </a:lnTo>
                  <a:lnTo>
                    <a:pt x="2539" y="116840"/>
                  </a:lnTo>
                  <a:lnTo>
                    <a:pt x="2539" y="104140"/>
                  </a:lnTo>
                  <a:close/>
                </a:path>
                <a:path w="420369" h="349250">
                  <a:moveTo>
                    <a:pt x="420369" y="104140"/>
                  </a:moveTo>
                  <a:lnTo>
                    <a:pt x="417830" y="104140"/>
                  </a:lnTo>
                  <a:lnTo>
                    <a:pt x="417830" y="116840"/>
                  </a:lnTo>
                  <a:lnTo>
                    <a:pt x="420369" y="116840"/>
                  </a:lnTo>
                  <a:lnTo>
                    <a:pt x="420369" y="104140"/>
                  </a:lnTo>
                  <a:close/>
                </a:path>
                <a:path w="420369" h="349250">
                  <a:moveTo>
                    <a:pt x="2539" y="116840"/>
                  </a:moveTo>
                  <a:lnTo>
                    <a:pt x="0" y="116840"/>
                  </a:lnTo>
                  <a:lnTo>
                    <a:pt x="0" y="218440"/>
                  </a:lnTo>
                  <a:lnTo>
                    <a:pt x="2539" y="218440"/>
                  </a:lnTo>
                  <a:lnTo>
                    <a:pt x="2539" y="116840"/>
                  </a:lnTo>
                  <a:close/>
                </a:path>
                <a:path w="420369" h="349250">
                  <a:moveTo>
                    <a:pt x="420369" y="116840"/>
                  </a:moveTo>
                  <a:lnTo>
                    <a:pt x="417830" y="116840"/>
                  </a:lnTo>
                  <a:lnTo>
                    <a:pt x="417830" y="218440"/>
                  </a:lnTo>
                  <a:lnTo>
                    <a:pt x="420369" y="218440"/>
                  </a:lnTo>
                  <a:lnTo>
                    <a:pt x="420369" y="116840"/>
                  </a:lnTo>
                  <a:close/>
                </a:path>
                <a:path w="420369" h="349250">
                  <a:moveTo>
                    <a:pt x="2539" y="218440"/>
                  </a:moveTo>
                  <a:lnTo>
                    <a:pt x="0" y="218440"/>
                  </a:lnTo>
                  <a:lnTo>
                    <a:pt x="0" y="224790"/>
                  </a:lnTo>
                  <a:lnTo>
                    <a:pt x="2539" y="224790"/>
                  </a:lnTo>
                  <a:lnTo>
                    <a:pt x="2539" y="218440"/>
                  </a:lnTo>
                  <a:close/>
                </a:path>
                <a:path w="420369" h="349250">
                  <a:moveTo>
                    <a:pt x="420369" y="218440"/>
                  </a:moveTo>
                  <a:lnTo>
                    <a:pt x="417830" y="218440"/>
                  </a:lnTo>
                  <a:lnTo>
                    <a:pt x="417830" y="224790"/>
                  </a:lnTo>
                  <a:lnTo>
                    <a:pt x="420369" y="224790"/>
                  </a:lnTo>
                  <a:lnTo>
                    <a:pt x="420369" y="218440"/>
                  </a:lnTo>
                  <a:close/>
                </a:path>
                <a:path w="420369" h="349250">
                  <a:moveTo>
                    <a:pt x="2539" y="224790"/>
                  </a:moveTo>
                  <a:lnTo>
                    <a:pt x="0" y="224790"/>
                  </a:lnTo>
                  <a:lnTo>
                    <a:pt x="0" y="243840"/>
                  </a:lnTo>
                  <a:lnTo>
                    <a:pt x="2539" y="243840"/>
                  </a:lnTo>
                  <a:lnTo>
                    <a:pt x="2539" y="224790"/>
                  </a:lnTo>
                  <a:close/>
                </a:path>
                <a:path w="420369" h="349250">
                  <a:moveTo>
                    <a:pt x="420369" y="224790"/>
                  </a:moveTo>
                  <a:lnTo>
                    <a:pt x="417830" y="224790"/>
                  </a:lnTo>
                  <a:lnTo>
                    <a:pt x="417830" y="243840"/>
                  </a:lnTo>
                  <a:lnTo>
                    <a:pt x="420369" y="243840"/>
                  </a:lnTo>
                  <a:lnTo>
                    <a:pt x="420369" y="224790"/>
                  </a:lnTo>
                  <a:close/>
                </a:path>
                <a:path w="420369" h="349250">
                  <a:moveTo>
                    <a:pt x="2539" y="243840"/>
                  </a:moveTo>
                  <a:lnTo>
                    <a:pt x="0" y="243840"/>
                  </a:lnTo>
                  <a:lnTo>
                    <a:pt x="0" y="250190"/>
                  </a:lnTo>
                  <a:lnTo>
                    <a:pt x="2539" y="250190"/>
                  </a:lnTo>
                  <a:lnTo>
                    <a:pt x="2539" y="243840"/>
                  </a:lnTo>
                  <a:close/>
                </a:path>
                <a:path w="420369" h="349250">
                  <a:moveTo>
                    <a:pt x="420369" y="243840"/>
                  </a:moveTo>
                  <a:lnTo>
                    <a:pt x="417830" y="243840"/>
                  </a:lnTo>
                  <a:lnTo>
                    <a:pt x="417830" y="250190"/>
                  </a:lnTo>
                  <a:lnTo>
                    <a:pt x="420369" y="250190"/>
                  </a:lnTo>
                  <a:lnTo>
                    <a:pt x="420369" y="243840"/>
                  </a:lnTo>
                  <a:close/>
                </a:path>
                <a:path w="420369" h="349250">
                  <a:moveTo>
                    <a:pt x="2539" y="250190"/>
                  </a:moveTo>
                  <a:lnTo>
                    <a:pt x="0" y="250190"/>
                  </a:lnTo>
                  <a:lnTo>
                    <a:pt x="0" y="275590"/>
                  </a:lnTo>
                  <a:lnTo>
                    <a:pt x="2539" y="275590"/>
                  </a:lnTo>
                  <a:lnTo>
                    <a:pt x="2539" y="250190"/>
                  </a:lnTo>
                  <a:close/>
                </a:path>
                <a:path w="420369" h="349250">
                  <a:moveTo>
                    <a:pt x="420369" y="250190"/>
                  </a:moveTo>
                  <a:lnTo>
                    <a:pt x="417830" y="250190"/>
                  </a:lnTo>
                  <a:lnTo>
                    <a:pt x="417830" y="275590"/>
                  </a:lnTo>
                  <a:lnTo>
                    <a:pt x="420369" y="275590"/>
                  </a:lnTo>
                  <a:lnTo>
                    <a:pt x="420369" y="250190"/>
                  </a:lnTo>
                  <a:close/>
                </a:path>
                <a:path w="420369" h="349250">
                  <a:moveTo>
                    <a:pt x="2539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2539" y="278130"/>
                  </a:lnTo>
                  <a:lnTo>
                    <a:pt x="2539" y="275590"/>
                  </a:lnTo>
                  <a:close/>
                </a:path>
                <a:path w="420369" h="349250">
                  <a:moveTo>
                    <a:pt x="420369" y="275590"/>
                  </a:moveTo>
                  <a:lnTo>
                    <a:pt x="417830" y="275590"/>
                  </a:lnTo>
                  <a:lnTo>
                    <a:pt x="417830" y="278130"/>
                  </a:lnTo>
                  <a:lnTo>
                    <a:pt x="420369" y="278130"/>
                  </a:lnTo>
                  <a:lnTo>
                    <a:pt x="420369" y="275590"/>
                  </a:lnTo>
                  <a:close/>
                </a:path>
                <a:path w="420369" h="349250">
                  <a:moveTo>
                    <a:pt x="2539" y="278130"/>
                  </a:moveTo>
                  <a:lnTo>
                    <a:pt x="0" y="278130"/>
                  </a:lnTo>
                  <a:lnTo>
                    <a:pt x="0" y="290830"/>
                  </a:lnTo>
                  <a:lnTo>
                    <a:pt x="2539" y="290830"/>
                  </a:lnTo>
                  <a:lnTo>
                    <a:pt x="2539" y="278130"/>
                  </a:lnTo>
                  <a:close/>
                </a:path>
                <a:path w="420369" h="349250">
                  <a:moveTo>
                    <a:pt x="420369" y="278130"/>
                  </a:moveTo>
                  <a:lnTo>
                    <a:pt x="417830" y="278130"/>
                  </a:lnTo>
                  <a:lnTo>
                    <a:pt x="417830" y="290830"/>
                  </a:lnTo>
                  <a:lnTo>
                    <a:pt x="420369" y="290830"/>
                  </a:lnTo>
                  <a:lnTo>
                    <a:pt x="420369" y="278130"/>
                  </a:lnTo>
                  <a:close/>
                </a:path>
                <a:path w="420369" h="349250">
                  <a:moveTo>
                    <a:pt x="2539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2539" y="294640"/>
                  </a:lnTo>
                  <a:lnTo>
                    <a:pt x="2539" y="290830"/>
                  </a:lnTo>
                  <a:close/>
                </a:path>
                <a:path w="420369" h="349250">
                  <a:moveTo>
                    <a:pt x="420369" y="290830"/>
                  </a:moveTo>
                  <a:lnTo>
                    <a:pt x="417830" y="290830"/>
                  </a:lnTo>
                  <a:lnTo>
                    <a:pt x="417830" y="294640"/>
                  </a:lnTo>
                  <a:lnTo>
                    <a:pt x="420369" y="294640"/>
                  </a:lnTo>
                  <a:lnTo>
                    <a:pt x="420369" y="290830"/>
                  </a:lnTo>
                  <a:close/>
                </a:path>
                <a:path w="420369" h="349250">
                  <a:moveTo>
                    <a:pt x="253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2539" y="297180"/>
                  </a:lnTo>
                  <a:lnTo>
                    <a:pt x="2539" y="294640"/>
                  </a:lnTo>
                  <a:close/>
                </a:path>
                <a:path w="420369" h="349250">
                  <a:moveTo>
                    <a:pt x="420369" y="294640"/>
                  </a:moveTo>
                  <a:lnTo>
                    <a:pt x="417830" y="294640"/>
                  </a:lnTo>
                  <a:lnTo>
                    <a:pt x="417830" y="297180"/>
                  </a:lnTo>
                  <a:lnTo>
                    <a:pt x="420369" y="297180"/>
                  </a:lnTo>
                  <a:lnTo>
                    <a:pt x="420369" y="294640"/>
                  </a:lnTo>
                  <a:close/>
                </a:path>
                <a:path w="420369" h="349250">
                  <a:moveTo>
                    <a:pt x="396239" y="347980"/>
                  </a:moveTo>
                  <a:lnTo>
                    <a:pt x="25400" y="347980"/>
                  </a:lnTo>
                  <a:lnTo>
                    <a:pt x="25400" y="349250"/>
                  </a:lnTo>
                  <a:lnTo>
                    <a:pt x="396239" y="349250"/>
                  </a:lnTo>
                  <a:lnTo>
                    <a:pt x="396239" y="347980"/>
                  </a:lnTo>
                  <a:close/>
                </a:path>
                <a:path w="420369" h="349250">
                  <a:moveTo>
                    <a:pt x="397510" y="346964"/>
                  </a:moveTo>
                  <a:lnTo>
                    <a:pt x="24130" y="346964"/>
                  </a:lnTo>
                  <a:lnTo>
                    <a:pt x="24130" y="347980"/>
                  </a:lnTo>
                  <a:lnTo>
                    <a:pt x="397510" y="347980"/>
                  </a:lnTo>
                  <a:lnTo>
                    <a:pt x="397510" y="346964"/>
                  </a:lnTo>
                  <a:close/>
                </a:path>
                <a:path w="420369" h="349250">
                  <a:moveTo>
                    <a:pt x="398780" y="345694"/>
                  </a:moveTo>
                  <a:lnTo>
                    <a:pt x="22860" y="345694"/>
                  </a:lnTo>
                  <a:lnTo>
                    <a:pt x="22860" y="346964"/>
                  </a:lnTo>
                  <a:lnTo>
                    <a:pt x="24130" y="346964"/>
                  </a:lnTo>
                  <a:lnTo>
                    <a:pt x="24130" y="346710"/>
                  </a:lnTo>
                  <a:lnTo>
                    <a:pt x="398780" y="346710"/>
                  </a:lnTo>
                  <a:lnTo>
                    <a:pt x="398780" y="345694"/>
                  </a:lnTo>
                  <a:close/>
                </a:path>
                <a:path w="420369" h="349250">
                  <a:moveTo>
                    <a:pt x="398780" y="346710"/>
                  </a:moveTo>
                  <a:lnTo>
                    <a:pt x="397510" y="346710"/>
                  </a:lnTo>
                  <a:lnTo>
                    <a:pt x="397510" y="346964"/>
                  </a:lnTo>
                  <a:lnTo>
                    <a:pt x="398780" y="346964"/>
                  </a:lnTo>
                  <a:lnTo>
                    <a:pt x="398780" y="346710"/>
                  </a:lnTo>
                  <a:close/>
                </a:path>
                <a:path w="420369" h="349250">
                  <a:moveTo>
                    <a:pt x="401319" y="345567"/>
                  </a:moveTo>
                  <a:lnTo>
                    <a:pt x="21589" y="345567"/>
                  </a:lnTo>
                  <a:lnTo>
                    <a:pt x="401319" y="345694"/>
                  </a:lnTo>
                  <a:close/>
                </a:path>
                <a:path w="420369" h="349250">
                  <a:moveTo>
                    <a:pt x="419100" y="327914"/>
                  </a:moveTo>
                  <a:lnTo>
                    <a:pt x="417830" y="327914"/>
                  </a:lnTo>
                  <a:lnTo>
                    <a:pt x="417830" y="328930"/>
                  </a:lnTo>
                  <a:lnTo>
                    <a:pt x="419100" y="328930"/>
                  </a:lnTo>
                  <a:lnTo>
                    <a:pt x="419100" y="327914"/>
                  </a:lnTo>
                  <a:close/>
                </a:path>
                <a:path w="420369" h="349250">
                  <a:moveTo>
                    <a:pt x="0" y="323850"/>
                  </a:moveTo>
                  <a:lnTo>
                    <a:pt x="0" y="326644"/>
                  </a:lnTo>
                  <a:lnTo>
                    <a:pt x="1269" y="326644"/>
                  </a:lnTo>
                  <a:lnTo>
                    <a:pt x="1269" y="327914"/>
                  </a:lnTo>
                  <a:lnTo>
                    <a:pt x="2539" y="327914"/>
                  </a:lnTo>
                  <a:lnTo>
                    <a:pt x="2539" y="323850"/>
                  </a:lnTo>
                  <a:lnTo>
                    <a:pt x="0" y="323850"/>
                  </a:lnTo>
                  <a:close/>
                </a:path>
                <a:path w="420369" h="349250">
                  <a:moveTo>
                    <a:pt x="417830" y="323976"/>
                  </a:moveTo>
                  <a:lnTo>
                    <a:pt x="417830" y="327660"/>
                  </a:lnTo>
                  <a:lnTo>
                    <a:pt x="419100" y="327660"/>
                  </a:lnTo>
                  <a:lnTo>
                    <a:pt x="419100" y="327914"/>
                  </a:lnTo>
                  <a:lnTo>
                    <a:pt x="420369" y="327914"/>
                  </a:lnTo>
                  <a:lnTo>
                    <a:pt x="420369" y="323977"/>
                  </a:lnTo>
                  <a:lnTo>
                    <a:pt x="417830" y="323976"/>
                  </a:lnTo>
                  <a:close/>
                </a:path>
                <a:path w="420369" h="349250">
                  <a:moveTo>
                    <a:pt x="417830" y="323850"/>
                  </a:moveTo>
                  <a:lnTo>
                    <a:pt x="2539" y="323850"/>
                  </a:lnTo>
                  <a:lnTo>
                    <a:pt x="417830" y="323976"/>
                  </a:lnTo>
                  <a:close/>
                </a:path>
                <a:path w="420369" h="349250">
                  <a:moveTo>
                    <a:pt x="2539" y="320294"/>
                  </a:moveTo>
                  <a:lnTo>
                    <a:pt x="0" y="320294"/>
                  </a:lnTo>
                  <a:lnTo>
                    <a:pt x="0" y="323850"/>
                  </a:lnTo>
                  <a:lnTo>
                    <a:pt x="2539" y="323850"/>
                  </a:lnTo>
                  <a:lnTo>
                    <a:pt x="2539" y="320294"/>
                  </a:lnTo>
                  <a:close/>
                </a:path>
                <a:path w="420369" h="349250">
                  <a:moveTo>
                    <a:pt x="420369" y="320294"/>
                  </a:moveTo>
                  <a:lnTo>
                    <a:pt x="417830" y="320294"/>
                  </a:lnTo>
                  <a:lnTo>
                    <a:pt x="417830" y="323850"/>
                  </a:lnTo>
                  <a:lnTo>
                    <a:pt x="420369" y="323850"/>
                  </a:lnTo>
                  <a:lnTo>
                    <a:pt x="420369" y="320294"/>
                  </a:lnTo>
                  <a:close/>
                </a:path>
                <a:path w="420369" h="349250">
                  <a:moveTo>
                    <a:pt x="2539" y="315087"/>
                  </a:moveTo>
                  <a:lnTo>
                    <a:pt x="0" y="315087"/>
                  </a:lnTo>
                  <a:lnTo>
                    <a:pt x="0" y="320040"/>
                  </a:lnTo>
                  <a:lnTo>
                    <a:pt x="2539" y="320040"/>
                  </a:lnTo>
                  <a:lnTo>
                    <a:pt x="2539" y="315087"/>
                  </a:lnTo>
                  <a:close/>
                </a:path>
                <a:path w="420369" h="349250">
                  <a:moveTo>
                    <a:pt x="420369" y="315087"/>
                  </a:moveTo>
                  <a:lnTo>
                    <a:pt x="417830" y="315087"/>
                  </a:lnTo>
                  <a:lnTo>
                    <a:pt x="417830" y="320040"/>
                  </a:lnTo>
                  <a:lnTo>
                    <a:pt x="420369" y="320040"/>
                  </a:lnTo>
                  <a:lnTo>
                    <a:pt x="420369" y="315087"/>
                  </a:lnTo>
                  <a:close/>
                </a:path>
                <a:path w="420369" h="349250">
                  <a:moveTo>
                    <a:pt x="2539" y="308737"/>
                  </a:moveTo>
                  <a:lnTo>
                    <a:pt x="0" y="308737"/>
                  </a:lnTo>
                  <a:lnTo>
                    <a:pt x="0" y="314960"/>
                  </a:lnTo>
                  <a:lnTo>
                    <a:pt x="2539" y="314960"/>
                  </a:lnTo>
                  <a:lnTo>
                    <a:pt x="2539" y="308737"/>
                  </a:lnTo>
                  <a:close/>
                </a:path>
                <a:path w="420369" h="349250">
                  <a:moveTo>
                    <a:pt x="420369" y="308737"/>
                  </a:moveTo>
                  <a:lnTo>
                    <a:pt x="417830" y="308737"/>
                  </a:lnTo>
                  <a:lnTo>
                    <a:pt x="417830" y="314960"/>
                  </a:lnTo>
                  <a:lnTo>
                    <a:pt x="420369" y="314960"/>
                  </a:lnTo>
                  <a:lnTo>
                    <a:pt x="420369" y="308737"/>
                  </a:lnTo>
                  <a:close/>
                </a:path>
                <a:path w="420369" h="349250">
                  <a:moveTo>
                    <a:pt x="2539" y="301117"/>
                  </a:moveTo>
                  <a:lnTo>
                    <a:pt x="0" y="301117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1117"/>
                  </a:lnTo>
                  <a:close/>
                </a:path>
                <a:path w="420369" h="349250">
                  <a:moveTo>
                    <a:pt x="420369" y="301117"/>
                  </a:moveTo>
                  <a:lnTo>
                    <a:pt x="417830" y="301117"/>
                  </a:lnTo>
                  <a:lnTo>
                    <a:pt x="417830" y="308610"/>
                  </a:lnTo>
                  <a:lnTo>
                    <a:pt x="420369" y="308610"/>
                  </a:lnTo>
                  <a:lnTo>
                    <a:pt x="420369" y="301117"/>
                  </a:lnTo>
                  <a:close/>
                </a:path>
                <a:path w="420369" h="349250">
                  <a:moveTo>
                    <a:pt x="2539" y="297307"/>
                  </a:moveTo>
                  <a:lnTo>
                    <a:pt x="0" y="297307"/>
                  </a:lnTo>
                  <a:lnTo>
                    <a:pt x="0" y="300990"/>
                  </a:lnTo>
                  <a:lnTo>
                    <a:pt x="2539" y="300990"/>
                  </a:lnTo>
                  <a:lnTo>
                    <a:pt x="2539" y="297307"/>
                  </a:lnTo>
                  <a:close/>
                </a:path>
                <a:path w="420369" h="349250">
                  <a:moveTo>
                    <a:pt x="420369" y="297307"/>
                  </a:moveTo>
                  <a:lnTo>
                    <a:pt x="417830" y="297307"/>
                  </a:lnTo>
                  <a:lnTo>
                    <a:pt x="417830" y="300990"/>
                  </a:lnTo>
                  <a:lnTo>
                    <a:pt x="420369" y="300990"/>
                  </a:lnTo>
                  <a:lnTo>
                    <a:pt x="420369" y="297307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523489" y="5749289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94970" y="0"/>
                  </a:moveTo>
                  <a:lnTo>
                    <a:pt x="21590" y="0"/>
                  </a:lnTo>
                  <a:lnTo>
                    <a:pt x="21590" y="1270"/>
                  </a:lnTo>
                  <a:lnTo>
                    <a:pt x="394970" y="1270"/>
                  </a:lnTo>
                  <a:lnTo>
                    <a:pt x="394970" y="0"/>
                  </a:lnTo>
                  <a:close/>
                </a:path>
                <a:path w="415289" h="341629">
                  <a:moveTo>
                    <a:pt x="397510" y="2540"/>
                  </a:moveTo>
                  <a:lnTo>
                    <a:pt x="17780" y="2540"/>
                  </a:lnTo>
                  <a:lnTo>
                    <a:pt x="17780" y="3810"/>
                  </a:lnTo>
                  <a:lnTo>
                    <a:pt x="397510" y="3810"/>
                  </a:lnTo>
                  <a:lnTo>
                    <a:pt x="397510" y="2540"/>
                  </a:lnTo>
                  <a:close/>
                </a:path>
                <a:path w="415289" h="341629">
                  <a:moveTo>
                    <a:pt x="396240" y="1270"/>
                  </a:moveTo>
                  <a:lnTo>
                    <a:pt x="20320" y="1270"/>
                  </a:lnTo>
                  <a:lnTo>
                    <a:pt x="20320" y="2540"/>
                  </a:lnTo>
                  <a:lnTo>
                    <a:pt x="396240" y="2540"/>
                  </a:lnTo>
                  <a:lnTo>
                    <a:pt x="396240" y="1270"/>
                  </a:lnTo>
                  <a:close/>
                </a:path>
                <a:path w="415289" h="341629">
                  <a:moveTo>
                    <a:pt x="3810" y="16510"/>
                  </a:moveTo>
                  <a:lnTo>
                    <a:pt x="2540" y="16510"/>
                  </a:lnTo>
                  <a:lnTo>
                    <a:pt x="254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415289" h="341629">
                  <a:moveTo>
                    <a:pt x="412750" y="15240"/>
                  </a:moveTo>
                  <a:lnTo>
                    <a:pt x="411480" y="15240"/>
                  </a:lnTo>
                  <a:lnTo>
                    <a:pt x="411480" y="17780"/>
                  </a:lnTo>
                  <a:lnTo>
                    <a:pt x="414020" y="17780"/>
                  </a:lnTo>
                  <a:lnTo>
                    <a:pt x="414020" y="16510"/>
                  </a:lnTo>
                  <a:lnTo>
                    <a:pt x="412750" y="16510"/>
                  </a:lnTo>
                  <a:lnTo>
                    <a:pt x="412750" y="15240"/>
                  </a:lnTo>
                  <a:close/>
                </a:path>
                <a:path w="415289" h="341629">
                  <a:moveTo>
                    <a:pt x="3810" y="17780"/>
                  </a:moveTo>
                  <a:lnTo>
                    <a:pt x="1270" y="17780"/>
                  </a:lnTo>
                  <a:lnTo>
                    <a:pt x="1270" y="19050"/>
                  </a:lnTo>
                  <a:lnTo>
                    <a:pt x="0" y="1905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415289" h="341629">
                  <a:moveTo>
                    <a:pt x="415290" y="17780"/>
                  </a:moveTo>
                  <a:lnTo>
                    <a:pt x="411480" y="17780"/>
                  </a:lnTo>
                  <a:lnTo>
                    <a:pt x="411480" y="20320"/>
                  </a:lnTo>
                  <a:lnTo>
                    <a:pt x="415290" y="20320"/>
                  </a:lnTo>
                  <a:lnTo>
                    <a:pt x="415290" y="17780"/>
                  </a:lnTo>
                  <a:close/>
                </a:path>
                <a:path w="415289" h="341629">
                  <a:moveTo>
                    <a:pt x="381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0320"/>
                  </a:lnTo>
                  <a:close/>
                </a:path>
                <a:path w="415289" h="341629">
                  <a:moveTo>
                    <a:pt x="415290" y="20320"/>
                  </a:moveTo>
                  <a:lnTo>
                    <a:pt x="411480" y="20320"/>
                  </a:lnTo>
                  <a:lnTo>
                    <a:pt x="411480" y="24130"/>
                  </a:lnTo>
                  <a:lnTo>
                    <a:pt x="415290" y="24130"/>
                  </a:lnTo>
                  <a:lnTo>
                    <a:pt x="415290" y="20320"/>
                  </a:lnTo>
                  <a:close/>
                </a:path>
                <a:path w="415289" h="341629">
                  <a:moveTo>
                    <a:pt x="381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4130"/>
                  </a:lnTo>
                  <a:close/>
                </a:path>
                <a:path w="415289" h="341629">
                  <a:moveTo>
                    <a:pt x="415290" y="24130"/>
                  </a:moveTo>
                  <a:lnTo>
                    <a:pt x="411480" y="24130"/>
                  </a:lnTo>
                  <a:lnTo>
                    <a:pt x="411480" y="30480"/>
                  </a:lnTo>
                  <a:lnTo>
                    <a:pt x="415290" y="30480"/>
                  </a:lnTo>
                  <a:lnTo>
                    <a:pt x="415290" y="24130"/>
                  </a:lnTo>
                  <a:close/>
                </a:path>
                <a:path w="415289" h="341629">
                  <a:moveTo>
                    <a:pt x="381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0480"/>
                  </a:lnTo>
                  <a:close/>
                </a:path>
                <a:path w="415289" h="341629">
                  <a:moveTo>
                    <a:pt x="415290" y="30480"/>
                  </a:moveTo>
                  <a:lnTo>
                    <a:pt x="411480" y="30480"/>
                  </a:lnTo>
                  <a:lnTo>
                    <a:pt x="411480" y="33020"/>
                  </a:lnTo>
                  <a:lnTo>
                    <a:pt x="415290" y="33020"/>
                  </a:lnTo>
                  <a:lnTo>
                    <a:pt x="415290" y="30480"/>
                  </a:lnTo>
                  <a:close/>
                </a:path>
                <a:path w="415289" h="341629">
                  <a:moveTo>
                    <a:pt x="381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3020"/>
                  </a:lnTo>
                  <a:close/>
                </a:path>
                <a:path w="415289" h="341629">
                  <a:moveTo>
                    <a:pt x="415290" y="33020"/>
                  </a:moveTo>
                  <a:lnTo>
                    <a:pt x="411480" y="33020"/>
                  </a:lnTo>
                  <a:lnTo>
                    <a:pt x="411480" y="36830"/>
                  </a:lnTo>
                  <a:lnTo>
                    <a:pt x="415290" y="36830"/>
                  </a:lnTo>
                  <a:lnTo>
                    <a:pt x="415290" y="33020"/>
                  </a:lnTo>
                  <a:close/>
                </a:path>
                <a:path w="415289" h="341629">
                  <a:moveTo>
                    <a:pt x="381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6830"/>
                  </a:lnTo>
                  <a:close/>
                </a:path>
                <a:path w="415289" h="341629">
                  <a:moveTo>
                    <a:pt x="415290" y="36830"/>
                  </a:moveTo>
                  <a:lnTo>
                    <a:pt x="411480" y="36830"/>
                  </a:lnTo>
                  <a:lnTo>
                    <a:pt x="411480" y="39370"/>
                  </a:lnTo>
                  <a:lnTo>
                    <a:pt x="415290" y="39370"/>
                  </a:lnTo>
                  <a:lnTo>
                    <a:pt x="415290" y="36830"/>
                  </a:lnTo>
                  <a:close/>
                </a:path>
                <a:path w="415289" h="341629">
                  <a:moveTo>
                    <a:pt x="381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9370"/>
                  </a:lnTo>
                  <a:close/>
                </a:path>
                <a:path w="415289" h="341629">
                  <a:moveTo>
                    <a:pt x="415290" y="39370"/>
                  </a:moveTo>
                  <a:lnTo>
                    <a:pt x="411480" y="39370"/>
                  </a:lnTo>
                  <a:lnTo>
                    <a:pt x="411480" y="43180"/>
                  </a:lnTo>
                  <a:lnTo>
                    <a:pt x="415290" y="43180"/>
                  </a:lnTo>
                  <a:lnTo>
                    <a:pt x="415290" y="39370"/>
                  </a:lnTo>
                  <a:close/>
                </a:path>
                <a:path w="415289" h="341629">
                  <a:moveTo>
                    <a:pt x="381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3180"/>
                  </a:lnTo>
                  <a:close/>
                </a:path>
                <a:path w="415289" h="341629">
                  <a:moveTo>
                    <a:pt x="415290" y="43180"/>
                  </a:moveTo>
                  <a:lnTo>
                    <a:pt x="411480" y="43180"/>
                  </a:lnTo>
                  <a:lnTo>
                    <a:pt x="411480" y="49530"/>
                  </a:lnTo>
                  <a:lnTo>
                    <a:pt x="415290" y="49530"/>
                  </a:lnTo>
                  <a:lnTo>
                    <a:pt x="415290" y="43180"/>
                  </a:lnTo>
                  <a:close/>
                </a:path>
                <a:path w="415289" h="341629">
                  <a:moveTo>
                    <a:pt x="3810" y="49530"/>
                  </a:moveTo>
                  <a:lnTo>
                    <a:pt x="0" y="49530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49530"/>
                  </a:lnTo>
                  <a:close/>
                </a:path>
                <a:path w="415289" h="341629">
                  <a:moveTo>
                    <a:pt x="415290" y="49530"/>
                  </a:moveTo>
                  <a:lnTo>
                    <a:pt x="411480" y="49530"/>
                  </a:lnTo>
                  <a:lnTo>
                    <a:pt x="411480" y="58420"/>
                  </a:lnTo>
                  <a:lnTo>
                    <a:pt x="415290" y="58420"/>
                  </a:lnTo>
                  <a:lnTo>
                    <a:pt x="415290" y="49530"/>
                  </a:lnTo>
                  <a:close/>
                </a:path>
                <a:path w="415289" h="341629">
                  <a:moveTo>
                    <a:pt x="3810" y="58420"/>
                  </a:moveTo>
                  <a:lnTo>
                    <a:pt x="0" y="5842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58420"/>
                  </a:lnTo>
                  <a:close/>
                </a:path>
                <a:path w="415289" h="341629">
                  <a:moveTo>
                    <a:pt x="415290" y="58420"/>
                  </a:moveTo>
                  <a:lnTo>
                    <a:pt x="411480" y="58420"/>
                  </a:lnTo>
                  <a:lnTo>
                    <a:pt x="411480" y="93980"/>
                  </a:lnTo>
                  <a:lnTo>
                    <a:pt x="415290" y="93980"/>
                  </a:lnTo>
                  <a:lnTo>
                    <a:pt x="415290" y="58420"/>
                  </a:lnTo>
                  <a:close/>
                </a:path>
                <a:path w="415289" h="341629">
                  <a:moveTo>
                    <a:pt x="381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3810" y="100330"/>
                  </a:lnTo>
                  <a:lnTo>
                    <a:pt x="3810" y="93980"/>
                  </a:lnTo>
                  <a:close/>
                </a:path>
                <a:path w="415289" h="341629">
                  <a:moveTo>
                    <a:pt x="415290" y="93980"/>
                  </a:moveTo>
                  <a:lnTo>
                    <a:pt x="411480" y="93980"/>
                  </a:lnTo>
                  <a:lnTo>
                    <a:pt x="411480" y="100330"/>
                  </a:lnTo>
                  <a:lnTo>
                    <a:pt x="415290" y="100330"/>
                  </a:lnTo>
                  <a:lnTo>
                    <a:pt x="415290" y="93980"/>
                  </a:lnTo>
                  <a:close/>
                </a:path>
                <a:path w="415289" h="341629">
                  <a:moveTo>
                    <a:pt x="3810" y="100330"/>
                  </a:moveTo>
                  <a:lnTo>
                    <a:pt x="0" y="100330"/>
                  </a:lnTo>
                  <a:lnTo>
                    <a:pt x="0" y="113030"/>
                  </a:lnTo>
                  <a:lnTo>
                    <a:pt x="3810" y="113030"/>
                  </a:lnTo>
                  <a:lnTo>
                    <a:pt x="3810" y="100330"/>
                  </a:lnTo>
                  <a:close/>
                </a:path>
                <a:path w="415289" h="341629">
                  <a:moveTo>
                    <a:pt x="415290" y="100330"/>
                  </a:moveTo>
                  <a:lnTo>
                    <a:pt x="411480" y="100330"/>
                  </a:lnTo>
                  <a:lnTo>
                    <a:pt x="411480" y="113030"/>
                  </a:lnTo>
                  <a:lnTo>
                    <a:pt x="415290" y="113030"/>
                  </a:lnTo>
                  <a:lnTo>
                    <a:pt x="415290" y="100330"/>
                  </a:lnTo>
                  <a:close/>
                </a:path>
                <a:path w="415289" h="341629">
                  <a:moveTo>
                    <a:pt x="3810" y="113030"/>
                  </a:moveTo>
                  <a:lnTo>
                    <a:pt x="0" y="11303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113030"/>
                  </a:lnTo>
                  <a:close/>
                </a:path>
                <a:path w="415289" h="341629">
                  <a:moveTo>
                    <a:pt x="415290" y="113030"/>
                  </a:moveTo>
                  <a:lnTo>
                    <a:pt x="411480" y="113030"/>
                  </a:lnTo>
                  <a:lnTo>
                    <a:pt x="411480" y="214630"/>
                  </a:lnTo>
                  <a:lnTo>
                    <a:pt x="415290" y="214630"/>
                  </a:lnTo>
                  <a:lnTo>
                    <a:pt x="415290" y="113030"/>
                  </a:lnTo>
                  <a:close/>
                </a:path>
                <a:path w="415289" h="341629">
                  <a:moveTo>
                    <a:pt x="3810" y="214630"/>
                  </a:moveTo>
                  <a:lnTo>
                    <a:pt x="0" y="21463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14630"/>
                  </a:lnTo>
                  <a:close/>
                </a:path>
                <a:path w="415289" h="341629">
                  <a:moveTo>
                    <a:pt x="415290" y="214630"/>
                  </a:moveTo>
                  <a:lnTo>
                    <a:pt x="411480" y="214630"/>
                  </a:lnTo>
                  <a:lnTo>
                    <a:pt x="411480" y="220980"/>
                  </a:lnTo>
                  <a:lnTo>
                    <a:pt x="415290" y="220980"/>
                  </a:lnTo>
                  <a:lnTo>
                    <a:pt x="415290" y="214630"/>
                  </a:lnTo>
                  <a:close/>
                </a:path>
                <a:path w="415289" h="341629">
                  <a:moveTo>
                    <a:pt x="3810" y="220980"/>
                  </a:moveTo>
                  <a:lnTo>
                    <a:pt x="0" y="22098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0980"/>
                  </a:lnTo>
                  <a:close/>
                </a:path>
                <a:path w="415289" h="341629">
                  <a:moveTo>
                    <a:pt x="415290" y="220980"/>
                  </a:moveTo>
                  <a:lnTo>
                    <a:pt x="411480" y="220980"/>
                  </a:lnTo>
                  <a:lnTo>
                    <a:pt x="411480" y="240030"/>
                  </a:lnTo>
                  <a:lnTo>
                    <a:pt x="415290" y="240030"/>
                  </a:lnTo>
                  <a:lnTo>
                    <a:pt x="415290" y="220980"/>
                  </a:lnTo>
                  <a:close/>
                </a:path>
                <a:path w="415289" h="341629">
                  <a:moveTo>
                    <a:pt x="3810" y="240030"/>
                  </a:moveTo>
                  <a:lnTo>
                    <a:pt x="0" y="24003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40030"/>
                  </a:lnTo>
                  <a:close/>
                </a:path>
                <a:path w="415289" h="341629">
                  <a:moveTo>
                    <a:pt x="415290" y="240030"/>
                  </a:moveTo>
                  <a:lnTo>
                    <a:pt x="411480" y="240030"/>
                  </a:lnTo>
                  <a:lnTo>
                    <a:pt x="411480" y="246380"/>
                  </a:lnTo>
                  <a:lnTo>
                    <a:pt x="415290" y="246380"/>
                  </a:lnTo>
                  <a:lnTo>
                    <a:pt x="415290" y="240030"/>
                  </a:lnTo>
                  <a:close/>
                </a:path>
                <a:path w="415289" h="341629">
                  <a:moveTo>
                    <a:pt x="3810" y="246380"/>
                  </a:moveTo>
                  <a:lnTo>
                    <a:pt x="0" y="24638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46380"/>
                  </a:lnTo>
                  <a:close/>
                </a:path>
                <a:path w="415289" h="341629">
                  <a:moveTo>
                    <a:pt x="415290" y="246380"/>
                  </a:moveTo>
                  <a:lnTo>
                    <a:pt x="411480" y="246380"/>
                  </a:lnTo>
                  <a:lnTo>
                    <a:pt x="411480" y="271780"/>
                  </a:lnTo>
                  <a:lnTo>
                    <a:pt x="415290" y="271780"/>
                  </a:lnTo>
                  <a:lnTo>
                    <a:pt x="415290" y="246380"/>
                  </a:lnTo>
                  <a:close/>
                </a:path>
                <a:path w="415289" h="341629">
                  <a:moveTo>
                    <a:pt x="381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71780"/>
                  </a:lnTo>
                  <a:close/>
                </a:path>
                <a:path w="415289" h="341629">
                  <a:moveTo>
                    <a:pt x="415290" y="271780"/>
                  </a:moveTo>
                  <a:lnTo>
                    <a:pt x="411480" y="271780"/>
                  </a:lnTo>
                  <a:lnTo>
                    <a:pt x="411480" y="274320"/>
                  </a:lnTo>
                  <a:lnTo>
                    <a:pt x="415290" y="274320"/>
                  </a:lnTo>
                  <a:lnTo>
                    <a:pt x="415290" y="271780"/>
                  </a:lnTo>
                  <a:close/>
                </a:path>
                <a:path w="415289" h="341629">
                  <a:moveTo>
                    <a:pt x="3810" y="274320"/>
                  </a:moveTo>
                  <a:lnTo>
                    <a:pt x="0" y="27432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74320"/>
                  </a:lnTo>
                  <a:close/>
                </a:path>
                <a:path w="415289" h="341629">
                  <a:moveTo>
                    <a:pt x="415290" y="274320"/>
                  </a:moveTo>
                  <a:lnTo>
                    <a:pt x="411480" y="274320"/>
                  </a:lnTo>
                  <a:lnTo>
                    <a:pt x="411480" y="287020"/>
                  </a:lnTo>
                  <a:lnTo>
                    <a:pt x="415290" y="287020"/>
                  </a:lnTo>
                  <a:lnTo>
                    <a:pt x="415290" y="274320"/>
                  </a:lnTo>
                  <a:close/>
                </a:path>
                <a:path w="415289" h="341629">
                  <a:moveTo>
                    <a:pt x="381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7020"/>
                  </a:lnTo>
                  <a:close/>
                </a:path>
                <a:path w="415289" h="341629">
                  <a:moveTo>
                    <a:pt x="415290" y="287020"/>
                  </a:moveTo>
                  <a:lnTo>
                    <a:pt x="411480" y="287020"/>
                  </a:lnTo>
                  <a:lnTo>
                    <a:pt x="411480" y="290830"/>
                  </a:lnTo>
                  <a:lnTo>
                    <a:pt x="415290" y="290830"/>
                  </a:lnTo>
                  <a:lnTo>
                    <a:pt x="415290" y="287020"/>
                  </a:lnTo>
                  <a:close/>
                </a:path>
                <a:path w="415289" h="341629">
                  <a:moveTo>
                    <a:pt x="381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0830"/>
                  </a:lnTo>
                  <a:close/>
                </a:path>
                <a:path w="415289" h="341629">
                  <a:moveTo>
                    <a:pt x="415290" y="290830"/>
                  </a:moveTo>
                  <a:lnTo>
                    <a:pt x="411480" y="290830"/>
                  </a:lnTo>
                  <a:lnTo>
                    <a:pt x="411480" y="293370"/>
                  </a:lnTo>
                  <a:lnTo>
                    <a:pt x="415290" y="293370"/>
                  </a:lnTo>
                  <a:lnTo>
                    <a:pt x="415290" y="290830"/>
                  </a:lnTo>
                  <a:close/>
                </a:path>
                <a:path w="415289" h="341629">
                  <a:moveTo>
                    <a:pt x="398780" y="340487"/>
                  </a:moveTo>
                  <a:lnTo>
                    <a:pt x="19050" y="340487"/>
                  </a:lnTo>
                  <a:lnTo>
                    <a:pt x="19050" y="341630"/>
                  </a:lnTo>
                  <a:lnTo>
                    <a:pt x="398780" y="341630"/>
                  </a:lnTo>
                  <a:lnTo>
                    <a:pt x="398780" y="340487"/>
                  </a:lnTo>
                  <a:close/>
                </a:path>
                <a:path w="415289" h="341629">
                  <a:moveTo>
                    <a:pt x="400050" y="339090"/>
                  </a:moveTo>
                  <a:lnTo>
                    <a:pt x="16510" y="339090"/>
                  </a:lnTo>
                  <a:lnTo>
                    <a:pt x="16510" y="340487"/>
                  </a:lnTo>
                  <a:lnTo>
                    <a:pt x="400050" y="340487"/>
                  </a:lnTo>
                  <a:lnTo>
                    <a:pt x="400050" y="339090"/>
                  </a:lnTo>
                  <a:close/>
                </a:path>
                <a:path w="415289" h="341629">
                  <a:moveTo>
                    <a:pt x="401320" y="337820"/>
                  </a:moveTo>
                  <a:lnTo>
                    <a:pt x="15240" y="337820"/>
                  </a:lnTo>
                  <a:lnTo>
                    <a:pt x="15240" y="339090"/>
                  </a:lnTo>
                  <a:lnTo>
                    <a:pt x="401320" y="339090"/>
                  </a:lnTo>
                  <a:lnTo>
                    <a:pt x="401320" y="337820"/>
                  </a:lnTo>
                  <a:close/>
                </a:path>
                <a:path w="415289" h="341629">
                  <a:moveTo>
                    <a:pt x="415290" y="323977"/>
                  </a:moveTo>
                  <a:lnTo>
                    <a:pt x="411480" y="323977"/>
                  </a:lnTo>
                  <a:lnTo>
                    <a:pt x="411480" y="329057"/>
                  </a:lnTo>
                  <a:lnTo>
                    <a:pt x="412750" y="329057"/>
                  </a:lnTo>
                  <a:lnTo>
                    <a:pt x="412750" y="327787"/>
                  </a:lnTo>
                  <a:lnTo>
                    <a:pt x="414020" y="327787"/>
                  </a:lnTo>
                  <a:lnTo>
                    <a:pt x="414020" y="326390"/>
                  </a:lnTo>
                  <a:lnTo>
                    <a:pt x="415290" y="326390"/>
                  </a:lnTo>
                  <a:lnTo>
                    <a:pt x="415290" y="323977"/>
                  </a:lnTo>
                  <a:close/>
                </a:path>
                <a:path w="415289" h="341629">
                  <a:moveTo>
                    <a:pt x="3810" y="323977"/>
                  </a:moveTo>
                  <a:lnTo>
                    <a:pt x="0" y="323977"/>
                  </a:lnTo>
                  <a:lnTo>
                    <a:pt x="0" y="325120"/>
                  </a:lnTo>
                  <a:lnTo>
                    <a:pt x="1270" y="325120"/>
                  </a:lnTo>
                  <a:lnTo>
                    <a:pt x="1270" y="326390"/>
                  </a:lnTo>
                  <a:lnTo>
                    <a:pt x="2540" y="326390"/>
                  </a:lnTo>
                  <a:lnTo>
                    <a:pt x="2540" y="327787"/>
                  </a:lnTo>
                  <a:lnTo>
                    <a:pt x="3810" y="327787"/>
                  </a:lnTo>
                  <a:lnTo>
                    <a:pt x="3810" y="323977"/>
                  </a:lnTo>
                  <a:close/>
                </a:path>
                <a:path w="415289" h="341629">
                  <a:moveTo>
                    <a:pt x="3810" y="316357"/>
                  </a:moveTo>
                  <a:lnTo>
                    <a:pt x="0" y="316357"/>
                  </a:lnTo>
                  <a:lnTo>
                    <a:pt x="0" y="323850"/>
                  </a:lnTo>
                  <a:lnTo>
                    <a:pt x="3810" y="323850"/>
                  </a:lnTo>
                  <a:lnTo>
                    <a:pt x="3810" y="316357"/>
                  </a:lnTo>
                  <a:close/>
                </a:path>
                <a:path w="415289" h="341629">
                  <a:moveTo>
                    <a:pt x="415290" y="316357"/>
                  </a:moveTo>
                  <a:lnTo>
                    <a:pt x="411480" y="316357"/>
                  </a:lnTo>
                  <a:lnTo>
                    <a:pt x="411480" y="323850"/>
                  </a:lnTo>
                  <a:lnTo>
                    <a:pt x="415290" y="323850"/>
                  </a:lnTo>
                  <a:lnTo>
                    <a:pt x="415290" y="316357"/>
                  </a:lnTo>
                  <a:close/>
                </a:path>
                <a:path w="415289" h="341629">
                  <a:moveTo>
                    <a:pt x="3810" y="311277"/>
                  </a:moveTo>
                  <a:lnTo>
                    <a:pt x="0" y="311277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1277"/>
                  </a:lnTo>
                  <a:close/>
                </a:path>
                <a:path w="415289" h="341629">
                  <a:moveTo>
                    <a:pt x="415290" y="311277"/>
                  </a:moveTo>
                  <a:lnTo>
                    <a:pt x="411480" y="311277"/>
                  </a:lnTo>
                  <a:lnTo>
                    <a:pt x="411480" y="316230"/>
                  </a:lnTo>
                  <a:lnTo>
                    <a:pt x="415290" y="316230"/>
                  </a:lnTo>
                  <a:lnTo>
                    <a:pt x="415290" y="311277"/>
                  </a:lnTo>
                  <a:close/>
                </a:path>
                <a:path w="415289" h="341629">
                  <a:moveTo>
                    <a:pt x="3810" y="304927"/>
                  </a:moveTo>
                  <a:lnTo>
                    <a:pt x="0" y="304927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4927"/>
                  </a:lnTo>
                  <a:close/>
                </a:path>
                <a:path w="415289" h="341629">
                  <a:moveTo>
                    <a:pt x="415290" y="304927"/>
                  </a:moveTo>
                  <a:lnTo>
                    <a:pt x="411480" y="304927"/>
                  </a:lnTo>
                  <a:lnTo>
                    <a:pt x="411480" y="311150"/>
                  </a:lnTo>
                  <a:lnTo>
                    <a:pt x="415290" y="311150"/>
                  </a:lnTo>
                  <a:lnTo>
                    <a:pt x="415290" y="304927"/>
                  </a:lnTo>
                  <a:close/>
                </a:path>
                <a:path w="415289" h="341629">
                  <a:moveTo>
                    <a:pt x="3810" y="297307"/>
                  </a:moveTo>
                  <a:lnTo>
                    <a:pt x="0" y="297307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297307"/>
                  </a:lnTo>
                  <a:close/>
                </a:path>
                <a:path w="415289" h="341629">
                  <a:moveTo>
                    <a:pt x="415290" y="297307"/>
                  </a:moveTo>
                  <a:lnTo>
                    <a:pt x="411480" y="297307"/>
                  </a:lnTo>
                  <a:lnTo>
                    <a:pt x="411480" y="304800"/>
                  </a:lnTo>
                  <a:lnTo>
                    <a:pt x="415290" y="304800"/>
                  </a:lnTo>
                  <a:lnTo>
                    <a:pt x="415290" y="297307"/>
                  </a:lnTo>
                  <a:close/>
                </a:path>
                <a:path w="415289" h="341629">
                  <a:moveTo>
                    <a:pt x="3810" y="293497"/>
                  </a:moveTo>
                  <a:lnTo>
                    <a:pt x="0" y="293497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3497"/>
                  </a:lnTo>
                  <a:close/>
                </a:path>
                <a:path w="415289" h="341629">
                  <a:moveTo>
                    <a:pt x="415290" y="293497"/>
                  </a:moveTo>
                  <a:lnTo>
                    <a:pt x="411480" y="293497"/>
                  </a:lnTo>
                  <a:lnTo>
                    <a:pt x="411480" y="297180"/>
                  </a:lnTo>
                  <a:lnTo>
                    <a:pt x="415290" y="297180"/>
                  </a:lnTo>
                  <a:lnTo>
                    <a:pt x="415290" y="293497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527299" y="575310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96239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69" h="334010">
                  <a:moveTo>
                    <a:pt x="398780" y="2540"/>
                  </a:moveTo>
                  <a:lnTo>
                    <a:pt x="10160" y="2540"/>
                  </a:lnTo>
                  <a:lnTo>
                    <a:pt x="10160" y="3809"/>
                  </a:lnTo>
                  <a:lnTo>
                    <a:pt x="398780" y="3809"/>
                  </a:lnTo>
                  <a:lnTo>
                    <a:pt x="398780" y="2540"/>
                  </a:lnTo>
                  <a:close/>
                </a:path>
                <a:path w="407669" h="334010">
                  <a:moveTo>
                    <a:pt x="397510" y="1270"/>
                  </a:moveTo>
                  <a:lnTo>
                    <a:pt x="11430" y="1270"/>
                  </a:lnTo>
                  <a:lnTo>
                    <a:pt x="11430" y="2540"/>
                  </a:lnTo>
                  <a:lnTo>
                    <a:pt x="397510" y="2540"/>
                  </a:lnTo>
                  <a:lnTo>
                    <a:pt x="397510" y="1270"/>
                  </a:lnTo>
                  <a:close/>
                </a:path>
                <a:path w="407669" h="334010">
                  <a:moveTo>
                    <a:pt x="3810" y="8890"/>
                  </a:moveTo>
                  <a:lnTo>
                    <a:pt x="2539" y="8890"/>
                  </a:lnTo>
                  <a:lnTo>
                    <a:pt x="2539" y="10159"/>
                  </a:lnTo>
                  <a:lnTo>
                    <a:pt x="3810" y="10159"/>
                  </a:lnTo>
                  <a:lnTo>
                    <a:pt x="3810" y="8890"/>
                  </a:lnTo>
                  <a:close/>
                </a:path>
                <a:path w="407669" h="334010">
                  <a:moveTo>
                    <a:pt x="405129" y="8890"/>
                  </a:moveTo>
                  <a:lnTo>
                    <a:pt x="403860" y="8890"/>
                  </a:lnTo>
                  <a:lnTo>
                    <a:pt x="403860" y="10159"/>
                  </a:lnTo>
                  <a:lnTo>
                    <a:pt x="405129" y="10159"/>
                  </a:lnTo>
                  <a:lnTo>
                    <a:pt x="405129" y="8890"/>
                  </a:lnTo>
                  <a:close/>
                </a:path>
                <a:path w="407669" h="334010">
                  <a:moveTo>
                    <a:pt x="3810" y="10160"/>
                  </a:moveTo>
                  <a:lnTo>
                    <a:pt x="1269" y="10160"/>
                  </a:lnTo>
                  <a:lnTo>
                    <a:pt x="1269" y="11430"/>
                  </a:lnTo>
                  <a:lnTo>
                    <a:pt x="0" y="1143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160"/>
                  </a:lnTo>
                  <a:close/>
                </a:path>
                <a:path w="407669" h="334010">
                  <a:moveTo>
                    <a:pt x="406400" y="10160"/>
                  </a:moveTo>
                  <a:lnTo>
                    <a:pt x="403860" y="10160"/>
                  </a:lnTo>
                  <a:lnTo>
                    <a:pt x="403860" y="13969"/>
                  </a:lnTo>
                  <a:lnTo>
                    <a:pt x="407669" y="13969"/>
                  </a:lnTo>
                  <a:lnTo>
                    <a:pt x="407669" y="11430"/>
                  </a:lnTo>
                  <a:lnTo>
                    <a:pt x="406400" y="11430"/>
                  </a:lnTo>
                  <a:lnTo>
                    <a:pt x="406400" y="10160"/>
                  </a:lnTo>
                  <a:close/>
                </a:path>
                <a:path w="407669" h="334010">
                  <a:moveTo>
                    <a:pt x="381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3970"/>
                  </a:lnTo>
                  <a:close/>
                </a:path>
                <a:path w="407669" h="334010">
                  <a:moveTo>
                    <a:pt x="407669" y="13970"/>
                  </a:moveTo>
                  <a:lnTo>
                    <a:pt x="403860" y="13970"/>
                  </a:lnTo>
                  <a:lnTo>
                    <a:pt x="403860" y="16509"/>
                  </a:lnTo>
                  <a:lnTo>
                    <a:pt x="407669" y="16509"/>
                  </a:lnTo>
                  <a:lnTo>
                    <a:pt x="407669" y="13970"/>
                  </a:lnTo>
                  <a:close/>
                </a:path>
                <a:path w="407669" h="334010">
                  <a:moveTo>
                    <a:pt x="381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510"/>
                  </a:lnTo>
                  <a:close/>
                </a:path>
                <a:path w="407669" h="334010">
                  <a:moveTo>
                    <a:pt x="407669" y="16510"/>
                  </a:moveTo>
                  <a:lnTo>
                    <a:pt x="403860" y="16510"/>
                  </a:lnTo>
                  <a:lnTo>
                    <a:pt x="403860" y="20319"/>
                  </a:lnTo>
                  <a:lnTo>
                    <a:pt x="407669" y="20319"/>
                  </a:lnTo>
                  <a:lnTo>
                    <a:pt x="407669" y="16510"/>
                  </a:lnTo>
                  <a:close/>
                </a:path>
                <a:path w="407669" h="334010">
                  <a:moveTo>
                    <a:pt x="381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20"/>
                  </a:lnTo>
                  <a:close/>
                </a:path>
                <a:path w="407669" h="334010">
                  <a:moveTo>
                    <a:pt x="407669" y="20320"/>
                  </a:moveTo>
                  <a:lnTo>
                    <a:pt x="403860" y="20320"/>
                  </a:lnTo>
                  <a:lnTo>
                    <a:pt x="403860" y="26669"/>
                  </a:lnTo>
                  <a:lnTo>
                    <a:pt x="407669" y="26669"/>
                  </a:lnTo>
                  <a:lnTo>
                    <a:pt x="407669" y="20320"/>
                  </a:lnTo>
                  <a:close/>
                </a:path>
                <a:path w="407669" h="334010">
                  <a:moveTo>
                    <a:pt x="381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70"/>
                  </a:lnTo>
                  <a:close/>
                </a:path>
                <a:path w="407669" h="334010">
                  <a:moveTo>
                    <a:pt x="407669" y="26670"/>
                  </a:moveTo>
                  <a:lnTo>
                    <a:pt x="403860" y="26670"/>
                  </a:lnTo>
                  <a:lnTo>
                    <a:pt x="403860" y="29209"/>
                  </a:lnTo>
                  <a:lnTo>
                    <a:pt x="407669" y="29209"/>
                  </a:lnTo>
                  <a:lnTo>
                    <a:pt x="407669" y="26670"/>
                  </a:lnTo>
                  <a:close/>
                </a:path>
                <a:path w="407669" h="334010">
                  <a:moveTo>
                    <a:pt x="381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9210"/>
                  </a:lnTo>
                  <a:close/>
                </a:path>
                <a:path w="407669" h="334010">
                  <a:moveTo>
                    <a:pt x="407669" y="29210"/>
                  </a:moveTo>
                  <a:lnTo>
                    <a:pt x="403860" y="29210"/>
                  </a:lnTo>
                  <a:lnTo>
                    <a:pt x="403860" y="33019"/>
                  </a:lnTo>
                  <a:lnTo>
                    <a:pt x="407669" y="33019"/>
                  </a:lnTo>
                  <a:lnTo>
                    <a:pt x="407669" y="29210"/>
                  </a:lnTo>
                  <a:close/>
                </a:path>
                <a:path w="407669" h="334010">
                  <a:moveTo>
                    <a:pt x="381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020"/>
                  </a:lnTo>
                  <a:close/>
                </a:path>
                <a:path w="407669" h="334010">
                  <a:moveTo>
                    <a:pt x="407669" y="33020"/>
                  </a:moveTo>
                  <a:lnTo>
                    <a:pt x="403860" y="33020"/>
                  </a:lnTo>
                  <a:lnTo>
                    <a:pt x="403860" y="35559"/>
                  </a:lnTo>
                  <a:lnTo>
                    <a:pt x="407669" y="35559"/>
                  </a:lnTo>
                  <a:lnTo>
                    <a:pt x="407669" y="33020"/>
                  </a:lnTo>
                  <a:close/>
                </a:path>
                <a:path w="407669" h="334010">
                  <a:moveTo>
                    <a:pt x="381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5560"/>
                  </a:lnTo>
                  <a:close/>
                </a:path>
                <a:path w="407669" h="334010">
                  <a:moveTo>
                    <a:pt x="407669" y="35560"/>
                  </a:moveTo>
                  <a:lnTo>
                    <a:pt x="403860" y="35560"/>
                  </a:lnTo>
                  <a:lnTo>
                    <a:pt x="403860" y="39369"/>
                  </a:lnTo>
                  <a:lnTo>
                    <a:pt x="407669" y="39369"/>
                  </a:lnTo>
                  <a:lnTo>
                    <a:pt x="407669" y="35560"/>
                  </a:lnTo>
                  <a:close/>
                </a:path>
                <a:path w="407669" h="334010">
                  <a:moveTo>
                    <a:pt x="381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70"/>
                  </a:lnTo>
                  <a:close/>
                </a:path>
                <a:path w="407669" h="334010">
                  <a:moveTo>
                    <a:pt x="407669" y="39370"/>
                  </a:moveTo>
                  <a:lnTo>
                    <a:pt x="403860" y="39370"/>
                  </a:lnTo>
                  <a:lnTo>
                    <a:pt x="403860" y="45719"/>
                  </a:lnTo>
                  <a:lnTo>
                    <a:pt x="407669" y="45719"/>
                  </a:lnTo>
                  <a:lnTo>
                    <a:pt x="407669" y="39370"/>
                  </a:lnTo>
                  <a:close/>
                </a:path>
                <a:path w="407669" h="334010">
                  <a:moveTo>
                    <a:pt x="3810" y="45720"/>
                  </a:moveTo>
                  <a:lnTo>
                    <a:pt x="0" y="4572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5720"/>
                  </a:lnTo>
                  <a:close/>
                </a:path>
                <a:path w="407669" h="334010">
                  <a:moveTo>
                    <a:pt x="407669" y="45720"/>
                  </a:moveTo>
                  <a:lnTo>
                    <a:pt x="403860" y="45720"/>
                  </a:lnTo>
                  <a:lnTo>
                    <a:pt x="403860" y="54609"/>
                  </a:lnTo>
                  <a:lnTo>
                    <a:pt x="407669" y="54609"/>
                  </a:lnTo>
                  <a:lnTo>
                    <a:pt x="407669" y="45720"/>
                  </a:lnTo>
                  <a:close/>
                </a:path>
                <a:path w="407669" h="334010">
                  <a:moveTo>
                    <a:pt x="3810" y="54610"/>
                  </a:moveTo>
                  <a:lnTo>
                    <a:pt x="0" y="5461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54610"/>
                  </a:lnTo>
                  <a:close/>
                </a:path>
                <a:path w="407669" h="334010">
                  <a:moveTo>
                    <a:pt x="407669" y="54610"/>
                  </a:moveTo>
                  <a:lnTo>
                    <a:pt x="403860" y="54610"/>
                  </a:lnTo>
                  <a:lnTo>
                    <a:pt x="403860" y="90169"/>
                  </a:lnTo>
                  <a:lnTo>
                    <a:pt x="407669" y="90169"/>
                  </a:lnTo>
                  <a:lnTo>
                    <a:pt x="407669" y="54610"/>
                  </a:lnTo>
                  <a:close/>
                </a:path>
                <a:path w="407669" h="334010">
                  <a:moveTo>
                    <a:pt x="3810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0170"/>
                  </a:lnTo>
                  <a:close/>
                </a:path>
                <a:path w="407669" h="334010">
                  <a:moveTo>
                    <a:pt x="407669" y="90170"/>
                  </a:moveTo>
                  <a:lnTo>
                    <a:pt x="403860" y="90170"/>
                  </a:lnTo>
                  <a:lnTo>
                    <a:pt x="403860" y="96519"/>
                  </a:lnTo>
                  <a:lnTo>
                    <a:pt x="407669" y="96519"/>
                  </a:lnTo>
                  <a:lnTo>
                    <a:pt x="407669" y="90170"/>
                  </a:lnTo>
                  <a:close/>
                </a:path>
                <a:path w="407669" h="334010">
                  <a:moveTo>
                    <a:pt x="3810" y="96520"/>
                  </a:moveTo>
                  <a:lnTo>
                    <a:pt x="0" y="9652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96520"/>
                  </a:lnTo>
                  <a:close/>
                </a:path>
                <a:path w="407669" h="334010">
                  <a:moveTo>
                    <a:pt x="407669" y="96520"/>
                  </a:moveTo>
                  <a:lnTo>
                    <a:pt x="403860" y="96520"/>
                  </a:lnTo>
                  <a:lnTo>
                    <a:pt x="403860" y="109219"/>
                  </a:lnTo>
                  <a:lnTo>
                    <a:pt x="407669" y="109219"/>
                  </a:lnTo>
                  <a:lnTo>
                    <a:pt x="407669" y="96520"/>
                  </a:lnTo>
                  <a:close/>
                </a:path>
                <a:path w="407669" h="334010">
                  <a:moveTo>
                    <a:pt x="3810" y="109220"/>
                  </a:moveTo>
                  <a:lnTo>
                    <a:pt x="0" y="109220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109220"/>
                  </a:lnTo>
                  <a:close/>
                </a:path>
                <a:path w="407669" h="334010">
                  <a:moveTo>
                    <a:pt x="407669" y="109220"/>
                  </a:moveTo>
                  <a:lnTo>
                    <a:pt x="403860" y="109220"/>
                  </a:lnTo>
                  <a:lnTo>
                    <a:pt x="403860" y="210819"/>
                  </a:lnTo>
                  <a:lnTo>
                    <a:pt x="407669" y="210819"/>
                  </a:lnTo>
                  <a:lnTo>
                    <a:pt x="407669" y="109220"/>
                  </a:lnTo>
                  <a:close/>
                </a:path>
                <a:path w="407669" h="334010">
                  <a:moveTo>
                    <a:pt x="381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210820"/>
                  </a:lnTo>
                  <a:close/>
                </a:path>
                <a:path w="407669" h="334010">
                  <a:moveTo>
                    <a:pt x="407669" y="210820"/>
                  </a:moveTo>
                  <a:lnTo>
                    <a:pt x="403860" y="210820"/>
                  </a:lnTo>
                  <a:lnTo>
                    <a:pt x="403860" y="217169"/>
                  </a:lnTo>
                  <a:lnTo>
                    <a:pt x="407669" y="217169"/>
                  </a:lnTo>
                  <a:lnTo>
                    <a:pt x="407669" y="210820"/>
                  </a:lnTo>
                  <a:close/>
                </a:path>
                <a:path w="407669" h="334010">
                  <a:moveTo>
                    <a:pt x="3810" y="217170"/>
                  </a:moveTo>
                  <a:lnTo>
                    <a:pt x="0" y="217170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17170"/>
                  </a:lnTo>
                  <a:close/>
                </a:path>
                <a:path w="407669" h="334010">
                  <a:moveTo>
                    <a:pt x="407669" y="217170"/>
                  </a:moveTo>
                  <a:lnTo>
                    <a:pt x="403860" y="217170"/>
                  </a:lnTo>
                  <a:lnTo>
                    <a:pt x="403860" y="236219"/>
                  </a:lnTo>
                  <a:lnTo>
                    <a:pt x="407669" y="236219"/>
                  </a:lnTo>
                  <a:lnTo>
                    <a:pt x="407669" y="217170"/>
                  </a:lnTo>
                  <a:close/>
                </a:path>
                <a:path w="407669" h="334010">
                  <a:moveTo>
                    <a:pt x="3810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6220"/>
                  </a:lnTo>
                  <a:close/>
                </a:path>
                <a:path w="407669" h="334010">
                  <a:moveTo>
                    <a:pt x="407669" y="236220"/>
                  </a:moveTo>
                  <a:lnTo>
                    <a:pt x="403860" y="236220"/>
                  </a:lnTo>
                  <a:lnTo>
                    <a:pt x="403860" y="242569"/>
                  </a:lnTo>
                  <a:lnTo>
                    <a:pt x="407669" y="242569"/>
                  </a:lnTo>
                  <a:lnTo>
                    <a:pt x="407669" y="236220"/>
                  </a:lnTo>
                  <a:close/>
                </a:path>
                <a:path w="407669" h="334010">
                  <a:moveTo>
                    <a:pt x="3810" y="242570"/>
                  </a:moveTo>
                  <a:lnTo>
                    <a:pt x="0" y="24257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42570"/>
                  </a:lnTo>
                  <a:close/>
                </a:path>
                <a:path w="407669" h="334010">
                  <a:moveTo>
                    <a:pt x="407669" y="242570"/>
                  </a:moveTo>
                  <a:lnTo>
                    <a:pt x="403860" y="242570"/>
                  </a:lnTo>
                  <a:lnTo>
                    <a:pt x="403860" y="267969"/>
                  </a:lnTo>
                  <a:lnTo>
                    <a:pt x="407669" y="267969"/>
                  </a:lnTo>
                  <a:lnTo>
                    <a:pt x="407669" y="242570"/>
                  </a:lnTo>
                  <a:close/>
                </a:path>
                <a:path w="407669" h="334010">
                  <a:moveTo>
                    <a:pt x="3810" y="267970"/>
                  </a:moveTo>
                  <a:lnTo>
                    <a:pt x="0" y="26797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7970"/>
                  </a:lnTo>
                  <a:close/>
                </a:path>
                <a:path w="407669" h="334010">
                  <a:moveTo>
                    <a:pt x="407669" y="267970"/>
                  </a:moveTo>
                  <a:lnTo>
                    <a:pt x="403860" y="267970"/>
                  </a:lnTo>
                  <a:lnTo>
                    <a:pt x="403860" y="270509"/>
                  </a:lnTo>
                  <a:lnTo>
                    <a:pt x="407669" y="270509"/>
                  </a:lnTo>
                  <a:lnTo>
                    <a:pt x="407669" y="267970"/>
                  </a:lnTo>
                  <a:close/>
                </a:path>
                <a:path w="407669" h="334010">
                  <a:moveTo>
                    <a:pt x="3810" y="270510"/>
                  </a:moveTo>
                  <a:lnTo>
                    <a:pt x="0" y="27051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70510"/>
                  </a:lnTo>
                  <a:close/>
                </a:path>
                <a:path w="407669" h="334010">
                  <a:moveTo>
                    <a:pt x="407669" y="270510"/>
                  </a:moveTo>
                  <a:lnTo>
                    <a:pt x="403860" y="270510"/>
                  </a:lnTo>
                  <a:lnTo>
                    <a:pt x="403860" y="283209"/>
                  </a:lnTo>
                  <a:lnTo>
                    <a:pt x="407669" y="283209"/>
                  </a:lnTo>
                  <a:lnTo>
                    <a:pt x="407669" y="270510"/>
                  </a:lnTo>
                  <a:close/>
                </a:path>
                <a:path w="407669" h="334010">
                  <a:moveTo>
                    <a:pt x="3810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3210"/>
                  </a:lnTo>
                  <a:close/>
                </a:path>
                <a:path w="407669" h="334010">
                  <a:moveTo>
                    <a:pt x="407669" y="283210"/>
                  </a:moveTo>
                  <a:lnTo>
                    <a:pt x="403860" y="283210"/>
                  </a:lnTo>
                  <a:lnTo>
                    <a:pt x="403860" y="287019"/>
                  </a:lnTo>
                  <a:lnTo>
                    <a:pt x="407669" y="287019"/>
                  </a:lnTo>
                  <a:lnTo>
                    <a:pt x="407669" y="283210"/>
                  </a:lnTo>
                  <a:close/>
                </a:path>
                <a:path w="407669" h="334010">
                  <a:moveTo>
                    <a:pt x="3810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7020"/>
                  </a:lnTo>
                  <a:close/>
                </a:path>
                <a:path w="407669" h="334010">
                  <a:moveTo>
                    <a:pt x="407669" y="287020"/>
                  </a:moveTo>
                  <a:lnTo>
                    <a:pt x="403860" y="287020"/>
                  </a:lnTo>
                  <a:lnTo>
                    <a:pt x="403860" y="289559"/>
                  </a:lnTo>
                  <a:lnTo>
                    <a:pt x="407669" y="289559"/>
                  </a:lnTo>
                  <a:lnTo>
                    <a:pt x="407669" y="287020"/>
                  </a:lnTo>
                  <a:close/>
                </a:path>
                <a:path w="407669" h="334010">
                  <a:moveTo>
                    <a:pt x="398780" y="332867"/>
                  </a:moveTo>
                  <a:lnTo>
                    <a:pt x="10160" y="332867"/>
                  </a:lnTo>
                  <a:lnTo>
                    <a:pt x="10160" y="334009"/>
                  </a:lnTo>
                  <a:lnTo>
                    <a:pt x="398780" y="334009"/>
                  </a:lnTo>
                  <a:lnTo>
                    <a:pt x="398780" y="332867"/>
                  </a:lnTo>
                  <a:close/>
                </a:path>
                <a:path w="407669" h="334010">
                  <a:moveTo>
                    <a:pt x="400050" y="331597"/>
                  </a:moveTo>
                  <a:lnTo>
                    <a:pt x="8889" y="331597"/>
                  </a:lnTo>
                  <a:lnTo>
                    <a:pt x="8889" y="332867"/>
                  </a:lnTo>
                  <a:lnTo>
                    <a:pt x="10160" y="332867"/>
                  </a:lnTo>
                  <a:lnTo>
                    <a:pt x="10160" y="332739"/>
                  </a:lnTo>
                  <a:lnTo>
                    <a:pt x="400050" y="332739"/>
                  </a:lnTo>
                  <a:lnTo>
                    <a:pt x="400050" y="331597"/>
                  </a:lnTo>
                  <a:close/>
                </a:path>
                <a:path w="407669" h="334010">
                  <a:moveTo>
                    <a:pt x="400050" y="332739"/>
                  </a:moveTo>
                  <a:lnTo>
                    <a:pt x="398780" y="332739"/>
                  </a:lnTo>
                  <a:lnTo>
                    <a:pt x="398780" y="332867"/>
                  </a:lnTo>
                  <a:lnTo>
                    <a:pt x="400050" y="332867"/>
                  </a:lnTo>
                  <a:lnTo>
                    <a:pt x="400050" y="332739"/>
                  </a:lnTo>
                  <a:close/>
                </a:path>
                <a:path w="407669" h="334010">
                  <a:moveTo>
                    <a:pt x="401319" y="331470"/>
                  </a:moveTo>
                  <a:lnTo>
                    <a:pt x="7619" y="331470"/>
                  </a:lnTo>
                  <a:lnTo>
                    <a:pt x="401319" y="331597"/>
                  </a:lnTo>
                  <a:close/>
                </a:path>
                <a:path w="407669" h="334010">
                  <a:moveTo>
                    <a:pt x="406400" y="326517"/>
                  </a:moveTo>
                  <a:lnTo>
                    <a:pt x="403860" y="326517"/>
                  </a:lnTo>
                  <a:lnTo>
                    <a:pt x="403860" y="327659"/>
                  </a:lnTo>
                  <a:lnTo>
                    <a:pt x="406400" y="327659"/>
                  </a:lnTo>
                  <a:lnTo>
                    <a:pt x="406400" y="326517"/>
                  </a:lnTo>
                  <a:close/>
                </a:path>
                <a:path w="407669" h="334010">
                  <a:moveTo>
                    <a:pt x="3810" y="320167"/>
                  </a:moveTo>
                  <a:lnTo>
                    <a:pt x="0" y="320167"/>
                  </a:lnTo>
                  <a:lnTo>
                    <a:pt x="0" y="325247"/>
                  </a:lnTo>
                  <a:lnTo>
                    <a:pt x="2539" y="325247"/>
                  </a:lnTo>
                  <a:lnTo>
                    <a:pt x="2539" y="326517"/>
                  </a:lnTo>
                  <a:lnTo>
                    <a:pt x="3810" y="326517"/>
                  </a:lnTo>
                  <a:lnTo>
                    <a:pt x="3810" y="320167"/>
                  </a:lnTo>
                  <a:close/>
                </a:path>
                <a:path w="407669" h="334010">
                  <a:moveTo>
                    <a:pt x="407669" y="320167"/>
                  </a:moveTo>
                  <a:lnTo>
                    <a:pt x="403860" y="320167"/>
                  </a:lnTo>
                  <a:lnTo>
                    <a:pt x="403860" y="326390"/>
                  </a:lnTo>
                  <a:lnTo>
                    <a:pt x="406400" y="326390"/>
                  </a:lnTo>
                  <a:lnTo>
                    <a:pt x="407669" y="326517"/>
                  </a:lnTo>
                  <a:lnTo>
                    <a:pt x="407669" y="320167"/>
                  </a:lnTo>
                  <a:close/>
                </a:path>
                <a:path w="407669" h="334010">
                  <a:moveTo>
                    <a:pt x="3810" y="312547"/>
                  </a:moveTo>
                  <a:lnTo>
                    <a:pt x="0" y="312547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2547"/>
                  </a:lnTo>
                  <a:close/>
                </a:path>
                <a:path w="407669" h="334010">
                  <a:moveTo>
                    <a:pt x="407669" y="312547"/>
                  </a:moveTo>
                  <a:lnTo>
                    <a:pt x="403860" y="312547"/>
                  </a:lnTo>
                  <a:lnTo>
                    <a:pt x="403860" y="320039"/>
                  </a:lnTo>
                  <a:lnTo>
                    <a:pt x="407669" y="320039"/>
                  </a:lnTo>
                  <a:lnTo>
                    <a:pt x="407669" y="312547"/>
                  </a:lnTo>
                  <a:close/>
                </a:path>
                <a:path w="407669" h="334010">
                  <a:moveTo>
                    <a:pt x="3810" y="307467"/>
                  </a:moveTo>
                  <a:lnTo>
                    <a:pt x="0" y="307467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7467"/>
                  </a:lnTo>
                  <a:close/>
                </a:path>
                <a:path w="407669" h="334010">
                  <a:moveTo>
                    <a:pt x="407669" y="307467"/>
                  </a:moveTo>
                  <a:lnTo>
                    <a:pt x="403860" y="307467"/>
                  </a:lnTo>
                  <a:lnTo>
                    <a:pt x="403860" y="312420"/>
                  </a:lnTo>
                  <a:lnTo>
                    <a:pt x="407669" y="312420"/>
                  </a:lnTo>
                  <a:lnTo>
                    <a:pt x="407669" y="307467"/>
                  </a:lnTo>
                  <a:close/>
                </a:path>
                <a:path w="407669" h="334010">
                  <a:moveTo>
                    <a:pt x="3810" y="301117"/>
                  </a:moveTo>
                  <a:lnTo>
                    <a:pt x="0" y="301117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1117"/>
                  </a:lnTo>
                  <a:close/>
                </a:path>
                <a:path w="407669" h="334010">
                  <a:moveTo>
                    <a:pt x="407669" y="301117"/>
                  </a:moveTo>
                  <a:lnTo>
                    <a:pt x="403860" y="301117"/>
                  </a:lnTo>
                  <a:lnTo>
                    <a:pt x="403860" y="307339"/>
                  </a:lnTo>
                  <a:lnTo>
                    <a:pt x="407669" y="307339"/>
                  </a:lnTo>
                  <a:lnTo>
                    <a:pt x="407669" y="301117"/>
                  </a:lnTo>
                  <a:close/>
                </a:path>
                <a:path w="407669" h="334010">
                  <a:moveTo>
                    <a:pt x="3810" y="293497"/>
                  </a:moveTo>
                  <a:lnTo>
                    <a:pt x="0" y="293497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293497"/>
                  </a:lnTo>
                  <a:close/>
                </a:path>
                <a:path w="407669" h="334010">
                  <a:moveTo>
                    <a:pt x="407669" y="293497"/>
                  </a:moveTo>
                  <a:lnTo>
                    <a:pt x="403860" y="293497"/>
                  </a:lnTo>
                  <a:lnTo>
                    <a:pt x="403860" y="300990"/>
                  </a:lnTo>
                  <a:lnTo>
                    <a:pt x="407669" y="300990"/>
                  </a:lnTo>
                  <a:lnTo>
                    <a:pt x="407669" y="293497"/>
                  </a:lnTo>
                  <a:close/>
                </a:path>
                <a:path w="407669" h="334010">
                  <a:moveTo>
                    <a:pt x="3810" y="289687"/>
                  </a:moveTo>
                  <a:lnTo>
                    <a:pt x="0" y="289687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9687"/>
                  </a:lnTo>
                  <a:close/>
                </a:path>
                <a:path w="407669" h="334010">
                  <a:moveTo>
                    <a:pt x="407669" y="289687"/>
                  </a:moveTo>
                  <a:lnTo>
                    <a:pt x="403860" y="289687"/>
                  </a:lnTo>
                  <a:lnTo>
                    <a:pt x="403860" y="293369"/>
                  </a:lnTo>
                  <a:lnTo>
                    <a:pt x="407669" y="293369"/>
                  </a:lnTo>
                  <a:lnTo>
                    <a:pt x="407669" y="289687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531109" y="5756910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3809" y="3809"/>
                  </a:moveTo>
                  <a:lnTo>
                    <a:pt x="1269" y="3809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close/>
                </a:path>
                <a:path w="400050" h="327660">
                  <a:moveTo>
                    <a:pt x="400050" y="3809"/>
                  </a:moveTo>
                  <a:lnTo>
                    <a:pt x="396239" y="3809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3809"/>
                  </a:lnTo>
                  <a:close/>
                </a:path>
                <a:path w="400050" h="327660">
                  <a:moveTo>
                    <a:pt x="398779" y="2539"/>
                  </a:moveTo>
                  <a:lnTo>
                    <a:pt x="2539" y="2539"/>
                  </a:lnTo>
                  <a:lnTo>
                    <a:pt x="2539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00050" h="327660">
                  <a:moveTo>
                    <a:pt x="397509" y="1269"/>
                  </a:moveTo>
                  <a:lnTo>
                    <a:pt x="3809" y="1269"/>
                  </a:lnTo>
                  <a:lnTo>
                    <a:pt x="380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00050" h="327660">
                  <a:moveTo>
                    <a:pt x="39623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0050" h="327660">
                  <a:moveTo>
                    <a:pt x="380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6350"/>
                  </a:lnTo>
                  <a:close/>
                </a:path>
                <a:path w="400050" h="327660">
                  <a:moveTo>
                    <a:pt x="400050" y="6350"/>
                  </a:moveTo>
                  <a:lnTo>
                    <a:pt x="396239" y="6350"/>
                  </a:lnTo>
                  <a:lnTo>
                    <a:pt x="396239" y="10159"/>
                  </a:lnTo>
                  <a:lnTo>
                    <a:pt x="400050" y="10159"/>
                  </a:lnTo>
                  <a:lnTo>
                    <a:pt x="400050" y="6350"/>
                  </a:lnTo>
                  <a:close/>
                </a:path>
                <a:path w="400050" h="327660">
                  <a:moveTo>
                    <a:pt x="380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10159"/>
                  </a:lnTo>
                  <a:close/>
                </a:path>
                <a:path w="400050" h="327660">
                  <a:moveTo>
                    <a:pt x="400050" y="10159"/>
                  </a:moveTo>
                  <a:lnTo>
                    <a:pt x="396239" y="10159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10159"/>
                  </a:lnTo>
                  <a:close/>
                </a:path>
                <a:path w="400050" h="327660">
                  <a:moveTo>
                    <a:pt x="380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2700"/>
                  </a:lnTo>
                  <a:close/>
                </a:path>
                <a:path w="400050" h="327660">
                  <a:moveTo>
                    <a:pt x="400050" y="12700"/>
                  </a:moveTo>
                  <a:lnTo>
                    <a:pt x="396239" y="12700"/>
                  </a:lnTo>
                  <a:lnTo>
                    <a:pt x="396239" y="16509"/>
                  </a:lnTo>
                  <a:lnTo>
                    <a:pt x="400050" y="16509"/>
                  </a:lnTo>
                  <a:lnTo>
                    <a:pt x="400050" y="12700"/>
                  </a:lnTo>
                  <a:close/>
                </a:path>
                <a:path w="400050" h="327660">
                  <a:moveTo>
                    <a:pt x="3809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509"/>
                  </a:lnTo>
                  <a:close/>
                </a:path>
                <a:path w="400050" h="327660">
                  <a:moveTo>
                    <a:pt x="400050" y="16509"/>
                  </a:moveTo>
                  <a:lnTo>
                    <a:pt x="396239" y="16509"/>
                  </a:lnTo>
                  <a:lnTo>
                    <a:pt x="396239" y="22859"/>
                  </a:lnTo>
                  <a:lnTo>
                    <a:pt x="400050" y="22859"/>
                  </a:lnTo>
                  <a:lnTo>
                    <a:pt x="400050" y="16509"/>
                  </a:lnTo>
                  <a:close/>
                </a:path>
                <a:path w="400050" h="327660">
                  <a:moveTo>
                    <a:pt x="380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00050" h="327660">
                  <a:moveTo>
                    <a:pt x="400050" y="22859"/>
                  </a:moveTo>
                  <a:lnTo>
                    <a:pt x="396239" y="22859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22859"/>
                  </a:lnTo>
                  <a:close/>
                </a:path>
                <a:path w="400050" h="327660">
                  <a:moveTo>
                    <a:pt x="380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5400"/>
                  </a:lnTo>
                  <a:close/>
                </a:path>
                <a:path w="400050" h="327660">
                  <a:moveTo>
                    <a:pt x="400050" y="25400"/>
                  </a:moveTo>
                  <a:lnTo>
                    <a:pt x="396239" y="25400"/>
                  </a:lnTo>
                  <a:lnTo>
                    <a:pt x="396239" y="29209"/>
                  </a:lnTo>
                  <a:lnTo>
                    <a:pt x="400050" y="29209"/>
                  </a:lnTo>
                  <a:lnTo>
                    <a:pt x="400050" y="25400"/>
                  </a:lnTo>
                  <a:close/>
                </a:path>
                <a:path w="400050" h="327660">
                  <a:moveTo>
                    <a:pt x="380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209"/>
                  </a:lnTo>
                  <a:close/>
                </a:path>
                <a:path w="400050" h="327660">
                  <a:moveTo>
                    <a:pt x="400050" y="29209"/>
                  </a:moveTo>
                  <a:lnTo>
                    <a:pt x="396239" y="29209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9209"/>
                  </a:lnTo>
                  <a:close/>
                </a:path>
                <a:path w="400050" h="327660">
                  <a:moveTo>
                    <a:pt x="380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1750"/>
                  </a:lnTo>
                  <a:close/>
                </a:path>
                <a:path w="400050" h="327660">
                  <a:moveTo>
                    <a:pt x="400050" y="31750"/>
                  </a:moveTo>
                  <a:lnTo>
                    <a:pt x="396239" y="31750"/>
                  </a:lnTo>
                  <a:lnTo>
                    <a:pt x="396239" y="35559"/>
                  </a:lnTo>
                  <a:lnTo>
                    <a:pt x="400050" y="35559"/>
                  </a:lnTo>
                  <a:lnTo>
                    <a:pt x="400050" y="31750"/>
                  </a:lnTo>
                  <a:close/>
                </a:path>
                <a:path w="400050" h="327660">
                  <a:moveTo>
                    <a:pt x="3809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5559"/>
                  </a:lnTo>
                  <a:close/>
                </a:path>
                <a:path w="400050" h="327660">
                  <a:moveTo>
                    <a:pt x="400050" y="35559"/>
                  </a:moveTo>
                  <a:lnTo>
                    <a:pt x="396239" y="35559"/>
                  </a:lnTo>
                  <a:lnTo>
                    <a:pt x="396239" y="41909"/>
                  </a:lnTo>
                  <a:lnTo>
                    <a:pt x="400050" y="41909"/>
                  </a:lnTo>
                  <a:lnTo>
                    <a:pt x="400050" y="35559"/>
                  </a:lnTo>
                  <a:close/>
                </a:path>
                <a:path w="400050" h="327660">
                  <a:moveTo>
                    <a:pt x="3809" y="41909"/>
                  </a:moveTo>
                  <a:lnTo>
                    <a:pt x="0" y="4190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1909"/>
                  </a:lnTo>
                  <a:close/>
                </a:path>
                <a:path w="400050" h="327660">
                  <a:moveTo>
                    <a:pt x="400050" y="41909"/>
                  </a:moveTo>
                  <a:lnTo>
                    <a:pt x="396239" y="41909"/>
                  </a:lnTo>
                  <a:lnTo>
                    <a:pt x="396239" y="50799"/>
                  </a:lnTo>
                  <a:lnTo>
                    <a:pt x="400050" y="50799"/>
                  </a:lnTo>
                  <a:lnTo>
                    <a:pt x="400050" y="41909"/>
                  </a:lnTo>
                  <a:close/>
                </a:path>
                <a:path w="400050" h="327660">
                  <a:moveTo>
                    <a:pt x="3809" y="50800"/>
                  </a:moveTo>
                  <a:lnTo>
                    <a:pt x="0" y="50800"/>
                  </a:lnTo>
                  <a:lnTo>
                    <a:pt x="0" y="86359"/>
                  </a:lnTo>
                  <a:lnTo>
                    <a:pt x="3809" y="86359"/>
                  </a:lnTo>
                  <a:lnTo>
                    <a:pt x="3809" y="50800"/>
                  </a:lnTo>
                  <a:close/>
                </a:path>
                <a:path w="400050" h="327660">
                  <a:moveTo>
                    <a:pt x="400050" y="50800"/>
                  </a:moveTo>
                  <a:lnTo>
                    <a:pt x="396239" y="50800"/>
                  </a:lnTo>
                  <a:lnTo>
                    <a:pt x="396239" y="86359"/>
                  </a:lnTo>
                  <a:lnTo>
                    <a:pt x="400050" y="86359"/>
                  </a:lnTo>
                  <a:lnTo>
                    <a:pt x="400050" y="50800"/>
                  </a:lnTo>
                  <a:close/>
                </a:path>
                <a:path w="400050" h="327660">
                  <a:moveTo>
                    <a:pt x="380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3809" y="92709"/>
                  </a:lnTo>
                  <a:lnTo>
                    <a:pt x="3809" y="86359"/>
                  </a:lnTo>
                  <a:close/>
                </a:path>
                <a:path w="400050" h="327660">
                  <a:moveTo>
                    <a:pt x="400050" y="86359"/>
                  </a:moveTo>
                  <a:lnTo>
                    <a:pt x="396239" y="86359"/>
                  </a:lnTo>
                  <a:lnTo>
                    <a:pt x="396239" y="92709"/>
                  </a:lnTo>
                  <a:lnTo>
                    <a:pt x="400050" y="92709"/>
                  </a:lnTo>
                  <a:lnTo>
                    <a:pt x="400050" y="86359"/>
                  </a:lnTo>
                  <a:close/>
                </a:path>
                <a:path w="400050" h="327660">
                  <a:moveTo>
                    <a:pt x="3809" y="92709"/>
                  </a:moveTo>
                  <a:lnTo>
                    <a:pt x="0" y="92709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92709"/>
                  </a:lnTo>
                  <a:close/>
                </a:path>
                <a:path w="400050" h="327660">
                  <a:moveTo>
                    <a:pt x="400050" y="92709"/>
                  </a:moveTo>
                  <a:lnTo>
                    <a:pt x="396239" y="92709"/>
                  </a:lnTo>
                  <a:lnTo>
                    <a:pt x="396239" y="105409"/>
                  </a:lnTo>
                  <a:lnTo>
                    <a:pt x="400050" y="105409"/>
                  </a:lnTo>
                  <a:lnTo>
                    <a:pt x="400050" y="92709"/>
                  </a:lnTo>
                  <a:close/>
                </a:path>
                <a:path w="400050" h="327660">
                  <a:moveTo>
                    <a:pt x="3809" y="105409"/>
                  </a:moveTo>
                  <a:lnTo>
                    <a:pt x="0" y="105409"/>
                  </a:lnTo>
                  <a:lnTo>
                    <a:pt x="0" y="207009"/>
                  </a:lnTo>
                  <a:lnTo>
                    <a:pt x="3809" y="207009"/>
                  </a:lnTo>
                  <a:lnTo>
                    <a:pt x="3809" y="105409"/>
                  </a:lnTo>
                  <a:close/>
                </a:path>
                <a:path w="400050" h="327660">
                  <a:moveTo>
                    <a:pt x="400050" y="105409"/>
                  </a:moveTo>
                  <a:lnTo>
                    <a:pt x="396239" y="105409"/>
                  </a:lnTo>
                  <a:lnTo>
                    <a:pt x="396239" y="207009"/>
                  </a:lnTo>
                  <a:lnTo>
                    <a:pt x="400050" y="207009"/>
                  </a:lnTo>
                  <a:lnTo>
                    <a:pt x="400050" y="105409"/>
                  </a:lnTo>
                  <a:close/>
                </a:path>
                <a:path w="400050" h="327660">
                  <a:moveTo>
                    <a:pt x="3809" y="207009"/>
                  </a:moveTo>
                  <a:lnTo>
                    <a:pt x="0" y="207009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207009"/>
                  </a:lnTo>
                  <a:close/>
                </a:path>
                <a:path w="400050" h="327660">
                  <a:moveTo>
                    <a:pt x="400050" y="207009"/>
                  </a:moveTo>
                  <a:lnTo>
                    <a:pt x="396239" y="207009"/>
                  </a:lnTo>
                  <a:lnTo>
                    <a:pt x="396239" y="213359"/>
                  </a:lnTo>
                  <a:lnTo>
                    <a:pt x="400050" y="213359"/>
                  </a:lnTo>
                  <a:lnTo>
                    <a:pt x="400050" y="207009"/>
                  </a:lnTo>
                  <a:close/>
                </a:path>
                <a:path w="400050" h="327660">
                  <a:moveTo>
                    <a:pt x="3809" y="213359"/>
                  </a:moveTo>
                  <a:lnTo>
                    <a:pt x="0" y="213359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213359"/>
                  </a:lnTo>
                  <a:close/>
                </a:path>
                <a:path w="400050" h="327660">
                  <a:moveTo>
                    <a:pt x="400050" y="213359"/>
                  </a:moveTo>
                  <a:lnTo>
                    <a:pt x="396239" y="213359"/>
                  </a:lnTo>
                  <a:lnTo>
                    <a:pt x="396239" y="232409"/>
                  </a:lnTo>
                  <a:lnTo>
                    <a:pt x="400050" y="232409"/>
                  </a:lnTo>
                  <a:lnTo>
                    <a:pt x="400050" y="213359"/>
                  </a:lnTo>
                  <a:close/>
                </a:path>
                <a:path w="400050" h="327660">
                  <a:moveTo>
                    <a:pt x="3809" y="232409"/>
                  </a:moveTo>
                  <a:lnTo>
                    <a:pt x="0" y="232409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32409"/>
                  </a:lnTo>
                  <a:close/>
                </a:path>
                <a:path w="400050" h="327660">
                  <a:moveTo>
                    <a:pt x="400050" y="232409"/>
                  </a:moveTo>
                  <a:lnTo>
                    <a:pt x="396239" y="232409"/>
                  </a:lnTo>
                  <a:lnTo>
                    <a:pt x="396239" y="238759"/>
                  </a:lnTo>
                  <a:lnTo>
                    <a:pt x="400050" y="238759"/>
                  </a:lnTo>
                  <a:lnTo>
                    <a:pt x="400050" y="232409"/>
                  </a:lnTo>
                  <a:close/>
                </a:path>
                <a:path w="400050" h="327660">
                  <a:moveTo>
                    <a:pt x="3809" y="238759"/>
                  </a:moveTo>
                  <a:lnTo>
                    <a:pt x="0" y="238759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38759"/>
                  </a:lnTo>
                  <a:close/>
                </a:path>
                <a:path w="400050" h="327660">
                  <a:moveTo>
                    <a:pt x="400050" y="238759"/>
                  </a:moveTo>
                  <a:lnTo>
                    <a:pt x="396239" y="238759"/>
                  </a:lnTo>
                  <a:lnTo>
                    <a:pt x="396239" y="264159"/>
                  </a:lnTo>
                  <a:lnTo>
                    <a:pt x="400050" y="264159"/>
                  </a:lnTo>
                  <a:lnTo>
                    <a:pt x="400050" y="238759"/>
                  </a:lnTo>
                  <a:close/>
                </a:path>
                <a:path w="400050" h="327660">
                  <a:moveTo>
                    <a:pt x="3809" y="264159"/>
                  </a:moveTo>
                  <a:lnTo>
                    <a:pt x="0" y="26415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4159"/>
                  </a:lnTo>
                  <a:close/>
                </a:path>
                <a:path w="400050" h="327660">
                  <a:moveTo>
                    <a:pt x="400050" y="264159"/>
                  </a:moveTo>
                  <a:lnTo>
                    <a:pt x="396239" y="264159"/>
                  </a:lnTo>
                  <a:lnTo>
                    <a:pt x="396239" y="266699"/>
                  </a:lnTo>
                  <a:lnTo>
                    <a:pt x="400050" y="266699"/>
                  </a:lnTo>
                  <a:lnTo>
                    <a:pt x="400050" y="264159"/>
                  </a:lnTo>
                  <a:close/>
                </a:path>
                <a:path w="400050" h="327660">
                  <a:moveTo>
                    <a:pt x="3809" y="266700"/>
                  </a:moveTo>
                  <a:lnTo>
                    <a:pt x="0" y="266700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66700"/>
                  </a:lnTo>
                  <a:close/>
                </a:path>
                <a:path w="400050" h="327660">
                  <a:moveTo>
                    <a:pt x="400050" y="266700"/>
                  </a:moveTo>
                  <a:lnTo>
                    <a:pt x="396239" y="266700"/>
                  </a:lnTo>
                  <a:lnTo>
                    <a:pt x="396239" y="279399"/>
                  </a:lnTo>
                  <a:lnTo>
                    <a:pt x="400050" y="279399"/>
                  </a:lnTo>
                  <a:lnTo>
                    <a:pt x="400050" y="266700"/>
                  </a:lnTo>
                  <a:close/>
                </a:path>
                <a:path w="400050" h="327660">
                  <a:moveTo>
                    <a:pt x="3809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79400"/>
                  </a:lnTo>
                  <a:close/>
                </a:path>
                <a:path w="400050" h="327660">
                  <a:moveTo>
                    <a:pt x="400050" y="279400"/>
                  </a:moveTo>
                  <a:lnTo>
                    <a:pt x="396239" y="279400"/>
                  </a:lnTo>
                  <a:lnTo>
                    <a:pt x="396239" y="283209"/>
                  </a:lnTo>
                  <a:lnTo>
                    <a:pt x="400050" y="283209"/>
                  </a:lnTo>
                  <a:lnTo>
                    <a:pt x="400050" y="279400"/>
                  </a:lnTo>
                  <a:close/>
                </a:path>
                <a:path w="400050" h="327660">
                  <a:moveTo>
                    <a:pt x="3809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83209"/>
                  </a:lnTo>
                  <a:close/>
                </a:path>
                <a:path w="400050" h="327660">
                  <a:moveTo>
                    <a:pt x="400050" y="283209"/>
                  </a:moveTo>
                  <a:lnTo>
                    <a:pt x="396239" y="283209"/>
                  </a:lnTo>
                  <a:lnTo>
                    <a:pt x="396239" y="285749"/>
                  </a:lnTo>
                  <a:lnTo>
                    <a:pt x="400050" y="285749"/>
                  </a:lnTo>
                  <a:lnTo>
                    <a:pt x="400050" y="283209"/>
                  </a:lnTo>
                  <a:close/>
                </a:path>
                <a:path w="400050" h="327660">
                  <a:moveTo>
                    <a:pt x="397509" y="326516"/>
                  </a:moveTo>
                  <a:lnTo>
                    <a:pt x="3809" y="326516"/>
                  </a:lnTo>
                  <a:lnTo>
                    <a:pt x="3809" y="327659"/>
                  </a:lnTo>
                  <a:lnTo>
                    <a:pt x="397509" y="327659"/>
                  </a:lnTo>
                  <a:lnTo>
                    <a:pt x="397509" y="326516"/>
                  </a:lnTo>
                  <a:close/>
                </a:path>
                <a:path w="400050" h="327660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516"/>
                  </a:lnTo>
                  <a:lnTo>
                    <a:pt x="398779" y="326516"/>
                  </a:lnTo>
                  <a:lnTo>
                    <a:pt x="398779" y="325119"/>
                  </a:lnTo>
                  <a:close/>
                </a:path>
                <a:path w="400050" h="327660">
                  <a:moveTo>
                    <a:pt x="400050" y="322706"/>
                  </a:moveTo>
                  <a:lnTo>
                    <a:pt x="0" y="322706"/>
                  </a:lnTo>
                  <a:lnTo>
                    <a:pt x="0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400050" y="325119"/>
                  </a:lnTo>
                  <a:lnTo>
                    <a:pt x="400050" y="322706"/>
                  </a:lnTo>
                  <a:close/>
                </a:path>
                <a:path w="400050" h="327660">
                  <a:moveTo>
                    <a:pt x="3809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356"/>
                  </a:lnTo>
                  <a:close/>
                </a:path>
                <a:path w="400050" h="327660">
                  <a:moveTo>
                    <a:pt x="400050" y="316356"/>
                  </a:moveTo>
                  <a:lnTo>
                    <a:pt x="396239" y="316356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16356"/>
                  </a:lnTo>
                  <a:close/>
                </a:path>
                <a:path w="400050" h="327660">
                  <a:moveTo>
                    <a:pt x="3809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8736"/>
                  </a:lnTo>
                  <a:close/>
                </a:path>
                <a:path w="400050" h="327660">
                  <a:moveTo>
                    <a:pt x="400050" y="308736"/>
                  </a:moveTo>
                  <a:lnTo>
                    <a:pt x="396239" y="308736"/>
                  </a:lnTo>
                  <a:lnTo>
                    <a:pt x="396239" y="316229"/>
                  </a:lnTo>
                  <a:lnTo>
                    <a:pt x="400050" y="316229"/>
                  </a:lnTo>
                  <a:lnTo>
                    <a:pt x="400050" y="308736"/>
                  </a:lnTo>
                  <a:close/>
                </a:path>
                <a:path w="400050" h="327660">
                  <a:moveTo>
                    <a:pt x="380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3656"/>
                  </a:lnTo>
                  <a:close/>
                </a:path>
                <a:path w="400050" h="327660">
                  <a:moveTo>
                    <a:pt x="400050" y="303656"/>
                  </a:moveTo>
                  <a:lnTo>
                    <a:pt x="396239" y="303656"/>
                  </a:lnTo>
                  <a:lnTo>
                    <a:pt x="396239" y="308609"/>
                  </a:lnTo>
                  <a:lnTo>
                    <a:pt x="400050" y="308609"/>
                  </a:lnTo>
                  <a:lnTo>
                    <a:pt x="400050" y="303656"/>
                  </a:lnTo>
                  <a:close/>
                </a:path>
                <a:path w="400050" h="327660">
                  <a:moveTo>
                    <a:pt x="3809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306"/>
                  </a:lnTo>
                  <a:close/>
                </a:path>
                <a:path w="400050" h="327660">
                  <a:moveTo>
                    <a:pt x="400050" y="297306"/>
                  </a:moveTo>
                  <a:lnTo>
                    <a:pt x="396239" y="297306"/>
                  </a:lnTo>
                  <a:lnTo>
                    <a:pt x="396239" y="303529"/>
                  </a:lnTo>
                  <a:lnTo>
                    <a:pt x="400050" y="303529"/>
                  </a:lnTo>
                  <a:lnTo>
                    <a:pt x="400050" y="297306"/>
                  </a:lnTo>
                  <a:close/>
                </a:path>
                <a:path w="400050" h="327660">
                  <a:moveTo>
                    <a:pt x="3809" y="289686"/>
                  </a:moveTo>
                  <a:lnTo>
                    <a:pt x="0" y="289686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89686"/>
                  </a:lnTo>
                  <a:close/>
                </a:path>
                <a:path w="400050" h="327660">
                  <a:moveTo>
                    <a:pt x="400050" y="289686"/>
                  </a:moveTo>
                  <a:lnTo>
                    <a:pt x="396239" y="289686"/>
                  </a:lnTo>
                  <a:lnTo>
                    <a:pt x="396239" y="297179"/>
                  </a:lnTo>
                  <a:lnTo>
                    <a:pt x="400050" y="297179"/>
                  </a:lnTo>
                  <a:lnTo>
                    <a:pt x="400050" y="289686"/>
                  </a:lnTo>
                  <a:close/>
                </a:path>
                <a:path w="400050" h="327660">
                  <a:moveTo>
                    <a:pt x="3809" y="285876"/>
                  </a:moveTo>
                  <a:lnTo>
                    <a:pt x="0" y="285876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5876"/>
                  </a:lnTo>
                  <a:close/>
                </a:path>
                <a:path w="400050" h="327660">
                  <a:moveTo>
                    <a:pt x="400050" y="285876"/>
                  </a:moveTo>
                  <a:lnTo>
                    <a:pt x="396239" y="285876"/>
                  </a:lnTo>
                  <a:lnTo>
                    <a:pt x="396239" y="289559"/>
                  </a:lnTo>
                  <a:lnTo>
                    <a:pt x="400050" y="289559"/>
                  </a:lnTo>
                  <a:lnTo>
                    <a:pt x="400050" y="285876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534920" y="5760719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70">
                  <a:moveTo>
                    <a:pt x="3924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30" y="2539"/>
                  </a:lnTo>
                  <a:lnTo>
                    <a:pt x="392430" y="0"/>
                  </a:lnTo>
                  <a:close/>
                </a:path>
                <a:path w="392430" h="318770">
                  <a:moveTo>
                    <a:pt x="39243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92430" y="3809"/>
                  </a:lnTo>
                  <a:lnTo>
                    <a:pt x="392430" y="2539"/>
                  </a:lnTo>
                  <a:close/>
                </a:path>
                <a:path w="392430" h="318770">
                  <a:moveTo>
                    <a:pt x="392430" y="3809"/>
                  </a:moveTo>
                  <a:lnTo>
                    <a:pt x="388619" y="3809"/>
                  </a:lnTo>
                  <a:lnTo>
                    <a:pt x="388619" y="6349"/>
                  </a:lnTo>
                  <a:lnTo>
                    <a:pt x="392430" y="6349"/>
                  </a:lnTo>
                  <a:lnTo>
                    <a:pt x="392430" y="3809"/>
                  </a:lnTo>
                  <a:close/>
                </a:path>
                <a:path w="392430" h="318770">
                  <a:moveTo>
                    <a:pt x="381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49"/>
                  </a:lnTo>
                  <a:close/>
                </a:path>
                <a:path w="392430" h="318770">
                  <a:moveTo>
                    <a:pt x="392430" y="6349"/>
                  </a:moveTo>
                  <a:lnTo>
                    <a:pt x="388619" y="6349"/>
                  </a:lnTo>
                  <a:lnTo>
                    <a:pt x="388619" y="8889"/>
                  </a:lnTo>
                  <a:lnTo>
                    <a:pt x="392430" y="8889"/>
                  </a:lnTo>
                  <a:lnTo>
                    <a:pt x="392430" y="6349"/>
                  </a:lnTo>
                  <a:close/>
                </a:path>
                <a:path w="392430" h="318770">
                  <a:moveTo>
                    <a:pt x="381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8889"/>
                  </a:lnTo>
                  <a:close/>
                </a:path>
                <a:path w="392430" h="318770">
                  <a:moveTo>
                    <a:pt x="392430" y="8889"/>
                  </a:moveTo>
                  <a:lnTo>
                    <a:pt x="388619" y="8889"/>
                  </a:lnTo>
                  <a:lnTo>
                    <a:pt x="388619" y="12699"/>
                  </a:lnTo>
                  <a:lnTo>
                    <a:pt x="392430" y="12699"/>
                  </a:lnTo>
                  <a:lnTo>
                    <a:pt x="392430" y="8889"/>
                  </a:lnTo>
                  <a:close/>
                </a:path>
                <a:path w="392430" h="318770">
                  <a:moveTo>
                    <a:pt x="381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699"/>
                  </a:lnTo>
                  <a:close/>
                </a:path>
                <a:path w="392430" h="318770">
                  <a:moveTo>
                    <a:pt x="392430" y="12699"/>
                  </a:moveTo>
                  <a:lnTo>
                    <a:pt x="388619" y="12699"/>
                  </a:lnTo>
                  <a:lnTo>
                    <a:pt x="388619" y="19049"/>
                  </a:lnTo>
                  <a:lnTo>
                    <a:pt x="392430" y="19049"/>
                  </a:lnTo>
                  <a:lnTo>
                    <a:pt x="392430" y="12699"/>
                  </a:lnTo>
                  <a:close/>
                </a:path>
                <a:path w="392430" h="318770">
                  <a:moveTo>
                    <a:pt x="381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49"/>
                  </a:lnTo>
                  <a:close/>
                </a:path>
                <a:path w="392430" h="318770">
                  <a:moveTo>
                    <a:pt x="392430" y="19049"/>
                  </a:moveTo>
                  <a:lnTo>
                    <a:pt x="388619" y="19049"/>
                  </a:lnTo>
                  <a:lnTo>
                    <a:pt x="388619" y="21589"/>
                  </a:lnTo>
                  <a:lnTo>
                    <a:pt x="392430" y="21589"/>
                  </a:lnTo>
                  <a:lnTo>
                    <a:pt x="392430" y="19049"/>
                  </a:lnTo>
                  <a:close/>
                </a:path>
                <a:path w="392430" h="318770">
                  <a:moveTo>
                    <a:pt x="381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1589"/>
                  </a:lnTo>
                  <a:close/>
                </a:path>
                <a:path w="392430" h="318770">
                  <a:moveTo>
                    <a:pt x="392430" y="21589"/>
                  </a:moveTo>
                  <a:lnTo>
                    <a:pt x="388619" y="21589"/>
                  </a:lnTo>
                  <a:lnTo>
                    <a:pt x="388619" y="25399"/>
                  </a:lnTo>
                  <a:lnTo>
                    <a:pt x="392430" y="25399"/>
                  </a:lnTo>
                  <a:lnTo>
                    <a:pt x="392430" y="21589"/>
                  </a:lnTo>
                  <a:close/>
                </a:path>
                <a:path w="392430" h="318770">
                  <a:moveTo>
                    <a:pt x="381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399"/>
                  </a:lnTo>
                  <a:close/>
                </a:path>
                <a:path w="392430" h="318770">
                  <a:moveTo>
                    <a:pt x="392430" y="25399"/>
                  </a:moveTo>
                  <a:lnTo>
                    <a:pt x="388619" y="25399"/>
                  </a:lnTo>
                  <a:lnTo>
                    <a:pt x="388619" y="27939"/>
                  </a:lnTo>
                  <a:lnTo>
                    <a:pt x="392430" y="27939"/>
                  </a:lnTo>
                  <a:lnTo>
                    <a:pt x="392430" y="25399"/>
                  </a:lnTo>
                  <a:close/>
                </a:path>
                <a:path w="392430" h="318770">
                  <a:moveTo>
                    <a:pt x="381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7939"/>
                  </a:lnTo>
                  <a:close/>
                </a:path>
                <a:path w="392430" h="318770">
                  <a:moveTo>
                    <a:pt x="392430" y="27939"/>
                  </a:moveTo>
                  <a:lnTo>
                    <a:pt x="388619" y="27939"/>
                  </a:lnTo>
                  <a:lnTo>
                    <a:pt x="388619" y="31749"/>
                  </a:lnTo>
                  <a:lnTo>
                    <a:pt x="392430" y="31749"/>
                  </a:lnTo>
                  <a:lnTo>
                    <a:pt x="392430" y="27939"/>
                  </a:lnTo>
                  <a:close/>
                </a:path>
                <a:path w="392430" h="318770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392430" h="318770">
                  <a:moveTo>
                    <a:pt x="392430" y="31749"/>
                  </a:moveTo>
                  <a:lnTo>
                    <a:pt x="388619" y="31749"/>
                  </a:lnTo>
                  <a:lnTo>
                    <a:pt x="388619" y="38099"/>
                  </a:lnTo>
                  <a:lnTo>
                    <a:pt x="392430" y="38099"/>
                  </a:lnTo>
                  <a:lnTo>
                    <a:pt x="392430" y="31749"/>
                  </a:lnTo>
                  <a:close/>
                </a:path>
                <a:path w="392430" h="318770">
                  <a:moveTo>
                    <a:pt x="3810" y="38099"/>
                  </a:moveTo>
                  <a:lnTo>
                    <a:pt x="0" y="3809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8099"/>
                  </a:lnTo>
                  <a:close/>
                </a:path>
                <a:path w="392430" h="318770">
                  <a:moveTo>
                    <a:pt x="392430" y="38099"/>
                  </a:moveTo>
                  <a:lnTo>
                    <a:pt x="388619" y="38099"/>
                  </a:lnTo>
                  <a:lnTo>
                    <a:pt x="388619" y="46989"/>
                  </a:lnTo>
                  <a:lnTo>
                    <a:pt x="392430" y="46989"/>
                  </a:lnTo>
                  <a:lnTo>
                    <a:pt x="392430" y="38099"/>
                  </a:lnTo>
                  <a:close/>
                </a:path>
                <a:path w="392430" h="318770">
                  <a:moveTo>
                    <a:pt x="3810" y="46989"/>
                  </a:moveTo>
                  <a:lnTo>
                    <a:pt x="0" y="4698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46989"/>
                  </a:lnTo>
                  <a:close/>
                </a:path>
                <a:path w="392430" h="318770">
                  <a:moveTo>
                    <a:pt x="392430" y="46989"/>
                  </a:moveTo>
                  <a:lnTo>
                    <a:pt x="388619" y="46989"/>
                  </a:lnTo>
                  <a:lnTo>
                    <a:pt x="388619" y="82549"/>
                  </a:lnTo>
                  <a:lnTo>
                    <a:pt x="392430" y="82549"/>
                  </a:lnTo>
                  <a:lnTo>
                    <a:pt x="392430" y="46989"/>
                  </a:lnTo>
                  <a:close/>
                </a:path>
                <a:path w="392430" h="318770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392430" h="318770">
                  <a:moveTo>
                    <a:pt x="392430" y="82549"/>
                  </a:moveTo>
                  <a:lnTo>
                    <a:pt x="388619" y="82549"/>
                  </a:lnTo>
                  <a:lnTo>
                    <a:pt x="388619" y="88899"/>
                  </a:lnTo>
                  <a:lnTo>
                    <a:pt x="392430" y="88899"/>
                  </a:lnTo>
                  <a:lnTo>
                    <a:pt x="392430" y="82549"/>
                  </a:lnTo>
                  <a:close/>
                </a:path>
                <a:path w="392430" h="318770">
                  <a:moveTo>
                    <a:pt x="3810" y="88899"/>
                  </a:moveTo>
                  <a:lnTo>
                    <a:pt x="0" y="8889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88899"/>
                  </a:lnTo>
                  <a:close/>
                </a:path>
                <a:path w="392430" h="318770">
                  <a:moveTo>
                    <a:pt x="392430" y="88899"/>
                  </a:moveTo>
                  <a:lnTo>
                    <a:pt x="388619" y="88899"/>
                  </a:lnTo>
                  <a:lnTo>
                    <a:pt x="388619" y="101599"/>
                  </a:lnTo>
                  <a:lnTo>
                    <a:pt x="392430" y="101599"/>
                  </a:lnTo>
                  <a:lnTo>
                    <a:pt x="392430" y="88899"/>
                  </a:lnTo>
                  <a:close/>
                </a:path>
                <a:path w="392430" h="318770">
                  <a:moveTo>
                    <a:pt x="3810" y="101599"/>
                  </a:moveTo>
                  <a:lnTo>
                    <a:pt x="0" y="101599"/>
                  </a:lnTo>
                  <a:lnTo>
                    <a:pt x="0" y="203199"/>
                  </a:lnTo>
                  <a:lnTo>
                    <a:pt x="3810" y="203199"/>
                  </a:lnTo>
                  <a:lnTo>
                    <a:pt x="3810" y="101599"/>
                  </a:lnTo>
                  <a:close/>
                </a:path>
                <a:path w="392430" h="318770">
                  <a:moveTo>
                    <a:pt x="392430" y="101599"/>
                  </a:moveTo>
                  <a:lnTo>
                    <a:pt x="388619" y="101599"/>
                  </a:lnTo>
                  <a:lnTo>
                    <a:pt x="388619" y="203199"/>
                  </a:lnTo>
                  <a:lnTo>
                    <a:pt x="392430" y="203199"/>
                  </a:lnTo>
                  <a:lnTo>
                    <a:pt x="392430" y="101599"/>
                  </a:lnTo>
                  <a:close/>
                </a:path>
                <a:path w="392430" h="318770">
                  <a:moveTo>
                    <a:pt x="381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203199"/>
                  </a:lnTo>
                  <a:close/>
                </a:path>
                <a:path w="392430" h="318770">
                  <a:moveTo>
                    <a:pt x="392430" y="203199"/>
                  </a:moveTo>
                  <a:lnTo>
                    <a:pt x="388619" y="203199"/>
                  </a:lnTo>
                  <a:lnTo>
                    <a:pt x="388619" y="209549"/>
                  </a:lnTo>
                  <a:lnTo>
                    <a:pt x="392430" y="209549"/>
                  </a:lnTo>
                  <a:lnTo>
                    <a:pt x="392430" y="203199"/>
                  </a:lnTo>
                  <a:close/>
                </a:path>
                <a:path w="392430" h="318770">
                  <a:moveTo>
                    <a:pt x="3810" y="209549"/>
                  </a:moveTo>
                  <a:lnTo>
                    <a:pt x="0" y="20954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209549"/>
                  </a:lnTo>
                  <a:close/>
                </a:path>
                <a:path w="392430" h="318770">
                  <a:moveTo>
                    <a:pt x="392430" y="209549"/>
                  </a:moveTo>
                  <a:lnTo>
                    <a:pt x="388619" y="209549"/>
                  </a:lnTo>
                  <a:lnTo>
                    <a:pt x="388619" y="228599"/>
                  </a:lnTo>
                  <a:lnTo>
                    <a:pt x="392430" y="228599"/>
                  </a:lnTo>
                  <a:lnTo>
                    <a:pt x="392430" y="209549"/>
                  </a:lnTo>
                  <a:close/>
                </a:path>
                <a:path w="392430" h="318770">
                  <a:moveTo>
                    <a:pt x="381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28599"/>
                  </a:lnTo>
                  <a:close/>
                </a:path>
                <a:path w="392430" h="318770">
                  <a:moveTo>
                    <a:pt x="392430" y="228599"/>
                  </a:moveTo>
                  <a:lnTo>
                    <a:pt x="388619" y="228599"/>
                  </a:lnTo>
                  <a:lnTo>
                    <a:pt x="388619" y="234949"/>
                  </a:lnTo>
                  <a:lnTo>
                    <a:pt x="392430" y="234949"/>
                  </a:lnTo>
                  <a:lnTo>
                    <a:pt x="392430" y="228599"/>
                  </a:lnTo>
                  <a:close/>
                </a:path>
                <a:path w="392430" h="318770">
                  <a:moveTo>
                    <a:pt x="3810" y="234949"/>
                  </a:moveTo>
                  <a:lnTo>
                    <a:pt x="0" y="23494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34949"/>
                  </a:lnTo>
                  <a:close/>
                </a:path>
                <a:path w="392430" h="318770">
                  <a:moveTo>
                    <a:pt x="392430" y="234949"/>
                  </a:moveTo>
                  <a:lnTo>
                    <a:pt x="388619" y="234949"/>
                  </a:lnTo>
                  <a:lnTo>
                    <a:pt x="388619" y="260349"/>
                  </a:lnTo>
                  <a:lnTo>
                    <a:pt x="392430" y="260349"/>
                  </a:lnTo>
                  <a:lnTo>
                    <a:pt x="392430" y="234949"/>
                  </a:lnTo>
                  <a:close/>
                </a:path>
                <a:path w="392430" h="318770">
                  <a:moveTo>
                    <a:pt x="3810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60349"/>
                  </a:lnTo>
                  <a:close/>
                </a:path>
                <a:path w="392430" h="318770">
                  <a:moveTo>
                    <a:pt x="392430" y="260349"/>
                  </a:moveTo>
                  <a:lnTo>
                    <a:pt x="388619" y="260349"/>
                  </a:lnTo>
                  <a:lnTo>
                    <a:pt x="388619" y="262889"/>
                  </a:lnTo>
                  <a:lnTo>
                    <a:pt x="392430" y="262889"/>
                  </a:lnTo>
                  <a:lnTo>
                    <a:pt x="392430" y="260349"/>
                  </a:lnTo>
                  <a:close/>
                </a:path>
                <a:path w="392430" h="318770">
                  <a:moveTo>
                    <a:pt x="3810" y="262889"/>
                  </a:moveTo>
                  <a:lnTo>
                    <a:pt x="0" y="262889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2889"/>
                  </a:lnTo>
                  <a:close/>
                </a:path>
                <a:path w="392430" h="318770">
                  <a:moveTo>
                    <a:pt x="392430" y="262889"/>
                  </a:moveTo>
                  <a:lnTo>
                    <a:pt x="388619" y="262889"/>
                  </a:lnTo>
                  <a:lnTo>
                    <a:pt x="388619" y="275589"/>
                  </a:lnTo>
                  <a:lnTo>
                    <a:pt x="392430" y="275589"/>
                  </a:lnTo>
                  <a:lnTo>
                    <a:pt x="392430" y="262889"/>
                  </a:lnTo>
                  <a:close/>
                </a:path>
                <a:path w="392430" h="318770">
                  <a:moveTo>
                    <a:pt x="3810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5589"/>
                  </a:lnTo>
                  <a:close/>
                </a:path>
                <a:path w="392430" h="318770">
                  <a:moveTo>
                    <a:pt x="392430" y="275589"/>
                  </a:moveTo>
                  <a:lnTo>
                    <a:pt x="388619" y="275589"/>
                  </a:lnTo>
                  <a:lnTo>
                    <a:pt x="388619" y="279399"/>
                  </a:lnTo>
                  <a:lnTo>
                    <a:pt x="392430" y="279399"/>
                  </a:lnTo>
                  <a:lnTo>
                    <a:pt x="392430" y="275589"/>
                  </a:lnTo>
                  <a:close/>
                </a:path>
                <a:path w="392430" h="318770">
                  <a:moveTo>
                    <a:pt x="3810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9399"/>
                  </a:lnTo>
                  <a:close/>
                </a:path>
                <a:path w="392430" h="318770">
                  <a:moveTo>
                    <a:pt x="392430" y="279399"/>
                  </a:moveTo>
                  <a:lnTo>
                    <a:pt x="388619" y="279399"/>
                  </a:lnTo>
                  <a:lnTo>
                    <a:pt x="388619" y="281939"/>
                  </a:lnTo>
                  <a:lnTo>
                    <a:pt x="392430" y="281939"/>
                  </a:lnTo>
                  <a:lnTo>
                    <a:pt x="392430" y="279399"/>
                  </a:lnTo>
                  <a:close/>
                </a:path>
                <a:path w="392430" h="318770">
                  <a:moveTo>
                    <a:pt x="3810" y="312546"/>
                  </a:moveTo>
                  <a:lnTo>
                    <a:pt x="0" y="312546"/>
                  </a:lnTo>
                  <a:lnTo>
                    <a:pt x="0" y="318769"/>
                  </a:lnTo>
                  <a:lnTo>
                    <a:pt x="392430" y="318769"/>
                  </a:lnTo>
                  <a:lnTo>
                    <a:pt x="392430" y="316229"/>
                  </a:lnTo>
                  <a:lnTo>
                    <a:pt x="3810" y="316229"/>
                  </a:lnTo>
                  <a:lnTo>
                    <a:pt x="3810" y="312546"/>
                  </a:lnTo>
                  <a:close/>
                </a:path>
                <a:path w="392430" h="318770">
                  <a:moveTo>
                    <a:pt x="392430" y="312546"/>
                  </a:moveTo>
                  <a:lnTo>
                    <a:pt x="388619" y="312546"/>
                  </a:lnTo>
                  <a:lnTo>
                    <a:pt x="388619" y="316229"/>
                  </a:lnTo>
                  <a:lnTo>
                    <a:pt x="392430" y="316229"/>
                  </a:lnTo>
                  <a:lnTo>
                    <a:pt x="392430" y="312546"/>
                  </a:lnTo>
                  <a:close/>
                </a:path>
                <a:path w="392430" h="318770">
                  <a:moveTo>
                    <a:pt x="3810" y="304926"/>
                  </a:moveTo>
                  <a:lnTo>
                    <a:pt x="0" y="304926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4926"/>
                  </a:lnTo>
                  <a:close/>
                </a:path>
                <a:path w="392430" h="318770">
                  <a:moveTo>
                    <a:pt x="392430" y="304926"/>
                  </a:moveTo>
                  <a:lnTo>
                    <a:pt x="388619" y="304926"/>
                  </a:lnTo>
                  <a:lnTo>
                    <a:pt x="388619" y="312419"/>
                  </a:lnTo>
                  <a:lnTo>
                    <a:pt x="392430" y="312419"/>
                  </a:lnTo>
                  <a:lnTo>
                    <a:pt x="392430" y="304926"/>
                  </a:lnTo>
                  <a:close/>
                </a:path>
                <a:path w="392430" h="318770">
                  <a:moveTo>
                    <a:pt x="3810" y="299846"/>
                  </a:moveTo>
                  <a:lnTo>
                    <a:pt x="0" y="299846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9846"/>
                  </a:lnTo>
                  <a:close/>
                </a:path>
                <a:path w="392430" h="318770">
                  <a:moveTo>
                    <a:pt x="392430" y="299846"/>
                  </a:moveTo>
                  <a:lnTo>
                    <a:pt x="388619" y="299846"/>
                  </a:lnTo>
                  <a:lnTo>
                    <a:pt x="388619" y="304799"/>
                  </a:lnTo>
                  <a:lnTo>
                    <a:pt x="392430" y="304799"/>
                  </a:lnTo>
                  <a:lnTo>
                    <a:pt x="392430" y="299846"/>
                  </a:lnTo>
                  <a:close/>
                </a:path>
                <a:path w="392430" h="318770">
                  <a:moveTo>
                    <a:pt x="3810" y="293496"/>
                  </a:moveTo>
                  <a:lnTo>
                    <a:pt x="0" y="293496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496"/>
                  </a:lnTo>
                  <a:close/>
                </a:path>
                <a:path w="392430" h="318770">
                  <a:moveTo>
                    <a:pt x="392430" y="293496"/>
                  </a:moveTo>
                  <a:lnTo>
                    <a:pt x="388619" y="293496"/>
                  </a:lnTo>
                  <a:lnTo>
                    <a:pt x="388619" y="299719"/>
                  </a:lnTo>
                  <a:lnTo>
                    <a:pt x="392430" y="299719"/>
                  </a:lnTo>
                  <a:lnTo>
                    <a:pt x="392430" y="293496"/>
                  </a:lnTo>
                  <a:close/>
                </a:path>
                <a:path w="392430" h="318770">
                  <a:moveTo>
                    <a:pt x="3810" y="285876"/>
                  </a:moveTo>
                  <a:lnTo>
                    <a:pt x="0" y="285876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5876"/>
                  </a:lnTo>
                  <a:close/>
                </a:path>
                <a:path w="392430" h="318770">
                  <a:moveTo>
                    <a:pt x="392430" y="285876"/>
                  </a:moveTo>
                  <a:lnTo>
                    <a:pt x="388619" y="285876"/>
                  </a:lnTo>
                  <a:lnTo>
                    <a:pt x="388619" y="293369"/>
                  </a:lnTo>
                  <a:lnTo>
                    <a:pt x="392430" y="293369"/>
                  </a:lnTo>
                  <a:lnTo>
                    <a:pt x="392430" y="285876"/>
                  </a:lnTo>
                  <a:close/>
                </a:path>
                <a:path w="392430" h="318770">
                  <a:moveTo>
                    <a:pt x="3810" y="282066"/>
                  </a:moveTo>
                  <a:lnTo>
                    <a:pt x="0" y="282066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2066"/>
                  </a:lnTo>
                  <a:close/>
                </a:path>
                <a:path w="392430" h="318770">
                  <a:moveTo>
                    <a:pt x="392430" y="282066"/>
                  </a:moveTo>
                  <a:lnTo>
                    <a:pt x="388619" y="282066"/>
                  </a:lnTo>
                  <a:lnTo>
                    <a:pt x="388619" y="285749"/>
                  </a:lnTo>
                  <a:lnTo>
                    <a:pt x="392430" y="285749"/>
                  </a:lnTo>
                  <a:lnTo>
                    <a:pt x="392430" y="282066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538730" y="5764530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480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84809" y="2540"/>
                  </a:lnTo>
                  <a:lnTo>
                    <a:pt x="384809" y="0"/>
                  </a:lnTo>
                  <a:close/>
                </a:path>
                <a:path w="384810" h="312420">
                  <a:moveTo>
                    <a:pt x="38480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84809" y="3810"/>
                  </a:lnTo>
                  <a:lnTo>
                    <a:pt x="384809" y="2540"/>
                  </a:lnTo>
                  <a:close/>
                </a:path>
                <a:path w="384810" h="312420">
                  <a:moveTo>
                    <a:pt x="384809" y="3810"/>
                  </a:moveTo>
                  <a:lnTo>
                    <a:pt x="381000" y="3810"/>
                  </a:lnTo>
                  <a:lnTo>
                    <a:pt x="381000" y="5080"/>
                  </a:lnTo>
                  <a:lnTo>
                    <a:pt x="384809" y="5080"/>
                  </a:lnTo>
                  <a:lnTo>
                    <a:pt x="384809" y="3810"/>
                  </a:lnTo>
                  <a:close/>
                </a:path>
                <a:path w="384810" h="312420">
                  <a:moveTo>
                    <a:pt x="380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09" y="8890"/>
                  </a:lnTo>
                  <a:lnTo>
                    <a:pt x="3809" y="5080"/>
                  </a:lnTo>
                  <a:close/>
                </a:path>
                <a:path w="384810" h="312420">
                  <a:moveTo>
                    <a:pt x="384809" y="5080"/>
                  </a:moveTo>
                  <a:lnTo>
                    <a:pt x="381000" y="5080"/>
                  </a:lnTo>
                  <a:lnTo>
                    <a:pt x="381000" y="8890"/>
                  </a:lnTo>
                  <a:lnTo>
                    <a:pt x="384809" y="8890"/>
                  </a:lnTo>
                  <a:lnTo>
                    <a:pt x="384809" y="5080"/>
                  </a:lnTo>
                  <a:close/>
                </a:path>
                <a:path w="384810" h="312420">
                  <a:moveTo>
                    <a:pt x="380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3809" y="15240"/>
                  </a:lnTo>
                  <a:lnTo>
                    <a:pt x="3809" y="8890"/>
                  </a:lnTo>
                  <a:close/>
                </a:path>
                <a:path w="384810" h="312420">
                  <a:moveTo>
                    <a:pt x="384809" y="8890"/>
                  </a:moveTo>
                  <a:lnTo>
                    <a:pt x="381000" y="8890"/>
                  </a:lnTo>
                  <a:lnTo>
                    <a:pt x="381000" y="15240"/>
                  </a:lnTo>
                  <a:lnTo>
                    <a:pt x="384809" y="15240"/>
                  </a:lnTo>
                  <a:lnTo>
                    <a:pt x="384809" y="8890"/>
                  </a:lnTo>
                  <a:close/>
                </a:path>
                <a:path w="384810" h="312420">
                  <a:moveTo>
                    <a:pt x="380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5240"/>
                  </a:lnTo>
                  <a:close/>
                </a:path>
                <a:path w="384810" h="312420">
                  <a:moveTo>
                    <a:pt x="384809" y="15240"/>
                  </a:moveTo>
                  <a:lnTo>
                    <a:pt x="381000" y="15240"/>
                  </a:lnTo>
                  <a:lnTo>
                    <a:pt x="381000" y="17780"/>
                  </a:lnTo>
                  <a:lnTo>
                    <a:pt x="384809" y="17780"/>
                  </a:lnTo>
                  <a:lnTo>
                    <a:pt x="384809" y="15240"/>
                  </a:lnTo>
                  <a:close/>
                </a:path>
                <a:path w="384810" h="312420">
                  <a:moveTo>
                    <a:pt x="380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7780"/>
                  </a:lnTo>
                  <a:close/>
                </a:path>
                <a:path w="384810" h="312420">
                  <a:moveTo>
                    <a:pt x="384809" y="17780"/>
                  </a:moveTo>
                  <a:lnTo>
                    <a:pt x="381000" y="17780"/>
                  </a:lnTo>
                  <a:lnTo>
                    <a:pt x="381000" y="21590"/>
                  </a:lnTo>
                  <a:lnTo>
                    <a:pt x="384809" y="21590"/>
                  </a:lnTo>
                  <a:lnTo>
                    <a:pt x="384809" y="17780"/>
                  </a:lnTo>
                  <a:close/>
                </a:path>
                <a:path w="384810" h="312420">
                  <a:moveTo>
                    <a:pt x="380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09" y="24130"/>
                  </a:lnTo>
                  <a:lnTo>
                    <a:pt x="3809" y="21590"/>
                  </a:lnTo>
                  <a:close/>
                </a:path>
                <a:path w="384810" h="312420">
                  <a:moveTo>
                    <a:pt x="384809" y="21590"/>
                  </a:moveTo>
                  <a:lnTo>
                    <a:pt x="381000" y="21590"/>
                  </a:lnTo>
                  <a:lnTo>
                    <a:pt x="381000" y="24130"/>
                  </a:lnTo>
                  <a:lnTo>
                    <a:pt x="384809" y="24130"/>
                  </a:lnTo>
                  <a:lnTo>
                    <a:pt x="384809" y="21590"/>
                  </a:lnTo>
                  <a:close/>
                </a:path>
                <a:path w="384810" h="312420">
                  <a:moveTo>
                    <a:pt x="380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3809" y="27940"/>
                  </a:lnTo>
                  <a:lnTo>
                    <a:pt x="3809" y="24130"/>
                  </a:lnTo>
                  <a:close/>
                </a:path>
                <a:path w="384810" h="312420">
                  <a:moveTo>
                    <a:pt x="384809" y="24130"/>
                  </a:moveTo>
                  <a:lnTo>
                    <a:pt x="381000" y="24130"/>
                  </a:lnTo>
                  <a:lnTo>
                    <a:pt x="381000" y="27940"/>
                  </a:lnTo>
                  <a:lnTo>
                    <a:pt x="384809" y="27940"/>
                  </a:lnTo>
                  <a:lnTo>
                    <a:pt x="384809" y="24130"/>
                  </a:lnTo>
                  <a:close/>
                </a:path>
                <a:path w="384810" h="312420">
                  <a:moveTo>
                    <a:pt x="3809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3809" y="34290"/>
                  </a:lnTo>
                  <a:lnTo>
                    <a:pt x="3809" y="27940"/>
                  </a:lnTo>
                  <a:close/>
                </a:path>
                <a:path w="384810" h="312420">
                  <a:moveTo>
                    <a:pt x="384809" y="27940"/>
                  </a:moveTo>
                  <a:lnTo>
                    <a:pt x="381000" y="27940"/>
                  </a:lnTo>
                  <a:lnTo>
                    <a:pt x="381000" y="34290"/>
                  </a:lnTo>
                  <a:lnTo>
                    <a:pt x="384809" y="34290"/>
                  </a:lnTo>
                  <a:lnTo>
                    <a:pt x="384809" y="27940"/>
                  </a:lnTo>
                  <a:close/>
                </a:path>
                <a:path w="384810" h="312420">
                  <a:moveTo>
                    <a:pt x="3809" y="34290"/>
                  </a:moveTo>
                  <a:lnTo>
                    <a:pt x="0" y="34290"/>
                  </a:lnTo>
                  <a:lnTo>
                    <a:pt x="0" y="43180"/>
                  </a:lnTo>
                  <a:lnTo>
                    <a:pt x="3809" y="43180"/>
                  </a:lnTo>
                  <a:lnTo>
                    <a:pt x="3809" y="34290"/>
                  </a:lnTo>
                  <a:close/>
                </a:path>
                <a:path w="384810" h="312420">
                  <a:moveTo>
                    <a:pt x="384809" y="34290"/>
                  </a:moveTo>
                  <a:lnTo>
                    <a:pt x="381000" y="34290"/>
                  </a:lnTo>
                  <a:lnTo>
                    <a:pt x="381000" y="43180"/>
                  </a:lnTo>
                  <a:lnTo>
                    <a:pt x="384809" y="43180"/>
                  </a:lnTo>
                  <a:lnTo>
                    <a:pt x="384809" y="34290"/>
                  </a:lnTo>
                  <a:close/>
                </a:path>
                <a:path w="384810" h="312420">
                  <a:moveTo>
                    <a:pt x="3809" y="43180"/>
                  </a:moveTo>
                  <a:lnTo>
                    <a:pt x="0" y="43180"/>
                  </a:lnTo>
                  <a:lnTo>
                    <a:pt x="0" y="78740"/>
                  </a:lnTo>
                  <a:lnTo>
                    <a:pt x="3809" y="78740"/>
                  </a:lnTo>
                  <a:lnTo>
                    <a:pt x="3809" y="43180"/>
                  </a:lnTo>
                  <a:close/>
                </a:path>
                <a:path w="384810" h="312420">
                  <a:moveTo>
                    <a:pt x="384809" y="43180"/>
                  </a:moveTo>
                  <a:lnTo>
                    <a:pt x="381000" y="43180"/>
                  </a:lnTo>
                  <a:lnTo>
                    <a:pt x="381000" y="78740"/>
                  </a:lnTo>
                  <a:lnTo>
                    <a:pt x="384809" y="78740"/>
                  </a:lnTo>
                  <a:lnTo>
                    <a:pt x="384809" y="43180"/>
                  </a:lnTo>
                  <a:close/>
                </a:path>
                <a:path w="384810" h="312420">
                  <a:moveTo>
                    <a:pt x="3809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78740"/>
                  </a:lnTo>
                  <a:close/>
                </a:path>
                <a:path w="384810" h="312420">
                  <a:moveTo>
                    <a:pt x="384809" y="78740"/>
                  </a:moveTo>
                  <a:lnTo>
                    <a:pt x="381000" y="78740"/>
                  </a:lnTo>
                  <a:lnTo>
                    <a:pt x="381000" y="85090"/>
                  </a:lnTo>
                  <a:lnTo>
                    <a:pt x="384809" y="85090"/>
                  </a:lnTo>
                  <a:lnTo>
                    <a:pt x="384809" y="78740"/>
                  </a:lnTo>
                  <a:close/>
                </a:path>
                <a:path w="384810" h="312420">
                  <a:moveTo>
                    <a:pt x="3809" y="85090"/>
                  </a:moveTo>
                  <a:lnTo>
                    <a:pt x="0" y="85090"/>
                  </a:lnTo>
                  <a:lnTo>
                    <a:pt x="0" y="97790"/>
                  </a:lnTo>
                  <a:lnTo>
                    <a:pt x="3809" y="97790"/>
                  </a:lnTo>
                  <a:lnTo>
                    <a:pt x="3809" y="85090"/>
                  </a:lnTo>
                  <a:close/>
                </a:path>
                <a:path w="384810" h="312420">
                  <a:moveTo>
                    <a:pt x="384809" y="85090"/>
                  </a:moveTo>
                  <a:lnTo>
                    <a:pt x="381000" y="85090"/>
                  </a:lnTo>
                  <a:lnTo>
                    <a:pt x="381000" y="97790"/>
                  </a:lnTo>
                  <a:lnTo>
                    <a:pt x="384809" y="97790"/>
                  </a:lnTo>
                  <a:lnTo>
                    <a:pt x="384809" y="85090"/>
                  </a:lnTo>
                  <a:close/>
                </a:path>
                <a:path w="384810" h="312420">
                  <a:moveTo>
                    <a:pt x="3809" y="97790"/>
                  </a:moveTo>
                  <a:lnTo>
                    <a:pt x="0" y="97790"/>
                  </a:lnTo>
                  <a:lnTo>
                    <a:pt x="0" y="199390"/>
                  </a:lnTo>
                  <a:lnTo>
                    <a:pt x="3809" y="199390"/>
                  </a:lnTo>
                  <a:lnTo>
                    <a:pt x="3809" y="97790"/>
                  </a:lnTo>
                  <a:close/>
                </a:path>
                <a:path w="384810" h="312420">
                  <a:moveTo>
                    <a:pt x="384809" y="97790"/>
                  </a:moveTo>
                  <a:lnTo>
                    <a:pt x="381000" y="97790"/>
                  </a:lnTo>
                  <a:lnTo>
                    <a:pt x="381000" y="199390"/>
                  </a:lnTo>
                  <a:lnTo>
                    <a:pt x="384809" y="199390"/>
                  </a:lnTo>
                  <a:lnTo>
                    <a:pt x="384809" y="97790"/>
                  </a:lnTo>
                  <a:close/>
                </a:path>
                <a:path w="384810" h="312420">
                  <a:moveTo>
                    <a:pt x="3809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3809" y="205740"/>
                  </a:lnTo>
                  <a:lnTo>
                    <a:pt x="3809" y="199390"/>
                  </a:lnTo>
                  <a:close/>
                </a:path>
                <a:path w="384810" h="312420">
                  <a:moveTo>
                    <a:pt x="384809" y="199390"/>
                  </a:moveTo>
                  <a:lnTo>
                    <a:pt x="381000" y="199390"/>
                  </a:lnTo>
                  <a:lnTo>
                    <a:pt x="381000" y="205740"/>
                  </a:lnTo>
                  <a:lnTo>
                    <a:pt x="384809" y="205740"/>
                  </a:lnTo>
                  <a:lnTo>
                    <a:pt x="384809" y="199390"/>
                  </a:lnTo>
                  <a:close/>
                </a:path>
                <a:path w="384810" h="312420">
                  <a:moveTo>
                    <a:pt x="3809" y="205740"/>
                  </a:moveTo>
                  <a:lnTo>
                    <a:pt x="0" y="205740"/>
                  </a:lnTo>
                  <a:lnTo>
                    <a:pt x="0" y="224790"/>
                  </a:lnTo>
                  <a:lnTo>
                    <a:pt x="3809" y="224790"/>
                  </a:lnTo>
                  <a:lnTo>
                    <a:pt x="3809" y="205740"/>
                  </a:lnTo>
                  <a:close/>
                </a:path>
                <a:path w="384810" h="312420">
                  <a:moveTo>
                    <a:pt x="384809" y="205740"/>
                  </a:moveTo>
                  <a:lnTo>
                    <a:pt x="381000" y="205740"/>
                  </a:lnTo>
                  <a:lnTo>
                    <a:pt x="381000" y="224790"/>
                  </a:lnTo>
                  <a:lnTo>
                    <a:pt x="384809" y="224790"/>
                  </a:lnTo>
                  <a:lnTo>
                    <a:pt x="384809" y="205740"/>
                  </a:lnTo>
                  <a:close/>
                </a:path>
                <a:path w="384810" h="312420">
                  <a:moveTo>
                    <a:pt x="3809" y="224790"/>
                  </a:moveTo>
                  <a:lnTo>
                    <a:pt x="0" y="224790"/>
                  </a:lnTo>
                  <a:lnTo>
                    <a:pt x="0" y="231140"/>
                  </a:lnTo>
                  <a:lnTo>
                    <a:pt x="3809" y="231140"/>
                  </a:lnTo>
                  <a:lnTo>
                    <a:pt x="3809" y="224790"/>
                  </a:lnTo>
                  <a:close/>
                </a:path>
                <a:path w="384810" h="312420">
                  <a:moveTo>
                    <a:pt x="384809" y="224790"/>
                  </a:moveTo>
                  <a:lnTo>
                    <a:pt x="381000" y="224790"/>
                  </a:lnTo>
                  <a:lnTo>
                    <a:pt x="381000" y="231140"/>
                  </a:lnTo>
                  <a:lnTo>
                    <a:pt x="384809" y="231140"/>
                  </a:lnTo>
                  <a:lnTo>
                    <a:pt x="384809" y="224790"/>
                  </a:lnTo>
                  <a:close/>
                </a:path>
                <a:path w="384810" h="312420">
                  <a:moveTo>
                    <a:pt x="3809" y="231140"/>
                  </a:moveTo>
                  <a:lnTo>
                    <a:pt x="0" y="23114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31140"/>
                  </a:lnTo>
                  <a:close/>
                </a:path>
                <a:path w="384810" h="312420">
                  <a:moveTo>
                    <a:pt x="384809" y="231140"/>
                  </a:moveTo>
                  <a:lnTo>
                    <a:pt x="381000" y="231140"/>
                  </a:lnTo>
                  <a:lnTo>
                    <a:pt x="381000" y="256540"/>
                  </a:lnTo>
                  <a:lnTo>
                    <a:pt x="384809" y="256540"/>
                  </a:lnTo>
                  <a:lnTo>
                    <a:pt x="384809" y="231140"/>
                  </a:lnTo>
                  <a:close/>
                </a:path>
                <a:path w="384810" h="312420">
                  <a:moveTo>
                    <a:pt x="3809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56540"/>
                  </a:lnTo>
                  <a:close/>
                </a:path>
                <a:path w="384810" h="312420">
                  <a:moveTo>
                    <a:pt x="384809" y="256540"/>
                  </a:moveTo>
                  <a:lnTo>
                    <a:pt x="381000" y="256540"/>
                  </a:lnTo>
                  <a:lnTo>
                    <a:pt x="381000" y="259080"/>
                  </a:lnTo>
                  <a:lnTo>
                    <a:pt x="384809" y="259080"/>
                  </a:lnTo>
                  <a:lnTo>
                    <a:pt x="384809" y="256540"/>
                  </a:lnTo>
                  <a:close/>
                </a:path>
                <a:path w="384810" h="312420">
                  <a:moveTo>
                    <a:pt x="3809" y="259080"/>
                  </a:moveTo>
                  <a:lnTo>
                    <a:pt x="0" y="25908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59080"/>
                  </a:lnTo>
                  <a:close/>
                </a:path>
                <a:path w="384810" h="312420">
                  <a:moveTo>
                    <a:pt x="384809" y="259080"/>
                  </a:moveTo>
                  <a:lnTo>
                    <a:pt x="381000" y="259080"/>
                  </a:lnTo>
                  <a:lnTo>
                    <a:pt x="381000" y="271780"/>
                  </a:lnTo>
                  <a:lnTo>
                    <a:pt x="384809" y="271780"/>
                  </a:lnTo>
                  <a:lnTo>
                    <a:pt x="384809" y="259080"/>
                  </a:lnTo>
                  <a:close/>
                </a:path>
                <a:path w="384810" h="312420">
                  <a:moveTo>
                    <a:pt x="3809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3809" y="275590"/>
                  </a:lnTo>
                  <a:lnTo>
                    <a:pt x="3809" y="271780"/>
                  </a:lnTo>
                  <a:close/>
                </a:path>
                <a:path w="384810" h="312420">
                  <a:moveTo>
                    <a:pt x="384809" y="271780"/>
                  </a:moveTo>
                  <a:lnTo>
                    <a:pt x="381000" y="271780"/>
                  </a:lnTo>
                  <a:lnTo>
                    <a:pt x="381000" y="275590"/>
                  </a:lnTo>
                  <a:lnTo>
                    <a:pt x="384809" y="275590"/>
                  </a:lnTo>
                  <a:lnTo>
                    <a:pt x="384809" y="271780"/>
                  </a:lnTo>
                  <a:close/>
                </a:path>
                <a:path w="384810" h="312420">
                  <a:moveTo>
                    <a:pt x="3809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5590"/>
                  </a:lnTo>
                  <a:close/>
                </a:path>
                <a:path w="384810" h="312420">
                  <a:moveTo>
                    <a:pt x="384809" y="275590"/>
                  </a:moveTo>
                  <a:lnTo>
                    <a:pt x="381000" y="275590"/>
                  </a:lnTo>
                  <a:lnTo>
                    <a:pt x="381000" y="278130"/>
                  </a:lnTo>
                  <a:lnTo>
                    <a:pt x="384809" y="278130"/>
                  </a:lnTo>
                  <a:lnTo>
                    <a:pt x="384809" y="275590"/>
                  </a:lnTo>
                  <a:close/>
                </a:path>
                <a:path w="384810" h="312420">
                  <a:moveTo>
                    <a:pt x="384809" y="308737"/>
                  </a:moveTo>
                  <a:lnTo>
                    <a:pt x="0" y="308737"/>
                  </a:lnTo>
                  <a:lnTo>
                    <a:pt x="0" y="312420"/>
                  </a:lnTo>
                  <a:lnTo>
                    <a:pt x="384809" y="312420"/>
                  </a:lnTo>
                  <a:lnTo>
                    <a:pt x="384809" y="308737"/>
                  </a:lnTo>
                  <a:close/>
                </a:path>
                <a:path w="384810" h="312420">
                  <a:moveTo>
                    <a:pt x="3809" y="301117"/>
                  </a:moveTo>
                  <a:lnTo>
                    <a:pt x="0" y="301117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1117"/>
                  </a:lnTo>
                  <a:close/>
                </a:path>
                <a:path w="384810" h="312420">
                  <a:moveTo>
                    <a:pt x="384809" y="301117"/>
                  </a:moveTo>
                  <a:lnTo>
                    <a:pt x="381000" y="301117"/>
                  </a:lnTo>
                  <a:lnTo>
                    <a:pt x="381000" y="308610"/>
                  </a:lnTo>
                  <a:lnTo>
                    <a:pt x="384809" y="308610"/>
                  </a:lnTo>
                  <a:lnTo>
                    <a:pt x="384809" y="301117"/>
                  </a:lnTo>
                  <a:close/>
                </a:path>
                <a:path w="384810" h="312420">
                  <a:moveTo>
                    <a:pt x="3809" y="296037"/>
                  </a:moveTo>
                  <a:lnTo>
                    <a:pt x="0" y="296037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6037"/>
                  </a:lnTo>
                  <a:close/>
                </a:path>
                <a:path w="384810" h="312420">
                  <a:moveTo>
                    <a:pt x="384809" y="296037"/>
                  </a:moveTo>
                  <a:lnTo>
                    <a:pt x="381000" y="296037"/>
                  </a:lnTo>
                  <a:lnTo>
                    <a:pt x="381000" y="300990"/>
                  </a:lnTo>
                  <a:lnTo>
                    <a:pt x="384809" y="300990"/>
                  </a:lnTo>
                  <a:lnTo>
                    <a:pt x="384809" y="296037"/>
                  </a:lnTo>
                  <a:close/>
                </a:path>
                <a:path w="384810" h="312420">
                  <a:moveTo>
                    <a:pt x="3809" y="289687"/>
                  </a:moveTo>
                  <a:lnTo>
                    <a:pt x="0" y="289687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687"/>
                  </a:lnTo>
                  <a:close/>
                </a:path>
                <a:path w="384810" h="312420">
                  <a:moveTo>
                    <a:pt x="384809" y="289687"/>
                  </a:moveTo>
                  <a:lnTo>
                    <a:pt x="381000" y="289687"/>
                  </a:lnTo>
                  <a:lnTo>
                    <a:pt x="381000" y="295910"/>
                  </a:lnTo>
                  <a:lnTo>
                    <a:pt x="384809" y="295910"/>
                  </a:lnTo>
                  <a:lnTo>
                    <a:pt x="384809" y="289687"/>
                  </a:lnTo>
                  <a:close/>
                </a:path>
                <a:path w="384810" h="312420">
                  <a:moveTo>
                    <a:pt x="3809" y="282067"/>
                  </a:moveTo>
                  <a:lnTo>
                    <a:pt x="0" y="282067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82067"/>
                  </a:lnTo>
                  <a:close/>
                </a:path>
                <a:path w="384810" h="312420">
                  <a:moveTo>
                    <a:pt x="384809" y="282067"/>
                  </a:moveTo>
                  <a:lnTo>
                    <a:pt x="381000" y="282067"/>
                  </a:lnTo>
                  <a:lnTo>
                    <a:pt x="381000" y="289560"/>
                  </a:lnTo>
                  <a:lnTo>
                    <a:pt x="384809" y="289560"/>
                  </a:lnTo>
                  <a:lnTo>
                    <a:pt x="384809" y="282067"/>
                  </a:lnTo>
                  <a:close/>
                </a:path>
                <a:path w="384810" h="312420">
                  <a:moveTo>
                    <a:pt x="3809" y="278257"/>
                  </a:moveTo>
                  <a:lnTo>
                    <a:pt x="0" y="278257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8257"/>
                  </a:lnTo>
                  <a:close/>
                </a:path>
                <a:path w="384810" h="312420">
                  <a:moveTo>
                    <a:pt x="384809" y="278257"/>
                  </a:moveTo>
                  <a:lnTo>
                    <a:pt x="381000" y="278257"/>
                  </a:lnTo>
                  <a:lnTo>
                    <a:pt x="381000" y="281940"/>
                  </a:lnTo>
                  <a:lnTo>
                    <a:pt x="384809" y="281940"/>
                  </a:lnTo>
                  <a:lnTo>
                    <a:pt x="384809" y="278257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542539" y="5768339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3771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7190" y="1270"/>
                  </a:lnTo>
                  <a:lnTo>
                    <a:pt x="377190" y="0"/>
                  </a:lnTo>
                  <a:close/>
                </a:path>
                <a:path w="377189" h="304800">
                  <a:moveTo>
                    <a:pt x="37719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77190" y="3810"/>
                  </a:lnTo>
                  <a:lnTo>
                    <a:pt x="377190" y="1270"/>
                  </a:lnTo>
                  <a:close/>
                </a:path>
                <a:path w="377189" h="304800">
                  <a:moveTo>
                    <a:pt x="377190" y="3810"/>
                  </a:moveTo>
                  <a:lnTo>
                    <a:pt x="373380" y="3810"/>
                  </a:lnTo>
                  <a:lnTo>
                    <a:pt x="373380" y="5080"/>
                  </a:lnTo>
                  <a:lnTo>
                    <a:pt x="377190" y="5080"/>
                  </a:lnTo>
                  <a:lnTo>
                    <a:pt x="377190" y="3810"/>
                  </a:lnTo>
                  <a:close/>
                </a:path>
                <a:path w="377189" h="304800">
                  <a:moveTo>
                    <a:pt x="381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5080"/>
                  </a:lnTo>
                  <a:close/>
                </a:path>
                <a:path w="377189" h="304800">
                  <a:moveTo>
                    <a:pt x="377190" y="5080"/>
                  </a:moveTo>
                  <a:lnTo>
                    <a:pt x="373380" y="5080"/>
                  </a:lnTo>
                  <a:lnTo>
                    <a:pt x="373380" y="11430"/>
                  </a:lnTo>
                  <a:lnTo>
                    <a:pt x="377190" y="11430"/>
                  </a:lnTo>
                  <a:lnTo>
                    <a:pt x="377190" y="5080"/>
                  </a:lnTo>
                  <a:close/>
                </a:path>
                <a:path w="377189" h="304800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77189" h="304800">
                  <a:moveTo>
                    <a:pt x="377190" y="11430"/>
                  </a:moveTo>
                  <a:lnTo>
                    <a:pt x="373380" y="11430"/>
                  </a:lnTo>
                  <a:lnTo>
                    <a:pt x="373380" y="13970"/>
                  </a:lnTo>
                  <a:lnTo>
                    <a:pt x="377190" y="13970"/>
                  </a:lnTo>
                  <a:lnTo>
                    <a:pt x="377190" y="11430"/>
                  </a:lnTo>
                  <a:close/>
                </a:path>
                <a:path w="377189" h="304800">
                  <a:moveTo>
                    <a:pt x="381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3970"/>
                  </a:lnTo>
                  <a:close/>
                </a:path>
                <a:path w="377189" h="304800">
                  <a:moveTo>
                    <a:pt x="377190" y="13970"/>
                  </a:moveTo>
                  <a:lnTo>
                    <a:pt x="373380" y="13970"/>
                  </a:lnTo>
                  <a:lnTo>
                    <a:pt x="373380" y="17780"/>
                  </a:lnTo>
                  <a:lnTo>
                    <a:pt x="377190" y="17780"/>
                  </a:lnTo>
                  <a:lnTo>
                    <a:pt x="377190" y="13970"/>
                  </a:lnTo>
                  <a:close/>
                </a:path>
                <a:path w="377189" h="304800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77189" h="304800">
                  <a:moveTo>
                    <a:pt x="377190" y="17780"/>
                  </a:moveTo>
                  <a:lnTo>
                    <a:pt x="373380" y="17780"/>
                  </a:lnTo>
                  <a:lnTo>
                    <a:pt x="373380" y="20320"/>
                  </a:lnTo>
                  <a:lnTo>
                    <a:pt x="377190" y="20320"/>
                  </a:lnTo>
                  <a:lnTo>
                    <a:pt x="377190" y="17780"/>
                  </a:lnTo>
                  <a:close/>
                </a:path>
                <a:path w="377189" h="304800">
                  <a:moveTo>
                    <a:pt x="381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0320"/>
                  </a:lnTo>
                  <a:close/>
                </a:path>
                <a:path w="377189" h="304800">
                  <a:moveTo>
                    <a:pt x="377190" y="20320"/>
                  </a:moveTo>
                  <a:lnTo>
                    <a:pt x="373380" y="20320"/>
                  </a:lnTo>
                  <a:lnTo>
                    <a:pt x="373380" y="24130"/>
                  </a:lnTo>
                  <a:lnTo>
                    <a:pt x="377190" y="24130"/>
                  </a:lnTo>
                  <a:lnTo>
                    <a:pt x="377190" y="20320"/>
                  </a:lnTo>
                  <a:close/>
                </a:path>
                <a:path w="377189" h="304800">
                  <a:moveTo>
                    <a:pt x="381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4130"/>
                  </a:lnTo>
                  <a:close/>
                </a:path>
                <a:path w="377189" h="304800">
                  <a:moveTo>
                    <a:pt x="377190" y="24130"/>
                  </a:moveTo>
                  <a:lnTo>
                    <a:pt x="373380" y="24130"/>
                  </a:lnTo>
                  <a:lnTo>
                    <a:pt x="373380" y="30480"/>
                  </a:lnTo>
                  <a:lnTo>
                    <a:pt x="377190" y="30480"/>
                  </a:lnTo>
                  <a:lnTo>
                    <a:pt x="377190" y="24130"/>
                  </a:lnTo>
                  <a:close/>
                </a:path>
                <a:path w="377189" h="304800">
                  <a:moveTo>
                    <a:pt x="3810" y="30480"/>
                  </a:moveTo>
                  <a:lnTo>
                    <a:pt x="0" y="3048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0480"/>
                  </a:lnTo>
                  <a:close/>
                </a:path>
                <a:path w="377189" h="304800">
                  <a:moveTo>
                    <a:pt x="377190" y="30480"/>
                  </a:moveTo>
                  <a:lnTo>
                    <a:pt x="373380" y="30480"/>
                  </a:lnTo>
                  <a:lnTo>
                    <a:pt x="373380" y="39370"/>
                  </a:lnTo>
                  <a:lnTo>
                    <a:pt x="377190" y="39370"/>
                  </a:lnTo>
                  <a:lnTo>
                    <a:pt x="377190" y="30480"/>
                  </a:lnTo>
                  <a:close/>
                </a:path>
                <a:path w="377189" h="304800">
                  <a:moveTo>
                    <a:pt x="3810" y="39370"/>
                  </a:moveTo>
                  <a:lnTo>
                    <a:pt x="0" y="3937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39370"/>
                  </a:lnTo>
                  <a:close/>
                </a:path>
                <a:path w="377189" h="304800">
                  <a:moveTo>
                    <a:pt x="377190" y="39370"/>
                  </a:moveTo>
                  <a:lnTo>
                    <a:pt x="373380" y="39370"/>
                  </a:lnTo>
                  <a:lnTo>
                    <a:pt x="373380" y="74930"/>
                  </a:lnTo>
                  <a:lnTo>
                    <a:pt x="377190" y="74930"/>
                  </a:lnTo>
                  <a:lnTo>
                    <a:pt x="377190" y="39370"/>
                  </a:lnTo>
                  <a:close/>
                </a:path>
                <a:path w="377189" h="304800">
                  <a:moveTo>
                    <a:pt x="381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3810" y="81280"/>
                  </a:lnTo>
                  <a:lnTo>
                    <a:pt x="3810" y="74930"/>
                  </a:lnTo>
                  <a:close/>
                </a:path>
                <a:path w="377189" h="304800">
                  <a:moveTo>
                    <a:pt x="377190" y="74930"/>
                  </a:moveTo>
                  <a:lnTo>
                    <a:pt x="373380" y="74930"/>
                  </a:lnTo>
                  <a:lnTo>
                    <a:pt x="373380" y="81280"/>
                  </a:lnTo>
                  <a:lnTo>
                    <a:pt x="377190" y="81280"/>
                  </a:lnTo>
                  <a:lnTo>
                    <a:pt x="377190" y="74930"/>
                  </a:lnTo>
                  <a:close/>
                </a:path>
                <a:path w="377189" h="304800">
                  <a:moveTo>
                    <a:pt x="3810" y="81280"/>
                  </a:moveTo>
                  <a:lnTo>
                    <a:pt x="0" y="8128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81280"/>
                  </a:lnTo>
                  <a:close/>
                </a:path>
                <a:path w="377189" h="304800">
                  <a:moveTo>
                    <a:pt x="377190" y="81280"/>
                  </a:moveTo>
                  <a:lnTo>
                    <a:pt x="373380" y="81280"/>
                  </a:lnTo>
                  <a:lnTo>
                    <a:pt x="373380" y="93980"/>
                  </a:lnTo>
                  <a:lnTo>
                    <a:pt x="377190" y="93980"/>
                  </a:lnTo>
                  <a:lnTo>
                    <a:pt x="377190" y="81280"/>
                  </a:lnTo>
                  <a:close/>
                </a:path>
                <a:path w="377189" h="304800">
                  <a:moveTo>
                    <a:pt x="3810" y="93980"/>
                  </a:moveTo>
                  <a:lnTo>
                    <a:pt x="0" y="9398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93980"/>
                  </a:lnTo>
                  <a:close/>
                </a:path>
                <a:path w="377189" h="304800">
                  <a:moveTo>
                    <a:pt x="377190" y="93980"/>
                  </a:moveTo>
                  <a:lnTo>
                    <a:pt x="373380" y="93980"/>
                  </a:lnTo>
                  <a:lnTo>
                    <a:pt x="373380" y="195580"/>
                  </a:lnTo>
                  <a:lnTo>
                    <a:pt x="377190" y="195580"/>
                  </a:lnTo>
                  <a:lnTo>
                    <a:pt x="377190" y="93980"/>
                  </a:lnTo>
                  <a:close/>
                </a:path>
                <a:path w="377189" h="304800">
                  <a:moveTo>
                    <a:pt x="3810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3810" y="201930"/>
                  </a:lnTo>
                  <a:lnTo>
                    <a:pt x="3810" y="195580"/>
                  </a:lnTo>
                  <a:close/>
                </a:path>
                <a:path w="377189" h="304800">
                  <a:moveTo>
                    <a:pt x="377190" y="195580"/>
                  </a:moveTo>
                  <a:lnTo>
                    <a:pt x="373380" y="195580"/>
                  </a:lnTo>
                  <a:lnTo>
                    <a:pt x="373380" y="201930"/>
                  </a:lnTo>
                  <a:lnTo>
                    <a:pt x="377190" y="201930"/>
                  </a:lnTo>
                  <a:lnTo>
                    <a:pt x="377190" y="195580"/>
                  </a:lnTo>
                  <a:close/>
                </a:path>
                <a:path w="377189" h="304800">
                  <a:moveTo>
                    <a:pt x="3810" y="201930"/>
                  </a:moveTo>
                  <a:lnTo>
                    <a:pt x="0" y="20193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01930"/>
                  </a:lnTo>
                  <a:close/>
                </a:path>
                <a:path w="377189" h="304800">
                  <a:moveTo>
                    <a:pt x="377190" y="201930"/>
                  </a:moveTo>
                  <a:lnTo>
                    <a:pt x="373380" y="201930"/>
                  </a:lnTo>
                  <a:lnTo>
                    <a:pt x="373380" y="220980"/>
                  </a:lnTo>
                  <a:lnTo>
                    <a:pt x="377190" y="220980"/>
                  </a:lnTo>
                  <a:lnTo>
                    <a:pt x="377190" y="201930"/>
                  </a:lnTo>
                  <a:close/>
                </a:path>
                <a:path w="377189" h="304800">
                  <a:moveTo>
                    <a:pt x="3810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220980"/>
                  </a:lnTo>
                  <a:close/>
                </a:path>
                <a:path w="377189" h="304800">
                  <a:moveTo>
                    <a:pt x="377190" y="220980"/>
                  </a:moveTo>
                  <a:lnTo>
                    <a:pt x="373380" y="220980"/>
                  </a:lnTo>
                  <a:lnTo>
                    <a:pt x="373380" y="227330"/>
                  </a:lnTo>
                  <a:lnTo>
                    <a:pt x="377190" y="227330"/>
                  </a:lnTo>
                  <a:lnTo>
                    <a:pt x="377190" y="220980"/>
                  </a:lnTo>
                  <a:close/>
                </a:path>
                <a:path w="377189" h="304800">
                  <a:moveTo>
                    <a:pt x="3810" y="227330"/>
                  </a:moveTo>
                  <a:lnTo>
                    <a:pt x="0" y="22733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27330"/>
                  </a:lnTo>
                  <a:close/>
                </a:path>
                <a:path w="377189" h="304800">
                  <a:moveTo>
                    <a:pt x="377190" y="227330"/>
                  </a:moveTo>
                  <a:lnTo>
                    <a:pt x="373380" y="227330"/>
                  </a:lnTo>
                  <a:lnTo>
                    <a:pt x="373380" y="252730"/>
                  </a:lnTo>
                  <a:lnTo>
                    <a:pt x="377190" y="252730"/>
                  </a:lnTo>
                  <a:lnTo>
                    <a:pt x="377190" y="227330"/>
                  </a:lnTo>
                  <a:close/>
                </a:path>
                <a:path w="377189" h="304800">
                  <a:moveTo>
                    <a:pt x="3810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52730"/>
                  </a:lnTo>
                  <a:close/>
                </a:path>
                <a:path w="377189" h="304800">
                  <a:moveTo>
                    <a:pt x="377190" y="252730"/>
                  </a:moveTo>
                  <a:lnTo>
                    <a:pt x="373380" y="252730"/>
                  </a:lnTo>
                  <a:lnTo>
                    <a:pt x="373380" y="255270"/>
                  </a:lnTo>
                  <a:lnTo>
                    <a:pt x="377190" y="255270"/>
                  </a:lnTo>
                  <a:lnTo>
                    <a:pt x="377190" y="252730"/>
                  </a:lnTo>
                  <a:close/>
                </a:path>
                <a:path w="377189" h="304800">
                  <a:moveTo>
                    <a:pt x="3810" y="255270"/>
                  </a:moveTo>
                  <a:lnTo>
                    <a:pt x="0" y="25527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55270"/>
                  </a:lnTo>
                  <a:close/>
                </a:path>
                <a:path w="377189" h="304800">
                  <a:moveTo>
                    <a:pt x="377190" y="255270"/>
                  </a:moveTo>
                  <a:lnTo>
                    <a:pt x="373380" y="255270"/>
                  </a:lnTo>
                  <a:lnTo>
                    <a:pt x="373380" y="267970"/>
                  </a:lnTo>
                  <a:lnTo>
                    <a:pt x="377190" y="267970"/>
                  </a:lnTo>
                  <a:lnTo>
                    <a:pt x="377190" y="255270"/>
                  </a:lnTo>
                  <a:close/>
                </a:path>
                <a:path w="377189" h="304800">
                  <a:moveTo>
                    <a:pt x="3810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7970"/>
                  </a:lnTo>
                  <a:close/>
                </a:path>
                <a:path w="377189" h="304800">
                  <a:moveTo>
                    <a:pt x="377190" y="267970"/>
                  </a:moveTo>
                  <a:lnTo>
                    <a:pt x="373380" y="267970"/>
                  </a:lnTo>
                  <a:lnTo>
                    <a:pt x="373380" y="271780"/>
                  </a:lnTo>
                  <a:lnTo>
                    <a:pt x="377190" y="271780"/>
                  </a:lnTo>
                  <a:lnTo>
                    <a:pt x="377190" y="267970"/>
                  </a:lnTo>
                  <a:close/>
                </a:path>
                <a:path w="377189" h="304800">
                  <a:moveTo>
                    <a:pt x="381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71780"/>
                  </a:lnTo>
                  <a:close/>
                </a:path>
                <a:path w="377189" h="304800">
                  <a:moveTo>
                    <a:pt x="377190" y="271780"/>
                  </a:moveTo>
                  <a:lnTo>
                    <a:pt x="373380" y="271780"/>
                  </a:lnTo>
                  <a:lnTo>
                    <a:pt x="373380" y="274320"/>
                  </a:lnTo>
                  <a:lnTo>
                    <a:pt x="377190" y="274320"/>
                  </a:lnTo>
                  <a:lnTo>
                    <a:pt x="377190" y="271780"/>
                  </a:lnTo>
                  <a:close/>
                </a:path>
                <a:path w="377189" h="304800">
                  <a:moveTo>
                    <a:pt x="3810" y="297307"/>
                  </a:moveTo>
                  <a:lnTo>
                    <a:pt x="0" y="297307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0990"/>
                  </a:lnTo>
                  <a:lnTo>
                    <a:pt x="3810" y="300990"/>
                  </a:lnTo>
                  <a:lnTo>
                    <a:pt x="3810" y="297307"/>
                  </a:lnTo>
                  <a:close/>
                </a:path>
                <a:path w="377189" h="304800">
                  <a:moveTo>
                    <a:pt x="377190" y="297307"/>
                  </a:moveTo>
                  <a:lnTo>
                    <a:pt x="373380" y="297307"/>
                  </a:lnTo>
                  <a:lnTo>
                    <a:pt x="373379" y="300990"/>
                  </a:lnTo>
                  <a:lnTo>
                    <a:pt x="377190" y="300990"/>
                  </a:lnTo>
                  <a:lnTo>
                    <a:pt x="377190" y="297307"/>
                  </a:lnTo>
                  <a:close/>
                </a:path>
                <a:path w="377189" h="304800">
                  <a:moveTo>
                    <a:pt x="3810" y="292227"/>
                  </a:moveTo>
                  <a:lnTo>
                    <a:pt x="0" y="292227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2227"/>
                  </a:lnTo>
                  <a:close/>
                </a:path>
                <a:path w="377189" h="304800">
                  <a:moveTo>
                    <a:pt x="377190" y="292227"/>
                  </a:moveTo>
                  <a:lnTo>
                    <a:pt x="373380" y="292227"/>
                  </a:lnTo>
                  <a:lnTo>
                    <a:pt x="373380" y="297180"/>
                  </a:lnTo>
                  <a:lnTo>
                    <a:pt x="377190" y="297180"/>
                  </a:lnTo>
                  <a:lnTo>
                    <a:pt x="377190" y="292227"/>
                  </a:lnTo>
                  <a:close/>
                </a:path>
                <a:path w="377189" h="304800">
                  <a:moveTo>
                    <a:pt x="3810" y="285877"/>
                  </a:moveTo>
                  <a:lnTo>
                    <a:pt x="0" y="285877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877"/>
                  </a:lnTo>
                  <a:close/>
                </a:path>
                <a:path w="377189" h="304800">
                  <a:moveTo>
                    <a:pt x="377190" y="285877"/>
                  </a:moveTo>
                  <a:lnTo>
                    <a:pt x="373380" y="285877"/>
                  </a:lnTo>
                  <a:lnTo>
                    <a:pt x="373380" y="292100"/>
                  </a:lnTo>
                  <a:lnTo>
                    <a:pt x="377190" y="292100"/>
                  </a:lnTo>
                  <a:lnTo>
                    <a:pt x="377190" y="285877"/>
                  </a:lnTo>
                  <a:close/>
                </a:path>
                <a:path w="377189" h="304800">
                  <a:moveTo>
                    <a:pt x="3810" y="278257"/>
                  </a:moveTo>
                  <a:lnTo>
                    <a:pt x="0" y="278257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8257"/>
                  </a:lnTo>
                  <a:close/>
                </a:path>
                <a:path w="377189" h="304800">
                  <a:moveTo>
                    <a:pt x="377190" y="278257"/>
                  </a:moveTo>
                  <a:lnTo>
                    <a:pt x="373380" y="278257"/>
                  </a:lnTo>
                  <a:lnTo>
                    <a:pt x="373380" y="285750"/>
                  </a:lnTo>
                  <a:lnTo>
                    <a:pt x="377190" y="285750"/>
                  </a:lnTo>
                  <a:lnTo>
                    <a:pt x="377190" y="278257"/>
                  </a:lnTo>
                  <a:close/>
                </a:path>
                <a:path w="377189" h="304800">
                  <a:moveTo>
                    <a:pt x="3810" y="274447"/>
                  </a:moveTo>
                  <a:lnTo>
                    <a:pt x="0" y="274447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4447"/>
                  </a:lnTo>
                  <a:close/>
                </a:path>
                <a:path w="377189" h="304800">
                  <a:moveTo>
                    <a:pt x="377190" y="274447"/>
                  </a:moveTo>
                  <a:lnTo>
                    <a:pt x="373380" y="274447"/>
                  </a:lnTo>
                  <a:lnTo>
                    <a:pt x="373380" y="278130"/>
                  </a:lnTo>
                  <a:lnTo>
                    <a:pt x="377190" y="278130"/>
                  </a:lnTo>
                  <a:lnTo>
                    <a:pt x="377190" y="274447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546349" y="5772150"/>
              <a:ext cx="369570" cy="297180"/>
            </a:xfrm>
            <a:custGeom>
              <a:avLst/>
              <a:gdLst/>
              <a:ahLst/>
              <a:cxnLst/>
              <a:rect l="l" t="t" r="r" b="b"/>
              <a:pathLst>
                <a:path w="369569" h="297179">
                  <a:moveTo>
                    <a:pt x="3695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9569" y="1269"/>
                  </a:lnTo>
                  <a:lnTo>
                    <a:pt x="369569" y="0"/>
                  </a:lnTo>
                  <a:close/>
                </a:path>
                <a:path w="369569" h="297179">
                  <a:moveTo>
                    <a:pt x="36956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2540"/>
                  </a:lnTo>
                  <a:lnTo>
                    <a:pt x="369569" y="2540"/>
                  </a:lnTo>
                  <a:lnTo>
                    <a:pt x="369569" y="1270"/>
                  </a:lnTo>
                  <a:close/>
                </a:path>
                <a:path w="369569" h="297179">
                  <a:moveTo>
                    <a:pt x="369569" y="2540"/>
                  </a:moveTo>
                  <a:lnTo>
                    <a:pt x="367030" y="2540"/>
                  </a:lnTo>
                  <a:lnTo>
                    <a:pt x="367030" y="7619"/>
                  </a:lnTo>
                  <a:lnTo>
                    <a:pt x="369569" y="7619"/>
                  </a:lnTo>
                  <a:lnTo>
                    <a:pt x="369569" y="2540"/>
                  </a:lnTo>
                  <a:close/>
                </a:path>
                <a:path w="369569" h="297179">
                  <a:moveTo>
                    <a:pt x="253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2539" y="10159"/>
                  </a:lnTo>
                  <a:lnTo>
                    <a:pt x="2539" y="7620"/>
                  </a:lnTo>
                  <a:close/>
                </a:path>
                <a:path w="369569" h="297179">
                  <a:moveTo>
                    <a:pt x="369569" y="7620"/>
                  </a:moveTo>
                  <a:lnTo>
                    <a:pt x="367030" y="7620"/>
                  </a:lnTo>
                  <a:lnTo>
                    <a:pt x="367030" y="10159"/>
                  </a:lnTo>
                  <a:lnTo>
                    <a:pt x="369569" y="10159"/>
                  </a:lnTo>
                  <a:lnTo>
                    <a:pt x="369569" y="7620"/>
                  </a:lnTo>
                  <a:close/>
                </a:path>
                <a:path w="369569" h="297179">
                  <a:moveTo>
                    <a:pt x="253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10160"/>
                  </a:lnTo>
                  <a:close/>
                </a:path>
                <a:path w="369569" h="297179">
                  <a:moveTo>
                    <a:pt x="369569" y="10160"/>
                  </a:moveTo>
                  <a:lnTo>
                    <a:pt x="367030" y="10160"/>
                  </a:lnTo>
                  <a:lnTo>
                    <a:pt x="367030" y="13969"/>
                  </a:lnTo>
                  <a:lnTo>
                    <a:pt x="369569" y="13969"/>
                  </a:lnTo>
                  <a:lnTo>
                    <a:pt x="369569" y="10160"/>
                  </a:lnTo>
                  <a:close/>
                </a:path>
                <a:path w="369569" h="297179">
                  <a:moveTo>
                    <a:pt x="253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2539" y="16509"/>
                  </a:lnTo>
                  <a:lnTo>
                    <a:pt x="2539" y="13970"/>
                  </a:lnTo>
                  <a:close/>
                </a:path>
                <a:path w="369569" h="297179">
                  <a:moveTo>
                    <a:pt x="369569" y="13970"/>
                  </a:moveTo>
                  <a:lnTo>
                    <a:pt x="367030" y="13970"/>
                  </a:lnTo>
                  <a:lnTo>
                    <a:pt x="367030" y="16509"/>
                  </a:lnTo>
                  <a:lnTo>
                    <a:pt x="369569" y="16509"/>
                  </a:lnTo>
                  <a:lnTo>
                    <a:pt x="369569" y="13970"/>
                  </a:lnTo>
                  <a:close/>
                </a:path>
                <a:path w="369569" h="297179">
                  <a:moveTo>
                    <a:pt x="253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6510"/>
                  </a:lnTo>
                  <a:close/>
                </a:path>
                <a:path w="369569" h="297179">
                  <a:moveTo>
                    <a:pt x="369569" y="16510"/>
                  </a:moveTo>
                  <a:lnTo>
                    <a:pt x="367030" y="16510"/>
                  </a:lnTo>
                  <a:lnTo>
                    <a:pt x="367030" y="20319"/>
                  </a:lnTo>
                  <a:lnTo>
                    <a:pt x="369569" y="20319"/>
                  </a:lnTo>
                  <a:lnTo>
                    <a:pt x="369569" y="16510"/>
                  </a:lnTo>
                  <a:close/>
                </a:path>
                <a:path w="369569" h="297179">
                  <a:moveTo>
                    <a:pt x="253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0320"/>
                  </a:lnTo>
                  <a:close/>
                </a:path>
                <a:path w="369569" h="297179">
                  <a:moveTo>
                    <a:pt x="369569" y="20320"/>
                  </a:moveTo>
                  <a:lnTo>
                    <a:pt x="367030" y="20320"/>
                  </a:lnTo>
                  <a:lnTo>
                    <a:pt x="367030" y="26669"/>
                  </a:lnTo>
                  <a:lnTo>
                    <a:pt x="369569" y="26669"/>
                  </a:lnTo>
                  <a:lnTo>
                    <a:pt x="369569" y="20320"/>
                  </a:lnTo>
                  <a:close/>
                </a:path>
                <a:path w="369569" h="297179">
                  <a:moveTo>
                    <a:pt x="2539" y="26670"/>
                  </a:moveTo>
                  <a:lnTo>
                    <a:pt x="0" y="26670"/>
                  </a:lnTo>
                  <a:lnTo>
                    <a:pt x="0" y="35559"/>
                  </a:lnTo>
                  <a:lnTo>
                    <a:pt x="2539" y="35559"/>
                  </a:lnTo>
                  <a:lnTo>
                    <a:pt x="2539" y="26670"/>
                  </a:lnTo>
                  <a:close/>
                </a:path>
                <a:path w="369569" h="297179">
                  <a:moveTo>
                    <a:pt x="369569" y="26670"/>
                  </a:moveTo>
                  <a:lnTo>
                    <a:pt x="367030" y="26670"/>
                  </a:lnTo>
                  <a:lnTo>
                    <a:pt x="367030" y="35559"/>
                  </a:lnTo>
                  <a:lnTo>
                    <a:pt x="369569" y="35559"/>
                  </a:lnTo>
                  <a:lnTo>
                    <a:pt x="369569" y="26670"/>
                  </a:lnTo>
                  <a:close/>
                </a:path>
                <a:path w="369569" h="297179">
                  <a:moveTo>
                    <a:pt x="2539" y="35560"/>
                  </a:moveTo>
                  <a:lnTo>
                    <a:pt x="0" y="35560"/>
                  </a:lnTo>
                  <a:lnTo>
                    <a:pt x="0" y="71119"/>
                  </a:lnTo>
                  <a:lnTo>
                    <a:pt x="2539" y="71119"/>
                  </a:lnTo>
                  <a:lnTo>
                    <a:pt x="2539" y="35560"/>
                  </a:lnTo>
                  <a:close/>
                </a:path>
                <a:path w="369569" h="297179">
                  <a:moveTo>
                    <a:pt x="369569" y="35560"/>
                  </a:moveTo>
                  <a:lnTo>
                    <a:pt x="367030" y="35560"/>
                  </a:lnTo>
                  <a:lnTo>
                    <a:pt x="367030" y="71119"/>
                  </a:lnTo>
                  <a:lnTo>
                    <a:pt x="369569" y="71119"/>
                  </a:lnTo>
                  <a:lnTo>
                    <a:pt x="369569" y="35560"/>
                  </a:lnTo>
                  <a:close/>
                </a:path>
                <a:path w="369569" h="297179">
                  <a:moveTo>
                    <a:pt x="253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539" y="77469"/>
                  </a:lnTo>
                  <a:lnTo>
                    <a:pt x="2539" y="71120"/>
                  </a:lnTo>
                  <a:close/>
                </a:path>
                <a:path w="369569" h="297179">
                  <a:moveTo>
                    <a:pt x="369569" y="71120"/>
                  </a:moveTo>
                  <a:lnTo>
                    <a:pt x="367030" y="71120"/>
                  </a:lnTo>
                  <a:lnTo>
                    <a:pt x="367030" y="77469"/>
                  </a:lnTo>
                  <a:lnTo>
                    <a:pt x="369569" y="77469"/>
                  </a:lnTo>
                  <a:lnTo>
                    <a:pt x="369569" y="71120"/>
                  </a:lnTo>
                  <a:close/>
                </a:path>
                <a:path w="369569" h="297179">
                  <a:moveTo>
                    <a:pt x="2539" y="77470"/>
                  </a:moveTo>
                  <a:lnTo>
                    <a:pt x="0" y="77470"/>
                  </a:lnTo>
                  <a:lnTo>
                    <a:pt x="0" y="90169"/>
                  </a:lnTo>
                  <a:lnTo>
                    <a:pt x="2539" y="90169"/>
                  </a:lnTo>
                  <a:lnTo>
                    <a:pt x="2539" y="77470"/>
                  </a:lnTo>
                  <a:close/>
                </a:path>
                <a:path w="369569" h="297179">
                  <a:moveTo>
                    <a:pt x="369569" y="77470"/>
                  </a:moveTo>
                  <a:lnTo>
                    <a:pt x="367030" y="77470"/>
                  </a:lnTo>
                  <a:lnTo>
                    <a:pt x="367030" y="90169"/>
                  </a:lnTo>
                  <a:lnTo>
                    <a:pt x="369569" y="90169"/>
                  </a:lnTo>
                  <a:lnTo>
                    <a:pt x="369569" y="77470"/>
                  </a:lnTo>
                  <a:close/>
                </a:path>
                <a:path w="369569" h="297179">
                  <a:moveTo>
                    <a:pt x="2539" y="90170"/>
                  </a:moveTo>
                  <a:lnTo>
                    <a:pt x="0" y="90170"/>
                  </a:lnTo>
                  <a:lnTo>
                    <a:pt x="0" y="191769"/>
                  </a:lnTo>
                  <a:lnTo>
                    <a:pt x="2539" y="191769"/>
                  </a:lnTo>
                  <a:lnTo>
                    <a:pt x="2539" y="90170"/>
                  </a:lnTo>
                  <a:close/>
                </a:path>
                <a:path w="369569" h="297179">
                  <a:moveTo>
                    <a:pt x="369569" y="90170"/>
                  </a:moveTo>
                  <a:lnTo>
                    <a:pt x="367030" y="90170"/>
                  </a:lnTo>
                  <a:lnTo>
                    <a:pt x="367030" y="191769"/>
                  </a:lnTo>
                  <a:lnTo>
                    <a:pt x="369569" y="191769"/>
                  </a:lnTo>
                  <a:lnTo>
                    <a:pt x="369569" y="90170"/>
                  </a:lnTo>
                  <a:close/>
                </a:path>
                <a:path w="369569" h="297179">
                  <a:moveTo>
                    <a:pt x="2539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2539" y="198119"/>
                  </a:lnTo>
                  <a:lnTo>
                    <a:pt x="2539" y="191770"/>
                  </a:lnTo>
                  <a:close/>
                </a:path>
                <a:path w="369569" h="297179">
                  <a:moveTo>
                    <a:pt x="369569" y="191770"/>
                  </a:moveTo>
                  <a:lnTo>
                    <a:pt x="367030" y="191770"/>
                  </a:lnTo>
                  <a:lnTo>
                    <a:pt x="367030" y="198119"/>
                  </a:lnTo>
                  <a:lnTo>
                    <a:pt x="369569" y="198119"/>
                  </a:lnTo>
                  <a:lnTo>
                    <a:pt x="369569" y="191770"/>
                  </a:lnTo>
                  <a:close/>
                </a:path>
                <a:path w="369569" h="297179">
                  <a:moveTo>
                    <a:pt x="2539" y="198120"/>
                  </a:moveTo>
                  <a:lnTo>
                    <a:pt x="0" y="198120"/>
                  </a:lnTo>
                  <a:lnTo>
                    <a:pt x="0" y="217169"/>
                  </a:lnTo>
                  <a:lnTo>
                    <a:pt x="2539" y="217169"/>
                  </a:lnTo>
                  <a:lnTo>
                    <a:pt x="2539" y="198120"/>
                  </a:lnTo>
                  <a:close/>
                </a:path>
                <a:path w="369569" h="297179">
                  <a:moveTo>
                    <a:pt x="369569" y="198120"/>
                  </a:moveTo>
                  <a:lnTo>
                    <a:pt x="367030" y="198120"/>
                  </a:lnTo>
                  <a:lnTo>
                    <a:pt x="367030" y="217169"/>
                  </a:lnTo>
                  <a:lnTo>
                    <a:pt x="369569" y="217169"/>
                  </a:lnTo>
                  <a:lnTo>
                    <a:pt x="369569" y="198120"/>
                  </a:lnTo>
                  <a:close/>
                </a:path>
                <a:path w="369569" h="297179">
                  <a:moveTo>
                    <a:pt x="2539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2539" y="223519"/>
                  </a:lnTo>
                  <a:lnTo>
                    <a:pt x="2539" y="217170"/>
                  </a:lnTo>
                  <a:close/>
                </a:path>
                <a:path w="369569" h="297179">
                  <a:moveTo>
                    <a:pt x="369569" y="217170"/>
                  </a:moveTo>
                  <a:lnTo>
                    <a:pt x="367030" y="217170"/>
                  </a:lnTo>
                  <a:lnTo>
                    <a:pt x="367030" y="223519"/>
                  </a:lnTo>
                  <a:lnTo>
                    <a:pt x="369569" y="223519"/>
                  </a:lnTo>
                  <a:lnTo>
                    <a:pt x="369569" y="217170"/>
                  </a:lnTo>
                  <a:close/>
                </a:path>
                <a:path w="369569" h="297179">
                  <a:moveTo>
                    <a:pt x="2539" y="223520"/>
                  </a:moveTo>
                  <a:lnTo>
                    <a:pt x="0" y="223520"/>
                  </a:lnTo>
                  <a:lnTo>
                    <a:pt x="0" y="248919"/>
                  </a:lnTo>
                  <a:lnTo>
                    <a:pt x="2539" y="248919"/>
                  </a:lnTo>
                  <a:lnTo>
                    <a:pt x="2539" y="223520"/>
                  </a:lnTo>
                  <a:close/>
                </a:path>
                <a:path w="369569" h="297179">
                  <a:moveTo>
                    <a:pt x="369569" y="223520"/>
                  </a:moveTo>
                  <a:lnTo>
                    <a:pt x="367030" y="223520"/>
                  </a:lnTo>
                  <a:lnTo>
                    <a:pt x="367030" y="248919"/>
                  </a:lnTo>
                  <a:lnTo>
                    <a:pt x="369569" y="248919"/>
                  </a:lnTo>
                  <a:lnTo>
                    <a:pt x="369569" y="223520"/>
                  </a:lnTo>
                  <a:close/>
                </a:path>
                <a:path w="369569" h="297179">
                  <a:moveTo>
                    <a:pt x="2539" y="248920"/>
                  </a:moveTo>
                  <a:lnTo>
                    <a:pt x="0" y="248920"/>
                  </a:lnTo>
                  <a:lnTo>
                    <a:pt x="0" y="251459"/>
                  </a:lnTo>
                  <a:lnTo>
                    <a:pt x="2539" y="251459"/>
                  </a:lnTo>
                  <a:lnTo>
                    <a:pt x="2539" y="248920"/>
                  </a:lnTo>
                  <a:close/>
                </a:path>
                <a:path w="369569" h="297179">
                  <a:moveTo>
                    <a:pt x="369569" y="248920"/>
                  </a:moveTo>
                  <a:lnTo>
                    <a:pt x="367030" y="248920"/>
                  </a:lnTo>
                  <a:lnTo>
                    <a:pt x="367030" y="251459"/>
                  </a:lnTo>
                  <a:lnTo>
                    <a:pt x="369569" y="251459"/>
                  </a:lnTo>
                  <a:lnTo>
                    <a:pt x="369569" y="248920"/>
                  </a:lnTo>
                  <a:close/>
                </a:path>
                <a:path w="369569" h="297179">
                  <a:moveTo>
                    <a:pt x="2539" y="251460"/>
                  </a:moveTo>
                  <a:lnTo>
                    <a:pt x="0" y="251460"/>
                  </a:lnTo>
                  <a:lnTo>
                    <a:pt x="0" y="264159"/>
                  </a:lnTo>
                  <a:lnTo>
                    <a:pt x="2539" y="264159"/>
                  </a:lnTo>
                  <a:lnTo>
                    <a:pt x="2539" y="251460"/>
                  </a:lnTo>
                  <a:close/>
                </a:path>
                <a:path w="369569" h="297179">
                  <a:moveTo>
                    <a:pt x="369569" y="251460"/>
                  </a:moveTo>
                  <a:lnTo>
                    <a:pt x="367030" y="251460"/>
                  </a:lnTo>
                  <a:lnTo>
                    <a:pt x="367030" y="264159"/>
                  </a:lnTo>
                  <a:lnTo>
                    <a:pt x="369569" y="264159"/>
                  </a:lnTo>
                  <a:lnTo>
                    <a:pt x="369569" y="251460"/>
                  </a:lnTo>
                  <a:close/>
                </a:path>
                <a:path w="369569" h="297179">
                  <a:moveTo>
                    <a:pt x="2539" y="264160"/>
                  </a:moveTo>
                  <a:lnTo>
                    <a:pt x="0" y="264160"/>
                  </a:lnTo>
                  <a:lnTo>
                    <a:pt x="0" y="267969"/>
                  </a:lnTo>
                  <a:lnTo>
                    <a:pt x="2539" y="267969"/>
                  </a:lnTo>
                  <a:lnTo>
                    <a:pt x="2539" y="264160"/>
                  </a:lnTo>
                  <a:close/>
                </a:path>
                <a:path w="369569" h="297179">
                  <a:moveTo>
                    <a:pt x="369569" y="264160"/>
                  </a:moveTo>
                  <a:lnTo>
                    <a:pt x="367030" y="264160"/>
                  </a:lnTo>
                  <a:lnTo>
                    <a:pt x="367030" y="267969"/>
                  </a:lnTo>
                  <a:lnTo>
                    <a:pt x="369569" y="267969"/>
                  </a:lnTo>
                  <a:lnTo>
                    <a:pt x="369569" y="264160"/>
                  </a:lnTo>
                  <a:close/>
                </a:path>
                <a:path w="369569" h="297179">
                  <a:moveTo>
                    <a:pt x="2539" y="267970"/>
                  </a:moveTo>
                  <a:lnTo>
                    <a:pt x="0" y="267970"/>
                  </a:lnTo>
                  <a:lnTo>
                    <a:pt x="0" y="270509"/>
                  </a:lnTo>
                  <a:lnTo>
                    <a:pt x="2539" y="270509"/>
                  </a:lnTo>
                  <a:lnTo>
                    <a:pt x="2539" y="267970"/>
                  </a:lnTo>
                  <a:close/>
                </a:path>
                <a:path w="369569" h="297179">
                  <a:moveTo>
                    <a:pt x="369569" y="267970"/>
                  </a:moveTo>
                  <a:lnTo>
                    <a:pt x="367030" y="267970"/>
                  </a:lnTo>
                  <a:lnTo>
                    <a:pt x="367030" y="270509"/>
                  </a:lnTo>
                  <a:lnTo>
                    <a:pt x="369569" y="270509"/>
                  </a:lnTo>
                  <a:lnTo>
                    <a:pt x="369569" y="267970"/>
                  </a:lnTo>
                  <a:close/>
                </a:path>
                <a:path w="369569" h="297179">
                  <a:moveTo>
                    <a:pt x="369569" y="293497"/>
                  </a:moveTo>
                  <a:lnTo>
                    <a:pt x="0" y="293497"/>
                  </a:lnTo>
                  <a:lnTo>
                    <a:pt x="0" y="297180"/>
                  </a:lnTo>
                  <a:lnTo>
                    <a:pt x="369569" y="297180"/>
                  </a:lnTo>
                  <a:lnTo>
                    <a:pt x="369569" y="293497"/>
                  </a:lnTo>
                  <a:close/>
                </a:path>
                <a:path w="369569" h="297179">
                  <a:moveTo>
                    <a:pt x="2539" y="288417"/>
                  </a:moveTo>
                  <a:lnTo>
                    <a:pt x="0" y="288417"/>
                  </a:lnTo>
                  <a:lnTo>
                    <a:pt x="0" y="293370"/>
                  </a:lnTo>
                  <a:lnTo>
                    <a:pt x="2539" y="293370"/>
                  </a:lnTo>
                  <a:lnTo>
                    <a:pt x="2539" y="288417"/>
                  </a:lnTo>
                  <a:close/>
                </a:path>
                <a:path w="369569" h="297179">
                  <a:moveTo>
                    <a:pt x="369569" y="288417"/>
                  </a:moveTo>
                  <a:lnTo>
                    <a:pt x="367030" y="288417"/>
                  </a:lnTo>
                  <a:lnTo>
                    <a:pt x="367030" y="293370"/>
                  </a:lnTo>
                  <a:lnTo>
                    <a:pt x="369569" y="293370"/>
                  </a:lnTo>
                  <a:lnTo>
                    <a:pt x="369569" y="288417"/>
                  </a:lnTo>
                  <a:close/>
                </a:path>
                <a:path w="369569" h="297179">
                  <a:moveTo>
                    <a:pt x="2539" y="282067"/>
                  </a:moveTo>
                  <a:lnTo>
                    <a:pt x="0" y="282067"/>
                  </a:lnTo>
                  <a:lnTo>
                    <a:pt x="0" y="288290"/>
                  </a:lnTo>
                  <a:lnTo>
                    <a:pt x="2539" y="288290"/>
                  </a:lnTo>
                  <a:lnTo>
                    <a:pt x="2539" y="282067"/>
                  </a:lnTo>
                  <a:close/>
                </a:path>
                <a:path w="369569" h="297179">
                  <a:moveTo>
                    <a:pt x="369569" y="282067"/>
                  </a:moveTo>
                  <a:lnTo>
                    <a:pt x="367030" y="282067"/>
                  </a:lnTo>
                  <a:lnTo>
                    <a:pt x="367030" y="288290"/>
                  </a:lnTo>
                  <a:lnTo>
                    <a:pt x="369569" y="288290"/>
                  </a:lnTo>
                  <a:lnTo>
                    <a:pt x="369569" y="282067"/>
                  </a:lnTo>
                  <a:close/>
                </a:path>
                <a:path w="369569" h="297179">
                  <a:moveTo>
                    <a:pt x="2539" y="274447"/>
                  </a:moveTo>
                  <a:lnTo>
                    <a:pt x="0" y="274447"/>
                  </a:lnTo>
                  <a:lnTo>
                    <a:pt x="0" y="281940"/>
                  </a:lnTo>
                  <a:lnTo>
                    <a:pt x="2539" y="281940"/>
                  </a:lnTo>
                  <a:lnTo>
                    <a:pt x="2539" y="274447"/>
                  </a:lnTo>
                  <a:close/>
                </a:path>
                <a:path w="369569" h="297179">
                  <a:moveTo>
                    <a:pt x="369569" y="274447"/>
                  </a:moveTo>
                  <a:lnTo>
                    <a:pt x="367030" y="274447"/>
                  </a:lnTo>
                  <a:lnTo>
                    <a:pt x="367030" y="281940"/>
                  </a:lnTo>
                  <a:lnTo>
                    <a:pt x="369569" y="281940"/>
                  </a:lnTo>
                  <a:lnTo>
                    <a:pt x="369569" y="274447"/>
                  </a:lnTo>
                  <a:close/>
                </a:path>
                <a:path w="369569" h="297179">
                  <a:moveTo>
                    <a:pt x="2539" y="270637"/>
                  </a:moveTo>
                  <a:lnTo>
                    <a:pt x="0" y="270637"/>
                  </a:lnTo>
                  <a:lnTo>
                    <a:pt x="0" y="274319"/>
                  </a:lnTo>
                  <a:lnTo>
                    <a:pt x="2539" y="274319"/>
                  </a:lnTo>
                  <a:lnTo>
                    <a:pt x="2539" y="270637"/>
                  </a:lnTo>
                  <a:close/>
                </a:path>
                <a:path w="369569" h="297179">
                  <a:moveTo>
                    <a:pt x="369569" y="270637"/>
                  </a:moveTo>
                  <a:lnTo>
                    <a:pt x="367030" y="270637"/>
                  </a:lnTo>
                  <a:lnTo>
                    <a:pt x="367030" y="274319"/>
                  </a:lnTo>
                  <a:lnTo>
                    <a:pt x="369569" y="274319"/>
                  </a:lnTo>
                  <a:lnTo>
                    <a:pt x="369569" y="270637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548889" y="5774689"/>
              <a:ext cx="364490" cy="290830"/>
            </a:xfrm>
            <a:custGeom>
              <a:avLst/>
              <a:gdLst/>
              <a:ahLst/>
              <a:cxnLst/>
              <a:rect l="l" t="t" r="r" b="b"/>
              <a:pathLst>
                <a:path w="364489" h="290829">
                  <a:moveTo>
                    <a:pt x="36449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64490" y="3810"/>
                  </a:lnTo>
                  <a:lnTo>
                    <a:pt x="364490" y="0"/>
                  </a:lnTo>
                  <a:close/>
                </a:path>
                <a:path w="364489" h="290829">
                  <a:moveTo>
                    <a:pt x="364490" y="3810"/>
                  </a:moveTo>
                  <a:lnTo>
                    <a:pt x="360680" y="3810"/>
                  </a:lnTo>
                  <a:lnTo>
                    <a:pt x="360680" y="5080"/>
                  </a:lnTo>
                  <a:lnTo>
                    <a:pt x="364490" y="5080"/>
                  </a:lnTo>
                  <a:lnTo>
                    <a:pt x="364490" y="3810"/>
                  </a:lnTo>
                  <a:close/>
                </a:path>
                <a:path w="364489" h="29082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64489" h="290829">
                  <a:moveTo>
                    <a:pt x="364490" y="5080"/>
                  </a:moveTo>
                  <a:lnTo>
                    <a:pt x="360680" y="5080"/>
                  </a:lnTo>
                  <a:lnTo>
                    <a:pt x="360680" y="7620"/>
                  </a:lnTo>
                  <a:lnTo>
                    <a:pt x="364490" y="7620"/>
                  </a:lnTo>
                  <a:lnTo>
                    <a:pt x="364490" y="5080"/>
                  </a:lnTo>
                  <a:close/>
                </a:path>
                <a:path w="364489" h="290829">
                  <a:moveTo>
                    <a:pt x="381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7620"/>
                  </a:lnTo>
                  <a:close/>
                </a:path>
                <a:path w="364489" h="290829">
                  <a:moveTo>
                    <a:pt x="364490" y="7620"/>
                  </a:moveTo>
                  <a:lnTo>
                    <a:pt x="360680" y="7620"/>
                  </a:lnTo>
                  <a:lnTo>
                    <a:pt x="360680" y="11430"/>
                  </a:lnTo>
                  <a:lnTo>
                    <a:pt x="364490" y="11430"/>
                  </a:lnTo>
                  <a:lnTo>
                    <a:pt x="364490" y="7620"/>
                  </a:lnTo>
                  <a:close/>
                </a:path>
                <a:path w="364489" h="29082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64489" h="290829">
                  <a:moveTo>
                    <a:pt x="364490" y="11430"/>
                  </a:moveTo>
                  <a:lnTo>
                    <a:pt x="360680" y="11430"/>
                  </a:lnTo>
                  <a:lnTo>
                    <a:pt x="360680" y="13970"/>
                  </a:lnTo>
                  <a:lnTo>
                    <a:pt x="364490" y="13970"/>
                  </a:lnTo>
                  <a:lnTo>
                    <a:pt x="364490" y="11430"/>
                  </a:lnTo>
                  <a:close/>
                </a:path>
                <a:path w="364489" h="290829">
                  <a:moveTo>
                    <a:pt x="381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3970"/>
                  </a:lnTo>
                  <a:close/>
                </a:path>
                <a:path w="364489" h="290829">
                  <a:moveTo>
                    <a:pt x="364490" y="13970"/>
                  </a:moveTo>
                  <a:lnTo>
                    <a:pt x="360680" y="13970"/>
                  </a:lnTo>
                  <a:lnTo>
                    <a:pt x="360680" y="17780"/>
                  </a:lnTo>
                  <a:lnTo>
                    <a:pt x="364490" y="17780"/>
                  </a:lnTo>
                  <a:lnTo>
                    <a:pt x="364490" y="13970"/>
                  </a:lnTo>
                  <a:close/>
                </a:path>
                <a:path w="364489" h="290829">
                  <a:moveTo>
                    <a:pt x="381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7780"/>
                  </a:lnTo>
                  <a:close/>
                </a:path>
                <a:path w="364489" h="290829">
                  <a:moveTo>
                    <a:pt x="364490" y="17780"/>
                  </a:moveTo>
                  <a:lnTo>
                    <a:pt x="360680" y="17780"/>
                  </a:lnTo>
                  <a:lnTo>
                    <a:pt x="360680" y="24130"/>
                  </a:lnTo>
                  <a:lnTo>
                    <a:pt x="364490" y="24130"/>
                  </a:lnTo>
                  <a:lnTo>
                    <a:pt x="364490" y="17780"/>
                  </a:lnTo>
                  <a:close/>
                </a:path>
                <a:path w="364489" h="290829">
                  <a:moveTo>
                    <a:pt x="381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4130"/>
                  </a:lnTo>
                  <a:close/>
                </a:path>
                <a:path w="364489" h="290829">
                  <a:moveTo>
                    <a:pt x="364490" y="24130"/>
                  </a:moveTo>
                  <a:lnTo>
                    <a:pt x="360680" y="24130"/>
                  </a:lnTo>
                  <a:lnTo>
                    <a:pt x="360680" y="33020"/>
                  </a:lnTo>
                  <a:lnTo>
                    <a:pt x="364490" y="33020"/>
                  </a:lnTo>
                  <a:lnTo>
                    <a:pt x="364490" y="24130"/>
                  </a:lnTo>
                  <a:close/>
                </a:path>
                <a:path w="364489" h="290829">
                  <a:moveTo>
                    <a:pt x="3810" y="33020"/>
                  </a:moveTo>
                  <a:lnTo>
                    <a:pt x="0" y="3302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33020"/>
                  </a:lnTo>
                  <a:close/>
                </a:path>
                <a:path w="364489" h="290829">
                  <a:moveTo>
                    <a:pt x="364490" y="33020"/>
                  </a:moveTo>
                  <a:lnTo>
                    <a:pt x="360680" y="33020"/>
                  </a:lnTo>
                  <a:lnTo>
                    <a:pt x="360680" y="68580"/>
                  </a:lnTo>
                  <a:lnTo>
                    <a:pt x="364490" y="68580"/>
                  </a:lnTo>
                  <a:lnTo>
                    <a:pt x="364490" y="33020"/>
                  </a:lnTo>
                  <a:close/>
                </a:path>
                <a:path w="364489" h="290829">
                  <a:moveTo>
                    <a:pt x="381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68580"/>
                  </a:lnTo>
                  <a:close/>
                </a:path>
                <a:path w="364489" h="290829">
                  <a:moveTo>
                    <a:pt x="364490" y="68580"/>
                  </a:moveTo>
                  <a:lnTo>
                    <a:pt x="360680" y="68580"/>
                  </a:lnTo>
                  <a:lnTo>
                    <a:pt x="360680" y="74930"/>
                  </a:lnTo>
                  <a:lnTo>
                    <a:pt x="364490" y="74930"/>
                  </a:lnTo>
                  <a:lnTo>
                    <a:pt x="364490" y="68580"/>
                  </a:lnTo>
                  <a:close/>
                </a:path>
                <a:path w="364489" h="290829">
                  <a:moveTo>
                    <a:pt x="3810" y="74930"/>
                  </a:moveTo>
                  <a:lnTo>
                    <a:pt x="0" y="74930"/>
                  </a:lnTo>
                  <a:lnTo>
                    <a:pt x="0" y="87630"/>
                  </a:lnTo>
                  <a:lnTo>
                    <a:pt x="3810" y="87630"/>
                  </a:lnTo>
                  <a:lnTo>
                    <a:pt x="3810" y="74930"/>
                  </a:lnTo>
                  <a:close/>
                </a:path>
                <a:path w="364489" h="290829">
                  <a:moveTo>
                    <a:pt x="364490" y="74930"/>
                  </a:moveTo>
                  <a:lnTo>
                    <a:pt x="360680" y="74930"/>
                  </a:lnTo>
                  <a:lnTo>
                    <a:pt x="360680" y="87630"/>
                  </a:lnTo>
                  <a:lnTo>
                    <a:pt x="364490" y="87630"/>
                  </a:lnTo>
                  <a:lnTo>
                    <a:pt x="364490" y="74930"/>
                  </a:lnTo>
                  <a:close/>
                </a:path>
                <a:path w="364489" h="290829">
                  <a:moveTo>
                    <a:pt x="3810" y="87630"/>
                  </a:moveTo>
                  <a:lnTo>
                    <a:pt x="0" y="8763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87630"/>
                  </a:lnTo>
                  <a:close/>
                </a:path>
                <a:path w="364489" h="290829">
                  <a:moveTo>
                    <a:pt x="364490" y="87630"/>
                  </a:moveTo>
                  <a:lnTo>
                    <a:pt x="360680" y="87630"/>
                  </a:lnTo>
                  <a:lnTo>
                    <a:pt x="360680" y="189230"/>
                  </a:lnTo>
                  <a:lnTo>
                    <a:pt x="364490" y="189230"/>
                  </a:lnTo>
                  <a:lnTo>
                    <a:pt x="364490" y="87630"/>
                  </a:lnTo>
                  <a:close/>
                </a:path>
                <a:path w="364489" h="290829">
                  <a:moveTo>
                    <a:pt x="381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189230"/>
                  </a:lnTo>
                  <a:close/>
                </a:path>
                <a:path w="364489" h="290829">
                  <a:moveTo>
                    <a:pt x="364490" y="189230"/>
                  </a:moveTo>
                  <a:lnTo>
                    <a:pt x="360680" y="189230"/>
                  </a:lnTo>
                  <a:lnTo>
                    <a:pt x="360680" y="195580"/>
                  </a:lnTo>
                  <a:lnTo>
                    <a:pt x="364490" y="195580"/>
                  </a:lnTo>
                  <a:lnTo>
                    <a:pt x="364490" y="189230"/>
                  </a:lnTo>
                  <a:close/>
                </a:path>
                <a:path w="364489" h="290829">
                  <a:moveTo>
                    <a:pt x="3810" y="195580"/>
                  </a:moveTo>
                  <a:lnTo>
                    <a:pt x="0" y="19558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195580"/>
                  </a:lnTo>
                  <a:close/>
                </a:path>
                <a:path w="364489" h="290829">
                  <a:moveTo>
                    <a:pt x="364490" y="195580"/>
                  </a:moveTo>
                  <a:lnTo>
                    <a:pt x="360680" y="195580"/>
                  </a:lnTo>
                  <a:lnTo>
                    <a:pt x="360680" y="214630"/>
                  </a:lnTo>
                  <a:lnTo>
                    <a:pt x="364490" y="214630"/>
                  </a:lnTo>
                  <a:lnTo>
                    <a:pt x="364490" y="195580"/>
                  </a:lnTo>
                  <a:close/>
                </a:path>
                <a:path w="364489" h="290829">
                  <a:moveTo>
                    <a:pt x="3810" y="214630"/>
                  </a:moveTo>
                  <a:lnTo>
                    <a:pt x="0" y="21463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14630"/>
                  </a:lnTo>
                  <a:close/>
                </a:path>
                <a:path w="364489" h="290829">
                  <a:moveTo>
                    <a:pt x="364490" y="214630"/>
                  </a:moveTo>
                  <a:lnTo>
                    <a:pt x="360680" y="214630"/>
                  </a:lnTo>
                  <a:lnTo>
                    <a:pt x="360680" y="220980"/>
                  </a:lnTo>
                  <a:lnTo>
                    <a:pt x="364490" y="220980"/>
                  </a:lnTo>
                  <a:lnTo>
                    <a:pt x="364490" y="214630"/>
                  </a:lnTo>
                  <a:close/>
                </a:path>
                <a:path w="364489" h="290829">
                  <a:moveTo>
                    <a:pt x="3810" y="220980"/>
                  </a:moveTo>
                  <a:lnTo>
                    <a:pt x="0" y="22098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20980"/>
                  </a:lnTo>
                  <a:close/>
                </a:path>
                <a:path w="364489" h="290829">
                  <a:moveTo>
                    <a:pt x="364490" y="220980"/>
                  </a:moveTo>
                  <a:lnTo>
                    <a:pt x="360680" y="220980"/>
                  </a:lnTo>
                  <a:lnTo>
                    <a:pt x="360680" y="246380"/>
                  </a:lnTo>
                  <a:lnTo>
                    <a:pt x="364490" y="246380"/>
                  </a:lnTo>
                  <a:lnTo>
                    <a:pt x="364490" y="220980"/>
                  </a:lnTo>
                  <a:close/>
                </a:path>
                <a:path w="364489" h="290829">
                  <a:moveTo>
                    <a:pt x="381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46380"/>
                  </a:lnTo>
                  <a:close/>
                </a:path>
                <a:path w="364489" h="290829">
                  <a:moveTo>
                    <a:pt x="364490" y="246380"/>
                  </a:moveTo>
                  <a:lnTo>
                    <a:pt x="360680" y="246380"/>
                  </a:lnTo>
                  <a:lnTo>
                    <a:pt x="360680" y="248920"/>
                  </a:lnTo>
                  <a:lnTo>
                    <a:pt x="364490" y="248920"/>
                  </a:lnTo>
                  <a:lnTo>
                    <a:pt x="364490" y="246380"/>
                  </a:lnTo>
                  <a:close/>
                </a:path>
                <a:path w="364489" h="290829">
                  <a:moveTo>
                    <a:pt x="3810" y="248920"/>
                  </a:moveTo>
                  <a:lnTo>
                    <a:pt x="0" y="24892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48920"/>
                  </a:lnTo>
                  <a:close/>
                </a:path>
                <a:path w="364489" h="290829">
                  <a:moveTo>
                    <a:pt x="364490" y="248920"/>
                  </a:moveTo>
                  <a:lnTo>
                    <a:pt x="360680" y="248920"/>
                  </a:lnTo>
                  <a:lnTo>
                    <a:pt x="360680" y="261620"/>
                  </a:lnTo>
                  <a:lnTo>
                    <a:pt x="364490" y="261620"/>
                  </a:lnTo>
                  <a:lnTo>
                    <a:pt x="364490" y="248920"/>
                  </a:lnTo>
                  <a:close/>
                </a:path>
                <a:path w="364489" h="290829">
                  <a:moveTo>
                    <a:pt x="3810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1620"/>
                  </a:lnTo>
                  <a:close/>
                </a:path>
                <a:path w="364489" h="290829">
                  <a:moveTo>
                    <a:pt x="364490" y="261620"/>
                  </a:moveTo>
                  <a:lnTo>
                    <a:pt x="360680" y="261620"/>
                  </a:lnTo>
                  <a:lnTo>
                    <a:pt x="360680" y="265430"/>
                  </a:lnTo>
                  <a:lnTo>
                    <a:pt x="364490" y="265430"/>
                  </a:lnTo>
                  <a:lnTo>
                    <a:pt x="364490" y="261620"/>
                  </a:lnTo>
                  <a:close/>
                </a:path>
                <a:path w="364489" h="290829">
                  <a:moveTo>
                    <a:pt x="381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65430"/>
                  </a:lnTo>
                  <a:close/>
                </a:path>
                <a:path w="364489" h="290829">
                  <a:moveTo>
                    <a:pt x="364490" y="265430"/>
                  </a:moveTo>
                  <a:lnTo>
                    <a:pt x="360680" y="265430"/>
                  </a:lnTo>
                  <a:lnTo>
                    <a:pt x="360680" y="267970"/>
                  </a:lnTo>
                  <a:lnTo>
                    <a:pt x="364490" y="267970"/>
                  </a:lnTo>
                  <a:lnTo>
                    <a:pt x="364490" y="265430"/>
                  </a:lnTo>
                  <a:close/>
                </a:path>
                <a:path w="364489" h="290829">
                  <a:moveTo>
                    <a:pt x="3810" y="285877"/>
                  </a:moveTo>
                  <a:lnTo>
                    <a:pt x="0" y="285877"/>
                  </a:lnTo>
                  <a:lnTo>
                    <a:pt x="0" y="290830"/>
                  </a:lnTo>
                  <a:lnTo>
                    <a:pt x="364490" y="290830"/>
                  </a:lnTo>
                  <a:lnTo>
                    <a:pt x="364490" y="287020"/>
                  </a:lnTo>
                  <a:lnTo>
                    <a:pt x="3810" y="287020"/>
                  </a:lnTo>
                  <a:lnTo>
                    <a:pt x="3810" y="285877"/>
                  </a:lnTo>
                  <a:close/>
                </a:path>
                <a:path w="364489" h="290829">
                  <a:moveTo>
                    <a:pt x="364490" y="285877"/>
                  </a:moveTo>
                  <a:lnTo>
                    <a:pt x="360680" y="285877"/>
                  </a:lnTo>
                  <a:lnTo>
                    <a:pt x="360680" y="287020"/>
                  </a:lnTo>
                  <a:lnTo>
                    <a:pt x="364490" y="287020"/>
                  </a:lnTo>
                  <a:lnTo>
                    <a:pt x="364490" y="285877"/>
                  </a:lnTo>
                  <a:close/>
                </a:path>
                <a:path w="364489" h="290829">
                  <a:moveTo>
                    <a:pt x="3810" y="279527"/>
                  </a:moveTo>
                  <a:lnTo>
                    <a:pt x="0" y="279527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9527"/>
                  </a:lnTo>
                  <a:close/>
                </a:path>
                <a:path w="364489" h="290829">
                  <a:moveTo>
                    <a:pt x="364490" y="279527"/>
                  </a:moveTo>
                  <a:lnTo>
                    <a:pt x="360680" y="279527"/>
                  </a:lnTo>
                  <a:lnTo>
                    <a:pt x="360680" y="285750"/>
                  </a:lnTo>
                  <a:lnTo>
                    <a:pt x="364490" y="285750"/>
                  </a:lnTo>
                  <a:lnTo>
                    <a:pt x="364490" y="279527"/>
                  </a:lnTo>
                  <a:close/>
                </a:path>
                <a:path w="364489" h="290829">
                  <a:moveTo>
                    <a:pt x="3810" y="271907"/>
                  </a:moveTo>
                  <a:lnTo>
                    <a:pt x="0" y="271907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71907"/>
                  </a:lnTo>
                  <a:close/>
                </a:path>
                <a:path w="364489" h="290829">
                  <a:moveTo>
                    <a:pt x="364490" y="271907"/>
                  </a:moveTo>
                  <a:lnTo>
                    <a:pt x="360680" y="271907"/>
                  </a:lnTo>
                  <a:lnTo>
                    <a:pt x="360680" y="279400"/>
                  </a:lnTo>
                  <a:lnTo>
                    <a:pt x="364490" y="279400"/>
                  </a:lnTo>
                  <a:lnTo>
                    <a:pt x="364490" y="271907"/>
                  </a:lnTo>
                  <a:close/>
                </a:path>
                <a:path w="364489" h="290829">
                  <a:moveTo>
                    <a:pt x="3810" y="268097"/>
                  </a:moveTo>
                  <a:lnTo>
                    <a:pt x="0" y="268097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8097"/>
                  </a:lnTo>
                  <a:close/>
                </a:path>
                <a:path w="364489" h="290829">
                  <a:moveTo>
                    <a:pt x="364490" y="268097"/>
                  </a:moveTo>
                  <a:lnTo>
                    <a:pt x="360680" y="268097"/>
                  </a:lnTo>
                  <a:lnTo>
                    <a:pt x="360680" y="271780"/>
                  </a:lnTo>
                  <a:lnTo>
                    <a:pt x="364490" y="271780"/>
                  </a:lnTo>
                  <a:lnTo>
                    <a:pt x="364490" y="268097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552699" y="577850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6869" y="126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5686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56869" y="3810"/>
                  </a:lnTo>
                  <a:lnTo>
                    <a:pt x="356869" y="1270"/>
                  </a:lnTo>
                  <a:close/>
                </a:path>
                <a:path w="356869" h="283210">
                  <a:moveTo>
                    <a:pt x="356869" y="3810"/>
                  </a:moveTo>
                  <a:lnTo>
                    <a:pt x="353060" y="3810"/>
                  </a:lnTo>
                  <a:lnTo>
                    <a:pt x="353060" y="7619"/>
                  </a:lnTo>
                  <a:lnTo>
                    <a:pt x="356869" y="7619"/>
                  </a:lnTo>
                  <a:lnTo>
                    <a:pt x="356869" y="3810"/>
                  </a:lnTo>
                  <a:close/>
                </a:path>
                <a:path w="356869" h="283210">
                  <a:moveTo>
                    <a:pt x="381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7620"/>
                  </a:lnTo>
                  <a:close/>
                </a:path>
                <a:path w="356869" h="283210">
                  <a:moveTo>
                    <a:pt x="356869" y="7620"/>
                  </a:moveTo>
                  <a:lnTo>
                    <a:pt x="353060" y="7620"/>
                  </a:lnTo>
                  <a:lnTo>
                    <a:pt x="353060" y="10159"/>
                  </a:lnTo>
                  <a:lnTo>
                    <a:pt x="356869" y="10159"/>
                  </a:lnTo>
                  <a:lnTo>
                    <a:pt x="356869" y="7620"/>
                  </a:lnTo>
                  <a:close/>
                </a:path>
                <a:path w="356869" h="283210">
                  <a:moveTo>
                    <a:pt x="381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160"/>
                  </a:lnTo>
                  <a:close/>
                </a:path>
                <a:path w="356869" h="283210">
                  <a:moveTo>
                    <a:pt x="356869" y="10160"/>
                  </a:moveTo>
                  <a:lnTo>
                    <a:pt x="353060" y="10160"/>
                  </a:lnTo>
                  <a:lnTo>
                    <a:pt x="353060" y="13969"/>
                  </a:lnTo>
                  <a:lnTo>
                    <a:pt x="356869" y="13969"/>
                  </a:lnTo>
                  <a:lnTo>
                    <a:pt x="356869" y="10160"/>
                  </a:lnTo>
                  <a:close/>
                </a:path>
                <a:path w="356869" h="283210">
                  <a:moveTo>
                    <a:pt x="381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70"/>
                  </a:lnTo>
                  <a:close/>
                </a:path>
                <a:path w="356869" h="283210">
                  <a:moveTo>
                    <a:pt x="356869" y="13970"/>
                  </a:moveTo>
                  <a:lnTo>
                    <a:pt x="353060" y="13970"/>
                  </a:lnTo>
                  <a:lnTo>
                    <a:pt x="353060" y="20319"/>
                  </a:lnTo>
                  <a:lnTo>
                    <a:pt x="356869" y="20319"/>
                  </a:lnTo>
                  <a:lnTo>
                    <a:pt x="356869" y="13970"/>
                  </a:lnTo>
                  <a:close/>
                </a:path>
                <a:path w="356869" h="283210">
                  <a:moveTo>
                    <a:pt x="3810" y="20320"/>
                  </a:moveTo>
                  <a:lnTo>
                    <a:pt x="0" y="2032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0320"/>
                  </a:lnTo>
                  <a:close/>
                </a:path>
                <a:path w="356869" h="283210">
                  <a:moveTo>
                    <a:pt x="356869" y="20320"/>
                  </a:moveTo>
                  <a:lnTo>
                    <a:pt x="353060" y="20320"/>
                  </a:lnTo>
                  <a:lnTo>
                    <a:pt x="353060" y="29209"/>
                  </a:lnTo>
                  <a:lnTo>
                    <a:pt x="356869" y="29209"/>
                  </a:lnTo>
                  <a:lnTo>
                    <a:pt x="356869" y="20320"/>
                  </a:lnTo>
                  <a:close/>
                </a:path>
                <a:path w="356869" h="283210">
                  <a:moveTo>
                    <a:pt x="3810" y="29210"/>
                  </a:moveTo>
                  <a:lnTo>
                    <a:pt x="0" y="2921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29210"/>
                  </a:lnTo>
                  <a:close/>
                </a:path>
                <a:path w="356869" h="283210">
                  <a:moveTo>
                    <a:pt x="356869" y="29210"/>
                  </a:moveTo>
                  <a:lnTo>
                    <a:pt x="353060" y="29210"/>
                  </a:lnTo>
                  <a:lnTo>
                    <a:pt x="353060" y="64769"/>
                  </a:lnTo>
                  <a:lnTo>
                    <a:pt x="356869" y="64769"/>
                  </a:lnTo>
                  <a:lnTo>
                    <a:pt x="356869" y="29210"/>
                  </a:lnTo>
                  <a:close/>
                </a:path>
                <a:path w="356869" h="283210">
                  <a:moveTo>
                    <a:pt x="381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70"/>
                  </a:lnTo>
                  <a:close/>
                </a:path>
                <a:path w="356869" h="283210">
                  <a:moveTo>
                    <a:pt x="356869" y="64770"/>
                  </a:moveTo>
                  <a:lnTo>
                    <a:pt x="353060" y="64770"/>
                  </a:lnTo>
                  <a:lnTo>
                    <a:pt x="353060" y="71119"/>
                  </a:lnTo>
                  <a:lnTo>
                    <a:pt x="356869" y="71119"/>
                  </a:lnTo>
                  <a:lnTo>
                    <a:pt x="356869" y="64770"/>
                  </a:lnTo>
                  <a:close/>
                </a:path>
                <a:path w="356869" h="283210">
                  <a:moveTo>
                    <a:pt x="3810" y="71120"/>
                  </a:moveTo>
                  <a:lnTo>
                    <a:pt x="0" y="7112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1120"/>
                  </a:lnTo>
                  <a:close/>
                </a:path>
                <a:path w="356869" h="283210">
                  <a:moveTo>
                    <a:pt x="356869" y="71120"/>
                  </a:moveTo>
                  <a:lnTo>
                    <a:pt x="353060" y="71120"/>
                  </a:lnTo>
                  <a:lnTo>
                    <a:pt x="353060" y="83819"/>
                  </a:lnTo>
                  <a:lnTo>
                    <a:pt x="356869" y="83819"/>
                  </a:lnTo>
                  <a:lnTo>
                    <a:pt x="356869" y="71120"/>
                  </a:lnTo>
                  <a:close/>
                </a:path>
                <a:path w="356869" h="283210">
                  <a:moveTo>
                    <a:pt x="3810" y="83820"/>
                  </a:moveTo>
                  <a:lnTo>
                    <a:pt x="0" y="83820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83820"/>
                  </a:lnTo>
                  <a:close/>
                </a:path>
                <a:path w="356869" h="283210">
                  <a:moveTo>
                    <a:pt x="356869" y="83820"/>
                  </a:moveTo>
                  <a:lnTo>
                    <a:pt x="353060" y="83820"/>
                  </a:lnTo>
                  <a:lnTo>
                    <a:pt x="353060" y="185419"/>
                  </a:lnTo>
                  <a:lnTo>
                    <a:pt x="356869" y="185419"/>
                  </a:lnTo>
                  <a:lnTo>
                    <a:pt x="356869" y="83820"/>
                  </a:lnTo>
                  <a:close/>
                </a:path>
                <a:path w="356869" h="283210">
                  <a:moveTo>
                    <a:pt x="3810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85420"/>
                  </a:lnTo>
                  <a:close/>
                </a:path>
                <a:path w="356869" h="283210">
                  <a:moveTo>
                    <a:pt x="356869" y="185420"/>
                  </a:moveTo>
                  <a:lnTo>
                    <a:pt x="353060" y="185420"/>
                  </a:lnTo>
                  <a:lnTo>
                    <a:pt x="353060" y="191769"/>
                  </a:lnTo>
                  <a:lnTo>
                    <a:pt x="356869" y="191769"/>
                  </a:lnTo>
                  <a:lnTo>
                    <a:pt x="356869" y="185420"/>
                  </a:lnTo>
                  <a:close/>
                </a:path>
                <a:path w="356869" h="283210">
                  <a:moveTo>
                    <a:pt x="3810" y="191770"/>
                  </a:moveTo>
                  <a:lnTo>
                    <a:pt x="0" y="191770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191770"/>
                  </a:lnTo>
                  <a:close/>
                </a:path>
                <a:path w="356869" h="283210">
                  <a:moveTo>
                    <a:pt x="356869" y="191770"/>
                  </a:moveTo>
                  <a:lnTo>
                    <a:pt x="353060" y="191770"/>
                  </a:lnTo>
                  <a:lnTo>
                    <a:pt x="353060" y="210819"/>
                  </a:lnTo>
                  <a:lnTo>
                    <a:pt x="356869" y="210819"/>
                  </a:lnTo>
                  <a:lnTo>
                    <a:pt x="356869" y="191770"/>
                  </a:lnTo>
                  <a:close/>
                </a:path>
                <a:path w="356869" h="283210">
                  <a:moveTo>
                    <a:pt x="381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210820"/>
                  </a:lnTo>
                  <a:close/>
                </a:path>
                <a:path w="356869" h="283210">
                  <a:moveTo>
                    <a:pt x="356869" y="210820"/>
                  </a:moveTo>
                  <a:lnTo>
                    <a:pt x="353060" y="210820"/>
                  </a:lnTo>
                  <a:lnTo>
                    <a:pt x="353060" y="217169"/>
                  </a:lnTo>
                  <a:lnTo>
                    <a:pt x="356869" y="217169"/>
                  </a:lnTo>
                  <a:lnTo>
                    <a:pt x="356869" y="210820"/>
                  </a:lnTo>
                  <a:close/>
                </a:path>
                <a:path w="356869" h="283210">
                  <a:moveTo>
                    <a:pt x="3810" y="217170"/>
                  </a:moveTo>
                  <a:lnTo>
                    <a:pt x="0" y="21717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17170"/>
                  </a:lnTo>
                  <a:close/>
                </a:path>
                <a:path w="356869" h="283210">
                  <a:moveTo>
                    <a:pt x="356869" y="217170"/>
                  </a:moveTo>
                  <a:lnTo>
                    <a:pt x="353060" y="217170"/>
                  </a:lnTo>
                  <a:lnTo>
                    <a:pt x="353060" y="242569"/>
                  </a:lnTo>
                  <a:lnTo>
                    <a:pt x="356869" y="242569"/>
                  </a:lnTo>
                  <a:lnTo>
                    <a:pt x="356869" y="217170"/>
                  </a:lnTo>
                  <a:close/>
                </a:path>
                <a:path w="356869" h="283210">
                  <a:moveTo>
                    <a:pt x="3810" y="242570"/>
                  </a:moveTo>
                  <a:lnTo>
                    <a:pt x="0" y="24257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42570"/>
                  </a:lnTo>
                  <a:close/>
                </a:path>
                <a:path w="356869" h="283210">
                  <a:moveTo>
                    <a:pt x="356869" y="242570"/>
                  </a:moveTo>
                  <a:lnTo>
                    <a:pt x="353060" y="242570"/>
                  </a:lnTo>
                  <a:lnTo>
                    <a:pt x="353060" y="245109"/>
                  </a:lnTo>
                  <a:lnTo>
                    <a:pt x="356869" y="245109"/>
                  </a:lnTo>
                  <a:lnTo>
                    <a:pt x="356869" y="242570"/>
                  </a:lnTo>
                  <a:close/>
                </a:path>
                <a:path w="356869" h="283210">
                  <a:moveTo>
                    <a:pt x="3810" y="245110"/>
                  </a:moveTo>
                  <a:lnTo>
                    <a:pt x="0" y="24511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45110"/>
                  </a:lnTo>
                  <a:close/>
                </a:path>
                <a:path w="356869" h="283210">
                  <a:moveTo>
                    <a:pt x="356869" y="245110"/>
                  </a:moveTo>
                  <a:lnTo>
                    <a:pt x="353060" y="245110"/>
                  </a:lnTo>
                  <a:lnTo>
                    <a:pt x="353060" y="257809"/>
                  </a:lnTo>
                  <a:lnTo>
                    <a:pt x="356869" y="257809"/>
                  </a:lnTo>
                  <a:lnTo>
                    <a:pt x="356869" y="245110"/>
                  </a:lnTo>
                  <a:close/>
                </a:path>
                <a:path w="356869" h="283210">
                  <a:moveTo>
                    <a:pt x="3810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7810"/>
                  </a:lnTo>
                  <a:close/>
                </a:path>
                <a:path w="356869" h="283210">
                  <a:moveTo>
                    <a:pt x="356869" y="257810"/>
                  </a:moveTo>
                  <a:lnTo>
                    <a:pt x="353060" y="257810"/>
                  </a:lnTo>
                  <a:lnTo>
                    <a:pt x="353060" y="261619"/>
                  </a:lnTo>
                  <a:lnTo>
                    <a:pt x="356869" y="261619"/>
                  </a:lnTo>
                  <a:lnTo>
                    <a:pt x="356869" y="257810"/>
                  </a:lnTo>
                  <a:close/>
                </a:path>
                <a:path w="356869" h="283210">
                  <a:moveTo>
                    <a:pt x="3810" y="261620"/>
                  </a:moveTo>
                  <a:lnTo>
                    <a:pt x="0" y="26162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61620"/>
                  </a:lnTo>
                  <a:close/>
                </a:path>
                <a:path w="356869" h="283210">
                  <a:moveTo>
                    <a:pt x="356869" y="261620"/>
                  </a:moveTo>
                  <a:lnTo>
                    <a:pt x="353060" y="261620"/>
                  </a:lnTo>
                  <a:lnTo>
                    <a:pt x="353060" y="264159"/>
                  </a:lnTo>
                  <a:lnTo>
                    <a:pt x="356869" y="264159"/>
                  </a:lnTo>
                  <a:lnTo>
                    <a:pt x="356869" y="261620"/>
                  </a:lnTo>
                  <a:close/>
                </a:path>
                <a:path w="356869" h="283210">
                  <a:moveTo>
                    <a:pt x="356869" y="282067"/>
                  </a:moveTo>
                  <a:lnTo>
                    <a:pt x="0" y="282067"/>
                  </a:lnTo>
                  <a:lnTo>
                    <a:pt x="0" y="283209"/>
                  </a:lnTo>
                  <a:lnTo>
                    <a:pt x="356869" y="283209"/>
                  </a:lnTo>
                  <a:lnTo>
                    <a:pt x="356869" y="282067"/>
                  </a:lnTo>
                  <a:close/>
                </a:path>
                <a:path w="356869" h="283210">
                  <a:moveTo>
                    <a:pt x="3810" y="275717"/>
                  </a:moveTo>
                  <a:lnTo>
                    <a:pt x="0" y="275717"/>
                  </a:lnTo>
                  <a:lnTo>
                    <a:pt x="0" y="281939"/>
                  </a:lnTo>
                  <a:lnTo>
                    <a:pt x="356869" y="281939"/>
                  </a:lnTo>
                  <a:lnTo>
                    <a:pt x="356869" y="279400"/>
                  </a:lnTo>
                  <a:lnTo>
                    <a:pt x="3810" y="279400"/>
                  </a:lnTo>
                  <a:lnTo>
                    <a:pt x="3810" y="275717"/>
                  </a:lnTo>
                  <a:close/>
                </a:path>
                <a:path w="356869" h="283210">
                  <a:moveTo>
                    <a:pt x="356869" y="275717"/>
                  </a:moveTo>
                  <a:lnTo>
                    <a:pt x="353060" y="275717"/>
                  </a:lnTo>
                  <a:lnTo>
                    <a:pt x="353060" y="279400"/>
                  </a:lnTo>
                  <a:lnTo>
                    <a:pt x="356869" y="279400"/>
                  </a:lnTo>
                  <a:lnTo>
                    <a:pt x="356869" y="275717"/>
                  </a:lnTo>
                  <a:close/>
                </a:path>
                <a:path w="356869" h="283210">
                  <a:moveTo>
                    <a:pt x="3810" y="268097"/>
                  </a:moveTo>
                  <a:lnTo>
                    <a:pt x="0" y="268097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68097"/>
                  </a:lnTo>
                  <a:close/>
                </a:path>
                <a:path w="356869" h="283210">
                  <a:moveTo>
                    <a:pt x="356869" y="268097"/>
                  </a:moveTo>
                  <a:lnTo>
                    <a:pt x="353060" y="268097"/>
                  </a:lnTo>
                  <a:lnTo>
                    <a:pt x="353060" y="275590"/>
                  </a:lnTo>
                  <a:lnTo>
                    <a:pt x="356869" y="275590"/>
                  </a:lnTo>
                  <a:lnTo>
                    <a:pt x="356869" y="268097"/>
                  </a:lnTo>
                  <a:close/>
                </a:path>
                <a:path w="356869" h="283210">
                  <a:moveTo>
                    <a:pt x="3810" y="264287"/>
                  </a:moveTo>
                  <a:lnTo>
                    <a:pt x="0" y="264287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4287"/>
                  </a:lnTo>
                  <a:close/>
                </a:path>
                <a:path w="356869" h="283210">
                  <a:moveTo>
                    <a:pt x="356869" y="264287"/>
                  </a:moveTo>
                  <a:lnTo>
                    <a:pt x="353060" y="264287"/>
                  </a:lnTo>
                  <a:lnTo>
                    <a:pt x="353060" y="267969"/>
                  </a:lnTo>
                  <a:lnTo>
                    <a:pt x="356869" y="267969"/>
                  </a:lnTo>
                  <a:lnTo>
                    <a:pt x="356869" y="264287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556509" y="5782310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10" y="3809"/>
                  </a:lnTo>
                  <a:lnTo>
                    <a:pt x="349250" y="3809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3809"/>
                  </a:moveTo>
                  <a:lnTo>
                    <a:pt x="345439" y="3809"/>
                  </a:lnTo>
                  <a:lnTo>
                    <a:pt x="345439" y="6349"/>
                  </a:lnTo>
                  <a:lnTo>
                    <a:pt x="349250" y="6349"/>
                  </a:lnTo>
                  <a:lnTo>
                    <a:pt x="349250" y="3809"/>
                  </a:lnTo>
                  <a:close/>
                </a:path>
                <a:path w="349250" h="275589">
                  <a:moveTo>
                    <a:pt x="380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0159"/>
                  </a:lnTo>
                  <a:lnTo>
                    <a:pt x="349250" y="10159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80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0159"/>
                  </a:lnTo>
                  <a:close/>
                </a:path>
                <a:path w="349250" h="275589">
                  <a:moveTo>
                    <a:pt x="349250" y="10159"/>
                  </a:moveTo>
                  <a:lnTo>
                    <a:pt x="345439" y="10159"/>
                  </a:lnTo>
                  <a:lnTo>
                    <a:pt x="345439" y="16509"/>
                  </a:lnTo>
                  <a:lnTo>
                    <a:pt x="349250" y="16509"/>
                  </a:lnTo>
                  <a:lnTo>
                    <a:pt x="349250" y="10159"/>
                  </a:lnTo>
                  <a:close/>
                </a:path>
                <a:path w="349250" h="275589">
                  <a:moveTo>
                    <a:pt x="3809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6509"/>
                  </a:lnTo>
                  <a:close/>
                </a:path>
                <a:path w="349250" h="275589">
                  <a:moveTo>
                    <a:pt x="349250" y="16509"/>
                  </a:moveTo>
                  <a:lnTo>
                    <a:pt x="345439" y="16509"/>
                  </a:lnTo>
                  <a:lnTo>
                    <a:pt x="345439" y="25399"/>
                  </a:lnTo>
                  <a:lnTo>
                    <a:pt x="349250" y="25399"/>
                  </a:lnTo>
                  <a:lnTo>
                    <a:pt x="349250" y="16509"/>
                  </a:lnTo>
                  <a:close/>
                </a:path>
                <a:path w="349250" h="275589">
                  <a:moveTo>
                    <a:pt x="3809" y="25400"/>
                  </a:moveTo>
                  <a:lnTo>
                    <a:pt x="0" y="2540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25400"/>
                  </a:lnTo>
                  <a:close/>
                </a:path>
                <a:path w="349250" h="275589">
                  <a:moveTo>
                    <a:pt x="349250" y="25400"/>
                  </a:moveTo>
                  <a:lnTo>
                    <a:pt x="345439" y="25400"/>
                  </a:lnTo>
                  <a:lnTo>
                    <a:pt x="345439" y="60959"/>
                  </a:lnTo>
                  <a:lnTo>
                    <a:pt x="349250" y="60959"/>
                  </a:lnTo>
                  <a:lnTo>
                    <a:pt x="349250" y="25400"/>
                  </a:lnTo>
                  <a:close/>
                </a:path>
                <a:path w="349250" h="275589">
                  <a:moveTo>
                    <a:pt x="380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0959"/>
                  </a:lnTo>
                  <a:close/>
                </a:path>
                <a:path w="349250" h="275589">
                  <a:moveTo>
                    <a:pt x="349250" y="60959"/>
                  </a:moveTo>
                  <a:lnTo>
                    <a:pt x="345439" y="60959"/>
                  </a:lnTo>
                  <a:lnTo>
                    <a:pt x="345439" y="67309"/>
                  </a:lnTo>
                  <a:lnTo>
                    <a:pt x="349250" y="67309"/>
                  </a:lnTo>
                  <a:lnTo>
                    <a:pt x="349250" y="60959"/>
                  </a:lnTo>
                  <a:close/>
                </a:path>
                <a:path w="349250" h="275589">
                  <a:moveTo>
                    <a:pt x="3809" y="67309"/>
                  </a:moveTo>
                  <a:lnTo>
                    <a:pt x="0" y="67309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67309"/>
                  </a:lnTo>
                  <a:close/>
                </a:path>
                <a:path w="349250" h="275589">
                  <a:moveTo>
                    <a:pt x="349250" y="67309"/>
                  </a:moveTo>
                  <a:lnTo>
                    <a:pt x="345439" y="67309"/>
                  </a:lnTo>
                  <a:lnTo>
                    <a:pt x="345439" y="80009"/>
                  </a:lnTo>
                  <a:lnTo>
                    <a:pt x="349250" y="80009"/>
                  </a:lnTo>
                  <a:lnTo>
                    <a:pt x="349250" y="67309"/>
                  </a:lnTo>
                  <a:close/>
                </a:path>
                <a:path w="349250" h="275589">
                  <a:moveTo>
                    <a:pt x="3809" y="80009"/>
                  </a:moveTo>
                  <a:lnTo>
                    <a:pt x="0" y="80009"/>
                  </a:lnTo>
                  <a:lnTo>
                    <a:pt x="0" y="181609"/>
                  </a:lnTo>
                  <a:lnTo>
                    <a:pt x="3809" y="181609"/>
                  </a:lnTo>
                  <a:lnTo>
                    <a:pt x="3809" y="80009"/>
                  </a:lnTo>
                  <a:close/>
                </a:path>
                <a:path w="349250" h="275589">
                  <a:moveTo>
                    <a:pt x="349250" y="80009"/>
                  </a:moveTo>
                  <a:lnTo>
                    <a:pt x="345439" y="80009"/>
                  </a:lnTo>
                  <a:lnTo>
                    <a:pt x="345439" y="181609"/>
                  </a:lnTo>
                  <a:lnTo>
                    <a:pt x="349250" y="181609"/>
                  </a:lnTo>
                  <a:lnTo>
                    <a:pt x="349250" y="80009"/>
                  </a:lnTo>
                  <a:close/>
                </a:path>
                <a:path w="349250" h="275589">
                  <a:moveTo>
                    <a:pt x="3809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81609"/>
                  </a:lnTo>
                  <a:close/>
                </a:path>
                <a:path w="349250" h="275589">
                  <a:moveTo>
                    <a:pt x="349250" y="181609"/>
                  </a:moveTo>
                  <a:lnTo>
                    <a:pt x="345439" y="181609"/>
                  </a:lnTo>
                  <a:lnTo>
                    <a:pt x="345439" y="187959"/>
                  </a:lnTo>
                  <a:lnTo>
                    <a:pt x="349250" y="187959"/>
                  </a:lnTo>
                  <a:lnTo>
                    <a:pt x="349250" y="181609"/>
                  </a:lnTo>
                  <a:close/>
                </a:path>
                <a:path w="349250" h="275589">
                  <a:moveTo>
                    <a:pt x="3809" y="187959"/>
                  </a:moveTo>
                  <a:lnTo>
                    <a:pt x="0" y="187959"/>
                  </a:lnTo>
                  <a:lnTo>
                    <a:pt x="0" y="207009"/>
                  </a:lnTo>
                  <a:lnTo>
                    <a:pt x="3809" y="207009"/>
                  </a:lnTo>
                  <a:lnTo>
                    <a:pt x="3809" y="187959"/>
                  </a:lnTo>
                  <a:close/>
                </a:path>
                <a:path w="349250" h="275589">
                  <a:moveTo>
                    <a:pt x="349250" y="187959"/>
                  </a:moveTo>
                  <a:lnTo>
                    <a:pt x="345439" y="187959"/>
                  </a:lnTo>
                  <a:lnTo>
                    <a:pt x="345439" y="207009"/>
                  </a:lnTo>
                  <a:lnTo>
                    <a:pt x="349250" y="207009"/>
                  </a:lnTo>
                  <a:lnTo>
                    <a:pt x="349250" y="187959"/>
                  </a:lnTo>
                  <a:close/>
                </a:path>
                <a:path w="349250" h="275589">
                  <a:moveTo>
                    <a:pt x="3809" y="207009"/>
                  </a:moveTo>
                  <a:lnTo>
                    <a:pt x="0" y="207009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207009"/>
                  </a:lnTo>
                  <a:close/>
                </a:path>
                <a:path w="349250" h="275589">
                  <a:moveTo>
                    <a:pt x="349250" y="207009"/>
                  </a:moveTo>
                  <a:lnTo>
                    <a:pt x="345439" y="207009"/>
                  </a:lnTo>
                  <a:lnTo>
                    <a:pt x="345439" y="213359"/>
                  </a:lnTo>
                  <a:lnTo>
                    <a:pt x="349250" y="213359"/>
                  </a:lnTo>
                  <a:lnTo>
                    <a:pt x="349250" y="207009"/>
                  </a:lnTo>
                  <a:close/>
                </a:path>
                <a:path w="349250" h="275589">
                  <a:moveTo>
                    <a:pt x="3809" y="213359"/>
                  </a:moveTo>
                  <a:lnTo>
                    <a:pt x="0" y="213359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13359"/>
                  </a:lnTo>
                  <a:close/>
                </a:path>
                <a:path w="349250" h="275589">
                  <a:moveTo>
                    <a:pt x="349250" y="213359"/>
                  </a:moveTo>
                  <a:lnTo>
                    <a:pt x="345439" y="213359"/>
                  </a:lnTo>
                  <a:lnTo>
                    <a:pt x="345439" y="238759"/>
                  </a:lnTo>
                  <a:lnTo>
                    <a:pt x="349250" y="238759"/>
                  </a:lnTo>
                  <a:lnTo>
                    <a:pt x="349250" y="213359"/>
                  </a:lnTo>
                  <a:close/>
                </a:path>
                <a:path w="349250" h="275589">
                  <a:moveTo>
                    <a:pt x="3809" y="238759"/>
                  </a:moveTo>
                  <a:lnTo>
                    <a:pt x="0" y="23875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8759"/>
                  </a:lnTo>
                  <a:close/>
                </a:path>
                <a:path w="349250" h="275589">
                  <a:moveTo>
                    <a:pt x="349250" y="238759"/>
                  </a:moveTo>
                  <a:lnTo>
                    <a:pt x="345439" y="238759"/>
                  </a:lnTo>
                  <a:lnTo>
                    <a:pt x="345439" y="241299"/>
                  </a:lnTo>
                  <a:lnTo>
                    <a:pt x="349250" y="241299"/>
                  </a:lnTo>
                  <a:lnTo>
                    <a:pt x="349250" y="238759"/>
                  </a:lnTo>
                  <a:close/>
                </a:path>
                <a:path w="349250" h="275589">
                  <a:moveTo>
                    <a:pt x="3809" y="241300"/>
                  </a:moveTo>
                  <a:lnTo>
                    <a:pt x="0" y="241300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41300"/>
                  </a:lnTo>
                  <a:close/>
                </a:path>
                <a:path w="349250" h="275589">
                  <a:moveTo>
                    <a:pt x="349250" y="241300"/>
                  </a:moveTo>
                  <a:lnTo>
                    <a:pt x="345439" y="241300"/>
                  </a:lnTo>
                  <a:lnTo>
                    <a:pt x="345439" y="253999"/>
                  </a:lnTo>
                  <a:lnTo>
                    <a:pt x="349250" y="253999"/>
                  </a:lnTo>
                  <a:lnTo>
                    <a:pt x="349250" y="241300"/>
                  </a:lnTo>
                  <a:close/>
                </a:path>
                <a:path w="349250" h="275589">
                  <a:moveTo>
                    <a:pt x="3809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54000"/>
                  </a:lnTo>
                  <a:close/>
                </a:path>
                <a:path w="349250" h="275589">
                  <a:moveTo>
                    <a:pt x="349250" y="254000"/>
                  </a:moveTo>
                  <a:lnTo>
                    <a:pt x="345439" y="254000"/>
                  </a:lnTo>
                  <a:lnTo>
                    <a:pt x="345439" y="257809"/>
                  </a:lnTo>
                  <a:lnTo>
                    <a:pt x="349250" y="257809"/>
                  </a:lnTo>
                  <a:lnTo>
                    <a:pt x="349250" y="254000"/>
                  </a:lnTo>
                  <a:close/>
                </a:path>
                <a:path w="349250" h="275589">
                  <a:moveTo>
                    <a:pt x="3809" y="257809"/>
                  </a:moveTo>
                  <a:lnTo>
                    <a:pt x="0" y="25780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57809"/>
                  </a:lnTo>
                  <a:close/>
                </a:path>
                <a:path w="349250" h="275589">
                  <a:moveTo>
                    <a:pt x="349250" y="257809"/>
                  </a:moveTo>
                  <a:lnTo>
                    <a:pt x="345439" y="257809"/>
                  </a:lnTo>
                  <a:lnTo>
                    <a:pt x="345439" y="260349"/>
                  </a:lnTo>
                  <a:lnTo>
                    <a:pt x="349250" y="260349"/>
                  </a:lnTo>
                  <a:lnTo>
                    <a:pt x="349250" y="257809"/>
                  </a:lnTo>
                  <a:close/>
                </a:path>
                <a:path w="349250" h="275589">
                  <a:moveTo>
                    <a:pt x="3809" y="271906"/>
                  </a:moveTo>
                  <a:lnTo>
                    <a:pt x="0" y="271906"/>
                  </a:lnTo>
                  <a:lnTo>
                    <a:pt x="0" y="275589"/>
                  </a:lnTo>
                  <a:lnTo>
                    <a:pt x="349250" y="275589"/>
                  </a:lnTo>
                  <a:lnTo>
                    <a:pt x="349250" y="273049"/>
                  </a:lnTo>
                  <a:lnTo>
                    <a:pt x="3809" y="273049"/>
                  </a:lnTo>
                  <a:lnTo>
                    <a:pt x="3809" y="271906"/>
                  </a:lnTo>
                  <a:close/>
                </a:path>
                <a:path w="349250" h="275589">
                  <a:moveTo>
                    <a:pt x="349250" y="271906"/>
                  </a:moveTo>
                  <a:lnTo>
                    <a:pt x="345439" y="271906"/>
                  </a:lnTo>
                  <a:lnTo>
                    <a:pt x="345439" y="273049"/>
                  </a:lnTo>
                  <a:lnTo>
                    <a:pt x="349250" y="273049"/>
                  </a:lnTo>
                  <a:lnTo>
                    <a:pt x="349250" y="271906"/>
                  </a:lnTo>
                  <a:close/>
                </a:path>
                <a:path w="349250" h="275589">
                  <a:moveTo>
                    <a:pt x="3809" y="264286"/>
                  </a:moveTo>
                  <a:lnTo>
                    <a:pt x="0" y="264286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4286"/>
                  </a:lnTo>
                  <a:close/>
                </a:path>
                <a:path w="349250" h="275589">
                  <a:moveTo>
                    <a:pt x="349250" y="264286"/>
                  </a:moveTo>
                  <a:lnTo>
                    <a:pt x="345439" y="264286"/>
                  </a:lnTo>
                  <a:lnTo>
                    <a:pt x="345439" y="271779"/>
                  </a:lnTo>
                  <a:lnTo>
                    <a:pt x="349250" y="271779"/>
                  </a:lnTo>
                  <a:lnTo>
                    <a:pt x="349250" y="264286"/>
                  </a:lnTo>
                  <a:close/>
                </a:path>
                <a:path w="349250" h="275589">
                  <a:moveTo>
                    <a:pt x="3809" y="260476"/>
                  </a:moveTo>
                  <a:lnTo>
                    <a:pt x="0" y="260476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60476"/>
                  </a:lnTo>
                  <a:close/>
                </a:path>
                <a:path w="349250" h="275589">
                  <a:moveTo>
                    <a:pt x="349250" y="260476"/>
                  </a:moveTo>
                  <a:lnTo>
                    <a:pt x="345439" y="260476"/>
                  </a:lnTo>
                  <a:lnTo>
                    <a:pt x="345439" y="264159"/>
                  </a:lnTo>
                  <a:lnTo>
                    <a:pt x="349250" y="264159"/>
                  </a:lnTo>
                  <a:lnTo>
                    <a:pt x="349250" y="260476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560320" y="5786119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1630" y="2539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4163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41630" y="3809"/>
                  </a:lnTo>
                  <a:lnTo>
                    <a:pt x="341630" y="2539"/>
                  </a:lnTo>
                  <a:close/>
                </a:path>
                <a:path w="341630" h="269239">
                  <a:moveTo>
                    <a:pt x="341630" y="3809"/>
                  </a:moveTo>
                  <a:lnTo>
                    <a:pt x="337819" y="3809"/>
                  </a:lnTo>
                  <a:lnTo>
                    <a:pt x="337819" y="6349"/>
                  </a:lnTo>
                  <a:lnTo>
                    <a:pt x="341630" y="6349"/>
                  </a:lnTo>
                  <a:lnTo>
                    <a:pt x="341630" y="3809"/>
                  </a:lnTo>
                  <a:close/>
                </a:path>
                <a:path w="341630" h="269239">
                  <a:moveTo>
                    <a:pt x="381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6349"/>
                  </a:lnTo>
                  <a:close/>
                </a:path>
                <a:path w="341630" h="269239">
                  <a:moveTo>
                    <a:pt x="341630" y="6349"/>
                  </a:moveTo>
                  <a:lnTo>
                    <a:pt x="337819" y="6349"/>
                  </a:lnTo>
                  <a:lnTo>
                    <a:pt x="337819" y="12699"/>
                  </a:lnTo>
                  <a:lnTo>
                    <a:pt x="341630" y="12699"/>
                  </a:lnTo>
                  <a:lnTo>
                    <a:pt x="341630" y="6349"/>
                  </a:lnTo>
                  <a:close/>
                </a:path>
                <a:path w="341630" h="269239">
                  <a:moveTo>
                    <a:pt x="3810" y="12699"/>
                  </a:moveTo>
                  <a:lnTo>
                    <a:pt x="0" y="1269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2699"/>
                  </a:lnTo>
                  <a:close/>
                </a:path>
                <a:path w="341630" h="269239">
                  <a:moveTo>
                    <a:pt x="341630" y="12699"/>
                  </a:moveTo>
                  <a:lnTo>
                    <a:pt x="337819" y="12699"/>
                  </a:lnTo>
                  <a:lnTo>
                    <a:pt x="337819" y="21589"/>
                  </a:lnTo>
                  <a:lnTo>
                    <a:pt x="341630" y="21589"/>
                  </a:lnTo>
                  <a:lnTo>
                    <a:pt x="341630" y="12699"/>
                  </a:lnTo>
                  <a:close/>
                </a:path>
                <a:path w="341630" h="269239">
                  <a:moveTo>
                    <a:pt x="3810" y="21589"/>
                  </a:moveTo>
                  <a:lnTo>
                    <a:pt x="0" y="2158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21589"/>
                  </a:lnTo>
                  <a:close/>
                </a:path>
                <a:path w="341630" h="269239">
                  <a:moveTo>
                    <a:pt x="341630" y="21589"/>
                  </a:moveTo>
                  <a:lnTo>
                    <a:pt x="337819" y="21589"/>
                  </a:lnTo>
                  <a:lnTo>
                    <a:pt x="337819" y="57149"/>
                  </a:lnTo>
                  <a:lnTo>
                    <a:pt x="341630" y="57149"/>
                  </a:lnTo>
                  <a:lnTo>
                    <a:pt x="341630" y="21589"/>
                  </a:lnTo>
                  <a:close/>
                </a:path>
                <a:path w="341630" h="26923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341630" h="269239">
                  <a:moveTo>
                    <a:pt x="341630" y="57149"/>
                  </a:moveTo>
                  <a:lnTo>
                    <a:pt x="337819" y="57149"/>
                  </a:lnTo>
                  <a:lnTo>
                    <a:pt x="337819" y="63499"/>
                  </a:lnTo>
                  <a:lnTo>
                    <a:pt x="341630" y="63499"/>
                  </a:lnTo>
                  <a:lnTo>
                    <a:pt x="341630" y="57149"/>
                  </a:lnTo>
                  <a:close/>
                </a:path>
                <a:path w="341630" h="269239">
                  <a:moveTo>
                    <a:pt x="3810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3499"/>
                  </a:lnTo>
                  <a:close/>
                </a:path>
                <a:path w="341630" h="269239">
                  <a:moveTo>
                    <a:pt x="341630" y="63499"/>
                  </a:moveTo>
                  <a:lnTo>
                    <a:pt x="337819" y="63499"/>
                  </a:lnTo>
                  <a:lnTo>
                    <a:pt x="337819" y="76199"/>
                  </a:lnTo>
                  <a:lnTo>
                    <a:pt x="341630" y="76199"/>
                  </a:lnTo>
                  <a:lnTo>
                    <a:pt x="341630" y="63499"/>
                  </a:lnTo>
                  <a:close/>
                </a:path>
                <a:path w="341630" h="269239">
                  <a:moveTo>
                    <a:pt x="3810" y="76199"/>
                  </a:moveTo>
                  <a:lnTo>
                    <a:pt x="0" y="76199"/>
                  </a:lnTo>
                  <a:lnTo>
                    <a:pt x="0" y="177799"/>
                  </a:lnTo>
                  <a:lnTo>
                    <a:pt x="3810" y="177799"/>
                  </a:lnTo>
                  <a:lnTo>
                    <a:pt x="3810" y="76199"/>
                  </a:lnTo>
                  <a:close/>
                </a:path>
                <a:path w="341630" h="269239">
                  <a:moveTo>
                    <a:pt x="341630" y="76199"/>
                  </a:moveTo>
                  <a:lnTo>
                    <a:pt x="337819" y="76199"/>
                  </a:lnTo>
                  <a:lnTo>
                    <a:pt x="337819" y="177799"/>
                  </a:lnTo>
                  <a:lnTo>
                    <a:pt x="341630" y="177799"/>
                  </a:lnTo>
                  <a:lnTo>
                    <a:pt x="341630" y="76199"/>
                  </a:lnTo>
                  <a:close/>
                </a:path>
                <a:path w="341630" h="269239">
                  <a:moveTo>
                    <a:pt x="381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3810" y="184149"/>
                  </a:lnTo>
                  <a:lnTo>
                    <a:pt x="3810" y="177799"/>
                  </a:lnTo>
                  <a:close/>
                </a:path>
                <a:path w="341630" h="269239">
                  <a:moveTo>
                    <a:pt x="341630" y="177799"/>
                  </a:moveTo>
                  <a:lnTo>
                    <a:pt x="337819" y="177799"/>
                  </a:lnTo>
                  <a:lnTo>
                    <a:pt x="337819" y="184149"/>
                  </a:lnTo>
                  <a:lnTo>
                    <a:pt x="341630" y="184149"/>
                  </a:lnTo>
                  <a:lnTo>
                    <a:pt x="341630" y="177799"/>
                  </a:lnTo>
                  <a:close/>
                </a:path>
                <a:path w="341630" h="269239">
                  <a:moveTo>
                    <a:pt x="3810" y="184149"/>
                  </a:moveTo>
                  <a:lnTo>
                    <a:pt x="0" y="184149"/>
                  </a:lnTo>
                  <a:lnTo>
                    <a:pt x="0" y="203199"/>
                  </a:lnTo>
                  <a:lnTo>
                    <a:pt x="3810" y="203199"/>
                  </a:lnTo>
                  <a:lnTo>
                    <a:pt x="3810" y="184149"/>
                  </a:lnTo>
                  <a:close/>
                </a:path>
                <a:path w="341630" h="269239">
                  <a:moveTo>
                    <a:pt x="341630" y="184149"/>
                  </a:moveTo>
                  <a:lnTo>
                    <a:pt x="337819" y="184149"/>
                  </a:lnTo>
                  <a:lnTo>
                    <a:pt x="337819" y="203199"/>
                  </a:lnTo>
                  <a:lnTo>
                    <a:pt x="341630" y="203199"/>
                  </a:lnTo>
                  <a:lnTo>
                    <a:pt x="341630" y="184149"/>
                  </a:lnTo>
                  <a:close/>
                </a:path>
                <a:path w="341630" h="269239">
                  <a:moveTo>
                    <a:pt x="381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203199"/>
                  </a:lnTo>
                  <a:close/>
                </a:path>
                <a:path w="341630" h="269239">
                  <a:moveTo>
                    <a:pt x="341630" y="203199"/>
                  </a:moveTo>
                  <a:lnTo>
                    <a:pt x="337819" y="203199"/>
                  </a:lnTo>
                  <a:lnTo>
                    <a:pt x="337819" y="209549"/>
                  </a:lnTo>
                  <a:lnTo>
                    <a:pt x="341630" y="209549"/>
                  </a:lnTo>
                  <a:lnTo>
                    <a:pt x="341630" y="203199"/>
                  </a:lnTo>
                  <a:close/>
                </a:path>
                <a:path w="341630" h="269239">
                  <a:moveTo>
                    <a:pt x="3810" y="209549"/>
                  </a:moveTo>
                  <a:lnTo>
                    <a:pt x="0" y="20954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09549"/>
                  </a:lnTo>
                  <a:close/>
                </a:path>
                <a:path w="341630" h="269239">
                  <a:moveTo>
                    <a:pt x="341630" y="209549"/>
                  </a:moveTo>
                  <a:lnTo>
                    <a:pt x="337819" y="209549"/>
                  </a:lnTo>
                  <a:lnTo>
                    <a:pt x="337819" y="234949"/>
                  </a:lnTo>
                  <a:lnTo>
                    <a:pt x="341630" y="234949"/>
                  </a:lnTo>
                  <a:lnTo>
                    <a:pt x="341630" y="209549"/>
                  </a:lnTo>
                  <a:close/>
                </a:path>
                <a:path w="341630" h="269239">
                  <a:moveTo>
                    <a:pt x="381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34949"/>
                  </a:lnTo>
                  <a:close/>
                </a:path>
                <a:path w="341630" h="269239">
                  <a:moveTo>
                    <a:pt x="341630" y="234949"/>
                  </a:moveTo>
                  <a:lnTo>
                    <a:pt x="337819" y="234949"/>
                  </a:lnTo>
                  <a:lnTo>
                    <a:pt x="337819" y="237489"/>
                  </a:lnTo>
                  <a:lnTo>
                    <a:pt x="341630" y="237489"/>
                  </a:lnTo>
                  <a:lnTo>
                    <a:pt x="341630" y="234949"/>
                  </a:lnTo>
                  <a:close/>
                </a:path>
                <a:path w="341630" h="269239">
                  <a:moveTo>
                    <a:pt x="3810" y="237489"/>
                  </a:moveTo>
                  <a:lnTo>
                    <a:pt x="0" y="237489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37489"/>
                  </a:lnTo>
                  <a:close/>
                </a:path>
                <a:path w="341630" h="269239">
                  <a:moveTo>
                    <a:pt x="341630" y="237489"/>
                  </a:moveTo>
                  <a:lnTo>
                    <a:pt x="337819" y="237489"/>
                  </a:lnTo>
                  <a:lnTo>
                    <a:pt x="337819" y="250189"/>
                  </a:lnTo>
                  <a:lnTo>
                    <a:pt x="341630" y="250189"/>
                  </a:lnTo>
                  <a:lnTo>
                    <a:pt x="341630" y="237489"/>
                  </a:lnTo>
                  <a:close/>
                </a:path>
                <a:path w="341630" h="269239">
                  <a:moveTo>
                    <a:pt x="3810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50189"/>
                  </a:lnTo>
                  <a:close/>
                </a:path>
                <a:path w="341630" h="269239">
                  <a:moveTo>
                    <a:pt x="341630" y="250189"/>
                  </a:moveTo>
                  <a:lnTo>
                    <a:pt x="337819" y="250189"/>
                  </a:lnTo>
                  <a:lnTo>
                    <a:pt x="337819" y="253999"/>
                  </a:lnTo>
                  <a:lnTo>
                    <a:pt x="341630" y="253999"/>
                  </a:lnTo>
                  <a:lnTo>
                    <a:pt x="341630" y="250189"/>
                  </a:lnTo>
                  <a:close/>
                </a:path>
                <a:path w="341630" h="269239">
                  <a:moveTo>
                    <a:pt x="3810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3999"/>
                  </a:lnTo>
                  <a:close/>
                </a:path>
                <a:path w="341630" h="269239">
                  <a:moveTo>
                    <a:pt x="341630" y="253999"/>
                  </a:moveTo>
                  <a:lnTo>
                    <a:pt x="337819" y="253999"/>
                  </a:lnTo>
                  <a:lnTo>
                    <a:pt x="337819" y="256539"/>
                  </a:lnTo>
                  <a:lnTo>
                    <a:pt x="341630" y="256539"/>
                  </a:lnTo>
                  <a:lnTo>
                    <a:pt x="341630" y="253999"/>
                  </a:lnTo>
                  <a:close/>
                </a:path>
                <a:path w="341630" h="269239">
                  <a:moveTo>
                    <a:pt x="341630" y="268096"/>
                  </a:moveTo>
                  <a:lnTo>
                    <a:pt x="0" y="268096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8096"/>
                  </a:lnTo>
                  <a:close/>
                </a:path>
                <a:path w="341630" h="269239">
                  <a:moveTo>
                    <a:pt x="3810" y="260476"/>
                  </a:moveTo>
                  <a:lnTo>
                    <a:pt x="0" y="260476"/>
                  </a:lnTo>
                  <a:lnTo>
                    <a:pt x="0" y="267969"/>
                  </a:lnTo>
                  <a:lnTo>
                    <a:pt x="341630" y="267969"/>
                  </a:lnTo>
                  <a:lnTo>
                    <a:pt x="341630" y="265429"/>
                  </a:lnTo>
                  <a:lnTo>
                    <a:pt x="3810" y="265429"/>
                  </a:lnTo>
                  <a:lnTo>
                    <a:pt x="3810" y="260476"/>
                  </a:lnTo>
                  <a:close/>
                </a:path>
                <a:path w="341630" h="269239">
                  <a:moveTo>
                    <a:pt x="341630" y="260476"/>
                  </a:moveTo>
                  <a:lnTo>
                    <a:pt x="337819" y="260476"/>
                  </a:lnTo>
                  <a:lnTo>
                    <a:pt x="337819" y="265429"/>
                  </a:lnTo>
                  <a:lnTo>
                    <a:pt x="341630" y="265429"/>
                  </a:lnTo>
                  <a:lnTo>
                    <a:pt x="341630" y="260476"/>
                  </a:lnTo>
                  <a:close/>
                </a:path>
                <a:path w="341630" h="269239">
                  <a:moveTo>
                    <a:pt x="3810" y="256666"/>
                  </a:moveTo>
                  <a:lnTo>
                    <a:pt x="0" y="256666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6666"/>
                  </a:lnTo>
                  <a:close/>
                </a:path>
                <a:path w="341630" h="269239">
                  <a:moveTo>
                    <a:pt x="341630" y="256666"/>
                  </a:moveTo>
                  <a:lnTo>
                    <a:pt x="337819" y="256666"/>
                  </a:lnTo>
                  <a:lnTo>
                    <a:pt x="337819" y="260349"/>
                  </a:lnTo>
                  <a:lnTo>
                    <a:pt x="341630" y="260349"/>
                  </a:lnTo>
                  <a:lnTo>
                    <a:pt x="341630" y="256666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564130" y="578993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20">
                  <a:moveTo>
                    <a:pt x="33400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34009" y="2540"/>
                  </a:lnTo>
                  <a:lnTo>
                    <a:pt x="334009" y="0"/>
                  </a:lnTo>
                  <a:close/>
                </a:path>
                <a:path w="334010" h="261620">
                  <a:moveTo>
                    <a:pt x="334009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3809" y="8890"/>
                  </a:lnTo>
                  <a:lnTo>
                    <a:pt x="3809" y="3810"/>
                  </a:lnTo>
                  <a:lnTo>
                    <a:pt x="334009" y="3810"/>
                  </a:lnTo>
                  <a:lnTo>
                    <a:pt x="334009" y="2540"/>
                  </a:lnTo>
                  <a:close/>
                </a:path>
                <a:path w="334010" h="261620">
                  <a:moveTo>
                    <a:pt x="334009" y="3810"/>
                  </a:moveTo>
                  <a:lnTo>
                    <a:pt x="330200" y="3810"/>
                  </a:lnTo>
                  <a:lnTo>
                    <a:pt x="330200" y="8890"/>
                  </a:lnTo>
                  <a:lnTo>
                    <a:pt x="334009" y="8890"/>
                  </a:lnTo>
                  <a:lnTo>
                    <a:pt x="334009" y="3810"/>
                  </a:lnTo>
                  <a:close/>
                </a:path>
                <a:path w="334010" h="261620">
                  <a:moveTo>
                    <a:pt x="3809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8890"/>
                  </a:lnTo>
                  <a:close/>
                </a:path>
                <a:path w="334010" h="261620">
                  <a:moveTo>
                    <a:pt x="334009" y="8890"/>
                  </a:moveTo>
                  <a:lnTo>
                    <a:pt x="330200" y="8890"/>
                  </a:lnTo>
                  <a:lnTo>
                    <a:pt x="330200" y="17780"/>
                  </a:lnTo>
                  <a:lnTo>
                    <a:pt x="334009" y="17780"/>
                  </a:lnTo>
                  <a:lnTo>
                    <a:pt x="334009" y="8890"/>
                  </a:lnTo>
                  <a:close/>
                </a:path>
                <a:path w="334010" h="261620">
                  <a:moveTo>
                    <a:pt x="3809" y="17780"/>
                  </a:moveTo>
                  <a:lnTo>
                    <a:pt x="0" y="17780"/>
                  </a:lnTo>
                  <a:lnTo>
                    <a:pt x="0" y="53340"/>
                  </a:lnTo>
                  <a:lnTo>
                    <a:pt x="3809" y="53340"/>
                  </a:lnTo>
                  <a:lnTo>
                    <a:pt x="3809" y="17780"/>
                  </a:lnTo>
                  <a:close/>
                </a:path>
                <a:path w="334010" h="261620">
                  <a:moveTo>
                    <a:pt x="334009" y="17780"/>
                  </a:moveTo>
                  <a:lnTo>
                    <a:pt x="330200" y="17780"/>
                  </a:lnTo>
                  <a:lnTo>
                    <a:pt x="330200" y="53340"/>
                  </a:lnTo>
                  <a:lnTo>
                    <a:pt x="334009" y="53340"/>
                  </a:lnTo>
                  <a:lnTo>
                    <a:pt x="334009" y="17780"/>
                  </a:lnTo>
                  <a:close/>
                </a:path>
                <a:path w="334010" h="261620">
                  <a:moveTo>
                    <a:pt x="3809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3809" y="59690"/>
                  </a:lnTo>
                  <a:lnTo>
                    <a:pt x="3809" y="53340"/>
                  </a:lnTo>
                  <a:close/>
                </a:path>
                <a:path w="334010" h="261620">
                  <a:moveTo>
                    <a:pt x="334009" y="53340"/>
                  </a:moveTo>
                  <a:lnTo>
                    <a:pt x="330200" y="53340"/>
                  </a:lnTo>
                  <a:lnTo>
                    <a:pt x="330200" y="59690"/>
                  </a:lnTo>
                  <a:lnTo>
                    <a:pt x="334009" y="59690"/>
                  </a:lnTo>
                  <a:lnTo>
                    <a:pt x="334009" y="53340"/>
                  </a:lnTo>
                  <a:close/>
                </a:path>
                <a:path w="334010" h="261620">
                  <a:moveTo>
                    <a:pt x="3809" y="59690"/>
                  </a:moveTo>
                  <a:lnTo>
                    <a:pt x="0" y="59690"/>
                  </a:lnTo>
                  <a:lnTo>
                    <a:pt x="0" y="72390"/>
                  </a:lnTo>
                  <a:lnTo>
                    <a:pt x="3809" y="72390"/>
                  </a:lnTo>
                  <a:lnTo>
                    <a:pt x="3809" y="59690"/>
                  </a:lnTo>
                  <a:close/>
                </a:path>
                <a:path w="334010" h="261620">
                  <a:moveTo>
                    <a:pt x="334009" y="59690"/>
                  </a:moveTo>
                  <a:lnTo>
                    <a:pt x="330200" y="59690"/>
                  </a:lnTo>
                  <a:lnTo>
                    <a:pt x="330200" y="72390"/>
                  </a:lnTo>
                  <a:lnTo>
                    <a:pt x="334009" y="72390"/>
                  </a:lnTo>
                  <a:lnTo>
                    <a:pt x="334009" y="59690"/>
                  </a:lnTo>
                  <a:close/>
                </a:path>
                <a:path w="334010" h="261620">
                  <a:moveTo>
                    <a:pt x="3809" y="72390"/>
                  </a:moveTo>
                  <a:lnTo>
                    <a:pt x="0" y="72390"/>
                  </a:lnTo>
                  <a:lnTo>
                    <a:pt x="0" y="173990"/>
                  </a:lnTo>
                  <a:lnTo>
                    <a:pt x="3809" y="173990"/>
                  </a:lnTo>
                  <a:lnTo>
                    <a:pt x="3809" y="72390"/>
                  </a:lnTo>
                  <a:close/>
                </a:path>
                <a:path w="334010" h="261620">
                  <a:moveTo>
                    <a:pt x="334009" y="72390"/>
                  </a:moveTo>
                  <a:lnTo>
                    <a:pt x="330200" y="72390"/>
                  </a:lnTo>
                  <a:lnTo>
                    <a:pt x="330200" y="173990"/>
                  </a:lnTo>
                  <a:lnTo>
                    <a:pt x="334009" y="173990"/>
                  </a:lnTo>
                  <a:lnTo>
                    <a:pt x="334009" y="72390"/>
                  </a:lnTo>
                  <a:close/>
                </a:path>
                <a:path w="334010" h="261620">
                  <a:moveTo>
                    <a:pt x="3809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3809" y="180340"/>
                  </a:lnTo>
                  <a:lnTo>
                    <a:pt x="3809" y="173990"/>
                  </a:lnTo>
                  <a:close/>
                </a:path>
                <a:path w="334010" h="261620">
                  <a:moveTo>
                    <a:pt x="334009" y="173990"/>
                  </a:moveTo>
                  <a:lnTo>
                    <a:pt x="330200" y="173990"/>
                  </a:lnTo>
                  <a:lnTo>
                    <a:pt x="330200" y="180340"/>
                  </a:lnTo>
                  <a:lnTo>
                    <a:pt x="334009" y="180340"/>
                  </a:lnTo>
                  <a:lnTo>
                    <a:pt x="334009" y="173990"/>
                  </a:lnTo>
                  <a:close/>
                </a:path>
                <a:path w="334010" h="261620">
                  <a:moveTo>
                    <a:pt x="3809" y="180340"/>
                  </a:moveTo>
                  <a:lnTo>
                    <a:pt x="0" y="180340"/>
                  </a:lnTo>
                  <a:lnTo>
                    <a:pt x="0" y="199390"/>
                  </a:lnTo>
                  <a:lnTo>
                    <a:pt x="3809" y="199390"/>
                  </a:lnTo>
                  <a:lnTo>
                    <a:pt x="3809" y="180340"/>
                  </a:lnTo>
                  <a:close/>
                </a:path>
                <a:path w="334010" h="261620">
                  <a:moveTo>
                    <a:pt x="334009" y="180340"/>
                  </a:moveTo>
                  <a:lnTo>
                    <a:pt x="330200" y="180340"/>
                  </a:lnTo>
                  <a:lnTo>
                    <a:pt x="330200" y="199390"/>
                  </a:lnTo>
                  <a:lnTo>
                    <a:pt x="334009" y="199390"/>
                  </a:lnTo>
                  <a:lnTo>
                    <a:pt x="334009" y="180340"/>
                  </a:lnTo>
                  <a:close/>
                </a:path>
                <a:path w="334010" h="261620">
                  <a:moveTo>
                    <a:pt x="3809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3809" y="205740"/>
                  </a:lnTo>
                  <a:lnTo>
                    <a:pt x="3809" y="199390"/>
                  </a:lnTo>
                  <a:close/>
                </a:path>
                <a:path w="334010" h="261620">
                  <a:moveTo>
                    <a:pt x="334009" y="199390"/>
                  </a:moveTo>
                  <a:lnTo>
                    <a:pt x="330200" y="199390"/>
                  </a:lnTo>
                  <a:lnTo>
                    <a:pt x="330200" y="205740"/>
                  </a:lnTo>
                  <a:lnTo>
                    <a:pt x="334009" y="205740"/>
                  </a:lnTo>
                  <a:lnTo>
                    <a:pt x="334009" y="199390"/>
                  </a:lnTo>
                  <a:close/>
                </a:path>
                <a:path w="334010" h="261620">
                  <a:moveTo>
                    <a:pt x="3809" y="205740"/>
                  </a:moveTo>
                  <a:lnTo>
                    <a:pt x="0" y="205740"/>
                  </a:lnTo>
                  <a:lnTo>
                    <a:pt x="0" y="231140"/>
                  </a:lnTo>
                  <a:lnTo>
                    <a:pt x="3809" y="231140"/>
                  </a:lnTo>
                  <a:lnTo>
                    <a:pt x="3809" y="205740"/>
                  </a:lnTo>
                  <a:close/>
                </a:path>
                <a:path w="334010" h="261620">
                  <a:moveTo>
                    <a:pt x="334009" y="205740"/>
                  </a:moveTo>
                  <a:lnTo>
                    <a:pt x="330200" y="205740"/>
                  </a:lnTo>
                  <a:lnTo>
                    <a:pt x="330200" y="231140"/>
                  </a:lnTo>
                  <a:lnTo>
                    <a:pt x="334009" y="231140"/>
                  </a:lnTo>
                  <a:lnTo>
                    <a:pt x="334009" y="205740"/>
                  </a:lnTo>
                  <a:close/>
                </a:path>
                <a:path w="334010" h="261620">
                  <a:moveTo>
                    <a:pt x="3809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31140"/>
                  </a:lnTo>
                  <a:close/>
                </a:path>
                <a:path w="334010" h="261620">
                  <a:moveTo>
                    <a:pt x="334009" y="231140"/>
                  </a:moveTo>
                  <a:lnTo>
                    <a:pt x="330200" y="231140"/>
                  </a:lnTo>
                  <a:lnTo>
                    <a:pt x="330200" y="233680"/>
                  </a:lnTo>
                  <a:lnTo>
                    <a:pt x="334009" y="233680"/>
                  </a:lnTo>
                  <a:lnTo>
                    <a:pt x="334009" y="231140"/>
                  </a:lnTo>
                  <a:close/>
                </a:path>
                <a:path w="334010" h="261620">
                  <a:moveTo>
                    <a:pt x="3809" y="233680"/>
                  </a:moveTo>
                  <a:lnTo>
                    <a:pt x="0" y="233680"/>
                  </a:lnTo>
                  <a:lnTo>
                    <a:pt x="0" y="246380"/>
                  </a:lnTo>
                  <a:lnTo>
                    <a:pt x="3809" y="246380"/>
                  </a:lnTo>
                  <a:lnTo>
                    <a:pt x="3809" y="233680"/>
                  </a:lnTo>
                  <a:close/>
                </a:path>
                <a:path w="334010" h="261620">
                  <a:moveTo>
                    <a:pt x="334009" y="233680"/>
                  </a:moveTo>
                  <a:lnTo>
                    <a:pt x="330200" y="233680"/>
                  </a:lnTo>
                  <a:lnTo>
                    <a:pt x="330200" y="246380"/>
                  </a:lnTo>
                  <a:lnTo>
                    <a:pt x="334009" y="246380"/>
                  </a:lnTo>
                  <a:lnTo>
                    <a:pt x="334009" y="233680"/>
                  </a:lnTo>
                  <a:close/>
                </a:path>
                <a:path w="334010" h="261620">
                  <a:moveTo>
                    <a:pt x="3809" y="246380"/>
                  </a:moveTo>
                  <a:lnTo>
                    <a:pt x="0" y="246380"/>
                  </a:lnTo>
                  <a:lnTo>
                    <a:pt x="0" y="250190"/>
                  </a:lnTo>
                  <a:lnTo>
                    <a:pt x="3809" y="250190"/>
                  </a:lnTo>
                  <a:lnTo>
                    <a:pt x="3809" y="246380"/>
                  </a:lnTo>
                  <a:close/>
                </a:path>
                <a:path w="334010" h="261620">
                  <a:moveTo>
                    <a:pt x="334009" y="246380"/>
                  </a:moveTo>
                  <a:lnTo>
                    <a:pt x="330200" y="246380"/>
                  </a:lnTo>
                  <a:lnTo>
                    <a:pt x="330200" y="250190"/>
                  </a:lnTo>
                  <a:lnTo>
                    <a:pt x="334009" y="250190"/>
                  </a:lnTo>
                  <a:lnTo>
                    <a:pt x="334009" y="246380"/>
                  </a:lnTo>
                  <a:close/>
                </a:path>
                <a:path w="334010" h="261620">
                  <a:moveTo>
                    <a:pt x="3809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50190"/>
                  </a:lnTo>
                  <a:close/>
                </a:path>
                <a:path w="334010" h="261620">
                  <a:moveTo>
                    <a:pt x="334009" y="250190"/>
                  </a:moveTo>
                  <a:lnTo>
                    <a:pt x="330200" y="250190"/>
                  </a:lnTo>
                  <a:lnTo>
                    <a:pt x="330200" y="252730"/>
                  </a:lnTo>
                  <a:lnTo>
                    <a:pt x="334009" y="252730"/>
                  </a:lnTo>
                  <a:lnTo>
                    <a:pt x="334009" y="250190"/>
                  </a:lnTo>
                  <a:close/>
                </a:path>
                <a:path w="334010" h="261620">
                  <a:moveTo>
                    <a:pt x="3809" y="256667"/>
                  </a:moveTo>
                  <a:lnTo>
                    <a:pt x="0" y="256667"/>
                  </a:lnTo>
                  <a:lnTo>
                    <a:pt x="0" y="261620"/>
                  </a:lnTo>
                  <a:lnTo>
                    <a:pt x="334009" y="261620"/>
                  </a:lnTo>
                  <a:lnTo>
                    <a:pt x="334009" y="257810"/>
                  </a:lnTo>
                  <a:lnTo>
                    <a:pt x="3809" y="257810"/>
                  </a:lnTo>
                  <a:lnTo>
                    <a:pt x="3809" y="256667"/>
                  </a:lnTo>
                  <a:close/>
                </a:path>
                <a:path w="334010" h="261620">
                  <a:moveTo>
                    <a:pt x="334009" y="256667"/>
                  </a:moveTo>
                  <a:lnTo>
                    <a:pt x="330200" y="256667"/>
                  </a:lnTo>
                  <a:lnTo>
                    <a:pt x="330200" y="257810"/>
                  </a:lnTo>
                  <a:lnTo>
                    <a:pt x="334009" y="257810"/>
                  </a:lnTo>
                  <a:lnTo>
                    <a:pt x="334009" y="256667"/>
                  </a:lnTo>
                  <a:close/>
                </a:path>
                <a:path w="334010" h="261620">
                  <a:moveTo>
                    <a:pt x="3809" y="252857"/>
                  </a:moveTo>
                  <a:lnTo>
                    <a:pt x="0" y="252857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52857"/>
                  </a:lnTo>
                  <a:close/>
                </a:path>
                <a:path w="334010" h="261620">
                  <a:moveTo>
                    <a:pt x="334009" y="252857"/>
                  </a:moveTo>
                  <a:lnTo>
                    <a:pt x="330200" y="252857"/>
                  </a:lnTo>
                  <a:lnTo>
                    <a:pt x="330200" y="256540"/>
                  </a:lnTo>
                  <a:lnTo>
                    <a:pt x="334009" y="256540"/>
                  </a:lnTo>
                  <a:lnTo>
                    <a:pt x="334009" y="252857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567939" y="5793739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2639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26390" y="3810"/>
                  </a:lnTo>
                  <a:lnTo>
                    <a:pt x="326390" y="0"/>
                  </a:lnTo>
                  <a:close/>
                </a:path>
                <a:path w="326389" h="254000">
                  <a:moveTo>
                    <a:pt x="326390" y="3810"/>
                  </a:moveTo>
                  <a:lnTo>
                    <a:pt x="322580" y="3810"/>
                  </a:lnTo>
                  <a:lnTo>
                    <a:pt x="322580" y="5080"/>
                  </a:lnTo>
                  <a:lnTo>
                    <a:pt x="326390" y="5080"/>
                  </a:lnTo>
                  <a:lnTo>
                    <a:pt x="326390" y="3810"/>
                  </a:lnTo>
                  <a:close/>
                </a:path>
                <a:path w="326389" h="254000">
                  <a:moveTo>
                    <a:pt x="3810" y="5080"/>
                  </a:moveTo>
                  <a:lnTo>
                    <a:pt x="0" y="508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5080"/>
                  </a:lnTo>
                  <a:close/>
                </a:path>
                <a:path w="326389" h="254000">
                  <a:moveTo>
                    <a:pt x="326390" y="5080"/>
                  </a:moveTo>
                  <a:lnTo>
                    <a:pt x="322580" y="5080"/>
                  </a:lnTo>
                  <a:lnTo>
                    <a:pt x="322580" y="13970"/>
                  </a:lnTo>
                  <a:lnTo>
                    <a:pt x="326390" y="13970"/>
                  </a:lnTo>
                  <a:lnTo>
                    <a:pt x="326390" y="5080"/>
                  </a:lnTo>
                  <a:close/>
                </a:path>
                <a:path w="326389" h="254000">
                  <a:moveTo>
                    <a:pt x="3810" y="13970"/>
                  </a:moveTo>
                  <a:lnTo>
                    <a:pt x="0" y="1397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13970"/>
                  </a:lnTo>
                  <a:close/>
                </a:path>
                <a:path w="326389" h="254000">
                  <a:moveTo>
                    <a:pt x="326390" y="13970"/>
                  </a:moveTo>
                  <a:lnTo>
                    <a:pt x="322580" y="13970"/>
                  </a:lnTo>
                  <a:lnTo>
                    <a:pt x="322580" y="49530"/>
                  </a:lnTo>
                  <a:lnTo>
                    <a:pt x="326390" y="49530"/>
                  </a:lnTo>
                  <a:lnTo>
                    <a:pt x="326390" y="13970"/>
                  </a:lnTo>
                  <a:close/>
                </a:path>
                <a:path w="326389" h="254000">
                  <a:moveTo>
                    <a:pt x="381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49530"/>
                  </a:lnTo>
                  <a:close/>
                </a:path>
                <a:path w="326389" h="254000">
                  <a:moveTo>
                    <a:pt x="326390" y="49530"/>
                  </a:moveTo>
                  <a:lnTo>
                    <a:pt x="322580" y="49530"/>
                  </a:lnTo>
                  <a:lnTo>
                    <a:pt x="322580" y="55880"/>
                  </a:lnTo>
                  <a:lnTo>
                    <a:pt x="326390" y="55880"/>
                  </a:lnTo>
                  <a:lnTo>
                    <a:pt x="326390" y="49530"/>
                  </a:lnTo>
                  <a:close/>
                </a:path>
                <a:path w="326389" h="254000">
                  <a:moveTo>
                    <a:pt x="3810" y="55880"/>
                  </a:moveTo>
                  <a:lnTo>
                    <a:pt x="0" y="5588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55880"/>
                  </a:lnTo>
                  <a:close/>
                </a:path>
                <a:path w="326389" h="254000">
                  <a:moveTo>
                    <a:pt x="326390" y="55880"/>
                  </a:moveTo>
                  <a:lnTo>
                    <a:pt x="322580" y="55880"/>
                  </a:lnTo>
                  <a:lnTo>
                    <a:pt x="322580" y="68580"/>
                  </a:lnTo>
                  <a:lnTo>
                    <a:pt x="326390" y="68580"/>
                  </a:lnTo>
                  <a:lnTo>
                    <a:pt x="326390" y="55880"/>
                  </a:lnTo>
                  <a:close/>
                </a:path>
                <a:path w="326389" h="254000">
                  <a:moveTo>
                    <a:pt x="3810" y="68580"/>
                  </a:moveTo>
                  <a:lnTo>
                    <a:pt x="0" y="68580"/>
                  </a:lnTo>
                  <a:lnTo>
                    <a:pt x="0" y="170180"/>
                  </a:lnTo>
                  <a:lnTo>
                    <a:pt x="3810" y="170180"/>
                  </a:lnTo>
                  <a:lnTo>
                    <a:pt x="3810" y="68580"/>
                  </a:lnTo>
                  <a:close/>
                </a:path>
                <a:path w="326389" h="254000">
                  <a:moveTo>
                    <a:pt x="326390" y="68580"/>
                  </a:moveTo>
                  <a:lnTo>
                    <a:pt x="322580" y="68580"/>
                  </a:lnTo>
                  <a:lnTo>
                    <a:pt x="322580" y="170180"/>
                  </a:lnTo>
                  <a:lnTo>
                    <a:pt x="326390" y="170180"/>
                  </a:lnTo>
                  <a:lnTo>
                    <a:pt x="326390" y="68580"/>
                  </a:lnTo>
                  <a:close/>
                </a:path>
                <a:path w="326389" h="254000">
                  <a:moveTo>
                    <a:pt x="381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3810" y="176530"/>
                  </a:lnTo>
                  <a:lnTo>
                    <a:pt x="3810" y="170180"/>
                  </a:lnTo>
                  <a:close/>
                </a:path>
                <a:path w="326389" h="254000">
                  <a:moveTo>
                    <a:pt x="326390" y="170180"/>
                  </a:moveTo>
                  <a:lnTo>
                    <a:pt x="322580" y="170180"/>
                  </a:lnTo>
                  <a:lnTo>
                    <a:pt x="322580" y="176530"/>
                  </a:lnTo>
                  <a:lnTo>
                    <a:pt x="326390" y="176530"/>
                  </a:lnTo>
                  <a:lnTo>
                    <a:pt x="326390" y="170180"/>
                  </a:lnTo>
                  <a:close/>
                </a:path>
                <a:path w="326389" h="254000">
                  <a:moveTo>
                    <a:pt x="3810" y="176530"/>
                  </a:moveTo>
                  <a:lnTo>
                    <a:pt x="0" y="17653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176530"/>
                  </a:lnTo>
                  <a:close/>
                </a:path>
                <a:path w="326389" h="254000">
                  <a:moveTo>
                    <a:pt x="326390" y="176530"/>
                  </a:moveTo>
                  <a:lnTo>
                    <a:pt x="322580" y="176530"/>
                  </a:lnTo>
                  <a:lnTo>
                    <a:pt x="322580" y="195580"/>
                  </a:lnTo>
                  <a:lnTo>
                    <a:pt x="326390" y="195580"/>
                  </a:lnTo>
                  <a:lnTo>
                    <a:pt x="326390" y="176530"/>
                  </a:lnTo>
                  <a:close/>
                </a:path>
                <a:path w="326389" h="254000">
                  <a:moveTo>
                    <a:pt x="3810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3810" y="201930"/>
                  </a:lnTo>
                  <a:lnTo>
                    <a:pt x="3810" y="195580"/>
                  </a:lnTo>
                  <a:close/>
                </a:path>
                <a:path w="326389" h="254000">
                  <a:moveTo>
                    <a:pt x="326390" y="195580"/>
                  </a:moveTo>
                  <a:lnTo>
                    <a:pt x="322580" y="195580"/>
                  </a:lnTo>
                  <a:lnTo>
                    <a:pt x="322580" y="201930"/>
                  </a:lnTo>
                  <a:lnTo>
                    <a:pt x="326390" y="201930"/>
                  </a:lnTo>
                  <a:lnTo>
                    <a:pt x="326390" y="195580"/>
                  </a:lnTo>
                  <a:close/>
                </a:path>
                <a:path w="326389" h="254000">
                  <a:moveTo>
                    <a:pt x="3810" y="201930"/>
                  </a:moveTo>
                  <a:lnTo>
                    <a:pt x="0" y="20193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201930"/>
                  </a:lnTo>
                  <a:close/>
                </a:path>
                <a:path w="326389" h="254000">
                  <a:moveTo>
                    <a:pt x="326390" y="201930"/>
                  </a:moveTo>
                  <a:lnTo>
                    <a:pt x="322580" y="201930"/>
                  </a:lnTo>
                  <a:lnTo>
                    <a:pt x="322580" y="227330"/>
                  </a:lnTo>
                  <a:lnTo>
                    <a:pt x="326390" y="227330"/>
                  </a:lnTo>
                  <a:lnTo>
                    <a:pt x="326390" y="201930"/>
                  </a:lnTo>
                  <a:close/>
                </a:path>
                <a:path w="326389" h="254000">
                  <a:moveTo>
                    <a:pt x="381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3810" y="229870"/>
                  </a:lnTo>
                  <a:lnTo>
                    <a:pt x="3810" y="227330"/>
                  </a:lnTo>
                  <a:close/>
                </a:path>
                <a:path w="326389" h="254000">
                  <a:moveTo>
                    <a:pt x="326390" y="227330"/>
                  </a:moveTo>
                  <a:lnTo>
                    <a:pt x="322580" y="227330"/>
                  </a:lnTo>
                  <a:lnTo>
                    <a:pt x="322580" y="229870"/>
                  </a:lnTo>
                  <a:lnTo>
                    <a:pt x="326390" y="229870"/>
                  </a:lnTo>
                  <a:lnTo>
                    <a:pt x="326390" y="227330"/>
                  </a:lnTo>
                  <a:close/>
                </a:path>
                <a:path w="326389" h="254000">
                  <a:moveTo>
                    <a:pt x="3810" y="229870"/>
                  </a:moveTo>
                  <a:lnTo>
                    <a:pt x="0" y="229870"/>
                  </a:lnTo>
                  <a:lnTo>
                    <a:pt x="0" y="242570"/>
                  </a:lnTo>
                  <a:lnTo>
                    <a:pt x="3810" y="242570"/>
                  </a:lnTo>
                  <a:lnTo>
                    <a:pt x="3810" y="229870"/>
                  </a:lnTo>
                  <a:close/>
                </a:path>
                <a:path w="326389" h="254000">
                  <a:moveTo>
                    <a:pt x="326390" y="229870"/>
                  </a:moveTo>
                  <a:lnTo>
                    <a:pt x="322580" y="229870"/>
                  </a:lnTo>
                  <a:lnTo>
                    <a:pt x="322580" y="242570"/>
                  </a:lnTo>
                  <a:lnTo>
                    <a:pt x="326390" y="242570"/>
                  </a:lnTo>
                  <a:lnTo>
                    <a:pt x="326390" y="229870"/>
                  </a:lnTo>
                  <a:close/>
                </a:path>
                <a:path w="326389" h="254000">
                  <a:moveTo>
                    <a:pt x="3810" y="242570"/>
                  </a:moveTo>
                  <a:lnTo>
                    <a:pt x="0" y="24257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42570"/>
                  </a:lnTo>
                  <a:close/>
                </a:path>
                <a:path w="326389" h="254000">
                  <a:moveTo>
                    <a:pt x="326390" y="242570"/>
                  </a:moveTo>
                  <a:lnTo>
                    <a:pt x="322580" y="242570"/>
                  </a:lnTo>
                  <a:lnTo>
                    <a:pt x="322580" y="246380"/>
                  </a:lnTo>
                  <a:lnTo>
                    <a:pt x="326390" y="246380"/>
                  </a:lnTo>
                  <a:lnTo>
                    <a:pt x="326390" y="242570"/>
                  </a:lnTo>
                  <a:close/>
                </a:path>
                <a:path w="326389" h="254000">
                  <a:moveTo>
                    <a:pt x="381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46380"/>
                  </a:lnTo>
                  <a:close/>
                </a:path>
                <a:path w="326389" h="254000">
                  <a:moveTo>
                    <a:pt x="326390" y="246380"/>
                  </a:moveTo>
                  <a:lnTo>
                    <a:pt x="322580" y="246380"/>
                  </a:lnTo>
                  <a:lnTo>
                    <a:pt x="322580" y="248920"/>
                  </a:lnTo>
                  <a:lnTo>
                    <a:pt x="326390" y="248920"/>
                  </a:lnTo>
                  <a:lnTo>
                    <a:pt x="326390" y="246380"/>
                  </a:lnTo>
                  <a:close/>
                </a:path>
                <a:path w="326389" h="254000">
                  <a:moveTo>
                    <a:pt x="326390" y="252857"/>
                  </a:moveTo>
                  <a:lnTo>
                    <a:pt x="0" y="252857"/>
                  </a:lnTo>
                  <a:lnTo>
                    <a:pt x="0" y="254000"/>
                  </a:lnTo>
                  <a:lnTo>
                    <a:pt x="326390" y="254000"/>
                  </a:lnTo>
                  <a:lnTo>
                    <a:pt x="326390" y="252857"/>
                  </a:lnTo>
                  <a:close/>
                </a:path>
                <a:path w="326389" h="254000">
                  <a:moveTo>
                    <a:pt x="3810" y="249047"/>
                  </a:moveTo>
                  <a:lnTo>
                    <a:pt x="0" y="249047"/>
                  </a:lnTo>
                  <a:lnTo>
                    <a:pt x="0" y="252730"/>
                  </a:lnTo>
                  <a:lnTo>
                    <a:pt x="326390" y="252730"/>
                  </a:lnTo>
                  <a:lnTo>
                    <a:pt x="326390" y="250190"/>
                  </a:lnTo>
                  <a:lnTo>
                    <a:pt x="3810" y="250190"/>
                  </a:lnTo>
                  <a:lnTo>
                    <a:pt x="3810" y="249047"/>
                  </a:lnTo>
                  <a:close/>
                </a:path>
                <a:path w="326389" h="254000">
                  <a:moveTo>
                    <a:pt x="326390" y="249047"/>
                  </a:moveTo>
                  <a:lnTo>
                    <a:pt x="322580" y="249047"/>
                  </a:lnTo>
                  <a:lnTo>
                    <a:pt x="322580" y="250190"/>
                  </a:lnTo>
                  <a:lnTo>
                    <a:pt x="326390" y="250190"/>
                  </a:lnTo>
                  <a:lnTo>
                    <a:pt x="326390" y="249047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571750" y="5797549"/>
              <a:ext cx="318770" cy="2540"/>
            </a:xfrm>
            <a:custGeom>
              <a:avLst/>
              <a:gdLst/>
              <a:ahLst/>
              <a:cxnLst/>
              <a:rect l="l" t="t" r="r" b="b"/>
              <a:pathLst>
                <a:path w="318769" h="2539">
                  <a:moveTo>
                    <a:pt x="3187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318770" y="2540"/>
                  </a:lnTo>
                  <a:lnTo>
                    <a:pt x="318770" y="1270"/>
                  </a:lnTo>
                  <a:lnTo>
                    <a:pt x="318770" y="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888614" y="5800089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30"/>
                  </a:lnTo>
                </a:path>
              </a:pathLst>
            </a:custGeom>
            <a:ln w="3809">
              <a:solidFill>
                <a:srgbClr val="80C89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573655" y="5800089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30"/>
                  </a:lnTo>
                </a:path>
              </a:pathLst>
            </a:custGeom>
            <a:ln w="3810">
              <a:solidFill>
                <a:srgbClr val="80C89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571750" y="6040119"/>
              <a:ext cx="318770" cy="4445"/>
            </a:xfrm>
            <a:custGeom>
              <a:avLst/>
              <a:gdLst/>
              <a:ahLst/>
              <a:cxnLst/>
              <a:rect l="l" t="t" r="r" b="b"/>
              <a:pathLst>
                <a:path w="318769" h="4445">
                  <a:moveTo>
                    <a:pt x="318770" y="2667"/>
                  </a:moveTo>
                  <a:lnTo>
                    <a:pt x="0" y="2667"/>
                  </a:lnTo>
                  <a:lnTo>
                    <a:pt x="0" y="3822"/>
                  </a:lnTo>
                  <a:lnTo>
                    <a:pt x="318770" y="3822"/>
                  </a:lnTo>
                  <a:lnTo>
                    <a:pt x="318770" y="2667"/>
                  </a:lnTo>
                  <a:close/>
                </a:path>
                <a:path w="318769" h="4445">
                  <a:moveTo>
                    <a:pt x="3187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18770" y="2540"/>
                  </a:lnTo>
                  <a:lnTo>
                    <a:pt x="318770" y="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575559" y="5800089"/>
              <a:ext cx="311150" cy="240029"/>
            </a:xfrm>
            <a:custGeom>
              <a:avLst/>
              <a:gdLst/>
              <a:ahLst/>
              <a:cxnLst/>
              <a:rect l="l" t="t" r="r" b="b"/>
              <a:pathLst>
                <a:path w="311150" h="240029">
                  <a:moveTo>
                    <a:pt x="31115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539" y="7620"/>
                  </a:lnTo>
                  <a:lnTo>
                    <a:pt x="2539" y="3810"/>
                  </a:lnTo>
                  <a:lnTo>
                    <a:pt x="311150" y="3810"/>
                  </a:lnTo>
                  <a:lnTo>
                    <a:pt x="311150" y="0"/>
                  </a:lnTo>
                  <a:close/>
                </a:path>
                <a:path w="311150" h="240029">
                  <a:moveTo>
                    <a:pt x="311150" y="3810"/>
                  </a:moveTo>
                  <a:lnTo>
                    <a:pt x="308609" y="3810"/>
                  </a:lnTo>
                  <a:lnTo>
                    <a:pt x="308609" y="7620"/>
                  </a:lnTo>
                  <a:lnTo>
                    <a:pt x="311150" y="7620"/>
                  </a:lnTo>
                  <a:lnTo>
                    <a:pt x="311150" y="3810"/>
                  </a:lnTo>
                  <a:close/>
                </a:path>
                <a:path w="311150" h="240029">
                  <a:moveTo>
                    <a:pt x="2539" y="7620"/>
                  </a:moveTo>
                  <a:lnTo>
                    <a:pt x="0" y="7620"/>
                  </a:lnTo>
                  <a:lnTo>
                    <a:pt x="0" y="43180"/>
                  </a:lnTo>
                  <a:lnTo>
                    <a:pt x="2539" y="43180"/>
                  </a:lnTo>
                  <a:lnTo>
                    <a:pt x="2539" y="7620"/>
                  </a:lnTo>
                  <a:close/>
                </a:path>
                <a:path w="311150" h="240029">
                  <a:moveTo>
                    <a:pt x="311150" y="7620"/>
                  </a:moveTo>
                  <a:lnTo>
                    <a:pt x="308609" y="7620"/>
                  </a:lnTo>
                  <a:lnTo>
                    <a:pt x="308609" y="43180"/>
                  </a:lnTo>
                  <a:lnTo>
                    <a:pt x="311150" y="43180"/>
                  </a:lnTo>
                  <a:lnTo>
                    <a:pt x="311150" y="7620"/>
                  </a:lnTo>
                  <a:close/>
                </a:path>
                <a:path w="311150" h="240029">
                  <a:moveTo>
                    <a:pt x="253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539" y="49530"/>
                  </a:lnTo>
                  <a:lnTo>
                    <a:pt x="2539" y="43180"/>
                  </a:lnTo>
                  <a:close/>
                </a:path>
                <a:path w="311150" h="240029">
                  <a:moveTo>
                    <a:pt x="311150" y="43180"/>
                  </a:moveTo>
                  <a:lnTo>
                    <a:pt x="308609" y="43180"/>
                  </a:lnTo>
                  <a:lnTo>
                    <a:pt x="308609" y="49530"/>
                  </a:lnTo>
                  <a:lnTo>
                    <a:pt x="311150" y="49530"/>
                  </a:lnTo>
                  <a:lnTo>
                    <a:pt x="311150" y="43180"/>
                  </a:lnTo>
                  <a:close/>
                </a:path>
                <a:path w="311150" h="240029">
                  <a:moveTo>
                    <a:pt x="2539" y="49530"/>
                  </a:moveTo>
                  <a:lnTo>
                    <a:pt x="0" y="49530"/>
                  </a:lnTo>
                  <a:lnTo>
                    <a:pt x="0" y="62230"/>
                  </a:lnTo>
                  <a:lnTo>
                    <a:pt x="2539" y="62230"/>
                  </a:lnTo>
                  <a:lnTo>
                    <a:pt x="2539" y="49530"/>
                  </a:lnTo>
                  <a:close/>
                </a:path>
                <a:path w="311150" h="240029">
                  <a:moveTo>
                    <a:pt x="311150" y="49530"/>
                  </a:moveTo>
                  <a:lnTo>
                    <a:pt x="308609" y="49530"/>
                  </a:lnTo>
                  <a:lnTo>
                    <a:pt x="308609" y="62230"/>
                  </a:lnTo>
                  <a:lnTo>
                    <a:pt x="311150" y="62230"/>
                  </a:lnTo>
                  <a:lnTo>
                    <a:pt x="311150" y="49530"/>
                  </a:lnTo>
                  <a:close/>
                </a:path>
                <a:path w="311150" h="240029">
                  <a:moveTo>
                    <a:pt x="2539" y="62230"/>
                  </a:moveTo>
                  <a:lnTo>
                    <a:pt x="0" y="62230"/>
                  </a:lnTo>
                  <a:lnTo>
                    <a:pt x="0" y="163830"/>
                  </a:lnTo>
                  <a:lnTo>
                    <a:pt x="2539" y="163830"/>
                  </a:lnTo>
                  <a:lnTo>
                    <a:pt x="2539" y="62230"/>
                  </a:lnTo>
                  <a:close/>
                </a:path>
                <a:path w="311150" h="240029">
                  <a:moveTo>
                    <a:pt x="311150" y="62230"/>
                  </a:moveTo>
                  <a:lnTo>
                    <a:pt x="308609" y="62230"/>
                  </a:lnTo>
                  <a:lnTo>
                    <a:pt x="308609" y="163830"/>
                  </a:lnTo>
                  <a:lnTo>
                    <a:pt x="311150" y="163830"/>
                  </a:lnTo>
                  <a:lnTo>
                    <a:pt x="311150" y="62230"/>
                  </a:lnTo>
                  <a:close/>
                </a:path>
                <a:path w="311150" h="240029">
                  <a:moveTo>
                    <a:pt x="2539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2539" y="170180"/>
                  </a:lnTo>
                  <a:lnTo>
                    <a:pt x="2539" y="163830"/>
                  </a:lnTo>
                  <a:close/>
                </a:path>
                <a:path w="311150" h="240029">
                  <a:moveTo>
                    <a:pt x="311150" y="163830"/>
                  </a:moveTo>
                  <a:lnTo>
                    <a:pt x="308609" y="163830"/>
                  </a:lnTo>
                  <a:lnTo>
                    <a:pt x="308609" y="170180"/>
                  </a:lnTo>
                  <a:lnTo>
                    <a:pt x="311150" y="170180"/>
                  </a:lnTo>
                  <a:lnTo>
                    <a:pt x="311150" y="163830"/>
                  </a:lnTo>
                  <a:close/>
                </a:path>
                <a:path w="311150" h="240029">
                  <a:moveTo>
                    <a:pt x="2539" y="170180"/>
                  </a:moveTo>
                  <a:lnTo>
                    <a:pt x="0" y="170180"/>
                  </a:lnTo>
                  <a:lnTo>
                    <a:pt x="0" y="189230"/>
                  </a:lnTo>
                  <a:lnTo>
                    <a:pt x="2539" y="189230"/>
                  </a:lnTo>
                  <a:lnTo>
                    <a:pt x="2539" y="170180"/>
                  </a:lnTo>
                  <a:close/>
                </a:path>
                <a:path w="311150" h="240029">
                  <a:moveTo>
                    <a:pt x="311150" y="170180"/>
                  </a:moveTo>
                  <a:lnTo>
                    <a:pt x="308609" y="170180"/>
                  </a:lnTo>
                  <a:lnTo>
                    <a:pt x="308609" y="189230"/>
                  </a:lnTo>
                  <a:lnTo>
                    <a:pt x="311150" y="189230"/>
                  </a:lnTo>
                  <a:lnTo>
                    <a:pt x="311150" y="170180"/>
                  </a:lnTo>
                  <a:close/>
                </a:path>
                <a:path w="311150" h="240029">
                  <a:moveTo>
                    <a:pt x="253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539" y="195580"/>
                  </a:lnTo>
                  <a:lnTo>
                    <a:pt x="2539" y="189230"/>
                  </a:lnTo>
                  <a:close/>
                </a:path>
                <a:path w="311150" h="240029">
                  <a:moveTo>
                    <a:pt x="311150" y="189230"/>
                  </a:moveTo>
                  <a:lnTo>
                    <a:pt x="308609" y="189230"/>
                  </a:lnTo>
                  <a:lnTo>
                    <a:pt x="308609" y="195580"/>
                  </a:lnTo>
                  <a:lnTo>
                    <a:pt x="311150" y="195580"/>
                  </a:lnTo>
                  <a:lnTo>
                    <a:pt x="311150" y="189230"/>
                  </a:lnTo>
                  <a:close/>
                </a:path>
                <a:path w="311150" h="240029">
                  <a:moveTo>
                    <a:pt x="2539" y="195580"/>
                  </a:moveTo>
                  <a:lnTo>
                    <a:pt x="0" y="195580"/>
                  </a:lnTo>
                  <a:lnTo>
                    <a:pt x="0" y="220980"/>
                  </a:lnTo>
                  <a:lnTo>
                    <a:pt x="2539" y="220980"/>
                  </a:lnTo>
                  <a:lnTo>
                    <a:pt x="2539" y="195580"/>
                  </a:lnTo>
                  <a:close/>
                </a:path>
                <a:path w="311150" h="240029">
                  <a:moveTo>
                    <a:pt x="311150" y="195580"/>
                  </a:moveTo>
                  <a:lnTo>
                    <a:pt x="308609" y="195580"/>
                  </a:lnTo>
                  <a:lnTo>
                    <a:pt x="308609" y="220980"/>
                  </a:lnTo>
                  <a:lnTo>
                    <a:pt x="311150" y="220980"/>
                  </a:lnTo>
                  <a:lnTo>
                    <a:pt x="311150" y="195580"/>
                  </a:lnTo>
                  <a:close/>
                </a:path>
                <a:path w="311150" h="240029">
                  <a:moveTo>
                    <a:pt x="253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539" y="223520"/>
                  </a:lnTo>
                  <a:lnTo>
                    <a:pt x="2539" y="220980"/>
                  </a:lnTo>
                  <a:close/>
                </a:path>
                <a:path w="311150" h="240029">
                  <a:moveTo>
                    <a:pt x="311150" y="220980"/>
                  </a:moveTo>
                  <a:lnTo>
                    <a:pt x="308609" y="220980"/>
                  </a:lnTo>
                  <a:lnTo>
                    <a:pt x="308609" y="223520"/>
                  </a:lnTo>
                  <a:lnTo>
                    <a:pt x="311150" y="223520"/>
                  </a:lnTo>
                  <a:lnTo>
                    <a:pt x="311150" y="220980"/>
                  </a:lnTo>
                  <a:close/>
                </a:path>
                <a:path w="311150" h="240029">
                  <a:moveTo>
                    <a:pt x="2539" y="223520"/>
                  </a:moveTo>
                  <a:lnTo>
                    <a:pt x="0" y="223520"/>
                  </a:lnTo>
                  <a:lnTo>
                    <a:pt x="0" y="240030"/>
                  </a:lnTo>
                  <a:lnTo>
                    <a:pt x="311150" y="240030"/>
                  </a:lnTo>
                  <a:lnTo>
                    <a:pt x="311150" y="236220"/>
                  </a:lnTo>
                  <a:lnTo>
                    <a:pt x="2539" y="236220"/>
                  </a:lnTo>
                  <a:lnTo>
                    <a:pt x="2539" y="223520"/>
                  </a:lnTo>
                  <a:close/>
                </a:path>
                <a:path w="311150" h="240029">
                  <a:moveTo>
                    <a:pt x="311150" y="223520"/>
                  </a:moveTo>
                  <a:lnTo>
                    <a:pt x="308609" y="223520"/>
                  </a:lnTo>
                  <a:lnTo>
                    <a:pt x="308609" y="236220"/>
                  </a:lnTo>
                  <a:lnTo>
                    <a:pt x="311150" y="236220"/>
                  </a:lnTo>
                  <a:lnTo>
                    <a:pt x="311150" y="22352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578099" y="5803900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10">
                  <a:moveTo>
                    <a:pt x="306069" y="0"/>
                  </a:moveTo>
                  <a:lnTo>
                    <a:pt x="0" y="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09" y="3810"/>
                  </a:lnTo>
                  <a:lnTo>
                    <a:pt x="306069" y="3810"/>
                  </a:lnTo>
                  <a:lnTo>
                    <a:pt x="306069" y="0"/>
                  </a:lnTo>
                  <a:close/>
                </a:path>
                <a:path w="306069" h="232410">
                  <a:moveTo>
                    <a:pt x="306069" y="3810"/>
                  </a:moveTo>
                  <a:lnTo>
                    <a:pt x="302260" y="3810"/>
                  </a:lnTo>
                  <a:lnTo>
                    <a:pt x="302260" y="39369"/>
                  </a:lnTo>
                  <a:lnTo>
                    <a:pt x="306069" y="39369"/>
                  </a:lnTo>
                  <a:lnTo>
                    <a:pt x="306069" y="3810"/>
                  </a:lnTo>
                  <a:close/>
                </a:path>
                <a:path w="306069" h="232410">
                  <a:moveTo>
                    <a:pt x="381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70"/>
                  </a:lnTo>
                  <a:close/>
                </a:path>
                <a:path w="306069" h="232410">
                  <a:moveTo>
                    <a:pt x="306069" y="39370"/>
                  </a:moveTo>
                  <a:lnTo>
                    <a:pt x="302260" y="39370"/>
                  </a:lnTo>
                  <a:lnTo>
                    <a:pt x="302260" y="45719"/>
                  </a:lnTo>
                  <a:lnTo>
                    <a:pt x="306069" y="45719"/>
                  </a:lnTo>
                  <a:lnTo>
                    <a:pt x="306069" y="39370"/>
                  </a:lnTo>
                  <a:close/>
                </a:path>
                <a:path w="306069" h="232410">
                  <a:moveTo>
                    <a:pt x="3810" y="45720"/>
                  </a:moveTo>
                  <a:lnTo>
                    <a:pt x="0" y="4572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45720"/>
                  </a:lnTo>
                  <a:close/>
                </a:path>
                <a:path w="306069" h="232410">
                  <a:moveTo>
                    <a:pt x="306069" y="45720"/>
                  </a:moveTo>
                  <a:lnTo>
                    <a:pt x="302260" y="45720"/>
                  </a:lnTo>
                  <a:lnTo>
                    <a:pt x="302260" y="58419"/>
                  </a:lnTo>
                  <a:lnTo>
                    <a:pt x="306069" y="58419"/>
                  </a:lnTo>
                  <a:lnTo>
                    <a:pt x="306069" y="45720"/>
                  </a:lnTo>
                  <a:close/>
                </a:path>
                <a:path w="306069" h="232410">
                  <a:moveTo>
                    <a:pt x="3810" y="58420"/>
                  </a:moveTo>
                  <a:lnTo>
                    <a:pt x="0" y="58420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58420"/>
                  </a:lnTo>
                  <a:close/>
                </a:path>
                <a:path w="306069" h="232410">
                  <a:moveTo>
                    <a:pt x="306069" y="58420"/>
                  </a:moveTo>
                  <a:lnTo>
                    <a:pt x="302260" y="58420"/>
                  </a:lnTo>
                  <a:lnTo>
                    <a:pt x="302260" y="160019"/>
                  </a:lnTo>
                  <a:lnTo>
                    <a:pt x="306069" y="160019"/>
                  </a:lnTo>
                  <a:lnTo>
                    <a:pt x="306069" y="58420"/>
                  </a:lnTo>
                  <a:close/>
                </a:path>
                <a:path w="306069" h="232410">
                  <a:moveTo>
                    <a:pt x="381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60020"/>
                  </a:lnTo>
                  <a:close/>
                </a:path>
                <a:path w="306069" h="232410">
                  <a:moveTo>
                    <a:pt x="306069" y="160020"/>
                  </a:moveTo>
                  <a:lnTo>
                    <a:pt x="302260" y="160020"/>
                  </a:lnTo>
                  <a:lnTo>
                    <a:pt x="302260" y="166369"/>
                  </a:lnTo>
                  <a:lnTo>
                    <a:pt x="306069" y="166369"/>
                  </a:lnTo>
                  <a:lnTo>
                    <a:pt x="306069" y="160020"/>
                  </a:lnTo>
                  <a:close/>
                </a:path>
                <a:path w="306069" h="232410">
                  <a:moveTo>
                    <a:pt x="3810" y="166370"/>
                  </a:moveTo>
                  <a:lnTo>
                    <a:pt x="0" y="166370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66370"/>
                  </a:lnTo>
                  <a:close/>
                </a:path>
                <a:path w="306069" h="232410">
                  <a:moveTo>
                    <a:pt x="306069" y="166370"/>
                  </a:moveTo>
                  <a:lnTo>
                    <a:pt x="302260" y="166370"/>
                  </a:lnTo>
                  <a:lnTo>
                    <a:pt x="302260" y="185419"/>
                  </a:lnTo>
                  <a:lnTo>
                    <a:pt x="306069" y="185419"/>
                  </a:lnTo>
                  <a:lnTo>
                    <a:pt x="306069" y="166370"/>
                  </a:lnTo>
                  <a:close/>
                </a:path>
                <a:path w="306069" h="232410">
                  <a:moveTo>
                    <a:pt x="3810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85420"/>
                  </a:lnTo>
                  <a:close/>
                </a:path>
                <a:path w="306069" h="232410">
                  <a:moveTo>
                    <a:pt x="306069" y="185420"/>
                  </a:moveTo>
                  <a:lnTo>
                    <a:pt x="302260" y="185420"/>
                  </a:lnTo>
                  <a:lnTo>
                    <a:pt x="302260" y="191769"/>
                  </a:lnTo>
                  <a:lnTo>
                    <a:pt x="306069" y="191769"/>
                  </a:lnTo>
                  <a:lnTo>
                    <a:pt x="306069" y="185420"/>
                  </a:lnTo>
                  <a:close/>
                </a:path>
                <a:path w="306069" h="232410">
                  <a:moveTo>
                    <a:pt x="3810" y="191770"/>
                  </a:moveTo>
                  <a:lnTo>
                    <a:pt x="0" y="19177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91770"/>
                  </a:lnTo>
                  <a:close/>
                </a:path>
                <a:path w="306069" h="232410">
                  <a:moveTo>
                    <a:pt x="306069" y="191770"/>
                  </a:moveTo>
                  <a:lnTo>
                    <a:pt x="302260" y="191770"/>
                  </a:lnTo>
                  <a:lnTo>
                    <a:pt x="302260" y="217169"/>
                  </a:lnTo>
                  <a:lnTo>
                    <a:pt x="306069" y="217169"/>
                  </a:lnTo>
                  <a:lnTo>
                    <a:pt x="306069" y="191770"/>
                  </a:lnTo>
                  <a:close/>
                </a:path>
                <a:path w="306069" h="232410">
                  <a:moveTo>
                    <a:pt x="381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7170"/>
                  </a:lnTo>
                  <a:close/>
                </a:path>
                <a:path w="306069" h="232410">
                  <a:moveTo>
                    <a:pt x="306069" y="217170"/>
                  </a:moveTo>
                  <a:lnTo>
                    <a:pt x="302260" y="217170"/>
                  </a:lnTo>
                  <a:lnTo>
                    <a:pt x="302260" y="219709"/>
                  </a:lnTo>
                  <a:lnTo>
                    <a:pt x="306069" y="219709"/>
                  </a:lnTo>
                  <a:lnTo>
                    <a:pt x="306069" y="217170"/>
                  </a:lnTo>
                  <a:close/>
                </a:path>
                <a:path w="306069" h="232410">
                  <a:moveTo>
                    <a:pt x="3810" y="219710"/>
                  </a:moveTo>
                  <a:lnTo>
                    <a:pt x="0" y="219710"/>
                  </a:lnTo>
                  <a:lnTo>
                    <a:pt x="0" y="232410"/>
                  </a:lnTo>
                  <a:lnTo>
                    <a:pt x="306069" y="232410"/>
                  </a:lnTo>
                  <a:lnTo>
                    <a:pt x="306069" y="228600"/>
                  </a:lnTo>
                  <a:lnTo>
                    <a:pt x="3810" y="228600"/>
                  </a:lnTo>
                  <a:lnTo>
                    <a:pt x="3810" y="219710"/>
                  </a:lnTo>
                  <a:close/>
                </a:path>
                <a:path w="306069" h="232410">
                  <a:moveTo>
                    <a:pt x="306069" y="219710"/>
                  </a:moveTo>
                  <a:lnTo>
                    <a:pt x="302260" y="219710"/>
                  </a:lnTo>
                  <a:lnTo>
                    <a:pt x="302260" y="228600"/>
                  </a:lnTo>
                  <a:lnTo>
                    <a:pt x="306069" y="228600"/>
                  </a:lnTo>
                  <a:lnTo>
                    <a:pt x="306069" y="21971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581909" y="580771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809"/>
                  </a:lnTo>
                  <a:lnTo>
                    <a:pt x="298450" y="3809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09"/>
                  </a:moveTo>
                  <a:lnTo>
                    <a:pt x="294639" y="3809"/>
                  </a:lnTo>
                  <a:lnTo>
                    <a:pt x="294639" y="35559"/>
                  </a:lnTo>
                  <a:lnTo>
                    <a:pt x="298450" y="35559"/>
                  </a:lnTo>
                  <a:lnTo>
                    <a:pt x="298450" y="3809"/>
                  </a:lnTo>
                  <a:close/>
                </a:path>
                <a:path w="298450" h="224789">
                  <a:moveTo>
                    <a:pt x="3809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5559"/>
                  </a:lnTo>
                  <a:close/>
                </a:path>
                <a:path w="298450" h="224789">
                  <a:moveTo>
                    <a:pt x="298450" y="35559"/>
                  </a:moveTo>
                  <a:lnTo>
                    <a:pt x="294639" y="35559"/>
                  </a:lnTo>
                  <a:lnTo>
                    <a:pt x="294639" y="41909"/>
                  </a:lnTo>
                  <a:lnTo>
                    <a:pt x="298450" y="41909"/>
                  </a:lnTo>
                  <a:lnTo>
                    <a:pt x="298450" y="35559"/>
                  </a:lnTo>
                  <a:close/>
                </a:path>
                <a:path w="298450" h="224789">
                  <a:moveTo>
                    <a:pt x="3809" y="41909"/>
                  </a:moveTo>
                  <a:lnTo>
                    <a:pt x="0" y="41909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1909"/>
                  </a:lnTo>
                  <a:close/>
                </a:path>
                <a:path w="298450" h="224789">
                  <a:moveTo>
                    <a:pt x="298450" y="41909"/>
                  </a:moveTo>
                  <a:lnTo>
                    <a:pt x="294639" y="41909"/>
                  </a:lnTo>
                  <a:lnTo>
                    <a:pt x="294639" y="54609"/>
                  </a:lnTo>
                  <a:lnTo>
                    <a:pt x="298450" y="54609"/>
                  </a:lnTo>
                  <a:lnTo>
                    <a:pt x="298450" y="41909"/>
                  </a:lnTo>
                  <a:close/>
                </a:path>
                <a:path w="298450" h="224789">
                  <a:moveTo>
                    <a:pt x="3809" y="54609"/>
                  </a:moveTo>
                  <a:lnTo>
                    <a:pt x="0" y="54609"/>
                  </a:lnTo>
                  <a:lnTo>
                    <a:pt x="0" y="156209"/>
                  </a:lnTo>
                  <a:lnTo>
                    <a:pt x="3809" y="156209"/>
                  </a:lnTo>
                  <a:lnTo>
                    <a:pt x="3809" y="54609"/>
                  </a:lnTo>
                  <a:close/>
                </a:path>
                <a:path w="298450" h="224789">
                  <a:moveTo>
                    <a:pt x="298450" y="54609"/>
                  </a:moveTo>
                  <a:lnTo>
                    <a:pt x="294639" y="54609"/>
                  </a:lnTo>
                  <a:lnTo>
                    <a:pt x="294639" y="156209"/>
                  </a:lnTo>
                  <a:lnTo>
                    <a:pt x="298450" y="156209"/>
                  </a:lnTo>
                  <a:lnTo>
                    <a:pt x="298450" y="54609"/>
                  </a:lnTo>
                  <a:close/>
                </a:path>
                <a:path w="298450" h="224789">
                  <a:moveTo>
                    <a:pt x="380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56209"/>
                  </a:lnTo>
                  <a:close/>
                </a:path>
                <a:path w="298450" h="224789">
                  <a:moveTo>
                    <a:pt x="298450" y="156209"/>
                  </a:moveTo>
                  <a:lnTo>
                    <a:pt x="294639" y="156209"/>
                  </a:lnTo>
                  <a:lnTo>
                    <a:pt x="294639" y="162559"/>
                  </a:lnTo>
                  <a:lnTo>
                    <a:pt x="298450" y="162559"/>
                  </a:lnTo>
                  <a:lnTo>
                    <a:pt x="298450" y="156209"/>
                  </a:lnTo>
                  <a:close/>
                </a:path>
                <a:path w="298450" h="224789">
                  <a:moveTo>
                    <a:pt x="3809" y="162559"/>
                  </a:moveTo>
                  <a:lnTo>
                    <a:pt x="0" y="162559"/>
                  </a:lnTo>
                  <a:lnTo>
                    <a:pt x="0" y="181609"/>
                  </a:lnTo>
                  <a:lnTo>
                    <a:pt x="3809" y="181609"/>
                  </a:lnTo>
                  <a:lnTo>
                    <a:pt x="3809" y="162559"/>
                  </a:lnTo>
                  <a:close/>
                </a:path>
                <a:path w="298450" h="224789">
                  <a:moveTo>
                    <a:pt x="298450" y="162559"/>
                  </a:moveTo>
                  <a:lnTo>
                    <a:pt x="294639" y="162559"/>
                  </a:lnTo>
                  <a:lnTo>
                    <a:pt x="294639" y="181609"/>
                  </a:lnTo>
                  <a:lnTo>
                    <a:pt x="298450" y="181609"/>
                  </a:lnTo>
                  <a:lnTo>
                    <a:pt x="298450" y="162559"/>
                  </a:lnTo>
                  <a:close/>
                </a:path>
                <a:path w="298450" h="224789">
                  <a:moveTo>
                    <a:pt x="3809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81609"/>
                  </a:lnTo>
                  <a:close/>
                </a:path>
                <a:path w="298450" h="224789">
                  <a:moveTo>
                    <a:pt x="298450" y="181609"/>
                  </a:moveTo>
                  <a:lnTo>
                    <a:pt x="294639" y="181609"/>
                  </a:lnTo>
                  <a:lnTo>
                    <a:pt x="294639" y="187959"/>
                  </a:lnTo>
                  <a:lnTo>
                    <a:pt x="298450" y="187959"/>
                  </a:lnTo>
                  <a:lnTo>
                    <a:pt x="298450" y="181609"/>
                  </a:lnTo>
                  <a:close/>
                </a:path>
                <a:path w="298450" h="224789">
                  <a:moveTo>
                    <a:pt x="3809" y="187959"/>
                  </a:moveTo>
                  <a:lnTo>
                    <a:pt x="0" y="187959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87959"/>
                  </a:lnTo>
                  <a:close/>
                </a:path>
                <a:path w="298450" h="224789">
                  <a:moveTo>
                    <a:pt x="298450" y="187959"/>
                  </a:moveTo>
                  <a:lnTo>
                    <a:pt x="294639" y="187959"/>
                  </a:lnTo>
                  <a:lnTo>
                    <a:pt x="294639" y="213359"/>
                  </a:lnTo>
                  <a:lnTo>
                    <a:pt x="298450" y="213359"/>
                  </a:lnTo>
                  <a:lnTo>
                    <a:pt x="298450" y="187959"/>
                  </a:lnTo>
                  <a:close/>
                </a:path>
                <a:path w="298450" h="224789">
                  <a:moveTo>
                    <a:pt x="3809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3809" y="215899"/>
                  </a:lnTo>
                  <a:lnTo>
                    <a:pt x="3809" y="213359"/>
                  </a:lnTo>
                  <a:close/>
                </a:path>
                <a:path w="298450" h="224789">
                  <a:moveTo>
                    <a:pt x="298450" y="213359"/>
                  </a:moveTo>
                  <a:lnTo>
                    <a:pt x="294639" y="213359"/>
                  </a:lnTo>
                  <a:lnTo>
                    <a:pt x="294639" y="215899"/>
                  </a:lnTo>
                  <a:lnTo>
                    <a:pt x="298450" y="215899"/>
                  </a:lnTo>
                  <a:lnTo>
                    <a:pt x="298450" y="213359"/>
                  </a:lnTo>
                  <a:close/>
                </a:path>
                <a:path w="298450" h="224789">
                  <a:moveTo>
                    <a:pt x="3809" y="215900"/>
                  </a:moveTo>
                  <a:lnTo>
                    <a:pt x="0" y="21590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0979"/>
                  </a:lnTo>
                  <a:lnTo>
                    <a:pt x="3809" y="220979"/>
                  </a:lnTo>
                  <a:lnTo>
                    <a:pt x="3809" y="215900"/>
                  </a:lnTo>
                  <a:close/>
                </a:path>
                <a:path w="298450" h="224789">
                  <a:moveTo>
                    <a:pt x="298450" y="215900"/>
                  </a:moveTo>
                  <a:lnTo>
                    <a:pt x="294639" y="215900"/>
                  </a:lnTo>
                  <a:lnTo>
                    <a:pt x="294639" y="220979"/>
                  </a:lnTo>
                  <a:lnTo>
                    <a:pt x="298450" y="220979"/>
                  </a:lnTo>
                  <a:lnTo>
                    <a:pt x="298450" y="21590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585720" y="581152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30" y="0"/>
                  </a:moveTo>
                  <a:lnTo>
                    <a:pt x="0" y="0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3809"/>
                  </a:lnTo>
                  <a:lnTo>
                    <a:pt x="290830" y="3809"/>
                  </a:lnTo>
                  <a:lnTo>
                    <a:pt x="290830" y="0"/>
                  </a:lnTo>
                  <a:close/>
                </a:path>
                <a:path w="290830" h="217170">
                  <a:moveTo>
                    <a:pt x="290830" y="3809"/>
                  </a:moveTo>
                  <a:lnTo>
                    <a:pt x="287019" y="3809"/>
                  </a:lnTo>
                  <a:lnTo>
                    <a:pt x="287019" y="31749"/>
                  </a:lnTo>
                  <a:lnTo>
                    <a:pt x="290830" y="31749"/>
                  </a:lnTo>
                  <a:lnTo>
                    <a:pt x="290830" y="3809"/>
                  </a:lnTo>
                  <a:close/>
                </a:path>
                <a:path w="290830" h="217170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290830" h="217170">
                  <a:moveTo>
                    <a:pt x="290830" y="31749"/>
                  </a:moveTo>
                  <a:lnTo>
                    <a:pt x="287019" y="31749"/>
                  </a:lnTo>
                  <a:lnTo>
                    <a:pt x="287019" y="38099"/>
                  </a:lnTo>
                  <a:lnTo>
                    <a:pt x="290830" y="38099"/>
                  </a:lnTo>
                  <a:lnTo>
                    <a:pt x="290830" y="31749"/>
                  </a:lnTo>
                  <a:close/>
                </a:path>
                <a:path w="290830" h="217170">
                  <a:moveTo>
                    <a:pt x="3810" y="38099"/>
                  </a:moveTo>
                  <a:lnTo>
                    <a:pt x="0" y="3809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38099"/>
                  </a:lnTo>
                  <a:close/>
                </a:path>
                <a:path w="290830" h="217170">
                  <a:moveTo>
                    <a:pt x="290830" y="38099"/>
                  </a:moveTo>
                  <a:lnTo>
                    <a:pt x="287019" y="38099"/>
                  </a:lnTo>
                  <a:lnTo>
                    <a:pt x="287019" y="50799"/>
                  </a:lnTo>
                  <a:lnTo>
                    <a:pt x="290830" y="50799"/>
                  </a:lnTo>
                  <a:lnTo>
                    <a:pt x="290830" y="38099"/>
                  </a:lnTo>
                  <a:close/>
                </a:path>
                <a:path w="290830" h="217170">
                  <a:moveTo>
                    <a:pt x="3810" y="50799"/>
                  </a:moveTo>
                  <a:lnTo>
                    <a:pt x="0" y="50799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50799"/>
                  </a:lnTo>
                  <a:close/>
                </a:path>
                <a:path w="290830" h="217170">
                  <a:moveTo>
                    <a:pt x="290830" y="50799"/>
                  </a:moveTo>
                  <a:lnTo>
                    <a:pt x="287019" y="50799"/>
                  </a:lnTo>
                  <a:lnTo>
                    <a:pt x="287019" y="152399"/>
                  </a:lnTo>
                  <a:lnTo>
                    <a:pt x="290830" y="152399"/>
                  </a:lnTo>
                  <a:lnTo>
                    <a:pt x="290830" y="50799"/>
                  </a:lnTo>
                  <a:close/>
                </a:path>
                <a:path w="290830" h="217170">
                  <a:moveTo>
                    <a:pt x="381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3810" y="158749"/>
                  </a:lnTo>
                  <a:lnTo>
                    <a:pt x="3810" y="152399"/>
                  </a:lnTo>
                  <a:close/>
                </a:path>
                <a:path w="290830" h="217170">
                  <a:moveTo>
                    <a:pt x="290830" y="152399"/>
                  </a:moveTo>
                  <a:lnTo>
                    <a:pt x="287019" y="152399"/>
                  </a:lnTo>
                  <a:lnTo>
                    <a:pt x="287019" y="158749"/>
                  </a:lnTo>
                  <a:lnTo>
                    <a:pt x="290830" y="158749"/>
                  </a:lnTo>
                  <a:lnTo>
                    <a:pt x="290830" y="152399"/>
                  </a:lnTo>
                  <a:close/>
                </a:path>
                <a:path w="290830" h="217170">
                  <a:moveTo>
                    <a:pt x="3810" y="158749"/>
                  </a:moveTo>
                  <a:lnTo>
                    <a:pt x="0" y="158749"/>
                  </a:lnTo>
                  <a:lnTo>
                    <a:pt x="0" y="177799"/>
                  </a:lnTo>
                  <a:lnTo>
                    <a:pt x="3810" y="177799"/>
                  </a:lnTo>
                  <a:lnTo>
                    <a:pt x="3810" y="158749"/>
                  </a:lnTo>
                  <a:close/>
                </a:path>
                <a:path w="290830" h="217170">
                  <a:moveTo>
                    <a:pt x="290830" y="158749"/>
                  </a:moveTo>
                  <a:lnTo>
                    <a:pt x="287019" y="158749"/>
                  </a:lnTo>
                  <a:lnTo>
                    <a:pt x="287019" y="177799"/>
                  </a:lnTo>
                  <a:lnTo>
                    <a:pt x="290830" y="177799"/>
                  </a:lnTo>
                  <a:lnTo>
                    <a:pt x="290830" y="158749"/>
                  </a:lnTo>
                  <a:close/>
                </a:path>
                <a:path w="290830" h="217170">
                  <a:moveTo>
                    <a:pt x="381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3810" y="184149"/>
                  </a:lnTo>
                  <a:lnTo>
                    <a:pt x="3810" y="177799"/>
                  </a:lnTo>
                  <a:close/>
                </a:path>
                <a:path w="290830" h="217170">
                  <a:moveTo>
                    <a:pt x="290830" y="177799"/>
                  </a:moveTo>
                  <a:lnTo>
                    <a:pt x="287019" y="177799"/>
                  </a:lnTo>
                  <a:lnTo>
                    <a:pt x="287019" y="184149"/>
                  </a:lnTo>
                  <a:lnTo>
                    <a:pt x="290830" y="184149"/>
                  </a:lnTo>
                  <a:lnTo>
                    <a:pt x="290830" y="177799"/>
                  </a:lnTo>
                  <a:close/>
                </a:path>
                <a:path w="290830" h="217170">
                  <a:moveTo>
                    <a:pt x="3810" y="184149"/>
                  </a:moveTo>
                  <a:lnTo>
                    <a:pt x="0" y="18414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184149"/>
                  </a:lnTo>
                  <a:close/>
                </a:path>
                <a:path w="290830" h="217170">
                  <a:moveTo>
                    <a:pt x="290830" y="184149"/>
                  </a:moveTo>
                  <a:lnTo>
                    <a:pt x="287019" y="184149"/>
                  </a:lnTo>
                  <a:lnTo>
                    <a:pt x="287019" y="209549"/>
                  </a:lnTo>
                  <a:lnTo>
                    <a:pt x="290830" y="209549"/>
                  </a:lnTo>
                  <a:lnTo>
                    <a:pt x="290830" y="184149"/>
                  </a:lnTo>
                  <a:close/>
                </a:path>
                <a:path w="290830" h="217170">
                  <a:moveTo>
                    <a:pt x="381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209549"/>
                  </a:lnTo>
                  <a:close/>
                </a:path>
                <a:path w="290830" h="217170">
                  <a:moveTo>
                    <a:pt x="290830" y="209549"/>
                  </a:moveTo>
                  <a:lnTo>
                    <a:pt x="287019" y="209549"/>
                  </a:lnTo>
                  <a:lnTo>
                    <a:pt x="287019" y="212089"/>
                  </a:lnTo>
                  <a:lnTo>
                    <a:pt x="290830" y="212089"/>
                  </a:lnTo>
                  <a:lnTo>
                    <a:pt x="290830" y="209549"/>
                  </a:lnTo>
                  <a:close/>
                </a:path>
                <a:path w="290830" h="217170">
                  <a:moveTo>
                    <a:pt x="3810" y="212089"/>
                  </a:moveTo>
                  <a:lnTo>
                    <a:pt x="0" y="212089"/>
                  </a:lnTo>
                  <a:lnTo>
                    <a:pt x="0" y="217169"/>
                  </a:lnTo>
                  <a:lnTo>
                    <a:pt x="290830" y="217169"/>
                  </a:lnTo>
                  <a:lnTo>
                    <a:pt x="290830" y="214629"/>
                  </a:lnTo>
                  <a:lnTo>
                    <a:pt x="3810" y="214629"/>
                  </a:lnTo>
                  <a:lnTo>
                    <a:pt x="3810" y="212089"/>
                  </a:lnTo>
                  <a:close/>
                </a:path>
                <a:path w="290830" h="217170">
                  <a:moveTo>
                    <a:pt x="290830" y="212089"/>
                  </a:moveTo>
                  <a:lnTo>
                    <a:pt x="287019" y="212089"/>
                  </a:lnTo>
                  <a:lnTo>
                    <a:pt x="287019" y="214629"/>
                  </a:lnTo>
                  <a:lnTo>
                    <a:pt x="290830" y="214629"/>
                  </a:lnTo>
                  <a:lnTo>
                    <a:pt x="290830" y="212089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589530" y="581532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28321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8292"/>
                  </a:lnTo>
                  <a:close/>
                </a:path>
                <a:path w="283210" h="210820">
                  <a:moveTo>
                    <a:pt x="283210" y="0"/>
                  </a:moveTo>
                  <a:lnTo>
                    <a:pt x="279400" y="0"/>
                  </a:lnTo>
                  <a:lnTo>
                    <a:pt x="279400" y="3810"/>
                  </a:lnTo>
                  <a:lnTo>
                    <a:pt x="279400" y="27940"/>
                  </a:lnTo>
                  <a:lnTo>
                    <a:pt x="279400" y="207010"/>
                  </a:lnTo>
                  <a:lnTo>
                    <a:pt x="3810" y="207010"/>
                  </a:lnTo>
                  <a:lnTo>
                    <a:pt x="3810" y="27940"/>
                  </a:lnTo>
                  <a:lnTo>
                    <a:pt x="3810" y="3810"/>
                  </a:lnTo>
                  <a:lnTo>
                    <a:pt x="279400" y="3810"/>
                  </a:lnTo>
                  <a:lnTo>
                    <a:pt x="27940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27940"/>
                  </a:lnTo>
                  <a:lnTo>
                    <a:pt x="0" y="207010"/>
                  </a:lnTo>
                  <a:lnTo>
                    <a:pt x="0" y="208280"/>
                  </a:lnTo>
                  <a:lnTo>
                    <a:pt x="283210" y="208280"/>
                  </a:lnTo>
                  <a:lnTo>
                    <a:pt x="283210" y="207010"/>
                  </a:lnTo>
                  <a:lnTo>
                    <a:pt x="283210" y="2794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593340" y="5819139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89" h="203200">
                  <a:moveTo>
                    <a:pt x="275590" y="201942"/>
                  </a:moveTo>
                  <a:lnTo>
                    <a:pt x="0" y="201942"/>
                  </a:lnTo>
                  <a:lnTo>
                    <a:pt x="0" y="203200"/>
                  </a:lnTo>
                  <a:lnTo>
                    <a:pt x="275590" y="203200"/>
                  </a:lnTo>
                  <a:lnTo>
                    <a:pt x="275590" y="201942"/>
                  </a:lnTo>
                  <a:close/>
                </a:path>
                <a:path w="275589" h="203200">
                  <a:moveTo>
                    <a:pt x="275590" y="0"/>
                  </a:moveTo>
                  <a:lnTo>
                    <a:pt x="271780" y="0"/>
                  </a:lnTo>
                  <a:lnTo>
                    <a:pt x="271780" y="2540"/>
                  </a:lnTo>
                  <a:lnTo>
                    <a:pt x="271780" y="24130"/>
                  </a:lnTo>
                  <a:lnTo>
                    <a:pt x="271780" y="199390"/>
                  </a:lnTo>
                  <a:lnTo>
                    <a:pt x="3810" y="199390"/>
                  </a:lnTo>
                  <a:lnTo>
                    <a:pt x="3810" y="24130"/>
                  </a:lnTo>
                  <a:lnTo>
                    <a:pt x="3810" y="2540"/>
                  </a:lnTo>
                  <a:lnTo>
                    <a:pt x="271780" y="2540"/>
                  </a:lnTo>
                  <a:lnTo>
                    <a:pt x="27178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24130"/>
                  </a:lnTo>
                  <a:lnTo>
                    <a:pt x="0" y="199390"/>
                  </a:lnTo>
                  <a:lnTo>
                    <a:pt x="0" y="201930"/>
                  </a:lnTo>
                  <a:lnTo>
                    <a:pt x="275590" y="201930"/>
                  </a:lnTo>
                  <a:lnTo>
                    <a:pt x="275590" y="199390"/>
                  </a:lnTo>
                  <a:lnTo>
                    <a:pt x="275590" y="24130"/>
                  </a:lnTo>
                  <a:lnTo>
                    <a:pt x="275590" y="254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597150" y="5821679"/>
              <a:ext cx="267970" cy="196850"/>
            </a:xfrm>
            <a:custGeom>
              <a:avLst/>
              <a:gdLst/>
              <a:ahLst/>
              <a:cxnLst/>
              <a:rect l="l" t="t" r="r" b="b"/>
              <a:pathLst>
                <a:path w="267969" h="196850">
                  <a:moveTo>
                    <a:pt x="2679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21590"/>
                  </a:lnTo>
                  <a:lnTo>
                    <a:pt x="0" y="193040"/>
                  </a:lnTo>
                  <a:lnTo>
                    <a:pt x="0" y="196850"/>
                  </a:lnTo>
                  <a:lnTo>
                    <a:pt x="267970" y="196850"/>
                  </a:lnTo>
                  <a:lnTo>
                    <a:pt x="267970" y="193040"/>
                  </a:lnTo>
                  <a:lnTo>
                    <a:pt x="267970" y="3822"/>
                  </a:lnTo>
                  <a:lnTo>
                    <a:pt x="265430" y="3822"/>
                  </a:lnTo>
                  <a:lnTo>
                    <a:pt x="265430" y="193040"/>
                  </a:lnTo>
                  <a:lnTo>
                    <a:pt x="2540" y="193040"/>
                  </a:lnTo>
                  <a:lnTo>
                    <a:pt x="2540" y="21590"/>
                  </a:lnTo>
                  <a:lnTo>
                    <a:pt x="2540" y="3810"/>
                  </a:lnTo>
                  <a:lnTo>
                    <a:pt x="267970" y="3810"/>
                  </a:lnTo>
                  <a:lnTo>
                    <a:pt x="267970" y="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599690" y="5825489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29">
                  <a:moveTo>
                    <a:pt x="26289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62890" y="189230"/>
                  </a:lnTo>
                  <a:lnTo>
                    <a:pt x="262890" y="185420"/>
                  </a:lnTo>
                  <a:close/>
                </a:path>
                <a:path w="262889" h="189229">
                  <a:moveTo>
                    <a:pt x="26289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7780"/>
                  </a:lnTo>
                  <a:lnTo>
                    <a:pt x="0" y="170180"/>
                  </a:lnTo>
                  <a:lnTo>
                    <a:pt x="5067" y="170180"/>
                  </a:lnTo>
                  <a:lnTo>
                    <a:pt x="5067" y="17780"/>
                  </a:lnTo>
                  <a:lnTo>
                    <a:pt x="5080" y="3810"/>
                  </a:lnTo>
                  <a:lnTo>
                    <a:pt x="257810" y="3810"/>
                  </a:lnTo>
                  <a:lnTo>
                    <a:pt x="257810" y="170180"/>
                  </a:lnTo>
                  <a:lnTo>
                    <a:pt x="262877" y="170180"/>
                  </a:lnTo>
                  <a:lnTo>
                    <a:pt x="262877" y="3810"/>
                  </a:lnTo>
                  <a:lnTo>
                    <a:pt x="262890" y="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599689" y="5829300"/>
              <a:ext cx="262890" cy="181609"/>
            </a:xfrm>
            <a:prstGeom prst="rect">
              <a:avLst/>
            </a:prstGeom>
            <a:blipFill>
              <a:blip r:embed="rId2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915669" y="547116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70">
                  <a:moveTo>
                    <a:pt x="306070" y="1269"/>
                  </a:moveTo>
                  <a:lnTo>
                    <a:pt x="231140" y="1269"/>
                  </a:lnTo>
                  <a:lnTo>
                    <a:pt x="231140" y="2539"/>
                  </a:lnTo>
                  <a:lnTo>
                    <a:pt x="306070" y="2539"/>
                  </a:lnTo>
                  <a:lnTo>
                    <a:pt x="306070" y="1269"/>
                  </a:lnTo>
                  <a:close/>
                </a:path>
                <a:path w="544830" h="471170">
                  <a:moveTo>
                    <a:pt x="300990" y="0"/>
                  </a:moveTo>
                  <a:lnTo>
                    <a:pt x="243840" y="0"/>
                  </a:lnTo>
                  <a:lnTo>
                    <a:pt x="243840" y="1269"/>
                  </a:lnTo>
                  <a:lnTo>
                    <a:pt x="300990" y="1269"/>
                  </a:lnTo>
                  <a:lnTo>
                    <a:pt x="300990" y="0"/>
                  </a:lnTo>
                  <a:close/>
                </a:path>
                <a:path w="544830" h="471170">
                  <a:moveTo>
                    <a:pt x="542290" y="196849"/>
                  </a:moveTo>
                  <a:lnTo>
                    <a:pt x="541020" y="196849"/>
                  </a:lnTo>
                  <a:lnTo>
                    <a:pt x="541020" y="274319"/>
                  </a:lnTo>
                  <a:lnTo>
                    <a:pt x="542290" y="274319"/>
                  </a:lnTo>
                  <a:lnTo>
                    <a:pt x="542290" y="269239"/>
                  </a:lnTo>
                  <a:lnTo>
                    <a:pt x="543560" y="269239"/>
                  </a:lnTo>
                  <a:lnTo>
                    <a:pt x="543560" y="262889"/>
                  </a:lnTo>
                  <a:lnTo>
                    <a:pt x="544830" y="262889"/>
                  </a:lnTo>
                  <a:lnTo>
                    <a:pt x="544830" y="208279"/>
                  </a:lnTo>
                  <a:lnTo>
                    <a:pt x="543560" y="208279"/>
                  </a:lnTo>
                  <a:lnTo>
                    <a:pt x="543560" y="203199"/>
                  </a:lnTo>
                  <a:lnTo>
                    <a:pt x="542290" y="203199"/>
                  </a:lnTo>
                  <a:lnTo>
                    <a:pt x="542290" y="196849"/>
                  </a:lnTo>
                  <a:close/>
                </a:path>
                <a:path w="544830" h="471170">
                  <a:moveTo>
                    <a:pt x="2540" y="208279"/>
                  </a:moveTo>
                  <a:lnTo>
                    <a:pt x="1270" y="208279"/>
                  </a:lnTo>
                  <a:lnTo>
                    <a:pt x="1270" y="223519"/>
                  </a:lnTo>
                  <a:lnTo>
                    <a:pt x="0" y="223519"/>
                  </a:lnTo>
                  <a:lnTo>
                    <a:pt x="0" y="247649"/>
                  </a:lnTo>
                  <a:lnTo>
                    <a:pt x="1270" y="247649"/>
                  </a:lnTo>
                  <a:lnTo>
                    <a:pt x="1270" y="264159"/>
                  </a:lnTo>
                  <a:lnTo>
                    <a:pt x="2540" y="264159"/>
                  </a:lnTo>
                  <a:lnTo>
                    <a:pt x="2540" y="208279"/>
                  </a:lnTo>
                  <a:close/>
                </a:path>
                <a:path w="544830" h="471170">
                  <a:moveTo>
                    <a:pt x="314960" y="468629"/>
                  </a:moveTo>
                  <a:lnTo>
                    <a:pt x="238760" y="468629"/>
                  </a:lnTo>
                  <a:lnTo>
                    <a:pt x="238760" y="469899"/>
                  </a:lnTo>
                  <a:lnTo>
                    <a:pt x="314960" y="469899"/>
                  </a:lnTo>
                  <a:lnTo>
                    <a:pt x="314960" y="468629"/>
                  </a:lnTo>
                  <a:close/>
                </a:path>
                <a:path w="544830" h="471170">
                  <a:moveTo>
                    <a:pt x="323850" y="467359"/>
                  </a:moveTo>
                  <a:lnTo>
                    <a:pt x="229870" y="467359"/>
                  </a:lnTo>
                  <a:lnTo>
                    <a:pt x="229870" y="468629"/>
                  </a:lnTo>
                  <a:lnTo>
                    <a:pt x="323850" y="468629"/>
                  </a:lnTo>
                  <a:lnTo>
                    <a:pt x="323850" y="467359"/>
                  </a:lnTo>
                  <a:close/>
                </a:path>
                <a:path w="544830" h="471170">
                  <a:moveTo>
                    <a:pt x="300990" y="469900"/>
                  </a:moveTo>
                  <a:lnTo>
                    <a:pt x="243840" y="469900"/>
                  </a:lnTo>
                  <a:lnTo>
                    <a:pt x="243840" y="471169"/>
                  </a:lnTo>
                  <a:lnTo>
                    <a:pt x="300990" y="471169"/>
                  </a:lnTo>
                  <a:lnTo>
                    <a:pt x="300990" y="46990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18197" y="5473699"/>
              <a:ext cx="539115" cy="464820"/>
            </a:xfrm>
            <a:custGeom>
              <a:avLst/>
              <a:gdLst/>
              <a:ahLst/>
              <a:cxnLst/>
              <a:rect l="l" t="t" r="r" b="b"/>
              <a:pathLst>
                <a:path w="539115" h="464820">
                  <a:moveTo>
                    <a:pt x="3822" y="184150"/>
                  </a:moveTo>
                  <a:lnTo>
                    <a:pt x="2552" y="184150"/>
                  </a:lnTo>
                  <a:lnTo>
                    <a:pt x="2552" y="190500"/>
                  </a:lnTo>
                  <a:lnTo>
                    <a:pt x="1282" y="190500"/>
                  </a:lnTo>
                  <a:lnTo>
                    <a:pt x="1282" y="198120"/>
                  </a:lnTo>
                  <a:lnTo>
                    <a:pt x="0" y="198120"/>
                  </a:lnTo>
                  <a:lnTo>
                    <a:pt x="0" y="276872"/>
                  </a:lnTo>
                  <a:lnTo>
                    <a:pt x="2552" y="276872"/>
                  </a:lnTo>
                  <a:lnTo>
                    <a:pt x="2552" y="283210"/>
                  </a:lnTo>
                  <a:lnTo>
                    <a:pt x="3822" y="283210"/>
                  </a:lnTo>
                  <a:lnTo>
                    <a:pt x="3822" y="276872"/>
                  </a:lnTo>
                  <a:lnTo>
                    <a:pt x="3822" y="198120"/>
                  </a:lnTo>
                  <a:lnTo>
                    <a:pt x="3822" y="190500"/>
                  </a:lnTo>
                  <a:lnTo>
                    <a:pt x="3822" y="184150"/>
                  </a:lnTo>
                  <a:close/>
                </a:path>
                <a:path w="539115" h="464820">
                  <a:moveTo>
                    <a:pt x="312420" y="0"/>
                  </a:moveTo>
                  <a:lnTo>
                    <a:pt x="219722" y="0"/>
                  </a:lnTo>
                  <a:lnTo>
                    <a:pt x="219722" y="1270"/>
                  </a:lnTo>
                  <a:lnTo>
                    <a:pt x="312420" y="1270"/>
                  </a:lnTo>
                  <a:lnTo>
                    <a:pt x="312420" y="0"/>
                  </a:lnTo>
                  <a:close/>
                </a:path>
                <a:path w="539115" h="464820">
                  <a:moveTo>
                    <a:pt x="328930" y="2540"/>
                  </a:moveTo>
                  <a:lnTo>
                    <a:pt x="326402" y="2540"/>
                  </a:lnTo>
                  <a:lnTo>
                    <a:pt x="326402" y="1282"/>
                  </a:lnTo>
                  <a:lnTo>
                    <a:pt x="214642" y="1282"/>
                  </a:lnTo>
                  <a:lnTo>
                    <a:pt x="214642" y="2540"/>
                  </a:lnTo>
                  <a:lnTo>
                    <a:pt x="207022" y="2540"/>
                  </a:lnTo>
                  <a:lnTo>
                    <a:pt x="207022" y="3810"/>
                  </a:lnTo>
                  <a:lnTo>
                    <a:pt x="328930" y="3810"/>
                  </a:lnTo>
                  <a:lnTo>
                    <a:pt x="328930" y="2540"/>
                  </a:lnTo>
                  <a:close/>
                </a:path>
                <a:path w="539115" h="464820">
                  <a:moveTo>
                    <a:pt x="339102" y="461022"/>
                  </a:moveTo>
                  <a:lnTo>
                    <a:pt x="205752" y="461022"/>
                  </a:lnTo>
                  <a:lnTo>
                    <a:pt x="205752" y="462280"/>
                  </a:lnTo>
                  <a:lnTo>
                    <a:pt x="210832" y="462280"/>
                  </a:lnTo>
                  <a:lnTo>
                    <a:pt x="210832" y="463550"/>
                  </a:lnTo>
                  <a:lnTo>
                    <a:pt x="214642" y="463550"/>
                  </a:lnTo>
                  <a:lnTo>
                    <a:pt x="214642" y="464820"/>
                  </a:lnTo>
                  <a:lnTo>
                    <a:pt x="326402" y="464820"/>
                  </a:lnTo>
                  <a:lnTo>
                    <a:pt x="326402" y="463550"/>
                  </a:lnTo>
                  <a:lnTo>
                    <a:pt x="334022" y="463550"/>
                  </a:lnTo>
                  <a:lnTo>
                    <a:pt x="334022" y="462280"/>
                  </a:lnTo>
                  <a:lnTo>
                    <a:pt x="339102" y="462280"/>
                  </a:lnTo>
                  <a:lnTo>
                    <a:pt x="339102" y="461022"/>
                  </a:lnTo>
                  <a:close/>
                </a:path>
                <a:path w="539115" h="464820">
                  <a:moveTo>
                    <a:pt x="538492" y="184150"/>
                  </a:moveTo>
                  <a:lnTo>
                    <a:pt x="535952" y="184150"/>
                  </a:lnTo>
                  <a:lnTo>
                    <a:pt x="535952" y="179070"/>
                  </a:lnTo>
                  <a:lnTo>
                    <a:pt x="534682" y="179070"/>
                  </a:lnTo>
                  <a:lnTo>
                    <a:pt x="534682" y="184150"/>
                  </a:lnTo>
                  <a:lnTo>
                    <a:pt x="534682" y="283210"/>
                  </a:lnTo>
                  <a:lnTo>
                    <a:pt x="534682" y="288290"/>
                  </a:lnTo>
                  <a:lnTo>
                    <a:pt x="535952" y="288290"/>
                  </a:lnTo>
                  <a:lnTo>
                    <a:pt x="535952" y="283210"/>
                  </a:lnTo>
                  <a:lnTo>
                    <a:pt x="538492" y="283210"/>
                  </a:lnTo>
                  <a:lnTo>
                    <a:pt x="538492" y="18415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22020" y="5477522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66357"/>
                  </a:moveTo>
                  <a:lnTo>
                    <a:pt x="2540" y="166357"/>
                  </a:lnTo>
                  <a:lnTo>
                    <a:pt x="2540" y="171437"/>
                  </a:lnTo>
                  <a:lnTo>
                    <a:pt x="0" y="171437"/>
                  </a:lnTo>
                  <a:lnTo>
                    <a:pt x="0" y="288277"/>
                  </a:lnTo>
                  <a:lnTo>
                    <a:pt x="2540" y="288277"/>
                  </a:lnTo>
                  <a:lnTo>
                    <a:pt x="2540" y="292087"/>
                  </a:lnTo>
                  <a:lnTo>
                    <a:pt x="3810" y="292087"/>
                  </a:lnTo>
                  <a:lnTo>
                    <a:pt x="3810" y="288277"/>
                  </a:lnTo>
                  <a:lnTo>
                    <a:pt x="3810" y="171437"/>
                  </a:lnTo>
                  <a:lnTo>
                    <a:pt x="3810" y="166357"/>
                  </a:lnTo>
                  <a:close/>
                </a:path>
                <a:path w="530860" h="457200">
                  <a:moveTo>
                    <a:pt x="340360" y="2527"/>
                  </a:moveTo>
                  <a:lnTo>
                    <a:pt x="335280" y="2527"/>
                  </a:lnTo>
                  <a:lnTo>
                    <a:pt x="335280" y="1257"/>
                  </a:lnTo>
                  <a:lnTo>
                    <a:pt x="330200" y="1257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257"/>
                  </a:lnTo>
                  <a:lnTo>
                    <a:pt x="193040" y="1257"/>
                  </a:lnTo>
                  <a:lnTo>
                    <a:pt x="193040" y="2527"/>
                  </a:lnTo>
                  <a:lnTo>
                    <a:pt x="187960" y="2527"/>
                  </a:lnTo>
                  <a:lnTo>
                    <a:pt x="187960" y="3797"/>
                  </a:lnTo>
                  <a:lnTo>
                    <a:pt x="340360" y="3797"/>
                  </a:lnTo>
                  <a:lnTo>
                    <a:pt x="340360" y="2527"/>
                  </a:lnTo>
                  <a:close/>
                </a:path>
                <a:path w="530860" h="457200">
                  <a:moveTo>
                    <a:pt x="345440" y="454660"/>
                  </a:moveTo>
                  <a:lnTo>
                    <a:pt x="191770" y="454660"/>
                  </a:lnTo>
                  <a:lnTo>
                    <a:pt x="191770" y="455917"/>
                  </a:lnTo>
                  <a:lnTo>
                    <a:pt x="196850" y="455917"/>
                  </a:lnTo>
                  <a:lnTo>
                    <a:pt x="196850" y="457187"/>
                  </a:lnTo>
                  <a:lnTo>
                    <a:pt x="340347" y="457187"/>
                  </a:lnTo>
                  <a:lnTo>
                    <a:pt x="340347" y="455917"/>
                  </a:lnTo>
                  <a:lnTo>
                    <a:pt x="345440" y="455917"/>
                  </a:lnTo>
                  <a:lnTo>
                    <a:pt x="345440" y="454660"/>
                  </a:lnTo>
                  <a:close/>
                </a:path>
                <a:path w="530860" h="457200">
                  <a:moveTo>
                    <a:pt x="347980" y="453377"/>
                  </a:moveTo>
                  <a:lnTo>
                    <a:pt x="184150" y="453377"/>
                  </a:lnTo>
                  <a:lnTo>
                    <a:pt x="184150" y="454647"/>
                  </a:lnTo>
                  <a:lnTo>
                    <a:pt x="347980" y="454647"/>
                  </a:lnTo>
                  <a:lnTo>
                    <a:pt x="347980" y="453377"/>
                  </a:lnTo>
                  <a:close/>
                </a:path>
                <a:path w="530860" h="457200">
                  <a:moveTo>
                    <a:pt x="530860" y="166357"/>
                  </a:moveTo>
                  <a:lnTo>
                    <a:pt x="528320" y="166357"/>
                  </a:lnTo>
                  <a:lnTo>
                    <a:pt x="528320" y="161277"/>
                  </a:lnTo>
                  <a:lnTo>
                    <a:pt x="527050" y="161277"/>
                  </a:lnTo>
                  <a:lnTo>
                    <a:pt x="527050" y="166357"/>
                  </a:lnTo>
                  <a:lnTo>
                    <a:pt x="527050" y="288277"/>
                  </a:lnTo>
                  <a:lnTo>
                    <a:pt x="527050" y="292087"/>
                  </a:lnTo>
                  <a:lnTo>
                    <a:pt x="527050" y="297167"/>
                  </a:lnTo>
                  <a:lnTo>
                    <a:pt x="528320" y="297167"/>
                  </a:lnTo>
                  <a:lnTo>
                    <a:pt x="528320" y="292087"/>
                  </a:lnTo>
                  <a:lnTo>
                    <a:pt x="529590" y="292087"/>
                  </a:lnTo>
                  <a:lnTo>
                    <a:pt x="529590" y="288277"/>
                  </a:lnTo>
                  <a:lnTo>
                    <a:pt x="530860" y="288277"/>
                  </a:lnTo>
                  <a:lnTo>
                    <a:pt x="530860" y="166357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925830" y="5481332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40" h="449579">
                  <a:moveTo>
                    <a:pt x="3810" y="151117"/>
                  </a:moveTo>
                  <a:lnTo>
                    <a:pt x="0" y="151117"/>
                  </a:lnTo>
                  <a:lnTo>
                    <a:pt x="0" y="297167"/>
                  </a:lnTo>
                  <a:lnTo>
                    <a:pt x="2540" y="297167"/>
                  </a:lnTo>
                  <a:lnTo>
                    <a:pt x="2540" y="299707"/>
                  </a:lnTo>
                  <a:lnTo>
                    <a:pt x="3810" y="299707"/>
                  </a:lnTo>
                  <a:lnTo>
                    <a:pt x="3810" y="297167"/>
                  </a:lnTo>
                  <a:lnTo>
                    <a:pt x="3810" y="151117"/>
                  </a:lnTo>
                  <a:close/>
                </a:path>
                <a:path w="523240" h="449579">
                  <a:moveTo>
                    <a:pt x="346710" y="1257"/>
                  </a:moveTo>
                  <a:lnTo>
                    <a:pt x="344170" y="1257"/>
                  </a:lnTo>
                  <a:lnTo>
                    <a:pt x="344170" y="0"/>
                  </a:lnTo>
                  <a:lnTo>
                    <a:pt x="180340" y="0"/>
                  </a:lnTo>
                  <a:lnTo>
                    <a:pt x="180340" y="1257"/>
                  </a:lnTo>
                  <a:lnTo>
                    <a:pt x="175260" y="1257"/>
                  </a:lnTo>
                  <a:lnTo>
                    <a:pt x="175260" y="2527"/>
                  </a:lnTo>
                  <a:lnTo>
                    <a:pt x="346710" y="2527"/>
                  </a:lnTo>
                  <a:lnTo>
                    <a:pt x="346710" y="1257"/>
                  </a:lnTo>
                  <a:close/>
                </a:path>
                <a:path w="523240" h="449579">
                  <a:moveTo>
                    <a:pt x="350520" y="2540"/>
                  </a:moveTo>
                  <a:lnTo>
                    <a:pt x="171450" y="2540"/>
                  </a:lnTo>
                  <a:lnTo>
                    <a:pt x="171450" y="3797"/>
                  </a:lnTo>
                  <a:lnTo>
                    <a:pt x="350520" y="3797"/>
                  </a:lnTo>
                  <a:lnTo>
                    <a:pt x="350520" y="2540"/>
                  </a:lnTo>
                  <a:close/>
                </a:path>
                <a:path w="523240" h="449579">
                  <a:moveTo>
                    <a:pt x="354330" y="447040"/>
                  </a:moveTo>
                  <a:lnTo>
                    <a:pt x="173990" y="447040"/>
                  </a:lnTo>
                  <a:lnTo>
                    <a:pt x="173990" y="448297"/>
                  </a:lnTo>
                  <a:lnTo>
                    <a:pt x="177800" y="448297"/>
                  </a:lnTo>
                  <a:lnTo>
                    <a:pt x="177800" y="449567"/>
                  </a:lnTo>
                  <a:lnTo>
                    <a:pt x="350520" y="449567"/>
                  </a:lnTo>
                  <a:lnTo>
                    <a:pt x="350520" y="448297"/>
                  </a:lnTo>
                  <a:lnTo>
                    <a:pt x="354330" y="448297"/>
                  </a:lnTo>
                  <a:lnTo>
                    <a:pt x="354330" y="447040"/>
                  </a:lnTo>
                  <a:close/>
                </a:path>
                <a:path w="523240" h="449579">
                  <a:moveTo>
                    <a:pt x="523240" y="147307"/>
                  </a:moveTo>
                  <a:lnTo>
                    <a:pt x="519417" y="147307"/>
                  </a:lnTo>
                  <a:lnTo>
                    <a:pt x="519417" y="299707"/>
                  </a:lnTo>
                  <a:lnTo>
                    <a:pt x="519430" y="303517"/>
                  </a:lnTo>
                  <a:lnTo>
                    <a:pt x="520700" y="303517"/>
                  </a:lnTo>
                  <a:lnTo>
                    <a:pt x="520700" y="299707"/>
                  </a:lnTo>
                  <a:lnTo>
                    <a:pt x="523240" y="299707"/>
                  </a:lnTo>
                  <a:lnTo>
                    <a:pt x="523240" y="147307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929640" y="5485129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29">
                  <a:moveTo>
                    <a:pt x="2540" y="142240"/>
                  </a:moveTo>
                  <a:lnTo>
                    <a:pt x="0" y="142240"/>
                  </a:lnTo>
                  <a:lnTo>
                    <a:pt x="0" y="300990"/>
                  </a:lnTo>
                  <a:lnTo>
                    <a:pt x="2540" y="300990"/>
                  </a:lnTo>
                  <a:lnTo>
                    <a:pt x="2540" y="142240"/>
                  </a:lnTo>
                  <a:close/>
                </a:path>
                <a:path w="515619" h="443229">
                  <a:moveTo>
                    <a:pt x="355600" y="1270"/>
                  </a:moveTo>
                  <a:lnTo>
                    <a:pt x="351790" y="1270"/>
                  </a:lnTo>
                  <a:lnTo>
                    <a:pt x="351790" y="0"/>
                  </a:lnTo>
                  <a:lnTo>
                    <a:pt x="162560" y="0"/>
                  </a:lnTo>
                  <a:lnTo>
                    <a:pt x="162560" y="1270"/>
                  </a:lnTo>
                  <a:lnTo>
                    <a:pt x="158750" y="1270"/>
                  </a:lnTo>
                  <a:lnTo>
                    <a:pt x="158750" y="2540"/>
                  </a:lnTo>
                  <a:lnTo>
                    <a:pt x="355600" y="2540"/>
                  </a:lnTo>
                  <a:lnTo>
                    <a:pt x="355600" y="1270"/>
                  </a:lnTo>
                  <a:close/>
                </a:path>
                <a:path w="515619" h="443229">
                  <a:moveTo>
                    <a:pt x="359410" y="440702"/>
                  </a:moveTo>
                  <a:lnTo>
                    <a:pt x="161290" y="440702"/>
                  </a:lnTo>
                  <a:lnTo>
                    <a:pt x="161290" y="441960"/>
                  </a:lnTo>
                  <a:lnTo>
                    <a:pt x="166370" y="441960"/>
                  </a:lnTo>
                  <a:lnTo>
                    <a:pt x="166370" y="443230"/>
                  </a:lnTo>
                  <a:lnTo>
                    <a:pt x="354330" y="443230"/>
                  </a:lnTo>
                  <a:lnTo>
                    <a:pt x="354330" y="441960"/>
                  </a:lnTo>
                  <a:lnTo>
                    <a:pt x="359410" y="441960"/>
                  </a:lnTo>
                  <a:lnTo>
                    <a:pt x="359410" y="440702"/>
                  </a:lnTo>
                  <a:close/>
                </a:path>
                <a:path w="515619" h="443229">
                  <a:moveTo>
                    <a:pt x="363220" y="439420"/>
                  </a:moveTo>
                  <a:lnTo>
                    <a:pt x="157480" y="439420"/>
                  </a:lnTo>
                  <a:lnTo>
                    <a:pt x="157480" y="440690"/>
                  </a:lnTo>
                  <a:lnTo>
                    <a:pt x="363220" y="440690"/>
                  </a:lnTo>
                  <a:lnTo>
                    <a:pt x="363220" y="439420"/>
                  </a:lnTo>
                  <a:close/>
                </a:path>
                <a:path w="515619" h="443229">
                  <a:moveTo>
                    <a:pt x="514350" y="303542"/>
                  </a:moveTo>
                  <a:lnTo>
                    <a:pt x="513080" y="303542"/>
                  </a:lnTo>
                  <a:lnTo>
                    <a:pt x="513080" y="304800"/>
                  </a:lnTo>
                  <a:lnTo>
                    <a:pt x="514350" y="304800"/>
                  </a:lnTo>
                  <a:lnTo>
                    <a:pt x="514350" y="303542"/>
                  </a:lnTo>
                  <a:close/>
                </a:path>
                <a:path w="515619" h="443229">
                  <a:moveTo>
                    <a:pt x="515620" y="140970"/>
                  </a:moveTo>
                  <a:lnTo>
                    <a:pt x="514350" y="140970"/>
                  </a:lnTo>
                  <a:lnTo>
                    <a:pt x="514350" y="138430"/>
                  </a:lnTo>
                  <a:lnTo>
                    <a:pt x="513080" y="138430"/>
                  </a:lnTo>
                  <a:lnTo>
                    <a:pt x="513080" y="140970"/>
                  </a:lnTo>
                  <a:lnTo>
                    <a:pt x="513080" y="302260"/>
                  </a:lnTo>
                  <a:lnTo>
                    <a:pt x="513080" y="303530"/>
                  </a:lnTo>
                  <a:lnTo>
                    <a:pt x="514350" y="303530"/>
                  </a:lnTo>
                  <a:lnTo>
                    <a:pt x="514350" y="302260"/>
                  </a:lnTo>
                  <a:lnTo>
                    <a:pt x="515620" y="302260"/>
                  </a:lnTo>
                  <a:lnTo>
                    <a:pt x="515620" y="14097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932180" y="5487682"/>
              <a:ext cx="510540" cy="436880"/>
            </a:xfrm>
            <a:custGeom>
              <a:avLst/>
              <a:gdLst/>
              <a:ahLst/>
              <a:cxnLst/>
              <a:rect l="l" t="t" r="r" b="b"/>
              <a:pathLst>
                <a:path w="510540" h="436879">
                  <a:moveTo>
                    <a:pt x="3810" y="132067"/>
                  </a:moveTo>
                  <a:lnTo>
                    <a:pt x="2540" y="132067"/>
                  </a:lnTo>
                  <a:lnTo>
                    <a:pt x="2540" y="134607"/>
                  </a:lnTo>
                  <a:lnTo>
                    <a:pt x="1270" y="134607"/>
                  </a:lnTo>
                  <a:lnTo>
                    <a:pt x="1270" y="135877"/>
                  </a:lnTo>
                  <a:lnTo>
                    <a:pt x="0" y="135877"/>
                  </a:lnTo>
                  <a:lnTo>
                    <a:pt x="0" y="303517"/>
                  </a:lnTo>
                  <a:lnTo>
                    <a:pt x="2540" y="303517"/>
                  </a:lnTo>
                  <a:lnTo>
                    <a:pt x="2540" y="306057"/>
                  </a:lnTo>
                  <a:lnTo>
                    <a:pt x="3810" y="306057"/>
                  </a:lnTo>
                  <a:lnTo>
                    <a:pt x="3810" y="303517"/>
                  </a:lnTo>
                  <a:lnTo>
                    <a:pt x="3810" y="135877"/>
                  </a:lnTo>
                  <a:lnTo>
                    <a:pt x="3810" y="134607"/>
                  </a:lnTo>
                  <a:lnTo>
                    <a:pt x="3810" y="132067"/>
                  </a:lnTo>
                  <a:close/>
                </a:path>
                <a:path w="510540" h="436879">
                  <a:moveTo>
                    <a:pt x="363220" y="1257"/>
                  </a:moveTo>
                  <a:lnTo>
                    <a:pt x="356870" y="1257"/>
                  </a:lnTo>
                  <a:lnTo>
                    <a:pt x="356870" y="0"/>
                  </a:lnTo>
                  <a:lnTo>
                    <a:pt x="152400" y="0"/>
                  </a:lnTo>
                  <a:lnTo>
                    <a:pt x="152400" y="1257"/>
                  </a:lnTo>
                  <a:lnTo>
                    <a:pt x="149860" y="1257"/>
                  </a:lnTo>
                  <a:lnTo>
                    <a:pt x="149860" y="2527"/>
                  </a:lnTo>
                  <a:lnTo>
                    <a:pt x="363220" y="2527"/>
                  </a:lnTo>
                  <a:lnTo>
                    <a:pt x="363220" y="1257"/>
                  </a:lnTo>
                  <a:close/>
                </a:path>
                <a:path w="510540" h="436879">
                  <a:moveTo>
                    <a:pt x="365760" y="2540"/>
                  </a:moveTo>
                  <a:lnTo>
                    <a:pt x="146050" y="2540"/>
                  </a:lnTo>
                  <a:lnTo>
                    <a:pt x="146050" y="3797"/>
                  </a:lnTo>
                  <a:lnTo>
                    <a:pt x="365760" y="3797"/>
                  </a:lnTo>
                  <a:lnTo>
                    <a:pt x="365760" y="2540"/>
                  </a:lnTo>
                  <a:close/>
                </a:path>
                <a:path w="510540" h="436879">
                  <a:moveTo>
                    <a:pt x="367030" y="434340"/>
                  </a:moveTo>
                  <a:lnTo>
                    <a:pt x="147320" y="434340"/>
                  </a:lnTo>
                  <a:lnTo>
                    <a:pt x="147320" y="435597"/>
                  </a:lnTo>
                  <a:lnTo>
                    <a:pt x="149860" y="435597"/>
                  </a:lnTo>
                  <a:lnTo>
                    <a:pt x="149860" y="436867"/>
                  </a:lnTo>
                  <a:lnTo>
                    <a:pt x="363220" y="436867"/>
                  </a:lnTo>
                  <a:lnTo>
                    <a:pt x="363220" y="435597"/>
                  </a:lnTo>
                  <a:lnTo>
                    <a:pt x="367030" y="435597"/>
                  </a:lnTo>
                  <a:lnTo>
                    <a:pt x="367030" y="434340"/>
                  </a:lnTo>
                  <a:close/>
                </a:path>
                <a:path w="510540" h="436879">
                  <a:moveTo>
                    <a:pt x="369570" y="433057"/>
                  </a:moveTo>
                  <a:lnTo>
                    <a:pt x="144780" y="433057"/>
                  </a:lnTo>
                  <a:lnTo>
                    <a:pt x="144780" y="434327"/>
                  </a:lnTo>
                  <a:lnTo>
                    <a:pt x="369570" y="434327"/>
                  </a:lnTo>
                  <a:lnTo>
                    <a:pt x="369570" y="433057"/>
                  </a:lnTo>
                  <a:close/>
                </a:path>
                <a:path w="510540" h="436879">
                  <a:moveTo>
                    <a:pt x="510540" y="135890"/>
                  </a:moveTo>
                  <a:lnTo>
                    <a:pt x="506717" y="135890"/>
                  </a:lnTo>
                  <a:lnTo>
                    <a:pt x="506717" y="306057"/>
                  </a:lnTo>
                  <a:lnTo>
                    <a:pt x="506730" y="308597"/>
                  </a:lnTo>
                  <a:lnTo>
                    <a:pt x="506730" y="311137"/>
                  </a:lnTo>
                  <a:lnTo>
                    <a:pt x="508000" y="311137"/>
                  </a:lnTo>
                  <a:lnTo>
                    <a:pt x="508000" y="308597"/>
                  </a:lnTo>
                  <a:lnTo>
                    <a:pt x="509270" y="308597"/>
                  </a:lnTo>
                  <a:lnTo>
                    <a:pt x="509270" y="306057"/>
                  </a:lnTo>
                  <a:lnTo>
                    <a:pt x="510540" y="306057"/>
                  </a:lnTo>
                  <a:lnTo>
                    <a:pt x="510540" y="135890"/>
                  </a:lnTo>
                  <a:close/>
                </a:path>
                <a:path w="510540" h="436879">
                  <a:moveTo>
                    <a:pt x="510540" y="132067"/>
                  </a:moveTo>
                  <a:lnTo>
                    <a:pt x="509270" y="132067"/>
                  </a:lnTo>
                  <a:lnTo>
                    <a:pt x="509270" y="129527"/>
                  </a:lnTo>
                  <a:lnTo>
                    <a:pt x="508000" y="129527"/>
                  </a:lnTo>
                  <a:lnTo>
                    <a:pt x="508000" y="126987"/>
                  </a:lnTo>
                  <a:lnTo>
                    <a:pt x="506730" y="126987"/>
                  </a:lnTo>
                  <a:lnTo>
                    <a:pt x="506730" y="129527"/>
                  </a:lnTo>
                  <a:lnTo>
                    <a:pt x="506730" y="132067"/>
                  </a:lnTo>
                  <a:lnTo>
                    <a:pt x="506730" y="135877"/>
                  </a:lnTo>
                  <a:lnTo>
                    <a:pt x="510540" y="135877"/>
                  </a:lnTo>
                  <a:lnTo>
                    <a:pt x="510540" y="132067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935977" y="5491479"/>
              <a:ext cx="503555" cy="429259"/>
            </a:xfrm>
            <a:custGeom>
              <a:avLst/>
              <a:gdLst/>
              <a:ahLst/>
              <a:cxnLst/>
              <a:rect l="l" t="t" r="r" b="b"/>
              <a:pathLst>
                <a:path w="503555" h="429260">
                  <a:moveTo>
                    <a:pt x="3822" y="309892"/>
                  </a:moveTo>
                  <a:lnTo>
                    <a:pt x="2552" y="309892"/>
                  </a:lnTo>
                  <a:lnTo>
                    <a:pt x="2552" y="311150"/>
                  </a:lnTo>
                  <a:lnTo>
                    <a:pt x="3822" y="311150"/>
                  </a:lnTo>
                  <a:lnTo>
                    <a:pt x="3822" y="309892"/>
                  </a:lnTo>
                  <a:close/>
                </a:path>
                <a:path w="503555" h="429260">
                  <a:moveTo>
                    <a:pt x="3822" y="132092"/>
                  </a:moveTo>
                  <a:lnTo>
                    <a:pt x="0" y="132092"/>
                  </a:lnTo>
                  <a:lnTo>
                    <a:pt x="0" y="308610"/>
                  </a:lnTo>
                  <a:lnTo>
                    <a:pt x="2552" y="308610"/>
                  </a:lnTo>
                  <a:lnTo>
                    <a:pt x="2552" y="309880"/>
                  </a:lnTo>
                  <a:lnTo>
                    <a:pt x="3822" y="309880"/>
                  </a:lnTo>
                  <a:lnTo>
                    <a:pt x="3822" y="308610"/>
                  </a:lnTo>
                  <a:lnTo>
                    <a:pt x="3822" y="132092"/>
                  </a:lnTo>
                  <a:close/>
                </a:path>
                <a:path w="503555" h="429260">
                  <a:moveTo>
                    <a:pt x="3822" y="120650"/>
                  </a:moveTo>
                  <a:lnTo>
                    <a:pt x="2552" y="120650"/>
                  </a:lnTo>
                  <a:lnTo>
                    <a:pt x="2552" y="123190"/>
                  </a:lnTo>
                  <a:lnTo>
                    <a:pt x="1282" y="123190"/>
                  </a:lnTo>
                  <a:lnTo>
                    <a:pt x="1282" y="125730"/>
                  </a:lnTo>
                  <a:lnTo>
                    <a:pt x="12" y="125730"/>
                  </a:lnTo>
                  <a:lnTo>
                    <a:pt x="12" y="132080"/>
                  </a:lnTo>
                  <a:lnTo>
                    <a:pt x="3822" y="132080"/>
                  </a:lnTo>
                  <a:lnTo>
                    <a:pt x="3822" y="125730"/>
                  </a:lnTo>
                  <a:lnTo>
                    <a:pt x="3822" y="123190"/>
                  </a:lnTo>
                  <a:lnTo>
                    <a:pt x="3822" y="120650"/>
                  </a:lnTo>
                  <a:close/>
                </a:path>
                <a:path w="503555" h="429260">
                  <a:moveTo>
                    <a:pt x="367042" y="1270"/>
                  </a:moveTo>
                  <a:lnTo>
                    <a:pt x="364502" y="1270"/>
                  </a:lnTo>
                  <a:lnTo>
                    <a:pt x="364502" y="0"/>
                  </a:lnTo>
                  <a:lnTo>
                    <a:pt x="139712" y="0"/>
                  </a:lnTo>
                  <a:lnTo>
                    <a:pt x="139712" y="1270"/>
                  </a:lnTo>
                  <a:lnTo>
                    <a:pt x="135902" y="1270"/>
                  </a:lnTo>
                  <a:lnTo>
                    <a:pt x="135902" y="2540"/>
                  </a:lnTo>
                  <a:lnTo>
                    <a:pt x="367042" y="2540"/>
                  </a:lnTo>
                  <a:lnTo>
                    <a:pt x="367042" y="1270"/>
                  </a:lnTo>
                  <a:close/>
                </a:path>
                <a:path w="503555" h="429260">
                  <a:moveTo>
                    <a:pt x="368300" y="428002"/>
                  </a:moveTo>
                  <a:lnTo>
                    <a:pt x="138442" y="428002"/>
                  </a:lnTo>
                  <a:lnTo>
                    <a:pt x="138442" y="429260"/>
                  </a:lnTo>
                  <a:lnTo>
                    <a:pt x="368300" y="429260"/>
                  </a:lnTo>
                  <a:lnTo>
                    <a:pt x="368300" y="428002"/>
                  </a:lnTo>
                  <a:close/>
                </a:path>
                <a:path w="503555" h="429260">
                  <a:moveTo>
                    <a:pt x="369582" y="2552"/>
                  </a:moveTo>
                  <a:lnTo>
                    <a:pt x="133362" y="2552"/>
                  </a:lnTo>
                  <a:lnTo>
                    <a:pt x="133362" y="3810"/>
                  </a:lnTo>
                  <a:lnTo>
                    <a:pt x="369582" y="3810"/>
                  </a:lnTo>
                  <a:lnTo>
                    <a:pt x="369582" y="2552"/>
                  </a:lnTo>
                  <a:close/>
                </a:path>
                <a:path w="503555" h="429260">
                  <a:moveTo>
                    <a:pt x="374650" y="425450"/>
                  </a:moveTo>
                  <a:lnTo>
                    <a:pt x="132092" y="425450"/>
                  </a:lnTo>
                  <a:lnTo>
                    <a:pt x="132092" y="426720"/>
                  </a:lnTo>
                  <a:lnTo>
                    <a:pt x="134632" y="426720"/>
                  </a:lnTo>
                  <a:lnTo>
                    <a:pt x="134632" y="427990"/>
                  </a:lnTo>
                  <a:lnTo>
                    <a:pt x="372122" y="427990"/>
                  </a:lnTo>
                  <a:lnTo>
                    <a:pt x="372122" y="426720"/>
                  </a:lnTo>
                  <a:lnTo>
                    <a:pt x="374650" y="426720"/>
                  </a:lnTo>
                  <a:lnTo>
                    <a:pt x="374650" y="425450"/>
                  </a:lnTo>
                  <a:close/>
                </a:path>
                <a:path w="503555" h="429260">
                  <a:moveTo>
                    <a:pt x="500392" y="313702"/>
                  </a:moveTo>
                  <a:lnTo>
                    <a:pt x="499122" y="313702"/>
                  </a:lnTo>
                  <a:lnTo>
                    <a:pt x="499122" y="314960"/>
                  </a:lnTo>
                  <a:lnTo>
                    <a:pt x="500392" y="314960"/>
                  </a:lnTo>
                  <a:lnTo>
                    <a:pt x="500392" y="313702"/>
                  </a:lnTo>
                  <a:close/>
                </a:path>
                <a:path w="503555" h="429260">
                  <a:moveTo>
                    <a:pt x="502932" y="132092"/>
                  </a:moveTo>
                  <a:lnTo>
                    <a:pt x="499122" y="132092"/>
                  </a:lnTo>
                  <a:lnTo>
                    <a:pt x="499122" y="312420"/>
                  </a:lnTo>
                  <a:lnTo>
                    <a:pt x="499122" y="313690"/>
                  </a:lnTo>
                  <a:lnTo>
                    <a:pt x="500392" y="313690"/>
                  </a:lnTo>
                  <a:lnTo>
                    <a:pt x="500392" y="312420"/>
                  </a:lnTo>
                  <a:lnTo>
                    <a:pt x="502932" y="312420"/>
                  </a:lnTo>
                  <a:lnTo>
                    <a:pt x="502932" y="132092"/>
                  </a:lnTo>
                  <a:close/>
                </a:path>
                <a:path w="503555" h="429260">
                  <a:moveTo>
                    <a:pt x="502932" y="120650"/>
                  </a:moveTo>
                  <a:lnTo>
                    <a:pt x="501662" y="120650"/>
                  </a:lnTo>
                  <a:lnTo>
                    <a:pt x="501662" y="118110"/>
                  </a:lnTo>
                  <a:lnTo>
                    <a:pt x="500392" y="118110"/>
                  </a:lnTo>
                  <a:lnTo>
                    <a:pt x="500392" y="115570"/>
                  </a:lnTo>
                  <a:lnTo>
                    <a:pt x="499122" y="115570"/>
                  </a:lnTo>
                  <a:lnTo>
                    <a:pt x="499122" y="118110"/>
                  </a:lnTo>
                  <a:lnTo>
                    <a:pt x="499122" y="120650"/>
                  </a:lnTo>
                  <a:lnTo>
                    <a:pt x="499122" y="132080"/>
                  </a:lnTo>
                  <a:lnTo>
                    <a:pt x="502932" y="132080"/>
                  </a:lnTo>
                  <a:lnTo>
                    <a:pt x="502932" y="12065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939800" y="5495289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10" y="312432"/>
                  </a:moveTo>
                  <a:lnTo>
                    <a:pt x="2540" y="312432"/>
                  </a:lnTo>
                  <a:lnTo>
                    <a:pt x="2540" y="314960"/>
                  </a:lnTo>
                  <a:lnTo>
                    <a:pt x="3810" y="314960"/>
                  </a:lnTo>
                  <a:lnTo>
                    <a:pt x="3810" y="312432"/>
                  </a:lnTo>
                  <a:close/>
                </a:path>
                <a:path w="495300" h="421639">
                  <a:moveTo>
                    <a:pt x="3810" y="128282"/>
                  </a:moveTo>
                  <a:lnTo>
                    <a:pt x="0" y="128282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128282"/>
                  </a:lnTo>
                  <a:close/>
                </a:path>
                <a:path w="495300" h="421639">
                  <a:moveTo>
                    <a:pt x="3810" y="109220"/>
                  </a:moveTo>
                  <a:lnTo>
                    <a:pt x="2540" y="109220"/>
                  </a:lnTo>
                  <a:lnTo>
                    <a:pt x="2540" y="111760"/>
                  </a:lnTo>
                  <a:lnTo>
                    <a:pt x="1270" y="111760"/>
                  </a:lnTo>
                  <a:lnTo>
                    <a:pt x="1270" y="114300"/>
                  </a:lnTo>
                  <a:lnTo>
                    <a:pt x="0" y="114300"/>
                  </a:lnTo>
                  <a:lnTo>
                    <a:pt x="0" y="128270"/>
                  </a:lnTo>
                  <a:lnTo>
                    <a:pt x="3810" y="128270"/>
                  </a:lnTo>
                  <a:lnTo>
                    <a:pt x="3810" y="114300"/>
                  </a:lnTo>
                  <a:lnTo>
                    <a:pt x="3810" y="111760"/>
                  </a:lnTo>
                  <a:lnTo>
                    <a:pt x="3810" y="109220"/>
                  </a:lnTo>
                  <a:close/>
                </a:path>
                <a:path w="495300" h="421639">
                  <a:moveTo>
                    <a:pt x="369570" y="0"/>
                  </a:moveTo>
                  <a:lnTo>
                    <a:pt x="125730" y="0"/>
                  </a:lnTo>
                  <a:lnTo>
                    <a:pt x="125730" y="1270"/>
                  </a:lnTo>
                  <a:lnTo>
                    <a:pt x="369570" y="1270"/>
                  </a:lnTo>
                  <a:lnTo>
                    <a:pt x="369570" y="0"/>
                  </a:lnTo>
                  <a:close/>
                </a:path>
                <a:path w="495300" h="421639">
                  <a:moveTo>
                    <a:pt x="373380" y="420382"/>
                  </a:moveTo>
                  <a:lnTo>
                    <a:pt x="124460" y="420382"/>
                  </a:lnTo>
                  <a:lnTo>
                    <a:pt x="124460" y="421640"/>
                  </a:lnTo>
                  <a:lnTo>
                    <a:pt x="373380" y="421640"/>
                  </a:lnTo>
                  <a:lnTo>
                    <a:pt x="373380" y="420382"/>
                  </a:lnTo>
                  <a:close/>
                </a:path>
                <a:path w="495300" h="421639">
                  <a:moveTo>
                    <a:pt x="374650" y="2540"/>
                  </a:moveTo>
                  <a:lnTo>
                    <a:pt x="372110" y="2540"/>
                  </a:lnTo>
                  <a:lnTo>
                    <a:pt x="372110" y="1282"/>
                  </a:lnTo>
                  <a:lnTo>
                    <a:pt x="123190" y="1282"/>
                  </a:lnTo>
                  <a:lnTo>
                    <a:pt x="123190" y="2540"/>
                  </a:lnTo>
                  <a:lnTo>
                    <a:pt x="120650" y="2540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540"/>
                  </a:lnTo>
                  <a:close/>
                </a:path>
                <a:path w="495300" h="421639">
                  <a:moveTo>
                    <a:pt x="378460" y="417842"/>
                  </a:moveTo>
                  <a:lnTo>
                    <a:pt x="118110" y="417842"/>
                  </a:lnTo>
                  <a:lnTo>
                    <a:pt x="118110" y="419100"/>
                  </a:lnTo>
                  <a:lnTo>
                    <a:pt x="121920" y="419100"/>
                  </a:lnTo>
                  <a:lnTo>
                    <a:pt x="121920" y="420370"/>
                  </a:lnTo>
                  <a:lnTo>
                    <a:pt x="375920" y="420370"/>
                  </a:lnTo>
                  <a:lnTo>
                    <a:pt x="375920" y="419100"/>
                  </a:lnTo>
                  <a:lnTo>
                    <a:pt x="378460" y="419100"/>
                  </a:lnTo>
                  <a:lnTo>
                    <a:pt x="378460" y="417842"/>
                  </a:lnTo>
                  <a:close/>
                </a:path>
                <a:path w="495300" h="421639">
                  <a:moveTo>
                    <a:pt x="495300" y="109220"/>
                  </a:moveTo>
                  <a:lnTo>
                    <a:pt x="494030" y="109220"/>
                  </a:lnTo>
                  <a:lnTo>
                    <a:pt x="494030" y="107950"/>
                  </a:lnTo>
                  <a:lnTo>
                    <a:pt x="492760" y="107950"/>
                  </a:lnTo>
                  <a:lnTo>
                    <a:pt x="492760" y="106680"/>
                  </a:lnTo>
                  <a:lnTo>
                    <a:pt x="492760" y="105410"/>
                  </a:lnTo>
                  <a:lnTo>
                    <a:pt x="491490" y="105410"/>
                  </a:lnTo>
                  <a:lnTo>
                    <a:pt x="491490" y="106680"/>
                  </a:lnTo>
                  <a:lnTo>
                    <a:pt x="491490" y="107950"/>
                  </a:lnTo>
                  <a:lnTo>
                    <a:pt x="491490" y="109220"/>
                  </a:lnTo>
                  <a:lnTo>
                    <a:pt x="491477" y="318770"/>
                  </a:lnTo>
                  <a:lnTo>
                    <a:pt x="495300" y="318770"/>
                  </a:lnTo>
                  <a:lnTo>
                    <a:pt x="495300" y="10922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943609" y="549910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37465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7680" h="414020">
                  <a:moveTo>
                    <a:pt x="378459" y="2540"/>
                  </a:moveTo>
                  <a:lnTo>
                    <a:pt x="107950" y="2540"/>
                  </a:lnTo>
                  <a:lnTo>
                    <a:pt x="107950" y="3809"/>
                  </a:lnTo>
                  <a:lnTo>
                    <a:pt x="378459" y="3809"/>
                  </a:lnTo>
                  <a:lnTo>
                    <a:pt x="378459" y="2540"/>
                  </a:lnTo>
                  <a:close/>
                </a:path>
                <a:path w="487680" h="414020">
                  <a:moveTo>
                    <a:pt x="375920" y="1270"/>
                  </a:moveTo>
                  <a:lnTo>
                    <a:pt x="110490" y="1270"/>
                  </a:lnTo>
                  <a:lnTo>
                    <a:pt x="110490" y="2540"/>
                  </a:lnTo>
                  <a:lnTo>
                    <a:pt x="375920" y="2540"/>
                  </a:lnTo>
                  <a:lnTo>
                    <a:pt x="375920" y="1270"/>
                  </a:lnTo>
                  <a:close/>
                </a:path>
                <a:path w="487680" h="414020">
                  <a:moveTo>
                    <a:pt x="485140" y="95250"/>
                  </a:moveTo>
                  <a:lnTo>
                    <a:pt x="483870" y="95250"/>
                  </a:lnTo>
                  <a:lnTo>
                    <a:pt x="483870" y="96519"/>
                  </a:lnTo>
                  <a:lnTo>
                    <a:pt x="485140" y="96519"/>
                  </a:lnTo>
                  <a:lnTo>
                    <a:pt x="485140" y="95250"/>
                  </a:lnTo>
                  <a:close/>
                </a:path>
                <a:path w="487680" h="414020">
                  <a:moveTo>
                    <a:pt x="3809" y="97790"/>
                  </a:moveTo>
                  <a:lnTo>
                    <a:pt x="2540" y="97790"/>
                  </a:lnTo>
                  <a:lnTo>
                    <a:pt x="2540" y="99059"/>
                  </a:lnTo>
                  <a:lnTo>
                    <a:pt x="3809" y="99059"/>
                  </a:lnTo>
                  <a:lnTo>
                    <a:pt x="3809" y="97790"/>
                  </a:lnTo>
                  <a:close/>
                </a:path>
                <a:path w="487680" h="414020">
                  <a:moveTo>
                    <a:pt x="486409" y="96520"/>
                  </a:moveTo>
                  <a:lnTo>
                    <a:pt x="483870" y="96520"/>
                  </a:lnTo>
                  <a:lnTo>
                    <a:pt x="483870" y="99059"/>
                  </a:lnTo>
                  <a:lnTo>
                    <a:pt x="486409" y="99059"/>
                  </a:lnTo>
                  <a:lnTo>
                    <a:pt x="486409" y="96520"/>
                  </a:lnTo>
                  <a:close/>
                </a:path>
                <a:path w="487680" h="414020">
                  <a:moveTo>
                    <a:pt x="3809" y="99060"/>
                  </a:moveTo>
                  <a:lnTo>
                    <a:pt x="2540" y="99060"/>
                  </a:lnTo>
                  <a:lnTo>
                    <a:pt x="2540" y="100330"/>
                  </a:lnTo>
                  <a:lnTo>
                    <a:pt x="1270" y="100330"/>
                  </a:lnTo>
                  <a:lnTo>
                    <a:pt x="1270" y="102869"/>
                  </a:lnTo>
                  <a:lnTo>
                    <a:pt x="3809" y="102869"/>
                  </a:lnTo>
                  <a:lnTo>
                    <a:pt x="3809" y="99060"/>
                  </a:lnTo>
                  <a:close/>
                </a:path>
                <a:path w="487680" h="414020">
                  <a:moveTo>
                    <a:pt x="487680" y="99060"/>
                  </a:moveTo>
                  <a:lnTo>
                    <a:pt x="483870" y="99060"/>
                  </a:lnTo>
                  <a:lnTo>
                    <a:pt x="483870" y="102869"/>
                  </a:lnTo>
                  <a:lnTo>
                    <a:pt x="487680" y="102869"/>
                  </a:lnTo>
                  <a:lnTo>
                    <a:pt x="487680" y="99060"/>
                  </a:lnTo>
                  <a:close/>
                </a:path>
                <a:path w="487680" h="414020">
                  <a:moveTo>
                    <a:pt x="3809" y="102870"/>
                  </a:moveTo>
                  <a:lnTo>
                    <a:pt x="0" y="10287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102870"/>
                  </a:lnTo>
                  <a:close/>
                </a:path>
                <a:path w="487680" h="414020">
                  <a:moveTo>
                    <a:pt x="487680" y="102870"/>
                  </a:moveTo>
                  <a:lnTo>
                    <a:pt x="483870" y="102870"/>
                  </a:lnTo>
                  <a:lnTo>
                    <a:pt x="483870" y="124459"/>
                  </a:lnTo>
                  <a:lnTo>
                    <a:pt x="487680" y="124459"/>
                  </a:lnTo>
                  <a:lnTo>
                    <a:pt x="487680" y="102870"/>
                  </a:lnTo>
                  <a:close/>
                </a:path>
                <a:path w="487680" h="414020">
                  <a:moveTo>
                    <a:pt x="380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124460"/>
                  </a:lnTo>
                  <a:close/>
                </a:path>
                <a:path w="487680" h="414020">
                  <a:moveTo>
                    <a:pt x="487680" y="124460"/>
                  </a:moveTo>
                  <a:lnTo>
                    <a:pt x="483870" y="124460"/>
                  </a:lnTo>
                  <a:lnTo>
                    <a:pt x="483870" y="128269"/>
                  </a:lnTo>
                  <a:lnTo>
                    <a:pt x="487680" y="128269"/>
                  </a:lnTo>
                  <a:lnTo>
                    <a:pt x="487680" y="124460"/>
                  </a:lnTo>
                  <a:close/>
                </a:path>
                <a:path w="487680" h="414020">
                  <a:moveTo>
                    <a:pt x="3809" y="128270"/>
                  </a:moveTo>
                  <a:lnTo>
                    <a:pt x="0" y="12827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128270"/>
                  </a:lnTo>
                  <a:close/>
                </a:path>
                <a:path w="487680" h="414020">
                  <a:moveTo>
                    <a:pt x="487680" y="128270"/>
                  </a:moveTo>
                  <a:lnTo>
                    <a:pt x="483870" y="128270"/>
                  </a:lnTo>
                  <a:lnTo>
                    <a:pt x="483870" y="251459"/>
                  </a:lnTo>
                  <a:lnTo>
                    <a:pt x="487680" y="251459"/>
                  </a:lnTo>
                  <a:lnTo>
                    <a:pt x="487680" y="128270"/>
                  </a:lnTo>
                  <a:close/>
                </a:path>
                <a:path w="487680" h="414020">
                  <a:moveTo>
                    <a:pt x="3809" y="251460"/>
                  </a:moveTo>
                  <a:lnTo>
                    <a:pt x="0" y="25146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51460"/>
                  </a:lnTo>
                  <a:close/>
                </a:path>
                <a:path w="487680" h="414020">
                  <a:moveTo>
                    <a:pt x="487680" y="251460"/>
                  </a:moveTo>
                  <a:lnTo>
                    <a:pt x="483870" y="251460"/>
                  </a:lnTo>
                  <a:lnTo>
                    <a:pt x="483870" y="287019"/>
                  </a:lnTo>
                  <a:lnTo>
                    <a:pt x="487680" y="287019"/>
                  </a:lnTo>
                  <a:lnTo>
                    <a:pt x="487680" y="251460"/>
                  </a:lnTo>
                  <a:close/>
                </a:path>
                <a:path w="487680" h="414020">
                  <a:moveTo>
                    <a:pt x="3809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7020"/>
                  </a:lnTo>
                  <a:close/>
                </a:path>
                <a:path w="487680" h="414020">
                  <a:moveTo>
                    <a:pt x="487680" y="287020"/>
                  </a:moveTo>
                  <a:lnTo>
                    <a:pt x="483870" y="287020"/>
                  </a:lnTo>
                  <a:lnTo>
                    <a:pt x="483870" y="289559"/>
                  </a:lnTo>
                  <a:lnTo>
                    <a:pt x="487680" y="289559"/>
                  </a:lnTo>
                  <a:lnTo>
                    <a:pt x="487680" y="287020"/>
                  </a:lnTo>
                  <a:close/>
                </a:path>
                <a:path w="487680" h="414020">
                  <a:moveTo>
                    <a:pt x="3809" y="289560"/>
                  </a:moveTo>
                  <a:lnTo>
                    <a:pt x="0" y="28956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89560"/>
                  </a:lnTo>
                  <a:close/>
                </a:path>
                <a:path w="487680" h="414020">
                  <a:moveTo>
                    <a:pt x="487680" y="289560"/>
                  </a:moveTo>
                  <a:lnTo>
                    <a:pt x="483870" y="289560"/>
                  </a:lnTo>
                  <a:lnTo>
                    <a:pt x="483870" y="299719"/>
                  </a:lnTo>
                  <a:lnTo>
                    <a:pt x="487680" y="299719"/>
                  </a:lnTo>
                  <a:lnTo>
                    <a:pt x="487680" y="289560"/>
                  </a:lnTo>
                  <a:close/>
                </a:path>
                <a:path w="487680" h="414020">
                  <a:moveTo>
                    <a:pt x="3809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9720"/>
                  </a:lnTo>
                  <a:close/>
                </a:path>
                <a:path w="487680" h="414020">
                  <a:moveTo>
                    <a:pt x="487680" y="299720"/>
                  </a:moveTo>
                  <a:lnTo>
                    <a:pt x="483870" y="299720"/>
                  </a:lnTo>
                  <a:lnTo>
                    <a:pt x="483870" y="302259"/>
                  </a:lnTo>
                  <a:lnTo>
                    <a:pt x="487680" y="302259"/>
                  </a:lnTo>
                  <a:lnTo>
                    <a:pt x="487680" y="299720"/>
                  </a:lnTo>
                  <a:close/>
                </a:path>
                <a:path w="487680" h="414020">
                  <a:moveTo>
                    <a:pt x="3809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2260"/>
                  </a:lnTo>
                  <a:close/>
                </a:path>
                <a:path w="487680" h="414020">
                  <a:moveTo>
                    <a:pt x="487680" y="302260"/>
                  </a:moveTo>
                  <a:lnTo>
                    <a:pt x="483870" y="302260"/>
                  </a:lnTo>
                  <a:lnTo>
                    <a:pt x="483870" y="306069"/>
                  </a:lnTo>
                  <a:lnTo>
                    <a:pt x="487680" y="306069"/>
                  </a:lnTo>
                  <a:lnTo>
                    <a:pt x="487680" y="302260"/>
                  </a:lnTo>
                  <a:close/>
                </a:path>
                <a:path w="487680" h="414020">
                  <a:moveTo>
                    <a:pt x="3809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6070"/>
                  </a:lnTo>
                  <a:close/>
                </a:path>
                <a:path w="487680" h="414020">
                  <a:moveTo>
                    <a:pt x="487680" y="306070"/>
                  </a:moveTo>
                  <a:lnTo>
                    <a:pt x="483870" y="306070"/>
                  </a:lnTo>
                  <a:lnTo>
                    <a:pt x="483870" y="308609"/>
                  </a:lnTo>
                  <a:lnTo>
                    <a:pt x="487680" y="308609"/>
                  </a:lnTo>
                  <a:lnTo>
                    <a:pt x="487680" y="306070"/>
                  </a:lnTo>
                  <a:close/>
                </a:path>
                <a:path w="487680" h="414020">
                  <a:moveTo>
                    <a:pt x="380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8610"/>
                  </a:lnTo>
                  <a:close/>
                </a:path>
                <a:path w="487680" h="414020">
                  <a:moveTo>
                    <a:pt x="487680" y="308610"/>
                  </a:moveTo>
                  <a:lnTo>
                    <a:pt x="483870" y="308610"/>
                  </a:lnTo>
                  <a:lnTo>
                    <a:pt x="483870" y="312419"/>
                  </a:lnTo>
                  <a:lnTo>
                    <a:pt x="487680" y="312419"/>
                  </a:lnTo>
                  <a:lnTo>
                    <a:pt x="487680" y="308610"/>
                  </a:lnTo>
                  <a:close/>
                </a:path>
                <a:path w="487680" h="414020">
                  <a:moveTo>
                    <a:pt x="3809" y="312420"/>
                  </a:moveTo>
                  <a:lnTo>
                    <a:pt x="0" y="312420"/>
                  </a:lnTo>
                  <a:lnTo>
                    <a:pt x="0" y="313690"/>
                  </a:lnTo>
                  <a:lnTo>
                    <a:pt x="1270" y="313690"/>
                  </a:lnTo>
                  <a:lnTo>
                    <a:pt x="1270" y="314959"/>
                  </a:lnTo>
                  <a:lnTo>
                    <a:pt x="3809" y="314959"/>
                  </a:lnTo>
                  <a:lnTo>
                    <a:pt x="3809" y="312420"/>
                  </a:lnTo>
                  <a:close/>
                </a:path>
                <a:path w="487680" h="414020">
                  <a:moveTo>
                    <a:pt x="487680" y="312420"/>
                  </a:moveTo>
                  <a:lnTo>
                    <a:pt x="483870" y="312420"/>
                  </a:lnTo>
                  <a:lnTo>
                    <a:pt x="483870" y="314959"/>
                  </a:lnTo>
                  <a:lnTo>
                    <a:pt x="487680" y="314959"/>
                  </a:lnTo>
                  <a:lnTo>
                    <a:pt x="487680" y="312420"/>
                  </a:lnTo>
                  <a:close/>
                </a:path>
                <a:path w="487680" h="414020">
                  <a:moveTo>
                    <a:pt x="3809" y="314960"/>
                  </a:moveTo>
                  <a:lnTo>
                    <a:pt x="1270" y="314960"/>
                  </a:lnTo>
                  <a:lnTo>
                    <a:pt x="1270" y="316230"/>
                  </a:lnTo>
                  <a:lnTo>
                    <a:pt x="2540" y="316230"/>
                  </a:lnTo>
                  <a:lnTo>
                    <a:pt x="2540" y="318769"/>
                  </a:lnTo>
                  <a:lnTo>
                    <a:pt x="3809" y="318769"/>
                  </a:lnTo>
                  <a:lnTo>
                    <a:pt x="3809" y="314960"/>
                  </a:lnTo>
                  <a:close/>
                </a:path>
                <a:path w="487680" h="414020">
                  <a:moveTo>
                    <a:pt x="487680" y="314960"/>
                  </a:moveTo>
                  <a:lnTo>
                    <a:pt x="483870" y="314960"/>
                  </a:lnTo>
                  <a:lnTo>
                    <a:pt x="483870" y="318769"/>
                  </a:lnTo>
                  <a:lnTo>
                    <a:pt x="486409" y="318769"/>
                  </a:lnTo>
                  <a:lnTo>
                    <a:pt x="486409" y="317500"/>
                  </a:lnTo>
                  <a:lnTo>
                    <a:pt x="487680" y="317500"/>
                  </a:lnTo>
                  <a:lnTo>
                    <a:pt x="487680" y="314960"/>
                  </a:lnTo>
                  <a:close/>
                </a:path>
                <a:path w="487680" h="414020">
                  <a:moveTo>
                    <a:pt x="486409" y="318770"/>
                  </a:moveTo>
                  <a:lnTo>
                    <a:pt x="483870" y="318770"/>
                  </a:lnTo>
                  <a:lnTo>
                    <a:pt x="483870" y="321309"/>
                  </a:lnTo>
                  <a:lnTo>
                    <a:pt x="485140" y="321309"/>
                  </a:lnTo>
                  <a:lnTo>
                    <a:pt x="485140" y="320040"/>
                  </a:lnTo>
                  <a:lnTo>
                    <a:pt x="486409" y="320040"/>
                  </a:lnTo>
                  <a:lnTo>
                    <a:pt x="486409" y="318770"/>
                  </a:lnTo>
                  <a:close/>
                </a:path>
                <a:path w="487680" h="414020">
                  <a:moveTo>
                    <a:pt x="378459" y="412750"/>
                  </a:moveTo>
                  <a:lnTo>
                    <a:pt x="113030" y="412750"/>
                  </a:lnTo>
                  <a:lnTo>
                    <a:pt x="113030" y="414019"/>
                  </a:lnTo>
                  <a:lnTo>
                    <a:pt x="378459" y="414019"/>
                  </a:lnTo>
                  <a:lnTo>
                    <a:pt x="378459" y="412750"/>
                  </a:lnTo>
                  <a:close/>
                </a:path>
                <a:path w="487680" h="414020">
                  <a:moveTo>
                    <a:pt x="381000" y="411480"/>
                  </a:moveTo>
                  <a:lnTo>
                    <a:pt x="110490" y="411480"/>
                  </a:lnTo>
                  <a:lnTo>
                    <a:pt x="110490" y="412750"/>
                  </a:lnTo>
                  <a:lnTo>
                    <a:pt x="381000" y="412750"/>
                  </a:lnTo>
                  <a:lnTo>
                    <a:pt x="381000" y="411480"/>
                  </a:lnTo>
                  <a:close/>
                </a:path>
                <a:path w="487680" h="414020">
                  <a:moveTo>
                    <a:pt x="383540" y="410210"/>
                  </a:moveTo>
                  <a:lnTo>
                    <a:pt x="107950" y="410210"/>
                  </a:lnTo>
                  <a:lnTo>
                    <a:pt x="107950" y="411480"/>
                  </a:lnTo>
                  <a:lnTo>
                    <a:pt x="383540" y="411480"/>
                  </a:lnTo>
                  <a:lnTo>
                    <a:pt x="383540" y="41021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947419" y="550291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59" h="406400">
                  <a:moveTo>
                    <a:pt x="382270" y="2539"/>
                  </a:moveTo>
                  <a:lnTo>
                    <a:pt x="96520" y="2539"/>
                  </a:lnTo>
                  <a:lnTo>
                    <a:pt x="96520" y="3809"/>
                  </a:lnTo>
                  <a:lnTo>
                    <a:pt x="382270" y="3809"/>
                  </a:lnTo>
                  <a:lnTo>
                    <a:pt x="382270" y="2539"/>
                  </a:lnTo>
                  <a:close/>
                </a:path>
                <a:path w="480059" h="406400">
                  <a:moveTo>
                    <a:pt x="379730" y="1269"/>
                  </a:moveTo>
                  <a:lnTo>
                    <a:pt x="99060" y="1269"/>
                  </a:lnTo>
                  <a:lnTo>
                    <a:pt x="99060" y="2539"/>
                  </a:lnTo>
                  <a:lnTo>
                    <a:pt x="379730" y="2539"/>
                  </a:lnTo>
                  <a:lnTo>
                    <a:pt x="379730" y="1269"/>
                  </a:lnTo>
                  <a:close/>
                </a:path>
                <a:path w="480059" h="406400">
                  <a:moveTo>
                    <a:pt x="377190" y="0"/>
                  </a:moveTo>
                  <a:lnTo>
                    <a:pt x="101600" y="0"/>
                  </a:lnTo>
                  <a:lnTo>
                    <a:pt x="101600" y="1269"/>
                  </a:lnTo>
                  <a:lnTo>
                    <a:pt x="377190" y="1269"/>
                  </a:lnTo>
                  <a:lnTo>
                    <a:pt x="377190" y="0"/>
                  </a:lnTo>
                  <a:close/>
                </a:path>
                <a:path w="480059" h="406400">
                  <a:moveTo>
                    <a:pt x="3810" y="87629"/>
                  </a:moveTo>
                  <a:lnTo>
                    <a:pt x="2540" y="87629"/>
                  </a:lnTo>
                  <a:lnTo>
                    <a:pt x="2540" y="88899"/>
                  </a:lnTo>
                  <a:lnTo>
                    <a:pt x="1270" y="88899"/>
                  </a:lnTo>
                  <a:lnTo>
                    <a:pt x="1270" y="91439"/>
                  </a:lnTo>
                  <a:lnTo>
                    <a:pt x="0" y="91439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87629"/>
                  </a:lnTo>
                  <a:close/>
                </a:path>
                <a:path w="480059" h="406400">
                  <a:moveTo>
                    <a:pt x="477520" y="85089"/>
                  </a:moveTo>
                  <a:lnTo>
                    <a:pt x="476250" y="85089"/>
                  </a:lnTo>
                  <a:lnTo>
                    <a:pt x="476250" y="92709"/>
                  </a:lnTo>
                  <a:lnTo>
                    <a:pt x="480060" y="92709"/>
                  </a:lnTo>
                  <a:lnTo>
                    <a:pt x="480060" y="88899"/>
                  </a:lnTo>
                  <a:lnTo>
                    <a:pt x="478790" y="88899"/>
                  </a:lnTo>
                  <a:lnTo>
                    <a:pt x="478790" y="87629"/>
                  </a:lnTo>
                  <a:lnTo>
                    <a:pt x="477520" y="87629"/>
                  </a:lnTo>
                  <a:lnTo>
                    <a:pt x="477520" y="85089"/>
                  </a:lnTo>
                  <a:close/>
                </a:path>
                <a:path w="480059" h="406400">
                  <a:moveTo>
                    <a:pt x="381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92709"/>
                  </a:lnTo>
                  <a:close/>
                </a:path>
                <a:path w="480059" h="406400">
                  <a:moveTo>
                    <a:pt x="480060" y="92709"/>
                  </a:moveTo>
                  <a:lnTo>
                    <a:pt x="476250" y="92709"/>
                  </a:lnTo>
                  <a:lnTo>
                    <a:pt x="476250" y="95249"/>
                  </a:lnTo>
                  <a:lnTo>
                    <a:pt x="480060" y="95249"/>
                  </a:lnTo>
                  <a:lnTo>
                    <a:pt x="480060" y="92709"/>
                  </a:lnTo>
                  <a:close/>
                </a:path>
                <a:path w="480059" h="406400">
                  <a:moveTo>
                    <a:pt x="381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3810" y="99059"/>
                  </a:lnTo>
                  <a:lnTo>
                    <a:pt x="3810" y="95250"/>
                  </a:lnTo>
                  <a:close/>
                </a:path>
                <a:path w="480059" h="406400">
                  <a:moveTo>
                    <a:pt x="480060" y="95250"/>
                  </a:moveTo>
                  <a:lnTo>
                    <a:pt x="476250" y="95250"/>
                  </a:lnTo>
                  <a:lnTo>
                    <a:pt x="476250" y="99059"/>
                  </a:lnTo>
                  <a:lnTo>
                    <a:pt x="480060" y="99059"/>
                  </a:lnTo>
                  <a:lnTo>
                    <a:pt x="480060" y="95250"/>
                  </a:lnTo>
                  <a:close/>
                </a:path>
                <a:path w="480059" h="406400">
                  <a:moveTo>
                    <a:pt x="3810" y="99059"/>
                  </a:moveTo>
                  <a:lnTo>
                    <a:pt x="0" y="9905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99059"/>
                  </a:lnTo>
                  <a:close/>
                </a:path>
                <a:path w="480059" h="406400">
                  <a:moveTo>
                    <a:pt x="480060" y="99059"/>
                  </a:moveTo>
                  <a:lnTo>
                    <a:pt x="476250" y="99059"/>
                  </a:lnTo>
                  <a:lnTo>
                    <a:pt x="476250" y="120649"/>
                  </a:lnTo>
                  <a:lnTo>
                    <a:pt x="480060" y="120649"/>
                  </a:lnTo>
                  <a:lnTo>
                    <a:pt x="480060" y="99059"/>
                  </a:lnTo>
                  <a:close/>
                </a:path>
                <a:path w="480059" h="406400">
                  <a:moveTo>
                    <a:pt x="381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3810" y="124459"/>
                  </a:lnTo>
                  <a:lnTo>
                    <a:pt x="3810" y="120650"/>
                  </a:lnTo>
                  <a:close/>
                </a:path>
                <a:path w="480059" h="406400">
                  <a:moveTo>
                    <a:pt x="480060" y="120650"/>
                  </a:moveTo>
                  <a:lnTo>
                    <a:pt x="476250" y="120650"/>
                  </a:lnTo>
                  <a:lnTo>
                    <a:pt x="476250" y="124459"/>
                  </a:lnTo>
                  <a:lnTo>
                    <a:pt x="480060" y="124459"/>
                  </a:lnTo>
                  <a:lnTo>
                    <a:pt x="480060" y="120650"/>
                  </a:lnTo>
                  <a:close/>
                </a:path>
                <a:path w="480059" h="406400">
                  <a:moveTo>
                    <a:pt x="3810" y="124459"/>
                  </a:moveTo>
                  <a:lnTo>
                    <a:pt x="0" y="12445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124459"/>
                  </a:lnTo>
                  <a:close/>
                </a:path>
                <a:path w="480059" h="406400">
                  <a:moveTo>
                    <a:pt x="480060" y="124459"/>
                  </a:moveTo>
                  <a:lnTo>
                    <a:pt x="476250" y="124459"/>
                  </a:lnTo>
                  <a:lnTo>
                    <a:pt x="476250" y="247649"/>
                  </a:lnTo>
                  <a:lnTo>
                    <a:pt x="480060" y="247649"/>
                  </a:lnTo>
                  <a:lnTo>
                    <a:pt x="480060" y="124459"/>
                  </a:lnTo>
                  <a:close/>
                </a:path>
                <a:path w="480059" h="406400">
                  <a:moveTo>
                    <a:pt x="3810" y="247650"/>
                  </a:moveTo>
                  <a:lnTo>
                    <a:pt x="0" y="24765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47650"/>
                  </a:lnTo>
                  <a:close/>
                </a:path>
                <a:path w="480059" h="406400">
                  <a:moveTo>
                    <a:pt x="480060" y="247650"/>
                  </a:moveTo>
                  <a:lnTo>
                    <a:pt x="476250" y="247650"/>
                  </a:lnTo>
                  <a:lnTo>
                    <a:pt x="476250" y="283209"/>
                  </a:lnTo>
                  <a:lnTo>
                    <a:pt x="480060" y="283209"/>
                  </a:lnTo>
                  <a:lnTo>
                    <a:pt x="480060" y="247650"/>
                  </a:lnTo>
                  <a:close/>
                </a:path>
                <a:path w="480059" h="406400">
                  <a:moveTo>
                    <a:pt x="3810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3209"/>
                  </a:lnTo>
                  <a:close/>
                </a:path>
                <a:path w="480059" h="406400">
                  <a:moveTo>
                    <a:pt x="480060" y="283209"/>
                  </a:moveTo>
                  <a:lnTo>
                    <a:pt x="476250" y="283209"/>
                  </a:lnTo>
                  <a:lnTo>
                    <a:pt x="476250" y="285749"/>
                  </a:lnTo>
                  <a:lnTo>
                    <a:pt x="480060" y="285749"/>
                  </a:lnTo>
                  <a:lnTo>
                    <a:pt x="480060" y="283209"/>
                  </a:lnTo>
                  <a:close/>
                </a:path>
                <a:path w="480059" h="406400">
                  <a:moveTo>
                    <a:pt x="3810" y="285750"/>
                  </a:moveTo>
                  <a:lnTo>
                    <a:pt x="0" y="28575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85750"/>
                  </a:lnTo>
                  <a:close/>
                </a:path>
                <a:path w="480059" h="406400">
                  <a:moveTo>
                    <a:pt x="480060" y="285750"/>
                  </a:moveTo>
                  <a:lnTo>
                    <a:pt x="476250" y="285750"/>
                  </a:lnTo>
                  <a:lnTo>
                    <a:pt x="476250" y="295909"/>
                  </a:lnTo>
                  <a:lnTo>
                    <a:pt x="480060" y="295909"/>
                  </a:lnTo>
                  <a:lnTo>
                    <a:pt x="480060" y="285750"/>
                  </a:lnTo>
                  <a:close/>
                </a:path>
                <a:path w="480059" h="406400">
                  <a:moveTo>
                    <a:pt x="3810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5909"/>
                  </a:lnTo>
                  <a:close/>
                </a:path>
                <a:path w="480059" h="406400">
                  <a:moveTo>
                    <a:pt x="480060" y="295909"/>
                  </a:moveTo>
                  <a:lnTo>
                    <a:pt x="476250" y="295909"/>
                  </a:lnTo>
                  <a:lnTo>
                    <a:pt x="476250" y="298449"/>
                  </a:lnTo>
                  <a:lnTo>
                    <a:pt x="480060" y="298449"/>
                  </a:lnTo>
                  <a:lnTo>
                    <a:pt x="480060" y="295909"/>
                  </a:lnTo>
                  <a:close/>
                </a:path>
                <a:path w="480059" h="406400">
                  <a:moveTo>
                    <a:pt x="381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8450"/>
                  </a:lnTo>
                  <a:close/>
                </a:path>
                <a:path w="480059" h="406400">
                  <a:moveTo>
                    <a:pt x="480060" y="298450"/>
                  </a:moveTo>
                  <a:lnTo>
                    <a:pt x="476250" y="298450"/>
                  </a:lnTo>
                  <a:lnTo>
                    <a:pt x="476250" y="302259"/>
                  </a:lnTo>
                  <a:lnTo>
                    <a:pt x="480060" y="302259"/>
                  </a:lnTo>
                  <a:lnTo>
                    <a:pt x="480060" y="298450"/>
                  </a:lnTo>
                  <a:close/>
                </a:path>
                <a:path w="480059" h="406400">
                  <a:moveTo>
                    <a:pt x="381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2259"/>
                  </a:lnTo>
                  <a:close/>
                </a:path>
                <a:path w="480059" h="406400">
                  <a:moveTo>
                    <a:pt x="480060" y="302259"/>
                  </a:moveTo>
                  <a:lnTo>
                    <a:pt x="476250" y="302259"/>
                  </a:lnTo>
                  <a:lnTo>
                    <a:pt x="476250" y="304799"/>
                  </a:lnTo>
                  <a:lnTo>
                    <a:pt x="480060" y="304799"/>
                  </a:lnTo>
                  <a:lnTo>
                    <a:pt x="480060" y="302259"/>
                  </a:lnTo>
                  <a:close/>
                </a:path>
                <a:path w="480059" h="406400">
                  <a:moveTo>
                    <a:pt x="381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4800"/>
                  </a:lnTo>
                  <a:close/>
                </a:path>
                <a:path w="480059" h="406400">
                  <a:moveTo>
                    <a:pt x="480060" y="304800"/>
                  </a:moveTo>
                  <a:lnTo>
                    <a:pt x="476250" y="304800"/>
                  </a:lnTo>
                  <a:lnTo>
                    <a:pt x="476250" y="308609"/>
                  </a:lnTo>
                  <a:lnTo>
                    <a:pt x="480060" y="308609"/>
                  </a:lnTo>
                  <a:lnTo>
                    <a:pt x="480060" y="304800"/>
                  </a:lnTo>
                  <a:close/>
                </a:path>
                <a:path w="480059" h="406400">
                  <a:moveTo>
                    <a:pt x="381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8609"/>
                  </a:lnTo>
                  <a:close/>
                </a:path>
                <a:path w="480059" h="406400">
                  <a:moveTo>
                    <a:pt x="480060" y="308609"/>
                  </a:moveTo>
                  <a:lnTo>
                    <a:pt x="476250" y="308609"/>
                  </a:lnTo>
                  <a:lnTo>
                    <a:pt x="476250" y="311149"/>
                  </a:lnTo>
                  <a:lnTo>
                    <a:pt x="480060" y="311149"/>
                  </a:lnTo>
                  <a:lnTo>
                    <a:pt x="480060" y="308609"/>
                  </a:lnTo>
                  <a:close/>
                </a:path>
                <a:path w="480059" h="406400">
                  <a:moveTo>
                    <a:pt x="381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1150"/>
                  </a:lnTo>
                  <a:close/>
                </a:path>
                <a:path w="480059" h="406400">
                  <a:moveTo>
                    <a:pt x="480060" y="311150"/>
                  </a:moveTo>
                  <a:lnTo>
                    <a:pt x="476250" y="311150"/>
                  </a:lnTo>
                  <a:lnTo>
                    <a:pt x="476250" y="314959"/>
                  </a:lnTo>
                  <a:lnTo>
                    <a:pt x="480060" y="314959"/>
                  </a:lnTo>
                  <a:lnTo>
                    <a:pt x="480060" y="311150"/>
                  </a:lnTo>
                  <a:close/>
                </a:path>
                <a:path w="480059" h="406400">
                  <a:moveTo>
                    <a:pt x="381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1270" y="317499"/>
                  </a:lnTo>
                  <a:lnTo>
                    <a:pt x="1270" y="320039"/>
                  </a:lnTo>
                  <a:lnTo>
                    <a:pt x="2540" y="320039"/>
                  </a:lnTo>
                  <a:lnTo>
                    <a:pt x="2540" y="321309"/>
                  </a:lnTo>
                  <a:lnTo>
                    <a:pt x="3810" y="321309"/>
                  </a:lnTo>
                  <a:lnTo>
                    <a:pt x="3810" y="314959"/>
                  </a:lnTo>
                  <a:close/>
                </a:path>
                <a:path w="480059" h="406400">
                  <a:moveTo>
                    <a:pt x="480060" y="314959"/>
                  </a:moveTo>
                  <a:lnTo>
                    <a:pt x="476250" y="314959"/>
                  </a:lnTo>
                  <a:lnTo>
                    <a:pt x="476250" y="321309"/>
                  </a:lnTo>
                  <a:lnTo>
                    <a:pt x="478790" y="321309"/>
                  </a:lnTo>
                  <a:lnTo>
                    <a:pt x="478790" y="320039"/>
                  </a:lnTo>
                  <a:lnTo>
                    <a:pt x="480060" y="320039"/>
                  </a:lnTo>
                  <a:lnTo>
                    <a:pt x="480060" y="314959"/>
                  </a:lnTo>
                  <a:close/>
                </a:path>
                <a:path w="480059" h="406400">
                  <a:moveTo>
                    <a:pt x="477520" y="321309"/>
                  </a:moveTo>
                  <a:lnTo>
                    <a:pt x="476250" y="321309"/>
                  </a:lnTo>
                  <a:lnTo>
                    <a:pt x="476250" y="322579"/>
                  </a:lnTo>
                  <a:lnTo>
                    <a:pt x="477520" y="322579"/>
                  </a:lnTo>
                  <a:lnTo>
                    <a:pt x="477520" y="321309"/>
                  </a:lnTo>
                  <a:close/>
                </a:path>
                <a:path w="480059" h="406400">
                  <a:moveTo>
                    <a:pt x="382269" y="405129"/>
                  </a:moveTo>
                  <a:lnTo>
                    <a:pt x="101600" y="405129"/>
                  </a:lnTo>
                  <a:lnTo>
                    <a:pt x="101600" y="406399"/>
                  </a:lnTo>
                  <a:lnTo>
                    <a:pt x="382269" y="406399"/>
                  </a:lnTo>
                  <a:lnTo>
                    <a:pt x="382269" y="405129"/>
                  </a:lnTo>
                  <a:close/>
                </a:path>
                <a:path w="480059" h="406400">
                  <a:moveTo>
                    <a:pt x="384810" y="403859"/>
                  </a:moveTo>
                  <a:lnTo>
                    <a:pt x="99060" y="403859"/>
                  </a:lnTo>
                  <a:lnTo>
                    <a:pt x="99060" y="405129"/>
                  </a:lnTo>
                  <a:lnTo>
                    <a:pt x="384810" y="405129"/>
                  </a:lnTo>
                  <a:lnTo>
                    <a:pt x="384810" y="403859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951229" y="5506719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40" h="400050">
                  <a:moveTo>
                    <a:pt x="383539" y="1269"/>
                  </a:moveTo>
                  <a:lnTo>
                    <a:pt x="87629" y="1269"/>
                  </a:lnTo>
                  <a:lnTo>
                    <a:pt x="87629" y="2539"/>
                  </a:lnTo>
                  <a:lnTo>
                    <a:pt x="383539" y="2539"/>
                  </a:lnTo>
                  <a:lnTo>
                    <a:pt x="383539" y="1269"/>
                  </a:lnTo>
                  <a:close/>
                </a:path>
                <a:path w="472440" h="400050">
                  <a:moveTo>
                    <a:pt x="381000" y="0"/>
                  </a:moveTo>
                  <a:lnTo>
                    <a:pt x="90169" y="0"/>
                  </a:lnTo>
                  <a:lnTo>
                    <a:pt x="90169" y="1269"/>
                  </a:lnTo>
                  <a:lnTo>
                    <a:pt x="381000" y="1269"/>
                  </a:lnTo>
                  <a:lnTo>
                    <a:pt x="381000" y="0"/>
                  </a:lnTo>
                  <a:close/>
                </a:path>
                <a:path w="472440" h="400050">
                  <a:moveTo>
                    <a:pt x="386079" y="2539"/>
                  </a:moveTo>
                  <a:lnTo>
                    <a:pt x="85089" y="2539"/>
                  </a:lnTo>
                  <a:lnTo>
                    <a:pt x="85089" y="3809"/>
                  </a:lnTo>
                  <a:lnTo>
                    <a:pt x="386079" y="3809"/>
                  </a:lnTo>
                  <a:lnTo>
                    <a:pt x="386079" y="2539"/>
                  </a:lnTo>
                  <a:close/>
                </a:path>
                <a:path w="472440" h="400050">
                  <a:moveTo>
                    <a:pt x="469900" y="76199"/>
                  </a:moveTo>
                  <a:lnTo>
                    <a:pt x="468629" y="76199"/>
                  </a:lnTo>
                  <a:lnTo>
                    <a:pt x="468629" y="78739"/>
                  </a:lnTo>
                  <a:lnTo>
                    <a:pt x="471169" y="78739"/>
                  </a:lnTo>
                  <a:lnTo>
                    <a:pt x="471169" y="77469"/>
                  </a:lnTo>
                  <a:lnTo>
                    <a:pt x="469900" y="77469"/>
                  </a:lnTo>
                  <a:lnTo>
                    <a:pt x="469900" y="76199"/>
                  </a:lnTo>
                  <a:close/>
                </a:path>
                <a:path w="472440" h="400050">
                  <a:moveTo>
                    <a:pt x="3809" y="78739"/>
                  </a:moveTo>
                  <a:lnTo>
                    <a:pt x="2539" y="78739"/>
                  </a:lnTo>
                  <a:lnTo>
                    <a:pt x="2539" y="80009"/>
                  </a:lnTo>
                  <a:lnTo>
                    <a:pt x="1269" y="80009"/>
                  </a:lnTo>
                  <a:lnTo>
                    <a:pt x="1269" y="81279"/>
                  </a:lnTo>
                  <a:lnTo>
                    <a:pt x="0" y="8127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78739"/>
                  </a:lnTo>
                  <a:close/>
                </a:path>
                <a:path w="472440" h="400050">
                  <a:moveTo>
                    <a:pt x="471169" y="78739"/>
                  </a:moveTo>
                  <a:lnTo>
                    <a:pt x="468629" y="78739"/>
                  </a:lnTo>
                  <a:lnTo>
                    <a:pt x="468629" y="88899"/>
                  </a:lnTo>
                  <a:lnTo>
                    <a:pt x="472439" y="88899"/>
                  </a:lnTo>
                  <a:lnTo>
                    <a:pt x="472439" y="80009"/>
                  </a:lnTo>
                  <a:lnTo>
                    <a:pt x="471169" y="80009"/>
                  </a:lnTo>
                  <a:lnTo>
                    <a:pt x="471169" y="78739"/>
                  </a:lnTo>
                  <a:close/>
                </a:path>
                <a:path w="472440" h="400050">
                  <a:moveTo>
                    <a:pt x="380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8899"/>
                  </a:lnTo>
                  <a:close/>
                </a:path>
                <a:path w="472440" h="400050">
                  <a:moveTo>
                    <a:pt x="472439" y="88899"/>
                  </a:moveTo>
                  <a:lnTo>
                    <a:pt x="468629" y="88899"/>
                  </a:lnTo>
                  <a:lnTo>
                    <a:pt x="468629" y="91439"/>
                  </a:lnTo>
                  <a:lnTo>
                    <a:pt x="472439" y="91439"/>
                  </a:lnTo>
                  <a:lnTo>
                    <a:pt x="472439" y="88899"/>
                  </a:lnTo>
                  <a:close/>
                </a:path>
                <a:path w="472440" h="400050">
                  <a:moveTo>
                    <a:pt x="380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91439"/>
                  </a:lnTo>
                  <a:close/>
                </a:path>
                <a:path w="472440" h="400050">
                  <a:moveTo>
                    <a:pt x="472439" y="91439"/>
                  </a:moveTo>
                  <a:lnTo>
                    <a:pt x="468629" y="91439"/>
                  </a:lnTo>
                  <a:lnTo>
                    <a:pt x="468629" y="95249"/>
                  </a:lnTo>
                  <a:lnTo>
                    <a:pt x="472439" y="95249"/>
                  </a:lnTo>
                  <a:lnTo>
                    <a:pt x="472439" y="91439"/>
                  </a:lnTo>
                  <a:close/>
                </a:path>
                <a:path w="472440" h="400050">
                  <a:moveTo>
                    <a:pt x="3809" y="95249"/>
                  </a:moveTo>
                  <a:lnTo>
                    <a:pt x="0" y="95249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95249"/>
                  </a:lnTo>
                  <a:close/>
                </a:path>
                <a:path w="472440" h="400050">
                  <a:moveTo>
                    <a:pt x="472439" y="95249"/>
                  </a:moveTo>
                  <a:lnTo>
                    <a:pt x="468629" y="95249"/>
                  </a:lnTo>
                  <a:lnTo>
                    <a:pt x="468629" y="116839"/>
                  </a:lnTo>
                  <a:lnTo>
                    <a:pt x="472439" y="116839"/>
                  </a:lnTo>
                  <a:lnTo>
                    <a:pt x="472439" y="95249"/>
                  </a:lnTo>
                  <a:close/>
                </a:path>
                <a:path w="472440" h="400050">
                  <a:moveTo>
                    <a:pt x="380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3809" y="120649"/>
                  </a:lnTo>
                  <a:lnTo>
                    <a:pt x="3809" y="116839"/>
                  </a:lnTo>
                  <a:close/>
                </a:path>
                <a:path w="472440" h="400050">
                  <a:moveTo>
                    <a:pt x="472439" y="116839"/>
                  </a:moveTo>
                  <a:lnTo>
                    <a:pt x="468629" y="116839"/>
                  </a:lnTo>
                  <a:lnTo>
                    <a:pt x="468629" y="120649"/>
                  </a:lnTo>
                  <a:lnTo>
                    <a:pt x="472439" y="120649"/>
                  </a:lnTo>
                  <a:lnTo>
                    <a:pt x="472439" y="116839"/>
                  </a:lnTo>
                  <a:close/>
                </a:path>
                <a:path w="472440" h="400050">
                  <a:moveTo>
                    <a:pt x="3809" y="120649"/>
                  </a:moveTo>
                  <a:lnTo>
                    <a:pt x="0" y="120649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120649"/>
                  </a:lnTo>
                  <a:close/>
                </a:path>
                <a:path w="472440" h="400050">
                  <a:moveTo>
                    <a:pt x="472439" y="120649"/>
                  </a:moveTo>
                  <a:lnTo>
                    <a:pt x="468629" y="120649"/>
                  </a:lnTo>
                  <a:lnTo>
                    <a:pt x="468629" y="243839"/>
                  </a:lnTo>
                  <a:lnTo>
                    <a:pt x="472439" y="243839"/>
                  </a:lnTo>
                  <a:lnTo>
                    <a:pt x="472439" y="120649"/>
                  </a:lnTo>
                  <a:close/>
                </a:path>
                <a:path w="472440" h="400050">
                  <a:moveTo>
                    <a:pt x="3809" y="243839"/>
                  </a:moveTo>
                  <a:lnTo>
                    <a:pt x="0" y="24383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43839"/>
                  </a:lnTo>
                  <a:close/>
                </a:path>
                <a:path w="472440" h="400050">
                  <a:moveTo>
                    <a:pt x="472439" y="243839"/>
                  </a:moveTo>
                  <a:lnTo>
                    <a:pt x="468629" y="243839"/>
                  </a:lnTo>
                  <a:lnTo>
                    <a:pt x="468629" y="279399"/>
                  </a:lnTo>
                  <a:lnTo>
                    <a:pt x="472439" y="279399"/>
                  </a:lnTo>
                  <a:lnTo>
                    <a:pt x="472439" y="243839"/>
                  </a:lnTo>
                  <a:close/>
                </a:path>
                <a:path w="472440" h="400050">
                  <a:moveTo>
                    <a:pt x="3809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9399"/>
                  </a:lnTo>
                  <a:close/>
                </a:path>
                <a:path w="472440" h="400050">
                  <a:moveTo>
                    <a:pt x="472439" y="279399"/>
                  </a:moveTo>
                  <a:lnTo>
                    <a:pt x="468629" y="279399"/>
                  </a:lnTo>
                  <a:lnTo>
                    <a:pt x="468629" y="281939"/>
                  </a:lnTo>
                  <a:lnTo>
                    <a:pt x="472439" y="281939"/>
                  </a:lnTo>
                  <a:lnTo>
                    <a:pt x="472439" y="279399"/>
                  </a:lnTo>
                  <a:close/>
                </a:path>
                <a:path w="472440" h="400050">
                  <a:moveTo>
                    <a:pt x="3809" y="281939"/>
                  </a:moveTo>
                  <a:lnTo>
                    <a:pt x="0" y="28193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1939"/>
                  </a:lnTo>
                  <a:close/>
                </a:path>
                <a:path w="472440" h="400050">
                  <a:moveTo>
                    <a:pt x="472439" y="281939"/>
                  </a:moveTo>
                  <a:lnTo>
                    <a:pt x="468629" y="281939"/>
                  </a:lnTo>
                  <a:lnTo>
                    <a:pt x="468629" y="292099"/>
                  </a:lnTo>
                  <a:lnTo>
                    <a:pt x="472439" y="292099"/>
                  </a:lnTo>
                  <a:lnTo>
                    <a:pt x="472439" y="281939"/>
                  </a:lnTo>
                  <a:close/>
                </a:path>
                <a:path w="472440" h="400050">
                  <a:moveTo>
                    <a:pt x="3809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92099"/>
                  </a:lnTo>
                  <a:close/>
                </a:path>
                <a:path w="472440" h="400050">
                  <a:moveTo>
                    <a:pt x="472439" y="292099"/>
                  </a:moveTo>
                  <a:lnTo>
                    <a:pt x="468629" y="292099"/>
                  </a:lnTo>
                  <a:lnTo>
                    <a:pt x="468629" y="294639"/>
                  </a:lnTo>
                  <a:lnTo>
                    <a:pt x="472439" y="294639"/>
                  </a:lnTo>
                  <a:lnTo>
                    <a:pt x="472439" y="292099"/>
                  </a:lnTo>
                  <a:close/>
                </a:path>
                <a:path w="472440" h="400050">
                  <a:moveTo>
                    <a:pt x="3809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4639"/>
                  </a:lnTo>
                  <a:close/>
                </a:path>
                <a:path w="472440" h="400050">
                  <a:moveTo>
                    <a:pt x="472439" y="294639"/>
                  </a:moveTo>
                  <a:lnTo>
                    <a:pt x="468629" y="294639"/>
                  </a:lnTo>
                  <a:lnTo>
                    <a:pt x="468629" y="298449"/>
                  </a:lnTo>
                  <a:lnTo>
                    <a:pt x="472439" y="298449"/>
                  </a:lnTo>
                  <a:lnTo>
                    <a:pt x="472439" y="294639"/>
                  </a:lnTo>
                  <a:close/>
                </a:path>
                <a:path w="472440" h="400050">
                  <a:moveTo>
                    <a:pt x="3809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8449"/>
                  </a:lnTo>
                  <a:close/>
                </a:path>
                <a:path w="472440" h="400050">
                  <a:moveTo>
                    <a:pt x="472439" y="298449"/>
                  </a:moveTo>
                  <a:lnTo>
                    <a:pt x="468629" y="298449"/>
                  </a:lnTo>
                  <a:lnTo>
                    <a:pt x="468629" y="300989"/>
                  </a:lnTo>
                  <a:lnTo>
                    <a:pt x="472439" y="300989"/>
                  </a:lnTo>
                  <a:lnTo>
                    <a:pt x="472439" y="298449"/>
                  </a:lnTo>
                  <a:close/>
                </a:path>
                <a:path w="472440" h="400050">
                  <a:moveTo>
                    <a:pt x="3809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0989"/>
                  </a:lnTo>
                  <a:close/>
                </a:path>
                <a:path w="472440" h="400050">
                  <a:moveTo>
                    <a:pt x="472439" y="300989"/>
                  </a:moveTo>
                  <a:lnTo>
                    <a:pt x="468629" y="300989"/>
                  </a:lnTo>
                  <a:lnTo>
                    <a:pt x="468629" y="304799"/>
                  </a:lnTo>
                  <a:lnTo>
                    <a:pt x="472439" y="304799"/>
                  </a:lnTo>
                  <a:lnTo>
                    <a:pt x="472439" y="300989"/>
                  </a:lnTo>
                  <a:close/>
                </a:path>
                <a:path w="472440" h="400050">
                  <a:moveTo>
                    <a:pt x="380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4799"/>
                  </a:lnTo>
                  <a:close/>
                </a:path>
                <a:path w="472440" h="400050">
                  <a:moveTo>
                    <a:pt x="472439" y="304799"/>
                  </a:moveTo>
                  <a:lnTo>
                    <a:pt x="468629" y="304799"/>
                  </a:lnTo>
                  <a:lnTo>
                    <a:pt x="468629" y="307339"/>
                  </a:lnTo>
                  <a:lnTo>
                    <a:pt x="472439" y="307339"/>
                  </a:lnTo>
                  <a:lnTo>
                    <a:pt x="472439" y="304799"/>
                  </a:lnTo>
                  <a:close/>
                </a:path>
                <a:path w="472440" h="400050">
                  <a:moveTo>
                    <a:pt x="380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7339"/>
                  </a:lnTo>
                  <a:close/>
                </a:path>
                <a:path w="472440" h="400050">
                  <a:moveTo>
                    <a:pt x="472439" y="307339"/>
                  </a:moveTo>
                  <a:lnTo>
                    <a:pt x="468629" y="307339"/>
                  </a:lnTo>
                  <a:lnTo>
                    <a:pt x="468629" y="311149"/>
                  </a:lnTo>
                  <a:lnTo>
                    <a:pt x="472439" y="311149"/>
                  </a:lnTo>
                  <a:lnTo>
                    <a:pt x="472439" y="307339"/>
                  </a:lnTo>
                  <a:close/>
                </a:path>
                <a:path w="472440" h="400050">
                  <a:moveTo>
                    <a:pt x="380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1149"/>
                  </a:lnTo>
                  <a:close/>
                </a:path>
                <a:path w="472440" h="400050">
                  <a:moveTo>
                    <a:pt x="472439" y="311149"/>
                  </a:moveTo>
                  <a:lnTo>
                    <a:pt x="468629" y="311149"/>
                  </a:lnTo>
                  <a:lnTo>
                    <a:pt x="468629" y="317499"/>
                  </a:lnTo>
                  <a:lnTo>
                    <a:pt x="472439" y="317499"/>
                  </a:lnTo>
                  <a:lnTo>
                    <a:pt x="472439" y="311149"/>
                  </a:lnTo>
                  <a:close/>
                </a:path>
                <a:path w="472440" h="400050">
                  <a:moveTo>
                    <a:pt x="472439" y="317499"/>
                  </a:moveTo>
                  <a:lnTo>
                    <a:pt x="468629" y="317499"/>
                  </a:lnTo>
                  <a:lnTo>
                    <a:pt x="468629" y="323849"/>
                  </a:lnTo>
                  <a:lnTo>
                    <a:pt x="469900" y="323849"/>
                  </a:lnTo>
                  <a:lnTo>
                    <a:pt x="469900" y="322579"/>
                  </a:lnTo>
                  <a:lnTo>
                    <a:pt x="471169" y="322579"/>
                  </a:lnTo>
                  <a:lnTo>
                    <a:pt x="471169" y="321309"/>
                  </a:lnTo>
                  <a:lnTo>
                    <a:pt x="472439" y="321309"/>
                  </a:lnTo>
                  <a:lnTo>
                    <a:pt x="472439" y="317499"/>
                  </a:lnTo>
                  <a:close/>
                </a:path>
                <a:path w="472440" h="400050">
                  <a:moveTo>
                    <a:pt x="3809" y="317499"/>
                  </a:moveTo>
                  <a:lnTo>
                    <a:pt x="0" y="317499"/>
                  </a:lnTo>
                  <a:lnTo>
                    <a:pt x="0" y="318769"/>
                  </a:lnTo>
                  <a:lnTo>
                    <a:pt x="1269" y="318769"/>
                  </a:lnTo>
                  <a:lnTo>
                    <a:pt x="1269" y="321309"/>
                  </a:lnTo>
                  <a:lnTo>
                    <a:pt x="2539" y="321309"/>
                  </a:lnTo>
                  <a:lnTo>
                    <a:pt x="2539" y="322579"/>
                  </a:lnTo>
                  <a:lnTo>
                    <a:pt x="3809" y="322579"/>
                  </a:lnTo>
                  <a:lnTo>
                    <a:pt x="3809" y="317499"/>
                  </a:lnTo>
                  <a:close/>
                </a:path>
                <a:path w="472440" h="400050">
                  <a:moveTo>
                    <a:pt x="389889" y="394969"/>
                  </a:moveTo>
                  <a:lnTo>
                    <a:pt x="83819" y="394969"/>
                  </a:lnTo>
                  <a:lnTo>
                    <a:pt x="83819" y="396239"/>
                  </a:lnTo>
                  <a:lnTo>
                    <a:pt x="389889" y="396239"/>
                  </a:lnTo>
                  <a:lnTo>
                    <a:pt x="389889" y="394969"/>
                  </a:lnTo>
                  <a:close/>
                </a:path>
                <a:path w="472440" h="400050">
                  <a:moveTo>
                    <a:pt x="383539" y="398779"/>
                  </a:moveTo>
                  <a:lnTo>
                    <a:pt x="92709" y="398779"/>
                  </a:lnTo>
                  <a:lnTo>
                    <a:pt x="92709" y="400049"/>
                  </a:lnTo>
                  <a:lnTo>
                    <a:pt x="383539" y="400049"/>
                  </a:lnTo>
                  <a:lnTo>
                    <a:pt x="383539" y="398779"/>
                  </a:lnTo>
                  <a:close/>
                </a:path>
                <a:path w="472440" h="400050">
                  <a:moveTo>
                    <a:pt x="386079" y="397509"/>
                  </a:moveTo>
                  <a:lnTo>
                    <a:pt x="90169" y="397509"/>
                  </a:lnTo>
                  <a:lnTo>
                    <a:pt x="90169" y="398779"/>
                  </a:lnTo>
                  <a:lnTo>
                    <a:pt x="386079" y="398779"/>
                  </a:lnTo>
                  <a:lnTo>
                    <a:pt x="386079" y="397509"/>
                  </a:lnTo>
                  <a:close/>
                </a:path>
                <a:path w="472440" h="400050">
                  <a:moveTo>
                    <a:pt x="388619" y="396239"/>
                  </a:moveTo>
                  <a:lnTo>
                    <a:pt x="87629" y="396239"/>
                  </a:lnTo>
                  <a:lnTo>
                    <a:pt x="87629" y="397509"/>
                  </a:lnTo>
                  <a:lnTo>
                    <a:pt x="388619" y="397509"/>
                  </a:lnTo>
                  <a:lnTo>
                    <a:pt x="388619" y="396239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955040" y="5510530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19" h="391160">
                  <a:moveTo>
                    <a:pt x="387349" y="1270"/>
                  </a:moveTo>
                  <a:lnTo>
                    <a:pt x="77469" y="1270"/>
                  </a:lnTo>
                  <a:lnTo>
                    <a:pt x="77469" y="2540"/>
                  </a:lnTo>
                  <a:lnTo>
                    <a:pt x="387349" y="2540"/>
                  </a:lnTo>
                  <a:lnTo>
                    <a:pt x="387349" y="1270"/>
                  </a:lnTo>
                  <a:close/>
                </a:path>
                <a:path w="464819" h="391160">
                  <a:moveTo>
                    <a:pt x="386079" y="0"/>
                  </a:moveTo>
                  <a:lnTo>
                    <a:pt x="80009" y="0"/>
                  </a:lnTo>
                  <a:lnTo>
                    <a:pt x="80009" y="1270"/>
                  </a:lnTo>
                  <a:lnTo>
                    <a:pt x="386079" y="1270"/>
                  </a:lnTo>
                  <a:lnTo>
                    <a:pt x="386079" y="0"/>
                  </a:lnTo>
                  <a:close/>
                </a:path>
                <a:path w="464819" h="391160">
                  <a:moveTo>
                    <a:pt x="389890" y="2540"/>
                  </a:moveTo>
                  <a:lnTo>
                    <a:pt x="76200" y="2540"/>
                  </a:lnTo>
                  <a:lnTo>
                    <a:pt x="76200" y="3810"/>
                  </a:lnTo>
                  <a:lnTo>
                    <a:pt x="389890" y="3810"/>
                  </a:lnTo>
                  <a:lnTo>
                    <a:pt x="389890" y="2540"/>
                  </a:lnTo>
                  <a:close/>
                </a:path>
                <a:path w="464819" h="391160">
                  <a:moveTo>
                    <a:pt x="3809" y="68580"/>
                  </a:moveTo>
                  <a:lnTo>
                    <a:pt x="2540" y="68580"/>
                  </a:lnTo>
                  <a:lnTo>
                    <a:pt x="2540" y="71120"/>
                  </a:lnTo>
                  <a:lnTo>
                    <a:pt x="1269" y="71120"/>
                  </a:lnTo>
                  <a:lnTo>
                    <a:pt x="1269" y="72390"/>
                  </a:lnTo>
                  <a:lnTo>
                    <a:pt x="3809" y="72390"/>
                  </a:lnTo>
                  <a:lnTo>
                    <a:pt x="3809" y="68580"/>
                  </a:lnTo>
                  <a:close/>
                </a:path>
                <a:path w="464819" h="391160">
                  <a:moveTo>
                    <a:pt x="462279" y="67310"/>
                  </a:moveTo>
                  <a:lnTo>
                    <a:pt x="461009" y="67310"/>
                  </a:lnTo>
                  <a:lnTo>
                    <a:pt x="461009" y="72390"/>
                  </a:lnTo>
                  <a:lnTo>
                    <a:pt x="464819" y="72390"/>
                  </a:lnTo>
                  <a:lnTo>
                    <a:pt x="464819" y="71120"/>
                  </a:lnTo>
                  <a:lnTo>
                    <a:pt x="463550" y="71120"/>
                  </a:lnTo>
                  <a:lnTo>
                    <a:pt x="463550" y="68580"/>
                  </a:lnTo>
                  <a:lnTo>
                    <a:pt x="462279" y="68580"/>
                  </a:lnTo>
                  <a:lnTo>
                    <a:pt x="462279" y="67310"/>
                  </a:lnTo>
                  <a:close/>
                </a:path>
                <a:path w="464819" h="391160">
                  <a:moveTo>
                    <a:pt x="380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72390"/>
                  </a:lnTo>
                  <a:close/>
                </a:path>
                <a:path w="464819" h="391160">
                  <a:moveTo>
                    <a:pt x="464819" y="72390"/>
                  </a:moveTo>
                  <a:lnTo>
                    <a:pt x="461009" y="72390"/>
                  </a:lnTo>
                  <a:lnTo>
                    <a:pt x="461009" y="74930"/>
                  </a:lnTo>
                  <a:lnTo>
                    <a:pt x="464819" y="74930"/>
                  </a:lnTo>
                  <a:lnTo>
                    <a:pt x="464819" y="72390"/>
                  </a:lnTo>
                  <a:close/>
                </a:path>
                <a:path w="464819" h="391160">
                  <a:moveTo>
                    <a:pt x="3809" y="74930"/>
                  </a:moveTo>
                  <a:lnTo>
                    <a:pt x="0" y="7493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74930"/>
                  </a:lnTo>
                  <a:close/>
                </a:path>
                <a:path w="464819" h="391160">
                  <a:moveTo>
                    <a:pt x="464819" y="74930"/>
                  </a:moveTo>
                  <a:lnTo>
                    <a:pt x="461009" y="74930"/>
                  </a:lnTo>
                  <a:lnTo>
                    <a:pt x="461009" y="85090"/>
                  </a:lnTo>
                  <a:lnTo>
                    <a:pt x="464819" y="85090"/>
                  </a:lnTo>
                  <a:lnTo>
                    <a:pt x="464819" y="74930"/>
                  </a:lnTo>
                  <a:close/>
                </a:path>
                <a:path w="464819" h="391160">
                  <a:moveTo>
                    <a:pt x="380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3809" y="87630"/>
                  </a:lnTo>
                  <a:lnTo>
                    <a:pt x="3809" y="85090"/>
                  </a:lnTo>
                  <a:close/>
                </a:path>
                <a:path w="464819" h="391160">
                  <a:moveTo>
                    <a:pt x="464819" y="85090"/>
                  </a:moveTo>
                  <a:lnTo>
                    <a:pt x="461009" y="85090"/>
                  </a:lnTo>
                  <a:lnTo>
                    <a:pt x="461009" y="87630"/>
                  </a:lnTo>
                  <a:lnTo>
                    <a:pt x="464819" y="87630"/>
                  </a:lnTo>
                  <a:lnTo>
                    <a:pt x="464819" y="85090"/>
                  </a:lnTo>
                  <a:close/>
                </a:path>
                <a:path w="464819" h="391160">
                  <a:moveTo>
                    <a:pt x="380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3809" y="91440"/>
                  </a:lnTo>
                  <a:lnTo>
                    <a:pt x="3809" y="87630"/>
                  </a:lnTo>
                  <a:close/>
                </a:path>
                <a:path w="464819" h="391160">
                  <a:moveTo>
                    <a:pt x="464819" y="87630"/>
                  </a:moveTo>
                  <a:lnTo>
                    <a:pt x="461009" y="87630"/>
                  </a:lnTo>
                  <a:lnTo>
                    <a:pt x="461009" y="91440"/>
                  </a:lnTo>
                  <a:lnTo>
                    <a:pt x="464819" y="91440"/>
                  </a:lnTo>
                  <a:lnTo>
                    <a:pt x="464819" y="87630"/>
                  </a:lnTo>
                  <a:close/>
                </a:path>
                <a:path w="464819" h="391160">
                  <a:moveTo>
                    <a:pt x="3809" y="91440"/>
                  </a:moveTo>
                  <a:lnTo>
                    <a:pt x="0" y="91440"/>
                  </a:lnTo>
                  <a:lnTo>
                    <a:pt x="0" y="113030"/>
                  </a:lnTo>
                  <a:lnTo>
                    <a:pt x="3809" y="113030"/>
                  </a:lnTo>
                  <a:lnTo>
                    <a:pt x="3809" y="91440"/>
                  </a:lnTo>
                  <a:close/>
                </a:path>
                <a:path w="464819" h="391160">
                  <a:moveTo>
                    <a:pt x="464819" y="91440"/>
                  </a:moveTo>
                  <a:lnTo>
                    <a:pt x="461009" y="91440"/>
                  </a:lnTo>
                  <a:lnTo>
                    <a:pt x="461009" y="113030"/>
                  </a:lnTo>
                  <a:lnTo>
                    <a:pt x="464819" y="113030"/>
                  </a:lnTo>
                  <a:lnTo>
                    <a:pt x="464819" y="91440"/>
                  </a:lnTo>
                  <a:close/>
                </a:path>
                <a:path w="464819" h="391160">
                  <a:moveTo>
                    <a:pt x="380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3809" y="116840"/>
                  </a:lnTo>
                  <a:lnTo>
                    <a:pt x="3809" y="113030"/>
                  </a:lnTo>
                  <a:close/>
                </a:path>
                <a:path w="464819" h="391160">
                  <a:moveTo>
                    <a:pt x="464819" y="113030"/>
                  </a:moveTo>
                  <a:lnTo>
                    <a:pt x="461009" y="113030"/>
                  </a:lnTo>
                  <a:lnTo>
                    <a:pt x="461009" y="116840"/>
                  </a:lnTo>
                  <a:lnTo>
                    <a:pt x="464819" y="116840"/>
                  </a:lnTo>
                  <a:lnTo>
                    <a:pt x="464819" y="113030"/>
                  </a:lnTo>
                  <a:close/>
                </a:path>
                <a:path w="464819" h="391160">
                  <a:moveTo>
                    <a:pt x="3809" y="116840"/>
                  </a:moveTo>
                  <a:lnTo>
                    <a:pt x="0" y="11684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116840"/>
                  </a:lnTo>
                  <a:close/>
                </a:path>
                <a:path w="464819" h="391160">
                  <a:moveTo>
                    <a:pt x="464819" y="116840"/>
                  </a:moveTo>
                  <a:lnTo>
                    <a:pt x="461009" y="116840"/>
                  </a:lnTo>
                  <a:lnTo>
                    <a:pt x="461009" y="240030"/>
                  </a:lnTo>
                  <a:lnTo>
                    <a:pt x="464819" y="240030"/>
                  </a:lnTo>
                  <a:lnTo>
                    <a:pt x="464819" y="116840"/>
                  </a:lnTo>
                  <a:close/>
                </a:path>
                <a:path w="464819" h="391160">
                  <a:moveTo>
                    <a:pt x="3809" y="240030"/>
                  </a:moveTo>
                  <a:lnTo>
                    <a:pt x="0" y="240030"/>
                  </a:lnTo>
                  <a:lnTo>
                    <a:pt x="0" y="275590"/>
                  </a:lnTo>
                  <a:lnTo>
                    <a:pt x="3809" y="275590"/>
                  </a:lnTo>
                  <a:lnTo>
                    <a:pt x="3809" y="240030"/>
                  </a:lnTo>
                  <a:close/>
                </a:path>
                <a:path w="464819" h="391160">
                  <a:moveTo>
                    <a:pt x="464819" y="240030"/>
                  </a:moveTo>
                  <a:lnTo>
                    <a:pt x="461009" y="240030"/>
                  </a:lnTo>
                  <a:lnTo>
                    <a:pt x="461009" y="275590"/>
                  </a:lnTo>
                  <a:lnTo>
                    <a:pt x="464819" y="275590"/>
                  </a:lnTo>
                  <a:lnTo>
                    <a:pt x="464819" y="240030"/>
                  </a:lnTo>
                  <a:close/>
                </a:path>
                <a:path w="464819" h="391160">
                  <a:moveTo>
                    <a:pt x="3809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5590"/>
                  </a:lnTo>
                  <a:close/>
                </a:path>
                <a:path w="464819" h="391160">
                  <a:moveTo>
                    <a:pt x="464819" y="275590"/>
                  </a:moveTo>
                  <a:lnTo>
                    <a:pt x="461009" y="275590"/>
                  </a:lnTo>
                  <a:lnTo>
                    <a:pt x="461009" y="278130"/>
                  </a:lnTo>
                  <a:lnTo>
                    <a:pt x="464819" y="278130"/>
                  </a:lnTo>
                  <a:lnTo>
                    <a:pt x="464819" y="275590"/>
                  </a:lnTo>
                  <a:close/>
                </a:path>
                <a:path w="464819" h="391160">
                  <a:moveTo>
                    <a:pt x="3809" y="278130"/>
                  </a:moveTo>
                  <a:lnTo>
                    <a:pt x="0" y="27813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78130"/>
                  </a:lnTo>
                  <a:close/>
                </a:path>
                <a:path w="464819" h="391160">
                  <a:moveTo>
                    <a:pt x="464819" y="278130"/>
                  </a:moveTo>
                  <a:lnTo>
                    <a:pt x="461009" y="278130"/>
                  </a:lnTo>
                  <a:lnTo>
                    <a:pt x="461009" y="288290"/>
                  </a:lnTo>
                  <a:lnTo>
                    <a:pt x="464819" y="288290"/>
                  </a:lnTo>
                  <a:lnTo>
                    <a:pt x="464819" y="278130"/>
                  </a:lnTo>
                  <a:close/>
                </a:path>
                <a:path w="464819" h="391160">
                  <a:moveTo>
                    <a:pt x="380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8290"/>
                  </a:lnTo>
                  <a:close/>
                </a:path>
                <a:path w="464819" h="391160">
                  <a:moveTo>
                    <a:pt x="464819" y="288290"/>
                  </a:moveTo>
                  <a:lnTo>
                    <a:pt x="461009" y="288290"/>
                  </a:lnTo>
                  <a:lnTo>
                    <a:pt x="461009" y="290830"/>
                  </a:lnTo>
                  <a:lnTo>
                    <a:pt x="464819" y="290830"/>
                  </a:lnTo>
                  <a:lnTo>
                    <a:pt x="464819" y="288290"/>
                  </a:lnTo>
                  <a:close/>
                </a:path>
                <a:path w="464819" h="391160">
                  <a:moveTo>
                    <a:pt x="3809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90830"/>
                  </a:lnTo>
                  <a:close/>
                </a:path>
                <a:path w="464819" h="391160">
                  <a:moveTo>
                    <a:pt x="464819" y="290830"/>
                  </a:moveTo>
                  <a:lnTo>
                    <a:pt x="461009" y="290830"/>
                  </a:lnTo>
                  <a:lnTo>
                    <a:pt x="461009" y="294640"/>
                  </a:lnTo>
                  <a:lnTo>
                    <a:pt x="464819" y="294640"/>
                  </a:lnTo>
                  <a:lnTo>
                    <a:pt x="464819" y="290830"/>
                  </a:lnTo>
                  <a:close/>
                </a:path>
                <a:path w="464819" h="391160">
                  <a:moveTo>
                    <a:pt x="380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4640"/>
                  </a:lnTo>
                  <a:close/>
                </a:path>
                <a:path w="464819" h="391160">
                  <a:moveTo>
                    <a:pt x="464819" y="294640"/>
                  </a:moveTo>
                  <a:lnTo>
                    <a:pt x="461009" y="294640"/>
                  </a:lnTo>
                  <a:lnTo>
                    <a:pt x="461009" y="297180"/>
                  </a:lnTo>
                  <a:lnTo>
                    <a:pt x="464819" y="297180"/>
                  </a:lnTo>
                  <a:lnTo>
                    <a:pt x="464819" y="294640"/>
                  </a:lnTo>
                  <a:close/>
                </a:path>
                <a:path w="464819" h="391160">
                  <a:moveTo>
                    <a:pt x="3809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7180"/>
                  </a:lnTo>
                  <a:close/>
                </a:path>
                <a:path w="464819" h="391160">
                  <a:moveTo>
                    <a:pt x="464819" y="297180"/>
                  </a:moveTo>
                  <a:lnTo>
                    <a:pt x="461009" y="297180"/>
                  </a:lnTo>
                  <a:lnTo>
                    <a:pt x="461009" y="300990"/>
                  </a:lnTo>
                  <a:lnTo>
                    <a:pt x="464819" y="300990"/>
                  </a:lnTo>
                  <a:lnTo>
                    <a:pt x="464819" y="297180"/>
                  </a:lnTo>
                  <a:close/>
                </a:path>
                <a:path w="464819" h="391160">
                  <a:moveTo>
                    <a:pt x="380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300990"/>
                  </a:lnTo>
                  <a:close/>
                </a:path>
                <a:path w="464819" h="391160">
                  <a:moveTo>
                    <a:pt x="464819" y="300990"/>
                  </a:moveTo>
                  <a:lnTo>
                    <a:pt x="461009" y="300990"/>
                  </a:lnTo>
                  <a:lnTo>
                    <a:pt x="461009" y="303530"/>
                  </a:lnTo>
                  <a:lnTo>
                    <a:pt x="464819" y="303530"/>
                  </a:lnTo>
                  <a:lnTo>
                    <a:pt x="464819" y="300990"/>
                  </a:lnTo>
                  <a:close/>
                </a:path>
                <a:path w="464819" h="391160">
                  <a:moveTo>
                    <a:pt x="3809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3530"/>
                  </a:lnTo>
                  <a:close/>
                </a:path>
                <a:path w="464819" h="391160">
                  <a:moveTo>
                    <a:pt x="464819" y="303530"/>
                  </a:moveTo>
                  <a:lnTo>
                    <a:pt x="461009" y="303530"/>
                  </a:lnTo>
                  <a:lnTo>
                    <a:pt x="461009" y="307340"/>
                  </a:lnTo>
                  <a:lnTo>
                    <a:pt x="464819" y="307340"/>
                  </a:lnTo>
                  <a:lnTo>
                    <a:pt x="464819" y="303530"/>
                  </a:lnTo>
                  <a:close/>
                </a:path>
                <a:path w="464819" h="391160">
                  <a:moveTo>
                    <a:pt x="3809" y="307340"/>
                  </a:moveTo>
                  <a:lnTo>
                    <a:pt x="0" y="30734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07340"/>
                  </a:lnTo>
                  <a:close/>
                </a:path>
                <a:path w="464819" h="391160">
                  <a:moveTo>
                    <a:pt x="464819" y="307340"/>
                  </a:moveTo>
                  <a:lnTo>
                    <a:pt x="461009" y="307340"/>
                  </a:lnTo>
                  <a:lnTo>
                    <a:pt x="461009" y="313690"/>
                  </a:lnTo>
                  <a:lnTo>
                    <a:pt x="464819" y="313690"/>
                  </a:lnTo>
                  <a:lnTo>
                    <a:pt x="464819" y="307340"/>
                  </a:lnTo>
                  <a:close/>
                </a:path>
                <a:path w="464819" h="391160">
                  <a:moveTo>
                    <a:pt x="3809" y="313690"/>
                  </a:moveTo>
                  <a:lnTo>
                    <a:pt x="0" y="313690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2580"/>
                  </a:lnTo>
                  <a:lnTo>
                    <a:pt x="3809" y="322580"/>
                  </a:lnTo>
                  <a:lnTo>
                    <a:pt x="3809" y="313690"/>
                  </a:lnTo>
                  <a:close/>
                </a:path>
                <a:path w="464819" h="391160">
                  <a:moveTo>
                    <a:pt x="464819" y="313690"/>
                  </a:moveTo>
                  <a:lnTo>
                    <a:pt x="461009" y="313690"/>
                  </a:lnTo>
                  <a:lnTo>
                    <a:pt x="461009" y="322580"/>
                  </a:lnTo>
                  <a:lnTo>
                    <a:pt x="464819" y="322580"/>
                  </a:lnTo>
                  <a:lnTo>
                    <a:pt x="464819" y="313690"/>
                  </a:lnTo>
                  <a:close/>
                </a:path>
                <a:path w="464819" h="391160">
                  <a:moveTo>
                    <a:pt x="463550" y="322580"/>
                  </a:moveTo>
                  <a:lnTo>
                    <a:pt x="461009" y="322580"/>
                  </a:lnTo>
                  <a:lnTo>
                    <a:pt x="461009" y="325120"/>
                  </a:lnTo>
                  <a:lnTo>
                    <a:pt x="462279" y="325120"/>
                  </a:lnTo>
                  <a:lnTo>
                    <a:pt x="462279" y="323850"/>
                  </a:lnTo>
                  <a:lnTo>
                    <a:pt x="463550" y="323850"/>
                  </a:lnTo>
                  <a:lnTo>
                    <a:pt x="463550" y="322580"/>
                  </a:lnTo>
                  <a:close/>
                </a:path>
                <a:path w="464819" h="391160">
                  <a:moveTo>
                    <a:pt x="3809" y="322580"/>
                  </a:moveTo>
                  <a:lnTo>
                    <a:pt x="2540" y="322580"/>
                  </a:lnTo>
                  <a:lnTo>
                    <a:pt x="2540" y="323850"/>
                  </a:lnTo>
                  <a:lnTo>
                    <a:pt x="3809" y="323850"/>
                  </a:lnTo>
                  <a:lnTo>
                    <a:pt x="3809" y="322580"/>
                  </a:lnTo>
                  <a:close/>
                </a:path>
                <a:path w="464819" h="391160">
                  <a:moveTo>
                    <a:pt x="389890" y="388620"/>
                  </a:moveTo>
                  <a:lnTo>
                    <a:pt x="76200" y="388620"/>
                  </a:lnTo>
                  <a:lnTo>
                    <a:pt x="76200" y="389890"/>
                  </a:lnTo>
                  <a:lnTo>
                    <a:pt x="389890" y="389890"/>
                  </a:lnTo>
                  <a:lnTo>
                    <a:pt x="389890" y="388620"/>
                  </a:lnTo>
                  <a:close/>
                </a:path>
                <a:path w="464819" h="391160">
                  <a:moveTo>
                    <a:pt x="388620" y="389890"/>
                  </a:moveTo>
                  <a:lnTo>
                    <a:pt x="78740" y="389890"/>
                  </a:lnTo>
                  <a:lnTo>
                    <a:pt x="78740" y="391160"/>
                  </a:lnTo>
                  <a:lnTo>
                    <a:pt x="388620" y="391160"/>
                  </a:lnTo>
                  <a:lnTo>
                    <a:pt x="388620" y="38989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958850" y="5514339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7350" y="0"/>
                  </a:moveTo>
                  <a:lnTo>
                    <a:pt x="69850" y="0"/>
                  </a:lnTo>
                  <a:lnTo>
                    <a:pt x="69850" y="1270"/>
                  </a:lnTo>
                  <a:lnTo>
                    <a:pt x="387350" y="1270"/>
                  </a:lnTo>
                  <a:lnTo>
                    <a:pt x="387350" y="0"/>
                  </a:lnTo>
                  <a:close/>
                </a:path>
                <a:path w="457200" h="384810">
                  <a:moveTo>
                    <a:pt x="389890" y="1270"/>
                  </a:moveTo>
                  <a:lnTo>
                    <a:pt x="68580" y="1270"/>
                  </a:lnTo>
                  <a:lnTo>
                    <a:pt x="68580" y="2540"/>
                  </a:lnTo>
                  <a:lnTo>
                    <a:pt x="389890" y="2540"/>
                  </a:lnTo>
                  <a:lnTo>
                    <a:pt x="389890" y="1270"/>
                  </a:lnTo>
                  <a:close/>
                </a:path>
                <a:path w="457200" h="384810">
                  <a:moveTo>
                    <a:pt x="2540" y="60960"/>
                  </a:moveTo>
                  <a:lnTo>
                    <a:pt x="1269" y="60960"/>
                  </a:lnTo>
                  <a:lnTo>
                    <a:pt x="1269" y="63500"/>
                  </a:lnTo>
                  <a:lnTo>
                    <a:pt x="0" y="63500"/>
                  </a:lnTo>
                  <a:lnTo>
                    <a:pt x="0" y="68580"/>
                  </a:lnTo>
                  <a:lnTo>
                    <a:pt x="2540" y="68580"/>
                  </a:lnTo>
                  <a:lnTo>
                    <a:pt x="2540" y="60960"/>
                  </a:lnTo>
                  <a:close/>
                </a:path>
                <a:path w="457200" h="384810">
                  <a:moveTo>
                    <a:pt x="455930" y="59690"/>
                  </a:moveTo>
                  <a:lnTo>
                    <a:pt x="454659" y="59690"/>
                  </a:lnTo>
                  <a:lnTo>
                    <a:pt x="454659" y="68580"/>
                  </a:lnTo>
                  <a:lnTo>
                    <a:pt x="457200" y="68580"/>
                  </a:lnTo>
                  <a:lnTo>
                    <a:pt x="457200" y="60960"/>
                  </a:lnTo>
                  <a:lnTo>
                    <a:pt x="455930" y="60960"/>
                  </a:lnTo>
                  <a:lnTo>
                    <a:pt x="455930" y="59690"/>
                  </a:lnTo>
                  <a:close/>
                </a:path>
                <a:path w="457200" h="384810">
                  <a:moveTo>
                    <a:pt x="254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540" y="71120"/>
                  </a:lnTo>
                  <a:lnTo>
                    <a:pt x="2540" y="68580"/>
                  </a:lnTo>
                  <a:close/>
                </a:path>
                <a:path w="457200" h="384810">
                  <a:moveTo>
                    <a:pt x="457200" y="68580"/>
                  </a:moveTo>
                  <a:lnTo>
                    <a:pt x="454659" y="68580"/>
                  </a:lnTo>
                  <a:lnTo>
                    <a:pt x="454659" y="71120"/>
                  </a:lnTo>
                  <a:lnTo>
                    <a:pt x="457200" y="71120"/>
                  </a:lnTo>
                  <a:lnTo>
                    <a:pt x="457200" y="68580"/>
                  </a:lnTo>
                  <a:close/>
                </a:path>
                <a:path w="457200" h="384810">
                  <a:moveTo>
                    <a:pt x="2540" y="71120"/>
                  </a:moveTo>
                  <a:lnTo>
                    <a:pt x="0" y="71120"/>
                  </a:lnTo>
                  <a:lnTo>
                    <a:pt x="0" y="81280"/>
                  </a:lnTo>
                  <a:lnTo>
                    <a:pt x="2540" y="81280"/>
                  </a:lnTo>
                  <a:lnTo>
                    <a:pt x="2540" y="71120"/>
                  </a:lnTo>
                  <a:close/>
                </a:path>
                <a:path w="457200" h="384810">
                  <a:moveTo>
                    <a:pt x="457200" y="71120"/>
                  </a:moveTo>
                  <a:lnTo>
                    <a:pt x="454659" y="71120"/>
                  </a:lnTo>
                  <a:lnTo>
                    <a:pt x="454659" y="81280"/>
                  </a:lnTo>
                  <a:lnTo>
                    <a:pt x="457200" y="81280"/>
                  </a:lnTo>
                  <a:lnTo>
                    <a:pt x="457200" y="71120"/>
                  </a:lnTo>
                  <a:close/>
                </a:path>
                <a:path w="457200" h="384810">
                  <a:moveTo>
                    <a:pt x="254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540" y="83820"/>
                  </a:lnTo>
                  <a:lnTo>
                    <a:pt x="2540" y="81280"/>
                  </a:lnTo>
                  <a:close/>
                </a:path>
                <a:path w="457200" h="384810">
                  <a:moveTo>
                    <a:pt x="457200" y="81280"/>
                  </a:moveTo>
                  <a:lnTo>
                    <a:pt x="454659" y="81280"/>
                  </a:lnTo>
                  <a:lnTo>
                    <a:pt x="454659" y="83820"/>
                  </a:lnTo>
                  <a:lnTo>
                    <a:pt x="457200" y="83820"/>
                  </a:lnTo>
                  <a:lnTo>
                    <a:pt x="457200" y="81280"/>
                  </a:lnTo>
                  <a:close/>
                </a:path>
                <a:path w="457200" h="384810">
                  <a:moveTo>
                    <a:pt x="254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540" y="87630"/>
                  </a:lnTo>
                  <a:lnTo>
                    <a:pt x="2540" y="83820"/>
                  </a:lnTo>
                  <a:close/>
                </a:path>
                <a:path w="457200" h="384810">
                  <a:moveTo>
                    <a:pt x="457200" y="83820"/>
                  </a:moveTo>
                  <a:lnTo>
                    <a:pt x="454659" y="83820"/>
                  </a:lnTo>
                  <a:lnTo>
                    <a:pt x="454659" y="87630"/>
                  </a:lnTo>
                  <a:lnTo>
                    <a:pt x="457200" y="87630"/>
                  </a:lnTo>
                  <a:lnTo>
                    <a:pt x="457200" y="83820"/>
                  </a:lnTo>
                  <a:close/>
                </a:path>
                <a:path w="457200" h="384810">
                  <a:moveTo>
                    <a:pt x="2540" y="87630"/>
                  </a:moveTo>
                  <a:lnTo>
                    <a:pt x="0" y="87630"/>
                  </a:lnTo>
                  <a:lnTo>
                    <a:pt x="0" y="109220"/>
                  </a:lnTo>
                  <a:lnTo>
                    <a:pt x="2540" y="109220"/>
                  </a:lnTo>
                  <a:lnTo>
                    <a:pt x="2540" y="87630"/>
                  </a:lnTo>
                  <a:close/>
                </a:path>
                <a:path w="457200" h="384810">
                  <a:moveTo>
                    <a:pt x="457200" y="87630"/>
                  </a:moveTo>
                  <a:lnTo>
                    <a:pt x="454659" y="87630"/>
                  </a:lnTo>
                  <a:lnTo>
                    <a:pt x="454659" y="109220"/>
                  </a:lnTo>
                  <a:lnTo>
                    <a:pt x="457200" y="109220"/>
                  </a:lnTo>
                  <a:lnTo>
                    <a:pt x="457200" y="87630"/>
                  </a:lnTo>
                  <a:close/>
                </a:path>
                <a:path w="457200" h="384810">
                  <a:moveTo>
                    <a:pt x="254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540" y="113030"/>
                  </a:lnTo>
                  <a:lnTo>
                    <a:pt x="2540" y="109220"/>
                  </a:lnTo>
                  <a:close/>
                </a:path>
                <a:path w="457200" h="384810">
                  <a:moveTo>
                    <a:pt x="457200" y="109220"/>
                  </a:moveTo>
                  <a:lnTo>
                    <a:pt x="454659" y="109220"/>
                  </a:lnTo>
                  <a:lnTo>
                    <a:pt x="454659" y="113030"/>
                  </a:lnTo>
                  <a:lnTo>
                    <a:pt x="457200" y="113030"/>
                  </a:lnTo>
                  <a:lnTo>
                    <a:pt x="457200" y="109220"/>
                  </a:lnTo>
                  <a:close/>
                </a:path>
                <a:path w="457200" h="384810">
                  <a:moveTo>
                    <a:pt x="2540" y="113030"/>
                  </a:moveTo>
                  <a:lnTo>
                    <a:pt x="0" y="113030"/>
                  </a:lnTo>
                  <a:lnTo>
                    <a:pt x="0" y="236220"/>
                  </a:lnTo>
                  <a:lnTo>
                    <a:pt x="2540" y="236220"/>
                  </a:lnTo>
                  <a:lnTo>
                    <a:pt x="2540" y="113030"/>
                  </a:lnTo>
                  <a:close/>
                </a:path>
                <a:path w="457200" h="384810">
                  <a:moveTo>
                    <a:pt x="457200" y="113030"/>
                  </a:moveTo>
                  <a:lnTo>
                    <a:pt x="454659" y="113030"/>
                  </a:lnTo>
                  <a:lnTo>
                    <a:pt x="454659" y="236220"/>
                  </a:lnTo>
                  <a:lnTo>
                    <a:pt x="457200" y="236220"/>
                  </a:lnTo>
                  <a:lnTo>
                    <a:pt x="457200" y="113030"/>
                  </a:lnTo>
                  <a:close/>
                </a:path>
                <a:path w="457200" h="384810">
                  <a:moveTo>
                    <a:pt x="2540" y="236220"/>
                  </a:moveTo>
                  <a:lnTo>
                    <a:pt x="0" y="236220"/>
                  </a:lnTo>
                  <a:lnTo>
                    <a:pt x="0" y="271780"/>
                  </a:lnTo>
                  <a:lnTo>
                    <a:pt x="2540" y="271780"/>
                  </a:lnTo>
                  <a:lnTo>
                    <a:pt x="2540" y="236220"/>
                  </a:lnTo>
                  <a:close/>
                </a:path>
                <a:path w="457200" h="384810">
                  <a:moveTo>
                    <a:pt x="457200" y="236220"/>
                  </a:moveTo>
                  <a:lnTo>
                    <a:pt x="454659" y="236220"/>
                  </a:lnTo>
                  <a:lnTo>
                    <a:pt x="454659" y="271780"/>
                  </a:lnTo>
                  <a:lnTo>
                    <a:pt x="457200" y="271780"/>
                  </a:lnTo>
                  <a:lnTo>
                    <a:pt x="457200" y="236220"/>
                  </a:lnTo>
                  <a:close/>
                </a:path>
                <a:path w="457200" h="384810">
                  <a:moveTo>
                    <a:pt x="254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2540" y="274320"/>
                  </a:lnTo>
                  <a:lnTo>
                    <a:pt x="2540" y="271780"/>
                  </a:lnTo>
                  <a:close/>
                </a:path>
                <a:path w="457200" h="384810">
                  <a:moveTo>
                    <a:pt x="457200" y="271780"/>
                  </a:moveTo>
                  <a:lnTo>
                    <a:pt x="454659" y="271780"/>
                  </a:lnTo>
                  <a:lnTo>
                    <a:pt x="454659" y="274320"/>
                  </a:lnTo>
                  <a:lnTo>
                    <a:pt x="457200" y="274320"/>
                  </a:lnTo>
                  <a:lnTo>
                    <a:pt x="457200" y="271780"/>
                  </a:lnTo>
                  <a:close/>
                </a:path>
                <a:path w="457200" h="384810">
                  <a:moveTo>
                    <a:pt x="2540" y="274320"/>
                  </a:moveTo>
                  <a:lnTo>
                    <a:pt x="0" y="274320"/>
                  </a:lnTo>
                  <a:lnTo>
                    <a:pt x="0" y="284480"/>
                  </a:lnTo>
                  <a:lnTo>
                    <a:pt x="2540" y="284480"/>
                  </a:lnTo>
                  <a:lnTo>
                    <a:pt x="2540" y="274320"/>
                  </a:lnTo>
                  <a:close/>
                </a:path>
                <a:path w="457200" h="384810">
                  <a:moveTo>
                    <a:pt x="457200" y="274320"/>
                  </a:moveTo>
                  <a:lnTo>
                    <a:pt x="454659" y="274320"/>
                  </a:lnTo>
                  <a:lnTo>
                    <a:pt x="454659" y="284480"/>
                  </a:lnTo>
                  <a:lnTo>
                    <a:pt x="457200" y="284480"/>
                  </a:lnTo>
                  <a:lnTo>
                    <a:pt x="457200" y="274320"/>
                  </a:lnTo>
                  <a:close/>
                </a:path>
                <a:path w="457200" h="384810">
                  <a:moveTo>
                    <a:pt x="254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2540" y="287020"/>
                  </a:lnTo>
                  <a:lnTo>
                    <a:pt x="2540" y="284480"/>
                  </a:lnTo>
                  <a:close/>
                </a:path>
                <a:path w="457200" h="384810">
                  <a:moveTo>
                    <a:pt x="457200" y="284480"/>
                  </a:moveTo>
                  <a:lnTo>
                    <a:pt x="454659" y="284480"/>
                  </a:lnTo>
                  <a:lnTo>
                    <a:pt x="454659" y="287020"/>
                  </a:lnTo>
                  <a:lnTo>
                    <a:pt x="457200" y="287020"/>
                  </a:lnTo>
                  <a:lnTo>
                    <a:pt x="457200" y="284480"/>
                  </a:lnTo>
                  <a:close/>
                </a:path>
                <a:path w="457200" h="384810">
                  <a:moveTo>
                    <a:pt x="254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540" y="290830"/>
                  </a:lnTo>
                  <a:lnTo>
                    <a:pt x="2540" y="287020"/>
                  </a:lnTo>
                  <a:close/>
                </a:path>
                <a:path w="457200" h="384810">
                  <a:moveTo>
                    <a:pt x="457200" y="287020"/>
                  </a:moveTo>
                  <a:lnTo>
                    <a:pt x="454659" y="287020"/>
                  </a:lnTo>
                  <a:lnTo>
                    <a:pt x="454659" y="290830"/>
                  </a:lnTo>
                  <a:lnTo>
                    <a:pt x="457200" y="290830"/>
                  </a:lnTo>
                  <a:lnTo>
                    <a:pt x="457200" y="287020"/>
                  </a:lnTo>
                  <a:close/>
                </a:path>
                <a:path w="457200" h="384810">
                  <a:moveTo>
                    <a:pt x="254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2540" y="293370"/>
                  </a:lnTo>
                  <a:lnTo>
                    <a:pt x="2540" y="290830"/>
                  </a:lnTo>
                  <a:close/>
                </a:path>
                <a:path w="457200" h="384810">
                  <a:moveTo>
                    <a:pt x="457200" y="290830"/>
                  </a:moveTo>
                  <a:lnTo>
                    <a:pt x="454659" y="290830"/>
                  </a:lnTo>
                  <a:lnTo>
                    <a:pt x="454659" y="293370"/>
                  </a:lnTo>
                  <a:lnTo>
                    <a:pt x="457200" y="293370"/>
                  </a:lnTo>
                  <a:lnTo>
                    <a:pt x="457200" y="290830"/>
                  </a:lnTo>
                  <a:close/>
                </a:path>
                <a:path w="457200" h="384810">
                  <a:moveTo>
                    <a:pt x="2540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2540" y="297180"/>
                  </a:lnTo>
                  <a:lnTo>
                    <a:pt x="2540" y="293370"/>
                  </a:lnTo>
                  <a:close/>
                </a:path>
                <a:path w="457200" h="384810">
                  <a:moveTo>
                    <a:pt x="457200" y="293370"/>
                  </a:moveTo>
                  <a:lnTo>
                    <a:pt x="454659" y="293370"/>
                  </a:lnTo>
                  <a:lnTo>
                    <a:pt x="454659" y="297180"/>
                  </a:lnTo>
                  <a:lnTo>
                    <a:pt x="457200" y="297180"/>
                  </a:lnTo>
                  <a:lnTo>
                    <a:pt x="457200" y="293370"/>
                  </a:lnTo>
                  <a:close/>
                </a:path>
                <a:path w="457200" h="384810">
                  <a:moveTo>
                    <a:pt x="254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2540" y="299720"/>
                  </a:lnTo>
                  <a:lnTo>
                    <a:pt x="2540" y="297180"/>
                  </a:lnTo>
                  <a:close/>
                </a:path>
                <a:path w="457200" h="384810">
                  <a:moveTo>
                    <a:pt x="457200" y="297180"/>
                  </a:moveTo>
                  <a:lnTo>
                    <a:pt x="454659" y="297180"/>
                  </a:lnTo>
                  <a:lnTo>
                    <a:pt x="454659" y="299720"/>
                  </a:lnTo>
                  <a:lnTo>
                    <a:pt x="457200" y="299720"/>
                  </a:lnTo>
                  <a:lnTo>
                    <a:pt x="457200" y="297180"/>
                  </a:lnTo>
                  <a:close/>
                </a:path>
                <a:path w="457200" h="384810">
                  <a:moveTo>
                    <a:pt x="254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2540" y="303530"/>
                  </a:lnTo>
                  <a:lnTo>
                    <a:pt x="2540" y="299720"/>
                  </a:lnTo>
                  <a:close/>
                </a:path>
                <a:path w="457200" h="384810">
                  <a:moveTo>
                    <a:pt x="457200" y="299720"/>
                  </a:moveTo>
                  <a:lnTo>
                    <a:pt x="454659" y="299720"/>
                  </a:lnTo>
                  <a:lnTo>
                    <a:pt x="454659" y="303530"/>
                  </a:lnTo>
                  <a:lnTo>
                    <a:pt x="457200" y="303530"/>
                  </a:lnTo>
                  <a:lnTo>
                    <a:pt x="457200" y="299720"/>
                  </a:lnTo>
                  <a:close/>
                </a:path>
                <a:path w="457200" h="384810">
                  <a:moveTo>
                    <a:pt x="2540" y="303530"/>
                  </a:moveTo>
                  <a:lnTo>
                    <a:pt x="0" y="303530"/>
                  </a:lnTo>
                  <a:lnTo>
                    <a:pt x="0" y="309880"/>
                  </a:lnTo>
                  <a:lnTo>
                    <a:pt x="2540" y="309880"/>
                  </a:lnTo>
                  <a:lnTo>
                    <a:pt x="2540" y="303530"/>
                  </a:lnTo>
                  <a:close/>
                </a:path>
                <a:path w="457200" h="384810">
                  <a:moveTo>
                    <a:pt x="457200" y="303530"/>
                  </a:moveTo>
                  <a:lnTo>
                    <a:pt x="454659" y="303530"/>
                  </a:lnTo>
                  <a:lnTo>
                    <a:pt x="454659" y="309880"/>
                  </a:lnTo>
                  <a:lnTo>
                    <a:pt x="457200" y="309880"/>
                  </a:lnTo>
                  <a:lnTo>
                    <a:pt x="457200" y="303530"/>
                  </a:lnTo>
                  <a:close/>
                </a:path>
                <a:path w="457200" h="384810">
                  <a:moveTo>
                    <a:pt x="2540" y="309880"/>
                  </a:moveTo>
                  <a:lnTo>
                    <a:pt x="0" y="309880"/>
                  </a:lnTo>
                  <a:lnTo>
                    <a:pt x="0" y="318770"/>
                  </a:lnTo>
                  <a:lnTo>
                    <a:pt x="2540" y="318770"/>
                  </a:lnTo>
                  <a:lnTo>
                    <a:pt x="2540" y="309880"/>
                  </a:lnTo>
                  <a:close/>
                </a:path>
                <a:path w="457200" h="384810">
                  <a:moveTo>
                    <a:pt x="457200" y="309880"/>
                  </a:moveTo>
                  <a:lnTo>
                    <a:pt x="454659" y="309880"/>
                  </a:lnTo>
                  <a:lnTo>
                    <a:pt x="454659" y="318770"/>
                  </a:lnTo>
                  <a:lnTo>
                    <a:pt x="457200" y="318770"/>
                  </a:lnTo>
                  <a:lnTo>
                    <a:pt x="457200" y="309880"/>
                  </a:lnTo>
                  <a:close/>
                </a:path>
                <a:path w="457200" h="384810">
                  <a:moveTo>
                    <a:pt x="457200" y="318770"/>
                  </a:moveTo>
                  <a:lnTo>
                    <a:pt x="454659" y="318770"/>
                  </a:lnTo>
                  <a:lnTo>
                    <a:pt x="454659" y="325120"/>
                  </a:lnTo>
                  <a:lnTo>
                    <a:pt x="455930" y="325120"/>
                  </a:lnTo>
                  <a:lnTo>
                    <a:pt x="455930" y="323850"/>
                  </a:lnTo>
                  <a:lnTo>
                    <a:pt x="457200" y="323850"/>
                  </a:lnTo>
                  <a:lnTo>
                    <a:pt x="457200" y="318770"/>
                  </a:lnTo>
                  <a:close/>
                </a:path>
                <a:path w="457200" h="384810">
                  <a:moveTo>
                    <a:pt x="2540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1269" y="321310"/>
                  </a:lnTo>
                  <a:lnTo>
                    <a:pt x="1269" y="323850"/>
                  </a:lnTo>
                  <a:lnTo>
                    <a:pt x="2540" y="323850"/>
                  </a:lnTo>
                  <a:lnTo>
                    <a:pt x="2540" y="318770"/>
                  </a:lnTo>
                  <a:close/>
                </a:path>
                <a:path w="457200" h="384810">
                  <a:moveTo>
                    <a:pt x="392430" y="381000"/>
                  </a:moveTo>
                  <a:lnTo>
                    <a:pt x="67309" y="381000"/>
                  </a:lnTo>
                  <a:lnTo>
                    <a:pt x="67309" y="382270"/>
                  </a:lnTo>
                  <a:lnTo>
                    <a:pt x="392430" y="382270"/>
                  </a:lnTo>
                  <a:lnTo>
                    <a:pt x="392430" y="381000"/>
                  </a:lnTo>
                  <a:close/>
                </a:path>
                <a:path w="457200" h="384810">
                  <a:moveTo>
                    <a:pt x="388619" y="383540"/>
                  </a:moveTo>
                  <a:lnTo>
                    <a:pt x="71119" y="383540"/>
                  </a:lnTo>
                  <a:lnTo>
                    <a:pt x="71119" y="384810"/>
                  </a:lnTo>
                  <a:lnTo>
                    <a:pt x="388619" y="384810"/>
                  </a:lnTo>
                  <a:lnTo>
                    <a:pt x="388619" y="383540"/>
                  </a:lnTo>
                  <a:close/>
                </a:path>
                <a:path w="457200" h="384810">
                  <a:moveTo>
                    <a:pt x="389890" y="382270"/>
                  </a:moveTo>
                  <a:lnTo>
                    <a:pt x="68580" y="382270"/>
                  </a:lnTo>
                  <a:lnTo>
                    <a:pt x="68580" y="383540"/>
                  </a:lnTo>
                  <a:lnTo>
                    <a:pt x="389890" y="383540"/>
                  </a:lnTo>
                  <a:lnTo>
                    <a:pt x="389890" y="38227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961390" y="5516880"/>
              <a:ext cx="452120" cy="378460"/>
            </a:xfrm>
            <a:custGeom>
              <a:avLst/>
              <a:gdLst/>
              <a:ahLst/>
              <a:cxnLst/>
              <a:rect l="l" t="t" r="r" b="b"/>
              <a:pathLst>
                <a:path w="452119" h="378460">
                  <a:moveTo>
                    <a:pt x="389889" y="1270"/>
                  </a:moveTo>
                  <a:lnTo>
                    <a:pt x="62229" y="1270"/>
                  </a:lnTo>
                  <a:lnTo>
                    <a:pt x="62229" y="2540"/>
                  </a:lnTo>
                  <a:lnTo>
                    <a:pt x="389889" y="2540"/>
                  </a:lnTo>
                  <a:lnTo>
                    <a:pt x="389889" y="1270"/>
                  </a:lnTo>
                  <a:close/>
                </a:path>
                <a:path w="452119" h="378460">
                  <a:moveTo>
                    <a:pt x="388620" y="0"/>
                  </a:moveTo>
                  <a:lnTo>
                    <a:pt x="63500" y="0"/>
                  </a:lnTo>
                  <a:lnTo>
                    <a:pt x="63500" y="1270"/>
                  </a:lnTo>
                  <a:lnTo>
                    <a:pt x="388620" y="1270"/>
                  </a:lnTo>
                  <a:lnTo>
                    <a:pt x="388620" y="0"/>
                  </a:lnTo>
                  <a:close/>
                </a:path>
                <a:path w="452119" h="378460">
                  <a:moveTo>
                    <a:pt x="392429" y="2540"/>
                  </a:moveTo>
                  <a:lnTo>
                    <a:pt x="60959" y="2540"/>
                  </a:lnTo>
                  <a:lnTo>
                    <a:pt x="60959" y="3810"/>
                  </a:lnTo>
                  <a:lnTo>
                    <a:pt x="392429" y="3810"/>
                  </a:lnTo>
                  <a:lnTo>
                    <a:pt x="392429" y="2540"/>
                  </a:lnTo>
                  <a:close/>
                </a:path>
                <a:path w="452119" h="378460">
                  <a:moveTo>
                    <a:pt x="449579" y="52070"/>
                  </a:moveTo>
                  <a:lnTo>
                    <a:pt x="448309" y="52070"/>
                  </a:lnTo>
                  <a:lnTo>
                    <a:pt x="448309" y="53340"/>
                  </a:lnTo>
                  <a:lnTo>
                    <a:pt x="449579" y="53340"/>
                  </a:lnTo>
                  <a:lnTo>
                    <a:pt x="449579" y="52070"/>
                  </a:lnTo>
                  <a:close/>
                </a:path>
                <a:path w="452119" h="378460">
                  <a:moveTo>
                    <a:pt x="3809" y="54610"/>
                  </a:moveTo>
                  <a:lnTo>
                    <a:pt x="2540" y="54610"/>
                  </a:lnTo>
                  <a:lnTo>
                    <a:pt x="2540" y="55880"/>
                  </a:lnTo>
                  <a:lnTo>
                    <a:pt x="3809" y="55880"/>
                  </a:lnTo>
                  <a:lnTo>
                    <a:pt x="3809" y="54610"/>
                  </a:lnTo>
                  <a:close/>
                </a:path>
                <a:path w="452119" h="378460">
                  <a:moveTo>
                    <a:pt x="449579" y="53340"/>
                  </a:moveTo>
                  <a:lnTo>
                    <a:pt x="448309" y="53340"/>
                  </a:lnTo>
                  <a:lnTo>
                    <a:pt x="448309" y="55880"/>
                  </a:lnTo>
                  <a:lnTo>
                    <a:pt x="450850" y="55880"/>
                  </a:lnTo>
                  <a:lnTo>
                    <a:pt x="450850" y="54610"/>
                  </a:lnTo>
                  <a:lnTo>
                    <a:pt x="449579" y="54610"/>
                  </a:lnTo>
                  <a:lnTo>
                    <a:pt x="449579" y="53340"/>
                  </a:lnTo>
                  <a:close/>
                </a:path>
                <a:path w="452119" h="378460">
                  <a:moveTo>
                    <a:pt x="3809" y="55880"/>
                  </a:moveTo>
                  <a:lnTo>
                    <a:pt x="1269" y="55880"/>
                  </a:lnTo>
                  <a:lnTo>
                    <a:pt x="1269" y="57150"/>
                  </a:lnTo>
                  <a:lnTo>
                    <a:pt x="0" y="57150"/>
                  </a:lnTo>
                  <a:lnTo>
                    <a:pt x="0" y="66040"/>
                  </a:lnTo>
                  <a:lnTo>
                    <a:pt x="3809" y="66040"/>
                  </a:lnTo>
                  <a:lnTo>
                    <a:pt x="3809" y="55880"/>
                  </a:lnTo>
                  <a:close/>
                </a:path>
                <a:path w="452119" h="378460">
                  <a:moveTo>
                    <a:pt x="452119" y="55880"/>
                  </a:moveTo>
                  <a:lnTo>
                    <a:pt x="448309" y="55880"/>
                  </a:lnTo>
                  <a:lnTo>
                    <a:pt x="448309" y="66040"/>
                  </a:lnTo>
                  <a:lnTo>
                    <a:pt x="452119" y="66040"/>
                  </a:lnTo>
                  <a:lnTo>
                    <a:pt x="452119" y="55880"/>
                  </a:lnTo>
                  <a:close/>
                </a:path>
                <a:path w="452119" h="378460">
                  <a:moveTo>
                    <a:pt x="380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3809" y="68580"/>
                  </a:lnTo>
                  <a:lnTo>
                    <a:pt x="3809" y="66040"/>
                  </a:lnTo>
                  <a:close/>
                </a:path>
                <a:path w="452119" h="378460">
                  <a:moveTo>
                    <a:pt x="452119" y="66040"/>
                  </a:moveTo>
                  <a:lnTo>
                    <a:pt x="448309" y="66040"/>
                  </a:lnTo>
                  <a:lnTo>
                    <a:pt x="448309" y="68580"/>
                  </a:lnTo>
                  <a:lnTo>
                    <a:pt x="452119" y="68580"/>
                  </a:lnTo>
                  <a:lnTo>
                    <a:pt x="452119" y="66040"/>
                  </a:lnTo>
                  <a:close/>
                </a:path>
                <a:path w="452119" h="378460">
                  <a:moveTo>
                    <a:pt x="3809" y="68580"/>
                  </a:moveTo>
                  <a:lnTo>
                    <a:pt x="0" y="68580"/>
                  </a:lnTo>
                  <a:lnTo>
                    <a:pt x="0" y="78740"/>
                  </a:lnTo>
                  <a:lnTo>
                    <a:pt x="3809" y="78740"/>
                  </a:lnTo>
                  <a:lnTo>
                    <a:pt x="3809" y="68580"/>
                  </a:lnTo>
                  <a:close/>
                </a:path>
                <a:path w="452119" h="378460">
                  <a:moveTo>
                    <a:pt x="452119" y="68580"/>
                  </a:moveTo>
                  <a:lnTo>
                    <a:pt x="448309" y="68580"/>
                  </a:lnTo>
                  <a:lnTo>
                    <a:pt x="448309" y="78740"/>
                  </a:lnTo>
                  <a:lnTo>
                    <a:pt x="452119" y="78740"/>
                  </a:lnTo>
                  <a:lnTo>
                    <a:pt x="452119" y="68580"/>
                  </a:lnTo>
                  <a:close/>
                </a:path>
                <a:path w="452119" h="378460">
                  <a:moveTo>
                    <a:pt x="380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78740"/>
                  </a:lnTo>
                  <a:close/>
                </a:path>
                <a:path w="452119" h="378460">
                  <a:moveTo>
                    <a:pt x="452119" y="78740"/>
                  </a:moveTo>
                  <a:lnTo>
                    <a:pt x="448309" y="78740"/>
                  </a:lnTo>
                  <a:lnTo>
                    <a:pt x="448309" y="81280"/>
                  </a:lnTo>
                  <a:lnTo>
                    <a:pt x="452119" y="81280"/>
                  </a:lnTo>
                  <a:lnTo>
                    <a:pt x="452119" y="78740"/>
                  </a:lnTo>
                  <a:close/>
                </a:path>
                <a:path w="452119" h="378460">
                  <a:moveTo>
                    <a:pt x="380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81280"/>
                  </a:lnTo>
                  <a:close/>
                </a:path>
                <a:path w="452119" h="378460">
                  <a:moveTo>
                    <a:pt x="452119" y="81280"/>
                  </a:moveTo>
                  <a:lnTo>
                    <a:pt x="448309" y="81280"/>
                  </a:lnTo>
                  <a:lnTo>
                    <a:pt x="448309" y="85090"/>
                  </a:lnTo>
                  <a:lnTo>
                    <a:pt x="452119" y="85090"/>
                  </a:lnTo>
                  <a:lnTo>
                    <a:pt x="452119" y="81280"/>
                  </a:lnTo>
                  <a:close/>
                </a:path>
                <a:path w="452119" h="378460">
                  <a:moveTo>
                    <a:pt x="3809" y="85090"/>
                  </a:moveTo>
                  <a:lnTo>
                    <a:pt x="0" y="85090"/>
                  </a:lnTo>
                  <a:lnTo>
                    <a:pt x="0" y="106680"/>
                  </a:lnTo>
                  <a:lnTo>
                    <a:pt x="3809" y="106680"/>
                  </a:lnTo>
                  <a:lnTo>
                    <a:pt x="3809" y="85090"/>
                  </a:lnTo>
                  <a:close/>
                </a:path>
                <a:path w="452119" h="378460">
                  <a:moveTo>
                    <a:pt x="452119" y="85090"/>
                  </a:moveTo>
                  <a:lnTo>
                    <a:pt x="448309" y="85090"/>
                  </a:lnTo>
                  <a:lnTo>
                    <a:pt x="448309" y="106680"/>
                  </a:lnTo>
                  <a:lnTo>
                    <a:pt x="452119" y="106680"/>
                  </a:lnTo>
                  <a:lnTo>
                    <a:pt x="452119" y="85090"/>
                  </a:lnTo>
                  <a:close/>
                </a:path>
                <a:path w="452119" h="378460">
                  <a:moveTo>
                    <a:pt x="380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3809" y="110490"/>
                  </a:lnTo>
                  <a:lnTo>
                    <a:pt x="3809" y="106680"/>
                  </a:lnTo>
                  <a:close/>
                </a:path>
                <a:path w="452119" h="378460">
                  <a:moveTo>
                    <a:pt x="452119" y="106680"/>
                  </a:moveTo>
                  <a:lnTo>
                    <a:pt x="448309" y="106680"/>
                  </a:lnTo>
                  <a:lnTo>
                    <a:pt x="448309" y="110490"/>
                  </a:lnTo>
                  <a:lnTo>
                    <a:pt x="452119" y="110490"/>
                  </a:lnTo>
                  <a:lnTo>
                    <a:pt x="452119" y="106680"/>
                  </a:lnTo>
                  <a:close/>
                </a:path>
                <a:path w="452119" h="378460">
                  <a:moveTo>
                    <a:pt x="3809" y="110490"/>
                  </a:moveTo>
                  <a:lnTo>
                    <a:pt x="0" y="11049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110490"/>
                  </a:lnTo>
                  <a:close/>
                </a:path>
                <a:path w="452119" h="378460">
                  <a:moveTo>
                    <a:pt x="452119" y="110490"/>
                  </a:moveTo>
                  <a:lnTo>
                    <a:pt x="448309" y="110490"/>
                  </a:lnTo>
                  <a:lnTo>
                    <a:pt x="448309" y="233680"/>
                  </a:lnTo>
                  <a:lnTo>
                    <a:pt x="452119" y="233680"/>
                  </a:lnTo>
                  <a:lnTo>
                    <a:pt x="452119" y="110490"/>
                  </a:lnTo>
                  <a:close/>
                </a:path>
                <a:path w="452119" h="378460">
                  <a:moveTo>
                    <a:pt x="3809" y="233680"/>
                  </a:moveTo>
                  <a:lnTo>
                    <a:pt x="0" y="23368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33680"/>
                  </a:lnTo>
                  <a:close/>
                </a:path>
                <a:path w="452119" h="378460">
                  <a:moveTo>
                    <a:pt x="452119" y="233680"/>
                  </a:moveTo>
                  <a:lnTo>
                    <a:pt x="448309" y="233680"/>
                  </a:lnTo>
                  <a:lnTo>
                    <a:pt x="448309" y="269240"/>
                  </a:lnTo>
                  <a:lnTo>
                    <a:pt x="452119" y="269240"/>
                  </a:lnTo>
                  <a:lnTo>
                    <a:pt x="452119" y="233680"/>
                  </a:lnTo>
                  <a:close/>
                </a:path>
                <a:path w="452119" h="378460">
                  <a:moveTo>
                    <a:pt x="3809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9240"/>
                  </a:lnTo>
                  <a:close/>
                </a:path>
                <a:path w="452119" h="378460">
                  <a:moveTo>
                    <a:pt x="452119" y="269240"/>
                  </a:moveTo>
                  <a:lnTo>
                    <a:pt x="448309" y="269240"/>
                  </a:lnTo>
                  <a:lnTo>
                    <a:pt x="448309" y="271780"/>
                  </a:lnTo>
                  <a:lnTo>
                    <a:pt x="452119" y="271780"/>
                  </a:lnTo>
                  <a:lnTo>
                    <a:pt x="452119" y="269240"/>
                  </a:lnTo>
                  <a:close/>
                </a:path>
                <a:path w="452119" h="378460">
                  <a:moveTo>
                    <a:pt x="3809" y="271780"/>
                  </a:moveTo>
                  <a:lnTo>
                    <a:pt x="0" y="27178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1780"/>
                  </a:lnTo>
                  <a:close/>
                </a:path>
                <a:path w="452119" h="378460">
                  <a:moveTo>
                    <a:pt x="452119" y="271780"/>
                  </a:moveTo>
                  <a:lnTo>
                    <a:pt x="448309" y="271780"/>
                  </a:lnTo>
                  <a:lnTo>
                    <a:pt x="448309" y="281940"/>
                  </a:lnTo>
                  <a:lnTo>
                    <a:pt x="452119" y="281940"/>
                  </a:lnTo>
                  <a:lnTo>
                    <a:pt x="452119" y="271780"/>
                  </a:lnTo>
                  <a:close/>
                </a:path>
                <a:path w="452119" h="378460">
                  <a:moveTo>
                    <a:pt x="380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1940"/>
                  </a:lnTo>
                  <a:close/>
                </a:path>
                <a:path w="452119" h="378460">
                  <a:moveTo>
                    <a:pt x="452119" y="281940"/>
                  </a:moveTo>
                  <a:lnTo>
                    <a:pt x="448309" y="281940"/>
                  </a:lnTo>
                  <a:lnTo>
                    <a:pt x="448309" y="284480"/>
                  </a:lnTo>
                  <a:lnTo>
                    <a:pt x="452119" y="284480"/>
                  </a:lnTo>
                  <a:lnTo>
                    <a:pt x="452119" y="281940"/>
                  </a:lnTo>
                  <a:close/>
                </a:path>
                <a:path w="452119" h="378460">
                  <a:moveTo>
                    <a:pt x="3809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4480"/>
                  </a:lnTo>
                  <a:close/>
                </a:path>
                <a:path w="452119" h="378460">
                  <a:moveTo>
                    <a:pt x="452119" y="284480"/>
                  </a:moveTo>
                  <a:lnTo>
                    <a:pt x="448309" y="284480"/>
                  </a:lnTo>
                  <a:lnTo>
                    <a:pt x="448309" y="288290"/>
                  </a:lnTo>
                  <a:lnTo>
                    <a:pt x="452119" y="288290"/>
                  </a:lnTo>
                  <a:lnTo>
                    <a:pt x="452119" y="284480"/>
                  </a:lnTo>
                  <a:close/>
                </a:path>
                <a:path w="452119" h="378460">
                  <a:moveTo>
                    <a:pt x="380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8290"/>
                  </a:lnTo>
                  <a:close/>
                </a:path>
                <a:path w="452119" h="378460">
                  <a:moveTo>
                    <a:pt x="452119" y="288290"/>
                  </a:moveTo>
                  <a:lnTo>
                    <a:pt x="448309" y="288290"/>
                  </a:lnTo>
                  <a:lnTo>
                    <a:pt x="448309" y="290830"/>
                  </a:lnTo>
                  <a:lnTo>
                    <a:pt x="452119" y="290830"/>
                  </a:lnTo>
                  <a:lnTo>
                    <a:pt x="452119" y="288290"/>
                  </a:lnTo>
                  <a:close/>
                </a:path>
                <a:path w="452119" h="378460">
                  <a:moveTo>
                    <a:pt x="3809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90830"/>
                  </a:lnTo>
                  <a:close/>
                </a:path>
                <a:path w="452119" h="378460">
                  <a:moveTo>
                    <a:pt x="452119" y="290830"/>
                  </a:moveTo>
                  <a:lnTo>
                    <a:pt x="448309" y="290830"/>
                  </a:lnTo>
                  <a:lnTo>
                    <a:pt x="448309" y="294640"/>
                  </a:lnTo>
                  <a:lnTo>
                    <a:pt x="452119" y="294640"/>
                  </a:lnTo>
                  <a:lnTo>
                    <a:pt x="452119" y="290830"/>
                  </a:lnTo>
                  <a:close/>
                </a:path>
                <a:path w="452119" h="378460">
                  <a:moveTo>
                    <a:pt x="380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4640"/>
                  </a:lnTo>
                  <a:close/>
                </a:path>
                <a:path w="452119" h="378460">
                  <a:moveTo>
                    <a:pt x="452119" y="294640"/>
                  </a:moveTo>
                  <a:lnTo>
                    <a:pt x="448309" y="294640"/>
                  </a:lnTo>
                  <a:lnTo>
                    <a:pt x="448309" y="297180"/>
                  </a:lnTo>
                  <a:lnTo>
                    <a:pt x="452119" y="297180"/>
                  </a:lnTo>
                  <a:lnTo>
                    <a:pt x="452119" y="294640"/>
                  </a:lnTo>
                  <a:close/>
                </a:path>
                <a:path w="452119" h="378460">
                  <a:moveTo>
                    <a:pt x="3809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7180"/>
                  </a:lnTo>
                  <a:close/>
                </a:path>
                <a:path w="452119" h="378460">
                  <a:moveTo>
                    <a:pt x="452119" y="297180"/>
                  </a:moveTo>
                  <a:lnTo>
                    <a:pt x="448309" y="297180"/>
                  </a:lnTo>
                  <a:lnTo>
                    <a:pt x="448309" y="300990"/>
                  </a:lnTo>
                  <a:lnTo>
                    <a:pt x="452119" y="300990"/>
                  </a:lnTo>
                  <a:lnTo>
                    <a:pt x="452119" y="297180"/>
                  </a:lnTo>
                  <a:close/>
                </a:path>
                <a:path w="452119" h="378460">
                  <a:moveTo>
                    <a:pt x="3809" y="300990"/>
                  </a:moveTo>
                  <a:lnTo>
                    <a:pt x="0" y="30099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0990"/>
                  </a:lnTo>
                  <a:close/>
                </a:path>
                <a:path w="452119" h="378460">
                  <a:moveTo>
                    <a:pt x="452119" y="300990"/>
                  </a:moveTo>
                  <a:lnTo>
                    <a:pt x="448309" y="300990"/>
                  </a:lnTo>
                  <a:lnTo>
                    <a:pt x="448309" y="307340"/>
                  </a:lnTo>
                  <a:lnTo>
                    <a:pt x="452119" y="307340"/>
                  </a:lnTo>
                  <a:lnTo>
                    <a:pt x="452119" y="300990"/>
                  </a:lnTo>
                  <a:close/>
                </a:path>
                <a:path w="452119" h="378460">
                  <a:moveTo>
                    <a:pt x="3809" y="307340"/>
                  </a:moveTo>
                  <a:lnTo>
                    <a:pt x="0" y="30734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07340"/>
                  </a:lnTo>
                  <a:close/>
                </a:path>
                <a:path w="452119" h="378460">
                  <a:moveTo>
                    <a:pt x="452119" y="307340"/>
                  </a:moveTo>
                  <a:lnTo>
                    <a:pt x="448309" y="307340"/>
                  </a:lnTo>
                  <a:lnTo>
                    <a:pt x="448309" y="316230"/>
                  </a:lnTo>
                  <a:lnTo>
                    <a:pt x="452119" y="316230"/>
                  </a:lnTo>
                  <a:lnTo>
                    <a:pt x="452119" y="307340"/>
                  </a:lnTo>
                  <a:close/>
                </a:path>
                <a:path w="452119" h="378460">
                  <a:moveTo>
                    <a:pt x="3809" y="316230"/>
                  </a:moveTo>
                  <a:lnTo>
                    <a:pt x="0" y="31623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16230"/>
                  </a:lnTo>
                  <a:close/>
                </a:path>
                <a:path w="452119" h="378460">
                  <a:moveTo>
                    <a:pt x="452119" y="316230"/>
                  </a:moveTo>
                  <a:lnTo>
                    <a:pt x="448309" y="316230"/>
                  </a:lnTo>
                  <a:lnTo>
                    <a:pt x="448309" y="322580"/>
                  </a:lnTo>
                  <a:lnTo>
                    <a:pt x="452119" y="322580"/>
                  </a:lnTo>
                  <a:lnTo>
                    <a:pt x="452119" y="316230"/>
                  </a:lnTo>
                  <a:close/>
                </a:path>
                <a:path w="452119" h="378460">
                  <a:moveTo>
                    <a:pt x="452119" y="322580"/>
                  </a:moveTo>
                  <a:lnTo>
                    <a:pt x="448309" y="322580"/>
                  </a:lnTo>
                  <a:lnTo>
                    <a:pt x="448309" y="326390"/>
                  </a:lnTo>
                  <a:lnTo>
                    <a:pt x="449579" y="326390"/>
                  </a:lnTo>
                  <a:lnTo>
                    <a:pt x="449579" y="325120"/>
                  </a:lnTo>
                  <a:lnTo>
                    <a:pt x="450850" y="325120"/>
                  </a:lnTo>
                  <a:lnTo>
                    <a:pt x="450850" y="323850"/>
                  </a:lnTo>
                  <a:lnTo>
                    <a:pt x="452119" y="323850"/>
                  </a:lnTo>
                  <a:lnTo>
                    <a:pt x="452119" y="322580"/>
                  </a:lnTo>
                  <a:close/>
                </a:path>
                <a:path w="452119" h="378460">
                  <a:moveTo>
                    <a:pt x="3809" y="322580"/>
                  </a:moveTo>
                  <a:lnTo>
                    <a:pt x="1269" y="322580"/>
                  </a:lnTo>
                  <a:lnTo>
                    <a:pt x="1269" y="323850"/>
                  </a:lnTo>
                  <a:lnTo>
                    <a:pt x="2540" y="323850"/>
                  </a:lnTo>
                  <a:lnTo>
                    <a:pt x="2540" y="325120"/>
                  </a:lnTo>
                  <a:lnTo>
                    <a:pt x="3809" y="325120"/>
                  </a:lnTo>
                  <a:lnTo>
                    <a:pt x="3809" y="322580"/>
                  </a:lnTo>
                  <a:close/>
                </a:path>
                <a:path w="452119" h="378460">
                  <a:moveTo>
                    <a:pt x="449579" y="326390"/>
                  </a:moveTo>
                  <a:lnTo>
                    <a:pt x="448309" y="326390"/>
                  </a:lnTo>
                  <a:lnTo>
                    <a:pt x="448309" y="327660"/>
                  </a:lnTo>
                  <a:lnTo>
                    <a:pt x="449579" y="327660"/>
                  </a:lnTo>
                  <a:lnTo>
                    <a:pt x="449579" y="326390"/>
                  </a:lnTo>
                  <a:close/>
                </a:path>
                <a:path w="452119" h="378460">
                  <a:moveTo>
                    <a:pt x="392429" y="375920"/>
                  </a:moveTo>
                  <a:lnTo>
                    <a:pt x="60959" y="375920"/>
                  </a:lnTo>
                  <a:lnTo>
                    <a:pt x="60959" y="377190"/>
                  </a:lnTo>
                  <a:lnTo>
                    <a:pt x="392429" y="377190"/>
                  </a:lnTo>
                  <a:lnTo>
                    <a:pt x="392429" y="375920"/>
                  </a:lnTo>
                  <a:close/>
                </a:path>
                <a:path w="452119" h="378460">
                  <a:moveTo>
                    <a:pt x="394970" y="374650"/>
                  </a:moveTo>
                  <a:lnTo>
                    <a:pt x="59690" y="374650"/>
                  </a:lnTo>
                  <a:lnTo>
                    <a:pt x="59690" y="375920"/>
                  </a:lnTo>
                  <a:lnTo>
                    <a:pt x="394970" y="375920"/>
                  </a:lnTo>
                  <a:lnTo>
                    <a:pt x="394970" y="374650"/>
                  </a:lnTo>
                  <a:close/>
                </a:path>
                <a:path w="452119" h="378460">
                  <a:moveTo>
                    <a:pt x="391159" y="377190"/>
                  </a:moveTo>
                  <a:lnTo>
                    <a:pt x="63500" y="377190"/>
                  </a:lnTo>
                  <a:lnTo>
                    <a:pt x="63500" y="378460"/>
                  </a:lnTo>
                  <a:lnTo>
                    <a:pt x="391159" y="378460"/>
                  </a:lnTo>
                  <a:lnTo>
                    <a:pt x="391159" y="377190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965200" y="5520689"/>
              <a:ext cx="444500" cy="370840"/>
            </a:xfrm>
            <a:custGeom>
              <a:avLst/>
              <a:gdLst/>
              <a:ahLst/>
              <a:cxnLst/>
              <a:rect l="l" t="t" r="r" b="b"/>
              <a:pathLst>
                <a:path w="444500" h="370839">
                  <a:moveTo>
                    <a:pt x="389889" y="0"/>
                  </a:moveTo>
                  <a:lnTo>
                    <a:pt x="54609" y="0"/>
                  </a:lnTo>
                  <a:lnTo>
                    <a:pt x="54609" y="1270"/>
                  </a:lnTo>
                  <a:lnTo>
                    <a:pt x="389889" y="1270"/>
                  </a:lnTo>
                  <a:lnTo>
                    <a:pt x="389889" y="0"/>
                  </a:lnTo>
                  <a:close/>
                </a:path>
                <a:path w="444500" h="370839">
                  <a:moveTo>
                    <a:pt x="393700" y="2540"/>
                  </a:moveTo>
                  <a:lnTo>
                    <a:pt x="50800" y="2540"/>
                  </a:lnTo>
                  <a:lnTo>
                    <a:pt x="50800" y="3810"/>
                  </a:lnTo>
                  <a:lnTo>
                    <a:pt x="393700" y="3810"/>
                  </a:lnTo>
                  <a:lnTo>
                    <a:pt x="393700" y="2540"/>
                  </a:lnTo>
                  <a:close/>
                </a:path>
                <a:path w="444500" h="370839">
                  <a:moveTo>
                    <a:pt x="392430" y="1270"/>
                  </a:moveTo>
                  <a:lnTo>
                    <a:pt x="53340" y="1270"/>
                  </a:lnTo>
                  <a:lnTo>
                    <a:pt x="53340" y="2540"/>
                  </a:lnTo>
                  <a:lnTo>
                    <a:pt x="392430" y="2540"/>
                  </a:lnTo>
                  <a:lnTo>
                    <a:pt x="392430" y="1270"/>
                  </a:lnTo>
                  <a:close/>
                </a:path>
                <a:path w="444500" h="370839">
                  <a:moveTo>
                    <a:pt x="441960" y="44450"/>
                  </a:moveTo>
                  <a:lnTo>
                    <a:pt x="440690" y="44450"/>
                  </a:lnTo>
                  <a:lnTo>
                    <a:pt x="440690" y="45720"/>
                  </a:lnTo>
                  <a:lnTo>
                    <a:pt x="441960" y="45720"/>
                  </a:lnTo>
                  <a:lnTo>
                    <a:pt x="441960" y="44450"/>
                  </a:lnTo>
                  <a:close/>
                </a:path>
                <a:path w="444500" h="370839">
                  <a:moveTo>
                    <a:pt x="3809" y="46990"/>
                  </a:moveTo>
                  <a:lnTo>
                    <a:pt x="2540" y="46990"/>
                  </a:lnTo>
                  <a:lnTo>
                    <a:pt x="2540" y="48260"/>
                  </a:lnTo>
                  <a:lnTo>
                    <a:pt x="1269" y="48260"/>
                  </a:lnTo>
                  <a:lnTo>
                    <a:pt x="1269" y="49530"/>
                  </a:lnTo>
                  <a:lnTo>
                    <a:pt x="3809" y="49530"/>
                  </a:lnTo>
                  <a:lnTo>
                    <a:pt x="3809" y="46990"/>
                  </a:lnTo>
                  <a:close/>
                </a:path>
                <a:path w="444500" h="370839">
                  <a:moveTo>
                    <a:pt x="443230" y="45720"/>
                  </a:moveTo>
                  <a:lnTo>
                    <a:pt x="440690" y="45720"/>
                  </a:lnTo>
                  <a:lnTo>
                    <a:pt x="440690" y="49530"/>
                  </a:lnTo>
                  <a:lnTo>
                    <a:pt x="444500" y="49530"/>
                  </a:lnTo>
                  <a:lnTo>
                    <a:pt x="444500" y="46990"/>
                  </a:lnTo>
                  <a:lnTo>
                    <a:pt x="443230" y="46990"/>
                  </a:lnTo>
                  <a:lnTo>
                    <a:pt x="443230" y="45720"/>
                  </a:lnTo>
                  <a:close/>
                </a:path>
                <a:path w="444500" h="370839">
                  <a:moveTo>
                    <a:pt x="380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3809" y="52070"/>
                  </a:lnTo>
                  <a:lnTo>
                    <a:pt x="3809" y="49530"/>
                  </a:lnTo>
                  <a:close/>
                </a:path>
                <a:path w="444500" h="370839">
                  <a:moveTo>
                    <a:pt x="444500" y="49530"/>
                  </a:moveTo>
                  <a:lnTo>
                    <a:pt x="440690" y="49530"/>
                  </a:lnTo>
                  <a:lnTo>
                    <a:pt x="440690" y="52070"/>
                  </a:lnTo>
                  <a:lnTo>
                    <a:pt x="444500" y="52070"/>
                  </a:lnTo>
                  <a:lnTo>
                    <a:pt x="444500" y="49530"/>
                  </a:lnTo>
                  <a:close/>
                </a:path>
                <a:path w="444500" h="370839">
                  <a:moveTo>
                    <a:pt x="3809" y="52070"/>
                  </a:moveTo>
                  <a:lnTo>
                    <a:pt x="0" y="5207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52070"/>
                  </a:lnTo>
                  <a:close/>
                </a:path>
                <a:path w="444500" h="370839">
                  <a:moveTo>
                    <a:pt x="444500" y="52070"/>
                  </a:moveTo>
                  <a:lnTo>
                    <a:pt x="440690" y="52070"/>
                  </a:lnTo>
                  <a:lnTo>
                    <a:pt x="440690" y="62230"/>
                  </a:lnTo>
                  <a:lnTo>
                    <a:pt x="444500" y="62230"/>
                  </a:lnTo>
                  <a:lnTo>
                    <a:pt x="444500" y="52070"/>
                  </a:lnTo>
                  <a:close/>
                </a:path>
                <a:path w="444500" h="370839">
                  <a:moveTo>
                    <a:pt x="380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3809" y="64770"/>
                  </a:lnTo>
                  <a:lnTo>
                    <a:pt x="3809" y="62230"/>
                  </a:lnTo>
                  <a:close/>
                </a:path>
                <a:path w="444500" h="370839">
                  <a:moveTo>
                    <a:pt x="444500" y="62230"/>
                  </a:moveTo>
                  <a:lnTo>
                    <a:pt x="440690" y="62230"/>
                  </a:lnTo>
                  <a:lnTo>
                    <a:pt x="440690" y="64770"/>
                  </a:lnTo>
                  <a:lnTo>
                    <a:pt x="444500" y="64770"/>
                  </a:lnTo>
                  <a:lnTo>
                    <a:pt x="444500" y="62230"/>
                  </a:lnTo>
                  <a:close/>
                </a:path>
                <a:path w="444500" h="370839">
                  <a:moveTo>
                    <a:pt x="3809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64770"/>
                  </a:lnTo>
                  <a:close/>
                </a:path>
                <a:path w="444500" h="370839">
                  <a:moveTo>
                    <a:pt x="444500" y="64770"/>
                  </a:moveTo>
                  <a:lnTo>
                    <a:pt x="440690" y="64770"/>
                  </a:lnTo>
                  <a:lnTo>
                    <a:pt x="440690" y="74930"/>
                  </a:lnTo>
                  <a:lnTo>
                    <a:pt x="444500" y="74930"/>
                  </a:lnTo>
                  <a:lnTo>
                    <a:pt x="444500" y="64770"/>
                  </a:lnTo>
                  <a:close/>
                </a:path>
                <a:path w="444500" h="370839">
                  <a:moveTo>
                    <a:pt x="380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74930"/>
                  </a:lnTo>
                  <a:close/>
                </a:path>
                <a:path w="444500" h="370839">
                  <a:moveTo>
                    <a:pt x="444500" y="74930"/>
                  </a:moveTo>
                  <a:lnTo>
                    <a:pt x="440690" y="74930"/>
                  </a:lnTo>
                  <a:lnTo>
                    <a:pt x="440690" y="77470"/>
                  </a:lnTo>
                  <a:lnTo>
                    <a:pt x="444500" y="77470"/>
                  </a:lnTo>
                  <a:lnTo>
                    <a:pt x="444500" y="74930"/>
                  </a:lnTo>
                  <a:close/>
                </a:path>
                <a:path w="444500" h="370839">
                  <a:moveTo>
                    <a:pt x="380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77470"/>
                  </a:lnTo>
                  <a:close/>
                </a:path>
                <a:path w="444500" h="370839">
                  <a:moveTo>
                    <a:pt x="444500" y="77470"/>
                  </a:moveTo>
                  <a:lnTo>
                    <a:pt x="440690" y="77470"/>
                  </a:lnTo>
                  <a:lnTo>
                    <a:pt x="440690" y="81280"/>
                  </a:lnTo>
                  <a:lnTo>
                    <a:pt x="444500" y="81280"/>
                  </a:lnTo>
                  <a:lnTo>
                    <a:pt x="444500" y="77470"/>
                  </a:lnTo>
                  <a:close/>
                </a:path>
                <a:path w="444500" h="370839">
                  <a:moveTo>
                    <a:pt x="3809" y="81280"/>
                  </a:moveTo>
                  <a:lnTo>
                    <a:pt x="0" y="8128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81280"/>
                  </a:lnTo>
                  <a:close/>
                </a:path>
                <a:path w="444500" h="370839">
                  <a:moveTo>
                    <a:pt x="444500" y="81280"/>
                  </a:moveTo>
                  <a:lnTo>
                    <a:pt x="440690" y="81280"/>
                  </a:lnTo>
                  <a:lnTo>
                    <a:pt x="440690" y="102870"/>
                  </a:lnTo>
                  <a:lnTo>
                    <a:pt x="444500" y="102870"/>
                  </a:lnTo>
                  <a:lnTo>
                    <a:pt x="444500" y="81280"/>
                  </a:lnTo>
                  <a:close/>
                </a:path>
                <a:path w="444500" h="370839">
                  <a:moveTo>
                    <a:pt x="380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3809" y="106680"/>
                  </a:lnTo>
                  <a:lnTo>
                    <a:pt x="3809" y="102870"/>
                  </a:lnTo>
                  <a:close/>
                </a:path>
                <a:path w="444500" h="370839">
                  <a:moveTo>
                    <a:pt x="444500" y="102870"/>
                  </a:moveTo>
                  <a:lnTo>
                    <a:pt x="440690" y="102870"/>
                  </a:lnTo>
                  <a:lnTo>
                    <a:pt x="440690" y="106680"/>
                  </a:lnTo>
                  <a:lnTo>
                    <a:pt x="444500" y="106680"/>
                  </a:lnTo>
                  <a:lnTo>
                    <a:pt x="444500" y="102870"/>
                  </a:lnTo>
                  <a:close/>
                </a:path>
                <a:path w="444500" h="370839">
                  <a:moveTo>
                    <a:pt x="3809" y="106680"/>
                  </a:moveTo>
                  <a:lnTo>
                    <a:pt x="0" y="106680"/>
                  </a:lnTo>
                  <a:lnTo>
                    <a:pt x="0" y="229870"/>
                  </a:lnTo>
                  <a:lnTo>
                    <a:pt x="3809" y="229870"/>
                  </a:lnTo>
                  <a:lnTo>
                    <a:pt x="3809" y="106680"/>
                  </a:lnTo>
                  <a:close/>
                </a:path>
                <a:path w="444500" h="370839">
                  <a:moveTo>
                    <a:pt x="444500" y="106680"/>
                  </a:moveTo>
                  <a:lnTo>
                    <a:pt x="440690" y="106680"/>
                  </a:lnTo>
                  <a:lnTo>
                    <a:pt x="440690" y="229870"/>
                  </a:lnTo>
                  <a:lnTo>
                    <a:pt x="444500" y="229870"/>
                  </a:lnTo>
                  <a:lnTo>
                    <a:pt x="444500" y="106680"/>
                  </a:lnTo>
                  <a:close/>
                </a:path>
                <a:path w="444500" h="370839">
                  <a:moveTo>
                    <a:pt x="3809" y="229870"/>
                  </a:moveTo>
                  <a:lnTo>
                    <a:pt x="0" y="22987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29870"/>
                  </a:lnTo>
                  <a:close/>
                </a:path>
                <a:path w="444500" h="370839">
                  <a:moveTo>
                    <a:pt x="444500" y="229870"/>
                  </a:moveTo>
                  <a:lnTo>
                    <a:pt x="440690" y="229870"/>
                  </a:lnTo>
                  <a:lnTo>
                    <a:pt x="440690" y="265430"/>
                  </a:lnTo>
                  <a:lnTo>
                    <a:pt x="444500" y="265430"/>
                  </a:lnTo>
                  <a:lnTo>
                    <a:pt x="444500" y="229870"/>
                  </a:lnTo>
                  <a:close/>
                </a:path>
                <a:path w="444500" h="370839">
                  <a:moveTo>
                    <a:pt x="3809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65430"/>
                  </a:lnTo>
                  <a:close/>
                </a:path>
                <a:path w="444500" h="370839">
                  <a:moveTo>
                    <a:pt x="444500" y="265430"/>
                  </a:moveTo>
                  <a:lnTo>
                    <a:pt x="440690" y="265430"/>
                  </a:lnTo>
                  <a:lnTo>
                    <a:pt x="440690" y="267970"/>
                  </a:lnTo>
                  <a:lnTo>
                    <a:pt x="444500" y="267970"/>
                  </a:lnTo>
                  <a:lnTo>
                    <a:pt x="444500" y="265430"/>
                  </a:lnTo>
                  <a:close/>
                </a:path>
                <a:path w="444500" h="370839">
                  <a:moveTo>
                    <a:pt x="3809" y="267970"/>
                  </a:moveTo>
                  <a:lnTo>
                    <a:pt x="0" y="26797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67970"/>
                  </a:lnTo>
                  <a:close/>
                </a:path>
                <a:path w="444500" h="370839">
                  <a:moveTo>
                    <a:pt x="444500" y="267970"/>
                  </a:moveTo>
                  <a:lnTo>
                    <a:pt x="440690" y="267970"/>
                  </a:lnTo>
                  <a:lnTo>
                    <a:pt x="440690" y="278130"/>
                  </a:lnTo>
                  <a:lnTo>
                    <a:pt x="444500" y="278130"/>
                  </a:lnTo>
                  <a:lnTo>
                    <a:pt x="444500" y="267970"/>
                  </a:lnTo>
                  <a:close/>
                </a:path>
                <a:path w="444500" h="370839">
                  <a:moveTo>
                    <a:pt x="3809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8130"/>
                  </a:lnTo>
                  <a:close/>
                </a:path>
                <a:path w="444500" h="370839">
                  <a:moveTo>
                    <a:pt x="444500" y="278130"/>
                  </a:moveTo>
                  <a:lnTo>
                    <a:pt x="440690" y="278130"/>
                  </a:lnTo>
                  <a:lnTo>
                    <a:pt x="440690" y="280670"/>
                  </a:lnTo>
                  <a:lnTo>
                    <a:pt x="444500" y="280670"/>
                  </a:lnTo>
                  <a:lnTo>
                    <a:pt x="444500" y="278130"/>
                  </a:lnTo>
                  <a:close/>
                </a:path>
                <a:path w="444500" h="370839">
                  <a:moveTo>
                    <a:pt x="3809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0670"/>
                  </a:lnTo>
                  <a:close/>
                </a:path>
                <a:path w="444500" h="370839">
                  <a:moveTo>
                    <a:pt x="444500" y="280670"/>
                  </a:moveTo>
                  <a:lnTo>
                    <a:pt x="440690" y="280670"/>
                  </a:lnTo>
                  <a:lnTo>
                    <a:pt x="440690" y="284480"/>
                  </a:lnTo>
                  <a:lnTo>
                    <a:pt x="444500" y="284480"/>
                  </a:lnTo>
                  <a:lnTo>
                    <a:pt x="444500" y="280670"/>
                  </a:lnTo>
                  <a:close/>
                </a:path>
                <a:path w="444500" h="370839">
                  <a:moveTo>
                    <a:pt x="3809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84480"/>
                  </a:lnTo>
                  <a:close/>
                </a:path>
                <a:path w="444500" h="370839">
                  <a:moveTo>
                    <a:pt x="444500" y="284480"/>
                  </a:moveTo>
                  <a:lnTo>
                    <a:pt x="440690" y="284480"/>
                  </a:lnTo>
                  <a:lnTo>
                    <a:pt x="440690" y="287020"/>
                  </a:lnTo>
                  <a:lnTo>
                    <a:pt x="444500" y="287020"/>
                  </a:lnTo>
                  <a:lnTo>
                    <a:pt x="444500" y="284480"/>
                  </a:lnTo>
                  <a:close/>
                </a:path>
                <a:path w="444500" h="370839">
                  <a:moveTo>
                    <a:pt x="3809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7020"/>
                  </a:lnTo>
                  <a:close/>
                </a:path>
                <a:path w="444500" h="370839">
                  <a:moveTo>
                    <a:pt x="444500" y="287020"/>
                  </a:moveTo>
                  <a:lnTo>
                    <a:pt x="440690" y="287020"/>
                  </a:lnTo>
                  <a:lnTo>
                    <a:pt x="440690" y="290830"/>
                  </a:lnTo>
                  <a:lnTo>
                    <a:pt x="444500" y="290830"/>
                  </a:lnTo>
                  <a:lnTo>
                    <a:pt x="444500" y="287020"/>
                  </a:lnTo>
                  <a:close/>
                </a:path>
                <a:path w="444500" h="370839">
                  <a:moveTo>
                    <a:pt x="3809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90830"/>
                  </a:lnTo>
                  <a:close/>
                </a:path>
                <a:path w="444500" h="370839">
                  <a:moveTo>
                    <a:pt x="444500" y="290830"/>
                  </a:moveTo>
                  <a:lnTo>
                    <a:pt x="440690" y="290830"/>
                  </a:lnTo>
                  <a:lnTo>
                    <a:pt x="440690" y="293370"/>
                  </a:lnTo>
                  <a:lnTo>
                    <a:pt x="444500" y="293370"/>
                  </a:lnTo>
                  <a:lnTo>
                    <a:pt x="444500" y="290830"/>
                  </a:lnTo>
                  <a:close/>
                </a:path>
                <a:path w="444500" h="370839">
                  <a:moveTo>
                    <a:pt x="3809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3370"/>
                  </a:lnTo>
                  <a:close/>
                </a:path>
                <a:path w="444500" h="370839">
                  <a:moveTo>
                    <a:pt x="444500" y="293370"/>
                  </a:moveTo>
                  <a:lnTo>
                    <a:pt x="440690" y="293370"/>
                  </a:lnTo>
                  <a:lnTo>
                    <a:pt x="440690" y="297180"/>
                  </a:lnTo>
                  <a:lnTo>
                    <a:pt x="444500" y="297180"/>
                  </a:lnTo>
                  <a:lnTo>
                    <a:pt x="444500" y="293370"/>
                  </a:lnTo>
                  <a:close/>
                </a:path>
                <a:path w="444500" h="370839">
                  <a:moveTo>
                    <a:pt x="3809" y="297180"/>
                  </a:moveTo>
                  <a:lnTo>
                    <a:pt x="0" y="29718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7180"/>
                  </a:lnTo>
                  <a:close/>
                </a:path>
                <a:path w="444500" h="370839">
                  <a:moveTo>
                    <a:pt x="444500" y="297180"/>
                  </a:moveTo>
                  <a:lnTo>
                    <a:pt x="440690" y="297180"/>
                  </a:lnTo>
                  <a:lnTo>
                    <a:pt x="440690" y="303530"/>
                  </a:lnTo>
                  <a:lnTo>
                    <a:pt x="444500" y="303530"/>
                  </a:lnTo>
                  <a:lnTo>
                    <a:pt x="444500" y="297180"/>
                  </a:lnTo>
                  <a:close/>
                </a:path>
                <a:path w="444500" h="370839">
                  <a:moveTo>
                    <a:pt x="3809" y="303530"/>
                  </a:moveTo>
                  <a:lnTo>
                    <a:pt x="0" y="303530"/>
                  </a:lnTo>
                  <a:lnTo>
                    <a:pt x="0" y="312420"/>
                  </a:lnTo>
                  <a:lnTo>
                    <a:pt x="3809" y="312420"/>
                  </a:lnTo>
                  <a:lnTo>
                    <a:pt x="3809" y="303530"/>
                  </a:lnTo>
                  <a:close/>
                </a:path>
                <a:path w="444500" h="370839">
                  <a:moveTo>
                    <a:pt x="444500" y="303530"/>
                  </a:moveTo>
                  <a:lnTo>
                    <a:pt x="440690" y="303530"/>
                  </a:lnTo>
                  <a:lnTo>
                    <a:pt x="440690" y="312420"/>
                  </a:lnTo>
                  <a:lnTo>
                    <a:pt x="444500" y="312420"/>
                  </a:lnTo>
                  <a:lnTo>
                    <a:pt x="444500" y="303530"/>
                  </a:lnTo>
                  <a:close/>
                </a:path>
                <a:path w="444500" h="370839">
                  <a:moveTo>
                    <a:pt x="3809" y="312420"/>
                  </a:moveTo>
                  <a:lnTo>
                    <a:pt x="0" y="312420"/>
                  </a:lnTo>
                  <a:lnTo>
                    <a:pt x="0" y="318770"/>
                  </a:lnTo>
                  <a:lnTo>
                    <a:pt x="3809" y="318770"/>
                  </a:lnTo>
                  <a:lnTo>
                    <a:pt x="3809" y="312420"/>
                  </a:lnTo>
                  <a:close/>
                </a:path>
                <a:path w="444500" h="370839">
                  <a:moveTo>
                    <a:pt x="444500" y="312420"/>
                  </a:moveTo>
                  <a:lnTo>
                    <a:pt x="440690" y="312420"/>
                  </a:lnTo>
                  <a:lnTo>
                    <a:pt x="440690" y="318770"/>
                  </a:lnTo>
                  <a:lnTo>
                    <a:pt x="444500" y="318770"/>
                  </a:lnTo>
                  <a:lnTo>
                    <a:pt x="444500" y="312420"/>
                  </a:lnTo>
                  <a:close/>
                </a:path>
                <a:path w="444500" h="370839">
                  <a:moveTo>
                    <a:pt x="3809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18770"/>
                  </a:lnTo>
                  <a:close/>
                </a:path>
                <a:path w="444500" h="370839">
                  <a:moveTo>
                    <a:pt x="444500" y="318770"/>
                  </a:moveTo>
                  <a:lnTo>
                    <a:pt x="440690" y="318770"/>
                  </a:lnTo>
                  <a:lnTo>
                    <a:pt x="440690" y="322580"/>
                  </a:lnTo>
                  <a:lnTo>
                    <a:pt x="444500" y="322580"/>
                  </a:lnTo>
                  <a:lnTo>
                    <a:pt x="444500" y="318770"/>
                  </a:lnTo>
                  <a:close/>
                </a:path>
                <a:path w="444500" h="370839">
                  <a:moveTo>
                    <a:pt x="3809" y="322580"/>
                  </a:moveTo>
                  <a:lnTo>
                    <a:pt x="1269" y="322580"/>
                  </a:lnTo>
                  <a:lnTo>
                    <a:pt x="1269" y="323850"/>
                  </a:lnTo>
                  <a:lnTo>
                    <a:pt x="2540" y="323850"/>
                  </a:lnTo>
                  <a:lnTo>
                    <a:pt x="2540" y="325120"/>
                  </a:lnTo>
                  <a:lnTo>
                    <a:pt x="3809" y="325120"/>
                  </a:lnTo>
                  <a:lnTo>
                    <a:pt x="3809" y="322580"/>
                  </a:lnTo>
                  <a:close/>
                </a:path>
                <a:path w="444500" h="370839">
                  <a:moveTo>
                    <a:pt x="444500" y="322580"/>
                  </a:moveTo>
                  <a:lnTo>
                    <a:pt x="440690" y="322580"/>
                  </a:lnTo>
                  <a:lnTo>
                    <a:pt x="440690" y="325120"/>
                  </a:lnTo>
                  <a:lnTo>
                    <a:pt x="444500" y="325120"/>
                  </a:lnTo>
                  <a:lnTo>
                    <a:pt x="444500" y="322580"/>
                  </a:lnTo>
                  <a:close/>
                </a:path>
                <a:path w="444500" h="370839">
                  <a:moveTo>
                    <a:pt x="443230" y="325120"/>
                  </a:moveTo>
                  <a:lnTo>
                    <a:pt x="440690" y="325120"/>
                  </a:lnTo>
                  <a:lnTo>
                    <a:pt x="440690" y="327660"/>
                  </a:lnTo>
                  <a:lnTo>
                    <a:pt x="441959" y="327660"/>
                  </a:lnTo>
                  <a:lnTo>
                    <a:pt x="441959" y="326390"/>
                  </a:lnTo>
                  <a:lnTo>
                    <a:pt x="443230" y="326390"/>
                  </a:lnTo>
                  <a:lnTo>
                    <a:pt x="443230" y="325120"/>
                  </a:lnTo>
                  <a:close/>
                </a:path>
                <a:path w="444500" h="370839">
                  <a:moveTo>
                    <a:pt x="394969" y="368300"/>
                  </a:moveTo>
                  <a:lnTo>
                    <a:pt x="52069" y="368300"/>
                  </a:lnTo>
                  <a:lnTo>
                    <a:pt x="52069" y="369570"/>
                  </a:lnTo>
                  <a:lnTo>
                    <a:pt x="394969" y="369570"/>
                  </a:lnTo>
                  <a:lnTo>
                    <a:pt x="394969" y="368300"/>
                  </a:lnTo>
                  <a:close/>
                </a:path>
                <a:path w="444500" h="370839">
                  <a:moveTo>
                    <a:pt x="396240" y="367030"/>
                  </a:moveTo>
                  <a:lnTo>
                    <a:pt x="49530" y="367030"/>
                  </a:lnTo>
                  <a:lnTo>
                    <a:pt x="49530" y="368300"/>
                  </a:lnTo>
                  <a:lnTo>
                    <a:pt x="396240" y="368300"/>
                  </a:lnTo>
                  <a:lnTo>
                    <a:pt x="396240" y="367030"/>
                  </a:lnTo>
                  <a:close/>
                </a:path>
                <a:path w="444500" h="370839">
                  <a:moveTo>
                    <a:pt x="392430" y="369570"/>
                  </a:moveTo>
                  <a:lnTo>
                    <a:pt x="53340" y="369570"/>
                  </a:lnTo>
                  <a:lnTo>
                    <a:pt x="53340" y="370840"/>
                  </a:lnTo>
                  <a:lnTo>
                    <a:pt x="392430" y="370840"/>
                  </a:lnTo>
                  <a:lnTo>
                    <a:pt x="392430" y="36957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969009" y="552450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92430" y="0"/>
                  </a:moveTo>
                  <a:lnTo>
                    <a:pt x="45720" y="0"/>
                  </a:lnTo>
                  <a:lnTo>
                    <a:pt x="4572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36880" h="363220">
                  <a:moveTo>
                    <a:pt x="394969" y="2540"/>
                  </a:moveTo>
                  <a:lnTo>
                    <a:pt x="41909" y="2540"/>
                  </a:lnTo>
                  <a:lnTo>
                    <a:pt x="41909" y="3809"/>
                  </a:lnTo>
                  <a:lnTo>
                    <a:pt x="394969" y="3809"/>
                  </a:lnTo>
                  <a:lnTo>
                    <a:pt x="394969" y="2540"/>
                  </a:lnTo>
                  <a:close/>
                </a:path>
                <a:path w="436880" h="363220">
                  <a:moveTo>
                    <a:pt x="393700" y="1270"/>
                  </a:moveTo>
                  <a:lnTo>
                    <a:pt x="43180" y="1270"/>
                  </a:lnTo>
                  <a:lnTo>
                    <a:pt x="43180" y="2540"/>
                  </a:lnTo>
                  <a:lnTo>
                    <a:pt x="393700" y="2540"/>
                  </a:lnTo>
                  <a:lnTo>
                    <a:pt x="393700" y="1270"/>
                  </a:lnTo>
                  <a:close/>
                </a:path>
                <a:path w="436880" h="363220">
                  <a:moveTo>
                    <a:pt x="3809" y="38100"/>
                  </a:moveTo>
                  <a:lnTo>
                    <a:pt x="2540" y="38100"/>
                  </a:lnTo>
                  <a:lnTo>
                    <a:pt x="2540" y="39369"/>
                  </a:lnTo>
                  <a:lnTo>
                    <a:pt x="3809" y="39369"/>
                  </a:lnTo>
                  <a:lnTo>
                    <a:pt x="3809" y="38100"/>
                  </a:lnTo>
                  <a:close/>
                </a:path>
                <a:path w="436880" h="363220">
                  <a:moveTo>
                    <a:pt x="434340" y="35560"/>
                  </a:moveTo>
                  <a:lnTo>
                    <a:pt x="433070" y="35560"/>
                  </a:lnTo>
                  <a:lnTo>
                    <a:pt x="433070" y="39369"/>
                  </a:lnTo>
                  <a:lnTo>
                    <a:pt x="435609" y="39369"/>
                  </a:lnTo>
                  <a:lnTo>
                    <a:pt x="435609" y="38100"/>
                  </a:lnTo>
                  <a:lnTo>
                    <a:pt x="434340" y="38100"/>
                  </a:lnTo>
                  <a:lnTo>
                    <a:pt x="434340" y="35560"/>
                  </a:lnTo>
                  <a:close/>
                </a:path>
                <a:path w="436880" h="363220">
                  <a:moveTo>
                    <a:pt x="3809" y="39370"/>
                  </a:moveTo>
                  <a:lnTo>
                    <a:pt x="1270" y="39370"/>
                  </a:lnTo>
                  <a:lnTo>
                    <a:pt x="1270" y="41909"/>
                  </a:lnTo>
                  <a:lnTo>
                    <a:pt x="3809" y="41909"/>
                  </a:lnTo>
                  <a:lnTo>
                    <a:pt x="3809" y="39370"/>
                  </a:lnTo>
                  <a:close/>
                </a:path>
                <a:path w="436880" h="363220">
                  <a:moveTo>
                    <a:pt x="436880" y="39370"/>
                  </a:moveTo>
                  <a:lnTo>
                    <a:pt x="433070" y="39370"/>
                  </a:lnTo>
                  <a:lnTo>
                    <a:pt x="433070" y="41909"/>
                  </a:lnTo>
                  <a:lnTo>
                    <a:pt x="436880" y="41909"/>
                  </a:lnTo>
                  <a:lnTo>
                    <a:pt x="436880" y="39370"/>
                  </a:lnTo>
                  <a:close/>
                </a:path>
                <a:path w="436880" h="363220">
                  <a:moveTo>
                    <a:pt x="380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41910"/>
                  </a:lnTo>
                  <a:close/>
                </a:path>
                <a:path w="436880" h="363220">
                  <a:moveTo>
                    <a:pt x="436880" y="41910"/>
                  </a:moveTo>
                  <a:lnTo>
                    <a:pt x="433070" y="41910"/>
                  </a:lnTo>
                  <a:lnTo>
                    <a:pt x="433070" y="45719"/>
                  </a:lnTo>
                  <a:lnTo>
                    <a:pt x="436880" y="45719"/>
                  </a:lnTo>
                  <a:lnTo>
                    <a:pt x="436880" y="41910"/>
                  </a:lnTo>
                  <a:close/>
                </a:path>
                <a:path w="436880" h="363220">
                  <a:moveTo>
                    <a:pt x="380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5720"/>
                  </a:lnTo>
                  <a:close/>
                </a:path>
                <a:path w="436880" h="363220">
                  <a:moveTo>
                    <a:pt x="436880" y="45720"/>
                  </a:moveTo>
                  <a:lnTo>
                    <a:pt x="433070" y="45720"/>
                  </a:lnTo>
                  <a:lnTo>
                    <a:pt x="433070" y="48259"/>
                  </a:lnTo>
                  <a:lnTo>
                    <a:pt x="436880" y="48259"/>
                  </a:lnTo>
                  <a:lnTo>
                    <a:pt x="436880" y="45720"/>
                  </a:lnTo>
                  <a:close/>
                </a:path>
                <a:path w="436880" h="363220">
                  <a:moveTo>
                    <a:pt x="3809" y="48260"/>
                  </a:moveTo>
                  <a:lnTo>
                    <a:pt x="0" y="4826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48260"/>
                  </a:lnTo>
                  <a:close/>
                </a:path>
                <a:path w="436880" h="363220">
                  <a:moveTo>
                    <a:pt x="436880" y="48260"/>
                  </a:moveTo>
                  <a:lnTo>
                    <a:pt x="433070" y="48260"/>
                  </a:lnTo>
                  <a:lnTo>
                    <a:pt x="433070" y="58419"/>
                  </a:lnTo>
                  <a:lnTo>
                    <a:pt x="436880" y="58419"/>
                  </a:lnTo>
                  <a:lnTo>
                    <a:pt x="436880" y="48260"/>
                  </a:lnTo>
                  <a:close/>
                </a:path>
                <a:path w="436880" h="363220">
                  <a:moveTo>
                    <a:pt x="380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58420"/>
                  </a:lnTo>
                  <a:close/>
                </a:path>
                <a:path w="436880" h="363220">
                  <a:moveTo>
                    <a:pt x="436880" y="58420"/>
                  </a:moveTo>
                  <a:lnTo>
                    <a:pt x="433070" y="58420"/>
                  </a:lnTo>
                  <a:lnTo>
                    <a:pt x="433070" y="60959"/>
                  </a:lnTo>
                  <a:lnTo>
                    <a:pt x="436880" y="60959"/>
                  </a:lnTo>
                  <a:lnTo>
                    <a:pt x="436880" y="58420"/>
                  </a:lnTo>
                  <a:close/>
                </a:path>
                <a:path w="436880" h="363220">
                  <a:moveTo>
                    <a:pt x="3809" y="60960"/>
                  </a:moveTo>
                  <a:lnTo>
                    <a:pt x="0" y="6096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0960"/>
                  </a:lnTo>
                  <a:close/>
                </a:path>
                <a:path w="436880" h="363220">
                  <a:moveTo>
                    <a:pt x="436880" y="60960"/>
                  </a:moveTo>
                  <a:lnTo>
                    <a:pt x="433070" y="60960"/>
                  </a:lnTo>
                  <a:lnTo>
                    <a:pt x="433070" y="71119"/>
                  </a:lnTo>
                  <a:lnTo>
                    <a:pt x="436880" y="71119"/>
                  </a:lnTo>
                  <a:lnTo>
                    <a:pt x="436880" y="60960"/>
                  </a:lnTo>
                  <a:close/>
                </a:path>
                <a:path w="436880" h="363220">
                  <a:moveTo>
                    <a:pt x="380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71120"/>
                  </a:lnTo>
                  <a:close/>
                </a:path>
                <a:path w="436880" h="363220">
                  <a:moveTo>
                    <a:pt x="436880" y="71120"/>
                  </a:moveTo>
                  <a:lnTo>
                    <a:pt x="433070" y="71120"/>
                  </a:lnTo>
                  <a:lnTo>
                    <a:pt x="433070" y="73659"/>
                  </a:lnTo>
                  <a:lnTo>
                    <a:pt x="436880" y="73659"/>
                  </a:lnTo>
                  <a:lnTo>
                    <a:pt x="436880" y="71120"/>
                  </a:lnTo>
                  <a:close/>
                </a:path>
                <a:path w="436880" h="363220">
                  <a:moveTo>
                    <a:pt x="380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3660"/>
                  </a:lnTo>
                  <a:close/>
                </a:path>
                <a:path w="436880" h="363220">
                  <a:moveTo>
                    <a:pt x="436880" y="73660"/>
                  </a:moveTo>
                  <a:lnTo>
                    <a:pt x="433070" y="73660"/>
                  </a:lnTo>
                  <a:lnTo>
                    <a:pt x="433070" y="77469"/>
                  </a:lnTo>
                  <a:lnTo>
                    <a:pt x="436880" y="77469"/>
                  </a:lnTo>
                  <a:lnTo>
                    <a:pt x="436880" y="73660"/>
                  </a:lnTo>
                  <a:close/>
                </a:path>
                <a:path w="436880" h="363220">
                  <a:moveTo>
                    <a:pt x="3809" y="77470"/>
                  </a:moveTo>
                  <a:lnTo>
                    <a:pt x="0" y="77470"/>
                  </a:lnTo>
                  <a:lnTo>
                    <a:pt x="0" y="99059"/>
                  </a:lnTo>
                  <a:lnTo>
                    <a:pt x="3809" y="99059"/>
                  </a:lnTo>
                  <a:lnTo>
                    <a:pt x="3809" y="77470"/>
                  </a:lnTo>
                  <a:close/>
                </a:path>
                <a:path w="436880" h="363220">
                  <a:moveTo>
                    <a:pt x="436880" y="77470"/>
                  </a:moveTo>
                  <a:lnTo>
                    <a:pt x="433070" y="77470"/>
                  </a:lnTo>
                  <a:lnTo>
                    <a:pt x="433070" y="99059"/>
                  </a:lnTo>
                  <a:lnTo>
                    <a:pt x="436880" y="99059"/>
                  </a:lnTo>
                  <a:lnTo>
                    <a:pt x="436880" y="77470"/>
                  </a:lnTo>
                  <a:close/>
                </a:path>
                <a:path w="436880" h="363220">
                  <a:moveTo>
                    <a:pt x="380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99060"/>
                  </a:lnTo>
                  <a:close/>
                </a:path>
                <a:path w="436880" h="363220">
                  <a:moveTo>
                    <a:pt x="436880" y="99060"/>
                  </a:moveTo>
                  <a:lnTo>
                    <a:pt x="433070" y="99060"/>
                  </a:lnTo>
                  <a:lnTo>
                    <a:pt x="433070" y="102869"/>
                  </a:lnTo>
                  <a:lnTo>
                    <a:pt x="436880" y="102869"/>
                  </a:lnTo>
                  <a:lnTo>
                    <a:pt x="436880" y="99060"/>
                  </a:lnTo>
                  <a:close/>
                </a:path>
                <a:path w="436880" h="363220">
                  <a:moveTo>
                    <a:pt x="3809" y="102870"/>
                  </a:moveTo>
                  <a:lnTo>
                    <a:pt x="0" y="10287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102870"/>
                  </a:lnTo>
                  <a:close/>
                </a:path>
                <a:path w="436880" h="363220">
                  <a:moveTo>
                    <a:pt x="436880" y="102870"/>
                  </a:moveTo>
                  <a:lnTo>
                    <a:pt x="433070" y="102870"/>
                  </a:lnTo>
                  <a:lnTo>
                    <a:pt x="433070" y="226059"/>
                  </a:lnTo>
                  <a:lnTo>
                    <a:pt x="436880" y="226059"/>
                  </a:lnTo>
                  <a:lnTo>
                    <a:pt x="436880" y="102870"/>
                  </a:lnTo>
                  <a:close/>
                </a:path>
                <a:path w="436880" h="363220">
                  <a:moveTo>
                    <a:pt x="3809" y="226060"/>
                  </a:moveTo>
                  <a:lnTo>
                    <a:pt x="0" y="22606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26060"/>
                  </a:lnTo>
                  <a:close/>
                </a:path>
                <a:path w="436880" h="363220">
                  <a:moveTo>
                    <a:pt x="436880" y="226060"/>
                  </a:moveTo>
                  <a:lnTo>
                    <a:pt x="433070" y="226060"/>
                  </a:lnTo>
                  <a:lnTo>
                    <a:pt x="433070" y="261619"/>
                  </a:lnTo>
                  <a:lnTo>
                    <a:pt x="436880" y="261619"/>
                  </a:lnTo>
                  <a:lnTo>
                    <a:pt x="436880" y="226060"/>
                  </a:lnTo>
                  <a:close/>
                </a:path>
                <a:path w="436880" h="363220">
                  <a:moveTo>
                    <a:pt x="3809" y="261620"/>
                  </a:moveTo>
                  <a:lnTo>
                    <a:pt x="0" y="26162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61620"/>
                  </a:lnTo>
                  <a:close/>
                </a:path>
                <a:path w="436880" h="363220">
                  <a:moveTo>
                    <a:pt x="436880" y="261620"/>
                  </a:moveTo>
                  <a:lnTo>
                    <a:pt x="433070" y="261620"/>
                  </a:lnTo>
                  <a:lnTo>
                    <a:pt x="433070" y="264159"/>
                  </a:lnTo>
                  <a:lnTo>
                    <a:pt x="436880" y="264159"/>
                  </a:lnTo>
                  <a:lnTo>
                    <a:pt x="436880" y="261620"/>
                  </a:lnTo>
                  <a:close/>
                </a:path>
                <a:path w="436880" h="363220">
                  <a:moveTo>
                    <a:pt x="3809" y="264160"/>
                  </a:moveTo>
                  <a:lnTo>
                    <a:pt x="0" y="26416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4160"/>
                  </a:lnTo>
                  <a:close/>
                </a:path>
                <a:path w="436880" h="363220">
                  <a:moveTo>
                    <a:pt x="436880" y="264160"/>
                  </a:moveTo>
                  <a:lnTo>
                    <a:pt x="433070" y="264160"/>
                  </a:lnTo>
                  <a:lnTo>
                    <a:pt x="433070" y="274319"/>
                  </a:lnTo>
                  <a:lnTo>
                    <a:pt x="436880" y="274319"/>
                  </a:lnTo>
                  <a:lnTo>
                    <a:pt x="436880" y="264160"/>
                  </a:lnTo>
                  <a:close/>
                </a:path>
                <a:path w="436880" h="363220">
                  <a:moveTo>
                    <a:pt x="3809" y="274320"/>
                  </a:moveTo>
                  <a:lnTo>
                    <a:pt x="0" y="27432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4320"/>
                  </a:lnTo>
                  <a:close/>
                </a:path>
                <a:path w="436880" h="363220">
                  <a:moveTo>
                    <a:pt x="436880" y="274320"/>
                  </a:moveTo>
                  <a:lnTo>
                    <a:pt x="433070" y="274320"/>
                  </a:lnTo>
                  <a:lnTo>
                    <a:pt x="433070" y="276859"/>
                  </a:lnTo>
                  <a:lnTo>
                    <a:pt x="436880" y="276859"/>
                  </a:lnTo>
                  <a:lnTo>
                    <a:pt x="436880" y="274320"/>
                  </a:lnTo>
                  <a:close/>
                </a:path>
                <a:path w="436880" h="363220">
                  <a:moveTo>
                    <a:pt x="3809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6860"/>
                  </a:lnTo>
                  <a:close/>
                </a:path>
                <a:path w="436880" h="363220">
                  <a:moveTo>
                    <a:pt x="436880" y="276860"/>
                  </a:moveTo>
                  <a:lnTo>
                    <a:pt x="433070" y="276860"/>
                  </a:lnTo>
                  <a:lnTo>
                    <a:pt x="433070" y="280669"/>
                  </a:lnTo>
                  <a:lnTo>
                    <a:pt x="436880" y="280669"/>
                  </a:lnTo>
                  <a:lnTo>
                    <a:pt x="436880" y="276860"/>
                  </a:lnTo>
                  <a:close/>
                </a:path>
                <a:path w="436880" h="363220">
                  <a:moveTo>
                    <a:pt x="3809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80670"/>
                  </a:lnTo>
                  <a:close/>
                </a:path>
                <a:path w="436880" h="363220">
                  <a:moveTo>
                    <a:pt x="436880" y="280670"/>
                  </a:moveTo>
                  <a:lnTo>
                    <a:pt x="433070" y="280670"/>
                  </a:lnTo>
                  <a:lnTo>
                    <a:pt x="433070" y="283209"/>
                  </a:lnTo>
                  <a:lnTo>
                    <a:pt x="436880" y="283209"/>
                  </a:lnTo>
                  <a:lnTo>
                    <a:pt x="436880" y="280670"/>
                  </a:lnTo>
                  <a:close/>
                </a:path>
                <a:path w="436880" h="363220">
                  <a:moveTo>
                    <a:pt x="3809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3210"/>
                  </a:lnTo>
                  <a:close/>
                </a:path>
                <a:path w="436880" h="363220">
                  <a:moveTo>
                    <a:pt x="436880" y="283210"/>
                  </a:moveTo>
                  <a:lnTo>
                    <a:pt x="433070" y="283210"/>
                  </a:lnTo>
                  <a:lnTo>
                    <a:pt x="433070" y="287019"/>
                  </a:lnTo>
                  <a:lnTo>
                    <a:pt x="436880" y="287019"/>
                  </a:lnTo>
                  <a:lnTo>
                    <a:pt x="436880" y="283210"/>
                  </a:lnTo>
                  <a:close/>
                </a:path>
                <a:path w="436880" h="363220">
                  <a:moveTo>
                    <a:pt x="3809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7020"/>
                  </a:lnTo>
                  <a:close/>
                </a:path>
                <a:path w="436880" h="363220">
                  <a:moveTo>
                    <a:pt x="436880" y="287020"/>
                  </a:moveTo>
                  <a:lnTo>
                    <a:pt x="433070" y="287020"/>
                  </a:lnTo>
                  <a:lnTo>
                    <a:pt x="433070" y="289559"/>
                  </a:lnTo>
                  <a:lnTo>
                    <a:pt x="436880" y="289559"/>
                  </a:lnTo>
                  <a:lnTo>
                    <a:pt x="436880" y="287020"/>
                  </a:lnTo>
                  <a:close/>
                </a:path>
                <a:path w="436880" h="363220">
                  <a:moveTo>
                    <a:pt x="3809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9560"/>
                  </a:lnTo>
                  <a:close/>
                </a:path>
                <a:path w="436880" h="363220">
                  <a:moveTo>
                    <a:pt x="436880" y="289560"/>
                  </a:moveTo>
                  <a:lnTo>
                    <a:pt x="433070" y="289560"/>
                  </a:lnTo>
                  <a:lnTo>
                    <a:pt x="433070" y="293369"/>
                  </a:lnTo>
                  <a:lnTo>
                    <a:pt x="436880" y="293369"/>
                  </a:lnTo>
                  <a:lnTo>
                    <a:pt x="436880" y="289560"/>
                  </a:lnTo>
                  <a:close/>
                </a:path>
                <a:path w="436880" h="363220">
                  <a:moveTo>
                    <a:pt x="3809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70"/>
                  </a:lnTo>
                  <a:close/>
                </a:path>
                <a:path w="436880" h="363220">
                  <a:moveTo>
                    <a:pt x="436880" y="293370"/>
                  </a:moveTo>
                  <a:lnTo>
                    <a:pt x="433070" y="293370"/>
                  </a:lnTo>
                  <a:lnTo>
                    <a:pt x="433070" y="299719"/>
                  </a:lnTo>
                  <a:lnTo>
                    <a:pt x="436880" y="299719"/>
                  </a:lnTo>
                  <a:lnTo>
                    <a:pt x="436880" y="293370"/>
                  </a:lnTo>
                  <a:close/>
                </a:path>
                <a:path w="436880" h="363220">
                  <a:moveTo>
                    <a:pt x="3809" y="299720"/>
                  </a:moveTo>
                  <a:lnTo>
                    <a:pt x="0" y="29972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299720"/>
                  </a:lnTo>
                  <a:close/>
                </a:path>
                <a:path w="436880" h="363220">
                  <a:moveTo>
                    <a:pt x="436880" y="299720"/>
                  </a:moveTo>
                  <a:lnTo>
                    <a:pt x="433070" y="299720"/>
                  </a:lnTo>
                  <a:lnTo>
                    <a:pt x="433070" y="308609"/>
                  </a:lnTo>
                  <a:lnTo>
                    <a:pt x="436880" y="308609"/>
                  </a:lnTo>
                  <a:lnTo>
                    <a:pt x="436880" y="299720"/>
                  </a:lnTo>
                  <a:close/>
                </a:path>
                <a:path w="436880" h="363220">
                  <a:moveTo>
                    <a:pt x="3809" y="308610"/>
                  </a:moveTo>
                  <a:lnTo>
                    <a:pt x="0" y="30861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08610"/>
                  </a:lnTo>
                  <a:close/>
                </a:path>
                <a:path w="436880" h="363220">
                  <a:moveTo>
                    <a:pt x="436880" y="308610"/>
                  </a:moveTo>
                  <a:lnTo>
                    <a:pt x="433070" y="308610"/>
                  </a:lnTo>
                  <a:lnTo>
                    <a:pt x="433070" y="314959"/>
                  </a:lnTo>
                  <a:lnTo>
                    <a:pt x="436880" y="314959"/>
                  </a:lnTo>
                  <a:lnTo>
                    <a:pt x="436880" y="308610"/>
                  </a:lnTo>
                  <a:close/>
                </a:path>
                <a:path w="436880" h="363220">
                  <a:moveTo>
                    <a:pt x="3809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4960"/>
                  </a:lnTo>
                  <a:close/>
                </a:path>
                <a:path w="436880" h="363220">
                  <a:moveTo>
                    <a:pt x="436880" y="314960"/>
                  </a:moveTo>
                  <a:lnTo>
                    <a:pt x="433070" y="314960"/>
                  </a:lnTo>
                  <a:lnTo>
                    <a:pt x="433070" y="318769"/>
                  </a:lnTo>
                  <a:lnTo>
                    <a:pt x="436880" y="318769"/>
                  </a:lnTo>
                  <a:lnTo>
                    <a:pt x="436880" y="314960"/>
                  </a:lnTo>
                  <a:close/>
                </a:path>
                <a:path w="436880" h="363220">
                  <a:moveTo>
                    <a:pt x="3809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8770"/>
                  </a:lnTo>
                  <a:close/>
                </a:path>
                <a:path w="436880" h="363220">
                  <a:moveTo>
                    <a:pt x="436880" y="318770"/>
                  </a:moveTo>
                  <a:lnTo>
                    <a:pt x="433070" y="318770"/>
                  </a:lnTo>
                  <a:lnTo>
                    <a:pt x="433070" y="321309"/>
                  </a:lnTo>
                  <a:lnTo>
                    <a:pt x="436880" y="321309"/>
                  </a:lnTo>
                  <a:lnTo>
                    <a:pt x="436880" y="318770"/>
                  </a:lnTo>
                  <a:close/>
                </a:path>
                <a:path w="436880" h="363220">
                  <a:moveTo>
                    <a:pt x="3809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3809" y="325119"/>
                  </a:lnTo>
                  <a:lnTo>
                    <a:pt x="3809" y="321310"/>
                  </a:lnTo>
                  <a:close/>
                </a:path>
                <a:path w="436880" h="363220">
                  <a:moveTo>
                    <a:pt x="436880" y="321310"/>
                  </a:moveTo>
                  <a:lnTo>
                    <a:pt x="433070" y="321310"/>
                  </a:lnTo>
                  <a:lnTo>
                    <a:pt x="433070" y="325119"/>
                  </a:lnTo>
                  <a:lnTo>
                    <a:pt x="436880" y="325119"/>
                  </a:lnTo>
                  <a:lnTo>
                    <a:pt x="436880" y="321310"/>
                  </a:lnTo>
                  <a:close/>
                </a:path>
                <a:path w="436880" h="363220">
                  <a:moveTo>
                    <a:pt x="435609" y="325120"/>
                  </a:moveTo>
                  <a:lnTo>
                    <a:pt x="433070" y="325120"/>
                  </a:lnTo>
                  <a:lnTo>
                    <a:pt x="433070" y="327659"/>
                  </a:lnTo>
                  <a:lnTo>
                    <a:pt x="434340" y="327659"/>
                  </a:lnTo>
                  <a:lnTo>
                    <a:pt x="434340" y="326390"/>
                  </a:lnTo>
                  <a:lnTo>
                    <a:pt x="435609" y="326390"/>
                  </a:lnTo>
                  <a:lnTo>
                    <a:pt x="435609" y="325120"/>
                  </a:lnTo>
                  <a:close/>
                </a:path>
                <a:path w="436880" h="363220">
                  <a:moveTo>
                    <a:pt x="3809" y="325120"/>
                  </a:moveTo>
                  <a:lnTo>
                    <a:pt x="2540" y="325120"/>
                  </a:lnTo>
                  <a:lnTo>
                    <a:pt x="2540" y="326390"/>
                  </a:lnTo>
                  <a:lnTo>
                    <a:pt x="3809" y="326390"/>
                  </a:lnTo>
                  <a:lnTo>
                    <a:pt x="3809" y="325120"/>
                  </a:lnTo>
                  <a:close/>
                </a:path>
                <a:path w="436880" h="363220">
                  <a:moveTo>
                    <a:pt x="434340" y="327660"/>
                  </a:moveTo>
                  <a:lnTo>
                    <a:pt x="433070" y="327660"/>
                  </a:lnTo>
                  <a:lnTo>
                    <a:pt x="433070" y="328930"/>
                  </a:lnTo>
                  <a:lnTo>
                    <a:pt x="434340" y="328930"/>
                  </a:lnTo>
                  <a:lnTo>
                    <a:pt x="434340" y="327660"/>
                  </a:lnTo>
                  <a:close/>
                </a:path>
                <a:path w="436880" h="363220">
                  <a:moveTo>
                    <a:pt x="394970" y="361950"/>
                  </a:moveTo>
                  <a:lnTo>
                    <a:pt x="44450" y="361950"/>
                  </a:lnTo>
                  <a:lnTo>
                    <a:pt x="44450" y="363219"/>
                  </a:lnTo>
                  <a:lnTo>
                    <a:pt x="394970" y="363219"/>
                  </a:lnTo>
                  <a:lnTo>
                    <a:pt x="394970" y="361950"/>
                  </a:lnTo>
                  <a:close/>
                </a:path>
                <a:path w="436880" h="363220">
                  <a:moveTo>
                    <a:pt x="396240" y="360680"/>
                  </a:moveTo>
                  <a:lnTo>
                    <a:pt x="43180" y="360680"/>
                  </a:lnTo>
                  <a:lnTo>
                    <a:pt x="43180" y="361950"/>
                  </a:lnTo>
                  <a:lnTo>
                    <a:pt x="396240" y="361950"/>
                  </a:lnTo>
                  <a:lnTo>
                    <a:pt x="396240" y="360680"/>
                  </a:lnTo>
                  <a:close/>
                </a:path>
                <a:path w="436880" h="363220">
                  <a:moveTo>
                    <a:pt x="397509" y="359410"/>
                  </a:moveTo>
                  <a:lnTo>
                    <a:pt x="40640" y="359410"/>
                  </a:lnTo>
                  <a:lnTo>
                    <a:pt x="40640" y="360680"/>
                  </a:lnTo>
                  <a:lnTo>
                    <a:pt x="397509" y="360680"/>
                  </a:lnTo>
                  <a:lnTo>
                    <a:pt x="397509" y="359410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972819" y="552831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96240" y="2539"/>
                  </a:moveTo>
                  <a:lnTo>
                    <a:pt x="33020" y="2539"/>
                  </a:lnTo>
                  <a:lnTo>
                    <a:pt x="33020" y="3809"/>
                  </a:lnTo>
                  <a:lnTo>
                    <a:pt x="396240" y="3809"/>
                  </a:lnTo>
                  <a:lnTo>
                    <a:pt x="396240" y="2539"/>
                  </a:lnTo>
                  <a:close/>
                </a:path>
                <a:path w="429259" h="355600">
                  <a:moveTo>
                    <a:pt x="394969" y="1269"/>
                  </a:moveTo>
                  <a:lnTo>
                    <a:pt x="34290" y="1269"/>
                  </a:lnTo>
                  <a:lnTo>
                    <a:pt x="34290" y="2539"/>
                  </a:lnTo>
                  <a:lnTo>
                    <a:pt x="394969" y="2539"/>
                  </a:lnTo>
                  <a:lnTo>
                    <a:pt x="394969" y="1269"/>
                  </a:lnTo>
                  <a:close/>
                </a:path>
                <a:path w="429259" h="355600">
                  <a:moveTo>
                    <a:pt x="393700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9259" h="355600">
                  <a:moveTo>
                    <a:pt x="426720" y="27939"/>
                  </a:moveTo>
                  <a:lnTo>
                    <a:pt x="425450" y="27939"/>
                  </a:lnTo>
                  <a:lnTo>
                    <a:pt x="425450" y="29209"/>
                  </a:lnTo>
                  <a:lnTo>
                    <a:pt x="426720" y="29209"/>
                  </a:lnTo>
                  <a:lnTo>
                    <a:pt x="426720" y="27939"/>
                  </a:lnTo>
                  <a:close/>
                </a:path>
                <a:path w="429259" h="355600">
                  <a:moveTo>
                    <a:pt x="3810" y="30479"/>
                  </a:moveTo>
                  <a:lnTo>
                    <a:pt x="2540" y="30479"/>
                  </a:lnTo>
                  <a:lnTo>
                    <a:pt x="2540" y="31749"/>
                  </a:lnTo>
                  <a:lnTo>
                    <a:pt x="3810" y="31749"/>
                  </a:lnTo>
                  <a:lnTo>
                    <a:pt x="3810" y="30479"/>
                  </a:lnTo>
                  <a:close/>
                </a:path>
                <a:path w="429259" h="355600">
                  <a:moveTo>
                    <a:pt x="427990" y="29209"/>
                  </a:moveTo>
                  <a:lnTo>
                    <a:pt x="425450" y="29209"/>
                  </a:lnTo>
                  <a:lnTo>
                    <a:pt x="425450" y="31749"/>
                  </a:lnTo>
                  <a:lnTo>
                    <a:pt x="429260" y="31749"/>
                  </a:lnTo>
                  <a:lnTo>
                    <a:pt x="429260" y="30479"/>
                  </a:lnTo>
                  <a:lnTo>
                    <a:pt x="427990" y="30479"/>
                  </a:lnTo>
                  <a:lnTo>
                    <a:pt x="427990" y="29209"/>
                  </a:lnTo>
                  <a:close/>
                </a:path>
                <a:path w="429259" h="355600">
                  <a:moveTo>
                    <a:pt x="3810" y="31750"/>
                  </a:moveTo>
                  <a:lnTo>
                    <a:pt x="1270" y="31750"/>
                  </a:lnTo>
                  <a:lnTo>
                    <a:pt x="1270" y="33019"/>
                  </a:lnTo>
                  <a:lnTo>
                    <a:pt x="0" y="3301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1750"/>
                  </a:lnTo>
                  <a:close/>
                </a:path>
                <a:path w="429259" h="355600">
                  <a:moveTo>
                    <a:pt x="429260" y="31750"/>
                  </a:moveTo>
                  <a:lnTo>
                    <a:pt x="425450" y="31750"/>
                  </a:lnTo>
                  <a:lnTo>
                    <a:pt x="425450" y="35559"/>
                  </a:lnTo>
                  <a:lnTo>
                    <a:pt x="429260" y="35559"/>
                  </a:lnTo>
                  <a:lnTo>
                    <a:pt x="429260" y="31750"/>
                  </a:lnTo>
                  <a:close/>
                </a:path>
                <a:path w="429259" h="355600">
                  <a:moveTo>
                    <a:pt x="381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5559"/>
                  </a:lnTo>
                  <a:close/>
                </a:path>
                <a:path w="429259" h="355600">
                  <a:moveTo>
                    <a:pt x="429260" y="35559"/>
                  </a:moveTo>
                  <a:lnTo>
                    <a:pt x="425450" y="35559"/>
                  </a:lnTo>
                  <a:lnTo>
                    <a:pt x="425450" y="38099"/>
                  </a:lnTo>
                  <a:lnTo>
                    <a:pt x="429260" y="38099"/>
                  </a:lnTo>
                  <a:lnTo>
                    <a:pt x="429260" y="35559"/>
                  </a:lnTo>
                  <a:close/>
                </a:path>
                <a:path w="429259" h="355600">
                  <a:moveTo>
                    <a:pt x="381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8100"/>
                  </a:lnTo>
                  <a:close/>
                </a:path>
                <a:path w="429259" h="355600">
                  <a:moveTo>
                    <a:pt x="429260" y="38100"/>
                  </a:moveTo>
                  <a:lnTo>
                    <a:pt x="425450" y="38100"/>
                  </a:lnTo>
                  <a:lnTo>
                    <a:pt x="425450" y="41909"/>
                  </a:lnTo>
                  <a:lnTo>
                    <a:pt x="429260" y="41909"/>
                  </a:lnTo>
                  <a:lnTo>
                    <a:pt x="429260" y="38100"/>
                  </a:lnTo>
                  <a:close/>
                </a:path>
                <a:path w="429259" h="355600">
                  <a:moveTo>
                    <a:pt x="381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1909"/>
                  </a:lnTo>
                  <a:close/>
                </a:path>
                <a:path w="429259" h="355600">
                  <a:moveTo>
                    <a:pt x="429260" y="41909"/>
                  </a:moveTo>
                  <a:lnTo>
                    <a:pt x="425450" y="41909"/>
                  </a:lnTo>
                  <a:lnTo>
                    <a:pt x="425450" y="44449"/>
                  </a:lnTo>
                  <a:lnTo>
                    <a:pt x="429260" y="44449"/>
                  </a:lnTo>
                  <a:lnTo>
                    <a:pt x="429260" y="41909"/>
                  </a:lnTo>
                  <a:close/>
                </a:path>
                <a:path w="429259" h="355600">
                  <a:moveTo>
                    <a:pt x="3810" y="44450"/>
                  </a:moveTo>
                  <a:lnTo>
                    <a:pt x="0" y="4445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4450"/>
                  </a:lnTo>
                  <a:close/>
                </a:path>
                <a:path w="429259" h="355600">
                  <a:moveTo>
                    <a:pt x="429260" y="44450"/>
                  </a:moveTo>
                  <a:lnTo>
                    <a:pt x="425450" y="44450"/>
                  </a:lnTo>
                  <a:lnTo>
                    <a:pt x="425450" y="54609"/>
                  </a:lnTo>
                  <a:lnTo>
                    <a:pt x="429260" y="54609"/>
                  </a:lnTo>
                  <a:lnTo>
                    <a:pt x="429260" y="44450"/>
                  </a:lnTo>
                  <a:close/>
                </a:path>
                <a:path w="429259" h="355600">
                  <a:moveTo>
                    <a:pt x="381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4609"/>
                  </a:lnTo>
                  <a:close/>
                </a:path>
                <a:path w="429259" h="355600">
                  <a:moveTo>
                    <a:pt x="429260" y="54609"/>
                  </a:moveTo>
                  <a:lnTo>
                    <a:pt x="425450" y="54609"/>
                  </a:lnTo>
                  <a:lnTo>
                    <a:pt x="425450" y="57149"/>
                  </a:lnTo>
                  <a:lnTo>
                    <a:pt x="429260" y="57149"/>
                  </a:lnTo>
                  <a:lnTo>
                    <a:pt x="429260" y="54609"/>
                  </a:lnTo>
                  <a:close/>
                </a:path>
                <a:path w="429259" h="355600">
                  <a:moveTo>
                    <a:pt x="3810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57150"/>
                  </a:lnTo>
                  <a:close/>
                </a:path>
                <a:path w="429259" h="355600">
                  <a:moveTo>
                    <a:pt x="429260" y="57150"/>
                  </a:moveTo>
                  <a:lnTo>
                    <a:pt x="425450" y="57150"/>
                  </a:lnTo>
                  <a:lnTo>
                    <a:pt x="425450" y="67309"/>
                  </a:lnTo>
                  <a:lnTo>
                    <a:pt x="429260" y="67309"/>
                  </a:lnTo>
                  <a:lnTo>
                    <a:pt x="429260" y="57150"/>
                  </a:lnTo>
                  <a:close/>
                </a:path>
                <a:path w="429259" h="355600">
                  <a:moveTo>
                    <a:pt x="381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7309"/>
                  </a:lnTo>
                  <a:close/>
                </a:path>
                <a:path w="429259" h="355600">
                  <a:moveTo>
                    <a:pt x="429260" y="67309"/>
                  </a:moveTo>
                  <a:lnTo>
                    <a:pt x="425450" y="67309"/>
                  </a:lnTo>
                  <a:lnTo>
                    <a:pt x="425450" y="69849"/>
                  </a:lnTo>
                  <a:lnTo>
                    <a:pt x="429260" y="69849"/>
                  </a:lnTo>
                  <a:lnTo>
                    <a:pt x="429260" y="67309"/>
                  </a:lnTo>
                  <a:close/>
                </a:path>
                <a:path w="429259" h="355600">
                  <a:moveTo>
                    <a:pt x="381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69850"/>
                  </a:lnTo>
                  <a:close/>
                </a:path>
                <a:path w="429259" h="355600">
                  <a:moveTo>
                    <a:pt x="429260" y="69850"/>
                  </a:moveTo>
                  <a:lnTo>
                    <a:pt x="425450" y="69850"/>
                  </a:lnTo>
                  <a:lnTo>
                    <a:pt x="425450" y="73659"/>
                  </a:lnTo>
                  <a:lnTo>
                    <a:pt x="429260" y="73659"/>
                  </a:lnTo>
                  <a:lnTo>
                    <a:pt x="429260" y="69850"/>
                  </a:lnTo>
                  <a:close/>
                </a:path>
                <a:path w="429259" h="355600">
                  <a:moveTo>
                    <a:pt x="3810" y="73659"/>
                  </a:moveTo>
                  <a:lnTo>
                    <a:pt x="0" y="7365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73659"/>
                  </a:lnTo>
                  <a:close/>
                </a:path>
                <a:path w="429259" h="355600">
                  <a:moveTo>
                    <a:pt x="429260" y="73659"/>
                  </a:moveTo>
                  <a:lnTo>
                    <a:pt x="425450" y="73659"/>
                  </a:lnTo>
                  <a:lnTo>
                    <a:pt x="425450" y="95249"/>
                  </a:lnTo>
                  <a:lnTo>
                    <a:pt x="429260" y="95249"/>
                  </a:lnTo>
                  <a:lnTo>
                    <a:pt x="429260" y="73659"/>
                  </a:lnTo>
                  <a:close/>
                </a:path>
                <a:path w="429259" h="355600">
                  <a:moveTo>
                    <a:pt x="381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3810" y="99059"/>
                  </a:lnTo>
                  <a:lnTo>
                    <a:pt x="3810" y="95250"/>
                  </a:lnTo>
                  <a:close/>
                </a:path>
                <a:path w="429259" h="355600">
                  <a:moveTo>
                    <a:pt x="429260" y="95250"/>
                  </a:moveTo>
                  <a:lnTo>
                    <a:pt x="425450" y="95250"/>
                  </a:lnTo>
                  <a:lnTo>
                    <a:pt x="425450" y="99059"/>
                  </a:lnTo>
                  <a:lnTo>
                    <a:pt x="429260" y="99059"/>
                  </a:lnTo>
                  <a:lnTo>
                    <a:pt x="429260" y="95250"/>
                  </a:lnTo>
                  <a:close/>
                </a:path>
                <a:path w="429259" h="355600">
                  <a:moveTo>
                    <a:pt x="3810" y="99059"/>
                  </a:moveTo>
                  <a:lnTo>
                    <a:pt x="0" y="9905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99059"/>
                  </a:lnTo>
                  <a:close/>
                </a:path>
                <a:path w="429259" h="355600">
                  <a:moveTo>
                    <a:pt x="429260" y="99059"/>
                  </a:moveTo>
                  <a:lnTo>
                    <a:pt x="425450" y="99059"/>
                  </a:lnTo>
                  <a:lnTo>
                    <a:pt x="425450" y="222249"/>
                  </a:lnTo>
                  <a:lnTo>
                    <a:pt x="429260" y="222249"/>
                  </a:lnTo>
                  <a:lnTo>
                    <a:pt x="429260" y="99059"/>
                  </a:lnTo>
                  <a:close/>
                </a:path>
                <a:path w="429259" h="355600">
                  <a:moveTo>
                    <a:pt x="3810" y="222250"/>
                  </a:moveTo>
                  <a:lnTo>
                    <a:pt x="0" y="22225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22250"/>
                  </a:lnTo>
                  <a:close/>
                </a:path>
                <a:path w="429259" h="355600">
                  <a:moveTo>
                    <a:pt x="429260" y="222250"/>
                  </a:moveTo>
                  <a:lnTo>
                    <a:pt x="425450" y="222250"/>
                  </a:lnTo>
                  <a:lnTo>
                    <a:pt x="425450" y="257809"/>
                  </a:lnTo>
                  <a:lnTo>
                    <a:pt x="429260" y="257809"/>
                  </a:lnTo>
                  <a:lnTo>
                    <a:pt x="429260" y="222250"/>
                  </a:lnTo>
                  <a:close/>
                </a:path>
                <a:path w="429259" h="355600">
                  <a:moveTo>
                    <a:pt x="3810" y="257809"/>
                  </a:moveTo>
                  <a:lnTo>
                    <a:pt x="0" y="25780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7809"/>
                  </a:lnTo>
                  <a:close/>
                </a:path>
                <a:path w="429259" h="355600">
                  <a:moveTo>
                    <a:pt x="429260" y="257809"/>
                  </a:moveTo>
                  <a:lnTo>
                    <a:pt x="425450" y="257809"/>
                  </a:lnTo>
                  <a:lnTo>
                    <a:pt x="425450" y="260349"/>
                  </a:lnTo>
                  <a:lnTo>
                    <a:pt x="429260" y="260349"/>
                  </a:lnTo>
                  <a:lnTo>
                    <a:pt x="429260" y="257809"/>
                  </a:lnTo>
                  <a:close/>
                </a:path>
                <a:path w="429259" h="355600">
                  <a:moveTo>
                    <a:pt x="3810" y="260350"/>
                  </a:moveTo>
                  <a:lnTo>
                    <a:pt x="0" y="26035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0350"/>
                  </a:lnTo>
                  <a:close/>
                </a:path>
                <a:path w="429259" h="355600">
                  <a:moveTo>
                    <a:pt x="429260" y="260350"/>
                  </a:moveTo>
                  <a:lnTo>
                    <a:pt x="425450" y="260350"/>
                  </a:lnTo>
                  <a:lnTo>
                    <a:pt x="425450" y="270509"/>
                  </a:lnTo>
                  <a:lnTo>
                    <a:pt x="429260" y="270509"/>
                  </a:lnTo>
                  <a:lnTo>
                    <a:pt x="429260" y="260350"/>
                  </a:lnTo>
                  <a:close/>
                </a:path>
                <a:path w="429259" h="355600">
                  <a:moveTo>
                    <a:pt x="3810" y="270509"/>
                  </a:moveTo>
                  <a:lnTo>
                    <a:pt x="0" y="27050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70509"/>
                  </a:lnTo>
                  <a:close/>
                </a:path>
                <a:path w="429259" h="355600">
                  <a:moveTo>
                    <a:pt x="429260" y="270509"/>
                  </a:moveTo>
                  <a:lnTo>
                    <a:pt x="425450" y="270509"/>
                  </a:lnTo>
                  <a:lnTo>
                    <a:pt x="425450" y="273049"/>
                  </a:lnTo>
                  <a:lnTo>
                    <a:pt x="429260" y="273049"/>
                  </a:lnTo>
                  <a:lnTo>
                    <a:pt x="429260" y="270509"/>
                  </a:lnTo>
                  <a:close/>
                </a:path>
                <a:path w="429259" h="355600">
                  <a:moveTo>
                    <a:pt x="3810" y="273050"/>
                  </a:moveTo>
                  <a:lnTo>
                    <a:pt x="0" y="27305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3050"/>
                  </a:lnTo>
                  <a:close/>
                </a:path>
                <a:path w="429259" h="355600">
                  <a:moveTo>
                    <a:pt x="429260" y="273050"/>
                  </a:moveTo>
                  <a:lnTo>
                    <a:pt x="425450" y="273050"/>
                  </a:lnTo>
                  <a:lnTo>
                    <a:pt x="425450" y="276859"/>
                  </a:lnTo>
                  <a:lnTo>
                    <a:pt x="429260" y="276859"/>
                  </a:lnTo>
                  <a:lnTo>
                    <a:pt x="429260" y="273050"/>
                  </a:lnTo>
                  <a:close/>
                </a:path>
                <a:path w="429259" h="355600">
                  <a:moveTo>
                    <a:pt x="3810" y="276859"/>
                  </a:moveTo>
                  <a:lnTo>
                    <a:pt x="0" y="27685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6859"/>
                  </a:lnTo>
                  <a:close/>
                </a:path>
                <a:path w="429259" h="355600">
                  <a:moveTo>
                    <a:pt x="429260" y="276859"/>
                  </a:moveTo>
                  <a:lnTo>
                    <a:pt x="425450" y="276859"/>
                  </a:lnTo>
                  <a:lnTo>
                    <a:pt x="425450" y="279399"/>
                  </a:lnTo>
                  <a:lnTo>
                    <a:pt x="429260" y="279399"/>
                  </a:lnTo>
                  <a:lnTo>
                    <a:pt x="429260" y="276859"/>
                  </a:lnTo>
                  <a:close/>
                </a:path>
                <a:path w="429259" h="355600">
                  <a:moveTo>
                    <a:pt x="3810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79400"/>
                  </a:lnTo>
                  <a:close/>
                </a:path>
                <a:path w="429259" h="355600">
                  <a:moveTo>
                    <a:pt x="429260" y="279400"/>
                  </a:moveTo>
                  <a:lnTo>
                    <a:pt x="425450" y="279400"/>
                  </a:lnTo>
                  <a:lnTo>
                    <a:pt x="425450" y="283209"/>
                  </a:lnTo>
                  <a:lnTo>
                    <a:pt x="429260" y="283209"/>
                  </a:lnTo>
                  <a:lnTo>
                    <a:pt x="429260" y="279400"/>
                  </a:lnTo>
                  <a:close/>
                </a:path>
                <a:path w="429259" h="355600">
                  <a:moveTo>
                    <a:pt x="3810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3209"/>
                  </a:lnTo>
                  <a:close/>
                </a:path>
                <a:path w="429259" h="355600">
                  <a:moveTo>
                    <a:pt x="429260" y="283209"/>
                  </a:moveTo>
                  <a:lnTo>
                    <a:pt x="425450" y="283209"/>
                  </a:lnTo>
                  <a:lnTo>
                    <a:pt x="425450" y="285749"/>
                  </a:lnTo>
                  <a:lnTo>
                    <a:pt x="429260" y="285749"/>
                  </a:lnTo>
                  <a:lnTo>
                    <a:pt x="429260" y="283209"/>
                  </a:lnTo>
                  <a:close/>
                </a:path>
                <a:path w="429259" h="355600">
                  <a:moveTo>
                    <a:pt x="3810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5750"/>
                  </a:lnTo>
                  <a:close/>
                </a:path>
                <a:path w="429259" h="355600">
                  <a:moveTo>
                    <a:pt x="429260" y="285750"/>
                  </a:moveTo>
                  <a:lnTo>
                    <a:pt x="425450" y="285750"/>
                  </a:lnTo>
                  <a:lnTo>
                    <a:pt x="425450" y="289559"/>
                  </a:lnTo>
                  <a:lnTo>
                    <a:pt x="429260" y="289559"/>
                  </a:lnTo>
                  <a:lnTo>
                    <a:pt x="429260" y="285750"/>
                  </a:lnTo>
                  <a:close/>
                </a:path>
                <a:path w="429259" h="355600">
                  <a:moveTo>
                    <a:pt x="3810" y="289559"/>
                  </a:moveTo>
                  <a:lnTo>
                    <a:pt x="0" y="289559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89559"/>
                  </a:lnTo>
                  <a:close/>
                </a:path>
                <a:path w="429259" h="355600">
                  <a:moveTo>
                    <a:pt x="429260" y="289559"/>
                  </a:moveTo>
                  <a:lnTo>
                    <a:pt x="425450" y="289559"/>
                  </a:lnTo>
                  <a:lnTo>
                    <a:pt x="425450" y="295909"/>
                  </a:lnTo>
                  <a:lnTo>
                    <a:pt x="429260" y="295909"/>
                  </a:lnTo>
                  <a:lnTo>
                    <a:pt x="429260" y="289559"/>
                  </a:lnTo>
                  <a:close/>
                </a:path>
                <a:path w="429259" h="355600">
                  <a:moveTo>
                    <a:pt x="3810" y="295909"/>
                  </a:moveTo>
                  <a:lnTo>
                    <a:pt x="0" y="29590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5909"/>
                  </a:lnTo>
                  <a:close/>
                </a:path>
                <a:path w="429259" h="355600">
                  <a:moveTo>
                    <a:pt x="429260" y="295909"/>
                  </a:moveTo>
                  <a:lnTo>
                    <a:pt x="425450" y="295909"/>
                  </a:lnTo>
                  <a:lnTo>
                    <a:pt x="425450" y="304799"/>
                  </a:lnTo>
                  <a:lnTo>
                    <a:pt x="429260" y="304799"/>
                  </a:lnTo>
                  <a:lnTo>
                    <a:pt x="429260" y="295909"/>
                  </a:lnTo>
                  <a:close/>
                </a:path>
                <a:path w="429259" h="355600">
                  <a:moveTo>
                    <a:pt x="3810" y="304800"/>
                  </a:moveTo>
                  <a:lnTo>
                    <a:pt x="0" y="304800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800"/>
                  </a:lnTo>
                  <a:close/>
                </a:path>
                <a:path w="429259" h="355600">
                  <a:moveTo>
                    <a:pt x="429260" y="304800"/>
                  </a:moveTo>
                  <a:lnTo>
                    <a:pt x="425450" y="304800"/>
                  </a:lnTo>
                  <a:lnTo>
                    <a:pt x="425450" y="311149"/>
                  </a:lnTo>
                  <a:lnTo>
                    <a:pt x="429260" y="311149"/>
                  </a:lnTo>
                  <a:lnTo>
                    <a:pt x="429260" y="304800"/>
                  </a:lnTo>
                  <a:close/>
                </a:path>
                <a:path w="429259" h="355600">
                  <a:moveTo>
                    <a:pt x="381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1150"/>
                  </a:lnTo>
                  <a:close/>
                </a:path>
                <a:path w="429259" h="355600">
                  <a:moveTo>
                    <a:pt x="429260" y="311150"/>
                  </a:moveTo>
                  <a:lnTo>
                    <a:pt x="425450" y="311150"/>
                  </a:lnTo>
                  <a:lnTo>
                    <a:pt x="425450" y="314959"/>
                  </a:lnTo>
                  <a:lnTo>
                    <a:pt x="429260" y="314959"/>
                  </a:lnTo>
                  <a:lnTo>
                    <a:pt x="429260" y="311150"/>
                  </a:lnTo>
                  <a:close/>
                </a:path>
                <a:path w="429259" h="355600">
                  <a:moveTo>
                    <a:pt x="381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4959"/>
                  </a:lnTo>
                  <a:close/>
                </a:path>
                <a:path w="429259" h="355600">
                  <a:moveTo>
                    <a:pt x="429260" y="314959"/>
                  </a:moveTo>
                  <a:lnTo>
                    <a:pt x="425450" y="314959"/>
                  </a:lnTo>
                  <a:lnTo>
                    <a:pt x="425450" y="317499"/>
                  </a:lnTo>
                  <a:lnTo>
                    <a:pt x="429260" y="317499"/>
                  </a:lnTo>
                  <a:lnTo>
                    <a:pt x="429260" y="314959"/>
                  </a:lnTo>
                  <a:close/>
                </a:path>
                <a:path w="429259" h="355600">
                  <a:moveTo>
                    <a:pt x="3810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7500"/>
                  </a:lnTo>
                  <a:close/>
                </a:path>
                <a:path w="429259" h="355600">
                  <a:moveTo>
                    <a:pt x="429260" y="317500"/>
                  </a:moveTo>
                  <a:lnTo>
                    <a:pt x="425450" y="317500"/>
                  </a:lnTo>
                  <a:lnTo>
                    <a:pt x="425450" y="321309"/>
                  </a:lnTo>
                  <a:lnTo>
                    <a:pt x="429260" y="321309"/>
                  </a:lnTo>
                  <a:lnTo>
                    <a:pt x="429260" y="317500"/>
                  </a:lnTo>
                  <a:close/>
                </a:path>
                <a:path w="429259" h="355600">
                  <a:moveTo>
                    <a:pt x="3810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21309"/>
                  </a:lnTo>
                  <a:close/>
                </a:path>
                <a:path w="429259" h="355600">
                  <a:moveTo>
                    <a:pt x="429260" y="321309"/>
                  </a:moveTo>
                  <a:lnTo>
                    <a:pt x="425450" y="321309"/>
                  </a:lnTo>
                  <a:lnTo>
                    <a:pt x="425450" y="323849"/>
                  </a:lnTo>
                  <a:lnTo>
                    <a:pt x="429260" y="323849"/>
                  </a:lnTo>
                  <a:lnTo>
                    <a:pt x="429260" y="321309"/>
                  </a:lnTo>
                  <a:close/>
                </a:path>
                <a:path w="429259" h="355600">
                  <a:moveTo>
                    <a:pt x="429260" y="323850"/>
                  </a:moveTo>
                  <a:lnTo>
                    <a:pt x="425450" y="323850"/>
                  </a:lnTo>
                  <a:lnTo>
                    <a:pt x="425450" y="327659"/>
                  </a:lnTo>
                  <a:lnTo>
                    <a:pt x="427990" y="327659"/>
                  </a:lnTo>
                  <a:lnTo>
                    <a:pt x="427990" y="326389"/>
                  </a:lnTo>
                  <a:lnTo>
                    <a:pt x="429260" y="326389"/>
                  </a:lnTo>
                  <a:lnTo>
                    <a:pt x="429260" y="323850"/>
                  </a:lnTo>
                  <a:close/>
                </a:path>
                <a:path w="429259" h="355600">
                  <a:moveTo>
                    <a:pt x="3810" y="323850"/>
                  </a:moveTo>
                  <a:lnTo>
                    <a:pt x="1270" y="323850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3850"/>
                  </a:lnTo>
                  <a:close/>
                </a:path>
                <a:path w="429259" h="355600">
                  <a:moveTo>
                    <a:pt x="426720" y="327659"/>
                  </a:moveTo>
                  <a:lnTo>
                    <a:pt x="425450" y="327659"/>
                  </a:lnTo>
                  <a:lnTo>
                    <a:pt x="425450" y="328929"/>
                  </a:lnTo>
                  <a:lnTo>
                    <a:pt x="426720" y="328929"/>
                  </a:lnTo>
                  <a:lnTo>
                    <a:pt x="426720" y="327659"/>
                  </a:lnTo>
                  <a:close/>
                </a:path>
                <a:path w="429259" h="355600">
                  <a:moveTo>
                    <a:pt x="398780" y="351789"/>
                  </a:moveTo>
                  <a:lnTo>
                    <a:pt x="31750" y="351789"/>
                  </a:lnTo>
                  <a:lnTo>
                    <a:pt x="31750" y="353059"/>
                  </a:lnTo>
                  <a:lnTo>
                    <a:pt x="398780" y="353059"/>
                  </a:lnTo>
                  <a:lnTo>
                    <a:pt x="398780" y="351789"/>
                  </a:lnTo>
                  <a:close/>
                </a:path>
                <a:path w="429259" h="355600">
                  <a:moveTo>
                    <a:pt x="396240" y="354329"/>
                  </a:moveTo>
                  <a:lnTo>
                    <a:pt x="35560" y="354329"/>
                  </a:lnTo>
                  <a:lnTo>
                    <a:pt x="35560" y="355599"/>
                  </a:lnTo>
                  <a:lnTo>
                    <a:pt x="396240" y="355599"/>
                  </a:lnTo>
                  <a:lnTo>
                    <a:pt x="396240" y="354329"/>
                  </a:lnTo>
                  <a:close/>
                </a:path>
                <a:path w="429259" h="355600">
                  <a:moveTo>
                    <a:pt x="397510" y="353059"/>
                  </a:moveTo>
                  <a:lnTo>
                    <a:pt x="34290" y="353059"/>
                  </a:lnTo>
                  <a:lnTo>
                    <a:pt x="34290" y="354329"/>
                  </a:lnTo>
                  <a:lnTo>
                    <a:pt x="397510" y="354329"/>
                  </a:lnTo>
                  <a:lnTo>
                    <a:pt x="397510" y="353059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976629" y="5532119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40" h="347979">
                  <a:moveTo>
                    <a:pt x="396240" y="1269"/>
                  </a:moveTo>
                  <a:lnTo>
                    <a:pt x="25400" y="1269"/>
                  </a:lnTo>
                  <a:lnTo>
                    <a:pt x="25400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421640" h="347979">
                  <a:moveTo>
                    <a:pt x="39496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40" h="347979">
                  <a:moveTo>
                    <a:pt x="397509" y="2539"/>
                  </a:moveTo>
                  <a:lnTo>
                    <a:pt x="24129" y="2539"/>
                  </a:lnTo>
                  <a:lnTo>
                    <a:pt x="24129" y="3809"/>
                  </a:lnTo>
                  <a:lnTo>
                    <a:pt x="397509" y="3809"/>
                  </a:lnTo>
                  <a:lnTo>
                    <a:pt x="397509" y="2539"/>
                  </a:lnTo>
                  <a:close/>
                </a:path>
                <a:path w="421640" h="347979">
                  <a:moveTo>
                    <a:pt x="419100" y="20319"/>
                  </a:moveTo>
                  <a:lnTo>
                    <a:pt x="417829" y="20319"/>
                  </a:lnTo>
                  <a:lnTo>
                    <a:pt x="417829" y="21589"/>
                  </a:lnTo>
                  <a:lnTo>
                    <a:pt x="419100" y="21589"/>
                  </a:lnTo>
                  <a:lnTo>
                    <a:pt x="419100" y="20319"/>
                  </a:lnTo>
                  <a:close/>
                </a:path>
                <a:path w="421640" h="347979">
                  <a:moveTo>
                    <a:pt x="3809" y="22859"/>
                  </a:moveTo>
                  <a:lnTo>
                    <a:pt x="2539" y="22859"/>
                  </a:lnTo>
                  <a:lnTo>
                    <a:pt x="2539" y="24129"/>
                  </a:lnTo>
                  <a:lnTo>
                    <a:pt x="1269" y="24129"/>
                  </a:lnTo>
                  <a:lnTo>
                    <a:pt x="1269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21640" h="347979">
                  <a:moveTo>
                    <a:pt x="420369" y="21589"/>
                  </a:moveTo>
                  <a:lnTo>
                    <a:pt x="417829" y="21589"/>
                  </a:lnTo>
                  <a:lnTo>
                    <a:pt x="417829" y="25399"/>
                  </a:lnTo>
                  <a:lnTo>
                    <a:pt x="421639" y="25399"/>
                  </a:lnTo>
                  <a:lnTo>
                    <a:pt x="421639" y="22859"/>
                  </a:lnTo>
                  <a:lnTo>
                    <a:pt x="420369" y="22859"/>
                  </a:lnTo>
                  <a:lnTo>
                    <a:pt x="420369" y="21589"/>
                  </a:lnTo>
                  <a:close/>
                </a:path>
                <a:path w="421640" h="347979">
                  <a:moveTo>
                    <a:pt x="380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399"/>
                  </a:lnTo>
                  <a:close/>
                </a:path>
                <a:path w="421640" h="347979">
                  <a:moveTo>
                    <a:pt x="421639" y="25399"/>
                  </a:moveTo>
                  <a:lnTo>
                    <a:pt x="417829" y="25399"/>
                  </a:lnTo>
                  <a:lnTo>
                    <a:pt x="417829" y="27939"/>
                  </a:lnTo>
                  <a:lnTo>
                    <a:pt x="421639" y="27939"/>
                  </a:lnTo>
                  <a:lnTo>
                    <a:pt x="421639" y="25399"/>
                  </a:lnTo>
                  <a:close/>
                </a:path>
                <a:path w="421640" h="347979">
                  <a:moveTo>
                    <a:pt x="380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7939"/>
                  </a:lnTo>
                  <a:close/>
                </a:path>
                <a:path w="421640" h="347979">
                  <a:moveTo>
                    <a:pt x="421639" y="27939"/>
                  </a:moveTo>
                  <a:lnTo>
                    <a:pt x="417829" y="27939"/>
                  </a:lnTo>
                  <a:lnTo>
                    <a:pt x="417829" y="31749"/>
                  </a:lnTo>
                  <a:lnTo>
                    <a:pt x="421639" y="31749"/>
                  </a:lnTo>
                  <a:lnTo>
                    <a:pt x="421639" y="27939"/>
                  </a:lnTo>
                  <a:close/>
                </a:path>
                <a:path w="421640" h="347979">
                  <a:moveTo>
                    <a:pt x="380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1749"/>
                  </a:lnTo>
                  <a:close/>
                </a:path>
                <a:path w="421640" h="347979">
                  <a:moveTo>
                    <a:pt x="421639" y="31749"/>
                  </a:moveTo>
                  <a:lnTo>
                    <a:pt x="417829" y="31749"/>
                  </a:lnTo>
                  <a:lnTo>
                    <a:pt x="417829" y="34289"/>
                  </a:lnTo>
                  <a:lnTo>
                    <a:pt x="421639" y="34289"/>
                  </a:lnTo>
                  <a:lnTo>
                    <a:pt x="421639" y="31749"/>
                  </a:lnTo>
                  <a:close/>
                </a:path>
                <a:path w="421640" h="347979">
                  <a:moveTo>
                    <a:pt x="380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4289"/>
                  </a:lnTo>
                  <a:close/>
                </a:path>
                <a:path w="421640" h="347979">
                  <a:moveTo>
                    <a:pt x="421639" y="34289"/>
                  </a:moveTo>
                  <a:lnTo>
                    <a:pt x="417829" y="34289"/>
                  </a:lnTo>
                  <a:lnTo>
                    <a:pt x="417829" y="38099"/>
                  </a:lnTo>
                  <a:lnTo>
                    <a:pt x="421639" y="38099"/>
                  </a:lnTo>
                  <a:lnTo>
                    <a:pt x="421639" y="34289"/>
                  </a:lnTo>
                  <a:close/>
                </a:path>
                <a:path w="421640" h="347979">
                  <a:moveTo>
                    <a:pt x="380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8099"/>
                  </a:lnTo>
                  <a:close/>
                </a:path>
                <a:path w="421640" h="347979">
                  <a:moveTo>
                    <a:pt x="421639" y="38099"/>
                  </a:moveTo>
                  <a:lnTo>
                    <a:pt x="417829" y="38099"/>
                  </a:lnTo>
                  <a:lnTo>
                    <a:pt x="417829" y="40639"/>
                  </a:lnTo>
                  <a:lnTo>
                    <a:pt x="421639" y="40639"/>
                  </a:lnTo>
                  <a:lnTo>
                    <a:pt x="421639" y="38099"/>
                  </a:lnTo>
                  <a:close/>
                </a:path>
                <a:path w="421640" h="347979">
                  <a:moveTo>
                    <a:pt x="3809" y="40639"/>
                  </a:moveTo>
                  <a:lnTo>
                    <a:pt x="0" y="4063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0639"/>
                  </a:lnTo>
                  <a:close/>
                </a:path>
                <a:path w="421640" h="347979">
                  <a:moveTo>
                    <a:pt x="421639" y="40639"/>
                  </a:moveTo>
                  <a:lnTo>
                    <a:pt x="417829" y="40639"/>
                  </a:lnTo>
                  <a:lnTo>
                    <a:pt x="417829" y="50799"/>
                  </a:lnTo>
                  <a:lnTo>
                    <a:pt x="421639" y="50799"/>
                  </a:lnTo>
                  <a:lnTo>
                    <a:pt x="421639" y="40639"/>
                  </a:lnTo>
                  <a:close/>
                </a:path>
                <a:path w="421640" h="347979">
                  <a:moveTo>
                    <a:pt x="380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50799"/>
                  </a:lnTo>
                  <a:close/>
                </a:path>
                <a:path w="421640" h="347979">
                  <a:moveTo>
                    <a:pt x="421639" y="50799"/>
                  </a:moveTo>
                  <a:lnTo>
                    <a:pt x="417829" y="50799"/>
                  </a:lnTo>
                  <a:lnTo>
                    <a:pt x="417829" y="53339"/>
                  </a:lnTo>
                  <a:lnTo>
                    <a:pt x="421639" y="53339"/>
                  </a:lnTo>
                  <a:lnTo>
                    <a:pt x="421639" y="50799"/>
                  </a:lnTo>
                  <a:close/>
                </a:path>
                <a:path w="421640" h="347979">
                  <a:moveTo>
                    <a:pt x="3809" y="53339"/>
                  </a:moveTo>
                  <a:lnTo>
                    <a:pt x="0" y="5333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3339"/>
                  </a:lnTo>
                  <a:close/>
                </a:path>
                <a:path w="421640" h="347979">
                  <a:moveTo>
                    <a:pt x="421639" y="53339"/>
                  </a:moveTo>
                  <a:lnTo>
                    <a:pt x="417829" y="53339"/>
                  </a:lnTo>
                  <a:lnTo>
                    <a:pt x="417829" y="63499"/>
                  </a:lnTo>
                  <a:lnTo>
                    <a:pt x="421639" y="63499"/>
                  </a:lnTo>
                  <a:lnTo>
                    <a:pt x="421639" y="53339"/>
                  </a:lnTo>
                  <a:close/>
                </a:path>
                <a:path w="421640" h="347979">
                  <a:moveTo>
                    <a:pt x="380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63499"/>
                  </a:lnTo>
                  <a:close/>
                </a:path>
                <a:path w="421640" h="347979">
                  <a:moveTo>
                    <a:pt x="421639" y="63499"/>
                  </a:moveTo>
                  <a:lnTo>
                    <a:pt x="417829" y="63499"/>
                  </a:lnTo>
                  <a:lnTo>
                    <a:pt x="417829" y="66039"/>
                  </a:lnTo>
                  <a:lnTo>
                    <a:pt x="421639" y="66039"/>
                  </a:lnTo>
                  <a:lnTo>
                    <a:pt x="421639" y="63499"/>
                  </a:lnTo>
                  <a:close/>
                </a:path>
                <a:path w="421640" h="347979">
                  <a:moveTo>
                    <a:pt x="380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6039"/>
                  </a:lnTo>
                  <a:close/>
                </a:path>
                <a:path w="421640" h="347979">
                  <a:moveTo>
                    <a:pt x="421639" y="66039"/>
                  </a:moveTo>
                  <a:lnTo>
                    <a:pt x="417829" y="66039"/>
                  </a:lnTo>
                  <a:lnTo>
                    <a:pt x="417829" y="69849"/>
                  </a:lnTo>
                  <a:lnTo>
                    <a:pt x="421639" y="69849"/>
                  </a:lnTo>
                  <a:lnTo>
                    <a:pt x="421639" y="66039"/>
                  </a:lnTo>
                  <a:close/>
                </a:path>
                <a:path w="421640" h="347979">
                  <a:moveTo>
                    <a:pt x="3809" y="69849"/>
                  </a:moveTo>
                  <a:lnTo>
                    <a:pt x="0" y="69849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69849"/>
                  </a:lnTo>
                  <a:close/>
                </a:path>
                <a:path w="421640" h="347979">
                  <a:moveTo>
                    <a:pt x="421639" y="69849"/>
                  </a:moveTo>
                  <a:lnTo>
                    <a:pt x="417829" y="69849"/>
                  </a:lnTo>
                  <a:lnTo>
                    <a:pt x="417829" y="91439"/>
                  </a:lnTo>
                  <a:lnTo>
                    <a:pt x="421639" y="91439"/>
                  </a:lnTo>
                  <a:lnTo>
                    <a:pt x="421639" y="69849"/>
                  </a:lnTo>
                  <a:close/>
                </a:path>
                <a:path w="421640" h="347979">
                  <a:moveTo>
                    <a:pt x="380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91439"/>
                  </a:lnTo>
                  <a:close/>
                </a:path>
                <a:path w="421640" h="347979">
                  <a:moveTo>
                    <a:pt x="421639" y="91439"/>
                  </a:moveTo>
                  <a:lnTo>
                    <a:pt x="417829" y="91439"/>
                  </a:lnTo>
                  <a:lnTo>
                    <a:pt x="417829" y="95249"/>
                  </a:lnTo>
                  <a:lnTo>
                    <a:pt x="421639" y="95249"/>
                  </a:lnTo>
                  <a:lnTo>
                    <a:pt x="421639" y="91439"/>
                  </a:lnTo>
                  <a:close/>
                </a:path>
                <a:path w="421640" h="347979">
                  <a:moveTo>
                    <a:pt x="3809" y="95249"/>
                  </a:moveTo>
                  <a:lnTo>
                    <a:pt x="0" y="95249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95249"/>
                  </a:lnTo>
                  <a:close/>
                </a:path>
                <a:path w="421640" h="347979">
                  <a:moveTo>
                    <a:pt x="421639" y="95249"/>
                  </a:moveTo>
                  <a:lnTo>
                    <a:pt x="417829" y="95249"/>
                  </a:lnTo>
                  <a:lnTo>
                    <a:pt x="417829" y="218439"/>
                  </a:lnTo>
                  <a:lnTo>
                    <a:pt x="421639" y="218439"/>
                  </a:lnTo>
                  <a:lnTo>
                    <a:pt x="421639" y="95249"/>
                  </a:lnTo>
                  <a:close/>
                </a:path>
                <a:path w="421640" h="347979">
                  <a:moveTo>
                    <a:pt x="3809" y="218439"/>
                  </a:moveTo>
                  <a:lnTo>
                    <a:pt x="0" y="21843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18439"/>
                  </a:lnTo>
                  <a:close/>
                </a:path>
                <a:path w="421640" h="347979">
                  <a:moveTo>
                    <a:pt x="421639" y="218439"/>
                  </a:moveTo>
                  <a:lnTo>
                    <a:pt x="417829" y="218439"/>
                  </a:lnTo>
                  <a:lnTo>
                    <a:pt x="417829" y="253999"/>
                  </a:lnTo>
                  <a:lnTo>
                    <a:pt x="421639" y="253999"/>
                  </a:lnTo>
                  <a:lnTo>
                    <a:pt x="421639" y="218439"/>
                  </a:lnTo>
                  <a:close/>
                </a:path>
                <a:path w="421640" h="347979">
                  <a:moveTo>
                    <a:pt x="3809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3999"/>
                  </a:lnTo>
                  <a:close/>
                </a:path>
                <a:path w="421640" h="347979">
                  <a:moveTo>
                    <a:pt x="421639" y="253999"/>
                  </a:moveTo>
                  <a:lnTo>
                    <a:pt x="417829" y="253999"/>
                  </a:lnTo>
                  <a:lnTo>
                    <a:pt x="417829" y="256539"/>
                  </a:lnTo>
                  <a:lnTo>
                    <a:pt x="421639" y="256539"/>
                  </a:lnTo>
                  <a:lnTo>
                    <a:pt x="421639" y="253999"/>
                  </a:lnTo>
                  <a:close/>
                </a:path>
                <a:path w="421640" h="347979">
                  <a:moveTo>
                    <a:pt x="3809" y="256539"/>
                  </a:moveTo>
                  <a:lnTo>
                    <a:pt x="0" y="25653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56539"/>
                  </a:lnTo>
                  <a:close/>
                </a:path>
                <a:path w="421640" h="347979">
                  <a:moveTo>
                    <a:pt x="421639" y="256539"/>
                  </a:moveTo>
                  <a:lnTo>
                    <a:pt x="417829" y="256539"/>
                  </a:lnTo>
                  <a:lnTo>
                    <a:pt x="417829" y="266699"/>
                  </a:lnTo>
                  <a:lnTo>
                    <a:pt x="421639" y="266699"/>
                  </a:lnTo>
                  <a:lnTo>
                    <a:pt x="421639" y="256539"/>
                  </a:lnTo>
                  <a:close/>
                </a:path>
                <a:path w="421640" h="347979">
                  <a:moveTo>
                    <a:pt x="3809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6699"/>
                  </a:lnTo>
                  <a:close/>
                </a:path>
                <a:path w="421640" h="347979">
                  <a:moveTo>
                    <a:pt x="421639" y="266699"/>
                  </a:moveTo>
                  <a:lnTo>
                    <a:pt x="417829" y="266699"/>
                  </a:lnTo>
                  <a:lnTo>
                    <a:pt x="417829" y="269239"/>
                  </a:lnTo>
                  <a:lnTo>
                    <a:pt x="421639" y="269239"/>
                  </a:lnTo>
                  <a:lnTo>
                    <a:pt x="421639" y="266699"/>
                  </a:lnTo>
                  <a:close/>
                </a:path>
                <a:path w="421640" h="347979">
                  <a:moveTo>
                    <a:pt x="3809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9239"/>
                  </a:lnTo>
                  <a:close/>
                </a:path>
                <a:path w="421640" h="347979">
                  <a:moveTo>
                    <a:pt x="421639" y="269239"/>
                  </a:moveTo>
                  <a:lnTo>
                    <a:pt x="417829" y="269239"/>
                  </a:lnTo>
                  <a:lnTo>
                    <a:pt x="417829" y="273049"/>
                  </a:lnTo>
                  <a:lnTo>
                    <a:pt x="421639" y="273049"/>
                  </a:lnTo>
                  <a:lnTo>
                    <a:pt x="421639" y="269239"/>
                  </a:lnTo>
                  <a:close/>
                </a:path>
                <a:path w="421640" h="347979">
                  <a:moveTo>
                    <a:pt x="3809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73049"/>
                  </a:lnTo>
                  <a:close/>
                </a:path>
                <a:path w="421640" h="347979">
                  <a:moveTo>
                    <a:pt x="421639" y="273049"/>
                  </a:moveTo>
                  <a:lnTo>
                    <a:pt x="417829" y="273049"/>
                  </a:lnTo>
                  <a:lnTo>
                    <a:pt x="417829" y="275589"/>
                  </a:lnTo>
                  <a:lnTo>
                    <a:pt x="421639" y="275589"/>
                  </a:lnTo>
                  <a:lnTo>
                    <a:pt x="421639" y="273049"/>
                  </a:lnTo>
                  <a:close/>
                </a:path>
                <a:path w="421640" h="347979">
                  <a:moveTo>
                    <a:pt x="3809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5589"/>
                  </a:lnTo>
                  <a:close/>
                </a:path>
                <a:path w="421640" h="347979">
                  <a:moveTo>
                    <a:pt x="421639" y="275589"/>
                  </a:moveTo>
                  <a:lnTo>
                    <a:pt x="417829" y="275589"/>
                  </a:lnTo>
                  <a:lnTo>
                    <a:pt x="417829" y="279399"/>
                  </a:lnTo>
                  <a:lnTo>
                    <a:pt x="421639" y="279399"/>
                  </a:lnTo>
                  <a:lnTo>
                    <a:pt x="421639" y="275589"/>
                  </a:lnTo>
                  <a:close/>
                </a:path>
                <a:path w="421640" h="347979">
                  <a:moveTo>
                    <a:pt x="3809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9399"/>
                  </a:lnTo>
                  <a:close/>
                </a:path>
                <a:path w="421640" h="347979">
                  <a:moveTo>
                    <a:pt x="421639" y="279399"/>
                  </a:moveTo>
                  <a:lnTo>
                    <a:pt x="417829" y="279399"/>
                  </a:lnTo>
                  <a:lnTo>
                    <a:pt x="417829" y="281939"/>
                  </a:lnTo>
                  <a:lnTo>
                    <a:pt x="421639" y="281939"/>
                  </a:lnTo>
                  <a:lnTo>
                    <a:pt x="421639" y="279399"/>
                  </a:lnTo>
                  <a:close/>
                </a:path>
                <a:path w="421640" h="347979">
                  <a:moveTo>
                    <a:pt x="3809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81939"/>
                  </a:lnTo>
                  <a:close/>
                </a:path>
                <a:path w="421640" h="347979">
                  <a:moveTo>
                    <a:pt x="421639" y="281939"/>
                  </a:moveTo>
                  <a:lnTo>
                    <a:pt x="417829" y="281939"/>
                  </a:lnTo>
                  <a:lnTo>
                    <a:pt x="417829" y="285749"/>
                  </a:lnTo>
                  <a:lnTo>
                    <a:pt x="421639" y="285749"/>
                  </a:lnTo>
                  <a:lnTo>
                    <a:pt x="421639" y="281939"/>
                  </a:lnTo>
                  <a:close/>
                </a:path>
                <a:path w="421640" h="347979">
                  <a:moveTo>
                    <a:pt x="380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5749"/>
                  </a:lnTo>
                  <a:close/>
                </a:path>
                <a:path w="421640" h="347979">
                  <a:moveTo>
                    <a:pt x="421639" y="285749"/>
                  </a:moveTo>
                  <a:lnTo>
                    <a:pt x="417829" y="285749"/>
                  </a:lnTo>
                  <a:lnTo>
                    <a:pt x="417829" y="292099"/>
                  </a:lnTo>
                  <a:lnTo>
                    <a:pt x="421639" y="292099"/>
                  </a:lnTo>
                  <a:lnTo>
                    <a:pt x="421639" y="285749"/>
                  </a:lnTo>
                  <a:close/>
                </a:path>
                <a:path w="421640" h="347979">
                  <a:moveTo>
                    <a:pt x="3809" y="292099"/>
                  </a:moveTo>
                  <a:lnTo>
                    <a:pt x="0" y="292099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2099"/>
                  </a:lnTo>
                  <a:close/>
                </a:path>
                <a:path w="421640" h="347979">
                  <a:moveTo>
                    <a:pt x="421639" y="292099"/>
                  </a:moveTo>
                  <a:lnTo>
                    <a:pt x="417829" y="292099"/>
                  </a:lnTo>
                  <a:lnTo>
                    <a:pt x="417829" y="300989"/>
                  </a:lnTo>
                  <a:lnTo>
                    <a:pt x="421639" y="300989"/>
                  </a:lnTo>
                  <a:lnTo>
                    <a:pt x="421639" y="292099"/>
                  </a:lnTo>
                  <a:close/>
                </a:path>
                <a:path w="421640" h="347979">
                  <a:moveTo>
                    <a:pt x="3809" y="300989"/>
                  </a:moveTo>
                  <a:lnTo>
                    <a:pt x="0" y="30098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89"/>
                  </a:lnTo>
                  <a:close/>
                </a:path>
                <a:path w="421640" h="347979">
                  <a:moveTo>
                    <a:pt x="421639" y="300989"/>
                  </a:moveTo>
                  <a:lnTo>
                    <a:pt x="417829" y="300989"/>
                  </a:lnTo>
                  <a:lnTo>
                    <a:pt x="417829" y="307339"/>
                  </a:lnTo>
                  <a:lnTo>
                    <a:pt x="421639" y="307339"/>
                  </a:lnTo>
                  <a:lnTo>
                    <a:pt x="421639" y="300989"/>
                  </a:lnTo>
                  <a:close/>
                </a:path>
                <a:path w="421640" h="347979">
                  <a:moveTo>
                    <a:pt x="380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7339"/>
                  </a:lnTo>
                  <a:close/>
                </a:path>
                <a:path w="421640" h="347979">
                  <a:moveTo>
                    <a:pt x="421639" y="307339"/>
                  </a:moveTo>
                  <a:lnTo>
                    <a:pt x="417829" y="307339"/>
                  </a:lnTo>
                  <a:lnTo>
                    <a:pt x="417829" y="311149"/>
                  </a:lnTo>
                  <a:lnTo>
                    <a:pt x="421639" y="311149"/>
                  </a:lnTo>
                  <a:lnTo>
                    <a:pt x="421639" y="307339"/>
                  </a:lnTo>
                  <a:close/>
                </a:path>
                <a:path w="421640" h="347979">
                  <a:moveTo>
                    <a:pt x="3809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1149"/>
                  </a:lnTo>
                  <a:close/>
                </a:path>
                <a:path w="421640" h="347979">
                  <a:moveTo>
                    <a:pt x="421639" y="311149"/>
                  </a:moveTo>
                  <a:lnTo>
                    <a:pt x="417829" y="311149"/>
                  </a:lnTo>
                  <a:lnTo>
                    <a:pt x="417829" y="313689"/>
                  </a:lnTo>
                  <a:lnTo>
                    <a:pt x="421639" y="313689"/>
                  </a:lnTo>
                  <a:lnTo>
                    <a:pt x="421639" y="311149"/>
                  </a:lnTo>
                  <a:close/>
                </a:path>
                <a:path w="421640" h="347979">
                  <a:moveTo>
                    <a:pt x="3809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3689"/>
                  </a:lnTo>
                  <a:close/>
                </a:path>
                <a:path w="421640" h="347979">
                  <a:moveTo>
                    <a:pt x="421639" y="313689"/>
                  </a:moveTo>
                  <a:lnTo>
                    <a:pt x="417829" y="313689"/>
                  </a:lnTo>
                  <a:lnTo>
                    <a:pt x="417829" y="317499"/>
                  </a:lnTo>
                  <a:lnTo>
                    <a:pt x="421639" y="317499"/>
                  </a:lnTo>
                  <a:lnTo>
                    <a:pt x="421639" y="313689"/>
                  </a:lnTo>
                  <a:close/>
                </a:path>
                <a:path w="421640" h="347979">
                  <a:moveTo>
                    <a:pt x="3809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499"/>
                  </a:lnTo>
                  <a:close/>
                </a:path>
                <a:path w="421640" h="347979">
                  <a:moveTo>
                    <a:pt x="421639" y="317499"/>
                  </a:moveTo>
                  <a:lnTo>
                    <a:pt x="417829" y="317499"/>
                  </a:lnTo>
                  <a:lnTo>
                    <a:pt x="417829" y="320039"/>
                  </a:lnTo>
                  <a:lnTo>
                    <a:pt x="421639" y="320039"/>
                  </a:lnTo>
                  <a:lnTo>
                    <a:pt x="421639" y="317499"/>
                  </a:lnTo>
                  <a:close/>
                </a:path>
                <a:path w="421640" h="347979">
                  <a:moveTo>
                    <a:pt x="3809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20039"/>
                  </a:lnTo>
                  <a:close/>
                </a:path>
                <a:path w="421640" h="347979">
                  <a:moveTo>
                    <a:pt x="421639" y="320039"/>
                  </a:moveTo>
                  <a:lnTo>
                    <a:pt x="417829" y="320039"/>
                  </a:lnTo>
                  <a:lnTo>
                    <a:pt x="417829" y="323849"/>
                  </a:lnTo>
                  <a:lnTo>
                    <a:pt x="421639" y="323849"/>
                  </a:lnTo>
                  <a:lnTo>
                    <a:pt x="421639" y="320039"/>
                  </a:lnTo>
                  <a:close/>
                </a:path>
                <a:path w="421640" h="347979">
                  <a:moveTo>
                    <a:pt x="3809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3849"/>
                  </a:lnTo>
                  <a:close/>
                </a:path>
                <a:path w="421640" h="347979">
                  <a:moveTo>
                    <a:pt x="421639" y="323849"/>
                  </a:moveTo>
                  <a:lnTo>
                    <a:pt x="417829" y="323849"/>
                  </a:lnTo>
                  <a:lnTo>
                    <a:pt x="417829" y="326389"/>
                  </a:lnTo>
                  <a:lnTo>
                    <a:pt x="421639" y="326389"/>
                  </a:lnTo>
                  <a:lnTo>
                    <a:pt x="421639" y="323849"/>
                  </a:lnTo>
                  <a:close/>
                </a:path>
                <a:path w="421640" h="347979">
                  <a:moveTo>
                    <a:pt x="420369" y="326389"/>
                  </a:moveTo>
                  <a:lnTo>
                    <a:pt x="417829" y="326389"/>
                  </a:lnTo>
                  <a:lnTo>
                    <a:pt x="417829" y="328929"/>
                  </a:lnTo>
                  <a:lnTo>
                    <a:pt x="419100" y="328929"/>
                  </a:lnTo>
                  <a:lnTo>
                    <a:pt x="419100" y="327659"/>
                  </a:lnTo>
                  <a:lnTo>
                    <a:pt x="420369" y="327659"/>
                  </a:lnTo>
                  <a:lnTo>
                    <a:pt x="420369" y="326389"/>
                  </a:lnTo>
                  <a:close/>
                </a:path>
                <a:path w="421640" h="347979">
                  <a:moveTo>
                    <a:pt x="397509" y="346709"/>
                  </a:moveTo>
                  <a:lnTo>
                    <a:pt x="26669" y="346709"/>
                  </a:lnTo>
                  <a:lnTo>
                    <a:pt x="26669" y="347979"/>
                  </a:lnTo>
                  <a:lnTo>
                    <a:pt x="397509" y="347979"/>
                  </a:lnTo>
                  <a:lnTo>
                    <a:pt x="397509" y="346709"/>
                  </a:lnTo>
                  <a:close/>
                </a:path>
                <a:path w="421640" h="347979">
                  <a:moveTo>
                    <a:pt x="398780" y="345439"/>
                  </a:moveTo>
                  <a:lnTo>
                    <a:pt x="25400" y="345439"/>
                  </a:lnTo>
                  <a:lnTo>
                    <a:pt x="25400" y="346709"/>
                  </a:lnTo>
                  <a:lnTo>
                    <a:pt x="398780" y="346709"/>
                  </a:lnTo>
                  <a:lnTo>
                    <a:pt x="398780" y="345439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980440" y="553593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29">
                  <a:moveTo>
                    <a:pt x="397509" y="1270"/>
                  </a:moveTo>
                  <a:lnTo>
                    <a:pt x="16509" y="1270"/>
                  </a:lnTo>
                  <a:lnTo>
                    <a:pt x="16509" y="2540"/>
                  </a:lnTo>
                  <a:lnTo>
                    <a:pt x="397509" y="2540"/>
                  </a:lnTo>
                  <a:lnTo>
                    <a:pt x="397509" y="1270"/>
                  </a:lnTo>
                  <a:close/>
                </a:path>
                <a:path w="414019" h="341629">
                  <a:moveTo>
                    <a:pt x="396240" y="0"/>
                  </a:moveTo>
                  <a:lnTo>
                    <a:pt x="19050" y="0"/>
                  </a:lnTo>
                  <a:lnTo>
                    <a:pt x="19050" y="1270"/>
                  </a:lnTo>
                  <a:lnTo>
                    <a:pt x="396240" y="1270"/>
                  </a:lnTo>
                  <a:lnTo>
                    <a:pt x="396240" y="0"/>
                  </a:lnTo>
                  <a:close/>
                </a:path>
                <a:path w="414019" h="341629">
                  <a:moveTo>
                    <a:pt x="412750" y="13970"/>
                  </a:moveTo>
                  <a:lnTo>
                    <a:pt x="411479" y="13970"/>
                  </a:lnTo>
                  <a:lnTo>
                    <a:pt x="411479" y="15240"/>
                  </a:lnTo>
                  <a:lnTo>
                    <a:pt x="412750" y="15240"/>
                  </a:lnTo>
                  <a:lnTo>
                    <a:pt x="412750" y="13970"/>
                  </a:lnTo>
                  <a:close/>
                </a:path>
                <a:path w="414019" h="341629">
                  <a:moveTo>
                    <a:pt x="2540" y="16510"/>
                  </a:moveTo>
                  <a:lnTo>
                    <a:pt x="1269" y="16510"/>
                  </a:lnTo>
                  <a:lnTo>
                    <a:pt x="1269" y="17780"/>
                  </a:lnTo>
                  <a:lnTo>
                    <a:pt x="2540" y="17780"/>
                  </a:lnTo>
                  <a:lnTo>
                    <a:pt x="2540" y="16510"/>
                  </a:lnTo>
                  <a:close/>
                </a:path>
                <a:path w="414019" h="341629">
                  <a:moveTo>
                    <a:pt x="414020" y="15240"/>
                  </a:moveTo>
                  <a:lnTo>
                    <a:pt x="411479" y="15240"/>
                  </a:lnTo>
                  <a:lnTo>
                    <a:pt x="411479" y="17780"/>
                  </a:lnTo>
                  <a:lnTo>
                    <a:pt x="414019" y="17780"/>
                  </a:lnTo>
                  <a:lnTo>
                    <a:pt x="414020" y="15240"/>
                  </a:lnTo>
                  <a:close/>
                </a:path>
                <a:path w="414019" h="341629">
                  <a:moveTo>
                    <a:pt x="254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2540" y="21590"/>
                  </a:lnTo>
                  <a:lnTo>
                    <a:pt x="2540" y="17780"/>
                  </a:lnTo>
                  <a:close/>
                </a:path>
                <a:path w="414019" h="341629">
                  <a:moveTo>
                    <a:pt x="414019" y="17780"/>
                  </a:moveTo>
                  <a:lnTo>
                    <a:pt x="411479" y="17780"/>
                  </a:lnTo>
                  <a:lnTo>
                    <a:pt x="411479" y="21590"/>
                  </a:lnTo>
                  <a:lnTo>
                    <a:pt x="414019" y="21590"/>
                  </a:lnTo>
                  <a:lnTo>
                    <a:pt x="414019" y="17780"/>
                  </a:lnTo>
                  <a:close/>
                </a:path>
                <a:path w="414019" h="341629">
                  <a:moveTo>
                    <a:pt x="254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540" y="24130"/>
                  </a:lnTo>
                  <a:lnTo>
                    <a:pt x="2540" y="21590"/>
                  </a:lnTo>
                  <a:close/>
                </a:path>
                <a:path w="414019" h="341629">
                  <a:moveTo>
                    <a:pt x="414019" y="21590"/>
                  </a:moveTo>
                  <a:lnTo>
                    <a:pt x="411479" y="21590"/>
                  </a:lnTo>
                  <a:lnTo>
                    <a:pt x="411479" y="24130"/>
                  </a:lnTo>
                  <a:lnTo>
                    <a:pt x="414019" y="24130"/>
                  </a:lnTo>
                  <a:lnTo>
                    <a:pt x="414019" y="21590"/>
                  </a:lnTo>
                  <a:close/>
                </a:path>
                <a:path w="414019" h="341629">
                  <a:moveTo>
                    <a:pt x="254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540" y="27940"/>
                  </a:lnTo>
                  <a:lnTo>
                    <a:pt x="2540" y="24130"/>
                  </a:lnTo>
                  <a:close/>
                </a:path>
                <a:path w="414019" h="341629">
                  <a:moveTo>
                    <a:pt x="414019" y="24130"/>
                  </a:moveTo>
                  <a:lnTo>
                    <a:pt x="411479" y="24130"/>
                  </a:lnTo>
                  <a:lnTo>
                    <a:pt x="411479" y="27940"/>
                  </a:lnTo>
                  <a:lnTo>
                    <a:pt x="414019" y="27940"/>
                  </a:lnTo>
                  <a:lnTo>
                    <a:pt x="414019" y="24130"/>
                  </a:lnTo>
                  <a:close/>
                </a:path>
                <a:path w="414019" h="341629">
                  <a:moveTo>
                    <a:pt x="254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540" y="30480"/>
                  </a:lnTo>
                  <a:lnTo>
                    <a:pt x="2540" y="27940"/>
                  </a:lnTo>
                  <a:close/>
                </a:path>
                <a:path w="414019" h="341629">
                  <a:moveTo>
                    <a:pt x="414019" y="27940"/>
                  </a:moveTo>
                  <a:lnTo>
                    <a:pt x="411479" y="27940"/>
                  </a:lnTo>
                  <a:lnTo>
                    <a:pt x="411479" y="30480"/>
                  </a:lnTo>
                  <a:lnTo>
                    <a:pt x="414019" y="30480"/>
                  </a:lnTo>
                  <a:lnTo>
                    <a:pt x="414019" y="27940"/>
                  </a:lnTo>
                  <a:close/>
                </a:path>
                <a:path w="414019" h="341629">
                  <a:moveTo>
                    <a:pt x="254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540" y="34290"/>
                  </a:lnTo>
                  <a:lnTo>
                    <a:pt x="2540" y="30480"/>
                  </a:lnTo>
                  <a:close/>
                </a:path>
                <a:path w="414019" h="341629">
                  <a:moveTo>
                    <a:pt x="414019" y="30480"/>
                  </a:moveTo>
                  <a:lnTo>
                    <a:pt x="411479" y="30480"/>
                  </a:lnTo>
                  <a:lnTo>
                    <a:pt x="411479" y="34290"/>
                  </a:lnTo>
                  <a:lnTo>
                    <a:pt x="414019" y="34290"/>
                  </a:lnTo>
                  <a:lnTo>
                    <a:pt x="414019" y="30480"/>
                  </a:lnTo>
                  <a:close/>
                </a:path>
                <a:path w="414019" h="341629">
                  <a:moveTo>
                    <a:pt x="254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540" y="36830"/>
                  </a:lnTo>
                  <a:lnTo>
                    <a:pt x="2540" y="34290"/>
                  </a:lnTo>
                  <a:close/>
                </a:path>
                <a:path w="414019" h="341629">
                  <a:moveTo>
                    <a:pt x="414019" y="34290"/>
                  </a:moveTo>
                  <a:lnTo>
                    <a:pt x="411479" y="34290"/>
                  </a:lnTo>
                  <a:lnTo>
                    <a:pt x="411479" y="36830"/>
                  </a:lnTo>
                  <a:lnTo>
                    <a:pt x="414019" y="36830"/>
                  </a:lnTo>
                  <a:lnTo>
                    <a:pt x="414019" y="34290"/>
                  </a:lnTo>
                  <a:close/>
                </a:path>
                <a:path w="414019" h="341629">
                  <a:moveTo>
                    <a:pt x="2540" y="36830"/>
                  </a:moveTo>
                  <a:lnTo>
                    <a:pt x="0" y="36830"/>
                  </a:lnTo>
                  <a:lnTo>
                    <a:pt x="0" y="46990"/>
                  </a:lnTo>
                  <a:lnTo>
                    <a:pt x="2540" y="46990"/>
                  </a:lnTo>
                  <a:lnTo>
                    <a:pt x="2540" y="36830"/>
                  </a:lnTo>
                  <a:close/>
                </a:path>
                <a:path w="414019" h="341629">
                  <a:moveTo>
                    <a:pt x="414019" y="36830"/>
                  </a:moveTo>
                  <a:lnTo>
                    <a:pt x="411479" y="36830"/>
                  </a:lnTo>
                  <a:lnTo>
                    <a:pt x="411479" y="46990"/>
                  </a:lnTo>
                  <a:lnTo>
                    <a:pt x="414019" y="46990"/>
                  </a:lnTo>
                  <a:lnTo>
                    <a:pt x="414019" y="36830"/>
                  </a:lnTo>
                  <a:close/>
                </a:path>
                <a:path w="414019" h="341629">
                  <a:moveTo>
                    <a:pt x="254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540" y="49530"/>
                  </a:lnTo>
                  <a:lnTo>
                    <a:pt x="2540" y="46990"/>
                  </a:lnTo>
                  <a:close/>
                </a:path>
                <a:path w="414019" h="341629">
                  <a:moveTo>
                    <a:pt x="414019" y="46990"/>
                  </a:moveTo>
                  <a:lnTo>
                    <a:pt x="411479" y="46990"/>
                  </a:lnTo>
                  <a:lnTo>
                    <a:pt x="411479" y="49530"/>
                  </a:lnTo>
                  <a:lnTo>
                    <a:pt x="414019" y="49530"/>
                  </a:lnTo>
                  <a:lnTo>
                    <a:pt x="414019" y="46990"/>
                  </a:lnTo>
                  <a:close/>
                </a:path>
                <a:path w="414019" h="341629">
                  <a:moveTo>
                    <a:pt x="2540" y="49530"/>
                  </a:moveTo>
                  <a:lnTo>
                    <a:pt x="0" y="49530"/>
                  </a:lnTo>
                  <a:lnTo>
                    <a:pt x="0" y="59690"/>
                  </a:lnTo>
                  <a:lnTo>
                    <a:pt x="2540" y="59690"/>
                  </a:lnTo>
                  <a:lnTo>
                    <a:pt x="2540" y="49530"/>
                  </a:lnTo>
                  <a:close/>
                </a:path>
                <a:path w="414019" h="341629">
                  <a:moveTo>
                    <a:pt x="414019" y="49530"/>
                  </a:moveTo>
                  <a:lnTo>
                    <a:pt x="411479" y="49530"/>
                  </a:lnTo>
                  <a:lnTo>
                    <a:pt x="411479" y="59690"/>
                  </a:lnTo>
                  <a:lnTo>
                    <a:pt x="414019" y="59690"/>
                  </a:lnTo>
                  <a:lnTo>
                    <a:pt x="414019" y="49530"/>
                  </a:lnTo>
                  <a:close/>
                </a:path>
                <a:path w="414019" h="341629">
                  <a:moveTo>
                    <a:pt x="254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540" y="62230"/>
                  </a:lnTo>
                  <a:lnTo>
                    <a:pt x="2540" y="59690"/>
                  </a:lnTo>
                  <a:close/>
                </a:path>
                <a:path w="414019" h="341629">
                  <a:moveTo>
                    <a:pt x="414019" y="59690"/>
                  </a:moveTo>
                  <a:lnTo>
                    <a:pt x="411479" y="59690"/>
                  </a:lnTo>
                  <a:lnTo>
                    <a:pt x="411479" y="62230"/>
                  </a:lnTo>
                  <a:lnTo>
                    <a:pt x="414019" y="62230"/>
                  </a:lnTo>
                  <a:lnTo>
                    <a:pt x="414019" y="59690"/>
                  </a:lnTo>
                  <a:close/>
                </a:path>
                <a:path w="414019" h="341629">
                  <a:moveTo>
                    <a:pt x="254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2540" y="66040"/>
                  </a:lnTo>
                  <a:lnTo>
                    <a:pt x="2540" y="62230"/>
                  </a:lnTo>
                  <a:close/>
                </a:path>
                <a:path w="414019" h="341629">
                  <a:moveTo>
                    <a:pt x="414019" y="62230"/>
                  </a:moveTo>
                  <a:lnTo>
                    <a:pt x="411479" y="62230"/>
                  </a:lnTo>
                  <a:lnTo>
                    <a:pt x="411479" y="66040"/>
                  </a:lnTo>
                  <a:lnTo>
                    <a:pt x="414019" y="66040"/>
                  </a:lnTo>
                  <a:lnTo>
                    <a:pt x="414019" y="62230"/>
                  </a:lnTo>
                  <a:close/>
                </a:path>
                <a:path w="414019" h="341629">
                  <a:moveTo>
                    <a:pt x="2540" y="66040"/>
                  </a:moveTo>
                  <a:lnTo>
                    <a:pt x="0" y="66040"/>
                  </a:lnTo>
                  <a:lnTo>
                    <a:pt x="0" y="87630"/>
                  </a:lnTo>
                  <a:lnTo>
                    <a:pt x="2540" y="87630"/>
                  </a:lnTo>
                  <a:lnTo>
                    <a:pt x="2540" y="66040"/>
                  </a:lnTo>
                  <a:close/>
                </a:path>
                <a:path w="414019" h="341629">
                  <a:moveTo>
                    <a:pt x="414019" y="66040"/>
                  </a:moveTo>
                  <a:lnTo>
                    <a:pt x="411479" y="66040"/>
                  </a:lnTo>
                  <a:lnTo>
                    <a:pt x="411479" y="87630"/>
                  </a:lnTo>
                  <a:lnTo>
                    <a:pt x="414019" y="87630"/>
                  </a:lnTo>
                  <a:lnTo>
                    <a:pt x="414019" y="66040"/>
                  </a:lnTo>
                  <a:close/>
                </a:path>
                <a:path w="414019" h="341629">
                  <a:moveTo>
                    <a:pt x="254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540" y="91440"/>
                  </a:lnTo>
                  <a:lnTo>
                    <a:pt x="2540" y="87630"/>
                  </a:lnTo>
                  <a:close/>
                </a:path>
                <a:path w="414019" h="341629">
                  <a:moveTo>
                    <a:pt x="414019" y="87630"/>
                  </a:moveTo>
                  <a:lnTo>
                    <a:pt x="411479" y="87630"/>
                  </a:lnTo>
                  <a:lnTo>
                    <a:pt x="411479" y="91440"/>
                  </a:lnTo>
                  <a:lnTo>
                    <a:pt x="414019" y="91440"/>
                  </a:lnTo>
                  <a:lnTo>
                    <a:pt x="414019" y="87630"/>
                  </a:lnTo>
                  <a:close/>
                </a:path>
                <a:path w="414019" h="341629">
                  <a:moveTo>
                    <a:pt x="2540" y="91440"/>
                  </a:moveTo>
                  <a:lnTo>
                    <a:pt x="0" y="91440"/>
                  </a:lnTo>
                  <a:lnTo>
                    <a:pt x="0" y="214630"/>
                  </a:lnTo>
                  <a:lnTo>
                    <a:pt x="2540" y="214630"/>
                  </a:lnTo>
                  <a:lnTo>
                    <a:pt x="2540" y="91440"/>
                  </a:lnTo>
                  <a:close/>
                </a:path>
                <a:path w="414019" h="341629">
                  <a:moveTo>
                    <a:pt x="414019" y="91440"/>
                  </a:moveTo>
                  <a:lnTo>
                    <a:pt x="411479" y="91440"/>
                  </a:lnTo>
                  <a:lnTo>
                    <a:pt x="411479" y="214630"/>
                  </a:lnTo>
                  <a:lnTo>
                    <a:pt x="414019" y="214630"/>
                  </a:lnTo>
                  <a:lnTo>
                    <a:pt x="414019" y="91440"/>
                  </a:lnTo>
                  <a:close/>
                </a:path>
                <a:path w="414019" h="341629">
                  <a:moveTo>
                    <a:pt x="2540" y="214630"/>
                  </a:moveTo>
                  <a:lnTo>
                    <a:pt x="0" y="214630"/>
                  </a:lnTo>
                  <a:lnTo>
                    <a:pt x="0" y="250190"/>
                  </a:lnTo>
                  <a:lnTo>
                    <a:pt x="2540" y="250190"/>
                  </a:lnTo>
                  <a:lnTo>
                    <a:pt x="2540" y="214630"/>
                  </a:lnTo>
                  <a:close/>
                </a:path>
                <a:path w="414019" h="341629">
                  <a:moveTo>
                    <a:pt x="414019" y="214630"/>
                  </a:moveTo>
                  <a:lnTo>
                    <a:pt x="411479" y="214630"/>
                  </a:lnTo>
                  <a:lnTo>
                    <a:pt x="411479" y="250190"/>
                  </a:lnTo>
                  <a:lnTo>
                    <a:pt x="414019" y="250190"/>
                  </a:lnTo>
                  <a:lnTo>
                    <a:pt x="414019" y="214630"/>
                  </a:lnTo>
                  <a:close/>
                </a:path>
                <a:path w="414019" h="341629">
                  <a:moveTo>
                    <a:pt x="254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2540" y="252730"/>
                  </a:lnTo>
                  <a:lnTo>
                    <a:pt x="2540" y="250190"/>
                  </a:lnTo>
                  <a:close/>
                </a:path>
                <a:path w="414019" h="341629">
                  <a:moveTo>
                    <a:pt x="414019" y="250190"/>
                  </a:moveTo>
                  <a:lnTo>
                    <a:pt x="411479" y="250190"/>
                  </a:lnTo>
                  <a:lnTo>
                    <a:pt x="411479" y="252730"/>
                  </a:lnTo>
                  <a:lnTo>
                    <a:pt x="414019" y="252730"/>
                  </a:lnTo>
                  <a:lnTo>
                    <a:pt x="414019" y="250190"/>
                  </a:lnTo>
                  <a:close/>
                </a:path>
                <a:path w="414019" h="341629">
                  <a:moveTo>
                    <a:pt x="2540" y="252730"/>
                  </a:moveTo>
                  <a:lnTo>
                    <a:pt x="0" y="252730"/>
                  </a:lnTo>
                  <a:lnTo>
                    <a:pt x="0" y="262890"/>
                  </a:lnTo>
                  <a:lnTo>
                    <a:pt x="2540" y="262890"/>
                  </a:lnTo>
                  <a:lnTo>
                    <a:pt x="2540" y="252730"/>
                  </a:lnTo>
                  <a:close/>
                </a:path>
                <a:path w="414019" h="341629">
                  <a:moveTo>
                    <a:pt x="414019" y="252730"/>
                  </a:moveTo>
                  <a:lnTo>
                    <a:pt x="411479" y="252730"/>
                  </a:lnTo>
                  <a:lnTo>
                    <a:pt x="411479" y="262890"/>
                  </a:lnTo>
                  <a:lnTo>
                    <a:pt x="414019" y="262890"/>
                  </a:lnTo>
                  <a:lnTo>
                    <a:pt x="414019" y="252730"/>
                  </a:lnTo>
                  <a:close/>
                </a:path>
                <a:path w="414019" h="341629">
                  <a:moveTo>
                    <a:pt x="254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2540" y="265430"/>
                  </a:lnTo>
                  <a:lnTo>
                    <a:pt x="2540" y="262890"/>
                  </a:lnTo>
                  <a:close/>
                </a:path>
                <a:path w="414019" h="341629">
                  <a:moveTo>
                    <a:pt x="414019" y="262890"/>
                  </a:moveTo>
                  <a:lnTo>
                    <a:pt x="411479" y="262890"/>
                  </a:lnTo>
                  <a:lnTo>
                    <a:pt x="411479" y="265430"/>
                  </a:lnTo>
                  <a:lnTo>
                    <a:pt x="414019" y="265430"/>
                  </a:lnTo>
                  <a:lnTo>
                    <a:pt x="414019" y="262890"/>
                  </a:lnTo>
                  <a:close/>
                </a:path>
                <a:path w="414019" h="341629">
                  <a:moveTo>
                    <a:pt x="2540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2540" y="269240"/>
                  </a:lnTo>
                  <a:lnTo>
                    <a:pt x="2540" y="265430"/>
                  </a:lnTo>
                  <a:close/>
                </a:path>
                <a:path w="414019" h="341629">
                  <a:moveTo>
                    <a:pt x="414019" y="265430"/>
                  </a:moveTo>
                  <a:lnTo>
                    <a:pt x="411479" y="265430"/>
                  </a:lnTo>
                  <a:lnTo>
                    <a:pt x="411479" y="269240"/>
                  </a:lnTo>
                  <a:lnTo>
                    <a:pt x="414019" y="269240"/>
                  </a:lnTo>
                  <a:lnTo>
                    <a:pt x="414019" y="265430"/>
                  </a:lnTo>
                  <a:close/>
                </a:path>
                <a:path w="414019" h="341629">
                  <a:moveTo>
                    <a:pt x="254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2540" y="271780"/>
                  </a:lnTo>
                  <a:lnTo>
                    <a:pt x="2540" y="269240"/>
                  </a:lnTo>
                  <a:close/>
                </a:path>
                <a:path w="414019" h="341629">
                  <a:moveTo>
                    <a:pt x="414019" y="269240"/>
                  </a:moveTo>
                  <a:lnTo>
                    <a:pt x="411479" y="269240"/>
                  </a:lnTo>
                  <a:lnTo>
                    <a:pt x="411479" y="271780"/>
                  </a:lnTo>
                  <a:lnTo>
                    <a:pt x="414019" y="271780"/>
                  </a:lnTo>
                  <a:lnTo>
                    <a:pt x="414019" y="269240"/>
                  </a:lnTo>
                  <a:close/>
                </a:path>
                <a:path w="414019" h="341629">
                  <a:moveTo>
                    <a:pt x="2540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2540" y="275590"/>
                  </a:lnTo>
                  <a:lnTo>
                    <a:pt x="2540" y="271780"/>
                  </a:lnTo>
                  <a:close/>
                </a:path>
                <a:path w="414019" h="341629">
                  <a:moveTo>
                    <a:pt x="414019" y="271780"/>
                  </a:moveTo>
                  <a:lnTo>
                    <a:pt x="411479" y="271780"/>
                  </a:lnTo>
                  <a:lnTo>
                    <a:pt x="411479" y="275590"/>
                  </a:lnTo>
                  <a:lnTo>
                    <a:pt x="414019" y="275590"/>
                  </a:lnTo>
                  <a:lnTo>
                    <a:pt x="414019" y="271780"/>
                  </a:lnTo>
                  <a:close/>
                </a:path>
                <a:path w="414019" h="341629">
                  <a:moveTo>
                    <a:pt x="254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2540" y="278130"/>
                  </a:lnTo>
                  <a:lnTo>
                    <a:pt x="2540" y="275590"/>
                  </a:lnTo>
                  <a:close/>
                </a:path>
                <a:path w="414019" h="341629">
                  <a:moveTo>
                    <a:pt x="414019" y="275590"/>
                  </a:moveTo>
                  <a:lnTo>
                    <a:pt x="411479" y="275590"/>
                  </a:lnTo>
                  <a:lnTo>
                    <a:pt x="411479" y="278130"/>
                  </a:lnTo>
                  <a:lnTo>
                    <a:pt x="414019" y="278130"/>
                  </a:lnTo>
                  <a:lnTo>
                    <a:pt x="414019" y="275590"/>
                  </a:lnTo>
                  <a:close/>
                </a:path>
                <a:path w="414019" h="341629">
                  <a:moveTo>
                    <a:pt x="2540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2540" y="281940"/>
                  </a:lnTo>
                  <a:lnTo>
                    <a:pt x="2540" y="278130"/>
                  </a:lnTo>
                  <a:close/>
                </a:path>
                <a:path w="414019" h="341629">
                  <a:moveTo>
                    <a:pt x="414019" y="278130"/>
                  </a:moveTo>
                  <a:lnTo>
                    <a:pt x="411479" y="278130"/>
                  </a:lnTo>
                  <a:lnTo>
                    <a:pt x="411479" y="281940"/>
                  </a:lnTo>
                  <a:lnTo>
                    <a:pt x="414019" y="281940"/>
                  </a:lnTo>
                  <a:lnTo>
                    <a:pt x="414019" y="278130"/>
                  </a:lnTo>
                  <a:close/>
                </a:path>
                <a:path w="414019" h="341629">
                  <a:moveTo>
                    <a:pt x="2540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81940"/>
                  </a:lnTo>
                  <a:close/>
                </a:path>
                <a:path w="414019" h="341629">
                  <a:moveTo>
                    <a:pt x="414019" y="281940"/>
                  </a:moveTo>
                  <a:lnTo>
                    <a:pt x="411479" y="281940"/>
                  </a:lnTo>
                  <a:lnTo>
                    <a:pt x="411479" y="288290"/>
                  </a:lnTo>
                  <a:lnTo>
                    <a:pt x="414019" y="288290"/>
                  </a:lnTo>
                  <a:lnTo>
                    <a:pt x="414019" y="281940"/>
                  </a:lnTo>
                  <a:close/>
                </a:path>
                <a:path w="414019" h="341629">
                  <a:moveTo>
                    <a:pt x="2540" y="288290"/>
                  </a:moveTo>
                  <a:lnTo>
                    <a:pt x="0" y="288290"/>
                  </a:lnTo>
                  <a:lnTo>
                    <a:pt x="0" y="297180"/>
                  </a:lnTo>
                  <a:lnTo>
                    <a:pt x="2540" y="297180"/>
                  </a:lnTo>
                  <a:lnTo>
                    <a:pt x="2540" y="288290"/>
                  </a:lnTo>
                  <a:close/>
                </a:path>
                <a:path w="414019" h="341629">
                  <a:moveTo>
                    <a:pt x="414019" y="288290"/>
                  </a:moveTo>
                  <a:lnTo>
                    <a:pt x="411479" y="288290"/>
                  </a:lnTo>
                  <a:lnTo>
                    <a:pt x="411479" y="297180"/>
                  </a:lnTo>
                  <a:lnTo>
                    <a:pt x="414019" y="297180"/>
                  </a:lnTo>
                  <a:lnTo>
                    <a:pt x="414019" y="288290"/>
                  </a:lnTo>
                  <a:close/>
                </a:path>
                <a:path w="414019" h="341629">
                  <a:moveTo>
                    <a:pt x="2540" y="297180"/>
                  </a:moveTo>
                  <a:lnTo>
                    <a:pt x="0" y="297180"/>
                  </a:lnTo>
                  <a:lnTo>
                    <a:pt x="0" y="303530"/>
                  </a:lnTo>
                  <a:lnTo>
                    <a:pt x="2540" y="303530"/>
                  </a:lnTo>
                  <a:lnTo>
                    <a:pt x="2540" y="297180"/>
                  </a:lnTo>
                  <a:close/>
                </a:path>
                <a:path w="414019" h="341629">
                  <a:moveTo>
                    <a:pt x="414019" y="297180"/>
                  </a:moveTo>
                  <a:lnTo>
                    <a:pt x="411479" y="297180"/>
                  </a:lnTo>
                  <a:lnTo>
                    <a:pt x="411479" y="303530"/>
                  </a:lnTo>
                  <a:lnTo>
                    <a:pt x="414019" y="303530"/>
                  </a:lnTo>
                  <a:lnTo>
                    <a:pt x="414019" y="297180"/>
                  </a:lnTo>
                  <a:close/>
                </a:path>
                <a:path w="414019" h="341629">
                  <a:moveTo>
                    <a:pt x="2540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2540" y="307340"/>
                  </a:lnTo>
                  <a:lnTo>
                    <a:pt x="2540" y="303530"/>
                  </a:lnTo>
                  <a:close/>
                </a:path>
                <a:path w="414019" h="341629">
                  <a:moveTo>
                    <a:pt x="414019" y="303530"/>
                  </a:moveTo>
                  <a:lnTo>
                    <a:pt x="411479" y="303530"/>
                  </a:lnTo>
                  <a:lnTo>
                    <a:pt x="411479" y="307340"/>
                  </a:lnTo>
                  <a:lnTo>
                    <a:pt x="414019" y="307340"/>
                  </a:lnTo>
                  <a:lnTo>
                    <a:pt x="414019" y="303530"/>
                  </a:lnTo>
                  <a:close/>
                </a:path>
                <a:path w="414019" h="341629">
                  <a:moveTo>
                    <a:pt x="254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2540" y="309880"/>
                  </a:lnTo>
                  <a:lnTo>
                    <a:pt x="2540" y="307340"/>
                  </a:lnTo>
                  <a:close/>
                </a:path>
                <a:path w="414019" h="341629">
                  <a:moveTo>
                    <a:pt x="414019" y="307340"/>
                  </a:moveTo>
                  <a:lnTo>
                    <a:pt x="411479" y="307340"/>
                  </a:lnTo>
                  <a:lnTo>
                    <a:pt x="411479" y="309880"/>
                  </a:lnTo>
                  <a:lnTo>
                    <a:pt x="414019" y="309880"/>
                  </a:lnTo>
                  <a:lnTo>
                    <a:pt x="414019" y="307340"/>
                  </a:lnTo>
                  <a:close/>
                </a:path>
                <a:path w="414019" h="341629">
                  <a:moveTo>
                    <a:pt x="2540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2540" y="313690"/>
                  </a:lnTo>
                  <a:lnTo>
                    <a:pt x="2540" y="309880"/>
                  </a:lnTo>
                  <a:close/>
                </a:path>
                <a:path w="414019" h="341629">
                  <a:moveTo>
                    <a:pt x="414019" y="309880"/>
                  </a:moveTo>
                  <a:lnTo>
                    <a:pt x="411479" y="309880"/>
                  </a:lnTo>
                  <a:lnTo>
                    <a:pt x="411479" y="313690"/>
                  </a:lnTo>
                  <a:lnTo>
                    <a:pt x="414019" y="313690"/>
                  </a:lnTo>
                  <a:lnTo>
                    <a:pt x="414019" y="309880"/>
                  </a:lnTo>
                  <a:close/>
                </a:path>
                <a:path w="414019" h="341629">
                  <a:moveTo>
                    <a:pt x="254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2540" y="316230"/>
                  </a:lnTo>
                  <a:lnTo>
                    <a:pt x="2540" y="313690"/>
                  </a:lnTo>
                  <a:close/>
                </a:path>
                <a:path w="414019" h="341629">
                  <a:moveTo>
                    <a:pt x="414019" y="313690"/>
                  </a:moveTo>
                  <a:lnTo>
                    <a:pt x="411479" y="313690"/>
                  </a:lnTo>
                  <a:lnTo>
                    <a:pt x="411479" y="316230"/>
                  </a:lnTo>
                  <a:lnTo>
                    <a:pt x="414019" y="316230"/>
                  </a:lnTo>
                  <a:lnTo>
                    <a:pt x="414019" y="313690"/>
                  </a:lnTo>
                  <a:close/>
                </a:path>
                <a:path w="414019" h="341629">
                  <a:moveTo>
                    <a:pt x="254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2540" y="320040"/>
                  </a:lnTo>
                  <a:lnTo>
                    <a:pt x="2540" y="316230"/>
                  </a:lnTo>
                  <a:close/>
                </a:path>
                <a:path w="414019" h="341629">
                  <a:moveTo>
                    <a:pt x="414019" y="316230"/>
                  </a:moveTo>
                  <a:lnTo>
                    <a:pt x="411479" y="316230"/>
                  </a:lnTo>
                  <a:lnTo>
                    <a:pt x="411479" y="320040"/>
                  </a:lnTo>
                  <a:lnTo>
                    <a:pt x="414019" y="320040"/>
                  </a:lnTo>
                  <a:lnTo>
                    <a:pt x="414019" y="316230"/>
                  </a:lnTo>
                  <a:close/>
                </a:path>
                <a:path w="414019" h="341629">
                  <a:moveTo>
                    <a:pt x="254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2540" y="322580"/>
                  </a:lnTo>
                  <a:lnTo>
                    <a:pt x="2540" y="320040"/>
                  </a:lnTo>
                  <a:close/>
                </a:path>
                <a:path w="414019" h="341629">
                  <a:moveTo>
                    <a:pt x="414019" y="320040"/>
                  </a:moveTo>
                  <a:lnTo>
                    <a:pt x="411479" y="320040"/>
                  </a:lnTo>
                  <a:lnTo>
                    <a:pt x="411479" y="322580"/>
                  </a:lnTo>
                  <a:lnTo>
                    <a:pt x="414019" y="322580"/>
                  </a:lnTo>
                  <a:lnTo>
                    <a:pt x="414019" y="320040"/>
                  </a:lnTo>
                  <a:close/>
                </a:path>
                <a:path w="414019" h="341629">
                  <a:moveTo>
                    <a:pt x="414019" y="322580"/>
                  </a:moveTo>
                  <a:lnTo>
                    <a:pt x="411479" y="322580"/>
                  </a:lnTo>
                  <a:lnTo>
                    <a:pt x="411479" y="326390"/>
                  </a:lnTo>
                  <a:lnTo>
                    <a:pt x="414020" y="326390"/>
                  </a:lnTo>
                  <a:lnTo>
                    <a:pt x="414019" y="322580"/>
                  </a:lnTo>
                  <a:close/>
                </a:path>
                <a:path w="414019" h="341629">
                  <a:moveTo>
                    <a:pt x="254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40" y="325120"/>
                  </a:lnTo>
                  <a:lnTo>
                    <a:pt x="2540" y="322580"/>
                  </a:lnTo>
                  <a:close/>
                </a:path>
                <a:path w="414019" h="341629">
                  <a:moveTo>
                    <a:pt x="412750" y="326390"/>
                  </a:moveTo>
                  <a:lnTo>
                    <a:pt x="411479" y="326390"/>
                  </a:lnTo>
                  <a:lnTo>
                    <a:pt x="411479" y="327660"/>
                  </a:lnTo>
                  <a:lnTo>
                    <a:pt x="412750" y="327660"/>
                  </a:lnTo>
                  <a:lnTo>
                    <a:pt x="412750" y="326390"/>
                  </a:lnTo>
                  <a:close/>
                </a:path>
                <a:path w="414019" h="341629">
                  <a:moveTo>
                    <a:pt x="400050" y="337820"/>
                  </a:moveTo>
                  <a:lnTo>
                    <a:pt x="16509" y="337820"/>
                  </a:lnTo>
                  <a:lnTo>
                    <a:pt x="16509" y="339090"/>
                  </a:lnTo>
                  <a:lnTo>
                    <a:pt x="400050" y="339090"/>
                  </a:lnTo>
                  <a:lnTo>
                    <a:pt x="400050" y="337820"/>
                  </a:lnTo>
                  <a:close/>
                </a:path>
                <a:path w="414019" h="341629">
                  <a:moveTo>
                    <a:pt x="396240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396240" y="341630"/>
                  </a:lnTo>
                  <a:lnTo>
                    <a:pt x="396240" y="340360"/>
                  </a:lnTo>
                  <a:close/>
                </a:path>
                <a:path w="414019" h="341629">
                  <a:moveTo>
                    <a:pt x="398779" y="339090"/>
                  </a:moveTo>
                  <a:lnTo>
                    <a:pt x="17779" y="339090"/>
                  </a:lnTo>
                  <a:lnTo>
                    <a:pt x="17779" y="340360"/>
                  </a:lnTo>
                  <a:lnTo>
                    <a:pt x="398779" y="340360"/>
                  </a:lnTo>
                  <a:lnTo>
                    <a:pt x="398779" y="339090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982979" y="5538469"/>
              <a:ext cx="408940" cy="335280"/>
            </a:xfrm>
            <a:custGeom>
              <a:avLst/>
              <a:gdLst/>
              <a:ahLst/>
              <a:cxnLst/>
              <a:rect l="l" t="t" r="r" b="b"/>
              <a:pathLst>
                <a:path w="408940" h="335279">
                  <a:moveTo>
                    <a:pt x="398779" y="1269"/>
                  </a:moveTo>
                  <a:lnTo>
                    <a:pt x="11429" y="1269"/>
                  </a:lnTo>
                  <a:lnTo>
                    <a:pt x="11429" y="2539"/>
                  </a:lnTo>
                  <a:lnTo>
                    <a:pt x="398779" y="2539"/>
                  </a:lnTo>
                  <a:lnTo>
                    <a:pt x="398779" y="1269"/>
                  </a:lnTo>
                  <a:close/>
                </a:path>
                <a:path w="408940" h="335279">
                  <a:moveTo>
                    <a:pt x="39624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8940" h="335279">
                  <a:moveTo>
                    <a:pt x="401319" y="3809"/>
                  </a:moveTo>
                  <a:lnTo>
                    <a:pt x="8889" y="3809"/>
                  </a:lnTo>
                  <a:lnTo>
                    <a:pt x="8889" y="5079"/>
                  </a:lnTo>
                  <a:lnTo>
                    <a:pt x="401319" y="5079"/>
                  </a:lnTo>
                  <a:lnTo>
                    <a:pt x="401319" y="3809"/>
                  </a:lnTo>
                  <a:close/>
                </a:path>
                <a:path w="408940" h="335279">
                  <a:moveTo>
                    <a:pt x="400050" y="2539"/>
                  </a:moveTo>
                  <a:lnTo>
                    <a:pt x="10159" y="2539"/>
                  </a:lnTo>
                  <a:lnTo>
                    <a:pt x="10159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08940" h="335279">
                  <a:moveTo>
                    <a:pt x="3809" y="10159"/>
                  </a:moveTo>
                  <a:lnTo>
                    <a:pt x="2539" y="10159"/>
                  </a:lnTo>
                  <a:lnTo>
                    <a:pt x="2539" y="11429"/>
                  </a:lnTo>
                  <a:lnTo>
                    <a:pt x="1269" y="11429"/>
                  </a:lnTo>
                  <a:lnTo>
                    <a:pt x="1269" y="12699"/>
                  </a:lnTo>
                  <a:lnTo>
                    <a:pt x="3809" y="12699"/>
                  </a:lnTo>
                  <a:lnTo>
                    <a:pt x="3809" y="10159"/>
                  </a:lnTo>
                  <a:close/>
                </a:path>
                <a:path w="408940" h="335279">
                  <a:moveTo>
                    <a:pt x="406400" y="8889"/>
                  </a:moveTo>
                  <a:lnTo>
                    <a:pt x="405129" y="8889"/>
                  </a:lnTo>
                  <a:lnTo>
                    <a:pt x="405129" y="12699"/>
                  </a:lnTo>
                  <a:lnTo>
                    <a:pt x="408939" y="12699"/>
                  </a:lnTo>
                  <a:lnTo>
                    <a:pt x="408939" y="11429"/>
                  </a:lnTo>
                  <a:lnTo>
                    <a:pt x="407669" y="11429"/>
                  </a:lnTo>
                  <a:lnTo>
                    <a:pt x="407669" y="10159"/>
                  </a:lnTo>
                  <a:lnTo>
                    <a:pt x="406400" y="10159"/>
                  </a:lnTo>
                  <a:lnTo>
                    <a:pt x="406400" y="8889"/>
                  </a:lnTo>
                  <a:close/>
                </a:path>
                <a:path w="408940" h="335279">
                  <a:moveTo>
                    <a:pt x="380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699"/>
                  </a:lnTo>
                  <a:close/>
                </a:path>
                <a:path w="408940" h="335279">
                  <a:moveTo>
                    <a:pt x="408939" y="12699"/>
                  </a:moveTo>
                  <a:lnTo>
                    <a:pt x="405129" y="12699"/>
                  </a:lnTo>
                  <a:lnTo>
                    <a:pt x="405129" y="15239"/>
                  </a:lnTo>
                  <a:lnTo>
                    <a:pt x="408939" y="15239"/>
                  </a:lnTo>
                  <a:lnTo>
                    <a:pt x="408939" y="12699"/>
                  </a:lnTo>
                  <a:close/>
                </a:path>
                <a:path w="408940" h="335279">
                  <a:moveTo>
                    <a:pt x="380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5239"/>
                  </a:lnTo>
                  <a:close/>
                </a:path>
                <a:path w="408940" h="335279">
                  <a:moveTo>
                    <a:pt x="408939" y="15239"/>
                  </a:moveTo>
                  <a:lnTo>
                    <a:pt x="405129" y="15239"/>
                  </a:lnTo>
                  <a:lnTo>
                    <a:pt x="405129" y="19049"/>
                  </a:lnTo>
                  <a:lnTo>
                    <a:pt x="408939" y="19049"/>
                  </a:lnTo>
                  <a:lnTo>
                    <a:pt x="408939" y="15239"/>
                  </a:lnTo>
                  <a:close/>
                </a:path>
                <a:path w="408940" h="335279">
                  <a:moveTo>
                    <a:pt x="380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49"/>
                  </a:lnTo>
                  <a:close/>
                </a:path>
                <a:path w="408940" h="335279">
                  <a:moveTo>
                    <a:pt x="408939" y="19049"/>
                  </a:moveTo>
                  <a:lnTo>
                    <a:pt x="405129" y="19049"/>
                  </a:lnTo>
                  <a:lnTo>
                    <a:pt x="405129" y="21589"/>
                  </a:lnTo>
                  <a:lnTo>
                    <a:pt x="408939" y="21589"/>
                  </a:lnTo>
                  <a:lnTo>
                    <a:pt x="408939" y="19049"/>
                  </a:lnTo>
                  <a:close/>
                </a:path>
                <a:path w="408940" h="335279">
                  <a:moveTo>
                    <a:pt x="380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1589"/>
                  </a:lnTo>
                  <a:close/>
                </a:path>
                <a:path w="408940" h="335279">
                  <a:moveTo>
                    <a:pt x="408939" y="21589"/>
                  </a:moveTo>
                  <a:lnTo>
                    <a:pt x="405129" y="21589"/>
                  </a:lnTo>
                  <a:lnTo>
                    <a:pt x="405129" y="25399"/>
                  </a:lnTo>
                  <a:lnTo>
                    <a:pt x="408939" y="25399"/>
                  </a:lnTo>
                  <a:lnTo>
                    <a:pt x="408939" y="21589"/>
                  </a:lnTo>
                  <a:close/>
                </a:path>
                <a:path w="408940" h="335279">
                  <a:moveTo>
                    <a:pt x="380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399"/>
                  </a:lnTo>
                  <a:close/>
                </a:path>
                <a:path w="408940" h="335279">
                  <a:moveTo>
                    <a:pt x="408939" y="25399"/>
                  </a:moveTo>
                  <a:lnTo>
                    <a:pt x="405129" y="25399"/>
                  </a:lnTo>
                  <a:lnTo>
                    <a:pt x="405129" y="27939"/>
                  </a:lnTo>
                  <a:lnTo>
                    <a:pt x="408939" y="27939"/>
                  </a:lnTo>
                  <a:lnTo>
                    <a:pt x="408939" y="25399"/>
                  </a:lnTo>
                  <a:close/>
                </a:path>
                <a:path w="408940" h="335279">
                  <a:moveTo>
                    <a:pt x="380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7939"/>
                  </a:lnTo>
                  <a:close/>
                </a:path>
                <a:path w="408940" h="335279">
                  <a:moveTo>
                    <a:pt x="408939" y="27939"/>
                  </a:moveTo>
                  <a:lnTo>
                    <a:pt x="405129" y="27939"/>
                  </a:lnTo>
                  <a:lnTo>
                    <a:pt x="405129" y="31749"/>
                  </a:lnTo>
                  <a:lnTo>
                    <a:pt x="408939" y="31749"/>
                  </a:lnTo>
                  <a:lnTo>
                    <a:pt x="408939" y="27939"/>
                  </a:lnTo>
                  <a:close/>
                </a:path>
                <a:path w="408940" h="335279">
                  <a:moveTo>
                    <a:pt x="380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1749"/>
                  </a:lnTo>
                  <a:close/>
                </a:path>
                <a:path w="408940" h="335279">
                  <a:moveTo>
                    <a:pt x="408939" y="31749"/>
                  </a:moveTo>
                  <a:lnTo>
                    <a:pt x="405129" y="31749"/>
                  </a:lnTo>
                  <a:lnTo>
                    <a:pt x="405129" y="34289"/>
                  </a:lnTo>
                  <a:lnTo>
                    <a:pt x="408939" y="34289"/>
                  </a:lnTo>
                  <a:lnTo>
                    <a:pt x="408939" y="31749"/>
                  </a:lnTo>
                  <a:close/>
                </a:path>
                <a:path w="408940" h="335279">
                  <a:moveTo>
                    <a:pt x="3809" y="34289"/>
                  </a:moveTo>
                  <a:lnTo>
                    <a:pt x="0" y="3428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4289"/>
                  </a:lnTo>
                  <a:close/>
                </a:path>
                <a:path w="408940" h="335279">
                  <a:moveTo>
                    <a:pt x="408939" y="34289"/>
                  </a:moveTo>
                  <a:lnTo>
                    <a:pt x="405129" y="34289"/>
                  </a:lnTo>
                  <a:lnTo>
                    <a:pt x="405129" y="44449"/>
                  </a:lnTo>
                  <a:lnTo>
                    <a:pt x="408939" y="44449"/>
                  </a:lnTo>
                  <a:lnTo>
                    <a:pt x="408939" y="34289"/>
                  </a:lnTo>
                  <a:close/>
                </a:path>
                <a:path w="408940" h="335279">
                  <a:moveTo>
                    <a:pt x="380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4449"/>
                  </a:lnTo>
                  <a:close/>
                </a:path>
                <a:path w="408940" h="335279">
                  <a:moveTo>
                    <a:pt x="408939" y="44449"/>
                  </a:moveTo>
                  <a:lnTo>
                    <a:pt x="405129" y="44449"/>
                  </a:lnTo>
                  <a:lnTo>
                    <a:pt x="405129" y="46989"/>
                  </a:lnTo>
                  <a:lnTo>
                    <a:pt x="408939" y="46989"/>
                  </a:lnTo>
                  <a:lnTo>
                    <a:pt x="408939" y="44449"/>
                  </a:lnTo>
                  <a:close/>
                </a:path>
                <a:path w="408940" h="335279">
                  <a:moveTo>
                    <a:pt x="3809" y="46989"/>
                  </a:moveTo>
                  <a:lnTo>
                    <a:pt x="0" y="4698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46989"/>
                  </a:lnTo>
                  <a:close/>
                </a:path>
                <a:path w="408940" h="335279">
                  <a:moveTo>
                    <a:pt x="408939" y="46989"/>
                  </a:moveTo>
                  <a:lnTo>
                    <a:pt x="405129" y="46989"/>
                  </a:lnTo>
                  <a:lnTo>
                    <a:pt x="405129" y="57149"/>
                  </a:lnTo>
                  <a:lnTo>
                    <a:pt x="408939" y="57149"/>
                  </a:lnTo>
                  <a:lnTo>
                    <a:pt x="408939" y="46989"/>
                  </a:lnTo>
                  <a:close/>
                </a:path>
                <a:path w="408940" h="335279">
                  <a:moveTo>
                    <a:pt x="380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7149"/>
                  </a:lnTo>
                  <a:close/>
                </a:path>
                <a:path w="408940" h="335279">
                  <a:moveTo>
                    <a:pt x="408939" y="57149"/>
                  </a:moveTo>
                  <a:lnTo>
                    <a:pt x="405129" y="57149"/>
                  </a:lnTo>
                  <a:lnTo>
                    <a:pt x="405129" y="59689"/>
                  </a:lnTo>
                  <a:lnTo>
                    <a:pt x="408939" y="59689"/>
                  </a:lnTo>
                  <a:lnTo>
                    <a:pt x="408939" y="57149"/>
                  </a:lnTo>
                  <a:close/>
                </a:path>
                <a:path w="408940" h="335279">
                  <a:moveTo>
                    <a:pt x="380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9689"/>
                  </a:lnTo>
                  <a:close/>
                </a:path>
                <a:path w="408940" h="335279">
                  <a:moveTo>
                    <a:pt x="408939" y="59689"/>
                  </a:moveTo>
                  <a:lnTo>
                    <a:pt x="405129" y="59689"/>
                  </a:lnTo>
                  <a:lnTo>
                    <a:pt x="405129" y="63499"/>
                  </a:lnTo>
                  <a:lnTo>
                    <a:pt x="408939" y="63499"/>
                  </a:lnTo>
                  <a:lnTo>
                    <a:pt x="408939" y="59689"/>
                  </a:lnTo>
                  <a:close/>
                </a:path>
                <a:path w="408940" h="335279">
                  <a:moveTo>
                    <a:pt x="3809" y="63499"/>
                  </a:moveTo>
                  <a:lnTo>
                    <a:pt x="0" y="63499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63499"/>
                  </a:lnTo>
                  <a:close/>
                </a:path>
                <a:path w="408940" h="335279">
                  <a:moveTo>
                    <a:pt x="408939" y="63499"/>
                  </a:moveTo>
                  <a:lnTo>
                    <a:pt x="405129" y="63499"/>
                  </a:lnTo>
                  <a:lnTo>
                    <a:pt x="405129" y="85089"/>
                  </a:lnTo>
                  <a:lnTo>
                    <a:pt x="408939" y="85089"/>
                  </a:lnTo>
                  <a:lnTo>
                    <a:pt x="408939" y="63499"/>
                  </a:lnTo>
                  <a:close/>
                </a:path>
                <a:path w="408940" h="335279">
                  <a:moveTo>
                    <a:pt x="380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5089"/>
                  </a:lnTo>
                  <a:close/>
                </a:path>
                <a:path w="408940" h="335279">
                  <a:moveTo>
                    <a:pt x="408939" y="85089"/>
                  </a:moveTo>
                  <a:lnTo>
                    <a:pt x="405129" y="85089"/>
                  </a:lnTo>
                  <a:lnTo>
                    <a:pt x="405129" y="88899"/>
                  </a:lnTo>
                  <a:lnTo>
                    <a:pt x="408939" y="88899"/>
                  </a:lnTo>
                  <a:lnTo>
                    <a:pt x="408939" y="85089"/>
                  </a:lnTo>
                  <a:close/>
                </a:path>
                <a:path w="408940" h="335279">
                  <a:moveTo>
                    <a:pt x="3809" y="88899"/>
                  </a:moveTo>
                  <a:lnTo>
                    <a:pt x="0" y="88899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88899"/>
                  </a:lnTo>
                  <a:close/>
                </a:path>
                <a:path w="408940" h="335279">
                  <a:moveTo>
                    <a:pt x="408939" y="88899"/>
                  </a:moveTo>
                  <a:lnTo>
                    <a:pt x="405129" y="88899"/>
                  </a:lnTo>
                  <a:lnTo>
                    <a:pt x="405129" y="212089"/>
                  </a:lnTo>
                  <a:lnTo>
                    <a:pt x="408939" y="212089"/>
                  </a:lnTo>
                  <a:lnTo>
                    <a:pt x="408939" y="88899"/>
                  </a:lnTo>
                  <a:close/>
                </a:path>
                <a:path w="408940" h="335279">
                  <a:moveTo>
                    <a:pt x="3809" y="212089"/>
                  </a:moveTo>
                  <a:lnTo>
                    <a:pt x="0" y="21208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12089"/>
                  </a:lnTo>
                  <a:close/>
                </a:path>
                <a:path w="408940" h="335279">
                  <a:moveTo>
                    <a:pt x="408939" y="212089"/>
                  </a:moveTo>
                  <a:lnTo>
                    <a:pt x="405129" y="212089"/>
                  </a:lnTo>
                  <a:lnTo>
                    <a:pt x="405129" y="247649"/>
                  </a:lnTo>
                  <a:lnTo>
                    <a:pt x="408939" y="247649"/>
                  </a:lnTo>
                  <a:lnTo>
                    <a:pt x="408939" y="212089"/>
                  </a:lnTo>
                  <a:close/>
                </a:path>
                <a:path w="408940" h="335279">
                  <a:moveTo>
                    <a:pt x="3809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7649"/>
                  </a:lnTo>
                  <a:close/>
                </a:path>
                <a:path w="408940" h="335279">
                  <a:moveTo>
                    <a:pt x="408939" y="247649"/>
                  </a:moveTo>
                  <a:lnTo>
                    <a:pt x="405129" y="247649"/>
                  </a:lnTo>
                  <a:lnTo>
                    <a:pt x="405129" y="250189"/>
                  </a:lnTo>
                  <a:lnTo>
                    <a:pt x="408939" y="250189"/>
                  </a:lnTo>
                  <a:lnTo>
                    <a:pt x="408939" y="247649"/>
                  </a:lnTo>
                  <a:close/>
                </a:path>
                <a:path w="408940" h="335279">
                  <a:moveTo>
                    <a:pt x="3809" y="250189"/>
                  </a:moveTo>
                  <a:lnTo>
                    <a:pt x="0" y="25018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50189"/>
                  </a:lnTo>
                  <a:close/>
                </a:path>
                <a:path w="408940" h="335279">
                  <a:moveTo>
                    <a:pt x="408939" y="250189"/>
                  </a:moveTo>
                  <a:lnTo>
                    <a:pt x="405129" y="250189"/>
                  </a:lnTo>
                  <a:lnTo>
                    <a:pt x="405129" y="260349"/>
                  </a:lnTo>
                  <a:lnTo>
                    <a:pt x="408939" y="260349"/>
                  </a:lnTo>
                  <a:lnTo>
                    <a:pt x="408939" y="250189"/>
                  </a:lnTo>
                  <a:close/>
                </a:path>
                <a:path w="408940" h="335279">
                  <a:moveTo>
                    <a:pt x="3809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60349"/>
                  </a:lnTo>
                  <a:close/>
                </a:path>
                <a:path w="408940" h="335279">
                  <a:moveTo>
                    <a:pt x="408939" y="260349"/>
                  </a:moveTo>
                  <a:lnTo>
                    <a:pt x="405129" y="260349"/>
                  </a:lnTo>
                  <a:lnTo>
                    <a:pt x="405129" y="262889"/>
                  </a:lnTo>
                  <a:lnTo>
                    <a:pt x="408939" y="262889"/>
                  </a:lnTo>
                  <a:lnTo>
                    <a:pt x="408939" y="260349"/>
                  </a:lnTo>
                  <a:close/>
                </a:path>
                <a:path w="408940" h="335279">
                  <a:moveTo>
                    <a:pt x="3809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2889"/>
                  </a:lnTo>
                  <a:close/>
                </a:path>
                <a:path w="408940" h="335279">
                  <a:moveTo>
                    <a:pt x="408939" y="262889"/>
                  </a:moveTo>
                  <a:lnTo>
                    <a:pt x="405129" y="262889"/>
                  </a:lnTo>
                  <a:lnTo>
                    <a:pt x="405129" y="266699"/>
                  </a:lnTo>
                  <a:lnTo>
                    <a:pt x="408939" y="266699"/>
                  </a:lnTo>
                  <a:lnTo>
                    <a:pt x="408939" y="262889"/>
                  </a:lnTo>
                  <a:close/>
                </a:path>
                <a:path w="408940" h="335279">
                  <a:moveTo>
                    <a:pt x="3809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6699"/>
                  </a:lnTo>
                  <a:close/>
                </a:path>
                <a:path w="408940" h="335279">
                  <a:moveTo>
                    <a:pt x="408939" y="266699"/>
                  </a:moveTo>
                  <a:lnTo>
                    <a:pt x="405129" y="266699"/>
                  </a:lnTo>
                  <a:lnTo>
                    <a:pt x="405129" y="269239"/>
                  </a:lnTo>
                  <a:lnTo>
                    <a:pt x="408939" y="269239"/>
                  </a:lnTo>
                  <a:lnTo>
                    <a:pt x="408939" y="266699"/>
                  </a:lnTo>
                  <a:close/>
                </a:path>
                <a:path w="408940" h="335279">
                  <a:moveTo>
                    <a:pt x="3809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9239"/>
                  </a:lnTo>
                  <a:close/>
                </a:path>
                <a:path w="408940" h="335279">
                  <a:moveTo>
                    <a:pt x="408939" y="269239"/>
                  </a:moveTo>
                  <a:lnTo>
                    <a:pt x="405129" y="269239"/>
                  </a:lnTo>
                  <a:lnTo>
                    <a:pt x="405129" y="273049"/>
                  </a:lnTo>
                  <a:lnTo>
                    <a:pt x="408939" y="273049"/>
                  </a:lnTo>
                  <a:lnTo>
                    <a:pt x="408939" y="269239"/>
                  </a:lnTo>
                  <a:close/>
                </a:path>
                <a:path w="408940" h="335279">
                  <a:moveTo>
                    <a:pt x="3809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73049"/>
                  </a:lnTo>
                  <a:close/>
                </a:path>
                <a:path w="408940" h="335279">
                  <a:moveTo>
                    <a:pt x="408939" y="273049"/>
                  </a:moveTo>
                  <a:lnTo>
                    <a:pt x="405129" y="273049"/>
                  </a:lnTo>
                  <a:lnTo>
                    <a:pt x="405129" y="275589"/>
                  </a:lnTo>
                  <a:lnTo>
                    <a:pt x="408939" y="275589"/>
                  </a:lnTo>
                  <a:lnTo>
                    <a:pt x="408939" y="273049"/>
                  </a:lnTo>
                  <a:close/>
                </a:path>
                <a:path w="408940" h="335279">
                  <a:moveTo>
                    <a:pt x="3809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5589"/>
                  </a:lnTo>
                  <a:close/>
                </a:path>
                <a:path w="408940" h="335279">
                  <a:moveTo>
                    <a:pt x="408939" y="275589"/>
                  </a:moveTo>
                  <a:lnTo>
                    <a:pt x="405129" y="275589"/>
                  </a:lnTo>
                  <a:lnTo>
                    <a:pt x="405129" y="279399"/>
                  </a:lnTo>
                  <a:lnTo>
                    <a:pt x="408939" y="279399"/>
                  </a:lnTo>
                  <a:lnTo>
                    <a:pt x="408939" y="275589"/>
                  </a:lnTo>
                  <a:close/>
                </a:path>
                <a:path w="408940" h="335279">
                  <a:moveTo>
                    <a:pt x="380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79399"/>
                  </a:lnTo>
                  <a:close/>
                </a:path>
                <a:path w="408940" h="335279">
                  <a:moveTo>
                    <a:pt x="408939" y="279399"/>
                  </a:moveTo>
                  <a:lnTo>
                    <a:pt x="405129" y="279399"/>
                  </a:lnTo>
                  <a:lnTo>
                    <a:pt x="405129" y="285749"/>
                  </a:lnTo>
                  <a:lnTo>
                    <a:pt x="408939" y="285749"/>
                  </a:lnTo>
                  <a:lnTo>
                    <a:pt x="408939" y="279399"/>
                  </a:lnTo>
                  <a:close/>
                </a:path>
                <a:path w="408940" h="335279">
                  <a:moveTo>
                    <a:pt x="3809" y="285749"/>
                  </a:moveTo>
                  <a:lnTo>
                    <a:pt x="0" y="285749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5749"/>
                  </a:lnTo>
                  <a:close/>
                </a:path>
                <a:path w="408940" h="335279">
                  <a:moveTo>
                    <a:pt x="408939" y="285749"/>
                  </a:moveTo>
                  <a:lnTo>
                    <a:pt x="405129" y="285749"/>
                  </a:lnTo>
                  <a:lnTo>
                    <a:pt x="405129" y="294639"/>
                  </a:lnTo>
                  <a:lnTo>
                    <a:pt x="408939" y="294639"/>
                  </a:lnTo>
                  <a:lnTo>
                    <a:pt x="408939" y="285749"/>
                  </a:lnTo>
                  <a:close/>
                </a:path>
                <a:path w="408940" h="335279">
                  <a:moveTo>
                    <a:pt x="3809" y="294639"/>
                  </a:moveTo>
                  <a:lnTo>
                    <a:pt x="0" y="294639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39"/>
                  </a:lnTo>
                  <a:close/>
                </a:path>
                <a:path w="408940" h="335279">
                  <a:moveTo>
                    <a:pt x="408939" y="294639"/>
                  </a:moveTo>
                  <a:lnTo>
                    <a:pt x="405129" y="294639"/>
                  </a:lnTo>
                  <a:lnTo>
                    <a:pt x="405129" y="300989"/>
                  </a:lnTo>
                  <a:lnTo>
                    <a:pt x="408939" y="300989"/>
                  </a:lnTo>
                  <a:lnTo>
                    <a:pt x="408939" y="294639"/>
                  </a:lnTo>
                  <a:close/>
                </a:path>
                <a:path w="408940" h="335279">
                  <a:moveTo>
                    <a:pt x="3809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0989"/>
                  </a:lnTo>
                  <a:close/>
                </a:path>
                <a:path w="408940" h="335279">
                  <a:moveTo>
                    <a:pt x="408939" y="300989"/>
                  </a:moveTo>
                  <a:lnTo>
                    <a:pt x="405129" y="300989"/>
                  </a:lnTo>
                  <a:lnTo>
                    <a:pt x="405129" y="304799"/>
                  </a:lnTo>
                  <a:lnTo>
                    <a:pt x="408939" y="304799"/>
                  </a:lnTo>
                  <a:lnTo>
                    <a:pt x="408939" y="300989"/>
                  </a:lnTo>
                  <a:close/>
                </a:path>
                <a:path w="408940" h="335279">
                  <a:moveTo>
                    <a:pt x="380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4799"/>
                  </a:lnTo>
                  <a:close/>
                </a:path>
                <a:path w="408940" h="335279">
                  <a:moveTo>
                    <a:pt x="408939" y="304799"/>
                  </a:moveTo>
                  <a:lnTo>
                    <a:pt x="405129" y="304799"/>
                  </a:lnTo>
                  <a:lnTo>
                    <a:pt x="405129" y="307339"/>
                  </a:lnTo>
                  <a:lnTo>
                    <a:pt x="408939" y="307339"/>
                  </a:lnTo>
                  <a:lnTo>
                    <a:pt x="408939" y="304799"/>
                  </a:lnTo>
                  <a:close/>
                </a:path>
                <a:path w="408940" h="335279">
                  <a:moveTo>
                    <a:pt x="380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7339"/>
                  </a:lnTo>
                  <a:close/>
                </a:path>
                <a:path w="408940" h="335279">
                  <a:moveTo>
                    <a:pt x="408939" y="307339"/>
                  </a:moveTo>
                  <a:lnTo>
                    <a:pt x="405129" y="307339"/>
                  </a:lnTo>
                  <a:lnTo>
                    <a:pt x="405129" y="311149"/>
                  </a:lnTo>
                  <a:lnTo>
                    <a:pt x="408939" y="311149"/>
                  </a:lnTo>
                  <a:lnTo>
                    <a:pt x="408939" y="307339"/>
                  </a:lnTo>
                  <a:close/>
                </a:path>
                <a:path w="408940" h="335279">
                  <a:moveTo>
                    <a:pt x="3809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1149"/>
                  </a:lnTo>
                  <a:close/>
                </a:path>
                <a:path w="408940" h="335279">
                  <a:moveTo>
                    <a:pt x="408939" y="311149"/>
                  </a:moveTo>
                  <a:lnTo>
                    <a:pt x="405129" y="311149"/>
                  </a:lnTo>
                  <a:lnTo>
                    <a:pt x="405129" y="313689"/>
                  </a:lnTo>
                  <a:lnTo>
                    <a:pt x="408939" y="313689"/>
                  </a:lnTo>
                  <a:lnTo>
                    <a:pt x="408939" y="311149"/>
                  </a:lnTo>
                  <a:close/>
                </a:path>
                <a:path w="408940" h="335279">
                  <a:moveTo>
                    <a:pt x="3809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3689"/>
                  </a:lnTo>
                  <a:close/>
                </a:path>
                <a:path w="408940" h="335279">
                  <a:moveTo>
                    <a:pt x="408939" y="313689"/>
                  </a:moveTo>
                  <a:lnTo>
                    <a:pt x="405129" y="313689"/>
                  </a:lnTo>
                  <a:lnTo>
                    <a:pt x="405129" y="317499"/>
                  </a:lnTo>
                  <a:lnTo>
                    <a:pt x="408939" y="317499"/>
                  </a:lnTo>
                  <a:lnTo>
                    <a:pt x="408939" y="313689"/>
                  </a:lnTo>
                  <a:close/>
                </a:path>
                <a:path w="408940" h="335279">
                  <a:moveTo>
                    <a:pt x="3809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499"/>
                  </a:lnTo>
                  <a:close/>
                </a:path>
                <a:path w="408940" h="335279">
                  <a:moveTo>
                    <a:pt x="408939" y="317499"/>
                  </a:moveTo>
                  <a:lnTo>
                    <a:pt x="405129" y="317499"/>
                  </a:lnTo>
                  <a:lnTo>
                    <a:pt x="405129" y="320039"/>
                  </a:lnTo>
                  <a:lnTo>
                    <a:pt x="408939" y="320039"/>
                  </a:lnTo>
                  <a:lnTo>
                    <a:pt x="408939" y="317499"/>
                  </a:lnTo>
                  <a:close/>
                </a:path>
                <a:path w="408940" h="335279">
                  <a:moveTo>
                    <a:pt x="3809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20039"/>
                  </a:lnTo>
                  <a:close/>
                </a:path>
                <a:path w="408940" h="335279">
                  <a:moveTo>
                    <a:pt x="408939" y="320039"/>
                  </a:moveTo>
                  <a:lnTo>
                    <a:pt x="405129" y="320039"/>
                  </a:lnTo>
                  <a:lnTo>
                    <a:pt x="405129" y="323849"/>
                  </a:lnTo>
                  <a:lnTo>
                    <a:pt x="408939" y="323849"/>
                  </a:lnTo>
                  <a:lnTo>
                    <a:pt x="408939" y="320039"/>
                  </a:lnTo>
                  <a:close/>
                </a:path>
                <a:path w="408940" h="335279">
                  <a:moveTo>
                    <a:pt x="3809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3849"/>
                  </a:lnTo>
                  <a:close/>
                </a:path>
                <a:path w="408940" h="335279">
                  <a:moveTo>
                    <a:pt x="408939" y="323849"/>
                  </a:moveTo>
                  <a:lnTo>
                    <a:pt x="405129" y="323849"/>
                  </a:lnTo>
                  <a:lnTo>
                    <a:pt x="405129" y="326389"/>
                  </a:lnTo>
                  <a:lnTo>
                    <a:pt x="408939" y="326389"/>
                  </a:lnTo>
                  <a:lnTo>
                    <a:pt x="408939" y="323849"/>
                  </a:lnTo>
                  <a:close/>
                </a:path>
                <a:path w="408940" h="335279">
                  <a:moveTo>
                    <a:pt x="407669" y="326389"/>
                  </a:moveTo>
                  <a:lnTo>
                    <a:pt x="405129" y="326389"/>
                  </a:lnTo>
                  <a:lnTo>
                    <a:pt x="405129" y="327659"/>
                  </a:lnTo>
                  <a:lnTo>
                    <a:pt x="407669" y="327659"/>
                  </a:lnTo>
                  <a:lnTo>
                    <a:pt x="407669" y="326389"/>
                  </a:lnTo>
                  <a:close/>
                </a:path>
                <a:path w="408940" h="335279">
                  <a:moveTo>
                    <a:pt x="401319" y="331469"/>
                  </a:moveTo>
                  <a:lnTo>
                    <a:pt x="8889" y="331469"/>
                  </a:lnTo>
                  <a:lnTo>
                    <a:pt x="8889" y="332739"/>
                  </a:lnTo>
                  <a:lnTo>
                    <a:pt x="401319" y="332739"/>
                  </a:lnTo>
                  <a:lnTo>
                    <a:pt x="401319" y="331469"/>
                  </a:lnTo>
                  <a:close/>
                </a:path>
                <a:path w="408940" h="335279">
                  <a:moveTo>
                    <a:pt x="398779" y="334009"/>
                  </a:moveTo>
                  <a:lnTo>
                    <a:pt x="11429" y="334009"/>
                  </a:lnTo>
                  <a:lnTo>
                    <a:pt x="11429" y="335279"/>
                  </a:lnTo>
                  <a:lnTo>
                    <a:pt x="398779" y="335279"/>
                  </a:lnTo>
                  <a:lnTo>
                    <a:pt x="398779" y="334009"/>
                  </a:lnTo>
                  <a:close/>
                </a:path>
                <a:path w="408940" h="335279">
                  <a:moveTo>
                    <a:pt x="400050" y="332739"/>
                  </a:moveTo>
                  <a:lnTo>
                    <a:pt x="10159" y="332739"/>
                  </a:lnTo>
                  <a:lnTo>
                    <a:pt x="10159" y="334009"/>
                  </a:lnTo>
                  <a:lnTo>
                    <a:pt x="400050" y="334009"/>
                  </a:lnTo>
                  <a:lnTo>
                    <a:pt x="400050" y="332739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986790" y="5543550"/>
              <a:ext cx="401320" cy="326390"/>
            </a:xfrm>
            <a:custGeom>
              <a:avLst/>
              <a:gdLst/>
              <a:ahLst/>
              <a:cxnLst/>
              <a:rect l="l" t="t" r="r" b="b"/>
              <a:pathLst>
                <a:path w="401319" h="326389">
                  <a:moveTo>
                    <a:pt x="398779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398779" y="1269"/>
                  </a:lnTo>
                  <a:lnTo>
                    <a:pt x="398779" y="0"/>
                  </a:lnTo>
                  <a:close/>
                </a:path>
                <a:path w="401319" h="326389">
                  <a:moveTo>
                    <a:pt x="3809" y="2540"/>
                  </a:moveTo>
                  <a:lnTo>
                    <a:pt x="1269" y="2540"/>
                  </a:lnTo>
                  <a:lnTo>
                    <a:pt x="1269" y="3809"/>
                  </a:lnTo>
                  <a:lnTo>
                    <a:pt x="3809" y="3809"/>
                  </a:lnTo>
                  <a:lnTo>
                    <a:pt x="3809" y="2540"/>
                  </a:lnTo>
                  <a:close/>
                </a:path>
                <a:path w="401319" h="326389">
                  <a:moveTo>
                    <a:pt x="401319" y="2540"/>
                  </a:moveTo>
                  <a:lnTo>
                    <a:pt x="397509" y="2540"/>
                  </a:lnTo>
                  <a:lnTo>
                    <a:pt x="397509" y="3809"/>
                  </a:lnTo>
                  <a:lnTo>
                    <a:pt x="401319" y="3809"/>
                  </a:lnTo>
                  <a:lnTo>
                    <a:pt x="401319" y="2540"/>
                  </a:lnTo>
                  <a:close/>
                </a:path>
                <a:path w="401319" h="326389">
                  <a:moveTo>
                    <a:pt x="400050" y="1270"/>
                  </a:moveTo>
                  <a:lnTo>
                    <a:pt x="2540" y="1270"/>
                  </a:lnTo>
                  <a:lnTo>
                    <a:pt x="2540" y="2540"/>
                  </a:lnTo>
                  <a:lnTo>
                    <a:pt x="400050" y="2540"/>
                  </a:lnTo>
                  <a:lnTo>
                    <a:pt x="400050" y="1270"/>
                  </a:lnTo>
                  <a:close/>
                </a:path>
                <a:path w="401319" h="326389">
                  <a:moveTo>
                    <a:pt x="380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close/>
                </a:path>
                <a:path w="401319" h="326389">
                  <a:moveTo>
                    <a:pt x="401319" y="3810"/>
                  </a:moveTo>
                  <a:lnTo>
                    <a:pt x="397509" y="3810"/>
                  </a:lnTo>
                  <a:lnTo>
                    <a:pt x="397509" y="7619"/>
                  </a:lnTo>
                  <a:lnTo>
                    <a:pt x="401319" y="7619"/>
                  </a:lnTo>
                  <a:lnTo>
                    <a:pt x="401319" y="3810"/>
                  </a:lnTo>
                  <a:close/>
                </a:path>
                <a:path w="401319" h="326389">
                  <a:moveTo>
                    <a:pt x="380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7620"/>
                  </a:lnTo>
                  <a:close/>
                </a:path>
                <a:path w="401319" h="326389">
                  <a:moveTo>
                    <a:pt x="401319" y="7620"/>
                  </a:moveTo>
                  <a:lnTo>
                    <a:pt x="397509" y="7620"/>
                  </a:lnTo>
                  <a:lnTo>
                    <a:pt x="397509" y="10159"/>
                  </a:lnTo>
                  <a:lnTo>
                    <a:pt x="401319" y="10159"/>
                  </a:lnTo>
                  <a:lnTo>
                    <a:pt x="401319" y="7620"/>
                  </a:lnTo>
                  <a:close/>
                </a:path>
                <a:path w="401319" h="326389">
                  <a:moveTo>
                    <a:pt x="380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0160"/>
                  </a:lnTo>
                  <a:close/>
                </a:path>
                <a:path w="401319" h="326389">
                  <a:moveTo>
                    <a:pt x="401319" y="10160"/>
                  </a:moveTo>
                  <a:lnTo>
                    <a:pt x="397509" y="10160"/>
                  </a:lnTo>
                  <a:lnTo>
                    <a:pt x="397509" y="13969"/>
                  </a:lnTo>
                  <a:lnTo>
                    <a:pt x="401319" y="13969"/>
                  </a:lnTo>
                  <a:lnTo>
                    <a:pt x="401319" y="10160"/>
                  </a:lnTo>
                  <a:close/>
                </a:path>
                <a:path w="401319" h="326389">
                  <a:moveTo>
                    <a:pt x="380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3970"/>
                  </a:lnTo>
                  <a:close/>
                </a:path>
                <a:path w="401319" h="326389">
                  <a:moveTo>
                    <a:pt x="401319" y="13970"/>
                  </a:moveTo>
                  <a:lnTo>
                    <a:pt x="397509" y="13970"/>
                  </a:lnTo>
                  <a:lnTo>
                    <a:pt x="397509" y="16509"/>
                  </a:lnTo>
                  <a:lnTo>
                    <a:pt x="401319" y="16509"/>
                  </a:lnTo>
                  <a:lnTo>
                    <a:pt x="401319" y="13970"/>
                  </a:lnTo>
                  <a:close/>
                </a:path>
                <a:path w="401319" h="326389">
                  <a:moveTo>
                    <a:pt x="380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6510"/>
                  </a:lnTo>
                  <a:close/>
                </a:path>
                <a:path w="401319" h="326389">
                  <a:moveTo>
                    <a:pt x="401319" y="16510"/>
                  </a:moveTo>
                  <a:lnTo>
                    <a:pt x="397509" y="16510"/>
                  </a:lnTo>
                  <a:lnTo>
                    <a:pt x="397509" y="20319"/>
                  </a:lnTo>
                  <a:lnTo>
                    <a:pt x="401319" y="20319"/>
                  </a:lnTo>
                  <a:lnTo>
                    <a:pt x="401319" y="16510"/>
                  </a:lnTo>
                  <a:close/>
                </a:path>
                <a:path w="401319" h="326389">
                  <a:moveTo>
                    <a:pt x="380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0320"/>
                  </a:lnTo>
                  <a:close/>
                </a:path>
                <a:path w="401319" h="326389">
                  <a:moveTo>
                    <a:pt x="401319" y="20320"/>
                  </a:moveTo>
                  <a:lnTo>
                    <a:pt x="397509" y="20320"/>
                  </a:lnTo>
                  <a:lnTo>
                    <a:pt x="397509" y="22859"/>
                  </a:lnTo>
                  <a:lnTo>
                    <a:pt x="401319" y="22859"/>
                  </a:lnTo>
                  <a:lnTo>
                    <a:pt x="401319" y="20320"/>
                  </a:lnTo>
                  <a:close/>
                </a:path>
                <a:path w="401319" h="326389">
                  <a:moveTo>
                    <a:pt x="380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2860"/>
                  </a:lnTo>
                  <a:close/>
                </a:path>
                <a:path w="401319" h="326389">
                  <a:moveTo>
                    <a:pt x="401319" y="22860"/>
                  </a:moveTo>
                  <a:lnTo>
                    <a:pt x="397509" y="22860"/>
                  </a:lnTo>
                  <a:lnTo>
                    <a:pt x="397509" y="26669"/>
                  </a:lnTo>
                  <a:lnTo>
                    <a:pt x="401319" y="26669"/>
                  </a:lnTo>
                  <a:lnTo>
                    <a:pt x="401319" y="22860"/>
                  </a:lnTo>
                  <a:close/>
                </a:path>
                <a:path w="401319" h="326389">
                  <a:moveTo>
                    <a:pt x="380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6670"/>
                  </a:lnTo>
                  <a:close/>
                </a:path>
                <a:path w="401319" h="326389">
                  <a:moveTo>
                    <a:pt x="401319" y="26670"/>
                  </a:moveTo>
                  <a:lnTo>
                    <a:pt x="397509" y="26670"/>
                  </a:lnTo>
                  <a:lnTo>
                    <a:pt x="397509" y="29209"/>
                  </a:lnTo>
                  <a:lnTo>
                    <a:pt x="401319" y="29209"/>
                  </a:lnTo>
                  <a:lnTo>
                    <a:pt x="401319" y="26670"/>
                  </a:lnTo>
                  <a:close/>
                </a:path>
                <a:path w="401319" h="326389">
                  <a:moveTo>
                    <a:pt x="3809" y="29210"/>
                  </a:moveTo>
                  <a:lnTo>
                    <a:pt x="0" y="2921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29210"/>
                  </a:lnTo>
                  <a:close/>
                </a:path>
                <a:path w="401319" h="326389">
                  <a:moveTo>
                    <a:pt x="401319" y="29210"/>
                  </a:moveTo>
                  <a:lnTo>
                    <a:pt x="397509" y="29210"/>
                  </a:lnTo>
                  <a:lnTo>
                    <a:pt x="397509" y="39369"/>
                  </a:lnTo>
                  <a:lnTo>
                    <a:pt x="401319" y="39369"/>
                  </a:lnTo>
                  <a:lnTo>
                    <a:pt x="401319" y="29210"/>
                  </a:lnTo>
                  <a:close/>
                </a:path>
                <a:path w="401319" h="326389">
                  <a:moveTo>
                    <a:pt x="380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9370"/>
                  </a:lnTo>
                  <a:close/>
                </a:path>
                <a:path w="401319" h="326389">
                  <a:moveTo>
                    <a:pt x="401319" y="39370"/>
                  </a:moveTo>
                  <a:lnTo>
                    <a:pt x="397509" y="39370"/>
                  </a:lnTo>
                  <a:lnTo>
                    <a:pt x="397509" y="41909"/>
                  </a:lnTo>
                  <a:lnTo>
                    <a:pt x="401319" y="41909"/>
                  </a:lnTo>
                  <a:lnTo>
                    <a:pt x="401319" y="39370"/>
                  </a:lnTo>
                  <a:close/>
                </a:path>
                <a:path w="401319" h="326389">
                  <a:moveTo>
                    <a:pt x="3809" y="41910"/>
                  </a:moveTo>
                  <a:lnTo>
                    <a:pt x="0" y="4191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1910"/>
                  </a:lnTo>
                  <a:close/>
                </a:path>
                <a:path w="401319" h="326389">
                  <a:moveTo>
                    <a:pt x="401319" y="41910"/>
                  </a:moveTo>
                  <a:lnTo>
                    <a:pt x="397509" y="41910"/>
                  </a:lnTo>
                  <a:lnTo>
                    <a:pt x="397509" y="52069"/>
                  </a:lnTo>
                  <a:lnTo>
                    <a:pt x="401319" y="52069"/>
                  </a:lnTo>
                  <a:lnTo>
                    <a:pt x="401319" y="41910"/>
                  </a:lnTo>
                  <a:close/>
                </a:path>
                <a:path w="401319" h="326389">
                  <a:moveTo>
                    <a:pt x="380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52070"/>
                  </a:lnTo>
                  <a:close/>
                </a:path>
                <a:path w="401319" h="326389">
                  <a:moveTo>
                    <a:pt x="401319" y="52070"/>
                  </a:moveTo>
                  <a:lnTo>
                    <a:pt x="397509" y="52070"/>
                  </a:lnTo>
                  <a:lnTo>
                    <a:pt x="397509" y="54609"/>
                  </a:lnTo>
                  <a:lnTo>
                    <a:pt x="401319" y="54609"/>
                  </a:lnTo>
                  <a:lnTo>
                    <a:pt x="401319" y="52070"/>
                  </a:lnTo>
                  <a:close/>
                </a:path>
                <a:path w="401319" h="326389">
                  <a:moveTo>
                    <a:pt x="380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4610"/>
                  </a:lnTo>
                  <a:close/>
                </a:path>
                <a:path w="401319" h="326389">
                  <a:moveTo>
                    <a:pt x="401319" y="54610"/>
                  </a:moveTo>
                  <a:lnTo>
                    <a:pt x="397509" y="54610"/>
                  </a:lnTo>
                  <a:lnTo>
                    <a:pt x="397509" y="58419"/>
                  </a:lnTo>
                  <a:lnTo>
                    <a:pt x="401319" y="58419"/>
                  </a:lnTo>
                  <a:lnTo>
                    <a:pt x="401319" y="54610"/>
                  </a:lnTo>
                  <a:close/>
                </a:path>
                <a:path w="401319" h="326389">
                  <a:moveTo>
                    <a:pt x="3809" y="58420"/>
                  </a:moveTo>
                  <a:lnTo>
                    <a:pt x="0" y="5842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58420"/>
                  </a:lnTo>
                  <a:close/>
                </a:path>
                <a:path w="401319" h="326389">
                  <a:moveTo>
                    <a:pt x="401319" y="58420"/>
                  </a:moveTo>
                  <a:lnTo>
                    <a:pt x="397509" y="58420"/>
                  </a:lnTo>
                  <a:lnTo>
                    <a:pt x="397509" y="80009"/>
                  </a:lnTo>
                  <a:lnTo>
                    <a:pt x="401319" y="80009"/>
                  </a:lnTo>
                  <a:lnTo>
                    <a:pt x="401319" y="58420"/>
                  </a:lnTo>
                  <a:close/>
                </a:path>
                <a:path w="401319" h="326389">
                  <a:moveTo>
                    <a:pt x="380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80010"/>
                  </a:lnTo>
                  <a:close/>
                </a:path>
                <a:path w="401319" h="326389">
                  <a:moveTo>
                    <a:pt x="401319" y="80010"/>
                  </a:moveTo>
                  <a:lnTo>
                    <a:pt x="397509" y="80010"/>
                  </a:lnTo>
                  <a:lnTo>
                    <a:pt x="397509" y="83819"/>
                  </a:lnTo>
                  <a:lnTo>
                    <a:pt x="401319" y="83819"/>
                  </a:lnTo>
                  <a:lnTo>
                    <a:pt x="401319" y="80010"/>
                  </a:lnTo>
                  <a:close/>
                </a:path>
                <a:path w="401319" h="326389">
                  <a:moveTo>
                    <a:pt x="3809" y="83820"/>
                  </a:moveTo>
                  <a:lnTo>
                    <a:pt x="0" y="83820"/>
                  </a:lnTo>
                  <a:lnTo>
                    <a:pt x="0" y="207009"/>
                  </a:lnTo>
                  <a:lnTo>
                    <a:pt x="3809" y="207009"/>
                  </a:lnTo>
                  <a:lnTo>
                    <a:pt x="3809" y="83820"/>
                  </a:lnTo>
                  <a:close/>
                </a:path>
                <a:path w="401319" h="326389">
                  <a:moveTo>
                    <a:pt x="401319" y="83820"/>
                  </a:moveTo>
                  <a:lnTo>
                    <a:pt x="397509" y="83820"/>
                  </a:lnTo>
                  <a:lnTo>
                    <a:pt x="397509" y="207009"/>
                  </a:lnTo>
                  <a:lnTo>
                    <a:pt x="401319" y="207009"/>
                  </a:lnTo>
                  <a:lnTo>
                    <a:pt x="401319" y="83820"/>
                  </a:lnTo>
                  <a:close/>
                </a:path>
                <a:path w="401319" h="326389">
                  <a:moveTo>
                    <a:pt x="3809" y="207010"/>
                  </a:moveTo>
                  <a:lnTo>
                    <a:pt x="0" y="20701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07010"/>
                  </a:lnTo>
                  <a:close/>
                </a:path>
                <a:path w="401319" h="326389">
                  <a:moveTo>
                    <a:pt x="401319" y="207010"/>
                  </a:moveTo>
                  <a:lnTo>
                    <a:pt x="397509" y="207010"/>
                  </a:lnTo>
                  <a:lnTo>
                    <a:pt x="397509" y="242569"/>
                  </a:lnTo>
                  <a:lnTo>
                    <a:pt x="401319" y="242569"/>
                  </a:lnTo>
                  <a:lnTo>
                    <a:pt x="401319" y="207010"/>
                  </a:lnTo>
                  <a:close/>
                </a:path>
                <a:path w="401319" h="326389">
                  <a:moveTo>
                    <a:pt x="3809" y="242570"/>
                  </a:moveTo>
                  <a:lnTo>
                    <a:pt x="0" y="24257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42570"/>
                  </a:lnTo>
                  <a:close/>
                </a:path>
                <a:path w="401319" h="326389">
                  <a:moveTo>
                    <a:pt x="401319" y="242570"/>
                  </a:moveTo>
                  <a:lnTo>
                    <a:pt x="397509" y="242570"/>
                  </a:lnTo>
                  <a:lnTo>
                    <a:pt x="397509" y="245109"/>
                  </a:lnTo>
                  <a:lnTo>
                    <a:pt x="401319" y="245109"/>
                  </a:lnTo>
                  <a:lnTo>
                    <a:pt x="401319" y="242570"/>
                  </a:lnTo>
                  <a:close/>
                </a:path>
                <a:path w="401319" h="326389">
                  <a:moveTo>
                    <a:pt x="3809" y="245110"/>
                  </a:moveTo>
                  <a:lnTo>
                    <a:pt x="0" y="24511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5110"/>
                  </a:lnTo>
                  <a:close/>
                </a:path>
                <a:path w="401319" h="326389">
                  <a:moveTo>
                    <a:pt x="401319" y="245110"/>
                  </a:moveTo>
                  <a:lnTo>
                    <a:pt x="397509" y="245110"/>
                  </a:lnTo>
                  <a:lnTo>
                    <a:pt x="397509" y="255269"/>
                  </a:lnTo>
                  <a:lnTo>
                    <a:pt x="401319" y="255269"/>
                  </a:lnTo>
                  <a:lnTo>
                    <a:pt x="401319" y="245110"/>
                  </a:lnTo>
                  <a:close/>
                </a:path>
                <a:path w="401319" h="326389">
                  <a:moveTo>
                    <a:pt x="3809" y="255270"/>
                  </a:moveTo>
                  <a:lnTo>
                    <a:pt x="0" y="25527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55270"/>
                  </a:lnTo>
                  <a:close/>
                </a:path>
                <a:path w="401319" h="326389">
                  <a:moveTo>
                    <a:pt x="401319" y="255270"/>
                  </a:moveTo>
                  <a:lnTo>
                    <a:pt x="397509" y="255270"/>
                  </a:lnTo>
                  <a:lnTo>
                    <a:pt x="397509" y="257809"/>
                  </a:lnTo>
                  <a:lnTo>
                    <a:pt x="401319" y="257809"/>
                  </a:lnTo>
                  <a:lnTo>
                    <a:pt x="401319" y="255270"/>
                  </a:lnTo>
                  <a:close/>
                </a:path>
                <a:path w="401319" h="326389">
                  <a:moveTo>
                    <a:pt x="3809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7810"/>
                  </a:lnTo>
                  <a:close/>
                </a:path>
                <a:path w="401319" h="326389">
                  <a:moveTo>
                    <a:pt x="401319" y="257810"/>
                  </a:moveTo>
                  <a:lnTo>
                    <a:pt x="397509" y="257810"/>
                  </a:lnTo>
                  <a:lnTo>
                    <a:pt x="397509" y="261619"/>
                  </a:lnTo>
                  <a:lnTo>
                    <a:pt x="401319" y="261619"/>
                  </a:lnTo>
                  <a:lnTo>
                    <a:pt x="401319" y="257810"/>
                  </a:lnTo>
                  <a:close/>
                </a:path>
                <a:path w="401319" h="326389">
                  <a:moveTo>
                    <a:pt x="3809" y="261620"/>
                  </a:moveTo>
                  <a:lnTo>
                    <a:pt x="0" y="26162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61620"/>
                  </a:lnTo>
                  <a:close/>
                </a:path>
                <a:path w="401319" h="326389">
                  <a:moveTo>
                    <a:pt x="401319" y="261620"/>
                  </a:moveTo>
                  <a:lnTo>
                    <a:pt x="397509" y="261620"/>
                  </a:lnTo>
                  <a:lnTo>
                    <a:pt x="397509" y="264159"/>
                  </a:lnTo>
                  <a:lnTo>
                    <a:pt x="401319" y="264159"/>
                  </a:lnTo>
                  <a:lnTo>
                    <a:pt x="401319" y="261620"/>
                  </a:lnTo>
                  <a:close/>
                </a:path>
                <a:path w="401319" h="326389">
                  <a:moveTo>
                    <a:pt x="3809" y="264160"/>
                  </a:moveTo>
                  <a:lnTo>
                    <a:pt x="0" y="26416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4160"/>
                  </a:lnTo>
                  <a:close/>
                </a:path>
                <a:path w="401319" h="326389">
                  <a:moveTo>
                    <a:pt x="401319" y="264160"/>
                  </a:moveTo>
                  <a:lnTo>
                    <a:pt x="397509" y="264160"/>
                  </a:lnTo>
                  <a:lnTo>
                    <a:pt x="397509" y="267969"/>
                  </a:lnTo>
                  <a:lnTo>
                    <a:pt x="401319" y="267969"/>
                  </a:lnTo>
                  <a:lnTo>
                    <a:pt x="401319" y="264160"/>
                  </a:lnTo>
                  <a:close/>
                </a:path>
                <a:path w="401319" h="326389">
                  <a:moveTo>
                    <a:pt x="3809" y="267970"/>
                  </a:moveTo>
                  <a:lnTo>
                    <a:pt x="0" y="26797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7970"/>
                  </a:lnTo>
                  <a:close/>
                </a:path>
                <a:path w="401319" h="326389">
                  <a:moveTo>
                    <a:pt x="401319" y="267970"/>
                  </a:moveTo>
                  <a:lnTo>
                    <a:pt x="397509" y="267970"/>
                  </a:lnTo>
                  <a:lnTo>
                    <a:pt x="397509" y="270509"/>
                  </a:lnTo>
                  <a:lnTo>
                    <a:pt x="401319" y="270509"/>
                  </a:lnTo>
                  <a:lnTo>
                    <a:pt x="401319" y="267970"/>
                  </a:lnTo>
                  <a:close/>
                </a:path>
                <a:path w="401319" h="326389">
                  <a:moveTo>
                    <a:pt x="3809" y="270510"/>
                  </a:moveTo>
                  <a:lnTo>
                    <a:pt x="0" y="27051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70510"/>
                  </a:lnTo>
                  <a:close/>
                </a:path>
                <a:path w="401319" h="326389">
                  <a:moveTo>
                    <a:pt x="401319" y="270510"/>
                  </a:moveTo>
                  <a:lnTo>
                    <a:pt x="397509" y="270510"/>
                  </a:lnTo>
                  <a:lnTo>
                    <a:pt x="397509" y="274319"/>
                  </a:lnTo>
                  <a:lnTo>
                    <a:pt x="401319" y="274319"/>
                  </a:lnTo>
                  <a:lnTo>
                    <a:pt x="401319" y="270510"/>
                  </a:lnTo>
                  <a:close/>
                </a:path>
                <a:path w="401319" h="326389">
                  <a:moveTo>
                    <a:pt x="380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20"/>
                  </a:lnTo>
                  <a:close/>
                </a:path>
                <a:path w="401319" h="326389">
                  <a:moveTo>
                    <a:pt x="401319" y="274320"/>
                  </a:moveTo>
                  <a:lnTo>
                    <a:pt x="397509" y="274320"/>
                  </a:lnTo>
                  <a:lnTo>
                    <a:pt x="397509" y="280669"/>
                  </a:lnTo>
                  <a:lnTo>
                    <a:pt x="401319" y="280669"/>
                  </a:lnTo>
                  <a:lnTo>
                    <a:pt x="401319" y="274320"/>
                  </a:lnTo>
                  <a:close/>
                </a:path>
                <a:path w="401319" h="326389">
                  <a:moveTo>
                    <a:pt x="3809" y="280670"/>
                  </a:moveTo>
                  <a:lnTo>
                    <a:pt x="0" y="28067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0670"/>
                  </a:lnTo>
                  <a:close/>
                </a:path>
                <a:path w="401319" h="326389">
                  <a:moveTo>
                    <a:pt x="401319" y="280670"/>
                  </a:moveTo>
                  <a:lnTo>
                    <a:pt x="397509" y="280670"/>
                  </a:lnTo>
                  <a:lnTo>
                    <a:pt x="397509" y="289559"/>
                  </a:lnTo>
                  <a:lnTo>
                    <a:pt x="401319" y="289559"/>
                  </a:lnTo>
                  <a:lnTo>
                    <a:pt x="401319" y="280670"/>
                  </a:lnTo>
                  <a:close/>
                </a:path>
                <a:path w="401319" h="326389">
                  <a:moveTo>
                    <a:pt x="3809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89560"/>
                  </a:lnTo>
                  <a:close/>
                </a:path>
                <a:path w="401319" h="326389">
                  <a:moveTo>
                    <a:pt x="401319" y="289560"/>
                  </a:moveTo>
                  <a:lnTo>
                    <a:pt x="397509" y="289560"/>
                  </a:lnTo>
                  <a:lnTo>
                    <a:pt x="397509" y="295909"/>
                  </a:lnTo>
                  <a:lnTo>
                    <a:pt x="401319" y="295909"/>
                  </a:lnTo>
                  <a:lnTo>
                    <a:pt x="401319" y="289560"/>
                  </a:lnTo>
                  <a:close/>
                </a:path>
                <a:path w="401319" h="326389">
                  <a:moveTo>
                    <a:pt x="3809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5910"/>
                  </a:lnTo>
                  <a:close/>
                </a:path>
                <a:path w="401319" h="326389">
                  <a:moveTo>
                    <a:pt x="401319" y="295910"/>
                  </a:moveTo>
                  <a:lnTo>
                    <a:pt x="397509" y="295910"/>
                  </a:lnTo>
                  <a:lnTo>
                    <a:pt x="397509" y="299719"/>
                  </a:lnTo>
                  <a:lnTo>
                    <a:pt x="401319" y="299719"/>
                  </a:lnTo>
                  <a:lnTo>
                    <a:pt x="401319" y="295910"/>
                  </a:lnTo>
                  <a:close/>
                </a:path>
                <a:path w="401319" h="326389">
                  <a:moveTo>
                    <a:pt x="3809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9720"/>
                  </a:lnTo>
                  <a:close/>
                </a:path>
                <a:path w="401319" h="326389">
                  <a:moveTo>
                    <a:pt x="401319" y="299720"/>
                  </a:moveTo>
                  <a:lnTo>
                    <a:pt x="397509" y="299720"/>
                  </a:lnTo>
                  <a:lnTo>
                    <a:pt x="397509" y="302259"/>
                  </a:lnTo>
                  <a:lnTo>
                    <a:pt x="401319" y="302259"/>
                  </a:lnTo>
                  <a:lnTo>
                    <a:pt x="401319" y="299720"/>
                  </a:lnTo>
                  <a:close/>
                </a:path>
                <a:path w="401319" h="326389">
                  <a:moveTo>
                    <a:pt x="3809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2260"/>
                  </a:lnTo>
                  <a:close/>
                </a:path>
                <a:path w="401319" h="326389">
                  <a:moveTo>
                    <a:pt x="401319" y="302260"/>
                  </a:moveTo>
                  <a:lnTo>
                    <a:pt x="397509" y="302260"/>
                  </a:lnTo>
                  <a:lnTo>
                    <a:pt x="397509" y="306069"/>
                  </a:lnTo>
                  <a:lnTo>
                    <a:pt x="401319" y="306069"/>
                  </a:lnTo>
                  <a:lnTo>
                    <a:pt x="401319" y="302260"/>
                  </a:lnTo>
                  <a:close/>
                </a:path>
                <a:path w="401319" h="326389">
                  <a:moveTo>
                    <a:pt x="3809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6070"/>
                  </a:lnTo>
                  <a:close/>
                </a:path>
                <a:path w="401319" h="326389">
                  <a:moveTo>
                    <a:pt x="401319" y="306070"/>
                  </a:moveTo>
                  <a:lnTo>
                    <a:pt x="397509" y="306070"/>
                  </a:lnTo>
                  <a:lnTo>
                    <a:pt x="397509" y="308609"/>
                  </a:lnTo>
                  <a:lnTo>
                    <a:pt x="401319" y="308609"/>
                  </a:lnTo>
                  <a:lnTo>
                    <a:pt x="401319" y="306070"/>
                  </a:lnTo>
                  <a:close/>
                </a:path>
                <a:path w="401319" h="326389">
                  <a:moveTo>
                    <a:pt x="380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8610"/>
                  </a:lnTo>
                  <a:close/>
                </a:path>
                <a:path w="401319" h="326389">
                  <a:moveTo>
                    <a:pt x="401319" y="308610"/>
                  </a:moveTo>
                  <a:lnTo>
                    <a:pt x="397509" y="308610"/>
                  </a:lnTo>
                  <a:lnTo>
                    <a:pt x="397509" y="312419"/>
                  </a:lnTo>
                  <a:lnTo>
                    <a:pt x="401319" y="312419"/>
                  </a:lnTo>
                  <a:lnTo>
                    <a:pt x="401319" y="308610"/>
                  </a:lnTo>
                  <a:close/>
                </a:path>
                <a:path w="401319" h="326389">
                  <a:moveTo>
                    <a:pt x="3809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2420"/>
                  </a:lnTo>
                  <a:close/>
                </a:path>
                <a:path w="401319" h="326389">
                  <a:moveTo>
                    <a:pt x="401319" y="312420"/>
                  </a:moveTo>
                  <a:lnTo>
                    <a:pt x="397509" y="312420"/>
                  </a:lnTo>
                  <a:lnTo>
                    <a:pt x="397509" y="314959"/>
                  </a:lnTo>
                  <a:lnTo>
                    <a:pt x="401319" y="314959"/>
                  </a:lnTo>
                  <a:lnTo>
                    <a:pt x="401319" y="312420"/>
                  </a:lnTo>
                  <a:close/>
                </a:path>
                <a:path w="401319" h="326389">
                  <a:moveTo>
                    <a:pt x="3809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4960"/>
                  </a:lnTo>
                  <a:close/>
                </a:path>
                <a:path w="401319" h="326389">
                  <a:moveTo>
                    <a:pt x="401319" y="314960"/>
                  </a:moveTo>
                  <a:lnTo>
                    <a:pt x="397509" y="314960"/>
                  </a:lnTo>
                  <a:lnTo>
                    <a:pt x="397509" y="318769"/>
                  </a:lnTo>
                  <a:lnTo>
                    <a:pt x="401319" y="318769"/>
                  </a:lnTo>
                  <a:lnTo>
                    <a:pt x="401319" y="314960"/>
                  </a:lnTo>
                  <a:close/>
                </a:path>
                <a:path w="401319" h="326389">
                  <a:moveTo>
                    <a:pt x="3809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8770"/>
                  </a:lnTo>
                  <a:close/>
                </a:path>
                <a:path w="401319" h="326389">
                  <a:moveTo>
                    <a:pt x="401319" y="318770"/>
                  </a:moveTo>
                  <a:lnTo>
                    <a:pt x="397509" y="318770"/>
                  </a:lnTo>
                  <a:lnTo>
                    <a:pt x="397509" y="321309"/>
                  </a:lnTo>
                  <a:lnTo>
                    <a:pt x="401319" y="321309"/>
                  </a:lnTo>
                  <a:lnTo>
                    <a:pt x="401319" y="318770"/>
                  </a:lnTo>
                  <a:close/>
                </a:path>
                <a:path w="401319" h="326389">
                  <a:moveTo>
                    <a:pt x="400050" y="323850"/>
                  </a:moveTo>
                  <a:lnTo>
                    <a:pt x="2540" y="323850"/>
                  </a:lnTo>
                  <a:lnTo>
                    <a:pt x="2540" y="325119"/>
                  </a:lnTo>
                  <a:lnTo>
                    <a:pt x="400050" y="325119"/>
                  </a:lnTo>
                  <a:lnTo>
                    <a:pt x="400050" y="323850"/>
                  </a:lnTo>
                  <a:close/>
                </a:path>
                <a:path w="401319" h="326389">
                  <a:moveTo>
                    <a:pt x="401319" y="321310"/>
                  </a:moveTo>
                  <a:lnTo>
                    <a:pt x="397509" y="321310"/>
                  </a:lnTo>
                  <a:lnTo>
                    <a:pt x="397509" y="322580"/>
                  </a:lnTo>
                  <a:lnTo>
                    <a:pt x="1269" y="322580"/>
                  </a:lnTo>
                  <a:lnTo>
                    <a:pt x="1269" y="323850"/>
                  </a:lnTo>
                  <a:lnTo>
                    <a:pt x="401319" y="323850"/>
                  </a:lnTo>
                  <a:lnTo>
                    <a:pt x="401319" y="321310"/>
                  </a:lnTo>
                  <a:close/>
                </a:path>
                <a:path w="401319" h="326389">
                  <a:moveTo>
                    <a:pt x="380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1310"/>
                  </a:lnTo>
                  <a:close/>
                </a:path>
                <a:path w="401319" h="326389">
                  <a:moveTo>
                    <a:pt x="398779" y="325120"/>
                  </a:moveTo>
                  <a:lnTo>
                    <a:pt x="3809" y="325120"/>
                  </a:lnTo>
                  <a:lnTo>
                    <a:pt x="3809" y="326390"/>
                  </a:lnTo>
                  <a:lnTo>
                    <a:pt x="398779" y="326390"/>
                  </a:lnTo>
                  <a:lnTo>
                    <a:pt x="398779" y="325120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990600" y="5546089"/>
              <a:ext cx="393700" cy="320040"/>
            </a:xfrm>
            <a:custGeom>
              <a:avLst/>
              <a:gdLst/>
              <a:ahLst/>
              <a:cxnLst/>
              <a:rect l="l" t="t" r="r" b="b"/>
              <a:pathLst>
                <a:path w="393700" h="320039">
                  <a:moveTo>
                    <a:pt x="3937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93700" y="1270"/>
                  </a:lnTo>
                  <a:lnTo>
                    <a:pt x="393700" y="0"/>
                  </a:lnTo>
                  <a:close/>
                </a:path>
                <a:path w="393700" h="320039">
                  <a:moveTo>
                    <a:pt x="39370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93700" y="3810"/>
                  </a:lnTo>
                  <a:lnTo>
                    <a:pt x="393700" y="1270"/>
                  </a:lnTo>
                  <a:close/>
                </a:path>
                <a:path w="393700" h="320039">
                  <a:moveTo>
                    <a:pt x="393700" y="3810"/>
                  </a:moveTo>
                  <a:lnTo>
                    <a:pt x="389890" y="3810"/>
                  </a:lnTo>
                  <a:lnTo>
                    <a:pt x="389890" y="5080"/>
                  </a:lnTo>
                  <a:lnTo>
                    <a:pt x="393700" y="5080"/>
                  </a:lnTo>
                  <a:lnTo>
                    <a:pt x="393700" y="3810"/>
                  </a:lnTo>
                  <a:close/>
                </a:path>
                <a:path w="393700" h="320039">
                  <a:moveTo>
                    <a:pt x="380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09" y="7620"/>
                  </a:lnTo>
                  <a:lnTo>
                    <a:pt x="3809" y="5080"/>
                  </a:lnTo>
                  <a:close/>
                </a:path>
                <a:path w="393700" h="320039">
                  <a:moveTo>
                    <a:pt x="393700" y="5080"/>
                  </a:moveTo>
                  <a:lnTo>
                    <a:pt x="389890" y="5080"/>
                  </a:lnTo>
                  <a:lnTo>
                    <a:pt x="389890" y="7620"/>
                  </a:lnTo>
                  <a:lnTo>
                    <a:pt x="393700" y="7620"/>
                  </a:lnTo>
                  <a:lnTo>
                    <a:pt x="393700" y="5080"/>
                  </a:lnTo>
                  <a:close/>
                </a:path>
                <a:path w="393700" h="320039">
                  <a:moveTo>
                    <a:pt x="380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7620"/>
                  </a:lnTo>
                  <a:close/>
                </a:path>
                <a:path w="393700" h="320039">
                  <a:moveTo>
                    <a:pt x="393700" y="7620"/>
                  </a:moveTo>
                  <a:lnTo>
                    <a:pt x="389890" y="7620"/>
                  </a:lnTo>
                  <a:lnTo>
                    <a:pt x="389890" y="11430"/>
                  </a:lnTo>
                  <a:lnTo>
                    <a:pt x="393700" y="11430"/>
                  </a:lnTo>
                  <a:lnTo>
                    <a:pt x="393700" y="7620"/>
                  </a:lnTo>
                  <a:close/>
                </a:path>
                <a:path w="393700" h="320039">
                  <a:moveTo>
                    <a:pt x="380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09" y="13970"/>
                  </a:lnTo>
                  <a:lnTo>
                    <a:pt x="3809" y="11430"/>
                  </a:lnTo>
                  <a:close/>
                </a:path>
                <a:path w="393700" h="320039">
                  <a:moveTo>
                    <a:pt x="393700" y="11430"/>
                  </a:moveTo>
                  <a:lnTo>
                    <a:pt x="389890" y="11430"/>
                  </a:lnTo>
                  <a:lnTo>
                    <a:pt x="389890" y="13970"/>
                  </a:lnTo>
                  <a:lnTo>
                    <a:pt x="393700" y="13970"/>
                  </a:lnTo>
                  <a:lnTo>
                    <a:pt x="393700" y="11430"/>
                  </a:lnTo>
                  <a:close/>
                </a:path>
                <a:path w="393700" h="320039">
                  <a:moveTo>
                    <a:pt x="380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3970"/>
                  </a:lnTo>
                  <a:close/>
                </a:path>
                <a:path w="393700" h="320039">
                  <a:moveTo>
                    <a:pt x="393700" y="13970"/>
                  </a:moveTo>
                  <a:lnTo>
                    <a:pt x="389890" y="13970"/>
                  </a:lnTo>
                  <a:lnTo>
                    <a:pt x="389890" y="17780"/>
                  </a:lnTo>
                  <a:lnTo>
                    <a:pt x="393700" y="17780"/>
                  </a:lnTo>
                  <a:lnTo>
                    <a:pt x="393700" y="13970"/>
                  </a:lnTo>
                  <a:close/>
                </a:path>
                <a:path w="393700" h="320039">
                  <a:moveTo>
                    <a:pt x="380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09" y="20320"/>
                  </a:lnTo>
                  <a:lnTo>
                    <a:pt x="3809" y="17780"/>
                  </a:lnTo>
                  <a:close/>
                </a:path>
                <a:path w="393700" h="320039">
                  <a:moveTo>
                    <a:pt x="393700" y="17780"/>
                  </a:moveTo>
                  <a:lnTo>
                    <a:pt x="389890" y="17780"/>
                  </a:lnTo>
                  <a:lnTo>
                    <a:pt x="389890" y="20320"/>
                  </a:lnTo>
                  <a:lnTo>
                    <a:pt x="393700" y="20320"/>
                  </a:lnTo>
                  <a:lnTo>
                    <a:pt x="393700" y="17780"/>
                  </a:lnTo>
                  <a:close/>
                </a:path>
                <a:path w="393700" h="320039">
                  <a:moveTo>
                    <a:pt x="380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3809" y="24130"/>
                  </a:lnTo>
                  <a:lnTo>
                    <a:pt x="3809" y="20320"/>
                  </a:lnTo>
                  <a:close/>
                </a:path>
                <a:path w="393700" h="320039">
                  <a:moveTo>
                    <a:pt x="393700" y="20320"/>
                  </a:moveTo>
                  <a:lnTo>
                    <a:pt x="389890" y="20320"/>
                  </a:lnTo>
                  <a:lnTo>
                    <a:pt x="389890" y="24130"/>
                  </a:lnTo>
                  <a:lnTo>
                    <a:pt x="393700" y="24130"/>
                  </a:lnTo>
                  <a:lnTo>
                    <a:pt x="393700" y="20320"/>
                  </a:lnTo>
                  <a:close/>
                </a:path>
                <a:path w="393700" h="320039">
                  <a:moveTo>
                    <a:pt x="380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09" y="26670"/>
                  </a:lnTo>
                  <a:lnTo>
                    <a:pt x="3809" y="24130"/>
                  </a:lnTo>
                  <a:close/>
                </a:path>
                <a:path w="393700" h="320039">
                  <a:moveTo>
                    <a:pt x="393700" y="24130"/>
                  </a:moveTo>
                  <a:lnTo>
                    <a:pt x="389890" y="24130"/>
                  </a:lnTo>
                  <a:lnTo>
                    <a:pt x="389890" y="26670"/>
                  </a:lnTo>
                  <a:lnTo>
                    <a:pt x="393700" y="26670"/>
                  </a:lnTo>
                  <a:lnTo>
                    <a:pt x="393700" y="24130"/>
                  </a:lnTo>
                  <a:close/>
                </a:path>
                <a:path w="393700" h="320039">
                  <a:moveTo>
                    <a:pt x="3809" y="26670"/>
                  </a:moveTo>
                  <a:lnTo>
                    <a:pt x="0" y="2667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26670"/>
                  </a:lnTo>
                  <a:close/>
                </a:path>
                <a:path w="393700" h="320039">
                  <a:moveTo>
                    <a:pt x="393700" y="26670"/>
                  </a:moveTo>
                  <a:lnTo>
                    <a:pt x="389890" y="26670"/>
                  </a:lnTo>
                  <a:lnTo>
                    <a:pt x="389890" y="36830"/>
                  </a:lnTo>
                  <a:lnTo>
                    <a:pt x="393700" y="36830"/>
                  </a:lnTo>
                  <a:lnTo>
                    <a:pt x="393700" y="26670"/>
                  </a:lnTo>
                  <a:close/>
                </a:path>
                <a:path w="393700" h="320039">
                  <a:moveTo>
                    <a:pt x="380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3809" y="39370"/>
                  </a:lnTo>
                  <a:lnTo>
                    <a:pt x="3809" y="36830"/>
                  </a:lnTo>
                  <a:close/>
                </a:path>
                <a:path w="393700" h="320039">
                  <a:moveTo>
                    <a:pt x="393700" y="36830"/>
                  </a:moveTo>
                  <a:lnTo>
                    <a:pt x="389890" y="36830"/>
                  </a:lnTo>
                  <a:lnTo>
                    <a:pt x="389890" y="39370"/>
                  </a:lnTo>
                  <a:lnTo>
                    <a:pt x="393700" y="39370"/>
                  </a:lnTo>
                  <a:lnTo>
                    <a:pt x="393700" y="36830"/>
                  </a:lnTo>
                  <a:close/>
                </a:path>
                <a:path w="393700" h="320039">
                  <a:moveTo>
                    <a:pt x="3809" y="39370"/>
                  </a:moveTo>
                  <a:lnTo>
                    <a:pt x="0" y="3937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39370"/>
                  </a:lnTo>
                  <a:close/>
                </a:path>
                <a:path w="393700" h="320039">
                  <a:moveTo>
                    <a:pt x="393700" y="39370"/>
                  </a:moveTo>
                  <a:lnTo>
                    <a:pt x="389890" y="39370"/>
                  </a:lnTo>
                  <a:lnTo>
                    <a:pt x="389890" y="49530"/>
                  </a:lnTo>
                  <a:lnTo>
                    <a:pt x="393700" y="49530"/>
                  </a:lnTo>
                  <a:lnTo>
                    <a:pt x="393700" y="39370"/>
                  </a:lnTo>
                  <a:close/>
                </a:path>
                <a:path w="393700" h="320039">
                  <a:moveTo>
                    <a:pt x="380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3809" y="52070"/>
                  </a:lnTo>
                  <a:lnTo>
                    <a:pt x="3809" y="49530"/>
                  </a:lnTo>
                  <a:close/>
                </a:path>
                <a:path w="393700" h="320039">
                  <a:moveTo>
                    <a:pt x="393700" y="49530"/>
                  </a:moveTo>
                  <a:lnTo>
                    <a:pt x="389890" y="49530"/>
                  </a:lnTo>
                  <a:lnTo>
                    <a:pt x="389890" y="52070"/>
                  </a:lnTo>
                  <a:lnTo>
                    <a:pt x="393700" y="52070"/>
                  </a:lnTo>
                  <a:lnTo>
                    <a:pt x="393700" y="49530"/>
                  </a:lnTo>
                  <a:close/>
                </a:path>
                <a:path w="393700" h="320039">
                  <a:moveTo>
                    <a:pt x="380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52070"/>
                  </a:lnTo>
                  <a:close/>
                </a:path>
                <a:path w="393700" h="320039">
                  <a:moveTo>
                    <a:pt x="393700" y="52070"/>
                  </a:moveTo>
                  <a:lnTo>
                    <a:pt x="389890" y="52070"/>
                  </a:lnTo>
                  <a:lnTo>
                    <a:pt x="389890" y="55880"/>
                  </a:lnTo>
                  <a:lnTo>
                    <a:pt x="393700" y="55880"/>
                  </a:lnTo>
                  <a:lnTo>
                    <a:pt x="393700" y="52070"/>
                  </a:lnTo>
                  <a:close/>
                </a:path>
                <a:path w="393700" h="320039">
                  <a:moveTo>
                    <a:pt x="3809" y="55880"/>
                  </a:moveTo>
                  <a:lnTo>
                    <a:pt x="0" y="5588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55880"/>
                  </a:lnTo>
                  <a:close/>
                </a:path>
                <a:path w="393700" h="320039">
                  <a:moveTo>
                    <a:pt x="393700" y="55880"/>
                  </a:moveTo>
                  <a:lnTo>
                    <a:pt x="389890" y="55880"/>
                  </a:lnTo>
                  <a:lnTo>
                    <a:pt x="389890" y="77470"/>
                  </a:lnTo>
                  <a:lnTo>
                    <a:pt x="393700" y="77470"/>
                  </a:lnTo>
                  <a:lnTo>
                    <a:pt x="393700" y="55880"/>
                  </a:lnTo>
                  <a:close/>
                </a:path>
                <a:path w="393700" h="320039">
                  <a:moveTo>
                    <a:pt x="380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77470"/>
                  </a:lnTo>
                  <a:close/>
                </a:path>
                <a:path w="393700" h="320039">
                  <a:moveTo>
                    <a:pt x="393700" y="77470"/>
                  </a:moveTo>
                  <a:lnTo>
                    <a:pt x="389890" y="77470"/>
                  </a:lnTo>
                  <a:lnTo>
                    <a:pt x="389890" y="81280"/>
                  </a:lnTo>
                  <a:lnTo>
                    <a:pt x="393700" y="81280"/>
                  </a:lnTo>
                  <a:lnTo>
                    <a:pt x="393700" y="77470"/>
                  </a:lnTo>
                  <a:close/>
                </a:path>
                <a:path w="393700" h="320039">
                  <a:moveTo>
                    <a:pt x="3809" y="81280"/>
                  </a:moveTo>
                  <a:lnTo>
                    <a:pt x="0" y="81280"/>
                  </a:lnTo>
                  <a:lnTo>
                    <a:pt x="0" y="204470"/>
                  </a:lnTo>
                  <a:lnTo>
                    <a:pt x="3809" y="204470"/>
                  </a:lnTo>
                  <a:lnTo>
                    <a:pt x="3809" y="81280"/>
                  </a:lnTo>
                  <a:close/>
                </a:path>
                <a:path w="393700" h="320039">
                  <a:moveTo>
                    <a:pt x="393700" y="81280"/>
                  </a:moveTo>
                  <a:lnTo>
                    <a:pt x="389890" y="81280"/>
                  </a:lnTo>
                  <a:lnTo>
                    <a:pt x="389890" y="204470"/>
                  </a:lnTo>
                  <a:lnTo>
                    <a:pt x="393700" y="204470"/>
                  </a:lnTo>
                  <a:lnTo>
                    <a:pt x="393700" y="81280"/>
                  </a:lnTo>
                  <a:close/>
                </a:path>
                <a:path w="393700" h="320039">
                  <a:moveTo>
                    <a:pt x="3809" y="204470"/>
                  </a:moveTo>
                  <a:lnTo>
                    <a:pt x="0" y="20447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04470"/>
                  </a:lnTo>
                  <a:close/>
                </a:path>
                <a:path w="393700" h="320039">
                  <a:moveTo>
                    <a:pt x="393700" y="204470"/>
                  </a:moveTo>
                  <a:lnTo>
                    <a:pt x="389890" y="204470"/>
                  </a:lnTo>
                  <a:lnTo>
                    <a:pt x="389890" y="240030"/>
                  </a:lnTo>
                  <a:lnTo>
                    <a:pt x="393700" y="240030"/>
                  </a:lnTo>
                  <a:lnTo>
                    <a:pt x="393700" y="204470"/>
                  </a:lnTo>
                  <a:close/>
                </a:path>
                <a:path w="393700" h="320039">
                  <a:moveTo>
                    <a:pt x="3809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3809" y="242570"/>
                  </a:lnTo>
                  <a:lnTo>
                    <a:pt x="3809" y="240030"/>
                  </a:lnTo>
                  <a:close/>
                </a:path>
                <a:path w="393700" h="320039">
                  <a:moveTo>
                    <a:pt x="393700" y="240030"/>
                  </a:moveTo>
                  <a:lnTo>
                    <a:pt x="389890" y="240030"/>
                  </a:lnTo>
                  <a:lnTo>
                    <a:pt x="389890" y="242570"/>
                  </a:lnTo>
                  <a:lnTo>
                    <a:pt x="393700" y="242570"/>
                  </a:lnTo>
                  <a:lnTo>
                    <a:pt x="393700" y="240030"/>
                  </a:lnTo>
                  <a:close/>
                </a:path>
                <a:path w="393700" h="320039">
                  <a:moveTo>
                    <a:pt x="3809" y="242570"/>
                  </a:moveTo>
                  <a:lnTo>
                    <a:pt x="0" y="24257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42570"/>
                  </a:lnTo>
                  <a:close/>
                </a:path>
                <a:path w="393700" h="320039">
                  <a:moveTo>
                    <a:pt x="393700" y="242570"/>
                  </a:moveTo>
                  <a:lnTo>
                    <a:pt x="389890" y="242570"/>
                  </a:lnTo>
                  <a:lnTo>
                    <a:pt x="389890" y="252730"/>
                  </a:lnTo>
                  <a:lnTo>
                    <a:pt x="393700" y="252730"/>
                  </a:lnTo>
                  <a:lnTo>
                    <a:pt x="393700" y="242570"/>
                  </a:lnTo>
                  <a:close/>
                </a:path>
                <a:path w="393700" h="320039">
                  <a:moveTo>
                    <a:pt x="3809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252730"/>
                  </a:lnTo>
                  <a:close/>
                </a:path>
                <a:path w="393700" h="320039">
                  <a:moveTo>
                    <a:pt x="393700" y="252730"/>
                  </a:moveTo>
                  <a:lnTo>
                    <a:pt x="389890" y="252730"/>
                  </a:lnTo>
                  <a:lnTo>
                    <a:pt x="389890" y="255270"/>
                  </a:lnTo>
                  <a:lnTo>
                    <a:pt x="393700" y="255270"/>
                  </a:lnTo>
                  <a:lnTo>
                    <a:pt x="393700" y="252730"/>
                  </a:lnTo>
                  <a:close/>
                </a:path>
                <a:path w="393700" h="320039">
                  <a:moveTo>
                    <a:pt x="3809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55270"/>
                  </a:lnTo>
                  <a:close/>
                </a:path>
                <a:path w="393700" h="320039">
                  <a:moveTo>
                    <a:pt x="393700" y="255270"/>
                  </a:moveTo>
                  <a:lnTo>
                    <a:pt x="389890" y="255270"/>
                  </a:lnTo>
                  <a:lnTo>
                    <a:pt x="389890" y="259080"/>
                  </a:lnTo>
                  <a:lnTo>
                    <a:pt x="393700" y="259080"/>
                  </a:lnTo>
                  <a:lnTo>
                    <a:pt x="393700" y="255270"/>
                  </a:lnTo>
                  <a:close/>
                </a:path>
                <a:path w="393700" h="320039">
                  <a:moveTo>
                    <a:pt x="3809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59080"/>
                  </a:lnTo>
                  <a:close/>
                </a:path>
                <a:path w="393700" h="320039">
                  <a:moveTo>
                    <a:pt x="393700" y="259080"/>
                  </a:moveTo>
                  <a:lnTo>
                    <a:pt x="389890" y="259080"/>
                  </a:lnTo>
                  <a:lnTo>
                    <a:pt x="389890" y="261620"/>
                  </a:lnTo>
                  <a:lnTo>
                    <a:pt x="393700" y="261620"/>
                  </a:lnTo>
                  <a:lnTo>
                    <a:pt x="393700" y="259080"/>
                  </a:lnTo>
                  <a:close/>
                </a:path>
                <a:path w="393700" h="320039">
                  <a:moveTo>
                    <a:pt x="3809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61620"/>
                  </a:lnTo>
                  <a:close/>
                </a:path>
                <a:path w="393700" h="320039">
                  <a:moveTo>
                    <a:pt x="393700" y="261620"/>
                  </a:moveTo>
                  <a:lnTo>
                    <a:pt x="389890" y="261620"/>
                  </a:lnTo>
                  <a:lnTo>
                    <a:pt x="389890" y="265430"/>
                  </a:lnTo>
                  <a:lnTo>
                    <a:pt x="393700" y="265430"/>
                  </a:lnTo>
                  <a:lnTo>
                    <a:pt x="393700" y="261620"/>
                  </a:lnTo>
                  <a:close/>
                </a:path>
                <a:path w="393700" h="320039">
                  <a:moveTo>
                    <a:pt x="3809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65430"/>
                  </a:lnTo>
                  <a:close/>
                </a:path>
                <a:path w="393700" h="320039">
                  <a:moveTo>
                    <a:pt x="393700" y="265430"/>
                  </a:moveTo>
                  <a:lnTo>
                    <a:pt x="389890" y="265430"/>
                  </a:lnTo>
                  <a:lnTo>
                    <a:pt x="389890" y="267970"/>
                  </a:lnTo>
                  <a:lnTo>
                    <a:pt x="393700" y="267970"/>
                  </a:lnTo>
                  <a:lnTo>
                    <a:pt x="393700" y="265430"/>
                  </a:lnTo>
                  <a:close/>
                </a:path>
                <a:path w="393700" h="320039">
                  <a:moveTo>
                    <a:pt x="3809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7970"/>
                  </a:lnTo>
                  <a:close/>
                </a:path>
                <a:path w="393700" h="320039">
                  <a:moveTo>
                    <a:pt x="393700" y="267970"/>
                  </a:moveTo>
                  <a:lnTo>
                    <a:pt x="389890" y="267970"/>
                  </a:lnTo>
                  <a:lnTo>
                    <a:pt x="389890" y="271780"/>
                  </a:lnTo>
                  <a:lnTo>
                    <a:pt x="393700" y="271780"/>
                  </a:lnTo>
                  <a:lnTo>
                    <a:pt x="393700" y="267970"/>
                  </a:lnTo>
                  <a:close/>
                </a:path>
                <a:path w="393700" h="320039">
                  <a:moveTo>
                    <a:pt x="3809" y="271780"/>
                  </a:moveTo>
                  <a:lnTo>
                    <a:pt x="0" y="27178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1780"/>
                  </a:lnTo>
                  <a:close/>
                </a:path>
                <a:path w="393700" h="320039">
                  <a:moveTo>
                    <a:pt x="393700" y="271780"/>
                  </a:moveTo>
                  <a:lnTo>
                    <a:pt x="389890" y="271780"/>
                  </a:lnTo>
                  <a:lnTo>
                    <a:pt x="389890" y="278130"/>
                  </a:lnTo>
                  <a:lnTo>
                    <a:pt x="393700" y="278130"/>
                  </a:lnTo>
                  <a:lnTo>
                    <a:pt x="393700" y="271780"/>
                  </a:lnTo>
                  <a:close/>
                </a:path>
                <a:path w="393700" h="320039">
                  <a:moveTo>
                    <a:pt x="3809" y="278130"/>
                  </a:moveTo>
                  <a:lnTo>
                    <a:pt x="0" y="27813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78130"/>
                  </a:lnTo>
                  <a:close/>
                </a:path>
                <a:path w="393700" h="320039">
                  <a:moveTo>
                    <a:pt x="393700" y="278130"/>
                  </a:moveTo>
                  <a:lnTo>
                    <a:pt x="389890" y="278130"/>
                  </a:lnTo>
                  <a:lnTo>
                    <a:pt x="389890" y="287020"/>
                  </a:lnTo>
                  <a:lnTo>
                    <a:pt x="393700" y="287020"/>
                  </a:lnTo>
                  <a:lnTo>
                    <a:pt x="393700" y="278130"/>
                  </a:lnTo>
                  <a:close/>
                </a:path>
                <a:path w="393700" h="320039">
                  <a:moveTo>
                    <a:pt x="3809" y="287020"/>
                  </a:moveTo>
                  <a:lnTo>
                    <a:pt x="0" y="28702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87020"/>
                  </a:lnTo>
                  <a:close/>
                </a:path>
                <a:path w="393700" h="320039">
                  <a:moveTo>
                    <a:pt x="393700" y="287020"/>
                  </a:moveTo>
                  <a:lnTo>
                    <a:pt x="389890" y="287020"/>
                  </a:lnTo>
                  <a:lnTo>
                    <a:pt x="389890" y="293370"/>
                  </a:lnTo>
                  <a:lnTo>
                    <a:pt x="393700" y="293370"/>
                  </a:lnTo>
                  <a:lnTo>
                    <a:pt x="393700" y="287020"/>
                  </a:lnTo>
                  <a:close/>
                </a:path>
                <a:path w="393700" h="320039">
                  <a:moveTo>
                    <a:pt x="3809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3370"/>
                  </a:lnTo>
                  <a:close/>
                </a:path>
                <a:path w="393700" h="320039">
                  <a:moveTo>
                    <a:pt x="393700" y="293370"/>
                  </a:moveTo>
                  <a:lnTo>
                    <a:pt x="389890" y="293370"/>
                  </a:lnTo>
                  <a:lnTo>
                    <a:pt x="389890" y="297180"/>
                  </a:lnTo>
                  <a:lnTo>
                    <a:pt x="393700" y="297180"/>
                  </a:lnTo>
                  <a:lnTo>
                    <a:pt x="393700" y="293370"/>
                  </a:lnTo>
                  <a:close/>
                </a:path>
                <a:path w="393700" h="320039">
                  <a:moveTo>
                    <a:pt x="3809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7180"/>
                  </a:lnTo>
                  <a:close/>
                </a:path>
                <a:path w="393700" h="320039">
                  <a:moveTo>
                    <a:pt x="393700" y="297180"/>
                  </a:moveTo>
                  <a:lnTo>
                    <a:pt x="389890" y="297180"/>
                  </a:lnTo>
                  <a:lnTo>
                    <a:pt x="389890" y="299720"/>
                  </a:lnTo>
                  <a:lnTo>
                    <a:pt x="393700" y="299720"/>
                  </a:lnTo>
                  <a:lnTo>
                    <a:pt x="393700" y="297180"/>
                  </a:lnTo>
                  <a:close/>
                </a:path>
                <a:path w="393700" h="320039">
                  <a:moveTo>
                    <a:pt x="3809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9720"/>
                  </a:lnTo>
                  <a:close/>
                </a:path>
                <a:path w="393700" h="320039">
                  <a:moveTo>
                    <a:pt x="393700" y="299720"/>
                  </a:moveTo>
                  <a:lnTo>
                    <a:pt x="389890" y="299720"/>
                  </a:lnTo>
                  <a:lnTo>
                    <a:pt x="389890" y="303530"/>
                  </a:lnTo>
                  <a:lnTo>
                    <a:pt x="393700" y="303530"/>
                  </a:lnTo>
                  <a:lnTo>
                    <a:pt x="393700" y="299720"/>
                  </a:lnTo>
                  <a:close/>
                </a:path>
                <a:path w="393700" h="320039">
                  <a:moveTo>
                    <a:pt x="3809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303530"/>
                  </a:lnTo>
                  <a:close/>
                </a:path>
                <a:path w="393700" h="320039">
                  <a:moveTo>
                    <a:pt x="393700" y="303530"/>
                  </a:moveTo>
                  <a:lnTo>
                    <a:pt x="389890" y="303530"/>
                  </a:lnTo>
                  <a:lnTo>
                    <a:pt x="389890" y="306070"/>
                  </a:lnTo>
                  <a:lnTo>
                    <a:pt x="393700" y="306070"/>
                  </a:lnTo>
                  <a:lnTo>
                    <a:pt x="393700" y="303530"/>
                  </a:lnTo>
                  <a:close/>
                </a:path>
                <a:path w="393700" h="320039">
                  <a:moveTo>
                    <a:pt x="3809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6070"/>
                  </a:lnTo>
                  <a:close/>
                </a:path>
                <a:path w="393700" h="320039">
                  <a:moveTo>
                    <a:pt x="393700" y="306070"/>
                  </a:moveTo>
                  <a:lnTo>
                    <a:pt x="389890" y="306070"/>
                  </a:lnTo>
                  <a:lnTo>
                    <a:pt x="389890" y="309880"/>
                  </a:lnTo>
                  <a:lnTo>
                    <a:pt x="393700" y="309880"/>
                  </a:lnTo>
                  <a:lnTo>
                    <a:pt x="393700" y="306070"/>
                  </a:lnTo>
                  <a:close/>
                </a:path>
                <a:path w="393700" h="320039">
                  <a:moveTo>
                    <a:pt x="3809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09" y="312420"/>
                  </a:lnTo>
                  <a:lnTo>
                    <a:pt x="3809" y="309880"/>
                  </a:lnTo>
                  <a:close/>
                </a:path>
                <a:path w="393700" h="320039">
                  <a:moveTo>
                    <a:pt x="393700" y="309880"/>
                  </a:moveTo>
                  <a:lnTo>
                    <a:pt x="389890" y="309880"/>
                  </a:lnTo>
                  <a:lnTo>
                    <a:pt x="389890" y="312420"/>
                  </a:lnTo>
                  <a:lnTo>
                    <a:pt x="393700" y="312420"/>
                  </a:lnTo>
                  <a:lnTo>
                    <a:pt x="393700" y="309880"/>
                  </a:lnTo>
                  <a:close/>
                </a:path>
                <a:path w="393700" h="320039">
                  <a:moveTo>
                    <a:pt x="3809" y="312420"/>
                  </a:moveTo>
                  <a:lnTo>
                    <a:pt x="0" y="312420"/>
                  </a:lnTo>
                  <a:lnTo>
                    <a:pt x="0" y="318770"/>
                  </a:lnTo>
                  <a:lnTo>
                    <a:pt x="393700" y="318770"/>
                  </a:lnTo>
                  <a:lnTo>
                    <a:pt x="393700" y="316230"/>
                  </a:lnTo>
                  <a:lnTo>
                    <a:pt x="3809" y="316230"/>
                  </a:lnTo>
                  <a:lnTo>
                    <a:pt x="3809" y="312420"/>
                  </a:lnTo>
                  <a:close/>
                </a:path>
                <a:path w="393700" h="320039">
                  <a:moveTo>
                    <a:pt x="393700" y="312420"/>
                  </a:moveTo>
                  <a:lnTo>
                    <a:pt x="389890" y="312420"/>
                  </a:lnTo>
                  <a:lnTo>
                    <a:pt x="389890" y="316230"/>
                  </a:lnTo>
                  <a:lnTo>
                    <a:pt x="393700" y="316230"/>
                  </a:lnTo>
                  <a:lnTo>
                    <a:pt x="393700" y="312420"/>
                  </a:lnTo>
                  <a:close/>
                </a:path>
                <a:path w="393700" h="320039">
                  <a:moveTo>
                    <a:pt x="393700" y="318770"/>
                  </a:moveTo>
                  <a:lnTo>
                    <a:pt x="0" y="318770"/>
                  </a:lnTo>
                  <a:lnTo>
                    <a:pt x="0" y="320040"/>
                  </a:lnTo>
                  <a:lnTo>
                    <a:pt x="393700" y="320040"/>
                  </a:lnTo>
                  <a:lnTo>
                    <a:pt x="393700" y="31877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994409" y="5549900"/>
              <a:ext cx="386080" cy="312420"/>
            </a:xfrm>
            <a:custGeom>
              <a:avLst/>
              <a:gdLst/>
              <a:ahLst/>
              <a:cxnLst/>
              <a:rect l="l" t="t" r="r" b="b"/>
              <a:pathLst>
                <a:path w="386080" h="312420">
                  <a:moveTo>
                    <a:pt x="3860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6080" y="1269"/>
                  </a:lnTo>
                  <a:lnTo>
                    <a:pt x="386080" y="0"/>
                  </a:lnTo>
                  <a:close/>
                </a:path>
                <a:path w="386080" h="312420">
                  <a:moveTo>
                    <a:pt x="38608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386080" y="3810"/>
                  </a:lnTo>
                  <a:lnTo>
                    <a:pt x="386080" y="1270"/>
                  </a:lnTo>
                  <a:close/>
                </a:path>
                <a:path w="386080" h="312420">
                  <a:moveTo>
                    <a:pt x="386080" y="3810"/>
                  </a:moveTo>
                  <a:lnTo>
                    <a:pt x="382270" y="3810"/>
                  </a:lnTo>
                  <a:lnTo>
                    <a:pt x="382270" y="7619"/>
                  </a:lnTo>
                  <a:lnTo>
                    <a:pt x="386080" y="7619"/>
                  </a:lnTo>
                  <a:lnTo>
                    <a:pt x="386080" y="3810"/>
                  </a:lnTo>
                  <a:close/>
                </a:path>
                <a:path w="386080" h="312420">
                  <a:moveTo>
                    <a:pt x="380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7620"/>
                  </a:lnTo>
                  <a:close/>
                </a:path>
                <a:path w="386080" h="312420">
                  <a:moveTo>
                    <a:pt x="386080" y="7620"/>
                  </a:moveTo>
                  <a:lnTo>
                    <a:pt x="382270" y="7620"/>
                  </a:lnTo>
                  <a:lnTo>
                    <a:pt x="382270" y="10159"/>
                  </a:lnTo>
                  <a:lnTo>
                    <a:pt x="386080" y="10159"/>
                  </a:lnTo>
                  <a:lnTo>
                    <a:pt x="386080" y="7620"/>
                  </a:lnTo>
                  <a:close/>
                </a:path>
                <a:path w="386080" h="312420">
                  <a:moveTo>
                    <a:pt x="380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0160"/>
                  </a:lnTo>
                  <a:close/>
                </a:path>
                <a:path w="386080" h="312420">
                  <a:moveTo>
                    <a:pt x="386080" y="10160"/>
                  </a:moveTo>
                  <a:lnTo>
                    <a:pt x="382270" y="10160"/>
                  </a:lnTo>
                  <a:lnTo>
                    <a:pt x="382270" y="13969"/>
                  </a:lnTo>
                  <a:lnTo>
                    <a:pt x="386080" y="13969"/>
                  </a:lnTo>
                  <a:lnTo>
                    <a:pt x="386080" y="10160"/>
                  </a:lnTo>
                  <a:close/>
                </a:path>
                <a:path w="386080" h="312420">
                  <a:moveTo>
                    <a:pt x="380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3970"/>
                  </a:lnTo>
                  <a:close/>
                </a:path>
                <a:path w="386080" h="312420">
                  <a:moveTo>
                    <a:pt x="386080" y="13970"/>
                  </a:moveTo>
                  <a:lnTo>
                    <a:pt x="382270" y="13970"/>
                  </a:lnTo>
                  <a:lnTo>
                    <a:pt x="382270" y="16509"/>
                  </a:lnTo>
                  <a:lnTo>
                    <a:pt x="386080" y="16509"/>
                  </a:lnTo>
                  <a:lnTo>
                    <a:pt x="386080" y="13970"/>
                  </a:lnTo>
                  <a:close/>
                </a:path>
                <a:path w="386080" h="312420">
                  <a:moveTo>
                    <a:pt x="380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6510"/>
                  </a:lnTo>
                  <a:close/>
                </a:path>
                <a:path w="386080" h="312420">
                  <a:moveTo>
                    <a:pt x="386080" y="16510"/>
                  </a:moveTo>
                  <a:lnTo>
                    <a:pt x="382270" y="16510"/>
                  </a:lnTo>
                  <a:lnTo>
                    <a:pt x="382270" y="20319"/>
                  </a:lnTo>
                  <a:lnTo>
                    <a:pt x="386080" y="20319"/>
                  </a:lnTo>
                  <a:lnTo>
                    <a:pt x="386080" y="16510"/>
                  </a:lnTo>
                  <a:close/>
                </a:path>
                <a:path w="386080" h="312420">
                  <a:moveTo>
                    <a:pt x="380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0320"/>
                  </a:lnTo>
                  <a:close/>
                </a:path>
                <a:path w="386080" h="312420">
                  <a:moveTo>
                    <a:pt x="386080" y="20320"/>
                  </a:moveTo>
                  <a:lnTo>
                    <a:pt x="382270" y="20320"/>
                  </a:lnTo>
                  <a:lnTo>
                    <a:pt x="382270" y="22859"/>
                  </a:lnTo>
                  <a:lnTo>
                    <a:pt x="386080" y="22859"/>
                  </a:lnTo>
                  <a:lnTo>
                    <a:pt x="386080" y="20320"/>
                  </a:lnTo>
                  <a:close/>
                </a:path>
                <a:path w="386080" h="312420">
                  <a:moveTo>
                    <a:pt x="3809" y="22860"/>
                  </a:moveTo>
                  <a:lnTo>
                    <a:pt x="0" y="2286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2860"/>
                  </a:lnTo>
                  <a:close/>
                </a:path>
                <a:path w="386080" h="312420">
                  <a:moveTo>
                    <a:pt x="386080" y="22860"/>
                  </a:moveTo>
                  <a:lnTo>
                    <a:pt x="382270" y="22860"/>
                  </a:lnTo>
                  <a:lnTo>
                    <a:pt x="382270" y="33019"/>
                  </a:lnTo>
                  <a:lnTo>
                    <a:pt x="386080" y="33019"/>
                  </a:lnTo>
                  <a:lnTo>
                    <a:pt x="386080" y="22860"/>
                  </a:lnTo>
                  <a:close/>
                </a:path>
                <a:path w="386080" h="312420">
                  <a:moveTo>
                    <a:pt x="380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3020"/>
                  </a:lnTo>
                  <a:close/>
                </a:path>
                <a:path w="386080" h="312420">
                  <a:moveTo>
                    <a:pt x="386080" y="33020"/>
                  </a:moveTo>
                  <a:lnTo>
                    <a:pt x="382270" y="33020"/>
                  </a:lnTo>
                  <a:lnTo>
                    <a:pt x="382270" y="35559"/>
                  </a:lnTo>
                  <a:lnTo>
                    <a:pt x="386080" y="35559"/>
                  </a:lnTo>
                  <a:lnTo>
                    <a:pt x="386080" y="33020"/>
                  </a:lnTo>
                  <a:close/>
                </a:path>
                <a:path w="386080" h="312420">
                  <a:moveTo>
                    <a:pt x="3809" y="35560"/>
                  </a:moveTo>
                  <a:lnTo>
                    <a:pt x="0" y="3556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5560"/>
                  </a:lnTo>
                  <a:close/>
                </a:path>
                <a:path w="386080" h="312420">
                  <a:moveTo>
                    <a:pt x="386080" y="35560"/>
                  </a:moveTo>
                  <a:lnTo>
                    <a:pt x="382270" y="35560"/>
                  </a:lnTo>
                  <a:lnTo>
                    <a:pt x="382270" y="45719"/>
                  </a:lnTo>
                  <a:lnTo>
                    <a:pt x="386080" y="45719"/>
                  </a:lnTo>
                  <a:lnTo>
                    <a:pt x="386080" y="35560"/>
                  </a:lnTo>
                  <a:close/>
                </a:path>
                <a:path w="386080" h="312420">
                  <a:moveTo>
                    <a:pt x="380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5720"/>
                  </a:lnTo>
                  <a:close/>
                </a:path>
                <a:path w="386080" h="312420">
                  <a:moveTo>
                    <a:pt x="386080" y="45720"/>
                  </a:moveTo>
                  <a:lnTo>
                    <a:pt x="382270" y="45720"/>
                  </a:lnTo>
                  <a:lnTo>
                    <a:pt x="382270" y="48259"/>
                  </a:lnTo>
                  <a:lnTo>
                    <a:pt x="386080" y="48259"/>
                  </a:lnTo>
                  <a:lnTo>
                    <a:pt x="386080" y="45720"/>
                  </a:lnTo>
                  <a:close/>
                </a:path>
                <a:path w="386080" h="312420">
                  <a:moveTo>
                    <a:pt x="380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8260"/>
                  </a:lnTo>
                  <a:close/>
                </a:path>
                <a:path w="386080" h="312420">
                  <a:moveTo>
                    <a:pt x="386080" y="48260"/>
                  </a:moveTo>
                  <a:lnTo>
                    <a:pt x="382270" y="48260"/>
                  </a:lnTo>
                  <a:lnTo>
                    <a:pt x="382270" y="52069"/>
                  </a:lnTo>
                  <a:lnTo>
                    <a:pt x="386080" y="52069"/>
                  </a:lnTo>
                  <a:lnTo>
                    <a:pt x="386080" y="48260"/>
                  </a:lnTo>
                  <a:close/>
                </a:path>
                <a:path w="386080" h="312420">
                  <a:moveTo>
                    <a:pt x="3809" y="52070"/>
                  </a:moveTo>
                  <a:lnTo>
                    <a:pt x="0" y="5207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52070"/>
                  </a:lnTo>
                  <a:close/>
                </a:path>
                <a:path w="386080" h="312420">
                  <a:moveTo>
                    <a:pt x="386080" y="52070"/>
                  </a:moveTo>
                  <a:lnTo>
                    <a:pt x="382270" y="52070"/>
                  </a:lnTo>
                  <a:lnTo>
                    <a:pt x="382270" y="73659"/>
                  </a:lnTo>
                  <a:lnTo>
                    <a:pt x="386080" y="73659"/>
                  </a:lnTo>
                  <a:lnTo>
                    <a:pt x="386080" y="52070"/>
                  </a:lnTo>
                  <a:close/>
                </a:path>
                <a:path w="386080" h="312420">
                  <a:moveTo>
                    <a:pt x="380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3660"/>
                  </a:lnTo>
                  <a:close/>
                </a:path>
                <a:path w="386080" h="312420">
                  <a:moveTo>
                    <a:pt x="386080" y="73660"/>
                  </a:moveTo>
                  <a:lnTo>
                    <a:pt x="382270" y="73660"/>
                  </a:lnTo>
                  <a:lnTo>
                    <a:pt x="382270" y="77469"/>
                  </a:lnTo>
                  <a:lnTo>
                    <a:pt x="386080" y="77469"/>
                  </a:lnTo>
                  <a:lnTo>
                    <a:pt x="386080" y="73660"/>
                  </a:lnTo>
                  <a:close/>
                </a:path>
                <a:path w="386080" h="312420">
                  <a:moveTo>
                    <a:pt x="3809" y="77470"/>
                  </a:moveTo>
                  <a:lnTo>
                    <a:pt x="0" y="77470"/>
                  </a:lnTo>
                  <a:lnTo>
                    <a:pt x="0" y="200659"/>
                  </a:lnTo>
                  <a:lnTo>
                    <a:pt x="3809" y="200659"/>
                  </a:lnTo>
                  <a:lnTo>
                    <a:pt x="3809" y="77470"/>
                  </a:lnTo>
                  <a:close/>
                </a:path>
                <a:path w="386080" h="312420">
                  <a:moveTo>
                    <a:pt x="386080" y="77470"/>
                  </a:moveTo>
                  <a:lnTo>
                    <a:pt x="382270" y="77470"/>
                  </a:lnTo>
                  <a:lnTo>
                    <a:pt x="382270" y="200659"/>
                  </a:lnTo>
                  <a:lnTo>
                    <a:pt x="386080" y="200659"/>
                  </a:lnTo>
                  <a:lnTo>
                    <a:pt x="386080" y="77470"/>
                  </a:lnTo>
                  <a:close/>
                </a:path>
                <a:path w="386080" h="312420">
                  <a:moveTo>
                    <a:pt x="3809" y="200660"/>
                  </a:moveTo>
                  <a:lnTo>
                    <a:pt x="0" y="20066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00660"/>
                  </a:lnTo>
                  <a:close/>
                </a:path>
                <a:path w="386080" h="312420">
                  <a:moveTo>
                    <a:pt x="386080" y="200660"/>
                  </a:moveTo>
                  <a:lnTo>
                    <a:pt x="382270" y="200660"/>
                  </a:lnTo>
                  <a:lnTo>
                    <a:pt x="382270" y="236219"/>
                  </a:lnTo>
                  <a:lnTo>
                    <a:pt x="386080" y="236219"/>
                  </a:lnTo>
                  <a:lnTo>
                    <a:pt x="386080" y="200660"/>
                  </a:lnTo>
                  <a:close/>
                </a:path>
                <a:path w="386080" h="312420">
                  <a:moveTo>
                    <a:pt x="3809" y="236220"/>
                  </a:moveTo>
                  <a:lnTo>
                    <a:pt x="0" y="236220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36220"/>
                  </a:lnTo>
                  <a:close/>
                </a:path>
                <a:path w="386080" h="312420">
                  <a:moveTo>
                    <a:pt x="386080" y="236220"/>
                  </a:moveTo>
                  <a:lnTo>
                    <a:pt x="382270" y="236220"/>
                  </a:lnTo>
                  <a:lnTo>
                    <a:pt x="382270" y="238759"/>
                  </a:lnTo>
                  <a:lnTo>
                    <a:pt x="386080" y="238759"/>
                  </a:lnTo>
                  <a:lnTo>
                    <a:pt x="386080" y="236220"/>
                  </a:lnTo>
                  <a:close/>
                </a:path>
                <a:path w="386080" h="312420">
                  <a:moveTo>
                    <a:pt x="3809" y="238760"/>
                  </a:moveTo>
                  <a:lnTo>
                    <a:pt x="0" y="23876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38760"/>
                  </a:lnTo>
                  <a:close/>
                </a:path>
                <a:path w="386080" h="312420">
                  <a:moveTo>
                    <a:pt x="386080" y="238760"/>
                  </a:moveTo>
                  <a:lnTo>
                    <a:pt x="382270" y="238760"/>
                  </a:lnTo>
                  <a:lnTo>
                    <a:pt x="382270" y="248919"/>
                  </a:lnTo>
                  <a:lnTo>
                    <a:pt x="386080" y="248919"/>
                  </a:lnTo>
                  <a:lnTo>
                    <a:pt x="386080" y="238760"/>
                  </a:lnTo>
                  <a:close/>
                </a:path>
                <a:path w="386080" h="312420">
                  <a:moveTo>
                    <a:pt x="3809" y="248920"/>
                  </a:moveTo>
                  <a:lnTo>
                    <a:pt x="0" y="24892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8920"/>
                  </a:lnTo>
                  <a:close/>
                </a:path>
                <a:path w="386080" h="312420">
                  <a:moveTo>
                    <a:pt x="386080" y="248920"/>
                  </a:moveTo>
                  <a:lnTo>
                    <a:pt x="382270" y="248920"/>
                  </a:lnTo>
                  <a:lnTo>
                    <a:pt x="382270" y="251459"/>
                  </a:lnTo>
                  <a:lnTo>
                    <a:pt x="386080" y="251459"/>
                  </a:lnTo>
                  <a:lnTo>
                    <a:pt x="386080" y="248920"/>
                  </a:lnTo>
                  <a:close/>
                </a:path>
                <a:path w="386080" h="312420">
                  <a:moveTo>
                    <a:pt x="3809" y="251460"/>
                  </a:moveTo>
                  <a:lnTo>
                    <a:pt x="0" y="25146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1460"/>
                  </a:lnTo>
                  <a:close/>
                </a:path>
                <a:path w="386080" h="312420">
                  <a:moveTo>
                    <a:pt x="386080" y="251460"/>
                  </a:moveTo>
                  <a:lnTo>
                    <a:pt x="382270" y="251460"/>
                  </a:lnTo>
                  <a:lnTo>
                    <a:pt x="382270" y="255269"/>
                  </a:lnTo>
                  <a:lnTo>
                    <a:pt x="386080" y="255269"/>
                  </a:lnTo>
                  <a:lnTo>
                    <a:pt x="386080" y="251460"/>
                  </a:lnTo>
                  <a:close/>
                </a:path>
                <a:path w="386080" h="312420">
                  <a:moveTo>
                    <a:pt x="3809" y="255270"/>
                  </a:moveTo>
                  <a:lnTo>
                    <a:pt x="0" y="25527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55270"/>
                  </a:lnTo>
                  <a:close/>
                </a:path>
                <a:path w="386080" h="312420">
                  <a:moveTo>
                    <a:pt x="386080" y="255270"/>
                  </a:moveTo>
                  <a:lnTo>
                    <a:pt x="382270" y="255270"/>
                  </a:lnTo>
                  <a:lnTo>
                    <a:pt x="382270" y="257809"/>
                  </a:lnTo>
                  <a:lnTo>
                    <a:pt x="386080" y="257809"/>
                  </a:lnTo>
                  <a:lnTo>
                    <a:pt x="386080" y="255270"/>
                  </a:lnTo>
                  <a:close/>
                </a:path>
                <a:path w="386080" h="312420">
                  <a:moveTo>
                    <a:pt x="3809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7810"/>
                  </a:lnTo>
                  <a:close/>
                </a:path>
                <a:path w="386080" h="312420">
                  <a:moveTo>
                    <a:pt x="386080" y="257810"/>
                  </a:moveTo>
                  <a:lnTo>
                    <a:pt x="382270" y="257810"/>
                  </a:lnTo>
                  <a:lnTo>
                    <a:pt x="382270" y="261619"/>
                  </a:lnTo>
                  <a:lnTo>
                    <a:pt x="386080" y="261619"/>
                  </a:lnTo>
                  <a:lnTo>
                    <a:pt x="386080" y="257810"/>
                  </a:lnTo>
                  <a:close/>
                </a:path>
                <a:path w="386080" h="312420">
                  <a:moveTo>
                    <a:pt x="3809" y="261620"/>
                  </a:moveTo>
                  <a:lnTo>
                    <a:pt x="0" y="26162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61620"/>
                  </a:lnTo>
                  <a:close/>
                </a:path>
                <a:path w="386080" h="312420">
                  <a:moveTo>
                    <a:pt x="386080" y="261620"/>
                  </a:moveTo>
                  <a:lnTo>
                    <a:pt x="382270" y="261620"/>
                  </a:lnTo>
                  <a:lnTo>
                    <a:pt x="382270" y="264159"/>
                  </a:lnTo>
                  <a:lnTo>
                    <a:pt x="386080" y="264159"/>
                  </a:lnTo>
                  <a:lnTo>
                    <a:pt x="386080" y="261620"/>
                  </a:lnTo>
                  <a:close/>
                </a:path>
                <a:path w="386080" h="312420">
                  <a:moveTo>
                    <a:pt x="3809" y="264160"/>
                  </a:moveTo>
                  <a:lnTo>
                    <a:pt x="0" y="26416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4160"/>
                  </a:lnTo>
                  <a:close/>
                </a:path>
                <a:path w="386080" h="312420">
                  <a:moveTo>
                    <a:pt x="386080" y="264160"/>
                  </a:moveTo>
                  <a:lnTo>
                    <a:pt x="382270" y="264160"/>
                  </a:lnTo>
                  <a:lnTo>
                    <a:pt x="382270" y="267969"/>
                  </a:lnTo>
                  <a:lnTo>
                    <a:pt x="386080" y="267969"/>
                  </a:lnTo>
                  <a:lnTo>
                    <a:pt x="386080" y="264160"/>
                  </a:lnTo>
                  <a:close/>
                </a:path>
                <a:path w="386080" h="312420">
                  <a:moveTo>
                    <a:pt x="380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7970"/>
                  </a:lnTo>
                  <a:close/>
                </a:path>
                <a:path w="386080" h="312420">
                  <a:moveTo>
                    <a:pt x="386080" y="267970"/>
                  </a:moveTo>
                  <a:lnTo>
                    <a:pt x="382270" y="267970"/>
                  </a:lnTo>
                  <a:lnTo>
                    <a:pt x="382270" y="274319"/>
                  </a:lnTo>
                  <a:lnTo>
                    <a:pt x="386080" y="274319"/>
                  </a:lnTo>
                  <a:lnTo>
                    <a:pt x="386080" y="267970"/>
                  </a:lnTo>
                  <a:close/>
                </a:path>
                <a:path w="386080" h="312420">
                  <a:moveTo>
                    <a:pt x="3809" y="274320"/>
                  </a:moveTo>
                  <a:lnTo>
                    <a:pt x="0" y="27432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74320"/>
                  </a:lnTo>
                  <a:close/>
                </a:path>
                <a:path w="386080" h="312420">
                  <a:moveTo>
                    <a:pt x="386080" y="274320"/>
                  </a:moveTo>
                  <a:lnTo>
                    <a:pt x="382270" y="274320"/>
                  </a:lnTo>
                  <a:lnTo>
                    <a:pt x="382270" y="283209"/>
                  </a:lnTo>
                  <a:lnTo>
                    <a:pt x="386080" y="283209"/>
                  </a:lnTo>
                  <a:lnTo>
                    <a:pt x="386080" y="274320"/>
                  </a:lnTo>
                  <a:close/>
                </a:path>
                <a:path w="386080" h="312420">
                  <a:moveTo>
                    <a:pt x="3809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3210"/>
                  </a:lnTo>
                  <a:close/>
                </a:path>
                <a:path w="386080" h="312420">
                  <a:moveTo>
                    <a:pt x="386080" y="283210"/>
                  </a:moveTo>
                  <a:lnTo>
                    <a:pt x="382270" y="283210"/>
                  </a:lnTo>
                  <a:lnTo>
                    <a:pt x="382270" y="289559"/>
                  </a:lnTo>
                  <a:lnTo>
                    <a:pt x="386080" y="289559"/>
                  </a:lnTo>
                  <a:lnTo>
                    <a:pt x="386080" y="283210"/>
                  </a:lnTo>
                  <a:close/>
                </a:path>
                <a:path w="386080" h="312420">
                  <a:moveTo>
                    <a:pt x="3809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9560"/>
                  </a:lnTo>
                  <a:close/>
                </a:path>
                <a:path w="386080" h="312420">
                  <a:moveTo>
                    <a:pt x="386080" y="289560"/>
                  </a:moveTo>
                  <a:lnTo>
                    <a:pt x="382270" y="289560"/>
                  </a:lnTo>
                  <a:lnTo>
                    <a:pt x="382270" y="293369"/>
                  </a:lnTo>
                  <a:lnTo>
                    <a:pt x="386080" y="293369"/>
                  </a:lnTo>
                  <a:lnTo>
                    <a:pt x="386080" y="289560"/>
                  </a:lnTo>
                  <a:close/>
                </a:path>
                <a:path w="386080" h="312420">
                  <a:moveTo>
                    <a:pt x="3809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3370"/>
                  </a:lnTo>
                  <a:close/>
                </a:path>
                <a:path w="386080" h="312420">
                  <a:moveTo>
                    <a:pt x="386080" y="293370"/>
                  </a:moveTo>
                  <a:lnTo>
                    <a:pt x="382270" y="293370"/>
                  </a:lnTo>
                  <a:lnTo>
                    <a:pt x="382270" y="295909"/>
                  </a:lnTo>
                  <a:lnTo>
                    <a:pt x="386080" y="295909"/>
                  </a:lnTo>
                  <a:lnTo>
                    <a:pt x="386080" y="293370"/>
                  </a:lnTo>
                  <a:close/>
                </a:path>
                <a:path w="386080" h="312420">
                  <a:moveTo>
                    <a:pt x="3809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5910"/>
                  </a:lnTo>
                  <a:close/>
                </a:path>
                <a:path w="386080" h="312420">
                  <a:moveTo>
                    <a:pt x="386080" y="295910"/>
                  </a:moveTo>
                  <a:lnTo>
                    <a:pt x="382270" y="295910"/>
                  </a:lnTo>
                  <a:lnTo>
                    <a:pt x="382270" y="299719"/>
                  </a:lnTo>
                  <a:lnTo>
                    <a:pt x="386080" y="299719"/>
                  </a:lnTo>
                  <a:lnTo>
                    <a:pt x="386080" y="295910"/>
                  </a:lnTo>
                  <a:close/>
                </a:path>
                <a:path w="386080" h="312420">
                  <a:moveTo>
                    <a:pt x="3809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9720"/>
                  </a:lnTo>
                  <a:close/>
                </a:path>
                <a:path w="386080" h="312420">
                  <a:moveTo>
                    <a:pt x="386080" y="299720"/>
                  </a:moveTo>
                  <a:lnTo>
                    <a:pt x="382270" y="299720"/>
                  </a:lnTo>
                  <a:lnTo>
                    <a:pt x="382270" y="302259"/>
                  </a:lnTo>
                  <a:lnTo>
                    <a:pt x="386080" y="302259"/>
                  </a:lnTo>
                  <a:lnTo>
                    <a:pt x="386080" y="299720"/>
                  </a:lnTo>
                  <a:close/>
                </a:path>
                <a:path w="386080" h="312420">
                  <a:moveTo>
                    <a:pt x="3809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2260"/>
                  </a:lnTo>
                  <a:close/>
                </a:path>
                <a:path w="386080" h="312420">
                  <a:moveTo>
                    <a:pt x="386080" y="302260"/>
                  </a:moveTo>
                  <a:lnTo>
                    <a:pt x="382270" y="302260"/>
                  </a:lnTo>
                  <a:lnTo>
                    <a:pt x="382270" y="306069"/>
                  </a:lnTo>
                  <a:lnTo>
                    <a:pt x="386080" y="306069"/>
                  </a:lnTo>
                  <a:lnTo>
                    <a:pt x="386080" y="302260"/>
                  </a:lnTo>
                  <a:close/>
                </a:path>
                <a:path w="386080" h="312420">
                  <a:moveTo>
                    <a:pt x="3809" y="306070"/>
                  </a:moveTo>
                  <a:lnTo>
                    <a:pt x="0" y="306070"/>
                  </a:lnTo>
                  <a:lnTo>
                    <a:pt x="0" y="312420"/>
                  </a:lnTo>
                  <a:lnTo>
                    <a:pt x="386080" y="312420"/>
                  </a:lnTo>
                  <a:lnTo>
                    <a:pt x="386080" y="308610"/>
                  </a:lnTo>
                  <a:lnTo>
                    <a:pt x="3809" y="308610"/>
                  </a:lnTo>
                  <a:lnTo>
                    <a:pt x="3809" y="306070"/>
                  </a:lnTo>
                  <a:close/>
                </a:path>
                <a:path w="386080" h="312420">
                  <a:moveTo>
                    <a:pt x="386080" y="306070"/>
                  </a:moveTo>
                  <a:lnTo>
                    <a:pt x="382270" y="306070"/>
                  </a:lnTo>
                  <a:lnTo>
                    <a:pt x="382270" y="308610"/>
                  </a:lnTo>
                  <a:lnTo>
                    <a:pt x="386080" y="308610"/>
                  </a:lnTo>
                  <a:lnTo>
                    <a:pt x="386080" y="30607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998219" y="555371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59" h="304800">
                  <a:moveTo>
                    <a:pt x="37846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78460" y="3809"/>
                  </a:lnTo>
                  <a:lnTo>
                    <a:pt x="378460" y="0"/>
                  </a:lnTo>
                  <a:close/>
                </a:path>
                <a:path w="378459" h="304800">
                  <a:moveTo>
                    <a:pt x="378460" y="3809"/>
                  </a:moveTo>
                  <a:lnTo>
                    <a:pt x="374650" y="3809"/>
                  </a:lnTo>
                  <a:lnTo>
                    <a:pt x="374650" y="6349"/>
                  </a:lnTo>
                  <a:lnTo>
                    <a:pt x="378460" y="6349"/>
                  </a:lnTo>
                  <a:lnTo>
                    <a:pt x="378460" y="3809"/>
                  </a:lnTo>
                  <a:close/>
                </a:path>
                <a:path w="378459" h="304800">
                  <a:moveTo>
                    <a:pt x="381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6350"/>
                  </a:lnTo>
                  <a:close/>
                </a:path>
                <a:path w="378459" h="304800">
                  <a:moveTo>
                    <a:pt x="378460" y="6350"/>
                  </a:moveTo>
                  <a:lnTo>
                    <a:pt x="374650" y="6350"/>
                  </a:lnTo>
                  <a:lnTo>
                    <a:pt x="374650" y="10159"/>
                  </a:lnTo>
                  <a:lnTo>
                    <a:pt x="378460" y="10159"/>
                  </a:lnTo>
                  <a:lnTo>
                    <a:pt x="378460" y="6350"/>
                  </a:lnTo>
                  <a:close/>
                </a:path>
                <a:path w="378459" h="304800">
                  <a:moveTo>
                    <a:pt x="381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10159"/>
                  </a:lnTo>
                  <a:close/>
                </a:path>
                <a:path w="378459" h="304800">
                  <a:moveTo>
                    <a:pt x="378460" y="10159"/>
                  </a:moveTo>
                  <a:lnTo>
                    <a:pt x="374650" y="10159"/>
                  </a:lnTo>
                  <a:lnTo>
                    <a:pt x="374650" y="12699"/>
                  </a:lnTo>
                  <a:lnTo>
                    <a:pt x="378460" y="12699"/>
                  </a:lnTo>
                  <a:lnTo>
                    <a:pt x="378460" y="10159"/>
                  </a:lnTo>
                  <a:close/>
                </a:path>
                <a:path w="378459" h="304800">
                  <a:moveTo>
                    <a:pt x="381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2700"/>
                  </a:lnTo>
                  <a:close/>
                </a:path>
                <a:path w="378459" h="304800">
                  <a:moveTo>
                    <a:pt x="378460" y="12700"/>
                  </a:moveTo>
                  <a:lnTo>
                    <a:pt x="374650" y="12700"/>
                  </a:lnTo>
                  <a:lnTo>
                    <a:pt x="374650" y="16509"/>
                  </a:lnTo>
                  <a:lnTo>
                    <a:pt x="378460" y="16509"/>
                  </a:lnTo>
                  <a:lnTo>
                    <a:pt x="378460" y="12700"/>
                  </a:lnTo>
                  <a:close/>
                </a:path>
                <a:path w="378459" h="304800">
                  <a:moveTo>
                    <a:pt x="381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378459" h="304800">
                  <a:moveTo>
                    <a:pt x="378460" y="16509"/>
                  </a:moveTo>
                  <a:lnTo>
                    <a:pt x="374650" y="16509"/>
                  </a:lnTo>
                  <a:lnTo>
                    <a:pt x="374650" y="19049"/>
                  </a:lnTo>
                  <a:lnTo>
                    <a:pt x="378460" y="19049"/>
                  </a:lnTo>
                  <a:lnTo>
                    <a:pt x="378460" y="16509"/>
                  </a:lnTo>
                  <a:close/>
                </a:path>
                <a:path w="378459" h="304800">
                  <a:moveTo>
                    <a:pt x="3810" y="19050"/>
                  </a:moveTo>
                  <a:lnTo>
                    <a:pt x="0" y="1905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19050"/>
                  </a:lnTo>
                  <a:close/>
                </a:path>
                <a:path w="378459" h="304800">
                  <a:moveTo>
                    <a:pt x="378460" y="19050"/>
                  </a:moveTo>
                  <a:lnTo>
                    <a:pt x="374650" y="19050"/>
                  </a:lnTo>
                  <a:lnTo>
                    <a:pt x="374650" y="29209"/>
                  </a:lnTo>
                  <a:lnTo>
                    <a:pt x="378460" y="29209"/>
                  </a:lnTo>
                  <a:lnTo>
                    <a:pt x="378460" y="19050"/>
                  </a:lnTo>
                  <a:close/>
                </a:path>
                <a:path w="378459" h="304800">
                  <a:moveTo>
                    <a:pt x="381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9209"/>
                  </a:lnTo>
                  <a:close/>
                </a:path>
                <a:path w="378459" h="304800">
                  <a:moveTo>
                    <a:pt x="378460" y="29209"/>
                  </a:moveTo>
                  <a:lnTo>
                    <a:pt x="374650" y="29209"/>
                  </a:lnTo>
                  <a:lnTo>
                    <a:pt x="374650" y="31749"/>
                  </a:lnTo>
                  <a:lnTo>
                    <a:pt x="378460" y="31749"/>
                  </a:lnTo>
                  <a:lnTo>
                    <a:pt x="378460" y="29209"/>
                  </a:lnTo>
                  <a:close/>
                </a:path>
                <a:path w="378459" h="304800">
                  <a:moveTo>
                    <a:pt x="3810" y="31750"/>
                  </a:moveTo>
                  <a:lnTo>
                    <a:pt x="0" y="3175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1750"/>
                  </a:lnTo>
                  <a:close/>
                </a:path>
                <a:path w="378459" h="304800">
                  <a:moveTo>
                    <a:pt x="378460" y="31750"/>
                  </a:moveTo>
                  <a:lnTo>
                    <a:pt x="374650" y="31750"/>
                  </a:lnTo>
                  <a:lnTo>
                    <a:pt x="374650" y="41909"/>
                  </a:lnTo>
                  <a:lnTo>
                    <a:pt x="378460" y="41909"/>
                  </a:lnTo>
                  <a:lnTo>
                    <a:pt x="378460" y="31750"/>
                  </a:lnTo>
                  <a:close/>
                </a:path>
                <a:path w="378459" h="304800">
                  <a:moveTo>
                    <a:pt x="381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1909"/>
                  </a:lnTo>
                  <a:close/>
                </a:path>
                <a:path w="378459" h="304800">
                  <a:moveTo>
                    <a:pt x="378460" y="41909"/>
                  </a:moveTo>
                  <a:lnTo>
                    <a:pt x="374650" y="41909"/>
                  </a:lnTo>
                  <a:lnTo>
                    <a:pt x="374650" y="44449"/>
                  </a:lnTo>
                  <a:lnTo>
                    <a:pt x="378460" y="44449"/>
                  </a:lnTo>
                  <a:lnTo>
                    <a:pt x="378460" y="41909"/>
                  </a:lnTo>
                  <a:close/>
                </a:path>
                <a:path w="378459" h="304800">
                  <a:moveTo>
                    <a:pt x="381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4450"/>
                  </a:lnTo>
                  <a:close/>
                </a:path>
                <a:path w="378459" h="304800">
                  <a:moveTo>
                    <a:pt x="378460" y="44450"/>
                  </a:moveTo>
                  <a:lnTo>
                    <a:pt x="374650" y="44450"/>
                  </a:lnTo>
                  <a:lnTo>
                    <a:pt x="374650" y="48259"/>
                  </a:lnTo>
                  <a:lnTo>
                    <a:pt x="378460" y="48259"/>
                  </a:lnTo>
                  <a:lnTo>
                    <a:pt x="378460" y="44450"/>
                  </a:lnTo>
                  <a:close/>
                </a:path>
                <a:path w="378459" h="304800">
                  <a:moveTo>
                    <a:pt x="381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48259"/>
                  </a:lnTo>
                  <a:close/>
                </a:path>
                <a:path w="378459" h="304800">
                  <a:moveTo>
                    <a:pt x="378460" y="48259"/>
                  </a:moveTo>
                  <a:lnTo>
                    <a:pt x="374650" y="48259"/>
                  </a:lnTo>
                  <a:lnTo>
                    <a:pt x="374650" y="69849"/>
                  </a:lnTo>
                  <a:lnTo>
                    <a:pt x="378460" y="69849"/>
                  </a:lnTo>
                  <a:lnTo>
                    <a:pt x="378460" y="48259"/>
                  </a:lnTo>
                  <a:close/>
                </a:path>
                <a:path w="378459" h="304800">
                  <a:moveTo>
                    <a:pt x="381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69850"/>
                  </a:lnTo>
                  <a:close/>
                </a:path>
                <a:path w="378459" h="304800">
                  <a:moveTo>
                    <a:pt x="378460" y="69850"/>
                  </a:moveTo>
                  <a:lnTo>
                    <a:pt x="374650" y="69850"/>
                  </a:lnTo>
                  <a:lnTo>
                    <a:pt x="374650" y="73659"/>
                  </a:lnTo>
                  <a:lnTo>
                    <a:pt x="378460" y="73659"/>
                  </a:lnTo>
                  <a:lnTo>
                    <a:pt x="378460" y="69850"/>
                  </a:lnTo>
                  <a:close/>
                </a:path>
                <a:path w="378459" h="304800">
                  <a:moveTo>
                    <a:pt x="3810" y="73659"/>
                  </a:moveTo>
                  <a:lnTo>
                    <a:pt x="0" y="73659"/>
                  </a:lnTo>
                  <a:lnTo>
                    <a:pt x="0" y="196849"/>
                  </a:lnTo>
                  <a:lnTo>
                    <a:pt x="3810" y="196849"/>
                  </a:lnTo>
                  <a:lnTo>
                    <a:pt x="3810" y="73659"/>
                  </a:lnTo>
                  <a:close/>
                </a:path>
                <a:path w="378459" h="304800">
                  <a:moveTo>
                    <a:pt x="378460" y="73659"/>
                  </a:moveTo>
                  <a:lnTo>
                    <a:pt x="374650" y="73659"/>
                  </a:lnTo>
                  <a:lnTo>
                    <a:pt x="374650" y="196849"/>
                  </a:lnTo>
                  <a:lnTo>
                    <a:pt x="378460" y="196849"/>
                  </a:lnTo>
                  <a:lnTo>
                    <a:pt x="378460" y="73659"/>
                  </a:lnTo>
                  <a:close/>
                </a:path>
                <a:path w="378459" h="304800">
                  <a:moveTo>
                    <a:pt x="3810" y="196850"/>
                  </a:moveTo>
                  <a:lnTo>
                    <a:pt x="0" y="19685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196850"/>
                  </a:lnTo>
                  <a:close/>
                </a:path>
                <a:path w="378459" h="304800">
                  <a:moveTo>
                    <a:pt x="378460" y="196850"/>
                  </a:moveTo>
                  <a:lnTo>
                    <a:pt x="374650" y="196850"/>
                  </a:lnTo>
                  <a:lnTo>
                    <a:pt x="374650" y="232409"/>
                  </a:lnTo>
                  <a:lnTo>
                    <a:pt x="378460" y="232409"/>
                  </a:lnTo>
                  <a:lnTo>
                    <a:pt x="378460" y="196850"/>
                  </a:lnTo>
                  <a:close/>
                </a:path>
                <a:path w="378459" h="304800">
                  <a:moveTo>
                    <a:pt x="381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32409"/>
                  </a:lnTo>
                  <a:close/>
                </a:path>
                <a:path w="378459" h="304800">
                  <a:moveTo>
                    <a:pt x="378460" y="232409"/>
                  </a:moveTo>
                  <a:lnTo>
                    <a:pt x="374650" y="232409"/>
                  </a:lnTo>
                  <a:lnTo>
                    <a:pt x="374650" y="234949"/>
                  </a:lnTo>
                  <a:lnTo>
                    <a:pt x="378460" y="234949"/>
                  </a:lnTo>
                  <a:lnTo>
                    <a:pt x="378460" y="232409"/>
                  </a:lnTo>
                  <a:close/>
                </a:path>
                <a:path w="378459" h="304800">
                  <a:moveTo>
                    <a:pt x="3810" y="234950"/>
                  </a:moveTo>
                  <a:lnTo>
                    <a:pt x="0" y="23495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34950"/>
                  </a:lnTo>
                  <a:close/>
                </a:path>
                <a:path w="378459" h="304800">
                  <a:moveTo>
                    <a:pt x="378460" y="234950"/>
                  </a:moveTo>
                  <a:lnTo>
                    <a:pt x="374650" y="234950"/>
                  </a:lnTo>
                  <a:lnTo>
                    <a:pt x="374650" y="245109"/>
                  </a:lnTo>
                  <a:lnTo>
                    <a:pt x="378460" y="245109"/>
                  </a:lnTo>
                  <a:lnTo>
                    <a:pt x="378460" y="234950"/>
                  </a:lnTo>
                  <a:close/>
                </a:path>
                <a:path w="378459" h="304800">
                  <a:moveTo>
                    <a:pt x="3810" y="245109"/>
                  </a:moveTo>
                  <a:lnTo>
                    <a:pt x="0" y="24510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5109"/>
                  </a:lnTo>
                  <a:close/>
                </a:path>
                <a:path w="378459" h="304800">
                  <a:moveTo>
                    <a:pt x="378460" y="245109"/>
                  </a:moveTo>
                  <a:lnTo>
                    <a:pt x="374650" y="245109"/>
                  </a:lnTo>
                  <a:lnTo>
                    <a:pt x="374650" y="247649"/>
                  </a:lnTo>
                  <a:lnTo>
                    <a:pt x="378460" y="247649"/>
                  </a:lnTo>
                  <a:lnTo>
                    <a:pt x="378460" y="245109"/>
                  </a:lnTo>
                  <a:close/>
                </a:path>
                <a:path w="378459" h="304800">
                  <a:moveTo>
                    <a:pt x="3810" y="247650"/>
                  </a:moveTo>
                  <a:lnTo>
                    <a:pt x="0" y="24765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7650"/>
                  </a:lnTo>
                  <a:close/>
                </a:path>
                <a:path w="378459" h="304800">
                  <a:moveTo>
                    <a:pt x="378460" y="247650"/>
                  </a:moveTo>
                  <a:lnTo>
                    <a:pt x="374650" y="247650"/>
                  </a:lnTo>
                  <a:lnTo>
                    <a:pt x="374650" y="251459"/>
                  </a:lnTo>
                  <a:lnTo>
                    <a:pt x="378460" y="251459"/>
                  </a:lnTo>
                  <a:lnTo>
                    <a:pt x="378460" y="247650"/>
                  </a:lnTo>
                  <a:close/>
                </a:path>
                <a:path w="378459" h="304800">
                  <a:moveTo>
                    <a:pt x="3810" y="251459"/>
                  </a:moveTo>
                  <a:lnTo>
                    <a:pt x="0" y="25145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51459"/>
                  </a:lnTo>
                  <a:close/>
                </a:path>
                <a:path w="378459" h="304800">
                  <a:moveTo>
                    <a:pt x="378460" y="251459"/>
                  </a:moveTo>
                  <a:lnTo>
                    <a:pt x="374650" y="251459"/>
                  </a:lnTo>
                  <a:lnTo>
                    <a:pt x="374650" y="253999"/>
                  </a:lnTo>
                  <a:lnTo>
                    <a:pt x="378460" y="253999"/>
                  </a:lnTo>
                  <a:lnTo>
                    <a:pt x="378460" y="251459"/>
                  </a:lnTo>
                  <a:close/>
                </a:path>
                <a:path w="378459" h="304800">
                  <a:moveTo>
                    <a:pt x="3810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54000"/>
                  </a:lnTo>
                  <a:close/>
                </a:path>
                <a:path w="378459" h="304800">
                  <a:moveTo>
                    <a:pt x="378460" y="254000"/>
                  </a:moveTo>
                  <a:lnTo>
                    <a:pt x="374650" y="254000"/>
                  </a:lnTo>
                  <a:lnTo>
                    <a:pt x="374650" y="257809"/>
                  </a:lnTo>
                  <a:lnTo>
                    <a:pt x="378460" y="257809"/>
                  </a:lnTo>
                  <a:lnTo>
                    <a:pt x="378460" y="254000"/>
                  </a:lnTo>
                  <a:close/>
                </a:path>
                <a:path w="378459" h="304800">
                  <a:moveTo>
                    <a:pt x="3810" y="257809"/>
                  </a:moveTo>
                  <a:lnTo>
                    <a:pt x="0" y="25780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7809"/>
                  </a:lnTo>
                  <a:close/>
                </a:path>
                <a:path w="378459" h="304800">
                  <a:moveTo>
                    <a:pt x="378460" y="257809"/>
                  </a:moveTo>
                  <a:lnTo>
                    <a:pt x="374650" y="257809"/>
                  </a:lnTo>
                  <a:lnTo>
                    <a:pt x="374650" y="260349"/>
                  </a:lnTo>
                  <a:lnTo>
                    <a:pt x="378460" y="260349"/>
                  </a:lnTo>
                  <a:lnTo>
                    <a:pt x="378460" y="257809"/>
                  </a:lnTo>
                  <a:close/>
                </a:path>
                <a:path w="378459" h="304800">
                  <a:moveTo>
                    <a:pt x="3810" y="260350"/>
                  </a:moveTo>
                  <a:lnTo>
                    <a:pt x="0" y="26035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60350"/>
                  </a:lnTo>
                  <a:close/>
                </a:path>
                <a:path w="378459" h="304800">
                  <a:moveTo>
                    <a:pt x="378460" y="260350"/>
                  </a:moveTo>
                  <a:lnTo>
                    <a:pt x="374650" y="260350"/>
                  </a:lnTo>
                  <a:lnTo>
                    <a:pt x="374650" y="264159"/>
                  </a:lnTo>
                  <a:lnTo>
                    <a:pt x="378460" y="264159"/>
                  </a:lnTo>
                  <a:lnTo>
                    <a:pt x="378460" y="260350"/>
                  </a:lnTo>
                  <a:close/>
                </a:path>
                <a:path w="378459" h="304800">
                  <a:moveTo>
                    <a:pt x="3810" y="264159"/>
                  </a:moveTo>
                  <a:lnTo>
                    <a:pt x="0" y="264159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4159"/>
                  </a:lnTo>
                  <a:close/>
                </a:path>
                <a:path w="378459" h="304800">
                  <a:moveTo>
                    <a:pt x="378460" y="264159"/>
                  </a:moveTo>
                  <a:lnTo>
                    <a:pt x="374650" y="264159"/>
                  </a:lnTo>
                  <a:lnTo>
                    <a:pt x="374650" y="270509"/>
                  </a:lnTo>
                  <a:lnTo>
                    <a:pt x="378460" y="270509"/>
                  </a:lnTo>
                  <a:lnTo>
                    <a:pt x="378460" y="264159"/>
                  </a:lnTo>
                  <a:close/>
                </a:path>
                <a:path w="378459" h="304800">
                  <a:moveTo>
                    <a:pt x="3810" y="270509"/>
                  </a:moveTo>
                  <a:lnTo>
                    <a:pt x="0" y="27050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0509"/>
                  </a:lnTo>
                  <a:close/>
                </a:path>
                <a:path w="378459" h="304800">
                  <a:moveTo>
                    <a:pt x="378460" y="270509"/>
                  </a:moveTo>
                  <a:lnTo>
                    <a:pt x="374650" y="270509"/>
                  </a:lnTo>
                  <a:lnTo>
                    <a:pt x="374650" y="279399"/>
                  </a:lnTo>
                  <a:lnTo>
                    <a:pt x="378460" y="279399"/>
                  </a:lnTo>
                  <a:lnTo>
                    <a:pt x="378460" y="270509"/>
                  </a:lnTo>
                  <a:close/>
                </a:path>
                <a:path w="378459" h="304800">
                  <a:moveTo>
                    <a:pt x="3810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400"/>
                  </a:lnTo>
                  <a:close/>
                </a:path>
                <a:path w="378459" h="304800">
                  <a:moveTo>
                    <a:pt x="378460" y="279400"/>
                  </a:moveTo>
                  <a:lnTo>
                    <a:pt x="374650" y="279400"/>
                  </a:lnTo>
                  <a:lnTo>
                    <a:pt x="374650" y="285749"/>
                  </a:lnTo>
                  <a:lnTo>
                    <a:pt x="378460" y="285749"/>
                  </a:lnTo>
                  <a:lnTo>
                    <a:pt x="378460" y="279400"/>
                  </a:lnTo>
                  <a:close/>
                </a:path>
                <a:path w="378459" h="304800">
                  <a:moveTo>
                    <a:pt x="3810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5750"/>
                  </a:lnTo>
                  <a:close/>
                </a:path>
                <a:path w="378459" h="304800">
                  <a:moveTo>
                    <a:pt x="378460" y="285750"/>
                  </a:moveTo>
                  <a:lnTo>
                    <a:pt x="374650" y="285750"/>
                  </a:lnTo>
                  <a:lnTo>
                    <a:pt x="374650" y="289559"/>
                  </a:lnTo>
                  <a:lnTo>
                    <a:pt x="378460" y="289559"/>
                  </a:lnTo>
                  <a:lnTo>
                    <a:pt x="378460" y="285750"/>
                  </a:lnTo>
                  <a:close/>
                </a:path>
                <a:path w="378459" h="304800">
                  <a:moveTo>
                    <a:pt x="381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9559"/>
                  </a:lnTo>
                  <a:close/>
                </a:path>
                <a:path w="378459" h="304800">
                  <a:moveTo>
                    <a:pt x="378460" y="289559"/>
                  </a:moveTo>
                  <a:lnTo>
                    <a:pt x="374650" y="289559"/>
                  </a:lnTo>
                  <a:lnTo>
                    <a:pt x="374650" y="292099"/>
                  </a:lnTo>
                  <a:lnTo>
                    <a:pt x="378460" y="292099"/>
                  </a:lnTo>
                  <a:lnTo>
                    <a:pt x="378460" y="289559"/>
                  </a:lnTo>
                  <a:close/>
                </a:path>
                <a:path w="378459" h="304800">
                  <a:moveTo>
                    <a:pt x="3810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2100"/>
                  </a:lnTo>
                  <a:close/>
                </a:path>
                <a:path w="378459" h="304800">
                  <a:moveTo>
                    <a:pt x="378460" y="292100"/>
                  </a:moveTo>
                  <a:lnTo>
                    <a:pt x="374650" y="292100"/>
                  </a:lnTo>
                  <a:lnTo>
                    <a:pt x="374650" y="295909"/>
                  </a:lnTo>
                  <a:lnTo>
                    <a:pt x="378460" y="295909"/>
                  </a:lnTo>
                  <a:lnTo>
                    <a:pt x="378460" y="292100"/>
                  </a:lnTo>
                  <a:close/>
                </a:path>
                <a:path w="378459" h="304800">
                  <a:moveTo>
                    <a:pt x="3810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5909"/>
                  </a:lnTo>
                  <a:close/>
                </a:path>
                <a:path w="378459" h="304800">
                  <a:moveTo>
                    <a:pt x="378460" y="295909"/>
                  </a:moveTo>
                  <a:lnTo>
                    <a:pt x="374650" y="295909"/>
                  </a:lnTo>
                  <a:lnTo>
                    <a:pt x="374650" y="298449"/>
                  </a:lnTo>
                  <a:lnTo>
                    <a:pt x="378460" y="298449"/>
                  </a:lnTo>
                  <a:lnTo>
                    <a:pt x="378460" y="295909"/>
                  </a:lnTo>
                  <a:close/>
                </a:path>
                <a:path w="378459" h="304800">
                  <a:moveTo>
                    <a:pt x="381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378460" y="302259"/>
                  </a:lnTo>
                  <a:lnTo>
                    <a:pt x="378460" y="300989"/>
                  </a:lnTo>
                  <a:lnTo>
                    <a:pt x="3810" y="300989"/>
                  </a:lnTo>
                  <a:lnTo>
                    <a:pt x="3810" y="298450"/>
                  </a:lnTo>
                  <a:close/>
                </a:path>
                <a:path w="378459" h="304800">
                  <a:moveTo>
                    <a:pt x="378460" y="298450"/>
                  </a:moveTo>
                  <a:lnTo>
                    <a:pt x="374650" y="298450"/>
                  </a:lnTo>
                  <a:lnTo>
                    <a:pt x="374650" y="300989"/>
                  </a:lnTo>
                  <a:lnTo>
                    <a:pt x="378460" y="300989"/>
                  </a:lnTo>
                  <a:lnTo>
                    <a:pt x="378460" y="298450"/>
                  </a:lnTo>
                  <a:close/>
                </a:path>
                <a:path w="378459" h="304800">
                  <a:moveTo>
                    <a:pt x="378460" y="302259"/>
                  </a:moveTo>
                  <a:lnTo>
                    <a:pt x="0" y="302259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2259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002029" y="5557519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40" h="297179">
                  <a:moveTo>
                    <a:pt x="3708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0839" y="2539"/>
                  </a:lnTo>
                  <a:lnTo>
                    <a:pt x="370839" y="0"/>
                  </a:lnTo>
                  <a:close/>
                </a:path>
                <a:path w="370840" h="297179">
                  <a:moveTo>
                    <a:pt x="37083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lnTo>
                    <a:pt x="370839" y="3809"/>
                  </a:lnTo>
                  <a:lnTo>
                    <a:pt x="370839" y="2539"/>
                  </a:lnTo>
                  <a:close/>
                </a:path>
                <a:path w="370840" h="297179">
                  <a:moveTo>
                    <a:pt x="370839" y="3809"/>
                  </a:moveTo>
                  <a:lnTo>
                    <a:pt x="367029" y="3809"/>
                  </a:lnTo>
                  <a:lnTo>
                    <a:pt x="367029" y="6349"/>
                  </a:lnTo>
                  <a:lnTo>
                    <a:pt x="370839" y="6349"/>
                  </a:lnTo>
                  <a:lnTo>
                    <a:pt x="370839" y="3809"/>
                  </a:lnTo>
                  <a:close/>
                </a:path>
                <a:path w="370840" h="297179">
                  <a:moveTo>
                    <a:pt x="380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49"/>
                  </a:lnTo>
                  <a:close/>
                </a:path>
                <a:path w="370840" h="297179">
                  <a:moveTo>
                    <a:pt x="370839" y="6349"/>
                  </a:moveTo>
                  <a:lnTo>
                    <a:pt x="367029" y="6349"/>
                  </a:lnTo>
                  <a:lnTo>
                    <a:pt x="367029" y="8889"/>
                  </a:lnTo>
                  <a:lnTo>
                    <a:pt x="370839" y="8889"/>
                  </a:lnTo>
                  <a:lnTo>
                    <a:pt x="370839" y="6349"/>
                  </a:lnTo>
                  <a:close/>
                </a:path>
                <a:path w="370840" h="297179">
                  <a:moveTo>
                    <a:pt x="380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8889"/>
                  </a:lnTo>
                  <a:close/>
                </a:path>
                <a:path w="370840" h="297179">
                  <a:moveTo>
                    <a:pt x="370839" y="8889"/>
                  </a:moveTo>
                  <a:lnTo>
                    <a:pt x="367029" y="8889"/>
                  </a:lnTo>
                  <a:lnTo>
                    <a:pt x="367029" y="12699"/>
                  </a:lnTo>
                  <a:lnTo>
                    <a:pt x="370839" y="12699"/>
                  </a:lnTo>
                  <a:lnTo>
                    <a:pt x="370839" y="8889"/>
                  </a:lnTo>
                  <a:close/>
                </a:path>
                <a:path w="370840" h="297179">
                  <a:moveTo>
                    <a:pt x="380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699"/>
                  </a:lnTo>
                  <a:close/>
                </a:path>
                <a:path w="370840" h="297179">
                  <a:moveTo>
                    <a:pt x="370839" y="12699"/>
                  </a:moveTo>
                  <a:lnTo>
                    <a:pt x="367029" y="12699"/>
                  </a:lnTo>
                  <a:lnTo>
                    <a:pt x="367029" y="15239"/>
                  </a:lnTo>
                  <a:lnTo>
                    <a:pt x="370839" y="15239"/>
                  </a:lnTo>
                  <a:lnTo>
                    <a:pt x="370839" y="12699"/>
                  </a:lnTo>
                  <a:close/>
                </a:path>
                <a:path w="370840" h="297179">
                  <a:moveTo>
                    <a:pt x="3809" y="15239"/>
                  </a:moveTo>
                  <a:lnTo>
                    <a:pt x="0" y="1523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5239"/>
                  </a:lnTo>
                  <a:close/>
                </a:path>
                <a:path w="370840" h="297179">
                  <a:moveTo>
                    <a:pt x="370839" y="15239"/>
                  </a:moveTo>
                  <a:lnTo>
                    <a:pt x="367029" y="15239"/>
                  </a:lnTo>
                  <a:lnTo>
                    <a:pt x="367029" y="25399"/>
                  </a:lnTo>
                  <a:lnTo>
                    <a:pt x="370839" y="25399"/>
                  </a:lnTo>
                  <a:lnTo>
                    <a:pt x="370839" y="15239"/>
                  </a:lnTo>
                  <a:close/>
                </a:path>
                <a:path w="370840" h="297179">
                  <a:moveTo>
                    <a:pt x="380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399"/>
                  </a:lnTo>
                  <a:close/>
                </a:path>
                <a:path w="370840" h="297179">
                  <a:moveTo>
                    <a:pt x="370839" y="25399"/>
                  </a:moveTo>
                  <a:lnTo>
                    <a:pt x="367029" y="25399"/>
                  </a:lnTo>
                  <a:lnTo>
                    <a:pt x="367029" y="27939"/>
                  </a:lnTo>
                  <a:lnTo>
                    <a:pt x="370839" y="27939"/>
                  </a:lnTo>
                  <a:lnTo>
                    <a:pt x="370839" y="25399"/>
                  </a:lnTo>
                  <a:close/>
                </a:path>
                <a:path w="370840" h="297179">
                  <a:moveTo>
                    <a:pt x="3809" y="27939"/>
                  </a:moveTo>
                  <a:lnTo>
                    <a:pt x="0" y="2793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27939"/>
                  </a:lnTo>
                  <a:close/>
                </a:path>
                <a:path w="370840" h="297179">
                  <a:moveTo>
                    <a:pt x="370839" y="27939"/>
                  </a:moveTo>
                  <a:lnTo>
                    <a:pt x="367029" y="27939"/>
                  </a:lnTo>
                  <a:lnTo>
                    <a:pt x="367029" y="38099"/>
                  </a:lnTo>
                  <a:lnTo>
                    <a:pt x="370839" y="38099"/>
                  </a:lnTo>
                  <a:lnTo>
                    <a:pt x="370839" y="27939"/>
                  </a:lnTo>
                  <a:close/>
                </a:path>
                <a:path w="370840" h="297179">
                  <a:moveTo>
                    <a:pt x="380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8099"/>
                  </a:lnTo>
                  <a:close/>
                </a:path>
                <a:path w="370840" h="297179">
                  <a:moveTo>
                    <a:pt x="370839" y="38099"/>
                  </a:moveTo>
                  <a:lnTo>
                    <a:pt x="367029" y="38099"/>
                  </a:lnTo>
                  <a:lnTo>
                    <a:pt x="367029" y="40639"/>
                  </a:lnTo>
                  <a:lnTo>
                    <a:pt x="370839" y="40639"/>
                  </a:lnTo>
                  <a:lnTo>
                    <a:pt x="370839" y="38099"/>
                  </a:lnTo>
                  <a:close/>
                </a:path>
                <a:path w="370840" h="297179">
                  <a:moveTo>
                    <a:pt x="380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40639"/>
                  </a:lnTo>
                  <a:close/>
                </a:path>
                <a:path w="370840" h="297179">
                  <a:moveTo>
                    <a:pt x="370839" y="40639"/>
                  </a:moveTo>
                  <a:lnTo>
                    <a:pt x="367029" y="40639"/>
                  </a:lnTo>
                  <a:lnTo>
                    <a:pt x="367029" y="44449"/>
                  </a:lnTo>
                  <a:lnTo>
                    <a:pt x="370839" y="44449"/>
                  </a:lnTo>
                  <a:lnTo>
                    <a:pt x="370839" y="40639"/>
                  </a:lnTo>
                  <a:close/>
                </a:path>
                <a:path w="370840" h="297179">
                  <a:moveTo>
                    <a:pt x="3809" y="44449"/>
                  </a:moveTo>
                  <a:lnTo>
                    <a:pt x="0" y="44449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44449"/>
                  </a:lnTo>
                  <a:close/>
                </a:path>
                <a:path w="370840" h="297179">
                  <a:moveTo>
                    <a:pt x="370839" y="44449"/>
                  </a:moveTo>
                  <a:lnTo>
                    <a:pt x="367029" y="44449"/>
                  </a:lnTo>
                  <a:lnTo>
                    <a:pt x="367029" y="66039"/>
                  </a:lnTo>
                  <a:lnTo>
                    <a:pt x="370839" y="66039"/>
                  </a:lnTo>
                  <a:lnTo>
                    <a:pt x="370839" y="44449"/>
                  </a:lnTo>
                  <a:close/>
                </a:path>
                <a:path w="370840" h="297179">
                  <a:moveTo>
                    <a:pt x="380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6039"/>
                  </a:lnTo>
                  <a:close/>
                </a:path>
                <a:path w="370840" h="297179">
                  <a:moveTo>
                    <a:pt x="370839" y="66039"/>
                  </a:moveTo>
                  <a:lnTo>
                    <a:pt x="367029" y="66039"/>
                  </a:lnTo>
                  <a:lnTo>
                    <a:pt x="367029" y="69849"/>
                  </a:lnTo>
                  <a:lnTo>
                    <a:pt x="370839" y="69849"/>
                  </a:lnTo>
                  <a:lnTo>
                    <a:pt x="370839" y="66039"/>
                  </a:lnTo>
                  <a:close/>
                </a:path>
                <a:path w="370840" h="297179">
                  <a:moveTo>
                    <a:pt x="3809" y="69849"/>
                  </a:moveTo>
                  <a:lnTo>
                    <a:pt x="0" y="69849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69849"/>
                  </a:lnTo>
                  <a:close/>
                </a:path>
                <a:path w="370840" h="297179">
                  <a:moveTo>
                    <a:pt x="370839" y="69849"/>
                  </a:moveTo>
                  <a:lnTo>
                    <a:pt x="367029" y="69849"/>
                  </a:lnTo>
                  <a:lnTo>
                    <a:pt x="367029" y="193039"/>
                  </a:lnTo>
                  <a:lnTo>
                    <a:pt x="370839" y="193039"/>
                  </a:lnTo>
                  <a:lnTo>
                    <a:pt x="370839" y="69849"/>
                  </a:lnTo>
                  <a:close/>
                </a:path>
                <a:path w="370840" h="297179">
                  <a:moveTo>
                    <a:pt x="3809" y="193039"/>
                  </a:moveTo>
                  <a:lnTo>
                    <a:pt x="0" y="193039"/>
                  </a:lnTo>
                  <a:lnTo>
                    <a:pt x="0" y="228599"/>
                  </a:lnTo>
                  <a:lnTo>
                    <a:pt x="3809" y="228599"/>
                  </a:lnTo>
                  <a:lnTo>
                    <a:pt x="3809" y="193039"/>
                  </a:lnTo>
                  <a:close/>
                </a:path>
                <a:path w="370840" h="297179">
                  <a:moveTo>
                    <a:pt x="370839" y="193039"/>
                  </a:moveTo>
                  <a:lnTo>
                    <a:pt x="367029" y="193039"/>
                  </a:lnTo>
                  <a:lnTo>
                    <a:pt x="367029" y="228599"/>
                  </a:lnTo>
                  <a:lnTo>
                    <a:pt x="370839" y="228599"/>
                  </a:lnTo>
                  <a:lnTo>
                    <a:pt x="370839" y="193039"/>
                  </a:lnTo>
                  <a:close/>
                </a:path>
                <a:path w="370840" h="297179">
                  <a:moveTo>
                    <a:pt x="3809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8599"/>
                  </a:lnTo>
                  <a:close/>
                </a:path>
                <a:path w="370840" h="297179">
                  <a:moveTo>
                    <a:pt x="370839" y="228599"/>
                  </a:moveTo>
                  <a:lnTo>
                    <a:pt x="367029" y="228599"/>
                  </a:lnTo>
                  <a:lnTo>
                    <a:pt x="367029" y="231139"/>
                  </a:lnTo>
                  <a:lnTo>
                    <a:pt x="370839" y="231139"/>
                  </a:lnTo>
                  <a:lnTo>
                    <a:pt x="370839" y="228599"/>
                  </a:lnTo>
                  <a:close/>
                </a:path>
                <a:path w="370840" h="297179">
                  <a:moveTo>
                    <a:pt x="3809" y="231139"/>
                  </a:moveTo>
                  <a:lnTo>
                    <a:pt x="0" y="23113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1139"/>
                  </a:lnTo>
                  <a:close/>
                </a:path>
                <a:path w="370840" h="297179">
                  <a:moveTo>
                    <a:pt x="370839" y="231139"/>
                  </a:moveTo>
                  <a:lnTo>
                    <a:pt x="367029" y="231139"/>
                  </a:lnTo>
                  <a:lnTo>
                    <a:pt x="367029" y="241299"/>
                  </a:lnTo>
                  <a:lnTo>
                    <a:pt x="370839" y="241299"/>
                  </a:lnTo>
                  <a:lnTo>
                    <a:pt x="370839" y="231139"/>
                  </a:lnTo>
                  <a:close/>
                </a:path>
                <a:path w="370840" h="297179">
                  <a:moveTo>
                    <a:pt x="3809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41299"/>
                  </a:lnTo>
                  <a:close/>
                </a:path>
                <a:path w="370840" h="297179">
                  <a:moveTo>
                    <a:pt x="370839" y="241299"/>
                  </a:moveTo>
                  <a:lnTo>
                    <a:pt x="367029" y="241299"/>
                  </a:lnTo>
                  <a:lnTo>
                    <a:pt x="367029" y="243839"/>
                  </a:lnTo>
                  <a:lnTo>
                    <a:pt x="370839" y="243839"/>
                  </a:lnTo>
                  <a:lnTo>
                    <a:pt x="370839" y="241299"/>
                  </a:lnTo>
                  <a:close/>
                </a:path>
                <a:path w="370840" h="297179">
                  <a:moveTo>
                    <a:pt x="3809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43839"/>
                  </a:lnTo>
                  <a:close/>
                </a:path>
                <a:path w="370840" h="297179">
                  <a:moveTo>
                    <a:pt x="370839" y="243839"/>
                  </a:moveTo>
                  <a:lnTo>
                    <a:pt x="367029" y="243839"/>
                  </a:lnTo>
                  <a:lnTo>
                    <a:pt x="367029" y="247649"/>
                  </a:lnTo>
                  <a:lnTo>
                    <a:pt x="370839" y="247649"/>
                  </a:lnTo>
                  <a:lnTo>
                    <a:pt x="370839" y="243839"/>
                  </a:lnTo>
                  <a:close/>
                </a:path>
                <a:path w="370840" h="297179">
                  <a:moveTo>
                    <a:pt x="3809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7649"/>
                  </a:lnTo>
                  <a:close/>
                </a:path>
                <a:path w="370840" h="297179">
                  <a:moveTo>
                    <a:pt x="370839" y="247649"/>
                  </a:moveTo>
                  <a:lnTo>
                    <a:pt x="367029" y="247649"/>
                  </a:lnTo>
                  <a:lnTo>
                    <a:pt x="367029" y="250189"/>
                  </a:lnTo>
                  <a:lnTo>
                    <a:pt x="370839" y="250189"/>
                  </a:lnTo>
                  <a:lnTo>
                    <a:pt x="370839" y="247649"/>
                  </a:lnTo>
                  <a:close/>
                </a:path>
                <a:path w="370840" h="297179">
                  <a:moveTo>
                    <a:pt x="3809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50189"/>
                  </a:lnTo>
                  <a:close/>
                </a:path>
                <a:path w="370840" h="297179">
                  <a:moveTo>
                    <a:pt x="370839" y="250189"/>
                  </a:moveTo>
                  <a:lnTo>
                    <a:pt x="367029" y="250189"/>
                  </a:lnTo>
                  <a:lnTo>
                    <a:pt x="367029" y="253999"/>
                  </a:lnTo>
                  <a:lnTo>
                    <a:pt x="370839" y="253999"/>
                  </a:lnTo>
                  <a:lnTo>
                    <a:pt x="370839" y="250189"/>
                  </a:lnTo>
                  <a:close/>
                </a:path>
                <a:path w="370840" h="297179">
                  <a:moveTo>
                    <a:pt x="3809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3999"/>
                  </a:lnTo>
                  <a:close/>
                </a:path>
                <a:path w="370840" h="297179">
                  <a:moveTo>
                    <a:pt x="370839" y="253999"/>
                  </a:moveTo>
                  <a:lnTo>
                    <a:pt x="367029" y="253999"/>
                  </a:lnTo>
                  <a:lnTo>
                    <a:pt x="367029" y="256539"/>
                  </a:lnTo>
                  <a:lnTo>
                    <a:pt x="370839" y="256539"/>
                  </a:lnTo>
                  <a:lnTo>
                    <a:pt x="370839" y="253999"/>
                  </a:lnTo>
                  <a:close/>
                </a:path>
                <a:path w="370840" h="297179">
                  <a:moveTo>
                    <a:pt x="3809" y="256539"/>
                  </a:moveTo>
                  <a:lnTo>
                    <a:pt x="0" y="25653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56539"/>
                  </a:lnTo>
                  <a:close/>
                </a:path>
                <a:path w="370840" h="297179">
                  <a:moveTo>
                    <a:pt x="370839" y="256539"/>
                  </a:moveTo>
                  <a:lnTo>
                    <a:pt x="367029" y="256539"/>
                  </a:lnTo>
                  <a:lnTo>
                    <a:pt x="367029" y="260349"/>
                  </a:lnTo>
                  <a:lnTo>
                    <a:pt x="370839" y="260349"/>
                  </a:lnTo>
                  <a:lnTo>
                    <a:pt x="370839" y="256539"/>
                  </a:lnTo>
                  <a:close/>
                </a:path>
                <a:path w="370840" h="297179">
                  <a:moveTo>
                    <a:pt x="380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0349"/>
                  </a:lnTo>
                  <a:close/>
                </a:path>
                <a:path w="370840" h="297179">
                  <a:moveTo>
                    <a:pt x="370839" y="260349"/>
                  </a:moveTo>
                  <a:lnTo>
                    <a:pt x="367029" y="260349"/>
                  </a:lnTo>
                  <a:lnTo>
                    <a:pt x="367029" y="266699"/>
                  </a:lnTo>
                  <a:lnTo>
                    <a:pt x="370839" y="266699"/>
                  </a:lnTo>
                  <a:lnTo>
                    <a:pt x="370839" y="260349"/>
                  </a:lnTo>
                  <a:close/>
                </a:path>
                <a:path w="370840" h="297179">
                  <a:moveTo>
                    <a:pt x="3809" y="266699"/>
                  </a:moveTo>
                  <a:lnTo>
                    <a:pt x="0" y="266699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6699"/>
                  </a:lnTo>
                  <a:close/>
                </a:path>
                <a:path w="370840" h="297179">
                  <a:moveTo>
                    <a:pt x="370839" y="266699"/>
                  </a:moveTo>
                  <a:lnTo>
                    <a:pt x="367029" y="266699"/>
                  </a:lnTo>
                  <a:lnTo>
                    <a:pt x="367029" y="275589"/>
                  </a:lnTo>
                  <a:lnTo>
                    <a:pt x="370839" y="275589"/>
                  </a:lnTo>
                  <a:lnTo>
                    <a:pt x="370839" y="266699"/>
                  </a:lnTo>
                  <a:close/>
                </a:path>
                <a:path w="370840" h="297179">
                  <a:moveTo>
                    <a:pt x="3809" y="275589"/>
                  </a:moveTo>
                  <a:lnTo>
                    <a:pt x="0" y="275589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89"/>
                  </a:lnTo>
                  <a:close/>
                </a:path>
                <a:path w="370840" h="297179">
                  <a:moveTo>
                    <a:pt x="370839" y="275589"/>
                  </a:moveTo>
                  <a:lnTo>
                    <a:pt x="367029" y="275589"/>
                  </a:lnTo>
                  <a:lnTo>
                    <a:pt x="367029" y="281939"/>
                  </a:lnTo>
                  <a:lnTo>
                    <a:pt x="370839" y="281939"/>
                  </a:lnTo>
                  <a:lnTo>
                    <a:pt x="370839" y="275589"/>
                  </a:lnTo>
                  <a:close/>
                </a:path>
                <a:path w="370840" h="297179">
                  <a:moveTo>
                    <a:pt x="3809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81939"/>
                  </a:lnTo>
                  <a:close/>
                </a:path>
                <a:path w="370840" h="297179">
                  <a:moveTo>
                    <a:pt x="370839" y="281939"/>
                  </a:moveTo>
                  <a:lnTo>
                    <a:pt x="367029" y="281939"/>
                  </a:lnTo>
                  <a:lnTo>
                    <a:pt x="367029" y="285749"/>
                  </a:lnTo>
                  <a:lnTo>
                    <a:pt x="370839" y="285749"/>
                  </a:lnTo>
                  <a:lnTo>
                    <a:pt x="370839" y="281939"/>
                  </a:lnTo>
                  <a:close/>
                </a:path>
                <a:path w="370840" h="297179">
                  <a:moveTo>
                    <a:pt x="3809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5749"/>
                  </a:lnTo>
                  <a:close/>
                </a:path>
                <a:path w="370840" h="297179">
                  <a:moveTo>
                    <a:pt x="370839" y="285749"/>
                  </a:moveTo>
                  <a:lnTo>
                    <a:pt x="367029" y="285749"/>
                  </a:lnTo>
                  <a:lnTo>
                    <a:pt x="367029" y="288289"/>
                  </a:lnTo>
                  <a:lnTo>
                    <a:pt x="370839" y="288289"/>
                  </a:lnTo>
                  <a:lnTo>
                    <a:pt x="370839" y="285749"/>
                  </a:lnTo>
                  <a:close/>
                </a:path>
                <a:path w="370840" h="297179">
                  <a:moveTo>
                    <a:pt x="3809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8289"/>
                  </a:lnTo>
                  <a:close/>
                </a:path>
                <a:path w="370840" h="297179">
                  <a:moveTo>
                    <a:pt x="370839" y="288289"/>
                  </a:moveTo>
                  <a:lnTo>
                    <a:pt x="367029" y="288289"/>
                  </a:lnTo>
                  <a:lnTo>
                    <a:pt x="367029" y="292099"/>
                  </a:lnTo>
                  <a:lnTo>
                    <a:pt x="370839" y="292099"/>
                  </a:lnTo>
                  <a:lnTo>
                    <a:pt x="370839" y="288289"/>
                  </a:lnTo>
                  <a:close/>
                </a:path>
                <a:path w="370840" h="297179">
                  <a:moveTo>
                    <a:pt x="3809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370839" y="294639"/>
                  </a:lnTo>
                  <a:lnTo>
                    <a:pt x="370839" y="293369"/>
                  </a:lnTo>
                  <a:lnTo>
                    <a:pt x="3809" y="293369"/>
                  </a:lnTo>
                  <a:lnTo>
                    <a:pt x="3809" y="292099"/>
                  </a:lnTo>
                  <a:close/>
                </a:path>
                <a:path w="370840" h="297179">
                  <a:moveTo>
                    <a:pt x="370839" y="292099"/>
                  </a:moveTo>
                  <a:lnTo>
                    <a:pt x="367029" y="292099"/>
                  </a:lnTo>
                  <a:lnTo>
                    <a:pt x="367029" y="293369"/>
                  </a:lnTo>
                  <a:lnTo>
                    <a:pt x="370839" y="293369"/>
                  </a:lnTo>
                  <a:lnTo>
                    <a:pt x="370839" y="292099"/>
                  </a:lnTo>
                  <a:close/>
                </a:path>
                <a:path w="370840" h="297179">
                  <a:moveTo>
                    <a:pt x="370839" y="294639"/>
                  </a:moveTo>
                  <a:lnTo>
                    <a:pt x="0" y="294639"/>
                  </a:lnTo>
                  <a:lnTo>
                    <a:pt x="0" y="297179"/>
                  </a:lnTo>
                  <a:lnTo>
                    <a:pt x="370839" y="297179"/>
                  </a:lnTo>
                  <a:lnTo>
                    <a:pt x="370839" y="294639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005840" y="5561330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19" h="289560">
                  <a:moveTo>
                    <a:pt x="36321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63219" y="2540"/>
                  </a:lnTo>
                  <a:lnTo>
                    <a:pt x="363219" y="0"/>
                  </a:lnTo>
                  <a:close/>
                </a:path>
                <a:path w="363219" h="289560">
                  <a:moveTo>
                    <a:pt x="3632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63219" y="3810"/>
                  </a:lnTo>
                  <a:lnTo>
                    <a:pt x="363219" y="2540"/>
                  </a:lnTo>
                  <a:close/>
                </a:path>
                <a:path w="363219" h="289560">
                  <a:moveTo>
                    <a:pt x="363219" y="3810"/>
                  </a:moveTo>
                  <a:lnTo>
                    <a:pt x="359409" y="3810"/>
                  </a:lnTo>
                  <a:lnTo>
                    <a:pt x="359409" y="5080"/>
                  </a:lnTo>
                  <a:lnTo>
                    <a:pt x="363219" y="5080"/>
                  </a:lnTo>
                  <a:lnTo>
                    <a:pt x="363219" y="3810"/>
                  </a:lnTo>
                  <a:close/>
                </a:path>
                <a:path w="363219" h="289560">
                  <a:moveTo>
                    <a:pt x="380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09" y="8890"/>
                  </a:lnTo>
                  <a:lnTo>
                    <a:pt x="3809" y="5080"/>
                  </a:lnTo>
                  <a:close/>
                </a:path>
                <a:path w="363219" h="289560">
                  <a:moveTo>
                    <a:pt x="363219" y="5080"/>
                  </a:moveTo>
                  <a:lnTo>
                    <a:pt x="359409" y="5080"/>
                  </a:lnTo>
                  <a:lnTo>
                    <a:pt x="359409" y="8890"/>
                  </a:lnTo>
                  <a:lnTo>
                    <a:pt x="363219" y="8890"/>
                  </a:lnTo>
                  <a:lnTo>
                    <a:pt x="363219" y="5080"/>
                  </a:lnTo>
                  <a:close/>
                </a:path>
                <a:path w="363219" h="289560">
                  <a:moveTo>
                    <a:pt x="380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8890"/>
                  </a:lnTo>
                  <a:close/>
                </a:path>
                <a:path w="363219" h="289560">
                  <a:moveTo>
                    <a:pt x="363219" y="8890"/>
                  </a:moveTo>
                  <a:lnTo>
                    <a:pt x="359409" y="8890"/>
                  </a:lnTo>
                  <a:lnTo>
                    <a:pt x="359409" y="11430"/>
                  </a:lnTo>
                  <a:lnTo>
                    <a:pt x="363219" y="11430"/>
                  </a:lnTo>
                  <a:lnTo>
                    <a:pt x="363219" y="8890"/>
                  </a:lnTo>
                  <a:close/>
                </a:path>
                <a:path w="363219" h="289560">
                  <a:moveTo>
                    <a:pt x="3809" y="11430"/>
                  </a:moveTo>
                  <a:lnTo>
                    <a:pt x="0" y="1143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1430"/>
                  </a:lnTo>
                  <a:close/>
                </a:path>
                <a:path w="363219" h="289560">
                  <a:moveTo>
                    <a:pt x="363219" y="11430"/>
                  </a:moveTo>
                  <a:lnTo>
                    <a:pt x="359409" y="11430"/>
                  </a:lnTo>
                  <a:lnTo>
                    <a:pt x="359409" y="21590"/>
                  </a:lnTo>
                  <a:lnTo>
                    <a:pt x="363219" y="21590"/>
                  </a:lnTo>
                  <a:lnTo>
                    <a:pt x="363219" y="11430"/>
                  </a:lnTo>
                  <a:close/>
                </a:path>
                <a:path w="363219" h="289560">
                  <a:moveTo>
                    <a:pt x="380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09" y="24130"/>
                  </a:lnTo>
                  <a:lnTo>
                    <a:pt x="3809" y="21590"/>
                  </a:lnTo>
                  <a:close/>
                </a:path>
                <a:path w="363219" h="289560">
                  <a:moveTo>
                    <a:pt x="363219" y="21590"/>
                  </a:moveTo>
                  <a:lnTo>
                    <a:pt x="359409" y="21590"/>
                  </a:lnTo>
                  <a:lnTo>
                    <a:pt x="359409" y="24130"/>
                  </a:lnTo>
                  <a:lnTo>
                    <a:pt x="363219" y="24130"/>
                  </a:lnTo>
                  <a:lnTo>
                    <a:pt x="363219" y="21590"/>
                  </a:lnTo>
                  <a:close/>
                </a:path>
                <a:path w="363219" h="289560">
                  <a:moveTo>
                    <a:pt x="3809" y="24130"/>
                  </a:moveTo>
                  <a:lnTo>
                    <a:pt x="0" y="24130"/>
                  </a:lnTo>
                  <a:lnTo>
                    <a:pt x="0" y="34290"/>
                  </a:lnTo>
                  <a:lnTo>
                    <a:pt x="3809" y="34290"/>
                  </a:lnTo>
                  <a:lnTo>
                    <a:pt x="3809" y="24130"/>
                  </a:lnTo>
                  <a:close/>
                </a:path>
                <a:path w="363219" h="289560">
                  <a:moveTo>
                    <a:pt x="363219" y="24130"/>
                  </a:moveTo>
                  <a:lnTo>
                    <a:pt x="359409" y="24130"/>
                  </a:lnTo>
                  <a:lnTo>
                    <a:pt x="359409" y="34290"/>
                  </a:lnTo>
                  <a:lnTo>
                    <a:pt x="363219" y="34290"/>
                  </a:lnTo>
                  <a:lnTo>
                    <a:pt x="363219" y="24130"/>
                  </a:lnTo>
                  <a:close/>
                </a:path>
                <a:path w="363219" h="289560">
                  <a:moveTo>
                    <a:pt x="380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4290"/>
                  </a:lnTo>
                  <a:close/>
                </a:path>
                <a:path w="363219" h="289560">
                  <a:moveTo>
                    <a:pt x="363219" y="34290"/>
                  </a:moveTo>
                  <a:lnTo>
                    <a:pt x="359409" y="34290"/>
                  </a:lnTo>
                  <a:lnTo>
                    <a:pt x="359409" y="36830"/>
                  </a:lnTo>
                  <a:lnTo>
                    <a:pt x="363219" y="36830"/>
                  </a:lnTo>
                  <a:lnTo>
                    <a:pt x="363219" y="34290"/>
                  </a:lnTo>
                  <a:close/>
                </a:path>
                <a:path w="363219" h="289560">
                  <a:moveTo>
                    <a:pt x="380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6830"/>
                  </a:lnTo>
                  <a:close/>
                </a:path>
                <a:path w="363219" h="289560">
                  <a:moveTo>
                    <a:pt x="363219" y="36830"/>
                  </a:moveTo>
                  <a:lnTo>
                    <a:pt x="359409" y="36830"/>
                  </a:lnTo>
                  <a:lnTo>
                    <a:pt x="359409" y="40640"/>
                  </a:lnTo>
                  <a:lnTo>
                    <a:pt x="363219" y="40640"/>
                  </a:lnTo>
                  <a:lnTo>
                    <a:pt x="363219" y="36830"/>
                  </a:lnTo>
                  <a:close/>
                </a:path>
                <a:path w="363219" h="289560">
                  <a:moveTo>
                    <a:pt x="3809" y="40640"/>
                  </a:moveTo>
                  <a:lnTo>
                    <a:pt x="0" y="4064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40640"/>
                  </a:lnTo>
                  <a:close/>
                </a:path>
                <a:path w="363219" h="289560">
                  <a:moveTo>
                    <a:pt x="363219" y="40640"/>
                  </a:moveTo>
                  <a:lnTo>
                    <a:pt x="359409" y="40640"/>
                  </a:lnTo>
                  <a:lnTo>
                    <a:pt x="359409" y="62230"/>
                  </a:lnTo>
                  <a:lnTo>
                    <a:pt x="363219" y="62230"/>
                  </a:lnTo>
                  <a:lnTo>
                    <a:pt x="363219" y="40640"/>
                  </a:lnTo>
                  <a:close/>
                </a:path>
                <a:path w="363219" h="289560">
                  <a:moveTo>
                    <a:pt x="380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3809" y="66040"/>
                  </a:lnTo>
                  <a:lnTo>
                    <a:pt x="3809" y="62230"/>
                  </a:lnTo>
                  <a:close/>
                </a:path>
                <a:path w="363219" h="289560">
                  <a:moveTo>
                    <a:pt x="363219" y="62230"/>
                  </a:moveTo>
                  <a:lnTo>
                    <a:pt x="359409" y="62230"/>
                  </a:lnTo>
                  <a:lnTo>
                    <a:pt x="359409" y="66040"/>
                  </a:lnTo>
                  <a:lnTo>
                    <a:pt x="363219" y="66040"/>
                  </a:lnTo>
                  <a:lnTo>
                    <a:pt x="363219" y="62230"/>
                  </a:lnTo>
                  <a:close/>
                </a:path>
                <a:path w="363219" h="289560">
                  <a:moveTo>
                    <a:pt x="3809" y="66040"/>
                  </a:moveTo>
                  <a:lnTo>
                    <a:pt x="0" y="66040"/>
                  </a:lnTo>
                  <a:lnTo>
                    <a:pt x="0" y="189230"/>
                  </a:lnTo>
                  <a:lnTo>
                    <a:pt x="3809" y="189230"/>
                  </a:lnTo>
                  <a:lnTo>
                    <a:pt x="3809" y="66040"/>
                  </a:lnTo>
                  <a:close/>
                </a:path>
                <a:path w="363219" h="289560">
                  <a:moveTo>
                    <a:pt x="363219" y="66040"/>
                  </a:moveTo>
                  <a:lnTo>
                    <a:pt x="359409" y="66040"/>
                  </a:lnTo>
                  <a:lnTo>
                    <a:pt x="359409" y="189230"/>
                  </a:lnTo>
                  <a:lnTo>
                    <a:pt x="363219" y="189230"/>
                  </a:lnTo>
                  <a:lnTo>
                    <a:pt x="363219" y="66040"/>
                  </a:lnTo>
                  <a:close/>
                </a:path>
                <a:path w="363219" h="289560">
                  <a:moveTo>
                    <a:pt x="3809" y="189230"/>
                  </a:moveTo>
                  <a:lnTo>
                    <a:pt x="0" y="189230"/>
                  </a:lnTo>
                  <a:lnTo>
                    <a:pt x="0" y="224790"/>
                  </a:lnTo>
                  <a:lnTo>
                    <a:pt x="3809" y="224790"/>
                  </a:lnTo>
                  <a:lnTo>
                    <a:pt x="3809" y="189230"/>
                  </a:lnTo>
                  <a:close/>
                </a:path>
                <a:path w="363219" h="289560">
                  <a:moveTo>
                    <a:pt x="363219" y="189230"/>
                  </a:moveTo>
                  <a:lnTo>
                    <a:pt x="359409" y="189230"/>
                  </a:lnTo>
                  <a:lnTo>
                    <a:pt x="359409" y="224790"/>
                  </a:lnTo>
                  <a:lnTo>
                    <a:pt x="363219" y="224790"/>
                  </a:lnTo>
                  <a:lnTo>
                    <a:pt x="363219" y="189230"/>
                  </a:lnTo>
                  <a:close/>
                </a:path>
                <a:path w="363219" h="289560">
                  <a:moveTo>
                    <a:pt x="3809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24790"/>
                  </a:lnTo>
                  <a:close/>
                </a:path>
                <a:path w="363219" h="289560">
                  <a:moveTo>
                    <a:pt x="363219" y="224790"/>
                  </a:moveTo>
                  <a:lnTo>
                    <a:pt x="359409" y="224790"/>
                  </a:lnTo>
                  <a:lnTo>
                    <a:pt x="359409" y="227330"/>
                  </a:lnTo>
                  <a:lnTo>
                    <a:pt x="363219" y="227330"/>
                  </a:lnTo>
                  <a:lnTo>
                    <a:pt x="363219" y="224790"/>
                  </a:lnTo>
                  <a:close/>
                </a:path>
                <a:path w="363219" h="289560">
                  <a:moveTo>
                    <a:pt x="3809" y="227330"/>
                  </a:moveTo>
                  <a:lnTo>
                    <a:pt x="0" y="227330"/>
                  </a:lnTo>
                  <a:lnTo>
                    <a:pt x="0" y="237490"/>
                  </a:lnTo>
                  <a:lnTo>
                    <a:pt x="3809" y="237490"/>
                  </a:lnTo>
                  <a:lnTo>
                    <a:pt x="3809" y="227330"/>
                  </a:lnTo>
                  <a:close/>
                </a:path>
                <a:path w="363219" h="289560">
                  <a:moveTo>
                    <a:pt x="363219" y="227330"/>
                  </a:moveTo>
                  <a:lnTo>
                    <a:pt x="359409" y="227330"/>
                  </a:lnTo>
                  <a:lnTo>
                    <a:pt x="359409" y="237490"/>
                  </a:lnTo>
                  <a:lnTo>
                    <a:pt x="363219" y="237490"/>
                  </a:lnTo>
                  <a:lnTo>
                    <a:pt x="363219" y="227330"/>
                  </a:lnTo>
                  <a:close/>
                </a:path>
                <a:path w="363219" h="289560">
                  <a:moveTo>
                    <a:pt x="3809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37490"/>
                  </a:lnTo>
                  <a:close/>
                </a:path>
                <a:path w="363219" h="289560">
                  <a:moveTo>
                    <a:pt x="363219" y="237490"/>
                  </a:moveTo>
                  <a:lnTo>
                    <a:pt x="359409" y="237490"/>
                  </a:lnTo>
                  <a:lnTo>
                    <a:pt x="359409" y="240030"/>
                  </a:lnTo>
                  <a:lnTo>
                    <a:pt x="363219" y="240030"/>
                  </a:lnTo>
                  <a:lnTo>
                    <a:pt x="363219" y="237490"/>
                  </a:lnTo>
                  <a:close/>
                </a:path>
                <a:path w="363219" h="289560">
                  <a:moveTo>
                    <a:pt x="3809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3809" y="243840"/>
                  </a:lnTo>
                  <a:lnTo>
                    <a:pt x="3809" y="240030"/>
                  </a:lnTo>
                  <a:close/>
                </a:path>
                <a:path w="363219" h="289560">
                  <a:moveTo>
                    <a:pt x="363219" y="240030"/>
                  </a:moveTo>
                  <a:lnTo>
                    <a:pt x="359409" y="240030"/>
                  </a:lnTo>
                  <a:lnTo>
                    <a:pt x="359409" y="243840"/>
                  </a:lnTo>
                  <a:lnTo>
                    <a:pt x="363219" y="243840"/>
                  </a:lnTo>
                  <a:lnTo>
                    <a:pt x="363219" y="240030"/>
                  </a:lnTo>
                  <a:close/>
                </a:path>
                <a:path w="363219" h="289560">
                  <a:moveTo>
                    <a:pt x="3809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3809" y="246380"/>
                  </a:lnTo>
                  <a:lnTo>
                    <a:pt x="3809" y="243840"/>
                  </a:lnTo>
                  <a:close/>
                </a:path>
                <a:path w="363219" h="289560">
                  <a:moveTo>
                    <a:pt x="363219" y="243840"/>
                  </a:moveTo>
                  <a:lnTo>
                    <a:pt x="359409" y="243840"/>
                  </a:lnTo>
                  <a:lnTo>
                    <a:pt x="359409" y="246380"/>
                  </a:lnTo>
                  <a:lnTo>
                    <a:pt x="363219" y="246380"/>
                  </a:lnTo>
                  <a:lnTo>
                    <a:pt x="363219" y="243840"/>
                  </a:lnTo>
                  <a:close/>
                </a:path>
                <a:path w="363219" h="289560">
                  <a:moveTo>
                    <a:pt x="3809" y="246380"/>
                  </a:moveTo>
                  <a:lnTo>
                    <a:pt x="0" y="246380"/>
                  </a:lnTo>
                  <a:lnTo>
                    <a:pt x="0" y="250190"/>
                  </a:lnTo>
                  <a:lnTo>
                    <a:pt x="3809" y="250190"/>
                  </a:lnTo>
                  <a:lnTo>
                    <a:pt x="3809" y="246380"/>
                  </a:lnTo>
                  <a:close/>
                </a:path>
                <a:path w="363219" h="289560">
                  <a:moveTo>
                    <a:pt x="363219" y="246380"/>
                  </a:moveTo>
                  <a:lnTo>
                    <a:pt x="359409" y="246380"/>
                  </a:lnTo>
                  <a:lnTo>
                    <a:pt x="359409" y="250190"/>
                  </a:lnTo>
                  <a:lnTo>
                    <a:pt x="363219" y="250190"/>
                  </a:lnTo>
                  <a:lnTo>
                    <a:pt x="363219" y="246380"/>
                  </a:lnTo>
                  <a:close/>
                </a:path>
                <a:path w="363219" h="289560">
                  <a:moveTo>
                    <a:pt x="3809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50190"/>
                  </a:lnTo>
                  <a:close/>
                </a:path>
                <a:path w="363219" h="289560">
                  <a:moveTo>
                    <a:pt x="363219" y="250190"/>
                  </a:moveTo>
                  <a:lnTo>
                    <a:pt x="359409" y="250190"/>
                  </a:lnTo>
                  <a:lnTo>
                    <a:pt x="359409" y="252730"/>
                  </a:lnTo>
                  <a:lnTo>
                    <a:pt x="363219" y="252730"/>
                  </a:lnTo>
                  <a:lnTo>
                    <a:pt x="363219" y="250190"/>
                  </a:lnTo>
                  <a:close/>
                </a:path>
                <a:path w="363219" h="289560">
                  <a:moveTo>
                    <a:pt x="3809" y="252730"/>
                  </a:moveTo>
                  <a:lnTo>
                    <a:pt x="0" y="25273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52730"/>
                  </a:lnTo>
                  <a:close/>
                </a:path>
                <a:path w="363219" h="289560">
                  <a:moveTo>
                    <a:pt x="363219" y="252730"/>
                  </a:moveTo>
                  <a:lnTo>
                    <a:pt x="359409" y="252730"/>
                  </a:lnTo>
                  <a:lnTo>
                    <a:pt x="359409" y="256540"/>
                  </a:lnTo>
                  <a:lnTo>
                    <a:pt x="363219" y="256540"/>
                  </a:lnTo>
                  <a:lnTo>
                    <a:pt x="363219" y="252730"/>
                  </a:lnTo>
                  <a:close/>
                </a:path>
                <a:path w="363219" h="289560">
                  <a:moveTo>
                    <a:pt x="3809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6540"/>
                  </a:lnTo>
                  <a:close/>
                </a:path>
                <a:path w="363219" h="289560">
                  <a:moveTo>
                    <a:pt x="363219" y="256540"/>
                  </a:moveTo>
                  <a:lnTo>
                    <a:pt x="359409" y="256540"/>
                  </a:lnTo>
                  <a:lnTo>
                    <a:pt x="359409" y="262890"/>
                  </a:lnTo>
                  <a:lnTo>
                    <a:pt x="363219" y="262890"/>
                  </a:lnTo>
                  <a:lnTo>
                    <a:pt x="363219" y="256540"/>
                  </a:lnTo>
                  <a:close/>
                </a:path>
                <a:path w="363219" h="289560">
                  <a:moveTo>
                    <a:pt x="3809" y="262890"/>
                  </a:moveTo>
                  <a:lnTo>
                    <a:pt x="0" y="26289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2890"/>
                  </a:lnTo>
                  <a:close/>
                </a:path>
                <a:path w="363219" h="289560">
                  <a:moveTo>
                    <a:pt x="363219" y="262890"/>
                  </a:moveTo>
                  <a:lnTo>
                    <a:pt x="359409" y="262890"/>
                  </a:lnTo>
                  <a:lnTo>
                    <a:pt x="359409" y="271780"/>
                  </a:lnTo>
                  <a:lnTo>
                    <a:pt x="363219" y="271780"/>
                  </a:lnTo>
                  <a:lnTo>
                    <a:pt x="363219" y="262890"/>
                  </a:lnTo>
                  <a:close/>
                </a:path>
                <a:path w="363219" h="289560">
                  <a:moveTo>
                    <a:pt x="3809" y="271780"/>
                  </a:moveTo>
                  <a:lnTo>
                    <a:pt x="0" y="27178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1780"/>
                  </a:lnTo>
                  <a:close/>
                </a:path>
                <a:path w="363219" h="289560">
                  <a:moveTo>
                    <a:pt x="363219" y="271780"/>
                  </a:moveTo>
                  <a:lnTo>
                    <a:pt x="359409" y="271780"/>
                  </a:lnTo>
                  <a:lnTo>
                    <a:pt x="359409" y="278130"/>
                  </a:lnTo>
                  <a:lnTo>
                    <a:pt x="363219" y="278130"/>
                  </a:lnTo>
                  <a:lnTo>
                    <a:pt x="363219" y="271780"/>
                  </a:lnTo>
                  <a:close/>
                </a:path>
                <a:path w="363219" h="289560">
                  <a:moveTo>
                    <a:pt x="3809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8130"/>
                  </a:lnTo>
                  <a:close/>
                </a:path>
                <a:path w="363219" h="289560">
                  <a:moveTo>
                    <a:pt x="363219" y="278130"/>
                  </a:moveTo>
                  <a:lnTo>
                    <a:pt x="359409" y="278130"/>
                  </a:lnTo>
                  <a:lnTo>
                    <a:pt x="359409" y="281940"/>
                  </a:lnTo>
                  <a:lnTo>
                    <a:pt x="363219" y="281940"/>
                  </a:lnTo>
                  <a:lnTo>
                    <a:pt x="363219" y="278130"/>
                  </a:lnTo>
                  <a:close/>
                </a:path>
                <a:path w="363219" h="289560">
                  <a:moveTo>
                    <a:pt x="380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1940"/>
                  </a:lnTo>
                  <a:close/>
                </a:path>
                <a:path w="363219" h="289560">
                  <a:moveTo>
                    <a:pt x="363219" y="281940"/>
                  </a:moveTo>
                  <a:lnTo>
                    <a:pt x="359409" y="281940"/>
                  </a:lnTo>
                  <a:lnTo>
                    <a:pt x="359409" y="284480"/>
                  </a:lnTo>
                  <a:lnTo>
                    <a:pt x="363219" y="284480"/>
                  </a:lnTo>
                  <a:lnTo>
                    <a:pt x="363219" y="281940"/>
                  </a:lnTo>
                  <a:close/>
                </a:path>
                <a:path w="363219" h="289560">
                  <a:moveTo>
                    <a:pt x="3809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363219" y="288290"/>
                  </a:lnTo>
                  <a:lnTo>
                    <a:pt x="363219" y="287020"/>
                  </a:lnTo>
                  <a:lnTo>
                    <a:pt x="3809" y="287020"/>
                  </a:lnTo>
                  <a:lnTo>
                    <a:pt x="3809" y="284480"/>
                  </a:lnTo>
                  <a:close/>
                </a:path>
                <a:path w="363219" h="289560">
                  <a:moveTo>
                    <a:pt x="363219" y="284480"/>
                  </a:moveTo>
                  <a:lnTo>
                    <a:pt x="359409" y="284480"/>
                  </a:lnTo>
                  <a:lnTo>
                    <a:pt x="359409" y="287020"/>
                  </a:lnTo>
                  <a:lnTo>
                    <a:pt x="363219" y="287020"/>
                  </a:lnTo>
                  <a:lnTo>
                    <a:pt x="363219" y="284480"/>
                  </a:lnTo>
                  <a:close/>
                </a:path>
                <a:path w="363219" h="289560">
                  <a:moveTo>
                    <a:pt x="363219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363219" y="289560"/>
                  </a:lnTo>
                  <a:lnTo>
                    <a:pt x="363219" y="28829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009650" y="5565139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55600" y="1270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2540"/>
                  </a:lnTo>
                  <a:lnTo>
                    <a:pt x="355600" y="2540"/>
                  </a:lnTo>
                  <a:lnTo>
                    <a:pt x="355600" y="1270"/>
                  </a:lnTo>
                  <a:close/>
                </a:path>
                <a:path w="355600" h="283210">
                  <a:moveTo>
                    <a:pt x="355600" y="2540"/>
                  </a:moveTo>
                  <a:lnTo>
                    <a:pt x="353059" y="2540"/>
                  </a:lnTo>
                  <a:lnTo>
                    <a:pt x="353059" y="5080"/>
                  </a:lnTo>
                  <a:lnTo>
                    <a:pt x="355600" y="5080"/>
                  </a:lnTo>
                  <a:lnTo>
                    <a:pt x="355600" y="2540"/>
                  </a:lnTo>
                  <a:close/>
                </a:path>
                <a:path w="355600" h="283210">
                  <a:moveTo>
                    <a:pt x="254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540" y="7620"/>
                  </a:lnTo>
                  <a:lnTo>
                    <a:pt x="2540" y="5080"/>
                  </a:lnTo>
                  <a:close/>
                </a:path>
                <a:path w="355600" h="283210">
                  <a:moveTo>
                    <a:pt x="355600" y="5080"/>
                  </a:moveTo>
                  <a:lnTo>
                    <a:pt x="353059" y="5080"/>
                  </a:lnTo>
                  <a:lnTo>
                    <a:pt x="353059" y="7620"/>
                  </a:lnTo>
                  <a:lnTo>
                    <a:pt x="355600" y="7620"/>
                  </a:lnTo>
                  <a:lnTo>
                    <a:pt x="355600" y="5080"/>
                  </a:lnTo>
                  <a:close/>
                </a:path>
                <a:path w="355600" h="283210">
                  <a:moveTo>
                    <a:pt x="2540" y="7620"/>
                  </a:moveTo>
                  <a:lnTo>
                    <a:pt x="0" y="762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7620"/>
                  </a:lnTo>
                  <a:close/>
                </a:path>
                <a:path w="355600" h="283210">
                  <a:moveTo>
                    <a:pt x="355600" y="7620"/>
                  </a:moveTo>
                  <a:lnTo>
                    <a:pt x="353059" y="7620"/>
                  </a:lnTo>
                  <a:lnTo>
                    <a:pt x="353059" y="17780"/>
                  </a:lnTo>
                  <a:lnTo>
                    <a:pt x="355600" y="17780"/>
                  </a:lnTo>
                  <a:lnTo>
                    <a:pt x="355600" y="7620"/>
                  </a:lnTo>
                  <a:close/>
                </a:path>
                <a:path w="355600" h="283210">
                  <a:moveTo>
                    <a:pt x="254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540" y="20320"/>
                  </a:lnTo>
                  <a:lnTo>
                    <a:pt x="2540" y="17780"/>
                  </a:lnTo>
                  <a:close/>
                </a:path>
                <a:path w="355600" h="283210">
                  <a:moveTo>
                    <a:pt x="355600" y="17780"/>
                  </a:moveTo>
                  <a:lnTo>
                    <a:pt x="353059" y="17780"/>
                  </a:lnTo>
                  <a:lnTo>
                    <a:pt x="353059" y="20320"/>
                  </a:lnTo>
                  <a:lnTo>
                    <a:pt x="355600" y="20320"/>
                  </a:lnTo>
                  <a:lnTo>
                    <a:pt x="355600" y="17780"/>
                  </a:lnTo>
                  <a:close/>
                </a:path>
                <a:path w="355600" h="283210">
                  <a:moveTo>
                    <a:pt x="2540" y="20320"/>
                  </a:moveTo>
                  <a:lnTo>
                    <a:pt x="0" y="20320"/>
                  </a:lnTo>
                  <a:lnTo>
                    <a:pt x="0" y="30480"/>
                  </a:lnTo>
                  <a:lnTo>
                    <a:pt x="2540" y="30480"/>
                  </a:lnTo>
                  <a:lnTo>
                    <a:pt x="2540" y="20320"/>
                  </a:lnTo>
                  <a:close/>
                </a:path>
                <a:path w="355600" h="283210">
                  <a:moveTo>
                    <a:pt x="355600" y="20320"/>
                  </a:moveTo>
                  <a:lnTo>
                    <a:pt x="353059" y="20320"/>
                  </a:lnTo>
                  <a:lnTo>
                    <a:pt x="353059" y="30480"/>
                  </a:lnTo>
                  <a:lnTo>
                    <a:pt x="355600" y="30480"/>
                  </a:lnTo>
                  <a:lnTo>
                    <a:pt x="355600" y="20320"/>
                  </a:lnTo>
                  <a:close/>
                </a:path>
                <a:path w="355600" h="283210">
                  <a:moveTo>
                    <a:pt x="254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540" y="33020"/>
                  </a:lnTo>
                  <a:lnTo>
                    <a:pt x="2540" y="30480"/>
                  </a:lnTo>
                  <a:close/>
                </a:path>
                <a:path w="355600" h="283210">
                  <a:moveTo>
                    <a:pt x="355600" y="30480"/>
                  </a:moveTo>
                  <a:lnTo>
                    <a:pt x="353059" y="30480"/>
                  </a:lnTo>
                  <a:lnTo>
                    <a:pt x="353059" y="33020"/>
                  </a:lnTo>
                  <a:lnTo>
                    <a:pt x="355600" y="33020"/>
                  </a:lnTo>
                  <a:lnTo>
                    <a:pt x="355600" y="30480"/>
                  </a:lnTo>
                  <a:close/>
                </a:path>
                <a:path w="355600" h="283210">
                  <a:moveTo>
                    <a:pt x="254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540" y="36830"/>
                  </a:lnTo>
                  <a:lnTo>
                    <a:pt x="2540" y="33020"/>
                  </a:lnTo>
                  <a:close/>
                </a:path>
                <a:path w="355600" h="283210">
                  <a:moveTo>
                    <a:pt x="355600" y="33020"/>
                  </a:moveTo>
                  <a:lnTo>
                    <a:pt x="353059" y="33020"/>
                  </a:lnTo>
                  <a:lnTo>
                    <a:pt x="353059" y="36830"/>
                  </a:lnTo>
                  <a:lnTo>
                    <a:pt x="355600" y="36830"/>
                  </a:lnTo>
                  <a:lnTo>
                    <a:pt x="355600" y="33020"/>
                  </a:lnTo>
                  <a:close/>
                </a:path>
                <a:path w="355600" h="283210">
                  <a:moveTo>
                    <a:pt x="2540" y="36830"/>
                  </a:moveTo>
                  <a:lnTo>
                    <a:pt x="0" y="36830"/>
                  </a:lnTo>
                  <a:lnTo>
                    <a:pt x="0" y="58420"/>
                  </a:lnTo>
                  <a:lnTo>
                    <a:pt x="2540" y="58420"/>
                  </a:lnTo>
                  <a:lnTo>
                    <a:pt x="2540" y="36830"/>
                  </a:lnTo>
                  <a:close/>
                </a:path>
                <a:path w="355600" h="283210">
                  <a:moveTo>
                    <a:pt x="355600" y="36830"/>
                  </a:moveTo>
                  <a:lnTo>
                    <a:pt x="353059" y="36830"/>
                  </a:lnTo>
                  <a:lnTo>
                    <a:pt x="353059" y="58420"/>
                  </a:lnTo>
                  <a:lnTo>
                    <a:pt x="355600" y="58420"/>
                  </a:lnTo>
                  <a:lnTo>
                    <a:pt x="355600" y="36830"/>
                  </a:lnTo>
                  <a:close/>
                </a:path>
                <a:path w="355600" h="283210">
                  <a:moveTo>
                    <a:pt x="254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540" y="62230"/>
                  </a:lnTo>
                  <a:lnTo>
                    <a:pt x="2540" y="58420"/>
                  </a:lnTo>
                  <a:close/>
                </a:path>
                <a:path w="355600" h="283210">
                  <a:moveTo>
                    <a:pt x="355600" y="58420"/>
                  </a:moveTo>
                  <a:lnTo>
                    <a:pt x="353059" y="58420"/>
                  </a:lnTo>
                  <a:lnTo>
                    <a:pt x="353059" y="62230"/>
                  </a:lnTo>
                  <a:lnTo>
                    <a:pt x="355600" y="62230"/>
                  </a:lnTo>
                  <a:lnTo>
                    <a:pt x="355600" y="58420"/>
                  </a:lnTo>
                  <a:close/>
                </a:path>
                <a:path w="355600" h="283210">
                  <a:moveTo>
                    <a:pt x="2540" y="62230"/>
                  </a:moveTo>
                  <a:lnTo>
                    <a:pt x="0" y="62230"/>
                  </a:lnTo>
                  <a:lnTo>
                    <a:pt x="0" y="185420"/>
                  </a:lnTo>
                  <a:lnTo>
                    <a:pt x="2540" y="185420"/>
                  </a:lnTo>
                  <a:lnTo>
                    <a:pt x="2540" y="62230"/>
                  </a:lnTo>
                  <a:close/>
                </a:path>
                <a:path w="355600" h="283210">
                  <a:moveTo>
                    <a:pt x="355600" y="62230"/>
                  </a:moveTo>
                  <a:lnTo>
                    <a:pt x="353059" y="62230"/>
                  </a:lnTo>
                  <a:lnTo>
                    <a:pt x="353059" y="185420"/>
                  </a:lnTo>
                  <a:lnTo>
                    <a:pt x="355600" y="185420"/>
                  </a:lnTo>
                  <a:lnTo>
                    <a:pt x="355600" y="62230"/>
                  </a:lnTo>
                  <a:close/>
                </a:path>
                <a:path w="355600" h="283210">
                  <a:moveTo>
                    <a:pt x="2540" y="185420"/>
                  </a:moveTo>
                  <a:lnTo>
                    <a:pt x="0" y="185420"/>
                  </a:lnTo>
                  <a:lnTo>
                    <a:pt x="0" y="220980"/>
                  </a:lnTo>
                  <a:lnTo>
                    <a:pt x="2540" y="220980"/>
                  </a:lnTo>
                  <a:lnTo>
                    <a:pt x="2540" y="185420"/>
                  </a:lnTo>
                  <a:close/>
                </a:path>
                <a:path w="355600" h="283210">
                  <a:moveTo>
                    <a:pt x="355600" y="185420"/>
                  </a:moveTo>
                  <a:lnTo>
                    <a:pt x="353059" y="185420"/>
                  </a:lnTo>
                  <a:lnTo>
                    <a:pt x="353059" y="220980"/>
                  </a:lnTo>
                  <a:lnTo>
                    <a:pt x="355600" y="220980"/>
                  </a:lnTo>
                  <a:lnTo>
                    <a:pt x="355600" y="185420"/>
                  </a:lnTo>
                  <a:close/>
                </a:path>
                <a:path w="355600" h="283210">
                  <a:moveTo>
                    <a:pt x="254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540" y="223520"/>
                  </a:lnTo>
                  <a:lnTo>
                    <a:pt x="2540" y="220980"/>
                  </a:lnTo>
                  <a:close/>
                </a:path>
                <a:path w="355600" h="283210">
                  <a:moveTo>
                    <a:pt x="355600" y="220980"/>
                  </a:moveTo>
                  <a:lnTo>
                    <a:pt x="353059" y="220980"/>
                  </a:lnTo>
                  <a:lnTo>
                    <a:pt x="353059" y="223520"/>
                  </a:lnTo>
                  <a:lnTo>
                    <a:pt x="355600" y="223520"/>
                  </a:lnTo>
                  <a:lnTo>
                    <a:pt x="355600" y="220980"/>
                  </a:lnTo>
                  <a:close/>
                </a:path>
                <a:path w="355600" h="283210">
                  <a:moveTo>
                    <a:pt x="2540" y="223520"/>
                  </a:moveTo>
                  <a:lnTo>
                    <a:pt x="0" y="223520"/>
                  </a:lnTo>
                  <a:lnTo>
                    <a:pt x="0" y="233680"/>
                  </a:lnTo>
                  <a:lnTo>
                    <a:pt x="2540" y="233680"/>
                  </a:lnTo>
                  <a:lnTo>
                    <a:pt x="2540" y="223520"/>
                  </a:lnTo>
                  <a:close/>
                </a:path>
                <a:path w="355600" h="283210">
                  <a:moveTo>
                    <a:pt x="355600" y="223520"/>
                  </a:moveTo>
                  <a:lnTo>
                    <a:pt x="353059" y="223520"/>
                  </a:lnTo>
                  <a:lnTo>
                    <a:pt x="353059" y="233680"/>
                  </a:lnTo>
                  <a:lnTo>
                    <a:pt x="355600" y="233680"/>
                  </a:lnTo>
                  <a:lnTo>
                    <a:pt x="355600" y="223520"/>
                  </a:lnTo>
                  <a:close/>
                </a:path>
                <a:path w="355600" h="283210">
                  <a:moveTo>
                    <a:pt x="254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2540" y="236220"/>
                  </a:lnTo>
                  <a:lnTo>
                    <a:pt x="2540" y="233680"/>
                  </a:lnTo>
                  <a:close/>
                </a:path>
                <a:path w="355600" h="283210">
                  <a:moveTo>
                    <a:pt x="355600" y="233680"/>
                  </a:moveTo>
                  <a:lnTo>
                    <a:pt x="353059" y="233680"/>
                  </a:lnTo>
                  <a:lnTo>
                    <a:pt x="353059" y="236220"/>
                  </a:lnTo>
                  <a:lnTo>
                    <a:pt x="355600" y="236220"/>
                  </a:lnTo>
                  <a:lnTo>
                    <a:pt x="355600" y="233680"/>
                  </a:lnTo>
                  <a:close/>
                </a:path>
                <a:path w="355600" h="283210">
                  <a:moveTo>
                    <a:pt x="2540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2540" y="240030"/>
                  </a:lnTo>
                  <a:lnTo>
                    <a:pt x="2540" y="236220"/>
                  </a:lnTo>
                  <a:close/>
                </a:path>
                <a:path w="355600" h="283210">
                  <a:moveTo>
                    <a:pt x="355600" y="236220"/>
                  </a:moveTo>
                  <a:lnTo>
                    <a:pt x="353059" y="236220"/>
                  </a:lnTo>
                  <a:lnTo>
                    <a:pt x="353059" y="240030"/>
                  </a:lnTo>
                  <a:lnTo>
                    <a:pt x="355600" y="240030"/>
                  </a:lnTo>
                  <a:lnTo>
                    <a:pt x="355600" y="236220"/>
                  </a:lnTo>
                  <a:close/>
                </a:path>
                <a:path w="355600" h="283210">
                  <a:moveTo>
                    <a:pt x="254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2540" y="242570"/>
                  </a:lnTo>
                  <a:lnTo>
                    <a:pt x="2540" y="240030"/>
                  </a:lnTo>
                  <a:close/>
                </a:path>
                <a:path w="355600" h="283210">
                  <a:moveTo>
                    <a:pt x="355600" y="240030"/>
                  </a:moveTo>
                  <a:lnTo>
                    <a:pt x="353059" y="240030"/>
                  </a:lnTo>
                  <a:lnTo>
                    <a:pt x="353059" y="242570"/>
                  </a:lnTo>
                  <a:lnTo>
                    <a:pt x="355600" y="242570"/>
                  </a:lnTo>
                  <a:lnTo>
                    <a:pt x="355600" y="240030"/>
                  </a:lnTo>
                  <a:close/>
                </a:path>
                <a:path w="355600" h="283210">
                  <a:moveTo>
                    <a:pt x="2540" y="242570"/>
                  </a:moveTo>
                  <a:lnTo>
                    <a:pt x="0" y="242570"/>
                  </a:lnTo>
                  <a:lnTo>
                    <a:pt x="0" y="246380"/>
                  </a:lnTo>
                  <a:lnTo>
                    <a:pt x="2540" y="246380"/>
                  </a:lnTo>
                  <a:lnTo>
                    <a:pt x="2540" y="242570"/>
                  </a:lnTo>
                  <a:close/>
                </a:path>
                <a:path w="355600" h="283210">
                  <a:moveTo>
                    <a:pt x="355600" y="242570"/>
                  </a:moveTo>
                  <a:lnTo>
                    <a:pt x="353059" y="242570"/>
                  </a:lnTo>
                  <a:lnTo>
                    <a:pt x="353059" y="246380"/>
                  </a:lnTo>
                  <a:lnTo>
                    <a:pt x="355600" y="246380"/>
                  </a:lnTo>
                  <a:lnTo>
                    <a:pt x="355600" y="242570"/>
                  </a:lnTo>
                  <a:close/>
                </a:path>
                <a:path w="355600" h="283210">
                  <a:moveTo>
                    <a:pt x="254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2540" y="248920"/>
                  </a:lnTo>
                  <a:lnTo>
                    <a:pt x="2540" y="246380"/>
                  </a:lnTo>
                  <a:close/>
                </a:path>
                <a:path w="355600" h="283210">
                  <a:moveTo>
                    <a:pt x="355600" y="246380"/>
                  </a:moveTo>
                  <a:lnTo>
                    <a:pt x="353059" y="246380"/>
                  </a:lnTo>
                  <a:lnTo>
                    <a:pt x="353059" y="248920"/>
                  </a:lnTo>
                  <a:lnTo>
                    <a:pt x="355600" y="248920"/>
                  </a:lnTo>
                  <a:lnTo>
                    <a:pt x="355600" y="246380"/>
                  </a:lnTo>
                  <a:close/>
                </a:path>
                <a:path w="355600" h="283210">
                  <a:moveTo>
                    <a:pt x="2540" y="248920"/>
                  </a:moveTo>
                  <a:lnTo>
                    <a:pt x="0" y="248920"/>
                  </a:lnTo>
                  <a:lnTo>
                    <a:pt x="0" y="252730"/>
                  </a:lnTo>
                  <a:lnTo>
                    <a:pt x="2540" y="252730"/>
                  </a:lnTo>
                  <a:lnTo>
                    <a:pt x="2540" y="248920"/>
                  </a:lnTo>
                  <a:close/>
                </a:path>
                <a:path w="355600" h="283210">
                  <a:moveTo>
                    <a:pt x="355600" y="248920"/>
                  </a:moveTo>
                  <a:lnTo>
                    <a:pt x="353059" y="248920"/>
                  </a:lnTo>
                  <a:lnTo>
                    <a:pt x="353059" y="252730"/>
                  </a:lnTo>
                  <a:lnTo>
                    <a:pt x="355600" y="252730"/>
                  </a:lnTo>
                  <a:lnTo>
                    <a:pt x="355600" y="248920"/>
                  </a:lnTo>
                  <a:close/>
                </a:path>
                <a:path w="355600" h="283210">
                  <a:moveTo>
                    <a:pt x="2540" y="252730"/>
                  </a:moveTo>
                  <a:lnTo>
                    <a:pt x="0" y="252730"/>
                  </a:lnTo>
                  <a:lnTo>
                    <a:pt x="0" y="259080"/>
                  </a:lnTo>
                  <a:lnTo>
                    <a:pt x="2540" y="259080"/>
                  </a:lnTo>
                  <a:lnTo>
                    <a:pt x="2540" y="252730"/>
                  </a:lnTo>
                  <a:close/>
                </a:path>
                <a:path w="355600" h="283210">
                  <a:moveTo>
                    <a:pt x="355600" y="252730"/>
                  </a:moveTo>
                  <a:lnTo>
                    <a:pt x="353059" y="252730"/>
                  </a:lnTo>
                  <a:lnTo>
                    <a:pt x="353059" y="259080"/>
                  </a:lnTo>
                  <a:lnTo>
                    <a:pt x="355600" y="259080"/>
                  </a:lnTo>
                  <a:lnTo>
                    <a:pt x="355600" y="252730"/>
                  </a:lnTo>
                  <a:close/>
                </a:path>
                <a:path w="355600" h="283210">
                  <a:moveTo>
                    <a:pt x="2540" y="259080"/>
                  </a:moveTo>
                  <a:lnTo>
                    <a:pt x="0" y="259080"/>
                  </a:lnTo>
                  <a:lnTo>
                    <a:pt x="0" y="267970"/>
                  </a:lnTo>
                  <a:lnTo>
                    <a:pt x="2540" y="267970"/>
                  </a:lnTo>
                  <a:lnTo>
                    <a:pt x="2540" y="259080"/>
                  </a:lnTo>
                  <a:close/>
                </a:path>
                <a:path w="355600" h="283210">
                  <a:moveTo>
                    <a:pt x="355600" y="259080"/>
                  </a:moveTo>
                  <a:lnTo>
                    <a:pt x="353059" y="259080"/>
                  </a:lnTo>
                  <a:lnTo>
                    <a:pt x="353059" y="267970"/>
                  </a:lnTo>
                  <a:lnTo>
                    <a:pt x="355600" y="267970"/>
                  </a:lnTo>
                  <a:lnTo>
                    <a:pt x="355600" y="259080"/>
                  </a:lnTo>
                  <a:close/>
                </a:path>
                <a:path w="355600" h="283210">
                  <a:moveTo>
                    <a:pt x="2540" y="267970"/>
                  </a:moveTo>
                  <a:lnTo>
                    <a:pt x="0" y="267970"/>
                  </a:lnTo>
                  <a:lnTo>
                    <a:pt x="0" y="274320"/>
                  </a:lnTo>
                  <a:lnTo>
                    <a:pt x="2540" y="274320"/>
                  </a:lnTo>
                  <a:lnTo>
                    <a:pt x="2540" y="267970"/>
                  </a:lnTo>
                  <a:close/>
                </a:path>
                <a:path w="355600" h="283210">
                  <a:moveTo>
                    <a:pt x="355600" y="267970"/>
                  </a:moveTo>
                  <a:lnTo>
                    <a:pt x="353059" y="267970"/>
                  </a:lnTo>
                  <a:lnTo>
                    <a:pt x="353059" y="274320"/>
                  </a:lnTo>
                  <a:lnTo>
                    <a:pt x="355600" y="274320"/>
                  </a:lnTo>
                  <a:lnTo>
                    <a:pt x="355600" y="267970"/>
                  </a:lnTo>
                  <a:close/>
                </a:path>
                <a:path w="355600" h="283210">
                  <a:moveTo>
                    <a:pt x="254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2540" y="278130"/>
                  </a:lnTo>
                  <a:lnTo>
                    <a:pt x="2540" y="274320"/>
                  </a:lnTo>
                  <a:close/>
                </a:path>
                <a:path w="355600" h="283210">
                  <a:moveTo>
                    <a:pt x="355600" y="274320"/>
                  </a:moveTo>
                  <a:lnTo>
                    <a:pt x="353059" y="274320"/>
                  </a:lnTo>
                  <a:lnTo>
                    <a:pt x="353059" y="278130"/>
                  </a:lnTo>
                  <a:lnTo>
                    <a:pt x="355600" y="278130"/>
                  </a:lnTo>
                  <a:lnTo>
                    <a:pt x="355600" y="274320"/>
                  </a:lnTo>
                  <a:close/>
                </a:path>
                <a:path w="355600" h="283210">
                  <a:moveTo>
                    <a:pt x="254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355600" y="280670"/>
                  </a:lnTo>
                  <a:lnTo>
                    <a:pt x="355600" y="279400"/>
                  </a:lnTo>
                  <a:lnTo>
                    <a:pt x="2540" y="279400"/>
                  </a:lnTo>
                  <a:lnTo>
                    <a:pt x="2540" y="278130"/>
                  </a:lnTo>
                  <a:close/>
                </a:path>
                <a:path w="355600" h="283210">
                  <a:moveTo>
                    <a:pt x="355600" y="278130"/>
                  </a:moveTo>
                  <a:lnTo>
                    <a:pt x="353059" y="278130"/>
                  </a:lnTo>
                  <a:lnTo>
                    <a:pt x="353059" y="279400"/>
                  </a:lnTo>
                  <a:lnTo>
                    <a:pt x="355600" y="279400"/>
                  </a:lnTo>
                  <a:lnTo>
                    <a:pt x="355600" y="278130"/>
                  </a:lnTo>
                  <a:close/>
                </a:path>
                <a:path w="355600" h="283210">
                  <a:moveTo>
                    <a:pt x="355600" y="280670"/>
                  </a:moveTo>
                  <a:lnTo>
                    <a:pt x="0" y="28067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8067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012190" y="5567680"/>
              <a:ext cx="350520" cy="276860"/>
            </a:xfrm>
            <a:custGeom>
              <a:avLst/>
              <a:gdLst/>
              <a:ahLst/>
              <a:cxnLst/>
              <a:rect l="l" t="t" r="r" b="b"/>
              <a:pathLst>
                <a:path w="350519" h="276860">
                  <a:moveTo>
                    <a:pt x="35051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50519" y="2540"/>
                  </a:lnTo>
                  <a:lnTo>
                    <a:pt x="350519" y="0"/>
                  </a:lnTo>
                  <a:close/>
                </a:path>
                <a:path w="350519" h="276860">
                  <a:moveTo>
                    <a:pt x="3505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50519" y="3810"/>
                  </a:lnTo>
                  <a:lnTo>
                    <a:pt x="350519" y="2540"/>
                  </a:lnTo>
                  <a:close/>
                </a:path>
                <a:path w="350519" h="276860">
                  <a:moveTo>
                    <a:pt x="350519" y="3810"/>
                  </a:moveTo>
                  <a:lnTo>
                    <a:pt x="346709" y="3810"/>
                  </a:lnTo>
                  <a:lnTo>
                    <a:pt x="346709" y="5080"/>
                  </a:lnTo>
                  <a:lnTo>
                    <a:pt x="350519" y="5080"/>
                  </a:lnTo>
                  <a:lnTo>
                    <a:pt x="350519" y="3810"/>
                  </a:lnTo>
                  <a:close/>
                </a:path>
                <a:path w="350519" h="276860">
                  <a:moveTo>
                    <a:pt x="3809" y="5080"/>
                  </a:moveTo>
                  <a:lnTo>
                    <a:pt x="0" y="5080"/>
                  </a:lnTo>
                  <a:lnTo>
                    <a:pt x="0" y="15240"/>
                  </a:lnTo>
                  <a:lnTo>
                    <a:pt x="3809" y="15240"/>
                  </a:lnTo>
                  <a:lnTo>
                    <a:pt x="3809" y="5080"/>
                  </a:lnTo>
                  <a:close/>
                </a:path>
                <a:path w="350519" h="276860">
                  <a:moveTo>
                    <a:pt x="350519" y="5080"/>
                  </a:moveTo>
                  <a:lnTo>
                    <a:pt x="346709" y="5080"/>
                  </a:lnTo>
                  <a:lnTo>
                    <a:pt x="346709" y="15240"/>
                  </a:lnTo>
                  <a:lnTo>
                    <a:pt x="350519" y="15240"/>
                  </a:lnTo>
                  <a:lnTo>
                    <a:pt x="350519" y="5080"/>
                  </a:lnTo>
                  <a:close/>
                </a:path>
                <a:path w="350519" h="276860">
                  <a:moveTo>
                    <a:pt x="380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5240"/>
                  </a:lnTo>
                  <a:close/>
                </a:path>
                <a:path w="350519" h="276860">
                  <a:moveTo>
                    <a:pt x="350519" y="15240"/>
                  </a:moveTo>
                  <a:lnTo>
                    <a:pt x="346709" y="15240"/>
                  </a:lnTo>
                  <a:lnTo>
                    <a:pt x="346709" y="17780"/>
                  </a:lnTo>
                  <a:lnTo>
                    <a:pt x="350519" y="17780"/>
                  </a:lnTo>
                  <a:lnTo>
                    <a:pt x="350519" y="15240"/>
                  </a:lnTo>
                  <a:close/>
                </a:path>
                <a:path w="350519" h="276860">
                  <a:moveTo>
                    <a:pt x="3809" y="17780"/>
                  </a:moveTo>
                  <a:lnTo>
                    <a:pt x="0" y="17780"/>
                  </a:lnTo>
                  <a:lnTo>
                    <a:pt x="0" y="27940"/>
                  </a:lnTo>
                  <a:lnTo>
                    <a:pt x="3809" y="27940"/>
                  </a:lnTo>
                  <a:lnTo>
                    <a:pt x="3809" y="17780"/>
                  </a:lnTo>
                  <a:close/>
                </a:path>
                <a:path w="350519" h="276860">
                  <a:moveTo>
                    <a:pt x="350519" y="17780"/>
                  </a:moveTo>
                  <a:lnTo>
                    <a:pt x="346709" y="17780"/>
                  </a:lnTo>
                  <a:lnTo>
                    <a:pt x="346709" y="27940"/>
                  </a:lnTo>
                  <a:lnTo>
                    <a:pt x="350519" y="27940"/>
                  </a:lnTo>
                  <a:lnTo>
                    <a:pt x="350519" y="17780"/>
                  </a:lnTo>
                  <a:close/>
                </a:path>
                <a:path w="350519" h="276860">
                  <a:moveTo>
                    <a:pt x="380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7940"/>
                  </a:lnTo>
                  <a:close/>
                </a:path>
                <a:path w="350519" h="276860">
                  <a:moveTo>
                    <a:pt x="350519" y="27940"/>
                  </a:moveTo>
                  <a:lnTo>
                    <a:pt x="346709" y="27940"/>
                  </a:lnTo>
                  <a:lnTo>
                    <a:pt x="346709" y="30480"/>
                  </a:lnTo>
                  <a:lnTo>
                    <a:pt x="350519" y="30480"/>
                  </a:lnTo>
                  <a:lnTo>
                    <a:pt x="350519" y="27940"/>
                  </a:lnTo>
                  <a:close/>
                </a:path>
                <a:path w="350519" h="276860">
                  <a:moveTo>
                    <a:pt x="380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3809" y="34290"/>
                  </a:lnTo>
                  <a:lnTo>
                    <a:pt x="3809" y="30480"/>
                  </a:lnTo>
                  <a:close/>
                </a:path>
                <a:path w="350519" h="276860">
                  <a:moveTo>
                    <a:pt x="350519" y="30480"/>
                  </a:moveTo>
                  <a:lnTo>
                    <a:pt x="346709" y="30480"/>
                  </a:lnTo>
                  <a:lnTo>
                    <a:pt x="346709" y="34290"/>
                  </a:lnTo>
                  <a:lnTo>
                    <a:pt x="350519" y="34290"/>
                  </a:lnTo>
                  <a:lnTo>
                    <a:pt x="350519" y="30480"/>
                  </a:lnTo>
                  <a:close/>
                </a:path>
                <a:path w="350519" h="276860">
                  <a:moveTo>
                    <a:pt x="3809" y="34290"/>
                  </a:moveTo>
                  <a:lnTo>
                    <a:pt x="0" y="3429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34290"/>
                  </a:lnTo>
                  <a:close/>
                </a:path>
                <a:path w="350519" h="276860">
                  <a:moveTo>
                    <a:pt x="350519" y="34290"/>
                  </a:moveTo>
                  <a:lnTo>
                    <a:pt x="346709" y="34290"/>
                  </a:lnTo>
                  <a:lnTo>
                    <a:pt x="346709" y="55880"/>
                  </a:lnTo>
                  <a:lnTo>
                    <a:pt x="350519" y="55880"/>
                  </a:lnTo>
                  <a:lnTo>
                    <a:pt x="350519" y="34290"/>
                  </a:lnTo>
                  <a:close/>
                </a:path>
                <a:path w="350519" h="276860">
                  <a:moveTo>
                    <a:pt x="380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3809" y="59690"/>
                  </a:lnTo>
                  <a:lnTo>
                    <a:pt x="3809" y="55880"/>
                  </a:lnTo>
                  <a:close/>
                </a:path>
                <a:path w="350519" h="276860">
                  <a:moveTo>
                    <a:pt x="350519" y="55880"/>
                  </a:moveTo>
                  <a:lnTo>
                    <a:pt x="346709" y="55880"/>
                  </a:lnTo>
                  <a:lnTo>
                    <a:pt x="346709" y="59690"/>
                  </a:lnTo>
                  <a:lnTo>
                    <a:pt x="350519" y="59690"/>
                  </a:lnTo>
                  <a:lnTo>
                    <a:pt x="350519" y="55880"/>
                  </a:lnTo>
                  <a:close/>
                </a:path>
                <a:path w="350519" h="276860">
                  <a:moveTo>
                    <a:pt x="3809" y="59690"/>
                  </a:moveTo>
                  <a:lnTo>
                    <a:pt x="0" y="59690"/>
                  </a:lnTo>
                  <a:lnTo>
                    <a:pt x="0" y="182880"/>
                  </a:lnTo>
                  <a:lnTo>
                    <a:pt x="3809" y="182880"/>
                  </a:lnTo>
                  <a:lnTo>
                    <a:pt x="3809" y="59690"/>
                  </a:lnTo>
                  <a:close/>
                </a:path>
                <a:path w="350519" h="276860">
                  <a:moveTo>
                    <a:pt x="350519" y="59690"/>
                  </a:moveTo>
                  <a:lnTo>
                    <a:pt x="346709" y="59690"/>
                  </a:lnTo>
                  <a:lnTo>
                    <a:pt x="346709" y="182880"/>
                  </a:lnTo>
                  <a:lnTo>
                    <a:pt x="350519" y="182880"/>
                  </a:lnTo>
                  <a:lnTo>
                    <a:pt x="350519" y="59690"/>
                  </a:lnTo>
                  <a:close/>
                </a:path>
                <a:path w="350519" h="276860">
                  <a:moveTo>
                    <a:pt x="3809" y="182880"/>
                  </a:moveTo>
                  <a:lnTo>
                    <a:pt x="0" y="18288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182880"/>
                  </a:lnTo>
                  <a:close/>
                </a:path>
                <a:path w="350519" h="276860">
                  <a:moveTo>
                    <a:pt x="350519" y="182880"/>
                  </a:moveTo>
                  <a:lnTo>
                    <a:pt x="346709" y="182880"/>
                  </a:lnTo>
                  <a:lnTo>
                    <a:pt x="346709" y="218440"/>
                  </a:lnTo>
                  <a:lnTo>
                    <a:pt x="350519" y="218440"/>
                  </a:lnTo>
                  <a:lnTo>
                    <a:pt x="350519" y="182880"/>
                  </a:lnTo>
                  <a:close/>
                </a:path>
                <a:path w="350519" h="276860">
                  <a:moveTo>
                    <a:pt x="3809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218440"/>
                  </a:lnTo>
                  <a:close/>
                </a:path>
                <a:path w="350519" h="276860">
                  <a:moveTo>
                    <a:pt x="350519" y="218440"/>
                  </a:moveTo>
                  <a:lnTo>
                    <a:pt x="346709" y="218440"/>
                  </a:lnTo>
                  <a:lnTo>
                    <a:pt x="346709" y="220980"/>
                  </a:lnTo>
                  <a:lnTo>
                    <a:pt x="350519" y="220980"/>
                  </a:lnTo>
                  <a:lnTo>
                    <a:pt x="350519" y="218440"/>
                  </a:lnTo>
                  <a:close/>
                </a:path>
                <a:path w="350519" h="276860">
                  <a:moveTo>
                    <a:pt x="3809" y="220980"/>
                  </a:moveTo>
                  <a:lnTo>
                    <a:pt x="0" y="220980"/>
                  </a:lnTo>
                  <a:lnTo>
                    <a:pt x="0" y="231140"/>
                  </a:lnTo>
                  <a:lnTo>
                    <a:pt x="3809" y="231140"/>
                  </a:lnTo>
                  <a:lnTo>
                    <a:pt x="3809" y="220980"/>
                  </a:lnTo>
                  <a:close/>
                </a:path>
                <a:path w="350519" h="276860">
                  <a:moveTo>
                    <a:pt x="350519" y="220980"/>
                  </a:moveTo>
                  <a:lnTo>
                    <a:pt x="346709" y="220980"/>
                  </a:lnTo>
                  <a:lnTo>
                    <a:pt x="346709" y="231140"/>
                  </a:lnTo>
                  <a:lnTo>
                    <a:pt x="350519" y="231140"/>
                  </a:lnTo>
                  <a:lnTo>
                    <a:pt x="350519" y="220980"/>
                  </a:lnTo>
                  <a:close/>
                </a:path>
                <a:path w="350519" h="276860">
                  <a:moveTo>
                    <a:pt x="3809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31140"/>
                  </a:lnTo>
                  <a:close/>
                </a:path>
                <a:path w="350519" h="276860">
                  <a:moveTo>
                    <a:pt x="350519" y="231140"/>
                  </a:moveTo>
                  <a:lnTo>
                    <a:pt x="346709" y="231140"/>
                  </a:lnTo>
                  <a:lnTo>
                    <a:pt x="346709" y="233680"/>
                  </a:lnTo>
                  <a:lnTo>
                    <a:pt x="350519" y="233680"/>
                  </a:lnTo>
                  <a:lnTo>
                    <a:pt x="350519" y="231140"/>
                  </a:lnTo>
                  <a:close/>
                </a:path>
                <a:path w="350519" h="276860">
                  <a:moveTo>
                    <a:pt x="3809" y="233680"/>
                  </a:moveTo>
                  <a:lnTo>
                    <a:pt x="0" y="233680"/>
                  </a:lnTo>
                  <a:lnTo>
                    <a:pt x="0" y="237490"/>
                  </a:lnTo>
                  <a:lnTo>
                    <a:pt x="3809" y="237490"/>
                  </a:lnTo>
                  <a:lnTo>
                    <a:pt x="3809" y="233680"/>
                  </a:lnTo>
                  <a:close/>
                </a:path>
                <a:path w="350519" h="276860">
                  <a:moveTo>
                    <a:pt x="350519" y="233680"/>
                  </a:moveTo>
                  <a:lnTo>
                    <a:pt x="346709" y="233680"/>
                  </a:lnTo>
                  <a:lnTo>
                    <a:pt x="346709" y="237490"/>
                  </a:lnTo>
                  <a:lnTo>
                    <a:pt x="350519" y="237490"/>
                  </a:lnTo>
                  <a:lnTo>
                    <a:pt x="350519" y="233680"/>
                  </a:lnTo>
                  <a:close/>
                </a:path>
                <a:path w="350519" h="276860">
                  <a:moveTo>
                    <a:pt x="3809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37490"/>
                  </a:lnTo>
                  <a:close/>
                </a:path>
                <a:path w="350519" h="276860">
                  <a:moveTo>
                    <a:pt x="350519" y="237490"/>
                  </a:moveTo>
                  <a:lnTo>
                    <a:pt x="346709" y="237490"/>
                  </a:lnTo>
                  <a:lnTo>
                    <a:pt x="346709" y="240030"/>
                  </a:lnTo>
                  <a:lnTo>
                    <a:pt x="350519" y="240030"/>
                  </a:lnTo>
                  <a:lnTo>
                    <a:pt x="350519" y="237490"/>
                  </a:lnTo>
                  <a:close/>
                </a:path>
                <a:path w="350519" h="276860">
                  <a:moveTo>
                    <a:pt x="3809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3809" y="243840"/>
                  </a:lnTo>
                  <a:lnTo>
                    <a:pt x="3809" y="240030"/>
                  </a:lnTo>
                  <a:close/>
                </a:path>
                <a:path w="350519" h="276860">
                  <a:moveTo>
                    <a:pt x="350519" y="240030"/>
                  </a:moveTo>
                  <a:lnTo>
                    <a:pt x="346709" y="240030"/>
                  </a:lnTo>
                  <a:lnTo>
                    <a:pt x="346709" y="243840"/>
                  </a:lnTo>
                  <a:lnTo>
                    <a:pt x="350519" y="243840"/>
                  </a:lnTo>
                  <a:lnTo>
                    <a:pt x="350519" y="240030"/>
                  </a:lnTo>
                  <a:close/>
                </a:path>
                <a:path w="350519" h="276860">
                  <a:moveTo>
                    <a:pt x="3809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3809" y="246380"/>
                  </a:lnTo>
                  <a:lnTo>
                    <a:pt x="3809" y="243840"/>
                  </a:lnTo>
                  <a:close/>
                </a:path>
                <a:path w="350519" h="276860">
                  <a:moveTo>
                    <a:pt x="350519" y="243840"/>
                  </a:moveTo>
                  <a:lnTo>
                    <a:pt x="346709" y="243840"/>
                  </a:lnTo>
                  <a:lnTo>
                    <a:pt x="346709" y="246380"/>
                  </a:lnTo>
                  <a:lnTo>
                    <a:pt x="350519" y="246380"/>
                  </a:lnTo>
                  <a:lnTo>
                    <a:pt x="350519" y="243840"/>
                  </a:lnTo>
                  <a:close/>
                </a:path>
                <a:path w="350519" h="276860">
                  <a:moveTo>
                    <a:pt x="3809" y="246380"/>
                  </a:moveTo>
                  <a:lnTo>
                    <a:pt x="0" y="246380"/>
                  </a:lnTo>
                  <a:lnTo>
                    <a:pt x="0" y="250190"/>
                  </a:lnTo>
                  <a:lnTo>
                    <a:pt x="3809" y="250190"/>
                  </a:lnTo>
                  <a:lnTo>
                    <a:pt x="3809" y="246380"/>
                  </a:lnTo>
                  <a:close/>
                </a:path>
                <a:path w="350519" h="276860">
                  <a:moveTo>
                    <a:pt x="350519" y="246380"/>
                  </a:moveTo>
                  <a:lnTo>
                    <a:pt x="346709" y="246380"/>
                  </a:lnTo>
                  <a:lnTo>
                    <a:pt x="346709" y="250190"/>
                  </a:lnTo>
                  <a:lnTo>
                    <a:pt x="350519" y="250190"/>
                  </a:lnTo>
                  <a:lnTo>
                    <a:pt x="350519" y="246380"/>
                  </a:lnTo>
                  <a:close/>
                </a:path>
                <a:path w="350519" h="276860">
                  <a:moveTo>
                    <a:pt x="3809" y="250190"/>
                  </a:moveTo>
                  <a:lnTo>
                    <a:pt x="0" y="25019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50190"/>
                  </a:lnTo>
                  <a:close/>
                </a:path>
                <a:path w="350519" h="276860">
                  <a:moveTo>
                    <a:pt x="350519" y="250190"/>
                  </a:moveTo>
                  <a:lnTo>
                    <a:pt x="346709" y="250190"/>
                  </a:lnTo>
                  <a:lnTo>
                    <a:pt x="346709" y="256540"/>
                  </a:lnTo>
                  <a:lnTo>
                    <a:pt x="350519" y="256540"/>
                  </a:lnTo>
                  <a:lnTo>
                    <a:pt x="350519" y="250190"/>
                  </a:lnTo>
                  <a:close/>
                </a:path>
                <a:path w="350519" h="276860">
                  <a:moveTo>
                    <a:pt x="3809" y="256540"/>
                  </a:moveTo>
                  <a:lnTo>
                    <a:pt x="0" y="25654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56540"/>
                  </a:lnTo>
                  <a:close/>
                </a:path>
                <a:path w="350519" h="276860">
                  <a:moveTo>
                    <a:pt x="350519" y="256540"/>
                  </a:moveTo>
                  <a:lnTo>
                    <a:pt x="346709" y="256540"/>
                  </a:lnTo>
                  <a:lnTo>
                    <a:pt x="346709" y="265430"/>
                  </a:lnTo>
                  <a:lnTo>
                    <a:pt x="350519" y="265430"/>
                  </a:lnTo>
                  <a:lnTo>
                    <a:pt x="350519" y="256540"/>
                  </a:lnTo>
                  <a:close/>
                </a:path>
                <a:path w="350519" h="276860">
                  <a:moveTo>
                    <a:pt x="3809" y="265430"/>
                  </a:moveTo>
                  <a:lnTo>
                    <a:pt x="0" y="26543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5430"/>
                  </a:lnTo>
                  <a:close/>
                </a:path>
                <a:path w="350519" h="276860">
                  <a:moveTo>
                    <a:pt x="350519" y="265430"/>
                  </a:moveTo>
                  <a:lnTo>
                    <a:pt x="346709" y="265430"/>
                  </a:lnTo>
                  <a:lnTo>
                    <a:pt x="346709" y="271780"/>
                  </a:lnTo>
                  <a:lnTo>
                    <a:pt x="350519" y="271780"/>
                  </a:lnTo>
                  <a:lnTo>
                    <a:pt x="350519" y="265430"/>
                  </a:lnTo>
                  <a:close/>
                </a:path>
                <a:path w="350519" h="276860">
                  <a:moveTo>
                    <a:pt x="3809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350519" y="275590"/>
                  </a:lnTo>
                  <a:lnTo>
                    <a:pt x="350519" y="273050"/>
                  </a:lnTo>
                  <a:lnTo>
                    <a:pt x="3809" y="273050"/>
                  </a:lnTo>
                  <a:lnTo>
                    <a:pt x="3809" y="271780"/>
                  </a:lnTo>
                  <a:close/>
                </a:path>
                <a:path w="350519" h="276860">
                  <a:moveTo>
                    <a:pt x="350519" y="271780"/>
                  </a:moveTo>
                  <a:lnTo>
                    <a:pt x="346709" y="271780"/>
                  </a:lnTo>
                  <a:lnTo>
                    <a:pt x="346709" y="273050"/>
                  </a:lnTo>
                  <a:lnTo>
                    <a:pt x="350519" y="273050"/>
                  </a:lnTo>
                  <a:lnTo>
                    <a:pt x="350519" y="271780"/>
                  </a:lnTo>
                  <a:close/>
                </a:path>
                <a:path w="350519" h="276860">
                  <a:moveTo>
                    <a:pt x="350519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350519" y="276860"/>
                  </a:lnTo>
                  <a:lnTo>
                    <a:pt x="350519" y="27559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016000" y="5571489"/>
              <a:ext cx="342900" cy="269240"/>
            </a:xfrm>
            <a:custGeom>
              <a:avLst/>
              <a:gdLst/>
              <a:ahLst/>
              <a:cxnLst/>
              <a:rect l="l" t="t" r="r" b="b"/>
              <a:pathLst>
                <a:path w="342900" h="269239">
                  <a:moveTo>
                    <a:pt x="3429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42900" y="1270"/>
                  </a:lnTo>
                  <a:lnTo>
                    <a:pt x="342900" y="0"/>
                  </a:lnTo>
                  <a:close/>
                </a:path>
                <a:path w="342900" h="269239">
                  <a:moveTo>
                    <a:pt x="342900" y="1270"/>
                  </a:moveTo>
                  <a:lnTo>
                    <a:pt x="0" y="127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3810"/>
                  </a:lnTo>
                  <a:lnTo>
                    <a:pt x="342900" y="3810"/>
                  </a:lnTo>
                  <a:lnTo>
                    <a:pt x="342900" y="1270"/>
                  </a:lnTo>
                  <a:close/>
                </a:path>
                <a:path w="342900" h="269239">
                  <a:moveTo>
                    <a:pt x="342900" y="3810"/>
                  </a:moveTo>
                  <a:lnTo>
                    <a:pt x="339090" y="3810"/>
                  </a:lnTo>
                  <a:lnTo>
                    <a:pt x="339090" y="11430"/>
                  </a:lnTo>
                  <a:lnTo>
                    <a:pt x="342900" y="11430"/>
                  </a:lnTo>
                  <a:lnTo>
                    <a:pt x="342900" y="3810"/>
                  </a:lnTo>
                  <a:close/>
                </a:path>
                <a:path w="342900" h="269239">
                  <a:moveTo>
                    <a:pt x="380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09" y="13970"/>
                  </a:lnTo>
                  <a:lnTo>
                    <a:pt x="3809" y="11430"/>
                  </a:lnTo>
                  <a:close/>
                </a:path>
                <a:path w="342900" h="269239">
                  <a:moveTo>
                    <a:pt x="342900" y="11430"/>
                  </a:moveTo>
                  <a:lnTo>
                    <a:pt x="339090" y="11430"/>
                  </a:lnTo>
                  <a:lnTo>
                    <a:pt x="339090" y="13970"/>
                  </a:lnTo>
                  <a:lnTo>
                    <a:pt x="342900" y="13970"/>
                  </a:lnTo>
                  <a:lnTo>
                    <a:pt x="342900" y="11430"/>
                  </a:lnTo>
                  <a:close/>
                </a:path>
                <a:path w="342900" h="269239">
                  <a:moveTo>
                    <a:pt x="3809" y="13970"/>
                  </a:moveTo>
                  <a:lnTo>
                    <a:pt x="0" y="13970"/>
                  </a:lnTo>
                  <a:lnTo>
                    <a:pt x="0" y="24130"/>
                  </a:lnTo>
                  <a:lnTo>
                    <a:pt x="3809" y="24130"/>
                  </a:lnTo>
                  <a:lnTo>
                    <a:pt x="3809" y="13970"/>
                  </a:lnTo>
                  <a:close/>
                </a:path>
                <a:path w="342900" h="269239">
                  <a:moveTo>
                    <a:pt x="342900" y="13970"/>
                  </a:moveTo>
                  <a:lnTo>
                    <a:pt x="339090" y="13970"/>
                  </a:lnTo>
                  <a:lnTo>
                    <a:pt x="339090" y="24130"/>
                  </a:lnTo>
                  <a:lnTo>
                    <a:pt x="342900" y="24130"/>
                  </a:lnTo>
                  <a:lnTo>
                    <a:pt x="342900" y="13970"/>
                  </a:lnTo>
                  <a:close/>
                </a:path>
                <a:path w="342900" h="269239">
                  <a:moveTo>
                    <a:pt x="380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09" y="26670"/>
                  </a:lnTo>
                  <a:lnTo>
                    <a:pt x="3809" y="24130"/>
                  </a:lnTo>
                  <a:close/>
                </a:path>
                <a:path w="342900" h="269239">
                  <a:moveTo>
                    <a:pt x="342900" y="24130"/>
                  </a:moveTo>
                  <a:lnTo>
                    <a:pt x="339090" y="24130"/>
                  </a:lnTo>
                  <a:lnTo>
                    <a:pt x="339090" y="26670"/>
                  </a:lnTo>
                  <a:lnTo>
                    <a:pt x="342900" y="26670"/>
                  </a:lnTo>
                  <a:lnTo>
                    <a:pt x="342900" y="24130"/>
                  </a:lnTo>
                  <a:close/>
                </a:path>
                <a:path w="342900" h="269239">
                  <a:moveTo>
                    <a:pt x="380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6670"/>
                  </a:lnTo>
                  <a:close/>
                </a:path>
                <a:path w="342900" h="269239">
                  <a:moveTo>
                    <a:pt x="342900" y="26670"/>
                  </a:moveTo>
                  <a:lnTo>
                    <a:pt x="339090" y="26670"/>
                  </a:lnTo>
                  <a:lnTo>
                    <a:pt x="339090" y="30480"/>
                  </a:lnTo>
                  <a:lnTo>
                    <a:pt x="342900" y="30480"/>
                  </a:lnTo>
                  <a:lnTo>
                    <a:pt x="342900" y="26670"/>
                  </a:lnTo>
                  <a:close/>
                </a:path>
                <a:path w="342900" h="269239">
                  <a:moveTo>
                    <a:pt x="3809" y="30480"/>
                  </a:moveTo>
                  <a:lnTo>
                    <a:pt x="0" y="30480"/>
                  </a:lnTo>
                  <a:lnTo>
                    <a:pt x="0" y="52070"/>
                  </a:lnTo>
                  <a:lnTo>
                    <a:pt x="3809" y="52070"/>
                  </a:lnTo>
                  <a:lnTo>
                    <a:pt x="3809" y="30480"/>
                  </a:lnTo>
                  <a:close/>
                </a:path>
                <a:path w="342900" h="269239">
                  <a:moveTo>
                    <a:pt x="342900" y="30480"/>
                  </a:moveTo>
                  <a:lnTo>
                    <a:pt x="339090" y="30480"/>
                  </a:lnTo>
                  <a:lnTo>
                    <a:pt x="339090" y="52070"/>
                  </a:lnTo>
                  <a:lnTo>
                    <a:pt x="342900" y="52070"/>
                  </a:lnTo>
                  <a:lnTo>
                    <a:pt x="342900" y="30480"/>
                  </a:lnTo>
                  <a:close/>
                </a:path>
                <a:path w="342900" h="269239">
                  <a:moveTo>
                    <a:pt x="380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52070"/>
                  </a:lnTo>
                  <a:close/>
                </a:path>
                <a:path w="342900" h="269239">
                  <a:moveTo>
                    <a:pt x="342900" y="52070"/>
                  </a:moveTo>
                  <a:lnTo>
                    <a:pt x="339090" y="52070"/>
                  </a:lnTo>
                  <a:lnTo>
                    <a:pt x="339090" y="55880"/>
                  </a:lnTo>
                  <a:lnTo>
                    <a:pt x="342900" y="55880"/>
                  </a:lnTo>
                  <a:lnTo>
                    <a:pt x="342900" y="52070"/>
                  </a:lnTo>
                  <a:close/>
                </a:path>
                <a:path w="342900" h="269239">
                  <a:moveTo>
                    <a:pt x="3809" y="55880"/>
                  </a:moveTo>
                  <a:lnTo>
                    <a:pt x="0" y="5588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55880"/>
                  </a:lnTo>
                  <a:close/>
                </a:path>
                <a:path w="342900" h="269239">
                  <a:moveTo>
                    <a:pt x="342900" y="55880"/>
                  </a:moveTo>
                  <a:lnTo>
                    <a:pt x="339090" y="55880"/>
                  </a:lnTo>
                  <a:lnTo>
                    <a:pt x="339090" y="179070"/>
                  </a:lnTo>
                  <a:lnTo>
                    <a:pt x="342900" y="179070"/>
                  </a:lnTo>
                  <a:lnTo>
                    <a:pt x="342900" y="55880"/>
                  </a:lnTo>
                  <a:close/>
                </a:path>
                <a:path w="342900" h="269239">
                  <a:moveTo>
                    <a:pt x="3809" y="179070"/>
                  </a:moveTo>
                  <a:lnTo>
                    <a:pt x="0" y="17907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179070"/>
                  </a:lnTo>
                  <a:close/>
                </a:path>
                <a:path w="342900" h="269239">
                  <a:moveTo>
                    <a:pt x="342900" y="179070"/>
                  </a:moveTo>
                  <a:lnTo>
                    <a:pt x="339090" y="179070"/>
                  </a:lnTo>
                  <a:lnTo>
                    <a:pt x="339090" y="214630"/>
                  </a:lnTo>
                  <a:lnTo>
                    <a:pt x="342900" y="214630"/>
                  </a:lnTo>
                  <a:lnTo>
                    <a:pt x="342900" y="179070"/>
                  </a:lnTo>
                  <a:close/>
                </a:path>
                <a:path w="342900" h="269239">
                  <a:moveTo>
                    <a:pt x="380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214630"/>
                  </a:lnTo>
                  <a:close/>
                </a:path>
                <a:path w="342900" h="269239">
                  <a:moveTo>
                    <a:pt x="342900" y="214630"/>
                  </a:moveTo>
                  <a:lnTo>
                    <a:pt x="339090" y="214630"/>
                  </a:lnTo>
                  <a:lnTo>
                    <a:pt x="339090" y="217170"/>
                  </a:lnTo>
                  <a:lnTo>
                    <a:pt x="342900" y="217170"/>
                  </a:lnTo>
                  <a:lnTo>
                    <a:pt x="342900" y="214630"/>
                  </a:lnTo>
                  <a:close/>
                </a:path>
                <a:path w="342900" h="269239">
                  <a:moveTo>
                    <a:pt x="3809" y="217170"/>
                  </a:moveTo>
                  <a:lnTo>
                    <a:pt x="0" y="21717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17170"/>
                  </a:lnTo>
                  <a:close/>
                </a:path>
                <a:path w="342900" h="269239">
                  <a:moveTo>
                    <a:pt x="342900" y="217170"/>
                  </a:moveTo>
                  <a:lnTo>
                    <a:pt x="339090" y="217170"/>
                  </a:lnTo>
                  <a:lnTo>
                    <a:pt x="339090" y="227330"/>
                  </a:lnTo>
                  <a:lnTo>
                    <a:pt x="342900" y="227330"/>
                  </a:lnTo>
                  <a:lnTo>
                    <a:pt x="342900" y="217170"/>
                  </a:lnTo>
                  <a:close/>
                </a:path>
                <a:path w="342900" h="269239">
                  <a:moveTo>
                    <a:pt x="3809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3809" y="229870"/>
                  </a:lnTo>
                  <a:lnTo>
                    <a:pt x="3809" y="227330"/>
                  </a:lnTo>
                  <a:close/>
                </a:path>
                <a:path w="342900" h="269239">
                  <a:moveTo>
                    <a:pt x="342900" y="227330"/>
                  </a:moveTo>
                  <a:lnTo>
                    <a:pt x="339090" y="227330"/>
                  </a:lnTo>
                  <a:lnTo>
                    <a:pt x="339090" y="229870"/>
                  </a:lnTo>
                  <a:lnTo>
                    <a:pt x="342900" y="229870"/>
                  </a:lnTo>
                  <a:lnTo>
                    <a:pt x="342900" y="227330"/>
                  </a:lnTo>
                  <a:close/>
                </a:path>
                <a:path w="342900" h="269239">
                  <a:moveTo>
                    <a:pt x="3809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29870"/>
                  </a:lnTo>
                  <a:close/>
                </a:path>
                <a:path w="342900" h="269239">
                  <a:moveTo>
                    <a:pt x="342900" y="229870"/>
                  </a:moveTo>
                  <a:lnTo>
                    <a:pt x="339090" y="229870"/>
                  </a:lnTo>
                  <a:lnTo>
                    <a:pt x="339090" y="233680"/>
                  </a:lnTo>
                  <a:lnTo>
                    <a:pt x="342900" y="233680"/>
                  </a:lnTo>
                  <a:lnTo>
                    <a:pt x="342900" y="229870"/>
                  </a:lnTo>
                  <a:close/>
                </a:path>
                <a:path w="342900" h="269239">
                  <a:moveTo>
                    <a:pt x="3809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233680"/>
                  </a:lnTo>
                  <a:close/>
                </a:path>
                <a:path w="342900" h="269239">
                  <a:moveTo>
                    <a:pt x="342900" y="233680"/>
                  </a:moveTo>
                  <a:lnTo>
                    <a:pt x="339090" y="233680"/>
                  </a:lnTo>
                  <a:lnTo>
                    <a:pt x="339090" y="236220"/>
                  </a:lnTo>
                  <a:lnTo>
                    <a:pt x="342900" y="236220"/>
                  </a:lnTo>
                  <a:lnTo>
                    <a:pt x="342900" y="233680"/>
                  </a:lnTo>
                  <a:close/>
                </a:path>
                <a:path w="342900" h="269239">
                  <a:moveTo>
                    <a:pt x="3809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36220"/>
                  </a:lnTo>
                  <a:close/>
                </a:path>
                <a:path w="342900" h="269239">
                  <a:moveTo>
                    <a:pt x="342900" y="236220"/>
                  </a:moveTo>
                  <a:lnTo>
                    <a:pt x="339090" y="236220"/>
                  </a:lnTo>
                  <a:lnTo>
                    <a:pt x="339090" y="240030"/>
                  </a:lnTo>
                  <a:lnTo>
                    <a:pt x="342900" y="240030"/>
                  </a:lnTo>
                  <a:lnTo>
                    <a:pt x="342900" y="236220"/>
                  </a:lnTo>
                  <a:close/>
                </a:path>
                <a:path w="342900" h="269239">
                  <a:moveTo>
                    <a:pt x="3809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3809" y="242570"/>
                  </a:lnTo>
                  <a:lnTo>
                    <a:pt x="3809" y="240030"/>
                  </a:lnTo>
                  <a:close/>
                </a:path>
                <a:path w="342900" h="269239">
                  <a:moveTo>
                    <a:pt x="342900" y="240030"/>
                  </a:moveTo>
                  <a:lnTo>
                    <a:pt x="339090" y="240030"/>
                  </a:lnTo>
                  <a:lnTo>
                    <a:pt x="339090" y="242570"/>
                  </a:lnTo>
                  <a:lnTo>
                    <a:pt x="342900" y="242570"/>
                  </a:lnTo>
                  <a:lnTo>
                    <a:pt x="342900" y="240030"/>
                  </a:lnTo>
                  <a:close/>
                </a:path>
                <a:path w="342900" h="269239">
                  <a:moveTo>
                    <a:pt x="3809" y="242570"/>
                  </a:moveTo>
                  <a:lnTo>
                    <a:pt x="0" y="242570"/>
                  </a:lnTo>
                  <a:lnTo>
                    <a:pt x="0" y="246380"/>
                  </a:lnTo>
                  <a:lnTo>
                    <a:pt x="3809" y="246380"/>
                  </a:lnTo>
                  <a:lnTo>
                    <a:pt x="3809" y="242570"/>
                  </a:lnTo>
                  <a:close/>
                </a:path>
                <a:path w="342900" h="269239">
                  <a:moveTo>
                    <a:pt x="342900" y="242570"/>
                  </a:moveTo>
                  <a:lnTo>
                    <a:pt x="339090" y="242570"/>
                  </a:lnTo>
                  <a:lnTo>
                    <a:pt x="339090" y="246380"/>
                  </a:lnTo>
                  <a:lnTo>
                    <a:pt x="342900" y="246380"/>
                  </a:lnTo>
                  <a:lnTo>
                    <a:pt x="342900" y="242570"/>
                  </a:lnTo>
                  <a:close/>
                </a:path>
                <a:path w="342900" h="269239">
                  <a:moveTo>
                    <a:pt x="3809" y="246380"/>
                  </a:moveTo>
                  <a:lnTo>
                    <a:pt x="0" y="24638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46380"/>
                  </a:lnTo>
                  <a:close/>
                </a:path>
                <a:path w="342900" h="269239">
                  <a:moveTo>
                    <a:pt x="342900" y="246380"/>
                  </a:moveTo>
                  <a:lnTo>
                    <a:pt x="339090" y="246380"/>
                  </a:lnTo>
                  <a:lnTo>
                    <a:pt x="339090" y="252730"/>
                  </a:lnTo>
                  <a:lnTo>
                    <a:pt x="342900" y="252730"/>
                  </a:lnTo>
                  <a:lnTo>
                    <a:pt x="342900" y="246380"/>
                  </a:lnTo>
                  <a:close/>
                </a:path>
                <a:path w="342900" h="269239">
                  <a:moveTo>
                    <a:pt x="3809" y="252730"/>
                  </a:moveTo>
                  <a:lnTo>
                    <a:pt x="0" y="25273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52730"/>
                  </a:lnTo>
                  <a:close/>
                </a:path>
                <a:path w="342900" h="269239">
                  <a:moveTo>
                    <a:pt x="342900" y="252730"/>
                  </a:moveTo>
                  <a:lnTo>
                    <a:pt x="339090" y="252730"/>
                  </a:lnTo>
                  <a:lnTo>
                    <a:pt x="339090" y="261620"/>
                  </a:lnTo>
                  <a:lnTo>
                    <a:pt x="342900" y="261620"/>
                  </a:lnTo>
                  <a:lnTo>
                    <a:pt x="342900" y="252730"/>
                  </a:lnTo>
                  <a:close/>
                </a:path>
                <a:path w="342900" h="269239">
                  <a:moveTo>
                    <a:pt x="3809" y="261620"/>
                  </a:moveTo>
                  <a:lnTo>
                    <a:pt x="0" y="261620"/>
                  </a:lnTo>
                  <a:lnTo>
                    <a:pt x="0" y="267970"/>
                  </a:lnTo>
                  <a:lnTo>
                    <a:pt x="342900" y="267970"/>
                  </a:lnTo>
                  <a:lnTo>
                    <a:pt x="342900" y="265430"/>
                  </a:lnTo>
                  <a:lnTo>
                    <a:pt x="3809" y="265430"/>
                  </a:lnTo>
                  <a:lnTo>
                    <a:pt x="3809" y="261620"/>
                  </a:lnTo>
                  <a:close/>
                </a:path>
                <a:path w="342900" h="269239">
                  <a:moveTo>
                    <a:pt x="342900" y="261620"/>
                  </a:moveTo>
                  <a:lnTo>
                    <a:pt x="339090" y="261620"/>
                  </a:lnTo>
                  <a:lnTo>
                    <a:pt x="339090" y="265430"/>
                  </a:lnTo>
                  <a:lnTo>
                    <a:pt x="342900" y="265430"/>
                  </a:lnTo>
                  <a:lnTo>
                    <a:pt x="342900" y="261620"/>
                  </a:lnTo>
                  <a:close/>
                </a:path>
                <a:path w="342900" h="269239">
                  <a:moveTo>
                    <a:pt x="342900" y="267970"/>
                  </a:moveTo>
                  <a:lnTo>
                    <a:pt x="0" y="267970"/>
                  </a:lnTo>
                  <a:lnTo>
                    <a:pt x="0" y="269240"/>
                  </a:lnTo>
                  <a:lnTo>
                    <a:pt x="342900" y="269240"/>
                  </a:lnTo>
                  <a:lnTo>
                    <a:pt x="342900" y="26797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019809" y="557530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3528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35280" y="3809"/>
                  </a:lnTo>
                  <a:lnTo>
                    <a:pt x="335280" y="0"/>
                  </a:lnTo>
                  <a:close/>
                </a:path>
                <a:path w="335280" h="261620">
                  <a:moveTo>
                    <a:pt x="335280" y="3809"/>
                  </a:moveTo>
                  <a:lnTo>
                    <a:pt x="331470" y="3809"/>
                  </a:lnTo>
                  <a:lnTo>
                    <a:pt x="331470" y="7619"/>
                  </a:lnTo>
                  <a:lnTo>
                    <a:pt x="335280" y="7619"/>
                  </a:lnTo>
                  <a:lnTo>
                    <a:pt x="335280" y="3809"/>
                  </a:lnTo>
                  <a:close/>
                </a:path>
                <a:path w="335280" h="261620">
                  <a:moveTo>
                    <a:pt x="380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7620"/>
                  </a:lnTo>
                  <a:close/>
                </a:path>
                <a:path w="335280" h="261620">
                  <a:moveTo>
                    <a:pt x="335280" y="7620"/>
                  </a:moveTo>
                  <a:lnTo>
                    <a:pt x="331470" y="7620"/>
                  </a:lnTo>
                  <a:lnTo>
                    <a:pt x="331470" y="10159"/>
                  </a:lnTo>
                  <a:lnTo>
                    <a:pt x="335280" y="10159"/>
                  </a:lnTo>
                  <a:lnTo>
                    <a:pt x="335280" y="7620"/>
                  </a:lnTo>
                  <a:close/>
                </a:path>
                <a:path w="335280" h="261620">
                  <a:moveTo>
                    <a:pt x="3809" y="10160"/>
                  </a:moveTo>
                  <a:lnTo>
                    <a:pt x="0" y="1016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0160"/>
                  </a:lnTo>
                  <a:close/>
                </a:path>
                <a:path w="335280" h="261620">
                  <a:moveTo>
                    <a:pt x="335280" y="10160"/>
                  </a:moveTo>
                  <a:lnTo>
                    <a:pt x="331470" y="10160"/>
                  </a:lnTo>
                  <a:lnTo>
                    <a:pt x="331470" y="20319"/>
                  </a:lnTo>
                  <a:lnTo>
                    <a:pt x="335280" y="20319"/>
                  </a:lnTo>
                  <a:lnTo>
                    <a:pt x="335280" y="10160"/>
                  </a:lnTo>
                  <a:close/>
                </a:path>
                <a:path w="335280" h="261620">
                  <a:moveTo>
                    <a:pt x="380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0320"/>
                  </a:lnTo>
                  <a:close/>
                </a:path>
                <a:path w="335280" h="261620">
                  <a:moveTo>
                    <a:pt x="335280" y="20320"/>
                  </a:moveTo>
                  <a:lnTo>
                    <a:pt x="331470" y="20320"/>
                  </a:lnTo>
                  <a:lnTo>
                    <a:pt x="331470" y="22859"/>
                  </a:lnTo>
                  <a:lnTo>
                    <a:pt x="335280" y="22859"/>
                  </a:lnTo>
                  <a:lnTo>
                    <a:pt x="335280" y="20320"/>
                  </a:lnTo>
                  <a:close/>
                </a:path>
                <a:path w="335280" h="261620">
                  <a:moveTo>
                    <a:pt x="380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2860"/>
                  </a:lnTo>
                  <a:close/>
                </a:path>
                <a:path w="335280" h="261620">
                  <a:moveTo>
                    <a:pt x="335280" y="22860"/>
                  </a:moveTo>
                  <a:lnTo>
                    <a:pt x="331470" y="22860"/>
                  </a:lnTo>
                  <a:lnTo>
                    <a:pt x="331470" y="26669"/>
                  </a:lnTo>
                  <a:lnTo>
                    <a:pt x="335280" y="26669"/>
                  </a:lnTo>
                  <a:lnTo>
                    <a:pt x="335280" y="22860"/>
                  </a:lnTo>
                  <a:close/>
                </a:path>
                <a:path w="335280" h="261620">
                  <a:moveTo>
                    <a:pt x="3809" y="26670"/>
                  </a:moveTo>
                  <a:lnTo>
                    <a:pt x="0" y="2667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26670"/>
                  </a:lnTo>
                  <a:close/>
                </a:path>
                <a:path w="335280" h="261620">
                  <a:moveTo>
                    <a:pt x="335280" y="26670"/>
                  </a:moveTo>
                  <a:lnTo>
                    <a:pt x="331470" y="26670"/>
                  </a:lnTo>
                  <a:lnTo>
                    <a:pt x="331470" y="48259"/>
                  </a:lnTo>
                  <a:lnTo>
                    <a:pt x="335280" y="48259"/>
                  </a:lnTo>
                  <a:lnTo>
                    <a:pt x="335280" y="26670"/>
                  </a:lnTo>
                  <a:close/>
                </a:path>
                <a:path w="335280" h="261620">
                  <a:moveTo>
                    <a:pt x="380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8260"/>
                  </a:lnTo>
                  <a:close/>
                </a:path>
                <a:path w="335280" h="261620">
                  <a:moveTo>
                    <a:pt x="335280" y="48260"/>
                  </a:moveTo>
                  <a:lnTo>
                    <a:pt x="331470" y="48260"/>
                  </a:lnTo>
                  <a:lnTo>
                    <a:pt x="331470" y="52069"/>
                  </a:lnTo>
                  <a:lnTo>
                    <a:pt x="335280" y="52069"/>
                  </a:lnTo>
                  <a:lnTo>
                    <a:pt x="335280" y="48260"/>
                  </a:lnTo>
                  <a:close/>
                </a:path>
                <a:path w="335280" h="261620">
                  <a:moveTo>
                    <a:pt x="3809" y="52070"/>
                  </a:moveTo>
                  <a:lnTo>
                    <a:pt x="0" y="52070"/>
                  </a:lnTo>
                  <a:lnTo>
                    <a:pt x="0" y="175259"/>
                  </a:lnTo>
                  <a:lnTo>
                    <a:pt x="3809" y="175259"/>
                  </a:lnTo>
                  <a:lnTo>
                    <a:pt x="3809" y="52070"/>
                  </a:lnTo>
                  <a:close/>
                </a:path>
                <a:path w="335280" h="261620">
                  <a:moveTo>
                    <a:pt x="335280" y="52070"/>
                  </a:moveTo>
                  <a:lnTo>
                    <a:pt x="331470" y="52070"/>
                  </a:lnTo>
                  <a:lnTo>
                    <a:pt x="331470" y="175259"/>
                  </a:lnTo>
                  <a:lnTo>
                    <a:pt x="335280" y="175259"/>
                  </a:lnTo>
                  <a:lnTo>
                    <a:pt x="335280" y="52070"/>
                  </a:lnTo>
                  <a:close/>
                </a:path>
                <a:path w="335280" h="261620">
                  <a:moveTo>
                    <a:pt x="3809" y="175260"/>
                  </a:moveTo>
                  <a:lnTo>
                    <a:pt x="0" y="17526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75260"/>
                  </a:lnTo>
                  <a:close/>
                </a:path>
                <a:path w="335280" h="261620">
                  <a:moveTo>
                    <a:pt x="335280" y="175260"/>
                  </a:moveTo>
                  <a:lnTo>
                    <a:pt x="331470" y="175260"/>
                  </a:lnTo>
                  <a:lnTo>
                    <a:pt x="331470" y="210819"/>
                  </a:lnTo>
                  <a:lnTo>
                    <a:pt x="335280" y="210819"/>
                  </a:lnTo>
                  <a:lnTo>
                    <a:pt x="335280" y="175260"/>
                  </a:lnTo>
                  <a:close/>
                </a:path>
                <a:path w="335280" h="261620">
                  <a:moveTo>
                    <a:pt x="380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210820"/>
                  </a:lnTo>
                  <a:close/>
                </a:path>
                <a:path w="335280" h="261620">
                  <a:moveTo>
                    <a:pt x="335280" y="210820"/>
                  </a:moveTo>
                  <a:lnTo>
                    <a:pt x="331470" y="210820"/>
                  </a:lnTo>
                  <a:lnTo>
                    <a:pt x="331470" y="213359"/>
                  </a:lnTo>
                  <a:lnTo>
                    <a:pt x="335280" y="213359"/>
                  </a:lnTo>
                  <a:lnTo>
                    <a:pt x="335280" y="210820"/>
                  </a:lnTo>
                  <a:close/>
                </a:path>
                <a:path w="335280" h="261620">
                  <a:moveTo>
                    <a:pt x="3809" y="213360"/>
                  </a:moveTo>
                  <a:lnTo>
                    <a:pt x="0" y="21336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3360"/>
                  </a:lnTo>
                  <a:close/>
                </a:path>
                <a:path w="335280" h="261620">
                  <a:moveTo>
                    <a:pt x="335280" y="213360"/>
                  </a:moveTo>
                  <a:lnTo>
                    <a:pt x="331470" y="213360"/>
                  </a:lnTo>
                  <a:lnTo>
                    <a:pt x="331470" y="223519"/>
                  </a:lnTo>
                  <a:lnTo>
                    <a:pt x="335280" y="223519"/>
                  </a:lnTo>
                  <a:lnTo>
                    <a:pt x="335280" y="213360"/>
                  </a:lnTo>
                  <a:close/>
                </a:path>
                <a:path w="335280" h="261620">
                  <a:moveTo>
                    <a:pt x="3809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223520"/>
                  </a:lnTo>
                  <a:close/>
                </a:path>
                <a:path w="335280" h="261620">
                  <a:moveTo>
                    <a:pt x="335280" y="223520"/>
                  </a:moveTo>
                  <a:lnTo>
                    <a:pt x="331470" y="223520"/>
                  </a:lnTo>
                  <a:lnTo>
                    <a:pt x="331470" y="226059"/>
                  </a:lnTo>
                  <a:lnTo>
                    <a:pt x="335280" y="226059"/>
                  </a:lnTo>
                  <a:lnTo>
                    <a:pt x="335280" y="223520"/>
                  </a:lnTo>
                  <a:close/>
                </a:path>
                <a:path w="335280" h="261620">
                  <a:moveTo>
                    <a:pt x="3809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6060"/>
                  </a:lnTo>
                  <a:close/>
                </a:path>
                <a:path w="335280" h="261620">
                  <a:moveTo>
                    <a:pt x="335280" y="226060"/>
                  </a:moveTo>
                  <a:lnTo>
                    <a:pt x="331470" y="226060"/>
                  </a:lnTo>
                  <a:lnTo>
                    <a:pt x="331470" y="229869"/>
                  </a:lnTo>
                  <a:lnTo>
                    <a:pt x="335280" y="229869"/>
                  </a:lnTo>
                  <a:lnTo>
                    <a:pt x="335280" y="226060"/>
                  </a:lnTo>
                  <a:close/>
                </a:path>
                <a:path w="335280" h="261620">
                  <a:moveTo>
                    <a:pt x="3809" y="229870"/>
                  </a:moveTo>
                  <a:lnTo>
                    <a:pt x="0" y="229870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229870"/>
                  </a:lnTo>
                  <a:close/>
                </a:path>
                <a:path w="335280" h="261620">
                  <a:moveTo>
                    <a:pt x="335280" y="229870"/>
                  </a:moveTo>
                  <a:lnTo>
                    <a:pt x="331470" y="229870"/>
                  </a:lnTo>
                  <a:lnTo>
                    <a:pt x="331470" y="232409"/>
                  </a:lnTo>
                  <a:lnTo>
                    <a:pt x="335280" y="232409"/>
                  </a:lnTo>
                  <a:lnTo>
                    <a:pt x="335280" y="229870"/>
                  </a:lnTo>
                  <a:close/>
                </a:path>
                <a:path w="335280" h="261620">
                  <a:moveTo>
                    <a:pt x="3809" y="232410"/>
                  </a:moveTo>
                  <a:lnTo>
                    <a:pt x="0" y="23241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32410"/>
                  </a:lnTo>
                  <a:close/>
                </a:path>
                <a:path w="335280" h="261620">
                  <a:moveTo>
                    <a:pt x="335280" y="232410"/>
                  </a:moveTo>
                  <a:lnTo>
                    <a:pt x="331470" y="232410"/>
                  </a:lnTo>
                  <a:lnTo>
                    <a:pt x="331470" y="236219"/>
                  </a:lnTo>
                  <a:lnTo>
                    <a:pt x="335280" y="236219"/>
                  </a:lnTo>
                  <a:lnTo>
                    <a:pt x="335280" y="232410"/>
                  </a:lnTo>
                  <a:close/>
                </a:path>
                <a:path w="335280" h="261620">
                  <a:moveTo>
                    <a:pt x="3809" y="236220"/>
                  </a:moveTo>
                  <a:lnTo>
                    <a:pt x="0" y="236220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36220"/>
                  </a:lnTo>
                  <a:close/>
                </a:path>
                <a:path w="335280" h="261620">
                  <a:moveTo>
                    <a:pt x="335280" y="236220"/>
                  </a:moveTo>
                  <a:lnTo>
                    <a:pt x="331470" y="236220"/>
                  </a:lnTo>
                  <a:lnTo>
                    <a:pt x="331470" y="238759"/>
                  </a:lnTo>
                  <a:lnTo>
                    <a:pt x="335280" y="238759"/>
                  </a:lnTo>
                  <a:lnTo>
                    <a:pt x="335280" y="236220"/>
                  </a:lnTo>
                  <a:close/>
                </a:path>
                <a:path w="335280" h="261620">
                  <a:moveTo>
                    <a:pt x="3809" y="238760"/>
                  </a:moveTo>
                  <a:lnTo>
                    <a:pt x="0" y="23876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8760"/>
                  </a:lnTo>
                  <a:close/>
                </a:path>
                <a:path w="335280" h="261620">
                  <a:moveTo>
                    <a:pt x="335280" y="238760"/>
                  </a:moveTo>
                  <a:lnTo>
                    <a:pt x="331470" y="238760"/>
                  </a:lnTo>
                  <a:lnTo>
                    <a:pt x="331470" y="242569"/>
                  </a:lnTo>
                  <a:lnTo>
                    <a:pt x="335280" y="242569"/>
                  </a:lnTo>
                  <a:lnTo>
                    <a:pt x="335280" y="238760"/>
                  </a:lnTo>
                  <a:close/>
                </a:path>
                <a:path w="335280" h="261620">
                  <a:moveTo>
                    <a:pt x="3809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70"/>
                  </a:lnTo>
                  <a:close/>
                </a:path>
                <a:path w="335280" h="261620">
                  <a:moveTo>
                    <a:pt x="335280" y="242570"/>
                  </a:moveTo>
                  <a:lnTo>
                    <a:pt x="331470" y="242570"/>
                  </a:lnTo>
                  <a:lnTo>
                    <a:pt x="331470" y="248919"/>
                  </a:lnTo>
                  <a:lnTo>
                    <a:pt x="335280" y="248919"/>
                  </a:lnTo>
                  <a:lnTo>
                    <a:pt x="335280" y="242570"/>
                  </a:lnTo>
                  <a:close/>
                </a:path>
                <a:path w="335280" h="261620">
                  <a:moveTo>
                    <a:pt x="3809" y="248920"/>
                  </a:moveTo>
                  <a:lnTo>
                    <a:pt x="0" y="248920"/>
                  </a:lnTo>
                  <a:lnTo>
                    <a:pt x="0" y="261619"/>
                  </a:lnTo>
                  <a:lnTo>
                    <a:pt x="335280" y="261619"/>
                  </a:lnTo>
                  <a:lnTo>
                    <a:pt x="335280" y="257810"/>
                  </a:lnTo>
                  <a:lnTo>
                    <a:pt x="3809" y="257810"/>
                  </a:lnTo>
                  <a:lnTo>
                    <a:pt x="3809" y="248920"/>
                  </a:lnTo>
                  <a:close/>
                </a:path>
                <a:path w="335280" h="261620">
                  <a:moveTo>
                    <a:pt x="335280" y="248920"/>
                  </a:moveTo>
                  <a:lnTo>
                    <a:pt x="331470" y="248920"/>
                  </a:lnTo>
                  <a:lnTo>
                    <a:pt x="331470" y="257810"/>
                  </a:lnTo>
                  <a:lnTo>
                    <a:pt x="335280" y="257810"/>
                  </a:lnTo>
                  <a:lnTo>
                    <a:pt x="335280" y="24892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023619" y="557911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2766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27660" y="3809"/>
                  </a:lnTo>
                  <a:lnTo>
                    <a:pt x="327660" y="0"/>
                  </a:lnTo>
                  <a:close/>
                </a:path>
                <a:path w="327659" h="254000">
                  <a:moveTo>
                    <a:pt x="327660" y="3809"/>
                  </a:moveTo>
                  <a:lnTo>
                    <a:pt x="323850" y="3809"/>
                  </a:lnTo>
                  <a:lnTo>
                    <a:pt x="323850" y="6349"/>
                  </a:lnTo>
                  <a:lnTo>
                    <a:pt x="327660" y="6349"/>
                  </a:lnTo>
                  <a:lnTo>
                    <a:pt x="327660" y="3809"/>
                  </a:lnTo>
                  <a:close/>
                </a:path>
                <a:path w="327659" h="254000">
                  <a:moveTo>
                    <a:pt x="381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6350"/>
                  </a:lnTo>
                  <a:close/>
                </a:path>
                <a:path w="327659" h="254000">
                  <a:moveTo>
                    <a:pt x="327660" y="6350"/>
                  </a:moveTo>
                  <a:lnTo>
                    <a:pt x="323850" y="6350"/>
                  </a:lnTo>
                  <a:lnTo>
                    <a:pt x="323850" y="16509"/>
                  </a:lnTo>
                  <a:lnTo>
                    <a:pt x="327660" y="16509"/>
                  </a:lnTo>
                  <a:lnTo>
                    <a:pt x="327660" y="6350"/>
                  </a:lnTo>
                  <a:close/>
                </a:path>
                <a:path w="327659" h="254000">
                  <a:moveTo>
                    <a:pt x="381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327659" h="254000">
                  <a:moveTo>
                    <a:pt x="327660" y="16509"/>
                  </a:moveTo>
                  <a:lnTo>
                    <a:pt x="323850" y="16509"/>
                  </a:lnTo>
                  <a:lnTo>
                    <a:pt x="323850" y="19049"/>
                  </a:lnTo>
                  <a:lnTo>
                    <a:pt x="327660" y="19049"/>
                  </a:lnTo>
                  <a:lnTo>
                    <a:pt x="327660" y="16509"/>
                  </a:lnTo>
                  <a:close/>
                </a:path>
                <a:path w="327659" h="254000">
                  <a:moveTo>
                    <a:pt x="381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9050"/>
                  </a:lnTo>
                  <a:close/>
                </a:path>
                <a:path w="327659" h="254000">
                  <a:moveTo>
                    <a:pt x="327660" y="19050"/>
                  </a:moveTo>
                  <a:lnTo>
                    <a:pt x="323850" y="19050"/>
                  </a:lnTo>
                  <a:lnTo>
                    <a:pt x="323850" y="22859"/>
                  </a:lnTo>
                  <a:lnTo>
                    <a:pt x="327660" y="22859"/>
                  </a:lnTo>
                  <a:lnTo>
                    <a:pt x="327660" y="19050"/>
                  </a:lnTo>
                  <a:close/>
                </a:path>
                <a:path w="327659" h="254000">
                  <a:moveTo>
                    <a:pt x="3810" y="22859"/>
                  </a:moveTo>
                  <a:lnTo>
                    <a:pt x="0" y="2285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22859"/>
                  </a:lnTo>
                  <a:close/>
                </a:path>
                <a:path w="327659" h="254000">
                  <a:moveTo>
                    <a:pt x="327660" y="22859"/>
                  </a:moveTo>
                  <a:lnTo>
                    <a:pt x="323850" y="22859"/>
                  </a:lnTo>
                  <a:lnTo>
                    <a:pt x="323850" y="44449"/>
                  </a:lnTo>
                  <a:lnTo>
                    <a:pt x="327660" y="44449"/>
                  </a:lnTo>
                  <a:lnTo>
                    <a:pt x="327660" y="22859"/>
                  </a:lnTo>
                  <a:close/>
                </a:path>
                <a:path w="327659" h="254000">
                  <a:moveTo>
                    <a:pt x="381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4450"/>
                  </a:lnTo>
                  <a:close/>
                </a:path>
                <a:path w="327659" h="254000">
                  <a:moveTo>
                    <a:pt x="327660" y="44450"/>
                  </a:moveTo>
                  <a:lnTo>
                    <a:pt x="323850" y="44450"/>
                  </a:lnTo>
                  <a:lnTo>
                    <a:pt x="323850" y="48259"/>
                  </a:lnTo>
                  <a:lnTo>
                    <a:pt x="327660" y="48259"/>
                  </a:lnTo>
                  <a:lnTo>
                    <a:pt x="327660" y="44450"/>
                  </a:lnTo>
                  <a:close/>
                </a:path>
                <a:path w="327659" h="254000">
                  <a:moveTo>
                    <a:pt x="3810" y="48259"/>
                  </a:moveTo>
                  <a:lnTo>
                    <a:pt x="0" y="4825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48259"/>
                  </a:lnTo>
                  <a:close/>
                </a:path>
                <a:path w="327659" h="254000">
                  <a:moveTo>
                    <a:pt x="327660" y="48259"/>
                  </a:moveTo>
                  <a:lnTo>
                    <a:pt x="323850" y="48259"/>
                  </a:lnTo>
                  <a:lnTo>
                    <a:pt x="323850" y="171449"/>
                  </a:lnTo>
                  <a:lnTo>
                    <a:pt x="327660" y="171449"/>
                  </a:lnTo>
                  <a:lnTo>
                    <a:pt x="327660" y="48259"/>
                  </a:lnTo>
                  <a:close/>
                </a:path>
                <a:path w="327659" h="254000">
                  <a:moveTo>
                    <a:pt x="3810" y="171450"/>
                  </a:moveTo>
                  <a:lnTo>
                    <a:pt x="0" y="17145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71450"/>
                  </a:lnTo>
                  <a:close/>
                </a:path>
                <a:path w="327659" h="254000">
                  <a:moveTo>
                    <a:pt x="327660" y="171450"/>
                  </a:moveTo>
                  <a:lnTo>
                    <a:pt x="323850" y="171450"/>
                  </a:lnTo>
                  <a:lnTo>
                    <a:pt x="323850" y="207009"/>
                  </a:lnTo>
                  <a:lnTo>
                    <a:pt x="327660" y="207009"/>
                  </a:lnTo>
                  <a:lnTo>
                    <a:pt x="327660" y="171450"/>
                  </a:lnTo>
                  <a:close/>
                </a:path>
                <a:path w="327659" h="254000">
                  <a:moveTo>
                    <a:pt x="381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207009"/>
                  </a:lnTo>
                  <a:close/>
                </a:path>
                <a:path w="327659" h="254000">
                  <a:moveTo>
                    <a:pt x="327660" y="207009"/>
                  </a:moveTo>
                  <a:lnTo>
                    <a:pt x="323850" y="207009"/>
                  </a:lnTo>
                  <a:lnTo>
                    <a:pt x="323850" y="209549"/>
                  </a:lnTo>
                  <a:lnTo>
                    <a:pt x="327660" y="209549"/>
                  </a:lnTo>
                  <a:lnTo>
                    <a:pt x="327660" y="207009"/>
                  </a:lnTo>
                  <a:close/>
                </a:path>
                <a:path w="327659" h="254000">
                  <a:moveTo>
                    <a:pt x="3810" y="209550"/>
                  </a:moveTo>
                  <a:lnTo>
                    <a:pt x="0" y="20955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09550"/>
                  </a:lnTo>
                  <a:close/>
                </a:path>
                <a:path w="327659" h="254000">
                  <a:moveTo>
                    <a:pt x="327660" y="209550"/>
                  </a:moveTo>
                  <a:lnTo>
                    <a:pt x="323850" y="209550"/>
                  </a:lnTo>
                  <a:lnTo>
                    <a:pt x="323850" y="219709"/>
                  </a:lnTo>
                  <a:lnTo>
                    <a:pt x="327660" y="219709"/>
                  </a:lnTo>
                  <a:lnTo>
                    <a:pt x="327660" y="209550"/>
                  </a:lnTo>
                  <a:close/>
                </a:path>
                <a:path w="327659" h="254000">
                  <a:moveTo>
                    <a:pt x="381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219709"/>
                  </a:lnTo>
                  <a:close/>
                </a:path>
                <a:path w="327659" h="254000">
                  <a:moveTo>
                    <a:pt x="327660" y="219709"/>
                  </a:moveTo>
                  <a:lnTo>
                    <a:pt x="323850" y="219709"/>
                  </a:lnTo>
                  <a:lnTo>
                    <a:pt x="323850" y="222249"/>
                  </a:lnTo>
                  <a:lnTo>
                    <a:pt x="327660" y="222249"/>
                  </a:lnTo>
                  <a:lnTo>
                    <a:pt x="327660" y="219709"/>
                  </a:lnTo>
                  <a:close/>
                </a:path>
                <a:path w="327659" h="254000">
                  <a:moveTo>
                    <a:pt x="381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222250"/>
                  </a:lnTo>
                  <a:close/>
                </a:path>
                <a:path w="327659" h="254000">
                  <a:moveTo>
                    <a:pt x="327660" y="222250"/>
                  </a:moveTo>
                  <a:lnTo>
                    <a:pt x="323850" y="222250"/>
                  </a:lnTo>
                  <a:lnTo>
                    <a:pt x="323850" y="226059"/>
                  </a:lnTo>
                  <a:lnTo>
                    <a:pt x="327660" y="226059"/>
                  </a:lnTo>
                  <a:lnTo>
                    <a:pt x="327660" y="222250"/>
                  </a:lnTo>
                  <a:close/>
                </a:path>
                <a:path w="327659" h="254000">
                  <a:moveTo>
                    <a:pt x="381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226059"/>
                  </a:lnTo>
                  <a:close/>
                </a:path>
                <a:path w="327659" h="254000">
                  <a:moveTo>
                    <a:pt x="327660" y="226059"/>
                  </a:moveTo>
                  <a:lnTo>
                    <a:pt x="323850" y="226059"/>
                  </a:lnTo>
                  <a:lnTo>
                    <a:pt x="323850" y="228599"/>
                  </a:lnTo>
                  <a:lnTo>
                    <a:pt x="327660" y="228599"/>
                  </a:lnTo>
                  <a:lnTo>
                    <a:pt x="327660" y="226059"/>
                  </a:lnTo>
                  <a:close/>
                </a:path>
                <a:path w="327659" h="254000">
                  <a:moveTo>
                    <a:pt x="3810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228600"/>
                  </a:lnTo>
                  <a:close/>
                </a:path>
                <a:path w="327659" h="254000">
                  <a:moveTo>
                    <a:pt x="327660" y="228600"/>
                  </a:moveTo>
                  <a:lnTo>
                    <a:pt x="323850" y="228600"/>
                  </a:lnTo>
                  <a:lnTo>
                    <a:pt x="323850" y="232409"/>
                  </a:lnTo>
                  <a:lnTo>
                    <a:pt x="327660" y="232409"/>
                  </a:lnTo>
                  <a:lnTo>
                    <a:pt x="327660" y="228600"/>
                  </a:lnTo>
                  <a:close/>
                </a:path>
                <a:path w="327659" h="254000">
                  <a:moveTo>
                    <a:pt x="381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32409"/>
                  </a:lnTo>
                  <a:close/>
                </a:path>
                <a:path w="327659" h="254000">
                  <a:moveTo>
                    <a:pt x="327660" y="232409"/>
                  </a:moveTo>
                  <a:lnTo>
                    <a:pt x="323850" y="232409"/>
                  </a:lnTo>
                  <a:lnTo>
                    <a:pt x="323850" y="234949"/>
                  </a:lnTo>
                  <a:lnTo>
                    <a:pt x="327660" y="234949"/>
                  </a:lnTo>
                  <a:lnTo>
                    <a:pt x="327660" y="232409"/>
                  </a:lnTo>
                  <a:close/>
                </a:path>
                <a:path w="327659" h="254000">
                  <a:moveTo>
                    <a:pt x="3810" y="234950"/>
                  </a:moveTo>
                  <a:lnTo>
                    <a:pt x="0" y="234950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34950"/>
                  </a:lnTo>
                  <a:close/>
                </a:path>
                <a:path w="327659" h="254000">
                  <a:moveTo>
                    <a:pt x="327660" y="234950"/>
                  </a:moveTo>
                  <a:lnTo>
                    <a:pt x="323850" y="234950"/>
                  </a:lnTo>
                  <a:lnTo>
                    <a:pt x="323850" y="238759"/>
                  </a:lnTo>
                  <a:lnTo>
                    <a:pt x="327660" y="238759"/>
                  </a:lnTo>
                  <a:lnTo>
                    <a:pt x="327660" y="234950"/>
                  </a:lnTo>
                  <a:close/>
                </a:path>
                <a:path w="327659" h="254000">
                  <a:moveTo>
                    <a:pt x="3810" y="238759"/>
                  </a:moveTo>
                  <a:lnTo>
                    <a:pt x="0" y="238759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38759"/>
                  </a:lnTo>
                  <a:close/>
                </a:path>
                <a:path w="327659" h="254000">
                  <a:moveTo>
                    <a:pt x="327660" y="238759"/>
                  </a:moveTo>
                  <a:lnTo>
                    <a:pt x="323850" y="238759"/>
                  </a:lnTo>
                  <a:lnTo>
                    <a:pt x="323850" y="245109"/>
                  </a:lnTo>
                  <a:lnTo>
                    <a:pt x="327660" y="245109"/>
                  </a:lnTo>
                  <a:lnTo>
                    <a:pt x="327660" y="238759"/>
                  </a:lnTo>
                  <a:close/>
                </a:path>
                <a:path w="327659" h="254000">
                  <a:moveTo>
                    <a:pt x="3810" y="245109"/>
                  </a:moveTo>
                  <a:lnTo>
                    <a:pt x="0" y="245109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0189"/>
                  </a:lnTo>
                  <a:lnTo>
                    <a:pt x="3810" y="250189"/>
                  </a:lnTo>
                  <a:lnTo>
                    <a:pt x="3810" y="245109"/>
                  </a:lnTo>
                  <a:close/>
                </a:path>
                <a:path w="327659" h="254000">
                  <a:moveTo>
                    <a:pt x="327660" y="245109"/>
                  </a:moveTo>
                  <a:lnTo>
                    <a:pt x="323850" y="245109"/>
                  </a:lnTo>
                  <a:lnTo>
                    <a:pt x="323850" y="250189"/>
                  </a:lnTo>
                  <a:lnTo>
                    <a:pt x="327660" y="250189"/>
                  </a:lnTo>
                  <a:lnTo>
                    <a:pt x="327660" y="245109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027429" y="5582919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40" h="246379">
                  <a:moveTo>
                    <a:pt x="3200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0039" y="2539"/>
                  </a:lnTo>
                  <a:lnTo>
                    <a:pt x="320039" y="0"/>
                  </a:lnTo>
                  <a:close/>
                </a:path>
                <a:path w="320040" h="246379">
                  <a:moveTo>
                    <a:pt x="320039" y="2539"/>
                  </a:moveTo>
                  <a:lnTo>
                    <a:pt x="0" y="253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3809"/>
                  </a:lnTo>
                  <a:lnTo>
                    <a:pt x="320039" y="3809"/>
                  </a:lnTo>
                  <a:lnTo>
                    <a:pt x="320039" y="2539"/>
                  </a:lnTo>
                  <a:close/>
                </a:path>
                <a:path w="320040" h="246379">
                  <a:moveTo>
                    <a:pt x="320039" y="3809"/>
                  </a:moveTo>
                  <a:lnTo>
                    <a:pt x="316229" y="3809"/>
                  </a:lnTo>
                  <a:lnTo>
                    <a:pt x="316229" y="12699"/>
                  </a:lnTo>
                  <a:lnTo>
                    <a:pt x="320039" y="12699"/>
                  </a:lnTo>
                  <a:lnTo>
                    <a:pt x="320039" y="3809"/>
                  </a:lnTo>
                  <a:close/>
                </a:path>
                <a:path w="320040" h="246379">
                  <a:moveTo>
                    <a:pt x="380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699"/>
                  </a:lnTo>
                  <a:close/>
                </a:path>
                <a:path w="320040" h="246379">
                  <a:moveTo>
                    <a:pt x="320039" y="12699"/>
                  </a:moveTo>
                  <a:lnTo>
                    <a:pt x="316229" y="12699"/>
                  </a:lnTo>
                  <a:lnTo>
                    <a:pt x="316229" y="15239"/>
                  </a:lnTo>
                  <a:lnTo>
                    <a:pt x="320039" y="15239"/>
                  </a:lnTo>
                  <a:lnTo>
                    <a:pt x="320039" y="12699"/>
                  </a:lnTo>
                  <a:close/>
                </a:path>
                <a:path w="320040" h="246379">
                  <a:moveTo>
                    <a:pt x="380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5239"/>
                  </a:lnTo>
                  <a:close/>
                </a:path>
                <a:path w="320040" h="246379">
                  <a:moveTo>
                    <a:pt x="320039" y="15239"/>
                  </a:moveTo>
                  <a:lnTo>
                    <a:pt x="316229" y="15239"/>
                  </a:lnTo>
                  <a:lnTo>
                    <a:pt x="316229" y="19049"/>
                  </a:lnTo>
                  <a:lnTo>
                    <a:pt x="320039" y="19049"/>
                  </a:lnTo>
                  <a:lnTo>
                    <a:pt x="320039" y="15239"/>
                  </a:lnTo>
                  <a:close/>
                </a:path>
                <a:path w="320040" h="246379">
                  <a:moveTo>
                    <a:pt x="3809" y="19049"/>
                  </a:moveTo>
                  <a:lnTo>
                    <a:pt x="0" y="19049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19049"/>
                  </a:lnTo>
                  <a:close/>
                </a:path>
                <a:path w="320040" h="246379">
                  <a:moveTo>
                    <a:pt x="320039" y="19049"/>
                  </a:moveTo>
                  <a:lnTo>
                    <a:pt x="316229" y="19049"/>
                  </a:lnTo>
                  <a:lnTo>
                    <a:pt x="316229" y="40639"/>
                  </a:lnTo>
                  <a:lnTo>
                    <a:pt x="320039" y="40639"/>
                  </a:lnTo>
                  <a:lnTo>
                    <a:pt x="320039" y="19049"/>
                  </a:lnTo>
                  <a:close/>
                </a:path>
                <a:path w="320040" h="246379">
                  <a:moveTo>
                    <a:pt x="380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40639"/>
                  </a:lnTo>
                  <a:close/>
                </a:path>
                <a:path w="320040" h="246379">
                  <a:moveTo>
                    <a:pt x="320039" y="40639"/>
                  </a:moveTo>
                  <a:lnTo>
                    <a:pt x="316229" y="40639"/>
                  </a:lnTo>
                  <a:lnTo>
                    <a:pt x="316229" y="44449"/>
                  </a:lnTo>
                  <a:lnTo>
                    <a:pt x="320039" y="44449"/>
                  </a:lnTo>
                  <a:lnTo>
                    <a:pt x="320039" y="40639"/>
                  </a:lnTo>
                  <a:close/>
                </a:path>
                <a:path w="320040" h="246379">
                  <a:moveTo>
                    <a:pt x="3809" y="44449"/>
                  </a:moveTo>
                  <a:lnTo>
                    <a:pt x="0" y="44449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44449"/>
                  </a:lnTo>
                  <a:close/>
                </a:path>
                <a:path w="320040" h="246379">
                  <a:moveTo>
                    <a:pt x="320039" y="44449"/>
                  </a:moveTo>
                  <a:lnTo>
                    <a:pt x="316229" y="44449"/>
                  </a:lnTo>
                  <a:lnTo>
                    <a:pt x="316229" y="167639"/>
                  </a:lnTo>
                  <a:lnTo>
                    <a:pt x="320039" y="167639"/>
                  </a:lnTo>
                  <a:lnTo>
                    <a:pt x="320039" y="44449"/>
                  </a:lnTo>
                  <a:close/>
                </a:path>
                <a:path w="320040" h="246379">
                  <a:moveTo>
                    <a:pt x="3809" y="167639"/>
                  </a:moveTo>
                  <a:lnTo>
                    <a:pt x="0" y="167639"/>
                  </a:lnTo>
                  <a:lnTo>
                    <a:pt x="0" y="203199"/>
                  </a:lnTo>
                  <a:lnTo>
                    <a:pt x="3809" y="203199"/>
                  </a:lnTo>
                  <a:lnTo>
                    <a:pt x="3809" y="167639"/>
                  </a:lnTo>
                  <a:close/>
                </a:path>
                <a:path w="320040" h="246379">
                  <a:moveTo>
                    <a:pt x="320039" y="167639"/>
                  </a:moveTo>
                  <a:lnTo>
                    <a:pt x="316229" y="167639"/>
                  </a:lnTo>
                  <a:lnTo>
                    <a:pt x="316229" y="203199"/>
                  </a:lnTo>
                  <a:lnTo>
                    <a:pt x="320039" y="203199"/>
                  </a:lnTo>
                  <a:lnTo>
                    <a:pt x="320039" y="167639"/>
                  </a:lnTo>
                  <a:close/>
                </a:path>
                <a:path w="320040" h="246379">
                  <a:moveTo>
                    <a:pt x="3809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203199"/>
                  </a:lnTo>
                  <a:close/>
                </a:path>
                <a:path w="320040" h="246379">
                  <a:moveTo>
                    <a:pt x="320039" y="203199"/>
                  </a:moveTo>
                  <a:lnTo>
                    <a:pt x="316229" y="203199"/>
                  </a:lnTo>
                  <a:lnTo>
                    <a:pt x="316229" y="205739"/>
                  </a:lnTo>
                  <a:lnTo>
                    <a:pt x="320039" y="205739"/>
                  </a:lnTo>
                  <a:lnTo>
                    <a:pt x="320039" y="203199"/>
                  </a:lnTo>
                  <a:close/>
                </a:path>
                <a:path w="320040" h="246379">
                  <a:moveTo>
                    <a:pt x="3809" y="205739"/>
                  </a:moveTo>
                  <a:lnTo>
                    <a:pt x="0" y="205739"/>
                  </a:lnTo>
                  <a:lnTo>
                    <a:pt x="0" y="215899"/>
                  </a:lnTo>
                  <a:lnTo>
                    <a:pt x="3809" y="215899"/>
                  </a:lnTo>
                  <a:lnTo>
                    <a:pt x="3809" y="205739"/>
                  </a:lnTo>
                  <a:close/>
                </a:path>
                <a:path w="320040" h="246379">
                  <a:moveTo>
                    <a:pt x="320039" y="205739"/>
                  </a:moveTo>
                  <a:lnTo>
                    <a:pt x="316229" y="205739"/>
                  </a:lnTo>
                  <a:lnTo>
                    <a:pt x="316229" y="215899"/>
                  </a:lnTo>
                  <a:lnTo>
                    <a:pt x="320039" y="215899"/>
                  </a:lnTo>
                  <a:lnTo>
                    <a:pt x="320039" y="205739"/>
                  </a:lnTo>
                  <a:close/>
                </a:path>
                <a:path w="320040" h="246379">
                  <a:moveTo>
                    <a:pt x="3809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5899"/>
                  </a:lnTo>
                  <a:close/>
                </a:path>
                <a:path w="320040" h="246379">
                  <a:moveTo>
                    <a:pt x="320039" y="215899"/>
                  </a:moveTo>
                  <a:lnTo>
                    <a:pt x="316229" y="215899"/>
                  </a:lnTo>
                  <a:lnTo>
                    <a:pt x="316229" y="218439"/>
                  </a:lnTo>
                  <a:lnTo>
                    <a:pt x="320039" y="218439"/>
                  </a:lnTo>
                  <a:lnTo>
                    <a:pt x="320039" y="215899"/>
                  </a:lnTo>
                  <a:close/>
                </a:path>
                <a:path w="320040" h="246379">
                  <a:moveTo>
                    <a:pt x="380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218439"/>
                  </a:lnTo>
                  <a:close/>
                </a:path>
                <a:path w="320040" h="246379">
                  <a:moveTo>
                    <a:pt x="320039" y="218439"/>
                  </a:moveTo>
                  <a:lnTo>
                    <a:pt x="316229" y="218439"/>
                  </a:lnTo>
                  <a:lnTo>
                    <a:pt x="316229" y="222249"/>
                  </a:lnTo>
                  <a:lnTo>
                    <a:pt x="320039" y="222249"/>
                  </a:lnTo>
                  <a:lnTo>
                    <a:pt x="320039" y="218439"/>
                  </a:lnTo>
                  <a:close/>
                </a:path>
                <a:path w="320040" h="246379">
                  <a:moveTo>
                    <a:pt x="3809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22249"/>
                  </a:lnTo>
                  <a:close/>
                </a:path>
                <a:path w="320040" h="246379">
                  <a:moveTo>
                    <a:pt x="320039" y="222249"/>
                  </a:moveTo>
                  <a:lnTo>
                    <a:pt x="316229" y="222249"/>
                  </a:lnTo>
                  <a:lnTo>
                    <a:pt x="316229" y="224789"/>
                  </a:lnTo>
                  <a:lnTo>
                    <a:pt x="320039" y="224789"/>
                  </a:lnTo>
                  <a:lnTo>
                    <a:pt x="320039" y="222249"/>
                  </a:lnTo>
                  <a:close/>
                </a:path>
                <a:path w="320040" h="246379">
                  <a:moveTo>
                    <a:pt x="3809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3809" y="228599"/>
                  </a:lnTo>
                  <a:lnTo>
                    <a:pt x="3809" y="224789"/>
                  </a:lnTo>
                  <a:close/>
                </a:path>
                <a:path w="320040" h="246379">
                  <a:moveTo>
                    <a:pt x="320039" y="224789"/>
                  </a:moveTo>
                  <a:lnTo>
                    <a:pt x="316229" y="224789"/>
                  </a:lnTo>
                  <a:lnTo>
                    <a:pt x="316229" y="228599"/>
                  </a:lnTo>
                  <a:lnTo>
                    <a:pt x="320039" y="228599"/>
                  </a:lnTo>
                  <a:lnTo>
                    <a:pt x="320039" y="224789"/>
                  </a:lnTo>
                  <a:close/>
                </a:path>
                <a:path w="320040" h="246379">
                  <a:moveTo>
                    <a:pt x="3809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8599"/>
                  </a:lnTo>
                  <a:close/>
                </a:path>
                <a:path w="320040" h="246379">
                  <a:moveTo>
                    <a:pt x="320039" y="228599"/>
                  </a:moveTo>
                  <a:lnTo>
                    <a:pt x="316229" y="228599"/>
                  </a:lnTo>
                  <a:lnTo>
                    <a:pt x="316229" y="231139"/>
                  </a:lnTo>
                  <a:lnTo>
                    <a:pt x="320039" y="231139"/>
                  </a:lnTo>
                  <a:lnTo>
                    <a:pt x="320039" y="228599"/>
                  </a:lnTo>
                  <a:close/>
                </a:path>
                <a:path w="320040" h="246379">
                  <a:moveTo>
                    <a:pt x="3809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3809" y="234949"/>
                  </a:lnTo>
                  <a:lnTo>
                    <a:pt x="3809" y="231139"/>
                  </a:lnTo>
                  <a:close/>
                </a:path>
                <a:path w="320040" h="246379">
                  <a:moveTo>
                    <a:pt x="320039" y="231139"/>
                  </a:moveTo>
                  <a:lnTo>
                    <a:pt x="316229" y="231139"/>
                  </a:lnTo>
                  <a:lnTo>
                    <a:pt x="316229" y="234949"/>
                  </a:lnTo>
                  <a:lnTo>
                    <a:pt x="320039" y="234949"/>
                  </a:lnTo>
                  <a:lnTo>
                    <a:pt x="320039" y="231139"/>
                  </a:lnTo>
                  <a:close/>
                </a:path>
                <a:path w="320040" h="246379">
                  <a:moveTo>
                    <a:pt x="380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4949"/>
                  </a:lnTo>
                  <a:close/>
                </a:path>
                <a:path w="320040" h="246379">
                  <a:moveTo>
                    <a:pt x="320039" y="234949"/>
                  </a:moveTo>
                  <a:lnTo>
                    <a:pt x="316229" y="234949"/>
                  </a:lnTo>
                  <a:lnTo>
                    <a:pt x="316229" y="241299"/>
                  </a:lnTo>
                  <a:lnTo>
                    <a:pt x="320039" y="241299"/>
                  </a:lnTo>
                  <a:lnTo>
                    <a:pt x="320039" y="234949"/>
                  </a:lnTo>
                  <a:close/>
                </a:path>
                <a:path w="320040" h="246379">
                  <a:moveTo>
                    <a:pt x="3809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320039" y="246379"/>
                  </a:lnTo>
                  <a:lnTo>
                    <a:pt x="320039" y="242569"/>
                  </a:lnTo>
                  <a:lnTo>
                    <a:pt x="3809" y="242569"/>
                  </a:lnTo>
                  <a:lnTo>
                    <a:pt x="3809" y="241299"/>
                  </a:lnTo>
                  <a:close/>
                </a:path>
                <a:path w="320040" h="246379">
                  <a:moveTo>
                    <a:pt x="320039" y="241299"/>
                  </a:moveTo>
                  <a:lnTo>
                    <a:pt x="316229" y="241299"/>
                  </a:lnTo>
                  <a:lnTo>
                    <a:pt x="316229" y="242569"/>
                  </a:lnTo>
                  <a:lnTo>
                    <a:pt x="320039" y="242569"/>
                  </a:lnTo>
                  <a:lnTo>
                    <a:pt x="320039" y="241299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031240" y="558673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19" h="238760">
                  <a:moveTo>
                    <a:pt x="312419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809" y="8890"/>
                  </a:lnTo>
                  <a:lnTo>
                    <a:pt x="3809" y="3810"/>
                  </a:lnTo>
                  <a:lnTo>
                    <a:pt x="312419" y="3810"/>
                  </a:lnTo>
                  <a:lnTo>
                    <a:pt x="312419" y="0"/>
                  </a:lnTo>
                  <a:close/>
                </a:path>
                <a:path w="312419" h="238760">
                  <a:moveTo>
                    <a:pt x="312419" y="3810"/>
                  </a:moveTo>
                  <a:lnTo>
                    <a:pt x="308609" y="3810"/>
                  </a:lnTo>
                  <a:lnTo>
                    <a:pt x="308609" y="8890"/>
                  </a:lnTo>
                  <a:lnTo>
                    <a:pt x="312419" y="8890"/>
                  </a:lnTo>
                  <a:lnTo>
                    <a:pt x="312419" y="3810"/>
                  </a:lnTo>
                  <a:close/>
                </a:path>
                <a:path w="312419" h="238760">
                  <a:moveTo>
                    <a:pt x="380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8890"/>
                  </a:lnTo>
                  <a:close/>
                </a:path>
                <a:path w="312419" h="238760">
                  <a:moveTo>
                    <a:pt x="312419" y="8890"/>
                  </a:moveTo>
                  <a:lnTo>
                    <a:pt x="308609" y="8890"/>
                  </a:lnTo>
                  <a:lnTo>
                    <a:pt x="308609" y="11430"/>
                  </a:lnTo>
                  <a:lnTo>
                    <a:pt x="312419" y="11430"/>
                  </a:lnTo>
                  <a:lnTo>
                    <a:pt x="312419" y="8890"/>
                  </a:lnTo>
                  <a:close/>
                </a:path>
                <a:path w="312419" h="238760">
                  <a:moveTo>
                    <a:pt x="380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3809" y="15240"/>
                  </a:lnTo>
                  <a:lnTo>
                    <a:pt x="3809" y="11430"/>
                  </a:lnTo>
                  <a:close/>
                </a:path>
                <a:path w="312419" h="238760">
                  <a:moveTo>
                    <a:pt x="312419" y="11430"/>
                  </a:moveTo>
                  <a:lnTo>
                    <a:pt x="308609" y="11430"/>
                  </a:lnTo>
                  <a:lnTo>
                    <a:pt x="308609" y="15240"/>
                  </a:lnTo>
                  <a:lnTo>
                    <a:pt x="312419" y="15240"/>
                  </a:lnTo>
                  <a:lnTo>
                    <a:pt x="312419" y="11430"/>
                  </a:lnTo>
                  <a:close/>
                </a:path>
                <a:path w="312419" h="238760">
                  <a:moveTo>
                    <a:pt x="3809" y="15240"/>
                  </a:moveTo>
                  <a:lnTo>
                    <a:pt x="0" y="1524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15240"/>
                  </a:lnTo>
                  <a:close/>
                </a:path>
                <a:path w="312419" h="238760">
                  <a:moveTo>
                    <a:pt x="312419" y="15240"/>
                  </a:moveTo>
                  <a:lnTo>
                    <a:pt x="308609" y="15240"/>
                  </a:lnTo>
                  <a:lnTo>
                    <a:pt x="308609" y="36830"/>
                  </a:lnTo>
                  <a:lnTo>
                    <a:pt x="312419" y="36830"/>
                  </a:lnTo>
                  <a:lnTo>
                    <a:pt x="312419" y="15240"/>
                  </a:lnTo>
                  <a:close/>
                </a:path>
                <a:path w="312419" h="238760">
                  <a:moveTo>
                    <a:pt x="380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6830"/>
                  </a:lnTo>
                  <a:close/>
                </a:path>
                <a:path w="312419" h="238760">
                  <a:moveTo>
                    <a:pt x="312419" y="36830"/>
                  </a:moveTo>
                  <a:lnTo>
                    <a:pt x="308609" y="36830"/>
                  </a:lnTo>
                  <a:lnTo>
                    <a:pt x="308609" y="40640"/>
                  </a:lnTo>
                  <a:lnTo>
                    <a:pt x="312419" y="40640"/>
                  </a:lnTo>
                  <a:lnTo>
                    <a:pt x="312419" y="36830"/>
                  </a:lnTo>
                  <a:close/>
                </a:path>
                <a:path w="312419" h="238760">
                  <a:moveTo>
                    <a:pt x="3809" y="40640"/>
                  </a:moveTo>
                  <a:lnTo>
                    <a:pt x="0" y="40640"/>
                  </a:lnTo>
                  <a:lnTo>
                    <a:pt x="0" y="163830"/>
                  </a:lnTo>
                  <a:lnTo>
                    <a:pt x="3809" y="163830"/>
                  </a:lnTo>
                  <a:lnTo>
                    <a:pt x="3809" y="40640"/>
                  </a:lnTo>
                  <a:close/>
                </a:path>
                <a:path w="312419" h="238760">
                  <a:moveTo>
                    <a:pt x="312419" y="40640"/>
                  </a:moveTo>
                  <a:lnTo>
                    <a:pt x="308609" y="40640"/>
                  </a:lnTo>
                  <a:lnTo>
                    <a:pt x="308609" y="163830"/>
                  </a:lnTo>
                  <a:lnTo>
                    <a:pt x="312419" y="163830"/>
                  </a:lnTo>
                  <a:lnTo>
                    <a:pt x="312419" y="40640"/>
                  </a:lnTo>
                  <a:close/>
                </a:path>
                <a:path w="312419" h="238760">
                  <a:moveTo>
                    <a:pt x="3809" y="163830"/>
                  </a:moveTo>
                  <a:lnTo>
                    <a:pt x="0" y="163830"/>
                  </a:lnTo>
                  <a:lnTo>
                    <a:pt x="0" y="199390"/>
                  </a:lnTo>
                  <a:lnTo>
                    <a:pt x="3809" y="199390"/>
                  </a:lnTo>
                  <a:lnTo>
                    <a:pt x="3809" y="163830"/>
                  </a:lnTo>
                  <a:close/>
                </a:path>
                <a:path w="312419" h="238760">
                  <a:moveTo>
                    <a:pt x="312419" y="163830"/>
                  </a:moveTo>
                  <a:lnTo>
                    <a:pt x="308609" y="163830"/>
                  </a:lnTo>
                  <a:lnTo>
                    <a:pt x="308609" y="199390"/>
                  </a:lnTo>
                  <a:lnTo>
                    <a:pt x="312419" y="199390"/>
                  </a:lnTo>
                  <a:lnTo>
                    <a:pt x="312419" y="163830"/>
                  </a:lnTo>
                  <a:close/>
                </a:path>
                <a:path w="312419" h="238760">
                  <a:moveTo>
                    <a:pt x="3809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3809" y="201930"/>
                  </a:lnTo>
                  <a:lnTo>
                    <a:pt x="3809" y="199390"/>
                  </a:lnTo>
                  <a:close/>
                </a:path>
                <a:path w="312419" h="238760">
                  <a:moveTo>
                    <a:pt x="312419" y="199390"/>
                  </a:moveTo>
                  <a:lnTo>
                    <a:pt x="308609" y="199390"/>
                  </a:lnTo>
                  <a:lnTo>
                    <a:pt x="308609" y="201930"/>
                  </a:lnTo>
                  <a:lnTo>
                    <a:pt x="312419" y="201930"/>
                  </a:lnTo>
                  <a:lnTo>
                    <a:pt x="312419" y="199390"/>
                  </a:lnTo>
                  <a:close/>
                </a:path>
                <a:path w="312419" h="238760">
                  <a:moveTo>
                    <a:pt x="3809" y="201930"/>
                  </a:moveTo>
                  <a:lnTo>
                    <a:pt x="0" y="201930"/>
                  </a:lnTo>
                  <a:lnTo>
                    <a:pt x="0" y="212090"/>
                  </a:lnTo>
                  <a:lnTo>
                    <a:pt x="3809" y="212090"/>
                  </a:lnTo>
                  <a:lnTo>
                    <a:pt x="3809" y="201930"/>
                  </a:lnTo>
                  <a:close/>
                </a:path>
                <a:path w="312419" h="238760">
                  <a:moveTo>
                    <a:pt x="312419" y="201930"/>
                  </a:moveTo>
                  <a:lnTo>
                    <a:pt x="308609" y="201930"/>
                  </a:lnTo>
                  <a:lnTo>
                    <a:pt x="308609" y="212090"/>
                  </a:lnTo>
                  <a:lnTo>
                    <a:pt x="312419" y="212090"/>
                  </a:lnTo>
                  <a:lnTo>
                    <a:pt x="312419" y="201930"/>
                  </a:lnTo>
                  <a:close/>
                </a:path>
                <a:path w="312419" h="238760">
                  <a:moveTo>
                    <a:pt x="3809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212090"/>
                  </a:lnTo>
                  <a:close/>
                </a:path>
                <a:path w="312419" h="238760">
                  <a:moveTo>
                    <a:pt x="312419" y="212090"/>
                  </a:moveTo>
                  <a:lnTo>
                    <a:pt x="308609" y="212090"/>
                  </a:lnTo>
                  <a:lnTo>
                    <a:pt x="308609" y="214630"/>
                  </a:lnTo>
                  <a:lnTo>
                    <a:pt x="312419" y="214630"/>
                  </a:lnTo>
                  <a:lnTo>
                    <a:pt x="312419" y="212090"/>
                  </a:lnTo>
                  <a:close/>
                </a:path>
                <a:path w="312419" h="238760">
                  <a:moveTo>
                    <a:pt x="3809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214630"/>
                  </a:lnTo>
                  <a:close/>
                </a:path>
                <a:path w="312419" h="238760">
                  <a:moveTo>
                    <a:pt x="312419" y="214630"/>
                  </a:moveTo>
                  <a:lnTo>
                    <a:pt x="308609" y="214630"/>
                  </a:lnTo>
                  <a:lnTo>
                    <a:pt x="308609" y="218440"/>
                  </a:lnTo>
                  <a:lnTo>
                    <a:pt x="312419" y="218440"/>
                  </a:lnTo>
                  <a:lnTo>
                    <a:pt x="312419" y="214630"/>
                  </a:lnTo>
                  <a:close/>
                </a:path>
                <a:path w="312419" h="238760">
                  <a:moveTo>
                    <a:pt x="3809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218440"/>
                  </a:lnTo>
                  <a:close/>
                </a:path>
                <a:path w="312419" h="238760">
                  <a:moveTo>
                    <a:pt x="312419" y="218440"/>
                  </a:moveTo>
                  <a:lnTo>
                    <a:pt x="308609" y="218440"/>
                  </a:lnTo>
                  <a:lnTo>
                    <a:pt x="308609" y="220980"/>
                  </a:lnTo>
                  <a:lnTo>
                    <a:pt x="312419" y="220980"/>
                  </a:lnTo>
                  <a:lnTo>
                    <a:pt x="312419" y="218440"/>
                  </a:lnTo>
                  <a:close/>
                </a:path>
                <a:path w="312419" h="238760">
                  <a:moveTo>
                    <a:pt x="3809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3809" y="224790"/>
                  </a:lnTo>
                  <a:lnTo>
                    <a:pt x="3809" y="220980"/>
                  </a:lnTo>
                  <a:close/>
                </a:path>
                <a:path w="312419" h="238760">
                  <a:moveTo>
                    <a:pt x="312419" y="220980"/>
                  </a:moveTo>
                  <a:lnTo>
                    <a:pt x="308609" y="220980"/>
                  </a:lnTo>
                  <a:lnTo>
                    <a:pt x="308609" y="224790"/>
                  </a:lnTo>
                  <a:lnTo>
                    <a:pt x="312419" y="224790"/>
                  </a:lnTo>
                  <a:lnTo>
                    <a:pt x="312419" y="220980"/>
                  </a:lnTo>
                  <a:close/>
                </a:path>
                <a:path w="312419" h="238760">
                  <a:moveTo>
                    <a:pt x="3809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24790"/>
                  </a:lnTo>
                  <a:close/>
                </a:path>
                <a:path w="312419" h="238760">
                  <a:moveTo>
                    <a:pt x="312419" y="224790"/>
                  </a:moveTo>
                  <a:lnTo>
                    <a:pt x="308609" y="224790"/>
                  </a:lnTo>
                  <a:lnTo>
                    <a:pt x="308609" y="227330"/>
                  </a:lnTo>
                  <a:lnTo>
                    <a:pt x="312419" y="227330"/>
                  </a:lnTo>
                  <a:lnTo>
                    <a:pt x="312419" y="224790"/>
                  </a:lnTo>
                  <a:close/>
                </a:path>
                <a:path w="312419" h="238760">
                  <a:moveTo>
                    <a:pt x="3809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3809" y="231140"/>
                  </a:lnTo>
                  <a:lnTo>
                    <a:pt x="3809" y="227330"/>
                  </a:lnTo>
                  <a:close/>
                </a:path>
                <a:path w="312419" h="238760">
                  <a:moveTo>
                    <a:pt x="312419" y="227330"/>
                  </a:moveTo>
                  <a:lnTo>
                    <a:pt x="308609" y="227330"/>
                  </a:lnTo>
                  <a:lnTo>
                    <a:pt x="308609" y="231140"/>
                  </a:lnTo>
                  <a:lnTo>
                    <a:pt x="312419" y="231140"/>
                  </a:lnTo>
                  <a:lnTo>
                    <a:pt x="312419" y="227330"/>
                  </a:lnTo>
                  <a:close/>
                </a:path>
                <a:path w="312419" h="238760">
                  <a:moveTo>
                    <a:pt x="3809" y="231140"/>
                  </a:moveTo>
                  <a:lnTo>
                    <a:pt x="0" y="231140"/>
                  </a:lnTo>
                  <a:lnTo>
                    <a:pt x="0" y="237490"/>
                  </a:lnTo>
                  <a:lnTo>
                    <a:pt x="312419" y="237490"/>
                  </a:lnTo>
                  <a:lnTo>
                    <a:pt x="312419" y="234950"/>
                  </a:lnTo>
                  <a:lnTo>
                    <a:pt x="3809" y="234950"/>
                  </a:lnTo>
                  <a:lnTo>
                    <a:pt x="3809" y="231140"/>
                  </a:lnTo>
                  <a:close/>
                </a:path>
                <a:path w="312419" h="238760">
                  <a:moveTo>
                    <a:pt x="312419" y="231140"/>
                  </a:moveTo>
                  <a:lnTo>
                    <a:pt x="308609" y="231140"/>
                  </a:lnTo>
                  <a:lnTo>
                    <a:pt x="308609" y="234950"/>
                  </a:lnTo>
                  <a:lnTo>
                    <a:pt x="312419" y="234950"/>
                  </a:lnTo>
                  <a:lnTo>
                    <a:pt x="312419" y="231140"/>
                  </a:lnTo>
                  <a:close/>
                </a:path>
                <a:path w="312419" h="238760">
                  <a:moveTo>
                    <a:pt x="312419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312419" y="238760"/>
                  </a:lnTo>
                  <a:lnTo>
                    <a:pt x="312419" y="23749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035050" y="5590539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2540"/>
                  </a:lnTo>
                  <a:lnTo>
                    <a:pt x="304800" y="2540"/>
                  </a:lnTo>
                  <a:lnTo>
                    <a:pt x="304800" y="0"/>
                  </a:lnTo>
                  <a:close/>
                </a:path>
                <a:path w="304800" h="231139">
                  <a:moveTo>
                    <a:pt x="304800" y="2540"/>
                  </a:moveTo>
                  <a:lnTo>
                    <a:pt x="302259" y="2540"/>
                  </a:lnTo>
                  <a:lnTo>
                    <a:pt x="302259" y="5080"/>
                  </a:lnTo>
                  <a:lnTo>
                    <a:pt x="304800" y="5080"/>
                  </a:lnTo>
                  <a:lnTo>
                    <a:pt x="304800" y="2540"/>
                  </a:lnTo>
                  <a:close/>
                </a:path>
                <a:path w="304800" h="231139">
                  <a:moveTo>
                    <a:pt x="380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09" y="7620"/>
                  </a:lnTo>
                  <a:lnTo>
                    <a:pt x="3809" y="5080"/>
                  </a:lnTo>
                  <a:close/>
                </a:path>
                <a:path w="304800" h="231139">
                  <a:moveTo>
                    <a:pt x="304800" y="5080"/>
                  </a:moveTo>
                  <a:lnTo>
                    <a:pt x="302259" y="5080"/>
                  </a:lnTo>
                  <a:lnTo>
                    <a:pt x="302259" y="7620"/>
                  </a:lnTo>
                  <a:lnTo>
                    <a:pt x="304800" y="7620"/>
                  </a:lnTo>
                  <a:lnTo>
                    <a:pt x="304800" y="5080"/>
                  </a:lnTo>
                  <a:close/>
                </a:path>
                <a:path w="304800" h="231139">
                  <a:moveTo>
                    <a:pt x="380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7620"/>
                  </a:lnTo>
                  <a:close/>
                </a:path>
                <a:path w="304800" h="231139">
                  <a:moveTo>
                    <a:pt x="304800" y="7620"/>
                  </a:moveTo>
                  <a:lnTo>
                    <a:pt x="302259" y="7620"/>
                  </a:lnTo>
                  <a:lnTo>
                    <a:pt x="302259" y="11430"/>
                  </a:lnTo>
                  <a:lnTo>
                    <a:pt x="304800" y="11430"/>
                  </a:lnTo>
                  <a:lnTo>
                    <a:pt x="304800" y="7620"/>
                  </a:lnTo>
                  <a:close/>
                </a:path>
                <a:path w="304800" h="231139">
                  <a:moveTo>
                    <a:pt x="3809" y="11430"/>
                  </a:moveTo>
                  <a:lnTo>
                    <a:pt x="0" y="11430"/>
                  </a:lnTo>
                  <a:lnTo>
                    <a:pt x="0" y="33020"/>
                  </a:lnTo>
                  <a:lnTo>
                    <a:pt x="3809" y="33020"/>
                  </a:lnTo>
                  <a:lnTo>
                    <a:pt x="3809" y="11430"/>
                  </a:lnTo>
                  <a:close/>
                </a:path>
                <a:path w="304800" h="231139">
                  <a:moveTo>
                    <a:pt x="304800" y="11430"/>
                  </a:moveTo>
                  <a:lnTo>
                    <a:pt x="302259" y="11430"/>
                  </a:lnTo>
                  <a:lnTo>
                    <a:pt x="302259" y="33020"/>
                  </a:lnTo>
                  <a:lnTo>
                    <a:pt x="304800" y="33020"/>
                  </a:lnTo>
                  <a:lnTo>
                    <a:pt x="304800" y="11430"/>
                  </a:lnTo>
                  <a:close/>
                </a:path>
                <a:path w="304800" h="231139">
                  <a:moveTo>
                    <a:pt x="380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3020"/>
                  </a:lnTo>
                  <a:close/>
                </a:path>
                <a:path w="304800" h="231139">
                  <a:moveTo>
                    <a:pt x="304800" y="33020"/>
                  </a:moveTo>
                  <a:lnTo>
                    <a:pt x="302259" y="33020"/>
                  </a:lnTo>
                  <a:lnTo>
                    <a:pt x="302259" y="36830"/>
                  </a:lnTo>
                  <a:lnTo>
                    <a:pt x="304800" y="36830"/>
                  </a:lnTo>
                  <a:lnTo>
                    <a:pt x="304800" y="33020"/>
                  </a:lnTo>
                  <a:close/>
                </a:path>
                <a:path w="304800" h="231139">
                  <a:moveTo>
                    <a:pt x="3809" y="36830"/>
                  </a:moveTo>
                  <a:lnTo>
                    <a:pt x="0" y="36830"/>
                  </a:lnTo>
                  <a:lnTo>
                    <a:pt x="0" y="160020"/>
                  </a:lnTo>
                  <a:lnTo>
                    <a:pt x="3809" y="160020"/>
                  </a:lnTo>
                  <a:lnTo>
                    <a:pt x="3809" y="36830"/>
                  </a:lnTo>
                  <a:close/>
                </a:path>
                <a:path w="304800" h="231139">
                  <a:moveTo>
                    <a:pt x="304800" y="36830"/>
                  </a:moveTo>
                  <a:lnTo>
                    <a:pt x="302259" y="36830"/>
                  </a:lnTo>
                  <a:lnTo>
                    <a:pt x="302259" y="160020"/>
                  </a:lnTo>
                  <a:lnTo>
                    <a:pt x="304800" y="160020"/>
                  </a:lnTo>
                  <a:lnTo>
                    <a:pt x="304800" y="36830"/>
                  </a:lnTo>
                  <a:close/>
                </a:path>
                <a:path w="304800" h="231139">
                  <a:moveTo>
                    <a:pt x="3809" y="160020"/>
                  </a:moveTo>
                  <a:lnTo>
                    <a:pt x="0" y="160020"/>
                  </a:lnTo>
                  <a:lnTo>
                    <a:pt x="0" y="195580"/>
                  </a:lnTo>
                  <a:lnTo>
                    <a:pt x="3809" y="195580"/>
                  </a:lnTo>
                  <a:lnTo>
                    <a:pt x="3809" y="160020"/>
                  </a:lnTo>
                  <a:close/>
                </a:path>
                <a:path w="304800" h="231139">
                  <a:moveTo>
                    <a:pt x="304800" y="160020"/>
                  </a:moveTo>
                  <a:lnTo>
                    <a:pt x="302259" y="160020"/>
                  </a:lnTo>
                  <a:lnTo>
                    <a:pt x="302259" y="195580"/>
                  </a:lnTo>
                  <a:lnTo>
                    <a:pt x="304800" y="195580"/>
                  </a:lnTo>
                  <a:lnTo>
                    <a:pt x="304800" y="160020"/>
                  </a:lnTo>
                  <a:close/>
                </a:path>
                <a:path w="304800" h="231139">
                  <a:moveTo>
                    <a:pt x="380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3809" y="198120"/>
                  </a:lnTo>
                  <a:lnTo>
                    <a:pt x="3809" y="195580"/>
                  </a:lnTo>
                  <a:close/>
                </a:path>
                <a:path w="304800" h="231139">
                  <a:moveTo>
                    <a:pt x="304800" y="195580"/>
                  </a:moveTo>
                  <a:lnTo>
                    <a:pt x="302259" y="195580"/>
                  </a:lnTo>
                  <a:lnTo>
                    <a:pt x="302259" y="198120"/>
                  </a:lnTo>
                  <a:lnTo>
                    <a:pt x="304800" y="198120"/>
                  </a:lnTo>
                  <a:lnTo>
                    <a:pt x="304800" y="195580"/>
                  </a:lnTo>
                  <a:close/>
                </a:path>
                <a:path w="304800" h="231139">
                  <a:moveTo>
                    <a:pt x="3809" y="198120"/>
                  </a:moveTo>
                  <a:lnTo>
                    <a:pt x="0" y="198120"/>
                  </a:lnTo>
                  <a:lnTo>
                    <a:pt x="0" y="208280"/>
                  </a:lnTo>
                  <a:lnTo>
                    <a:pt x="3809" y="208280"/>
                  </a:lnTo>
                  <a:lnTo>
                    <a:pt x="3809" y="198120"/>
                  </a:lnTo>
                  <a:close/>
                </a:path>
                <a:path w="304800" h="231139">
                  <a:moveTo>
                    <a:pt x="304800" y="198120"/>
                  </a:moveTo>
                  <a:lnTo>
                    <a:pt x="302259" y="198120"/>
                  </a:lnTo>
                  <a:lnTo>
                    <a:pt x="302259" y="208280"/>
                  </a:lnTo>
                  <a:lnTo>
                    <a:pt x="304800" y="208280"/>
                  </a:lnTo>
                  <a:lnTo>
                    <a:pt x="304800" y="198120"/>
                  </a:lnTo>
                  <a:close/>
                </a:path>
                <a:path w="304800" h="231139">
                  <a:moveTo>
                    <a:pt x="380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3809" y="210820"/>
                  </a:lnTo>
                  <a:lnTo>
                    <a:pt x="3809" y="208280"/>
                  </a:lnTo>
                  <a:close/>
                </a:path>
                <a:path w="304800" h="231139">
                  <a:moveTo>
                    <a:pt x="304800" y="208280"/>
                  </a:moveTo>
                  <a:lnTo>
                    <a:pt x="302259" y="208280"/>
                  </a:lnTo>
                  <a:lnTo>
                    <a:pt x="302259" y="210820"/>
                  </a:lnTo>
                  <a:lnTo>
                    <a:pt x="304800" y="210820"/>
                  </a:lnTo>
                  <a:lnTo>
                    <a:pt x="304800" y="208280"/>
                  </a:lnTo>
                  <a:close/>
                </a:path>
                <a:path w="304800" h="231139">
                  <a:moveTo>
                    <a:pt x="380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210820"/>
                  </a:lnTo>
                  <a:close/>
                </a:path>
                <a:path w="304800" h="231139">
                  <a:moveTo>
                    <a:pt x="304800" y="210820"/>
                  </a:moveTo>
                  <a:lnTo>
                    <a:pt x="302259" y="210820"/>
                  </a:lnTo>
                  <a:lnTo>
                    <a:pt x="302259" y="214630"/>
                  </a:lnTo>
                  <a:lnTo>
                    <a:pt x="304800" y="214630"/>
                  </a:lnTo>
                  <a:lnTo>
                    <a:pt x="304800" y="210820"/>
                  </a:lnTo>
                  <a:close/>
                </a:path>
                <a:path w="304800" h="231139">
                  <a:moveTo>
                    <a:pt x="380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214630"/>
                  </a:lnTo>
                  <a:close/>
                </a:path>
                <a:path w="304800" h="231139">
                  <a:moveTo>
                    <a:pt x="304800" y="214630"/>
                  </a:moveTo>
                  <a:lnTo>
                    <a:pt x="302259" y="214630"/>
                  </a:lnTo>
                  <a:lnTo>
                    <a:pt x="302259" y="217170"/>
                  </a:lnTo>
                  <a:lnTo>
                    <a:pt x="304800" y="217170"/>
                  </a:lnTo>
                  <a:lnTo>
                    <a:pt x="304800" y="214630"/>
                  </a:lnTo>
                  <a:close/>
                </a:path>
                <a:path w="304800" h="231139">
                  <a:moveTo>
                    <a:pt x="3809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217170"/>
                  </a:lnTo>
                  <a:close/>
                </a:path>
                <a:path w="304800" h="231139">
                  <a:moveTo>
                    <a:pt x="304800" y="217170"/>
                  </a:moveTo>
                  <a:lnTo>
                    <a:pt x="302259" y="217170"/>
                  </a:lnTo>
                  <a:lnTo>
                    <a:pt x="302259" y="220980"/>
                  </a:lnTo>
                  <a:lnTo>
                    <a:pt x="304800" y="220980"/>
                  </a:lnTo>
                  <a:lnTo>
                    <a:pt x="304800" y="217170"/>
                  </a:lnTo>
                  <a:close/>
                </a:path>
                <a:path w="304800" h="231139">
                  <a:moveTo>
                    <a:pt x="380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3809" y="223520"/>
                  </a:lnTo>
                  <a:lnTo>
                    <a:pt x="3809" y="220980"/>
                  </a:lnTo>
                  <a:close/>
                </a:path>
                <a:path w="304800" h="231139">
                  <a:moveTo>
                    <a:pt x="304800" y="220980"/>
                  </a:moveTo>
                  <a:lnTo>
                    <a:pt x="302259" y="220980"/>
                  </a:lnTo>
                  <a:lnTo>
                    <a:pt x="302259" y="223520"/>
                  </a:lnTo>
                  <a:lnTo>
                    <a:pt x="304800" y="223520"/>
                  </a:lnTo>
                  <a:lnTo>
                    <a:pt x="304800" y="220980"/>
                  </a:lnTo>
                  <a:close/>
                </a:path>
                <a:path w="304800" h="231139">
                  <a:moveTo>
                    <a:pt x="3809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23520"/>
                  </a:lnTo>
                  <a:close/>
                </a:path>
                <a:path w="304800" h="231139">
                  <a:moveTo>
                    <a:pt x="304800" y="223520"/>
                  </a:moveTo>
                  <a:lnTo>
                    <a:pt x="302259" y="223520"/>
                  </a:lnTo>
                  <a:lnTo>
                    <a:pt x="302259" y="227330"/>
                  </a:lnTo>
                  <a:lnTo>
                    <a:pt x="304800" y="227330"/>
                  </a:lnTo>
                  <a:lnTo>
                    <a:pt x="304800" y="223520"/>
                  </a:lnTo>
                  <a:close/>
                </a:path>
                <a:path w="304800" h="231139">
                  <a:moveTo>
                    <a:pt x="3809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304800" y="231140"/>
                  </a:lnTo>
                  <a:lnTo>
                    <a:pt x="304800" y="228600"/>
                  </a:lnTo>
                  <a:lnTo>
                    <a:pt x="3809" y="228600"/>
                  </a:lnTo>
                  <a:lnTo>
                    <a:pt x="3809" y="227330"/>
                  </a:lnTo>
                  <a:close/>
                </a:path>
                <a:path w="304800" h="231139">
                  <a:moveTo>
                    <a:pt x="304800" y="227330"/>
                  </a:moveTo>
                  <a:lnTo>
                    <a:pt x="302259" y="227330"/>
                  </a:lnTo>
                  <a:lnTo>
                    <a:pt x="302259" y="228600"/>
                  </a:lnTo>
                  <a:lnTo>
                    <a:pt x="304800" y="228600"/>
                  </a:lnTo>
                  <a:lnTo>
                    <a:pt x="304800" y="22733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038859" y="5593080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2984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98450" y="2540"/>
                  </a:lnTo>
                  <a:lnTo>
                    <a:pt x="298450" y="0"/>
                  </a:lnTo>
                  <a:close/>
                </a:path>
                <a:path w="298450" h="226060">
                  <a:moveTo>
                    <a:pt x="29845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3810"/>
                  </a:lnTo>
                  <a:lnTo>
                    <a:pt x="298450" y="3810"/>
                  </a:lnTo>
                  <a:lnTo>
                    <a:pt x="298450" y="2540"/>
                  </a:lnTo>
                  <a:close/>
                </a:path>
                <a:path w="298450" h="226060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5080"/>
                  </a:lnTo>
                  <a:lnTo>
                    <a:pt x="298450" y="5080"/>
                  </a:lnTo>
                  <a:lnTo>
                    <a:pt x="298450" y="3810"/>
                  </a:lnTo>
                  <a:close/>
                </a:path>
                <a:path w="298450" h="226060">
                  <a:moveTo>
                    <a:pt x="254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2540" y="8890"/>
                  </a:lnTo>
                  <a:lnTo>
                    <a:pt x="2540" y="5080"/>
                  </a:lnTo>
                  <a:close/>
                </a:path>
                <a:path w="298450" h="226060">
                  <a:moveTo>
                    <a:pt x="298450" y="5080"/>
                  </a:moveTo>
                  <a:lnTo>
                    <a:pt x="294640" y="5080"/>
                  </a:lnTo>
                  <a:lnTo>
                    <a:pt x="294640" y="8890"/>
                  </a:lnTo>
                  <a:lnTo>
                    <a:pt x="298450" y="8890"/>
                  </a:lnTo>
                  <a:lnTo>
                    <a:pt x="298450" y="5080"/>
                  </a:lnTo>
                  <a:close/>
                </a:path>
                <a:path w="298450" h="226060">
                  <a:moveTo>
                    <a:pt x="2540" y="8890"/>
                  </a:moveTo>
                  <a:lnTo>
                    <a:pt x="0" y="8890"/>
                  </a:lnTo>
                  <a:lnTo>
                    <a:pt x="0" y="30480"/>
                  </a:lnTo>
                  <a:lnTo>
                    <a:pt x="2540" y="30480"/>
                  </a:lnTo>
                  <a:lnTo>
                    <a:pt x="2540" y="8890"/>
                  </a:lnTo>
                  <a:close/>
                </a:path>
                <a:path w="298450" h="226060">
                  <a:moveTo>
                    <a:pt x="298450" y="8890"/>
                  </a:moveTo>
                  <a:lnTo>
                    <a:pt x="294640" y="8890"/>
                  </a:lnTo>
                  <a:lnTo>
                    <a:pt x="294640" y="30480"/>
                  </a:lnTo>
                  <a:lnTo>
                    <a:pt x="298450" y="30480"/>
                  </a:lnTo>
                  <a:lnTo>
                    <a:pt x="298450" y="8890"/>
                  </a:lnTo>
                  <a:close/>
                </a:path>
                <a:path w="298450" h="226060">
                  <a:moveTo>
                    <a:pt x="254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540" y="34290"/>
                  </a:lnTo>
                  <a:lnTo>
                    <a:pt x="2540" y="30480"/>
                  </a:lnTo>
                  <a:close/>
                </a:path>
                <a:path w="298450" h="226060">
                  <a:moveTo>
                    <a:pt x="298450" y="30480"/>
                  </a:moveTo>
                  <a:lnTo>
                    <a:pt x="294640" y="30480"/>
                  </a:lnTo>
                  <a:lnTo>
                    <a:pt x="294640" y="34290"/>
                  </a:lnTo>
                  <a:lnTo>
                    <a:pt x="298450" y="34290"/>
                  </a:lnTo>
                  <a:lnTo>
                    <a:pt x="298450" y="30480"/>
                  </a:lnTo>
                  <a:close/>
                </a:path>
                <a:path w="298450" h="226060">
                  <a:moveTo>
                    <a:pt x="2540" y="34290"/>
                  </a:moveTo>
                  <a:lnTo>
                    <a:pt x="0" y="34290"/>
                  </a:lnTo>
                  <a:lnTo>
                    <a:pt x="0" y="157480"/>
                  </a:lnTo>
                  <a:lnTo>
                    <a:pt x="2540" y="157480"/>
                  </a:lnTo>
                  <a:lnTo>
                    <a:pt x="2540" y="34290"/>
                  </a:lnTo>
                  <a:close/>
                </a:path>
                <a:path w="298450" h="226060">
                  <a:moveTo>
                    <a:pt x="298450" y="34290"/>
                  </a:moveTo>
                  <a:lnTo>
                    <a:pt x="294640" y="34290"/>
                  </a:lnTo>
                  <a:lnTo>
                    <a:pt x="294640" y="157480"/>
                  </a:lnTo>
                  <a:lnTo>
                    <a:pt x="298450" y="157480"/>
                  </a:lnTo>
                  <a:lnTo>
                    <a:pt x="298450" y="34290"/>
                  </a:lnTo>
                  <a:close/>
                </a:path>
                <a:path w="298450" h="226060">
                  <a:moveTo>
                    <a:pt x="2540" y="157480"/>
                  </a:moveTo>
                  <a:lnTo>
                    <a:pt x="0" y="157480"/>
                  </a:lnTo>
                  <a:lnTo>
                    <a:pt x="0" y="193040"/>
                  </a:lnTo>
                  <a:lnTo>
                    <a:pt x="2540" y="193040"/>
                  </a:lnTo>
                  <a:lnTo>
                    <a:pt x="2540" y="157480"/>
                  </a:lnTo>
                  <a:close/>
                </a:path>
                <a:path w="298450" h="226060">
                  <a:moveTo>
                    <a:pt x="298450" y="157480"/>
                  </a:moveTo>
                  <a:lnTo>
                    <a:pt x="294640" y="157480"/>
                  </a:lnTo>
                  <a:lnTo>
                    <a:pt x="294640" y="193040"/>
                  </a:lnTo>
                  <a:lnTo>
                    <a:pt x="298450" y="193040"/>
                  </a:lnTo>
                  <a:lnTo>
                    <a:pt x="298450" y="157480"/>
                  </a:lnTo>
                  <a:close/>
                </a:path>
                <a:path w="298450" h="226060">
                  <a:moveTo>
                    <a:pt x="254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2540" y="195580"/>
                  </a:lnTo>
                  <a:lnTo>
                    <a:pt x="2540" y="193040"/>
                  </a:lnTo>
                  <a:close/>
                </a:path>
                <a:path w="298450" h="226060">
                  <a:moveTo>
                    <a:pt x="298450" y="193040"/>
                  </a:moveTo>
                  <a:lnTo>
                    <a:pt x="294640" y="193040"/>
                  </a:lnTo>
                  <a:lnTo>
                    <a:pt x="294640" y="195580"/>
                  </a:lnTo>
                  <a:lnTo>
                    <a:pt x="298450" y="195580"/>
                  </a:lnTo>
                  <a:lnTo>
                    <a:pt x="298450" y="193040"/>
                  </a:lnTo>
                  <a:close/>
                </a:path>
                <a:path w="298450" h="226060">
                  <a:moveTo>
                    <a:pt x="2540" y="195580"/>
                  </a:moveTo>
                  <a:lnTo>
                    <a:pt x="0" y="195580"/>
                  </a:lnTo>
                  <a:lnTo>
                    <a:pt x="0" y="205740"/>
                  </a:lnTo>
                  <a:lnTo>
                    <a:pt x="2540" y="205740"/>
                  </a:lnTo>
                  <a:lnTo>
                    <a:pt x="2540" y="195580"/>
                  </a:lnTo>
                  <a:close/>
                </a:path>
                <a:path w="298450" h="226060">
                  <a:moveTo>
                    <a:pt x="298450" y="195580"/>
                  </a:moveTo>
                  <a:lnTo>
                    <a:pt x="294640" y="195580"/>
                  </a:lnTo>
                  <a:lnTo>
                    <a:pt x="294640" y="205740"/>
                  </a:lnTo>
                  <a:lnTo>
                    <a:pt x="298450" y="205740"/>
                  </a:lnTo>
                  <a:lnTo>
                    <a:pt x="298450" y="195580"/>
                  </a:lnTo>
                  <a:close/>
                </a:path>
                <a:path w="298450" h="226060">
                  <a:moveTo>
                    <a:pt x="254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2540" y="208280"/>
                  </a:lnTo>
                  <a:lnTo>
                    <a:pt x="2540" y="205740"/>
                  </a:lnTo>
                  <a:close/>
                </a:path>
                <a:path w="298450" h="226060">
                  <a:moveTo>
                    <a:pt x="298450" y="205740"/>
                  </a:moveTo>
                  <a:lnTo>
                    <a:pt x="294640" y="205740"/>
                  </a:lnTo>
                  <a:lnTo>
                    <a:pt x="294640" y="208280"/>
                  </a:lnTo>
                  <a:lnTo>
                    <a:pt x="298450" y="208280"/>
                  </a:lnTo>
                  <a:lnTo>
                    <a:pt x="298450" y="205740"/>
                  </a:lnTo>
                  <a:close/>
                </a:path>
                <a:path w="298450" h="226060">
                  <a:moveTo>
                    <a:pt x="254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2540" y="212090"/>
                  </a:lnTo>
                  <a:lnTo>
                    <a:pt x="2540" y="208280"/>
                  </a:lnTo>
                  <a:close/>
                </a:path>
                <a:path w="298450" h="226060">
                  <a:moveTo>
                    <a:pt x="298450" y="208280"/>
                  </a:moveTo>
                  <a:lnTo>
                    <a:pt x="294640" y="208280"/>
                  </a:lnTo>
                  <a:lnTo>
                    <a:pt x="294640" y="212090"/>
                  </a:lnTo>
                  <a:lnTo>
                    <a:pt x="298450" y="212090"/>
                  </a:lnTo>
                  <a:lnTo>
                    <a:pt x="298450" y="208280"/>
                  </a:lnTo>
                  <a:close/>
                </a:path>
                <a:path w="298450" h="226060">
                  <a:moveTo>
                    <a:pt x="254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2540" y="214630"/>
                  </a:lnTo>
                  <a:lnTo>
                    <a:pt x="2540" y="212090"/>
                  </a:lnTo>
                  <a:close/>
                </a:path>
                <a:path w="298450" h="226060">
                  <a:moveTo>
                    <a:pt x="298450" y="212090"/>
                  </a:moveTo>
                  <a:lnTo>
                    <a:pt x="294640" y="212090"/>
                  </a:lnTo>
                  <a:lnTo>
                    <a:pt x="294640" y="214630"/>
                  </a:lnTo>
                  <a:lnTo>
                    <a:pt x="298450" y="214630"/>
                  </a:lnTo>
                  <a:lnTo>
                    <a:pt x="298450" y="212090"/>
                  </a:lnTo>
                  <a:close/>
                </a:path>
                <a:path w="298450" h="226060">
                  <a:moveTo>
                    <a:pt x="254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2540" y="218440"/>
                  </a:lnTo>
                  <a:lnTo>
                    <a:pt x="2540" y="214630"/>
                  </a:lnTo>
                  <a:close/>
                </a:path>
                <a:path w="298450" h="226060">
                  <a:moveTo>
                    <a:pt x="298450" y="214630"/>
                  </a:moveTo>
                  <a:lnTo>
                    <a:pt x="294640" y="214630"/>
                  </a:lnTo>
                  <a:lnTo>
                    <a:pt x="294640" y="218440"/>
                  </a:lnTo>
                  <a:lnTo>
                    <a:pt x="298450" y="218440"/>
                  </a:lnTo>
                  <a:lnTo>
                    <a:pt x="298450" y="214630"/>
                  </a:lnTo>
                  <a:close/>
                </a:path>
                <a:path w="298450" h="226060">
                  <a:moveTo>
                    <a:pt x="254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2540" y="220980"/>
                  </a:lnTo>
                  <a:lnTo>
                    <a:pt x="2540" y="218440"/>
                  </a:lnTo>
                  <a:close/>
                </a:path>
                <a:path w="298450" h="226060">
                  <a:moveTo>
                    <a:pt x="298450" y="218440"/>
                  </a:moveTo>
                  <a:lnTo>
                    <a:pt x="294640" y="218440"/>
                  </a:lnTo>
                  <a:lnTo>
                    <a:pt x="294640" y="220980"/>
                  </a:lnTo>
                  <a:lnTo>
                    <a:pt x="298450" y="220980"/>
                  </a:lnTo>
                  <a:lnTo>
                    <a:pt x="298450" y="218440"/>
                  </a:lnTo>
                  <a:close/>
                </a:path>
                <a:path w="298450" h="226060">
                  <a:moveTo>
                    <a:pt x="2540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2250"/>
                  </a:lnTo>
                  <a:lnTo>
                    <a:pt x="2540" y="222250"/>
                  </a:lnTo>
                  <a:lnTo>
                    <a:pt x="2540" y="220980"/>
                  </a:lnTo>
                  <a:close/>
                </a:path>
                <a:path w="298450" h="226060">
                  <a:moveTo>
                    <a:pt x="298450" y="220980"/>
                  </a:moveTo>
                  <a:lnTo>
                    <a:pt x="294640" y="220980"/>
                  </a:lnTo>
                  <a:lnTo>
                    <a:pt x="294640" y="222250"/>
                  </a:lnTo>
                  <a:lnTo>
                    <a:pt x="298450" y="222250"/>
                  </a:lnTo>
                  <a:lnTo>
                    <a:pt x="298450" y="220980"/>
                  </a:lnTo>
                  <a:close/>
                </a:path>
                <a:path w="298450" h="226060">
                  <a:moveTo>
                    <a:pt x="298450" y="224790"/>
                  </a:moveTo>
                  <a:lnTo>
                    <a:pt x="0" y="22479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479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041400" y="5596889"/>
              <a:ext cx="292100" cy="5080"/>
            </a:xfrm>
            <a:custGeom>
              <a:avLst/>
              <a:gdLst/>
              <a:ahLst/>
              <a:cxnLst/>
              <a:rect l="l" t="t" r="r" b="b"/>
              <a:pathLst>
                <a:path w="292100" h="5079">
                  <a:moveTo>
                    <a:pt x="2921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92100" y="3810"/>
                  </a:lnTo>
                  <a:lnTo>
                    <a:pt x="292100" y="1270"/>
                  </a:lnTo>
                  <a:lnTo>
                    <a:pt x="292100" y="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331595" y="5600700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820"/>
                  </a:lnTo>
                </a:path>
              </a:pathLst>
            </a:custGeom>
            <a:ln w="3810">
              <a:solidFill>
                <a:srgbClr val="7DCE9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041400" y="5601982"/>
              <a:ext cx="292100" cy="213360"/>
            </a:xfrm>
            <a:custGeom>
              <a:avLst/>
              <a:gdLst/>
              <a:ahLst/>
              <a:cxnLst/>
              <a:rect l="l" t="t" r="r" b="b"/>
              <a:pathLst>
                <a:path w="292100" h="213360">
                  <a:moveTo>
                    <a:pt x="292100" y="212090"/>
                  </a:moveTo>
                  <a:lnTo>
                    <a:pt x="0" y="212090"/>
                  </a:lnTo>
                  <a:lnTo>
                    <a:pt x="0" y="213347"/>
                  </a:lnTo>
                  <a:lnTo>
                    <a:pt x="292100" y="213347"/>
                  </a:lnTo>
                  <a:lnTo>
                    <a:pt x="292100" y="212090"/>
                  </a:lnTo>
                  <a:close/>
                </a:path>
                <a:path w="292100" h="213360">
                  <a:moveTo>
                    <a:pt x="292100" y="209537"/>
                  </a:moveTo>
                  <a:lnTo>
                    <a:pt x="3810" y="209537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209537"/>
                  </a:lnTo>
                  <a:lnTo>
                    <a:pt x="0" y="212077"/>
                  </a:lnTo>
                  <a:lnTo>
                    <a:pt x="292100" y="212077"/>
                  </a:lnTo>
                  <a:lnTo>
                    <a:pt x="292100" y="209537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045197" y="5600699"/>
              <a:ext cx="285115" cy="210820"/>
            </a:xfrm>
            <a:custGeom>
              <a:avLst/>
              <a:gdLst/>
              <a:ahLst/>
              <a:cxnLst/>
              <a:rect l="l" t="t" r="r" b="b"/>
              <a:pathLst>
                <a:path w="285115" h="210820">
                  <a:moveTo>
                    <a:pt x="284492" y="0"/>
                  </a:moveTo>
                  <a:lnTo>
                    <a:pt x="280682" y="0"/>
                  </a:lnTo>
                  <a:lnTo>
                    <a:pt x="280682" y="3810"/>
                  </a:lnTo>
                  <a:lnTo>
                    <a:pt x="280682" y="207010"/>
                  </a:lnTo>
                  <a:lnTo>
                    <a:pt x="3822" y="207010"/>
                  </a:lnTo>
                  <a:lnTo>
                    <a:pt x="3822" y="3810"/>
                  </a:lnTo>
                  <a:lnTo>
                    <a:pt x="280682" y="3810"/>
                  </a:lnTo>
                  <a:lnTo>
                    <a:pt x="280682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12" y="3810"/>
                  </a:lnTo>
                  <a:lnTo>
                    <a:pt x="0" y="207010"/>
                  </a:lnTo>
                  <a:lnTo>
                    <a:pt x="12" y="210820"/>
                  </a:lnTo>
                  <a:lnTo>
                    <a:pt x="284492" y="210820"/>
                  </a:lnTo>
                  <a:lnTo>
                    <a:pt x="284492" y="207022"/>
                  </a:lnTo>
                  <a:lnTo>
                    <a:pt x="284492" y="3810"/>
                  </a:lnTo>
                  <a:lnTo>
                    <a:pt x="284492" y="1270"/>
                  </a:lnTo>
                  <a:lnTo>
                    <a:pt x="284492" y="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049020" y="5604509"/>
              <a:ext cx="276860" cy="203835"/>
            </a:xfrm>
            <a:custGeom>
              <a:avLst/>
              <a:gdLst/>
              <a:ahLst/>
              <a:cxnLst/>
              <a:rect l="l" t="t" r="r" b="b"/>
              <a:pathLst>
                <a:path w="276859" h="203835">
                  <a:moveTo>
                    <a:pt x="276860" y="200672"/>
                  </a:moveTo>
                  <a:lnTo>
                    <a:pt x="0" y="200672"/>
                  </a:lnTo>
                  <a:lnTo>
                    <a:pt x="0" y="203212"/>
                  </a:lnTo>
                  <a:lnTo>
                    <a:pt x="276860" y="203212"/>
                  </a:lnTo>
                  <a:lnTo>
                    <a:pt x="276860" y="200672"/>
                  </a:lnTo>
                  <a:close/>
                </a:path>
                <a:path w="276859" h="203835">
                  <a:moveTo>
                    <a:pt x="27686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3810"/>
                  </a:lnTo>
                  <a:lnTo>
                    <a:pt x="273050" y="3810"/>
                  </a:lnTo>
                  <a:lnTo>
                    <a:pt x="273050" y="199390"/>
                  </a:lnTo>
                  <a:lnTo>
                    <a:pt x="3810" y="199390"/>
                  </a:lnTo>
                  <a:lnTo>
                    <a:pt x="3810" y="19062"/>
                  </a:lnTo>
                  <a:lnTo>
                    <a:pt x="0" y="19062"/>
                  </a:lnTo>
                  <a:lnTo>
                    <a:pt x="0" y="199390"/>
                  </a:lnTo>
                  <a:lnTo>
                    <a:pt x="0" y="200660"/>
                  </a:lnTo>
                  <a:lnTo>
                    <a:pt x="276860" y="200660"/>
                  </a:lnTo>
                  <a:lnTo>
                    <a:pt x="276860" y="199390"/>
                  </a:lnTo>
                  <a:lnTo>
                    <a:pt x="276860" y="381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052830" y="560831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79">
                  <a:moveTo>
                    <a:pt x="269240" y="193052"/>
                  </a:moveTo>
                  <a:lnTo>
                    <a:pt x="0" y="193052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3052"/>
                  </a:lnTo>
                  <a:close/>
                </a:path>
                <a:path w="269240" h="195579">
                  <a:moveTo>
                    <a:pt x="2692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3810"/>
                  </a:lnTo>
                  <a:lnTo>
                    <a:pt x="265417" y="3810"/>
                  </a:lnTo>
                  <a:lnTo>
                    <a:pt x="265417" y="191770"/>
                  </a:lnTo>
                  <a:lnTo>
                    <a:pt x="3810" y="191770"/>
                  </a:lnTo>
                  <a:lnTo>
                    <a:pt x="3810" y="15252"/>
                  </a:lnTo>
                  <a:lnTo>
                    <a:pt x="0" y="15252"/>
                  </a:lnTo>
                  <a:lnTo>
                    <a:pt x="0" y="191770"/>
                  </a:lnTo>
                  <a:lnTo>
                    <a:pt x="0" y="193040"/>
                  </a:lnTo>
                  <a:lnTo>
                    <a:pt x="269240" y="193040"/>
                  </a:lnTo>
                  <a:lnTo>
                    <a:pt x="269240" y="19177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056627" y="5612129"/>
              <a:ext cx="262255" cy="187960"/>
            </a:xfrm>
            <a:custGeom>
              <a:avLst/>
              <a:gdLst/>
              <a:ahLst/>
              <a:cxnLst/>
              <a:rect l="l" t="t" r="r" b="b"/>
              <a:pathLst>
                <a:path w="262255" h="187960">
                  <a:moveTo>
                    <a:pt x="261632" y="186702"/>
                  </a:moveTo>
                  <a:lnTo>
                    <a:pt x="12" y="186702"/>
                  </a:lnTo>
                  <a:lnTo>
                    <a:pt x="12" y="187960"/>
                  </a:lnTo>
                  <a:lnTo>
                    <a:pt x="261632" y="187960"/>
                  </a:lnTo>
                  <a:lnTo>
                    <a:pt x="261632" y="186702"/>
                  </a:lnTo>
                  <a:close/>
                </a:path>
                <a:path w="262255" h="187960">
                  <a:moveTo>
                    <a:pt x="261632" y="11442"/>
                  </a:moveTo>
                  <a:lnTo>
                    <a:pt x="257822" y="11442"/>
                  </a:lnTo>
                  <a:lnTo>
                    <a:pt x="257822" y="185420"/>
                  </a:lnTo>
                  <a:lnTo>
                    <a:pt x="3822" y="185420"/>
                  </a:lnTo>
                  <a:lnTo>
                    <a:pt x="3822" y="11442"/>
                  </a:lnTo>
                  <a:lnTo>
                    <a:pt x="0" y="11442"/>
                  </a:lnTo>
                  <a:lnTo>
                    <a:pt x="0" y="185420"/>
                  </a:lnTo>
                  <a:lnTo>
                    <a:pt x="12" y="186690"/>
                  </a:lnTo>
                  <a:lnTo>
                    <a:pt x="261632" y="186690"/>
                  </a:lnTo>
                  <a:lnTo>
                    <a:pt x="261632" y="185420"/>
                  </a:lnTo>
                  <a:lnTo>
                    <a:pt x="261632" y="11442"/>
                  </a:lnTo>
                  <a:close/>
                </a:path>
                <a:path w="262255" h="187960">
                  <a:moveTo>
                    <a:pt x="261632" y="0"/>
                  </a:moveTo>
                  <a:lnTo>
                    <a:pt x="12" y="0"/>
                  </a:lnTo>
                  <a:lnTo>
                    <a:pt x="12" y="3810"/>
                  </a:lnTo>
                  <a:lnTo>
                    <a:pt x="12" y="11430"/>
                  </a:lnTo>
                  <a:lnTo>
                    <a:pt x="3822" y="11430"/>
                  </a:lnTo>
                  <a:lnTo>
                    <a:pt x="3822" y="3810"/>
                  </a:lnTo>
                  <a:lnTo>
                    <a:pt x="257822" y="3810"/>
                  </a:lnTo>
                  <a:lnTo>
                    <a:pt x="257822" y="11430"/>
                  </a:lnTo>
                  <a:lnTo>
                    <a:pt x="261632" y="11430"/>
                  </a:lnTo>
                  <a:lnTo>
                    <a:pt x="261632" y="3810"/>
                  </a:lnTo>
                  <a:lnTo>
                    <a:pt x="261632" y="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060450" y="5615939"/>
              <a:ext cx="254000" cy="181610"/>
            </a:xfrm>
            <a:prstGeom prst="rect">
              <a:avLst/>
            </a:prstGeom>
            <a:blipFill>
              <a:blip r:embed="rId2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56359" y="5114289"/>
              <a:ext cx="546100" cy="472440"/>
            </a:xfrm>
            <a:custGeom>
              <a:avLst/>
              <a:gdLst/>
              <a:ahLst/>
              <a:cxnLst/>
              <a:rect l="l" t="t" r="r" b="b"/>
              <a:pathLst>
                <a:path w="546100" h="472439">
                  <a:moveTo>
                    <a:pt x="307340" y="2539"/>
                  </a:moveTo>
                  <a:lnTo>
                    <a:pt x="231140" y="2539"/>
                  </a:lnTo>
                  <a:lnTo>
                    <a:pt x="231140" y="3809"/>
                  </a:lnTo>
                  <a:lnTo>
                    <a:pt x="307340" y="3809"/>
                  </a:lnTo>
                  <a:lnTo>
                    <a:pt x="307340" y="2539"/>
                  </a:lnTo>
                  <a:close/>
                </a:path>
                <a:path w="546100" h="472439">
                  <a:moveTo>
                    <a:pt x="302259" y="1269"/>
                  </a:moveTo>
                  <a:lnTo>
                    <a:pt x="245109" y="1269"/>
                  </a:lnTo>
                  <a:lnTo>
                    <a:pt x="245109" y="2539"/>
                  </a:lnTo>
                  <a:lnTo>
                    <a:pt x="302259" y="2539"/>
                  </a:lnTo>
                  <a:lnTo>
                    <a:pt x="302259" y="1269"/>
                  </a:lnTo>
                  <a:close/>
                </a:path>
                <a:path w="546100" h="472439">
                  <a:moveTo>
                    <a:pt x="274320" y="0"/>
                  </a:moveTo>
                  <a:lnTo>
                    <a:pt x="273050" y="0"/>
                  </a:lnTo>
                  <a:lnTo>
                    <a:pt x="273050" y="1269"/>
                  </a:lnTo>
                  <a:lnTo>
                    <a:pt x="274320" y="1269"/>
                  </a:lnTo>
                  <a:lnTo>
                    <a:pt x="274320" y="0"/>
                  </a:lnTo>
                  <a:close/>
                </a:path>
                <a:path w="546100" h="472439">
                  <a:moveTo>
                    <a:pt x="3809" y="201929"/>
                  </a:moveTo>
                  <a:lnTo>
                    <a:pt x="2540" y="201929"/>
                  </a:lnTo>
                  <a:lnTo>
                    <a:pt x="2540" y="208279"/>
                  </a:lnTo>
                  <a:lnTo>
                    <a:pt x="3809" y="208279"/>
                  </a:lnTo>
                  <a:lnTo>
                    <a:pt x="3809" y="201929"/>
                  </a:lnTo>
                  <a:close/>
                </a:path>
                <a:path w="546100" h="472439">
                  <a:moveTo>
                    <a:pt x="542290" y="193039"/>
                  </a:moveTo>
                  <a:lnTo>
                    <a:pt x="541020" y="193039"/>
                  </a:lnTo>
                  <a:lnTo>
                    <a:pt x="541020" y="208279"/>
                  </a:lnTo>
                  <a:lnTo>
                    <a:pt x="543560" y="208279"/>
                  </a:lnTo>
                  <a:lnTo>
                    <a:pt x="543560" y="200659"/>
                  </a:lnTo>
                  <a:lnTo>
                    <a:pt x="542290" y="200659"/>
                  </a:lnTo>
                  <a:lnTo>
                    <a:pt x="542290" y="193039"/>
                  </a:lnTo>
                  <a:close/>
                </a:path>
                <a:path w="546100" h="472439">
                  <a:moveTo>
                    <a:pt x="3809" y="208279"/>
                  </a:moveTo>
                  <a:lnTo>
                    <a:pt x="2540" y="208279"/>
                  </a:lnTo>
                  <a:lnTo>
                    <a:pt x="2540" y="209549"/>
                  </a:lnTo>
                  <a:lnTo>
                    <a:pt x="1270" y="209549"/>
                  </a:lnTo>
                  <a:lnTo>
                    <a:pt x="1270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1270" y="248919"/>
                  </a:lnTo>
                  <a:lnTo>
                    <a:pt x="1270" y="265429"/>
                  </a:lnTo>
                  <a:lnTo>
                    <a:pt x="3809" y="265429"/>
                  </a:lnTo>
                  <a:lnTo>
                    <a:pt x="3809" y="208279"/>
                  </a:lnTo>
                  <a:close/>
                </a:path>
                <a:path w="546100" h="472439">
                  <a:moveTo>
                    <a:pt x="544829" y="208279"/>
                  </a:moveTo>
                  <a:lnTo>
                    <a:pt x="541020" y="208279"/>
                  </a:lnTo>
                  <a:lnTo>
                    <a:pt x="541020" y="265429"/>
                  </a:lnTo>
                  <a:lnTo>
                    <a:pt x="544829" y="265429"/>
                  </a:lnTo>
                  <a:lnTo>
                    <a:pt x="544829" y="248919"/>
                  </a:lnTo>
                  <a:lnTo>
                    <a:pt x="546100" y="248919"/>
                  </a:lnTo>
                  <a:lnTo>
                    <a:pt x="546100" y="224789"/>
                  </a:lnTo>
                  <a:lnTo>
                    <a:pt x="544829" y="224789"/>
                  </a:lnTo>
                  <a:lnTo>
                    <a:pt x="544829" y="208279"/>
                  </a:lnTo>
                  <a:close/>
                </a:path>
                <a:path w="546100" h="472439">
                  <a:moveTo>
                    <a:pt x="543560" y="265429"/>
                  </a:moveTo>
                  <a:lnTo>
                    <a:pt x="541020" y="265429"/>
                  </a:lnTo>
                  <a:lnTo>
                    <a:pt x="541020" y="280669"/>
                  </a:lnTo>
                  <a:lnTo>
                    <a:pt x="542290" y="280669"/>
                  </a:lnTo>
                  <a:lnTo>
                    <a:pt x="542290" y="273049"/>
                  </a:lnTo>
                  <a:lnTo>
                    <a:pt x="543560" y="273049"/>
                  </a:lnTo>
                  <a:lnTo>
                    <a:pt x="543560" y="265429"/>
                  </a:lnTo>
                  <a:close/>
                </a:path>
                <a:path w="546100" h="472439">
                  <a:moveTo>
                    <a:pt x="3809" y="265429"/>
                  </a:moveTo>
                  <a:lnTo>
                    <a:pt x="2540" y="265429"/>
                  </a:lnTo>
                  <a:lnTo>
                    <a:pt x="2540" y="273049"/>
                  </a:lnTo>
                  <a:lnTo>
                    <a:pt x="3809" y="273049"/>
                  </a:lnTo>
                  <a:lnTo>
                    <a:pt x="3809" y="265429"/>
                  </a:lnTo>
                  <a:close/>
                </a:path>
                <a:path w="546100" h="472439">
                  <a:moveTo>
                    <a:pt x="314959" y="469899"/>
                  </a:moveTo>
                  <a:lnTo>
                    <a:pt x="240030" y="469899"/>
                  </a:lnTo>
                  <a:lnTo>
                    <a:pt x="240030" y="471169"/>
                  </a:lnTo>
                  <a:lnTo>
                    <a:pt x="314959" y="471169"/>
                  </a:lnTo>
                  <a:lnTo>
                    <a:pt x="314959" y="469899"/>
                  </a:lnTo>
                  <a:close/>
                </a:path>
                <a:path w="546100" h="472439">
                  <a:moveTo>
                    <a:pt x="323850" y="468629"/>
                  </a:moveTo>
                  <a:lnTo>
                    <a:pt x="231140" y="468629"/>
                  </a:lnTo>
                  <a:lnTo>
                    <a:pt x="231140" y="469899"/>
                  </a:lnTo>
                  <a:lnTo>
                    <a:pt x="323850" y="469899"/>
                  </a:lnTo>
                  <a:lnTo>
                    <a:pt x="323850" y="468629"/>
                  </a:lnTo>
                  <a:close/>
                </a:path>
                <a:path w="546100" h="472439">
                  <a:moveTo>
                    <a:pt x="302259" y="471169"/>
                  </a:moveTo>
                  <a:lnTo>
                    <a:pt x="245109" y="471169"/>
                  </a:lnTo>
                  <a:lnTo>
                    <a:pt x="245109" y="472439"/>
                  </a:lnTo>
                  <a:lnTo>
                    <a:pt x="302259" y="472439"/>
                  </a:lnTo>
                  <a:lnTo>
                    <a:pt x="302259" y="471169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360170" y="5118099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2540" y="184150"/>
                  </a:moveTo>
                  <a:lnTo>
                    <a:pt x="1270" y="184150"/>
                  </a:lnTo>
                  <a:lnTo>
                    <a:pt x="1270" y="190500"/>
                  </a:lnTo>
                  <a:lnTo>
                    <a:pt x="0" y="190500"/>
                  </a:lnTo>
                  <a:lnTo>
                    <a:pt x="0" y="204470"/>
                  </a:lnTo>
                  <a:lnTo>
                    <a:pt x="0" y="283210"/>
                  </a:lnTo>
                  <a:lnTo>
                    <a:pt x="2540" y="283210"/>
                  </a:lnTo>
                  <a:lnTo>
                    <a:pt x="2540" y="204470"/>
                  </a:lnTo>
                  <a:lnTo>
                    <a:pt x="2540" y="190500"/>
                  </a:lnTo>
                  <a:lnTo>
                    <a:pt x="2540" y="184150"/>
                  </a:lnTo>
                  <a:close/>
                </a:path>
                <a:path w="537210" h="464820">
                  <a:moveTo>
                    <a:pt x="325120" y="1270"/>
                  </a:moveTo>
                  <a:lnTo>
                    <a:pt x="312420" y="1270"/>
                  </a:lnTo>
                  <a:lnTo>
                    <a:pt x="312420" y="0"/>
                  </a:lnTo>
                  <a:lnTo>
                    <a:pt x="218440" y="0"/>
                  </a:lnTo>
                  <a:lnTo>
                    <a:pt x="218440" y="1270"/>
                  </a:lnTo>
                  <a:lnTo>
                    <a:pt x="213360" y="1270"/>
                  </a:lnTo>
                  <a:lnTo>
                    <a:pt x="213360" y="2540"/>
                  </a:lnTo>
                  <a:lnTo>
                    <a:pt x="325120" y="2540"/>
                  </a:lnTo>
                  <a:lnTo>
                    <a:pt x="325120" y="1270"/>
                  </a:lnTo>
                  <a:close/>
                </a:path>
                <a:path w="537210" h="464820">
                  <a:moveTo>
                    <a:pt x="327660" y="2552"/>
                  </a:moveTo>
                  <a:lnTo>
                    <a:pt x="205740" y="2552"/>
                  </a:lnTo>
                  <a:lnTo>
                    <a:pt x="205740" y="3810"/>
                  </a:lnTo>
                  <a:lnTo>
                    <a:pt x="327660" y="3810"/>
                  </a:lnTo>
                  <a:lnTo>
                    <a:pt x="327660" y="2552"/>
                  </a:lnTo>
                  <a:close/>
                </a:path>
                <a:path w="537210" h="464820">
                  <a:moveTo>
                    <a:pt x="337820" y="461022"/>
                  </a:moveTo>
                  <a:lnTo>
                    <a:pt x="205740" y="461022"/>
                  </a:lnTo>
                  <a:lnTo>
                    <a:pt x="205740" y="462280"/>
                  </a:lnTo>
                  <a:lnTo>
                    <a:pt x="210820" y="462280"/>
                  </a:lnTo>
                  <a:lnTo>
                    <a:pt x="210820" y="463550"/>
                  </a:lnTo>
                  <a:lnTo>
                    <a:pt x="213360" y="463550"/>
                  </a:lnTo>
                  <a:lnTo>
                    <a:pt x="213360" y="464820"/>
                  </a:lnTo>
                  <a:lnTo>
                    <a:pt x="325120" y="464820"/>
                  </a:lnTo>
                  <a:lnTo>
                    <a:pt x="325120" y="463550"/>
                  </a:lnTo>
                  <a:lnTo>
                    <a:pt x="332740" y="463550"/>
                  </a:lnTo>
                  <a:lnTo>
                    <a:pt x="332740" y="462280"/>
                  </a:lnTo>
                  <a:lnTo>
                    <a:pt x="337820" y="462280"/>
                  </a:lnTo>
                  <a:lnTo>
                    <a:pt x="337820" y="461022"/>
                  </a:lnTo>
                  <a:close/>
                </a:path>
                <a:path w="537210" h="464820">
                  <a:moveTo>
                    <a:pt x="537210" y="184150"/>
                  </a:moveTo>
                  <a:lnTo>
                    <a:pt x="535940" y="184150"/>
                  </a:lnTo>
                  <a:lnTo>
                    <a:pt x="535940" y="179070"/>
                  </a:lnTo>
                  <a:lnTo>
                    <a:pt x="534670" y="179070"/>
                  </a:lnTo>
                  <a:lnTo>
                    <a:pt x="534670" y="184150"/>
                  </a:lnTo>
                  <a:lnTo>
                    <a:pt x="534670" y="204470"/>
                  </a:lnTo>
                  <a:lnTo>
                    <a:pt x="534670" y="288290"/>
                  </a:lnTo>
                  <a:lnTo>
                    <a:pt x="537210" y="288290"/>
                  </a:lnTo>
                  <a:lnTo>
                    <a:pt x="537210" y="204470"/>
                  </a:lnTo>
                  <a:lnTo>
                    <a:pt x="537210" y="18415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362697" y="5121909"/>
              <a:ext cx="532765" cy="457200"/>
            </a:xfrm>
            <a:custGeom>
              <a:avLst/>
              <a:gdLst/>
              <a:ahLst/>
              <a:cxnLst/>
              <a:rect l="l" t="t" r="r" b="b"/>
              <a:pathLst>
                <a:path w="532764" h="457200">
                  <a:moveTo>
                    <a:pt x="3822" y="168910"/>
                  </a:moveTo>
                  <a:lnTo>
                    <a:pt x="2552" y="168910"/>
                  </a:lnTo>
                  <a:lnTo>
                    <a:pt x="2552" y="172720"/>
                  </a:lnTo>
                  <a:lnTo>
                    <a:pt x="1282" y="172720"/>
                  </a:lnTo>
                  <a:lnTo>
                    <a:pt x="1282" y="175260"/>
                  </a:lnTo>
                  <a:lnTo>
                    <a:pt x="1282" y="176530"/>
                  </a:lnTo>
                  <a:lnTo>
                    <a:pt x="12" y="176530"/>
                  </a:lnTo>
                  <a:lnTo>
                    <a:pt x="12" y="200660"/>
                  </a:lnTo>
                  <a:lnTo>
                    <a:pt x="0" y="287020"/>
                  </a:lnTo>
                  <a:lnTo>
                    <a:pt x="2552" y="287020"/>
                  </a:lnTo>
                  <a:lnTo>
                    <a:pt x="2552" y="289560"/>
                  </a:lnTo>
                  <a:lnTo>
                    <a:pt x="3822" y="289560"/>
                  </a:lnTo>
                  <a:lnTo>
                    <a:pt x="3822" y="172720"/>
                  </a:lnTo>
                  <a:lnTo>
                    <a:pt x="3822" y="168910"/>
                  </a:lnTo>
                  <a:close/>
                </a:path>
                <a:path w="532764" h="457200">
                  <a:moveTo>
                    <a:pt x="340372" y="2540"/>
                  </a:moveTo>
                  <a:lnTo>
                    <a:pt x="335292" y="2540"/>
                  </a:lnTo>
                  <a:lnTo>
                    <a:pt x="335292" y="1270"/>
                  </a:lnTo>
                  <a:lnTo>
                    <a:pt x="330212" y="1270"/>
                  </a:lnTo>
                  <a:lnTo>
                    <a:pt x="330212" y="0"/>
                  </a:lnTo>
                  <a:lnTo>
                    <a:pt x="198132" y="0"/>
                  </a:lnTo>
                  <a:lnTo>
                    <a:pt x="198132" y="1270"/>
                  </a:lnTo>
                  <a:lnTo>
                    <a:pt x="193052" y="1270"/>
                  </a:lnTo>
                  <a:lnTo>
                    <a:pt x="193052" y="2540"/>
                  </a:lnTo>
                  <a:lnTo>
                    <a:pt x="187972" y="2540"/>
                  </a:lnTo>
                  <a:lnTo>
                    <a:pt x="187972" y="3810"/>
                  </a:lnTo>
                  <a:lnTo>
                    <a:pt x="340372" y="3810"/>
                  </a:lnTo>
                  <a:lnTo>
                    <a:pt x="340372" y="2540"/>
                  </a:lnTo>
                  <a:close/>
                </a:path>
                <a:path w="532764" h="457200">
                  <a:moveTo>
                    <a:pt x="345452" y="454672"/>
                  </a:moveTo>
                  <a:lnTo>
                    <a:pt x="193052" y="454672"/>
                  </a:lnTo>
                  <a:lnTo>
                    <a:pt x="193052" y="455930"/>
                  </a:lnTo>
                  <a:lnTo>
                    <a:pt x="198132" y="455930"/>
                  </a:lnTo>
                  <a:lnTo>
                    <a:pt x="198132" y="457200"/>
                  </a:lnTo>
                  <a:lnTo>
                    <a:pt x="340372" y="457200"/>
                  </a:lnTo>
                  <a:lnTo>
                    <a:pt x="340372" y="455930"/>
                  </a:lnTo>
                  <a:lnTo>
                    <a:pt x="345452" y="455930"/>
                  </a:lnTo>
                  <a:lnTo>
                    <a:pt x="345452" y="454672"/>
                  </a:lnTo>
                  <a:close/>
                </a:path>
                <a:path w="532764" h="457200">
                  <a:moveTo>
                    <a:pt x="347992" y="453390"/>
                  </a:moveTo>
                  <a:lnTo>
                    <a:pt x="185432" y="453390"/>
                  </a:lnTo>
                  <a:lnTo>
                    <a:pt x="185432" y="454660"/>
                  </a:lnTo>
                  <a:lnTo>
                    <a:pt x="347992" y="454660"/>
                  </a:lnTo>
                  <a:lnTo>
                    <a:pt x="347992" y="453390"/>
                  </a:lnTo>
                  <a:close/>
                </a:path>
                <a:path w="532764" h="457200">
                  <a:moveTo>
                    <a:pt x="532142" y="175272"/>
                  </a:moveTo>
                  <a:lnTo>
                    <a:pt x="528332" y="175272"/>
                  </a:lnTo>
                  <a:lnTo>
                    <a:pt x="528332" y="200660"/>
                  </a:lnTo>
                  <a:lnTo>
                    <a:pt x="528320" y="297180"/>
                  </a:lnTo>
                  <a:lnTo>
                    <a:pt x="532142" y="297180"/>
                  </a:lnTo>
                  <a:lnTo>
                    <a:pt x="532142" y="200660"/>
                  </a:lnTo>
                  <a:lnTo>
                    <a:pt x="532142" y="175272"/>
                  </a:lnTo>
                  <a:close/>
                </a:path>
                <a:path w="532764" h="457200">
                  <a:moveTo>
                    <a:pt x="532142" y="170180"/>
                  </a:moveTo>
                  <a:lnTo>
                    <a:pt x="530872" y="170180"/>
                  </a:lnTo>
                  <a:lnTo>
                    <a:pt x="530872" y="168910"/>
                  </a:lnTo>
                  <a:lnTo>
                    <a:pt x="530872" y="166370"/>
                  </a:lnTo>
                  <a:lnTo>
                    <a:pt x="529602" y="166370"/>
                  </a:lnTo>
                  <a:lnTo>
                    <a:pt x="529602" y="165100"/>
                  </a:lnTo>
                  <a:lnTo>
                    <a:pt x="529602" y="161290"/>
                  </a:lnTo>
                  <a:lnTo>
                    <a:pt x="528332" y="161290"/>
                  </a:lnTo>
                  <a:lnTo>
                    <a:pt x="528332" y="165100"/>
                  </a:lnTo>
                  <a:lnTo>
                    <a:pt x="528332" y="166370"/>
                  </a:lnTo>
                  <a:lnTo>
                    <a:pt x="528332" y="168910"/>
                  </a:lnTo>
                  <a:lnTo>
                    <a:pt x="528332" y="170180"/>
                  </a:lnTo>
                  <a:lnTo>
                    <a:pt x="528332" y="175260"/>
                  </a:lnTo>
                  <a:lnTo>
                    <a:pt x="532142" y="175260"/>
                  </a:lnTo>
                  <a:lnTo>
                    <a:pt x="532142" y="17018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366520" y="5125719"/>
              <a:ext cx="524510" cy="449580"/>
            </a:xfrm>
            <a:custGeom>
              <a:avLst/>
              <a:gdLst/>
              <a:ahLst/>
              <a:cxnLst/>
              <a:rect l="l" t="t" r="r" b="b"/>
              <a:pathLst>
                <a:path w="524510" h="449579">
                  <a:moveTo>
                    <a:pt x="3810" y="171462"/>
                  </a:moveTo>
                  <a:lnTo>
                    <a:pt x="0" y="171462"/>
                  </a:lnTo>
                  <a:lnTo>
                    <a:pt x="0" y="196850"/>
                  </a:lnTo>
                  <a:lnTo>
                    <a:pt x="0" y="293370"/>
                  </a:lnTo>
                  <a:lnTo>
                    <a:pt x="2540" y="293370"/>
                  </a:lnTo>
                  <a:lnTo>
                    <a:pt x="2540" y="297180"/>
                  </a:lnTo>
                  <a:lnTo>
                    <a:pt x="3810" y="297180"/>
                  </a:lnTo>
                  <a:lnTo>
                    <a:pt x="3810" y="293370"/>
                  </a:lnTo>
                  <a:lnTo>
                    <a:pt x="3810" y="196850"/>
                  </a:lnTo>
                  <a:lnTo>
                    <a:pt x="3810" y="171462"/>
                  </a:lnTo>
                  <a:close/>
                </a:path>
                <a:path w="524510" h="449579">
                  <a:moveTo>
                    <a:pt x="3810" y="165112"/>
                  </a:moveTo>
                  <a:lnTo>
                    <a:pt x="0" y="165112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165112"/>
                  </a:lnTo>
                  <a:close/>
                </a:path>
                <a:path w="524510" h="449579">
                  <a:moveTo>
                    <a:pt x="3810" y="161302"/>
                  </a:moveTo>
                  <a:lnTo>
                    <a:pt x="0" y="161302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161302"/>
                  </a:lnTo>
                  <a:close/>
                </a:path>
                <a:path w="524510" h="449579">
                  <a:moveTo>
                    <a:pt x="3810" y="153670"/>
                  </a:moveTo>
                  <a:lnTo>
                    <a:pt x="2540" y="153670"/>
                  </a:lnTo>
                  <a:lnTo>
                    <a:pt x="2540" y="157480"/>
                  </a:lnTo>
                  <a:lnTo>
                    <a:pt x="1270" y="157480"/>
                  </a:lnTo>
                  <a:lnTo>
                    <a:pt x="1270" y="161290"/>
                  </a:lnTo>
                  <a:lnTo>
                    <a:pt x="3810" y="161290"/>
                  </a:lnTo>
                  <a:lnTo>
                    <a:pt x="3810" y="157480"/>
                  </a:lnTo>
                  <a:lnTo>
                    <a:pt x="3810" y="153670"/>
                  </a:lnTo>
                  <a:close/>
                </a:path>
                <a:path w="524510" h="449579">
                  <a:moveTo>
                    <a:pt x="344170" y="0"/>
                  </a:moveTo>
                  <a:lnTo>
                    <a:pt x="181610" y="0"/>
                  </a:lnTo>
                  <a:lnTo>
                    <a:pt x="181610" y="1270"/>
                  </a:lnTo>
                  <a:lnTo>
                    <a:pt x="344170" y="1270"/>
                  </a:lnTo>
                  <a:lnTo>
                    <a:pt x="344170" y="0"/>
                  </a:lnTo>
                  <a:close/>
                </a:path>
                <a:path w="524510" h="449579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1282"/>
                  </a:lnTo>
                  <a:lnTo>
                    <a:pt x="175260" y="1282"/>
                  </a:lnTo>
                  <a:lnTo>
                    <a:pt x="175260" y="2540"/>
                  </a:lnTo>
                  <a:lnTo>
                    <a:pt x="171450" y="2540"/>
                  </a:lnTo>
                  <a:lnTo>
                    <a:pt x="171450" y="3810"/>
                  </a:lnTo>
                  <a:lnTo>
                    <a:pt x="350520" y="3810"/>
                  </a:lnTo>
                  <a:lnTo>
                    <a:pt x="350520" y="2540"/>
                  </a:lnTo>
                  <a:close/>
                </a:path>
                <a:path w="524510" h="449579">
                  <a:moveTo>
                    <a:pt x="354330" y="447052"/>
                  </a:moveTo>
                  <a:lnTo>
                    <a:pt x="175260" y="447052"/>
                  </a:lnTo>
                  <a:lnTo>
                    <a:pt x="175260" y="448310"/>
                  </a:lnTo>
                  <a:lnTo>
                    <a:pt x="179070" y="448310"/>
                  </a:lnTo>
                  <a:lnTo>
                    <a:pt x="179070" y="449580"/>
                  </a:lnTo>
                  <a:lnTo>
                    <a:pt x="350520" y="449580"/>
                  </a:lnTo>
                  <a:lnTo>
                    <a:pt x="350520" y="448310"/>
                  </a:lnTo>
                  <a:lnTo>
                    <a:pt x="354330" y="448310"/>
                  </a:lnTo>
                  <a:lnTo>
                    <a:pt x="354330" y="447052"/>
                  </a:lnTo>
                  <a:close/>
                </a:path>
                <a:path w="524510" h="449579">
                  <a:moveTo>
                    <a:pt x="358140" y="445770"/>
                  </a:moveTo>
                  <a:lnTo>
                    <a:pt x="170180" y="445770"/>
                  </a:lnTo>
                  <a:lnTo>
                    <a:pt x="170180" y="447040"/>
                  </a:lnTo>
                  <a:lnTo>
                    <a:pt x="358140" y="447040"/>
                  </a:lnTo>
                  <a:lnTo>
                    <a:pt x="358140" y="445770"/>
                  </a:lnTo>
                  <a:close/>
                </a:path>
                <a:path w="524510" h="449579">
                  <a:moveTo>
                    <a:pt x="524510" y="171462"/>
                  </a:moveTo>
                  <a:lnTo>
                    <a:pt x="520700" y="171462"/>
                  </a:lnTo>
                  <a:lnTo>
                    <a:pt x="520700" y="196850"/>
                  </a:lnTo>
                  <a:lnTo>
                    <a:pt x="520700" y="297180"/>
                  </a:lnTo>
                  <a:lnTo>
                    <a:pt x="520700" y="299720"/>
                  </a:lnTo>
                  <a:lnTo>
                    <a:pt x="520700" y="303530"/>
                  </a:lnTo>
                  <a:lnTo>
                    <a:pt x="521970" y="303530"/>
                  </a:lnTo>
                  <a:lnTo>
                    <a:pt x="521970" y="299720"/>
                  </a:lnTo>
                  <a:lnTo>
                    <a:pt x="523240" y="299720"/>
                  </a:lnTo>
                  <a:lnTo>
                    <a:pt x="523240" y="297180"/>
                  </a:lnTo>
                  <a:lnTo>
                    <a:pt x="524510" y="297180"/>
                  </a:lnTo>
                  <a:lnTo>
                    <a:pt x="524510" y="196850"/>
                  </a:lnTo>
                  <a:lnTo>
                    <a:pt x="524510" y="171462"/>
                  </a:lnTo>
                  <a:close/>
                </a:path>
                <a:path w="524510" h="449579">
                  <a:moveTo>
                    <a:pt x="524510" y="165112"/>
                  </a:moveTo>
                  <a:lnTo>
                    <a:pt x="520700" y="165112"/>
                  </a:lnTo>
                  <a:lnTo>
                    <a:pt x="520700" y="171450"/>
                  </a:lnTo>
                  <a:lnTo>
                    <a:pt x="524510" y="171450"/>
                  </a:lnTo>
                  <a:lnTo>
                    <a:pt x="524510" y="165112"/>
                  </a:lnTo>
                  <a:close/>
                </a:path>
                <a:path w="524510" h="449579">
                  <a:moveTo>
                    <a:pt x="524510" y="161302"/>
                  </a:moveTo>
                  <a:lnTo>
                    <a:pt x="520700" y="161302"/>
                  </a:lnTo>
                  <a:lnTo>
                    <a:pt x="520700" y="165100"/>
                  </a:lnTo>
                  <a:lnTo>
                    <a:pt x="524510" y="165100"/>
                  </a:lnTo>
                  <a:lnTo>
                    <a:pt x="524510" y="161302"/>
                  </a:lnTo>
                  <a:close/>
                </a:path>
                <a:path w="524510" h="449579">
                  <a:moveTo>
                    <a:pt x="524510" y="153670"/>
                  </a:moveTo>
                  <a:lnTo>
                    <a:pt x="523240" y="153670"/>
                  </a:lnTo>
                  <a:lnTo>
                    <a:pt x="523240" y="151130"/>
                  </a:lnTo>
                  <a:lnTo>
                    <a:pt x="521970" y="151130"/>
                  </a:lnTo>
                  <a:lnTo>
                    <a:pt x="521970" y="147320"/>
                  </a:lnTo>
                  <a:lnTo>
                    <a:pt x="520700" y="147320"/>
                  </a:lnTo>
                  <a:lnTo>
                    <a:pt x="520700" y="151130"/>
                  </a:lnTo>
                  <a:lnTo>
                    <a:pt x="520700" y="153670"/>
                  </a:lnTo>
                  <a:lnTo>
                    <a:pt x="520700" y="161290"/>
                  </a:lnTo>
                  <a:lnTo>
                    <a:pt x="524510" y="161290"/>
                  </a:lnTo>
                  <a:lnTo>
                    <a:pt x="524510" y="15367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370329" y="5129530"/>
              <a:ext cx="516890" cy="441959"/>
            </a:xfrm>
            <a:custGeom>
              <a:avLst/>
              <a:gdLst/>
              <a:ahLst/>
              <a:cxnLst/>
              <a:rect l="l" t="t" r="r" b="b"/>
              <a:pathLst>
                <a:path w="516889" h="441960">
                  <a:moveTo>
                    <a:pt x="355600" y="1270"/>
                  </a:moveTo>
                  <a:lnTo>
                    <a:pt x="158750" y="1270"/>
                  </a:lnTo>
                  <a:lnTo>
                    <a:pt x="158750" y="2540"/>
                  </a:lnTo>
                  <a:lnTo>
                    <a:pt x="355600" y="2540"/>
                  </a:lnTo>
                  <a:lnTo>
                    <a:pt x="355600" y="1270"/>
                  </a:lnTo>
                  <a:close/>
                </a:path>
                <a:path w="516889" h="441960">
                  <a:moveTo>
                    <a:pt x="351789" y="0"/>
                  </a:moveTo>
                  <a:lnTo>
                    <a:pt x="163829" y="0"/>
                  </a:lnTo>
                  <a:lnTo>
                    <a:pt x="163829" y="1270"/>
                  </a:lnTo>
                  <a:lnTo>
                    <a:pt x="351789" y="1270"/>
                  </a:lnTo>
                  <a:lnTo>
                    <a:pt x="351789" y="0"/>
                  </a:lnTo>
                  <a:close/>
                </a:path>
                <a:path w="516889" h="441960">
                  <a:moveTo>
                    <a:pt x="3809" y="140970"/>
                  </a:moveTo>
                  <a:lnTo>
                    <a:pt x="2539" y="140970"/>
                  </a:lnTo>
                  <a:lnTo>
                    <a:pt x="2539" y="143510"/>
                  </a:lnTo>
                  <a:lnTo>
                    <a:pt x="1269" y="143510"/>
                  </a:lnTo>
                  <a:lnTo>
                    <a:pt x="1269" y="147320"/>
                  </a:lnTo>
                  <a:lnTo>
                    <a:pt x="0" y="147320"/>
                  </a:lnTo>
                  <a:lnTo>
                    <a:pt x="0" y="157480"/>
                  </a:lnTo>
                  <a:lnTo>
                    <a:pt x="3809" y="157480"/>
                  </a:lnTo>
                  <a:lnTo>
                    <a:pt x="3809" y="140970"/>
                  </a:lnTo>
                  <a:close/>
                </a:path>
                <a:path w="516889" h="441960">
                  <a:moveTo>
                    <a:pt x="514350" y="134620"/>
                  </a:moveTo>
                  <a:lnTo>
                    <a:pt x="513080" y="134620"/>
                  </a:lnTo>
                  <a:lnTo>
                    <a:pt x="513080" y="157480"/>
                  </a:lnTo>
                  <a:lnTo>
                    <a:pt x="516889" y="157480"/>
                  </a:lnTo>
                  <a:lnTo>
                    <a:pt x="516889" y="140970"/>
                  </a:lnTo>
                  <a:lnTo>
                    <a:pt x="515619" y="140970"/>
                  </a:lnTo>
                  <a:lnTo>
                    <a:pt x="515619" y="138430"/>
                  </a:lnTo>
                  <a:lnTo>
                    <a:pt x="514350" y="138430"/>
                  </a:lnTo>
                  <a:lnTo>
                    <a:pt x="514350" y="134620"/>
                  </a:lnTo>
                  <a:close/>
                </a:path>
                <a:path w="516889" h="441960">
                  <a:moveTo>
                    <a:pt x="380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3809" y="161290"/>
                  </a:lnTo>
                  <a:lnTo>
                    <a:pt x="3809" y="157480"/>
                  </a:lnTo>
                  <a:close/>
                </a:path>
                <a:path w="516889" h="441960">
                  <a:moveTo>
                    <a:pt x="516889" y="157480"/>
                  </a:moveTo>
                  <a:lnTo>
                    <a:pt x="513080" y="157480"/>
                  </a:lnTo>
                  <a:lnTo>
                    <a:pt x="513080" y="161290"/>
                  </a:lnTo>
                  <a:lnTo>
                    <a:pt x="516889" y="161290"/>
                  </a:lnTo>
                  <a:lnTo>
                    <a:pt x="516889" y="157480"/>
                  </a:lnTo>
                  <a:close/>
                </a:path>
                <a:path w="516889" h="441960">
                  <a:moveTo>
                    <a:pt x="3809" y="161290"/>
                  </a:moveTo>
                  <a:lnTo>
                    <a:pt x="0" y="161290"/>
                  </a:lnTo>
                  <a:lnTo>
                    <a:pt x="0" y="167640"/>
                  </a:lnTo>
                  <a:lnTo>
                    <a:pt x="3809" y="167640"/>
                  </a:lnTo>
                  <a:lnTo>
                    <a:pt x="3809" y="161290"/>
                  </a:lnTo>
                  <a:close/>
                </a:path>
                <a:path w="516889" h="441960">
                  <a:moveTo>
                    <a:pt x="516889" y="161290"/>
                  </a:moveTo>
                  <a:lnTo>
                    <a:pt x="513080" y="161290"/>
                  </a:lnTo>
                  <a:lnTo>
                    <a:pt x="513080" y="167640"/>
                  </a:lnTo>
                  <a:lnTo>
                    <a:pt x="516889" y="167640"/>
                  </a:lnTo>
                  <a:lnTo>
                    <a:pt x="516889" y="161290"/>
                  </a:lnTo>
                  <a:close/>
                </a:path>
                <a:path w="516889" h="441960">
                  <a:moveTo>
                    <a:pt x="3809" y="167640"/>
                  </a:moveTo>
                  <a:lnTo>
                    <a:pt x="0" y="167640"/>
                  </a:lnTo>
                  <a:lnTo>
                    <a:pt x="0" y="193040"/>
                  </a:lnTo>
                  <a:lnTo>
                    <a:pt x="3809" y="193040"/>
                  </a:lnTo>
                  <a:lnTo>
                    <a:pt x="3809" y="167640"/>
                  </a:lnTo>
                  <a:close/>
                </a:path>
                <a:path w="516889" h="441960">
                  <a:moveTo>
                    <a:pt x="516889" y="167640"/>
                  </a:moveTo>
                  <a:lnTo>
                    <a:pt x="513080" y="167640"/>
                  </a:lnTo>
                  <a:lnTo>
                    <a:pt x="513080" y="193040"/>
                  </a:lnTo>
                  <a:lnTo>
                    <a:pt x="516889" y="193040"/>
                  </a:lnTo>
                  <a:lnTo>
                    <a:pt x="516889" y="167640"/>
                  </a:lnTo>
                  <a:close/>
                </a:path>
                <a:path w="516889" h="441960">
                  <a:moveTo>
                    <a:pt x="3809" y="193040"/>
                  </a:moveTo>
                  <a:lnTo>
                    <a:pt x="0" y="193040"/>
                  </a:lnTo>
                  <a:lnTo>
                    <a:pt x="0" y="250190"/>
                  </a:lnTo>
                  <a:lnTo>
                    <a:pt x="3809" y="250190"/>
                  </a:lnTo>
                  <a:lnTo>
                    <a:pt x="3809" y="193040"/>
                  </a:lnTo>
                  <a:close/>
                </a:path>
                <a:path w="516889" h="441960">
                  <a:moveTo>
                    <a:pt x="516889" y="193040"/>
                  </a:moveTo>
                  <a:lnTo>
                    <a:pt x="513080" y="193040"/>
                  </a:lnTo>
                  <a:lnTo>
                    <a:pt x="513080" y="250190"/>
                  </a:lnTo>
                  <a:lnTo>
                    <a:pt x="516889" y="250190"/>
                  </a:lnTo>
                  <a:lnTo>
                    <a:pt x="516889" y="193040"/>
                  </a:lnTo>
                  <a:close/>
                </a:path>
                <a:path w="516889" h="441960">
                  <a:moveTo>
                    <a:pt x="3809" y="250190"/>
                  </a:moveTo>
                  <a:lnTo>
                    <a:pt x="0" y="250190"/>
                  </a:lnTo>
                  <a:lnTo>
                    <a:pt x="0" y="275590"/>
                  </a:lnTo>
                  <a:lnTo>
                    <a:pt x="3809" y="275590"/>
                  </a:lnTo>
                  <a:lnTo>
                    <a:pt x="3809" y="250190"/>
                  </a:lnTo>
                  <a:close/>
                </a:path>
                <a:path w="516889" h="441960">
                  <a:moveTo>
                    <a:pt x="516889" y="250190"/>
                  </a:moveTo>
                  <a:lnTo>
                    <a:pt x="513080" y="250190"/>
                  </a:lnTo>
                  <a:lnTo>
                    <a:pt x="513080" y="275590"/>
                  </a:lnTo>
                  <a:lnTo>
                    <a:pt x="516889" y="275590"/>
                  </a:lnTo>
                  <a:lnTo>
                    <a:pt x="516889" y="250190"/>
                  </a:lnTo>
                  <a:close/>
                </a:path>
                <a:path w="516889" h="441960">
                  <a:moveTo>
                    <a:pt x="3809" y="275590"/>
                  </a:moveTo>
                  <a:lnTo>
                    <a:pt x="0" y="27559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75590"/>
                  </a:lnTo>
                  <a:close/>
                </a:path>
                <a:path w="516889" h="441960">
                  <a:moveTo>
                    <a:pt x="516889" y="275590"/>
                  </a:moveTo>
                  <a:lnTo>
                    <a:pt x="513080" y="275590"/>
                  </a:lnTo>
                  <a:lnTo>
                    <a:pt x="513080" y="284480"/>
                  </a:lnTo>
                  <a:lnTo>
                    <a:pt x="516889" y="284480"/>
                  </a:lnTo>
                  <a:lnTo>
                    <a:pt x="516889" y="275590"/>
                  </a:lnTo>
                  <a:close/>
                </a:path>
                <a:path w="516889" h="441960">
                  <a:moveTo>
                    <a:pt x="516889" y="284480"/>
                  </a:moveTo>
                  <a:lnTo>
                    <a:pt x="513080" y="284480"/>
                  </a:lnTo>
                  <a:lnTo>
                    <a:pt x="513080" y="308610"/>
                  </a:lnTo>
                  <a:lnTo>
                    <a:pt x="514350" y="308610"/>
                  </a:lnTo>
                  <a:lnTo>
                    <a:pt x="514350" y="304800"/>
                  </a:lnTo>
                  <a:lnTo>
                    <a:pt x="515619" y="304800"/>
                  </a:lnTo>
                  <a:lnTo>
                    <a:pt x="515619" y="302260"/>
                  </a:lnTo>
                  <a:lnTo>
                    <a:pt x="516889" y="302260"/>
                  </a:lnTo>
                  <a:lnTo>
                    <a:pt x="516889" y="284480"/>
                  </a:lnTo>
                  <a:close/>
                </a:path>
                <a:path w="516889" h="441960">
                  <a:moveTo>
                    <a:pt x="3809" y="284480"/>
                  </a:moveTo>
                  <a:lnTo>
                    <a:pt x="0" y="284480"/>
                  </a:lnTo>
                  <a:lnTo>
                    <a:pt x="0" y="295910"/>
                  </a:lnTo>
                  <a:lnTo>
                    <a:pt x="1269" y="295910"/>
                  </a:lnTo>
                  <a:lnTo>
                    <a:pt x="1269" y="299720"/>
                  </a:lnTo>
                  <a:lnTo>
                    <a:pt x="2539" y="299720"/>
                  </a:lnTo>
                  <a:lnTo>
                    <a:pt x="2539" y="302260"/>
                  </a:lnTo>
                  <a:lnTo>
                    <a:pt x="3809" y="302260"/>
                  </a:lnTo>
                  <a:lnTo>
                    <a:pt x="3809" y="284480"/>
                  </a:lnTo>
                  <a:close/>
                </a:path>
                <a:path w="516889" h="441960">
                  <a:moveTo>
                    <a:pt x="363219" y="439420"/>
                  </a:moveTo>
                  <a:lnTo>
                    <a:pt x="158750" y="439420"/>
                  </a:lnTo>
                  <a:lnTo>
                    <a:pt x="158750" y="440690"/>
                  </a:lnTo>
                  <a:lnTo>
                    <a:pt x="363219" y="440690"/>
                  </a:lnTo>
                  <a:lnTo>
                    <a:pt x="363219" y="439420"/>
                  </a:lnTo>
                  <a:close/>
                </a:path>
                <a:path w="516889" h="441960">
                  <a:moveTo>
                    <a:pt x="359409" y="440690"/>
                  </a:moveTo>
                  <a:lnTo>
                    <a:pt x="162559" y="440690"/>
                  </a:lnTo>
                  <a:lnTo>
                    <a:pt x="162559" y="441960"/>
                  </a:lnTo>
                  <a:lnTo>
                    <a:pt x="359409" y="441960"/>
                  </a:lnTo>
                  <a:lnTo>
                    <a:pt x="359409" y="44069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518920" y="5132069"/>
              <a:ext cx="219710" cy="3810"/>
            </a:xfrm>
            <a:custGeom>
              <a:avLst/>
              <a:gdLst/>
              <a:ahLst/>
              <a:cxnLst/>
              <a:rect l="l" t="t" r="r" b="b"/>
              <a:pathLst>
                <a:path w="219710" h="3810">
                  <a:moveTo>
                    <a:pt x="2108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210820" y="1270"/>
                  </a:lnTo>
                  <a:lnTo>
                    <a:pt x="210820" y="0"/>
                  </a:lnTo>
                  <a:close/>
                </a:path>
                <a:path w="219710" h="3810">
                  <a:moveTo>
                    <a:pt x="219710" y="2540"/>
                  </a:moveTo>
                  <a:lnTo>
                    <a:pt x="217170" y="2540"/>
                  </a:lnTo>
                  <a:lnTo>
                    <a:pt x="217170" y="1282"/>
                  </a:lnTo>
                  <a:lnTo>
                    <a:pt x="3810" y="1282"/>
                  </a:lnTo>
                  <a:lnTo>
                    <a:pt x="381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19710" y="3810"/>
                  </a:lnTo>
                  <a:lnTo>
                    <a:pt x="219710" y="254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377949" y="525398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0"/>
                  </a:moveTo>
                  <a:lnTo>
                    <a:pt x="0" y="194310"/>
                  </a:lnTo>
                </a:path>
              </a:pathLst>
            </a:custGeom>
            <a:ln w="3175">
              <a:solidFill>
                <a:srgbClr val="959F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879599" y="5250180"/>
              <a:ext cx="0" cy="201930"/>
            </a:xfrm>
            <a:custGeom>
              <a:avLst/>
              <a:gdLst/>
              <a:ahLst/>
              <a:cxnLst/>
              <a:rect l="l" t="t" r="r" b="b"/>
              <a:pathLst>
                <a:path h="201929">
                  <a:moveTo>
                    <a:pt x="0" y="0"/>
                  </a:moveTo>
                  <a:lnTo>
                    <a:pt x="0" y="201930"/>
                  </a:lnTo>
                </a:path>
              </a:pathLst>
            </a:custGeom>
            <a:ln w="3810">
              <a:solidFill>
                <a:srgbClr val="959FC4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517650" y="5565139"/>
              <a:ext cx="224790" cy="3810"/>
            </a:xfrm>
            <a:custGeom>
              <a:avLst/>
              <a:gdLst/>
              <a:ahLst/>
              <a:cxnLst/>
              <a:rect l="l" t="t" r="r" b="b"/>
              <a:pathLst>
                <a:path w="224789" h="3810">
                  <a:moveTo>
                    <a:pt x="222250" y="1282"/>
                  </a:moveTo>
                  <a:lnTo>
                    <a:pt x="2540" y="1282"/>
                  </a:lnTo>
                  <a:lnTo>
                    <a:pt x="2540" y="2540"/>
                  </a:lnTo>
                  <a:lnTo>
                    <a:pt x="5080" y="2540"/>
                  </a:lnTo>
                  <a:lnTo>
                    <a:pt x="5080" y="3810"/>
                  </a:lnTo>
                  <a:lnTo>
                    <a:pt x="218440" y="3810"/>
                  </a:lnTo>
                  <a:lnTo>
                    <a:pt x="218440" y="2540"/>
                  </a:lnTo>
                  <a:lnTo>
                    <a:pt x="222250" y="2540"/>
                  </a:lnTo>
                  <a:lnTo>
                    <a:pt x="222250" y="1282"/>
                  </a:lnTo>
                  <a:close/>
                </a:path>
                <a:path w="224789" h="3810">
                  <a:moveTo>
                    <a:pt x="2247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24790" y="1270"/>
                  </a:lnTo>
                  <a:lnTo>
                    <a:pt x="224790" y="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508760" y="5135879"/>
              <a:ext cx="243840" cy="429259"/>
            </a:xfrm>
            <a:custGeom>
              <a:avLst/>
              <a:gdLst/>
              <a:ahLst/>
              <a:cxnLst/>
              <a:rect l="l" t="t" r="r" b="b"/>
              <a:pathLst>
                <a:path w="243839" h="429260">
                  <a:moveTo>
                    <a:pt x="237490" y="428002"/>
                  </a:moveTo>
                  <a:lnTo>
                    <a:pt x="6350" y="428002"/>
                  </a:lnTo>
                  <a:lnTo>
                    <a:pt x="6350" y="429260"/>
                  </a:lnTo>
                  <a:lnTo>
                    <a:pt x="237490" y="429260"/>
                  </a:lnTo>
                  <a:lnTo>
                    <a:pt x="237490" y="428002"/>
                  </a:lnTo>
                  <a:close/>
                </a:path>
                <a:path w="243839" h="429260">
                  <a:moveTo>
                    <a:pt x="238760" y="2540"/>
                  </a:moveTo>
                  <a:lnTo>
                    <a:pt x="234937" y="2540"/>
                  </a:lnTo>
                  <a:lnTo>
                    <a:pt x="234937" y="1270"/>
                  </a:lnTo>
                  <a:lnTo>
                    <a:pt x="232410" y="1270"/>
                  </a:lnTo>
                  <a:lnTo>
                    <a:pt x="23241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1270" y="2540"/>
                  </a:lnTo>
                  <a:lnTo>
                    <a:pt x="1270" y="3810"/>
                  </a:lnTo>
                  <a:lnTo>
                    <a:pt x="238760" y="3810"/>
                  </a:lnTo>
                  <a:lnTo>
                    <a:pt x="238760" y="2540"/>
                  </a:lnTo>
                  <a:close/>
                </a:path>
                <a:path w="243839" h="429260">
                  <a:moveTo>
                    <a:pt x="243840" y="425450"/>
                  </a:moveTo>
                  <a:lnTo>
                    <a:pt x="0" y="425450"/>
                  </a:lnTo>
                  <a:lnTo>
                    <a:pt x="0" y="426720"/>
                  </a:lnTo>
                  <a:lnTo>
                    <a:pt x="2540" y="426720"/>
                  </a:lnTo>
                  <a:lnTo>
                    <a:pt x="2540" y="427990"/>
                  </a:lnTo>
                  <a:lnTo>
                    <a:pt x="240030" y="427990"/>
                  </a:lnTo>
                  <a:lnTo>
                    <a:pt x="240030" y="426720"/>
                  </a:lnTo>
                  <a:lnTo>
                    <a:pt x="243840" y="426720"/>
                  </a:lnTo>
                  <a:lnTo>
                    <a:pt x="243840" y="42545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381759" y="5139689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74650" y="2539"/>
                  </a:moveTo>
                  <a:lnTo>
                    <a:pt x="119380" y="2539"/>
                  </a:lnTo>
                  <a:lnTo>
                    <a:pt x="119380" y="3809"/>
                  </a:lnTo>
                  <a:lnTo>
                    <a:pt x="374650" y="3809"/>
                  </a:lnTo>
                  <a:lnTo>
                    <a:pt x="374650" y="2539"/>
                  </a:lnTo>
                  <a:close/>
                </a:path>
                <a:path w="494030" h="421639">
                  <a:moveTo>
                    <a:pt x="372109" y="1269"/>
                  </a:moveTo>
                  <a:lnTo>
                    <a:pt x="121920" y="1269"/>
                  </a:lnTo>
                  <a:lnTo>
                    <a:pt x="121920" y="2539"/>
                  </a:lnTo>
                  <a:lnTo>
                    <a:pt x="372109" y="2539"/>
                  </a:lnTo>
                  <a:lnTo>
                    <a:pt x="372109" y="1269"/>
                  </a:lnTo>
                  <a:close/>
                </a:path>
                <a:path w="494030" h="421639">
                  <a:moveTo>
                    <a:pt x="368299" y="0"/>
                  </a:moveTo>
                  <a:lnTo>
                    <a:pt x="124459" y="0"/>
                  </a:lnTo>
                  <a:lnTo>
                    <a:pt x="124459" y="1269"/>
                  </a:lnTo>
                  <a:lnTo>
                    <a:pt x="368299" y="1269"/>
                  </a:lnTo>
                  <a:lnTo>
                    <a:pt x="368299" y="0"/>
                  </a:lnTo>
                  <a:close/>
                </a:path>
                <a:path w="494030" h="421639">
                  <a:moveTo>
                    <a:pt x="492759" y="106679"/>
                  </a:moveTo>
                  <a:lnTo>
                    <a:pt x="491490" y="106679"/>
                  </a:lnTo>
                  <a:lnTo>
                    <a:pt x="491490" y="109219"/>
                  </a:lnTo>
                  <a:lnTo>
                    <a:pt x="492759" y="109219"/>
                  </a:lnTo>
                  <a:lnTo>
                    <a:pt x="492759" y="106679"/>
                  </a:lnTo>
                  <a:close/>
                </a:path>
                <a:path w="494030" h="421639">
                  <a:moveTo>
                    <a:pt x="2540" y="110489"/>
                  </a:moveTo>
                  <a:lnTo>
                    <a:pt x="1270" y="110489"/>
                  </a:lnTo>
                  <a:lnTo>
                    <a:pt x="1270" y="111759"/>
                  </a:lnTo>
                  <a:lnTo>
                    <a:pt x="0" y="111759"/>
                  </a:lnTo>
                  <a:lnTo>
                    <a:pt x="0" y="113029"/>
                  </a:lnTo>
                  <a:lnTo>
                    <a:pt x="2540" y="113029"/>
                  </a:lnTo>
                  <a:lnTo>
                    <a:pt x="2540" y="110489"/>
                  </a:lnTo>
                  <a:close/>
                </a:path>
                <a:path w="494030" h="421639">
                  <a:moveTo>
                    <a:pt x="494029" y="109219"/>
                  </a:moveTo>
                  <a:lnTo>
                    <a:pt x="491490" y="109219"/>
                  </a:lnTo>
                  <a:lnTo>
                    <a:pt x="491490" y="113029"/>
                  </a:lnTo>
                  <a:lnTo>
                    <a:pt x="494029" y="113029"/>
                  </a:lnTo>
                  <a:lnTo>
                    <a:pt x="494029" y="109219"/>
                  </a:lnTo>
                  <a:close/>
                </a:path>
                <a:path w="494030" h="421639">
                  <a:moveTo>
                    <a:pt x="2540" y="113029"/>
                  </a:moveTo>
                  <a:lnTo>
                    <a:pt x="0" y="113029"/>
                  </a:lnTo>
                  <a:lnTo>
                    <a:pt x="0" y="147319"/>
                  </a:lnTo>
                  <a:lnTo>
                    <a:pt x="2540" y="147319"/>
                  </a:lnTo>
                  <a:lnTo>
                    <a:pt x="2540" y="113029"/>
                  </a:lnTo>
                  <a:close/>
                </a:path>
                <a:path w="494030" h="421639">
                  <a:moveTo>
                    <a:pt x="494029" y="113029"/>
                  </a:moveTo>
                  <a:lnTo>
                    <a:pt x="491490" y="113029"/>
                  </a:lnTo>
                  <a:lnTo>
                    <a:pt x="491490" y="147319"/>
                  </a:lnTo>
                  <a:lnTo>
                    <a:pt x="494029" y="147319"/>
                  </a:lnTo>
                  <a:lnTo>
                    <a:pt x="494029" y="113029"/>
                  </a:lnTo>
                  <a:close/>
                </a:path>
                <a:path w="494030" h="421639">
                  <a:moveTo>
                    <a:pt x="2540" y="147319"/>
                  </a:moveTo>
                  <a:lnTo>
                    <a:pt x="0" y="147319"/>
                  </a:lnTo>
                  <a:lnTo>
                    <a:pt x="0" y="151129"/>
                  </a:lnTo>
                  <a:lnTo>
                    <a:pt x="2540" y="151129"/>
                  </a:lnTo>
                  <a:lnTo>
                    <a:pt x="2540" y="147319"/>
                  </a:lnTo>
                  <a:close/>
                </a:path>
                <a:path w="494030" h="421639">
                  <a:moveTo>
                    <a:pt x="494029" y="147319"/>
                  </a:moveTo>
                  <a:lnTo>
                    <a:pt x="491490" y="147319"/>
                  </a:lnTo>
                  <a:lnTo>
                    <a:pt x="491490" y="151129"/>
                  </a:lnTo>
                  <a:lnTo>
                    <a:pt x="494029" y="151129"/>
                  </a:lnTo>
                  <a:lnTo>
                    <a:pt x="494029" y="147319"/>
                  </a:lnTo>
                  <a:close/>
                </a:path>
                <a:path w="494030" h="421639">
                  <a:moveTo>
                    <a:pt x="2540" y="151129"/>
                  </a:moveTo>
                  <a:lnTo>
                    <a:pt x="0" y="151129"/>
                  </a:lnTo>
                  <a:lnTo>
                    <a:pt x="0" y="157479"/>
                  </a:lnTo>
                  <a:lnTo>
                    <a:pt x="2540" y="157479"/>
                  </a:lnTo>
                  <a:lnTo>
                    <a:pt x="2540" y="151129"/>
                  </a:lnTo>
                  <a:close/>
                </a:path>
                <a:path w="494030" h="421639">
                  <a:moveTo>
                    <a:pt x="494029" y="151129"/>
                  </a:moveTo>
                  <a:lnTo>
                    <a:pt x="491490" y="151129"/>
                  </a:lnTo>
                  <a:lnTo>
                    <a:pt x="491490" y="157479"/>
                  </a:lnTo>
                  <a:lnTo>
                    <a:pt x="494029" y="157479"/>
                  </a:lnTo>
                  <a:lnTo>
                    <a:pt x="494029" y="151129"/>
                  </a:lnTo>
                  <a:close/>
                </a:path>
                <a:path w="494030" h="421639">
                  <a:moveTo>
                    <a:pt x="2540" y="157479"/>
                  </a:moveTo>
                  <a:lnTo>
                    <a:pt x="0" y="157479"/>
                  </a:lnTo>
                  <a:lnTo>
                    <a:pt x="0" y="182879"/>
                  </a:lnTo>
                  <a:lnTo>
                    <a:pt x="2540" y="182879"/>
                  </a:lnTo>
                  <a:lnTo>
                    <a:pt x="2540" y="157479"/>
                  </a:lnTo>
                  <a:close/>
                </a:path>
                <a:path w="494030" h="421639">
                  <a:moveTo>
                    <a:pt x="494029" y="157479"/>
                  </a:moveTo>
                  <a:lnTo>
                    <a:pt x="491490" y="157479"/>
                  </a:lnTo>
                  <a:lnTo>
                    <a:pt x="491490" y="182879"/>
                  </a:lnTo>
                  <a:lnTo>
                    <a:pt x="494029" y="182879"/>
                  </a:lnTo>
                  <a:lnTo>
                    <a:pt x="494029" y="157479"/>
                  </a:lnTo>
                  <a:close/>
                </a:path>
                <a:path w="494030" h="421639">
                  <a:moveTo>
                    <a:pt x="2540" y="182879"/>
                  </a:moveTo>
                  <a:lnTo>
                    <a:pt x="0" y="182879"/>
                  </a:lnTo>
                  <a:lnTo>
                    <a:pt x="0" y="240029"/>
                  </a:lnTo>
                  <a:lnTo>
                    <a:pt x="2540" y="240029"/>
                  </a:lnTo>
                  <a:lnTo>
                    <a:pt x="2540" y="182879"/>
                  </a:lnTo>
                  <a:close/>
                </a:path>
                <a:path w="494030" h="421639">
                  <a:moveTo>
                    <a:pt x="494029" y="182879"/>
                  </a:moveTo>
                  <a:lnTo>
                    <a:pt x="491490" y="182879"/>
                  </a:lnTo>
                  <a:lnTo>
                    <a:pt x="491490" y="240029"/>
                  </a:lnTo>
                  <a:lnTo>
                    <a:pt x="494029" y="240029"/>
                  </a:lnTo>
                  <a:lnTo>
                    <a:pt x="494029" y="182879"/>
                  </a:lnTo>
                  <a:close/>
                </a:path>
                <a:path w="494030" h="421639">
                  <a:moveTo>
                    <a:pt x="2540" y="240029"/>
                  </a:moveTo>
                  <a:lnTo>
                    <a:pt x="0" y="240029"/>
                  </a:lnTo>
                  <a:lnTo>
                    <a:pt x="0" y="265429"/>
                  </a:lnTo>
                  <a:lnTo>
                    <a:pt x="2540" y="265429"/>
                  </a:lnTo>
                  <a:lnTo>
                    <a:pt x="2540" y="240029"/>
                  </a:lnTo>
                  <a:close/>
                </a:path>
                <a:path w="494030" h="421639">
                  <a:moveTo>
                    <a:pt x="494029" y="240029"/>
                  </a:moveTo>
                  <a:lnTo>
                    <a:pt x="491490" y="240029"/>
                  </a:lnTo>
                  <a:lnTo>
                    <a:pt x="491490" y="265429"/>
                  </a:lnTo>
                  <a:lnTo>
                    <a:pt x="494029" y="265429"/>
                  </a:lnTo>
                  <a:lnTo>
                    <a:pt x="494029" y="240029"/>
                  </a:lnTo>
                  <a:close/>
                </a:path>
                <a:path w="494030" h="421639">
                  <a:moveTo>
                    <a:pt x="2540" y="265429"/>
                  </a:moveTo>
                  <a:lnTo>
                    <a:pt x="0" y="265429"/>
                  </a:lnTo>
                  <a:lnTo>
                    <a:pt x="0" y="274319"/>
                  </a:lnTo>
                  <a:lnTo>
                    <a:pt x="2540" y="274319"/>
                  </a:lnTo>
                  <a:lnTo>
                    <a:pt x="2540" y="265429"/>
                  </a:lnTo>
                  <a:close/>
                </a:path>
                <a:path w="494030" h="421639">
                  <a:moveTo>
                    <a:pt x="494029" y="265429"/>
                  </a:moveTo>
                  <a:lnTo>
                    <a:pt x="491490" y="265429"/>
                  </a:lnTo>
                  <a:lnTo>
                    <a:pt x="491490" y="274319"/>
                  </a:lnTo>
                  <a:lnTo>
                    <a:pt x="494029" y="274319"/>
                  </a:lnTo>
                  <a:lnTo>
                    <a:pt x="494029" y="265429"/>
                  </a:lnTo>
                  <a:close/>
                </a:path>
                <a:path w="494030" h="421639">
                  <a:moveTo>
                    <a:pt x="2540" y="274319"/>
                  </a:moveTo>
                  <a:lnTo>
                    <a:pt x="0" y="274319"/>
                  </a:lnTo>
                  <a:lnTo>
                    <a:pt x="0" y="309879"/>
                  </a:lnTo>
                  <a:lnTo>
                    <a:pt x="2540" y="309879"/>
                  </a:lnTo>
                  <a:lnTo>
                    <a:pt x="2540" y="274319"/>
                  </a:lnTo>
                  <a:close/>
                </a:path>
                <a:path w="494030" h="421639">
                  <a:moveTo>
                    <a:pt x="494029" y="274319"/>
                  </a:moveTo>
                  <a:lnTo>
                    <a:pt x="491490" y="274319"/>
                  </a:lnTo>
                  <a:lnTo>
                    <a:pt x="491490" y="309879"/>
                  </a:lnTo>
                  <a:lnTo>
                    <a:pt x="494029" y="309879"/>
                  </a:lnTo>
                  <a:lnTo>
                    <a:pt x="494029" y="274319"/>
                  </a:lnTo>
                  <a:close/>
                </a:path>
                <a:path w="494030" h="421639">
                  <a:moveTo>
                    <a:pt x="2540" y="309879"/>
                  </a:moveTo>
                  <a:lnTo>
                    <a:pt x="0" y="309879"/>
                  </a:lnTo>
                  <a:lnTo>
                    <a:pt x="0" y="311149"/>
                  </a:lnTo>
                  <a:lnTo>
                    <a:pt x="1270" y="311149"/>
                  </a:lnTo>
                  <a:lnTo>
                    <a:pt x="1270" y="312419"/>
                  </a:lnTo>
                  <a:lnTo>
                    <a:pt x="2540" y="312419"/>
                  </a:lnTo>
                  <a:lnTo>
                    <a:pt x="2540" y="309879"/>
                  </a:lnTo>
                  <a:close/>
                </a:path>
                <a:path w="494030" h="421639">
                  <a:moveTo>
                    <a:pt x="494029" y="309879"/>
                  </a:moveTo>
                  <a:lnTo>
                    <a:pt x="491490" y="309879"/>
                  </a:lnTo>
                  <a:lnTo>
                    <a:pt x="491490" y="312419"/>
                  </a:lnTo>
                  <a:lnTo>
                    <a:pt x="494029" y="312419"/>
                  </a:lnTo>
                  <a:lnTo>
                    <a:pt x="494029" y="309879"/>
                  </a:lnTo>
                  <a:close/>
                </a:path>
                <a:path w="494030" h="421639">
                  <a:moveTo>
                    <a:pt x="494029" y="312419"/>
                  </a:moveTo>
                  <a:lnTo>
                    <a:pt x="491490" y="312419"/>
                  </a:lnTo>
                  <a:lnTo>
                    <a:pt x="491490" y="316229"/>
                  </a:lnTo>
                  <a:lnTo>
                    <a:pt x="492759" y="316229"/>
                  </a:lnTo>
                  <a:lnTo>
                    <a:pt x="492759" y="314959"/>
                  </a:lnTo>
                  <a:lnTo>
                    <a:pt x="494029" y="314959"/>
                  </a:lnTo>
                  <a:lnTo>
                    <a:pt x="494029" y="312419"/>
                  </a:lnTo>
                  <a:close/>
                </a:path>
                <a:path w="494030" h="421639">
                  <a:moveTo>
                    <a:pt x="2540" y="312419"/>
                  </a:moveTo>
                  <a:lnTo>
                    <a:pt x="1270" y="312419"/>
                  </a:lnTo>
                  <a:lnTo>
                    <a:pt x="1270" y="313689"/>
                  </a:lnTo>
                  <a:lnTo>
                    <a:pt x="2540" y="313689"/>
                  </a:lnTo>
                  <a:lnTo>
                    <a:pt x="2540" y="312419"/>
                  </a:lnTo>
                  <a:close/>
                </a:path>
                <a:path w="494030" h="421639">
                  <a:moveTo>
                    <a:pt x="492759" y="316229"/>
                  </a:moveTo>
                  <a:lnTo>
                    <a:pt x="491490" y="316229"/>
                  </a:lnTo>
                  <a:lnTo>
                    <a:pt x="491490" y="317499"/>
                  </a:lnTo>
                  <a:lnTo>
                    <a:pt x="492759" y="317499"/>
                  </a:lnTo>
                  <a:lnTo>
                    <a:pt x="492759" y="316229"/>
                  </a:lnTo>
                  <a:close/>
                </a:path>
                <a:path w="494030" h="421639">
                  <a:moveTo>
                    <a:pt x="375920" y="419099"/>
                  </a:moveTo>
                  <a:lnTo>
                    <a:pt x="120650" y="419099"/>
                  </a:lnTo>
                  <a:lnTo>
                    <a:pt x="120650" y="420369"/>
                  </a:lnTo>
                  <a:lnTo>
                    <a:pt x="375920" y="420369"/>
                  </a:lnTo>
                  <a:lnTo>
                    <a:pt x="375920" y="419099"/>
                  </a:lnTo>
                  <a:close/>
                </a:path>
                <a:path w="494030" h="421639">
                  <a:moveTo>
                    <a:pt x="378459" y="417829"/>
                  </a:moveTo>
                  <a:lnTo>
                    <a:pt x="116840" y="417829"/>
                  </a:lnTo>
                  <a:lnTo>
                    <a:pt x="116840" y="419099"/>
                  </a:lnTo>
                  <a:lnTo>
                    <a:pt x="378459" y="419099"/>
                  </a:lnTo>
                  <a:lnTo>
                    <a:pt x="378459" y="417829"/>
                  </a:lnTo>
                  <a:close/>
                </a:path>
                <a:path w="494030" h="421639">
                  <a:moveTo>
                    <a:pt x="373379" y="420369"/>
                  </a:moveTo>
                  <a:lnTo>
                    <a:pt x="123190" y="420369"/>
                  </a:lnTo>
                  <a:lnTo>
                    <a:pt x="123190" y="421639"/>
                  </a:lnTo>
                  <a:lnTo>
                    <a:pt x="373379" y="421639"/>
                  </a:lnTo>
                  <a:lnTo>
                    <a:pt x="373379" y="420369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384299" y="5143500"/>
              <a:ext cx="488950" cy="414020"/>
            </a:xfrm>
            <a:custGeom>
              <a:avLst/>
              <a:gdLst/>
              <a:ahLst/>
              <a:cxnLst/>
              <a:rect l="l" t="t" r="r" b="b"/>
              <a:pathLst>
                <a:path w="488950" h="414020">
                  <a:moveTo>
                    <a:pt x="377189" y="1269"/>
                  </a:moveTo>
                  <a:lnTo>
                    <a:pt x="111759" y="1269"/>
                  </a:lnTo>
                  <a:lnTo>
                    <a:pt x="111759" y="2539"/>
                  </a:lnTo>
                  <a:lnTo>
                    <a:pt x="377189" y="2539"/>
                  </a:lnTo>
                  <a:lnTo>
                    <a:pt x="377189" y="1269"/>
                  </a:lnTo>
                  <a:close/>
                </a:path>
                <a:path w="488950" h="414020">
                  <a:moveTo>
                    <a:pt x="375919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5919" y="1269"/>
                  </a:lnTo>
                  <a:lnTo>
                    <a:pt x="375919" y="0"/>
                  </a:lnTo>
                  <a:close/>
                </a:path>
                <a:path w="488950" h="414020">
                  <a:moveTo>
                    <a:pt x="379730" y="2540"/>
                  </a:moveTo>
                  <a:lnTo>
                    <a:pt x="109219" y="2540"/>
                  </a:lnTo>
                  <a:lnTo>
                    <a:pt x="109219" y="3810"/>
                  </a:lnTo>
                  <a:lnTo>
                    <a:pt x="379730" y="3810"/>
                  </a:lnTo>
                  <a:lnTo>
                    <a:pt x="379730" y="2540"/>
                  </a:lnTo>
                  <a:close/>
                </a:path>
                <a:path w="488950" h="414020">
                  <a:moveTo>
                    <a:pt x="486410" y="96519"/>
                  </a:moveTo>
                  <a:lnTo>
                    <a:pt x="485139" y="96519"/>
                  </a:lnTo>
                  <a:lnTo>
                    <a:pt x="485139" y="99059"/>
                  </a:lnTo>
                  <a:lnTo>
                    <a:pt x="486410" y="99059"/>
                  </a:lnTo>
                  <a:lnTo>
                    <a:pt x="486410" y="96519"/>
                  </a:lnTo>
                  <a:close/>
                </a:path>
                <a:path w="488950" h="414020">
                  <a:moveTo>
                    <a:pt x="3809" y="99060"/>
                  </a:moveTo>
                  <a:lnTo>
                    <a:pt x="2540" y="99060"/>
                  </a:lnTo>
                  <a:lnTo>
                    <a:pt x="2540" y="101600"/>
                  </a:lnTo>
                  <a:lnTo>
                    <a:pt x="1269" y="101600"/>
                  </a:lnTo>
                  <a:lnTo>
                    <a:pt x="1269" y="102869"/>
                  </a:lnTo>
                  <a:lnTo>
                    <a:pt x="3809" y="102869"/>
                  </a:lnTo>
                  <a:lnTo>
                    <a:pt x="3809" y="99060"/>
                  </a:lnTo>
                  <a:close/>
                </a:path>
                <a:path w="488950" h="414020">
                  <a:moveTo>
                    <a:pt x="487680" y="99060"/>
                  </a:moveTo>
                  <a:lnTo>
                    <a:pt x="485139" y="99060"/>
                  </a:lnTo>
                  <a:lnTo>
                    <a:pt x="485139" y="102869"/>
                  </a:lnTo>
                  <a:lnTo>
                    <a:pt x="488950" y="102869"/>
                  </a:lnTo>
                  <a:lnTo>
                    <a:pt x="488950" y="100330"/>
                  </a:lnTo>
                  <a:lnTo>
                    <a:pt x="487680" y="100330"/>
                  </a:lnTo>
                  <a:lnTo>
                    <a:pt x="487680" y="99060"/>
                  </a:lnTo>
                  <a:close/>
                </a:path>
                <a:path w="488950" h="414020">
                  <a:moveTo>
                    <a:pt x="3809" y="102870"/>
                  </a:moveTo>
                  <a:lnTo>
                    <a:pt x="1269" y="102870"/>
                  </a:lnTo>
                  <a:lnTo>
                    <a:pt x="1269" y="104140"/>
                  </a:lnTo>
                  <a:lnTo>
                    <a:pt x="0" y="10414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102870"/>
                  </a:lnTo>
                  <a:close/>
                </a:path>
                <a:path w="488950" h="414020">
                  <a:moveTo>
                    <a:pt x="488950" y="102870"/>
                  </a:moveTo>
                  <a:lnTo>
                    <a:pt x="485139" y="102870"/>
                  </a:lnTo>
                  <a:lnTo>
                    <a:pt x="485139" y="105409"/>
                  </a:lnTo>
                  <a:lnTo>
                    <a:pt x="488950" y="105409"/>
                  </a:lnTo>
                  <a:lnTo>
                    <a:pt x="488950" y="102870"/>
                  </a:lnTo>
                  <a:close/>
                </a:path>
                <a:path w="488950" h="414020">
                  <a:moveTo>
                    <a:pt x="380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5410"/>
                  </a:lnTo>
                  <a:close/>
                </a:path>
                <a:path w="488950" h="414020">
                  <a:moveTo>
                    <a:pt x="488950" y="105410"/>
                  </a:moveTo>
                  <a:lnTo>
                    <a:pt x="485139" y="105410"/>
                  </a:lnTo>
                  <a:lnTo>
                    <a:pt x="485139" y="109219"/>
                  </a:lnTo>
                  <a:lnTo>
                    <a:pt x="488950" y="109219"/>
                  </a:lnTo>
                  <a:lnTo>
                    <a:pt x="488950" y="105410"/>
                  </a:lnTo>
                  <a:close/>
                </a:path>
                <a:path w="488950" h="414020">
                  <a:moveTo>
                    <a:pt x="3809" y="109220"/>
                  </a:moveTo>
                  <a:lnTo>
                    <a:pt x="0" y="109220"/>
                  </a:lnTo>
                  <a:lnTo>
                    <a:pt x="0" y="143509"/>
                  </a:lnTo>
                  <a:lnTo>
                    <a:pt x="3809" y="143509"/>
                  </a:lnTo>
                  <a:lnTo>
                    <a:pt x="3809" y="109220"/>
                  </a:lnTo>
                  <a:close/>
                </a:path>
                <a:path w="488950" h="414020">
                  <a:moveTo>
                    <a:pt x="488950" y="109220"/>
                  </a:moveTo>
                  <a:lnTo>
                    <a:pt x="485139" y="109220"/>
                  </a:lnTo>
                  <a:lnTo>
                    <a:pt x="485139" y="143509"/>
                  </a:lnTo>
                  <a:lnTo>
                    <a:pt x="488950" y="143509"/>
                  </a:lnTo>
                  <a:lnTo>
                    <a:pt x="488950" y="109220"/>
                  </a:lnTo>
                  <a:close/>
                </a:path>
                <a:path w="488950" h="414020">
                  <a:moveTo>
                    <a:pt x="380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143510"/>
                  </a:lnTo>
                  <a:close/>
                </a:path>
                <a:path w="488950" h="414020">
                  <a:moveTo>
                    <a:pt x="488950" y="143510"/>
                  </a:moveTo>
                  <a:lnTo>
                    <a:pt x="485139" y="143510"/>
                  </a:lnTo>
                  <a:lnTo>
                    <a:pt x="485139" y="147319"/>
                  </a:lnTo>
                  <a:lnTo>
                    <a:pt x="488950" y="147319"/>
                  </a:lnTo>
                  <a:lnTo>
                    <a:pt x="488950" y="143510"/>
                  </a:lnTo>
                  <a:close/>
                </a:path>
                <a:path w="488950" h="414020">
                  <a:moveTo>
                    <a:pt x="380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47320"/>
                  </a:lnTo>
                  <a:close/>
                </a:path>
                <a:path w="488950" h="414020">
                  <a:moveTo>
                    <a:pt x="488950" y="147320"/>
                  </a:moveTo>
                  <a:lnTo>
                    <a:pt x="485139" y="147320"/>
                  </a:lnTo>
                  <a:lnTo>
                    <a:pt x="485139" y="153669"/>
                  </a:lnTo>
                  <a:lnTo>
                    <a:pt x="488950" y="153669"/>
                  </a:lnTo>
                  <a:lnTo>
                    <a:pt x="488950" y="147320"/>
                  </a:lnTo>
                  <a:close/>
                </a:path>
                <a:path w="488950" h="414020">
                  <a:moveTo>
                    <a:pt x="3809" y="153670"/>
                  </a:moveTo>
                  <a:lnTo>
                    <a:pt x="0" y="153670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53670"/>
                  </a:lnTo>
                  <a:close/>
                </a:path>
                <a:path w="488950" h="414020">
                  <a:moveTo>
                    <a:pt x="488950" y="153670"/>
                  </a:moveTo>
                  <a:lnTo>
                    <a:pt x="485139" y="153670"/>
                  </a:lnTo>
                  <a:lnTo>
                    <a:pt x="485139" y="179069"/>
                  </a:lnTo>
                  <a:lnTo>
                    <a:pt x="488950" y="179069"/>
                  </a:lnTo>
                  <a:lnTo>
                    <a:pt x="488950" y="153670"/>
                  </a:lnTo>
                  <a:close/>
                </a:path>
                <a:path w="488950" h="414020">
                  <a:moveTo>
                    <a:pt x="3809" y="179070"/>
                  </a:moveTo>
                  <a:lnTo>
                    <a:pt x="0" y="17907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179070"/>
                  </a:lnTo>
                  <a:close/>
                </a:path>
                <a:path w="488950" h="414020">
                  <a:moveTo>
                    <a:pt x="488950" y="179070"/>
                  </a:moveTo>
                  <a:lnTo>
                    <a:pt x="485139" y="179070"/>
                  </a:lnTo>
                  <a:lnTo>
                    <a:pt x="485139" y="236219"/>
                  </a:lnTo>
                  <a:lnTo>
                    <a:pt x="488950" y="236219"/>
                  </a:lnTo>
                  <a:lnTo>
                    <a:pt x="488950" y="179070"/>
                  </a:lnTo>
                  <a:close/>
                </a:path>
                <a:path w="488950" h="414020">
                  <a:moveTo>
                    <a:pt x="3809" y="236220"/>
                  </a:moveTo>
                  <a:lnTo>
                    <a:pt x="0" y="23622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36220"/>
                  </a:lnTo>
                  <a:close/>
                </a:path>
                <a:path w="488950" h="414020">
                  <a:moveTo>
                    <a:pt x="488950" y="236220"/>
                  </a:moveTo>
                  <a:lnTo>
                    <a:pt x="485139" y="236220"/>
                  </a:lnTo>
                  <a:lnTo>
                    <a:pt x="485139" y="261619"/>
                  </a:lnTo>
                  <a:lnTo>
                    <a:pt x="488950" y="261619"/>
                  </a:lnTo>
                  <a:lnTo>
                    <a:pt x="488950" y="236220"/>
                  </a:lnTo>
                  <a:close/>
                </a:path>
                <a:path w="488950" h="414020">
                  <a:moveTo>
                    <a:pt x="3809" y="261620"/>
                  </a:moveTo>
                  <a:lnTo>
                    <a:pt x="0" y="26162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1620"/>
                  </a:lnTo>
                  <a:close/>
                </a:path>
                <a:path w="488950" h="414020">
                  <a:moveTo>
                    <a:pt x="488950" y="261620"/>
                  </a:moveTo>
                  <a:lnTo>
                    <a:pt x="485139" y="261620"/>
                  </a:lnTo>
                  <a:lnTo>
                    <a:pt x="485139" y="270509"/>
                  </a:lnTo>
                  <a:lnTo>
                    <a:pt x="488950" y="270509"/>
                  </a:lnTo>
                  <a:lnTo>
                    <a:pt x="488950" y="261620"/>
                  </a:lnTo>
                  <a:close/>
                </a:path>
                <a:path w="488950" h="414020">
                  <a:moveTo>
                    <a:pt x="3809" y="270510"/>
                  </a:moveTo>
                  <a:lnTo>
                    <a:pt x="0" y="27051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70510"/>
                  </a:lnTo>
                  <a:close/>
                </a:path>
                <a:path w="488950" h="414020">
                  <a:moveTo>
                    <a:pt x="488950" y="270510"/>
                  </a:moveTo>
                  <a:lnTo>
                    <a:pt x="485139" y="270510"/>
                  </a:lnTo>
                  <a:lnTo>
                    <a:pt x="485139" y="306069"/>
                  </a:lnTo>
                  <a:lnTo>
                    <a:pt x="488950" y="306069"/>
                  </a:lnTo>
                  <a:lnTo>
                    <a:pt x="488950" y="270510"/>
                  </a:lnTo>
                  <a:close/>
                </a:path>
                <a:path w="488950" h="414020">
                  <a:moveTo>
                    <a:pt x="3809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6070"/>
                  </a:lnTo>
                  <a:close/>
                </a:path>
                <a:path w="488950" h="414020">
                  <a:moveTo>
                    <a:pt x="488950" y="306070"/>
                  </a:moveTo>
                  <a:lnTo>
                    <a:pt x="485139" y="306070"/>
                  </a:lnTo>
                  <a:lnTo>
                    <a:pt x="485139" y="308609"/>
                  </a:lnTo>
                  <a:lnTo>
                    <a:pt x="488950" y="308609"/>
                  </a:lnTo>
                  <a:lnTo>
                    <a:pt x="488950" y="306070"/>
                  </a:lnTo>
                  <a:close/>
                </a:path>
                <a:path w="488950" h="414020">
                  <a:moveTo>
                    <a:pt x="380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8610"/>
                  </a:lnTo>
                  <a:close/>
                </a:path>
                <a:path w="488950" h="414020">
                  <a:moveTo>
                    <a:pt x="488950" y="308610"/>
                  </a:moveTo>
                  <a:lnTo>
                    <a:pt x="485139" y="308610"/>
                  </a:lnTo>
                  <a:lnTo>
                    <a:pt x="485139" y="312419"/>
                  </a:lnTo>
                  <a:lnTo>
                    <a:pt x="488950" y="312419"/>
                  </a:lnTo>
                  <a:lnTo>
                    <a:pt x="488950" y="308610"/>
                  </a:lnTo>
                  <a:close/>
                </a:path>
                <a:path w="488950" h="414020">
                  <a:moveTo>
                    <a:pt x="488950" y="312420"/>
                  </a:moveTo>
                  <a:lnTo>
                    <a:pt x="485139" y="312420"/>
                  </a:lnTo>
                  <a:lnTo>
                    <a:pt x="485139" y="320040"/>
                  </a:lnTo>
                  <a:lnTo>
                    <a:pt x="486410" y="320040"/>
                  </a:lnTo>
                  <a:lnTo>
                    <a:pt x="486410" y="317500"/>
                  </a:lnTo>
                  <a:lnTo>
                    <a:pt x="487680" y="317500"/>
                  </a:lnTo>
                  <a:lnTo>
                    <a:pt x="487680" y="314959"/>
                  </a:lnTo>
                  <a:lnTo>
                    <a:pt x="488950" y="314959"/>
                  </a:lnTo>
                  <a:lnTo>
                    <a:pt x="488950" y="312420"/>
                  </a:lnTo>
                  <a:close/>
                </a:path>
                <a:path w="488950" h="414020">
                  <a:moveTo>
                    <a:pt x="3809" y="312420"/>
                  </a:moveTo>
                  <a:lnTo>
                    <a:pt x="1269" y="312420"/>
                  </a:lnTo>
                  <a:lnTo>
                    <a:pt x="1269" y="314959"/>
                  </a:lnTo>
                  <a:lnTo>
                    <a:pt x="2540" y="314959"/>
                  </a:lnTo>
                  <a:lnTo>
                    <a:pt x="2540" y="317500"/>
                  </a:lnTo>
                  <a:lnTo>
                    <a:pt x="3809" y="317500"/>
                  </a:lnTo>
                  <a:lnTo>
                    <a:pt x="3809" y="312420"/>
                  </a:lnTo>
                  <a:close/>
                </a:path>
                <a:path w="488950" h="414020">
                  <a:moveTo>
                    <a:pt x="379730" y="412750"/>
                  </a:moveTo>
                  <a:lnTo>
                    <a:pt x="113030" y="412750"/>
                  </a:lnTo>
                  <a:lnTo>
                    <a:pt x="113030" y="414019"/>
                  </a:lnTo>
                  <a:lnTo>
                    <a:pt x="379730" y="414019"/>
                  </a:lnTo>
                  <a:lnTo>
                    <a:pt x="379730" y="412750"/>
                  </a:lnTo>
                  <a:close/>
                </a:path>
                <a:path w="488950" h="414020">
                  <a:moveTo>
                    <a:pt x="382269" y="411480"/>
                  </a:moveTo>
                  <a:lnTo>
                    <a:pt x="110490" y="411480"/>
                  </a:lnTo>
                  <a:lnTo>
                    <a:pt x="110490" y="412750"/>
                  </a:lnTo>
                  <a:lnTo>
                    <a:pt x="382269" y="412750"/>
                  </a:lnTo>
                  <a:lnTo>
                    <a:pt x="382269" y="411480"/>
                  </a:lnTo>
                  <a:close/>
                </a:path>
                <a:path w="488950" h="414020">
                  <a:moveTo>
                    <a:pt x="384810" y="410210"/>
                  </a:moveTo>
                  <a:lnTo>
                    <a:pt x="107950" y="410210"/>
                  </a:lnTo>
                  <a:lnTo>
                    <a:pt x="107950" y="411480"/>
                  </a:lnTo>
                  <a:lnTo>
                    <a:pt x="384810" y="411480"/>
                  </a:lnTo>
                  <a:lnTo>
                    <a:pt x="384810" y="41021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388109" y="5147310"/>
              <a:ext cx="481330" cy="406400"/>
            </a:xfrm>
            <a:custGeom>
              <a:avLst/>
              <a:gdLst/>
              <a:ahLst/>
              <a:cxnLst/>
              <a:rect l="l" t="t" r="r" b="b"/>
              <a:pathLst>
                <a:path w="481330" h="406400">
                  <a:moveTo>
                    <a:pt x="383540" y="2539"/>
                  </a:moveTo>
                  <a:lnTo>
                    <a:pt x="97790" y="2539"/>
                  </a:lnTo>
                  <a:lnTo>
                    <a:pt x="97790" y="3809"/>
                  </a:lnTo>
                  <a:lnTo>
                    <a:pt x="383540" y="3809"/>
                  </a:lnTo>
                  <a:lnTo>
                    <a:pt x="383540" y="2539"/>
                  </a:lnTo>
                  <a:close/>
                </a:path>
                <a:path w="481330" h="406400">
                  <a:moveTo>
                    <a:pt x="381000" y="1269"/>
                  </a:moveTo>
                  <a:lnTo>
                    <a:pt x="100330" y="1269"/>
                  </a:lnTo>
                  <a:lnTo>
                    <a:pt x="100330" y="2539"/>
                  </a:lnTo>
                  <a:lnTo>
                    <a:pt x="381000" y="2539"/>
                  </a:lnTo>
                  <a:lnTo>
                    <a:pt x="381000" y="1269"/>
                  </a:lnTo>
                  <a:close/>
                </a:path>
                <a:path w="481330" h="406400">
                  <a:moveTo>
                    <a:pt x="378459" y="0"/>
                  </a:moveTo>
                  <a:lnTo>
                    <a:pt x="102870" y="0"/>
                  </a:lnTo>
                  <a:lnTo>
                    <a:pt x="102870" y="1269"/>
                  </a:lnTo>
                  <a:lnTo>
                    <a:pt x="378459" y="1269"/>
                  </a:lnTo>
                  <a:lnTo>
                    <a:pt x="378459" y="0"/>
                  </a:lnTo>
                  <a:close/>
                </a:path>
                <a:path w="481330" h="406400">
                  <a:moveTo>
                    <a:pt x="3809" y="88899"/>
                  </a:moveTo>
                  <a:lnTo>
                    <a:pt x="2540" y="88899"/>
                  </a:lnTo>
                  <a:lnTo>
                    <a:pt x="2540" y="91439"/>
                  </a:lnTo>
                  <a:lnTo>
                    <a:pt x="1270" y="91439"/>
                  </a:lnTo>
                  <a:lnTo>
                    <a:pt x="1270" y="92709"/>
                  </a:lnTo>
                  <a:lnTo>
                    <a:pt x="0" y="9270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88899"/>
                  </a:lnTo>
                  <a:close/>
                </a:path>
                <a:path w="481330" h="406400">
                  <a:moveTo>
                    <a:pt x="478790" y="86359"/>
                  </a:moveTo>
                  <a:lnTo>
                    <a:pt x="477520" y="86359"/>
                  </a:lnTo>
                  <a:lnTo>
                    <a:pt x="477520" y="95249"/>
                  </a:lnTo>
                  <a:lnTo>
                    <a:pt x="481329" y="95249"/>
                  </a:lnTo>
                  <a:lnTo>
                    <a:pt x="481329" y="91439"/>
                  </a:lnTo>
                  <a:lnTo>
                    <a:pt x="480059" y="91439"/>
                  </a:lnTo>
                  <a:lnTo>
                    <a:pt x="480059" y="88899"/>
                  </a:lnTo>
                  <a:lnTo>
                    <a:pt x="478790" y="88899"/>
                  </a:lnTo>
                  <a:lnTo>
                    <a:pt x="478790" y="86359"/>
                  </a:lnTo>
                  <a:close/>
                </a:path>
                <a:path w="481330" h="406400">
                  <a:moveTo>
                    <a:pt x="380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3809" y="99059"/>
                  </a:lnTo>
                  <a:lnTo>
                    <a:pt x="3809" y="95250"/>
                  </a:lnTo>
                  <a:close/>
                </a:path>
                <a:path w="481330" h="406400">
                  <a:moveTo>
                    <a:pt x="481329" y="95250"/>
                  </a:moveTo>
                  <a:lnTo>
                    <a:pt x="477520" y="95250"/>
                  </a:lnTo>
                  <a:lnTo>
                    <a:pt x="477520" y="99059"/>
                  </a:lnTo>
                  <a:lnTo>
                    <a:pt x="481329" y="99059"/>
                  </a:lnTo>
                  <a:lnTo>
                    <a:pt x="481329" y="95250"/>
                  </a:lnTo>
                  <a:close/>
                </a:path>
                <a:path w="481330" h="406400">
                  <a:moveTo>
                    <a:pt x="380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9059"/>
                  </a:lnTo>
                  <a:close/>
                </a:path>
                <a:path w="481330" h="406400">
                  <a:moveTo>
                    <a:pt x="481329" y="99059"/>
                  </a:moveTo>
                  <a:lnTo>
                    <a:pt x="477520" y="99059"/>
                  </a:lnTo>
                  <a:lnTo>
                    <a:pt x="477520" y="101599"/>
                  </a:lnTo>
                  <a:lnTo>
                    <a:pt x="481329" y="101599"/>
                  </a:lnTo>
                  <a:lnTo>
                    <a:pt x="481329" y="99059"/>
                  </a:lnTo>
                  <a:close/>
                </a:path>
                <a:path w="481330" h="406400">
                  <a:moveTo>
                    <a:pt x="380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101600"/>
                  </a:lnTo>
                  <a:close/>
                </a:path>
                <a:path w="481330" h="406400">
                  <a:moveTo>
                    <a:pt x="481329" y="101600"/>
                  </a:moveTo>
                  <a:lnTo>
                    <a:pt x="477520" y="101600"/>
                  </a:lnTo>
                  <a:lnTo>
                    <a:pt x="477520" y="105409"/>
                  </a:lnTo>
                  <a:lnTo>
                    <a:pt x="481329" y="105409"/>
                  </a:lnTo>
                  <a:lnTo>
                    <a:pt x="481329" y="101600"/>
                  </a:lnTo>
                  <a:close/>
                </a:path>
                <a:path w="481330" h="406400">
                  <a:moveTo>
                    <a:pt x="3809" y="105409"/>
                  </a:moveTo>
                  <a:lnTo>
                    <a:pt x="0" y="10540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05409"/>
                  </a:lnTo>
                  <a:close/>
                </a:path>
                <a:path w="481330" h="406400">
                  <a:moveTo>
                    <a:pt x="481329" y="105409"/>
                  </a:moveTo>
                  <a:lnTo>
                    <a:pt x="477520" y="105409"/>
                  </a:lnTo>
                  <a:lnTo>
                    <a:pt x="477520" y="139699"/>
                  </a:lnTo>
                  <a:lnTo>
                    <a:pt x="481329" y="139699"/>
                  </a:lnTo>
                  <a:lnTo>
                    <a:pt x="481329" y="105409"/>
                  </a:lnTo>
                  <a:close/>
                </a:path>
                <a:path w="481330" h="406400">
                  <a:moveTo>
                    <a:pt x="380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3809" y="143509"/>
                  </a:lnTo>
                  <a:lnTo>
                    <a:pt x="3809" y="139700"/>
                  </a:lnTo>
                  <a:close/>
                </a:path>
                <a:path w="481330" h="406400">
                  <a:moveTo>
                    <a:pt x="481329" y="139700"/>
                  </a:moveTo>
                  <a:lnTo>
                    <a:pt x="477520" y="139700"/>
                  </a:lnTo>
                  <a:lnTo>
                    <a:pt x="477520" y="143509"/>
                  </a:lnTo>
                  <a:lnTo>
                    <a:pt x="481329" y="143509"/>
                  </a:lnTo>
                  <a:lnTo>
                    <a:pt x="481329" y="139700"/>
                  </a:lnTo>
                  <a:close/>
                </a:path>
                <a:path w="481330" h="406400">
                  <a:moveTo>
                    <a:pt x="3809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3809" y="149859"/>
                  </a:lnTo>
                  <a:lnTo>
                    <a:pt x="3809" y="143509"/>
                  </a:lnTo>
                  <a:close/>
                </a:path>
                <a:path w="481330" h="406400">
                  <a:moveTo>
                    <a:pt x="481329" y="143509"/>
                  </a:moveTo>
                  <a:lnTo>
                    <a:pt x="477520" y="143509"/>
                  </a:lnTo>
                  <a:lnTo>
                    <a:pt x="477520" y="149859"/>
                  </a:lnTo>
                  <a:lnTo>
                    <a:pt x="481329" y="149859"/>
                  </a:lnTo>
                  <a:lnTo>
                    <a:pt x="481329" y="143509"/>
                  </a:lnTo>
                  <a:close/>
                </a:path>
                <a:path w="481330" h="406400">
                  <a:moveTo>
                    <a:pt x="3809" y="149859"/>
                  </a:moveTo>
                  <a:lnTo>
                    <a:pt x="0" y="149859"/>
                  </a:lnTo>
                  <a:lnTo>
                    <a:pt x="0" y="175259"/>
                  </a:lnTo>
                  <a:lnTo>
                    <a:pt x="3809" y="175259"/>
                  </a:lnTo>
                  <a:lnTo>
                    <a:pt x="3809" y="149859"/>
                  </a:lnTo>
                  <a:close/>
                </a:path>
                <a:path w="481330" h="406400">
                  <a:moveTo>
                    <a:pt x="481329" y="149859"/>
                  </a:moveTo>
                  <a:lnTo>
                    <a:pt x="477520" y="149859"/>
                  </a:lnTo>
                  <a:lnTo>
                    <a:pt x="477520" y="175259"/>
                  </a:lnTo>
                  <a:lnTo>
                    <a:pt x="481329" y="175259"/>
                  </a:lnTo>
                  <a:lnTo>
                    <a:pt x="481329" y="149859"/>
                  </a:lnTo>
                  <a:close/>
                </a:path>
                <a:path w="481330" h="406400">
                  <a:moveTo>
                    <a:pt x="3809" y="175259"/>
                  </a:moveTo>
                  <a:lnTo>
                    <a:pt x="0" y="175259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175259"/>
                  </a:lnTo>
                  <a:close/>
                </a:path>
                <a:path w="481330" h="406400">
                  <a:moveTo>
                    <a:pt x="481329" y="175259"/>
                  </a:moveTo>
                  <a:lnTo>
                    <a:pt x="477520" y="175259"/>
                  </a:lnTo>
                  <a:lnTo>
                    <a:pt x="477520" y="232409"/>
                  </a:lnTo>
                  <a:lnTo>
                    <a:pt x="481329" y="232409"/>
                  </a:lnTo>
                  <a:lnTo>
                    <a:pt x="481329" y="175259"/>
                  </a:lnTo>
                  <a:close/>
                </a:path>
                <a:path w="481330" h="406400">
                  <a:moveTo>
                    <a:pt x="3809" y="232409"/>
                  </a:moveTo>
                  <a:lnTo>
                    <a:pt x="0" y="232409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32409"/>
                  </a:lnTo>
                  <a:close/>
                </a:path>
                <a:path w="481330" h="406400">
                  <a:moveTo>
                    <a:pt x="481329" y="232409"/>
                  </a:moveTo>
                  <a:lnTo>
                    <a:pt x="477520" y="232409"/>
                  </a:lnTo>
                  <a:lnTo>
                    <a:pt x="477520" y="257809"/>
                  </a:lnTo>
                  <a:lnTo>
                    <a:pt x="481329" y="257809"/>
                  </a:lnTo>
                  <a:lnTo>
                    <a:pt x="481329" y="232409"/>
                  </a:lnTo>
                  <a:close/>
                </a:path>
                <a:path w="481330" h="406400">
                  <a:moveTo>
                    <a:pt x="3809" y="257809"/>
                  </a:moveTo>
                  <a:lnTo>
                    <a:pt x="0" y="25780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57809"/>
                  </a:lnTo>
                  <a:close/>
                </a:path>
                <a:path w="481330" h="406400">
                  <a:moveTo>
                    <a:pt x="481329" y="257809"/>
                  </a:moveTo>
                  <a:lnTo>
                    <a:pt x="477520" y="257809"/>
                  </a:lnTo>
                  <a:lnTo>
                    <a:pt x="477520" y="266699"/>
                  </a:lnTo>
                  <a:lnTo>
                    <a:pt x="481329" y="266699"/>
                  </a:lnTo>
                  <a:lnTo>
                    <a:pt x="481329" y="257809"/>
                  </a:lnTo>
                  <a:close/>
                </a:path>
                <a:path w="481330" h="406400">
                  <a:moveTo>
                    <a:pt x="3809" y="266700"/>
                  </a:moveTo>
                  <a:lnTo>
                    <a:pt x="0" y="26670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66700"/>
                  </a:lnTo>
                  <a:close/>
                </a:path>
                <a:path w="481330" h="406400">
                  <a:moveTo>
                    <a:pt x="481329" y="266700"/>
                  </a:moveTo>
                  <a:lnTo>
                    <a:pt x="477520" y="266700"/>
                  </a:lnTo>
                  <a:lnTo>
                    <a:pt x="477520" y="302259"/>
                  </a:lnTo>
                  <a:lnTo>
                    <a:pt x="481329" y="302259"/>
                  </a:lnTo>
                  <a:lnTo>
                    <a:pt x="481329" y="266700"/>
                  </a:lnTo>
                  <a:close/>
                </a:path>
                <a:path w="481330" h="406400">
                  <a:moveTo>
                    <a:pt x="3809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2259"/>
                  </a:lnTo>
                  <a:close/>
                </a:path>
                <a:path w="481330" h="406400">
                  <a:moveTo>
                    <a:pt x="481329" y="302259"/>
                  </a:moveTo>
                  <a:lnTo>
                    <a:pt x="477520" y="302259"/>
                  </a:lnTo>
                  <a:lnTo>
                    <a:pt x="477520" y="304799"/>
                  </a:lnTo>
                  <a:lnTo>
                    <a:pt x="481329" y="304799"/>
                  </a:lnTo>
                  <a:lnTo>
                    <a:pt x="481329" y="302259"/>
                  </a:lnTo>
                  <a:close/>
                </a:path>
                <a:path w="481330" h="406400">
                  <a:moveTo>
                    <a:pt x="3809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4800"/>
                  </a:lnTo>
                  <a:close/>
                </a:path>
                <a:path w="481330" h="406400">
                  <a:moveTo>
                    <a:pt x="481329" y="304800"/>
                  </a:moveTo>
                  <a:lnTo>
                    <a:pt x="477520" y="304800"/>
                  </a:lnTo>
                  <a:lnTo>
                    <a:pt x="477520" y="308609"/>
                  </a:lnTo>
                  <a:lnTo>
                    <a:pt x="481329" y="308609"/>
                  </a:lnTo>
                  <a:lnTo>
                    <a:pt x="481329" y="304800"/>
                  </a:lnTo>
                  <a:close/>
                </a:path>
                <a:path w="481330" h="406400">
                  <a:moveTo>
                    <a:pt x="481329" y="308609"/>
                  </a:moveTo>
                  <a:lnTo>
                    <a:pt x="477520" y="308609"/>
                  </a:lnTo>
                  <a:lnTo>
                    <a:pt x="477520" y="321309"/>
                  </a:lnTo>
                  <a:lnTo>
                    <a:pt x="478790" y="321309"/>
                  </a:lnTo>
                  <a:lnTo>
                    <a:pt x="478790" y="320039"/>
                  </a:lnTo>
                  <a:lnTo>
                    <a:pt x="480059" y="320039"/>
                  </a:lnTo>
                  <a:lnTo>
                    <a:pt x="480059" y="317499"/>
                  </a:lnTo>
                  <a:lnTo>
                    <a:pt x="481329" y="317499"/>
                  </a:lnTo>
                  <a:lnTo>
                    <a:pt x="481329" y="308609"/>
                  </a:lnTo>
                  <a:close/>
                </a:path>
                <a:path w="481330" h="406400">
                  <a:moveTo>
                    <a:pt x="3809" y="308609"/>
                  </a:moveTo>
                  <a:lnTo>
                    <a:pt x="0" y="308609"/>
                  </a:lnTo>
                  <a:lnTo>
                    <a:pt x="0" y="316229"/>
                  </a:lnTo>
                  <a:lnTo>
                    <a:pt x="1270" y="316229"/>
                  </a:lnTo>
                  <a:lnTo>
                    <a:pt x="1270" y="317499"/>
                  </a:lnTo>
                  <a:lnTo>
                    <a:pt x="2540" y="317499"/>
                  </a:lnTo>
                  <a:lnTo>
                    <a:pt x="2540" y="320039"/>
                  </a:lnTo>
                  <a:lnTo>
                    <a:pt x="3809" y="320039"/>
                  </a:lnTo>
                  <a:lnTo>
                    <a:pt x="3809" y="308609"/>
                  </a:lnTo>
                  <a:close/>
                </a:path>
                <a:path w="481330" h="406400">
                  <a:moveTo>
                    <a:pt x="388620" y="402589"/>
                  </a:moveTo>
                  <a:lnTo>
                    <a:pt x="96520" y="402589"/>
                  </a:lnTo>
                  <a:lnTo>
                    <a:pt x="96520" y="403859"/>
                  </a:lnTo>
                  <a:lnTo>
                    <a:pt x="388620" y="403859"/>
                  </a:lnTo>
                  <a:lnTo>
                    <a:pt x="388620" y="402589"/>
                  </a:lnTo>
                  <a:close/>
                </a:path>
                <a:path w="481330" h="406400">
                  <a:moveTo>
                    <a:pt x="383540" y="405129"/>
                  </a:moveTo>
                  <a:lnTo>
                    <a:pt x="101600" y="405129"/>
                  </a:lnTo>
                  <a:lnTo>
                    <a:pt x="101600" y="406399"/>
                  </a:lnTo>
                  <a:lnTo>
                    <a:pt x="383540" y="406399"/>
                  </a:lnTo>
                  <a:lnTo>
                    <a:pt x="383540" y="405129"/>
                  </a:lnTo>
                  <a:close/>
                </a:path>
                <a:path w="481330" h="406400">
                  <a:moveTo>
                    <a:pt x="386079" y="403859"/>
                  </a:moveTo>
                  <a:lnTo>
                    <a:pt x="99059" y="403859"/>
                  </a:lnTo>
                  <a:lnTo>
                    <a:pt x="99059" y="405129"/>
                  </a:lnTo>
                  <a:lnTo>
                    <a:pt x="386079" y="405129"/>
                  </a:lnTo>
                  <a:lnTo>
                    <a:pt x="386079" y="403859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391920" y="5151119"/>
              <a:ext cx="473709" cy="398780"/>
            </a:xfrm>
            <a:custGeom>
              <a:avLst/>
              <a:gdLst/>
              <a:ahLst/>
              <a:cxnLst/>
              <a:rect l="l" t="t" r="r" b="b"/>
              <a:pathLst>
                <a:path w="473710" h="398779">
                  <a:moveTo>
                    <a:pt x="382269" y="0"/>
                  </a:moveTo>
                  <a:lnTo>
                    <a:pt x="91440" y="0"/>
                  </a:lnTo>
                  <a:lnTo>
                    <a:pt x="91440" y="1269"/>
                  </a:lnTo>
                  <a:lnTo>
                    <a:pt x="382269" y="1269"/>
                  </a:lnTo>
                  <a:lnTo>
                    <a:pt x="382269" y="0"/>
                  </a:lnTo>
                  <a:close/>
                </a:path>
                <a:path w="473710" h="398779">
                  <a:moveTo>
                    <a:pt x="387350" y="2539"/>
                  </a:moveTo>
                  <a:lnTo>
                    <a:pt x="86360" y="2539"/>
                  </a:lnTo>
                  <a:lnTo>
                    <a:pt x="8636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73710" h="398779">
                  <a:moveTo>
                    <a:pt x="384810" y="1269"/>
                  </a:moveTo>
                  <a:lnTo>
                    <a:pt x="88900" y="1269"/>
                  </a:lnTo>
                  <a:lnTo>
                    <a:pt x="88900" y="2539"/>
                  </a:lnTo>
                  <a:lnTo>
                    <a:pt x="384810" y="2539"/>
                  </a:lnTo>
                  <a:lnTo>
                    <a:pt x="384810" y="1269"/>
                  </a:lnTo>
                  <a:close/>
                </a:path>
                <a:path w="473710" h="398779">
                  <a:moveTo>
                    <a:pt x="3810" y="80009"/>
                  </a:moveTo>
                  <a:lnTo>
                    <a:pt x="2540" y="80009"/>
                  </a:lnTo>
                  <a:lnTo>
                    <a:pt x="2540" y="81279"/>
                  </a:lnTo>
                  <a:lnTo>
                    <a:pt x="1270" y="81279"/>
                  </a:lnTo>
                  <a:lnTo>
                    <a:pt x="1270" y="82549"/>
                  </a:lnTo>
                  <a:lnTo>
                    <a:pt x="3810" y="82549"/>
                  </a:lnTo>
                  <a:lnTo>
                    <a:pt x="3810" y="80009"/>
                  </a:lnTo>
                  <a:close/>
                </a:path>
                <a:path w="473710" h="398779">
                  <a:moveTo>
                    <a:pt x="471169" y="77469"/>
                  </a:moveTo>
                  <a:lnTo>
                    <a:pt x="469900" y="77469"/>
                  </a:lnTo>
                  <a:lnTo>
                    <a:pt x="469900" y="82549"/>
                  </a:lnTo>
                  <a:lnTo>
                    <a:pt x="473710" y="82549"/>
                  </a:lnTo>
                  <a:lnTo>
                    <a:pt x="473710" y="81279"/>
                  </a:lnTo>
                  <a:lnTo>
                    <a:pt x="472440" y="81279"/>
                  </a:lnTo>
                  <a:lnTo>
                    <a:pt x="472440" y="78739"/>
                  </a:lnTo>
                  <a:lnTo>
                    <a:pt x="471169" y="78739"/>
                  </a:lnTo>
                  <a:lnTo>
                    <a:pt x="471169" y="77469"/>
                  </a:lnTo>
                  <a:close/>
                </a:path>
                <a:path w="473710" h="398779">
                  <a:moveTo>
                    <a:pt x="3810" y="82549"/>
                  </a:moveTo>
                  <a:lnTo>
                    <a:pt x="1270" y="82549"/>
                  </a:lnTo>
                  <a:lnTo>
                    <a:pt x="1270" y="83819"/>
                  </a:lnTo>
                  <a:lnTo>
                    <a:pt x="0" y="83819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82549"/>
                  </a:lnTo>
                  <a:close/>
                </a:path>
                <a:path w="473710" h="398779">
                  <a:moveTo>
                    <a:pt x="473710" y="82549"/>
                  </a:moveTo>
                  <a:lnTo>
                    <a:pt x="469900" y="82549"/>
                  </a:lnTo>
                  <a:lnTo>
                    <a:pt x="469900" y="91439"/>
                  </a:lnTo>
                  <a:lnTo>
                    <a:pt x="473710" y="91439"/>
                  </a:lnTo>
                  <a:lnTo>
                    <a:pt x="473710" y="82549"/>
                  </a:lnTo>
                  <a:close/>
                </a:path>
                <a:path w="473710" h="398779">
                  <a:moveTo>
                    <a:pt x="381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91439"/>
                  </a:lnTo>
                  <a:close/>
                </a:path>
                <a:path w="473710" h="398779">
                  <a:moveTo>
                    <a:pt x="473710" y="91439"/>
                  </a:moveTo>
                  <a:lnTo>
                    <a:pt x="469900" y="91439"/>
                  </a:lnTo>
                  <a:lnTo>
                    <a:pt x="469900" y="95249"/>
                  </a:lnTo>
                  <a:lnTo>
                    <a:pt x="473710" y="95249"/>
                  </a:lnTo>
                  <a:lnTo>
                    <a:pt x="473710" y="91439"/>
                  </a:lnTo>
                  <a:close/>
                </a:path>
                <a:path w="473710" h="398779">
                  <a:moveTo>
                    <a:pt x="381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5249"/>
                  </a:lnTo>
                  <a:close/>
                </a:path>
                <a:path w="473710" h="398779">
                  <a:moveTo>
                    <a:pt x="473710" y="95249"/>
                  </a:moveTo>
                  <a:lnTo>
                    <a:pt x="469900" y="95249"/>
                  </a:lnTo>
                  <a:lnTo>
                    <a:pt x="469900" y="97789"/>
                  </a:lnTo>
                  <a:lnTo>
                    <a:pt x="473710" y="97789"/>
                  </a:lnTo>
                  <a:lnTo>
                    <a:pt x="473710" y="95249"/>
                  </a:lnTo>
                  <a:close/>
                </a:path>
                <a:path w="473710" h="398779">
                  <a:moveTo>
                    <a:pt x="381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7789"/>
                  </a:lnTo>
                  <a:close/>
                </a:path>
                <a:path w="473710" h="398779">
                  <a:moveTo>
                    <a:pt x="473710" y="97789"/>
                  </a:moveTo>
                  <a:lnTo>
                    <a:pt x="469900" y="97789"/>
                  </a:lnTo>
                  <a:lnTo>
                    <a:pt x="469900" y="101599"/>
                  </a:lnTo>
                  <a:lnTo>
                    <a:pt x="473710" y="101599"/>
                  </a:lnTo>
                  <a:lnTo>
                    <a:pt x="473710" y="97789"/>
                  </a:lnTo>
                  <a:close/>
                </a:path>
                <a:path w="473710" h="398779">
                  <a:moveTo>
                    <a:pt x="3810" y="101599"/>
                  </a:moveTo>
                  <a:lnTo>
                    <a:pt x="0" y="101599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101599"/>
                  </a:lnTo>
                  <a:close/>
                </a:path>
                <a:path w="473710" h="398779">
                  <a:moveTo>
                    <a:pt x="473710" y="101599"/>
                  </a:moveTo>
                  <a:lnTo>
                    <a:pt x="469900" y="101599"/>
                  </a:lnTo>
                  <a:lnTo>
                    <a:pt x="469900" y="135889"/>
                  </a:lnTo>
                  <a:lnTo>
                    <a:pt x="473710" y="135889"/>
                  </a:lnTo>
                  <a:lnTo>
                    <a:pt x="473710" y="101599"/>
                  </a:lnTo>
                  <a:close/>
                </a:path>
                <a:path w="473710" h="398779">
                  <a:moveTo>
                    <a:pt x="381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35889"/>
                  </a:lnTo>
                  <a:close/>
                </a:path>
                <a:path w="473710" h="398779">
                  <a:moveTo>
                    <a:pt x="473710" y="135889"/>
                  </a:moveTo>
                  <a:lnTo>
                    <a:pt x="469900" y="135889"/>
                  </a:lnTo>
                  <a:lnTo>
                    <a:pt x="469900" y="139699"/>
                  </a:lnTo>
                  <a:lnTo>
                    <a:pt x="473710" y="139699"/>
                  </a:lnTo>
                  <a:lnTo>
                    <a:pt x="473710" y="135889"/>
                  </a:lnTo>
                  <a:close/>
                </a:path>
                <a:path w="473710" h="398779">
                  <a:moveTo>
                    <a:pt x="381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39699"/>
                  </a:lnTo>
                  <a:close/>
                </a:path>
                <a:path w="473710" h="398779">
                  <a:moveTo>
                    <a:pt x="473710" y="139699"/>
                  </a:moveTo>
                  <a:lnTo>
                    <a:pt x="469900" y="139699"/>
                  </a:lnTo>
                  <a:lnTo>
                    <a:pt x="469900" y="146049"/>
                  </a:lnTo>
                  <a:lnTo>
                    <a:pt x="473710" y="146049"/>
                  </a:lnTo>
                  <a:lnTo>
                    <a:pt x="473710" y="139699"/>
                  </a:lnTo>
                  <a:close/>
                </a:path>
                <a:path w="473710" h="398779">
                  <a:moveTo>
                    <a:pt x="3810" y="146049"/>
                  </a:moveTo>
                  <a:lnTo>
                    <a:pt x="0" y="14604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46049"/>
                  </a:lnTo>
                  <a:close/>
                </a:path>
                <a:path w="473710" h="398779">
                  <a:moveTo>
                    <a:pt x="473710" y="146049"/>
                  </a:moveTo>
                  <a:lnTo>
                    <a:pt x="469900" y="146049"/>
                  </a:lnTo>
                  <a:lnTo>
                    <a:pt x="469900" y="171449"/>
                  </a:lnTo>
                  <a:lnTo>
                    <a:pt x="473710" y="171449"/>
                  </a:lnTo>
                  <a:lnTo>
                    <a:pt x="473710" y="146049"/>
                  </a:lnTo>
                  <a:close/>
                </a:path>
                <a:path w="473710" h="398779">
                  <a:moveTo>
                    <a:pt x="3810" y="171449"/>
                  </a:moveTo>
                  <a:lnTo>
                    <a:pt x="0" y="17144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171449"/>
                  </a:lnTo>
                  <a:close/>
                </a:path>
                <a:path w="473710" h="398779">
                  <a:moveTo>
                    <a:pt x="473710" y="171449"/>
                  </a:moveTo>
                  <a:lnTo>
                    <a:pt x="469900" y="171449"/>
                  </a:lnTo>
                  <a:lnTo>
                    <a:pt x="469900" y="228599"/>
                  </a:lnTo>
                  <a:lnTo>
                    <a:pt x="473710" y="228599"/>
                  </a:lnTo>
                  <a:lnTo>
                    <a:pt x="473710" y="171449"/>
                  </a:lnTo>
                  <a:close/>
                </a:path>
                <a:path w="473710" h="398779">
                  <a:moveTo>
                    <a:pt x="3810" y="228599"/>
                  </a:moveTo>
                  <a:lnTo>
                    <a:pt x="0" y="22859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28599"/>
                  </a:lnTo>
                  <a:close/>
                </a:path>
                <a:path w="473710" h="398779">
                  <a:moveTo>
                    <a:pt x="473710" y="228599"/>
                  </a:moveTo>
                  <a:lnTo>
                    <a:pt x="469900" y="228599"/>
                  </a:lnTo>
                  <a:lnTo>
                    <a:pt x="469900" y="253999"/>
                  </a:lnTo>
                  <a:lnTo>
                    <a:pt x="473710" y="253999"/>
                  </a:lnTo>
                  <a:lnTo>
                    <a:pt x="473710" y="228599"/>
                  </a:lnTo>
                  <a:close/>
                </a:path>
                <a:path w="473710" h="398779">
                  <a:moveTo>
                    <a:pt x="3810" y="253999"/>
                  </a:moveTo>
                  <a:lnTo>
                    <a:pt x="0" y="253999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3999"/>
                  </a:lnTo>
                  <a:close/>
                </a:path>
                <a:path w="473710" h="398779">
                  <a:moveTo>
                    <a:pt x="473710" y="253999"/>
                  </a:moveTo>
                  <a:lnTo>
                    <a:pt x="469900" y="253999"/>
                  </a:lnTo>
                  <a:lnTo>
                    <a:pt x="469900" y="262889"/>
                  </a:lnTo>
                  <a:lnTo>
                    <a:pt x="473710" y="262889"/>
                  </a:lnTo>
                  <a:lnTo>
                    <a:pt x="473710" y="253999"/>
                  </a:lnTo>
                  <a:close/>
                </a:path>
                <a:path w="473710" h="398779">
                  <a:moveTo>
                    <a:pt x="3810" y="262889"/>
                  </a:moveTo>
                  <a:lnTo>
                    <a:pt x="0" y="26288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62889"/>
                  </a:lnTo>
                  <a:close/>
                </a:path>
                <a:path w="473710" h="398779">
                  <a:moveTo>
                    <a:pt x="473710" y="262889"/>
                  </a:moveTo>
                  <a:lnTo>
                    <a:pt x="469900" y="262889"/>
                  </a:lnTo>
                  <a:lnTo>
                    <a:pt x="469900" y="298449"/>
                  </a:lnTo>
                  <a:lnTo>
                    <a:pt x="473710" y="298449"/>
                  </a:lnTo>
                  <a:lnTo>
                    <a:pt x="473710" y="262889"/>
                  </a:lnTo>
                  <a:close/>
                </a:path>
                <a:path w="473710" h="398779">
                  <a:moveTo>
                    <a:pt x="3810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8449"/>
                  </a:lnTo>
                  <a:close/>
                </a:path>
                <a:path w="473710" h="398779">
                  <a:moveTo>
                    <a:pt x="473710" y="298449"/>
                  </a:moveTo>
                  <a:lnTo>
                    <a:pt x="469900" y="298449"/>
                  </a:lnTo>
                  <a:lnTo>
                    <a:pt x="469900" y="300989"/>
                  </a:lnTo>
                  <a:lnTo>
                    <a:pt x="473710" y="300989"/>
                  </a:lnTo>
                  <a:lnTo>
                    <a:pt x="473710" y="298449"/>
                  </a:lnTo>
                  <a:close/>
                </a:path>
                <a:path w="473710" h="398779">
                  <a:moveTo>
                    <a:pt x="381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0989"/>
                  </a:lnTo>
                  <a:close/>
                </a:path>
                <a:path w="473710" h="398779">
                  <a:moveTo>
                    <a:pt x="473710" y="300989"/>
                  </a:moveTo>
                  <a:lnTo>
                    <a:pt x="469900" y="300989"/>
                  </a:lnTo>
                  <a:lnTo>
                    <a:pt x="469900" y="304799"/>
                  </a:lnTo>
                  <a:lnTo>
                    <a:pt x="473710" y="304799"/>
                  </a:lnTo>
                  <a:lnTo>
                    <a:pt x="473710" y="300989"/>
                  </a:lnTo>
                  <a:close/>
                </a:path>
                <a:path w="473710" h="398779">
                  <a:moveTo>
                    <a:pt x="3810" y="304799"/>
                  </a:moveTo>
                  <a:lnTo>
                    <a:pt x="0" y="30479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04799"/>
                  </a:lnTo>
                  <a:close/>
                </a:path>
                <a:path w="473710" h="398779">
                  <a:moveTo>
                    <a:pt x="473710" y="304799"/>
                  </a:moveTo>
                  <a:lnTo>
                    <a:pt x="469900" y="304799"/>
                  </a:lnTo>
                  <a:lnTo>
                    <a:pt x="469900" y="317499"/>
                  </a:lnTo>
                  <a:lnTo>
                    <a:pt x="473710" y="317499"/>
                  </a:lnTo>
                  <a:lnTo>
                    <a:pt x="473710" y="304799"/>
                  </a:lnTo>
                  <a:close/>
                </a:path>
                <a:path w="473710" h="398779">
                  <a:moveTo>
                    <a:pt x="3810" y="317499"/>
                  </a:moveTo>
                  <a:lnTo>
                    <a:pt x="1270" y="317499"/>
                  </a:lnTo>
                  <a:lnTo>
                    <a:pt x="1270" y="318769"/>
                  </a:lnTo>
                  <a:lnTo>
                    <a:pt x="2540" y="318769"/>
                  </a:lnTo>
                  <a:lnTo>
                    <a:pt x="2540" y="320039"/>
                  </a:lnTo>
                  <a:lnTo>
                    <a:pt x="3810" y="320039"/>
                  </a:lnTo>
                  <a:lnTo>
                    <a:pt x="3810" y="317499"/>
                  </a:lnTo>
                  <a:close/>
                </a:path>
                <a:path w="473710" h="398779">
                  <a:moveTo>
                    <a:pt x="473710" y="317499"/>
                  </a:moveTo>
                  <a:lnTo>
                    <a:pt x="469900" y="317499"/>
                  </a:lnTo>
                  <a:lnTo>
                    <a:pt x="469900" y="320039"/>
                  </a:lnTo>
                  <a:lnTo>
                    <a:pt x="473710" y="320039"/>
                  </a:lnTo>
                  <a:lnTo>
                    <a:pt x="473710" y="317499"/>
                  </a:lnTo>
                  <a:close/>
                </a:path>
                <a:path w="473710" h="398779">
                  <a:moveTo>
                    <a:pt x="472440" y="320039"/>
                  </a:moveTo>
                  <a:lnTo>
                    <a:pt x="469900" y="320039"/>
                  </a:lnTo>
                  <a:lnTo>
                    <a:pt x="469900" y="323849"/>
                  </a:lnTo>
                  <a:lnTo>
                    <a:pt x="471169" y="323849"/>
                  </a:lnTo>
                  <a:lnTo>
                    <a:pt x="471169" y="321309"/>
                  </a:lnTo>
                  <a:lnTo>
                    <a:pt x="472440" y="321309"/>
                  </a:lnTo>
                  <a:lnTo>
                    <a:pt x="472440" y="320039"/>
                  </a:lnTo>
                  <a:close/>
                </a:path>
                <a:path w="473710" h="398779">
                  <a:moveTo>
                    <a:pt x="3810" y="320039"/>
                  </a:moveTo>
                  <a:lnTo>
                    <a:pt x="2540" y="320039"/>
                  </a:lnTo>
                  <a:lnTo>
                    <a:pt x="2540" y="321309"/>
                  </a:lnTo>
                  <a:lnTo>
                    <a:pt x="3810" y="321309"/>
                  </a:lnTo>
                  <a:lnTo>
                    <a:pt x="3810" y="320039"/>
                  </a:lnTo>
                  <a:close/>
                </a:path>
                <a:path w="473710" h="398779">
                  <a:moveTo>
                    <a:pt x="391160" y="394969"/>
                  </a:moveTo>
                  <a:lnTo>
                    <a:pt x="85090" y="394969"/>
                  </a:lnTo>
                  <a:lnTo>
                    <a:pt x="85090" y="396239"/>
                  </a:lnTo>
                  <a:lnTo>
                    <a:pt x="391160" y="396239"/>
                  </a:lnTo>
                  <a:lnTo>
                    <a:pt x="391160" y="394969"/>
                  </a:lnTo>
                  <a:close/>
                </a:path>
                <a:path w="473710" h="398779">
                  <a:moveTo>
                    <a:pt x="387350" y="397509"/>
                  </a:moveTo>
                  <a:lnTo>
                    <a:pt x="90170" y="397509"/>
                  </a:lnTo>
                  <a:lnTo>
                    <a:pt x="90170" y="398779"/>
                  </a:lnTo>
                  <a:lnTo>
                    <a:pt x="387350" y="398779"/>
                  </a:lnTo>
                  <a:lnTo>
                    <a:pt x="387350" y="397509"/>
                  </a:lnTo>
                  <a:close/>
                </a:path>
                <a:path w="473710" h="398779">
                  <a:moveTo>
                    <a:pt x="389890" y="396239"/>
                  </a:moveTo>
                  <a:lnTo>
                    <a:pt x="87630" y="396239"/>
                  </a:lnTo>
                  <a:lnTo>
                    <a:pt x="87630" y="397509"/>
                  </a:lnTo>
                  <a:lnTo>
                    <a:pt x="389890" y="397509"/>
                  </a:lnTo>
                  <a:lnTo>
                    <a:pt x="389890" y="396239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395729" y="5154930"/>
              <a:ext cx="466090" cy="391160"/>
            </a:xfrm>
            <a:custGeom>
              <a:avLst/>
              <a:gdLst/>
              <a:ahLst/>
              <a:cxnLst/>
              <a:rect l="l" t="t" r="r" b="b"/>
              <a:pathLst>
                <a:path w="466089" h="391160">
                  <a:moveTo>
                    <a:pt x="388619" y="1270"/>
                  </a:moveTo>
                  <a:lnTo>
                    <a:pt x="78739" y="1270"/>
                  </a:lnTo>
                  <a:lnTo>
                    <a:pt x="78739" y="2540"/>
                  </a:lnTo>
                  <a:lnTo>
                    <a:pt x="388619" y="2540"/>
                  </a:lnTo>
                  <a:lnTo>
                    <a:pt x="388619" y="1270"/>
                  </a:lnTo>
                  <a:close/>
                </a:path>
                <a:path w="466089" h="391160">
                  <a:moveTo>
                    <a:pt x="387350" y="0"/>
                  </a:moveTo>
                  <a:lnTo>
                    <a:pt x="81279" y="0"/>
                  </a:lnTo>
                  <a:lnTo>
                    <a:pt x="81279" y="1270"/>
                  </a:lnTo>
                  <a:lnTo>
                    <a:pt x="387350" y="1270"/>
                  </a:lnTo>
                  <a:lnTo>
                    <a:pt x="387350" y="0"/>
                  </a:lnTo>
                  <a:close/>
                </a:path>
                <a:path w="466089" h="391160">
                  <a:moveTo>
                    <a:pt x="3809" y="71120"/>
                  </a:moveTo>
                  <a:lnTo>
                    <a:pt x="2539" y="71120"/>
                  </a:lnTo>
                  <a:lnTo>
                    <a:pt x="2539" y="72390"/>
                  </a:lnTo>
                  <a:lnTo>
                    <a:pt x="1269" y="72390"/>
                  </a:lnTo>
                  <a:lnTo>
                    <a:pt x="1269" y="73660"/>
                  </a:lnTo>
                  <a:lnTo>
                    <a:pt x="3809" y="73660"/>
                  </a:lnTo>
                  <a:lnTo>
                    <a:pt x="3809" y="71120"/>
                  </a:lnTo>
                  <a:close/>
                </a:path>
                <a:path w="466089" h="391160">
                  <a:moveTo>
                    <a:pt x="463550" y="67310"/>
                  </a:moveTo>
                  <a:lnTo>
                    <a:pt x="462280" y="67310"/>
                  </a:lnTo>
                  <a:lnTo>
                    <a:pt x="462280" y="73660"/>
                  </a:lnTo>
                  <a:lnTo>
                    <a:pt x="466089" y="73660"/>
                  </a:lnTo>
                  <a:lnTo>
                    <a:pt x="466089" y="71120"/>
                  </a:lnTo>
                  <a:lnTo>
                    <a:pt x="464819" y="71120"/>
                  </a:lnTo>
                  <a:lnTo>
                    <a:pt x="464819" y="68580"/>
                  </a:lnTo>
                  <a:lnTo>
                    <a:pt x="463550" y="68580"/>
                  </a:lnTo>
                  <a:lnTo>
                    <a:pt x="463550" y="67310"/>
                  </a:lnTo>
                  <a:close/>
                </a:path>
                <a:path w="466089" h="391160">
                  <a:moveTo>
                    <a:pt x="3809" y="73660"/>
                  </a:moveTo>
                  <a:lnTo>
                    <a:pt x="1269" y="73660"/>
                  </a:lnTo>
                  <a:lnTo>
                    <a:pt x="1269" y="74930"/>
                  </a:lnTo>
                  <a:lnTo>
                    <a:pt x="0" y="74930"/>
                  </a:lnTo>
                  <a:lnTo>
                    <a:pt x="0" y="78740"/>
                  </a:lnTo>
                  <a:lnTo>
                    <a:pt x="3809" y="78740"/>
                  </a:lnTo>
                  <a:lnTo>
                    <a:pt x="3809" y="73660"/>
                  </a:lnTo>
                  <a:close/>
                </a:path>
                <a:path w="466089" h="391160">
                  <a:moveTo>
                    <a:pt x="466089" y="73660"/>
                  </a:moveTo>
                  <a:lnTo>
                    <a:pt x="462280" y="73660"/>
                  </a:lnTo>
                  <a:lnTo>
                    <a:pt x="462280" y="78740"/>
                  </a:lnTo>
                  <a:lnTo>
                    <a:pt x="466089" y="78740"/>
                  </a:lnTo>
                  <a:lnTo>
                    <a:pt x="466089" y="73660"/>
                  </a:lnTo>
                  <a:close/>
                </a:path>
                <a:path w="466089" h="391160">
                  <a:moveTo>
                    <a:pt x="3809" y="78740"/>
                  </a:moveTo>
                  <a:lnTo>
                    <a:pt x="0" y="78740"/>
                  </a:lnTo>
                  <a:lnTo>
                    <a:pt x="0" y="87630"/>
                  </a:lnTo>
                  <a:lnTo>
                    <a:pt x="3809" y="87630"/>
                  </a:lnTo>
                  <a:lnTo>
                    <a:pt x="3809" y="78740"/>
                  </a:lnTo>
                  <a:close/>
                </a:path>
                <a:path w="466089" h="391160">
                  <a:moveTo>
                    <a:pt x="466089" y="78740"/>
                  </a:moveTo>
                  <a:lnTo>
                    <a:pt x="462280" y="78740"/>
                  </a:lnTo>
                  <a:lnTo>
                    <a:pt x="462280" y="87630"/>
                  </a:lnTo>
                  <a:lnTo>
                    <a:pt x="466089" y="87630"/>
                  </a:lnTo>
                  <a:lnTo>
                    <a:pt x="466089" y="78740"/>
                  </a:lnTo>
                  <a:close/>
                </a:path>
                <a:path w="466089" h="391160">
                  <a:moveTo>
                    <a:pt x="380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3809" y="91440"/>
                  </a:lnTo>
                  <a:lnTo>
                    <a:pt x="3809" y="87630"/>
                  </a:lnTo>
                  <a:close/>
                </a:path>
                <a:path w="466089" h="391160">
                  <a:moveTo>
                    <a:pt x="466089" y="87630"/>
                  </a:moveTo>
                  <a:lnTo>
                    <a:pt x="462280" y="87630"/>
                  </a:lnTo>
                  <a:lnTo>
                    <a:pt x="462280" y="91440"/>
                  </a:lnTo>
                  <a:lnTo>
                    <a:pt x="466089" y="91440"/>
                  </a:lnTo>
                  <a:lnTo>
                    <a:pt x="466089" y="87630"/>
                  </a:lnTo>
                  <a:close/>
                </a:path>
                <a:path w="466089" h="391160">
                  <a:moveTo>
                    <a:pt x="380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3809" y="93980"/>
                  </a:lnTo>
                  <a:lnTo>
                    <a:pt x="3809" y="91440"/>
                  </a:lnTo>
                  <a:close/>
                </a:path>
                <a:path w="466089" h="391160">
                  <a:moveTo>
                    <a:pt x="466089" y="91440"/>
                  </a:moveTo>
                  <a:lnTo>
                    <a:pt x="462280" y="91440"/>
                  </a:lnTo>
                  <a:lnTo>
                    <a:pt x="462280" y="93980"/>
                  </a:lnTo>
                  <a:lnTo>
                    <a:pt x="466089" y="93980"/>
                  </a:lnTo>
                  <a:lnTo>
                    <a:pt x="466089" y="91440"/>
                  </a:lnTo>
                  <a:close/>
                </a:path>
                <a:path w="466089" h="391160">
                  <a:moveTo>
                    <a:pt x="380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3809" y="97790"/>
                  </a:lnTo>
                  <a:lnTo>
                    <a:pt x="3809" y="93980"/>
                  </a:lnTo>
                  <a:close/>
                </a:path>
                <a:path w="466089" h="391160">
                  <a:moveTo>
                    <a:pt x="466089" y="93980"/>
                  </a:moveTo>
                  <a:lnTo>
                    <a:pt x="462280" y="93980"/>
                  </a:lnTo>
                  <a:lnTo>
                    <a:pt x="462280" y="97790"/>
                  </a:lnTo>
                  <a:lnTo>
                    <a:pt x="466089" y="97790"/>
                  </a:lnTo>
                  <a:lnTo>
                    <a:pt x="466089" y="93980"/>
                  </a:lnTo>
                  <a:close/>
                </a:path>
                <a:path w="466089" h="391160">
                  <a:moveTo>
                    <a:pt x="3809" y="97790"/>
                  </a:moveTo>
                  <a:lnTo>
                    <a:pt x="0" y="97790"/>
                  </a:lnTo>
                  <a:lnTo>
                    <a:pt x="0" y="132080"/>
                  </a:lnTo>
                  <a:lnTo>
                    <a:pt x="3809" y="132080"/>
                  </a:lnTo>
                  <a:lnTo>
                    <a:pt x="3809" y="97790"/>
                  </a:lnTo>
                  <a:close/>
                </a:path>
                <a:path w="466089" h="391160">
                  <a:moveTo>
                    <a:pt x="466089" y="97790"/>
                  </a:moveTo>
                  <a:lnTo>
                    <a:pt x="462280" y="97790"/>
                  </a:lnTo>
                  <a:lnTo>
                    <a:pt x="462280" y="132080"/>
                  </a:lnTo>
                  <a:lnTo>
                    <a:pt x="466089" y="132080"/>
                  </a:lnTo>
                  <a:lnTo>
                    <a:pt x="466089" y="97790"/>
                  </a:lnTo>
                  <a:close/>
                </a:path>
                <a:path w="466089" h="391160">
                  <a:moveTo>
                    <a:pt x="380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3809" y="135890"/>
                  </a:lnTo>
                  <a:lnTo>
                    <a:pt x="3809" y="132080"/>
                  </a:lnTo>
                  <a:close/>
                </a:path>
                <a:path w="466089" h="391160">
                  <a:moveTo>
                    <a:pt x="466089" y="132080"/>
                  </a:moveTo>
                  <a:lnTo>
                    <a:pt x="462280" y="132080"/>
                  </a:lnTo>
                  <a:lnTo>
                    <a:pt x="462280" y="135890"/>
                  </a:lnTo>
                  <a:lnTo>
                    <a:pt x="466089" y="135890"/>
                  </a:lnTo>
                  <a:lnTo>
                    <a:pt x="466089" y="132080"/>
                  </a:lnTo>
                  <a:close/>
                </a:path>
                <a:path w="466089" h="391160">
                  <a:moveTo>
                    <a:pt x="3809" y="135890"/>
                  </a:moveTo>
                  <a:lnTo>
                    <a:pt x="0" y="135890"/>
                  </a:lnTo>
                  <a:lnTo>
                    <a:pt x="0" y="142240"/>
                  </a:lnTo>
                  <a:lnTo>
                    <a:pt x="3809" y="142240"/>
                  </a:lnTo>
                  <a:lnTo>
                    <a:pt x="3809" y="135890"/>
                  </a:lnTo>
                  <a:close/>
                </a:path>
                <a:path w="466089" h="391160">
                  <a:moveTo>
                    <a:pt x="466089" y="135890"/>
                  </a:moveTo>
                  <a:lnTo>
                    <a:pt x="462280" y="135890"/>
                  </a:lnTo>
                  <a:lnTo>
                    <a:pt x="462280" y="142240"/>
                  </a:lnTo>
                  <a:lnTo>
                    <a:pt x="466089" y="142240"/>
                  </a:lnTo>
                  <a:lnTo>
                    <a:pt x="466089" y="135890"/>
                  </a:lnTo>
                  <a:close/>
                </a:path>
                <a:path w="466089" h="391160">
                  <a:moveTo>
                    <a:pt x="3809" y="142240"/>
                  </a:moveTo>
                  <a:lnTo>
                    <a:pt x="0" y="142240"/>
                  </a:lnTo>
                  <a:lnTo>
                    <a:pt x="0" y="167640"/>
                  </a:lnTo>
                  <a:lnTo>
                    <a:pt x="3809" y="167640"/>
                  </a:lnTo>
                  <a:lnTo>
                    <a:pt x="3809" y="142240"/>
                  </a:lnTo>
                  <a:close/>
                </a:path>
                <a:path w="466089" h="391160">
                  <a:moveTo>
                    <a:pt x="466089" y="142240"/>
                  </a:moveTo>
                  <a:lnTo>
                    <a:pt x="462280" y="142240"/>
                  </a:lnTo>
                  <a:lnTo>
                    <a:pt x="462280" y="167640"/>
                  </a:lnTo>
                  <a:lnTo>
                    <a:pt x="466089" y="167640"/>
                  </a:lnTo>
                  <a:lnTo>
                    <a:pt x="466089" y="142240"/>
                  </a:lnTo>
                  <a:close/>
                </a:path>
                <a:path w="466089" h="391160">
                  <a:moveTo>
                    <a:pt x="3809" y="167640"/>
                  </a:moveTo>
                  <a:lnTo>
                    <a:pt x="0" y="167640"/>
                  </a:lnTo>
                  <a:lnTo>
                    <a:pt x="0" y="224790"/>
                  </a:lnTo>
                  <a:lnTo>
                    <a:pt x="3809" y="224790"/>
                  </a:lnTo>
                  <a:lnTo>
                    <a:pt x="3809" y="167640"/>
                  </a:lnTo>
                  <a:close/>
                </a:path>
                <a:path w="466089" h="391160">
                  <a:moveTo>
                    <a:pt x="466089" y="167640"/>
                  </a:moveTo>
                  <a:lnTo>
                    <a:pt x="462280" y="167640"/>
                  </a:lnTo>
                  <a:lnTo>
                    <a:pt x="462280" y="224790"/>
                  </a:lnTo>
                  <a:lnTo>
                    <a:pt x="466089" y="224790"/>
                  </a:lnTo>
                  <a:lnTo>
                    <a:pt x="466089" y="167640"/>
                  </a:lnTo>
                  <a:close/>
                </a:path>
                <a:path w="466089" h="391160">
                  <a:moveTo>
                    <a:pt x="3809" y="224790"/>
                  </a:moveTo>
                  <a:lnTo>
                    <a:pt x="0" y="224790"/>
                  </a:lnTo>
                  <a:lnTo>
                    <a:pt x="0" y="250190"/>
                  </a:lnTo>
                  <a:lnTo>
                    <a:pt x="3809" y="250190"/>
                  </a:lnTo>
                  <a:lnTo>
                    <a:pt x="3809" y="224790"/>
                  </a:lnTo>
                  <a:close/>
                </a:path>
                <a:path w="466089" h="391160">
                  <a:moveTo>
                    <a:pt x="466089" y="224790"/>
                  </a:moveTo>
                  <a:lnTo>
                    <a:pt x="462280" y="224790"/>
                  </a:lnTo>
                  <a:lnTo>
                    <a:pt x="462280" y="250190"/>
                  </a:lnTo>
                  <a:lnTo>
                    <a:pt x="466089" y="250190"/>
                  </a:lnTo>
                  <a:lnTo>
                    <a:pt x="466089" y="224790"/>
                  </a:lnTo>
                  <a:close/>
                </a:path>
                <a:path w="466089" h="391160">
                  <a:moveTo>
                    <a:pt x="3809" y="250190"/>
                  </a:moveTo>
                  <a:lnTo>
                    <a:pt x="0" y="25019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50190"/>
                  </a:lnTo>
                  <a:close/>
                </a:path>
                <a:path w="466089" h="391160">
                  <a:moveTo>
                    <a:pt x="466089" y="250190"/>
                  </a:moveTo>
                  <a:lnTo>
                    <a:pt x="462280" y="250190"/>
                  </a:lnTo>
                  <a:lnTo>
                    <a:pt x="462280" y="259080"/>
                  </a:lnTo>
                  <a:lnTo>
                    <a:pt x="466089" y="259080"/>
                  </a:lnTo>
                  <a:lnTo>
                    <a:pt x="466089" y="250190"/>
                  </a:lnTo>
                  <a:close/>
                </a:path>
                <a:path w="466089" h="391160">
                  <a:moveTo>
                    <a:pt x="3809" y="259080"/>
                  </a:moveTo>
                  <a:lnTo>
                    <a:pt x="0" y="25908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59080"/>
                  </a:lnTo>
                  <a:close/>
                </a:path>
                <a:path w="466089" h="391160">
                  <a:moveTo>
                    <a:pt x="466089" y="259080"/>
                  </a:moveTo>
                  <a:lnTo>
                    <a:pt x="462280" y="259080"/>
                  </a:lnTo>
                  <a:lnTo>
                    <a:pt x="462280" y="294640"/>
                  </a:lnTo>
                  <a:lnTo>
                    <a:pt x="466089" y="294640"/>
                  </a:lnTo>
                  <a:lnTo>
                    <a:pt x="466089" y="259080"/>
                  </a:lnTo>
                  <a:close/>
                </a:path>
                <a:path w="466089" h="391160">
                  <a:moveTo>
                    <a:pt x="380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4640"/>
                  </a:lnTo>
                  <a:close/>
                </a:path>
                <a:path w="466089" h="391160">
                  <a:moveTo>
                    <a:pt x="466089" y="294640"/>
                  </a:moveTo>
                  <a:lnTo>
                    <a:pt x="462280" y="294640"/>
                  </a:lnTo>
                  <a:lnTo>
                    <a:pt x="462280" y="297180"/>
                  </a:lnTo>
                  <a:lnTo>
                    <a:pt x="466089" y="297180"/>
                  </a:lnTo>
                  <a:lnTo>
                    <a:pt x="466089" y="294640"/>
                  </a:lnTo>
                  <a:close/>
                </a:path>
                <a:path w="466089" h="391160">
                  <a:moveTo>
                    <a:pt x="3809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7180"/>
                  </a:lnTo>
                  <a:close/>
                </a:path>
                <a:path w="466089" h="391160">
                  <a:moveTo>
                    <a:pt x="466089" y="297180"/>
                  </a:moveTo>
                  <a:lnTo>
                    <a:pt x="462280" y="297180"/>
                  </a:lnTo>
                  <a:lnTo>
                    <a:pt x="462280" y="300990"/>
                  </a:lnTo>
                  <a:lnTo>
                    <a:pt x="466089" y="300990"/>
                  </a:lnTo>
                  <a:lnTo>
                    <a:pt x="466089" y="297180"/>
                  </a:lnTo>
                  <a:close/>
                </a:path>
                <a:path w="466089" h="391160">
                  <a:moveTo>
                    <a:pt x="3809" y="300990"/>
                  </a:moveTo>
                  <a:lnTo>
                    <a:pt x="0" y="30099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00990"/>
                  </a:lnTo>
                  <a:close/>
                </a:path>
                <a:path w="466089" h="391160">
                  <a:moveTo>
                    <a:pt x="466089" y="300990"/>
                  </a:moveTo>
                  <a:lnTo>
                    <a:pt x="462280" y="300990"/>
                  </a:lnTo>
                  <a:lnTo>
                    <a:pt x="462280" y="313690"/>
                  </a:lnTo>
                  <a:lnTo>
                    <a:pt x="466089" y="313690"/>
                  </a:lnTo>
                  <a:lnTo>
                    <a:pt x="466089" y="300990"/>
                  </a:lnTo>
                  <a:close/>
                </a:path>
                <a:path w="466089" h="391160">
                  <a:moveTo>
                    <a:pt x="380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3690"/>
                  </a:lnTo>
                  <a:close/>
                </a:path>
                <a:path w="466089" h="391160">
                  <a:moveTo>
                    <a:pt x="466089" y="313690"/>
                  </a:moveTo>
                  <a:lnTo>
                    <a:pt x="462280" y="313690"/>
                  </a:lnTo>
                  <a:lnTo>
                    <a:pt x="462280" y="316230"/>
                  </a:lnTo>
                  <a:lnTo>
                    <a:pt x="466089" y="316230"/>
                  </a:lnTo>
                  <a:lnTo>
                    <a:pt x="466089" y="313690"/>
                  </a:lnTo>
                  <a:close/>
                </a:path>
                <a:path w="466089" h="391160">
                  <a:moveTo>
                    <a:pt x="3809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1269" y="318770"/>
                  </a:lnTo>
                  <a:lnTo>
                    <a:pt x="1269" y="320040"/>
                  </a:lnTo>
                  <a:lnTo>
                    <a:pt x="3809" y="320040"/>
                  </a:lnTo>
                  <a:lnTo>
                    <a:pt x="3809" y="316230"/>
                  </a:lnTo>
                  <a:close/>
                </a:path>
                <a:path w="466089" h="391160">
                  <a:moveTo>
                    <a:pt x="466089" y="316230"/>
                  </a:moveTo>
                  <a:lnTo>
                    <a:pt x="462280" y="316230"/>
                  </a:lnTo>
                  <a:lnTo>
                    <a:pt x="462280" y="320040"/>
                  </a:lnTo>
                  <a:lnTo>
                    <a:pt x="466089" y="320040"/>
                  </a:lnTo>
                  <a:lnTo>
                    <a:pt x="466089" y="316230"/>
                  </a:lnTo>
                  <a:close/>
                </a:path>
                <a:path w="466089" h="391160">
                  <a:moveTo>
                    <a:pt x="3809" y="320040"/>
                  </a:moveTo>
                  <a:lnTo>
                    <a:pt x="2539" y="320040"/>
                  </a:lnTo>
                  <a:lnTo>
                    <a:pt x="2539" y="322580"/>
                  </a:lnTo>
                  <a:lnTo>
                    <a:pt x="3809" y="322580"/>
                  </a:lnTo>
                  <a:lnTo>
                    <a:pt x="3809" y="320040"/>
                  </a:lnTo>
                  <a:close/>
                </a:path>
                <a:path w="466089" h="391160">
                  <a:moveTo>
                    <a:pt x="466089" y="320040"/>
                  </a:moveTo>
                  <a:lnTo>
                    <a:pt x="462280" y="320040"/>
                  </a:lnTo>
                  <a:lnTo>
                    <a:pt x="462280" y="322580"/>
                  </a:lnTo>
                  <a:lnTo>
                    <a:pt x="464819" y="322580"/>
                  </a:lnTo>
                  <a:lnTo>
                    <a:pt x="464819" y="321310"/>
                  </a:lnTo>
                  <a:lnTo>
                    <a:pt x="466089" y="321310"/>
                  </a:lnTo>
                  <a:lnTo>
                    <a:pt x="466089" y="320040"/>
                  </a:lnTo>
                  <a:close/>
                </a:path>
                <a:path w="466089" h="391160">
                  <a:moveTo>
                    <a:pt x="464819" y="322580"/>
                  </a:moveTo>
                  <a:lnTo>
                    <a:pt x="462280" y="322580"/>
                  </a:lnTo>
                  <a:lnTo>
                    <a:pt x="462280" y="325120"/>
                  </a:lnTo>
                  <a:lnTo>
                    <a:pt x="463550" y="325120"/>
                  </a:lnTo>
                  <a:lnTo>
                    <a:pt x="463550" y="323850"/>
                  </a:lnTo>
                  <a:lnTo>
                    <a:pt x="464819" y="323850"/>
                  </a:lnTo>
                  <a:lnTo>
                    <a:pt x="464819" y="322580"/>
                  </a:lnTo>
                  <a:close/>
                </a:path>
                <a:path w="466089" h="391160">
                  <a:moveTo>
                    <a:pt x="391159" y="388620"/>
                  </a:moveTo>
                  <a:lnTo>
                    <a:pt x="77469" y="388620"/>
                  </a:lnTo>
                  <a:lnTo>
                    <a:pt x="77469" y="389890"/>
                  </a:lnTo>
                  <a:lnTo>
                    <a:pt x="391159" y="389890"/>
                  </a:lnTo>
                  <a:lnTo>
                    <a:pt x="391159" y="388620"/>
                  </a:lnTo>
                  <a:close/>
                </a:path>
                <a:path w="466089" h="391160">
                  <a:moveTo>
                    <a:pt x="389889" y="389890"/>
                  </a:moveTo>
                  <a:lnTo>
                    <a:pt x="80009" y="389890"/>
                  </a:lnTo>
                  <a:lnTo>
                    <a:pt x="80009" y="391160"/>
                  </a:lnTo>
                  <a:lnTo>
                    <a:pt x="389889" y="391160"/>
                  </a:lnTo>
                  <a:lnTo>
                    <a:pt x="389889" y="38989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399540" y="5157469"/>
              <a:ext cx="458470" cy="386080"/>
            </a:xfrm>
            <a:custGeom>
              <a:avLst/>
              <a:gdLst/>
              <a:ahLst/>
              <a:cxnLst/>
              <a:rect l="l" t="t" r="r" b="b"/>
              <a:pathLst>
                <a:path w="458469" h="386079">
                  <a:moveTo>
                    <a:pt x="387349" y="0"/>
                  </a:moveTo>
                  <a:lnTo>
                    <a:pt x="73659" y="0"/>
                  </a:lnTo>
                  <a:lnTo>
                    <a:pt x="73659" y="1269"/>
                  </a:lnTo>
                  <a:lnTo>
                    <a:pt x="387349" y="1269"/>
                  </a:lnTo>
                  <a:lnTo>
                    <a:pt x="387349" y="0"/>
                  </a:lnTo>
                  <a:close/>
                </a:path>
                <a:path w="458469" h="386079">
                  <a:moveTo>
                    <a:pt x="391159" y="2539"/>
                  </a:moveTo>
                  <a:lnTo>
                    <a:pt x="69850" y="2539"/>
                  </a:lnTo>
                  <a:lnTo>
                    <a:pt x="69850" y="3809"/>
                  </a:lnTo>
                  <a:lnTo>
                    <a:pt x="391159" y="3809"/>
                  </a:lnTo>
                  <a:lnTo>
                    <a:pt x="391159" y="2539"/>
                  </a:lnTo>
                  <a:close/>
                </a:path>
                <a:path w="458469" h="386079">
                  <a:moveTo>
                    <a:pt x="388620" y="1269"/>
                  </a:moveTo>
                  <a:lnTo>
                    <a:pt x="71119" y="1269"/>
                  </a:lnTo>
                  <a:lnTo>
                    <a:pt x="71119" y="2539"/>
                  </a:lnTo>
                  <a:lnTo>
                    <a:pt x="388620" y="2539"/>
                  </a:lnTo>
                  <a:lnTo>
                    <a:pt x="388620" y="1269"/>
                  </a:lnTo>
                  <a:close/>
                </a:path>
                <a:path w="458469" h="386079">
                  <a:moveTo>
                    <a:pt x="3809" y="62229"/>
                  </a:moveTo>
                  <a:lnTo>
                    <a:pt x="2540" y="62229"/>
                  </a:lnTo>
                  <a:lnTo>
                    <a:pt x="2540" y="64769"/>
                  </a:lnTo>
                  <a:lnTo>
                    <a:pt x="3809" y="64769"/>
                  </a:lnTo>
                  <a:lnTo>
                    <a:pt x="3809" y="62229"/>
                  </a:lnTo>
                  <a:close/>
                </a:path>
                <a:path w="458469" h="386079">
                  <a:moveTo>
                    <a:pt x="455929" y="59689"/>
                  </a:moveTo>
                  <a:lnTo>
                    <a:pt x="454659" y="59689"/>
                  </a:lnTo>
                  <a:lnTo>
                    <a:pt x="454659" y="64769"/>
                  </a:lnTo>
                  <a:lnTo>
                    <a:pt x="458470" y="64769"/>
                  </a:lnTo>
                  <a:lnTo>
                    <a:pt x="458470" y="62229"/>
                  </a:lnTo>
                  <a:lnTo>
                    <a:pt x="457199" y="62229"/>
                  </a:lnTo>
                  <a:lnTo>
                    <a:pt x="457199" y="60959"/>
                  </a:lnTo>
                  <a:lnTo>
                    <a:pt x="455929" y="60959"/>
                  </a:lnTo>
                  <a:lnTo>
                    <a:pt x="455929" y="59689"/>
                  </a:lnTo>
                  <a:close/>
                </a:path>
                <a:path w="458469" h="386079">
                  <a:moveTo>
                    <a:pt x="3809" y="64769"/>
                  </a:moveTo>
                  <a:lnTo>
                    <a:pt x="1269" y="64769"/>
                  </a:lnTo>
                  <a:lnTo>
                    <a:pt x="1269" y="66039"/>
                  </a:lnTo>
                  <a:lnTo>
                    <a:pt x="0" y="6603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458469" h="386079">
                  <a:moveTo>
                    <a:pt x="458470" y="64769"/>
                  </a:moveTo>
                  <a:lnTo>
                    <a:pt x="454659" y="64769"/>
                  </a:lnTo>
                  <a:lnTo>
                    <a:pt x="454659" y="71119"/>
                  </a:lnTo>
                  <a:lnTo>
                    <a:pt x="458470" y="71119"/>
                  </a:lnTo>
                  <a:lnTo>
                    <a:pt x="458470" y="64769"/>
                  </a:lnTo>
                  <a:close/>
                </a:path>
                <a:path w="458469" h="386079">
                  <a:moveTo>
                    <a:pt x="3809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1119"/>
                  </a:lnTo>
                  <a:close/>
                </a:path>
                <a:path w="458469" h="386079">
                  <a:moveTo>
                    <a:pt x="458470" y="71119"/>
                  </a:moveTo>
                  <a:lnTo>
                    <a:pt x="454659" y="71119"/>
                  </a:lnTo>
                  <a:lnTo>
                    <a:pt x="454659" y="76199"/>
                  </a:lnTo>
                  <a:lnTo>
                    <a:pt x="458470" y="76199"/>
                  </a:lnTo>
                  <a:lnTo>
                    <a:pt x="458470" y="71119"/>
                  </a:lnTo>
                  <a:close/>
                </a:path>
                <a:path w="458469" h="386079">
                  <a:moveTo>
                    <a:pt x="3809" y="76199"/>
                  </a:moveTo>
                  <a:lnTo>
                    <a:pt x="0" y="76199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6199"/>
                  </a:lnTo>
                  <a:close/>
                </a:path>
                <a:path w="458469" h="386079">
                  <a:moveTo>
                    <a:pt x="458470" y="76199"/>
                  </a:moveTo>
                  <a:lnTo>
                    <a:pt x="454659" y="76199"/>
                  </a:lnTo>
                  <a:lnTo>
                    <a:pt x="454659" y="85089"/>
                  </a:lnTo>
                  <a:lnTo>
                    <a:pt x="458470" y="85089"/>
                  </a:lnTo>
                  <a:lnTo>
                    <a:pt x="458470" y="76199"/>
                  </a:lnTo>
                  <a:close/>
                </a:path>
                <a:path w="458469" h="386079">
                  <a:moveTo>
                    <a:pt x="380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5089"/>
                  </a:lnTo>
                  <a:close/>
                </a:path>
                <a:path w="458469" h="386079">
                  <a:moveTo>
                    <a:pt x="458470" y="85089"/>
                  </a:moveTo>
                  <a:lnTo>
                    <a:pt x="454659" y="85089"/>
                  </a:lnTo>
                  <a:lnTo>
                    <a:pt x="454659" y="88899"/>
                  </a:lnTo>
                  <a:lnTo>
                    <a:pt x="458470" y="88899"/>
                  </a:lnTo>
                  <a:lnTo>
                    <a:pt x="458470" y="85089"/>
                  </a:lnTo>
                  <a:close/>
                </a:path>
                <a:path w="458469" h="386079">
                  <a:moveTo>
                    <a:pt x="380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8899"/>
                  </a:lnTo>
                  <a:close/>
                </a:path>
                <a:path w="458469" h="386079">
                  <a:moveTo>
                    <a:pt x="458470" y="88899"/>
                  </a:moveTo>
                  <a:lnTo>
                    <a:pt x="454659" y="88899"/>
                  </a:lnTo>
                  <a:lnTo>
                    <a:pt x="454659" y="91439"/>
                  </a:lnTo>
                  <a:lnTo>
                    <a:pt x="458470" y="91439"/>
                  </a:lnTo>
                  <a:lnTo>
                    <a:pt x="458470" y="88899"/>
                  </a:lnTo>
                  <a:close/>
                </a:path>
                <a:path w="458469" h="386079">
                  <a:moveTo>
                    <a:pt x="380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91439"/>
                  </a:lnTo>
                  <a:close/>
                </a:path>
                <a:path w="458469" h="386079">
                  <a:moveTo>
                    <a:pt x="458470" y="91439"/>
                  </a:moveTo>
                  <a:lnTo>
                    <a:pt x="454659" y="91439"/>
                  </a:lnTo>
                  <a:lnTo>
                    <a:pt x="454659" y="95249"/>
                  </a:lnTo>
                  <a:lnTo>
                    <a:pt x="458470" y="95249"/>
                  </a:lnTo>
                  <a:lnTo>
                    <a:pt x="458470" y="91439"/>
                  </a:lnTo>
                  <a:close/>
                </a:path>
                <a:path w="458469" h="386079">
                  <a:moveTo>
                    <a:pt x="3809" y="95249"/>
                  </a:moveTo>
                  <a:lnTo>
                    <a:pt x="0" y="95249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95249"/>
                  </a:lnTo>
                  <a:close/>
                </a:path>
                <a:path w="458469" h="386079">
                  <a:moveTo>
                    <a:pt x="458470" y="95249"/>
                  </a:moveTo>
                  <a:lnTo>
                    <a:pt x="454659" y="95249"/>
                  </a:lnTo>
                  <a:lnTo>
                    <a:pt x="454659" y="129539"/>
                  </a:lnTo>
                  <a:lnTo>
                    <a:pt x="458470" y="129539"/>
                  </a:lnTo>
                  <a:lnTo>
                    <a:pt x="458470" y="95249"/>
                  </a:lnTo>
                  <a:close/>
                </a:path>
                <a:path w="458469" h="386079">
                  <a:moveTo>
                    <a:pt x="380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29539"/>
                  </a:lnTo>
                  <a:close/>
                </a:path>
                <a:path w="458469" h="386079">
                  <a:moveTo>
                    <a:pt x="458470" y="129539"/>
                  </a:moveTo>
                  <a:lnTo>
                    <a:pt x="454659" y="129539"/>
                  </a:lnTo>
                  <a:lnTo>
                    <a:pt x="454659" y="133349"/>
                  </a:lnTo>
                  <a:lnTo>
                    <a:pt x="458470" y="133349"/>
                  </a:lnTo>
                  <a:lnTo>
                    <a:pt x="458470" y="129539"/>
                  </a:lnTo>
                  <a:close/>
                </a:path>
                <a:path w="458469" h="386079">
                  <a:moveTo>
                    <a:pt x="380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33349"/>
                  </a:lnTo>
                  <a:close/>
                </a:path>
                <a:path w="458469" h="386079">
                  <a:moveTo>
                    <a:pt x="458470" y="133349"/>
                  </a:moveTo>
                  <a:lnTo>
                    <a:pt x="454659" y="133349"/>
                  </a:lnTo>
                  <a:lnTo>
                    <a:pt x="454659" y="139699"/>
                  </a:lnTo>
                  <a:lnTo>
                    <a:pt x="458470" y="139699"/>
                  </a:lnTo>
                  <a:lnTo>
                    <a:pt x="458470" y="133349"/>
                  </a:lnTo>
                  <a:close/>
                </a:path>
                <a:path w="458469" h="386079">
                  <a:moveTo>
                    <a:pt x="3809" y="139699"/>
                  </a:moveTo>
                  <a:lnTo>
                    <a:pt x="0" y="139699"/>
                  </a:lnTo>
                  <a:lnTo>
                    <a:pt x="0" y="165099"/>
                  </a:lnTo>
                  <a:lnTo>
                    <a:pt x="3809" y="165099"/>
                  </a:lnTo>
                  <a:lnTo>
                    <a:pt x="3809" y="139699"/>
                  </a:lnTo>
                  <a:close/>
                </a:path>
                <a:path w="458469" h="386079">
                  <a:moveTo>
                    <a:pt x="458470" y="139699"/>
                  </a:moveTo>
                  <a:lnTo>
                    <a:pt x="454659" y="139699"/>
                  </a:lnTo>
                  <a:lnTo>
                    <a:pt x="454659" y="165099"/>
                  </a:lnTo>
                  <a:lnTo>
                    <a:pt x="458470" y="165099"/>
                  </a:lnTo>
                  <a:lnTo>
                    <a:pt x="458470" y="139699"/>
                  </a:lnTo>
                  <a:close/>
                </a:path>
                <a:path w="458469" h="386079">
                  <a:moveTo>
                    <a:pt x="3809" y="165099"/>
                  </a:moveTo>
                  <a:lnTo>
                    <a:pt x="0" y="165099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165099"/>
                  </a:lnTo>
                  <a:close/>
                </a:path>
                <a:path w="458469" h="386079">
                  <a:moveTo>
                    <a:pt x="458470" y="165099"/>
                  </a:moveTo>
                  <a:lnTo>
                    <a:pt x="454659" y="165099"/>
                  </a:lnTo>
                  <a:lnTo>
                    <a:pt x="454659" y="222249"/>
                  </a:lnTo>
                  <a:lnTo>
                    <a:pt x="458470" y="222249"/>
                  </a:lnTo>
                  <a:lnTo>
                    <a:pt x="458470" y="165099"/>
                  </a:lnTo>
                  <a:close/>
                </a:path>
                <a:path w="458469" h="386079">
                  <a:moveTo>
                    <a:pt x="3809" y="222249"/>
                  </a:moveTo>
                  <a:lnTo>
                    <a:pt x="0" y="22224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22249"/>
                  </a:lnTo>
                  <a:close/>
                </a:path>
                <a:path w="458469" h="386079">
                  <a:moveTo>
                    <a:pt x="458470" y="222249"/>
                  </a:moveTo>
                  <a:lnTo>
                    <a:pt x="454659" y="222249"/>
                  </a:lnTo>
                  <a:lnTo>
                    <a:pt x="454659" y="247649"/>
                  </a:lnTo>
                  <a:lnTo>
                    <a:pt x="458470" y="247649"/>
                  </a:lnTo>
                  <a:lnTo>
                    <a:pt x="458470" y="222249"/>
                  </a:lnTo>
                  <a:close/>
                </a:path>
                <a:path w="458469" h="386079">
                  <a:moveTo>
                    <a:pt x="3809" y="247649"/>
                  </a:moveTo>
                  <a:lnTo>
                    <a:pt x="0" y="247649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47649"/>
                  </a:lnTo>
                  <a:close/>
                </a:path>
                <a:path w="458469" h="386079">
                  <a:moveTo>
                    <a:pt x="458470" y="247649"/>
                  </a:moveTo>
                  <a:lnTo>
                    <a:pt x="454659" y="247649"/>
                  </a:lnTo>
                  <a:lnTo>
                    <a:pt x="454659" y="256539"/>
                  </a:lnTo>
                  <a:lnTo>
                    <a:pt x="458470" y="256539"/>
                  </a:lnTo>
                  <a:lnTo>
                    <a:pt x="458470" y="247649"/>
                  </a:lnTo>
                  <a:close/>
                </a:path>
                <a:path w="458469" h="386079">
                  <a:moveTo>
                    <a:pt x="3809" y="256539"/>
                  </a:moveTo>
                  <a:lnTo>
                    <a:pt x="0" y="25653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56539"/>
                  </a:lnTo>
                  <a:close/>
                </a:path>
                <a:path w="458469" h="386079">
                  <a:moveTo>
                    <a:pt x="458470" y="256539"/>
                  </a:moveTo>
                  <a:lnTo>
                    <a:pt x="454659" y="256539"/>
                  </a:lnTo>
                  <a:lnTo>
                    <a:pt x="454659" y="292099"/>
                  </a:lnTo>
                  <a:lnTo>
                    <a:pt x="458470" y="292099"/>
                  </a:lnTo>
                  <a:lnTo>
                    <a:pt x="458470" y="256539"/>
                  </a:lnTo>
                  <a:close/>
                </a:path>
                <a:path w="458469" h="386079">
                  <a:moveTo>
                    <a:pt x="3809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92099"/>
                  </a:lnTo>
                  <a:close/>
                </a:path>
                <a:path w="458469" h="386079">
                  <a:moveTo>
                    <a:pt x="458470" y="292099"/>
                  </a:moveTo>
                  <a:lnTo>
                    <a:pt x="454659" y="292099"/>
                  </a:lnTo>
                  <a:lnTo>
                    <a:pt x="454659" y="294639"/>
                  </a:lnTo>
                  <a:lnTo>
                    <a:pt x="458470" y="294639"/>
                  </a:lnTo>
                  <a:lnTo>
                    <a:pt x="458470" y="292099"/>
                  </a:lnTo>
                  <a:close/>
                </a:path>
                <a:path w="458469" h="386079">
                  <a:moveTo>
                    <a:pt x="3809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4639"/>
                  </a:lnTo>
                  <a:close/>
                </a:path>
                <a:path w="458469" h="386079">
                  <a:moveTo>
                    <a:pt x="458470" y="294639"/>
                  </a:moveTo>
                  <a:lnTo>
                    <a:pt x="454659" y="294639"/>
                  </a:lnTo>
                  <a:lnTo>
                    <a:pt x="454659" y="298449"/>
                  </a:lnTo>
                  <a:lnTo>
                    <a:pt x="458470" y="298449"/>
                  </a:lnTo>
                  <a:lnTo>
                    <a:pt x="458470" y="294639"/>
                  </a:lnTo>
                  <a:close/>
                </a:path>
                <a:path w="458469" h="386079">
                  <a:moveTo>
                    <a:pt x="3809" y="298449"/>
                  </a:moveTo>
                  <a:lnTo>
                    <a:pt x="0" y="29844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298449"/>
                  </a:lnTo>
                  <a:close/>
                </a:path>
                <a:path w="458469" h="386079">
                  <a:moveTo>
                    <a:pt x="458470" y="298449"/>
                  </a:moveTo>
                  <a:lnTo>
                    <a:pt x="454659" y="298449"/>
                  </a:lnTo>
                  <a:lnTo>
                    <a:pt x="454659" y="311149"/>
                  </a:lnTo>
                  <a:lnTo>
                    <a:pt x="458470" y="311149"/>
                  </a:lnTo>
                  <a:lnTo>
                    <a:pt x="458470" y="298449"/>
                  </a:lnTo>
                  <a:close/>
                </a:path>
                <a:path w="458469" h="386079">
                  <a:moveTo>
                    <a:pt x="3809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1149"/>
                  </a:lnTo>
                  <a:close/>
                </a:path>
                <a:path w="458469" h="386079">
                  <a:moveTo>
                    <a:pt x="458470" y="311149"/>
                  </a:moveTo>
                  <a:lnTo>
                    <a:pt x="454659" y="311149"/>
                  </a:lnTo>
                  <a:lnTo>
                    <a:pt x="454659" y="313689"/>
                  </a:lnTo>
                  <a:lnTo>
                    <a:pt x="458470" y="313689"/>
                  </a:lnTo>
                  <a:lnTo>
                    <a:pt x="458470" y="311149"/>
                  </a:lnTo>
                  <a:close/>
                </a:path>
                <a:path w="458469" h="386079">
                  <a:moveTo>
                    <a:pt x="3809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3689"/>
                  </a:lnTo>
                  <a:close/>
                </a:path>
                <a:path w="458469" h="386079">
                  <a:moveTo>
                    <a:pt x="458470" y="313689"/>
                  </a:moveTo>
                  <a:lnTo>
                    <a:pt x="454659" y="313689"/>
                  </a:lnTo>
                  <a:lnTo>
                    <a:pt x="454659" y="317499"/>
                  </a:lnTo>
                  <a:lnTo>
                    <a:pt x="458470" y="317499"/>
                  </a:lnTo>
                  <a:lnTo>
                    <a:pt x="458470" y="313689"/>
                  </a:lnTo>
                  <a:close/>
                </a:path>
                <a:path w="458469" h="386079">
                  <a:moveTo>
                    <a:pt x="3809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499"/>
                  </a:lnTo>
                  <a:close/>
                </a:path>
                <a:path w="458469" h="386079">
                  <a:moveTo>
                    <a:pt x="458470" y="317499"/>
                  </a:moveTo>
                  <a:lnTo>
                    <a:pt x="454659" y="317499"/>
                  </a:lnTo>
                  <a:lnTo>
                    <a:pt x="454659" y="320039"/>
                  </a:lnTo>
                  <a:lnTo>
                    <a:pt x="458470" y="320039"/>
                  </a:lnTo>
                  <a:lnTo>
                    <a:pt x="458470" y="317499"/>
                  </a:lnTo>
                  <a:close/>
                </a:path>
                <a:path w="458469" h="386079">
                  <a:moveTo>
                    <a:pt x="458470" y="320039"/>
                  </a:moveTo>
                  <a:lnTo>
                    <a:pt x="454659" y="320039"/>
                  </a:lnTo>
                  <a:lnTo>
                    <a:pt x="454659" y="326389"/>
                  </a:lnTo>
                  <a:lnTo>
                    <a:pt x="457199" y="326389"/>
                  </a:lnTo>
                  <a:lnTo>
                    <a:pt x="457199" y="325119"/>
                  </a:lnTo>
                  <a:lnTo>
                    <a:pt x="458470" y="325119"/>
                  </a:lnTo>
                  <a:lnTo>
                    <a:pt x="458470" y="320039"/>
                  </a:lnTo>
                  <a:close/>
                </a:path>
                <a:path w="458469" h="386079">
                  <a:moveTo>
                    <a:pt x="3809" y="320039"/>
                  </a:moveTo>
                  <a:lnTo>
                    <a:pt x="0" y="320039"/>
                  </a:lnTo>
                  <a:lnTo>
                    <a:pt x="0" y="321309"/>
                  </a:lnTo>
                  <a:lnTo>
                    <a:pt x="1269" y="321309"/>
                  </a:lnTo>
                  <a:lnTo>
                    <a:pt x="1269" y="322579"/>
                  </a:lnTo>
                  <a:lnTo>
                    <a:pt x="2540" y="322579"/>
                  </a:lnTo>
                  <a:lnTo>
                    <a:pt x="2540" y="325119"/>
                  </a:lnTo>
                  <a:lnTo>
                    <a:pt x="3809" y="325119"/>
                  </a:lnTo>
                  <a:lnTo>
                    <a:pt x="3809" y="320039"/>
                  </a:lnTo>
                  <a:close/>
                </a:path>
                <a:path w="458469" h="386079">
                  <a:moveTo>
                    <a:pt x="455929" y="326389"/>
                  </a:moveTo>
                  <a:lnTo>
                    <a:pt x="454659" y="326389"/>
                  </a:lnTo>
                  <a:lnTo>
                    <a:pt x="454659" y="327659"/>
                  </a:lnTo>
                  <a:lnTo>
                    <a:pt x="455929" y="327659"/>
                  </a:lnTo>
                  <a:lnTo>
                    <a:pt x="455929" y="326389"/>
                  </a:lnTo>
                  <a:close/>
                </a:path>
                <a:path w="458469" h="386079">
                  <a:moveTo>
                    <a:pt x="393699" y="382269"/>
                  </a:moveTo>
                  <a:lnTo>
                    <a:pt x="68579" y="382269"/>
                  </a:lnTo>
                  <a:lnTo>
                    <a:pt x="68579" y="383539"/>
                  </a:lnTo>
                  <a:lnTo>
                    <a:pt x="393699" y="383539"/>
                  </a:lnTo>
                  <a:lnTo>
                    <a:pt x="393699" y="382269"/>
                  </a:lnTo>
                  <a:close/>
                </a:path>
                <a:path w="458469" h="386079">
                  <a:moveTo>
                    <a:pt x="389890" y="384809"/>
                  </a:moveTo>
                  <a:lnTo>
                    <a:pt x="72390" y="384809"/>
                  </a:lnTo>
                  <a:lnTo>
                    <a:pt x="72390" y="386079"/>
                  </a:lnTo>
                  <a:lnTo>
                    <a:pt x="389890" y="386079"/>
                  </a:lnTo>
                  <a:lnTo>
                    <a:pt x="389890" y="384809"/>
                  </a:lnTo>
                  <a:close/>
                </a:path>
                <a:path w="458469" h="386079">
                  <a:moveTo>
                    <a:pt x="391159" y="383539"/>
                  </a:moveTo>
                  <a:lnTo>
                    <a:pt x="69850" y="383539"/>
                  </a:lnTo>
                  <a:lnTo>
                    <a:pt x="69850" y="384809"/>
                  </a:lnTo>
                  <a:lnTo>
                    <a:pt x="391159" y="384809"/>
                  </a:lnTo>
                  <a:lnTo>
                    <a:pt x="391159" y="383539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403349" y="5161280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92430" y="2540"/>
                  </a:moveTo>
                  <a:lnTo>
                    <a:pt x="59690" y="2540"/>
                  </a:lnTo>
                  <a:lnTo>
                    <a:pt x="59690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450850" h="378460">
                  <a:moveTo>
                    <a:pt x="389889" y="1270"/>
                  </a:moveTo>
                  <a:lnTo>
                    <a:pt x="60959" y="1270"/>
                  </a:lnTo>
                  <a:lnTo>
                    <a:pt x="60959" y="2540"/>
                  </a:lnTo>
                  <a:lnTo>
                    <a:pt x="389889" y="2540"/>
                  </a:lnTo>
                  <a:lnTo>
                    <a:pt x="389889" y="1270"/>
                  </a:lnTo>
                  <a:close/>
                </a:path>
                <a:path w="450850" h="378460">
                  <a:moveTo>
                    <a:pt x="388619" y="0"/>
                  </a:moveTo>
                  <a:lnTo>
                    <a:pt x="63500" y="0"/>
                  </a:lnTo>
                  <a:lnTo>
                    <a:pt x="63500" y="1270"/>
                  </a:lnTo>
                  <a:lnTo>
                    <a:pt x="388619" y="1270"/>
                  </a:lnTo>
                  <a:lnTo>
                    <a:pt x="388619" y="0"/>
                  </a:lnTo>
                  <a:close/>
                </a:path>
                <a:path w="450850" h="378460">
                  <a:moveTo>
                    <a:pt x="448310" y="52070"/>
                  </a:moveTo>
                  <a:lnTo>
                    <a:pt x="447039" y="52070"/>
                  </a:lnTo>
                  <a:lnTo>
                    <a:pt x="447039" y="54610"/>
                  </a:lnTo>
                  <a:lnTo>
                    <a:pt x="449580" y="54610"/>
                  </a:lnTo>
                  <a:lnTo>
                    <a:pt x="449580" y="53340"/>
                  </a:lnTo>
                  <a:lnTo>
                    <a:pt x="448310" y="53340"/>
                  </a:lnTo>
                  <a:lnTo>
                    <a:pt x="448310" y="52070"/>
                  </a:lnTo>
                  <a:close/>
                </a:path>
                <a:path w="450850" h="378460">
                  <a:moveTo>
                    <a:pt x="3809" y="54610"/>
                  </a:moveTo>
                  <a:lnTo>
                    <a:pt x="2540" y="54610"/>
                  </a:lnTo>
                  <a:lnTo>
                    <a:pt x="2540" y="55880"/>
                  </a:lnTo>
                  <a:lnTo>
                    <a:pt x="1269" y="55880"/>
                  </a:lnTo>
                  <a:lnTo>
                    <a:pt x="1269" y="57150"/>
                  </a:lnTo>
                  <a:lnTo>
                    <a:pt x="0" y="5715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450850" h="378460">
                  <a:moveTo>
                    <a:pt x="450850" y="54610"/>
                  </a:moveTo>
                  <a:lnTo>
                    <a:pt x="447039" y="54610"/>
                  </a:lnTo>
                  <a:lnTo>
                    <a:pt x="447039" y="60960"/>
                  </a:lnTo>
                  <a:lnTo>
                    <a:pt x="450850" y="60960"/>
                  </a:lnTo>
                  <a:lnTo>
                    <a:pt x="450850" y="54610"/>
                  </a:lnTo>
                  <a:close/>
                </a:path>
                <a:path w="450850" h="378460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450850" h="378460">
                  <a:moveTo>
                    <a:pt x="450850" y="60960"/>
                  </a:moveTo>
                  <a:lnTo>
                    <a:pt x="447039" y="60960"/>
                  </a:lnTo>
                  <a:lnTo>
                    <a:pt x="447039" y="67310"/>
                  </a:lnTo>
                  <a:lnTo>
                    <a:pt x="450850" y="67310"/>
                  </a:lnTo>
                  <a:lnTo>
                    <a:pt x="450850" y="60960"/>
                  </a:lnTo>
                  <a:close/>
                </a:path>
                <a:path w="450850" h="378460">
                  <a:moveTo>
                    <a:pt x="3809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09" y="72390"/>
                  </a:lnTo>
                  <a:lnTo>
                    <a:pt x="3809" y="67310"/>
                  </a:lnTo>
                  <a:close/>
                </a:path>
                <a:path w="450850" h="378460">
                  <a:moveTo>
                    <a:pt x="450850" y="67310"/>
                  </a:moveTo>
                  <a:lnTo>
                    <a:pt x="447039" y="67310"/>
                  </a:lnTo>
                  <a:lnTo>
                    <a:pt x="447039" y="72390"/>
                  </a:lnTo>
                  <a:lnTo>
                    <a:pt x="450850" y="72390"/>
                  </a:lnTo>
                  <a:lnTo>
                    <a:pt x="450850" y="67310"/>
                  </a:lnTo>
                  <a:close/>
                </a:path>
                <a:path w="450850" h="378460">
                  <a:moveTo>
                    <a:pt x="3809" y="72390"/>
                  </a:moveTo>
                  <a:lnTo>
                    <a:pt x="0" y="7239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72390"/>
                  </a:lnTo>
                  <a:close/>
                </a:path>
                <a:path w="450850" h="378460">
                  <a:moveTo>
                    <a:pt x="450850" y="72390"/>
                  </a:moveTo>
                  <a:lnTo>
                    <a:pt x="447039" y="72390"/>
                  </a:lnTo>
                  <a:lnTo>
                    <a:pt x="447039" y="81280"/>
                  </a:lnTo>
                  <a:lnTo>
                    <a:pt x="450850" y="81280"/>
                  </a:lnTo>
                  <a:lnTo>
                    <a:pt x="450850" y="72390"/>
                  </a:lnTo>
                  <a:close/>
                </a:path>
                <a:path w="450850" h="378460">
                  <a:moveTo>
                    <a:pt x="380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81280"/>
                  </a:lnTo>
                  <a:close/>
                </a:path>
                <a:path w="450850" h="378460">
                  <a:moveTo>
                    <a:pt x="450850" y="81280"/>
                  </a:moveTo>
                  <a:lnTo>
                    <a:pt x="447039" y="81280"/>
                  </a:lnTo>
                  <a:lnTo>
                    <a:pt x="447039" y="85090"/>
                  </a:lnTo>
                  <a:lnTo>
                    <a:pt x="450850" y="85090"/>
                  </a:lnTo>
                  <a:lnTo>
                    <a:pt x="450850" y="81280"/>
                  </a:lnTo>
                  <a:close/>
                </a:path>
                <a:path w="450850" h="378460">
                  <a:moveTo>
                    <a:pt x="380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3809" y="87630"/>
                  </a:lnTo>
                  <a:lnTo>
                    <a:pt x="3809" y="85090"/>
                  </a:lnTo>
                  <a:close/>
                </a:path>
                <a:path w="450850" h="378460">
                  <a:moveTo>
                    <a:pt x="450850" y="85090"/>
                  </a:moveTo>
                  <a:lnTo>
                    <a:pt x="447039" y="85090"/>
                  </a:lnTo>
                  <a:lnTo>
                    <a:pt x="447039" y="87630"/>
                  </a:lnTo>
                  <a:lnTo>
                    <a:pt x="450850" y="87630"/>
                  </a:lnTo>
                  <a:lnTo>
                    <a:pt x="450850" y="85090"/>
                  </a:lnTo>
                  <a:close/>
                </a:path>
                <a:path w="450850" h="378460">
                  <a:moveTo>
                    <a:pt x="380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3809" y="91440"/>
                  </a:lnTo>
                  <a:lnTo>
                    <a:pt x="3809" y="87630"/>
                  </a:lnTo>
                  <a:close/>
                </a:path>
                <a:path w="450850" h="378460">
                  <a:moveTo>
                    <a:pt x="450850" y="87630"/>
                  </a:moveTo>
                  <a:lnTo>
                    <a:pt x="447039" y="87630"/>
                  </a:lnTo>
                  <a:lnTo>
                    <a:pt x="447039" y="91440"/>
                  </a:lnTo>
                  <a:lnTo>
                    <a:pt x="450850" y="91440"/>
                  </a:lnTo>
                  <a:lnTo>
                    <a:pt x="450850" y="87630"/>
                  </a:lnTo>
                  <a:close/>
                </a:path>
                <a:path w="450850" h="378460">
                  <a:moveTo>
                    <a:pt x="3809" y="91440"/>
                  </a:moveTo>
                  <a:lnTo>
                    <a:pt x="0" y="91440"/>
                  </a:lnTo>
                  <a:lnTo>
                    <a:pt x="0" y="125730"/>
                  </a:lnTo>
                  <a:lnTo>
                    <a:pt x="3809" y="125730"/>
                  </a:lnTo>
                  <a:lnTo>
                    <a:pt x="3809" y="91440"/>
                  </a:lnTo>
                  <a:close/>
                </a:path>
                <a:path w="450850" h="378460">
                  <a:moveTo>
                    <a:pt x="450850" y="91440"/>
                  </a:moveTo>
                  <a:lnTo>
                    <a:pt x="447039" y="91440"/>
                  </a:lnTo>
                  <a:lnTo>
                    <a:pt x="447039" y="125730"/>
                  </a:lnTo>
                  <a:lnTo>
                    <a:pt x="450850" y="125730"/>
                  </a:lnTo>
                  <a:lnTo>
                    <a:pt x="450850" y="91440"/>
                  </a:lnTo>
                  <a:close/>
                </a:path>
                <a:path w="450850" h="378460">
                  <a:moveTo>
                    <a:pt x="380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3809" y="129540"/>
                  </a:lnTo>
                  <a:lnTo>
                    <a:pt x="3809" y="125730"/>
                  </a:lnTo>
                  <a:close/>
                </a:path>
                <a:path w="450850" h="378460">
                  <a:moveTo>
                    <a:pt x="450850" y="125730"/>
                  </a:moveTo>
                  <a:lnTo>
                    <a:pt x="447039" y="125730"/>
                  </a:lnTo>
                  <a:lnTo>
                    <a:pt x="447039" y="129540"/>
                  </a:lnTo>
                  <a:lnTo>
                    <a:pt x="450850" y="129540"/>
                  </a:lnTo>
                  <a:lnTo>
                    <a:pt x="450850" y="125730"/>
                  </a:lnTo>
                  <a:close/>
                </a:path>
                <a:path w="450850" h="378460">
                  <a:moveTo>
                    <a:pt x="3809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3809" y="135890"/>
                  </a:lnTo>
                  <a:lnTo>
                    <a:pt x="3809" y="129540"/>
                  </a:lnTo>
                  <a:close/>
                </a:path>
                <a:path w="450850" h="378460">
                  <a:moveTo>
                    <a:pt x="450850" y="129540"/>
                  </a:moveTo>
                  <a:lnTo>
                    <a:pt x="447039" y="129540"/>
                  </a:lnTo>
                  <a:lnTo>
                    <a:pt x="447039" y="135890"/>
                  </a:lnTo>
                  <a:lnTo>
                    <a:pt x="450850" y="135890"/>
                  </a:lnTo>
                  <a:lnTo>
                    <a:pt x="450850" y="129540"/>
                  </a:lnTo>
                  <a:close/>
                </a:path>
                <a:path w="450850" h="378460">
                  <a:moveTo>
                    <a:pt x="3809" y="135890"/>
                  </a:moveTo>
                  <a:lnTo>
                    <a:pt x="0" y="135890"/>
                  </a:lnTo>
                  <a:lnTo>
                    <a:pt x="0" y="161290"/>
                  </a:lnTo>
                  <a:lnTo>
                    <a:pt x="3809" y="161290"/>
                  </a:lnTo>
                  <a:lnTo>
                    <a:pt x="3809" y="135890"/>
                  </a:lnTo>
                  <a:close/>
                </a:path>
                <a:path w="450850" h="378460">
                  <a:moveTo>
                    <a:pt x="450850" y="135890"/>
                  </a:moveTo>
                  <a:lnTo>
                    <a:pt x="447039" y="135890"/>
                  </a:lnTo>
                  <a:lnTo>
                    <a:pt x="447039" y="161290"/>
                  </a:lnTo>
                  <a:lnTo>
                    <a:pt x="450850" y="161290"/>
                  </a:lnTo>
                  <a:lnTo>
                    <a:pt x="450850" y="135890"/>
                  </a:lnTo>
                  <a:close/>
                </a:path>
                <a:path w="450850" h="378460">
                  <a:moveTo>
                    <a:pt x="3809" y="161290"/>
                  </a:moveTo>
                  <a:lnTo>
                    <a:pt x="0" y="16129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161290"/>
                  </a:lnTo>
                  <a:close/>
                </a:path>
                <a:path w="450850" h="378460">
                  <a:moveTo>
                    <a:pt x="450850" y="161290"/>
                  </a:moveTo>
                  <a:lnTo>
                    <a:pt x="447039" y="161290"/>
                  </a:lnTo>
                  <a:lnTo>
                    <a:pt x="447039" y="218440"/>
                  </a:lnTo>
                  <a:lnTo>
                    <a:pt x="450850" y="218440"/>
                  </a:lnTo>
                  <a:lnTo>
                    <a:pt x="450850" y="161290"/>
                  </a:lnTo>
                  <a:close/>
                </a:path>
                <a:path w="450850" h="378460">
                  <a:moveTo>
                    <a:pt x="3809" y="218440"/>
                  </a:moveTo>
                  <a:lnTo>
                    <a:pt x="0" y="218440"/>
                  </a:lnTo>
                  <a:lnTo>
                    <a:pt x="0" y="243840"/>
                  </a:lnTo>
                  <a:lnTo>
                    <a:pt x="3809" y="243840"/>
                  </a:lnTo>
                  <a:lnTo>
                    <a:pt x="3809" y="218440"/>
                  </a:lnTo>
                  <a:close/>
                </a:path>
                <a:path w="450850" h="378460">
                  <a:moveTo>
                    <a:pt x="450850" y="218440"/>
                  </a:moveTo>
                  <a:lnTo>
                    <a:pt x="447039" y="218440"/>
                  </a:lnTo>
                  <a:lnTo>
                    <a:pt x="447039" y="243840"/>
                  </a:lnTo>
                  <a:lnTo>
                    <a:pt x="450850" y="243840"/>
                  </a:lnTo>
                  <a:lnTo>
                    <a:pt x="450850" y="218440"/>
                  </a:lnTo>
                  <a:close/>
                </a:path>
                <a:path w="450850" h="378460">
                  <a:moveTo>
                    <a:pt x="3809" y="243840"/>
                  </a:moveTo>
                  <a:lnTo>
                    <a:pt x="0" y="24384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43840"/>
                  </a:lnTo>
                  <a:close/>
                </a:path>
                <a:path w="450850" h="378460">
                  <a:moveTo>
                    <a:pt x="450850" y="243840"/>
                  </a:moveTo>
                  <a:lnTo>
                    <a:pt x="447039" y="243840"/>
                  </a:lnTo>
                  <a:lnTo>
                    <a:pt x="447039" y="252730"/>
                  </a:lnTo>
                  <a:lnTo>
                    <a:pt x="450850" y="252730"/>
                  </a:lnTo>
                  <a:lnTo>
                    <a:pt x="450850" y="243840"/>
                  </a:lnTo>
                  <a:close/>
                </a:path>
                <a:path w="450850" h="378460">
                  <a:moveTo>
                    <a:pt x="3809" y="252730"/>
                  </a:moveTo>
                  <a:lnTo>
                    <a:pt x="0" y="25273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52730"/>
                  </a:lnTo>
                  <a:close/>
                </a:path>
                <a:path w="450850" h="378460">
                  <a:moveTo>
                    <a:pt x="450850" y="252730"/>
                  </a:moveTo>
                  <a:lnTo>
                    <a:pt x="447039" y="252730"/>
                  </a:lnTo>
                  <a:lnTo>
                    <a:pt x="447039" y="288290"/>
                  </a:lnTo>
                  <a:lnTo>
                    <a:pt x="450850" y="288290"/>
                  </a:lnTo>
                  <a:lnTo>
                    <a:pt x="450850" y="252730"/>
                  </a:lnTo>
                  <a:close/>
                </a:path>
                <a:path w="450850" h="378460">
                  <a:moveTo>
                    <a:pt x="380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8290"/>
                  </a:lnTo>
                  <a:close/>
                </a:path>
                <a:path w="450850" h="378460">
                  <a:moveTo>
                    <a:pt x="450850" y="288290"/>
                  </a:moveTo>
                  <a:lnTo>
                    <a:pt x="447039" y="288290"/>
                  </a:lnTo>
                  <a:lnTo>
                    <a:pt x="447039" y="290830"/>
                  </a:lnTo>
                  <a:lnTo>
                    <a:pt x="450850" y="290830"/>
                  </a:lnTo>
                  <a:lnTo>
                    <a:pt x="450850" y="288290"/>
                  </a:lnTo>
                  <a:close/>
                </a:path>
                <a:path w="450850" h="378460">
                  <a:moveTo>
                    <a:pt x="3809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90830"/>
                  </a:lnTo>
                  <a:close/>
                </a:path>
                <a:path w="450850" h="378460">
                  <a:moveTo>
                    <a:pt x="450850" y="290830"/>
                  </a:moveTo>
                  <a:lnTo>
                    <a:pt x="447039" y="290830"/>
                  </a:lnTo>
                  <a:lnTo>
                    <a:pt x="447039" y="294640"/>
                  </a:lnTo>
                  <a:lnTo>
                    <a:pt x="450850" y="294640"/>
                  </a:lnTo>
                  <a:lnTo>
                    <a:pt x="450850" y="290830"/>
                  </a:lnTo>
                  <a:close/>
                </a:path>
                <a:path w="450850" h="378460">
                  <a:moveTo>
                    <a:pt x="3809" y="294640"/>
                  </a:moveTo>
                  <a:lnTo>
                    <a:pt x="0" y="29464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294640"/>
                  </a:lnTo>
                  <a:close/>
                </a:path>
                <a:path w="450850" h="378460">
                  <a:moveTo>
                    <a:pt x="450850" y="294640"/>
                  </a:moveTo>
                  <a:lnTo>
                    <a:pt x="447039" y="294640"/>
                  </a:lnTo>
                  <a:lnTo>
                    <a:pt x="447039" y="307340"/>
                  </a:lnTo>
                  <a:lnTo>
                    <a:pt x="450850" y="307340"/>
                  </a:lnTo>
                  <a:lnTo>
                    <a:pt x="450850" y="294640"/>
                  </a:lnTo>
                  <a:close/>
                </a:path>
                <a:path w="450850" h="378460">
                  <a:moveTo>
                    <a:pt x="380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7340"/>
                  </a:lnTo>
                  <a:close/>
                </a:path>
                <a:path w="450850" h="378460">
                  <a:moveTo>
                    <a:pt x="450850" y="307340"/>
                  </a:moveTo>
                  <a:lnTo>
                    <a:pt x="447039" y="307340"/>
                  </a:lnTo>
                  <a:lnTo>
                    <a:pt x="447039" y="309880"/>
                  </a:lnTo>
                  <a:lnTo>
                    <a:pt x="450850" y="309880"/>
                  </a:lnTo>
                  <a:lnTo>
                    <a:pt x="450850" y="307340"/>
                  </a:lnTo>
                  <a:close/>
                </a:path>
                <a:path w="450850" h="378460">
                  <a:moveTo>
                    <a:pt x="3809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09880"/>
                  </a:lnTo>
                  <a:close/>
                </a:path>
                <a:path w="450850" h="378460">
                  <a:moveTo>
                    <a:pt x="450850" y="309880"/>
                  </a:moveTo>
                  <a:lnTo>
                    <a:pt x="447039" y="309880"/>
                  </a:lnTo>
                  <a:lnTo>
                    <a:pt x="447039" y="313690"/>
                  </a:lnTo>
                  <a:lnTo>
                    <a:pt x="450850" y="313690"/>
                  </a:lnTo>
                  <a:lnTo>
                    <a:pt x="450850" y="309880"/>
                  </a:lnTo>
                  <a:close/>
                </a:path>
                <a:path w="450850" h="378460">
                  <a:moveTo>
                    <a:pt x="380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3690"/>
                  </a:lnTo>
                  <a:close/>
                </a:path>
                <a:path w="450850" h="378460">
                  <a:moveTo>
                    <a:pt x="450850" y="313690"/>
                  </a:moveTo>
                  <a:lnTo>
                    <a:pt x="447039" y="313690"/>
                  </a:lnTo>
                  <a:lnTo>
                    <a:pt x="447039" y="316230"/>
                  </a:lnTo>
                  <a:lnTo>
                    <a:pt x="450850" y="316230"/>
                  </a:lnTo>
                  <a:lnTo>
                    <a:pt x="450850" y="313690"/>
                  </a:lnTo>
                  <a:close/>
                </a:path>
                <a:path w="450850" h="378460">
                  <a:moveTo>
                    <a:pt x="3809" y="316230"/>
                  </a:moveTo>
                  <a:lnTo>
                    <a:pt x="0" y="31623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16230"/>
                  </a:lnTo>
                  <a:close/>
                </a:path>
                <a:path w="450850" h="378460">
                  <a:moveTo>
                    <a:pt x="450850" y="316230"/>
                  </a:moveTo>
                  <a:lnTo>
                    <a:pt x="447039" y="316230"/>
                  </a:lnTo>
                  <a:lnTo>
                    <a:pt x="447039" y="322580"/>
                  </a:lnTo>
                  <a:lnTo>
                    <a:pt x="450850" y="322580"/>
                  </a:lnTo>
                  <a:lnTo>
                    <a:pt x="450850" y="316230"/>
                  </a:lnTo>
                  <a:close/>
                </a:path>
                <a:path w="450850" h="378460">
                  <a:moveTo>
                    <a:pt x="450850" y="322580"/>
                  </a:moveTo>
                  <a:lnTo>
                    <a:pt x="447039" y="322580"/>
                  </a:lnTo>
                  <a:lnTo>
                    <a:pt x="447039" y="326390"/>
                  </a:lnTo>
                  <a:lnTo>
                    <a:pt x="449580" y="326390"/>
                  </a:lnTo>
                  <a:lnTo>
                    <a:pt x="449580" y="325120"/>
                  </a:lnTo>
                  <a:lnTo>
                    <a:pt x="450850" y="325120"/>
                  </a:lnTo>
                  <a:lnTo>
                    <a:pt x="450850" y="322580"/>
                  </a:lnTo>
                  <a:close/>
                </a:path>
                <a:path w="450850" h="378460">
                  <a:moveTo>
                    <a:pt x="3809" y="322580"/>
                  </a:moveTo>
                  <a:lnTo>
                    <a:pt x="1269" y="322580"/>
                  </a:lnTo>
                  <a:lnTo>
                    <a:pt x="1269" y="323850"/>
                  </a:lnTo>
                  <a:lnTo>
                    <a:pt x="2540" y="323850"/>
                  </a:lnTo>
                  <a:lnTo>
                    <a:pt x="2540" y="325120"/>
                  </a:lnTo>
                  <a:lnTo>
                    <a:pt x="3809" y="325120"/>
                  </a:lnTo>
                  <a:lnTo>
                    <a:pt x="3809" y="322580"/>
                  </a:lnTo>
                  <a:close/>
                </a:path>
                <a:path w="450850" h="378460">
                  <a:moveTo>
                    <a:pt x="448310" y="326390"/>
                  </a:moveTo>
                  <a:lnTo>
                    <a:pt x="447039" y="326390"/>
                  </a:lnTo>
                  <a:lnTo>
                    <a:pt x="447039" y="327660"/>
                  </a:lnTo>
                  <a:lnTo>
                    <a:pt x="448310" y="327660"/>
                  </a:lnTo>
                  <a:lnTo>
                    <a:pt x="448310" y="326390"/>
                  </a:lnTo>
                  <a:close/>
                </a:path>
                <a:path w="450850" h="378460">
                  <a:moveTo>
                    <a:pt x="392430" y="375920"/>
                  </a:moveTo>
                  <a:lnTo>
                    <a:pt x="59690" y="375920"/>
                  </a:lnTo>
                  <a:lnTo>
                    <a:pt x="59690" y="377190"/>
                  </a:lnTo>
                  <a:lnTo>
                    <a:pt x="392430" y="377190"/>
                  </a:lnTo>
                  <a:lnTo>
                    <a:pt x="392430" y="375920"/>
                  </a:lnTo>
                  <a:close/>
                </a:path>
                <a:path w="450850" h="378460">
                  <a:moveTo>
                    <a:pt x="394969" y="374650"/>
                  </a:moveTo>
                  <a:lnTo>
                    <a:pt x="58419" y="374650"/>
                  </a:lnTo>
                  <a:lnTo>
                    <a:pt x="58419" y="375920"/>
                  </a:lnTo>
                  <a:lnTo>
                    <a:pt x="394969" y="375920"/>
                  </a:lnTo>
                  <a:lnTo>
                    <a:pt x="394969" y="374650"/>
                  </a:lnTo>
                  <a:close/>
                </a:path>
                <a:path w="450850" h="378460">
                  <a:moveTo>
                    <a:pt x="391160" y="377190"/>
                  </a:moveTo>
                  <a:lnTo>
                    <a:pt x="62230" y="377190"/>
                  </a:lnTo>
                  <a:lnTo>
                    <a:pt x="62230" y="378460"/>
                  </a:lnTo>
                  <a:lnTo>
                    <a:pt x="391160" y="378460"/>
                  </a:lnTo>
                  <a:lnTo>
                    <a:pt x="391160" y="377190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407159" y="5165089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392430" y="1269"/>
                  </a:moveTo>
                  <a:lnTo>
                    <a:pt x="52070" y="1269"/>
                  </a:lnTo>
                  <a:lnTo>
                    <a:pt x="52070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53340" y="0"/>
                  </a:lnTo>
                  <a:lnTo>
                    <a:pt x="5334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440690" y="43179"/>
                  </a:moveTo>
                  <a:lnTo>
                    <a:pt x="439420" y="43179"/>
                  </a:lnTo>
                  <a:lnTo>
                    <a:pt x="439420" y="44449"/>
                  </a:lnTo>
                  <a:lnTo>
                    <a:pt x="440690" y="44449"/>
                  </a:lnTo>
                  <a:lnTo>
                    <a:pt x="440690" y="43179"/>
                  </a:lnTo>
                  <a:close/>
                </a:path>
                <a:path w="443230" h="370839">
                  <a:moveTo>
                    <a:pt x="3809" y="45719"/>
                  </a:moveTo>
                  <a:lnTo>
                    <a:pt x="2540" y="45719"/>
                  </a:lnTo>
                  <a:lnTo>
                    <a:pt x="2540" y="46989"/>
                  </a:lnTo>
                  <a:lnTo>
                    <a:pt x="1270" y="46989"/>
                  </a:lnTo>
                  <a:lnTo>
                    <a:pt x="1270" y="48259"/>
                  </a:lnTo>
                  <a:lnTo>
                    <a:pt x="0" y="4825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5719"/>
                  </a:lnTo>
                  <a:close/>
                </a:path>
                <a:path w="443230" h="370839">
                  <a:moveTo>
                    <a:pt x="441959" y="44449"/>
                  </a:moveTo>
                  <a:lnTo>
                    <a:pt x="439420" y="44449"/>
                  </a:lnTo>
                  <a:lnTo>
                    <a:pt x="439420" y="50799"/>
                  </a:lnTo>
                  <a:lnTo>
                    <a:pt x="443229" y="50799"/>
                  </a:lnTo>
                  <a:lnTo>
                    <a:pt x="443229" y="46989"/>
                  </a:lnTo>
                  <a:lnTo>
                    <a:pt x="441959" y="46989"/>
                  </a:lnTo>
                  <a:lnTo>
                    <a:pt x="441959" y="44449"/>
                  </a:lnTo>
                  <a:close/>
                </a:path>
                <a:path w="443230" h="370839">
                  <a:moveTo>
                    <a:pt x="380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0799"/>
                  </a:lnTo>
                  <a:close/>
                </a:path>
                <a:path w="443230" h="370839">
                  <a:moveTo>
                    <a:pt x="443229" y="50799"/>
                  </a:moveTo>
                  <a:lnTo>
                    <a:pt x="439420" y="50799"/>
                  </a:lnTo>
                  <a:lnTo>
                    <a:pt x="439420" y="57149"/>
                  </a:lnTo>
                  <a:lnTo>
                    <a:pt x="443229" y="57149"/>
                  </a:lnTo>
                  <a:lnTo>
                    <a:pt x="443229" y="50799"/>
                  </a:lnTo>
                  <a:close/>
                </a:path>
                <a:path w="443230" h="370839">
                  <a:moveTo>
                    <a:pt x="380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49"/>
                  </a:lnTo>
                  <a:close/>
                </a:path>
                <a:path w="443230" h="370839">
                  <a:moveTo>
                    <a:pt x="443229" y="57149"/>
                  </a:moveTo>
                  <a:lnTo>
                    <a:pt x="439420" y="57149"/>
                  </a:lnTo>
                  <a:lnTo>
                    <a:pt x="439420" y="63499"/>
                  </a:lnTo>
                  <a:lnTo>
                    <a:pt x="443229" y="63499"/>
                  </a:lnTo>
                  <a:lnTo>
                    <a:pt x="443229" y="57149"/>
                  </a:lnTo>
                  <a:close/>
                </a:path>
                <a:path w="443230" h="370839">
                  <a:moveTo>
                    <a:pt x="3809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3499"/>
                  </a:lnTo>
                  <a:close/>
                </a:path>
                <a:path w="443230" h="370839">
                  <a:moveTo>
                    <a:pt x="443229" y="63499"/>
                  </a:moveTo>
                  <a:lnTo>
                    <a:pt x="439420" y="63499"/>
                  </a:lnTo>
                  <a:lnTo>
                    <a:pt x="439420" y="68579"/>
                  </a:lnTo>
                  <a:lnTo>
                    <a:pt x="443229" y="68579"/>
                  </a:lnTo>
                  <a:lnTo>
                    <a:pt x="443229" y="63499"/>
                  </a:lnTo>
                  <a:close/>
                </a:path>
                <a:path w="443230" h="370839">
                  <a:moveTo>
                    <a:pt x="3809" y="68579"/>
                  </a:moveTo>
                  <a:lnTo>
                    <a:pt x="0" y="6857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68579"/>
                  </a:lnTo>
                  <a:close/>
                </a:path>
                <a:path w="443230" h="370839">
                  <a:moveTo>
                    <a:pt x="443229" y="68579"/>
                  </a:moveTo>
                  <a:lnTo>
                    <a:pt x="439420" y="68579"/>
                  </a:lnTo>
                  <a:lnTo>
                    <a:pt x="439420" y="77469"/>
                  </a:lnTo>
                  <a:lnTo>
                    <a:pt x="443229" y="77469"/>
                  </a:lnTo>
                  <a:lnTo>
                    <a:pt x="443229" y="68579"/>
                  </a:lnTo>
                  <a:close/>
                </a:path>
                <a:path w="443230" h="370839">
                  <a:moveTo>
                    <a:pt x="3809" y="77469"/>
                  </a:moveTo>
                  <a:lnTo>
                    <a:pt x="0" y="77469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7469"/>
                  </a:lnTo>
                  <a:close/>
                </a:path>
                <a:path w="443230" h="370839">
                  <a:moveTo>
                    <a:pt x="443229" y="77469"/>
                  </a:moveTo>
                  <a:lnTo>
                    <a:pt x="439420" y="77469"/>
                  </a:lnTo>
                  <a:lnTo>
                    <a:pt x="439420" y="81279"/>
                  </a:lnTo>
                  <a:lnTo>
                    <a:pt x="443229" y="81279"/>
                  </a:lnTo>
                  <a:lnTo>
                    <a:pt x="443229" y="77469"/>
                  </a:lnTo>
                  <a:close/>
                </a:path>
                <a:path w="443230" h="370839">
                  <a:moveTo>
                    <a:pt x="3809" y="81279"/>
                  </a:moveTo>
                  <a:lnTo>
                    <a:pt x="0" y="81279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81279"/>
                  </a:lnTo>
                  <a:close/>
                </a:path>
                <a:path w="443230" h="370839">
                  <a:moveTo>
                    <a:pt x="443229" y="81279"/>
                  </a:moveTo>
                  <a:lnTo>
                    <a:pt x="439420" y="81279"/>
                  </a:lnTo>
                  <a:lnTo>
                    <a:pt x="439420" y="83819"/>
                  </a:lnTo>
                  <a:lnTo>
                    <a:pt x="443229" y="83819"/>
                  </a:lnTo>
                  <a:lnTo>
                    <a:pt x="443229" y="81279"/>
                  </a:lnTo>
                  <a:close/>
                </a:path>
                <a:path w="443230" h="370839">
                  <a:moveTo>
                    <a:pt x="3809" y="83819"/>
                  </a:moveTo>
                  <a:lnTo>
                    <a:pt x="0" y="8381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3819"/>
                  </a:lnTo>
                  <a:close/>
                </a:path>
                <a:path w="443230" h="370839">
                  <a:moveTo>
                    <a:pt x="443229" y="83819"/>
                  </a:moveTo>
                  <a:lnTo>
                    <a:pt x="439420" y="83819"/>
                  </a:lnTo>
                  <a:lnTo>
                    <a:pt x="439420" y="87629"/>
                  </a:lnTo>
                  <a:lnTo>
                    <a:pt x="443229" y="87629"/>
                  </a:lnTo>
                  <a:lnTo>
                    <a:pt x="443229" y="83819"/>
                  </a:lnTo>
                  <a:close/>
                </a:path>
                <a:path w="443230" h="370839">
                  <a:moveTo>
                    <a:pt x="3809" y="87629"/>
                  </a:moveTo>
                  <a:lnTo>
                    <a:pt x="0" y="87629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87629"/>
                  </a:lnTo>
                  <a:close/>
                </a:path>
                <a:path w="443230" h="370839">
                  <a:moveTo>
                    <a:pt x="443229" y="87629"/>
                  </a:moveTo>
                  <a:lnTo>
                    <a:pt x="439420" y="87629"/>
                  </a:lnTo>
                  <a:lnTo>
                    <a:pt x="439420" y="121919"/>
                  </a:lnTo>
                  <a:lnTo>
                    <a:pt x="443229" y="121919"/>
                  </a:lnTo>
                  <a:lnTo>
                    <a:pt x="443229" y="87629"/>
                  </a:lnTo>
                  <a:close/>
                </a:path>
                <a:path w="443230" h="370839">
                  <a:moveTo>
                    <a:pt x="3809" y="121919"/>
                  </a:moveTo>
                  <a:lnTo>
                    <a:pt x="0" y="121919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21919"/>
                  </a:lnTo>
                  <a:close/>
                </a:path>
                <a:path w="443230" h="370839">
                  <a:moveTo>
                    <a:pt x="443229" y="121919"/>
                  </a:moveTo>
                  <a:lnTo>
                    <a:pt x="439420" y="121919"/>
                  </a:lnTo>
                  <a:lnTo>
                    <a:pt x="439420" y="125729"/>
                  </a:lnTo>
                  <a:lnTo>
                    <a:pt x="443229" y="125729"/>
                  </a:lnTo>
                  <a:lnTo>
                    <a:pt x="443229" y="121919"/>
                  </a:lnTo>
                  <a:close/>
                </a:path>
                <a:path w="443230" h="370839">
                  <a:moveTo>
                    <a:pt x="3809" y="125729"/>
                  </a:moveTo>
                  <a:lnTo>
                    <a:pt x="0" y="125729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25729"/>
                  </a:lnTo>
                  <a:close/>
                </a:path>
                <a:path w="443230" h="370839">
                  <a:moveTo>
                    <a:pt x="443229" y="125729"/>
                  </a:moveTo>
                  <a:lnTo>
                    <a:pt x="439420" y="125729"/>
                  </a:lnTo>
                  <a:lnTo>
                    <a:pt x="439420" y="132079"/>
                  </a:lnTo>
                  <a:lnTo>
                    <a:pt x="443229" y="132079"/>
                  </a:lnTo>
                  <a:lnTo>
                    <a:pt x="443229" y="125729"/>
                  </a:lnTo>
                  <a:close/>
                </a:path>
                <a:path w="443230" h="370839">
                  <a:moveTo>
                    <a:pt x="3809" y="132079"/>
                  </a:moveTo>
                  <a:lnTo>
                    <a:pt x="0" y="132079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32079"/>
                  </a:lnTo>
                  <a:close/>
                </a:path>
                <a:path w="443230" h="370839">
                  <a:moveTo>
                    <a:pt x="443229" y="132079"/>
                  </a:moveTo>
                  <a:lnTo>
                    <a:pt x="439420" y="132079"/>
                  </a:lnTo>
                  <a:lnTo>
                    <a:pt x="439420" y="157479"/>
                  </a:lnTo>
                  <a:lnTo>
                    <a:pt x="443229" y="157479"/>
                  </a:lnTo>
                  <a:lnTo>
                    <a:pt x="443229" y="132079"/>
                  </a:lnTo>
                  <a:close/>
                </a:path>
                <a:path w="443230" h="370839">
                  <a:moveTo>
                    <a:pt x="3809" y="157479"/>
                  </a:moveTo>
                  <a:lnTo>
                    <a:pt x="0" y="157479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157479"/>
                  </a:lnTo>
                  <a:close/>
                </a:path>
                <a:path w="443230" h="370839">
                  <a:moveTo>
                    <a:pt x="443229" y="157479"/>
                  </a:moveTo>
                  <a:lnTo>
                    <a:pt x="439420" y="157479"/>
                  </a:lnTo>
                  <a:lnTo>
                    <a:pt x="439420" y="214629"/>
                  </a:lnTo>
                  <a:lnTo>
                    <a:pt x="443229" y="214629"/>
                  </a:lnTo>
                  <a:lnTo>
                    <a:pt x="443229" y="157479"/>
                  </a:lnTo>
                  <a:close/>
                </a:path>
                <a:path w="443230" h="370839">
                  <a:moveTo>
                    <a:pt x="3809" y="214629"/>
                  </a:moveTo>
                  <a:lnTo>
                    <a:pt x="0" y="214629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14629"/>
                  </a:lnTo>
                  <a:close/>
                </a:path>
                <a:path w="443230" h="370839">
                  <a:moveTo>
                    <a:pt x="443229" y="214629"/>
                  </a:moveTo>
                  <a:lnTo>
                    <a:pt x="439420" y="214629"/>
                  </a:lnTo>
                  <a:lnTo>
                    <a:pt x="439420" y="240029"/>
                  </a:lnTo>
                  <a:lnTo>
                    <a:pt x="443229" y="240029"/>
                  </a:lnTo>
                  <a:lnTo>
                    <a:pt x="443229" y="214629"/>
                  </a:lnTo>
                  <a:close/>
                </a:path>
                <a:path w="443230" h="370839">
                  <a:moveTo>
                    <a:pt x="3809" y="240029"/>
                  </a:moveTo>
                  <a:lnTo>
                    <a:pt x="0" y="240029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0029"/>
                  </a:lnTo>
                  <a:close/>
                </a:path>
                <a:path w="443230" h="370839">
                  <a:moveTo>
                    <a:pt x="443229" y="240029"/>
                  </a:moveTo>
                  <a:lnTo>
                    <a:pt x="439420" y="240029"/>
                  </a:lnTo>
                  <a:lnTo>
                    <a:pt x="439420" y="248919"/>
                  </a:lnTo>
                  <a:lnTo>
                    <a:pt x="443229" y="248919"/>
                  </a:lnTo>
                  <a:lnTo>
                    <a:pt x="443229" y="240029"/>
                  </a:lnTo>
                  <a:close/>
                </a:path>
                <a:path w="443230" h="370839">
                  <a:moveTo>
                    <a:pt x="3809" y="248919"/>
                  </a:moveTo>
                  <a:lnTo>
                    <a:pt x="0" y="248919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48919"/>
                  </a:lnTo>
                  <a:close/>
                </a:path>
                <a:path w="443230" h="370839">
                  <a:moveTo>
                    <a:pt x="443229" y="248919"/>
                  </a:moveTo>
                  <a:lnTo>
                    <a:pt x="439420" y="248919"/>
                  </a:lnTo>
                  <a:lnTo>
                    <a:pt x="439420" y="284479"/>
                  </a:lnTo>
                  <a:lnTo>
                    <a:pt x="443229" y="284479"/>
                  </a:lnTo>
                  <a:lnTo>
                    <a:pt x="443229" y="248919"/>
                  </a:lnTo>
                  <a:close/>
                </a:path>
                <a:path w="443230" h="370839">
                  <a:moveTo>
                    <a:pt x="3809" y="284479"/>
                  </a:moveTo>
                  <a:lnTo>
                    <a:pt x="0" y="28447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4479"/>
                  </a:lnTo>
                  <a:close/>
                </a:path>
                <a:path w="443230" h="370839">
                  <a:moveTo>
                    <a:pt x="443229" y="284479"/>
                  </a:moveTo>
                  <a:lnTo>
                    <a:pt x="439420" y="284479"/>
                  </a:lnTo>
                  <a:lnTo>
                    <a:pt x="439420" y="287019"/>
                  </a:lnTo>
                  <a:lnTo>
                    <a:pt x="443229" y="287019"/>
                  </a:lnTo>
                  <a:lnTo>
                    <a:pt x="443229" y="284479"/>
                  </a:lnTo>
                  <a:close/>
                </a:path>
                <a:path w="443230" h="370839">
                  <a:moveTo>
                    <a:pt x="3809" y="287019"/>
                  </a:moveTo>
                  <a:lnTo>
                    <a:pt x="0" y="287019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7019"/>
                  </a:lnTo>
                  <a:close/>
                </a:path>
                <a:path w="443230" h="370839">
                  <a:moveTo>
                    <a:pt x="443229" y="287019"/>
                  </a:moveTo>
                  <a:lnTo>
                    <a:pt x="439420" y="287019"/>
                  </a:lnTo>
                  <a:lnTo>
                    <a:pt x="439420" y="290829"/>
                  </a:lnTo>
                  <a:lnTo>
                    <a:pt x="443229" y="290829"/>
                  </a:lnTo>
                  <a:lnTo>
                    <a:pt x="443229" y="287019"/>
                  </a:lnTo>
                  <a:close/>
                </a:path>
                <a:path w="443230" h="370839">
                  <a:moveTo>
                    <a:pt x="3809" y="290829"/>
                  </a:moveTo>
                  <a:lnTo>
                    <a:pt x="0" y="290829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0829"/>
                  </a:lnTo>
                  <a:close/>
                </a:path>
                <a:path w="443230" h="370839">
                  <a:moveTo>
                    <a:pt x="443229" y="290829"/>
                  </a:moveTo>
                  <a:lnTo>
                    <a:pt x="439420" y="290829"/>
                  </a:lnTo>
                  <a:lnTo>
                    <a:pt x="439420" y="303529"/>
                  </a:lnTo>
                  <a:lnTo>
                    <a:pt x="443229" y="303529"/>
                  </a:lnTo>
                  <a:lnTo>
                    <a:pt x="443229" y="290829"/>
                  </a:lnTo>
                  <a:close/>
                </a:path>
                <a:path w="443230" h="370839">
                  <a:moveTo>
                    <a:pt x="3809" y="303529"/>
                  </a:moveTo>
                  <a:lnTo>
                    <a:pt x="0" y="30352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3529"/>
                  </a:lnTo>
                  <a:close/>
                </a:path>
                <a:path w="443230" h="370839">
                  <a:moveTo>
                    <a:pt x="443229" y="303529"/>
                  </a:moveTo>
                  <a:lnTo>
                    <a:pt x="439420" y="303529"/>
                  </a:lnTo>
                  <a:lnTo>
                    <a:pt x="439420" y="306069"/>
                  </a:lnTo>
                  <a:lnTo>
                    <a:pt x="443229" y="306069"/>
                  </a:lnTo>
                  <a:lnTo>
                    <a:pt x="443229" y="303529"/>
                  </a:lnTo>
                  <a:close/>
                </a:path>
                <a:path w="443230" h="370839">
                  <a:moveTo>
                    <a:pt x="3809" y="306069"/>
                  </a:moveTo>
                  <a:lnTo>
                    <a:pt x="0" y="306069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6069"/>
                  </a:lnTo>
                  <a:close/>
                </a:path>
                <a:path w="443230" h="370839">
                  <a:moveTo>
                    <a:pt x="443229" y="306069"/>
                  </a:moveTo>
                  <a:lnTo>
                    <a:pt x="439420" y="306069"/>
                  </a:lnTo>
                  <a:lnTo>
                    <a:pt x="439420" y="309879"/>
                  </a:lnTo>
                  <a:lnTo>
                    <a:pt x="443229" y="309879"/>
                  </a:lnTo>
                  <a:lnTo>
                    <a:pt x="443229" y="306069"/>
                  </a:lnTo>
                  <a:close/>
                </a:path>
                <a:path w="443230" h="370839">
                  <a:moveTo>
                    <a:pt x="3809" y="309879"/>
                  </a:moveTo>
                  <a:lnTo>
                    <a:pt x="0" y="30987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9879"/>
                  </a:lnTo>
                  <a:close/>
                </a:path>
                <a:path w="443230" h="370839">
                  <a:moveTo>
                    <a:pt x="443229" y="309879"/>
                  </a:moveTo>
                  <a:lnTo>
                    <a:pt x="439420" y="309879"/>
                  </a:lnTo>
                  <a:lnTo>
                    <a:pt x="439420" y="312419"/>
                  </a:lnTo>
                  <a:lnTo>
                    <a:pt x="443229" y="312419"/>
                  </a:lnTo>
                  <a:lnTo>
                    <a:pt x="443229" y="309879"/>
                  </a:lnTo>
                  <a:close/>
                </a:path>
                <a:path w="443230" h="370839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19"/>
                  </a:lnTo>
                  <a:close/>
                </a:path>
                <a:path w="443230" h="370839">
                  <a:moveTo>
                    <a:pt x="443229" y="312419"/>
                  </a:moveTo>
                  <a:lnTo>
                    <a:pt x="439420" y="312419"/>
                  </a:lnTo>
                  <a:lnTo>
                    <a:pt x="439420" y="318769"/>
                  </a:lnTo>
                  <a:lnTo>
                    <a:pt x="443229" y="318769"/>
                  </a:lnTo>
                  <a:lnTo>
                    <a:pt x="443229" y="312419"/>
                  </a:lnTo>
                  <a:close/>
                </a:path>
                <a:path w="443230" h="370839">
                  <a:moveTo>
                    <a:pt x="3809" y="318769"/>
                  </a:moveTo>
                  <a:lnTo>
                    <a:pt x="0" y="318769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8769"/>
                  </a:lnTo>
                  <a:close/>
                </a:path>
                <a:path w="443230" h="370839">
                  <a:moveTo>
                    <a:pt x="443229" y="318769"/>
                  </a:moveTo>
                  <a:lnTo>
                    <a:pt x="439420" y="318769"/>
                  </a:lnTo>
                  <a:lnTo>
                    <a:pt x="439420" y="322579"/>
                  </a:lnTo>
                  <a:lnTo>
                    <a:pt x="443229" y="322579"/>
                  </a:lnTo>
                  <a:lnTo>
                    <a:pt x="443229" y="318769"/>
                  </a:lnTo>
                  <a:close/>
                </a:path>
                <a:path w="443230" h="370839">
                  <a:moveTo>
                    <a:pt x="3809" y="322579"/>
                  </a:moveTo>
                  <a:lnTo>
                    <a:pt x="0" y="322579"/>
                  </a:lnTo>
                  <a:lnTo>
                    <a:pt x="0" y="323849"/>
                  </a:lnTo>
                  <a:lnTo>
                    <a:pt x="1270" y="323849"/>
                  </a:lnTo>
                  <a:lnTo>
                    <a:pt x="1270" y="325119"/>
                  </a:lnTo>
                  <a:lnTo>
                    <a:pt x="3809" y="325119"/>
                  </a:lnTo>
                  <a:lnTo>
                    <a:pt x="3809" y="322579"/>
                  </a:lnTo>
                  <a:close/>
                </a:path>
                <a:path w="443230" h="370839">
                  <a:moveTo>
                    <a:pt x="443229" y="322579"/>
                  </a:moveTo>
                  <a:lnTo>
                    <a:pt x="439420" y="322579"/>
                  </a:lnTo>
                  <a:lnTo>
                    <a:pt x="439420" y="325119"/>
                  </a:lnTo>
                  <a:lnTo>
                    <a:pt x="443229" y="325119"/>
                  </a:lnTo>
                  <a:lnTo>
                    <a:pt x="443229" y="322579"/>
                  </a:lnTo>
                  <a:close/>
                </a:path>
                <a:path w="443230" h="370839">
                  <a:moveTo>
                    <a:pt x="441959" y="325119"/>
                  </a:moveTo>
                  <a:lnTo>
                    <a:pt x="439420" y="325119"/>
                  </a:lnTo>
                  <a:lnTo>
                    <a:pt x="439420" y="328929"/>
                  </a:lnTo>
                  <a:lnTo>
                    <a:pt x="440690" y="328929"/>
                  </a:lnTo>
                  <a:lnTo>
                    <a:pt x="440690" y="326389"/>
                  </a:lnTo>
                  <a:lnTo>
                    <a:pt x="441959" y="326389"/>
                  </a:lnTo>
                  <a:lnTo>
                    <a:pt x="441959" y="325119"/>
                  </a:lnTo>
                  <a:close/>
                </a:path>
                <a:path w="443230" h="370839">
                  <a:moveTo>
                    <a:pt x="3809" y="325119"/>
                  </a:moveTo>
                  <a:lnTo>
                    <a:pt x="2540" y="325119"/>
                  </a:lnTo>
                  <a:lnTo>
                    <a:pt x="2540" y="326389"/>
                  </a:lnTo>
                  <a:lnTo>
                    <a:pt x="3809" y="326389"/>
                  </a:lnTo>
                  <a:lnTo>
                    <a:pt x="3809" y="325119"/>
                  </a:lnTo>
                  <a:close/>
                </a:path>
                <a:path w="443230" h="370839">
                  <a:moveTo>
                    <a:pt x="394970" y="368299"/>
                  </a:moveTo>
                  <a:lnTo>
                    <a:pt x="50800" y="368299"/>
                  </a:lnTo>
                  <a:lnTo>
                    <a:pt x="50800" y="369569"/>
                  </a:lnTo>
                  <a:lnTo>
                    <a:pt x="394970" y="369569"/>
                  </a:lnTo>
                  <a:lnTo>
                    <a:pt x="394970" y="368299"/>
                  </a:lnTo>
                  <a:close/>
                </a:path>
                <a:path w="443230" h="370839">
                  <a:moveTo>
                    <a:pt x="396240" y="367029"/>
                  </a:moveTo>
                  <a:lnTo>
                    <a:pt x="48259" y="367029"/>
                  </a:lnTo>
                  <a:lnTo>
                    <a:pt x="48259" y="368299"/>
                  </a:lnTo>
                  <a:lnTo>
                    <a:pt x="396240" y="368299"/>
                  </a:lnTo>
                  <a:lnTo>
                    <a:pt x="396240" y="367029"/>
                  </a:lnTo>
                  <a:close/>
                </a:path>
                <a:path w="443230" h="370839">
                  <a:moveTo>
                    <a:pt x="392430" y="369569"/>
                  </a:moveTo>
                  <a:lnTo>
                    <a:pt x="52070" y="369569"/>
                  </a:lnTo>
                  <a:lnTo>
                    <a:pt x="52070" y="370839"/>
                  </a:lnTo>
                  <a:lnTo>
                    <a:pt x="392430" y="370839"/>
                  </a:lnTo>
                  <a:lnTo>
                    <a:pt x="392430" y="369569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410970" y="516890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393700" y="1269"/>
                  </a:moveTo>
                  <a:lnTo>
                    <a:pt x="43180" y="1269"/>
                  </a:lnTo>
                  <a:lnTo>
                    <a:pt x="43180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35610" h="363220">
                  <a:moveTo>
                    <a:pt x="392430" y="0"/>
                  </a:moveTo>
                  <a:lnTo>
                    <a:pt x="44450" y="0"/>
                  </a:lnTo>
                  <a:lnTo>
                    <a:pt x="4445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35610" h="363220">
                  <a:moveTo>
                    <a:pt x="394969" y="2540"/>
                  </a:moveTo>
                  <a:lnTo>
                    <a:pt x="40640" y="2540"/>
                  </a:lnTo>
                  <a:lnTo>
                    <a:pt x="40640" y="3810"/>
                  </a:lnTo>
                  <a:lnTo>
                    <a:pt x="394969" y="3810"/>
                  </a:lnTo>
                  <a:lnTo>
                    <a:pt x="394969" y="2540"/>
                  </a:lnTo>
                  <a:close/>
                </a:path>
                <a:path w="435610" h="363220">
                  <a:moveTo>
                    <a:pt x="2540" y="39369"/>
                  </a:moveTo>
                  <a:lnTo>
                    <a:pt x="1270" y="39369"/>
                  </a:lnTo>
                  <a:lnTo>
                    <a:pt x="1270" y="40639"/>
                  </a:lnTo>
                  <a:lnTo>
                    <a:pt x="2540" y="40639"/>
                  </a:lnTo>
                  <a:lnTo>
                    <a:pt x="2540" y="39369"/>
                  </a:lnTo>
                  <a:close/>
                </a:path>
                <a:path w="435610" h="363220">
                  <a:moveTo>
                    <a:pt x="434340" y="36830"/>
                  </a:moveTo>
                  <a:lnTo>
                    <a:pt x="433069" y="36830"/>
                  </a:lnTo>
                  <a:lnTo>
                    <a:pt x="433069" y="40639"/>
                  </a:lnTo>
                  <a:lnTo>
                    <a:pt x="435610" y="40639"/>
                  </a:lnTo>
                  <a:lnTo>
                    <a:pt x="435610" y="38100"/>
                  </a:lnTo>
                  <a:lnTo>
                    <a:pt x="434340" y="38100"/>
                  </a:lnTo>
                  <a:lnTo>
                    <a:pt x="434340" y="36830"/>
                  </a:lnTo>
                  <a:close/>
                </a:path>
                <a:path w="435610" h="363220">
                  <a:moveTo>
                    <a:pt x="254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540" y="46989"/>
                  </a:lnTo>
                  <a:lnTo>
                    <a:pt x="2540" y="40640"/>
                  </a:lnTo>
                  <a:close/>
                </a:path>
                <a:path w="435610" h="363220">
                  <a:moveTo>
                    <a:pt x="435610" y="40640"/>
                  </a:moveTo>
                  <a:lnTo>
                    <a:pt x="433069" y="40640"/>
                  </a:lnTo>
                  <a:lnTo>
                    <a:pt x="433069" y="46989"/>
                  </a:lnTo>
                  <a:lnTo>
                    <a:pt x="435610" y="46989"/>
                  </a:lnTo>
                  <a:lnTo>
                    <a:pt x="435610" y="40640"/>
                  </a:lnTo>
                  <a:close/>
                </a:path>
                <a:path w="435610" h="363220">
                  <a:moveTo>
                    <a:pt x="254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46990"/>
                  </a:lnTo>
                  <a:close/>
                </a:path>
                <a:path w="435610" h="363220">
                  <a:moveTo>
                    <a:pt x="435610" y="46990"/>
                  </a:moveTo>
                  <a:lnTo>
                    <a:pt x="433069" y="46990"/>
                  </a:lnTo>
                  <a:lnTo>
                    <a:pt x="433069" y="53339"/>
                  </a:lnTo>
                  <a:lnTo>
                    <a:pt x="435610" y="53339"/>
                  </a:lnTo>
                  <a:lnTo>
                    <a:pt x="435610" y="46990"/>
                  </a:lnTo>
                  <a:close/>
                </a:path>
                <a:path w="435610" h="363220">
                  <a:moveTo>
                    <a:pt x="254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540" y="59689"/>
                  </a:lnTo>
                  <a:lnTo>
                    <a:pt x="2540" y="53340"/>
                  </a:lnTo>
                  <a:close/>
                </a:path>
                <a:path w="435610" h="363220">
                  <a:moveTo>
                    <a:pt x="435610" y="53340"/>
                  </a:moveTo>
                  <a:lnTo>
                    <a:pt x="433069" y="53340"/>
                  </a:lnTo>
                  <a:lnTo>
                    <a:pt x="433069" y="59689"/>
                  </a:lnTo>
                  <a:lnTo>
                    <a:pt x="435610" y="59689"/>
                  </a:lnTo>
                  <a:lnTo>
                    <a:pt x="435610" y="53340"/>
                  </a:lnTo>
                  <a:close/>
                </a:path>
                <a:path w="435610" h="363220">
                  <a:moveTo>
                    <a:pt x="2540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2540" y="64769"/>
                  </a:lnTo>
                  <a:lnTo>
                    <a:pt x="2540" y="59690"/>
                  </a:lnTo>
                  <a:close/>
                </a:path>
                <a:path w="435610" h="363220">
                  <a:moveTo>
                    <a:pt x="435610" y="59690"/>
                  </a:moveTo>
                  <a:lnTo>
                    <a:pt x="433069" y="59690"/>
                  </a:lnTo>
                  <a:lnTo>
                    <a:pt x="433069" y="64769"/>
                  </a:lnTo>
                  <a:lnTo>
                    <a:pt x="435610" y="64769"/>
                  </a:lnTo>
                  <a:lnTo>
                    <a:pt x="435610" y="59690"/>
                  </a:lnTo>
                  <a:close/>
                </a:path>
                <a:path w="435610" h="363220">
                  <a:moveTo>
                    <a:pt x="2540" y="64770"/>
                  </a:moveTo>
                  <a:lnTo>
                    <a:pt x="0" y="64770"/>
                  </a:lnTo>
                  <a:lnTo>
                    <a:pt x="0" y="73659"/>
                  </a:lnTo>
                  <a:lnTo>
                    <a:pt x="2540" y="73659"/>
                  </a:lnTo>
                  <a:lnTo>
                    <a:pt x="2540" y="64770"/>
                  </a:lnTo>
                  <a:close/>
                </a:path>
                <a:path w="435610" h="363220">
                  <a:moveTo>
                    <a:pt x="435610" y="64770"/>
                  </a:moveTo>
                  <a:lnTo>
                    <a:pt x="433069" y="64770"/>
                  </a:lnTo>
                  <a:lnTo>
                    <a:pt x="433069" y="73659"/>
                  </a:lnTo>
                  <a:lnTo>
                    <a:pt x="435610" y="73659"/>
                  </a:lnTo>
                  <a:lnTo>
                    <a:pt x="435610" y="64770"/>
                  </a:lnTo>
                  <a:close/>
                </a:path>
                <a:path w="435610" h="363220">
                  <a:moveTo>
                    <a:pt x="254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540" y="77469"/>
                  </a:lnTo>
                  <a:lnTo>
                    <a:pt x="2540" y="73660"/>
                  </a:lnTo>
                  <a:close/>
                </a:path>
                <a:path w="435610" h="363220">
                  <a:moveTo>
                    <a:pt x="435610" y="73660"/>
                  </a:moveTo>
                  <a:lnTo>
                    <a:pt x="433069" y="73660"/>
                  </a:lnTo>
                  <a:lnTo>
                    <a:pt x="433069" y="77469"/>
                  </a:lnTo>
                  <a:lnTo>
                    <a:pt x="435610" y="77469"/>
                  </a:lnTo>
                  <a:lnTo>
                    <a:pt x="435610" y="73660"/>
                  </a:lnTo>
                  <a:close/>
                </a:path>
                <a:path w="435610" h="363220">
                  <a:moveTo>
                    <a:pt x="254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540" y="80009"/>
                  </a:lnTo>
                  <a:lnTo>
                    <a:pt x="2540" y="77470"/>
                  </a:lnTo>
                  <a:close/>
                </a:path>
                <a:path w="435610" h="363220">
                  <a:moveTo>
                    <a:pt x="435610" y="77470"/>
                  </a:moveTo>
                  <a:lnTo>
                    <a:pt x="433069" y="77470"/>
                  </a:lnTo>
                  <a:lnTo>
                    <a:pt x="433069" y="80009"/>
                  </a:lnTo>
                  <a:lnTo>
                    <a:pt x="435610" y="80009"/>
                  </a:lnTo>
                  <a:lnTo>
                    <a:pt x="435610" y="77470"/>
                  </a:lnTo>
                  <a:close/>
                </a:path>
                <a:path w="435610" h="363220">
                  <a:moveTo>
                    <a:pt x="254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2540" y="83819"/>
                  </a:lnTo>
                  <a:lnTo>
                    <a:pt x="2540" y="80010"/>
                  </a:lnTo>
                  <a:close/>
                </a:path>
                <a:path w="435610" h="363220">
                  <a:moveTo>
                    <a:pt x="435610" y="80010"/>
                  </a:moveTo>
                  <a:lnTo>
                    <a:pt x="433069" y="80010"/>
                  </a:lnTo>
                  <a:lnTo>
                    <a:pt x="433069" y="83819"/>
                  </a:lnTo>
                  <a:lnTo>
                    <a:pt x="435610" y="83819"/>
                  </a:lnTo>
                  <a:lnTo>
                    <a:pt x="435610" y="80010"/>
                  </a:lnTo>
                  <a:close/>
                </a:path>
                <a:path w="435610" h="363220">
                  <a:moveTo>
                    <a:pt x="2540" y="83820"/>
                  </a:moveTo>
                  <a:lnTo>
                    <a:pt x="0" y="83820"/>
                  </a:lnTo>
                  <a:lnTo>
                    <a:pt x="0" y="118109"/>
                  </a:lnTo>
                  <a:lnTo>
                    <a:pt x="2540" y="118109"/>
                  </a:lnTo>
                  <a:lnTo>
                    <a:pt x="2540" y="83820"/>
                  </a:lnTo>
                  <a:close/>
                </a:path>
                <a:path w="435610" h="363220">
                  <a:moveTo>
                    <a:pt x="435610" y="83820"/>
                  </a:moveTo>
                  <a:lnTo>
                    <a:pt x="433069" y="83820"/>
                  </a:lnTo>
                  <a:lnTo>
                    <a:pt x="433069" y="118109"/>
                  </a:lnTo>
                  <a:lnTo>
                    <a:pt x="435610" y="118109"/>
                  </a:lnTo>
                  <a:lnTo>
                    <a:pt x="435610" y="83820"/>
                  </a:lnTo>
                  <a:close/>
                </a:path>
                <a:path w="435610" h="363220">
                  <a:moveTo>
                    <a:pt x="254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2540" y="121919"/>
                  </a:lnTo>
                  <a:lnTo>
                    <a:pt x="2540" y="118110"/>
                  </a:lnTo>
                  <a:close/>
                </a:path>
                <a:path w="435610" h="363220">
                  <a:moveTo>
                    <a:pt x="435610" y="118110"/>
                  </a:moveTo>
                  <a:lnTo>
                    <a:pt x="433069" y="118110"/>
                  </a:lnTo>
                  <a:lnTo>
                    <a:pt x="433069" y="121919"/>
                  </a:lnTo>
                  <a:lnTo>
                    <a:pt x="435610" y="121919"/>
                  </a:lnTo>
                  <a:lnTo>
                    <a:pt x="435610" y="118110"/>
                  </a:lnTo>
                  <a:close/>
                </a:path>
                <a:path w="435610" h="363220">
                  <a:moveTo>
                    <a:pt x="254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2540" y="128269"/>
                  </a:lnTo>
                  <a:lnTo>
                    <a:pt x="2540" y="121920"/>
                  </a:lnTo>
                  <a:close/>
                </a:path>
                <a:path w="435610" h="363220">
                  <a:moveTo>
                    <a:pt x="435610" y="121920"/>
                  </a:moveTo>
                  <a:lnTo>
                    <a:pt x="433069" y="121920"/>
                  </a:lnTo>
                  <a:lnTo>
                    <a:pt x="433069" y="128269"/>
                  </a:lnTo>
                  <a:lnTo>
                    <a:pt x="435610" y="128269"/>
                  </a:lnTo>
                  <a:lnTo>
                    <a:pt x="435610" y="121920"/>
                  </a:lnTo>
                  <a:close/>
                </a:path>
                <a:path w="435610" h="363220">
                  <a:moveTo>
                    <a:pt x="2540" y="128270"/>
                  </a:moveTo>
                  <a:lnTo>
                    <a:pt x="0" y="128270"/>
                  </a:lnTo>
                  <a:lnTo>
                    <a:pt x="0" y="153669"/>
                  </a:lnTo>
                  <a:lnTo>
                    <a:pt x="2540" y="153669"/>
                  </a:lnTo>
                  <a:lnTo>
                    <a:pt x="2540" y="128270"/>
                  </a:lnTo>
                  <a:close/>
                </a:path>
                <a:path w="435610" h="363220">
                  <a:moveTo>
                    <a:pt x="435610" y="128270"/>
                  </a:moveTo>
                  <a:lnTo>
                    <a:pt x="433069" y="128270"/>
                  </a:lnTo>
                  <a:lnTo>
                    <a:pt x="433069" y="153669"/>
                  </a:lnTo>
                  <a:lnTo>
                    <a:pt x="435610" y="153669"/>
                  </a:lnTo>
                  <a:lnTo>
                    <a:pt x="435610" y="128270"/>
                  </a:lnTo>
                  <a:close/>
                </a:path>
                <a:path w="435610" h="363220">
                  <a:moveTo>
                    <a:pt x="2540" y="153670"/>
                  </a:moveTo>
                  <a:lnTo>
                    <a:pt x="0" y="153670"/>
                  </a:lnTo>
                  <a:lnTo>
                    <a:pt x="0" y="210819"/>
                  </a:lnTo>
                  <a:lnTo>
                    <a:pt x="2540" y="210819"/>
                  </a:lnTo>
                  <a:lnTo>
                    <a:pt x="2540" y="153670"/>
                  </a:lnTo>
                  <a:close/>
                </a:path>
                <a:path w="435610" h="363220">
                  <a:moveTo>
                    <a:pt x="435610" y="153670"/>
                  </a:moveTo>
                  <a:lnTo>
                    <a:pt x="433069" y="153670"/>
                  </a:lnTo>
                  <a:lnTo>
                    <a:pt x="433069" y="210819"/>
                  </a:lnTo>
                  <a:lnTo>
                    <a:pt x="435610" y="210819"/>
                  </a:lnTo>
                  <a:lnTo>
                    <a:pt x="435610" y="153670"/>
                  </a:lnTo>
                  <a:close/>
                </a:path>
                <a:path w="435610" h="363220">
                  <a:moveTo>
                    <a:pt x="2540" y="210820"/>
                  </a:moveTo>
                  <a:lnTo>
                    <a:pt x="0" y="210820"/>
                  </a:lnTo>
                  <a:lnTo>
                    <a:pt x="0" y="236219"/>
                  </a:lnTo>
                  <a:lnTo>
                    <a:pt x="2540" y="236219"/>
                  </a:lnTo>
                  <a:lnTo>
                    <a:pt x="2540" y="210820"/>
                  </a:lnTo>
                  <a:close/>
                </a:path>
                <a:path w="435610" h="363220">
                  <a:moveTo>
                    <a:pt x="435610" y="210820"/>
                  </a:moveTo>
                  <a:lnTo>
                    <a:pt x="433069" y="210820"/>
                  </a:lnTo>
                  <a:lnTo>
                    <a:pt x="433069" y="236219"/>
                  </a:lnTo>
                  <a:lnTo>
                    <a:pt x="435610" y="236219"/>
                  </a:lnTo>
                  <a:lnTo>
                    <a:pt x="435610" y="210820"/>
                  </a:lnTo>
                  <a:close/>
                </a:path>
                <a:path w="435610" h="363220">
                  <a:moveTo>
                    <a:pt x="2540" y="236220"/>
                  </a:moveTo>
                  <a:lnTo>
                    <a:pt x="0" y="236220"/>
                  </a:lnTo>
                  <a:lnTo>
                    <a:pt x="0" y="245109"/>
                  </a:lnTo>
                  <a:lnTo>
                    <a:pt x="2540" y="245109"/>
                  </a:lnTo>
                  <a:lnTo>
                    <a:pt x="2540" y="236220"/>
                  </a:lnTo>
                  <a:close/>
                </a:path>
                <a:path w="435610" h="363220">
                  <a:moveTo>
                    <a:pt x="435610" y="236220"/>
                  </a:moveTo>
                  <a:lnTo>
                    <a:pt x="433069" y="236220"/>
                  </a:lnTo>
                  <a:lnTo>
                    <a:pt x="433069" y="245109"/>
                  </a:lnTo>
                  <a:lnTo>
                    <a:pt x="435610" y="245109"/>
                  </a:lnTo>
                  <a:lnTo>
                    <a:pt x="435610" y="236220"/>
                  </a:lnTo>
                  <a:close/>
                </a:path>
                <a:path w="435610" h="363220">
                  <a:moveTo>
                    <a:pt x="2540" y="245110"/>
                  </a:moveTo>
                  <a:lnTo>
                    <a:pt x="0" y="245110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45110"/>
                  </a:lnTo>
                  <a:close/>
                </a:path>
                <a:path w="435610" h="363220">
                  <a:moveTo>
                    <a:pt x="435610" y="245110"/>
                  </a:moveTo>
                  <a:lnTo>
                    <a:pt x="433069" y="245110"/>
                  </a:lnTo>
                  <a:lnTo>
                    <a:pt x="433069" y="280669"/>
                  </a:lnTo>
                  <a:lnTo>
                    <a:pt x="435610" y="280669"/>
                  </a:lnTo>
                  <a:lnTo>
                    <a:pt x="435610" y="245110"/>
                  </a:lnTo>
                  <a:close/>
                </a:path>
                <a:path w="435610" h="363220">
                  <a:moveTo>
                    <a:pt x="2540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2540" y="283209"/>
                  </a:lnTo>
                  <a:lnTo>
                    <a:pt x="2540" y="280670"/>
                  </a:lnTo>
                  <a:close/>
                </a:path>
                <a:path w="435610" h="363220">
                  <a:moveTo>
                    <a:pt x="435610" y="280670"/>
                  </a:moveTo>
                  <a:lnTo>
                    <a:pt x="433069" y="280670"/>
                  </a:lnTo>
                  <a:lnTo>
                    <a:pt x="433069" y="283209"/>
                  </a:lnTo>
                  <a:lnTo>
                    <a:pt x="435610" y="283209"/>
                  </a:lnTo>
                  <a:lnTo>
                    <a:pt x="435610" y="280670"/>
                  </a:lnTo>
                  <a:close/>
                </a:path>
                <a:path w="435610" h="363220">
                  <a:moveTo>
                    <a:pt x="2540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2540" y="287019"/>
                  </a:lnTo>
                  <a:lnTo>
                    <a:pt x="2540" y="283210"/>
                  </a:lnTo>
                  <a:close/>
                </a:path>
                <a:path w="435610" h="363220">
                  <a:moveTo>
                    <a:pt x="435610" y="283210"/>
                  </a:moveTo>
                  <a:lnTo>
                    <a:pt x="433069" y="283210"/>
                  </a:lnTo>
                  <a:lnTo>
                    <a:pt x="433069" y="287019"/>
                  </a:lnTo>
                  <a:lnTo>
                    <a:pt x="435610" y="287019"/>
                  </a:lnTo>
                  <a:lnTo>
                    <a:pt x="435610" y="283210"/>
                  </a:lnTo>
                  <a:close/>
                </a:path>
                <a:path w="435610" h="363220">
                  <a:moveTo>
                    <a:pt x="2540" y="287020"/>
                  </a:moveTo>
                  <a:lnTo>
                    <a:pt x="0" y="287020"/>
                  </a:lnTo>
                  <a:lnTo>
                    <a:pt x="0" y="299719"/>
                  </a:lnTo>
                  <a:lnTo>
                    <a:pt x="2540" y="299719"/>
                  </a:lnTo>
                  <a:lnTo>
                    <a:pt x="2540" y="287020"/>
                  </a:lnTo>
                  <a:close/>
                </a:path>
                <a:path w="435610" h="363220">
                  <a:moveTo>
                    <a:pt x="435610" y="287020"/>
                  </a:moveTo>
                  <a:lnTo>
                    <a:pt x="433069" y="287020"/>
                  </a:lnTo>
                  <a:lnTo>
                    <a:pt x="433069" y="299719"/>
                  </a:lnTo>
                  <a:lnTo>
                    <a:pt x="435610" y="299719"/>
                  </a:lnTo>
                  <a:lnTo>
                    <a:pt x="435610" y="287020"/>
                  </a:lnTo>
                  <a:close/>
                </a:path>
                <a:path w="435610" h="363220">
                  <a:moveTo>
                    <a:pt x="254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2540" y="302259"/>
                  </a:lnTo>
                  <a:lnTo>
                    <a:pt x="2540" y="299720"/>
                  </a:lnTo>
                  <a:close/>
                </a:path>
                <a:path w="435610" h="363220">
                  <a:moveTo>
                    <a:pt x="435610" y="299720"/>
                  </a:moveTo>
                  <a:lnTo>
                    <a:pt x="433069" y="299720"/>
                  </a:lnTo>
                  <a:lnTo>
                    <a:pt x="433069" y="302259"/>
                  </a:lnTo>
                  <a:lnTo>
                    <a:pt x="435610" y="302259"/>
                  </a:lnTo>
                  <a:lnTo>
                    <a:pt x="435610" y="299720"/>
                  </a:lnTo>
                  <a:close/>
                </a:path>
                <a:path w="435610" h="363220">
                  <a:moveTo>
                    <a:pt x="254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2540" y="306069"/>
                  </a:lnTo>
                  <a:lnTo>
                    <a:pt x="2540" y="302260"/>
                  </a:lnTo>
                  <a:close/>
                </a:path>
                <a:path w="435610" h="363220">
                  <a:moveTo>
                    <a:pt x="435610" y="302260"/>
                  </a:moveTo>
                  <a:lnTo>
                    <a:pt x="433069" y="302260"/>
                  </a:lnTo>
                  <a:lnTo>
                    <a:pt x="433069" y="306069"/>
                  </a:lnTo>
                  <a:lnTo>
                    <a:pt x="435610" y="306069"/>
                  </a:lnTo>
                  <a:lnTo>
                    <a:pt x="435610" y="302260"/>
                  </a:lnTo>
                  <a:close/>
                </a:path>
                <a:path w="435610" h="363220">
                  <a:moveTo>
                    <a:pt x="2540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2540" y="308609"/>
                  </a:lnTo>
                  <a:lnTo>
                    <a:pt x="2540" y="306070"/>
                  </a:lnTo>
                  <a:close/>
                </a:path>
                <a:path w="435610" h="363220">
                  <a:moveTo>
                    <a:pt x="435610" y="306070"/>
                  </a:moveTo>
                  <a:lnTo>
                    <a:pt x="433069" y="306070"/>
                  </a:lnTo>
                  <a:lnTo>
                    <a:pt x="433069" y="308609"/>
                  </a:lnTo>
                  <a:lnTo>
                    <a:pt x="435610" y="308609"/>
                  </a:lnTo>
                  <a:lnTo>
                    <a:pt x="435610" y="306070"/>
                  </a:lnTo>
                  <a:close/>
                </a:path>
                <a:path w="435610" h="363220">
                  <a:moveTo>
                    <a:pt x="2540" y="308610"/>
                  </a:moveTo>
                  <a:lnTo>
                    <a:pt x="0" y="308610"/>
                  </a:lnTo>
                  <a:lnTo>
                    <a:pt x="0" y="314959"/>
                  </a:lnTo>
                  <a:lnTo>
                    <a:pt x="2540" y="314959"/>
                  </a:lnTo>
                  <a:lnTo>
                    <a:pt x="2540" y="308610"/>
                  </a:lnTo>
                  <a:close/>
                </a:path>
                <a:path w="435610" h="363220">
                  <a:moveTo>
                    <a:pt x="435610" y="308610"/>
                  </a:moveTo>
                  <a:lnTo>
                    <a:pt x="433069" y="308610"/>
                  </a:lnTo>
                  <a:lnTo>
                    <a:pt x="433069" y="314959"/>
                  </a:lnTo>
                  <a:lnTo>
                    <a:pt x="435610" y="314959"/>
                  </a:lnTo>
                  <a:lnTo>
                    <a:pt x="435610" y="308610"/>
                  </a:lnTo>
                  <a:close/>
                </a:path>
                <a:path w="435610" h="363220">
                  <a:moveTo>
                    <a:pt x="254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2540" y="318769"/>
                  </a:lnTo>
                  <a:lnTo>
                    <a:pt x="2540" y="314960"/>
                  </a:lnTo>
                  <a:close/>
                </a:path>
                <a:path w="435610" h="363220">
                  <a:moveTo>
                    <a:pt x="435610" y="314960"/>
                  </a:moveTo>
                  <a:lnTo>
                    <a:pt x="433069" y="314960"/>
                  </a:lnTo>
                  <a:lnTo>
                    <a:pt x="433069" y="318769"/>
                  </a:lnTo>
                  <a:lnTo>
                    <a:pt x="435610" y="318769"/>
                  </a:lnTo>
                  <a:lnTo>
                    <a:pt x="435610" y="314960"/>
                  </a:lnTo>
                  <a:close/>
                </a:path>
                <a:path w="435610" h="363220">
                  <a:moveTo>
                    <a:pt x="2540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2540" y="321309"/>
                  </a:lnTo>
                  <a:lnTo>
                    <a:pt x="2540" y="318770"/>
                  </a:lnTo>
                  <a:close/>
                </a:path>
                <a:path w="435610" h="363220">
                  <a:moveTo>
                    <a:pt x="435610" y="318770"/>
                  </a:moveTo>
                  <a:lnTo>
                    <a:pt x="433069" y="318770"/>
                  </a:lnTo>
                  <a:lnTo>
                    <a:pt x="433069" y="321309"/>
                  </a:lnTo>
                  <a:lnTo>
                    <a:pt x="435610" y="321309"/>
                  </a:lnTo>
                  <a:lnTo>
                    <a:pt x="435610" y="318770"/>
                  </a:lnTo>
                  <a:close/>
                </a:path>
                <a:path w="435610" h="363220">
                  <a:moveTo>
                    <a:pt x="2540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1310"/>
                  </a:lnTo>
                  <a:close/>
                </a:path>
                <a:path w="435610" h="363220">
                  <a:moveTo>
                    <a:pt x="435610" y="321310"/>
                  </a:moveTo>
                  <a:lnTo>
                    <a:pt x="433069" y="321310"/>
                  </a:lnTo>
                  <a:lnTo>
                    <a:pt x="433069" y="325119"/>
                  </a:lnTo>
                  <a:lnTo>
                    <a:pt x="435610" y="325119"/>
                  </a:lnTo>
                  <a:lnTo>
                    <a:pt x="435610" y="321310"/>
                  </a:lnTo>
                  <a:close/>
                </a:path>
                <a:path w="435610" h="363220">
                  <a:moveTo>
                    <a:pt x="435610" y="325120"/>
                  </a:moveTo>
                  <a:lnTo>
                    <a:pt x="433069" y="325120"/>
                  </a:lnTo>
                  <a:lnTo>
                    <a:pt x="433069" y="327659"/>
                  </a:lnTo>
                  <a:lnTo>
                    <a:pt x="434340" y="327659"/>
                  </a:lnTo>
                  <a:lnTo>
                    <a:pt x="434340" y="326390"/>
                  </a:lnTo>
                  <a:lnTo>
                    <a:pt x="435610" y="326390"/>
                  </a:lnTo>
                  <a:lnTo>
                    <a:pt x="435610" y="325120"/>
                  </a:lnTo>
                  <a:close/>
                </a:path>
                <a:path w="435610" h="363220">
                  <a:moveTo>
                    <a:pt x="393700" y="361950"/>
                  </a:moveTo>
                  <a:lnTo>
                    <a:pt x="43180" y="361950"/>
                  </a:lnTo>
                  <a:lnTo>
                    <a:pt x="43180" y="363219"/>
                  </a:lnTo>
                  <a:lnTo>
                    <a:pt x="393700" y="363219"/>
                  </a:lnTo>
                  <a:lnTo>
                    <a:pt x="393700" y="361950"/>
                  </a:lnTo>
                  <a:close/>
                </a:path>
                <a:path w="435610" h="363220">
                  <a:moveTo>
                    <a:pt x="396240" y="360680"/>
                  </a:moveTo>
                  <a:lnTo>
                    <a:pt x="41910" y="360680"/>
                  </a:lnTo>
                  <a:lnTo>
                    <a:pt x="41910" y="361950"/>
                  </a:lnTo>
                  <a:lnTo>
                    <a:pt x="396240" y="361950"/>
                  </a:lnTo>
                  <a:lnTo>
                    <a:pt x="396240" y="360680"/>
                  </a:lnTo>
                  <a:close/>
                </a:path>
                <a:path w="435610" h="363220">
                  <a:moveTo>
                    <a:pt x="397510" y="359410"/>
                  </a:moveTo>
                  <a:lnTo>
                    <a:pt x="39370" y="359410"/>
                  </a:lnTo>
                  <a:lnTo>
                    <a:pt x="39370" y="360680"/>
                  </a:lnTo>
                  <a:lnTo>
                    <a:pt x="397510" y="360680"/>
                  </a:lnTo>
                  <a:lnTo>
                    <a:pt x="397510" y="359410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413509" y="5172710"/>
              <a:ext cx="430530" cy="355600"/>
            </a:xfrm>
            <a:custGeom>
              <a:avLst/>
              <a:gdLst/>
              <a:ahLst/>
              <a:cxnLst/>
              <a:rect l="l" t="t" r="r" b="b"/>
              <a:pathLst>
                <a:path w="430530" h="355600">
                  <a:moveTo>
                    <a:pt x="397509" y="2539"/>
                  </a:moveTo>
                  <a:lnTo>
                    <a:pt x="34290" y="2539"/>
                  </a:lnTo>
                  <a:lnTo>
                    <a:pt x="34290" y="3809"/>
                  </a:lnTo>
                  <a:lnTo>
                    <a:pt x="397509" y="3809"/>
                  </a:lnTo>
                  <a:lnTo>
                    <a:pt x="397509" y="2539"/>
                  </a:lnTo>
                  <a:close/>
                </a:path>
                <a:path w="430530" h="355600">
                  <a:moveTo>
                    <a:pt x="396240" y="1269"/>
                  </a:moveTo>
                  <a:lnTo>
                    <a:pt x="35559" y="1269"/>
                  </a:lnTo>
                  <a:lnTo>
                    <a:pt x="35559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430530" h="355600">
                  <a:moveTo>
                    <a:pt x="394970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30530" h="355600">
                  <a:moveTo>
                    <a:pt x="427990" y="29209"/>
                  </a:moveTo>
                  <a:lnTo>
                    <a:pt x="426720" y="29209"/>
                  </a:lnTo>
                  <a:lnTo>
                    <a:pt x="426720" y="30479"/>
                  </a:lnTo>
                  <a:lnTo>
                    <a:pt x="427990" y="30479"/>
                  </a:lnTo>
                  <a:lnTo>
                    <a:pt x="427990" y="29209"/>
                  </a:lnTo>
                  <a:close/>
                </a:path>
                <a:path w="430530" h="355600">
                  <a:moveTo>
                    <a:pt x="3809" y="30480"/>
                  </a:moveTo>
                  <a:lnTo>
                    <a:pt x="2540" y="30480"/>
                  </a:lnTo>
                  <a:lnTo>
                    <a:pt x="2540" y="31750"/>
                  </a:lnTo>
                  <a:lnTo>
                    <a:pt x="1270" y="31750"/>
                  </a:lnTo>
                  <a:lnTo>
                    <a:pt x="1270" y="34289"/>
                  </a:lnTo>
                  <a:lnTo>
                    <a:pt x="0" y="34289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430530" h="355600">
                  <a:moveTo>
                    <a:pt x="429259" y="30480"/>
                  </a:moveTo>
                  <a:lnTo>
                    <a:pt x="426720" y="30480"/>
                  </a:lnTo>
                  <a:lnTo>
                    <a:pt x="426720" y="36829"/>
                  </a:lnTo>
                  <a:lnTo>
                    <a:pt x="430529" y="36829"/>
                  </a:lnTo>
                  <a:lnTo>
                    <a:pt x="430529" y="31750"/>
                  </a:lnTo>
                  <a:lnTo>
                    <a:pt x="429259" y="31750"/>
                  </a:lnTo>
                  <a:lnTo>
                    <a:pt x="429259" y="30480"/>
                  </a:lnTo>
                  <a:close/>
                </a:path>
                <a:path w="430530" h="35560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430530" h="355600">
                  <a:moveTo>
                    <a:pt x="430529" y="36830"/>
                  </a:moveTo>
                  <a:lnTo>
                    <a:pt x="426720" y="36830"/>
                  </a:lnTo>
                  <a:lnTo>
                    <a:pt x="426720" y="43179"/>
                  </a:lnTo>
                  <a:lnTo>
                    <a:pt x="430529" y="43179"/>
                  </a:lnTo>
                  <a:lnTo>
                    <a:pt x="430529" y="36830"/>
                  </a:lnTo>
                  <a:close/>
                </a:path>
                <a:path w="430530" h="35560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30530" h="355600">
                  <a:moveTo>
                    <a:pt x="430529" y="43180"/>
                  </a:moveTo>
                  <a:lnTo>
                    <a:pt x="426720" y="43180"/>
                  </a:lnTo>
                  <a:lnTo>
                    <a:pt x="426720" y="49529"/>
                  </a:lnTo>
                  <a:lnTo>
                    <a:pt x="430529" y="49529"/>
                  </a:lnTo>
                  <a:lnTo>
                    <a:pt x="430529" y="43180"/>
                  </a:lnTo>
                  <a:close/>
                </a:path>
                <a:path w="430530" h="35560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430530" h="355600">
                  <a:moveTo>
                    <a:pt x="430529" y="49530"/>
                  </a:moveTo>
                  <a:lnTo>
                    <a:pt x="426720" y="49530"/>
                  </a:lnTo>
                  <a:lnTo>
                    <a:pt x="426720" y="55879"/>
                  </a:lnTo>
                  <a:lnTo>
                    <a:pt x="430529" y="55879"/>
                  </a:lnTo>
                  <a:lnTo>
                    <a:pt x="430529" y="49530"/>
                  </a:lnTo>
                  <a:close/>
                </a:path>
                <a:path w="430530" h="355600">
                  <a:moveTo>
                    <a:pt x="3809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55880"/>
                  </a:lnTo>
                  <a:close/>
                </a:path>
                <a:path w="430530" h="355600">
                  <a:moveTo>
                    <a:pt x="430529" y="55880"/>
                  </a:moveTo>
                  <a:lnTo>
                    <a:pt x="426720" y="55880"/>
                  </a:lnTo>
                  <a:lnTo>
                    <a:pt x="426720" y="60959"/>
                  </a:lnTo>
                  <a:lnTo>
                    <a:pt x="430529" y="60959"/>
                  </a:lnTo>
                  <a:lnTo>
                    <a:pt x="430529" y="55880"/>
                  </a:lnTo>
                  <a:close/>
                </a:path>
                <a:path w="430530" h="355600">
                  <a:moveTo>
                    <a:pt x="3809" y="60959"/>
                  </a:moveTo>
                  <a:lnTo>
                    <a:pt x="0" y="6095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0959"/>
                  </a:lnTo>
                  <a:close/>
                </a:path>
                <a:path w="430530" h="355600">
                  <a:moveTo>
                    <a:pt x="430529" y="60959"/>
                  </a:moveTo>
                  <a:lnTo>
                    <a:pt x="426720" y="60959"/>
                  </a:lnTo>
                  <a:lnTo>
                    <a:pt x="426720" y="69849"/>
                  </a:lnTo>
                  <a:lnTo>
                    <a:pt x="430529" y="69849"/>
                  </a:lnTo>
                  <a:lnTo>
                    <a:pt x="430529" y="60959"/>
                  </a:lnTo>
                  <a:close/>
                </a:path>
                <a:path w="430530" h="355600">
                  <a:moveTo>
                    <a:pt x="380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69850"/>
                  </a:lnTo>
                  <a:close/>
                </a:path>
                <a:path w="430530" h="355600">
                  <a:moveTo>
                    <a:pt x="430529" y="69850"/>
                  </a:moveTo>
                  <a:lnTo>
                    <a:pt x="426720" y="69850"/>
                  </a:lnTo>
                  <a:lnTo>
                    <a:pt x="426720" y="73659"/>
                  </a:lnTo>
                  <a:lnTo>
                    <a:pt x="430529" y="73659"/>
                  </a:lnTo>
                  <a:lnTo>
                    <a:pt x="430529" y="69850"/>
                  </a:lnTo>
                  <a:close/>
                </a:path>
                <a:path w="430530" h="355600">
                  <a:moveTo>
                    <a:pt x="380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3659"/>
                  </a:lnTo>
                  <a:close/>
                </a:path>
                <a:path w="430530" h="355600">
                  <a:moveTo>
                    <a:pt x="430529" y="73659"/>
                  </a:moveTo>
                  <a:lnTo>
                    <a:pt x="426720" y="73659"/>
                  </a:lnTo>
                  <a:lnTo>
                    <a:pt x="426720" y="76199"/>
                  </a:lnTo>
                  <a:lnTo>
                    <a:pt x="430529" y="76199"/>
                  </a:lnTo>
                  <a:lnTo>
                    <a:pt x="430529" y="73659"/>
                  </a:lnTo>
                  <a:close/>
                </a:path>
                <a:path w="430530" h="355600">
                  <a:moveTo>
                    <a:pt x="380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6200"/>
                  </a:lnTo>
                  <a:close/>
                </a:path>
                <a:path w="430530" h="355600">
                  <a:moveTo>
                    <a:pt x="430529" y="76200"/>
                  </a:moveTo>
                  <a:lnTo>
                    <a:pt x="426720" y="76200"/>
                  </a:lnTo>
                  <a:lnTo>
                    <a:pt x="426720" y="80009"/>
                  </a:lnTo>
                  <a:lnTo>
                    <a:pt x="430529" y="80009"/>
                  </a:lnTo>
                  <a:lnTo>
                    <a:pt x="430529" y="76200"/>
                  </a:lnTo>
                  <a:close/>
                </a:path>
                <a:path w="430530" h="355600">
                  <a:moveTo>
                    <a:pt x="3809" y="80009"/>
                  </a:moveTo>
                  <a:lnTo>
                    <a:pt x="0" y="8000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80009"/>
                  </a:lnTo>
                  <a:close/>
                </a:path>
                <a:path w="430530" h="355600">
                  <a:moveTo>
                    <a:pt x="430529" y="80009"/>
                  </a:moveTo>
                  <a:lnTo>
                    <a:pt x="426720" y="80009"/>
                  </a:lnTo>
                  <a:lnTo>
                    <a:pt x="426720" y="114299"/>
                  </a:lnTo>
                  <a:lnTo>
                    <a:pt x="430529" y="114299"/>
                  </a:lnTo>
                  <a:lnTo>
                    <a:pt x="430529" y="80009"/>
                  </a:lnTo>
                  <a:close/>
                </a:path>
                <a:path w="430530" h="355600">
                  <a:moveTo>
                    <a:pt x="380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114300"/>
                  </a:lnTo>
                  <a:close/>
                </a:path>
                <a:path w="430530" h="355600">
                  <a:moveTo>
                    <a:pt x="430529" y="114300"/>
                  </a:moveTo>
                  <a:lnTo>
                    <a:pt x="426720" y="114300"/>
                  </a:lnTo>
                  <a:lnTo>
                    <a:pt x="426720" y="118109"/>
                  </a:lnTo>
                  <a:lnTo>
                    <a:pt x="430529" y="118109"/>
                  </a:lnTo>
                  <a:lnTo>
                    <a:pt x="430529" y="114300"/>
                  </a:lnTo>
                  <a:close/>
                </a:path>
                <a:path w="430530" h="355600">
                  <a:moveTo>
                    <a:pt x="380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118109"/>
                  </a:lnTo>
                  <a:close/>
                </a:path>
                <a:path w="430530" h="355600">
                  <a:moveTo>
                    <a:pt x="430529" y="118109"/>
                  </a:moveTo>
                  <a:lnTo>
                    <a:pt x="426720" y="118109"/>
                  </a:lnTo>
                  <a:lnTo>
                    <a:pt x="426720" y="124459"/>
                  </a:lnTo>
                  <a:lnTo>
                    <a:pt x="430529" y="124459"/>
                  </a:lnTo>
                  <a:lnTo>
                    <a:pt x="430529" y="118109"/>
                  </a:lnTo>
                  <a:close/>
                </a:path>
                <a:path w="430530" h="355600">
                  <a:moveTo>
                    <a:pt x="3809" y="124459"/>
                  </a:moveTo>
                  <a:lnTo>
                    <a:pt x="0" y="124459"/>
                  </a:lnTo>
                  <a:lnTo>
                    <a:pt x="0" y="149859"/>
                  </a:lnTo>
                  <a:lnTo>
                    <a:pt x="3809" y="149859"/>
                  </a:lnTo>
                  <a:lnTo>
                    <a:pt x="3809" y="124459"/>
                  </a:lnTo>
                  <a:close/>
                </a:path>
                <a:path w="430530" h="355600">
                  <a:moveTo>
                    <a:pt x="430529" y="124459"/>
                  </a:moveTo>
                  <a:lnTo>
                    <a:pt x="426720" y="124459"/>
                  </a:lnTo>
                  <a:lnTo>
                    <a:pt x="426720" y="149859"/>
                  </a:lnTo>
                  <a:lnTo>
                    <a:pt x="430529" y="149859"/>
                  </a:lnTo>
                  <a:lnTo>
                    <a:pt x="430529" y="124459"/>
                  </a:lnTo>
                  <a:close/>
                </a:path>
                <a:path w="430530" h="355600">
                  <a:moveTo>
                    <a:pt x="3809" y="149859"/>
                  </a:moveTo>
                  <a:lnTo>
                    <a:pt x="0" y="149859"/>
                  </a:lnTo>
                  <a:lnTo>
                    <a:pt x="0" y="207009"/>
                  </a:lnTo>
                  <a:lnTo>
                    <a:pt x="3809" y="207009"/>
                  </a:lnTo>
                  <a:lnTo>
                    <a:pt x="3809" y="149859"/>
                  </a:lnTo>
                  <a:close/>
                </a:path>
                <a:path w="430530" h="355600">
                  <a:moveTo>
                    <a:pt x="430529" y="149859"/>
                  </a:moveTo>
                  <a:lnTo>
                    <a:pt x="426720" y="149859"/>
                  </a:lnTo>
                  <a:lnTo>
                    <a:pt x="426720" y="207009"/>
                  </a:lnTo>
                  <a:lnTo>
                    <a:pt x="430529" y="207009"/>
                  </a:lnTo>
                  <a:lnTo>
                    <a:pt x="430529" y="149859"/>
                  </a:lnTo>
                  <a:close/>
                </a:path>
                <a:path w="430530" h="355600">
                  <a:moveTo>
                    <a:pt x="3809" y="207009"/>
                  </a:moveTo>
                  <a:lnTo>
                    <a:pt x="0" y="207009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207009"/>
                  </a:lnTo>
                  <a:close/>
                </a:path>
                <a:path w="430530" h="355600">
                  <a:moveTo>
                    <a:pt x="430529" y="207009"/>
                  </a:moveTo>
                  <a:lnTo>
                    <a:pt x="426720" y="207009"/>
                  </a:lnTo>
                  <a:lnTo>
                    <a:pt x="426720" y="232409"/>
                  </a:lnTo>
                  <a:lnTo>
                    <a:pt x="430529" y="232409"/>
                  </a:lnTo>
                  <a:lnTo>
                    <a:pt x="430529" y="207009"/>
                  </a:lnTo>
                  <a:close/>
                </a:path>
                <a:path w="430530" h="355600">
                  <a:moveTo>
                    <a:pt x="3809" y="232409"/>
                  </a:moveTo>
                  <a:lnTo>
                    <a:pt x="0" y="23240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2409"/>
                  </a:lnTo>
                  <a:close/>
                </a:path>
                <a:path w="430530" h="355600">
                  <a:moveTo>
                    <a:pt x="430529" y="232409"/>
                  </a:moveTo>
                  <a:lnTo>
                    <a:pt x="426720" y="232409"/>
                  </a:lnTo>
                  <a:lnTo>
                    <a:pt x="426720" y="241299"/>
                  </a:lnTo>
                  <a:lnTo>
                    <a:pt x="430529" y="241299"/>
                  </a:lnTo>
                  <a:lnTo>
                    <a:pt x="430529" y="232409"/>
                  </a:lnTo>
                  <a:close/>
                </a:path>
                <a:path w="430530" h="355600">
                  <a:moveTo>
                    <a:pt x="3809" y="241300"/>
                  </a:moveTo>
                  <a:lnTo>
                    <a:pt x="0" y="24130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41300"/>
                  </a:lnTo>
                  <a:close/>
                </a:path>
                <a:path w="430530" h="355600">
                  <a:moveTo>
                    <a:pt x="430529" y="241300"/>
                  </a:moveTo>
                  <a:lnTo>
                    <a:pt x="426720" y="241300"/>
                  </a:lnTo>
                  <a:lnTo>
                    <a:pt x="426720" y="276859"/>
                  </a:lnTo>
                  <a:lnTo>
                    <a:pt x="430529" y="276859"/>
                  </a:lnTo>
                  <a:lnTo>
                    <a:pt x="430529" y="241300"/>
                  </a:lnTo>
                  <a:close/>
                </a:path>
                <a:path w="430530" h="355600">
                  <a:moveTo>
                    <a:pt x="3809" y="276859"/>
                  </a:moveTo>
                  <a:lnTo>
                    <a:pt x="0" y="27685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6859"/>
                  </a:lnTo>
                  <a:close/>
                </a:path>
                <a:path w="430530" h="355600">
                  <a:moveTo>
                    <a:pt x="430529" y="276859"/>
                  </a:moveTo>
                  <a:lnTo>
                    <a:pt x="426720" y="276859"/>
                  </a:lnTo>
                  <a:lnTo>
                    <a:pt x="426720" y="279399"/>
                  </a:lnTo>
                  <a:lnTo>
                    <a:pt x="430529" y="279399"/>
                  </a:lnTo>
                  <a:lnTo>
                    <a:pt x="430529" y="276859"/>
                  </a:lnTo>
                  <a:close/>
                </a:path>
                <a:path w="430530" h="355600">
                  <a:moveTo>
                    <a:pt x="3809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79400"/>
                  </a:lnTo>
                  <a:close/>
                </a:path>
                <a:path w="430530" h="355600">
                  <a:moveTo>
                    <a:pt x="430529" y="279400"/>
                  </a:moveTo>
                  <a:lnTo>
                    <a:pt x="426720" y="279400"/>
                  </a:lnTo>
                  <a:lnTo>
                    <a:pt x="426720" y="283209"/>
                  </a:lnTo>
                  <a:lnTo>
                    <a:pt x="430529" y="283209"/>
                  </a:lnTo>
                  <a:lnTo>
                    <a:pt x="430529" y="279400"/>
                  </a:lnTo>
                  <a:close/>
                </a:path>
                <a:path w="430530" h="355600">
                  <a:moveTo>
                    <a:pt x="3809" y="283209"/>
                  </a:moveTo>
                  <a:lnTo>
                    <a:pt x="0" y="283209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83209"/>
                  </a:lnTo>
                  <a:close/>
                </a:path>
                <a:path w="430530" h="355600">
                  <a:moveTo>
                    <a:pt x="430529" y="283209"/>
                  </a:moveTo>
                  <a:lnTo>
                    <a:pt x="426720" y="283209"/>
                  </a:lnTo>
                  <a:lnTo>
                    <a:pt x="426720" y="295909"/>
                  </a:lnTo>
                  <a:lnTo>
                    <a:pt x="430529" y="295909"/>
                  </a:lnTo>
                  <a:lnTo>
                    <a:pt x="430529" y="283209"/>
                  </a:lnTo>
                  <a:close/>
                </a:path>
                <a:path w="430530" h="355600">
                  <a:moveTo>
                    <a:pt x="3809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5909"/>
                  </a:lnTo>
                  <a:close/>
                </a:path>
                <a:path w="430530" h="355600">
                  <a:moveTo>
                    <a:pt x="430529" y="295909"/>
                  </a:moveTo>
                  <a:lnTo>
                    <a:pt x="426720" y="295909"/>
                  </a:lnTo>
                  <a:lnTo>
                    <a:pt x="426720" y="298449"/>
                  </a:lnTo>
                  <a:lnTo>
                    <a:pt x="430529" y="298449"/>
                  </a:lnTo>
                  <a:lnTo>
                    <a:pt x="430529" y="295909"/>
                  </a:lnTo>
                  <a:close/>
                </a:path>
                <a:path w="430530" h="355600">
                  <a:moveTo>
                    <a:pt x="3809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8450"/>
                  </a:lnTo>
                  <a:close/>
                </a:path>
                <a:path w="430530" h="355600">
                  <a:moveTo>
                    <a:pt x="430529" y="298450"/>
                  </a:moveTo>
                  <a:lnTo>
                    <a:pt x="426720" y="298450"/>
                  </a:lnTo>
                  <a:lnTo>
                    <a:pt x="426720" y="302259"/>
                  </a:lnTo>
                  <a:lnTo>
                    <a:pt x="430529" y="302259"/>
                  </a:lnTo>
                  <a:lnTo>
                    <a:pt x="430529" y="298450"/>
                  </a:lnTo>
                  <a:close/>
                </a:path>
                <a:path w="430530" h="355600">
                  <a:moveTo>
                    <a:pt x="3809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2259"/>
                  </a:lnTo>
                  <a:close/>
                </a:path>
                <a:path w="430530" h="355600">
                  <a:moveTo>
                    <a:pt x="430529" y="302259"/>
                  </a:moveTo>
                  <a:lnTo>
                    <a:pt x="426720" y="302259"/>
                  </a:lnTo>
                  <a:lnTo>
                    <a:pt x="426720" y="304799"/>
                  </a:lnTo>
                  <a:lnTo>
                    <a:pt x="430529" y="304799"/>
                  </a:lnTo>
                  <a:lnTo>
                    <a:pt x="430529" y="302259"/>
                  </a:lnTo>
                  <a:close/>
                </a:path>
                <a:path w="430530" h="355600">
                  <a:moveTo>
                    <a:pt x="3809" y="304800"/>
                  </a:moveTo>
                  <a:lnTo>
                    <a:pt x="0" y="304800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800"/>
                  </a:lnTo>
                  <a:close/>
                </a:path>
                <a:path w="430530" h="355600">
                  <a:moveTo>
                    <a:pt x="430529" y="304800"/>
                  </a:moveTo>
                  <a:lnTo>
                    <a:pt x="426720" y="304800"/>
                  </a:lnTo>
                  <a:lnTo>
                    <a:pt x="426720" y="311149"/>
                  </a:lnTo>
                  <a:lnTo>
                    <a:pt x="430529" y="311149"/>
                  </a:lnTo>
                  <a:lnTo>
                    <a:pt x="430529" y="304800"/>
                  </a:lnTo>
                  <a:close/>
                </a:path>
                <a:path w="430530" h="355600">
                  <a:moveTo>
                    <a:pt x="3809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1150"/>
                  </a:lnTo>
                  <a:close/>
                </a:path>
                <a:path w="430530" h="355600">
                  <a:moveTo>
                    <a:pt x="430529" y="311150"/>
                  </a:moveTo>
                  <a:lnTo>
                    <a:pt x="426720" y="311150"/>
                  </a:lnTo>
                  <a:lnTo>
                    <a:pt x="426720" y="314959"/>
                  </a:lnTo>
                  <a:lnTo>
                    <a:pt x="430529" y="314959"/>
                  </a:lnTo>
                  <a:lnTo>
                    <a:pt x="430529" y="311150"/>
                  </a:lnTo>
                  <a:close/>
                </a:path>
                <a:path w="430530" h="355600">
                  <a:moveTo>
                    <a:pt x="3809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4959"/>
                  </a:lnTo>
                  <a:close/>
                </a:path>
                <a:path w="430530" h="355600">
                  <a:moveTo>
                    <a:pt x="430529" y="314959"/>
                  </a:moveTo>
                  <a:lnTo>
                    <a:pt x="426720" y="314959"/>
                  </a:lnTo>
                  <a:lnTo>
                    <a:pt x="426720" y="317499"/>
                  </a:lnTo>
                  <a:lnTo>
                    <a:pt x="430529" y="317499"/>
                  </a:lnTo>
                  <a:lnTo>
                    <a:pt x="430529" y="314959"/>
                  </a:lnTo>
                  <a:close/>
                </a:path>
                <a:path w="430530" h="355600">
                  <a:moveTo>
                    <a:pt x="3809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7500"/>
                  </a:lnTo>
                  <a:close/>
                </a:path>
                <a:path w="430530" h="355600">
                  <a:moveTo>
                    <a:pt x="430529" y="317500"/>
                  </a:moveTo>
                  <a:lnTo>
                    <a:pt x="426720" y="317500"/>
                  </a:lnTo>
                  <a:lnTo>
                    <a:pt x="426720" y="321309"/>
                  </a:lnTo>
                  <a:lnTo>
                    <a:pt x="430529" y="321309"/>
                  </a:lnTo>
                  <a:lnTo>
                    <a:pt x="430529" y="317500"/>
                  </a:lnTo>
                  <a:close/>
                </a:path>
                <a:path w="430530" h="355600">
                  <a:moveTo>
                    <a:pt x="3809" y="321309"/>
                  </a:moveTo>
                  <a:lnTo>
                    <a:pt x="0" y="321309"/>
                  </a:lnTo>
                  <a:lnTo>
                    <a:pt x="0" y="322579"/>
                  </a:lnTo>
                  <a:lnTo>
                    <a:pt x="1270" y="322579"/>
                  </a:lnTo>
                  <a:lnTo>
                    <a:pt x="1270" y="323849"/>
                  </a:lnTo>
                  <a:lnTo>
                    <a:pt x="3809" y="323849"/>
                  </a:lnTo>
                  <a:lnTo>
                    <a:pt x="3809" y="321309"/>
                  </a:lnTo>
                  <a:close/>
                </a:path>
                <a:path w="430530" h="355600">
                  <a:moveTo>
                    <a:pt x="430529" y="321309"/>
                  </a:moveTo>
                  <a:lnTo>
                    <a:pt x="426720" y="321309"/>
                  </a:lnTo>
                  <a:lnTo>
                    <a:pt x="426720" y="323849"/>
                  </a:lnTo>
                  <a:lnTo>
                    <a:pt x="430529" y="323849"/>
                  </a:lnTo>
                  <a:lnTo>
                    <a:pt x="430529" y="321309"/>
                  </a:lnTo>
                  <a:close/>
                </a:path>
                <a:path w="430530" h="355600">
                  <a:moveTo>
                    <a:pt x="430529" y="323850"/>
                  </a:moveTo>
                  <a:lnTo>
                    <a:pt x="426720" y="323850"/>
                  </a:lnTo>
                  <a:lnTo>
                    <a:pt x="426720" y="327659"/>
                  </a:lnTo>
                  <a:lnTo>
                    <a:pt x="427990" y="327659"/>
                  </a:lnTo>
                  <a:lnTo>
                    <a:pt x="427990" y="326389"/>
                  </a:lnTo>
                  <a:lnTo>
                    <a:pt x="429259" y="326389"/>
                  </a:lnTo>
                  <a:lnTo>
                    <a:pt x="429259" y="325119"/>
                  </a:lnTo>
                  <a:lnTo>
                    <a:pt x="430529" y="325119"/>
                  </a:lnTo>
                  <a:lnTo>
                    <a:pt x="430529" y="323850"/>
                  </a:lnTo>
                  <a:close/>
                </a:path>
                <a:path w="430530" h="355600">
                  <a:moveTo>
                    <a:pt x="3809" y="323850"/>
                  </a:moveTo>
                  <a:lnTo>
                    <a:pt x="1270" y="323850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09" y="326389"/>
                  </a:lnTo>
                  <a:lnTo>
                    <a:pt x="3809" y="323850"/>
                  </a:lnTo>
                  <a:close/>
                </a:path>
                <a:path w="430530" h="355600">
                  <a:moveTo>
                    <a:pt x="400050" y="351789"/>
                  </a:moveTo>
                  <a:lnTo>
                    <a:pt x="33020" y="351789"/>
                  </a:lnTo>
                  <a:lnTo>
                    <a:pt x="33020" y="353059"/>
                  </a:lnTo>
                  <a:lnTo>
                    <a:pt x="400050" y="353059"/>
                  </a:lnTo>
                  <a:lnTo>
                    <a:pt x="400050" y="351789"/>
                  </a:lnTo>
                  <a:close/>
                </a:path>
                <a:path w="430530" h="355600">
                  <a:moveTo>
                    <a:pt x="396240" y="354329"/>
                  </a:moveTo>
                  <a:lnTo>
                    <a:pt x="35559" y="354329"/>
                  </a:lnTo>
                  <a:lnTo>
                    <a:pt x="35559" y="355599"/>
                  </a:lnTo>
                  <a:lnTo>
                    <a:pt x="396240" y="355599"/>
                  </a:lnTo>
                  <a:lnTo>
                    <a:pt x="396240" y="354329"/>
                  </a:lnTo>
                  <a:close/>
                </a:path>
                <a:path w="430530" h="355600">
                  <a:moveTo>
                    <a:pt x="397509" y="353059"/>
                  </a:moveTo>
                  <a:lnTo>
                    <a:pt x="34290" y="353059"/>
                  </a:lnTo>
                  <a:lnTo>
                    <a:pt x="34290" y="354329"/>
                  </a:lnTo>
                  <a:lnTo>
                    <a:pt x="397509" y="354329"/>
                  </a:lnTo>
                  <a:lnTo>
                    <a:pt x="397509" y="353059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417320" y="5176519"/>
              <a:ext cx="422909" cy="347980"/>
            </a:xfrm>
            <a:custGeom>
              <a:avLst/>
              <a:gdLst/>
              <a:ahLst/>
              <a:cxnLst/>
              <a:rect l="l" t="t" r="r" b="b"/>
              <a:pathLst>
                <a:path w="422910" h="347979">
                  <a:moveTo>
                    <a:pt x="394969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2910" h="347979">
                  <a:moveTo>
                    <a:pt x="397510" y="1269"/>
                  </a:moveTo>
                  <a:lnTo>
                    <a:pt x="26670" y="1269"/>
                  </a:lnTo>
                  <a:lnTo>
                    <a:pt x="2667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22910" h="347979">
                  <a:moveTo>
                    <a:pt x="3810" y="22859"/>
                  </a:moveTo>
                  <a:lnTo>
                    <a:pt x="2540" y="22859"/>
                  </a:lnTo>
                  <a:lnTo>
                    <a:pt x="2540" y="24129"/>
                  </a:lnTo>
                  <a:lnTo>
                    <a:pt x="1270" y="24129"/>
                  </a:lnTo>
                  <a:lnTo>
                    <a:pt x="1270" y="25399"/>
                  </a:lnTo>
                  <a:lnTo>
                    <a:pt x="0" y="2539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2859"/>
                  </a:lnTo>
                  <a:close/>
                </a:path>
                <a:path w="422910" h="347979">
                  <a:moveTo>
                    <a:pt x="420369" y="21589"/>
                  </a:moveTo>
                  <a:lnTo>
                    <a:pt x="419100" y="21589"/>
                  </a:lnTo>
                  <a:lnTo>
                    <a:pt x="419100" y="26669"/>
                  </a:lnTo>
                  <a:lnTo>
                    <a:pt x="422910" y="26669"/>
                  </a:lnTo>
                  <a:lnTo>
                    <a:pt x="422910" y="24129"/>
                  </a:lnTo>
                  <a:lnTo>
                    <a:pt x="421640" y="24129"/>
                  </a:lnTo>
                  <a:lnTo>
                    <a:pt x="421640" y="22859"/>
                  </a:lnTo>
                  <a:lnTo>
                    <a:pt x="420369" y="22859"/>
                  </a:lnTo>
                  <a:lnTo>
                    <a:pt x="420369" y="21589"/>
                  </a:lnTo>
                  <a:close/>
                </a:path>
                <a:path w="422910" h="34797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422910" h="347979">
                  <a:moveTo>
                    <a:pt x="422910" y="26669"/>
                  </a:moveTo>
                  <a:lnTo>
                    <a:pt x="419100" y="26669"/>
                  </a:lnTo>
                  <a:lnTo>
                    <a:pt x="419100" y="33019"/>
                  </a:lnTo>
                  <a:lnTo>
                    <a:pt x="422910" y="33019"/>
                  </a:lnTo>
                  <a:lnTo>
                    <a:pt x="422910" y="26669"/>
                  </a:lnTo>
                  <a:close/>
                </a:path>
                <a:path w="422910" h="34797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422910" h="347979">
                  <a:moveTo>
                    <a:pt x="422910" y="33019"/>
                  </a:moveTo>
                  <a:lnTo>
                    <a:pt x="419100" y="33019"/>
                  </a:lnTo>
                  <a:lnTo>
                    <a:pt x="419100" y="39369"/>
                  </a:lnTo>
                  <a:lnTo>
                    <a:pt x="422910" y="39369"/>
                  </a:lnTo>
                  <a:lnTo>
                    <a:pt x="422910" y="33019"/>
                  </a:lnTo>
                  <a:close/>
                </a:path>
                <a:path w="422910" h="34797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422910" h="347979">
                  <a:moveTo>
                    <a:pt x="422910" y="39369"/>
                  </a:moveTo>
                  <a:lnTo>
                    <a:pt x="419100" y="39369"/>
                  </a:lnTo>
                  <a:lnTo>
                    <a:pt x="419100" y="45719"/>
                  </a:lnTo>
                  <a:lnTo>
                    <a:pt x="422910" y="45719"/>
                  </a:lnTo>
                  <a:lnTo>
                    <a:pt x="422910" y="39369"/>
                  </a:lnTo>
                  <a:close/>
                </a:path>
                <a:path w="422910" h="347979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422910" h="347979">
                  <a:moveTo>
                    <a:pt x="422910" y="45719"/>
                  </a:moveTo>
                  <a:lnTo>
                    <a:pt x="419100" y="45719"/>
                  </a:lnTo>
                  <a:lnTo>
                    <a:pt x="419100" y="52069"/>
                  </a:lnTo>
                  <a:lnTo>
                    <a:pt x="422910" y="52069"/>
                  </a:lnTo>
                  <a:lnTo>
                    <a:pt x="422910" y="45719"/>
                  </a:lnTo>
                  <a:close/>
                </a:path>
                <a:path w="422910" h="347979">
                  <a:moveTo>
                    <a:pt x="3810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2069"/>
                  </a:lnTo>
                  <a:close/>
                </a:path>
                <a:path w="422910" h="347979">
                  <a:moveTo>
                    <a:pt x="422910" y="52069"/>
                  </a:moveTo>
                  <a:lnTo>
                    <a:pt x="419100" y="52069"/>
                  </a:lnTo>
                  <a:lnTo>
                    <a:pt x="419100" y="57149"/>
                  </a:lnTo>
                  <a:lnTo>
                    <a:pt x="422910" y="57149"/>
                  </a:lnTo>
                  <a:lnTo>
                    <a:pt x="422910" y="52069"/>
                  </a:lnTo>
                  <a:close/>
                </a:path>
                <a:path w="422910" h="347979">
                  <a:moveTo>
                    <a:pt x="3810" y="57149"/>
                  </a:moveTo>
                  <a:lnTo>
                    <a:pt x="0" y="5714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7149"/>
                  </a:lnTo>
                  <a:close/>
                </a:path>
                <a:path w="422910" h="347979">
                  <a:moveTo>
                    <a:pt x="422910" y="57149"/>
                  </a:moveTo>
                  <a:lnTo>
                    <a:pt x="419100" y="57149"/>
                  </a:lnTo>
                  <a:lnTo>
                    <a:pt x="419100" y="66039"/>
                  </a:lnTo>
                  <a:lnTo>
                    <a:pt x="422910" y="66039"/>
                  </a:lnTo>
                  <a:lnTo>
                    <a:pt x="422910" y="57149"/>
                  </a:lnTo>
                  <a:close/>
                </a:path>
                <a:path w="422910" h="347979">
                  <a:moveTo>
                    <a:pt x="381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6039"/>
                  </a:lnTo>
                  <a:close/>
                </a:path>
                <a:path w="422910" h="347979">
                  <a:moveTo>
                    <a:pt x="422910" y="66039"/>
                  </a:moveTo>
                  <a:lnTo>
                    <a:pt x="419100" y="66039"/>
                  </a:lnTo>
                  <a:lnTo>
                    <a:pt x="419100" y="69849"/>
                  </a:lnTo>
                  <a:lnTo>
                    <a:pt x="422910" y="69849"/>
                  </a:lnTo>
                  <a:lnTo>
                    <a:pt x="422910" y="66039"/>
                  </a:lnTo>
                  <a:close/>
                </a:path>
                <a:path w="422910" h="347979">
                  <a:moveTo>
                    <a:pt x="381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9849"/>
                  </a:lnTo>
                  <a:close/>
                </a:path>
                <a:path w="422910" h="347979">
                  <a:moveTo>
                    <a:pt x="422910" y="69849"/>
                  </a:moveTo>
                  <a:lnTo>
                    <a:pt x="419100" y="69849"/>
                  </a:lnTo>
                  <a:lnTo>
                    <a:pt x="419100" y="72389"/>
                  </a:lnTo>
                  <a:lnTo>
                    <a:pt x="422910" y="72389"/>
                  </a:lnTo>
                  <a:lnTo>
                    <a:pt x="422910" y="69849"/>
                  </a:lnTo>
                  <a:close/>
                </a:path>
                <a:path w="422910" h="347979">
                  <a:moveTo>
                    <a:pt x="381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72389"/>
                  </a:lnTo>
                  <a:close/>
                </a:path>
                <a:path w="422910" h="347979">
                  <a:moveTo>
                    <a:pt x="422910" y="72389"/>
                  </a:moveTo>
                  <a:lnTo>
                    <a:pt x="419100" y="72389"/>
                  </a:lnTo>
                  <a:lnTo>
                    <a:pt x="419100" y="76199"/>
                  </a:lnTo>
                  <a:lnTo>
                    <a:pt x="422910" y="76199"/>
                  </a:lnTo>
                  <a:lnTo>
                    <a:pt x="422910" y="72389"/>
                  </a:lnTo>
                  <a:close/>
                </a:path>
                <a:path w="422910" h="347979">
                  <a:moveTo>
                    <a:pt x="3810" y="76199"/>
                  </a:moveTo>
                  <a:lnTo>
                    <a:pt x="0" y="76199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76199"/>
                  </a:lnTo>
                  <a:close/>
                </a:path>
                <a:path w="422910" h="347979">
                  <a:moveTo>
                    <a:pt x="422910" y="76199"/>
                  </a:moveTo>
                  <a:lnTo>
                    <a:pt x="419100" y="76199"/>
                  </a:lnTo>
                  <a:lnTo>
                    <a:pt x="419100" y="110489"/>
                  </a:lnTo>
                  <a:lnTo>
                    <a:pt x="422910" y="110489"/>
                  </a:lnTo>
                  <a:lnTo>
                    <a:pt x="422910" y="76199"/>
                  </a:lnTo>
                  <a:close/>
                </a:path>
                <a:path w="422910" h="347979">
                  <a:moveTo>
                    <a:pt x="381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10489"/>
                  </a:lnTo>
                  <a:close/>
                </a:path>
                <a:path w="422910" h="347979">
                  <a:moveTo>
                    <a:pt x="422910" y="110489"/>
                  </a:moveTo>
                  <a:lnTo>
                    <a:pt x="419100" y="110489"/>
                  </a:lnTo>
                  <a:lnTo>
                    <a:pt x="419100" y="114299"/>
                  </a:lnTo>
                  <a:lnTo>
                    <a:pt x="422910" y="114299"/>
                  </a:lnTo>
                  <a:lnTo>
                    <a:pt x="422910" y="110489"/>
                  </a:lnTo>
                  <a:close/>
                </a:path>
                <a:path w="422910" h="347979">
                  <a:moveTo>
                    <a:pt x="381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14299"/>
                  </a:lnTo>
                  <a:close/>
                </a:path>
                <a:path w="422910" h="347979">
                  <a:moveTo>
                    <a:pt x="422910" y="114299"/>
                  </a:moveTo>
                  <a:lnTo>
                    <a:pt x="419100" y="114299"/>
                  </a:lnTo>
                  <a:lnTo>
                    <a:pt x="419100" y="120649"/>
                  </a:lnTo>
                  <a:lnTo>
                    <a:pt x="422910" y="120649"/>
                  </a:lnTo>
                  <a:lnTo>
                    <a:pt x="422910" y="114299"/>
                  </a:lnTo>
                  <a:close/>
                </a:path>
                <a:path w="422910" h="347979">
                  <a:moveTo>
                    <a:pt x="3810" y="120649"/>
                  </a:moveTo>
                  <a:lnTo>
                    <a:pt x="0" y="12064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20649"/>
                  </a:lnTo>
                  <a:close/>
                </a:path>
                <a:path w="422910" h="347979">
                  <a:moveTo>
                    <a:pt x="422910" y="120649"/>
                  </a:moveTo>
                  <a:lnTo>
                    <a:pt x="419100" y="120649"/>
                  </a:lnTo>
                  <a:lnTo>
                    <a:pt x="419100" y="146049"/>
                  </a:lnTo>
                  <a:lnTo>
                    <a:pt x="422910" y="146049"/>
                  </a:lnTo>
                  <a:lnTo>
                    <a:pt x="422910" y="120649"/>
                  </a:lnTo>
                  <a:close/>
                </a:path>
                <a:path w="422910" h="347979">
                  <a:moveTo>
                    <a:pt x="3810" y="146049"/>
                  </a:moveTo>
                  <a:lnTo>
                    <a:pt x="0" y="146049"/>
                  </a:lnTo>
                  <a:lnTo>
                    <a:pt x="0" y="203199"/>
                  </a:lnTo>
                  <a:lnTo>
                    <a:pt x="3810" y="203199"/>
                  </a:lnTo>
                  <a:lnTo>
                    <a:pt x="3810" y="146049"/>
                  </a:lnTo>
                  <a:close/>
                </a:path>
                <a:path w="422910" h="347979">
                  <a:moveTo>
                    <a:pt x="422910" y="146049"/>
                  </a:moveTo>
                  <a:lnTo>
                    <a:pt x="419100" y="146049"/>
                  </a:lnTo>
                  <a:lnTo>
                    <a:pt x="419100" y="203199"/>
                  </a:lnTo>
                  <a:lnTo>
                    <a:pt x="422910" y="203199"/>
                  </a:lnTo>
                  <a:lnTo>
                    <a:pt x="422910" y="146049"/>
                  </a:lnTo>
                  <a:close/>
                </a:path>
                <a:path w="422910" h="347979">
                  <a:moveTo>
                    <a:pt x="3810" y="203199"/>
                  </a:moveTo>
                  <a:lnTo>
                    <a:pt x="0" y="20319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203199"/>
                  </a:lnTo>
                  <a:close/>
                </a:path>
                <a:path w="422910" h="347979">
                  <a:moveTo>
                    <a:pt x="422910" y="203199"/>
                  </a:moveTo>
                  <a:lnTo>
                    <a:pt x="419100" y="203199"/>
                  </a:lnTo>
                  <a:lnTo>
                    <a:pt x="419100" y="228599"/>
                  </a:lnTo>
                  <a:lnTo>
                    <a:pt x="422910" y="228599"/>
                  </a:lnTo>
                  <a:lnTo>
                    <a:pt x="422910" y="203199"/>
                  </a:lnTo>
                  <a:close/>
                </a:path>
                <a:path w="422910" h="347979">
                  <a:moveTo>
                    <a:pt x="3810" y="228599"/>
                  </a:moveTo>
                  <a:lnTo>
                    <a:pt x="0" y="228599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28599"/>
                  </a:lnTo>
                  <a:close/>
                </a:path>
                <a:path w="422910" h="347979">
                  <a:moveTo>
                    <a:pt x="422910" y="228599"/>
                  </a:moveTo>
                  <a:lnTo>
                    <a:pt x="419100" y="228599"/>
                  </a:lnTo>
                  <a:lnTo>
                    <a:pt x="419100" y="237489"/>
                  </a:lnTo>
                  <a:lnTo>
                    <a:pt x="422910" y="237489"/>
                  </a:lnTo>
                  <a:lnTo>
                    <a:pt x="422910" y="228599"/>
                  </a:lnTo>
                  <a:close/>
                </a:path>
                <a:path w="422910" h="347979">
                  <a:moveTo>
                    <a:pt x="3810" y="237489"/>
                  </a:moveTo>
                  <a:lnTo>
                    <a:pt x="0" y="23748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37489"/>
                  </a:lnTo>
                  <a:close/>
                </a:path>
                <a:path w="422910" h="347979">
                  <a:moveTo>
                    <a:pt x="422910" y="237489"/>
                  </a:moveTo>
                  <a:lnTo>
                    <a:pt x="419100" y="237489"/>
                  </a:lnTo>
                  <a:lnTo>
                    <a:pt x="419100" y="273049"/>
                  </a:lnTo>
                  <a:lnTo>
                    <a:pt x="422910" y="273049"/>
                  </a:lnTo>
                  <a:lnTo>
                    <a:pt x="422910" y="237489"/>
                  </a:lnTo>
                  <a:close/>
                </a:path>
                <a:path w="422910" h="347979">
                  <a:moveTo>
                    <a:pt x="3810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73049"/>
                  </a:lnTo>
                  <a:close/>
                </a:path>
                <a:path w="422910" h="347979">
                  <a:moveTo>
                    <a:pt x="422910" y="273049"/>
                  </a:moveTo>
                  <a:lnTo>
                    <a:pt x="419100" y="273049"/>
                  </a:lnTo>
                  <a:lnTo>
                    <a:pt x="419100" y="275589"/>
                  </a:lnTo>
                  <a:lnTo>
                    <a:pt x="422910" y="275589"/>
                  </a:lnTo>
                  <a:lnTo>
                    <a:pt x="422910" y="273049"/>
                  </a:lnTo>
                  <a:close/>
                </a:path>
                <a:path w="422910" h="347979">
                  <a:moveTo>
                    <a:pt x="3810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5589"/>
                  </a:lnTo>
                  <a:close/>
                </a:path>
                <a:path w="422910" h="347979">
                  <a:moveTo>
                    <a:pt x="422910" y="275589"/>
                  </a:moveTo>
                  <a:lnTo>
                    <a:pt x="419100" y="275589"/>
                  </a:lnTo>
                  <a:lnTo>
                    <a:pt x="419100" y="279399"/>
                  </a:lnTo>
                  <a:lnTo>
                    <a:pt x="422910" y="279399"/>
                  </a:lnTo>
                  <a:lnTo>
                    <a:pt x="422910" y="275589"/>
                  </a:lnTo>
                  <a:close/>
                </a:path>
                <a:path w="422910" h="347979">
                  <a:moveTo>
                    <a:pt x="3810" y="279399"/>
                  </a:moveTo>
                  <a:lnTo>
                    <a:pt x="0" y="27939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79399"/>
                  </a:lnTo>
                  <a:close/>
                </a:path>
                <a:path w="422910" h="347979">
                  <a:moveTo>
                    <a:pt x="422910" y="279399"/>
                  </a:moveTo>
                  <a:lnTo>
                    <a:pt x="419100" y="279399"/>
                  </a:lnTo>
                  <a:lnTo>
                    <a:pt x="419100" y="292099"/>
                  </a:lnTo>
                  <a:lnTo>
                    <a:pt x="422910" y="292099"/>
                  </a:lnTo>
                  <a:lnTo>
                    <a:pt x="422910" y="279399"/>
                  </a:lnTo>
                  <a:close/>
                </a:path>
                <a:path w="422910" h="347979">
                  <a:moveTo>
                    <a:pt x="3810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2099"/>
                  </a:lnTo>
                  <a:close/>
                </a:path>
                <a:path w="422910" h="347979">
                  <a:moveTo>
                    <a:pt x="422910" y="292099"/>
                  </a:moveTo>
                  <a:lnTo>
                    <a:pt x="419100" y="292099"/>
                  </a:lnTo>
                  <a:lnTo>
                    <a:pt x="419100" y="294639"/>
                  </a:lnTo>
                  <a:lnTo>
                    <a:pt x="422910" y="294639"/>
                  </a:lnTo>
                  <a:lnTo>
                    <a:pt x="422910" y="292099"/>
                  </a:lnTo>
                  <a:close/>
                </a:path>
                <a:path w="422910" h="347979">
                  <a:moveTo>
                    <a:pt x="3810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4639"/>
                  </a:lnTo>
                  <a:close/>
                </a:path>
                <a:path w="422910" h="347979">
                  <a:moveTo>
                    <a:pt x="422910" y="294639"/>
                  </a:moveTo>
                  <a:lnTo>
                    <a:pt x="419100" y="294639"/>
                  </a:lnTo>
                  <a:lnTo>
                    <a:pt x="419100" y="298449"/>
                  </a:lnTo>
                  <a:lnTo>
                    <a:pt x="422910" y="298449"/>
                  </a:lnTo>
                  <a:lnTo>
                    <a:pt x="422910" y="294639"/>
                  </a:lnTo>
                  <a:close/>
                </a:path>
                <a:path w="422910" h="347979">
                  <a:moveTo>
                    <a:pt x="3810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8449"/>
                  </a:lnTo>
                  <a:close/>
                </a:path>
                <a:path w="422910" h="347979">
                  <a:moveTo>
                    <a:pt x="422910" y="298449"/>
                  </a:moveTo>
                  <a:lnTo>
                    <a:pt x="419100" y="298449"/>
                  </a:lnTo>
                  <a:lnTo>
                    <a:pt x="419100" y="300989"/>
                  </a:lnTo>
                  <a:lnTo>
                    <a:pt x="422910" y="300989"/>
                  </a:lnTo>
                  <a:lnTo>
                    <a:pt x="422910" y="298449"/>
                  </a:lnTo>
                  <a:close/>
                </a:path>
                <a:path w="422910" h="347979">
                  <a:moveTo>
                    <a:pt x="3810" y="300989"/>
                  </a:moveTo>
                  <a:lnTo>
                    <a:pt x="0" y="30098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89"/>
                  </a:lnTo>
                  <a:close/>
                </a:path>
                <a:path w="422910" h="347979">
                  <a:moveTo>
                    <a:pt x="422910" y="300989"/>
                  </a:moveTo>
                  <a:lnTo>
                    <a:pt x="419100" y="300989"/>
                  </a:lnTo>
                  <a:lnTo>
                    <a:pt x="419100" y="307339"/>
                  </a:lnTo>
                  <a:lnTo>
                    <a:pt x="422910" y="307339"/>
                  </a:lnTo>
                  <a:lnTo>
                    <a:pt x="422910" y="300989"/>
                  </a:lnTo>
                  <a:close/>
                </a:path>
                <a:path w="422910" h="347979">
                  <a:moveTo>
                    <a:pt x="3810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7339"/>
                  </a:lnTo>
                  <a:close/>
                </a:path>
                <a:path w="422910" h="347979">
                  <a:moveTo>
                    <a:pt x="422910" y="307339"/>
                  </a:moveTo>
                  <a:lnTo>
                    <a:pt x="419100" y="307339"/>
                  </a:lnTo>
                  <a:lnTo>
                    <a:pt x="419100" y="311149"/>
                  </a:lnTo>
                  <a:lnTo>
                    <a:pt x="422910" y="311149"/>
                  </a:lnTo>
                  <a:lnTo>
                    <a:pt x="422910" y="307339"/>
                  </a:lnTo>
                  <a:close/>
                </a:path>
                <a:path w="422910" h="347979">
                  <a:moveTo>
                    <a:pt x="3810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1149"/>
                  </a:lnTo>
                  <a:close/>
                </a:path>
                <a:path w="422910" h="347979">
                  <a:moveTo>
                    <a:pt x="422910" y="311149"/>
                  </a:moveTo>
                  <a:lnTo>
                    <a:pt x="419100" y="311149"/>
                  </a:lnTo>
                  <a:lnTo>
                    <a:pt x="419100" y="313689"/>
                  </a:lnTo>
                  <a:lnTo>
                    <a:pt x="422910" y="313689"/>
                  </a:lnTo>
                  <a:lnTo>
                    <a:pt x="422910" y="311149"/>
                  </a:lnTo>
                  <a:close/>
                </a:path>
                <a:path w="422910" h="347979">
                  <a:moveTo>
                    <a:pt x="3810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3689"/>
                  </a:lnTo>
                  <a:close/>
                </a:path>
                <a:path w="422910" h="347979">
                  <a:moveTo>
                    <a:pt x="422910" y="313689"/>
                  </a:moveTo>
                  <a:lnTo>
                    <a:pt x="419100" y="313689"/>
                  </a:lnTo>
                  <a:lnTo>
                    <a:pt x="419100" y="317499"/>
                  </a:lnTo>
                  <a:lnTo>
                    <a:pt x="422910" y="317499"/>
                  </a:lnTo>
                  <a:lnTo>
                    <a:pt x="422910" y="313689"/>
                  </a:lnTo>
                  <a:close/>
                </a:path>
                <a:path w="422910" h="347979">
                  <a:moveTo>
                    <a:pt x="3810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7499"/>
                  </a:lnTo>
                  <a:close/>
                </a:path>
                <a:path w="422910" h="347979">
                  <a:moveTo>
                    <a:pt x="422910" y="317499"/>
                  </a:moveTo>
                  <a:lnTo>
                    <a:pt x="419100" y="317499"/>
                  </a:lnTo>
                  <a:lnTo>
                    <a:pt x="419100" y="320039"/>
                  </a:lnTo>
                  <a:lnTo>
                    <a:pt x="422910" y="320039"/>
                  </a:lnTo>
                  <a:lnTo>
                    <a:pt x="422910" y="317499"/>
                  </a:lnTo>
                  <a:close/>
                </a:path>
                <a:path w="422910" h="347979">
                  <a:moveTo>
                    <a:pt x="381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20039"/>
                  </a:lnTo>
                  <a:close/>
                </a:path>
                <a:path w="422910" h="347979">
                  <a:moveTo>
                    <a:pt x="422910" y="320039"/>
                  </a:moveTo>
                  <a:lnTo>
                    <a:pt x="419100" y="320039"/>
                  </a:lnTo>
                  <a:lnTo>
                    <a:pt x="419100" y="323849"/>
                  </a:lnTo>
                  <a:lnTo>
                    <a:pt x="422910" y="323849"/>
                  </a:lnTo>
                  <a:lnTo>
                    <a:pt x="422910" y="320039"/>
                  </a:lnTo>
                  <a:close/>
                </a:path>
                <a:path w="422910" h="347979">
                  <a:moveTo>
                    <a:pt x="3810" y="323849"/>
                  </a:moveTo>
                  <a:lnTo>
                    <a:pt x="1270" y="323849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3849"/>
                  </a:lnTo>
                  <a:close/>
                </a:path>
                <a:path w="422910" h="347979">
                  <a:moveTo>
                    <a:pt x="422910" y="323849"/>
                  </a:moveTo>
                  <a:lnTo>
                    <a:pt x="419100" y="323849"/>
                  </a:lnTo>
                  <a:lnTo>
                    <a:pt x="419100" y="326389"/>
                  </a:lnTo>
                  <a:lnTo>
                    <a:pt x="421640" y="326389"/>
                  </a:lnTo>
                  <a:lnTo>
                    <a:pt x="421640" y="325119"/>
                  </a:lnTo>
                  <a:lnTo>
                    <a:pt x="422910" y="325119"/>
                  </a:lnTo>
                  <a:lnTo>
                    <a:pt x="422910" y="323849"/>
                  </a:lnTo>
                  <a:close/>
                </a:path>
                <a:path w="422910" h="347979">
                  <a:moveTo>
                    <a:pt x="420369" y="326389"/>
                  </a:moveTo>
                  <a:lnTo>
                    <a:pt x="419100" y="326389"/>
                  </a:lnTo>
                  <a:lnTo>
                    <a:pt x="419100" y="327659"/>
                  </a:lnTo>
                  <a:lnTo>
                    <a:pt x="420369" y="327659"/>
                  </a:lnTo>
                  <a:lnTo>
                    <a:pt x="420369" y="326389"/>
                  </a:lnTo>
                  <a:close/>
                </a:path>
                <a:path w="422910" h="347979">
                  <a:moveTo>
                    <a:pt x="400050" y="344169"/>
                  </a:moveTo>
                  <a:lnTo>
                    <a:pt x="24130" y="344169"/>
                  </a:lnTo>
                  <a:lnTo>
                    <a:pt x="24130" y="345439"/>
                  </a:lnTo>
                  <a:lnTo>
                    <a:pt x="400050" y="345439"/>
                  </a:lnTo>
                  <a:lnTo>
                    <a:pt x="400050" y="344169"/>
                  </a:lnTo>
                  <a:close/>
                </a:path>
                <a:path w="422910" h="347979">
                  <a:moveTo>
                    <a:pt x="397510" y="346709"/>
                  </a:moveTo>
                  <a:lnTo>
                    <a:pt x="26670" y="346709"/>
                  </a:lnTo>
                  <a:lnTo>
                    <a:pt x="26670" y="347979"/>
                  </a:lnTo>
                  <a:lnTo>
                    <a:pt x="397510" y="347979"/>
                  </a:lnTo>
                  <a:lnTo>
                    <a:pt x="397510" y="346709"/>
                  </a:lnTo>
                  <a:close/>
                </a:path>
                <a:path w="422910" h="347979">
                  <a:moveTo>
                    <a:pt x="398780" y="345439"/>
                  </a:moveTo>
                  <a:lnTo>
                    <a:pt x="25400" y="345439"/>
                  </a:lnTo>
                  <a:lnTo>
                    <a:pt x="25400" y="346709"/>
                  </a:lnTo>
                  <a:lnTo>
                    <a:pt x="398780" y="346709"/>
                  </a:lnTo>
                  <a:lnTo>
                    <a:pt x="398780" y="345439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421129" y="517906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97509" y="2539"/>
                  </a:moveTo>
                  <a:lnTo>
                    <a:pt x="17779" y="2539"/>
                  </a:lnTo>
                  <a:lnTo>
                    <a:pt x="17779" y="3809"/>
                  </a:lnTo>
                  <a:lnTo>
                    <a:pt x="397509" y="3809"/>
                  </a:lnTo>
                  <a:lnTo>
                    <a:pt x="397509" y="2539"/>
                  </a:lnTo>
                  <a:close/>
                </a:path>
                <a:path w="415289" h="341629">
                  <a:moveTo>
                    <a:pt x="396239" y="1269"/>
                  </a:moveTo>
                  <a:lnTo>
                    <a:pt x="20319" y="1269"/>
                  </a:lnTo>
                  <a:lnTo>
                    <a:pt x="20319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15289" h="341629">
                  <a:moveTo>
                    <a:pt x="394969" y="0"/>
                  </a:moveTo>
                  <a:lnTo>
                    <a:pt x="21589" y="0"/>
                  </a:lnTo>
                  <a:lnTo>
                    <a:pt x="2158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15289" h="341629">
                  <a:moveTo>
                    <a:pt x="3809" y="16509"/>
                  </a:moveTo>
                  <a:lnTo>
                    <a:pt x="2539" y="16509"/>
                  </a:lnTo>
                  <a:lnTo>
                    <a:pt x="2539" y="17779"/>
                  </a:lnTo>
                  <a:lnTo>
                    <a:pt x="3809" y="17779"/>
                  </a:lnTo>
                  <a:lnTo>
                    <a:pt x="3809" y="16509"/>
                  </a:lnTo>
                  <a:close/>
                </a:path>
                <a:path w="415289" h="341629">
                  <a:moveTo>
                    <a:pt x="412750" y="15239"/>
                  </a:moveTo>
                  <a:lnTo>
                    <a:pt x="411480" y="15239"/>
                  </a:lnTo>
                  <a:lnTo>
                    <a:pt x="411480" y="17779"/>
                  </a:lnTo>
                  <a:lnTo>
                    <a:pt x="414019" y="17779"/>
                  </a:lnTo>
                  <a:lnTo>
                    <a:pt x="414019" y="16509"/>
                  </a:lnTo>
                  <a:lnTo>
                    <a:pt x="412750" y="16509"/>
                  </a:lnTo>
                  <a:lnTo>
                    <a:pt x="412750" y="15239"/>
                  </a:lnTo>
                  <a:close/>
                </a:path>
                <a:path w="415289" h="341629">
                  <a:moveTo>
                    <a:pt x="3809" y="17780"/>
                  </a:moveTo>
                  <a:lnTo>
                    <a:pt x="1269" y="17780"/>
                  </a:lnTo>
                  <a:lnTo>
                    <a:pt x="1269" y="19050"/>
                  </a:lnTo>
                  <a:lnTo>
                    <a:pt x="0" y="1905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415289" h="341629">
                  <a:moveTo>
                    <a:pt x="415289" y="17780"/>
                  </a:moveTo>
                  <a:lnTo>
                    <a:pt x="411480" y="17780"/>
                  </a:lnTo>
                  <a:lnTo>
                    <a:pt x="411480" y="24129"/>
                  </a:lnTo>
                  <a:lnTo>
                    <a:pt x="415289" y="24129"/>
                  </a:lnTo>
                  <a:lnTo>
                    <a:pt x="415289" y="17780"/>
                  </a:lnTo>
                  <a:close/>
                </a:path>
                <a:path w="415289" h="341629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415289" h="341629">
                  <a:moveTo>
                    <a:pt x="415289" y="24130"/>
                  </a:moveTo>
                  <a:lnTo>
                    <a:pt x="411480" y="24130"/>
                  </a:lnTo>
                  <a:lnTo>
                    <a:pt x="411480" y="30479"/>
                  </a:lnTo>
                  <a:lnTo>
                    <a:pt x="415289" y="30479"/>
                  </a:lnTo>
                  <a:lnTo>
                    <a:pt x="415289" y="24130"/>
                  </a:lnTo>
                  <a:close/>
                </a:path>
                <a:path w="415289" h="341629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415289" h="341629">
                  <a:moveTo>
                    <a:pt x="415289" y="30480"/>
                  </a:moveTo>
                  <a:lnTo>
                    <a:pt x="411480" y="30480"/>
                  </a:lnTo>
                  <a:lnTo>
                    <a:pt x="411480" y="36829"/>
                  </a:lnTo>
                  <a:lnTo>
                    <a:pt x="415289" y="36829"/>
                  </a:lnTo>
                  <a:lnTo>
                    <a:pt x="415289" y="30480"/>
                  </a:lnTo>
                  <a:close/>
                </a:path>
                <a:path w="415289" h="341629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415289" h="341629">
                  <a:moveTo>
                    <a:pt x="415289" y="36830"/>
                  </a:moveTo>
                  <a:lnTo>
                    <a:pt x="411480" y="36830"/>
                  </a:lnTo>
                  <a:lnTo>
                    <a:pt x="411480" y="43179"/>
                  </a:lnTo>
                  <a:lnTo>
                    <a:pt x="415289" y="43179"/>
                  </a:lnTo>
                  <a:lnTo>
                    <a:pt x="415289" y="36830"/>
                  </a:lnTo>
                  <a:close/>
                </a:path>
                <a:path w="415289" h="341629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15289" h="341629">
                  <a:moveTo>
                    <a:pt x="415289" y="43180"/>
                  </a:moveTo>
                  <a:lnTo>
                    <a:pt x="411480" y="43180"/>
                  </a:lnTo>
                  <a:lnTo>
                    <a:pt x="411480" y="49529"/>
                  </a:lnTo>
                  <a:lnTo>
                    <a:pt x="415289" y="49529"/>
                  </a:lnTo>
                  <a:lnTo>
                    <a:pt x="415289" y="43180"/>
                  </a:lnTo>
                  <a:close/>
                </a:path>
                <a:path w="415289" h="341629">
                  <a:moveTo>
                    <a:pt x="380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9530"/>
                  </a:lnTo>
                  <a:close/>
                </a:path>
                <a:path w="415289" h="341629">
                  <a:moveTo>
                    <a:pt x="415289" y="49530"/>
                  </a:moveTo>
                  <a:lnTo>
                    <a:pt x="411480" y="49530"/>
                  </a:lnTo>
                  <a:lnTo>
                    <a:pt x="411480" y="54609"/>
                  </a:lnTo>
                  <a:lnTo>
                    <a:pt x="415289" y="54609"/>
                  </a:lnTo>
                  <a:lnTo>
                    <a:pt x="415289" y="49530"/>
                  </a:lnTo>
                  <a:close/>
                </a:path>
                <a:path w="415289" h="341629">
                  <a:moveTo>
                    <a:pt x="3809" y="54609"/>
                  </a:moveTo>
                  <a:lnTo>
                    <a:pt x="0" y="5460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4609"/>
                  </a:lnTo>
                  <a:close/>
                </a:path>
                <a:path w="415289" h="341629">
                  <a:moveTo>
                    <a:pt x="415289" y="54609"/>
                  </a:moveTo>
                  <a:lnTo>
                    <a:pt x="411480" y="54609"/>
                  </a:lnTo>
                  <a:lnTo>
                    <a:pt x="411480" y="63499"/>
                  </a:lnTo>
                  <a:lnTo>
                    <a:pt x="415289" y="63499"/>
                  </a:lnTo>
                  <a:lnTo>
                    <a:pt x="415289" y="54609"/>
                  </a:lnTo>
                  <a:close/>
                </a:path>
                <a:path w="415289" h="341629">
                  <a:moveTo>
                    <a:pt x="380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3500"/>
                  </a:lnTo>
                  <a:close/>
                </a:path>
                <a:path w="415289" h="341629">
                  <a:moveTo>
                    <a:pt x="415289" y="63500"/>
                  </a:moveTo>
                  <a:lnTo>
                    <a:pt x="411480" y="63500"/>
                  </a:lnTo>
                  <a:lnTo>
                    <a:pt x="411480" y="67309"/>
                  </a:lnTo>
                  <a:lnTo>
                    <a:pt x="415289" y="67309"/>
                  </a:lnTo>
                  <a:lnTo>
                    <a:pt x="415289" y="63500"/>
                  </a:lnTo>
                  <a:close/>
                </a:path>
                <a:path w="415289" h="341629">
                  <a:moveTo>
                    <a:pt x="380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7309"/>
                  </a:lnTo>
                  <a:close/>
                </a:path>
                <a:path w="415289" h="341629">
                  <a:moveTo>
                    <a:pt x="415289" y="67309"/>
                  </a:moveTo>
                  <a:lnTo>
                    <a:pt x="411480" y="67309"/>
                  </a:lnTo>
                  <a:lnTo>
                    <a:pt x="411480" y="69849"/>
                  </a:lnTo>
                  <a:lnTo>
                    <a:pt x="415289" y="69849"/>
                  </a:lnTo>
                  <a:lnTo>
                    <a:pt x="415289" y="67309"/>
                  </a:lnTo>
                  <a:close/>
                </a:path>
                <a:path w="415289" h="341629">
                  <a:moveTo>
                    <a:pt x="380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69850"/>
                  </a:lnTo>
                  <a:close/>
                </a:path>
                <a:path w="415289" h="341629">
                  <a:moveTo>
                    <a:pt x="415289" y="69850"/>
                  </a:moveTo>
                  <a:lnTo>
                    <a:pt x="411480" y="69850"/>
                  </a:lnTo>
                  <a:lnTo>
                    <a:pt x="411480" y="73659"/>
                  </a:lnTo>
                  <a:lnTo>
                    <a:pt x="415289" y="73659"/>
                  </a:lnTo>
                  <a:lnTo>
                    <a:pt x="415289" y="69850"/>
                  </a:lnTo>
                  <a:close/>
                </a:path>
                <a:path w="415289" h="341629">
                  <a:moveTo>
                    <a:pt x="3809" y="73659"/>
                  </a:moveTo>
                  <a:lnTo>
                    <a:pt x="0" y="7365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73659"/>
                  </a:lnTo>
                  <a:close/>
                </a:path>
                <a:path w="415289" h="341629">
                  <a:moveTo>
                    <a:pt x="415289" y="73659"/>
                  </a:moveTo>
                  <a:lnTo>
                    <a:pt x="411480" y="73659"/>
                  </a:lnTo>
                  <a:lnTo>
                    <a:pt x="411480" y="107949"/>
                  </a:lnTo>
                  <a:lnTo>
                    <a:pt x="415289" y="107949"/>
                  </a:lnTo>
                  <a:lnTo>
                    <a:pt x="415289" y="73659"/>
                  </a:lnTo>
                  <a:close/>
                </a:path>
                <a:path w="415289" h="341629">
                  <a:moveTo>
                    <a:pt x="380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107950"/>
                  </a:lnTo>
                  <a:close/>
                </a:path>
                <a:path w="415289" h="341629">
                  <a:moveTo>
                    <a:pt x="415289" y="107950"/>
                  </a:moveTo>
                  <a:lnTo>
                    <a:pt x="411480" y="107950"/>
                  </a:lnTo>
                  <a:lnTo>
                    <a:pt x="411480" y="111759"/>
                  </a:lnTo>
                  <a:lnTo>
                    <a:pt x="415289" y="111759"/>
                  </a:lnTo>
                  <a:lnTo>
                    <a:pt x="415289" y="107950"/>
                  </a:lnTo>
                  <a:close/>
                </a:path>
                <a:path w="415289" h="341629">
                  <a:moveTo>
                    <a:pt x="380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111759"/>
                  </a:lnTo>
                  <a:close/>
                </a:path>
                <a:path w="415289" h="341629">
                  <a:moveTo>
                    <a:pt x="415289" y="111759"/>
                  </a:moveTo>
                  <a:lnTo>
                    <a:pt x="411480" y="111759"/>
                  </a:lnTo>
                  <a:lnTo>
                    <a:pt x="411480" y="118109"/>
                  </a:lnTo>
                  <a:lnTo>
                    <a:pt x="415289" y="118109"/>
                  </a:lnTo>
                  <a:lnTo>
                    <a:pt x="415289" y="111759"/>
                  </a:lnTo>
                  <a:close/>
                </a:path>
                <a:path w="415289" h="341629">
                  <a:moveTo>
                    <a:pt x="3809" y="118109"/>
                  </a:moveTo>
                  <a:lnTo>
                    <a:pt x="0" y="118109"/>
                  </a:lnTo>
                  <a:lnTo>
                    <a:pt x="0" y="143509"/>
                  </a:lnTo>
                  <a:lnTo>
                    <a:pt x="3809" y="143509"/>
                  </a:lnTo>
                  <a:lnTo>
                    <a:pt x="3809" y="118109"/>
                  </a:lnTo>
                  <a:close/>
                </a:path>
                <a:path w="415289" h="341629">
                  <a:moveTo>
                    <a:pt x="415289" y="118109"/>
                  </a:moveTo>
                  <a:lnTo>
                    <a:pt x="411480" y="118109"/>
                  </a:lnTo>
                  <a:lnTo>
                    <a:pt x="411480" y="143509"/>
                  </a:lnTo>
                  <a:lnTo>
                    <a:pt x="415289" y="143509"/>
                  </a:lnTo>
                  <a:lnTo>
                    <a:pt x="415289" y="118109"/>
                  </a:lnTo>
                  <a:close/>
                </a:path>
                <a:path w="415289" h="341629">
                  <a:moveTo>
                    <a:pt x="3809" y="143509"/>
                  </a:moveTo>
                  <a:lnTo>
                    <a:pt x="0" y="143509"/>
                  </a:lnTo>
                  <a:lnTo>
                    <a:pt x="0" y="200659"/>
                  </a:lnTo>
                  <a:lnTo>
                    <a:pt x="3809" y="200659"/>
                  </a:lnTo>
                  <a:lnTo>
                    <a:pt x="3809" y="143509"/>
                  </a:lnTo>
                  <a:close/>
                </a:path>
                <a:path w="415289" h="341629">
                  <a:moveTo>
                    <a:pt x="415289" y="143509"/>
                  </a:moveTo>
                  <a:lnTo>
                    <a:pt x="411480" y="143509"/>
                  </a:lnTo>
                  <a:lnTo>
                    <a:pt x="411480" y="200659"/>
                  </a:lnTo>
                  <a:lnTo>
                    <a:pt x="415289" y="200659"/>
                  </a:lnTo>
                  <a:lnTo>
                    <a:pt x="415289" y="143509"/>
                  </a:lnTo>
                  <a:close/>
                </a:path>
                <a:path w="415289" h="341629">
                  <a:moveTo>
                    <a:pt x="3809" y="200659"/>
                  </a:moveTo>
                  <a:lnTo>
                    <a:pt x="0" y="200659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200659"/>
                  </a:lnTo>
                  <a:close/>
                </a:path>
                <a:path w="415289" h="341629">
                  <a:moveTo>
                    <a:pt x="415289" y="200659"/>
                  </a:moveTo>
                  <a:lnTo>
                    <a:pt x="411480" y="200659"/>
                  </a:lnTo>
                  <a:lnTo>
                    <a:pt x="411480" y="226059"/>
                  </a:lnTo>
                  <a:lnTo>
                    <a:pt x="415289" y="226059"/>
                  </a:lnTo>
                  <a:lnTo>
                    <a:pt x="415289" y="200659"/>
                  </a:lnTo>
                  <a:close/>
                </a:path>
                <a:path w="415289" h="341629">
                  <a:moveTo>
                    <a:pt x="3809" y="226059"/>
                  </a:moveTo>
                  <a:lnTo>
                    <a:pt x="0" y="226059"/>
                  </a:lnTo>
                  <a:lnTo>
                    <a:pt x="0" y="234949"/>
                  </a:lnTo>
                  <a:lnTo>
                    <a:pt x="3809" y="234949"/>
                  </a:lnTo>
                  <a:lnTo>
                    <a:pt x="3809" y="226059"/>
                  </a:lnTo>
                  <a:close/>
                </a:path>
                <a:path w="415289" h="341629">
                  <a:moveTo>
                    <a:pt x="415289" y="226059"/>
                  </a:moveTo>
                  <a:lnTo>
                    <a:pt x="411480" y="226059"/>
                  </a:lnTo>
                  <a:lnTo>
                    <a:pt x="411480" y="234949"/>
                  </a:lnTo>
                  <a:lnTo>
                    <a:pt x="415289" y="234949"/>
                  </a:lnTo>
                  <a:lnTo>
                    <a:pt x="415289" y="226059"/>
                  </a:lnTo>
                  <a:close/>
                </a:path>
                <a:path w="415289" h="341629">
                  <a:moveTo>
                    <a:pt x="3809" y="234950"/>
                  </a:moveTo>
                  <a:lnTo>
                    <a:pt x="0" y="23495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34950"/>
                  </a:lnTo>
                  <a:close/>
                </a:path>
                <a:path w="415289" h="341629">
                  <a:moveTo>
                    <a:pt x="415289" y="234950"/>
                  </a:moveTo>
                  <a:lnTo>
                    <a:pt x="411480" y="234950"/>
                  </a:lnTo>
                  <a:lnTo>
                    <a:pt x="411480" y="270509"/>
                  </a:lnTo>
                  <a:lnTo>
                    <a:pt x="415289" y="270509"/>
                  </a:lnTo>
                  <a:lnTo>
                    <a:pt x="415289" y="234950"/>
                  </a:lnTo>
                  <a:close/>
                </a:path>
                <a:path w="415289" h="341629">
                  <a:moveTo>
                    <a:pt x="3809" y="270509"/>
                  </a:moveTo>
                  <a:lnTo>
                    <a:pt x="0" y="27050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70509"/>
                  </a:lnTo>
                  <a:close/>
                </a:path>
                <a:path w="415289" h="341629">
                  <a:moveTo>
                    <a:pt x="415289" y="270509"/>
                  </a:moveTo>
                  <a:lnTo>
                    <a:pt x="411480" y="270509"/>
                  </a:lnTo>
                  <a:lnTo>
                    <a:pt x="411480" y="273049"/>
                  </a:lnTo>
                  <a:lnTo>
                    <a:pt x="415289" y="273049"/>
                  </a:lnTo>
                  <a:lnTo>
                    <a:pt x="415289" y="270509"/>
                  </a:lnTo>
                  <a:close/>
                </a:path>
                <a:path w="415289" h="341629">
                  <a:moveTo>
                    <a:pt x="3809" y="273050"/>
                  </a:moveTo>
                  <a:lnTo>
                    <a:pt x="0" y="27305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3050"/>
                  </a:lnTo>
                  <a:close/>
                </a:path>
                <a:path w="415289" h="341629">
                  <a:moveTo>
                    <a:pt x="415289" y="273050"/>
                  </a:moveTo>
                  <a:lnTo>
                    <a:pt x="411480" y="273050"/>
                  </a:lnTo>
                  <a:lnTo>
                    <a:pt x="411480" y="276859"/>
                  </a:lnTo>
                  <a:lnTo>
                    <a:pt x="415289" y="276859"/>
                  </a:lnTo>
                  <a:lnTo>
                    <a:pt x="415289" y="273050"/>
                  </a:lnTo>
                  <a:close/>
                </a:path>
                <a:path w="415289" h="341629">
                  <a:moveTo>
                    <a:pt x="3809" y="276859"/>
                  </a:moveTo>
                  <a:lnTo>
                    <a:pt x="0" y="276859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76859"/>
                  </a:lnTo>
                  <a:close/>
                </a:path>
                <a:path w="415289" h="341629">
                  <a:moveTo>
                    <a:pt x="415289" y="276859"/>
                  </a:moveTo>
                  <a:lnTo>
                    <a:pt x="411480" y="276859"/>
                  </a:lnTo>
                  <a:lnTo>
                    <a:pt x="411480" y="289559"/>
                  </a:lnTo>
                  <a:lnTo>
                    <a:pt x="415289" y="289559"/>
                  </a:lnTo>
                  <a:lnTo>
                    <a:pt x="415289" y="276859"/>
                  </a:lnTo>
                  <a:close/>
                </a:path>
                <a:path w="415289" h="341629">
                  <a:moveTo>
                    <a:pt x="3809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9559"/>
                  </a:lnTo>
                  <a:close/>
                </a:path>
                <a:path w="415289" h="341629">
                  <a:moveTo>
                    <a:pt x="415289" y="289559"/>
                  </a:moveTo>
                  <a:lnTo>
                    <a:pt x="411480" y="289559"/>
                  </a:lnTo>
                  <a:lnTo>
                    <a:pt x="411480" y="292099"/>
                  </a:lnTo>
                  <a:lnTo>
                    <a:pt x="415289" y="292099"/>
                  </a:lnTo>
                  <a:lnTo>
                    <a:pt x="415289" y="289559"/>
                  </a:lnTo>
                  <a:close/>
                </a:path>
                <a:path w="415289" h="341629">
                  <a:moveTo>
                    <a:pt x="3809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2100"/>
                  </a:lnTo>
                  <a:close/>
                </a:path>
                <a:path w="415289" h="341629">
                  <a:moveTo>
                    <a:pt x="415289" y="292100"/>
                  </a:moveTo>
                  <a:lnTo>
                    <a:pt x="411480" y="292100"/>
                  </a:lnTo>
                  <a:lnTo>
                    <a:pt x="411480" y="295909"/>
                  </a:lnTo>
                  <a:lnTo>
                    <a:pt x="415289" y="295909"/>
                  </a:lnTo>
                  <a:lnTo>
                    <a:pt x="415289" y="292100"/>
                  </a:lnTo>
                  <a:close/>
                </a:path>
                <a:path w="415289" h="341629">
                  <a:moveTo>
                    <a:pt x="3809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5909"/>
                  </a:lnTo>
                  <a:close/>
                </a:path>
                <a:path w="415289" h="341629">
                  <a:moveTo>
                    <a:pt x="415289" y="295909"/>
                  </a:moveTo>
                  <a:lnTo>
                    <a:pt x="411480" y="295909"/>
                  </a:lnTo>
                  <a:lnTo>
                    <a:pt x="411480" y="298449"/>
                  </a:lnTo>
                  <a:lnTo>
                    <a:pt x="415289" y="298449"/>
                  </a:lnTo>
                  <a:lnTo>
                    <a:pt x="415289" y="295909"/>
                  </a:lnTo>
                  <a:close/>
                </a:path>
                <a:path w="415289" h="341629">
                  <a:moveTo>
                    <a:pt x="3809" y="298450"/>
                  </a:moveTo>
                  <a:lnTo>
                    <a:pt x="0" y="298450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50"/>
                  </a:lnTo>
                  <a:close/>
                </a:path>
                <a:path w="415289" h="341629">
                  <a:moveTo>
                    <a:pt x="415289" y="298450"/>
                  </a:moveTo>
                  <a:lnTo>
                    <a:pt x="411480" y="298450"/>
                  </a:lnTo>
                  <a:lnTo>
                    <a:pt x="411480" y="304799"/>
                  </a:lnTo>
                  <a:lnTo>
                    <a:pt x="415289" y="304799"/>
                  </a:lnTo>
                  <a:lnTo>
                    <a:pt x="415289" y="298450"/>
                  </a:lnTo>
                  <a:close/>
                </a:path>
                <a:path w="415289" h="341629">
                  <a:moveTo>
                    <a:pt x="3809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4800"/>
                  </a:lnTo>
                  <a:close/>
                </a:path>
                <a:path w="415289" h="341629">
                  <a:moveTo>
                    <a:pt x="415289" y="304800"/>
                  </a:moveTo>
                  <a:lnTo>
                    <a:pt x="411480" y="304800"/>
                  </a:lnTo>
                  <a:lnTo>
                    <a:pt x="411480" y="308609"/>
                  </a:lnTo>
                  <a:lnTo>
                    <a:pt x="415289" y="308609"/>
                  </a:lnTo>
                  <a:lnTo>
                    <a:pt x="415289" y="304800"/>
                  </a:lnTo>
                  <a:close/>
                </a:path>
                <a:path w="415289" h="341629">
                  <a:moveTo>
                    <a:pt x="3809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8609"/>
                  </a:lnTo>
                  <a:close/>
                </a:path>
                <a:path w="415289" h="341629">
                  <a:moveTo>
                    <a:pt x="415289" y="308609"/>
                  </a:moveTo>
                  <a:lnTo>
                    <a:pt x="411480" y="308609"/>
                  </a:lnTo>
                  <a:lnTo>
                    <a:pt x="411480" y="311149"/>
                  </a:lnTo>
                  <a:lnTo>
                    <a:pt x="415289" y="311149"/>
                  </a:lnTo>
                  <a:lnTo>
                    <a:pt x="415289" y="308609"/>
                  </a:lnTo>
                  <a:close/>
                </a:path>
                <a:path w="415289" h="341629">
                  <a:moveTo>
                    <a:pt x="3809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1150"/>
                  </a:lnTo>
                  <a:close/>
                </a:path>
                <a:path w="415289" h="341629">
                  <a:moveTo>
                    <a:pt x="415289" y="311150"/>
                  </a:moveTo>
                  <a:lnTo>
                    <a:pt x="411480" y="311150"/>
                  </a:lnTo>
                  <a:lnTo>
                    <a:pt x="411480" y="314959"/>
                  </a:lnTo>
                  <a:lnTo>
                    <a:pt x="415289" y="314959"/>
                  </a:lnTo>
                  <a:lnTo>
                    <a:pt x="415289" y="311150"/>
                  </a:lnTo>
                  <a:close/>
                </a:path>
                <a:path w="415289" h="341629">
                  <a:moveTo>
                    <a:pt x="3809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4959"/>
                  </a:lnTo>
                  <a:close/>
                </a:path>
                <a:path w="415289" h="341629">
                  <a:moveTo>
                    <a:pt x="415289" y="314959"/>
                  </a:moveTo>
                  <a:lnTo>
                    <a:pt x="411480" y="314959"/>
                  </a:lnTo>
                  <a:lnTo>
                    <a:pt x="411480" y="317499"/>
                  </a:lnTo>
                  <a:lnTo>
                    <a:pt x="415289" y="317499"/>
                  </a:lnTo>
                  <a:lnTo>
                    <a:pt x="415289" y="314959"/>
                  </a:lnTo>
                  <a:close/>
                </a:path>
                <a:path w="415289" h="341629">
                  <a:moveTo>
                    <a:pt x="3809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7500"/>
                  </a:lnTo>
                  <a:close/>
                </a:path>
                <a:path w="415289" h="341629">
                  <a:moveTo>
                    <a:pt x="415289" y="317500"/>
                  </a:moveTo>
                  <a:lnTo>
                    <a:pt x="411480" y="317500"/>
                  </a:lnTo>
                  <a:lnTo>
                    <a:pt x="411480" y="321309"/>
                  </a:lnTo>
                  <a:lnTo>
                    <a:pt x="415289" y="321309"/>
                  </a:lnTo>
                  <a:lnTo>
                    <a:pt x="415289" y="317500"/>
                  </a:lnTo>
                  <a:close/>
                </a:path>
                <a:path w="415289" h="341629">
                  <a:moveTo>
                    <a:pt x="3809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21309"/>
                  </a:lnTo>
                  <a:close/>
                </a:path>
                <a:path w="415289" h="341629">
                  <a:moveTo>
                    <a:pt x="415289" y="321309"/>
                  </a:moveTo>
                  <a:lnTo>
                    <a:pt x="411480" y="321309"/>
                  </a:lnTo>
                  <a:lnTo>
                    <a:pt x="411480" y="323849"/>
                  </a:lnTo>
                  <a:lnTo>
                    <a:pt x="415289" y="323849"/>
                  </a:lnTo>
                  <a:lnTo>
                    <a:pt x="415289" y="321309"/>
                  </a:lnTo>
                  <a:close/>
                </a:path>
                <a:path w="415289" h="341629">
                  <a:moveTo>
                    <a:pt x="3809" y="323850"/>
                  </a:moveTo>
                  <a:lnTo>
                    <a:pt x="0" y="323850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3850"/>
                  </a:lnTo>
                  <a:close/>
                </a:path>
                <a:path w="415289" h="341629">
                  <a:moveTo>
                    <a:pt x="415289" y="323850"/>
                  </a:moveTo>
                  <a:lnTo>
                    <a:pt x="411480" y="323850"/>
                  </a:lnTo>
                  <a:lnTo>
                    <a:pt x="411480" y="327659"/>
                  </a:lnTo>
                  <a:lnTo>
                    <a:pt x="414019" y="327659"/>
                  </a:lnTo>
                  <a:lnTo>
                    <a:pt x="414019" y="326389"/>
                  </a:lnTo>
                  <a:lnTo>
                    <a:pt x="415289" y="326389"/>
                  </a:lnTo>
                  <a:lnTo>
                    <a:pt x="415289" y="323850"/>
                  </a:lnTo>
                  <a:close/>
                </a:path>
                <a:path w="415289" h="341629">
                  <a:moveTo>
                    <a:pt x="412750" y="327659"/>
                  </a:moveTo>
                  <a:lnTo>
                    <a:pt x="411480" y="327659"/>
                  </a:lnTo>
                  <a:lnTo>
                    <a:pt x="411480" y="328929"/>
                  </a:lnTo>
                  <a:lnTo>
                    <a:pt x="412750" y="328929"/>
                  </a:lnTo>
                  <a:lnTo>
                    <a:pt x="412750" y="327659"/>
                  </a:lnTo>
                  <a:close/>
                </a:path>
                <a:path w="415289" h="341629">
                  <a:moveTo>
                    <a:pt x="400050" y="339089"/>
                  </a:moveTo>
                  <a:lnTo>
                    <a:pt x="16509" y="339089"/>
                  </a:lnTo>
                  <a:lnTo>
                    <a:pt x="16509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5289" h="341629">
                  <a:moveTo>
                    <a:pt x="398780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80" y="341629"/>
                  </a:lnTo>
                  <a:lnTo>
                    <a:pt x="398780" y="340359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424940" y="5182869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69" h="335279">
                  <a:moveTo>
                    <a:pt x="39624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7669" h="335279">
                  <a:moveTo>
                    <a:pt x="398779" y="2539"/>
                  </a:moveTo>
                  <a:lnTo>
                    <a:pt x="10159" y="2539"/>
                  </a:lnTo>
                  <a:lnTo>
                    <a:pt x="10159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07669" h="335279">
                  <a:moveTo>
                    <a:pt x="397509" y="1269"/>
                  </a:moveTo>
                  <a:lnTo>
                    <a:pt x="11429" y="1269"/>
                  </a:lnTo>
                  <a:lnTo>
                    <a:pt x="1142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07669" h="335279">
                  <a:moveTo>
                    <a:pt x="3809" y="8889"/>
                  </a:moveTo>
                  <a:lnTo>
                    <a:pt x="2540" y="8889"/>
                  </a:lnTo>
                  <a:lnTo>
                    <a:pt x="2540" y="10159"/>
                  </a:lnTo>
                  <a:lnTo>
                    <a:pt x="1269" y="10159"/>
                  </a:lnTo>
                  <a:lnTo>
                    <a:pt x="1269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89"/>
                  </a:lnTo>
                  <a:close/>
                </a:path>
                <a:path w="407669" h="335279">
                  <a:moveTo>
                    <a:pt x="405129" y="8889"/>
                  </a:moveTo>
                  <a:lnTo>
                    <a:pt x="403859" y="8889"/>
                  </a:lnTo>
                  <a:lnTo>
                    <a:pt x="403859" y="13969"/>
                  </a:lnTo>
                  <a:lnTo>
                    <a:pt x="407670" y="13969"/>
                  </a:lnTo>
                  <a:lnTo>
                    <a:pt x="407670" y="11429"/>
                  </a:lnTo>
                  <a:lnTo>
                    <a:pt x="406399" y="11429"/>
                  </a:lnTo>
                  <a:lnTo>
                    <a:pt x="406399" y="10159"/>
                  </a:lnTo>
                  <a:lnTo>
                    <a:pt x="405129" y="10159"/>
                  </a:lnTo>
                  <a:lnTo>
                    <a:pt x="405129" y="8889"/>
                  </a:lnTo>
                  <a:close/>
                </a:path>
                <a:path w="407669" h="33527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407669" h="335279">
                  <a:moveTo>
                    <a:pt x="407670" y="13969"/>
                  </a:moveTo>
                  <a:lnTo>
                    <a:pt x="403859" y="13969"/>
                  </a:lnTo>
                  <a:lnTo>
                    <a:pt x="403859" y="20319"/>
                  </a:lnTo>
                  <a:lnTo>
                    <a:pt x="407670" y="20319"/>
                  </a:lnTo>
                  <a:lnTo>
                    <a:pt x="407670" y="13969"/>
                  </a:lnTo>
                  <a:close/>
                </a:path>
                <a:path w="407669" h="33527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407669" h="335279">
                  <a:moveTo>
                    <a:pt x="407670" y="20319"/>
                  </a:moveTo>
                  <a:lnTo>
                    <a:pt x="403859" y="20319"/>
                  </a:lnTo>
                  <a:lnTo>
                    <a:pt x="403859" y="26669"/>
                  </a:lnTo>
                  <a:lnTo>
                    <a:pt x="407670" y="26669"/>
                  </a:lnTo>
                  <a:lnTo>
                    <a:pt x="407670" y="20319"/>
                  </a:lnTo>
                  <a:close/>
                </a:path>
                <a:path w="407669" h="335279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407669" h="335279">
                  <a:moveTo>
                    <a:pt x="407670" y="26669"/>
                  </a:moveTo>
                  <a:lnTo>
                    <a:pt x="403859" y="26669"/>
                  </a:lnTo>
                  <a:lnTo>
                    <a:pt x="403859" y="33019"/>
                  </a:lnTo>
                  <a:lnTo>
                    <a:pt x="407670" y="33019"/>
                  </a:lnTo>
                  <a:lnTo>
                    <a:pt x="407670" y="26669"/>
                  </a:lnTo>
                  <a:close/>
                </a:path>
                <a:path w="407669" h="335279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407669" h="335279">
                  <a:moveTo>
                    <a:pt x="407670" y="33019"/>
                  </a:moveTo>
                  <a:lnTo>
                    <a:pt x="403859" y="33019"/>
                  </a:lnTo>
                  <a:lnTo>
                    <a:pt x="403859" y="39369"/>
                  </a:lnTo>
                  <a:lnTo>
                    <a:pt x="407670" y="39369"/>
                  </a:lnTo>
                  <a:lnTo>
                    <a:pt x="407670" y="33019"/>
                  </a:lnTo>
                  <a:close/>
                </a:path>
                <a:path w="407669" h="33527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407669" h="335279">
                  <a:moveTo>
                    <a:pt x="407670" y="39369"/>
                  </a:moveTo>
                  <a:lnTo>
                    <a:pt x="403859" y="39369"/>
                  </a:lnTo>
                  <a:lnTo>
                    <a:pt x="403859" y="45719"/>
                  </a:lnTo>
                  <a:lnTo>
                    <a:pt x="407670" y="45719"/>
                  </a:lnTo>
                  <a:lnTo>
                    <a:pt x="407670" y="39369"/>
                  </a:lnTo>
                  <a:close/>
                </a:path>
                <a:path w="407669" h="335279">
                  <a:moveTo>
                    <a:pt x="380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5719"/>
                  </a:lnTo>
                  <a:close/>
                </a:path>
                <a:path w="407669" h="335279">
                  <a:moveTo>
                    <a:pt x="407670" y="45719"/>
                  </a:moveTo>
                  <a:lnTo>
                    <a:pt x="403859" y="45719"/>
                  </a:lnTo>
                  <a:lnTo>
                    <a:pt x="403859" y="50799"/>
                  </a:lnTo>
                  <a:lnTo>
                    <a:pt x="407670" y="50799"/>
                  </a:lnTo>
                  <a:lnTo>
                    <a:pt x="407670" y="45719"/>
                  </a:lnTo>
                  <a:close/>
                </a:path>
                <a:path w="407669" h="335279">
                  <a:moveTo>
                    <a:pt x="3809" y="50799"/>
                  </a:moveTo>
                  <a:lnTo>
                    <a:pt x="0" y="50799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0799"/>
                  </a:lnTo>
                  <a:close/>
                </a:path>
                <a:path w="407669" h="335279">
                  <a:moveTo>
                    <a:pt x="407670" y="50799"/>
                  </a:moveTo>
                  <a:lnTo>
                    <a:pt x="403859" y="50799"/>
                  </a:lnTo>
                  <a:lnTo>
                    <a:pt x="403859" y="59689"/>
                  </a:lnTo>
                  <a:lnTo>
                    <a:pt x="407670" y="59689"/>
                  </a:lnTo>
                  <a:lnTo>
                    <a:pt x="407670" y="50799"/>
                  </a:lnTo>
                  <a:close/>
                </a:path>
                <a:path w="407669" h="335279">
                  <a:moveTo>
                    <a:pt x="380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9689"/>
                  </a:lnTo>
                  <a:close/>
                </a:path>
                <a:path w="407669" h="335279">
                  <a:moveTo>
                    <a:pt x="407670" y="59689"/>
                  </a:moveTo>
                  <a:lnTo>
                    <a:pt x="403859" y="59689"/>
                  </a:lnTo>
                  <a:lnTo>
                    <a:pt x="403859" y="63499"/>
                  </a:lnTo>
                  <a:lnTo>
                    <a:pt x="407670" y="63499"/>
                  </a:lnTo>
                  <a:lnTo>
                    <a:pt x="407670" y="59689"/>
                  </a:lnTo>
                  <a:close/>
                </a:path>
                <a:path w="407669" h="335279">
                  <a:moveTo>
                    <a:pt x="380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63499"/>
                  </a:lnTo>
                  <a:close/>
                </a:path>
                <a:path w="407669" h="335279">
                  <a:moveTo>
                    <a:pt x="407670" y="63499"/>
                  </a:moveTo>
                  <a:lnTo>
                    <a:pt x="403859" y="63499"/>
                  </a:lnTo>
                  <a:lnTo>
                    <a:pt x="403859" y="66039"/>
                  </a:lnTo>
                  <a:lnTo>
                    <a:pt x="407670" y="66039"/>
                  </a:lnTo>
                  <a:lnTo>
                    <a:pt x="407670" y="63499"/>
                  </a:lnTo>
                  <a:close/>
                </a:path>
                <a:path w="407669" h="335279">
                  <a:moveTo>
                    <a:pt x="380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6039"/>
                  </a:lnTo>
                  <a:close/>
                </a:path>
                <a:path w="407669" h="335279">
                  <a:moveTo>
                    <a:pt x="407670" y="66039"/>
                  </a:moveTo>
                  <a:lnTo>
                    <a:pt x="403859" y="66039"/>
                  </a:lnTo>
                  <a:lnTo>
                    <a:pt x="403859" y="69849"/>
                  </a:lnTo>
                  <a:lnTo>
                    <a:pt x="407670" y="69849"/>
                  </a:lnTo>
                  <a:lnTo>
                    <a:pt x="407670" y="66039"/>
                  </a:lnTo>
                  <a:close/>
                </a:path>
                <a:path w="407669" h="335279">
                  <a:moveTo>
                    <a:pt x="3809" y="69849"/>
                  </a:moveTo>
                  <a:lnTo>
                    <a:pt x="0" y="69849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69849"/>
                  </a:lnTo>
                  <a:close/>
                </a:path>
                <a:path w="407669" h="335279">
                  <a:moveTo>
                    <a:pt x="407670" y="69849"/>
                  </a:moveTo>
                  <a:lnTo>
                    <a:pt x="403859" y="69849"/>
                  </a:lnTo>
                  <a:lnTo>
                    <a:pt x="403859" y="104139"/>
                  </a:lnTo>
                  <a:lnTo>
                    <a:pt x="407670" y="104139"/>
                  </a:lnTo>
                  <a:lnTo>
                    <a:pt x="407670" y="69849"/>
                  </a:lnTo>
                  <a:close/>
                </a:path>
                <a:path w="407669" h="335279">
                  <a:moveTo>
                    <a:pt x="380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4139"/>
                  </a:lnTo>
                  <a:close/>
                </a:path>
                <a:path w="407669" h="335279">
                  <a:moveTo>
                    <a:pt x="407670" y="104139"/>
                  </a:moveTo>
                  <a:lnTo>
                    <a:pt x="403859" y="104139"/>
                  </a:lnTo>
                  <a:lnTo>
                    <a:pt x="403859" y="107949"/>
                  </a:lnTo>
                  <a:lnTo>
                    <a:pt x="407670" y="107949"/>
                  </a:lnTo>
                  <a:lnTo>
                    <a:pt x="407670" y="104139"/>
                  </a:lnTo>
                  <a:close/>
                </a:path>
                <a:path w="407669" h="335279">
                  <a:moveTo>
                    <a:pt x="380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107949"/>
                  </a:lnTo>
                  <a:close/>
                </a:path>
                <a:path w="407669" h="335279">
                  <a:moveTo>
                    <a:pt x="407670" y="107949"/>
                  </a:moveTo>
                  <a:lnTo>
                    <a:pt x="403859" y="107949"/>
                  </a:lnTo>
                  <a:lnTo>
                    <a:pt x="403859" y="114299"/>
                  </a:lnTo>
                  <a:lnTo>
                    <a:pt x="407670" y="114299"/>
                  </a:lnTo>
                  <a:lnTo>
                    <a:pt x="407670" y="107949"/>
                  </a:lnTo>
                  <a:close/>
                </a:path>
                <a:path w="407669" h="335279">
                  <a:moveTo>
                    <a:pt x="3809" y="114299"/>
                  </a:moveTo>
                  <a:lnTo>
                    <a:pt x="0" y="11429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14299"/>
                  </a:lnTo>
                  <a:close/>
                </a:path>
                <a:path w="407669" h="335279">
                  <a:moveTo>
                    <a:pt x="407670" y="114299"/>
                  </a:moveTo>
                  <a:lnTo>
                    <a:pt x="403859" y="114299"/>
                  </a:lnTo>
                  <a:lnTo>
                    <a:pt x="403859" y="139699"/>
                  </a:lnTo>
                  <a:lnTo>
                    <a:pt x="407670" y="139699"/>
                  </a:lnTo>
                  <a:lnTo>
                    <a:pt x="407670" y="114299"/>
                  </a:lnTo>
                  <a:close/>
                </a:path>
                <a:path w="407669" h="335279">
                  <a:moveTo>
                    <a:pt x="3809" y="139699"/>
                  </a:moveTo>
                  <a:lnTo>
                    <a:pt x="0" y="139699"/>
                  </a:lnTo>
                  <a:lnTo>
                    <a:pt x="0" y="196849"/>
                  </a:lnTo>
                  <a:lnTo>
                    <a:pt x="3809" y="196849"/>
                  </a:lnTo>
                  <a:lnTo>
                    <a:pt x="3809" y="139699"/>
                  </a:lnTo>
                  <a:close/>
                </a:path>
                <a:path w="407669" h="335279">
                  <a:moveTo>
                    <a:pt x="407670" y="139699"/>
                  </a:moveTo>
                  <a:lnTo>
                    <a:pt x="403859" y="139699"/>
                  </a:lnTo>
                  <a:lnTo>
                    <a:pt x="403859" y="196849"/>
                  </a:lnTo>
                  <a:lnTo>
                    <a:pt x="407670" y="196849"/>
                  </a:lnTo>
                  <a:lnTo>
                    <a:pt x="407670" y="139699"/>
                  </a:lnTo>
                  <a:close/>
                </a:path>
                <a:path w="407669" h="335279">
                  <a:moveTo>
                    <a:pt x="3809" y="196849"/>
                  </a:moveTo>
                  <a:lnTo>
                    <a:pt x="0" y="196849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196849"/>
                  </a:lnTo>
                  <a:close/>
                </a:path>
                <a:path w="407669" h="335279">
                  <a:moveTo>
                    <a:pt x="407670" y="196849"/>
                  </a:moveTo>
                  <a:lnTo>
                    <a:pt x="403859" y="196849"/>
                  </a:lnTo>
                  <a:lnTo>
                    <a:pt x="403859" y="222249"/>
                  </a:lnTo>
                  <a:lnTo>
                    <a:pt x="407670" y="222249"/>
                  </a:lnTo>
                  <a:lnTo>
                    <a:pt x="407670" y="196849"/>
                  </a:lnTo>
                  <a:close/>
                </a:path>
                <a:path w="407669" h="335279">
                  <a:moveTo>
                    <a:pt x="3809" y="222249"/>
                  </a:moveTo>
                  <a:lnTo>
                    <a:pt x="0" y="222249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2249"/>
                  </a:lnTo>
                  <a:close/>
                </a:path>
                <a:path w="407669" h="335279">
                  <a:moveTo>
                    <a:pt x="407670" y="222249"/>
                  </a:moveTo>
                  <a:lnTo>
                    <a:pt x="403859" y="222249"/>
                  </a:lnTo>
                  <a:lnTo>
                    <a:pt x="403859" y="231139"/>
                  </a:lnTo>
                  <a:lnTo>
                    <a:pt x="407670" y="231139"/>
                  </a:lnTo>
                  <a:lnTo>
                    <a:pt x="407670" y="222249"/>
                  </a:lnTo>
                  <a:close/>
                </a:path>
                <a:path w="407669" h="335279">
                  <a:moveTo>
                    <a:pt x="3809" y="231139"/>
                  </a:moveTo>
                  <a:lnTo>
                    <a:pt x="0" y="23113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31139"/>
                  </a:lnTo>
                  <a:close/>
                </a:path>
                <a:path w="407669" h="335279">
                  <a:moveTo>
                    <a:pt x="407670" y="231139"/>
                  </a:moveTo>
                  <a:lnTo>
                    <a:pt x="403859" y="231139"/>
                  </a:lnTo>
                  <a:lnTo>
                    <a:pt x="403859" y="266699"/>
                  </a:lnTo>
                  <a:lnTo>
                    <a:pt x="407670" y="266699"/>
                  </a:lnTo>
                  <a:lnTo>
                    <a:pt x="407670" y="231139"/>
                  </a:lnTo>
                  <a:close/>
                </a:path>
                <a:path w="407669" h="335279">
                  <a:moveTo>
                    <a:pt x="3809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6699"/>
                  </a:lnTo>
                  <a:close/>
                </a:path>
                <a:path w="407669" h="335279">
                  <a:moveTo>
                    <a:pt x="407670" y="266699"/>
                  </a:moveTo>
                  <a:lnTo>
                    <a:pt x="403859" y="266699"/>
                  </a:lnTo>
                  <a:lnTo>
                    <a:pt x="403859" y="269239"/>
                  </a:lnTo>
                  <a:lnTo>
                    <a:pt x="407670" y="269239"/>
                  </a:lnTo>
                  <a:lnTo>
                    <a:pt x="407670" y="266699"/>
                  </a:lnTo>
                  <a:close/>
                </a:path>
                <a:path w="407669" h="335279">
                  <a:moveTo>
                    <a:pt x="3809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9239"/>
                  </a:lnTo>
                  <a:close/>
                </a:path>
                <a:path w="407669" h="335279">
                  <a:moveTo>
                    <a:pt x="407670" y="269239"/>
                  </a:moveTo>
                  <a:lnTo>
                    <a:pt x="403859" y="269239"/>
                  </a:lnTo>
                  <a:lnTo>
                    <a:pt x="403859" y="273049"/>
                  </a:lnTo>
                  <a:lnTo>
                    <a:pt x="407670" y="273049"/>
                  </a:lnTo>
                  <a:lnTo>
                    <a:pt x="407670" y="269239"/>
                  </a:lnTo>
                  <a:close/>
                </a:path>
                <a:path w="407669" h="335279">
                  <a:moveTo>
                    <a:pt x="3809" y="273049"/>
                  </a:moveTo>
                  <a:lnTo>
                    <a:pt x="0" y="27304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73049"/>
                  </a:lnTo>
                  <a:close/>
                </a:path>
                <a:path w="407669" h="335279">
                  <a:moveTo>
                    <a:pt x="407670" y="273049"/>
                  </a:moveTo>
                  <a:lnTo>
                    <a:pt x="403859" y="273049"/>
                  </a:lnTo>
                  <a:lnTo>
                    <a:pt x="403859" y="285749"/>
                  </a:lnTo>
                  <a:lnTo>
                    <a:pt x="407670" y="285749"/>
                  </a:lnTo>
                  <a:lnTo>
                    <a:pt x="407670" y="273049"/>
                  </a:lnTo>
                  <a:close/>
                </a:path>
                <a:path w="407669" h="335279">
                  <a:moveTo>
                    <a:pt x="3809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5749"/>
                  </a:lnTo>
                  <a:close/>
                </a:path>
                <a:path w="407669" h="335279">
                  <a:moveTo>
                    <a:pt x="407670" y="285749"/>
                  </a:moveTo>
                  <a:lnTo>
                    <a:pt x="403859" y="285749"/>
                  </a:lnTo>
                  <a:lnTo>
                    <a:pt x="403859" y="288289"/>
                  </a:lnTo>
                  <a:lnTo>
                    <a:pt x="407670" y="288289"/>
                  </a:lnTo>
                  <a:lnTo>
                    <a:pt x="407670" y="285749"/>
                  </a:lnTo>
                  <a:close/>
                </a:path>
                <a:path w="407669" h="335279">
                  <a:moveTo>
                    <a:pt x="3809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8289"/>
                  </a:lnTo>
                  <a:close/>
                </a:path>
                <a:path w="407669" h="335279">
                  <a:moveTo>
                    <a:pt x="407670" y="288289"/>
                  </a:moveTo>
                  <a:lnTo>
                    <a:pt x="403859" y="288289"/>
                  </a:lnTo>
                  <a:lnTo>
                    <a:pt x="403859" y="292099"/>
                  </a:lnTo>
                  <a:lnTo>
                    <a:pt x="407670" y="292099"/>
                  </a:lnTo>
                  <a:lnTo>
                    <a:pt x="407670" y="288289"/>
                  </a:lnTo>
                  <a:close/>
                </a:path>
                <a:path w="407669" h="335279">
                  <a:moveTo>
                    <a:pt x="3809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92099"/>
                  </a:lnTo>
                  <a:close/>
                </a:path>
                <a:path w="407669" h="335279">
                  <a:moveTo>
                    <a:pt x="407670" y="292099"/>
                  </a:moveTo>
                  <a:lnTo>
                    <a:pt x="403859" y="292099"/>
                  </a:lnTo>
                  <a:lnTo>
                    <a:pt x="403859" y="294639"/>
                  </a:lnTo>
                  <a:lnTo>
                    <a:pt x="407670" y="294639"/>
                  </a:lnTo>
                  <a:lnTo>
                    <a:pt x="407670" y="292099"/>
                  </a:lnTo>
                  <a:close/>
                </a:path>
                <a:path w="407669" h="335279">
                  <a:moveTo>
                    <a:pt x="3809" y="294639"/>
                  </a:moveTo>
                  <a:lnTo>
                    <a:pt x="0" y="294639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39"/>
                  </a:lnTo>
                  <a:close/>
                </a:path>
                <a:path w="407669" h="335279">
                  <a:moveTo>
                    <a:pt x="407670" y="294639"/>
                  </a:moveTo>
                  <a:lnTo>
                    <a:pt x="403859" y="294639"/>
                  </a:lnTo>
                  <a:lnTo>
                    <a:pt x="403859" y="300989"/>
                  </a:lnTo>
                  <a:lnTo>
                    <a:pt x="407670" y="300989"/>
                  </a:lnTo>
                  <a:lnTo>
                    <a:pt x="407670" y="294639"/>
                  </a:lnTo>
                  <a:close/>
                </a:path>
                <a:path w="407669" h="335279">
                  <a:moveTo>
                    <a:pt x="3809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0989"/>
                  </a:lnTo>
                  <a:close/>
                </a:path>
                <a:path w="407669" h="335279">
                  <a:moveTo>
                    <a:pt x="407670" y="300989"/>
                  </a:moveTo>
                  <a:lnTo>
                    <a:pt x="403859" y="300989"/>
                  </a:lnTo>
                  <a:lnTo>
                    <a:pt x="403859" y="304799"/>
                  </a:lnTo>
                  <a:lnTo>
                    <a:pt x="407670" y="304799"/>
                  </a:lnTo>
                  <a:lnTo>
                    <a:pt x="407670" y="300989"/>
                  </a:lnTo>
                  <a:close/>
                </a:path>
                <a:path w="407669" h="335279">
                  <a:moveTo>
                    <a:pt x="380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4799"/>
                  </a:lnTo>
                  <a:close/>
                </a:path>
                <a:path w="407669" h="335279">
                  <a:moveTo>
                    <a:pt x="407670" y="304799"/>
                  </a:moveTo>
                  <a:lnTo>
                    <a:pt x="403859" y="304799"/>
                  </a:lnTo>
                  <a:lnTo>
                    <a:pt x="403859" y="307339"/>
                  </a:lnTo>
                  <a:lnTo>
                    <a:pt x="407670" y="307339"/>
                  </a:lnTo>
                  <a:lnTo>
                    <a:pt x="407670" y="304799"/>
                  </a:lnTo>
                  <a:close/>
                </a:path>
                <a:path w="407669" h="335279">
                  <a:moveTo>
                    <a:pt x="380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7339"/>
                  </a:lnTo>
                  <a:close/>
                </a:path>
                <a:path w="407669" h="335279">
                  <a:moveTo>
                    <a:pt x="407670" y="307339"/>
                  </a:moveTo>
                  <a:lnTo>
                    <a:pt x="403859" y="307339"/>
                  </a:lnTo>
                  <a:lnTo>
                    <a:pt x="403859" y="311149"/>
                  </a:lnTo>
                  <a:lnTo>
                    <a:pt x="407670" y="311149"/>
                  </a:lnTo>
                  <a:lnTo>
                    <a:pt x="407670" y="307339"/>
                  </a:lnTo>
                  <a:close/>
                </a:path>
                <a:path w="407669" h="335279">
                  <a:moveTo>
                    <a:pt x="3809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1149"/>
                  </a:lnTo>
                  <a:close/>
                </a:path>
                <a:path w="407669" h="335279">
                  <a:moveTo>
                    <a:pt x="407670" y="311149"/>
                  </a:moveTo>
                  <a:lnTo>
                    <a:pt x="403859" y="311149"/>
                  </a:lnTo>
                  <a:lnTo>
                    <a:pt x="403859" y="313689"/>
                  </a:lnTo>
                  <a:lnTo>
                    <a:pt x="407670" y="313689"/>
                  </a:lnTo>
                  <a:lnTo>
                    <a:pt x="407670" y="311149"/>
                  </a:lnTo>
                  <a:close/>
                </a:path>
                <a:path w="407669" h="335279">
                  <a:moveTo>
                    <a:pt x="3809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3689"/>
                  </a:lnTo>
                  <a:close/>
                </a:path>
                <a:path w="407669" h="335279">
                  <a:moveTo>
                    <a:pt x="407670" y="313689"/>
                  </a:moveTo>
                  <a:lnTo>
                    <a:pt x="403859" y="313689"/>
                  </a:lnTo>
                  <a:lnTo>
                    <a:pt x="403859" y="317499"/>
                  </a:lnTo>
                  <a:lnTo>
                    <a:pt x="407670" y="317499"/>
                  </a:lnTo>
                  <a:lnTo>
                    <a:pt x="407670" y="313689"/>
                  </a:lnTo>
                  <a:close/>
                </a:path>
                <a:path w="407669" h="335279">
                  <a:moveTo>
                    <a:pt x="3809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499"/>
                  </a:lnTo>
                  <a:close/>
                </a:path>
                <a:path w="407669" h="335279">
                  <a:moveTo>
                    <a:pt x="407670" y="317499"/>
                  </a:moveTo>
                  <a:lnTo>
                    <a:pt x="403859" y="317499"/>
                  </a:lnTo>
                  <a:lnTo>
                    <a:pt x="403859" y="320039"/>
                  </a:lnTo>
                  <a:lnTo>
                    <a:pt x="407670" y="320039"/>
                  </a:lnTo>
                  <a:lnTo>
                    <a:pt x="407670" y="317499"/>
                  </a:lnTo>
                  <a:close/>
                </a:path>
                <a:path w="407669" h="335279">
                  <a:moveTo>
                    <a:pt x="3809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20039"/>
                  </a:lnTo>
                  <a:close/>
                </a:path>
                <a:path w="407669" h="335279">
                  <a:moveTo>
                    <a:pt x="407670" y="320039"/>
                  </a:moveTo>
                  <a:lnTo>
                    <a:pt x="403859" y="320039"/>
                  </a:lnTo>
                  <a:lnTo>
                    <a:pt x="403859" y="323849"/>
                  </a:lnTo>
                  <a:lnTo>
                    <a:pt x="407670" y="323849"/>
                  </a:lnTo>
                  <a:lnTo>
                    <a:pt x="407670" y="320039"/>
                  </a:lnTo>
                  <a:close/>
                </a:path>
                <a:path w="407669" h="335279">
                  <a:moveTo>
                    <a:pt x="3809" y="323849"/>
                  </a:moveTo>
                  <a:lnTo>
                    <a:pt x="0" y="323849"/>
                  </a:lnTo>
                  <a:lnTo>
                    <a:pt x="0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09" y="326389"/>
                  </a:lnTo>
                  <a:lnTo>
                    <a:pt x="3809" y="323849"/>
                  </a:lnTo>
                  <a:close/>
                </a:path>
                <a:path w="407669" h="335279">
                  <a:moveTo>
                    <a:pt x="407670" y="323849"/>
                  </a:moveTo>
                  <a:lnTo>
                    <a:pt x="403859" y="323849"/>
                  </a:lnTo>
                  <a:lnTo>
                    <a:pt x="403859" y="326389"/>
                  </a:lnTo>
                  <a:lnTo>
                    <a:pt x="407670" y="326389"/>
                  </a:lnTo>
                  <a:lnTo>
                    <a:pt x="407670" y="323849"/>
                  </a:lnTo>
                  <a:close/>
                </a:path>
                <a:path w="407669" h="335279">
                  <a:moveTo>
                    <a:pt x="406399" y="326389"/>
                  </a:moveTo>
                  <a:lnTo>
                    <a:pt x="403859" y="326389"/>
                  </a:lnTo>
                  <a:lnTo>
                    <a:pt x="403859" y="327659"/>
                  </a:lnTo>
                  <a:lnTo>
                    <a:pt x="406399" y="327659"/>
                  </a:lnTo>
                  <a:lnTo>
                    <a:pt x="406399" y="326389"/>
                  </a:lnTo>
                  <a:close/>
                </a:path>
                <a:path w="407669" h="335279">
                  <a:moveTo>
                    <a:pt x="400050" y="331469"/>
                  </a:moveTo>
                  <a:lnTo>
                    <a:pt x="8890" y="331469"/>
                  </a:lnTo>
                  <a:lnTo>
                    <a:pt x="8890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  <a:path w="407669" h="335279">
                  <a:moveTo>
                    <a:pt x="397509" y="334009"/>
                  </a:moveTo>
                  <a:lnTo>
                    <a:pt x="11429" y="334009"/>
                  </a:lnTo>
                  <a:lnTo>
                    <a:pt x="11429" y="335279"/>
                  </a:lnTo>
                  <a:lnTo>
                    <a:pt x="397509" y="335279"/>
                  </a:lnTo>
                  <a:lnTo>
                    <a:pt x="397509" y="334009"/>
                  </a:lnTo>
                  <a:close/>
                </a:path>
                <a:path w="407669" h="335279">
                  <a:moveTo>
                    <a:pt x="398779" y="332739"/>
                  </a:moveTo>
                  <a:lnTo>
                    <a:pt x="10159" y="332739"/>
                  </a:lnTo>
                  <a:lnTo>
                    <a:pt x="10159" y="334009"/>
                  </a:lnTo>
                  <a:lnTo>
                    <a:pt x="398779" y="334009"/>
                  </a:lnTo>
                  <a:lnTo>
                    <a:pt x="398779" y="332739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428749" y="5186680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3809" y="3810"/>
                  </a:moveTo>
                  <a:lnTo>
                    <a:pt x="1269" y="3810"/>
                  </a:lnTo>
                  <a:lnTo>
                    <a:pt x="1269" y="5080"/>
                  </a:lnTo>
                  <a:lnTo>
                    <a:pt x="0" y="508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close/>
                </a:path>
                <a:path w="400050" h="327660">
                  <a:moveTo>
                    <a:pt x="400050" y="3810"/>
                  </a:moveTo>
                  <a:lnTo>
                    <a:pt x="396239" y="3810"/>
                  </a:lnTo>
                  <a:lnTo>
                    <a:pt x="396239" y="10160"/>
                  </a:lnTo>
                  <a:lnTo>
                    <a:pt x="400050" y="10160"/>
                  </a:lnTo>
                  <a:lnTo>
                    <a:pt x="400050" y="3810"/>
                  </a:lnTo>
                  <a:close/>
                </a:path>
                <a:path w="400050" h="327660">
                  <a:moveTo>
                    <a:pt x="398780" y="2540"/>
                  </a:moveTo>
                  <a:lnTo>
                    <a:pt x="2540" y="2540"/>
                  </a:lnTo>
                  <a:lnTo>
                    <a:pt x="2540" y="3810"/>
                  </a:lnTo>
                  <a:lnTo>
                    <a:pt x="398780" y="3810"/>
                  </a:lnTo>
                  <a:lnTo>
                    <a:pt x="398780" y="2540"/>
                  </a:lnTo>
                  <a:close/>
                </a:path>
                <a:path w="400050" h="327660">
                  <a:moveTo>
                    <a:pt x="397510" y="1270"/>
                  </a:moveTo>
                  <a:lnTo>
                    <a:pt x="3809" y="1270"/>
                  </a:lnTo>
                  <a:lnTo>
                    <a:pt x="3809" y="2540"/>
                  </a:lnTo>
                  <a:lnTo>
                    <a:pt x="397510" y="2540"/>
                  </a:lnTo>
                  <a:lnTo>
                    <a:pt x="397510" y="1270"/>
                  </a:lnTo>
                  <a:close/>
                </a:path>
                <a:path w="400050" h="327660">
                  <a:moveTo>
                    <a:pt x="39624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396240" y="1270"/>
                  </a:lnTo>
                  <a:lnTo>
                    <a:pt x="396240" y="0"/>
                  </a:lnTo>
                  <a:close/>
                </a:path>
                <a:path w="400050" h="327660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400050" h="327660">
                  <a:moveTo>
                    <a:pt x="400050" y="10160"/>
                  </a:moveTo>
                  <a:lnTo>
                    <a:pt x="396239" y="10160"/>
                  </a:lnTo>
                  <a:lnTo>
                    <a:pt x="396239" y="16510"/>
                  </a:lnTo>
                  <a:lnTo>
                    <a:pt x="400050" y="16510"/>
                  </a:lnTo>
                  <a:lnTo>
                    <a:pt x="400050" y="10160"/>
                  </a:lnTo>
                  <a:close/>
                </a:path>
                <a:path w="400050" h="32766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400050" h="327660">
                  <a:moveTo>
                    <a:pt x="400050" y="16510"/>
                  </a:moveTo>
                  <a:lnTo>
                    <a:pt x="396239" y="16510"/>
                  </a:lnTo>
                  <a:lnTo>
                    <a:pt x="396239" y="22860"/>
                  </a:lnTo>
                  <a:lnTo>
                    <a:pt x="400050" y="22860"/>
                  </a:lnTo>
                  <a:lnTo>
                    <a:pt x="400050" y="16510"/>
                  </a:lnTo>
                  <a:close/>
                </a:path>
                <a:path w="400050" h="327660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400050" h="327660">
                  <a:moveTo>
                    <a:pt x="400050" y="22860"/>
                  </a:moveTo>
                  <a:lnTo>
                    <a:pt x="396239" y="22860"/>
                  </a:lnTo>
                  <a:lnTo>
                    <a:pt x="396239" y="29210"/>
                  </a:lnTo>
                  <a:lnTo>
                    <a:pt x="400050" y="29210"/>
                  </a:lnTo>
                  <a:lnTo>
                    <a:pt x="400050" y="22860"/>
                  </a:lnTo>
                  <a:close/>
                </a:path>
                <a:path w="400050" h="32766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400050" h="327660">
                  <a:moveTo>
                    <a:pt x="400050" y="29210"/>
                  </a:moveTo>
                  <a:lnTo>
                    <a:pt x="396239" y="29210"/>
                  </a:lnTo>
                  <a:lnTo>
                    <a:pt x="396239" y="35560"/>
                  </a:lnTo>
                  <a:lnTo>
                    <a:pt x="400050" y="35560"/>
                  </a:lnTo>
                  <a:lnTo>
                    <a:pt x="400050" y="29210"/>
                  </a:lnTo>
                  <a:close/>
                </a:path>
                <a:path w="400050" h="32766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400050" h="327660">
                  <a:moveTo>
                    <a:pt x="400050" y="35560"/>
                  </a:moveTo>
                  <a:lnTo>
                    <a:pt x="396239" y="35560"/>
                  </a:lnTo>
                  <a:lnTo>
                    <a:pt x="396239" y="41910"/>
                  </a:lnTo>
                  <a:lnTo>
                    <a:pt x="400050" y="41910"/>
                  </a:lnTo>
                  <a:lnTo>
                    <a:pt x="400050" y="35560"/>
                  </a:lnTo>
                  <a:close/>
                </a:path>
                <a:path w="400050" h="327660">
                  <a:moveTo>
                    <a:pt x="3809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3809" y="46990"/>
                  </a:lnTo>
                  <a:lnTo>
                    <a:pt x="3809" y="41910"/>
                  </a:lnTo>
                  <a:close/>
                </a:path>
                <a:path w="400050" h="327660">
                  <a:moveTo>
                    <a:pt x="400050" y="41910"/>
                  </a:moveTo>
                  <a:lnTo>
                    <a:pt x="396239" y="41910"/>
                  </a:lnTo>
                  <a:lnTo>
                    <a:pt x="396239" y="46990"/>
                  </a:lnTo>
                  <a:lnTo>
                    <a:pt x="400050" y="46990"/>
                  </a:lnTo>
                  <a:lnTo>
                    <a:pt x="400050" y="41910"/>
                  </a:lnTo>
                  <a:close/>
                </a:path>
                <a:path w="400050" h="327660">
                  <a:moveTo>
                    <a:pt x="3809" y="46990"/>
                  </a:moveTo>
                  <a:lnTo>
                    <a:pt x="0" y="4699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46990"/>
                  </a:lnTo>
                  <a:close/>
                </a:path>
                <a:path w="400050" h="327660">
                  <a:moveTo>
                    <a:pt x="400050" y="46990"/>
                  </a:moveTo>
                  <a:lnTo>
                    <a:pt x="396239" y="46990"/>
                  </a:lnTo>
                  <a:lnTo>
                    <a:pt x="396239" y="55880"/>
                  </a:lnTo>
                  <a:lnTo>
                    <a:pt x="400050" y="55880"/>
                  </a:lnTo>
                  <a:lnTo>
                    <a:pt x="400050" y="46990"/>
                  </a:lnTo>
                  <a:close/>
                </a:path>
                <a:path w="400050" h="327660">
                  <a:moveTo>
                    <a:pt x="380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3809" y="59690"/>
                  </a:lnTo>
                  <a:lnTo>
                    <a:pt x="3809" y="55880"/>
                  </a:lnTo>
                  <a:close/>
                </a:path>
                <a:path w="400050" h="327660">
                  <a:moveTo>
                    <a:pt x="400050" y="55880"/>
                  </a:moveTo>
                  <a:lnTo>
                    <a:pt x="396239" y="55880"/>
                  </a:lnTo>
                  <a:lnTo>
                    <a:pt x="396239" y="59690"/>
                  </a:lnTo>
                  <a:lnTo>
                    <a:pt x="400050" y="59690"/>
                  </a:lnTo>
                  <a:lnTo>
                    <a:pt x="400050" y="55880"/>
                  </a:lnTo>
                  <a:close/>
                </a:path>
                <a:path w="400050" h="327660">
                  <a:moveTo>
                    <a:pt x="380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59690"/>
                  </a:lnTo>
                  <a:close/>
                </a:path>
                <a:path w="400050" h="327660">
                  <a:moveTo>
                    <a:pt x="400050" y="59690"/>
                  </a:moveTo>
                  <a:lnTo>
                    <a:pt x="396239" y="59690"/>
                  </a:lnTo>
                  <a:lnTo>
                    <a:pt x="396239" y="62230"/>
                  </a:lnTo>
                  <a:lnTo>
                    <a:pt x="400050" y="62230"/>
                  </a:lnTo>
                  <a:lnTo>
                    <a:pt x="400050" y="59690"/>
                  </a:lnTo>
                  <a:close/>
                </a:path>
                <a:path w="400050" h="327660">
                  <a:moveTo>
                    <a:pt x="380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3809" y="66040"/>
                  </a:lnTo>
                  <a:lnTo>
                    <a:pt x="3809" y="62230"/>
                  </a:lnTo>
                  <a:close/>
                </a:path>
                <a:path w="400050" h="327660">
                  <a:moveTo>
                    <a:pt x="400050" y="62230"/>
                  </a:moveTo>
                  <a:lnTo>
                    <a:pt x="396239" y="62230"/>
                  </a:lnTo>
                  <a:lnTo>
                    <a:pt x="396239" y="66040"/>
                  </a:lnTo>
                  <a:lnTo>
                    <a:pt x="400050" y="66040"/>
                  </a:lnTo>
                  <a:lnTo>
                    <a:pt x="400050" y="62230"/>
                  </a:lnTo>
                  <a:close/>
                </a:path>
                <a:path w="400050" h="327660">
                  <a:moveTo>
                    <a:pt x="3809" y="66040"/>
                  </a:moveTo>
                  <a:lnTo>
                    <a:pt x="0" y="66040"/>
                  </a:lnTo>
                  <a:lnTo>
                    <a:pt x="0" y="100330"/>
                  </a:lnTo>
                  <a:lnTo>
                    <a:pt x="3809" y="100330"/>
                  </a:lnTo>
                  <a:lnTo>
                    <a:pt x="3809" y="66040"/>
                  </a:lnTo>
                  <a:close/>
                </a:path>
                <a:path w="400050" h="327660">
                  <a:moveTo>
                    <a:pt x="400050" y="66040"/>
                  </a:moveTo>
                  <a:lnTo>
                    <a:pt x="396239" y="66040"/>
                  </a:lnTo>
                  <a:lnTo>
                    <a:pt x="396239" y="100330"/>
                  </a:lnTo>
                  <a:lnTo>
                    <a:pt x="400050" y="100330"/>
                  </a:lnTo>
                  <a:lnTo>
                    <a:pt x="400050" y="66040"/>
                  </a:lnTo>
                  <a:close/>
                </a:path>
                <a:path w="400050" h="327660">
                  <a:moveTo>
                    <a:pt x="380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3809" y="104140"/>
                  </a:lnTo>
                  <a:lnTo>
                    <a:pt x="3809" y="100330"/>
                  </a:lnTo>
                  <a:close/>
                </a:path>
                <a:path w="400050" h="327660">
                  <a:moveTo>
                    <a:pt x="400050" y="100330"/>
                  </a:moveTo>
                  <a:lnTo>
                    <a:pt x="396239" y="100330"/>
                  </a:lnTo>
                  <a:lnTo>
                    <a:pt x="396239" y="104140"/>
                  </a:lnTo>
                  <a:lnTo>
                    <a:pt x="400050" y="104140"/>
                  </a:lnTo>
                  <a:lnTo>
                    <a:pt x="400050" y="100330"/>
                  </a:lnTo>
                  <a:close/>
                </a:path>
                <a:path w="400050" h="327660">
                  <a:moveTo>
                    <a:pt x="3809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3809" y="110490"/>
                  </a:lnTo>
                  <a:lnTo>
                    <a:pt x="3809" y="104140"/>
                  </a:lnTo>
                  <a:close/>
                </a:path>
                <a:path w="400050" h="327660">
                  <a:moveTo>
                    <a:pt x="400050" y="104140"/>
                  </a:moveTo>
                  <a:lnTo>
                    <a:pt x="396239" y="104140"/>
                  </a:lnTo>
                  <a:lnTo>
                    <a:pt x="396239" y="110490"/>
                  </a:lnTo>
                  <a:lnTo>
                    <a:pt x="400050" y="110490"/>
                  </a:lnTo>
                  <a:lnTo>
                    <a:pt x="400050" y="104140"/>
                  </a:lnTo>
                  <a:close/>
                </a:path>
                <a:path w="400050" h="327660">
                  <a:moveTo>
                    <a:pt x="3809" y="110490"/>
                  </a:moveTo>
                  <a:lnTo>
                    <a:pt x="0" y="110490"/>
                  </a:lnTo>
                  <a:lnTo>
                    <a:pt x="0" y="135890"/>
                  </a:lnTo>
                  <a:lnTo>
                    <a:pt x="3809" y="135890"/>
                  </a:lnTo>
                  <a:lnTo>
                    <a:pt x="3809" y="110490"/>
                  </a:lnTo>
                  <a:close/>
                </a:path>
                <a:path w="400050" h="327660">
                  <a:moveTo>
                    <a:pt x="400050" y="110490"/>
                  </a:moveTo>
                  <a:lnTo>
                    <a:pt x="396239" y="110490"/>
                  </a:lnTo>
                  <a:lnTo>
                    <a:pt x="396239" y="135890"/>
                  </a:lnTo>
                  <a:lnTo>
                    <a:pt x="400050" y="135890"/>
                  </a:lnTo>
                  <a:lnTo>
                    <a:pt x="400050" y="110490"/>
                  </a:lnTo>
                  <a:close/>
                </a:path>
                <a:path w="400050" h="327660">
                  <a:moveTo>
                    <a:pt x="3809" y="135890"/>
                  </a:moveTo>
                  <a:lnTo>
                    <a:pt x="0" y="135890"/>
                  </a:lnTo>
                  <a:lnTo>
                    <a:pt x="0" y="193040"/>
                  </a:lnTo>
                  <a:lnTo>
                    <a:pt x="3809" y="193040"/>
                  </a:lnTo>
                  <a:lnTo>
                    <a:pt x="3809" y="135890"/>
                  </a:lnTo>
                  <a:close/>
                </a:path>
                <a:path w="400050" h="327660">
                  <a:moveTo>
                    <a:pt x="400050" y="135890"/>
                  </a:moveTo>
                  <a:lnTo>
                    <a:pt x="396239" y="135890"/>
                  </a:lnTo>
                  <a:lnTo>
                    <a:pt x="396239" y="193040"/>
                  </a:lnTo>
                  <a:lnTo>
                    <a:pt x="400050" y="193040"/>
                  </a:lnTo>
                  <a:lnTo>
                    <a:pt x="400050" y="135890"/>
                  </a:lnTo>
                  <a:close/>
                </a:path>
                <a:path w="400050" h="327660">
                  <a:moveTo>
                    <a:pt x="3809" y="193040"/>
                  </a:moveTo>
                  <a:lnTo>
                    <a:pt x="0" y="19304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193040"/>
                  </a:lnTo>
                  <a:close/>
                </a:path>
                <a:path w="400050" h="327660">
                  <a:moveTo>
                    <a:pt x="400050" y="193040"/>
                  </a:moveTo>
                  <a:lnTo>
                    <a:pt x="396239" y="193040"/>
                  </a:lnTo>
                  <a:lnTo>
                    <a:pt x="396239" y="218440"/>
                  </a:lnTo>
                  <a:lnTo>
                    <a:pt x="400050" y="218440"/>
                  </a:lnTo>
                  <a:lnTo>
                    <a:pt x="400050" y="193040"/>
                  </a:lnTo>
                  <a:close/>
                </a:path>
                <a:path w="400050" h="327660">
                  <a:moveTo>
                    <a:pt x="3809" y="218440"/>
                  </a:moveTo>
                  <a:lnTo>
                    <a:pt x="0" y="21844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18440"/>
                  </a:lnTo>
                  <a:close/>
                </a:path>
                <a:path w="400050" h="327660">
                  <a:moveTo>
                    <a:pt x="400050" y="218440"/>
                  </a:moveTo>
                  <a:lnTo>
                    <a:pt x="396239" y="218440"/>
                  </a:lnTo>
                  <a:lnTo>
                    <a:pt x="396239" y="227330"/>
                  </a:lnTo>
                  <a:lnTo>
                    <a:pt x="400050" y="227330"/>
                  </a:lnTo>
                  <a:lnTo>
                    <a:pt x="400050" y="218440"/>
                  </a:lnTo>
                  <a:close/>
                </a:path>
                <a:path w="400050" h="327660">
                  <a:moveTo>
                    <a:pt x="3809" y="227330"/>
                  </a:moveTo>
                  <a:lnTo>
                    <a:pt x="0" y="22733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27330"/>
                  </a:lnTo>
                  <a:close/>
                </a:path>
                <a:path w="400050" h="327660">
                  <a:moveTo>
                    <a:pt x="400050" y="227330"/>
                  </a:moveTo>
                  <a:lnTo>
                    <a:pt x="396239" y="227330"/>
                  </a:lnTo>
                  <a:lnTo>
                    <a:pt x="396239" y="262890"/>
                  </a:lnTo>
                  <a:lnTo>
                    <a:pt x="400050" y="262890"/>
                  </a:lnTo>
                  <a:lnTo>
                    <a:pt x="400050" y="227330"/>
                  </a:lnTo>
                  <a:close/>
                </a:path>
                <a:path w="400050" h="327660">
                  <a:moveTo>
                    <a:pt x="3809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62890"/>
                  </a:lnTo>
                  <a:close/>
                </a:path>
                <a:path w="400050" h="327660">
                  <a:moveTo>
                    <a:pt x="400050" y="262890"/>
                  </a:moveTo>
                  <a:lnTo>
                    <a:pt x="396239" y="262890"/>
                  </a:lnTo>
                  <a:lnTo>
                    <a:pt x="396239" y="265430"/>
                  </a:lnTo>
                  <a:lnTo>
                    <a:pt x="400050" y="265430"/>
                  </a:lnTo>
                  <a:lnTo>
                    <a:pt x="400050" y="262890"/>
                  </a:lnTo>
                  <a:close/>
                </a:path>
                <a:path w="400050" h="327660">
                  <a:moveTo>
                    <a:pt x="3809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65430"/>
                  </a:lnTo>
                  <a:close/>
                </a:path>
                <a:path w="400050" h="327660">
                  <a:moveTo>
                    <a:pt x="400050" y="265430"/>
                  </a:moveTo>
                  <a:lnTo>
                    <a:pt x="396239" y="265430"/>
                  </a:lnTo>
                  <a:lnTo>
                    <a:pt x="396239" y="269240"/>
                  </a:lnTo>
                  <a:lnTo>
                    <a:pt x="400050" y="269240"/>
                  </a:lnTo>
                  <a:lnTo>
                    <a:pt x="400050" y="265430"/>
                  </a:lnTo>
                  <a:close/>
                </a:path>
                <a:path w="400050" h="327660">
                  <a:moveTo>
                    <a:pt x="3809" y="269240"/>
                  </a:moveTo>
                  <a:lnTo>
                    <a:pt x="0" y="26924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69240"/>
                  </a:lnTo>
                  <a:close/>
                </a:path>
                <a:path w="400050" h="327660">
                  <a:moveTo>
                    <a:pt x="400050" y="269240"/>
                  </a:moveTo>
                  <a:lnTo>
                    <a:pt x="396239" y="269240"/>
                  </a:lnTo>
                  <a:lnTo>
                    <a:pt x="396239" y="281940"/>
                  </a:lnTo>
                  <a:lnTo>
                    <a:pt x="400050" y="281940"/>
                  </a:lnTo>
                  <a:lnTo>
                    <a:pt x="400050" y="269240"/>
                  </a:lnTo>
                  <a:close/>
                </a:path>
                <a:path w="400050" h="327660">
                  <a:moveTo>
                    <a:pt x="380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1940"/>
                  </a:lnTo>
                  <a:close/>
                </a:path>
                <a:path w="400050" h="327660">
                  <a:moveTo>
                    <a:pt x="400050" y="281940"/>
                  </a:moveTo>
                  <a:lnTo>
                    <a:pt x="396239" y="281940"/>
                  </a:lnTo>
                  <a:lnTo>
                    <a:pt x="396239" y="284480"/>
                  </a:lnTo>
                  <a:lnTo>
                    <a:pt x="400050" y="284480"/>
                  </a:lnTo>
                  <a:lnTo>
                    <a:pt x="400050" y="281940"/>
                  </a:lnTo>
                  <a:close/>
                </a:path>
                <a:path w="400050" h="327660">
                  <a:moveTo>
                    <a:pt x="3809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4480"/>
                  </a:lnTo>
                  <a:close/>
                </a:path>
                <a:path w="400050" h="327660">
                  <a:moveTo>
                    <a:pt x="400050" y="284480"/>
                  </a:moveTo>
                  <a:lnTo>
                    <a:pt x="396239" y="284480"/>
                  </a:lnTo>
                  <a:lnTo>
                    <a:pt x="396239" y="288290"/>
                  </a:lnTo>
                  <a:lnTo>
                    <a:pt x="400050" y="288290"/>
                  </a:lnTo>
                  <a:lnTo>
                    <a:pt x="400050" y="284480"/>
                  </a:lnTo>
                  <a:close/>
                </a:path>
                <a:path w="400050" h="327660">
                  <a:moveTo>
                    <a:pt x="380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8290"/>
                  </a:lnTo>
                  <a:close/>
                </a:path>
                <a:path w="400050" h="327660">
                  <a:moveTo>
                    <a:pt x="400050" y="288290"/>
                  </a:moveTo>
                  <a:lnTo>
                    <a:pt x="396239" y="288290"/>
                  </a:lnTo>
                  <a:lnTo>
                    <a:pt x="396239" y="290830"/>
                  </a:lnTo>
                  <a:lnTo>
                    <a:pt x="400050" y="290830"/>
                  </a:lnTo>
                  <a:lnTo>
                    <a:pt x="400050" y="288290"/>
                  </a:lnTo>
                  <a:close/>
                </a:path>
                <a:path w="400050" h="327660">
                  <a:moveTo>
                    <a:pt x="3809" y="290830"/>
                  </a:moveTo>
                  <a:lnTo>
                    <a:pt x="0" y="29083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0830"/>
                  </a:lnTo>
                  <a:close/>
                </a:path>
                <a:path w="400050" h="327660">
                  <a:moveTo>
                    <a:pt x="400050" y="290830"/>
                  </a:moveTo>
                  <a:lnTo>
                    <a:pt x="396239" y="290830"/>
                  </a:lnTo>
                  <a:lnTo>
                    <a:pt x="396239" y="297180"/>
                  </a:lnTo>
                  <a:lnTo>
                    <a:pt x="400050" y="297180"/>
                  </a:lnTo>
                  <a:lnTo>
                    <a:pt x="400050" y="290830"/>
                  </a:lnTo>
                  <a:close/>
                </a:path>
                <a:path w="400050" h="327660">
                  <a:moveTo>
                    <a:pt x="3809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7180"/>
                  </a:lnTo>
                  <a:close/>
                </a:path>
                <a:path w="400050" h="327660">
                  <a:moveTo>
                    <a:pt x="400050" y="297180"/>
                  </a:moveTo>
                  <a:lnTo>
                    <a:pt x="396239" y="297180"/>
                  </a:lnTo>
                  <a:lnTo>
                    <a:pt x="396239" y="300990"/>
                  </a:lnTo>
                  <a:lnTo>
                    <a:pt x="400050" y="300990"/>
                  </a:lnTo>
                  <a:lnTo>
                    <a:pt x="400050" y="297180"/>
                  </a:lnTo>
                  <a:close/>
                </a:path>
                <a:path w="400050" h="327660">
                  <a:moveTo>
                    <a:pt x="380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300990"/>
                  </a:lnTo>
                  <a:close/>
                </a:path>
                <a:path w="400050" h="327660">
                  <a:moveTo>
                    <a:pt x="400050" y="300990"/>
                  </a:moveTo>
                  <a:lnTo>
                    <a:pt x="396239" y="300990"/>
                  </a:lnTo>
                  <a:lnTo>
                    <a:pt x="396239" y="303530"/>
                  </a:lnTo>
                  <a:lnTo>
                    <a:pt x="400050" y="303530"/>
                  </a:lnTo>
                  <a:lnTo>
                    <a:pt x="400050" y="300990"/>
                  </a:lnTo>
                  <a:close/>
                </a:path>
                <a:path w="400050" h="327660">
                  <a:moveTo>
                    <a:pt x="3809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3530"/>
                  </a:lnTo>
                  <a:close/>
                </a:path>
                <a:path w="400050" h="327660">
                  <a:moveTo>
                    <a:pt x="400050" y="303530"/>
                  </a:moveTo>
                  <a:lnTo>
                    <a:pt x="396239" y="303530"/>
                  </a:lnTo>
                  <a:lnTo>
                    <a:pt x="396239" y="307340"/>
                  </a:lnTo>
                  <a:lnTo>
                    <a:pt x="400050" y="307340"/>
                  </a:lnTo>
                  <a:lnTo>
                    <a:pt x="400050" y="303530"/>
                  </a:lnTo>
                  <a:close/>
                </a:path>
                <a:path w="400050" h="327660">
                  <a:moveTo>
                    <a:pt x="380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7340"/>
                  </a:lnTo>
                  <a:close/>
                </a:path>
                <a:path w="400050" h="327660">
                  <a:moveTo>
                    <a:pt x="400050" y="307340"/>
                  </a:moveTo>
                  <a:lnTo>
                    <a:pt x="396239" y="307340"/>
                  </a:lnTo>
                  <a:lnTo>
                    <a:pt x="396239" y="309880"/>
                  </a:lnTo>
                  <a:lnTo>
                    <a:pt x="400050" y="309880"/>
                  </a:lnTo>
                  <a:lnTo>
                    <a:pt x="400050" y="307340"/>
                  </a:lnTo>
                  <a:close/>
                </a:path>
                <a:path w="400050" h="327660">
                  <a:moveTo>
                    <a:pt x="3809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09880"/>
                  </a:lnTo>
                  <a:close/>
                </a:path>
                <a:path w="400050" h="327660">
                  <a:moveTo>
                    <a:pt x="400050" y="309880"/>
                  </a:moveTo>
                  <a:lnTo>
                    <a:pt x="396239" y="309880"/>
                  </a:lnTo>
                  <a:lnTo>
                    <a:pt x="396239" y="313690"/>
                  </a:lnTo>
                  <a:lnTo>
                    <a:pt x="400050" y="313690"/>
                  </a:lnTo>
                  <a:lnTo>
                    <a:pt x="400050" y="309880"/>
                  </a:lnTo>
                  <a:close/>
                </a:path>
                <a:path w="400050" h="327660">
                  <a:moveTo>
                    <a:pt x="380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3690"/>
                  </a:lnTo>
                  <a:close/>
                </a:path>
                <a:path w="400050" h="327660">
                  <a:moveTo>
                    <a:pt x="400050" y="313690"/>
                  </a:moveTo>
                  <a:lnTo>
                    <a:pt x="396239" y="313690"/>
                  </a:lnTo>
                  <a:lnTo>
                    <a:pt x="396239" y="316230"/>
                  </a:lnTo>
                  <a:lnTo>
                    <a:pt x="400050" y="316230"/>
                  </a:lnTo>
                  <a:lnTo>
                    <a:pt x="400050" y="313690"/>
                  </a:lnTo>
                  <a:close/>
                </a:path>
                <a:path w="400050" h="327660">
                  <a:moveTo>
                    <a:pt x="3809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3809" y="320040"/>
                  </a:lnTo>
                  <a:lnTo>
                    <a:pt x="3809" y="316230"/>
                  </a:lnTo>
                  <a:close/>
                </a:path>
                <a:path w="400050" h="327660">
                  <a:moveTo>
                    <a:pt x="400050" y="316230"/>
                  </a:moveTo>
                  <a:lnTo>
                    <a:pt x="396239" y="316230"/>
                  </a:lnTo>
                  <a:lnTo>
                    <a:pt x="396239" y="320040"/>
                  </a:lnTo>
                  <a:lnTo>
                    <a:pt x="400050" y="320040"/>
                  </a:lnTo>
                  <a:lnTo>
                    <a:pt x="400050" y="316230"/>
                  </a:lnTo>
                  <a:close/>
                </a:path>
                <a:path w="400050" h="327660">
                  <a:moveTo>
                    <a:pt x="380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0040"/>
                  </a:lnTo>
                  <a:close/>
                </a:path>
                <a:path w="400050" h="327660">
                  <a:moveTo>
                    <a:pt x="400050" y="320040"/>
                  </a:moveTo>
                  <a:lnTo>
                    <a:pt x="396239" y="320040"/>
                  </a:lnTo>
                  <a:lnTo>
                    <a:pt x="396239" y="322580"/>
                  </a:lnTo>
                  <a:lnTo>
                    <a:pt x="400050" y="322580"/>
                  </a:lnTo>
                  <a:lnTo>
                    <a:pt x="400050" y="320040"/>
                  </a:lnTo>
                  <a:close/>
                </a:path>
                <a:path w="400050" h="327660">
                  <a:moveTo>
                    <a:pt x="398780" y="325120"/>
                  </a:moveTo>
                  <a:lnTo>
                    <a:pt x="2540" y="325120"/>
                  </a:lnTo>
                  <a:lnTo>
                    <a:pt x="2540" y="326390"/>
                  </a:lnTo>
                  <a:lnTo>
                    <a:pt x="398780" y="326390"/>
                  </a:lnTo>
                  <a:lnTo>
                    <a:pt x="398780" y="325120"/>
                  </a:lnTo>
                  <a:close/>
                </a:path>
                <a:path w="400050" h="327660">
                  <a:moveTo>
                    <a:pt x="400050" y="322580"/>
                  </a:moveTo>
                  <a:lnTo>
                    <a:pt x="396239" y="322580"/>
                  </a:lnTo>
                  <a:lnTo>
                    <a:pt x="396239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400050" y="325120"/>
                  </a:lnTo>
                  <a:lnTo>
                    <a:pt x="400050" y="322580"/>
                  </a:lnTo>
                  <a:close/>
                </a:path>
                <a:path w="400050" h="327660">
                  <a:moveTo>
                    <a:pt x="380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3809" y="323850"/>
                  </a:lnTo>
                  <a:lnTo>
                    <a:pt x="3809" y="322580"/>
                  </a:lnTo>
                  <a:close/>
                </a:path>
                <a:path w="400050" h="327660">
                  <a:moveTo>
                    <a:pt x="397510" y="326390"/>
                  </a:moveTo>
                  <a:lnTo>
                    <a:pt x="3809" y="326390"/>
                  </a:lnTo>
                  <a:lnTo>
                    <a:pt x="3809" y="327660"/>
                  </a:lnTo>
                  <a:lnTo>
                    <a:pt x="397510" y="327660"/>
                  </a:lnTo>
                  <a:lnTo>
                    <a:pt x="397510" y="326390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432559" y="5190489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39242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392429" y="3810"/>
                  </a:lnTo>
                  <a:lnTo>
                    <a:pt x="392429" y="0"/>
                  </a:lnTo>
                  <a:close/>
                </a:path>
                <a:path w="392430" h="320039">
                  <a:moveTo>
                    <a:pt x="392429" y="3810"/>
                  </a:moveTo>
                  <a:lnTo>
                    <a:pt x="388620" y="3810"/>
                  </a:lnTo>
                  <a:lnTo>
                    <a:pt x="388620" y="6350"/>
                  </a:lnTo>
                  <a:lnTo>
                    <a:pt x="392429" y="6350"/>
                  </a:lnTo>
                  <a:lnTo>
                    <a:pt x="392429" y="3810"/>
                  </a:lnTo>
                  <a:close/>
                </a:path>
                <a:path w="392430" h="320039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392430" h="320039">
                  <a:moveTo>
                    <a:pt x="392429" y="6350"/>
                  </a:moveTo>
                  <a:lnTo>
                    <a:pt x="388620" y="6350"/>
                  </a:lnTo>
                  <a:lnTo>
                    <a:pt x="388620" y="12700"/>
                  </a:lnTo>
                  <a:lnTo>
                    <a:pt x="392429" y="12700"/>
                  </a:lnTo>
                  <a:lnTo>
                    <a:pt x="392429" y="6350"/>
                  </a:lnTo>
                  <a:close/>
                </a:path>
                <a:path w="392430" h="320039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92430" h="320039">
                  <a:moveTo>
                    <a:pt x="392429" y="12700"/>
                  </a:moveTo>
                  <a:lnTo>
                    <a:pt x="388620" y="12700"/>
                  </a:lnTo>
                  <a:lnTo>
                    <a:pt x="388620" y="19050"/>
                  </a:lnTo>
                  <a:lnTo>
                    <a:pt x="392429" y="19050"/>
                  </a:lnTo>
                  <a:lnTo>
                    <a:pt x="392429" y="12700"/>
                  </a:lnTo>
                  <a:close/>
                </a:path>
                <a:path w="392430" h="320039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92430" h="320039">
                  <a:moveTo>
                    <a:pt x="392429" y="19050"/>
                  </a:moveTo>
                  <a:lnTo>
                    <a:pt x="388620" y="19050"/>
                  </a:lnTo>
                  <a:lnTo>
                    <a:pt x="388620" y="25400"/>
                  </a:lnTo>
                  <a:lnTo>
                    <a:pt x="392429" y="25400"/>
                  </a:lnTo>
                  <a:lnTo>
                    <a:pt x="392429" y="19050"/>
                  </a:lnTo>
                  <a:close/>
                </a:path>
                <a:path w="392430" h="320039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392430" h="320039">
                  <a:moveTo>
                    <a:pt x="392429" y="25400"/>
                  </a:moveTo>
                  <a:lnTo>
                    <a:pt x="388620" y="25400"/>
                  </a:lnTo>
                  <a:lnTo>
                    <a:pt x="388620" y="31750"/>
                  </a:lnTo>
                  <a:lnTo>
                    <a:pt x="392429" y="31750"/>
                  </a:lnTo>
                  <a:lnTo>
                    <a:pt x="392429" y="25400"/>
                  </a:lnTo>
                  <a:close/>
                </a:path>
                <a:path w="392430" h="320039">
                  <a:moveTo>
                    <a:pt x="380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1750"/>
                  </a:lnTo>
                  <a:close/>
                </a:path>
                <a:path w="392430" h="320039">
                  <a:moveTo>
                    <a:pt x="392429" y="31750"/>
                  </a:moveTo>
                  <a:lnTo>
                    <a:pt x="388620" y="31750"/>
                  </a:lnTo>
                  <a:lnTo>
                    <a:pt x="388620" y="38100"/>
                  </a:lnTo>
                  <a:lnTo>
                    <a:pt x="392429" y="38100"/>
                  </a:lnTo>
                  <a:lnTo>
                    <a:pt x="392429" y="31750"/>
                  </a:lnTo>
                  <a:close/>
                </a:path>
                <a:path w="392430" h="320039">
                  <a:moveTo>
                    <a:pt x="3809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09" y="43180"/>
                  </a:lnTo>
                  <a:lnTo>
                    <a:pt x="3809" y="38100"/>
                  </a:lnTo>
                  <a:close/>
                </a:path>
                <a:path w="392430" h="320039">
                  <a:moveTo>
                    <a:pt x="392429" y="38100"/>
                  </a:moveTo>
                  <a:lnTo>
                    <a:pt x="388620" y="38100"/>
                  </a:lnTo>
                  <a:lnTo>
                    <a:pt x="388620" y="43180"/>
                  </a:lnTo>
                  <a:lnTo>
                    <a:pt x="392429" y="43180"/>
                  </a:lnTo>
                  <a:lnTo>
                    <a:pt x="392429" y="38100"/>
                  </a:lnTo>
                  <a:close/>
                </a:path>
                <a:path w="392430" h="320039">
                  <a:moveTo>
                    <a:pt x="3809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3809" y="52070"/>
                  </a:lnTo>
                  <a:lnTo>
                    <a:pt x="3809" y="43180"/>
                  </a:lnTo>
                  <a:close/>
                </a:path>
                <a:path w="392430" h="320039">
                  <a:moveTo>
                    <a:pt x="392429" y="43180"/>
                  </a:moveTo>
                  <a:lnTo>
                    <a:pt x="388620" y="43180"/>
                  </a:lnTo>
                  <a:lnTo>
                    <a:pt x="388620" y="52070"/>
                  </a:lnTo>
                  <a:lnTo>
                    <a:pt x="392429" y="52070"/>
                  </a:lnTo>
                  <a:lnTo>
                    <a:pt x="392429" y="43180"/>
                  </a:lnTo>
                  <a:close/>
                </a:path>
                <a:path w="392430" h="320039">
                  <a:moveTo>
                    <a:pt x="380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52070"/>
                  </a:lnTo>
                  <a:close/>
                </a:path>
                <a:path w="392430" h="320039">
                  <a:moveTo>
                    <a:pt x="392429" y="52070"/>
                  </a:moveTo>
                  <a:lnTo>
                    <a:pt x="388620" y="52070"/>
                  </a:lnTo>
                  <a:lnTo>
                    <a:pt x="388620" y="55880"/>
                  </a:lnTo>
                  <a:lnTo>
                    <a:pt x="392429" y="55880"/>
                  </a:lnTo>
                  <a:lnTo>
                    <a:pt x="392429" y="52070"/>
                  </a:lnTo>
                  <a:close/>
                </a:path>
                <a:path w="392430" h="320039">
                  <a:moveTo>
                    <a:pt x="380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3809" y="58420"/>
                  </a:lnTo>
                  <a:lnTo>
                    <a:pt x="3809" y="55880"/>
                  </a:lnTo>
                  <a:close/>
                </a:path>
                <a:path w="392430" h="320039">
                  <a:moveTo>
                    <a:pt x="392429" y="55880"/>
                  </a:moveTo>
                  <a:lnTo>
                    <a:pt x="388620" y="55880"/>
                  </a:lnTo>
                  <a:lnTo>
                    <a:pt x="388620" y="58420"/>
                  </a:lnTo>
                  <a:lnTo>
                    <a:pt x="392429" y="58420"/>
                  </a:lnTo>
                  <a:lnTo>
                    <a:pt x="392429" y="55880"/>
                  </a:lnTo>
                  <a:close/>
                </a:path>
                <a:path w="392430" h="320039">
                  <a:moveTo>
                    <a:pt x="380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58420"/>
                  </a:lnTo>
                  <a:close/>
                </a:path>
                <a:path w="392430" h="320039">
                  <a:moveTo>
                    <a:pt x="392429" y="58420"/>
                  </a:moveTo>
                  <a:lnTo>
                    <a:pt x="388620" y="58420"/>
                  </a:lnTo>
                  <a:lnTo>
                    <a:pt x="388620" y="62230"/>
                  </a:lnTo>
                  <a:lnTo>
                    <a:pt x="392429" y="62230"/>
                  </a:lnTo>
                  <a:lnTo>
                    <a:pt x="392429" y="58420"/>
                  </a:lnTo>
                  <a:close/>
                </a:path>
                <a:path w="392430" h="320039">
                  <a:moveTo>
                    <a:pt x="3809" y="62230"/>
                  </a:moveTo>
                  <a:lnTo>
                    <a:pt x="0" y="62230"/>
                  </a:lnTo>
                  <a:lnTo>
                    <a:pt x="0" y="96520"/>
                  </a:lnTo>
                  <a:lnTo>
                    <a:pt x="3809" y="96520"/>
                  </a:lnTo>
                  <a:lnTo>
                    <a:pt x="3809" y="62230"/>
                  </a:lnTo>
                  <a:close/>
                </a:path>
                <a:path w="392430" h="320039">
                  <a:moveTo>
                    <a:pt x="392429" y="62230"/>
                  </a:moveTo>
                  <a:lnTo>
                    <a:pt x="388620" y="62230"/>
                  </a:lnTo>
                  <a:lnTo>
                    <a:pt x="388620" y="96520"/>
                  </a:lnTo>
                  <a:lnTo>
                    <a:pt x="392429" y="96520"/>
                  </a:lnTo>
                  <a:lnTo>
                    <a:pt x="392429" y="62230"/>
                  </a:lnTo>
                  <a:close/>
                </a:path>
                <a:path w="392430" h="320039">
                  <a:moveTo>
                    <a:pt x="380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3809" y="100330"/>
                  </a:lnTo>
                  <a:lnTo>
                    <a:pt x="3809" y="96520"/>
                  </a:lnTo>
                  <a:close/>
                </a:path>
                <a:path w="392430" h="320039">
                  <a:moveTo>
                    <a:pt x="392429" y="96520"/>
                  </a:moveTo>
                  <a:lnTo>
                    <a:pt x="388620" y="96520"/>
                  </a:lnTo>
                  <a:lnTo>
                    <a:pt x="388620" y="100330"/>
                  </a:lnTo>
                  <a:lnTo>
                    <a:pt x="392429" y="100330"/>
                  </a:lnTo>
                  <a:lnTo>
                    <a:pt x="392429" y="96520"/>
                  </a:lnTo>
                  <a:close/>
                </a:path>
                <a:path w="392430" h="320039">
                  <a:moveTo>
                    <a:pt x="380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3809" y="106680"/>
                  </a:lnTo>
                  <a:lnTo>
                    <a:pt x="3809" y="100330"/>
                  </a:lnTo>
                  <a:close/>
                </a:path>
                <a:path w="392430" h="320039">
                  <a:moveTo>
                    <a:pt x="392429" y="100330"/>
                  </a:moveTo>
                  <a:lnTo>
                    <a:pt x="388620" y="100330"/>
                  </a:lnTo>
                  <a:lnTo>
                    <a:pt x="388620" y="106680"/>
                  </a:lnTo>
                  <a:lnTo>
                    <a:pt x="392429" y="106680"/>
                  </a:lnTo>
                  <a:lnTo>
                    <a:pt x="392429" y="100330"/>
                  </a:lnTo>
                  <a:close/>
                </a:path>
                <a:path w="392430" h="320039">
                  <a:moveTo>
                    <a:pt x="3809" y="106680"/>
                  </a:moveTo>
                  <a:lnTo>
                    <a:pt x="0" y="106680"/>
                  </a:lnTo>
                  <a:lnTo>
                    <a:pt x="0" y="132080"/>
                  </a:lnTo>
                  <a:lnTo>
                    <a:pt x="3809" y="132080"/>
                  </a:lnTo>
                  <a:lnTo>
                    <a:pt x="3809" y="106680"/>
                  </a:lnTo>
                  <a:close/>
                </a:path>
                <a:path w="392430" h="320039">
                  <a:moveTo>
                    <a:pt x="392429" y="106680"/>
                  </a:moveTo>
                  <a:lnTo>
                    <a:pt x="388620" y="106680"/>
                  </a:lnTo>
                  <a:lnTo>
                    <a:pt x="388620" y="132080"/>
                  </a:lnTo>
                  <a:lnTo>
                    <a:pt x="392429" y="132080"/>
                  </a:lnTo>
                  <a:lnTo>
                    <a:pt x="392429" y="106680"/>
                  </a:lnTo>
                  <a:close/>
                </a:path>
                <a:path w="392430" h="320039">
                  <a:moveTo>
                    <a:pt x="3809" y="132080"/>
                  </a:moveTo>
                  <a:lnTo>
                    <a:pt x="0" y="132080"/>
                  </a:lnTo>
                  <a:lnTo>
                    <a:pt x="0" y="189230"/>
                  </a:lnTo>
                  <a:lnTo>
                    <a:pt x="3809" y="189230"/>
                  </a:lnTo>
                  <a:lnTo>
                    <a:pt x="3809" y="132080"/>
                  </a:lnTo>
                  <a:close/>
                </a:path>
                <a:path w="392430" h="320039">
                  <a:moveTo>
                    <a:pt x="392429" y="132080"/>
                  </a:moveTo>
                  <a:lnTo>
                    <a:pt x="388620" y="132080"/>
                  </a:lnTo>
                  <a:lnTo>
                    <a:pt x="388620" y="189230"/>
                  </a:lnTo>
                  <a:lnTo>
                    <a:pt x="392429" y="189230"/>
                  </a:lnTo>
                  <a:lnTo>
                    <a:pt x="392429" y="132080"/>
                  </a:lnTo>
                  <a:close/>
                </a:path>
                <a:path w="392430" h="320039">
                  <a:moveTo>
                    <a:pt x="3809" y="189230"/>
                  </a:moveTo>
                  <a:lnTo>
                    <a:pt x="0" y="18923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189230"/>
                  </a:lnTo>
                  <a:close/>
                </a:path>
                <a:path w="392430" h="320039">
                  <a:moveTo>
                    <a:pt x="392429" y="189230"/>
                  </a:moveTo>
                  <a:lnTo>
                    <a:pt x="388620" y="189230"/>
                  </a:lnTo>
                  <a:lnTo>
                    <a:pt x="388620" y="214630"/>
                  </a:lnTo>
                  <a:lnTo>
                    <a:pt x="392429" y="214630"/>
                  </a:lnTo>
                  <a:lnTo>
                    <a:pt x="392429" y="189230"/>
                  </a:lnTo>
                  <a:close/>
                </a:path>
                <a:path w="392430" h="320039">
                  <a:moveTo>
                    <a:pt x="3809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3809" y="223520"/>
                  </a:lnTo>
                  <a:lnTo>
                    <a:pt x="3809" y="214630"/>
                  </a:lnTo>
                  <a:close/>
                </a:path>
                <a:path w="392430" h="320039">
                  <a:moveTo>
                    <a:pt x="392429" y="214630"/>
                  </a:moveTo>
                  <a:lnTo>
                    <a:pt x="388620" y="214630"/>
                  </a:lnTo>
                  <a:lnTo>
                    <a:pt x="388620" y="223520"/>
                  </a:lnTo>
                  <a:lnTo>
                    <a:pt x="392429" y="223520"/>
                  </a:lnTo>
                  <a:lnTo>
                    <a:pt x="392429" y="214630"/>
                  </a:lnTo>
                  <a:close/>
                </a:path>
                <a:path w="392430" h="320039">
                  <a:moveTo>
                    <a:pt x="3809" y="223520"/>
                  </a:moveTo>
                  <a:lnTo>
                    <a:pt x="0" y="22352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23520"/>
                  </a:lnTo>
                  <a:close/>
                </a:path>
                <a:path w="392430" h="320039">
                  <a:moveTo>
                    <a:pt x="392429" y="223520"/>
                  </a:moveTo>
                  <a:lnTo>
                    <a:pt x="388620" y="223520"/>
                  </a:lnTo>
                  <a:lnTo>
                    <a:pt x="388620" y="259080"/>
                  </a:lnTo>
                  <a:lnTo>
                    <a:pt x="392429" y="259080"/>
                  </a:lnTo>
                  <a:lnTo>
                    <a:pt x="392429" y="223520"/>
                  </a:lnTo>
                  <a:close/>
                </a:path>
                <a:path w="392430" h="320039">
                  <a:moveTo>
                    <a:pt x="3809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59080"/>
                  </a:lnTo>
                  <a:close/>
                </a:path>
                <a:path w="392430" h="320039">
                  <a:moveTo>
                    <a:pt x="392429" y="259080"/>
                  </a:moveTo>
                  <a:lnTo>
                    <a:pt x="388620" y="259080"/>
                  </a:lnTo>
                  <a:lnTo>
                    <a:pt x="388620" y="261620"/>
                  </a:lnTo>
                  <a:lnTo>
                    <a:pt x="392429" y="261620"/>
                  </a:lnTo>
                  <a:lnTo>
                    <a:pt x="392429" y="259080"/>
                  </a:lnTo>
                  <a:close/>
                </a:path>
                <a:path w="392430" h="320039">
                  <a:moveTo>
                    <a:pt x="3809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61620"/>
                  </a:lnTo>
                  <a:close/>
                </a:path>
                <a:path w="392430" h="320039">
                  <a:moveTo>
                    <a:pt x="392429" y="261620"/>
                  </a:moveTo>
                  <a:lnTo>
                    <a:pt x="388620" y="261620"/>
                  </a:lnTo>
                  <a:lnTo>
                    <a:pt x="388620" y="265430"/>
                  </a:lnTo>
                  <a:lnTo>
                    <a:pt x="392429" y="265430"/>
                  </a:lnTo>
                  <a:lnTo>
                    <a:pt x="392429" y="261620"/>
                  </a:lnTo>
                  <a:close/>
                </a:path>
                <a:path w="392430" h="320039">
                  <a:moveTo>
                    <a:pt x="3809" y="265430"/>
                  </a:moveTo>
                  <a:lnTo>
                    <a:pt x="0" y="26543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65430"/>
                  </a:lnTo>
                  <a:close/>
                </a:path>
                <a:path w="392430" h="320039">
                  <a:moveTo>
                    <a:pt x="392429" y="265430"/>
                  </a:moveTo>
                  <a:lnTo>
                    <a:pt x="388620" y="265430"/>
                  </a:lnTo>
                  <a:lnTo>
                    <a:pt x="388620" y="278130"/>
                  </a:lnTo>
                  <a:lnTo>
                    <a:pt x="392429" y="278130"/>
                  </a:lnTo>
                  <a:lnTo>
                    <a:pt x="392429" y="265430"/>
                  </a:lnTo>
                  <a:close/>
                </a:path>
                <a:path w="392430" h="320039">
                  <a:moveTo>
                    <a:pt x="3809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8130"/>
                  </a:lnTo>
                  <a:close/>
                </a:path>
                <a:path w="392430" h="320039">
                  <a:moveTo>
                    <a:pt x="392429" y="278130"/>
                  </a:moveTo>
                  <a:lnTo>
                    <a:pt x="388620" y="278130"/>
                  </a:lnTo>
                  <a:lnTo>
                    <a:pt x="388620" y="280670"/>
                  </a:lnTo>
                  <a:lnTo>
                    <a:pt x="392429" y="280670"/>
                  </a:lnTo>
                  <a:lnTo>
                    <a:pt x="392429" y="278130"/>
                  </a:lnTo>
                  <a:close/>
                </a:path>
                <a:path w="392430" h="320039">
                  <a:moveTo>
                    <a:pt x="3809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0670"/>
                  </a:lnTo>
                  <a:close/>
                </a:path>
                <a:path w="392430" h="320039">
                  <a:moveTo>
                    <a:pt x="392429" y="280670"/>
                  </a:moveTo>
                  <a:lnTo>
                    <a:pt x="388620" y="280670"/>
                  </a:lnTo>
                  <a:lnTo>
                    <a:pt x="388620" y="284480"/>
                  </a:lnTo>
                  <a:lnTo>
                    <a:pt x="392429" y="284480"/>
                  </a:lnTo>
                  <a:lnTo>
                    <a:pt x="392429" y="280670"/>
                  </a:lnTo>
                  <a:close/>
                </a:path>
                <a:path w="392430" h="320039">
                  <a:moveTo>
                    <a:pt x="3809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84480"/>
                  </a:lnTo>
                  <a:close/>
                </a:path>
                <a:path w="392430" h="320039">
                  <a:moveTo>
                    <a:pt x="392429" y="284480"/>
                  </a:moveTo>
                  <a:lnTo>
                    <a:pt x="388620" y="284480"/>
                  </a:lnTo>
                  <a:lnTo>
                    <a:pt x="388620" y="287020"/>
                  </a:lnTo>
                  <a:lnTo>
                    <a:pt x="392429" y="287020"/>
                  </a:lnTo>
                  <a:lnTo>
                    <a:pt x="392429" y="284480"/>
                  </a:lnTo>
                  <a:close/>
                </a:path>
                <a:path w="392430" h="320039">
                  <a:moveTo>
                    <a:pt x="3809" y="287020"/>
                  </a:moveTo>
                  <a:lnTo>
                    <a:pt x="0" y="28702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87020"/>
                  </a:lnTo>
                  <a:close/>
                </a:path>
                <a:path w="392430" h="320039">
                  <a:moveTo>
                    <a:pt x="392429" y="287020"/>
                  </a:moveTo>
                  <a:lnTo>
                    <a:pt x="388620" y="287020"/>
                  </a:lnTo>
                  <a:lnTo>
                    <a:pt x="388620" y="293370"/>
                  </a:lnTo>
                  <a:lnTo>
                    <a:pt x="392429" y="293370"/>
                  </a:lnTo>
                  <a:lnTo>
                    <a:pt x="392429" y="287020"/>
                  </a:lnTo>
                  <a:close/>
                </a:path>
                <a:path w="392430" h="320039">
                  <a:moveTo>
                    <a:pt x="3809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3370"/>
                  </a:lnTo>
                  <a:close/>
                </a:path>
                <a:path w="392430" h="320039">
                  <a:moveTo>
                    <a:pt x="392429" y="293370"/>
                  </a:moveTo>
                  <a:lnTo>
                    <a:pt x="388620" y="293370"/>
                  </a:lnTo>
                  <a:lnTo>
                    <a:pt x="388620" y="297180"/>
                  </a:lnTo>
                  <a:lnTo>
                    <a:pt x="392429" y="297180"/>
                  </a:lnTo>
                  <a:lnTo>
                    <a:pt x="392429" y="293370"/>
                  </a:lnTo>
                  <a:close/>
                </a:path>
                <a:path w="392430" h="320039">
                  <a:moveTo>
                    <a:pt x="3809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7180"/>
                  </a:lnTo>
                  <a:close/>
                </a:path>
                <a:path w="392430" h="320039">
                  <a:moveTo>
                    <a:pt x="392429" y="297180"/>
                  </a:moveTo>
                  <a:lnTo>
                    <a:pt x="388620" y="297180"/>
                  </a:lnTo>
                  <a:lnTo>
                    <a:pt x="388620" y="299720"/>
                  </a:lnTo>
                  <a:lnTo>
                    <a:pt x="392429" y="299720"/>
                  </a:lnTo>
                  <a:lnTo>
                    <a:pt x="392429" y="297180"/>
                  </a:lnTo>
                  <a:close/>
                </a:path>
                <a:path w="392430" h="320039">
                  <a:moveTo>
                    <a:pt x="3809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9720"/>
                  </a:lnTo>
                  <a:close/>
                </a:path>
                <a:path w="392430" h="320039">
                  <a:moveTo>
                    <a:pt x="392429" y="299720"/>
                  </a:moveTo>
                  <a:lnTo>
                    <a:pt x="388620" y="299720"/>
                  </a:lnTo>
                  <a:lnTo>
                    <a:pt x="388620" y="303530"/>
                  </a:lnTo>
                  <a:lnTo>
                    <a:pt x="392429" y="303530"/>
                  </a:lnTo>
                  <a:lnTo>
                    <a:pt x="392429" y="299720"/>
                  </a:lnTo>
                  <a:close/>
                </a:path>
                <a:path w="392430" h="320039">
                  <a:moveTo>
                    <a:pt x="3809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303530"/>
                  </a:lnTo>
                  <a:close/>
                </a:path>
                <a:path w="392430" h="320039">
                  <a:moveTo>
                    <a:pt x="392429" y="303530"/>
                  </a:moveTo>
                  <a:lnTo>
                    <a:pt x="388620" y="303530"/>
                  </a:lnTo>
                  <a:lnTo>
                    <a:pt x="388620" y="306070"/>
                  </a:lnTo>
                  <a:lnTo>
                    <a:pt x="392429" y="306070"/>
                  </a:lnTo>
                  <a:lnTo>
                    <a:pt x="392429" y="303530"/>
                  </a:lnTo>
                  <a:close/>
                </a:path>
                <a:path w="392430" h="320039">
                  <a:moveTo>
                    <a:pt x="3809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6070"/>
                  </a:lnTo>
                  <a:close/>
                </a:path>
                <a:path w="392430" h="320039">
                  <a:moveTo>
                    <a:pt x="392429" y="306070"/>
                  </a:moveTo>
                  <a:lnTo>
                    <a:pt x="388620" y="306070"/>
                  </a:lnTo>
                  <a:lnTo>
                    <a:pt x="388620" y="309880"/>
                  </a:lnTo>
                  <a:lnTo>
                    <a:pt x="392429" y="309880"/>
                  </a:lnTo>
                  <a:lnTo>
                    <a:pt x="392429" y="306070"/>
                  </a:lnTo>
                  <a:close/>
                </a:path>
                <a:path w="392430" h="320039">
                  <a:moveTo>
                    <a:pt x="3809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09" y="312420"/>
                  </a:lnTo>
                  <a:lnTo>
                    <a:pt x="3809" y="309880"/>
                  </a:lnTo>
                  <a:close/>
                </a:path>
                <a:path w="392430" h="320039">
                  <a:moveTo>
                    <a:pt x="392429" y="309880"/>
                  </a:moveTo>
                  <a:lnTo>
                    <a:pt x="388620" y="309880"/>
                  </a:lnTo>
                  <a:lnTo>
                    <a:pt x="388620" y="312420"/>
                  </a:lnTo>
                  <a:lnTo>
                    <a:pt x="392429" y="312420"/>
                  </a:lnTo>
                  <a:lnTo>
                    <a:pt x="392429" y="309880"/>
                  </a:lnTo>
                  <a:close/>
                </a:path>
                <a:path w="392430" h="320039">
                  <a:moveTo>
                    <a:pt x="3809" y="312420"/>
                  </a:moveTo>
                  <a:lnTo>
                    <a:pt x="0" y="312420"/>
                  </a:lnTo>
                  <a:lnTo>
                    <a:pt x="0" y="318770"/>
                  </a:lnTo>
                  <a:lnTo>
                    <a:pt x="392429" y="318770"/>
                  </a:lnTo>
                  <a:lnTo>
                    <a:pt x="392429" y="316230"/>
                  </a:lnTo>
                  <a:lnTo>
                    <a:pt x="3809" y="316230"/>
                  </a:lnTo>
                  <a:lnTo>
                    <a:pt x="3809" y="312420"/>
                  </a:lnTo>
                  <a:close/>
                </a:path>
                <a:path w="392430" h="320039">
                  <a:moveTo>
                    <a:pt x="392429" y="312420"/>
                  </a:moveTo>
                  <a:lnTo>
                    <a:pt x="388620" y="312420"/>
                  </a:lnTo>
                  <a:lnTo>
                    <a:pt x="388620" y="316230"/>
                  </a:lnTo>
                  <a:lnTo>
                    <a:pt x="392429" y="316230"/>
                  </a:lnTo>
                  <a:lnTo>
                    <a:pt x="392429" y="312420"/>
                  </a:lnTo>
                  <a:close/>
                </a:path>
                <a:path w="392430" h="320039">
                  <a:moveTo>
                    <a:pt x="392429" y="318770"/>
                  </a:moveTo>
                  <a:lnTo>
                    <a:pt x="0" y="318770"/>
                  </a:lnTo>
                  <a:lnTo>
                    <a:pt x="0" y="320040"/>
                  </a:lnTo>
                  <a:lnTo>
                    <a:pt x="392429" y="320040"/>
                  </a:lnTo>
                  <a:lnTo>
                    <a:pt x="392429" y="31877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436370" y="5194300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4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4810" y="2539"/>
                  </a:lnTo>
                  <a:lnTo>
                    <a:pt x="384810" y="0"/>
                  </a:lnTo>
                  <a:close/>
                </a:path>
                <a:path w="384810" h="312420">
                  <a:moveTo>
                    <a:pt x="38481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84810" y="3810"/>
                  </a:lnTo>
                  <a:lnTo>
                    <a:pt x="384810" y="2540"/>
                  </a:lnTo>
                  <a:close/>
                </a:path>
                <a:path w="384810" h="312420">
                  <a:moveTo>
                    <a:pt x="384810" y="3810"/>
                  </a:moveTo>
                  <a:lnTo>
                    <a:pt x="381000" y="3810"/>
                  </a:lnTo>
                  <a:lnTo>
                    <a:pt x="381000" y="8889"/>
                  </a:lnTo>
                  <a:lnTo>
                    <a:pt x="384810" y="8889"/>
                  </a:lnTo>
                  <a:lnTo>
                    <a:pt x="384810" y="3810"/>
                  </a:lnTo>
                  <a:close/>
                </a:path>
                <a:path w="384810" h="31242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84810" h="312420">
                  <a:moveTo>
                    <a:pt x="384810" y="8890"/>
                  </a:moveTo>
                  <a:lnTo>
                    <a:pt x="381000" y="8890"/>
                  </a:lnTo>
                  <a:lnTo>
                    <a:pt x="381000" y="15239"/>
                  </a:lnTo>
                  <a:lnTo>
                    <a:pt x="384810" y="15239"/>
                  </a:lnTo>
                  <a:lnTo>
                    <a:pt x="384810" y="8890"/>
                  </a:lnTo>
                  <a:close/>
                </a:path>
                <a:path w="384810" h="31242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84810" h="312420">
                  <a:moveTo>
                    <a:pt x="384810" y="15240"/>
                  </a:moveTo>
                  <a:lnTo>
                    <a:pt x="381000" y="15240"/>
                  </a:lnTo>
                  <a:lnTo>
                    <a:pt x="381000" y="21589"/>
                  </a:lnTo>
                  <a:lnTo>
                    <a:pt x="384810" y="21589"/>
                  </a:lnTo>
                  <a:lnTo>
                    <a:pt x="384810" y="15240"/>
                  </a:lnTo>
                  <a:close/>
                </a:path>
                <a:path w="384810" h="31242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84810" h="312420">
                  <a:moveTo>
                    <a:pt x="384810" y="21590"/>
                  </a:moveTo>
                  <a:lnTo>
                    <a:pt x="381000" y="21590"/>
                  </a:lnTo>
                  <a:lnTo>
                    <a:pt x="381000" y="27939"/>
                  </a:lnTo>
                  <a:lnTo>
                    <a:pt x="384810" y="27939"/>
                  </a:lnTo>
                  <a:lnTo>
                    <a:pt x="384810" y="21590"/>
                  </a:lnTo>
                  <a:close/>
                </a:path>
                <a:path w="384810" h="31242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84810" h="312420">
                  <a:moveTo>
                    <a:pt x="384810" y="27940"/>
                  </a:moveTo>
                  <a:lnTo>
                    <a:pt x="381000" y="27940"/>
                  </a:lnTo>
                  <a:lnTo>
                    <a:pt x="381000" y="34289"/>
                  </a:lnTo>
                  <a:lnTo>
                    <a:pt x="384810" y="34289"/>
                  </a:lnTo>
                  <a:lnTo>
                    <a:pt x="384810" y="27940"/>
                  </a:lnTo>
                  <a:close/>
                </a:path>
                <a:path w="384810" h="312420">
                  <a:moveTo>
                    <a:pt x="381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4290"/>
                  </a:lnTo>
                  <a:close/>
                </a:path>
                <a:path w="384810" h="312420">
                  <a:moveTo>
                    <a:pt x="384810" y="34290"/>
                  </a:moveTo>
                  <a:lnTo>
                    <a:pt x="381000" y="34290"/>
                  </a:lnTo>
                  <a:lnTo>
                    <a:pt x="381000" y="39369"/>
                  </a:lnTo>
                  <a:lnTo>
                    <a:pt x="384810" y="39369"/>
                  </a:lnTo>
                  <a:lnTo>
                    <a:pt x="384810" y="34290"/>
                  </a:lnTo>
                  <a:close/>
                </a:path>
                <a:path w="384810" h="312420">
                  <a:moveTo>
                    <a:pt x="3810" y="39370"/>
                  </a:moveTo>
                  <a:lnTo>
                    <a:pt x="0" y="3937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39370"/>
                  </a:lnTo>
                  <a:close/>
                </a:path>
                <a:path w="384810" h="312420">
                  <a:moveTo>
                    <a:pt x="384810" y="39370"/>
                  </a:moveTo>
                  <a:lnTo>
                    <a:pt x="381000" y="39370"/>
                  </a:lnTo>
                  <a:lnTo>
                    <a:pt x="381000" y="48259"/>
                  </a:lnTo>
                  <a:lnTo>
                    <a:pt x="384810" y="48259"/>
                  </a:lnTo>
                  <a:lnTo>
                    <a:pt x="384810" y="39370"/>
                  </a:lnTo>
                  <a:close/>
                </a:path>
                <a:path w="384810" h="312420">
                  <a:moveTo>
                    <a:pt x="381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8260"/>
                  </a:lnTo>
                  <a:close/>
                </a:path>
                <a:path w="384810" h="312420">
                  <a:moveTo>
                    <a:pt x="384810" y="48260"/>
                  </a:moveTo>
                  <a:lnTo>
                    <a:pt x="381000" y="48260"/>
                  </a:lnTo>
                  <a:lnTo>
                    <a:pt x="381000" y="52069"/>
                  </a:lnTo>
                  <a:lnTo>
                    <a:pt x="384810" y="52069"/>
                  </a:lnTo>
                  <a:lnTo>
                    <a:pt x="384810" y="48260"/>
                  </a:lnTo>
                  <a:close/>
                </a:path>
                <a:path w="384810" h="312420">
                  <a:moveTo>
                    <a:pt x="381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52070"/>
                  </a:lnTo>
                  <a:close/>
                </a:path>
                <a:path w="384810" h="312420">
                  <a:moveTo>
                    <a:pt x="384810" y="52070"/>
                  </a:moveTo>
                  <a:lnTo>
                    <a:pt x="381000" y="52070"/>
                  </a:lnTo>
                  <a:lnTo>
                    <a:pt x="381000" y="54609"/>
                  </a:lnTo>
                  <a:lnTo>
                    <a:pt x="384810" y="54609"/>
                  </a:lnTo>
                  <a:lnTo>
                    <a:pt x="384810" y="52070"/>
                  </a:lnTo>
                  <a:close/>
                </a:path>
                <a:path w="384810" h="312420">
                  <a:moveTo>
                    <a:pt x="381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4610"/>
                  </a:lnTo>
                  <a:close/>
                </a:path>
                <a:path w="384810" h="312420">
                  <a:moveTo>
                    <a:pt x="384810" y="54610"/>
                  </a:moveTo>
                  <a:lnTo>
                    <a:pt x="381000" y="54610"/>
                  </a:lnTo>
                  <a:lnTo>
                    <a:pt x="381000" y="58419"/>
                  </a:lnTo>
                  <a:lnTo>
                    <a:pt x="384810" y="58419"/>
                  </a:lnTo>
                  <a:lnTo>
                    <a:pt x="384810" y="54610"/>
                  </a:lnTo>
                  <a:close/>
                </a:path>
                <a:path w="384810" h="312420">
                  <a:moveTo>
                    <a:pt x="3810" y="58420"/>
                  </a:moveTo>
                  <a:lnTo>
                    <a:pt x="0" y="58420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58420"/>
                  </a:lnTo>
                  <a:close/>
                </a:path>
                <a:path w="384810" h="312420">
                  <a:moveTo>
                    <a:pt x="384810" y="58420"/>
                  </a:moveTo>
                  <a:lnTo>
                    <a:pt x="381000" y="58420"/>
                  </a:lnTo>
                  <a:lnTo>
                    <a:pt x="381000" y="92709"/>
                  </a:lnTo>
                  <a:lnTo>
                    <a:pt x="384810" y="92709"/>
                  </a:lnTo>
                  <a:lnTo>
                    <a:pt x="384810" y="58420"/>
                  </a:lnTo>
                  <a:close/>
                </a:path>
                <a:path w="384810" h="312420">
                  <a:moveTo>
                    <a:pt x="381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2710"/>
                  </a:lnTo>
                  <a:close/>
                </a:path>
                <a:path w="384810" h="312420">
                  <a:moveTo>
                    <a:pt x="384810" y="92710"/>
                  </a:moveTo>
                  <a:lnTo>
                    <a:pt x="381000" y="92710"/>
                  </a:lnTo>
                  <a:lnTo>
                    <a:pt x="381000" y="96519"/>
                  </a:lnTo>
                  <a:lnTo>
                    <a:pt x="384810" y="96519"/>
                  </a:lnTo>
                  <a:lnTo>
                    <a:pt x="384810" y="92710"/>
                  </a:lnTo>
                  <a:close/>
                </a:path>
                <a:path w="384810" h="312420">
                  <a:moveTo>
                    <a:pt x="381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96520"/>
                  </a:lnTo>
                  <a:close/>
                </a:path>
                <a:path w="384810" h="312420">
                  <a:moveTo>
                    <a:pt x="384810" y="96520"/>
                  </a:moveTo>
                  <a:lnTo>
                    <a:pt x="381000" y="96520"/>
                  </a:lnTo>
                  <a:lnTo>
                    <a:pt x="381000" y="102869"/>
                  </a:lnTo>
                  <a:lnTo>
                    <a:pt x="384810" y="102869"/>
                  </a:lnTo>
                  <a:lnTo>
                    <a:pt x="384810" y="96520"/>
                  </a:lnTo>
                  <a:close/>
                </a:path>
                <a:path w="384810" h="312420">
                  <a:moveTo>
                    <a:pt x="3810" y="102870"/>
                  </a:moveTo>
                  <a:lnTo>
                    <a:pt x="0" y="10287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102870"/>
                  </a:lnTo>
                  <a:close/>
                </a:path>
                <a:path w="384810" h="312420">
                  <a:moveTo>
                    <a:pt x="384810" y="102870"/>
                  </a:moveTo>
                  <a:lnTo>
                    <a:pt x="381000" y="102870"/>
                  </a:lnTo>
                  <a:lnTo>
                    <a:pt x="381000" y="128269"/>
                  </a:lnTo>
                  <a:lnTo>
                    <a:pt x="384810" y="128269"/>
                  </a:lnTo>
                  <a:lnTo>
                    <a:pt x="384810" y="102870"/>
                  </a:lnTo>
                  <a:close/>
                </a:path>
                <a:path w="384810" h="312420">
                  <a:moveTo>
                    <a:pt x="3810" y="128270"/>
                  </a:moveTo>
                  <a:lnTo>
                    <a:pt x="0" y="128270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28270"/>
                  </a:lnTo>
                  <a:close/>
                </a:path>
                <a:path w="384810" h="312420">
                  <a:moveTo>
                    <a:pt x="384810" y="128270"/>
                  </a:moveTo>
                  <a:lnTo>
                    <a:pt x="381000" y="128270"/>
                  </a:lnTo>
                  <a:lnTo>
                    <a:pt x="381000" y="185419"/>
                  </a:lnTo>
                  <a:lnTo>
                    <a:pt x="384810" y="185419"/>
                  </a:lnTo>
                  <a:lnTo>
                    <a:pt x="384810" y="128270"/>
                  </a:lnTo>
                  <a:close/>
                </a:path>
                <a:path w="384810" h="312420">
                  <a:moveTo>
                    <a:pt x="3810" y="185420"/>
                  </a:moveTo>
                  <a:lnTo>
                    <a:pt x="0" y="185420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185420"/>
                  </a:lnTo>
                  <a:close/>
                </a:path>
                <a:path w="384810" h="312420">
                  <a:moveTo>
                    <a:pt x="384810" y="185420"/>
                  </a:moveTo>
                  <a:lnTo>
                    <a:pt x="381000" y="185420"/>
                  </a:lnTo>
                  <a:lnTo>
                    <a:pt x="381000" y="210819"/>
                  </a:lnTo>
                  <a:lnTo>
                    <a:pt x="384810" y="210819"/>
                  </a:lnTo>
                  <a:lnTo>
                    <a:pt x="384810" y="185420"/>
                  </a:lnTo>
                  <a:close/>
                </a:path>
                <a:path w="384810" h="312420">
                  <a:moveTo>
                    <a:pt x="3810" y="210820"/>
                  </a:moveTo>
                  <a:lnTo>
                    <a:pt x="0" y="21082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0820"/>
                  </a:lnTo>
                  <a:close/>
                </a:path>
                <a:path w="384810" h="312420">
                  <a:moveTo>
                    <a:pt x="384810" y="210820"/>
                  </a:moveTo>
                  <a:lnTo>
                    <a:pt x="381000" y="210820"/>
                  </a:lnTo>
                  <a:lnTo>
                    <a:pt x="381000" y="219709"/>
                  </a:lnTo>
                  <a:lnTo>
                    <a:pt x="384810" y="219709"/>
                  </a:lnTo>
                  <a:lnTo>
                    <a:pt x="384810" y="210820"/>
                  </a:lnTo>
                  <a:close/>
                </a:path>
                <a:path w="384810" h="312420">
                  <a:moveTo>
                    <a:pt x="3810" y="219710"/>
                  </a:moveTo>
                  <a:lnTo>
                    <a:pt x="0" y="21971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19710"/>
                  </a:lnTo>
                  <a:close/>
                </a:path>
                <a:path w="384810" h="312420">
                  <a:moveTo>
                    <a:pt x="384810" y="219710"/>
                  </a:moveTo>
                  <a:lnTo>
                    <a:pt x="381000" y="219710"/>
                  </a:lnTo>
                  <a:lnTo>
                    <a:pt x="381000" y="255269"/>
                  </a:lnTo>
                  <a:lnTo>
                    <a:pt x="384810" y="255269"/>
                  </a:lnTo>
                  <a:lnTo>
                    <a:pt x="384810" y="219710"/>
                  </a:lnTo>
                  <a:close/>
                </a:path>
                <a:path w="384810" h="312420">
                  <a:moveTo>
                    <a:pt x="3810" y="255270"/>
                  </a:moveTo>
                  <a:lnTo>
                    <a:pt x="0" y="25527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55270"/>
                  </a:lnTo>
                  <a:close/>
                </a:path>
                <a:path w="384810" h="312420">
                  <a:moveTo>
                    <a:pt x="384810" y="255270"/>
                  </a:moveTo>
                  <a:lnTo>
                    <a:pt x="381000" y="255270"/>
                  </a:lnTo>
                  <a:lnTo>
                    <a:pt x="381000" y="257809"/>
                  </a:lnTo>
                  <a:lnTo>
                    <a:pt x="384810" y="257809"/>
                  </a:lnTo>
                  <a:lnTo>
                    <a:pt x="384810" y="255270"/>
                  </a:lnTo>
                  <a:close/>
                </a:path>
                <a:path w="384810" h="312420">
                  <a:moveTo>
                    <a:pt x="3810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7810"/>
                  </a:lnTo>
                  <a:close/>
                </a:path>
                <a:path w="384810" h="312420">
                  <a:moveTo>
                    <a:pt x="384810" y="257810"/>
                  </a:moveTo>
                  <a:lnTo>
                    <a:pt x="381000" y="257810"/>
                  </a:lnTo>
                  <a:lnTo>
                    <a:pt x="381000" y="261619"/>
                  </a:lnTo>
                  <a:lnTo>
                    <a:pt x="384810" y="261619"/>
                  </a:lnTo>
                  <a:lnTo>
                    <a:pt x="384810" y="257810"/>
                  </a:lnTo>
                  <a:close/>
                </a:path>
                <a:path w="384810" h="312420">
                  <a:moveTo>
                    <a:pt x="3810" y="261620"/>
                  </a:moveTo>
                  <a:lnTo>
                    <a:pt x="0" y="26162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1620"/>
                  </a:lnTo>
                  <a:close/>
                </a:path>
                <a:path w="384810" h="312420">
                  <a:moveTo>
                    <a:pt x="384810" y="261620"/>
                  </a:moveTo>
                  <a:lnTo>
                    <a:pt x="381000" y="261620"/>
                  </a:lnTo>
                  <a:lnTo>
                    <a:pt x="381000" y="274319"/>
                  </a:lnTo>
                  <a:lnTo>
                    <a:pt x="384810" y="274319"/>
                  </a:lnTo>
                  <a:lnTo>
                    <a:pt x="384810" y="261620"/>
                  </a:lnTo>
                  <a:close/>
                </a:path>
                <a:path w="384810" h="312420">
                  <a:moveTo>
                    <a:pt x="3810" y="274320"/>
                  </a:moveTo>
                  <a:lnTo>
                    <a:pt x="0" y="27432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4320"/>
                  </a:lnTo>
                  <a:close/>
                </a:path>
                <a:path w="384810" h="312420">
                  <a:moveTo>
                    <a:pt x="384810" y="274320"/>
                  </a:moveTo>
                  <a:lnTo>
                    <a:pt x="381000" y="274320"/>
                  </a:lnTo>
                  <a:lnTo>
                    <a:pt x="381000" y="276859"/>
                  </a:lnTo>
                  <a:lnTo>
                    <a:pt x="384810" y="276859"/>
                  </a:lnTo>
                  <a:lnTo>
                    <a:pt x="384810" y="274320"/>
                  </a:lnTo>
                  <a:close/>
                </a:path>
                <a:path w="384810" h="312420">
                  <a:moveTo>
                    <a:pt x="3810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6860"/>
                  </a:lnTo>
                  <a:close/>
                </a:path>
                <a:path w="384810" h="312420">
                  <a:moveTo>
                    <a:pt x="384810" y="276860"/>
                  </a:moveTo>
                  <a:lnTo>
                    <a:pt x="381000" y="276860"/>
                  </a:lnTo>
                  <a:lnTo>
                    <a:pt x="381000" y="280669"/>
                  </a:lnTo>
                  <a:lnTo>
                    <a:pt x="384810" y="280669"/>
                  </a:lnTo>
                  <a:lnTo>
                    <a:pt x="384810" y="276860"/>
                  </a:lnTo>
                  <a:close/>
                </a:path>
                <a:path w="384810" h="312420">
                  <a:moveTo>
                    <a:pt x="3810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80670"/>
                  </a:lnTo>
                  <a:close/>
                </a:path>
                <a:path w="384810" h="312420">
                  <a:moveTo>
                    <a:pt x="384810" y="280670"/>
                  </a:moveTo>
                  <a:lnTo>
                    <a:pt x="381000" y="280670"/>
                  </a:lnTo>
                  <a:lnTo>
                    <a:pt x="381000" y="283209"/>
                  </a:lnTo>
                  <a:lnTo>
                    <a:pt x="384810" y="283209"/>
                  </a:lnTo>
                  <a:lnTo>
                    <a:pt x="384810" y="280670"/>
                  </a:lnTo>
                  <a:close/>
                </a:path>
                <a:path w="384810" h="312420">
                  <a:moveTo>
                    <a:pt x="3810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3210"/>
                  </a:lnTo>
                  <a:close/>
                </a:path>
                <a:path w="384810" h="312420">
                  <a:moveTo>
                    <a:pt x="384810" y="283210"/>
                  </a:moveTo>
                  <a:lnTo>
                    <a:pt x="381000" y="283210"/>
                  </a:lnTo>
                  <a:lnTo>
                    <a:pt x="381000" y="289559"/>
                  </a:lnTo>
                  <a:lnTo>
                    <a:pt x="384810" y="289559"/>
                  </a:lnTo>
                  <a:lnTo>
                    <a:pt x="384810" y="283210"/>
                  </a:lnTo>
                  <a:close/>
                </a:path>
                <a:path w="384810" h="312420">
                  <a:moveTo>
                    <a:pt x="3810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9560"/>
                  </a:lnTo>
                  <a:close/>
                </a:path>
                <a:path w="384810" h="312420">
                  <a:moveTo>
                    <a:pt x="384810" y="289560"/>
                  </a:moveTo>
                  <a:lnTo>
                    <a:pt x="381000" y="289560"/>
                  </a:lnTo>
                  <a:lnTo>
                    <a:pt x="381000" y="293369"/>
                  </a:lnTo>
                  <a:lnTo>
                    <a:pt x="384810" y="293369"/>
                  </a:lnTo>
                  <a:lnTo>
                    <a:pt x="384810" y="289560"/>
                  </a:lnTo>
                  <a:close/>
                </a:path>
                <a:path w="384810" h="312420">
                  <a:moveTo>
                    <a:pt x="3810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3370"/>
                  </a:lnTo>
                  <a:close/>
                </a:path>
                <a:path w="384810" h="312420">
                  <a:moveTo>
                    <a:pt x="384810" y="293370"/>
                  </a:moveTo>
                  <a:lnTo>
                    <a:pt x="381000" y="293370"/>
                  </a:lnTo>
                  <a:lnTo>
                    <a:pt x="381000" y="295909"/>
                  </a:lnTo>
                  <a:lnTo>
                    <a:pt x="384810" y="295909"/>
                  </a:lnTo>
                  <a:lnTo>
                    <a:pt x="384810" y="293370"/>
                  </a:lnTo>
                  <a:close/>
                </a:path>
                <a:path w="384810" h="312420">
                  <a:moveTo>
                    <a:pt x="3810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5910"/>
                  </a:lnTo>
                  <a:close/>
                </a:path>
                <a:path w="384810" h="312420">
                  <a:moveTo>
                    <a:pt x="384810" y="295910"/>
                  </a:moveTo>
                  <a:lnTo>
                    <a:pt x="381000" y="295910"/>
                  </a:lnTo>
                  <a:lnTo>
                    <a:pt x="381000" y="299719"/>
                  </a:lnTo>
                  <a:lnTo>
                    <a:pt x="384810" y="299719"/>
                  </a:lnTo>
                  <a:lnTo>
                    <a:pt x="384810" y="295910"/>
                  </a:lnTo>
                  <a:close/>
                </a:path>
                <a:path w="384810" h="312420">
                  <a:moveTo>
                    <a:pt x="381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9720"/>
                  </a:lnTo>
                  <a:close/>
                </a:path>
                <a:path w="384810" h="312420">
                  <a:moveTo>
                    <a:pt x="384810" y="299720"/>
                  </a:moveTo>
                  <a:lnTo>
                    <a:pt x="381000" y="299720"/>
                  </a:lnTo>
                  <a:lnTo>
                    <a:pt x="381000" y="302259"/>
                  </a:lnTo>
                  <a:lnTo>
                    <a:pt x="384810" y="302259"/>
                  </a:lnTo>
                  <a:lnTo>
                    <a:pt x="384810" y="299720"/>
                  </a:lnTo>
                  <a:close/>
                </a:path>
                <a:path w="384810" h="312420">
                  <a:moveTo>
                    <a:pt x="381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302260"/>
                  </a:lnTo>
                  <a:close/>
                </a:path>
                <a:path w="384810" h="312420">
                  <a:moveTo>
                    <a:pt x="384810" y="302260"/>
                  </a:moveTo>
                  <a:lnTo>
                    <a:pt x="381000" y="302260"/>
                  </a:lnTo>
                  <a:lnTo>
                    <a:pt x="381000" y="306069"/>
                  </a:lnTo>
                  <a:lnTo>
                    <a:pt x="384810" y="306069"/>
                  </a:lnTo>
                  <a:lnTo>
                    <a:pt x="384810" y="302260"/>
                  </a:lnTo>
                  <a:close/>
                </a:path>
                <a:path w="384810" h="312420">
                  <a:moveTo>
                    <a:pt x="3810" y="306070"/>
                  </a:moveTo>
                  <a:lnTo>
                    <a:pt x="0" y="306070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08610"/>
                  </a:lnTo>
                  <a:lnTo>
                    <a:pt x="3810" y="308610"/>
                  </a:lnTo>
                  <a:lnTo>
                    <a:pt x="3810" y="306070"/>
                  </a:lnTo>
                  <a:close/>
                </a:path>
                <a:path w="384810" h="312420">
                  <a:moveTo>
                    <a:pt x="384810" y="306070"/>
                  </a:moveTo>
                  <a:lnTo>
                    <a:pt x="381000" y="306070"/>
                  </a:lnTo>
                  <a:lnTo>
                    <a:pt x="381000" y="308610"/>
                  </a:lnTo>
                  <a:lnTo>
                    <a:pt x="384810" y="308610"/>
                  </a:lnTo>
                  <a:lnTo>
                    <a:pt x="384810" y="30607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440179" y="519811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37718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09"/>
                  </a:lnTo>
                  <a:lnTo>
                    <a:pt x="377189" y="3809"/>
                  </a:lnTo>
                  <a:lnTo>
                    <a:pt x="377189" y="0"/>
                  </a:lnTo>
                  <a:close/>
                </a:path>
                <a:path w="377189" h="304800">
                  <a:moveTo>
                    <a:pt x="377189" y="3809"/>
                  </a:moveTo>
                  <a:lnTo>
                    <a:pt x="374650" y="3809"/>
                  </a:lnTo>
                  <a:lnTo>
                    <a:pt x="374650" y="5079"/>
                  </a:lnTo>
                  <a:lnTo>
                    <a:pt x="377189" y="5079"/>
                  </a:lnTo>
                  <a:lnTo>
                    <a:pt x="377189" y="3809"/>
                  </a:lnTo>
                  <a:close/>
                </a:path>
                <a:path w="377189" h="304800">
                  <a:moveTo>
                    <a:pt x="253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5080"/>
                  </a:lnTo>
                  <a:close/>
                </a:path>
                <a:path w="377189" h="304800">
                  <a:moveTo>
                    <a:pt x="377189" y="5080"/>
                  </a:moveTo>
                  <a:lnTo>
                    <a:pt x="374650" y="5080"/>
                  </a:lnTo>
                  <a:lnTo>
                    <a:pt x="374650" y="11429"/>
                  </a:lnTo>
                  <a:lnTo>
                    <a:pt x="377189" y="11429"/>
                  </a:lnTo>
                  <a:lnTo>
                    <a:pt x="377189" y="5080"/>
                  </a:lnTo>
                  <a:close/>
                </a:path>
                <a:path w="377189" h="304800">
                  <a:moveTo>
                    <a:pt x="253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11430"/>
                  </a:lnTo>
                  <a:close/>
                </a:path>
                <a:path w="377189" h="304800">
                  <a:moveTo>
                    <a:pt x="377189" y="11430"/>
                  </a:moveTo>
                  <a:lnTo>
                    <a:pt x="374650" y="11430"/>
                  </a:lnTo>
                  <a:lnTo>
                    <a:pt x="374650" y="17779"/>
                  </a:lnTo>
                  <a:lnTo>
                    <a:pt x="377189" y="17779"/>
                  </a:lnTo>
                  <a:lnTo>
                    <a:pt x="377189" y="11430"/>
                  </a:lnTo>
                  <a:close/>
                </a:path>
                <a:path w="377189" h="304800">
                  <a:moveTo>
                    <a:pt x="253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539" y="24129"/>
                  </a:lnTo>
                  <a:lnTo>
                    <a:pt x="2539" y="17780"/>
                  </a:lnTo>
                  <a:close/>
                </a:path>
                <a:path w="377189" h="304800">
                  <a:moveTo>
                    <a:pt x="377189" y="17780"/>
                  </a:moveTo>
                  <a:lnTo>
                    <a:pt x="374650" y="17780"/>
                  </a:lnTo>
                  <a:lnTo>
                    <a:pt x="374650" y="24129"/>
                  </a:lnTo>
                  <a:lnTo>
                    <a:pt x="377189" y="24129"/>
                  </a:lnTo>
                  <a:lnTo>
                    <a:pt x="377189" y="17780"/>
                  </a:lnTo>
                  <a:close/>
                </a:path>
                <a:path w="377189" h="304800">
                  <a:moveTo>
                    <a:pt x="253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539" y="30479"/>
                  </a:lnTo>
                  <a:lnTo>
                    <a:pt x="2539" y="24130"/>
                  </a:lnTo>
                  <a:close/>
                </a:path>
                <a:path w="377189" h="304800">
                  <a:moveTo>
                    <a:pt x="377189" y="24130"/>
                  </a:moveTo>
                  <a:lnTo>
                    <a:pt x="374650" y="24130"/>
                  </a:lnTo>
                  <a:lnTo>
                    <a:pt x="374650" y="30479"/>
                  </a:lnTo>
                  <a:lnTo>
                    <a:pt x="377189" y="30479"/>
                  </a:lnTo>
                  <a:lnTo>
                    <a:pt x="377189" y="24130"/>
                  </a:lnTo>
                  <a:close/>
                </a:path>
                <a:path w="377189" h="304800">
                  <a:moveTo>
                    <a:pt x="2539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2539" y="35559"/>
                  </a:lnTo>
                  <a:lnTo>
                    <a:pt x="2539" y="30480"/>
                  </a:lnTo>
                  <a:close/>
                </a:path>
                <a:path w="377189" h="304800">
                  <a:moveTo>
                    <a:pt x="377189" y="30480"/>
                  </a:moveTo>
                  <a:lnTo>
                    <a:pt x="374650" y="30480"/>
                  </a:lnTo>
                  <a:lnTo>
                    <a:pt x="374650" y="35559"/>
                  </a:lnTo>
                  <a:lnTo>
                    <a:pt x="377189" y="35559"/>
                  </a:lnTo>
                  <a:lnTo>
                    <a:pt x="377189" y="30480"/>
                  </a:lnTo>
                  <a:close/>
                </a:path>
                <a:path w="377189" h="304800">
                  <a:moveTo>
                    <a:pt x="2539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2539" y="44449"/>
                  </a:lnTo>
                  <a:lnTo>
                    <a:pt x="2539" y="35559"/>
                  </a:lnTo>
                  <a:close/>
                </a:path>
                <a:path w="377189" h="304800">
                  <a:moveTo>
                    <a:pt x="377189" y="35559"/>
                  </a:moveTo>
                  <a:lnTo>
                    <a:pt x="374650" y="35559"/>
                  </a:lnTo>
                  <a:lnTo>
                    <a:pt x="374650" y="44449"/>
                  </a:lnTo>
                  <a:lnTo>
                    <a:pt x="377189" y="44449"/>
                  </a:lnTo>
                  <a:lnTo>
                    <a:pt x="377189" y="35559"/>
                  </a:lnTo>
                  <a:close/>
                </a:path>
                <a:path w="377189" h="304800">
                  <a:moveTo>
                    <a:pt x="253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539" y="48259"/>
                  </a:lnTo>
                  <a:lnTo>
                    <a:pt x="2539" y="44450"/>
                  </a:lnTo>
                  <a:close/>
                </a:path>
                <a:path w="377189" h="304800">
                  <a:moveTo>
                    <a:pt x="377189" y="44450"/>
                  </a:moveTo>
                  <a:lnTo>
                    <a:pt x="374650" y="44450"/>
                  </a:lnTo>
                  <a:lnTo>
                    <a:pt x="374650" y="48259"/>
                  </a:lnTo>
                  <a:lnTo>
                    <a:pt x="377189" y="48259"/>
                  </a:lnTo>
                  <a:lnTo>
                    <a:pt x="377189" y="44450"/>
                  </a:lnTo>
                  <a:close/>
                </a:path>
                <a:path w="377189" h="304800">
                  <a:moveTo>
                    <a:pt x="253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8259"/>
                  </a:lnTo>
                  <a:close/>
                </a:path>
                <a:path w="377189" h="304800">
                  <a:moveTo>
                    <a:pt x="377189" y="48259"/>
                  </a:moveTo>
                  <a:lnTo>
                    <a:pt x="374650" y="48259"/>
                  </a:lnTo>
                  <a:lnTo>
                    <a:pt x="374650" y="50799"/>
                  </a:lnTo>
                  <a:lnTo>
                    <a:pt x="377189" y="50799"/>
                  </a:lnTo>
                  <a:lnTo>
                    <a:pt x="377189" y="48259"/>
                  </a:lnTo>
                  <a:close/>
                </a:path>
                <a:path w="377189" h="304800">
                  <a:moveTo>
                    <a:pt x="253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539" y="54609"/>
                  </a:lnTo>
                  <a:lnTo>
                    <a:pt x="2539" y="50800"/>
                  </a:lnTo>
                  <a:close/>
                </a:path>
                <a:path w="377189" h="304800">
                  <a:moveTo>
                    <a:pt x="377189" y="50800"/>
                  </a:moveTo>
                  <a:lnTo>
                    <a:pt x="374650" y="50800"/>
                  </a:lnTo>
                  <a:lnTo>
                    <a:pt x="374650" y="54609"/>
                  </a:lnTo>
                  <a:lnTo>
                    <a:pt x="377189" y="54609"/>
                  </a:lnTo>
                  <a:lnTo>
                    <a:pt x="377189" y="50800"/>
                  </a:lnTo>
                  <a:close/>
                </a:path>
                <a:path w="377189" h="304800">
                  <a:moveTo>
                    <a:pt x="2539" y="54609"/>
                  </a:moveTo>
                  <a:lnTo>
                    <a:pt x="0" y="54609"/>
                  </a:lnTo>
                  <a:lnTo>
                    <a:pt x="0" y="88899"/>
                  </a:lnTo>
                  <a:lnTo>
                    <a:pt x="2539" y="88899"/>
                  </a:lnTo>
                  <a:lnTo>
                    <a:pt x="2539" y="54609"/>
                  </a:lnTo>
                  <a:close/>
                </a:path>
                <a:path w="377189" h="304800">
                  <a:moveTo>
                    <a:pt x="377189" y="54609"/>
                  </a:moveTo>
                  <a:lnTo>
                    <a:pt x="374650" y="54609"/>
                  </a:lnTo>
                  <a:lnTo>
                    <a:pt x="374650" y="88899"/>
                  </a:lnTo>
                  <a:lnTo>
                    <a:pt x="377189" y="88899"/>
                  </a:lnTo>
                  <a:lnTo>
                    <a:pt x="377189" y="54609"/>
                  </a:lnTo>
                  <a:close/>
                </a:path>
                <a:path w="377189" h="304800">
                  <a:moveTo>
                    <a:pt x="253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539" y="92709"/>
                  </a:lnTo>
                  <a:lnTo>
                    <a:pt x="2539" y="88900"/>
                  </a:lnTo>
                  <a:close/>
                </a:path>
                <a:path w="377189" h="304800">
                  <a:moveTo>
                    <a:pt x="377189" y="88900"/>
                  </a:moveTo>
                  <a:lnTo>
                    <a:pt x="374650" y="88900"/>
                  </a:lnTo>
                  <a:lnTo>
                    <a:pt x="374650" y="92709"/>
                  </a:lnTo>
                  <a:lnTo>
                    <a:pt x="377189" y="92709"/>
                  </a:lnTo>
                  <a:lnTo>
                    <a:pt x="377189" y="88900"/>
                  </a:lnTo>
                  <a:close/>
                </a:path>
                <a:path w="377189" h="304800">
                  <a:moveTo>
                    <a:pt x="253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2539" y="99059"/>
                  </a:lnTo>
                  <a:lnTo>
                    <a:pt x="2539" y="92709"/>
                  </a:lnTo>
                  <a:close/>
                </a:path>
                <a:path w="377189" h="304800">
                  <a:moveTo>
                    <a:pt x="377189" y="92709"/>
                  </a:moveTo>
                  <a:lnTo>
                    <a:pt x="374650" y="92709"/>
                  </a:lnTo>
                  <a:lnTo>
                    <a:pt x="374650" y="99059"/>
                  </a:lnTo>
                  <a:lnTo>
                    <a:pt x="377189" y="99059"/>
                  </a:lnTo>
                  <a:lnTo>
                    <a:pt x="377189" y="92709"/>
                  </a:lnTo>
                  <a:close/>
                </a:path>
                <a:path w="377189" h="304800">
                  <a:moveTo>
                    <a:pt x="2539" y="99059"/>
                  </a:moveTo>
                  <a:lnTo>
                    <a:pt x="0" y="99059"/>
                  </a:lnTo>
                  <a:lnTo>
                    <a:pt x="0" y="124459"/>
                  </a:lnTo>
                  <a:lnTo>
                    <a:pt x="2539" y="124459"/>
                  </a:lnTo>
                  <a:lnTo>
                    <a:pt x="2539" y="99059"/>
                  </a:lnTo>
                  <a:close/>
                </a:path>
                <a:path w="377189" h="304800">
                  <a:moveTo>
                    <a:pt x="377189" y="99059"/>
                  </a:moveTo>
                  <a:lnTo>
                    <a:pt x="374650" y="99059"/>
                  </a:lnTo>
                  <a:lnTo>
                    <a:pt x="374650" y="124459"/>
                  </a:lnTo>
                  <a:lnTo>
                    <a:pt x="377189" y="124459"/>
                  </a:lnTo>
                  <a:lnTo>
                    <a:pt x="377189" y="99059"/>
                  </a:lnTo>
                  <a:close/>
                </a:path>
                <a:path w="377189" h="304800">
                  <a:moveTo>
                    <a:pt x="2539" y="124459"/>
                  </a:moveTo>
                  <a:lnTo>
                    <a:pt x="0" y="124459"/>
                  </a:lnTo>
                  <a:lnTo>
                    <a:pt x="0" y="181609"/>
                  </a:lnTo>
                  <a:lnTo>
                    <a:pt x="2539" y="181609"/>
                  </a:lnTo>
                  <a:lnTo>
                    <a:pt x="2539" y="124459"/>
                  </a:lnTo>
                  <a:close/>
                </a:path>
                <a:path w="377189" h="304800">
                  <a:moveTo>
                    <a:pt x="377189" y="124459"/>
                  </a:moveTo>
                  <a:lnTo>
                    <a:pt x="374650" y="124459"/>
                  </a:lnTo>
                  <a:lnTo>
                    <a:pt x="374650" y="181609"/>
                  </a:lnTo>
                  <a:lnTo>
                    <a:pt x="377189" y="181609"/>
                  </a:lnTo>
                  <a:lnTo>
                    <a:pt x="377189" y="124459"/>
                  </a:lnTo>
                  <a:close/>
                </a:path>
                <a:path w="377189" h="304800">
                  <a:moveTo>
                    <a:pt x="2539" y="181609"/>
                  </a:moveTo>
                  <a:lnTo>
                    <a:pt x="0" y="181609"/>
                  </a:lnTo>
                  <a:lnTo>
                    <a:pt x="0" y="207009"/>
                  </a:lnTo>
                  <a:lnTo>
                    <a:pt x="2539" y="207009"/>
                  </a:lnTo>
                  <a:lnTo>
                    <a:pt x="2539" y="181609"/>
                  </a:lnTo>
                  <a:close/>
                </a:path>
                <a:path w="377189" h="304800">
                  <a:moveTo>
                    <a:pt x="377189" y="181609"/>
                  </a:moveTo>
                  <a:lnTo>
                    <a:pt x="374650" y="181609"/>
                  </a:lnTo>
                  <a:lnTo>
                    <a:pt x="374650" y="207009"/>
                  </a:lnTo>
                  <a:lnTo>
                    <a:pt x="377189" y="207009"/>
                  </a:lnTo>
                  <a:lnTo>
                    <a:pt x="377189" y="181609"/>
                  </a:lnTo>
                  <a:close/>
                </a:path>
                <a:path w="377189" h="304800">
                  <a:moveTo>
                    <a:pt x="2539" y="207009"/>
                  </a:moveTo>
                  <a:lnTo>
                    <a:pt x="0" y="207009"/>
                  </a:lnTo>
                  <a:lnTo>
                    <a:pt x="0" y="215899"/>
                  </a:lnTo>
                  <a:lnTo>
                    <a:pt x="2539" y="215899"/>
                  </a:lnTo>
                  <a:lnTo>
                    <a:pt x="2539" y="207009"/>
                  </a:lnTo>
                  <a:close/>
                </a:path>
                <a:path w="377189" h="304800">
                  <a:moveTo>
                    <a:pt x="377189" y="207009"/>
                  </a:moveTo>
                  <a:lnTo>
                    <a:pt x="374650" y="207009"/>
                  </a:lnTo>
                  <a:lnTo>
                    <a:pt x="374650" y="215899"/>
                  </a:lnTo>
                  <a:lnTo>
                    <a:pt x="377189" y="215899"/>
                  </a:lnTo>
                  <a:lnTo>
                    <a:pt x="377189" y="207009"/>
                  </a:lnTo>
                  <a:close/>
                </a:path>
                <a:path w="377189" h="304800">
                  <a:moveTo>
                    <a:pt x="2539" y="215900"/>
                  </a:moveTo>
                  <a:lnTo>
                    <a:pt x="0" y="215900"/>
                  </a:lnTo>
                  <a:lnTo>
                    <a:pt x="0" y="251459"/>
                  </a:lnTo>
                  <a:lnTo>
                    <a:pt x="2539" y="251459"/>
                  </a:lnTo>
                  <a:lnTo>
                    <a:pt x="2539" y="215900"/>
                  </a:lnTo>
                  <a:close/>
                </a:path>
                <a:path w="377189" h="304800">
                  <a:moveTo>
                    <a:pt x="377189" y="215900"/>
                  </a:moveTo>
                  <a:lnTo>
                    <a:pt x="374650" y="215900"/>
                  </a:lnTo>
                  <a:lnTo>
                    <a:pt x="374650" y="251459"/>
                  </a:lnTo>
                  <a:lnTo>
                    <a:pt x="377189" y="251459"/>
                  </a:lnTo>
                  <a:lnTo>
                    <a:pt x="377189" y="215900"/>
                  </a:lnTo>
                  <a:close/>
                </a:path>
                <a:path w="377189" h="304800">
                  <a:moveTo>
                    <a:pt x="2539" y="251459"/>
                  </a:moveTo>
                  <a:lnTo>
                    <a:pt x="0" y="251459"/>
                  </a:lnTo>
                  <a:lnTo>
                    <a:pt x="0" y="253999"/>
                  </a:lnTo>
                  <a:lnTo>
                    <a:pt x="2539" y="253999"/>
                  </a:lnTo>
                  <a:lnTo>
                    <a:pt x="2539" y="251459"/>
                  </a:lnTo>
                  <a:close/>
                </a:path>
                <a:path w="377189" h="304800">
                  <a:moveTo>
                    <a:pt x="377189" y="251459"/>
                  </a:moveTo>
                  <a:lnTo>
                    <a:pt x="374650" y="251459"/>
                  </a:lnTo>
                  <a:lnTo>
                    <a:pt x="374650" y="253999"/>
                  </a:lnTo>
                  <a:lnTo>
                    <a:pt x="377189" y="253999"/>
                  </a:lnTo>
                  <a:lnTo>
                    <a:pt x="377189" y="251459"/>
                  </a:lnTo>
                  <a:close/>
                </a:path>
                <a:path w="377189" h="304800">
                  <a:moveTo>
                    <a:pt x="2539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2539" y="257809"/>
                  </a:lnTo>
                  <a:lnTo>
                    <a:pt x="2539" y="254000"/>
                  </a:lnTo>
                  <a:close/>
                </a:path>
                <a:path w="377189" h="304800">
                  <a:moveTo>
                    <a:pt x="377189" y="254000"/>
                  </a:moveTo>
                  <a:lnTo>
                    <a:pt x="374650" y="254000"/>
                  </a:lnTo>
                  <a:lnTo>
                    <a:pt x="374650" y="257809"/>
                  </a:lnTo>
                  <a:lnTo>
                    <a:pt x="377189" y="257809"/>
                  </a:lnTo>
                  <a:lnTo>
                    <a:pt x="377189" y="254000"/>
                  </a:lnTo>
                  <a:close/>
                </a:path>
                <a:path w="377189" h="304800">
                  <a:moveTo>
                    <a:pt x="2539" y="257809"/>
                  </a:moveTo>
                  <a:lnTo>
                    <a:pt x="0" y="257809"/>
                  </a:lnTo>
                  <a:lnTo>
                    <a:pt x="0" y="270509"/>
                  </a:lnTo>
                  <a:lnTo>
                    <a:pt x="2539" y="270509"/>
                  </a:lnTo>
                  <a:lnTo>
                    <a:pt x="2539" y="257809"/>
                  </a:lnTo>
                  <a:close/>
                </a:path>
                <a:path w="377189" h="304800">
                  <a:moveTo>
                    <a:pt x="377189" y="257809"/>
                  </a:moveTo>
                  <a:lnTo>
                    <a:pt x="374650" y="257809"/>
                  </a:lnTo>
                  <a:lnTo>
                    <a:pt x="374650" y="270509"/>
                  </a:lnTo>
                  <a:lnTo>
                    <a:pt x="377189" y="270509"/>
                  </a:lnTo>
                  <a:lnTo>
                    <a:pt x="377189" y="257809"/>
                  </a:lnTo>
                  <a:close/>
                </a:path>
                <a:path w="377189" h="304800">
                  <a:moveTo>
                    <a:pt x="2539" y="270509"/>
                  </a:moveTo>
                  <a:lnTo>
                    <a:pt x="0" y="270509"/>
                  </a:lnTo>
                  <a:lnTo>
                    <a:pt x="0" y="273049"/>
                  </a:lnTo>
                  <a:lnTo>
                    <a:pt x="2539" y="273049"/>
                  </a:lnTo>
                  <a:lnTo>
                    <a:pt x="2539" y="270509"/>
                  </a:lnTo>
                  <a:close/>
                </a:path>
                <a:path w="377189" h="304800">
                  <a:moveTo>
                    <a:pt x="377189" y="270509"/>
                  </a:moveTo>
                  <a:lnTo>
                    <a:pt x="374650" y="270509"/>
                  </a:lnTo>
                  <a:lnTo>
                    <a:pt x="374650" y="273049"/>
                  </a:lnTo>
                  <a:lnTo>
                    <a:pt x="377189" y="273049"/>
                  </a:lnTo>
                  <a:lnTo>
                    <a:pt x="377189" y="270509"/>
                  </a:lnTo>
                  <a:close/>
                </a:path>
                <a:path w="377189" h="304800">
                  <a:moveTo>
                    <a:pt x="2539" y="273050"/>
                  </a:moveTo>
                  <a:lnTo>
                    <a:pt x="0" y="273050"/>
                  </a:lnTo>
                  <a:lnTo>
                    <a:pt x="0" y="276859"/>
                  </a:lnTo>
                  <a:lnTo>
                    <a:pt x="2539" y="276859"/>
                  </a:lnTo>
                  <a:lnTo>
                    <a:pt x="2539" y="273050"/>
                  </a:lnTo>
                  <a:close/>
                </a:path>
                <a:path w="377189" h="304800">
                  <a:moveTo>
                    <a:pt x="377189" y="273050"/>
                  </a:moveTo>
                  <a:lnTo>
                    <a:pt x="374650" y="273050"/>
                  </a:lnTo>
                  <a:lnTo>
                    <a:pt x="374650" y="276859"/>
                  </a:lnTo>
                  <a:lnTo>
                    <a:pt x="377189" y="276859"/>
                  </a:lnTo>
                  <a:lnTo>
                    <a:pt x="377189" y="273050"/>
                  </a:lnTo>
                  <a:close/>
                </a:path>
                <a:path w="377189" h="304800">
                  <a:moveTo>
                    <a:pt x="2539" y="276859"/>
                  </a:moveTo>
                  <a:lnTo>
                    <a:pt x="0" y="276859"/>
                  </a:lnTo>
                  <a:lnTo>
                    <a:pt x="0" y="279399"/>
                  </a:lnTo>
                  <a:lnTo>
                    <a:pt x="2539" y="279399"/>
                  </a:lnTo>
                  <a:lnTo>
                    <a:pt x="2539" y="276859"/>
                  </a:lnTo>
                  <a:close/>
                </a:path>
                <a:path w="377189" h="304800">
                  <a:moveTo>
                    <a:pt x="377189" y="276859"/>
                  </a:moveTo>
                  <a:lnTo>
                    <a:pt x="374650" y="276859"/>
                  </a:lnTo>
                  <a:lnTo>
                    <a:pt x="374650" y="279399"/>
                  </a:lnTo>
                  <a:lnTo>
                    <a:pt x="377189" y="279399"/>
                  </a:lnTo>
                  <a:lnTo>
                    <a:pt x="377189" y="276859"/>
                  </a:lnTo>
                  <a:close/>
                </a:path>
                <a:path w="377189" h="304800">
                  <a:moveTo>
                    <a:pt x="2539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2539" y="285749"/>
                  </a:lnTo>
                  <a:lnTo>
                    <a:pt x="2539" y="279400"/>
                  </a:lnTo>
                  <a:close/>
                </a:path>
                <a:path w="377189" h="304800">
                  <a:moveTo>
                    <a:pt x="377189" y="279400"/>
                  </a:moveTo>
                  <a:lnTo>
                    <a:pt x="374650" y="279400"/>
                  </a:lnTo>
                  <a:lnTo>
                    <a:pt x="374650" y="285749"/>
                  </a:lnTo>
                  <a:lnTo>
                    <a:pt x="377189" y="285749"/>
                  </a:lnTo>
                  <a:lnTo>
                    <a:pt x="377189" y="279400"/>
                  </a:lnTo>
                  <a:close/>
                </a:path>
                <a:path w="377189" h="304800">
                  <a:moveTo>
                    <a:pt x="2539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2539" y="289559"/>
                  </a:lnTo>
                  <a:lnTo>
                    <a:pt x="2539" y="285750"/>
                  </a:lnTo>
                  <a:close/>
                </a:path>
                <a:path w="377189" h="304800">
                  <a:moveTo>
                    <a:pt x="377189" y="285750"/>
                  </a:moveTo>
                  <a:lnTo>
                    <a:pt x="374650" y="285750"/>
                  </a:lnTo>
                  <a:lnTo>
                    <a:pt x="374650" y="289559"/>
                  </a:lnTo>
                  <a:lnTo>
                    <a:pt x="377189" y="289559"/>
                  </a:lnTo>
                  <a:lnTo>
                    <a:pt x="377189" y="285750"/>
                  </a:lnTo>
                  <a:close/>
                </a:path>
                <a:path w="377189" h="304800">
                  <a:moveTo>
                    <a:pt x="2539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89559"/>
                  </a:lnTo>
                  <a:close/>
                </a:path>
                <a:path w="377189" h="304800">
                  <a:moveTo>
                    <a:pt x="377189" y="289559"/>
                  </a:moveTo>
                  <a:lnTo>
                    <a:pt x="374650" y="289559"/>
                  </a:lnTo>
                  <a:lnTo>
                    <a:pt x="374650" y="292099"/>
                  </a:lnTo>
                  <a:lnTo>
                    <a:pt x="377189" y="292099"/>
                  </a:lnTo>
                  <a:lnTo>
                    <a:pt x="377189" y="289559"/>
                  </a:lnTo>
                  <a:close/>
                </a:path>
                <a:path w="377189" h="304800">
                  <a:moveTo>
                    <a:pt x="2539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2539" y="295909"/>
                  </a:lnTo>
                  <a:lnTo>
                    <a:pt x="2539" y="292100"/>
                  </a:lnTo>
                  <a:close/>
                </a:path>
                <a:path w="377189" h="304800">
                  <a:moveTo>
                    <a:pt x="377189" y="292100"/>
                  </a:moveTo>
                  <a:lnTo>
                    <a:pt x="374650" y="292100"/>
                  </a:lnTo>
                  <a:lnTo>
                    <a:pt x="374650" y="295909"/>
                  </a:lnTo>
                  <a:lnTo>
                    <a:pt x="377189" y="295909"/>
                  </a:lnTo>
                  <a:lnTo>
                    <a:pt x="377189" y="292100"/>
                  </a:lnTo>
                  <a:close/>
                </a:path>
                <a:path w="377189" h="304800">
                  <a:moveTo>
                    <a:pt x="2539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5909"/>
                  </a:lnTo>
                  <a:close/>
                </a:path>
                <a:path w="377189" h="304800">
                  <a:moveTo>
                    <a:pt x="377189" y="295909"/>
                  </a:moveTo>
                  <a:lnTo>
                    <a:pt x="374650" y="295909"/>
                  </a:lnTo>
                  <a:lnTo>
                    <a:pt x="374650" y="298449"/>
                  </a:lnTo>
                  <a:lnTo>
                    <a:pt x="377189" y="298449"/>
                  </a:lnTo>
                  <a:lnTo>
                    <a:pt x="377189" y="295909"/>
                  </a:lnTo>
                  <a:close/>
                </a:path>
                <a:path w="377189" h="304800">
                  <a:moveTo>
                    <a:pt x="2539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377189" y="302259"/>
                  </a:lnTo>
                  <a:lnTo>
                    <a:pt x="377189" y="300989"/>
                  </a:lnTo>
                  <a:lnTo>
                    <a:pt x="2539" y="300989"/>
                  </a:lnTo>
                  <a:lnTo>
                    <a:pt x="2539" y="298450"/>
                  </a:lnTo>
                  <a:close/>
                </a:path>
                <a:path w="377189" h="304800">
                  <a:moveTo>
                    <a:pt x="377189" y="298450"/>
                  </a:moveTo>
                  <a:lnTo>
                    <a:pt x="374650" y="298450"/>
                  </a:lnTo>
                  <a:lnTo>
                    <a:pt x="374650" y="300989"/>
                  </a:lnTo>
                  <a:lnTo>
                    <a:pt x="377189" y="300989"/>
                  </a:lnTo>
                  <a:lnTo>
                    <a:pt x="377189" y="298450"/>
                  </a:lnTo>
                  <a:close/>
                </a:path>
                <a:path w="377189" h="304800">
                  <a:moveTo>
                    <a:pt x="377189" y="302259"/>
                  </a:moveTo>
                  <a:lnTo>
                    <a:pt x="0" y="302259"/>
                  </a:lnTo>
                  <a:lnTo>
                    <a:pt x="0" y="304800"/>
                  </a:lnTo>
                  <a:lnTo>
                    <a:pt x="377189" y="304800"/>
                  </a:lnTo>
                  <a:lnTo>
                    <a:pt x="377189" y="302259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442720" y="5201919"/>
              <a:ext cx="372110" cy="297180"/>
            </a:xfrm>
            <a:custGeom>
              <a:avLst/>
              <a:gdLst/>
              <a:ahLst/>
              <a:cxnLst/>
              <a:rect l="l" t="t" r="r" b="b"/>
              <a:pathLst>
                <a:path w="372110" h="297179">
                  <a:moveTo>
                    <a:pt x="37211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2110" y="1269"/>
                  </a:lnTo>
                  <a:lnTo>
                    <a:pt x="372110" y="0"/>
                  </a:lnTo>
                  <a:close/>
                </a:path>
                <a:path w="372110" h="297179">
                  <a:moveTo>
                    <a:pt x="37211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72110" y="3809"/>
                  </a:lnTo>
                  <a:lnTo>
                    <a:pt x="372110" y="1269"/>
                  </a:lnTo>
                  <a:close/>
                </a:path>
                <a:path w="372110" h="297179">
                  <a:moveTo>
                    <a:pt x="372110" y="3809"/>
                  </a:moveTo>
                  <a:lnTo>
                    <a:pt x="368300" y="3809"/>
                  </a:lnTo>
                  <a:lnTo>
                    <a:pt x="368300" y="7619"/>
                  </a:lnTo>
                  <a:lnTo>
                    <a:pt x="372110" y="7619"/>
                  </a:lnTo>
                  <a:lnTo>
                    <a:pt x="372110" y="3809"/>
                  </a:lnTo>
                  <a:close/>
                </a:path>
                <a:path w="372110" h="29717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72110" h="297179">
                  <a:moveTo>
                    <a:pt x="372110" y="7619"/>
                  </a:moveTo>
                  <a:lnTo>
                    <a:pt x="368300" y="7619"/>
                  </a:lnTo>
                  <a:lnTo>
                    <a:pt x="368300" y="13969"/>
                  </a:lnTo>
                  <a:lnTo>
                    <a:pt x="372110" y="13969"/>
                  </a:lnTo>
                  <a:lnTo>
                    <a:pt x="372110" y="7619"/>
                  </a:lnTo>
                  <a:close/>
                </a:path>
                <a:path w="372110" h="29717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72110" h="297179">
                  <a:moveTo>
                    <a:pt x="372110" y="13969"/>
                  </a:moveTo>
                  <a:lnTo>
                    <a:pt x="368300" y="13969"/>
                  </a:lnTo>
                  <a:lnTo>
                    <a:pt x="368300" y="20319"/>
                  </a:lnTo>
                  <a:lnTo>
                    <a:pt x="372110" y="20319"/>
                  </a:lnTo>
                  <a:lnTo>
                    <a:pt x="372110" y="13969"/>
                  </a:lnTo>
                  <a:close/>
                </a:path>
                <a:path w="372110" h="29717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72110" h="297179">
                  <a:moveTo>
                    <a:pt x="372110" y="20319"/>
                  </a:moveTo>
                  <a:lnTo>
                    <a:pt x="368300" y="20319"/>
                  </a:lnTo>
                  <a:lnTo>
                    <a:pt x="368300" y="26669"/>
                  </a:lnTo>
                  <a:lnTo>
                    <a:pt x="372110" y="26669"/>
                  </a:lnTo>
                  <a:lnTo>
                    <a:pt x="372110" y="20319"/>
                  </a:lnTo>
                  <a:close/>
                </a:path>
                <a:path w="372110" h="297179">
                  <a:moveTo>
                    <a:pt x="381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6669"/>
                  </a:lnTo>
                  <a:close/>
                </a:path>
                <a:path w="372110" h="297179">
                  <a:moveTo>
                    <a:pt x="372110" y="26669"/>
                  </a:moveTo>
                  <a:lnTo>
                    <a:pt x="368300" y="26669"/>
                  </a:lnTo>
                  <a:lnTo>
                    <a:pt x="368300" y="31749"/>
                  </a:lnTo>
                  <a:lnTo>
                    <a:pt x="372110" y="31749"/>
                  </a:lnTo>
                  <a:lnTo>
                    <a:pt x="372110" y="26669"/>
                  </a:lnTo>
                  <a:close/>
                </a:path>
                <a:path w="372110" h="297179">
                  <a:moveTo>
                    <a:pt x="381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1749"/>
                  </a:lnTo>
                  <a:close/>
                </a:path>
                <a:path w="372110" h="297179">
                  <a:moveTo>
                    <a:pt x="372110" y="31749"/>
                  </a:moveTo>
                  <a:lnTo>
                    <a:pt x="368300" y="31749"/>
                  </a:lnTo>
                  <a:lnTo>
                    <a:pt x="368300" y="40639"/>
                  </a:lnTo>
                  <a:lnTo>
                    <a:pt x="372110" y="40639"/>
                  </a:lnTo>
                  <a:lnTo>
                    <a:pt x="372110" y="31749"/>
                  </a:lnTo>
                  <a:close/>
                </a:path>
                <a:path w="372110" h="297179">
                  <a:moveTo>
                    <a:pt x="381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0639"/>
                  </a:lnTo>
                  <a:close/>
                </a:path>
                <a:path w="372110" h="297179">
                  <a:moveTo>
                    <a:pt x="372110" y="40639"/>
                  </a:moveTo>
                  <a:lnTo>
                    <a:pt x="368300" y="40639"/>
                  </a:lnTo>
                  <a:lnTo>
                    <a:pt x="368300" y="44449"/>
                  </a:lnTo>
                  <a:lnTo>
                    <a:pt x="372110" y="44449"/>
                  </a:lnTo>
                  <a:lnTo>
                    <a:pt x="372110" y="40639"/>
                  </a:lnTo>
                  <a:close/>
                </a:path>
                <a:path w="372110" h="297179">
                  <a:moveTo>
                    <a:pt x="381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4449"/>
                  </a:lnTo>
                  <a:close/>
                </a:path>
                <a:path w="372110" h="297179">
                  <a:moveTo>
                    <a:pt x="372110" y="44449"/>
                  </a:moveTo>
                  <a:lnTo>
                    <a:pt x="368300" y="44449"/>
                  </a:lnTo>
                  <a:lnTo>
                    <a:pt x="368300" y="46989"/>
                  </a:lnTo>
                  <a:lnTo>
                    <a:pt x="372110" y="46989"/>
                  </a:lnTo>
                  <a:lnTo>
                    <a:pt x="372110" y="44449"/>
                  </a:lnTo>
                  <a:close/>
                </a:path>
                <a:path w="372110" h="297179">
                  <a:moveTo>
                    <a:pt x="381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6989"/>
                  </a:lnTo>
                  <a:close/>
                </a:path>
                <a:path w="372110" h="297179">
                  <a:moveTo>
                    <a:pt x="372110" y="46989"/>
                  </a:moveTo>
                  <a:lnTo>
                    <a:pt x="368300" y="46989"/>
                  </a:lnTo>
                  <a:lnTo>
                    <a:pt x="368300" y="50799"/>
                  </a:lnTo>
                  <a:lnTo>
                    <a:pt x="372110" y="50799"/>
                  </a:lnTo>
                  <a:lnTo>
                    <a:pt x="372110" y="46989"/>
                  </a:lnTo>
                  <a:close/>
                </a:path>
                <a:path w="372110" h="297179">
                  <a:moveTo>
                    <a:pt x="3810" y="50799"/>
                  </a:moveTo>
                  <a:lnTo>
                    <a:pt x="0" y="50799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50799"/>
                  </a:lnTo>
                  <a:close/>
                </a:path>
                <a:path w="372110" h="297179">
                  <a:moveTo>
                    <a:pt x="372110" y="50799"/>
                  </a:moveTo>
                  <a:lnTo>
                    <a:pt x="368300" y="50799"/>
                  </a:lnTo>
                  <a:lnTo>
                    <a:pt x="368300" y="85089"/>
                  </a:lnTo>
                  <a:lnTo>
                    <a:pt x="372110" y="85089"/>
                  </a:lnTo>
                  <a:lnTo>
                    <a:pt x="372110" y="50799"/>
                  </a:lnTo>
                  <a:close/>
                </a:path>
                <a:path w="372110" h="297179">
                  <a:moveTo>
                    <a:pt x="381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5089"/>
                  </a:lnTo>
                  <a:close/>
                </a:path>
                <a:path w="372110" h="297179">
                  <a:moveTo>
                    <a:pt x="372110" y="85089"/>
                  </a:moveTo>
                  <a:lnTo>
                    <a:pt x="368300" y="85089"/>
                  </a:lnTo>
                  <a:lnTo>
                    <a:pt x="368300" y="88899"/>
                  </a:lnTo>
                  <a:lnTo>
                    <a:pt x="372110" y="88899"/>
                  </a:lnTo>
                  <a:lnTo>
                    <a:pt x="372110" y="85089"/>
                  </a:lnTo>
                  <a:close/>
                </a:path>
                <a:path w="372110" h="297179">
                  <a:moveTo>
                    <a:pt x="381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88899"/>
                  </a:lnTo>
                  <a:close/>
                </a:path>
                <a:path w="372110" h="297179">
                  <a:moveTo>
                    <a:pt x="372110" y="88899"/>
                  </a:moveTo>
                  <a:lnTo>
                    <a:pt x="368300" y="88899"/>
                  </a:lnTo>
                  <a:lnTo>
                    <a:pt x="368300" y="95249"/>
                  </a:lnTo>
                  <a:lnTo>
                    <a:pt x="372110" y="95249"/>
                  </a:lnTo>
                  <a:lnTo>
                    <a:pt x="372110" y="88899"/>
                  </a:lnTo>
                  <a:close/>
                </a:path>
                <a:path w="372110" h="297179">
                  <a:moveTo>
                    <a:pt x="3810" y="95249"/>
                  </a:moveTo>
                  <a:lnTo>
                    <a:pt x="0" y="9524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95249"/>
                  </a:lnTo>
                  <a:close/>
                </a:path>
                <a:path w="372110" h="297179">
                  <a:moveTo>
                    <a:pt x="372110" y="95249"/>
                  </a:moveTo>
                  <a:lnTo>
                    <a:pt x="368300" y="95249"/>
                  </a:lnTo>
                  <a:lnTo>
                    <a:pt x="368300" y="120649"/>
                  </a:lnTo>
                  <a:lnTo>
                    <a:pt x="372110" y="120649"/>
                  </a:lnTo>
                  <a:lnTo>
                    <a:pt x="372110" y="95249"/>
                  </a:lnTo>
                  <a:close/>
                </a:path>
                <a:path w="372110" h="297179">
                  <a:moveTo>
                    <a:pt x="3810" y="120649"/>
                  </a:moveTo>
                  <a:lnTo>
                    <a:pt x="0" y="120649"/>
                  </a:lnTo>
                  <a:lnTo>
                    <a:pt x="0" y="177799"/>
                  </a:lnTo>
                  <a:lnTo>
                    <a:pt x="3810" y="177799"/>
                  </a:lnTo>
                  <a:lnTo>
                    <a:pt x="3810" y="120649"/>
                  </a:lnTo>
                  <a:close/>
                </a:path>
                <a:path w="372110" h="297179">
                  <a:moveTo>
                    <a:pt x="372110" y="120649"/>
                  </a:moveTo>
                  <a:lnTo>
                    <a:pt x="368300" y="120649"/>
                  </a:lnTo>
                  <a:lnTo>
                    <a:pt x="368300" y="177799"/>
                  </a:lnTo>
                  <a:lnTo>
                    <a:pt x="372110" y="177799"/>
                  </a:lnTo>
                  <a:lnTo>
                    <a:pt x="372110" y="120649"/>
                  </a:lnTo>
                  <a:close/>
                </a:path>
                <a:path w="372110" h="297179">
                  <a:moveTo>
                    <a:pt x="3810" y="177799"/>
                  </a:moveTo>
                  <a:lnTo>
                    <a:pt x="0" y="177799"/>
                  </a:lnTo>
                  <a:lnTo>
                    <a:pt x="0" y="203199"/>
                  </a:lnTo>
                  <a:lnTo>
                    <a:pt x="3810" y="203199"/>
                  </a:lnTo>
                  <a:lnTo>
                    <a:pt x="3810" y="177799"/>
                  </a:lnTo>
                  <a:close/>
                </a:path>
                <a:path w="372110" h="297179">
                  <a:moveTo>
                    <a:pt x="372110" y="177799"/>
                  </a:moveTo>
                  <a:lnTo>
                    <a:pt x="368300" y="177799"/>
                  </a:lnTo>
                  <a:lnTo>
                    <a:pt x="368300" y="203199"/>
                  </a:lnTo>
                  <a:lnTo>
                    <a:pt x="372110" y="203199"/>
                  </a:lnTo>
                  <a:lnTo>
                    <a:pt x="372110" y="177799"/>
                  </a:lnTo>
                  <a:close/>
                </a:path>
                <a:path w="372110" h="297179">
                  <a:moveTo>
                    <a:pt x="3810" y="203199"/>
                  </a:moveTo>
                  <a:lnTo>
                    <a:pt x="0" y="203199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203199"/>
                  </a:lnTo>
                  <a:close/>
                </a:path>
                <a:path w="372110" h="297179">
                  <a:moveTo>
                    <a:pt x="372110" y="203199"/>
                  </a:moveTo>
                  <a:lnTo>
                    <a:pt x="368300" y="203199"/>
                  </a:lnTo>
                  <a:lnTo>
                    <a:pt x="368300" y="212089"/>
                  </a:lnTo>
                  <a:lnTo>
                    <a:pt x="372110" y="212089"/>
                  </a:lnTo>
                  <a:lnTo>
                    <a:pt x="372110" y="203199"/>
                  </a:lnTo>
                  <a:close/>
                </a:path>
                <a:path w="372110" h="297179">
                  <a:moveTo>
                    <a:pt x="3810" y="212089"/>
                  </a:moveTo>
                  <a:lnTo>
                    <a:pt x="0" y="21208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12089"/>
                  </a:lnTo>
                  <a:close/>
                </a:path>
                <a:path w="372110" h="297179">
                  <a:moveTo>
                    <a:pt x="372110" y="212089"/>
                  </a:moveTo>
                  <a:lnTo>
                    <a:pt x="368300" y="212089"/>
                  </a:lnTo>
                  <a:lnTo>
                    <a:pt x="368300" y="247649"/>
                  </a:lnTo>
                  <a:lnTo>
                    <a:pt x="372110" y="247649"/>
                  </a:lnTo>
                  <a:lnTo>
                    <a:pt x="372110" y="212089"/>
                  </a:lnTo>
                  <a:close/>
                </a:path>
                <a:path w="372110" h="297179">
                  <a:moveTo>
                    <a:pt x="3810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7649"/>
                  </a:lnTo>
                  <a:close/>
                </a:path>
                <a:path w="372110" h="297179">
                  <a:moveTo>
                    <a:pt x="372110" y="247649"/>
                  </a:moveTo>
                  <a:lnTo>
                    <a:pt x="368300" y="247649"/>
                  </a:lnTo>
                  <a:lnTo>
                    <a:pt x="368300" y="250189"/>
                  </a:lnTo>
                  <a:lnTo>
                    <a:pt x="372110" y="250189"/>
                  </a:lnTo>
                  <a:lnTo>
                    <a:pt x="372110" y="247649"/>
                  </a:lnTo>
                  <a:close/>
                </a:path>
                <a:path w="372110" h="297179">
                  <a:moveTo>
                    <a:pt x="3810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50189"/>
                  </a:lnTo>
                  <a:close/>
                </a:path>
                <a:path w="372110" h="297179">
                  <a:moveTo>
                    <a:pt x="372110" y="250189"/>
                  </a:moveTo>
                  <a:lnTo>
                    <a:pt x="368300" y="250189"/>
                  </a:lnTo>
                  <a:lnTo>
                    <a:pt x="368300" y="253999"/>
                  </a:lnTo>
                  <a:lnTo>
                    <a:pt x="372110" y="253999"/>
                  </a:lnTo>
                  <a:lnTo>
                    <a:pt x="372110" y="250189"/>
                  </a:lnTo>
                  <a:close/>
                </a:path>
                <a:path w="372110" h="297179">
                  <a:moveTo>
                    <a:pt x="3810" y="253999"/>
                  </a:moveTo>
                  <a:lnTo>
                    <a:pt x="0" y="25399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53999"/>
                  </a:lnTo>
                  <a:close/>
                </a:path>
                <a:path w="372110" h="297179">
                  <a:moveTo>
                    <a:pt x="372110" y="253999"/>
                  </a:moveTo>
                  <a:lnTo>
                    <a:pt x="368300" y="253999"/>
                  </a:lnTo>
                  <a:lnTo>
                    <a:pt x="368300" y="266699"/>
                  </a:lnTo>
                  <a:lnTo>
                    <a:pt x="372110" y="266699"/>
                  </a:lnTo>
                  <a:lnTo>
                    <a:pt x="372110" y="253999"/>
                  </a:lnTo>
                  <a:close/>
                </a:path>
                <a:path w="372110" h="297179">
                  <a:moveTo>
                    <a:pt x="3810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6699"/>
                  </a:lnTo>
                  <a:close/>
                </a:path>
                <a:path w="372110" h="297179">
                  <a:moveTo>
                    <a:pt x="372110" y="266699"/>
                  </a:moveTo>
                  <a:lnTo>
                    <a:pt x="368300" y="266699"/>
                  </a:lnTo>
                  <a:lnTo>
                    <a:pt x="368300" y="269239"/>
                  </a:lnTo>
                  <a:lnTo>
                    <a:pt x="372110" y="269239"/>
                  </a:lnTo>
                  <a:lnTo>
                    <a:pt x="372110" y="266699"/>
                  </a:lnTo>
                  <a:close/>
                </a:path>
                <a:path w="372110" h="297179">
                  <a:moveTo>
                    <a:pt x="381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9239"/>
                  </a:lnTo>
                  <a:close/>
                </a:path>
                <a:path w="372110" h="297179">
                  <a:moveTo>
                    <a:pt x="372110" y="269239"/>
                  </a:moveTo>
                  <a:lnTo>
                    <a:pt x="368300" y="269239"/>
                  </a:lnTo>
                  <a:lnTo>
                    <a:pt x="368300" y="273049"/>
                  </a:lnTo>
                  <a:lnTo>
                    <a:pt x="372110" y="273049"/>
                  </a:lnTo>
                  <a:lnTo>
                    <a:pt x="372110" y="269239"/>
                  </a:lnTo>
                  <a:close/>
                </a:path>
                <a:path w="372110" h="297179">
                  <a:moveTo>
                    <a:pt x="3810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73049"/>
                  </a:lnTo>
                  <a:close/>
                </a:path>
                <a:path w="372110" h="297179">
                  <a:moveTo>
                    <a:pt x="372110" y="273049"/>
                  </a:moveTo>
                  <a:lnTo>
                    <a:pt x="368300" y="273049"/>
                  </a:lnTo>
                  <a:lnTo>
                    <a:pt x="368300" y="275589"/>
                  </a:lnTo>
                  <a:lnTo>
                    <a:pt x="372110" y="275589"/>
                  </a:lnTo>
                  <a:lnTo>
                    <a:pt x="372110" y="273049"/>
                  </a:lnTo>
                  <a:close/>
                </a:path>
                <a:path w="372110" h="297179">
                  <a:moveTo>
                    <a:pt x="3810" y="275589"/>
                  </a:moveTo>
                  <a:lnTo>
                    <a:pt x="0" y="275589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89"/>
                  </a:lnTo>
                  <a:close/>
                </a:path>
                <a:path w="372110" h="297179">
                  <a:moveTo>
                    <a:pt x="372110" y="275589"/>
                  </a:moveTo>
                  <a:lnTo>
                    <a:pt x="368300" y="275589"/>
                  </a:lnTo>
                  <a:lnTo>
                    <a:pt x="368300" y="281939"/>
                  </a:lnTo>
                  <a:lnTo>
                    <a:pt x="372110" y="281939"/>
                  </a:lnTo>
                  <a:lnTo>
                    <a:pt x="372110" y="275589"/>
                  </a:lnTo>
                  <a:close/>
                </a:path>
                <a:path w="372110" h="297179">
                  <a:moveTo>
                    <a:pt x="3810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1939"/>
                  </a:lnTo>
                  <a:close/>
                </a:path>
                <a:path w="372110" h="297179">
                  <a:moveTo>
                    <a:pt x="372110" y="281939"/>
                  </a:moveTo>
                  <a:lnTo>
                    <a:pt x="368300" y="281939"/>
                  </a:lnTo>
                  <a:lnTo>
                    <a:pt x="368300" y="285749"/>
                  </a:lnTo>
                  <a:lnTo>
                    <a:pt x="372110" y="285749"/>
                  </a:lnTo>
                  <a:lnTo>
                    <a:pt x="372110" y="281939"/>
                  </a:lnTo>
                  <a:close/>
                </a:path>
                <a:path w="372110" h="297179">
                  <a:moveTo>
                    <a:pt x="3810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5749"/>
                  </a:lnTo>
                  <a:close/>
                </a:path>
                <a:path w="372110" h="297179">
                  <a:moveTo>
                    <a:pt x="372110" y="285749"/>
                  </a:moveTo>
                  <a:lnTo>
                    <a:pt x="368300" y="285749"/>
                  </a:lnTo>
                  <a:lnTo>
                    <a:pt x="368300" y="288289"/>
                  </a:lnTo>
                  <a:lnTo>
                    <a:pt x="372110" y="288289"/>
                  </a:lnTo>
                  <a:lnTo>
                    <a:pt x="372110" y="285749"/>
                  </a:lnTo>
                  <a:close/>
                </a:path>
                <a:path w="372110" h="297179">
                  <a:moveTo>
                    <a:pt x="3810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8289"/>
                  </a:lnTo>
                  <a:close/>
                </a:path>
                <a:path w="372110" h="297179">
                  <a:moveTo>
                    <a:pt x="372110" y="288289"/>
                  </a:moveTo>
                  <a:lnTo>
                    <a:pt x="368300" y="288289"/>
                  </a:lnTo>
                  <a:lnTo>
                    <a:pt x="368300" y="292099"/>
                  </a:lnTo>
                  <a:lnTo>
                    <a:pt x="372110" y="292099"/>
                  </a:lnTo>
                  <a:lnTo>
                    <a:pt x="372110" y="288289"/>
                  </a:lnTo>
                  <a:close/>
                </a:path>
                <a:path w="372110" h="297179">
                  <a:moveTo>
                    <a:pt x="3810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372110" y="294639"/>
                  </a:lnTo>
                  <a:lnTo>
                    <a:pt x="372110" y="293369"/>
                  </a:lnTo>
                  <a:lnTo>
                    <a:pt x="3810" y="293369"/>
                  </a:lnTo>
                  <a:lnTo>
                    <a:pt x="3810" y="292099"/>
                  </a:lnTo>
                  <a:close/>
                </a:path>
                <a:path w="372110" h="297179">
                  <a:moveTo>
                    <a:pt x="372110" y="292099"/>
                  </a:moveTo>
                  <a:lnTo>
                    <a:pt x="368300" y="292099"/>
                  </a:lnTo>
                  <a:lnTo>
                    <a:pt x="368300" y="293369"/>
                  </a:lnTo>
                  <a:lnTo>
                    <a:pt x="372110" y="293369"/>
                  </a:lnTo>
                  <a:lnTo>
                    <a:pt x="372110" y="292099"/>
                  </a:lnTo>
                  <a:close/>
                </a:path>
                <a:path w="372110" h="297179">
                  <a:moveTo>
                    <a:pt x="372110" y="294639"/>
                  </a:moveTo>
                  <a:lnTo>
                    <a:pt x="0" y="294639"/>
                  </a:lnTo>
                  <a:lnTo>
                    <a:pt x="0" y="297179"/>
                  </a:lnTo>
                  <a:lnTo>
                    <a:pt x="372110" y="297179"/>
                  </a:lnTo>
                  <a:lnTo>
                    <a:pt x="372110" y="294639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446529" y="5205730"/>
              <a:ext cx="364490" cy="289560"/>
            </a:xfrm>
            <a:custGeom>
              <a:avLst/>
              <a:gdLst/>
              <a:ahLst/>
              <a:cxnLst/>
              <a:rect l="l" t="t" r="r" b="b"/>
              <a:pathLst>
                <a:path w="364489" h="289560">
                  <a:moveTo>
                    <a:pt x="36448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lnTo>
                    <a:pt x="3809" y="2540"/>
                  </a:lnTo>
                  <a:lnTo>
                    <a:pt x="364489" y="2540"/>
                  </a:lnTo>
                  <a:lnTo>
                    <a:pt x="364489" y="0"/>
                  </a:lnTo>
                  <a:close/>
                </a:path>
                <a:path w="364489" h="289560">
                  <a:moveTo>
                    <a:pt x="364489" y="2540"/>
                  </a:moveTo>
                  <a:lnTo>
                    <a:pt x="360680" y="2540"/>
                  </a:lnTo>
                  <a:lnTo>
                    <a:pt x="360680" y="3810"/>
                  </a:lnTo>
                  <a:lnTo>
                    <a:pt x="364489" y="3810"/>
                  </a:lnTo>
                  <a:lnTo>
                    <a:pt x="364489" y="2540"/>
                  </a:lnTo>
                  <a:close/>
                </a:path>
                <a:path w="364489" h="289560">
                  <a:moveTo>
                    <a:pt x="380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close/>
                </a:path>
                <a:path w="364489" h="289560">
                  <a:moveTo>
                    <a:pt x="364489" y="3810"/>
                  </a:moveTo>
                  <a:lnTo>
                    <a:pt x="360680" y="3810"/>
                  </a:lnTo>
                  <a:lnTo>
                    <a:pt x="360680" y="10160"/>
                  </a:lnTo>
                  <a:lnTo>
                    <a:pt x="364489" y="10160"/>
                  </a:lnTo>
                  <a:lnTo>
                    <a:pt x="364489" y="3810"/>
                  </a:lnTo>
                  <a:close/>
                </a:path>
                <a:path w="364489" h="289560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64489" h="289560">
                  <a:moveTo>
                    <a:pt x="364489" y="10160"/>
                  </a:moveTo>
                  <a:lnTo>
                    <a:pt x="360680" y="10160"/>
                  </a:lnTo>
                  <a:lnTo>
                    <a:pt x="360680" y="16510"/>
                  </a:lnTo>
                  <a:lnTo>
                    <a:pt x="364489" y="16510"/>
                  </a:lnTo>
                  <a:lnTo>
                    <a:pt x="364489" y="10160"/>
                  </a:lnTo>
                  <a:close/>
                </a:path>
                <a:path w="364489" h="28956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364489" h="289560">
                  <a:moveTo>
                    <a:pt x="364489" y="16510"/>
                  </a:moveTo>
                  <a:lnTo>
                    <a:pt x="360680" y="16510"/>
                  </a:lnTo>
                  <a:lnTo>
                    <a:pt x="360680" y="22860"/>
                  </a:lnTo>
                  <a:lnTo>
                    <a:pt x="364489" y="22860"/>
                  </a:lnTo>
                  <a:lnTo>
                    <a:pt x="364489" y="16510"/>
                  </a:lnTo>
                  <a:close/>
                </a:path>
                <a:path w="364489" h="289560">
                  <a:moveTo>
                    <a:pt x="3809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3809" y="27940"/>
                  </a:lnTo>
                  <a:lnTo>
                    <a:pt x="3809" y="22860"/>
                  </a:lnTo>
                  <a:close/>
                </a:path>
                <a:path w="364489" h="289560">
                  <a:moveTo>
                    <a:pt x="364489" y="22860"/>
                  </a:moveTo>
                  <a:lnTo>
                    <a:pt x="360680" y="22860"/>
                  </a:lnTo>
                  <a:lnTo>
                    <a:pt x="360680" y="27940"/>
                  </a:lnTo>
                  <a:lnTo>
                    <a:pt x="364489" y="27940"/>
                  </a:lnTo>
                  <a:lnTo>
                    <a:pt x="364489" y="22860"/>
                  </a:lnTo>
                  <a:close/>
                </a:path>
                <a:path w="364489" h="289560">
                  <a:moveTo>
                    <a:pt x="3809" y="27940"/>
                  </a:moveTo>
                  <a:lnTo>
                    <a:pt x="0" y="2794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27940"/>
                  </a:lnTo>
                  <a:close/>
                </a:path>
                <a:path w="364489" h="289560">
                  <a:moveTo>
                    <a:pt x="364489" y="27940"/>
                  </a:moveTo>
                  <a:lnTo>
                    <a:pt x="360680" y="27940"/>
                  </a:lnTo>
                  <a:lnTo>
                    <a:pt x="360680" y="36830"/>
                  </a:lnTo>
                  <a:lnTo>
                    <a:pt x="364489" y="36830"/>
                  </a:lnTo>
                  <a:lnTo>
                    <a:pt x="364489" y="27940"/>
                  </a:lnTo>
                  <a:close/>
                </a:path>
                <a:path w="364489" h="289560">
                  <a:moveTo>
                    <a:pt x="380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6830"/>
                  </a:lnTo>
                  <a:close/>
                </a:path>
                <a:path w="364489" h="289560">
                  <a:moveTo>
                    <a:pt x="364489" y="36830"/>
                  </a:moveTo>
                  <a:lnTo>
                    <a:pt x="360680" y="36830"/>
                  </a:lnTo>
                  <a:lnTo>
                    <a:pt x="360680" y="40640"/>
                  </a:lnTo>
                  <a:lnTo>
                    <a:pt x="364489" y="40640"/>
                  </a:lnTo>
                  <a:lnTo>
                    <a:pt x="364489" y="36830"/>
                  </a:lnTo>
                  <a:close/>
                </a:path>
                <a:path w="364489" h="289560">
                  <a:moveTo>
                    <a:pt x="380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3809" y="43180"/>
                  </a:lnTo>
                  <a:lnTo>
                    <a:pt x="3809" y="40640"/>
                  </a:lnTo>
                  <a:close/>
                </a:path>
                <a:path w="364489" h="289560">
                  <a:moveTo>
                    <a:pt x="364489" y="40640"/>
                  </a:moveTo>
                  <a:lnTo>
                    <a:pt x="360680" y="40640"/>
                  </a:lnTo>
                  <a:lnTo>
                    <a:pt x="360680" y="43180"/>
                  </a:lnTo>
                  <a:lnTo>
                    <a:pt x="364489" y="43180"/>
                  </a:lnTo>
                  <a:lnTo>
                    <a:pt x="364489" y="40640"/>
                  </a:lnTo>
                  <a:close/>
                </a:path>
                <a:path w="364489" h="289560">
                  <a:moveTo>
                    <a:pt x="380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3809" y="46990"/>
                  </a:lnTo>
                  <a:lnTo>
                    <a:pt x="3809" y="43180"/>
                  </a:lnTo>
                  <a:close/>
                </a:path>
                <a:path w="364489" h="289560">
                  <a:moveTo>
                    <a:pt x="364489" y="43180"/>
                  </a:moveTo>
                  <a:lnTo>
                    <a:pt x="360680" y="43180"/>
                  </a:lnTo>
                  <a:lnTo>
                    <a:pt x="360680" y="46990"/>
                  </a:lnTo>
                  <a:lnTo>
                    <a:pt x="364489" y="46990"/>
                  </a:lnTo>
                  <a:lnTo>
                    <a:pt x="364489" y="43180"/>
                  </a:lnTo>
                  <a:close/>
                </a:path>
                <a:path w="364489" h="289560">
                  <a:moveTo>
                    <a:pt x="3809" y="46990"/>
                  </a:moveTo>
                  <a:lnTo>
                    <a:pt x="0" y="4699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46990"/>
                  </a:lnTo>
                  <a:close/>
                </a:path>
                <a:path w="364489" h="289560">
                  <a:moveTo>
                    <a:pt x="364489" y="46990"/>
                  </a:moveTo>
                  <a:lnTo>
                    <a:pt x="360680" y="46990"/>
                  </a:lnTo>
                  <a:lnTo>
                    <a:pt x="360680" y="81280"/>
                  </a:lnTo>
                  <a:lnTo>
                    <a:pt x="364489" y="81280"/>
                  </a:lnTo>
                  <a:lnTo>
                    <a:pt x="364489" y="46990"/>
                  </a:lnTo>
                  <a:close/>
                </a:path>
                <a:path w="364489" h="289560">
                  <a:moveTo>
                    <a:pt x="380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81280"/>
                  </a:lnTo>
                  <a:close/>
                </a:path>
                <a:path w="364489" h="289560">
                  <a:moveTo>
                    <a:pt x="364489" y="81280"/>
                  </a:moveTo>
                  <a:lnTo>
                    <a:pt x="360680" y="81280"/>
                  </a:lnTo>
                  <a:lnTo>
                    <a:pt x="360680" y="85090"/>
                  </a:lnTo>
                  <a:lnTo>
                    <a:pt x="364489" y="85090"/>
                  </a:lnTo>
                  <a:lnTo>
                    <a:pt x="364489" y="81280"/>
                  </a:lnTo>
                  <a:close/>
                </a:path>
                <a:path w="364489" h="289560">
                  <a:moveTo>
                    <a:pt x="3809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3809" y="91440"/>
                  </a:lnTo>
                  <a:lnTo>
                    <a:pt x="3809" y="85090"/>
                  </a:lnTo>
                  <a:close/>
                </a:path>
                <a:path w="364489" h="289560">
                  <a:moveTo>
                    <a:pt x="364489" y="85090"/>
                  </a:moveTo>
                  <a:lnTo>
                    <a:pt x="360680" y="85090"/>
                  </a:lnTo>
                  <a:lnTo>
                    <a:pt x="360680" y="91440"/>
                  </a:lnTo>
                  <a:lnTo>
                    <a:pt x="364489" y="91440"/>
                  </a:lnTo>
                  <a:lnTo>
                    <a:pt x="364489" y="85090"/>
                  </a:lnTo>
                  <a:close/>
                </a:path>
                <a:path w="364489" h="289560">
                  <a:moveTo>
                    <a:pt x="3809" y="91440"/>
                  </a:moveTo>
                  <a:lnTo>
                    <a:pt x="0" y="91440"/>
                  </a:lnTo>
                  <a:lnTo>
                    <a:pt x="0" y="116840"/>
                  </a:lnTo>
                  <a:lnTo>
                    <a:pt x="3809" y="116840"/>
                  </a:lnTo>
                  <a:lnTo>
                    <a:pt x="3809" y="91440"/>
                  </a:lnTo>
                  <a:close/>
                </a:path>
                <a:path w="364489" h="289560">
                  <a:moveTo>
                    <a:pt x="364489" y="91440"/>
                  </a:moveTo>
                  <a:lnTo>
                    <a:pt x="360680" y="91440"/>
                  </a:lnTo>
                  <a:lnTo>
                    <a:pt x="360680" y="116840"/>
                  </a:lnTo>
                  <a:lnTo>
                    <a:pt x="364489" y="116840"/>
                  </a:lnTo>
                  <a:lnTo>
                    <a:pt x="364489" y="91440"/>
                  </a:lnTo>
                  <a:close/>
                </a:path>
                <a:path w="364489" h="289560">
                  <a:moveTo>
                    <a:pt x="3809" y="116840"/>
                  </a:moveTo>
                  <a:lnTo>
                    <a:pt x="0" y="116840"/>
                  </a:lnTo>
                  <a:lnTo>
                    <a:pt x="0" y="173990"/>
                  </a:lnTo>
                  <a:lnTo>
                    <a:pt x="3809" y="173990"/>
                  </a:lnTo>
                  <a:lnTo>
                    <a:pt x="3809" y="116840"/>
                  </a:lnTo>
                  <a:close/>
                </a:path>
                <a:path w="364489" h="289560">
                  <a:moveTo>
                    <a:pt x="364489" y="116840"/>
                  </a:moveTo>
                  <a:lnTo>
                    <a:pt x="360680" y="116840"/>
                  </a:lnTo>
                  <a:lnTo>
                    <a:pt x="360680" y="173990"/>
                  </a:lnTo>
                  <a:lnTo>
                    <a:pt x="364489" y="173990"/>
                  </a:lnTo>
                  <a:lnTo>
                    <a:pt x="364489" y="116840"/>
                  </a:lnTo>
                  <a:close/>
                </a:path>
                <a:path w="364489" h="289560">
                  <a:moveTo>
                    <a:pt x="3809" y="173990"/>
                  </a:moveTo>
                  <a:lnTo>
                    <a:pt x="0" y="173990"/>
                  </a:lnTo>
                  <a:lnTo>
                    <a:pt x="0" y="199390"/>
                  </a:lnTo>
                  <a:lnTo>
                    <a:pt x="3809" y="199390"/>
                  </a:lnTo>
                  <a:lnTo>
                    <a:pt x="3809" y="173990"/>
                  </a:lnTo>
                  <a:close/>
                </a:path>
                <a:path w="364489" h="289560">
                  <a:moveTo>
                    <a:pt x="364489" y="173990"/>
                  </a:moveTo>
                  <a:lnTo>
                    <a:pt x="360680" y="173990"/>
                  </a:lnTo>
                  <a:lnTo>
                    <a:pt x="360680" y="199390"/>
                  </a:lnTo>
                  <a:lnTo>
                    <a:pt x="364489" y="199390"/>
                  </a:lnTo>
                  <a:lnTo>
                    <a:pt x="364489" y="173990"/>
                  </a:lnTo>
                  <a:close/>
                </a:path>
                <a:path w="364489" h="289560">
                  <a:moveTo>
                    <a:pt x="3809" y="199390"/>
                  </a:moveTo>
                  <a:lnTo>
                    <a:pt x="0" y="199390"/>
                  </a:lnTo>
                  <a:lnTo>
                    <a:pt x="0" y="208280"/>
                  </a:lnTo>
                  <a:lnTo>
                    <a:pt x="3809" y="208280"/>
                  </a:lnTo>
                  <a:lnTo>
                    <a:pt x="3809" y="199390"/>
                  </a:lnTo>
                  <a:close/>
                </a:path>
                <a:path w="364489" h="289560">
                  <a:moveTo>
                    <a:pt x="364489" y="199390"/>
                  </a:moveTo>
                  <a:lnTo>
                    <a:pt x="360680" y="199390"/>
                  </a:lnTo>
                  <a:lnTo>
                    <a:pt x="360680" y="208280"/>
                  </a:lnTo>
                  <a:lnTo>
                    <a:pt x="364489" y="208280"/>
                  </a:lnTo>
                  <a:lnTo>
                    <a:pt x="364489" y="199390"/>
                  </a:lnTo>
                  <a:close/>
                </a:path>
                <a:path w="364489" h="289560">
                  <a:moveTo>
                    <a:pt x="3809" y="208280"/>
                  </a:moveTo>
                  <a:lnTo>
                    <a:pt x="0" y="208280"/>
                  </a:lnTo>
                  <a:lnTo>
                    <a:pt x="0" y="243840"/>
                  </a:lnTo>
                  <a:lnTo>
                    <a:pt x="3809" y="243840"/>
                  </a:lnTo>
                  <a:lnTo>
                    <a:pt x="3809" y="208280"/>
                  </a:lnTo>
                  <a:close/>
                </a:path>
                <a:path w="364489" h="289560">
                  <a:moveTo>
                    <a:pt x="364489" y="208280"/>
                  </a:moveTo>
                  <a:lnTo>
                    <a:pt x="360680" y="208280"/>
                  </a:lnTo>
                  <a:lnTo>
                    <a:pt x="360680" y="243840"/>
                  </a:lnTo>
                  <a:lnTo>
                    <a:pt x="364489" y="243840"/>
                  </a:lnTo>
                  <a:lnTo>
                    <a:pt x="364489" y="208280"/>
                  </a:lnTo>
                  <a:close/>
                </a:path>
                <a:path w="364489" h="289560">
                  <a:moveTo>
                    <a:pt x="3809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3809" y="246380"/>
                  </a:lnTo>
                  <a:lnTo>
                    <a:pt x="3809" y="243840"/>
                  </a:lnTo>
                  <a:close/>
                </a:path>
                <a:path w="364489" h="289560">
                  <a:moveTo>
                    <a:pt x="364489" y="243840"/>
                  </a:moveTo>
                  <a:lnTo>
                    <a:pt x="360680" y="243840"/>
                  </a:lnTo>
                  <a:lnTo>
                    <a:pt x="360680" y="246380"/>
                  </a:lnTo>
                  <a:lnTo>
                    <a:pt x="364489" y="246380"/>
                  </a:lnTo>
                  <a:lnTo>
                    <a:pt x="364489" y="243840"/>
                  </a:lnTo>
                  <a:close/>
                </a:path>
                <a:path w="364489" h="289560">
                  <a:moveTo>
                    <a:pt x="3809" y="246380"/>
                  </a:moveTo>
                  <a:lnTo>
                    <a:pt x="0" y="246380"/>
                  </a:lnTo>
                  <a:lnTo>
                    <a:pt x="0" y="250190"/>
                  </a:lnTo>
                  <a:lnTo>
                    <a:pt x="3809" y="250190"/>
                  </a:lnTo>
                  <a:lnTo>
                    <a:pt x="3809" y="246380"/>
                  </a:lnTo>
                  <a:close/>
                </a:path>
                <a:path w="364489" h="289560">
                  <a:moveTo>
                    <a:pt x="364489" y="246380"/>
                  </a:moveTo>
                  <a:lnTo>
                    <a:pt x="360680" y="246380"/>
                  </a:lnTo>
                  <a:lnTo>
                    <a:pt x="360680" y="250190"/>
                  </a:lnTo>
                  <a:lnTo>
                    <a:pt x="364489" y="250190"/>
                  </a:lnTo>
                  <a:lnTo>
                    <a:pt x="364489" y="246380"/>
                  </a:lnTo>
                  <a:close/>
                </a:path>
                <a:path w="364489" h="289560">
                  <a:moveTo>
                    <a:pt x="3809" y="250190"/>
                  </a:moveTo>
                  <a:lnTo>
                    <a:pt x="0" y="25019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0190"/>
                  </a:lnTo>
                  <a:close/>
                </a:path>
                <a:path w="364489" h="289560">
                  <a:moveTo>
                    <a:pt x="364489" y="250190"/>
                  </a:moveTo>
                  <a:lnTo>
                    <a:pt x="360680" y="250190"/>
                  </a:lnTo>
                  <a:lnTo>
                    <a:pt x="360680" y="262890"/>
                  </a:lnTo>
                  <a:lnTo>
                    <a:pt x="364489" y="262890"/>
                  </a:lnTo>
                  <a:lnTo>
                    <a:pt x="364489" y="250190"/>
                  </a:lnTo>
                  <a:close/>
                </a:path>
                <a:path w="364489" h="289560">
                  <a:moveTo>
                    <a:pt x="3809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62890"/>
                  </a:lnTo>
                  <a:close/>
                </a:path>
                <a:path w="364489" h="289560">
                  <a:moveTo>
                    <a:pt x="364489" y="262890"/>
                  </a:moveTo>
                  <a:lnTo>
                    <a:pt x="360680" y="262890"/>
                  </a:lnTo>
                  <a:lnTo>
                    <a:pt x="360680" y="265430"/>
                  </a:lnTo>
                  <a:lnTo>
                    <a:pt x="364489" y="265430"/>
                  </a:lnTo>
                  <a:lnTo>
                    <a:pt x="364489" y="262890"/>
                  </a:lnTo>
                  <a:close/>
                </a:path>
                <a:path w="364489" h="289560">
                  <a:moveTo>
                    <a:pt x="3809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65430"/>
                  </a:lnTo>
                  <a:close/>
                </a:path>
                <a:path w="364489" h="289560">
                  <a:moveTo>
                    <a:pt x="364489" y="265430"/>
                  </a:moveTo>
                  <a:lnTo>
                    <a:pt x="360680" y="265430"/>
                  </a:lnTo>
                  <a:lnTo>
                    <a:pt x="360680" y="269240"/>
                  </a:lnTo>
                  <a:lnTo>
                    <a:pt x="364489" y="269240"/>
                  </a:lnTo>
                  <a:lnTo>
                    <a:pt x="364489" y="265430"/>
                  </a:lnTo>
                  <a:close/>
                </a:path>
                <a:path w="364489" h="289560">
                  <a:moveTo>
                    <a:pt x="3809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9240"/>
                  </a:lnTo>
                  <a:close/>
                </a:path>
                <a:path w="364489" h="289560">
                  <a:moveTo>
                    <a:pt x="364489" y="269240"/>
                  </a:moveTo>
                  <a:lnTo>
                    <a:pt x="360680" y="269240"/>
                  </a:lnTo>
                  <a:lnTo>
                    <a:pt x="360680" y="271780"/>
                  </a:lnTo>
                  <a:lnTo>
                    <a:pt x="364489" y="271780"/>
                  </a:lnTo>
                  <a:lnTo>
                    <a:pt x="364489" y="269240"/>
                  </a:lnTo>
                  <a:close/>
                </a:path>
                <a:path w="364489" h="289560">
                  <a:moveTo>
                    <a:pt x="3809" y="271780"/>
                  </a:moveTo>
                  <a:lnTo>
                    <a:pt x="0" y="27178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1780"/>
                  </a:lnTo>
                  <a:close/>
                </a:path>
                <a:path w="364489" h="289560">
                  <a:moveTo>
                    <a:pt x="364489" y="271780"/>
                  </a:moveTo>
                  <a:lnTo>
                    <a:pt x="360680" y="271780"/>
                  </a:lnTo>
                  <a:lnTo>
                    <a:pt x="360680" y="278130"/>
                  </a:lnTo>
                  <a:lnTo>
                    <a:pt x="364489" y="278130"/>
                  </a:lnTo>
                  <a:lnTo>
                    <a:pt x="364489" y="271780"/>
                  </a:lnTo>
                  <a:close/>
                </a:path>
                <a:path w="364489" h="289560">
                  <a:moveTo>
                    <a:pt x="3809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8130"/>
                  </a:lnTo>
                  <a:close/>
                </a:path>
                <a:path w="364489" h="289560">
                  <a:moveTo>
                    <a:pt x="364489" y="278130"/>
                  </a:moveTo>
                  <a:lnTo>
                    <a:pt x="360680" y="278130"/>
                  </a:lnTo>
                  <a:lnTo>
                    <a:pt x="360680" y="281940"/>
                  </a:lnTo>
                  <a:lnTo>
                    <a:pt x="364489" y="281940"/>
                  </a:lnTo>
                  <a:lnTo>
                    <a:pt x="364489" y="278130"/>
                  </a:lnTo>
                  <a:close/>
                </a:path>
                <a:path w="364489" h="289560">
                  <a:moveTo>
                    <a:pt x="3809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1940"/>
                  </a:lnTo>
                  <a:close/>
                </a:path>
                <a:path w="364489" h="289560">
                  <a:moveTo>
                    <a:pt x="364489" y="281940"/>
                  </a:moveTo>
                  <a:lnTo>
                    <a:pt x="360680" y="281940"/>
                  </a:lnTo>
                  <a:lnTo>
                    <a:pt x="360680" y="284480"/>
                  </a:lnTo>
                  <a:lnTo>
                    <a:pt x="364489" y="284480"/>
                  </a:lnTo>
                  <a:lnTo>
                    <a:pt x="364489" y="281940"/>
                  </a:lnTo>
                  <a:close/>
                </a:path>
                <a:path w="364489" h="289560">
                  <a:moveTo>
                    <a:pt x="3809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364489" y="288290"/>
                  </a:lnTo>
                  <a:lnTo>
                    <a:pt x="364489" y="287020"/>
                  </a:lnTo>
                  <a:lnTo>
                    <a:pt x="3809" y="287020"/>
                  </a:lnTo>
                  <a:lnTo>
                    <a:pt x="3809" y="284480"/>
                  </a:lnTo>
                  <a:close/>
                </a:path>
                <a:path w="364489" h="289560">
                  <a:moveTo>
                    <a:pt x="364489" y="284480"/>
                  </a:moveTo>
                  <a:lnTo>
                    <a:pt x="360680" y="284480"/>
                  </a:lnTo>
                  <a:lnTo>
                    <a:pt x="360680" y="287020"/>
                  </a:lnTo>
                  <a:lnTo>
                    <a:pt x="364489" y="287020"/>
                  </a:lnTo>
                  <a:lnTo>
                    <a:pt x="364489" y="284480"/>
                  </a:lnTo>
                  <a:close/>
                </a:path>
                <a:path w="364489" h="289560">
                  <a:moveTo>
                    <a:pt x="364489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364489" y="289560"/>
                  </a:lnTo>
                  <a:lnTo>
                    <a:pt x="364489" y="28829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450340" y="5208269"/>
              <a:ext cx="356870" cy="284480"/>
            </a:xfrm>
            <a:custGeom>
              <a:avLst/>
              <a:gdLst/>
              <a:ahLst/>
              <a:cxnLst/>
              <a:rect l="l" t="t" r="r" b="b"/>
              <a:pathLst>
                <a:path w="356869" h="284479">
                  <a:moveTo>
                    <a:pt x="3568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6870" y="1269"/>
                  </a:lnTo>
                  <a:lnTo>
                    <a:pt x="356870" y="0"/>
                  </a:lnTo>
                  <a:close/>
                </a:path>
                <a:path w="356869" h="284479">
                  <a:moveTo>
                    <a:pt x="35687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56870" y="3809"/>
                  </a:lnTo>
                  <a:lnTo>
                    <a:pt x="356870" y="1269"/>
                  </a:lnTo>
                  <a:close/>
                </a:path>
                <a:path w="356869" h="284479">
                  <a:moveTo>
                    <a:pt x="356870" y="3809"/>
                  </a:moveTo>
                  <a:lnTo>
                    <a:pt x="353059" y="3809"/>
                  </a:lnTo>
                  <a:lnTo>
                    <a:pt x="353059" y="7619"/>
                  </a:lnTo>
                  <a:lnTo>
                    <a:pt x="356870" y="7619"/>
                  </a:lnTo>
                  <a:lnTo>
                    <a:pt x="356870" y="3809"/>
                  </a:lnTo>
                  <a:close/>
                </a:path>
                <a:path w="356869" h="28447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56869" h="284479">
                  <a:moveTo>
                    <a:pt x="356870" y="7619"/>
                  </a:moveTo>
                  <a:lnTo>
                    <a:pt x="353059" y="7619"/>
                  </a:lnTo>
                  <a:lnTo>
                    <a:pt x="353059" y="13969"/>
                  </a:lnTo>
                  <a:lnTo>
                    <a:pt x="356870" y="13969"/>
                  </a:lnTo>
                  <a:lnTo>
                    <a:pt x="356870" y="7619"/>
                  </a:lnTo>
                  <a:close/>
                </a:path>
                <a:path w="356869" h="28447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56869" h="284479">
                  <a:moveTo>
                    <a:pt x="356870" y="13969"/>
                  </a:moveTo>
                  <a:lnTo>
                    <a:pt x="353059" y="13969"/>
                  </a:lnTo>
                  <a:lnTo>
                    <a:pt x="353059" y="20319"/>
                  </a:lnTo>
                  <a:lnTo>
                    <a:pt x="356870" y="20319"/>
                  </a:lnTo>
                  <a:lnTo>
                    <a:pt x="356870" y="13969"/>
                  </a:lnTo>
                  <a:close/>
                </a:path>
                <a:path w="356869" h="284479">
                  <a:moveTo>
                    <a:pt x="3809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close/>
                </a:path>
                <a:path w="356869" h="284479">
                  <a:moveTo>
                    <a:pt x="356870" y="20319"/>
                  </a:moveTo>
                  <a:lnTo>
                    <a:pt x="353059" y="20319"/>
                  </a:lnTo>
                  <a:lnTo>
                    <a:pt x="353059" y="25399"/>
                  </a:lnTo>
                  <a:lnTo>
                    <a:pt x="356870" y="25399"/>
                  </a:lnTo>
                  <a:lnTo>
                    <a:pt x="356870" y="20319"/>
                  </a:lnTo>
                  <a:close/>
                </a:path>
                <a:path w="356869" h="284479">
                  <a:moveTo>
                    <a:pt x="3809" y="25399"/>
                  </a:moveTo>
                  <a:lnTo>
                    <a:pt x="0" y="2539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5399"/>
                  </a:lnTo>
                  <a:close/>
                </a:path>
                <a:path w="356869" h="284479">
                  <a:moveTo>
                    <a:pt x="356870" y="25399"/>
                  </a:moveTo>
                  <a:lnTo>
                    <a:pt x="353059" y="25399"/>
                  </a:lnTo>
                  <a:lnTo>
                    <a:pt x="353059" y="34289"/>
                  </a:lnTo>
                  <a:lnTo>
                    <a:pt x="356870" y="34289"/>
                  </a:lnTo>
                  <a:lnTo>
                    <a:pt x="356870" y="25399"/>
                  </a:lnTo>
                  <a:close/>
                </a:path>
                <a:path w="356869" h="284479">
                  <a:moveTo>
                    <a:pt x="380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4289"/>
                  </a:lnTo>
                  <a:close/>
                </a:path>
                <a:path w="356869" h="284479">
                  <a:moveTo>
                    <a:pt x="356870" y="34289"/>
                  </a:moveTo>
                  <a:lnTo>
                    <a:pt x="353059" y="34289"/>
                  </a:lnTo>
                  <a:lnTo>
                    <a:pt x="353059" y="38099"/>
                  </a:lnTo>
                  <a:lnTo>
                    <a:pt x="356870" y="38099"/>
                  </a:lnTo>
                  <a:lnTo>
                    <a:pt x="356870" y="34289"/>
                  </a:lnTo>
                  <a:close/>
                </a:path>
                <a:path w="356869" h="284479">
                  <a:moveTo>
                    <a:pt x="380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8099"/>
                  </a:lnTo>
                  <a:close/>
                </a:path>
                <a:path w="356869" h="284479">
                  <a:moveTo>
                    <a:pt x="356870" y="38099"/>
                  </a:moveTo>
                  <a:lnTo>
                    <a:pt x="353059" y="38099"/>
                  </a:lnTo>
                  <a:lnTo>
                    <a:pt x="353059" y="40639"/>
                  </a:lnTo>
                  <a:lnTo>
                    <a:pt x="356870" y="40639"/>
                  </a:lnTo>
                  <a:lnTo>
                    <a:pt x="356870" y="38099"/>
                  </a:lnTo>
                  <a:close/>
                </a:path>
                <a:path w="356869" h="284479">
                  <a:moveTo>
                    <a:pt x="380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40639"/>
                  </a:lnTo>
                  <a:close/>
                </a:path>
                <a:path w="356869" h="284479">
                  <a:moveTo>
                    <a:pt x="356870" y="40639"/>
                  </a:moveTo>
                  <a:lnTo>
                    <a:pt x="353059" y="40639"/>
                  </a:lnTo>
                  <a:lnTo>
                    <a:pt x="353059" y="44449"/>
                  </a:lnTo>
                  <a:lnTo>
                    <a:pt x="356870" y="44449"/>
                  </a:lnTo>
                  <a:lnTo>
                    <a:pt x="356870" y="40639"/>
                  </a:lnTo>
                  <a:close/>
                </a:path>
                <a:path w="356869" h="284479">
                  <a:moveTo>
                    <a:pt x="3809" y="44449"/>
                  </a:moveTo>
                  <a:lnTo>
                    <a:pt x="0" y="44449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44449"/>
                  </a:lnTo>
                  <a:close/>
                </a:path>
                <a:path w="356869" h="284479">
                  <a:moveTo>
                    <a:pt x="356870" y="44449"/>
                  </a:moveTo>
                  <a:lnTo>
                    <a:pt x="353059" y="44449"/>
                  </a:lnTo>
                  <a:lnTo>
                    <a:pt x="353059" y="78739"/>
                  </a:lnTo>
                  <a:lnTo>
                    <a:pt x="356870" y="78739"/>
                  </a:lnTo>
                  <a:lnTo>
                    <a:pt x="356870" y="44449"/>
                  </a:lnTo>
                  <a:close/>
                </a:path>
                <a:path w="356869" h="284479">
                  <a:moveTo>
                    <a:pt x="380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8739"/>
                  </a:lnTo>
                  <a:close/>
                </a:path>
                <a:path w="356869" h="284479">
                  <a:moveTo>
                    <a:pt x="356870" y="78739"/>
                  </a:moveTo>
                  <a:lnTo>
                    <a:pt x="353059" y="78739"/>
                  </a:lnTo>
                  <a:lnTo>
                    <a:pt x="353059" y="82549"/>
                  </a:lnTo>
                  <a:lnTo>
                    <a:pt x="356870" y="82549"/>
                  </a:lnTo>
                  <a:lnTo>
                    <a:pt x="356870" y="78739"/>
                  </a:lnTo>
                  <a:close/>
                </a:path>
                <a:path w="356869" h="284479">
                  <a:moveTo>
                    <a:pt x="380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2549"/>
                  </a:lnTo>
                  <a:close/>
                </a:path>
                <a:path w="356869" h="284479">
                  <a:moveTo>
                    <a:pt x="356870" y="82549"/>
                  </a:moveTo>
                  <a:lnTo>
                    <a:pt x="353059" y="82549"/>
                  </a:lnTo>
                  <a:lnTo>
                    <a:pt x="353059" y="88899"/>
                  </a:lnTo>
                  <a:lnTo>
                    <a:pt x="356870" y="88899"/>
                  </a:lnTo>
                  <a:lnTo>
                    <a:pt x="356870" y="82549"/>
                  </a:lnTo>
                  <a:close/>
                </a:path>
                <a:path w="356869" h="284479">
                  <a:moveTo>
                    <a:pt x="3809" y="88899"/>
                  </a:moveTo>
                  <a:lnTo>
                    <a:pt x="0" y="8889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88899"/>
                  </a:lnTo>
                  <a:close/>
                </a:path>
                <a:path w="356869" h="284479">
                  <a:moveTo>
                    <a:pt x="356870" y="88899"/>
                  </a:moveTo>
                  <a:lnTo>
                    <a:pt x="353059" y="88899"/>
                  </a:lnTo>
                  <a:lnTo>
                    <a:pt x="353059" y="114299"/>
                  </a:lnTo>
                  <a:lnTo>
                    <a:pt x="356870" y="114299"/>
                  </a:lnTo>
                  <a:lnTo>
                    <a:pt x="356870" y="88899"/>
                  </a:lnTo>
                  <a:close/>
                </a:path>
                <a:path w="356869" h="284479">
                  <a:moveTo>
                    <a:pt x="3809" y="114299"/>
                  </a:moveTo>
                  <a:lnTo>
                    <a:pt x="0" y="114299"/>
                  </a:lnTo>
                  <a:lnTo>
                    <a:pt x="0" y="171449"/>
                  </a:lnTo>
                  <a:lnTo>
                    <a:pt x="3809" y="171449"/>
                  </a:lnTo>
                  <a:lnTo>
                    <a:pt x="3809" y="114299"/>
                  </a:lnTo>
                  <a:close/>
                </a:path>
                <a:path w="356869" h="284479">
                  <a:moveTo>
                    <a:pt x="356870" y="114299"/>
                  </a:moveTo>
                  <a:lnTo>
                    <a:pt x="353059" y="114299"/>
                  </a:lnTo>
                  <a:lnTo>
                    <a:pt x="353059" y="171449"/>
                  </a:lnTo>
                  <a:lnTo>
                    <a:pt x="356870" y="171449"/>
                  </a:lnTo>
                  <a:lnTo>
                    <a:pt x="356870" y="114299"/>
                  </a:lnTo>
                  <a:close/>
                </a:path>
                <a:path w="356869" h="284479">
                  <a:moveTo>
                    <a:pt x="3809" y="171449"/>
                  </a:moveTo>
                  <a:lnTo>
                    <a:pt x="0" y="171449"/>
                  </a:lnTo>
                  <a:lnTo>
                    <a:pt x="0" y="196849"/>
                  </a:lnTo>
                  <a:lnTo>
                    <a:pt x="3809" y="196849"/>
                  </a:lnTo>
                  <a:lnTo>
                    <a:pt x="3809" y="171449"/>
                  </a:lnTo>
                  <a:close/>
                </a:path>
                <a:path w="356869" h="284479">
                  <a:moveTo>
                    <a:pt x="356870" y="171449"/>
                  </a:moveTo>
                  <a:lnTo>
                    <a:pt x="353059" y="171449"/>
                  </a:lnTo>
                  <a:lnTo>
                    <a:pt x="353059" y="196849"/>
                  </a:lnTo>
                  <a:lnTo>
                    <a:pt x="356870" y="196849"/>
                  </a:lnTo>
                  <a:lnTo>
                    <a:pt x="356870" y="171449"/>
                  </a:lnTo>
                  <a:close/>
                </a:path>
                <a:path w="356869" h="284479">
                  <a:moveTo>
                    <a:pt x="3809" y="196849"/>
                  </a:moveTo>
                  <a:lnTo>
                    <a:pt x="0" y="196849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6849"/>
                  </a:lnTo>
                  <a:close/>
                </a:path>
                <a:path w="356869" h="284479">
                  <a:moveTo>
                    <a:pt x="356870" y="196849"/>
                  </a:moveTo>
                  <a:lnTo>
                    <a:pt x="353059" y="196849"/>
                  </a:lnTo>
                  <a:lnTo>
                    <a:pt x="353059" y="205739"/>
                  </a:lnTo>
                  <a:lnTo>
                    <a:pt x="356870" y="205739"/>
                  </a:lnTo>
                  <a:lnTo>
                    <a:pt x="356870" y="196849"/>
                  </a:lnTo>
                  <a:close/>
                </a:path>
                <a:path w="356869" h="284479">
                  <a:moveTo>
                    <a:pt x="3809" y="205739"/>
                  </a:moveTo>
                  <a:lnTo>
                    <a:pt x="0" y="20573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05739"/>
                  </a:lnTo>
                  <a:close/>
                </a:path>
                <a:path w="356869" h="284479">
                  <a:moveTo>
                    <a:pt x="356870" y="205739"/>
                  </a:moveTo>
                  <a:lnTo>
                    <a:pt x="353059" y="205739"/>
                  </a:lnTo>
                  <a:lnTo>
                    <a:pt x="353059" y="241299"/>
                  </a:lnTo>
                  <a:lnTo>
                    <a:pt x="356870" y="241299"/>
                  </a:lnTo>
                  <a:lnTo>
                    <a:pt x="356870" y="205739"/>
                  </a:lnTo>
                  <a:close/>
                </a:path>
                <a:path w="356869" h="284479">
                  <a:moveTo>
                    <a:pt x="3809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41299"/>
                  </a:lnTo>
                  <a:close/>
                </a:path>
                <a:path w="356869" h="284479">
                  <a:moveTo>
                    <a:pt x="356870" y="241299"/>
                  </a:moveTo>
                  <a:lnTo>
                    <a:pt x="353059" y="241299"/>
                  </a:lnTo>
                  <a:lnTo>
                    <a:pt x="353059" y="243839"/>
                  </a:lnTo>
                  <a:lnTo>
                    <a:pt x="356870" y="243839"/>
                  </a:lnTo>
                  <a:lnTo>
                    <a:pt x="356870" y="241299"/>
                  </a:lnTo>
                  <a:close/>
                </a:path>
                <a:path w="356869" h="284479">
                  <a:moveTo>
                    <a:pt x="3809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43839"/>
                  </a:lnTo>
                  <a:close/>
                </a:path>
                <a:path w="356869" h="284479">
                  <a:moveTo>
                    <a:pt x="356870" y="243839"/>
                  </a:moveTo>
                  <a:lnTo>
                    <a:pt x="353059" y="243839"/>
                  </a:lnTo>
                  <a:lnTo>
                    <a:pt x="353059" y="247649"/>
                  </a:lnTo>
                  <a:lnTo>
                    <a:pt x="356870" y="247649"/>
                  </a:lnTo>
                  <a:lnTo>
                    <a:pt x="356870" y="243839"/>
                  </a:lnTo>
                  <a:close/>
                </a:path>
                <a:path w="356869" h="284479">
                  <a:moveTo>
                    <a:pt x="3809" y="247649"/>
                  </a:moveTo>
                  <a:lnTo>
                    <a:pt x="0" y="24764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47649"/>
                  </a:lnTo>
                  <a:close/>
                </a:path>
                <a:path w="356869" h="284479">
                  <a:moveTo>
                    <a:pt x="356870" y="247649"/>
                  </a:moveTo>
                  <a:lnTo>
                    <a:pt x="353059" y="247649"/>
                  </a:lnTo>
                  <a:lnTo>
                    <a:pt x="353059" y="260349"/>
                  </a:lnTo>
                  <a:lnTo>
                    <a:pt x="356870" y="260349"/>
                  </a:lnTo>
                  <a:lnTo>
                    <a:pt x="356870" y="247649"/>
                  </a:lnTo>
                  <a:close/>
                </a:path>
                <a:path w="356869" h="284479">
                  <a:moveTo>
                    <a:pt x="3809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60349"/>
                  </a:lnTo>
                  <a:close/>
                </a:path>
                <a:path w="356869" h="284479">
                  <a:moveTo>
                    <a:pt x="356870" y="260349"/>
                  </a:moveTo>
                  <a:lnTo>
                    <a:pt x="353059" y="260349"/>
                  </a:lnTo>
                  <a:lnTo>
                    <a:pt x="353059" y="262889"/>
                  </a:lnTo>
                  <a:lnTo>
                    <a:pt x="356870" y="262889"/>
                  </a:lnTo>
                  <a:lnTo>
                    <a:pt x="356870" y="260349"/>
                  </a:lnTo>
                  <a:close/>
                </a:path>
                <a:path w="356869" h="284479">
                  <a:moveTo>
                    <a:pt x="3809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2889"/>
                  </a:lnTo>
                  <a:close/>
                </a:path>
                <a:path w="356869" h="284479">
                  <a:moveTo>
                    <a:pt x="356870" y="262889"/>
                  </a:moveTo>
                  <a:lnTo>
                    <a:pt x="353059" y="262889"/>
                  </a:lnTo>
                  <a:lnTo>
                    <a:pt x="353059" y="266699"/>
                  </a:lnTo>
                  <a:lnTo>
                    <a:pt x="356870" y="266699"/>
                  </a:lnTo>
                  <a:lnTo>
                    <a:pt x="356870" y="262889"/>
                  </a:lnTo>
                  <a:close/>
                </a:path>
                <a:path w="356869" h="284479">
                  <a:moveTo>
                    <a:pt x="3809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6699"/>
                  </a:lnTo>
                  <a:close/>
                </a:path>
                <a:path w="356869" h="284479">
                  <a:moveTo>
                    <a:pt x="356870" y="266699"/>
                  </a:moveTo>
                  <a:lnTo>
                    <a:pt x="353059" y="266699"/>
                  </a:lnTo>
                  <a:lnTo>
                    <a:pt x="353059" y="269239"/>
                  </a:lnTo>
                  <a:lnTo>
                    <a:pt x="356870" y="269239"/>
                  </a:lnTo>
                  <a:lnTo>
                    <a:pt x="356870" y="266699"/>
                  </a:lnTo>
                  <a:close/>
                </a:path>
                <a:path w="356869" h="284479">
                  <a:moveTo>
                    <a:pt x="3809" y="269239"/>
                  </a:moveTo>
                  <a:lnTo>
                    <a:pt x="0" y="269239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39"/>
                  </a:lnTo>
                  <a:close/>
                </a:path>
                <a:path w="356869" h="284479">
                  <a:moveTo>
                    <a:pt x="356870" y="269239"/>
                  </a:moveTo>
                  <a:lnTo>
                    <a:pt x="353059" y="269239"/>
                  </a:lnTo>
                  <a:lnTo>
                    <a:pt x="353059" y="275589"/>
                  </a:lnTo>
                  <a:lnTo>
                    <a:pt x="356870" y="275589"/>
                  </a:lnTo>
                  <a:lnTo>
                    <a:pt x="356870" y="269239"/>
                  </a:lnTo>
                  <a:close/>
                </a:path>
                <a:path w="356869" h="284479">
                  <a:moveTo>
                    <a:pt x="3809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5589"/>
                  </a:lnTo>
                  <a:close/>
                </a:path>
                <a:path w="356869" h="284479">
                  <a:moveTo>
                    <a:pt x="356870" y="275589"/>
                  </a:moveTo>
                  <a:lnTo>
                    <a:pt x="353059" y="275589"/>
                  </a:lnTo>
                  <a:lnTo>
                    <a:pt x="353059" y="279399"/>
                  </a:lnTo>
                  <a:lnTo>
                    <a:pt x="356870" y="279399"/>
                  </a:lnTo>
                  <a:lnTo>
                    <a:pt x="356870" y="275589"/>
                  </a:lnTo>
                  <a:close/>
                </a:path>
                <a:path w="356869" h="284479">
                  <a:moveTo>
                    <a:pt x="3809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356870" y="281939"/>
                  </a:lnTo>
                  <a:lnTo>
                    <a:pt x="356870" y="280669"/>
                  </a:lnTo>
                  <a:lnTo>
                    <a:pt x="3809" y="280669"/>
                  </a:lnTo>
                  <a:lnTo>
                    <a:pt x="3809" y="279399"/>
                  </a:lnTo>
                  <a:close/>
                </a:path>
                <a:path w="356869" h="284479">
                  <a:moveTo>
                    <a:pt x="356870" y="279399"/>
                  </a:moveTo>
                  <a:lnTo>
                    <a:pt x="353059" y="279399"/>
                  </a:lnTo>
                  <a:lnTo>
                    <a:pt x="353059" y="280669"/>
                  </a:lnTo>
                  <a:lnTo>
                    <a:pt x="356870" y="280669"/>
                  </a:lnTo>
                  <a:lnTo>
                    <a:pt x="356870" y="279399"/>
                  </a:lnTo>
                  <a:close/>
                </a:path>
                <a:path w="356869" h="284479">
                  <a:moveTo>
                    <a:pt x="356870" y="281939"/>
                  </a:moveTo>
                  <a:lnTo>
                    <a:pt x="0" y="281939"/>
                  </a:lnTo>
                  <a:lnTo>
                    <a:pt x="0" y="284479"/>
                  </a:lnTo>
                  <a:lnTo>
                    <a:pt x="356870" y="284479"/>
                  </a:lnTo>
                  <a:lnTo>
                    <a:pt x="356870" y="281939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454149" y="5212080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4925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6860">
                  <a:moveTo>
                    <a:pt x="349250" y="3810"/>
                  </a:moveTo>
                  <a:lnTo>
                    <a:pt x="345439" y="3810"/>
                  </a:lnTo>
                  <a:lnTo>
                    <a:pt x="345439" y="10160"/>
                  </a:lnTo>
                  <a:lnTo>
                    <a:pt x="349250" y="10160"/>
                  </a:lnTo>
                  <a:lnTo>
                    <a:pt x="349250" y="3810"/>
                  </a:lnTo>
                  <a:close/>
                </a:path>
                <a:path w="349250" h="276860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49250" h="276860">
                  <a:moveTo>
                    <a:pt x="349250" y="10160"/>
                  </a:moveTo>
                  <a:lnTo>
                    <a:pt x="345439" y="10160"/>
                  </a:lnTo>
                  <a:lnTo>
                    <a:pt x="345439" y="16510"/>
                  </a:lnTo>
                  <a:lnTo>
                    <a:pt x="349250" y="16510"/>
                  </a:lnTo>
                  <a:lnTo>
                    <a:pt x="349250" y="10160"/>
                  </a:lnTo>
                  <a:close/>
                </a:path>
                <a:path w="349250" h="276860">
                  <a:moveTo>
                    <a:pt x="380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6510"/>
                  </a:lnTo>
                  <a:close/>
                </a:path>
                <a:path w="349250" h="276860">
                  <a:moveTo>
                    <a:pt x="349250" y="16510"/>
                  </a:moveTo>
                  <a:lnTo>
                    <a:pt x="345439" y="16510"/>
                  </a:lnTo>
                  <a:lnTo>
                    <a:pt x="345439" y="21590"/>
                  </a:lnTo>
                  <a:lnTo>
                    <a:pt x="349250" y="21590"/>
                  </a:lnTo>
                  <a:lnTo>
                    <a:pt x="349250" y="16510"/>
                  </a:lnTo>
                  <a:close/>
                </a:path>
                <a:path w="349250" h="276860">
                  <a:moveTo>
                    <a:pt x="3809" y="21590"/>
                  </a:moveTo>
                  <a:lnTo>
                    <a:pt x="0" y="2159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1590"/>
                  </a:lnTo>
                  <a:close/>
                </a:path>
                <a:path w="349250" h="276860">
                  <a:moveTo>
                    <a:pt x="349250" y="21590"/>
                  </a:moveTo>
                  <a:lnTo>
                    <a:pt x="345439" y="21590"/>
                  </a:lnTo>
                  <a:lnTo>
                    <a:pt x="345439" y="30480"/>
                  </a:lnTo>
                  <a:lnTo>
                    <a:pt x="349250" y="30480"/>
                  </a:lnTo>
                  <a:lnTo>
                    <a:pt x="349250" y="21590"/>
                  </a:lnTo>
                  <a:close/>
                </a:path>
                <a:path w="349250" h="276860">
                  <a:moveTo>
                    <a:pt x="380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3809" y="34290"/>
                  </a:lnTo>
                  <a:lnTo>
                    <a:pt x="3809" y="30480"/>
                  </a:lnTo>
                  <a:close/>
                </a:path>
                <a:path w="349250" h="276860">
                  <a:moveTo>
                    <a:pt x="349250" y="30480"/>
                  </a:moveTo>
                  <a:lnTo>
                    <a:pt x="345439" y="30480"/>
                  </a:lnTo>
                  <a:lnTo>
                    <a:pt x="345439" y="34290"/>
                  </a:lnTo>
                  <a:lnTo>
                    <a:pt x="349250" y="34290"/>
                  </a:lnTo>
                  <a:lnTo>
                    <a:pt x="349250" y="30480"/>
                  </a:lnTo>
                  <a:close/>
                </a:path>
                <a:path w="349250" h="276860">
                  <a:moveTo>
                    <a:pt x="380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4290"/>
                  </a:lnTo>
                  <a:close/>
                </a:path>
                <a:path w="349250" h="276860">
                  <a:moveTo>
                    <a:pt x="349250" y="34290"/>
                  </a:moveTo>
                  <a:lnTo>
                    <a:pt x="345439" y="34290"/>
                  </a:lnTo>
                  <a:lnTo>
                    <a:pt x="345439" y="36830"/>
                  </a:lnTo>
                  <a:lnTo>
                    <a:pt x="349250" y="36830"/>
                  </a:lnTo>
                  <a:lnTo>
                    <a:pt x="349250" y="34290"/>
                  </a:lnTo>
                  <a:close/>
                </a:path>
                <a:path w="349250" h="276860">
                  <a:moveTo>
                    <a:pt x="380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6830"/>
                  </a:lnTo>
                  <a:close/>
                </a:path>
                <a:path w="349250" h="276860">
                  <a:moveTo>
                    <a:pt x="349250" y="36830"/>
                  </a:moveTo>
                  <a:lnTo>
                    <a:pt x="345439" y="36830"/>
                  </a:lnTo>
                  <a:lnTo>
                    <a:pt x="345439" y="40640"/>
                  </a:lnTo>
                  <a:lnTo>
                    <a:pt x="349250" y="40640"/>
                  </a:lnTo>
                  <a:lnTo>
                    <a:pt x="349250" y="36830"/>
                  </a:lnTo>
                  <a:close/>
                </a:path>
                <a:path w="349250" h="276860">
                  <a:moveTo>
                    <a:pt x="3809" y="40640"/>
                  </a:moveTo>
                  <a:lnTo>
                    <a:pt x="0" y="4064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40640"/>
                  </a:lnTo>
                  <a:close/>
                </a:path>
                <a:path w="349250" h="276860">
                  <a:moveTo>
                    <a:pt x="349250" y="40640"/>
                  </a:moveTo>
                  <a:lnTo>
                    <a:pt x="345439" y="40640"/>
                  </a:lnTo>
                  <a:lnTo>
                    <a:pt x="345439" y="74930"/>
                  </a:lnTo>
                  <a:lnTo>
                    <a:pt x="349250" y="74930"/>
                  </a:lnTo>
                  <a:lnTo>
                    <a:pt x="349250" y="40640"/>
                  </a:lnTo>
                  <a:close/>
                </a:path>
                <a:path w="349250" h="276860">
                  <a:moveTo>
                    <a:pt x="380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3809" y="78740"/>
                  </a:lnTo>
                  <a:lnTo>
                    <a:pt x="3809" y="74930"/>
                  </a:lnTo>
                  <a:close/>
                </a:path>
                <a:path w="349250" h="276860">
                  <a:moveTo>
                    <a:pt x="349250" y="74930"/>
                  </a:moveTo>
                  <a:lnTo>
                    <a:pt x="345439" y="74930"/>
                  </a:lnTo>
                  <a:lnTo>
                    <a:pt x="345439" y="78740"/>
                  </a:lnTo>
                  <a:lnTo>
                    <a:pt x="349250" y="78740"/>
                  </a:lnTo>
                  <a:lnTo>
                    <a:pt x="349250" y="74930"/>
                  </a:lnTo>
                  <a:close/>
                </a:path>
                <a:path w="349250" h="276860">
                  <a:moveTo>
                    <a:pt x="3809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78740"/>
                  </a:lnTo>
                  <a:close/>
                </a:path>
                <a:path w="349250" h="276860">
                  <a:moveTo>
                    <a:pt x="349250" y="78740"/>
                  </a:moveTo>
                  <a:lnTo>
                    <a:pt x="345439" y="78740"/>
                  </a:lnTo>
                  <a:lnTo>
                    <a:pt x="345439" y="85090"/>
                  </a:lnTo>
                  <a:lnTo>
                    <a:pt x="349250" y="85090"/>
                  </a:lnTo>
                  <a:lnTo>
                    <a:pt x="349250" y="78740"/>
                  </a:lnTo>
                  <a:close/>
                </a:path>
                <a:path w="349250" h="276860">
                  <a:moveTo>
                    <a:pt x="3809" y="85090"/>
                  </a:moveTo>
                  <a:lnTo>
                    <a:pt x="0" y="85090"/>
                  </a:lnTo>
                  <a:lnTo>
                    <a:pt x="0" y="110490"/>
                  </a:lnTo>
                  <a:lnTo>
                    <a:pt x="3809" y="110490"/>
                  </a:lnTo>
                  <a:lnTo>
                    <a:pt x="3809" y="85090"/>
                  </a:lnTo>
                  <a:close/>
                </a:path>
                <a:path w="349250" h="276860">
                  <a:moveTo>
                    <a:pt x="349250" y="85090"/>
                  </a:moveTo>
                  <a:lnTo>
                    <a:pt x="345439" y="85090"/>
                  </a:lnTo>
                  <a:lnTo>
                    <a:pt x="345439" y="110490"/>
                  </a:lnTo>
                  <a:lnTo>
                    <a:pt x="349250" y="110490"/>
                  </a:lnTo>
                  <a:lnTo>
                    <a:pt x="349250" y="85090"/>
                  </a:lnTo>
                  <a:close/>
                </a:path>
                <a:path w="349250" h="276860">
                  <a:moveTo>
                    <a:pt x="3809" y="110490"/>
                  </a:moveTo>
                  <a:lnTo>
                    <a:pt x="0" y="110490"/>
                  </a:lnTo>
                  <a:lnTo>
                    <a:pt x="0" y="167640"/>
                  </a:lnTo>
                  <a:lnTo>
                    <a:pt x="3809" y="167640"/>
                  </a:lnTo>
                  <a:lnTo>
                    <a:pt x="3809" y="110490"/>
                  </a:lnTo>
                  <a:close/>
                </a:path>
                <a:path w="349250" h="276860">
                  <a:moveTo>
                    <a:pt x="349250" y="110490"/>
                  </a:moveTo>
                  <a:lnTo>
                    <a:pt x="345439" y="110490"/>
                  </a:lnTo>
                  <a:lnTo>
                    <a:pt x="345439" y="167640"/>
                  </a:lnTo>
                  <a:lnTo>
                    <a:pt x="349250" y="167640"/>
                  </a:lnTo>
                  <a:lnTo>
                    <a:pt x="349250" y="110490"/>
                  </a:lnTo>
                  <a:close/>
                </a:path>
                <a:path w="349250" h="276860">
                  <a:moveTo>
                    <a:pt x="3809" y="167640"/>
                  </a:moveTo>
                  <a:lnTo>
                    <a:pt x="0" y="167640"/>
                  </a:lnTo>
                  <a:lnTo>
                    <a:pt x="0" y="193040"/>
                  </a:lnTo>
                  <a:lnTo>
                    <a:pt x="3809" y="193040"/>
                  </a:lnTo>
                  <a:lnTo>
                    <a:pt x="3809" y="167640"/>
                  </a:lnTo>
                  <a:close/>
                </a:path>
                <a:path w="349250" h="276860">
                  <a:moveTo>
                    <a:pt x="349250" y="167640"/>
                  </a:moveTo>
                  <a:lnTo>
                    <a:pt x="345439" y="167640"/>
                  </a:lnTo>
                  <a:lnTo>
                    <a:pt x="345439" y="193040"/>
                  </a:lnTo>
                  <a:lnTo>
                    <a:pt x="349250" y="193040"/>
                  </a:lnTo>
                  <a:lnTo>
                    <a:pt x="349250" y="167640"/>
                  </a:lnTo>
                  <a:close/>
                </a:path>
                <a:path w="349250" h="276860">
                  <a:moveTo>
                    <a:pt x="3809" y="193040"/>
                  </a:moveTo>
                  <a:lnTo>
                    <a:pt x="0" y="193040"/>
                  </a:lnTo>
                  <a:lnTo>
                    <a:pt x="0" y="201930"/>
                  </a:lnTo>
                  <a:lnTo>
                    <a:pt x="3809" y="201930"/>
                  </a:lnTo>
                  <a:lnTo>
                    <a:pt x="3809" y="193040"/>
                  </a:lnTo>
                  <a:close/>
                </a:path>
                <a:path w="349250" h="276860">
                  <a:moveTo>
                    <a:pt x="349250" y="193040"/>
                  </a:moveTo>
                  <a:lnTo>
                    <a:pt x="345439" y="193040"/>
                  </a:lnTo>
                  <a:lnTo>
                    <a:pt x="345439" y="201930"/>
                  </a:lnTo>
                  <a:lnTo>
                    <a:pt x="349250" y="201930"/>
                  </a:lnTo>
                  <a:lnTo>
                    <a:pt x="349250" y="193040"/>
                  </a:lnTo>
                  <a:close/>
                </a:path>
                <a:path w="349250" h="276860">
                  <a:moveTo>
                    <a:pt x="3809" y="201930"/>
                  </a:moveTo>
                  <a:lnTo>
                    <a:pt x="0" y="201930"/>
                  </a:lnTo>
                  <a:lnTo>
                    <a:pt x="0" y="237490"/>
                  </a:lnTo>
                  <a:lnTo>
                    <a:pt x="3809" y="237490"/>
                  </a:lnTo>
                  <a:lnTo>
                    <a:pt x="3809" y="201930"/>
                  </a:lnTo>
                  <a:close/>
                </a:path>
                <a:path w="349250" h="276860">
                  <a:moveTo>
                    <a:pt x="349250" y="201930"/>
                  </a:moveTo>
                  <a:lnTo>
                    <a:pt x="345439" y="201930"/>
                  </a:lnTo>
                  <a:lnTo>
                    <a:pt x="345439" y="237490"/>
                  </a:lnTo>
                  <a:lnTo>
                    <a:pt x="349250" y="237490"/>
                  </a:lnTo>
                  <a:lnTo>
                    <a:pt x="349250" y="201930"/>
                  </a:lnTo>
                  <a:close/>
                </a:path>
                <a:path w="349250" h="276860">
                  <a:moveTo>
                    <a:pt x="3809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37490"/>
                  </a:lnTo>
                  <a:close/>
                </a:path>
                <a:path w="349250" h="276860">
                  <a:moveTo>
                    <a:pt x="349250" y="237490"/>
                  </a:moveTo>
                  <a:lnTo>
                    <a:pt x="345439" y="237490"/>
                  </a:lnTo>
                  <a:lnTo>
                    <a:pt x="345439" y="240030"/>
                  </a:lnTo>
                  <a:lnTo>
                    <a:pt x="349250" y="240030"/>
                  </a:lnTo>
                  <a:lnTo>
                    <a:pt x="349250" y="237490"/>
                  </a:lnTo>
                  <a:close/>
                </a:path>
                <a:path w="349250" h="276860">
                  <a:moveTo>
                    <a:pt x="3809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3809" y="243840"/>
                  </a:lnTo>
                  <a:lnTo>
                    <a:pt x="3809" y="240030"/>
                  </a:lnTo>
                  <a:close/>
                </a:path>
                <a:path w="349250" h="276860">
                  <a:moveTo>
                    <a:pt x="349250" y="240030"/>
                  </a:moveTo>
                  <a:lnTo>
                    <a:pt x="345439" y="240030"/>
                  </a:lnTo>
                  <a:lnTo>
                    <a:pt x="345439" y="243840"/>
                  </a:lnTo>
                  <a:lnTo>
                    <a:pt x="349250" y="243840"/>
                  </a:lnTo>
                  <a:lnTo>
                    <a:pt x="349250" y="240030"/>
                  </a:lnTo>
                  <a:close/>
                </a:path>
                <a:path w="349250" h="276860">
                  <a:moveTo>
                    <a:pt x="3809" y="243840"/>
                  </a:moveTo>
                  <a:lnTo>
                    <a:pt x="0" y="24384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43840"/>
                  </a:lnTo>
                  <a:close/>
                </a:path>
                <a:path w="349250" h="276860">
                  <a:moveTo>
                    <a:pt x="349250" y="243840"/>
                  </a:moveTo>
                  <a:lnTo>
                    <a:pt x="345439" y="243840"/>
                  </a:lnTo>
                  <a:lnTo>
                    <a:pt x="345439" y="256540"/>
                  </a:lnTo>
                  <a:lnTo>
                    <a:pt x="349250" y="256540"/>
                  </a:lnTo>
                  <a:lnTo>
                    <a:pt x="349250" y="243840"/>
                  </a:lnTo>
                  <a:close/>
                </a:path>
                <a:path w="349250" h="276860">
                  <a:moveTo>
                    <a:pt x="3809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56540"/>
                  </a:lnTo>
                  <a:close/>
                </a:path>
                <a:path w="349250" h="276860">
                  <a:moveTo>
                    <a:pt x="349250" y="256540"/>
                  </a:moveTo>
                  <a:lnTo>
                    <a:pt x="345439" y="256540"/>
                  </a:lnTo>
                  <a:lnTo>
                    <a:pt x="345439" y="259080"/>
                  </a:lnTo>
                  <a:lnTo>
                    <a:pt x="349250" y="259080"/>
                  </a:lnTo>
                  <a:lnTo>
                    <a:pt x="349250" y="256540"/>
                  </a:lnTo>
                  <a:close/>
                </a:path>
                <a:path w="349250" h="276860">
                  <a:moveTo>
                    <a:pt x="3809" y="259080"/>
                  </a:moveTo>
                  <a:lnTo>
                    <a:pt x="0" y="25908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9080"/>
                  </a:lnTo>
                  <a:close/>
                </a:path>
                <a:path w="349250" h="276860">
                  <a:moveTo>
                    <a:pt x="349250" y="259080"/>
                  </a:moveTo>
                  <a:lnTo>
                    <a:pt x="345439" y="259080"/>
                  </a:lnTo>
                  <a:lnTo>
                    <a:pt x="345439" y="262890"/>
                  </a:lnTo>
                  <a:lnTo>
                    <a:pt x="349250" y="262890"/>
                  </a:lnTo>
                  <a:lnTo>
                    <a:pt x="349250" y="259080"/>
                  </a:lnTo>
                  <a:close/>
                </a:path>
                <a:path w="349250" h="276860">
                  <a:moveTo>
                    <a:pt x="3809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62890"/>
                  </a:lnTo>
                  <a:close/>
                </a:path>
                <a:path w="349250" h="276860">
                  <a:moveTo>
                    <a:pt x="349250" y="262890"/>
                  </a:moveTo>
                  <a:lnTo>
                    <a:pt x="345439" y="262890"/>
                  </a:lnTo>
                  <a:lnTo>
                    <a:pt x="345439" y="265430"/>
                  </a:lnTo>
                  <a:lnTo>
                    <a:pt x="349250" y="265430"/>
                  </a:lnTo>
                  <a:lnTo>
                    <a:pt x="349250" y="262890"/>
                  </a:lnTo>
                  <a:close/>
                </a:path>
                <a:path w="349250" h="276860">
                  <a:moveTo>
                    <a:pt x="3809" y="265430"/>
                  </a:moveTo>
                  <a:lnTo>
                    <a:pt x="0" y="26543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5430"/>
                  </a:lnTo>
                  <a:close/>
                </a:path>
                <a:path w="349250" h="276860">
                  <a:moveTo>
                    <a:pt x="349250" y="265430"/>
                  </a:moveTo>
                  <a:lnTo>
                    <a:pt x="345439" y="265430"/>
                  </a:lnTo>
                  <a:lnTo>
                    <a:pt x="345439" y="271780"/>
                  </a:lnTo>
                  <a:lnTo>
                    <a:pt x="349250" y="271780"/>
                  </a:lnTo>
                  <a:lnTo>
                    <a:pt x="349250" y="265430"/>
                  </a:lnTo>
                  <a:close/>
                </a:path>
                <a:path w="349250" h="276860">
                  <a:moveTo>
                    <a:pt x="3809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lnTo>
                    <a:pt x="3809" y="273050"/>
                  </a:lnTo>
                  <a:lnTo>
                    <a:pt x="3809" y="271780"/>
                  </a:lnTo>
                  <a:close/>
                </a:path>
                <a:path w="349250" h="276860">
                  <a:moveTo>
                    <a:pt x="349250" y="271780"/>
                  </a:moveTo>
                  <a:lnTo>
                    <a:pt x="345439" y="271780"/>
                  </a:lnTo>
                  <a:lnTo>
                    <a:pt x="345439" y="273050"/>
                  </a:lnTo>
                  <a:lnTo>
                    <a:pt x="349250" y="273050"/>
                  </a:lnTo>
                  <a:lnTo>
                    <a:pt x="349250" y="271780"/>
                  </a:lnTo>
                  <a:close/>
                </a:path>
                <a:path w="349250" h="276860">
                  <a:moveTo>
                    <a:pt x="34925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349250" y="276860"/>
                  </a:lnTo>
                  <a:lnTo>
                    <a:pt x="349250" y="27559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457959" y="5215889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2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341629" y="3810"/>
                  </a:lnTo>
                  <a:lnTo>
                    <a:pt x="341629" y="0"/>
                  </a:lnTo>
                  <a:close/>
                </a:path>
                <a:path w="341630" h="269239">
                  <a:moveTo>
                    <a:pt x="341629" y="3810"/>
                  </a:moveTo>
                  <a:lnTo>
                    <a:pt x="337820" y="3810"/>
                  </a:lnTo>
                  <a:lnTo>
                    <a:pt x="337820" y="6350"/>
                  </a:lnTo>
                  <a:lnTo>
                    <a:pt x="341629" y="6350"/>
                  </a:lnTo>
                  <a:lnTo>
                    <a:pt x="341629" y="3810"/>
                  </a:lnTo>
                  <a:close/>
                </a:path>
                <a:path w="341630" h="269239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341630" h="269239">
                  <a:moveTo>
                    <a:pt x="341629" y="6350"/>
                  </a:moveTo>
                  <a:lnTo>
                    <a:pt x="337820" y="6350"/>
                  </a:lnTo>
                  <a:lnTo>
                    <a:pt x="337820" y="12700"/>
                  </a:lnTo>
                  <a:lnTo>
                    <a:pt x="341629" y="12700"/>
                  </a:lnTo>
                  <a:lnTo>
                    <a:pt x="341629" y="6350"/>
                  </a:lnTo>
                  <a:close/>
                </a:path>
                <a:path w="341630" h="269239">
                  <a:moveTo>
                    <a:pt x="3809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2700"/>
                  </a:lnTo>
                  <a:close/>
                </a:path>
                <a:path w="341630" h="269239">
                  <a:moveTo>
                    <a:pt x="341629" y="12700"/>
                  </a:moveTo>
                  <a:lnTo>
                    <a:pt x="337820" y="12700"/>
                  </a:lnTo>
                  <a:lnTo>
                    <a:pt x="337820" y="17780"/>
                  </a:lnTo>
                  <a:lnTo>
                    <a:pt x="341629" y="17780"/>
                  </a:lnTo>
                  <a:lnTo>
                    <a:pt x="341629" y="12700"/>
                  </a:lnTo>
                  <a:close/>
                </a:path>
                <a:path w="341630" h="269239">
                  <a:moveTo>
                    <a:pt x="3809" y="17780"/>
                  </a:moveTo>
                  <a:lnTo>
                    <a:pt x="0" y="17780"/>
                  </a:lnTo>
                  <a:lnTo>
                    <a:pt x="0" y="26670"/>
                  </a:lnTo>
                  <a:lnTo>
                    <a:pt x="3809" y="26670"/>
                  </a:lnTo>
                  <a:lnTo>
                    <a:pt x="3809" y="17780"/>
                  </a:lnTo>
                  <a:close/>
                </a:path>
                <a:path w="341630" h="269239">
                  <a:moveTo>
                    <a:pt x="341629" y="17780"/>
                  </a:moveTo>
                  <a:lnTo>
                    <a:pt x="337820" y="17780"/>
                  </a:lnTo>
                  <a:lnTo>
                    <a:pt x="337820" y="26670"/>
                  </a:lnTo>
                  <a:lnTo>
                    <a:pt x="341629" y="26670"/>
                  </a:lnTo>
                  <a:lnTo>
                    <a:pt x="341629" y="17780"/>
                  </a:lnTo>
                  <a:close/>
                </a:path>
                <a:path w="341630" h="269239">
                  <a:moveTo>
                    <a:pt x="380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6670"/>
                  </a:lnTo>
                  <a:close/>
                </a:path>
                <a:path w="341630" h="269239">
                  <a:moveTo>
                    <a:pt x="341629" y="26670"/>
                  </a:moveTo>
                  <a:lnTo>
                    <a:pt x="337820" y="26670"/>
                  </a:lnTo>
                  <a:lnTo>
                    <a:pt x="337820" y="30480"/>
                  </a:lnTo>
                  <a:lnTo>
                    <a:pt x="341629" y="30480"/>
                  </a:lnTo>
                  <a:lnTo>
                    <a:pt x="341629" y="26670"/>
                  </a:lnTo>
                  <a:close/>
                </a:path>
                <a:path w="341630" h="269239">
                  <a:moveTo>
                    <a:pt x="380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09" y="33020"/>
                  </a:lnTo>
                  <a:lnTo>
                    <a:pt x="3809" y="30480"/>
                  </a:lnTo>
                  <a:close/>
                </a:path>
                <a:path w="341630" h="269239">
                  <a:moveTo>
                    <a:pt x="341629" y="30480"/>
                  </a:moveTo>
                  <a:lnTo>
                    <a:pt x="337820" y="30480"/>
                  </a:lnTo>
                  <a:lnTo>
                    <a:pt x="337820" y="33020"/>
                  </a:lnTo>
                  <a:lnTo>
                    <a:pt x="341629" y="33020"/>
                  </a:lnTo>
                  <a:lnTo>
                    <a:pt x="341629" y="30480"/>
                  </a:lnTo>
                  <a:close/>
                </a:path>
                <a:path w="341630" h="269239">
                  <a:moveTo>
                    <a:pt x="380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3020"/>
                  </a:lnTo>
                  <a:close/>
                </a:path>
                <a:path w="341630" h="269239">
                  <a:moveTo>
                    <a:pt x="341629" y="33020"/>
                  </a:moveTo>
                  <a:lnTo>
                    <a:pt x="337820" y="33020"/>
                  </a:lnTo>
                  <a:lnTo>
                    <a:pt x="337820" y="36830"/>
                  </a:lnTo>
                  <a:lnTo>
                    <a:pt x="341629" y="36830"/>
                  </a:lnTo>
                  <a:lnTo>
                    <a:pt x="341629" y="33020"/>
                  </a:lnTo>
                  <a:close/>
                </a:path>
                <a:path w="341630" h="269239">
                  <a:moveTo>
                    <a:pt x="3809" y="36830"/>
                  </a:moveTo>
                  <a:lnTo>
                    <a:pt x="0" y="36830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36830"/>
                  </a:lnTo>
                  <a:close/>
                </a:path>
                <a:path w="341630" h="269239">
                  <a:moveTo>
                    <a:pt x="341629" y="36830"/>
                  </a:moveTo>
                  <a:lnTo>
                    <a:pt x="337820" y="36830"/>
                  </a:lnTo>
                  <a:lnTo>
                    <a:pt x="337820" y="71120"/>
                  </a:lnTo>
                  <a:lnTo>
                    <a:pt x="341629" y="71120"/>
                  </a:lnTo>
                  <a:lnTo>
                    <a:pt x="341629" y="36830"/>
                  </a:lnTo>
                  <a:close/>
                </a:path>
                <a:path w="341630" h="269239">
                  <a:moveTo>
                    <a:pt x="380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71120"/>
                  </a:lnTo>
                  <a:close/>
                </a:path>
                <a:path w="341630" h="269239">
                  <a:moveTo>
                    <a:pt x="341629" y="71120"/>
                  </a:moveTo>
                  <a:lnTo>
                    <a:pt x="337820" y="71120"/>
                  </a:lnTo>
                  <a:lnTo>
                    <a:pt x="337820" y="74930"/>
                  </a:lnTo>
                  <a:lnTo>
                    <a:pt x="341629" y="74930"/>
                  </a:lnTo>
                  <a:lnTo>
                    <a:pt x="341629" y="71120"/>
                  </a:lnTo>
                  <a:close/>
                </a:path>
                <a:path w="341630" h="269239">
                  <a:moveTo>
                    <a:pt x="380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74930"/>
                  </a:lnTo>
                  <a:close/>
                </a:path>
                <a:path w="341630" h="269239">
                  <a:moveTo>
                    <a:pt x="341629" y="74930"/>
                  </a:moveTo>
                  <a:lnTo>
                    <a:pt x="337820" y="74930"/>
                  </a:lnTo>
                  <a:lnTo>
                    <a:pt x="337820" y="81280"/>
                  </a:lnTo>
                  <a:lnTo>
                    <a:pt x="341629" y="81280"/>
                  </a:lnTo>
                  <a:lnTo>
                    <a:pt x="341629" y="74930"/>
                  </a:lnTo>
                  <a:close/>
                </a:path>
                <a:path w="341630" h="269239">
                  <a:moveTo>
                    <a:pt x="3809" y="81280"/>
                  </a:moveTo>
                  <a:lnTo>
                    <a:pt x="0" y="81280"/>
                  </a:lnTo>
                  <a:lnTo>
                    <a:pt x="0" y="106680"/>
                  </a:lnTo>
                  <a:lnTo>
                    <a:pt x="3809" y="106680"/>
                  </a:lnTo>
                  <a:lnTo>
                    <a:pt x="3809" y="81280"/>
                  </a:lnTo>
                  <a:close/>
                </a:path>
                <a:path w="341630" h="269239">
                  <a:moveTo>
                    <a:pt x="341629" y="81280"/>
                  </a:moveTo>
                  <a:lnTo>
                    <a:pt x="337820" y="81280"/>
                  </a:lnTo>
                  <a:lnTo>
                    <a:pt x="337820" y="106680"/>
                  </a:lnTo>
                  <a:lnTo>
                    <a:pt x="341629" y="106680"/>
                  </a:lnTo>
                  <a:lnTo>
                    <a:pt x="341629" y="81280"/>
                  </a:lnTo>
                  <a:close/>
                </a:path>
                <a:path w="341630" h="269239">
                  <a:moveTo>
                    <a:pt x="3809" y="106680"/>
                  </a:moveTo>
                  <a:lnTo>
                    <a:pt x="0" y="106680"/>
                  </a:lnTo>
                  <a:lnTo>
                    <a:pt x="0" y="163830"/>
                  </a:lnTo>
                  <a:lnTo>
                    <a:pt x="3809" y="163830"/>
                  </a:lnTo>
                  <a:lnTo>
                    <a:pt x="3809" y="106680"/>
                  </a:lnTo>
                  <a:close/>
                </a:path>
                <a:path w="341630" h="269239">
                  <a:moveTo>
                    <a:pt x="341629" y="106680"/>
                  </a:moveTo>
                  <a:lnTo>
                    <a:pt x="337820" y="106680"/>
                  </a:lnTo>
                  <a:lnTo>
                    <a:pt x="337820" y="163830"/>
                  </a:lnTo>
                  <a:lnTo>
                    <a:pt x="341629" y="163830"/>
                  </a:lnTo>
                  <a:lnTo>
                    <a:pt x="341629" y="106680"/>
                  </a:lnTo>
                  <a:close/>
                </a:path>
                <a:path w="341630" h="269239">
                  <a:moveTo>
                    <a:pt x="3809" y="163830"/>
                  </a:moveTo>
                  <a:lnTo>
                    <a:pt x="0" y="163830"/>
                  </a:lnTo>
                  <a:lnTo>
                    <a:pt x="0" y="189230"/>
                  </a:lnTo>
                  <a:lnTo>
                    <a:pt x="3809" y="189230"/>
                  </a:lnTo>
                  <a:lnTo>
                    <a:pt x="3809" y="163830"/>
                  </a:lnTo>
                  <a:close/>
                </a:path>
                <a:path w="341630" h="269239">
                  <a:moveTo>
                    <a:pt x="341629" y="163830"/>
                  </a:moveTo>
                  <a:lnTo>
                    <a:pt x="337820" y="163830"/>
                  </a:lnTo>
                  <a:lnTo>
                    <a:pt x="337820" y="189230"/>
                  </a:lnTo>
                  <a:lnTo>
                    <a:pt x="341629" y="189230"/>
                  </a:lnTo>
                  <a:lnTo>
                    <a:pt x="341629" y="163830"/>
                  </a:lnTo>
                  <a:close/>
                </a:path>
                <a:path w="341630" h="269239">
                  <a:moveTo>
                    <a:pt x="3809" y="189230"/>
                  </a:moveTo>
                  <a:lnTo>
                    <a:pt x="0" y="189230"/>
                  </a:lnTo>
                  <a:lnTo>
                    <a:pt x="0" y="198120"/>
                  </a:lnTo>
                  <a:lnTo>
                    <a:pt x="3809" y="198120"/>
                  </a:lnTo>
                  <a:lnTo>
                    <a:pt x="3809" y="189230"/>
                  </a:lnTo>
                  <a:close/>
                </a:path>
                <a:path w="341630" h="269239">
                  <a:moveTo>
                    <a:pt x="341629" y="189230"/>
                  </a:moveTo>
                  <a:lnTo>
                    <a:pt x="337820" y="189230"/>
                  </a:lnTo>
                  <a:lnTo>
                    <a:pt x="337820" y="198120"/>
                  </a:lnTo>
                  <a:lnTo>
                    <a:pt x="341629" y="198120"/>
                  </a:lnTo>
                  <a:lnTo>
                    <a:pt x="341629" y="189230"/>
                  </a:lnTo>
                  <a:close/>
                </a:path>
                <a:path w="341630" h="269239">
                  <a:moveTo>
                    <a:pt x="3809" y="198120"/>
                  </a:moveTo>
                  <a:lnTo>
                    <a:pt x="0" y="19812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198120"/>
                  </a:lnTo>
                  <a:close/>
                </a:path>
                <a:path w="341630" h="269239">
                  <a:moveTo>
                    <a:pt x="341629" y="198120"/>
                  </a:moveTo>
                  <a:lnTo>
                    <a:pt x="337820" y="198120"/>
                  </a:lnTo>
                  <a:lnTo>
                    <a:pt x="337820" y="233680"/>
                  </a:lnTo>
                  <a:lnTo>
                    <a:pt x="341629" y="233680"/>
                  </a:lnTo>
                  <a:lnTo>
                    <a:pt x="341629" y="198120"/>
                  </a:lnTo>
                  <a:close/>
                </a:path>
                <a:path w="341630" h="269239">
                  <a:moveTo>
                    <a:pt x="3809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233680"/>
                  </a:lnTo>
                  <a:close/>
                </a:path>
                <a:path w="341630" h="269239">
                  <a:moveTo>
                    <a:pt x="341629" y="233680"/>
                  </a:moveTo>
                  <a:lnTo>
                    <a:pt x="337820" y="233680"/>
                  </a:lnTo>
                  <a:lnTo>
                    <a:pt x="337820" y="236220"/>
                  </a:lnTo>
                  <a:lnTo>
                    <a:pt x="341629" y="236220"/>
                  </a:lnTo>
                  <a:lnTo>
                    <a:pt x="341629" y="233680"/>
                  </a:lnTo>
                  <a:close/>
                </a:path>
                <a:path w="341630" h="269239">
                  <a:moveTo>
                    <a:pt x="3809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36220"/>
                  </a:lnTo>
                  <a:close/>
                </a:path>
                <a:path w="341630" h="269239">
                  <a:moveTo>
                    <a:pt x="341629" y="236220"/>
                  </a:moveTo>
                  <a:lnTo>
                    <a:pt x="337820" y="236220"/>
                  </a:lnTo>
                  <a:lnTo>
                    <a:pt x="337820" y="240030"/>
                  </a:lnTo>
                  <a:lnTo>
                    <a:pt x="341629" y="240030"/>
                  </a:lnTo>
                  <a:lnTo>
                    <a:pt x="341629" y="236220"/>
                  </a:lnTo>
                  <a:close/>
                </a:path>
                <a:path w="341630" h="269239">
                  <a:moveTo>
                    <a:pt x="3809" y="240030"/>
                  </a:moveTo>
                  <a:lnTo>
                    <a:pt x="0" y="24003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40030"/>
                  </a:lnTo>
                  <a:close/>
                </a:path>
                <a:path w="341630" h="269239">
                  <a:moveTo>
                    <a:pt x="341629" y="240030"/>
                  </a:moveTo>
                  <a:lnTo>
                    <a:pt x="337820" y="240030"/>
                  </a:lnTo>
                  <a:lnTo>
                    <a:pt x="337820" y="252730"/>
                  </a:lnTo>
                  <a:lnTo>
                    <a:pt x="341629" y="252730"/>
                  </a:lnTo>
                  <a:lnTo>
                    <a:pt x="341629" y="240030"/>
                  </a:lnTo>
                  <a:close/>
                </a:path>
                <a:path w="341630" h="269239">
                  <a:moveTo>
                    <a:pt x="3809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252730"/>
                  </a:lnTo>
                  <a:close/>
                </a:path>
                <a:path w="341630" h="269239">
                  <a:moveTo>
                    <a:pt x="341629" y="252730"/>
                  </a:moveTo>
                  <a:lnTo>
                    <a:pt x="337820" y="252730"/>
                  </a:lnTo>
                  <a:lnTo>
                    <a:pt x="337820" y="255270"/>
                  </a:lnTo>
                  <a:lnTo>
                    <a:pt x="341629" y="255270"/>
                  </a:lnTo>
                  <a:lnTo>
                    <a:pt x="341629" y="252730"/>
                  </a:lnTo>
                  <a:close/>
                </a:path>
                <a:path w="341630" h="269239">
                  <a:moveTo>
                    <a:pt x="3809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55270"/>
                  </a:lnTo>
                  <a:close/>
                </a:path>
                <a:path w="341630" h="269239">
                  <a:moveTo>
                    <a:pt x="341629" y="255270"/>
                  </a:moveTo>
                  <a:lnTo>
                    <a:pt x="337820" y="255270"/>
                  </a:lnTo>
                  <a:lnTo>
                    <a:pt x="337820" y="259080"/>
                  </a:lnTo>
                  <a:lnTo>
                    <a:pt x="341629" y="259080"/>
                  </a:lnTo>
                  <a:lnTo>
                    <a:pt x="341629" y="255270"/>
                  </a:lnTo>
                  <a:close/>
                </a:path>
                <a:path w="341630" h="269239">
                  <a:moveTo>
                    <a:pt x="3809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59080"/>
                  </a:lnTo>
                  <a:close/>
                </a:path>
                <a:path w="341630" h="269239">
                  <a:moveTo>
                    <a:pt x="341629" y="259080"/>
                  </a:moveTo>
                  <a:lnTo>
                    <a:pt x="337820" y="259080"/>
                  </a:lnTo>
                  <a:lnTo>
                    <a:pt x="337820" y="261620"/>
                  </a:lnTo>
                  <a:lnTo>
                    <a:pt x="341629" y="261620"/>
                  </a:lnTo>
                  <a:lnTo>
                    <a:pt x="341629" y="259080"/>
                  </a:lnTo>
                  <a:close/>
                </a:path>
                <a:path w="341630" h="269239">
                  <a:moveTo>
                    <a:pt x="3809" y="261620"/>
                  </a:moveTo>
                  <a:lnTo>
                    <a:pt x="0" y="261620"/>
                  </a:lnTo>
                  <a:lnTo>
                    <a:pt x="0" y="267970"/>
                  </a:lnTo>
                  <a:lnTo>
                    <a:pt x="341629" y="267970"/>
                  </a:lnTo>
                  <a:lnTo>
                    <a:pt x="341629" y="265430"/>
                  </a:lnTo>
                  <a:lnTo>
                    <a:pt x="3809" y="265430"/>
                  </a:lnTo>
                  <a:lnTo>
                    <a:pt x="3809" y="261620"/>
                  </a:lnTo>
                  <a:close/>
                </a:path>
                <a:path w="341630" h="269239">
                  <a:moveTo>
                    <a:pt x="341629" y="261620"/>
                  </a:moveTo>
                  <a:lnTo>
                    <a:pt x="337820" y="261620"/>
                  </a:lnTo>
                  <a:lnTo>
                    <a:pt x="337820" y="265430"/>
                  </a:lnTo>
                  <a:lnTo>
                    <a:pt x="341629" y="265430"/>
                  </a:lnTo>
                  <a:lnTo>
                    <a:pt x="341629" y="261620"/>
                  </a:lnTo>
                  <a:close/>
                </a:path>
                <a:path w="341630" h="269239">
                  <a:moveTo>
                    <a:pt x="341629" y="267970"/>
                  </a:moveTo>
                  <a:lnTo>
                    <a:pt x="0" y="267970"/>
                  </a:lnTo>
                  <a:lnTo>
                    <a:pt x="0" y="269240"/>
                  </a:lnTo>
                  <a:lnTo>
                    <a:pt x="341629" y="269240"/>
                  </a:lnTo>
                  <a:lnTo>
                    <a:pt x="341629" y="26797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461770" y="521970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20">
                  <a:moveTo>
                    <a:pt x="3340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34010" y="2539"/>
                  </a:lnTo>
                  <a:lnTo>
                    <a:pt x="334010" y="0"/>
                  </a:lnTo>
                  <a:close/>
                </a:path>
                <a:path w="334010" h="261620">
                  <a:moveTo>
                    <a:pt x="33401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334010" y="3810"/>
                  </a:lnTo>
                  <a:lnTo>
                    <a:pt x="334010" y="2540"/>
                  </a:lnTo>
                  <a:close/>
                </a:path>
                <a:path w="334010" h="261620">
                  <a:moveTo>
                    <a:pt x="334010" y="3810"/>
                  </a:moveTo>
                  <a:lnTo>
                    <a:pt x="330200" y="3810"/>
                  </a:lnTo>
                  <a:lnTo>
                    <a:pt x="330200" y="8889"/>
                  </a:lnTo>
                  <a:lnTo>
                    <a:pt x="334010" y="8889"/>
                  </a:lnTo>
                  <a:lnTo>
                    <a:pt x="334010" y="3810"/>
                  </a:lnTo>
                  <a:close/>
                </a:path>
                <a:path w="334010" h="261620">
                  <a:moveTo>
                    <a:pt x="2540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8890"/>
                  </a:lnTo>
                  <a:close/>
                </a:path>
                <a:path w="334010" h="261620">
                  <a:moveTo>
                    <a:pt x="334010" y="8890"/>
                  </a:moveTo>
                  <a:lnTo>
                    <a:pt x="330200" y="8890"/>
                  </a:lnTo>
                  <a:lnTo>
                    <a:pt x="330200" y="13969"/>
                  </a:lnTo>
                  <a:lnTo>
                    <a:pt x="334010" y="13969"/>
                  </a:lnTo>
                  <a:lnTo>
                    <a:pt x="334010" y="8890"/>
                  </a:lnTo>
                  <a:close/>
                </a:path>
                <a:path w="334010" h="261620">
                  <a:moveTo>
                    <a:pt x="2540" y="13970"/>
                  </a:moveTo>
                  <a:lnTo>
                    <a:pt x="0" y="13970"/>
                  </a:lnTo>
                  <a:lnTo>
                    <a:pt x="0" y="22859"/>
                  </a:lnTo>
                  <a:lnTo>
                    <a:pt x="2540" y="22859"/>
                  </a:lnTo>
                  <a:lnTo>
                    <a:pt x="2540" y="13970"/>
                  </a:lnTo>
                  <a:close/>
                </a:path>
                <a:path w="334010" h="261620">
                  <a:moveTo>
                    <a:pt x="334010" y="13970"/>
                  </a:moveTo>
                  <a:lnTo>
                    <a:pt x="330200" y="13970"/>
                  </a:lnTo>
                  <a:lnTo>
                    <a:pt x="330200" y="22859"/>
                  </a:lnTo>
                  <a:lnTo>
                    <a:pt x="334010" y="22859"/>
                  </a:lnTo>
                  <a:lnTo>
                    <a:pt x="334010" y="13970"/>
                  </a:lnTo>
                  <a:close/>
                </a:path>
                <a:path w="334010" h="261620">
                  <a:moveTo>
                    <a:pt x="254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2860"/>
                  </a:lnTo>
                  <a:close/>
                </a:path>
                <a:path w="334010" h="261620">
                  <a:moveTo>
                    <a:pt x="334010" y="22860"/>
                  </a:moveTo>
                  <a:lnTo>
                    <a:pt x="330200" y="22860"/>
                  </a:lnTo>
                  <a:lnTo>
                    <a:pt x="330200" y="26669"/>
                  </a:lnTo>
                  <a:lnTo>
                    <a:pt x="334010" y="26669"/>
                  </a:lnTo>
                  <a:lnTo>
                    <a:pt x="334010" y="22860"/>
                  </a:lnTo>
                  <a:close/>
                </a:path>
                <a:path w="334010" h="261620">
                  <a:moveTo>
                    <a:pt x="254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540" y="29209"/>
                  </a:lnTo>
                  <a:lnTo>
                    <a:pt x="2540" y="26670"/>
                  </a:lnTo>
                  <a:close/>
                </a:path>
                <a:path w="334010" h="261620">
                  <a:moveTo>
                    <a:pt x="334010" y="26670"/>
                  </a:moveTo>
                  <a:lnTo>
                    <a:pt x="330200" y="26670"/>
                  </a:lnTo>
                  <a:lnTo>
                    <a:pt x="330200" y="29209"/>
                  </a:lnTo>
                  <a:lnTo>
                    <a:pt x="334010" y="29209"/>
                  </a:lnTo>
                  <a:lnTo>
                    <a:pt x="334010" y="26670"/>
                  </a:lnTo>
                  <a:close/>
                </a:path>
                <a:path w="334010" h="261620">
                  <a:moveTo>
                    <a:pt x="254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9210"/>
                  </a:lnTo>
                  <a:close/>
                </a:path>
                <a:path w="334010" h="261620">
                  <a:moveTo>
                    <a:pt x="334010" y="29210"/>
                  </a:moveTo>
                  <a:lnTo>
                    <a:pt x="330200" y="29210"/>
                  </a:lnTo>
                  <a:lnTo>
                    <a:pt x="330200" y="33019"/>
                  </a:lnTo>
                  <a:lnTo>
                    <a:pt x="334010" y="33019"/>
                  </a:lnTo>
                  <a:lnTo>
                    <a:pt x="334010" y="29210"/>
                  </a:lnTo>
                  <a:close/>
                </a:path>
                <a:path w="334010" h="261620">
                  <a:moveTo>
                    <a:pt x="2540" y="33020"/>
                  </a:moveTo>
                  <a:lnTo>
                    <a:pt x="0" y="33020"/>
                  </a:lnTo>
                  <a:lnTo>
                    <a:pt x="0" y="67309"/>
                  </a:lnTo>
                  <a:lnTo>
                    <a:pt x="2540" y="67309"/>
                  </a:lnTo>
                  <a:lnTo>
                    <a:pt x="2540" y="33020"/>
                  </a:lnTo>
                  <a:close/>
                </a:path>
                <a:path w="334010" h="261620">
                  <a:moveTo>
                    <a:pt x="334010" y="33020"/>
                  </a:moveTo>
                  <a:lnTo>
                    <a:pt x="330200" y="33020"/>
                  </a:lnTo>
                  <a:lnTo>
                    <a:pt x="330200" y="67309"/>
                  </a:lnTo>
                  <a:lnTo>
                    <a:pt x="334010" y="67309"/>
                  </a:lnTo>
                  <a:lnTo>
                    <a:pt x="334010" y="33020"/>
                  </a:lnTo>
                  <a:close/>
                </a:path>
                <a:path w="334010" h="261620">
                  <a:moveTo>
                    <a:pt x="254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2540" y="71119"/>
                  </a:lnTo>
                  <a:lnTo>
                    <a:pt x="2540" y="67310"/>
                  </a:lnTo>
                  <a:close/>
                </a:path>
                <a:path w="334010" h="261620">
                  <a:moveTo>
                    <a:pt x="334010" y="67310"/>
                  </a:moveTo>
                  <a:lnTo>
                    <a:pt x="330200" y="67310"/>
                  </a:lnTo>
                  <a:lnTo>
                    <a:pt x="330200" y="71119"/>
                  </a:lnTo>
                  <a:lnTo>
                    <a:pt x="334010" y="71119"/>
                  </a:lnTo>
                  <a:lnTo>
                    <a:pt x="334010" y="67310"/>
                  </a:lnTo>
                  <a:close/>
                </a:path>
                <a:path w="334010" h="261620">
                  <a:moveTo>
                    <a:pt x="254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540" y="77469"/>
                  </a:lnTo>
                  <a:lnTo>
                    <a:pt x="2540" y="71120"/>
                  </a:lnTo>
                  <a:close/>
                </a:path>
                <a:path w="334010" h="261620">
                  <a:moveTo>
                    <a:pt x="334010" y="71120"/>
                  </a:moveTo>
                  <a:lnTo>
                    <a:pt x="330200" y="71120"/>
                  </a:lnTo>
                  <a:lnTo>
                    <a:pt x="330200" y="77469"/>
                  </a:lnTo>
                  <a:lnTo>
                    <a:pt x="334010" y="77469"/>
                  </a:lnTo>
                  <a:lnTo>
                    <a:pt x="334010" y="71120"/>
                  </a:lnTo>
                  <a:close/>
                </a:path>
                <a:path w="334010" h="261620">
                  <a:moveTo>
                    <a:pt x="2540" y="77470"/>
                  </a:moveTo>
                  <a:lnTo>
                    <a:pt x="0" y="77470"/>
                  </a:lnTo>
                  <a:lnTo>
                    <a:pt x="0" y="102869"/>
                  </a:lnTo>
                  <a:lnTo>
                    <a:pt x="2540" y="102869"/>
                  </a:lnTo>
                  <a:lnTo>
                    <a:pt x="2540" y="77470"/>
                  </a:lnTo>
                  <a:close/>
                </a:path>
                <a:path w="334010" h="261620">
                  <a:moveTo>
                    <a:pt x="334010" y="77470"/>
                  </a:moveTo>
                  <a:lnTo>
                    <a:pt x="330200" y="77470"/>
                  </a:lnTo>
                  <a:lnTo>
                    <a:pt x="330200" y="102869"/>
                  </a:lnTo>
                  <a:lnTo>
                    <a:pt x="334010" y="102869"/>
                  </a:lnTo>
                  <a:lnTo>
                    <a:pt x="334010" y="77470"/>
                  </a:lnTo>
                  <a:close/>
                </a:path>
                <a:path w="334010" h="261620">
                  <a:moveTo>
                    <a:pt x="2540" y="102870"/>
                  </a:moveTo>
                  <a:lnTo>
                    <a:pt x="0" y="102870"/>
                  </a:lnTo>
                  <a:lnTo>
                    <a:pt x="0" y="160019"/>
                  </a:lnTo>
                  <a:lnTo>
                    <a:pt x="2540" y="160019"/>
                  </a:lnTo>
                  <a:lnTo>
                    <a:pt x="2540" y="102870"/>
                  </a:lnTo>
                  <a:close/>
                </a:path>
                <a:path w="334010" h="261620">
                  <a:moveTo>
                    <a:pt x="334010" y="102870"/>
                  </a:moveTo>
                  <a:lnTo>
                    <a:pt x="330200" y="102870"/>
                  </a:lnTo>
                  <a:lnTo>
                    <a:pt x="330200" y="160019"/>
                  </a:lnTo>
                  <a:lnTo>
                    <a:pt x="334010" y="160019"/>
                  </a:lnTo>
                  <a:lnTo>
                    <a:pt x="334010" y="102870"/>
                  </a:lnTo>
                  <a:close/>
                </a:path>
                <a:path w="334010" h="261620">
                  <a:moveTo>
                    <a:pt x="2540" y="160020"/>
                  </a:moveTo>
                  <a:lnTo>
                    <a:pt x="0" y="160020"/>
                  </a:lnTo>
                  <a:lnTo>
                    <a:pt x="0" y="185419"/>
                  </a:lnTo>
                  <a:lnTo>
                    <a:pt x="2540" y="185419"/>
                  </a:lnTo>
                  <a:lnTo>
                    <a:pt x="2540" y="160020"/>
                  </a:lnTo>
                  <a:close/>
                </a:path>
                <a:path w="334010" h="261620">
                  <a:moveTo>
                    <a:pt x="334010" y="160020"/>
                  </a:moveTo>
                  <a:lnTo>
                    <a:pt x="330200" y="160020"/>
                  </a:lnTo>
                  <a:lnTo>
                    <a:pt x="330200" y="185419"/>
                  </a:lnTo>
                  <a:lnTo>
                    <a:pt x="334010" y="185419"/>
                  </a:lnTo>
                  <a:lnTo>
                    <a:pt x="334010" y="160020"/>
                  </a:lnTo>
                  <a:close/>
                </a:path>
                <a:path w="334010" h="261620">
                  <a:moveTo>
                    <a:pt x="2540" y="185420"/>
                  </a:moveTo>
                  <a:lnTo>
                    <a:pt x="0" y="185420"/>
                  </a:lnTo>
                  <a:lnTo>
                    <a:pt x="0" y="194309"/>
                  </a:lnTo>
                  <a:lnTo>
                    <a:pt x="2540" y="194309"/>
                  </a:lnTo>
                  <a:lnTo>
                    <a:pt x="2540" y="185420"/>
                  </a:lnTo>
                  <a:close/>
                </a:path>
                <a:path w="334010" h="261620">
                  <a:moveTo>
                    <a:pt x="334010" y="185420"/>
                  </a:moveTo>
                  <a:lnTo>
                    <a:pt x="330200" y="185420"/>
                  </a:lnTo>
                  <a:lnTo>
                    <a:pt x="330200" y="194309"/>
                  </a:lnTo>
                  <a:lnTo>
                    <a:pt x="334010" y="194309"/>
                  </a:lnTo>
                  <a:lnTo>
                    <a:pt x="334010" y="185420"/>
                  </a:lnTo>
                  <a:close/>
                </a:path>
                <a:path w="334010" h="261620">
                  <a:moveTo>
                    <a:pt x="2540" y="194310"/>
                  </a:moveTo>
                  <a:lnTo>
                    <a:pt x="0" y="194310"/>
                  </a:lnTo>
                  <a:lnTo>
                    <a:pt x="0" y="229869"/>
                  </a:lnTo>
                  <a:lnTo>
                    <a:pt x="2540" y="229869"/>
                  </a:lnTo>
                  <a:lnTo>
                    <a:pt x="2540" y="194310"/>
                  </a:lnTo>
                  <a:close/>
                </a:path>
                <a:path w="334010" h="261620">
                  <a:moveTo>
                    <a:pt x="334010" y="194310"/>
                  </a:moveTo>
                  <a:lnTo>
                    <a:pt x="330200" y="194310"/>
                  </a:lnTo>
                  <a:lnTo>
                    <a:pt x="330200" y="229869"/>
                  </a:lnTo>
                  <a:lnTo>
                    <a:pt x="334010" y="229869"/>
                  </a:lnTo>
                  <a:lnTo>
                    <a:pt x="334010" y="194310"/>
                  </a:lnTo>
                  <a:close/>
                </a:path>
                <a:path w="334010" h="261620">
                  <a:moveTo>
                    <a:pt x="2540" y="229870"/>
                  </a:moveTo>
                  <a:lnTo>
                    <a:pt x="0" y="229870"/>
                  </a:lnTo>
                  <a:lnTo>
                    <a:pt x="0" y="232409"/>
                  </a:lnTo>
                  <a:lnTo>
                    <a:pt x="2540" y="232409"/>
                  </a:lnTo>
                  <a:lnTo>
                    <a:pt x="2540" y="229870"/>
                  </a:lnTo>
                  <a:close/>
                </a:path>
                <a:path w="334010" h="261620">
                  <a:moveTo>
                    <a:pt x="334010" y="229870"/>
                  </a:moveTo>
                  <a:lnTo>
                    <a:pt x="330200" y="229870"/>
                  </a:lnTo>
                  <a:lnTo>
                    <a:pt x="330200" y="232409"/>
                  </a:lnTo>
                  <a:lnTo>
                    <a:pt x="334010" y="232409"/>
                  </a:lnTo>
                  <a:lnTo>
                    <a:pt x="334010" y="229870"/>
                  </a:lnTo>
                  <a:close/>
                </a:path>
                <a:path w="334010" h="261620">
                  <a:moveTo>
                    <a:pt x="2540" y="232410"/>
                  </a:moveTo>
                  <a:lnTo>
                    <a:pt x="0" y="232410"/>
                  </a:lnTo>
                  <a:lnTo>
                    <a:pt x="0" y="236219"/>
                  </a:lnTo>
                  <a:lnTo>
                    <a:pt x="2540" y="236219"/>
                  </a:lnTo>
                  <a:lnTo>
                    <a:pt x="2540" y="232410"/>
                  </a:lnTo>
                  <a:close/>
                </a:path>
                <a:path w="334010" h="261620">
                  <a:moveTo>
                    <a:pt x="334010" y="232410"/>
                  </a:moveTo>
                  <a:lnTo>
                    <a:pt x="330200" y="232410"/>
                  </a:lnTo>
                  <a:lnTo>
                    <a:pt x="330200" y="236219"/>
                  </a:lnTo>
                  <a:lnTo>
                    <a:pt x="334010" y="236219"/>
                  </a:lnTo>
                  <a:lnTo>
                    <a:pt x="334010" y="232410"/>
                  </a:lnTo>
                  <a:close/>
                </a:path>
                <a:path w="334010" h="261620">
                  <a:moveTo>
                    <a:pt x="2540" y="236220"/>
                  </a:moveTo>
                  <a:lnTo>
                    <a:pt x="0" y="236220"/>
                  </a:lnTo>
                  <a:lnTo>
                    <a:pt x="0" y="248919"/>
                  </a:lnTo>
                  <a:lnTo>
                    <a:pt x="2540" y="248919"/>
                  </a:lnTo>
                  <a:lnTo>
                    <a:pt x="2540" y="236220"/>
                  </a:lnTo>
                  <a:close/>
                </a:path>
                <a:path w="334010" h="261620">
                  <a:moveTo>
                    <a:pt x="334010" y="236220"/>
                  </a:moveTo>
                  <a:lnTo>
                    <a:pt x="330200" y="236220"/>
                  </a:lnTo>
                  <a:lnTo>
                    <a:pt x="330200" y="248919"/>
                  </a:lnTo>
                  <a:lnTo>
                    <a:pt x="334010" y="248919"/>
                  </a:lnTo>
                  <a:lnTo>
                    <a:pt x="334010" y="236220"/>
                  </a:lnTo>
                  <a:close/>
                </a:path>
                <a:path w="334010" h="261620">
                  <a:moveTo>
                    <a:pt x="2540" y="248920"/>
                  </a:moveTo>
                  <a:lnTo>
                    <a:pt x="0" y="248920"/>
                  </a:lnTo>
                  <a:lnTo>
                    <a:pt x="0" y="251459"/>
                  </a:lnTo>
                  <a:lnTo>
                    <a:pt x="2540" y="251459"/>
                  </a:lnTo>
                  <a:lnTo>
                    <a:pt x="2540" y="248920"/>
                  </a:lnTo>
                  <a:close/>
                </a:path>
                <a:path w="334010" h="261620">
                  <a:moveTo>
                    <a:pt x="334010" y="248920"/>
                  </a:moveTo>
                  <a:lnTo>
                    <a:pt x="330200" y="248920"/>
                  </a:lnTo>
                  <a:lnTo>
                    <a:pt x="330200" y="251459"/>
                  </a:lnTo>
                  <a:lnTo>
                    <a:pt x="334010" y="251459"/>
                  </a:lnTo>
                  <a:lnTo>
                    <a:pt x="334010" y="248920"/>
                  </a:lnTo>
                  <a:close/>
                </a:path>
                <a:path w="334010" h="261620">
                  <a:moveTo>
                    <a:pt x="2540" y="251460"/>
                  </a:moveTo>
                  <a:lnTo>
                    <a:pt x="0" y="251460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51460"/>
                  </a:lnTo>
                  <a:close/>
                </a:path>
                <a:path w="334010" h="261620">
                  <a:moveTo>
                    <a:pt x="334010" y="251460"/>
                  </a:moveTo>
                  <a:lnTo>
                    <a:pt x="330200" y="251460"/>
                  </a:lnTo>
                  <a:lnTo>
                    <a:pt x="330200" y="255269"/>
                  </a:lnTo>
                  <a:lnTo>
                    <a:pt x="334010" y="255269"/>
                  </a:lnTo>
                  <a:lnTo>
                    <a:pt x="334010" y="251460"/>
                  </a:lnTo>
                  <a:close/>
                </a:path>
                <a:path w="334010" h="261620">
                  <a:moveTo>
                    <a:pt x="2540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334010" y="261619"/>
                  </a:lnTo>
                  <a:lnTo>
                    <a:pt x="334010" y="257810"/>
                  </a:lnTo>
                  <a:lnTo>
                    <a:pt x="2540" y="257810"/>
                  </a:lnTo>
                  <a:lnTo>
                    <a:pt x="2540" y="255270"/>
                  </a:lnTo>
                  <a:close/>
                </a:path>
                <a:path w="334010" h="261620">
                  <a:moveTo>
                    <a:pt x="334010" y="255270"/>
                  </a:moveTo>
                  <a:lnTo>
                    <a:pt x="330200" y="255270"/>
                  </a:lnTo>
                  <a:lnTo>
                    <a:pt x="330200" y="257810"/>
                  </a:lnTo>
                  <a:lnTo>
                    <a:pt x="334010" y="257810"/>
                  </a:lnTo>
                  <a:lnTo>
                    <a:pt x="334010" y="25527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464309" y="522351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2765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5080" y="5079"/>
                  </a:lnTo>
                  <a:lnTo>
                    <a:pt x="5080" y="3809"/>
                  </a:lnTo>
                  <a:lnTo>
                    <a:pt x="327659" y="3809"/>
                  </a:lnTo>
                  <a:lnTo>
                    <a:pt x="327659" y="0"/>
                  </a:lnTo>
                  <a:close/>
                </a:path>
                <a:path w="327660" h="254000">
                  <a:moveTo>
                    <a:pt x="327659" y="3809"/>
                  </a:moveTo>
                  <a:lnTo>
                    <a:pt x="325120" y="3809"/>
                  </a:lnTo>
                  <a:lnTo>
                    <a:pt x="325120" y="5079"/>
                  </a:lnTo>
                  <a:lnTo>
                    <a:pt x="327659" y="5079"/>
                  </a:lnTo>
                  <a:lnTo>
                    <a:pt x="327659" y="3809"/>
                  </a:lnTo>
                  <a:close/>
                </a:path>
                <a:path w="327660" h="254000">
                  <a:moveTo>
                    <a:pt x="5080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5080" y="10159"/>
                  </a:lnTo>
                  <a:lnTo>
                    <a:pt x="5080" y="5080"/>
                  </a:lnTo>
                  <a:close/>
                </a:path>
                <a:path w="327660" h="254000">
                  <a:moveTo>
                    <a:pt x="327659" y="5080"/>
                  </a:moveTo>
                  <a:lnTo>
                    <a:pt x="325120" y="5080"/>
                  </a:lnTo>
                  <a:lnTo>
                    <a:pt x="325120" y="10159"/>
                  </a:lnTo>
                  <a:lnTo>
                    <a:pt x="327659" y="10159"/>
                  </a:lnTo>
                  <a:lnTo>
                    <a:pt x="327659" y="5080"/>
                  </a:lnTo>
                  <a:close/>
                </a:path>
                <a:path w="327660" h="254000">
                  <a:moveTo>
                    <a:pt x="5080" y="10159"/>
                  </a:moveTo>
                  <a:lnTo>
                    <a:pt x="0" y="10159"/>
                  </a:lnTo>
                  <a:lnTo>
                    <a:pt x="0" y="19049"/>
                  </a:lnTo>
                  <a:lnTo>
                    <a:pt x="5080" y="19049"/>
                  </a:lnTo>
                  <a:lnTo>
                    <a:pt x="5080" y="10159"/>
                  </a:lnTo>
                  <a:close/>
                </a:path>
                <a:path w="327660" h="254000">
                  <a:moveTo>
                    <a:pt x="327659" y="10159"/>
                  </a:moveTo>
                  <a:lnTo>
                    <a:pt x="325120" y="10159"/>
                  </a:lnTo>
                  <a:lnTo>
                    <a:pt x="325120" y="19049"/>
                  </a:lnTo>
                  <a:lnTo>
                    <a:pt x="327659" y="19049"/>
                  </a:lnTo>
                  <a:lnTo>
                    <a:pt x="327659" y="10159"/>
                  </a:lnTo>
                  <a:close/>
                </a:path>
                <a:path w="327660" h="254000">
                  <a:moveTo>
                    <a:pt x="508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5080" y="22859"/>
                  </a:lnTo>
                  <a:lnTo>
                    <a:pt x="5080" y="19050"/>
                  </a:lnTo>
                  <a:close/>
                </a:path>
                <a:path w="327660" h="254000">
                  <a:moveTo>
                    <a:pt x="327659" y="19050"/>
                  </a:moveTo>
                  <a:lnTo>
                    <a:pt x="325120" y="19050"/>
                  </a:lnTo>
                  <a:lnTo>
                    <a:pt x="325120" y="22859"/>
                  </a:lnTo>
                  <a:lnTo>
                    <a:pt x="327659" y="22859"/>
                  </a:lnTo>
                  <a:lnTo>
                    <a:pt x="327659" y="19050"/>
                  </a:lnTo>
                  <a:close/>
                </a:path>
                <a:path w="327660" h="254000">
                  <a:moveTo>
                    <a:pt x="508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5080" y="25399"/>
                  </a:lnTo>
                  <a:lnTo>
                    <a:pt x="5080" y="22859"/>
                  </a:lnTo>
                  <a:close/>
                </a:path>
                <a:path w="327660" h="254000">
                  <a:moveTo>
                    <a:pt x="327659" y="22859"/>
                  </a:moveTo>
                  <a:lnTo>
                    <a:pt x="325120" y="22859"/>
                  </a:lnTo>
                  <a:lnTo>
                    <a:pt x="325120" y="25399"/>
                  </a:lnTo>
                  <a:lnTo>
                    <a:pt x="327659" y="25399"/>
                  </a:lnTo>
                  <a:lnTo>
                    <a:pt x="327659" y="22859"/>
                  </a:lnTo>
                  <a:close/>
                </a:path>
                <a:path w="327660" h="254000">
                  <a:moveTo>
                    <a:pt x="508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5080" y="29209"/>
                  </a:lnTo>
                  <a:lnTo>
                    <a:pt x="5080" y="25400"/>
                  </a:lnTo>
                  <a:close/>
                </a:path>
                <a:path w="327660" h="254000">
                  <a:moveTo>
                    <a:pt x="327659" y="25400"/>
                  </a:moveTo>
                  <a:lnTo>
                    <a:pt x="325120" y="25400"/>
                  </a:lnTo>
                  <a:lnTo>
                    <a:pt x="325120" y="29209"/>
                  </a:lnTo>
                  <a:lnTo>
                    <a:pt x="327659" y="29209"/>
                  </a:lnTo>
                  <a:lnTo>
                    <a:pt x="327659" y="25400"/>
                  </a:lnTo>
                  <a:close/>
                </a:path>
                <a:path w="327660" h="254000">
                  <a:moveTo>
                    <a:pt x="5080" y="29209"/>
                  </a:moveTo>
                  <a:lnTo>
                    <a:pt x="0" y="29209"/>
                  </a:lnTo>
                  <a:lnTo>
                    <a:pt x="0" y="63499"/>
                  </a:lnTo>
                  <a:lnTo>
                    <a:pt x="5080" y="63499"/>
                  </a:lnTo>
                  <a:lnTo>
                    <a:pt x="5080" y="29209"/>
                  </a:lnTo>
                  <a:close/>
                </a:path>
                <a:path w="327660" h="254000">
                  <a:moveTo>
                    <a:pt x="327659" y="29209"/>
                  </a:moveTo>
                  <a:lnTo>
                    <a:pt x="325120" y="29209"/>
                  </a:lnTo>
                  <a:lnTo>
                    <a:pt x="325120" y="63499"/>
                  </a:lnTo>
                  <a:lnTo>
                    <a:pt x="327659" y="63499"/>
                  </a:lnTo>
                  <a:lnTo>
                    <a:pt x="327659" y="29209"/>
                  </a:lnTo>
                  <a:close/>
                </a:path>
                <a:path w="327660" h="254000">
                  <a:moveTo>
                    <a:pt x="508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5080" y="67309"/>
                  </a:lnTo>
                  <a:lnTo>
                    <a:pt x="5080" y="63500"/>
                  </a:lnTo>
                  <a:close/>
                </a:path>
                <a:path w="327660" h="254000">
                  <a:moveTo>
                    <a:pt x="327659" y="63500"/>
                  </a:moveTo>
                  <a:lnTo>
                    <a:pt x="325120" y="63500"/>
                  </a:lnTo>
                  <a:lnTo>
                    <a:pt x="325120" y="67309"/>
                  </a:lnTo>
                  <a:lnTo>
                    <a:pt x="327659" y="67309"/>
                  </a:lnTo>
                  <a:lnTo>
                    <a:pt x="327659" y="63500"/>
                  </a:lnTo>
                  <a:close/>
                </a:path>
                <a:path w="327660" h="254000">
                  <a:moveTo>
                    <a:pt x="508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5080" y="73659"/>
                  </a:lnTo>
                  <a:lnTo>
                    <a:pt x="5080" y="67309"/>
                  </a:lnTo>
                  <a:close/>
                </a:path>
                <a:path w="327660" h="254000">
                  <a:moveTo>
                    <a:pt x="327659" y="67309"/>
                  </a:moveTo>
                  <a:lnTo>
                    <a:pt x="325120" y="67309"/>
                  </a:lnTo>
                  <a:lnTo>
                    <a:pt x="325120" y="73659"/>
                  </a:lnTo>
                  <a:lnTo>
                    <a:pt x="327659" y="73659"/>
                  </a:lnTo>
                  <a:lnTo>
                    <a:pt x="327659" y="67309"/>
                  </a:lnTo>
                  <a:close/>
                </a:path>
                <a:path w="327660" h="254000">
                  <a:moveTo>
                    <a:pt x="5080" y="73659"/>
                  </a:moveTo>
                  <a:lnTo>
                    <a:pt x="0" y="73659"/>
                  </a:lnTo>
                  <a:lnTo>
                    <a:pt x="0" y="99059"/>
                  </a:lnTo>
                  <a:lnTo>
                    <a:pt x="5080" y="99059"/>
                  </a:lnTo>
                  <a:lnTo>
                    <a:pt x="5080" y="73659"/>
                  </a:lnTo>
                  <a:close/>
                </a:path>
                <a:path w="327660" h="254000">
                  <a:moveTo>
                    <a:pt x="327659" y="73659"/>
                  </a:moveTo>
                  <a:lnTo>
                    <a:pt x="325120" y="73659"/>
                  </a:lnTo>
                  <a:lnTo>
                    <a:pt x="325120" y="99059"/>
                  </a:lnTo>
                  <a:lnTo>
                    <a:pt x="327659" y="99059"/>
                  </a:lnTo>
                  <a:lnTo>
                    <a:pt x="327659" y="73659"/>
                  </a:lnTo>
                  <a:close/>
                </a:path>
                <a:path w="327660" h="254000">
                  <a:moveTo>
                    <a:pt x="5080" y="99059"/>
                  </a:moveTo>
                  <a:lnTo>
                    <a:pt x="0" y="99059"/>
                  </a:lnTo>
                  <a:lnTo>
                    <a:pt x="0" y="156209"/>
                  </a:lnTo>
                  <a:lnTo>
                    <a:pt x="5080" y="156209"/>
                  </a:lnTo>
                  <a:lnTo>
                    <a:pt x="5080" y="99059"/>
                  </a:lnTo>
                  <a:close/>
                </a:path>
                <a:path w="327660" h="254000">
                  <a:moveTo>
                    <a:pt x="327659" y="99059"/>
                  </a:moveTo>
                  <a:lnTo>
                    <a:pt x="325120" y="99059"/>
                  </a:lnTo>
                  <a:lnTo>
                    <a:pt x="325120" y="156209"/>
                  </a:lnTo>
                  <a:lnTo>
                    <a:pt x="327659" y="156209"/>
                  </a:lnTo>
                  <a:lnTo>
                    <a:pt x="327659" y="99059"/>
                  </a:lnTo>
                  <a:close/>
                </a:path>
                <a:path w="327660" h="254000">
                  <a:moveTo>
                    <a:pt x="5080" y="156209"/>
                  </a:moveTo>
                  <a:lnTo>
                    <a:pt x="0" y="156209"/>
                  </a:lnTo>
                  <a:lnTo>
                    <a:pt x="0" y="181609"/>
                  </a:lnTo>
                  <a:lnTo>
                    <a:pt x="5080" y="181609"/>
                  </a:lnTo>
                  <a:lnTo>
                    <a:pt x="5080" y="156209"/>
                  </a:lnTo>
                  <a:close/>
                </a:path>
                <a:path w="327660" h="254000">
                  <a:moveTo>
                    <a:pt x="327659" y="156209"/>
                  </a:moveTo>
                  <a:lnTo>
                    <a:pt x="325120" y="156209"/>
                  </a:lnTo>
                  <a:lnTo>
                    <a:pt x="325120" y="181609"/>
                  </a:lnTo>
                  <a:lnTo>
                    <a:pt x="327659" y="181609"/>
                  </a:lnTo>
                  <a:lnTo>
                    <a:pt x="327659" y="156209"/>
                  </a:lnTo>
                  <a:close/>
                </a:path>
                <a:path w="327660" h="254000">
                  <a:moveTo>
                    <a:pt x="5080" y="181609"/>
                  </a:moveTo>
                  <a:lnTo>
                    <a:pt x="0" y="181609"/>
                  </a:lnTo>
                  <a:lnTo>
                    <a:pt x="0" y="190499"/>
                  </a:lnTo>
                  <a:lnTo>
                    <a:pt x="5080" y="190499"/>
                  </a:lnTo>
                  <a:lnTo>
                    <a:pt x="5080" y="181609"/>
                  </a:lnTo>
                  <a:close/>
                </a:path>
                <a:path w="327660" h="254000">
                  <a:moveTo>
                    <a:pt x="327659" y="181609"/>
                  </a:moveTo>
                  <a:lnTo>
                    <a:pt x="325120" y="181609"/>
                  </a:lnTo>
                  <a:lnTo>
                    <a:pt x="325120" y="190499"/>
                  </a:lnTo>
                  <a:lnTo>
                    <a:pt x="327659" y="190499"/>
                  </a:lnTo>
                  <a:lnTo>
                    <a:pt x="327659" y="181609"/>
                  </a:lnTo>
                  <a:close/>
                </a:path>
                <a:path w="327660" h="254000">
                  <a:moveTo>
                    <a:pt x="5080" y="190500"/>
                  </a:moveTo>
                  <a:lnTo>
                    <a:pt x="0" y="190500"/>
                  </a:lnTo>
                  <a:lnTo>
                    <a:pt x="0" y="226059"/>
                  </a:lnTo>
                  <a:lnTo>
                    <a:pt x="5080" y="226059"/>
                  </a:lnTo>
                  <a:lnTo>
                    <a:pt x="5080" y="190500"/>
                  </a:lnTo>
                  <a:close/>
                </a:path>
                <a:path w="327660" h="254000">
                  <a:moveTo>
                    <a:pt x="327659" y="190500"/>
                  </a:moveTo>
                  <a:lnTo>
                    <a:pt x="325120" y="190500"/>
                  </a:lnTo>
                  <a:lnTo>
                    <a:pt x="325120" y="226059"/>
                  </a:lnTo>
                  <a:lnTo>
                    <a:pt x="327659" y="226059"/>
                  </a:lnTo>
                  <a:lnTo>
                    <a:pt x="327659" y="190500"/>
                  </a:lnTo>
                  <a:close/>
                </a:path>
                <a:path w="327660" h="254000">
                  <a:moveTo>
                    <a:pt x="508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5080" y="228599"/>
                  </a:lnTo>
                  <a:lnTo>
                    <a:pt x="5080" y="226059"/>
                  </a:lnTo>
                  <a:close/>
                </a:path>
                <a:path w="327660" h="254000">
                  <a:moveTo>
                    <a:pt x="327659" y="226059"/>
                  </a:moveTo>
                  <a:lnTo>
                    <a:pt x="325120" y="226059"/>
                  </a:lnTo>
                  <a:lnTo>
                    <a:pt x="325120" y="228599"/>
                  </a:lnTo>
                  <a:lnTo>
                    <a:pt x="327659" y="228599"/>
                  </a:lnTo>
                  <a:lnTo>
                    <a:pt x="327659" y="226059"/>
                  </a:lnTo>
                  <a:close/>
                </a:path>
                <a:path w="327660" h="254000">
                  <a:moveTo>
                    <a:pt x="5080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5080" y="232409"/>
                  </a:lnTo>
                  <a:lnTo>
                    <a:pt x="5080" y="228600"/>
                  </a:lnTo>
                  <a:close/>
                </a:path>
                <a:path w="327660" h="254000">
                  <a:moveTo>
                    <a:pt x="327659" y="228600"/>
                  </a:moveTo>
                  <a:lnTo>
                    <a:pt x="325120" y="228600"/>
                  </a:lnTo>
                  <a:lnTo>
                    <a:pt x="325120" y="232409"/>
                  </a:lnTo>
                  <a:lnTo>
                    <a:pt x="327659" y="232409"/>
                  </a:lnTo>
                  <a:lnTo>
                    <a:pt x="327659" y="228600"/>
                  </a:lnTo>
                  <a:close/>
                </a:path>
                <a:path w="327660" h="254000">
                  <a:moveTo>
                    <a:pt x="5080" y="232409"/>
                  </a:moveTo>
                  <a:lnTo>
                    <a:pt x="0" y="232409"/>
                  </a:lnTo>
                  <a:lnTo>
                    <a:pt x="0" y="245109"/>
                  </a:lnTo>
                  <a:lnTo>
                    <a:pt x="5080" y="245109"/>
                  </a:lnTo>
                  <a:lnTo>
                    <a:pt x="5080" y="232409"/>
                  </a:lnTo>
                  <a:close/>
                </a:path>
                <a:path w="327660" h="254000">
                  <a:moveTo>
                    <a:pt x="327659" y="232409"/>
                  </a:moveTo>
                  <a:lnTo>
                    <a:pt x="325120" y="232409"/>
                  </a:lnTo>
                  <a:lnTo>
                    <a:pt x="325120" y="245109"/>
                  </a:lnTo>
                  <a:lnTo>
                    <a:pt x="327659" y="245109"/>
                  </a:lnTo>
                  <a:lnTo>
                    <a:pt x="327659" y="232409"/>
                  </a:lnTo>
                  <a:close/>
                </a:path>
                <a:path w="327660" h="254000">
                  <a:moveTo>
                    <a:pt x="5080" y="245109"/>
                  </a:moveTo>
                  <a:lnTo>
                    <a:pt x="0" y="245109"/>
                  </a:lnTo>
                  <a:lnTo>
                    <a:pt x="0" y="247649"/>
                  </a:lnTo>
                  <a:lnTo>
                    <a:pt x="5080" y="247649"/>
                  </a:lnTo>
                  <a:lnTo>
                    <a:pt x="5080" y="245109"/>
                  </a:lnTo>
                  <a:close/>
                </a:path>
                <a:path w="327660" h="254000">
                  <a:moveTo>
                    <a:pt x="327659" y="245109"/>
                  </a:moveTo>
                  <a:lnTo>
                    <a:pt x="325120" y="245109"/>
                  </a:lnTo>
                  <a:lnTo>
                    <a:pt x="325120" y="247649"/>
                  </a:lnTo>
                  <a:lnTo>
                    <a:pt x="327659" y="247649"/>
                  </a:lnTo>
                  <a:lnTo>
                    <a:pt x="327659" y="245109"/>
                  </a:lnTo>
                  <a:close/>
                </a:path>
                <a:path w="327660" h="254000">
                  <a:moveTo>
                    <a:pt x="5080" y="247650"/>
                  </a:moveTo>
                  <a:lnTo>
                    <a:pt x="0" y="247650"/>
                  </a:lnTo>
                  <a:lnTo>
                    <a:pt x="0" y="251459"/>
                  </a:lnTo>
                  <a:lnTo>
                    <a:pt x="327659" y="251459"/>
                  </a:lnTo>
                  <a:lnTo>
                    <a:pt x="327659" y="250189"/>
                  </a:lnTo>
                  <a:lnTo>
                    <a:pt x="5080" y="250189"/>
                  </a:lnTo>
                  <a:lnTo>
                    <a:pt x="5080" y="247650"/>
                  </a:lnTo>
                  <a:close/>
                </a:path>
                <a:path w="327660" h="254000">
                  <a:moveTo>
                    <a:pt x="327659" y="247650"/>
                  </a:moveTo>
                  <a:lnTo>
                    <a:pt x="325120" y="247650"/>
                  </a:lnTo>
                  <a:lnTo>
                    <a:pt x="325120" y="250189"/>
                  </a:lnTo>
                  <a:lnTo>
                    <a:pt x="327659" y="250189"/>
                  </a:lnTo>
                  <a:lnTo>
                    <a:pt x="327659" y="247650"/>
                  </a:lnTo>
                  <a:close/>
                </a:path>
                <a:path w="327660" h="254000">
                  <a:moveTo>
                    <a:pt x="327659" y="251459"/>
                  </a:moveTo>
                  <a:lnTo>
                    <a:pt x="0" y="251459"/>
                  </a:lnTo>
                  <a:lnTo>
                    <a:pt x="0" y="254000"/>
                  </a:lnTo>
                  <a:lnTo>
                    <a:pt x="327659" y="254000"/>
                  </a:lnTo>
                  <a:lnTo>
                    <a:pt x="327659" y="251459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469390" y="5227319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79">
                  <a:moveTo>
                    <a:pt x="3200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0040" y="1269"/>
                  </a:lnTo>
                  <a:lnTo>
                    <a:pt x="320040" y="0"/>
                  </a:lnTo>
                  <a:close/>
                </a:path>
                <a:path w="320039" h="246379">
                  <a:moveTo>
                    <a:pt x="320040" y="1269"/>
                  </a:moveTo>
                  <a:lnTo>
                    <a:pt x="0" y="1269"/>
                  </a:lnTo>
                  <a:lnTo>
                    <a:pt x="0" y="6349"/>
                  </a:lnTo>
                  <a:lnTo>
                    <a:pt x="2540" y="6349"/>
                  </a:lnTo>
                  <a:lnTo>
                    <a:pt x="2540" y="3809"/>
                  </a:lnTo>
                  <a:lnTo>
                    <a:pt x="320040" y="3809"/>
                  </a:lnTo>
                  <a:lnTo>
                    <a:pt x="320040" y="1269"/>
                  </a:lnTo>
                  <a:close/>
                </a:path>
                <a:path w="320039" h="246379">
                  <a:moveTo>
                    <a:pt x="320040" y="3809"/>
                  </a:moveTo>
                  <a:lnTo>
                    <a:pt x="316229" y="3809"/>
                  </a:lnTo>
                  <a:lnTo>
                    <a:pt x="316229" y="6349"/>
                  </a:lnTo>
                  <a:lnTo>
                    <a:pt x="320040" y="6349"/>
                  </a:lnTo>
                  <a:lnTo>
                    <a:pt x="320040" y="3809"/>
                  </a:lnTo>
                  <a:close/>
                </a:path>
                <a:path w="320039" h="246379">
                  <a:moveTo>
                    <a:pt x="2540" y="6349"/>
                  </a:moveTo>
                  <a:lnTo>
                    <a:pt x="0" y="6349"/>
                  </a:lnTo>
                  <a:lnTo>
                    <a:pt x="0" y="15239"/>
                  </a:lnTo>
                  <a:lnTo>
                    <a:pt x="2540" y="15239"/>
                  </a:lnTo>
                  <a:lnTo>
                    <a:pt x="2540" y="6349"/>
                  </a:lnTo>
                  <a:close/>
                </a:path>
                <a:path w="320039" h="246379">
                  <a:moveTo>
                    <a:pt x="320040" y="6349"/>
                  </a:moveTo>
                  <a:lnTo>
                    <a:pt x="316229" y="6349"/>
                  </a:lnTo>
                  <a:lnTo>
                    <a:pt x="316229" y="15239"/>
                  </a:lnTo>
                  <a:lnTo>
                    <a:pt x="320040" y="15239"/>
                  </a:lnTo>
                  <a:lnTo>
                    <a:pt x="320040" y="6349"/>
                  </a:lnTo>
                  <a:close/>
                </a:path>
                <a:path w="320039" h="246379">
                  <a:moveTo>
                    <a:pt x="254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540" y="19049"/>
                  </a:lnTo>
                  <a:lnTo>
                    <a:pt x="2540" y="15239"/>
                  </a:lnTo>
                  <a:close/>
                </a:path>
                <a:path w="320039" h="246379">
                  <a:moveTo>
                    <a:pt x="320040" y="15239"/>
                  </a:moveTo>
                  <a:lnTo>
                    <a:pt x="316229" y="15239"/>
                  </a:lnTo>
                  <a:lnTo>
                    <a:pt x="316229" y="19049"/>
                  </a:lnTo>
                  <a:lnTo>
                    <a:pt x="320040" y="19049"/>
                  </a:lnTo>
                  <a:lnTo>
                    <a:pt x="320040" y="15239"/>
                  </a:lnTo>
                  <a:close/>
                </a:path>
                <a:path w="320039" h="246379">
                  <a:moveTo>
                    <a:pt x="254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19049"/>
                  </a:lnTo>
                  <a:close/>
                </a:path>
                <a:path w="320039" h="246379">
                  <a:moveTo>
                    <a:pt x="320040" y="19049"/>
                  </a:moveTo>
                  <a:lnTo>
                    <a:pt x="316229" y="19049"/>
                  </a:lnTo>
                  <a:lnTo>
                    <a:pt x="316229" y="21589"/>
                  </a:lnTo>
                  <a:lnTo>
                    <a:pt x="320040" y="21589"/>
                  </a:lnTo>
                  <a:lnTo>
                    <a:pt x="320040" y="19049"/>
                  </a:lnTo>
                  <a:close/>
                </a:path>
                <a:path w="320039" h="246379">
                  <a:moveTo>
                    <a:pt x="254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540" y="25399"/>
                  </a:lnTo>
                  <a:lnTo>
                    <a:pt x="2540" y="21589"/>
                  </a:lnTo>
                  <a:close/>
                </a:path>
                <a:path w="320039" h="246379">
                  <a:moveTo>
                    <a:pt x="320040" y="21589"/>
                  </a:moveTo>
                  <a:lnTo>
                    <a:pt x="316229" y="21589"/>
                  </a:lnTo>
                  <a:lnTo>
                    <a:pt x="316229" y="25399"/>
                  </a:lnTo>
                  <a:lnTo>
                    <a:pt x="320040" y="25399"/>
                  </a:lnTo>
                  <a:lnTo>
                    <a:pt x="320040" y="21589"/>
                  </a:lnTo>
                  <a:close/>
                </a:path>
                <a:path w="320039" h="246379">
                  <a:moveTo>
                    <a:pt x="2540" y="25399"/>
                  </a:moveTo>
                  <a:lnTo>
                    <a:pt x="0" y="25399"/>
                  </a:lnTo>
                  <a:lnTo>
                    <a:pt x="0" y="59689"/>
                  </a:lnTo>
                  <a:lnTo>
                    <a:pt x="2540" y="59689"/>
                  </a:lnTo>
                  <a:lnTo>
                    <a:pt x="2540" y="25399"/>
                  </a:lnTo>
                  <a:close/>
                </a:path>
                <a:path w="320039" h="246379">
                  <a:moveTo>
                    <a:pt x="320040" y="25399"/>
                  </a:moveTo>
                  <a:lnTo>
                    <a:pt x="316229" y="25399"/>
                  </a:lnTo>
                  <a:lnTo>
                    <a:pt x="316229" y="59689"/>
                  </a:lnTo>
                  <a:lnTo>
                    <a:pt x="320040" y="59689"/>
                  </a:lnTo>
                  <a:lnTo>
                    <a:pt x="320040" y="25399"/>
                  </a:lnTo>
                  <a:close/>
                </a:path>
                <a:path w="320039" h="246379">
                  <a:moveTo>
                    <a:pt x="254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540" y="63499"/>
                  </a:lnTo>
                  <a:lnTo>
                    <a:pt x="2540" y="59689"/>
                  </a:lnTo>
                  <a:close/>
                </a:path>
                <a:path w="320039" h="246379">
                  <a:moveTo>
                    <a:pt x="320040" y="59689"/>
                  </a:moveTo>
                  <a:lnTo>
                    <a:pt x="316229" y="59689"/>
                  </a:lnTo>
                  <a:lnTo>
                    <a:pt x="316229" y="63499"/>
                  </a:lnTo>
                  <a:lnTo>
                    <a:pt x="320040" y="63499"/>
                  </a:lnTo>
                  <a:lnTo>
                    <a:pt x="320040" y="59689"/>
                  </a:lnTo>
                  <a:close/>
                </a:path>
                <a:path w="320039" h="246379">
                  <a:moveTo>
                    <a:pt x="254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540" y="69849"/>
                  </a:lnTo>
                  <a:lnTo>
                    <a:pt x="2540" y="63499"/>
                  </a:lnTo>
                  <a:close/>
                </a:path>
                <a:path w="320039" h="246379">
                  <a:moveTo>
                    <a:pt x="320040" y="63499"/>
                  </a:moveTo>
                  <a:lnTo>
                    <a:pt x="316229" y="63499"/>
                  </a:lnTo>
                  <a:lnTo>
                    <a:pt x="316229" y="69849"/>
                  </a:lnTo>
                  <a:lnTo>
                    <a:pt x="320040" y="69849"/>
                  </a:lnTo>
                  <a:lnTo>
                    <a:pt x="320040" y="63499"/>
                  </a:lnTo>
                  <a:close/>
                </a:path>
                <a:path w="320039" h="246379">
                  <a:moveTo>
                    <a:pt x="2540" y="69849"/>
                  </a:moveTo>
                  <a:lnTo>
                    <a:pt x="0" y="69849"/>
                  </a:lnTo>
                  <a:lnTo>
                    <a:pt x="0" y="95249"/>
                  </a:lnTo>
                  <a:lnTo>
                    <a:pt x="2540" y="95249"/>
                  </a:lnTo>
                  <a:lnTo>
                    <a:pt x="2540" y="69849"/>
                  </a:lnTo>
                  <a:close/>
                </a:path>
                <a:path w="320039" h="246379">
                  <a:moveTo>
                    <a:pt x="320040" y="69849"/>
                  </a:moveTo>
                  <a:lnTo>
                    <a:pt x="316229" y="69849"/>
                  </a:lnTo>
                  <a:lnTo>
                    <a:pt x="316229" y="95249"/>
                  </a:lnTo>
                  <a:lnTo>
                    <a:pt x="320040" y="95249"/>
                  </a:lnTo>
                  <a:lnTo>
                    <a:pt x="320040" y="69849"/>
                  </a:lnTo>
                  <a:close/>
                </a:path>
                <a:path w="320039" h="246379">
                  <a:moveTo>
                    <a:pt x="2540" y="95249"/>
                  </a:moveTo>
                  <a:lnTo>
                    <a:pt x="0" y="95249"/>
                  </a:lnTo>
                  <a:lnTo>
                    <a:pt x="0" y="152399"/>
                  </a:lnTo>
                  <a:lnTo>
                    <a:pt x="2540" y="152399"/>
                  </a:lnTo>
                  <a:lnTo>
                    <a:pt x="2540" y="95249"/>
                  </a:lnTo>
                  <a:close/>
                </a:path>
                <a:path w="320039" h="246379">
                  <a:moveTo>
                    <a:pt x="320040" y="95249"/>
                  </a:moveTo>
                  <a:lnTo>
                    <a:pt x="316229" y="95249"/>
                  </a:lnTo>
                  <a:lnTo>
                    <a:pt x="316229" y="152399"/>
                  </a:lnTo>
                  <a:lnTo>
                    <a:pt x="320040" y="152399"/>
                  </a:lnTo>
                  <a:lnTo>
                    <a:pt x="320040" y="95249"/>
                  </a:lnTo>
                  <a:close/>
                </a:path>
                <a:path w="320039" h="246379">
                  <a:moveTo>
                    <a:pt x="2540" y="152399"/>
                  </a:moveTo>
                  <a:lnTo>
                    <a:pt x="0" y="152399"/>
                  </a:lnTo>
                  <a:lnTo>
                    <a:pt x="0" y="177799"/>
                  </a:lnTo>
                  <a:lnTo>
                    <a:pt x="2540" y="177799"/>
                  </a:lnTo>
                  <a:lnTo>
                    <a:pt x="2540" y="152399"/>
                  </a:lnTo>
                  <a:close/>
                </a:path>
                <a:path w="320039" h="246379">
                  <a:moveTo>
                    <a:pt x="320040" y="152399"/>
                  </a:moveTo>
                  <a:lnTo>
                    <a:pt x="316229" y="152399"/>
                  </a:lnTo>
                  <a:lnTo>
                    <a:pt x="316229" y="177799"/>
                  </a:lnTo>
                  <a:lnTo>
                    <a:pt x="320040" y="177799"/>
                  </a:lnTo>
                  <a:lnTo>
                    <a:pt x="320040" y="152399"/>
                  </a:lnTo>
                  <a:close/>
                </a:path>
                <a:path w="320039" h="246379">
                  <a:moveTo>
                    <a:pt x="2540" y="177799"/>
                  </a:moveTo>
                  <a:lnTo>
                    <a:pt x="0" y="177799"/>
                  </a:lnTo>
                  <a:lnTo>
                    <a:pt x="0" y="186689"/>
                  </a:lnTo>
                  <a:lnTo>
                    <a:pt x="2540" y="186689"/>
                  </a:lnTo>
                  <a:lnTo>
                    <a:pt x="2540" y="177799"/>
                  </a:lnTo>
                  <a:close/>
                </a:path>
                <a:path w="320039" h="246379">
                  <a:moveTo>
                    <a:pt x="320040" y="177799"/>
                  </a:moveTo>
                  <a:lnTo>
                    <a:pt x="316229" y="177799"/>
                  </a:lnTo>
                  <a:lnTo>
                    <a:pt x="316229" y="186689"/>
                  </a:lnTo>
                  <a:lnTo>
                    <a:pt x="320040" y="186689"/>
                  </a:lnTo>
                  <a:lnTo>
                    <a:pt x="320040" y="177799"/>
                  </a:lnTo>
                  <a:close/>
                </a:path>
                <a:path w="320039" h="246379">
                  <a:moveTo>
                    <a:pt x="2540" y="186689"/>
                  </a:moveTo>
                  <a:lnTo>
                    <a:pt x="0" y="186689"/>
                  </a:lnTo>
                  <a:lnTo>
                    <a:pt x="0" y="222249"/>
                  </a:lnTo>
                  <a:lnTo>
                    <a:pt x="2540" y="222249"/>
                  </a:lnTo>
                  <a:lnTo>
                    <a:pt x="2540" y="186689"/>
                  </a:lnTo>
                  <a:close/>
                </a:path>
                <a:path w="320039" h="246379">
                  <a:moveTo>
                    <a:pt x="320040" y="186689"/>
                  </a:moveTo>
                  <a:lnTo>
                    <a:pt x="316229" y="186689"/>
                  </a:lnTo>
                  <a:lnTo>
                    <a:pt x="316229" y="222249"/>
                  </a:lnTo>
                  <a:lnTo>
                    <a:pt x="320040" y="222249"/>
                  </a:lnTo>
                  <a:lnTo>
                    <a:pt x="320040" y="186689"/>
                  </a:lnTo>
                  <a:close/>
                </a:path>
                <a:path w="320039" h="246379">
                  <a:moveTo>
                    <a:pt x="254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2540" y="224789"/>
                  </a:lnTo>
                  <a:lnTo>
                    <a:pt x="2540" y="222249"/>
                  </a:lnTo>
                  <a:close/>
                </a:path>
                <a:path w="320039" h="246379">
                  <a:moveTo>
                    <a:pt x="320040" y="222249"/>
                  </a:moveTo>
                  <a:lnTo>
                    <a:pt x="316229" y="222249"/>
                  </a:lnTo>
                  <a:lnTo>
                    <a:pt x="316229" y="224789"/>
                  </a:lnTo>
                  <a:lnTo>
                    <a:pt x="320040" y="224789"/>
                  </a:lnTo>
                  <a:lnTo>
                    <a:pt x="320040" y="222249"/>
                  </a:lnTo>
                  <a:close/>
                </a:path>
                <a:path w="320039" h="246379">
                  <a:moveTo>
                    <a:pt x="254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2540" y="228599"/>
                  </a:lnTo>
                  <a:lnTo>
                    <a:pt x="2540" y="224789"/>
                  </a:lnTo>
                  <a:close/>
                </a:path>
                <a:path w="320039" h="246379">
                  <a:moveTo>
                    <a:pt x="320040" y="224789"/>
                  </a:moveTo>
                  <a:lnTo>
                    <a:pt x="316229" y="224789"/>
                  </a:lnTo>
                  <a:lnTo>
                    <a:pt x="316229" y="228599"/>
                  </a:lnTo>
                  <a:lnTo>
                    <a:pt x="320040" y="228599"/>
                  </a:lnTo>
                  <a:lnTo>
                    <a:pt x="320040" y="224789"/>
                  </a:lnTo>
                  <a:close/>
                </a:path>
                <a:path w="320039" h="246379">
                  <a:moveTo>
                    <a:pt x="2540" y="228599"/>
                  </a:moveTo>
                  <a:lnTo>
                    <a:pt x="0" y="228599"/>
                  </a:lnTo>
                  <a:lnTo>
                    <a:pt x="0" y="241299"/>
                  </a:lnTo>
                  <a:lnTo>
                    <a:pt x="2540" y="241299"/>
                  </a:lnTo>
                  <a:lnTo>
                    <a:pt x="2540" y="228599"/>
                  </a:lnTo>
                  <a:close/>
                </a:path>
                <a:path w="320039" h="246379">
                  <a:moveTo>
                    <a:pt x="320040" y="228599"/>
                  </a:moveTo>
                  <a:lnTo>
                    <a:pt x="316229" y="228599"/>
                  </a:lnTo>
                  <a:lnTo>
                    <a:pt x="316229" y="241299"/>
                  </a:lnTo>
                  <a:lnTo>
                    <a:pt x="320040" y="241299"/>
                  </a:lnTo>
                  <a:lnTo>
                    <a:pt x="320040" y="228599"/>
                  </a:lnTo>
                  <a:close/>
                </a:path>
                <a:path w="320039" h="246379">
                  <a:moveTo>
                    <a:pt x="2540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320040" y="243839"/>
                  </a:lnTo>
                  <a:lnTo>
                    <a:pt x="320040" y="242569"/>
                  </a:lnTo>
                  <a:lnTo>
                    <a:pt x="2540" y="242569"/>
                  </a:lnTo>
                  <a:lnTo>
                    <a:pt x="2540" y="241299"/>
                  </a:lnTo>
                  <a:close/>
                </a:path>
                <a:path w="320039" h="246379">
                  <a:moveTo>
                    <a:pt x="320040" y="241299"/>
                  </a:moveTo>
                  <a:lnTo>
                    <a:pt x="316229" y="241299"/>
                  </a:lnTo>
                  <a:lnTo>
                    <a:pt x="316229" y="242569"/>
                  </a:lnTo>
                  <a:lnTo>
                    <a:pt x="320040" y="242569"/>
                  </a:lnTo>
                  <a:lnTo>
                    <a:pt x="320040" y="241299"/>
                  </a:lnTo>
                  <a:close/>
                </a:path>
                <a:path w="320039" h="246379">
                  <a:moveTo>
                    <a:pt x="320040" y="243839"/>
                  </a:moveTo>
                  <a:lnTo>
                    <a:pt x="0" y="243839"/>
                  </a:lnTo>
                  <a:lnTo>
                    <a:pt x="0" y="246379"/>
                  </a:lnTo>
                  <a:lnTo>
                    <a:pt x="320040" y="246379"/>
                  </a:lnTo>
                  <a:lnTo>
                    <a:pt x="320040" y="243839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471929" y="5231130"/>
              <a:ext cx="313690" cy="238760"/>
            </a:xfrm>
            <a:custGeom>
              <a:avLst/>
              <a:gdLst/>
              <a:ahLst/>
              <a:cxnLst/>
              <a:rect l="l" t="t" r="r" b="b"/>
              <a:pathLst>
                <a:path w="313689" h="238760">
                  <a:moveTo>
                    <a:pt x="31368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13689" y="2540"/>
                  </a:lnTo>
                  <a:lnTo>
                    <a:pt x="313689" y="0"/>
                  </a:lnTo>
                  <a:close/>
                </a:path>
                <a:path w="313689" h="238760">
                  <a:moveTo>
                    <a:pt x="313689" y="2540"/>
                  </a:moveTo>
                  <a:lnTo>
                    <a:pt x="0" y="254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3810"/>
                  </a:lnTo>
                  <a:lnTo>
                    <a:pt x="313689" y="3810"/>
                  </a:lnTo>
                  <a:lnTo>
                    <a:pt x="313689" y="2540"/>
                  </a:lnTo>
                  <a:close/>
                </a:path>
                <a:path w="313689" h="238760">
                  <a:moveTo>
                    <a:pt x="313689" y="3810"/>
                  </a:moveTo>
                  <a:lnTo>
                    <a:pt x="309880" y="3810"/>
                  </a:lnTo>
                  <a:lnTo>
                    <a:pt x="309880" y="11430"/>
                  </a:lnTo>
                  <a:lnTo>
                    <a:pt x="313689" y="11430"/>
                  </a:lnTo>
                  <a:lnTo>
                    <a:pt x="313689" y="3810"/>
                  </a:lnTo>
                  <a:close/>
                </a:path>
                <a:path w="313689" h="238760">
                  <a:moveTo>
                    <a:pt x="380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3809" y="15240"/>
                  </a:lnTo>
                  <a:lnTo>
                    <a:pt x="3809" y="11430"/>
                  </a:lnTo>
                  <a:close/>
                </a:path>
                <a:path w="313689" h="238760">
                  <a:moveTo>
                    <a:pt x="313689" y="11430"/>
                  </a:moveTo>
                  <a:lnTo>
                    <a:pt x="309880" y="11430"/>
                  </a:lnTo>
                  <a:lnTo>
                    <a:pt x="309880" y="15240"/>
                  </a:lnTo>
                  <a:lnTo>
                    <a:pt x="313689" y="15240"/>
                  </a:lnTo>
                  <a:lnTo>
                    <a:pt x="313689" y="11430"/>
                  </a:lnTo>
                  <a:close/>
                </a:path>
                <a:path w="313689" h="238760">
                  <a:moveTo>
                    <a:pt x="380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5240"/>
                  </a:lnTo>
                  <a:close/>
                </a:path>
                <a:path w="313689" h="238760">
                  <a:moveTo>
                    <a:pt x="313689" y="15240"/>
                  </a:moveTo>
                  <a:lnTo>
                    <a:pt x="309880" y="15240"/>
                  </a:lnTo>
                  <a:lnTo>
                    <a:pt x="309880" y="17780"/>
                  </a:lnTo>
                  <a:lnTo>
                    <a:pt x="313689" y="17780"/>
                  </a:lnTo>
                  <a:lnTo>
                    <a:pt x="313689" y="15240"/>
                  </a:lnTo>
                  <a:close/>
                </a:path>
                <a:path w="313689" h="238760">
                  <a:moveTo>
                    <a:pt x="380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7780"/>
                  </a:lnTo>
                  <a:close/>
                </a:path>
                <a:path w="313689" h="238760">
                  <a:moveTo>
                    <a:pt x="313689" y="17780"/>
                  </a:moveTo>
                  <a:lnTo>
                    <a:pt x="309880" y="17780"/>
                  </a:lnTo>
                  <a:lnTo>
                    <a:pt x="309880" y="21590"/>
                  </a:lnTo>
                  <a:lnTo>
                    <a:pt x="313689" y="21590"/>
                  </a:lnTo>
                  <a:lnTo>
                    <a:pt x="313689" y="17780"/>
                  </a:lnTo>
                  <a:close/>
                </a:path>
                <a:path w="313689" h="238760">
                  <a:moveTo>
                    <a:pt x="3809" y="21590"/>
                  </a:moveTo>
                  <a:lnTo>
                    <a:pt x="0" y="2159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21590"/>
                  </a:lnTo>
                  <a:close/>
                </a:path>
                <a:path w="313689" h="238760">
                  <a:moveTo>
                    <a:pt x="313689" y="21590"/>
                  </a:moveTo>
                  <a:lnTo>
                    <a:pt x="309880" y="21590"/>
                  </a:lnTo>
                  <a:lnTo>
                    <a:pt x="309880" y="55880"/>
                  </a:lnTo>
                  <a:lnTo>
                    <a:pt x="313689" y="55880"/>
                  </a:lnTo>
                  <a:lnTo>
                    <a:pt x="313689" y="21590"/>
                  </a:lnTo>
                  <a:close/>
                </a:path>
                <a:path w="313689" h="238760">
                  <a:moveTo>
                    <a:pt x="380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3809" y="59690"/>
                  </a:lnTo>
                  <a:lnTo>
                    <a:pt x="3809" y="55880"/>
                  </a:lnTo>
                  <a:close/>
                </a:path>
                <a:path w="313689" h="238760">
                  <a:moveTo>
                    <a:pt x="313689" y="55880"/>
                  </a:moveTo>
                  <a:lnTo>
                    <a:pt x="309880" y="55880"/>
                  </a:lnTo>
                  <a:lnTo>
                    <a:pt x="309880" y="59690"/>
                  </a:lnTo>
                  <a:lnTo>
                    <a:pt x="313689" y="59690"/>
                  </a:lnTo>
                  <a:lnTo>
                    <a:pt x="313689" y="55880"/>
                  </a:lnTo>
                  <a:close/>
                </a:path>
                <a:path w="313689" h="238760">
                  <a:moveTo>
                    <a:pt x="3809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3809" y="66040"/>
                  </a:lnTo>
                  <a:lnTo>
                    <a:pt x="3809" y="59690"/>
                  </a:lnTo>
                  <a:close/>
                </a:path>
                <a:path w="313689" h="238760">
                  <a:moveTo>
                    <a:pt x="313689" y="59690"/>
                  </a:moveTo>
                  <a:lnTo>
                    <a:pt x="309880" y="59690"/>
                  </a:lnTo>
                  <a:lnTo>
                    <a:pt x="309880" y="66040"/>
                  </a:lnTo>
                  <a:lnTo>
                    <a:pt x="313689" y="66040"/>
                  </a:lnTo>
                  <a:lnTo>
                    <a:pt x="313689" y="59690"/>
                  </a:lnTo>
                  <a:close/>
                </a:path>
                <a:path w="313689" h="238760">
                  <a:moveTo>
                    <a:pt x="3809" y="66040"/>
                  </a:moveTo>
                  <a:lnTo>
                    <a:pt x="0" y="66040"/>
                  </a:lnTo>
                  <a:lnTo>
                    <a:pt x="0" y="91440"/>
                  </a:lnTo>
                  <a:lnTo>
                    <a:pt x="3809" y="91440"/>
                  </a:lnTo>
                  <a:lnTo>
                    <a:pt x="3809" y="66040"/>
                  </a:lnTo>
                  <a:close/>
                </a:path>
                <a:path w="313689" h="238760">
                  <a:moveTo>
                    <a:pt x="313689" y="66040"/>
                  </a:moveTo>
                  <a:lnTo>
                    <a:pt x="309880" y="66040"/>
                  </a:lnTo>
                  <a:lnTo>
                    <a:pt x="309880" y="91440"/>
                  </a:lnTo>
                  <a:lnTo>
                    <a:pt x="313689" y="91440"/>
                  </a:lnTo>
                  <a:lnTo>
                    <a:pt x="313689" y="66040"/>
                  </a:lnTo>
                  <a:close/>
                </a:path>
                <a:path w="313689" h="238760">
                  <a:moveTo>
                    <a:pt x="3809" y="91440"/>
                  </a:moveTo>
                  <a:lnTo>
                    <a:pt x="0" y="91440"/>
                  </a:lnTo>
                  <a:lnTo>
                    <a:pt x="0" y="148590"/>
                  </a:lnTo>
                  <a:lnTo>
                    <a:pt x="3809" y="148590"/>
                  </a:lnTo>
                  <a:lnTo>
                    <a:pt x="3809" y="91440"/>
                  </a:lnTo>
                  <a:close/>
                </a:path>
                <a:path w="313689" h="238760">
                  <a:moveTo>
                    <a:pt x="313689" y="91440"/>
                  </a:moveTo>
                  <a:lnTo>
                    <a:pt x="309880" y="91440"/>
                  </a:lnTo>
                  <a:lnTo>
                    <a:pt x="309880" y="148590"/>
                  </a:lnTo>
                  <a:lnTo>
                    <a:pt x="313689" y="148590"/>
                  </a:lnTo>
                  <a:lnTo>
                    <a:pt x="313689" y="91440"/>
                  </a:lnTo>
                  <a:close/>
                </a:path>
                <a:path w="313689" h="238760">
                  <a:moveTo>
                    <a:pt x="3809" y="148590"/>
                  </a:moveTo>
                  <a:lnTo>
                    <a:pt x="0" y="148590"/>
                  </a:lnTo>
                  <a:lnTo>
                    <a:pt x="0" y="173990"/>
                  </a:lnTo>
                  <a:lnTo>
                    <a:pt x="3809" y="173990"/>
                  </a:lnTo>
                  <a:lnTo>
                    <a:pt x="3809" y="148590"/>
                  </a:lnTo>
                  <a:close/>
                </a:path>
                <a:path w="313689" h="238760">
                  <a:moveTo>
                    <a:pt x="313689" y="148590"/>
                  </a:moveTo>
                  <a:lnTo>
                    <a:pt x="309880" y="148590"/>
                  </a:lnTo>
                  <a:lnTo>
                    <a:pt x="309880" y="173990"/>
                  </a:lnTo>
                  <a:lnTo>
                    <a:pt x="313689" y="173990"/>
                  </a:lnTo>
                  <a:lnTo>
                    <a:pt x="313689" y="148590"/>
                  </a:lnTo>
                  <a:close/>
                </a:path>
                <a:path w="313689" h="238760">
                  <a:moveTo>
                    <a:pt x="3809" y="173990"/>
                  </a:moveTo>
                  <a:lnTo>
                    <a:pt x="0" y="173990"/>
                  </a:lnTo>
                  <a:lnTo>
                    <a:pt x="0" y="182880"/>
                  </a:lnTo>
                  <a:lnTo>
                    <a:pt x="3809" y="182880"/>
                  </a:lnTo>
                  <a:lnTo>
                    <a:pt x="3809" y="173990"/>
                  </a:lnTo>
                  <a:close/>
                </a:path>
                <a:path w="313689" h="238760">
                  <a:moveTo>
                    <a:pt x="313689" y="173990"/>
                  </a:moveTo>
                  <a:lnTo>
                    <a:pt x="309880" y="173990"/>
                  </a:lnTo>
                  <a:lnTo>
                    <a:pt x="309880" y="182880"/>
                  </a:lnTo>
                  <a:lnTo>
                    <a:pt x="313689" y="182880"/>
                  </a:lnTo>
                  <a:lnTo>
                    <a:pt x="313689" y="173990"/>
                  </a:lnTo>
                  <a:close/>
                </a:path>
                <a:path w="313689" h="238760">
                  <a:moveTo>
                    <a:pt x="3809" y="182880"/>
                  </a:moveTo>
                  <a:lnTo>
                    <a:pt x="0" y="18288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182880"/>
                  </a:lnTo>
                  <a:close/>
                </a:path>
                <a:path w="313689" h="238760">
                  <a:moveTo>
                    <a:pt x="313689" y="182880"/>
                  </a:moveTo>
                  <a:lnTo>
                    <a:pt x="309880" y="182880"/>
                  </a:lnTo>
                  <a:lnTo>
                    <a:pt x="309880" y="218440"/>
                  </a:lnTo>
                  <a:lnTo>
                    <a:pt x="313689" y="218440"/>
                  </a:lnTo>
                  <a:lnTo>
                    <a:pt x="313689" y="182880"/>
                  </a:lnTo>
                  <a:close/>
                </a:path>
                <a:path w="313689" h="238760">
                  <a:moveTo>
                    <a:pt x="3809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218440"/>
                  </a:lnTo>
                  <a:close/>
                </a:path>
                <a:path w="313689" h="238760">
                  <a:moveTo>
                    <a:pt x="313689" y="218440"/>
                  </a:moveTo>
                  <a:lnTo>
                    <a:pt x="309880" y="218440"/>
                  </a:lnTo>
                  <a:lnTo>
                    <a:pt x="309880" y="220980"/>
                  </a:lnTo>
                  <a:lnTo>
                    <a:pt x="313689" y="220980"/>
                  </a:lnTo>
                  <a:lnTo>
                    <a:pt x="313689" y="218440"/>
                  </a:lnTo>
                  <a:close/>
                </a:path>
                <a:path w="313689" h="238760">
                  <a:moveTo>
                    <a:pt x="3809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3809" y="224790"/>
                  </a:lnTo>
                  <a:lnTo>
                    <a:pt x="3809" y="220980"/>
                  </a:lnTo>
                  <a:close/>
                </a:path>
                <a:path w="313689" h="238760">
                  <a:moveTo>
                    <a:pt x="313689" y="220980"/>
                  </a:moveTo>
                  <a:lnTo>
                    <a:pt x="309880" y="220980"/>
                  </a:lnTo>
                  <a:lnTo>
                    <a:pt x="309880" y="224790"/>
                  </a:lnTo>
                  <a:lnTo>
                    <a:pt x="313689" y="224790"/>
                  </a:lnTo>
                  <a:lnTo>
                    <a:pt x="313689" y="220980"/>
                  </a:lnTo>
                  <a:close/>
                </a:path>
                <a:path w="313689" h="238760">
                  <a:moveTo>
                    <a:pt x="3809" y="224790"/>
                  </a:moveTo>
                  <a:lnTo>
                    <a:pt x="0" y="224790"/>
                  </a:lnTo>
                  <a:lnTo>
                    <a:pt x="0" y="237490"/>
                  </a:lnTo>
                  <a:lnTo>
                    <a:pt x="313689" y="237490"/>
                  </a:lnTo>
                  <a:lnTo>
                    <a:pt x="313689" y="234950"/>
                  </a:lnTo>
                  <a:lnTo>
                    <a:pt x="3809" y="234950"/>
                  </a:lnTo>
                  <a:lnTo>
                    <a:pt x="3809" y="224790"/>
                  </a:lnTo>
                  <a:close/>
                </a:path>
                <a:path w="313689" h="238760">
                  <a:moveTo>
                    <a:pt x="313689" y="224790"/>
                  </a:moveTo>
                  <a:lnTo>
                    <a:pt x="309880" y="224790"/>
                  </a:lnTo>
                  <a:lnTo>
                    <a:pt x="309880" y="234950"/>
                  </a:lnTo>
                  <a:lnTo>
                    <a:pt x="313689" y="234950"/>
                  </a:lnTo>
                  <a:lnTo>
                    <a:pt x="313689" y="224790"/>
                  </a:lnTo>
                  <a:close/>
                </a:path>
                <a:path w="313689" h="238760">
                  <a:moveTo>
                    <a:pt x="313689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313689" y="238760"/>
                  </a:lnTo>
                  <a:lnTo>
                    <a:pt x="313689" y="23749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475740" y="5234939"/>
              <a:ext cx="306070" cy="231140"/>
            </a:xfrm>
            <a:custGeom>
              <a:avLst/>
              <a:gdLst/>
              <a:ahLst/>
              <a:cxnLst/>
              <a:rect l="l" t="t" r="r" b="b"/>
              <a:pathLst>
                <a:path w="306069" h="231139">
                  <a:moveTo>
                    <a:pt x="3060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809" y="7620"/>
                  </a:lnTo>
                  <a:lnTo>
                    <a:pt x="3809" y="2540"/>
                  </a:lnTo>
                  <a:lnTo>
                    <a:pt x="306070" y="2540"/>
                  </a:lnTo>
                  <a:lnTo>
                    <a:pt x="306070" y="0"/>
                  </a:lnTo>
                  <a:close/>
                </a:path>
                <a:path w="306069" h="231139">
                  <a:moveTo>
                    <a:pt x="306070" y="2540"/>
                  </a:moveTo>
                  <a:lnTo>
                    <a:pt x="302259" y="2540"/>
                  </a:lnTo>
                  <a:lnTo>
                    <a:pt x="302259" y="7620"/>
                  </a:lnTo>
                  <a:lnTo>
                    <a:pt x="306070" y="7620"/>
                  </a:lnTo>
                  <a:lnTo>
                    <a:pt x="306070" y="2540"/>
                  </a:lnTo>
                  <a:close/>
                </a:path>
                <a:path w="306069" h="231139">
                  <a:moveTo>
                    <a:pt x="380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7620"/>
                  </a:lnTo>
                  <a:close/>
                </a:path>
                <a:path w="306069" h="231139">
                  <a:moveTo>
                    <a:pt x="306070" y="7620"/>
                  </a:moveTo>
                  <a:lnTo>
                    <a:pt x="302259" y="7620"/>
                  </a:lnTo>
                  <a:lnTo>
                    <a:pt x="302259" y="11430"/>
                  </a:lnTo>
                  <a:lnTo>
                    <a:pt x="306070" y="11430"/>
                  </a:lnTo>
                  <a:lnTo>
                    <a:pt x="306070" y="7620"/>
                  </a:lnTo>
                  <a:close/>
                </a:path>
                <a:path w="306069" h="231139">
                  <a:moveTo>
                    <a:pt x="380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09" y="13970"/>
                  </a:lnTo>
                  <a:lnTo>
                    <a:pt x="3809" y="11430"/>
                  </a:lnTo>
                  <a:close/>
                </a:path>
                <a:path w="306069" h="231139">
                  <a:moveTo>
                    <a:pt x="306070" y="11430"/>
                  </a:moveTo>
                  <a:lnTo>
                    <a:pt x="302259" y="11430"/>
                  </a:lnTo>
                  <a:lnTo>
                    <a:pt x="302259" y="13970"/>
                  </a:lnTo>
                  <a:lnTo>
                    <a:pt x="306070" y="13970"/>
                  </a:lnTo>
                  <a:lnTo>
                    <a:pt x="306070" y="11430"/>
                  </a:lnTo>
                  <a:close/>
                </a:path>
                <a:path w="306069" h="231139">
                  <a:moveTo>
                    <a:pt x="380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3970"/>
                  </a:lnTo>
                  <a:close/>
                </a:path>
                <a:path w="306069" h="231139">
                  <a:moveTo>
                    <a:pt x="306070" y="13970"/>
                  </a:moveTo>
                  <a:lnTo>
                    <a:pt x="302259" y="13970"/>
                  </a:lnTo>
                  <a:lnTo>
                    <a:pt x="302259" y="17780"/>
                  </a:lnTo>
                  <a:lnTo>
                    <a:pt x="306070" y="17780"/>
                  </a:lnTo>
                  <a:lnTo>
                    <a:pt x="306070" y="13970"/>
                  </a:lnTo>
                  <a:close/>
                </a:path>
                <a:path w="306069" h="231139">
                  <a:moveTo>
                    <a:pt x="3809" y="17780"/>
                  </a:moveTo>
                  <a:lnTo>
                    <a:pt x="0" y="17780"/>
                  </a:lnTo>
                  <a:lnTo>
                    <a:pt x="0" y="52070"/>
                  </a:lnTo>
                  <a:lnTo>
                    <a:pt x="3809" y="52070"/>
                  </a:lnTo>
                  <a:lnTo>
                    <a:pt x="3809" y="17780"/>
                  </a:lnTo>
                  <a:close/>
                </a:path>
                <a:path w="306069" h="231139">
                  <a:moveTo>
                    <a:pt x="306070" y="17780"/>
                  </a:moveTo>
                  <a:lnTo>
                    <a:pt x="302259" y="17780"/>
                  </a:lnTo>
                  <a:lnTo>
                    <a:pt x="302259" y="52070"/>
                  </a:lnTo>
                  <a:lnTo>
                    <a:pt x="306070" y="52070"/>
                  </a:lnTo>
                  <a:lnTo>
                    <a:pt x="306070" y="17780"/>
                  </a:lnTo>
                  <a:close/>
                </a:path>
                <a:path w="306069" h="231139">
                  <a:moveTo>
                    <a:pt x="380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52070"/>
                  </a:lnTo>
                  <a:close/>
                </a:path>
                <a:path w="306069" h="231139">
                  <a:moveTo>
                    <a:pt x="306070" y="52070"/>
                  </a:moveTo>
                  <a:lnTo>
                    <a:pt x="302259" y="52070"/>
                  </a:lnTo>
                  <a:lnTo>
                    <a:pt x="302259" y="55880"/>
                  </a:lnTo>
                  <a:lnTo>
                    <a:pt x="306070" y="55880"/>
                  </a:lnTo>
                  <a:lnTo>
                    <a:pt x="306070" y="52070"/>
                  </a:lnTo>
                  <a:close/>
                </a:path>
                <a:path w="306069" h="231139">
                  <a:moveTo>
                    <a:pt x="380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55880"/>
                  </a:lnTo>
                  <a:close/>
                </a:path>
                <a:path w="306069" h="231139">
                  <a:moveTo>
                    <a:pt x="306070" y="55880"/>
                  </a:moveTo>
                  <a:lnTo>
                    <a:pt x="302259" y="55880"/>
                  </a:lnTo>
                  <a:lnTo>
                    <a:pt x="302259" y="62230"/>
                  </a:lnTo>
                  <a:lnTo>
                    <a:pt x="306070" y="62230"/>
                  </a:lnTo>
                  <a:lnTo>
                    <a:pt x="306070" y="55880"/>
                  </a:lnTo>
                  <a:close/>
                </a:path>
                <a:path w="306069" h="231139">
                  <a:moveTo>
                    <a:pt x="3809" y="62230"/>
                  </a:moveTo>
                  <a:lnTo>
                    <a:pt x="0" y="62230"/>
                  </a:lnTo>
                  <a:lnTo>
                    <a:pt x="0" y="87630"/>
                  </a:lnTo>
                  <a:lnTo>
                    <a:pt x="3809" y="87630"/>
                  </a:lnTo>
                  <a:lnTo>
                    <a:pt x="3809" y="62230"/>
                  </a:lnTo>
                  <a:close/>
                </a:path>
                <a:path w="306069" h="231139">
                  <a:moveTo>
                    <a:pt x="306070" y="62230"/>
                  </a:moveTo>
                  <a:lnTo>
                    <a:pt x="302259" y="62230"/>
                  </a:lnTo>
                  <a:lnTo>
                    <a:pt x="302259" y="87630"/>
                  </a:lnTo>
                  <a:lnTo>
                    <a:pt x="306070" y="87630"/>
                  </a:lnTo>
                  <a:lnTo>
                    <a:pt x="306070" y="62230"/>
                  </a:lnTo>
                  <a:close/>
                </a:path>
                <a:path w="306069" h="231139">
                  <a:moveTo>
                    <a:pt x="3809" y="87630"/>
                  </a:moveTo>
                  <a:lnTo>
                    <a:pt x="0" y="87630"/>
                  </a:lnTo>
                  <a:lnTo>
                    <a:pt x="0" y="144780"/>
                  </a:lnTo>
                  <a:lnTo>
                    <a:pt x="3809" y="144780"/>
                  </a:lnTo>
                  <a:lnTo>
                    <a:pt x="3809" y="87630"/>
                  </a:lnTo>
                  <a:close/>
                </a:path>
                <a:path w="306069" h="231139">
                  <a:moveTo>
                    <a:pt x="306070" y="87630"/>
                  </a:moveTo>
                  <a:lnTo>
                    <a:pt x="302259" y="87630"/>
                  </a:lnTo>
                  <a:lnTo>
                    <a:pt x="302259" y="144780"/>
                  </a:lnTo>
                  <a:lnTo>
                    <a:pt x="306070" y="144780"/>
                  </a:lnTo>
                  <a:lnTo>
                    <a:pt x="306070" y="87630"/>
                  </a:lnTo>
                  <a:close/>
                </a:path>
                <a:path w="306069" h="231139">
                  <a:moveTo>
                    <a:pt x="3809" y="144780"/>
                  </a:moveTo>
                  <a:lnTo>
                    <a:pt x="0" y="144780"/>
                  </a:lnTo>
                  <a:lnTo>
                    <a:pt x="0" y="170180"/>
                  </a:lnTo>
                  <a:lnTo>
                    <a:pt x="3809" y="170180"/>
                  </a:lnTo>
                  <a:lnTo>
                    <a:pt x="3809" y="144780"/>
                  </a:lnTo>
                  <a:close/>
                </a:path>
                <a:path w="306069" h="231139">
                  <a:moveTo>
                    <a:pt x="306070" y="144780"/>
                  </a:moveTo>
                  <a:lnTo>
                    <a:pt x="302259" y="144780"/>
                  </a:lnTo>
                  <a:lnTo>
                    <a:pt x="302259" y="170180"/>
                  </a:lnTo>
                  <a:lnTo>
                    <a:pt x="306070" y="170180"/>
                  </a:lnTo>
                  <a:lnTo>
                    <a:pt x="306070" y="144780"/>
                  </a:lnTo>
                  <a:close/>
                </a:path>
                <a:path w="306069" h="231139">
                  <a:moveTo>
                    <a:pt x="3809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70180"/>
                  </a:lnTo>
                  <a:close/>
                </a:path>
                <a:path w="306069" h="231139">
                  <a:moveTo>
                    <a:pt x="306070" y="170180"/>
                  </a:moveTo>
                  <a:lnTo>
                    <a:pt x="302259" y="170180"/>
                  </a:lnTo>
                  <a:lnTo>
                    <a:pt x="302259" y="179070"/>
                  </a:lnTo>
                  <a:lnTo>
                    <a:pt x="306070" y="179070"/>
                  </a:lnTo>
                  <a:lnTo>
                    <a:pt x="306070" y="170180"/>
                  </a:lnTo>
                  <a:close/>
                </a:path>
                <a:path w="306069" h="231139">
                  <a:moveTo>
                    <a:pt x="3809" y="179070"/>
                  </a:moveTo>
                  <a:lnTo>
                    <a:pt x="0" y="17907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179070"/>
                  </a:lnTo>
                  <a:close/>
                </a:path>
                <a:path w="306069" h="231139">
                  <a:moveTo>
                    <a:pt x="306070" y="179070"/>
                  </a:moveTo>
                  <a:lnTo>
                    <a:pt x="302259" y="179070"/>
                  </a:lnTo>
                  <a:lnTo>
                    <a:pt x="302259" y="214630"/>
                  </a:lnTo>
                  <a:lnTo>
                    <a:pt x="306070" y="214630"/>
                  </a:lnTo>
                  <a:lnTo>
                    <a:pt x="306070" y="179070"/>
                  </a:lnTo>
                  <a:close/>
                </a:path>
                <a:path w="306069" h="231139">
                  <a:moveTo>
                    <a:pt x="380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214630"/>
                  </a:lnTo>
                  <a:close/>
                </a:path>
                <a:path w="306069" h="231139">
                  <a:moveTo>
                    <a:pt x="306070" y="214630"/>
                  </a:moveTo>
                  <a:lnTo>
                    <a:pt x="302259" y="214630"/>
                  </a:lnTo>
                  <a:lnTo>
                    <a:pt x="302259" y="217170"/>
                  </a:lnTo>
                  <a:lnTo>
                    <a:pt x="306070" y="217170"/>
                  </a:lnTo>
                  <a:lnTo>
                    <a:pt x="306070" y="214630"/>
                  </a:lnTo>
                  <a:close/>
                </a:path>
                <a:path w="306069" h="231139">
                  <a:moveTo>
                    <a:pt x="3809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217170"/>
                  </a:lnTo>
                  <a:close/>
                </a:path>
                <a:path w="306069" h="231139">
                  <a:moveTo>
                    <a:pt x="306070" y="217170"/>
                  </a:moveTo>
                  <a:lnTo>
                    <a:pt x="302259" y="217170"/>
                  </a:lnTo>
                  <a:lnTo>
                    <a:pt x="302259" y="220980"/>
                  </a:lnTo>
                  <a:lnTo>
                    <a:pt x="306070" y="220980"/>
                  </a:lnTo>
                  <a:lnTo>
                    <a:pt x="306070" y="217170"/>
                  </a:lnTo>
                  <a:close/>
                </a:path>
                <a:path w="306069" h="231139">
                  <a:moveTo>
                    <a:pt x="3809" y="220980"/>
                  </a:moveTo>
                  <a:lnTo>
                    <a:pt x="0" y="220980"/>
                  </a:lnTo>
                  <a:lnTo>
                    <a:pt x="0" y="231140"/>
                  </a:lnTo>
                  <a:lnTo>
                    <a:pt x="306070" y="231140"/>
                  </a:lnTo>
                  <a:lnTo>
                    <a:pt x="306070" y="228600"/>
                  </a:lnTo>
                  <a:lnTo>
                    <a:pt x="3809" y="228600"/>
                  </a:lnTo>
                  <a:lnTo>
                    <a:pt x="3809" y="220980"/>
                  </a:lnTo>
                  <a:close/>
                </a:path>
                <a:path w="306069" h="231139">
                  <a:moveTo>
                    <a:pt x="306070" y="220980"/>
                  </a:moveTo>
                  <a:lnTo>
                    <a:pt x="302259" y="220980"/>
                  </a:lnTo>
                  <a:lnTo>
                    <a:pt x="302259" y="228600"/>
                  </a:lnTo>
                  <a:lnTo>
                    <a:pt x="306070" y="228600"/>
                  </a:lnTo>
                  <a:lnTo>
                    <a:pt x="306070" y="22098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479549" y="5237480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29845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6060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5080"/>
                  </a:lnTo>
                  <a:lnTo>
                    <a:pt x="298450" y="5080"/>
                  </a:lnTo>
                  <a:lnTo>
                    <a:pt x="298450" y="3810"/>
                  </a:lnTo>
                  <a:close/>
                </a:path>
                <a:path w="298450" h="226060">
                  <a:moveTo>
                    <a:pt x="380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09" y="8890"/>
                  </a:lnTo>
                  <a:lnTo>
                    <a:pt x="3809" y="5080"/>
                  </a:lnTo>
                  <a:close/>
                </a:path>
                <a:path w="298450" h="226060">
                  <a:moveTo>
                    <a:pt x="298450" y="5080"/>
                  </a:moveTo>
                  <a:lnTo>
                    <a:pt x="294639" y="5080"/>
                  </a:lnTo>
                  <a:lnTo>
                    <a:pt x="294639" y="8890"/>
                  </a:lnTo>
                  <a:lnTo>
                    <a:pt x="298450" y="8890"/>
                  </a:lnTo>
                  <a:lnTo>
                    <a:pt x="298450" y="5080"/>
                  </a:lnTo>
                  <a:close/>
                </a:path>
                <a:path w="298450" h="226060">
                  <a:moveTo>
                    <a:pt x="380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8890"/>
                  </a:lnTo>
                  <a:close/>
                </a:path>
                <a:path w="298450" h="226060">
                  <a:moveTo>
                    <a:pt x="298450" y="8890"/>
                  </a:moveTo>
                  <a:lnTo>
                    <a:pt x="294639" y="8890"/>
                  </a:lnTo>
                  <a:lnTo>
                    <a:pt x="294639" y="11430"/>
                  </a:lnTo>
                  <a:lnTo>
                    <a:pt x="298450" y="11430"/>
                  </a:lnTo>
                  <a:lnTo>
                    <a:pt x="298450" y="8890"/>
                  </a:lnTo>
                  <a:close/>
                </a:path>
                <a:path w="298450" h="226060">
                  <a:moveTo>
                    <a:pt x="380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3809" y="15240"/>
                  </a:lnTo>
                  <a:lnTo>
                    <a:pt x="3809" y="11430"/>
                  </a:lnTo>
                  <a:close/>
                </a:path>
                <a:path w="298450" h="226060">
                  <a:moveTo>
                    <a:pt x="298450" y="11430"/>
                  </a:moveTo>
                  <a:lnTo>
                    <a:pt x="294639" y="11430"/>
                  </a:lnTo>
                  <a:lnTo>
                    <a:pt x="294639" y="15240"/>
                  </a:lnTo>
                  <a:lnTo>
                    <a:pt x="298450" y="15240"/>
                  </a:lnTo>
                  <a:lnTo>
                    <a:pt x="298450" y="11430"/>
                  </a:lnTo>
                  <a:close/>
                </a:path>
                <a:path w="298450" h="226060">
                  <a:moveTo>
                    <a:pt x="3809" y="15240"/>
                  </a:moveTo>
                  <a:lnTo>
                    <a:pt x="0" y="1524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15240"/>
                  </a:lnTo>
                  <a:close/>
                </a:path>
                <a:path w="298450" h="226060">
                  <a:moveTo>
                    <a:pt x="298450" y="15240"/>
                  </a:moveTo>
                  <a:lnTo>
                    <a:pt x="294639" y="15240"/>
                  </a:lnTo>
                  <a:lnTo>
                    <a:pt x="294639" y="49530"/>
                  </a:lnTo>
                  <a:lnTo>
                    <a:pt x="298450" y="49530"/>
                  </a:lnTo>
                  <a:lnTo>
                    <a:pt x="298450" y="15240"/>
                  </a:lnTo>
                  <a:close/>
                </a:path>
                <a:path w="298450" h="226060">
                  <a:moveTo>
                    <a:pt x="380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3809" y="53340"/>
                  </a:lnTo>
                  <a:lnTo>
                    <a:pt x="3809" y="49530"/>
                  </a:lnTo>
                  <a:close/>
                </a:path>
                <a:path w="298450" h="226060">
                  <a:moveTo>
                    <a:pt x="298450" y="49530"/>
                  </a:moveTo>
                  <a:lnTo>
                    <a:pt x="294639" y="49530"/>
                  </a:lnTo>
                  <a:lnTo>
                    <a:pt x="294639" y="53340"/>
                  </a:lnTo>
                  <a:lnTo>
                    <a:pt x="298450" y="53340"/>
                  </a:lnTo>
                  <a:lnTo>
                    <a:pt x="298450" y="49530"/>
                  </a:lnTo>
                  <a:close/>
                </a:path>
                <a:path w="298450" h="226060">
                  <a:moveTo>
                    <a:pt x="3809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3809" y="59690"/>
                  </a:lnTo>
                  <a:lnTo>
                    <a:pt x="3809" y="53340"/>
                  </a:lnTo>
                  <a:close/>
                </a:path>
                <a:path w="298450" h="226060">
                  <a:moveTo>
                    <a:pt x="298450" y="53340"/>
                  </a:moveTo>
                  <a:lnTo>
                    <a:pt x="294639" y="53340"/>
                  </a:lnTo>
                  <a:lnTo>
                    <a:pt x="294639" y="59690"/>
                  </a:lnTo>
                  <a:lnTo>
                    <a:pt x="298450" y="59690"/>
                  </a:lnTo>
                  <a:lnTo>
                    <a:pt x="298450" y="53340"/>
                  </a:lnTo>
                  <a:close/>
                </a:path>
                <a:path w="298450" h="226060">
                  <a:moveTo>
                    <a:pt x="3809" y="59690"/>
                  </a:moveTo>
                  <a:lnTo>
                    <a:pt x="0" y="5969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59690"/>
                  </a:lnTo>
                  <a:close/>
                </a:path>
                <a:path w="298450" h="226060">
                  <a:moveTo>
                    <a:pt x="298450" y="59690"/>
                  </a:moveTo>
                  <a:lnTo>
                    <a:pt x="294639" y="59690"/>
                  </a:lnTo>
                  <a:lnTo>
                    <a:pt x="294639" y="85090"/>
                  </a:lnTo>
                  <a:lnTo>
                    <a:pt x="298450" y="85090"/>
                  </a:lnTo>
                  <a:lnTo>
                    <a:pt x="298450" y="59690"/>
                  </a:lnTo>
                  <a:close/>
                </a:path>
                <a:path w="298450" h="226060">
                  <a:moveTo>
                    <a:pt x="3809" y="85090"/>
                  </a:moveTo>
                  <a:lnTo>
                    <a:pt x="0" y="85090"/>
                  </a:lnTo>
                  <a:lnTo>
                    <a:pt x="0" y="142240"/>
                  </a:lnTo>
                  <a:lnTo>
                    <a:pt x="3809" y="142240"/>
                  </a:lnTo>
                  <a:lnTo>
                    <a:pt x="3809" y="85090"/>
                  </a:lnTo>
                  <a:close/>
                </a:path>
                <a:path w="298450" h="226060">
                  <a:moveTo>
                    <a:pt x="298450" y="85090"/>
                  </a:moveTo>
                  <a:lnTo>
                    <a:pt x="294639" y="85090"/>
                  </a:lnTo>
                  <a:lnTo>
                    <a:pt x="294639" y="142240"/>
                  </a:lnTo>
                  <a:lnTo>
                    <a:pt x="298450" y="142240"/>
                  </a:lnTo>
                  <a:lnTo>
                    <a:pt x="298450" y="85090"/>
                  </a:lnTo>
                  <a:close/>
                </a:path>
                <a:path w="298450" h="226060">
                  <a:moveTo>
                    <a:pt x="3809" y="142240"/>
                  </a:moveTo>
                  <a:lnTo>
                    <a:pt x="0" y="142240"/>
                  </a:lnTo>
                  <a:lnTo>
                    <a:pt x="0" y="167640"/>
                  </a:lnTo>
                  <a:lnTo>
                    <a:pt x="3809" y="167640"/>
                  </a:lnTo>
                  <a:lnTo>
                    <a:pt x="3809" y="142240"/>
                  </a:lnTo>
                  <a:close/>
                </a:path>
                <a:path w="298450" h="226060">
                  <a:moveTo>
                    <a:pt x="298450" y="142240"/>
                  </a:moveTo>
                  <a:lnTo>
                    <a:pt x="294639" y="142240"/>
                  </a:lnTo>
                  <a:lnTo>
                    <a:pt x="294639" y="167640"/>
                  </a:lnTo>
                  <a:lnTo>
                    <a:pt x="298450" y="167640"/>
                  </a:lnTo>
                  <a:lnTo>
                    <a:pt x="298450" y="142240"/>
                  </a:lnTo>
                  <a:close/>
                </a:path>
                <a:path w="298450" h="226060">
                  <a:moveTo>
                    <a:pt x="3809" y="167640"/>
                  </a:moveTo>
                  <a:lnTo>
                    <a:pt x="0" y="167640"/>
                  </a:lnTo>
                  <a:lnTo>
                    <a:pt x="0" y="176530"/>
                  </a:lnTo>
                  <a:lnTo>
                    <a:pt x="3809" y="176530"/>
                  </a:lnTo>
                  <a:lnTo>
                    <a:pt x="3809" y="167640"/>
                  </a:lnTo>
                  <a:close/>
                </a:path>
                <a:path w="298450" h="226060">
                  <a:moveTo>
                    <a:pt x="298450" y="167640"/>
                  </a:moveTo>
                  <a:lnTo>
                    <a:pt x="294639" y="167640"/>
                  </a:lnTo>
                  <a:lnTo>
                    <a:pt x="294639" y="176530"/>
                  </a:lnTo>
                  <a:lnTo>
                    <a:pt x="298450" y="176530"/>
                  </a:lnTo>
                  <a:lnTo>
                    <a:pt x="298450" y="167640"/>
                  </a:lnTo>
                  <a:close/>
                </a:path>
                <a:path w="298450" h="226060">
                  <a:moveTo>
                    <a:pt x="3809" y="176530"/>
                  </a:moveTo>
                  <a:lnTo>
                    <a:pt x="0" y="176530"/>
                  </a:lnTo>
                  <a:lnTo>
                    <a:pt x="0" y="212090"/>
                  </a:lnTo>
                  <a:lnTo>
                    <a:pt x="3809" y="212090"/>
                  </a:lnTo>
                  <a:lnTo>
                    <a:pt x="3809" y="176530"/>
                  </a:lnTo>
                  <a:close/>
                </a:path>
                <a:path w="298450" h="226060">
                  <a:moveTo>
                    <a:pt x="298450" y="176530"/>
                  </a:moveTo>
                  <a:lnTo>
                    <a:pt x="294639" y="176530"/>
                  </a:lnTo>
                  <a:lnTo>
                    <a:pt x="294639" y="212090"/>
                  </a:lnTo>
                  <a:lnTo>
                    <a:pt x="298450" y="212090"/>
                  </a:lnTo>
                  <a:lnTo>
                    <a:pt x="298450" y="176530"/>
                  </a:lnTo>
                  <a:close/>
                </a:path>
                <a:path w="298450" h="226060">
                  <a:moveTo>
                    <a:pt x="3809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212090"/>
                  </a:lnTo>
                  <a:close/>
                </a:path>
                <a:path w="298450" h="226060">
                  <a:moveTo>
                    <a:pt x="298450" y="212090"/>
                  </a:moveTo>
                  <a:lnTo>
                    <a:pt x="294639" y="212090"/>
                  </a:lnTo>
                  <a:lnTo>
                    <a:pt x="294639" y="214630"/>
                  </a:lnTo>
                  <a:lnTo>
                    <a:pt x="298450" y="214630"/>
                  </a:lnTo>
                  <a:lnTo>
                    <a:pt x="298450" y="212090"/>
                  </a:lnTo>
                  <a:close/>
                </a:path>
                <a:path w="298450" h="226060">
                  <a:moveTo>
                    <a:pt x="3809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214630"/>
                  </a:lnTo>
                  <a:close/>
                </a:path>
                <a:path w="298450" h="226060">
                  <a:moveTo>
                    <a:pt x="298450" y="214630"/>
                  </a:moveTo>
                  <a:lnTo>
                    <a:pt x="294639" y="214630"/>
                  </a:lnTo>
                  <a:lnTo>
                    <a:pt x="294639" y="218440"/>
                  </a:lnTo>
                  <a:lnTo>
                    <a:pt x="298450" y="218440"/>
                  </a:lnTo>
                  <a:lnTo>
                    <a:pt x="298450" y="214630"/>
                  </a:lnTo>
                  <a:close/>
                </a:path>
                <a:path w="298450" h="226060">
                  <a:moveTo>
                    <a:pt x="3809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2250"/>
                  </a:lnTo>
                  <a:lnTo>
                    <a:pt x="3809" y="222250"/>
                  </a:lnTo>
                  <a:lnTo>
                    <a:pt x="3809" y="218440"/>
                  </a:lnTo>
                  <a:close/>
                </a:path>
                <a:path w="298450" h="226060">
                  <a:moveTo>
                    <a:pt x="298450" y="218440"/>
                  </a:moveTo>
                  <a:lnTo>
                    <a:pt x="294639" y="218440"/>
                  </a:lnTo>
                  <a:lnTo>
                    <a:pt x="294639" y="222250"/>
                  </a:lnTo>
                  <a:lnTo>
                    <a:pt x="298450" y="222250"/>
                  </a:lnTo>
                  <a:lnTo>
                    <a:pt x="298450" y="21844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483359" y="524128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9082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90829" y="1270"/>
                  </a:lnTo>
                  <a:lnTo>
                    <a:pt x="290829" y="0"/>
                  </a:lnTo>
                  <a:close/>
                </a:path>
                <a:path w="290830" h="218439">
                  <a:moveTo>
                    <a:pt x="29082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290829" y="3810"/>
                  </a:lnTo>
                  <a:lnTo>
                    <a:pt x="290829" y="1270"/>
                  </a:lnTo>
                  <a:close/>
                </a:path>
                <a:path w="290830" h="218439">
                  <a:moveTo>
                    <a:pt x="290829" y="3810"/>
                  </a:moveTo>
                  <a:lnTo>
                    <a:pt x="287020" y="3810"/>
                  </a:lnTo>
                  <a:lnTo>
                    <a:pt x="287020" y="5080"/>
                  </a:lnTo>
                  <a:lnTo>
                    <a:pt x="290829" y="5080"/>
                  </a:lnTo>
                  <a:lnTo>
                    <a:pt x="290829" y="3810"/>
                  </a:lnTo>
                  <a:close/>
                </a:path>
                <a:path w="290830" h="218439">
                  <a:moveTo>
                    <a:pt x="380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09" y="7620"/>
                  </a:lnTo>
                  <a:lnTo>
                    <a:pt x="3809" y="5080"/>
                  </a:lnTo>
                  <a:close/>
                </a:path>
                <a:path w="290830" h="218439">
                  <a:moveTo>
                    <a:pt x="290829" y="5080"/>
                  </a:moveTo>
                  <a:lnTo>
                    <a:pt x="287020" y="5080"/>
                  </a:lnTo>
                  <a:lnTo>
                    <a:pt x="287020" y="7620"/>
                  </a:lnTo>
                  <a:lnTo>
                    <a:pt x="290829" y="7620"/>
                  </a:lnTo>
                  <a:lnTo>
                    <a:pt x="290829" y="5080"/>
                  </a:lnTo>
                  <a:close/>
                </a:path>
                <a:path w="290830" h="218439">
                  <a:moveTo>
                    <a:pt x="380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7620"/>
                  </a:lnTo>
                  <a:close/>
                </a:path>
                <a:path w="290830" h="218439">
                  <a:moveTo>
                    <a:pt x="290829" y="7620"/>
                  </a:moveTo>
                  <a:lnTo>
                    <a:pt x="287020" y="7620"/>
                  </a:lnTo>
                  <a:lnTo>
                    <a:pt x="287020" y="11430"/>
                  </a:lnTo>
                  <a:lnTo>
                    <a:pt x="290829" y="11430"/>
                  </a:lnTo>
                  <a:lnTo>
                    <a:pt x="290829" y="7620"/>
                  </a:lnTo>
                  <a:close/>
                </a:path>
                <a:path w="290830" h="218439">
                  <a:moveTo>
                    <a:pt x="3809" y="11430"/>
                  </a:moveTo>
                  <a:lnTo>
                    <a:pt x="0" y="11430"/>
                  </a:lnTo>
                  <a:lnTo>
                    <a:pt x="0" y="45720"/>
                  </a:lnTo>
                  <a:lnTo>
                    <a:pt x="3809" y="45720"/>
                  </a:lnTo>
                  <a:lnTo>
                    <a:pt x="3809" y="11430"/>
                  </a:lnTo>
                  <a:close/>
                </a:path>
                <a:path w="290830" h="218439">
                  <a:moveTo>
                    <a:pt x="290829" y="11430"/>
                  </a:moveTo>
                  <a:lnTo>
                    <a:pt x="287020" y="11430"/>
                  </a:lnTo>
                  <a:lnTo>
                    <a:pt x="287020" y="45720"/>
                  </a:lnTo>
                  <a:lnTo>
                    <a:pt x="290829" y="45720"/>
                  </a:lnTo>
                  <a:lnTo>
                    <a:pt x="290829" y="11430"/>
                  </a:lnTo>
                  <a:close/>
                </a:path>
                <a:path w="290830" h="218439">
                  <a:moveTo>
                    <a:pt x="380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45720"/>
                  </a:lnTo>
                  <a:close/>
                </a:path>
                <a:path w="290830" h="218439">
                  <a:moveTo>
                    <a:pt x="290829" y="45720"/>
                  </a:moveTo>
                  <a:lnTo>
                    <a:pt x="287020" y="45720"/>
                  </a:lnTo>
                  <a:lnTo>
                    <a:pt x="287020" y="49530"/>
                  </a:lnTo>
                  <a:lnTo>
                    <a:pt x="290829" y="49530"/>
                  </a:lnTo>
                  <a:lnTo>
                    <a:pt x="290829" y="45720"/>
                  </a:lnTo>
                  <a:close/>
                </a:path>
                <a:path w="290830" h="218439">
                  <a:moveTo>
                    <a:pt x="380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49530"/>
                  </a:lnTo>
                  <a:close/>
                </a:path>
                <a:path w="290830" h="218439">
                  <a:moveTo>
                    <a:pt x="290829" y="49530"/>
                  </a:moveTo>
                  <a:lnTo>
                    <a:pt x="287020" y="49530"/>
                  </a:lnTo>
                  <a:lnTo>
                    <a:pt x="287020" y="55880"/>
                  </a:lnTo>
                  <a:lnTo>
                    <a:pt x="290829" y="55880"/>
                  </a:lnTo>
                  <a:lnTo>
                    <a:pt x="290829" y="49530"/>
                  </a:lnTo>
                  <a:close/>
                </a:path>
                <a:path w="290830" h="218439">
                  <a:moveTo>
                    <a:pt x="3809" y="55880"/>
                  </a:moveTo>
                  <a:lnTo>
                    <a:pt x="0" y="5588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55880"/>
                  </a:lnTo>
                  <a:close/>
                </a:path>
                <a:path w="290830" h="218439">
                  <a:moveTo>
                    <a:pt x="290829" y="55880"/>
                  </a:moveTo>
                  <a:lnTo>
                    <a:pt x="287020" y="55880"/>
                  </a:lnTo>
                  <a:lnTo>
                    <a:pt x="287020" y="81280"/>
                  </a:lnTo>
                  <a:lnTo>
                    <a:pt x="290829" y="81280"/>
                  </a:lnTo>
                  <a:lnTo>
                    <a:pt x="290829" y="55880"/>
                  </a:lnTo>
                  <a:close/>
                </a:path>
                <a:path w="290830" h="218439">
                  <a:moveTo>
                    <a:pt x="3809" y="81280"/>
                  </a:moveTo>
                  <a:lnTo>
                    <a:pt x="0" y="81280"/>
                  </a:lnTo>
                  <a:lnTo>
                    <a:pt x="0" y="138430"/>
                  </a:lnTo>
                  <a:lnTo>
                    <a:pt x="3809" y="138430"/>
                  </a:lnTo>
                  <a:lnTo>
                    <a:pt x="3809" y="81280"/>
                  </a:lnTo>
                  <a:close/>
                </a:path>
                <a:path w="290830" h="218439">
                  <a:moveTo>
                    <a:pt x="290829" y="81280"/>
                  </a:moveTo>
                  <a:lnTo>
                    <a:pt x="287020" y="81280"/>
                  </a:lnTo>
                  <a:lnTo>
                    <a:pt x="287020" y="138430"/>
                  </a:lnTo>
                  <a:lnTo>
                    <a:pt x="290829" y="138430"/>
                  </a:lnTo>
                  <a:lnTo>
                    <a:pt x="290829" y="81280"/>
                  </a:lnTo>
                  <a:close/>
                </a:path>
                <a:path w="290830" h="218439">
                  <a:moveTo>
                    <a:pt x="3809" y="138430"/>
                  </a:moveTo>
                  <a:lnTo>
                    <a:pt x="0" y="138430"/>
                  </a:lnTo>
                  <a:lnTo>
                    <a:pt x="0" y="163830"/>
                  </a:lnTo>
                  <a:lnTo>
                    <a:pt x="3809" y="163830"/>
                  </a:lnTo>
                  <a:lnTo>
                    <a:pt x="3809" y="138430"/>
                  </a:lnTo>
                  <a:close/>
                </a:path>
                <a:path w="290830" h="218439">
                  <a:moveTo>
                    <a:pt x="290829" y="138430"/>
                  </a:moveTo>
                  <a:lnTo>
                    <a:pt x="287020" y="138430"/>
                  </a:lnTo>
                  <a:lnTo>
                    <a:pt x="287020" y="163830"/>
                  </a:lnTo>
                  <a:lnTo>
                    <a:pt x="290829" y="163830"/>
                  </a:lnTo>
                  <a:lnTo>
                    <a:pt x="290829" y="138430"/>
                  </a:lnTo>
                  <a:close/>
                </a:path>
                <a:path w="290830" h="218439">
                  <a:moveTo>
                    <a:pt x="3809" y="163830"/>
                  </a:moveTo>
                  <a:lnTo>
                    <a:pt x="0" y="163830"/>
                  </a:lnTo>
                  <a:lnTo>
                    <a:pt x="0" y="172720"/>
                  </a:lnTo>
                  <a:lnTo>
                    <a:pt x="3809" y="172720"/>
                  </a:lnTo>
                  <a:lnTo>
                    <a:pt x="3809" y="163830"/>
                  </a:lnTo>
                  <a:close/>
                </a:path>
                <a:path w="290830" h="218439">
                  <a:moveTo>
                    <a:pt x="290829" y="163830"/>
                  </a:moveTo>
                  <a:lnTo>
                    <a:pt x="287020" y="163830"/>
                  </a:lnTo>
                  <a:lnTo>
                    <a:pt x="287020" y="172720"/>
                  </a:lnTo>
                  <a:lnTo>
                    <a:pt x="290829" y="172720"/>
                  </a:lnTo>
                  <a:lnTo>
                    <a:pt x="290829" y="163830"/>
                  </a:lnTo>
                  <a:close/>
                </a:path>
                <a:path w="290830" h="218439">
                  <a:moveTo>
                    <a:pt x="3809" y="172720"/>
                  </a:moveTo>
                  <a:lnTo>
                    <a:pt x="0" y="172720"/>
                  </a:lnTo>
                  <a:lnTo>
                    <a:pt x="0" y="208280"/>
                  </a:lnTo>
                  <a:lnTo>
                    <a:pt x="3809" y="208280"/>
                  </a:lnTo>
                  <a:lnTo>
                    <a:pt x="3809" y="172720"/>
                  </a:lnTo>
                  <a:close/>
                </a:path>
                <a:path w="290830" h="218439">
                  <a:moveTo>
                    <a:pt x="290829" y="172720"/>
                  </a:moveTo>
                  <a:lnTo>
                    <a:pt x="287020" y="172720"/>
                  </a:lnTo>
                  <a:lnTo>
                    <a:pt x="287020" y="208280"/>
                  </a:lnTo>
                  <a:lnTo>
                    <a:pt x="290829" y="208280"/>
                  </a:lnTo>
                  <a:lnTo>
                    <a:pt x="290829" y="172720"/>
                  </a:lnTo>
                  <a:close/>
                </a:path>
                <a:path w="290830" h="218439">
                  <a:moveTo>
                    <a:pt x="380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3809" y="210820"/>
                  </a:lnTo>
                  <a:lnTo>
                    <a:pt x="3809" y="208280"/>
                  </a:lnTo>
                  <a:close/>
                </a:path>
                <a:path w="290830" h="218439">
                  <a:moveTo>
                    <a:pt x="290829" y="208280"/>
                  </a:moveTo>
                  <a:lnTo>
                    <a:pt x="287020" y="208280"/>
                  </a:lnTo>
                  <a:lnTo>
                    <a:pt x="287020" y="210820"/>
                  </a:lnTo>
                  <a:lnTo>
                    <a:pt x="290829" y="210820"/>
                  </a:lnTo>
                  <a:lnTo>
                    <a:pt x="290829" y="208280"/>
                  </a:lnTo>
                  <a:close/>
                </a:path>
                <a:path w="290830" h="218439">
                  <a:moveTo>
                    <a:pt x="3809" y="210820"/>
                  </a:moveTo>
                  <a:lnTo>
                    <a:pt x="0" y="210820"/>
                  </a:lnTo>
                  <a:lnTo>
                    <a:pt x="0" y="218440"/>
                  </a:lnTo>
                  <a:lnTo>
                    <a:pt x="290829" y="218440"/>
                  </a:lnTo>
                  <a:lnTo>
                    <a:pt x="290829" y="214630"/>
                  </a:lnTo>
                  <a:lnTo>
                    <a:pt x="3809" y="214630"/>
                  </a:lnTo>
                  <a:lnTo>
                    <a:pt x="3809" y="210820"/>
                  </a:lnTo>
                  <a:close/>
                </a:path>
                <a:path w="290830" h="218439">
                  <a:moveTo>
                    <a:pt x="290829" y="210820"/>
                  </a:moveTo>
                  <a:lnTo>
                    <a:pt x="287020" y="210820"/>
                  </a:lnTo>
                  <a:lnTo>
                    <a:pt x="287020" y="214630"/>
                  </a:lnTo>
                  <a:lnTo>
                    <a:pt x="290829" y="214630"/>
                  </a:lnTo>
                  <a:lnTo>
                    <a:pt x="290829" y="21082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487170" y="524510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28321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83210" y="1269"/>
                  </a:lnTo>
                  <a:lnTo>
                    <a:pt x="283210" y="0"/>
                  </a:lnTo>
                  <a:close/>
                </a:path>
                <a:path w="283210" h="210820">
                  <a:moveTo>
                    <a:pt x="28321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283210" y="3810"/>
                  </a:lnTo>
                  <a:lnTo>
                    <a:pt x="283210" y="1270"/>
                  </a:lnTo>
                  <a:close/>
                </a:path>
                <a:path w="283210" h="210820">
                  <a:moveTo>
                    <a:pt x="283210" y="3810"/>
                  </a:moveTo>
                  <a:lnTo>
                    <a:pt x="280669" y="3810"/>
                  </a:lnTo>
                  <a:lnTo>
                    <a:pt x="280669" y="7619"/>
                  </a:lnTo>
                  <a:lnTo>
                    <a:pt x="283210" y="7619"/>
                  </a:lnTo>
                  <a:lnTo>
                    <a:pt x="283210" y="3810"/>
                  </a:lnTo>
                  <a:close/>
                </a:path>
                <a:path w="283210" h="210820">
                  <a:moveTo>
                    <a:pt x="3810" y="7620"/>
                  </a:moveTo>
                  <a:lnTo>
                    <a:pt x="0" y="762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7620"/>
                  </a:lnTo>
                  <a:close/>
                </a:path>
                <a:path w="283210" h="210820">
                  <a:moveTo>
                    <a:pt x="283210" y="7620"/>
                  </a:moveTo>
                  <a:lnTo>
                    <a:pt x="280669" y="7620"/>
                  </a:lnTo>
                  <a:lnTo>
                    <a:pt x="280669" y="41909"/>
                  </a:lnTo>
                  <a:lnTo>
                    <a:pt x="283210" y="41909"/>
                  </a:lnTo>
                  <a:lnTo>
                    <a:pt x="283210" y="7620"/>
                  </a:lnTo>
                  <a:close/>
                </a:path>
                <a:path w="283210" h="210820">
                  <a:moveTo>
                    <a:pt x="381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41910"/>
                  </a:lnTo>
                  <a:close/>
                </a:path>
                <a:path w="283210" h="210820">
                  <a:moveTo>
                    <a:pt x="283210" y="41910"/>
                  </a:moveTo>
                  <a:lnTo>
                    <a:pt x="280669" y="41910"/>
                  </a:lnTo>
                  <a:lnTo>
                    <a:pt x="280669" y="45719"/>
                  </a:lnTo>
                  <a:lnTo>
                    <a:pt x="283210" y="45719"/>
                  </a:lnTo>
                  <a:lnTo>
                    <a:pt x="283210" y="41910"/>
                  </a:lnTo>
                  <a:close/>
                </a:path>
                <a:path w="283210" h="210820">
                  <a:moveTo>
                    <a:pt x="381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20"/>
                  </a:lnTo>
                  <a:close/>
                </a:path>
                <a:path w="283210" h="210820">
                  <a:moveTo>
                    <a:pt x="283210" y="45720"/>
                  </a:moveTo>
                  <a:lnTo>
                    <a:pt x="280669" y="45720"/>
                  </a:lnTo>
                  <a:lnTo>
                    <a:pt x="280669" y="52069"/>
                  </a:lnTo>
                  <a:lnTo>
                    <a:pt x="283210" y="52069"/>
                  </a:lnTo>
                  <a:lnTo>
                    <a:pt x="283210" y="45720"/>
                  </a:lnTo>
                  <a:close/>
                </a:path>
                <a:path w="283210" h="210820">
                  <a:moveTo>
                    <a:pt x="3810" y="52070"/>
                  </a:moveTo>
                  <a:lnTo>
                    <a:pt x="0" y="5207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52070"/>
                  </a:lnTo>
                  <a:close/>
                </a:path>
                <a:path w="283210" h="210820">
                  <a:moveTo>
                    <a:pt x="283210" y="52070"/>
                  </a:moveTo>
                  <a:lnTo>
                    <a:pt x="280669" y="52070"/>
                  </a:lnTo>
                  <a:lnTo>
                    <a:pt x="280669" y="77469"/>
                  </a:lnTo>
                  <a:lnTo>
                    <a:pt x="283210" y="77469"/>
                  </a:lnTo>
                  <a:lnTo>
                    <a:pt x="283210" y="52070"/>
                  </a:lnTo>
                  <a:close/>
                </a:path>
                <a:path w="283210" h="210820">
                  <a:moveTo>
                    <a:pt x="3810" y="77470"/>
                  </a:moveTo>
                  <a:lnTo>
                    <a:pt x="0" y="77470"/>
                  </a:lnTo>
                  <a:lnTo>
                    <a:pt x="0" y="134619"/>
                  </a:lnTo>
                  <a:lnTo>
                    <a:pt x="3810" y="134619"/>
                  </a:lnTo>
                  <a:lnTo>
                    <a:pt x="3810" y="77470"/>
                  </a:lnTo>
                  <a:close/>
                </a:path>
                <a:path w="283210" h="210820">
                  <a:moveTo>
                    <a:pt x="283210" y="77470"/>
                  </a:moveTo>
                  <a:lnTo>
                    <a:pt x="280669" y="77470"/>
                  </a:lnTo>
                  <a:lnTo>
                    <a:pt x="280669" y="134619"/>
                  </a:lnTo>
                  <a:lnTo>
                    <a:pt x="283210" y="134619"/>
                  </a:lnTo>
                  <a:lnTo>
                    <a:pt x="283210" y="77470"/>
                  </a:lnTo>
                  <a:close/>
                </a:path>
                <a:path w="283210" h="210820">
                  <a:moveTo>
                    <a:pt x="3810" y="134620"/>
                  </a:moveTo>
                  <a:lnTo>
                    <a:pt x="0" y="134620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134620"/>
                  </a:lnTo>
                  <a:close/>
                </a:path>
                <a:path w="283210" h="210820">
                  <a:moveTo>
                    <a:pt x="283210" y="134620"/>
                  </a:moveTo>
                  <a:lnTo>
                    <a:pt x="280669" y="134620"/>
                  </a:lnTo>
                  <a:lnTo>
                    <a:pt x="280669" y="160019"/>
                  </a:lnTo>
                  <a:lnTo>
                    <a:pt x="283210" y="160019"/>
                  </a:lnTo>
                  <a:lnTo>
                    <a:pt x="283210" y="134620"/>
                  </a:lnTo>
                  <a:close/>
                </a:path>
                <a:path w="283210" h="210820">
                  <a:moveTo>
                    <a:pt x="3810" y="160020"/>
                  </a:moveTo>
                  <a:lnTo>
                    <a:pt x="0" y="160020"/>
                  </a:lnTo>
                  <a:lnTo>
                    <a:pt x="0" y="168909"/>
                  </a:lnTo>
                  <a:lnTo>
                    <a:pt x="3810" y="168909"/>
                  </a:lnTo>
                  <a:lnTo>
                    <a:pt x="3810" y="160020"/>
                  </a:lnTo>
                  <a:close/>
                </a:path>
                <a:path w="283210" h="210820">
                  <a:moveTo>
                    <a:pt x="283210" y="160020"/>
                  </a:moveTo>
                  <a:lnTo>
                    <a:pt x="280669" y="160020"/>
                  </a:lnTo>
                  <a:lnTo>
                    <a:pt x="280669" y="168909"/>
                  </a:lnTo>
                  <a:lnTo>
                    <a:pt x="283210" y="168909"/>
                  </a:lnTo>
                  <a:lnTo>
                    <a:pt x="283210" y="160020"/>
                  </a:lnTo>
                  <a:close/>
                </a:path>
                <a:path w="283210" h="210820">
                  <a:moveTo>
                    <a:pt x="3810" y="168910"/>
                  </a:moveTo>
                  <a:lnTo>
                    <a:pt x="0" y="16891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68910"/>
                  </a:lnTo>
                  <a:close/>
                </a:path>
                <a:path w="283210" h="210820">
                  <a:moveTo>
                    <a:pt x="283210" y="168910"/>
                  </a:moveTo>
                  <a:lnTo>
                    <a:pt x="280669" y="168910"/>
                  </a:lnTo>
                  <a:lnTo>
                    <a:pt x="280669" y="204469"/>
                  </a:lnTo>
                  <a:lnTo>
                    <a:pt x="283210" y="204469"/>
                  </a:lnTo>
                  <a:lnTo>
                    <a:pt x="283210" y="168910"/>
                  </a:lnTo>
                  <a:close/>
                </a:path>
                <a:path w="283210" h="210820">
                  <a:moveTo>
                    <a:pt x="3810" y="204470"/>
                  </a:moveTo>
                  <a:lnTo>
                    <a:pt x="0" y="20447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7010"/>
                  </a:lnTo>
                  <a:lnTo>
                    <a:pt x="3809" y="207010"/>
                  </a:lnTo>
                  <a:lnTo>
                    <a:pt x="3810" y="204470"/>
                  </a:lnTo>
                  <a:close/>
                </a:path>
                <a:path w="283210" h="210820">
                  <a:moveTo>
                    <a:pt x="283210" y="204470"/>
                  </a:moveTo>
                  <a:lnTo>
                    <a:pt x="280669" y="204470"/>
                  </a:lnTo>
                  <a:lnTo>
                    <a:pt x="280669" y="207010"/>
                  </a:lnTo>
                  <a:lnTo>
                    <a:pt x="283210" y="207010"/>
                  </a:lnTo>
                  <a:lnTo>
                    <a:pt x="283210" y="20447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490979" y="5248910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59" y="0"/>
                  </a:moveTo>
                  <a:lnTo>
                    <a:pt x="0" y="0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40" y="3809"/>
                  </a:lnTo>
                  <a:lnTo>
                    <a:pt x="276859" y="3809"/>
                  </a:lnTo>
                  <a:lnTo>
                    <a:pt x="276859" y="0"/>
                  </a:lnTo>
                  <a:close/>
                </a:path>
                <a:path w="276860" h="203200">
                  <a:moveTo>
                    <a:pt x="276859" y="3809"/>
                  </a:moveTo>
                  <a:lnTo>
                    <a:pt x="273050" y="3809"/>
                  </a:lnTo>
                  <a:lnTo>
                    <a:pt x="273050" y="38099"/>
                  </a:lnTo>
                  <a:lnTo>
                    <a:pt x="276859" y="38099"/>
                  </a:lnTo>
                  <a:lnTo>
                    <a:pt x="276859" y="3809"/>
                  </a:lnTo>
                  <a:close/>
                </a:path>
                <a:path w="276860" h="203200">
                  <a:moveTo>
                    <a:pt x="253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539" y="41909"/>
                  </a:lnTo>
                  <a:lnTo>
                    <a:pt x="2539" y="38100"/>
                  </a:lnTo>
                  <a:close/>
                </a:path>
                <a:path w="276860" h="203200">
                  <a:moveTo>
                    <a:pt x="276859" y="38100"/>
                  </a:moveTo>
                  <a:lnTo>
                    <a:pt x="273050" y="38100"/>
                  </a:lnTo>
                  <a:lnTo>
                    <a:pt x="273050" y="41909"/>
                  </a:lnTo>
                  <a:lnTo>
                    <a:pt x="276859" y="41909"/>
                  </a:lnTo>
                  <a:lnTo>
                    <a:pt x="276859" y="38100"/>
                  </a:lnTo>
                  <a:close/>
                </a:path>
                <a:path w="276860" h="203200">
                  <a:moveTo>
                    <a:pt x="253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2539" y="48259"/>
                  </a:lnTo>
                  <a:lnTo>
                    <a:pt x="2539" y="41909"/>
                  </a:lnTo>
                  <a:close/>
                </a:path>
                <a:path w="276860" h="203200">
                  <a:moveTo>
                    <a:pt x="276859" y="41909"/>
                  </a:moveTo>
                  <a:lnTo>
                    <a:pt x="273050" y="41909"/>
                  </a:lnTo>
                  <a:lnTo>
                    <a:pt x="273050" y="48259"/>
                  </a:lnTo>
                  <a:lnTo>
                    <a:pt x="276859" y="48259"/>
                  </a:lnTo>
                  <a:lnTo>
                    <a:pt x="276859" y="41909"/>
                  </a:lnTo>
                  <a:close/>
                </a:path>
                <a:path w="276860" h="203200">
                  <a:moveTo>
                    <a:pt x="2539" y="48259"/>
                  </a:moveTo>
                  <a:lnTo>
                    <a:pt x="0" y="48259"/>
                  </a:lnTo>
                  <a:lnTo>
                    <a:pt x="0" y="73659"/>
                  </a:lnTo>
                  <a:lnTo>
                    <a:pt x="2539" y="73659"/>
                  </a:lnTo>
                  <a:lnTo>
                    <a:pt x="2539" y="48259"/>
                  </a:lnTo>
                  <a:close/>
                </a:path>
                <a:path w="276860" h="203200">
                  <a:moveTo>
                    <a:pt x="276859" y="48259"/>
                  </a:moveTo>
                  <a:lnTo>
                    <a:pt x="273050" y="48259"/>
                  </a:lnTo>
                  <a:lnTo>
                    <a:pt x="273050" y="73659"/>
                  </a:lnTo>
                  <a:lnTo>
                    <a:pt x="276859" y="73659"/>
                  </a:lnTo>
                  <a:lnTo>
                    <a:pt x="276859" y="48259"/>
                  </a:lnTo>
                  <a:close/>
                </a:path>
                <a:path w="276860" h="203200">
                  <a:moveTo>
                    <a:pt x="2539" y="73659"/>
                  </a:moveTo>
                  <a:lnTo>
                    <a:pt x="0" y="73659"/>
                  </a:lnTo>
                  <a:lnTo>
                    <a:pt x="0" y="130809"/>
                  </a:lnTo>
                  <a:lnTo>
                    <a:pt x="2539" y="130809"/>
                  </a:lnTo>
                  <a:lnTo>
                    <a:pt x="2539" y="73659"/>
                  </a:lnTo>
                  <a:close/>
                </a:path>
                <a:path w="276860" h="203200">
                  <a:moveTo>
                    <a:pt x="276859" y="73659"/>
                  </a:moveTo>
                  <a:lnTo>
                    <a:pt x="273050" y="73659"/>
                  </a:lnTo>
                  <a:lnTo>
                    <a:pt x="273050" y="130809"/>
                  </a:lnTo>
                  <a:lnTo>
                    <a:pt x="276859" y="130809"/>
                  </a:lnTo>
                  <a:lnTo>
                    <a:pt x="276859" y="73659"/>
                  </a:lnTo>
                  <a:close/>
                </a:path>
                <a:path w="276860" h="203200">
                  <a:moveTo>
                    <a:pt x="2539" y="130809"/>
                  </a:moveTo>
                  <a:lnTo>
                    <a:pt x="0" y="130809"/>
                  </a:lnTo>
                  <a:lnTo>
                    <a:pt x="0" y="156209"/>
                  </a:lnTo>
                  <a:lnTo>
                    <a:pt x="2539" y="156209"/>
                  </a:lnTo>
                  <a:lnTo>
                    <a:pt x="2539" y="130809"/>
                  </a:lnTo>
                  <a:close/>
                </a:path>
                <a:path w="276860" h="203200">
                  <a:moveTo>
                    <a:pt x="276859" y="130809"/>
                  </a:moveTo>
                  <a:lnTo>
                    <a:pt x="273050" y="130809"/>
                  </a:lnTo>
                  <a:lnTo>
                    <a:pt x="273050" y="156209"/>
                  </a:lnTo>
                  <a:lnTo>
                    <a:pt x="276859" y="156209"/>
                  </a:lnTo>
                  <a:lnTo>
                    <a:pt x="276859" y="130809"/>
                  </a:lnTo>
                  <a:close/>
                </a:path>
                <a:path w="276860" h="203200">
                  <a:moveTo>
                    <a:pt x="2539" y="156209"/>
                  </a:moveTo>
                  <a:lnTo>
                    <a:pt x="0" y="156209"/>
                  </a:lnTo>
                  <a:lnTo>
                    <a:pt x="0" y="165099"/>
                  </a:lnTo>
                  <a:lnTo>
                    <a:pt x="2539" y="165099"/>
                  </a:lnTo>
                  <a:lnTo>
                    <a:pt x="2539" y="156209"/>
                  </a:lnTo>
                  <a:close/>
                </a:path>
                <a:path w="276860" h="203200">
                  <a:moveTo>
                    <a:pt x="276859" y="156209"/>
                  </a:moveTo>
                  <a:lnTo>
                    <a:pt x="273050" y="156209"/>
                  </a:lnTo>
                  <a:lnTo>
                    <a:pt x="273050" y="165099"/>
                  </a:lnTo>
                  <a:lnTo>
                    <a:pt x="276859" y="165099"/>
                  </a:lnTo>
                  <a:lnTo>
                    <a:pt x="276859" y="156209"/>
                  </a:lnTo>
                  <a:close/>
                </a:path>
                <a:path w="276860" h="203200">
                  <a:moveTo>
                    <a:pt x="2539" y="165100"/>
                  </a:moveTo>
                  <a:lnTo>
                    <a:pt x="0" y="165100"/>
                  </a:lnTo>
                  <a:lnTo>
                    <a:pt x="0" y="200659"/>
                  </a:lnTo>
                  <a:lnTo>
                    <a:pt x="276859" y="200659"/>
                  </a:lnTo>
                  <a:lnTo>
                    <a:pt x="276859" y="199389"/>
                  </a:lnTo>
                  <a:lnTo>
                    <a:pt x="2539" y="199389"/>
                  </a:lnTo>
                  <a:lnTo>
                    <a:pt x="2539" y="165100"/>
                  </a:lnTo>
                  <a:close/>
                </a:path>
                <a:path w="276860" h="203200">
                  <a:moveTo>
                    <a:pt x="276859" y="165100"/>
                  </a:moveTo>
                  <a:lnTo>
                    <a:pt x="273050" y="165100"/>
                  </a:lnTo>
                  <a:lnTo>
                    <a:pt x="273050" y="199389"/>
                  </a:lnTo>
                  <a:lnTo>
                    <a:pt x="276859" y="199389"/>
                  </a:lnTo>
                  <a:lnTo>
                    <a:pt x="276859" y="165100"/>
                  </a:lnTo>
                  <a:close/>
                </a:path>
                <a:path w="276860" h="203200">
                  <a:moveTo>
                    <a:pt x="276859" y="200659"/>
                  </a:moveTo>
                  <a:lnTo>
                    <a:pt x="0" y="200659"/>
                  </a:lnTo>
                  <a:lnTo>
                    <a:pt x="0" y="203200"/>
                  </a:lnTo>
                  <a:lnTo>
                    <a:pt x="276859" y="203200"/>
                  </a:lnTo>
                  <a:lnTo>
                    <a:pt x="276859" y="200659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493520" y="5252719"/>
              <a:ext cx="270510" cy="195580"/>
            </a:xfrm>
            <a:custGeom>
              <a:avLst/>
              <a:gdLst/>
              <a:ahLst/>
              <a:cxnLst/>
              <a:rect l="l" t="t" r="r" b="b"/>
              <a:pathLst>
                <a:path w="270510" h="195579">
                  <a:moveTo>
                    <a:pt x="27051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809"/>
                  </a:lnTo>
                  <a:lnTo>
                    <a:pt x="270510" y="3809"/>
                  </a:lnTo>
                  <a:lnTo>
                    <a:pt x="270510" y="0"/>
                  </a:lnTo>
                  <a:close/>
                </a:path>
                <a:path w="270510" h="195579">
                  <a:moveTo>
                    <a:pt x="270510" y="3809"/>
                  </a:moveTo>
                  <a:lnTo>
                    <a:pt x="266700" y="3809"/>
                  </a:lnTo>
                  <a:lnTo>
                    <a:pt x="266700" y="34289"/>
                  </a:lnTo>
                  <a:lnTo>
                    <a:pt x="270510" y="34289"/>
                  </a:lnTo>
                  <a:lnTo>
                    <a:pt x="270510" y="3809"/>
                  </a:lnTo>
                  <a:close/>
                </a:path>
                <a:path w="270510" h="195579">
                  <a:moveTo>
                    <a:pt x="381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4289"/>
                  </a:lnTo>
                  <a:close/>
                </a:path>
                <a:path w="270510" h="195579">
                  <a:moveTo>
                    <a:pt x="270510" y="34289"/>
                  </a:moveTo>
                  <a:lnTo>
                    <a:pt x="266700" y="34289"/>
                  </a:lnTo>
                  <a:lnTo>
                    <a:pt x="266700" y="38099"/>
                  </a:lnTo>
                  <a:lnTo>
                    <a:pt x="270510" y="38099"/>
                  </a:lnTo>
                  <a:lnTo>
                    <a:pt x="270510" y="34289"/>
                  </a:lnTo>
                  <a:close/>
                </a:path>
                <a:path w="270510" h="195579">
                  <a:moveTo>
                    <a:pt x="381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270510" h="195579">
                  <a:moveTo>
                    <a:pt x="270510" y="38099"/>
                  </a:moveTo>
                  <a:lnTo>
                    <a:pt x="266700" y="38099"/>
                  </a:lnTo>
                  <a:lnTo>
                    <a:pt x="266700" y="44449"/>
                  </a:lnTo>
                  <a:lnTo>
                    <a:pt x="270510" y="44449"/>
                  </a:lnTo>
                  <a:lnTo>
                    <a:pt x="270510" y="38099"/>
                  </a:lnTo>
                  <a:close/>
                </a:path>
                <a:path w="270510" h="195579">
                  <a:moveTo>
                    <a:pt x="3810" y="44449"/>
                  </a:moveTo>
                  <a:lnTo>
                    <a:pt x="0" y="4444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44449"/>
                  </a:lnTo>
                  <a:close/>
                </a:path>
                <a:path w="270510" h="195579">
                  <a:moveTo>
                    <a:pt x="270510" y="44449"/>
                  </a:moveTo>
                  <a:lnTo>
                    <a:pt x="266700" y="44449"/>
                  </a:lnTo>
                  <a:lnTo>
                    <a:pt x="266700" y="69849"/>
                  </a:lnTo>
                  <a:lnTo>
                    <a:pt x="270510" y="69849"/>
                  </a:lnTo>
                  <a:lnTo>
                    <a:pt x="270510" y="44449"/>
                  </a:lnTo>
                  <a:close/>
                </a:path>
                <a:path w="270510" h="195579">
                  <a:moveTo>
                    <a:pt x="3810" y="69849"/>
                  </a:moveTo>
                  <a:lnTo>
                    <a:pt x="0" y="6984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69849"/>
                  </a:lnTo>
                  <a:close/>
                </a:path>
                <a:path w="270510" h="195579">
                  <a:moveTo>
                    <a:pt x="270510" y="69849"/>
                  </a:moveTo>
                  <a:lnTo>
                    <a:pt x="266700" y="69849"/>
                  </a:lnTo>
                  <a:lnTo>
                    <a:pt x="266700" y="126999"/>
                  </a:lnTo>
                  <a:lnTo>
                    <a:pt x="270510" y="126999"/>
                  </a:lnTo>
                  <a:lnTo>
                    <a:pt x="270510" y="69849"/>
                  </a:lnTo>
                  <a:close/>
                </a:path>
                <a:path w="270510" h="195579">
                  <a:moveTo>
                    <a:pt x="3810" y="126999"/>
                  </a:moveTo>
                  <a:lnTo>
                    <a:pt x="0" y="126999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26999"/>
                  </a:lnTo>
                  <a:close/>
                </a:path>
                <a:path w="270510" h="195579">
                  <a:moveTo>
                    <a:pt x="270510" y="126999"/>
                  </a:moveTo>
                  <a:lnTo>
                    <a:pt x="266700" y="126999"/>
                  </a:lnTo>
                  <a:lnTo>
                    <a:pt x="266700" y="152399"/>
                  </a:lnTo>
                  <a:lnTo>
                    <a:pt x="270510" y="152399"/>
                  </a:lnTo>
                  <a:lnTo>
                    <a:pt x="270510" y="126999"/>
                  </a:lnTo>
                  <a:close/>
                </a:path>
                <a:path w="270510" h="195579">
                  <a:moveTo>
                    <a:pt x="3810" y="152399"/>
                  </a:moveTo>
                  <a:lnTo>
                    <a:pt x="0" y="152399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152399"/>
                  </a:lnTo>
                  <a:close/>
                </a:path>
                <a:path w="270510" h="195579">
                  <a:moveTo>
                    <a:pt x="270510" y="152399"/>
                  </a:moveTo>
                  <a:lnTo>
                    <a:pt x="266700" y="152399"/>
                  </a:lnTo>
                  <a:lnTo>
                    <a:pt x="266700" y="161289"/>
                  </a:lnTo>
                  <a:lnTo>
                    <a:pt x="270510" y="161289"/>
                  </a:lnTo>
                  <a:lnTo>
                    <a:pt x="270510" y="152399"/>
                  </a:lnTo>
                  <a:close/>
                </a:path>
                <a:path w="270510" h="195579">
                  <a:moveTo>
                    <a:pt x="3810" y="161289"/>
                  </a:moveTo>
                  <a:lnTo>
                    <a:pt x="0" y="161289"/>
                  </a:lnTo>
                  <a:lnTo>
                    <a:pt x="0" y="195579"/>
                  </a:lnTo>
                  <a:lnTo>
                    <a:pt x="270510" y="195579"/>
                  </a:lnTo>
                  <a:lnTo>
                    <a:pt x="270510" y="191769"/>
                  </a:lnTo>
                  <a:lnTo>
                    <a:pt x="3810" y="191769"/>
                  </a:lnTo>
                  <a:lnTo>
                    <a:pt x="3810" y="161289"/>
                  </a:lnTo>
                  <a:close/>
                </a:path>
                <a:path w="270510" h="195579">
                  <a:moveTo>
                    <a:pt x="270510" y="161289"/>
                  </a:moveTo>
                  <a:lnTo>
                    <a:pt x="266700" y="161289"/>
                  </a:lnTo>
                  <a:lnTo>
                    <a:pt x="266700" y="191769"/>
                  </a:lnTo>
                  <a:lnTo>
                    <a:pt x="270510" y="191769"/>
                  </a:lnTo>
                  <a:lnTo>
                    <a:pt x="270510" y="161289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497329" y="5256530"/>
              <a:ext cx="262890" cy="187960"/>
            </a:xfrm>
            <a:custGeom>
              <a:avLst/>
              <a:gdLst/>
              <a:ahLst/>
              <a:cxnLst/>
              <a:rect l="l" t="t" r="r" b="b"/>
              <a:pathLst>
                <a:path w="262889" h="187960">
                  <a:moveTo>
                    <a:pt x="262889" y="0"/>
                  </a:moveTo>
                  <a:lnTo>
                    <a:pt x="0" y="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3810"/>
                  </a:lnTo>
                  <a:lnTo>
                    <a:pt x="262889" y="3810"/>
                  </a:lnTo>
                  <a:lnTo>
                    <a:pt x="262889" y="0"/>
                  </a:lnTo>
                  <a:close/>
                </a:path>
                <a:path w="262889" h="187960">
                  <a:moveTo>
                    <a:pt x="262889" y="3810"/>
                  </a:moveTo>
                  <a:lnTo>
                    <a:pt x="259080" y="3810"/>
                  </a:lnTo>
                  <a:lnTo>
                    <a:pt x="259080" y="30480"/>
                  </a:lnTo>
                  <a:lnTo>
                    <a:pt x="262889" y="30480"/>
                  </a:lnTo>
                  <a:lnTo>
                    <a:pt x="262889" y="3810"/>
                  </a:lnTo>
                  <a:close/>
                </a:path>
                <a:path w="262889" h="187960">
                  <a:moveTo>
                    <a:pt x="380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3809" y="34290"/>
                  </a:lnTo>
                  <a:lnTo>
                    <a:pt x="3809" y="30480"/>
                  </a:lnTo>
                  <a:close/>
                </a:path>
                <a:path w="262889" h="187960">
                  <a:moveTo>
                    <a:pt x="262889" y="30480"/>
                  </a:moveTo>
                  <a:lnTo>
                    <a:pt x="259080" y="30480"/>
                  </a:lnTo>
                  <a:lnTo>
                    <a:pt x="259080" y="34290"/>
                  </a:lnTo>
                  <a:lnTo>
                    <a:pt x="262889" y="34290"/>
                  </a:lnTo>
                  <a:lnTo>
                    <a:pt x="262889" y="30480"/>
                  </a:lnTo>
                  <a:close/>
                </a:path>
                <a:path w="262889" h="187960">
                  <a:moveTo>
                    <a:pt x="3809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4290"/>
                  </a:lnTo>
                  <a:close/>
                </a:path>
                <a:path w="262889" h="187960">
                  <a:moveTo>
                    <a:pt x="262889" y="34290"/>
                  </a:moveTo>
                  <a:lnTo>
                    <a:pt x="259080" y="34290"/>
                  </a:lnTo>
                  <a:lnTo>
                    <a:pt x="259080" y="40640"/>
                  </a:lnTo>
                  <a:lnTo>
                    <a:pt x="262889" y="40640"/>
                  </a:lnTo>
                  <a:lnTo>
                    <a:pt x="262889" y="34290"/>
                  </a:lnTo>
                  <a:close/>
                </a:path>
                <a:path w="262889" h="187960">
                  <a:moveTo>
                    <a:pt x="3809" y="40640"/>
                  </a:moveTo>
                  <a:lnTo>
                    <a:pt x="0" y="40640"/>
                  </a:lnTo>
                  <a:lnTo>
                    <a:pt x="0" y="66040"/>
                  </a:lnTo>
                  <a:lnTo>
                    <a:pt x="3809" y="66040"/>
                  </a:lnTo>
                  <a:lnTo>
                    <a:pt x="3809" y="40640"/>
                  </a:lnTo>
                  <a:close/>
                </a:path>
                <a:path w="262889" h="187960">
                  <a:moveTo>
                    <a:pt x="262889" y="40640"/>
                  </a:moveTo>
                  <a:lnTo>
                    <a:pt x="259080" y="40640"/>
                  </a:lnTo>
                  <a:lnTo>
                    <a:pt x="259080" y="66040"/>
                  </a:lnTo>
                  <a:lnTo>
                    <a:pt x="262889" y="66040"/>
                  </a:lnTo>
                  <a:lnTo>
                    <a:pt x="262889" y="40640"/>
                  </a:lnTo>
                  <a:close/>
                </a:path>
                <a:path w="262889" h="187960">
                  <a:moveTo>
                    <a:pt x="3809" y="66040"/>
                  </a:moveTo>
                  <a:lnTo>
                    <a:pt x="0" y="66040"/>
                  </a:lnTo>
                  <a:lnTo>
                    <a:pt x="0" y="123190"/>
                  </a:lnTo>
                  <a:lnTo>
                    <a:pt x="3809" y="123190"/>
                  </a:lnTo>
                  <a:lnTo>
                    <a:pt x="3809" y="66040"/>
                  </a:lnTo>
                  <a:close/>
                </a:path>
                <a:path w="262889" h="187960">
                  <a:moveTo>
                    <a:pt x="262889" y="66040"/>
                  </a:moveTo>
                  <a:lnTo>
                    <a:pt x="259080" y="66040"/>
                  </a:lnTo>
                  <a:lnTo>
                    <a:pt x="259080" y="123190"/>
                  </a:lnTo>
                  <a:lnTo>
                    <a:pt x="262889" y="123190"/>
                  </a:lnTo>
                  <a:lnTo>
                    <a:pt x="262889" y="66040"/>
                  </a:lnTo>
                  <a:close/>
                </a:path>
                <a:path w="262889" h="187960">
                  <a:moveTo>
                    <a:pt x="3809" y="123190"/>
                  </a:moveTo>
                  <a:lnTo>
                    <a:pt x="0" y="123190"/>
                  </a:lnTo>
                  <a:lnTo>
                    <a:pt x="0" y="148590"/>
                  </a:lnTo>
                  <a:lnTo>
                    <a:pt x="3809" y="148590"/>
                  </a:lnTo>
                  <a:lnTo>
                    <a:pt x="3809" y="123190"/>
                  </a:lnTo>
                  <a:close/>
                </a:path>
                <a:path w="262889" h="187960">
                  <a:moveTo>
                    <a:pt x="262889" y="123190"/>
                  </a:moveTo>
                  <a:lnTo>
                    <a:pt x="259080" y="123190"/>
                  </a:lnTo>
                  <a:lnTo>
                    <a:pt x="259080" y="148590"/>
                  </a:lnTo>
                  <a:lnTo>
                    <a:pt x="262889" y="148590"/>
                  </a:lnTo>
                  <a:lnTo>
                    <a:pt x="262889" y="123190"/>
                  </a:lnTo>
                  <a:close/>
                </a:path>
                <a:path w="262889" h="187960">
                  <a:moveTo>
                    <a:pt x="3809" y="148590"/>
                  </a:moveTo>
                  <a:lnTo>
                    <a:pt x="0" y="148590"/>
                  </a:lnTo>
                  <a:lnTo>
                    <a:pt x="0" y="157480"/>
                  </a:lnTo>
                  <a:lnTo>
                    <a:pt x="3809" y="157480"/>
                  </a:lnTo>
                  <a:lnTo>
                    <a:pt x="3809" y="148590"/>
                  </a:lnTo>
                  <a:close/>
                </a:path>
                <a:path w="262889" h="187960">
                  <a:moveTo>
                    <a:pt x="262889" y="148590"/>
                  </a:moveTo>
                  <a:lnTo>
                    <a:pt x="259080" y="148590"/>
                  </a:lnTo>
                  <a:lnTo>
                    <a:pt x="259080" y="157480"/>
                  </a:lnTo>
                  <a:lnTo>
                    <a:pt x="262889" y="157480"/>
                  </a:lnTo>
                  <a:lnTo>
                    <a:pt x="262889" y="148590"/>
                  </a:lnTo>
                  <a:close/>
                </a:path>
                <a:path w="262889" h="187960">
                  <a:moveTo>
                    <a:pt x="3809" y="157480"/>
                  </a:moveTo>
                  <a:lnTo>
                    <a:pt x="0" y="157480"/>
                  </a:lnTo>
                  <a:lnTo>
                    <a:pt x="0" y="187960"/>
                  </a:lnTo>
                  <a:lnTo>
                    <a:pt x="262889" y="187960"/>
                  </a:lnTo>
                  <a:lnTo>
                    <a:pt x="262889" y="184150"/>
                  </a:lnTo>
                  <a:lnTo>
                    <a:pt x="3809" y="184150"/>
                  </a:lnTo>
                  <a:lnTo>
                    <a:pt x="3809" y="157480"/>
                  </a:lnTo>
                  <a:close/>
                </a:path>
                <a:path w="262889" h="187960">
                  <a:moveTo>
                    <a:pt x="262889" y="157480"/>
                  </a:moveTo>
                  <a:lnTo>
                    <a:pt x="259080" y="157480"/>
                  </a:lnTo>
                  <a:lnTo>
                    <a:pt x="259080" y="184150"/>
                  </a:lnTo>
                  <a:lnTo>
                    <a:pt x="262889" y="184150"/>
                  </a:lnTo>
                  <a:lnTo>
                    <a:pt x="262889" y="15748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501140" y="5260339"/>
              <a:ext cx="255270" cy="180340"/>
            </a:xfrm>
            <a:custGeom>
              <a:avLst/>
              <a:gdLst/>
              <a:ahLst/>
              <a:cxnLst/>
              <a:rect l="l" t="t" r="r" b="b"/>
              <a:pathLst>
                <a:path w="255269" h="180339">
                  <a:moveTo>
                    <a:pt x="25527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3809" y="26670"/>
                  </a:lnTo>
                  <a:lnTo>
                    <a:pt x="3809" y="381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  <a:path w="255269" h="180339">
                  <a:moveTo>
                    <a:pt x="255270" y="3810"/>
                  </a:moveTo>
                  <a:lnTo>
                    <a:pt x="251459" y="3810"/>
                  </a:lnTo>
                  <a:lnTo>
                    <a:pt x="251459" y="26670"/>
                  </a:lnTo>
                  <a:lnTo>
                    <a:pt x="255270" y="26670"/>
                  </a:lnTo>
                  <a:lnTo>
                    <a:pt x="255270" y="3810"/>
                  </a:lnTo>
                  <a:close/>
                </a:path>
                <a:path w="255269" h="180339">
                  <a:moveTo>
                    <a:pt x="380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6670"/>
                  </a:lnTo>
                  <a:close/>
                </a:path>
                <a:path w="255269" h="180339">
                  <a:moveTo>
                    <a:pt x="255270" y="26670"/>
                  </a:moveTo>
                  <a:lnTo>
                    <a:pt x="251459" y="26670"/>
                  </a:lnTo>
                  <a:lnTo>
                    <a:pt x="251459" y="30480"/>
                  </a:lnTo>
                  <a:lnTo>
                    <a:pt x="255270" y="30480"/>
                  </a:lnTo>
                  <a:lnTo>
                    <a:pt x="255270" y="26670"/>
                  </a:lnTo>
                  <a:close/>
                </a:path>
                <a:path w="255269" h="180339">
                  <a:moveTo>
                    <a:pt x="380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0480"/>
                  </a:lnTo>
                  <a:close/>
                </a:path>
                <a:path w="255269" h="180339">
                  <a:moveTo>
                    <a:pt x="255270" y="30480"/>
                  </a:moveTo>
                  <a:lnTo>
                    <a:pt x="251459" y="30480"/>
                  </a:lnTo>
                  <a:lnTo>
                    <a:pt x="251459" y="36830"/>
                  </a:lnTo>
                  <a:lnTo>
                    <a:pt x="255270" y="36830"/>
                  </a:lnTo>
                  <a:lnTo>
                    <a:pt x="255270" y="30480"/>
                  </a:lnTo>
                  <a:close/>
                </a:path>
                <a:path w="255269" h="180339">
                  <a:moveTo>
                    <a:pt x="3809" y="36830"/>
                  </a:moveTo>
                  <a:lnTo>
                    <a:pt x="0" y="3683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36830"/>
                  </a:lnTo>
                  <a:close/>
                </a:path>
                <a:path w="255269" h="180339">
                  <a:moveTo>
                    <a:pt x="255270" y="36830"/>
                  </a:moveTo>
                  <a:lnTo>
                    <a:pt x="251459" y="36830"/>
                  </a:lnTo>
                  <a:lnTo>
                    <a:pt x="251459" y="62230"/>
                  </a:lnTo>
                  <a:lnTo>
                    <a:pt x="255270" y="62230"/>
                  </a:lnTo>
                  <a:lnTo>
                    <a:pt x="255270" y="36830"/>
                  </a:lnTo>
                  <a:close/>
                </a:path>
                <a:path w="255269" h="180339">
                  <a:moveTo>
                    <a:pt x="3809" y="62230"/>
                  </a:moveTo>
                  <a:lnTo>
                    <a:pt x="0" y="62230"/>
                  </a:lnTo>
                  <a:lnTo>
                    <a:pt x="0" y="119380"/>
                  </a:lnTo>
                  <a:lnTo>
                    <a:pt x="3809" y="119380"/>
                  </a:lnTo>
                  <a:lnTo>
                    <a:pt x="3809" y="62230"/>
                  </a:lnTo>
                  <a:close/>
                </a:path>
                <a:path w="255269" h="180339">
                  <a:moveTo>
                    <a:pt x="255270" y="62230"/>
                  </a:moveTo>
                  <a:lnTo>
                    <a:pt x="251459" y="62230"/>
                  </a:lnTo>
                  <a:lnTo>
                    <a:pt x="251459" y="119380"/>
                  </a:lnTo>
                  <a:lnTo>
                    <a:pt x="255270" y="119380"/>
                  </a:lnTo>
                  <a:lnTo>
                    <a:pt x="255270" y="62230"/>
                  </a:lnTo>
                  <a:close/>
                </a:path>
                <a:path w="255269" h="180339">
                  <a:moveTo>
                    <a:pt x="3809" y="119380"/>
                  </a:moveTo>
                  <a:lnTo>
                    <a:pt x="0" y="119380"/>
                  </a:lnTo>
                  <a:lnTo>
                    <a:pt x="0" y="144780"/>
                  </a:lnTo>
                  <a:lnTo>
                    <a:pt x="3809" y="144780"/>
                  </a:lnTo>
                  <a:lnTo>
                    <a:pt x="3809" y="119380"/>
                  </a:lnTo>
                  <a:close/>
                </a:path>
                <a:path w="255269" h="180339">
                  <a:moveTo>
                    <a:pt x="255270" y="119380"/>
                  </a:moveTo>
                  <a:lnTo>
                    <a:pt x="251459" y="119380"/>
                  </a:lnTo>
                  <a:lnTo>
                    <a:pt x="251459" y="144780"/>
                  </a:lnTo>
                  <a:lnTo>
                    <a:pt x="255270" y="144780"/>
                  </a:lnTo>
                  <a:lnTo>
                    <a:pt x="255270" y="119380"/>
                  </a:lnTo>
                  <a:close/>
                </a:path>
                <a:path w="255269" h="180339">
                  <a:moveTo>
                    <a:pt x="3809" y="144780"/>
                  </a:moveTo>
                  <a:lnTo>
                    <a:pt x="0" y="144780"/>
                  </a:lnTo>
                  <a:lnTo>
                    <a:pt x="0" y="153670"/>
                  </a:lnTo>
                  <a:lnTo>
                    <a:pt x="3809" y="153670"/>
                  </a:lnTo>
                  <a:lnTo>
                    <a:pt x="3809" y="144780"/>
                  </a:lnTo>
                  <a:close/>
                </a:path>
                <a:path w="255269" h="180339">
                  <a:moveTo>
                    <a:pt x="255270" y="144780"/>
                  </a:moveTo>
                  <a:lnTo>
                    <a:pt x="251459" y="144780"/>
                  </a:lnTo>
                  <a:lnTo>
                    <a:pt x="251459" y="153670"/>
                  </a:lnTo>
                  <a:lnTo>
                    <a:pt x="255270" y="153670"/>
                  </a:lnTo>
                  <a:lnTo>
                    <a:pt x="255270" y="144780"/>
                  </a:lnTo>
                  <a:close/>
                </a:path>
                <a:path w="255269" h="180339">
                  <a:moveTo>
                    <a:pt x="3809" y="153670"/>
                  </a:moveTo>
                  <a:lnTo>
                    <a:pt x="0" y="153670"/>
                  </a:lnTo>
                  <a:lnTo>
                    <a:pt x="0" y="180340"/>
                  </a:lnTo>
                  <a:lnTo>
                    <a:pt x="255270" y="180340"/>
                  </a:lnTo>
                  <a:lnTo>
                    <a:pt x="255270" y="176530"/>
                  </a:lnTo>
                  <a:lnTo>
                    <a:pt x="3809" y="176530"/>
                  </a:lnTo>
                  <a:lnTo>
                    <a:pt x="3809" y="153670"/>
                  </a:lnTo>
                  <a:close/>
                </a:path>
                <a:path w="255269" h="180339">
                  <a:moveTo>
                    <a:pt x="255270" y="153670"/>
                  </a:moveTo>
                  <a:lnTo>
                    <a:pt x="251459" y="153670"/>
                  </a:lnTo>
                  <a:lnTo>
                    <a:pt x="251459" y="176530"/>
                  </a:lnTo>
                  <a:lnTo>
                    <a:pt x="255270" y="176530"/>
                  </a:lnTo>
                  <a:lnTo>
                    <a:pt x="255270" y="153670"/>
                  </a:lnTo>
                  <a:close/>
                </a:path>
              </a:pathLst>
            </a:custGeom>
            <a:solidFill>
              <a:srgbClr val="79D6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504949" y="5264150"/>
              <a:ext cx="247650" cy="172719"/>
            </a:xfrm>
            <a:prstGeom prst="rect">
              <a:avLst/>
            </a:prstGeom>
            <a:blipFill>
              <a:blip r:embed="rId2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2983230" y="4204969"/>
              <a:ext cx="546100" cy="472440"/>
            </a:xfrm>
            <a:custGeom>
              <a:avLst/>
              <a:gdLst/>
              <a:ahLst/>
              <a:cxnLst/>
              <a:rect l="l" t="t" r="r" b="b"/>
              <a:pathLst>
                <a:path w="546100" h="472439">
                  <a:moveTo>
                    <a:pt x="274319" y="0"/>
                  </a:moveTo>
                  <a:lnTo>
                    <a:pt x="273049" y="0"/>
                  </a:lnTo>
                  <a:lnTo>
                    <a:pt x="273049" y="1269"/>
                  </a:lnTo>
                  <a:lnTo>
                    <a:pt x="274319" y="1269"/>
                  </a:lnTo>
                  <a:lnTo>
                    <a:pt x="274319" y="0"/>
                  </a:lnTo>
                  <a:close/>
                </a:path>
                <a:path w="546100" h="472439">
                  <a:moveTo>
                    <a:pt x="307339" y="2539"/>
                  </a:moveTo>
                  <a:lnTo>
                    <a:pt x="232409" y="2539"/>
                  </a:lnTo>
                  <a:lnTo>
                    <a:pt x="232409" y="3809"/>
                  </a:lnTo>
                  <a:lnTo>
                    <a:pt x="307339" y="3809"/>
                  </a:lnTo>
                  <a:lnTo>
                    <a:pt x="307339" y="2539"/>
                  </a:lnTo>
                  <a:close/>
                </a:path>
                <a:path w="546100" h="472439">
                  <a:moveTo>
                    <a:pt x="302259" y="1269"/>
                  </a:moveTo>
                  <a:lnTo>
                    <a:pt x="245109" y="1269"/>
                  </a:lnTo>
                  <a:lnTo>
                    <a:pt x="245109" y="2539"/>
                  </a:lnTo>
                  <a:lnTo>
                    <a:pt x="302259" y="2539"/>
                  </a:lnTo>
                  <a:lnTo>
                    <a:pt x="302259" y="1269"/>
                  </a:lnTo>
                  <a:close/>
                </a:path>
                <a:path w="546100" h="472439">
                  <a:moveTo>
                    <a:pt x="3809" y="203199"/>
                  </a:moveTo>
                  <a:lnTo>
                    <a:pt x="2539" y="203199"/>
                  </a:lnTo>
                  <a:lnTo>
                    <a:pt x="2539" y="209549"/>
                  </a:lnTo>
                  <a:lnTo>
                    <a:pt x="3809" y="209549"/>
                  </a:lnTo>
                  <a:lnTo>
                    <a:pt x="3809" y="203199"/>
                  </a:lnTo>
                  <a:close/>
                </a:path>
                <a:path w="546100" h="472439">
                  <a:moveTo>
                    <a:pt x="543559" y="200659"/>
                  </a:moveTo>
                  <a:lnTo>
                    <a:pt x="542290" y="200659"/>
                  </a:lnTo>
                  <a:lnTo>
                    <a:pt x="542290" y="209549"/>
                  </a:lnTo>
                  <a:lnTo>
                    <a:pt x="544830" y="209549"/>
                  </a:lnTo>
                  <a:lnTo>
                    <a:pt x="544830" y="208279"/>
                  </a:lnTo>
                  <a:lnTo>
                    <a:pt x="543559" y="208279"/>
                  </a:lnTo>
                  <a:lnTo>
                    <a:pt x="543559" y="200659"/>
                  </a:lnTo>
                  <a:close/>
                </a:path>
                <a:path w="546100" h="472439">
                  <a:moveTo>
                    <a:pt x="3809" y="209550"/>
                  </a:moveTo>
                  <a:lnTo>
                    <a:pt x="1269" y="209550"/>
                  </a:lnTo>
                  <a:lnTo>
                    <a:pt x="1269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1269" y="248919"/>
                  </a:lnTo>
                  <a:lnTo>
                    <a:pt x="1269" y="255269"/>
                  </a:lnTo>
                  <a:lnTo>
                    <a:pt x="3809" y="255269"/>
                  </a:lnTo>
                  <a:lnTo>
                    <a:pt x="3809" y="209550"/>
                  </a:lnTo>
                  <a:close/>
                </a:path>
                <a:path w="546100" h="472439">
                  <a:moveTo>
                    <a:pt x="544830" y="209550"/>
                  </a:moveTo>
                  <a:lnTo>
                    <a:pt x="542290" y="209550"/>
                  </a:lnTo>
                  <a:lnTo>
                    <a:pt x="542290" y="255269"/>
                  </a:lnTo>
                  <a:lnTo>
                    <a:pt x="546099" y="255269"/>
                  </a:lnTo>
                  <a:lnTo>
                    <a:pt x="546099" y="218439"/>
                  </a:lnTo>
                  <a:lnTo>
                    <a:pt x="544830" y="218439"/>
                  </a:lnTo>
                  <a:lnTo>
                    <a:pt x="544830" y="209550"/>
                  </a:lnTo>
                  <a:close/>
                </a:path>
                <a:path w="546100" h="472439">
                  <a:moveTo>
                    <a:pt x="544830" y="255269"/>
                  </a:moveTo>
                  <a:lnTo>
                    <a:pt x="542290" y="255269"/>
                  </a:lnTo>
                  <a:lnTo>
                    <a:pt x="542290" y="271779"/>
                  </a:lnTo>
                  <a:lnTo>
                    <a:pt x="543559" y="271779"/>
                  </a:lnTo>
                  <a:lnTo>
                    <a:pt x="543559" y="264159"/>
                  </a:lnTo>
                  <a:lnTo>
                    <a:pt x="544830" y="264159"/>
                  </a:lnTo>
                  <a:lnTo>
                    <a:pt x="544830" y="255269"/>
                  </a:lnTo>
                  <a:close/>
                </a:path>
                <a:path w="546100" h="472439">
                  <a:moveTo>
                    <a:pt x="3809" y="255269"/>
                  </a:moveTo>
                  <a:lnTo>
                    <a:pt x="1269" y="255269"/>
                  </a:lnTo>
                  <a:lnTo>
                    <a:pt x="1269" y="264159"/>
                  </a:lnTo>
                  <a:lnTo>
                    <a:pt x="2539" y="264159"/>
                  </a:lnTo>
                  <a:lnTo>
                    <a:pt x="2539" y="269239"/>
                  </a:lnTo>
                  <a:lnTo>
                    <a:pt x="3809" y="269239"/>
                  </a:lnTo>
                  <a:lnTo>
                    <a:pt x="3809" y="255269"/>
                  </a:lnTo>
                  <a:close/>
                </a:path>
                <a:path w="546100" h="472439">
                  <a:moveTo>
                    <a:pt x="314959" y="469899"/>
                  </a:moveTo>
                  <a:lnTo>
                    <a:pt x="240030" y="469899"/>
                  </a:lnTo>
                  <a:lnTo>
                    <a:pt x="240030" y="471169"/>
                  </a:lnTo>
                  <a:lnTo>
                    <a:pt x="314959" y="471169"/>
                  </a:lnTo>
                  <a:lnTo>
                    <a:pt x="314959" y="469899"/>
                  </a:lnTo>
                  <a:close/>
                </a:path>
                <a:path w="546100" h="472439">
                  <a:moveTo>
                    <a:pt x="323849" y="468629"/>
                  </a:moveTo>
                  <a:lnTo>
                    <a:pt x="231139" y="468629"/>
                  </a:lnTo>
                  <a:lnTo>
                    <a:pt x="231139" y="469899"/>
                  </a:lnTo>
                  <a:lnTo>
                    <a:pt x="323849" y="469899"/>
                  </a:lnTo>
                  <a:lnTo>
                    <a:pt x="323849" y="468629"/>
                  </a:lnTo>
                  <a:close/>
                </a:path>
                <a:path w="546100" h="472439">
                  <a:moveTo>
                    <a:pt x="302259" y="471169"/>
                  </a:moveTo>
                  <a:lnTo>
                    <a:pt x="245109" y="471169"/>
                  </a:lnTo>
                  <a:lnTo>
                    <a:pt x="245109" y="472439"/>
                  </a:lnTo>
                  <a:lnTo>
                    <a:pt x="302259" y="472439"/>
                  </a:lnTo>
                  <a:lnTo>
                    <a:pt x="302259" y="471169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2987040" y="4208779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79" h="464820">
                  <a:moveTo>
                    <a:pt x="3810" y="205752"/>
                  </a:moveTo>
                  <a:lnTo>
                    <a:pt x="0" y="205752"/>
                  </a:lnTo>
                  <a:lnTo>
                    <a:pt x="0" y="276860"/>
                  </a:lnTo>
                  <a:lnTo>
                    <a:pt x="2540" y="276860"/>
                  </a:lnTo>
                  <a:lnTo>
                    <a:pt x="2540" y="281940"/>
                  </a:lnTo>
                  <a:lnTo>
                    <a:pt x="3810" y="281940"/>
                  </a:lnTo>
                  <a:lnTo>
                    <a:pt x="3810" y="276860"/>
                  </a:lnTo>
                  <a:lnTo>
                    <a:pt x="3810" y="205752"/>
                  </a:lnTo>
                  <a:close/>
                </a:path>
                <a:path w="538479" h="464820">
                  <a:moveTo>
                    <a:pt x="3810" y="194322"/>
                  </a:moveTo>
                  <a:lnTo>
                    <a:pt x="0" y="194322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194322"/>
                  </a:lnTo>
                  <a:close/>
                </a:path>
                <a:path w="538479" h="464820">
                  <a:moveTo>
                    <a:pt x="3810" y="187972"/>
                  </a:moveTo>
                  <a:lnTo>
                    <a:pt x="1270" y="187972"/>
                  </a:lnTo>
                  <a:lnTo>
                    <a:pt x="1270" y="194310"/>
                  </a:lnTo>
                  <a:lnTo>
                    <a:pt x="3810" y="194310"/>
                  </a:lnTo>
                  <a:lnTo>
                    <a:pt x="3810" y="187972"/>
                  </a:lnTo>
                  <a:close/>
                </a:path>
                <a:path w="538479" h="464820">
                  <a:moveTo>
                    <a:pt x="3810" y="182880"/>
                  </a:moveTo>
                  <a:lnTo>
                    <a:pt x="2540" y="182880"/>
                  </a:lnTo>
                  <a:lnTo>
                    <a:pt x="2540" y="187960"/>
                  </a:lnTo>
                  <a:lnTo>
                    <a:pt x="3810" y="187960"/>
                  </a:lnTo>
                  <a:lnTo>
                    <a:pt x="3810" y="182880"/>
                  </a:lnTo>
                  <a:close/>
                </a:path>
                <a:path w="538479" h="464820">
                  <a:moveTo>
                    <a:pt x="328930" y="2540"/>
                  </a:moveTo>
                  <a:lnTo>
                    <a:pt x="325120" y="2540"/>
                  </a:lnTo>
                  <a:lnTo>
                    <a:pt x="325120" y="1270"/>
                  </a:lnTo>
                  <a:lnTo>
                    <a:pt x="312420" y="1270"/>
                  </a:lnTo>
                  <a:lnTo>
                    <a:pt x="312420" y="0"/>
                  </a:lnTo>
                  <a:lnTo>
                    <a:pt x="219710" y="0"/>
                  </a:lnTo>
                  <a:lnTo>
                    <a:pt x="219710" y="1270"/>
                  </a:lnTo>
                  <a:lnTo>
                    <a:pt x="214630" y="1270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2540"/>
                  </a:lnTo>
                  <a:close/>
                </a:path>
                <a:path w="538479" h="464820">
                  <a:moveTo>
                    <a:pt x="337820" y="461022"/>
                  </a:moveTo>
                  <a:lnTo>
                    <a:pt x="205740" y="461022"/>
                  </a:lnTo>
                  <a:lnTo>
                    <a:pt x="205740" y="462280"/>
                  </a:lnTo>
                  <a:lnTo>
                    <a:pt x="210820" y="462280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5120" y="464820"/>
                  </a:lnTo>
                  <a:lnTo>
                    <a:pt x="325120" y="463550"/>
                  </a:lnTo>
                  <a:lnTo>
                    <a:pt x="332740" y="463550"/>
                  </a:lnTo>
                  <a:lnTo>
                    <a:pt x="332740" y="462280"/>
                  </a:lnTo>
                  <a:lnTo>
                    <a:pt x="337820" y="462280"/>
                  </a:lnTo>
                  <a:lnTo>
                    <a:pt x="337820" y="461022"/>
                  </a:lnTo>
                  <a:close/>
                </a:path>
                <a:path w="538479" h="464820">
                  <a:moveTo>
                    <a:pt x="538480" y="205752"/>
                  </a:moveTo>
                  <a:lnTo>
                    <a:pt x="534657" y="205752"/>
                  </a:lnTo>
                  <a:lnTo>
                    <a:pt x="534657" y="281940"/>
                  </a:lnTo>
                  <a:lnTo>
                    <a:pt x="534670" y="287020"/>
                  </a:lnTo>
                  <a:lnTo>
                    <a:pt x="535940" y="287020"/>
                  </a:lnTo>
                  <a:lnTo>
                    <a:pt x="535940" y="281940"/>
                  </a:lnTo>
                  <a:lnTo>
                    <a:pt x="538480" y="281940"/>
                  </a:lnTo>
                  <a:lnTo>
                    <a:pt x="538480" y="205752"/>
                  </a:lnTo>
                  <a:close/>
                </a:path>
                <a:path w="538479" h="464820">
                  <a:moveTo>
                    <a:pt x="538480" y="194322"/>
                  </a:moveTo>
                  <a:lnTo>
                    <a:pt x="534670" y="194322"/>
                  </a:lnTo>
                  <a:lnTo>
                    <a:pt x="534670" y="205740"/>
                  </a:lnTo>
                  <a:lnTo>
                    <a:pt x="538480" y="205740"/>
                  </a:lnTo>
                  <a:lnTo>
                    <a:pt x="538480" y="194322"/>
                  </a:lnTo>
                  <a:close/>
                </a:path>
                <a:path w="538479" h="464820">
                  <a:moveTo>
                    <a:pt x="538480" y="189230"/>
                  </a:moveTo>
                  <a:lnTo>
                    <a:pt x="537210" y="189230"/>
                  </a:lnTo>
                  <a:lnTo>
                    <a:pt x="537210" y="187960"/>
                  </a:lnTo>
                  <a:lnTo>
                    <a:pt x="537210" y="182880"/>
                  </a:lnTo>
                  <a:lnTo>
                    <a:pt x="535940" y="182880"/>
                  </a:lnTo>
                  <a:lnTo>
                    <a:pt x="535940" y="177800"/>
                  </a:lnTo>
                  <a:lnTo>
                    <a:pt x="534670" y="177800"/>
                  </a:lnTo>
                  <a:lnTo>
                    <a:pt x="534670" y="182880"/>
                  </a:lnTo>
                  <a:lnTo>
                    <a:pt x="534670" y="187960"/>
                  </a:lnTo>
                  <a:lnTo>
                    <a:pt x="534670" y="189230"/>
                  </a:lnTo>
                  <a:lnTo>
                    <a:pt x="534670" y="194310"/>
                  </a:lnTo>
                  <a:lnTo>
                    <a:pt x="538480" y="194310"/>
                  </a:lnTo>
                  <a:lnTo>
                    <a:pt x="538480" y="18923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2990850" y="4212602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201930"/>
                  </a:moveTo>
                  <a:lnTo>
                    <a:pt x="0" y="201930"/>
                  </a:lnTo>
                  <a:lnTo>
                    <a:pt x="0" y="292087"/>
                  </a:lnTo>
                  <a:lnTo>
                    <a:pt x="3810" y="292087"/>
                  </a:lnTo>
                  <a:lnTo>
                    <a:pt x="3810" y="201930"/>
                  </a:lnTo>
                  <a:close/>
                </a:path>
                <a:path w="530860" h="457200">
                  <a:moveTo>
                    <a:pt x="3810" y="190500"/>
                  </a:moveTo>
                  <a:lnTo>
                    <a:pt x="0" y="190500"/>
                  </a:lnTo>
                  <a:lnTo>
                    <a:pt x="0" y="201917"/>
                  </a:lnTo>
                  <a:lnTo>
                    <a:pt x="3810" y="201917"/>
                  </a:lnTo>
                  <a:lnTo>
                    <a:pt x="3810" y="190500"/>
                  </a:lnTo>
                  <a:close/>
                </a:path>
                <a:path w="530860" h="457200">
                  <a:moveTo>
                    <a:pt x="3810" y="184150"/>
                  </a:moveTo>
                  <a:lnTo>
                    <a:pt x="0" y="184150"/>
                  </a:lnTo>
                  <a:lnTo>
                    <a:pt x="0" y="190487"/>
                  </a:lnTo>
                  <a:lnTo>
                    <a:pt x="3810" y="190487"/>
                  </a:lnTo>
                  <a:lnTo>
                    <a:pt x="3810" y="184150"/>
                  </a:lnTo>
                  <a:close/>
                </a:path>
                <a:path w="530860" h="457200">
                  <a:moveTo>
                    <a:pt x="3810" y="166357"/>
                  </a:moveTo>
                  <a:lnTo>
                    <a:pt x="2540" y="166357"/>
                  </a:lnTo>
                  <a:lnTo>
                    <a:pt x="2540" y="170167"/>
                  </a:lnTo>
                  <a:lnTo>
                    <a:pt x="1270" y="170167"/>
                  </a:lnTo>
                  <a:lnTo>
                    <a:pt x="1270" y="173977"/>
                  </a:lnTo>
                  <a:lnTo>
                    <a:pt x="0" y="173977"/>
                  </a:lnTo>
                  <a:lnTo>
                    <a:pt x="0" y="184137"/>
                  </a:lnTo>
                  <a:lnTo>
                    <a:pt x="3810" y="184137"/>
                  </a:lnTo>
                  <a:lnTo>
                    <a:pt x="3810" y="173977"/>
                  </a:lnTo>
                  <a:lnTo>
                    <a:pt x="3810" y="170167"/>
                  </a:lnTo>
                  <a:lnTo>
                    <a:pt x="3810" y="166357"/>
                  </a:lnTo>
                  <a:close/>
                </a:path>
                <a:path w="530860" h="457200">
                  <a:moveTo>
                    <a:pt x="335267" y="1257"/>
                  </a:moveTo>
                  <a:lnTo>
                    <a:pt x="330200" y="1257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257"/>
                  </a:lnTo>
                  <a:lnTo>
                    <a:pt x="193040" y="1257"/>
                  </a:lnTo>
                  <a:lnTo>
                    <a:pt x="193040" y="2527"/>
                  </a:lnTo>
                  <a:lnTo>
                    <a:pt x="335267" y="2527"/>
                  </a:lnTo>
                  <a:lnTo>
                    <a:pt x="335267" y="1257"/>
                  </a:lnTo>
                  <a:close/>
                </a:path>
                <a:path w="530860" h="457200">
                  <a:moveTo>
                    <a:pt x="347980" y="453377"/>
                  </a:moveTo>
                  <a:lnTo>
                    <a:pt x="184150" y="453377"/>
                  </a:lnTo>
                  <a:lnTo>
                    <a:pt x="184150" y="454647"/>
                  </a:lnTo>
                  <a:lnTo>
                    <a:pt x="191770" y="454647"/>
                  </a:lnTo>
                  <a:lnTo>
                    <a:pt x="191770" y="455917"/>
                  </a:lnTo>
                  <a:lnTo>
                    <a:pt x="196850" y="455917"/>
                  </a:lnTo>
                  <a:lnTo>
                    <a:pt x="196850" y="457187"/>
                  </a:lnTo>
                  <a:lnTo>
                    <a:pt x="339090" y="457187"/>
                  </a:lnTo>
                  <a:lnTo>
                    <a:pt x="339090" y="455917"/>
                  </a:lnTo>
                  <a:lnTo>
                    <a:pt x="344170" y="455917"/>
                  </a:lnTo>
                  <a:lnTo>
                    <a:pt x="344170" y="454647"/>
                  </a:lnTo>
                  <a:lnTo>
                    <a:pt x="347980" y="454647"/>
                  </a:lnTo>
                  <a:lnTo>
                    <a:pt x="347980" y="453377"/>
                  </a:lnTo>
                  <a:close/>
                </a:path>
                <a:path w="530860" h="457200">
                  <a:moveTo>
                    <a:pt x="530847" y="201930"/>
                  </a:moveTo>
                  <a:lnTo>
                    <a:pt x="527050" y="201930"/>
                  </a:lnTo>
                  <a:lnTo>
                    <a:pt x="527050" y="297167"/>
                  </a:lnTo>
                  <a:lnTo>
                    <a:pt x="530847" y="297167"/>
                  </a:lnTo>
                  <a:lnTo>
                    <a:pt x="530847" y="201930"/>
                  </a:lnTo>
                  <a:close/>
                </a:path>
                <a:path w="530860" h="457200">
                  <a:moveTo>
                    <a:pt x="530860" y="190500"/>
                  </a:moveTo>
                  <a:lnTo>
                    <a:pt x="527050" y="190500"/>
                  </a:lnTo>
                  <a:lnTo>
                    <a:pt x="527050" y="201917"/>
                  </a:lnTo>
                  <a:lnTo>
                    <a:pt x="530860" y="201917"/>
                  </a:lnTo>
                  <a:lnTo>
                    <a:pt x="530860" y="190500"/>
                  </a:lnTo>
                  <a:close/>
                </a:path>
                <a:path w="530860" h="457200">
                  <a:moveTo>
                    <a:pt x="530860" y="184150"/>
                  </a:moveTo>
                  <a:lnTo>
                    <a:pt x="527050" y="184150"/>
                  </a:lnTo>
                  <a:lnTo>
                    <a:pt x="527050" y="190487"/>
                  </a:lnTo>
                  <a:lnTo>
                    <a:pt x="530860" y="190487"/>
                  </a:lnTo>
                  <a:lnTo>
                    <a:pt x="530860" y="184150"/>
                  </a:lnTo>
                  <a:close/>
                </a:path>
                <a:path w="530860" h="457200">
                  <a:moveTo>
                    <a:pt x="530860" y="170167"/>
                  </a:moveTo>
                  <a:lnTo>
                    <a:pt x="529590" y="170167"/>
                  </a:lnTo>
                  <a:lnTo>
                    <a:pt x="529590" y="166357"/>
                  </a:lnTo>
                  <a:lnTo>
                    <a:pt x="528320" y="166357"/>
                  </a:lnTo>
                  <a:lnTo>
                    <a:pt x="528320" y="161277"/>
                  </a:lnTo>
                  <a:lnTo>
                    <a:pt x="527050" y="161277"/>
                  </a:lnTo>
                  <a:lnTo>
                    <a:pt x="527050" y="166357"/>
                  </a:lnTo>
                  <a:lnTo>
                    <a:pt x="527050" y="170167"/>
                  </a:lnTo>
                  <a:lnTo>
                    <a:pt x="527050" y="184137"/>
                  </a:lnTo>
                  <a:lnTo>
                    <a:pt x="530860" y="184137"/>
                  </a:lnTo>
                  <a:lnTo>
                    <a:pt x="530860" y="170167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2994660" y="421512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39" h="450850">
                  <a:moveTo>
                    <a:pt x="2540" y="199402"/>
                  </a:moveTo>
                  <a:lnTo>
                    <a:pt x="0" y="199402"/>
                  </a:lnTo>
                  <a:lnTo>
                    <a:pt x="0" y="298450"/>
                  </a:lnTo>
                  <a:lnTo>
                    <a:pt x="2540" y="298450"/>
                  </a:lnTo>
                  <a:lnTo>
                    <a:pt x="2540" y="199402"/>
                  </a:lnTo>
                  <a:close/>
                </a:path>
                <a:path w="523239" h="450850">
                  <a:moveTo>
                    <a:pt x="2540" y="187972"/>
                  </a:moveTo>
                  <a:lnTo>
                    <a:pt x="0" y="187972"/>
                  </a:lnTo>
                  <a:lnTo>
                    <a:pt x="0" y="199390"/>
                  </a:lnTo>
                  <a:lnTo>
                    <a:pt x="2540" y="199390"/>
                  </a:lnTo>
                  <a:lnTo>
                    <a:pt x="2540" y="187972"/>
                  </a:lnTo>
                  <a:close/>
                </a:path>
                <a:path w="523239" h="450850">
                  <a:moveTo>
                    <a:pt x="2540" y="181622"/>
                  </a:moveTo>
                  <a:lnTo>
                    <a:pt x="0" y="181622"/>
                  </a:lnTo>
                  <a:lnTo>
                    <a:pt x="0" y="187960"/>
                  </a:lnTo>
                  <a:lnTo>
                    <a:pt x="2540" y="187960"/>
                  </a:lnTo>
                  <a:lnTo>
                    <a:pt x="2540" y="181622"/>
                  </a:lnTo>
                  <a:close/>
                </a:path>
                <a:path w="523239" h="450850">
                  <a:moveTo>
                    <a:pt x="2540" y="154940"/>
                  </a:moveTo>
                  <a:lnTo>
                    <a:pt x="1270" y="154940"/>
                  </a:lnTo>
                  <a:lnTo>
                    <a:pt x="1270" y="158750"/>
                  </a:lnTo>
                  <a:lnTo>
                    <a:pt x="0" y="158750"/>
                  </a:lnTo>
                  <a:lnTo>
                    <a:pt x="0" y="181610"/>
                  </a:lnTo>
                  <a:lnTo>
                    <a:pt x="2540" y="181610"/>
                  </a:lnTo>
                  <a:lnTo>
                    <a:pt x="2540" y="158750"/>
                  </a:lnTo>
                  <a:lnTo>
                    <a:pt x="2540" y="154940"/>
                  </a:lnTo>
                  <a:close/>
                </a:path>
                <a:path w="523239" h="450850">
                  <a:moveTo>
                    <a:pt x="346710" y="2540"/>
                  </a:moveTo>
                  <a:lnTo>
                    <a:pt x="344170" y="2540"/>
                  </a:lnTo>
                  <a:lnTo>
                    <a:pt x="344170" y="1270"/>
                  </a:lnTo>
                  <a:lnTo>
                    <a:pt x="336550" y="1270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270"/>
                  </a:lnTo>
                  <a:lnTo>
                    <a:pt x="180340" y="1270"/>
                  </a:lnTo>
                  <a:lnTo>
                    <a:pt x="180340" y="2540"/>
                  </a:lnTo>
                  <a:lnTo>
                    <a:pt x="173990" y="2540"/>
                  </a:lnTo>
                  <a:lnTo>
                    <a:pt x="173990" y="3810"/>
                  </a:lnTo>
                  <a:lnTo>
                    <a:pt x="346710" y="3810"/>
                  </a:lnTo>
                  <a:lnTo>
                    <a:pt x="346710" y="2540"/>
                  </a:lnTo>
                  <a:close/>
                </a:path>
                <a:path w="523239" h="450850">
                  <a:moveTo>
                    <a:pt x="354330" y="448322"/>
                  </a:moveTo>
                  <a:lnTo>
                    <a:pt x="173990" y="448322"/>
                  </a:lnTo>
                  <a:lnTo>
                    <a:pt x="173990" y="449580"/>
                  </a:lnTo>
                  <a:lnTo>
                    <a:pt x="177800" y="449580"/>
                  </a:lnTo>
                  <a:lnTo>
                    <a:pt x="177800" y="450850"/>
                  </a:lnTo>
                  <a:lnTo>
                    <a:pt x="350520" y="450850"/>
                  </a:lnTo>
                  <a:lnTo>
                    <a:pt x="350520" y="449580"/>
                  </a:lnTo>
                  <a:lnTo>
                    <a:pt x="354330" y="449580"/>
                  </a:lnTo>
                  <a:lnTo>
                    <a:pt x="354330" y="448322"/>
                  </a:lnTo>
                  <a:close/>
                </a:path>
                <a:path w="523239" h="450850">
                  <a:moveTo>
                    <a:pt x="358140" y="447040"/>
                  </a:moveTo>
                  <a:lnTo>
                    <a:pt x="168910" y="447040"/>
                  </a:lnTo>
                  <a:lnTo>
                    <a:pt x="168910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  <a:path w="523239" h="450850">
                  <a:moveTo>
                    <a:pt x="523240" y="152400"/>
                  </a:moveTo>
                  <a:lnTo>
                    <a:pt x="520700" y="152400"/>
                  </a:lnTo>
                  <a:lnTo>
                    <a:pt x="520700" y="148590"/>
                  </a:lnTo>
                  <a:lnTo>
                    <a:pt x="519430" y="148590"/>
                  </a:lnTo>
                  <a:lnTo>
                    <a:pt x="519430" y="152400"/>
                  </a:lnTo>
                  <a:lnTo>
                    <a:pt x="519417" y="301002"/>
                  </a:lnTo>
                  <a:lnTo>
                    <a:pt x="519430" y="304800"/>
                  </a:lnTo>
                  <a:lnTo>
                    <a:pt x="520700" y="304800"/>
                  </a:lnTo>
                  <a:lnTo>
                    <a:pt x="520700" y="301002"/>
                  </a:lnTo>
                  <a:lnTo>
                    <a:pt x="523240" y="301002"/>
                  </a:lnTo>
                  <a:lnTo>
                    <a:pt x="523240" y="15240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2997200" y="4218952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29">
                  <a:moveTo>
                    <a:pt x="3810" y="144780"/>
                  </a:moveTo>
                  <a:lnTo>
                    <a:pt x="0" y="14478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144780"/>
                  </a:lnTo>
                  <a:close/>
                </a:path>
                <a:path w="516889" h="443229">
                  <a:moveTo>
                    <a:pt x="3810" y="142227"/>
                  </a:moveTo>
                  <a:lnTo>
                    <a:pt x="2540" y="142227"/>
                  </a:lnTo>
                  <a:lnTo>
                    <a:pt x="2540" y="144767"/>
                  </a:lnTo>
                  <a:lnTo>
                    <a:pt x="3810" y="144767"/>
                  </a:lnTo>
                  <a:lnTo>
                    <a:pt x="3810" y="142227"/>
                  </a:lnTo>
                  <a:close/>
                </a:path>
                <a:path w="516889" h="443229">
                  <a:moveTo>
                    <a:pt x="356870" y="2527"/>
                  </a:moveTo>
                  <a:lnTo>
                    <a:pt x="353060" y="2527"/>
                  </a:lnTo>
                  <a:lnTo>
                    <a:pt x="353060" y="1257"/>
                  </a:lnTo>
                  <a:lnTo>
                    <a:pt x="347980" y="1257"/>
                  </a:lnTo>
                  <a:lnTo>
                    <a:pt x="347980" y="0"/>
                  </a:lnTo>
                  <a:lnTo>
                    <a:pt x="167640" y="0"/>
                  </a:lnTo>
                  <a:lnTo>
                    <a:pt x="167640" y="1257"/>
                  </a:lnTo>
                  <a:lnTo>
                    <a:pt x="163830" y="1257"/>
                  </a:lnTo>
                  <a:lnTo>
                    <a:pt x="163830" y="2527"/>
                  </a:lnTo>
                  <a:lnTo>
                    <a:pt x="158750" y="2527"/>
                  </a:lnTo>
                  <a:lnTo>
                    <a:pt x="158750" y="3797"/>
                  </a:lnTo>
                  <a:lnTo>
                    <a:pt x="356870" y="3797"/>
                  </a:lnTo>
                  <a:lnTo>
                    <a:pt x="356870" y="2527"/>
                  </a:lnTo>
                  <a:close/>
                </a:path>
                <a:path w="516889" h="443229">
                  <a:moveTo>
                    <a:pt x="367030" y="439407"/>
                  </a:moveTo>
                  <a:lnTo>
                    <a:pt x="152400" y="439407"/>
                  </a:lnTo>
                  <a:lnTo>
                    <a:pt x="152400" y="440677"/>
                  </a:lnTo>
                  <a:lnTo>
                    <a:pt x="158750" y="440677"/>
                  </a:lnTo>
                  <a:lnTo>
                    <a:pt x="158750" y="441947"/>
                  </a:lnTo>
                  <a:lnTo>
                    <a:pt x="162560" y="441947"/>
                  </a:lnTo>
                  <a:lnTo>
                    <a:pt x="162560" y="443217"/>
                  </a:lnTo>
                  <a:lnTo>
                    <a:pt x="360680" y="443217"/>
                  </a:lnTo>
                  <a:lnTo>
                    <a:pt x="360680" y="441947"/>
                  </a:lnTo>
                  <a:lnTo>
                    <a:pt x="364490" y="441947"/>
                  </a:lnTo>
                  <a:lnTo>
                    <a:pt x="364490" y="440677"/>
                  </a:lnTo>
                  <a:lnTo>
                    <a:pt x="367030" y="440677"/>
                  </a:lnTo>
                  <a:lnTo>
                    <a:pt x="367030" y="439407"/>
                  </a:lnTo>
                  <a:close/>
                </a:path>
                <a:path w="516889" h="443229">
                  <a:moveTo>
                    <a:pt x="516877" y="142227"/>
                  </a:moveTo>
                  <a:lnTo>
                    <a:pt x="515620" y="142227"/>
                  </a:lnTo>
                  <a:lnTo>
                    <a:pt x="515620" y="139687"/>
                  </a:lnTo>
                  <a:lnTo>
                    <a:pt x="514350" y="139687"/>
                  </a:lnTo>
                  <a:lnTo>
                    <a:pt x="514350" y="135877"/>
                  </a:lnTo>
                  <a:lnTo>
                    <a:pt x="513080" y="135877"/>
                  </a:lnTo>
                  <a:lnTo>
                    <a:pt x="513080" y="139687"/>
                  </a:lnTo>
                  <a:lnTo>
                    <a:pt x="513080" y="142227"/>
                  </a:lnTo>
                  <a:lnTo>
                    <a:pt x="513080" y="306057"/>
                  </a:lnTo>
                  <a:lnTo>
                    <a:pt x="513080" y="309867"/>
                  </a:lnTo>
                  <a:lnTo>
                    <a:pt x="514350" y="309867"/>
                  </a:lnTo>
                  <a:lnTo>
                    <a:pt x="514350" y="306057"/>
                  </a:lnTo>
                  <a:lnTo>
                    <a:pt x="516877" y="306057"/>
                  </a:lnTo>
                  <a:lnTo>
                    <a:pt x="516877" y="142227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001010" y="422274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3810" y="129540"/>
                  </a:moveTo>
                  <a:lnTo>
                    <a:pt x="2540" y="129540"/>
                  </a:lnTo>
                  <a:lnTo>
                    <a:pt x="2540" y="132080"/>
                  </a:lnTo>
                  <a:lnTo>
                    <a:pt x="1270" y="132080"/>
                  </a:lnTo>
                  <a:lnTo>
                    <a:pt x="1270" y="135890"/>
                  </a:lnTo>
                  <a:lnTo>
                    <a:pt x="0" y="13589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135890"/>
                  </a:lnTo>
                  <a:lnTo>
                    <a:pt x="3810" y="132080"/>
                  </a:lnTo>
                  <a:lnTo>
                    <a:pt x="3810" y="129540"/>
                  </a:lnTo>
                  <a:close/>
                </a:path>
                <a:path w="509270" h="435610">
                  <a:moveTo>
                    <a:pt x="363220" y="1270"/>
                  </a:moveTo>
                  <a:lnTo>
                    <a:pt x="356870" y="1270"/>
                  </a:lnTo>
                  <a:lnTo>
                    <a:pt x="356870" y="0"/>
                  </a:lnTo>
                  <a:lnTo>
                    <a:pt x="151130" y="0"/>
                  </a:lnTo>
                  <a:lnTo>
                    <a:pt x="151130" y="1270"/>
                  </a:lnTo>
                  <a:lnTo>
                    <a:pt x="148590" y="1270"/>
                  </a:lnTo>
                  <a:lnTo>
                    <a:pt x="148590" y="2540"/>
                  </a:lnTo>
                  <a:lnTo>
                    <a:pt x="363220" y="2540"/>
                  </a:lnTo>
                  <a:lnTo>
                    <a:pt x="363220" y="1270"/>
                  </a:lnTo>
                  <a:close/>
                </a:path>
                <a:path w="509270" h="435610">
                  <a:moveTo>
                    <a:pt x="365747" y="2552"/>
                  </a:moveTo>
                  <a:lnTo>
                    <a:pt x="144780" y="2552"/>
                  </a:lnTo>
                  <a:lnTo>
                    <a:pt x="144780" y="3810"/>
                  </a:lnTo>
                  <a:lnTo>
                    <a:pt x="365747" y="3810"/>
                  </a:lnTo>
                  <a:lnTo>
                    <a:pt x="365747" y="2552"/>
                  </a:lnTo>
                  <a:close/>
                </a:path>
                <a:path w="509270" h="435610">
                  <a:moveTo>
                    <a:pt x="367030" y="434352"/>
                  </a:moveTo>
                  <a:lnTo>
                    <a:pt x="146050" y="434352"/>
                  </a:lnTo>
                  <a:lnTo>
                    <a:pt x="146050" y="435610"/>
                  </a:lnTo>
                  <a:lnTo>
                    <a:pt x="367030" y="435610"/>
                  </a:lnTo>
                  <a:lnTo>
                    <a:pt x="367030" y="434352"/>
                  </a:lnTo>
                  <a:close/>
                </a:path>
                <a:path w="509270" h="435610">
                  <a:moveTo>
                    <a:pt x="372110" y="431800"/>
                  </a:moveTo>
                  <a:lnTo>
                    <a:pt x="140970" y="431800"/>
                  </a:lnTo>
                  <a:lnTo>
                    <a:pt x="140970" y="433070"/>
                  </a:lnTo>
                  <a:lnTo>
                    <a:pt x="143510" y="433070"/>
                  </a:lnTo>
                  <a:lnTo>
                    <a:pt x="143510" y="434340"/>
                  </a:lnTo>
                  <a:lnTo>
                    <a:pt x="369570" y="434340"/>
                  </a:lnTo>
                  <a:lnTo>
                    <a:pt x="369570" y="433070"/>
                  </a:lnTo>
                  <a:lnTo>
                    <a:pt x="372110" y="433070"/>
                  </a:lnTo>
                  <a:lnTo>
                    <a:pt x="372110" y="431800"/>
                  </a:lnTo>
                  <a:close/>
                </a:path>
                <a:path w="509270" h="435610">
                  <a:moveTo>
                    <a:pt x="508000" y="127000"/>
                  </a:moveTo>
                  <a:lnTo>
                    <a:pt x="506730" y="127000"/>
                  </a:lnTo>
                  <a:lnTo>
                    <a:pt x="506730" y="129540"/>
                  </a:lnTo>
                  <a:lnTo>
                    <a:pt x="508000" y="129540"/>
                  </a:lnTo>
                  <a:lnTo>
                    <a:pt x="508000" y="127000"/>
                  </a:lnTo>
                  <a:close/>
                </a:path>
                <a:path w="509270" h="435610">
                  <a:moveTo>
                    <a:pt x="509270" y="129552"/>
                  </a:moveTo>
                  <a:lnTo>
                    <a:pt x="506730" y="129552"/>
                  </a:lnTo>
                  <a:lnTo>
                    <a:pt x="506730" y="135890"/>
                  </a:lnTo>
                  <a:lnTo>
                    <a:pt x="506717" y="308610"/>
                  </a:lnTo>
                  <a:lnTo>
                    <a:pt x="506730" y="311150"/>
                  </a:lnTo>
                  <a:lnTo>
                    <a:pt x="508000" y="311150"/>
                  </a:lnTo>
                  <a:lnTo>
                    <a:pt x="508000" y="308610"/>
                  </a:lnTo>
                  <a:lnTo>
                    <a:pt x="509270" y="308610"/>
                  </a:lnTo>
                  <a:lnTo>
                    <a:pt x="509270" y="135890"/>
                  </a:lnTo>
                  <a:lnTo>
                    <a:pt x="509270" y="129552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004820" y="4226560"/>
              <a:ext cx="502920" cy="427990"/>
            </a:xfrm>
            <a:custGeom>
              <a:avLst/>
              <a:gdLst/>
              <a:ahLst/>
              <a:cxnLst/>
              <a:rect l="l" t="t" r="r" b="b"/>
              <a:pathLst>
                <a:path w="502920" h="427989">
                  <a:moveTo>
                    <a:pt x="369569" y="2539"/>
                  </a:moveTo>
                  <a:lnTo>
                    <a:pt x="132080" y="2539"/>
                  </a:lnTo>
                  <a:lnTo>
                    <a:pt x="132080" y="3809"/>
                  </a:lnTo>
                  <a:lnTo>
                    <a:pt x="369569" y="3809"/>
                  </a:lnTo>
                  <a:lnTo>
                    <a:pt x="369569" y="2539"/>
                  </a:lnTo>
                  <a:close/>
                </a:path>
                <a:path w="502920" h="427989">
                  <a:moveTo>
                    <a:pt x="367030" y="1269"/>
                  </a:moveTo>
                  <a:lnTo>
                    <a:pt x="135890" y="1269"/>
                  </a:lnTo>
                  <a:lnTo>
                    <a:pt x="135890" y="2539"/>
                  </a:lnTo>
                  <a:lnTo>
                    <a:pt x="367030" y="2539"/>
                  </a:lnTo>
                  <a:lnTo>
                    <a:pt x="367030" y="1269"/>
                  </a:lnTo>
                  <a:close/>
                </a:path>
                <a:path w="502920" h="427989">
                  <a:moveTo>
                    <a:pt x="364490" y="0"/>
                  </a:moveTo>
                  <a:lnTo>
                    <a:pt x="138430" y="0"/>
                  </a:lnTo>
                  <a:lnTo>
                    <a:pt x="138430" y="1269"/>
                  </a:lnTo>
                  <a:lnTo>
                    <a:pt x="364490" y="1269"/>
                  </a:lnTo>
                  <a:lnTo>
                    <a:pt x="364490" y="0"/>
                  </a:lnTo>
                  <a:close/>
                </a:path>
                <a:path w="502920" h="427989">
                  <a:moveTo>
                    <a:pt x="500380" y="115569"/>
                  </a:moveTo>
                  <a:lnTo>
                    <a:pt x="499109" y="115569"/>
                  </a:lnTo>
                  <a:lnTo>
                    <a:pt x="499109" y="118109"/>
                  </a:lnTo>
                  <a:lnTo>
                    <a:pt x="500380" y="118109"/>
                  </a:lnTo>
                  <a:lnTo>
                    <a:pt x="500380" y="115569"/>
                  </a:lnTo>
                  <a:close/>
                </a:path>
                <a:path w="502920" h="427989">
                  <a:moveTo>
                    <a:pt x="3810" y="118110"/>
                  </a:moveTo>
                  <a:lnTo>
                    <a:pt x="2540" y="118110"/>
                  </a:lnTo>
                  <a:lnTo>
                    <a:pt x="2540" y="120650"/>
                  </a:lnTo>
                  <a:lnTo>
                    <a:pt x="1269" y="120650"/>
                  </a:lnTo>
                  <a:lnTo>
                    <a:pt x="1269" y="123189"/>
                  </a:lnTo>
                  <a:lnTo>
                    <a:pt x="0" y="123189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18110"/>
                  </a:lnTo>
                  <a:close/>
                </a:path>
                <a:path w="502920" h="427989">
                  <a:moveTo>
                    <a:pt x="501650" y="118110"/>
                  </a:moveTo>
                  <a:lnTo>
                    <a:pt x="499109" y="118110"/>
                  </a:lnTo>
                  <a:lnTo>
                    <a:pt x="499109" y="125729"/>
                  </a:lnTo>
                  <a:lnTo>
                    <a:pt x="502919" y="125729"/>
                  </a:lnTo>
                  <a:lnTo>
                    <a:pt x="502919" y="120650"/>
                  </a:lnTo>
                  <a:lnTo>
                    <a:pt x="501650" y="120650"/>
                  </a:lnTo>
                  <a:lnTo>
                    <a:pt x="501650" y="118110"/>
                  </a:lnTo>
                  <a:close/>
                </a:path>
                <a:path w="502920" h="427989">
                  <a:moveTo>
                    <a:pt x="381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125730"/>
                  </a:lnTo>
                  <a:close/>
                </a:path>
                <a:path w="502920" h="427989">
                  <a:moveTo>
                    <a:pt x="502919" y="125730"/>
                  </a:moveTo>
                  <a:lnTo>
                    <a:pt x="499109" y="125730"/>
                  </a:lnTo>
                  <a:lnTo>
                    <a:pt x="499109" y="132079"/>
                  </a:lnTo>
                  <a:lnTo>
                    <a:pt x="502919" y="132079"/>
                  </a:lnTo>
                  <a:lnTo>
                    <a:pt x="502919" y="125730"/>
                  </a:lnTo>
                  <a:close/>
                </a:path>
                <a:path w="502920" h="427989">
                  <a:moveTo>
                    <a:pt x="3810" y="132080"/>
                  </a:moveTo>
                  <a:lnTo>
                    <a:pt x="0" y="13208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32080"/>
                  </a:lnTo>
                  <a:close/>
                </a:path>
                <a:path w="502920" h="427989">
                  <a:moveTo>
                    <a:pt x="502919" y="132080"/>
                  </a:moveTo>
                  <a:lnTo>
                    <a:pt x="499109" y="132080"/>
                  </a:lnTo>
                  <a:lnTo>
                    <a:pt x="499109" y="170179"/>
                  </a:lnTo>
                  <a:lnTo>
                    <a:pt x="502919" y="170179"/>
                  </a:lnTo>
                  <a:lnTo>
                    <a:pt x="502919" y="132080"/>
                  </a:lnTo>
                  <a:close/>
                </a:path>
                <a:path w="502920" h="427989">
                  <a:moveTo>
                    <a:pt x="381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70180"/>
                  </a:lnTo>
                  <a:close/>
                </a:path>
                <a:path w="502920" h="427989">
                  <a:moveTo>
                    <a:pt x="502919" y="170180"/>
                  </a:moveTo>
                  <a:lnTo>
                    <a:pt x="499109" y="170180"/>
                  </a:lnTo>
                  <a:lnTo>
                    <a:pt x="499109" y="176529"/>
                  </a:lnTo>
                  <a:lnTo>
                    <a:pt x="502919" y="176529"/>
                  </a:lnTo>
                  <a:lnTo>
                    <a:pt x="502919" y="170180"/>
                  </a:lnTo>
                  <a:close/>
                </a:path>
                <a:path w="502920" h="427989">
                  <a:moveTo>
                    <a:pt x="3810" y="176530"/>
                  </a:moveTo>
                  <a:lnTo>
                    <a:pt x="0" y="176530"/>
                  </a:lnTo>
                  <a:lnTo>
                    <a:pt x="0" y="187959"/>
                  </a:lnTo>
                  <a:lnTo>
                    <a:pt x="3810" y="187959"/>
                  </a:lnTo>
                  <a:lnTo>
                    <a:pt x="3810" y="176530"/>
                  </a:lnTo>
                  <a:close/>
                </a:path>
                <a:path w="502920" h="427989">
                  <a:moveTo>
                    <a:pt x="502919" y="176530"/>
                  </a:moveTo>
                  <a:lnTo>
                    <a:pt x="499109" y="176530"/>
                  </a:lnTo>
                  <a:lnTo>
                    <a:pt x="499109" y="187959"/>
                  </a:lnTo>
                  <a:lnTo>
                    <a:pt x="502919" y="187959"/>
                  </a:lnTo>
                  <a:lnTo>
                    <a:pt x="502919" y="176530"/>
                  </a:lnTo>
                  <a:close/>
                </a:path>
                <a:path w="502920" h="427989">
                  <a:moveTo>
                    <a:pt x="3810" y="187960"/>
                  </a:moveTo>
                  <a:lnTo>
                    <a:pt x="0" y="18796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187960"/>
                  </a:lnTo>
                  <a:close/>
                </a:path>
                <a:path w="502920" h="427989">
                  <a:moveTo>
                    <a:pt x="502919" y="187960"/>
                  </a:moveTo>
                  <a:lnTo>
                    <a:pt x="499109" y="187960"/>
                  </a:lnTo>
                  <a:lnTo>
                    <a:pt x="499109" y="233679"/>
                  </a:lnTo>
                  <a:lnTo>
                    <a:pt x="502919" y="233679"/>
                  </a:lnTo>
                  <a:lnTo>
                    <a:pt x="502919" y="187960"/>
                  </a:lnTo>
                  <a:close/>
                </a:path>
                <a:path w="502920" h="427989">
                  <a:moveTo>
                    <a:pt x="3810" y="233680"/>
                  </a:moveTo>
                  <a:lnTo>
                    <a:pt x="0" y="23368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33680"/>
                  </a:lnTo>
                  <a:close/>
                </a:path>
                <a:path w="502920" h="427989">
                  <a:moveTo>
                    <a:pt x="502919" y="233680"/>
                  </a:moveTo>
                  <a:lnTo>
                    <a:pt x="499109" y="233680"/>
                  </a:lnTo>
                  <a:lnTo>
                    <a:pt x="499109" y="295909"/>
                  </a:lnTo>
                  <a:lnTo>
                    <a:pt x="502919" y="295909"/>
                  </a:lnTo>
                  <a:lnTo>
                    <a:pt x="502919" y="233680"/>
                  </a:lnTo>
                  <a:close/>
                </a:path>
                <a:path w="502920" h="427989">
                  <a:moveTo>
                    <a:pt x="3810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5910"/>
                  </a:lnTo>
                  <a:close/>
                </a:path>
                <a:path w="502920" h="427989">
                  <a:moveTo>
                    <a:pt x="502919" y="295910"/>
                  </a:moveTo>
                  <a:lnTo>
                    <a:pt x="499109" y="295910"/>
                  </a:lnTo>
                  <a:lnTo>
                    <a:pt x="499109" y="302259"/>
                  </a:lnTo>
                  <a:lnTo>
                    <a:pt x="502919" y="302259"/>
                  </a:lnTo>
                  <a:lnTo>
                    <a:pt x="502919" y="295910"/>
                  </a:lnTo>
                  <a:close/>
                </a:path>
                <a:path w="502920" h="427989">
                  <a:moveTo>
                    <a:pt x="3810" y="302260"/>
                  </a:moveTo>
                  <a:lnTo>
                    <a:pt x="0" y="302260"/>
                  </a:lnTo>
                  <a:lnTo>
                    <a:pt x="0" y="307339"/>
                  </a:lnTo>
                  <a:lnTo>
                    <a:pt x="1269" y="307339"/>
                  </a:lnTo>
                  <a:lnTo>
                    <a:pt x="1269" y="309879"/>
                  </a:lnTo>
                  <a:lnTo>
                    <a:pt x="3810" y="309879"/>
                  </a:lnTo>
                  <a:lnTo>
                    <a:pt x="3810" y="302260"/>
                  </a:lnTo>
                  <a:close/>
                </a:path>
                <a:path w="502920" h="427989">
                  <a:moveTo>
                    <a:pt x="502919" y="302260"/>
                  </a:moveTo>
                  <a:lnTo>
                    <a:pt x="499109" y="302260"/>
                  </a:lnTo>
                  <a:lnTo>
                    <a:pt x="499109" y="309879"/>
                  </a:lnTo>
                  <a:lnTo>
                    <a:pt x="502919" y="309879"/>
                  </a:lnTo>
                  <a:lnTo>
                    <a:pt x="502919" y="302260"/>
                  </a:lnTo>
                  <a:close/>
                </a:path>
                <a:path w="502920" h="427989">
                  <a:moveTo>
                    <a:pt x="501650" y="309880"/>
                  </a:moveTo>
                  <a:lnTo>
                    <a:pt x="499109" y="309880"/>
                  </a:lnTo>
                  <a:lnTo>
                    <a:pt x="499109" y="314959"/>
                  </a:lnTo>
                  <a:lnTo>
                    <a:pt x="500380" y="314959"/>
                  </a:lnTo>
                  <a:lnTo>
                    <a:pt x="500380" y="312419"/>
                  </a:lnTo>
                  <a:lnTo>
                    <a:pt x="501650" y="312419"/>
                  </a:lnTo>
                  <a:lnTo>
                    <a:pt x="501650" y="309880"/>
                  </a:lnTo>
                  <a:close/>
                </a:path>
                <a:path w="502920" h="427989">
                  <a:moveTo>
                    <a:pt x="3810" y="309880"/>
                  </a:moveTo>
                  <a:lnTo>
                    <a:pt x="2540" y="309880"/>
                  </a:lnTo>
                  <a:lnTo>
                    <a:pt x="2540" y="312419"/>
                  </a:lnTo>
                  <a:lnTo>
                    <a:pt x="3810" y="312419"/>
                  </a:lnTo>
                  <a:lnTo>
                    <a:pt x="3810" y="309880"/>
                  </a:lnTo>
                  <a:close/>
                </a:path>
                <a:path w="502920" h="427989">
                  <a:moveTo>
                    <a:pt x="372109" y="426719"/>
                  </a:moveTo>
                  <a:lnTo>
                    <a:pt x="134619" y="426719"/>
                  </a:lnTo>
                  <a:lnTo>
                    <a:pt x="134619" y="427989"/>
                  </a:lnTo>
                  <a:lnTo>
                    <a:pt x="372109" y="427989"/>
                  </a:lnTo>
                  <a:lnTo>
                    <a:pt x="372109" y="426719"/>
                  </a:lnTo>
                  <a:close/>
                </a:path>
                <a:path w="502920" h="427989">
                  <a:moveTo>
                    <a:pt x="374650" y="425450"/>
                  </a:moveTo>
                  <a:lnTo>
                    <a:pt x="130810" y="425450"/>
                  </a:lnTo>
                  <a:lnTo>
                    <a:pt x="130810" y="426719"/>
                  </a:lnTo>
                  <a:lnTo>
                    <a:pt x="374650" y="426719"/>
                  </a:lnTo>
                  <a:lnTo>
                    <a:pt x="374650" y="42545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008630" y="4230369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69569" y="0"/>
                  </a:moveTo>
                  <a:lnTo>
                    <a:pt x="125730" y="0"/>
                  </a:lnTo>
                  <a:lnTo>
                    <a:pt x="125730" y="1269"/>
                  </a:lnTo>
                  <a:lnTo>
                    <a:pt x="369569" y="1269"/>
                  </a:lnTo>
                  <a:lnTo>
                    <a:pt x="369569" y="0"/>
                  </a:lnTo>
                  <a:close/>
                </a:path>
                <a:path w="495300" h="421639">
                  <a:moveTo>
                    <a:pt x="374649" y="2539"/>
                  </a:moveTo>
                  <a:lnTo>
                    <a:pt x="120650" y="2539"/>
                  </a:lnTo>
                  <a:lnTo>
                    <a:pt x="120650" y="3809"/>
                  </a:lnTo>
                  <a:lnTo>
                    <a:pt x="374649" y="3809"/>
                  </a:lnTo>
                  <a:lnTo>
                    <a:pt x="374649" y="2539"/>
                  </a:lnTo>
                  <a:close/>
                </a:path>
                <a:path w="495300" h="421639">
                  <a:moveTo>
                    <a:pt x="372109" y="1269"/>
                  </a:moveTo>
                  <a:lnTo>
                    <a:pt x="123189" y="1269"/>
                  </a:lnTo>
                  <a:lnTo>
                    <a:pt x="123189" y="2539"/>
                  </a:lnTo>
                  <a:lnTo>
                    <a:pt x="372109" y="2539"/>
                  </a:lnTo>
                  <a:lnTo>
                    <a:pt x="372109" y="1269"/>
                  </a:lnTo>
                  <a:close/>
                </a:path>
                <a:path w="495300" h="421639">
                  <a:moveTo>
                    <a:pt x="3809" y="106679"/>
                  </a:moveTo>
                  <a:lnTo>
                    <a:pt x="2539" y="106679"/>
                  </a:lnTo>
                  <a:lnTo>
                    <a:pt x="2539" y="109219"/>
                  </a:lnTo>
                  <a:lnTo>
                    <a:pt x="3809" y="109219"/>
                  </a:lnTo>
                  <a:lnTo>
                    <a:pt x="3809" y="106679"/>
                  </a:lnTo>
                  <a:close/>
                </a:path>
                <a:path w="495300" h="421639">
                  <a:moveTo>
                    <a:pt x="492759" y="104139"/>
                  </a:moveTo>
                  <a:lnTo>
                    <a:pt x="491490" y="104139"/>
                  </a:lnTo>
                  <a:lnTo>
                    <a:pt x="491490" y="109219"/>
                  </a:lnTo>
                  <a:lnTo>
                    <a:pt x="494030" y="109219"/>
                  </a:lnTo>
                  <a:lnTo>
                    <a:pt x="494030" y="106679"/>
                  </a:lnTo>
                  <a:lnTo>
                    <a:pt x="492759" y="106679"/>
                  </a:lnTo>
                  <a:lnTo>
                    <a:pt x="492759" y="104139"/>
                  </a:lnTo>
                  <a:close/>
                </a:path>
                <a:path w="495300" h="421639">
                  <a:moveTo>
                    <a:pt x="3809" y="109219"/>
                  </a:moveTo>
                  <a:lnTo>
                    <a:pt x="1269" y="109219"/>
                  </a:lnTo>
                  <a:lnTo>
                    <a:pt x="1269" y="111759"/>
                  </a:lnTo>
                  <a:lnTo>
                    <a:pt x="0" y="11175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109219"/>
                  </a:lnTo>
                  <a:close/>
                </a:path>
                <a:path w="495300" h="421639">
                  <a:moveTo>
                    <a:pt x="495299" y="109219"/>
                  </a:moveTo>
                  <a:lnTo>
                    <a:pt x="491490" y="109219"/>
                  </a:lnTo>
                  <a:lnTo>
                    <a:pt x="491490" y="114299"/>
                  </a:lnTo>
                  <a:lnTo>
                    <a:pt x="495299" y="114299"/>
                  </a:lnTo>
                  <a:lnTo>
                    <a:pt x="495299" y="109219"/>
                  </a:lnTo>
                  <a:close/>
                </a:path>
                <a:path w="495300" h="421639">
                  <a:moveTo>
                    <a:pt x="3809" y="114300"/>
                  </a:moveTo>
                  <a:lnTo>
                    <a:pt x="0" y="11430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4300"/>
                  </a:lnTo>
                  <a:close/>
                </a:path>
                <a:path w="495300" h="421639">
                  <a:moveTo>
                    <a:pt x="495299" y="114300"/>
                  </a:moveTo>
                  <a:lnTo>
                    <a:pt x="491490" y="114300"/>
                  </a:lnTo>
                  <a:lnTo>
                    <a:pt x="491490" y="121919"/>
                  </a:lnTo>
                  <a:lnTo>
                    <a:pt x="495299" y="121919"/>
                  </a:lnTo>
                  <a:lnTo>
                    <a:pt x="495299" y="114300"/>
                  </a:lnTo>
                  <a:close/>
                </a:path>
                <a:path w="495300" h="421639">
                  <a:moveTo>
                    <a:pt x="380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121919"/>
                  </a:lnTo>
                  <a:close/>
                </a:path>
                <a:path w="495300" h="421639">
                  <a:moveTo>
                    <a:pt x="495299" y="121919"/>
                  </a:moveTo>
                  <a:lnTo>
                    <a:pt x="491490" y="121919"/>
                  </a:lnTo>
                  <a:lnTo>
                    <a:pt x="491490" y="128269"/>
                  </a:lnTo>
                  <a:lnTo>
                    <a:pt x="495299" y="128269"/>
                  </a:lnTo>
                  <a:lnTo>
                    <a:pt x="495299" y="121919"/>
                  </a:lnTo>
                  <a:close/>
                </a:path>
                <a:path w="495300" h="421639">
                  <a:moveTo>
                    <a:pt x="3809" y="128269"/>
                  </a:moveTo>
                  <a:lnTo>
                    <a:pt x="0" y="128269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28269"/>
                  </a:lnTo>
                  <a:close/>
                </a:path>
                <a:path w="495300" h="421639">
                  <a:moveTo>
                    <a:pt x="495299" y="128269"/>
                  </a:moveTo>
                  <a:lnTo>
                    <a:pt x="491490" y="128269"/>
                  </a:lnTo>
                  <a:lnTo>
                    <a:pt x="491490" y="166369"/>
                  </a:lnTo>
                  <a:lnTo>
                    <a:pt x="495299" y="166369"/>
                  </a:lnTo>
                  <a:lnTo>
                    <a:pt x="495299" y="128269"/>
                  </a:lnTo>
                  <a:close/>
                </a:path>
                <a:path w="495300" h="421639">
                  <a:moveTo>
                    <a:pt x="380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3809" y="172719"/>
                  </a:lnTo>
                  <a:lnTo>
                    <a:pt x="3809" y="166369"/>
                  </a:lnTo>
                  <a:close/>
                </a:path>
                <a:path w="495300" h="421639">
                  <a:moveTo>
                    <a:pt x="495299" y="166369"/>
                  </a:moveTo>
                  <a:lnTo>
                    <a:pt x="491490" y="166369"/>
                  </a:lnTo>
                  <a:lnTo>
                    <a:pt x="491490" y="172719"/>
                  </a:lnTo>
                  <a:lnTo>
                    <a:pt x="495299" y="172719"/>
                  </a:lnTo>
                  <a:lnTo>
                    <a:pt x="495299" y="166369"/>
                  </a:lnTo>
                  <a:close/>
                </a:path>
                <a:path w="495300" h="421639">
                  <a:moveTo>
                    <a:pt x="3809" y="172719"/>
                  </a:moveTo>
                  <a:lnTo>
                    <a:pt x="0" y="172719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72719"/>
                  </a:lnTo>
                  <a:close/>
                </a:path>
                <a:path w="495300" h="421639">
                  <a:moveTo>
                    <a:pt x="495299" y="172719"/>
                  </a:moveTo>
                  <a:lnTo>
                    <a:pt x="491490" y="172719"/>
                  </a:lnTo>
                  <a:lnTo>
                    <a:pt x="491490" y="184149"/>
                  </a:lnTo>
                  <a:lnTo>
                    <a:pt x="495299" y="184149"/>
                  </a:lnTo>
                  <a:lnTo>
                    <a:pt x="495299" y="172719"/>
                  </a:lnTo>
                  <a:close/>
                </a:path>
                <a:path w="495300" h="421639">
                  <a:moveTo>
                    <a:pt x="3809" y="184150"/>
                  </a:moveTo>
                  <a:lnTo>
                    <a:pt x="0" y="18415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184150"/>
                  </a:lnTo>
                  <a:close/>
                </a:path>
                <a:path w="495300" h="421639">
                  <a:moveTo>
                    <a:pt x="495299" y="184150"/>
                  </a:moveTo>
                  <a:lnTo>
                    <a:pt x="491490" y="184150"/>
                  </a:lnTo>
                  <a:lnTo>
                    <a:pt x="491490" y="229869"/>
                  </a:lnTo>
                  <a:lnTo>
                    <a:pt x="495299" y="229869"/>
                  </a:lnTo>
                  <a:lnTo>
                    <a:pt x="495299" y="184150"/>
                  </a:lnTo>
                  <a:close/>
                </a:path>
                <a:path w="495300" h="421639">
                  <a:moveTo>
                    <a:pt x="3809" y="229869"/>
                  </a:moveTo>
                  <a:lnTo>
                    <a:pt x="0" y="22986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29869"/>
                  </a:lnTo>
                  <a:close/>
                </a:path>
                <a:path w="495300" h="421639">
                  <a:moveTo>
                    <a:pt x="495299" y="229869"/>
                  </a:moveTo>
                  <a:lnTo>
                    <a:pt x="491490" y="229869"/>
                  </a:lnTo>
                  <a:lnTo>
                    <a:pt x="491490" y="292099"/>
                  </a:lnTo>
                  <a:lnTo>
                    <a:pt x="495299" y="292099"/>
                  </a:lnTo>
                  <a:lnTo>
                    <a:pt x="495299" y="229869"/>
                  </a:lnTo>
                  <a:close/>
                </a:path>
                <a:path w="495300" h="421639">
                  <a:moveTo>
                    <a:pt x="3809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100"/>
                  </a:lnTo>
                  <a:close/>
                </a:path>
                <a:path w="495300" h="421639">
                  <a:moveTo>
                    <a:pt x="495299" y="292100"/>
                  </a:moveTo>
                  <a:lnTo>
                    <a:pt x="491490" y="292100"/>
                  </a:lnTo>
                  <a:lnTo>
                    <a:pt x="491490" y="298449"/>
                  </a:lnTo>
                  <a:lnTo>
                    <a:pt x="495299" y="298449"/>
                  </a:lnTo>
                  <a:lnTo>
                    <a:pt x="495299" y="292100"/>
                  </a:lnTo>
                  <a:close/>
                </a:path>
                <a:path w="495300" h="421639">
                  <a:moveTo>
                    <a:pt x="3809" y="298450"/>
                  </a:moveTo>
                  <a:lnTo>
                    <a:pt x="0" y="29845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8450"/>
                  </a:lnTo>
                  <a:close/>
                </a:path>
                <a:path w="495300" h="421639">
                  <a:moveTo>
                    <a:pt x="495299" y="298450"/>
                  </a:moveTo>
                  <a:lnTo>
                    <a:pt x="491490" y="298450"/>
                  </a:lnTo>
                  <a:lnTo>
                    <a:pt x="491490" y="306069"/>
                  </a:lnTo>
                  <a:lnTo>
                    <a:pt x="495299" y="306069"/>
                  </a:lnTo>
                  <a:lnTo>
                    <a:pt x="495299" y="298450"/>
                  </a:lnTo>
                  <a:close/>
                </a:path>
                <a:path w="495300" h="421639">
                  <a:moveTo>
                    <a:pt x="3809" y="306069"/>
                  </a:moveTo>
                  <a:lnTo>
                    <a:pt x="0" y="306069"/>
                  </a:lnTo>
                  <a:lnTo>
                    <a:pt x="0" y="311149"/>
                  </a:lnTo>
                  <a:lnTo>
                    <a:pt x="1269" y="311149"/>
                  </a:lnTo>
                  <a:lnTo>
                    <a:pt x="1269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95300" h="421639">
                  <a:moveTo>
                    <a:pt x="495299" y="306069"/>
                  </a:moveTo>
                  <a:lnTo>
                    <a:pt x="491490" y="306069"/>
                  </a:lnTo>
                  <a:lnTo>
                    <a:pt x="491490" y="312419"/>
                  </a:lnTo>
                  <a:lnTo>
                    <a:pt x="495299" y="312419"/>
                  </a:lnTo>
                  <a:lnTo>
                    <a:pt x="495299" y="306069"/>
                  </a:lnTo>
                  <a:close/>
                </a:path>
                <a:path w="495300" h="421639">
                  <a:moveTo>
                    <a:pt x="494030" y="312419"/>
                  </a:moveTo>
                  <a:lnTo>
                    <a:pt x="491490" y="312419"/>
                  </a:lnTo>
                  <a:lnTo>
                    <a:pt x="491490" y="317499"/>
                  </a:lnTo>
                  <a:lnTo>
                    <a:pt x="492759" y="317499"/>
                  </a:lnTo>
                  <a:lnTo>
                    <a:pt x="492759" y="314959"/>
                  </a:lnTo>
                  <a:lnTo>
                    <a:pt x="494030" y="314959"/>
                  </a:lnTo>
                  <a:lnTo>
                    <a:pt x="494030" y="312419"/>
                  </a:lnTo>
                  <a:close/>
                </a:path>
                <a:path w="495300" h="421639">
                  <a:moveTo>
                    <a:pt x="3809" y="312419"/>
                  </a:moveTo>
                  <a:lnTo>
                    <a:pt x="1269" y="312419"/>
                  </a:lnTo>
                  <a:lnTo>
                    <a:pt x="1269" y="313689"/>
                  </a:lnTo>
                  <a:lnTo>
                    <a:pt x="2539" y="313689"/>
                  </a:lnTo>
                  <a:lnTo>
                    <a:pt x="2539" y="314959"/>
                  </a:lnTo>
                  <a:lnTo>
                    <a:pt x="3809" y="314959"/>
                  </a:lnTo>
                  <a:lnTo>
                    <a:pt x="3809" y="312419"/>
                  </a:lnTo>
                  <a:close/>
                </a:path>
                <a:path w="495300" h="421639">
                  <a:moveTo>
                    <a:pt x="375919" y="419099"/>
                  </a:moveTo>
                  <a:lnTo>
                    <a:pt x="121919" y="419099"/>
                  </a:lnTo>
                  <a:lnTo>
                    <a:pt x="121919" y="420369"/>
                  </a:lnTo>
                  <a:lnTo>
                    <a:pt x="375919" y="420369"/>
                  </a:lnTo>
                  <a:lnTo>
                    <a:pt x="375919" y="419099"/>
                  </a:lnTo>
                  <a:close/>
                </a:path>
                <a:path w="495300" h="421639">
                  <a:moveTo>
                    <a:pt x="378459" y="417829"/>
                  </a:moveTo>
                  <a:lnTo>
                    <a:pt x="118109" y="417829"/>
                  </a:lnTo>
                  <a:lnTo>
                    <a:pt x="118109" y="419099"/>
                  </a:lnTo>
                  <a:lnTo>
                    <a:pt x="378459" y="419099"/>
                  </a:lnTo>
                  <a:lnTo>
                    <a:pt x="378459" y="417829"/>
                  </a:lnTo>
                  <a:close/>
                </a:path>
                <a:path w="495300" h="421639">
                  <a:moveTo>
                    <a:pt x="373380" y="420369"/>
                  </a:moveTo>
                  <a:lnTo>
                    <a:pt x="124459" y="420369"/>
                  </a:lnTo>
                  <a:lnTo>
                    <a:pt x="124459" y="421639"/>
                  </a:lnTo>
                  <a:lnTo>
                    <a:pt x="373380" y="421639"/>
                  </a:lnTo>
                  <a:lnTo>
                    <a:pt x="373380" y="420369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012439" y="423418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79" h="414020">
                  <a:moveTo>
                    <a:pt x="375920" y="1270"/>
                  </a:moveTo>
                  <a:lnTo>
                    <a:pt x="110490" y="1270"/>
                  </a:lnTo>
                  <a:lnTo>
                    <a:pt x="110490" y="2540"/>
                  </a:lnTo>
                  <a:lnTo>
                    <a:pt x="375920" y="2540"/>
                  </a:lnTo>
                  <a:lnTo>
                    <a:pt x="375920" y="1270"/>
                  </a:lnTo>
                  <a:close/>
                </a:path>
                <a:path w="487679" h="414020">
                  <a:moveTo>
                    <a:pt x="374650" y="0"/>
                  </a:moveTo>
                  <a:lnTo>
                    <a:pt x="114300" y="0"/>
                  </a:lnTo>
                  <a:lnTo>
                    <a:pt x="114300" y="1270"/>
                  </a:lnTo>
                  <a:lnTo>
                    <a:pt x="374650" y="1270"/>
                  </a:lnTo>
                  <a:lnTo>
                    <a:pt x="374650" y="0"/>
                  </a:lnTo>
                  <a:close/>
                </a:path>
                <a:path w="487679" h="414020">
                  <a:moveTo>
                    <a:pt x="3810" y="95250"/>
                  </a:moveTo>
                  <a:lnTo>
                    <a:pt x="2540" y="95250"/>
                  </a:lnTo>
                  <a:lnTo>
                    <a:pt x="2540" y="97790"/>
                  </a:lnTo>
                  <a:lnTo>
                    <a:pt x="3810" y="97790"/>
                  </a:lnTo>
                  <a:lnTo>
                    <a:pt x="3810" y="95250"/>
                  </a:lnTo>
                  <a:close/>
                </a:path>
                <a:path w="487679" h="414020">
                  <a:moveTo>
                    <a:pt x="485139" y="93980"/>
                  </a:moveTo>
                  <a:lnTo>
                    <a:pt x="483870" y="93980"/>
                  </a:lnTo>
                  <a:lnTo>
                    <a:pt x="483870" y="97790"/>
                  </a:lnTo>
                  <a:lnTo>
                    <a:pt x="486410" y="97790"/>
                  </a:lnTo>
                  <a:lnTo>
                    <a:pt x="486410" y="95250"/>
                  </a:lnTo>
                  <a:lnTo>
                    <a:pt x="485139" y="95250"/>
                  </a:lnTo>
                  <a:lnTo>
                    <a:pt x="485139" y="93980"/>
                  </a:lnTo>
                  <a:close/>
                </a:path>
                <a:path w="487679" h="414020">
                  <a:moveTo>
                    <a:pt x="3810" y="97790"/>
                  </a:moveTo>
                  <a:lnTo>
                    <a:pt x="1270" y="97790"/>
                  </a:lnTo>
                  <a:lnTo>
                    <a:pt x="1270" y="100330"/>
                  </a:lnTo>
                  <a:lnTo>
                    <a:pt x="0" y="10033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97790"/>
                  </a:lnTo>
                  <a:close/>
                </a:path>
                <a:path w="487679" h="414020">
                  <a:moveTo>
                    <a:pt x="487680" y="97790"/>
                  </a:moveTo>
                  <a:lnTo>
                    <a:pt x="483870" y="97790"/>
                  </a:lnTo>
                  <a:lnTo>
                    <a:pt x="483870" y="105410"/>
                  </a:lnTo>
                  <a:lnTo>
                    <a:pt x="487680" y="105410"/>
                  </a:lnTo>
                  <a:lnTo>
                    <a:pt x="487680" y="97790"/>
                  </a:lnTo>
                  <a:close/>
                </a:path>
                <a:path w="487679" h="414020">
                  <a:moveTo>
                    <a:pt x="3810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3810" y="110490"/>
                  </a:lnTo>
                  <a:lnTo>
                    <a:pt x="3810" y="105410"/>
                  </a:lnTo>
                  <a:close/>
                </a:path>
                <a:path w="487679" h="414020">
                  <a:moveTo>
                    <a:pt x="487680" y="105410"/>
                  </a:moveTo>
                  <a:lnTo>
                    <a:pt x="483870" y="105410"/>
                  </a:lnTo>
                  <a:lnTo>
                    <a:pt x="483870" y="110490"/>
                  </a:lnTo>
                  <a:lnTo>
                    <a:pt x="487680" y="110490"/>
                  </a:lnTo>
                  <a:lnTo>
                    <a:pt x="487680" y="105410"/>
                  </a:lnTo>
                  <a:close/>
                </a:path>
                <a:path w="487679" h="414020">
                  <a:moveTo>
                    <a:pt x="3810" y="110490"/>
                  </a:moveTo>
                  <a:lnTo>
                    <a:pt x="0" y="110490"/>
                  </a:lnTo>
                  <a:lnTo>
                    <a:pt x="0" y="118110"/>
                  </a:lnTo>
                  <a:lnTo>
                    <a:pt x="3810" y="118110"/>
                  </a:lnTo>
                  <a:lnTo>
                    <a:pt x="3810" y="110490"/>
                  </a:lnTo>
                  <a:close/>
                </a:path>
                <a:path w="487679" h="414020">
                  <a:moveTo>
                    <a:pt x="487680" y="110490"/>
                  </a:moveTo>
                  <a:lnTo>
                    <a:pt x="483870" y="110490"/>
                  </a:lnTo>
                  <a:lnTo>
                    <a:pt x="483870" y="118110"/>
                  </a:lnTo>
                  <a:lnTo>
                    <a:pt x="487680" y="118110"/>
                  </a:lnTo>
                  <a:lnTo>
                    <a:pt x="487680" y="110490"/>
                  </a:lnTo>
                  <a:close/>
                </a:path>
                <a:path w="487679" h="414020">
                  <a:moveTo>
                    <a:pt x="381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118110"/>
                  </a:lnTo>
                  <a:close/>
                </a:path>
                <a:path w="487679" h="414020">
                  <a:moveTo>
                    <a:pt x="487680" y="118110"/>
                  </a:moveTo>
                  <a:lnTo>
                    <a:pt x="483870" y="118110"/>
                  </a:lnTo>
                  <a:lnTo>
                    <a:pt x="483870" y="124460"/>
                  </a:lnTo>
                  <a:lnTo>
                    <a:pt x="487680" y="124460"/>
                  </a:lnTo>
                  <a:lnTo>
                    <a:pt x="487680" y="118110"/>
                  </a:lnTo>
                  <a:close/>
                </a:path>
                <a:path w="487679" h="414020">
                  <a:moveTo>
                    <a:pt x="3810" y="124460"/>
                  </a:moveTo>
                  <a:lnTo>
                    <a:pt x="0" y="124460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24460"/>
                  </a:lnTo>
                  <a:close/>
                </a:path>
                <a:path w="487679" h="414020">
                  <a:moveTo>
                    <a:pt x="487680" y="124460"/>
                  </a:moveTo>
                  <a:lnTo>
                    <a:pt x="483870" y="124460"/>
                  </a:lnTo>
                  <a:lnTo>
                    <a:pt x="483870" y="162560"/>
                  </a:lnTo>
                  <a:lnTo>
                    <a:pt x="487680" y="162560"/>
                  </a:lnTo>
                  <a:lnTo>
                    <a:pt x="487680" y="124460"/>
                  </a:lnTo>
                  <a:close/>
                </a:path>
                <a:path w="487679" h="414020">
                  <a:moveTo>
                    <a:pt x="381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62560"/>
                  </a:lnTo>
                  <a:close/>
                </a:path>
                <a:path w="487679" h="414020">
                  <a:moveTo>
                    <a:pt x="487680" y="162560"/>
                  </a:moveTo>
                  <a:lnTo>
                    <a:pt x="483870" y="162560"/>
                  </a:lnTo>
                  <a:lnTo>
                    <a:pt x="483870" y="168910"/>
                  </a:lnTo>
                  <a:lnTo>
                    <a:pt x="487680" y="168910"/>
                  </a:lnTo>
                  <a:lnTo>
                    <a:pt x="487680" y="162560"/>
                  </a:lnTo>
                  <a:close/>
                </a:path>
                <a:path w="487679" h="414020">
                  <a:moveTo>
                    <a:pt x="3810" y="168910"/>
                  </a:moveTo>
                  <a:lnTo>
                    <a:pt x="0" y="168910"/>
                  </a:lnTo>
                  <a:lnTo>
                    <a:pt x="0" y="180340"/>
                  </a:lnTo>
                  <a:lnTo>
                    <a:pt x="3810" y="180340"/>
                  </a:lnTo>
                  <a:lnTo>
                    <a:pt x="3810" y="168910"/>
                  </a:lnTo>
                  <a:close/>
                </a:path>
                <a:path w="487679" h="414020">
                  <a:moveTo>
                    <a:pt x="487680" y="168910"/>
                  </a:moveTo>
                  <a:lnTo>
                    <a:pt x="483870" y="168910"/>
                  </a:lnTo>
                  <a:lnTo>
                    <a:pt x="483870" y="180340"/>
                  </a:lnTo>
                  <a:lnTo>
                    <a:pt x="487680" y="180340"/>
                  </a:lnTo>
                  <a:lnTo>
                    <a:pt x="487680" y="168910"/>
                  </a:lnTo>
                  <a:close/>
                </a:path>
                <a:path w="487679" h="414020">
                  <a:moveTo>
                    <a:pt x="3810" y="180340"/>
                  </a:moveTo>
                  <a:lnTo>
                    <a:pt x="0" y="18034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180340"/>
                  </a:lnTo>
                  <a:close/>
                </a:path>
                <a:path w="487679" h="414020">
                  <a:moveTo>
                    <a:pt x="487680" y="180340"/>
                  </a:moveTo>
                  <a:lnTo>
                    <a:pt x="483870" y="180340"/>
                  </a:lnTo>
                  <a:lnTo>
                    <a:pt x="483870" y="226060"/>
                  </a:lnTo>
                  <a:lnTo>
                    <a:pt x="487680" y="226060"/>
                  </a:lnTo>
                  <a:lnTo>
                    <a:pt x="487680" y="180340"/>
                  </a:lnTo>
                  <a:close/>
                </a:path>
                <a:path w="487679" h="414020">
                  <a:moveTo>
                    <a:pt x="3810" y="226060"/>
                  </a:moveTo>
                  <a:lnTo>
                    <a:pt x="0" y="22606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26060"/>
                  </a:lnTo>
                  <a:close/>
                </a:path>
                <a:path w="487679" h="414020">
                  <a:moveTo>
                    <a:pt x="487680" y="226060"/>
                  </a:moveTo>
                  <a:lnTo>
                    <a:pt x="483870" y="226060"/>
                  </a:lnTo>
                  <a:lnTo>
                    <a:pt x="483870" y="288290"/>
                  </a:lnTo>
                  <a:lnTo>
                    <a:pt x="487680" y="288290"/>
                  </a:lnTo>
                  <a:lnTo>
                    <a:pt x="487680" y="226060"/>
                  </a:lnTo>
                  <a:close/>
                </a:path>
                <a:path w="487679" h="414020">
                  <a:moveTo>
                    <a:pt x="3810" y="288290"/>
                  </a:moveTo>
                  <a:lnTo>
                    <a:pt x="0" y="28829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88290"/>
                  </a:lnTo>
                  <a:close/>
                </a:path>
                <a:path w="487679" h="414020">
                  <a:moveTo>
                    <a:pt x="487680" y="288290"/>
                  </a:moveTo>
                  <a:lnTo>
                    <a:pt x="483870" y="288290"/>
                  </a:lnTo>
                  <a:lnTo>
                    <a:pt x="483870" y="294640"/>
                  </a:lnTo>
                  <a:lnTo>
                    <a:pt x="487680" y="294640"/>
                  </a:lnTo>
                  <a:lnTo>
                    <a:pt x="487680" y="288290"/>
                  </a:lnTo>
                  <a:close/>
                </a:path>
                <a:path w="487679" h="414020">
                  <a:moveTo>
                    <a:pt x="381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4640"/>
                  </a:lnTo>
                  <a:close/>
                </a:path>
                <a:path w="487679" h="414020">
                  <a:moveTo>
                    <a:pt x="487680" y="294640"/>
                  </a:moveTo>
                  <a:lnTo>
                    <a:pt x="483870" y="294640"/>
                  </a:lnTo>
                  <a:lnTo>
                    <a:pt x="483870" y="302260"/>
                  </a:lnTo>
                  <a:lnTo>
                    <a:pt x="487680" y="302260"/>
                  </a:lnTo>
                  <a:lnTo>
                    <a:pt x="487680" y="294640"/>
                  </a:lnTo>
                  <a:close/>
                </a:path>
                <a:path w="487679" h="41402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87679" h="414020">
                  <a:moveTo>
                    <a:pt x="487680" y="302260"/>
                  </a:moveTo>
                  <a:lnTo>
                    <a:pt x="483870" y="302260"/>
                  </a:lnTo>
                  <a:lnTo>
                    <a:pt x="483870" y="308610"/>
                  </a:lnTo>
                  <a:lnTo>
                    <a:pt x="487680" y="308610"/>
                  </a:lnTo>
                  <a:lnTo>
                    <a:pt x="487680" y="302260"/>
                  </a:lnTo>
                  <a:close/>
                </a:path>
                <a:path w="487679" h="414020">
                  <a:moveTo>
                    <a:pt x="3810" y="308610"/>
                  </a:moveTo>
                  <a:lnTo>
                    <a:pt x="0" y="30861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8610"/>
                  </a:lnTo>
                  <a:close/>
                </a:path>
                <a:path w="487679" h="414020">
                  <a:moveTo>
                    <a:pt x="487680" y="308610"/>
                  </a:moveTo>
                  <a:lnTo>
                    <a:pt x="483870" y="308610"/>
                  </a:lnTo>
                  <a:lnTo>
                    <a:pt x="483870" y="313690"/>
                  </a:lnTo>
                  <a:lnTo>
                    <a:pt x="487680" y="313690"/>
                  </a:lnTo>
                  <a:lnTo>
                    <a:pt x="487680" y="308610"/>
                  </a:lnTo>
                  <a:close/>
                </a:path>
                <a:path w="487679" h="414020">
                  <a:moveTo>
                    <a:pt x="487680" y="313690"/>
                  </a:moveTo>
                  <a:lnTo>
                    <a:pt x="483870" y="313690"/>
                  </a:lnTo>
                  <a:lnTo>
                    <a:pt x="483870" y="320040"/>
                  </a:lnTo>
                  <a:lnTo>
                    <a:pt x="485139" y="320040"/>
                  </a:lnTo>
                  <a:lnTo>
                    <a:pt x="485139" y="318770"/>
                  </a:lnTo>
                  <a:lnTo>
                    <a:pt x="486410" y="318770"/>
                  </a:lnTo>
                  <a:lnTo>
                    <a:pt x="486410" y="316230"/>
                  </a:lnTo>
                  <a:lnTo>
                    <a:pt x="487680" y="316230"/>
                  </a:lnTo>
                  <a:lnTo>
                    <a:pt x="487680" y="313690"/>
                  </a:lnTo>
                  <a:close/>
                </a:path>
                <a:path w="487679" h="414020">
                  <a:moveTo>
                    <a:pt x="3810" y="313690"/>
                  </a:moveTo>
                  <a:lnTo>
                    <a:pt x="1270" y="313690"/>
                  </a:lnTo>
                  <a:lnTo>
                    <a:pt x="1270" y="316230"/>
                  </a:lnTo>
                  <a:lnTo>
                    <a:pt x="2540" y="316230"/>
                  </a:lnTo>
                  <a:lnTo>
                    <a:pt x="2540" y="318770"/>
                  </a:lnTo>
                  <a:lnTo>
                    <a:pt x="3810" y="318770"/>
                  </a:lnTo>
                  <a:lnTo>
                    <a:pt x="3810" y="313690"/>
                  </a:lnTo>
                  <a:close/>
                </a:path>
                <a:path w="487679" h="414020">
                  <a:moveTo>
                    <a:pt x="378460" y="412750"/>
                  </a:moveTo>
                  <a:lnTo>
                    <a:pt x="113030" y="412750"/>
                  </a:lnTo>
                  <a:lnTo>
                    <a:pt x="113030" y="414020"/>
                  </a:lnTo>
                  <a:lnTo>
                    <a:pt x="378460" y="414020"/>
                  </a:lnTo>
                  <a:lnTo>
                    <a:pt x="378460" y="412750"/>
                  </a:lnTo>
                  <a:close/>
                </a:path>
                <a:path w="487679" h="414020">
                  <a:moveTo>
                    <a:pt x="381000" y="411480"/>
                  </a:moveTo>
                  <a:lnTo>
                    <a:pt x="110490" y="411480"/>
                  </a:lnTo>
                  <a:lnTo>
                    <a:pt x="110490" y="412750"/>
                  </a:lnTo>
                  <a:lnTo>
                    <a:pt x="381000" y="412750"/>
                  </a:lnTo>
                  <a:lnTo>
                    <a:pt x="381000" y="411480"/>
                  </a:lnTo>
                  <a:close/>
                </a:path>
                <a:path w="487679" h="414020">
                  <a:moveTo>
                    <a:pt x="383539" y="410210"/>
                  </a:moveTo>
                  <a:lnTo>
                    <a:pt x="107950" y="410210"/>
                  </a:lnTo>
                  <a:lnTo>
                    <a:pt x="107950" y="411480"/>
                  </a:lnTo>
                  <a:lnTo>
                    <a:pt x="383539" y="411480"/>
                  </a:lnTo>
                  <a:lnTo>
                    <a:pt x="383539" y="410210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016249" y="4236719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60" h="407670">
                  <a:moveTo>
                    <a:pt x="374650" y="0"/>
                  </a:moveTo>
                  <a:lnTo>
                    <a:pt x="104139" y="0"/>
                  </a:lnTo>
                  <a:lnTo>
                    <a:pt x="104139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0060" h="407670">
                  <a:moveTo>
                    <a:pt x="379730" y="2539"/>
                  </a:moveTo>
                  <a:lnTo>
                    <a:pt x="99060" y="2539"/>
                  </a:lnTo>
                  <a:lnTo>
                    <a:pt x="99060" y="3809"/>
                  </a:lnTo>
                  <a:lnTo>
                    <a:pt x="379730" y="3809"/>
                  </a:lnTo>
                  <a:lnTo>
                    <a:pt x="379730" y="2539"/>
                  </a:lnTo>
                  <a:close/>
                </a:path>
                <a:path w="480060" h="407670">
                  <a:moveTo>
                    <a:pt x="377189" y="1269"/>
                  </a:moveTo>
                  <a:lnTo>
                    <a:pt x="101600" y="1269"/>
                  </a:lnTo>
                  <a:lnTo>
                    <a:pt x="101600" y="2539"/>
                  </a:lnTo>
                  <a:lnTo>
                    <a:pt x="377189" y="2539"/>
                  </a:lnTo>
                  <a:lnTo>
                    <a:pt x="377189" y="1269"/>
                  </a:lnTo>
                  <a:close/>
                </a:path>
                <a:path w="480060" h="407670">
                  <a:moveTo>
                    <a:pt x="3810" y="87629"/>
                  </a:moveTo>
                  <a:lnTo>
                    <a:pt x="2539" y="87629"/>
                  </a:lnTo>
                  <a:lnTo>
                    <a:pt x="2539" y="88899"/>
                  </a:lnTo>
                  <a:lnTo>
                    <a:pt x="3810" y="88899"/>
                  </a:lnTo>
                  <a:lnTo>
                    <a:pt x="3810" y="87629"/>
                  </a:lnTo>
                  <a:close/>
                </a:path>
                <a:path w="480060" h="407670">
                  <a:moveTo>
                    <a:pt x="477520" y="86359"/>
                  </a:moveTo>
                  <a:lnTo>
                    <a:pt x="476250" y="86359"/>
                  </a:lnTo>
                  <a:lnTo>
                    <a:pt x="476250" y="88899"/>
                  </a:lnTo>
                  <a:lnTo>
                    <a:pt x="478789" y="88899"/>
                  </a:lnTo>
                  <a:lnTo>
                    <a:pt x="478789" y="87629"/>
                  </a:lnTo>
                  <a:lnTo>
                    <a:pt x="477520" y="87629"/>
                  </a:lnTo>
                  <a:lnTo>
                    <a:pt x="477520" y="86359"/>
                  </a:lnTo>
                  <a:close/>
                </a:path>
                <a:path w="480060" h="407670">
                  <a:moveTo>
                    <a:pt x="3810" y="88900"/>
                  </a:moveTo>
                  <a:lnTo>
                    <a:pt x="1269" y="88900"/>
                  </a:lnTo>
                  <a:lnTo>
                    <a:pt x="1269" y="91439"/>
                  </a:lnTo>
                  <a:lnTo>
                    <a:pt x="0" y="9143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88900"/>
                  </a:lnTo>
                  <a:close/>
                </a:path>
                <a:path w="480060" h="407670">
                  <a:moveTo>
                    <a:pt x="480060" y="88900"/>
                  </a:moveTo>
                  <a:lnTo>
                    <a:pt x="476250" y="88900"/>
                  </a:lnTo>
                  <a:lnTo>
                    <a:pt x="476250" y="95249"/>
                  </a:lnTo>
                  <a:lnTo>
                    <a:pt x="480060" y="95249"/>
                  </a:lnTo>
                  <a:lnTo>
                    <a:pt x="480060" y="88900"/>
                  </a:lnTo>
                  <a:close/>
                </a:path>
                <a:path w="480060" h="407670">
                  <a:moveTo>
                    <a:pt x="3810" y="95250"/>
                  </a:moveTo>
                  <a:lnTo>
                    <a:pt x="0" y="95250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95250"/>
                  </a:lnTo>
                  <a:close/>
                </a:path>
                <a:path w="480060" h="407670">
                  <a:moveTo>
                    <a:pt x="480060" y="95250"/>
                  </a:moveTo>
                  <a:lnTo>
                    <a:pt x="476250" y="95250"/>
                  </a:lnTo>
                  <a:lnTo>
                    <a:pt x="476250" y="102869"/>
                  </a:lnTo>
                  <a:lnTo>
                    <a:pt x="480060" y="102869"/>
                  </a:lnTo>
                  <a:lnTo>
                    <a:pt x="480060" y="95250"/>
                  </a:lnTo>
                  <a:close/>
                </a:path>
                <a:path w="480060" h="407670">
                  <a:moveTo>
                    <a:pt x="3810" y="102869"/>
                  </a:moveTo>
                  <a:lnTo>
                    <a:pt x="0" y="10286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2869"/>
                  </a:lnTo>
                  <a:close/>
                </a:path>
                <a:path w="480060" h="407670">
                  <a:moveTo>
                    <a:pt x="480060" y="102869"/>
                  </a:moveTo>
                  <a:lnTo>
                    <a:pt x="476250" y="102869"/>
                  </a:lnTo>
                  <a:lnTo>
                    <a:pt x="476250" y="107949"/>
                  </a:lnTo>
                  <a:lnTo>
                    <a:pt x="480060" y="107949"/>
                  </a:lnTo>
                  <a:lnTo>
                    <a:pt x="480060" y="102869"/>
                  </a:lnTo>
                  <a:close/>
                </a:path>
                <a:path w="480060" h="407670">
                  <a:moveTo>
                    <a:pt x="3810" y="107950"/>
                  </a:moveTo>
                  <a:lnTo>
                    <a:pt x="0" y="10795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107950"/>
                  </a:lnTo>
                  <a:close/>
                </a:path>
                <a:path w="480060" h="407670">
                  <a:moveTo>
                    <a:pt x="480060" y="107950"/>
                  </a:moveTo>
                  <a:lnTo>
                    <a:pt x="476250" y="107950"/>
                  </a:lnTo>
                  <a:lnTo>
                    <a:pt x="476250" y="115569"/>
                  </a:lnTo>
                  <a:lnTo>
                    <a:pt x="480060" y="115569"/>
                  </a:lnTo>
                  <a:lnTo>
                    <a:pt x="480060" y="107950"/>
                  </a:lnTo>
                  <a:close/>
                </a:path>
                <a:path w="480060" h="407670">
                  <a:moveTo>
                    <a:pt x="381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115569"/>
                  </a:lnTo>
                  <a:close/>
                </a:path>
                <a:path w="480060" h="407670">
                  <a:moveTo>
                    <a:pt x="480060" y="115569"/>
                  </a:moveTo>
                  <a:lnTo>
                    <a:pt x="476250" y="115569"/>
                  </a:lnTo>
                  <a:lnTo>
                    <a:pt x="476250" y="121919"/>
                  </a:lnTo>
                  <a:lnTo>
                    <a:pt x="480060" y="121919"/>
                  </a:lnTo>
                  <a:lnTo>
                    <a:pt x="480060" y="115569"/>
                  </a:lnTo>
                  <a:close/>
                </a:path>
                <a:path w="480060" h="407670">
                  <a:moveTo>
                    <a:pt x="3810" y="121919"/>
                  </a:moveTo>
                  <a:lnTo>
                    <a:pt x="0" y="121919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121919"/>
                  </a:lnTo>
                  <a:close/>
                </a:path>
                <a:path w="480060" h="407670">
                  <a:moveTo>
                    <a:pt x="480060" y="121919"/>
                  </a:moveTo>
                  <a:lnTo>
                    <a:pt x="476250" y="121919"/>
                  </a:lnTo>
                  <a:lnTo>
                    <a:pt x="476250" y="160019"/>
                  </a:lnTo>
                  <a:lnTo>
                    <a:pt x="480060" y="160019"/>
                  </a:lnTo>
                  <a:lnTo>
                    <a:pt x="480060" y="121919"/>
                  </a:lnTo>
                  <a:close/>
                </a:path>
                <a:path w="480060" h="407670">
                  <a:moveTo>
                    <a:pt x="381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60019"/>
                  </a:lnTo>
                  <a:close/>
                </a:path>
                <a:path w="480060" h="407670">
                  <a:moveTo>
                    <a:pt x="480060" y="160019"/>
                  </a:moveTo>
                  <a:lnTo>
                    <a:pt x="476250" y="160019"/>
                  </a:lnTo>
                  <a:lnTo>
                    <a:pt x="476250" y="166369"/>
                  </a:lnTo>
                  <a:lnTo>
                    <a:pt x="480060" y="166369"/>
                  </a:lnTo>
                  <a:lnTo>
                    <a:pt x="480060" y="160019"/>
                  </a:lnTo>
                  <a:close/>
                </a:path>
                <a:path w="480060" h="407670">
                  <a:moveTo>
                    <a:pt x="3810" y="166369"/>
                  </a:moveTo>
                  <a:lnTo>
                    <a:pt x="0" y="166369"/>
                  </a:lnTo>
                  <a:lnTo>
                    <a:pt x="0" y="177799"/>
                  </a:lnTo>
                  <a:lnTo>
                    <a:pt x="3810" y="177799"/>
                  </a:lnTo>
                  <a:lnTo>
                    <a:pt x="3810" y="166369"/>
                  </a:lnTo>
                  <a:close/>
                </a:path>
                <a:path w="480060" h="407670">
                  <a:moveTo>
                    <a:pt x="480060" y="166369"/>
                  </a:moveTo>
                  <a:lnTo>
                    <a:pt x="476250" y="166369"/>
                  </a:lnTo>
                  <a:lnTo>
                    <a:pt x="476250" y="177799"/>
                  </a:lnTo>
                  <a:lnTo>
                    <a:pt x="480060" y="177799"/>
                  </a:lnTo>
                  <a:lnTo>
                    <a:pt x="480060" y="166369"/>
                  </a:lnTo>
                  <a:close/>
                </a:path>
                <a:path w="480060" h="407670">
                  <a:moveTo>
                    <a:pt x="3810" y="177800"/>
                  </a:moveTo>
                  <a:lnTo>
                    <a:pt x="0" y="17780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177800"/>
                  </a:lnTo>
                  <a:close/>
                </a:path>
                <a:path w="480060" h="407670">
                  <a:moveTo>
                    <a:pt x="480060" y="177800"/>
                  </a:moveTo>
                  <a:lnTo>
                    <a:pt x="476250" y="177800"/>
                  </a:lnTo>
                  <a:lnTo>
                    <a:pt x="476250" y="223519"/>
                  </a:lnTo>
                  <a:lnTo>
                    <a:pt x="480060" y="223519"/>
                  </a:lnTo>
                  <a:lnTo>
                    <a:pt x="480060" y="177800"/>
                  </a:lnTo>
                  <a:close/>
                </a:path>
                <a:path w="480060" h="407670">
                  <a:moveTo>
                    <a:pt x="3810" y="223519"/>
                  </a:moveTo>
                  <a:lnTo>
                    <a:pt x="0" y="22351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23519"/>
                  </a:lnTo>
                  <a:close/>
                </a:path>
                <a:path w="480060" h="407670">
                  <a:moveTo>
                    <a:pt x="480060" y="223519"/>
                  </a:moveTo>
                  <a:lnTo>
                    <a:pt x="476250" y="223519"/>
                  </a:lnTo>
                  <a:lnTo>
                    <a:pt x="476250" y="285749"/>
                  </a:lnTo>
                  <a:lnTo>
                    <a:pt x="480060" y="285749"/>
                  </a:lnTo>
                  <a:lnTo>
                    <a:pt x="480060" y="223519"/>
                  </a:lnTo>
                  <a:close/>
                </a:path>
                <a:path w="480060" h="407670">
                  <a:moveTo>
                    <a:pt x="3810" y="285750"/>
                  </a:moveTo>
                  <a:lnTo>
                    <a:pt x="0" y="285750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50"/>
                  </a:lnTo>
                  <a:close/>
                </a:path>
                <a:path w="480060" h="407670">
                  <a:moveTo>
                    <a:pt x="480060" y="285750"/>
                  </a:moveTo>
                  <a:lnTo>
                    <a:pt x="476250" y="285750"/>
                  </a:lnTo>
                  <a:lnTo>
                    <a:pt x="476250" y="292099"/>
                  </a:lnTo>
                  <a:lnTo>
                    <a:pt x="480060" y="292099"/>
                  </a:lnTo>
                  <a:lnTo>
                    <a:pt x="480060" y="285750"/>
                  </a:lnTo>
                  <a:close/>
                </a:path>
                <a:path w="480060" h="407670">
                  <a:moveTo>
                    <a:pt x="3810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2100"/>
                  </a:lnTo>
                  <a:close/>
                </a:path>
                <a:path w="480060" h="407670">
                  <a:moveTo>
                    <a:pt x="480060" y="292100"/>
                  </a:moveTo>
                  <a:lnTo>
                    <a:pt x="476250" y="292100"/>
                  </a:lnTo>
                  <a:lnTo>
                    <a:pt x="476250" y="299719"/>
                  </a:lnTo>
                  <a:lnTo>
                    <a:pt x="480060" y="299719"/>
                  </a:lnTo>
                  <a:lnTo>
                    <a:pt x="480060" y="292100"/>
                  </a:lnTo>
                  <a:close/>
                </a:path>
                <a:path w="480060" h="407670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80060" h="407670">
                  <a:moveTo>
                    <a:pt x="480060" y="299719"/>
                  </a:moveTo>
                  <a:lnTo>
                    <a:pt x="476250" y="299719"/>
                  </a:lnTo>
                  <a:lnTo>
                    <a:pt x="476250" y="306069"/>
                  </a:lnTo>
                  <a:lnTo>
                    <a:pt x="480060" y="306069"/>
                  </a:lnTo>
                  <a:lnTo>
                    <a:pt x="480060" y="299719"/>
                  </a:lnTo>
                  <a:close/>
                </a:path>
                <a:path w="480060" h="407670">
                  <a:moveTo>
                    <a:pt x="3810" y="306069"/>
                  </a:moveTo>
                  <a:lnTo>
                    <a:pt x="0" y="30606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6069"/>
                  </a:lnTo>
                  <a:close/>
                </a:path>
                <a:path w="480060" h="407670">
                  <a:moveTo>
                    <a:pt x="480060" y="306069"/>
                  </a:moveTo>
                  <a:lnTo>
                    <a:pt x="476250" y="306069"/>
                  </a:lnTo>
                  <a:lnTo>
                    <a:pt x="476250" y="311149"/>
                  </a:lnTo>
                  <a:lnTo>
                    <a:pt x="480060" y="311149"/>
                  </a:lnTo>
                  <a:lnTo>
                    <a:pt x="480060" y="306069"/>
                  </a:lnTo>
                  <a:close/>
                </a:path>
                <a:path w="480060" h="407670">
                  <a:moveTo>
                    <a:pt x="381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50"/>
                  </a:lnTo>
                  <a:close/>
                </a:path>
                <a:path w="480060" h="407670">
                  <a:moveTo>
                    <a:pt x="480060" y="311150"/>
                  </a:moveTo>
                  <a:lnTo>
                    <a:pt x="476250" y="311150"/>
                  </a:lnTo>
                  <a:lnTo>
                    <a:pt x="476250" y="317499"/>
                  </a:lnTo>
                  <a:lnTo>
                    <a:pt x="480060" y="317499"/>
                  </a:lnTo>
                  <a:lnTo>
                    <a:pt x="480060" y="311150"/>
                  </a:lnTo>
                  <a:close/>
                </a:path>
                <a:path w="480060" h="407670">
                  <a:moveTo>
                    <a:pt x="480060" y="317500"/>
                  </a:moveTo>
                  <a:lnTo>
                    <a:pt x="476250" y="317500"/>
                  </a:lnTo>
                  <a:lnTo>
                    <a:pt x="476250" y="323849"/>
                  </a:lnTo>
                  <a:lnTo>
                    <a:pt x="477520" y="323849"/>
                  </a:lnTo>
                  <a:lnTo>
                    <a:pt x="477520" y="321309"/>
                  </a:lnTo>
                  <a:lnTo>
                    <a:pt x="478789" y="321309"/>
                  </a:lnTo>
                  <a:lnTo>
                    <a:pt x="478789" y="320039"/>
                  </a:lnTo>
                  <a:lnTo>
                    <a:pt x="480060" y="320039"/>
                  </a:lnTo>
                  <a:lnTo>
                    <a:pt x="480060" y="317500"/>
                  </a:lnTo>
                  <a:close/>
                </a:path>
                <a:path w="480060" h="407670">
                  <a:moveTo>
                    <a:pt x="3810" y="317500"/>
                  </a:moveTo>
                  <a:lnTo>
                    <a:pt x="1269" y="317500"/>
                  </a:lnTo>
                  <a:lnTo>
                    <a:pt x="1269" y="320039"/>
                  </a:lnTo>
                  <a:lnTo>
                    <a:pt x="2539" y="320039"/>
                  </a:lnTo>
                  <a:lnTo>
                    <a:pt x="2539" y="321309"/>
                  </a:lnTo>
                  <a:lnTo>
                    <a:pt x="3810" y="321309"/>
                  </a:lnTo>
                  <a:lnTo>
                    <a:pt x="3810" y="317500"/>
                  </a:lnTo>
                  <a:close/>
                </a:path>
                <a:path w="480060" h="407670">
                  <a:moveTo>
                    <a:pt x="382270" y="406399"/>
                  </a:moveTo>
                  <a:lnTo>
                    <a:pt x="101600" y="406399"/>
                  </a:lnTo>
                  <a:lnTo>
                    <a:pt x="101600" y="407669"/>
                  </a:lnTo>
                  <a:lnTo>
                    <a:pt x="382270" y="407669"/>
                  </a:lnTo>
                  <a:lnTo>
                    <a:pt x="382270" y="406399"/>
                  </a:lnTo>
                  <a:close/>
                </a:path>
                <a:path w="480060" h="407670">
                  <a:moveTo>
                    <a:pt x="384810" y="405129"/>
                  </a:moveTo>
                  <a:lnTo>
                    <a:pt x="99060" y="405129"/>
                  </a:lnTo>
                  <a:lnTo>
                    <a:pt x="99060" y="406399"/>
                  </a:lnTo>
                  <a:lnTo>
                    <a:pt x="384810" y="406399"/>
                  </a:lnTo>
                  <a:lnTo>
                    <a:pt x="384810" y="405129"/>
                  </a:lnTo>
                  <a:close/>
                </a:path>
                <a:path w="480060" h="407670">
                  <a:moveTo>
                    <a:pt x="387350" y="403859"/>
                  </a:moveTo>
                  <a:lnTo>
                    <a:pt x="96519" y="403859"/>
                  </a:lnTo>
                  <a:lnTo>
                    <a:pt x="96519" y="405129"/>
                  </a:lnTo>
                  <a:lnTo>
                    <a:pt x="387350" y="405129"/>
                  </a:lnTo>
                  <a:lnTo>
                    <a:pt x="387350" y="403859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020059" y="4240530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39" h="400050">
                  <a:moveTo>
                    <a:pt x="383539" y="2540"/>
                  </a:moveTo>
                  <a:lnTo>
                    <a:pt x="87629" y="2540"/>
                  </a:lnTo>
                  <a:lnTo>
                    <a:pt x="87629" y="3810"/>
                  </a:lnTo>
                  <a:lnTo>
                    <a:pt x="383539" y="3810"/>
                  </a:lnTo>
                  <a:lnTo>
                    <a:pt x="383539" y="2540"/>
                  </a:lnTo>
                  <a:close/>
                </a:path>
                <a:path w="472439" h="400050">
                  <a:moveTo>
                    <a:pt x="381000" y="1270"/>
                  </a:moveTo>
                  <a:lnTo>
                    <a:pt x="90169" y="1270"/>
                  </a:lnTo>
                  <a:lnTo>
                    <a:pt x="90169" y="2540"/>
                  </a:lnTo>
                  <a:lnTo>
                    <a:pt x="381000" y="2540"/>
                  </a:lnTo>
                  <a:lnTo>
                    <a:pt x="381000" y="1270"/>
                  </a:lnTo>
                  <a:close/>
                </a:path>
                <a:path w="472439" h="400050">
                  <a:moveTo>
                    <a:pt x="378460" y="0"/>
                  </a:moveTo>
                  <a:lnTo>
                    <a:pt x="92709" y="0"/>
                  </a:lnTo>
                  <a:lnTo>
                    <a:pt x="92709" y="1270"/>
                  </a:lnTo>
                  <a:lnTo>
                    <a:pt x="378460" y="1270"/>
                  </a:lnTo>
                  <a:lnTo>
                    <a:pt x="378460" y="0"/>
                  </a:lnTo>
                  <a:close/>
                </a:path>
                <a:path w="472439" h="400050">
                  <a:moveTo>
                    <a:pt x="3809" y="78740"/>
                  </a:moveTo>
                  <a:lnTo>
                    <a:pt x="2539" y="78740"/>
                  </a:lnTo>
                  <a:lnTo>
                    <a:pt x="2539" y="80010"/>
                  </a:lnTo>
                  <a:lnTo>
                    <a:pt x="3809" y="80010"/>
                  </a:lnTo>
                  <a:lnTo>
                    <a:pt x="3809" y="78740"/>
                  </a:lnTo>
                  <a:close/>
                </a:path>
                <a:path w="472439" h="400050">
                  <a:moveTo>
                    <a:pt x="469900" y="77470"/>
                  </a:moveTo>
                  <a:lnTo>
                    <a:pt x="468629" y="77470"/>
                  </a:lnTo>
                  <a:lnTo>
                    <a:pt x="468629" y="80010"/>
                  </a:lnTo>
                  <a:lnTo>
                    <a:pt x="471169" y="80010"/>
                  </a:lnTo>
                  <a:lnTo>
                    <a:pt x="471169" y="78740"/>
                  </a:lnTo>
                  <a:lnTo>
                    <a:pt x="469900" y="78740"/>
                  </a:lnTo>
                  <a:lnTo>
                    <a:pt x="469900" y="77470"/>
                  </a:lnTo>
                  <a:close/>
                </a:path>
                <a:path w="472439" h="400050">
                  <a:moveTo>
                    <a:pt x="3809" y="80010"/>
                  </a:moveTo>
                  <a:lnTo>
                    <a:pt x="1269" y="80010"/>
                  </a:lnTo>
                  <a:lnTo>
                    <a:pt x="1269" y="82550"/>
                  </a:lnTo>
                  <a:lnTo>
                    <a:pt x="0" y="8255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80010"/>
                  </a:lnTo>
                  <a:close/>
                </a:path>
                <a:path w="472439" h="400050">
                  <a:moveTo>
                    <a:pt x="472439" y="80010"/>
                  </a:moveTo>
                  <a:lnTo>
                    <a:pt x="468629" y="80010"/>
                  </a:lnTo>
                  <a:lnTo>
                    <a:pt x="468629" y="85090"/>
                  </a:lnTo>
                  <a:lnTo>
                    <a:pt x="472439" y="85090"/>
                  </a:lnTo>
                  <a:lnTo>
                    <a:pt x="472439" y="80010"/>
                  </a:lnTo>
                  <a:close/>
                </a:path>
                <a:path w="472439" h="400050">
                  <a:moveTo>
                    <a:pt x="3809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3809" y="91440"/>
                  </a:lnTo>
                  <a:lnTo>
                    <a:pt x="3809" y="85090"/>
                  </a:lnTo>
                  <a:close/>
                </a:path>
                <a:path w="472439" h="400050">
                  <a:moveTo>
                    <a:pt x="472439" y="85090"/>
                  </a:moveTo>
                  <a:lnTo>
                    <a:pt x="468629" y="85090"/>
                  </a:lnTo>
                  <a:lnTo>
                    <a:pt x="468629" y="91440"/>
                  </a:lnTo>
                  <a:lnTo>
                    <a:pt x="472439" y="91440"/>
                  </a:lnTo>
                  <a:lnTo>
                    <a:pt x="472439" y="85090"/>
                  </a:lnTo>
                  <a:close/>
                </a:path>
                <a:path w="472439" h="400050">
                  <a:moveTo>
                    <a:pt x="3809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1440"/>
                  </a:lnTo>
                  <a:close/>
                </a:path>
                <a:path w="472439" h="400050">
                  <a:moveTo>
                    <a:pt x="472439" y="91440"/>
                  </a:moveTo>
                  <a:lnTo>
                    <a:pt x="468629" y="91440"/>
                  </a:lnTo>
                  <a:lnTo>
                    <a:pt x="468629" y="99060"/>
                  </a:lnTo>
                  <a:lnTo>
                    <a:pt x="472439" y="99060"/>
                  </a:lnTo>
                  <a:lnTo>
                    <a:pt x="472439" y="91440"/>
                  </a:lnTo>
                  <a:close/>
                </a:path>
                <a:path w="472439" h="400050">
                  <a:moveTo>
                    <a:pt x="3809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3809" y="104140"/>
                  </a:lnTo>
                  <a:lnTo>
                    <a:pt x="3809" y="99060"/>
                  </a:lnTo>
                  <a:close/>
                </a:path>
                <a:path w="472439" h="400050">
                  <a:moveTo>
                    <a:pt x="472439" y="99060"/>
                  </a:moveTo>
                  <a:lnTo>
                    <a:pt x="468629" y="99060"/>
                  </a:lnTo>
                  <a:lnTo>
                    <a:pt x="468629" y="104140"/>
                  </a:lnTo>
                  <a:lnTo>
                    <a:pt x="472439" y="104140"/>
                  </a:lnTo>
                  <a:lnTo>
                    <a:pt x="472439" y="99060"/>
                  </a:lnTo>
                  <a:close/>
                </a:path>
                <a:path w="472439" h="400050">
                  <a:moveTo>
                    <a:pt x="3809" y="104140"/>
                  </a:moveTo>
                  <a:lnTo>
                    <a:pt x="0" y="104140"/>
                  </a:lnTo>
                  <a:lnTo>
                    <a:pt x="0" y="111760"/>
                  </a:lnTo>
                  <a:lnTo>
                    <a:pt x="3809" y="111760"/>
                  </a:lnTo>
                  <a:lnTo>
                    <a:pt x="3809" y="104140"/>
                  </a:lnTo>
                  <a:close/>
                </a:path>
                <a:path w="472439" h="400050">
                  <a:moveTo>
                    <a:pt x="472439" y="104140"/>
                  </a:moveTo>
                  <a:lnTo>
                    <a:pt x="468629" y="104140"/>
                  </a:lnTo>
                  <a:lnTo>
                    <a:pt x="468629" y="111760"/>
                  </a:lnTo>
                  <a:lnTo>
                    <a:pt x="472439" y="111760"/>
                  </a:lnTo>
                  <a:lnTo>
                    <a:pt x="472439" y="104140"/>
                  </a:lnTo>
                  <a:close/>
                </a:path>
                <a:path w="472439" h="400050">
                  <a:moveTo>
                    <a:pt x="380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3809" y="118110"/>
                  </a:lnTo>
                  <a:lnTo>
                    <a:pt x="3809" y="111760"/>
                  </a:lnTo>
                  <a:close/>
                </a:path>
                <a:path w="472439" h="400050">
                  <a:moveTo>
                    <a:pt x="472439" y="111760"/>
                  </a:moveTo>
                  <a:lnTo>
                    <a:pt x="468629" y="111760"/>
                  </a:lnTo>
                  <a:lnTo>
                    <a:pt x="468629" y="118110"/>
                  </a:lnTo>
                  <a:lnTo>
                    <a:pt x="472439" y="118110"/>
                  </a:lnTo>
                  <a:lnTo>
                    <a:pt x="472439" y="111760"/>
                  </a:lnTo>
                  <a:close/>
                </a:path>
                <a:path w="472439" h="400050">
                  <a:moveTo>
                    <a:pt x="3809" y="118110"/>
                  </a:moveTo>
                  <a:lnTo>
                    <a:pt x="0" y="11811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118110"/>
                  </a:lnTo>
                  <a:close/>
                </a:path>
                <a:path w="472439" h="400050">
                  <a:moveTo>
                    <a:pt x="472439" y="118110"/>
                  </a:moveTo>
                  <a:lnTo>
                    <a:pt x="468629" y="118110"/>
                  </a:lnTo>
                  <a:lnTo>
                    <a:pt x="468629" y="156210"/>
                  </a:lnTo>
                  <a:lnTo>
                    <a:pt x="472439" y="156210"/>
                  </a:lnTo>
                  <a:lnTo>
                    <a:pt x="472439" y="118110"/>
                  </a:lnTo>
                  <a:close/>
                </a:path>
                <a:path w="472439" h="400050">
                  <a:moveTo>
                    <a:pt x="380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3809" y="162560"/>
                  </a:lnTo>
                  <a:lnTo>
                    <a:pt x="3809" y="156210"/>
                  </a:lnTo>
                  <a:close/>
                </a:path>
                <a:path w="472439" h="400050">
                  <a:moveTo>
                    <a:pt x="472439" y="156210"/>
                  </a:moveTo>
                  <a:lnTo>
                    <a:pt x="468629" y="156210"/>
                  </a:lnTo>
                  <a:lnTo>
                    <a:pt x="468629" y="162560"/>
                  </a:lnTo>
                  <a:lnTo>
                    <a:pt x="472439" y="162560"/>
                  </a:lnTo>
                  <a:lnTo>
                    <a:pt x="472439" y="156210"/>
                  </a:lnTo>
                  <a:close/>
                </a:path>
                <a:path w="472439" h="400050">
                  <a:moveTo>
                    <a:pt x="3809" y="162560"/>
                  </a:moveTo>
                  <a:lnTo>
                    <a:pt x="0" y="162560"/>
                  </a:lnTo>
                  <a:lnTo>
                    <a:pt x="0" y="173990"/>
                  </a:lnTo>
                  <a:lnTo>
                    <a:pt x="3809" y="173990"/>
                  </a:lnTo>
                  <a:lnTo>
                    <a:pt x="3809" y="162560"/>
                  </a:lnTo>
                  <a:close/>
                </a:path>
                <a:path w="472439" h="400050">
                  <a:moveTo>
                    <a:pt x="472439" y="162560"/>
                  </a:moveTo>
                  <a:lnTo>
                    <a:pt x="468629" y="162560"/>
                  </a:lnTo>
                  <a:lnTo>
                    <a:pt x="468629" y="173990"/>
                  </a:lnTo>
                  <a:lnTo>
                    <a:pt x="472439" y="173990"/>
                  </a:lnTo>
                  <a:lnTo>
                    <a:pt x="472439" y="162560"/>
                  </a:lnTo>
                  <a:close/>
                </a:path>
                <a:path w="472439" h="400050">
                  <a:moveTo>
                    <a:pt x="3809" y="173990"/>
                  </a:moveTo>
                  <a:lnTo>
                    <a:pt x="0" y="17399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173990"/>
                  </a:lnTo>
                  <a:close/>
                </a:path>
                <a:path w="472439" h="400050">
                  <a:moveTo>
                    <a:pt x="472439" y="173990"/>
                  </a:moveTo>
                  <a:lnTo>
                    <a:pt x="468629" y="173990"/>
                  </a:lnTo>
                  <a:lnTo>
                    <a:pt x="468629" y="219710"/>
                  </a:lnTo>
                  <a:lnTo>
                    <a:pt x="472439" y="219710"/>
                  </a:lnTo>
                  <a:lnTo>
                    <a:pt x="472439" y="173990"/>
                  </a:lnTo>
                  <a:close/>
                </a:path>
                <a:path w="472439" h="400050">
                  <a:moveTo>
                    <a:pt x="3809" y="219710"/>
                  </a:moveTo>
                  <a:lnTo>
                    <a:pt x="0" y="21971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19710"/>
                  </a:lnTo>
                  <a:close/>
                </a:path>
                <a:path w="472439" h="400050">
                  <a:moveTo>
                    <a:pt x="472439" y="219710"/>
                  </a:moveTo>
                  <a:lnTo>
                    <a:pt x="468629" y="219710"/>
                  </a:lnTo>
                  <a:lnTo>
                    <a:pt x="468629" y="281940"/>
                  </a:lnTo>
                  <a:lnTo>
                    <a:pt x="472439" y="281940"/>
                  </a:lnTo>
                  <a:lnTo>
                    <a:pt x="472439" y="219710"/>
                  </a:lnTo>
                  <a:close/>
                </a:path>
                <a:path w="472439" h="400050">
                  <a:moveTo>
                    <a:pt x="3809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1940"/>
                  </a:lnTo>
                  <a:close/>
                </a:path>
                <a:path w="472439" h="400050">
                  <a:moveTo>
                    <a:pt x="472439" y="281940"/>
                  </a:moveTo>
                  <a:lnTo>
                    <a:pt x="468629" y="281940"/>
                  </a:lnTo>
                  <a:lnTo>
                    <a:pt x="468629" y="288290"/>
                  </a:lnTo>
                  <a:lnTo>
                    <a:pt x="472439" y="288290"/>
                  </a:lnTo>
                  <a:lnTo>
                    <a:pt x="472439" y="281940"/>
                  </a:lnTo>
                  <a:close/>
                </a:path>
                <a:path w="472439" h="400050">
                  <a:moveTo>
                    <a:pt x="3809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8290"/>
                  </a:lnTo>
                  <a:close/>
                </a:path>
                <a:path w="472439" h="400050">
                  <a:moveTo>
                    <a:pt x="472439" y="288290"/>
                  </a:moveTo>
                  <a:lnTo>
                    <a:pt x="468629" y="288290"/>
                  </a:lnTo>
                  <a:lnTo>
                    <a:pt x="468629" y="295910"/>
                  </a:lnTo>
                  <a:lnTo>
                    <a:pt x="472439" y="295910"/>
                  </a:lnTo>
                  <a:lnTo>
                    <a:pt x="472439" y="288290"/>
                  </a:lnTo>
                  <a:close/>
                </a:path>
                <a:path w="472439" h="400050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472439" h="400050">
                  <a:moveTo>
                    <a:pt x="472439" y="295910"/>
                  </a:moveTo>
                  <a:lnTo>
                    <a:pt x="468629" y="295910"/>
                  </a:lnTo>
                  <a:lnTo>
                    <a:pt x="468629" y="302260"/>
                  </a:lnTo>
                  <a:lnTo>
                    <a:pt x="472439" y="302260"/>
                  </a:lnTo>
                  <a:lnTo>
                    <a:pt x="472439" y="295910"/>
                  </a:lnTo>
                  <a:close/>
                </a:path>
                <a:path w="472439" h="400050">
                  <a:moveTo>
                    <a:pt x="3809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2260"/>
                  </a:lnTo>
                  <a:close/>
                </a:path>
                <a:path w="472439" h="400050">
                  <a:moveTo>
                    <a:pt x="472439" y="302260"/>
                  </a:moveTo>
                  <a:lnTo>
                    <a:pt x="468629" y="302260"/>
                  </a:lnTo>
                  <a:lnTo>
                    <a:pt x="468629" y="307340"/>
                  </a:lnTo>
                  <a:lnTo>
                    <a:pt x="472439" y="307340"/>
                  </a:lnTo>
                  <a:lnTo>
                    <a:pt x="472439" y="302260"/>
                  </a:lnTo>
                  <a:close/>
                </a:path>
                <a:path w="472439" h="400050">
                  <a:moveTo>
                    <a:pt x="3809" y="307340"/>
                  </a:moveTo>
                  <a:lnTo>
                    <a:pt x="0" y="30734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07340"/>
                  </a:lnTo>
                  <a:close/>
                </a:path>
                <a:path w="472439" h="400050">
                  <a:moveTo>
                    <a:pt x="472439" y="307340"/>
                  </a:moveTo>
                  <a:lnTo>
                    <a:pt x="468629" y="307340"/>
                  </a:lnTo>
                  <a:lnTo>
                    <a:pt x="468629" y="313690"/>
                  </a:lnTo>
                  <a:lnTo>
                    <a:pt x="472439" y="313690"/>
                  </a:lnTo>
                  <a:lnTo>
                    <a:pt x="472439" y="307340"/>
                  </a:lnTo>
                  <a:close/>
                </a:path>
                <a:path w="472439" h="400050">
                  <a:moveTo>
                    <a:pt x="3809" y="313690"/>
                  </a:moveTo>
                  <a:lnTo>
                    <a:pt x="0" y="313690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1310"/>
                  </a:lnTo>
                  <a:lnTo>
                    <a:pt x="3809" y="321310"/>
                  </a:lnTo>
                  <a:lnTo>
                    <a:pt x="3809" y="313690"/>
                  </a:lnTo>
                  <a:close/>
                </a:path>
                <a:path w="472439" h="400050">
                  <a:moveTo>
                    <a:pt x="472439" y="313690"/>
                  </a:moveTo>
                  <a:lnTo>
                    <a:pt x="468629" y="313690"/>
                  </a:lnTo>
                  <a:lnTo>
                    <a:pt x="468629" y="321310"/>
                  </a:lnTo>
                  <a:lnTo>
                    <a:pt x="472439" y="321310"/>
                  </a:lnTo>
                  <a:lnTo>
                    <a:pt x="472439" y="313690"/>
                  </a:lnTo>
                  <a:close/>
                </a:path>
                <a:path w="472439" h="400050">
                  <a:moveTo>
                    <a:pt x="471169" y="321310"/>
                  </a:moveTo>
                  <a:lnTo>
                    <a:pt x="468629" y="321310"/>
                  </a:lnTo>
                  <a:lnTo>
                    <a:pt x="468629" y="325120"/>
                  </a:lnTo>
                  <a:lnTo>
                    <a:pt x="469900" y="325120"/>
                  </a:lnTo>
                  <a:lnTo>
                    <a:pt x="469900" y="322580"/>
                  </a:lnTo>
                  <a:lnTo>
                    <a:pt x="471169" y="322580"/>
                  </a:lnTo>
                  <a:lnTo>
                    <a:pt x="471169" y="321310"/>
                  </a:lnTo>
                  <a:close/>
                </a:path>
                <a:path w="472439" h="400050">
                  <a:moveTo>
                    <a:pt x="3809" y="321310"/>
                  </a:moveTo>
                  <a:lnTo>
                    <a:pt x="2539" y="321310"/>
                  </a:lnTo>
                  <a:lnTo>
                    <a:pt x="2539" y="323850"/>
                  </a:lnTo>
                  <a:lnTo>
                    <a:pt x="3809" y="323850"/>
                  </a:lnTo>
                  <a:lnTo>
                    <a:pt x="3809" y="321310"/>
                  </a:lnTo>
                  <a:close/>
                </a:path>
                <a:path w="472439" h="400050">
                  <a:moveTo>
                    <a:pt x="389889" y="396240"/>
                  </a:moveTo>
                  <a:lnTo>
                    <a:pt x="83819" y="396240"/>
                  </a:lnTo>
                  <a:lnTo>
                    <a:pt x="83819" y="397510"/>
                  </a:lnTo>
                  <a:lnTo>
                    <a:pt x="389889" y="397510"/>
                  </a:lnTo>
                  <a:lnTo>
                    <a:pt x="389889" y="396240"/>
                  </a:lnTo>
                  <a:close/>
                </a:path>
                <a:path w="472439" h="400050">
                  <a:moveTo>
                    <a:pt x="386079" y="398780"/>
                  </a:moveTo>
                  <a:lnTo>
                    <a:pt x="90169" y="398780"/>
                  </a:lnTo>
                  <a:lnTo>
                    <a:pt x="90169" y="400050"/>
                  </a:lnTo>
                  <a:lnTo>
                    <a:pt x="386079" y="400050"/>
                  </a:lnTo>
                  <a:lnTo>
                    <a:pt x="386079" y="398780"/>
                  </a:lnTo>
                  <a:close/>
                </a:path>
                <a:path w="472439" h="400050">
                  <a:moveTo>
                    <a:pt x="388619" y="397510"/>
                  </a:moveTo>
                  <a:lnTo>
                    <a:pt x="87629" y="397510"/>
                  </a:lnTo>
                  <a:lnTo>
                    <a:pt x="87629" y="398780"/>
                  </a:lnTo>
                  <a:lnTo>
                    <a:pt x="388619" y="398780"/>
                  </a:lnTo>
                  <a:lnTo>
                    <a:pt x="388619" y="397510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023870" y="4244339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29">
                  <a:moveTo>
                    <a:pt x="387349" y="2539"/>
                  </a:moveTo>
                  <a:lnTo>
                    <a:pt x="77469" y="2539"/>
                  </a:lnTo>
                  <a:lnTo>
                    <a:pt x="77469" y="3809"/>
                  </a:lnTo>
                  <a:lnTo>
                    <a:pt x="387349" y="3809"/>
                  </a:lnTo>
                  <a:lnTo>
                    <a:pt x="387349" y="2539"/>
                  </a:lnTo>
                  <a:close/>
                </a:path>
                <a:path w="464820" h="392429">
                  <a:moveTo>
                    <a:pt x="386080" y="1269"/>
                  </a:moveTo>
                  <a:lnTo>
                    <a:pt x="80010" y="1269"/>
                  </a:lnTo>
                  <a:lnTo>
                    <a:pt x="80010" y="2539"/>
                  </a:lnTo>
                  <a:lnTo>
                    <a:pt x="386080" y="2539"/>
                  </a:lnTo>
                  <a:lnTo>
                    <a:pt x="386080" y="1269"/>
                  </a:lnTo>
                  <a:close/>
                </a:path>
                <a:path w="464820" h="392429">
                  <a:moveTo>
                    <a:pt x="382269" y="0"/>
                  </a:moveTo>
                  <a:lnTo>
                    <a:pt x="81280" y="0"/>
                  </a:lnTo>
                  <a:lnTo>
                    <a:pt x="81280" y="1269"/>
                  </a:lnTo>
                  <a:lnTo>
                    <a:pt x="382269" y="1269"/>
                  </a:lnTo>
                  <a:lnTo>
                    <a:pt x="382269" y="0"/>
                  </a:lnTo>
                  <a:close/>
                </a:path>
                <a:path w="464820" h="392429">
                  <a:moveTo>
                    <a:pt x="462280" y="68579"/>
                  </a:moveTo>
                  <a:lnTo>
                    <a:pt x="461009" y="68579"/>
                  </a:lnTo>
                  <a:lnTo>
                    <a:pt x="461009" y="69849"/>
                  </a:lnTo>
                  <a:lnTo>
                    <a:pt x="462280" y="69849"/>
                  </a:lnTo>
                  <a:lnTo>
                    <a:pt x="462280" y="68579"/>
                  </a:lnTo>
                  <a:close/>
                </a:path>
                <a:path w="464820" h="392429">
                  <a:moveTo>
                    <a:pt x="2540" y="71119"/>
                  </a:moveTo>
                  <a:lnTo>
                    <a:pt x="1269" y="71119"/>
                  </a:lnTo>
                  <a:lnTo>
                    <a:pt x="1269" y="73659"/>
                  </a:lnTo>
                  <a:lnTo>
                    <a:pt x="0" y="73659"/>
                  </a:lnTo>
                  <a:lnTo>
                    <a:pt x="0" y="76199"/>
                  </a:lnTo>
                  <a:lnTo>
                    <a:pt x="2540" y="76199"/>
                  </a:lnTo>
                  <a:lnTo>
                    <a:pt x="2540" y="71119"/>
                  </a:lnTo>
                  <a:close/>
                </a:path>
                <a:path w="464820" h="392429">
                  <a:moveTo>
                    <a:pt x="463550" y="69849"/>
                  </a:moveTo>
                  <a:lnTo>
                    <a:pt x="461009" y="69849"/>
                  </a:lnTo>
                  <a:lnTo>
                    <a:pt x="461009" y="76199"/>
                  </a:lnTo>
                  <a:lnTo>
                    <a:pt x="464819" y="76199"/>
                  </a:lnTo>
                  <a:lnTo>
                    <a:pt x="464819" y="71119"/>
                  </a:lnTo>
                  <a:lnTo>
                    <a:pt x="463550" y="71119"/>
                  </a:lnTo>
                  <a:lnTo>
                    <a:pt x="463550" y="69849"/>
                  </a:lnTo>
                  <a:close/>
                </a:path>
                <a:path w="464820" h="392429">
                  <a:moveTo>
                    <a:pt x="2540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2540" y="81279"/>
                  </a:lnTo>
                  <a:lnTo>
                    <a:pt x="2540" y="76199"/>
                  </a:lnTo>
                  <a:close/>
                </a:path>
                <a:path w="464820" h="392429">
                  <a:moveTo>
                    <a:pt x="464819" y="76199"/>
                  </a:moveTo>
                  <a:lnTo>
                    <a:pt x="461009" y="76199"/>
                  </a:lnTo>
                  <a:lnTo>
                    <a:pt x="461009" y="81279"/>
                  </a:lnTo>
                  <a:lnTo>
                    <a:pt x="464819" y="81279"/>
                  </a:lnTo>
                  <a:lnTo>
                    <a:pt x="464819" y="76199"/>
                  </a:lnTo>
                  <a:close/>
                </a:path>
                <a:path w="464820" h="392429">
                  <a:moveTo>
                    <a:pt x="2540" y="81279"/>
                  </a:moveTo>
                  <a:lnTo>
                    <a:pt x="0" y="81279"/>
                  </a:lnTo>
                  <a:lnTo>
                    <a:pt x="0" y="87629"/>
                  </a:lnTo>
                  <a:lnTo>
                    <a:pt x="2540" y="87629"/>
                  </a:lnTo>
                  <a:lnTo>
                    <a:pt x="2540" y="81279"/>
                  </a:lnTo>
                  <a:close/>
                </a:path>
                <a:path w="464820" h="392429">
                  <a:moveTo>
                    <a:pt x="464819" y="81279"/>
                  </a:moveTo>
                  <a:lnTo>
                    <a:pt x="461009" y="81279"/>
                  </a:lnTo>
                  <a:lnTo>
                    <a:pt x="461009" y="87629"/>
                  </a:lnTo>
                  <a:lnTo>
                    <a:pt x="464819" y="87629"/>
                  </a:lnTo>
                  <a:lnTo>
                    <a:pt x="464819" y="81279"/>
                  </a:lnTo>
                  <a:close/>
                </a:path>
                <a:path w="464820" h="392429">
                  <a:moveTo>
                    <a:pt x="2540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2540" y="95249"/>
                  </a:lnTo>
                  <a:lnTo>
                    <a:pt x="2540" y="87629"/>
                  </a:lnTo>
                  <a:close/>
                </a:path>
                <a:path w="464820" h="392429">
                  <a:moveTo>
                    <a:pt x="464819" y="87629"/>
                  </a:moveTo>
                  <a:lnTo>
                    <a:pt x="461009" y="87629"/>
                  </a:lnTo>
                  <a:lnTo>
                    <a:pt x="461009" y="95249"/>
                  </a:lnTo>
                  <a:lnTo>
                    <a:pt x="464819" y="95249"/>
                  </a:lnTo>
                  <a:lnTo>
                    <a:pt x="464819" y="87629"/>
                  </a:lnTo>
                  <a:close/>
                </a:path>
                <a:path w="464820" h="392429">
                  <a:moveTo>
                    <a:pt x="2540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2540" y="100329"/>
                  </a:lnTo>
                  <a:lnTo>
                    <a:pt x="2540" y="95249"/>
                  </a:lnTo>
                  <a:close/>
                </a:path>
                <a:path w="464820" h="392429">
                  <a:moveTo>
                    <a:pt x="464819" y="95249"/>
                  </a:moveTo>
                  <a:lnTo>
                    <a:pt x="461009" y="95249"/>
                  </a:lnTo>
                  <a:lnTo>
                    <a:pt x="461009" y="100329"/>
                  </a:lnTo>
                  <a:lnTo>
                    <a:pt x="464819" y="100329"/>
                  </a:lnTo>
                  <a:lnTo>
                    <a:pt x="464819" y="95249"/>
                  </a:lnTo>
                  <a:close/>
                </a:path>
                <a:path w="464820" h="392429">
                  <a:moveTo>
                    <a:pt x="254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2540" y="107949"/>
                  </a:lnTo>
                  <a:lnTo>
                    <a:pt x="2540" y="100329"/>
                  </a:lnTo>
                  <a:close/>
                </a:path>
                <a:path w="464820" h="392429">
                  <a:moveTo>
                    <a:pt x="464819" y="100329"/>
                  </a:moveTo>
                  <a:lnTo>
                    <a:pt x="461009" y="100329"/>
                  </a:lnTo>
                  <a:lnTo>
                    <a:pt x="461009" y="107949"/>
                  </a:lnTo>
                  <a:lnTo>
                    <a:pt x="464819" y="107949"/>
                  </a:lnTo>
                  <a:lnTo>
                    <a:pt x="464819" y="100329"/>
                  </a:lnTo>
                  <a:close/>
                </a:path>
                <a:path w="464820" h="392429">
                  <a:moveTo>
                    <a:pt x="254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540" y="114299"/>
                  </a:lnTo>
                  <a:lnTo>
                    <a:pt x="2540" y="107949"/>
                  </a:lnTo>
                  <a:close/>
                </a:path>
                <a:path w="464820" h="392429">
                  <a:moveTo>
                    <a:pt x="464819" y="107949"/>
                  </a:moveTo>
                  <a:lnTo>
                    <a:pt x="461009" y="107949"/>
                  </a:lnTo>
                  <a:lnTo>
                    <a:pt x="461009" y="114299"/>
                  </a:lnTo>
                  <a:lnTo>
                    <a:pt x="464819" y="114299"/>
                  </a:lnTo>
                  <a:lnTo>
                    <a:pt x="464819" y="107949"/>
                  </a:lnTo>
                  <a:close/>
                </a:path>
                <a:path w="464820" h="392429">
                  <a:moveTo>
                    <a:pt x="2540" y="114299"/>
                  </a:moveTo>
                  <a:lnTo>
                    <a:pt x="0" y="114299"/>
                  </a:lnTo>
                  <a:lnTo>
                    <a:pt x="0" y="152399"/>
                  </a:lnTo>
                  <a:lnTo>
                    <a:pt x="2540" y="152399"/>
                  </a:lnTo>
                  <a:lnTo>
                    <a:pt x="2540" y="114299"/>
                  </a:lnTo>
                  <a:close/>
                </a:path>
                <a:path w="464820" h="392429">
                  <a:moveTo>
                    <a:pt x="464819" y="114299"/>
                  </a:moveTo>
                  <a:lnTo>
                    <a:pt x="461009" y="114299"/>
                  </a:lnTo>
                  <a:lnTo>
                    <a:pt x="461009" y="152399"/>
                  </a:lnTo>
                  <a:lnTo>
                    <a:pt x="464819" y="152399"/>
                  </a:lnTo>
                  <a:lnTo>
                    <a:pt x="464819" y="114299"/>
                  </a:lnTo>
                  <a:close/>
                </a:path>
                <a:path w="464820" h="392429">
                  <a:moveTo>
                    <a:pt x="254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2540" y="158749"/>
                  </a:lnTo>
                  <a:lnTo>
                    <a:pt x="2540" y="152399"/>
                  </a:lnTo>
                  <a:close/>
                </a:path>
                <a:path w="464820" h="392429">
                  <a:moveTo>
                    <a:pt x="464819" y="152399"/>
                  </a:moveTo>
                  <a:lnTo>
                    <a:pt x="461009" y="152399"/>
                  </a:lnTo>
                  <a:lnTo>
                    <a:pt x="461009" y="158749"/>
                  </a:lnTo>
                  <a:lnTo>
                    <a:pt x="464819" y="158749"/>
                  </a:lnTo>
                  <a:lnTo>
                    <a:pt x="464819" y="152399"/>
                  </a:lnTo>
                  <a:close/>
                </a:path>
                <a:path w="464820" h="392429">
                  <a:moveTo>
                    <a:pt x="2540" y="158749"/>
                  </a:moveTo>
                  <a:lnTo>
                    <a:pt x="0" y="158749"/>
                  </a:lnTo>
                  <a:lnTo>
                    <a:pt x="0" y="170179"/>
                  </a:lnTo>
                  <a:lnTo>
                    <a:pt x="2540" y="170179"/>
                  </a:lnTo>
                  <a:lnTo>
                    <a:pt x="2540" y="158749"/>
                  </a:lnTo>
                  <a:close/>
                </a:path>
                <a:path w="464820" h="392429">
                  <a:moveTo>
                    <a:pt x="464819" y="158749"/>
                  </a:moveTo>
                  <a:lnTo>
                    <a:pt x="461009" y="158749"/>
                  </a:lnTo>
                  <a:lnTo>
                    <a:pt x="461009" y="170179"/>
                  </a:lnTo>
                  <a:lnTo>
                    <a:pt x="464819" y="170179"/>
                  </a:lnTo>
                  <a:lnTo>
                    <a:pt x="464819" y="158749"/>
                  </a:lnTo>
                  <a:close/>
                </a:path>
                <a:path w="464820" h="392429">
                  <a:moveTo>
                    <a:pt x="2540" y="170179"/>
                  </a:moveTo>
                  <a:lnTo>
                    <a:pt x="0" y="170179"/>
                  </a:lnTo>
                  <a:lnTo>
                    <a:pt x="0" y="215899"/>
                  </a:lnTo>
                  <a:lnTo>
                    <a:pt x="2540" y="215899"/>
                  </a:lnTo>
                  <a:lnTo>
                    <a:pt x="2540" y="170179"/>
                  </a:lnTo>
                  <a:close/>
                </a:path>
                <a:path w="464820" h="392429">
                  <a:moveTo>
                    <a:pt x="464819" y="170179"/>
                  </a:moveTo>
                  <a:lnTo>
                    <a:pt x="461009" y="170179"/>
                  </a:lnTo>
                  <a:lnTo>
                    <a:pt x="461009" y="215899"/>
                  </a:lnTo>
                  <a:lnTo>
                    <a:pt x="464819" y="215899"/>
                  </a:lnTo>
                  <a:lnTo>
                    <a:pt x="464819" y="170179"/>
                  </a:lnTo>
                  <a:close/>
                </a:path>
                <a:path w="464820" h="392429">
                  <a:moveTo>
                    <a:pt x="2540" y="215899"/>
                  </a:moveTo>
                  <a:lnTo>
                    <a:pt x="0" y="215899"/>
                  </a:lnTo>
                  <a:lnTo>
                    <a:pt x="0" y="278129"/>
                  </a:lnTo>
                  <a:lnTo>
                    <a:pt x="2540" y="278129"/>
                  </a:lnTo>
                  <a:lnTo>
                    <a:pt x="2540" y="215899"/>
                  </a:lnTo>
                  <a:close/>
                </a:path>
                <a:path w="464820" h="392429">
                  <a:moveTo>
                    <a:pt x="464819" y="215899"/>
                  </a:moveTo>
                  <a:lnTo>
                    <a:pt x="461009" y="215899"/>
                  </a:lnTo>
                  <a:lnTo>
                    <a:pt x="461009" y="278129"/>
                  </a:lnTo>
                  <a:lnTo>
                    <a:pt x="464819" y="278129"/>
                  </a:lnTo>
                  <a:lnTo>
                    <a:pt x="464819" y="215899"/>
                  </a:lnTo>
                  <a:close/>
                </a:path>
                <a:path w="464820" h="392429">
                  <a:moveTo>
                    <a:pt x="2540" y="278129"/>
                  </a:moveTo>
                  <a:lnTo>
                    <a:pt x="0" y="278129"/>
                  </a:lnTo>
                  <a:lnTo>
                    <a:pt x="0" y="284479"/>
                  </a:lnTo>
                  <a:lnTo>
                    <a:pt x="2540" y="284479"/>
                  </a:lnTo>
                  <a:lnTo>
                    <a:pt x="2540" y="278129"/>
                  </a:lnTo>
                  <a:close/>
                </a:path>
                <a:path w="464820" h="392429">
                  <a:moveTo>
                    <a:pt x="464819" y="278129"/>
                  </a:moveTo>
                  <a:lnTo>
                    <a:pt x="461009" y="278129"/>
                  </a:lnTo>
                  <a:lnTo>
                    <a:pt x="461009" y="284479"/>
                  </a:lnTo>
                  <a:lnTo>
                    <a:pt x="464819" y="284479"/>
                  </a:lnTo>
                  <a:lnTo>
                    <a:pt x="464819" y="278129"/>
                  </a:lnTo>
                  <a:close/>
                </a:path>
                <a:path w="464820" h="392429">
                  <a:moveTo>
                    <a:pt x="2540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2540" y="292099"/>
                  </a:lnTo>
                  <a:lnTo>
                    <a:pt x="2540" y="284479"/>
                  </a:lnTo>
                  <a:close/>
                </a:path>
                <a:path w="464820" h="392429">
                  <a:moveTo>
                    <a:pt x="464819" y="284479"/>
                  </a:moveTo>
                  <a:lnTo>
                    <a:pt x="461009" y="284479"/>
                  </a:lnTo>
                  <a:lnTo>
                    <a:pt x="461009" y="292099"/>
                  </a:lnTo>
                  <a:lnTo>
                    <a:pt x="464819" y="292099"/>
                  </a:lnTo>
                  <a:lnTo>
                    <a:pt x="464819" y="284479"/>
                  </a:lnTo>
                  <a:close/>
                </a:path>
                <a:path w="464820" h="392429">
                  <a:moveTo>
                    <a:pt x="254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2540" y="298449"/>
                  </a:lnTo>
                  <a:lnTo>
                    <a:pt x="2540" y="292099"/>
                  </a:lnTo>
                  <a:close/>
                </a:path>
                <a:path w="464820" h="392429">
                  <a:moveTo>
                    <a:pt x="464819" y="292099"/>
                  </a:moveTo>
                  <a:lnTo>
                    <a:pt x="461009" y="292099"/>
                  </a:lnTo>
                  <a:lnTo>
                    <a:pt x="461009" y="298449"/>
                  </a:lnTo>
                  <a:lnTo>
                    <a:pt x="464819" y="298449"/>
                  </a:lnTo>
                  <a:lnTo>
                    <a:pt x="464819" y="292099"/>
                  </a:lnTo>
                  <a:close/>
                </a:path>
                <a:path w="464820" h="392429">
                  <a:moveTo>
                    <a:pt x="254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2540" y="303529"/>
                  </a:lnTo>
                  <a:lnTo>
                    <a:pt x="2540" y="298449"/>
                  </a:lnTo>
                  <a:close/>
                </a:path>
                <a:path w="464820" h="392429">
                  <a:moveTo>
                    <a:pt x="464819" y="298449"/>
                  </a:moveTo>
                  <a:lnTo>
                    <a:pt x="461009" y="298449"/>
                  </a:lnTo>
                  <a:lnTo>
                    <a:pt x="461009" y="303529"/>
                  </a:lnTo>
                  <a:lnTo>
                    <a:pt x="464819" y="303529"/>
                  </a:lnTo>
                  <a:lnTo>
                    <a:pt x="464819" y="298449"/>
                  </a:lnTo>
                  <a:close/>
                </a:path>
                <a:path w="464820" h="392429">
                  <a:moveTo>
                    <a:pt x="2540" y="303529"/>
                  </a:moveTo>
                  <a:lnTo>
                    <a:pt x="0" y="303529"/>
                  </a:lnTo>
                  <a:lnTo>
                    <a:pt x="0" y="309879"/>
                  </a:lnTo>
                  <a:lnTo>
                    <a:pt x="2540" y="309879"/>
                  </a:lnTo>
                  <a:lnTo>
                    <a:pt x="2540" y="303529"/>
                  </a:lnTo>
                  <a:close/>
                </a:path>
                <a:path w="464820" h="392429">
                  <a:moveTo>
                    <a:pt x="464819" y="303529"/>
                  </a:moveTo>
                  <a:lnTo>
                    <a:pt x="461009" y="303529"/>
                  </a:lnTo>
                  <a:lnTo>
                    <a:pt x="461009" y="309879"/>
                  </a:lnTo>
                  <a:lnTo>
                    <a:pt x="464819" y="309879"/>
                  </a:lnTo>
                  <a:lnTo>
                    <a:pt x="464819" y="303529"/>
                  </a:lnTo>
                  <a:close/>
                </a:path>
                <a:path w="464820" h="392429">
                  <a:moveTo>
                    <a:pt x="2540" y="309879"/>
                  </a:moveTo>
                  <a:lnTo>
                    <a:pt x="0" y="309879"/>
                  </a:lnTo>
                  <a:lnTo>
                    <a:pt x="0" y="317499"/>
                  </a:lnTo>
                  <a:lnTo>
                    <a:pt x="2540" y="317499"/>
                  </a:lnTo>
                  <a:lnTo>
                    <a:pt x="2540" y="309879"/>
                  </a:lnTo>
                  <a:close/>
                </a:path>
                <a:path w="464820" h="392429">
                  <a:moveTo>
                    <a:pt x="464819" y="309879"/>
                  </a:moveTo>
                  <a:lnTo>
                    <a:pt x="461009" y="309879"/>
                  </a:lnTo>
                  <a:lnTo>
                    <a:pt x="461009" y="317499"/>
                  </a:lnTo>
                  <a:lnTo>
                    <a:pt x="464819" y="317499"/>
                  </a:lnTo>
                  <a:lnTo>
                    <a:pt x="464819" y="309879"/>
                  </a:lnTo>
                  <a:close/>
                </a:path>
                <a:path w="464820" h="392429">
                  <a:moveTo>
                    <a:pt x="2540" y="317499"/>
                  </a:moveTo>
                  <a:lnTo>
                    <a:pt x="0" y="317499"/>
                  </a:lnTo>
                  <a:lnTo>
                    <a:pt x="0" y="321309"/>
                  </a:lnTo>
                  <a:lnTo>
                    <a:pt x="1269" y="321309"/>
                  </a:lnTo>
                  <a:lnTo>
                    <a:pt x="1269" y="322579"/>
                  </a:lnTo>
                  <a:lnTo>
                    <a:pt x="2540" y="322579"/>
                  </a:lnTo>
                  <a:lnTo>
                    <a:pt x="2540" y="317499"/>
                  </a:lnTo>
                  <a:close/>
                </a:path>
                <a:path w="464820" h="392429">
                  <a:moveTo>
                    <a:pt x="464819" y="317499"/>
                  </a:moveTo>
                  <a:lnTo>
                    <a:pt x="461009" y="317499"/>
                  </a:lnTo>
                  <a:lnTo>
                    <a:pt x="461009" y="322579"/>
                  </a:lnTo>
                  <a:lnTo>
                    <a:pt x="464819" y="322579"/>
                  </a:lnTo>
                  <a:lnTo>
                    <a:pt x="464819" y="317499"/>
                  </a:lnTo>
                  <a:close/>
                </a:path>
                <a:path w="464820" h="392429">
                  <a:moveTo>
                    <a:pt x="463550" y="322579"/>
                  </a:moveTo>
                  <a:lnTo>
                    <a:pt x="461009" y="322579"/>
                  </a:lnTo>
                  <a:lnTo>
                    <a:pt x="461009" y="326389"/>
                  </a:lnTo>
                  <a:lnTo>
                    <a:pt x="462280" y="326389"/>
                  </a:lnTo>
                  <a:lnTo>
                    <a:pt x="462280" y="325119"/>
                  </a:lnTo>
                  <a:lnTo>
                    <a:pt x="463550" y="325119"/>
                  </a:lnTo>
                  <a:lnTo>
                    <a:pt x="463550" y="322579"/>
                  </a:lnTo>
                  <a:close/>
                </a:path>
                <a:path w="464820" h="392429">
                  <a:moveTo>
                    <a:pt x="388619" y="391159"/>
                  </a:moveTo>
                  <a:lnTo>
                    <a:pt x="78740" y="391159"/>
                  </a:lnTo>
                  <a:lnTo>
                    <a:pt x="78740" y="392429"/>
                  </a:lnTo>
                  <a:lnTo>
                    <a:pt x="388619" y="392429"/>
                  </a:lnTo>
                  <a:lnTo>
                    <a:pt x="388619" y="391159"/>
                  </a:lnTo>
                  <a:close/>
                </a:path>
                <a:path w="464820" h="392429">
                  <a:moveTo>
                    <a:pt x="389890" y="389889"/>
                  </a:moveTo>
                  <a:lnTo>
                    <a:pt x="76200" y="389889"/>
                  </a:lnTo>
                  <a:lnTo>
                    <a:pt x="76200" y="391159"/>
                  </a:lnTo>
                  <a:lnTo>
                    <a:pt x="389890" y="391159"/>
                  </a:lnTo>
                  <a:lnTo>
                    <a:pt x="389890" y="389889"/>
                  </a:lnTo>
                  <a:close/>
                </a:path>
                <a:path w="464820" h="392429">
                  <a:moveTo>
                    <a:pt x="392430" y="388619"/>
                  </a:moveTo>
                  <a:lnTo>
                    <a:pt x="74930" y="388619"/>
                  </a:lnTo>
                  <a:lnTo>
                    <a:pt x="74930" y="389889"/>
                  </a:lnTo>
                  <a:lnTo>
                    <a:pt x="392430" y="389889"/>
                  </a:lnTo>
                  <a:lnTo>
                    <a:pt x="392430" y="388619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026409" y="424815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70" h="384810">
                  <a:moveTo>
                    <a:pt x="388619" y="1269"/>
                  </a:moveTo>
                  <a:lnTo>
                    <a:pt x="71119" y="1269"/>
                  </a:lnTo>
                  <a:lnTo>
                    <a:pt x="71119" y="2539"/>
                  </a:lnTo>
                  <a:lnTo>
                    <a:pt x="388619" y="2539"/>
                  </a:lnTo>
                  <a:lnTo>
                    <a:pt x="388619" y="1269"/>
                  </a:lnTo>
                  <a:close/>
                </a:path>
                <a:path w="458470" h="384810">
                  <a:moveTo>
                    <a:pt x="387350" y="0"/>
                  </a:moveTo>
                  <a:lnTo>
                    <a:pt x="73659" y="0"/>
                  </a:lnTo>
                  <a:lnTo>
                    <a:pt x="73659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58470" h="384810">
                  <a:moveTo>
                    <a:pt x="391160" y="2540"/>
                  </a:moveTo>
                  <a:lnTo>
                    <a:pt x="69850" y="2540"/>
                  </a:lnTo>
                  <a:lnTo>
                    <a:pt x="69850" y="3810"/>
                  </a:lnTo>
                  <a:lnTo>
                    <a:pt x="391160" y="3810"/>
                  </a:lnTo>
                  <a:lnTo>
                    <a:pt x="391160" y="2540"/>
                  </a:lnTo>
                  <a:close/>
                </a:path>
                <a:path w="458470" h="384810">
                  <a:moveTo>
                    <a:pt x="3809" y="62230"/>
                  </a:moveTo>
                  <a:lnTo>
                    <a:pt x="2539" y="62230"/>
                  </a:lnTo>
                  <a:lnTo>
                    <a:pt x="2539" y="64769"/>
                  </a:lnTo>
                  <a:lnTo>
                    <a:pt x="1269" y="64769"/>
                  </a:lnTo>
                  <a:lnTo>
                    <a:pt x="1269" y="66039"/>
                  </a:lnTo>
                  <a:lnTo>
                    <a:pt x="3809" y="66039"/>
                  </a:lnTo>
                  <a:lnTo>
                    <a:pt x="3809" y="62230"/>
                  </a:lnTo>
                  <a:close/>
                </a:path>
                <a:path w="458470" h="384810">
                  <a:moveTo>
                    <a:pt x="455929" y="59690"/>
                  </a:moveTo>
                  <a:lnTo>
                    <a:pt x="454660" y="59690"/>
                  </a:lnTo>
                  <a:lnTo>
                    <a:pt x="454660" y="66039"/>
                  </a:lnTo>
                  <a:lnTo>
                    <a:pt x="458469" y="66039"/>
                  </a:lnTo>
                  <a:lnTo>
                    <a:pt x="458469" y="62230"/>
                  </a:lnTo>
                  <a:lnTo>
                    <a:pt x="457200" y="62230"/>
                  </a:lnTo>
                  <a:lnTo>
                    <a:pt x="457200" y="60960"/>
                  </a:lnTo>
                  <a:lnTo>
                    <a:pt x="455929" y="60960"/>
                  </a:lnTo>
                  <a:lnTo>
                    <a:pt x="455929" y="59690"/>
                  </a:lnTo>
                  <a:close/>
                </a:path>
                <a:path w="458470" h="38481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58470" h="384810">
                  <a:moveTo>
                    <a:pt x="458469" y="66040"/>
                  </a:moveTo>
                  <a:lnTo>
                    <a:pt x="454660" y="66040"/>
                  </a:lnTo>
                  <a:lnTo>
                    <a:pt x="454660" y="72389"/>
                  </a:lnTo>
                  <a:lnTo>
                    <a:pt x="458469" y="72389"/>
                  </a:lnTo>
                  <a:lnTo>
                    <a:pt x="458469" y="66040"/>
                  </a:lnTo>
                  <a:close/>
                </a:path>
                <a:path w="458470" h="384810">
                  <a:moveTo>
                    <a:pt x="3809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2390"/>
                  </a:lnTo>
                  <a:close/>
                </a:path>
                <a:path w="458470" h="384810">
                  <a:moveTo>
                    <a:pt x="458469" y="72390"/>
                  </a:moveTo>
                  <a:lnTo>
                    <a:pt x="454660" y="72390"/>
                  </a:lnTo>
                  <a:lnTo>
                    <a:pt x="454660" y="77469"/>
                  </a:lnTo>
                  <a:lnTo>
                    <a:pt x="458469" y="77469"/>
                  </a:lnTo>
                  <a:lnTo>
                    <a:pt x="458469" y="72390"/>
                  </a:lnTo>
                  <a:close/>
                </a:path>
                <a:path w="458470" h="384810">
                  <a:moveTo>
                    <a:pt x="380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7470"/>
                  </a:lnTo>
                  <a:close/>
                </a:path>
                <a:path w="458470" h="384810">
                  <a:moveTo>
                    <a:pt x="458469" y="77470"/>
                  </a:moveTo>
                  <a:lnTo>
                    <a:pt x="454660" y="77470"/>
                  </a:lnTo>
                  <a:lnTo>
                    <a:pt x="454660" y="83819"/>
                  </a:lnTo>
                  <a:lnTo>
                    <a:pt x="458469" y="83819"/>
                  </a:lnTo>
                  <a:lnTo>
                    <a:pt x="458469" y="77470"/>
                  </a:lnTo>
                  <a:close/>
                </a:path>
                <a:path w="458470" h="384810">
                  <a:moveTo>
                    <a:pt x="3809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3820"/>
                  </a:lnTo>
                  <a:close/>
                </a:path>
                <a:path w="458470" h="384810">
                  <a:moveTo>
                    <a:pt x="458469" y="83820"/>
                  </a:moveTo>
                  <a:lnTo>
                    <a:pt x="454660" y="83820"/>
                  </a:lnTo>
                  <a:lnTo>
                    <a:pt x="454660" y="91439"/>
                  </a:lnTo>
                  <a:lnTo>
                    <a:pt x="458469" y="91439"/>
                  </a:lnTo>
                  <a:lnTo>
                    <a:pt x="458469" y="83820"/>
                  </a:lnTo>
                  <a:close/>
                </a:path>
                <a:path w="458470" h="384810">
                  <a:moveTo>
                    <a:pt x="3809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1440"/>
                  </a:lnTo>
                  <a:close/>
                </a:path>
                <a:path w="458470" h="384810">
                  <a:moveTo>
                    <a:pt x="458469" y="91440"/>
                  </a:moveTo>
                  <a:lnTo>
                    <a:pt x="454660" y="91440"/>
                  </a:lnTo>
                  <a:lnTo>
                    <a:pt x="454660" y="96519"/>
                  </a:lnTo>
                  <a:lnTo>
                    <a:pt x="458469" y="96519"/>
                  </a:lnTo>
                  <a:lnTo>
                    <a:pt x="458469" y="91440"/>
                  </a:lnTo>
                  <a:close/>
                </a:path>
                <a:path w="458470" h="384810">
                  <a:moveTo>
                    <a:pt x="3809" y="96520"/>
                  </a:moveTo>
                  <a:lnTo>
                    <a:pt x="0" y="9652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6520"/>
                  </a:lnTo>
                  <a:close/>
                </a:path>
                <a:path w="458470" h="384810">
                  <a:moveTo>
                    <a:pt x="458469" y="96520"/>
                  </a:moveTo>
                  <a:lnTo>
                    <a:pt x="454660" y="96520"/>
                  </a:lnTo>
                  <a:lnTo>
                    <a:pt x="454660" y="104139"/>
                  </a:lnTo>
                  <a:lnTo>
                    <a:pt x="458469" y="104139"/>
                  </a:lnTo>
                  <a:lnTo>
                    <a:pt x="458469" y="96520"/>
                  </a:lnTo>
                  <a:close/>
                </a:path>
                <a:path w="458470" h="384810">
                  <a:moveTo>
                    <a:pt x="380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4140"/>
                  </a:lnTo>
                  <a:close/>
                </a:path>
                <a:path w="458470" h="384810">
                  <a:moveTo>
                    <a:pt x="458469" y="104140"/>
                  </a:moveTo>
                  <a:lnTo>
                    <a:pt x="454660" y="104140"/>
                  </a:lnTo>
                  <a:lnTo>
                    <a:pt x="454660" y="110489"/>
                  </a:lnTo>
                  <a:lnTo>
                    <a:pt x="458469" y="110489"/>
                  </a:lnTo>
                  <a:lnTo>
                    <a:pt x="458469" y="104140"/>
                  </a:lnTo>
                  <a:close/>
                </a:path>
                <a:path w="458470" h="384810">
                  <a:moveTo>
                    <a:pt x="3809" y="110490"/>
                  </a:moveTo>
                  <a:lnTo>
                    <a:pt x="0" y="11049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09" y="110490"/>
                  </a:lnTo>
                  <a:close/>
                </a:path>
                <a:path w="458470" h="384810">
                  <a:moveTo>
                    <a:pt x="458469" y="110490"/>
                  </a:moveTo>
                  <a:lnTo>
                    <a:pt x="454660" y="110490"/>
                  </a:lnTo>
                  <a:lnTo>
                    <a:pt x="454660" y="148589"/>
                  </a:lnTo>
                  <a:lnTo>
                    <a:pt x="458469" y="148589"/>
                  </a:lnTo>
                  <a:lnTo>
                    <a:pt x="458469" y="110490"/>
                  </a:lnTo>
                  <a:close/>
                </a:path>
                <a:path w="458470" h="384810">
                  <a:moveTo>
                    <a:pt x="380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3809" y="154939"/>
                  </a:lnTo>
                  <a:lnTo>
                    <a:pt x="3809" y="148590"/>
                  </a:lnTo>
                  <a:close/>
                </a:path>
                <a:path w="458470" h="384810">
                  <a:moveTo>
                    <a:pt x="458469" y="148590"/>
                  </a:moveTo>
                  <a:lnTo>
                    <a:pt x="454660" y="148590"/>
                  </a:lnTo>
                  <a:lnTo>
                    <a:pt x="454660" y="154939"/>
                  </a:lnTo>
                  <a:lnTo>
                    <a:pt x="458469" y="154939"/>
                  </a:lnTo>
                  <a:lnTo>
                    <a:pt x="458469" y="148590"/>
                  </a:lnTo>
                  <a:close/>
                </a:path>
                <a:path w="458470" h="384810">
                  <a:moveTo>
                    <a:pt x="3809" y="154940"/>
                  </a:moveTo>
                  <a:lnTo>
                    <a:pt x="0" y="154940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54940"/>
                  </a:lnTo>
                  <a:close/>
                </a:path>
                <a:path w="458470" h="384810">
                  <a:moveTo>
                    <a:pt x="458469" y="154940"/>
                  </a:moveTo>
                  <a:lnTo>
                    <a:pt x="454660" y="154940"/>
                  </a:lnTo>
                  <a:lnTo>
                    <a:pt x="454660" y="166369"/>
                  </a:lnTo>
                  <a:lnTo>
                    <a:pt x="458469" y="166369"/>
                  </a:lnTo>
                  <a:lnTo>
                    <a:pt x="458469" y="154940"/>
                  </a:lnTo>
                  <a:close/>
                </a:path>
                <a:path w="458470" h="384810">
                  <a:moveTo>
                    <a:pt x="3809" y="166370"/>
                  </a:moveTo>
                  <a:lnTo>
                    <a:pt x="0" y="16637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66370"/>
                  </a:lnTo>
                  <a:close/>
                </a:path>
                <a:path w="458470" h="384810">
                  <a:moveTo>
                    <a:pt x="458469" y="166370"/>
                  </a:moveTo>
                  <a:lnTo>
                    <a:pt x="454660" y="166370"/>
                  </a:lnTo>
                  <a:lnTo>
                    <a:pt x="454660" y="212089"/>
                  </a:lnTo>
                  <a:lnTo>
                    <a:pt x="458469" y="212089"/>
                  </a:lnTo>
                  <a:lnTo>
                    <a:pt x="458469" y="166370"/>
                  </a:lnTo>
                  <a:close/>
                </a:path>
                <a:path w="458470" h="384810">
                  <a:moveTo>
                    <a:pt x="3809" y="212090"/>
                  </a:moveTo>
                  <a:lnTo>
                    <a:pt x="0" y="21209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12090"/>
                  </a:lnTo>
                  <a:close/>
                </a:path>
                <a:path w="458470" h="384810">
                  <a:moveTo>
                    <a:pt x="458469" y="212090"/>
                  </a:moveTo>
                  <a:lnTo>
                    <a:pt x="454660" y="212090"/>
                  </a:lnTo>
                  <a:lnTo>
                    <a:pt x="454660" y="274319"/>
                  </a:lnTo>
                  <a:lnTo>
                    <a:pt x="458469" y="274319"/>
                  </a:lnTo>
                  <a:lnTo>
                    <a:pt x="458469" y="212090"/>
                  </a:lnTo>
                  <a:close/>
                </a:path>
                <a:path w="458470" h="384810">
                  <a:moveTo>
                    <a:pt x="380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20"/>
                  </a:lnTo>
                  <a:close/>
                </a:path>
                <a:path w="458470" h="384810">
                  <a:moveTo>
                    <a:pt x="458469" y="274320"/>
                  </a:moveTo>
                  <a:lnTo>
                    <a:pt x="454660" y="274320"/>
                  </a:lnTo>
                  <a:lnTo>
                    <a:pt x="454660" y="280669"/>
                  </a:lnTo>
                  <a:lnTo>
                    <a:pt x="458469" y="280669"/>
                  </a:lnTo>
                  <a:lnTo>
                    <a:pt x="458469" y="274320"/>
                  </a:lnTo>
                  <a:close/>
                </a:path>
                <a:path w="458470" h="384810">
                  <a:moveTo>
                    <a:pt x="380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0670"/>
                  </a:lnTo>
                  <a:close/>
                </a:path>
                <a:path w="458470" h="384810">
                  <a:moveTo>
                    <a:pt x="458469" y="280670"/>
                  </a:moveTo>
                  <a:lnTo>
                    <a:pt x="454660" y="280670"/>
                  </a:lnTo>
                  <a:lnTo>
                    <a:pt x="454660" y="288289"/>
                  </a:lnTo>
                  <a:lnTo>
                    <a:pt x="458469" y="288289"/>
                  </a:lnTo>
                  <a:lnTo>
                    <a:pt x="458469" y="280670"/>
                  </a:lnTo>
                  <a:close/>
                </a:path>
                <a:path w="458470" h="38481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58470" h="384810">
                  <a:moveTo>
                    <a:pt x="458469" y="288290"/>
                  </a:moveTo>
                  <a:lnTo>
                    <a:pt x="454660" y="288290"/>
                  </a:lnTo>
                  <a:lnTo>
                    <a:pt x="454660" y="294639"/>
                  </a:lnTo>
                  <a:lnTo>
                    <a:pt x="458469" y="294639"/>
                  </a:lnTo>
                  <a:lnTo>
                    <a:pt x="458469" y="288290"/>
                  </a:lnTo>
                  <a:close/>
                </a:path>
                <a:path w="458470" h="384810">
                  <a:moveTo>
                    <a:pt x="380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4640"/>
                  </a:lnTo>
                  <a:close/>
                </a:path>
                <a:path w="458470" h="384810">
                  <a:moveTo>
                    <a:pt x="458469" y="294640"/>
                  </a:moveTo>
                  <a:lnTo>
                    <a:pt x="454660" y="294640"/>
                  </a:lnTo>
                  <a:lnTo>
                    <a:pt x="454660" y="299719"/>
                  </a:lnTo>
                  <a:lnTo>
                    <a:pt x="458469" y="299719"/>
                  </a:lnTo>
                  <a:lnTo>
                    <a:pt x="458469" y="294640"/>
                  </a:lnTo>
                  <a:close/>
                </a:path>
                <a:path w="458470" h="384810">
                  <a:moveTo>
                    <a:pt x="3809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20"/>
                  </a:lnTo>
                  <a:close/>
                </a:path>
                <a:path w="458470" h="384810">
                  <a:moveTo>
                    <a:pt x="458469" y="299720"/>
                  </a:moveTo>
                  <a:lnTo>
                    <a:pt x="454660" y="299720"/>
                  </a:lnTo>
                  <a:lnTo>
                    <a:pt x="454660" y="306069"/>
                  </a:lnTo>
                  <a:lnTo>
                    <a:pt x="458469" y="306069"/>
                  </a:lnTo>
                  <a:lnTo>
                    <a:pt x="458469" y="299720"/>
                  </a:lnTo>
                  <a:close/>
                </a:path>
                <a:path w="458470" h="384810">
                  <a:moveTo>
                    <a:pt x="3809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6070"/>
                  </a:lnTo>
                  <a:close/>
                </a:path>
                <a:path w="458470" h="384810">
                  <a:moveTo>
                    <a:pt x="458469" y="306070"/>
                  </a:moveTo>
                  <a:lnTo>
                    <a:pt x="454660" y="306070"/>
                  </a:lnTo>
                  <a:lnTo>
                    <a:pt x="454660" y="313689"/>
                  </a:lnTo>
                  <a:lnTo>
                    <a:pt x="458469" y="313689"/>
                  </a:lnTo>
                  <a:lnTo>
                    <a:pt x="458469" y="306070"/>
                  </a:lnTo>
                  <a:close/>
                </a:path>
                <a:path w="458470" h="384810">
                  <a:moveTo>
                    <a:pt x="3809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3690"/>
                  </a:lnTo>
                  <a:close/>
                </a:path>
                <a:path w="458470" h="384810">
                  <a:moveTo>
                    <a:pt x="458469" y="313690"/>
                  </a:moveTo>
                  <a:lnTo>
                    <a:pt x="454660" y="313690"/>
                  </a:lnTo>
                  <a:lnTo>
                    <a:pt x="454660" y="318769"/>
                  </a:lnTo>
                  <a:lnTo>
                    <a:pt x="458469" y="318769"/>
                  </a:lnTo>
                  <a:lnTo>
                    <a:pt x="458469" y="313690"/>
                  </a:lnTo>
                  <a:close/>
                </a:path>
                <a:path w="458470" h="384810">
                  <a:moveTo>
                    <a:pt x="458469" y="318770"/>
                  </a:moveTo>
                  <a:lnTo>
                    <a:pt x="454660" y="318770"/>
                  </a:lnTo>
                  <a:lnTo>
                    <a:pt x="454660" y="326389"/>
                  </a:lnTo>
                  <a:lnTo>
                    <a:pt x="457200" y="326389"/>
                  </a:lnTo>
                  <a:lnTo>
                    <a:pt x="457200" y="325119"/>
                  </a:lnTo>
                  <a:lnTo>
                    <a:pt x="458469" y="325119"/>
                  </a:lnTo>
                  <a:lnTo>
                    <a:pt x="458469" y="318770"/>
                  </a:lnTo>
                  <a:close/>
                </a:path>
                <a:path w="458470" h="384810">
                  <a:moveTo>
                    <a:pt x="3809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1269" y="321310"/>
                  </a:lnTo>
                  <a:lnTo>
                    <a:pt x="1269" y="322580"/>
                  </a:lnTo>
                  <a:lnTo>
                    <a:pt x="2539" y="322580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18770"/>
                  </a:lnTo>
                  <a:close/>
                </a:path>
                <a:path w="458470" h="384810">
                  <a:moveTo>
                    <a:pt x="455929" y="326390"/>
                  </a:moveTo>
                  <a:lnTo>
                    <a:pt x="454660" y="326390"/>
                  </a:lnTo>
                  <a:lnTo>
                    <a:pt x="454660" y="327660"/>
                  </a:lnTo>
                  <a:lnTo>
                    <a:pt x="455929" y="327660"/>
                  </a:lnTo>
                  <a:lnTo>
                    <a:pt x="455929" y="326390"/>
                  </a:lnTo>
                  <a:close/>
                </a:path>
                <a:path w="458470" h="384810">
                  <a:moveTo>
                    <a:pt x="393700" y="382269"/>
                  </a:moveTo>
                  <a:lnTo>
                    <a:pt x="68579" y="382269"/>
                  </a:lnTo>
                  <a:lnTo>
                    <a:pt x="68579" y="383539"/>
                  </a:lnTo>
                  <a:lnTo>
                    <a:pt x="393700" y="383539"/>
                  </a:lnTo>
                  <a:lnTo>
                    <a:pt x="393700" y="382269"/>
                  </a:lnTo>
                  <a:close/>
                </a:path>
                <a:path w="458470" h="384810">
                  <a:moveTo>
                    <a:pt x="394969" y="381000"/>
                  </a:moveTo>
                  <a:lnTo>
                    <a:pt x="67309" y="381000"/>
                  </a:lnTo>
                  <a:lnTo>
                    <a:pt x="67309" y="382269"/>
                  </a:lnTo>
                  <a:lnTo>
                    <a:pt x="394969" y="382269"/>
                  </a:lnTo>
                  <a:lnTo>
                    <a:pt x="394969" y="381000"/>
                  </a:lnTo>
                  <a:close/>
                </a:path>
                <a:path w="458470" h="384810">
                  <a:moveTo>
                    <a:pt x="391160" y="383540"/>
                  </a:moveTo>
                  <a:lnTo>
                    <a:pt x="69850" y="383540"/>
                  </a:lnTo>
                  <a:lnTo>
                    <a:pt x="69850" y="384810"/>
                  </a:lnTo>
                  <a:lnTo>
                    <a:pt x="391160" y="384810"/>
                  </a:lnTo>
                  <a:lnTo>
                    <a:pt x="391160" y="38354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030220" y="425196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2430" y="2539"/>
                  </a:moveTo>
                  <a:lnTo>
                    <a:pt x="60960" y="2539"/>
                  </a:lnTo>
                  <a:lnTo>
                    <a:pt x="60960" y="3809"/>
                  </a:lnTo>
                  <a:lnTo>
                    <a:pt x="392430" y="3809"/>
                  </a:lnTo>
                  <a:lnTo>
                    <a:pt x="392430" y="2539"/>
                  </a:lnTo>
                  <a:close/>
                </a:path>
                <a:path w="450850" h="377189">
                  <a:moveTo>
                    <a:pt x="389890" y="1269"/>
                  </a:moveTo>
                  <a:lnTo>
                    <a:pt x="62230" y="1269"/>
                  </a:lnTo>
                  <a:lnTo>
                    <a:pt x="62230" y="2539"/>
                  </a:lnTo>
                  <a:lnTo>
                    <a:pt x="389890" y="2539"/>
                  </a:lnTo>
                  <a:lnTo>
                    <a:pt x="389890" y="1269"/>
                  </a:lnTo>
                  <a:close/>
                </a:path>
                <a:path w="450850" h="377189">
                  <a:moveTo>
                    <a:pt x="388619" y="0"/>
                  </a:moveTo>
                  <a:lnTo>
                    <a:pt x="63500" y="0"/>
                  </a:lnTo>
                  <a:lnTo>
                    <a:pt x="63500" y="1269"/>
                  </a:lnTo>
                  <a:lnTo>
                    <a:pt x="388619" y="1269"/>
                  </a:lnTo>
                  <a:lnTo>
                    <a:pt x="388619" y="0"/>
                  </a:lnTo>
                  <a:close/>
                </a:path>
                <a:path w="450850" h="377189">
                  <a:moveTo>
                    <a:pt x="3810" y="54609"/>
                  </a:moveTo>
                  <a:lnTo>
                    <a:pt x="2540" y="54609"/>
                  </a:lnTo>
                  <a:lnTo>
                    <a:pt x="2540" y="55879"/>
                  </a:lnTo>
                  <a:lnTo>
                    <a:pt x="3810" y="55879"/>
                  </a:lnTo>
                  <a:lnTo>
                    <a:pt x="3810" y="54609"/>
                  </a:lnTo>
                  <a:close/>
                </a:path>
                <a:path w="450850" h="377189">
                  <a:moveTo>
                    <a:pt x="449580" y="53339"/>
                  </a:moveTo>
                  <a:lnTo>
                    <a:pt x="448309" y="53339"/>
                  </a:lnTo>
                  <a:lnTo>
                    <a:pt x="448309" y="55879"/>
                  </a:lnTo>
                  <a:lnTo>
                    <a:pt x="450850" y="55879"/>
                  </a:lnTo>
                  <a:lnTo>
                    <a:pt x="450850" y="54609"/>
                  </a:lnTo>
                  <a:lnTo>
                    <a:pt x="449580" y="54609"/>
                  </a:lnTo>
                  <a:lnTo>
                    <a:pt x="449580" y="53339"/>
                  </a:lnTo>
                  <a:close/>
                </a:path>
                <a:path w="450850" h="377189">
                  <a:moveTo>
                    <a:pt x="3810" y="55880"/>
                  </a:moveTo>
                  <a:lnTo>
                    <a:pt x="1269" y="55880"/>
                  </a:lnTo>
                  <a:lnTo>
                    <a:pt x="1269" y="57150"/>
                  </a:lnTo>
                  <a:lnTo>
                    <a:pt x="0" y="5715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50850" h="377189">
                  <a:moveTo>
                    <a:pt x="450850" y="55880"/>
                  </a:moveTo>
                  <a:lnTo>
                    <a:pt x="448309" y="55880"/>
                  </a:lnTo>
                  <a:lnTo>
                    <a:pt x="448309" y="62229"/>
                  </a:lnTo>
                  <a:lnTo>
                    <a:pt x="450850" y="62229"/>
                  </a:lnTo>
                  <a:lnTo>
                    <a:pt x="450850" y="55880"/>
                  </a:lnTo>
                  <a:close/>
                </a:path>
                <a:path w="450850" h="377189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450850" h="377189">
                  <a:moveTo>
                    <a:pt x="450850" y="62230"/>
                  </a:moveTo>
                  <a:lnTo>
                    <a:pt x="448309" y="62230"/>
                  </a:lnTo>
                  <a:lnTo>
                    <a:pt x="448309" y="68579"/>
                  </a:lnTo>
                  <a:lnTo>
                    <a:pt x="450850" y="68579"/>
                  </a:lnTo>
                  <a:lnTo>
                    <a:pt x="450850" y="62230"/>
                  </a:lnTo>
                  <a:close/>
                </a:path>
                <a:path w="450850" h="377189">
                  <a:moveTo>
                    <a:pt x="381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68580"/>
                  </a:lnTo>
                  <a:close/>
                </a:path>
                <a:path w="450850" h="377189">
                  <a:moveTo>
                    <a:pt x="450850" y="68580"/>
                  </a:moveTo>
                  <a:lnTo>
                    <a:pt x="448309" y="68580"/>
                  </a:lnTo>
                  <a:lnTo>
                    <a:pt x="448309" y="73659"/>
                  </a:lnTo>
                  <a:lnTo>
                    <a:pt x="450850" y="73659"/>
                  </a:lnTo>
                  <a:lnTo>
                    <a:pt x="450850" y="68580"/>
                  </a:lnTo>
                  <a:close/>
                </a:path>
                <a:path w="450850" h="377189">
                  <a:moveTo>
                    <a:pt x="381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3660"/>
                  </a:lnTo>
                  <a:close/>
                </a:path>
                <a:path w="450850" h="377189">
                  <a:moveTo>
                    <a:pt x="450850" y="73660"/>
                  </a:moveTo>
                  <a:lnTo>
                    <a:pt x="448309" y="73660"/>
                  </a:lnTo>
                  <a:lnTo>
                    <a:pt x="448309" y="80009"/>
                  </a:lnTo>
                  <a:lnTo>
                    <a:pt x="450850" y="80009"/>
                  </a:lnTo>
                  <a:lnTo>
                    <a:pt x="450850" y="73660"/>
                  </a:lnTo>
                  <a:close/>
                </a:path>
                <a:path w="450850" h="377189">
                  <a:moveTo>
                    <a:pt x="3810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0010"/>
                  </a:lnTo>
                  <a:close/>
                </a:path>
                <a:path w="450850" h="377189">
                  <a:moveTo>
                    <a:pt x="450850" y="80010"/>
                  </a:moveTo>
                  <a:lnTo>
                    <a:pt x="448309" y="80010"/>
                  </a:lnTo>
                  <a:lnTo>
                    <a:pt x="448309" y="87629"/>
                  </a:lnTo>
                  <a:lnTo>
                    <a:pt x="450850" y="87629"/>
                  </a:lnTo>
                  <a:lnTo>
                    <a:pt x="450850" y="80010"/>
                  </a:lnTo>
                  <a:close/>
                </a:path>
                <a:path w="450850" h="377189">
                  <a:moveTo>
                    <a:pt x="3810" y="87630"/>
                  </a:moveTo>
                  <a:lnTo>
                    <a:pt x="0" y="87630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87630"/>
                  </a:lnTo>
                  <a:close/>
                </a:path>
                <a:path w="450850" h="377189">
                  <a:moveTo>
                    <a:pt x="450850" y="87630"/>
                  </a:moveTo>
                  <a:lnTo>
                    <a:pt x="448309" y="87630"/>
                  </a:lnTo>
                  <a:lnTo>
                    <a:pt x="448309" y="92709"/>
                  </a:lnTo>
                  <a:lnTo>
                    <a:pt x="450850" y="92709"/>
                  </a:lnTo>
                  <a:lnTo>
                    <a:pt x="450850" y="87630"/>
                  </a:lnTo>
                  <a:close/>
                </a:path>
                <a:path w="450850" h="377189">
                  <a:moveTo>
                    <a:pt x="3810" y="92710"/>
                  </a:moveTo>
                  <a:lnTo>
                    <a:pt x="0" y="9271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2710"/>
                  </a:lnTo>
                  <a:close/>
                </a:path>
                <a:path w="450850" h="377189">
                  <a:moveTo>
                    <a:pt x="450850" y="92710"/>
                  </a:moveTo>
                  <a:lnTo>
                    <a:pt x="448309" y="92710"/>
                  </a:lnTo>
                  <a:lnTo>
                    <a:pt x="448309" y="100329"/>
                  </a:lnTo>
                  <a:lnTo>
                    <a:pt x="450850" y="100329"/>
                  </a:lnTo>
                  <a:lnTo>
                    <a:pt x="450850" y="92710"/>
                  </a:lnTo>
                  <a:close/>
                </a:path>
                <a:path w="450850" h="377189">
                  <a:moveTo>
                    <a:pt x="381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100330"/>
                  </a:lnTo>
                  <a:close/>
                </a:path>
                <a:path w="450850" h="377189">
                  <a:moveTo>
                    <a:pt x="450850" y="100330"/>
                  </a:moveTo>
                  <a:lnTo>
                    <a:pt x="448309" y="100330"/>
                  </a:lnTo>
                  <a:lnTo>
                    <a:pt x="448309" y="106679"/>
                  </a:lnTo>
                  <a:lnTo>
                    <a:pt x="450850" y="106679"/>
                  </a:lnTo>
                  <a:lnTo>
                    <a:pt x="450850" y="100330"/>
                  </a:lnTo>
                  <a:close/>
                </a:path>
                <a:path w="450850" h="377189">
                  <a:moveTo>
                    <a:pt x="3810" y="106680"/>
                  </a:moveTo>
                  <a:lnTo>
                    <a:pt x="0" y="106680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106680"/>
                  </a:lnTo>
                  <a:close/>
                </a:path>
                <a:path w="450850" h="377189">
                  <a:moveTo>
                    <a:pt x="450850" y="106680"/>
                  </a:moveTo>
                  <a:lnTo>
                    <a:pt x="448309" y="106680"/>
                  </a:lnTo>
                  <a:lnTo>
                    <a:pt x="448309" y="144779"/>
                  </a:lnTo>
                  <a:lnTo>
                    <a:pt x="450850" y="144779"/>
                  </a:lnTo>
                  <a:lnTo>
                    <a:pt x="450850" y="106680"/>
                  </a:lnTo>
                  <a:close/>
                </a:path>
                <a:path w="450850" h="377189">
                  <a:moveTo>
                    <a:pt x="381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144780"/>
                  </a:lnTo>
                  <a:close/>
                </a:path>
                <a:path w="450850" h="377189">
                  <a:moveTo>
                    <a:pt x="450850" y="144780"/>
                  </a:moveTo>
                  <a:lnTo>
                    <a:pt x="448309" y="144780"/>
                  </a:lnTo>
                  <a:lnTo>
                    <a:pt x="448309" y="151129"/>
                  </a:lnTo>
                  <a:lnTo>
                    <a:pt x="450850" y="151129"/>
                  </a:lnTo>
                  <a:lnTo>
                    <a:pt x="450850" y="144780"/>
                  </a:lnTo>
                  <a:close/>
                </a:path>
                <a:path w="450850" h="377189">
                  <a:moveTo>
                    <a:pt x="3810" y="151130"/>
                  </a:moveTo>
                  <a:lnTo>
                    <a:pt x="0" y="15113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151130"/>
                  </a:lnTo>
                  <a:close/>
                </a:path>
                <a:path w="450850" h="377189">
                  <a:moveTo>
                    <a:pt x="450850" y="151130"/>
                  </a:moveTo>
                  <a:lnTo>
                    <a:pt x="448309" y="151130"/>
                  </a:lnTo>
                  <a:lnTo>
                    <a:pt x="448309" y="162559"/>
                  </a:lnTo>
                  <a:lnTo>
                    <a:pt x="450850" y="162559"/>
                  </a:lnTo>
                  <a:lnTo>
                    <a:pt x="450850" y="151130"/>
                  </a:lnTo>
                  <a:close/>
                </a:path>
                <a:path w="450850" h="377189">
                  <a:moveTo>
                    <a:pt x="3810" y="162560"/>
                  </a:moveTo>
                  <a:lnTo>
                    <a:pt x="0" y="16256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162560"/>
                  </a:lnTo>
                  <a:close/>
                </a:path>
                <a:path w="450850" h="377189">
                  <a:moveTo>
                    <a:pt x="450850" y="162560"/>
                  </a:moveTo>
                  <a:lnTo>
                    <a:pt x="448309" y="162560"/>
                  </a:lnTo>
                  <a:lnTo>
                    <a:pt x="448309" y="208279"/>
                  </a:lnTo>
                  <a:lnTo>
                    <a:pt x="450850" y="208279"/>
                  </a:lnTo>
                  <a:lnTo>
                    <a:pt x="450850" y="162560"/>
                  </a:lnTo>
                  <a:close/>
                </a:path>
                <a:path w="450850" h="377189">
                  <a:moveTo>
                    <a:pt x="3810" y="208280"/>
                  </a:moveTo>
                  <a:lnTo>
                    <a:pt x="0" y="20828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08280"/>
                  </a:lnTo>
                  <a:close/>
                </a:path>
                <a:path w="450850" h="377189">
                  <a:moveTo>
                    <a:pt x="450850" y="208280"/>
                  </a:moveTo>
                  <a:lnTo>
                    <a:pt x="448309" y="208280"/>
                  </a:lnTo>
                  <a:lnTo>
                    <a:pt x="448309" y="270509"/>
                  </a:lnTo>
                  <a:lnTo>
                    <a:pt x="450850" y="270509"/>
                  </a:lnTo>
                  <a:lnTo>
                    <a:pt x="450850" y="208280"/>
                  </a:lnTo>
                  <a:close/>
                </a:path>
                <a:path w="450850" h="377189">
                  <a:moveTo>
                    <a:pt x="381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0510"/>
                  </a:lnTo>
                  <a:close/>
                </a:path>
                <a:path w="450850" h="377189">
                  <a:moveTo>
                    <a:pt x="450850" y="270510"/>
                  </a:moveTo>
                  <a:lnTo>
                    <a:pt x="448309" y="270510"/>
                  </a:lnTo>
                  <a:lnTo>
                    <a:pt x="448309" y="276859"/>
                  </a:lnTo>
                  <a:lnTo>
                    <a:pt x="450850" y="276859"/>
                  </a:lnTo>
                  <a:lnTo>
                    <a:pt x="450850" y="270510"/>
                  </a:lnTo>
                  <a:close/>
                </a:path>
                <a:path w="450850" h="377189">
                  <a:moveTo>
                    <a:pt x="3810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6860"/>
                  </a:lnTo>
                  <a:close/>
                </a:path>
                <a:path w="450850" h="377189">
                  <a:moveTo>
                    <a:pt x="450850" y="276860"/>
                  </a:moveTo>
                  <a:lnTo>
                    <a:pt x="448309" y="276860"/>
                  </a:lnTo>
                  <a:lnTo>
                    <a:pt x="448309" y="284479"/>
                  </a:lnTo>
                  <a:lnTo>
                    <a:pt x="450850" y="284479"/>
                  </a:lnTo>
                  <a:lnTo>
                    <a:pt x="450850" y="276860"/>
                  </a:lnTo>
                  <a:close/>
                </a:path>
                <a:path w="450850" h="377189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50850" h="377189">
                  <a:moveTo>
                    <a:pt x="450850" y="284480"/>
                  </a:moveTo>
                  <a:lnTo>
                    <a:pt x="448309" y="284480"/>
                  </a:lnTo>
                  <a:lnTo>
                    <a:pt x="448309" y="290829"/>
                  </a:lnTo>
                  <a:lnTo>
                    <a:pt x="450850" y="290829"/>
                  </a:lnTo>
                  <a:lnTo>
                    <a:pt x="450850" y="284480"/>
                  </a:lnTo>
                  <a:close/>
                </a:path>
                <a:path w="450850" h="377189">
                  <a:moveTo>
                    <a:pt x="3810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0830"/>
                  </a:lnTo>
                  <a:close/>
                </a:path>
                <a:path w="450850" h="377189">
                  <a:moveTo>
                    <a:pt x="450850" y="290830"/>
                  </a:moveTo>
                  <a:lnTo>
                    <a:pt x="448309" y="290830"/>
                  </a:lnTo>
                  <a:lnTo>
                    <a:pt x="448309" y="295909"/>
                  </a:lnTo>
                  <a:lnTo>
                    <a:pt x="450850" y="295909"/>
                  </a:lnTo>
                  <a:lnTo>
                    <a:pt x="450850" y="290830"/>
                  </a:lnTo>
                  <a:close/>
                </a:path>
                <a:path w="450850" h="377189">
                  <a:moveTo>
                    <a:pt x="3810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5910"/>
                  </a:lnTo>
                  <a:close/>
                </a:path>
                <a:path w="450850" h="377189">
                  <a:moveTo>
                    <a:pt x="450850" y="295910"/>
                  </a:moveTo>
                  <a:lnTo>
                    <a:pt x="448309" y="295910"/>
                  </a:lnTo>
                  <a:lnTo>
                    <a:pt x="448309" y="302259"/>
                  </a:lnTo>
                  <a:lnTo>
                    <a:pt x="450850" y="302259"/>
                  </a:lnTo>
                  <a:lnTo>
                    <a:pt x="450850" y="295910"/>
                  </a:lnTo>
                  <a:close/>
                </a:path>
                <a:path w="450850" h="377189">
                  <a:moveTo>
                    <a:pt x="381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2260"/>
                  </a:lnTo>
                  <a:close/>
                </a:path>
                <a:path w="450850" h="377189">
                  <a:moveTo>
                    <a:pt x="450850" y="302260"/>
                  </a:moveTo>
                  <a:lnTo>
                    <a:pt x="448309" y="302260"/>
                  </a:lnTo>
                  <a:lnTo>
                    <a:pt x="448309" y="309879"/>
                  </a:lnTo>
                  <a:lnTo>
                    <a:pt x="450850" y="309879"/>
                  </a:lnTo>
                  <a:lnTo>
                    <a:pt x="450850" y="302260"/>
                  </a:lnTo>
                  <a:close/>
                </a:path>
                <a:path w="450850" h="377189">
                  <a:moveTo>
                    <a:pt x="3810" y="309880"/>
                  </a:moveTo>
                  <a:lnTo>
                    <a:pt x="0" y="30988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09880"/>
                  </a:lnTo>
                  <a:close/>
                </a:path>
                <a:path w="450850" h="377189">
                  <a:moveTo>
                    <a:pt x="450850" y="309880"/>
                  </a:moveTo>
                  <a:lnTo>
                    <a:pt x="448309" y="309880"/>
                  </a:lnTo>
                  <a:lnTo>
                    <a:pt x="448309" y="314959"/>
                  </a:lnTo>
                  <a:lnTo>
                    <a:pt x="450850" y="314959"/>
                  </a:lnTo>
                  <a:lnTo>
                    <a:pt x="450850" y="309880"/>
                  </a:lnTo>
                  <a:close/>
                </a:path>
                <a:path w="450850" h="377189">
                  <a:moveTo>
                    <a:pt x="3810" y="314960"/>
                  </a:moveTo>
                  <a:lnTo>
                    <a:pt x="0" y="31496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4960"/>
                  </a:lnTo>
                  <a:close/>
                </a:path>
                <a:path w="450850" h="377189">
                  <a:moveTo>
                    <a:pt x="450850" y="314960"/>
                  </a:moveTo>
                  <a:lnTo>
                    <a:pt x="448309" y="314960"/>
                  </a:lnTo>
                  <a:lnTo>
                    <a:pt x="448309" y="322579"/>
                  </a:lnTo>
                  <a:lnTo>
                    <a:pt x="450850" y="322579"/>
                  </a:lnTo>
                  <a:lnTo>
                    <a:pt x="450850" y="314960"/>
                  </a:lnTo>
                  <a:close/>
                </a:path>
                <a:path w="450850" h="377189">
                  <a:moveTo>
                    <a:pt x="450850" y="322580"/>
                  </a:moveTo>
                  <a:lnTo>
                    <a:pt x="448309" y="322580"/>
                  </a:lnTo>
                  <a:lnTo>
                    <a:pt x="448309" y="326389"/>
                  </a:lnTo>
                  <a:lnTo>
                    <a:pt x="449580" y="326389"/>
                  </a:lnTo>
                  <a:lnTo>
                    <a:pt x="449580" y="325119"/>
                  </a:lnTo>
                  <a:lnTo>
                    <a:pt x="450850" y="325119"/>
                  </a:lnTo>
                  <a:lnTo>
                    <a:pt x="450850" y="322580"/>
                  </a:lnTo>
                  <a:close/>
                </a:path>
                <a:path w="450850" h="377189">
                  <a:moveTo>
                    <a:pt x="3810" y="322580"/>
                  </a:moveTo>
                  <a:lnTo>
                    <a:pt x="1269" y="322580"/>
                  </a:lnTo>
                  <a:lnTo>
                    <a:pt x="1269" y="323850"/>
                  </a:lnTo>
                  <a:lnTo>
                    <a:pt x="2540" y="323850"/>
                  </a:lnTo>
                  <a:lnTo>
                    <a:pt x="2540" y="325119"/>
                  </a:lnTo>
                  <a:lnTo>
                    <a:pt x="3810" y="325119"/>
                  </a:lnTo>
                  <a:lnTo>
                    <a:pt x="3810" y="322580"/>
                  </a:lnTo>
                  <a:close/>
                </a:path>
                <a:path w="450850" h="377189">
                  <a:moveTo>
                    <a:pt x="392430" y="375919"/>
                  </a:moveTo>
                  <a:lnTo>
                    <a:pt x="60960" y="375919"/>
                  </a:lnTo>
                  <a:lnTo>
                    <a:pt x="60960" y="377189"/>
                  </a:lnTo>
                  <a:lnTo>
                    <a:pt x="392430" y="377189"/>
                  </a:lnTo>
                  <a:lnTo>
                    <a:pt x="392430" y="375919"/>
                  </a:lnTo>
                  <a:close/>
                </a:path>
                <a:path w="450850" h="377189">
                  <a:moveTo>
                    <a:pt x="394969" y="374650"/>
                  </a:moveTo>
                  <a:lnTo>
                    <a:pt x="59690" y="374650"/>
                  </a:lnTo>
                  <a:lnTo>
                    <a:pt x="59690" y="375919"/>
                  </a:lnTo>
                  <a:lnTo>
                    <a:pt x="394969" y="375919"/>
                  </a:lnTo>
                  <a:lnTo>
                    <a:pt x="394969" y="374650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034030" y="4255769"/>
              <a:ext cx="444500" cy="370840"/>
            </a:xfrm>
            <a:custGeom>
              <a:avLst/>
              <a:gdLst/>
              <a:ahLst/>
              <a:cxnLst/>
              <a:rect l="l" t="t" r="r" b="b"/>
              <a:pathLst>
                <a:path w="444500" h="370839">
                  <a:moveTo>
                    <a:pt x="389889" y="0"/>
                  </a:moveTo>
                  <a:lnTo>
                    <a:pt x="54609" y="0"/>
                  </a:lnTo>
                  <a:lnTo>
                    <a:pt x="54609" y="1269"/>
                  </a:lnTo>
                  <a:lnTo>
                    <a:pt x="389889" y="1269"/>
                  </a:lnTo>
                  <a:lnTo>
                    <a:pt x="389889" y="0"/>
                  </a:lnTo>
                  <a:close/>
                </a:path>
                <a:path w="444500" h="370839">
                  <a:moveTo>
                    <a:pt x="393699" y="2539"/>
                  </a:moveTo>
                  <a:lnTo>
                    <a:pt x="50800" y="2539"/>
                  </a:lnTo>
                  <a:lnTo>
                    <a:pt x="50800" y="3809"/>
                  </a:lnTo>
                  <a:lnTo>
                    <a:pt x="393699" y="3809"/>
                  </a:lnTo>
                  <a:lnTo>
                    <a:pt x="393699" y="2539"/>
                  </a:lnTo>
                  <a:close/>
                </a:path>
                <a:path w="444500" h="370839">
                  <a:moveTo>
                    <a:pt x="392430" y="1269"/>
                  </a:moveTo>
                  <a:lnTo>
                    <a:pt x="53339" y="1269"/>
                  </a:lnTo>
                  <a:lnTo>
                    <a:pt x="53339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444500" h="370839">
                  <a:moveTo>
                    <a:pt x="441959" y="44449"/>
                  </a:moveTo>
                  <a:lnTo>
                    <a:pt x="440690" y="44449"/>
                  </a:lnTo>
                  <a:lnTo>
                    <a:pt x="440690" y="45719"/>
                  </a:lnTo>
                  <a:lnTo>
                    <a:pt x="441959" y="45719"/>
                  </a:lnTo>
                  <a:lnTo>
                    <a:pt x="441959" y="44449"/>
                  </a:lnTo>
                  <a:close/>
                </a:path>
                <a:path w="444500" h="370839">
                  <a:moveTo>
                    <a:pt x="3809" y="45719"/>
                  </a:moveTo>
                  <a:lnTo>
                    <a:pt x="2539" y="45719"/>
                  </a:lnTo>
                  <a:lnTo>
                    <a:pt x="2539" y="46989"/>
                  </a:lnTo>
                  <a:lnTo>
                    <a:pt x="1269" y="46989"/>
                  </a:lnTo>
                  <a:lnTo>
                    <a:pt x="1269" y="48259"/>
                  </a:lnTo>
                  <a:lnTo>
                    <a:pt x="0" y="4825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444500" h="370839">
                  <a:moveTo>
                    <a:pt x="441959" y="45719"/>
                  </a:moveTo>
                  <a:lnTo>
                    <a:pt x="440690" y="45719"/>
                  </a:lnTo>
                  <a:lnTo>
                    <a:pt x="440690" y="52069"/>
                  </a:lnTo>
                  <a:lnTo>
                    <a:pt x="444499" y="52069"/>
                  </a:lnTo>
                  <a:lnTo>
                    <a:pt x="444499" y="48259"/>
                  </a:lnTo>
                  <a:lnTo>
                    <a:pt x="443230" y="48259"/>
                  </a:lnTo>
                  <a:lnTo>
                    <a:pt x="443230" y="46989"/>
                  </a:lnTo>
                  <a:lnTo>
                    <a:pt x="441959" y="46989"/>
                  </a:lnTo>
                  <a:lnTo>
                    <a:pt x="441959" y="45719"/>
                  </a:lnTo>
                  <a:close/>
                </a:path>
                <a:path w="444500" h="370839">
                  <a:moveTo>
                    <a:pt x="380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69"/>
                  </a:lnTo>
                  <a:close/>
                </a:path>
                <a:path w="444500" h="370839">
                  <a:moveTo>
                    <a:pt x="444499" y="52069"/>
                  </a:moveTo>
                  <a:lnTo>
                    <a:pt x="440690" y="52069"/>
                  </a:lnTo>
                  <a:lnTo>
                    <a:pt x="440690" y="58419"/>
                  </a:lnTo>
                  <a:lnTo>
                    <a:pt x="444499" y="58419"/>
                  </a:lnTo>
                  <a:lnTo>
                    <a:pt x="444499" y="52069"/>
                  </a:lnTo>
                  <a:close/>
                </a:path>
                <a:path w="444500" h="370839">
                  <a:moveTo>
                    <a:pt x="380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19"/>
                  </a:lnTo>
                  <a:close/>
                </a:path>
                <a:path w="444500" h="370839">
                  <a:moveTo>
                    <a:pt x="444499" y="58419"/>
                  </a:moveTo>
                  <a:lnTo>
                    <a:pt x="440690" y="58419"/>
                  </a:lnTo>
                  <a:lnTo>
                    <a:pt x="440690" y="64769"/>
                  </a:lnTo>
                  <a:lnTo>
                    <a:pt x="444499" y="64769"/>
                  </a:lnTo>
                  <a:lnTo>
                    <a:pt x="444499" y="58419"/>
                  </a:lnTo>
                  <a:close/>
                </a:path>
                <a:path w="444500" h="370839">
                  <a:moveTo>
                    <a:pt x="3809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4769"/>
                  </a:lnTo>
                  <a:close/>
                </a:path>
                <a:path w="444500" h="370839">
                  <a:moveTo>
                    <a:pt x="444499" y="64769"/>
                  </a:moveTo>
                  <a:lnTo>
                    <a:pt x="440690" y="64769"/>
                  </a:lnTo>
                  <a:lnTo>
                    <a:pt x="440690" y="69849"/>
                  </a:lnTo>
                  <a:lnTo>
                    <a:pt x="444499" y="69849"/>
                  </a:lnTo>
                  <a:lnTo>
                    <a:pt x="444499" y="64769"/>
                  </a:lnTo>
                  <a:close/>
                </a:path>
                <a:path w="444500" h="370839">
                  <a:moveTo>
                    <a:pt x="3809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9850"/>
                  </a:lnTo>
                  <a:close/>
                </a:path>
                <a:path w="444500" h="370839">
                  <a:moveTo>
                    <a:pt x="444499" y="69850"/>
                  </a:moveTo>
                  <a:lnTo>
                    <a:pt x="440690" y="69850"/>
                  </a:lnTo>
                  <a:lnTo>
                    <a:pt x="440690" y="76199"/>
                  </a:lnTo>
                  <a:lnTo>
                    <a:pt x="444499" y="76199"/>
                  </a:lnTo>
                  <a:lnTo>
                    <a:pt x="444499" y="69850"/>
                  </a:lnTo>
                  <a:close/>
                </a:path>
                <a:path w="444500" h="370839">
                  <a:moveTo>
                    <a:pt x="3809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6200"/>
                  </a:lnTo>
                  <a:close/>
                </a:path>
                <a:path w="444500" h="370839">
                  <a:moveTo>
                    <a:pt x="444499" y="76200"/>
                  </a:moveTo>
                  <a:lnTo>
                    <a:pt x="440690" y="76200"/>
                  </a:lnTo>
                  <a:lnTo>
                    <a:pt x="440690" y="83819"/>
                  </a:lnTo>
                  <a:lnTo>
                    <a:pt x="444499" y="83819"/>
                  </a:lnTo>
                  <a:lnTo>
                    <a:pt x="444499" y="76200"/>
                  </a:lnTo>
                  <a:close/>
                </a:path>
                <a:path w="444500" h="370839">
                  <a:moveTo>
                    <a:pt x="3809" y="83819"/>
                  </a:moveTo>
                  <a:lnTo>
                    <a:pt x="0" y="8381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3819"/>
                  </a:lnTo>
                  <a:close/>
                </a:path>
                <a:path w="444500" h="370839">
                  <a:moveTo>
                    <a:pt x="444499" y="83819"/>
                  </a:moveTo>
                  <a:lnTo>
                    <a:pt x="440690" y="83819"/>
                  </a:lnTo>
                  <a:lnTo>
                    <a:pt x="440690" y="88899"/>
                  </a:lnTo>
                  <a:lnTo>
                    <a:pt x="444499" y="88899"/>
                  </a:lnTo>
                  <a:lnTo>
                    <a:pt x="444499" y="83819"/>
                  </a:lnTo>
                  <a:close/>
                </a:path>
                <a:path w="444500" h="370839">
                  <a:moveTo>
                    <a:pt x="3809" y="88900"/>
                  </a:moveTo>
                  <a:lnTo>
                    <a:pt x="0" y="8890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88900"/>
                  </a:lnTo>
                  <a:close/>
                </a:path>
                <a:path w="444500" h="370839">
                  <a:moveTo>
                    <a:pt x="444499" y="88900"/>
                  </a:moveTo>
                  <a:lnTo>
                    <a:pt x="440690" y="88900"/>
                  </a:lnTo>
                  <a:lnTo>
                    <a:pt x="440690" y="96519"/>
                  </a:lnTo>
                  <a:lnTo>
                    <a:pt x="444499" y="96519"/>
                  </a:lnTo>
                  <a:lnTo>
                    <a:pt x="444499" y="88900"/>
                  </a:lnTo>
                  <a:close/>
                </a:path>
                <a:path w="444500" h="370839">
                  <a:moveTo>
                    <a:pt x="380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96519"/>
                  </a:lnTo>
                  <a:close/>
                </a:path>
                <a:path w="444500" h="370839">
                  <a:moveTo>
                    <a:pt x="444499" y="96519"/>
                  </a:moveTo>
                  <a:lnTo>
                    <a:pt x="440690" y="96519"/>
                  </a:lnTo>
                  <a:lnTo>
                    <a:pt x="440690" y="102869"/>
                  </a:lnTo>
                  <a:lnTo>
                    <a:pt x="444499" y="102869"/>
                  </a:lnTo>
                  <a:lnTo>
                    <a:pt x="444499" y="96519"/>
                  </a:lnTo>
                  <a:close/>
                </a:path>
                <a:path w="444500" h="370839">
                  <a:moveTo>
                    <a:pt x="3809" y="102869"/>
                  </a:moveTo>
                  <a:lnTo>
                    <a:pt x="0" y="102869"/>
                  </a:lnTo>
                  <a:lnTo>
                    <a:pt x="0" y="140969"/>
                  </a:lnTo>
                  <a:lnTo>
                    <a:pt x="3809" y="140969"/>
                  </a:lnTo>
                  <a:lnTo>
                    <a:pt x="3809" y="102869"/>
                  </a:lnTo>
                  <a:close/>
                </a:path>
                <a:path w="444500" h="370839">
                  <a:moveTo>
                    <a:pt x="444499" y="102869"/>
                  </a:moveTo>
                  <a:lnTo>
                    <a:pt x="440690" y="102869"/>
                  </a:lnTo>
                  <a:lnTo>
                    <a:pt x="440690" y="140969"/>
                  </a:lnTo>
                  <a:lnTo>
                    <a:pt x="444499" y="140969"/>
                  </a:lnTo>
                  <a:lnTo>
                    <a:pt x="444499" y="102869"/>
                  </a:lnTo>
                  <a:close/>
                </a:path>
                <a:path w="444500" h="370839">
                  <a:moveTo>
                    <a:pt x="380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140969"/>
                  </a:lnTo>
                  <a:close/>
                </a:path>
                <a:path w="444500" h="370839">
                  <a:moveTo>
                    <a:pt x="444499" y="140969"/>
                  </a:moveTo>
                  <a:lnTo>
                    <a:pt x="440690" y="140969"/>
                  </a:lnTo>
                  <a:lnTo>
                    <a:pt x="440690" y="147319"/>
                  </a:lnTo>
                  <a:lnTo>
                    <a:pt x="444499" y="147319"/>
                  </a:lnTo>
                  <a:lnTo>
                    <a:pt x="444499" y="140969"/>
                  </a:lnTo>
                  <a:close/>
                </a:path>
                <a:path w="444500" h="370839">
                  <a:moveTo>
                    <a:pt x="3809" y="147319"/>
                  </a:moveTo>
                  <a:lnTo>
                    <a:pt x="0" y="147319"/>
                  </a:lnTo>
                  <a:lnTo>
                    <a:pt x="0" y="158749"/>
                  </a:lnTo>
                  <a:lnTo>
                    <a:pt x="3809" y="158749"/>
                  </a:lnTo>
                  <a:lnTo>
                    <a:pt x="3809" y="147319"/>
                  </a:lnTo>
                  <a:close/>
                </a:path>
                <a:path w="444500" h="370839">
                  <a:moveTo>
                    <a:pt x="444499" y="147319"/>
                  </a:moveTo>
                  <a:lnTo>
                    <a:pt x="440690" y="147319"/>
                  </a:lnTo>
                  <a:lnTo>
                    <a:pt x="440690" y="158749"/>
                  </a:lnTo>
                  <a:lnTo>
                    <a:pt x="444499" y="158749"/>
                  </a:lnTo>
                  <a:lnTo>
                    <a:pt x="444499" y="147319"/>
                  </a:lnTo>
                  <a:close/>
                </a:path>
                <a:path w="444500" h="370839">
                  <a:moveTo>
                    <a:pt x="3809" y="158750"/>
                  </a:moveTo>
                  <a:lnTo>
                    <a:pt x="0" y="15875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58750"/>
                  </a:lnTo>
                  <a:close/>
                </a:path>
                <a:path w="444500" h="370839">
                  <a:moveTo>
                    <a:pt x="444499" y="158750"/>
                  </a:moveTo>
                  <a:lnTo>
                    <a:pt x="440690" y="158750"/>
                  </a:lnTo>
                  <a:lnTo>
                    <a:pt x="440690" y="204469"/>
                  </a:lnTo>
                  <a:lnTo>
                    <a:pt x="444499" y="204469"/>
                  </a:lnTo>
                  <a:lnTo>
                    <a:pt x="444499" y="158750"/>
                  </a:lnTo>
                  <a:close/>
                </a:path>
                <a:path w="444500" h="370839">
                  <a:moveTo>
                    <a:pt x="3809" y="204469"/>
                  </a:moveTo>
                  <a:lnTo>
                    <a:pt x="0" y="20446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04469"/>
                  </a:lnTo>
                  <a:close/>
                </a:path>
                <a:path w="444500" h="370839">
                  <a:moveTo>
                    <a:pt x="444499" y="204469"/>
                  </a:moveTo>
                  <a:lnTo>
                    <a:pt x="440690" y="204469"/>
                  </a:lnTo>
                  <a:lnTo>
                    <a:pt x="440690" y="266699"/>
                  </a:lnTo>
                  <a:lnTo>
                    <a:pt x="444499" y="266699"/>
                  </a:lnTo>
                  <a:lnTo>
                    <a:pt x="444499" y="204469"/>
                  </a:lnTo>
                  <a:close/>
                </a:path>
                <a:path w="444500" h="370839">
                  <a:moveTo>
                    <a:pt x="3809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6700"/>
                  </a:lnTo>
                  <a:close/>
                </a:path>
                <a:path w="444500" h="370839">
                  <a:moveTo>
                    <a:pt x="444499" y="266700"/>
                  </a:moveTo>
                  <a:lnTo>
                    <a:pt x="440690" y="266700"/>
                  </a:lnTo>
                  <a:lnTo>
                    <a:pt x="440690" y="273049"/>
                  </a:lnTo>
                  <a:lnTo>
                    <a:pt x="444499" y="273049"/>
                  </a:lnTo>
                  <a:lnTo>
                    <a:pt x="444499" y="266700"/>
                  </a:lnTo>
                  <a:close/>
                </a:path>
                <a:path w="444500" h="370839">
                  <a:moveTo>
                    <a:pt x="3809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3050"/>
                  </a:lnTo>
                  <a:close/>
                </a:path>
                <a:path w="444500" h="370839">
                  <a:moveTo>
                    <a:pt x="444499" y="273050"/>
                  </a:moveTo>
                  <a:lnTo>
                    <a:pt x="440690" y="273050"/>
                  </a:lnTo>
                  <a:lnTo>
                    <a:pt x="440690" y="280669"/>
                  </a:lnTo>
                  <a:lnTo>
                    <a:pt x="444499" y="280669"/>
                  </a:lnTo>
                  <a:lnTo>
                    <a:pt x="444499" y="273050"/>
                  </a:lnTo>
                  <a:close/>
                </a:path>
                <a:path w="444500" h="370839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444500" h="370839">
                  <a:moveTo>
                    <a:pt x="444499" y="280669"/>
                  </a:moveTo>
                  <a:lnTo>
                    <a:pt x="440690" y="280669"/>
                  </a:lnTo>
                  <a:lnTo>
                    <a:pt x="440690" y="287019"/>
                  </a:lnTo>
                  <a:lnTo>
                    <a:pt x="444499" y="287019"/>
                  </a:lnTo>
                  <a:lnTo>
                    <a:pt x="444499" y="280669"/>
                  </a:lnTo>
                  <a:close/>
                </a:path>
                <a:path w="444500" h="370839">
                  <a:moveTo>
                    <a:pt x="3809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7019"/>
                  </a:lnTo>
                  <a:close/>
                </a:path>
                <a:path w="444500" h="370839">
                  <a:moveTo>
                    <a:pt x="444499" y="287019"/>
                  </a:moveTo>
                  <a:lnTo>
                    <a:pt x="440690" y="287019"/>
                  </a:lnTo>
                  <a:lnTo>
                    <a:pt x="440690" y="292099"/>
                  </a:lnTo>
                  <a:lnTo>
                    <a:pt x="444499" y="292099"/>
                  </a:lnTo>
                  <a:lnTo>
                    <a:pt x="444499" y="287019"/>
                  </a:lnTo>
                  <a:close/>
                </a:path>
                <a:path w="444500" h="370839">
                  <a:moveTo>
                    <a:pt x="3809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100"/>
                  </a:lnTo>
                  <a:close/>
                </a:path>
                <a:path w="444500" h="370839">
                  <a:moveTo>
                    <a:pt x="444499" y="292100"/>
                  </a:moveTo>
                  <a:lnTo>
                    <a:pt x="440690" y="292100"/>
                  </a:lnTo>
                  <a:lnTo>
                    <a:pt x="440690" y="298449"/>
                  </a:lnTo>
                  <a:lnTo>
                    <a:pt x="444499" y="298449"/>
                  </a:lnTo>
                  <a:lnTo>
                    <a:pt x="444499" y="292100"/>
                  </a:lnTo>
                  <a:close/>
                </a:path>
                <a:path w="444500" h="370839">
                  <a:moveTo>
                    <a:pt x="3809" y="298450"/>
                  </a:moveTo>
                  <a:lnTo>
                    <a:pt x="0" y="29845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8450"/>
                  </a:lnTo>
                  <a:close/>
                </a:path>
                <a:path w="444500" h="370839">
                  <a:moveTo>
                    <a:pt x="444499" y="298450"/>
                  </a:moveTo>
                  <a:lnTo>
                    <a:pt x="440690" y="298450"/>
                  </a:lnTo>
                  <a:lnTo>
                    <a:pt x="440690" y="306069"/>
                  </a:lnTo>
                  <a:lnTo>
                    <a:pt x="444499" y="306069"/>
                  </a:lnTo>
                  <a:lnTo>
                    <a:pt x="444499" y="298450"/>
                  </a:lnTo>
                  <a:close/>
                </a:path>
                <a:path w="444500" h="370839">
                  <a:moveTo>
                    <a:pt x="3809" y="306069"/>
                  </a:moveTo>
                  <a:lnTo>
                    <a:pt x="0" y="30606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6069"/>
                  </a:lnTo>
                  <a:close/>
                </a:path>
                <a:path w="444500" h="370839">
                  <a:moveTo>
                    <a:pt x="444499" y="306069"/>
                  </a:moveTo>
                  <a:lnTo>
                    <a:pt x="440690" y="306069"/>
                  </a:lnTo>
                  <a:lnTo>
                    <a:pt x="440690" y="311149"/>
                  </a:lnTo>
                  <a:lnTo>
                    <a:pt x="444499" y="311149"/>
                  </a:lnTo>
                  <a:lnTo>
                    <a:pt x="444499" y="306069"/>
                  </a:lnTo>
                  <a:close/>
                </a:path>
                <a:path w="444500" h="370839">
                  <a:moveTo>
                    <a:pt x="3809" y="311150"/>
                  </a:moveTo>
                  <a:lnTo>
                    <a:pt x="0" y="311150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1150"/>
                  </a:lnTo>
                  <a:close/>
                </a:path>
                <a:path w="444500" h="370839">
                  <a:moveTo>
                    <a:pt x="444499" y="311150"/>
                  </a:moveTo>
                  <a:lnTo>
                    <a:pt x="440690" y="311150"/>
                  </a:lnTo>
                  <a:lnTo>
                    <a:pt x="440690" y="318769"/>
                  </a:lnTo>
                  <a:lnTo>
                    <a:pt x="444499" y="318769"/>
                  </a:lnTo>
                  <a:lnTo>
                    <a:pt x="444499" y="311150"/>
                  </a:lnTo>
                  <a:close/>
                </a:path>
                <a:path w="444500" h="370839">
                  <a:moveTo>
                    <a:pt x="3809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3809" y="325119"/>
                  </a:lnTo>
                  <a:lnTo>
                    <a:pt x="3809" y="318769"/>
                  </a:lnTo>
                  <a:close/>
                </a:path>
                <a:path w="444500" h="370839">
                  <a:moveTo>
                    <a:pt x="444499" y="318769"/>
                  </a:moveTo>
                  <a:lnTo>
                    <a:pt x="440690" y="318769"/>
                  </a:lnTo>
                  <a:lnTo>
                    <a:pt x="440690" y="325119"/>
                  </a:lnTo>
                  <a:lnTo>
                    <a:pt x="443230" y="325119"/>
                  </a:lnTo>
                  <a:lnTo>
                    <a:pt x="443230" y="323849"/>
                  </a:lnTo>
                  <a:lnTo>
                    <a:pt x="444499" y="323849"/>
                  </a:lnTo>
                  <a:lnTo>
                    <a:pt x="444499" y="318769"/>
                  </a:lnTo>
                  <a:close/>
                </a:path>
                <a:path w="444500" h="370839">
                  <a:moveTo>
                    <a:pt x="380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5119"/>
                  </a:lnTo>
                  <a:close/>
                </a:path>
                <a:path w="444500" h="370839">
                  <a:moveTo>
                    <a:pt x="441959" y="325119"/>
                  </a:moveTo>
                  <a:lnTo>
                    <a:pt x="440690" y="325119"/>
                  </a:lnTo>
                  <a:lnTo>
                    <a:pt x="440690" y="326389"/>
                  </a:lnTo>
                  <a:lnTo>
                    <a:pt x="441959" y="326389"/>
                  </a:lnTo>
                  <a:lnTo>
                    <a:pt x="441959" y="325119"/>
                  </a:lnTo>
                  <a:close/>
                </a:path>
                <a:path w="444500" h="370839">
                  <a:moveTo>
                    <a:pt x="394969" y="368299"/>
                  </a:moveTo>
                  <a:lnTo>
                    <a:pt x="52069" y="368299"/>
                  </a:lnTo>
                  <a:lnTo>
                    <a:pt x="52069" y="369569"/>
                  </a:lnTo>
                  <a:lnTo>
                    <a:pt x="394969" y="369569"/>
                  </a:lnTo>
                  <a:lnTo>
                    <a:pt x="394969" y="368299"/>
                  </a:lnTo>
                  <a:close/>
                </a:path>
                <a:path w="444500" h="370839">
                  <a:moveTo>
                    <a:pt x="396240" y="367029"/>
                  </a:moveTo>
                  <a:lnTo>
                    <a:pt x="49530" y="367029"/>
                  </a:lnTo>
                  <a:lnTo>
                    <a:pt x="49530" y="368299"/>
                  </a:lnTo>
                  <a:lnTo>
                    <a:pt x="396240" y="368299"/>
                  </a:lnTo>
                  <a:lnTo>
                    <a:pt x="396240" y="367029"/>
                  </a:lnTo>
                  <a:close/>
                </a:path>
                <a:path w="444500" h="370839">
                  <a:moveTo>
                    <a:pt x="392430" y="369569"/>
                  </a:moveTo>
                  <a:lnTo>
                    <a:pt x="53339" y="369569"/>
                  </a:lnTo>
                  <a:lnTo>
                    <a:pt x="53339" y="370839"/>
                  </a:lnTo>
                  <a:lnTo>
                    <a:pt x="392430" y="370839"/>
                  </a:lnTo>
                  <a:lnTo>
                    <a:pt x="392430" y="369569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037839" y="425958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79" h="363220">
                  <a:moveTo>
                    <a:pt x="394970" y="2540"/>
                  </a:moveTo>
                  <a:lnTo>
                    <a:pt x="41910" y="2540"/>
                  </a:lnTo>
                  <a:lnTo>
                    <a:pt x="41910" y="3810"/>
                  </a:lnTo>
                  <a:lnTo>
                    <a:pt x="394970" y="3810"/>
                  </a:lnTo>
                  <a:lnTo>
                    <a:pt x="394970" y="2540"/>
                  </a:lnTo>
                  <a:close/>
                </a:path>
                <a:path w="436879" h="363220">
                  <a:moveTo>
                    <a:pt x="393700" y="1270"/>
                  </a:moveTo>
                  <a:lnTo>
                    <a:pt x="43180" y="1270"/>
                  </a:lnTo>
                  <a:lnTo>
                    <a:pt x="43180" y="2540"/>
                  </a:lnTo>
                  <a:lnTo>
                    <a:pt x="393700" y="2540"/>
                  </a:lnTo>
                  <a:lnTo>
                    <a:pt x="393700" y="1270"/>
                  </a:lnTo>
                  <a:close/>
                </a:path>
                <a:path w="436879" h="363220">
                  <a:moveTo>
                    <a:pt x="392430" y="0"/>
                  </a:moveTo>
                  <a:lnTo>
                    <a:pt x="45720" y="0"/>
                  </a:lnTo>
                  <a:lnTo>
                    <a:pt x="45720" y="1270"/>
                  </a:lnTo>
                  <a:lnTo>
                    <a:pt x="392430" y="1270"/>
                  </a:lnTo>
                  <a:lnTo>
                    <a:pt x="392430" y="0"/>
                  </a:lnTo>
                  <a:close/>
                </a:path>
                <a:path w="436879" h="363220">
                  <a:moveTo>
                    <a:pt x="3810" y="38100"/>
                  </a:moveTo>
                  <a:lnTo>
                    <a:pt x="2540" y="38100"/>
                  </a:lnTo>
                  <a:lnTo>
                    <a:pt x="2540" y="39370"/>
                  </a:lnTo>
                  <a:lnTo>
                    <a:pt x="1270" y="39370"/>
                  </a:lnTo>
                  <a:lnTo>
                    <a:pt x="1270" y="40640"/>
                  </a:lnTo>
                  <a:lnTo>
                    <a:pt x="0" y="4064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8100"/>
                  </a:lnTo>
                  <a:close/>
                </a:path>
                <a:path w="436879" h="363220">
                  <a:moveTo>
                    <a:pt x="434339" y="36830"/>
                  </a:moveTo>
                  <a:lnTo>
                    <a:pt x="433070" y="36830"/>
                  </a:lnTo>
                  <a:lnTo>
                    <a:pt x="433070" y="41910"/>
                  </a:lnTo>
                  <a:lnTo>
                    <a:pt x="436880" y="41910"/>
                  </a:lnTo>
                  <a:lnTo>
                    <a:pt x="436880" y="39370"/>
                  </a:lnTo>
                  <a:lnTo>
                    <a:pt x="435610" y="39370"/>
                  </a:lnTo>
                  <a:lnTo>
                    <a:pt x="435610" y="38100"/>
                  </a:lnTo>
                  <a:lnTo>
                    <a:pt x="434339" y="38100"/>
                  </a:lnTo>
                  <a:lnTo>
                    <a:pt x="434339" y="36830"/>
                  </a:lnTo>
                  <a:close/>
                </a:path>
                <a:path w="436879" h="363220">
                  <a:moveTo>
                    <a:pt x="381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10"/>
                  </a:lnTo>
                  <a:close/>
                </a:path>
                <a:path w="436879" h="363220">
                  <a:moveTo>
                    <a:pt x="436880" y="41910"/>
                  </a:moveTo>
                  <a:lnTo>
                    <a:pt x="433070" y="41910"/>
                  </a:lnTo>
                  <a:lnTo>
                    <a:pt x="433070" y="48260"/>
                  </a:lnTo>
                  <a:lnTo>
                    <a:pt x="436880" y="48260"/>
                  </a:lnTo>
                  <a:lnTo>
                    <a:pt x="436880" y="41910"/>
                  </a:lnTo>
                  <a:close/>
                </a:path>
                <a:path w="436879" h="363220">
                  <a:moveTo>
                    <a:pt x="381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260"/>
                  </a:lnTo>
                  <a:close/>
                </a:path>
                <a:path w="436879" h="363220">
                  <a:moveTo>
                    <a:pt x="436880" y="48260"/>
                  </a:moveTo>
                  <a:lnTo>
                    <a:pt x="433070" y="48260"/>
                  </a:lnTo>
                  <a:lnTo>
                    <a:pt x="433070" y="54610"/>
                  </a:lnTo>
                  <a:lnTo>
                    <a:pt x="436880" y="54610"/>
                  </a:lnTo>
                  <a:lnTo>
                    <a:pt x="436880" y="48260"/>
                  </a:lnTo>
                  <a:close/>
                </a:path>
                <a:path w="436879" h="363220">
                  <a:moveTo>
                    <a:pt x="381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610"/>
                  </a:lnTo>
                  <a:close/>
                </a:path>
                <a:path w="436879" h="363220">
                  <a:moveTo>
                    <a:pt x="436880" y="54610"/>
                  </a:moveTo>
                  <a:lnTo>
                    <a:pt x="433070" y="54610"/>
                  </a:lnTo>
                  <a:lnTo>
                    <a:pt x="433070" y="60960"/>
                  </a:lnTo>
                  <a:lnTo>
                    <a:pt x="436880" y="60960"/>
                  </a:lnTo>
                  <a:lnTo>
                    <a:pt x="436880" y="54610"/>
                  </a:lnTo>
                  <a:close/>
                </a:path>
                <a:path w="436879" h="363220">
                  <a:moveTo>
                    <a:pt x="3810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3810" y="66040"/>
                  </a:lnTo>
                  <a:lnTo>
                    <a:pt x="3810" y="60960"/>
                  </a:lnTo>
                  <a:close/>
                </a:path>
                <a:path w="436879" h="363220">
                  <a:moveTo>
                    <a:pt x="436880" y="60960"/>
                  </a:moveTo>
                  <a:lnTo>
                    <a:pt x="433070" y="60960"/>
                  </a:lnTo>
                  <a:lnTo>
                    <a:pt x="433070" y="66040"/>
                  </a:lnTo>
                  <a:lnTo>
                    <a:pt x="436880" y="66040"/>
                  </a:lnTo>
                  <a:lnTo>
                    <a:pt x="436880" y="60960"/>
                  </a:lnTo>
                  <a:close/>
                </a:path>
                <a:path w="436879" h="363220">
                  <a:moveTo>
                    <a:pt x="3810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6040"/>
                  </a:lnTo>
                  <a:close/>
                </a:path>
                <a:path w="436879" h="363220">
                  <a:moveTo>
                    <a:pt x="436880" y="66040"/>
                  </a:moveTo>
                  <a:lnTo>
                    <a:pt x="433070" y="66040"/>
                  </a:lnTo>
                  <a:lnTo>
                    <a:pt x="433070" y="72390"/>
                  </a:lnTo>
                  <a:lnTo>
                    <a:pt x="436880" y="72390"/>
                  </a:lnTo>
                  <a:lnTo>
                    <a:pt x="436880" y="66040"/>
                  </a:lnTo>
                  <a:close/>
                </a:path>
                <a:path w="436879" h="363220">
                  <a:moveTo>
                    <a:pt x="3810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2390"/>
                  </a:lnTo>
                  <a:close/>
                </a:path>
                <a:path w="436879" h="363220">
                  <a:moveTo>
                    <a:pt x="436880" y="72390"/>
                  </a:moveTo>
                  <a:lnTo>
                    <a:pt x="433070" y="72390"/>
                  </a:lnTo>
                  <a:lnTo>
                    <a:pt x="433070" y="80010"/>
                  </a:lnTo>
                  <a:lnTo>
                    <a:pt x="436880" y="80010"/>
                  </a:lnTo>
                  <a:lnTo>
                    <a:pt x="436880" y="72390"/>
                  </a:lnTo>
                  <a:close/>
                </a:path>
                <a:path w="436879" h="363220">
                  <a:moveTo>
                    <a:pt x="381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3810" y="85090"/>
                  </a:lnTo>
                  <a:lnTo>
                    <a:pt x="3810" y="80010"/>
                  </a:lnTo>
                  <a:close/>
                </a:path>
                <a:path w="436879" h="363220">
                  <a:moveTo>
                    <a:pt x="436880" y="80010"/>
                  </a:moveTo>
                  <a:lnTo>
                    <a:pt x="433070" y="80010"/>
                  </a:lnTo>
                  <a:lnTo>
                    <a:pt x="433070" y="85090"/>
                  </a:lnTo>
                  <a:lnTo>
                    <a:pt x="436880" y="85090"/>
                  </a:lnTo>
                  <a:lnTo>
                    <a:pt x="436880" y="80010"/>
                  </a:lnTo>
                  <a:close/>
                </a:path>
                <a:path w="436879" h="363220">
                  <a:moveTo>
                    <a:pt x="3810" y="85090"/>
                  </a:moveTo>
                  <a:lnTo>
                    <a:pt x="0" y="8509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5090"/>
                  </a:lnTo>
                  <a:close/>
                </a:path>
                <a:path w="436879" h="363220">
                  <a:moveTo>
                    <a:pt x="436880" y="85090"/>
                  </a:moveTo>
                  <a:lnTo>
                    <a:pt x="433070" y="85090"/>
                  </a:lnTo>
                  <a:lnTo>
                    <a:pt x="433070" y="92710"/>
                  </a:lnTo>
                  <a:lnTo>
                    <a:pt x="436880" y="92710"/>
                  </a:lnTo>
                  <a:lnTo>
                    <a:pt x="436880" y="85090"/>
                  </a:lnTo>
                  <a:close/>
                </a:path>
                <a:path w="436879" h="363220">
                  <a:moveTo>
                    <a:pt x="381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2710"/>
                  </a:lnTo>
                  <a:close/>
                </a:path>
                <a:path w="436879" h="363220">
                  <a:moveTo>
                    <a:pt x="436880" y="92710"/>
                  </a:moveTo>
                  <a:lnTo>
                    <a:pt x="433070" y="92710"/>
                  </a:lnTo>
                  <a:lnTo>
                    <a:pt x="433070" y="99060"/>
                  </a:lnTo>
                  <a:lnTo>
                    <a:pt x="436880" y="99060"/>
                  </a:lnTo>
                  <a:lnTo>
                    <a:pt x="436880" y="92710"/>
                  </a:lnTo>
                  <a:close/>
                </a:path>
                <a:path w="436879" h="363220">
                  <a:moveTo>
                    <a:pt x="3810" y="99060"/>
                  </a:moveTo>
                  <a:lnTo>
                    <a:pt x="0" y="9906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99060"/>
                  </a:lnTo>
                  <a:close/>
                </a:path>
                <a:path w="436879" h="363220">
                  <a:moveTo>
                    <a:pt x="436880" y="99060"/>
                  </a:moveTo>
                  <a:lnTo>
                    <a:pt x="433070" y="99060"/>
                  </a:lnTo>
                  <a:lnTo>
                    <a:pt x="433070" y="137160"/>
                  </a:lnTo>
                  <a:lnTo>
                    <a:pt x="436880" y="137160"/>
                  </a:lnTo>
                  <a:lnTo>
                    <a:pt x="436880" y="99060"/>
                  </a:lnTo>
                  <a:close/>
                </a:path>
                <a:path w="436879" h="363220">
                  <a:moveTo>
                    <a:pt x="381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3810" y="143510"/>
                  </a:lnTo>
                  <a:lnTo>
                    <a:pt x="3810" y="137160"/>
                  </a:lnTo>
                  <a:close/>
                </a:path>
                <a:path w="436879" h="363220">
                  <a:moveTo>
                    <a:pt x="436880" y="137160"/>
                  </a:moveTo>
                  <a:lnTo>
                    <a:pt x="433070" y="137160"/>
                  </a:lnTo>
                  <a:lnTo>
                    <a:pt x="433070" y="143510"/>
                  </a:lnTo>
                  <a:lnTo>
                    <a:pt x="436880" y="143510"/>
                  </a:lnTo>
                  <a:lnTo>
                    <a:pt x="436880" y="137160"/>
                  </a:lnTo>
                  <a:close/>
                </a:path>
                <a:path w="436879" h="363220">
                  <a:moveTo>
                    <a:pt x="3810" y="143510"/>
                  </a:moveTo>
                  <a:lnTo>
                    <a:pt x="0" y="143510"/>
                  </a:lnTo>
                  <a:lnTo>
                    <a:pt x="0" y="154940"/>
                  </a:lnTo>
                  <a:lnTo>
                    <a:pt x="3810" y="154940"/>
                  </a:lnTo>
                  <a:lnTo>
                    <a:pt x="3810" y="143510"/>
                  </a:lnTo>
                  <a:close/>
                </a:path>
                <a:path w="436879" h="363220">
                  <a:moveTo>
                    <a:pt x="436880" y="143510"/>
                  </a:moveTo>
                  <a:lnTo>
                    <a:pt x="433070" y="143510"/>
                  </a:lnTo>
                  <a:lnTo>
                    <a:pt x="433070" y="154940"/>
                  </a:lnTo>
                  <a:lnTo>
                    <a:pt x="436880" y="154940"/>
                  </a:lnTo>
                  <a:lnTo>
                    <a:pt x="436880" y="143510"/>
                  </a:lnTo>
                  <a:close/>
                </a:path>
                <a:path w="436879" h="363220">
                  <a:moveTo>
                    <a:pt x="3810" y="154940"/>
                  </a:moveTo>
                  <a:lnTo>
                    <a:pt x="0" y="15494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54940"/>
                  </a:lnTo>
                  <a:close/>
                </a:path>
                <a:path w="436879" h="363220">
                  <a:moveTo>
                    <a:pt x="436880" y="154940"/>
                  </a:moveTo>
                  <a:lnTo>
                    <a:pt x="433070" y="154940"/>
                  </a:lnTo>
                  <a:lnTo>
                    <a:pt x="433070" y="200660"/>
                  </a:lnTo>
                  <a:lnTo>
                    <a:pt x="436880" y="200660"/>
                  </a:lnTo>
                  <a:lnTo>
                    <a:pt x="436880" y="154940"/>
                  </a:lnTo>
                  <a:close/>
                </a:path>
                <a:path w="436879" h="363220">
                  <a:moveTo>
                    <a:pt x="3810" y="200660"/>
                  </a:moveTo>
                  <a:lnTo>
                    <a:pt x="0" y="20066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00660"/>
                  </a:lnTo>
                  <a:close/>
                </a:path>
                <a:path w="436879" h="363220">
                  <a:moveTo>
                    <a:pt x="436880" y="200660"/>
                  </a:moveTo>
                  <a:lnTo>
                    <a:pt x="433070" y="200660"/>
                  </a:lnTo>
                  <a:lnTo>
                    <a:pt x="433070" y="262890"/>
                  </a:lnTo>
                  <a:lnTo>
                    <a:pt x="436880" y="262890"/>
                  </a:lnTo>
                  <a:lnTo>
                    <a:pt x="436880" y="200660"/>
                  </a:lnTo>
                  <a:close/>
                </a:path>
                <a:path w="436879" h="363220">
                  <a:moveTo>
                    <a:pt x="3810" y="262890"/>
                  </a:moveTo>
                  <a:lnTo>
                    <a:pt x="0" y="26289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2890"/>
                  </a:lnTo>
                  <a:close/>
                </a:path>
                <a:path w="436879" h="363220">
                  <a:moveTo>
                    <a:pt x="436880" y="262890"/>
                  </a:moveTo>
                  <a:lnTo>
                    <a:pt x="433070" y="262890"/>
                  </a:lnTo>
                  <a:lnTo>
                    <a:pt x="433070" y="269240"/>
                  </a:lnTo>
                  <a:lnTo>
                    <a:pt x="436880" y="269240"/>
                  </a:lnTo>
                  <a:lnTo>
                    <a:pt x="436880" y="262890"/>
                  </a:lnTo>
                  <a:close/>
                </a:path>
                <a:path w="436879" h="363220">
                  <a:moveTo>
                    <a:pt x="381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69240"/>
                  </a:lnTo>
                  <a:close/>
                </a:path>
                <a:path w="436879" h="363220">
                  <a:moveTo>
                    <a:pt x="436880" y="269240"/>
                  </a:moveTo>
                  <a:lnTo>
                    <a:pt x="433070" y="269240"/>
                  </a:lnTo>
                  <a:lnTo>
                    <a:pt x="433070" y="276860"/>
                  </a:lnTo>
                  <a:lnTo>
                    <a:pt x="436880" y="276860"/>
                  </a:lnTo>
                  <a:lnTo>
                    <a:pt x="436880" y="269240"/>
                  </a:lnTo>
                  <a:close/>
                </a:path>
                <a:path w="436879" h="36322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36879" h="363220">
                  <a:moveTo>
                    <a:pt x="436880" y="276860"/>
                  </a:moveTo>
                  <a:lnTo>
                    <a:pt x="433070" y="276860"/>
                  </a:lnTo>
                  <a:lnTo>
                    <a:pt x="433070" y="283210"/>
                  </a:lnTo>
                  <a:lnTo>
                    <a:pt x="436880" y="283210"/>
                  </a:lnTo>
                  <a:lnTo>
                    <a:pt x="436880" y="276860"/>
                  </a:lnTo>
                  <a:close/>
                </a:path>
                <a:path w="436879" h="363220">
                  <a:moveTo>
                    <a:pt x="3810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3210"/>
                  </a:lnTo>
                  <a:close/>
                </a:path>
                <a:path w="436879" h="363220">
                  <a:moveTo>
                    <a:pt x="436880" y="283210"/>
                  </a:moveTo>
                  <a:lnTo>
                    <a:pt x="433070" y="283210"/>
                  </a:lnTo>
                  <a:lnTo>
                    <a:pt x="433070" y="288290"/>
                  </a:lnTo>
                  <a:lnTo>
                    <a:pt x="436880" y="288290"/>
                  </a:lnTo>
                  <a:lnTo>
                    <a:pt x="436880" y="283210"/>
                  </a:lnTo>
                  <a:close/>
                </a:path>
                <a:path w="436879" h="363220">
                  <a:moveTo>
                    <a:pt x="3810" y="288290"/>
                  </a:moveTo>
                  <a:lnTo>
                    <a:pt x="0" y="28829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88290"/>
                  </a:lnTo>
                  <a:close/>
                </a:path>
                <a:path w="436879" h="363220">
                  <a:moveTo>
                    <a:pt x="436880" y="288290"/>
                  </a:moveTo>
                  <a:lnTo>
                    <a:pt x="433070" y="288290"/>
                  </a:lnTo>
                  <a:lnTo>
                    <a:pt x="433070" y="294640"/>
                  </a:lnTo>
                  <a:lnTo>
                    <a:pt x="436880" y="294640"/>
                  </a:lnTo>
                  <a:lnTo>
                    <a:pt x="436880" y="288290"/>
                  </a:lnTo>
                  <a:close/>
                </a:path>
                <a:path w="436879" h="363220">
                  <a:moveTo>
                    <a:pt x="381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4640"/>
                  </a:lnTo>
                  <a:close/>
                </a:path>
                <a:path w="436879" h="363220">
                  <a:moveTo>
                    <a:pt x="436880" y="294640"/>
                  </a:moveTo>
                  <a:lnTo>
                    <a:pt x="433070" y="294640"/>
                  </a:lnTo>
                  <a:lnTo>
                    <a:pt x="433070" y="302260"/>
                  </a:lnTo>
                  <a:lnTo>
                    <a:pt x="436880" y="302260"/>
                  </a:lnTo>
                  <a:lnTo>
                    <a:pt x="436880" y="294640"/>
                  </a:lnTo>
                  <a:close/>
                </a:path>
                <a:path w="436879" h="363220">
                  <a:moveTo>
                    <a:pt x="3810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2260"/>
                  </a:lnTo>
                  <a:close/>
                </a:path>
                <a:path w="436879" h="363220">
                  <a:moveTo>
                    <a:pt x="436880" y="302260"/>
                  </a:moveTo>
                  <a:lnTo>
                    <a:pt x="433070" y="302260"/>
                  </a:lnTo>
                  <a:lnTo>
                    <a:pt x="433070" y="307340"/>
                  </a:lnTo>
                  <a:lnTo>
                    <a:pt x="436880" y="307340"/>
                  </a:lnTo>
                  <a:lnTo>
                    <a:pt x="436880" y="302260"/>
                  </a:lnTo>
                  <a:close/>
                </a:path>
                <a:path w="436879" h="363220">
                  <a:moveTo>
                    <a:pt x="3810" y="307340"/>
                  </a:moveTo>
                  <a:lnTo>
                    <a:pt x="0" y="30734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7340"/>
                  </a:lnTo>
                  <a:close/>
                </a:path>
                <a:path w="436879" h="363220">
                  <a:moveTo>
                    <a:pt x="436880" y="307340"/>
                  </a:moveTo>
                  <a:lnTo>
                    <a:pt x="433070" y="307340"/>
                  </a:lnTo>
                  <a:lnTo>
                    <a:pt x="433070" y="314960"/>
                  </a:lnTo>
                  <a:lnTo>
                    <a:pt x="436880" y="314960"/>
                  </a:lnTo>
                  <a:lnTo>
                    <a:pt x="436880" y="307340"/>
                  </a:lnTo>
                  <a:close/>
                </a:path>
                <a:path w="436879" h="363220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36879" h="363220">
                  <a:moveTo>
                    <a:pt x="436880" y="314960"/>
                  </a:moveTo>
                  <a:lnTo>
                    <a:pt x="433070" y="314960"/>
                  </a:lnTo>
                  <a:lnTo>
                    <a:pt x="433070" y="321310"/>
                  </a:lnTo>
                  <a:lnTo>
                    <a:pt x="436880" y="321310"/>
                  </a:lnTo>
                  <a:lnTo>
                    <a:pt x="436880" y="314960"/>
                  </a:lnTo>
                  <a:close/>
                </a:path>
                <a:path w="436879" h="363220">
                  <a:moveTo>
                    <a:pt x="436880" y="321310"/>
                  </a:moveTo>
                  <a:lnTo>
                    <a:pt x="433070" y="321310"/>
                  </a:lnTo>
                  <a:lnTo>
                    <a:pt x="433070" y="327660"/>
                  </a:lnTo>
                  <a:lnTo>
                    <a:pt x="434339" y="327660"/>
                  </a:lnTo>
                  <a:lnTo>
                    <a:pt x="434339" y="326390"/>
                  </a:lnTo>
                  <a:lnTo>
                    <a:pt x="435610" y="326390"/>
                  </a:lnTo>
                  <a:lnTo>
                    <a:pt x="435610" y="325120"/>
                  </a:lnTo>
                  <a:lnTo>
                    <a:pt x="436880" y="325120"/>
                  </a:lnTo>
                  <a:lnTo>
                    <a:pt x="436880" y="321310"/>
                  </a:lnTo>
                  <a:close/>
                </a:path>
                <a:path w="436879" h="363220">
                  <a:moveTo>
                    <a:pt x="3810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1310"/>
                  </a:lnTo>
                  <a:close/>
                </a:path>
                <a:path w="436879" h="363220">
                  <a:moveTo>
                    <a:pt x="394970" y="361950"/>
                  </a:moveTo>
                  <a:lnTo>
                    <a:pt x="44450" y="361950"/>
                  </a:lnTo>
                  <a:lnTo>
                    <a:pt x="44450" y="363220"/>
                  </a:lnTo>
                  <a:lnTo>
                    <a:pt x="394970" y="363220"/>
                  </a:lnTo>
                  <a:lnTo>
                    <a:pt x="394970" y="361950"/>
                  </a:lnTo>
                  <a:close/>
                </a:path>
                <a:path w="436879" h="363220">
                  <a:moveTo>
                    <a:pt x="396239" y="360680"/>
                  </a:moveTo>
                  <a:lnTo>
                    <a:pt x="43180" y="360680"/>
                  </a:lnTo>
                  <a:lnTo>
                    <a:pt x="43180" y="361950"/>
                  </a:lnTo>
                  <a:lnTo>
                    <a:pt x="396239" y="361950"/>
                  </a:lnTo>
                  <a:lnTo>
                    <a:pt x="396239" y="360680"/>
                  </a:lnTo>
                  <a:close/>
                </a:path>
                <a:path w="436879" h="363220">
                  <a:moveTo>
                    <a:pt x="397510" y="359410"/>
                  </a:moveTo>
                  <a:lnTo>
                    <a:pt x="40640" y="359410"/>
                  </a:lnTo>
                  <a:lnTo>
                    <a:pt x="40640" y="360680"/>
                  </a:lnTo>
                  <a:lnTo>
                    <a:pt x="397510" y="360680"/>
                  </a:lnTo>
                  <a:lnTo>
                    <a:pt x="397510" y="359410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041649" y="4263389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94969" y="1269"/>
                  </a:moveTo>
                  <a:lnTo>
                    <a:pt x="34289" y="1269"/>
                  </a:lnTo>
                  <a:lnTo>
                    <a:pt x="34289" y="2539"/>
                  </a:lnTo>
                  <a:lnTo>
                    <a:pt x="394969" y="2539"/>
                  </a:lnTo>
                  <a:lnTo>
                    <a:pt x="394969" y="1269"/>
                  </a:lnTo>
                  <a:close/>
                </a:path>
                <a:path w="429260" h="355600">
                  <a:moveTo>
                    <a:pt x="393700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9260" h="355600">
                  <a:moveTo>
                    <a:pt x="3810" y="29209"/>
                  </a:moveTo>
                  <a:lnTo>
                    <a:pt x="2539" y="29209"/>
                  </a:lnTo>
                  <a:lnTo>
                    <a:pt x="2539" y="30479"/>
                  </a:lnTo>
                  <a:lnTo>
                    <a:pt x="1269" y="30479"/>
                  </a:lnTo>
                  <a:lnTo>
                    <a:pt x="1269" y="31749"/>
                  </a:lnTo>
                  <a:lnTo>
                    <a:pt x="3810" y="31749"/>
                  </a:lnTo>
                  <a:lnTo>
                    <a:pt x="3810" y="29209"/>
                  </a:lnTo>
                  <a:close/>
                </a:path>
                <a:path w="429260" h="355600">
                  <a:moveTo>
                    <a:pt x="426719" y="29209"/>
                  </a:moveTo>
                  <a:lnTo>
                    <a:pt x="425450" y="29209"/>
                  </a:lnTo>
                  <a:lnTo>
                    <a:pt x="425450" y="31749"/>
                  </a:lnTo>
                  <a:lnTo>
                    <a:pt x="427989" y="31749"/>
                  </a:lnTo>
                  <a:lnTo>
                    <a:pt x="427989" y="30479"/>
                  </a:lnTo>
                  <a:lnTo>
                    <a:pt x="426719" y="30479"/>
                  </a:lnTo>
                  <a:lnTo>
                    <a:pt x="426719" y="29209"/>
                  </a:lnTo>
                  <a:close/>
                </a:path>
                <a:path w="429260" h="355600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429260" h="355600">
                  <a:moveTo>
                    <a:pt x="429260" y="31749"/>
                  </a:moveTo>
                  <a:lnTo>
                    <a:pt x="425450" y="31749"/>
                  </a:lnTo>
                  <a:lnTo>
                    <a:pt x="425450" y="38099"/>
                  </a:lnTo>
                  <a:lnTo>
                    <a:pt x="429260" y="38099"/>
                  </a:lnTo>
                  <a:lnTo>
                    <a:pt x="429260" y="31749"/>
                  </a:lnTo>
                  <a:close/>
                </a:path>
                <a:path w="429260" h="355600">
                  <a:moveTo>
                    <a:pt x="381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29260" h="355600">
                  <a:moveTo>
                    <a:pt x="429260" y="38099"/>
                  </a:moveTo>
                  <a:lnTo>
                    <a:pt x="425450" y="38099"/>
                  </a:lnTo>
                  <a:lnTo>
                    <a:pt x="425450" y="44449"/>
                  </a:lnTo>
                  <a:lnTo>
                    <a:pt x="429260" y="44449"/>
                  </a:lnTo>
                  <a:lnTo>
                    <a:pt x="429260" y="38099"/>
                  </a:lnTo>
                  <a:close/>
                </a:path>
                <a:path w="429260" h="355600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29260" h="355600">
                  <a:moveTo>
                    <a:pt x="429260" y="44449"/>
                  </a:moveTo>
                  <a:lnTo>
                    <a:pt x="425450" y="44449"/>
                  </a:lnTo>
                  <a:lnTo>
                    <a:pt x="425450" y="50799"/>
                  </a:lnTo>
                  <a:lnTo>
                    <a:pt x="429260" y="50799"/>
                  </a:lnTo>
                  <a:lnTo>
                    <a:pt x="429260" y="44449"/>
                  </a:lnTo>
                  <a:close/>
                </a:path>
                <a:path w="429260" h="355600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29260" h="355600">
                  <a:moveTo>
                    <a:pt x="429260" y="50799"/>
                  </a:moveTo>
                  <a:lnTo>
                    <a:pt x="425450" y="50799"/>
                  </a:lnTo>
                  <a:lnTo>
                    <a:pt x="425450" y="57149"/>
                  </a:lnTo>
                  <a:lnTo>
                    <a:pt x="429260" y="57149"/>
                  </a:lnTo>
                  <a:lnTo>
                    <a:pt x="429260" y="50799"/>
                  </a:lnTo>
                  <a:close/>
                </a:path>
                <a:path w="429260" h="355600">
                  <a:moveTo>
                    <a:pt x="3810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7149"/>
                  </a:lnTo>
                  <a:close/>
                </a:path>
                <a:path w="429260" h="355600">
                  <a:moveTo>
                    <a:pt x="429260" y="57149"/>
                  </a:moveTo>
                  <a:lnTo>
                    <a:pt x="425450" y="57149"/>
                  </a:lnTo>
                  <a:lnTo>
                    <a:pt x="425450" y="62229"/>
                  </a:lnTo>
                  <a:lnTo>
                    <a:pt x="429260" y="62229"/>
                  </a:lnTo>
                  <a:lnTo>
                    <a:pt x="429260" y="57149"/>
                  </a:lnTo>
                  <a:close/>
                </a:path>
                <a:path w="429260" h="355600">
                  <a:moveTo>
                    <a:pt x="3810" y="62229"/>
                  </a:moveTo>
                  <a:lnTo>
                    <a:pt x="0" y="6222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29"/>
                  </a:lnTo>
                  <a:close/>
                </a:path>
                <a:path w="429260" h="355600">
                  <a:moveTo>
                    <a:pt x="429260" y="62229"/>
                  </a:moveTo>
                  <a:lnTo>
                    <a:pt x="425450" y="62229"/>
                  </a:lnTo>
                  <a:lnTo>
                    <a:pt x="425450" y="68579"/>
                  </a:lnTo>
                  <a:lnTo>
                    <a:pt x="429260" y="68579"/>
                  </a:lnTo>
                  <a:lnTo>
                    <a:pt x="429260" y="62229"/>
                  </a:lnTo>
                  <a:close/>
                </a:path>
                <a:path w="429260" h="355600">
                  <a:moveTo>
                    <a:pt x="3810" y="68579"/>
                  </a:moveTo>
                  <a:lnTo>
                    <a:pt x="0" y="6857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8579"/>
                  </a:lnTo>
                  <a:close/>
                </a:path>
                <a:path w="429260" h="355600">
                  <a:moveTo>
                    <a:pt x="429260" y="68579"/>
                  </a:moveTo>
                  <a:lnTo>
                    <a:pt x="425450" y="68579"/>
                  </a:lnTo>
                  <a:lnTo>
                    <a:pt x="425450" y="76199"/>
                  </a:lnTo>
                  <a:lnTo>
                    <a:pt x="429260" y="76199"/>
                  </a:lnTo>
                  <a:lnTo>
                    <a:pt x="429260" y="68579"/>
                  </a:lnTo>
                  <a:close/>
                </a:path>
                <a:path w="429260" h="355600">
                  <a:moveTo>
                    <a:pt x="3810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6199"/>
                  </a:lnTo>
                  <a:close/>
                </a:path>
                <a:path w="429260" h="355600">
                  <a:moveTo>
                    <a:pt x="429260" y="76199"/>
                  </a:moveTo>
                  <a:lnTo>
                    <a:pt x="425450" y="76199"/>
                  </a:lnTo>
                  <a:lnTo>
                    <a:pt x="425450" y="81279"/>
                  </a:lnTo>
                  <a:lnTo>
                    <a:pt x="429260" y="81279"/>
                  </a:lnTo>
                  <a:lnTo>
                    <a:pt x="429260" y="76199"/>
                  </a:lnTo>
                  <a:close/>
                </a:path>
                <a:path w="429260" h="355600">
                  <a:moveTo>
                    <a:pt x="3810" y="81279"/>
                  </a:moveTo>
                  <a:lnTo>
                    <a:pt x="0" y="8127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1279"/>
                  </a:lnTo>
                  <a:close/>
                </a:path>
                <a:path w="429260" h="355600">
                  <a:moveTo>
                    <a:pt x="429260" y="81279"/>
                  </a:moveTo>
                  <a:lnTo>
                    <a:pt x="425450" y="81279"/>
                  </a:lnTo>
                  <a:lnTo>
                    <a:pt x="425450" y="88899"/>
                  </a:lnTo>
                  <a:lnTo>
                    <a:pt x="429260" y="88899"/>
                  </a:lnTo>
                  <a:lnTo>
                    <a:pt x="429260" y="81279"/>
                  </a:lnTo>
                  <a:close/>
                </a:path>
                <a:path w="429260" h="355600">
                  <a:moveTo>
                    <a:pt x="381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88899"/>
                  </a:lnTo>
                  <a:close/>
                </a:path>
                <a:path w="429260" h="355600">
                  <a:moveTo>
                    <a:pt x="429260" y="88899"/>
                  </a:moveTo>
                  <a:lnTo>
                    <a:pt x="425450" y="88899"/>
                  </a:lnTo>
                  <a:lnTo>
                    <a:pt x="425450" y="95249"/>
                  </a:lnTo>
                  <a:lnTo>
                    <a:pt x="429260" y="95249"/>
                  </a:lnTo>
                  <a:lnTo>
                    <a:pt x="429260" y="88899"/>
                  </a:lnTo>
                  <a:close/>
                </a:path>
                <a:path w="429260" h="355600">
                  <a:moveTo>
                    <a:pt x="3810" y="95249"/>
                  </a:moveTo>
                  <a:lnTo>
                    <a:pt x="0" y="9524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95249"/>
                  </a:lnTo>
                  <a:close/>
                </a:path>
                <a:path w="429260" h="355600">
                  <a:moveTo>
                    <a:pt x="429260" y="95249"/>
                  </a:moveTo>
                  <a:lnTo>
                    <a:pt x="425450" y="95249"/>
                  </a:lnTo>
                  <a:lnTo>
                    <a:pt x="425450" y="133349"/>
                  </a:lnTo>
                  <a:lnTo>
                    <a:pt x="429260" y="133349"/>
                  </a:lnTo>
                  <a:lnTo>
                    <a:pt x="429260" y="95249"/>
                  </a:lnTo>
                  <a:close/>
                </a:path>
                <a:path w="429260" h="355600">
                  <a:moveTo>
                    <a:pt x="381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33349"/>
                  </a:lnTo>
                  <a:close/>
                </a:path>
                <a:path w="429260" h="355600">
                  <a:moveTo>
                    <a:pt x="429260" y="133349"/>
                  </a:moveTo>
                  <a:lnTo>
                    <a:pt x="425450" y="133349"/>
                  </a:lnTo>
                  <a:lnTo>
                    <a:pt x="425450" y="139699"/>
                  </a:lnTo>
                  <a:lnTo>
                    <a:pt x="429260" y="139699"/>
                  </a:lnTo>
                  <a:lnTo>
                    <a:pt x="429260" y="133349"/>
                  </a:lnTo>
                  <a:close/>
                </a:path>
                <a:path w="429260" h="355600">
                  <a:moveTo>
                    <a:pt x="3810" y="139699"/>
                  </a:moveTo>
                  <a:lnTo>
                    <a:pt x="0" y="139699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139699"/>
                  </a:lnTo>
                  <a:close/>
                </a:path>
                <a:path w="429260" h="355600">
                  <a:moveTo>
                    <a:pt x="429260" y="139699"/>
                  </a:moveTo>
                  <a:lnTo>
                    <a:pt x="425450" y="139699"/>
                  </a:lnTo>
                  <a:lnTo>
                    <a:pt x="425450" y="151129"/>
                  </a:lnTo>
                  <a:lnTo>
                    <a:pt x="429260" y="151129"/>
                  </a:lnTo>
                  <a:lnTo>
                    <a:pt x="429260" y="139699"/>
                  </a:lnTo>
                  <a:close/>
                </a:path>
                <a:path w="429260" h="355600">
                  <a:moveTo>
                    <a:pt x="3810" y="151129"/>
                  </a:moveTo>
                  <a:lnTo>
                    <a:pt x="0" y="151129"/>
                  </a:lnTo>
                  <a:lnTo>
                    <a:pt x="0" y="196849"/>
                  </a:lnTo>
                  <a:lnTo>
                    <a:pt x="3810" y="196849"/>
                  </a:lnTo>
                  <a:lnTo>
                    <a:pt x="3810" y="151129"/>
                  </a:lnTo>
                  <a:close/>
                </a:path>
                <a:path w="429260" h="355600">
                  <a:moveTo>
                    <a:pt x="429260" y="151129"/>
                  </a:moveTo>
                  <a:lnTo>
                    <a:pt x="425450" y="151129"/>
                  </a:lnTo>
                  <a:lnTo>
                    <a:pt x="425450" y="196849"/>
                  </a:lnTo>
                  <a:lnTo>
                    <a:pt x="429260" y="196849"/>
                  </a:lnTo>
                  <a:lnTo>
                    <a:pt x="429260" y="151129"/>
                  </a:lnTo>
                  <a:close/>
                </a:path>
                <a:path w="429260" h="355600">
                  <a:moveTo>
                    <a:pt x="3810" y="196849"/>
                  </a:moveTo>
                  <a:lnTo>
                    <a:pt x="0" y="196849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196849"/>
                  </a:lnTo>
                  <a:close/>
                </a:path>
                <a:path w="429260" h="355600">
                  <a:moveTo>
                    <a:pt x="429260" y="196849"/>
                  </a:moveTo>
                  <a:lnTo>
                    <a:pt x="425450" y="196849"/>
                  </a:lnTo>
                  <a:lnTo>
                    <a:pt x="425450" y="259079"/>
                  </a:lnTo>
                  <a:lnTo>
                    <a:pt x="429260" y="259079"/>
                  </a:lnTo>
                  <a:lnTo>
                    <a:pt x="429260" y="196849"/>
                  </a:lnTo>
                  <a:close/>
                </a:path>
                <a:path w="429260" h="355600">
                  <a:moveTo>
                    <a:pt x="3810" y="259079"/>
                  </a:moveTo>
                  <a:lnTo>
                    <a:pt x="0" y="259079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79"/>
                  </a:lnTo>
                  <a:close/>
                </a:path>
                <a:path w="429260" h="355600">
                  <a:moveTo>
                    <a:pt x="429260" y="259079"/>
                  </a:moveTo>
                  <a:lnTo>
                    <a:pt x="425450" y="259079"/>
                  </a:lnTo>
                  <a:lnTo>
                    <a:pt x="425450" y="265429"/>
                  </a:lnTo>
                  <a:lnTo>
                    <a:pt x="429260" y="265429"/>
                  </a:lnTo>
                  <a:lnTo>
                    <a:pt x="429260" y="259079"/>
                  </a:lnTo>
                  <a:close/>
                </a:path>
                <a:path w="429260" h="355600">
                  <a:moveTo>
                    <a:pt x="3810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5429"/>
                  </a:lnTo>
                  <a:close/>
                </a:path>
                <a:path w="429260" h="355600">
                  <a:moveTo>
                    <a:pt x="429260" y="265429"/>
                  </a:moveTo>
                  <a:lnTo>
                    <a:pt x="425450" y="265429"/>
                  </a:lnTo>
                  <a:lnTo>
                    <a:pt x="425450" y="273049"/>
                  </a:lnTo>
                  <a:lnTo>
                    <a:pt x="429260" y="273049"/>
                  </a:lnTo>
                  <a:lnTo>
                    <a:pt x="429260" y="265429"/>
                  </a:lnTo>
                  <a:close/>
                </a:path>
                <a:path w="429260" h="355600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429260" h="355600">
                  <a:moveTo>
                    <a:pt x="429260" y="273049"/>
                  </a:moveTo>
                  <a:lnTo>
                    <a:pt x="425450" y="273049"/>
                  </a:lnTo>
                  <a:lnTo>
                    <a:pt x="425450" y="279399"/>
                  </a:lnTo>
                  <a:lnTo>
                    <a:pt x="429260" y="279399"/>
                  </a:lnTo>
                  <a:lnTo>
                    <a:pt x="429260" y="273049"/>
                  </a:lnTo>
                  <a:close/>
                </a:path>
                <a:path w="429260" h="355600">
                  <a:moveTo>
                    <a:pt x="381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9399"/>
                  </a:lnTo>
                  <a:close/>
                </a:path>
                <a:path w="429260" h="355600">
                  <a:moveTo>
                    <a:pt x="429260" y="279399"/>
                  </a:moveTo>
                  <a:lnTo>
                    <a:pt x="425450" y="279399"/>
                  </a:lnTo>
                  <a:lnTo>
                    <a:pt x="425450" y="284479"/>
                  </a:lnTo>
                  <a:lnTo>
                    <a:pt x="429260" y="284479"/>
                  </a:lnTo>
                  <a:lnTo>
                    <a:pt x="429260" y="279399"/>
                  </a:lnTo>
                  <a:close/>
                </a:path>
                <a:path w="429260" h="355600">
                  <a:moveTo>
                    <a:pt x="3810" y="284479"/>
                  </a:moveTo>
                  <a:lnTo>
                    <a:pt x="0" y="284479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79"/>
                  </a:lnTo>
                  <a:close/>
                </a:path>
                <a:path w="429260" h="355600">
                  <a:moveTo>
                    <a:pt x="429260" y="284479"/>
                  </a:moveTo>
                  <a:lnTo>
                    <a:pt x="425450" y="284479"/>
                  </a:lnTo>
                  <a:lnTo>
                    <a:pt x="425450" y="290829"/>
                  </a:lnTo>
                  <a:lnTo>
                    <a:pt x="429260" y="290829"/>
                  </a:lnTo>
                  <a:lnTo>
                    <a:pt x="429260" y="284479"/>
                  </a:lnTo>
                  <a:close/>
                </a:path>
                <a:path w="429260" h="355600">
                  <a:moveTo>
                    <a:pt x="381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0829"/>
                  </a:lnTo>
                  <a:close/>
                </a:path>
                <a:path w="429260" h="355600">
                  <a:moveTo>
                    <a:pt x="429260" y="290829"/>
                  </a:moveTo>
                  <a:lnTo>
                    <a:pt x="425450" y="290829"/>
                  </a:lnTo>
                  <a:lnTo>
                    <a:pt x="425450" y="298449"/>
                  </a:lnTo>
                  <a:lnTo>
                    <a:pt x="429260" y="298449"/>
                  </a:lnTo>
                  <a:lnTo>
                    <a:pt x="429260" y="290829"/>
                  </a:lnTo>
                  <a:close/>
                </a:path>
                <a:path w="429260" h="355600">
                  <a:moveTo>
                    <a:pt x="381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8449"/>
                  </a:lnTo>
                  <a:close/>
                </a:path>
                <a:path w="429260" h="355600">
                  <a:moveTo>
                    <a:pt x="429260" y="298449"/>
                  </a:moveTo>
                  <a:lnTo>
                    <a:pt x="425450" y="298449"/>
                  </a:lnTo>
                  <a:lnTo>
                    <a:pt x="425450" y="303529"/>
                  </a:lnTo>
                  <a:lnTo>
                    <a:pt x="429260" y="303529"/>
                  </a:lnTo>
                  <a:lnTo>
                    <a:pt x="429260" y="298449"/>
                  </a:lnTo>
                  <a:close/>
                </a:path>
                <a:path w="429260" h="355600">
                  <a:moveTo>
                    <a:pt x="3810" y="303529"/>
                  </a:moveTo>
                  <a:lnTo>
                    <a:pt x="0" y="30352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3529"/>
                  </a:lnTo>
                  <a:close/>
                </a:path>
                <a:path w="429260" h="355600">
                  <a:moveTo>
                    <a:pt x="429260" y="303529"/>
                  </a:moveTo>
                  <a:lnTo>
                    <a:pt x="425450" y="303529"/>
                  </a:lnTo>
                  <a:lnTo>
                    <a:pt x="425450" y="311149"/>
                  </a:lnTo>
                  <a:lnTo>
                    <a:pt x="429260" y="311149"/>
                  </a:lnTo>
                  <a:lnTo>
                    <a:pt x="429260" y="303529"/>
                  </a:lnTo>
                  <a:close/>
                </a:path>
                <a:path w="429260" h="355600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29260" h="355600">
                  <a:moveTo>
                    <a:pt x="429260" y="311149"/>
                  </a:moveTo>
                  <a:lnTo>
                    <a:pt x="425450" y="311149"/>
                  </a:lnTo>
                  <a:lnTo>
                    <a:pt x="425450" y="317499"/>
                  </a:lnTo>
                  <a:lnTo>
                    <a:pt x="429260" y="317499"/>
                  </a:lnTo>
                  <a:lnTo>
                    <a:pt x="429260" y="311149"/>
                  </a:lnTo>
                  <a:close/>
                </a:path>
                <a:path w="429260" h="355600">
                  <a:moveTo>
                    <a:pt x="381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29260" h="355600">
                  <a:moveTo>
                    <a:pt x="429260" y="317499"/>
                  </a:moveTo>
                  <a:lnTo>
                    <a:pt x="425450" y="317499"/>
                  </a:lnTo>
                  <a:lnTo>
                    <a:pt x="425450" y="323849"/>
                  </a:lnTo>
                  <a:lnTo>
                    <a:pt x="429260" y="323849"/>
                  </a:lnTo>
                  <a:lnTo>
                    <a:pt x="429260" y="317499"/>
                  </a:lnTo>
                  <a:close/>
                </a:path>
                <a:path w="429260" h="355600">
                  <a:moveTo>
                    <a:pt x="3810" y="323849"/>
                  </a:moveTo>
                  <a:lnTo>
                    <a:pt x="0" y="323849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7659"/>
                  </a:lnTo>
                  <a:lnTo>
                    <a:pt x="3810" y="327659"/>
                  </a:lnTo>
                  <a:lnTo>
                    <a:pt x="3810" y="323849"/>
                  </a:lnTo>
                  <a:close/>
                </a:path>
                <a:path w="429260" h="355600">
                  <a:moveTo>
                    <a:pt x="429260" y="323849"/>
                  </a:moveTo>
                  <a:lnTo>
                    <a:pt x="425450" y="323849"/>
                  </a:lnTo>
                  <a:lnTo>
                    <a:pt x="425450" y="327659"/>
                  </a:lnTo>
                  <a:lnTo>
                    <a:pt x="426719" y="327659"/>
                  </a:lnTo>
                  <a:lnTo>
                    <a:pt x="426719" y="326389"/>
                  </a:lnTo>
                  <a:lnTo>
                    <a:pt x="427989" y="326389"/>
                  </a:lnTo>
                  <a:lnTo>
                    <a:pt x="427989" y="325119"/>
                  </a:lnTo>
                  <a:lnTo>
                    <a:pt x="429260" y="325119"/>
                  </a:lnTo>
                  <a:lnTo>
                    <a:pt x="429260" y="323849"/>
                  </a:lnTo>
                  <a:close/>
                </a:path>
                <a:path w="429260" h="355600">
                  <a:moveTo>
                    <a:pt x="396239" y="354329"/>
                  </a:moveTo>
                  <a:lnTo>
                    <a:pt x="35560" y="354329"/>
                  </a:lnTo>
                  <a:lnTo>
                    <a:pt x="35560" y="355599"/>
                  </a:lnTo>
                  <a:lnTo>
                    <a:pt x="396239" y="355599"/>
                  </a:lnTo>
                  <a:lnTo>
                    <a:pt x="396239" y="354329"/>
                  </a:lnTo>
                  <a:close/>
                </a:path>
                <a:path w="429260" h="355600">
                  <a:moveTo>
                    <a:pt x="397510" y="353059"/>
                  </a:moveTo>
                  <a:lnTo>
                    <a:pt x="34289" y="353059"/>
                  </a:lnTo>
                  <a:lnTo>
                    <a:pt x="34289" y="354329"/>
                  </a:lnTo>
                  <a:lnTo>
                    <a:pt x="397510" y="354329"/>
                  </a:lnTo>
                  <a:lnTo>
                    <a:pt x="397510" y="353059"/>
                  </a:lnTo>
                  <a:close/>
                </a:path>
                <a:path w="429260" h="355600">
                  <a:moveTo>
                    <a:pt x="398779" y="351789"/>
                  </a:moveTo>
                  <a:lnTo>
                    <a:pt x="31750" y="351789"/>
                  </a:lnTo>
                  <a:lnTo>
                    <a:pt x="31750" y="353059"/>
                  </a:lnTo>
                  <a:lnTo>
                    <a:pt x="398779" y="353059"/>
                  </a:lnTo>
                  <a:lnTo>
                    <a:pt x="398779" y="351789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045459" y="426593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96239" y="2540"/>
                  </a:moveTo>
                  <a:lnTo>
                    <a:pt x="25400" y="2540"/>
                  </a:lnTo>
                  <a:lnTo>
                    <a:pt x="25400" y="3810"/>
                  </a:lnTo>
                  <a:lnTo>
                    <a:pt x="396239" y="3810"/>
                  </a:lnTo>
                  <a:lnTo>
                    <a:pt x="396239" y="2540"/>
                  </a:lnTo>
                  <a:close/>
                </a:path>
                <a:path w="421639" h="349250">
                  <a:moveTo>
                    <a:pt x="394969" y="1270"/>
                  </a:moveTo>
                  <a:lnTo>
                    <a:pt x="27939" y="1270"/>
                  </a:lnTo>
                  <a:lnTo>
                    <a:pt x="27939" y="2540"/>
                  </a:lnTo>
                  <a:lnTo>
                    <a:pt x="394969" y="2540"/>
                  </a:lnTo>
                  <a:lnTo>
                    <a:pt x="394969" y="1270"/>
                  </a:lnTo>
                  <a:close/>
                </a:path>
                <a:path w="421639" h="349250">
                  <a:moveTo>
                    <a:pt x="392429" y="0"/>
                  </a:moveTo>
                  <a:lnTo>
                    <a:pt x="29209" y="0"/>
                  </a:lnTo>
                  <a:lnTo>
                    <a:pt x="29209" y="1270"/>
                  </a:lnTo>
                  <a:lnTo>
                    <a:pt x="392429" y="1270"/>
                  </a:lnTo>
                  <a:lnTo>
                    <a:pt x="392429" y="0"/>
                  </a:lnTo>
                  <a:close/>
                </a:path>
                <a:path w="421639" h="349250">
                  <a:moveTo>
                    <a:pt x="2539" y="24130"/>
                  </a:moveTo>
                  <a:lnTo>
                    <a:pt x="1269" y="24130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29210"/>
                  </a:lnTo>
                  <a:lnTo>
                    <a:pt x="2539" y="29210"/>
                  </a:lnTo>
                  <a:lnTo>
                    <a:pt x="2539" y="24130"/>
                  </a:lnTo>
                  <a:close/>
                </a:path>
                <a:path w="421639" h="349250">
                  <a:moveTo>
                    <a:pt x="419100" y="22860"/>
                  </a:moveTo>
                  <a:lnTo>
                    <a:pt x="417829" y="22860"/>
                  </a:lnTo>
                  <a:lnTo>
                    <a:pt x="417829" y="29210"/>
                  </a:lnTo>
                  <a:lnTo>
                    <a:pt x="421639" y="29210"/>
                  </a:lnTo>
                  <a:lnTo>
                    <a:pt x="421639" y="25400"/>
                  </a:lnTo>
                  <a:lnTo>
                    <a:pt x="420369" y="25400"/>
                  </a:lnTo>
                  <a:lnTo>
                    <a:pt x="420369" y="24130"/>
                  </a:lnTo>
                  <a:lnTo>
                    <a:pt x="419100" y="24130"/>
                  </a:lnTo>
                  <a:lnTo>
                    <a:pt x="419100" y="22860"/>
                  </a:lnTo>
                  <a:close/>
                </a:path>
                <a:path w="421639" h="349250">
                  <a:moveTo>
                    <a:pt x="253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9210"/>
                  </a:lnTo>
                  <a:close/>
                </a:path>
                <a:path w="421639" h="349250">
                  <a:moveTo>
                    <a:pt x="421639" y="29210"/>
                  </a:moveTo>
                  <a:lnTo>
                    <a:pt x="417829" y="29210"/>
                  </a:lnTo>
                  <a:lnTo>
                    <a:pt x="417829" y="35560"/>
                  </a:lnTo>
                  <a:lnTo>
                    <a:pt x="421639" y="35560"/>
                  </a:lnTo>
                  <a:lnTo>
                    <a:pt x="421639" y="29210"/>
                  </a:lnTo>
                  <a:close/>
                </a:path>
                <a:path w="421639" h="349250">
                  <a:moveTo>
                    <a:pt x="253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39" y="41910"/>
                  </a:lnTo>
                  <a:lnTo>
                    <a:pt x="2539" y="35560"/>
                  </a:lnTo>
                  <a:close/>
                </a:path>
                <a:path w="421639" h="349250">
                  <a:moveTo>
                    <a:pt x="421639" y="35560"/>
                  </a:moveTo>
                  <a:lnTo>
                    <a:pt x="417829" y="35560"/>
                  </a:lnTo>
                  <a:lnTo>
                    <a:pt x="417829" y="41910"/>
                  </a:lnTo>
                  <a:lnTo>
                    <a:pt x="421639" y="41910"/>
                  </a:lnTo>
                  <a:lnTo>
                    <a:pt x="421639" y="35560"/>
                  </a:lnTo>
                  <a:close/>
                </a:path>
                <a:path w="421639" h="349250">
                  <a:moveTo>
                    <a:pt x="253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539" y="48260"/>
                  </a:lnTo>
                  <a:lnTo>
                    <a:pt x="2539" y="41910"/>
                  </a:lnTo>
                  <a:close/>
                </a:path>
                <a:path w="421639" h="349250">
                  <a:moveTo>
                    <a:pt x="421639" y="41910"/>
                  </a:moveTo>
                  <a:lnTo>
                    <a:pt x="417829" y="41910"/>
                  </a:lnTo>
                  <a:lnTo>
                    <a:pt x="417829" y="48260"/>
                  </a:lnTo>
                  <a:lnTo>
                    <a:pt x="421639" y="48260"/>
                  </a:lnTo>
                  <a:lnTo>
                    <a:pt x="421639" y="41910"/>
                  </a:lnTo>
                  <a:close/>
                </a:path>
                <a:path w="421639" h="349250">
                  <a:moveTo>
                    <a:pt x="253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39" y="48260"/>
                  </a:lnTo>
                  <a:close/>
                </a:path>
                <a:path w="421639" h="349250">
                  <a:moveTo>
                    <a:pt x="421639" y="48260"/>
                  </a:moveTo>
                  <a:lnTo>
                    <a:pt x="417829" y="48260"/>
                  </a:lnTo>
                  <a:lnTo>
                    <a:pt x="417829" y="54610"/>
                  </a:lnTo>
                  <a:lnTo>
                    <a:pt x="421639" y="54610"/>
                  </a:lnTo>
                  <a:lnTo>
                    <a:pt x="421639" y="48260"/>
                  </a:lnTo>
                  <a:close/>
                </a:path>
                <a:path w="421639" h="349250">
                  <a:moveTo>
                    <a:pt x="2539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2539" y="59690"/>
                  </a:lnTo>
                  <a:lnTo>
                    <a:pt x="2539" y="54610"/>
                  </a:lnTo>
                  <a:close/>
                </a:path>
                <a:path w="421639" h="349250">
                  <a:moveTo>
                    <a:pt x="421639" y="54610"/>
                  </a:moveTo>
                  <a:lnTo>
                    <a:pt x="417829" y="54610"/>
                  </a:lnTo>
                  <a:lnTo>
                    <a:pt x="417829" y="59690"/>
                  </a:lnTo>
                  <a:lnTo>
                    <a:pt x="421639" y="59690"/>
                  </a:lnTo>
                  <a:lnTo>
                    <a:pt x="421639" y="54610"/>
                  </a:lnTo>
                  <a:close/>
                </a:path>
                <a:path w="421639" h="349250">
                  <a:moveTo>
                    <a:pt x="2539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2539" y="66040"/>
                  </a:lnTo>
                  <a:lnTo>
                    <a:pt x="2539" y="59690"/>
                  </a:lnTo>
                  <a:close/>
                </a:path>
                <a:path w="421639" h="349250">
                  <a:moveTo>
                    <a:pt x="421639" y="59690"/>
                  </a:moveTo>
                  <a:lnTo>
                    <a:pt x="417829" y="59690"/>
                  </a:lnTo>
                  <a:lnTo>
                    <a:pt x="417829" y="66040"/>
                  </a:lnTo>
                  <a:lnTo>
                    <a:pt x="421639" y="66040"/>
                  </a:lnTo>
                  <a:lnTo>
                    <a:pt x="421639" y="59690"/>
                  </a:lnTo>
                  <a:close/>
                </a:path>
                <a:path w="421639" h="349250">
                  <a:moveTo>
                    <a:pt x="2539" y="66040"/>
                  </a:moveTo>
                  <a:lnTo>
                    <a:pt x="0" y="66040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66040"/>
                  </a:lnTo>
                  <a:close/>
                </a:path>
                <a:path w="421639" h="349250">
                  <a:moveTo>
                    <a:pt x="421639" y="66040"/>
                  </a:moveTo>
                  <a:lnTo>
                    <a:pt x="417829" y="66040"/>
                  </a:lnTo>
                  <a:lnTo>
                    <a:pt x="417829" y="73660"/>
                  </a:lnTo>
                  <a:lnTo>
                    <a:pt x="421639" y="73660"/>
                  </a:lnTo>
                  <a:lnTo>
                    <a:pt x="421639" y="66040"/>
                  </a:lnTo>
                  <a:close/>
                </a:path>
                <a:path w="421639" h="349250">
                  <a:moveTo>
                    <a:pt x="2539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2539" y="78740"/>
                  </a:lnTo>
                  <a:lnTo>
                    <a:pt x="2539" y="73660"/>
                  </a:lnTo>
                  <a:close/>
                </a:path>
                <a:path w="421639" h="349250">
                  <a:moveTo>
                    <a:pt x="421639" y="73660"/>
                  </a:moveTo>
                  <a:lnTo>
                    <a:pt x="417829" y="73660"/>
                  </a:lnTo>
                  <a:lnTo>
                    <a:pt x="417829" y="78740"/>
                  </a:lnTo>
                  <a:lnTo>
                    <a:pt x="421639" y="78740"/>
                  </a:lnTo>
                  <a:lnTo>
                    <a:pt x="421639" y="73660"/>
                  </a:lnTo>
                  <a:close/>
                </a:path>
                <a:path w="421639" h="349250">
                  <a:moveTo>
                    <a:pt x="2539" y="78740"/>
                  </a:moveTo>
                  <a:lnTo>
                    <a:pt x="0" y="78740"/>
                  </a:lnTo>
                  <a:lnTo>
                    <a:pt x="0" y="86360"/>
                  </a:lnTo>
                  <a:lnTo>
                    <a:pt x="2539" y="86360"/>
                  </a:lnTo>
                  <a:lnTo>
                    <a:pt x="2539" y="78740"/>
                  </a:lnTo>
                  <a:close/>
                </a:path>
                <a:path w="421639" h="349250">
                  <a:moveTo>
                    <a:pt x="421639" y="78740"/>
                  </a:moveTo>
                  <a:lnTo>
                    <a:pt x="417829" y="78740"/>
                  </a:lnTo>
                  <a:lnTo>
                    <a:pt x="417829" y="86360"/>
                  </a:lnTo>
                  <a:lnTo>
                    <a:pt x="421639" y="86360"/>
                  </a:lnTo>
                  <a:lnTo>
                    <a:pt x="421639" y="78740"/>
                  </a:lnTo>
                  <a:close/>
                </a:path>
                <a:path w="421639" h="349250">
                  <a:moveTo>
                    <a:pt x="253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39" y="92710"/>
                  </a:lnTo>
                  <a:lnTo>
                    <a:pt x="2539" y="86360"/>
                  </a:lnTo>
                  <a:close/>
                </a:path>
                <a:path w="421639" h="349250">
                  <a:moveTo>
                    <a:pt x="421639" y="86360"/>
                  </a:moveTo>
                  <a:lnTo>
                    <a:pt x="417829" y="86360"/>
                  </a:lnTo>
                  <a:lnTo>
                    <a:pt x="417829" y="92710"/>
                  </a:lnTo>
                  <a:lnTo>
                    <a:pt x="421639" y="92710"/>
                  </a:lnTo>
                  <a:lnTo>
                    <a:pt x="421639" y="86360"/>
                  </a:lnTo>
                  <a:close/>
                </a:path>
                <a:path w="421639" h="349250">
                  <a:moveTo>
                    <a:pt x="2539" y="92710"/>
                  </a:moveTo>
                  <a:lnTo>
                    <a:pt x="0" y="92710"/>
                  </a:lnTo>
                  <a:lnTo>
                    <a:pt x="0" y="130810"/>
                  </a:lnTo>
                  <a:lnTo>
                    <a:pt x="2539" y="130810"/>
                  </a:lnTo>
                  <a:lnTo>
                    <a:pt x="2539" y="92710"/>
                  </a:lnTo>
                  <a:close/>
                </a:path>
                <a:path w="421639" h="349250">
                  <a:moveTo>
                    <a:pt x="421639" y="92710"/>
                  </a:moveTo>
                  <a:lnTo>
                    <a:pt x="417829" y="92710"/>
                  </a:lnTo>
                  <a:lnTo>
                    <a:pt x="417829" y="130810"/>
                  </a:lnTo>
                  <a:lnTo>
                    <a:pt x="421639" y="130810"/>
                  </a:lnTo>
                  <a:lnTo>
                    <a:pt x="421639" y="92710"/>
                  </a:lnTo>
                  <a:close/>
                </a:path>
                <a:path w="421639" h="349250">
                  <a:moveTo>
                    <a:pt x="253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539" y="137160"/>
                  </a:lnTo>
                  <a:lnTo>
                    <a:pt x="2539" y="130810"/>
                  </a:lnTo>
                  <a:close/>
                </a:path>
                <a:path w="421639" h="349250">
                  <a:moveTo>
                    <a:pt x="421639" y="130810"/>
                  </a:moveTo>
                  <a:lnTo>
                    <a:pt x="417829" y="130810"/>
                  </a:lnTo>
                  <a:lnTo>
                    <a:pt x="417829" y="137160"/>
                  </a:lnTo>
                  <a:lnTo>
                    <a:pt x="421639" y="137160"/>
                  </a:lnTo>
                  <a:lnTo>
                    <a:pt x="421639" y="130810"/>
                  </a:lnTo>
                  <a:close/>
                </a:path>
                <a:path w="421639" h="349250">
                  <a:moveTo>
                    <a:pt x="2539" y="137160"/>
                  </a:moveTo>
                  <a:lnTo>
                    <a:pt x="0" y="137160"/>
                  </a:lnTo>
                  <a:lnTo>
                    <a:pt x="0" y="148590"/>
                  </a:lnTo>
                  <a:lnTo>
                    <a:pt x="2539" y="148590"/>
                  </a:lnTo>
                  <a:lnTo>
                    <a:pt x="2539" y="137160"/>
                  </a:lnTo>
                  <a:close/>
                </a:path>
                <a:path w="421639" h="349250">
                  <a:moveTo>
                    <a:pt x="421639" y="137160"/>
                  </a:moveTo>
                  <a:lnTo>
                    <a:pt x="417829" y="137160"/>
                  </a:lnTo>
                  <a:lnTo>
                    <a:pt x="417829" y="148590"/>
                  </a:lnTo>
                  <a:lnTo>
                    <a:pt x="421639" y="148590"/>
                  </a:lnTo>
                  <a:lnTo>
                    <a:pt x="421639" y="137160"/>
                  </a:lnTo>
                  <a:close/>
                </a:path>
                <a:path w="421639" h="349250">
                  <a:moveTo>
                    <a:pt x="2539" y="148590"/>
                  </a:moveTo>
                  <a:lnTo>
                    <a:pt x="0" y="148590"/>
                  </a:lnTo>
                  <a:lnTo>
                    <a:pt x="0" y="194310"/>
                  </a:lnTo>
                  <a:lnTo>
                    <a:pt x="2539" y="194310"/>
                  </a:lnTo>
                  <a:lnTo>
                    <a:pt x="2539" y="148590"/>
                  </a:lnTo>
                  <a:close/>
                </a:path>
                <a:path w="421639" h="349250">
                  <a:moveTo>
                    <a:pt x="421639" y="148590"/>
                  </a:moveTo>
                  <a:lnTo>
                    <a:pt x="417829" y="148590"/>
                  </a:lnTo>
                  <a:lnTo>
                    <a:pt x="417829" y="194310"/>
                  </a:lnTo>
                  <a:lnTo>
                    <a:pt x="421639" y="194310"/>
                  </a:lnTo>
                  <a:lnTo>
                    <a:pt x="421639" y="148590"/>
                  </a:lnTo>
                  <a:close/>
                </a:path>
                <a:path w="421639" h="349250">
                  <a:moveTo>
                    <a:pt x="2539" y="194310"/>
                  </a:moveTo>
                  <a:lnTo>
                    <a:pt x="0" y="194310"/>
                  </a:lnTo>
                  <a:lnTo>
                    <a:pt x="0" y="256540"/>
                  </a:lnTo>
                  <a:lnTo>
                    <a:pt x="2539" y="256540"/>
                  </a:lnTo>
                  <a:lnTo>
                    <a:pt x="2539" y="194310"/>
                  </a:lnTo>
                  <a:close/>
                </a:path>
                <a:path w="421639" h="349250">
                  <a:moveTo>
                    <a:pt x="421639" y="194310"/>
                  </a:moveTo>
                  <a:lnTo>
                    <a:pt x="417829" y="194310"/>
                  </a:lnTo>
                  <a:lnTo>
                    <a:pt x="417829" y="256540"/>
                  </a:lnTo>
                  <a:lnTo>
                    <a:pt x="421639" y="256540"/>
                  </a:lnTo>
                  <a:lnTo>
                    <a:pt x="421639" y="194310"/>
                  </a:lnTo>
                  <a:close/>
                </a:path>
                <a:path w="421639" h="349250">
                  <a:moveTo>
                    <a:pt x="2539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2539" y="262890"/>
                  </a:lnTo>
                  <a:lnTo>
                    <a:pt x="2539" y="256540"/>
                  </a:lnTo>
                  <a:close/>
                </a:path>
                <a:path w="421639" h="349250">
                  <a:moveTo>
                    <a:pt x="421639" y="256540"/>
                  </a:moveTo>
                  <a:lnTo>
                    <a:pt x="417829" y="256540"/>
                  </a:lnTo>
                  <a:lnTo>
                    <a:pt x="417829" y="262890"/>
                  </a:lnTo>
                  <a:lnTo>
                    <a:pt x="421639" y="262890"/>
                  </a:lnTo>
                  <a:lnTo>
                    <a:pt x="421639" y="256540"/>
                  </a:lnTo>
                  <a:close/>
                </a:path>
                <a:path w="421639" h="349250">
                  <a:moveTo>
                    <a:pt x="2539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2890"/>
                  </a:lnTo>
                  <a:close/>
                </a:path>
                <a:path w="421639" h="349250">
                  <a:moveTo>
                    <a:pt x="421639" y="262890"/>
                  </a:moveTo>
                  <a:lnTo>
                    <a:pt x="417829" y="262890"/>
                  </a:lnTo>
                  <a:lnTo>
                    <a:pt x="417829" y="270510"/>
                  </a:lnTo>
                  <a:lnTo>
                    <a:pt x="421639" y="270510"/>
                  </a:lnTo>
                  <a:lnTo>
                    <a:pt x="421639" y="262890"/>
                  </a:lnTo>
                  <a:close/>
                </a:path>
                <a:path w="421639" h="349250">
                  <a:moveTo>
                    <a:pt x="253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70510"/>
                  </a:lnTo>
                  <a:close/>
                </a:path>
                <a:path w="421639" h="349250">
                  <a:moveTo>
                    <a:pt x="421639" y="270510"/>
                  </a:moveTo>
                  <a:lnTo>
                    <a:pt x="417829" y="270510"/>
                  </a:lnTo>
                  <a:lnTo>
                    <a:pt x="417829" y="276860"/>
                  </a:lnTo>
                  <a:lnTo>
                    <a:pt x="421639" y="276860"/>
                  </a:lnTo>
                  <a:lnTo>
                    <a:pt x="421639" y="270510"/>
                  </a:lnTo>
                  <a:close/>
                </a:path>
                <a:path w="421639" h="349250">
                  <a:moveTo>
                    <a:pt x="2539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2539" y="281940"/>
                  </a:lnTo>
                  <a:lnTo>
                    <a:pt x="2539" y="276860"/>
                  </a:lnTo>
                  <a:close/>
                </a:path>
                <a:path w="421639" h="349250">
                  <a:moveTo>
                    <a:pt x="421639" y="276860"/>
                  </a:moveTo>
                  <a:lnTo>
                    <a:pt x="417829" y="276860"/>
                  </a:lnTo>
                  <a:lnTo>
                    <a:pt x="417829" y="281940"/>
                  </a:lnTo>
                  <a:lnTo>
                    <a:pt x="421639" y="281940"/>
                  </a:lnTo>
                  <a:lnTo>
                    <a:pt x="421639" y="276860"/>
                  </a:lnTo>
                  <a:close/>
                </a:path>
                <a:path w="421639" h="349250">
                  <a:moveTo>
                    <a:pt x="2539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2539" y="288290"/>
                  </a:lnTo>
                  <a:lnTo>
                    <a:pt x="2539" y="281940"/>
                  </a:lnTo>
                  <a:close/>
                </a:path>
                <a:path w="421639" h="349250">
                  <a:moveTo>
                    <a:pt x="421639" y="281940"/>
                  </a:moveTo>
                  <a:lnTo>
                    <a:pt x="417829" y="281940"/>
                  </a:lnTo>
                  <a:lnTo>
                    <a:pt x="417829" y="288290"/>
                  </a:lnTo>
                  <a:lnTo>
                    <a:pt x="421639" y="288290"/>
                  </a:lnTo>
                  <a:lnTo>
                    <a:pt x="421639" y="281940"/>
                  </a:lnTo>
                  <a:close/>
                </a:path>
                <a:path w="421639" h="349250">
                  <a:moveTo>
                    <a:pt x="2539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88290"/>
                  </a:lnTo>
                  <a:close/>
                </a:path>
                <a:path w="421639" h="349250">
                  <a:moveTo>
                    <a:pt x="421639" y="288290"/>
                  </a:moveTo>
                  <a:lnTo>
                    <a:pt x="417829" y="288290"/>
                  </a:lnTo>
                  <a:lnTo>
                    <a:pt x="417829" y="295910"/>
                  </a:lnTo>
                  <a:lnTo>
                    <a:pt x="421639" y="295910"/>
                  </a:lnTo>
                  <a:lnTo>
                    <a:pt x="421639" y="288290"/>
                  </a:lnTo>
                  <a:close/>
                </a:path>
                <a:path w="421639" h="349250">
                  <a:moveTo>
                    <a:pt x="2539" y="295910"/>
                  </a:moveTo>
                  <a:lnTo>
                    <a:pt x="0" y="295910"/>
                  </a:lnTo>
                  <a:lnTo>
                    <a:pt x="0" y="300990"/>
                  </a:lnTo>
                  <a:lnTo>
                    <a:pt x="2539" y="300990"/>
                  </a:lnTo>
                  <a:lnTo>
                    <a:pt x="2539" y="295910"/>
                  </a:lnTo>
                  <a:close/>
                </a:path>
                <a:path w="421639" h="349250">
                  <a:moveTo>
                    <a:pt x="421639" y="295910"/>
                  </a:moveTo>
                  <a:lnTo>
                    <a:pt x="417829" y="295910"/>
                  </a:lnTo>
                  <a:lnTo>
                    <a:pt x="417829" y="300990"/>
                  </a:lnTo>
                  <a:lnTo>
                    <a:pt x="421639" y="300990"/>
                  </a:lnTo>
                  <a:lnTo>
                    <a:pt x="421639" y="295910"/>
                  </a:lnTo>
                  <a:close/>
                </a:path>
                <a:path w="421639" h="349250">
                  <a:moveTo>
                    <a:pt x="2539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0990"/>
                  </a:lnTo>
                  <a:close/>
                </a:path>
                <a:path w="421639" h="349250">
                  <a:moveTo>
                    <a:pt x="421639" y="300990"/>
                  </a:moveTo>
                  <a:lnTo>
                    <a:pt x="417829" y="300990"/>
                  </a:lnTo>
                  <a:lnTo>
                    <a:pt x="417829" y="308610"/>
                  </a:lnTo>
                  <a:lnTo>
                    <a:pt x="421639" y="308610"/>
                  </a:lnTo>
                  <a:lnTo>
                    <a:pt x="421639" y="300990"/>
                  </a:lnTo>
                  <a:close/>
                </a:path>
                <a:path w="421639" h="349250">
                  <a:moveTo>
                    <a:pt x="253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539" y="314960"/>
                  </a:lnTo>
                  <a:lnTo>
                    <a:pt x="2539" y="308610"/>
                  </a:lnTo>
                  <a:close/>
                </a:path>
                <a:path w="421639" h="349250">
                  <a:moveTo>
                    <a:pt x="421639" y="308610"/>
                  </a:moveTo>
                  <a:lnTo>
                    <a:pt x="417829" y="308610"/>
                  </a:lnTo>
                  <a:lnTo>
                    <a:pt x="417829" y="314960"/>
                  </a:lnTo>
                  <a:lnTo>
                    <a:pt x="421639" y="314960"/>
                  </a:lnTo>
                  <a:lnTo>
                    <a:pt x="421639" y="308610"/>
                  </a:lnTo>
                  <a:close/>
                </a:path>
                <a:path w="421639" h="349250">
                  <a:moveTo>
                    <a:pt x="253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539" y="321310"/>
                  </a:lnTo>
                  <a:lnTo>
                    <a:pt x="2539" y="314960"/>
                  </a:lnTo>
                  <a:close/>
                </a:path>
                <a:path w="421639" h="349250">
                  <a:moveTo>
                    <a:pt x="421639" y="314960"/>
                  </a:moveTo>
                  <a:lnTo>
                    <a:pt x="417829" y="314960"/>
                  </a:lnTo>
                  <a:lnTo>
                    <a:pt x="417829" y="321310"/>
                  </a:lnTo>
                  <a:lnTo>
                    <a:pt x="421639" y="321310"/>
                  </a:lnTo>
                  <a:lnTo>
                    <a:pt x="421639" y="314960"/>
                  </a:lnTo>
                  <a:close/>
                </a:path>
                <a:path w="421639" h="349250">
                  <a:moveTo>
                    <a:pt x="2539" y="321310"/>
                  </a:moveTo>
                  <a:lnTo>
                    <a:pt x="0" y="321310"/>
                  </a:lnTo>
                  <a:lnTo>
                    <a:pt x="0" y="326390"/>
                  </a:lnTo>
                  <a:lnTo>
                    <a:pt x="1269" y="326390"/>
                  </a:lnTo>
                  <a:lnTo>
                    <a:pt x="1269" y="327660"/>
                  </a:lnTo>
                  <a:lnTo>
                    <a:pt x="2539" y="327660"/>
                  </a:lnTo>
                  <a:lnTo>
                    <a:pt x="2539" y="321310"/>
                  </a:lnTo>
                  <a:close/>
                </a:path>
                <a:path w="421639" h="349250">
                  <a:moveTo>
                    <a:pt x="421639" y="321310"/>
                  </a:moveTo>
                  <a:lnTo>
                    <a:pt x="417829" y="321310"/>
                  </a:lnTo>
                  <a:lnTo>
                    <a:pt x="417829" y="327660"/>
                  </a:lnTo>
                  <a:lnTo>
                    <a:pt x="420369" y="327660"/>
                  </a:lnTo>
                  <a:lnTo>
                    <a:pt x="420369" y="326390"/>
                  </a:lnTo>
                  <a:lnTo>
                    <a:pt x="421639" y="326390"/>
                  </a:lnTo>
                  <a:lnTo>
                    <a:pt x="421639" y="321310"/>
                  </a:lnTo>
                  <a:close/>
                </a:path>
                <a:path w="421639" h="349250">
                  <a:moveTo>
                    <a:pt x="419100" y="327660"/>
                  </a:moveTo>
                  <a:lnTo>
                    <a:pt x="417829" y="327660"/>
                  </a:lnTo>
                  <a:lnTo>
                    <a:pt x="417829" y="328930"/>
                  </a:lnTo>
                  <a:lnTo>
                    <a:pt x="419100" y="328930"/>
                  </a:lnTo>
                  <a:lnTo>
                    <a:pt x="419100" y="327660"/>
                  </a:lnTo>
                  <a:close/>
                </a:path>
                <a:path w="421639" h="349250">
                  <a:moveTo>
                    <a:pt x="400050" y="345440"/>
                  </a:moveTo>
                  <a:lnTo>
                    <a:pt x="22859" y="345440"/>
                  </a:lnTo>
                  <a:lnTo>
                    <a:pt x="22859" y="346710"/>
                  </a:lnTo>
                  <a:lnTo>
                    <a:pt x="400050" y="346710"/>
                  </a:lnTo>
                  <a:lnTo>
                    <a:pt x="400050" y="345440"/>
                  </a:lnTo>
                  <a:close/>
                </a:path>
                <a:path w="421639" h="349250">
                  <a:moveTo>
                    <a:pt x="397510" y="347980"/>
                  </a:moveTo>
                  <a:lnTo>
                    <a:pt x="26669" y="347980"/>
                  </a:lnTo>
                  <a:lnTo>
                    <a:pt x="26669" y="349250"/>
                  </a:lnTo>
                  <a:lnTo>
                    <a:pt x="397510" y="349250"/>
                  </a:lnTo>
                  <a:lnTo>
                    <a:pt x="397510" y="347980"/>
                  </a:lnTo>
                  <a:close/>
                </a:path>
                <a:path w="421639" h="349250">
                  <a:moveTo>
                    <a:pt x="398779" y="346710"/>
                  </a:moveTo>
                  <a:lnTo>
                    <a:pt x="25400" y="346710"/>
                  </a:lnTo>
                  <a:lnTo>
                    <a:pt x="25400" y="347980"/>
                  </a:lnTo>
                  <a:lnTo>
                    <a:pt x="398779" y="347980"/>
                  </a:lnTo>
                  <a:lnTo>
                    <a:pt x="398779" y="346710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047999" y="4269739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98779" y="2539"/>
                  </a:moveTo>
                  <a:lnTo>
                    <a:pt x="17780" y="2539"/>
                  </a:lnTo>
                  <a:lnTo>
                    <a:pt x="17780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15289" h="341629">
                  <a:moveTo>
                    <a:pt x="397510" y="1269"/>
                  </a:moveTo>
                  <a:lnTo>
                    <a:pt x="20319" y="1269"/>
                  </a:lnTo>
                  <a:lnTo>
                    <a:pt x="20319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15289" h="341629">
                  <a:moveTo>
                    <a:pt x="394969" y="0"/>
                  </a:moveTo>
                  <a:lnTo>
                    <a:pt x="21589" y="0"/>
                  </a:lnTo>
                  <a:lnTo>
                    <a:pt x="2158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15289" h="341629">
                  <a:moveTo>
                    <a:pt x="3810" y="16509"/>
                  </a:moveTo>
                  <a:lnTo>
                    <a:pt x="2539" y="16509"/>
                  </a:lnTo>
                  <a:lnTo>
                    <a:pt x="2539" y="17779"/>
                  </a:lnTo>
                  <a:lnTo>
                    <a:pt x="1269" y="17779"/>
                  </a:lnTo>
                  <a:lnTo>
                    <a:pt x="1269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415289" h="341629">
                  <a:moveTo>
                    <a:pt x="412750" y="15239"/>
                  </a:moveTo>
                  <a:lnTo>
                    <a:pt x="411479" y="15239"/>
                  </a:lnTo>
                  <a:lnTo>
                    <a:pt x="411479" y="19049"/>
                  </a:lnTo>
                  <a:lnTo>
                    <a:pt x="415289" y="19049"/>
                  </a:lnTo>
                  <a:lnTo>
                    <a:pt x="415289" y="17779"/>
                  </a:lnTo>
                  <a:lnTo>
                    <a:pt x="414019" y="17779"/>
                  </a:lnTo>
                  <a:lnTo>
                    <a:pt x="414019" y="16509"/>
                  </a:lnTo>
                  <a:lnTo>
                    <a:pt x="412750" y="16509"/>
                  </a:lnTo>
                  <a:lnTo>
                    <a:pt x="412750" y="15239"/>
                  </a:lnTo>
                  <a:close/>
                </a:path>
                <a:path w="415289" h="341629">
                  <a:moveTo>
                    <a:pt x="381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049"/>
                  </a:lnTo>
                  <a:close/>
                </a:path>
                <a:path w="415289" h="341629">
                  <a:moveTo>
                    <a:pt x="415289" y="19049"/>
                  </a:moveTo>
                  <a:lnTo>
                    <a:pt x="411479" y="19049"/>
                  </a:lnTo>
                  <a:lnTo>
                    <a:pt x="411479" y="25399"/>
                  </a:lnTo>
                  <a:lnTo>
                    <a:pt x="415289" y="25399"/>
                  </a:lnTo>
                  <a:lnTo>
                    <a:pt x="415289" y="19049"/>
                  </a:lnTo>
                  <a:close/>
                </a:path>
                <a:path w="415289" h="341629">
                  <a:moveTo>
                    <a:pt x="381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399"/>
                  </a:lnTo>
                  <a:close/>
                </a:path>
                <a:path w="415289" h="341629">
                  <a:moveTo>
                    <a:pt x="415289" y="25399"/>
                  </a:moveTo>
                  <a:lnTo>
                    <a:pt x="411479" y="25399"/>
                  </a:lnTo>
                  <a:lnTo>
                    <a:pt x="411479" y="31749"/>
                  </a:lnTo>
                  <a:lnTo>
                    <a:pt x="415289" y="31749"/>
                  </a:lnTo>
                  <a:lnTo>
                    <a:pt x="415289" y="25399"/>
                  </a:lnTo>
                  <a:close/>
                </a:path>
                <a:path w="415289" h="341629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415289" h="341629">
                  <a:moveTo>
                    <a:pt x="415289" y="31749"/>
                  </a:moveTo>
                  <a:lnTo>
                    <a:pt x="411479" y="31749"/>
                  </a:lnTo>
                  <a:lnTo>
                    <a:pt x="411479" y="38099"/>
                  </a:lnTo>
                  <a:lnTo>
                    <a:pt x="415289" y="38099"/>
                  </a:lnTo>
                  <a:lnTo>
                    <a:pt x="415289" y="31749"/>
                  </a:lnTo>
                  <a:close/>
                </a:path>
                <a:path w="415289" h="341629">
                  <a:moveTo>
                    <a:pt x="381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15289" h="341629">
                  <a:moveTo>
                    <a:pt x="415289" y="38099"/>
                  </a:moveTo>
                  <a:lnTo>
                    <a:pt x="411479" y="38099"/>
                  </a:lnTo>
                  <a:lnTo>
                    <a:pt x="411479" y="44449"/>
                  </a:lnTo>
                  <a:lnTo>
                    <a:pt x="415289" y="44449"/>
                  </a:lnTo>
                  <a:lnTo>
                    <a:pt x="415289" y="38099"/>
                  </a:lnTo>
                  <a:close/>
                </a:path>
                <a:path w="415289" h="341629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15289" h="341629">
                  <a:moveTo>
                    <a:pt x="415289" y="44449"/>
                  </a:moveTo>
                  <a:lnTo>
                    <a:pt x="411479" y="44449"/>
                  </a:lnTo>
                  <a:lnTo>
                    <a:pt x="411479" y="50799"/>
                  </a:lnTo>
                  <a:lnTo>
                    <a:pt x="415289" y="50799"/>
                  </a:lnTo>
                  <a:lnTo>
                    <a:pt x="415289" y="44449"/>
                  </a:lnTo>
                  <a:close/>
                </a:path>
                <a:path w="415289" h="341629">
                  <a:moveTo>
                    <a:pt x="3810" y="50799"/>
                  </a:moveTo>
                  <a:lnTo>
                    <a:pt x="0" y="50799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50799"/>
                  </a:lnTo>
                  <a:close/>
                </a:path>
                <a:path w="415289" h="341629">
                  <a:moveTo>
                    <a:pt x="415289" y="50799"/>
                  </a:moveTo>
                  <a:lnTo>
                    <a:pt x="411479" y="50799"/>
                  </a:lnTo>
                  <a:lnTo>
                    <a:pt x="411479" y="55879"/>
                  </a:lnTo>
                  <a:lnTo>
                    <a:pt x="415289" y="55879"/>
                  </a:lnTo>
                  <a:lnTo>
                    <a:pt x="415289" y="50799"/>
                  </a:lnTo>
                  <a:close/>
                </a:path>
                <a:path w="415289" h="341629">
                  <a:moveTo>
                    <a:pt x="3810" y="55879"/>
                  </a:moveTo>
                  <a:lnTo>
                    <a:pt x="0" y="55879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79"/>
                  </a:lnTo>
                  <a:close/>
                </a:path>
                <a:path w="415289" h="341629">
                  <a:moveTo>
                    <a:pt x="415289" y="55879"/>
                  </a:moveTo>
                  <a:lnTo>
                    <a:pt x="411479" y="55879"/>
                  </a:lnTo>
                  <a:lnTo>
                    <a:pt x="411479" y="62229"/>
                  </a:lnTo>
                  <a:lnTo>
                    <a:pt x="415289" y="62229"/>
                  </a:lnTo>
                  <a:lnTo>
                    <a:pt x="415289" y="55879"/>
                  </a:lnTo>
                  <a:close/>
                </a:path>
                <a:path w="415289" h="341629">
                  <a:moveTo>
                    <a:pt x="3810" y="62229"/>
                  </a:moveTo>
                  <a:lnTo>
                    <a:pt x="0" y="6222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2229"/>
                  </a:lnTo>
                  <a:close/>
                </a:path>
                <a:path w="415289" h="341629">
                  <a:moveTo>
                    <a:pt x="415289" y="62229"/>
                  </a:moveTo>
                  <a:lnTo>
                    <a:pt x="411479" y="62229"/>
                  </a:lnTo>
                  <a:lnTo>
                    <a:pt x="411479" y="69849"/>
                  </a:lnTo>
                  <a:lnTo>
                    <a:pt x="415289" y="69849"/>
                  </a:lnTo>
                  <a:lnTo>
                    <a:pt x="415289" y="62229"/>
                  </a:lnTo>
                  <a:close/>
                </a:path>
                <a:path w="415289" h="341629">
                  <a:moveTo>
                    <a:pt x="3810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9849"/>
                  </a:lnTo>
                  <a:close/>
                </a:path>
                <a:path w="415289" h="341629">
                  <a:moveTo>
                    <a:pt x="415289" y="69849"/>
                  </a:moveTo>
                  <a:lnTo>
                    <a:pt x="411479" y="69849"/>
                  </a:lnTo>
                  <a:lnTo>
                    <a:pt x="411479" y="74929"/>
                  </a:lnTo>
                  <a:lnTo>
                    <a:pt x="415289" y="74929"/>
                  </a:lnTo>
                  <a:lnTo>
                    <a:pt x="415289" y="69849"/>
                  </a:lnTo>
                  <a:close/>
                </a:path>
                <a:path w="415289" h="341629">
                  <a:moveTo>
                    <a:pt x="3810" y="74929"/>
                  </a:moveTo>
                  <a:lnTo>
                    <a:pt x="0" y="7492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4929"/>
                  </a:lnTo>
                  <a:close/>
                </a:path>
                <a:path w="415289" h="341629">
                  <a:moveTo>
                    <a:pt x="415289" y="74929"/>
                  </a:moveTo>
                  <a:lnTo>
                    <a:pt x="411479" y="74929"/>
                  </a:lnTo>
                  <a:lnTo>
                    <a:pt x="411479" y="82549"/>
                  </a:lnTo>
                  <a:lnTo>
                    <a:pt x="415289" y="82549"/>
                  </a:lnTo>
                  <a:lnTo>
                    <a:pt x="415289" y="74929"/>
                  </a:lnTo>
                  <a:close/>
                </a:path>
                <a:path w="415289" h="34162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15289" h="341629">
                  <a:moveTo>
                    <a:pt x="415289" y="82549"/>
                  </a:moveTo>
                  <a:lnTo>
                    <a:pt x="411479" y="82549"/>
                  </a:lnTo>
                  <a:lnTo>
                    <a:pt x="411479" y="88899"/>
                  </a:lnTo>
                  <a:lnTo>
                    <a:pt x="415289" y="88899"/>
                  </a:lnTo>
                  <a:lnTo>
                    <a:pt x="415289" y="82549"/>
                  </a:lnTo>
                  <a:close/>
                </a:path>
                <a:path w="415289" h="341629">
                  <a:moveTo>
                    <a:pt x="3810" y="88899"/>
                  </a:moveTo>
                  <a:lnTo>
                    <a:pt x="0" y="8889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88899"/>
                  </a:lnTo>
                  <a:close/>
                </a:path>
                <a:path w="415289" h="341629">
                  <a:moveTo>
                    <a:pt x="415289" y="88899"/>
                  </a:moveTo>
                  <a:lnTo>
                    <a:pt x="411479" y="88899"/>
                  </a:lnTo>
                  <a:lnTo>
                    <a:pt x="411479" y="126999"/>
                  </a:lnTo>
                  <a:lnTo>
                    <a:pt x="415289" y="126999"/>
                  </a:lnTo>
                  <a:lnTo>
                    <a:pt x="415289" y="88899"/>
                  </a:lnTo>
                  <a:close/>
                </a:path>
                <a:path w="415289" h="341629">
                  <a:moveTo>
                    <a:pt x="381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26999"/>
                  </a:lnTo>
                  <a:close/>
                </a:path>
                <a:path w="415289" h="341629">
                  <a:moveTo>
                    <a:pt x="415289" y="126999"/>
                  </a:moveTo>
                  <a:lnTo>
                    <a:pt x="411479" y="126999"/>
                  </a:lnTo>
                  <a:lnTo>
                    <a:pt x="411479" y="133349"/>
                  </a:lnTo>
                  <a:lnTo>
                    <a:pt x="415289" y="133349"/>
                  </a:lnTo>
                  <a:lnTo>
                    <a:pt x="415289" y="126999"/>
                  </a:lnTo>
                  <a:close/>
                </a:path>
                <a:path w="415289" h="341629">
                  <a:moveTo>
                    <a:pt x="3810" y="133349"/>
                  </a:moveTo>
                  <a:lnTo>
                    <a:pt x="0" y="133349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133349"/>
                  </a:lnTo>
                  <a:close/>
                </a:path>
                <a:path w="415289" h="341629">
                  <a:moveTo>
                    <a:pt x="415289" y="133349"/>
                  </a:moveTo>
                  <a:lnTo>
                    <a:pt x="411479" y="133349"/>
                  </a:lnTo>
                  <a:lnTo>
                    <a:pt x="411479" y="144779"/>
                  </a:lnTo>
                  <a:lnTo>
                    <a:pt x="415289" y="144779"/>
                  </a:lnTo>
                  <a:lnTo>
                    <a:pt x="415289" y="133349"/>
                  </a:lnTo>
                  <a:close/>
                </a:path>
                <a:path w="415289" h="341629">
                  <a:moveTo>
                    <a:pt x="3810" y="144779"/>
                  </a:moveTo>
                  <a:lnTo>
                    <a:pt x="0" y="144779"/>
                  </a:lnTo>
                  <a:lnTo>
                    <a:pt x="0" y="190499"/>
                  </a:lnTo>
                  <a:lnTo>
                    <a:pt x="3810" y="190499"/>
                  </a:lnTo>
                  <a:lnTo>
                    <a:pt x="3810" y="144779"/>
                  </a:lnTo>
                  <a:close/>
                </a:path>
                <a:path w="415289" h="341629">
                  <a:moveTo>
                    <a:pt x="415289" y="144779"/>
                  </a:moveTo>
                  <a:lnTo>
                    <a:pt x="411479" y="144779"/>
                  </a:lnTo>
                  <a:lnTo>
                    <a:pt x="411479" y="190499"/>
                  </a:lnTo>
                  <a:lnTo>
                    <a:pt x="415289" y="190499"/>
                  </a:lnTo>
                  <a:lnTo>
                    <a:pt x="415289" y="144779"/>
                  </a:lnTo>
                  <a:close/>
                </a:path>
                <a:path w="415289" h="341629">
                  <a:moveTo>
                    <a:pt x="3810" y="190499"/>
                  </a:moveTo>
                  <a:lnTo>
                    <a:pt x="0" y="190499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190499"/>
                  </a:lnTo>
                  <a:close/>
                </a:path>
                <a:path w="415289" h="341629">
                  <a:moveTo>
                    <a:pt x="415289" y="190499"/>
                  </a:moveTo>
                  <a:lnTo>
                    <a:pt x="411479" y="190499"/>
                  </a:lnTo>
                  <a:lnTo>
                    <a:pt x="411479" y="252729"/>
                  </a:lnTo>
                  <a:lnTo>
                    <a:pt x="415289" y="252729"/>
                  </a:lnTo>
                  <a:lnTo>
                    <a:pt x="415289" y="190499"/>
                  </a:lnTo>
                  <a:close/>
                </a:path>
                <a:path w="415289" h="341629">
                  <a:moveTo>
                    <a:pt x="3810" y="252729"/>
                  </a:moveTo>
                  <a:lnTo>
                    <a:pt x="0" y="252729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29"/>
                  </a:lnTo>
                  <a:close/>
                </a:path>
                <a:path w="415289" h="341629">
                  <a:moveTo>
                    <a:pt x="415289" y="252729"/>
                  </a:moveTo>
                  <a:lnTo>
                    <a:pt x="411479" y="252729"/>
                  </a:lnTo>
                  <a:lnTo>
                    <a:pt x="411479" y="259079"/>
                  </a:lnTo>
                  <a:lnTo>
                    <a:pt x="415289" y="259079"/>
                  </a:lnTo>
                  <a:lnTo>
                    <a:pt x="415289" y="252729"/>
                  </a:lnTo>
                  <a:close/>
                </a:path>
                <a:path w="415289" h="341629">
                  <a:moveTo>
                    <a:pt x="3810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59079"/>
                  </a:lnTo>
                  <a:close/>
                </a:path>
                <a:path w="415289" h="341629">
                  <a:moveTo>
                    <a:pt x="415289" y="259079"/>
                  </a:moveTo>
                  <a:lnTo>
                    <a:pt x="411479" y="259079"/>
                  </a:lnTo>
                  <a:lnTo>
                    <a:pt x="411479" y="266699"/>
                  </a:lnTo>
                  <a:lnTo>
                    <a:pt x="415289" y="266699"/>
                  </a:lnTo>
                  <a:lnTo>
                    <a:pt x="415289" y="259079"/>
                  </a:lnTo>
                  <a:close/>
                </a:path>
                <a:path w="415289" h="341629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15289" h="341629">
                  <a:moveTo>
                    <a:pt x="415289" y="266699"/>
                  </a:moveTo>
                  <a:lnTo>
                    <a:pt x="411479" y="266699"/>
                  </a:lnTo>
                  <a:lnTo>
                    <a:pt x="411479" y="273049"/>
                  </a:lnTo>
                  <a:lnTo>
                    <a:pt x="415289" y="273049"/>
                  </a:lnTo>
                  <a:lnTo>
                    <a:pt x="415289" y="266699"/>
                  </a:lnTo>
                  <a:close/>
                </a:path>
                <a:path w="415289" h="341629">
                  <a:moveTo>
                    <a:pt x="381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3049"/>
                  </a:lnTo>
                  <a:close/>
                </a:path>
                <a:path w="415289" h="341629">
                  <a:moveTo>
                    <a:pt x="415289" y="273049"/>
                  </a:moveTo>
                  <a:lnTo>
                    <a:pt x="411479" y="273049"/>
                  </a:lnTo>
                  <a:lnTo>
                    <a:pt x="411479" y="278129"/>
                  </a:lnTo>
                  <a:lnTo>
                    <a:pt x="415289" y="278129"/>
                  </a:lnTo>
                  <a:lnTo>
                    <a:pt x="415289" y="273049"/>
                  </a:lnTo>
                  <a:close/>
                </a:path>
                <a:path w="415289" h="341629">
                  <a:moveTo>
                    <a:pt x="3810" y="278129"/>
                  </a:moveTo>
                  <a:lnTo>
                    <a:pt x="0" y="27812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29"/>
                  </a:lnTo>
                  <a:close/>
                </a:path>
                <a:path w="415289" h="341629">
                  <a:moveTo>
                    <a:pt x="415289" y="278129"/>
                  </a:moveTo>
                  <a:lnTo>
                    <a:pt x="411479" y="278129"/>
                  </a:lnTo>
                  <a:lnTo>
                    <a:pt x="411479" y="284479"/>
                  </a:lnTo>
                  <a:lnTo>
                    <a:pt x="415289" y="284479"/>
                  </a:lnTo>
                  <a:lnTo>
                    <a:pt x="415289" y="278129"/>
                  </a:lnTo>
                  <a:close/>
                </a:path>
                <a:path w="415289" h="341629">
                  <a:moveTo>
                    <a:pt x="3810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4479"/>
                  </a:lnTo>
                  <a:close/>
                </a:path>
                <a:path w="415289" h="341629">
                  <a:moveTo>
                    <a:pt x="415289" y="284479"/>
                  </a:moveTo>
                  <a:lnTo>
                    <a:pt x="411479" y="284479"/>
                  </a:lnTo>
                  <a:lnTo>
                    <a:pt x="411479" y="292099"/>
                  </a:lnTo>
                  <a:lnTo>
                    <a:pt x="415289" y="292099"/>
                  </a:lnTo>
                  <a:lnTo>
                    <a:pt x="415289" y="284479"/>
                  </a:lnTo>
                  <a:close/>
                </a:path>
                <a:path w="415289" h="341629">
                  <a:moveTo>
                    <a:pt x="381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2099"/>
                  </a:lnTo>
                  <a:close/>
                </a:path>
                <a:path w="415289" h="341629">
                  <a:moveTo>
                    <a:pt x="415289" y="292099"/>
                  </a:moveTo>
                  <a:lnTo>
                    <a:pt x="411479" y="292099"/>
                  </a:lnTo>
                  <a:lnTo>
                    <a:pt x="411479" y="297179"/>
                  </a:lnTo>
                  <a:lnTo>
                    <a:pt x="415289" y="297179"/>
                  </a:lnTo>
                  <a:lnTo>
                    <a:pt x="415289" y="292099"/>
                  </a:lnTo>
                  <a:close/>
                </a:path>
                <a:path w="415289" h="341629">
                  <a:moveTo>
                    <a:pt x="3810" y="297179"/>
                  </a:moveTo>
                  <a:lnTo>
                    <a:pt x="0" y="29717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7179"/>
                  </a:lnTo>
                  <a:close/>
                </a:path>
                <a:path w="415289" h="341629">
                  <a:moveTo>
                    <a:pt x="415289" y="297179"/>
                  </a:moveTo>
                  <a:lnTo>
                    <a:pt x="411479" y="297179"/>
                  </a:lnTo>
                  <a:lnTo>
                    <a:pt x="411479" y="304799"/>
                  </a:lnTo>
                  <a:lnTo>
                    <a:pt x="415289" y="304799"/>
                  </a:lnTo>
                  <a:lnTo>
                    <a:pt x="415289" y="297179"/>
                  </a:lnTo>
                  <a:close/>
                </a:path>
                <a:path w="415289" h="34162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15289" h="341629">
                  <a:moveTo>
                    <a:pt x="415289" y="304799"/>
                  </a:moveTo>
                  <a:lnTo>
                    <a:pt x="411479" y="304799"/>
                  </a:lnTo>
                  <a:lnTo>
                    <a:pt x="411479" y="311149"/>
                  </a:lnTo>
                  <a:lnTo>
                    <a:pt x="415289" y="311149"/>
                  </a:lnTo>
                  <a:lnTo>
                    <a:pt x="415289" y="304799"/>
                  </a:lnTo>
                  <a:close/>
                </a:path>
                <a:path w="415289" h="34162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15289" h="341629">
                  <a:moveTo>
                    <a:pt x="415289" y="311149"/>
                  </a:moveTo>
                  <a:lnTo>
                    <a:pt x="411479" y="311149"/>
                  </a:lnTo>
                  <a:lnTo>
                    <a:pt x="411479" y="317499"/>
                  </a:lnTo>
                  <a:lnTo>
                    <a:pt x="415289" y="317499"/>
                  </a:lnTo>
                  <a:lnTo>
                    <a:pt x="415289" y="311149"/>
                  </a:lnTo>
                  <a:close/>
                </a:path>
                <a:path w="415289" h="341629">
                  <a:moveTo>
                    <a:pt x="381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15289" h="341629">
                  <a:moveTo>
                    <a:pt x="415289" y="317499"/>
                  </a:moveTo>
                  <a:lnTo>
                    <a:pt x="411479" y="317499"/>
                  </a:lnTo>
                  <a:lnTo>
                    <a:pt x="411479" y="323849"/>
                  </a:lnTo>
                  <a:lnTo>
                    <a:pt x="415289" y="323849"/>
                  </a:lnTo>
                  <a:lnTo>
                    <a:pt x="415289" y="317499"/>
                  </a:lnTo>
                  <a:close/>
                </a:path>
                <a:path w="415289" h="341629">
                  <a:moveTo>
                    <a:pt x="415289" y="323849"/>
                  </a:moveTo>
                  <a:lnTo>
                    <a:pt x="411479" y="323849"/>
                  </a:lnTo>
                  <a:lnTo>
                    <a:pt x="411479" y="328929"/>
                  </a:lnTo>
                  <a:lnTo>
                    <a:pt x="412750" y="328929"/>
                  </a:lnTo>
                  <a:lnTo>
                    <a:pt x="412750" y="327659"/>
                  </a:lnTo>
                  <a:lnTo>
                    <a:pt x="414019" y="327659"/>
                  </a:lnTo>
                  <a:lnTo>
                    <a:pt x="414019" y="326389"/>
                  </a:lnTo>
                  <a:lnTo>
                    <a:pt x="415289" y="326389"/>
                  </a:lnTo>
                  <a:lnTo>
                    <a:pt x="415289" y="323849"/>
                  </a:lnTo>
                  <a:close/>
                </a:path>
                <a:path w="415289" h="341629">
                  <a:moveTo>
                    <a:pt x="3810" y="323849"/>
                  </a:moveTo>
                  <a:lnTo>
                    <a:pt x="0" y="323849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7659"/>
                  </a:lnTo>
                  <a:lnTo>
                    <a:pt x="3810" y="327659"/>
                  </a:lnTo>
                  <a:lnTo>
                    <a:pt x="3810" y="323849"/>
                  </a:lnTo>
                  <a:close/>
                </a:path>
                <a:path w="415289" h="341629">
                  <a:moveTo>
                    <a:pt x="400050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400050" y="341629"/>
                  </a:lnTo>
                  <a:lnTo>
                    <a:pt x="400050" y="340359"/>
                  </a:lnTo>
                  <a:close/>
                </a:path>
                <a:path w="415289" h="341629">
                  <a:moveTo>
                    <a:pt x="401320" y="339089"/>
                  </a:moveTo>
                  <a:lnTo>
                    <a:pt x="17780" y="339089"/>
                  </a:lnTo>
                  <a:lnTo>
                    <a:pt x="17780" y="340359"/>
                  </a:lnTo>
                  <a:lnTo>
                    <a:pt x="401320" y="340359"/>
                  </a:lnTo>
                  <a:lnTo>
                    <a:pt x="401320" y="339089"/>
                  </a:lnTo>
                  <a:close/>
                </a:path>
                <a:path w="415289" h="341629">
                  <a:moveTo>
                    <a:pt x="402589" y="337819"/>
                  </a:moveTo>
                  <a:lnTo>
                    <a:pt x="15239" y="337819"/>
                  </a:lnTo>
                  <a:lnTo>
                    <a:pt x="15239" y="339089"/>
                  </a:lnTo>
                  <a:lnTo>
                    <a:pt x="402589" y="339089"/>
                  </a:lnTo>
                  <a:lnTo>
                    <a:pt x="402589" y="337819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051809" y="427355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398779" y="1269"/>
                  </a:moveTo>
                  <a:lnTo>
                    <a:pt x="11429" y="1269"/>
                  </a:lnTo>
                  <a:lnTo>
                    <a:pt x="11429" y="2539"/>
                  </a:lnTo>
                  <a:lnTo>
                    <a:pt x="398779" y="2539"/>
                  </a:lnTo>
                  <a:lnTo>
                    <a:pt x="398779" y="1269"/>
                  </a:lnTo>
                  <a:close/>
                </a:path>
                <a:path w="407670" h="334010">
                  <a:moveTo>
                    <a:pt x="396239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70" h="334010">
                  <a:moveTo>
                    <a:pt x="405129" y="7619"/>
                  </a:moveTo>
                  <a:lnTo>
                    <a:pt x="403860" y="7619"/>
                  </a:lnTo>
                  <a:lnTo>
                    <a:pt x="403860" y="8889"/>
                  </a:lnTo>
                  <a:lnTo>
                    <a:pt x="405129" y="8889"/>
                  </a:lnTo>
                  <a:lnTo>
                    <a:pt x="405129" y="7619"/>
                  </a:lnTo>
                  <a:close/>
                </a:path>
                <a:path w="407670" h="334010">
                  <a:moveTo>
                    <a:pt x="400050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400050" y="3810"/>
                  </a:lnTo>
                  <a:lnTo>
                    <a:pt x="400050" y="2540"/>
                  </a:lnTo>
                  <a:close/>
                </a:path>
                <a:path w="407670" h="334010">
                  <a:moveTo>
                    <a:pt x="3809" y="8890"/>
                  </a:moveTo>
                  <a:lnTo>
                    <a:pt x="2539" y="8890"/>
                  </a:lnTo>
                  <a:lnTo>
                    <a:pt x="2539" y="10160"/>
                  </a:lnTo>
                  <a:lnTo>
                    <a:pt x="1269" y="10160"/>
                  </a:lnTo>
                  <a:lnTo>
                    <a:pt x="1269" y="11430"/>
                  </a:lnTo>
                  <a:lnTo>
                    <a:pt x="0" y="1143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407670" h="334010">
                  <a:moveTo>
                    <a:pt x="406400" y="8890"/>
                  </a:moveTo>
                  <a:lnTo>
                    <a:pt x="403860" y="8890"/>
                  </a:lnTo>
                  <a:lnTo>
                    <a:pt x="403860" y="15239"/>
                  </a:lnTo>
                  <a:lnTo>
                    <a:pt x="407669" y="15239"/>
                  </a:lnTo>
                  <a:lnTo>
                    <a:pt x="407669" y="10160"/>
                  </a:lnTo>
                  <a:lnTo>
                    <a:pt x="406400" y="10160"/>
                  </a:lnTo>
                  <a:lnTo>
                    <a:pt x="406400" y="8890"/>
                  </a:lnTo>
                  <a:close/>
                </a:path>
                <a:path w="407670" h="33401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407670" h="334010">
                  <a:moveTo>
                    <a:pt x="407669" y="15240"/>
                  </a:moveTo>
                  <a:lnTo>
                    <a:pt x="403860" y="15240"/>
                  </a:lnTo>
                  <a:lnTo>
                    <a:pt x="403860" y="21589"/>
                  </a:lnTo>
                  <a:lnTo>
                    <a:pt x="407669" y="21589"/>
                  </a:lnTo>
                  <a:lnTo>
                    <a:pt x="407669" y="15240"/>
                  </a:lnTo>
                  <a:close/>
                </a:path>
                <a:path w="407670" h="33401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407670" h="334010">
                  <a:moveTo>
                    <a:pt x="407669" y="21590"/>
                  </a:moveTo>
                  <a:lnTo>
                    <a:pt x="403860" y="21590"/>
                  </a:lnTo>
                  <a:lnTo>
                    <a:pt x="403860" y="27939"/>
                  </a:lnTo>
                  <a:lnTo>
                    <a:pt x="407669" y="27939"/>
                  </a:lnTo>
                  <a:lnTo>
                    <a:pt x="407669" y="21590"/>
                  </a:lnTo>
                  <a:close/>
                </a:path>
                <a:path w="407670" h="33401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407670" h="334010">
                  <a:moveTo>
                    <a:pt x="407669" y="27940"/>
                  </a:moveTo>
                  <a:lnTo>
                    <a:pt x="403860" y="27940"/>
                  </a:lnTo>
                  <a:lnTo>
                    <a:pt x="403860" y="34289"/>
                  </a:lnTo>
                  <a:lnTo>
                    <a:pt x="407669" y="34289"/>
                  </a:lnTo>
                  <a:lnTo>
                    <a:pt x="407669" y="27940"/>
                  </a:lnTo>
                  <a:close/>
                </a:path>
                <a:path w="407670" h="33401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407670" h="334010">
                  <a:moveTo>
                    <a:pt x="407669" y="34290"/>
                  </a:moveTo>
                  <a:lnTo>
                    <a:pt x="403860" y="34290"/>
                  </a:lnTo>
                  <a:lnTo>
                    <a:pt x="403860" y="40639"/>
                  </a:lnTo>
                  <a:lnTo>
                    <a:pt x="407669" y="40639"/>
                  </a:lnTo>
                  <a:lnTo>
                    <a:pt x="407669" y="34290"/>
                  </a:lnTo>
                  <a:close/>
                </a:path>
                <a:path w="407670" h="33401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07670" h="334010">
                  <a:moveTo>
                    <a:pt x="407669" y="40640"/>
                  </a:moveTo>
                  <a:lnTo>
                    <a:pt x="403860" y="40640"/>
                  </a:lnTo>
                  <a:lnTo>
                    <a:pt x="403860" y="46989"/>
                  </a:lnTo>
                  <a:lnTo>
                    <a:pt x="407669" y="46989"/>
                  </a:lnTo>
                  <a:lnTo>
                    <a:pt x="407669" y="40640"/>
                  </a:lnTo>
                  <a:close/>
                </a:path>
                <a:path w="407670" h="334010">
                  <a:moveTo>
                    <a:pt x="3809" y="46990"/>
                  </a:moveTo>
                  <a:lnTo>
                    <a:pt x="0" y="4699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6990"/>
                  </a:lnTo>
                  <a:close/>
                </a:path>
                <a:path w="407670" h="334010">
                  <a:moveTo>
                    <a:pt x="407669" y="46990"/>
                  </a:moveTo>
                  <a:lnTo>
                    <a:pt x="403860" y="46990"/>
                  </a:lnTo>
                  <a:lnTo>
                    <a:pt x="403860" y="52069"/>
                  </a:lnTo>
                  <a:lnTo>
                    <a:pt x="407669" y="52069"/>
                  </a:lnTo>
                  <a:lnTo>
                    <a:pt x="407669" y="46990"/>
                  </a:lnTo>
                  <a:close/>
                </a:path>
                <a:path w="407670" h="334010">
                  <a:moveTo>
                    <a:pt x="380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70"/>
                  </a:lnTo>
                  <a:close/>
                </a:path>
                <a:path w="407670" h="334010">
                  <a:moveTo>
                    <a:pt x="407669" y="52070"/>
                  </a:moveTo>
                  <a:lnTo>
                    <a:pt x="403860" y="52070"/>
                  </a:lnTo>
                  <a:lnTo>
                    <a:pt x="403860" y="58419"/>
                  </a:lnTo>
                  <a:lnTo>
                    <a:pt x="407669" y="58419"/>
                  </a:lnTo>
                  <a:lnTo>
                    <a:pt x="407669" y="52070"/>
                  </a:lnTo>
                  <a:close/>
                </a:path>
                <a:path w="407670" h="334010">
                  <a:moveTo>
                    <a:pt x="3809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8420"/>
                  </a:lnTo>
                  <a:close/>
                </a:path>
                <a:path w="407670" h="334010">
                  <a:moveTo>
                    <a:pt x="407669" y="58420"/>
                  </a:moveTo>
                  <a:lnTo>
                    <a:pt x="403860" y="58420"/>
                  </a:lnTo>
                  <a:lnTo>
                    <a:pt x="403860" y="66039"/>
                  </a:lnTo>
                  <a:lnTo>
                    <a:pt x="407669" y="66039"/>
                  </a:lnTo>
                  <a:lnTo>
                    <a:pt x="407669" y="58420"/>
                  </a:lnTo>
                  <a:close/>
                </a:path>
                <a:path w="407670" h="334010">
                  <a:moveTo>
                    <a:pt x="3809" y="66040"/>
                  </a:moveTo>
                  <a:lnTo>
                    <a:pt x="0" y="6604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6040"/>
                  </a:lnTo>
                  <a:close/>
                </a:path>
                <a:path w="407670" h="334010">
                  <a:moveTo>
                    <a:pt x="407669" y="66040"/>
                  </a:moveTo>
                  <a:lnTo>
                    <a:pt x="403860" y="66040"/>
                  </a:lnTo>
                  <a:lnTo>
                    <a:pt x="403860" y="71119"/>
                  </a:lnTo>
                  <a:lnTo>
                    <a:pt x="407669" y="71119"/>
                  </a:lnTo>
                  <a:lnTo>
                    <a:pt x="407669" y="66040"/>
                  </a:lnTo>
                  <a:close/>
                </a:path>
                <a:path w="407670" h="334010">
                  <a:moveTo>
                    <a:pt x="3809" y="71120"/>
                  </a:moveTo>
                  <a:lnTo>
                    <a:pt x="0" y="7112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1120"/>
                  </a:lnTo>
                  <a:close/>
                </a:path>
                <a:path w="407670" h="334010">
                  <a:moveTo>
                    <a:pt x="407669" y="71120"/>
                  </a:moveTo>
                  <a:lnTo>
                    <a:pt x="403860" y="71120"/>
                  </a:lnTo>
                  <a:lnTo>
                    <a:pt x="403860" y="78739"/>
                  </a:lnTo>
                  <a:lnTo>
                    <a:pt x="407669" y="78739"/>
                  </a:lnTo>
                  <a:lnTo>
                    <a:pt x="407669" y="71120"/>
                  </a:lnTo>
                  <a:close/>
                </a:path>
                <a:path w="407670" h="33401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407670" h="334010">
                  <a:moveTo>
                    <a:pt x="407669" y="78740"/>
                  </a:moveTo>
                  <a:lnTo>
                    <a:pt x="403860" y="78740"/>
                  </a:lnTo>
                  <a:lnTo>
                    <a:pt x="403860" y="85089"/>
                  </a:lnTo>
                  <a:lnTo>
                    <a:pt x="407669" y="85089"/>
                  </a:lnTo>
                  <a:lnTo>
                    <a:pt x="407669" y="78740"/>
                  </a:lnTo>
                  <a:close/>
                </a:path>
                <a:path w="407670" h="334010">
                  <a:moveTo>
                    <a:pt x="3809" y="85090"/>
                  </a:moveTo>
                  <a:lnTo>
                    <a:pt x="0" y="8509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85090"/>
                  </a:lnTo>
                  <a:close/>
                </a:path>
                <a:path w="407670" h="334010">
                  <a:moveTo>
                    <a:pt x="407669" y="85090"/>
                  </a:moveTo>
                  <a:lnTo>
                    <a:pt x="403860" y="85090"/>
                  </a:lnTo>
                  <a:lnTo>
                    <a:pt x="403860" y="123189"/>
                  </a:lnTo>
                  <a:lnTo>
                    <a:pt x="407669" y="123189"/>
                  </a:lnTo>
                  <a:lnTo>
                    <a:pt x="407669" y="85090"/>
                  </a:lnTo>
                  <a:close/>
                </a:path>
                <a:path w="407670" h="334010">
                  <a:moveTo>
                    <a:pt x="380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23190"/>
                  </a:lnTo>
                  <a:close/>
                </a:path>
                <a:path w="407670" h="334010">
                  <a:moveTo>
                    <a:pt x="407669" y="123190"/>
                  </a:moveTo>
                  <a:lnTo>
                    <a:pt x="403860" y="123190"/>
                  </a:lnTo>
                  <a:lnTo>
                    <a:pt x="403860" y="129539"/>
                  </a:lnTo>
                  <a:lnTo>
                    <a:pt x="407669" y="129539"/>
                  </a:lnTo>
                  <a:lnTo>
                    <a:pt x="407669" y="123190"/>
                  </a:lnTo>
                  <a:close/>
                </a:path>
                <a:path w="407670" h="334010">
                  <a:moveTo>
                    <a:pt x="3809" y="129540"/>
                  </a:moveTo>
                  <a:lnTo>
                    <a:pt x="0" y="129540"/>
                  </a:lnTo>
                  <a:lnTo>
                    <a:pt x="0" y="140969"/>
                  </a:lnTo>
                  <a:lnTo>
                    <a:pt x="3809" y="140969"/>
                  </a:lnTo>
                  <a:lnTo>
                    <a:pt x="3809" y="129540"/>
                  </a:lnTo>
                  <a:close/>
                </a:path>
                <a:path w="407670" h="334010">
                  <a:moveTo>
                    <a:pt x="407669" y="129540"/>
                  </a:moveTo>
                  <a:lnTo>
                    <a:pt x="403860" y="129540"/>
                  </a:lnTo>
                  <a:lnTo>
                    <a:pt x="403860" y="140969"/>
                  </a:lnTo>
                  <a:lnTo>
                    <a:pt x="407669" y="140969"/>
                  </a:lnTo>
                  <a:lnTo>
                    <a:pt x="407669" y="129540"/>
                  </a:lnTo>
                  <a:close/>
                </a:path>
                <a:path w="407670" h="334010">
                  <a:moveTo>
                    <a:pt x="3809" y="140970"/>
                  </a:moveTo>
                  <a:lnTo>
                    <a:pt x="0" y="14097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40970"/>
                  </a:lnTo>
                  <a:close/>
                </a:path>
                <a:path w="407670" h="334010">
                  <a:moveTo>
                    <a:pt x="407669" y="140970"/>
                  </a:moveTo>
                  <a:lnTo>
                    <a:pt x="403860" y="140970"/>
                  </a:lnTo>
                  <a:lnTo>
                    <a:pt x="403860" y="186689"/>
                  </a:lnTo>
                  <a:lnTo>
                    <a:pt x="407669" y="186689"/>
                  </a:lnTo>
                  <a:lnTo>
                    <a:pt x="407669" y="140970"/>
                  </a:lnTo>
                  <a:close/>
                </a:path>
                <a:path w="407670" h="334010">
                  <a:moveTo>
                    <a:pt x="3809" y="186690"/>
                  </a:moveTo>
                  <a:lnTo>
                    <a:pt x="0" y="18669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186690"/>
                  </a:lnTo>
                  <a:close/>
                </a:path>
                <a:path w="407670" h="334010">
                  <a:moveTo>
                    <a:pt x="407669" y="186690"/>
                  </a:moveTo>
                  <a:lnTo>
                    <a:pt x="403860" y="186690"/>
                  </a:lnTo>
                  <a:lnTo>
                    <a:pt x="403860" y="248919"/>
                  </a:lnTo>
                  <a:lnTo>
                    <a:pt x="407669" y="248919"/>
                  </a:lnTo>
                  <a:lnTo>
                    <a:pt x="407669" y="186690"/>
                  </a:lnTo>
                  <a:close/>
                </a:path>
                <a:path w="407670" h="334010">
                  <a:moveTo>
                    <a:pt x="380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20"/>
                  </a:lnTo>
                  <a:close/>
                </a:path>
                <a:path w="407670" h="334010">
                  <a:moveTo>
                    <a:pt x="407669" y="248920"/>
                  </a:moveTo>
                  <a:lnTo>
                    <a:pt x="403860" y="248920"/>
                  </a:lnTo>
                  <a:lnTo>
                    <a:pt x="403860" y="255269"/>
                  </a:lnTo>
                  <a:lnTo>
                    <a:pt x="407669" y="255269"/>
                  </a:lnTo>
                  <a:lnTo>
                    <a:pt x="407669" y="248920"/>
                  </a:lnTo>
                  <a:close/>
                </a:path>
                <a:path w="407670" h="334010">
                  <a:moveTo>
                    <a:pt x="3809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5270"/>
                  </a:lnTo>
                  <a:close/>
                </a:path>
                <a:path w="407670" h="334010">
                  <a:moveTo>
                    <a:pt x="407669" y="255270"/>
                  </a:moveTo>
                  <a:lnTo>
                    <a:pt x="403860" y="255270"/>
                  </a:lnTo>
                  <a:lnTo>
                    <a:pt x="403860" y="262889"/>
                  </a:lnTo>
                  <a:lnTo>
                    <a:pt x="407669" y="262889"/>
                  </a:lnTo>
                  <a:lnTo>
                    <a:pt x="407669" y="255270"/>
                  </a:lnTo>
                  <a:close/>
                </a:path>
                <a:path w="407670" h="33401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407670" h="334010">
                  <a:moveTo>
                    <a:pt x="407669" y="262890"/>
                  </a:moveTo>
                  <a:lnTo>
                    <a:pt x="403860" y="262890"/>
                  </a:lnTo>
                  <a:lnTo>
                    <a:pt x="403860" y="269239"/>
                  </a:lnTo>
                  <a:lnTo>
                    <a:pt x="407669" y="269239"/>
                  </a:lnTo>
                  <a:lnTo>
                    <a:pt x="407669" y="262890"/>
                  </a:lnTo>
                  <a:close/>
                </a:path>
                <a:path w="407670" h="334010">
                  <a:moveTo>
                    <a:pt x="380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9240"/>
                  </a:lnTo>
                  <a:close/>
                </a:path>
                <a:path w="407670" h="334010">
                  <a:moveTo>
                    <a:pt x="407669" y="269240"/>
                  </a:moveTo>
                  <a:lnTo>
                    <a:pt x="403860" y="269240"/>
                  </a:lnTo>
                  <a:lnTo>
                    <a:pt x="403860" y="274319"/>
                  </a:lnTo>
                  <a:lnTo>
                    <a:pt x="407669" y="274319"/>
                  </a:lnTo>
                  <a:lnTo>
                    <a:pt x="407669" y="269240"/>
                  </a:lnTo>
                  <a:close/>
                </a:path>
                <a:path w="407670" h="334010">
                  <a:moveTo>
                    <a:pt x="380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20"/>
                  </a:lnTo>
                  <a:close/>
                </a:path>
                <a:path w="407670" h="334010">
                  <a:moveTo>
                    <a:pt x="407669" y="274320"/>
                  </a:moveTo>
                  <a:lnTo>
                    <a:pt x="403860" y="274320"/>
                  </a:lnTo>
                  <a:lnTo>
                    <a:pt x="403860" y="280669"/>
                  </a:lnTo>
                  <a:lnTo>
                    <a:pt x="407669" y="280669"/>
                  </a:lnTo>
                  <a:lnTo>
                    <a:pt x="407669" y="274320"/>
                  </a:lnTo>
                  <a:close/>
                </a:path>
                <a:path w="407670" h="334010">
                  <a:moveTo>
                    <a:pt x="380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0670"/>
                  </a:lnTo>
                  <a:close/>
                </a:path>
                <a:path w="407670" h="334010">
                  <a:moveTo>
                    <a:pt x="407669" y="280670"/>
                  </a:moveTo>
                  <a:lnTo>
                    <a:pt x="403860" y="280670"/>
                  </a:lnTo>
                  <a:lnTo>
                    <a:pt x="403860" y="288289"/>
                  </a:lnTo>
                  <a:lnTo>
                    <a:pt x="407669" y="288289"/>
                  </a:lnTo>
                  <a:lnTo>
                    <a:pt x="407669" y="280670"/>
                  </a:lnTo>
                  <a:close/>
                </a:path>
                <a:path w="407670" h="334010">
                  <a:moveTo>
                    <a:pt x="380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8290"/>
                  </a:lnTo>
                  <a:close/>
                </a:path>
                <a:path w="407670" h="334010">
                  <a:moveTo>
                    <a:pt x="407669" y="288290"/>
                  </a:moveTo>
                  <a:lnTo>
                    <a:pt x="403860" y="288290"/>
                  </a:lnTo>
                  <a:lnTo>
                    <a:pt x="403860" y="293369"/>
                  </a:lnTo>
                  <a:lnTo>
                    <a:pt x="407669" y="293369"/>
                  </a:lnTo>
                  <a:lnTo>
                    <a:pt x="407669" y="288290"/>
                  </a:lnTo>
                  <a:close/>
                </a:path>
                <a:path w="407670" h="334010">
                  <a:moveTo>
                    <a:pt x="380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3370"/>
                  </a:lnTo>
                  <a:close/>
                </a:path>
                <a:path w="407670" h="334010">
                  <a:moveTo>
                    <a:pt x="407669" y="293370"/>
                  </a:moveTo>
                  <a:lnTo>
                    <a:pt x="403860" y="293370"/>
                  </a:lnTo>
                  <a:lnTo>
                    <a:pt x="403860" y="300989"/>
                  </a:lnTo>
                  <a:lnTo>
                    <a:pt x="407669" y="300989"/>
                  </a:lnTo>
                  <a:lnTo>
                    <a:pt x="407669" y="293370"/>
                  </a:lnTo>
                  <a:close/>
                </a:path>
                <a:path w="407670" h="33401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07670" h="334010">
                  <a:moveTo>
                    <a:pt x="407669" y="300990"/>
                  </a:moveTo>
                  <a:lnTo>
                    <a:pt x="403860" y="300990"/>
                  </a:lnTo>
                  <a:lnTo>
                    <a:pt x="403860" y="307339"/>
                  </a:lnTo>
                  <a:lnTo>
                    <a:pt x="407669" y="307339"/>
                  </a:lnTo>
                  <a:lnTo>
                    <a:pt x="407669" y="300990"/>
                  </a:lnTo>
                  <a:close/>
                </a:path>
                <a:path w="407670" h="33401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07670" h="334010">
                  <a:moveTo>
                    <a:pt x="407669" y="307340"/>
                  </a:moveTo>
                  <a:lnTo>
                    <a:pt x="403860" y="307340"/>
                  </a:lnTo>
                  <a:lnTo>
                    <a:pt x="403860" y="313689"/>
                  </a:lnTo>
                  <a:lnTo>
                    <a:pt x="407669" y="313689"/>
                  </a:lnTo>
                  <a:lnTo>
                    <a:pt x="407669" y="307340"/>
                  </a:lnTo>
                  <a:close/>
                </a:path>
                <a:path w="407670" h="33401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07670" h="334010">
                  <a:moveTo>
                    <a:pt x="407669" y="313690"/>
                  </a:moveTo>
                  <a:lnTo>
                    <a:pt x="403860" y="313690"/>
                  </a:lnTo>
                  <a:lnTo>
                    <a:pt x="403860" y="320039"/>
                  </a:lnTo>
                  <a:lnTo>
                    <a:pt x="407669" y="320039"/>
                  </a:lnTo>
                  <a:lnTo>
                    <a:pt x="407669" y="313690"/>
                  </a:lnTo>
                  <a:close/>
                </a:path>
                <a:path w="407670" h="334010">
                  <a:moveTo>
                    <a:pt x="3809" y="320040"/>
                  </a:moveTo>
                  <a:lnTo>
                    <a:pt x="0" y="320040"/>
                  </a:lnTo>
                  <a:lnTo>
                    <a:pt x="0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07670" h="334010">
                  <a:moveTo>
                    <a:pt x="407669" y="320040"/>
                  </a:moveTo>
                  <a:lnTo>
                    <a:pt x="403860" y="320040"/>
                  </a:lnTo>
                  <a:lnTo>
                    <a:pt x="403860" y="326389"/>
                  </a:lnTo>
                  <a:lnTo>
                    <a:pt x="407669" y="326389"/>
                  </a:lnTo>
                  <a:lnTo>
                    <a:pt x="407669" y="320040"/>
                  </a:lnTo>
                  <a:close/>
                </a:path>
                <a:path w="407670" h="334010">
                  <a:moveTo>
                    <a:pt x="401319" y="331469"/>
                  </a:moveTo>
                  <a:lnTo>
                    <a:pt x="8889" y="331469"/>
                  </a:lnTo>
                  <a:lnTo>
                    <a:pt x="8889" y="332739"/>
                  </a:lnTo>
                  <a:lnTo>
                    <a:pt x="401319" y="332739"/>
                  </a:lnTo>
                  <a:lnTo>
                    <a:pt x="401319" y="331469"/>
                  </a:lnTo>
                  <a:close/>
                </a:path>
                <a:path w="407670" h="334010">
                  <a:moveTo>
                    <a:pt x="402589" y="330200"/>
                  </a:moveTo>
                  <a:lnTo>
                    <a:pt x="7619" y="330200"/>
                  </a:lnTo>
                  <a:lnTo>
                    <a:pt x="7619" y="331469"/>
                  </a:lnTo>
                  <a:lnTo>
                    <a:pt x="402589" y="331469"/>
                  </a:lnTo>
                  <a:lnTo>
                    <a:pt x="402589" y="330200"/>
                  </a:lnTo>
                  <a:close/>
                </a:path>
                <a:path w="407670" h="334010">
                  <a:moveTo>
                    <a:pt x="406400" y="326390"/>
                  </a:moveTo>
                  <a:lnTo>
                    <a:pt x="403860" y="326390"/>
                  </a:lnTo>
                  <a:lnTo>
                    <a:pt x="403860" y="328930"/>
                  </a:lnTo>
                  <a:lnTo>
                    <a:pt x="405129" y="328930"/>
                  </a:lnTo>
                  <a:lnTo>
                    <a:pt x="405129" y="327660"/>
                  </a:lnTo>
                  <a:lnTo>
                    <a:pt x="406400" y="327660"/>
                  </a:lnTo>
                  <a:lnTo>
                    <a:pt x="406400" y="326390"/>
                  </a:lnTo>
                  <a:close/>
                </a:path>
                <a:path w="407670" h="334010">
                  <a:moveTo>
                    <a:pt x="400050" y="332740"/>
                  </a:moveTo>
                  <a:lnTo>
                    <a:pt x="10159" y="332740"/>
                  </a:lnTo>
                  <a:lnTo>
                    <a:pt x="10159" y="334010"/>
                  </a:lnTo>
                  <a:lnTo>
                    <a:pt x="400050" y="334010"/>
                  </a:lnTo>
                  <a:lnTo>
                    <a:pt x="400050" y="332740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055620" y="427736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3809"/>
                  </a:moveTo>
                  <a:lnTo>
                    <a:pt x="1269" y="3809"/>
                  </a:lnTo>
                  <a:lnTo>
                    <a:pt x="1269" y="5079"/>
                  </a:lnTo>
                  <a:lnTo>
                    <a:pt x="3810" y="5079"/>
                  </a:lnTo>
                  <a:lnTo>
                    <a:pt x="3810" y="380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2540" y="2539"/>
                  </a:lnTo>
                  <a:lnTo>
                    <a:pt x="2540" y="3809"/>
                  </a:lnTo>
                  <a:lnTo>
                    <a:pt x="396240" y="3809"/>
                  </a:lnTo>
                  <a:lnTo>
                    <a:pt x="396240" y="5079"/>
                  </a:lnTo>
                  <a:lnTo>
                    <a:pt x="400050" y="5079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8780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00050" h="326389">
                  <a:moveTo>
                    <a:pt x="39750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7509" y="1269"/>
                  </a:lnTo>
                  <a:lnTo>
                    <a:pt x="397509" y="0"/>
                  </a:lnTo>
                  <a:close/>
                </a:path>
                <a:path w="400050" h="326389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400050" h="326389">
                  <a:moveTo>
                    <a:pt x="400050" y="5080"/>
                  </a:moveTo>
                  <a:lnTo>
                    <a:pt x="396240" y="5080"/>
                  </a:lnTo>
                  <a:lnTo>
                    <a:pt x="396240" y="11429"/>
                  </a:lnTo>
                  <a:lnTo>
                    <a:pt x="400050" y="11429"/>
                  </a:lnTo>
                  <a:lnTo>
                    <a:pt x="400050" y="5080"/>
                  </a:lnTo>
                  <a:close/>
                </a:path>
                <a:path w="400050" h="32638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400050" h="326389">
                  <a:moveTo>
                    <a:pt x="400050" y="11430"/>
                  </a:moveTo>
                  <a:lnTo>
                    <a:pt x="396240" y="11430"/>
                  </a:lnTo>
                  <a:lnTo>
                    <a:pt x="396240" y="17779"/>
                  </a:lnTo>
                  <a:lnTo>
                    <a:pt x="400050" y="17779"/>
                  </a:lnTo>
                  <a:lnTo>
                    <a:pt x="400050" y="11430"/>
                  </a:lnTo>
                  <a:close/>
                </a:path>
                <a:path w="400050" h="326389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400050" h="326389">
                  <a:moveTo>
                    <a:pt x="400050" y="17780"/>
                  </a:moveTo>
                  <a:lnTo>
                    <a:pt x="396240" y="17780"/>
                  </a:lnTo>
                  <a:lnTo>
                    <a:pt x="396240" y="24129"/>
                  </a:lnTo>
                  <a:lnTo>
                    <a:pt x="400050" y="24129"/>
                  </a:lnTo>
                  <a:lnTo>
                    <a:pt x="400050" y="17780"/>
                  </a:lnTo>
                  <a:close/>
                </a:path>
                <a:path w="400050" h="326389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400050" h="326389">
                  <a:moveTo>
                    <a:pt x="400050" y="24130"/>
                  </a:moveTo>
                  <a:lnTo>
                    <a:pt x="396240" y="24130"/>
                  </a:lnTo>
                  <a:lnTo>
                    <a:pt x="396240" y="30479"/>
                  </a:lnTo>
                  <a:lnTo>
                    <a:pt x="400050" y="30479"/>
                  </a:lnTo>
                  <a:lnTo>
                    <a:pt x="400050" y="24130"/>
                  </a:lnTo>
                  <a:close/>
                </a:path>
                <a:path w="400050" h="326389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00050" h="326389">
                  <a:moveTo>
                    <a:pt x="400050" y="30480"/>
                  </a:moveTo>
                  <a:lnTo>
                    <a:pt x="396240" y="30480"/>
                  </a:lnTo>
                  <a:lnTo>
                    <a:pt x="396240" y="36829"/>
                  </a:lnTo>
                  <a:lnTo>
                    <a:pt x="400050" y="36829"/>
                  </a:lnTo>
                  <a:lnTo>
                    <a:pt x="400050" y="30480"/>
                  </a:lnTo>
                  <a:close/>
                </a:path>
                <a:path w="400050" h="326389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400050" h="326389">
                  <a:moveTo>
                    <a:pt x="400050" y="36830"/>
                  </a:moveTo>
                  <a:lnTo>
                    <a:pt x="396240" y="36830"/>
                  </a:lnTo>
                  <a:lnTo>
                    <a:pt x="396240" y="43179"/>
                  </a:lnTo>
                  <a:lnTo>
                    <a:pt x="400050" y="43179"/>
                  </a:lnTo>
                  <a:lnTo>
                    <a:pt x="400050" y="36830"/>
                  </a:lnTo>
                  <a:close/>
                </a:path>
                <a:path w="400050" h="326389">
                  <a:moveTo>
                    <a:pt x="3810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3180"/>
                  </a:lnTo>
                  <a:close/>
                </a:path>
                <a:path w="400050" h="326389">
                  <a:moveTo>
                    <a:pt x="400050" y="43180"/>
                  </a:moveTo>
                  <a:lnTo>
                    <a:pt x="396240" y="43180"/>
                  </a:lnTo>
                  <a:lnTo>
                    <a:pt x="396240" y="48259"/>
                  </a:lnTo>
                  <a:lnTo>
                    <a:pt x="400050" y="48259"/>
                  </a:lnTo>
                  <a:lnTo>
                    <a:pt x="400050" y="43180"/>
                  </a:lnTo>
                  <a:close/>
                </a:path>
                <a:path w="400050" h="326389">
                  <a:moveTo>
                    <a:pt x="381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40" y="48260"/>
                  </a:lnTo>
                  <a:lnTo>
                    <a:pt x="396240" y="54609"/>
                  </a:lnTo>
                  <a:lnTo>
                    <a:pt x="400050" y="54609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381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4610"/>
                  </a:lnTo>
                  <a:close/>
                </a:path>
                <a:path w="400050" h="326389">
                  <a:moveTo>
                    <a:pt x="400050" y="54610"/>
                  </a:moveTo>
                  <a:lnTo>
                    <a:pt x="396240" y="54610"/>
                  </a:lnTo>
                  <a:lnTo>
                    <a:pt x="396240" y="62229"/>
                  </a:lnTo>
                  <a:lnTo>
                    <a:pt x="400050" y="62229"/>
                  </a:lnTo>
                  <a:lnTo>
                    <a:pt x="400050" y="54610"/>
                  </a:lnTo>
                  <a:close/>
                </a:path>
                <a:path w="400050" h="326389">
                  <a:moveTo>
                    <a:pt x="3810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2230"/>
                  </a:lnTo>
                  <a:close/>
                </a:path>
                <a:path w="400050" h="326389">
                  <a:moveTo>
                    <a:pt x="400050" y="62230"/>
                  </a:moveTo>
                  <a:lnTo>
                    <a:pt x="396240" y="62230"/>
                  </a:lnTo>
                  <a:lnTo>
                    <a:pt x="396240" y="67309"/>
                  </a:lnTo>
                  <a:lnTo>
                    <a:pt x="400050" y="67309"/>
                  </a:lnTo>
                  <a:lnTo>
                    <a:pt x="400050" y="62230"/>
                  </a:lnTo>
                  <a:close/>
                </a:path>
                <a:path w="400050" h="326389">
                  <a:moveTo>
                    <a:pt x="3810" y="67310"/>
                  </a:moveTo>
                  <a:lnTo>
                    <a:pt x="0" y="6731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7310"/>
                  </a:lnTo>
                  <a:close/>
                </a:path>
                <a:path w="400050" h="326389">
                  <a:moveTo>
                    <a:pt x="400050" y="67310"/>
                  </a:moveTo>
                  <a:lnTo>
                    <a:pt x="396240" y="67310"/>
                  </a:lnTo>
                  <a:lnTo>
                    <a:pt x="396240" y="74929"/>
                  </a:lnTo>
                  <a:lnTo>
                    <a:pt x="400050" y="74929"/>
                  </a:lnTo>
                  <a:lnTo>
                    <a:pt x="400050" y="67310"/>
                  </a:lnTo>
                  <a:close/>
                </a:path>
                <a:path w="400050" h="326389">
                  <a:moveTo>
                    <a:pt x="381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4930"/>
                  </a:lnTo>
                  <a:close/>
                </a:path>
                <a:path w="400050" h="326389">
                  <a:moveTo>
                    <a:pt x="400050" y="74930"/>
                  </a:moveTo>
                  <a:lnTo>
                    <a:pt x="396240" y="74930"/>
                  </a:lnTo>
                  <a:lnTo>
                    <a:pt x="396240" y="81279"/>
                  </a:lnTo>
                  <a:lnTo>
                    <a:pt x="400050" y="81279"/>
                  </a:lnTo>
                  <a:lnTo>
                    <a:pt x="400050" y="74930"/>
                  </a:lnTo>
                  <a:close/>
                </a:path>
                <a:path w="400050" h="326389">
                  <a:moveTo>
                    <a:pt x="3810" y="81280"/>
                  </a:moveTo>
                  <a:lnTo>
                    <a:pt x="0" y="8128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81280"/>
                  </a:lnTo>
                  <a:close/>
                </a:path>
                <a:path w="400050" h="326389">
                  <a:moveTo>
                    <a:pt x="400050" y="81280"/>
                  </a:moveTo>
                  <a:lnTo>
                    <a:pt x="396240" y="81280"/>
                  </a:lnTo>
                  <a:lnTo>
                    <a:pt x="396240" y="119379"/>
                  </a:lnTo>
                  <a:lnTo>
                    <a:pt x="400050" y="119379"/>
                  </a:lnTo>
                  <a:lnTo>
                    <a:pt x="400050" y="81280"/>
                  </a:lnTo>
                  <a:close/>
                </a:path>
                <a:path w="400050" h="326389">
                  <a:moveTo>
                    <a:pt x="381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19380"/>
                  </a:lnTo>
                  <a:close/>
                </a:path>
                <a:path w="400050" h="326389">
                  <a:moveTo>
                    <a:pt x="400050" y="119380"/>
                  </a:moveTo>
                  <a:lnTo>
                    <a:pt x="396240" y="119380"/>
                  </a:lnTo>
                  <a:lnTo>
                    <a:pt x="396240" y="125729"/>
                  </a:lnTo>
                  <a:lnTo>
                    <a:pt x="400050" y="125729"/>
                  </a:lnTo>
                  <a:lnTo>
                    <a:pt x="400050" y="119380"/>
                  </a:lnTo>
                  <a:close/>
                </a:path>
                <a:path w="400050" h="326389">
                  <a:moveTo>
                    <a:pt x="3810" y="125730"/>
                  </a:moveTo>
                  <a:lnTo>
                    <a:pt x="0" y="125730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125730"/>
                  </a:lnTo>
                  <a:close/>
                </a:path>
                <a:path w="400050" h="326389">
                  <a:moveTo>
                    <a:pt x="400050" y="125730"/>
                  </a:moveTo>
                  <a:lnTo>
                    <a:pt x="396240" y="125730"/>
                  </a:lnTo>
                  <a:lnTo>
                    <a:pt x="396240" y="137159"/>
                  </a:lnTo>
                  <a:lnTo>
                    <a:pt x="400050" y="137159"/>
                  </a:lnTo>
                  <a:lnTo>
                    <a:pt x="400050" y="125730"/>
                  </a:lnTo>
                  <a:close/>
                </a:path>
                <a:path w="400050" h="326389">
                  <a:moveTo>
                    <a:pt x="3810" y="137160"/>
                  </a:moveTo>
                  <a:lnTo>
                    <a:pt x="0" y="13716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37160"/>
                  </a:lnTo>
                  <a:close/>
                </a:path>
                <a:path w="400050" h="326389">
                  <a:moveTo>
                    <a:pt x="400050" y="137160"/>
                  </a:moveTo>
                  <a:lnTo>
                    <a:pt x="396240" y="137160"/>
                  </a:lnTo>
                  <a:lnTo>
                    <a:pt x="396240" y="182879"/>
                  </a:lnTo>
                  <a:lnTo>
                    <a:pt x="400050" y="182879"/>
                  </a:lnTo>
                  <a:lnTo>
                    <a:pt x="400050" y="137160"/>
                  </a:lnTo>
                  <a:close/>
                </a:path>
                <a:path w="400050" h="326389">
                  <a:moveTo>
                    <a:pt x="3810" y="182880"/>
                  </a:moveTo>
                  <a:lnTo>
                    <a:pt x="0" y="18288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182880"/>
                  </a:lnTo>
                  <a:close/>
                </a:path>
                <a:path w="400050" h="326389">
                  <a:moveTo>
                    <a:pt x="400050" y="182880"/>
                  </a:moveTo>
                  <a:lnTo>
                    <a:pt x="396240" y="182880"/>
                  </a:lnTo>
                  <a:lnTo>
                    <a:pt x="396240" y="245109"/>
                  </a:lnTo>
                  <a:lnTo>
                    <a:pt x="400050" y="245109"/>
                  </a:lnTo>
                  <a:lnTo>
                    <a:pt x="400050" y="182880"/>
                  </a:lnTo>
                  <a:close/>
                </a:path>
                <a:path w="400050" h="326389">
                  <a:moveTo>
                    <a:pt x="381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5110"/>
                  </a:lnTo>
                  <a:close/>
                </a:path>
                <a:path w="400050" h="326389">
                  <a:moveTo>
                    <a:pt x="400050" y="245110"/>
                  </a:moveTo>
                  <a:lnTo>
                    <a:pt x="396240" y="245110"/>
                  </a:lnTo>
                  <a:lnTo>
                    <a:pt x="396240" y="251459"/>
                  </a:lnTo>
                  <a:lnTo>
                    <a:pt x="400050" y="251459"/>
                  </a:lnTo>
                  <a:lnTo>
                    <a:pt x="400050" y="245110"/>
                  </a:lnTo>
                  <a:close/>
                </a:path>
                <a:path w="400050" h="326389">
                  <a:moveTo>
                    <a:pt x="381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1460"/>
                  </a:lnTo>
                  <a:close/>
                </a:path>
                <a:path w="400050" h="326389">
                  <a:moveTo>
                    <a:pt x="400050" y="251460"/>
                  </a:moveTo>
                  <a:lnTo>
                    <a:pt x="396240" y="251460"/>
                  </a:lnTo>
                  <a:lnTo>
                    <a:pt x="396240" y="259079"/>
                  </a:lnTo>
                  <a:lnTo>
                    <a:pt x="400050" y="259079"/>
                  </a:lnTo>
                  <a:lnTo>
                    <a:pt x="400050" y="251460"/>
                  </a:lnTo>
                  <a:close/>
                </a:path>
                <a:path w="400050" h="326389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400050" h="326389">
                  <a:moveTo>
                    <a:pt x="400050" y="259080"/>
                  </a:moveTo>
                  <a:lnTo>
                    <a:pt x="396240" y="259080"/>
                  </a:lnTo>
                  <a:lnTo>
                    <a:pt x="396240" y="265429"/>
                  </a:lnTo>
                  <a:lnTo>
                    <a:pt x="400050" y="265429"/>
                  </a:lnTo>
                  <a:lnTo>
                    <a:pt x="400050" y="259080"/>
                  </a:lnTo>
                  <a:close/>
                </a:path>
                <a:path w="400050" h="326389">
                  <a:moveTo>
                    <a:pt x="381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5430"/>
                  </a:lnTo>
                  <a:close/>
                </a:path>
                <a:path w="400050" h="326389">
                  <a:moveTo>
                    <a:pt x="400050" y="265430"/>
                  </a:moveTo>
                  <a:lnTo>
                    <a:pt x="396240" y="265430"/>
                  </a:lnTo>
                  <a:lnTo>
                    <a:pt x="396240" y="270509"/>
                  </a:lnTo>
                  <a:lnTo>
                    <a:pt x="400050" y="270509"/>
                  </a:lnTo>
                  <a:lnTo>
                    <a:pt x="400050" y="265430"/>
                  </a:lnTo>
                  <a:close/>
                </a:path>
                <a:path w="400050" h="326389">
                  <a:moveTo>
                    <a:pt x="381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0510"/>
                  </a:lnTo>
                  <a:close/>
                </a:path>
                <a:path w="400050" h="326389">
                  <a:moveTo>
                    <a:pt x="400050" y="270510"/>
                  </a:moveTo>
                  <a:lnTo>
                    <a:pt x="396240" y="270510"/>
                  </a:lnTo>
                  <a:lnTo>
                    <a:pt x="396240" y="276859"/>
                  </a:lnTo>
                  <a:lnTo>
                    <a:pt x="400050" y="276859"/>
                  </a:lnTo>
                  <a:lnTo>
                    <a:pt x="400050" y="270510"/>
                  </a:lnTo>
                  <a:close/>
                </a:path>
                <a:path w="400050" h="326389">
                  <a:moveTo>
                    <a:pt x="3810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6860"/>
                  </a:lnTo>
                  <a:close/>
                </a:path>
                <a:path w="400050" h="326389">
                  <a:moveTo>
                    <a:pt x="400050" y="276860"/>
                  </a:moveTo>
                  <a:lnTo>
                    <a:pt x="396240" y="276860"/>
                  </a:lnTo>
                  <a:lnTo>
                    <a:pt x="396240" y="284479"/>
                  </a:lnTo>
                  <a:lnTo>
                    <a:pt x="400050" y="284479"/>
                  </a:lnTo>
                  <a:lnTo>
                    <a:pt x="400050" y="276860"/>
                  </a:lnTo>
                  <a:close/>
                </a:path>
                <a:path w="400050" h="326389">
                  <a:moveTo>
                    <a:pt x="3810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4480"/>
                  </a:lnTo>
                  <a:close/>
                </a:path>
                <a:path w="400050" h="326389">
                  <a:moveTo>
                    <a:pt x="400050" y="284480"/>
                  </a:moveTo>
                  <a:lnTo>
                    <a:pt x="396240" y="284480"/>
                  </a:lnTo>
                  <a:lnTo>
                    <a:pt x="396240" y="289559"/>
                  </a:lnTo>
                  <a:lnTo>
                    <a:pt x="400050" y="289559"/>
                  </a:lnTo>
                  <a:lnTo>
                    <a:pt x="400050" y="284480"/>
                  </a:lnTo>
                  <a:close/>
                </a:path>
                <a:path w="400050" h="326389">
                  <a:moveTo>
                    <a:pt x="3810" y="289560"/>
                  </a:moveTo>
                  <a:lnTo>
                    <a:pt x="0" y="28956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89560"/>
                  </a:lnTo>
                  <a:close/>
                </a:path>
                <a:path w="400050" h="326389">
                  <a:moveTo>
                    <a:pt x="400050" y="289560"/>
                  </a:moveTo>
                  <a:lnTo>
                    <a:pt x="396240" y="289560"/>
                  </a:lnTo>
                  <a:lnTo>
                    <a:pt x="396240" y="297179"/>
                  </a:lnTo>
                  <a:lnTo>
                    <a:pt x="400050" y="297179"/>
                  </a:lnTo>
                  <a:lnTo>
                    <a:pt x="400050" y="289560"/>
                  </a:lnTo>
                  <a:close/>
                </a:path>
                <a:path w="400050" h="326389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00050" h="326389">
                  <a:moveTo>
                    <a:pt x="400050" y="297180"/>
                  </a:moveTo>
                  <a:lnTo>
                    <a:pt x="396240" y="297180"/>
                  </a:lnTo>
                  <a:lnTo>
                    <a:pt x="396240" y="303529"/>
                  </a:lnTo>
                  <a:lnTo>
                    <a:pt x="400050" y="303529"/>
                  </a:lnTo>
                  <a:lnTo>
                    <a:pt x="400050" y="297180"/>
                  </a:lnTo>
                  <a:close/>
                </a:path>
                <a:path w="400050" h="326389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00050" h="326389">
                  <a:moveTo>
                    <a:pt x="400050" y="303530"/>
                  </a:moveTo>
                  <a:lnTo>
                    <a:pt x="396240" y="303530"/>
                  </a:lnTo>
                  <a:lnTo>
                    <a:pt x="396240" y="309879"/>
                  </a:lnTo>
                  <a:lnTo>
                    <a:pt x="400050" y="309879"/>
                  </a:lnTo>
                  <a:lnTo>
                    <a:pt x="400050" y="303530"/>
                  </a:lnTo>
                  <a:close/>
                </a:path>
                <a:path w="400050" h="326389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00050" h="326389">
                  <a:moveTo>
                    <a:pt x="400050" y="309880"/>
                  </a:moveTo>
                  <a:lnTo>
                    <a:pt x="396240" y="309880"/>
                  </a:lnTo>
                  <a:lnTo>
                    <a:pt x="396240" y="316229"/>
                  </a:lnTo>
                  <a:lnTo>
                    <a:pt x="400050" y="316229"/>
                  </a:lnTo>
                  <a:lnTo>
                    <a:pt x="400050" y="309880"/>
                  </a:lnTo>
                  <a:close/>
                </a:path>
                <a:path w="400050" h="326389">
                  <a:moveTo>
                    <a:pt x="381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00050" h="326389">
                  <a:moveTo>
                    <a:pt x="400050" y="316230"/>
                  </a:moveTo>
                  <a:lnTo>
                    <a:pt x="396240" y="316230"/>
                  </a:lnTo>
                  <a:lnTo>
                    <a:pt x="396240" y="322579"/>
                  </a:lnTo>
                  <a:lnTo>
                    <a:pt x="400050" y="322579"/>
                  </a:lnTo>
                  <a:lnTo>
                    <a:pt x="400050" y="316230"/>
                  </a:lnTo>
                  <a:close/>
                </a:path>
                <a:path w="400050" h="326389">
                  <a:moveTo>
                    <a:pt x="40005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400050" y="326389"/>
                  </a:lnTo>
                  <a:lnTo>
                    <a:pt x="400050" y="322580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059430" y="428117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29" h="318770">
                  <a:moveTo>
                    <a:pt x="3924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392429" h="318770">
                  <a:moveTo>
                    <a:pt x="39243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92430" y="3809"/>
                  </a:lnTo>
                  <a:lnTo>
                    <a:pt x="392430" y="1269"/>
                  </a:lnTo>
                  <a:close/>
                </a:path>
                <a:path w="392429" h="318770">
                  <a:moveTo>
                    <a:pt x="392430" y="3809"/>
                  </a:moveTo>
                  <a:lnTo>
                    <a:pt x="389890" y="3809"/>
                  </a:lnTo>
                  <a:lnTo>
                    <a:pt x="389890" y="7619"/>
                  </a:lnTo>
                  <a:lnTo>
                    <a:pt x="392430" y="7619"/>
                  </a:lnTo>
                  <a:lnTo>
                    <a:pt x="392430" y="3809"/>
                  </a:lnTo>
                  <a:close/>
                </a:path>
                <a:path w="392429" h="31877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92429" h="318770">
                  <a:moveTo>
                    <a:pt x="392430" y="7619"/>
                  </a:moveTo>
                  <a:lnTo>
                    <a:pt x="389890" y="7619"/>
                  </a:lnTo>
                  <a:lnTo>
                    <a:pt x="389890" y="13969"/>
                  </a:lnTo>
                  <a:lnTo>
                    <a:pt x="392430" y="13969"/>
                  </a:lnTo>
                  <a:lnTo>
                    <a:pt x="392430" y="7619"/>
                  </a:lnTo>
                  <a:close/>
                </a:path>
                <a:path w="392429" h="318770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92429" h="318770">
                  <a:moveTo>
                    <a:pt x="392430" y="13969"/>
                  </a:moveTo>
                  <a:lnTo>
                    <a:pt x="389890" y="13969"/>
                  </a:lnTo>
                  <a:lnTo>
                    <a:pt x="389890" y="20319"/>
                  </a:lnTo>
                  <a:lnTo>
                    <a:pt x="392430" y="20319"/>
                  </a:lnTo>
                  <a:lnTo>
                    <a:pt x="392430" y="13969"/>
                  </a:lnTo>
                  <a:close/>
                </a:path>
                <a:path w="392429" h="318770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92429" h="318770">
                  <a:moveTo>
                    <a:pt x="392430" y="20319"/>
                  </a:moveTo>
                  <a:lnTo>
                    <a:pt x="389890" y="20319"/>
                  </a:lnTo>
                  <a:lnTo>
                    <a:pt x="389890" y="26669"/>
                  </a:lnTo>
                  <a:lnTo>
                    <a:pt x="392430" y="26669"/>
                  </a:lnTo>
                  <a:lnTo>
                    <a:pt x="392430" y="20319"/>
                  </a:lnTo>
                  <a:close/>
                </a:path>
                <a:path w="392429" h="318770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392429" h="318770">
                  <a:moveTo>
                    <a:pt x="392430" y="26669"/>
                  </a:moveTo>
                  <a:lnTo>
                    <a:pt x="389890" y="26669"/>
                  </a:lnTo>
                  <a:lnTo>
                    <a:pt x="389890" y="33019"/>
                  </a:lnTo>
                  <a:lnTo>
                    <a:pt x="392430" y="33019"/>
                  </a:lnTo>
                  <a:lnTo>
                    <a:pt x="392430" y="26669"/>
                  </a:lnTo>
                  <a:close/>
                </a:path>
                <a:path w="392429" h="318770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392429" h="318770">
                  <a:moveTo>
                    <a:pt x="392430" y="33019"/>
                  </a:moveTo>
                  <a:lnTo>
                    <a:pt x="389890" y="33019"/>
                  </a:lnTo>
                  <a:lnTo>
                    <a:pt x="389890" y="39369"/>
                  </a:lnTo>
                  <a:lnTo>
                    <a:pt x="392430" y="39369"/>
                  </a:lnTo>
                  <a:lnTo>
                    <a:pt x="392430" y="33019"/>
                  </a:lnTo>
                  <a:close/>
                </a:path>
                <a:path w="392429" h="318770">
                  <a:moveTo>
                    <a:pt x="3809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9369"/>
                  </a:lnTo>
                  <a:close/>
                </a:path>
                <a:path w="392429" h="318770">
                  <a:moveTo>
                    <a:pt x="392430" y="39369"/>
                  </a:moveTo>
                  <a:lnTo>
                    <a:pt x="389890" y="39369"/>
                  </a:lnTo>
                  <a:lnTo>
                    <a:pt x="389890" y="44449"/>
                  </a:lnTo>
                  <a:lnTo>
                    <a:pt x="392430" y="44449"/>
                  </a:lnTo>
                  <a:lnTo>
                    <a:pt x="392430" y="39369"/>
                  </a:lnTo>
                  <a:close/>
                </a:path>
                <a:path w="392429" h="318770">
                  <a:moveTo>
                    <a:pt x="3809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4450"/>
                  </a:lnTo>
                  <a:close/>
                </a:path>
                <a:path w="392429" h="318770">
                  <a:moveTo>
                    <a:pt x="392430" y="44450"/>
                  </a:moveTo>
                  <a:lnTo>
                    <a:pt x="389890" y="44450"/>
                  </a:lnTo>
                  <a:lnTo>
                    <a:pt x="389890" y="50799"/>
                  </a:lnTo>
                  <a:lnTo>
                    <a:pt x="392430" y="50799"/>
                  </a:lnTo>
                  <a:lnTo>
                    <a:pt x="392430" y="44450"/>
                  </a:lnTo>
                  <a:close/>
                </a:path>
                <a:path w="392429" h="318770">
                  <a:moveTo>
                    <a:pt x="3809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0800"/>
                  </a:lnTo>
                  <a:close/>
                </a:path>
                <a:path w="392429" h="318770">
                  <a:moveTo>
                    <a:pt x="392430" y="50800"/>
                  </a:moveTo>
                  <a:lnTo>
                    <a:pt x="389890" y="50800"/>
                  </a:lnTo>
                  <a:lnTo>
                    <a:pt x="389890" y="58419"/>
                  </a:lnTo>
                  <a:lnTo>
                    <a:pt x="392430" y="58419"/>
                  </a:lnTo>
                  <a:lnTo>
                    <a:pt x="392430" y="50800"/>
                  </a:lnTo>
                  <a:close/>
                </a:path>
                <a:path w="392429" h="318770">
                  <a:moveTo>
                    <a:pt x="3809" y="58419"/>
                  </a:moveTo>
                  <a:lnTo>
                    <a:pt x="0" y="5841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8419"/>
                  </a:lnTo>
                  <a:close/>
                </a:path>
                <a:path w="392429" h="318770">
                  <a:moveTo>
                    <a:pt x="392430" y="58419"/>
                  </a:moveTo>
                  <a:lnTo>
                    <a:pt x="389890" y="58419"/>
                  </a:lnTo>
                  <a:lnTo>
                    <a:pt x="389890" y="63499"/>
                  </a:lnTo>
                  <a:lnTo>
                    <a:pt x="392430" y="63499"/>
                  </a:lnTo>
                  <a:lnTo>
                    <a:pt x="392430" y="58419"/>
                  </a:lnTo>
                  <a:close/>
                </a:path>
                <a:path w="392429" h="318770">
                  <a:moveTo>
                    <a:pt x="3809" y="63500"/>
                  </a:moveTo>
                  <a:lnTo>
                    <a:pt x="0" y="6350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3500"/>
                  </a:lnTo>
                  <a:close/>
                </a:path>
                <a:path w="392429" h="318770">
                  <a:moveTo>
                    <a:pt x="392430" y="63500"/>
                  </a:moveTo>
                  <a:lnTo>
                    <a:pt x="389890" y="63500"/>
                  </a:lnTo>
                  <a:lnTo>
                    <a:pt x="389890" y="71119"/>
                  </a:lnTo>
                  <a:lnTo>
                    <a:pt x="392430" y="71119"/>
                  </a:lnTo>
                  <a:lnTo>
                    <a:pt x="392430" y="63500"/>
                  </a:lnTo>
                  <a:close/>
                </a:path>
                <a:path w="392429" h="318770">
                  <a:moveTo>
                    <a:pt x="380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1119"/>
                  </a:lnTo>
                  <a:close/>
                </a:path>
                <a:path w="392429" h="318770">
                  <a:moveTo>
                    <a:pt x="392430" y="71119"/>
                  </a:moveTo>
                  <a:lnTo>
                    <a:pt x="389890" y="71119"/>
                  </a:lnTo>
                  <a:lnTo>
                    <a:pt x="389890" y="77469"/>
                  </a:lnTo>
                  <a:lnTo>
                    <a:pt x="392430" y="77469"/>
                  </a:lnTo>
                  <a:lnTo>
                    <a:pt x="392430" y="71119"/>
                  </a:lnTo>
                  <a:close/>
                </a:path>
                <a:path w="392429" h="318770">
                  <a:moveTo>
                    <a:pt x="3809" y="77469"/>
                  </a:moveTo>
                  <a:lnTo>
                    <a:pt x="0" y="77469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77469"/>
                  </a:lnTo>
                  <a:close/>
                </a:path>
                <a:path w="392429" h="318770">
                  <a:moveTo>
                    <a:pt x="392430" y="77469"/>
                  </a:moveTo>
                  <a:lnTo>
                    <a:pt x="389890" y="77469"/>
                  </a:lnTo>
                  <a:lnTo>
                    <a:pt x="389890" y="115569"/>
                  </a:lnTo>
                  <a:lnTo>
                    <a:pt x="392430" y="115569"/>
                  </a:lnTo>
                  <a:lnTo>
                    <a:pt x="392430" y="77469"/>
                  </a:lnTo>
                  <a:close/>
                </a:path>
                <a:path w="392429" h="318770">
                  <a:moveTo>
                    <a:pt x="380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5569"/>
                  </a:lnTo>
                  <a:close/>
                </a:path>
                <a:path w="392429" h="318770">
                  <a:moveTo>
                    <a:pt x="392430" y="115569"/>
                  </a:moveTo>
                  <a:lnTo>
                    <a:pt x="389890" y="115569"/>
                  </a:lnTo>
                  <a:lnTo>
                    <a:pt x="389890" y="121919"/>
                  </a:lnTo>
                  <a:lnTo>
                    <a:pt x="392430" y="121919"/>
                  </a:lnTo>
                  <a:lnTo>
                    <a:pt x="392430" y="115569"/>
                  </a:lnTo>
                  <a:close/>
                </a:path>
                <a:path w="392429" h="318770">
                  <a:moveTo>
                    <a:pt x="3809" y="121919"/>
                  </a:moveTo>
                  <a:lnTo>
                    <a:pt x="0" y="12191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21919"/>
                  </a:lnTo>
                  <a:close/>
                </a:path>
                <a:path w="392429" h="318770">
                  <a:moveTo>
                    <a:pt x="392430" y="121919"/>
                  </a:moveTo>
                  <a:lnTo>
                    <a:pt x="389890" y="121919"/>
                  </a:lnTo>
                  <a:lnTo>
                    <a:pt x="389890" y="133349"/>
                  </a:lnTo>
                  <a:lnTo>
                    <a:pt x="392430" y="133349"/>
                  </a:lnTo>
                  <a:lnTo>
                    <a:pt x="392430" y="121919"/>
                  </a:lnTo>
                  <a:close/>
                </a:path>
                <a:path w="392429" h="318770">
                  <a:moveTo>
                    <a:pt x="3809" y="133350"/>
                  </a:moveTo>
                  <a:lnTo>
                    <a:pt x="0" y="133350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33350"/>
                  </a:lnTo>
                  <a:close/>
                </a:path>
                <a:path w="392429" h="318770">
                  <a:moveTo>
                    <a:pt x="392430" y="133350"/>
                  </a:moveTo>
                  <a:lnTo>
                    <a:pt x="389890" y="133350"/>
                  </a:lnTo>
                  <a:lnTo>
                    <a:pt x="389890" y="179069"/>
                  </a:lnTo>
                  <a:lnTo>
                    <a:pt x="392430" y="179069"/>
                  </a:lnTo>
                  <a:lnTo>
                    <a:pt x="392430" y="133350"/>
                  </a:lnTo>
                  <a:close/>
                </a:path>
                <a:path w="392429" h="318770">
                  <a:moveTo>
                    <a:pt x="3809" y="179069"/>
                  </a:moveTo>
                  <a:lnTo>
                    <a:pt x="0" y="17906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179069"/>
                  </a:lnTo>
                  <a:close/>
                </a:path>
                <a:path w="392429" h="318770">
                  <a:moveTo>
                    <a:pt x="392430" y="179069"/>
                  </a:moveTo>
                  <a:lnTo>
                    <a:pt x="389890" y="179069"/>
                  </a:lnTo>
                  <a:lnTo>
                    <a:pt x="389890" y="241299"/>
                  </a:lnTo>
                  <a:lnTo>
                    <a:pt x="392430" y="241299"/>
                  </a:lnTo>
                  <a:lnTo>
                    <a:pt x="392430" y="179069"/>
                  </a:lnTo>
                  <a:close/>
                </a:path>
                <a:path w="392429" h="318770">
                  <a:moveTo>
                    <a:pt x="3809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41300"/>
                  </a:lnTo>
                  <a:close/>
                </a:path>
                <a:path w="392429" h="318770">
                  <a:moveTo>
                    <a:pt x="392430" y="241300"/>
                  </a:moveTo>
                  <a:lnTo>
                    <a:pt x="389890" y="241300"/>
                  </a:lnTo>
                  <a:lnTo>
                    <a:pt x="389890" y="247649"/>
                  </a:lnTo>
                  <a:lnTo>
                    <a:pt x="392430" y="247649"/>
                  </a:lnTo>
                  <a:lnTo>
                    <a:pt x="392430" y="241300"/>
                  </a:lnTo>
                  <a:close/>
                </a:path>
                <a:path w="392429" h="318770">
                  <a:moveTo>
                    <a:pt x="3809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7650"/>
                  </a:lnTo>
                  <a:close/>
                </a:path>
                <a:path w="392429" h="318770">
                  <a:moveTo>
                    <a:pt x="392430" y="247650"/>
                  </a:moveTo>
                  <a:lnTo>
                    <a:pt x="389890" y="247650"/>
                  </a:lnTo>
                  <a:lnTo>
                    <a:pt x="389890" y="255269"/>
                  </a:lnTo>
                  <a:lnTo>
                    <a:pt x="392430" y="255269"/>
                  </a:lnTo>
                  <a:lnTo>
                    <a:pt x="392430" y="247650"/>
                  </a:lnTo>
                  <a:close/>
                </a:path>
                <a:path w="392429" h="318770">
                  <a:moveTo>
                    <a:pt x="380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69"/>
                  </a:lnTo>
                  <a:close/>
                </a:path>
                <a:path w="392429" h="318770">
                  <a:moveTo>
                    <a:pt x="392430" y="255269"/>
                  </a:moveTo>
                  <a:lnTo>
                    <a:pt x="389890" y="255269"/>
                  </a:lnTo>
                  <a:lnTo>
                    <a:pt x="389890" y="261619"/>
                  </a:lnTo>
                  <a:lnTo>
                    <a:pt x="392430" y="261619"/>
                  </a:lnTo>
                  <a:lnTo>
                    <a:pt x="392430" y="255269"/>
                  </a:lnTo>
                  <a:close/>
                </a:path>
                <a:path w="392429" h="318770">
                  <a:moveTo>
                    <a:pt x="3809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1619"/>
                  </a:lnTo>
                  <a:close/>
                </a:path>
                <a:path w="392429" h="318770">
                  <a:moveTo>
                    <a:pt x="392430" y="261619"/>
                  </a:moveTo>
                  <a:lnTo>
                    <a:pt x="389890" y="261619"/>
                  </a:lnTo>
                  <a:lnTo>
                    <a:pt x="389890" y="266699"/>
                  </a:lnTo>
                  <a:lnTo>
                    <a:pt x="392430" y="266699"/>
                  </a:lnTo>
                  <a:lnTo>
                    <a:pt x="392430" y="261619"/>
                  </a:lnTo>
                  <a:close/>
                </a:path>
                <a:path w="392429" h="318770">
                  <a:moveTo>
                    <a:pt x="3809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6700"/>
                  </a:lnTo>
                  <a:close/>
                </a:path>
                <a:path w="392429" h="318770">
                  <a:moveTo>
                    <a:pt x="392430" y="266700"/>
                  </a:moveTo>
                  <a:lnTo>
                    <a:pt x="389890" y="266700"/>
                  </a:lnTo>
                  <a:lnTo>
                    <a:pt x="389890" y="273049"/>
                  </a:lnTo>
                  <a:lnTo>
                    <a:pt x="392430" y="273049"/>
                  </a:lnTo>
                  <a:lnTo>
                    <a:pt x="392430" y="266700"/>
                  </a:lnTo>
                  <a:close/>
                </a:path>
                <a:path w="392429" h="318770">
                  <a:moveTo>
                    <a:pt x="3809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3050"/>
                  </a:lnTo>
                  <a:close/>
                </a:path>
                <a:path w="392429" h="318770">
                  <a:moveTo>
                    <a:pt x="392430" y="273050"/>
                  </a:moveTo>
                  <a:lnTo>
                    <a:pt x="389890" y="273050"/>
                  </a:lnTo>
                  <a:lnTo>
                    <a:pt x="389890" y="280669"/>
                  </a:lnTo>
                  <a:lnTo>
                    <a:pt x="392430" y="280669"/>
                  </a:lnTo>
                  <a:lnTo>
                    <a:pt x="392430" y="273050"/>
                  </a:lnTo>
                  <a:close/>
                </a:path>
                <a:path w="392429" h="318770">
                  <a:moveTo>
                    <a:pt x="3809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80669"/>
                  </a:lnTo>
                  <a:close/>
                </a:path>
                <a:path w="392429" h="318770">
                  <a:moveTo>
                    <a:pt x="392430" y="280669"/>
                  </a:moveTo>
                  <a:lnTo>
                    <a:pt x="389890" y="280669"/>
                  </a:lnTo>
                  <a:lnTo>
                    <a:pt x="389890" y="285749"/>
                  </a:lnTo>
                  <a:lnTo>
                    <a:pt x="392430" y="285749"/>
                  </a:lnTo>
                  <a:lnTo>
                    <a:pt x="392430" y="280669"/>
                  </a:lnTo>
                  <a:close/>
                </a:path>
                <a:path w="392429" h="318770">
                  <a:moveTo>
                    <a:pt x="3809" y="285750"/>
                  </a:moveTo>
                  <a:lnTo>
                    <a:pt x="0" y="28575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5750"/>
                  </a:lnTo>
                  <a:close/>
                </a:path>
                <a:path w="392429" h="318770">
                  <a:moveTo>
                    <a:pt x="392430" y="285750"/>
                  </a:moveTo>
                  <a:lnTo>
                    <a:pt x="389890" y="285750"/>
                  </a:lnTo>
                  <a:lnTo>
                    <a:pt x="389890" y="293369"/>
                  </a:lnTo>
                  <a:lnTo>
                    <a:pt x="392430" y="293369"/>
                  </a:lnTo>
                  <a:lnTo>
                    <a:pt x="392430" y="285750"/>
                  </a:lnTo>
                  <a:close/>
                </a:path>
                <a:path w="392429" h="318770">
                  <a:moveTo>
                    <a:pt x="380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69"/>
                  </a:lnTo>
                  <a:close/>
                </a:path>
                <a:path w="392429" h="318770">
                  <a:moveTo>
                    <a:pt x="392430" y="293369"/>
                  </a:moveTo>
                  <a:lnTo>
                    <a:pt x="389890" y="293369"/>
                  </a:lnTo>
                  <a:lnTo>
                    <a:pt x="389890" y="299719"/>
                  </a:lnTo>
                  <a:lnTo>
                    <a:pt x="392430" y="299719"/>
                  </a:lnTo>
                  <a:lnTo>
                    <a:pt x="392430" y="293369"/>
                  </a:lnTo>
                  <a:close/>
                </a:path>
                <a:path w="392429" h="318770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392429" h="318770">
                  <a:moveTo>
                    <a:pt x="392430" y="299719"/>
                  </a:moveTo>
                  <a:lnTo>
                    <a:pt x="389890" y="299719"/>
                  </a:lnTo>
                  <a:lnTo>
                    <a:pt x="389890" y="306069"/>
                  </a:lnTo>
                  <a:lnTo>
                    <a:pt x="392430" y="306069"/>
                  </a:lnTo>
                  <a:lnTo>
                    <a:pt x="392430" y="299719"/>
                  </a:lnTo>
                  <a:close/>
                </a:path>
                <a:path w="392429" h="318770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392429" h="318770">
                  <a:moveTo>
                    <a:pt x="392430" y="306069"/>
                  </a:moveTo>
                  <a:lnTo>
                    <a:pt x="389890" y="306069"/>
                  </a:lnTo>
                  <a:lnTo>
                    <a:pt x="389890" y="312419"/>
                  </a:lnTo>
                  <a:lnTo>
                    <a:pt x="392430" y="312419"/>
                  </a:lnTo>
                  <a:lnTo>
                    <a:pt x="392430" y="306069"/>
                  </a:lnTo>
                  <a:close/>
                </a:path>
                <a:path w="392429" h="318770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92430" y="318769"/>
                  </a:lnTo>
                  <a:lnTo>
                    <a:pt x="392430" y="316229"/>
                  </a:lnTo>
                  <a:lnTo>
                    <a:pt x="3809" y="316229"/>
                  </a:lnTo>
                  <a:lnTo>
                    <a:pt x="3809" y="312419"/>
                  </a:lnTo>
                  <a:close/>
                </a:path>
                <a:path w="392429" h="318770">
                  <a:moveTo>
                    <a:pt x="392430" y="312419"/>
                  </a:moveTo>
                  <a:lnTo>
                    <a:pt x="389890" y="312419"/>
                  </a:lnTo>
                  <a:lnTo>
                    <a:pt x="389890" y="316229"/>
                  </a:lnTo>
                  <a:lnTo>
                    <a:pt x="392430" y="316229"/>
                  </a:lnTo>
                  <a:lnTo>
                    <a:pt x="392430" y="312419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063239" y="4284979"/>
              <a:ext cx="386080" cy="312420"/>
            </a:xfrm>
            <a:custGeom>
              <a:avLst/>
              <a:gdLst/>
              <a:ahLst/>
              <a:cxnLst/>
              <a:rect l="l" t="t" r="r" b="b"/>
              <a:pathLst>
                <a:path w="386079" h="312420">
                  <a:moveTo>
                    <a:pt x="3860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86080" y="3810"/>
                  </a:lnTo>
                  <a:lnTo>
                    <a:pt x="386080" y="0"/>
                  </a:lnTo>
                  <a:close/>
                </a:path>
                <a:path w="386079" h="312420">
                  <a:moveTo>
                    <a:pt x="386080" y="3810"/>
                  </a:moveTo>
                  <a:lnTo>
                    <a:pt x="382270" y="3810"/>
                  </a:lnTo>
                  <a:lnTo>
                    <a:pt x="382270" y="10160"/>
                  </a:lnTo>
                  <a:lnTo>
                    <a:pt x="386080" y="10160"/>
                  </a:lnTo>
                  <a:lnTo>
                    <a:pt x="386080" y="3810"/>
                  </a:lnTo>
                  <a:close/>
                </a:path>
                <a:path w="386079" h="31242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86079" h="312420">
                  <a:moveTo>
                    <a:pt x="386080" y="10160"/>
                  </a:moveTo>
                  <a:lnTo>
                    <a:pt x="382270" y="10160"/>
                  </a:lnTo>
                  <a:lnTo>
                    <a:pt x="382270" y="16510"/>
                  </a:lnTo>
                  <a:lnTo>
                    <a:pt x="386080" y="16510"/>
                  </a:lnTo>
                  <a:lnTo>
                    <a:pt x="386080" y="10160"/>
                  </a:lnTo>
                  <a:close/>
                </a:path>
                <a:path w="386079" h="31242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386079" h="312420">
                  <a:moveTo>
                    <a:pt x="386080" y="16510"/>
                  </a:moveTo>
                  <a:lnTo>
                    <a:pt x="382270" y="16510"/>
                  </a:lnTo>
                  <a:lnTo>
                    <a:pt x="382270" y="22860"/>
                  </a:lnTo>
                  <a:lnTo>
                    <a:pt x="386080" y="22860"/>
                  </a:lnTo>
                  <a:lnTo>
                    <a:pt x="386080" y="16510"/>
                  </a:lnTo>
                  <a:close/>
                </a:path>
                <a:path w="386079" h="312420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386079" h="312420">
                  <a:moveTo>
                    <a:pt x="386080" y="22860"/>
                  </a:moveTo>
                  <a:lnTo>
                    <a:pt x="382270" y="22860"/>
                  </a:lnTo>
                  <a:lnTo>
                    <a:pt x="382270" y="29210"/>
                  </a:lnTo>
                  <a:lnTo>
                    <a:pt x="386080" y="29210"/>
                  </a:lnTo>
                  <a:lnTo>
                    <a:pt x="386080" y="22860"/>
                  </a:lnTo>
                  <a:close/>
                </a:path>
                <a:path w="386079" h="31242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86079" h="312420">
                  <a:moveTo>
                    <a:pt x="386080" y="29210"/>
                  </a:moveTo>
                  <a:lnTo>
                    <a:pt x="382270" y="29210"/>
                  </a:lnTo>
                  <a:lnTo>
                    <a:pt x="382270" y="35560"/>
                  </a:lnTo>
                  <a:lnTo>
                    <a:pt x="386080" y="35560"/>
                  </a:lnTo>
                  <a:lnTo>
                    <a:pt x="386080" y="29210"/>
                  </a:lnTo>
                  <a:close/>
                </a:path>
                <a:path w="386079" h="312420">
                  <a:moveTo>
                    <a:pt x="3810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5560"/>
                  </a:lnTo>
                  <a:close/>
                </a:path>
                <a:path w="386079" h="312420">
                  <a:moveTo>
                    <a:pt x="386080" y="35560"/>
                  </a:moveTo>
                  <a:lnTo>
                    <a:pt x="382270" y="35560"/>
                  </a:lnTo>
                  <a:lnTo>
                    <a:pt x="382270" y="40640"/>
                  </a:lnTo>
                  <a:lnTo>
                    <a:pt x="386080" y="40640"/>
                  </a:lnTo>
                  <a:lnTo>
                    <a:pt x="386080" y="35560"/>
                  </a:lnTo>
                  <a:close/>
                </a:path>
                <a:path w="386079" h="312420">
                  <a:moveTo>
                    <a:pt x="381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0640"/>
                  </a:lnTo>
                  <a:close/>
                </a:path>
                <a:path w="386079" h="312420">
                  <a:moveTo>
                    <a:pt x="386080" y="40640"/>
                  </a:moveTo>
                  <a:lnTo>
                    <a:pt x="382270" y="40640"/>
                  </a:lnTo>
                  <a:lnTo>
                    <a:pt x="382270" y="46990"/>
                  </a:lnTo>
                  <a:lnTo>
                    <a:pt x="386080" y="46990"/>
                  </a:lnTo>
                  <a:lnTo>
                    <a:pt x="386080" y="40640"/>
                  </a:lnTo>
                  <a:close/>
                </a:path>
                <a:path w="386079" h="312420">
                  <a:moveTo>
                    <a:pt x="3810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6990"/>
                  </a:lnTo>
                  <a:close/>
                </a:path>
                <a:path w="386079" h="312420">
                  <a:moveTo>
                    <a:pt x="386080" y="46990"/>
                  </a:moveTo>
                  <a:lnTo>
                    <a:pt x="382270" y="46990"/>
                  </a:lnTo>
                  <a:lnTo>
                    <a:pt x="382270" y="54610"/>
                  </a:lnTo>
                  <a:lnTo>
                    <a:pt x="386080" y="54610"/>
                  </a:lnTo>
                  <a:lnTo>
                    <a:pt x="386080" y="46990"/>
                  </a:lnTo>
                  <a:close/>
                </a:path>
                <a:path w="386079" h="312420">
                  <a:moveTo>
                    <a:pt x="381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54610"/>
                  </a:lnTo>
                  <a:close/>
                </a:path>
                <a:path w="386079" h="312420">
                  <a:moveTo>
                    <a:pt x="386080" y="54610"/>
                  </a:moveTo>
                  <a:lnTo>
                    <a:pt x="382270" y="54610"/>
                  </a:lnTo>
                  <a:lnTo>
                    <a:pt x="382270" y="59690"/>
                  </a:lnTo>
                  <a:lnTo>
                    <a:pt x="386080" y="59690"/>
                  </a:lnTo>
                  <a:lnTo>
                    <a:pt x="386080" y="54610"/>
                  </a:lnTo>
                  <a:close/>
                </a:path>
                <a:path w="386079" h="312420">
                  <a:moveTo>
                    <a:pt x="3810" y="59690"/>
                  </a:moveTo>
                  <a:lnTo>
                    <a:pt x="0" y="5969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59690"/>
                  </a:lnTo>
                  <a:close/>
                </a:path>
                <a:path w="386079" h="312420">
                  <a:moveTo>
                    <a:pt x="386080" y="59690"/>
                  </a:moveTo>
                  <a:lnTo>
                    <a:pt x="382270" y="59690"/>
                  </a:lnTo>
                  <a:lnTo>
                    <a:pt x="382270" y="67310"/>
                  </a:lnTo>
                  <a:lnTo>
                    <a:pt x="386080" y="67310"/>
                  </a:lnTo>
                  <a:lnTo>
                    <a:pt x="386080" y="59690"/>
                  </a:lnTo>
                  <a:close/>
                </a:path>
                <a:path w="386079" h="312420">
                  <a:moveTo>
                    <a:pt x="381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7310"/>
                  </a:lnTo>
                  <a:close/>
                </a:path>
                <a:path w="386079" h="312420">
                  <a:moveTo>
                    <a:pt x="386080" y="67310"/>
                  </a:moveTo>
                  <a:lnTo>
                    <a:pt x="382270" y="67310"/>
                  </a:lnTo>
                  <a:lnTo>
                    <a:pt x="382270" y="73660"/>
                  </a:lnTo>
                  <a:lnTo>
                    <a:pt x="386080" y="73660"/>
                  </a:lnTo>
                  <a:lnTo>
                    <a:pt x="386080" y="67310"/>
                  </a:lnTo>
                  <a:close/>
                </a:path>
                <a:path w="386079" h="312420">
                  <a:moveTo>
                    <a:pt x="3810" y="73660"/>
                  </a:moveTo>
                  <a:lnTo>
                    <a:pt x="0" y="7366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73660"/>
                  </a:lnTo>
                  <a:close/>
                </a:path>
                <a:path w="386079" h="312420">
                  <a:moveTo>
                    <a:pt x="386080" y="73660"/>
                  </a:moveTo>
                  <a:lnTo>
                    <a:pt x="382270" y="73660"/>
                  </a:lnTo>
                  <a:lnTo>
                    <a:pt x="382270" y="111760"/>
                  </a:lnTo>
                  <a:lnTo>
                    <a:pt x="386080" y="111760"/>
                  </a:lnTo>
                  <a:lnTo>
                    <a:pt x="386080" y="73660"/>
                  </a:lnTo>
                  <a:close/>
                </a:path>
                <a:path w="386079" h="312420">
                  <a:moveTo>
                    <a:pt x="381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3810" y="118110"/>
                  </a:lnTo>
                  <a:lnTo>
                    <a:pt x="3810" y="111760"/>
                  </a:lnTo>
                  <a:close/>
                </a:path>
                <a:path w="386079" h="312420">
                  <a:moveTo>
                    <a:pt x="386080" y="111760"/>
                  </a:moveTo>
                  <a:lnTo>
                    <a:pt x="382270" y="111760"/>
                  </a:lnTo>
                  <a:lnTo>
                    <a:pt x="382270" y="118110"/>
                  </a:lnTo>
                  <a:lnTo>
                    <a:pt x="386080" y="118110"/>
                  </a:lnTo>
                  <a:lnTo>
                    <a:pt x="386080" y="111760"/>
                  </a:lnTo>
                  <a:close/>
                </a:path>
                <a:path w="386079" h="312420">
                  <a:moveTo>
                    <a:pt x="3810" y="118110"/>
                  </a:moveTo>
                  <a:lnTo>
                    <a:pt x="0" y="118110"/>
                  </a:lnTo>
                  <a:lnTo>
                    <a:pt x="0" y="129540"/>
                  </a:lnTo>
                  <a:lnTo>
                    <a:pt x="3810" y="129540"/>
                  </a:lnTo>
                  <a:lnTo>
                    <a:pt x="3810" y="118110"/>
                  </a:lnTo>
                  <a:close/>
                </a:path>
                <a:path w="386079" h="312420">
                  <a:moveTo>
                    <a:pt x="386080" y="118110"/>
                  </a:moveTo>
                  <a:lnTo>
                    <a:pt x="382270" y="118110"/>
                  </a:lnTo>
                  <a:lnTo>
                    <a:pt x="382270" y="129540"/>
                  </a:lnTo>
                  <a:lnTo>
                    <a:pt x="386080" y="129540"/>
                  </a:lnTo>
                  <a:lnTo>
                    <a:pt x="386080" y="118110"/>
                  </a:lnTo>
                  <a:close/>
                </a:path>
                <a:path w="386079" h="312420">
                  <a:moveTo>
                    <a:pt x="3810" y="129540"/>
                  </a:moveTo>
                  <a:lnTo>
                    <a:pt x="0" y="12954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29540"/>
                  </a:lnTo>
                  <a:close/>
                </a:path>
                <a:path w="386079" h="312420">
                  <a:moveTo>
                    <a:pt x="386080" y="129540"/>
                  </a:moveTo>
                  <a:lnTo>
                    <a:pt x="382270" y="129540"/>
                  </a:lnTo>
                  <a:lnTo>
                    <a:pt x="382270" y="175260"/>
                  </a:lnTo>
                  <a:lnTo>
                    <a:pt x="386080" y="175260"/>
                  </a:lnTo>
                  <a:lnTo>
                    <a:pt x="386080" y="129540"/>
                  </a:lnTo>
                  <a:close/>
                </a:path>
                <a:path w="386079" h="312420">
                  <a:moveTo>
                    <a:pt x="3810" y="175260"/>
                  </a:moveTo>
                  <a:lnTo>
                    <a:pt x="0" y="17526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175260"/>
                  </a:lnTo>
                  <a:close/>
                </a:path>
                <a:path w="386079" h="312420">
                  <a:moveTo>
                    <a:pt x="386080" y="175260"/>
                  </a:moveTo>
                  <a:lnTo>
                    <a:pt x="382270" y="175260"/>
                  </a:lnTo>
                  <a:lnTo>
                    <a:pt x="382270" y="237490"/>
                  </a:lnTo>
                  <a:lnTo>
                    <a:pt x="386080" y="237490"/>
                  </a:lnTo>
                  <a:lnTo>
                    <a:pt x="386080" y="175260"/>
                  </a:lnTo>
                  <a:close/>
                </a:path>
                <a:path w="386079" h="312420">
                  <a:moveTo>
                    <a:pt x="3810" y="237490"/>
                  </a:moveTo>
                  <a:lnTo>
                    <a:pt x="0" y="23749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37490"/>
                  </a:lnTo>
                  <a:close/>
                </a:path>
                <a:path w="386079" h="312420">
                  <a:moveTo>
                    <a:pt x="386080" y="237490"/>
                  </a:moveTo>
                  <a:lnTo>
                    <a:pt x="382270" y="237490"/>
                  </a:lnTo>
                  <a:lnTo>
                    <a:pt x="382270" y="243840"/>
                  </a:lnTo>
                  <a:lnTo>
                    <a:pt x="386080" y="243840"/>
                  </a:lnTo>
                  <a:lnTo>
                    <a:pt x="386080" y="237490"/>
                  </a:lnTo>
                  <a:close/>
                </a:path>
                <a:path w="386079" h="312420">
                  <a:moveTo>
                    <a:pt x="3810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3840"/>
                  </a:lnTo>
                  <a:close/>
                </a:path>
                <a:path w="386079" h="312420">
                  <a:moveTo>
                    <a:pt x="386080" y="243840"/>
                  </a:moveTo>
                  <a:lnTo>
                    <a:pt x="382270" y="243840"/>
                  </a:lnTo>
                  <a:lnTo>
                    <a:pt x="382270" y="251460"/>
                  </a:lnTo>
                  <a:lnTo>
                    <a:pt x="386080" y="251460"/>
                  </a:lnTo>
                  <a:lnTo>
                    <a:pt x="386080" y="243840"/>
                  </a:lnTo>
                  <a:close/>
                </a:path>
                <a:path w="386079" h="312420">
                  <a:moveTo>
                    <a:pt x="381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1460"/>
                  </a:lnTo>
                  <a:close/>
                </a:path>
                <a:path w="386079" h="312420">
                  <a:moveTo>
                    <a:pt x="386080" y="251460"/>
                  </a:moveTo>
                  <a:lnTo>
                    <a:pt x="382270" y="251460"/>
                  </a:lnTo>
                  <a:lnTo>
                    <a:pt x="382270" y="257810"/>
                  </a:lnTo>
                  <a:lnTo>
                    <a:pt x="386080" y="257810"/>
                  </a:lnTo>
                  <a:lnTo>
                    <a:pt x="386080" y="251460"/>
                  </a:lnTo>
                  <a:close/>
                </a:path>
                <a:path w="386079" h="312420">
                  <a:moveTo>
                    <a:pt x="3810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57810"/>
                  </a:lnTo>
                  <a:close/>
                </a:path>
                <a:path w="386079" h="312420">
                  <a:moveTo>
                    <a:pt x="386080" y="257810"/>
                  </a:moveTo>
                  <a:lnTo>
                    <a:pt x="382270" y="257810"/>
                  </a:lnTo>
                  <a:lnTo>
                    <a:pt x="382270" y="262890"/>
                  </a:lnTo>
                  <a:lnTo>
                    <a:pt x="386080" y="262890"/>
                  </a:lnTo>
                  <a:lnTo>
                    <a:pt x="386080" y="257810"/>
                  </a:lnTo>
                  <a:close/>
                </a:path>
                <a:path w="386079" h="312420">
                  <a:moveTo>
                    <a:pt x="3810" y="262890"/>
                  </a:moveTo>
                  <a:lnTo>
                    <a:pt x="0" y="26289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2890"/>
                  </a:lnTo>
                  <a:close/>
                </a:path>
                <a:path w="386079" h="312420">
                  <a:moveTo>
                    <a:pt x="386080" y="262890"/>
                  </a:moveTo>
                  <a:lnTo>
                    <a:pt x="382270" y="262890"/>
                  </a:lnTo>
                  <a:lnTo>
                    <a:pt x="382270" y="269240"/>
                  </a:lnTo>
                  <a:lnTo>
                    <a:pt x="386080" y="269240"/>
                  </a:lnTo>
                  <a:lnTo>
                    <a:pt x="386080" y="262890"/>
                  </a:lnTo>
                  <a:close/>
                </a:path>
                <a:path w="386079" h="312420">
                  <a:moveTo>
                    <a:pt x="381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69240"/>
                  </a:lnTo>
                  <a:close/>
                </a:path>
                <a:path w="386079" h="312420">
                  <a:moveTo>
                    <a:pt x="386080" y="269240"/>
                  </a:moveTo>
                  <a:lnTo>
                    <a:pt x="382270" y="269240"/>
                  </a:lnTo>
                  <a:lnTo>
                    <a:pt x="382270" y="276860"/>
                  </a:lnTo>
                  <a:lnTo>
                    <a:pt x="386080" y="276860"/>
                  </a:lnTo>
                  <a:lnTo>
                    <a:pt x="386080" y="269240"/>
                  </a:lnTo>
                  <a:close/>
                </a:path>
                <a:path w="386079" h="312420">
                  <a:moveTo>
                    <a:pt x="3810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6860"/>
                  </a:lnTo>
                  <a:close/>
                </a:path>
                <a:path w="386079" h="312420">
                  <a:moveTo>
                    <a:pt x="386080" y="276860"/>
                  </a:moveTo>
                  <a:lnTo>
                    <a:pt x="382270" y="276860"/>
                  </a:lnTo>
                  <a:lnTo>
                    <a:pt x="382270" y="281940"/>
                  </a:lnTo>
                  <a:lnTo>
                    <a:pt x="386080" y="281940"/>
                  </a:lnTo>
                  <a:lnTo>
                    <a:pt x="386080" y="276860"/>
                  </a:lnTo>
                  <a:close/>
                </a:path>
                <a:path w="386079" h="312420">
                  <a:moveTo>
                    <a:pt x="3810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1940"/>
                  </a:lnTo>
                  <a:close/>
                </a:path>
                <a:path w="386079" h="312420">
                  <a:moveTo>
                    <a:pt x="386080" y="281940"/>
                  </a:moveTo>
                  <a:lnTo>
                    <a:pt x="382270" y="281940"/>
                  </a:lnTo>
                  <a:lnTo>
                    <a:pt x="382270" y="289560"/>
                  </a:lnTo>
                  <a:lnTo>
                    <a:pt x="386080" y="289560"/>
                  </a:lnTo>
                  <a:lnTo>
                    <a:pt x="386080" y="281940"/>
                  </a:lnTo>
                  <a:close/>
                </a:path>
                <a:path w="386079" h="31242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386079" h="312420">
                  <a:moveTo>
                    <a:pt x="386080" y="289560"/>
                  </a:moveTo>
                  <a:lnTo>
                    <a:pt x="382270" y="289560"/>
                  </a:lnTo>
                  <a:lnTo>
                    <a:pt x="382270" y="295910"/>
                  </a:lnTo>
                  <a:lnTo>
                    <a:pt x="386080" y="295910"/>
                  </a:lnTo>
                  <a:lnTo>
                    <a:pt x="386080" y="289560"/>
                  </a:lnTo>
                  <a:close/>
                </a:path>
                <a:path w="386079" h="31242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386079" h="312420">
                  <a:moveTo>
                    <a:pt x="386080" y="295910"/>
                  </a:moveTo>
                  <a:lnTo>
                    <a:pt x="382270" y="295910"/>
                  </a:lnTo>
                  <a:lnTo>
                    <a:pt x="382270" y="302260"/>
                  </a:lnTo>
                  <a:lnTo>
                    <a:pt x="386080" y="302260"/>
                  </a:lnTo>
                  <a:lnTo>
                    <a:pt x="386080" y="295910"/>
                  </a:lnTo>
                  <a:close/>
                </a:path>
                <a:path w="386079" h="31242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386079" h="312420">
                  <a:moveTo>
                    <a:pt x="386080" y="302260"/>
                  </a:moveTo>
                  <a:lnTo>
                    <a:pt x="382270" y="302260"/>
                  </a:lnTo>
                  <a:lnTo>
                    <a:pt x="382270" y="308610"/>
                  </a:lnTo>
                  <a:lnTo>
                    <a:pt x="386080" y="308610"/>
                  </a:lnTo>
                  <a:lnTo>
                    <a:pt x="386080" y="302260"/>
                  </a:lnTo>
                  <a:close/>
                </a:path>
                <a:path w="386079" h="312420">
                  <a:moveTo>
                    <a:pt x="386080" y="308610"/>
                  </a:moveTo>
                  <a:lnTo>
                    <a:pt x="0" y="308610"/>
                  </a:lnTo>
                  <a:lnTo>
                    <a:pt x="0" y="312420"/>
                  </a:lnTo>
                  <a:lnTo>
                    <a:pt x="386080" y="312420"/>
                  </a:lnTo>
                  <a:lnTo>
                    <a:pt x="386080" y="30861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067049" y="4288789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2540"/>
                  </a:lnTo>
                  <a:lnTo>
                    <a:pt x="378460" y="2540"/>
                  </a:lnTo>
                  <a:lnTo>
                    <a:pt x="378460" y="0"/>
                  </a:lnTo>
                  <a:close/>
                </a:path>
                <a:path w="378460" h="304800">
                  <a:moveTo>
                    <a:pt x="378460" y="2540"/>
                  </a:moveTo>
                  <a:lnTo>
                    <a:pt x="374650" y="2540"/>
                  </a:lnTo>
                  <a:lnTo>
                    <a:pt x="374650" y="6350"/>
                  </a:lnTo>
                  <a:lnTo>
                    <a:pt x="378460" y="6350"/>
                  </a:lnTo>
                  <a:lnTo>
                    <a:pt x="378460" y="2540"/>
                  </a:lnTo>
                  <a:close/>
                </a:path>
                <a:path w="378460" h="304800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78460" h="304800">
                  <a:moveTo>
                    <a:pt x="378460" y="6350"/>
                  </a:moveTo>
                  <a:lnTo>
                    <a:pt x="374650" y="6350"/>
                  </a:lnTo>
                  <a:lnTo>
                    <a:pt x="374650" y="12700"/>
                  </a:lnTo>
                  <a:lnTo>
                    <a:pt x="378460" y="12700"/>
                  </a:lnTo>
                  <a:lnTo>
                    <a:pt x="378460" y="6350"/>
                  </a:lnTo>
                  <a:close/>
                </a:path>
                <a:path w="378460" h="3048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78460" h="304800">
                  <a:moveTo>
                    <a:pt x="378460" y="12700"/>
                  </a:moveTo>
                  <a:lnTo>
                    <a:pt x="374650" y="12700"/>
                  </a:lnTo>
                  <a:lnTo>
                    <a:pt x="374650" y="19050"/>
                  </a:lnTo>
                  <a:lnTo>
                    <a:pt x="378460" y="19050"/>
                  </a:lnTo>
                  <a:lnTo>
                    <a:pt x="378460" y="12700"/>
                  </a:lnTo>
                  <a:close/>
                </a:path>
                <a:path w="378460" h="30480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78460" h="304800">
                  <a:moveTo>
                    <a:pt x="378460" y="19050"/>
                  </a:moveTo>
                  <a:lnTo>
                    <a:pt x="374650" y="19050"/>
                  </a:lnTo>
                  <a:lnTo>
                    <a:pt x="374650" y="25400"/>
                  </a:lnTo>
                  <a:lnTo>
                    <a:pt x="378460" y="25400"/>
                  </a:lnTo>
                  <a:lnTo>
                    <a:pt x="378460" y="19050"/>
                  </a:lnTo>
                  <a:close/>
                </a:path>
                <a:path w="378460" h="304800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78460" h="304800">
                  <a:moveTo>
                    <a:pt x="378460" y="25400"/>
                  </a:moveTo>
                  <a:lnTo>
                    <a:pt x="374650" y="25400"/>
                  </a:lnTo>
                  <a:lnTo>
                    <a:pt x="374650" y="31750"/>
                  </a:lnTo>
                  <a:lnTo>
                    <a:pt x="378460" y="31750"/>
                  </a:lnTo>
                  <a:lnTo>
                    <a:pt x="378460" y="25400"/>
                  </a:lnTo>
                  <a:close/>
                </a:path>
                <a:path w="378460" h="304800">
                  <a:moveTo>
                    <a:pt x="3810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1750"/>
                  </a:lnTo>
                  <a:close/>
                </a:path>
                <a:path w="378460" h="304800">
                  <a:moveTo>
                    <a:pt x="378460" y="31750"/>
                  </a:moveTo>
                  <a:lnTo>
                    <a:pt x="374650" y="31750"/>
                  </a:lnTo>
                  <a:lnTo>
                    <a:pt x="374650" y="36830"/>
                  </a:lnTo>
                  <a:lnTo>
                    <a:pt x="378460" y="36830"/>
                  </a:lnTo>
                  <a:lnTo>
                    <a:pt x="378460" y="31750"/>
                  </a:lnTo>
                  <a:close/>
                </a:path>
                <a:path w="378460" h="304800">
                  <a:moveTo>
                    <a:pt x="381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6830"/>
                  </a:lnTo>
                  <a:close/>
                </a:path>
                <a:path w="378460" h="304800">
                  <a:moveTo>
                    <a:pt x="378460" y="36830"/>
                  </a:moveTo>
                  <a:lnTo>
                    <a:pt x="374650" y="36830"/>
                  </a:lnTo>
                  <a:lnTo>
                    <a:pt x="374650" y="43180"/>
                  </a:lnTo>
                  <a:lnTo>
                    <a:pt x="378460" y="43180"/>
                  </a:lnTo>
                  <a:lnTo>
                    <a:pt x="378460" y="36830"/>
                  </a:lnTo>
                  <a:close/>
                </a:path>
                <a:path w="378460" h="304800">
                  <a:moveTo>
                    <a:pt x="3810" y="43180"/>
                  </a:moveTo>
                  <a:lnTo>
                    <a:pt x="0" y="4318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3180"/>
                  </a:lnTo>
                  <a:close/>
                </a:path>
                <a:path w="378460" h="304800">
                  <a:moveTo>
                    <a:pt x="378460" y="43180"/>
                  </a:moveTo>
                  <a:lnTo>
                    <a:pt x="374650" y="43180"/>
                  </a:lnTo>
                  <a:lnTo>
                    <a:pt x="374650" y="50800"/>
                  </a:lnTo>
                  <a:lnTo>
                    <a:pt x="378460" y="50800"/>
                  </a:lnTo>
                  <a:lnTo>
                    <a:pt x="378460" y="43180"/>
                  </a:lnTo>
                  <a:close/>
                </a:path>
                <a:path w="378460" h="304800">
                  <a:moveTo>
                    <a:pt x="3810" y="50800"/>
                  </a:moveTo>
                  <a:lnTo>
                    <a:pt x="0" y="5080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0800"/>
                  </a:lnTo>
                  <a:close/>
                </a:path>
                <a:path w="378460" h="304800">
                  <a:moveTo>
                    <a:pt x="378460" y="50800"/>
                  </a:moveTo>
                  <a:lnTo>
                    <a:pt x="374650" y="50800"/>
                  </a:lnTo>
                  <a:lnTo>
                    <a:pt x="374650" y="55880"/>
                  </a:lnTo>
                  <a:lnTo>
                    <a:pt x="378460" y="55880"/>
                  </a:lnTo>
                  <a:lnTo>
                    <a:pt x="378460" y="50800"/>
                  </a:lnTo>
                  <a:close/>
                </a:path>
                <a:path w="378460" h="304800">
                  <a:moveTo>
                    <a:pt x="3810" y="55880"/>
                  </a:moveTo>
                  <a:lnTo>
                    <a:pt x="0" y="5588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5880"/>
                  </a:lnTo>
                  <a:close/>
                </a:path>
                <a:path w="378460" h="304800">
                  <a:moveTo>
                    <a:pt x="378460" y="55880"/>
                  </a:moveTo>
                  <a:lnTo>
                    <a:pt x="374650" y="55880"/>
                  </a:lnTo>
                  <a:lnTo>
                    <a:pt x="374650" y="63500"/>
                  </a:lnTo>
                  <a:lnTo>
                    <a:pt x="378460" y="63500"/>
                  </a:lnTo>
                  <a:lnTo>
                    <a:pt x="378460" y="55880"/>
                  </a:lnTo>
                  <a:close/>
                </a:path>
                <a:path w="378460" h="304800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378460" h="304800">
                  <a:moveTo>
                    <a:pt x="378460" y="63500"/>
                  </a:moveTo>
                  <a:lnTo>
                    <a:pt x="374650" y="63500"/>
                  </a:lnTo>
                  <a:lnTo>
                    <a:pt x="374650" y="69850"/>
                  </a:lnTo>
                  <a:lnTo>
                    <a:pt x="378460" y="69850"/>
                  </a:lnTo>
                  <a:lnTo>
                    <a:pt x="378460" y="63500"/>
                  </a:lnTo>
                  <a:close/>
                </a:path>
                <a:path w="378460" h="304800">
                  <a:moveTo>
                    <a:pt x="3810" y="69850"/>
                  </a:moveTo>
                  <a:lnTo>
                    <a:pt x="0" y="6985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69850"/>
                  </a:lnTo>
                  <a:close/>
                </a:path>
                <a:path w="378460" h="304800">
                  <a:moveTo>
                    <a:pt x="378460" y="69850"/>
                  </a:moveTo>
                  <a:lnTo>
                    <a:pt x="374650" y="69850"/>
                  </a:lnTo>
                  <a:lnTo>
                    <a:pt x="374650" y="107950"/>
                  </a:lnTo>
                  <a:lnTo>
                    <a:pt x="378460" y="107950"/>
                  </a:lnTo>
                  <a:lnTo>
                    <a:pt x="378460" y="69850"/>
                  </a:lnTo>
                  <a:close/>
                </a:path>
                <a:path w="378460" h="304800">
                  <a:moveTo>
                    <a:pt x="3810" y="107950"/>
                  </a:moveTo>
                  <a:lnTo>
                    <a:pt x="0" y="10795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107950"/>
                  </a:lnTo>
                  <a:close/>
                </a:path>
                <a:path w="378460" h="304800">
                  <a:moveTo>
                    <a:pt x="378460" y="107950"/>
                  </a:moveTo>
                  <a:lnTo>
                    <a:pt x="374650" y="107950"/>
                  </a:lnTo>
                  <a:lnTo>
                    <a:pt x="374650" y="114300"/>
                  </a:lnTo>
                  <a:lnTo>
                    <a:pt x="378460" y="114300"/>
                  </a:lnTo>
                  <a:lnTo>
                    <a:pt x="378460" y="107950"/>
                  </a:lnTo>
                  <a:close/>
                </a:path>
                <a:path w="378460" h="304800">
                  <a:moveTo>
                    <a:pt x="3810" y="114300"/>
                  </a:moveTo>
                  <a:lnTo>
                    <a:pt x="0" y="114300"/>
                  </a:lnTo>
                  <a:lnTo>
                    <a:pt x="0" y="125730"/>
                  </a:lnTo>
                  <a:lnTo>
                    <a:pt x="3810" y="125730"/>
                  </a:lnTo>
                  <a:lnTo>
                    <a:pt x="3810" y="114300"/>
                  </a:lnTo>
                  <a:close/>
                </a:path>
                <a:path w="378460" h="304800">
                  <a:moveTo>
                    <a:pt x="378460" y="114300"/>
                  </a:moveTo>
                  <a:lnTo>
                    <a:pt x="374650" y="114300"/>
                  </a:lnTo>
                  <a:lnTo>
                    <a:pt x="374650" y="125730"/>
                  </a:lnTo>
                  <a:lnTo>
                    <a:pt x="378460" y="125730"/>
                  </a:lnTo>
                  <a:lnTo>
                    <a:pt x="378460" y="114300"/>
                  </a:lnTo>
                  <a:close/>
                </a:path>
                <a:path w="378460" h="304800">
                  <a:moveTo>
                    <a:pt x="3810" y="125730"/>
                  </a:moveTo>
                  <a:lnTo>
                    <a:pt x="0" y="12573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125730"/>
                  </a:lnTo>
                  <a:close/>
                </a:path>
                <a:path w="378460" h="304800">
                  <a:moveTo>
                    <a:pt x="378460" y="125730"/>
                  </a:moveTo>
                  <a:lnTo>
                    <a:pt x="374650" y="125730"/>
                  </a:lnTo>
                  <a:lnTo>
                    <a:pt x="374650" y="171450"/>
                  </a:lnTo>
                  <a:lnTo>
                    <a:pt x="378460" y="171450"/>
                  </a:lnTo>
                  <a:lnTo>
                    <a:pt x="378460" y="125730"/>
                  </a:lnTo>
                  <a:close/>
                </a:path>
                <a:path w="378460" h="304800">
                  <a:moveTo>
                    <a:pt x="3810" y="171450"/>
                  </a:moveTo>
                  <a:lnTo>
                    <a:pt x="0" y="17145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171450"/>
                  </a:lnTo>
                  <a:close/>
                </a:path>
                <a:path w="378460" h="304800">
                  <a:moveTo>
                    <a:pt x="378460" y="171450"/>
                  </a:moveTo>
                  <a:lnTo>
                    <a:pt x="374650" y="171450"/>
                  </a:lnTo>
                  <a:lnTo>
                    <a:pt x="374650" y="233680"/>
                  </a:lnTo>
                  <a:lnTo>
                    <a:pt x="378460" y="233680"/>
                  </a:lnTo>
                  <a:lnTo>
                    <a:pt x="378460" y="171450"/>
                  </a:lnTo>
                  <a:close/>
                </a:path>
                <a:path w="378460" h="304800">
                  <a:moveTo>
                    <a:pt x="3810" y="233680"/>
                  </a:moveTo>
                  <a:lnTo>
                    <a:pt x="0" y="23368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3680"/>
                  </a:lnTo>
                  <a:close/>
                </a:path>
                <a:path w="378460" h="304800">
                  <a:moveTo>
                    <a:pt x="378460" y="233680"/>
                  </a:moveTo>
                  <a:lnTo>
                    <a:pt x="374650" y="233680"/>
                  </a:lnTo>
                  <a:lnTo>
                    <a:pt x="374650" y="240030"/>
                  </a:lnTo>
                  <a:lnTo>
                    <a:pt x="378460" y="240030"/>
                  </a:lnTo>
                  <a:lnTo>
                    <a:pt x="378460" y="233680"/>
                  </a:lnTo>
                  <a:close/>
                </a:path>
                <a:path w="378460" h="304800">
                  <a:moveTo>
                    <a:pt x="3810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0030"/>
                  </a:lnTo>
                  <a:close/>
                </a:path>
                <a:path w="378460" h="304800">
                  <a:moveTo>
                    <a:pt x="378460" y="240030"/>
                  </a:moveTo>
                  <a:lnTo>
                    <a:pt x="374650" y="240030"/>
                  </a:lnTo>
                  <a:lnTo>
                    <a:pt x="374650" y="247650"/>
                  </a:lnTo>
                  <a:lnTo>
                    <a:pt x="378460" y="247650"/>
                  </a:lnTo>
                  <a:lnTo>
                    <a:pt x="378460" y="240030"/>
                  </a:lnTo>
                  <a:close/>
                </a:path>
                <a:path w="378460" h="304800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78460" h="304800">
                  <a:moveTo>
                    <a:pt x="378460" y="247650"/>
                  </a:moveTo>
                  <a:lnTo>
                    <a:pt x="374650" y="247650"/>
                  </a:lnTo>
                  <a:lnTo>
                    <a:pt x="374650" y="254000"/>
                  </a:lnTo>
                  <a:lnTo>
                    <a:pt x="378460" y="254000"/>
                  </a:lnTo>
                  <a:lnTo>
                    <a:pt x="378460" y="247650"/>
                  </a:lnTo>
                  <a:close/>
                </a:path>
                <a:path w="378460" h="304800">
                  <a:moveTo>
                    <a:pt x="381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4000"/>
                  </a:lnTo>
                  <a:close/>
                </a:path>
                <a:path w="378460" h="304800">
                  <a:moveTo>
                    <a:pt x="378460" y="254000"/>
                  </a:moveTo>
                  <a:lnTo>
                    <a:pt x="374650" y="254000"/>
                  </a:lnTo>
                  <a:lnTo>
                    <a:pt x="374650" y="259080"/>
                  </a:lnTo>
                  <a:lnTo>
                    <a:pt x="378460" y="259080"/>
                  </a:lnTo>
                  <a:lnTo>
                    <a:pt x="378460" y="254000"/>
                  </a:lnTo>
                  <a:close/>
                </a:path>
                <a:path w="378460" h="304800">
                  <a:moveTo>
                    <a:pt x="3810" y="259080"/>
                  </a:moveTo>
                  <a:lnTo>
                    <a:pt x="0" y="25908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9080"/>
                  </a:lnTo>
                  <a:close/>
                </a:path>
                <a:path w="378460" h="304800">
                  <a:moveTo>
                    <a:pt x="378460" y="259080"/>
                  </a:moveTo>
                  <a:lnTo>
                    <a:pt x="374650" y="259080"/>
                  </a:lnTo>
                  <a:lnTo>
                    <a:pt x="374650" y="265430"/>
                  </a:lnTo>
                  <a:lnTo>
                    <a:pt x="378460" y="265430"/>
                  </a:lnTo>
                  <a:lnTo>
                    <a:pt x="378460" y="259080"/>
                  </a:lnTo>
                  <a:close/>
                </a:path>
                <a:path w="378460" h="304800">
                  <a:moveTo>
                    <a:pt x="3810" y="265430"/>
                  </a:moveTo>
                  <a:lnTo>
                    <a:pt x="0" y="26543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5430"/>
                  </a:lnTo>
                  <a:close/>
                </a:path>
                <a:path w="378460" h="304800">
                  <a:moveTo>
                    <a:pt x="378460" y="265430"/>
                  </a:moveTo>
                  <a:lnTo>
                    <a:pt x="374650" y="265430"/>
                  </a:lnTo>
                  <a:lnTo>
                    <a:pt x="374650" y="273050"/>
                  </a:lnTo>
                  <a:lnTo>
                    <a:pt x="378460" y="273050"/>
                  </a:lnTo>
                  <a:lnTo>
                    <a:pt x="378460" y="265430"/>
                  </a:lnTo>
                  <a:close/>
                </a:path>
                <a:path w="378460" h="304800">
                  <a:moveTo>
                    <a:pt x="3810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78460" h="304800">
                  <a:moveTo>
                    <a:pt x="378460" y="273050"/>
                  </a:moveTo>
                  <a:lnTo>
                    <a:pt x="374650" y="273050"/>
                  </a:lnTo>
                  <a:lnTo>
                    <a:pt x="374650" y="278130"/>
                  </a:lnTo>
                  <a:lnTo>
                    <a:pt x="378460" y="278130"/>
                  </a:lnTo>
                  <a:lnTo>
                    <a:pt x="378460" y="273050"/>
                  </a:lnTo>
                  <a:close/>
                </a:path>
                <a:path w="378460" h="304800">
                  <a:moveTo>
                    <a:pt x="3810" y="278130"/>
                  </a:moveTo>
                  <a:lnTo>
                    <a:pt x="0" y="27813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8130"/>
                  </a:lnTo>
                  <a:close/>
                </a:path>
                <a:path w="378460" h="304800">
                  <a:moveTo>
                    <a:pt x="378460" y="278130"/>
                  </a:moveTo>
                  <a:lnTo>
                    <a:pt x="374650" y="278130"/>
                  </a:lnTo>
                  <a:lnTo>
                    <a:pt x="374650" y="285750"/>
                  </a:lnTo>
                  <a:lnTo>
                    <a:pt x="378460" y="285750"/>
                  </a:lnTo>
                  <a:lnTo>
                    <a:pt x="378460" y="278130"/>
                  </a:lnTo>
                  <a:close/>
                </a:path>
                <a:path w="378460" h="304800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378460" h="304800">
                  <a:moveTo>
                    <a:pt x="378460" y="285750"/>
                  </a:moveTo>
                  <a:lnTo>
                    <a:pt x="374650" y="285750"/>
                  </a:lnTo>
                  <a:lnTo>
                    <a:pt x="374650" y="292100"/>
                  </a:lnTo>
                  <a:lnTo>
                    <a:pt x="378460" y="292100"/>
                  </a:lnTo>
                  <a:lnTo>
                    <a:pt x="378460" y="285750"/>
                  </a:lnTo>
                  <a:close/>
                </a:path>
                <a:path w="378460" h="304800">
                  <a:moveTo>
                    <a:pt x="3810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2100"/>
                  </a:lnTo>
                  <a:close/>
                </a:path>
                <a:path w="378460" h="304800">
                  <a:moveTo>
                    <a:pt x="378460" y="292100"/>
                  </a:moveTo>
                  <a:lnTo>
                    <a:pt x="374650" y="292100"/>
                  </a:lnTo>
                  <a:lnTo>
                    <a:pt x="374650" y="298450"/>
                  </a:lnTo>
                  <a:lnTo>
                    <a:pt x="378460" y="298450"/>
                  </a:lnTo>
                  <a:lnTo>
                    <a:pt x="378460" y="292100"/>
                  </a:lnTo>
                  <a:close/>
                </a:path>
                <a:path w="378460" h="304800">
                  <a:moveTo>
                    <a:pt x="381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0990"/>
                  </a:lnTo>
                  <a:lnTo>
                    <a:pt x="3810" y="300990"/>
                  </a:lnTo>
                  <a:lnTo>
                    <a:pt x="3810" y="298450"/>
                  </a:lnTo>
                  <a:close/>
                </a:path>
                <a:path w="378460" h="304800">
                  <a:moveTo>
                    <a:pt x="378460" y="298450"/>
                  </a:moveTo>
                  <a:lnTo>
                    <a:pt x="374650" y="298450"/>
                  </a:lnTo>
                  <a:lnTo>
                    <a:pt x="374650" y="300990"/>
                  </a:lnTo>
                  <a:lnTo>
                    <a:pt x="378460" y="300990"/>
                  </a:lnTo>
                  <a:lnTo>
                    <a:pt x="378460" y="29845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070859" y="4291329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39" h="298450">
                  <a:moveTo>
                    <a:pt x="370839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370839" y="3810"/>
                  </a:lnTo>
                  <a:lnTo>
                    <a:pt x="370839" y="0"/>
                  </a:lnTo>
                  <a:close/>
                </a:path>
                <a:path w="370839" h="298450">
                  <a:moveTo>
                    <a:pt x="370839" y="3810"/>
                  </a:moveTo>
                  <a:lnTo>
                    <a:pt x="367029" y="3810"/>
                  </a:lnTo>
                  <a:lnTo>
                    <a:pt x="367029" y="10160"/>
                  </a:lnTo>
                  <a:lnTo>
                    <a:pt x="370839" y="10160"/>
                  </a:lnTo>
                  <a:lnTo>
                    <a:pt x="370839" y="3810"/>
                  </a:lnTo>
                  <a:close/>
                </a:path>
                <a:path w="370839" h="298450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70839" h="298450">
                  <a:moveTo>
                    <a:pt x="370839" y="10160"/>
                  </a:moveTo>
                  <a:lnTo>
                    <a:pt x="367029" y="10160"/>
                  </a:lnTo>
                  <a:lnTo>
                    <a:pt x="367029" y="16510"/>
                  </a:lnTo>
                  <a:lnTo>
                    <a:pt x="370839" y="16510"/>
                  </a:lnTo>
                  <a:lnTo>
                    <a:pt x="370839" y="10160"/>
                  </a:lnTo>
                  <a:close/>
                </a:path>
                <a:path w="370839" h="29845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370839" h="298450">
                  <a:moveTo>
                    <a:pt x="370839" y="16510"/>
                  </a:moveTo>
                  <a:lnTo>
                    <a:pt x="367029" y="16510"/>
                  </a:lnTo>
                  <a:lnTo>
                    <a:pt x="367029" y="22860"/>
                  </a:lnTo>
                  <a:lnTo>
                    <a:pt x="370839" y="22860"/>
                  </a:lnTo>
                  <a:lnTo>
                    <a:pt x="370839" y="16510"/>
                  </a:lnTo>
                  <a:close/>
                </a:path>
                <a:path w="370839" h="298450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370839" h="298450">
                  <a:moveTo>
                    <a:pt x="370839" y="22860"/>
                  </a:moveTo>
                  <a:lnTo>
                    <a:pt x="367029" y="22860"/>
                  </a:lnTo>
                  <a:lnTo>
                    <a:pt x="367029" y="29210"/>
                  </a:lnTo>
                  <a:lnTo>
                    <a:pt x="370839" y="29210"/>
                  </a:lnTo>
                  <a:lnTo>
                    <a:pt x="370839" y="22860"/>
                  </a:lnTo>
                  <a:close/>
                </a:path>
                <a:path w="370839" h="298450">
                  <a:moveTo>
                    <a:pt x="3809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3809" y="34290"/>
                  </a:lnTo>
                  <a:lnTo>
                    <a:pt x="3809" y="29210"/>
                  </a:lnTo>
                  <a:close/>
                </a:path>
                <a:path w="370839" h="298450">
                  <a:moveTo>
                    <a:pt x="370839" y="29210"/>
                  </a:moveTo>
                  <a:lnTo>
                    <a:pt x="367029" y="29210"/>
                  </a:lnTo>
                  <a:lnTo>
                    <a:pt x="367029" y="34290"/>
                  </a:lnTo>
                  <a:lnTo>
                    <a:pt x="370839" y="34290"/>
                  </a:lnTo>
                  <a:lnTo>
                    <a:pt x="370839" y="29210"/>
                  </a:lnTo>
                  <a:close/>
                </a:path>
                <a:path w="370839" h="298450">
                  <a:moveTo>
                    <a:pt x="3809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4290"/>
                  </a:lnTo>
                  <a:close/>
                </a:path>
                <a:path w="370839" h="298450">
                  <a:moveTo>
                    <a:pt x="370839" y="34290"/>
                  </a:moveTo>
                  <a:lnTo>
                    <a:pt x="367029" y="34290"/>
                  </a:lnTo>
                  <a:lnTo>
                    <a:pt x="367029" y="40640"/>
                  </a:lnTo>
                  <a:lnTo>
                    <a:pt x="370839" y="40640"/>
                  </a:lnTo>
                  <a:lnTo>
                    <a:pt x="370839" y="34290"/>
                  </a:lnTo>
                  <a:close/>
                </a:path>
                <a:path w="370839" h="298450">
                  <a:moveTo>
                    <a:pt x="3809" y="40640"/>
                  </a:moveTo>
                  <a:lnTo>
                    <a:pt x="0" y="4064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0640"/>
                  </a:lnTo>
                  <a:close/>
                </a:path>
                <a:path w="370839" h="298450">
                  <a:moveTo>
                    <a:pt x="370839" y="40640"/>
                  </a:moveTo>
                  <a:lnTo>
                    <a:pt x="367029" y="40640"/>
                  </a:lnTo>
                  <a:lnTo>
                    <a:pt x="367029" y="48260"/>
                  </a:lnTo>
                  <a:lnTo>
                    <a:pt x="370839" y="48260"/>
                  </a:lnTo>
                  <a:lnTo>
                    <a:pt x="370839" y="40640"/>
                  </a:lnTo>
                  <a:close/>
                </a:path>
                <a:path w="370839" h="298450">
                  <a:moveTo>
                    <a:pt x="3809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3809" y="53340"/>
                  </a:lnTo>
                  <a:lnTo>
                    <a:pt x="3809" y="48260"/>
                  </a:lnTo>
                  <a:close/>
                </a:path>
                <a:path w="370839" h="298450">
                  <a:moveTo>
                    <a:pt x="370839" y="48260"/>
                  </a:moveTo>
                  <a:lnTo>
                    <a:pt x="367029" y="48260"/>
                  </a:lnTo>
                  <a:lnTo>
                    <a:pt x="367029" y="53340"/>
                  </a:lnTo>
                  <a:lnTo>
                    <a:pt x="370839" y="53340"/>
                  </a:lnTo>
                  <a:lnTo>
                    <a:pt x="370839" y="48260"/>
                  </a:lnTo>
                  <a:close/>
                </a:path>
                <a:path w="370839" h="298450">
                  <a:moveTo>
                    <a:pt x="3809" y="53340"/>
                  </a:moveTo>
                  <a:lnTo>
                    <a:pt x="0" y="5334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3340"/>
                  </a:lnTo>
                  <a:close/>
                </a:path>
                <a:path w="370839" h="298450">
                  <a:moveTo>
                    <a:pt x="370839" y="53340"/>
                  </a:moveTo>
                  <a:lnTo>
                    <a:pt x="367029" y="53340"/>
                  </a:lnTo>
                  <a:lnTo>
                    <a:pt x="367029" y="60960"/>
                  </a:lnTo>
                  <a:lnTo>
                    <a:pt x="370839" y="60960"/>
                  </a:lnTo>
                  <a:lnTo>
                    <a:pt x="370839" y="53340"/>
                  </a:lnTo>
                  <a:close/>
                </a:path>
                <a:path w="370839" h="298450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370839" h="298450">
                  <a:moveTo>
                    <a:pt x="370839" y="60960"/>
                  </a:moveTo>
                  <a:lnTo>
                    <a:pt x="367029" y="60960"/>
                  </a:lnTo>
                  <a:lnTo>
                    <a:pt x="367029" y="67310"/>
                  </a:lnTo>
                  <a:lnTo>
                    <a:pt x="370839" y="67310"/>
                  </a:lnTo>
                  <a:lnTo>
                    <a:pt x="370839" y="60960"/>
                  </a:lnTo>
                  <a:close/>
                </a:path>
                <a:path w="370839" h="298450">
                  <a:moveTo>
                    <a:pt x="3809" y="67310"/>
                  </a:moveTo>
                  <a:lnTo>
                    <a:pt x="0" y="6731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67310"/>
                  </a:lnTo>
                  <a:close/>
                </a:path>
                <a:path w="370839" h="298450">
                  <a:moveTo>
                    <a:pt x="370839" y="67310"/>
                  </a:moveTo>
                  <a:lnTo>
                    <a:pt x="367029" y="67310"/>
                  </a:lnTo>
                  <a:lnTo>
                    <a:pt x="367029" y="105410"/>
                  </a:lnTo>
                  <a:lnTo>
                    <a:pt x="370839" y="105410"/>
                  </a:lnTo>
                  <a:lnTo>
                    <a:pt x="370839" y="67310"/>
                  </a:lnTo>
                  <a:close/>
                </a:path>
                <a:path w="370839" h="298450">
                  <a:moveTo>
                    <a:pt x="380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09" y="111760"/>
                  </a:lnTo>
                  <a:lnTo>
                    <a:pt x="3809" y="105410"/>
                  </a:lnTo>
                  <a:close/>
                </a:path>
                <a:path w="370839" h="298450">
                  <a:moveTo>
                    <a:pt x="370839" y="105410"/>
                  </a:moveTo>
                  <a:lnTo>
                    <a:pt x="367029" y="105410"/>
                  </a:lnTo>
                  <a:lnTo>
                    <a:pt x="367029" y="111760"/>
                  </a:lnTo>
                  <a:lnTo>
                    <a:pt x="370839" y="111760"/>
                  </a:lnTo>
                  <a:lnTo>
                    <a:pt x="370839" y="105410"/>
                  </a:lnTo>
                  <a:close/>
                </a:path>
                <a:path w="370839" h="298450">
                  <a:moveTo>
                    <a:pt x="3809" y="111760"/>
                  </a:moveTo>
                  <a:lnTo>
                    <a:pt x="0" y="111760"/>
                  </a:lnTo>
                  <a:lnTo>
                    <a:pt x="0" y="123190"/>
                  </a:lnTo>
                  <a:lnTo>
                    <a:pt x="3809" y="123190"/>
                  </a:lnTo>
                  <a:lnTo>
                    <a:pt x="3809" y="111760"/>
                  </a:lnTo>
                  <a:close/>
                </a:path>
                <a:path w="370839" h="298450">
                  <a:moveTo>
                    <a:pt x="370839" y="111760"/>
                  </a:moveTo>
                  <a:lnTo>
                    <a:pt x="367029" y="111760"/>
                  </a:lnTo>
                  <a:lnTo>
                    <a:pt x="367029" y="123190"/>
                  </a:lnTo>
                  <a:lnTo>
                    <a:pt x="370839" y="123190"/>
                  </a:lnTo>
                  <a:lnTo>
                    <a:pt x="370839" y="111760"/>
                  </a:lnTo>
                  <a:close/>
                </a:path>
                <a:path w="370839" h="298450">
                  <a:moveTo>
                    <a:pt x="3809" y="123190"/>
                  </a:moveTo>
                  <a:lnTo>
                    <a:pt x="0" y="12319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23190"/>
                  </a:lnTo>
                  <a:close/>
                </a:path>
                <a:path w="370839" h="298450">
                  <a:moveTo>
                    <a:pt x="370839" y="123190"/>
                  </a:moveTo>
                  <a:lnTo>
                    <a:pt x="367029" y="123190"/>
                  </a:lnTo>
                  <a:lnTo>
                    <a:pt x="367029" y="168910"/>
                  </a:lnTo>
                  <a:lnTo>
                    <a:pt x="370839" y="168910"/>
                  </a:lnTo>
                  <a:lnTo>
                    <a:pt x="370839" y="123190"/>
                  </a:lnTo>
                  <a:close/>
                </a:path>
                <a:path w="370839" h="298450">
                  <a:moveTo>
                    <a:pt x="3809" y="168910"/>
                  </a:moveTo>
                  <a:lnTo>
                    <a:pt x="0" y="168910"/>
                  </a:lnTo>
                  <a:lnTo>
                    <a:pt x="0" y="231140"/>
                  </a:lnTo>
                  <a:lnTo>
                    <a:pt x="3809" y="231140"/>
                  </a:lnTo>
                  <a:lnTo>
                    <a:pt x="3809" y="168910"/>
                  </a:lnTo>
                  <a:close/>
                </a:path>
                <a:path w="370839" h="298450">
                  <a:moveTo>
                    <a:pt x="370839" y="168910"/>
                  </a:moveTo>
                  <a:lnTo>
                    <a:pt x="367029" y="168910"/>
                  </a:lnTo>
                  <a:lnTo>
                    <a:pt x="367029" y="231140"/>
                  </a:lnTo>
                  <a:lnTo>
                    <a:pt x="370839" y="231140"/>
                  </a:lnTo>
                  <a:lnTo>
                    <a:pt x="370839" y="168910"/>
                  </a:lnTo>
                  <a:close/>
                </a:path>
                <a:path w="370839" h="298450">
                  <a:moveTo>
                    <a:pt x="3809" y="231140"/>
                  </a:moveTo>
                  <a:lnTo>
                    <a:pt x="0" y="231140"/>
                  </a:lnTo>
                  <a:lnTo>
                    <a:pt x="0" y="237490"/>
                  </a:lnTo>
                  <a:lnTo>
                    <a:pt x="3809" y="237490"/>
                  </a:lnTo>
                  <a:lnTo>
                    <a:pt x="3809" y="231140"/>
                  </a:lnTo>
                  <a:close/>
                </a:path>
                <a:path w="370839" h="298450">
                  <a:moveTo>
                    <a:pt x="370839" y="231140"/>
                  </a:moveTo>
                  <a:lnTo>
                    <a:pt x="367029" y="231140"/>
                  </a:lnTo>
                  <a:lnTo>
                    <a:pt x="367029" y="237490"/>
                  </a:lnTo>
                  <a:lnTo>
                    <a:pt x="370839" y="237490"/>
                  </a:lnTo>
                  <a:lnTo>
                    <a:pt x="370839" y="231140"/>
                  </a:lnTo>
                  <a:close/>
                </a:path>
                <a:path w="370839" h="298450">
                  <a:moveTo>
                    <a:pt x="3809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7490"/>
                  </a:lnTo>
                  <a:close/>
                </a:path>
                <a:path w="370839" h="298450">
                  <a:moveTo>
                    <a:pt x="370839" y="237490"/>
                  </a:moveTo>
                  <a:lnTo>
                    <a:pt x="367029" y="237490"/>
                  </a:lnTo>
                  <a:lnTo>
                    <a:pt x="367029" y="245110"/>
                  </a:lnTo>
                  <a:lnTo>
                    <a:pt x="370839" y="245110"/>
                  </a:lnTo>
                  <a:lnTo>
                    <a:pt x="370839" y="237490"/>
                  </a:lnTo>
                  <a:close/>
                </a:path>
                <a:path w="370839" h="298450">
                  <a:moveTo>
                    <a:pt x="380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45110"/>
                  </a:lnTo>
                  <a:close/>
                </a:path>
                <a:path w="370839" h="298450">
                  <a:moveTo>
                    <a:pt x="370839" y="245110"/>
                  </a:moveTo>
                  <a:lnTo>
                    <a:pt x="367029" y="245110"/>
                  </a:lnTo>
                  <a:lnTo>
                    <a:pt x="367029" y="251460"/>
                  </a:lnTo>
                  <a:lnTo>
                    <a:pt x="370839" y="251460"/>
                  </a:lnTo>
                  <a:lnTo>
                    <a:pt x="370839" y="245110"/>
                  </a:lnTo>
                  <a:close/>
                </a:path>
                <a:path w="370839" h="298450">
                  <a:moveTo>
                    <a:pt x="3809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51460"/>
                  </a:lnTo>
                  <a:close/>
                </a:path>
                <a:path w="370839" h="298450">
                  <a:moveTo>
                    <a:pt x="370839" y="251460"/>
                  </a:moveTo>
                  <a:lnTo>
                    <a:pt x="367029" y="251460"/>
                  </a:lnTo>
                  <a:lnTo>
                    <a:pt x="367029" y="256540"/>
                  </a:lnTo>
                  <a:lnTo>
                    <a:pt x="370839" y="256540"/>
                  </a:lnTo>
                  <a:lnTo>
                    <a:pt x="370839" y="251460"/>
                  </a:lnTo>
                  <a:close/>
                </a:path>
                <a:path w="370839" h="298450">
                  <a:moveTo>
                    <a:pt x="3809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6540"/>
                  </a:lnTo>
                  <a:close/>
                </a:path>
                <a:path w="370839" h="298450">
                  <a:moveTo>
                    <a:pt x="370839" y="256540"/>
                  </a:moveTo>
                  <a:lnTo>
                    <a:pt x="367029" y="256540"/>
                  </a:lnTo>
                  <a:lnTo>
                    <a:pt x="367029" y="262890"/>
                  </a:lnTo>
                  <a:lnTo>
                    <a:pt x="370839" y="262890"/>
                  </a:lnTo>
                  <a:lnTo>
                    <a:pt x="370839" y="256540"/>
                  </a:lnTo>
                  <a:close/>
                </a:path>
                <a:path w="370839" h="298450">
                  <a:moveTo>
                    <a:pt x="3809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2890"/>
                  </a:lnTo>
                  <a:close/>
                </a:path>
                <a:path w="370839" h="298450">
                  <a:moveTo>
                    <a:pt x="370839" y="262890"/>
                  </a:moveTo>
                  <a:lnTo>
                    <a:pt x="367029" y="262890"/>
                  </a:lnTo>
                  <a:lnTo>
                    <a:pt x="367029" y="270510"/>
                  </a:lnTo>
                  <a:lnTo>
                    <a:pt x="370839" y="270510"/>
                  </a:lnTo>
                  <a:lnTo>
                    <a:pt x="370839" y="262890"/>
                  </a:lnTo>
                  <a:close/>
                </a:path>
                <a:path w="370839" h="298450">
                  <a:moveTo>
                    <a:pt x="3809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3809" y="275590"/>
                  </a:lnTo>
                  <a:lnTo>
                    <a:pt x="3809" y="270510"/>
                  </a:lnTo>
                  <a:close/>
                </a:path>
                <a:path w="370839" h="298450">
                  <a:moveTo>
                    <a:pt x="370839" y="270510"/>
                  </a:moveTo>
                  <a:lnTo>
                    <a:pt x="367029" y="270510"/>
                  </a:lnTo>
                  <a:lnTo>
                    <a:pt x="367029" y="275590"/>
                  </a:lnTo>
                  <a:lnTo>
                    <a:pt x="370839" y="275590"/>
                  </a:lnTo>
                  <a:lnTo>
                    <a:pt x="370839" y="270510"/>
                  </a:lnTo>
                  <a:close/>
                </a:path>
                <a:path w="370839" h="298450">
                  <a:moveTo>
                    <a:pt x="3809" y="275590"/>
                  </a:moveTo>
                  <a:lnTo>
                    <a:pt x="0" y="27559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5590"/>
                  </a:lnTo>
                  <a:close/>
                </a:path>
                <a:path w="370839" h="298450">
                  <a:moveTo>
                    <a:pt x="370839" y="275590"/>
                  </a:moveTo>
                  <a:lnTo>
                    <a:pt x="367029" y="275590"/>
                  </a:lnTo>
                  <a:lnTo>
                    <a:pt x="367029" y="283210"/>
                  </a:lnTo>
                  <a:lnTo>
                    <a:pt x="370839" y="283210"/>
                  </a:lnTo>
                  <a:lnTo>
                    <a:pt x="370839" y="275590"/>
                  </a:lnTo>
                  <a:close/>
                </a:path>
                <a:path w="370839" h="298450">
                  <a:moveTo>
                    <a:pt x="380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83210"/>
                  </a:lnTo>
                  <a:close/>
                </a:path>
                <a:path w="370839" h="298450">
                  <a:moveTo>
                    <a:pt x="370839" y="283210"/>
                  </a:moveTo>
                  <a:lnTo>
                    <a:pt x="367029" y="283210"/>
                  </a:lnTo>
                  <a:lnTo>
                    <a:pt x="367029" y="289560"/>
                  </a:lnTo>
                  <a:lnTo>
                    <a:pt x="370839" y="289560"/>
                  </a:lnTo>
                  <a:lnTo>
                    <a:pt x="370839" y="283210"/>
                  </a:lnTo>
                  <a:close/>
                </a:path>
                <a:path w="370839" h="298450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70839" y="295910"/>
                  </a:lnTo>
                  <a:lnTo>
                    <a:pt x="370839" y="294640"/>
                  </a:lnTo>
                  <a:lnTo>
                    <a:pt x="3809" y="294640"/>
                  </a:lnTo>
                  <a:lnTo>
                    <a:pt x="3809" y="289560"/>
                  </a:lnTo>
                  <a:close/>
                </a:path>
                <a:path w="370839" h="298450">
                  <a:moveTo>
                    <a:pt x="370839" y="289560"/>
                  </a:moveTo>
                  <a:lnTo>
                    <a:pt x="367029" y="289560"/>
                  </a:lnTo>
                  <a:lnTo>
                    <a:pt x="367029" y="294640"/>
                  </a:lnTo>
                  <a:lnTo>
                    <a:pt x="370839" y="294640"/>
                  </a:lnTo>
                  <a:lnTo>
                    <a:pt x="370839" y="289560"/>
                  </a:lnTo>
                  <a:close/>
                </a:path>
                <a:path w="370839" h="298450">
                  <a:moveTo>
                    <a:pt x="370839" y="295910"/>
                  </a:moveTo>
                  <a:lnTo>
                    <a:pt x="0" y="295910"/>
                  </a:lnTo>
                  <a:lnTo>
                    <a:pt x="0" y="298450"/>
                  </a:lnTo>
                  <a:lnTo>
                    <a:pt x="370839" y="298450"/>
                  </a:lnTo>
                  <a:lnTo>
                    <a:pt x="370839" y="29591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074670" y="4295139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29">
                  <a:moveTo>
                    <a:pt x="36321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363219" y="3810"/>
                  </a:lnTo>
                  <a:lnTo>
                    <a:pt x="363219" y="0"/>
                  </a:lnTo>
                  <a:close/>
                </a:path>
                <a:path w="363220" h="290829">
                  <a:moveTo>
                    <a:pt x="363219" y="3810"/>
                  </a:moveTo>
                  <a:lnTo>
                    <a:pt x="359409" y="3810"/>
                  </a:lnTo>
                  <a:lnTo>
                    <a:pt x="359409" y="6350"/>
                  </a:lnTo>
                  <a:lnTo>
                    <a:pt x="363219" y="6350"/>
                  </a:lnTo>
                  <a:lnTo>
                    <a:pt x="363219" y="3810"/>
                  </a:lnTo>
                  <a:close/>
                </a:path>
                <a:path w="363220" h="290829">
                  <a:moveTo>
                    <a:pt x="254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6350"/>
                  </a:lnTo>
                  <a:close/>
                </a:path>
                <a:path w="363220" h="290829">
                  <a:moveTo>
                    <a:pt x="363219" y="6350"/>
                  </a:moveTo>
                  <a:lnTo>
                    <a:pt x="359409" y="6350"/>
                  </a:lnTo>
                  <a:lnTo>
                    <a:pt x="359409" y="12700"/>
                  </a:lnTo>
                  <a:lnTo>
                    <a:pt x="363219" y="12700"/>
                  </a:lnTo>
                  <a:lnTo>
                    <a:pt x="363219" y="6350"/>
                  </a:lnTo>
                  <a:close/>
                </a:path>
                <a:path w="363220" h="290829">
                  <a:moveTo>
                    <a:pt x="254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12700"/>
                  </a:lnTo>
                  <a:close/>
                </a:path>
                <a:path w="363220" h="290829">
                  <a:moveTo>
                    <a:pt x="363219" y="12700"/>
                  </a:moveTo>
                  <a:lnTo>
                    <a:pt x="359409" y="12700"/>
                  </a:lnTo>
                  <a:lnTo>
                    <a:pt x="359409" y="19050"/>
                  </a:lnTo>
                  <a:lnTo>
                    <a:pt x="363219" y="19050"/>
                  </a:lnTo>
                  <a:lnTo>
                    <a:pt x="363219" y="12700"/>
                  </a:lnTo>
                  <a:close/>
                </a:path>
                <a:path w="363220" h="290829">
                  <a:moveTo>
                    <a:pt x="254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19050"/>
                  </a:lnTo>
                  <a:close/>
                </a:path>
                <a:path w="363220" h="290829">
                  <a:moveTo>
                    <a:pt x="363219" y="19050"/>
                  </a:moveTo>
                  <a:lnTo>
                    <a:pt x="359409" y="19050"/>
                  </a:lnTo>
                  <a:lnTo>
                    <a:pt x="359409" y="25400"/>
                  </a:lnTo>
                  <a:lnTo>
                    <a:pt x="363219" y="25400"/>
                  </a:lnTo>
                  <a:lnTo>
                    <a:pt x="363219" y="19050"/>
                  </a:lnTo>
                  <a:close/>
                </a:path>
                <a:path w="363220" h="290829">
                  <a:moveTo>
                    <a:pt x="2540" y="25400"/>
                  </a:moveTo>
                  <a:lnTo>
                    <a:pt x="0" y="25400"/>
                  </a:lnTo>
                  <a:lnTo>
                    <a:pt x="0" y="30480"/>
                  </a:lnTo>
                  <a:lnTo>
                    <a:pt x="2540" y="30480"/>
                  </a:lnTo>
                  <a:lnTo>
                    <a:pt x="2540" y="25400"/>
                  </a:lnTo>
                  <a:close/>
                </a:path>
                <a:path w="363220" h="290829">
                  <a:moveTo>
                    <a:pt x="363219" y="25400"/>
                  </a:moveTo>
                  <a:lnTo>
                    <a:pt x="359409" y="25400"/>
                  </a:lnTo>
                  <a:lnTo>
                    <a:pt x="359409" y="30480"/>
                  </a:lnTo>
                  <a:lnTo>
                    <a:pt x="363219" y="30480"/>
                  </a:lnTo>
                  <a:lnTo>
                    <a:pt x="363219" y="25400"/>
                  </a:lnTo>
                  <a:close/>
                </a:path>
                <a:path w="363220" h="290829">
                  <a:moveTo>
                    <a:pt x="254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540" y="36830"/>
                  </a:lnTo>
                  <a:lnTo>
                    <a:pt x="2540" y="30480"/>
                  </a:lnTo>
                  <a:close/>
                </a:path>
                <a:path w="363220" h="290829">
                  <a:moveTo>
                    <a:pt x="363219" y="30480"/>
                  </a:moveTo>
                  <a:lnTo>
                    <a:pt x="359409" y="30480"/>
                  </a:lnTo>
                  <a:lnTo>
                    <a:pt x="359409" y="36830"/>
                  </a:lnTo>
                  <a:lnTo>
                    <a:pt x="363219" y="36830"/>
                  </a:lnTo>
                  <a:lnTo>
                    <a:pt x="363219" y="30480"/>
                  </a:lnTo>
                  <a:close/>
                </a:path>
                <a:path w="363220" h="290829">
                  <a:moveTo>
                    <a:pt x="2540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36830"/>
                  </a:lnTo>
                  <a:close/>
                </a:path>
                <a:path w="363220" h="290829">
                  <a:moveTo>
                    <a:pt x="363219" y="36830"/>
                  </a:moveTo>
                  <a:lnTo>
                    <a:pt x="359409" y="36830"/>
                  </a:lnTo>
                  <a:lnTo>
                    <a:pt x="359409" y="44450"/>
                  </a:lnTo>
                  <a:lnTo>
                    <a:pt x="363219" y="44450"/>
                  </a:lnTo>
                  <a:lnTo>
                    <a:pt x="363219" y="36830"/>
                  </a:lnTo>
                  <a:close/>
                </a:path>
                <a:path w="363220" h="290829">
                  <a:moveTo>
                    <a:pt x="2540" y="44450"/>
                  </a:moveTo>
                  <a:lnTo>
                    <a:pt x="0" y="44450"/>
                  </a:lnTo>
                  <a:lnTo>
                    <a:pt x="0" y="49530"/>
                  </a:lnTo>
                  <a:lnTo>
                    <a:pt x="2540" y="49530"/>
                  </a:lnTo>
                  <a:lnTo>
                    <a:pt x="2540" y="44450"/>
                  </a:lnTo>
                  <a:close/>
                </a:path>
                <a:path w="363220" h="290829">
                  <a:moveTo>
                    <a:pt x="363219" y="44450"/>
                  </a:moveTo>
                  <a:lnTo>
                    <a:pt x="359409" y="44450"/>
                  </a:lnTo>
                  <a:lnTo>
                    <a:pt x="359409" y="49530"/>
                  </a:lnTo>
                  <a:lnTo>
                    <a:pt x="363219" y="49530"/>
                  </a:lnTo>
                  <a:lnTo>
                    <a:pt x="363219" y="44450"/>
                  </a:lnTo>
                  <a:close/>
                </a:path>
                <a:path w="363220" h="290829">
                  <a:moveTo>
                    <a:pt x="2540" y="49530"/>
                  </a:moveTo>
                  <a:lnTo>
                    <a:pt x="0" y="49530"/>
                  </a:lnTo>
                  <a:lnTo>
                    <a:pt x="0" y="57150"/>
                  </a:lnTo>
                  <a:lnTo>
                    <a:pt x="2540" y="57150"/>
                  </a:lnTo>
                  <a:lnTo>
                    <a:pt x="2540" y="49530"/>
                  </a:lnTo>
                  <a:close/>
                </a:path>
                <a:path w="363220" h="290829">
                  <a:moveTo>
                    <a:pt x="363219" y="49530"/>
                  </a:moveTo>
                  <a:lnTo>
                    <a:pt x="359409" y="49530"/>
                  </a:lnTo>
                  <a:lnTo>
                    <a:pt x="359409" y="57150"/>
                  </a:lnTo>
                  <a:lnTo>
                    <a:pt x="363219" y="57150"/>
                  </a:lnTo>
                  <a:lnTo>
                    <a:pt x="363219" y="49530"/>
                  </a:lnTo>
                  <a:close/>
                </a:path>
                <a:path w="363220" h="290829">
                  <a:moveTo>
                    <a:pt x="254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2540" y="63500"/>
                  </a:lnTo>
                  <a:lnTo>
                    <a:pt x="2540" y="57150"/>
                  </a:lnTo>
                  <a:close/>
                </a:path>
                <a:path w="363220" h="290829">
                  <a:moveTo>
                    <a:pt x="363219" y="57150"/>
                  </a:moveTo>
                  <a:lnTo>
                    <a:pt x="359409" y="57150"/>
                  </a:lnTo>
                  <a:lnTo>
                    <a:pt x="359409" y="63500"/>
                  </a:lnTo>
                  <a:lnTo>
                    <a:pt x="363219" y="63500"/>
                  </a:lnTo>
                  <a:lnTo>
                    <a:pt x="363219" y="57150"/>
                  </a:lnTo>
                  <a:close/>
                </a:path>
                <a:path w="363220" h="290829">
                  <a:moveTo>
                    <a:pt x="2540" y="63500"/>
                  </a:moveTo>
                  <a:lnTo>
                    <a:pt x="0" y="63500"/>
                  </a:lnTo>
                  <a:lnTo>
                    <a:pt x="0" y="101600"/>
                  </a:lnTo>
                  <a:lnTo>
                    <a:pt x="2540" y="101600"/>
                  </a:lnTo>
                  <a:lnTo>
                    <a:pt x="2540" y="63500"/>
                  </a:lnTo>
                  <a:close/>
                </a:path>
                <a:path w="363220" h="290829">
                  <a:moveTo>
                    <a:pt x="363219" y="63500"/>
                  </a:moveTo>
                  <a:lnTo>
                    <a:pt x="359409" y="63500"/>
                  </a:lnTo>
                  <a:lnTo>
                    <a:pt x="359409" y="101600"/>
                  </a:lnTo>
                  <a:lnTo>
                    <a:pt x="363219" y="101600"/>
                  </a:lnTo>
                  <a:lnTo>
                    <a:pt x="363219" y="63500"/>
                  </a:lnTo>
                  <a:close/>
                </a:path>
                <a:path w="363220" h="290829">
                  <a:moveTo>
                    <a:pt x="2540" y="101600"/>
                  </a:moveTo>
                  <a:lnTo>
                    <a:pt x="0" y="101600"/>
                  </a:lnTo>
                  <a:lnTo>
                    <a:pt x="0" y="107950"/>
                  </a:lnTo>
                  <a:lnTo>
                    <a:pt x="2540" y="107950"/>
                  </a:lnTo>
                  <a:lnTo>
                    <a:pt x="2540" y="101600"/>
                  </a:lnTo>
                  <a:close/>
                </a:path>
                <a:path w="363220" h="290829">
                  <a:moveTo>
                    <a:pt x="363219" y="101600"/>
                  </a:moveTo>
                  <a:lnTo>
                    <a:pt x="359409" y="101600"/>
                  </a:lnTo>
                  <a:lnTo>
                    <a:pt x="359409" y="107950"/>
                  </a:lnTo>
                  <a:lnTo>
                    <a:pt x="363219" y="107950"/>
                  </a:lnTo>
                  <a:lnTo>
                    <a:pt x="363219" y="101600"/>
                  </a:lnTo>
                  <a:close/>
                </a:path>
                <a:path w="363220" h="290829">
                  <a:moveTo>
                    <a:pt x="2540" y="107950"/>
                  </a:moveTo>
                  <a:lnTo>
                    <a:pt x="0" y="107950"/>
                  </a:lnTo>
                  <a:lnTo>
                    <a:pt x="0" y="119380"/>
                  </a:lnTo>
                  <a:lnTo>
                    <a:pt x="2540" y="119380"/>
                  </a:lnTo>
                  <a:lnTo>
                    <a:pt x="2540" y="107950"/>
                  </a:lnTo>
                  <a:close/>
                </a:path>
                <a:path w="363220" h="290829">
                  <a:moveTo>
                    <a:pt x="363219" y="107950"/>
                  </a:moveTo>
                  <a:lnTo>
                    <a:pt x="359409" y="107950"/>
                  </a:lnTo>
                  <a:lnTo>
                    <a:pt x="359409" y="119380"/>
                  </a:lnTo>
                  <a:lnTo>
                    <a:pt x="363219" y="119380"/>
                  </a:lnTo>
                  <a:lnTo>
                    <a:pt x="363219" y="107950"/>
                  </a:lnTo>
                  <a:close/>
                </a:path>
                <a:path w="363220" h="290829">
                  <a:moveTo>
                    <a:pt x="2540" y="119380"/>
                  </a:moveTo>
                  <a:lnTo>
                    <a:pt x="0" y="119380"/>
                  </a:lnTo>
                  <a:lnTo>
                    <a:pt x="0" y="165100"/>
                  </a:lnTo>
                  <a:lnTo>
                    <a:pt x="2540" y="165100"/>
                  </a:lnTo>
                  <a:lnTo>
                    <a:pt x="2540" y="119380"/>
                  </a:lnTo>
                  <a:close/>
                </a:path>
                <a:path w="363220" h="290829">
                  <a:moveTo>
                    <a:pt x="363219" y="119380"/>
                  </a:moveTo>
                  <a:lnTo>
                    <a:pt x="359409" y="119380"/>
                  </a:lnTo>
                  <a:lnTo>
                    <a:pt x="359409" y="165100"/>
                  </a:lnTo>
                  <a:lnTo>
                    <a:pt x="363219" y="165100"/>
                  </a:lnTo>
                  <a:lnTo>
                    <a:pt x="363219" y="119380"/>
                  </a:lnTo>
                  <a:close/>
                </a:path>
                <a:path w="363220" h="290829">
                  <a:moveTo>
                    <a:pt x="2540" y="165100"/>
                  </a:moveTo>
                  <a:lnTo>
                    <a:pt x="0" y="165100"/>
                  </a:lnTo>
                  <a:lnTo>
                    <a:pt x="0" y="227330"/>
                  </a:lnTo>
                  <a:lnTo>
                    <a:pt x="2540" y="227330"/>
                  </a:lnTo>
                  <a:lnTo>
                    <a:pt x="2540" y="165100"/>
                  </a:lnTo>
                  <a:close/>
                </a:path>
                <a:path w="363220" h="290829">
                  <a:moveTo>
                    <a:pt x="363219" y="165100"/>
                  </a:moveTo>
                  <a:lnTo>
                    <a:pt x="359409" y="165100"/>
                  </a:lnTo>
                  <a:lnTo>
                    <a:pt x="359409" y="227330"/>
                  </a:lnTo>
                  <a:lnTo>
                    <a:pt x="363219" y="227330"/>
                  </a:lnTo>
                  <a:lnTo>
                    <a:pt x="363219" y="165100"/>
                  </a:lnTo>
                  <a:close/>
                </a:path>
                <a:path w="363220" h="290829">
                  <a:moveTo>
                    <a:pt x="2540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2540" y="233680"/>
                  </a:lnTo>
                  <a:lnTo>
                    <a:pt x="2540" y="227330"/>
                  </a:lnTo>
                  <a:close/>
                </a:path>
                <a:path w="363220" h="290829">
                  <a:moveTo>
                    <a:pt x="363219" y="227330"/>
                  </a:moveTo>
                  <a:lnTo>
                    <a:pt x="359409" y="227330"/>
                  </a:lnTo>
                  <a:lnTo>
                    <a:pt x="359409" y="233680"/>
                  </a:lnTo>
                  <a:lnTo>
                    <a:pt x="363219" y="233680"/>
                  </a:lnTo>
                  <a:lnTo>
                    <a:pt x="363219" y="227330"/>
                  </a:lnTo>
                  <a:close/>
                </a:path>
                <a:path w="363220" h="290829">
                  <a:moveTo>
                    <a:pt x="2540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2540" y="241300"/>
                  </a:lnTo>
                  <a:lnTo>
                    <a:pt x="2540" y="233680"/>
                  </a:lnTo>
                  <a:close/>
                </a:path>
                <a:path w="363220" h="290829">
                  <a:moveTo>
                    <a:pt x="363219" y="233680"/>
                  </a:moveTo>
                  <a:lnTo>
                    <a:pt x="359409" y="233680"/>
                  </a:lnTo>
                  <a:lnTo>
                    <a:pt x="359409" y="241300"/>
                  </a:lnTo>
                  <a:lnTo>
                    <a:pt x="363219" y="241300"/>
                  </a:lnTo>
                  <a:lnTo>
                    <a:pt x="363219" y="233680"/>
                  </a:lnTo>
                  <a:close/>
                </a:path>
                <a:path w="363220" h="290829">
                  <a:moveTo>
                    <a:pt x="254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2540" y="247650"/>
                  </a:lnTo>
                  <a:lnTo>
                    <a:pt x="2540" y="241300"/>
                  </a:lnTo>
                  <a:close/>
                </a:path>
                <a:path w="363220" h="290829">
                  <a:moveTo>
                    <a:pt x="363219" y="241300"/>
                  </a:moveTo>
                  <a:lnTo>
                    <a:pt x="359409" y="241300"/>
                  </a:lnTo>
                  <a:lnTo>
                    <a:pt x="359409" y="247650"/>
                  </a:lnTo>
                  <a:lnTo>
                    <a:pt x="363219" y="247650"/>
                  </a:lnTo>
                  <a:lnTo>
                    <a:pt x="363219" y="241300"/>
                  </a:lnTo>
                  <a:close/>
                </a:path>
                <a:path w="363220" h="290829">
                  <a:moveTo>
                    <a:pt x="254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2540" y="252730"/>
                  </a:lnTo>
                  <a:lnTo>
                    <a:pt x="2540" y="247650"/>
                  </a:lnTo>
                  <a:close/>
                </a:path>
                <a:path w="363220" h="290829">
                  <a:moveTo>
                    <a:pt x="363219" y="247650"/>
                  </a:moveTo>
                  <a:lnTo>
                    <a:pt x="359409" y="247650"/>
                  </a:lnTo>
                  <a:lnTo>
                    <a:pt x="359409" y="252730"/>
                  </a:lnTo>
                  <a:lnTo>
                    <a:pt x="363219" y="252730"/>
                  </a:lnTo>
                  <a:lnTo>
                    <a:pt x="363219" y="247650"/>
                  </a:lnTo>
                  <a:close/>
                </a:path>
                <a:path w="363220" h="290829">
                  <a:moveTo>
                    <a:pt x="2540" y="252730"/>
                  </a:moveTo>
                  <a:lnTo>
                    <a:pt x="0" y="252730"/>
                  </a:lnTo>
                  <a:lnTo>
                    <a:pt x="0" y="259080"/>
                  </a:lnTo>
                  <a:lnTo>
                    <a:pt x="2540" y="259080"/>
                  </a:lnTo>
                  <a:lnTo>
                    <a:pt x="2540" y="252730"/>
                  </a:lnTo>
                  <a:close/>
                </a:path>
                <a:path w="363220" h="290829">
                  <a:moveTo>
                    <a:pt x="363219" y="252730"/>
                  </a:moveTo>
                  <a:lnTo>
                    <a:pt x="359409" y="252730"/>
                  </a:lnTo>
                  <a:lnTo>
                    <a:pt x="359409" y="259080"/>
                  </a:lnTo>
                  <a:lnTo>
                    <a:pt x="363219" y="259080"/>
                  </a:lnTo>
                  <a:lnTo>
                    <a:pt x="363219" y="252730"/>
                  </a:lnTo>
                  <a:close/>
                </a:path>
                <a:path w="363220" h="290829">
                  <a:moveTo>
                    <a:pt x="2540" y="259080"/>
                  </a:moveTo>
                  <a:lnTo>
                    <a:pt x="0" y="259080"/>
                  </a:lnTo>
                  <a:lnTo>
                    <a:pt x="0" y="266700"/>
                  </a:lnTo>
                  <a:lnTo>
                    <a:pt x="2540" y="266700"/>
                  </a:lnTo>
                  <a:lnTo>
                    <a:pt x="2540" y="259080"/>
                  </a:lnTo>
                  <a:close/>
                </a:path>
                <a:path w="363220" h="290829">
                  <a:moveTo>
                    <a:pt x="363219" y="259080"/>
                  </a:moveTo>
                  <a:lnTo>
                    <a:pt x="359409" y="259080"/>
                  </a:lnTo>
                  <a:lnTo>
                    <a:pt x="359409" y="266700"/>
                  </a:lnTo>
                  <a:lnTo>
                    <a:pt x="363219" y="266700"/>
                  </a:lnTo>
                  <a:lnTo>
                    <a:pt x="363219" y="259080"/>
                  </a:lnTo>
                  <a:close/>
                </a:path>
                <a:path w="363220" h="290829">
                  <a:moveTo>
                    <a:pt x="2540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2540" y="271780"/>
                  </a:lnTo>
                  <a:lnTo>
                    <a:pt x="2540" y="266700"/>
                  </a:lnTo>
                  <a:close/>
                </a:path>
                <a:path w="363220" h="290829">
                  <a:moveTo>
                    <a:pt x="363219" y="266700"/>
                  </a:moveTo>
                  <a:lnTo>
                    <a:pt x="359409" y="266700"/>
                  </a:lnTo>
                  <a:lnTo>
                    <a:pt x="359409" y="271780"/>
                  </a:lnTo>
                  <a:lnTo>
                    <a:pt x="363219" y="271780"/>
                  </a:lnTo>
                  <a:lnTo>
                    <a:pt x="363219" y="266700"/>
                  </a:lnTo>
                  <a:close/>
                </a:path>
                <a:path w="363220" h="290829">
                  <a:moveTo>
                    <a:pt x="2540" y="271780"/>
                  </a:moveTo>
                  <a:lnTo>
                    <a:pt x="0" y="271780"/>
                  </a:lnTo>
                  <a:lnTo>
                    <a:pt x="0" y="279400"/>
                  </a:lnTo>
                  <a:lnTo>
                    <a:pt x="2540" y="279400"/>
                  </a:lnTo>
                  <a:lnTo>
                    <a:pt x="2540" y="271780"/>
                  </a:lnTo>
                  <a:close/>
                </a:path>
                <a:path w="363220" h="290829">
                  <a:moveTo>
                    <a:pt x="363219" y="271780"/>
                  </a:moveTo>
                  <a:lnTo>
                    <a:pt x="359409" y="271780"/>
                  </a:lnTo>
                  <a:lnTo>
                    <a:pt x="359409" y="279400"/>
                  </a:lnTo>
                  <a:lnTo>
                    <a:pt x="363219" y="279400"/>
                  </a:lnTo>
                  <a:lnTo>
                    <a:pt x="363219" y="271780"/>
                  </a:lnTo>
                  <a:close/>
                </a:path>
                <a:path w="363220" h="290829">
                  <a:moveTo>
                    <a:pt x="2540" y="279400"/>
                  </a:moveTo>
                  <a:lnTo>
                    <a:pt x="0" y="279400"/>
                  </a:lnTo>
                  <a:lnTo>
                    <a:pt x="0" y="285750"/>
                  </a:lnTo>
                  <a:lnTo>
                    <a:pt x="2540" y="285750"/>
                  </a:lnTo>
                  <a:lnTo>
                    <a:pt x="2540" y="279400"/>
                  </a:lnTo>
                  <a:close/>
                </a:path>
                <a:path w="363220" h="290829">
                  <a:moveTo>
                    <a:pt x="363219" y="279400"/>
                  </a:moveTo>
                  <a:lnTo>
                    <a:pt x="359409" y="279400"/>
                  </a:lnTo>
                  <a:lnTo>
                    <a:pt x="359409" y="285750"/>
                  </a:lnTo>
                  <a:lnTo>
                    <a:pt x="363219" y="285750"/>
                  </a:lnTo>
                  <a:lnTo>
                    <a:pt x="363219" y="279400"/>
                  </a:lnTo>
                  <a:close/>
                </a:path>
                <a:path w="363220" h="290829">
                  <a:moveTo>
                    <a:pt x="2540" y="285750"/>
                  </a:moveTo>
                  <a:lnTo>
                    <a:pt x="0" y="285750"/>
                  </a:lnTo>
                  <a:lnTo>
                    <a:pt x="0" y="290830"/>
                  </a:lnTo>
                  <a:lnTo>
                    <a:pt x="363219" y="290830"/>
                  </a:lnTo>
                  <a:lnTo>
                    <a:pt x="363219" y="287020"/>
                  </a:lnTo>
                  <a:lnTo>
                    <a:pt x="2540" y="287020"/>
                  </a:lnTo>
                  <a:lnTo>
                    <a:pt x="2540" y="285750"/>
                  </a:lnTo>
                  <a:close/>
                </a:path>
                <a:path w="363220" h="290829">
                  <a:moveTo>
                    <a:pt x="363219" y="285750"/>
                  </a:moveTo>
                  <a:lnTo>
                    <a:pt x="359409" y="285750"/>
                  </a:lnTo>
                  <a:lnTo>
                    <a:pt x="359409" y="287020"/>
                  </a:lnTo>
                  <a:lnTo>
                    <a:pt x="363219" y="287020"/>
                  </a:lnTo>
                  <a:lnTo>
                    <a:pt x="363219" y="28575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077209" y="429895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70" h="283210">
                  <a:moveTo>
                    <a:pt x="3568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56869" y="2539"/>
                  </a:lnTo>
                  <a:lnTo>
                    <a:pt x="356869" y="0"/>
                  </a:lnTo>
                  <a:close/>
                </a:path>
                <a:path w="356870" h="283210">
                  <a:moveTo>
                    <a:pt x="35686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56869" y="3810"/>
                  </a:lnTo>
                  <a:lnTo>
                    <a:pt x="356869" y="2540"/>
                  </a:lnTo>
                  <a:close/>
                </a:path>
                <a:path w="356870" h="283210">
                  <a:moveTo>
                    <a:pt x="356869" y="3810"/>
                  </a:moveTo>
                  <a:lnTo>
                    <a:pt x="353060" y="3810"/>
                  </a:lnTo>
                  <a:lnTo>
                    <a:pt x="353060" y="8889"/>
                  </a:lnTo>
                  <a:lnTo>
                    <a:pt x="356869" y="8889"/>
                  </a:lnTo>
                  <a:lnTo>
                    <a:pt x="356869" y="3810"/>
                  </a:lnTo>
                  <a:close/>
                </a:path>
                <a:path w="356870" h="28321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56870" h="283210">
                  <a:moveTo>
                    <a:pt x="356869" y="8890"/>
                  </a:moveTo>
                  <a:lnTo>
                    <a:pt x="353060" y="8890"/>
                  </a:lnTo>
                  <a:lnTo>
                    <a:pt x="353060" y="15239"/>
                  </a:lnTo>
                  <a:lnTo>
                    <a:pt x="356869" y="15239"/>
                  </a:lnTo>
                  <a:lnTo>
                    <a:pt x="356869" y="8890"/>
                  </a:lnTo>
                  <a:close/>
                </a:path>
                <a:path w="356870" h="28321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56870" h="283210">
                  <a:moveTo>
                    <a:pt x="356869" y="15240"/>
                  </a:moveTo>
                  <a:lnTo>
                    <a:pt x="353060" y="15240"/>
                  </a:lnTo>
                  <a:lnTo>
                    <a:pt x="353060" y="21589"/>
                  </a:lnTo>
                  <a:lnTo>
                    <a:pt x="356869" y="21589"/>
                  </a:lnTo>
                  <a:lnTo>
                    <a:pt x="356869" y="15240"/>
                  </a:lnTo>
                  <a:close/>
                </a:path>
                <a:path w="356870" h="283210">
                  <a:moveTo>
                    <a:pt x="3809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1590"/>
                  </a:lnTo>
                  <a:close/>
                </a:path>
                <a:path w="356870" h="283210">
                  <a:moveTo>
                    <a:pt x="356869" y="21590"/>
                  </a:moveTo>
                  <a:lnTo>
                    <a:pt x="353060" y="21590"/>
                  </a:lnTo>
                  <a:lnTo>
                    <a:pt x="353060" y="26669"/>
                  </a:lnTo>
                  <a:lnTo>
                    <a:pt x="356869" y="26669"/>
                  </a:lnTo>
                  <a:lnTo>
                    <a:pt x="356869" y="21590"/>
                  </a:lnTo>
                  <a:close/>
                </a:path>
                <a:path w="356870" h="283210">
                  <a:moveTo>
                    <a:pt x="380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70"/>
                  </a:lnTo>
                  <a:close/>
                </a:path>
                <a:path w="356870" h="283210">
                  <a:moveTo>
                    <a:pt x="356869" y="26670"/>
                  </a:moveTo>
                  <a:lnTo>
                    <a:pt x="353060" y="26670"/>
                  </a:lnTo>
                  <a:lnTo>
                    <a:pt x="353060" y="33019"/>
                  </a:lnTo>
                  <a:lnTo>
                    <a:pt x="356869" y="33019"/>
                  </a:lnTo>
                  <a:lnTo>
                    <a:pt x="356869" y="26670"/>
                  </a:lnTo>
                  <a:close/>
                </a:path>
                <a:path w="356870" h="283210">
                  <a:moveTo>
                    <a:pt x="3809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3020"/>
                  </a:lnTo>
                  <a:close/>
                </a:path>
                <a:path w="356870" h="283210">
                  <a:moveTo>
                    <a:pt x="356869" y="33020"/>
                  </a:moveTo>
                  <a:lnTo>
                    <a:pt x="353060" y="33020"/>
                  </a:lnTo>
                  <a:lnTo>
                    <a:pt x="353060" y="40639"/>
                  </a:lnTo>
                  <a:lnTo>
                    <a:pt x="356869" y="40639"/>
                  </a:lnTo>
                  <a:lnTo>
                    <a:pt x="356869" y="33020"/>
                  </a:lnTo>
                  <a:close/>
                </a:path>
                <a:path w="356870" h="283210">
                  <a:moveTo>
                    <a:pt x="380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40640"/>
                  </a:lnTo>
                  <a:close/>
                </a:path>
                <a:path w="356870" h="283210">
                  <a:moveTo>
                    <a:pt x="356869" y="40640"/>
                  </a:moveTo>
                  <a:lnTo>
                    <a:pt x="353060" y="40640"/>
                  </a:lnTo>
                  <a:lnTo>
                    <a:pt x="353060" y="45719"/>
                  </a:lnTo>
                  <a:lnTo>
                    <a:pt x="356869" y="45719"/>
                  </a:lnTo>
                  <a:lnTo>
                    <a:pt x="356869" y="40640"/>
                  </a:lnTo>
                  <a:close/>
                </a:path>
                <a:path w="356870" h="283210">
                  <a:moveTo>
                    <a:pt x="3809" y="45720"/>
                  </a:moveTo>
                  <a:lnTo>
                    <a:pt x="0" y="4572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5720"/>
                  </a:lnTo>
                  <a:close/>
                </a:path>
                <a:path w="356870" h="283210">
                  <a:moveTo>
                    <a:pt x="356869" y="45720"/>
                  </a:moveTo>
                  <a:lnTo>
                    <a:pt x="353060" y="45720"/>
                  </a:lnTo>
                  <a:lnTo>
                    <a:pt x="353060" y="53339"/>
                  </a:lnTo>
                  <a:lnTo>
                    <a:pt x="356869" y="53339"/>
                  </a:lnTo>
                  <a:lnTo>
                    <a:pt x="356869" y="45720"/>
                  </a:lnTo>
                  <a:close/>
                </a:path>
                <a:path w="356870" h="28321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56870" h="283210">
                  <a:moveTo>
                    <a:pt x="356869" y="53340"/>
                  </a:moveTo>
                  <a:lnTo>
                    <a:pt x="353060" y="53340"/>
                  </a:lnTo>
                  <a:lnTo>
                    <a:pt x="353060" y="59689"/>
                  </a:lnTo>
                  <a:lnTo>
                    <a:pt x="356869" y="59689"/>
                  </a:lnTo>
                  <a:lnTo>
                    <a:pt x="356869" y="53340"/>
                  </a:lnTo>
                  <a:close/>
                </a:path>
                <a:path w="356870" h="283210">
                  <a:moveTo>
                    <a:pt x="3809" y="59690"/>
                  </a:moveTo>
                  <a:lnTo>
                    <a:pt x="0" y="5969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59690"/>
                  </a:lnTo>
                  <a:close/>
                </a:path>
                <a:path w="356870" h="283210">
                  <a:moveTo>
                    <a:pt x="356869" y="59690"/>
                  </a:moveTo>
                  <a:lnTo>
                    <a:pt x="353060" y="59690"/>
                  </a:lnTo>
                  <a:lnTo>
                    <a:pt x="353060" y="97789"/>
                  </a:lnTo>
                  <a:lnTo>
                    <a:pt x="356869" y="97789"/>
                  </a:lnTo>
                  <a:lnTo>
                    <a:pt x="356869" y="59690"/>
                  </a:lnTo>
                  <a:close/>
                </a:path>
                <a:path w="356870" h="28321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356870" h="283210">
                  <a:moveTo>
                    <a:pt x="356869" y="97790"/>
                  </a:moveTo>
                  <a:lnTo>
                    <a:pt x="353060" y="97790"/>
                  </a:lnTo>
                  <a:lnTo>
                    <a:pt x="353060" y="104139"/>
                  </a:lnTo>
                  <a:lnTo>
                    <a:pt x="356869" y="104139"/>
                  </a:lnTo>
                  <a:lnTo>
                    <a:pt x="356869" y="97790"/>
                  </a:lnTo>
                  <a:close/>
                </a:path>
                <a:path w="356870" h="283210">
                  <a:moveTo>
                    <a:pt x="3809" y="104140"/>
                  </a:moveTo>
                  <a:lnTo>
                    <a:pt x="0" y="10414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4140"/>
                  </a:lnTo>
                  <a:close/>
                </a:path>
                <a:path w="356870" h="283210">
                  <a:moveTo>
                    <a:pt x="356869" y="104140"/>
                  </a:moveTo>
                  <a:lnTo>
                    <a:pt x="353060" y="104140"/>
                  </a:lnTo>
                  <a:lnTo>
                    <a:pt x="353060" y="115569"/>
                  </a:lnTo>
                  <a:lnTo>
                    <a:pt x="356869" y="115569"/>
                  </a:lnTo>
                  <a:lnTo>
                    <a:pt x="356869" y="104140"/>
                  </a:lnTo>
                  <a:close/>
                </a:path>
                <a:path w="356870" h="283210">
                  <a:moveTo>
                    <a:pt x="3809" y="115570"/>
                  </a:moveTo>
                  <a:lnTo>
                    <a:pt x="0" y="11557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15570"/>
                  </a:lnTo>
                  <a:close/>
                </a:path>
                <a:path w="356870" h="283210">
                  <a:moveTo>
                    <a:pt x="356869" y="115570"/>
                  </a:moveTo>
                  <a:lnTo>
                    <a:pt x="353060" y="115570"/>
                  </a:lnTo>
                  <a:lnTo>
                    <a:pt x="353060" y="161289"/>
                  </a:lnTo>
                  <a:lnTo>
                    <a:pt x="356869" y="161289"/>
                  </a:lnTo>
                  <a:lnTo>
                    <a:pt x="356869" y="115570"/>
                  </a:lnTo>
                  <a:close/>
                </a:path>
                <a:path w="356870" h="283210">
                  <a:moveTo>
                    <a:pt x="3809" y="161290"/>
                  </a:moveTo>
                  <a:lnTo>
                    <a:pt x="0" y="16129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161290"/>
                  </a:lnTo>
                  <a:close/>
                </a:path>
                <a:path w="356870" h="283210">
                  <a:moveTo>
                    <a:pt x="356869" y="161290"/>
                  </a:moveTo>
                  <a:lnTo>
                    <a:pt x="353060" y="161290"/>
                  </a:lnTo>
                  <a:lnTo>
                    <a:pt x="353060" y="223519"/>
                  </a:lnTo>
                  <a:lnTo>
                    <a:pt x="356869" y="223519"/>
                  </a:lnTo>
                  <a:lnTo>
                    <a:pt x="356869" y="161290"/>
                  </a:lnTo>
                  <a:close/>
                </a:path>
                <a:path w="356870" h="283210">
                  <a:moveTo>
                    <a:pt x="3809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3520"/>
                  </a:lnTo>
                  <a:close/>
                </a:path>
                <a:path w="356870" h="283210">
                  <a:moveTo>
                    <a:pt x="356869" y="223520"/>
                  </a:moveTo>
                  <a:lnTo>
                    <a:pt x="353060" y="223520"/>
                  </a:lnTo>
                  <a:lnTo>
                    <a:pt x="353060" y="229869"/>
                  </a:lnTo>
                  <a:lnTo>
                    <a:pt x="356869" y="229869"/>
                  </a:lnTo>
                  <a:lnTo>
                    <a:pt x="356869" y="223520"/>
                  </a:lnTo>
                  <a:close/>
                </a:path>
                <a:path w="356870" h="283210">
                  <a:moveTo>
                    <a:pt x="380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29870"/>
                  </a:lnTo>
                  <a:close/>
                </a:path>
                <a:path w="356870" h="283210">
                  <a:moveTo>
                    <a:pt x="356869" y="229870"/>
                  </a:moveTo>
                  <a:lnTo>
                    <a:pt x="353060" y="229870"/>
                  </a:lnTo>
                  <a:lnTo>
                    <a:pt x="353060" y="237489"/>
                  </a:lnTo>
                  <a:lnTo>
                    <a:pt x="356869" y="237489"/>
                  </a:lnTo>
                  <a:lnTo>
                    <a:pt x="356869" y="229870"/>
                  </a:lnTo>
                  <a:close/>
                </a:path>
                <a:path w="356870" h="28321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56870" h="283210">
                  <a:moveTo>
                    <a:pt x="356869" y="237490"/>
                  </a:moveTo>
                  <a:lnTo>
                    <a:pt x="353060" y="237490"/>
                  </a:lnTo>
                  <a:lnTo>
                    <a:pt x="353060" y="243839"/>
                  </a:lnTo>
                  <a:lnTo>
                    <a:pt x="356869" y="243839"/>
                  </a:lnTo>
                  <a:lnTo>
                    <a:pt x="356869" y="237490"/>
                  </a:lnTo>
                  <a:close/>
                </a:path>
                <a:path w="356870" h="283210">
                  <a:moveTo>
                    <a:pt x="3809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3840"/>
                  </a:lnTo>
                  <a:close/>
                </a:path>
                <a:path w="356870" h="283210">
                  <a:moveTo>
                    <a:pt x="356869" y="243840"/>
                  </a:moveTo>
                  <a:lnTo>
                    <a:pt x="353060" y="243840"/>
                  </a:lnTo>
                  <a:lnTo>
                    <a:pt x="353060" y="248919"/>
                  </a:lnTo>
                  <a:lnTo>
                    <a:pt x="356869" y="248919"/>
                  </a:lnTo>
                  <a:lnTo>
                    <a:pt x="356869" y="243840"/>
                  </a:lnTo>
                  <a:close/>
                </a:path>
                <a:path w="356870" h="283210">
                  <a:moveTo>
                    <a:pt x="380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20"/>
                  </a:lnTo>
                  <a:close/>
                </a:path>
                <a:path w="356870" h="283210">
                  <a:moveTo>
                    <a:pt x="356869" y="248920"/>
                  </a:moveTo>
                  <a:lnTo>
                    <a:pt x="353060" y="248920"/>
                  </a:lnTo>
                  <a:lnTo>
                    <a:pt x="353060" y="255269"/>
                  </a:lnTo>
                  <a:lnTo>
                    <a:pt x="356869" y="255269"/>
                  </a:lnTo>
                  <a:lnTo>
                    <a:pt x="356869" y="248920"/>
                  </a:lnTo>
                  <a:close/>
                </a:path>
                <a:path w="356870" h="283210">
                  <a:moveTo>
                    <a:pt x="3809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5270"/>
                  </a:lnTo>
                  <a:close/>
                </a:path>
                <a:path w="356870" h="283210">
                  <a:moveTo>
                    <a:pt x="356869" y="255270"/>
                  </a:moveTo>
                  <a:lnTo>
                    <a:pt x="353060" y="255270"/>
                  </a:lnTo>
                  <a:lnTo>
                    <a:pt x="353060" y="262889"/>
                  </a:lnTo>
                  <a:lnTo>
                    <a:pt x="356869" y="262889"/>
                  </a:lnTo>
                  <a:lnTo>
                    <a:pt x="356869" y="255270"/>
                  </a:lnTo>
                  <a:close/>
                </a:path>
                <a:path w="356870" h="283210">
                  <a:moveTo>
                    <a:pt x="3809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2890"/>
                  </a:lnTo>
                  <a:close/>
                </a:path>
                <a:path w="356870" h="283210">
                  <a:moveTo>
                    <a:pt x="356869" y="262890"/>
                  </a:moveTo>
                  <a:lnTo>
                    <a:pt x="353060" y="262890"/>
                  </a:lnTo>
                  <a:lnTo>
                    <a:pt x="353060" y="267969"/>
                  </a:lnTo>
                  <a:lnTo>
                    <a:pt x="356869" y="267969"/>
                  </a:lnTo>
                  <a:lnTo>
                    <a:pt x="356869" y="262890"/>
                  </a:lnTo>
                  <a:close/>
                </a:path>
                <a:path w="356870" h="283210">
                  <a:moveTo>
                    <a:pt x="3809" y="267970"/>
                  </a:moveTo>
                  <a:lnTo>
                    <a:pt x="0" y="26797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7970"/>
                  </a:lnTo>
                  <a:close/>
                </a:path>
                <a:path w="356870" h="283210">
                  <a:moveTo>
                    <a:pt x="356869" y="267970"/>
                  </a:moveTo>
                  <a:lnTo>
                    <a:pt x="353060" y="267970"/>
                  </a:lnTo>
                  <a:lnTo>
                    <a:pt x="353060" y="275589"/>
                  </a:lnTo>
                  <a:lnTo>
                    <a:pt x="356869" y="275589"/>
                  </a:lnTo>
                  <a:lnTo>
                    <a:pt x="356869" y="267970"/>
                  </a:lnTo>
                  <a:close/>
                </a:path>
                <a:path w="356870" h="28321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56869" y="281939"/>
                  </a:lnTo>
                  <a:lnTo>
                    <a:pt x="356869" y="279400"/>
                  </a:lnTo>
                  <a:lnTo>
                    <a:pt x="3809" y="279400"/>
                  </a:lnTo>
                  <a:lnTo>
                    <a:pt x="3809" y="275590"/>
                  </a:lnTo>
                  <a:close/>
                </a:path>
                <a:path w="356870" h="283210">
                  <a:moveTo>
                    <a:pt x="356869" y="275590"/>
                  </a:moveTo>
                  <a:lnTo>
                    <a:pt x="353060" y="275590"/>
                  </a:lnTo>
                  <a:lnTo>
                    <a:pt x="353060" y="279400"/>
                  </a:lnTo>
                  <a:lnTo>
                    <a:pt x="356869" y="279400"/>
                  </a:lnTo>
                  <a:lnTo>
                    <a:pt x="356869" y="275590"/>
                  </a:lnTo>
                  <a:close/>
                </a:path>
                <a:path w="356870" h="283210">
                  <a:moveTo>
                    <a:pt x="356869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56869" y="283210"/>
                  </a:lnTo>
                  <a:lnTo>
                    <a:pt x="356869" y="28194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081020" y="4302760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49250" y="3809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3809"/>
                  </a:moveTo>
                  <a:lnTo>
                    <a:pt x="346709" y="3809"/>
                  </a:lnTo>
                  <a:lnTo>
                    <a:pt x="346709" y="5079"/>
                  </a:lnTo>
                  <a:lnTo>
                    <a:pt x="349250" y="5079"/>
                  </a:lnTo>
                  <a:lnTo>
                    <a:pt x="349250" y="3809"/>
                  </a:lnTo>
                  <a:close/>
                </a:path>
                <a:path w="349250" h="275589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49250" h="275589">
                  <a:moveTo>
                    <a:pt x="349250" y="5080"/>
                  </a:moveTo>
                  <a:lnTo>
                    <a:pt x="346709" y="5080"/>
                  </a:lnTo>
                  <a:lnTo>
                    <a:pt x="346709" y="11429"/>
                  </a:lnTo>
                  <a:lnTo>
                    <a:pt x="349250" y="11429"/>
                  </a:lnTo>
                  <a:lnTo>
                    <a:pt x="349250" y="5080"/>
                  </a:lnTo>
                  <a:close/>
                </a:path>
                <a:path w="349250" h="27558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49250" h="275589">
                  <a:moveTo>
                    <a:pt x="349250" y="11430"/>
                  </a:moveTo>
                  <a:lnTo>
                    <a:pt x="346709" y="11430"/>
                  </a:lnTo>
                  <a:lnTo>
                    <a:pt x="346709" y="17779"/>
                  </a:lnTo>
                  <a:lnTo>
                    <a:pt x="349250" y="17779"/>
                  </a:lnTo>
                  <a:lnTo>
                    <a:pt x="349250" y="11430"/>
                  </a:lnTo>
                  <a:close/>
                </a:path>
                <a:path w="349250" h="275589">
                  <a:moveTo>
                    <a:pt x="381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7780"/>
                  </a:lnTo>
                  <a:close/>
                </a:path>
                <a:path w="349250" h="275589">
                  <a:moveTo>
                    <a:pt x="349250" y="17780"/>
                  </a:moveTo>
                  <a:lnTo>
                    <a:pt x="346709" y="17780"/>
                  </a:lnTo>
                  <a:lnTo>
                    <a:pt x="346709" y="22859"/>
                  </a:lnTo>
                  <a:lnTo>
                    <a:pt x="349250" y="22859"/>
                  </a:lnTo>
                  <a:lnTo>
                    <a:pt x="349250" y="17780"/>
                  </a:lnTo>
                  <a:close/>
                </a:path>
                <a:path w="349250" h="275589">
                  <a:moveTo>
                    <a:pt x="381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860"/>
                  </a:lnTo>
                  <a:close/>
                </a:path>
                <a:path w="349250" h="275589">
                  <a:moveTo>
                    <a:pt x="349250" y="22860"/>
                  </a:moveTo>
                  <a:lnTo>
                    <a:pt x="346709" y="22860"/>
                  </a:lnTo>
                  <a:lnTo>
                    <a:pt x="346709" y="29209"/>
                  </a:lnTo>
                  <a:lnTo>
                    <a:pt x="349250" y="29209"/>
                  </a:lnTo>
                  <a:lnTo>
                    <a:pt x="349250" y="22860"/>
                  </a:lnTo>
                  <a:close/>
                </a:path>
                <a:path w="349250" h="275589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49250" h="275589">
                  <a:moveTo>
                    <a:pt x="349250" y="29210"/>
                  </a:moveTo>
                  <a:lnTo>
                    <a:pt x="346709" y="29210"/>
                  </a:lnTo>
                  <a:lnTo>
                    <a:pt x="346709" y="36829"/>
                  </a:lnTo>
                  <a:lnTo>
                    <a:pt x="349250" y="36829"/>
                  </a:lnTo>
                  <a:lnTo>
                    <a:pt x="349250" y="29210"/>
                  </a:lnTo>
                  <a:close/>
                </a:path>
                <a:path w="349250" h="275589">
                  <a:moveTo>
                    <a:pt x="3810" y="36830"/>
                  </a:moveTo>
                  <a:lnTo>
                    <a:pt x="0" y="3683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6830"/>
                  </a:lnTo>
                  <a:close/>
                </a:path>
                <a:path w="349250" h="275589">
                  <a:moveTo>
                    <a:pt x="349250" y="36830"/>
                  </a:moveTo>
                  <a:lnTo>
                    <a:pt x="346709" y="36830"/>
                  </a:lnTo>
                  <a:lnTo>
                    <a:pt x="346709" y="41909"/>
                  </a:lnTo>
                  <a:lnTo>
                    <a:pt x="349250" y="41909"/>
                  </a:lnTo>
                  <a:lnTo>
                    <a:pt x="349250" y="36830"/>
                  </a:lnTo>
                  <a:close/>
                </a:path>
                <a:path w="349250" h="275589">
                  <a:moveTo>
                    <a:pt x="3810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1910"/>
                  </a:lnTo>
                  <a:close/>
                </a:path>
                <a:path w="349250" h="275589">
                  <a:moveTo>
                    <a:pt x="349250" y="41910"/>
                  </a:moveTo>
                  <a:lnTo>
                    <a:pt x="346709" y="41910"/>
                  </a:lnTo>
                  <a:lnTo>
                    <a:pt x="346709" y="49529"/>
                  </a:lnTo>
                  <a:lnTo>
                    <a:pt x="349250" y="49529"/>
                  </a:lnTo>
                  <a:lnTo>
                    <a:pt x="349250" y="41910"/>
                  </a:lnTo>
                  <a:close/>
                </a:path>
                <a:path w="349250" h="275589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349250" h="275589">
                  <a:moveTo>
                    <a:pt x="349250" y="49530"/>
                  </a:moveTo>
                  <a:lnTo>
                    <a:pt x="346709" y="49530"/>
                  </a:lnTo>
                  <a:lnTo>
                    <a:pt x="346709" y="55879"/>
                  </a:lnTo>
                  <a:lnTo>
                    <a:pt x="349250" y="55879"/>
                  </a:lnTo>
                  <a:lnTo>
                    <a:pt x="349250" y="49530"/>
                  </a:lnTo>
                  <a:close/>
                </a:path>
                <a:path w="349250" h="275589">
                  <a:moveTo>
                    <a:pt x="3810" y="55880"/>
                  </a:moveTo>
                  <a:lnTo>
                    <a:pt x="0" y="5588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55880"/>
                  </a:lnTo>
                  <a:close/>
                </a:path>
                <a:path w="349250" h="275589">
                  <a:moveTo>
                    <a:pt x="349250" y="55880"/>
                  </a:moveTo>
                  <a:lnTo>
                    <a:pt x="346709" y="55880"/>
                  </a:lnTo>
                  <a:lnTo>
                    <a:pt x="346709" y="93979"/>
                  </a:lnTo>
                  <a:lnTo>
                    <a:pt x="349250" y="93979"/>
                  </a:lnTo>
                  <a:lnTo>
                    <a:pt x="349250" y="55880"/>
                  </a:lnTo>
                  <a:close/>
                </a:path>
                <a:path w="349250" h="275589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349250" h="275589">
                  <a:moveTo>
                    <a:pt x="349250" y="93980"/>
                  </a:moveTo>
                  <a:lnTo>
                    <a:pt x="346709" y="93980"/>
                  </a:lnTo>
                  <a:lnTo>
                    <a:pt x="346709" y="100329"/>
                  </a:lnTo>
                  <a:lnTo>
                    <a:pt x="349250" y="100329"/>
                  </a:lnTo>
                  <a:lnTo>
                    <a:pt x="349250" y="93980"/>
                  </a:lnTo>
                  <a:close/>
                </a:path>
                <a:path w="349250" h="275589">
                  <a:moveTo>
                    <a:pt x="3810" y="100330"/>
                  </a:moveTo>
                  <a:lnTo>
                    <a:pt x="0" y="100330"/>
                  </a:lnTo>
                  <a:lnTo>
                    <a:pt x="0" y="111759"/>
                  </a:lnTo>
                  <a:lnTo>
                    <a:pt x="3810" y="111759"/>
                  </a:lnTo>
                  <a:lnTo>
                    <a:pt x="3810" y="100330"/>
                  </a:lnTo>
                  <a:close/>
                </a:path>
                <a:path w="349250" h="275589">
                  <a:moveTo>
                    <a:pt x="349250" y="100330"/>
                  </a:moveTo>
                  <a:lnTo>
                    <a:pt x="346709" y="100330"/>
                  </a:lnTo>
                  <a:lnTo>
                    <a:pt x="346709" y="111759"/>
                  </a:lnTo>
                  <a:lnTo>
                    <a:pt x="349250" y="111759"/>
                  </a:lnTo>
                  <a:lnTo>
                    <a:pt x="349250" y="100330"/>
                  </a:lnTo>
                  <a:close/>
                </a:path>
                <a:path w="349250" h="275589">
                  <a:moveTo>
                    <a:pt x="3810" y="111760"/>
                  </a:moveTo>
                  <a:lnTo>
                    <a:pt x="0" y="11176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11760"/>
                  </a:lnTo>
                  <a:close/>
                </a:path>
                <a:path w="349250" h="275589">
                  <a:moveTo>
                    <a:pt x="349250" y="111760"/>
                  </a:moveTo>
                  <a:lnTo>
                    <a:pt x="346709" y="111760"/>
                  </a:lnTo>
                  <a:lnTo>
                    <a:pt x="346709" y="157479"/>
                  </a:lnTo>
                  <a:lnTo>
                    <a:pt x="349250" y="157479"/>
                  </a:lnTo>
                  <a:lnTo>
                    <a:pt x="349250" y="111760"/>
                  </a:lnTo>
                  <a:close/>
                </a:path>
                <a:path w="349250" h="275589">
                  <a:moveTo>
                    <a:pt x="3810" y="157480"/>
                  </a:moveTo>
                  <a:lnTo>
                    <a:pt x="0" y="15748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157480"/>
                  </a:lnTo>
                  <a:close/>
                </a:path>
                <a:path w="349250" h="275589">
                  <a:moveTo>
                    <a:pt x="349250" y="157480"/>
                  </a:moveTo>
                  <a:lnTo>
                    <a:pt x="346709" y="157480"/>
                  </a:lnTo>
                  <a:lnTo>
                    <a:pt x="346709" y="219709"/>
                  </a:lnTo>
                  <a:lnTo>
                    <a:pt x="349250" y="219709"/>
                  </a:lnTo>
                  <a:lnTo>
                    <a:pt x="349250" y="157480"/>
                  </a:lnTo>
                  <a:close/>
                </a:path>
                <a:path w="349250" h="275589">
                  <a:moveTo>
                    <a:pt x="381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219710"/>
                  </a:lnTo>
                  <a:close/>
                </a:path>
                <a:path w="349250" h="275589">
                  <a:moveTo>
                    <a:pt x="349250" y="219710"/>
                  </a:moveTo>
                  <a:lnTo>
                    <a:pt x="346709" y="219710"/>
                  </a:lnTo>
                  <a:lnTo>
                    <a:pt x="346709" y="226059"/>
                  </a:lnTo>
                  <a:lnTo>
                    <a:pt x="349250" y="226059"/>
                  </a:lnTo>
                  <a:lnTo>
                    <a:pt x="349250" y="219710"/>
                  </a:lnTo>
                  <a:close/>
                </a:path>
                <a:path w="349250" h="275589">
                  <a:moveTo>
                    <a:pt x="3810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6060"/>
                  </a:lnTo>
                  <a:close/>
                </a:path>
                <a:path w="349250" h="275589">
                  <a:moveTo>
                    <a:pt x="349250" y="226060"/>
                  </a:moveTo>
                  <a:lnTo>
                    <a:pt x="346709" y="226060"/>
                  </a:lnTo>
                  <a:lnTo>
                    <a:pt x="346709" y="233679"/>
                  </a:lnTo>
                  <a:lnTo>
                    <a:pt x="349250" y="233679"/>
                  </a:lnTo>
                  <a:lnTo>
                    <a:pt x="349250" y="226060"/>
                  </a:lnTo>
                  <a:close/>
                </a:path>
                <a:path w="349250" h="275589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49250" h="275589">
                  <a:moveTo>
                    <a:pt x="349250" y="233680"/>
                  </a:moveTo>
                  <a:lnTo>
                    <a:pt x="346709" y="233680"/>
                  </a:lnTo>
                  <a:lnTo>
                    <a:pt x="346709" y="240029"/>
                  </a:lnTo>
                  <a:lnTo>
                    <a:pt x="349250" y="240029"/>
                  </a:lnTo>
                  <a:lnTo>
                    <a:pt x="349250" y="233680"/>
                  </a:lnTo>
                  <a:close/>
                </a:path>
                <a:path w="349250" h="275589">
                  <a:moveTo>
                    <a:pt x="381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40030"/>
                  </a:lnTo>
                  <a:close/>
                </a:path>
                <a:path w="349250" h="275589">
                  <a:moveTo>
                    <a:pt x="349250" y="240030"/>
                  </a:moveTo>
                  <a:lnTo>
                    <a:pt x="346709" y="240030"/>
                  </a:lnTo>
                  <a:lnTo>
                    <a:pt x="346709" y="245109"/>
                  </a:lnTo>
                  <a:lnTo>
                    <a:pt x="349250" y="245109"/>
                  </a:lnTo>
                  <a:lnTo>
                    <a:pt x="349250" y="240030"/>
                  </a:lnTo>
                  <a:close/>
                </a:path>
                <a:path w="349250" h="275589">
                  <a:moveTo>
                    <a:pt x="381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5110"/>
                  </a:lnTo>
                  <a:close/>
                </a:path>
                <a:path w="349250" h="275589">
                  <a:moveTo>
                    <a:pt x="349250" y="245110"/>
                  </a:moveTo>
                  <a:lnTo>
                    <a:pt x="346709" y="245110"/>
                  </a:lnTo>
                  <a:lnTo>
                    <a:pt x="346709" y="251459"/>
                  </a:lnTo>
                  <a:lnTo>
                    <a:pt x="349250" y="251459"/>
                  </a:lnTo>
                  <a:lnTo>
                    <a:pt x="349250" y="245110"/>
                  </a:lnTo>
                  <a:close/>
                </a:path>
                <a:path w="349250" h="275589">
                  <a:moveTo>
                    <a:pt x="381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1460"/>
                  </a:lnTo>
                  <a:close/>
                </a:path>
                <a:path w="349250" h="275589">
                  <a:moveTo>
                    <a:pt x="349250" y="251460"/>
                  </a:moveTo>
                  <a:lnTo>
                    <a:pt x="346709" y="251460"/>
                  </a:lnTo>
                  <a:lnTo>
                    <a:pt x="346709" y="259079"/>
                  </a:lnTo>
                  <a:lnTo>
                    <a:pt x="349250" y="259079"/>
                  </a:lnTo>
                  <a:lnTo>
                    <a:pt x="349250" y="251460"/>
                  </a:lnTo>
                  <a:close/>
                </a:path>
                <a:path w="349250" h="275589">
                  <a:moveTo>
                    <a:pt x="381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9080"/>
                  </a:lnTo>
                  <a:close/>
                </a:path>
                <a:path w="349250" h="275589">
                  <a:moveTo>
                    <a:pt x="349250" y="259080"/>
                  </a:moveTo>
                  <a:lnTo>
                    <a:pt x="346709" y="259080"/>
                  </a:lnTo>
                  <a:lnTo>
                    <a:pt x="346709" y="264159"/>
                  </a:lnTo>
                  <a:lnTo>
                    <a:pt x="349250" y="264159"/>
                  </a:lnTo>
                  <a:lnTo>
                    <a:pt x="349250" y="259080"/>
                  </a:lnTo>
                  <a:close/>
                </a:path>
                <a:path w="349250" h="275589">
                  <a:moveTo>
                    <a:pt x="3810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4160"/>
                  </a:lnTo>
                  <a:close/>
                </a:path>
                <a:path w="349250" h="275589">
                  <a:moveTo>
                    <a:pt x="349250" y="264160"/>
                  </a:moveTo>
                  <a:lnTo>
                    <a:pt x="346709" y="264160"/>
                  </a:lnTo>
                  <a:lnTo>
                    <a:pt x="346709" y="271779"/>
                  </a:lnTo>
                  <a:lnTo>
                    <a:pt x="349250" y="271779"/>
                  </a:lnTo>
                  <a:lnTo>
                    <a:pt x="349250" y="264160"/>
                  </a:lnTo>
                  <a:close/>
                </a:path>
                <a:path w="349250" h="275589">
                  <a:moveTo>
                    <a:pt x="3810" y="271780"/>
                  </a:moveTo>
                  <a:lnTo>
                    <a:pt x="0" y="271780"/>
                  </a:lnTo>
                  <a:lnTo>
                    <a:pt x="0" y="275589"/>
                  </a:lnTo>
                  <a:lnTo>
                    <a:pt x="349250" y="275589"/>
                  </a:lnTo>
                  <a:lnTo>
                    <a:pt x="349250" y="273050"/>
                  </a:lnTo>
                  <a:lnTo>
                    <a:pt x="3810" y="273050"/>
                  </a:lnTo>
                  <a:lnTo>
                    <a:pt x="3810" y="271780"/>
                  </a:lnTo>
                  <a:close/>
                </a:path>
                <a:path w="349250" h="275589">
                  <a:moveTo>
                    <a:pt x="349250" y="271780"/>
                  </a:moveTo>
                  <a:lnTo>
                    <a:pt x="346709" y="271780"/>
                  </a:lnTo>
                  <a:lnTo>
                    <a:pt x="346709" y="273050"/>
                  </a:lnTo>
                  <a:lnTo>
                    <a:pt x="349250" y="273050"/>
                  </a:lnTo>
                  <a:lnTo>
                    <a:pt x="349250" y="27178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084830" y="4306570"/>
              <a:ext cx="342900" cy="269240"/>
            </a:xfrm>
            <a:custGeom>
              <a:avLst/>
              <a:gdLst/>
              <a:ahLst/>
              <a:cxnLst/>
              <a:rect l="l" t="t" r="r" b="b"/>
              <a:pathLst>
                <a:path w="342900" h="269239">
                  <a:moveTo>
                    <a:pt x="34289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2899" y="1269"/>
                  </a:lnTo>
                  <a:lnTo>
                    <a:pt x="342899" y="0"/>
                  </a:lnTo>
                  <a:close/>
                </a:path>
                <a:path w="342900" h="269239">
                  <a:moveTo>
                    <a:pt x="34289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42899" y="3809"/>
                  </a:lnTo>
                  <a:lnTo>
                    <a:pt x="342899" y="1269"/>
                  </a:lnTo>
                  <a:close/>
                </a:path>
                <a:path w="342900" h="269239">
                  <a:moveTo>
                    <a:pt x="342899" y="3809"/>
                  </a:moveTo>
                  <a:lnTo>
                    <a:pt x="339090" y="3809"/>
                  </a:lnTo>
                  <a:lnTo>
                    <a:pt x="339090" y="7619"/>
                  </a:lnTo>
                  <a:lnTo>
                    <a:pt x="342899" y="7619"/>
                  </a:lnTo>
                  <a:lnTo>
                    <a:pt x="342899" y="3809"/>
                  </a:lnTo>
                  <a:close/>
                </a:path>
                <a:path w="342900" h="26923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42900" h="269239">
                  <a:moveTo>
                    <a:pt x="342899" y="7619"/>
                  </a:moveTo>
                  <a:lnTo>
                    <a:pt x="339090" y="7619"/>
                  </a:lnTo>
                  <a:lnTo>
                    <a:pt x="339090" y="13969"/>
                  </a:lnTo>
                  <a:lnTo>
                    <a:pt x="342899" y="13969"/>
                  </a:lnTo>
                  <a:lnTo>
                    <a:pt x="342899" y="7619"/>
                  </a:lnTo>
                  <a:close/>
                </a:path>
                <a:path w="342900" h="269239">
                  <a:moveTo>
                    <a:pt x="3809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3969"/>
                  </a:lnTo>
                  <a:close/>
                </a:path>
                <a:path w="342900" h="269239">
                  <a:moveTo>
                    <a:pt x="342899" y="13969"/>
                  </a:moveTo>
                  <a:lnTo>
                    <a:pt x="339090" y="13969"/>
                  </a:lnTo>
                  <a:lnTo>
                    <a:pt x="339090" y="19049"/>
                  </a:lnTo>
                  <a:lnTo>
                    <a:pt x="342899" y="19049"/>
                  </a:lnTo>
                  <a:lnTo>
                    <a:pt x="342899" y="13969"/>
                  </a:lnTo>
                  <a:close/>
                </a:path>
                <a:path w="342900" h="269239">
                  <a:moveTo>
                    <a:pt x="380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9050"/>
                  </a:lnTo>
                  <a:close/>
                </a:path>
                <a:path w="342900" h="269239">
                  <a:moveTo>
                    <a:pt x="342899" y="19050"/>
                  </a:moveTo>
                  <a:lnTo>
                    <a:pt x="339090" y="19050"/>
                  </a:lnTo>
                  <a:lnTo>
                    <a:pt x="339090" y="25399"/>
                  </a:lnTo>
                  <a:lnTo>
                    <a:pt x="342899" y="25399"/>
                  </a:lnTo>
                  <a:lnTo>
                    <a:pt x="342899" y="19050"/>
                  </a:lnTo>
                  <a:close/>
                </a:path>
                <a:path w="342900" h="269239">
                  <a:moveTo>
                    <a:pt x="3809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5400"/>
                  </a:lnTo>
                  <a:close/>
                </a:path>
                <a:path w="342900" h="269239">
                  <a:moveTo>
                    <a:pt x="342899" y="25400"/>
                  </a:moveTo>
                  <a:lnTo>
                    <a:pt x="339090" y="25400"/>
                  </a:lnTo>
                  <a:lnTo>
                    <a:pt x="339090" y="33019"/>
                  </a:lnTo>
                  <a:lnTo>
                    <a:pt x="342899" y="33019"/>
                  </a:lnTo>
                  <a:lnTo>
                    <a:pt x="342899" y="25400"/>
                  </a:lnTo>
                  <a:close/>
                </a:path>
                <a:path w="342900" h="269239">
                  <a:moveTo>
                    <a:pt x="3809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3019"/>
                  </a:lnTo>
                  <a:close/>
                </a:path>
                <a:path w="342900" h="269239">
                  <a:moveTo>
                    <a:pt x="342899" y="33019"/>
                  </a:moveTo>
                  <a:lnTo>
                    <a:pt x="339090" y="33019"/>
                  </a:lnTo>
                  <a:lnTo>
                    <a:pt x="339090" y="38099"/>
                  </a:lnTo>
                  <a:lnTo>
                    <a:pt x="342899" y="38099"/>
                  </a:lnTo>
                  <a:lnTo>
                    <a:pt x="342899" y="33019"/>
                  </a:lnTo>
                  <a:close/>
                </a:path>
                <a:path w="342900" h="269239">
                  <a:moveTo>
                    <a:pt x="3809" y="38100"/>
                  </a:moveTo>
                  <a:lnTo>
                    <a:pt x="0" y="3810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8100"/>
                  </a:lnTo>
                  <a:close/>
                </a:path>
                <a:path w="342900" h="269239">
                  <a:moveTo>
                    <a:pt x="342899" y="38100"/>
                  </a:moveTo>
                  <a:lnTo>
                    <a:pt x="339090" y="38100"/>
                  </a:lnTo>
                  <a:lnTo>
                    <a:pt x="339090" y="45719"/>
                  </a:lnTo>
                  <a:lnTo>
                    <a:pt x="342899" y="45719"/>
                  </a:lnTo>
                  <a:lnTo>
                    <a:pt x="342899" y="38100"/>
                  </a:lnTo>
                  <a:close/>
                </a:path>
                <a:path w="342900" h="269239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342900" h="269239">
                  <a:moveTo>
                    <a:pt x="342899" y="45719"/>
                  </a:moveTo>
                  <a:lnTo>
                    <a:pt x="339090" y="45719"/>
                  </a:lnTo>
                  <a:lnTo>
                    <a:pt x="339090" y="52069"/>
                  </a:lnTo>
                  <a:lnTo>
                    <a:pt x="342899" y="52069"/>
                  </a:lnTo>
                  <a:lnTo>
                    <a:pt x="342899" y="45719"/>
                  </a:lnTo>
                  <a:close/>
                </a:path>
                <a:path w="342900" h="269239">
                  <a:moveTo>
                    <a:pt x="3809" y="52069"/>
                  </a:moveTo>
                  <a:lnTo>
                    <a:pt x="0" y="52069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52069"/>
                  </a:lnTo>
                  <a:close/>
                </a:path>
                <a:path w="342900" h="269239">
                  <a:moveTo>
                    <a:pt x="342899" y="52069"/>
                  </a:moveTo>
                  <a:lnTo>
                    <a:pt x="339090" y="52069"/>
                  </a:lnTo>
                  <a:lnTo>
                    <a:pt x="339090" y="90169"/>
                  </a:lnTo>
                  <a:lnTo>
                    <a:pt x="342899" y="90169"/>
                  </a:lnTo>
                  <a:lnTo>
                    <a:pt x="342899" y="52069"/>
                  </a:lnTo>
                  <a:close/>
                </a:path>
                <a:path w="342900" h="269239">
                  <a:moveTo>
                    <a:pt x="380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69"/>
                  </a:lnTo>
                  <a:close/>
                </a:path>
                <a:path w="342900" h="269239">
                  <a:moveTo>
                    <a:pt x="342899" y="90169"/>
                  </a:moveTo>
                  <a:lnTo>
                    <a:pt x="339090" y="90169"/>
                  </a:lnTo>
                  <a:lnTo>
                    <a:pt x="339090" y="96519"/>
                  </a:lnTo>
                  <a:lnTo>
                    <a:pt x="342899" y="96519"/>
                  </a:lnTo>
                  <a:lnTo>
                    <a:pt x="342899" y="90169"/>
                  </a:lnTo>
                  <a:close/>
                </a:path>
                <a:path w="342900" h="269239">
                  <a:moveTo>
                    <a:pt x="3809" y="96519"/>
                  </a:moveTo>
                  <a:lnTo>
                    <a:pt x="0" y="9651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96519"/>
                  </a:lnTo>
                  <a:close/>
                </a:path>
                <a:path w="342900" h="269239">
                  <a:moveTo>
                    <a:pt x="342899" y="96519"/>
                  </a:moveTo>
                  <a:lnTo>
                    <a:pt x="339090" y="96519"/>
                  </a:lnTo>
                  <a:lnTo>
                    <a:pt x="339090" y="107949"/>
                  </a:lnTo>
                  <a:lnTo>
                    <a:pt x="342899" y="107949"/>
                  </a:lnTo>
                  <a:lnTo>
                    <a:pt x="342899" y="96519"/>
                  </a:lnTo>
                  <a:close/>
                </a:path>
                <a:path w="342900" h="269239">
                  <a:moveTo>
                    <a:pt x="3809" y="107950"/>
                  </a:moveTo>
                  <a:lnTo>
                    <a:pt x="0" y="10795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07950"/>
                  </a:lnTo>
                  <a:close/>
                </a:path>
                <a:path w="342900" h="269239">
                  <a:moveTo>
                    <a:pt x="342899" y="107950"/>
                  </a:moveTo>
                  <a:lnTo>
                    <a:pt x="339090" y="107950"/>
                  </a:lnTo>
                  <a:lnTo>
                    <a:pt x="339090" y="153669"/>
                  </a:lnTo>
                  <a:lnTo>
                    <a:pt x="342899" y="153669"/>
                  </a:lnTo>
                  <a:lnTo>
                    <a:pt x="342899" y="107950"/>
                  </a:lnTo>
                  <a:close/>
                </a:path>
                <a:path w="342900" h="269239">
                  <a:moveTo>
                    <a:pt x="3809" y="153669"/>
                  </a:moveTo>
                  <a:lnTo>
                    <a:pt x="0" y="153669"/>
                  </a:lnTo>
                  <a:lnTo>
                    <a:pt x="0" y="215899"/>
                  </a:lnTo>
                  <a:lnTo>
                    <a:pt x="3809" y="215899"/>
                  </a:lnTo>
                  <a:lnTo>
                    <a:pt x="3809" y="153669"/>
                  </a:lnTo>
                  <a:close/>
                </a:path>
                <a:path w="342900" h="269239">
                  <a:moveTo>
                    <a:pt x="342899" y="153669"/>
                  </a:moveTo>
                  <a:lnTo>
                    <a:pt x="339090" y="153669"/>
                  </a:lnTo>
                  <a:lnTo>
                    <a:pt x="339090" y="215899"/>
                  </a:lnTo>
                  <a:lnTo>
                    <a:pt x="342899" y="215899"/>
                  </a:lnTo>
                  <a:lnTo>
                    <a:pt x="342899" y="153669"/>
                  </a:lnTo>
                  <a:close/>
                </a:path>
                <a:path w="342900" h="269239">
                  <a:moveTo>
                    <a:pt x="3809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215900"/>
                  </a:lnTo>
                  <a:close/>
                </a:path>
                <a:path w="342900" h="269239">
                  <a:moveTo>
                    <a:pt x="342899" y="215900"/>
                  </a:moveTo>
                  <a:lnTo>
                    <a:pt x="339090" y="215900"/>
                  </a:lnTo>
                  <a:lnTo>
                    <a:pt x="339090" y="222249"/>
                  </a:lnTo>
                  <a:lnTo>
                    <a:pt x="342899" y="222249"/>
                  </a:lnTo>
                  <a:lnTo>
                    <a:pt x="342899" y="215900"/>
                  </a:lnTo>
                  <a:close/>
                </a:path>
                <a:path w="342900" h="269239">
                  <a:moveTo>
                    <a:pt x="3809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2250"/>
                  </a:lnTo>
                  <a:close/>
                </a:path>
                <a:path w="342900" h="269239">
                  <a:moveTo>
                    <a:pt x="342899" y="222250"/>
                  </a:moveTo>
                  <a:lnTo>
                    <a:pt x="339090" y="222250"/>
                  </a:lnTo>
                  <a:lnTo>
                    <a:pt x="339090" y="229869"/>
                  </a:lnTo>
                  <a:lnTo>
                    <a:pt x="342899" y="229869"/>
                  </a:lnTo>
                  <a:lnTo>
                    <a:pt x="342899" y="222250"/>
                  </a:lnTo>
                  <a:close/>
                </a:path>
                <a:path w="342900" h="269239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69"/>
                  </a:lnTo>
                  <a:close/>
                </a:path>
                <a:path w="342900" h="269239">
                  <a:moveTo>
                    <a:pt x="342899" y="229869"/>
                  </a:moveTo>
                  <a:lnTo>
                    <a:pt x="339090" y="229869"/>
                  </a:lnTo>
                  <a:lnTo>
                    <a:pt x="339090" y="236219"/>
                  </a:lnTo>
                  <a:lnTo>
                    <a:pt x="342899" y="236219"/>
                  </a:lnTo>
                  <a:lnTo>
                    <a:pt x="342899" y="229869"/>
                  </a:lnTo>
                  <a:close/>
                </a:path>
                <a:path w="342900" h="269239">
                  <a:moveTo>
                    <a:pt x="3809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6219"/>
                  </a:lnTo>
                  <a:close/>
                </a:path>
                <a:path w="342900" h="269239">
                  <a:moveTo>
                    <a:pt x="342899" y="236219"/>
                  </a:moveTo>
                  <a:lnTo>
                    <a:pt x="339090" y="236219"/>
                  </a:lnTo>
                  <a:lnTo>
                    <a:pt x="339090" y="241299"/>
                  </a:lnTo>
                  <a:lnTo>
                    <a:pt x="342899" y="241299"/>
                  </a:lnTo>
                  <a:lnTo>
                    <a:pt x="342899" y="236219"/>
                  </a:lnTo>
                  <a:close/>
                </a:path>
                <a:path w="342900" h="269239">
                  <a:moveTo>
                    <a:pt x="3809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41300"/>
                  </a:lnTo>
                  <a:close/>
                </a:path>
                <a:path w="342900" h="269239">
                  <a:moveTo>
                    <a:pt x="342899" y="241300"/>
                  </a:moveTo>
                  <a:lnTo>
                    <a:pt x="339090" y="241300"/>
                  </a:lnTo>
                  <a:lnTo>
                    <a:pt x="339090" y="247649"/>
                  </a:lnTo>
                  <a:lnTo>
                    <a:pt x="342899" y="247649"/>
                  </a:lnTo>
                  <a:lnTo>
                    <a:pt x="342899" y="241300"/>
                  </a:lnTo>
                  <a:close/>
                </a:path>
                <a:path w="342900" h="269239">
                  <a:moveTo>
                    <a:pt x="3809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7650"/>
                  </a:lnTo>
                  <a:close/>
                </a:path>
                <a:path w="342900" h="269239">
                  <a:moveTo>
                    <a:pt x="342899" y="247650"/>
                  </a:moveTo>
                  <a:lnTo>
                    <a:pt x="339090" y="247650"/>
                  </a:lnTo>
                  <a:lnTo>
                    <a:pt x="339090" y="255269"/>
                  </a:lnTo>
                  <a:lnTo>
                    <a:pt x="342899" y="255269"/>
                  </a:lnTo>
                  <a:lnTo>
                    <a:pt x="342899" y="247650"/>
                  </a:lnTo>
                  <a:close/>
                </a:path>
                <a:path w="342900" h="269239">
                  <a:moveTo>
                    <a:pt x="3809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55269"/>
                  </a:lnTo>
                  <a:close/>
                </a:path>
                <a:path w="342900" h="269239">
                  <a:moveTo>
                    <a:pt x="342899" y="255269"/>
                  </a:moveTo>
                  <a:lnTo>
                    <a:pt x="339090" y="255269"/>
                  </a:lnTo>
                  <a:lnTo>
                    <a:pt x="339090" y="260349"/>
                  </a:lnTo>
                  <a:lnTo>
                    <a:pt x="342899" y="260349"/>
                  </a:lnTo>
                  <a:lnTo>
                    <a:pt x="342899" y="255269"/>
                  </a:lnTo>
                  <a:close/>
                </a:path>
                <a:path w="342900" h="269239">
                  <a:moveTo>
                    <a:pt x="3809" y="260350"/>
                  </a:moveTo>
                  <a:lnTo>
                    <a:pt x="0" y="260350"/>
                  </a:lnTo>
                  <a:lnTo>
                    <a:pt x="0" y="267969"/>
                  </a:lnTo>
                  <a:lnTo>
                    <a:pt x="342899" y="267969"/>
                  </a:lnTo>
                  <a:lnTo>
                    <a:pt x="342899" y="265429"/>
                  </a:lnTo>
                  <a:lnTo>
                    <a:pt x="3809" y="265429"/>
                  </a:lnTo>
                  <a:lnTo>
                    <a:pt x="3809" y="260350"/>
                  </a:lnTo>
                  <a:close/>
                </a:path>
                <a:path w="342900" h="269239">
                  <a:moveTo>
                    <a:pt x="342899" y="260350"/>
                  </a:moveTo>
                  <a:lnTo>
                    <a:pt x="339090" y="260350"/>
                  </a:lnTo>
                  <a:lnTo>
                    <a:pt x="339090" y="265429"/>
                  </a:lnTo>
                  <a:lnTo>
                    <a:pt x="342899" y="265429"/>
                  </a:lnTo>
                  <a:lnTo>
                    <a:pt x="342899" y="260350"/>
                  </a:lnTo>
                  <a:close/>
                </a:path>
                <a:path w="342900" h="269239">
                  <a:moveTo>
                    <a:pt x="342899" y="267969"/>
                  </a:moveTo>
                  <a:lnTo>
                    <a:pt x="0" y="267969"/>
                  </a:lnTo>
                  <a:lnTo>
                    <a:pt x="0" y="269239"/>
                  </a:lnTo>
                  <a:lnTo>
                    <a:pt x="342899" y="269239"/>
                  </a:lnTo>
                  <a:lnTo>
                    <a:pt x="342899" y="267969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088639" y="431037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20">
                  <a:moveTo>
                    <a:pt x="33528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35280" y="3810"/>
                  </a:lnTo>
                  <a:lnTo>
                    <a:pt x="335280" y="0"/>
                  </a:lnTo>
                  <a:close/>
                </a:path>
                <a:path w="335279" h="261620">
                  <a:moveTo>
                    <a:pt x="335280" y="3810"/>
                  </a:moveTo>
                  <a:lnTo>
                    <a:pt x="331470" y="3810"/>
                  </a:lnTo>
                  <a:lnTo>
                    <a:pt x="331470" y="10160"/>
                  </a:lnTo>
                  <a:lnTo>
                    <a:pt x="335280" y="10160"/>
                  </a:lnTo>
                  <a:lnTo>
                    <a:pt x="335280" y="3810"/>
                  </a:lnTo>
                  <a:close/>
                </a:path>
                <a:path w="335279" h="261620">
                  <a:moveTo>
                    <a:pt x="3810" y="10160"/>
                  </a:moveTo>
                  <a:lnTo>
                    <a:pt x="0" y="1016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0160"/>
                  </a:lnTo>
                  <a:close/>
                </a:path>
                <a:path w="335279" h="261620">
                  <a:moveTo>
                    <a:pt x="335280" y="10160"/>
                  </a:moveTo>
                  <a:lnTo>
                    <a:pt x="331470" y="10160"/>
                  </a:lnTo>
                  <a:lnTo>
                    <a:pt x="331470" y="15240"/>
                  </a:lnTo>
                  <a:lnTo>
                    <a:pt x="335280" y="15240"/>
                  </a:lnTo>
                  <a:lnTo>
                    <a:pt x="335280" y="10160"/>
                  </a:lnTo>
                  <a:close/>
                </a:path>
                <a:path w="335279" h="261620">
                  <a:moveTo>
                    <a:pt x="381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5240"/>
                  </a:lnTo>
                  <a:close/>
                </a:path>
                <a:path w="335279" h="261620">
                  <a:moveTo>
                    <a:pt x="335280" y="15240"/>
                  </a:moveTo>
                  <a:lnTo>
                    <a:pt x="331470" y="15240"/>
                  </a:lnTo>
                  <a:lnTo>
                    <a:pt x="331470" y="21590"/>
                  </a:lnTo>
                  <a:lnTo>
                    <a:pt x="335280" y="21590"/>
                  </a:lnTo>
                  <a:lnTo>
                    <a:pt x="335280" y="15240"/>
                  </a:lnTo>
                  <a:close/>
                </a:path>
                <a:path w="335279" h="261620">
                  <a:moveTo>
                    <a:pt x="3810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1590"/>
                  </a:lnTo>
                  <a:close/>
                </a:path>
                <a:path w="335279" h="261620">
                  <a:moveTo>
                    <a:pt x="335280" y="21590"/>
                  </a:moveTo>
                  <a:lnTo>
                    <a:pt x="331470" y="21590"/>
                  </a:lnTo>
                  <a:lnTo>
                    <a:pt x="331470" y="29210"/>
                  </a:lnTo>
                  <a:lnTo>
                    <a:pt x="335280" y="29210"/>
                  </a:lnTo>
                  <a:lnTo>
                    <a:pt x="335280" y="21590"/>
                  </a:lnTo>
                  <a:close/>
                </a:path>
                <a:path w="335279" h="261620">
                  <a:moveTo>
                    <a:pt x="381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29210"/>
                  </a:lnTo>
                  <a:close/>
                </a:path>
                <a:path w="335279" h="261620">
                  <a:moveTo>
                    <a:pt x="335280" y="29210"/>
                  </a:moveTo>
                  <a:lnTo>
                    <a:pt x="331470" y="29210"/>
                  </a:lnTo>
                  <a:lnTo>
                    <a:pt x="331470" y="34290"/>
                  </a:lnTo>
                  <a:lnTo>
                    <a:pt x="335280" y="34290"/>
                  </a:lnTo>
                  <a:lnTo>
                    <a:pt x="335280" y="29210"/>
                  </a:lnTo>
                  <a:close/>
                </a:path>
                <a:path w="335279" h="261620">
                  <a:moveTo>
                    <a:pt x="3810" y="34290"/>
                  </a:moveTo>
                  <a:lnTo>
                    <a:pt x="0" y="3429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4290"/>
                  </a:lnTo>
                  <a:close/>
                </a:path>
                <a:path w="335279" h="261620">
                  <a:moveTo>
                    <a:pt x="335280" y="34290"/>
                  </a:moveTo>
                  <a:lnTo>
                    <a:pt x="331470" y="34290"/>
                  </a:lnTo>
                  <a:lnTo>
                    <a:pt x="331470" y="41910"/>
                  </a:lnTo>
                  <a:lnTo>
                    <a:pt x="335280" y="41910"/>
                  </a:lnTo>
                  <a:lnTo>
                    <a:pt x="335280" y="34290"/>
                  </a:lnTo>
                  <a:close/>
                </a:path>
                <a:path w="335279" h="261620">
                  <a:moveTo>
                    <a:pt x="381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10"/>
                  </a:lnTo>
                  <a:close/>
                </a:path>
                <a:path w="335279" h="261620">
                  <a:moveTo>
                    <a:pt x="335280" y="41910"/>
                  </a:moveTo>
                  <a:lnTo>
                    <a:pt x="331470" y="41910"/>
                  </a:lnTo>
                  <a:lnTo>
                    <a:pt x="331470" y="48260"/>
                  </a:lnTo>
                  <a:lnTo>
                    <a:pt x="335280" y="48260"/>
                  </a:lnTo>
                  <a:lnTo>
                    <a:pt x="335280" y="41910"/>
                  </a:lnTo>
                  <a:close/>
                </a:path>
                <a:path w="335279" h="261620">
                  <a:moveTo>
                    <a:pt x="3810" y="48260"/>
                  </a:moveTo>
                  <a:lnTo>
                    <a:pt x="0" y="4826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48260"/>
                  </a:lnTo>
                  <a:close/>
                </a:path>
                <a:path w="335279" h="261620">
                  <a:moveTo>
                    <a:pt x="335280" y="48260"/>
                  </a:moveTo>
                  <a:lnTo>
                    <a:pt x="331470" y="48260"/>
                  </a:lnTo>
                  <a:lnTo>
                    <a:pt x="331470" y="86360"/>
                  </a:lnTo>
                  <a:lnTo>
                    <a:pt x="335280" y="86360"/>
                  </a:lnTo>
                  <a:lnTo>
                    <a:pt x="335280" y="48260"/>
                  </a:lnTo>
                  <a:close/>
                </a:path>
                <a:path w="335279" h="261620">
                  <a:moveTo>
                    <a:pt x="381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6360"/>
                  </a:lnTo>
                  <a:close/>
                </a:path>
                <a:path w="335279" h="261620">
                  <a:moveTo>
                    <a:pt x="335280" y="86360"/>
                  </a:moveTo>
                  <a:lnTo>
                    <a:pt x="331470" y="86360"/>
                  </a:lnTo>
                  <a:lnTo>
                    <a:pt x="331470" y="92710"/>
                  </a:lnTo>
                  <a:lnTo>
                    <a:pt x="335280" y="92710"/>
                  </a:lnTo>
                  <a:lnTo>
                    <a:pt x="335280" y="86360"/>
                  </a:lnTo>
                  <a:close/>
                </a:path>
                <a:path w="335279" h="261620">
                  <a:moveTo>
                    <a:pt x="3810" y="92710"/>
                  </a:moveTo>
                  <a:lnTo>
                    <a:pt x="0" y="92710"/>
                  </a:lnTo>
                  <a:lnTo>
                    <a:pt x="0" y="104140"/>
                  </a:lnTo>
                  <a:lnTo>
                    <a:pt x="3810" y="104140"/>
                  </a:lnTo>
                  <a:lnTo>
                    <a:pt x="3810" y="92710"/>
                  </a:lnTo>
                  <a:close/>
                </a:path>
                <a:path w="335279" h="261620">
                  <a:moveTo>
                    <a:pt x="335280" y="92710"/>
                  </a:moveTo>
                  <a:lnTo>
                    <a:pt x="331470" y="92710"/>
                  </a:lnTo>
                  <a:lnTo>
                    <a:pt x="331470" y="104140"/>
                  </a:lnTo>
                  <a:lnTo>
                    <a:pt x="335280" y="104140"/>
                  </a:lnTo>
                  <a:lnTo>
                    <a:pt x="335280" y="92710"/>
                  </a:lnTo>
                  <a:close/>
                </a:path>
                <a:path w="335279" h="261620">
                  <a:moveTo>
                    <a:pt x="3810" y="104140"/>
                  </a:moveTo>
                  <a:lnTo>
                    <a:pt x="0" y="10414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104140"/>
                  </a:lnTo>
                  <a:close/>
                </a:path>
                <a:path w="335279" h="261620">
                  <a:moveTo>
                    <a:pt x="335280" y="104140"/>
                  </a:moveTo>
                  <a:lnTo>
                    <a:pt x="331470" y="104140"/>
                  </a:lnTo>
                  <a:lnTo>
                    <a:pt x="331470" y="149860"/>
                  </a:lnTo>
                  <a:lnTo>
                    <a:pt x="335280" y="149860"/>
                  </a:lnTo>
                  <a:lnTo>
                    <a:pt x="335280" y="104140"/>
                  </a:lnTo>
                  <a:close/>
                </a:path>
                <a:path w="335279" h="261620">
                  <a:moveTo>
                    <a:pt x="3810" y="149860"/>
                  </a:moveTo>
                  <a:lnTo>
                    <a:pt x="0" y="14986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149860"/>
                  </a:lnTo>
                  <a:close/>
                </a:path>
                <a:path w="335279" h="261620">
                  <a:moveTo>
                    <a:pt x="335280" y="149860"/>
                  </a:moveTo>
                  <a:lnTo>
                    <a:pt x="331470" y="149860"/>
                  </a:lnTo>
                  <a:lnTo>
                    <a:pt x="331470" y="212090"/>
                  </a:lnTo>
                  <a:lnTo>
                    <a:pt x="335280" y="212090"/>
                  </a:lnTo>
                  <a:lnTo>
                    <a:pt x="335280" y="149860"/>
                  </a:lnTo>
                  <a:close/>
                </a:path>
                <a:path w="335279" h="261620">
                  <a:moveTo>
                    <a:pt x="3810" y="212090"/>
                  </a:moveTo>
                  <a:lnTo>
                    <a:pt x="0" y="21209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212090"/>
                  </a:lnTo>
                  <a:close/>
                </a:path>
                <a:path w="335279" h="261620">
                  <a:moveTo>
                    <a:pt x="335280" y="212090"/>
                  </a:moveTo>
                  <a:lnTo>
                    <a:pt x="331470" y="212090"/>
                  </a:lnTo>
                  <a:lnTo>
                    <a:pt x="331470" y="218440"/>
                  </a:lnTo>
                  <a:lnTo>
                    <a:pt x="335280" y="218440"/>
                  </a:lnTo>
                  <a:lnTo>
                    <a:pt x="335280" y="212090"/>
                  </a:lnTo>
                  <a:close/>
                </a:path>
                <a:path w="335279" h="261620">
                  <a:moveTo>
                    <a:pt x="3810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8440"/>
                  </a:lnTo>
                  <a:close/>
                </a:path>
                <a:path w="335279" h="261620">
                  <a:moveTo>
                    <a:pt x="335280" y="218440"/>
                  </a:moveTo>
                  <a:lnTo>
                    <a:pt x="331470" y="218440"/>
                  </a:lnTo>
                  <a:lnTo>
                    <a:pt x="331470" y="226060"/>
                  </a:lnTo>
                  <a:lnTo>
                    <a:pt x="335280" y="226060"/>
                  </a:lnTo>
                  <a:lnTo>
                    <a:pt x="335280" y="218440"/>
                  </a:lnTo>
                  <a:close/>
                </a:path>
                <a:path w="335279" h="261620">
                  <a:moveTo>
                    <a:pt x="381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26060"/>
                  </a:lnTo>
                  <a:close/>
                </a:path>
                <a:path w="335279" h="261620">
                  <a:moveTo>
                    <a:pt x="335280" y="226060"/>
                  </a:moveTo>
                  <a:lnTo>
                    <a:pt x="331470" y="226060"/>
                  </a:lnTo>
                  <a:lnTo>
                    <a:pt x="331470" y="232410"/>
                  </a:lnTo>
                  <a:lnTo>
                    <a:pt x="335280" y="232410"/>
                  </a:lnTo>
                  <a:lnTo>
                    <a:pt x="335280" y="226060"/>
                  </a:lnTo>
                  <a:close/>
                </a:path>
                <a:path w="335279" h="261620">
                  <a:moveTo>
                    <a:pt x="3810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32410"/>
                  </a:lnTo>
                  <a:close/>
                </a:path>
                <a:path w="335279" h="261620">
                  <a:moveTo>
                    <a:pt x="335280" y="232410"/>
                  </a:moveTo>
                  <a:lnTo>
                    <a:pt x="331470" y="232410"/>
                  </a:lnTo>
                  <a:lnTo>
                    <a:pt x="331470" y="237490"/>
                  </a:lnTo>
                  <a:lnTo>
                    <a:pt x="335280" y="237490"/>
                  </a:lnTo>
                  <a:lnTo>
                    <a:pt x="335280" y="232410"/>
                  </a:lnTo>
                  <a:close/>
                </a:path>
                <a:path w="335279" h="261620">
                  <a:moveTo>
                    <a:pt x="3810" y="237490"/>
                  </a:moveTo>
                  <a:lnTo>
                    <a:pt x="0" y="23749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37490"/>
                  </a:lnTo>
                  <a:close/>
                </a:path>
                <a:path w="335279" h="261620">
                  <a:moveTo>
                    <a:pt x="335280" y="237490"/>
                  </a:moveTo>
                  <a:lnTo>
                    <a:pt x="331470" y="237490"/>
                  </a:lnTo>
                  <a:lnTo>
                    <a:pt x="331470" y="243840"/>
                  </a:lnTo>
                  <a:lnTo>
                    <a:pt x="335280" y="243840"/>
                  </a:lnTo>
                  <a:lnTo>
                    <a:pt x="335280" y="237490"/>
                  </a:lnTo>
                  <a:close/>
                </a:path>
                <a:path w="335279" h="261620">
                  <a:moveTo>
                    <a:pt x="3810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3840"/>
                  </a:lnTo>
                  <a:close/>
                </a:path>
                <a:path w="335279" h="261620">
                  <a:moveTo>
                    <a:pt x="335280" y="243840"/>
                  </a:moveTo>
                  <a:lnTo>
                    <a:pt x="331470" y="243840"/>
                  </a:lnTo>
                  <a:lnTo>
                    <a:pt x="331470" y="251460"/>
                  </a:lnTo>
                  <a:lnTo>
                    <a:pt x="335280" y="251460"/>
                  </a:lnTo>
                  <a:lnTo>
                    <a:pt x="335280" y="243840"/>
                  </a:lnTo>
                  <a:close/>
                </a:path>
                <a:path w="335279" h="261620">
                  <a:moveTo>
                    <a:pt x="3810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51460"/>
                  </a:lnTo>
                  <a:close/>
                </a:path>
                <a:path w="335279" h="261620">
                  <a:moveTo>
                    <a:pt x="335280" y="251460"/>
                  </a:moveTo>
                  <a:lnTo>
                    <a:pt x="331470" y="251460"/>
                  </a:lnTo>
                  <a:lnTo>
                    <a:pt x="331470" y="256540"/>
                  </a:lnTo>
                  <a:lnTo>
                    <a:pt x="335280" y="256540"/>
                  </a:lnTo>
                  <a:lnTo>
                    <a:pt x="335280" y="251460"/>
                  </a:lnTo>
                  <a:close/>
                </a:path>
                <a:path w="335279" h="261620">
                  <a:moveTo>
                    <a:pt x="3810" y="256540"/>
                  </a:moveTo>
                  <a:lnTo>
                    <a:pt x="0" y="256540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57810"/>
                  </a:lnTo>
                  <a:lnTo>
                    <a:pt x="3810" y="257810"/>
                  </a:lnTo>
                  <a:lnTo>
                    <a:pt x="3810" y="256540"/>
                  </a:lnTo>
                  <a:close/>
                </a:path>
                <a:path w="335279" h="261620">
                  <a:moveTo>
                    <a:pt x="335280" y="256540"/>
                  </a:moveTo>
                  <a:lnTo>
                    <a:pt x="331470" y="256540"/>
                  </a:lnTo>
                  <a:lnTo>
                    <a:pt x="331470" y="257810"/>
                  </a:lnTo>
                  <a:lnTo>
                    <a:pt x="335280" y="257810"/>
                  </a:lnTo>
                  <a:lnTo>
                    <a:pt x="335280" y="256540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092449" y="4314189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276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27660" y="3810"/>
                  </a:lnTo>
                  <a:lnTo>
                    <a:pt x="327660" y="0"/>
                  </a:lnTo>
                  <a:close/>
                </a:path>
                <a:path w="327660" h="254000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6350"/>
                  </a:lnTo>
                  <a:lnTo>
                    <a:pt x="327660" y="6350"/>
                  </a:lnTo>
                  <a:lnTo>
                    <a:pt x="327660" y="3810"/>
                  </a:lnTo>
                  <a:close/>
                </a:path>
                <a:path w="327660" h="254000">
                  <a:moveTo>
                    <a:pt x="3810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6350"/>
                  </a:lnTo>
                  <a:close/>
                </a:path>
                <a:path w="327660" h="254000">
                  <a:moveTo>
                    <a:pt x="327660" y="6350"/>
                  </a:moveTo>
                  <a:lnTo>
                    <a:pt x="323850" y="6350"/>
                  </a:lnTo>
                  <a:lnTo>
                    <a:pt x="323850" y="11430"/>
                  </a:lnTo>
                  <a:lnTo>
                    <a:pt x="327660" y="11430"/>
                  </a:lnTo>
                  <a:lnTo>
                    <a:pt x="327660" y="6350"/>
                  </a:lnTo>
                  <a:close/>
                </a:path>
                <a:path w="327660" h="254000">
                  <a:moveTo>
                    <a:pt x="381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1430"/>
                  </a:lnTo>
                  <a:close/>
                </a:path>
                <a:path w="327660" h="254000">
                  <a:moveTo>
                    <a:pt x="327660" y="11430"/>
                  </a:moveTo>
                  <a:lnTo>
                    <a:pt x="323850" y="11430"/>
                  </a:lnTo>
                  <a:lnTo>
                    <a:pt x="323850" y="17780"/>
                  </a:lnTo>
                  <a:lnTo>
                    <a:pt x="327660" y="17780"/>
                  </a:lnTo>
                  <a:lnTo>
                    <a:pt x="327660" y="11430"/>
                  </a:lnTo>
                  <a:close/>
                </a:path>
                <a:path w="327660" h="254000">
                  <a:moveTo>
                    <a:pt x="3810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7780"/>
                  </a:lnTo>
                  <a:close/>
                </a:path>
                <a:path w="327660" h="254000">
                  <a:moveTo>
                    <a:pt x="327660" y="17780"/>
                  </a:moveTo>
                  <a:lnTo>
                    <a:pt x="323850" y="17780"/>
                  </a:lnTo>
                  <a:lnTo>
                    <a:pt x="323850" y="25400"/>
                  </a:lnTo>
                  <a:lnTo>
                    <a:pt x="327660" y="25400"/>
                  </a:lnTo>
                  <a:lnTo>
                    <a:pt x="327660" y="17780"/>
                  </a:lnTo>
                  <a:close/>
                </a:path>
                <a:path w="327660" h="254000">
                  <a:moveTo>
                    <a:pt x="3810" y="25400"/>
                  </a:moveTo>
                  <a:lnTo>
                    <a:pt x="0" y="2540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5400"/>
                  </a:lnTo>
                  <a:close/>
                </a:path>
                <a:path w="327660" h="254000">
                  <a:moveTo>
                    <a:pt x="327660" y="25400"/>
                  </a:moveTo>
                  <a:lnTo>
                    <a:pt x="323850" y="25400"/>
                  </a:lnTo>
                  <a:lnTo>
                    <a:pt x="323850" y="30480"/>
                  </a:lnTo>
                  <a:lnTo>
                    <a:pt x="327660" y="30480"/>
                  </a:lnTo>
                  <a:lnTo>
                    <a:pt x="327660" y="25400"/>
                  </a:lnTo>
                  <a:close/>
                </a:path>
                <a:path w="327660" h="254000">
                  <a:moveTo>
                    <a:pt x="3810" y="30480"/>
                  </a:moveTo>
                  <a:lnTo>
                    <a:pt x="0" y="3048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0480"/>
                  </a:lnTo>
                  <a:close/>
                </a:path>
                <a:path w="327660" h="254000">
                  <a:moveTo>
                    <a:pt x="327660" y="30480"/>
                  </a:moveTo>
                  <a:lnTo>
                    <a:pt x="323850" y="30480"/>
                  </a:lnTo>
                  <a:lnTo>
                    <a:pt x="323850" y="38100"/>
                  </a:lnTo>
                  <a:lnTo>
                    <a:pt x="327660" y="38100"/>
                  </a:lnTo>
                  <a:lnTo>
                    <a:pt x="327660" y="30480"/>
                  </a:lnTo>
                  <a:close/>
                </a:path>
                <a:path w="327660" h="2540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27660" h="254000">
                  <a:moveTo>
                    <a:pt x="327660" y="38100"/>
                  </a:moveTo>
                  <a:lnTo>
                    <a:pt x="323850" y="38100"/>
                  </a:lnTo>
                  <a:lnTo>
                    <a:pt x="323850" y="44450"/>
                  </a:lnTo>
                  <a:lnTo>
                    <a:pt x="327660" y="44450"/>
                  </a:lnTo>
                  <a:lnTo>
                    <a:pt x="327660" y="38100"/>
                  </a:lnTo>
                  <a:close/>
                </a:path>
                <a:path w="327660" h="254000">
                  <a:moveTo>
                    <a:pt x="3810" y="44450"/>
                  </a:moveTo>
                  <a:lnTo>
                    <a:pt x="0" y="4445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44450"/>
                  </a:lnTo>
                  <a:close/>
                </a:path>
                <a:path w="327660" h="254000">
                  <a:moveTo>
                    <a:pt x="327660" y="44450"/>
                  </a:moveTo>
                  <a:lnTo>
                    <a:pt x="323850" y="44450"/>
                  </a:lnTo>
                  <a:lnTo>
                    <a:pt x="323850" y="82550"/>
                  </a:lnTo>
                  <a:lnTo>
                    <a:pt x="327660" y="82550"/>
                  </a:lnTo>
                  <a:lnTo>
                    <a:pt x="327660" y="44450"/>
                  </a:lnTo>
                  <a:close/>
                </a:path>
                <a:path w="327660" h="254000">
                  <a:moveTo>
                    <a:pt x="3810" y="82550"/>
                  </a:moveTo>
                  <a:lnTo>
                    <a:pt x="0" y="8255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82550"/>
                  </a:lnTo>
                  <a:close/>
                </a:path>
                <a:path w="327660" h="254000">
                  <a:moveTo>
                    <a:pt x="327660" y="82550"/>
                  </a:moveTo>
                  <a:lnTo>
                    <a:pt x="323850" y="82550"/>
                  </a:lnTo>
                  <a:lnTo>
                    <a:pt x="323850" y="88900"/>
                  </a:lnTo>
                  <a:lnTo>
                    <a:pt x="327660" y="88900"/>
                  </a:lnTo>
                  <a:lnTo>
                    <a:pt x="327660" y="82550"/>
                  </a:lnTo>
                  <a:close/>
                </a:path>
                <a:path w="327660" h="254000">
                  <a:moveTo>
                    <a:pt x="3810" y="88900"/>
                  </a:moveTo>
                  <a:lnTo>
                    <a:pt x="0" y="88900"/>
                  </a:lnTo>
                  <a:lnTo>
                    <a:pt x="0" y="100330"/>
                  </a:lnTo>
                  <a:lnTo>
                    <a:pt x="3810" y="100330"/>
                  </a:lnTo>
                  <a:lnTo>
                    <a:pt x="3810" y="88900"/>
                  </a:lnTo>
                  <a:close/>
                </a:path>
                <a:path w="327660" h="254000">
                  <a:moveTo>
                    <a:pt x="327660" y="88900"/>
                  </a:moveTo>
                  <a:lnTo>
                    <a:pt x="323850" y="88900"/>
                  </a:lnTo>
                  <a:lnTo>
                    <a:pt x="323850" y="100330"/>
                  </a:lnTo>
                  <a:lnTo>
                    <a:pt x="327660" y="100330"/>
                  </a:lnTo>
                  <a:lnTo>
                    <a:pt x="327660" y="88900"/>
                  </a:lnTo>
                  <a:close/>
                </a:path>
                <a:path w="327660" h="254000">
                  <a:moveTo>
                    <a:pt x="3810" y="100330"/>
                  </a:moveTo>
                  <a:lnTo>
                    <a:pt x="0" y="100330"/>
                  </a:lnTo>
                  <a:lnTo>
                    <a:pt x="0" y="146050"/>
                  </a:lnTo>
                  <a:lnTo>
                    <a:pt x="3810" y="146050"/>
                  </a:lnTo>
                  <a:lnTo>
                    <a:pt x="3810" y="100330"/>
                  </a:lnTo>
                  <a:close/>
                </a:path>
                <a:path w="327660" h="254000">
                  <a:moveTo>
                    <a:pt x="327660" y="100330"/>
                  </a:moveTo>
                  <a:lnTo>
                    <a:pt x="323850" y="100330"/>
                  </a:lnTo>
                  <a:lnTo>
                    <a:pt x="323850" y="146050"/>
                  </a:lnTo>
                  <a:lnTo>
                    <a:pt x="327660" y="146050"/>
                  </a:lnTo>
                  <a:lnTo>
                    <a:pt x="327660" y="100330"/>
                  </a:lnTo>
                  <a:close/>
                </a:path>
                <a:path w="327660" h="254000">
                  <a:moveTo>
                    <a:pt x="3810" y="146050"/>
                  </a:moveTo>
                  <a:lnTo>
                    <a:pt x="0" y="146050"/>
                  </a:lnTo>
                  <a:lnTo>
                    <a:pt x="0" y="208280"/>
                  </a:lnTo>
                  <a:lnTo>
                    <a:pt x="3810" y="208280"/>
                  </a:lnTo>
                  <a:lnTo>
                    <a:pt x="3810" y="146050"/>
                  </a:lnTo>
                  <a:close/>
                </a:path>
                <a:path w="327660" h="254000">
                  <a:moveTo>
                    <a:pt x="327660" y="146050"/>
                  </a:moveTo>
                  <a:lnTo>
                    <a:pt x="323850" y="146050"/>
                  </a:lnTo>
                  <a:lnTo>
                    <a:pt x="323850" y="208280"/>
                  </a:lnTo>
                  <a:lnTo>
                    <a:pt x="327660" y="208280"/>
                  </a:lnTo>
                  <a:lnTo>
                    <a:pt x="327660" y="146050"/>
                  </a:lnTo>
                  <a:close/>
                </a:path>
                <a:path w="327660" h="254000">
                  <a:moveTo>
                    <a:pt x="381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208280"/>
                  </a:lnTo>
                  <a:close/>
                </a:path>
                <a:path w="327660" h="254000">
                  <a:moveTo>
                    <a:pt x="327660" y="208280"/>
                  </a:moveTo>
                  <a:lnTo>
                    <a:pt x="323850" y="208280"/>
                  </a:lnTo>
                  <a:lnTo>
                    <a:pt x="323850" y="214630"/>
                  </a:lnTo>
                  <a:lnTo>
                    <a:pt x="327660" y="214630"/>
                  </a:lnTo>
                  <a:lnTo>
                    <a:pt x="327660" y="208280"/>
                  </a:lnTo>
                  <a:close/>
                </a:path>
                <a:path w="327660" h="254000">
                  <a:moveTo>
                    <a:pt x="3810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4630"/>
                  </a:lnTo>
                  <a:close/>
                </a:path>
                <a:path w="327660" h="254000">
                  <a:moveTo>
                    <a:pt x="327660" y="214630"/>
                  </a:moveTo>
                  <a:lnTo>
                    <a:pt x="323850" y="214630"/>
                  </a:lnTo>
                  <a:lnTo>
                    <a:pt x="323850" y="222250"/>
                  </a:lnTo>
                  <a:lnTo>
                    <a:pt x="327660" y="222250"/>
                  </a:lnTo>
                  <a:lnTo>
                    <a:pt x="327660" y="214630"/>
                  </a:lnTo>
                  <a:close/>
                </a:path>
                <a:path w="327660" h="254000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27660" h="254000">
                  <a:moveTo>
                    <a:pt x="327660" y="222250"/>
                  </a:moveTo>
                  <a:lnTo>
                    <a:pt x="323850" y="222250"/>
                  </a:lnTo>
                  <a:lnTo>
                    <a:pt x="323850" y="228600"/>
                  </a:lnTo>
                  <a:lnTo>
                    <a:pt x="327660" y="228600"/>
                  </a:lnTo>
                  <a:lnTo>
                    <a:pt x="327660" y="222250"/>
                  </a:lnTo>
                  <a:close/>
                </a:path>
                <a:path w="327660" h="254000">
                  <a:moveTo>
                    <a:pt x="381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28600"/>
                  </a:lnTo>
                  <a:close/>
                </a:path>
                <a:path w="327660" h="254000">
                  <a:moveTo>
                    <a:pt x="327660" y="228600"/>
                  </a:moveTo>
                  <a:lnTo>
                    <a:pt x="323850" y="228600"/>
                  </a:lnTo>
                  <a:lnTo>
                    <a:pt x="323850" y="233680"/>
                  </a:lnTo>
                  <a:lnTo>
                    <a:pt x="327660" y="233680"/>
                  </a:lnTo>
                  <a:lnTo>
                    <a:pt x="327660" y="228600"/>
                  </a:lnTo>
                  <a:close/>
                </a:path>
                <a:path w="327660" h="254000">
                  <a:moveTo>
                    <a:pt x="3810" y="233680"/>
                  </a:moveTo>
                  <a:lnTo>
                    <a:pt x="0" y="23368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3680"/>
                  </a:lnTo>
                  <a:close/>
                </a:path>
                <a:path w="327660" h="254000">
                  <a:moveTo>
                    <a:pt x="327660" y="233680"/>
                  </a:moveTo>
                  <a:lnTo>
                    <a:pt x="323850" y="233680"/>
                  </a:lnTo>
                  <a:lnTo>
                    <a:pt x="323850" y="240030"/>
                  </a:lnTo>
                  <a:lnTo>
                    <a:pt x="327660" y="240030"/>
                  </a:lnTo>
                  <a:lnTo>
                    <a:pt x="327660" y="233680"/>
                  </a:lnTo>
                  <a:close/>
                </a:path>
                <a:path w="327660" h="254000">
                  <a:moveTo>
                    <a:pt x="3810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0030"/>
                  </a:lnTo>
                  <a:close/>
                </a:path>
                <a:path w="327660" h="254000">
                  <a:moveTo>
                    <a:pt x="327660" y="240030"/>
                  </a:moveTo>
                  <a:lnTo>
                    <a:pt x="323850" y="240030"/>
                  </a:lnTo>
                  <a:lnTo>
                    <a:pt x="323850" y="247650"/>
                  </a:lnTo>
                  <a:lnTo>
                    <a:pt x="327660" y="247650"/>
                  </a:lnTo>
                  <a:lnTo>
                    <a:pt x="327660" y="240030"/>
                  </a:lnTo>
                  <a:close/>
                </a:path>
                <a:path w="327660" h="254000">
                  <a:moveTo>
                    <a:pt x="381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327660" y="252730"/>
                  </a:lnTo>
                  <a:lnTo>
                    <a:pt x="327660" y="250190"/>
                  </a:lnTo>
                  <a:lnTo>
                    <a:pt x="3810" y="250190"/>
                  </a:lnTo>
                  <a:lnTo>
                    <a:pt x="3810" y="247650"/>
                  </a:lnTo>
                  <a:close/>
                </a:path>
                <a:path w="327660" h="254000">
                  <a:moveTo>
                    <a:pt x="327660" y="247650"/>
                  </a:moveTo>
                  <a:lnTo>
                    <a:pt x="323850" y="247650"/>
                  </a:lnTo>
                  <a:lnTo>
                    <a:pt x="323850" y="250190"/>
                  </a:lnTo>
                  <a:lnTo>
                    <a:pt x="327660" y="250190"/>
                  </a:lnTo>
                  <a:lnTo>
                    <a:pt x="327660" y="247650"/>
                  </a:lnTo>
                  <a:close/>
                </a:path>
                <a:path w="327660" h="254000">
                  <a:moveTo>
                    <a:pt x="327660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273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096259" y="431800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79">
                  <a:moveTo>
                    <a:pt x="32003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40"/>
                  </a:lnTo>
                  <a:lnTo>
                    <a:pt x="320039" y="2540"/>
                  </a:lnTo>
                  <a:lnTo>
                    <a:pt x="320039" y="0"/>
                  </a:lnTo>
                  <a:close/>
                </a:path>
                <a:path w="320039" h="246379">
                  <a:moveTo>
                    <a:pt x="320039" y="2540"/>
                  </a:moveTo>
                  <a:lnTo>
                    <a:pt x="316229" y="2540"/>
                  </a:lnTo>
                  <a:lnTo>
                    <a:pt x="316229" y="7619"/>
                  </a:lnTo>
                  <a:lnTo>
                    <a:pt x="320039" y="7619"/>
                  </a:lnTo>
                  <a:lnTo>
                    <a:pt x="320039" y="2540"/>
                  </a:lnTo>
                  <a:close/>
                </a:path>
                <a:path w="320039" h="246379">
                  <a:moveTo>
                    <a:pt x="380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20"/>
                  </a:lnTo>
                  <a:close/>
                </a:path>
                <a:path w="320039" h="246379">
                  <a:moveTo>
                    <a:pt x="320039" y="7620"/>
                  </a:moveTo>
                  <a:lnTo>
                    <a:pt x="316229" y="7620"/>
                  </a:lnTo>
                  <a:lnTo>
                    <a:pt x="316229" y="13969"/>
                  </a:lnTo>
                  <a:lnTo>
                    <a:pt x="320039" y="13969"/>
                  </a:lnTo>
                  <a:lnTo>
                    <a:pt x="320039" y="7620"/>
                  </a:lnTo>
                  <a:close/>
                </a:path>
                <a:path w="320039" h="246379">
                  <a:moveTo>
                    <a:pt x="3809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3970"/>
                  </a:lnTo>
                  <a:close/>
                </a:path>
                <a:path w="320039" h="246379">
                  <a:moveTo>
                    <a:pt x="320039" y="13970"/>
                  </a:moveTo>
                  <a:lnTo>
                    <a:pt x="316229" y="13970"/>
                  </a:lnTo>
                  <a:lnTo>
                    <a:pt x="316229" y="21589"/>
                  </a:lnTo>
                  <a:lnTo>
                    <a:pt x="320039" y="21589"/>
                  </a:lnTo>
                  <a:lnTo>
                    <a:pt x="320039" y="13970"/>
                  </a:lnTo>
                  <a:close/>
                </a:path>
                <a:path w="320039" h="246379">
                  <a:moveTo>
                    <a:pt x="3809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1590"/>
                  </a:lnTo>
                  <a:close/>
                </a:path>
                <a:path w="320039" h="246379">
                  <a:moveTo>
                    <a:pt x="320039" y="21590"/>
                  </a:moveTo>
                  <a:lnTo>
                    <a:pt x="316229" y="21590"/>
                  </a:lnTo>
                  <a:lnTo>
                    <a:pt x="316229" y="26669"/>
                  </a:lnTo>
                  <a:lnTo>
                    <a:pt x="320039" y="26669"/>
                  </a:lnTo>
                  <a:lnTo>
                    <a:pt x="320039" y="21590"/>
                  </a:lnTo>
                  <a:close/>
                </a:path>
                <a:path w="320039" h="246379">
                  <a:moveTo>
                    <a:pt x="3809" y="26670"/>
                  </a:moveTo>
                  <a:lnTo>
                    <a:pt x="0" y="2667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6670"/>
                  </a:lnTo>
                  <a:close/>
                </a:path>
                <a:path w="320039" h="246379">
                  <a:moveTo>
                    <a:pt x="320039" y="26670"/>
                  </a:moveTo>
                  <a:lnTo>
                    <a:pt x="316229" y="26670"/>
                  </a:lnTo>
                  <a:lnTo>
                    <a:pt x="316229" y="34289"/>
                  </a:lnTo>
                  <a:lnTo>
                    <a:pt x="320039" y="34289"/>
                  </a:lnTo>
                  <a:lnTo>
                    <a:pt x="320039" y="26670"/>
                  </a:lnTo>
                  <a:close/>
                </a:path>
                <a:path w="320039" h="246379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20039" h="246379">
                  <a:moveTo>
                    <a:pt x="320039" y="34290"/>
                  </a:moveTo>
                  <a:lnTo>
                    <a:pt x="316229" y="34290"/>
                  </a:lnTo>
                  <a:lnTo>
                    <a:pt x="316229" y="40639"/>
                  </a:lnTo>
                  <a:lnTo>
                    <a:pt x="320039" y="40639"/>
                  </a:lnTo>
                  <a:lnTo>
                    <a:pt x="320039" y="34290"/>
                  </a:lnTo>
                  <a:close/>
                </a:path>
                <a:path w="320039" h="246379">
                  <a:moveTo>
                    <a:pt x="3809" y="40640"/>
                  </a:moveTo>
                  <a:lnTo>
                    <a:pt x="0" y="4064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40640"/>
                  </a:lnTo>
                  <a:close/>
                </a:path>
                <a:path w="320039" h="246379">
                  <a:moveTo>
                    <a:pt x="320039" y="40640"/>
                  </a:moveTo>
                  <a:lnTo>
                    <a:pt x="316229" y="40640"/>
                  </a:lnTo>
                  <a:lnTo>
                    <a:pt x="316229" y="78739"/>
                  </a:lnTo>
                  <a:lnTo>
                    <a:pt x="320039" y="78739"/>
                  </a:lnTo>
                  <a:lnTo>
                    <a:pt x="320039" y="40640"/>
                  </a:lnTo>
                  <a:close/>
                </a:path>
                <a:path w="320039" h="246379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320039" h="246379">
                  <a:moveTo>
                    <a:pt x="320039" y="78740"/>
                  </a:moveTo>
                  <a:lnTo>
                    <a:pt x="316229" y="78740"/>
                  </a:lnTo>
                  <a:lnTo>
                    <a:pt x="316229" y="85089"/>
                  </a:lnTo>
                  <a:lnTo>
                    <a:pt x="320039" y="85089"/>
                  </a:lnTo>
                  <a:lnTo>
                    <a:pt x="320039" y="78740"/>
                  </a:lnTo>
                  <a:close/>
                </a:path>
                <a:path w="320039" h="246379">
                  <a:moveTo>
                    <a:pt x="3809" y="85090"/>
                  </a:moveTo>
                  <a:lnTo>
                    <a:pt x="0" y="8509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85090"/>
                  </a:lnTo>
                  <a:close/>
                </a:path>
                <a:path w="320039" h="246379">
                  <a:moveTo>
                    <a:pt x="320039" y="85090"/>
                  </a:moveTo>
                  <a:lnTo>
                    <a:pt x="316229" y="85090"/>
                  </a:lnTo>
                  <a:lnTo>
                    <a:pt x="316229" y="96519"/>
                  </a:lnTo>
                  <a:lnTo>
                    <a:pt x="320039" y="96519"/>
                  </a:lnTo>
                  <a:lnTo>
                    <a:pt x="320039" y="85090"/>
                  </a:lnTo>
                  <a:close/>
                </a:path>
                <a:path w="320039" h="246379">
                  <a:moveTo>
                    <a:pt x="3809" y="96520"/>
                  </a:moveTo>
                  <a:lnTo>
                    <a:pt x="0" y="9652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96520"/>
                  </a:lnTo>
                  <a:close/>
                </a:path>
                <a:path w="320039" h="246379">
                  <a:moveTo>
                    <a:pt x="320039" y="96520"/>
                  </a:moveTo>
                  <a:lnTo>
                    <a:pt x="316229" y="96520"/>
                  </a:lnTo>
                  <a:lnTo>
                    <a:pt x="316229" y="142239"/>
                  </a:lnTo>
                  <a:lnTo>
                    <a:pt x="320039" y="142239"/>
                  </a:lnTo>
                  <a:lnTo>
                    <a:pt x="320039" y="96520"/>
                  </a:lnTo>
                  <a:close/>
                </a:path>
                <a:path w="320039" h="246379">
                  <a:moveTo>
                    <a:pt x="3809" y="142240"/>
                  </a:moveTo>
                  <a:lnTo>
                    <a:pt x="0" y="14224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42240"/>
                  </a:lnTo>
                  <a:close/>
                </a:path>
                <a:path w="320039" h="246379">
                  <a:moveTo>
                    <a:pt x="320039" y="142240"/>
                  </a:moveTo>
                  <a:lnTo>
                    <a:pt x="316229" y="142240"/>
                  </a:lnTo>
                  <a:lnTo>
                    <a:pt x="316229" y="204469"/>
                  </a:lnTo>
                  <a:lnTo>
                    <a:pt x="320039" y="204469"/>
                  </a:lnTo>
                  <a:lnTo>
                    <a:pt x="320039" y="142240"/>
                  </a:lnTo>
                  <a:close/>
                </a:path>
                <a:path w="320039" h="246379">
                  <a:moveTo>
                    <a:pt x="3809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4470"/>
                  </a:lnTo>
                  <a:close/>
                </a:path>
                <a:path w="320039" h="246379">
                  <a:moveTo>
                    <a:pt x="320039" y="204470"/>
                  </a:moveTo>
                  <a:lnTo>
                    <a:pt x="316229" y="204470"/>
                  </a:lnTo>
                  <a:lnTo>
                    <a:pt x="316229" y="210819"/>
                  </a:lnTo>
                  <a:lnTo>
                    <a:pt x="320039" y="210819"/>
                  </a:lnTo>
                  <a:lnTo>
                    <a:pt x="320039" y="204470"/>
                  </a:lnTo>
                  <a:close/>
                </a:path>
                <a:path w="320039" h="246379">
                  <a:moveTo>
                    <a:pt x="3809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0820"/>
                  </a:lnTo>
                  <a:close/>
                </a:path>
                <a:path w="320039" h="246379">
                  <a:moveTo>
                    <a:pt x="320039" y="210820"/>
                  </a:moveTo>
                  <a:lnTo>
                    <a:pt x="316229" y="210820"/>
                  </a:lnTo>
                  <a:lnTo>
                    <a:pt x="316229" y="218439"/>
                  </a:lnTo>
                  <a:lnTo>
                    <a:pt x="320039" y="218439"/>
                  </a:lnTo>
                  <a:lnTo>
                    <a:pt x="320039" y="210820"/>
                  </a:lnTo>
                  <a:close/>
                </a:path>
                <a:path w="320039" h="246379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20039" h="246379">
                  <a:moveTo>
                    <a:pt x="320039" y="218440"/>
                  </a:moveTo>
                  <a:lnTo>
                    <a:pt x="316229" y="218440"/>
                  </a:lnTo>
                  <a:lnTo>
                    <a:pt x="316229" y="224789"/>
                  </a:lnTo>
                  <a:lnTo>
                    <a:pt x="320039" y="224789"/>
                  </a:lnTo>
                  <a:lnTo>
                    <a:pt x="320039" y="218440"/>
                  </a:lnTo>
                  <a:close/>
                </a:path>
                <a:path w="320039" h="246379">
                  <a:moveTo>
                    <a:pt x="3809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4790"/>
                  </a:lnTo>
                  <a:close/>
                </a:path>
                <a:path w="320039" h="246379">
                  <a:moveTo>
                    <a:pt x="320039" y="224790"/>
                  </a:moveTo>
                  <a:lnTo>
                    <a:pt x="316229" y="224790"/>
                  </a:lnTo>
                  <a:lnTo>
                    <a:pt x="316229" y="229869"/>
                  </a:lnTo>
                  <a:lnTo>
                    <a:pt x="320039" y="229869"/>
                  </a:lnTo>
                  <a:lnTo>
                    <a:pt x="320039" y="224790"/>
                  </a:lnTo>
                  <a:close/>
                </a:path>
                <a:path w="320039" h="246379">
                  <a:moveTo>
                    <a:pt x="3809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70"/>
                  </a:lnTo>
                  <a:close/>
                </a:path>
                <a:path w="320039" h="246379">
                  <a:moveTo>
                    <a:pt x="320039" y="229870"/>
                  </a:moveTo>
                  <a:lnTo>
                    <a:pt x="316229" y="229870"/>
                  </a:lnTo>
                  <a:lnTo>
                    <a:pt x="316229" y="236219"/>
                  </a:lnTo>
                  <a:lnTo>
                    <a:pt x="320039" y="236219"/>
                  </a:lnTo>
                  <a:lnTo>
                    <a:pt x="320039" y="229870"/>
                  </a:lnTo>
                  <a:close/>
                </a:path>
                <a:path w="320039" h="246379">
                  <a:moveTo>
                    <a:pt x="3809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320039" y="243839"/>
                  </a:lnTo>
                  <a:lnTo>
                    <a:pt x="320039" y="242569"/>
                  </a:lnTo>
                  <a:lnTo>
                    <a:pt x="3809" y="242569"/>
                  </a:lnTo>
                  <a:lnTo>
                    <a:pt x="3809" y="236220"/>
                  </a:lnTo>
                  <a:close/>
                </a:path>
                <a:path w="320039" h="246379">
                  <a:moveTo>
                    <a:pt x="320039" y="236220"/>
                  </a:moveTo>
                  <a:lnTo>
                    <a:pt x="316229" y="236220"/>
                  </a:lnTo>
                  <a:lnTo>
                    <a:pt x="316229" y="242569"/>
                  </a:lnTo>
                  <a:lnTo>
                    <a:pt x="320039" y="242569"/>
                  </a:lnTo>
                  <a:lnTo>
                    <a:pt x="320039" y="236220"/>
                  </a:lnTo>
                  <a:close/>
                </a:path>
                <a:path w="320039" h="246379">
                  <a:moveTo>
                    <a:pt x="320039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320039" y="246380"/>
                  </a:lnTo>
                  <a:lnTo>
                    <a:pt x="320039" y="24384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100070" y="4320539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20" h="240029">
                  <a:moveTo>
                    <a:pt x="31241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3810"/>
                  </a:lnTo>
                  <a:lnTo>
                    <a:pt x="312419" y="3810"/>
                  </a:lnTo>
                  <a:lnTo>
                    <a:pt x="312419" y="0"/>
                  </a:lnTo>
                  <a:close/>
                </a:path>
                <a:path w="312420" h="240029">
                  <a:moveTo>
                    <a:pt x="312419" y="3810"/>
                  </a:moveTo>
                  <a:lnTo>
                    <a:pt x="308609" y="3810"/>
                  </a:lnTo>
                  <a:lnTo>
                    <a:pt x="308609" y="5080"/>
                  </a:lnTo>
                  <a:lnTo>
                    <a:pt x="312419" y="5080"/>
                  </a:lnTo>
                  <a:lnTo>
                    <a:pt x="312419" y="3810"/>
                  </a:lnTo>
                  <a:close/>
                </a:path>
                <a:path w="312420" h="240029">
                  <a:moveTo>
                    <a:pt x="254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2540" y="11430"/>
                  </a:lnTo>
                  <a:lnTo>
                    <a:pt x="2540" y="5080"/>
                  </a:lnTo>
                  <a:close/>
                </a:path>
                <a:path w="312420" h="240029">
                  <a:moveTo>
                    <a:pt x="312419" y="5080"/>
                  </a:moveTo>
                  <a:lnTo>
                    <a:pt x="308609" y="5080"/>
                  </a:lnTo>
                  <a:lnTo>
                    <a:pt x="308609" y="11430"/>
                  </a:lnTo>
                  <a:lnTo>
                    <a:pt x="312419" y="11430"/>
                  </a:lnTo>
                  <a:lnTo>
                    <a:pt x="312419" y="5080"/>
                  </a:lnTo>
                  <a:close/>
                </a:path>
                <a:path w="312420" h="240029">
                  <a:moveTo>
                    <a:pt x="2540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11430"/>
                  </a:lnTo>
                  <a:close/>
                </a:path>
                <a:path w="312420" h="240029">
                  <a:moveTo>
                    <a:pt x="312419" y="11430"/>
                  </a:moveTo>
                  <a:lnTo>
                    <a:pt x="308609" y="11430"/>
                  </a:lnTo>
                  <a:lnTo>
                    <a:pt x="308609" y="19050"/>
                  </a:lnTo>
                  <a:lnTo>
                    <a:pt x="312419" y="19050"/>
                  </a:lnTo>
                  <a:lnTo>
                    <a:pt x="312419" y="11430"/>
                  </a:lnTo>
                  <a:close/>
                </a:path>
                <a:path w="312420" h="240029">
                  <a:moveTo>
                    <a:pt x="2540" y="19050"/>
                  </a:moveTo>
                  <a:lnTo>
                    <a:pt x="0" y="19050"/>
                  </a:lnTo>
                  <a:lnTo>
                    <a:pt x="0" y="24130"/>
                  </a:lnTo>
                  <a:lnTo>
                    <a:pt x="2540" y="24130"/>
                  </a:lnTo>
                  <a:lnTo>
                    <a:pt x="2540" y="19050"/>
                  </a:lnTo>
                  <a:close/>
                </a:path>
                <a:path w="312420" h="240029">
                  <a:moveTo>
                    <a:pt x="312419" y="19050"/>
                  </a:moveTo>
                  <a:lnTo>
                    <a:pt x="308609" y="19050"/>
                  </a:lnTo>
                  <a:lnTo>
                    <a:pt x="308609" y="24130"/>
                  </a:lnTo>
                  <a:lnTo>
                    <a:pt x="312419" y="24130"/>
                  </a:lnTo>
                  <a:lnTo>
                    <a:pt x="312419" y="19050"/>
                  </a:lnTo>
                  <a:close/>
                </a:path>
                <a:path w="312420" h="240029">
                  <a:moveTo>
                    <a:pt x="2540" y="24130"/>
                  </a:moveTo>
                  <a:lnTo>
                    <a:pt x="0" y="24130"/>
                  </a:lnTo>
                  <a:lnTo>
                    <a:pt x="0" y="31750"/>
                  </a:lnTo>
                  <a:lnTo>
                    <a:pt x="2540" y="31750"/>
                  </a:lnTo>
                  <a:lnTo>
                    <a:pt x="2540" y="24130"/>
                  </a:lnTo>
                  <a:close/>
                </a:path>
                <a:path w="312420" h="240029">
                  <a:moveTo>
                    <a:pt x="312419" y="24130"/>
                  </a:moveTo>
                  <a:lnTo>
                    <a:pt x="308609" y="24130"/>
                  </a:lnTo>
                  <a:lnTo>
                    <a:pt x="308609" y="31750"/>
                  </a:lnTo>
                  <a:lnTo>
                    <a:pt x="312419" y="31750"/>
                  </a:lnTo>
                  <a:lnTo>
                    <a:pt x="312419" y="24130"/>
                  </a:lnTo>
                  <a:close/>
                </a:path>
                <a:path w="312420" h="240029">
                  <a:moveTo>
                    <a:pt x="254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1750"/>
                  </a:lnTo>
                  <a:close/>
                </a:path>
                <a:path w="312420" h="240029">
                  <a:moveTo>
                    <a:pt x="312419" y="31750"/>
                  </a:moveTo>
                  <a:lnTo>
                    <a:pt x="308609" y="31750"/>
                  </a:lnTo>
                  <a:lnTo>
                    <a:pt x="308609" y="38100"/>
                  </a:lnTo>
                  <a:lnTo>
                    <a:pt x="312419" y="38100"/>
                  </a:lnTo>
                  <a:lnTo>
                    <a:pt x="312419" y="31750"/>
                  </a:lnTo>
                  <a:close/>
                </a:path>
                <a:path w="312420" h="240029">
                  <a:moveTo>
                    <a:pt x="2540" y="38100"/>
                  </a:moveTo>
                  <a:lnTo>
                    <a:pt x="0" y="38100"/>
                  </a:lnTo>
                  <a:lnTo>
                    <a:pt x="0" y="76200"/>
                  </a:lnTo>
                  <a:lnTo>
                    <a:pt x="2540" y="76200"/>
                  </a:lnTo>
                  <a:lnTo>
                    <a:pt x="2540" y="38100"/>
                  </a:lnTo>
                  <a:close/>
                </a:path>
                <a:path w="312420" h="240029">
                  <a:moveTo>
                    <a:pt x="312419" y="38100"/>
                  </a:moveTo>
                  <a:lnTo>
                    <a:pt x="308609" y="38100"/>
                  </a:lnTo>
                  <a:lnTo>
                    <a:pt x="308609" y="76200"/>
                  </a:lnTo>
                  <a:lnTo>
                    <a:pt x="312419" y="76200"/>
                  </a:lnTo>
                  <a:lnTo>
                    <a:pt x="312419" y="38100"/>
                  </a:lnTo>
                  <a:close/>
                </a:path>
                <a:path w="312420" h="240029">
                  <a:moveTo>
                    <a:pt x="2540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2540" y="82550"/>
                  </a:lnTo>
                  <a:lnTo>
                    <a:pt x="2540" y="76200"/>
                  </a:lnTo>
                  <a:close/>
                </a:path>
                <a:path w="312420" h="240029">
                  <a:moveTo>
                    <a:pt x="312419" y="76200"/>
                  </a:moveTo>
                  <a:lnTo>
                    <a:pt x="308609" y="76200"/>
                  </a:lnTo>
                  <a:lnTo>
                    <a:pt x="308609" y="82550"/>
                  </a:lnTo>
                  <a:lnTo>
                    <a:pt x="312419" y="82550"/>
                  </a:lnTo>
                  <a:lnTo>
                    <a:pt x="312419" y="76200"/>
                  </a:lnTo>
                  <a:close/>
                </a:path>
                <a:path w="312420" h="240029">
                  <a:moveTo>
                    <a:pt x="2540" y="82550"/>
                  </a:moveTo>
                  <a:lnTo>
                    <a:pt x="0" y="82550"/>
                  </a:lnTo>
                  <a:lnTo>
                    <a:pt x="0" y="93980"/>
                  </a:lnTo>
                  <a:lnTo>
                    <a:pt x="2540" y="93980"/>
                  </a:lnTo>
                  <a:lnTo>
                    <a:pt x="2540" y="82550"/>
                  </a:lnTo>
                  <a:close/>
                </a:path>
                <a:path w="312420" h="240029">
                  <a:moveTo>
                    <a:pt x="312419" y="82550"/>
                  </a:moveTo>
                  <a:lnTo>
                    <a:pt x="308609" y="82550"/>
                  </a:lnTo>
                  <a:lnTo>
                    <a:pt x="308609" y="93980"/>
                  </a:lnTo>
                  <a:lnTo>
                    <a:pt x="312419" y="93980"/>
                  </a:lnTo>
                  <a:lnTo>
                    <a:pt x="312419" y="82550"/>
                  </a:lnTo>
                  <a:close/>
                </a:path>
                <a:path w="312420" h="240029">
                  <a:moveTo>
                    <a:pt x="2540" y="93980"/>
                  </a:moveTo>
                  <a:lnTo>
                    <a:pt x="0" y="93980"/>
                  </a:lnTo>
                  <a:lnTo>
                    <a:pt x="0" y="139700"/>
                  </a:lnTo>
                  <a:lnTo>
                    <a:pt x="2540" y="139700"/>
                  </a:lnTo>
                  <a:lnTo>
                    <a:pt x="2540" y="93980"/>
                  </a:lnTo>
                  <a:close/>
                </a:path>
                <a:path w="312420" h="240029">
                  <a:moveTo>
                    <a:pt x="312419" y="93980"/>
                  </a:moveTo>
                  <a:lnTo>
                    <a:pt x="308609" y="93980"/>
                  </a:lnTo>
                  <a:lnTo>
                    <a:pt x="308609" y="139700"/>
                  </a:lnTo>
                  <a:lnTo>
                    <a:pt x="312419" y="139700"/>
                  </a:lnTo>
                  <a:lnTo>
                    <a:pt x="312419" y="93980"/>
                  </a:lnTo>
                  <a:close/>
                </a:path>
                <a:path w="312420" h="240029">
                  <a:moveTo>
                    <a:pt x="2540" y="139700"/>
                  </a:moveTo>
                  <a:lnTo>
                    <a:pt x="0" y="139700"/>
                  </a:lnTo>
                  <a:lnTo>
                    <a:pt x="0" y="201930"/>
                  </a:lnTo>
                  <a:lnTo>
                    <a:pt x="2540" y="201930"/>
                  </a:lnTo>
                  <a:lnTo>
                    <a:pt x="2540" y="139700"/>
                  </a:lnTo>
                  <a:close/>
                </a:path>
                <a:path w="312420" h="240029">
                  <a:moveTo>
                    <a:pt x="312419" y="139700"/>
                  </a:moveTo>
                  <a:lnTo>
                    <a:pt x="308609" y="139700"/>
                  </a:lnTo>
                  <a:lnTo>
                    <a:pt x="308609" y="201930"/>
                  </a:lnTo>
                  <a:lnTo>
                    <a:pt x="312419" y="201930"/>
                  </a:lnTo>
                  <a:lnTo>
                    <a:pt x="312419" y="139700"/>
                  </a:lnTo>
                  <a:close/>
                </a:path>
                <a:path w="312420" h="240029">
                  <a:moveTo>
                    <a:pt x="2540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2540" y="208280"/>
                  </a:lnTo>
                  <a:lnTo>
                    <a:pt x="2540" y="201930"/>
                  </a:lnTo>
                  <a:close/>
                </a:path>
                <a:path w="312420" h="240029">
                  <a:moveTo>
                    <a:pt x="312419" y="201930"/>
                  </a:moveTo>
                  <a:lnTo>
                    <a:pt x="308609" y="201930"/>
                  </a:lnTo>
                  <a:lnTo>
                    <a:pt x="308609" y="208280"/>
                  </a:lnTo>
                  <a:lnTo>
                    <a:pt x="312419" y="208280"/>
                  </a:lnTo>
                  <a:lnTo>
                    <a:pt x="312419" y="201930"/>
                  </a:lnTo>
                  <a:close/>
                </a:path>
                <a:path w="312420" h="240029">
                  <a:moveTo>
                    <a:pt x="2540" y="208280"/>
                  </a:moveTo>
                  <a:lnTo>
                    <a:pt x="0" y="208280"/>
                  </a:lnTo>
                  <a:lnTo>
                    <a:pt x="0" y="215900"/>
                  </a:lnTo>
                  <a:lnTo>
                    <a:pt x="2540" y="215900"/>
                  </a:lnTo>
                  <a:lnTo>
                    <a:pt x="2540" y="208280"/>
                  </a:lnTo>
                  <a:close/>
                </a:path>
                <a:path w="312420" h="240029">
                  <a:moveTo>
                    <a:pt x="312419" y="208280"/>
                  </a:moveTo>
                  <a:lnTo>
                    <a:pt x="308609" y="208280"/>
                  </a:lnTo>
                  <a:lnTo>
                    <a:pt x="308609" y="215900"/>
                  </a:lnTo>
                  <a:lnTo>
                    <a:pt x="312419" y="215900"/>
                  </a:lnTo>
                  <a:lnTo>
                    <a:pt x="312419" y="208280"/>
                  </a:lnTo>
                  <a:close/>
                </a:path>
                <a:path w="312420" h="240029">
                  <a:moveTo>
                    <a:pt x="254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540" y="222250"/>
                  </a:lnTo>
                  <a:lnTo>
                    <a:pt x="2540" y="215900"/>
                  </a:lnTo>
                  <a:close/>
                </a:path>
                <a:path w="312420" h="240029">
                  <a:moveTo>
                    <a:pt x="312419" y="215900"/>
                  </a:moveTo>
                  <a:lnTo>
                    <a:pt x="308609" y="215900"/>
                  </a:lnTo>
                  <a:lnTo>
                    <a:pt x="308609" y="222250"/>
                  </a:lnTo>
                  <a:lnTo>
                    <a:pt x="312419" y="222250"/>
                  </a:lnTo>
                  <a:lnTo>
                    <a:pt x="312419" y="215900"/>
                  </a:lnTo>
                  <a:close/>
                </a:path>
                <a:path w="312420" h="240029">
                  <a:moveTo>
                    <a:pt x="254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2540" y="227330"/>
                  </a:lnTo>
                  <a:lnTo>
                    <a:pt x="2540" y="222250"/>
                  </a:lnTo>
                  <a:close/>
                </a:path>
                <a:path w="312420" h="240029">
                  <a:moveTo>
                    <a:pt x="312419" y="222250"/>
                  </a:moveTo>
                  <a:lnTo>
                    <a:pt x="308609" y="222250"/>
                  </a:lnTo>
                  <a:lnTo>
                    <a:pt x="308609" y="227330"/>
                  </a:lnTo>
                  <a:lnTo>
                    <a:pt x="312419" y="227330"/>
                  </a:lnTo>
                  <a:lnTo>
                    <a:pt x="312419" y="222250"/>
                  </a:lnTo>
                  <a:close/>
                </a:path>
                <a:path w="312420" h="240029">
                  <a:moveTo>
                    <a:pt x="2540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2540" y="233680"/>
                  </a:lnTo>
                  <a:lnTo>
                    <a:pt x="2540" y="227330"/>
                  </a:lnTo>
                  <a:close/>
                </a:path>
                <a:path w="312420" h="240029">
                  <a:moveTo>
                    <a:pt x="312419" y="227330"/>
                  </a:moveTo>
                  <a:lnTo>
                    <a:pt x="308609" y="227330"/>
                  </a:lnTo>
                  <a:lnTo>
                    <a:pt x="308609" y="233680"/>
                  </a:lnTo>
                  <a:lnTo>
                    <a:pt x="312419" y="233680"/>
                  </a:lnTo>
                  <a:lnTo>
                    <a:pt x="312419" y="227330"/>
                  </a:lnTo>
                  <a:close/>
                </a:path>
                <a:path w="312420" h="240029">
                  <a:moveTo>
                    <a:pt x="2540" y="233680"/>
                  </a:moveTo>
                  <a:lnTo>
                    <a:pt x="0" y="233680"/>
                  </a:lnTo>
                  <a:lnTo>
                    <a:pt x="0" y="240030"/>
                  </a:lnTo>
                  <a:lnTo>
                    <a:pt x="312419" y="240030"/>
                  </a:lnTo>
                  <a:lnTo>
                    <a:pt x="312419" y="236220"/>
                  </a:lnTo>
                  <a:lnTo>
                    <a:pt x="2540" y="236220"/>
                  </a:lnTo>
                  <a:lnTo>
                    <a:pt x="2540" y="233680"/>
                  </a:lnTo>
                  <a:close/>
                </a:path>
                <a:path w="312420" h="240029">
                  <a:moveTo>
                    <a:pt x="312419" y="233680"/>
                  </a:moveTo>
                  <a:lnTo>
                    <a:pt x="308609" y="233680"/>
                  </a:lnTo>
                  <a:lnTo>
                    <a:pt x="308609" y="236220"/>
                  </a:lnTo>
                  <a:lnTo>
                    <a:pt x="312419" y="236220"/>
                  </a:lnTo>
                  <a:lnTo>
                    <a:pt x="312419" y="23368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102609" y="4324350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70" h="232410">
                  <a:moveTo>
                    <a:pt x="3060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06069" y="1269"/>
                  </a:lnTo>
                  <a:lnTo>
                    <a:pt x="306069" y="0"/>
                  </a:lnTo>
                  <a:close/>
                </a:path>
                <a:path w="306070" h="232410">
                  <a:moveTo>
                    <a:pt x="30606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306069" y="3810"/>
                  </a:lnTo>
                  <a:lnTo>
                    <a:pt x="306069" y="1270"/>
                  </a:lnTo>
                  <a:close/>
                </a:path>
                <a:path w="306070" h="232410">
                  <a:moveTo>
                    <a:pt x="306069" y="3810"/>
                  </a:moveTo>
                  <a:lnTo>
                    <a:pt x="302260" y="3810"/>
                  </a:lnTo>
                  <a:lnTo>
                    <a:pt x="302260" y="7619"/>
                  </a:lnTo>
                  <a:lnTo>
                    <a:pt x="306069" y="7619"/>
                  </a:lnTo>
                  <a:lnTo>
                    <a:pt x="306069" y="3810"/>
                  </a:lnTo>
                  <a:close/>
                </a:path>
                <a:path w="306070" h="232410">
                  <a:moveTo>
                    <a:pt x="3809" y="7620"/>
                  </a:moveTo>
                  <a:lnTo>
                    <a:pt x="0" y="762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7620"/>
                  </a:lnTo>
                  <a:close/>
                </a:path>
                <a:path w="306070" h="232410">
                  <a:moveTo>
                    <a:pt x="306069" y="7620"/>
                  </a:moveTo>
                  <a:lnTo>
                    <a:pt x="302260" y="7620"/>
                  </a:lnTo>
                  <a:lnTo>
                    <a:pt x="302260" y="15239"/>
                  </a:lnTo>
                  <a:lnTo>
                    <a:pt x="306069" y="15239"/>
                  </a:lnTo>
                  <a:lnTo>
                    <a:pt x="306069" y="7620"/>
                  </a:lnTo>
                  <a:close/>
                </a:path>
                <a:path w="306070" h="232410">
                  <a:moveTo>
                    <a:pt x="3809" y="15240"/>
                  </a:moveTo>
                  <a:lnTo>
                    <a:pt x="0" y="1524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5240"/>
                  </a:lnTo>
                  <a:close/>
                </a:path>
                <a:path w="306070" h="232410">
                  <a:moveTo>
                    <a:pt x="306069" y="15240"/>
                  </a:moveTo>
                  <a:lnTo>
                    <a:pt x="302260" y="15240"/>
                  </a:lnTo>
                  <a:lnTo>
                    <a:pt x="302260" y="20319"/>
                  </a:lnTo>
                  <a:lnTo>
                    <a:pt x="306069" y="20319"/>
                  </a:lnTo>
                  <a:lnTo>
                    <a:pt x="306069" y="15240"/>
                  </a:lnTo>
                  <a:close/>
                </a:path>
                <a:path w="306070" h="232410">
                  <a:moveTo>
                    <a:pt x="3809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0320"/>
                  </a:lnTo>
                  <a:close/>
                </a:path>
                <a:path w="306070" h="232410">
                  <a:moveTo>
                    <a:pt x="306069" y="20320"/>
                  </a:moveTo>
                  <a:lnTo>
                    <a:pt x="302260" y="20320"/>
                  </a:lnTo>
                  <a:lnTo>
                    <a:pt x="302260" y="27939"/>
                  </a:lnTo>
                  <a:lnTo>
                    <a:pt x="306069" y="27939"/>
                  </a:lnTo>
                  <a:lnTo>
                    <a:pt x="306069" y="20320"/>
                  </a:lnTo>
                  <a:close/>
                </a:path>
                <a:path w="306070" h="23241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06070" h="232410">
                  <a:moveTo>
                    <a:pt x="306069" y="27940"/>
                  </a:moveTo>
                  <a:lnTo>
                    <a:pt x="302260" y="27940"/>
                  </a:lnTo>
                  <a:lnTo>
                    <a:pt x="302260" y="34289"/>
                  </a:lnTo>
                  <a:lnTo>
                    <a:pt x="306069" y="34289"/>
                  </a:lnTo>
                  <a:lnTo>
                    <a:pt x="306069" y="27940"/>
                  </a:lnTo>
                  <a:close/>
                </a:path>
                <a:path w="306070" h="232410">
                  <a:moveTo>
                    <a:pt x="3809" y="34290"/>
                  </a:moveTo>
                  <a:lnTo>
                    <a:pt x="0" y="3429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34290"/>
                  </a:lnTo>
                  <a:close/>
                </a:path>
                <a:path w="306070" h="232410">
                  <a:moveTo>
                    <a:pt x="306069" y="34290"/>
                  </a:moveTo>
                  <a:lnTo>
                    <a:pt x="302260" y="34290"/>
                  </a:lnTo>
                  <a:lnTo>
                    <a:pt x="302260" y="72389"/>
                  </a:lnTo>
                  <a:lnTo>
                    <a:pt x="306069" y="72389"/>
                  </a:lnTo>
                  <a:lnTo>
                    <a:pt x="306069" y="34290"/>
                  </a:lnTo>
                  <a:close/>
                </a:path>
                <a:path w="306070" h="23241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306070" h="232410">
                  <a:moveTo>
                    <a:pt x="306069" y="72390"/>
                  </a:moveTo>
                  <a:lnTo>
                    <a:pt x="302260" y="72390"/>
                  </a:lnTo>
                  <a:lnTo>
                    <a:pt x="302260" y="78739"/>
                  </a:lnTo>
                  <a:lnTo>
                    <a:pt x="306069" y="78739"/>
                  </a:lnTo>
                  <a:lnTo>
                    <a:pt x="306069" y="72390"/>
                  </a:lnTo>
                  <a:close/>
                </a:path>
                <a:path w="306070" h="232410">
                  <a:moveTo>
                    <a:pt x="3809" y="78740"/>
                  </a:moveTo>
                  <a:lnTo>
                    <a:pt x="0" y="7874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78740"/>
                  </a:lnTo>
                  <a:close/>
                </a:path>
                <a:path w="306070" h="232410">
                  <a:moveTo>
                    <a:pt x="306069" y="78740"/>
                  </a:moveTo>
                  <a:lnTo>
                    <a:pt x="302260" y="78740"/>
                  </a:lnTo>
                  <a:lnTo>
                    <a:pt x="302260" y="90169"/>
                  </a:lnTo>
                  <a:lnTo>
                    <a:pt x="306069" y="90169"/>
                  </a:lnTo>
                  <a:lnTo>
                    <a:pt x="306069" y="78740"/>
                  </a:lnTo>
                  <a:close/>
                </a:path>
                <a:path w="306070" h="232410">
                  <a:moveTo>
                    <a:pt x="3809" y="90170"/>
                  </a:moveTo>
                  <a:lnTo>
                    <a:pt x="0" y="9017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90170"/>
                  </a:lnTo>
                  <a:close/>
                </a:path>
                <a:path w="306070" h="232410">
                  <a:moveTo>
                    <a:pt x="306069" y="90170"/>
                  </a:moveTo>
                  <a:lnTo>
                    <a:pt x="302260" y="90170"/>
                  </a:lnTo>
                  <a:lnTo>
                    <a:pt x="302260" y="135889"/>
                  </a:lnTo>
                  <a:lnTo>
                    <a:pt x="306069" y="135889"/>
                  </a:lnTo>
                  <a:lnTo>
                    <a:pt x="306069" y="90170"/>
                  </a:lnTo>
                  <a:close/>
                </a:path>
                <a:path w="306070" h="232410">
                  <a:moveTo>
                    <a:pt x="3809" y="135890"/>
                  </a:moveTo>
                  <a:lnTo>
                    <a:pt x="0" y="13589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35890"/>
                  </a:lnTo>
                  <a:close/>
                </a:path>
                <a:path w="306070" h="232410">
                  <a:moveTo>
                    <a:pt x="306069" y="135890"/>
                  </a:moveTo>
                  <a:lnTo>
                    <a:pt x="302260" y="135890"/>
                  </a:lnTo>
                  <a:lnTo>
                    <a:pt x="302260" y="198119"/>
                  </a:lnTo>
                  <a:lnTo>
                    <a:pt x="306069" y="198119"/>
                  </a:lnTo>
                  <a:lnTo>
                    <a:pt x="306069" y="135890"/>
                  </a:lnTo>
                  <a:close/>
                </a:path>
                <a:path w="306070" h="232410">
                  <a:moveTo>
                    <a:pt x="3809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98120"/>
                  </a:lnTo>
                  <a:close/>
                </a:path>
                <a:path w="306070" h="232410">
                  <a:moveTo>
                    <a:pt x="306069" y="198120"/>
                  </a:moveTo>
                  <a:lnTo>
                    <a:pt x="302260" y="198120"/>
                  </a:lnTo>
                  <a:lnTo>
                    <a:pt x="302260" y="204469"/>
                  </a:lnTo>
                  <a:lnTo>
                    <a:pt x="306069" y="204469"/>
                  </a:lnTo>
                  <a:lnTo>
                    <a:pt x="306069" y="198120"/>
                  </a:lnTo>
                  <a:close/>
                </a:path>
                <a:path w="306070" h="232410">
                  <a:moveTo>
                    <a:pt x="3809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4470"/>
                  </a:lnTo>
                  <a:close/>
                </a:path>
                <a:path w="306070" h="232410">
                  <a:moveTo>
                    <a:pt x="306069" y="204470"/>
                  </a:moveTo>
                  <a:lnTo>
                    <a:pt x="302260" y="204470"/>
                  </a:lnTo>
                  <a:lnTo>
                    <a:pt x="302260" y="212089"/>
                  </a:lnTo>
                  <a:lnTo>
                    <a:pt x="306069" y="212089"/>
                  </a:lnTo>
                  <a:lnTo>
                    <a:pt x="306069" y="204470"/>
                  </a:lnTo>
                  <a:close/>
                </a:path>
                <a:path w="306070" h="232410">
                  <a:moveTo>
                    <a:pt x="380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2090"/>
                  </a:lnTo>
                  <a:close/>
                </a:path>
                <a:path w="306070" h="232410">
                  <a:moveTo>
                    <a:pt x="306069" y="212090"/>
                  </a:moveTo>
                  <a:lnTo>
                    <a:pt x="302260" y="212090"/>
                  </a:lnTo>
                  <a:lnTo>
                    <a:pt x="302260" y="218439"/>
                  </a:lnTo>
                  <a:lnTo>
                    <a:pt x="306069" y="218439"/>
                  </a:lnTo>
                  <a:lnTo>
                    <a:pt x="306069" y="212090"/>
                  </a:lnTo>
                  <a:close/>
                </a:path>
                <a:path w="306070" h="232410">
                  <a:moveTo>
                    <a:pt x="3809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8440"/>
                  </a:lnTo>
                  <a:close/>
                </a:path>
                <a:path w="306070" h="232410">
                  <a:moveTo>
                    <a:pt x="306069" y="218440"/>
                  </a:moveTo>
                  <a:lnTo>
                    <a:pt x="302260" y="218440"/>
                  </a:lnTo>
                  <a:lnTo>
                    <a:pt x="302260" y="223519"/>
                  </a:lnTo>
                  <a:lnTo>
                    <a:pt x="306069" y="223519"/>
                  </a:lnTo>
                  <a:lnTo>
                    <a:pt x="306069" y="218440"/>
                  </a:lnTo>
                  <a:close/>
                </a:path>
                <a:path w="306070" h="232410">
                  <a:moveTo>
                    <a:pt x="3809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306069" y="229869"/>
                  </a:lnTo>
                  <a:lnTo>
                    <a:pt x="306069" y="228600"/>
                  </a:lnTo>
                  <a:lnTo>
                    <a:pt x="3809" y="228600"/>
                  </a:lnTo>
                  <a:lnTo>
                    <a:pt x="3809" y="223520"/>
                  </a:lnTo>
                  <a:close/>
                </a:path>
                <a:path w="306070" h="232410">
                  <a:moveTo>
                    <a:pt x="306069" y="223520"/>
                  </a:moveTo>
                  <a:lnTo>
                    <a:pt x="302260" y="223520"/>
                  </a:lnTo>
                  <a:lnTo>
                    <a:pt x="302260" y="228600"/>
                  </a:lnTo>
                  <a:lnTo>
                    <a:pt x="306069" y="228600"/>
                  </a:lnTo>
                  <a:lnTo>
                    <a:pt x="306069" y="223520"/>
                  </a:lnTo>
                  <a:close/>
                </a:path>
                <a:path w="306070" h="232410">
                  <a:moveTo>
                    <a:pt x="306069" y="229870"/>
                  </a:moveTo>
                  <a:lnTo>
                    <a:pt x="0" y="229870"/>
                  </a:lnTo>
                  <a:lnTo>
                    <a:pt x="0" y="232410"/>
                  </a:lnTo>
                  <a:lnTo>
                    <a:pt x="306069" y="232410"/>
                  </a:lnTo>
                  <a:lnTo>
                    <a:pt x="306069" y="22987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106420" y="432816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09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11429"/>
                  </a:lnTo>
                  <a:lnTo>
                    <a:pt x="298450" y="11429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10" y="11430"/>
                  </a:moveTo>
                  <a:lnTo>
                    <a:pt x="0" y="1143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1430"/>
                  </a:lnTo>
                  <a:close/>
                </a:path>
                <a:path w="298450" h="224789">
                  <a:moveTo>
                    <a:pt x="298450" y="11430"/>
                  </a:moveTo>
                  <a:lnTo>
                    <a:pt x="294640" y="11430"/>
                  </a:lnTo>
                  <a:lnTo>
                    <a:pt x="294640" y="16509"/>
                  </a:lnTo>
                  <a:lnTo>
                    <a:pt x="298450" y="16509"/>
                  </a:lnTo>
                  <a:lnTo>
                    <a:pt x="298450" y="11430"/>
                  </a:lnTo>
                  <a:close/>
                </a:path>
                <a:path w="298450" h="224789">
                  <a:moveTo>
                    <a:pt x="3810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6510"/>
                  </a:lnTo>
                  <a:close/>
                </a:path>
                <a:path w="298450" h="224789">
                  <a:moveTo>
                    <a:pt x="298450" y="16510"/>
                  </a:moveTo>
                  <a:lnTo>
                    <a:pt x="294640" y="16510"/>
                  </a:lnTo>
                  <a:lnTo>
                    <a:pt x="294640" y="24129"/>
                  </a:lnTo>
                  <a:lnTo>
                    <a:pt x="298450" y="24129"/>
                  </a:lnTo>
                  <a:lnTo>
                    <a:pt x="298450" y="16510"/>
                  </a:lnTo>
                  <a:close/>
                </a:path>
                <a:path w="298450" h="224789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298450" h="224789">
                  <a:moveTo>
                    <a:pt x="298450" y="24130"/>
                  </a:moveTo>
                  <a:lnTo>
                    <a:pt x="294640" y="24130"/>
                  </a:lnTo>
                  <a:lnTo>
                    <a:pt x="294640" y="30479"/>
                  </a:lnTo>
                  <a:lnTo>
                    <a:pt x="298450" y="30479"/>
                  </a:lnTo>
                  <a:lnTo>
                    <a:pt x="298450" y="24130"/>
                  </a:lnTo>
                  <a:close/>
                </a:path>
                <a:path w="298450" h="224789">
                  <a:moveTo>
                    <a:pt x="3810" y="30480"/>
                  </a:moveTo>
                  <a:lnTo>
                    <a:pt x="0" y="3048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30480"/>
                  </a:lnTo>
                  <a:close/>
                </a:path>
                <a:path w="298450" h="224789">
                  <a:moveTo>
                    <a:pt x="298450" y="30480"/>
                  </a:moveTo>
                  <a:lnTo>
                    <a:pt x="294640" y="30480"/>
                  </a:lnTo>
                  <a:lnTo>
                    <a:pt x="294640" y="68579"/>
                  </a:lnTo>
                  <a:lnTo>
                    <a:pt x="298450" y="68579"/>
                  </a:lnTo>
                  <a:lnTo>
                    <a:pt x="298450" y="30480"/>
                  </a:lnTo>
                  <a:close/>
                </a:path>
                <a:path w="298450" h="224789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298450" h="224789">
                  <a:moveTo>
                    <a:pt x="298450" y="68580"/>
                  </a:moveTo>
                  <a:lnTo>
                    <a:pt x="294640" y="68580"/>
                  </a:lnTo>
                  <a:lnTo>
                    <a:pt x="294640" y="74929"/>
                  </a:lnTo>
                  <a:lnTo>
                    <a:pt x="298450" y="74929"/>
                  </a:lnTo>
                  <a:lnTo>
                    <a:pt x="298450" y="68580"/>
                  </a:lnTo>
                  <a:close/>
                </a:path>
                <a:path w="298450" h="224789">
                  <a:moveTo>
                    <a:pt x="3810" y="74930"/>
                  </a:moveTo>
                  <a:lnTo>
                    <a:pt x="0" y="7493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74930"/>
                  </a:lnTo>
                  <a:close/>
                </a:path>
                <a:path w="298450" h="224789">
                  <a:moveTo>
                    <a:pt x="298450" y="74930"/>
                  </a:moveTo>
                  <a:lnTo>
                    <a:pt x="294640" y="74930"/>
                  </a:lnTo>
                  <a:lnTo>
                    <a:pt x="294640" y="86359"/>
                  </a:lnTo>
                  <a:lnTo>
                    <a:pt x="298450" y="86359"/>
                  </a:lnTo>
                  <a:lnTo>
                    <a:pt x="298450" y="74930"/>
                  </a:lnTo>
                  <a:close/>
                </a:path>
                <a:path w="298450" h="224789">
                  <a:moveTo>
                    <a:pt x="3810" y="86360"/>
                  </a:moveTo>
                  <a:lnTo>
                    <a:pt x="0" y="8636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86360"/>
                  </a:lnTo>
                  <a:close/>
                </a:path>
                <a:path w="298450" h="224789">
                  <a:moveTo>
                    <a:pt x="298450" y="86360"/>
                  </a:moveTo>
                  <a:lnTo>
                    <a:pt x="294640" y="86360"/>
                  </a:lnTo>
                  <a:lnTo>
                    <a:pt x="294640" y="132079"/>
                  </a:lnTo>
                  <a:lnTo>
                    <a:pt x="298450" y="132079"/>
                  </a:lnTo>
                  <a:lnTo>
                    <a:pt x="298450" y="86360"/>
                  </a:lnTo>
                  <a:close/>
                </a:path>
                <a:path w="298450" h="224789">
                  <a:moveTo>
                    <a:pt x="3810" y="132080"/>
                  </a:moveTo>
                  <a:lnTo>
                    <a:pt x="0" y="132080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32080"/>
                  </a:lnTo>
                  <a:close/>
                </a:path>
                <a:path w="298450" h="224789">
                  <a:moveTo>
                    <a:pt x="298450" y="132080"/>
                  </a:moveTo>
                  <a:lnTo>
                    <a:pt x="294640" y="132080"/>
                  </a:lnTo>
                  <a:lnTo>
                    <a:pt x="294640" y="194309"/>
                  </a:lnTo>
                  <a:lnTo>
                    <a:pt x="298450" y="194309"/>
                  </a:lnTo>
                  <a:lnTo>
                    <a:pt x="298450" y="132080"/>
                  </a:lnTo>
                  <a:close/>
                </a:path>
                <a:path w="298450" h="224789">
                  <a:moveTo>
                    <a:pt x="381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94310"/>
                  </a:lnTo>
                  <a:close/>
                </a:path>
                <a:path w="298450" h="224789">
                  <a:moveTo>
                    <a:pt x="298450" y="194310"/>
                  </a:moveTo>
                  <a:lnTo>
                    <a:pt x="294640" y="194310"/>
                  </a:lnTo>
                  <a:lnTo>
                    <a:pt x="294640" y="200659"/>
                  </a:lnTo>
                  <a:lnTo>
                    <a:pt x="298450" y="200659"/>
                  </a:lnTo>
                  <a:lnTo>
                    <a:pt x="298450" y="194310"/>
                  </a:lnTo>
                  <a:close/>
                </a:path>
                <a:path w="298450" h="224789">
                  <a:moveTo>
                    <a:pt x="3810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200660"/>
                  </a:lnTo>
                  <a:close/>
                </a:path>
                <a:path w="298450" h="224789">
                  <a:moveTo>
                    <a:pt x="298450" y="200660"/>
                  </a:moveTo>
                  <a:lnTo>
                    <a:pt x="294640" y="200660"/>
                  </a:lnTo>
                  <a:lnTo>
                    <a:pt x="294640" y="208279"/>
                  </a:lnTo>
                  <a:lnTo>
                    <a:pt x="298450" y="208279"/>
                  </a:lnTo>
                  <a:lnTo>
                    <a:pt x="298450" y="200660"/>
                  </a:lnTo>
                  <a:close/>
                </a:path>
                <a:path w="298450" h="224789">
                  <a:moveTo>
                    <a:pt x="381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8280"/>
                  </a:lnTo>
                  <a:close/>
                </a:path>
                <a:path w="298450" h="224789">
                  <a:moveTo>
                    <a:pt x="298450" y="208280"/>
                  </a:moveTo>
                  <a:lnTo>
                    <a:pt x="294640" y="208280"/>
                  </a:lnTo>
                  <a:lnTo>
                    <a:pt x="294640" y="214629"/>
                  </a:lnTo>
                  <a:lnTo>
                    <a:pt x="298450" y="214629"/>
                  </a:lnTo>
                  <a:lnTo>
                    <a:pt x="298450" y="208280"/>
                  </a:lnTo>
                  <a:close/>
                </a:path>
                <a:path w="298450" h="224789">
                  <a:moveTo>
                    <a:pt x="3810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4630"/>
                  </a:lnTo>
                  <a:close/>
                </a:path>
                <a:path w="298450" h="224789">
                  <a:moveTo>
                    <a:pt x="298450" y="214630"/>
                  </a:moveTo>
                  <a:lnTo>
                    <a:pt x="294640" y="214630"/>
                  </a:lnTo>
                  <a:lnTo>
                    <a:pt x="294640" y="219709"/>
                  </a:lnTo>
                  <a:lnTo>
                    <a:pt x="298450" y="219709"/>
                  </a:lnTo>
                  <a:lnTo>
                    <a:pt x="298450" y="214630"/>
                  </a:lnTo>
                  <a:close/>
                </a:path>
                <a:path w="298450" h="224789">
                  <a:moveTo>
                    <a:pt x="3810" y="219710"/>
                  </a:moveTo>
                  <a:lnTo>
                    <a:pt x="0" y="21971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0979"/>
                  </a:lnTo>
                  <a:lnTo>
                    <a:pt x="3810" y="220979"/>
                  </a:lnTo>
                  <a:lnTo>
                    <a:pt x="3810" y="219710"/>
                  </a:lnTo>
                  <a:close/>
                </a:path>
                <a:path w="298450" h="224789">
                  <a:moveTo>
                    <a:pt x="298450" y="219710"/>
                  </a:moveTo>
                  <a:lnTo>
                    <a:pt x="294640" y="219710"/>
                  </a:lnTo>
                  <a:lnTo>
                    <a:pt x="294640" y="220979"/>
                  </a:lnTo>
                  <a:lnTo>
                    <a:pt x="298450" y="220979"/>
                  </a:lnTo>
                  <a:lnTo>
                    <a:pt x="298450" y="21971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110230" y="433197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29" h="217170">
                  <a:moveTo>
                    <a:pt x="2908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290830" y="3809"/>
                  </a:lnTo>
                  <a:lnTo>
                    <a:pt x="290830" y="0"/>
                  </a:lnTo>
                  <a:close/>
                </a:path>
                <a:path w="290829" h="217170">
                  <a:moveTo>
                    <a:pt x="290830" y="3809"/>
                  </a:moveTo>
                  <a:lnTo>
                    <a:pt x="288290" y="3809"/>
                  </a:lnTo>
                  <a:lnTo>
                    <a:pt x="288290" y="7619"/>
                  </a:lnTo>
                  <a:lnTo>
                    <a:pt x="290830" y="7619"/>
                  </a:lnTo>
                  <a:lnTo>
                    <a:pt x="290830" y="3809"/>
                  </a:lnTo>
                  <a:close/>
                </a:path>
                <a:path w="290829" h="217170">
                  <a:moveTo>
                    <a:pt x="3809" y="7619"/>
                  </a:moveTo>
                  <a:lnTo>
                    <a:pt x="0" y="761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7619"/>
                  </a:lnTo>
                  <a:close/>
                </a:path>
                <a:path w="290829" h="217170">
                  <a:moveTo>
                    <a:pt x="290830" y="7619"/>
                  </a:moveTo>
                  <a:lnTo>
                    <a:pt x="288290" y="7619"/>
                  </a:lnTo>
                  <a:lnTo>
                    <a:pt x="288290" y="12699"/>
                  </a:lnTo>
                  <a:lnTo>
                    <a:pt x="290830" y="12699"/>
                  </a:lnTo>
                  <a:lnTo>
                    <a:pt x="290830" y="7619"/>
                  </a:lnTo>
                  <a:close/>
                </a:path>
                <a:path w="290829" h="217170">
                  <a:moveTo>
                    <a:pt x="3809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2700"/>
                  </a:lnTo>
                  <a:close/>
                </a:path>
                <a:path w="290829" h="217170">
                  <a:moveTo>
                    <a:pt x="290830" y="12700"/>
                  </a:moveTo>
                  <a:lnTo>
                    <a:pt x="288290" y="12700"/>
                  </a:lnTo>
                  <a:lnTo>
                    <a:pt x="288290" y="20319"/>
                  </a:lnTo>
                  <a:lnTo>
                    <a:pt x="290830" y="20319"/>
                  </a:lnTo>
                  <a:lnTo>
                    <a:pt x="290830" y="12700"/>
                  </a:lnTo>
                  <a:close/>
                </a:path>
                <a:path w="290829" h="217170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290829" h="217170">
                  <a:moveTo>
                    <a:pt x="290830" y="20319"/>
                  </a:moveTo>
                  <a:lnTo>
                    <a:pt x="288290" y="20319"/>
                  </a:lnTo>
                  <a:lnTo>
                    <a:pt x="288290" y="26669"/>
                  </a:lnTo>
                  <a:lnTo>
                    <a:pt x="290830" y="26669"/>
                  </a:lnTo>
                  <a:lnTo>
                    <a:pt x="290830" y="20319"/>
                  </a:lnTo>
                  <a:close/>
                </a:path>
                <a:path w="290829" h="217170">
                  <a:moveTo>
                    <a:pt x="3809" y="26669"/>
                  </a:moveTo>
                  <a:lnTo>
                    <a:pt x="0" y="2666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26669"/>
                  </a:lnTo>
                  <a:close/>
                </a:path>
                <a:path w="290829" h="217170">
                  <a:moveTo>
                    <a:pt x="290830" y="26669"/>
                  </a:moveTo>
                  <a:lnTo>
                    <a:pt x="288290" y="26669"/>
                  </a:lnTo>
                  <a:lnTo>
                    <a:pt x="288290" y="64769"/>
                  </a:lnTo>
                  <a:lnTo>
                    <a:pt x="290830" y="64769"/>
                  </a:lnTo>
                  <a:lnTo>
                    <a:pt x="290830" y="26669"/>
                  </a:lnTo>
                  <a:close/>
                </a:path>
                <a:path w="290829" h="217170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290829" h="217170">
                  <a:moveTo>
                    <a:pt x="290830" y="64769"/>
                  </a:moveTo>
                  <a:lnTo>
                    <a:pt x="288290" y="64769"/>
                  </a:lnTo>
                  <a:lnTo>
                    <a:pt x="288290" y="71119"/>
                  </a:lnTo>
                  <a:lnTo>
                    <a:pt x="290830" y="71119"/>
                  </a:lnTo>
                  <a:lnTo>
                    <a:pt x="290830" y="64769"/>
                  </a:lnTo>
                  <a:close/>
                </a:path>
                <a:path w="290829" h="217170">
                  <a:moveTo>
                    <a:pt x="3809" y="71119"/>
                  </a:moveTo>
                  <a:lnTo>
                    <a:pt x="0" y="7111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1119"/>
                  </a:lnTo>
                  <a:close/>
                </a:path>
                <a:path w="290829" h="217170">
                  <a:moveTo>
                    <a:pt x="290830" y="71119"/>
                  </a:moveTo>
                  <a:lnTo>
                    <a:pt x="288290" y="71119"/>
                  </a:lnTo>
                  <a:lnTo>
                    <a:pt x="288290" y="82549"/>
                  </a:lnTo>
                  <a:lnTo>
                    <a:pt x="290830" y="82549"/>
                  </a:lnTo>
                  <a:lnTo>
                    <a:pt x="290830" y="71119"/>
                  </a:lnTo>
                  <a:close/>
                </a:path>
                <a:path w="290829" h="217170">
                  <a:moveTo>
                    <a:pt x="3809" y="82550"/>
                  </a:moveTo>
                  <a:lnTo>
                    <a:pt x="0" y="8255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82550"/>
                  </a:lnTo>
                  <a:close/>
                </a:path>
                <a:path w="290829" h="217170">
                  <a:moveTo>
                    <a:pt x="290830" y="82550"/>
                  </a:moveTo>
                  <a:lnTo>
                    <a:pt x="288290" y="82550"/>
                  </a:lnTo>
                  <a:lnTo>
                    <a:pt x="288290" y="128269"/>
                  </a:lnTo>
                  <a:lnTo>
                    <a:pt x="290830" y="128269"/>
                  </a:lnTo>
                  <a:lnTo>
                    <a:pt x="290830" y="82550"/>
                  </a:lnTo>
                  <a:close/>
                </a:path>
                <a:path w="290829" h="217170">
                  <a:moveTo>
                    <a:pt x="3809" y="128269"/>
                  </a:moveTo>
                  <a:lnTo>
                    <a:pt x="0" y="128269"/>
                  </a:lnTo>
                  <a:lnTo>
                    <a:pt x="0" y="190499"/>
                  </a:lnTo>
                  <a:lnTo>
                    <a:pt x="3809" y="190499"/>
                  </a:lnTo>
                  <a:lnTo>
                    <a:pt x="3809" y="128269"/>
                  </a:lnTo>
                  <a:close/>
                </a:path>
                <a:path w="290829" h="217170">
                  <a:moveTo>
                    <a:pt x="290830" y="128269"/>
                  </a:moveTo>
                  <a:lnTo>
                    <a:pt x="288290" y="128269"/>
                  </a:lnTo>
                  <a:lnTo>
                    <a:pt x="288290" y="190499"/>
                  </a:lnTo>
                  <a:lnTo>
                    <a:pt x="290830" y="190499"/>
                  </a:lnTo>
                  <a:lnTo>
                    <a:pt x="290830" y="128269"/>
                  </a:lnTo>
                  <a:close/>
                </a:path>
                <a:path w="290829" h="217170">
                  <a:moveTo>
                    <a:pt x="3809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3809" y="196849"/>
                  </a:lnTo>
                  <a:lnTo>
                    <a:pt x="3809" y="190500"/>
                  </a:lnTo>
                  <a:close/>
                </a:path>
                <a:path w="290829" h="217170">
                  <a:moveTo>
                    <a:pt x="290830" y="190500"/>
                  </a:moveTo>
                  <a:lnTo>
                    <a:pt x="288290" y="190500"/>
                  </a:lnTo>
                  <a:lnTo>
                    <a:pt x="288290" y="196849"/>
                  </a:lnTo>
                  <a:lnTo>
                    <a:pt x="290830" y="196849"/>
                  </a:lnTo>
                  <a:lnTo>
                    <a:pt x="290830" y="190500"/>
                  </a:lnTo>
                  <a:close/>
                </a:path>
                <a:path w="290829" h="217170">
                  <a:moveTo>
                    <a:pt x="3809" y="196850"/>
                  </a:moveTo>
                  <a:lnTo>
                    <a:pt x="0" y="19685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96850"/>
                  </a:lnTo>
                  <a:close/>
                </a:path>
                <a:path w="290829" h="217170">
                  <a:moveTo>
                    <a:pt x="290830" y="196850"/>
                  </a:moveTo>
                  <a:lnTo>
                    <a:pt x="288290" y="196850"/>
                  </a:lnTo>
                  <a:lnTo>
                    <a:pt x="288290" y="204469"/>
                  </a:lnTo>
                  <a:lnTo>
                    <a:pt x="290830" y="204469"/>
                  </a:lnTo>
                  <a:lnTo>
                    <a:pt x="290830" y="196850"/>
                  </a:lnTo>
                  <a:close/>
                </a:path>
                <a:path w="290829" h="217170">
                  <a:moveTo>
                    <a:pt x="380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4469"/>
                  </a:lnTo>
                  <a:close/>
                </a:path>
                <a:path w="290829" h="217170">
                  <a:moveTo>
                    <a:pt x="290830" y="204469"/>
                  </a:moveTo>
                  <a:lnTo>
                    <a:pt x="288290" y="204469"/>
                  </a:lnTo>
                  <a:lnTo>
                    <a:pt x="288290" y="210819"/>
                  </a:lnTo>
                  <a:lnTo>
                    <a:pt x="290830" y="210819"/>
                  </a:lnTo>
                  <a:lnTo>
                    <a:pt x="290830" y="204469"/>
                  </a:lnTo>
                  <a:close/>
                </a:path>
                <a:path w="290829" h="217170">
                  <a:moveTo>
                    <a:pt x="3809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290830" y="215899"/>
                  </a:lnTo>
                  <a:lnTo>
                    <a:pt x="290830" y="214629"/>
                  </a:lnTo>
                  <a:lnTo>
                    <a:pt x="3809" y="214629"/>
                  </a:lnTo>
                  <a:lnTo>
                    <a:pt x="3809" y="210819"/>
                  </a:lnTo>
                  <a:close/>
                </a:path>
                <a:path w="290829" h="217170">
                  <a:moveTo>
                    <a:pt x="290830" y="210819"/>
                  </a:moveTo>
                  <a:lnTo>
                    <a:pt x="288290" y="210819"/>
                  </a:lnTo>
                  <a:lnTo>
                    <a:pt x="288290" y="214629"/>
                  </a:lnTo>
                  <a:lnTo>
                    <a:pt x="290830" y="214629"/>
                  </a:lnTo>
                  <a:lnTo>
                    <a:pt x="290830" y="210819"/>
                  </a:lnTo>
                  <a:close/>
                </a:path>
                <a:path w="290829" h="217170">
                  <a:moveTo>
                    <a:pt x="290830" y="215900"/>
                  </a:moveTo>
                  <a:lnTo>
                    <a:pt x="0" y="215900"/>
                  </a:lnTo>
                  <a:lnTo>
                    <a:pt x="0" y="217169"/>
                  </a:lnTo>
                  <a:lnTo>
                    <a:pt x="290830" y="217169"/>
                  </a:lnTo>
                  <a:lnTo>
                    <a:pt x="290830" y="21590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114039" y="4335779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79" h="210820">
                  <a:moveTo>
                    <a:pt x="28448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3810"/>
                  </a:lnTo>
                  <a:lnTo>
                    <a:pt x="284480" y="3810"/>
                  </a:lnTo>
                  <a:lnTo>
                    <a:pt x="284480" y="0"/>
                  </a:lnTo>
                  <a:close/>
                </a:path>
                <a:path w="284479" h="210820">
                  <a:moveTo>
                    <a:pt x="284480" y="3810"/>
                  </a:moveTo>
                  <a:lnTo>
                    <a:pt x="280670" y="3810"/>
                  </a:lnTo>
                  <a:lnTo>
                    <a:pt x="280670" y="8890"/>
                  </a:lnTo>
                  <a:lnTo>
                    <a:pt x="284480" y="8890"/>
                  </a:lnTo>
                  <a:lnTo>
                    <a:pt x="284480" y="3810"/>
                  </a:lnTo>
                  <a:close/>
                </a:path>
                <a:path w="284479" h="210820">
                  <a:moveTo>
                    <a:pt x="3810" y="8890"/>
                  </a:moveTo>
                  <a:lnTo>
                    <a:pt x="0" y="889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8890"/>
                  </a:lnTo>
                  <a:close/>
                </a:path>
                <a:path w="284479" h="210820">
                  <a:moveTo>
                    <a:pt x="284480" y="8890"/>
                  </a:moveTo>
                  <a:lnTo>
                    <a:pt x="280670" y="8890"/>
                  </a:lnTo>
                  <a:lnTo>
                    <a:pt x="280670" y="16510"/>
                  </a:lnTo>
                  <a:lnTo>
                    <a:pt x="284480" y="16510"/>
                  </a:lnTo>
                  <a:lnTo>
                    <a:pt x="284480" y="8890"/>
                  </a:lnTo>
                  <a:close/>
                </a:path>
                <a:path w="284479" h="21082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284479" h="210820">
                  <a:moveTo>
                    <a:pt x="284480" y="16510"/>
                  </a:moveTo>
                  <a:lnTo>
                    <a:pt x="280670" y="16510"/>
                  </a:lnTo>
                  <a:lnTo>
                    <a:pt x="280670" y="22860"/>
                  </a:lnTo>
                  <a:lnTo>
                    <a:pt x="284480" y="22860"/>
                  </a:lnTo>
                  <a:lnTo>
                    <a:pt x="284480" y="16510"/>
                  </a:lnTo>
                  <a:close/>
                </a:path>
                <a:path w="284479" h="210820">
                  <a:moveTo>
                    <a:pt x="3810" y="22860"/>
                  </a:moveTo>
                  <a:lnTo>
                    <a:pt x="0" y="2286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22860"/>
                  </a:lnTo>
                  <a:close/>
                </a:path>
                <a:path w="284479" h="210820">
                  <a:moveTo>
                    <a:pt x="284480" y="22860"/>
                  </a:moveTo>
                  <a:lnTo>
                    <a:pt x="280670" y="22860"/>
                  </a:lnTo>
                  <a:lnTo>
                    <a:pt x="280670" y="60960"/>
                  </a:lnTo>
                  <a:lnTo>
                    <a:pt x="284480" y="60960"/>
                  </a:lnTo>
                  <a:lnTo>
                    <a:pt x="284480" y="22860"/>
                  </a:lnTo>
                  <a:close/>
                </a:path>
                <a:path w="284479" h="210820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284479" h="210820">
                  <a:moveTo>
                    <a:pt x="284480" y="60960"/>
                  </a:moveTo>
                  <a:lnTo>
                    <a:pt x="280670" y="60960"/>
                  </a:lnTo>
                  <a:lnTo>
                    <a:pt x="280670" y="67310"/>
                  </a:lnTo>
                  <a:lnTo>
                    <a:pt x="284480" y="67310"/>
                  </a:lnTo>
                  <a:lnTo>
                    <a:pt x="284480" y="60960"/>
                  </a:lnTo>
                  <a:close/>
                </a:path>
                <a:path w="284479" h="210820">
                  <a:moveTo>
                    <a:pt x="3810" y="67310"/>
                  </a:moveTo>
                  <a:lnTo>
                    <a:pt x="0" y="6731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67310"/>
                  </a:lnTo>
                  <a:close/>
                </a:path>
                <a:path w="284479" h="210820">
                  <a:moveTo>
                    <a:pt x="284480" y="67310"/>
                  </a:moveTo>
                  <a:lnTo>
                    <a:pt x="280670" y="67310"/>
                  </a:lnTo>
                  <a:lnTo>
                    <a:pt x="280670" y="78740"/>
                  </a:lnTo>
                  <a:lnTo>
                    <a:pt x="284480" y="78740"/>
                  </a:lnTo>
                  <a:lnTo>
                    <a:pt x="284480" y="67310"/>
                  </a:lnTo>
                  <a:close/>
                </a:path>
                <a:path w="284479" h="210820">
                  <a:moveTo>
                    <a:pt x="3810" y="78740"/>
                  </a:moveTo>
                  <a:lnTo>
                    <a:pt x="0" y="7874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78740"/>
                  </a:lnTo>
                  <a:close/>
                </a:path>
                <a:path w="284479" h="210820">
                  <a:moveTo>
                    <a:pt x="284480" y="78740"/>
                  </a:moveTo>
                  <a:lnTo>
                    <a:pt x="280670" y="78740"/>
                  </a:lnTo>
                  <a:lnTo>
                    <a:pt x="280670" y="124460"/>
                  </a:lnTo>
                  <a:lnTo>
                    <a:pt x="284480" y="124460"/>
                  </a:lnTo>
                  <a:lnTo>
                    <a:pt x="284480" y="78740"/>
                  </a:lnTo>
                  <a:close/>
                </a:path>
                <a:path w="284479" h="210820">
                  <a:moveTo>
                    <a:pt x="3810" y="124460"/>
                  </a:moveTo>
                  <a:lnTo>
                    <a:pt x="0" y="12446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24460"/>
                  </a:lnTo>
                  <a:close/>
                </a:path>
                <a:path w="284479" h="210820">
                  <a:moveTo>
                    <a:pt x="284480" y="124460"/>
                  </a:moveTo>
                  <a:lnTo>
                    <a:pt x="280670" y="124460"/>
                  </a:lnTo>
                  <a:lnTo>
                    <a:pt x="280670" y="186690"/>
                  </a:lnTo>
                  <a:lnTo>
                    <a:pt x="284480" y="186690"/>
                  </a:lnTo>
                  <a:lnTo>
                    <a:pt x="284480" y="124460"/>
                  </a:lnTo>
                  <a:close/>
                </a:path>
                <a:path w="284479" h="210820">
                  <a:moveTo>
                    <a:pt x="3810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3810" y="193040"/>
                  </a:lnTo>
                  <a:lnTo>
                    <a:pt x="3810" y="186690"/>
                  </a:lnTo>
                  <a:close/>
                </a:path>
                <a:path w="284479" h="210820">
                  <a:moveTo>
                    <a:pt x="284480" y="186690"/>
                  </a:moveTo>
                  <a:lnTo>
                    <a:pt x="280670" y="186690"/>
                  </a:lnTo>
                  <a:lnTo>
                    <a:pt x="280670" y="193040"/>
                  </a:lnTo>
                  <a:lnTo>
                    <a:pt x="284480" y="193040"/>
                  </a:lnTo>
                  <a:lnTo>
                    <a:pt x="284480" y="186690"/>
                  </a:lnTo>
                  <a:close/>
                </a:path>
                <a:path w="284479" h="210820">
                  <a:moveTo>
                    <a:pt x="3810" y="193040"/>
                  </a:moveTo>
                  <a:lnTo>
                    <a:pt x="0" y="19304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93040"/>
                  </a:lnTo>
                  <a:close/>
                </a:path>
                <a:path w="284479" h="210820">
                  <a:moveTo>
                    <a:pt x="284480" y="193040"/>
                  </a:moveTo>
                  <a:lnTo>
                    <a:pt x="280670" y="193040"/>
                  </a:lnTo>
                  <a:lnTo>
                    <a:pt x="280670" y="200660"/>
                  </a:lnTo>
                  <a:lnTo>
                    <a:pt x="284480" y="200660"/>
                  </a:lnTo>
                  <a:lnTo>
                    <a:pt x="284480" y="193040"/>
                  </a:lnTo>
                  <a:close/>
                </a:path>
                <a:path w="284479" h="210820">
                  <a:moveTo>
                    <a:pt x="381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200660"/>
                  </a:lnTo>
                  <a:close/>
                </a:path>
                <a:path w="284479" h="210820">
                  <a:moveTo>
                    <a:pt x="284480" y="200660"/>
                  </a:moveTo>
                  <a:lnTo>
                    <a:pt x="280670" y="200660"/>
                  </a:lnTo>
                  <a:lnTo>
                    <a:pt x="280670" y="207010"/>
                  </a:lnTo>
                  <a:lnTo>
                    <a:pt x="284480" y="207010"/>
                  </a:lnTo>
                  <a:lnTo>
                    <a:pt x="284480" y="200660"/>
                  </a:lnTo>
                  <a:close/>
                </a:path>
                <a:path w="284479" h="210820">
                  <a:moveTo>
                    <a:pt x="284480" y="207010"/>
                  </a:moveTo>
                  <a:lnTo>
                    <a:pt x="0" y="207010"/>
                  </a:lnTo>
                  <a:lnTo>
                    <a:pt x="0" y="210820"/>
                  </a:lnTo>
                  <a:lnTo>
                    <a:pt x="284480" y="210820"/>
                  </a:lnTo>
                  <a:lnTo>
                    <a:pt x="284480" y="207010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117849" y="4339589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6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lnTo>
                    <a:pt x="276860" y="2540"/>
                  </a:lnTo>
                  <a:lnTo>
                    <a:pt x="276860" y="0"/>
                  </a:lnTo>
                  <a:close/>
                </a:path>
                <a:path w="276860" h="203200">
                  <a:moveTo>
                    <a:pt x="276860" y="2540"/>
                  </a:moveTo>
                  <a:lnTo>
                    <a:pt x="273050" y="2540"/>
                  </a:lnTo>
                  <a:lnTo>
                    <a:pt x="273050" y="5080"/>
                  </a:lnTo>
                  <a:lnTo>
                    <a:pt x="276860" y="5080"/>
                  </a:lnTo>
                  <a:lnTo>
                    <a:pt x="276860" y="2540"/>
                  </a:lnTo>
                  <a:close/>
                </a:path>
                <a:path w="276860" h="203200">
                  <a:moveTo>
                    <a:pt x="3810" y="5080"/>
                  </a:moveTo>
                  <a:lnTo>
                    <a:pt x="0" y="508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5080"/>
                  </a:lnTo>
                  <a:close/>
                </a:path>
                <a:path w="276860" h="203200">
                  <a:moveTo>
                    <a:pt x="276860" y="5080"/>
                  </a:moveTo>
                  <a:lnTo>
                    <a:pt x="273050" y="5080"/>
                  </a:lnTo>
                  <a:lnTo>
                    <a:pt x="273050" y="12700"/>
                  </a:lnTo>
                  <a:lnTo>
                    <a:pt x="276860" y="12700"/>
                  </a:lnTo>
                  <a:lnTo>
                    <a:pt x="276860" y="5080"/>
                  </a:lnTo>
                  <a:close/>
                </a:path>
                <a:path w="276860" h="2032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276860" h="203200">
                  <a:moveTo>
                    <a:pt x="276860" y="12700"/>
                  </a:moveTo>
                  <a:lnTo>
                    <a:pt x="273050" y="12700"/>
                  </a:lnTo>
                  <a:lnTo>
                    <a:pt x="273050" y="19050"/>
                  </a:lnTo>
                  <a:lnTo>
                    <a:pt x="276860" y="19050"/>
                  </a:lnTo>
                  <a:lnTo>
                    <a:pt x="276860" y="12700"/>
                  </a:lnTo>
                  <a:close/>
                </a:path>
                <a:path w="276860" h="203200">
                  <a:moveTo>
                    <a:pt x="3810" y="19050"/>
                  </a:moveTo>
                  <a:lnTo>
                    <a:pt x="0" y="1905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19050"/>
                  </a:lnTo>
                  <a:close/>
                </a:path>
                <a:path w="276860" h="203200">
                  <a:moveTo>
                    <a:pt x="276860" y="19050"/>
                  </a:moveTo>
                  <a:lnTo>
                    <a:pt x="273050" y="19050"/>
                  </a:lnTo>
                  <a:lnTo>
                    <a:pt x="273050" y="57150"/>
                  </a:lnTo>
                  <a:lnTo>
                    <a:pt x="276860" y="57150"/>
                  </a:lnTo>
                  <a:lnTo>
                    <a:pt x="276860" y="19050"/>
                  </a:lnTo>
                  <a:close/>
                </a:path>
                <a:path w="276860" h="203200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276860" h="203200">
                  <a:moveTo>
                    <a:pt x="276860" y="57150"/>
                  </a:moveTo>
                  <a:lnTo>
                    <a:pt x="273050" y="57150"/>
                  </a:lnTo>
                  <a:lnTo>
                    <a:pt x="273050" y="63500"/>
                  </a:lnTo>
                  <a:lnTo>
                    <a:pt x="276860" y="63500"/>
                  </a:lnTo>
                  <a:lnTo>
                    <a:pt x="276860" y="57150"/>
                  </a:lnTo>
                  <a:close/>
                </a:path>
                <a:path w="276860" h="203200">
                  <a:moveTo>
                    <a:pt x="3810" y="63500"/>
                  </a:moveTo>
                  <a:lnTo>
                    <a:pt x="0" y="6350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63500"/>
                  </a:lnTo>
                  <a:close/>
                </a:path>
                <a:path w="276860" h="203200">
                  <a:moveTo>
                    <a:pt x="276860" y="63500"/>
                  </a:moveTo>
                  <a:lnTo>
                    <a:pt x="273050" y="63500"/>
                  </a:lnTo>
                  <a:lnTo>
                    <a:pt x="273050" y="74930"/>
                  </a:lnTo>
                  <a:lnTo>
                    <a:pt x="276860" y="74930"/>
                  </a:lnTo>
                  <a:lnTo>
                    <a:pt x="276860" y="63500"/>
                  </a:lnTo>
                  <a:close/>
                </a:path>
                <a:path w="276860" h="203200">
                  <a:moveTo>
                    <a:pt x="3810" y="74930"/>
                  </a:moveTo>
                  <a:lnTo>
                    <a:pt x="0" y="7493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74930"/>
                  </a:lnTo>
                  <a:close/>
                </a:path>
                <a:path w="276860" h="203200">
                  <a:moveTo>
                    <a:pt x="276860" y="74930"/>
                  </a:moveTo>
                  <a:lnTo>
                    <a:pt x="273050" y="74930"/>
                  </a:lnTo>
                  <a:lnTo>
                    <a:pt x="273050" y="120650"/>
                  </a:lnTo>
                  <a:lnTo>
                    <a:pt x="276860" y="120650"/>
                  </a:lnTo>
                  <a:lnTo>
                    <a:pt x="276860" y="74930"/>
                  </a:lnTo>
                  <a:close/>
                </a:path>
                <a:path w="276860" h="203200">
                  <a:moveTo>
                    <a:pt x="3810" y="120650"/>
                  </a:moveTo>
                  <a:lnTo>
                    <a:pt x="0" y="120650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120650"/>
                  </a:lnTo>
                  <a:close/>
                </a:path>
                <a:path w="276860" h="203200">
                  <a:moveTo>
                    <a:pt x="276860" y="120650"/>
                  </a:moveTo>
                  <a:lnTo>
                    <a:pt x="273050" y="120650"/>
                  </a:lnTo>
                  <a:lnTo>
                    <a:pt x="273050" y="182880"/>
                  </a:lnTo>
                  <a:lnTo>
                    <a:pt x="276860" y="182880"/>
                  </a:lnTo>
                  <a:lnTo>
                    <a:pt x="276860" y="120650"/>
                  </a:lnTo>
                  <a:close/>
                </a:path>
                <a:path w="276860" h="203200">
                  <a:moveTo>
                    <a:pt x="381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82880"/>
                  </a:lnTo>
                  <a:close/>
                </a:path>
                <a:path w="276860" h="203200">
                  <a:moveTo>
                    <a:pt x="276860" y="182880"/>
                  </a:moveTo>
                  <a:lnTo>
                    <a:pt x="273050" y="182880"/>
                  </a:lnTo>
                  <a:lnTo>
                    <a:pt x="273050" y="189230"/>
                  </a:lnTo>
                  <a:lnTo>
                    <a:pt x="276860" y="189230"/>
                  </a:lnTo>
                  <a:lnTo>
                    <a:pt x="276860" y="182880"/>
                  </a:lnTo>
                  <a:close/>
                </a:path>
                <a:path w="276860" h="203200">
                  <a:moveTo>
                    <a:pt x="3810" y="189230"/>
                  </a:moveTo>
                  <a:lnTo>
                    <a:pt x="0" y="18923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89230"/>
                  </a:lnTo>
                  <a:close/>
                </a:path>
                <a:path w="276860" h="203200">
                  <a:moveTo>
                    <a:pt x="276860" y="189230"/>
                  </a:moveTo>
                  <a:lnTo>
                    <a:pt x="273050" y="189230"/>
                  </a:lnTo>
                  <a:lnTo>
                    <a:pt x="273050" y="196850"/>
                  </a:lnTo>
                  <a:lnTo>
                    <a:pt x="276860" y="196850"/>
                  </a:lnTo>
                  <a:lnTo>
                    <a:pt x="276860" y="189230"/>
                  </a:lnTo>
                  <a:close/>
                </a:path>
                <a:path w="276860" h="203200">
                  <a:moveTo>
                    <a:pt x="381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199390"/>
                  </a:lnTo>
                  <a:lnTo>
                    <a:pt x="3810" y="199390"/>
                  </a:lnTo>
                  <a:lnTo>
                    <a:pt x="3810" y="196850"/>
                  </a:lnTo>
                  <a:close/>
                </a:path>
                <a:path w="276860" h="203200">
                  <a:moveTo>
                    <a:pt x="276860" y="196850"/>
                  </a:moveTo>
                  <a:lnTo>
                    <a:pt x="273050" y="196850"/>
                  </a:lnTo>
                  <a:lnTo>
                    <a:pt x="273050" y="199390"/>
                  </a:lnTo>
                  <a:lnTo>
                    <a:pt x="276860" y="199390"/>
                  </a:lnTo>
                  <a:lnTo>
                    <a:pt x="276860" y="19685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121659" y="4342129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39" h="196850">
                  <a:moveTo>
                    <a:pt x="26923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69239" y="2540"/>
                  </a:lnTo>
                  <a:lnTo>
                    <a:pt x="269239" y="0"/>
                  </a:lnTo>
                  <a:close/>
                </a:path>
                <a:path w="269239" h="196850">
                  <a:moveTo>
                    <a:pt x="269239" y="2540"/>
                  </a:moveTo>
                  <a:lnTo>
                    <a:pt x="0" y="254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3810"/>
                  </a:lnTo>
                  <a:lnTo>
                    <a:pt x="269239" y="3810"/>
                  </a:lnTo>
                  <a:lnTo>
                    <a:pt x="269239" y="2540"/>
                  </a:lnTo>
                  <a:close/>
                </a:path>
                <a:path w="269239" h="196850">
                  <a:moveTo>
                    <a:pt x="269239" y="3810"/>
                  </a:moveTo>
                  <a:lnTo>
                    <a:pt x="265429" y="3810"/>
                  </a:lnTo>
                  <a:lnTo>
                    <a:pt x="265429" y="10160"/>
                  </a:lnTo>
                  <a:lnTo>
                    <a:pt x="269239" y="10160"/>
                  </a:lnTo>
                  <a:lnTo>
                    <a:pt x="269239" y="3810"/>
                  </a:lnTo>
                  <a:close/>
                </a:path>
                <a:path w="269239" h="196850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269239" h="196850">
                  <a:moveTo>
                    <a:pt x="269239" y="10160"/>
                  </a:moveTo>
                  <a:lnTo>
                    <a:pt x="265429" y="10160"/>
                  </a:lnTo>
                  <a:lnTo>
                    <a:pt x="265429" y="16510"/>
                  </a:lnTo>
                  <a:lnTo>
                    <a:pt x="269239" y="16510"/>
                  </a:lnTo>
                  <a:lnTo>
                    <a:pt x="269239" y="10160"/>
                  </a:lnTo>
                  <a:close/>
                </a:path>
                <a:path w="269239" h="196850">
                  <a:moveTo>
                    <a:pt x="2539" y="16510"/>
                  </a:moveTo>
                  <a:lnTo>
                    <a:pt x="0" y="1651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39" y="16510"/>
                  </a:lnTo>
                  <a:close/>
                </a:path>
                <a:path w="269239" h="196850">
                  <a:moveTo>
                    <a:pt x="269239" y="16510"/>
                  </a:moveTo>
                  <a:lnTo>
                    <a:pt x="265429" y="16510"/>
                  </a:lnTo>
                  <a:lnTo>
                    <a:pt x="265429" y="54610"/>
                  </a:lnTo>
                  <a:lnTo>
                    <a:pt x="269239" y="54610"/>
                  </a:lnTo>
                  <a:lnTo>
                    <a:pt x="269239" y="16510"/>
                  </a:lnTo>
                  <a:close/>
                </a:path>
                <a:path w="269239" h="196850">
                  <a:moveTo>
                    <a:pt x="253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539" y="60960"/>
                  </a:lnTo>
                  <a:lnTo>
                    <a:pt x="2539" y="54610"/>
                  </a:lnTo>
                  <a:close/>
                </a:path>
                <a:path w="269239" h="196850">
                  <a:moveTo>
                    <a:pt x="269239" y="54610"/>
                  </a:moveTo>
                  <a:lnTo>
                    <a:pt x="265429" y="54610"/>
                  </a:lnTo>
                  <a:lnTo>
                    <a:pt x="265429" y="60960"/>
                  </a:lnTo>
                  <a:lnTo>
                    <a:pt x="269239" y="60960"/>
                  </a:lnTo>
                  <a:lnTo>
                    <a:pt x="269239" y="54610"/>
                  </a:lnTo>
                  <a:close/>
                </a:path>
                <a:path w="269239" h="196850">
                  <a:moveTo>
                    <a:pt x="2539" y="60960"/>
                  </a:moveTo>
                  <a:lnTo>
                    <a:pt x="0" y="60960"/>
                  </a:lnTo>
                  <a:lnTo>
                    <a:pt x="0" y="72390"/>
                  </a:lnTo>
                  <a:lnTo>
                    <a:pt x="2539" y="72390"/>
                  </a:lnTo>
                  <a:lnTo>
                    <a:pt x="2539" y="60960"/>
                  </a:lnTo>
                  <a:close/>
                </a:path>
                <a:path w="269239" h="196850">
                  <a:moveTo>
                    <a:pt x="269239" y="60960"/>
                  </a:moveTo>
                  <a:lnTo>
                    <a:pt x="265429" y="60960"/>
                  </a:lnTo>
                  <a:lnTo>
                    <a:pt x="265429" y="72390"/>
                  </a:lnTo>
                  <a:lnTo>
                    <a:pt x="269239" y="72390"/>
                  </a:lnTo>
                  <a:lnTo>
                    <a:pt x="269239" y="60960"/>
                  </a:lnTo>
                  <a:close/>
                </a:path>
                <a:path w="269239" h="196850">
                  <a:moveTo>
                    <a:pt x="2539" y="72390"/>
                  </a:moveTo>
                  <a:lnTo>
                    <a:pt x="0" y="72390"/>
                  </a:lnTo>
                  <a:lnTo>
                    <a:pt x="0" y="118110"/>
                  </a:lnTo>
                  <a:lnTo>
                    <a:pt x="2539" y="118110"/>
                  </a:lnTo>
                  <a:lnTo>
                    <a:pt x="2539" y="72390"/>
                  </a:lnTo>
                  <a:close/>
                </a:path>
                <a:path w="269239" h="196850">
                  <a:moveTo>
                    <a:pt x="269239" y="72390"/>
                  </a:moveTo>
                  <a:lnTo>
                    <a:pt x="265429" y="72390"/>
                  </a:lnTo>
                  <a:lnTo>
                    <a:pt x="265429" y="118110"/>
                  </a:lnTo>
                  <a:lnTo>
                    <a:pt x="269239" y="118110"/>
                  </a:lnTo>
                  <a:lnTo>
                    <a:pt x="269239" y="72390"/>
                  </a:lnTo>
                  <a:close/>
                </a:path>
                <a:path w="269239" h="196850">
                  <a:moveTo>
                    <a:pt x="2539" y="118110"/>
                  </a:moveTo>
                  <a:lnTo>
                    <a:pt x="0" y="118110"/>
                  </a:lnTo>
                  <a:lnTo>
                    <a:pt x="0" y="180340"/>
                  </a:lnTo>
                  <a:lnTo>
                    <a:pt x="2539" y="180340"/>
                  </a:lnTo>
                  <a:lnTo>
                    <a:pt x="2539" y="118110"/>
                  </a:lnTo>
                  <a:close/>
                </a:path>
                <a:path w="269239" h="196850">
                  <a:moveTo>
                    <a:pt x="269239" y="118110"/>
                  </a:moveTo>
                  <a:lnTo>
                    <a:pt x="265429" y="118110"/>
                  </a:lnTo>
                  <a:lnTo>
                    <a:pt x="265429" y="180340"/>
                  </a:lnTo>
                  <a:lnTo>
                    <a:pt x="269239" y="180340"/>
                  </a:lnTo>
                  <a:lnTo>
                    <a:pt x="269239" y="118110"/>
                  </a:lnTo>
                  <a:close/>
                </a:path>
                <a:path w="269239" h="196850">
                  <a:moveTo>
                    <a:pt x="2539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2539" y="186690"/>
                  </a:lnTo>
                  <a:lnTo>
                    <a:pt x="2539" y="180340"/>
                  </a:lnTo>
                  <a:close/>
                </a:path>
                <a:path w="269239" h="196850">
                  <a:moveTo>
                    <a:pt x="269239" y="180340"/>
                  </a:moveTo>
                  <a:lnTo>
                    <a:pt x="265429" y="180340"/>
                  </a:lnTo>
                  <a:lnTo>
                    <a:pt x="265429" y="186690"/>
                  </a:lnTo>
                  <a:lnTo>
                    <a:pt x="269239" y="186690"/>
                  </a:lnTo>
                  <a:lnTo>
                    <a:pt x="269239" y="180340"/>
                  </a:lnTo>
                  <a:close/>
                </a:path>
                <a:path w="269239" h="196850">
                  <a:moveTo>
                    <a:pt x="2539" y="186690"/>
                  </a:moveTo>
                  <a:lnTo>
                    <a:pt x="0" y="186690"/>
                  </a:lnTo>
                  <a:lnTo>
                    <a:pt x="0" y="194310"/>
                  </a:lnTo>
                  <a:lnTo>
                    <a:pt x="269239" y="194310"/>
                  </a:lnTo>
                  <a:lnTo>
                    <a:pt x="269239" y="193040"/>
                  </a:lnTo>
                  <a:lnTo>
                    <a:pt x="2539" y="193040"/>
                  </a:lnTo>
                  <a:lnTo>
                    <a:pt x="2539" y="186690"/>
                  </a:lnTo>
                  <a:close/>
                </a:path>
                <a:path w="269239" h="196850">
                  <a:moveTo>
                    <a:pt x="269239" y="186690"/>
                  </a:moveTo>
                  <a:lnTo>
                    <a:pt x="265429" y="186690"/>
                  </a:lnTo>
                  <a:lnTo>
                    <a:pt x="265429" y="193040"/>
                  </a:lnTo>
                  <a:lnTo>
                    <a:pt x="269239" y="193040"/>
                  </a:lnTo>
                  <a:lnTo>
                    <a:pt x="269239" y="186690"/>
                  </a:lnTo>
                  <a:close/>
                </a:path>
                <a:path w="269239" h="196850">
                  <a:moveTo>
                    <a:pt x="269239" y="194310"/>
                  </a:moveTo>
                  <a:lnTo>
                    <a:pt x="0" y="194310"/>
                  </a:lnTo>
                  <a:lnTo>
                    <a:pt x="0" y="196850"/>
                  </a:lnTo>
                  <a:lnTo>
                    <a:pt x="269239" y="196850"/>
                  </a:lnTo>
                  <a:lnTo>
                    <a:pt x="269239" y="19431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124199" y="4345939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29">
                  <a:moveTo>
                    <a:pt x="26288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5080" y="6350"/>
                  </a:lnTo>
                  <a:lnTo>
                    <a:pt x="5080" y="3810"/>
                  </a:lnTo>
                  <a:lnTo>
                    <a:pt x="262889" y="3810"/>
                  </a:lnTo>
                  <a:lnTo>
                    <a:pt x="262889" y="0"/>
                  </a:lnTo>
                  <a:close/>
                </a:path>
                <a:path w="262889" h="189229">
                  <a:moveTo>
                    <a:pt x="262889" y="3810"/>
                  </a:moveTo>
                  <a:lnTo>
                    <a:pt x="259079" y="3810"/>
                  </a:lnTo>
                  <a:lnTo>
                    <a:pt x="259079" y="6350"/>
                  </a:lnTo>
                  <a:lnTo>
                    <a:pt x="262889" y="6350"/>
                  </a:lnTo>
                  <a:lnTo>
                    <a:pt x="262889" y="3810"/>
                  </a:lnTo>
                  <a:close/>
                </a:path>
                <a:path w="262889" h="189229">
                  <a:moveTo>
                    <a:pt x="508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5080" y="12700"/>
                  </a:lnTo>
                  <a:lnTo>
                    <a:pt x="5080" y="6350"/>
                  </a:lnTo>
                  <a:close/>
                </a:path>
                <a:path w="262889" h="189229">
                  <a:moveTo>
                    <a:pt x="262889" y="6350"/>
                  </a:moveTo>
                  <a:lnTo>
                    <a:pt x="259079" y="6350"/>
                  </a:lnTo>
                  <a:lnTo>
                    <a:pt x="259079" y="12700"/>
                  </a:lnTo>
                  <a:lnTo>
                    <a:pt x="262889" y="12700"/>
                  </a:lnTo>
                  <a:lnTo>
                    <a:pt x="262889" y="6350"/>
                  </a:lnTo>
                  <a:close/>
                </a:path>
                <a:path w="262889" h="189229">
                  <a:moveTo>
                    <a:pt x="5080" y="12700"/>
                  </a:moveTo>
                  <a:lnTo>
                    <a:pt x="0" y="12700"/>
                  </a:lnTo>
                  <a:lnTo>
                    <a:pt x="0" y="50800"/>
                  </a:lnTo>
                  <a:lnTo>
                    <a:pt x="5080" y="50800"/>
                  </a:lnTo>
                  <a:lnTo>
                    <a:pt x="5080" y="12700"/>
                  </a:lnTo>
                  <a:close/>
                </a:path>
                <a:path w="262889" h="189229">
                  <a:moveTo>
                    <a:pt x="262889" y="12700"/>
                  </a:moveTo>
                  <a:lnTo>
                    <a:pt x="259079" y="12700"/>
                  </a:lnTo>
                  <a:lnTo>
                    <a:pt x="259079" y="50800"/>
                  </a:lnTo>
                  <a:lnTo>
                    <a:pt x="262889" y="50800"/>
                  </a:lnTo>
                  <a:lnTo>
                    <a:pt x="262889" y="12700"/>
                  </a:lnTo>
                  <a:close/>
                </a:path>
                <a:path w="262889" h="189229">
                  <a:moveTo>
                    <a:pt x="508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5080" y="57150"/>
                  </a:lnTo>
                  <a:lnTo>
                    <a:pt x="5080" y="50800"/>
                  </a:lnTo>
                  <a:close/>
                </a:path>
                <a:path w="262889" h="189229">
                  <a:moveTo>
                    <a:pt x="262889" y="50800"/>
                  </a:moveTo>
                  <a:lnTo>
                    <a:pt x="259079" y="50800"/>
                  </a:lnTo>
                  <a:lnTo>
                    <a:pt x="259079" y="57150"/>
                  </a:lnTo>
                  <a:lnTo>
                    <a:pt x="262889" y="57150"/>
                  </a:lnTo>
                  <a:lnTo>
                    <a:pt x="262889" y="50800"/>
                  </a:lnTo>
                  <a:close/>
                </a:path>
                <a:path w="262889" h="189229">
                  <a:moveTo>
                    <a:pt x="5080" y="57150"/>
                  </a:moveTo>
                  <a:lnTo>
                    <a:pt x="0" y="57150"/>
                  </a:lnTo>
                  <a:lnTo>
                    <a:pt x="0" y="68580"/>
                  </a:lnTo>
                  <a:lnTo>
                    <a:pt x="5080" y="68580"/>
                  </a:lnTo>
                  <a:lnTo>
                    <a:pt x="5080" y="57150"/>
                  </a:lnTo>
                  <a:close/>
                </a:path>
                <a:path w="262889" h="189229">
                  <a:moveTo>
                    <a:pt x="262889" y="57150"/>
                  </a:moveTo>
                  <a:lnTo>
                    <a:pt x="259079" y="57150"/>
                  </a:lnTo>
                  <a:lnTo>
                    <a:pt x="259079" y="68580"/>
                  </a:lnTo>
                  <a:lnTo>
                    <a:pt x="262889" y="68580"/>
                  </a:lnTo>
                  <a:lnTo>
                    <a:pt x="262889" y="57150"/>
                  </a:lnTo>
                  <a:close/>
                </a:path>
                <a:path w="262889" h="189229">
                  <a:moveTo>
                    <a:pt x="5080" y="68580"/>
                  </a:moveTo>
                  <a:lnTo>
                    <a:pt x="0" y="68580"/>
                  </a:lnTo>
                  <a:lnTo>
                    <a:pt x="0" y="114300"/>
                  </a:lnTo>
                  <a:lnTo>
                    <a:pt x="5080" y="114300"/>
                  </a:lnTo>
                  <a:lnTo>
                    <a:pt x="5080" y="68580"/>
                  </a:lnTo>
                  <a:close/>
                </a:path>
                <a:path w="262889" h="189229">
                  <a:moveTo>
                    <a:pt x="262889" y="68580"/>
                  </a:moveTo>
                  <a:lnTo>
                    <a:pt x="259079" y="68580"/>
                  </a:lnTo>
                  <a:lnTo>
                    <a:pt x="259079" y="114300"/>
                  </a:lnTo>
                  <a:lnTo>
                    <a:pt x="262889" y="114300"/>
                  </a:lnTo>
                  <a:lnTo>
                    <a:pt x="262889" y="68580"/>
                  </a:lnTo>
                  <a:close/>
                </a:path>
                <a:path w="262889" h="189229">
                  <a:moveTo>
                    <a:pt x="5080" y="114300"/>
                  </a:moveTo>
                  <a:lnTo>
                    <a:pt x="0" y="114300"/>
                  </a:lnTo>
                  <a:lnTo>
                    <a:pt x="0" y="176530"/>
                  </a:lnTo>
                  <a:lnTo>
                    <a:pt x="5080" y="176530"/>
                  </a:lnTo>
                  <a:lnTo>
                    <a:pt x="5080" y="114300"/>
                  </a:lnTo>
                  <a:close/>
                </a:path>
                <a:path w="262889" h="189229">
                  <a:moveTo>
                    <a:pt x="262889" y="114300"/>
                  </a:moveTo>
                  <a:lnTo>
                    <a:pt x="259079" y="114300"/>
                  </a:lnTo>
                  <a:lnTo>
                    <a:pt x="259079" y="176530"/>
                  </a:lnTo>
                  <a:lnTo>
                    <a:pt x="262889" y="176530"/>
                  </a:lnTo>
                  <a:lnTo>
                    <a:pt x="262889" y="114300"/>
                  </a:lnTo>
                  <a:close/>
                </a:path>
                <a:path w="262889" h="189229">
                  <a:moveTo>
                    <a:pt x="508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5080" y="182880"/>
                  </a:lnTo>
                  <a:lnTo>
                    <a:pt x="5080" y="176530"/>
                  </a:lnTo>
                  <a:close/>
                </a:path>
                <a:path w="262889" h="189229">
                  <a:moveTo>
                    <a:pt x="262889" y="176530"/>
                  </a:moveTo>
                  <a:lnTo>
                    <a:pt x="259079" y="176530"/>
                  </a:lnTo>
                  <a:lnTo>
                    <a:pt x="259079" y="182880"/>
                  </a:lnTo>
                  <a:lnTo>
                    <a:pt x="262889" y="182880"/>
                  </a:lnTo>
                  <a:lnTo>
                    <a:pt x="262889" y="176530"/>
                  </a:lnTo>
                  <a:close/>
                </a:path>
                <a:path w="262889" h="189229">
                  <a:moveTo>
                    <a:pt x="508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262889" y="189230"/>
                  </a:lnTo>
                  <a:lnTo>
                    <a:pt x="262889" y="185420"/>
                  </a:lnTo>
                  <a:lnTo>
                    <a:pt x="5080" y="185420"/>
                  </a:lnTo>
                  <a:lnTo>
                    <a:pt x="5080" y="182880"/>
                  </a:lnTo>
                  <a:close/>
                </a:path>
                <a:path w="262889" h="189229">
                  <a:moveTo>
                    <a:pt x="262889" y="182880"/>
                  </a:moveTo>
                  <a:lnTo>
                    <a:pt x="259079" y="182880"/>
                  </a:lnTo>
                  <a:lnTo>
                    <a:pt x="259079" y="185420"/>
                  </a:lnTo>
                  <a:lnTo>
                    <a:pt x="262889" y="185420"/>
                  </a:lnTo>
                  <a:lnTo>
                    <a:pt x="262889" y="18288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129280" y="4349750"/>
              <a:ext cx="253999" cy="181610"/>
            </a:xfrm>
            <a:prstGeom prst="rect">
              <a:avLst/>
            </a:prstGeom>
            <a:blipFill>
              <a:blip r:embed="rId3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511809" y="5067300"/>
              <a:ext cx="543560" cy="472440"/>
            </a:xfrm>
            <a:custGeom>
              <a:avLst/>
              <a:gdLst/>
              <a:ahLst/>
              <a:cxnLst/>
              <a:rect l="l" t="t" r="r" b="b"/>
              <a:pathLst>
                <a:path w="543560" h="472439">
                  <a:moveTo>
                    <a:pt x="300990" y="1269"/>
                  </a:moveTo>
                  <a:lnTo>
                    <a:pt x="243840" y="1269"/>
                  </a:lnTo>
                  <a:lnTo>
                    <a:pt x="24384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3560" h="472439">
                  <a:moveTo>
                    <a:pt x="273050" y="0"/>
                  </a:moveTo>
                  <a:lnTo>
                    <a:pt x="271780" y="0"/>
                  </a:lnTo>
                  <a:lnTo>
                    <a:pt x="271780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3560" h="472439">
                  <a:moveTo>
                    <a:pt x="306070" y="2540"/>
                  </a:moveTo>
                  <a:lnTo>
                    <a:pt x="231140" y="2540"/>
                  </a:lnTo>
                  <a:lnTo>
                    <a:pt x="231140" y="3810"/>
                  </a:lnTo>
                  <a:lnTo>
                    <a:pt x="306070" y="3810"/>
                  </a:lnTo>
                  <a:lnTo>
                    <a:pt x="306070" y="2540"/>
                  </a:lnTo>
                  <a:close/>
                </a:path>
                <a:path w="543560" h="472439">
                  <a:moveTo>
                    <a:pt x="541020" y="193040"/>
                  </a:moveTo>
                  <a:lnTo>
                    <a:pt x="539750" y="193040"/>
                  </a:lnTo>
                  <a:lnTo>
                    <a:pt x="539750" y="200659"/>
                  </a:lnTo>
                  <a:lnTo>
                    <a:pt x="541020" y="200659"/>
                  </a:lnTo>
                  <a:lnTo>
                    <a:pt x="541020" y="193040"/>
                  </a:lnTo>
                  <a:close/>
                </a:path>
                <a:path w="543560" h="472439">
                  <a:moveTo>
                    <a:pt x="2540" y="208280"/>
                  </a:moveTo>
                  <a:lnTo>
                    <a:pt x="1270" y="208280"/>
                  </a:lnTo>
                  <a:lnTo>
                    <a:pt x="1270" y="224790"/>
                  </a:lnTo>
                  <a:lnTo>
                    <a:pt x="0" y="224790"/>
                  </a:lnTo>
                  <a:lnTo>
                    <a:pt x="0" y="248919"/>
                  </a:lnTo>
                  <a:lnTo>
                    <a:pt x="1270" y="248919"/>
                  </a:lnTo>
                  <a:lnTo>
                    <a:pt x="1270" y="264159"/>
                  </a:lnTo>
                  <a:lnTo>
                    <a:pt x="2540" y="264159"/>
                  </a:lnTo>
                  <a:lnTo>
                    <a:pt x="2540" y="208280"/>
                  </a:lnTo>
                  <a:close/>
                </a:path>
                <a:path w="543560" h="472439">
                  <a:moveTo>
                    <a:pt x="542290" y="200660"/>
                  </a:moveTo>
                  <a:lnTo>
                    <a:pt x="539750" y="200660"/>
                  </a:lnTo>
                  <a:lnTo>
                    <a:pt x="539750" y="264159"/>
                  </a:lnTo>
                  <a:lnTo>
                    <a:pt x="543560" y="264159"/>
                  </a:lnTo>
                  <a:lnTo>
                    <a:pt x="543560" y="208280"/>
                  </a:lnTo>
                  <a:lnTo>
                    <a:pt x="542290" y="208280"/>
                  </a:lnTo>
                  <a:lnTo>
                    <a:pt x="542290" y="200660"/>
                  </a:lnTo>
                  <a:close/>
                </a:path>
                <a:path w="543560" h="472439">
                  <a:moveTo>
                    <a:pt x="542290" y="264160"/>
                  </a:moveTo>
                  <a:lnTo>
                    <a:pt x="539750" y="264160"/>
                  </a:lnTo>
                  <a:lnTo>
                    <a:pt x="539750" y="279400"/>
                  </a:lnTo>
                  <a:lnTo>
                    <a:pt x="541020" y="279400"/>
                  </a:lnTo>
                  <a:lnTo>
                    <a:pt x="541020" y="271780"/>
                  </a:lnTo>
                  <a:lnTo>
                    <a:pt x="542290" y="271780"/>
                  </a:lnTo>
                  <a:lnTo>
                    <a:pt x="542290" y="264160"/>
                  </a:lnTo>
                  <a:close/>
                </a:path>
                <a:path w="543560" h="472439">
                  <a:moveTo>
                    <a:pt x="2540" y="264160"/>
                  </a:moveTo>
                  <a:lnTo>
                    <a:pt x="1270" y="264160"/>
                  </a:lnTo>
                  <a:lnTo>
                    <a:pt x="1270" y="265430"/>
                  </a:lnTo>
                  <a:lnTo>
                    <a:pt x="2540" y="265430"/>
                  </a:lnTo>
                  <a:lnTo>
                    <a:pt x="2540" y="264160"/>
                  </a:lnTo>
                  <a:close/>
                </a:path>
                <a:path w="543560" h="472439">
                  <a:moveTo>
                    <a:pt x="313690" y="469900"/>
                  </a:moveTo>
                  <a:lnTo>
                    <a:pt x="238760" y="469900"/>
                  </a:lnTo>
                  <a:lnTo>
                    <a:pt x="238760" y="471169"/>
                  </a:lnTo>
                  <a:lnTo>
                    <a:pt x="313690" y="471169"/>
                  </a:lnTo>
                  <a:lnTo>
                    <a:pt x="313690" y="469900"/>
                  </a:lnTo>
                  <a:close/>
                </a:path>
                <a:path w="543560" h="472439">
                  <a:moveTo>
                    <a:pt x="322580" y="468630"/>
                  </a:moveTo>
                  <a:lnTo>
                    <a:pt x="229870" y="468630"/>
                  </a:lnTo>
                  <a:lnTo>
                    <a:pt x="229870" y="469900"/>
                  </a:lnTo>
                  <a:lnTo>
                    <a:pt x="322580" y="469900"/>
                  </a:lnTo>
                  <a:lnTo>
                    <a:pt x="322580" y="468630"/>
                  </a:lnTo>
                  <a:close/>
                </a:path>
                <a:path w="543560" h="472439">
                  <a:moveTo>
                    <a:pt x="300990" y="471170"/>
                  </a:moveTo>
                  <a:lnTo>
                    <a:pt x="243840" y="471170"/>
                  </a:lnTo>
                  <a:lnTo>
                    <a:pt x="243840" y="472440"/>
                  </a:lnTo>
                  <a:lnTo>
                    <a:pt x="300990" y="472440"/>
                  </a:lnTo>
                  <a:lnTo>
                    <a:pt x="300990" y="47117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728980" y="5071109"/>
              <a:ext cx="110489" cy="2540"/>
            </a:xfrm>
            <a:custGeom>
              <a:avLst/>
              <a:gdLst/>
              <a:ahLst/>
              <a:cxnLst/>
              <a:rect l="l" t="t" r="r" b="b"/>
              <a:pathLst>
                <a:path w="110490" h="2539">
                  <a:moveTo>
                    <a:pt x="110490" y="1270"/>
                  </a:moveTo>
                  <a:lnTo>
                    <a:pt x="97777" y="1270"/>
                  </a:lnTo>
                  <a:lnTo>
                    <a:pt x="97777" y="0"/>
                  </a:lnTo>
                  <a:lnTo>
                    <a:pt x="5080" y="0"/>
                  </a:lnTo>
                  <a:lnTo>
                    <a:pt x="5080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110490" y="2540"/>
                  </a:lnTo>
                  <a:lnTo>
                    <a:pt x="110490" y="1270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044575" y="5219700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639"/>
                  </a:lnTo>
                </a:path>
              </a:pathLst>
            </a:custGeom>
            <a:ln w="3809">
              <a:solidFill>
                <a:srgbClr val="9999C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514350" y="5253989"/>
              <a:ext cx="337820" cy="281940"/>
            </a:xfrm>
            <a:custGeom>
              <a:avLst/>
              <a:gdLst/>
              <a:ahLst/>
              <a:cxnLst/>
              <a:rect l="l" t="t" r="r" b="b"/>
              <a:pathLst>
                <a:path w="337819" h="281939">
                  <a:moveTo>
                    <a:pt x="3810" y="13982"/>
                  </a:moveTo>
                  <a:lnTo>
                    <a:pt x="0" y="13982"/>
                  </a:lnTo>
                  <a:lnTo>
                    <a:pt x="0" y="93980"/>
                  </a:lnTo>
                  <a:lnTo>
                    <a:pt x="2540" y="93980"/>
                  </a:lnTo>
                  <a:lnTo>
                    <a:pt x="2540" y="99060"/>
                  </a:lnTo>
                  <a:lnTo>
                    <a:pt x="3810" y="99060"/>
                  </a:lnTo>
                  <a:lnTo>
                    <a:pt x="3810" y="93980"/>
                  </a:lnTo>
                  <a:lnTo>
                    <a:pt x="3810" y="13982"/>
                  </a:lnTo>
                  <a:close/>
                </a:path>
                <a:path w="337819" h="281939">
                  <a:moveTo>
                    <a:pt x="3810" y="0"/>
                  </a:moveTo>
                  <a:lnTo>
                    <a:pt x="2540" y="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13970"/>
                  </a:lnTo>
                  <a:lnTo>
                    <a:pt x="3810" y="13970"/>
                  </a:lnTo>
                  <a:lnTo>
                    <a:pt x="3810" y="6350"/>
                  </a:lnTo>
                  <a:lnTo>
                    <a:pt x="3810" y="0"/>
                  </a:lnTo>
                  <a:close/>
                </a:path>
                <a:path w="337819" h="281939">
                  <a:moveTo>
                    <a:pt x="325120" y="280682"/>
                  </a:moveTo>
                  <a:lnTo>
                    <a:pt x="214630" y="280682"/>
                  </a:lnTo>
                  <a:lnTo>
                    <a:pt x="214630" y="281940"/>
                  </a:lnTo>
                  <a:lnTo>
                    <a:pt x="325120" y="281940"/>
                  </a:lnTo>
                  <a:lnTo>
                    <a:pt x="325120" y="280682"/>
                  </a:lnTo>
                  <a:close/>
                </a:path>
                <a:path w="337819" h="281939">
                  <a:moveTo>
                    <a:pt x="337820" y="278142"/>
                  </a:moveTo>
                  <a:lnTo>
                    <a:pt x="205740" y="278142"/>
                  </a:lnTo>
                  <a:lnTo>
                    <a:pt x="205740" y="279400"/>
                  </a:lnTo>
                  <a:lnTo>
                    <a:pt x="210820" y="279400"/>
                  </a:lnTo>
                  <a:lnTo>
                    <a:pt x="210820" y="280670"/>
                  </a:lnTo>
                  <a:lnTo>
                    <a:pt x="332740" y="280670"/>
                  </a:lnTo>
                  <a:lnTo>
                    <a:pt x="332740" y="279400"/>
                  </a:lnTo>
                  <a:lnTo>
                    <a:pt x="337820" y="279400"/>
                  </a:lnTo>
                  <a:lnTo>
                    <a:pt x="337820" y="278142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18160" y="5073649"/>
              <a:ext cx="347980" cy="458470"/>
            </a:xfrm>
            <a:custGeom>
              <a:avLst/>
              <a:gdLst/>
              <a:ahLst/>
              <a:cxnLst/>
              <a:rect l="l" t="t" r="r" b="b"/>
              <a:pathLst>
                <a:path w="347980" h="458470">
                  <a:moveTo>
                    <a:pt x="3810" y="289572"/>
                  </a:moveTo>
                  <a:lnTo>
                    <a:pt x="2540" y="289572"/>
                  </a:lnTo>
                  <a:lnTo>
                    <a:pt x="2540" y="293370"/>
                  </a:lnTo>
                  <a:lnTo>
                    <a:pt x="3810" y="293370"/>
                  </a:lnTo>
                  <a:lnTo>
                    <a:pt x="3810" y="289572"/>
                  </a:lnTo>
                  <a:close/>
                </a:path>
                <a:path w="347980" h="458470">
                  <a:moveTo>
                    <a:pt x="3810" y="194322"/>
                  </a:moveTo>
                  <a:lnTo>
                    <a:pt x="0" y="194322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194322"/>
                  </a:lnTo>
                  <a:close/>
                </a:path>
                <a:path w="347980" h="458470">
                  <a:moveTo>
                    <a:pt x="3810" y="175272"/>
                  </a:moveTo>
                  <a:lnTo>
                    <a:pt x="0" y="175272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175272"/>
                  </a:lnTo>
                  <a:close/>
                </a:path>
                <a:path w="347980" h="458470">
                  <a:moveTo>
                    <a:pt x="3810" y="167640"/>
                  </a:moveTo>
                  <a:lnTo>
                    <a:pt x="2540" y="16764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7640"/>
                  </a:lnTo>
                  <a:close/>
                </a:path>
                <a:path w="347980" h="458470">
                  <a:moveTo>
                    <a:pt x="330200" y="1270"/>
                  </a:moveTo>
                  <a:lnTo>
                    <a:pt x="325107" y="1270"/>
                  </a:lnTo>
                  <a:lnTo>
                    <a:pt x="325107" y="0"/>
                  </a:lnTo>
                  <a:lnTo>
                    <a:pt x="203200" y="0"/>
                  </a:lnTo>
                  <a:lnTo>
                    <a:pt x="203200" y="1270"/>
                  </a:lnTo>
                  <a:lnTo>
                    <a:pt x="198120" y="1270"/>
                  </a:lnTo>
                  <a:lnTo>
                    <a:pt x="198120" y="2540"/>
                  </a:lnTo>
                  <a:lnTo>
                    <a:pt x="330200" y="2540"/>
                  </a:lnTo>
                  <a:lnTo>
                    <a:pt x="330200" y="1270"/>
                  </a:lnTo>
                  <a:close/>
                </a:path>
                <a:path w="347980" h="458470">
                  <a:moveTo>
                    <a:pt x="335280" y="2552"/>
                  </a:moveTo>
                  <a:lnTo>
                    <a:pt x="193040" y="2552"/>
                  </a:lnTo>
                  <a:lnTo>
                    <a:pt x="193040" y="3810"/>
                  </a:lnTo>
                  <a:lnTo>
                    <a:pt x="335280" y="3810"/>
                  </a:lnTo>
                  <a:lnTo>
                    <a:pt x="335280" y="2552"/>
                  </a:lnTo>
                  <a:close/>
                </a:path>
                <a:path w="347980" h="458470">
                  <a:moveTo>
                    <a:pt x="347980" y="454672"/>
                  </a:moveTo>
                  <a:lnTo>
                    <a:pt x="184150" y="454672"/>
                  </a:lnTo>
                  <a:lnTo>
                    <a:pt x="184150" y="455930"/>
                  </a:lnTo>
                  <a:lnTo>
                    <a:pt x="191770" y="455930"/>
                  </a:lnTo>
                  <a:lnTo>
                    <a:pt x="191770" y="457200"/>
                  </a:lnTo>
                  <a:lnTo>
                    <a:pt x="196850" y="457200"/>
                  </a:lnTo>
                  <a:lnTo>
                    <a:pt x="196850" y="458470"/>
                  </a:lnTo>
                  <a:lnTo>
                    <a:pt x="339090" y="458470"/>
                  </a:lnTo>
                  <a:lnTo>
                    <a:pt x="339090" y="457200"/>
                  </a:lnTo>
                  <a:lnTo>
                    <a:pt x="344170" y="457200"/>
                  </a:lnTo>
                  <a:lnTo>
                    <a:pt x="344170" y="455930"/>
                  </a:lnTo>
                  <a:lnTo>
                    <a:pt x="347980" y="455930"/>
                  </a:lnTo>
                  <a:lnTo>
                    <a:pt x="347980" y="454672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21970" y="5077459"/>
              <a:ext cx="358140" cy="450850"/>
            </a:xfrm>
            <a:custGeom>
              <a:avLst/>
              <a:gdLst/>
              <a:ahLst/>
              <a:cxnLst/>
              <a:rect l="l" t="t" r="r" b="b"/>
              <a:pathLst>
                <a:path w="358140" h="450850">
                  <a:moveTo>
                    <a:pt x="3810" y="190512"/>
                  </a:moveTo>
                  <a:lnTo>
                    <a:pt x="0" y="190512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190512"/>
                  </a:lnTo>
                  <a:close/>
                </a:path>
                <a:path w="358140" h="450850">
                  <a:moveTo>
                    <a:pt x="3810" y="171462"/>
                  </a:moveTo>
                  <a:lnTo>
                    <a:pt x="0" y="171462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71462"/>
                  </a:lnTo>
                  <a:close/>
                </a:path>
                <a:path w="358140" h="450850">
                  <a:moveTo>
                    <a:pt x="3810" y="162572"/>
                  </a:moveTo>
                  <a:lnTo>
                    <a:pt x="0" y="162572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162572"/>
                  </a:lnTo>
                  <a:close/>
                </a:path>
                <a:path w="358140" h="450850">
                  <a:moveTo>
                    <a:pt x="3810" y="152400"/>
                  </a:moveTo>
                  <a:lnTo>
                    <a:pt x="2540" y="152400"/>
                  </a:lnTo>
                  <a:lnTo>
                    <a:pt x="2540" y="154940"/>
                  </a:lnTo>
                  <a:lnTo>
                    <a:pt x="1270" y="154940"/>
                  </a:lnTo>
                  <a:lnTo>
                    <a:pt x="1270" y="158750"/>
                  </a:lnTo>
                  <a:lnTo>
                    <a:pt x="0" y="158750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58750"/>
                  </a:lnTo>
                  <a:lnTo>
                    <a:pt x="3810" y="154940"/>
                  </a:lnTo>
                  <a:lnTo>
                    <a:pt x="3810" y="152400"/>
                  </a:lnTo>
                  <a:close/>
                </a:path>
                <a:path w="358140" h="450850">
                  <a:moveTo>
                    <a:pt x="346697" y="2540"/>
                  </a:moveTo>
                  <a:lnTo>
                    <a:pt x="344170" y="2540"/>
                  </a:lnTo>
                  <a:lnTo>
                    <a:pt x="344170" y="1270"/>
                  </a:lnTo>
                  <a:lnTo>
                    <a:pt x="336550" y="1270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270"/>
                  </a:lnTo>
                  <a:lnTo>
                    <a:pt x="180340" y="1270"/>
                  </a:lnTo>
                  <a:lnTo>
                    <a:pt x="180340" y="2540"/>
                  </a:lnTo>
                  <a:lnTo>
                    <a:pt x="173990" y="2540"/>
                  </a:lnTo>
                  <a:lnTo>
                    <a:pt x="173990" y="3810"/>
                  </a:lnTo>
                  <a:lnTo>
                    <a:pt x="346697" y="3810"/>
                  </a:lnTo>
                  <a:lnTo>
                    <a:pt x="346697" y="2540"/>
                  </a:lnTo>
                  <a:close/>
                </a:path>
                <a:path w="358140" h="450850">
                  <a:moveTo>
                    <a:pt x="353047" y="448322"/>
                  </a:moveTo>
                  <a:lnTo>
                    <a:pt x="173990" y="448322"/>
                  </a:lnTo>
                  <a:lnTo>
                    <a:pt x="173990" y="449580"/>
                  </a:lnTo>
                  <a:lnTo>
                    <a:pt x="177800" y="449580"/>
                  </a:lnTo>
                  <a:lnTo>
                    <a:pt x="177800" y="450850"/>
                  </a:lnTo>
                  <a:lnTo>
                    <a:pt x="349250" y="450850"/>
                  </a:lnTo>
                  <a:lnTo>
                    <a:pt x="349250" y="449580"/>
                  </a:lnTo>
                  <a:lnTo>
                    <a:pt x="353047" y="449580"/>
                  </a:lnTo>
                  <a:lnTo>
                    <a:pt x="353047" y="448322"/>
                  </a:lnTo>
                  <a:close/>
                </a:path>
                <a:path w="358140" h="450850">
                  <a:moveTo>
                    <a:pt x="358140" y="447040"/>
                  </a:moveTo>
                  <a:lnTo>
                    <a:pt x="168910" y="447040"/>
                  </a:lnTo>
                  <a:lnTo>
                    <a:pt x="168910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25780" y="5081269"/>
              <a:ext cx="364490" cy="443230"/>
            </a:xfrm>
            <a:custGeom>
              <a:avLst/>
              <a:gdLst/>
              <a:ahLst/>
              <a:cxnLst/>
              <a:rect l="l" t="t" r="r" b="b"/>
              <a:pathLst>
                <a:path w="364490" h="443229">
                  <a:moveTo>
                    <a:pt x="2540" y="186702"/>
                  </a:moveTo>
                  <a:lnTo>
                    <a:pt x="0" y="186702"/>
                  </a:lnTo>
                  <a:lnTo>
                    <a:pt x="0" y="303530"/>
                  </a:lnTo>
                  <a:lnTo>
                    <a:pt x="2540" y="303530"/>
                  </a:lnTo>
                  <a:lnTo>
                    <a:pt x="2540" y="186702"/>
                  </a:lnTo>
                  <a:close/>
                </a:path>
                <a:path w="364490" h="443229">
                  <a:moveTo>
                    <a:pt x="2540" y="167652"/>
                  </a:moveTo>
                  <a:lnTo>
                    <a:pt x="0" y="167652"/>
                  </a:lnTo>
                  <a:lnTo>
                    <a:pt x="0" y="186690"/>
                  </a:lnTo>
                  <a:lnTo>
                    <a:pt x="2540" y="186690"/>
                  </a:lnTo>
                  <a:lnTo>
                    <a:pt x="2540" y="167652"/>
                  </a:lnTo>
                  <a:close/>
                </a:path>
                <a:path w="364490" h="443229">
                  <a:moveTo>
                    <a:pt x="2540" y="158762"/>
                  </a:moveTo>
                  <a:lnTo>
                    <a:pt x="0" y="158762"/>
                  </a:lnTo>
                  <a:lnTo>
                    <a:pt x="0" y="167640"/>
                  </a:lnTo>
                  <a:lnTo>
                    <a:pt x="2540" y="167640"/>
                  </a:lnTo>
                  <a:lnTo>
                    <a:pt x="2540" y="158762"/>
                  </a:lnTo>
                  <a:close/>
                </a:path>
                <a:path w="364490" h="443229">
                  <a:moveTo>
                    <a:pt x="2540" y="142240"/>
                  </a:moveTo>
                  <a:lnTo>
                    <a:pt x="1270" y="142240"/>
                  </a:lnTo>
                  <a:lnTo>
                    <a:pt x="1270" y="144780"/>
                  </a:lnTo>
                  <a:lnTo>
                    <a:pt x="0" y="144780"/>
                  </a:lnTo>
                  <a:lnTo>
                    <a:pt x="0" y="158750"/>
                  </a:lnTo>
                  <a:lnTo>
                    <a:pt x="2540" y="158750"/>
                  </a:lnTo>
                  <a:lnTo>
                    <a:pt x="2540" y="144780"/>
                  </a:lnTo>
                  <a:lnTo>
                    <a:pt x="2540" y="142240"/>
                  </a:lnTo>
                  <a:close/>
                </a:path>
                <a:path w="364490" h="443229">
                  <a:moveTo>
                    <a:pt x="346710" y="0"/>
                  </a:moveTo>
                  <a:lnTo>
                    <a:pt x="166370" y="0"/>
                  </a:lnTo>
                  <a:lnTo>
                    <a:pt x="166370" y="1270"/>
                  </a:lnTo>
                  <a:lnTo>
                    <a:pt x="346710" y="1270"/>
                  </a:lnTo>
                  <a:lnTo>
                    <a:pt x="346710" y="0"/>
                  </a:lnTo>
                  <a:close/>
                </a:path>
                <a:path w="364490" h="443229">
                  <a:moveTo>
                    <a:pt x="355587" y="2540"/>
                  </a:moveTo>
                  <a:lnTo>
                    <a:pt x="350520" y="2540"/>
                  </a:lnTo>
                  <a:lnTo>
                    <a:pt x="350520" y="1282"/>
                  </a:lnTo>
                  <a:lnTo>
                    <a:pt x="162560" y="1282"/>
                  </a:lnTo>
                  <a:lnTo>
                    <a:pt x="162560" y="2540"/>
                  </a:lnTo>
                  <a:lnTo>
                    <a:pt x="157480" y="2540"/>
                  </a:lnTo>
                  <a:lnTo>
                    <a:pt x="157480" y="3810"/>
                  </a:lnTo>
                  <a:lnTo>
                    <a:pt x="355587" y="3810"/>
                  </a:lnTo>
                  <a:lnTo>
                    <a:pt x="355587" y="2540"/>
                  </a:lnTo>
                  <a:close/>
                </a:path>
                <a:path w="364490" h="443229">
                  <a:moveTo>
                    <a:pt x="361950" y="440702"/>
                  </a:moveTo>
                  <a:lnTo>
                    <a:pt x="157480" y="440702"/>
                  </a:lnTo>
                  <a:lnTo>
                    <a:pt x="157480" y="441960"/>
                  </a:lnTo>
                  <a:lnTo>
                    <a:pt x="161290" y="441960"/>
                  </a:lnTo>
                  <a:lnTo>
                    <a:pt x="161290" y="443230"/>
                  </a:lnTo>
                  <a:lnTo>
                    <a:pt x="358140" y="443230"/>
                  </a:lnTo>
                  <a:lnTo>
                    <a:pt x="358140" y="441960"/>
                  </a:lnTo>
                  <a:lnTo>
                    <a:pt x="361950" y="441960"/>
                  </a:lnTo>
                  <a:lnTo>
                    <a:pt x="361950" y="440702"/>
                  </a:lnTo>
                  <a:close/>
                </a:path>
                <a:path w="364490" h="443229">
                  <a:moveTo>
                    <a:pt x="364490" y="439420"/>
                  </a:moveTo>
                  <a:lnTo>
                    <a:pt x="151130" y="439420"/>
                  </a:lnTo>
                  <a:lnTo>
                    <a:pt x="151130" y="440690"/>
                  </a:lnTo>
                  <a:lnTo>
                    <a:pt x="364490" y="440690"/>
                  </a:lnTo>
                  <a:lnTo>
                    <a:pt x="364490" y="43942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28319" y="5085080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64489" y="2540"/>
                  </a:moveTo>
                  <a:lnTo>
                    <a:pt x="144779" y="2540"/>
                  </a:lnTo>
                  <a:lnTo>
                    <a:pt x="144779" y="3810"/>
                  </a:lnTo>
                  <a:lnTo>
                    <a:pt x="364489" y="3810"/>
                  </a:lnTo>
                  <a:lnTo>
                    <a:pt x="364489" y="2540"/>
                  </a:lnTo>
                  <a:close/>
                </a:path>
                <a:path w="509269" h="435610">
                  <a:moveTo>
                    <a:pt x="361949" y="1270"/>
                  </a:moveTo>
                  <a:lnTo>
                    <a:pt x="148589" y="1270"/>
                  </a:lnTo>
                  <a:lnTo>
                    <a:pt x="148589" y="2540"/>
                  </a:lnTo>
                  <a:lnTo>
                    <a:pt x="361949" y="2540"/>
                  </a:lnTo>
                  <a:lnTo>
                    <a:pt x="361949" y="1270"/>
                  </a:lnTo>
                  <a:close/>
                </a:path>
                <a:path w="509269" h="435610">
                  <a:moveTo>
                    <a:pt x="356870" y="0"/>
                  </a:moveTo>
                  <a:lnTo>
                    <a:pt x="151129" y="0"/>
                  </a:lnTo>
                  <a:lnTo>
                    <a:pt x="151129" y="1270"/>
                  </a:lnTo>
                  <a:lnTo>
                    <a:pt x="356870" y="1270"/>
                  </a:lnTo>
                  <a:lnTo>
                    <a:pt x="356870" y="0"/>
                  </a:lnTo>
                  <a:close/>
                </a:path>
                <a:path w="509269" h="435610">
                  <a:moveTo>
                    <a:pt x="3809" y="128270"/>
                  </a:moveTo>
                  <a:lnTo>
                    <a:pt x="2539" y="128270"/>
                  </a:lnTo>
                  <a:lnTo>
                    <a:pt x="2539" y="130810"/>
                  </a:lnTo>
                  <a:lnTo>
                    <a:pt x="1270" y="130810"/>
                  </a:lnTo>
                  <a:lnTo>
                    <a:pt x="1270" y="134620"/>
                  </a:lnTo>
                  <a:lnTo>
                    <a:pt x="0" y="134620"/>
                  </a:lnTo>
                  <a:lnTo>
                    <a:pt x="0" y="137160"/>
                  </a:lnTo>
                  <a:lnTo>
                    <a:pt x="3809" y="137160"/>
                  </a:lnTo>
                  <a:lnTo>
                    <a:pt x="3809" y="128270"/>
                  </a:lnTo>
                  <a:close/>
                </a:path>
                <a:path w="509269" h="435610">
                  <a:moveTo>
                    <a:pt x="506730" y="125730"/>
                  </a:moveTo>
                  <a:lnTo>
                    <a:pt x="505460" y="125730"/>
                  </a:lnTo>
                  <a:lnTo>
                    <a:pt x="505460" y="137160"/>
                  </a:lnTo>
                  <a:lnTo>
                    <a:pt x="509270" y="137160"/>
                  </a:lnTo>
                  <a:lnTo>
                    <a:pt x="509270" y="130810"/>
                  </a:lnTo>
                  <a:lnTo>
                    <a:pt x="507999" y="130810"/>
                  </a:lnTo>
                  <a:lnTo>
                    <a:pt x="507999" y="128270"/>
                  </a:lnTo>
                  <a:lnTo>
                    <a:pt x="506730" y="128270"/>
                  </a:lnTo>
                  <a:lnTo>
                    <a:pt x="506730" y="125730"/>
                  </a:lnTo>
                  <a:close/>
                </a:path>
                <a:path w="509269" h="435610">
                  <a:moveTo>
                    <a:pt x="3809" y="137160"/>
                  </a:moveTo>
                  <a:lnTo>
                    <a:pt x="0" y="137160"/>
                  </a:lnTo>
                  <a:lnTo>
                    <a:pt x="0" y="154940"/>
                  </a:lnTo>
                  <a:lnTo>
                    <a:pt x="3809" y="154940"/>
                  </a:lnTo>
                  <a:lnTo>
                    <a:pt x="3809" y="137160"/>
                  </a:lnTo>
                  <a:close/>
                </a:path>
                <a:path w="509269" h="435610">
                  <a:moveTo>
                    <a:pt x="509270" y="137160"/>
                  </a:moveTo>
                  <a:lnTo>
                    <a:pt x="505460" y="137160"/>
                  </a:lnTo>
                  <a:lnTo>
                    <a:pt x="505460" y="154940"/>
                  </a:lnTo>
                  <a:lnTo>
                    <a:pt x="509270" y="154940"/>
                  </a:lnTo>
                  <a:lnTo>
                    <a:pt x="509270" y="137160"/>
                  </a:lnTo>
                  <a:close/>
                </a:path>
                <a:path w="509269" h="435610">
                  <a:moveTo>
                    <a:pt x="3809" y="154940"/>
                  </a:moveTo>
                  <a:lnTo>
                    <a:pt x="0" y="154940"/>
                  </a:lnTo>
                  <a:lnTo>
                    <a:pt x="0" y="163830"/>
                  </a:lnTo>
                  <a:lnTo>
                    <a:pt x="3809" y="163830"/>
                  </a:lnTo>
                  <a:lnTo>
                    <a:pt x="3809" y="154940"/>
                  </a:lnTo>
                  <a:close/>
                </a:path>
                <a:path w="509269" h="435610">
                  <a:moveTo>
                    <a:pt x="509270" y="154940"/>
                  </a:moveTo>
                  <a:lnTo>
                    <a:pt x="505460" y="154940"/>
                  </a:lnTo>
                  <a:lnTo>
                    <a:pt x="505460" y="163830"/>
                  </a:lnTo>
                  <a:lnTo>
                    <a:pt x="509270" y="163830"/>
                  </a:lnTo>
                  <a:lnTo>
                    <a:pt x="509270" y="154940"/>
                  </a:lnTo>
                  <a:close/>
                </a:path>
                <a:path w="509269" h="435610">
                  <a:moveTo>
                    <a:pt x="3809" y="163830"/>
                  </a:moveTo>
                  <a:lnTo>
                    <a:pt x="0" y="163830"/>
                  </a:lnTo>
                  <a:lnTo>
                    <a:pt x="0" y="182880"/>
                  </a:lnTo>
                  <a:lnTo>
                    <a:pt x="3809" y="182880"/>
                  </a:lnTo>
                  <a:lnTo>
                    <a:pt x="3809" y="163830"/>
                  </a:lnTo>
                  <a:close/>
                </a:path>
                <a:path w="509269" h="435610">
                  <a:moveTo>
                    <a:pt x="509270" y="163830"/>
                  </a:moveTo>
                  <a:lnTo>
                    <a:pt x="505460" y="163830"/>
                  </a:lnTo>
                  <a:lnTo>
                    <a:pt x="505460" y="182880"/>
                  </a:lnTo>
                  <a:lnTo>
                    <a:pt x="509270" y="182880"/>
                  </a:lnTo>
                  <a:lnTo>
                    <a:pt x="509270" y="163830"/>
                  </a:lnTo>
                  <a:close/>
                </a:path>
                <a:path w="509269" h="435610">
                  <a:moveTo>
                    <a:pt x="3809" y="182880"/>
                  </a:moveTo>
                  <a:lnTo>
                    <a:pt x="0" y="182880"/>
                  </a:lnTo>
                  <a:lnTo>
                    <a:pt x="0" y="246380"/>
                  </a:lnTo>
                  <a:lnTo>
                    <a:pt x="3809" y="246380"/>
                  </a:lnTo>
                  <a:lnTo>
                    <a:pt x="3809" y="182880"/>
                  </a:lnTo>
                  <a:close/>
                </a:path>
                <a:path w="509269" h="435610">
                  <a:moveTo>
                    <a:pt x="509270" y="182880"/>
                  </a:moveTo>
                  <a:lnTo>
                    <a:pt x="505460" y="182880"/>
                  </a:lnTo>
                  <a:lnTo>
                    <a:pt x="505460" y="246380"/>
                  </a:lnTo>
                  <a:lnTo>
                    <a:pt x="509270" y="246380"/>
                  </a:lnTo>
                  <a:lnTo>
                    <a:pt x="509270" y="182880"/>
                  </a:lnTo>
                  <a:close/>
                </a:path>
                <a:path w="509269" h="435610">
                  <a:moveTo>
                    <a:pt x="3809" y="246380"/>
                  </a:moveTo>
                  <a:lnTo>
                    <a:pt x="0" y="24638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46380"/>
                  </a:lnTo>
                  <a:close/>
                </a:path>
                <a:path w="509269" h="435610">
                  <a:moveTo>
                    <a:pt x="509270" y="246380"/>
                  </a:moveTo>
                  <a:lnTo>
                    <a:pt x="505460" y="246380"/>
                  </a:lnTo>
                  <a:lnTo>
                    <a:pt x="505460" y="271780"/>
                  </a:lnTo>
                  <a:lnTo>
                    <a:pt x="509270" y="271780"/>
                  </a:lnTo>
                  <a:lnTo>
                    <a:pt x="509270" y="246380"/>
                  </a:lnTo>
                  <a:close/>
                </a:path>
                <a:path w="509269" h="435610">
                  <a:moveTo>
                    <a:pt x="3809" y="271780"/>
                  </a:moveTo>
                  <a:lnTo>
                    <a:pt x="0" y="27178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1780"/>
                  </a:lnTo>
                  <a:close/>
                </a:path>
                <a:path w="509269" h="435610">
                  <a:moveTo>
                    <a:pt x="509270" y="271780"/>
                  </a:moveTo>
                  <a:lnTo>
                    <a:pt x="505460" y="271780"/>
                  </a:lnTo>
                  <a:lnTo>
                    <a:pt x="505460" y="278130"/>
                  </a:lnTo>
                  <a:lnTo>
                    <a:pt x="509270" y="278130"/>
                  </a:lnTo>
                  <a:lnTo>
                    <a:pt x="509270" y="271780"/>
                  </a:lnTo>
                  <a:close/>
                </a:path>
                <a:path w="509269" h="435610">
                  <a:moveTo>
                    <a:pt x="3809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8130"/>
                  </a:lnTo>
                  <a:close/>
                </a:path>
                <a:path w="509269" h="435610">
                  <a:moveTo>
                    <a:pt x="509270" y="278130"/>
                  </a:moveTo>
                  <a:lnTo>
                    <a:pt x="505460" y="278130"/>
                  </a:lnTo>
                  <a:lnTo>
                    <a:pt x="505460" y="281940"/>
                  </a:lnTo>
                  <a:lnTo>
                    <a:pt x="509270" y="281940"/>
                  </a:lnTo>
                  <a:lnTo>
                    <a:pt x="509270" y="278130"/>
                  </a:lnTo>
                  <a:close/>
                </a:path>
                <a:path w="509269" h="435610">
                  <a:moveTo>
                    <a:pt x="509270" y="281940"/>
                  </a:moveTo>
                  <a:lnTo>
                    <a:pt x="505460" y="28194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lnTo>
                    <a:pt x="507999" y="308610"/>
                  </a:lnTo>
                  <a:lnTo>
                    <a:pt x="507999" y="306070"/>
                  </a:lnTo>
                  <a:lnTo>
                    <a:pt x="509270" y="306070"/>
                  </a:lnTo>
                  <a:lnTo>
                    <a:pt x="509270" y="281940"/>
                  </a:lnTo>
                  <a:close/>
                </a:path>
                <a:path w="509269" h="435610">
                  <a:moveTo>
                    <a:pt x="3809" y="281940"/>
                  </a:moveTo>
                  <a:lnTo>
                    <a:pt x="0" y="281940"/>
                  </a:lnTo>
                  <a:lnTo>
                    <a:pt x="0" y="302260"/>
                  </a:lnTo>
                  <a:lnTo>
                    <a:pt x="1270" y="302260"/>
                  </a:lnTo>
                  <a:lnTo>
                    <a:pt x="1270" y="306070"/>
                  </a:lnTo>
                  <a:lnTo>
                    <a:pt x="2539" y="306070"/>
                  </a:lnTo>
                  <a:lnTo>
                    <a:pt x="2539" y="308610"/>
                  </a:lnTo>
                  <a:lnTo>
                    <a:pt x="3809" y="308610"/>
                  </a:lnTo>
                  <a:lnTo>
                    <a:pt x="3809" y="281940"/>
                  </a:lnTo>
                  <a:close/>
                </a:path>
                <a:path w="509269" h="435610">
                  <a:moveTo>
                    <a:pt x="368299" y="433070"/>
                  </a:moveTo>
                  <a:lnTo>
                    <a:pt x="143509" y="433070"/>
                  </a:lnTo>
                  <a:lnTo>
                    <a:pt x="143509" y="434340"/>
                  </a:lnTo>
                  <a:lnTo>
                    <a:pt x="368299" y="434340"/>
                  </a:lnTo>
                  <a:lnTo>
                    <a:pt x="368299" y="433070"/>
                  </a:lnTo>
                  <a:close/>
                </a:path>
                <a:path w="509269" h="435610">
                  <a:moveTo>
                    <a:pt x="372110" y="431800"/>
                  </a:moveTo>
                  <a:lnTo>
                    <a:pt x="140970" y="431800"/>
                  </a:lnTo>
                  <a:lnTo>
                    <a:pt x="140970" y="433070"/>
                  </a:lnTo>
                  <a:lnTo>
                    <a:pt x="372110" y="433070"/>
                  </a:lnTo>
                  <a:lnTo>
                    <a:pt x="372110" y="431800"/>
                  </a:lnTo>
                  <a:close/>
                </a:path>
                <a:path w="509269" h="435610">
                  <a:moveTo>
                    <a:pt x="365760" y="434340"/>
                  </a:moveTo>
                  <a:lnTo>
                    <a:pt x="146050" y="434340"/>
                  </a:lnTo>
                  <a:lnTo>
                    <a:pt x="146050" y="435610"/>
                  </a:lnTo>
                  <a:lnTo>
                    <a:pt x="365760" y="435610"/>
                  </a:lnTo>
                  <a:lnTo>
                    <a:pt x="365760" y="43434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32129" y="5088889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370839" y="2539"/>
                  </a:moveTo>
                  <a:lnTo>
                    <a:pt x="130810" y="2539"/>
                  </a:lnTo>
                  <a:lnTo>
                    <a:pt x="130810" y="3809"/>
                  </a:lnTo>
                  <a:lnTo>
                    <a:pt x="370839" y="3809"/>
                  </a:lnTo>
                  <a:lnTo>
                    <a:pt x="370839" y="2539"/>
                  </a:lnTo>
                  <a:close/>
                </a:path>
                <a:path w="501650" h="427989">
                  <a:moveTo>
                    <a:pt x="367030" y="1269"/>
                  </a:moveTo>
                  <a:lnTo>
                    <a:pt x="133350" y="1269"/>
                  </a:lnTo>
                  <a:lnTo>
                    <a:pt x="133350" y="2539"/>
                  </a:lnTo>
                  <a:lnTo>
                    <a:pt x="367030" y="2539"/>
                  </a:lnTo>
                  <a:lnTo>
                    <a:pt x="367030" y="1269"/>
                  </a:lnTo>
                  <a:close/>
                </a:path>
                <a:path w="501650" h="427989">
                  <a:moveTo>
                    <a:pt x="364489" y="0"/>
                  </a:moveTo>
                  <a:lnTo>
                    <a:pt x="137160" y="0"/>
                  </a:lnTo>
                  <a:lnTo>
                    <a:pt x="137160" y="1269"/>
                  </a:lnTo>
                  <a:lnTo>
                    <a:pt x="364489" y="1269"/>
                  </a:lnTo>
                  <a:lnTo>
                    <a:pt x="364489" y="0"/>
                  </a:lnTo>
                  <a:close/>
                </a:path>
                <a:path w="501650" h="427989">
                  <a:moveTo>
                    <a:pt x="3810" y="116839"/>
                  </a:moveTo>
                  <a:lnTo>
                    <a:pt x="2540" y="116839"/>
                  </a:lnTo>
                  <a:lnTo>
                    <a:pt x="2540" y="119379"/>
                  </a:lnTo>
                  <a:lnTo>
                    <a:pt x="3810" y="119379"/>
                  </a:lnTo>
                  <a:lnTo>
                    <a:pt x="3810" y="116839"/>
                  </a:lnTo>
                  <a:close/>
                </a:path>
                <a:path w="501650" h="427989">
                  <a:moveTo>
                    <a:pt x="499110" y="114299"/>
                  </a:moveTo>
                  <a:lnTo>
                    <a:pt x="497839" y="114299"/>
                  </a:lnTo>
                  <a:lnTo>
                    <a:pt x="497839" y="119379"/>
                  </a:lnTo>
                  <a:lnTo>
                    <a:pt x="500380" y="119379"/>
                  </a:lnTo>
                  <a:lnTo>
                    <a:pt x="500380" y="116839"/>
                  </a:lnTo>
                  <a:lnTo>
                    <a:pt x="499110" y="116839"/>
                  </a:lnTo>
                  <a:lnTo>
                    <a:pt x="499110" y="114299"/>
                  </a:lnTo>
                  <a:close/>
                </a:path>
                <a:path w="501650" h="427989">
                  <a:moveTo>
                    <a:pt x="3810" y="119379"/>
                  </a:moveTo>
                  <a:lnTo>
                    <a:pt x="1270" y="119379"/>
                  </a:lnTo>
                  <a:lnTo>
                    <a:pt x="1270" y="121919"/>
                  </a:lnTo>
                  <a:lnTo>
                    <a:pt x="0" y="12191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19379"/>
                  </a:lnTo>
                  <a:close/>
                </a:path>
                <a:path w="501650" h="427989">
                  <a:moveTo>
                    <a:pt x="501650" y="119379"/>
                  </a:moveTo>
                  <a:lnTo>
                    <a:pt x="497839" y="119379"/>
                  </a:lnTo>
                  <a:lnTo>
                    <a:pt x="497839" y="133349"/>
                  </a:lnTo>
                  <a:lnTo>
                    <a:pt x="501650" y="133349"/>
                  </a:lnTo>
                  <a:lnTo>
                    <a:pt x="501650" y="119379"/>
                  </a:lnTo>
                  <a:close/>
                </a:path>
                <a:path w="501650" h="427989">
                  <a:moveTo>
                    <a:pt x="3810" y="133349"/>
                  </a:moveTo>
                  <a:lnTo>
                    <a:pt x="0" y="133349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133349"/>
                  </a:lnTo>
                  <a:close/>
                </a:path>
                <a:path w="501650" h="427989">
                  <a:moveTo>
                    <a:pt x="501650" y="133349"/>
                  </a:moveTo>
                  <a:lnTo>
                    <a:pt x="497839" y="133349"/>
                  </a:lnTo>
                  <a:lnTo>
                    <a:pt x="497839" y="151129"/>
                  </a:lnTo>
                  <a:lnTo>
                    <a:pt x="501650" y="151129"/>
                  </a:lnTo>
                  <a:lnTo>
                    <a:pt x="501650" y="133349"/>
                  </a:lnTo>
                  <a:close/>
                </a:path>
                <a:path w="501650" h="427989">
                  <a:moveTo>
                    <a:pt x="3810" y="151129"/>
                  </a:moveTo>
                  <a:lnTo>
                    <a:pt x="0" y="151129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151129"/>
                  </a:lnTo>
                  <a:close/>
                </a:path>
                <a:path w="501650" h="427989">
                  <a:moveTo>
                    <a:pt x="501650" y="151129"/>
                  </a:moveTo>
                  <a:lnTo>
                    <a:pt x="497839" y="151129"/>
                  </a:lnTo>
                  <a:lnTo>
                    <a:pt x="497839" y="160019"/>
                  </a:lnTo>
                  <a:lnTo>
                    <a:pt x="501650" y="160019"/>
                  </a:lnTo>
                  <a:lnTo>
                    <a:pt x="501650" y="151129"/>
                  </a:lnTo>
                  <a:close/>
                </a:path>
                <a:path w="501650" h="427989">
                  <a:moveTo>
                    <a:pt x="3810" y="160019"/>
                  </a:moveTo>
                  <a:lnTo>
                    <a:pt x="0" y="160019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60019"/>
                  </a:lnTo>
                  <a:close/>
                </a:path>
                <a:path w="501650" h="427989">
                  <a:moveTo>
                    <a:pt x="501650" y="160019"/>
                  </a:moveTo>
                  <a:lnTo>
                    <a:pt x="497839" y="160019"/>
                  </a:lnTo>
                  <a:lnTo>
                    <a:pt x="497839" y="179069"/>
                  </a:lnTo>
                  <a:lnTo>
                    <a:pt x="501650" y="179069"/>
                  </a:lnTo>
                  <a:lnTo>
                    <a:pt x="501650" y="160019"/>
                  </a:lnTo>
                  <a:close/>
                </a:path>
                <a:path w="501650" h="427989">
                  <a:moveTo>
                    <a:pt x="3810" y="179069"/>
                  </a:moveTo>
                  <a:lnTo>
                    <a:pt x="0" y="179069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179069"/>
                  </a:lnTo>
                  <a:close/>
                </a:path>
                <a:path w="501650" h="427989">
                  <a:moveTo>
                    <a:pt x="501650" y="179069"/>
                  </a:moveTo>
                  <a:lnTo>
                    <a:pt x="497839" y="179069"/>
                  </a:lnTo>
                  <a:lnTo>
                    <a:pt x="497839" y="242569"/>
                  </a:lnTo>
                  <a:lnTo>
                    <a:pt x="501650" y="242569"/>
                  </a:lnTo>
                  <a:lnTo>
                    <a:pt x="501650" y="179069"/>
                  </a:lnTo>
                  <a:close/>
                </a:path>
                <a:path w="501650" h="427989">
                  <a:moveTo>
                    <a:pt x="3810" y="242569"/>
                  </a:moveTo>
                  <a:lnTo>
                    <a:pt x="0" y="24256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42569"/>
                  </a:lnTo>
                  <a:close/>
                </a:path>
                <a:path w="501650" h="427989">
                  <a:moveTo>
                    <a:pt x="501650" y="242569"/>
                  </a:moveTo>
                  <a:lnTo>
                    <a:pt x="497839" y="242569"/>
                  </a:lnTo>
                  <a:lnTo>
                    <a:pt x="497839" y="267969"/>
                  </a:lnTo>
                  <a:lnTo>
                    <a:pt x="501650" y="267969"/>
                  </a:lnTo>
                  <a:lnTo>
                    <a:pt x="501650" y="242569"/>
                  </a:lnTo>
                  <a:close/>
                </a:path>
                <a:path w="501650" h="427989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501650" h="427989">
                  <a:moveTo>
                    <a:pt x="501650" y="267969"/>
                  </a:moveTo>
                  <a:lnTo>
                    <a:pt x="497839" y="267969"/>
                  </a:lnTo>
                  <a:lnTo>
                    <a:pt x="497839" y="274319"/>
                  </a:lnTo>
                  <a:lnTo>
                    <a:pt x="501650" y="274319"/>
                  </a:lnTo>
                  <a:lnTo>
                    <a:pt x="501650" y="267969"/>
                  </a:lnTo>
                  <a:close/>
                </a:path>
                <a:path w="501650" h="427989">
                  <a:moveTo>
                    <a:pt x="3810" y="274319"/>
                  </a:moveTo>
                  <a:lnTo>
                    <a:pt x="0" y="27431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4319"/>
                  </a:lnTo>
                  <a:close/>
                </a:path>
                <a:path w="501650" h="427989">
                  <a:moveTo>
                    <a:pt x="501650" y="274319"/>
                  </a:moveTo>
                  <a:lnTo>
                    <a:pt x="497839" y="274319"/>
                  </a:lnTo>
                  <a:lnTo>
                    <a:pt x="497839" y="278129"/>
                  </a:lnTo>
                  <a:lnTo>
                    <a:pt x="501650" y="278129"/>
                  </a:lnTo>
                  <a:lnTo>
                    <a:pt x="501650" y="274319"/>
                  </a:lnTo>
                  <a:close/>
                </a:path>
                <a:path w="501650" h="427989">
                  <a:moveTo>
                    <a:pt x="501650" y="278129"/>
                  </a:moveTo>
                  <a:lnTo>
                    <a:pt x="497839" y="278129"/>
                  </a:lnTo>
                  <a:lnTo>
                    <a:pt x="497839" y="314959"/>
                  </a:lnTo>
                  <a:lnTo>
                    <a:pt x="499110" y="314959"/>
                  </a:lnTo>
                  <a:lnTo>
                    <a:pt x="499110" y="312419"/>
                  </a:lnTo>
                  <a:lnTo>
                    <a:pt x="500380" y="312419"/>
                  </a:lnTo>
                  <a:lnTo>
                    <a:pt x="500380" y="309879"/>
                  </a:lnTo>
                  <a:lnTo>
                    <a:pt x="501650" y="309879"/>
                  </a:lnTo>
                  <a:lnTo>
                    <a:pt x="501650" y="278129"/>
                  </a:lnTo>
                  <a:close/>
                </a:path>
                <a:path w="501650" h="427989">
                  <a:moveTo>
                    <a:pt x="3810" y="278129"/>
                  </a:moveTo>
                  <a:lnTo>
                    <a:pt x="0" y="278129"/>
                  </a:lnTo>
                  <a:lnTo>
                    <a:pt x="0" y="307339"/>
                  </a:lnTo>
                  <a:lnTo>
                    <a:pt x="1270" y="307339"/>
                  </a:lnTo>
                  <a:lnTo>
                    <a:pt x="1270" y="309879"/>
                  </a:lnTo>
                  <a:lnTo>
                    <a:pt x="2540" y="309879"/>
                  </a:lnTo>
                  <a:lnTo>
                    <a:pt x="2540" y="312419"/>
                  </a:lnTo>
                  <a:lnTo>
                    <a:pt x="3810" y="312419"/>
                  </a:lnTo>
                  <a:lnTo>
                    <a:pt x="3810" y="278129"/>
                  </a:lnTo>
                  <a:close/>
                </a:path>
                <a:path w="501650" h="427989">
                  <a:moveTo>
                    <a:pt x="374650" y="425449"/>
                  </a:moveTo>
                  <a:lnTo>
                    <a:pt x="130810" y="425449"/>
                  </a:lnTo>
                  <a:lnTo>
                    <a:pt x="130810" y="426719"/>
                  </a:lnTo>
                  <a:lnTo>
                    <a:pt x="374650" y="426719"/>
                  </a:lnTo>
                  <a:lnTo>
                    <a:pt x="374650" y="425449"/>
                  </a:lnTo>
                  <a:close/>
                </a:path>
                <a:path w="501650" h="427989">
                  <a:moveTo>
                    <a:pt x="370839" y="426719"/>
                  </a:moveTo>
                  <a:lnTo>
                    <a:pt x="134620" y="426719"/>
                  </a:lnTo>
                  <a:lnTo>
                    <a:pt x="134620" y="427989"/>
                  </a:lnTo>
                  <a:lnTo>
                    <a:pt x="370839" y="427989"/>
                  </a:lnTo>
                  <a:lnTo>
                    <a:pt x="370839" y="426719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35939" y="509270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73379" y="1269"/>
                  </a:moveTo>
                  <a:lnTo>
                    <a:pt x="120650" y="1269"/>
                  </a:lnTo>
                  <a:lnTo>
                    <a:pt x="120650" y="2539"/>
                  </a:lnTo>
                  <a:lnTo>
                    <a:pt x="373379" y="2539"/>
                  </a:lnTo>
                  <a:lnTo>
                    <a:pt x="373379" y="1269"/>
                  </a:lnTo>
                  <a:close/>
                </a:path>
                <a:path w="494030" h="421639">
                  <a:moveTo>
                    <a:pt x="370840" y="0"/>
                  </a:moveTo>
                  <a:lnTo>
                    <a:pt x="123189" y="0"/>
                  </a:lnTo>
                  <a:lnTo>
                    <a:pt x="123189" y="1269"/>
                  </a:lnTo>
                  <a:lnTo>
                    <a:pt x="370840" y="1269"/>
                  </a:lnTo>
                  <a:lnTo>
                    <a:pt x="370840" y="0"/>
                  </a:lnTo>
                  <a:close/>
                </a:path>
                <a:path w="494030" h="421639">
                  <a:moveTo>
                    <a:pt x="3809" y="106680"/>
                  </a:moveTo>
                  <a:lnTo>
                    <a:pt x="2539" y="106680"/>
                  </a:lnTo>
                  <a:lnTo>
                    <a:pt x="2539" y="109219"/>
                  </a:lnTo>
                  <a:lnTo>
                    <a:pt x="1269" y="109219"/>
                  </a:lnTo>
                  <a:lnTo>
                    <a:pt x="1269" y="110489"/>
                  </a:lnTo>
                  <a:lnTo>
                    <a:pt x="3809" y="110489"/>
                  </a:lnTo>
                  <a:lnTo>
                    <a:pt x="3809" y="106680"/>
                  </a:lnTo>
                  <a:close/>
                </a:path>
                <a:path w="494030" h="421639">
                  <a:moveTo>
                    <a:pt x="491490" y="104140"/>
                  </a:moveTo>
                  <a:lnTo>
                    <a:pt x="490219" y="104140"/>
                  </a:lnTo>
                  <a:lnTo>
                    <a:pt x="490219" y="110489"/>
                  </a:lnTo>
                  <a:lnTo>
                    <a:pt x="494029" y="110489"/>
                  </a:lnTo>
                  <a:lnTo>
                    <a:pt x="494029" y="107950"/>
                  </a:lnTo>
                  <a:lnTo>
                    <a:pt x="492759" y="107950"/>
                  </a:lnTo>
                  <a:lnTo>
                    <a:pt x="492759" y="106680"/>
                  </a:lnTo>
                  <a:lnTo>
                    <a:pt x="491490" y="106680"/>
                  </a:lnTo>
                  <a:lnTo>
                    <a:pt x="491490" y="104140"/>
                  </a:lnTo>
                  <a:close/>
                </a:path>
                <a:path w="494030" h="421639">
                  <a:moveTo>
                    <a:pt x="3809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10490"/>
                  </a:lnTo>
                  <a:close/>
                </a:path>
                <a:path w="494030" h="421639">
                  <a:moveTo>
                    <a:pt x="494029" y="110490"/>
                  </a:moveTo>
                  <a:lnTo>
                    <a:pt x="490219" y="110490"/>
                  </a:lnTo>
                  <a:lnTo>
                    <a:pt x="490219" y="115569"/>
                  </a:lnTo>
                  <a:lnTo>
                    <a:pt x="494029" y="115569"/>
                  </a:lnTo>
                  <a:lnTo>
                    <a:pt x="494029" y="110490"/>
                  </a:lnTo>
                  <a:close/>
                </a:path>
                <a:path w="494030" h="421639">
                  <a:moveTo>
                    <a:pt x="3809" y="115570"/>
                  </a:moveTo>
                  <a:lnTo>
                    <a:pt x="0" y="11557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15570"/>
                  </a:lnTo>
                  <a:close/>
                </a:path>
                <a:path w="494030" h="421639">
                  <a:moveTo>
                    <a:pt x="494029" y="115570"/>
                  </a:moveTo>
                  <a:lnTo>
                    <a:pt x="490219" y="115570"/>
                  </a:lnTo>
                  <a:lnTo>
                    <a:pt x="490219" y="129539"/>
                  </a:lnTo>
                  <a:lnTo>
                    <a:pt x="494029" y="129539"/>
                  </a:lnTo>
                  <a:lnTo>
                    <a:pt x="494029" y="115570"/>
                  </a:lnTo>
                  <a:close/>
                </a:path>
                <a:path w="494030" h="421639">
                  <a:moveTo>
                    <a:pt x="3809" y="129540"/>
                  </a:moveTo>
                  <a:lnTo>
                    <a:pt x="0" y="12954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129540"/>
                  </a:lnTo>
                  <a:close/>
                </a:path>
                <a:path w="494030" h="421639">
                  <a:moveTo>
                    <a:pt x="494029" y="129540"/>
                  </a:moveTo>
                  <a:lnTo>
                    <a:pt x="490219" y="129540"/>
                  </a:lnTo>
                  <a:lnTo>
                    <a:pt x="490219" y="147319"/>
                  </a:lnTo>
                  <a:lnTo>
                    <a:pt x="494029" y="147319"/>
                  </a:lnTo>
                  <a:lnTo>
                    <a:pt x="494029" y="129540"/>
                  </a:lnTo>
                  <a:close/>
                </a:path>
                <a:path w="494030" h="421639">
                  <a:moveTo>
                    <a:pt x="3809" y="147320"/>
                  </a:moveTo>
                  <a:lnTo>
                    <a:pt x="0" y="147320"/>
                  </a:lnTo>
                  <a:lnTo>
                    <a:pt x="0" y="156209"/>
                  </a:lnTo>
                  <a:lnTo>
                    <a:pt x="3809" y="156209"/>
                  </a:lnTo>
                  <a:lnTo>
                    <a:pt x="3809" y="147320"/>
                  </a:lnTo>
                  <a:close/>
                </a:path>
                <a:path w="494030" h="421639">
                  <a:moveTo>
                    <a:pt x="494029" y="147320"/>
                  </a:moveTo>
                  <a:lnTo>
                    <a:pt x="490219" y="147320"/>
                  </a:lnTo>
                  <a:lnTo>
                    <a:pt x="490219" y="156209"/>
                  </a:lnTo>
                  <a:lnTo>
                    <a:pt x="494029" y="156209"/>
                  </a:lnTo>
                  <a:lnTo>
                    <a:pt x="494029" y="147320"/>
                  </a:lnTo>
                  <a:close/>
                </a:path>
                <a:path w="494030" h="421639">
                  <a:moveTo>
                    <a:pt x="3809" y="156210"/>
                  </a:moveTo>
                  <a:lnTo>
                    <a:pt x="0" y="156210"/>
                  </a:lnTo>
                  <a:lnTo>
                    <a:pt x="0" y="175259"/>
                  </a:lnTo>
                  <a:lnTo>
                    <a:pt x="3809" y="175259"/>
                  </a:lnTo>
                  <a:lnTo>
                    <a:pt x="3809" y="156210"/>
                  </a:lnTo>
                  <a:close/>
                </a:path>
                <a:path w="494030" h="421639">
                  <a:moveTo>
                    <a:pt x="494029" y="156210"/>
                  </a:moveTo>
                  <a:lnTo>
                    <a:pt x="490219" y="156210"/>
                  </a:lnTo>
                  <a:lnTo>
                    <a:pt x="490219" y="175259"/>
                  </a:lnTo>
                  <a:lnTo>
                    <a:pt x="494029" y="175259"/>
                  </a:lnTo>
                  <a:lnTo>
                    <a:pt x="494029" y="156210"/>
                  </a:lnTo>
                  <a:close/>
                </a:path>
                <a:path w="494030" h="421639">
                  <a:moveTo>
                    <a:pt x="3809" y="175260"/>
                  </a:moveTo>
                  <a:lnTo>
                    <a:pt x="0" y="175260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175260"/>
                  </a:lnTo>
                  <a:close/>
                </a:path>
                <a:path w="494030" h="421639">
                  <a:moveTo>
                    <a:pt x="494029" y="175260"/>
                  </a:moveTo>
                  <a:lnTo>
                    <a:pt x="490219" y="175260"/>
                  </a:lnTo>
                  <a:lnTo>
                    <a:pt x="490219" y="238759"/>
                  </a:lnTo>
                  <a:lnTo>
                    <a:pt x="494029" y="238759"/>
                  </a:lnTo>
                  <a:lnTo>
                    <a:pt x="494029" y="175260"/>
                  </a:lnTo>
                  <a:close/>
                </a:path>
                <a:path w="494030" h="421639">
                  <a:moveTo>
                    <a:pt x="3809" y="238760"/>
                  </a:moveTo>
                  <a:lnTo>
                    <a:pt x="0" y="23876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38760"/>
                  </a:lnTo>
                  <a:close/>
                </a:path>
                <a:path w="494030" h="421639">
                  <a:moveTo>
                    <a:pt x="494029" y="238760"/>
                  </a:moveTo>
                  <a:lnTo>
                    <a:pt x="490219" y="238760"/>
                  </a:lnTo>
                  <a:lnTo>
                    <a:pt x="490219" y="264159"/>
                  </a:lnTo>
                  <a:lnTo>
                    <a:pt x="494029" y="264159"/>
                  </a:lnTo>
                  <a:lnTo>
                    <a:pt x="494029" y="238760"/>
                  </a:lnTo>
                  <a:close/>
                </a:path>
                <a:path w="494030" h="421639">
                  <a:moveTo>
                    <a:pt x="3809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4160"/>
                  </a:lnTo>
                  <a:close/>
                </a:path>
                <a:path w="494030" h="421639">
                  <a:moveTo>
                    <a:pt x="494029" y="264160"/>
                  </a:moveTo>
                  <a:lnTo>
                    <a:pt x="490219" y="264160"/>
                  </a:lnTo>
                  <a:lnTo>
                    <a:pt x="490219" y="270509"/>
                  </a:lnTo>
                  <a:lnTo>
                    <a:pt x="494029" y="270509"/>
                  </a:lnTo>
                  <a:lnTo>
                    <a:pt x="494029" y="264160"/>
                  </a:lnTo>
                  <a:close/>
                </a:path>
                <a:path w="494030" h="421639">
                  <a:moveTo>
                    <a:pt x="3809" y="270510"/>
                  </a:moveTo>
                  <a:lnTo>
                    <a:pt x="0" y="27051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70510"/>
                  </a:lnTo>
                  <a:close/>
                </a:path>
                <a:path w="494030" h="421639">
                  <a:moveTo>
                    <a:pt x="494029" y="270510"/>
                  </a:moveTo>
                  <a:lnTo>
                    <a:pt x="490219" y="270510"/>
                  </a:lnTo>
                  <a:lnTo>
                    <a:pt x="490219" y="274319"/>
                  </a:lnTo>
                  <a:lnTo>
                    <a:pt x="494029" y="274319"/>
                  </a:lnTo>
                  <a:lnTo>
                    <a:pt x="494029" y="270510"/>
                  </a:lnTo>
                  <a:close/>
                </a:path>
                <a:path w="494030" h="421639">
                  <a:moveTo>
                    <a:pt x="3809" y="274320"/>
                  </a:moveTo>
                  <a:lnTo>
                    <a:pt x="0" y="274320"/>
                  </a:lnTo>
                  <a:lnTo>
                    <a:pt x="0" y="311150"/>
                  </a:lnTo>
                  <a:lnTo>
                    <a:pt x="1269" y="311150"/>
                  </a:lnTo>
                  <a:lnTo>
                    <a:pt x="1269" y="312419"/>
                  </a:lnTo>
                  <a:lnTo>
                    <a:pt x="3809" y="312419"/>
                  </a:lnTo>
                  <a:lnTo>
                    <a:pt x="3809" y="274320"/>
                  </a:lnTo>
                  <a:close/>
                </a:path>
                <a:path w="494030" h="421639">
                  <a:moveTo>
                    <a:pt x="494029" y="274320"/>
                  </a:moveTo>
                  <a:lnTo>
                    <a:pt x="490219" y="274320"/>
                  </a:lnTo>
                  <a:lnTo>
                    <a:pt x="490219" y="312419"/>
                  </a:lnTo>
                  <a:lnTo>
                    <a:pt x="494029" y="312419"/>
                  </a:lnTo>
                  <a:lnTo>
                    <a:pt x="494029" y="274320"/>
                  </a:lnTo>
                  <a:close/>
                </a:path>
                <a:path w="494030" h="421639">
                  <a:moveTo>
                    <a:pt x="492759" y="312420"/>
                  </a:moveTo>
                  <a:lnTo>
                    <a:pt x="490219" y="312420"/>
                  </a:lnTo>
                  <a:lnTo>
                    <a:pt x="490219" y="317500"/>
                  </a:lnTo>
                  <a:lnTo>
                    <a:pt x="491490" y="317500"/>
                  </a:lnTo>
                  <a:lnTo>
                    <a:pt x="491490" y="314959"/>
                  </a:lnTo>
                  <a:lnTo>
                    <a:pt x="492759" y="314959"/>
                  </a:lnTo>
                  <a:lnTo>
                    <a:pt x="492759" y="312420"/>
                  </a:lnTo>
                  <a:close/>
                </a:path>
                <a:path w="494030" h="421639">
                  <a:moveTo>
                    <a:pt x="3809" y="312420"/>
                  </a:moveTo>
                  <a:lnTo>
                    <a:pt x="1269" y="312420"/>
                  </a:lnTo>
                  <a:lnTo>
                    <a:pt x="1269" y="313690"/>
                  </a:lnTo>
                  <a:lnTo>
                    <a:pt x="2539" y="313690"/>
                  </a:lnTo>
                  <a:lnTo>
                    <a:pt x="2539" y="314959"/>
                  </a:lnTo>
                  <a:lnTo>
                    <a:pt x="3809" y="314959"/>
                  </a:lnTo>
                  <a:lnTo>
                    <a:pt x="3809" y="312420"/>
                  </a:lnTo>
                  <a:close/>
                </a:path>
                <a:path w="494030" h="421639">
                  <a:moveTo>
                    <a:pt x="375919" y="419100"/>
                  </a:moveTo>
                  <a:lnTo>
                    <a:pt x="121919" y="419100"/>
                  </a:lnTo>
                  <a:lnTo>
                    <a:pt x="121919" y="420369"/>
                  </a:lnTo>
                  <a:lnTo>
                    <a:pt x="375919" y="420369"/>
                  </a:lnTo>
                  <a:lnTo>
                    <a:pt x="375919" y="419100"/>
                  </a:lnTo>
                  <a:close/>
                </a:path>
                <a:path w="494030" h="421639">
                  <a:moveTo>
                    <a:pt x="378459" y="417830"/>
                  </a:moveTo>
                  <a:lnTo>
                    <a:pt x="118109" y="417830"/>
                  </a:lnTo>
                  <a:lnTo>
                    <a:pt x="118109" y="419100"/>
                  </a:lnTo>
                  <a:lnTo>
                    <a:pt x="378459" y="419100"/>
                  </a:lnTo>
                  <a:lnTo>
                    <a:pt x="378459" y="417830"/>
                  </a:lnTo>
                  <a:close/>
                </a:path>
                <a:path w="494030" h="421639">
                  <a:moveTo>
                    <a:pt x="373379" y="420370"/>
                  </a:moveTo>
                  <a:lnTo>
                    <a:pt x="124459" y="420370"/>
                  </a:lnTo>
                  <a:lnTo>
                    <a:pt x="124459" y="421640"/>
                  </a:lnTo>
                  <a:lnTo>
                    <a:pt x="373379" y="421640"/>
                  </a:lnTo>
                  <a:lnTo>
                    <a:pt x="373379" y="42037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39749" y="5095239"/>
              <a:ext cx="486409" cy="415290"/>
            </a:xfrm>
            <a:custGeom>
              <a:avLst/>
              <a:gdLst/>
              <a:ahLst/>
              <a:cxnLst/>
              <a:rect l="l" t="t" r="r" b="b"/>
              <a:pathLst>
                <a:path w="486409" h="415289">
                  <a:moveTo>
                    <a:pt x="378459" y="2539"/>
                  </a:moveTo>
                  <a:lnTo>
                    <a:pt x="109220" y="2539"/>
                  </a:lnTo>
                  <a:lnTo>
                    <a:pt x="109220" y="3809"/>
                  </a:lnTo>
                  <a:lnTo>
                    <a:pt x="378459" y="3809"/>
                  </a:lnTo>
                  <a:lnTo>
                    <a:pt x="378459" y="2539"/>
                  </a:lnTo>
                  <a:close/>
                </a:path>
                <a:path w="486409" h="415289">
                  <a:moveTo>
                    <a:pt x="375919" y="1269"/>
                  </a:moveTo>
                  <a:lnTo>
                    <a:pt x="111759" y="1269"/>
                  </a:lnTo>
                  <a:lnTo>
                    <a:pt x="111759" y="2539"/>
                  </a:lnTo>
                  <a:lnTo>
                    <a:pt x="375919" y="2539"/>
                  </a:lnTo>
                  <a:lnTo>
                    <a:pt x="375919" y="1269"/>
                  </a:lnTo>
                  <a:close/>
                </a:path>
                <a:path w="486409" h="415289">
                  <a:moveTo>
                    <a:pt x="37465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6409" h="415289">
                  <a:moveTo>
                    <a:pt x="3809" y="96519"/>
                  </a:moveTo>
                  <a:lnTo>
                    <a:pt x="2540" y="96519"/>
                  </a:lnTo>
                  <a:lnTo>
                    <a:pt x="2540" y="99059"/>
                  </a:lnTo>
                  <a:lnTo>
                    <a:pt x="1270" y="99059"/>
                  </a:lnTo>
                  <a:lnTo>
                    <a:pt x="1270" y="101599"/>
                  </a:lnTo>
                  <a:lnTo>
                    <a:pt x="3809" y="101599"/>
                  </a:lnTo>
                  <a:lnTo>
                    <a:pt x="3809" y="96519"/>
                  </a:lnTo>
                  <a:close/>
                </a:path>
                <a:path w="486409" h="415289">
                  <a:moveTo>
                    <a:pt x="485140" y="96519"/>
                  </a:moveTo>
                  <a:lnTo>
                    <a:pt x="483869" y="96519"/>
                  </a:lnTo>
                  <a:lnTo>
                    <a:pt x="483869" y="101599"/>
                  </a:lnTo>
                  <a:lnTo>
                    <a:pt x="486410" y="101599"/>
                  </a:lnTo>
                  <a:lnTo>
                    <a:pt x="486410" y="99059"/>
                  </a:lnTo>
                  <a:lnTo>
                    <a:pt x="485140" y="99059"/>
                  </a:lnTo>
                  <a:lnTo>
                    <a:pt x="485140" y="96519"/>
                  </a:lnTo>
                  <a:close/>
                </a:path>
                <a:path w="486409" h="415289">
                  <a:moveTo>
                    <a:pt x="380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599"/>
                  </a:lnTo>
                  <a:close/>
                </a:path>
                <a:path w="486409" h="415289">
                  <a:moveTo>
                    <a:pt x="486409" y="101599"/>
                  </a:moveTo>
                  <a:lnTo>
                    <a:pt x="483869" y="101599"/>
                  </a:lnTo>
                  <a:lnTo>
                    <a:pt x="483869" y="107949"/>
                  </a:lnTo>
                  <a:lnTo>
                    <a:pt x="486409" y="107949"/>
                  </a:lnTo>
                  <a:lnTo>
                    <a:pt x="486409" y="101599"/>
                  </a:lnTo>
                  <a:close/>
                </a:path>
                <a:path w="486409" h="415289">
                  <a:moveTo>
                    <a:pt x="3809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7949"/>
                  </a:lnTo>
                  <a:close/>
                </a:path>
                <a:path w="486409" h="415289">
                  <a:moveTo>
                    <a:pt x="486409" y="107949"/>
                  </a:moveTo>
                  <a:lnTo>
                    <a:pt x="483869" y="107949"/>
                  </a:lnTo>
                  <a:lnTo>
                    <a:pt x="483869" y="113029"/>
                  </a:lnTo>
                  <a:lnTo>
                    <a:pt x="486409" y="113029"/>
                  </a:lnTo>
                  <a:lnTo>
                    <a:pt x="486409" y="107949"/>
                  </a:lnTo>
                  <a:close/>
                </a:path>
                <a:path w="486409" h="415289">
                  <a:moveTo>
                    <a:pt x="3809" y="113029"/>
                  </a:moveTo>
                  <a:lnTo>
                    <a:pt x="0" y="113029"/>
                  </a:lnTo>
                  <a:lnTo>
                    <a:pt x="0" y="126999"/>
                  </a:lnTo>
                  <a:lnTo>
                    <a:pt x="3809" y="126999"/>
                  </a:lnTo>
                  <a:lnTo>
                    <a:pt x="3809" y="113029"/>
                  </a:lnTo>
                  <a:close/>
                </a:path>
                <a:path w="486409" h="415289">
                  <a:moveTo>
                    <a:pt x="486409" y="113029"/>
                  </a:moveTo>
                  <a:lnTo>
                    <a:pt x="483869" y="113029"/>
                  </a:lnTo>
                  <a:lnTo>
                    <a:pt x="483869" y="126999"/>
                  </a:lnTo>
                  <a:lnTo>
                    <a:pt x="486409" y="126999"/>
                  </a:lnTo>
                  <a:lnTo>
                    <a:pt x="486409" y="113029"/>
                  </a:lnTo>
                  <a:close/>
                </a:path>
                <a:path w="486409" h="415289">
                  <a:moveTo>
                    <a:pt x="3809" y="126999"/>
                  </a:moveTo>
                  <a:lnTo>
                    <a:pt x="0" y="126999"/>
                  </a:lnTo>
                  <a:lnTo>
                    <a:pt x="0" y="144779"/>
                  </a:lnTo>
                  <a:lnTo>
                    <a:pt x="3809" y="144779"/>
                  </a:lnTo>
                  <a:lnTo>
                    <a:pt x="3809" y="126999"/>
                  </a:lnTo>
                  <a:close/>
                </a:path>
                <a:path w="486409" h="415289">
                  <a:moveTo>
                    <a:pt x="486409" y="126999"/>
                  </a:moveTo>
                  <a:lnTo>
                    <a:pt x="483869" y="126999"/>
                  </a:lnTo>
                  <a:lnTo>
                    <a:pt x="483869" y="144779"/>
                  </a:lnTo>
                  <a:lnTo>
                    <a:pt x="486409" y="144779"/>
                  </a:lnTo>
                  <a:lnTo>
                    <a:pt x="486409" y="126999"/>
                  </a:lnTo>
                  <a:close/>
                </a:path>
                <a:path w="486409" h="415289">
                  <a:moveTo>
                    <a:pt x="3809" y="144779"/>
                  </a:moveTo>
                  <a:lnTo>
                    <a:pt x="0" y="144779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44779"/>
                  </a:lnTo>
                  <a:close/>
                </a:path>
                <a:path w="486409" h="415289">
                  <a:moveTo>
                    <a:pt x="486409" y="144779"/>
                  </a:moveTo>
                  <a:lnTo>
                    <a:pt x="483869" y="144779"/>
                  </a:lnTo>
                  <a:lnTo>
                    <a:pt x="483869" y="153669"/>
                  </a:lnTo>
                  <a:lnTo>
                    <a:pt x="486409" y="153669"/>
                  </a:lnTo>
                  <a:lnTo>
                    <a:pt x="486409" y="144779"/>
                  </a:lnTo>
                  <a:close/>
                </a:path>
                <a:path w="486409" h="415289">
                  <a:moveTo>
                    <a:pt x="3809" y="153669"/>
                  </a:moveTo>
                  <a:lnTo>
                    <a:pt x="0" y="153669"/>
                  </a:lnTo>
                  <a:lnTo>
                    <a:pt x="0" y="172719"/>
                  </a:lnTo>
                  <a:lnTo>
                    <a:pt x="3809" y="172719"/>
                  </a:lnTo>
                  <a:lnTo>
                    <a:pt x="3809" y="153669"/>
                  </a:lnTo>
                  <a:close/>
                </a:path>
                <a:path w="486409" h="415289">
                  <a:moveTo>
                    <a:pt x="486409" y="153669"/>
                  </a:moveTo>
                  <a:lnTo>
                    <a:pt x="483869" y="153669"/>
                  </a:lnTo>
                  <a:lnTo>
                    <a:pt x="483869" y="172719"/>
                  </a:lnTo>
                  <a:lnTo>
                    <a:pt x="486409" y="172719"/>
                  </a:lnTo>
                  <a:lnTo>
                    <a:pt x="486409" y="153669"/>
                  </a:lnTo>
                  <a:close/>
                </a:path>
                <a:path w="486409" h="415289">
                  <a:moveTo>
                    <a:pt x="3809" y="172719"/>
                  </a:moveTo>
                  <a:lnTo>
                    <a:pt x="0" y="17271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172719"/>
                  </a:lnTo>
                  <a:close/>
                </a:path>
                <a:path w="486409" h="415289">
                  <a:moveTo>
                    <a:pt x="486409" y="172719"/>
                  </a:moveTo>
                  <a:lnTo>
                    <a:pt x="483869" y="172719"/>
                  </a:lnTo>
                  <a:lnTo>
                    <a:pt x="483869" y="236219"/>
                  </a:lnTo>
                  <a:lnTo>
                    <a:pt x="486409" y="236219"/>
                  </a:lnTo>
                  <a:lnTo>
                    <a:pt x="486409" y="172719"/>
                  </a:lnTo>
                  <a:close/>
                </a:path>
                <a:path w="486409" h="415289">
                  <a:moveTo>
                    <a:pt x="3809" y="236219"/>
                  </a:moveTo>
                  <a:lnTo>
                    <a:pt x="0" y="23621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36219"/>
                  </a:lnTo>
                  <a:close/>
                </a:path>
                <a:path w="486409" h="415289">
                  <a:moveTo>
                    <a:pt x="486409" y="236219"/>
                  </a:moveTo>
                  <a:lnTo>
                    <a:pt x="483869" y="236219"/>
                  </a:lnTo>
                  <a:lnTo>
                    <a:pt x="483869" y="261619"/>
                  </a:lnTo>
                  <a:lnTo>
                    <a:pt x="486409" y="261619"/>
                  </a:lnTo>
                  <a:lnTo>
                    <a:pt x="486409" y="236219"/>
                  </a:lnTo>
                  <a:close/>
                </a:path>
                <a:path w="486409" h="415289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486409" h="415289">
                  <a:moveTo>
                    <a:pt x="486409" y="261619"/>
                  </a:moveTo>
                  <a:lnTo>
                    <a:pt x="483869" y="261619"/>
                  </a:lnTo>
                  <a:lnTo>
                    <a:pt x="483869" y="267969"/>
                  </a:lnTo>
                  <a:lnTo>
                    <a:pt x="486409" y="267969"/>
                  </a:lnTo>
                  <a:lnTo>
                    <a:pt x="486409" y="261619"/>
                  </a:lnTo>
                  <a:close/>
                </a:path>
                <a:path w="486409" h="415289">
                  <a:moveTo>
                    <a:pt x="3809" y="267969"/>
                  </a:moveTo>
                  <a:lnTo>
                    <a:pt x="0" y="267969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7969"/>
                  </a:lnTo>
                  <a:close/>
                </a:path>
                <a:path w="486409" h="415289">
                  <a:moveTo>
                    <a:pt x="486409" y="267969"/>
                  </a:moveTo>
                  <a:lnTo>
                    <a:pt x="483869" y="267969"/>
                  </a:lnTo>
                  <a:lnTo>
                    <a:pt x="483869" y="271779"/>
                  </a:lnTo>
                  <a:lnTo>
                    <a:pt x="486409" y="271779"/>
                  </a:lnTo>
                  <a:lnTo>
                    <a:pt x="486409" y="267969"/>
                  </a:lnTo>
                  <a:close/>
                </a:path>
                <a:path w="486409" h="415289">
                  <a:moveTo>
                    <a:pt x="3809" y="271779"/>
                  </a:moveTo>
                  <a:lnTo>
                    <a:pt x="0" y="271779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271779"/>
                  </a:lnTo>
                  <a:close/>
                </a:path>
                <a:path w="486409" h="415289">
                  <a:moveTo>
                    <a:pt x="486409" y="271779"/>
                  </a:moveTo>
                  <a:lnTo>
                    <a:pt x="483869" y="271779"/>
                  </a:lnTo>
                  <a:lnTo>
                    <a:pt x="483869" y="309879"/>
                  </a:lnTo>
                  <a:lnTo>
                    <a:pt x="486409" y="309879"/>
                  </a:lnTo>
                  <a:lnTo>
                    <a:pt x="486409" y="271779"/>
                  </a:lnTo>
                  <a:close/>
                </a:path>
                <a:path w="486409" h="415289">
                  <a:moveTo>
                    <a:pt x="3809" y="309879"/>
                  </a:moveTo>
                  <a:lnTo>
                    <a:pt x="0" y="309879"/>
                  </a:lnTo>
                  <a:lnTo>
                    <a:pt x="0" y="314959"/>
                  </a:lnTo>
                  <a:lnTo>
                    <a:pt x="1270" y="314959"/>
                  </a:lnTo>
                  <a:lnTo>
                    <a:pt x="1270" y="317499"/>
                  </a:lnTo>
                  <a:lnTo>
                    <a:pt x="2540" y="317499"/>
                  </a:lnTo>
                  <a:lnTo>
                    <a:pt x="2540" y="320039"/>
                  </a:lnTo>
                  <a:lnTo>
                    <a:pt x="3809" y="320039"/>
                  </a:lnTo>
                  <a:lnTo>
                    <a:pt x="3809" y="309879"/>
                  </a:lnTo>
                  <a:close/>
                </a:path>
                <a:path w="486409" h="415289">
                  <a:moveTo>
                    <a:pt x="486409" y="309879"/>
                  </a:moveTo>
                  <a:lnTo>
                    <a:pt x="483869" y="309879"/>
                  </a:lnTo>
                  <a:lnTo>
                    <a:pt x="483869" y="320039"/>
                  </a:lnTo>
                  <a:lnTo>
                    <a:pt x="485140" y="320039"/>
                  </a:lnTo>
                  <a:lnTo>
                    <a:pt x="485140" y="317499"/>
                  </a:lnTo>
                  <a:lnTo>
                    <a:pt x="486410" y="317499"/>
                  </a:lnTo>
                  <a:lnTo>
                    <a:pt x="486409" y="309879"/>
                  </a:lnTo>
                  <a:close/>
                </a:path>
                <a:path w="486409" h="415289">
                  <a:moveTo>
                    <a:pt x="379730" y="412749"/>
                  </a:moveTo>
                  <a:lnTo>
                    <a:pt x="110490" y="412749"/>
                  </a:lnTo>
                  <a:lnTo>
                    <a:pt x="110490" y="414019"/>
                  </a:lnTo>
                  <a:lnTo>
                    <a:pt x="379730" y="414019"/>
                  </a:lnTo>
                  <a:lnTo>
                    <a:pt x="379730" y="412749"/>
                  </a:lnTo>
                  <a:close/>
                </a:path>
                <a:path w="486409" h="415289">
                  <a:moveTo>
                    <a:pt x="382269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2269" y="412749"/>
                  </a:lnTo>
                  <a:lnTo>
                    <a:pt x="382269" y="411479"/>
                  </a:lnTo>
                  <a:close/>
                </a:path>
                <a:path w="486409" h="415289">
                  <a:moveTo>
                    <a:pt x="377190" y="414019"/>
                  </a:moveTo>
                  <a:lnTo>
                    <a:pt x="113029" y="414019"/>
                  </a:lnTo>
                  <a:lnTo>
                    <a:pt x="113029" y="415289"/>
                  </a:lnTo>
                  <a:lnTo>
                    <a:pt x="377190" y="415289"/>
                  </a:lnTo>
                  <a:lnTo>
                    <a:pt x="377190" y="414019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43559" y="5099050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59" h="407670">
                  <a:moveTo>
                    <a:pt x="378459" y="1269"/>
                  </a:moveTo>
                  <a:lnTo>
                    <a:pt x="100330" y="1269"/>
                  </a:lnTo>
                  <a:lnTo>
                    <a:pt x="100330" y="2539"/>
                  </a:lnTo>
                  <a:lnTo>
                    <a:pt x="378459" y="2539"/>
                  </a:lnTo>
                  <a:lnTo>
                    <a:pt x="378459" y="1269"/>
                  </a:lnTo>
                  <a:close/>
                </a:path>
                <a:path w="480059" h="407670">
                  <a:moveTo>
                    <a:pt x="377190" y="0"/>
                  </a:moveTo>
                  <a:lnTo>
                    <a:pt x="102870" y="0"/>
                  </a:lnTo>
                  <a:lnTo>
                    <a:pt x="102870" y="1269"/>
                  </a:lnTo>
                  <a:lnTo>
                    <a:pt x="377190" y="1269"/>
                  </a:lnTo>
                  <a:lnTo>
                    <a:pt x="377190" y="0"/>
                  </a:lnTo>
                  <a:close/>
                </a:path>
                <a:path w="480059" h="407670">
                  <a:moveTo>
                    <a:pt x="381000" y="2540"/>
                  </a:moveTo>
                  <a:lnTo>
                    <a:pt x="99060" y="2540"/>
                  </a:lnTo>
                  <a:lnTo>
                    <a:pt x="99060" y="3810"/>
                  </a:lnTo>
                  <a:lnTo>
                    <a:pt x="381000" y="3810"/>
                  </a:lnTo>
                  <a:lnTo>
                    <a:pt x="381000" y="2540"/>
                  </a:lnTo>
                  <a:close/>
                </a:path>
                <a:path w="480059" h="407670">
                  <a:moveTo>
                    <a:pt x="3810" y="87630"/>
                  </a:moveTo>
                  <a:lnTo>
                    <a:pt x="2540" y="87630"/>
                  </a:lnTo>
                  <a:lnTo>
                    <a:pt x="2540" y="88900"/>
                  </a:lnTo>
                  <a:lnTo>
                    <a:pt x="1270" y="88900"/>
                  </a:lnTo>
                  <a:lnTo>
                    <a:pt x="1270" y="91439"/>
                  </a:lnTo>
                  <a:lnTo>
                    <a:pt x="3810" y="91439"/>
                  </a:lnTo>
                  <a:lnTo>
                    <a:pt x="3810" y="87630"/>
                  </a:lnTo>
                  <a:close/>
                </a:path>
                <a:path w="480059" h="407670">
                  <a:moveTo>
                    <a:pt x="477520" y="87630"/>
                  </a:moveTo>
                  <a:lnTo>
                    <a:pt x="476250" y="87630"/>
                  </a:lnTo>
                  <a:lnTo>
                    <a:pt x="476250" y="91439"/>
                  </a:lnTo>
                  <a:lnTo>
                    <a:pt x="478790" y="91439"/>
                  </a:lnTo>
                  <a:lnTo>
                    <a:pt x="478790" y="88900"/>
                  </a:lnTo>
                  <a:lnTo>
                    <a:pt x="477520" y="88900"/>
                  </a:lnTo>
                  <a:lnTo>
                    <a:pt x="477520" y="87630"/>
                  </a:lnTo>
                  <a:close/>
                </a:path>
                <a:path w="480059" h="407670">
                  <a:moveTo>
                    <a:pt x="381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1440"/>
                  </a:lnTo>
                  <a:close/>
                </a:path>
                <a:path w="480059" h="407670">
                  <a:moveTo>
                    <a:pt x="480059" y="91440"/>
                  </a:moveTo>
                  <a:lnTo>
                    <a:pt x="476250" y="91440"/>
                  </a:lnTo>
                  <a:lnTo>
                    <a:pt x="476250" y="97789"/>
                  </a:lnTo>
                  <a:lnTo>
                    <a:pt x="480059" y="97789"/>
                  </a:lnTo>
                  <a:lnTo>
                    <a:pt x="480059" y="91440"/>
                  </a:lnTo>
                  <a:close/>
                </a:path>
                <a:path w="480059" h="40767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80059" h="407670">
                  <a:moveTo>
                    <a:pt x="480059" y="97790"/>
                  </a:moveTo>
                  <a:lnTo>
                    <a:pt x="476250" y="97790"/>
                  </a:lnTo>
                  <a:lnTo>
                    <a:pt x="476250" y="104139"/>
                  </a:lnTo>
                  <a:lnTo>
                    <a:pt x="480059" y="104139"/>
                  </a:lnTo>
                  <a:lnTo>
                    <a:pt x="480059" y="97790"/>
                  </a:lnTo>
                  <a:close/>
                </a:path>
                <a:path w="480059" h="407670">
                  <a:moveTo>
                    <a:pt x="3810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4140"/>
                  </a:lnTo>
                  <a:close/>
                </a:path>
                <a:path w="480059" h="407670">
                  <a:moveTo>
                    <a:pt x="480059" y="104140"/>
                  </a:moveTo>
                  <a:lnTo>
                    <a:pt x="476250" y="104140"/>
                  </a:lnTo>
                  <a:lnTo>
                    <a:pt x="476250" y="109219"/>
                  </a:lnTo>
                  <a:lnTo>
                    <a:pt x="480059" y="109219"/>
                  </a:lnTo>
                  <a:lnTo>
                    <a:pt x="480059" y="104140"/>
                  </a:lnTo>
                  <a:close/>
                </a:path>
                <a:path w="480059" h="407670">
                  <a:moveTo>
                    <a:pt x="3810" y="109220"/>
                  </a:moveTo>
                  <a:lnTo>
                    <a:pt x="0" y="10922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9220"/>
                  </a:lnTo>
                  <a:close/>
                </a:path>
                <a:path w="480059" h="407670">
                  <a:moveTo>
                    <a:pt x="480059" y="109220"/>
                  </a:moveTo>
                  <a:lnTo>
                    <a:pt x="476250" y="109220"/>
                  </a:lnTo>
                  <a:lnTo>
                    <a:pt x="476250" y="123189"/>
                  </a:lnTo>
                  <a:lnTo>
                    <a:pt x="480059" y="123189"/>
                  </a:lnTo>
                  <a:lnTo>
                    <a:pt x="480059" y="109220"/>
                  </a:lnTo>
                  <a:close/>
                </a:path>
                <a:path w="480059" h="407670">
                  <a:moveTo>
                    <a:pt x="3810" y="123190"/>
                  </a:moveTo>
                  <a:lnTo>
                    <a:pt x="0" y="12319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123190"/>
                  </a:lnTo>
                  <a:close/>
                </a:path>
                <a:path w="480059" h="407670">
                  <a:moveTo>
                    <a:pt x="480059" y="123190"/>
                  </a:moveTo>
                  <a:lnTo>
                    <a:pt x="476250" y="123190"/>
                  </a:lnTo>
                  <a:lnTo>
                    <a:pt x="476250" y="140969"/>
                  </a:lnTo>
                  <a:lnTo>
                    <a:pt x="480059" y="140969"/>
                  </a:lnTo>
                  <a:lnTo>
                    <a:pt x="480059" y="123190"/>
                  </a:lnTo>
                  <a:close/>
                </a:path>
                <a:path w="480059" h="407670">
                  <a:moveTo>
                    <a:pt x="3810" y="140970"/>
                  </a:moveTo>
                  <a:lnTo>
                    <a:pt x="0" y="140970"/>
                  </a:lnTo>
                  <a:lnTo>
                    <a:pt x="0" y="149859"/>
                  </a:lnTo>
                  <a:lnTo>
                    <a:pt x="3810" y="149859"/>
                  </a:lnTo>
                  <a:lnTo>
                    <a:pt x="3810" y="140970"/>
                  </a:lnTo>
                  <a:close/>
                </a:path>
                <a:path w="480059" h="407670">
                  <a:moveTo>
                    <a:pt x="480059" y="140970"/>
                  </a:moveTo>
                  <a:lnTo>
                    <a:pt x="476250" y="140970"/>
                  </a:lnTo>
                  <a:lnTo>
                    <a:pt x="476250" y="149859"/>
                  </a:lnTo>
                  <a:lnTo>
                    <a:pt x="480059" y="149859"/>
                  </a:lnTo>
                  <a:lnTo>
                    <a:pt x="480059" y="140970"/>
                  </a:lnTo>
                  <a:close/>
                </a:path>
                <a:path w="480059" h="407670">
                  <a:moveTo>
                    <a:pt x="3810" y="149860"/>
                  </a:moveTo>
                  <a:lnTo>
                    <a:pt x="0" y="149860"/>
                  </a:lnTo>
                  <a:lnTo>
                    <a:pt x="0" y="168909"/>
                  </a:lnTo>
                  <a:lnTo>
                    <a:pt x="3810" y="168909"/>
                  </a:lnTo>
                  <a:lnTo>
                    <a:pt x="3810" y="149860"/>
                  </a:lnTo>
                  <a:close/>
                </a:path>
                <a:path w="480059" h="407670">
                  <a:moveTo>
                    <a:pt x="480059" y="149860"/>
                  </a:moveTo>
                  <a:lnTo>
                    <a:pt x="476250" y="149860"/>
                  </a:lnTo>
                  <a:lnTo>
                    <a:pt x="476250" y="168909"/>
                  </a:lnTo>
                  <a:lnTo>
                    <a:pt x="480059" y="168909"/>
                  </a:lnTo>
                  <a:lnTo>
                    <a:pt x="480059" y="149860"/>
                  </a:lnTo>
                  <a:close/>
                </a:path>
                <a:path w="480059" h="407670">
                  <a:moveTo>
                    <a:pt x="3810" y="168910"/>
                  </a:moveTo>
                  <a:lnTo>
                    <a:pt x="0" y="16891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168910"/>
                  </a:lnTo>
                  <a:close/>
                </a:path>
                <a:path w="480059" h="407670">
                  <a:moveTo>
                    <a:pt x="480059" y="168910"/>
                  </a:moveTo>
                  <a:lnTo>
                    <a:pt x="476250" y="168910"/>
                  </a:lnTo>
                  <a:lnTo>
                    <a:pt x="476250" y="232409"/>
                  </a:lnTo>
                  <a:lnTo>
                    <a:pt x="480059" y="232409"/>
                  </a:lnTo>
                  <a:lnTo>
                    <a:pt x="480059" y="168910"/>
                  </a:lnTo>
                  <a:close/>
                </a:path>
                <a:path w="480059" h="407670">
                  <a:moveTo>
                    <a:pt x="3810" y="232410"/>
                  </a:moveTo>
                  <a:lnTo>
                    <a:pt x="0" y="23241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32410"/>
                  </a:lnTo>
                  <a:close/>
                </a:path>
                <a:path w="480059" h="407670">
                  <a:moveTo>
                    <a:pt x="480059" y="232410"/>
                  </a:moveTo>
                  <a:lnTo>
                    <a:pt x="476250" y="232410"/>
                  </a:lnTo>
                  <a:lnTo>
                    <a:pt x="476250" y="257809"/>
                  </a:lnTo>
                  <a:lnTo>
                    <a:pt x="480059" y="257809"/>
                  </a:lnTo>
                  <a:lnTo>
                    <a:pt x="480059" y="232410"/>
                  </a:lnTo>
                  <a:close/>
                </a:path>
                <a:path w="480059" h="407670">
                  <a:moveTo>
                    <a:pt x="3810" y="257810"/>
                  </a:moveTo>
                  <a:lnTo>
                    <a:pt x="0" y="25781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7810"/>
                  </a:lnTo>
                  <a:close/>
                </a:path>
                <a:path w="480059" h="407670">
                  <a:moveTo>
                    <a:pt x="480059" y="257810"/>
                  </a:moveTo>
                  <a:lnTo>
                    <a:pt x="476250" y="257810"/>
                  </a:lnTo>
                  <a:lnTo>
                    <a:pt x="476250" y="264159"/>
                  </a:lnTo>
                  <a:lnTo>
                    <a:pt x="480059" y="264159"/>
                  </a:lnTo>
                  <a:lnTo>
                    <a:pt x="480059" y="257810"/>
                  </a:lnTo>
                  <a:close/>
                </a:path>
                <a:path w="480059" h="407670">
                  <a:moveTo>
                    <a:pt x="3810" y="264160"/>
                  </a:moveTo>
                  <a:lnTo>
                    <a:pt x="0" y="26416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4160"/>
                  </a:lnTo>
                  <a:close/>
                </a:path>
                <a:path w="480059" h="407670">
                  <a:moveTo>
                    <a:pt x="480059" y="264160"/>
                  </a:moveTo>
                  <a:lnTo>
                    <a:pt x="476250" y="264160"/>
                  </a:lnTo>
                  <a:lnTo>
                    <a:pt x="476250" y="267969"/>
                  </a:lnTo>
                  <a:lnTo>
                    <a:pt x="480059" y="267969"/>
                  </a:lnTo>
                  <a:lnTo>
                    <a:pt x="480059" y="264160"/>
                  </a:lnTo>
                  <a:close/>
                </a:path>
                <a:path w="480059" h="407670">
                  <a:moveTo>
                    <a:pt x="3810" y="267970"/>
                  </a:moveTo>
                  <a:lnTo>
                    <a:pt x="0" y="26797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67970"/>
                  </a:lnTo>
                  <a:close/>
                </a:path>
                <a:path w="480059" h="407670">
                  <a:moveTo>
                    <a:pt x="480059" y="267970"/>
                  </a:moveTo>
                  <a:lnTo>
                    <a:pt x="476250" y="267970"/>
                  </a:lnTo>
                  <a:lnTo>
                    <a:pt x="476250" y="306069"/>
                  </a:lnTo>
                  <a:lnTo>
                    <a:pt x="480059" y="306069"/>
                  </a:lnTo>
                  <a:lnTo>
                    <a:pt x="480059" y="267970"/>
                  </a:lnTo>
                  <a:close/>
                </a:path>
                <a:path w="480059" h="407670">
                  <a:moveTo>
                    <a:pt x="3810" y="306070"/>
                  </a:moveTo>
                  <a:lnTo>
                    <a:pt x="0" y="306070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20040"/>
                  </a:lnTo>
                  <a:lnTo>
                    <a:pt x="2540" y="320040"/>
                  </a:lnTo>
                  <a:lnTo>
                    <a:pt x="2540" y="321309"/>
                  </a:lnTo>
                  <a:lnTo>
                    <a:pt x="3810" y="321309"/>
                  </a:lnTo>
                  <a:lnTo>
                    <a:pt x="3810" y="306070"/>
                  </a:lnTo>
                  <a:close/>
                </a:path>
                <a:path w="480059" h="407670">
                  <a:moveTo>
                    <a:pt x="480059" y="306070"/>
                  </a:moveTo>
                  <a:lnTo>
                    <a:pt x="476250" y="306070"/>
                  </a:lnTo>
                  <a:lnTo>
                    <a:pt x="476250" y="321309"/>
                  </a:lnTo>
                  <a:lnTo>
                    <a:pt x="477520" y="321309"/>
                  </a:lnTo>
                  <a:lnTo>
                    <a:pt x="477520" y="320040"/>
                  </a:lnTo>
                  <a:lnTo>
                    <a:pt x="478790" y="320040"/>
                  </a:lnTo>
                  <a:lnTo>
                    <a:pt x="478790" y="317500"/>
                  </a:lnTo>
                  <a:lnTo>
                    <a:pt x="480059" y="317500"/>
                  </a:lnTo>
                  <a:lnTo>
                    <a:pt x="480059" y="306070"/>
                  </a:lnTo>
                  <a:close/>
                </a:path>
                <a:path w="480059" h="407670">
                  <a:moveTo>
                    <a:pt x="381000" y="406400"/>
                  </a:moveTo>
                  <a:lnTo>
                    <a:pt x="101600" y="406400"/>
                  </a:lnTo>
                  <a:lnTo>
                    <a:pt x="101600" y="407669"/>
                  </a:lnTo>
                  <a:lnTo>
                    <a:pt x="381000" y="407669"/>
                  </a:lnTo>
                  <a:lnTo>
                    <a:pt x="381000" y="406400"/>
                  </a:lnTo>
                  <a:close/>
                </a:path>
                <a:path w="480059" h="407670">
                  <a:moveTo>
                    <a:pt x="383540" y="405130"/>
                  </a:moveTo>
                  <a:lnTo>
                    <a:pt x="99060" y="405130"/>
                  </a:lnTo>
                  <a:lnTo>
                    <a:pt x="99060" y="406400"/>
                  </a:lnTo>
                  <a:lnTo>
                    <a:pt x="383540" y="406400"/>
                  </a:lnTo>
                  <a:lnTo>
                    <a:pt x="383540" y="405130"/>
                  </a:lnTo>
                  <a:close/>
                </a:path>
                <a:path w="480059" h="407670">
                  <a:moveTo>
                    <a:pt x="386080" y="403860"/>
                  </a:moveTo>
                  <a:lnTo>
                    <a:pt x="96520" y="403860"/>
                  </a:lnTo>
                  <a:lnTo>
                    <a:pt x="96520" y="405130"/>
                  </a:lnTo>
                  <a:lnTo>
                    <a:pt x="386080" y="405130"/>
                  </a:lnTo>
                  <a:lnTo>
                    <a:pt x="386080" y="40386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47369" y="5102860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40" h="400050">
                  <a:moveTo>
                    <a:pt x="383539" y="2539"/>
                  </a:moveTo>
                  <a:lnTo>
                    <a:pt x="87629" y="2539"/>
                  </a:lnTo>
                  <a:lnTo>
                    <a:pt x="87629" y="3809"/>
                  </a:lnTo>
                  <a:lnTo>
                    <a:pt x="383539" y="3809"/>
                  </a:lnTo>
                  <a:lnTo>
                    <a:pt x="383539" y="2539"/>
                  </a:lnTo>
                  <a:close/>
                </a:path>
                <a:path w="472440" h="400050">
                  <a:moveTo>
                    <a:pt x="382270" y="1269"/>
                  </a:moveTo>
                  <a:lnTo>
                    <a:pt x="90170" y="1269"/>
                  </a:lnTo>
                  <a:lnTo>
                    <a:pt x="90170" y="2539"/>
                  </a:lnTo>
                  <a:lnTo>
                    <a:pt x="382270" y="2539"/>
                  </a:lnTo>
                  <a:lnTo>
                    <a:pt x="382270" y="1269"/>
                  </a:lnTo>
                  <a:close/>
                </a:path>
                <a:path w="472440" h="400050">
                  <a:moveTo>
                    <a:pt x="379730" y="0"/>
                  </a:moveTo>
                  <a:lnTo>
                    <a:pt x="92709" y="0"/>
                  </a:lnTo>
                  <a:lnTo>
                    <a:pt x="92709" y="1269"/>
                  </a:lnTo>
                  <a:lnTo>
                    <a:pt x="379730" y="1269"/>
                  </a:lnTo>
                  <a:lnTo>
                    <a:pt x="379730" y="0"/>
                  </a:lnTo>
                  <a:close/>
                </a:path>
                <a:path w="472440" h="400050">
                  <a:moveTo>
                    <a:pt x="3809" y="78739"/>
                  </a:moveTo>
                  <a:lnTo>
                    <a:pt x="2539" y="78739"/>
                  </a:lnTo>
                  <a:lnTo>
                    <a:pt x="2539" y="80009"/>
                  </a:lnTo>
                  <a:lnTo>
                    <a:pt x="1270" y="80009"/>
                  </a:lnTo>
                  <a:lnTo>
                    <a:pt x="1270" y="81279"/>
                  </a:lnTo>
                  <a:lnTo>
                    <a:pt x="3809" y="81279"/>
                  </a:lnTo>
                  <a:lnTo>
                    <a:pt x="3809" y="78739"/>
                  </a:lnTo>
                  <a:close/>
                </a:path>
                <a:path w="472440" h="400050">
                  <a:moveTo>
                    <a:pt x="469899" y="77469"/>
                  </a:moveTo>
                  <a:lnTo>
                    <a:pt x="468630" y="77469"/>
                  </a:lnTo>
                  <a:lnTo>
                    <a:pt x="468630" y="81279"/>
                  </a:lnTo>
                  <a:lnTo>
                    <a:pt x="471170" y="81279"/>
                  </a:lnTo>
                  <a:lnTo>
                    <a:pt x="471170" y="80009"/>
                  </a:lnTo>
                  <a:lnTo>
                    <a:pt x="469899" y="80009"/>
                  </a:lnTo>
                  <a:lnTo>
                    <a:pt x="469899" y="77469"/>
                  </a:lnTo>
                  <a:close/>
                </a:path>
                <a:path w="472440" h="400050">
                  <a:moveTo>
                    <a:pt x="3809" y="81280"/>
                  </a:moveTo>
                  <a:lnTo>
                    <a:pt x="1270" y="81280"/>
                  </a:lnTo>
                  <a:lnTo>
                    <a:pt x="1270" y="82550"/>
                  </a:lnTo>
                  <a:lnTo>
                    <a:pt x="0" y="8255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80"/>
                  </a:lnTo>
                  <a:close/>
                </a:path>
                <a:path w="472440" h="400050">
                  <a:moveTo>
                    <a:pt x="472439" y="81280"/>
                  </a:moveTo>
                  <a:lnTo>
                    <a:pt x="468630" y="81280"/>
                  </a:lnTo>
                  <a:lnTo>
                    <a:pt x="468630" y="87629"/>
                  </a:lnTo>
                  <a:lnTo>
                    <a:pt x="472439" y="87629"/>
                  </a:lnTo>
                  <a:lnTo>
                    <a:pt x="472439" y="81280"/>
                  </a:lnTo>
                  <a:close/>
                </a:path>
                <a:path w="472440" h="400050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72440" h="400050">
                  <a:moveTo>
                    <a:pt x="472439" y="87630"/>
                  </a:moveTo>
                  <a:lnTo>
                    <a:pt x="468630" y="87630"/>
                  </a:lnTo>
                  <a:lnTo>
                    <a:pt x="468630" y="93979"/>
                  </a:lnTo>
                  <a:lnTo>
                    <a:pt x="472439" y="93979"/>
                  </a:lnTo>
                  <a:lnTo>
                    <a:pt x="472439" y="87630"/>
                  </a:lnTo>
                  <a:close/>
                </a:path>
                <a:path w="472440" h="400050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472440" h="400050">
                  <a:moveTo>
                    <a:pt x="472439" y="93980"/>
                  </a:moveTo>
                  <a:lnTo>
                    <a:pt x="468630" y="93980"/>
                  </a:lnTo>
                  <a:lnTo>
                    <a:pt x="468630" y="100329"/>
                  </a:lnTo>
                  <a:lnTo>
                    <a:pt x="472439" y="100329"/>
                  </a:lnTo>
                  <a:lnTo>
                    <a:pt x="472439" y="93980"/>
                  </a:lnTo>
                  <a:close/>
                </a:path>
                <a:path w="472440" h="400050">
                  <a:moveTo>
                    <a:pt x="3809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100330"/>
                  </a:lnTo>
                  <a:close/>
                </a:path>
                <a:path w="472440" h="400050">
                  <a:moveTo>
                    <a:pt x="472439" y="100330"/>
                  </a:moveTo>
                  <a:lnTo>
                    <a:pt x="468630" y="100330"/>
                  </a:lnTo>
                  <a:lnTo>
                    <a:pt x="468630" y="105409"/>
                  </a:lnTo>
                  <a:lnTo>
                    <a:pt x="472439" y="105409"/>
                  </a:lnTo>
                  <a:lnTo>
                    <a:pt x="472439" y="100330"/>
                  </a:lnTo>
                  <a:close/>
                </a:path>
                <a:path w="472440" h="400050">
                  <a:moveTo>
                    <a:pt x="3809" y="105410"/>
                  </a:moveTo>
                  <a:lnTo>
                    <a:pt x="0" y="10541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105410"/>
                  </a:lnTo>
                  <a:close/>
                </a:path>
                <a:path w="472440" h="400050">
                  <a:moveTo>
                    <a:pt x="472439" y="105410"/>
                  </a:moveTo>
                  <a:lnTo>
                    <a:pt x="468630" y="105410"/>
                  </a:lnTo>
                  <a:lnTo>
                    <a:pt x="468630" y="119379"/>
                  </a:lnTo>
                  <a:lnTo>
                    <a:pt x="472439" y="119379"/>
                  </a:lnTo>
                  <a:lnTo>
                    <a:pt x="472439" y="105410"/>
                  </a:lnTo>
                  <a:close/>
                </a:path>
                <a:path w="472440" h="400050">
                  <a:moveTo>
                    <a:pt x="3809" y="119380"/>
                  </a:moveTo>
                  <a:lnTo>
                    <a:pt x="0" y="11938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119380"/>
                  </a:lnTo>
                  <a:close/>
                </a:path>
                <a:path w="472440" h="400050">
                  <a:moveTo>
                    <a:pt x="472439" y="119380"/>
                  </a:moveTo>
                  <a:lnTo>
                    <a:pt x="468630" y="119380"/>
                  </a:lnTo>
                  <a:lnTo>
                    <a:pt x="468630" y="137159"/>
                  </a:lnTo>
                  <a:lnTo>
                    <a:pt x="472439" y="137159"/>
                  </a:lnTo>
                  <a:lnTo>
                    <a:pt x="472439" y="119380"/>
                  </a:lnTo>
                  <a:close/>
                </a:path>
                <a:path w="472440" h="400050">
                  <a:moveTo>
                    <a:pt x="3809" y="137159"/>
                  </a:moveTo>
                  <a:lnTo>
                    <a:pt x="0" y="137159"/>
                  </a:lnTo>
                  <a:lnTo>
                    <a:pt x="0" y="146049"/>
                  </a:lnTo>
                  <a:lnTo>
                    <a:pt x="3809" y="146049"/>
                  </a:lnTo>
                  <a:lnTo>
                    <a:pt x="3809" y="137159"/>
                  </a:lnTo>
                  <a:close/>
                </a:path>
                <a:path w="472440" h="400050">
                  <a:moveTo>
                    <a:pt x="472439" y="137159"/>
                  </a:moveTo>
                  <a:lnTo>
                    <a:pt x="468630" y="137159"/>
                  </a:lnTo>
                  <a:lnTo>
                    <a:pt x="468630" y="146049"/>
                  </a:lnTo>
                  <a:lnTo>
                    <a:pt x="472439" y="146049"/>
                  </a:lnTo>
                  <a:lnTo>
                    <a:pt x="472439" y="137159"/>
                  </a:lnTo>
                  <a:close/>
                </a:path>
                <a:path w="472440" h="400050">
                  <a:moveTo>
                    <a:pt x="3809" y="146050"/>
                  </a:moveTo>
                  <a:lnTo>
                    <a:pt x="0" y="146050"/>
                  </a:lnTo>
                  <a:lnTo>
                    <a:pt x="0" y="165099"/>
                  </a:lnTo>
                  <a:lnTo>
                    <a:pt x="3809" y="165099"/>
                  </a:lnTo>
                  <a:lnTo>
                    <a:pt x="3809" y="146050"/>
                  </a:lnTo>
                  <a:close/>
                </a:path>
                <a:path w="472440" h="400050">
                  <a:moveTo>
                    <a:pt x="472439" y="146050"/>
                  </a:moveTo>
                  <a:lnTo>
                    <a:pt x="468630" y="146050"/>
                  </a:lnTo>
                  <a:lnTo>
                    <a:pt x="468630" y="165099"/>
                  </a:lnTo>
                  <a:lnTo>
                    <a:pt x="472439" y="165099"/>
                  </a:lnTo>
                  <a:lnTo>
                    <a:pt x="472439" y="146050"/>
                  </a:lnTo>
                  <a:close/>
                </a:path>
                <a:path w="472440" h="400050">
                  <a:moveTo>
                    <a:pt x="3809" y="165100"/>
                  </a:moveTo>
                  <a:lnTo>
                    <a:pt x="0" y="165100"/>
                  </a:lnTo>
                  <a:lnTo>
                    <a:pt x="0" y="228599"/>
                  </a:lnTo>
                  <a:lnTo>
                    <a:pt x="3809" y="228599"/>
                  </a:lnTo>
                  <a:lnTo>
                    <a:pt x="3809" y="165100"/>
                  </a:lnTo>
                  <a:close/>
                </a:path>
                <a:path w="472440" h="400050">
                  <a:moveTo>
                    <a:pt x="472439" y="165100"/>
                  </a:moveTo>
                  <a:lnTo>
                    <a:pt x="468630" y="165100"/>
                  </a:lnTo>
                  <a:lnTo>
                    <a:pt x="468630" y="228599"/>
                  </a:lnTo>
                  <a:lnTo>
                    <a:pt x="472439" y="228599"/>
                  </a:lnTo>
                  <a:lnTo>
                    <a:pt x="472439" y="165100"/>
                  </a:lnTo>
                  <a:close/>
                </a:path>
                <a:path w="472440" h="400050">
                  <a:moveTo>
                    <a:pt x="3809" y="228600"/>
                  </a:moveTo>
                  <a:lnTo>
                    <a:pt x="0" y="228600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28600"/>
                  </a:lnTo>
                  <a:close/>
                </a:path>
                <a:path w="472440" h="400050">
                  <a:moveTo>
                    <a:pt x="472439" y="228600"/>
                  </a:moveTo>
                  <a:lnTo>
                    <a:pt x="468630" y="228600"/>
                  </a:lnTo>
                  <a:lnTo>
                    <a:pt x="468630" y="253999"/>
                  </a:lnTo>
                  <a:lnTo>
                    <a:pt x="472439" y="253999"/>
                  </a:lnTo>
                  <a:lnTo>
                    <a:pt x="472439" y="228600"/>
                  </a:lnTo>
                  <a:close/>
                </a:path>
                <a:path w="472440" h="400050">
                  <a:moveTo>
                    <a:pt x="3809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54000"/>
                  </a:lnTo>
                  <a:close/>
                </a:path>
                <a:path w="472440" h="400050">
                  <a:moveTo>
                    <a:pt x="472439" y="254000"/>
                  </a:moveTo>
                  <a:lnTo>
                    <a:pt x="468630" y="254000"/>
                  </a:lnTo>
                  <a:lnTo>
                    <a:pt x="468630" y="260349"/>
                  </a:lnTo>
                  <a:lnTo>
                    <a:pt x="472439" y="260349"/>
                  </a:lnTo>
                  <a:lnTo>
                    <a:pt x="472439" y="254000"/>
                  </a:lnTo>
                  <a:close/>
                </a:path>
                <a:path w="472440" h="400050">
                  <a:moveTo>
                    <a:pt x="3809" y="260350"/>
                  </a:moveTo>
                  <a:lnTo>
                    <a:pt x="0" y="26035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60350"/>
                  </a:lnTo>
                  <a:close/>
                </a:path>
                <a:path w="472440" h="400050">
                  <a:moveTo>
                    <a:pt x="472439" y="260350"/>
                  </a:moveTo>
                  <a:lnTo>
                    <a:pt x="468630" y="260350"/>
                  </a:lnTo>
                  <a:lnTo>
                    <a:pt x="468630" y="264159"/>
                  </a:lnTo>
                  <a:lnTo>
                    <a:pt x="472439" y="264159"/>
                  </a:lnTo>
                  <a:lnTo>
                    <a:pt x="472439" y="260350"/>
                  </a:lnTo>
                  <a:close/>
                </a:path>
                <a:path w="472440" h="400050">
                  <a:moveTo>
                    <a:pt x="3809" y="264159"/>
                  </a:moveTo>
                  <a:lnTo>
                    <a:pt x="0" y="264159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64159"/>
                  </a:lnTo>
                  <a:close/>
                </a:path>
                <a:path w="472440" h="400050">
                  <a:moveTo>
                    <a:pt x="472439" y="264159"/>
                  </a:moveTo>
                  <a:lnTo>
                    <a:pt x="468630" y="264159"/>
                  </a:lnTo>
                  <a:lnTo>
                    <a:pt x="468630" y="302259"/>
                  </a:lnTo>
                  <a:lnTo>
                    <a:pt x="472439" y="302259"/>
                  </a:lnTo>
                  <a:lnTo>
                    <a:pt x="472439" y="264159"/>
                  </a:lnTo>
                  <a:close/>
                </a:path>
                <a:path w="472440" h="400050">
                  <a:moveTo>
                    <a:pt x="3809" y="302259"/>
                  </a:moveTo>
                  <a:lnTo>
                    <a:pt x="0" y="30225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02259"/>
                  </a:lnTo>
                  <a:close/>
                </a:path>
                <a:path w="472440" h="400050">
                  <a:moveTo>
                    <a:pt x="472439" y="302259"/>
                  </a:moveTo>
                  <a:lnTo>
                    <a:pt x="468630" y="302259"/>
                  </a:lnTo>
                  <a:lnTo>
                    <a:pt x="468630" y="317499"/>
                  </a:lnTo>
                  <a:lnTo>
                    <a:pt x="472439" y="317499"/>
                  </a:lnTo>
                  <a:lnTo>
                    <a:pt x="472439" y="302259"/>
                  </a:lnTo>
                  <a:close/>
                </a:path>
                <a:path w="472440" h="400050">
                  <a:moveTo>
                    <a:pt x="3809" y="317500"/>
                  </a:moveTo>
                  <a:lnTo>
                    <a:pt x="0" y="317500"/>
                  </a:lnTo>
                  <a:lnTo>
                    <a:pt x="0" y="318769"/>
                  </a:lnTo>
                  <a:lnTo>
                    <a:pt x="1270" y="318769"/>
                  </a:lnTo>
                  <a:lnTo>
                    <a:pt x="1270" y="321309"/>
                  </a:lnTo>
                  <a:lnTo>
                    <a:pt x="3809" y="321309"/>
                  </a:lnTo>
                  <a:lnTo>
                    <a:pt x="3809" y="317500"/>
                  </a:lnTo>
                  <a:close/>
                </a:path>
                <a:path w="472440" h="400050">
                  <a:moveTo>
                    <a:pt x="472439" y="317500"/>
                  </a:moveTo>
                  <a:lnTo>
                    <a:pt x="468630" y="317500"/>
                  </a:lnTo>
                  <a:lnTo>
                    <a:pt x="468630" y="321309"/>
                  </a:lnTo>
                  <a:lnTo>
                    <a:pt x="471170" y="321309"/>
                  </a:lnTo>
                  <a:lnTo>
                    <a:pt x="471170" y="320039"/>
                  </a:lnTo>
                  <a:lnTo>
                    <a:pt x="472439" y="320039"/>
                  </a:lnTo>
                  <a:lnTo>
                    <a:pt x="472439" y="317500"/>
                  </a:lnTo>
                  <a:close/>
                </a:path>
                <a:path w="472440" h="400050">
                  <a:moveTo>
                    <a:pt x="469899" y="321309"/>
                  </a:moveTo>
                  <a:lnTo>
                    <a:pt x="468630" y="321309"/>
                  </a:lnTo>
                  <a:lnTo>
                    <a:pt x="468630" y="323849"/>
                  </a:lnTo>
                  <a:lnTo>
                    <a:pt x="469899" y="323849"/>
                  </a:lnTo>
                  <a:lnTo>
                    <a:pt x="469899" y="321309"/>
                  </a:lnTo>
                  <a:close/>
                </a:path>
                <a:path w="472440" h="400050">
                  <a:moveTo>
                    <a:pt x="3809" y="321309"/>
                  </a:moveTo>
                  <a:lnTo>
                    <a:pt x="2539" y="321309"/>
                  </a:lnTo>
                  <a:lnTo>
                    <a:pt x="2539" y="322579"/>
                  </a:lnTo>
                  <a:lnTo>
                    <a:pt x="3809" y="322579"/>
                  </a:lnTo>
                  <a:lnTo>
                    <a:pt x="3809" y="321309"/>
                  </a:lnTo>
                  <a:close/>
                </a:path>
                <a:path w="472440" h="400050">
                  <a:moveTo>
                    <a:pt x="388620" y="396239"/>
                  </a:moveTo>
                  <a:lnTo>
                    <a:pt x="83820" y="396239"/>
                  </a:lnTo>
                  <a:lnTo>
                    <a:pt x="83820" y="397509"/>
                  </a:lnTo>
                  <a:lnTo>
                    <a:pt x="388620" y="397509"/>
                  </a:lnTo>
                  <a:lnTo>
                    <a:pt x="388620" y="396239"/>
                  </a:lnTo>
                  <a:close/>
                </a:path>
                <a:path w="472440" h="400050">
                  <a:moveTo>
                    <a:pt x="384810" y="398779"/>
                  </a:moveTo>
                  <a:lnTo>
                    <a:pt x="90170" y="398779"/>
                  </a:lnTo>
                  <a:lnTo>
                    <a:pt x="90170" y="400049"/>
                  </a:lnTo>
                  <a:lnTo>
                    <a:pt x="384810" y="400049"/>
                  </a:lnTo>
                  <a:lnTo>
                    <a:pt x="384810" y="398779"/>
                  </a:lnTo>
                  <a:close/>
                </a:path>
                <a:path w="472440" h="400050">
                  <a:moveTo>
                    <a:pt x="387349" y="397509"/>
                  </a:moveTo>
                  <a:lnTo>
                    <a:pt x="87629" y="397509"/>
                  </a:lnTo>
                  <a:lnTo>
                    <a:pt x="87629" y="398779"/>
                  </a:lnTo>
                  <a:lnTo>
                    <a:pt x="387349" y="398779"/>
                  </a:lnTo>
                  <a:lnTo>
                    <a:pt x="387349" y="397509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51179" y="5106669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29">
                  <a:moveTo>
                    <a:pt x="382270" y="0"/>
                  </a:moveTo>
                  <a:lnTo>
                    <a:pt x="81279" y="0"/>
                  </a:lnTo>
                  <a:lnTo>
                    <a:pt x="81279" y="1269"/>
                  </a:lnTo>
                  <a:lnTo>
                    <a:pt x="382270" y="1269"/>
                  </a:lnTo>
                  <a:lnTo>
                    <a:pt x="382270" y="0"/>
                  </a:lnTo>
                  <a:close/>
                </a:path>
                <a:path w="464819" h="392429">
                  <a:moveTo>
                    <a:pt x="386080" y="2539"/>
                  </a:moveTo>
                  <a:lnTo>
                    <a:pt x="77470" y="2539"/>
                  </a:lnTo>
                  <a:lnTo>
                    <a:pt x="77470" y="3809"/>
                  </a:lnTo>
                  <a:lnTo>
                    <a:pt x="386080" y="3809"/>
                  </a:lnTo>
                  <a:lnTo>
                    <a:pt x="386080" y="2539"/>
                  </a:lnTo>
                  <a:close/>
                </a:path>
                <a:path w="464819" h="392429">
                  <a:moveTo>
                    <a:pt x="384810" y="1269"/>
                  </a:moveTo>
                  <a:lnTo>
                    <a:pt x="80010" y="1269"/>
                  </a:lnTo>
                  <a:lnTo>
                    <a:pt x="80010" y="2539"/>
                  </a:lnTo>
                  <a:lnTo>
                    <a:pt x="384810" y="2539"/>
                  </a:lnTo>
                  <a:lnTo>
                    <a:pt x="384810" y="1269"/>
                  </a:lnTo>
                  <a:close/>
                </a:path>
                <a:path w="464819" h="392429">
                  <a:moveTo>
                    <a:pt x="3810" y="69849"/>
                  </a:moveTo>
                  <a:lnTo>
                    <a:pt x="2540" y="69849"/>
                  </a:lnTo>
                  <a:lnTo>
                    <a:pt x="2540" y="71119"/>
                  </a:lnTo>
                  <a:lnTo>
                    <a:pt x="3810" y="71119"/>
                  </a:lnTo>
                  <a:lnTo>
                    <a:pt x="3810" y="69849"/>
                  </a:lnTo>
                  <a:close/>
                </a:path>
                <a:path w="464819" h="392429">
                  <a:moveTo>
                    <a:pt x="462280" y="68579"/>
                  </a:moveTo>
                  <a:lnTo>
                    <a:pt x="461010" y="68579"/>
                  </a:lnTo>
                  <a:lnTo>
                    <a:pt x="461010" y="71119"/>
                  </a:lnTo>
                  <a:lnTo>
                    <a:pt x="463550" y="71119"/>
                  </a:lnTo>
                  <a:lnTo>
                    <a:pt x="463550" y="69849"/>
                  </a:lnTo>
                  <a:lnTo>
                    <a:pt x="462280" y="69849"/>
                  </a:lnTo>
                  <a:lnTo>
                    <a:pt x="462280" y="68579"/>
                  </a:lnTo>
                  <a:close/>
                </a:path>
                <a:path w="464819" h="392429">
                  <a:moveTo>
                    <a:pt x="3810" y="71119"/>
                  </a:moveTo>
                  <a:lnTo>
                    <a:pt x="1270" y="71119"/>
                  </a:lnTo>
                  <a:lnTo>
                    <a:pt x="1270" y="73659"/>
                  </a:lnTo>
                  <a:lnTo>
                    <a:pt x="0" y="7365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19"/>
                  </a:lnTo>
                  <a:close/>
                </a:path>
                <a:path w="464819" h="392429">
                  <a:moveTo>
                    <a:pt x="463550" y="71119"/>
                  </a:moveTo>
                  <a:lnTo>
                    <a:pt x="461010" y="71119"/>
                  </a:lnTo>
                  <a:lnTo>
                    <a:pt x="461010" y="77469"/>
                  </a:lnTo>
                  <a:lnTo>
                    <a:pt x="464820" y="77469"/>
                  </a:lnTo>
                  <a:lnTo>
                    <a:pt x="464820" y="72389"/>
                  </a:lnTo>
                  <a:lnTo>
                    <a:pt x="463550" y="72389"/>
                  </a:lnTo>
                  <a:lnTo>
                    <a:pt x="463550" y="71119"/>
                  </a:lnTo>
                  <a:close/>
                </a:path>
                <a:path w="464819" h="392429">
                  <a:moveTo>
                    <a:pt x="381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7469"/>
                  </a:lnTo>
                  <a:close/>
                </a:path>
                <a:path w="464819" h="392429">
                  <a:moveTo>
                    <a:pt x="464820" y="77469"/>
                  </a:moveTo>
                  <a:lnTo>
                    <a:pt x="461010" y="77469"/>
                  </a:lnTo>
                  <a:lnTo>
                    <a:pt x="461010" y="83819"/>
                  </a:lnTo>
                  <a:lnTo>
                    <a:pt x="464820" y="83819"/>
                  </a:lnTo>
                  <a:lnTo>
                    <a:pt x="464820" y="77469"/>
                  </a:lnTo>
                  <a:close/>
                </a:path>
                <a:path w="464819" h="392429">
                  <a:moveTo>
                    <a:pt x="381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19"/>
                  </a:lnTo>
                  <a:close/>
                </a:path>
                <a:path w="464819" h="392429">
                  <a:moveTo>
                    <a:pt x="464820" y="83819"/>
                  </a:moveTo>
                  <a:lnTo>
                    <a:pt x="461010" y="83819"/>
                  </a:lnTo>
                  <a:lnTo>
                    <a:pt x="461010" y="90169"/>
                  </a:lnTo>
                  <a:lnTo>
                    <a:pt x="464820" y="90169"/>
                  </a:lnTo>
                  <a:lnTo>
                    <a:pt x="464820" y="83819"/>
                  </a:lnTo>
                  <a:close/>
                </a:path>
                <a:path w="464819" h="392429">
                  <a:moveTo>
                    <a:pt x="381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0169"/>
                  </a:lnTo>
                  <a:close/>
                </a:path>
                <a:path w="464819" h="392429">
                  <a:moveTo>
                    <a:pt x="464820" y="90169"/>
                  </a:moveTo>
                  <a:lnTo>
                    <a:pt x="461010" y="90169"/>
                  </a:lnTo>
                  <a:lnTo>
                    <a:pt x="461010" y="96519"/>
                  </a:lnTo>
                  <a:lnTo>
                    <a:pt x="464820" y="96519"/>
                  </a:lnTo>
                  <a:lnTo>
                    <a:pt x="464820" y="90169"/>
                  </a:lnTo>
                  <a:close/>
                </a:path>
                <a:path w="464819" h="392429">
                  <a:moveTo>
                    <a:pt x="381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6519"/>
                  </a:lnTo>
                  <a:close/>
                </a:path>
                <a:path w="464819" h="392429">
                  <a:moveTo>
                    <a:pt x="464820" y="96519"/>
                  </a:moveTo>
                  <a:lnTo>
                    <a:pt x="461010" y="96519"/>
                  </a:lnTo>
                  <a:lnTo>
                    <a:pt x="461010" y="101599"/>
                  </a:lnTo>
                  <a:lnTo>
                    <a:pt x="464820" y="101599"/>
                  </a:lnTo>
                  <a:lnTo>
                    <a:pt x="464820" y="96519"/>
                  </a:lnTo>
                  <a:close/>
                </a:path>
                <a:path w="464819" h="392429">
                  <a:moveTo>
                    <a:pt x="3810" y="101600"/>
                  </a:moveTo>
                  <a:lnTo>
                    <a:pt x="0" y="10160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101600"/>
                  </a:lnTo>
                  <a:close/>
                </a:path>
                <a:path w="464819" h="392429">
                  <a:moveTo>
                    <a:pt x="464820" y="101600"/>
                  </a:moveTo>
                  <a:lnTo>
                    <a:pt x="461010" y="101600"/>
                  </a:lnTo>
                  <a:lnTo>
                    <a:pt x="461010" y="115569"/>
                  </a:lnTo>
                  <a:lnTo>
                    <a:pt x="464820" y="115569"/>
                  </a:lnTo>
                  <a:lnTo>
                    <a:pt x="464820" y="101600"/>
                  </a:lnTo>
                  <a:close/>
                </a:path>
                <a:path w="464819" h="392429">
                  <a:moveTo>
                    <a:pt x="3810" y="115569"/>
                  </a:moveTo>
                  <a:lnTo>
                    <a:pt x="0" y="11556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15569"/>
                  </a:lnTo>
                  <a:close/>
                </a:path>
                <a:path w="464819" h="392429">
                  <a:moveTo>
                    <a:pt x="464820" y="115569"/>
                  </a:moveTo>
                  <a:lnTo>
                    <a:pt x="461010" y="115569"/>
                  </a:lnTo>
                  <a:lnTo>
                    <a:pt x="461010" y="133349"/>
                  </a:lnTo>
                  <a:lnTo>
                    <a:pt x="464820" y="133349"/>
                  </a:lnTo>
                  <a:lnTo>
                    <a:pt x="464820" y="115569"/>
                  </a:lnTo>
                  <a:close/>
                </a:path>
                <a:path w="464819" h="392429">
                  <a:moveTo>
                    <a:pt x="3810" y="133349"/>
                  </a:moveTo>
                  <a:lnTo>
                    <a:pt x="0" y="133349"/>
                  </a:lnTo>
                  <a:lnTo>
                    <a:pt x="0" y="142239"/>
                  </a:lnTo>
                  <a:lnTo>
                    <a:pt x="3810" y="142239"/>
                  </a:lnTo>
                  <a:lnTo>
                    <a:pt x="3810" y="133349"/>
                  </a:lnTo>
                  <a:close/>
                </a:path>
                <a:path w="464819" h="392429">
                  <a:moveTo>
                    <a:pt x="464820" y="133349"/>
                  </a:moveTo>
                  <a:lnTo>
                    <a:pt x="461010" y="133349"/>
                  </a:lnTo>
                  <a:lnTo>
                    <a:pt x="461010" y="142239"/>
                  </a:lnTo>
                  <a:lnTo>
                    <a:pt x="464820" y="142239"/>
                  </a:lnTo>
                  <a:lnTo>
                    <a:pt x="464820" y="133349"/>
                  </a:lnTo>
                  <a:close/>
                </a:path>
                <a:path w="464819" h="392429">
                  <a:moveTo>
                    <a:pt x="3810" y="142239"/>
                  </a:moveTo>
                  <a:lnTo>
                    <a:pt x="0" y="142239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142239"/>
                  </a:lnTo>
                  <a:close/>
                </a:path>
                <a:path w="464819" h="392429">
                  <a:moveTo>
                    <a:pt x="464820" y="142239"/>
                  </a:moveTo>
                  <a:lnTo>
                    <a:pt x="461010" y="142239"/>
                  </a:lnTo>
                  <a:lnTo>
                    <a:pt x="461010" y="161289"/>
                  </a:lnTo>
                  <a:lnTo>
                    <a:pt x="464820" y="161289"/>
                  </a:lnTo>
                  <a:lnTo>
                    <a:pt x="464820" y="142239"/>
                  </a:lnTo>
                  <a:close/>
                </a:path>
                <a:path w="464819" h="392429">
                  <a:moveTo>
                    <a:pt x="3810" y="161289"/>
                  </a:moveTo>
                  <a:lnTo>
                    <a:pt x="0" y="161289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61289"/>
                  </a:lnTo>
                  <a:close/>
                </a:path>
                <a:path w="464819" h="392429">
                  <a:moveTo>
                    <a:pt x="464820" y="161289"/>
                  </a:moveTo>
                  <a:lnTo>
                    <a:pt x="461010" y="161289"/>
                  </a:lnTo>
                  <a:lnTo>
                    <a:pt x="461010" y="224789"/>
                  </a:lnTo>
                  <a:lnTo>
                    <a:pt x="464820" y="224789"/>
                  </a:lnTo>
                  <a:lnTo>
                    <a:pt x="464820" y="161289"/>
                  </a:lnTo>
                  <a:close/>
                </a:path>
                <a:path w="464819" h="392429">
                  <a:moveTo>
                    <a:pt x="3810" y="224789"/>
                  </a:moveTo>
                  <a:lnTo>
                    <a:pt x="0" y="224789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24789"/>
                  </a:lnTo>
                  <a:close/>
                </a:path>
                <a:path w="464819" h="392429">
                  <a:moveTo>
                    <a:pt x="464820" y="224789"/>
                  </a:moveTo>
                  <a:lnTo>
                    <a:pt x="461010" y="224789"/>
                  </a:lnTo>
                  <a:lnTo>
                    <a:pt x="461010" y="250189"/>
                  </a:lnTo>
                  <a:lnTo>
                    <a:pt x="464820" y="250189"/>
                  </a:lnTo>
                  <a:lnTo>
                    <a:pt x="464820" y="224789"/>
                  </a:lnTo>
                  <a:close/>
                </a:path>
                <a:path w="464819" h="392429">
                  <a:moveTo>
                    <a:pt x="3810" y="250189"/>
                  </a:moveTo>
                  <a:lnTo>
                    <a:pt x="0" y="250189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0189"/>
                  </a:lnTo>
                  <a:close/>
                </a:path>
                <a:path w="464819" h="392429">
                  <a:moveTo>
                    <a:pt x="464820" y="250189"/>
                  </a:moveTo>
                  <a:lnTo>
                    <a:pt x="461010" y="250189"/>
                  </a:lnTo>
                  <a:lnTo>
                    <a:pt x="461010" y="256539"/>
                  </a:lnTo>
                  <a:lnTo>
                    <a:pt x="464820" y="256539"/>
                  </a:lnTo>
                  <a:lnTo>
                    <a:pt x="464820" y="250189"/>
                  </a:lnTo>
                  <a:close/>
                </a:path>
                <a:path w="464819" h="392429">
                  <a:moveTo>
                    <a:pt x="3810" y="256539"/>
                  </a:moveTo>
                  <a:lnTo>
                    <a:pt x="0" y="25653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6539"/>
                  </a:lnTo>
                  <a:close/>
                </a:path>
                <a:path w="464819" h="392429">
                  <a:moveTo>
                    <a:pt x="464820" y="256539"/>
                  </a:moveTo>
                  <a:lnTo>
                    <a:pt x="461010" y="256539"/>
                  </a:lnTo>
                  <a:lnTo>
                    <a:pt x="461010" y="260349"/>
                  </a:lnTo>
                  <a:lnTo>
                    <a:pt x="464820" y="260349"/>
                  </a:lnTo>
                  <a:lnTo>
                    <a:pt x="464820" y="256539"/>
                  </a:lnTo>
                  <a:close/>
                </a:path>
                <a:path w="464819" h="392429">
                  <a:moveTo>
                    <a:pt x="3810" y="260349"/>
                  </a:moveTo>
                  <a:lnTo>
                    <a:pt x="0" y="26034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60349"/>
                  </a:lnTo>
                  <a:close/>
                </a:path>
                <a:path w="464819" h="392429">
                  <a:moveTo>
                    <a:pt x="464820" y="260349"/>
                  </a:moveTo>
                  <a:lnTo>
                    <a:pt x="461010" y="260349"/>
                  </a:lnTo>
                  <a:lnTo>
                    <a:pt x="461010" y="298449"/>
                  </a:lnTo>
                  <a:lnTo>
                    <a:pt x="464820" y="298449"/>
                  </a:lnTo>
                  <a:lnTo>
                    <a:pt x="464820" y="260349"/>
                  </a:lnTo>
                  <a:close/>
                </a:path>
                <a:path w="464819" h="392429">
                  <a:moveTo>
                    <a:pt x="3810" y="298449"/>
                  </a:moveTo>
                  <a:lnTo>
                    <a:pt x="0" y="29844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298449"/>
                  </a:lnTo>
                  <a:close/>
                </a:path>
                <a:path w="464819" h="392429">
                  <a:moveTo>
                    <a:pt x="464820" y="298449"/>
                  </a:moveTo>
                  <a:lnTo>
                    <a:pt x="461010" y="298449"/>
                  </a:lnTo>
                  <a:lnTo>
                    <a:pt x="461010" y="313689"/>
                  </a:lnTo>
                  <a:lnTo>
                    <a:pt x="464820" y="313689"/>
                  </a:lnTo>
                  <a:lnTo>
                    <a:pt x="464820" y="298449"/>
                  </a:lnTo>
                  <a:close/>
                </a:path>
                <a:path w="464819" h="392429">
                  <a:moveTo>
                    <a:pt x="3810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3689"/>
                  </a:lnTo>
                  <a:close/>
                </a:path>
                <a:path w="464819" h="392429">
                  <a:moveTo>
                    <a:pt x="464820" y="313689"/>
                  </a:moveTo>
                  <a:lnTo>
                    <a:pt x="461010" y="313689"/>
                  </a:lnTo>
                  <a:lnTo>
                    <a:pt x="461010" y="317499"/>
                  </a:lnTo>
                  <a:lnTo>
                    <a:pt x="464820" y="317499"/>
                  </a:lnTo>
                  <a:lnTo>
                    <a:pt x="464820" y="313689"/>
                  </a:lnTo>
                  <a:close/>
                </a:path>
                <a:path w="464819" h="392429">
                  <a:moveTo>
                    <a:pt x="3810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7499"/>
                  </a:lnTo>
                  <a:close/>
                </a:path>
                <a:path w="464819" h="392429">
                  <a:moveTo>
                    <a:pt x="464820" y="317499"/>
                  </a:moveTo>
                  <a:lnTo>
                    <a:pt x="461010" y="317499"/>
                  </a:lnTo>
                  <a:lnTo>
                    <a:pt x="461010" y="320039"/>
                  </a:lnTo>
                  <a:lnTo>
                    <a:pt x="464820" y="320039"/>
                  </a:lnTo>
                  <a:lnTo>
                    <a:pt x="464820" y="317499"/>
                  </a:lnTo>
                  <a:close/>
                </a:path>
                <a:path w="464819" h="392429">
                  <a:moveTo>
                    <a:pt x="3810" y="320039"/>
                  </a:moveTo>
                  <a:lnTo>
                    <a:pt x="1270" y="320039"/>
                  </a:lnTo>
                  <a:lnTo>
                    <a:pt x="1270" y="322579"/>
                  </a:lnTo>
                  <a:lnTo>
                    <a:pt x="2540" y="32257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20039"/>
                  </a:lnTo>
                  <a:close/>
                </a:path>
                <a:path w="464819" h="392429">
                  <a:moveTo>
                    <a:pt x="464820" y="320039"/>
                  </a:moveTo>
                  <a:lnTo>
                    <a:pt x="461010" y="320039"/>
                  </a:lnTo>
                  <a:lnTo>
                    <a:pt x="461010" y="323849"/>
                  </a:lnTo>
                  <a:lnTo>
                    <a:pt x="463550" y="323849"/>
                  </a:lnTo>
                  <a:lnTo>
                    <a:pt x="463550" y="321309"/>
                  </a:lnTo>
                  <a:lnTo>
                    <a:pt x="464820" y="321309"/>
                  </a:lnTo>
                  <a:lnTo>
                    <a:pt x="464820" y="320039"/>
                  </a:lnTo>
                  <a:close/>
                </a:path>
                <a:path w="464819" h="392429">
                  <a:moveTo>
                    <a:pt x="462280" y="323849"/>
                  </a:moveTo>
                  <a:lnTo>
                    <a:pt x="461010" y="323849"/>
                  </a:lnTo>
                  <a:lnTo>
                    <a:pt x="461010" y="325119"/>
                  </a:lnTo>
                  <a:lnTo>
                    <a:pt x="462280" y="325119"/>
                  </a:lnTo>
                  <a:lnTo>
                    <a:pt x="462280" y="323849"/>
                  </a:lnTo>
                  <a:close/>
                </a:path>
                <a:path w="464819" h="392429">
                  <a:moveTo>
                    <a:pt x="391159" y="388619"/>
                  </a:moveTo>
                  <a:lnTo>
                    <a:pt x="74929" y="388619"/>
                  </a:lnTo>
                  <a:lnTo>
                    <a:pt x="74929" y="389889"/>
                  </a:lnTo>
                  <a:lnTo>
                    <a:pt x="391159" y="389889"/>
                  </a:lnTo>
                  <a:lnTo>
                    <a:pt x="391159" y="388619"/>
                  </a:lnTo>
                  <a:close/>
                </a:path>
                <a:path w="464819" h="392429">
                  <a:moveTo>
                    <a:pt x="387350" y="391159"/>
                  </a:moveTo>
                  <a:lnTo>
                    <a:pt x="78740" y="391159"/>
                  </a:lnTo>
                  <a:lnTo>
                    <a:pt x="78740" y="392429"/>
                  </a:lnTo>
                  <a:lnTo>
                    <a:pt x="387350" y="392429"/>
                  </a:lnTo>
                  <a:lnTo>
                    <a:pt x="387350" y="391159"/>
                  </a:lnTo>
                  <a:close/>
                </a:path>
                <a:path w="464819" h="392429">
                  <a:moveTo>
                    <a:pt x="388620" y="389889"/>
                  </a:moveTo>
                  <a:lnTo>
                    <a:pt x="76200" y="389889"/>
                  </a:lnTo>
                  <a:lnTo>
                    <a:pt x="76200" y="391159"/>
                  </a:lnTo>
                  <a:lnTo>
                    <a:pt x="388620" y="391159"/>
                  </a:lnTo>
                  <a:lnTo>
                    <a:pt x="388620" y="389889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54989" y="511048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8619" y="2540"/>
                  </a:moveTo>
                  <a:lnTo>
                    <a:pt x="68579" y="2540"/>
                  </a:lnTo>
                  <a:lnTo>
                    <a:pt x="68579" y="3810"/>
                  </a:lnTo>
                  <a:lnTo>
                    <a:pt x="388619" y="3810"/>
                  </a:lnTo>
                  <a:lnTo>
                    <a:pt x="388619" y="2540"/>
                  </a:lnTo>
                  <a:close/>
                </a:path>
                <a:path w="457200" h="384810">
                  <a:moveTo>
                    <a:pt x="386079" y="1270"/>
                  </a:moveTo>
                  <a:lnTo>
                    <a:pt x="69850" y="1270"/>
                  </a:lnTo>
                  <a:lnTo>
                    <a:pt x="69850" y="2540"/>
                  </a:lnTo>
                  <a:lnTo>
                    <a:pt x="386079" y="2540"/>
                  </a:lnTo>
                  <a:lnTo>
                    <a:pt x="386079" y="1270"/>
                  </a:lnTo>
                  <a:close/>
                </a:path>
                <a:path w="457200" h="384810">
                  <a:moveTo>
                    <a:pt x="384809" y="0"/>
                  </a:moveTo>
                  <a:lnTo>
                    <a:pt x="72389" y="0"/>
                  </a:lnTo>
                  <a:lnTo>
                    <a:pt x="72389" y="1270"/>
                  </a:lnTo>
                  <a:lnTo>
                    <a:pt x="384809" y="1270"/>
                  </a:lnTo>
                  <a:lnTo>
                    <a:pt x="384809" y="0"/>
                  </a:lnTo>
                  <a:close/>
                </a:path>
                <a:path w="457200" h="384810">
                  <a:moveTo>
                    <a:pt x="454659" y="59690"/>
                  </a:moveTo>
                  <a:lnTo>
                    <a:pt x="453390" y="59690"/>
                  </a:lnTo>
                  <a:lnTo>
                    <a:pt x="453390" y="60960"/>
                  </a:lnTo>
                  <a:lnTo>
                    <a:pt x="454659" y="60960"/>
                  </a:lnTo>
                  <a:lnTo>
                    <a:pt x="454659" y="59690"/>
                  </a:lnTo>
                  <a:close/>
                </a:path>
                <a:path w="457200" h="384810">
                  <a:moveTo>
                    <a:pt x="2539" y="62230"/>
                  </a:moveTo>
                  <a:lnTo>
                    <a:pt x="1269" y="62230"/>
                  </a:lnTo>
                  <a:lnTo>
                    <a:pt x="1269" y="64770"/>
                  </a:lnTo>
                  <a:lnTo>
                    <a:pt x="0" y="64770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2230"/>
                  </a:lnTo>
                  <a:close/>
                </a:path>
                <a:path w="457200" h="384810">
                  <a:moveTo>
                    <a:pt x="455929" y="60960"/>
                  </a:moveTo>
                  <a:lnTo>
                    <a:pt x="453390" y="60960"/>
                  </a:lnTo>
                  <a:lnTo>
                    <a:pt x="453390" y="67310"/>
                  </a:lnTo>
                  <a:lnTo>
                    <a:pt x="457200" y="67310"/>
                  </a:lnTo>
                  <a:lnTo>
                    <a:pt x="457199" y="62230"/>
                  </a:lnTo>
                  <a:lnTo>
                    <a:pt x="455929" y="62230"/>
                  </a:lnTo>
                  <a:lnTo>
                    <a:pt x="455929" y="60960"/>
                  </a:lnTo>
                  <a:close/>
                </a:path>
                <a:path w="457200" h="384810">
                  <a:moveTo>
                    <a:pt x="253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67310"/>
                  </a:lnTo>
                  <a:close/>
                </a:path>
                <a:path w="457200" h="384810">
                  <a:moveTo>
                    <a:pt x="457200" y="67310"/>
                  </a:moveTo>
                  <a:lnTo>
                    <a:pt x="453390" y="67310"/>
                  </a:lnTo>
                  <a:lnTo>
                    <a:pt x="453390" y="73660"/>
                  </a:lnTo>
                  <a:lnTo>
                    <a:pt x="457200" y="73660"/>
                  </a:lnTo>
                  <a:lnTo>
                    <a:pt x="457200" y="67310"/>
                  </a:lnTo>
                  <a:close/>
                </a:path>
                <a:path w="457200" h="384810">
                  <a:moveTo>
                    <a:pt x="253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539" y="80010"/>
                  </a:lnTo>
                  <a:lnTo>
                    <a:pt x="2539" y="73660"/>
                  </a:lnTo>
                  <a:close/>
                </a:path>
                <a:path w="457200" h="384810">
                  <a:moveTo>
                    <a:pt x="457200" y="73660"/>
                  </a:moveTo>
                  <a:lnTo>
                    <a:pt x="453390" y="73660"/>
                  </a:lnTo>
                  <a:lnTo>
                    <a:pt x="453390" y="80010"/>
                  </a:lnTo>
                  <a:lnTo>
                    <a:pt x="457200" y="80010"/>
                  </a:lnTo>
                  <a:lnTo>
                    <a:pt x="457200" y="73660"/>
                  </a:lnTo>
                  <a:close/>
                </a:path>
                <a:path w="457200" h="384810">
                  <a:moveTo>
                    <a:pt x="253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539" y="86360"/>
                  </a:lnTo>
                  <a:lnTo>
                    <a:pt x="2539" y="80010"/>
                  </a:lnTo>
                  <a:close/>
                </a:path>
                <a:path w="457200" h="384810">
                  <a:moveTo>
                    <a:pt x="457200" y="80010"/>
                  </a:moveTo>
                  <a:lnTo>
                    <a:pt x="453390" y="80010"/>
                  </a:lnTo>
                  <a:lnTo>
                    <a:pt x="453390" y="86360"/>
                  </a:lnTo>
                  <a:lnTo>
                    <a:pt x="457200" y="86360"/>
                  </a:lnTo>
                  <a:lnTo>
                    <a:pt x="457200" y="80010"/>
                  </a:lnTo>
                  <a:close/>
                </a:path>
                <a:path w="457200" h="384810">
                  <a:moveTo>
                    <a:pt x="253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39" y="92710"/>
                  </a:lnTo>
                  <a:lnTo>
                    <a:pt x="2539" y="86360"/>
                  </a:lnTo>
                  <a:close/>
                </a:path>
                <a:path w="457200" h="384810">
                  <a:moveTo>
                    <a:pt x="457200" y="86360"/>
                  </a:moveTo>
                  <a:lnTo>
                    <a:pt x="453390" y="86360"/>
                  </a:lnTo>
                  <a:lnTo>
                    <a:pt x="453390" y="92710"/>
                  </a:lnTo>
                  <a:lnTo>
                    <a:pt x="457200" y="92710"/>
                  </a:lnTo>
                  <a:lnTo>
                    <a:pt x="457200" y="86360"/>
                  </a:lnTo>
                  <a:close/>
                </a:path>
                <a:path w="457200" h="384810">
                  <a:moveTo>
                    <a:pt x="2539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2539" y="97790"/>
                  </a:lnTo>
                  <a:lnTo>
                    <a:pt x="2539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3390" y="92710"/>
                  </a:lnTo>
                  <a:lnTo>
                    <a:pt x="453390" y="97790"/>
                  </a:lnTo>
                  <a:lnTo>
                    <a:pt x="457200" y="97790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2539" y="97790"/>
                  </a:moveTo>
                  <a:lnTo>
                    <a:pt x="0" y="97790"/>
                  </a:lnTo>
                  <a:lnTo>
                    <a:pt x="0" y="111760"/>
                  </a:lnTo>
                  <a:lnTo>
                    <a:pt x="2539" y="111760"/>
                  </a:lnTo>
                  <a:lnTo>
                    <a:pt x="2539" y="97790"/>
                  </a:lnTo>
                  <a:close/>
                </a:path>
                <a:path w="457200" h="384810">
                  <a:moveTo>
                    <a:pt x="457200" y="97790"/>
                  </a:moveTo>
                  <a:lnTo>
                    <a:pt x="453390" y="97790"/>
                  </a:lnTo>
                  <a:lnTo>
                    <a:pt x="453390" y="111760"/>
                  </a:lnTo>
                  <a:lnTo>
                    <a:pt x="457200" y="111760"/>
                  </a:lnTo>
                  <a:lnTo>
                    <a:pt x="457200" y="97790"/>
                  </a:lnTo>
                  <a:close/>
                </a:path>
                <a:path w="457200" h="384810">
                  <a:moveTo>
                    <a:pt x="2539" y="111760"/>
                  </a:moveTo>
                  <a:lnTo>
                    <a:pt x="0" y="111760"/>
                  </a:lnTo>
                  <a:lnTo>
                    <a:pt x="0" y="129540"/>
                  </a:lnTo>
                  <a:lnTo>
                    <a:pt x="2539" y="129540"/>
                  </a:lnTo>
                  <a:lnTo>
                    <a:pt x="2539" y="111760"/>
                  </a:lnTo>
                  <a:close/>
                </a:path>
                <a:path w="457200" h="384810">
                  <a:moveTo>
                    <a:pt x="457200" y="111760"/>
                  </a:moveTo>
                  <a:lnTo>
                    <a:pt x="453390" y="111760"/>
                  </a:lnTo>
                  <a:lnTo>
                    <a:pt x="453390" y="129540"/>
                  </a:lnTo>
                  <a:lnTo>
                    <a:pt x="457200" y="129540"/>
                  </a:lnTo>
                  <a:lnTo>
                    <a:pt x="457200" y="111760"/>
                  </a:lnTo>
                  <a:close/>
                </a:path>
                <a:path w="457200" h="384810">
                  <a:moveTo>
                    <a:pt x="2539" y="129540"/>
                  </a:moveTo>
                  <a:lnTo>
                    <a:pt x="0" y="129540"/>
                  </a:lnTo>
                  <a:lnTo>
                    <a:pt x="0" y="138430"/>
                  </a:lnTo>
                  <a:lnTo>
                    <a:pt x="2539" y="138430"/>
                  </a:lnTo>
                  <a:lnTo>
                    <a:pt x="2539" y="129540"/>
                  </a:lnTo>
                  <a:close/>
                </a:path>
                <a:path w="457200" h="384810">
                  <a:moveTo>
                    <a:pt x="457200" y="129540"/>
                  </a:moveTo>
                  <a:lnTo>
                    <a:pt x="453390" y="129540"/>
                  </a:lnTo>
                  <a:lnTo>
                    <a:pt x="453390" y="138430"/>
                  </a:lnTo>
                  <a:lnTo>
                    <a:pt x="457200" y="138430"/>
                  </a:lnTo>
                  <a:lnTo>
                    <a:pt x="457200" y="129540"/>
                  </a:lnTo>
                  <a:close/>
                </a:path>
                <a:path w="457200" h="384810">
                  <a:moveTo>
                    <a:pt x="2539" y="138430"/>
                  </a:moveTo>
                  <a:lnTo>
                    <a:pt x="0" y="138430"/>
                  </a:lnTo>
                  <a:lnTo>
                    <a:pt x="0" y="157480"/>
                  </a:lnTo>
                  <a:lnTo>
                    <a:pt x="2539" y="157480"/>
                  </a:lnTo>
                  <a:lnTo>
                    <a:pt x="2539" y="138430"/>
                  </a:lnTo>
                  <a:close/>
                </a:path>
                <a:path w="457200" h="384810">
                  <a:moveTo>
                    <a:pt x="457200" y="138430"/>
                  </a:moveTo>
                  <a:lnTo>
                    <a:pt x="453390" y="138430"/>
                  </a:lnTo>
                  <a:lnTo>
                    <a:pt x="453390" y="157480"/>
                  </a:lnTo>
                  <a:lnTo>
                    <a:pt x="457200" y="157480"/>
                  </a:lnTo>
                  <a:lnTo>
                    <a:pt x="457200" y="138430"/>
                  </a:lnTo>
                  <a:close/>
                </a:path>
                <a:path w="457200" h="384810">
                  <a:moveTo>
                    <a:pt x="2539" y="157480"/>
                  </a:moveTo>
                  <a:lnTo>
                    <a:pt x="0" y="157480"/>
                  </a:lnTo>
                  <a:lnTo>
                    <a:pt x="0" y="220980"/>
                  </a:lnTo>
                  <a:lnTo>
                    <a:pt x="2539" y="220980"/>
                  </a:lnTo>
                  <a:lnTo>
                    <a:pt x="2539" y="157480"/>
                  </a:lnTo>
                  <a:close/>
                </a:path>
                <a:path w="457200" h="384810">
                  <a:moveTo>
                    <a:pt x="457200" y="157480"/>
                  </a:moveTo>
                  <a:lnTo>
                    <a:pt x="453390" y="157480"/>
                  </a:lnTo>
                  <a:lnTo>
                    <a:pt x="453390" y="220980"/>
                  </a:lnTo>
                  <a:lnTo>
                    <a:pt x="457200" y="220980"/>
                  </a:lnTo>
                  <a:lnTo>
                    <a:pt x="457200" y="157480"/>
                  </a:lnTo>
                  <a:close/>
                </a:path>
                <a:path w="457200" h="384810">
                  <a:moveTo>
                    <a:pt x="2539" y="220980"/>
                  </a:moveTo>
                  <a:lnTo>
                    <a:pt x="0" y="220980"/>
                  </a:lnTo>
                  <a:lnTo>
                    <a:pt x="0" y="246380"/>
                  </a:lnTo>
                  <a:lnTo>
                    <a:pt x="2539" y="246380"/>
                  </a:lnTo>
                  <a:lnTo>
                    <a:pt x="2539" y="220980"/>
                  </a:lnTo>
                  <a:close/>
                </a:path>
                <a:path w="457200" h="384810">
                  <a:moveTo>
                    <a:pt x="457200" y="220980"/>
                  </a:moveTo>
                  <a:lnTo>
                    <a:pt x="453390" y="220980"/>
                  </a:lnTo>
                  <a:lnTo>
                    <a:pt x="453390" y="246380"/>
                  </a:lnTo>
                  <a:lnTo>
                    <a:pt x="457200" y="246380"/>
                  </a:lnTo>
                  <a:lnTo>
                    <a:pt x="457200" y="220980"/>
                  </a:lnTo>
                  <a:close/>
                </a:path>
                <a:path w="457200" h="384810">
                  <a:moveTo>
                    <a:pt x="2539" y="246380"/>
                  </a:moveTo>
                  <a:lnTo>
                    <a:pt x="0" y="246380"/>
                  </a:lnTo>
                  <a:lnTo>
                    <a:pt x="0" y="252730"/>
                  </a:lnTo>
                  <a:lnTo>
                    <a:pt x="2539" y="252730"/>
                  </a:lnTo>
                  <a:lnTo>
                    <a:pt x="2539" y="246380"/>
                  </a:lnTo>
                  <a:close/>
                </a:path>
                <a:path w="457200" h="384810">
                  <a:moveTo>
                    <a:pt x="457200" y="246380"/>
                  </a:moveTo>
                  <a:lnTo>
                    <a:pt x="453390" y="246380"/>
                  </a:lnTo>
                  <a:lnTo>
                    <a:pt x="453390" y="252730"/>
                  </a:lnTo>
                  <a:lnTo>
                    <a:pt x="457200" y="252730"/>
                  </a:lnTo>
                  <a:lnTo>
                    <a:pt x="457200" y="246380"/>
                  </a:lnTo>
                  <a:close/>
                </a:path>
                <a:path w="457200" h="384810">
                  <a:moveTo>
                    <a:pt x="2539" y="252730"/>
                  </a:moveTo>
                  <a:lnTo>
                    <a:pt x="0" y="252730"/>
                  </a:lnTo>
                  <a:lnTo>
                    <a:pt x="0" y="256540"/>
                  </a:lnTo>
                  <a:lnTo>
                    <a:pt x="2539" y="256540"/>
                  </a:lnTo>
                  <a:lnTo>
                    <a:pt x="2539" y="252730"/>
                  </a:lnTo>
                  <a:close/>
                </a:path>
                <a:path w="457200" h="384810">
                  <a:moveTo>
                    <a:pt x="457200" y="252730"/>
                  </a:moveTo>
                  <a:lnTo>
                    <a:pt x="453390" y="252730"/>
                  </a:lnTo>
                  <a:lnTo>
                    <a:pt x="453390" y="256540"/>
                  </a:lnTo>
                  <a:lnTo>
                    <a:pt x="457200" y="256540"/>
                  </a:lnTo>
                  <a:lnTo>
                    <a:pt x="457200" y="252730"/>
                  </a:lnTo>
                  <a:close/>
                </a:path>
                <a:path w="457200" h="384810">
                  <a:moveTo>
                    <a:pt x="2539" y="256540"/>
                  </a:moveTo>
                  <a:lnTo>
                    <a:pt x="0" y="256540"/>
                  </a:lnTo>
                  <a:lnTo>
                    <a:pt x="0" y="294640"/>
                  </a:lnTo>
                  <a:lnTo>
                    <a:pt x="2539" y="294640"/>
                  </a:lnTo>
                  <a:lnTo>
                    <a:pt x="2539" y="256540"/>
                  </a:lnTo>
                  <a:close/>
                </a:path>
                <a:path w="457200" h="384810">
                  <a:moveTo>
                    <a:pt x="457200" y="256540"/>
                  </a:moveTo>
                  <a:lnTo>
                    <a:pt x="453390" y="256540"/>
                  </a:lnTo>
                  <a:lnTo>
                    <a:pt x="453390" y="294640"/>
                  </a:lnTo>
                  <a:lnTo>
                    <a:pt x="457200" y="294640"/>
                  </a:lnTo>
                  <a:lnTo>
                    <a:pt x="457200" y="256540"/>
                  </a:lnTo>
                  <a:close/>
                </a:path>
                <a:path w="457200" h="384810">
                  <a:moveTo>
                    <a:pt x="2539" y="294640"/>
                  </a:moveTo>
                  <a:lnTo>
                    <a:pt x="0" y="294640"/>
                  </a:lnTo>
                  <a:lnTo>
                    <a:pt x="0" y="309880"/>
                  </a:lnTo>
                  <a:lnTo>
                    <a:pt x="2539" y="309880"/>
                  </a:lnTo>
                  <a:lnTo>
                    <a:pt x="2539" y="294640"/>
                  </a:lnTo>
                  <a:close/>
                </a:path>
                <a:path w="457200" h="384810">
                  <a:moveTo>
                    <a:pt x="457200" y="294640"/>
                  </a:moveTo>
                  <a:lnTo>
                    <a:pt x="453390" y="294640"/>
                  </a:lnTo>
                  <a:lnTo>
                    <a:pt x="453390" y="309880"/>
                  </a:lnTo>
                  <a:lnTo>
                    <a:pt x="457200" y="309880"/>
                  </a:lnTo>
                  <a:lnTo>
                    <a:pt x="457200" y="294640"/>
                  </a:lnTo>
                  <a:close/>
                </a:path>
                <a:path w="457200" h="384810">
                  <a:moveTo>
                    <a:pt x="2539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2539" y="313690"/>
                  </a:lnTo>
                  <a:lnTo>
                    <a:pt x="2539" y="309880"/>
                  </a:lnTo>
                  <a:close/>
                </a:path>
                <a:path w="457200" h="384810">
                  <a:moveTo>
                    <a:pt x="457200" y="309880"/>
                  </a:moveTo>
                  <a:lnTo>
                    <a:pt x="453390" y="309880"/>
                  </a:lnTo>
                  <a:lnTo>
                    <a:pt x="453390" y="313690"/>
                  </a:lnTo>
                  <a:lnTo>
                    <a:pt x="457200" y="313690"/>
                  </a:lnTo>
                  <a:lnTo>
                    <a:pt x="457200" y="309880"/>
                  </a:lnTo>
                  <a:close/>
                </a:path>
                <a:path w="457200" h="384810">
                  <a:moveTo>
                    <a:pt x="253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2539" y="316230"/>
                  </a:lnTo>
                  <a:lnTo>
                    <a:pt x="2539" y="313690"/>
                  </a:lnTo>
                  <a:close/>
                </a:path>
                <a:path w="457200" h="384810">
                  <a:moveTo>
                    <a:pt x="457200" y="313690"/>
                  </a:moveTo>
                  <a:lnTo>
                    <a:pt x="453390" y="313690"/>
                  </a:lnTo>
                  <a:lnTo>
                    <a:pt x="453390" y="316230"/>
                  </a:lnTo>
                  <a:lnTo>
                    <a:pt x="457200" y="316230"/>
                  </a:lnTo>
                  <a:lnTo>
                    <a:pt x="457200" y="313690"/>
                  </a:lnTo>
                  <a:close/>
                </a:path>
                <a:path w="457200" h="384810">
                  <a:moveTo>
                    <a:pt x="2539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2539" y="320040"/>
                  </a:lnTo>
                  <a:lnTo>
                    <a:pt x="2539" y="316230"/>
                  </a:lnTo>
                  <a:close/>
                </a:path>
                <a:path w="457200" h="384810">
                  <a:moveTo>
                    <a:pt x="457200" y="316230"/>
                  </a:moveTo>
                  <a:lnTo>
                    <a:pt x="453390" y="316230"/>
                  </a:lnTo>
                  <a:lnTo>
                    <a:pt x="453390" y="320040"/>
                  </a:lnTo>
                  <a:lnTo>
                    <a:pt x="457200" y="320040"/>
                  </a:lnTo>
                  <a:lnTo>
                    <a:pt x="457200" y="316230"/>
                  </a:lnTo>
                  <a:close/>
                </a:path>
                <a:path w="457200" h="384810">
                  <a:moveTo>
                    <a:pt x="457200" y="320040"/>
                  </a:moveTo>
                  <a:lnTo>
                    <a:pt x="453390" y="320040"/>
                  </a:lnTo>
                  <a:lnTo>
                    <a:pt x="453390" y="326390"/>
                  </a:lnTo>
                  <a:lnTo>
                    <a:pt x="454659" y="326390"/>
                  </a:lnTo>
                  <a:lnTo>
                    <a:pt x="454659" y="325120"/>
                  </a:lnTo>
                  <a:lnTo>
                    <a:pt x="455929" y="325120"/>
                  </a:lnTo>
                  <a:lnTo>
                    <a:pt x="455929" y="323850"/>
                  </a:lnTo>
                  <a:lnTo>
                    <a:pt x="457199" y="323850"/>
                  </a:lnTo>
                  <a:lnTo>
                    <a:pt x="457200" y="320040"/>
                  </a:lnTo>
                  <a:close/>
                </a:path>
                <a:path w="457200" h="384810">
                  <a:moveTo>
                    <a:pt x="2539" y="320040"/>
                  </a:moveTo>
                  <a:lnTo>
                    <a:pt x="0" y="320040"/>
                  </a:lnTo>
                  <a:lnTo>
                    <a:pt x="0" y="321310"/>
                  </a:lnTo>
                  <a:lnTo>
                    <a:pt x="1269" y="32131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0040"/>
                  </a:lnTo>
                  <a:close/>
                </a:path>
                <a:path w="457200" h="384810">
                  <a:moveTo>
                    <a:pt x="391159" y="382270"/>
                  </a:moveTo>
                  <a:lnTo>
                    <a:pt x="67309" y="382270"/>
                  </a:lnTo>
                  <a:lnTo>
                    <a:pt x="67309" y="383540"/>
                  </a:lnTo>
                  <a:lnTo>
                    <a:pt x="391159" y="383540"/>
                  </a:lnTo>
                  <a:lnTo>
                    <a:pt x="391159" y="382270"/>
                  </a:lnTo>
                  <a:close/>
                </a:path>
                <a:path w="457200" h="384810">
                  <a:moveTo>
                    <a:pt x="393699" y="381000"/>
                  </a:moveTo>
                  <a:lnTo>
                    <a:pt x="64769" y="381000"/>
                  </a:lnTo>
                  <a:lnTo>
                    <a:pt x="64769" y="382270"/>
                  </a:lnTo>
                  <a:lnTo>
                    <a:pt x="393699" y="382270"/>
                  </a:lnTo>
                  <a:lnTo>
                    <a:pt x="393699" y="381000"/>
                  </a:lnTo>
                  <a:close/>
                </a:path>
                <a:path w="457200" h="384810">
                  <a:moveTo>
                    <a:pt x="388619" y="383540"/>
                  </a:moveTo>
                  <a:lnTo>
                    <a:pt x="68579" y="383540"/>
                  </a:lnTo>
                  <a:lnTo>
                    <a:pt x="68579" y="384810"/>
                  </a:lnTo>
                  <a:lnTo>
                    <a:pt x="388619" y="384810"/>
                  </a:lnTo>
                  <a:lnTo>
                    <a:pt x="388619" y="38354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57529" y="5114289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2430" y="2539"/>
                  </a:moveTo>
                  <a:lnTo>
                    <a:pt x="59690" y="2539"/>
                  </a:lnTo>
                  <a:lnTo>
                    <a:pt x="59690" y="3809"/>
                  </a:lnTo>
                  <a:lnTo>
                    <a:pt x="392430" y="3809"/>
                  </a:lnTo>
                  <a:lnTo>
                    <a:pt x="392430" y="2539"/>
                  </a:lnTo>
                  <a:close/>
                </a:path>
                <a:path w="450850" h="377189">
                  <a:moveTo>
                    <a:pt x="389889" y="1269"/>
                  </a:moveTo>
                  <a:lnTo>
                    <a:pt x="60960" y="1269"/>
                  </a:lnTo>
                  <a:lnTo>
                    <a:pt x="60960" y="2539"/>
                  </a:lnTo>
                  <a:lnTo>
                    <a:pt x="389889" y="2539"/>
                  </a:lnTo>
                  <a:lnTo>
                    <a:pt x="389889" y="1269"/>
                  </a:lnTo>
                  <a:close/>
                </a:path>
                <a:path w="450850" h="377189">
                  <a:moveTo>
                    <a:pt x="387350" y="0"/>
                  </a:moveTo>
                  <a:lnTo>
                    <a:pt x="63500" y="0"/>
                  </a:lnTo>
                  <a:lnTo>
                    <a:pt x="63500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50850" h="377189">
                  <a:moveTo>
                    <a:pt x="3810" y="54609"/>
                  </a:moveTo>
                  <a:lnTo>
                    <a:pt x="2540" y="54609"/>
                  </a:lnTo>
                  <a:lnTo>
                    <a:pt x="2540" y="55879"/>
                  </a:lnTo>
                  <a:lnTo>
                    <a:pt x="1270" y="55879"/>
                  </a:lnTo>
                  <a:lnTo>
                    <a:pt x="1270" y="57149"/>
                  </a:lnTo>
                  <a:lnTo>
                    <a:pt x="3810" y="57149"/>
                  </a:lnTo>
                  <a:lnTo>
                    <a:pt x="3810" y="54609"/>
                  </a:lnTo>
                  <a:close/>
                </a:path>
                <a:path w="450850" h="377189">
                  <a:moveTo>
                    <a:pt x="448309" y="52069"/>
                  </a:moveTo>
                  <a:lnTo>
                    <a:pt x="447039" y="52069"/>
                  </a:lnTo>
                  <a:lnTo>
                    <a:pt x="447039" y="57149"/>
                  </a:lnTo>
                  <a:lnTo>
                    <a:pt x="450850" y="57149"/>
                  </a:lnTo>
                  <a:lnTo>
                    <a:pt x="450850" y="54609"/>
                  </a:lnTo>
                  <a:lnTo>
                    <a:pt x="449580" y="54609"/>
                  </a:lnTo>
                  <a:lnTo>
                    <a:pt x="449580" y="53339"/>
                  </a:lnTo>
                  <a:lnTo>
                    <a:pt x="448309" y="53339"/>
                  </a:lnTo>
                  <a:lnTo>
                    <a:pt x="448309" y="52069"/>
                  </a:lnTo>
                  <a:close/>
                </a:path>
                <a:path w="450850" h="37718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50850" h="377189">
                  <a:moveTo>
                    <a:pt x="450850" y="57149"/>
                  </a:moveTo>
                  <a:lnTo>
                    <a:pt x="447039" y="57149"/>
                  </a:lnTo>
                  <a:lnTo>
                    <a:pt x="447039" y="63499"/>
                  </a:lnTo>
                  <a:lnTo>
                    <a:pt x="450850" y="63499"/>
                  </a:lnTo>
                  <a:lnTo>
                    <a:pt x="450850" y="57149"/>
                  </a:lnTo>
                  <a:close/>
                </a:path>
                <a:path w="450850" h="377189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50850" h="377189">
                  <a:moveTo>
                    <a:pt x="450850" y="63499"/>
                  </a:moveTo>
                  <a:lnTo>
                    <a:pt x="447039" y="63499"/>
                  </a:lnTo>
                  <a:lnTo>
                    <a:pt x="447039" y="69849"/>
                  </a:lnTo>
                  <a:lnTo>
                    <a:pt x="450850" y="69849"/>
                  </a:lnTo>
                  <a:lnTo>
                    <a:pt x="450850" y="63499"/>
                  </a:lnTo>
                  <a:close/>
                </a:path>
                <a:path w="450850" h="377189">
                  <a:moveTo>
                    <a:pt x="381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9849"/>
                  </a:lnTo>
                  <a:close/>
                </a:path>
                <a:path w="450850" h="377189">
                  <a:moveTo>
                    <a:pt x="450850" y="69849"/>
                  </a:moveTo>
                  <a:lnTo>
                    <a:pt x="447039" y="69849"/>
                  </a:lnTo>
                  <a:lnTo>
                    <a:pt x="447039" y="76199"/>
                  </a:lnTo>
                  <a:lnTo>
                    <a:pt x="450850" y="76199"/>
                  </a:lnTo>
                  <a:lnTo>
                    <a:pt x="450850" y="69849"/>
                  </a:lnTo>
                  <a:close/>
                </a:path>
                <a:path w="450850" h="377189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50850" h="377189">
                  <a:moveTo>
                    <a:pt x="450850" y="76199"/>
                  </a:moveTo>
                  <a:lnTo>
                    <a:pt x="447039" y="76199"/>
                  </a:lnTo>
                  <a:lnTo>
                    <a:pt x="447039" y="82549"/>
                  </a:lnTo>
                  <a:lnTo>
                    <a:pt x="450850" y="82549"/>
                  </a:lnTo>
                  <a:lnTo>
                    <a:pt x="450850" y="76199"/>
                  </a:lnTo>
                  <a:close/>
                </a:path>
                <a:path w="450850" h="37718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50850" h="377189">
                  <a:moveTo>
                    <a:pt x="450850" y="82549"/>
                  </a:moveTo>
                  <a:lnTo>
                    <a:pt x="447039" y="82549"/>
                  </a:lnTo>
                  <a:lnTo>
                    <a:pt x="447039" y="88899"/>
                  </a:lnTo>
                  <a:lnTo>
                    <a:pt x="450850" y="88899"/>
                  </a:lnTo>
                  <a:lnTo>
                    <a:pt x="450850" y="82549"/>
                  </a:lnTo>
                  <a:close/>
                </a:path>
                <a:path w="450850" h="377189">
                  <a:moveTo>
                    <a:pt x="381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8899"/>
                  </a:lnTo>
                  <a:close/>
                </a:path>
                <a:path w="450850" h="377189">
                  <a:moveTo>
                    <a:pt x="450850" y="88899"/>
                  </a:moveTo>
                  <a:lnTo>
                    <a:pt x="447039" y="88899"/>
                  </a:lnTo>
                  <a:lnTo>
                    <a:pt x="447039" y="93979"/>
                  </a:lnTo>
                  <a:lnTo>
                    <a:pt x="450850" y="93979"/>
                  </a:lnTo>
                  <a:lnTo>
                    <a:pt x="450850" y="88899"/>
                  </a:lnTo>
                  <a:close/>
                </a:path>
                <a:path w="450850" h="377189">
                  <a:moveTo>
                    <a:pt x="3810" y="93979"/>
                  </a:moveTo>
                  <a:lnTo>
                    <a:pt x="0" y="9397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93979"/>
                  </a:lnTo>
                  <a:close/>
                </a:path>
                <a:path w="450850" h="377189">
                  <a:moveTo>
                    <a:pt x="450850" y="93979"/>
                  </a:moveTo>
                  <a:lnTo>
                    <a:pt x="447039" y="93979"/>
                  </a:lnTo>
                  <a:lnTo>
                    <a:pt x="447039" y="107949"/>
                  </a:lnTo>
                  <a:lnTo>
                    <a:pt x="450850" y="107949"/>
                  </a:lnTo>
                  <a:lnTo>
                    <a:pt x="450850" y="93979"/>
                  </a:lnTo>
                  <a:close/>
                </a:path>
                <a:path w="450850" h="377189">
                  <a:moveTo>
                    <a:pt x="3810" y="107949"/>
                  </a:moveTo>
                  <a:lnTo>
                    <a:pt x="0" y="107949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07949"/>
                  </a:lnTo>
                  <a:close/>
                </a:path>
                <a:path w="450850" h="377189">
                  <a:moveTo>
                    <a:pt x="450850" y="107949"/>
                  </a:moveTo>
                  <a:lnTo>
                    <a:pt x="447039" y="107949"/>
                  </a:lnTo>
                  <a:lnTo>
                    <a:pt x="447039" y="125729"/>
                  </a:lnTo>
                  <a:lnTo>
                    <a:pt x="450850" y="125729"/>
                  </a:lnTo>
                  <a:lnTo>
                    <a:pt x="450850" y="107949"/>
                  </a:lnTo>
                  <a:close/>
                </a:path>
                <a:path w="450850" h="377189">
                  <a:moveTo>
                    <a:pt x="3810" y="125729"/>
                  </a:moveTo>
                  <a:lnTo>
                    <a:pt x="0" y="125729"/>
                  </a:lnTo>
                  <a:lnTo>
                    <a:pt x="0" y="134619"/>
                  </a:lnTo>
                  <a:lnTo>
                    <a:pt x="3810" y="134619"/>
                  </a:lnTo>
                  <a:lnTo>
                    <a:pt x="3810" y="125729"/>
                  </a:lnTo>
                  <a:close/>
                </a:path>
                <a:path w="450850" h="377189">
                  <a:moveTo>
                    <a:pt x="450850" y="125729"/>
                  </a:moveTo>
                  <a:lnTo>
                    <a:pt x="447039" y="125729"/>
                  </a:lnTo>
                  <a:lnTo>
                    <a:pt x="447039" y="134619"/>
                  </a:lnTo>
                  <a:lnTo>
                    <a:pt x="450850" y="134619"/>
                  </a:lnTo>
                  <a:lnTo>
                    <a:pt x="450850" y="125729"/>
                  </a:lnTo>
                  <a:close/>
                </a:path>
                <a:path w="450850" h="377189">
                  <a:moveTo>
                    <a:pt x="3810" y="134619"/>
                  </a:moveTo>
                  <a:lnTo>
                    <a:pt x="0" y="134619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134619"/>
                  </a:lnTo>
                  <a:close/>
                </a:path>
                <a:path w="450850" h="377189">
                  <a:moveTo>
                    <a:pt x="450850" y="134619"/>
                  </a:moveTo>
                  <a:lnTo>
                    <a:pt x="447039" y="134619"/>
                  </a:lnTo>
                  <a:lnTo>
                    <a:pt x="447039" y="153669"/>
                  </a:lnTo>
                  <a:lnTo>
                    <a:pt x="450850" y="153669"/>
                  </a:lnTo>
                  <a:lnTo>
                    <a:pt x="450850" y="134619"/>
                  </a:lnTo>
                  <a:close/>
                </a:path>
                <a:path w="450850" h="377189">
                  <a:moveTo>
                    <a:pt x="3810" y="153669"/>
                  </a:moveTo>
                  <a:lnTo>
                    <a:pt x="0" y="15366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53669"/>
                  </a:lnTo>
                  <a:close/>
                </a:path>
                <a:path w="450850" h="377189">
                  <a:moveTo>
                    <a:pt x="450850" y="153669"/>
                  </a:moveTo>
                  <a:lnTo>
                    <a:pt x="447039" y="153669"/>
                  </a:lnTo>
                  <a:lnTo>
                    <a:pt x="447039" y="217169"/>
                  </a:lnTo>
                  <a:lnTo>
                    <a:pt x="450850" y="217169"/>
                  </a:lnTo>
                  <a:lnTo>
                    <a:pt x="450850" y="153669"/>
                  </a:lnTo>
                  <a:close/>
                </a:path>
                <a:path w="450850" h="377189">
                  <a:moveTo>
                    <a:pt x="3810" y="217169"/>
                  </a:moveTo>
                  <a:lnTo>
                    <a:pt x="0" y="217169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17169"/>
                  </a:lnTo>
                  <a:close/>
                </a:path>
                <a:path w="450850" h="377189">
                  <a:moveTo>
                    <a:pt x="450850" y="217169"/>
                  </a:moveTo>
                  <a:lnTo>
                    <a:pt x="447039" y="217169"/>
                  </a:lnTo>
                  <a:lnTo>
                    <a:pt x="447039" y="242569"/>
                  </a:lnTo>
                  <a:lnTo>
                    <a:pt x="450850" y="242569"/>
                  </a:lnTo>
                  <a:lnTo>
                    <a:pt x="450850" y="217169"/>
                  </a:lnTo>
                  <a:close/>
                </a:path>
                <a:path w="450850" h="377189">
                  <a:moveTo>
                    <a:pt x="381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69"/>
                  </a:lnTo>
                  <a:close/>
                </a:path>
                <a:path w="450850" h="377189">
                  <a:moveTo>
                    <a:pt x="450850" y="242569"/>
                  </a:moveTo>
                  <a:lnTo>
                    <a:pt x="447039" y="242569"/>
                  </a:lnTo>
                  <a:lnTo>
                    <a:pt x="447039" y="248919"/>
                  </a:lnTo>
                  <a:lnTo>
                    <a:pt x="450850" y="248919"/>
                  </a:lnTo>
                  <a:lnTo>
                    <a:pt x="450850" y="242569"/>
                  </a:lnTo>
                  <a:close/>
                </a:path>
                <a:path w="450850" h="377189">
                  <a:moveTo>
                    <a:pt x="3810" y="248919"/>
                  </a:moveTo>
                  <a:lnTo>
                    <a:pt x="0" y="248919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8919"/>
                  </a:lnTo>
                  <a:close/>
                </a:path>
                <a:path w="450850" h="377189">
                  <a:moveTo>
                    <a:pt x="450850" y="248919"/>
                  </a:moveTo>
                  <a:lnTo>
                    <a:pt x="447039" y="248919"/>
                  </a:lnTo>
                  <a:lnTo>
                    <a:pt x="447039" y="252729"/>
                  </a:lnTo>
                  <a:lnTo>
                    <a:pt x="450850" y="252729"/>
                  </a:lnTo>
                  <a:lnTo>
                    <a:pt x="450850" y="248919"/>
                  </a:lnTo>
                  <a:close/>
                </a:path>
                <a:path w="450850" h="377189">
                  <a:moveTo>
                    <a:pt x="3810" y="252729"/>
                  </a:moveTo>
                  <a:lnTo>
                    <a:pt x="0" y="252729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52729"/>
                  </a:lnTo>
                  <a:close/>
                </a:path>
                <a:path w="450850" h="377189">
                  <a:moveTo>
                    <a:pt x="450850" y="252729"/>
                  </a:moveTo>
                  <a:lnTo>
                    <a:pt x="447039" y="252729"/>
                  </a:lnTo>
                  <a:lnTo>
                    <a:pt x="447039" y="290829"/>
                  </a:lnTo>
                  <a:lnTo>
                    <a:pt x="450850" y="290829"/>
                  </a:lnTo>
                  <a:lnTo>
                    <a:pt x="450850" y="252729"/>
                  </a:lnTo>
                  <a:close/>
                </a:path>
                <a:path w="450850" h="377189">
                  <a:moveTo>
                    <a:pt x="3810" y="290829"/>
                  </a:moveTo>
                  <a:lnTo>
                    <a:pt x="0" y="29082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0829"/>
                  </a:lnTo>
                  <a:close/>
                </a:path>
                <a:path w="450850" h="377189">
                  <a:moveTo>
                    <a:pt x="450850" y="290829"/>
                  </a:moveTo>
                  <a:lnTo>
                    <a:pt x="447039" y="290829"/>
                  </a:lnTo>
                  <a:lnTo>
                    <a:pt x="447039" y="306069"/>
                  </a:lnTo>
                  <a:lnTo>
                    <a:pt x="450850" y="306069"/>
                  </a:lnTo>
                  <a:lnTo>
                    <a:pt x="450850" y="290829"/>
                  </a:lnTo>
                  <a:close/>
                </a:path>
                <a:path w="450850" h="377189">
                  <a:moveTo>
                    <a:pt x="3810" y="306069"/>
                  </a:moveTo>
                  <a:lnTo>
                    <a:pt x="0" y="306069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6069"/>
                  </a:lnTo>
                  <a:close/>
                </a:path>
                <a:path w="450850" h="377189">
                  <a:moveTo>
                    <a:pt x="450850" y="306069"/>
                  </a:moveTo>
                  <a:lnTo>
                    <a:pt x="447039" y="306069"/>
                  </a:lnTo>
                  <a:lnTo>
                    <a:pt x="447039" y="309879"/>
                  </a:lnTo>
                  <a:lnTo>
                    <a:pt x="450850" y="309879"/>
                  </a:lnTo>
                  <a:lnTo>
                    <a:pt x="450850" y="306069"/>
                  </a:lnTo>
                  <a:close/>
                </a:path>
                <a:path w="450850" h="377189">
                  <a:moveTo>
                    <a:pt x="3810" y="309879"/>
                  </a:moveTo>
                  <a:lnTo>
                    <a:pt x="0" y="30987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9879"/>
                  </a:lnTo>
                  <a:close/>
                </a:path>
                <a:path w="450850" h="377189">
                  <a:moveTo>
                    <a:pt x="450850" y="309879"/>
                  </a:moveTo>
                  <a:lnTo>
                    <a:pt x="447039" y="309879"/>
                  </a:lnTo>
                  <a:lnTo>
                    <a:pt x="447039" y="312419"/>
                  </a:lnTo>
                  <a:lnTo>
                    <a:pt x="450850" y="312419"/>
                  </a:lnTo>
                  <a:lnTo>
                    <a:pt x="450850" y="309879"/>
                  </a:lnTo>
                  <a:close/>
                </a:path>
                <a:path w="450850" h="377189">
                  <a:moveTo>
                    <a:pt x="3810" y="312419"/>
                  </a:moveTo>
                  <a:lnTo>
                    <a:pt x="0" y="312419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12419"/>
                  </a:lnTo>
                  <a:close/>
                </a:path>
                <a:path w="450850" h="377189">
                  <a:moveTo>
                    <a:pt x="450850" y="312419"/>
                  </a:moveTo>
                  <a:lnTo>
                    <a:pt x="447039" y="312419"/>
                  </a:lnTo>
                  <a:lnTo>
                    <a:pt x="447039" y="316229"/>
                  </a:lnTo>
                  <a:lnTo>
                    <a:pt x="450850" y="316229"/>
                  </a:lnTo>
                  <a:lnTo>
                    <a:pt x="450850" y="312419"/>
                  </a:lnTo>
                  <a:close/>
                </a:path>
                <a:path w="450850" h="377189">
                  <a:moveTo>
                    <a:pt x="3810" y="316229"/>
                  </a:moveTo>
                  <a:lnTo>
                    <a:pt x="0" y="316229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2579"/>
                  </a:lnTo>
                  <a:lnTo>
                    <a:pt x="3810" y="322579"/>
                  </a:lnTo>
                  <a:lnTo>
                    <a:pt x="3810" y="316229"/>
                  </a:lnTo>
                  <a:close/>
                </a:path>
                <a:path w="450850" h="377189">
                  <a:moveTo>
                    <a:pt x="450850" y="316229"/>
                  </a:moveTo>
                  <a:lnTo>
                    <a:pt x="447039" y="316229"/>
                  </a:lnTo>
                  <a:lnTo>
                    <a:pt x="447039" y="322579"/>
                  </a:lnTo>
                  <a:lnTo>
                    <a:pt x="450850" y="322579"/>
                  </a:lnTo>
                  <a:lnTo>
                    <a:pt x="450850" y="316229"/>
                  </a:lnTo>
                  <a:close/>
                </a:path>
                <a:path w="450850" h="377189">
                  <a:moveTo>
                    <a:pt x="450850" y="322579"/>
                  </a:moveTo>
                  <a:lnTo>
                    <a:pt x="447039" y="322579"/>
                  </a:lnTo>
                  <a:lnTo>
                    <a:pt x="447039" y="327659"/>
                  </a:lnTo>
                  <a:lnTo>
                    <a:pt x="448309" y="327659"/>
                  </a:lnTo>
                  <a:lnTo>
                    <a:pt x="448309" y="326389"/>
                  </a:lnTo>
                  <a:lnTo>
                    <a:pt x="449580" y="326389"/>
                  </a:lnTo>
                  <a:lnTo>
                    <a:pt x="449580" y="323849"/>
                  </a:lnTo>
                  <a:lnTo>
                    <a:pt x="450850" y="323849"/>
                  </a:lnTo>
                  <a:lnTo>
                    <a:pt x="450850" y="322579"/>
                  </a:lnTo>
                  <a:close/>
                </a:path>
                <a:path w="450850" h="377189">
                  <a:moveTo>
                    <a:pt x="3810" y="322579"/>
                  </a:moveTo>
                  <a:lnTo>
                    <a:pt x="2540" y="32257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22579"/>
                  </a:lnTo>
                  <a:close/>
                </a:path>
                <a:path w="450850" h="377189">
                  <a:moveTo>
                    <a:pt x="394970" y="374649"/>
                  </a:moveTo>
                  <a:lnTo>
                    <a:pt x="58420" y="374649"/>
                  </a:lnTo>
                  <a:lnTo>
                    <a:pt x="58420" y="375919"/>
                  </a:lnTo>
                  <a:lnTo>
                    <a:pt x="394970" y="375919"/>
                  </a:lnTo>
                  <a:lnTo>
                    <a:pt x="394970" y="374649"/>
                  </a:lnTo>
                  <a:close/>
                </a:path>
                <a:path w="450850" h="377189">
                  <a:moveTo>
                    <a:pt x="396239" y="373379"/>
                  </a:moveTo>
                  <a:lnTo>
                    <a:pt x="55879" y="373379"/>
                  </a:lnTo>
                  <a:lnTo>
                    <a:pt x="55879" y="374649"/>
                  </a:lnTo>
                  <a:lnTo>
                    <a:pt x="396239" y="374649"/>
                  </a:lnTo>
                  <a:lnTo>
                    <a:pt x="396239" y="373379"/>
                  </a:lnTo>
                  <a:close/>
                </a:path>
                <a:path w="450850" h="377189">
                  <a:moveTo>
                    <a:pt x="392430" y="375919"/>
                  </a:moveTo>
                  <a:lnTo>
                    <a:pt x="59690" y="375919"/>
                  </a:lnTo>
                  <a:lnTo>
                    <a:pt x="59690" y="377189"/>
                  </a:lnTo>
                  <a:lnTo>
                    <a:pt x="392430" y="377189"/>
                  </a:lnTo>
                  <a:lnTo>
                    <a:pt x="392430" y="375919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61339" y="5118100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30" h="369570">
                  <a:moveTo>
                    <a:pt x="392429" y="1269"/>
                  </a:moveTo>
                  <a:lnTo>
                    <a:pt x="52069" y="1269"/>
                  </a:lnTo>
                  <a:lnTo>
                    <a:pt x="52069" y="2539"/>
                  </a:lnTo>
                  <a:lnTo>
                    <a:pt x="392429" y="2539"/>
                  </a:lnTo>
                  <a:lnTo>
                    <a:pt x="392429" y="1269"/>
                  </a:lnTo>
                  <a:close/>
                </a:path>
                <a:path w="443230" h="369570">
                  <a:moveTo>
                    <a:pt x="389890" y="0"/>
                  </a:moveTo>
                  <a:lnTo>
                    <a:pt x="53339" y="0"/>
                  </a:lnTo>
                  <a:lnTo>
                    <a:pt x="53339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43230" h="369570">
                  <a:moveTo>
                    <a:pt x="393700" y="2540"/>
                  </a:moveTo>
                  <a:lnTo>
                    <a:pt x="49529" y="2540"/>
                  </a:lnTo>
                  <a:lnTo>
                    <a:pt x="49529" y="3810"/>
                  </a:lnTo>
                  <a:lnTo>
                    <a:pt x="393700" y="3810"/>
                  </a:lnTo>
                  <a:lnTo>
                    <a:pt x="393700" y="2540"/>
                  </a:lnTo>
                  <a:close/>
                </a:path>
                <a:path w="443230" h="369570">
                  <a:moveTo>
                    <a:pt x="440690" y="43180"/>
                  </a:moveTo>
                  <a:lnTo>
                    <a:pt x="439419" y="43180"/>
                  </a:lnTo>
                  <a:lnTo>
                    <a:pt x="439419" y="46989"/>
                  </a:lnTo>
                  <a:lnTo>
                    <a:pt x="441959" y="46989"/>
                  </a:lnTo>
                  <a:lnTo>
                    <a:pt x="441959" y="44450"/>
                  </a:lnTo>
                  <a:lnTo>
                    <a:pt x="440690" y="44450"/>
                  </a:lnTo>
                  <a:lnTo>
                    <a:pt x="440690" y="43180"/>
                  </a:lnTo>
                  <a:close/>
                </a:path>
                <a:path w="443230" h="369570">
                  <a:moveTo>
                    <a:pt x="3809" y="46990"/>
                  </a:moveTo>
                  <a:lnTo>
                    <a:pt x="2539" y="46990"/>
                  </a:lnTo>
                  <a:lnTo>
                    <a:pt x="2539" y="48260"/>
                  </a:lnTo>
                  <a:lnTo>
                    <a:pt x="1269" y="48260"/>
                  </a:lnTo>
                  <a:lnTo>
                    <a:pt x="1269" y="49530"/>
                  </a:lnTo>
                  <a:lnTo>
                    <a:pt x="0" y="4953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43230" h="369570">
                  <a:moveTo>
                    <a:pt x="443229" y="46990"/>
                  </a:moveTo>
                  <a:lnTo>
                    <a:pt x="439419" y="46990"/>
                  </a:lnTo>
                  <a:lnTo>
                    <a:pt x="439419" y="53339"/>
                  </a:lnTo>
                  <a:lnTo>
                    <a:pt x="443229" y="53339"/>
                  </a:lnTo>
                  <a:lnTo>
                    <a:pt x="443229" y="46990"/>
                  </a:lnTo>
                  <a:close/>
                </a:path>
                <a:path w="443230" h="3695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43230" h="369570">
                  <a:moveTo>
                    <a:pt x="443229" y="53340"/>
                  </a:moveTo>
                  <a:lnTo>
                    <a:pt x="439419" y="53340"/>
                  </a:lnTo>
                  <a:lnTo>
                    <a:pt x="439419" y="59689"/>
                  </a:lnTo>
                  <a:lnTo>
                    <a:pt x="443229" y="59689"/>
                  </a:lnTo>
                  <a:lnTo>
                    <a:pt x="443229" y="53340"/>
                  </a:lnTo>
                  <a:close/>
                </a:path>
                <a:path w="443230" h="36957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43230" h="369570">
                  <a:moveTo>
                    <a:pt x="443229" y="59690"/>
                  </a:moveTo>
                  <a:lnTo>
                    <a:pt x="439419" y="59690"/>
                  </a:lnTo>
                  <a:lnTo>
                    <a:pt x="439419" y="66039"/>
                  </a:lnTo>
                  <a:lnTo>
                    <a:pt x="443229" y="66039"/>
                  </a:lnTo>
                  <a:lnTo>
                    <a:pt x="443229" y="59690"/>
                  </a:lnTo>
                  <a:close/>
                </a:path>
                <a:path w="443230" h="36957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43230" h="369570">
                  <a:moveTo>
                    <a:pt x="443229" y="66040"/>
                  </a:moveTo>
                  <a:lnTo>
                    <a:pt x="439419" y="66040"/>
                  </a:lnTo>
                  <a:lnTo>
                    <a:pt x="439419" y="72389"/>
                  </a:lnTo>
                  <a:lnTo>
                    <a:pt x="443229" y="72389"/>
                  </a:lnTo>
                  <a:lnTo>
                    <a:pt x="443229" y="66040"/>
                  </a:lnTo>
                  <a:close/>
                </a:path>
                <a:path w="443230" h="36957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43230" h="369570">
                  <a:moveTo>
                    <a:pt x="443229" y="72390"/>
                  </a:moveTo>
                  <a:lnTo>
                    <a:pt x="439419" y="72390"/>
                  </a:lnTo>
                  <a:lnTo>
                    <a:pt x="439419" y="78739"/>
                  </a:lnTo>
                  <a:lnTo>
                    <a:pt x="443229" y="78739"/>
                  </a:lnTo>
                  <a:lnTo>
                    <a:pt x="443229" y="72390"/>
                  </a:lnTo>
                  <a:close/>
                </a:path>
                <a:path w="443230" h="36957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443230" h="369570">
                  <a:moveTo>
                    <a:pt x="443229" y="78740"/>
                  </a:moveTo>
                  <a:lnTo>
                    <a:pt x="439419" y="78740"/>
                  </a:lnTo>
                  <a:lnTo>
                    <a:pt x="439419" y="85089"/>
                  </a:lnTo>
                  <a:lnTo>
                    <a:pt x="443229" y="85089"/>
                  </a:lnTo>
                  <a:lnTo>
                    <a:pt x="443229" y="78740"/>
                  </a:lnTo>
                  <a:close/>
                </a:path>
                <a:path w="443230" h="369570">
                  <a:moveTo>
                    <a:pt x="3809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5090"/>
                  </a:lnTo>
                  <a:close/>
                </a:path>
                <a:path w="443230" h="369570">
                  <a:moveTo>
                    <a:pt x="443229" y="85090"/>
                  </a:moveTo>
                  <a:lnTo>
                    <a:pt x="439419" y="85090"/>
                  </a:lnTo>
                  <a:lnTo>
                    <a:pt x="439419" y="90169"/>
                  </a:lnTo>
                  <a:lnTo>
                    <a:pt x="443229" y="90169"/>
                  </a:lnTo>
                  <a:lnTo>
                    <a:pt x="443229" y="85090"/>
                  </a:lnTo>
                  <a:close/>
                </a:path>
                <a:path w="443230" h="369570">
                  <a:moveTo>
                    <a:pt x="3809" y="90170"/>
                  </a:moveTo>
                  <a:lnTo>
                    <a:pt x="0" y="9017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0170"/>
                  </a:lnTo>
                  <a:close/>
                </a:path>
                <a:path w="443230" h="369570">
                  <a:moveTo>
                    <a:pt x="443229" y="90170"/>
                  </a:moveTo>
                  <a:lnTo>
                    <a:pt x="439419" y="90170"/>
                  </a:lnTo>
                  <a:lnTo>
                    <a:pt x="439419" y="104139"/>
                  </a:lnTo>
                  <a:lnTo>
                    <a:pt x="443229" y="104139"/>
                  </a:lnTo>
                  <a:lnTo>
                    <a:pt x="443229" y="90170"/>
                  </a:lnTo>
                  <a:close/>
                </a:path>
                <a:path w="443230" h="369570">
                  <a:moveTo>
                    <a:pt x="3809" y="104140"/>
                  </a:moveTo>
                  <a:lnTo>
                    <a:pt x="0" y="10414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04140"/>
                  </a:lnTo>
                  <a:close/>
                </a:path>
                <a:path w="443230" h="369570">
                  <a:moveTo>
                    <a:pt x="443229" y="104140"/>
                  </a:moveTo>
                  <a:lnTo>
                    <a:pt x="439419" y="104140"/>
                  </a:lnTo>
                  <a:lnTo>
                    <a:pt x="439419" y="121919"/>
                  </a:lnTo>
                  <a:lnTo>
                    <a:pt x="443229" y="121919"/>
                  </a:lnTo>
                  <a:lnTo>
                    <a:pt x="443229" y="104140"/>
                  </a:lnTo>
                  <a:close/>
                </a:path>
                <a:path w="443230" h="369570">
                  <a:moveTo>
                    <a:pt x="3809" y="121920"/>
                  </a:moveTo>
                  <a:lnTo>
                    <a:pt x="0" y="121920"/>
                  </a:lnTo>
                  <a:lnTo>
                    <a:pt x="0" y="130809"/>
                  </a:lnTo>
                  <a:lnTo>
                    <a:pt x="3809" y="130809"/>
                  </a:lnTo>
                  <a:lnTo>
                    <a:pt x="3809" y="121920"/>
                  </a:lnTo>
                  <a:close/>
                </a:path>
                <a:path w="443230" h="369570">
                  <a:moveTo>
                    <a:pt x="443229" y="121920"/>
                  </a:moveTo>
                  <a:lnTo>
                    <a:pt x="439419" y="121920"/>
                  </a:lnTo>
                  <a:lnTo>
                    <a:pt x="439419" y="130809"/>
                  </a:lnTo>
                  <a:lnTo>
                    <a:pt x="443229" y="130809"/>
                  </a:lnTo>
                  <a:lnTo>
                    <a:pt x="443229" y="121920"/>
                  </a:lnTo>
                  <a:close/>
                </a:path>
                <a:path w="443230" h="369570">
                  <a:moveTo>
                    <a:pt x="3809" y="130810"/>
                  </a:moveTo>
                  <a:lnTo>
                    <a:pt x="0" y="130810"/>
                  </a:lnTo>
                  <a:lnTo>
                    <a:pt x="0" y="149859"/>
                  </a:lnTo>
                  <a:lnTo>
                    <a:pt x="3809" y="149859"/>
                  </a:lnTo>
                  <a:lnTo>
                    <a:pt x="3809" y="130810"/>
                  </a:lnTo>
                  <a:close/>
                </a:path>
                <a:path w="443230" h="369570">
                  <a:moveTo>
                    <a:pt x="443229" y="130810"/>
                  </a:moveTo>
                  <a:lnTo>
                    <a:pt x="439419" y="130810"/>
                  </a:lnTo>
                  <a:lnTo>
                    <a:pt x="439419" y="149859"/>
                  </a:lnTo>
                  <a:lnTo>
                    <a:pt x="443229" y="149859"/>
                  </a:lnTo>
                  <a:lnTo>
                    <a:pt x="443229" y="130810"/>
                  </a:lnTo>
                  <a:close/>
                </a:path>
                <a:path w="443230" h="369570">
                  <a:moveTo>
                    <a:pt x="3809" y="149860"/>
                  </a:moveTo>
                  <a:lnTo>
                    <a:pt x="0" y="14986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49860"/>
                  </a:lnTo>
                  <a:close/>
                </a:path>
                <a:path w="443230" h="369570">
                  <a:moveTo>
                    <a:pt x="443229" y="149860"/>
                  </a:moveTo>
                  <a:lnTo>
                    <a:pt x="439419" y="149860"/>
                  </a:lnTo>
                  <a:lnTo>
                    <a:pt x="439419" y="213359"/>
                  </a:lnTo>
                  <a:lnTo>
                    <a:pt x="443229" y="213359"/>
                  </a:lnTo>
                  <a:lnTo>
                    <a:pt x="443229" y="149860"/>
                  </a:lnTo>
                  <a:close/>
                </a:path>
                <a:path w="443230" h="369570">
                  <a:moveTo>
                    <a:pt x="3809" y="213360"/>
                  </a:moveTo>
                  <a:lnTo>
                    <a:pt x="0" y="213360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13360"/>
                  </a:lnTo>
                  <a:close/>
                </a:path>
                <a:path w="443230" h="369570">
                  <a:moveTo>
                    <a:pt x="443229" y="213360"/>
                  </a:moveTo>
                  <a:lnTo>
                    <a:pt x="439419" y="213360"/>
                  </a:lnTo>
                  <a:lnTo>
                    <a:pt x="439419" y="238759"/>
                  </a:lnTo>
                  <a:lnTo>
                    <a:pt x="443229" y="238759"/>
                  </a:lnTo>
                  <a:lnTo>
                    <a:pt x="443229" y="213360"/>
                  </a:lnTo>
                  <a:close/>
                </a:path>
                <a:path w="443230" h="369570">
                  <a:moveTo>
                    <a:pt x="3809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38760"/>
                  </a:lnTo>
                  <a:close/>
                </a:path>
                <a:path w="443230" h="369570">
                  <a:moveTo>
                    <a:pt x="443229" y="238760"/>
                  </a:moveTo>
                  <a:lnTo>
                    <a:pt x="439419" y="238760"/>
                  </a:lnTo>
                  <a:lnTo>
                    <a:pt x="439419" y="245109"/>
                  </a:lnTo>
                  <a:lnTo>
                    <a:pt x="443229" y="245109"/>
                  </a:lnTo>
                  <a:lnTo>
                    <a:pt x="443229" y="238760"/>
                  </a:lnTo>
                  <a:close/>
                </a:path>
                <a:path w="443230" h="369570">
                  <a:moveTo>
                    <a:pt x="3809" y="245110"/>
                  </a:moveTo>
                  <a:lnTo>
                    <a:pt x="0" y="24511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5110"/>
                  </a:lnTo>
                  <a:close/>
                </a:path>
                <a:path w="443230" h="369570">
                  <a:moveTo>
                    <a:pt x="443229" y="245110"/>
                  </a:moveTo>
                  <a:lnTo>
                    <a:pt x="439419" y="245110"/>
                  </a:lnTo>
                  <a:lnTo>
                    <a:pt x="439419" y="248919"/>
                  </a:lnTo>
                  <a:lnTo>
                    <a:pt x="443229" y="248919"/>
                  </a:lnTo>
                  <a:lnTo>
                    <a:pt x="443229" y="245110"/>
                  </a:lnTo>
                  <a:close/>
                </a:path>
                <a:path w="443230" h="369570">
                  <a:moveTo>
                    <a:pt x="3809" y="248920"/>
                  </a:moveTo>
                  <a:lnTo>
                    <a:pt x="0" y="24892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48920"/>
                  </a:lnTo>
                  <a:close/>
                </a:path>
                <a:path w="443230" h="369570">
                  <a:moveTo>
                    <a:pt x="443229" y="248920"/>
                  </a:moveTo>
                  <a:lnTo>
                    <a:pt x="439419" y="248920"/>
                  </a:lnTo>
                  <a:lnTo>
                    <a:pt x="439419" y="287019"/>
                  </a:lnTo>
                  <a:lnTo>
                    <a:pt x="443229" y="287019"/>
                  </a:lnTo>
                  <a:lnTo>
                    <a:pt x="443229" y="248920"/>
                  </a:lnTo>
                  <a:close/>
                </a:path>
                <a:path w="443230" h="369570">
                  <a:moveTo>
                    <a:pt x="3809" y="287020"/>
                  </a:moveTo>
                  <a:lnTo>
                    <a:pt x="0" y="28702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87020"/>
                  </a:lnTo>
                  <a:close/>
                </a:path>
                <a:path w="443230" h="369570">
                  <a:moveTo>
                    <a:pt x="443229" y="287020"/>
                  </a:moveTo>
                  <a:lnTo>
                    <a:pt x="439419" y="287020"/>
                  </a:lnTo>
                  <a:lnTo>
                    <a:pt x="439419" y="302259"/>
                  </a:lnTo>
                  <a:lnTo>
                    <a:pt x="443229" y="302259"/>
                  </a:lnTo>
                  <a:lnTo>
                    <a:pt x="443229" y="287020"/>
                  </a:lnTo>
                  <a:close/>
                </a:path>
                <a:path w="443230" h="369570">
                  <a:moveTo>
                    <a:pt x="3809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2260"/>
                  </a:lnTo>
                  <a:close/>
                </a:path>
                <a:path w="443230" h="369570">
                  <a:moveTo>
                    <a:pt x="443229" y="302260"/>
                  </a:moveTo>
                  <a:lnTo>
                    <a:pt x="439419" y="302260"/>
                  </a:lnTo>
                  <a:lnTo>
                    <a:pt x="439419" y="306069"/>
                  </a:lnTo>
                  <a:lnTo>
                    <a:pt x="443229" y="306069"/>
                  </a:lnTo>
                  <a:lnTo>
                    <a:pt x="443229" y="302260"/>
                  </a:lnTo>
                  <a:close/>
                </a:path>
                <a:path w="443230" h="369570">
                  <a:moveTo>
                    <a:pt x="3809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6070"/>
                  </a:lnTo>
                  <a:close/>
                </a:path>
                <a:path w="443230" h="369570">
                  <a:moveTo>
                    <a:pt x="443229" y="306070"/>
                  </a:moveTo>
                  <a:lnTo>
                    <a:pt x="439419" y="306070"/>
                  </a:lnTo>
                  <a:lnTo>
                    <a:pt x="439419" y="308609"/>
                  </a:lnTo>
                  <a:lnTo>
                    <a:pt x="443229" y="308609"/>
                  </a:lnTo>
                  <a:lnTo>
                    <a:pt x="443229" y="306070"/>
                  </a:lnTo>
                  <a:close/>
                </a:path>
                <a:path w="443230" h="369570">
                  <a:moveTo>
                    <a:pt x="380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8610"/>
                  </a:lnTo>
                  <a:close/>
                </a:path>
                <a:path w="443230" h="369570">
                  <a:moveTo>
                    <a:pt x="443229" y="308610"/>
                  </a:moveTo>
                  <a:lnTo>
                    <a:pt x="439419" y="308610"/>
                  </a:lnTo>
                  <a:lnTo>
                    <a:pt x="439419" y="312419"/>
                  </a:lnTo>
                  <a:lnTo>
                    <a:pt x="443229" y="312419"/>
                  </a:lnTo>
                  <a:lnTo>
                    <a:pt x="443229" y="308610"/>
                  </a:lnTo>
                  <a:close/>
                </a:path>
                <a:path w="443230" h="369570">
                  <a:moveTo>
                    <a:pt x="3809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20"/>
                  </a:lnTo>
                  <a:close/>
                </a:path>
                <a:path w="443230" h="369570">
                  <a:moveTo>
                    <a:pt x="443229" y="312420"/>
                  </a:moveTo>
                  <a:lnTo>
                    <a:pt x="439419" y="312420"/>
                  </a:lnTo>
                  <a:lnTo>
                    <a:pt x="439419" y="318769"/>
                  </a:lnTo>
                  <a:lnTo>
                    <a:pt x="443229" y="318769"/>
                  </a:lnTo>
                  <a:lnTo>
                    <a:pt x="443229" y="312420"/>
                  </a:lnTo>
                  <a:close/>
                </a:path>
                <a:path w="443230" h="369570">
                  <a:moveTo>
                    <a:pt x="3809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18770"/>
                  </a:lnTo>
                  <a:close/>
                </a:path>
                <a:path w="443230" h="369570">
                  <a:moveTo>
                    <a:pt x="443229" y="318770"/>
                  </a:moveTo>
                  <a:lnTo>
                    <a:pt x="439419" y="318770"/>
                  </a:lnTo>
                  <a:lnTo>
                    <a:pt x="439419" y="325119"/>
                  </a:lnTo>
                  <a:lnTo>
                    <a:pt x="443229" y="325119"/>
                  </a:lnTo>
                  <a:lnTo>
                    <a:pt x="443229" y="318770"/>
                  </a:lnTo>
                  <a:close/>
                </a:path>
                <a:path w="443230" h="369570">
                  <a:moveTo>
                    <a:pt x="441959" y="325120"/>
                  </a:moveTo>
                  <a:lnTo>
                    <a:pt x="439419" y="325120"/>
                  </a:lnTo>
                  <a:lnTo>
                    <a:pt x="439419" y="327659"/>
                  </a:lnTo>
                  <a:lnTo>
                    <a:pt x="440690" y="327659"/>
                  </a:lnTo>
                  <a:lnTo>
                    <a:pt x="440690" y="326390"/>
                  </a:lnTo>
                  <a:lnTo>
                    <a:pt x="441959" y="326390"/>
                  </a:lnTo>
                  <a:lnTo>
                    <a:pt x="441959" y="325120"/>
                  </a:lnTo>
                  <a:close/>
                </a:path>
                <a:path w="443230" h="369570">
                  <a:moveTo>
                    <a:pt x="394970" y="368300"/>
                  </a:moveTo>
                  <a:lnTo>
                    <a:pt x="50800" y="368300"/>
                  </a:lnTo>
                  <a:lnTo>
                    <a:pt x="50800" y="369569"/>
                  </a:lnTo>
                  <a:lnTo>
                    <a:pt x="394970" y="369569"/>
                  </a:lnTo>
                  <a:lnTo>
                    <a:pt x="394970" y="368300"/>
                  </a:lnTo>
                  <a:close/>
                </a:path>
                <a:path w="443230" h="369570">
                  <a:moveTo>
                    <a:pt x="396240" y="367030"/>
                  </a:moveTo>
                  <a:lnTo>
                    <a:pt x="48259" y="367030"/>
                  </a:lnTo>
                  <a:lnTo>
                    <a:pt x="48259" y="368300"/>
                  </a:lnTo>
                  <a:lnTo>
                    <a:pt x="396240" y="368300"/>
                  </a:lnTo>
                  <a:lnTo>
                    <a:pt x="396240" y="36703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65149" y="512191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09" h="363220">
                  <a:moveTo>
                    <a:pt x="393700" y="1269"/>
                  </a:moveTo>
                  <a:lnTo>
                    <a:pt x="41909" y="1269"/>
                  </a:lnTo>
                  <a:lnTo>
                    <a:pt x="41909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35609" h="363220">
                  <a:moveTo>
                    <a:pt x="392430" y="0"/>
                  </a:moveTo>
                  <a:lnTo>
                    <a:pt x="44450" y="0"/>
                  </a:lnTo>
                  <a:lnTo>
                    <a:pt x="4445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35609" h="363220">
                  <a:moveTo>
                    <a:pt x="433069" y="35559"/>
                  </a:moveTo>
                  <a:lnTo>
                    <a:pt x="431800" y="35559"/>
                  </a:lnTo>
                  <a:lnTo>
                    <a:pt x="431800" y="36829"/>
                  </a:lnTo>
                  <a:lnTo>
                    <a:pt x="433069" y="36829"/>
                  </a:lnTo>
                  <a:lnTo>
                    <a:pt x="433069" y="35559"/>
                  </a:lnTo>
                  <a:close/>
                </a:path>
                <a:path w="435609" h="363220">
                  <a:moveTo>
                    <a:pt x="3809" y="38100"/>
                  </a:moveTo>
                  <a:lnTo>
                    <a:pt x="2540" y="38100"/>
                  </a:lnTo>
                  <a:lnTo>
                    <a:pt x="2540" y="39369"/>
                  </a:lnTo>
                  <a:lnTo>
                    <a:pt x="1270" y="39369"/>
                  </a:lnTo>
                  <a:lnTo>
                    <a:pt x="1270" y="41909"/>
                  </a:lnTo>
                  <a:lnTo>
                    <a:pt x="0" y="41909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8100"/>
                  </a:lnTo>
                  <a:close/>
                </a:path>
                <a:path w="435609" h="363220">
                  <a:moveTo>
                    <a:pt x="434339" y="36830"/>
                  </a:moveTo>
                  <a:lnTo>
                    <a:pt x="431800" y="36830"/>
                  </a:lnTo>
                  <a:lnTo>
                    <a:pt x="431800" y="43179"/>
                  </a:lnTo>
                  <a:lnTo>
                    <a:pt x="435609" y="43179"/>
                  </a:lnTo>
                  <a:lnTo>
                    <a:pt x="435610" y="38100"/>
                  </a:lnTo>
                  <a:lnTo>
                    <a:pt x="434339" y="38100"/>
                  </a:lnTo>
                  <a:lnTo>
                    <a:pt x="434339" y="36830"/>
                  </a:lnTo>
                  <a:close/>
                </a:path>
                <a:path w="435609" h="36322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35609" h="363220">
                  <a:moveTo>
                    <a:pt x="435609" y="43180"/>
                  </a:moveTo>
                  <a:lnTo>
                    <a:pt x="431800" y="43180"/>
                  </a:lnTo>
                  <a:lnTo>
                    <a:pt x="431800" y="49529"/>
                  </a:lnTo>
                  <a:lnTo>
                    <a:pt x="435609" y="49529"/>
                  </a:lnTo>
                  <a:lnTo>
                    <a:pt x="435609" y="43180"/>
                  </a:lnTo>
                  <a:close/>
                </a:path>
                <a:path w="435609" h="36322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435609" h="363220">
                  <a:moveTo>
                    <a:pt x="435609" y="49530"/>
                  </a:moveTo>
                  <a:lnTo>
                    <a:pt x="431800" y="49530"/>
                  </a:lnTo>
                  <a:lnTo>
                    <a:pt x="431800" y="55879"/>
                  </a:lnTo>
                  <a:lnTo>
                    <a:pt x="435609" y="55879"/>
                  </a:lnTo>
                  <a:lnTo>
                    <a:pt x="435609" y="49530"/>
                  </a:lnTo>
                  <a:close/>
                </a:path>
                <a:path w="435609" h="363220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35609" h="363220">
                  <a:moveTo>
                    <a:pt x="435609" y="55880"/>
                  </a:moveTo>
                  <a:lnTo>
                    <a:pt x="431800" y="55880"/>
                  </a:lnTo>
                  <a:lnTo>
                    <a:pt x="431800" y="62229"/>
                  </a:lnTo>
                  <a:lnTo>
                    <a:pt x="435609" y="62229"/>
                  </a:lnTo>
                  <a:lnTo>
                    <a:pt x="435609" y="55880"/>
                  </a:lnTo>
                  <a:close/>
                </a:path>
                <a:path w="435609" h="363220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435609" h="363220">
                  <a:moveTo>
                    <a:pt x="435609" y="62230"/>
                  </a:moveTo>
                  <a:lnTo>
                    <a:pt x="431800" y="62230"/>
                  </a:lnTo>
                  <a:lnTo>
                    <a:pt x="431800" y="68579"/>
                  </a:lnTo>
                  <a:lnTo>
                    <a:pt x="435609" y="68579"/>
                  </a:lnTo>
                  <a:lnTo>
                    <a:pt x="435609" y="62230"/>
                  </a:lnTo>
                  <a:close/>
                </a:path>
                <a:path w="435609" h="36322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435609" h="363220">
                  <a:moveTo>
                    <a:pt x="435609" y="68580"/>
                  </a:moveTo>
                  <a:lnTo>
                    <a:pt x="431800" y="68580"/>
                  </a:lnTo>
                  <a:lnTo>
                    <a:pt x="431800" y="74929"/>
                  </a:lnTo>
                  <a:lnTo>
                    <a:pt x="435609" y="74929"/>
                  </a:lnTo>
                  <a:lnTo>
                    <a:pt x="435609" y="68580"/>
                  </a:lnTo>
                  <a:close/>
                </a:path>
                <a:path w="435609" h="363220">
                  <a:moveTo>
                    <a:pt x="380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4930"/>
                  </a:lnTo>
                  <a:close/>
                </a:path>
                <a:path w="435609" h="363220">
                  <a:moveTo>
                    <a:pt x="435609" y="74930"/>
                  </a:moveTo>
                  <a:lnTo>
                    <a:pt x="431800" y="74930"/>
                  </a:lnTo>
                  <a:lnTo>
                    <a:pt x="431800" y="81279"/>
                  </a:lnTo>
                  <a:lnTo>
                    <a:pt x="435609" y="81279"/>
                  </a:lnTo>
                  <a:lnTo>
                    <a:pt x="435609" y="74930"/>
                  </a:lnTo>
                  <a:close/>
                </a:path>
                <a:path w="435609" h="363220">
                  <a:moveTo>
                    <a:pt x="3809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3809" y="86359"/>
                  </a:lnTo>
                  <a:lnTo>
                    <a:pt x="3809" y="81280"/>
                  </a:lnTo>
                  <a:close/>
                </a:path>
                <a:path w="435609" h="363220">
                  <a:moveTo>
                    <a:pt x="435609" y="81280"/>
                  </a:moveTo>
                  <a:lnTo>
                    <a:pt x="431800" y="81280"/>
                  </a:lnTo>
                  <a:lnTo>
                    <a:pt x="431800" y="86359"/>
                  </a:lnTo>
                  <a:lnTo>
                    <a:pt x="435609" y="86359"/>
                  </a:lnTo>
                  <a:lnTo>
                    <a:pt x="435609" y="81280"/>
                  </a:lnTo>
                  <a:close/>
                </a:path>
                <a:path w="435609" h="363220">
                  <a:moveTo>
                    <a:pt x="3809" y="86360"/>
                  </a:moveTo>
                  <a:lnTo>
                    <a:pt x="0" y="8636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86360"/>
                  </a:lnTo>
                  <a:close/>
                </a:path>
                <a:path w="435609" h="363220">
                  <a:moveTo>
                    <a:pt x="435609" y="86360"/>
                  </a:moveTo>
                  <a:lnTo>
                    <a:pt x="431800" y="86360"/>
                  </a:lnTo>
                  <a:lnTo>
                    <a:pt x="431800" y="100329"/>
                  </a:lnTo>
                  <a:lnTo>
                    <a:pt x="435609" y="100329"/>
                  </a:lnTo>
                  <a:lnTo>
                    <a:pt x="435609" y="86360"/>
                  </a:lnTo>
                  <a:close/>
                </a:path>
                <a:path w="435609" h="363220">
                  <a:moveTo>
                    <a:pt x="3809" y="100330"/>
                  </a:moveTo>
                  <a:lnTo>
                    <a:pt x="0" y="10033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100330"/>
                  </a:lnTo>
                  <a:close/>
                </a:path>
                <a:path w="435609" h="363220">
                  <a:moveTo>
                    <a:pt x="435609" y="100330"/>
                  </a:moveTo>
                  <a:lnTo>
                    <a:pt x="431800" y="100330"/>
                  </a:lnTo>
                  <a:lnTo>
                    <a:pt x="431800" y="118109"/>
                  </a:lnTo>
                  <a:lnTo>
                    <a:pt x="435609" y="118109"/>
                  </a:lnTo>
                  <a:lnTo>
                    <a:pt x="435609" y="100330"/>
                  </a:lnTo>
                  <a:close/>
                </a:path>
                <a:path w="435609" h="363220">
                  <a:moveTo>
                    <a:pt x="3809" y="118109"/>
                  </a:moveTo>
                  <a:lnTo>
                    <a:pt x="0" y="118109"/>
                  </a:lnTo>
                  <a:lnTo>
                    <a:pt x="0" y="126999"/>
                  </a:lnTo>
                  <a:lnTo>
                    <a:pt x="3809" y="126999"/>
                  </a:lnTo>
                  <a:lnTo>
                    <a:pt x="3809" y="118109"/>
                  </a:lnTo>
                  <a:close/>
                </a:path>
                <a:path w="435609" h="363220">
                  <a:moveTo>
                    <a:pt x="435609" y="118109"/>
                  </a:moveTo>
                  <a:lnTo>
                    <a:pt x="431800" y="118109"/>
                  </a:lnTo>
                  <a:lnTo>
                    <a:pt x="431800" y="126999"/>
                  </a:lnTo>
                  <a:lnTo>
                    <a:pt x="435609" y="126999"/>
                  </a:lnTo>
                  <a:lnTo>
                    <a:pt x="435609" y="118109"/>
                  </a:lnTo>
                  <a:close/>
                </a:path>
                <a:path w="435609" h="363220">
                  <a:moveTo>
                    <a:pt x="3809" y="127000"/>
                  </a:moveTo>
                  <a:lnTo>
                    <a:pt x="0" y="127000"/>
                  </a:lnTo>
                  <a:lnTo>
                    <a:pt x="0" y="146049"/>
                  </a:lnTo>
                  <a:lnTo>
                    <a:pt x="3809" y="146049"/>
                  </a:lnTo>
                  <a:lnTo>
                    <a:pt x="3809" y="127000"/>
                  </a:lnTo>
                  <a:close/>
                </a:path>
                <a:path w="435609" h="363220">
                  <a:moveTo>
                    <a:pt x="435609" y="127000"/>
                  </a:moveTo>
                  <a:lnTo>
                    <a:pt x="431800" y="127000"/>
                  </a:lnTo>
                  <a:lnTo>
                    <a:pt x="431800" y="146049"/>
                  </a:lnTo>
                  <a:lnTo>
                    <a:pt x="435609" y="146049"/>
                  </a:lnTo>
                  <a:lnTo>
                    <a:pt x="435609" y="127000"/>
                  </a:lnTo>
                  <a:close/>
                </a:path>
                <a:path w="435609" h="363220">
                  <a:moveTo>
                    <a:pt x="3809" y="146050"/>
                  </a:moveTo>
                  <a:lnTo>
                    <a:pt x="0" y="146050"/>
                  </a:lnTo>
                  <a:lnTo>
                    <a:pt x="0" y="209549"/>
                  </a:lnTo>
                  <a:lnTo>
                    <a:pt x="3809" y="209549"/>
                  </a:lnTo>
                  <a:lnTo>
                    <a:pt x="3809" y="146050"/>
                  </a:lnTo>
                  <a:close/>
                </a:path>
                <a:path w="435609" h="363220">
                  <a:moveTo>
                    <a:pt x="435609" y="146050"/>
                  </a:moveTo>
                  <a:lnTo>
                    <a:pt x="431800" y="146050"/>
                  </a:lnTo>
                  <a:lnTo>
                    <a:pt x="431800" y="209549"/>
                  </a:lnTo>
                  <a:lnTo>
                    <a:pt x="435609" y="209549"/>
                  </a:lnTo>
                  <a:lnTo>
                    <a:pt x="435609" y="146050"/>
                  </a:lnTo>
                  <a:close/>
                </a:path>
                <a:path w="435609" h="363220">
                  <a:moveTo>
                    <a:pt x="3809" y="209550"/>
                  </a:moveTo>
                  <a:lnTo>
                    <a:pt x="0" y="209550"/>
                  </a:lnTo>
                  <a:lnTo>
                    <a:pt x="0" y="234949"/>
                  </a:lnTo>
                  <a:lnTo>
                    <a:pt x="3809" y="234949"/>
                  </a:lnTo>
                  <a:lnTo>
                    <a:pt x="3809" y="209550"/>
                  </a:lnTo>
                  <a:close/>
                </a:path>
                <a:path w="435609" h="363220">
                  <a:moveTo>
                    <a:pt x="435609" y="209550"/>
                  </a:moveTo>
                  <a:lnTo>
                    <a:pt x="431800" y="209550"/>
                  </a:lnTo>
                  <a:lnTo>
                    <a:pt x="431800" y="234949"/>
                  </a:lnTo>
                  <a:lnTo>
                    <a:pt x="435609" y="234949"/>
                  </a:lnTo>
                  <a:lnTo>
                    <a:pt x="435609" y="209550"/>
                  </a:lnTo>
                  <a:close/>
                </a:path>
                <a:path w="435609" h="363220">
                  <a:moveTo>
                    <a:pt x="3809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4950"/>
                  </a:lnTo>
                  <a:close/>
                </a:path>
                <a:path w="435609" h="363220">
                  <a:moveTo>
                    <a:pt x="435609" y="234950"/>
                  </a:moveTo>
                  <a:lnTo>
                    <a:pt x="431800" y="234950"/>
                  </a:lnTo>
                  <a:lnTo>
                    <a:pt x="431800" y="241299"/>
                  </a:lnTo>
                  <a:lnTo>
                    <a:pt x="435609" y="241299"/>
                  </a:lnTo>
                  <a:lnTo>
                    <a:pt x="435609" y="234950"/>
                  </a:lnTo>
                  <a:close/>
                </a:path>
                <a:path w="435609" h="363220">
                  <a:moveTo>
                    <a:pt x="3809" y="241300"/>
                  </a:moveTo>
                  <a:lnTo>
                    <a:pt x="0" y="24130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41300"/>
                  </a:lnTo>
                  <a:close/>
                </a:path>
                <a:path w="435609" h="363220">
                  <a:moveTo>
                    <a:pt x="435609" y="241300"/>
                  </a:moveTo>
                  <a:lnTo>
                    <a:pt x="431800" y="241300"/>
                  </a:lnTo>
                  <a:lnTo>
                    <a:pt x="431800" y="245109"/>
                  </a:lnTo>
                  <a:lnTo>
                    <a:pt x="435609" y="245109"/>
                  </a:lnTo>
                  <a:lnTo>
                    <a:pt x="435609" y="241300"/>
                  </a:lnTo>
                  <a:close/>
                </a:path>
                <a:path w="435609" h="363220">
                  <a:moveTo>
                    <a:pt x="3809" y="245109"/>
                  </a:moveTo>
                  <a:lnTo>
                    <a:pt x="0" y="245109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45109"/>
                  </a:lnTo>
                  <a:close/>
                </a:path>
                <a:path w="435609" h="363220">
                  <a:moveTo>
                    <a:pt x="435609" y="245109"/>
                  </a:moveTo>
                  <a:lnTo>
                    <a:pt x="431800" y="245109"/>
                  </a:lnTo>
                  <a:lnTo>
                    <a:pt x="431800" y="283209"/>
                  </a:lnTo>
                  <a:lnTo>
                    <a:pt x="435609" y="283209"/>
                  </a:lnTo>
                  <a:lnTo>
                    <a:pt x="435609" y="245109"/>
                  </a:lnTo>
                  <a:close/>
                </a:path>
                <a:path w="435609" h="363220">
                  <a:moveTo>
                    <a:pt x="3809" y="283209"/>
                  </a:moveTo>
                  <a:lnTo>
                    <a:pt x="0" y="28320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83209"/>
                  </a:lnTo>
                  <a:close/>
                </a:path>
                <a:path w="435609" h="363220">
                  <a:moveTo>
                    <a:pt x="435609" y="283209"/>
                  </a:moveTo>
                  <a:lnTo>
                    <a:pt x="431800" y="283209"/>
                  </a:lnTo>
                  <a:lnTo>
                    <a:pt x="431800" y="298449"/>
                  </a:lnTo>
                  <a:lnTo>
                    <a:pt x="435609" y="298449"/>
                  </a:lnTo>
                  <a:lnTo>
                    <a:pt x="435609" y="283209"/>
                  </a:lnTo>
                  <a:close/>
                </a:path>
                <a:path w="435609" h="363220">
                  <a:moveTo>
                    <a:pt x="3809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8450"/>
                  </a:lnTo>
                  <a:close/>
                </a:path>
                <a:path w="435609" h="363220">
                  <a:moveTo>
                    <a:pt x="435609" y="298450"/>
                  </a:moveTo>
                  <a:lnTo>
                    <a:pt x="431800" y="298450"/>
                  </a:lnTo>
                  <a:lnTo>
                    <a:pt x="431800" y="302259"/>
                  </a:lnTo>
                  <a:lnTo>
                    <a:pt x="435609" y="302259"/>
                  </a:lnTo>
                  <a:lnTo>
                    <a:pt x="435609" y="298450"/>
                  </a:lnTo>
                  <a:close/>
                </a:path>
                <a:path w="435609" h="363220">
                  <a:moveTo>
                    <a:pt x="3809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2259"/>
                  </a:lnTo>
                  <a:close/>
                </a:path>
                <a:path w="435609" h="363220">
                  <a:moveTo>
                    <a:pt x="435609" y="302259"/>
                  </a:moveTo>
                  <a:lnTo>
                    <a:pt x="431800" y="302259"/>
                  </a:lnTo>
                  <a:lnTo>
                    <a:pt x="431800" y="304799"/>
                  </a:lnTo>
                  <a:lnTo>
                    <a:pt x="435609" y="304799"/>
                  </a:lnTo>
                  <a:lnTo>
                    <a:pt x="435609" y="302259"/>
                  </a:lnTo>
                  <a:close/>
                </a:path>
                <a:path w="435609" h="363220">
                  <a:moveTo>
                    <a:pt x="3809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4800"/>
                  </a:lnTo>
                  <a:close/>
                </a:path>
                <a:path w="435609" h="363220">
                  <a:moveTo>
                    <a:pt x="435609" y="304800"/>
                  </a:moveTo>
                  <a:lnTo>
                    <a:pt x="431800" y="304800"/>
                  </a:lnTo>
                  <a:lnTo>
                    <a:pt x="431800" y="308609"/>
                  </a:lnTo>
                  <a:lnTo>
                    <a:pt x="435609" y="308609"/>
                  </a:lnTo>
                  <a:lnTo>
                    <a:pt x="435609" y="304800"/>
                  </a:lnTo>
                  <a:close/>
                </a:path>
                <a:path w="435609" h="363220">
                  <a:moveTo>
                    <a:pt x="3809" y="308609"/>
                  </a:moveTo>
                  <a:lnTo>
                    <a:pt x="0" y="308609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08609"/>
                  </a:lnTo>
                  <a:close/>
                </a:path>
                <a:path w="435609" h="363220">
                  <a:moveTo>
                    <a:pt x="435609" y="308609"/>
                  </a:moveTo>
                  <a:lnTo>
                    <a:pt x="431800" y="308609"/>
                  </a:lnTo>
                  <a:lnTo>
                    <a:pt x="431800" y="314959"/>
                  </a:lnTo>
                  <a:lnTo>
                    <a:pt x="435609" y="314959"/>
                  </a:lnTo>
                  <a:lnTo>
                    <a:pt x="435609" y="308609"/>
                  </a:lnTo>
                  <a:close/>
                </a:path>
                <a:path w="435609" h="363220">
                  <a:moveTo>
                    <a:pt x="3809" y="314959"/>
                  </a:moveTo>
                  <a:lnTo>
                    <a:pt x="0" y="314959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4959"/>
                  </a:lnTo>
                  <a:close/>
                </a:path>
                <a:path w="435609" h="363220">
                  <a:moveTo>
                    <a:pt x="435609" y="314959"/>
                  </a:moveTo>
                  <a:lnTo>
                    <a:pt x="431800" y="314959"/>
                  </a:lnTo>
                  <a:lnTo>
                    <a:pt x="431800" y="321309"/>
                  </a:lnTo>
                  <a:lnTo>
                    <a:pt x="435609" y="321309"/>
                  </a:lnTo>
                  <a:lnTo>
                    <a:pt x="435609" y="314959"/>
                  </a:lnTo>
                  <a:close/>
                </a:path>
                <a:path w="435609" h="363220">
                  <a:moveTo>
                    <a:pt x="3809" y="321309"/>
                  </a:moveTo>
                  <a:lnTo>
                    <a:pt x="0" y="321309"/>
                  </a:lnTo>
                  <a:lnTo>
                    <a:pt x="0" y="322579"/>
                  </a:lnTo>
                  <a:lnTo>
                    <a:pt x="1270" y="322579"/>
                  </a:lnTo>
                  <a:lnTo>
                    <a:pt x="1270" y="323849"/>
                  </a:lnTo>
                  <a:lnTo>
                    <a:pt x="3809" y="323849"/>
                  </a:lnTo>
                  <a:lnTo>
                    <a:pt x="3809" y="321309"/>
                  </a:lnTo>
                  <a:close/>
                </a:path>
                <a:path w="435609" h="363220">
                  <a:moveTo>
                    <a:pt x="435609" y="321309"/>
                  </a:moveTo>
                  <a:lnTo>
                    <a:pt x="431800" y="321309"/>
                  </a:lnTo>
                  <a:lnTo>
                    <a:pt x="431800" y="323849"/>
                  </a:lnTo>
                  <a:lnTo>
                    <a:pt x="435609" y="323849"/>
                  </a:lnTo>
                  <a:lnTo>
                    <a:pt x="435609" y="321309"/>
                  </a:lnTo>
                  <a:close/>
                </a:path>
                <a:path w="435609" h="363220">
                  <a:moveTo>
                    <a:pt x="435610" y="323850"/>
                  </a:moveTo>
                  <a:lnTo>
                    <a:pt x="431800" y="323850"/>
                  </a:lnTo>
                  <a:lnTo>
                    <a:pt x="431800" y="328929"/>
                  </a:lnTo>
                  <a:lnTo>
                    <a:pt x="433069" y="328929"/>
                  </a:lnTo>
                  <a:lnTo>
                    <a:pt x="433069" y="326389"/>
                  </a:lnTo>
                  <a:lnTo>
                    <a:pt x="434339" y="326389"/>
                  </a:lnTo>
                  <a:lnTo>
                    <a:pt x="434339" y="325119"/>
                  </a:lnTo>
                  <a:lnTo>
                    <a:pt x="435610" y="325119"/>
                  </a:lnTo>
                  <a:lnTo>
                    <a:pt x="435610" y="323850"/>
                  </a:lnTo>
                  <a:close/>
                </a:path>
                <a:path w="435609" h="363220">
                  <a:moveTo>
                    <a:pt x="3809" y="323850"/>
                  </a:moveTo>
                  <a:lnTo>
                    <a:pt x="2540" y="323850"/>
                  </a:lnTo>
                  <a:lnTo>
                    <a:pt x="2540" y="325119"/>
                  </a:lnTo>
                  <a:lnTo>
                    <a:pt x="3809" y="325119"/>
                  </a:lnTo>
                  <a:lnTo>
                    <a:pt x="3809" y="323850"/>
                  </a:lnTo>
                  <a:close/>
                </a:path>
                <a:path w="435609" h="363220">
                  <a:moveTo>
                    <a:pt x="396239" y="360679"/>
                  </a:moveTo>
                  <a:lnTo>
                    <a:pt x="41909" y="360679"/>
                  </a:lnTo>
                  <a:lnTo>
                    <a:pt x="41909" y="361949"/>
                  </a:lnTo>
                  <a:lnTo>
                    <a:pt x="396239" y="361949"/>
                  </a:lnTo>
                  <a:lnTo>
                    <a:pt x="396239" y="360679"/>
                  </a:lnTo>
                  <a:close/>
                </a:path>
                <a:path w="435609" h="363220">
                  <a:moveTo>
                    <a:pt x="397509" y="359409"/>
                  </a:moveTo>
                  <a:lnTo>
                    <a:pt x="39370" y="359409"/>
                  </a:lnTo>
                  <a:lnTo>
                    <a:pt x="39370" y="360679"/>
                  </a:lnTo>
                  <a:lnTo>
                    <a:pt x="397509" y="360679"/>
                  </a:lnTo>
                  <a:lnTo>
                    <a:pt x="397509" y="359409"/>
                  </a:lnTo>
                  <a:close/>
                </a:path>
                <a:path w="435609" h="363220">
                  <a:moveTo>
                    <a:pt x="393700" y="361950"/>
                  </a:moveTo>
                  <a:lnTo>
                    <a:pt x="43179" y="361950"/>
                  </a:lnTo>
                  <a:lnTo>
                    <a:pt x="43179" y="363219"/>
                  </a:lnTo>
                  <a:lnTo>
                    <a:pt x="393700" y="363219"/>
                  </a:lnTo>
                  <a:lnTo>
                    <a:pt x="393700" y="361950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68959" y="5124450"/>
              <a:ext cx="427990" cy="356870"/>
            </a:xfrm>
            <a:custGeom>
              <a:avLst/>
              <a:gdLst/>
              <a:ahLst/>
              <a:cxnLst/>
              <a:rect l="l" t="t" r="r" b="b"/>
              <a:pathLst>
                <a:path w="427990" h="356870">
                  <a:moveTo>
                    <a:pt x="393700" y="1269"/>
                  </a:moveTo>
                  <a:lnTo>
                    <a:pt x="35560" y="1269"/>
                  </a:lnTo>
                  <a:lnTo>
                    <a:pt x="35560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27990" h="356870">
                  <a:moveTo>
                    <a:pt x="392430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27990" h="356870">
                  <a:moveTo>
                    <a:pt x="394970" y="2540"/>
                  </a:moveTo>
                  <a:lnTo>
                    <a:pt x="33020" y="2540"/>
                  </a:lnTo>
                  <a:lnTo>
                    <a:pt x="33020" y="3810"/>
                  </a:lnTo>
                  <a:lnTo>
                    <a:pt x="394970" y="3810"/>
                  </a:lnTo>
                  <a:lnTo>
                    <a:pt x="394970" y="2540"/>
                  </a:lnTo>
                  <a:close/>
                </a:path>
                <a:path w="427990" h="356870">
                  <a:moveTo>
                    <a:pt x="3810" y="31750"/>
                  </a:moveTo>
                  <a:lnTo>
                    <a:pt x="2540" y="31750"/>
                  </a:lnTo>
                  <a:lnTo>
                    <a:pt x="2540" y="33019"/>
                  </a:lnTo>
                  <a:lnTo>
                    <a:pt x="1270" y="33019"/>
                  </a:lnTo>
                  <a:lnTo>
                    <a:pt x="1270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427990" h="356870">
                  <a:moveTo>
                    <a:pt x="426720" y="30480"/>
                  </a:moveTo>
                  <a:lnTo>
                    <a:pt x="425450" y="30480"/>
                  </a:lnTo>
                  <a:lnTo>
                    <a:pt x="425450" y="34289"/>
                  </a:lnTo>
                  <a:lnTo>
                    <a:pt x="427990" y="34289"/>
                  </a:lnTo>
                  <a:lnTo>
                    <a:pt x="427990" y="31750"/>
                  </a:lnTo>
                  <a:lnTo>
                    <a:pt x="426720" y="31750"/>
                  </a:lnTo>
                  <a:lnTo>
                    <a:pt x="426720" y="30480"/>
                  </a:lnTo>
                  <a:close/>
                </a:path>
                <a:path w="427990" h="35687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427990" h="356870">
                  <a:moveTo>
                    <a:pt x="427990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7990" y="40639"/>
                  </a:lnTo>
                  <a:lnTo>
                    <a:pt x="427990" y="34290"/>
                  </a:lnTo>
                  <a:close/>
                </a:path>
                <a:path w="427990" h="35687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427990" h="356870">
                  <a:moveTo>
                    <a:pt x="427990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7990" y="46989"/>
                  </a:lnTo>
                  <a:lnTo>
                    <a:pt x="427990" y="40640"/>
                  </a:lnTo>
                  <a:close/>
                </a:path>
                <a:path w="427990" h="35687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27990" h="356870">
                  <a:moveTo>
                    <a:pt x="427990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7990" y="53339"/>
                  </a:lnTo>
                  <a:lnTo>
                    <a:pt x="427990" y="46990"/>
                  </a:lnTo>
                  <a:close/>
                </a:path>
                <a:path w="427990" h="3568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427990" h="356870">
                  <a:moveTo>
                    <a:pt x="427990" y="53340"/>
                  </a:moveTo>
                  <a:lnTo>
                    <a:pt x="425450" y="53340"/>
                  </a:lnTo>
                  <a:lnTo>
                    <a:pt x="425450" y="59689"/>
                  </a:lnTo>
                  <a:lnTo>
                    <a:pt x="427990" y="59689"/>
                  </a:lnTo>
                  <a:lnTo>
                    <a:pt x="427990" y="53340"/>
                  </a:lnTo>
                  <a:close/>
                </a:path>
                <a:path w="427990" h="356870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90"/>
                  </a:lnTo>
                  <a:close/>
                </a:path>
                <a:path w="427990" h="356870">
                  <a:moveTo>
                    <a:pt x="427990" y="59690"/>
                  </a:moveTo>
                  <a:lnTo>
                    <a:pt x="425450" y="59690"/>
                  </a:lnTo>
                  <a:lnTo>
                    <a:pt x="425450" y="66039"/>
                  </a:lnTo>
                  <a:lnTo>
                    <a:pt x="427990" y="66039"/>
                  </a:lnTo>
                  <a:lnTo>
                    <a:pt x="427990" y="59690"/>
                  </a:lnTo>
                  <a:close/>
                </a:path>
                <a:path w="427990" h="35687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427990" h="356870">
                  <a:moveTo>
                    <a:pt x="427990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7990" y="72389"/>
                  </a:lnTo>
                  <a:lnTo>
                    <a:pt x="427990" y="66040"/>
                  </a:lnTo>
                  <a:close/>
                </a:path>
                <a:path w="427990" h="35687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427990" h="356870">
                  <a:moveTo>
                    <a:pt x="427990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7990" y="78739"/>
                  </a:lnTo>
                  <a:lnTo>
                    <a:pt x="427990" y="72390"/>
                  </a:lnTo>
                  <a:close/>
                </a:path>
                <a:path w="427990" h="356870">
                  <a:moveTo>
                    <a:pt x="381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8740"/>
                  </a:lnTo>
                  <a:close/>
                </a:path>
                <a:path w="427990" h="356870">
                  <a:moveTo>
                    <a:pt x="427990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7990" y="83819"/>
                  </a:lnTo>
                  <a:lnTo>
                    <a:pt x="427990" y="78740"/>
                  </a:lnTo>
                  <a:close/>
                </a:path>
                <a:path w="427990" h="356870">
                  <a:moveTo>
                    <a:pt x="3810" y="83820"/>
                  </a:moveTo>
                  <a:lnTo>
                    <a:pt x="0" y="8382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83820"/>
                  </a:lnTo>
                  <a:close/>
                </a:path>
                <a:path w="427990" h="356870">
                  <a:moveTo>
                    <a:pt x="427990" y="83820"/>
                  </a:moveTo>
                  <a:lnTo>
                    <a:pt x="425450" y="83820"/>
                  </a:lnTo>
                  <a:lnTo>
                    <a:pt x="425450" y="97789"/>
                  </a:lnTo>
                  <a:lnTo>
                    <a:pt x="427990" y="97789"/>
                  </a:lnTo>
                  <a:lnTo>
                    <a:pt x="427990" y="83820"/>
                  </a:lnTo>
                  <a:close/>
                </a:path>
                <a:path w="427990" h="356870">
                  <a:moveTo>
                    <a:pt x="3810" y="97790"/>
                  </a:moveTo>
                  <a:lnTo>
                    <a:pt x="0" y="9779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97790"/>
                  </a:lnTo>
                  <a:close/>
                </a:path>
                <a:path w="427990" h="356870">
                  <a:moveTo>
                    <a:pt x="427990" y="97790"/>
                  </a:moveTo>
                  <a:lnTo>
                    <a:pt x="425450" y="97790"/>
                  </a:lnTo>
                  <a:lnTo>
                    <a:pt x="425450" y="115569"/>
                  </a:lnTo>
                  <a:lnTo>
                    <a:pt x="427990" y="115569"/>
                  </a:lnTo>
                  <a:lnTo>
                    <a:pt x="427990" y="97790"/>
                  </a:lnTo>
                  <a:close/>
                </a:path>
                <a:path w="427990" h="356870">
                  <a:moveTo>
                    <a:pt x="3810" y="115570"/>
                  </a:moveTo>
                  <a:lnTo>
                    <a:pt x="0" y="115570"/>
                  </a:lnTo>
                  <a:lnTo>
                    <a:pt x="0" y="124459"/>
                  </a:lnTo>
                  <a:lnTo>
                    <a:pt x="3810" y="124459"/>
                  </a:lnTo>
                  <a:lnTo>
                    <a:pt x="3810" y="115570"/>
                  </a:lnTo>
                  <a:close/>
                </a:path>
                <a:path w="427990" h="356870">
                  <a:moveTo>
                    <a:pt x="427990" y="115570"/>
                  </a:moveTo>
                  <a:lnTo>
                    <a:pt x="425450" y="115570"/>
                  </a:lnTo>
                  <a:lnTo>
                    <a:pt x="425450" y="124459"/>
                  </a:lnTo>
                  <a:lnTo>
                    <a:pt x="427990" y="124459"/>
                  </a:lnTo>
                  <a:lnTo>
                    <a:pt x="427990" y="115570"/>
                  </a:lnTo>
                  <a:close/>
                </a:path>
                <a:path w="427990" h="356870">
                  <a:moveTo>
                    <a:pt x="3810" y="124460"/>
                  </a:moveTo>
                  <a:lnTo>
                    <a:pt x="0" y="124460"/>
                  </a:lnTo>
                  <a:lnTo>
                    <a:pt x="0" y="143509"/>
                  </a:lnTo>
                  <a:lnTo>
                    <a:pt x="3810" y="143509"/>
                  </a:lnTo>
                  <a:lnTo>
                    <a:pt x="3810" y="124460"/>
                  </a:lnTo>
                  <a:close/>
                </a:path>
                <a:path w="427990" h="356870">
                  <a:moveTo>
                    <a:pt x="427990" y="124460"/>
                  </a:moveTo>
                  <a:lnTo>
                    <a:pt x="425450" y="124460"/>
                  </a:lnTo>
                  <a:lnTo>
                    <a:pt x="425450" y="143509"/>
                  </a:lnTo>
                  <a:lnTo>
                    <a:pt x="427990" y="143509"/>
                  </a:lnTo>
                  <a:lnTo>
                    <a:pt x="427990" y="124460"/>
                  </a:lnTo>
                  <a:close/>
                </a:path>
                <a:path w="427990" h="356870">
                  <a:moveTo>
                    <a:pt x="3810" y="143510"/>
                  </a:moveTo>
                  <a:lnTo>
                    <a:pt x="0" y="14351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43510"/>
                  </a:lnTo>
                  <a:close/>
                </a:path>
                <a:path w="427990" h="356870">
                  <a:moveTo>
                    <a:pt x="427990" y="143510"/>
                  </a:moveTo>
                  <a:lnTo>
                    <a:pt x="425450" y="143510"/>
                  </a:lnTo>
                  <a:lnTo>
                    <a:pt x="425450" y="207009"/>
                  </a:lnTo>
                  <a:lnTo>
                    <a:pt x="427990" y="207009"/>
                  </a:lnTo>
                  <a:lnTo>
                    <a:pt x="427990" y="143510"/>
                  </a:lnTo>
                  <a:close/>
                </a:path>
                <a:path w="427990" h="356870">
                  <a:moveTo>
                    <a:pt x="3810" y="207010"/>
                  </a:moveTo>
                  <a:lnTo>
                    <a:pt x="0" y="20701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207010"/>
                  </a:lnTo>
                  <a:close/>
                </a:path>
                <a:path w="427990" h="356870">
                  <a:moveTo>
                    <a:pt x="427990" y="207010"/>
                  </a:moveTo>
                  <a:lnTo>
                    <a:pt x="425450" y="207010"/>
                  </a:lnTo>
                  <a:lnTo>
                    <a:pt x="425450" y="232409"/>
                  </a:lnTo>
                  <a:lnTo>
                    <a:pt x="427990" y="232409"/>
                  </a:lnTo>
                  <a:lnTo>
                    <a:pt x="427990" y="207010"/>
                  </a:lnTo>
                  <a:close/>
                </a:path>
                <a:path w="427990" h="356870">
                  <a:moveTo>
                    <a:pt x="381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32410"/>
                  </a:lnTo>
                  <a:close/>
                </a:path>
                <a:path w="427990" h="356870">
                  <a:moveTo>
                    <a:pt x="427990" y="232410"/>
                  </a:moveTo>
                  <a:lnTo>
                    <a:pt x="425450" y="232410"/>
                  </a:lnTo>
                  <a:lnTo>
                    <a:pt x="425450" y="238759"/>
                  </a:lnTo>
                  <a:lnTo>
                    <a:pt x="427990" y="238759"/>
                  </a:lnTo>
                  <a:lnTo>
                    <a:pt x="427990" y="232410"/>
                  </a:lnTo>
                  <a:close/>
                </a:path>
                <a:path w="427990" h="356870">
                  <a:moveTo>
                    <a:pt x="3810" y="238760"/>
                  </a:moveTo>
                  <a:lnTo>
                    <a:pt x="0" y="23876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8760"/>
                  </a:lnTo>
                  <a:close/>
                </a:path>
                <a:path w="427990" h="356870">
                  <a:moveTo>
                    <a:pt x="427990" y="238760"/>
                  </a:moveTo>
                  <a:lnTo>
                    <a:pt x="425450" y="238760"/>
                  </a:lnTo>
                  <a:lnTo>
                    <a:pt x="425450" y="242569"/>
                  </a:lnTo>
                  <a:lnTo>
                    <a:pt x="427990" y="242569"/>
                  </a:lnTo>
                  <a:lnTo>
                    <a:pt x="427990" y="238760"/>
                  </a:lnTo>
                  <a:close/>
                </a:path>
                <a:path w="427990" h="356870">
                  <a:moveTo>
                    <a:pt x="3810" y="242570"/>
                  </a:moveTo>
                  <a:lnTo>
                    <a:pt x="0" y="24257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42570"/>
                  </a:lnTo>
                  <a:close/>
                </a:path>
                <a:path w="427990" h="356870">
                  <a:moveTo>
                    <a:pt x="427990" y="242570"/>
                  </a:moveTo>
                  <a:lnTo>
                    <a:pt x="425450" y="242570"/>
                  </a:lnTo>
                  <a:lnTo>
                    <a:pt x="425450" y="280669"/>
                  </a:lnTo>
                  <a:lnTo>
                    <a:pt x="427990" y="280669"/>
                  </a:lnTo>
                  <a:lnTo>
                    <a:pt x="427990" y="242570"/>
                  </a:lnTo>
                  <a:close/>
                </a:path>
                <a:path w="427990" h="356870">
                  <a:moveTo>
                    <a:pt x="3810" y="280670"/>
                  </a:moveTo>
                  <a:lnTo>
                    <a:pt x="0" y="28067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80670"/>
                  </a:lnTo>
                  <a:close/>
                </a:path>
                <a:path w="427990" h="356870">
                  <a:moveTo>
                    <a:pt x="427990" y="280670"/>
                  </a:moveTo>
                  <a:lnTo>
                    <a:pt x="425450" y="280670"/>
                  </a:lnTo>
                  <a:lnTo>
                    <a:pt x="425450" y="295909"/>
                  </a:lnTo>
                  <a:lnTo>
                    <a:pt x="427990" y="295909"/>
                  </a:lnTo>
                  <a:lnTo>
                    <a:pt x="427990" y="280670"/>
                  </a:lnTo>
                  <a:close/>
                </a:path>
                <a:path w="427990" h="356870">
                  <a:moveTo>
                    <a:pt x="3810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5910"/>
                  </a:lnTo>
                  <a:close/>
                </a:path>
                <a:path w="427990" h="356870">
                  <a:moveTo>
                    <a:pt x="427990" y="295910"/>
                  </a:moveTo>
                  <a:lnTo>
                    <a:pt x="425450" y="295910"/>
                  </a:lnTo>
                  <a:lnTo>
                    <a:pt x="425450" y="299719"/>
                  </a:lnTo>
                  <a:lnTo>
                    <a:pt x="427990" y="299719"/>
                  </a:lnTo>
                  <a:lnTo>
                    <a:pt x="427990" y="295910"/>
                  </a:lnTo>
                  <a:close/>
                </a:path>
                <a:path w="427990" h="356870">
                  <a:moveTo>
                    <a:pt x="381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9720"/>
                  </a:lnTo>
                  <a:close/>
                </a:path>
                <a:path w="427990" h="356870">
                  <a:moveTo>
                    <a:pt x="427990" y="299720"/>
                  </a:moveTo>
                  <a:lnTo>
                    <a:pt x="425450" y="299720"/>
                  </a:lnTo>
                  <a:lnTo>
                    <a:pt x="425450" y="302259"/>
                  </a:lnTo>
                  <a:lnTo>
                    <a:pt x="427990" y="302259"/>
                  </a:lnTo>
                  <a:lnTo>
                    <a:pt x="427990" y="299720"/>
                  </a:lnTo>
                  <a:close/>
                </a:path>
                <a:path w="427990" h="356870">
                  <a:moveTo>
                    <a:pt x="381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302260"/>
                  </a:lnTo>
                  <a:close/>
                </a:path>
                <a:path w="427990" h="356870">
                  <a:moveTo>
                    <a:pt x="427990" y="302260"/>
                  </a:moveTo>
                  <a:lnTo>
                    <a:pt x="425450" y="302260"/>
                  </a:lnTo>
                  <a:lnTo>
                    <a:pt x="425450" y="306069"/>
                  </a:lnTo>
                  <a:lnTo>
                    <a:pt x="427990" y="306069"/>
                  </a:lnTo>
                  <a:lnTo>
                    <a:pt x="427990" y="302260"/>
                  </a:lnTo>
                  <a:close/>
                </a:path>
                <a:path w="427990" h="356870">
                  <a:moveTo>
                    <a:pt x="381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70"/>
                  </a:lnTo>
                  <a:close/>
                </a:path>
                <a:path w="427990" h="356870">
                  <a:moveTo>
                    <a:pt x="427990" y="306070"/>
                  </a:moveTo>
                  <a:lnTo>
                    <a:pt x="425450" y="306070"/>
                  </a:lnTo>
                  <a:lnTo>
                    <a:pt x="425450" y="312419"/>
                  </a:lnTo>
                  <a:lnTo>
                    <a:pt x="427990" y="312419"/>
                  </a:lnTo>
                  <a:lnTo>
                    <a:pt x="427990" y="306070"/>
                  </a:lnTo>
                  <a:close/>
                </a:path>
                <a:path w="427990" h="356870">
                  <a:moveTo>
                    <a:pt x="3810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20"/>
                  </a:lnTo>
                  <a:close/>
                </a:path>
                <a:path w="427990" h="356870">
                  <a:moveTo>
                    <a:pt x="427990" y="312420"/>
                  </a:moveTo>
                  <a:lnTo>
                    <a:pt x="425450" y="312420"/>
                  </a:lnTo>
                  <a:lnTo>
                    <a:pt x="425450" y="318769"/>
                  </a:lnTo>
                  <a:lnTo>
                    <a:pt x="427990" y="318769"/>
                  </a:lnTo>
                  <a:lnTo>
                    <a:pt x="427990" y="312420"/>
                  </a:lnTo>
                  <a:close/>
                </a:path>
                <a:path w="427990" h="356870">
                  <a:moveTo>
                    <a:pt x="3810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8770"/>
                  </a:lnTo>
                  <a:close/>
                </a:path>
                <a:path w="427990" h="356870">
                  <a:moveTo>
                    <a:pt x="427990" y="318770"/>
                  </a:moveTo>
                  <a:lnTo>
                    <a:pt x="425450" y="318770"/>
                  </a:lnTo>
                  <a:lnTo>
                    <a:pt x="425450" y="321309"/>
                  </a:lnTo>
                  <a:lnTo>
                    <a:pt x="427990" y="321309"/>
                  </a:lnTo>
                  <a:lnTo>
                    <a:pt x="427990" y="318770"/>
                  </a:lnTo>
                  <a:close/>
                </a:path>
                <a:path w="427990" h="356870">
                  <a:moveTo>
                    <a:pt x="3810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6390"/>
                  </a:lnTo>
                  <a:lnTo>
                    <a:pt x="2540" y="326390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1310"/>
                  </a:lnTo>
                  <a:close/>
                </a:path>
                <a:path w="427990" h="356870">
                  <a:moveTo>
                    <a:pt x="427990" y="321310"/>
                  </a:moveTo>
                  <a:lnTo>
                    <a:pt x="425450" y="321310"/>
                  </a:lnTo>
                  <a:lnTo>
                    <a:pt x="425450" y="327659"/>
                  </a:lnTo>
                  <a:lnTo>
                    <a:pt x="427990" y="327659"/>
                  </a:lnTo>
                  <a:lnTo>
                    <a:pt x="427990" y="321310"/>
                  </a:lnTo>
                  <a:close/>
                </a:path>
                <a:path w="427990" h="356870">
                  <a:moveTo>
                    <a:pt x="426720" y="327660"/>
                  </a:moveTo>
                  <a:lnTo>
                    <a:pt x="425450" y="327660"/>
                  </a:lnTo>
                  <a:lnTo>
                    <a:pt x="425450" y="328930"/>
                  </a:lnTo>
                  <a:lnTo>
                    <a:pt x="426720" y="328930"/>
                  </a:lnTo>
                  <a:lnTo>
                    <a:pt x="426720" y="327660"/>
                  </a:lnTo>
                  <a:close/>
                </a:path>
                <a:path w="427990" h="356870">
                  <a:moveTo>
                    <a:pt x="394970" y="355600"/>
                  </a:moveTo>
                  <a:lnTo>
                    <a:pt x="34290" y="355600"/>
                  </a:lnTo>
                  <a:lnTo>
                    <a:pt x="34290" y="356869"/>
                  </a:lnTo>
                  <a:lnTo>
                    <a:pt x="394970" y="356869"/>
                  </a:lnTo>
                  <a:lnTo>
                    <a:pt x="394970" y="355600"/>
                  </a:lnTo>
                  <a:close/>
                </a:path>
                <a:path w="427990" h="356870">
                  <a:moveTo>
                    <a:pt x="396240" y="354330"/>
                  </a:moveTo>
                  <a:lnTo>
                    <a:pt x="33020" y="354330"/>
                  </a:lnTo>
                  <a:lnTo>
                    <a:pt x="33020" y="355600"/>
                  </a:lnTo>
                  <a:lnTo>
                    <a:pt x="396240" y="355600"/>
                  </a:lnTo>
                  <a:lnTo>
                    <a:pt x="396240" y="354330"/>
                  </a:lnTo>
                  <a:close/>
                </a:path>
                <a:path w="427990" h="356870">
                  <a:moveTo>
                    <a:pt x="398779" y="353060"/>
                  </a:moveTo>
                  <a:lnTo>
                    <a:pt x="31750" y="353060"/>
                  </a:lnTo>
                  <a:lnTo>
                    <a:pt x="31750" y="354330"/>
                  </a:lnTo>
                  <a:lnTo>
                    <a:pt x="398779" y="354330"/>
                  </a:lnTo>
                  <a:lnTo>
                    <a:pt x="398779" y="35306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72769" y="512826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40" h="349250">
                  <a:moveTo>
                    <a:pt x="396239" y="2539"/>
                  </a:moveTo>
                  <a:lnTo>
                    <a:pt x="24129" y="2539"/>
                  </a:lnTo>
                  <a:lnTo>
                    <a:pt x="24129" y="3809"/>
                  </a:lnTo>
                  <a:lnTo>
                    <a:pt x="396239" y="3809"/>
                  </a:lnTo>
                  <a:lnTo>
                    <a:pt x="396239" y="2539"/>
                  </a:lnTo>
                  <a:close/>
                </a:path>
                <a:path w="421640" h="349250">
                  <a:moveTo>
                    <a:pt x="394970" y="1269"/>
                  </a:moveTo>
                  <a:lnTo>
                    <a:pt x="26670" y="1269"/>
                  </a:lnTo>
                  <a:lnTo>
                    <a:pt x="2667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21640" h="349250">
                  <a:moveTo>
                    <a:pt x="39369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3699" y="1269"/>
                  </a:lnTo>
                  <a:lnTo>
                    <a:pt x="393699" y="0"/>
                  </a:lnTo>
                  <a:close/>
                </a:path>
                <a:path w="421640" h="349250">
                  <a:moveTo>
                    <a:pt x="419099" y="22859"/>
                  </a:moveTo>
                  <a:lnTo>
                    <a:pt x="417830" y="22859"/>
                  </a:lnTo>
                  <a:lnTo>
                    <a:pt x="417830" y="24129"/>
                  </a:lnTo>
                  <a:lnTo>
                    <a:pt x="419099" y="24129"/>
                  </a:lnTo>
                  <a:lnTo>
                    <a:pt x="419099" y="22859"/>
                  </a:lnTo>
                  <a:close/>
                </a:path>
                <a:path w="421640" h="349250">
                  <a:moveTo>
                    <a:pt x="3809" y="24130"/>
                  </a:moveTo>
                  <a:lnTo>
                    <a:pt x="2539" y="24130"/>
                  </a:lnTo>
                  <a:lnTo>
                    <a:pt x="2539" y="25400"/>
                  </a:lnTo>
                  <a:lnTo>
                    <a:pt x="1270" y="25400"/>
                  </a:lnTo>
                  <a:lnTo>
                    <a:pt x="1270" y="26669"/>
                  </a:lnTo>
                  <a:lnTo>
                    <a:pt x="0" y="26669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421640" h="349250">
                  <a:moveTo>
                    <a:pt x="420369" y="24130"/>
                  </a:moveTo>
                  <a:lnTo>
                    <a:pt x="417830" y="24130"/>
                  </a:lnTo>
                  <a:lnTo>
                    <a:pt x="417830" y="30479"/>
                  </a:lnTo>
                  <a:lnTo>
                    <a:pt x="421639" y="30479"/>
                  </a:lnTo>
                  <a:lnTo>
                    <a:pt x="421640" y="25400"/>
                  </a:lnTo>
                  <a:lnTo>
                    <a:pt x="420369" y="25400"/>
                  </a:lnTo>
                  <a:lnTo>
                    <a:pt x="420369" y="24130"/>
                  </a:lnTo>
                  <a:close/>
                </a:path>
                <a:path w="421640" h="3492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421640" h="349250">
                  <a:moveTo>
                    <a:pt x="421639" y="30480"/>
                  </a:moveTo>
                  <a:lnTo>
                    <a:pt x="417830" y="30480"/>
                  </a:lnTo>
                  <a:lnTo>
                    <a:pt x="417830" y="36829"/>
                  </a:lnTo>
                  <a:lnTo>
                    <a:pt x="421639" y="36829"/>
                  </a:lnTo>
                  <a:lnTo>
                    <a:pt x="421639" y="30480"/>
                  </a:lnTo>
                  <a:close/>
                </a:path>
                <a:path w="421640" h="3492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421640" h="349250">
                  <a:moveTo>
                    <a:pt x="421639" y="36830"/>
                  </a:moveTo>
                  <a:lnTo>
                    <a:pt x="417830" y="36830"/>
                  </a:lnTo>
                  <a:lnTo>
                    <a:pt x="417830" y="43179"/>
                  </a:lnTo>
                  <a:lnTo>
                    <a:pt x="421639" y="43179"/>
                  </a:lnTo>
                  <a:lnTo>
                    <a:pt x="421639" y="36830"/>
                  </a:lnTo>
                  <a:close/>
                </a:path>
                <a:path w="421640" h="3492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21640" h="349250">
                  <a:moveTo>
                    <a:pt x="421639" y="43180"/>
                  </a:moveTo>
                  <a:lnTo>
                    <a:pt x="417830" y="43180"/>
                  </a:lnTo>
                  <a:lnTo>
                    <a:pt x="417830" y="49529"/>
                  </a:lnTo>
                  <a:lnTo>
                    <a:pt x="421639" y="49529"/>
                  </a:lnTo>
                  <a:lnTo>
                    <a:pt x="421639" y="43180"/>
                  </a:lnTo>
                  <a:close/>
                </a:path>
                <a:path w="421640" h="34925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421640" h="349250">
                  <a:moveTo>
                    <a:pt x="421639" y="49530"/>
                  </a:moveTo>
                  <a:lnTo>
                    <a:pt x="417830" y="49530"/>
                  </a:lnTo>
                  <a:lnTo>
                    <a:pt x="417830" y="55879"/>
                  </a:lnTo>
                  <a:lnTo>
                    <a:pt x="421639" y="55879"/>
                  </a:lnTo>
                  <a:lnTo>
                    <a:pt x="421639" y="49530"/>
                  </a:lnTo>
                  <a:close/>
                </a:path>
                <a:path w="421640" h="349250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21640" h="349250">
                  <a:moveTo>
                    <a:pt x="421639" y="55880"/>
                  </a:moveTo>
                  <a:lnTo>
                    <a:pt x="417830" y="55880"/>
                  </a:lnTo>
                  <a:lnTo>
                    <a:pt x="417830" y="62229"/>
                  </a:lnTo>
                  <a:lnTo>
                    <a:pt x="421639" y="62229"/>
                  </a:lnTo>
                  <a:lnTo>
                    <a:pt x="421639" y="55880"/>
                  </a:lnTo>
                  <a:close/>
                </a:path>
                <a:path w="421640" h="349250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421640" h="349250">
                  <a:moveTo>
                    <a:pt x="421639" y="62230"/>
                  </a:moveTo>
                  <a:lnTo>
                    <a:pt x="417830" y="62230"/>
                  </a:lnTo>
                  <a:lnTo>
                    <a:pt x="417830" y="68579"/>
                  </a:lnTo>
                  <a:lnTo>
                    <a:pt x="421639" y="68579"/>
                  </a:lnTo>
                  <a:lnTo>
                    <a:pt x="421639" y="62230"/>
                  </a:lnTo>
                  <a:close/>
                </a:path>
                <a:path w="421640" h="34925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421640" h="349250">
                  <a:moveTo>
                    <a:pt x="421639" y="68580"/>
                  </a:moveTo>
                  <a:lnTo>
                    <a:pt x="417830" y="68580"/>
                  </a:lnTo>
                  <a:lnTo>
                    <a:pt x="417830" y="74929"/>
                  </a:lnTo>
                  <a:lnTo>
                    <a:pt x="421639" y="74929"/>
                  </a:lnTo>
                  <a:lnTo>
                    <a:pt x="421639" y="68580"/>
                  </a:lnTo>
                  <a:close/>
                </a:path>
                <a:path w="421640" h="349250">
                  <a:moveTo>
                    <a:pt x="3809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4930"/>
                  </a:lnTo>
                  <a:close/>
                </a:path>
                <a:path w="421640" h="349250">
                  <a:moveTo>
                    <a:pt x="421639" y="74930"/>
                  </a:moveTo>
                  <a:lnTo>
                    <a:pt x="417830" y="74930"/>
                  </a:lnTo>
                  <a:lnTo>
                    <a:pt x="417830" y="80009"/>
                  </a:lnTo>
                  <a:lnTo>
                    <a:pt x="421639" y="80009"/>
                  </a:lnTo>
                  <a:lnTo>
                    <a:pt x="421639" y="74930"/>
                  </a:lnTo>
                  <a:close/>
                </a:path>
                <a:path w="421640" h="349250">
                  <a:moveTo>
                    <a:pt x="3809" y="80010"/>
                  </a:moveTo>
                  <a:lnTo>
                    <a:pt x="0" y="8001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0010"/>
                  </a:lnTo>
                  <a:close/>
                </a:path>
                <a:path w="421640" h="349250">
                  <a:moveTo>
                    <a:pt x="421639" y="80010"/>
                  </a:moveTo>
                  <a:lnTo>
                    <a:pt x="417830" y="80010"/>
                  </a:lnTo>
                  <a:lnTo>
                    <a:pt x="417830" y="93979"/>
                  </a:lnTo>
                  <a:lnTo>
                    <a:pt x="421639" y="93979"/>
                  </a:lnTo>
                  <a:lnTo>
                    <a:pt x="421639" y="80010"/>
                  </a:lnTo>
                  <a:close/>
                </a:path>
                <a:path w="421640" h="349250">
                  <a:moveTo>
                    <a:pt x="3809" y="93980"/>
                  </a:moveTo>
                  <a:lnTo>
                    <a:pt x="0" y="9398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93980"/>
                  </a:lnTo>
                  <a:close/>
                </a:path>
                <a:path w="421640" h="349250">
                  <a:moveTo>
                    <a:pt x="421639" y="93980"/>
                  </a:moveTo>
                  <a:lnTo>
                    <a:pt x="417830" y="93980"/>
                  </a:lnTo>
                  <a:lnTo>
                    <a:pt x="417830" y="111759"/>
                  </a:lnTo>
                  <a:lnTo>
                    <a:pt x="421639" y="111759"/>
                  </a:lnTo>
                  <a:lnTo>
                    <a:pt x="421639" y="93980"/>
                  </a:lnTo>
                  <a:close/>
                </a:path>
                <a:path w="421640" h="349250">
                  <a:moveTo>
                    <a:pt x="3809" y="111759"/>
                  </a:moveTo>
                  <a:lnTo>
                    <a:pt x="0" y="111759"/>
                  </a:lnTo>
                  <a:lnTo>
                    <a:pt x="0" y="120649"/>
                  </a:lnTo>
                  <a:lnTo>
                    <a:pt x="3809" y="120649"/>
                  </a:lnTo>
                  <a:lnTo>
                    <a:pt x="3809" y="111759"/>
                  </a:lnTo>
                  <a:close/>
                </a:path>
                <a:path w="421640" h="349250">
                  <a:moveTo>
                    <a:pt x="421639" y="111759"/>
                  </a:moveTo>
                  <a:lnTo>
                    <a:pt x="417830" y="111759"/>
                  </a:lnTo>
                  <a:lnTo>
                    <a:pt x="417830" y="120649"/>
                  </a:lnTo>
                  <a:lnTo>
                    <a:pt x="421639" y="120649"/>
                  </a:lnTo>
                  <a:lnTo>
                    <a:pt x="421639" y="111759"/>
                  </a:lnTo>
                  <a:close/>
                </a:path>
                <a:path w="421640" h="349250">
                  <a:moveTo>
                    <a:pt x="3809" y="120650"/>
                  </a:moveTo>
                  <a:lnTo>
                    <a:pt x="0" y="120650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20650"/>
                  </a:lnTo>
                  <a:close/>
                </a:path>
                <a:path w="421640" h="349250">
                  <a:moveTo>
                    <a:pt x="421639" y="120650"/>
                  </a:moveTo>
                  <a:lnTo>
                    <a:pt x="417830" y="120650"/>
                  </a:lnTo>
                  <a:lnTo>
                    <a:pt x="417830" y="139699"/>
                  </a:lnTo>
                  <a:lnTo>
                    <a:pt x="421639" y="139699"/>
                  </a:lnTo>
                  <a:lnTo>
                    <a:pt x="421639" y="120650"/>
                  </a:lnTo>
                  <a:close/>
                </a:path>
                <a:path w="421640" h="349250">
                  <a:moveTo>
                    <a:pt x="3809" y="139700"/>
                  </a:moveTo>
                  <a:lnTo>
                    <a:pt x="0" y="139700"/>
                  </a:lnTo>
                  <a:lnTo>
                    <a:pt x="0" y="203199"/>
                  </a:lnTo>
                  <a:lnTo>
                    <a:pt x="3809" y="203199"/>
                  </a:lnTo>
                  <a:lnTo>
                    <a:pt x="3809" y="139700"/>
                  </a:lnTo>
                  <a:close/>
                </a:path>
                <a:path w="421640" h="349250">
                  <a:moveTo>
                    <a:pt x="421639" y="139700"/>
                  </a:moveTo>
                  <a:lnTo>
                    <a:pt x="417830" y="139700"/>
                  </a:lnTo>
                  <a:lnTo>
                    <a:pt x="417830" y="203199"/>
                  </a:lnTo>
                  <a:lnTo>
                    <a:pt x="421639" y="203199"/>
                  </a:lnTo>
                  <a:lnTo>
                    <a:pt x="421639" y="139700"/>
                  </a:lnTo>
                  <a:close/>
                </a:path>
                <a:path w="421640" h="349250">
                  <a:moveTo>
                    <a:pt x="3809" y="203200"/>
                  </a:moveTo>
                  <a:lnTo>
                    <a:pt x="0" y="203200"/>
                  </a:lnTo>
                  <a:lnTo>
                    <a:pt x="0" y="228599"/>
                  </a:lnTo>
                  <a:lnTo>
                    <a:pt x="3809" y="228599"/>
                  </a:lnTo>
                  <a:lnTo>
                    <a:pt x="3809" y="203200"/>
                  </a:lnTo>
                  <a:close/>
                </a:path>
                <a:path w="421640" h="349250">
                  <a:moveTo>
                    <a:pt x="421639" y="203200"/>
                  </a:moveTo>
                  <a:lnTo>
                    <a:pt x="417830" y="203200"/>
                  </a:lnTo>
                  <a:lnTo>
                    <a:pt x="417830" y="228599"/>
                  </a:lnTo>
                  <a:lnTo>
                    <a:pt x="421639" y="228599"/>
                  </a:lnTo>
                  <a:lnTo>
                    <a:pt x="421639" y="203200"/>
                  </a:lnTo>
                  <a:close/>
                </a:path>
                <a:path w="421640" h="349250">
                  <a:moveTo>
                    <a:pt x="3809" y="228600"/>
                  </a:moveTo>
                  <a:lnTo>
                    <a:pt x="0" y="228600"/>
                  </a:lnTo>
                  <a:lnTo>
                    <a:pt x="0" y="234949"/>
                  </a:lnTo>
                  <a:lnTo>
                    <a:pt x="3809" y="234949"/>
                  </a:lnTo>
                  <a:lnTo>
                    <a:pt x="3809" y="228600"/>
                  </a:lnTo>
                  <a:close/>
                </a:path>
                <a:path w="421640" h="349250">
                  <a:moveTo>
                    <a:pt x="421639" y="228600"/>
                  </a:moveTo>
                  <a:lnTo>
                    <a:pt x="417830" y="228600"/>
                  </a:lnTo>
                  <a:lnTo>
                    <a:pt x="417830" y="234949"/>
                  </a:lnTo>
                  <a:lnTo>
                    <a:pt x="421639" y="234949"/>
                  </a:lnTo>
                  <a:lnTo>
                    <a:pt x="421639" y="228600"/>
                  </a:lnTo>
                  <a:close/>
                </a:path>
                <a:path w="421640" h="349250">
                  <a:moveTo>
                    <a:pt x="3809" y="234950"/>
                  </a:moveTo>
                  <a:lnTo>
                    <a:pt x="0" y="234950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34950"/>
                  </a:lnTo>
                  <a:close/>
                </a:path>
                <a:path w="421640" h="349250">
                  <a:moveTo>
                    <a:pt x="421639" y="234950"/>
                  </a:moveTo>
                  <a:lnTo>
                    <a:pt x="417830" y="234950"/>
                  </a:lnTo>
                  <a:lnTo>
                    <a:pt x="417830" y="238759"/>
                  </a:lnTo>
                  <a:lnTo>
                    <a:pt x="421639" y="238759"/>
                  </a:lnTo>
                  <a:lnTo>
                    <a:pt x="421639" y="234950"/>
                  </a:lnTo>
                  <a:close/>
                </a:path>
                <a:path w="421640" h="349250">
                  <a:moveTo>
                    <a:pt x="3809" y="238759"/>
                  </a:moveTo>
                  <a:lnTo>
                    <a:pt x="0" y="238759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38759"/>
                  </a:lnTo>
                  <a:close/>
                </a:path>
                <a:path w="421640" h="349250">
                  <a:moveTo>
                    <a:pt x="421639" y="238759"/>
                  </a:moveTo>
                  <a:lnTo>
                    <a:pt x="417830" y="238759"/>
                  </a:lnTo>
                  <a:lnTo>
                    <a:pt x="417830" y="276859"/>
                  </a:lnTo>
                  <a:lnTo>
                    <a:pt x="421639" y="276859"/>
                  </a:lnTo>
                  <a:lnTo>
                    <a:pt x="421639" y="238759"/>
                  </a:lnTo>
                  <a:close/>
                </a:path>
                <a:path w="421640" h="349250">
                  <a:moveTo>
                    <a:pt x="3809" y="276859"/>
                  </a:moveTo>
                  <a:lnTo>
                    <a:pt x="0" y="27685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76859"/>
                  </a:lnTo>
                  <a:close/>
                </a:path>
                <a:path w="421640" h="349250">
                  <a:moveTo>
                    <a:pt x="421639" y="276859"/>
                  </a:moveTo>
                  <a:lnTo>
                    <a:pt x="417830" y="276859"/>
                  </a:lnTo>
                  <a:lnTo>
                    <a:pt x="417830" y="292099"/>
                  </a:lnTo>
                  <a:lnTo>
                    <a:pt x="421639" y="292099"/>
                  </a:lnTo>
                  <a:lnTo>
                    <a:pt x="421639" y="276859"/>
                  </a:lnTo>
                  <a:close/>
                </a:path>
                <a:path w="421640" h="349250">
                  <a:moveTo>
                    <a:pt x="3809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2100"/>
                  </a:lnTo>
                  <a:close/>
                </a:path>
                <a:path w="421640" h="349250">
                  <a:moveTo>
                    <a:pt x="421639" y="292100"/>
                  </a:moveTo>
                  <a:lnTo>
                    <a:pt x="417830" y="292100"/>
                  </a:lnTo>
                  <a:lnTo>
                    <a:pt x="417830" y="295909"/>
                  </a:lnTo>
                  <a:lnTo>
                    <a:pt x="421639" y="295909"/>
                  </a:lnTo>
                  <a:lnTo>
                    <a:pt x="421639" y="292100"/>
                  </a:lnTo>
                  <a:close/>
                </a:path>
                <a:path w="421640" h="349250">
                  <a:moveTo>
                    <a:pt x="3809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5909"/>
                  </a:lnTo>
                  <a:close/>
                </a:path>
                <a:path w="421640" h="349250">
                  <a:moveTo>
                    <a:pt x="421639" y="295909"/>
                  </a:moveTo>
                  <a:lnTo>
                    <a:pt x="417830" y="295909"/>
                  </a:lnTo>
                  <a:lnTo>
                    <a:pt x="417830" y="298449"/>
                  </a:lnTo>
                  <a:lnTo>
                    <a:pt x="421639" y="298449"/>
                  </a:lnTo>
                  <a:lnTo>
                    <a:pt x="421639" y="295909"/>
                  </a:lnTo>
                  <a:close/>
                </a:path>
                <a:path w="421640" h="349250">
                  <a:moveTo>
                    <a:pt x="3809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8450"/>
                  </a:lnTo>
                  <a:close/>
                </a:path>
                <a:path w="421640" h="349250">
                  <a:moveTo>
                    <a:pt x="421639" y="298450"/>
                  </a:moveTo>
                  <a:lnTo>
                    <a:pt x="417830" y="298450"/>
                  </a:lnTo>
                  <a:lnTo>
                    <a:pt x="417830" y="302259"/>
                  </a:lnTo>
                  <a:lnTo>
                    <a:pt x="421639" y="302259"/>
                  </a:lnTo>
                  <a:lnTo>
                    <a:pt x="421639" y="298450"/>
                  </a:lnTo>
                  <a:close/>
                </a:path>
                <a:path w="421640" h="349250">
                  <a:moveTo>
                    <a:pt x="3809" y="302259"/>
                  </a:moveTo>
                  <a:lnTo>
                    <a:pt x="0" y="302259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2259"/>
                  </a:lnTo>
                  <a:close/>
                </a:path>
                <a:path w="421640" h="349250">
                  <a:moveTo>
                    <a:pt x="421639" y="302259"/>
                  </a:moveTo>
                  <a:lnTo>
                    <a:pt x="417830" y="302259"/>
                  </a:lnTo>
                  <a:lnTo>
                    <a:pt x="417830" y="308609"/>
                  </a:lnTo>
                  <a:lnTo>
                    <a:pt x="421639" y="308609"/>
                  </a:lnTo>
                  <a:lnTo>
                    <a:pt x="421639" y="302259"/>
                  </a:lnTo>
                  <a:close/>
                </a:path>
                <a:path w="421640" h="349250">
                  <a:moveTo>
                    <a:pt x="3809" y="308609"/>
                  </a:moveTo>
                  <a:lnTo>
                    <a:pt x="0" y="308609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08609"/>
                  </a:lnTo>
                  <a:close/>
                </a:path>
                <a:path w="421640" h="349250">
                  <a:moveTo>
                    <a:pt x="421639" y="308609"/>
                  </a:moveTo>
                  <a:lnTo>
                    <a:pt x="417830" y="308609"/>
                  </a:lnTo>
                  <a:lnTo>
                    <a:pt x="417830" y="314959"/>
                  </a:lnTo>
                  <a:lnTo>
                    <a:pt x="421639" y="314959"/>
                  </a:lnTo>
                  <a:lnTo>
                    <a:pt x="421639" y="308609"/>
                  </a:lnTo>
                  <a:close/>
                </a:path>
                <a:path w="421640" h="349250">
                  <a:moveTo>
                    <a:pt x="3809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4959"/>
                  </a:lnTo>
                  <a:close/>
                </a:path>
                <a:path w="421640" h="349250">
                  <a:moveTo>
                    <a:pt x="421639" y="314959"/>
                  </a:moveTo>
                  <a:lnTo>
                    <a:pt x="417830" y="314959"/>
                  </a:lnTo>
                  <a:lnTo>
                    <a:pt x="417830" y="317499"/>
                  </a:lnTo>
                  <a:lnTo>
                    <a:pt x="421639" y="317499"/>
                  </a:lnTo>
                  <a:lnTo>
                    <a:pt x="421639" y="314959"/>
                  </a:lnTo>
                  <a:close/>
                </a:path>
                <a:path w="421640" h="349250">
                  <a:moveTo>
                    <a:pt x="3809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17500"/>
                  </a:lnTo>
                  <a:close/>
                </a:path>
                <a:path w="421640" h="349250">
                  <a:moveTo>
                    <a:pt x="421639" y="317500"/>
                  </a:moveTo>
                  <a:lnTo>
                    <a:pt x="417830" y="317500"/>
                  </a:lnTo>
                  <a:lnTo>
                    <a:pt x="417830" y="323849"/>
                  </a:lnTo>
                  <a:lnTo>
                    <a:pt x="421639" y="323849"/>
                  </a:lnTo>
                  <a:lnTo>
                    <a:pt x="421639" y="317500"/>
                  </a:lnTo>
                  <a:close/>
                </a:path>
                <a:path w="421640" h="349250">
                  <a:moveTo>
                    <a:pt x="3809" y="323850"/>
                  </a:moveTo>
                  <a:lnTo>
                    <a:pt x="0" y="323850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2539" y="326389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3850"/>
                  </a:lnTo>
                  <a:close/>
                </a:path>
                <a:path w="421640" h="349250">
                  <a:moveTo>
                    <a:pt x="421639" y="323850"/>
                  </a:moveTo>
                  <a:lnTo>
                    <a:pt x="417830" y="323850"/>
                  </a:lnTo>
                  <a:lnTo>
                    <a:pt x="417830" y="327659"/>
                  </a:lnTo>
                  <a:lnTo>
                    <a:pt x="420369" y="327659"/>
                  </a:lnTo>
                  <a:lnTo>
                    <a:pt x="420369" y="326389"/>
                  </a:lnTo>
                  <a:lnTo>
                    <a:pt x="421640" y="326389"/>
                  </a:lnTo>
                  <a:lnTo>
                    <a:pt x="421639" y="323850"/>
                  </a:lnTo>
                  <a:close/>
                </a:path>
                <a:path w="421640" h="349250">
                  <a:moveTo>
                    <a:pt x="419099" y="327659"/>
                  </a:moveTo>
                  <a:lnTo>
                    <a:pt x="417830" y="327659"/>
                  </a:lnTo>
                  <a:lnTo>
                    <a:pt x="417830" y="328929"/>
                  </a:lnTo>
                  <a:lnTo>
                    <a:pt x="419099" y="328929"/>
                  </a:lnTo>
                  <a:lnTo>
                    <a:pt x="419099" y="327659"/>
                  </a:lnTo>
                  <a:close/>
                </a:path>
                <a:path w="421640" h="349250">
                  <a:moveTo>
                    <a:pt x="398780" y="345439"/>
                  </a:moveTo>
                  <a:lnTo>
                    <a:pt x="22859" y="345439"/>
                  </a:lnTo>
                  <a:lnTo>
                    <a:pt x="22859" y="346709"/>
                  </a:lnTo>
                  <a:lnTo>
                    <a:pt x="398780" y="346709"/>
                  </a:lnTo>
                  <a:lnTo>
                    <a:pt x="398780" y="345439"/>
                  </a:lnTo>
                  <a:close/>
                </a:path>
                <a:path w="421640" h="349250">
                  <a:moveTo>
                    <a:pt x="396239" y="347979"/>
                  </a:moveTo>
                  <a:lnTo>
                    <a:pt x="25400" y="347979"/>
                  </a:lnTo>
                  <a:lnTo>
                    <a:pt x="25400" y="349249"/>
                  </a:lnTo>
                  <a:lnTo>
                    <a:pt x="396239" y="349249"/>
                  </a:lnTo>
                  <a:lnTo>
                    <a:pt x="396239" y="347979"/>
                  </a:lnTo>
                  <a:close/>
                </a:path>
                <a:path w="421640" h="349250">
                  <a:moveTo>
                    <a:pt x="397510" y="346709"/>
                  </a:moveTo>
                  <a:lnTo>
                    <a:pt x="24129" y="346709"/>
                  </a:lnTo>
                  <a:lnTo>
                    <a:pt x="24129" y="347979"/>
                  </a:lnTo>
                  <a:lnTo>
                    <a:pt x="397510" y="347979"/>
                  </a:lnTo>
                  <a:lnTo>
                    <a:pt x="397510" y="346709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76579" y="5132069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29">
                  <a:moveTo>
                    <a:pt x="394970" y="0"/>
                  </a:moveTo>
                  <a:lnTo>
                    <a:pt x="19050" y="0"/>
                  </a:lnTo>
                  <a:lnTo>
                    <a:pt x="1905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14019" h="341629">
                  <a:moveTo>
                    <a:pt x="397510" y="2539"/>
                  </a:moveTo>
                  <a:lnTo>
                    <a:pt x="15240" y="2539"/>
                  </a:lnTo>
                  <a:lnTo>
                    <a:pt x="15240" y="3809"/>
                  </a:lnTo>
                  <a:lnTo>
                    <a:pt x="397510" y="3809"/>
                  </a:lnTo>
                  <a:lnTo>
                    <a:pt x="397510" y="2539"/>
                  </a:lnTo>
                  <a:close/>
                </a:path>
                <a:path w="414019" h="341629">
                  <a:moveTo>
                    <a:pt x="396239" y="1269"/>
                  </a:moveTo>
                  <a:lnTo>
                    <a:pt x="17779" y="1269"/>
                  </a:lnTo>
                  <a:lnTo>
                    <a:pt x="17779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14019" h="341629">
                  <a:moveTo>
                    <a:pt x="2540" y="17779"/>
                  </a:moveTo>
                  <a:lnTo>
                    <a:pt x="1270" y="17779"/>
                  </a:lnTo>
                  <a:lnTo>
                    <a:pt x="1270" y="19049"/>
                  </a:lnTo>
                  <a:lnTo>
                    <a:pt x="0" y="19049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7779"/>
                  </a:lnTo>
                  <a:close/>
                </a:path>
                <a:path w="414019" h="341629">
                  <a:moveTo>
                    <a:pt x="411480" y="15239"/>
                  </a:moveTo>
                  <a:lnTo>
                    <a:pt x="410210" y="15239"/>
                  </a:lnTo>
                  <a:lnTo>
                    <a:pt x="410210" y="20319"/>
                  </a:lnTo>
                  <a:lnTo>
                    <a:pt x="414020" y="20319"/>
                  </a:lnTo>
                  <a:lnTo>
                    <a:pt x="414020" y="17779"/>
                  </a:lnTo>
                  <a:lnTo>
                    <a:pt x="412750" y="17779"/>
                  </a:lnTo>
                  <a:lnTo>
                    <a:pt x="412750" y="16509"/>
                  </a:lnTo>
                  <a:lnTo>
                    <a:pt x="411480" y="16509"/>
                  </a:lnTo>
                  <a:lnTo>
                    <a:pt x="411480" y="15239"/>
                  </a:lnTo>
                  <a:close/>
                </a:path>
                <a:path w="414019" h="341629">
                  <a:moveTo>
                    <a:pt x="254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0319"/>
                  </a:lnTo>
                  <a:close/>
                </a:path>
                <a:path w="414019" h="341629">
                  <a:moveTo>
                    <a:pt x="414020" y="20319"/>
                  </a:moveTo>
                  <a:lnTo>
                    <a:pt x="410210" y="20319"/>
                  </a:lnTo>
                  <a:lnTo>
                    <a:pt x="410210" y="26669"/>
                  </a:lnTo>
                  <a:lnTo>
                    <a:pt x="414020" y="26669"/>
                  </a:lnTo>
                  <a:lnTo>
                    <a:pt x="414020" y="20319"/>
                  </a:lnTo>
                  <a:close/>
                </a:path>
                <a:path w="414019" h="341629">
                  <a:moveTo>
                    <a:pt x="254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6669"/>
                  </a:lnTo>
                  <a:close/>
                </a:path>
                <a:path w="414019" h="341629">
                  <a:moveTo>
                    <a:pt x="414020" y="26669"/>
                  </a:moveTo>
                  <a:lnTo>
                    <a:pt x="410210" y="26669"/>
                  </a:lnTo>
                  <a:lnTo>
                    <a:pt x="410210" y="33019"/>
                  </a:lnTo>
                  <a:lnTo>
                    <a:pt x="414020" y="33019"/>
                  </a:lnTo>
                  <a:lnTo>
                    <a:pt x="414020" y="26669"/>
                  </a:lnTo>
                  <a:close/>
                </a:path>
                <a:path w="414019" h="341629">
                  <a:moveTo>
                    <a:pt x="254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40" y="39369"/>
                  </a:lnTo>
                  <a:lnTo>
                    <a:pt x="2540" y="33019"/>
                  </a:lnTo>
                  <a:close/>
                </a:path>
                <a:path w="414019" h="341629">
                  <a:moveTo>
                    <a:pt x="414020" y="33019"/>
                  </a:moveTo>
                  <a:lnTo>
                    <a:pt x="410210" y="33019"/>
                  </a:lnTo>
                  <a:lnTo>
                    <a:pt x="410210" y="39369"/>
                  </a:lnTo>
                  <a:lnTo>
                    <a:pt x="414020" y="39369"/>
                  </a:lnTo>
                  <a:lnTo>
                    <a:pt x="414020" y="33019"/>
                  </a:lnTo>
                  <a:close/>
                </a:path>
                <a:path w="414019" h="341629">
                  <a:moveTo>
                    <a:pt x="254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39369"/>
                  </a:lnTo>
                  <a:close/>
                </a:path>
                <a:path w="414019" h="341629">
                  <a:moveTo>
                    <a:pt x="414020" y="39369"/>
                  </a:moveTo>
                  <a:lnTo>
                    <a:pt x="410210" y="39369"/>
                  </a:lnTo>
                  <a:lnTo>
                    <a:pt x="410210" y="45719"/>
                  </a:lnTo>
                  <a:lnTo>
                    <a:pt x="414020" y="45719"/>
                  </a:lnTo>
                  <a:lnTo>
                    <a:pt x="414020" y="39369"/>
                  </a:lnTo>
                  <a:close/>
                </a:path>
                <a:path w="414019" h="341629">
                  <a:moveTo>
                    <a:pt x="254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45719"/>
                  </a:lnTo>
                  <a:close/>
                </a:path>
                <a:path w="414019" h="341629">
                  <a:moveTo>
                    <a:pt x="414020" y="45719"/>
                  </a:moveTo>
                  <a:lnTo>
                    <a:pt x="410210" y="45719"/>
                  </a:lnTo>
                  <a:lnTo>
                    <a:pt x="410210" y="52069"/>
                  </a:lnTo>
                  <a:lnTo>
                    <a:pt x="414020" y="52069"/>
                  </a:lnTo>
                  <a:lnTo>
                    <a:pt x="414020" y="45719"/>
                  </a:lnTo>
                  <a:close/>
                </a:path>
                <a:path w="414019" h="341629">
                  <a:moveTo>
                    <a:pt x="254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540" y="58419"/>
                  </a:lnTo>
                  <a:lnTo>
                    <a:pt x="2540" y="52069"/>
                  </a:lnTo>
                  <a:close/>
                </a:path>
                <a:path w="414019" h="341629">
                  <a:moveTo>
                    <a:pt x="414020" y="52069"/>
                  </a:moveTo>
                  <a:lnTo>
                    <a:pt x="410210" y="52069"/>
                  </a:lnTo>
                  <a:lnTo>
                    <a:pt x="410210" y="58419"/>
                  </a:lnTo>
                  <a:lnTo>
                    <a:pt x="414020" y="58419"/>
                  </a:lnTo>
                  <a:lnTo>
                    <a:pt x="414020" y="52069"/>
                  </a:lnTo>
                  <a:close/>
                </a:path>
                <a:path w="414019" h="341629">
                  <a:moveTo>
                    <a:pt x="254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540" y="64769"/>
                  </a:lnTo>
                  <a:lnTo>
                    <a:pt x="2540" y="58419"/>
                  </a:lnTo>
                  <a:close/>
                </a:path>
                <a:path w="414019" h="341629">
                  <a:moveTo>
                    <a:pt x="414020" y="58419"/>
                  </a:moveTo>
                  <a:lnTo>
                    <a:pt x="410210" y="58419"/>
                  </a:lnTo>
                  <a:lnTo>
                    <a:pt x="410210" y="64769"/>
                  </a:lnTo>
                  <a:lnTo>
                    <a:pt x="414020" y="64769"/>
                  </a:lnTo>
                  <a:lnTo>
                    <a:pt x="414020" y="58419"/>
                  </a:lnTo>
                  <a:close/>
                </a:path>
                <a:path w="414019" h="341629">
                  <a:moveTo>
                    <a:pt x="254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540" y="71119"/>
                  </a:lnTo>
                  <a:lnTo>
                    <a:pt x="2540" y="64769"/>
                  </a:lnTo>
                  <a:close/>
                </a:path>
                <a:path w="414019" h="341629">
                  <a:moveTo>
                    <a:pt x="414020" y="64769"/>
                  </a:moveTo>
                  <a:lnTo>
                    <a:pt x="410210" y="64769"/>
                  </a:lnTo>
                  <a:lnTo>
                    <a:pt x="410210" y="71119"/>
                  </a:lnTo>
                  <a:lnTo>
                    <a:pt x="414020" y="71119"/>
                  </a:lnTo>
                  <a:lnTo>
                    <a:pt x="414020" y="64769"/>
                  </a:lnTo>
                  <a:close/>
                </a:path>
                <a:path w="414019" h="341629">
                  <a:moveTo>
                    <a:pt x="254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2540" y="76199"/>
                  </a:lnTo>
                  <a:lnTo>
                    <a:pt x="2540" y="71119"/>
                  </a:lnTo>
                  <a:close/>
                </a:path>
                <a:path w="414019" h="341629">
                  <a:moveTo>
                    <a:pt x="414020" y="71119"/>
                  </a:moveTo>
                  <a:lnTo>
                    <a:pt x="410210" y="71119"/>
                  </a:lnTo>
                  <a:lnTo>
                    <a:pt x="410210" y="76199"/>
                  </a:lnTo>
                  <a:lnTo>
                    <a:pt x="414020" y="76199"/>
                  </a:lnTo>
                  <a:lnTo>
                    <a:pt x="414020" y="71119"/>
                  </a:lnTo>
                  <a:close/>
                </a:path>
                <a:path w="414019" h="341629">
                  <a:moveTo>
                    <a:pt x="2540" y="76200"/>
                  </a:moveTo>
                  <a:lnTo>
                    <a:pt x="0" y="76200"/>
                  </a:lnTo>
                  <a:lnTo>
                    <a:pt x="0" y="90169"/>
                  </a:lnTo>
                  <a:lnTo>
                    <a:pt x="2540" y="90169"/>
                  </a:lnTo>
                  <a:lnTo>
                    <a:pt x="2540" y="76200"/>
                  </a:lnTo>
                  <a:close/>
                </a:path>
                <a:path w="414019" h="341629">
                  <a:moveTo>
                    <a:pt x="414020" y="76200"/>
                  </a:moveTo>
                  <a:lnTo>
                    <a:pt x="410210" y="76200"/>
                  </a:lnTo>
                  <a:lnTo>
                    <a:pt x="410210" y="90169"/>
                  </a:lnTo>
                  <a:lnTo>
                    <a:pt x="414020" y="90169"/>
                  </a:lnTo>
                  <a:lnTo>
                    <a:pt x="414020" y="76200"/>
                  </a:lnTo>
                  <a:close/>
                </a:path>
                <a:path w="414019" h="341629">
                  <a:moveTo>
                    <a:pt x="2540" y="90169"/>
                  </a:moveTo>
                  <a:lnTo>
                    <a:pt x="0" y="90169"/>
                  </a:lnTo>
                  <a:lnTo>
                    <a:pt x="0" y="107949"/>
                  </a:lnTo>
                  <a:lnTo>
                    <a:pt x="2540" y="107949"/>
                  </a:lnTo>
                  <a:lnTo>
                    <a:pt x="2540" y="90169"/>
                  </a:lnTo>
                  <a:close/>
                </a:path>
                <a:path w="414019" h="341629">
                  <a:moveTo>
                    <a:pt x="414020" y="90169"/>
                  </a:moveTo>
                  <a:lnTo>
                    <a:pt x="410210" y="90169"/>
                  </a:lnTo>
                  <a:lnTo>
                    <a:pt x="410210" y="107949"/>
                  </a:lnTo>
                  <a:lnTo>
                    <a:pt x="414020" y="107949"/>
                  </a:lnTo>
                  <a:lnTo>
                    <a:pt x="414020" y="90169"/>
                  </a:lnTo>
                  <a:close/>
                </a:path>
                <a:path w="414019" h="341629">
                  <a:moveTo>
                    <a:pt x="2540" y="107949"/>
                  </a:moveTo>
                  <a:lnTo>
                    <a:pt x="0" y="107949"/>
                  </a:lnTo>
                  <a:lnTo>
                    <a:pt x="0" y="116839"/>
                  </a:lnTo>
                  <a:lnTo>
                    <a:pt x="2540" y="116839"/>
                  </a:lnTo>
                  <a:lnTo>
                    <a:pt x="2540" y="107949"/>
                  </a:lnTo>
                  <a:close/>
                </a:path>
                <a:path w="414019" h="341629">
                  <a:moveTo>
                    <a:pt x="414020" y="107949"/>
                  </a:moveTo>
                  <a:lnTo>
                    <a:pt x="410210" y="107949"/>
                  </a:lnTo>
                  <a:lnTo>
                    <a:pt x="410210" y="116839"/>
                  </a:lnTo>
                  <a:lnTo>
                    <a:pt x="414020" y="116839"/>
                  </a:lnTo>
                  <a:lnTo>
                    <a:pt x="414020" y="107949"/>
                  </a:lnTo>
                  <a:close/>
                </a:path>
                <a:path w="414019" h="341629">
                  <a:moveTo>
                    <a:pt x="2540" y="116839"/>
                  </a:moveTo>
                  <a:lnTo>
                    <a:pt x="0" y="116839"/>
                  </a:lnTo>
                  <a:lnTo>
                    <a:pt x="0" y="135889"/>
                  </a:lnTo>
                  <a:lnTo>
                    <a:pt x="2540" y="135889"/>
                  </a:lnTo>
                  <a:lnTo>
                    <a:pt x="2540" y="116839"/>
                  </a:lnTo>
                  <a:close/>
                </a:path>
                <a:path w="414019" h="341629">
                  <a:moveTo>
                    <a:pt x="414020" y="116839"/>
                  </a:moveTo>
                  <a:lnTo>
                    <a:pt x="410210" y="116839"/>
                  </a:lnTo>
                  <a:lnTo>
                    <a:pt x="410210" y="135889"/>
                  </a:lnTo>
                  <a:lnTo>
                    <a:pt x="414020" y="135889"/>
                  </a:lnTo>
                  <a:lnTo>
                    <a:pt x="414020" y="116839"/>
                  </a:lnTo>
                  <a:close/>
                </a:path>
                <a:path w="414019" h="341629">
                  <a:moveTo>
                    <a:pt x="2540" y="135889"/>
                  </a:moveTo>
                  <a:lnTo>
                    <a:pt x="0" y="135889"/>
                  </a:lnTo>
                  <a:lnTo>
                    <a:pt x="0" y="199389"/>
                  </a:lnTo>
                  <a:lnTo>
                    <a:pt x="2540" y="199389"/>
                  </a:lnTo>
                  <a:lnTo>
                    <a:pt x="2540" y="135889"/>
                  </a:lnTo>
                  <a:close/>
                </a:path>
                <a:path w="414019" h="341629">
                  <a:moveTo>
                    <a:pt x="414020" y="135889"/>
                  </a:moveTo>
                  <a:lnTo>
                    <a:pt x="410210" y="135889"/>
                  </a:lnTo>
                  <a:lnTo>
                    <a:pt x="410210" y="199389"/>
                  </a:lnTo>
                  <a:lnTo>
                    <a:pt x="414020" y="199389"/>
                  </a:lnTo>
                  <a:lnTo>
                    <a:pt x="414020" y="135889"/>
                  </a:lnTo>
                  <a:close/>
                </a:path>
                <a:path w="414019" h="341629">
                  <a:moveTo>
                    <a:pt x="2540" y="199389"/>
                  </a:moveTo>
                  <a:lnTo>
                    <a:pt x="0" y="199389"/>
                  </a:lnTo>
                  <a:lnTo>
                    <a:pt x="0" y="224789"/>
                  </a:lnTo>
                  <a:lnTo>
                    <a:pt x="2540" y="224789"/>
                  </a:lnTo>
                  <a:lnTo>
                    <a:pt x="2540" y="199389"/>
                  </a:lnTo>
                  <a:close/>
                </a:path>
                <a:path w="414019" h="341629">
                  <a:moveTo>
                    <a:pt x="414020" y="199389"/>
                  </a:moveTo>
                  <a:lnTo>
                    <a:pt x="410210" y="199389"/>
                  </a:lnTo>
                  <a:lnTo>
                    <a:pt x="410210" y="224789"/>
                  </a:lnTo>
                  <a:lnTo>
                    <a:pt x="414020" y="224789"/>
                  </a:lnTo>
                  <a:lnTo>
                    <a:pt x="414020" y="199389"/>
                  </a:lnTo>
                  <a:close/>
                </a:path>
                <a:path w="414019" h="341629">
                  <a:moveTo>
                    <a:pt x="2540" y="224789"/>
                  </a:moveTo>
                  <a:lnTo>
                    <a:pt x="0" y="224789"/>
                  </a:lnTo>
                  <a:lnTo>
                    <a:pt x="0" y="231139"/>
                  </a:lnTo>
                  <a:lnTo>
                    <a:pt x="2540" y="231139"/>
                  </a:lnTo>
                  <a:lnTo>
                    <a:pt x="2540" y="224789"/>
                  </a:lnTo>
                  <a:close/>
                </a:path>
                <a:path w="414019" h="341629">
                  <a:moveTo>
                    <a:pt x="414020" y="224789"/>
                  </a:moveTo>
                  <a:lnTo>
                    <a:pt x="410210" y="224789"/>
                  </a:lnTo>
                  <a:lnTo>
                    <a:pt x="410210" y="231139"/>
                  </a:lnTo>
                  <a:lnTo>
                    <a:pt x="414020" y="231139"/>
                  </a:lnTo>
                  <a:lnTo>
                    <a:pt x="414020" y="224789"/>
                  </a:lnTo>
                  <a:close/>
                </a:path>
                <a:path w="414019" h="341629">
                  <a:moveTo>
                    <a:pt x="2540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2540" y="234949"/>
                  </a:lnTo>
                  <a:lnTo>
                    <a:pt x="2540" y="231139"/>
                  </a:lnTo>
                  <a:close/>
                </a:path>
                <a:path w="414019" h="341629">
                  <a:moveTo>
                    <a:pt x="414020" y="231139"/>
                  </a:moveTo>
                  <a:lnTo>
                    <a:pt x="410210" y="231139"/>
                  </a:lnTo>
                  <a:lnTo>
                    <a:pt x="410210" y="234949"/>
                  </a:lnTo>
                  <a:lnTo>
                    <a:pt x="414020" y="234949"/>
                  </a:lnTo>
                  <a:lnTo>
                    <a:pt x="414020" y="231139"/>
                  </a:lnTo>
                  <a:close/>
                </a:path>
                <a:path w="414019" h="341629">
                  <a:moveTo>
                    <a:pt x="2540" y="234949"/>
                  </a:moveTo>
                  <a:lnTo>
                    <a:pt x="0" y="234949"/>
                  </a:lnTo>
                  <a:lnTo>
                    <a:pt x="0" y="273049"/>
                  </a:lnTo>
                  <a:lnTo>
                    <a:pt x="2540" y="273049"/>
                  </a:lnTo>
                  <a:lnTo>
                    <a:pt x="2540" y="234949"/>
                  </a:lnTo>
                  <a:close/>
                </a:path>
                <a:path w="414019" h="341629">
                  <a:moveTo>
                    <a:pt x="414020" y="234949"/>
                  </a:moveTo>
                  <a:lnTo>
                    <a:pt x="410210" y="234949"/>
                  </a:lnTo>
                  <a:lnTo>
                    <a:pt x="410210" y="273049"/>
                  </a:lnTo>
                  <a:lnTo>
                    <a:pt x="414020" y="273049"/>
                  </a:lnTo>
                  <a:lnTo>
                    <a:pt x="414020" y="234949"/>
                  </a:lnTo>
                  <a:close/>
                </a:path>
                <a:path w="414019" h="341629">
                  <a:moveTo>
                    <a:pt x="2540" y="273049"/>
                  </a:moveTo>
                  <a:lnTo>
                    <a:pt x="0" y="273049"/>
                  </a:lnTo>
                  <a:lnTo>
                    <a:pt x="0" y="288289"/>
                  </a:lnTo>
                  <a:lnTo>
                    <a:pt x="2540" y="288289"/>
                  </a:lnTo>
                  <a:lnTo>
                    <a:pt x="2540" y="273049"/>
                  </a:lnTo>
                  <a:close/>
                </a:path>
                <a:path w="414019" h="341629">
                  <a:moveTo>
                    <a:pt x="414020" y="273049"/>
                  </a:moveTo>
                  <a:lnTo>
                    <a:pt x="410210" y="273049"/>
                  </a:lnTo>
                  <a:lnTo>
                    <a:pt x="410210" y="288289"/>
                  </a:lnTo>
                  <a:lnTo>
                    <a:pt x="414020" y="288289"/>
                  </a:lnTo>
                  <a:lnTo>
                    <a:pt x="414020" y="273049"/>
                  </a:lnTo>
                  <a:close/>
                </a:path>
                <a:path w="414019" h="341629">
                  <a:moveTo>
                    <a:pt x="2540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2540" y="292099"/>
                  </a:lnTo>
                  <a:lnTo>
                    <a:pt x="2540" y="288289"/>
                  </a:lnTo>
                  <a:close/>
                </a:path>
                <a:path w="414019" h="341629">
                  <a:moveTo>
                    <a:pt x="414020" y="288289"/>
                  </a:moveTo>
                  <a:lnTo>
                    <a:pt x="410210" y="288289"/>
                  </a:lnTo>
                  <a:lnTo>
                    <a:pt x="410210" y="292099"/>
                  </a:lnTo>
                  <a:lnTo>
                    <a:pt x="414020" y="292099"/>
                  </a:lnTo>
                  <a:lnTo>
                    <a:pt x="414020" y="288289"/>
                  </a:lnTo>
                  <a:close/>
                </a:path>
                <a:path w="414019" h="341629">
                  <a:moveTo>
                    <a:pt x="2540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2540" y="294639"/>
                  </a:lnTo>
                  <a:lnTo>
                    <a:pt x="2540" y="292099"/>
                  </a:lnTo>
                  <a:close/>
                </a:path>
                <a:path w="414019" h="341629">
                  <a:moveTo>
                    <a:pt x="414020" y="292099"/>
                  </a:moveTo>
                  <a:lnTo>
                    <a:pt x="410210" y="292099"/>
                  </a:lnTo>
                  <a:lnTo>
                    <a:pt x="410210" y="294639"/>
                  </a:lnTo>
                  <a:lnTo>
                    <a:pt x="414020" y="294639"/>
                  </a:lnTo>
                  <a:lnTo>
                    <a:pt x="414020" y="292099"/>
                  </a:lnTo>
                  <a:close/>
                </a:path>
                <a:path w="414019" h="341629">
                  <a:moveTo>
                    <a:pt x="2540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2540" y="298449"/>
                  </a:lnTo>
                  <a:lnTo>
                    <a:pt x="2540" y="294639"/>
                  </a:lnTo>
                  <a:close/>
                </a:path>
                <a:path w="414019" h="341629">
                  <a:moveTo>
                    <a:pt x="414020" y="294639"/>
                  </a:moveTo>
                  <a:lnTo>
                    <a:pt x="410210" y="294639"/>
                  </a:lnTo>
                  <a:lnTo>
                    <a:pt x="410210" y="298449"/>
                  </a:lnTo>
                  <a:lnTo>
                    <a:pt x="414020" y="298449"/>
                  </a:lnTo>
                  <a:lnTo>
                    <a:pt x="414020" y="294639"/>
                  </a:lnTo>
                  <a:close/>
                </a:path>
                <a:path w="414019" h="341629">
                  <a:moveTo>
                    <a:pt x="254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2540" y="304799"/>
                  </a:lnTo>
                  <a:lnTo>
                    <a:pt x="2540" y="298449"/>
                  </a:lnTo>
                  <a:close/>
                </a:path>
                <a:path w="414019" h="341629">
                  <a:moveTo>
                    <a:pt x="414020" y="298449"/>
                  </a:moveTo>
                  <a:lnTo>
                    <a:pt x="410210" y="298449"/>
                  </a:lnTo>
                  <a:lnTo>
                    <a:pt x="410210" y="304799"/>
                  </a:lnTo>
                  <a:lnTo>
                    <a:pt x="414020" y="304799"/>
                  </a:lnTo>
                  <a:lnTo>
                    <a:pt x="414020" y="298449"/>
                  </a:lnTo>
                  <a:close/>
                </a:path>
                <a:path w="414019" h="341629">
                  <a:moveTo>
                    <a:pt x="254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2540" y="311149"/>
                  </a:lnTo>
                  <a:lnTo>
                    <a:pt x="2540" y="304799"/>
                  </a:lnTo>
                  <a:close/>
                </a:path>
                <a:path w="414019" h="341629">
                  <a:moveTo>
                    <a:pt x="414020" y="304799"/>
                  </a:moveTo>
                  <a:lnTo>
                    <a:pt x="410210" y="304799"/>
                  </a:lnTo>
                  <a:lnTo>
                    <a:pt x="410210" y="311149"/>
                  </a:lnTo>
                  <a:lnTo>
                    <a:pt x="414020" y="311149"/>
                  </a:lnTo>
                  <a:lnTo>
                    <a:pt x="414020" y="304799"/>
                  </a:lnTo>
                  <a:close/>
                </a:path>
                <a:path w="414019" h="341629">
                  <a:moveTo>
                    <a:pt x="2540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2540" y="313689"/>
                  </a:lnTo>
                  <a:lnTo>
                    <a:pt x="2540" y="311149"/>
                  </a:lnTo>
                  <a:close/>
                </a:path>
                <a:path w="414019" h="341629">
                  <a:moveTo>
                    <a:pt x="414020" y="311149"/>
                  </a:moveTo>
                  <a:lnTo>
                    <a:pt x="410210" y="311149"/>
                  </a:lnTo>
                  <a:lnTo>
                    <a:pt x="410210" y="313689"/>
                  </a:lnTo>
                  <a:lnTo>
                    <a:pt x="414020" y="313689"/>
                  </a:lnTo>
                  <a:lnTo>
                    <a:pt x="414020" y="311149"/>
                  </a:lnTo>
                  <a:close/>
                </a:path>
                <a:path w="414019" h="341629">
                  <a:moveTo>
                    <a:pt x="2540" y="313689"/>
                  </a:moveTo>
                  <a:lnTo>
                    <a:pt x="0" y="313689"/>
                  </a:lnTo>
                  <a:lnTo>
                    <a:pt x="0" y="320039"/>
                  </a:lnTo>
                  <a:lnTo>
                    <a:pt x="2540" y="320039"/>
                  </a:lnTo>
                  <a:lnTo>
                    <a:pt x="2540" y="313689"/>
                  </a:lnTo>
                  <a:close/>
                </a:path>
                <a:path w="414019" h="341629">
                  <a:moveTo>
                    <a:pt x="414020" y="313689"/>
                  </a:moveTo>
                  <a:lnTo>
                    <a:pt x="410210" y="313689"/>
                  </a:lnTo>
                  <a:lnTo>
                    <a:pt x="410210" y="320039"/>
                  </a:lnTo>
                  <a:lnTo>
                    <a:pt x="414020" y="320039"/>
                  </a:lnTo>
                  <a:lnTo>
                    <a:pt x="414020" y="313689"/>
                  </a:lnTo>
                  <a:close/>
                </a:path>
                <a:path w="414019" h="341629">
                  <a:moveTo>
                    <a:pt x="254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2540" y="323849"/>
                  </a:lnTo>
                  <a:lnTo>
                    <a:pt x="2540" y="320039"/>
                  </a:lnTo>
                  <a:close/>
                </a:path>
                <a:path w="414019" h="341629">
                  <a:moveTo>
                    <a:pt x="414020" y="320039"/>
                  </a:moveTo>
                  <a:lnTo>
                    <a:pt x="410210" y="320039"/>
                  </a:lnTo>
                  <a:lnTo>
                    <a:pt x="410210" y="323849"/>
                  </a:lnTo>
                  <a:lnTo>
                    <a:pt x="414020" y="323849"/>
                  </a:lnTo>
                  <a:lnTo>
                    <a:pt x="414020" y="320039"/>
                  </a:lnTo>
                  <a:close/>
                </a:path>
                <a:path w="414019" h="341629">
                  <a:moveTo>
                    <a:pt x="2540" y="323849"/>
                  </a:moveTo>
                  <a:lnTo>
                    <a:pt x="0" y="323849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3849"/>
                  </a:lnTo>
                  <a:close/>
                </a:path>
                <a:path w="414019" h="341629">
                  <a:moveTo>
                    <a:pt x="414020" y="323849"/>
                  </a:moveTo>
                  <a:lnTo>
                    <a:pt x="410210" y="323849"/>
                  </a:lnTo>
                  <a:lnTo>
                    <a:pt x="410210" y="326389"/>
                  </a:lnTo>
                  <a:lnTo>
                    <a:pt x="414020" y="326389"/>
                  </a:lnTo>
                  <a:lnTo>
                    <a:pt x="414020" y="323849"/>
                  </a:lnTo>
                  <a:close/>
                </a:path>
                <a:path w="414019" h="341629">
                  <a:moveTo>
                    <a:pt x="412750" y="326389"/>
                  </a:moveTo>
                  <a:lnTo>
                    <a:pt x="410210" y="326389"/>
                  </a:lnTo>
                  <a:lnTo>
                    <a:pt x="410210" y="328929"/>
                  </a:lnTo>
                  <a:lnTo>
                    <a:pt x="411480" y="328929"/>
                  </a:lnTo>
                  <a:lnTo>
                    <a:pt x="411480" y="327659"/>
                  </a:lnTo>
                  <a:lnTo>
                    <a:pt x="412750" y="327659"/>
                  </a:lnTo>
                  <a:lnTo>
                    <a:pt x="412750" y="326389"/>
                  </a:lnTo>
                  <a:close/>
                </a:path>
                <a:path w="414019" h="341629">
                  <a:moveTo>
                    <a:pt x="400050" y="337819"/>
                  </a:moveTo>
                  <a:lnTo>
                    <a:pt x="13970" y="337819"/>
                  </a:lnTo>
                  <a:lnTo>
                    <a:pt x="13970" y="339089"/>
                  </a:lnTo>
                  <a:lnTo>
                    <a:pt x="400050" y="339089"/>
                  </a:lnTo>
                  <a:lnTo>
                    <a:pt x="400050" y="337819"/>
                  </a:lnTo>
                  <a:close/>
                </a:path>
                <a:path w="414019" h="341629">
                  <a:moveTo>
                    <a:pt x="397509" y="340359"/>
                  </a:moveTo>
                  <a:lnTo>
                    <a:pt x="17779" y="340359"/>
                  </a:lnTo>
                  <a:lnTo>
                    <a:pt x="17779" y="341629"/>
                  </a:lnTo>
                  <a:lnTo>
                    <a:pt x="397509" y="341629"/>
                  </a:lnTo>
                  <a:lnTo>
                    <a:pt x="397509" y="340359"/>
                  </a:lnTo>
                  <a:close/>
                </a:path>
                <a:path w="414019" h="341629">
                  <a:moveTo>
                    <a:pt x="398780" y="339089"/>
                  </a:moveTo>
                  <a:lnTo>
                    <a:pt x="15240" y="339089"/>
                  </a:lnTo>
                  <a:lnTo>
                    <a:pt x="15240" y="340359"/>
                  </a:lnTo>
                  <a:lnTo>
                    <a:pt x="398780" y="340359"/>
                  </a:lnTo>
                  <a:lnTo>
                    <a:pt x="398780" y="339089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79119" y="513588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400049" y="2540"/>
                  </a:moveTo>
                  <a:lnTo>
                    <a:pt x="8889" y="2540"/>
                  </a:lnTo>
                  <a:lnTo>
                    <a:pt x="8889" y="3810"/>
                  </a:lnTo>
                  <a:lnTo>
                    <a:pt x="400049" y="3810"/>
                  </a:lnTo>
                  <a:lnTo>
                    <a:pt x="400049" y="2540"/>
                  </a:lnTo>
                  <a:close/>
                </a:path>
                <a:path w="407669" h="334010">
                  <a:moveTo>
                    <a:pt x="398780" y="1270"/>
                  </a:moveTo>
                  <a:lnTo>
                    <a:pt x="10159" y="1270"/>
                  </a:lnTo>
                  <a:lnTo>
                    <a:pt x="10159" y="2540"/>
                  </a:lnTo>
                  <a:lnTo>
                    <a:pt x="398780" y="2540"/>
                  </a:lnTo>
                  <a:lnTo>
                    <a:pt x="398780" y="1270"/>
                  </a:lnTo>
                  <a:close/>
                </a:path>
                <a:path w="407669" h="334010">
                  <a:moveTo>
                    <a:pt x="39751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397510" y="1270"/>
                  </a:lnTo>
                  <a:lnTo>
                    <a:pt x="397510" y="0"/>
                  </a:lnTo>
                  <a:close/>
                </a:path>
                <a:path w="407669" h="334010">
                  <a:moveTo>
                    <a:pt x="405130" y="7620"/>
                  </a:moveTo>
                  <a:lnTo>
                    <a:pt x="403860" y="7620"/>
                  </a:lnTo>
                  <a:lnTo>
                    <a:pt x="403860" y="10160"/>
                  </a:lnTo>
                  <a:lnTo>
                    <a:pt x="406399" y="10160"/>
                  </a:lnTo>
                  <a:lnTo>
                    <a:pt x="406399" y="8890"/>
                  </a:lnTo>
                  <a:lnTo>
                    <a:pt x="405130" y="8890"/>
                  </a:lnTo>
                  <a:lnTo>
                    <a:pt x="405130" y="7620"/>
                  </a:lnTo>
                  <a:close/>
                </a:path>
                <a:path w="407669" h="334010">
                  <a:moveTo>
                    <a:pt x="3809" y="10160"/>
                  </a:moveTo>
                  <a:lnTo>
                    <a:pt x="2539" y="10160"/>
                  </a:lnTo>
                  <a:lnTo>
                    <a:pt x="2539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407669" h="334010">
                  <a:moveTo>
                    <a:pt x="407669" y="10160"/>
                  </a:moveTo>
                  <a:lnTo>
                    <a:pt x="403860" y="10160"/>
                  </a:lnTo>
                  <a:lnTo>
                    <a:pt x="403860" y="16510"/>
                  </a:lnTo>
                  <a:lnTo>
                    <a:pt x="407670" y="16510"/>
                  </a:lnTo>
                  <a:lnTo>
                    <a:pt x="407669" y="10160"/>
                  </a:lnTo>
                  <a:close/>
                </a:path>
                <a:path w="407669" h="33401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407669" h="334010">
                  <a:moveTo>
                    <a:pt x="407670" y="16510"/>
                  </a:moveTo>
                  <a:lnTo>
                    <a:pt x="403860" y="16510"/>
                  </a:lnTo>
                  <a:lnTo>
                    <a:pt x="403860" y="22860"/>
                  </a:lnTo>
                  <a:lnTo>
                    <a:pt x="407670" y="22860"/>
                  </a:lnTo>
                  <a:lnTo>
                    <a:pt x="407670" y="16510"/>
                  </a:lnTo>
                  <a:close/>
                </a:path>
                <a:path w="407669" h="334010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407669" h="334010">
                  <a:moveTo>
                    <a:pt x="407670" y="22860"/>
                  </a:moveTo>
                  <a:lnTo>
                    <a:pt x="403860" y="22860"/>
                  </a:lnTo>
                  <a:lnTo>
                    <a:pt x="403860" y="29210"/>
                  </a:lnTo>
                  <a:lnTo>
                    <a:pt x="407670" y="29210"/>
                  </a:lnTo>
                  <a:lnTo>
                    <a:pt x="407670" y="22860"/>
                  </a:lnTo>
                  <a:close/>
                </a:path>
                <a:path w="407669" h="33401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407669" h="334010">
                  <a:moveTo>
                    <a:pt x="407670" y="29210"/>
                  </a:moveTo>
                  <a:lnTo>
                    <a:pt x="403860" y="29210"/>
                  </a:lnTo>
                  <a:lnTo>
                    <a:pt x="403860" y="35560"/>
                  </a:lnTo>
                  <a:lnTo>
                    <a:pt x="407670" y="35560"/>
                  </a:lnTo>
                  <a:lnTo>
                    <a:pt x="407670" y="29210"/>
                  </a:lnTo>
                  <a:close/>
                </a:path>
                <a:path w="407669" h="33401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407669" h="334010">
                  <a:moveTo>
                    <a:pt x="407670" y="35560"/>
                  </a:moveTo>
                  <a:lnTo>
                    <a:pt x="403860" y="35560"/>
                  </a:lnTo>
                  <a:lnTo>
                    <a:pt x="403860" y="41910"/>
                  </a:lnTo>
                  <a:lnTo>
                    <a:pt x="407670" y="41910"/>
                  </a:lnTo>
                  <a:lnTo>
                    <a:pt x="407670" y="35560"/>
                  </a:lnTo>
                  <a:close/>
                </a:path>
                <a:path w="407669" h="334010">
                  <a:moveTo>
                    <a:pt x="380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1910"/>
                  </a:lnTo>
                  <a:close/>
                </a:path>
                <a:path w="407669" h="334010">
                  <a:moveTo>
                    <a:pt x="407670" y="41910"/>
                  </a:moveTo>
                  <a:lnTo>
                    <a:pt x="403860" y="41910"/>
                  </a:lnTo>
                  <a:lnTo>
                    <a:pt x="403860" y="48260"/>
                  </a:lnTo>
                  <a:lnTo>
                    <a:pt x="407670" y="48260"/>
                  </a:lnTo>
                  <a:lnTo>
                    <a:pt x="407670" y="41910"/>
                  </a:lnTo>
                  <a:close/>
                </a:path>
                <a:path w="407669" h="334010">
                  <a:moveTo>
                    <a:pt x="380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407669" h="334010">
                  <a:moveTo>
                    <a:pt x="407670" y="48260"/>
                  </a:moveTo>
                  <a:lnTo>
                    <a:pt x="403860" y="48260"/>
                  </a:lnTo>
                  <a:lnTo>
                    <a:pt x="403860" y="54610"/>
                  </a:lnTo>
                  <a:lnTo>
                    <a:pt x="407670" y="54610"/>
                  </a:lnTo>
                  <a:lnTo>
                    <a:pt x="407670" y="48260"/>
                  </a:lnTo>
                  <a:close/>
                </a:path>
                <a:path w="407669" h="334010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407669" h="334010">
                  <a:moveTo>
                    <a:pt x="407670" y="54610"/>
                  </a:moveTo>
                  <a:lnTo>
                    <a:pt x="403860" y="54610"/>
                  </a:lnTo>
                  <a:lnTo>
                    <a:pt x="403860" y="60960"/>
                  </a:lnTo>
                  <a:lnTo>
                    <a:pt x="407670" y="60960"/>
                  </a:lnTo>
                  <a:lnTo>
                    <a:pt x="407670" y="54610"/>
                  </a:lnTo>
                  <a:close/>
                </a:path>
                <a:path w="407669" h="334010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407669" h="334010">
                  <a:moveTo>
                    <a:pt x="407670" y="60960"/>
                  </a:moveTo>
                  <a:lnTo>
                    <a:pt x="403860" y="60960"/>
                  </a:lnTo>
                  <a:lnTo>
                    <a:pt x="403860" y="67310"/>
                  </a:lnTo>
                  <a:lnTo>
                    <a:pt x="407670" y="67310"/>
                  </a:lnTo>
                  <a:lnTo>
                    <a:pt x="407670" y="60960"/>
                  </a:lnTo>
                  <a:close/>
                </a:path>
                <a:path w="407669" h="334010">
                  <a:moveTo>
                    <a:pt x="3809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09" y="72390"/>
                  </a:lnTo>
                  <a:lnTo>
                    <a:pt x="3809" y="67310"/>
                  </a:lnTo>
                  <a:close/>
                </a:path>
                <a:path w="407669" h="334010">
                  <a:moveTo>
                    <a:pt x="407670" y="67310"/>
                  </a:moveTo>
                  <a:lnTo>
                    <a:pt x="403860" y="67310"/>
                  </a:lnTo>
                  <a:lnTo>
                    <a:pt x="403860" y="72390"/>
                  </a:lnTo>
                  <a:lnTo>
                    <a:pt x="407670" y="72390"/>
                  </a:lnTo>
                  <a:lnTo>
                    <a:pt x="407670" y="67310"/>
                  </a:lnTo>
                  <a:close/>
                </a:path>
                <a:path w="407669" h="334010">
                  <a:moveTo>
                    <a:pt x="3809" y="72390"/>
                  </a:moveTo>
                  <a:lnTo>
                    <a:pt x="0" y="7239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72390"/>
                  </a:lnTo>
                  <a:close/>
                </a:path>
                <a:path w="407669" h="334010">
                  <a:moveTo>
                    <a:pt x="407670" y="72390"/>
                  </a:moveTo>
                  <a:lnTo>
                    <a:pt x="403860" y="72390"/>
                  </a:lnTo>
                  <a:lnTo>
                    <a:pt x="403860" y="86360"/>
                  </a:lnTo>
                  <a:lnTo>
                    <a:pt x="407670" y="86360"/>
                  </a:lnTo>
                  <a:lnTo>
                    <a:pt x="407670" y="72390"/>
                  </a:lnTo>
                  <a:close/>
                </a:path>
                <a:path w="407669" h="334010">
                  <a:moveTo>
                    <a:pt x="3809" y="86360"/>
                  </a:moveTo>
                  <a:lnTo>
                    <a:pt x="0" y="86360"/>
                  </a:lnTo>
                  <a:lnTo>
                    <a:pt x="0" y="104140"/>
                  </a:lnTo>
                  <a:lnTo>
                    <a:pt x="3809" y="104140"/>
                  </a:lnTo>
                  <a:lnTo>
                    <a:pt x="3809" y="86360"/>
                  </a:lnTo>
                  <a:close/>
                </a:path>
                <a:path w="407669" h="334010">
                  <a:moveTo>
                    <a:pt x="407670" y="86360"/>
                  </a:moveTo>
                  <a:lnTo>
                    <a:pt x="403860" y="86360"/>
                  </a:lnTo>
                  <a:lnTo>
                    <a:pt x="403860" y="104140"/>
                  </a:lnTo>
                  <a:lnTo>
                    <a:pt x="407670" y="104140"/>
                  </a:lnTo>
                  <a:lnTo>
                    <a:pt x="407670" y="86360"/>
                  </a:lnTo>
                  <a:close/>
                </a:path>
                <a:path w="407669" h="334010">
                  <a:moveTo>
                    <a:pt x="3809" y="104140"/>
                  </a:moveTo>
                  <a:lnTo>
                    <a:pt x="0" y="104140"/>
                  </a:lnTo>
                  <a:lnTo>
                    <a:pt x="0" y="113030"/>
                  </a:lnTo>
                  <a:lnTo>
                    <a:pt x="3809" y="113030"/>
                  </a:lnTo>
                  <a:lnTo>
                    <a:pt x="3809" y="104140"/>
                  </a:lnTo>
                  <a:close/>
                </a:path>
                <a:path w="407669" h="334010">
                  <a:moveTo>
                    <a:pt x="407670" y="104140"/>
                  </a:moveTo>
                  <a:lnTo>
                    <a:pt x="403860" y="104140"/>
                  </a:lnTo>
                  <a:lnTo>
                    <a:pt x="403860" y="113030"/>
                  </a:lnTo>
                  <a:lnTo>
                    <a:pt x="407670" y="113030"/>
                  </a:lnTo>
                  <a:lnTo>
                    <a:pt x="407670" y="104140"/>
                  </a:lnTo>
                  <a:close/>
                </a:path>
                <a:path w="407669" h="334010">
                  <a:moveTo>
                    <a:pt x="3809" y="113030"/>
                  </a:moveTo>
                  <a:lnTo>
                    <a:pt x="0" y="113030"/>
                  </a:lnTo>
                  <a:lnTo>
                    <a:pt x="0" y="132080"/>
                  </a:lnTo>
                  <a:lnTo>
                    <a:pt x="3809" y="132080"/>
                  </a:lnTo>
                  <a:lnTo>
                    <a:pt x="3809" y="113030"/>
                  </a:lnTo>
                  <a:close/>
                </a:path>
                <a:path w="407669" h="334010">
                  <a:moveTo>
                    <a:pt x="407670" y="113030"/>
                  </a:moveTo>
                  <a:lnTo>
                    <a:pt x="403860" y="113030"/>
                  </a:lnTo>
                  <a:lnTo>
                    <a:pt x="403860" y="132080"/>
                  </a:lnTo>
                  <a:lnTo>
                    <a:pt x="407670" y="132080"/>
                  </a:lnTo>
                  <a:lnTo>
                    <a:pt x="407670" y="113030"/>
                  </a:lnTo>
                  <a:close/>
                </a:path>
                <a:path w="407669" h="334010">
                  <a:moveTo>
                    <a:pt x="3809" y="132080"/>
                  </a:moveTo>
                  <a:lnTo>
                    <a:pt x="0" y="132080"/>
                  </a:lnTo>
                  <a:lnTo>
                    <a:pt x="0" y="195580"/>
                  </a:lnTo>
                  <a:lnTo>
                    <a:pt x="3809" y="195580"/>
                  </a:lnTo>
                  <a:lnTo>
                    <a:pt x="3809" y="132080"/>
                  </a:lnTo>
                  <a:close/>
                </a:path>
                <a:path w="407669" h="334010">
                  <a:moveTo>
                    <a:pt x="407670" y="132080"/>
                  </a:moveTo>
                  <a:lnTo>
                    <a:pt x="403860" y="132080"/>
                  </a:lnTo>
                  <a:lnTo>
                    <a:pt x="403860" y="195580"/>
                  </a:lnTo>
                  <a:lnTo>
                    <a:pt x="407670" y="195580"/>
                  </a:lnTo>
                  <a:lnTo>
                    <a:pt x="407670" y="132080"/>
                  </a:lnTo>
                  <a:close/>
                </a:path>
                <a:path w="407669" h="334010">
                  <a:moveTo>
                    <a:pt x="3809" y="195580"/>
                  </a:moveTo>
                  <a:lnTo>
                    <a:pt x="0" y="19558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195580"/>
                  </a:lnTo>
                  <a:close/>
                </a:path>
                <a:path w="407669" h="334010">
                  <a:moveTo>
                    <a:pt x="407670" y="195580"/>
                  </a:moveTo>
                  <a:lnTo>
                    <a:pt x="403860" y="195580"/>
                  </a:lnTo>
                  <a:lnTo>
                    <a:pt x="403860" y="220980"/>
                  </a:lnTo>
                  <a:lnTo>
                    <a:pt x="407670" y="220980"/>
                  </a:lnTo>
                  <a:lnTo>
                    <a:pt x="407670" y="195580"/>
                  </a:lnTo>
                  <a:close/>
                </a:path>
                <a:path w="407669" h="334010">
                  <a:moveTo>
                    <a:pt x="3809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20980"/>
                  </a:lnTo>
                  <a:close/>
                </a:path>
                <a:path w="407669" h="334010">
                  <a:moveTo>
                    <a:pt x="407670" y="220980"/>
                  </a:moveTo>
                  <a:lnTo>
                    <a:pt x="403860" y="220980"/>
                  </a:lnTo>
                  <a:lnTo>
                    <a:pt x="403860" y="227330"/>
                  </a:lnTo>
                  <a:lnTo>
                    <a:pt x="407670" y="227330"/>
                  </a:lnTo>
                  <a:lnTo>
                    <a:pt x="407670" y="220980"/>
                  </a:lnTo>
                  <a:close/>
                </a:path>
                <a:path w="407669" h="334010">
                  <a:moveTo>
                    <a:pt x="3809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3809" y="231140"/>
                  </a:lnTo>
                  <a:lnTo>
                    <a:pt x="3809" y="227330"/>
                  </a:lnTo>
                  <a:close/>
                </a:path>
                <a:path w="407669" h="334010">
                  <a:moveTo>
                    <a:pt x="407670" y="227330"/>
                  </a:moveTo>
                  <a:lnTo>
                    <a:pt x="403860" y="227330"/>
                  </a:lnTo>
                  <a:lnTo>
                    <a:pt x="403860" y="231140"/>
                  </a:lnTo>
                  <a:lnTo>
                    <a:pt x="407670" y="231140"/>
                  </a:lnTo>
                  <a:lnTo>
                    <a:pt x="407670" y="227330"/>
                  </a:lnTo>
                  <a:close/>
                </a:path>
                <a:path w="407669" h="334010">
                  <a:moveTo>
                    <a:pt x="3809" y="231140"/>
                  </a:moveTo>
                  <a:lnTo>
                    <a:pt x="0" y="23114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31140"/>
                  </a:lnTo>
                  <a:close/>
                </a:path>
                <a:path w="407669" h="334010">
                  <a:moveTo>
                    <a:pt x="407670" y="231140"/>
                  </a:moveTo>
                  <a:lnTo>
                    <a:pt x="403860" y="231140"/>
                  </a:lnTo>
                  <a:lnTo>
                    <a:pt x="403860" y="269240"/>
                  </a:lnTo>
                  <a:lnTo>
                    <a:pt x="407670" y="269240"/>
                  </a:lnTo>
                  <a:lnTo>
                    <a:pt x="407670" y="231140"/>
                  </a:lnTo>
                  <a:close/>
                </a:path>
                <a:path w="407669" h="334010">
                  <a:moveTo>
                    <a:pt x="3809" y="269240"/>
                  </a:moveTo>
                  <a:lnTo>
                    <a:pt x="0" y="26924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69240"/>
                  </a:lnTo>
                  <a:close/>
                </a:path>
                <a:path w="407669" h="334010">
                  <a:moveTo>
                    <a:pt x="407670" y="269240"/>
                  </a:moveTo>
                  <a:lnTo>
                    <a:pt x="403860" y="269240"/>
                  </a:lnTo>
                  <a:lnTo>
                    <a:pt x="403860" y="284480"/>
                  </a:lnTo>
                  <a:lnTo>
                    <a:pt x="407670" y="284480"/>
                  </a:lnTo>
                  <a:lnTo>
                    <a:pt x="407670" y="269240"/>
                  </a:lnTo>
                  <a:close/>
                </a:path>
                <a:path w="407669" h="334010">
                  <a:moveTo>
                    <a:pt x="3809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4480"/>
                  </a:lnTo>
                  <a:close/>
                </a:path>
                <a:path w="407669" h="334010">
                  <a:moveTo>
                    <a:pt x="407670" y="284480"/>
                  </a:moveTo>
                  <a:lnTo>
                    <a:pt x="403860" y="284480"/>
                  </a:lnTo>
                  <a:lnTo>
                    <a:pt x="403860" y="288290"/>
                  </a:lnTo>
                  <a:lnTo>
                    <a:pt x="407670" y="288290"/>
                  </a:lnTo>
                  <a:lnTo>
                    <a:pt x="407670" y="284480"/>
                  </a:lnTo>
                  <a:close/>
                </a:path>
                <a:path w="407669" h="334010">
                  <a:moveTo>
                    <a:pt x="380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8290"/>
                  </a:lnTo>
                  <a:close/>
                </a:path>
                <a:path w="407669" h="334010">
                  <a:moveTo>
                    <a:pt x="407670" y="288290"/>
                  </a:moveTo>
                  <a:lnTo>
                    <a:pt x="403860" y="288290"/>
                  </a:lnTo>
                  <a:lnTo>
                    <a:pt x="403860" y="290830"/>
                  </a:lnTo>
                  <a:lnTo>
                    <a:pt x="407670" y="290830"/>
                  </a:lnTo>
                  <a:lnTo>
                    <a:pt x="407670" y="288290"/>
                  </a:lnTo>
                  <a:close/>
                </a:path>
                <a:path w="407669" h="334010">
                  <a:moveTo>
                    <a:pt x="3809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90830"/>
                  </a:lnTo>
                  <a:close/>
                </a:path>
                <a:path w="407669" h="334010">
                  <a:moveTo>
                    <a:pt x="407670" y="290830"/>
                  </a:moveTo>
                  <a:lnTo>
                    <a:pt x="403860" y="290830"/>
                  </a:lnTo>
                  <a:lnTo>
                    <a:pt x="403860" y="294640"/>
                  </a:lnTo>
                  <a:lnTo>
                    <a:pt x="407670" y="294640"/>
                  </a:lnTo>
                  <a:lnTo>
                    <a:pt x="407670" y="290830"/>
                  </a:lnTo>
                  <a:close/>
                </a:path>
                <a:path w="407669" h="334010">
                  <a:moveTo>
                    <a:pt x="3809" y="294640"/>
                  </a:moveTo>
                  <a:lnTo>
                    <a:pt x="0" y="294640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4640"/>
                  </a:lnTo>
                  <a:close/>
                </a:path>
                <a:path w="407669" h="334010">
                  <a:moveTo>
                    <a:pt x="407670" y="294640"/>
                  </a:moveTo>
                  <a:lnTo>
                    <a:pt x="403860" y="294640"/>
                  </a:lnTo>
                  <a:lnTo>
                    <a:pt x="403860" y="300990"/>
                  </a:lnTo>
                  <a:lnTo>
                    <a:pt x="407670" y="300990"/>
                  </a:lnTo>
                  <a:lnTo>
                    <a:pt x="407670" y="294640"/>
                  </a:lnTo>
                  <a:close/>
                </a:path>
                <a:path w="407669" h="334010">
                  <a:moveTo>
                    <a:pt x="3809" y="300990"/>
                  </a:moveTo>
                  <a:lnTo>
                    <a:pt x="0" y="30099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0990"/>
                  </a:lnTo>
                  <a:close/>
                </a:path>
                <a:path w="407669" h="334010">
                  <a:moveTo>
                    <a:pt x="407670" y="300990"/>
                  </a:moveTo>
                  <a:lnTo>
                    <a:pt x="403860" y="300990"/>
                  </a:lnTo>
                  <a:lnTo>
                    <a:pt x="403860" y="307340"/>
                  </a:lnTo>
                  <a:lnTo>
                    <a:pt x="407670" y="307340"/>
                  </a:lnTo>
                  <a:lnTo>
                    <a:pt x="407670" y="300990"/>
                  </a:lnTo>
                  <a:close/>
                </a:path>
                <a:path w="407669" h="334010">
                  <a:moveTo>
                    <a:pt x="380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7340"/>
                  </a:lnTo>
                  <a:close/>
                </a:path>
                <a:path w="407669" h="334010">
                  <a:moveTo>
                    <a:pt x="407670" y="307340"/>
                  </a:moveTo>
                  <a:lnTo>
                    <a:pt x="403860" y="307340"/>
                  </a:lnTo>
                  <a:lnTo>
                    <a:pt x="403860" y="309880"/>
                  </a:lnTo>
                  <a:lnTo>
                    <a:pt x="407670" y="309880"/>
                  </a:lnTo>
                  <a:lnTo>
                    <a:pt x="407670" y="307340"/>
                  </a:lnTo>
                  <a:close/>
                </a:path>
                <a:path w="407669" h="334010">
                  <a:moveTo>
                    <a:pt x="3809" y="309880"/>
                  </a:moveTo>
                  <a:lnTo>
                    <a:pt x="0" y="30988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09880"/>
                  </a:lnTo>
                  <a:close/>
                </a:path>
                <a:path w="407669" h="334010">
                  <a:moveTo>
                    <a:pt x="407670" y="309880"/>
                  </a:moveTo>
                  <a:lnTo>
                    <a:pt x="403860" y="309880"/>
                  </a:lnTo>
                  <a:lnTo>
                    <a:pt x="403860" y="316230"/>
                  </a:lnTo>
                  <a:lnTo>
                    <a:pt x="407670" y="316230"/>
                  </a:lnTo>
                  <a:lnTo>
                    <a:pt x="407670" y="309880"/>
                  </a:lnTo>
                  <a:close/>
                </a:path>
                <a:path w="407669" h="334010">
                  <a:moveTo>
                    <a:pt x="3809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3809" y="320040"/>
                  </a:lnTo>
                  <a:lnTo>
                    <a:pt x="3809" y="316230"/>
                  </a:lnTo>
                  <a:close/>
                </a:path>
                <a:path w="407669" h="334010">
                  <a:moveTo>
                    <a:pt x="407670" y="316230"/>
                  </a:moveTo>
                  <a:lnTo>
                    <a:pt x="403860" y="316230"/>
                  </a:lnTo>
                  <a:lnTo>
                    <a:pt x="403860" y="320040"/>
                  </a:lnTo>
                  <a:lnTo>
                    <a:pt x="407670" y="320040"/>
                  </a:lnTo>
                  <a:lnTo>
                    <a:pt x="407670" y="316230"/>
                  </a:lnTo>
                  <a:close/>
                </a:path>
                <a:path w="407669" h="334010">
                  <a:moveTo>
                    <a:pt x="380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0040"/>
                  </a:lnTo>
                  <a:close/>
                </a:path>
                <a:path w="407669" h="334010">
                  <a:moveTo>
                    <a:pt x="407670" y="320040"/>
                  </a:moveTo>
                  <a:lnTo>
                    <a:pt x="403860" y="320040"/>
                  </a:lnTo>
                  <a:lnTo>
                    <a:pt x="403860" y="322580"/>
                  </a:lnTo>
                  <a:lnTo>
                    <a:pt x="407670" y="322580"/>
                  </a:lnTo>
                  <a:lnTo>
                    <a:pt x="407670" y="320040"/>
                  </a:lnTo>
                  <a:close/>
                </a:path>
                <a:path w="407669" h="334010">
                  <a:moveTo>
                    <a:pt x="380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2580"/>
                  </a:lnTo>
                  <a:close/>
                </a:path>
                <a:path w="407669" h="334010">
                  <a:moveTo>
                    <a:pt x="407670" y="322580"/>
                  </a:moveTo>
                  <a:lnTo>
                    <a:pt x="403860" y="322580"/>
                  </a:lnTo>
                  <a:lnTo>
                    <a:pt x="403860" y="326390"/>
                  </a:lnTo>
                  <a:lnTo>
                    <a:pt x="407669" y="326390"/>
                  </a:lnTo>
                  <a:lnTo>
                    <a:pt x="407670" y="322580"/>
                  </a:lnTo>
                  <a:close/>
                </a:path>
                <a:path w="407669" h="334010">
                  <a:moveTo>
                    <a:pt x="406399" y="326390"/>
                  </a:moveTo>
                  <a:lnTo>
                    <a:pt x="403860" y="326390"/>
                  </a:lnTo>
                  <a:lnTo>
                    <a:pt x="403860" y="327660"/>
                  </a:lnTo>
                  <a:lnTo>
                    <a:pt x="406399" y="327660"/>
                  </a:lnTo>
                  <a:lnTo>
                    <a:pt x="406399" y="326390"/>
                  </a:lnTo>
                  <a:close/>
                </a:path>
                <a:path w="407669" h="334010">
                  <a:moveTo>
                    <a:pt x="400049" y="331470"/>
                  </a:moveTo>
                  <a:lnTo>
                    <a:pt x="8889" y="331470"/>
                  </a:lnTo>
                  <a:lnTo>
                    <a:pt x="8889" y="332740"/>
                  </a:lnTo>
                  <a:lnTo>
                    <a:pt x="400049" y="332740"/>
                  </a:lnTo>
                  <a:lnTo>
                    <a:pt x="400049" y="331470"/>
                  </a:lnTo>
                  <a:close/>
                </a:path>
                <a:path w="407669" h="334010">
                  <a:moveTo>
                    <a:pt x="401320" y="330200"/>
                  </a:moveTo>
                  <a:lnTo>
                    <a:pt x="7620" y="330200"/>
                  </a:lnTo>
                  <a:lnTo>
                    <a:pt x="7620" y="331470"/>
                  </a:lnTo>
                  <a:lnTo>
                    <a:pt x="401320" y="331470"/>
                  </a:lnTo>
                  <a:lnTo>
                    <a:pt x="401320" y="330200"/>
                  </a:lnTo>
                  <a:close/>
                </a:path>
                <a:path w="407669" h="334010">
                  <a:moveTo>
                    <a:pt x="398780" y="332740"/>
                  </a:moveTo>
                  <a:lnTo>
                    <a:pt x="10159" y="332740"/>
                  </a:lnTo>
                  <a:lnTo>
                    <a:pt x="10159" y="334010"/>
                  </a:lnTo>
                  <a:lnTo>
                    <a:pt x="398780" y="334010"/>
                  </a:lnTo>
                  <a:lnTo>
                    <a:pt x="398780" y="332740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82929" y="5139689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1270" y="2539"/>
                  </a:lnTo>
                  <a:lnTo>
                    <a:pt x="1270" y="3809"/>
                  </a:lnTo>
                  <a:lnTo>
                    <a:pt x="396239" y="3809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8780" y="1269"/>
                  </a:moveTo>
                  <a:lnTo>
                    <a:pt x="2540" y="1269"/>
                  </a:lnTo>
                  <a:lnTo>
                    <a:pt x="2540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00050" h="326389">
                  <a:moveTo>
                    <a:pt x="39751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397510" y="1269"/>
                  </a:lnTo>
                  <a:lnTo>
                    <a:pt x="397510" y="0"/>
                  </a:lnTo>
                  <a:close/>
                </a:path>
                <a:path w="400050" h="326389">
                  <a:moveTo>
                    <a:pt x="381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6349"/>
                  </a:lnTo>
                  <a:close/>
                </a:path>
                <a:path w="400050" h="326389">
                  <a:moveTo>
                    <a:pt x="400050" y="6349"/>
                  </a:moveTo>
                  <a:lnTo>
                    <a:pt x="396239" y="6349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6349"/>
                  </a:lnTo>
                  <a:close/>
                </a:path>
                <a:path w="400050" h="326389">
                  <a:moveTo>
                    <a:pt x="381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699"/>
                  </a:lnTo>
                  <a:close/>
                </a:path>
                <a:path w="400050" h="326389">
                  <a:moveTo>
                    <a:pt x="400050" y="12699"/>
                  </a:moveTo>
                  <a:lnTo>
                    <a:pt x="396239" y="12699"/>
                  </a:lnTo>
                  <a:lnTo>
                    <a:pt x="396239" y="19049"/>
                  </a:lnTo>
                  <a:lnTo>
                    <a:pt x="400050" y="19049"/>
                  </a:lnTo>
                  <a:lnTo>
                    <a:pt x="400050" y="12699"/>
                  </a:lnTo>
                  <a:close/>
                </a:path>
                <a:path w="400050" h="326389">
                  <a:moveTo>
                    <a:pt x="381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049"/>
                  </a:lnTo>
                  <a:close/>
                </a:path>
                <a:path w="400050" h="326389">
                  <a:moveTo>
                    <a:pt x="400050" y="19049"/>
                  </a:moveTo>
                  <a:lnTo>
                    <a:pt x="396239" y="19049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19049"/>
                  </a:lnTo>
                  <a:close/>
                </a:path>
                <a:path w="400050" h="326389">
                  <a:moveTo>
                    <a:pt x="381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399"/>
                  </a:lnTo>
                  <a:close/>
                </a:path>
                <a:path w="400050" h="326389">
                  <a:moveTo>
                    <a:pt x="400050" y="25399"/>
                  </a:moveTo>
                  <a:lnTo>
                    <a:pt x="396239" y="25399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5399"/>
                  </a:lnTo>
                  <a:close/>
                </a:path>
                <a:path w="400050" h="326389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400050" h="326389">
                  <a:moveTo>
                    <a:pt x="400050" y="31749"/>
                  </a:moveTo>
                  <a:lnTo>
                    <a:pt x="396239" y="31749"/>
                  </a:lnTo>
                  <a:lnTo>
                    <a:pt x="396239" y="38099"/>
                  </a:lnTo>
                  <a:lnTo>
                    <a:pt x="400050" y="38099"/>
                  </a:lnTo>
                  <a:lnTo>
                    <a:pt x="400050" y="31749"/>
                  </a:lnTo>
                  <a:close/>
                </a:path>
                <a:path w="400050" h="326389">
                  <a:moveTo>
                    <a:pt x="381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00050" h="326389">
                  <a:moveTo>
                    <a:pt x="400050" y="38099"/>
                  </a:moveTo>
                  <a:lnTo>
                    <a:pt x="396239" y="38099"/>
                  </a:lnTo>
                  <a:lnTo>
                    <a:pt x="396239" y="44449"/>
                  </a:lnTo>
                  <a:lnTo>
                    <a:pt x="400050" y="44449"/>
                  </a:lnTo>
                  <a:lnTo>
                    <a:pt x="400050" y="38099"/>
                  </a:lnTo>
                  <a:close/>
                </a:path>
                <a:path w="400050" h="326389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00050" h="326389">
                  <a:moveTo>
                    <a:pt x="400050" y="44449"/>
                  </a:moveTo>
                  <a:lnTo>
                    <a:pt x="396239" y="44449"/>
                  </a:lnTo>
                  <a:lnTo>
                    <a:pt x="396239" y="50799"/>
                  </a:lnTo>
                  <a:lnTo>
                    <a:pt x="400050" y="50799"/>
                  </a:lnTo>
                  <a:lnTo>
                    <a:pt x="400050" y="44449"/>
                  </a:lnTo>
                  <a:close/>
                </a:path>
                <a:path w="400050" h="326389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00050" h="326389">
                  <a:moveTo>
                    <a:pt x="400050" y="50799"/>
                  </a:moveTo>
                  <a:lnTo>
                    <a:pt x="396239" y="50799"/>
                  </a:lnTo>
                  <a:lnTo>
                    <a:pt x="396239" y="57149"/>
                  </a:lnTo>
                  <a:lnTo>
                    <a:pt x="400050" y="57149"/>
                  </a:lnTo>
                  <a:lnTo>
                    <a:pt x="400050" y="50799"/>
                  </a:lnTo>
                  <a:close/>
                </a:path>
                <a:path w="400050" h="32638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00050" h="326389">
                  <a:moveTo>
                    <a:pt x="400050" y="57149"/>
                  </a:moveTo>
                  <a:lnTo>
                    <a:pt x="396239" y="57149"/>
                  </a:lnTo>
                  <a:lnTo>
                    <a:pt x="396239" y="63499"/>
                  </a:lnTo>
                  <a:lnTo>
                    <a:pt x="400050" y="63499"/>
                  </a:lnTo>
                  <a:lnTo>
                    <a:pt x="400050" y="57149"/>
                  </a:lnTo>
                  <a:close/>
                </a:path>
                <a:path w="400050" h="326389">
                  <a:moveTo>
                    <a:pt x="381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3499"/>
                  </a:lnTo>
                  <a:close/>
                </a:path>
                <a:path w="400050" h="326389">
                  <a:moveTo>
                    <a:pt x="400050" y="63499"/>
                  </a:moveTo>
                  <a:lnTo>
                    <a:pt x="396239" y="63499"/>
                  </a:lnTo>
                  <a:lnTo>
                    <a:pt x="396239" y="68579"/>
                  </a:lnTo>
                  <a:lnTo>
                    <a:pt x="400050" y="68579"/>
                  </a:lnTo>
                  <a:lnTo>
                    <a:pt x="400050" y="63499"/>
                  </a:lnTo>
                  <a:close/>
                </a:path>
                <a:path w="400050" h="326389">
                  <a:moveTo>
                    <a:pt x="3810" y="68579"/>
                  </a:moveTo>
                  <a:lnTo>
                    <a:pt x="0" y="6857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68579"/>
                  </a:lnTo>
                  <a:close/>
                </a:path>
                <a:path w="400050" h="326389">
                  <a:moveTo>
                    <a:pt x="400050" y="68579"/>
                  </a:moveTo>
                  <a:lnTo>
                    <a:pt x="396239" y="68579"/>
                  </a:lnTo>
                  <a:lnTo>
                    <a:pt x="396239" y="82549"/>
                  </a:lnTo>
                  <a:lnTo>
                    <a:pt x="400050" y="82549"/>
                  </a:lnTo>
                  <a:lnTo>
                    <a:pt x="400050" y="68579"/>
                  </a:lnTo>
                  <a:close/>
                </a:path>
                <a:path w="400050" h="326389">
                  <a:moveTo>
                    <a:pt x="3810" y="82549"/>
                  </a:moveTo>
                  <a:lnTo>
                    <a:pt x="0" y="82549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82549"/>
                  </a:lnTo>
                  <a:close/>
                </a:path>
                <a:path w="400050" h="326389">
                  <a:moveTo>
                    <a:pt x="400050" y="82549"/>
                  </a:moveTo>
                  <a:lnTo>
                    <a:pt x="396239" y="82549"/>
                  </a:lnTo>
                  <a:lnTo>
                    <a:pt x="396239" y="100329"/>
                  </a:lnTo>
                  <a:lnTo>
                    <a:pt x="400050" y="100329"/>
                  </a:lnTo>
                  <a:lnTo>
                    <a:pt x="400050" y="82549"/>
                  </a:lnTo>
                  <a:close/>
                </a:path>
                <a:path w="400050" h="326389">
                  <a:moveTo>
                    <a:pt x="3810" y="100329"/>
                  </a:moveTo>
                  <a:lnTo>
                    <a:pt x="0" y="100329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0329"/>
                  </a:lnTo>
                  <a:close/>
                </a:path>
                <a:path w="400050" h="326389">
                  <a:moveTo>
                    <a:pt x="400050" y="100329"/>
                  </a:moveTo>
                  <a:lnTo>
                    <a:pt x="396239" y="100329"/>
                  </a:lnTo>
                  <a:lnTo>
                    <a:pt x="396239" y="109219"/>
                  </a:lnTo>
                  <a:lnTo>
                    <a:pt x="400050" y="109219"/>
                  </a:lnTo>
                  <a:lnTo>
                    <a:pt x="400050" y="100329"/>
                  </a:lnTo>
                  <a:close/>
                </a:path>
                <a:path w="400050" h="326389">
                  <a:moveTo>
                    <a:pt x="3810" y="109219"/>
                  </a:moveTo>
                  <a:lnTo>
                    <a:pt x="0" y="109219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109219"/>
                  </a:lnTo>
                  <a:close/>
                </a:path>
                <a:path w="400050" h="326389">
                  <a:moveTo>
                    <a:pt x="400050" y="109219"/>
                  </a:moveTo>
                  <a:lnTo>
                    <a:pt x="396239" y="109219"/>
                  </a:lnTo>
                  <a:lnTo>
                    <a:pt x="396239" y="128269"/>
                  </a:lnTo>
                  <a:lnTo>
                    <a:pt x="400050" y="128269"/>
                  </a:lnTo>
                  <a:lnTo>
                    <a:pt x="400050" y="109219"/>
                  </a:lnTo>
                  <a:close/>
                </a:path>
                <a:path w="400050" h="326389">
                  <a:moveTo>
                    <a:pt x="3810" y="128269"/>
                  </a:moveTo>
                  <a:lnTo>
                    <a:pt x="0" y="128269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28269"/>
                  </a:lnTo>
                  <a:close/>
                </a:path>
                <a:path w="400050" h="326389">
                  <a:moveTo>
                    <a:pt x="400050" y="128269"/>
                  </a:moveTo>
                  <a:lnTo>
                    <a:pt x="396239" y="128269"/>
                  </a:lnTo>
                  <a:lnTo>
                    <a:pt x="396239" y="191769"/>
                  </a:lnTo>
                  <a:lnTo>
                    <a:pt x="400050" y="191769"/>
                  </a:lnTo>
                  <a:lnTo>
                    <a:pt x="400050" y="128269"/>
                  </a:lnTo>
                  <a:close/>
                </a:path>
                <a:path w="400050" h="326389">
                  <a:moveTo>
                    <a:pt x="3810" y="191769"/>
                  </a:moveTo>
                  <a:lnTo>
                    <a:pt x="0" y="19176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91769"/>
                  </a:lnTo>
                  <a:close/>
                </a:path>
                <a:path w="400050" h="326389">
                  <a:moveTo>
                    <a:pt x="400050" y="191769"/>
                  </a:moveTo>
                  <a:lnTo>
                    <a:pt x="396239" y="191769"/>
                  </a:lnTo>
                  <a:lnTo>
                    <a:pt x="396239" y="217169"/>
                  </a:lnTo>
                  <a:lnTo>
                    <a:pt x="400050" y="217169"/>
                  </a:lnTo>
                  <a:lnTo>
                    <a:pt x="400050" y="191769"/>
                  </a:lnTo>
                  <a:close/>
                </a:path>
                <a:path w="400050" h="326389">
                  <a:moveTo>
                    <a:pt x="381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69"/>
                  </a:lnTo>
                  <a:close/>
                </a:path>
                <a:path w="400050" h="326389">
                  <a:moveTo>
                    <a:pt x="400050" y="217169"/>
                  </a:moveTo>
                  <a:lnTo>
                    <a:pt x="396239" y="217169"/>
                  </a:lnTo>
                  <a:lnTo>
                    <a:pt x="396239" y="223519"/>
                  </a:lnTo>
                  <a:lnTo>
                    <a:pt x="400050" y="223519"/>
                  </a:lnTo>
                  <a:lnTo>
                    <a:pt x="400050" y="217169"/>
                  </a:lnTo>
                  <a:close/>
                </a:path>
                <a:path w="400050" h="326389">
                  <a:moveTo>
                    <a:pt x="3810" y="223519"/>
                  </a:moveTo>
                  <a:lnTo>
                    <a:pt x="0" y="223519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3519"/>
                  </a:lnTo>
                  <a:close/>
                </a:path>
                <a:path w="400050" h="326389">
                  <a:moveTo>
                    <a:pt x="400050" y="223519"/>
                  </a:moveTo>
                  <a:lnTo>
                    <a:pt x="396239" y="223519"/>
                  </a:lnTo>
                  <a:lnTo>
                    <a:pt x="396239" y="227329"/>
                  </a:lnTo>
                  <a:lnTo>
                    <a:pt x="400050" y="227329"/>
                  </a:lnTo>
                  <a:lnTo>
                    <a:pt x="400050" y="223519"/>
                  </a:lnTo>
                  <a:close/>
                </a:path>
                <a:path w="400050" h="326389">
                  <a:moveTo>
                    <a:pt x="3810" y="227329"/>
                  </a:moveTo>
                  <a:lnTo>
                    <a:pt x="0" y="227329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27329"/>
                  </a:lnTo>
                  <a:close/>
                </a:path>
                <a:path w="400050" h="326389">
                  <a:moveTo>
                    <a:pt x="400050" y="227329"/>
                  </a:moveTo>
                  <a:lnTo>
                    <a:pt x="396239" y="227329"/>
                  </a:lnTo>
                  <a:lnTo>
                    <a:pt x="396239" y="265429"/>
                  </a:lnTo>
                  <a:lnTo>
                    <a:pt x="400050" y="265429"/>
                  </a:lnTo>
                  <a:lnTo>
                    <a:pt x="400050" y="227329"/>
                  </a:lnTo>
                  <a:close/>
                </a:path>
                <a:path w="400050" h="326389">
                  <a:moveTo>
                    <a:pt x="3810" y="265429"/>
                  </a:moveTo>
                  <a:lnTo>
                    <a:pt x="0" y="26542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65429"/>
                  </a:lnTo>
                  <a:close/>
                </a:path>
                <a:path w="400050" h="326389">
                  <a:moveTo>
                    <a:pt x="400050" y="265429"/>
                  </a:moveTo>
                  <a:lnTo>
                    <a:pt x="396239" y="265429"/>
                  </a:lnTo>
                  <a:lnTo>
                    <a:pt x="396239" y="280669"/>
                  </a:lnTo>
                  <a:lnTo>
                    <a:pt x="400050" y="280669"/>
                  </a:lnTo>
                  <a:lnTo>
                    <a:pt x="400050" y="265429"/>
                  </a:lnTo>
                  <a:close/>
                </a:path>
                <a:path w="400050" h="326389">
                  <a:moveTo>
                    <a:pt x="3810" y="280669"/>
                  </a:moveTo>
                  <a:lnTo>
                    <a:pt x="0" y="28066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0669"/>
                  </a:lnTo>
                  <a:close/>
                </a:path>
                <a:path w="400050" h="326389">
                  <a:moveTo>
                    <a:pt x="400050" y="280669"/>
                  </a:moveTo>
                  <a:lnTo>
                    <a:pt x="396239" y="280669"/>
                  </a:lnTo>
                  <a:lnTo>
                    <a:pt x="396239" y="284479"/>
                  </a:lnTo>
                  <a:lnTo>
                    <a:pt x="400050" y="284479"/>
                  </a:lnTo>
                  <a:lnTo>
                    <a:pt x="400050" y="280669"/>
                  </a:lnTo>
                  <a:close/>
                </a:path>
                <a:path w="400050" h="326389">
                  <a:moveTo>
                    <a:pt x="3810" y="284479"/>
                  </a:moveTo>
                  <a:lnTo>
                    <a:pt x="0" y="28447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4479"/>
                  </a:lnTo>
                  <a:close/>
                </a:path>
                <a:path w="400050" h="326389">
                  <a:moveTo>
                    <a:pt x="400050" y="284479"/>
                  </a:moveTo>
                  <a:lnTo>
                    <a:pt x="396239" y="284479"/>
                  </a:lnTo>
                  <a:lnTo>
                    <a:pt x="396239" y="287019"/>
                  </a:lnTo>
                  <a:lnTo>
                    <a:pt x="400050" y="287019"/>
                  </a:lnTo>
                  <a:lnTo>
                    <a:pt x="400050" y="284479"/>
                  </a:lnTo>
                  <a:close/>
                </a:path>
                <a:path w="400050" h="326389">
                  <a:moveTo>
                    <a:pt x="3810" y="287019"/>
                  </a:moveTo>
                  <a:lnTo>
                    <a:pt x="0" y="287019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7019"/>
                  </a:lnTo>
                  <a:close/>
                </a:path>
                <a:path w="400050" h="326389">
                  <a:moveTo>
                    <a:pt x="400050" y="287019"/>
                  </a:moveTo>
                  <a:lnTo>
                    <a:pt x="396239" y="287019"/>
                  </a:lnTo>
                  <a:lnTo>
                    <a:pt x="396239" y="290829"/>
                  </a:lnTo>
                  <a:lnTo>
                    <a:pt x="400050" y="290829"/>
                  </a:lnTo>
                  <a:lnTo>
                    <a:pt x="400050" y="287019"/>
                  </a:lnTo>
                  <a:close/>
                </a:path>
                <a:path w="400050" h="326389">
                  <a:moveTo>
                    <a:pt x="3810" y="290829"/>
                  </a:moveTo>
                  <a:lnTo>
                    <a:pt x="0" y="290829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29"/>
                  </a:lnTo>
                  <a:close/>
                </a:path>
                <a:path w="400050" h="326389">
                  <a:moveTo>
                    <a:pt x="400050" y="290829"/>
                  </a:moveTo>
                  <a:lnTo>
                    <a:pt x="396239" y="290829"/>
                  </a:lnTo>
                  <a:lnTo>
                    <a:pt x="396239" y="297179"/>
                  </a:lnTo>
                  <a:lnTo>
                    <a:pt x="400050" y="297179"/>
                  </a:lnTo>
                  <a:lnTo>
                    <a:pt x="400050" y="290829"/>
                  </a:lnTo>
                  <a:close/>
                </a:path>
                <a:path w="400050" h="326389">
                  <a:moveTo>
                    <a:pt x="3810" y="297179"/>
                  </a:moveTo>
                  <a:lnTo>
                    <a:pt x="0" y="29717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79"/>
                  </a:lnTo>
                  <a:close/>
                </a:path>
                <a:path w="400050" h="326389">
                  <a:moveTo>
                    <a:pt x="400050" y="297179"/>
                  </a:moveTo>
                  <a:lnTo>
                    <a:pt x="396239" y="297179"/>
                  </a:lnTo>
                  <a:lnTo>
                    <a:pt x="396239" y="303529"/>
                  </a:lnTo>
                  <a:lnTo>
                    <a:pt x="400050" y="303529"/>
                  </a:lnTo>
                  <a:lnTo>
                    <a:pt x="400050" y="297179"/>
                  </a:lnTo>
                  <a:close/>
                </a:path>
                <a:path w="400050" h="326389">
                  <a:moveTo>
                    <a:pt x="3810" y="303529"/>
                  </a:moveTo>
                  <a:lnTo>
                    <a:pt x="0" y="30352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303529"/>
                  </a:lnTo>
                  <a:close/>
                </a:path>
                <a:path w="400050" h="326389">
                  <a:moveTo>
                    <a:pt x="400050" y="303529"/>
                  </a:moveTo>
                  <a:lnTo>
                    <a:pt x="396239" y="303529"/>
                  </a:lnTo>
                  <a:lnTo>
                    <a:pt x="396239" y="306069"/>
                  </a:lnTo>
                  <a:lnTo>
                    <a:pt x="400050" y="306069"/>
                  </a:lnTo>
                  <a:lnTo>
                    <a:pt x="400050" y="303529"/>
                  </a:lnTo>
                  <a:close/>
                </a:path>
                <a:path w="400050" h="326389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00050" h="326389">
                  <a:moveTo>
                    <a:pt x="400050" y="306069"/>
                  </a:moveTo>
                  <a:lnTo>
                    <a:pt x="396239" y="306069"/>
                  </a:lnTo>
                  <a:lnTo>
                    <a:pt x="396239" y="312419"/>
                  </a:lnTo>
                  <a:lnTo>
                    <a:pt x="400050" y="312419"/>
                  </a:lnTo>
                  <a:lnTo>
                    <a:pt x="400050" y="306069"/>
                  </a:lnTo>
                  <a:close/>
                </a:path>
                <a:path w="400050" h="326389">
                  <a:moveTo>
                    <a:pt x="3810" y="312419"/>
                  </a:moveTo>
                  <a:lnTo>
                    <a:pt x="0" y="312419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12419"/>
                  </a:lnTo>
                  <a:close/>
                </a:path>
                <a:path w="400050" h="326389">
                  <a:moveTo>
                    <a:pt x="400050" y="312419"/>
                  </a:moveTo>
                  <a:lnTo>
                    <a:pt x="396239" y="312419"/>
                  </a:lnTo>
                  <a:lnTo>
                    <a:pt x="396239" y="316229"/>
                  </a:lnTo>
                  <a:lnTo>
                    <a:pt x="400050" y="316229"/>
                  </a:lnTo>
                  <a:lnTo>
                    <a:pt x="400050" y="312419"/>
                  </a:lnTo>
                  <a:close/>
                </a:path>
                <a:path w="400050" h="326389">
                  <a:moveTo>
                    <a:pt x="3810" y="316229"/>
                  </a:moveTo>
                  <a:lnTo>
                    <a:pt x="0" y="31622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6229"/>
                  </a:lnTo>
                  <a:close/>
                </a:path>
                <a:path w="400050" h="326389">
                  <a:moveTo>
                    <a:pt x="400050" y="316229"/>
                  </a:moveTo>
                  <a:lnTo>
                    <a:pt x="396239" y="316229"/>
                  </a:lnTo>
                  <a:lnTo>
                    <a:pt x="396239" y="318769"/>
                  </a:lnTo>
                  <a:lnTo>
                    <a:pt x="400050" y="318769"/>
                  </a:lnTo>
                  <a:lnTo>
                    <a:pt x="400050" y="316229"/>
                  </a:lnTo>
                  <a:close/>
                </a:path>
                <a:path w="400050" h="326389">
                  <a:moveTo>
                    <a:pt x="3810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70" y="323849"/>
                  </a:lnTo>
                  <a:lnTo>
                    <a:pt x="1270" y="325119"/>
                  </a:lnTo>
                  <a:lnTo>
                    <a:pt x="400050" y="325119"/>
                  </a:lnTo>
                  <a:lnTo>
                    <a:pt x="400050" y="322579"/>
                  </a:lnTo>
                  <a:lnTo>
                    <a:pt x="3810" y="322579"/>
                  </a:lnTo>
                  <a:lnTo>
                    <a:pt x="3810" y="318769"/>
                  </a:lnTo>
                  <a:close/>
                </a:path>
                <a:path w="400050" h="326389">
                  <a:moveTo>
                    <a:pt x="400050" y="318769"/>
                  </a:moveTo>
                  <a:lnTo>
                    <a:pt x="396239" y="318769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18769"/>
                  </a:lnTo>
                  <a:close/>
                </a:path>
                <a:path w="400050" h="326389">
                  <a:moveTo>
                    <a:pt x="398780" y="325119"/>
                  </a:moveTo>
                  <a:lnTo>
                    <a:pt x="2540" y="325119"/>
                  </a:lnTo>
                  <a:lnTo>
                    <a:pt x="2540" y="326389"/>
                  </a:lnTo>
                  <a:lnTo>
                    <a:pt x="398780" y="326389"/>
                  </a:lnTo>
                  <a:lnTo>
                    <a:pt x="398780" y="325119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86739" y="514350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70">
                  <a:moveTo>
                    <a:pt x="3924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29" y="2539"/>
                  </a:lnTo>
                  <a:lnTo>
                    <a:pt x="392429" y="0"/>
                  </a:lnTo>
                  <a:close/>
                </a:path>
                <a:path w="392430" h="318770">
                  <a:moveTo>
                    <a:pt x="3924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92429" y="3810"/>
                  </a:lnTo>
                  <a:lnTo>
                    <a:pt x="392429" y="2540"/>
                  </a:lnTo>
                  <a:close/>
                </a:path>
                <a:path w="392430" h="318770">
                  <a:moveTo>
                    <a:pt x="392429" y="3810"/>
                  </a:moveTo>
                  <a:lnTo>
                    <a:pt x="388619" y="3810"/>
                  </a:lnTo>
                  <a:lnTo>
                    <a:pt x="388619" y="8889"/>
                  </a:lnTo>
                  <a:lnTo>
                    <a:pt x="392429" y="8889"/>
                  </a:lnTo>
                  <a:lnTo>
                    <a:pt x="392429" y="3810"/>
                  </a:lnTo>
                  <a:close/>
                </a:path>
                <a:path w="392430" h="31877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92430" h="318770">
                  <a:moveTo>
                    <a:pt x="392429" y="8890"/>
                  </a:moveTo>
                  <a:lnTo>
                    <a:pt x="388619" y="8890"/>
                  </a:lnTo>
                  <a:lnTo>
                    <a:pt x="388619" y="15239"/>
                  </a:lnTo>
                  <a:lnTo>
                    <a:pt x="392429" y="15239"/>
                  </a:lnTo>
                  <a:lnTo>
                    <a:pt x="392429" y="8890"/>
                  </a:lnTo>
                  <a:close/>
                </a:path>
                <a:path w="392430" h="3187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92430" h="318770">
                  <a:moveTo>
                    <a:pt x="392429" y="15240"/>
                  </a:moveTo>
                  <a:lnTo>
                    <a:pt x="388619" y="15240"/>
                  </a:lnTo>
                  <a:lnTo>
                    <a:pt x="388619" y="21589"/>
                  </a:lnTo>
                  <a:lnTo>
                    <a:pt x="392429" y="21589"/>
                  </a:lnTo>
                  <a:lnTo>
                    <a:pt x="392429" y="15240"/>
                  </a:lnTo>
                  <a:close/>
                </a:path>
                <a:path w="392430" h="3187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92430" h="318770">
                  <a:moveTo>
                    <a:pt x="392429" y="21590"/>
                  </a:moveTo>
                  <a:lnTo>
                    <a:pt x="388619" y="21590"/>
                  </a:lnTo>
                  <a:lnTo>
                    <a:pt x="388619" y="27939"/>
                  </a:lnTo>
                  <a:lnTo>
                    <a:pt x="392429" y="27939"/>
                  </a:lnTo>
                  <a:lnTo>
                    <a:pt x="392429" y="21590"/>
                  </a:lnTo>
                  <a:close/>
                </a:path>
                <a:path w="392430" h="3187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92430" h="318770">
                  <a:moveTo>
                    <a:pt x="392429" y="27940"/>
                  </a:moveTo>
                  <a:lnTo>
                    <a:pt x="388619" y="27940"/>
                  </a:lnTo>
                  <a:lnTo>
                    <a:pt x="388619" y="34289"/>
                  </a:lnTo>
                  <a:lnTo>
                    <a:pt x="392429" y="34289"/>
                  </a:lnTo>
                  <a:lnTo>
                    <a:pt x="392429" y="27940"/>
                  </a:lnTo>
                  <a:close/>
                </a:path>
                <a:path w="392430" h="31877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92430" h="318770">
                  <a:moveTo>
                    <a:pt x="392429" y="34290"/>
                  </a:moveTo>
                  <a:lnTo>
                    <a:pt x="388619" y="34290"/>
                  </a:lnTo>
                  <a:lnTo>
                    <a:pt x="388619" y="40639"/>
                  </a:lnTo>
                  <a:lnTo>
                    <a:pt x="392429" y="40639"/>
                  </a:lnTo>
                  <a:lnTo>
                    <a:pt x="392429" y="34290"/>
                  </a:lnTo>
                  <a:close/>
                </a:path>
                <a:path w="392430" h="31877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92430" h="318770">
                  <a:moveTo>
                    <a:pt x="392429" y="40640"/>
                  </a:moveTo>
                  <a:lnTo>
                    <a:pt x="388619" y="40640"/>
                  </a:lnTo>
                  <a:lnTo>
                    <a:pt x="388619" y="46989"/>
                  </a:lnTo>
                  <a:lnTo>
                    <a:pt x="392429" y="46989"/>
                  </a:lnTo>
                  <a:lnTo>
                    <a:pt x="392429" y="40640"/>
                  </a:lnTo>
                  <a:close/>
                </a:path>
                <a:path w="392430" h="31877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92430" h="318770">
                  <a:moveTo>
                    <a:pt x="392429" y="46990"/>
                  </a:moveTo>
                  <a:lnTo>
                    <a:pt x="388619" y="46990"/>
                  </a:lnTo>
                  <a:lnTo>
                    <a:pt x="388619" y="53339"/>
                  </a:lnTo>
                  <a:lnTo>
                    <a:pt x="392429" y="53339"/>
                  </a:lnTo>
                  <a:lnTo>
                    <a:pt x="392429" y="46990"/>
                  </a:lnTo>
                  <a:close/>
                </a:path>
                <a:path w="392430" h="3187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92430" h="318770">
                  <a:moveTo>
                    <a:pt x="392429" y="53340"/>
                  </a:moveTo>
                  <a:lnTo>
                    <a:pt x="388619" y="53340"/>
                  </a:lnTo>
                  <a:lnTo>
                    <a:pt x="388619" y="59689"/>
                  </a:lnTo>
                  <a:lnTo>
                    <a:pt x="392429" y="59689"/>
                  </a:lnTo>
                  <a:lnTo>
                    <a:pt x="392429" y="53340"/>
                  </a:lnTo>
                  <a:close/>
                </a:path>
                <a:path w="392430" h="318770">
                  <a:moveTo>
                    <a:pt x="3809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9690"/>
                  </a:lnTo>
                  <a:close/>
                </a:path>
                <a:path w="392430" h="318770">
                  <a:moveTo>
                    <a:pt x="392429" y="59690"/>
                  </a:moveTo>
                  <a:lnTo>
                    <a:pt x="388619" y="59690"/>
                  </a:lnTo>
                  <a:lnTo>
                    <a:pt x="388619" y="64769"/>
                  </a:lnTo>
                  <a:lnTo>
                    <a:pt x="392429" y="64769"/>
                  </a:lnTo>
                  <a:lnTo>
                    <a:pt x="392429" y="59690"/>
                  </a:lnTo>
                  <a:close/>
                </a:path>
                <a:path w="392430" h="318770">
                  <a:moveTo>
                    <a:pt x="3809" y="64770"/>
                  </a:moveTo>
                  <a:lnTo>
                    <a:pt x="0" y="6477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64770"/>
                  </a:lnTo>
                  <a:close/>
                </a:path>
                <a:path w="392430" h="318770">
                  <a:moveTo>
                    <a:pt x="392429" y="64770"/>
                  </a:moveTo>
                  <a:lnTo>
                    <a:pt x="388619" y="64770"/>
                  </a:lnTo>
                  <a:lnTo>
                    <a:pt x="388619" y="78739"/>
                  </a:lnTo>
                  <a:lnTo>
                    <a:pt x="392429" y="78739"/>
                  </a:lnTo>
                  <a:lnTo>
                    <a:pt x="392429" y="64770"/>
                  </a:lnTo>
                  <a:close/>
                </a:path>
                <a:path w="392430" h="318770">
                  <a:moveTo>
                    <a:pt x="3809" y="78740"/>
                  </a:moveTo>
                  <a:lnTo>
                    <a:pt x="0" y="7874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78740"/>
                  </a:lnTo>
                  <a:close/>
                </a:path>
                <a:path w="392430" h="318770">
                  <a:moveTo>
                    <a:pt x="392429" y="78740"/>
                  </a:moveTo>
                  <a:lnTo>
                    <a:pt x="388619" y="78740"/>
                  </a:lnTo>
                  <a:lnTo>
                    <a:pt x="388619" y="96519"/>
                  </a:lnTo>
                  <a:lnTo>
                    <a:pt x="392429" y="96519"/>
                  </a:lnTo>
                  <a:lnTo>
                    <a:pt x="392429" y="78740"/>
                  </a:lnTo>
                  <a:close/>
                </a:path>
                <a:path w="392430" h="318770">
                  <a:moveTo>
                    <a:pt x="3809" y="96520"/>
                  </a:moveTo>
                  <a:lnTo>
                    <a:pt x="0" y="9652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96520"/>
                  </a:lnTo>
                  <a:close/>
                </a:path>
                <a:path w="392430" h="318770">
                  <a:moveTo>
                    <a:pt x="392429" y="96520"/>
                  </a:moveTo>
                  <a:lnTo>
                    <a:pt x="388619" y="96520"/>
                  </a:lnTo>
                  <a:lnTo>
                    <a:pt x="388619" y="105409"/>
                  </a:lnTo>
                  <a:lnTo>
                    <a:pt x="392429" y="105409"/>
                  </a:lnTo>
                  <a:lnTo>
                    <a:pt x="392429" y="96520"/>
                  </a:lnTo>
                  <a:close/>
                </a:path>
                <a:path w="392430" h="318770">
                  <a:moveTo>
                    <a:pt x="3809" y="105410"/>
                  </a:moveTo>
                  <a:lnTo>
                    <a:pt x="0" y="10541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105410"/>
                  </a:lnTo>
                  <a:close/>
                </a:path>
                <a:path w="392430" h="318770">
                  <a:moveTo>
                    <a:pt x="392429" y="105410"/>
                  </a:moveTo>
                  <a:lnTo>
                    <a:pt x="388619" y="105410"/>
                  </a:lnTo>
                  <a:lnTo>
                    <a:pt x="388619" y="124459"/>
                  </a:lnTo>
                  <a:lnTo>
                    <a:pt x="392429" y="124459"/>
                  </a:lnTo>
                  <a:lnTo>
                    <a:pt x="392429" y="105410"/>
                  </a:lnTo>
                  <a:close/>
                </a:path>
                <a:path w="392430" h="318770">
                  <a:moveTo>
                    <a:pt x="3809" y="124460"/>
                  </a:moveTo>
                  <a:lnTo>
                    <a:pt x="0" y="124460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24460"/>
                  </a:lnTo>
                  <a:close/>
                </a:path>
                <a:path w="392430" h="318770">
                  <a:moveTo>
                    <a:pt x="392429" y="124460"/>
                  </a:moveTo>
                  <a:lnTo>
                    <a:pt x="388619" y="124460"/>
                  </a:lnTo>
                  <a:lnTo>
                    <a:pt x="388619" y="187959"/>
                  </a:lnTo>
                  <a:lnTo>
                    <a:pt x="392429" y="187959"/>
                  </a:lnTo>
                  <a:lnTo>
                    <a:pt x="392429" y="124460"/>
                  </a:lnTo>
                  <a:close/>
                </a:path>
                <a:path w="392430" h="318770">
                  <a:moveTo>
                    <a:pt x="3809" y="187960"/>
                  </a:moveTo>
                  <a:lnTo>
                    <a:pt x="0" y="18796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87960"/>
                  </a:lnTo>
                  <a:close/>
                </a:path>
                <a:path w="392430" h="318770">
                  <a:moveTo>
                    <a:pt x="392429" y="187960"/>
                  </a:moveTo>
                  <a:lnTo>
                    <a:pt x="388619" y="187960"/>
                  </a:lnTo>
                  <a:lnTo>
                    <a:pt x="388619" y="213359"/>
                  </a:lnTo>
                  <a:lnTo>
                    <a:pt x="392429" y="213359"/>
                  </a:lnTo>
                  <a:lnTo>
                    <a:pt x="392429" y="187960"/>
                  </a:lnTo>
                  <a:close/>
                </a:path>
                <a:path w="392430" h="318770">
                  <a:moveTo>
                    <a:pt x="3809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13360"/>
                  </a:lnTo>
                  <a:close/>
                </a:path>
                <a:path w="392430" h="318770">
                  <a:moveTo>
                    <a:pt x="392429" y="213360"/>
                  </a:moveTo>
                  <a:lnTo>
                    <a:pt x="388619" y="213360"/>
                  </a:lnTo>
                  <a:lnTo>
                    <a:pt x="388619" y="219709"/>
                  </a:lnTo>
                  <a:lnTo>
                    <a:pt x="392429" y="219709"/>
                  </a:lnTo>
                  <a:lnTo>
                    <a:pt x="392429" y="213360"/>
                  </a:lnTo>
                  <a:close/>
                </a:path>
                <a:path w="392430" h="318770">
                  <a:moveTo>
                    <a:pt x="3809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9710"/>
                  </a:lnTo>
                  <a:close/>
                </a:path>
                <a:path w="392430" h="318770">
                  <a:moveTo>
                    <a:pt x="392429" y="219710"/>
                  </a:moveTo>
                  <a:lnTo>
                    <a:pt x="388619" y="219710"/>
                  </a:lnTo>
                  <a:lnTo>
                    <a:pt x="388619" y="223519"/>
                  </a:lnTo>
                  <a:lnTo>
                    <a:pt x="392429" y="223519"/>
                  </a:lnTo>
                  <a:lnTo>
                    <a:pt x="392429" y="219710"/>
                  </a:lnTo>
                  <a:close/>
                </a:path>
                <a:path w="392430" h="318770">
                  <a:moveTo>
                    <a:pt x="3809" y="223520"/>
                  </a:moveTo>
                  <a:lnTo>
                    <a:pt x="0" y="22352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23520"/>
                  </a:lnTo>
                  <a:close/>
                </a:path>
                <a:path w="392430" h="318770">
                  <a:moveTo>
                    <a:pt x="392429" y="223520"/>
                  </a:moveTo>
                  <a:lnTo>
                    <a:pt x="388619" y="223520"/>
                  </a:lnTo>
                  <a:lnTo>
                    <a:pt x="388619" y="261619"/>
                  </a:lnTo>
                  <a:lnTo>
                    <a:pt x="392429" y="261619"/>
                  </a:lnTo>
                  <a:lnTo>
                    <a:pt x="392429" y="223520"/>
                  </a:lnTo>
                  <a:close/>
                </a:path>
                <a:path w="392430" h="318770">
                  <a:moveTo>
                    <a:pt x="3809" y="261620"/>
                  </a:moveTo>
                  <a:lnTo>
                    <a:pt x="0" y="26162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61620"/>
                  </a:lnTo>
                  <a:close/>
                </a:path>
                <a:path w="392430" h="318770">
                  <a:moveTo>
                    <a:pt x="392429" y="261620"/>
                  </a:moveTo>
                  <a:lnTo>
                    <a:pt x="388619" y="261620"/>
                  </a:lnTo>
                  <a:lnTo>
                    <a:pt x="388619" y="276859"/>
                  </a:lnTo>
                  <a:lnTo>
                    <a:pt x="392429" y="276859"/>
                  </a:lnTo>
                  <a:lnTo>
                    <a:pt x="392429" y="261620"/>
                  </a:lnTo>
                  <a:close/>
                </a:path>
                <a:path w="392430" h="318770">
                  <a:moveTo>
                    <a:pt x="3809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6860"/>
                  </a:lnTo>
                  <a:close/>
                </a:path>
                <a:path w="392430" h="318770">
                  <a:moveTo>
                    <a:pt x="392429" y="276860"/>
                  </a:moveTo>
                  <a:lnTo>
                    <a:pt x="388619" y="276860"/>
                  </a:lnTo>
                  <a:lnTo>
                    <a:pt x="388619" y="280669"/>
                  </a:lnTo>
                  <a:lnTo>
                    <a:pt x="392429" y="280669"/>
                  </a:lnTo>
                  <a:lnTo>
                    <a:pt x="392429" y="276860"/>
                  </a:lnTo>
                  <a:close/>
                </a:path>
                <a:path w="392430" h="318770">
                  <a:moveTo>
                    <a:pt x="3809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80670"/>
                  </a:lnTo>
                  <a:close/>
                </a:path>
                <a:path w="392430" h="318770">
                  <a:moveTo>
                    <a:pt x="392429" y="280670"/>
                  </a:moveTo>
                  <a:lnTo>
                    <a:pt x="388619" y="280670"/>
                  </a:lnTo>
                  <a:lnTo>
                    <a:pt x="388619" y="283209"/>
                  </a:lnTo>
                  <a:lnTo>
                    <a:pt x="392429" y="283209"/>
                  </a:lnTo>
                  <a:lnTo>
                    <a:pt x="392429" y="280670"/>
                  </a:lnTo>
                  <a:close/>
                </a:path>
                <a:path w="392430" h="318770">
                  <a:moveTo>
                    <a:pt x="3809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3210"/>
                  </a:lnTo>
                  <a:close/>
                </a:path>
                <a:path w="392430" h="318770">
                  <a:moveTo>
                    <a:pt x="392429" y="283210"/>
                  </a:moveTo>
                  <a:lnTo>
                    <a:pt x="388619" y="283210"/>
                  </a:lnTo>
                  <a:lnTo>
                    <a:pt x="388619" y="287019"/>
                  </a:lnTo>
                  <a:lnTo>
                    <a:pt x="392429" y="287019"/>
                  </a:lnTo>
                  <a:lnTo>
                    <a:pt x="392429" y="283210"/>
                  </a:lnTo>
                  <a:close/>
                </a:path>
                <a:path w="392430" h="318770">
                  <a:moveTo>
                    <a:pt x="3809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7020"/>
                  </a:lnTo>
                  <a:close/>
                </a:path>
                <a:path w="392430" h="318770">
                  <a:moveTo>
                    <a:pt x="392429" y="287020"/>
                  </a:moveTo>
                  <a:lnTo>
                    <a:pt x="388619" y="287020"/>
                  </a:lnTo>
                  <a:lnTo>
                    <a:pt x="388619" y="293369"/>
                  </a:lnTo>
                  <a:lnTo>
                    <a:pt x="392429" y="293369"/>
                  </a:lnTo>
                  <a:lnTo>
                    <a:pt x="392429" y="287020"/>
                  </a:lnTo>
                  <a:close/>
                </a:path>
                <a:path w="392430" h="318770">
                  <a:moveTo>
                    <a:pt x="3809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70"/>
                  </a:lnTo>
                  <a:close/>
                </a:path>
                <a:path w="392430" h="318770">
                  <a:moveTo>
                    <a:pt x="392429" y="293370"/>
                  </a:moveTo>
                  <a:lnTo>
                    <a:pt x="388619" y="293370"/>
                  </a:lnTo>
                  <a:lnTo>
                    <a:pt x="388619" y="299719"/>
                  </a:lnTo>
                  <a:lnTo>
                    <a:pt x="392429" y="299719"/>
                  </a:lnTo>
                  <a:lnTo>
                    <a:pt x="392429" y="293370"/>
                  </a:lnTo>
                  <a:close/>
                </a:path>
                <a:path w="392430" h="318770">
                  <a:moveTo>
                    <a:pt x="3809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9720"/>
                  </a:lnTo>
                  <a:close/>
                </a:path>
                <a:path w="392430" h="318770">
                  <a:moveTo>
                    <a:pt x="392429" y="299720"/>
                  </a:moveTo>
                  <a:lnTo>
                    <a:pt x="388619" y="299720"/>
                  </a:lnTo>
                  <a:lnTo>
                    <a:pt x="388619" y="302259"/>
                  </a:lnTo>
                  <a:lnTo>
                    <a:pt x="392429" y="302259"/>
                  </a:lnTo>
                  <a:lnTo>
                    <a:pt x="392429" y="299720"/>
                  </a:lnTo>
                  <a:close/>
                </a:path>
                <a:path w="392430" h="318770">
                  <a:moveTo>
                    <a:pt x="3809" y="302260"/>
                  </a:moveTo>
                  <a:lnTo>
                    <a:pt x="0" y="30226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2260"/>
                  </a:lnTo>
                  <a:close/>
                </a:path>
                <a:path w="392430" h="318770">
                  <a:moveTo>
                    <a:pt x="392429" y="302260"/>
                  </a:moveTo>
                  <a:lnTo>
                    <a:pt x="388619" y="302260"/>
                  </a:lnTo>
                  <a:lnTo>
                    <a:pt x="388619" y="308609"/>
                  </a:lnTo>
                  <a:lnTo>
                    <a:pt x="392429" y="308609"/>
                  </a:lnTo>
                  <a:lnTo>
                    <a:pt x="392429" y="302260"/>
                  </a:lnTo>
                  <a:close/>
                </a:path>
                <a:path w="392430" h="318770">
                  <a:moveTo>
                    <a:pt x="380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8610"/>
                  </a:lnTo>
                  <a:close/>
                </a:path>
                <a:path w="392430" h="318770">
                  <a:moveTo>
                    <a:pt x="392429" y="308610"/>
                  </a:moveTo>
                  <a:lnTo>
                    <a:pt x="388619" y="308610"/>
                  </a:lnTo>
                  <a:lnTo>
                    <a:pt x="388619" y="312419"/>
                  </a:lnTo>
                  <a:lnTo>
                    <a:pt x="392429" y="312419"/>
                  </a:lnTo>
                  <a:lnTo>
                    <a:pt x="392429" y="308610"/>
                  </a:lnTo>
                  <a:close/>
                </a:path>
                <a:path w="392430" h="318770">
                  <a:moveTo>
                    <a:pt x="3809" y="312420"/>
                  </a:moveTo>
                  <a:lnTo>
                    <a:pt x="0" y="312420"/>
                  </a:lnTo>
                  <a:lnTo>
                    <a:pt x="0" y="318770"/>
                  </a:lnTo>
                  <a:lnTo>
                    <a:pt x="392429" y="318770"/>
                  </a:lnTo>
                  <a:lnTo>
                    <a:pt x="392429" y="314960"/>
                  </a:lnTo>
                  <a:lnTo>
                    <a:pt x="3809" y="314960"/>
                  </a:lnTo>
                  <a:lnTo>
                    <a:pt x="3809" y="312420"/>
                  </a:lnTo>
                  <a:close/>
                </a:path>
                <a:path w="392430" h="318770">
                  <a:moveTo>
                    <a:pt x="392429" y="312420"/>
                  </a:moveTo>
                  <a:lnTo>
                    <a:pt x="388619" y="312420"/>
                  </a:lnTo>
                  <a:lnTo>
                    <a:pt x="388619" y="314960"/>
                  </a:lnTo>
                  <a:lnTo>
                    <a:pt x="392429" y="314960"/>
                  </a:lnTo>
                  <a:lnTo>
                    <a:pt x="392429" y="31242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90549" y="5147310"/>
              <a:ext cx="384810" cy="311150"/>
            </a:xfrm>
            <a:custGeom>
              <a:avLst/>
              <a:gdLst/>
              <a:ahLst/>
              <a:cxnLst/>
              <a:rect l="l" t="t" r="r" b="b"/>
              <a:pathLst>
                <a:path w="384809" h="311150">
                  <a:moveTo>
                    <a:pt x="3848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84809" y="3809"/>
                  </a:lnTo>
                  <a:lnTo>
                    <a:pt x="384809" y="0"/>
                  </a:lnTo>
                  <a:close/>
                </a:path>
                <a:path w="384809" h="311150">
                  <a:moveTo>
                    <a:pt x="384809" y="3809"/>
                  </a:moveTo>
                  <a:lnTo>
                    <a:pt x="381000" y="3809"/>
                  </a:lnTo>
                  <a:lnTo>
                    <a:pt x="381000" y="5079"/>
                  </a:lnTo>
                  <a:lnTo>
                    <a:pt x="384809" y="5079"/>
                  </a:lnTo>
                  <a:lnTo>
                    <a:pt x="384809" y="3809"/>
                  </a:lnTo>
                  <a:close/>
                </a:path>
                <a:path w="384809" h="3111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84809" h="311150">
                  <a:moveTo>
                    <a:pt x="384809" y="5080"/>
                  </a:moveTo>
                  <a:lnTo>
                    <a:pt x="381000" y="5080"/>
                  </a:lnTo>
                  <a:lnTo>
                    <a:pt x="381000" y="11429"/>
                  </a:lnTo>
                  <a:lnTo>
                    <a:pt x="384809" y="11429"/>
                  </a:lnTo>
                  <a:lnTo>
                    <a:pt x="384809" y="5080"/>
                  </a:lnTo>
                  <a:close/>
                </a:path>
                <a:path w="384809" h="3111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84809" h="311150">
                  <a:moveTo>
                    <a:pt x="384809" y="11430"/>
                  </a:moveTo>
                  <a:lnTo>
                    <a:pt x="381000" y="11430"/>
                  </a:lnTo>
                  <a:lnTo>
                    <a:pt x="381000" y="17779"/>
                  </a:lnTo>
                  <a:lnTo>
                    <a:pt x="384809" y="17779"/>
                  </a:lnTo>
                  <a:lnTo>
                    <a:pt x="384809" y="11430"/>
                  </a:lnTo>
                  <a:close/>
                </a:path>
                <a:path w="384809" h="3111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84809" h="311150">
                  <a:moveTo>
                    <a:pt x="384809" y="17780"/>
                  </a:moveTo>
                  <a:lnTo>
                    <a:pt x="381000" y="17780"/>
                  </a:lnTo>
                  <a:lnTo>
                    <a:pt x="381000" y="24129"/>
                  </a:lnTo>
                  <a:lnTo>
                    <a:pt x="384809" y="24129"/>
                  </a:lnTo>
                  <a:lnTo>
                    <a:pt x="384809" y="17780"/>
                  </a:lnTo>
                  <a:close/>
                </a:path>
                <a:path w="384809" h="3111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84809" h="311150">
                  <a:moveTo>
                    <a:pt x="384809" y="24130"/>
                  </a:moveTo>
                  <a:lnTo>
                    <a:pt x="381000" y="24130"/>
                  </a:lnTo>
                  <a:lnTo>
                    <a:pt x="381000" y="30479"/>
                  </a:lnTo>
                  <a:lnTo>
                    <a:pt x="384809" y="30479"/>
                  </a:lnTo>
                  <a:lnTo>
                    <a:pt x="384809" y="24130"/>
                  </a:lnTo>
                  <a:close/>
                </a:path>
                <a:path w="384809" h="3111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84809" h="311150">
                  <a:moveTo>
                    <a:pt x="384809" y="30480"/>
                  </a:moveTo>
                  <a:lnTo>
                    <a:pt x="381000" y="30480"/>
                  </a:lnTo>
                  <a:lnTo>
                    <a:pt x="381000" y="36829"/>
                  </a:lnTo>
                  <a:lnTo>
                    <a:pt x="384809" y="36829"/>
                  </a:lnTo>
                  <a:lnTo>
                    <a:pt x="384809" y="30480"/>
                  </a:lnTo>
                  <a:close/>
                </a:path>
                <a:path w="384809" h="3111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84809" h="311150">
                  <a:moveTo>
                    <a:pt x="384809" y="36830"/>
                  </a:moveTo>
                  <a:lnTo>
                    <a:pt x="381000" y="36830"/>
                  </a:lnTo>
                  <a:lnTo>
                    <a:pt x="381000" y="43179"/>
                  </a:lnTo>
                  <a:lnTo>
                    <a:pt x="384809" y="43179"/>
                  </a:lnTo>
                  <a:lnTo>
                    <a:pt x="384809" y="36830"/>
                  </a:lnTo>
                  <a:close/>
                </a:path>
                <a:path w="384809" h="3111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84809" h="311150">
                  <a:moveTo>
                    <a:pt x="384809" y="43180"/>
                  </a:moveTo>
                  <a:lnTo>
                    <a:pt x="381000" y="43180"/>
                  </a:lnTo>
                  <a:lnTo>
                    <a:pt x="381000" y="49529"/>
                  </a:lnTo>
                  <a:lnTo>
                    <a:pt x="384809" y="49529"/>
                  </a:lnTo>
                  <a:lnTo>
                    <a:pt x="384809" y="43180"/>
                  </a:lnTo>
                  <a:close/>
                </a:path>
                <a:path w="384809" h="31115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384809" h="311150">
                  <a:moveTo>
                    <a:pt x="384809" y="49530"/>
                  </a:moveTo>
                  <a:lnTo>
                    <a:pt x="381000" y="49530"/>
                  </a:lnTo>
                  <a:lnTo>
                    <a:pt x="381000" y="55879"/>
                  </a:lnTo>
                  <a:lnTo>
                    <a:pt x="384809" y="55879"/>
                  </a:lnTo>
                  <a:lnTo>
                    <a:pt x="384809" y="49530"/>
                  </a:lnTo>
                  <a:close/>
                </a:path>
                <a:path w="384809" h="311150">
                  <a:moveTo>
                    <a:pt x="3809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55880"/>
                  </a:lnTo>
                  <a:close/>
                </a:path>
                <a:path w="384809" h="311150">
                  <a:moveTo>
                    <a:pt x="384809" y="55880"/>
                  </a:moveTo>
                  <a:lnTo>
                    <a:pt x="381000" y="55880"/>
                  </a:lnTo>
                  <a:lnTo>
                    <a:pt x="381000" y="60959"/>
                  </a:lnTo>
                  <a:lnTo>
                    <a:pt x="384809" y="60959"/>
                  </a:lnTo>
                  <a:lnTo>
                    <a:pt x="384809" y="55880"/>
                  </a:lnTo>
                  <a:close/>
                </a:path>
                <a:path w="384809" h="311150">
                  <a:moveTo>
                    <a:pt x="3809" y="60960"/>
                  </a:moveTo>
                  <a:lnTo>
                    <a:pt x="0" y="6096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0960"/>
                  </a:lnTo>
                  <a:close/>
                </a:path>
                <a:path w="384809" h="311150">
                  <a:moveTo>
                    <a:pt x="384809" y="60960"/>
                  </a:moveTo>
                  <a:lnTo>
                    <a:pt x="381000" y="60960"/>
                  </a:lnTo>
                  <a:lnTo>
                    <a:pt x="381000" y="74929"/>
                  </a:lnTo>
                  <a:lnTo>
                    <a:pt x="384809" y="74929"/>
                  </a:lnTo>
                  <a:lnTo>
                    <a:pt x="384809" y="60960"/>
                  </a:lnTo>
                  <a:close/>
                </a:path>
                <a:path w="384809" h="311150">
                  <a:moveTo>
                    <a:pt x="3809" y="74930"/>
                  </a:moveTo>
                  <a:lnTo>
                    <a:pt x="0" y="74930"/>
                  </a:lnTo>
                  <a:lnTo>
                    <a:pt x="0" y="92709"/>
                  </a:lnTo>
                  <a:lnTo>
                    <a:pt x="3809" y="92709"/>
                  </a:lnTo>
                  <a:lnTo>
                    <a:pt x="3809" y="74930"/>
                  </a:lnTo>
                  <a:close/>
                </a:path>
                <a:path w="384809" h="311150">
                  <a:moveTo>
                    <a:pt x="384809" y="74930"/>
                  </a:moveTo>
                  <a:lnTo>
                    <a:pt x="381000" y="74930"/>
                  </a:lnTo>
                  <a:lnTo>
                    <a:pt x="381000" y="92709"/>
                  </a:lnTo>
                  <a:lnTo>
                    <a:pt x="384809" y="92709"/>
                  </a:lnTo>
                  <a:lnTo>
                    <a:pt x="384809" y="74930"/>
                  </a:lnTo>
                  <a:close/>
                </a:path>
                <a:path w="384809" h="311150">
                  <a:moveTo>
                    <a:pt x="3809" y="92709"/>
                  </a:moveTo>
                  <a:lnTo>
                    <a:pt x="0" y="9270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2709"/>
                  </a:lnTo>
                  <a:close/>
                </a:path>
                <a:path w="384809" h="311150">
                  <a:moveTo>
                    <a:pt x="384809" y="92709"/>
                  </a:moveTo>
                  <a:lnTo>
                    <a:pt x="381000" y="92709"/>
                  </a:lnTo>
                  <a:lnTo>
                    <a:pt x="381000" y="101599"/>
                  </a:lnTo>
                  <a:lnTo>
                    <a:pt x="384809" y="101599"/>
                  </a:lnTo>
                  <a:lnTo>
                    <a:pt x="384809" y="92709"/>
                  </a:lnTo>
                  <a:close/>
                </a:path>
                <a:path w="384809" h="311150">
                  <a:moveTo>
                    <a:pt x="3809" y="101600"/>
                  </a:moveTo>
                  <a:lnTo>
                    <a:pt x="0" y="101600"/>
                  </a:lnTo>
                  <a:lnTo>
                    <a:pt x="0" y="120649"/>
                  </a:lnTo>
                  <a:lnTo>
                    <a:pt x="3809" y="120649"/>
                  </a:lnTo>
                  <a:lnTo>
                    <a:pt x="3809" y="101600"/>
                  </a:lnTo>
                  <a:close/>
                </a:path>
                <a:path w="384809" h="311150">
                  <a:moveTo>
                    <a:pt x="384809" y="101600"/>
                  </a:moveTo>
                  <a:lnTo>
                    <a:pt x="381000" y="101600"/>
                  </a:lnTo>
                  <a:lnTo>
                    <a:pt x="381000" y="120649"/>
                  </a:lnTo>
                  <a:lnTo>
                    <a:pt x="384809" y="120649"/>
                  </a:lnTo>
                  <a:lnTo>
                    <a:pt x="384809" y="101600"/>
                  </a:lnTo>
                  <a:close/>
                </a:path>
                <a:path w="384809" h="311150">
                  <a:moveTo>
                    <a:pt x="3809" y="120650"/>
                  </a:moveTo>
                  <a:lnTo>
                    <a:pt x="0" y="120650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20650"/>
                  </a:lnTo>
                  <a:close/>
                </a:path>
                <a:path w="384809" h="311150">
                  <a:moveTo>
                    <a:pt x="384809" y="120650"/>
                  </a:moveTo>
                  <a:lnTo>
                    <a:pt x="381000" y="120650"/>
                  </a:lnTo>
                  <a:lnTo>
                    <a:pt x="381000" y="184149"/>
                  </a:lnTo>
                  <a:lnTo>
                    <a:pt x="384809" y="184149"/>
                  </a:lnTo>
                  <a:lnTo>
                    <a:pt x="384809" y="120650"/>
                  </a:lnTo>
                  <a:close/>
                </a:path>
                <a:path w="384809" h="311150">
                  <a:moveTo>
                    <a:pt x="3809" y="184150"/>
                  </a:moveTo>
                  <a:lnTo>
                    <a:pt x="0" y="184150"/>
                  </a:lnTo>
                  <a:lnTo>
                    <a:pt x="0" y="209549"/>
                  </a:lnTo>
                  <a:lnTo>
                    <a:pt x="3809" y="209549"/>
                  </a:lnTo>
                  <a:lnTo>
                    <a:pt x="3809" y="184150"/>
                  </a:lnTo>
                  <a:close/>
                </a:path>
                <a:path w="384809" h="311150">
                  <a:moveTo>
                    <a:pt x="384809" y="184150"/>
                  </a:moveTo>
                  <a:lnTo>
                    <a:pt x="381000" y="184150"/>
                  </a:lnTo>
                  <a:lnTo>
                    <a:pt x="381000" y="209549"/>
                  </a:lnTo>
                  <a:lnTo>
                    <a:pt x="384809" y="209549"/>
                  </a:lnTo>
                  <a:lnTo>
                    <a:pt x="384809" y="184150"/>
                  </a:lnTo>
                  <a:close/>
                </a:path>
                <a:path w="384809" h="311150">
                  <a:moveTo>
                    <a:pt x="3809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3809" y="215899"/>
                  </a:lnTo>
                  <a:lnTo>
                    <a:pt x="3809" y="209550"/>
                  </a:lnTo>
                  <a:close/>
                </a:path>
                <a:path w="384809" h="311150">
                  <a:moveTo>
                    <a:pt x="384809" y="209550"/>
                  </a:moveTo>
                  <a:lnTo>
                    <a:pt x="381000" y="209550"/>
                  </a:lnTo>
                  <a:lnTo>
                    <a:pt x="381000" y="215899"/>
                  </a:lnTo>
                  <a:lnTo>
                    <a:pt x="384809" y="215899"/>
                  </a:lnTo>
                  <a:lnTo>
                    <a:pt x="384809" y="209550"/>
                  </a:lnTo>
                  <a:close/>
                </a:path>
                <a:path w="384809" h="311150">
                  <a:moveTo>
                    <a:pt x="3809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15900"/>
                  </a:lnTo>
                  <a:close/>
                </a:path>
                <a:path w="384809" h="311150">
                  <a:moveTo>
                    <a:pt x="384809" y="215900"/>
                  </a:moveTo>
                  <a:lnTo>
                    <a:pt x="381000" y="215900"/>
                  </a:lnTo>
                  <a:lnTo>
                    <a:pt x="381000" y="219709"/>
                  </a:lnTo>
                  <a:lnTo>
                    <a:pt x="384809" y="219709"/>
                  </a:lnTo>
                  <a:lnTo>
                    <a:pt x="384809" y="215900"/>
                  </a:lnTo>
                  <a:close/>
                </a:path>
                <a:path w="384809" h="311150">
                  <a:moveTo>
                    <a:pt x="3809" y="219709"/>
                  </a:moveTo>
                  <a:lnTo>
                    <a:pt x="0" y="219709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19709"/>
                  </a:lnTo>
                  <a:close/>
                </a:path>
                <a:path w="384809" h="311150">
                  <a:moveTo>
                    <a:pt x="384809" y="219709"/>
                  </a:moveTo>
                  <a:lnTo>
                    <a:pt x="381000" y="219709"/>
                  </a:lnTo>
                  <a:lnTo>
                    <a:pt x="381000" y="257809"/>
                  </a:lnTo>
                  <a:lnTo>
                    <a:pt x="384809" y="257809"/>
                  </a:lnTo>
                  <a:lnTo>
                    <a:pt x="384809" y="219709"/>
                  </a:lnTo>
                  <a:close/>
                </a:path>
                <a:path w="384809" h="311150">
                  <a:moveTo>
                    <a:pt x="3809" y="257809"/>
                  </a:moveTo>
                  <a:lnTo>
                    <a:pt x="0" y="25780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57809"/>
                  </a:lnTo>
                  <a:close/>
                </a:path>
                <a:path w="384809" h="311150">
                  <a:moveTo>
                    <a:pt x="384809" y="257809"/>
                  </a:moveTo>
                  <a:lnTo>
                    <a:pt x="381000" y="257809"/>
                  </a:lnTo>
                  <a:lnTo>
                    <a:pt x="381000" y="273049"/>
                  </a:lnTo>
                  <a:lnTo>
                    <a:pt x="384809" y="273049"/>
                  </a:lnTo>
                  <a:lnTo>
                    <a:pt x="384809" y="257809"/>
                  </a:lnTo>
                  <a:close/>
                </a:path>
                <a:path w="384809" h="311150">
                  <a:moveTo>
                    <a:pt x="3809" y="273050"/>
                  </a:moveTo>
                  <a:lnTo>
                    <a:pt x="0" y="27305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3050"/>
                  </a:lnTo>
                  <a:close/>
                </a:path>
                <a:path w="384809" h="311150">
                  <a:moveTo>
                    <a:pt x="384809" y="273050"/>
                  </a:moveTo>
                  <a:lnTo>
                    <a:pt x="381000" y="273050"/>
                  </a:lnTo>
                  <a:lnTo>
                    <a:pt x="381000" y="276859"/>
                  </a:lnTo>
                  <a:lnTo>
                    <a:pt x="384809" y="276859"/>
                  </a:lnTo>
                  <a:lnTo>
                    <a:pt x="384809" y="273050"/>
                  </a:lnTo>
                  <a:close/>
                </a:path>
                <a:path w="384809" h="311150">
                  <a:moveTo>
                    <a:pt x="3809" y="276859"/>
                  </a:moveTo>
                  <a:lnTo>
                    <a:pt x="0" y="27685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6859"/>
                  </a:lnTo>
                  <a:close/>
                </a:path>
                <a:path w="384809" h="311150">
                  <a:moveTo>
                    <a:pt x="384809" y="276859"/>
                  </a:moveTo>
                  <a:lnTo>
                    <a:pt x="381000" y="276859"/>
                  </a:lnTo>
                  <a:lnTo>
                    <a:pt x="381000" y="279399"/>
                  </a:lnTo>
                  <a:lnTo>
                    <a:pt x="384809" y="279399"/>
                  </a:lnTo>
                  <a:lnTo>
                    <a:pt x="384809" y="276859"/>
                  </a:lnTo>
                  <a:close/>
                </a:path>
                <a:path w="384809" h="311150">
                  <a:moveTo>
                    <a:pt x="3809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79400"/>
                  </a:lnTo>
                  <a:close/>
                </a:path>
                <a:path w="384809" h="311150">
                  <a:moveTo>
                    <a:pt x="384809" y="279400"/>
                  </a:moveTo>
                  <a:lnTo>
                    <a:pt x="381000" y="279400"/>
                  </a:lnTo>
                  <a:lnTo>
                    <a:pt x="381000" y="283209"/>
                  </a:lnTo>
                  <a:lnTo>
                    <a:pt x="384809" y="283209"/>
                  </a:lnTo>
                  <a:lnTo>
                    <a:pt x="384809" y="279400"/>
                  </a:lnTo>
                  <a:close/>
                </a:path>
                <a:path w="384809" h="311150">
                  <a:moveTo>
                    <a:pt x="3809" y="283209"/>
                  </a:moveTo>
                  <a:lnTo>
                    <a:pt x="0" y="283209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3209"/>
                  </a:lnTo>
                  <a:close/>
                </a:path>
                <a:path w="384809" h="311150">
                  <a:moveTo>
                    <a:pt x="384809" y="283209"/>
                  </a:moveTo>
                  <a:lnTo>
                    <a:pt x="381000" y="283209"/>
                  </a:lnTo>
                  <a:lnTo>
                    <a:pt x="381000" y="289559"/>
                  </a:lnTo>
                  <a:lnTo>
                    <a:pt x="384809" y="289559"/>
                  </a:lnTo>
                  <a:lnTo>
                    <a:pt x="384809" y="283209"/>
                  </a:lnTo>
                  <a:close/>
                </a:path>
                <a:path w="384809" h="311150">
                  <a:moveTo>
                    <a:pt x="3809" y="289559"/>
                  </a:moveTo>
                  <a:lnTo>
                    <a:pt x="0" y="289559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89559"/>
                  </a:lnTo>
                  <a:close/>
                </a:path>
                <a:path w="384809" h="311150">
                  <a:moveTo>
                    <a:pt x="384809" y="289559"/>
                  </a:moveTo>
                  <a:lnTo>
                    <a:pt x="381000" y="289559"/>
                  </a:lnTo>
                  <a:lnTo>
                    <a:pt x="381000" y="295909"/>
                  </a:lnTo>
                  <a:lnTo>
                    <a:pt x="384809" y="295909"/>
                  </a:lnTo>
                  <a:lnTo>
                    <a:pt x="384809" y="289559"/>
                  </a:lnTo>
                  <a:close/>
                </a:path>
                <a:path w="384809" h="311150">
                  <a:moveTo>
                    <a:pt x="3809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5909"/>
                  </a:lnTo>
                  <a:close/>
                </a:path>
                <a:path w="384809" h="311150">
                  <a:moveTo>
                    <a:pt x="384809" y="295909"/>
                  </a:moveTo>
                  <a:lnTo>
                    <a:pt x="381000" y="295909"/>
                  </a:lnTo>
                  <a:lnTo>
                    <a:pt x="381000" y="298449"/>
                  </a:lnTo>
                  <a:lnTo>
                    <a:pt x="384809" y="298449"/>
                  </a:lnTo>
                  <a:lnTo>
                    <a:pt x="384809" y="295909"/>
                  </a:lnTo>
                  <a:close/>
                </a:path>
                <a:path w="384809" h="311150">
                  <a:moveTo>
                    <a:pt x="3809" y="298450"/>
                  </a:moveTo>
                  <a:lnTo>
                    <a:pt x="0" y="298450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50"/>
                  </a:lnTo>
                  <a:close/>
                </a:path>
                <a:path w="384809" h="311150">
                  <a:moveTo>
                    <a:pt x="384809" y="298450"/>
                  </a:moveTo>
                  <a:lnTo>
                    <a:pt x="381000" y="298450"/>
                  </a:lnTo>
                  <a:lnTo>
                    <a:pt x="381000" y="304799"/>
                  </a:lnTo>
                  <a:lnTo>
                    <a:pt x="384809" y="304799"/>
                  </a:lnTo>
                  <a:lnTo>
                    <a:pt x="384809" y="298450"/>
                  </a:lnTo>
                  <a:close/>
                </a:path>
                <a:path w="384809" h="311150">
                  <a:moveTo>
                    <a:pt x="3809" y="304800"/>
                  </a:moveTo>
                  <a:lnTo>
                    <a:pt x="0" y="304800"/>
                  </a:lnTo>
                  <a:lnTo>
                    <a:pt x="0" y="311150"/>
                  </a:lnTo>
                  <a:lnTo>
                    <a:pt x="384809" y="311150"/>
                  </a:lnTo>
                  <a:lnTo>
                    <a:pt x="384809" y="308609"/>
                  </a:lnTo>
                  <a:lnTo>
                    <a:pt x="3809" y="308609"/>
                  </a:lnTo>
                  <a:lnTo>
                    <a:pt x="3809" y="304800"/>
                  </a:lnTo>
                  <a:close/>
                </a:path>
                <a:path w="384809" h="311150">
                  <a:moveTo>
                    <a:pt x="384809" y="304800"/>
                  </a:moveTo>
                  <a:lnTo>
                    <a:pt x="381000" y="304800"/>
                  </a:lnTo>
                  <a:lnTo>
                    <a:pt x="381000" y="308609"/>
                  </a:lnTo>
                  <a:lnTo>
                    <a:pt x="384809" y="308609"/>
                  </a:lnTo>
                  <a:lnTo>
                    <a:pt x="384809" y="304800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94359" y="5151119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90" h="304800">
                  <a:moveTo>
                    <a:pt x="37719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7190" y="1269"/>
                  </a:lnTo>
                  <a:lnTo>
                    <a:pt x="377190" y="0"/>
                  </a:lnTo>
                  <a:close/>
                </a:path>
                <a:path w="377190" h="304800">
                  <a:moveTo>
                    <a:pt x="37719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2539"/>
                  </a:lnTo>
                  <a:lnTo>
                    <a:pt x="377190" y="2539"/>
                  </a:lnTo>
                  <a:lnTo>
                    <a:pt x="377190" y="1269"/>
                  </a:lnTo>
                  <a:close/>
                </a:path>
                <a:path w="377190" h="304800">
                  <a:moveTo>
                    <a:pt x="377190" y="2539"/>
                  </a:moveTo>
                  <a:lnTo>
                    <a:pt x="374650" y="2539"/>
                  </a:lnTo>
                  <a:lnTo>
                    <a:pt x="374650" y="7619"/>
                  </a:lnTo>
                  <a:lnTo>
                    <a:pt x="377190" y="7619"/>
                  </a:lnTo>
                  <a:lnTo>
                    <a:pt x="377190" y="2539"/>
                  </a:lnTo>
                  <a:close/>
                </a:path>
                <a:path w="377190" h="304800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77190" h="304800">
                  <a:moveTo>
                    <a:pt x="377190" y="7619"/>
                  </a:moveTo>
                  <a:lnTo>
                    <a:pt x="374650" y="7619"/>
                  </a:lnTo>
                  <a:lnTo>
                    <a:pt x="374650" y="13969"/>
                  </a:lnTo>
                  <a:lnTo>
                    <a:pt x="377190" y="13969"/>
                  </a:lnTo>
                  <a:lnTo>
                    <a:pt x="377190" y="7619"/>
                  </a:lnTo>
                  <a:close/>
                </a:path>
                <a:path w="377190" h="304800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77190" h="304800">
                  <a:moveTo>
                    <a:pt x="377190" y="13969"/>
                  </a:moveTo>
                  <a:lnTo>
                    <a:pt x="374650" y="13969"/>
                  </a:lnTo>
                  <a:lnTo>
                    <a:pt x="374650" y="20319"/>
                  </a:lnTo>
                  <a:lnTo>
                    <a:pt x="377190" y="20319"/>
                  </a:lnTo>
                  <a:lnTo>
                    <a:pt x="377190" y="13969"/>
                  </a:lnTo>
                  <a:close/>
                </a:path>
                <a:path w="377190" h="304800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77190" h="304800">
                  <a:moveTo>
                    <a:pt x="377190" y="20319"/>
                  </a:moveTo>
                  <a:lnTo>
                    <a:pt x="374650" y="20319"/>
                  </a:lnTo>
                  <a:lnTo>
                    <a:pt x="374650" y="26669"/>
                  </a:lnTo>
                  <a:lnTo>
                    <a:pt x="377190" y="26669"/>
                  </a:lnTo>
                  <a:lnTo>
                    <a:pt x="377190" y="20319"/>
                  </a:lnTo>
                  <a:close/>
                </a:path>
                <a:path w="377190" h="304800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377190" h="304800">
                  <a:moveTo>
                    <a:pt x="377190" y="26669"/>
                  </a:moveTo>
                  <a:lnTo>
                    <a:pt x="374650" y="26669"/>
                  </a:lnTo>
                  <a:lnTo>
                    <a:pt x="374650" y="33019"/>
                  </a:lnTo>
                  <a:lnTo>
                    <a:pt x="377190" y="33019"/>
                  </a:lnTo>
                  <a:lnTo>
                    <a:pt x="377190" y="26669"/>
                  </a:lnTo>
                  <a:close/>
                </a:path>
                <a:path w="377190" h="304800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77190" h="304800">
                  <a:moveTo>
                    <a:pt x="377190" y="33019"/>
                  </a:moveTo>
                  <a:lnTo>
                    <a:pt x="374650" y="33019"/>
                  </a:lnTo>
                  <a:lnTo>
                    <a:pt x="374650" y="39369"/>
                  </a:lnTo>
                  <a:lnTo>
                    <a:pt x="377190" y="39369"/>
                  </a:lnTo>
                  <a:lnTo>
                    <a:pt x="377190" y="33019"/>
                  </a:lnTo>
                  <a:close/>
                </a:path>
                <a:path w="377190" h="304800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77190" h="304800">
                  <a:moveTo>
                    <a:pt x="377190" y="39369"/>
                  </a:moveTo>
                  <a:lnTo>
                    <a:pt x="374650" y="39369"/>
                  </a:lnTo>
                  <a:lnTo>
                    <a:pt x="374650" y="45719"/>
                  </a:lnTo>
                  <a:lnTo>
                    <a:pt x="377190" y="45719"/>
                  </a:lnTo>
                  <a:lnTo>
                    <a:pt x="377190" y="39369"/>
                  </a:lnTo>
                  <a:close/>
                </a:path>
                <a:path w="377190" h="304800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377190" h="304800">
                  <a:moveTo>
                    <a:pt x="377190" y="45719"/>
                  </a:moveTo>
                  <a:lnTo>
                    <a:pt x="374650" y="45719"/>
                  </a:lnTo>
                  <a:lnTo>
                    <a:pt x="374650" y="52069"/>
                  </a:lnTo>
                  <a:lnTo>
                    <a:pt x="377190" y="52069"/>
                  </a:lnTo>
                  <a:lnTo>
                    <a:pt x="377190" y="45719"/>
                  </a:lnTo>
                  <a:close/>
                </a:path>
                <a:path w="377190" h="304800">
                  <a:moveTo>
                    <a:pt x="3810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2069"/>
                  </a:lnTo>
                  <a:close/>
                </a:path>
                <a:path w="377190" h="304800">
                  <a:moveTo>
                    <a:pt x="377190" y="52069"/>
                  </a:moveTo>
                  <a:lnTo>
                    <a:pt x="374650" y="52069"/>
                  </a:lnTo>
                  <a:lnTo>
                    <a:pt x="374650" y="57149"/>
                  </a:lnTo>
                  <a:lnTo>
                    <a:pt x="377190" y="57149"/>
                  </a:lnTo>
                  <a:lnTo>
                    <a:pt x="377190" y="52069"/>
                  </a:lnTo>
                  <a:close/>
                </a:path>
                <a:path w="377190" h="304800">
                  <a:moveTo>
                    <a:pt x="3810" y="57150"/>
                  </a:moveTo>
                  <a:lnTo>
                    <a:pt x="0" y="57150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57150"/>
                  </a:lnTo>
                  <a:close/>
                </a:path>
                <a:path w="377190" h="304800">
                  <a:moveTo>
                    <a:pt x="377190" y="57150"/>
                  </a:moveTo>
                  <a:lnTo>
                    <a:pt x="374650" y="57150"/>
                  </a:lnTo>
                  <a:lnTo>
                    <a:pt x="374650" y="71119"/>
                  </a:lnTo>
                  <a:lnTo>
                    <a:pt x="377190" y="71119"/>
                  </a:lnTo>
                  <a:lnTo>
                    <a:pt x="377190" y="57150"/>
                  </a:lnTo>
                  <a:close/>
                </a:path>
                <a:path w="377190" h="304800">
                  <a:moveTo>
                    <a:pt x="3810" y="71119"/>
                  </a:moveTo>
                  <a:lnTo>
                    <a:pt x="0" y="7111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71119"/>
                  </a:lnTo>
                  <a:close/>
                </a:path>
                <a:path w="377190" h="304800">
                  <a:moveTo>
                    <a:pt x="377190" y="71119"/>
                  </a:moveTo>
                  <a:lnTo>
                    <a:pt x="374650" y="71119"/>
                  </a:lnTo>
                  <a:lnTo>
                    <a:pt x="374650" y="88899"/>
                  </a:lnTo>
                  <a:lnTo>
                    <a:pt x="377190" y="88899"/>
                  </a:lnTo>
                  <a:lnTo>
                    <a:pt x="377190" y="71119"/>
                  </a:lnTo>
                  <a:close/>
                </a:path>
                <a:path w="377190" h="304800">
                  <a:moveTo>
                    <a:pt x="3810" y="88899"/>
                  </a:moveTo>
                  <a:lnTo>
                    <a:pt x="0" y="88899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88899"/>
                  </a:lnTo>
                  <a:close/>
                </a:path>
                <a:path w="377190" h="304800">
                  <a:moveTo>
                    <a:pt x="377190" y="88899"/>
                  </a:moveTo>
                  <a:lnTo>
                    <a:pt x="374650" y="88899"/>
                  </a:lnTo>
                  <a:lnTo>
                    <a:pt x="374650" y="97789"/>
                  </a:lnTo>
                  <a:lnTo>
                    <a:pt x="377190" y="97789"/>
                  </a:lnTo>
                  <a:lnTo>
                    <a:pt x="377190" y="88899"/>
                  </a:lnTo>
                  <a:close/>
                </a:path>
                <a:path w="377190" h="304800">
                  <a:moveTo>
                    <a:pt x="3810" y="97789"/>
                  </a:moveTo>
                  <a:lnTo>
                    <a:pt x="0" y="97789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97789"/>
                  </a:lnTo>
                  <a:close/>
                </a:path>
                <a:path w="377190" h="304800">
                  <a:moveTo>
                    <a:pt x="377190" y="97789"/>
                  </a:moveTo>
                  <a:lnTo>
                    <a:pt x="374650" y="97789"/>
                  </a:lnTo>
                  <a:lnTo>
                    <a:pt x="374650" y="116839"/>
                  </a:lnTo>
                  <a:lnTo>
                    <a:pt x="377190" y="116839"/>
                  </a:lnTo>
                  <a:lnTo>
                    <a:pt x="377190" y="97789"/>
                  </a:lnTo>
                  <a:close/>
                </a:path>
                <a:path w="377190" h="304800">
                  <a:moveTo>
                    <a:pt x="3810" y="116839"/>
                  </a:moveTo>
                  <a:lnTo>
                    <a:pt x="0" y="116839"/>
                  </a:lnTo>
                  <a:lnTo>
                    <a:pt x="0" y="180339"/>
                  </a:lnTo>
                  <a:lnTo>
                    <a:pt x="3810" y="180339"/>
                  </a:lnTo>
                  <a:lnTo>
                    <a:pt x="3810" y="116839"/>
                  </a:lnTo>
                  <a:close/>
                </a:path>
                <a:path w="377190" h="304800">
                  <a:moveTo>
                    <a:pt x="377190" y="116839"/>
                  </a:moveTo>
                  <a:lnTo>
                    <a:pt x="374650" y="116839"/>
                  </a:lnTo>
                  <a:lnTo>
                    <a:pt x="374650" y="180339"/>
                  </a:lnTo>
                  <a:lnTo>
                    <a:pt x="377190" y="180339"/>
                  </a:lnTo>
                  <a:lnTo>
                    <a:pt x="377190" y="116839"/>
                  </a:lnTo>
                  <a:close/>
                </a:path>
                <a:path w="377190" h="304800">
                  <a:moveTo>
                    <a:pt x="3810" y="180339"/>
                  </a:moveTo>
                  <a:lnTo>
                    <a:pt x="0" y="180339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80339"/>
                  </a:lnTo>
                  <a:close/>
                </a:path>
                <a:path w="377190" h="304800">
                  <a:moveTo>
                    <a:pt x="377190" y="180339"/>
                  </a:moveTo>
                  <a:lnTo>
                    <a:pt x="374650" y="180339"/>
                  </a:lnTo>
                  <a:lnTo>
                    <a:pt x="374650" y="205739"/>
                  </a:lnTo>
                  <a:lnTo>
                    <a:pt x="377190" y="205739"/>
                  </a:lnTo>
                  <a:lnTo>
                    <a:pt x="377190" y="180339"/>
                  </a:lnTo>
                  <a:close/>
                </a:path>
                <a:path w="377190" h="304800">
                  <a:moveTo>
                    <a:pt x="3810" y="205739"/>
                  </a:moveTo>
                  <a:lnTo>
                    <a:pt x="0" y="205739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205739"/>
                  </a:lnTo>
                  <a:close/>
                </a:path>
                <a:path w="377190" h="304800">
                  <a:moveTo>
                    <a:pt x="377190" y="205739"/>
                  </a:moveTo>
                  <a:lnTo>
                    <a:pt x="374650" y="205739"/>
                  </a:lnTo>
                  <a:lnTo>
                    <a:pt x="374650" y="212089"/>
                  </a:lnTo>
                  <a:lnTo>
                    <a:pt x="377190" y="212089"/>
                  </a:lnTo>
                  <a:lnTo>
                    <a:pt x="377190" y="205739"/>
                  </a:lnTo>
                  <a:close/>
                </a:path>
                <a:path w="377190" h="304800">
                  <a:moveTo>
                    <a:pt x="381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212089"/>
                  </a:lnTo>
                  <a:close/>
                </a:path>
                <a:path w="377190" h="304800">
                  <a:moveTo>
                    <a:pt x="377190" y="212089"/>
                  </a:moveTo>
                  <a:lnTo>
                    <a:pt x="374650" y="212089"/>
                  </a:lnTo>
                  <a:lnTo>
                    <a:pt x="374650" y="215899"/>
                  </a:lnTo>
                  <a:lnTo>
                    <a:pt x="377190" y="215899"/>
                  </a:lnTo>
                  <a:lnTo>
                    <a:pt x="377190" y="212089"/>
                  </a:lnTo>
                  <a:close/>
                </a:path>
                <a:path w="377190" h="304800">
                  <a:moveTo>
                    <a:pt x="3810" y="215899"/>
                  </a:moveTo>
                  <a:lnTo>
                    <a:pt x="0" y="21589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15899"/>
                  </a:lnTo>
                  <a:close/>
                </a:path>
                <a:path w="377190" h="304800">
                  <a:moveTo>
                    <a:pt x="377190" y="215899"/>
                  </a:moveTo>
                  <a:lnTo>
                    <a:pt x="374650" y="215899"/>
                  </a:lnTo>
                  <a:lnTo>
                    <a:pt x="374650" y="253999"/>
                  </a:lnTo>
                  <a:lnTo>
                    <a:pt x="377190" y="253999"/>
                  </a:lnTo>
                  <a:lnTo>
                    <a:pt x="377190" y="215899"/>
                  </a:lnTo>
                  <a:close/>
                </a:path>
                <a:path w="377190" h="304800">
                  <a:moveTo>
                    <a:pt x="3810" y="253999"/>
                  </a:moveTo>
                  <a:lnTo>
                    <a:pt x="0" y="253999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53999"/>
                  </a:lnTo>
                  <a:close/>
                </a:path>
                <a:path w="377190" h="304800">
                  <a:moveTo>
                    <a:pt x="377190" y="253999"/>
                  </a:moveTo>
                  <a:lnTo>
                    <a:pt x="374650" y="253999"/>
                  </a:lnTo>
                  <a:lnTo>
                    <a:pt x="374650" y="269239"/>
                  </a:lnTo>
                  <a:lnTo>
                    <a:pt x="377190" y="269239"/>
                  </a:lnTo>
                  <a:lnTo>
                    <a:pt x="377190" y="253999"/>
                  </a:lnTo>
                  <a:close/>
                </a:path>
                <a:path w="377190" h="304800">
                  <a:moveTo>
                    <a:pt x="381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9239"/>
                  </a:lnTo>
                  <a:close/>
                </a:path>
                <a:path w="377190" h="304800">
                  <a:moveTo>
                    <a:pt x="377190" y="269239"/>
                  </a:moveTo>
                  <a:lnTo>
                    <a:pt x="374650" y="269239"/>
                  </a:lnTo>
                  <a:lnTo>
                    <a:pt x="374650" y="273049"/>
                  </a:lnTo>
                  <a:lnTo>
                    <a:pt x="377190" y="273049"/>
                  </a:lnTo>
                  <a:lnTo>
                    <a:pt x="377190" y="269239"/>
                  </a:lnTo>
                  <a:close/>
                </a:path>
                <a:path w="377190" h="304800">
                  <a:moveTo>
                    <a:pt x="3810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73049"/>
                  </a:lnTo>
                  <a:close/>
                </a:path>
                <a:path w="377190" h="304800">
                  <a:moveTo>
                    <a:pt x="377190" y="273049"/>
                  </a:moveTo>
                  <a:lnTo>
                    <a:pt x="374650" y="273049"/>
                  </a:lnTo>
                  <a:lnTo>
                    <a:pt x="374650" y="275589"/>
                  </a:lnTo>
                  <a:lnTo>
                    <a:pt x="377190" y="275589"/>
                  </a:lnTo>
                  <a:lnTo>
                    <a:pt x="377190" y="273049"/>
                  </a:lnTo>
                  <a:close/>
                </a:path>
                <a:path w="377190" h="304800">
                  <a:moveTo>
                    <a:pt x="3810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5589"/>
                  </a:lnTo>
                  <a:close/>
                </a:path>
                <a:path w="377190" h="304800">
                  <a:moveTo>
                    <a:pt x="377190" y="275589"/>
                  </a:moveTo>
                  <a:lnTo>
                    <a:pt x="374650" y="275589"/>
                  </a:lnTo>
                  <a:lnTo>
                    <a:pt x="374650" y="279399"/>
                  </a:lnTo>
                  <a:lnTo>
                    <a:pt x="377190" y="279399"/>
                  </a:lnTo>
                  <a:lnTo>
                    <a:pt x="377190" y="275589"/>
                  </a:lnTo>
                  <a:close/>
                </a:path>
                <a:path w="377190" h="304800">
                  <a:moveTo>
                    <a:pt x="381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399"/>
                  </a:lnTo>
                  <a:close/>
                </a:path>
                <a:path w="377190" h="304800">
                  <a:moveTo>
                    <a:pt x="377190" y="279399"/>
                  </a:moveTo>
                  <a:lnTo>
                    <a:pt x="374650" y="279399"/>
                  </a:lnTo>
                  <a:lnTo>
                    <a:pt x="374650" y="285749"/>
                  </a:lnTo>
                  <a:lnTo>
                    <a:pt x="377190" y="285749"/>
                  </a:lnTo>
                  <a:lnTo>
                    <a:pt x="377190" y="279399"/>
                  </a:lnTo>
                  <a:close/>
                </a:path>
                <a:path w="377190" h="304800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377190" h="304800">
                  <a:moveTo>
                    <a:pt x="377190" y="285749"/>
                  </a:moveTo>
                  <a:lnTo>
                    <a:pt x="374650" y="285749"/>
                  </a:lnTo>
                  <a:lnTo>
                    <a:pt x="374650" y="292099"/>
                  </a:lnTo>
                  <a:lnTo>
                    <a:pt x="377190" y="292099"/>
                  </a:lnTo>
                  <a:lnTo>
                    <a:pt x="377190" y="285749"/>
                  </a:lnTo>
                  <a:close/>
                </a:path>
                <a:path w="377190" h="304800">
                  <a:moveTo>
                    <a:pt x="3810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2099"/>
                  </a:lnTo>
                  <a:close/>
                </a:path>
                <a:path w="377190" h="304800">
                  <a:moveTo>
                    <a:pt x="377190" y="292099"/>
                  </a:moveTo>
                  <a:lnTo>
                    <a:pt x="374650" y="292099"/>
                  </a:lnTo>
                  <a:lnTo>
                    <a:pt x="374650" y="294639"/>
                  </a:lnTo>
                  <a:lnTo>
                    <a:pt x="377190" y="294639"/>
                  </a:lnTo>
                  <a:lnTo>
                    <a:pt x="377190" y="292099"/>
                  </a:lnTo>
                  <a:close/>
                </a:path>
                <a:path w="377190" h="304800">
                  <a:moveTo>
                    <a:pt x="3810" y="294639"/>
                  </a:moveTo>
                  <a:lnTo>
                    <a:pt x="0" y="294639"/>
                  </a:lnTo>
                  <a:lnTo>
                    <a:pt x="0" y="304799"/>
                  </a:lnTo>
                  <a:lnTo>
                    <a:pt x="377190" y="304799"/>
                  </a:lnTo>
                  <a:lnTo>
                    <a:pt x="377190" y="300989"/>
                  </a:lnTo>
                  <a:lnTo>
                    <a:pt x="3810" y="300989"/>
                  </a:lnTo>
                  <a:lnTo>
                    <a:pt x="3810" y="294639"/>
                  </a:lnTo>
                  <a:close/>
                </a:path>
                <a:path w="377190" h="304800">
                  <a:moveTo>
                    <a:pt x="377190" y="294639"/>
                  </a:moveTo>
                  <a:lnTo>
                    <a:pt x="374650" y="294639"/>
                  </a:lnTo>
                  <a:lnTo>
                    <a:pt x="374650" y="300989"/>
                  </a:lnTo>
                  <a:lnTo>
                    <a:pt x="377190" y="300989"/>
                  </a:lnTo>
                  <a:lnTo>
                    <a:pt x="377190" y="294639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98169" y="5153660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40" h="298450">
                  <a:moveTo>
                    <a:pt x="3708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70839" y="3809"/>
                  </a:lnTo>
                  <a:lnTo>
                    <a:pt x="370839" y="0"/>
                  </a:lnTo>
                  <a:close/>
                </a:path>
                <a:path w="370840" h="298450">
                  <a:moveTo>
                    <a:pt x="370839" y="3809"/>
                  </a:moveTo>
                  <a:lnTo>
                    <a:pt x="367030" y="3809"/>
                  </a:lnTo>
                  <a:lnTo>
                    <a:pt x="367030" y="5079"/>
                  </a:lnTo>
                  <a:lnTo>
                    <a:pt x="370839" y="5079"/>
                  </a:lnTo>
                  <a:lnTo>
                    <a:pt x="370839" y="3809"/>
                  </a:lnTo>
                  <a:close/>
                </a:path>
                <a:path w="370840" h="2984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70840" h="298450">
                  <a:moveTo>
                    <a:pt x="370839" y="5080"/>
                  </a:moveTo>
                  <a:lnTo>
                    <a:pt x="367030" y="5080"/>
                  </a:lnTo>
                  <a:lnTo>
                    <a:pt x="367030" y="11429"/>
                  </a:lnTo>
                  <a:lnTo>
                    <a:pt x="370839" y="11429"/>
                  </a:lnTo>
                  <a:lnTo>
                    <a:pt x="370839" y="5080"/>
                  </a:lnTo>
                  <a:close/>
                </a:path>
                <a:path w="370840" h="2984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70840" h="298450">
                  <a:moveTo>
                    <a:pt x="370839" y="11430"/>
                  </a:moveTo>
                  <a:lnTo>
                    <a:pt x="367030" y="11430"/>
                  </a:lnTo>
                  <a:lnTo>
                    <a:pt x="367030" y="17779"/>
                  </a:lnTo>
                  <a:lnTo>
                    <a:pt x="370839" y="17779"/>
                  </a:lnTo>
                  <a:lnTo>
                    <a:pt x="370839" y="11430"/>
                  </a:lnTo>
                  <a:close/>
                </a:path>
                <a:path w="370840" h="2984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70840" h="298450">
                  <a:moveTo>
                    <a:pt x="370839" y="17780"/>
                  </a:moveTo>
                  <a:lnTo>
                    <a:pt x="367030" y="17780"/>
                  </a:lnTo>
                  <a:lnTo>
                    <a:pt x="367030" y="24129"/>
                  </a:lnTo>
                  <a:lnTo>
                    <a:pt x="370839" y="24129"/>
                  </a:lnTo>
                  <a:lnTo>
                    <a:pt x="370839" y="17780"/>
                  </a:lnTo>
                  <a:close/>
                </a:path>
                <a:path w="370840" h="2984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70840" h="298450">
                  <a:moveTo>
                    <a:pt x="370839" y="24130"/>
                  </a:moveTo>
                  <a:lnTo>
                    <a:pt x="367030" y="24130"/>
                  </a:lnTo>
                  <a:lnTo>
                    <a:pt x="367030" y="30479"/>
                  </a:lnTo>
                  <a:lnTo>
                    <a:pt x="370839" y="30479"/>
                  </a:lnTo>
                  <a:lnTo>
                    <a:pt x="370839" y="24130"/>
                  </a:lnTo>
                  <a:close/>
                </a:path>
                <a:path w="370840" h="2984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70840" h="298450">
                  <a:moveTo>
                    <a:pt x="370839" y="30480"/>
                  </a:moveTo>
                  <a:lnTo>
                    <a:pt x="367030" y="30480"/>
                  </a:lnTo>
                  <a:lnTo>
                    <a:pt x="367030" y="36829"/>
                  </a:lnTo>
                  <a:lnTo>
                    <a:pt x="370839" y="36829"/>
                  </a:lnTo>
                  <a:lnTo>
                    <a:pt x="370839" y="30480"/>
                  </a:lnTo>
                  <a:close/>
                </a:path>
                <a:path w="370840" h="2984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70840" h="298450">
                  <a:moveTo>
                    <a:pt x="370839" y="36830"/>
                  </a:moveTo>
                  <a:lnTo>
                    <a:pt x="367030" y="36830"/>
                  </a:lnTo>
                  <a:lnTo>
                    <a:pt x="367030" y="43179"/>
                  </a:lnTo>
                  <a:lnTo>
                    <a:pt x="370839" y="43179"/>
                  </a:lnTo>
                  <a:lnTo>
                    <a:pt x="370839" y="36830"/>
                  </a:lnTo>
                  <a:close/>
                </a:path>
                <a:path w="370840" h="2984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70840" h="298450">
                  <a:moveTo>
                    <a:pt x="370839" y="43180"/>
                  </a:moveTo>
                  <a:lnTo>
                    <a:pt x="367030" y="43180"/>
                  </a:lnTo>
                  <a:lnTo>
                    <a:pt x="367030" y="49529"/>
                  </a:lnTo>
                  <a:lnTo>
                    <a:pt x="370839" y="49529"/>
                  </a:lnTo>
                  <a:lnTo>
                    <a:pt x="370839" y="43180"/>
                  </a:lnTo>
                  <a:close/>
                </a:path>
                <a:path w="370840" h="298450">
                  <a:moveTo>
                    <a:pt x="380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9530"/>
                  </a:lnTo>
                  <a:close/>
                </a:path>
                <a:path w="370840" h="298450">
                  <a:moveTo>
                    <a:pt x="370839" y="49530"/>
                  </a:moveTo>
                  <a:lnTo>
                    <a:pt x="367030" y="49530"/>
                  </a:lnTo>
                  <a:lnTo>
                    <a:pt x="367030" y="54609"/>
                  </a:lnTo>
                  <a:lnTo>
                    <a:pt x="370839" y="54609"/>
                  </a:lnTo>
                  <a:lnTo>
                    <a:pt x="370839" y="49530"/>
                  </a:lnTo>
                  <a:close/>
                </a:path>
                <a:path w="370840" h="298450">
                  <a:moveTo>
                    <a:pt x="3809" y="54610"/>
                  </a:moveTo>
                  <a:lnTo>
                    <a:pt x="0" y="5461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54610"/>
                  </a:lnTo>
                  <a:close/>
                </a:path>
                <a:path w="370840" h="298450">
                  <a:moveTo>
                    <a:pt x="370839" y="54610"/>
                  </a:moveTo>
                  <a:lnTo>
                    <a:pt x="367030" y="54610"/>
                  </a:lnTo>
                  <a:lnTo>
                    <a:pt x="367030" y="68579"/>
                  </a:lnTo>
                  <a:lnTo>
                    <a:pt x="370839" y="68579"/>
                  </a:lnTo>
                  <a:lnTo>
                    <a:pt x="370839" y="54610"/>
                  </a:lnTo>
                  <a:close/>
                </a:path>
                <a:path w="370840" h="298450">
                  <a:moveTo>
                    <a:pt x="3809" y="68580"/>
                  </a:moveTo>
                  <a:lnTo>
                    <a:pt x="0" y="68580"/>
                  </a:lnTo>
                  <a:lnTo>
                    <a:pt x="0" y="86359"/>
                  </a:lnTo>
                  <a:lnTo>
                    <a:pt x="3809" y="86359"/>
                  </a:lnTo>
                  <a:lnTo>
                    <a:pt x="3809" y="68580"/>
                  </a:lnTo>
                  <a:close/>
                </a:path>
                <a:path w="370840" h="298450">
                  <a:moveTo>
                    <a:pt x="370839" y="68580"/>
                  </a:moveTo>
                  <a:lnTo>
                    <a:pt x="367030" y="68580"/>
                  </a:lnTo>
                  <a:lnTo>
                    <a:pt x="367030" y="86359"/>
                  </a:lnTo>
                  <a:lnTo>
                    <a:pt x="370839" y="86359"/>
                  </a:lnTo>
                  <a:lnTo>
                    <a:pt x="370839" y="68580"/>
                  </a:lnTo>
                  <a:close/>
                </a:path>
                <a:path w="370840" h="298450">
                  <a:moveTo>
                    <a:pt x="3809" y="86359"/>
                  </a:moveTo>
                  <a:lnTo>
                    <a:pt x="0" y="8635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86359"/>
                  </a:lnTo>
                  <a:close/>
                </a:path>
                <a:path w="370840" h="298450">
                  <a:moveTo>
                    <a:pt x="370839" y="86359"/>
                  </a:moveTo>
                  <a:lnTo>
                    <a:pt x="367030" y="86359"/>
                  </a:lnTo>
                  <a:lnTo>
                    <a:pt x="367030" y="95249"/>
                  </a:lnTo>
                  <a:lnTo>
                    <a:pt x="370839" y="95249"/>
                  </a:lnTo>
                  <a:lnTo>
                    <a:pt x="370839" y="86359"/>
                  </a:lnTo>
                  <a:close/>
                </a:path>
                <a:path w="370840" h="298450">
                  <a:moveTo>
                    <a:pt x="3809" y="95250"/>
                  </a:moveTo>
                  <a:lnTo>
                    <a:pt x="0" y="95250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95250"/>
                  </a:lnTo>
                  <a:close/>
                </a:path>
                <a:path w="370840" h="298450">
                  <a:moveTo>
                    <a:pt x="370839" y="95250"/>
                  </a:moveTo>
                  <a:lnTo>
                    <a:pt x="367030" y="95250"/>
                  </a:lnTo>
                  <a:lnTo>
                    <a:pt x="367030" y="114299"/>
                  </a:lnTo>
                  <a:lnTo>
                    <a:pt x="370839" y="114299"/>
                  </a:lnTo>
                  <a:lnTo>
                    <a:pt x="370839" y="95250"/>
                  </a:lnTo>
                  <a:close/>
                </a:path>
                <a:path w="370840" h="298450">
                  <a:moveTo>
                    <a:pt x="3809" y="114300"/>
                  </a:moveTo>
                  <a:lnTo>
                    <a:pt x="0" y="114300"/>
                  </a:lnTo>
                  <a:lnTo>
                    <a:pt x="0" y="177799"/>
                  </a:lnTo>
                  <a:lnTo>
                    <a:pt x="3809" y="177799"/>
                  </a:lnTo>
                  <a:lnTo>
                    <a:pt x="3809" y="114300"/>
                  </a:lnTo>
                  <a:close/>
                </a:path>
                <a:path w="370840" h="298450">
                  <a:moveTo>
                    <a:pt x="370839" y="114300"/>
                  </a:moveTo>
                  <a:lnTo>
                    <a:pt x="367030" y="114300"/>
                  </a:lnTo>
                  <a:lnTo>
                    <a:pt x="367030" y="177799"/>
                  </a:lnTo>
                  <a:lnTo>
                    <a:pt x="370839" y="177799"/>
                  </a:lnTo>
                  <a:lnTo>
                    <a:pt x="370839" y="114300"/>
                  </a:lnTo>
                  <a:close/>
                </a:path>
                <a:path w="370840" h="298450">
                  <a:moveTo>
                    <a:pt x="3809" y="177800"/>
                  </a:moveTo>
                  <a:lnTo>
                    <a:pt x="0" y="177800"/>
                  </a:lnTo>
                  <a:lnTo>
                    <a:pt x="0" y="203199"/>
                  </a:lnTo>
                  <a:lnTo>
                    <a:pt x="3809" y="203199"/>
                  </a:lnTo>
                  <a:lnTo>
                    <a:pt x="3809" y="177800"/>
                  </a:lnTo>
                  <a:close/>
                </a:path>
                <a:path w="370840" h="298450">
                  <a:moveTo>
                    <a:pt x="370839" y="177800"/>
                  </a:moveTo>
                  <a:lnTo>
                    <a:pt x="367030" y="177800"/>
                  </a:lnTo>
                  <a:lnTo>
                    <a:pt x="367030" y="203199"/>
                  </a:lnTo>
                  <a:lnTo>
                    <a:pt x="370839" y="203199"/>
                  </a:lnTo>
                  <a:lnTo>
                    <a:pt x="370839" y="177800"/>
                  </a:lnTo>
                  <a:close/>
                </a:path>
                <a:path w="370840" h="298450">
                  <a:moveTo>
                    <a:pt x="380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3809" y="209549"/>
                  </a:lnTo>
                  <a:lnTo>
                    <a:pt x="3809" y="203200"/>
                  </a:lnTo>
                  <a:close/>
                </a:path>
                <a:path w="370840" h="298450">
                  <a:moveTo>
                    <a:pt x="370839" y="203200"/>
                  </a:moveTo>
                  <a:lnTo>
                    <a:pt x="367030" y="203200"/>
                  </a:lnTo>
                  <a:lnTo>
                    <a:pt x="367030" y="209549"/>
                  </a:lnTo>
                  <a:lnTo>
                    <a:pt x="370839" y="209549"/>
                  </a:lnTo>
                  <a:lnTo>
                    <a:pt x="370839" y="203200"/>
                  </a:lnTo>
                  <a:close/>
                </a:path>
                <a:path w="370840" h="298450">
                  <a:moveTo>
                    <a:pt x="380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209550"/>
                  </a:lnTo>
                  <a:close/>
                </a:path>
                <a:path w="370840" h="298450">
                  <a:moveTo>
                    <a:pt x="370839" y="209550"/>
                  </a:moveTo>
                  <a:lnTo>
                    <a:pt x="367030" y="209550"/>
                  </a:lnTo>
                  <a:lnTo>
                    <a:pt x="367030" y="213359"/>
                  </a:lnTo>
                  <a:lnTo>
                    <a:pt x="370839" y="213359"/>
                  </a:lnTo>
                  <a:lnTo>
                    <a:pt x="370839" y="209550"/>
                  </a:lnTo>
                  <a:close/>
                </a:path>
                <a:path w="370840" h="298450">
                  <a:moveTo>
                    <a:pt x="3809" y="213359"/>
                  </a:moveTo>
                  <a:lnTo>
                    <a:pt x="0" y="213359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13359"/>
                  </a:lnTo>
                  <a:close/>
                </a:path>
                <a:path w="370840" h="298450">
                  <a:moveTo>
                    <a:pt x="370839" y="213359"/>
                  </a:moveTo>
                  <a:lnTo>
                    <a:pt x="367030" y="213359"/>
                  </a:lnTo>
                  <a:lnTo>
                    <a:pt x="367030" y="251459"/>
                  </a:lnTo>
                  <a:lnTo>
                    <a:pt x="370839" y="251459"/>
                  </a:lnTo>
                  <a:lnTo>
                    <a:pt x="370839" y="213359"/>
                  </a:lnTo>
                  <a:close/>
                </a:path>
                <a:path w="370840" h="298450">
                  <a:moveTo>
                    <a:pt x="3809" y="251459"/>
                  </a:moveTo>
                  <a:lnTo>
                    <a:pt x="0" y="25145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51459"/>
                  </a:lnTo>
                  <a:close/>
                </a:path>
                <a:path w="370840" h="298450">
                  <a:moveTo>
                    <a:pt x="370839" y="251459"/>
                  </a:moveTo>
                  <a:lnTo>
                    <a:pt x="367030" y="251459"/>
                  </a:lnTo>
                  <a:lnTo>
                    <a:pt x="367030" y="266699"/>
                  </a:lnTo>
                  <a:lnTo>
                    <a:pt x="370839" y="266699"/>
                  </a:lnTo>
                  <a:lnTo>
                    <a:pt x="370839" y="251459"/>
                  </a:lnTo>
                  <a:close/>
                </a:path>
                <a:path w="370840" h="298450">
                  <a:moveTo>
                    <a:pt x="3809" y="266700"/>
                  </a:moveTo>
                  <a:lnTo>
                    <a:pt x="0" y="26670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6700"/>
                  </a:lnTo>
                  <a:close/>
                </a:path>
                <a:path w="370840" h="298450">
                  <a:moveTo>
                    <a:pt x="370839" y="266700"/>
                  </a:moveTo>
                  <a:lnTo>
                    <a:pt x="367030" y="266700"/>
                  </a:lnTo>
                  <a:lnTo>
                    <a:pt x="367030" y="270509"/>
                  </a:lnTo>
                  <a:lnTo>
                    <a:pt x="370839" y="270509"/>
                  </a:lnTo>
                  <a:lnTo>
                    <a:pt x="370839" y="266700"/>
                  </a:lnTo>
                  <a:close/>
                </a:path>
                <a:path w="370840" h="298450">
                  <a:moveTo>
                    <a:pt x="3809" y="270509"/>
                  </a:moveTo>
                  <a:lnTo>
                    <a:pt x="0" y="27050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70509"/>
                  </a:lnTo>
                  <a:close/>
                </a:path>
                <a:path w="370840" h="298450">
                  <a:moveTo>
                    <a:pt x="370839" y="270509"/>
                  </a:moveTo>
                  <a:lnTo>
                    <a:pt x="367030" y="270509"/>
                  </a:lnTo>
                  <a:lnTo>
                    <a:pt x="367030" y="273049"/>
                  </a:lnTo>
                  <a:lnTo>
                    <a:pt x="370839" y="273049"/>
                  </a:lnTo>
                  <a:lnTo>
                    <a:pt x="370839" y="270509"/>
                  </a:lnTo>
                  <a:close/>
                </a:path>
                <a:path w="370840" h="298450">
                  <a:moveTo>
                    <a:pt x="3809" y="273050"/>
                  </a:moveTo>
                  <a:lnTo>
                    <a:pt x="0" y="27305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3050"/>
                  </a:lnTo>
                  <a:close/>
                </a:path>
                <a:path w="370840" h="298450">
                  <a:moveTo>
                    <a:pt x="370839" y="273050"/>
                  </a:moveTo>
                  <a:lnTo>
                    <a:pt x="367030" y="273050"/>
                  </a:lnTo>
                  <a:lnTo>
                    <a:pt x="367030" y="276859"/>
                  </a:lnTo>
                  <a:lnTo>
                    <a:pt x="370839" y="276859"/>
                  </a:lnTo>
                  <a:lnTo>
                    <a:pt x="370839" y="273050"/>
                  </a:lnTo>
                  <a:close/>
                </a:path>
                <a:path w="370840" h="298450">
                  <a:moveTo>
                    <a:pt x="3809" y="276859"/>
                  </a:moveTo>
                  <a:lnTo>
                    <a:pt x="0" y="276859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76859"/>
                  </a:lnTo>
                  <a:close/>
                </a:path>
                <a:path w="370840" h="298450">
                  <a:moveTo>
                    <a:pt x="370839" y="276859"/>
                  </a:moveTo>
                  <a:lnTo>
                    <a:pt x="367030" y="276859"/>
                  </a:lnTo>
                  <a:lnTo>
                    <a:pt x="367030" y="283209"/>
                  </a:lnTo>
                  <a:lnTo>
                    <a:pt x="370839" y="283209"/>
                  </a:lnTo>
                  <a:lnTo>
                    <a:pt x="370839" y="276859"/>
                  </a:lnTo>
                  <a:close/>
                </a:path>
                <a:path w="370840" h="298450">
                  <a:moveTo>
                    <a:pt x="3809" y="283209"/>
                  </a:moveTo>
                  <a:lnTo>
                    <a:pt x="0" y="283209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3209"/>
                  </a:lnTo>
                  <a:close/>
                </a:path>
                <a:path w="370840" h="298450">
                  <a:moveTo>
                    <a:pt x="370839" y="283209"/>
                  </a:moveTo>
                  <a:lnTo>
                    <a:pt x="367030" y="283209"/>
                  </a:lnTo>
                  <a:lnTo>
                    <a:pt x="367030" y="289559"/>
                  </a:lnTo>
                  <a:lnTo>
                    <a:pt x="370839" y="289559"/>
                  </a:lnTo>
                  <a:lnTo>
                    <a:pt x="370839" y="283209"/>
                  </a:lnTo>
                  <a:close/>
                </a:path>
                <a:path w="370840" h="298450">
                  <a:moveTo>
                    <a:pt x="3809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9559"/>
                  </a:lnTo>
                  <a:close/>
                </a:path>
                <a:path w="370840" h="298450">
                  <a:moveTo>
                    <a:pt x="370839" y="289559"/>
                  </a:moveTo>
                  <a:lnTo>
                    <a:pt x="367030" y="289559"/>
                  </a:lnTo>
                  <a:lnTo>
                    <a:pt x="367030" y="292099"/>
                  </a:lnTo>
                  <a:lnTo>
                    <a:pt x="370839" y="292099"/>
                  </a:lnTo>
                  <a:lnTo>
                    <a:pt x="370839" y="289559"/>
                  </a:lnTo>
                  <a:close/>
                </a:path>
                <a:path w="370840" h="298450">
                  <a:moveTo>
                    <a:pt x="3809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370839" y="298450"/>
                  </a:lnTo>
                  <a:lnTo>
                    <a:pt x="370839" y="294639"/>
                  </a:lnTo>
                  <a:lnTo>
                    <a:pt x="3809" y="294639"/>
                  </a:lnTo>
                  <a:lnTo>
                    <a:pt x="3809" y="292100"/>
                  </a:lnTo>
                  <a:close/>
                </a:path>
                <a:path w="370840" h="298450">
                  <a:moveTo>
                    <a:pt x="370839" y="292100"/>
                  </a:moveTo>
                  <a:lnTo>
                    <a:pt x="367030" y="292100"/>
                  </a:lnTo>
                  <a:lnTo>
                    <a:pt x="367030" y="294639"/>
                  </a:lnTo>
                  <a:lnTo>
                    <a:pt x="370839" y="294639"/>
                  </a:lnTo>
                  <a:lnTo>
                    <a:pt x="370839" y="29210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601979" y="5157469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29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19" h="290829">
                  <a:moveTo>
                    <a:pt x="3632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63220" y="3809"/>
                  </a:lnTo>
                  <a:lnTo>
                    <a:pt x="363220" y="1269"/>
                  </a:lnTo>
                  <a:close/>
                </a:path>
                <a:path w="363219" h="290829">
                  <a:moveTo>
                    <a:pt x="363220" y="3809"/>
                  </a:moveTo>
                  <a:lnTo>
                    <a:pt x="359410" y="3809"/>
                  </a:lnTo>
                  <a:lnTo>
                    <a:pt x="359410" y="7619"/>
                  </a:lnTo>
                  <a:lnTo>
                    <a:pt x="363220" y="7619"/>
                  </a:lnTo>
                  <a:lnTo>
                    <a:pt x="363220" y="3809"/>
                  </a:lnTo>
                  <a:close/>
                </a:path>
                <a:path w="363219" h="2908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63219" h="290829">
                  <a:moveTo>
                    <a:pt x="363220" y="7619"/>
                  </a:moveTo>
                  <a:lnTo>
                    <a:pt x="359410" y="7619"/>
                  </a:lnTo>
                  <a:lnTo>
                    <a:pt x="359410" y="13969"/>
                  </a:lnTo>
                  <a:lnTo>
                    <a:pt x="363220" y="13969"/>
                  </a:lnTo>
                  <a:lnTo>
                    <a:pt x="363220" y="7619"/>
                  </a:lnTo>
                  <a:close/>
                </a:path>
                <a:path w="363219" h="2908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63219" h="290829">
                  <a:moveTo>
                    <a:pt x="363220" y="13969"/>
                  </a:moveTo>
                  <a:lnTo>
                    <a:pt x="359410" y="13969"/>
                  </a:lnTo>
                  <a:lnTo>
                    <a:pt x="359410" y="20319"/>
                  </a:lnTo>
                  <a:lnTo>
                    <a:pt x="363220" y="20319"/>
                  </a:lnTo>
                  <a:lnTo>
                    <a:pt x="363220" y="13969"/>
                  </a:lnTo>
                  <a:close/>
                </a:path>
                <a:path w="363219" h="2908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63219" h="290829">
                  <a:moveTo>
                    <a:pt x="363220" y="20319"/>
                  </a:moveTo>
                  <a:lnTo>
                    <a:pt x="359410" y="20319"/>
                  </a:lnTo>
                  <a:lnTo>
                    <a:pt x="359410" y="26669"/>
                  </a:lnTo>
                  <a:lnTo>
                    <a:pt x="363220" y="26669"/>
                  </a:lnTo>
                  <a:lnTo>
                    <a:pt x="363220" y="20319"/>
                  </a:lnTo>
                  <a:close/>
                </a:path>
                <a:path w="363219" h="29082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363219" h="290829">
                  <a:moveTo>
                    <a:pt x="363220" y="26669"/>
                  </a:moveTo>
                  <a:lnTo>
                    <a:pt x="359410" y="26669"/>
                  </a:lnTo>
                  <a:lnTo>
                    <a:pt x="359410" y="33019"/>
                  </a:lnTo>
                  <a:lnTo>
                    <a:pt x="363220" y="33019"/>
                  </a:lnTo>
                  <a:lnTo>
                    <a:pt x="363220" y="26669"/>
                  </a:lnTo>
                  <a:close/>
                </a:path>
                <a:path w="363219" h="2908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63219" h="290829">
                  <a:moveTo>
                    <a:pt x="363220" y="33019"/>
                  </a:moveTo>
                  <a:lnTo>
                    <a:pt x="359410" y="33019"/>
                  </a:lnTo>
                  <a:lnTo>
                    <a:pt x="359410" y="39369"/>
                  </a:lnTo>
                  <a:lnTo>
                    <a:pt x="363220" y="39369"/>
                  </a:lnTo>
                  <a:lnTo>
                    <a:pt x="363220" y="33019"/>
                  </a:lnTo>
                  <a:close/>
                </a:path>
                <a:path w="363219" h="2908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63219" h="290829">
                  <a:moveTo>
                    <a:pt x="363220" y="39369"/>
                  </a:moveTo>
                  <a:lnTo>
                    <a:pt x="359410" y="39369"/>
                  </a:lnTo>
                  <a:lnTo>
                    <a:pt x="359410" y="45719"/>
                  </a:lnTo>
                  <a:lnTo>
                    <a:pt x="363220" y="45719"/>
                  </a:lnTo>
                  <a:lnTo>
                    <a:pt x="363220" y="39369"/>
                  </a:lnTo>
                  <a:close/>
                </a:path>
                <a:path w="363219" h="290829">
                  <a:moveTo>
                    <a:pt x="381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363219" h="290829">
                  <a:moveTo>
                    <a:pt x="363220" y="45719"/>
                  </a:moveTo>
                  <a:lnTo>
                    <a:pt x="359410" y="45719"/>
                  </a:lnTo>
                  <a:lnTo>
                    <a:pt x="359410" y="50799"/>
                  </a:lnTo>
                  <a:lnTo>
                    <a:pt x="363220" y="50799"/>
                  </a:lnTo>
                  <a:lnTo>
                    <a:pt x="363220" y="45719"/>
                  </a:lnTo>
                  <a:close/>
                </a:path>
                <a:path w="363219" h="290829">
                  <a:moveTo>
                    <a:pt x="3810" y="50800"/>
                  </a:moveTo>
                  <a:lnTo>
                    <a:pt x="0" y="5080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0800"/>
                  </a:lnTo>
                  <a:close/>
                </a:path>
                <a:path w="363219" h="290829">
                  <a:moveTo>
                    <a:pt x="363220" y="50800"/>
                  </a:moveTo>
                  <a:lnTo>
                    <a:pt x="359410" y="50800"/>
                  </a:lnTo>
                  <a:lnTo>
                    <a:pt x="359410" y="64769"/>
                  </a:lnTo>
                  <a:lnTo>
                    <a:pt x="363220" y="64769"/>
                  </a:lnTo>
                  <a:lnTo>
                    <a:pt x="363220" y="50800"/>
                  </a:lnTo>
                  <a:close/>
                </a:path>
                <a:path w="363219" h="290829">
                  <a:moveTo>
                    <a:pt x="3810" y="64769"/>
                  </a:moveTo>
                  <a:lnTo>
                    <a:pt x="0" y="6476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64769"/>
                  </a:lnTo>
                  <a:close/>
                </a:path>
                <a:path w="363219" h="290829">
                  <a:moveTo>
                    <a:pt x="363220" y="64769"/>
                  </a:moveTo>
                  <a:lnTo>
                    <a:pt x="359410" y="64769"/>
                  </a:lnTo>
                  <a:lnTo>
                    <a:pt x="359410" y="82549"/>
                  </a:lnTo>
                  <a:lnTo>
                    <a:pt x="363220" y="82549"/>
                  </a:lnTo>
                  <a:lnTo>
                    <a:pt x="363220" y="64769"/>
                  </a:lnTo>
                  <a:close/>
                </a:path>
                <a:path w="363219" h="290829">
                  <a:moveTo>
                    <a:pt x="3810" y="82549"/>
                  </a:moveTo>
                  <a:lnTo>
                    <a:pt x="0" y="82549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82549"/>
                  </a:lnTo>
                  <a:close/>
                </a:path>
                <a:path w="363219" h="290829">
                  <a:moveTo>
                    <a:pt x="363220" y="82549"/>
                  </a:moveTo>
                  <a:lnTo>
                    <a:pt x="359410" y="82549"/>
                  </a:lnTo>
                  <a:lnTo>
                    <a:pt x="359410" y="91439"/>
                  </a:lnTo>
                  <a:lnTo>
                    <a:pt x="363220" y="91439"/>
                  </a:lnTo>
                  <a:lnTo>
                    <a:pt x="363220" y="82549"/>
                  </a:lnTo>
                  <a:close/>
                </a:path>
                <a:path w="363219" h="290829">
                  <a:moveTo>
                    <a:pt x="3810" y="91439"/>
                  </a:moveTo>
                  <a:lnTo>
                    <a:pt x="0" y="91439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91439"/>
                  </a:lnTo>
                  <a:close/>
                </a:path>
                <a:path w="363219" h="290829">
                  <a:moveTo>
                    <a:pt x="363220" y="91439"/>
                  </a:moveTo>
                  <a:lnTo>
                    <a:pt x="359410" y="91439"/>
                  </a:lnTo>
                  <a:lnTo>
                    <a:pt x="359410" y="110489"/>
                  </a:lnTo>
                  <a:lnTo>
                    <a:pt x="363220" y="110489"/>
                  </a:lnTo>
                  <a:lnTo>
                    <a:pt x="363220" y="91439"/>
                  </a:lnTo>
                  <a:close/>
                </a:path>
                <a:path w="363219" h="290829">
                  <a:moveTo>
                    <a:pt x="3810" y="110489"/>
                  </a:moveTo>
                  <a:lnTo>
                    <a:pt x="0" y="110489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10489"/>
                  </a:lnTo>
                  <a:close/>
                </a:path>
                <a:path w="363219" h="290829">
                  <a:moveTo>
                    <a:pt x="363220" y="110489"/>
                  </a:moveTo>
                  <a:lnTo>
                    <a:pt x="359410" y="110489"/>
                  </a:lnTo>
                  <a:lnTo>
                    <a:pt x="359410" y="173989"/>
                  </a:lnTo>
                  <a:lnTo>
                    <a:pt x="363220" y="173989"/>
                  </a:lnTo>
                  <a:lnTo>
                    <a:pt x="363220" y="110489"/>
                  </a:lnTo>
                  <a:close/>
                </a:path>
                <a:path w="363219" h="290829">
                  <a:moveTo>
                    <a:pt x="3810" y="173989"/>
                  </a:moveTo>
                  <a:lnTo>
                    <a:pt x="0" y="173989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73989"/>
                  </a:lnTo>
                  <a:close/>
                </a:path>
                <a:path w="363219" h="290829">
                  <a:moveTo>
                    <a:pt x="363220" y="173989"/>
                  </a:moveTo>
                  <a:lnTo>
                    <a:pt x="359410" y="173989"/>
                  </a:lnTo>
                  <a:lnTo>
                    <a:pt x="359410" y="199389"/>
                  </a:lnTo>
                  <a:lnTo>
                    <a:pt x="363220" y="199389"/>
                  </a:lnTo>
                  <a:lnTo>
                    <a:pt x="363220" y="173989"/>
                  </a:lnTo>
                  <a:close/>
                </a:path>
                <a:path w="363219" h="290829">
                  <a:moveTo>
                    <a:pt x="3810" y="199389"/>
                  </a:moveTo>
                  <a:lnTo>
                    <a:pt x="0" y="199389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99389"/>
                  </a:lnTo>
                  <a:close/>
                </a:path>
                <a:path w="363219" h="290829">
                  <a:moveTo>
                    <a:pt x="363220" y="199389"/>
                  </a:moveTo>
                  <a:lnTo>
                    <a:pt x="359410" y="199389"/>
                  </a:lnTo>
                  <a:lnTo>
                    <a:pt x="359410" y="205739"/>
                  </a:lnTo>
                  <a:lnTo>
                    <a:pt x="363220" y="205739"/>
                  </a:lnTo>
                  <a:lnTo>
                    <a:pt x="363220" y="199389"/>
                  </a:lnTo>
                  <a:close/>
                </a:path>
                <a:path w="363219" h="290829">
                  <a:moveTo>
                    <a:pt x="381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205739"/>
                  </a:lnTo>
                  <a:close/>
                </a:path>
                <a:path w="363219" h="290829">
                  <a:moveTo>
                    <a:pt x="363220" y="205739"/>
                  </a:moveTo>
                  <a:lnTo>
                    <a:pt x="359410" y="205739"/>
                  </a:lnTo>
                  <a:lnTo>
                    <a:pt x="359410" y="209549"/>
                  </a:lnTo>
                  <a:lnTo>
                    <a:pt x="363220" y="209549"/>
                  </a:lnTo>
                  <a:lnTo>
                    <a:pt x="363220" y="205739"/>
                  </a:lnTo>
                  <a:close/>
                </a:path>
                <a:path w="363219" h="290829">
                  <a:moveTo>
                    <a:pt x="3810" y="209549"/>
                  </a:moveTo>
                  <a:lnTo>
                    <a:pt x="0" y="20954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09549"/>
                  </a:lnTo>
                  <a:close/>
                </a:path>
                <a:path w="363219" h="290829">
                  <a:moveTo>
                    <a:pt x="363220" y="209549"/>
                  </a:moveTo>
                  <a:lnTo>
                    <a:pt x="359410" y="209549"/>
                  </a:lnTo>
                  <a:lnTo>
                    <a:pt x="359410" y="247649"/>
                  </a:lnTo>
                  <a:lnTo>
                    <a:pt x="363220" y="247649"/>
                  </a:lnTo>
                  <a:lnTo>
                    <a:pt x="363220" y="209549"/>
                  </a:lnTo>
                  <a:close/>
                </a:path>
                <a:path w="363219" h="290829">
                  <a:moveTo>
                    <a:pt x="3810" y="247649"/>
                  </a:moveTo>
                  <a:lnTo>
                    <a:pt x="0" y="247649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47649"/>
                  </a:lnTo>
                  <a:close/>
                </a:path>
                <a:path w="363219" h="290829">
                  <a:moveTo>
                    <a:pt x="363220" y="247649"/>
                  </a:moveTo>
                  <a:lnTo>
                    <a:pt x="359410" y="247649"/>
                  </a:lnTo>
                  <a:lnTo>
                    <a:pt x="359410" y="262889"/>
                  </a:lnTo>
                  <a:lnTo>
                    <a:pt x="363220" y="262889"/>
                  </a:lnTo>
                  <a:lnTo>
                    <a:pt x="363220" y="247649"/>
                  </a:lnTo>
                  <a:close/>
                </a:path>
                <a:path w="363219" h="290829">
                  <a:moveTo>
                    <a:pt x="3810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2889"/>
                  </a:lnTo>
                  <a:close/>
                </a:path>
                <a:path w="363219" h="290829">
                  <a:moveTo>
                    <a:pt x="363220" y="262889"/>
                  </a:moveTo>
                  <a:lnTo>
                    <a:pt x="359410" y="262889"/>
                  </a:lnTo>
                  <a:lnTo>
                    <a:pt x="359410" y="266699"/>
                  </a:lnTo>
                  <a:lnTo>
                    <a:pt x="363220" y="266699"/>
                  </a:lnTo>
                  <a:lnTo>
                    <a:pt x="363220" y="262889"/>
                  </a:lnTo>
                  <a:close/>
                </a:path>
                <a:path w="363219" h="290829">
                  <a:moveTo>
                    <a:pt x="3810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6699"/>
                  </a:lnTo>
                  <a:close/>
                </a:path>
                <a:path w="363219" h="290829">
                  <a:moveTo>
                    <a:pt x="363220" y="266699"/>
                  </a:moveTo>
                  <a:lnTo>
                    <a:pt x="359410" y="266699"/>
                  </a:lnTo>
                  <a:lnTo>
                    <a:pt x="359410" y="269239"/>
                  </a:lnTo>
                  <a:lnTo>
                    <a:pt x="363220" y="269239"/>
                  </a:lnTo>
                  <a:lnTo>
                    <a:pt x="363220" y="266699"/>
                  </a:lnTo>
                  <a:close/>
                </a:path>
                <a:path w="363219" h="290829">
                  <a:moveTo>
                    <a:pt x="381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9239"/>
                  </a:lnTo>
                  <a:close/>
                </a:path>
                <a:path w="363219" h="290829">
                  <a:moveTo>
                    <a:pt x="363220" y="269239"/>
                  </a:moveTo>
                  <a:lnTo>
                    <a:pt x="359410" y="269239"/>
                  </a:lnTo>
                  <a:lnTo>
                    <a:pt x="359410" y="273049"/>
                  </a:lnTo>
                  <a:lnTo>
                    <a:pt x="363220" y="273049"/>
                  </a:lnTo>
                  <a:lnTo>
                    <a:pt x="363220" y="269239"/>
                  </a:lnTo>
                  <a:close/>
                </a:path>
                <a:path w="363219" h="290829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363219" h="290829">
                  <a:moveTo>
                    <a:pt x="363220" y="273049"/>
                  </a:moveTo>
                  <a:lnTo>
                    <a:pt x="359410" y="273049"/>
                  </a:lnTo>
                  <a:lnTo>
                    <a:pt x="359410" y="279399"/>
                  </a:lnTo>
                  <a:lnTo>
                    <a:pt x="363220" y="279399"/>
                  </a:lnTo>
                  <a:lnTo>
                    <a:pt x="363220" y="273049"/>
                  </a:lnTo>
                  <a:close/>
                </a:path>
                <a:path w="363219" h="290829">
                  <a:moveTo>
                    <a:pt x="381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399"/>
                  </a:lnTo>
                  <a:close/>
                </a:path>
                <a:path w="363219" h="290829">
                  <a:moveTo>
                    <a:pt x="363220" y="279399"/>
                  </a:moveTo>
                  <a:lnTo>
                    <a:pt x="359410" y="279399"/>
                  </a:lnTo>
                  <a:lnTo>
                    <a:pt x="359410" y="285749"/>
                  </a:lnTo>
                  <a:lnTo>
                    <a:pt x="363220" y="285749"/>
                  </a:lnTo>
                  <a:lnTo>
                    <a:pt x="363220" y="279399"/>
                  </a:lnTo>
                  <a:close/>
                </a:path>
                <a:path w="363219" h="290829">
                  <a:moveTo>
                    <a:pt x="3810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363220" y="288289"/>
                  </a:lnTo>
                  <a:lnTo>
                    <a:pt x="363220" y="287019"/>
                  </a:lnTo>
                  <a:lnTo>
                    <a:pt x="3810" y="287019"/>
                  </a:lnTo>
                  <a:lnTo>
                    <a:pt x="3810" y="285749"/>
                  </a:lnTo>
                  <a:close/>
                </a:path>
                <a:path w="363219" h="290829">
                  <a:moveTo>
                    <a:pt x="363220" y="285749"/>
                  </a:moveTo>
                  <a:lnTo>
                    <a:pt x="359410" y="285749"/>
                  </a:lnTo>
                  <a:lnTo>
                    <a:pt x="359410" y="287019"/>
                  </a:lnTo>
                  <a:lnTo>
                    <a:pt x="363220" y="287019"/>
                  </a:lnTo>
                  <a:lnTo>
                    <a:pt x="363220" y="285749"/>
                  </a:lnTo>
                  <a:close/>
                </a:path>
                <a:path w="363219" h="290829">
                  <a:moveTo>
                    <a:pt x="363220" y="288289"/>
                  </a:moveTo>
                  <a:lnTo>
                    <a:pt x="0" y="288289"/>
                  </a:lnTo>
                  <a:lnTo>
                    <a:pt x="0" y="290829"/>
                  </a:lnTo>
                  <a:lnTo>
                    <a:pt x="363220" y="290829"/>
                  </a:lnTo>
                  <a:lnTo>
                    <a:pt x="363220" y="288289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605789" y="516128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40" y="3810"/>
                  </a:lnTo>
                  <a:lnTo>
                    <a:pt x="355600" y="3810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3810"/>
                  </a:moveTo>
                  <a:lnTo>
                    <a:pt x="351790" y="3810"/>
                  </a:lnTo>
                  <a:lnTo>
                    <a:pt x="351790" y="10160"/>
                  </a:lnTo>
                  <a:lnTo>
                    <a:pt x="355600" y="10160"/>
                  </a:lnTo>
                  <a:lnTo>
                    <a:pt x="355600" y="3810"/>
                  </a:lnTo>
                  <a:close/>
                </a:path>
                <a:path w="355600" h="283210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355600" h="283210">
                  <a:moveTo>
                    <a:pt x="355600" y="10160"/>
                  </a:moveTo>
                  <a:lnTo>
                    <a:pt x="351790" y="10160"/>
                  </a:lnTo>
                  <a:lnTo>
                    <a:pt x="351790" y="16510"/>
                  </a:lnTo>
                  <a:lnTo>
                    <a:pt x="355600" y="16510"/>
                  </a:lnTo>
                  <a:lnTo>
                    <a:pt x="355600" y="10160"/>
                  </a:lnTo>
                  <a:close/>
                </a:path>
                <a:path w="355600" h="283210">
                  <a:moveTo>
                    <a:pt x="253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39" y="22860"/>
                  </a:lnTo>
                  <a:lnTo>
                    <a:pt x="2539" y="16510"/>
                  </a:lnTo>
                  <a:close/>
                </a:path>
                <a:path w="355600" h="283210">
                  <a:moveTo>
                    <a:pt x="355600" y="16510"/>
                  </a:moveTo>
                  <a:lnTo>
                    <a:pt x="351790" y="16510"/>
                  </a:lnTo>
                  <a:lnTo>
                    <a:pt x="351790" y="22860"/>
                  </a:lnTo>
                  <a:lnTo>
                    <a:pt x="355600" y="22860"/>
                  </a:lnTo>
                  <a:lnTo>
                    <a:pt x="355600" y="16510"/>
                  </a:lnTo>
                  <a:close/>
                </a:path>
                <a:path w="355600" h="283210">
                  <a:moveTo>
                    <a:pt x="253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539" y="29210"/>
                  </a:lnTo>
                  <a:lnTo>
                    <a:pt x="2539" y="22860"/>
                  </a:lnTo>
                  <a:close/>
                </a:path>
                <a:path w="355600" h="283210">
                  <a:moveTo>
                    <a:pt x="355600" y="22860"/>
                  </a:moveTo>
                  <a:lnTo>
                    <a:pt x="351790" y="22860"/>
                  </a:lnTo>
                  <a:lnTo>
                    <a:pt x="351790" y="29210"/>
                  </a:lnTo>
                  <a:lnTo>
                    <a:pt x="355600" y="29210"/>
                  </a:lnTo>
                  <a:lnTo>
                    <a:pt x="355600" y="22860"/>
                  </a:lnTo>
                  <a:close/>
                </a:path>
                <a:path w="355600" h="283210">
                  <a:moveTo>
                    <a:pt x="253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9210"/>
                  </a:lnTo>
                  <a:close/>
                </a:path>
                <a:path w="355600" h="283210">
                  <a:moveTo>
                    <a:pt x="355600" y="29210"/>
                  </a:moveTo>
                  <a:lnTo>
                    <a:pt x="351790" y="29210"/>
                  </a:lnTo>
                  <a:lnTo>
                    <a:pt x="351790" y="35560"/>
                  </a:lnTo>
                  <a:lnTo>
                    <a:pt x="355600" y="35560"/>
                  </a:lnTo>
                  <a:lnTo>
                    <a:pt x="355600" y="29210"/>
                  </a:lnTo>
                  <a:close/>
                </a:path>
                <a:path w="355600" h="283210">
                  <a:moveTo>
                    <a:pt x="253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39" y="41910"/>
                  </a:lnTo>
                  <a:lnTo>
                    <a:pt x="2539" y="35560"/>
                  </a:lnTo>
                  <a:close/>
                </a:path>
                <a:path w="355600" h="283210">
                  <a:moveTo>
                    <a:pt x="355600" y="35560"/>
                  </a:moveTo>
                  <a:lnTo>
                    <a:pt x="351790" y="35560"/>
                  </a:lnTo>
                  <a:lnTo>
                    <a:pt x="351790" y="41910"/>
                  </a:lnTo>
                  <a:lnTo>
                    <a:pt x="355600" y="41910"/>
                  </a:lnTo>
                  <a:lnTo>
                    <a:pt x="355600" y="35560"/>
                  </a:lnTo>
                  <a:close/>
                </a:path>
                <a:path w="355600" h="283210">
                  <a:moveTo>
                    <a:pt x="2539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2539" y="46990"/>
                  </a:lnTo>
                  <a:lnTo>
                    <a:pt x="2539" y="41910"/>
                  </a:lnTo>
                  <a:close/>
                </a:path>
                <a:path w="355600" h="283210">
                  <a:moveTo>
                    <a:pt x="355600" y="41910"/>
                  </a:moveTo>
                  <a:lnTo>
                    <a:pt x="351790" y="41910"/>
                  </a:lnTo>
                  <a:lnTo>
                    <a:pt x="351790" y="46990"/>
                  </a:lnTo>
                  <a:lnTo>
                    <a:pt x="355600" y="46990"/>
                  </a:lnTo>
                  <a:lnTo>
                    <a:pt x="355600" y="41910"/>
                  </a:lnTo>
                  <a:close/>
                </a:path>
                <a:path w="355600" h="283210">
                  <a:moveTo>
                    <a:pt x="2539" y="46990"/>
                  </a:moveTo>
                  <a:lnTo>
                    <a:pt x="0" y="46990"/>
                  </a:lnTo>
                  <a:lnTo>
                    <a:pt x="0" y="60960"/>
                  </a:lnTo>
                  <a:lnTo>
                    <a:pt x="2539" y="60960"/>
                  </a:lnTo>
                  <a:lnTo>
                    <a:pt x="2539" y="46990"/>
                  </a:lnTo>
                  <a:close/>
                </a:path>
                <a:path w="355600" h="283210">
                  <a:moveTo>
                    <a:pt x="355600" y="46990"/>
                  </a:moveTo>
                  <a:lnTo>
                    <a:pt x="351790" y="46990"/>
                  </a:lnTo>
                  <a:lnTo>
                    <a:pt x="351790" y="60960"/>
                  </a:lnTo>
                  <a:lnTo>
                    <a:pt x="355600" y="60960"/>
                  </a:lnTo>
                  <a:lnTo>
                    <a:pt x="355600" y="46990"/>
                  </a:lnTo>
                  <a:close/>
                </a:path>
                <a:path w="355600" h="283210">
                  <a:moveTo>
                    <a:pt x="2539" y="60960"/>
                  </a:moveTo>
                  <a:lnTo>
                    <a:pt x="0" y="60960"/>
                  </a:lnTo>
                  <a:lnTo>
                    <a:pt x="0" y="78740"/>
                  </a:lnTo>
                  <a:lnTo>
                    <a:pt x="2539" y="78740"/>
                  </a:lnTo>
                  <a:lnTo>
                    <a:pt x="2539" y="60960"/>
                  </a:lnTo>
                  <a:close/>
                </a:path>
                <a:path w="355600" h="283210">
                  <a:moveTo>
                    <a:pt x="355600" y="60960"/>
                  </a:moveTo>
                  <a:lnTo>
                    <a:pt x="351790" y="60960"/>
                  </a:lnTo>
                  <a:lnTo>
                    <a:pt x="351790" y="78740"/>
                  </a:lnTo>
                  <a:lnTo>
                    <a:pt x="355600" y="78740"/>
                  </a:lnTo>
                  <a:lnTo>
                    <a:pt x="355600" y="60960"/>
                  </a:lnTo>
                  <a:close/>
                </a:path>
                <a:path w="355600" h="283210">
                  <a:moveTo>
                    <a:pt x="2539" y="78740"/>
                  </a:moveTo>
                  <a:lnTo>
                    <a:pt x="0" y="78740"/>
                  </a:lnTo>
                  <a:lnTo>
                    <a:pt x="0" y="87630"/>
                  </a:lnTo>
                  <a:lnTo>
                    <a:pt x="2539" y="87630"/>
                  </a:lnTo>
                  <a:lnTo>
                    <a:pt x="2539" y="78740"/>
                  </a:lnTo>
                  <a:close/>
                </a:path>
                <a:path w="355600" h="283210">
                  <a:moveTo>
                    <a:pt x="355600" y="78740"/>
                  </a:moveTo>
                  <a:lnTo>
                    <a:pt x="351790" y="78740"/>
                  </a:lnTo>
                  <a:lnTo>
                    <a:pt x="351790" y="87630"/>
                  </a:lnTo>
                  <a:lnTo>
                    <a:pt x="355600" y="87630"/>
                  </a:lnTo>
                  <a:lnTo>
                    <a:pt x="355600" y="78740"/>
                  </a:lnTo>
                  <a:close/>
                </a:path>
                <a:path w="355600" h="283210">
                  <a:moveTo>
                    <a:pt x="2539" y="87630"/>
                  </a:moveTo>
                  <a:lnTo>
                    <a:pt x="0" y="87630"/>
                  </a:lnTo>
                  <a:lnTo>
                    <a:pt x="0" y="106680"/>
                  </a:lnTo>
                  <a:lnTo>
                    <a:pt x="2539" y="106680"/>
                  </a:lnTo>
                  <a:lnTo>
                    <a:pt x="2539" y="87630"/>
                  </a:lnTo>
                  <a:close/>
                </a:path>
                <a:path w="355600" h="283210">
                  <a:moveTo>
                    <a:pt x="355600" y="87630"/>
                  </a:moveTo>
                  <a:lnTo>
                    <a:pt x="351790" y="87630"/>
                  </a:lnTo>
                  <a:lnTo>
                    <a:pt x="351790" y="106680"/>
                  </a:lnTo>
                  <a:lnTo>
                    <a:pt x="355600" y="106680"/>
                  </a:lnTo>
                  <a:lnTo>
                    <a:pt x="355600" y="87630"/>
                  </a:lnTo>
                  <a:close/>
                </a:path>
                <a:path w="355600" h="283210">
                  <a:moveTo>
                    <a:pt x="2539" y="106680"/>
                  </a:moveTo>
                  <a:lnTo>
                    <a:pt x="0" y="106680"/>
                  </a:lnTo>
                  <a:lnTo>
                    <a:pt x="0" y="170180"/>
                  </a:lnTo>
                  <a:lnTo>
                    <a:pt x="2539" y="170180"/>
                  </a:lnTo>
                  <a:lnTo>
                    <a:pt x="2539" y="106680"/>
                  </a:lnTo>
                  <a:close/>
                </a:path>
                <a:path w="355600" h="283210">
                  <a:moveTo>
                    <a:pt x="355600" y="106680"/>
                  </a:moveTo>
                  <a:lnTo>
                    <a:pt x="351790" y="106680"/>
                  </a:lnTo>
                  <a:lnTo>
                    <a:pt x="351790" y="170180"/>
                  </a:lnTo>
                  <a:lnTo>
                    <a:pt x="355600" y="170180"/>
                  </a:lnTo>
                  <a:lnTo>
                    <a:pt x="355600" y="106680"/>
                  </a:lnTo>
                  <a:close/>
                </a:path>
                <a:path w="355600" h="283210">
                  <a:moveTo>
                    <a:pt x="2539" y="170180"/>
                  </a:moveTo>
                  <a:lnTo>
                    <a:pt x="0" y="170180"/>
                  </a:lnTo>
                  <a:lnTo>
                    <a:pt x="0" y="195580"/>
                  </a:lnTo>
                  <a:lnTo>
                    <a:pt x="2539" y="195580"/>
                  </a:lnTo>
                  <a:lnTo>
                    <a:pt x="2539" y="170180"/>
                  </a:lnTo>
                  <a:close/>
                </a:path>
                <a:path w="355600" h="283210">
                  <a:moveTo>
                    <a:pt x="355600" y="170180"/>
                  </a:moveTo>
                  <a:lnTo>
                    <a:pt x="351790" y="170180"/>
                  </a:lnTo>
                  <a:lnTo>
                    <a:pt x="351790" y="195580"/>
                  </a:lnTo>
                  <a:lnTo>
                    <a:pt x="355600" y="195580"/>
                  </a:lnTo>
                  <a:lnTo>
                    <a:pt x="355600" y="170180"/>
                  </a:lnTo>
                  <a:close/>
                </a:path>
                <a:path w="355600" h="283210">
                  <a:moveTo>
                    <a:pt x="2539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2539" y="201930"/>
                  </a:lnTo>
                  <a:lnTo>
                    <a:pt x="2539" y="195580"/>
                  </a:lnTo>
                  <a:close/>
                </a:path>
                <a:path w="355600" h="283210">
                  <a:moveTo>
                    <a:pt x="355600" y="195580"/>
                  </a:moveTo>
                  <a:lnTo>
                    <a:pt x="351790" y="195580"/>
                  </a:lnTo>
                  <a:lnTo>
                    <a:pt x="351790" y="201930"/>
                  </a:lnTo>
                  <a:lnTo>
                    <a:pt x="355600" y="201930"/>
                  </a:lnTo>
                  <a:lnTo>
                    <a:pt x="355600" y="195580"/>
                  </a:lnTo>
                  <a:close/>
                </a:path>
                <a:path w="355600" h="283210">
                  <a:moveTo>
                    <a:pt x="253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2539" y="205740"/>
                  </a:lnTo>
                  <a:lnTo>
                    <a:pt x="2539" y="201930"/>
                  </a:lnTo>
                  <a:close/>
                </a:path>
                <a:path w="355600" h="283210">
                  <a:moveTo>
                    <a:pt x="355600" y="201930"/>
                  </a:moveTo>
                  <a:lnTo>
                    <a:pt x="351790" y="201930"/>
                  </a:lnTo>
                  <a:lnTo>
                    <a:pt x="351790" y="205740"/>
                  </a:lnTo>
                  <a:lnTo>
                    <a:pt x="355600" y="205740"/>
                  </a:lnTo>
                  <a:lnTo>
                    <a:pt x="355600" y="201930"/>
                  </a:lnTo>
                  <a:close/>
                </a:path>
                <a:path w="355600" h="283210">
                  <a:moveTo>
                    <a:pt x="2539" y="205740"/>
                  </a:moveTo>
                  <a:lnTo>
                    <a:pt x="0" y="205740"/>
                  </a:lnTo>
                  <a:lnTo>
                    <a:pt x="0" y="243840"/>
                  </a:lnTo>
                  <a:lnTo>
                    <a:pt x="2539" y="243840"/>
                  </a:lnTo>
                  <a:lnTo>
                    <a:pt x="2539" y="205740"/>
                  </a:lnTo>
                  <a:close/>
                </a:path>
                <a:path w="355600" h="283210">
                  <a:moveTo>
                    <a:pt x="355600" y="205740"/>
                  </a:moveTo>
                  <a:lnTo>
                    <a:pt x="351790" y="205740"/>
                  </a:lnTo>
                  <a:lnTo>
                    <a:pt x="351790" y="243840"/>
                  </a:lnTo>
                  <a:lnTo>
                    <a:pt x="355600" y="243840"/>
                  </a:lnTo>
                  <a:lnTo>
                    <a:pt x="355600" y="205740"/>
                  </a:lnTo>
                  <a:close/>
                </a:path>
                <a:path w="355600" h="283210">
                  <a:moveTo>
                    <a:pt x="2539" y="243840"/>
                  </a:moveTo>
                  <a:lnTo>
                    <a:pt x="0" y="243840"/>
                  </a:lnTo>
                  <a:lnTo>
                    <a:pt x="0" y="259080"/>
                  </a:lnTo>
                  <a:lnTo>
                    <a:pt x="2539" y="259080"/>
                  </a:lnTo>
                  <a:lnTo>
                    <a:pt x="2539" y="243840"/>
                  </a:lnTo>
                  <a:close/>
                </a:path>
                <a:path w="355600" h="283210">
                  <a:moveTo>
                    <a:pt x="355600" y="243840"/>
                  </a:moveTo>
                  <a:lnTo>
                    <a:pt x="351790" y="243840"/>
                  </a:lnTo>
                  <a:lnTo>
                    <a:pt x="351790" y="259080"/>
                  </a:lnTo>
                  <a:lnTo>
                    <a:pt x="355600" y="259080"/>
                  </a:lnTo>
                  <a:lnTo>
                    <a:pt x="355600" y="243840"/>
                  </a:lnTo>
                  <a:close/>
                </a:path>
                <a:path w="355600" h="283210">
                  <a:moveTo>
                    <a:pt x="2539" y="259080"/>
                  </a:moveTo>
                  <a:lnTo>
                    <a:pt x="0" y="259080"/>
                  </a:lnTo>
                  <a:lnTo>
                    <a:pt x="0" y="262890"/>
                  </a:lnTo>
                  <a:lnTo>
                    <a:pt x="2539" y="262890"/>
                  </a:lnTo>
                  <a:lnTo>
                    <a:pt x="2539" y="259080"/>
                  </a:lnTo>
                  <a:close/>
                </a:path>
                <a:path w="355600" h="283210">
                  <a:moveTo>
                    <a:pt x="355600" y="259080"/>
                  </a:moveTo>
                  <a:lnTo>
                    <a:pt x="351790" y="259080"/>
                  </a:lnTo>
                  <a:lnTo>
                    <a:pt x="351790" y="262890"/>
                  </a:lnTo>
                  <a:lnTo>
                    <a:pt x="355600" y="262890"/>
                  </a:lnTo>
                  <a:lnTo>
                    <a:pt x="355600" y="259080"/>
                  </a:lnTo>
                  <a:close/>
                </a:path>
                <a:path w="355600" h="283210">
                  <a:moveTo>
                    <a:pt x="2539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2539" y="265430"/>
                  </a:lnTo>
                  <a:lnTo>
                    <a:pt x="2539" y="262890"/>
                  </a:lnTo>
                  <a:close/>
                </a:path>
                <a:path w="355600" h="283210">
                  <a:moveTo>
                    <a:pt x="355600" y="262890"/>
                  </a:moveTo>
                  <a:lnTo>
                    <a:pt x="351790" y="262890"/>
                  </a:lnTo>
                  <a:lnTo>
                    <a:pt x="351790" y="265430"/>
                  </a:lnTo>
                  <a:lnTo>
                    <a:pt x="355600" y="265430"/>
                  </a:lnTo>
                  <a:lnTo>
                    <a:pt x="355600" y="262890"/>
                  </a:lnTo>
                  <a:close/>
                </a:path>
                <a:path w="355600" h="283210">
                  <a:moveTo>
                    <a:pt x="2539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2539" y="269240"/>
                  </a:lnTo>
                  <a:lnTo>
                    <a:pt x="2539" y="265430"/>
                  </a:lnTo>
                  <a:close/>
                </a:path>
                <a:path w="355600" h="283210">
                  <a:moveTo>
                    <a:pt x="355600" y="265430"/>
                  </a:moveTo>
                  <a:lnTo>
                    <a:pt x="351790" y="265430"/>
                  </a:lnTo>
                  <a:lnTo>
                    <a:pt x="351790" y="269240"/>
                  </a:lnTo>
                  <a:lnTo>
                    <a:pt x="355600" y="269240"/>
                  </a:lnTo>
                  <a:lnTo>
                    <a:pt x="355600" y="265430"/>
                  </a:lnTo>
                  <a:close/>
                </a:path>
                <a:path w="355600" h="283210">
                  <a:moveTo>
                    <a:pt x="2539" y="269240"/>
                  </a:moveTo>
                  <a:lnTo>
                    <a:pt x="0" y="269240"/>
                  </a:lnTo>
                  <a:lnTo>
                    <a:pt x="0" y="275590"/>
                  </a:lnTo>
                  <a:lnTo>
                    <a:pt x="2539" y="275590"/>
                  </a:lnTo>
                  <a:lnTo>
                    <a:pt x="2539" y="269240"/>
                  </a:lnTo>
                  <a:close/>
                </a:path>
                <a:path w="355600" h="283210">
                  <a:moveTo>
                    <a:pt x="355600" y="269240"/>
                  </a:moveTo>
                  <a:lnTo>
                    <a:pt x="351790" y="269240"/>
                  </a:lnTo>
                  <a:lnTo>
                    <a:pt x="351790" y="275590"/>
                  </a:lnTo>
                  <a:lnTo>
                    <a:pt x="355600" y="275590"/>
                  </a:lnTo>
                  <a:lnTo>
                    <a:pt x="355600" y="269240"/>
                  </a:lnTo>
                  <a:close/>
                </a:path>
                <a:path w="355600" h="283210">
                  <a:moveTo>
                    <a:pt x="2539" y="275590"/>
                  </a:moveTo>
                  <a:lnTo>
                    <a:pt x="0" y="275590"/>
                  </a:lnTo>
                  <a:lnTo>
                    <a:pt x="0" y="281940"/>
                  </a:lnTo>
                  <a:lnTo>
                    <a:pt x="355600" y="281940"/>
                  </a:lnTo>
                  <a:lnTo>
                    <a:pt x="355600" y="279400"/>
                  </a:lnTo>
                  <a:lnTo>
                    <a:pt x="2539" y="279400"/>
                  </a:lnTo>
                  <a:lnTo>
                    <a:pt x="2539" y="275590"/>
                  </a:lnTo>
                  <a:close/>
                </a:path>
                <a:path w="355600" h="283210">
                  <a:moveTo>
                    <a:pt x="355600" y="275590"/>
                  </a:moveTo>
                  <a:lnTo>
                    <a:pt x="351790" y="275590"/>
                  </a:lnTo>
                  <a:lnTo>
                    <a:pt x="351790" y="279400"/>
                  </a:lnTo>
                  <a:lnTo>
                    <a:pt x="355600" y="279400"/>
                  </a:lnTo>
                  <a:lnTo>
                    <a:pt x="355600" y="275590"/>
                  </a:lnTo>
                  <a:close/>
                </a:path>
                <a:path w="355600" h="283210">
                  <a:moveTo>
                    <a:pt x="35560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81940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608329" y="516508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39" y="3810"/>
                  </a:lnTo>
                  <a:lnTo>
                    <a:pt x="345439" y="6350"/>
                  </a:lnTo>
                  <a:lnTo>
                    <a:pt x="349250" y="635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2700"/>
                  </a:lnTo>
                  <a:lnTo>
                    <a:pt x="349250" y="1270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39" y="12700"/>
                  </a:lnTo>
                  <a:lnTo>
                    <a:pt x="345439" y="19050"/>
                  </a:lnTo>
                  <a:lnTo>
                    <a:pt x="349250" y="19050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39" y="19050"/>
                  </a:lnTo>
                  <a:lnTo>
                    <a:pt x="345439" y="25400"/>
                  </a:lnTo>
                  <a:lnTo>
                    <a:pt x="349250" y="2540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49250" h="275589">
                  <a:moveTo>
                    <a:pt x="349250" y="25400"/>
                  </a:moveTo>
                  <a:lnTo>
                    <a:pt x="345439" y="25400"/>
                  </a:lnTo>
                  <a:lnTo>
                    <a:pt x="345439" y="31750"/>
                  </a:lnTo>
                  <a:lnTo>
                    <a:pt x="349250" y="31750"/>
                  </a:lnTo>
                  <a:lnTo>
                    <a:pt x="349250" y="25400"/>
                  </a:lnTo>
                  <a:close/>
                </a:path>
                <a:path w="349250" h="27558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5439" y="31750"/>
                  </a:lnTo>
                  <a:lnTo>
                    <a:pt x="345439" y="38100"/>
                  </a:lnTo>
                  <a:lnTo>
                    <a:pt x="349250" y="38100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39" y="38100"/>
                  </a:lnTo>
                  <a:lnTo>
                    <a:pt x="345439" y="43180"/>
                  </a:lnTo>
                  <a:lnTo>
                    <a:pt x="349250" y="4318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10" y="43180"/>
                  </a:moveTo>
                  <a:lnTo>
                    <a:pt x="0" y="4318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3180"/>
                  </a:lnTo>
                  <a:close/>
                </a:path>
                <a:path w="349250" h="275589">
                  <a:moveTo>
                    <a:pt x="349250" y="43180"/>
                  </a:moveTo>
                  <a:lnTo>
                    <a:pt x="345439" y="43180"/>
                  </a:lnTo>
                  <a:lnTo>
                    <a:pt x="345439" y="57150"/>
                  </a:lnTo>
                  <a:lnTo>
                    <a:pt x="349250" y="57150"/>
                  </a:lnTo>
                  <a:lnTo>
                    <a:pt x="349250" y="43180"/>
                  </a:lnTo>
                  <a:close/>
                </a:path>
                <a:path w="349250" h="275589">
                  <a:moveTo>
                    <a:pt x="3810" y="57150"/>
                  </a:moveTo>
                  <a:lnTo>
                    <a:pt x="0" y="5715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57150"/>
                  </a:lnTo>
                  <a:close/>
                </a:path>
                <a:path w="349250" h="275589">
                  <a:moveTo>
                    <a:pt x="349250" y="57150"/>
                  </a:moveTo>
                  <a:lnTo>
                    <a:pt x="345439" y="57150"/>
                  </a:lnTo>
                  <a:lnTo>
                    <a:pt x="345439" y="74930"/>
                  </a:lnTo>
                  <a:lnTo>
                    <a:pt x="349250" y="74930"/>
                  </a:lnTo>
                  <a:lnTo>
                    <a:pt x="349250" y="57150"/>
                  </a:lnTo>
                  <a:close/>
                </a:path>
                <a:path w="349250" h="275589">
                  <a:moveTo>
                    <a:pt x="3810" y="74930"/>
                  </a:moveTo>
                  <a:lnTo>
                    <a:pt x="0" y="7493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74930"/>
                  </a:lnTo>
                  <a:close/>
                </a:path>
                <a:path w="349250" h="275589">
                  <a:moveTo>
                    <a:pt x="349250" y="74930"/>
                  </a:moveTo>
                  <a:lnTo>
                    <a:pt x="345439" y="74930"/>
                  </a:lnTo>
                  <a:lnTo>
                    <a:pt x="345439" y="83820"/>
                  </a:lnTo>
                  <a:lnTo>
                    <a:pt x="349250" y="83820"/>
                  </a:lnTo>
                  <a:lnTo>
                    <a:pt x="349250" y="74930"/>
                  </a:lnTo>
                  <a:close/>
                </a:path>
                <a:path w="349250" h="275589">
                  <a:moveTo>
                    <a:pt x="3810" y="83820"/>
                  </a:moveTo>
                  <a:lnTo>
                    <a:pt x="0" y="8382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83820"/>
                  </a:lnTo>
                  <a:close/>
                </a:path>
                <a:path w="349250" h="275589">
                  <a:moveTo>
                    <a:pt x="349250" y="83820"/>
                  </a:moveTo>
                  <a:lnTo>
                    <a:pt x="345439" y="83820"/>
                  </a:lnTo>
                  <a:lnTo>
                    <a:pt x="345439" y="102870"/>
                  </a:lnTo>
                  <a:lnTo>
                    <a:pt x="349250" y="102870"/>
                  </a:lnTo>
                  <a:lnTo>
                    <a:pt x="349250" y="83820"/>
                  </a:lnTo>
                  <a:close/>
                </a:path>
                <a:path w="349250" h="275589">
                  <a:moveTo>
                    <a:pt x="3810" y="102870"/>
                  </a:moveTo>
                  <a:lnTo>
                    <a:pt x="0" y="10287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02870"/>
                  </a:lnTo>
                  <a:close/>
                </a:path>
                <a:path w="349250" h="275589">
                  <a:moveTo>
                    <a:pt x="349250" y="102870"/>
                  </a:moveTo>
                  <a:lnTo>
                    <a:pt x="345439" y="102870"/>
                  </a:lnTo>
                  <a:lnTo>
                    <a:pt x="345439" y="166370"/>
                  </a:lnTo>
                  <a:lnTo>
                    <a:pt x="349250" y="166370"/>
                  </a:lnTo>
                  <a:lnTo>
                    <a:pt x="349250" y="102870"/>
                  </a:lnTo>
                  <a:close/>
                </a:path>
                <a:path w="349250" h="275589">
                  <a:moveTo>
                    <a:pt x="3810" y="166370"/>
                  </a:moveTo>
                  <a:lnTo>
                    <a:pt x="0" y="166370"/>
                  </a:lnTo>
                  <a:lnTo>
                    <a:pt x="0" y="191770"/>
                  </a:lnTo>
                  <a:lnTo>
                    <a:pt x="3810" y="191770"/>
                  </a:lnTo>
                  <a:lnTo>
                    <a:pt x="3810" y="166370"/>
                  </a:lnTo>
                  <a:close/>
                </a:path>
                <a:path w="349250" h="275589">
                  <a:moveTo>
                    <a:pt x="349250" y="166370"/>
                  </a:moveTo>
                  <a:lnTo>
                    <a:pt x="345439" y="166370"/>
                  </a:lnTo>
                  <a:lnTo>
                    <a:pt x="345439" y="191770"/>
                  </a:lnTo>
                  <a:lnTo>
                    <a:pt x="349250" y="191770"/>
                  </a:lnTo>
                  <a:lnTo>
                    <a:pt x="349250" y="166370"/>
                  </a:lnTo>
                  <a:close/>
                </a:path>
                <a:path w="349250" h="275589">
                  <a:moveTo>
                    <a:pt x="3810" y="191770"/>
                  </a:moveTo>
                  <a:lnTo>
                    <a:pt x="0" y="191770"/>
                  </a:lnTo>
                  <a:lnTo>
                    <a:pt x="0" y="198120"/>
                  </a:lnTo>
                  <a:lnTo>
                    <a:pt x="3810" y="198120"/>
                  </a:lnTo>
                  <a:lnTo>
                    <a:pt x="3810" y="191770"/>
                  </a:lnTo>
                  <a:close/>
                </a:path>
                <a:path w="349250" h="275589">
                  <a:moveTo>
                    <a:pt x="349250" y="191770"/>
                  </a:moveTo>
                  <a:lnTo>
                    <a:pt x="345439" y="191770"/>
                  </a:lnTo>
                  <a:lnTo>
                    <a:pt x="345439" y="198120"/>
                  </a:lnTo>
                  <a:lnTo>
                    <a:pt x="349250" y="198120"/>
                  </a:lnTo>
                  <a:lnTo>
                    <a:pt x="349250" y="191770"/>
                  </a:lnTo>
                  <a:close/>
                </a:path>
                <a:path w="349250" h="275589">
                  <a:moveTo>
                    <a:pt x="381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3810" y="201930"/>
                  </a:lnTo>
                  <a:lnTo>
                    <a:pt x="3810" y="198120"/>
                  </a:lnTo>
                  <a:close/>
                </a:path>
                <a:path w="349250" h="275589">
                  <a:moveTo>
                    <a:pt x="349250" y="198120"/>
                  </a:moveTo>
                  <a:lnTo>
                    <a:pt x="345439" y="198120"/>
                  </a:lnTo>
                  <a:lnTo>
                    <a:pt x="345439" y="201930"/>
                  </a:lnTo>
                  <a:lnTo>
                    <a:pt x="349250" y="201930"/>
                  </a:lnTo>
                  <a:lnTo>
                    <a:pt x="349250" y="198120"/>
                  </a:lnTo>
                  <a:close/>
                </a:path>
                <a:path w="349250" h="275589">
                  <a:moveTo>
                    <a:pt x="3810" y="201930"/>
                  </a:moveTo>
                  <a:lnTo>
                    <a:pt x="0" y="20193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01930"/>
                  </a:lnTo>
                  <a:close/>
                </a:path>
                <a:path w="349250" h="275589">
                  <a:moveTo>
                    <a:pt x="349250" y="201930"/>
                  </a:moveTo>
                  <a:lnTo>
                    <a:pt x="345439" y="201930"/>
                  </a:lnTo>
                  <a:lnTo>
                    <a:pt x="345439" y="240030"/>
                  </a:lnTo>
                  <a:lnTo>
                    <a:pt x="349250" y="240030"/>
                  </a:lnTo>
                  <a:lnTo>
                    <a:pt x="349250" y="201930"/>
                  </a:lnTo>
                  <a:close/>
                </a:path>
                <a:path w="349250" h="275589">
                  <a:moveTo>
                    <a:pt x="3810" y="240030"/>
                  </a:moveTo>
                  <a:lnTo>
                    <a:pt x="0" y="24003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40030"/>
                  </a:lnTo>
                  <a:close/>
                </a:path>
                <a:path w="349250" h="275589">
                  <a:moveTo>
                    <a:pt x="349250" y="240030"/>
                  </a:moveTo>
                  <a:lnTo>
                    <a:pt x="345439" y="240030"/>
                  </a:lnTo>
                  <a:lnTo>
                    <a:pt x="345439" y="255270"/>
                  </a:lnTo>
                  <a:lnTo>
                    <a:pt x="349250" y="255270"/>
                  </a:lnTo>
                  <a:lnTo>
                    <a:pt x="349250" y="240030"/>
                  </a:lnTo>
                  <a:close/>
                </a:path>
                <a:path w="349250" h="275589">
                  <a:moveTo>
                    <a:pt x="381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5270"/>
                  </a:lnTo>
                  <a:close/>
                </a:path>
                <a:path w="349250" h="275589">
                  <a:moveTo>
                    <a:pt x="349250" y="255270"/>
                  </a:moveTo>
                  <a:lnTo>
                    <a:pt x="345439" y="255270"/>
                  </a:lnTo>
                  <a:lnTo>
                    <a:pt x="345439" y="259080"/>
                  </a:lnTo>
                  <a:lnTo>
                    <a:pt x="349250" y="259080"/>
                  </a:lnTo>
                  <a:lnTo>
                    <a:pt x="349250" y="255270"/>
                  </a:lnTo>
                  <a:close/>
                </a:path>
                <a:path w="349250" h="275589">
                  <a:moveTo>
                    <a:pt x="381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59080"/>
                  </a:lnTo>
                  <a:close/>
                </a:path>
                <a:path w="349250" h="275589">
                  <a:moveTo>
                    <a:pt x="349250" y="259080"/>
                  </a:moveTo>
                  <a:lnTo>
                    <a:pt x="345439" y="259080"/>
                  </a:lnTo>
                  <a:lnTo>
                    <a:pt x="345439" y="261620"/>
                  </a:lnTo>
                  <a:lnTo>
                    <a:pt x="349250" y="261620"/>
                  </a:lnTo>
                  <a:lnTo>
                    <a:pt x="349250" y="259080"/>
                  </a:lnTo>
                  <a:close/>
                </a:path>
                <a:path w="349250" h="275589">
                  <a:moveTo>
                    <a:pt x="3810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1620"/>
                  </a:lnTo>
                  <a:close/>
                </a:path>
                <a:path w="349250" h="275589">
                  <a:moveTo>
                    <a:pt x="349250" y="261620"/>
                  </a:moveTo>
                  <a:lnTo>
                    <a:pt x="345439" y="261620"/>
                  </a:lnTo>
                  <a:lnTo>
                    <a:pt x="345439" y="265430"/>
                  </a:lnTo>
                  <a:lnTo>
                    <a:pt x="349250" y="265430"/>
                  </a:lnTo>
                  <a:lnTo>
                    <a:pt x="349250" y="261620"/>
                  </a:lnTo>
                  <a:close/>
                </a:path>
                <a:path w="349250" h="275589">
                  <a:moveTo>
                    <a:pt x="3810" y="265430"/>
                  </a:moveTo>
                  <a:lnTo>
                    <a:pt x="0" y="26543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1780"/>
                  </a:lnTo>
                  <a:lnTo>
                    <a:pt x="3810" y="271780"/>
                  </a:lnTo>
                  <a:lnTo>
                    <a:pt x="3810" y="265430"/>
                  </a:lnTo>
                  <a:close/>
                </a:path>
                <a:path w="349250" h="275589">
                  <a:moveTo>
                    <a:pt x="349250" y="265430"/>
                  </a:moveTo>
                  <a:lnTo>
                    <a:pt x="345439" y="265430"/>
                  </a:lnTo>
                  <a:lnTo>
                    <a:pt x="345439" y="271780"/>
                  </a:lnTo>
                  <a:lnTo>
                    <a:pt x="349250" y="271780"/>
                  </a:lnTo>
                  <a:lnTo>
                    <a:pt x="349250" y="265430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612139" y="516890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30" h="267970">
                  <a:moveTo>
                    <a:pt x="3416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1629" y="2539"/>
                  </a:lnTo>
                  <a:lnTo>
                    <a:pt x="341629" y="0"/>
                  </a:lnTo>
                  <a:close/>
                </a:path>
                <a:path w="341630" h="267970">
                  <a:moveTo>
                    <a:pt x="3416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41629" y="3810"/>
                  </a:lnTo>
                  <a:lnTo>
                    <a:pt x="341629" y="2540"/>
                  </a:lnTo>
                  <a:close/>
                </a:path>
                <a:path w="341630" h="267970">
                  <a:moveTo>
                    <a:pt x="341629" y="3810"/>
                  </a:moveTo>
                  <a:lnTo>
                    <a:pt x="337819" y="3810"/>
                  </a:lnTo>
                  <a:lnTo>
                    <a:pt x="337819" y="8889"/>
                  </a:lnTo>
                  <a:lnTo>
                    <a:pt x="341629" y="8889"/>
                  </a:lnTo>
                  <a:lnTo>
                    <a:pt x="341629" y="3810"/>
                  </a:lnTo>
                  <a:close/>
                </a:path>
                <a:path w="341630" h="26797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41630" h="267970">
                  <a:moveTo>
                    <a:pt x="341629" y="8890"/>
                  </a:moveTo>
                  <a:lnTo>
                    <a:pt x="337819" y="8890"/>
                  </a:lnTo>
                  <a:lnTo>
                    <a:pt x="337819" y="15239"/>
                  </a:lnTo>
                  <a:lnTo>
                    <a:pt x="341629" y="15239"/>
                  </a:lnTo>
                  <a:lnTo>
                    <a:pt x="341629" y="8890"/>
                  </a:lnTo>
                  <a:close/>
                </a:path>
                <a:path w="341630" h="2679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41630" h="267970">
                  <a:moveTo>
                    <a:pt x="341629" y="15240"/>
                  </a:moveTo>
                  <a:lnTo>
                    <a:pt x="337819" y="15240"/>
                  </a:lnTo>
                  <a:lnTo>
                    <a:pt x="337819" y="21589"/>
                  </a:lnTo>
                  <a:lnTo>
                    <a:pt x="341629" y="21589"/>
                  </a:lnTo>
                  <a:lnTo>
                    <a:pt x="341629" y="15240"/>
                  </a:lnTo>
                  <a:close/>
                </a:path>
                <a:path w="341630" h="2679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41630" h="267970">
                  <a:moveTo>
                    <a:pt x="341629" y="21590"/>
                  </a:moveTo>
                  <a:lnTo>
                    <a:pt x="337819" y="21590"/>
                  </a:lnTo>
                  <a:lnTo>
                    <a:pt x="337819" y="27939"/>
                  </a:lnTo>
                  <a:lnTo>
                    <a:pt x="341629" y="27939"/>
                  </a:lnTo>
                  <a:lnTo>
                    <a:pt x="341629" y="21590"/>
                  </a:lnTo>
                  <a:close/>
                </a:path>
                <a:path w="341630" h="2679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41630" h="267970">
                  <a:moveTo>
                    <a:pt x="341629" y="27940"/>
                  </a:moveTo>
                  <a:lnTo>
                    <a:pt x="337819" y="27940"/>
                  </a:lnTo>
                  <a:lnTo>
                    <a:pt x="337819" y="34289"/>
                  </a:lnTo>
                  <a:lnTo>
                    <a:pt x="341629" y="34289"/>
                  </a:lnTo>
                  <a:lnTo>
                    <a:pt x="341629" y="27940"/>
                  </a:lnTo>
                  <a:close/>
                </a:path>
                <a:path w="341630" h="267970">
                  <a:moveTo>
                    <a:pt x="3809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4290"/>
                  </a:lnTo>
                  <a:close/>
                </a:path>
                <a:path w="341630" h="267970">
                  <a:moveTo>
                    <a:pt x="341629" y="34290"/>
                  </a:moveTo>
                  <a:lnTo>
                    <a:pt x="337819" y="34290"/>
                  </a:lnTo>
                  <a:lnTo>
                    <a:pt x="337819" y="39369"/>
                  </a:lnTo>
                  <a:lnTo>
                    <a:pt x="341629" y="39369"/>
                  </a:lnTo>
                  <a:lnTo>
                    <a:pt x="341629" y="34290"/>
                  </a:lnTo>
                  <a:close/>
                </a:path>
                <a:path w="341630" h="267970">
                  <a:moveTo>
                    <a:pt x="3809" y="39370"/>
                  </a:moveTo>
                  <a:lnTo>
                    <a:pt x="0" y="3937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39370"/>
                  </a:lnTo>
                  <a:close/>
                </a:path>
                <a:path w="341630" h="267970">
                  <a:moveTo>
                    <a:pt x="341629" y="39370"/>
                  </a:moveTo>
                  <a:lnTo>
                    <a:pt x="337819" y="39370"/>
                  </a:lnTo>
                  <a:lnTo>
                    <a:pt x="337819" y="53339"/>
                  </a:lnTo>
                  <a:lnTo>
                    <a:pt x="341629" y="53339"/>
                  </a:lnTo>
                  <a:lnTo>
                    <a:pt x="341629" y="39370"/>
                  </a:lnTo>
                  <a:close/>
                </a:path>
                <a:path w="341630" h="267970">
                  <a:moveTo>
                    <a:pt x="3809" y="53340"/>
                  </a:moveTo>
                  <a:lnTo>
                    <a:pt x="0" y="5334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53340"/>
                  </a:lnTo>
                  <a:close/>
                </a:path>
                <a:path w="341630" h="267970">
                  <a:moveTo>
                    <a:pt x="341629" y="53340"/>
                  </a:moveTo>
                  <a:lnTo>
                    <a:pt x="337819" y="53340"/>
                  </a:lnTo>
                  <a:lnTo>
                    <a:pt x="337819" y="71119"/>
                  </a:lnTo>
                  <a:lnTo>
                    <a:pt x="341629" y="71119"/>
                  </a:lnTo>
                  <a:lnTo>
                    <a:pt x="341629" y="53340"/>
                  </a:lnTo>
                  <a:close/>
                </a:path>
                <a:path w="341630" h="267970">
                  <a:moveTo>
                    <a:pt x="3809" y="71120"/>
                  </a:moveTo>
                  <a:lnTo>
                    <a:pt x="0" y="7112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1120"/>
                  </a:lnTo>
                  <a:close/>
                </a:path>
                <a:path w="341630" h="267970">
                  <a:moveTo>
                    <a:pt x="341629" y="71120"/>
                  </a:moveTo>
                  <a:lnTo>
                    <a:pt x="337819" y="71120"/>
                  </a:lnTo>
                  <a:lnTo>
                    <a:pt x="337819" y="80009"/>
                  </a:lnTo>
                  <a:lnTo>
                    <a:pt x="341629" y="80009"/>
                  </a:lnTo>
                  <a:lnTo>
                    <a:pt x="341629" y="71120"/>
                  </a:lnTo>
                  <a:close/>
                </a:path>
                <a:path w="341630" h="267970">
                  <a:moveTo>
                    <a:pt x="3809" y="80010"/>
                  </a:moveTo>
                  <a:lnTo>
                    <a:pt x="0" y="80010"/>
                  </a:lnTo>
                  <a:lnTo>
                    <a:pt x="0" y="99059"/>
                  </a:lnTo>
                  <a:lnTo>
                    <a:pt x="3809" y="99059"/>
                  </a:lnTo>
                  <a:lnTo>
                    <a:pt x="3809" y="80010"/>
                  </a:lnTo>
                  <a:close/>
                </a:path>
                <a:path w="341630" h="267970">
                  <a:moveTo>
                    <a:pt x="341629" y="80010"/>
                  </a:moveTo>
                  <a:lnTo>
                    <a:pt x="337819" y="80010"/>
                  </a:lnTo>
                  <a:lnTo>
                    <a:pt x="337819" y="99059"/>
                  </a:lnTo>
                  <a:lnTo>
                    <a:pt x="341629" y="99059"/>
                  </a:lnTo>
                  <a:lnTo>
                    <a:pt x="341629" y="80010"/>
                  </a:lnTo>
                  <a:close/>
                </a:path>
                <a:path w="341630" h="267970">
                  <a:moveTo>
                    <a:pt x="3809" y="99060"/>
                  </a:moveTo>
                  <a:lnTo>
                    <a:pt x="0" y="9906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99060"/>
                  </a:lnTo>
                  <a:close/>
                </a:path>
                <a:path w="341630" h="267970">
                  <a:moveTo>
                    <a:pt x="341629" y="99060"/>
                  </a:moveTo>
                  <a:lnTo>
                    <a:pt x="337819" y="99060"/>
                  </a:lnTo>
                  <a:lnTo>
                    <a:pt x="337819" y="162559"/>
                  </a:lnTo>
                  <a:lnTo>
                    <a:pt x="341629" y="162559"/>
                  </a:lnTo>
                  <a:lnTo>
                    <a:pt x="341629" y="99060"/>
                  </a:lnTo>
                  <a:close/>
                </a:path>
                <a:path w="341630" h="267970">
                  <a:moveTo>
                    <a:pt x="3809" y="162560"/>
                  </a:moveTo>
                  <a:lnTo>
                    <a:pt x="0" y="162560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62560"/>
                  </a:lnTo>
                  <a:close/>
                </a:path>
                <a:path w="341630" h="267970">
                  <a:moveTo>
                    <a:pt x="341629" y="162560"/>
                  </a:moveTo>
                  <a:lnTo>
                    <a:pt x="337819" y="162560"/>
                  </a:lnTo>
                  <a:lnTo>
                    <a:pt x="337819" y="187959"/>
                  </a:lnTo>
                  <a:lnTo>
                    <a:pt x="341629" y="187959"/>
                  </a:lnTo>
                  <a:lnTo>
                    <a:pt x="341629" y="162560"/>
                  </a:lnTo>
                  <a:close/>
                </a:path>
                <a:path w="341630" h="267970">
                  <a:moveTo>
                    <a:pt x="3809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87960"/>
                  </a:lnTo>
                  <a:close/>
                </a:path>
                <a:path w="341630" h="267970">
                  <a:moveTo>
                    <a:pt x="341629" y="187960"/>
                  </a:moveTo>
                  <a:lnTo>
                    <a:pt x="337819" y="187960"/>
                  </a:lnTo>
                  <a:lnTo>
                    <a:pt x="337819" y="194309"/>
                  </a:lnTo>
                  <a:lnTo>
                    <a:pt x="341629" y="194309"/>
                  </a:lnTo>
                  <a:lnTo>
                    <a:pt x="341629" y="187960"/>
                  </a:lnTo>
                  <a:close/>
                </a:path>
                <a:path w="341630" h="267970">
                  <a:moveTo>
                    <a:pt x="380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4310"/>
                  </a:lnTo>
                  <a:close/>
                </a:path>
                <a:path w="341630" h="267970">
                  <a:moveTo>
                    <a:pt x="341629" y="194310"/>
                  </a:moveTo>
                  <a:lnTo>
                    <a:pt x="337819" y="194310"/>
                  </a:lnTo>
                  <a:lnTo>
                    <a:pt x="337819" y="198119"/>
                  </a:lnTo>
                  <a:lnTo>
                    <a:pt x="341629" y="198119"/>
                  </a:lnTo>
                  <a:lnTo>
                    <a:pt x="341629" y="194310"/>
                  </a:lnTo>
                  <a:close/>
                </a:path>
                <a:path w="341630" h="267970">
                  <a:moveTo>
                    <a:pt x="3809" y="198120"/>
                  </a:moveTo>
                  <a:lnTo>
                    <a:pt x="0" y="19812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198120"/>
                  </a:lnTo>
                  <a:close/>
                </a:path>
                <a:path w="341630" h="267970">
                  <a:moveTo>
                    <a:pt x="341629" y="198120"/>
                  </a:moveTo>
                  <a:lnTo>
                    <a:pt x="337819" y="198120"/>
                  </a:lnTo>
                  <a:lnTo>
                    <a:pt x="337819" y="236219"/>
                  </a:lnTo>
                  <a:lnTo>
                    <a:pt x="341629" y="236219"/>
                  </a:lnTo>
                  <a:lnTo>
                    <a:pt x="341629" y="198120"/>
                  </a:lnTo>
                  <a:close/>
                </a:path>
                <a:path w="341630" h="267970">
                  <a:moveTo>
                    <a:pt x="3809" y="236220"/>
                  </a:moveTo>
                  <a:lnTo>
                    <a:pt x="0" y="23622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36220"/>
                  </a:lnTo>
                  <a:close/>
                </a:path>
                <a:path w="341630" h="267970">
                  <a:moveTo>
                    <a:pt x="341629" y="236220"/>
                  </a:moveTo>
                  <a:lnTo>
                    <a:pt x="337819" y="236220"/>
                  </a:lnTo>
                  <a:lnTo>
                    <a:pt x="337819" y="251459"/>
                  </a:lnTo>
                  <a:lnTo>
                    <a:pt x="341629" y="251459"/>
                  </a:lnTo>
                  <a:lnTo>
                    <a:pt x="341629" y="236220"/>
                  </a:lnTo>
                  <a:close/>
                </a:path>
                <a:path w="341630" h="267970">
                  <a:moveTo>
                    <a:pt x="3809" y="251460"/>
                  </a:moveTo>
                  <a:lnTo>
                    <a:pt x="0" y="25146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1460"/>
                  </a:lnTo>
                  <a:close/>
                </a:path>
                <a:path w="341630" h="267970">
                  <a:moveTo>
                    <a:pt x="341629" y="251460"/>
                  </a:moveTo>
                  <a:lnTo>
                    <a:pt x="337819" y="251460"/>
                  </a:lnTo>
                  <a:lnTo>
                    <a:pt x="337819" y="255269"/>
                  </a:lnTo>
                  <a:lnTo>
                    <a:pt x="341629" y="255269"/>
                  </a:lnTo>
                  <a:lnTo>
                    <a:pt x="341629" y="251460"/>
                  </a:lnTo>
                  <a:close/>
                </a:path>
                <a:path w="341630" h="267970">
                  <a:moveTo>
                    <a:pt x="3809" y="255270"/>
                  </a:moveTo>
                  <a:lnTo>
                    <a:pt x="0" y="25527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55270"/>
                  </a:lnTo>
                  <a:close/>
                </a:path>
                <a:path w="341630" h="267970">
                  <a:moveTo>
                    <a:pt x="341629" y="255270"/>
                  </a:moveTo>
                  <a:lnTo>
                    <a:pt x="337819" y="255270"/>
                  </a:lnTo>
                  <a:lnTo>
                    <a:pt x="337819" y="257809"/>
                  </a:lnTo>
                  <a:lnTo>
                    <a:pt x="341629" y="257809"/>
                  </a:lnTo>
                  <a:lnTo>
                    <a:pt x="341629" y="255270"/>
                  </a:lnTo>
                  <a:close/>
                </a:path>
                <a:path w="341630" h="267970">
                  <a:moveTo>
                    <a:pt x="3809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7810"/>
                  </a:lnTo>
                  <a:close/>
                </a:path>
                <a:path w="341630" h="267970">
                  <a:moveTo>
                    <a:pt x="341629" y="257810"/>
                  </a:moveTo>
                  <a:lnTo>
                    <a:pt x="337819" y="257810"/>
                  </a:lnTo>
                  <a:lnTo>
                    <a:pt x="337819" y="261619"/>
                  </a:lnTo>
                  <a:lnTo>
                    <a:pt x="341629" y="261619"/>
                  </a:lnTo>
                  <a:lnTo>
                    <a:pt x="341629" y="257810"/>
                  </a:lnTo>
                  <a:close/>
                </a:path>
                <a:path w="341630" h="267970">
                  <a:moveTo>
                    <a:pt x="3809" y="261620"/>
                  </a:moveTo>
                  <a:lnTo>
                    <a:pt x="0" y="261620"/>
                  </a:lnTo>
                  <a:lnTo>
                    <a:pt x="0" y="267970"/>
                  </a:lnTo>
                  <a:lnTo>
                    <a:pt x="341629" y="267970"/>
                  </a:lnTo>
                  <a:lnTo>
                    <a:pt x="341629" y="265430"/>
                  </a:lnTo>
                  <a:lnTo>
                    <a:pt x="3809" y="265430"/>
                  </a:lnTo>
                  <a:lnTo>
                    <a:pt x="3809" y="261620"/>
                  </a:lnTo>
                  <a:close/>
                </a:path>
                <a:path w="341630" h="267970">
                  <a:moveTo>
                    <a:pt x="341629" y="261620"/>
                  </a:moveTo>
                  <a:lnTo>
                    <a:pt x="337819" y="261620"/>
                  </a:lnTo>
                  <a:lnTo>
                    <a:pt x="337819" y="265430"/>
                  </a:lnTo>
                  <a:lnTo>
                    <a:pt x="341629" y="265430"/>
                  </a:lnTo>
                  <a:lnTo>
                    <a:pt x="341629" y="26162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615949" y="517271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20">
                  <a:moveTo>
                    <a:pt x="3340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34009" y="3809"/>
                  </a:lnTo>
                  <a:lnTo>
                    <a:pt x="334009" y="0"/>
                  </a:lnTo>
                  <a:close/>
                </a:path>
                <a:path w="334009" h="261620">
                  <a:moveTo>
                    <a:pt x="334009" y="3809"/>
                  </a:moveTo>
                  <a:lnTo>
                    <a:pt x="331469" y="3809"/>
                  </a:lnTo>
                  <a:lnTo>
                    <a:pt x="331469" y="5079"/>
                  </a:lnTo>
                  <a:lnTo>
                    <a:pt x="334009" y="5079"/>
                  </a:lnTo>
                  <a:lnTo>
                    <a:pt x="334009" y="3809"/>
                  </a:lnTo>
                  <a:close/>
                </a:path>
                <a:path w="334009" h="26162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34009" h="261620">
                  <a:moveTo>
                    <a:pt x="334009" y="5080"/>
                  </a:moveTo>
                  <a:lnTo>
                    <a:pt x="331469" y="5080"/>
                  </a:lnTo>
                  <a:lnTo>
                    <a:pt x="331469" y="11429"/>
                  </a:lnTo>
                  <a:lnTo>
                    <a:pt x="334009" y="11429"/>
                  </a:lnTo>
                  <a:lnTo>
                    <a:pt x="334009" y="5080"/>
                  </a:lnTo>
                  <a:close/>
                </a:path>
                <a:path w="334009" h="26162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34009" h="261620">
                  <a:moveTo>
                    <a:pt x="334009" y="11430"/>
                  </a:moveTo>
                  <a:lnTo>
                    <a:pt x="331469" y="11430"/>
                  </a:lnTo>
                  <a:lnTo>
                    <a:pt x="331469" y="17779"/>
                  </a:lnTo>
                  <a:lnTo>
                    <a:pt x="334009" y="17779"/>
                  </a:lnTo>
                  <a:lnTo>
                    <a:pt x="334009" y="11430"/>
                  </a:lnTo>
                  <a:close/>
                </a:path>
                <a:path w="334009" h="26162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34009" h="261620">
                  <a:moveTo>
                    <a:pt x="334009" y="17780"/>
                  </a:moveTo>
                  <a:lnTo>
                    <a:pt x="331469" y="17780"/>
                  </a:lnTo>
                  <a:lnTo>
                    <a:pt x="331469" y="24129"/>
                  </a:lnTo>
                  <a:lnTo>
                    <a:pt x="334009" y="24129"/>
                  </a:lnTo>
                  <a:lnTo>
                    <a:pt x="334009" y="17780"/>
                  </a:lnTo>
                  <a:close/>
                </a:path>
                <a:path w="334009" h="26162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34009" h="261620">
                  <a:moveTo>
                    <a:pt x="334009" y="24130"/>
                  </a:moveTo>
                  <a:lnTo>
                    <a:pt x="331469" y="24130"/>
                  </a:lnTo>
                  <a:lnTo>
                    <a:pt x="331469" y="30479"/>
                  </a:lnTo>
                  <a:lnTo>
                    <a:pt x="334009" y="30479"/>
                  </a:lnTo>
                  <a:lnTo>
                    <a:pt x="334009" y="24130"/>
                  </a:lnTo>
                  <a:close/>
                </a:path>
                <a:path w="334009" h="261620">
                  <a:moveTo>
                    <a:pt x="3809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0480"/>
                  </a:lnTo>
                  <a:close/>
                </a:path>
                <a:path w="334009" h="261620">
                  <a:moveTo>
                    <a:pt x="334009" y="30480"/>
                  </a:moveTo>
                  <a:lnTo>
                    <a:pt x="331469" y="30480"/>
                  </a:lnTo>
                  <a:lnTo>
                    <a:pt x="331469" y="35559"/>
                  </a:lnTo>
                  <a:lnTo>
                    <a:pt x="334009" y="35559"/>
                  </a:lnTo>
                  <a:lnTo>
                    <a:pt x="334009" y="30480"/>
                  </a:lnTo>
                  <a:close/>
                </a:path>
                <a:path w="334009" h="261620">
                  <a:moveTo>
                    <a:pt x="3809" y="35560"/>
                  </a:moveTo>
                  <a:lnTo>
                    <a:pt x="0" y="3556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35560"/>
                  </a:lnTo>
                  <a:close/>
                </a:path>
                <a:path w="334009" h="261620">
                  <a:moveTo>
                    <a:pt x="334009" y="35560"/>
                  </a:moveTo>
                  <a:lnTo>
                    <a:pt x="331469" y="35560"/>
                  </a:lnTo>
                  <a:lnTo>
                    <a:pt x="331469" y="49529"/>
                  </a:lnTo>
                  <a:lnTo>
                    <a:pt x="334009" y="49529"/>
                  </a:lnTo>
                  <a:lnTo>
                    <a:pt x="334009" y="35560"/>
                  </a:lnTo>
                  <a:close/>
                </a:path>
                <a:path w="334009" h="261620">
                  <a:moveTo>
                    <a:pt x="3809" y="49530"/>
                  </a:moveTo>
                  <a:lnTo>
                    <a:pt x="0" y="4953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49530"/>
                  </a:lnTo>
                  <a:close/>
                </a:path>
                <a:path w="334009" h="261620">
                  <a:moveTo>
                    <a:pt x="334009" y="49530"/>
                  </a:moveTo>
                  <a:lnTo>
                    <a:pt x="331469" y="49530"/>
                  </a:lnTo>
                  <a:lnTo>
                    <a:pt x="331469" y="67309"/>
                  </a:lnTo>
                  <a:lnTo>
                    <a:pt x="334009" y="67309"/>
                  </a:lnTo>
                  <a:lnTo>
                    <a:pt x="334009" y="49530"/>
                  </a:lnTo>
                  <a:close/>
                </a:path>
                <a:path w="334009" h="261620">
                  <a:moveTo>
                    <a:pt x="3809" y="67309"/>
                  </a:moveTo>
                  <a:lnTo>
                    <a:pt x="0" y="6730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7309"/>
                  </a:lnTo>
                  <a:close/>
                </a:path>
                <a:path w="334009" h="261620">
                  <a:moveTo>
                    <a:pt x="334009" y="67309"/>
                  </a:moveTo>
                  <a:lnTo>
                    <a:pt x="331469" y="67309"/>
                  </a:lnTo>
                  <a:lnTo>
                    <a:pt x="331469" y="76199"/>
                  </a:lnTo>
                  <a:lnTo>
                    <a:pt x="334009" y="76199"/>
                  </a:lnTo>
                  <a:lnTo>
                    <a:pt x="334009" y="67309"/>
                  </a:lnTo>
                  <a:close/>
                </a:path>
                <a:path w="334009" h="261620">
                  <a:moveTo>
                    <a:pt x="3809" y="76200"/>
                  </a:moveTo>
                  <a:lnTo>
                    <a:pt x="0" y="76200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76200"/>
                  </a:lnTo>
                  <a:close/>
                </a:path>
                <a:path w="334009" h="261620">
                  <a:moveTo>
                    <a:pt x="334009" y="76200"/>
                  </a:moveTo>
                  <a:lnTo>
                    <a:pt x="331469" y="76200"/>
                  </a:lnTo>
                  <a:lnTo>
                    <a:pt x="331469" y="95249"/>
                  </a:lnTo>
                  <a:lnTo>
                    <a:pt x="334009" y="95249"/>
                  </a:lnTo>
                  <a:lnTo>
                    <a:pt x="334009" y="76200"/>
                  </a:lnTo>
                  <a:close/>
                </a:path>
                <a:path w="334009" h="261620">
                  <a:moveTo>
                    <a:pt x="3809" y="95250"/>
                  </a:moveTo>
                  <a:lnTo>
                    <a:pt x="0" y="95250"/>
                  </a:lnTo>
                  <a:lnTo>
                    <a:pt x="0" y="158749"/>
                  </a:lnTo>
                  <a:lnTo>
                    <a:pt x="3809" y="158749"/>
                  </a:lnTo>
                  <a:lnTo>
                    <a:pt x="3809" y="95250"/>
                  </a:lnTo>
                  <a:close/>
                </a:path>
                <a:path w="334009" h="261620">
                  <a:moveTo>
                    <a:pt x="334009" y="95250"/>
                  </a:moveTo>
                  <a:lnTo>
                    <a:pt x="331469" y="95250"/>
                  </a:lnTo>
                  <a:lnTo>
                    <a:pt x="331469" y="158749"/>
                  </a:lnTo>
                  <a:lnTo>
                    <a:pt x="334009" y="158749"/>
                  </a:lnTo>
                  <a:lnTo>
                    <a:pt x="334009" y="95250"/>
                  </a:lnTo>
                  <a:close/>
                </a:path>
                <a:path w="334009" h="261620">
                  <a:moveTo>
                    <a:pt x="3809" y="158750"/>
                  </a:moveTo>
                  <a:lnTo>
                    <a:pt x="0" y="158750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58750"/>
                  </a:lnTo>
                  <a:close/>
                </a:path>
                <a:path w="334009" h="261620">
                  <a:moveTo>
                    <a:pt x="334009" y="158750"/>
                  </a:moveTo>
                  <a:lnTo>
                    <a:pt x="331469" y="158750"/>
                  </a:lnTo>
                  <a:lnTo>
                    <a:pt x="331469" y="184149"/>
                  </a:lnTo>
                  <a:lnTo>
                    <a:pt x="334009" y="184149"/>
                  </a:lnTo>
                  <a:lnTo>
                    <a:pt x="334009" y="158750"/>
                  </a:lnTo>
                  <a:close/>
                </a:path>
                <a:path w="334009" h="261620">
                  <a:moveTo>
                    <a:pt x="3809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3809" y="190499"/>
                  </a:lnTo>
                  <a:lnTo>
                    <a:pt x="3809" y="184150"/>
                  </a:lnTo>
                  <a:close/>
                </a:path>
                <a:path w="334009" h="261620">
                  <a:moveTo>
                    <a:pt x="334009" y="184150"/>
                  </a:moveTo>
                  <a:lnTo>
                    <a:pt x="331469" y="184150"/>
                  </a:lnTo>
                  <a:lnTo>
                    <a:pt x="331469" y="190499"/>
                  </a:lnTo>
                  <a:lnTo>
                    <a:pt x="334009" y="190499"/>
                  </a:lnTo>
                  <a:lnTo>
                    <a:pt x="334009" y="184150"/>
                  </a:lnTo>
                  <a:close/>
                </a:path>
                <a:path w="334009" h="261620">
                  <a:moveTo>
                    <a:pt x="380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90500"/>
                  </a:lnTo>
                  <a:close/>
                </a:path>
                <a:path w="334009" h="261620">
                  <a:moveTo>
                    <a:pt x="334009" y="190500"/>
                  </a:moveTo>
                  <a:lnTo>
                    <a:pt x="331469" y="190500"/>
                  </a:lnTo>
                  <a:lnTo>
                    <a:pt x="331469" y="194309"/>
                  </a:lnTo>
                  <a:lnTo>
                    <a:pt x="334009" y="194309"/>
                  </a:lnTo>
                  <a:lnTo>
                    <a:pt x="334009" y="190500"/>
                  </a:lnTo>
                  <a:close/>
                </a:path>
                <a:path w="334009" h="261620">
                  <a:moveTo>
                    <a:pt x="3809" y="194309"/>
                  </a:moveTo>
                  <a:lnTo>
                    <a:pt x="0" y="194309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194309"/>
                  </a:lnTo>
                  <a:close/>
                </a:path>
                <a:path w="334009" h="261620">
                  <a:moveTo>
                    <a:pt x="334009" y="194309"/>
                  </a:moveTo>
                  <a:lnTo>
                    <a:pt x="331469" y="194309"/>
                  </a:lnTo>
                  <a:lnTo>
                    <a:pt x="331469" y="232409"/>
                  </a:lnTo>
                  <a:lnTo>
                    <a:pt x="334009" y="232409"/>
                  </a:lnTo>
                  <a:lnTo>
                    <a:pt x="334009" y="194309"/>
                  </a:lnTo>
                  <a:close/>
                </a:path>
                <a:path w="334009" h="261620">
                  <a:moveTo>
                    <a:pt x="3809" y="232409"/>
                  </a:moveTo>
                  <a:lnTo>
                    <a:pt x="0" y="23240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32409"/>
                  </a:lnTo>
                  <a:close/>
                </a:path>
                <a:path w="334009" h="261620">
                  <a:moveTo>
                    <a:pt x="334009" y="232409"/>
                  </a:moveTo>
                  <a:lnTo>
                    <a:pt x="331469" y="232409"/>
                  </a:lnTo>
                  <a:lnTo>
                    <a:pt x="331469" y="247649"/>
                  </a:lnTo>
                  <a:lnTo>
                    <a:pt x="334009" y="247649"/>
                  </a:lnTo>
                  <a:lnTo>
                    <a:pt x="334009" y="232409"/>
                  </a:lnTo>
                  <a:close/>
                </a:path>
                <a:path w="334009" h="261620">
                  <a:moveTo>
                    <a:pt x="3809" y="247650"/>
                  </a:moveTo>
                  <a:lnTo>
                    <a:pt x="0" y="24765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7650"/>
                  </a:lnTo>
                  <a:close/>
                </a:path>
                <a:path w="334009" h="261620">
                  <a:moveTo>
                    <a:pt x="334009" y="247650"/>
                  </a:moveTo>
                  <a:lnTo>
                    <a:pt x="331469" y="247650"/>
                  </a:lnTo>
                  <a:lnTo>
                    <a:pt x="331469" y="251459"/>
                  </a:lnTo>
                  <a:lnTo>
                    <a:pt x="334009" y="251459"/>
                  </a:lnTo>
                  <a:lnTo>
                    <a:pt x="334009" y="247650"/>
                  </a:lnTo>
                  <a:close/>
                </a:path>
                <a:path w="334009" h="261620">
                  <a:moveTo>
                    <a:pt x="3809" y="251459"/>
                  </a:moveTo>
                  <a:lnTo>
                    <a:pt x="0" y="25145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51459"/>
                  </a:lnTo>
                  <a:close/>
                </a:path>
                <a:path w="334009" h="261620">
                  <a:moveTo>
                    <a:pt x="334009" y="251459"/>
                  </a:moveTo>
                  <a:lnTo>
                    <a:pt x="331469" y="251459"/>
                  </a:lnTo>
                  <a:lnTo>
                    <a:pt x="331469" y="253999"/>
                  </a:lnTo>
                  <a:lnTo>
                    <a:pt x="334009" y="253999"/>
                  </a:lnTo>
                  <a:lnTo>
                    <a:pt x="334009" y="251459"/>
                  </a:lnTo>
                  <a:close/>
                </a:path>
                <a:path w="334009" h="261620">
                  <a:moveTo>
                    <a:pt x="3809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334009" y="257809"/>
                  </a:lnTo>
                  <a:lnTo>
                    <a:pt x="334009" y="256539"/>
                  </a:lnTo>
                  <a:lnTo>
                    <a:pt x="3809" y="256539"/>
                  </a:lnTo>
                  <a:lnTo>
                    <a:pt x="3809" y="254000"/>
                  </a:lnTo>
                  <a:close/>
                </a:path>
                <a:path w="334009" h="261620">
                  <a:moveTo>
                    <a:pt x="334009" y="254000"/>
                  </a:moveTo>
                  <a:lnTo>
                    <a:pt x="331469" y="254000"/>
                  </a:lnTo>
                  <a:lnTo>
                    <a:pt x="331469" y="256539"/>
                  </a:lnTo>
                  <a:lnTo>
                    <a:pt x="334009" y="256539"/>
                  </a:lnTo>
                  <a:lnTo>
                    <a:pt x="334009" y="254000"/>
                  </a:lnTo>
                  <a:close/>
                </a:path>
                <a:path w="334009" h="261620">
                  <a:moveTo>
                    <a:pt x="334009" y="257809"/>
                  </a:moveTo>
                  <a:lnTo>
                    <a:pt x="0" y="257809"/>
                  </a:lnTo>
                  <a:lnTo>
                    <a:pt x="0" y="261619"/>
                  </a:lnTo>
                  <a:lnTo>
                    <a:pt x="334009" y="261619"/>
                  </a:lnTo>
                  <a:lnTo>
                    <a:pt x="334009" y="257809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619759" y="5176519"/>
              <a:ext cx="327660" cy="252729"/>
            </a:xfrm>
            <a:custGeom>
              <a:avLst/>
              <a:gdLst/>
              <a:ahLst/>
              <a:cxnLst/>
              <a:rect l="l" t="t" r="r" b="b"/>
              <a:pathLst>
                <a:path w="327659" h="252729">
                  <a:moveTo>
                    <a:pt x="32765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7659" y="1269"/>
                  </a:lnTo>
                  <a:lnTo>
                    <a:pt x="327659" y="0"/>
                  </a:lnTo>
                  <a:close/>
                </a:path>
                <a:path w="327659" h="252729">
                  <a:moveTo>
                    <a:pt x="32765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2539"/>
                  </a:lnTo>
                  <a:lnTo>
                    <a:pt x="327659" y="2539"/>
                  </a:lnTo>
                  <a:lnTo>
                    <a:pt x="327659" y="1269"/>
                  </a:lnTo>
                  <a:close/>
                </a:path>
                <a:path w="327659" h="252729">
                  <a:moveTo>
                    <a:pt x="327659" y="2539"/>
                  </a:moveTo>
                  <a:lnTo>
                    <a:pt x="322580" y="2539"/>
                  </a:lnTo>
                  <a:lnTo>
                    <a:pt x="322580" y="7619"/>
                  </a:lnTo>
                  <a:lnTo>
                    <a:pt x="327659" y="7619"/>
                  </a:lnTo>
                  <a:lnTo>
                    <a:pt x="327659" y="2539"/>
                  </a:lnTo>
                  <a:close/>
                </a:path>
                <a:path w="327659" h="2527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27659" h="252729">
                  <a:moveTo>
                    <a:pt x="327659" y="7619"/>
                  </a:moveTo>
                  <a:lnTo>
                    <a:pt x="322580" y="7619"/>
                  </a:lnTo>
                  <a:lnTo>
                    <a:pt x="322580" y="13969"/>
                  </a:lnTo>
                  <a:lnTo>
                    <a:pt x="327659" y="13969"/>
                  </a:lnTo>
                  <a:lnTo>
                    <a:pt x="327659" y="7619"/>
                  </a:lnTo>
                  <a:close/>
                </a:path>
                <a:path w="327659" h="2527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27659" h="252729">
                  <a:moveTo>
                    <a:pt x="327659" y="13969"/>
                  </a:moveTo>
                  <a:lnTo>
                    <a:pt x="322580" y="13969"/>
                  </a:lnTo>
                  <a:lnTo>
                    <a:pt x="322580" y="20319"/>
                  </a:lnTo>
                  <a:lnTo>
                    <a:pt x="327659" y="20319"/>
                  </a:lnTo>
                  <a:lnTo>
                    <a:pt x="327659" y="13969"/>
                  </a:lnTo>
                  <a:close/>
                </a:path>
                <a:path w="327659" h="2527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27659" h="252729">
                  <a:moveTo>
                    <a:pt x="327659" y="20319"/>
                  </a:moveTo>
                  <a:lnTo>
                    <a:pt x="322580" y="20319"/>
                  </a:lnTo>
                  <a:lnTo>
                    <a:pt x="322580" y="26669"/>
                  </a:lnTo>
                  <a:lnTo>
                    <a:pt x="327659" y="26669"/>
                  </a:lnTo>
                  <a:lnTo>
                    <a:pt x="327659" y="20319"/>
                  </a:lnTo>
                  <a:close/>
                </a:path>
                <a:path w="327659" h="252729">
                  <a:moveTo>
                    <a:pt x="381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6669"/>
                  </a:lnTo>
                  <a:close/>
                </a:path>
                <a:path w="327659" h="252729">
                  <a:moveTo>
                    <a:pt x="327659" y="26669"/>
                  </a:moveTo>
                  <a:lnTo>
                    <a:pt x="322580" y="26669"/>
                  </a:lnTo>
                  <a:lnTo>
                    <a:pt x="322580" y="31749"/>
                  </a:lnTo>
                  <a:lnTo>
                    <a:pt x="327659" y="31749"/>
                  </a:lnTo>
                  <a:lnTo>
                    <a:pt x="327659" y="26669"/>
                  </a:lnTo>
                  <a:close/>
                </a:path>
                <a:path w="327659" h="252729">
                  <a:moveTo>
                    <a:pt x="3810" y="31750"/>
                  </a:moveTo>
                  <a:lnTo>
                    <a:pt x="0" y="3175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1750"/>
                  </a:lnTo>
                  <a:close/>
                </a:path>
                <a:path w="327659" h="252729">
                  <a:moveTo>
                    <a:pt x="327659" y="31750"/>
                  </a:moveTo>
                  <a:lnTo>
                    <a:pt x="322580" y="31750"/>
                  </a:lnTo>
                  <a:lnTo>
                    <a:pt x="322580" y="45719"/>
                  </a:lnTo>
                  <a:lnTo>
                    <a:pt x="327659" y="45719"/>
                  </a:lnTo>
                  <a:lnTo>
                    <a:pt x="327659" y="31750"/>
                  </a:lnTo>
                  <a:close/>
                </a:path>
                <a:path w="327659" h="252729">
                  <a:moveTo>
                    <a:pt x="3810" y="45719"/>
                  </a:moveTo>
                  <a:lnTo>
                    <a:pt x="0" y="4571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45719"/>
                  </a:lnTo>
                  <a:close/>
                </a:path>
                <a:path w="327659" h="252729">
                  <a:moveTo>
                    <a:pt x="327659" y="45719"/>
                  </a:moveTo>
                  <a:lnTo>
                    <a:pt x="322580" y="45719"/>
                  </a:lnTo>
                  <a:lnTo>
                    <a:pt x="322580" y="63499"/>
                  </a:lnTo>
                  <a:lnTo>
                    <a:pt x="327659" y="63499"/>
                  </a:lnTo>
                  <a:lnTo>
                    <a:pt x="327659" y="45719"/>
                  </a:lnTo>
                  <a:close/>
                </a:path>
                <a:path w="327659" h="252729">
                  <a:moveTo>
                    <a:pt x="3810" y="63499"/>
                  </a:moveTo>
                  <a:lnTo>
                    <a:pt x="0" y="63499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3499"/>
                  </a:lnTo>
                  <a:close/>
                </a:path>
                <a:path w="327659" h="252729">
                  <a:moveTo>
                    <a:pt x="327659" y="63499"/>
                  </a:moveTo>
                  <a:lnTo>
                    <a:pt x="322580" y="63499"/>
                  </a:lnTo>
                  <a:lnTo>
                    <a:pt x="322580" y="72389"/>
                  </a:lnTo>
                  <a:lnTo>
                    <a:pt x="327659" y="72389"/>
                  </a:lnTo>
                  <a:lnTo>
                    <a:pt x="327659" y="63499"/>
                  </a:lnTo>
                  <a:close/>
                </a:path>
                <a:path w="327659" h="252729">
                  <a:moveTo>
                    <a:pt x="3810" y="72389"/>
                  </a:moveTo>
                  <a:lnTo>
                    <a:pt x="0" y="72389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72389"/>
                  </a:lnTo>
                  <a:close/>
                </a:path>
                <a:path w="327659" h="252729">
                  <a:moveTo>
                    <a:pt x="327659" y="72389"/>
                  </a:moveTo>
                  <a:lnTo>
                    <a:pt x="322580" y="72389"/>
                  </a:lnTo>
                  <a:lnTo>
                    <a:pt x="322580" y="91439"/>
                  </a:lnTo>
                  <a:lnTo>
                    <a:pt x="327659" y="91439"/>
                  </a:lnTo>
                  <a:lnTo>
                    <a:pt x="327659" y="72389"/>
                  </a:lnTo>
                  <a:close/>
                </a:path>
                <a:path w="327659" h="252729">
                  <a:moveTo>
                    <a:pt x="3810" y="91439"/>
                  </a:moveTo>
                  <a:lnTo>
                    <a:pt x="0" y="91439"/>
                  </a:lnTo>
                  <a:lnTo>
                    <a:pt x="0" y="154939"/>
                  </a:lnTo>
                  <a:lnTo>
                    <a:pt x="3810" y="154939"/>
                  </a:lnTo>
                  <a:lnTo>
                    <a:pt x="3810" y="91439"/>
                  </a:lnTo>
                  <a:close/>
                </a:path>
                <a:path w="327659" h="252729">
                  <a:moveTo>
                    <a:pt x="327659" y="91439"/>
                  </a:moveTo>
                  <a:lnTo>
                    <a:pt x="322580" y="91439"/>
                  </a:lnTo>
                  <a:lnTo>
                    <a:pt x="322580" y="154939"/>
                  </a:lnTo>
                  <a:lnTo>
                    <a:pt x="327659" y="154939"/>
                  </a:lnTo>
                  <a:lnTo>
                    <a:pt x="327659" y="91439"/>
                  </a:lnTo>
                  <a:close/>
                </a:path>
                <a:path w="327659" h="252729">
                  <a:moveTo>
                    <a:pt x="3810" y="154939"/>
                  </a:moveTo>
                  <a:lnTo>
                    <a:pt x="0" y="154939"/>
                  </a:lnTo>
                  <a:lnTo>
                    <a:pt x="0" y="180339"/>
                  </a:lnTo>
                  <a:lnTo>
                    <a:pt x="3810" y="180339"/>
                  </a:lnTo>
                  <a:lnTo>
                    <a:pt x="3810" y="154939"/>
                  </a:lnTo>
                  <a:close/>
                </a:path>
                <a:path w="327659" h="252729">
                  <a:moveTo>
                    <a:pt x="327659" y="154939"/>
                  </a:moveTo>
                  <a:lnTo>
                    <a:pt x="322580" y="154939"/>
                  </a:lnTo>
                  <a:lnTo>
                    <a:pt x="322580" y="180339"/>
                  </a:lnTo>
                  <a:lnTo>
                    <a:pt x="327659" y="180339"/>
                  </a:lnTo>
                  <a:lnTo>
                    <a:pt x="327659" y="154939"/>
                  </a:lnTo>
                  <a:close/>
                </a:path>
                <a:path w="327659" h="252729">
                  <a:moveTo>
                    <a:pt x="3810" y="180339"/>
                  </a:moveTo>
                  <a:lnTo>
                    <a:pt x="0" y="180339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180339"/>
                  </a:lnTo>
                  <a:close/>
                </a:path>
                <a:path w="327659" h="252729">
                  <a:moveTo>
                    <a:pt x="327659" y="180339"/>
                  </a:moveTo>
                  <a:lnTo>
                    <a:pt x="322580" y="180339"/>
                  </a:lnTo>
                  <a:lnTo>
                    <a:pt x="322580" y="186689"/>
                  </a:lnTo>
                  <a:lnTo>
                    <a:pt x="327659" y="186689"/>
                  </a:lnTo>
                  <a:lnTo>
                    <a:pt x="327659" y="180339"/>
                  </a:lnTo>
                  <a:close/>
                </a:path>
                <a:path w="327659" h="252729">
                  <a:moveTo>
                    <a:pt x="381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3810" y="190499"/>
                  </a:lnTo>
                  <a:lnTo>
                    <a:pt x="3810" y="186689"/>
                  </a:lnTo>
                  <a:close/>
                </a:path>
                <a:path w="327659" h="252729">
                  <a:moveTo>
                    <a:pt x="327659" y="186689"/>
                  </a:moveTo>
                  <a:lnTo>
                    <a:pt x="322580" y="186689"/>
                  </a:lnTo>
                  <a:lnTo>
                    <a:pt x="322580" y="190499"/>
                  </a:lnTo>
                  <a:lnTo>
                    <a:pt x="327659" y="190499"/>
                  </a:lnTo>
                  <a:lnTo>
                    <a:pt x="327659" y="186689"/>
                  </a:lnTo>
                  <a:close/>
                </a:path>
                <a:path w="327659" h="252729">
                  <a:moveTo>
                    <a:pt x="3810" y="190499"/>
                  </a:moveTo>
                  <a:lnTo>
                    <a:pt x="0" y="19049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190499"/>
                  </a:lnTo>
                  <a:close/>
                </a:path>
                <a:path w="327659" h="252729">
                  <a:moveTo>
                    <a:pt x="327659" y="190499"/>
                  </a:moveTo>
                  <a:lnTo>
                    <a:pt x="322580" y="190499"/>
                  </a:lnTo>
                  <a:lnTo>
                    <a:pt x="322580" y="228599"/>
                  </a:lnTo>
                  <a:lnTo>
                    <a:pt x="327659" y="228599"/>
                  </a:lnTo>
                  <a:lnTo>
                    <a:pt x="327659" y="190499"/>
                  </a:lnTo>
                  <a:close/>
                </a:path>
                <a:path w="327659" h="252729">
                  <a:moveTo>
                    <a:pt x="3810" y="228599"/>
                  </a:moveTo>
                  <a:lnTo>
                    <a:pt x="0" y="228599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28599"/>
                  </a:lnTo>
                  <a:close/>
                </a:path>
                <a:path w="327659" h="252729">
                  <a:moveTo>
                    <a:pt x="327659" y="228599"/>
                  </a:moveTo>
                  <a:lnTo>
                    <a:pt x="322580" y="228599"/>
                  </a:lnTo>
                  <a:lnTo>
                    <a:pt x="322580" y="243839"/>
                  </a:lnTo>
                  <a:lnTo>
                    <a:pt x="327659" y="243839"/>
                  </a:lnTo>
                  <a:lnTo>
                    <a:pt x="327659" y="228599"/>
                  </a:lnTo>
                  <a:close/>
                </a:path>
                <a:path w="327659" h="252729">
                  <a:moveTo>
                    <a:pt x="3810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3839"/>
                  </a:lnTo>
                  <a:close/>
                </a:path>
                <a:path w="327659" h="252729">
                  <a:moveTo>
                    <a:pt x="327659" y="243839"/>
                  </a:moveTo>
                  <a:lnTo>
                    <a:pt x="322580" y="243839"/>
                  </a:lnTo>
                  <a:lnTo>
                    <a:pt x="322580" y="247649"/>
                  </a:lnTo>
                  <a:lnTo>
                    <a:pt x="327659" y="247649"/>
                  </a:lnTo>
                  <a:lnTo>
                    <a:pt x="327659" y="243839"/>
                  </a:lnTo>
                  <a:close/>
                </a:path>
                <a:path w="327659" h="252729">
                  <a:moveTo>
                    <a:pt x="381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327659" y="252729"/>
                  </a:lnTo>
                  <a:lnTo>
                    <a:pt x="327659" y="250189"/>
                  </a:lnTo>
                  <a:lnTo>
                    <a:pt x="3810" y="250189"/>
                  </a:lnTo>
                  <a:lnTo>
                    <a:pt x="3810" y="247649"/>
                  </a:lnTo>
                  <a:close/>
                </a:path>
                <a:path w="327659" h="252729">
                  <a:moveTo>
                    <a:pt x="327659" y="247649"/>
                  </a:moveTo>
                  <a:lnTo>
                    <a:pt x="322580" y="247649"/>
                  </a:lnTo>
                  <a:lnTo>
                    <a:pt x="322580" y="250189"/>
                  </a:lnTo>
                  <a:lnTo>
                    <a:pt x="327659" y="250189"/>
                  </a:lnTo>
                  <a:lnTo>
                    <a:pt x="327659" y="247649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623569" y="5179060"/>
              <a:ext cx="318770" cy="247650"/>
            </a:xfrm>
            <a:custGeom>
              <a:avLst/>
              <a:gdLst/>
              <a:ahLst/>
              <a:cxnLst/>
              <a:rect l="l" t="t" r="r" b="b"/>
              <a:pathLst>
                <a:path w="318769" h="247650">
                  <a:moveTo>
                    <a:pt x="3187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18770" y="3809"/>
                  </a:lnTo>
                  <a:lnTo>
                    <a:pt x="318770" y="0"/>
                  </a:lnTo>
                  <a:close/>
                </a:path>
                <a:path w="318769" h="247650">
                  <a:moveTo>
                    <a:pt x="318770" y="3809"/>
                  </a:moveTo>
                  <a:lnTo>
                    <a:pt x="316230" y="3809"/>
                  </a:lnTo>
                  <a:lnTo>
                    <a:pt x="316230" y="5079"/>
                  </a:lnTo>
                  <a:lnTo>
                    <a:pt x="318770" y="5079"/>
                  </a:lnTo>
                  <a:lnTo>
                    <a:pt x="318770" y="3809"/>
                  </a:lnTo>
                  <a:close/>
                </a:path>
                <a:path w="318769" h="2476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18769" h="247650">
                  <a:moveTo>
                    <a:pt x="318770" y="5080"/>
                  </a:moveTo>
                  <a:lnTo>
                    <a:pt x="316230" y="5080"/>
                  </a:lnTo>
                  <a:lnTo>
                    <a:pt x="316230" y="11429"/>
                  </a:lnTo>
                  <a:lnTo>
                    <a:pt x="318770" y="11429"/>
                  </a:lnTo>
                  <a:lnTo>
                    <a:pt x="318770" y="5080"/>
                  </a:lnTo>
                  <a:close/>
                </a:path>
                <a:path w="318769" h="2476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18769" h="247650">
                  <a:moveTo>
                    <a:pt x="318770" y="11430"/>
                  </a:moveTo>
                  <a:lnTo>
                    <a:pt x="316230" y="11430"/>
                  </a:lnTo>
                  <a:lnTo>
                    <a:pt x="316230" y="17779"/>
                  </a:lnTo>
                  <a:lnTo>
                    <a:pt x="318770" y="17779"/>
                  </a:lnTo>
                  <a:lnTo>
                    <a:pt x="318770" y="11430"/>
                  </a:lnTo>
                  <a:close/>
                </a:path>
                <a:path w="318769" h="2476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18769" h="247650">
                  <a:moveTo>
                    <a:pt x="318770" y="17780"/>
                  </a:moveTo>
                  <a:lnTo>
                    <a:pt x="316230" y="17780"/>
                  </a:lnTo>
                  <a:lnTo>
                    <a:pt x="316230" y="24129"/>
                  </a:lnTo>
                  <a:lnTo>
                    <a:pt x="318770" y="24129"/>
                  </a:lnTo>
                  <a:lnTo>
                    <a:pt x="318770" y="17780"/>
                  </a:lnTo>
                  <a:close/>
                </a:path>
                <a:path w="318769" h="247650">
                  <a:moveTo>
                    <a:pt x="3809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4130"/>
                  </a:lnTo>
                  <a:close/>
                </a:path>
                <a:path w="318769" h="247650">
                  <a:moveTo>
                    <a:pt x="318770" y="24130"/>
                  </a:moveTo>
                  <a:lnTo>
                    <a:pt x="316230" y="24130"/>
                  </a:lnTo>
                  <a:lnTo>
                    <a:pt x="316230" y="29209"/>
                  </a:lnTo>
                  <a:lnTo>
                    <a:pt x="318770" y="29209"/>
                  </a:lnTo>
                  <a:lnTo>
                    <a:pt x="318770" y="24130"/>
                  </a:lnTo>
                  <a:close/>
                </a:path>
                <a:path w="318769" h="247650">
                  <a:moveTo>
                    <a:pt x="3809" y="29210"/>
                  </a:moveTo>
                  <a:lnTo>
                    <a:pt x="0" y="2921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29210"/>
                  </a:lnTo>
                  <a:close/>
                </a:path>
                <a:path w="318769" h="247650">
                  <a:moveTo>
                    <a:pt x="318770" y="29210"/>
                  </a:moveTo>
                  <a:lnTo>
                    <a:pt x="316230" y="29210"/>
                  </a:lnTo>
                  <a:lnTo>
                    <a:pt x="316230" y="43179"/>
                  </a:lnTo>
                  <a:lnTo>
                    <a:pt x="318770" y="43179"/>
                  </a:lnTo>
                  <a:lnTo>
                    <a:pt x="318770" y="29210"/>
                  </a:lnTo>
                  <a:close/>
                </a:path>
                <a:path w="318769" h="247650">
                  <a:moveTo>
                    <a:pt x="3809" y="43180"/>
                  </a:moveTo>
                  <a:lnTo>
                    <a:pt x="0" y="4318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43180"/>
                  </a:lnTo>
                  <a:close/>
                </a:path>
                <a:path w="318769" h="247650">
                  <a:moveTo>
                    <a:pt x="318770" y="43180"/>
                  </a:moveTo>
                  <a:lnTo>
                    <a:pt x="316230" y="43180"/>
                  </a:lnTo>
                  <a:lnTo>
                    <a:pt x="316230" y="60959"/>
                  </a:lnTo>
                  <a:lnTo>
                    <a:pt x="318770" y="60959"/>
                  </a:lnTo>
                  <a:lnTo>
                    <a:pt x="318770" y="43180"/>
                  </a:lnTo>
                  <a:close/>
                </a:path>
                <a:path w="318769" h="247650">
                  <a:moveTo>
                    <a:pt x="3809" y="60959"/>
                  </a:moveTo>
                  <a:lnTo>
                    <a:pt x="0" y="6095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0959"/>
                  </a:lnTo>
                  <a:close/>
                </a:path>
                <a:path w="318769" h="247650">
                  <a:moveTo>
                    <a:pt x="318770" y="60959"/>
                  </a:moveTo>
                  <a:lnTo>
                    <a:pt x="316230" y="60959"/>
                  </a:lnTo>
                  <a:lnTo>
                    <a:pt x="316230" y="69849"/>
                  </a:lnTo>
                  <a:lnTo>
                    <a:pt x="318770" y="69849"/>
                  </a:lnTo>
                  <a:lnTo>
                    <a:pt x="318770" y="60959"/>
                  </a:lnTo>
                  <a:close/>
                </a:path>
                <a:path w="318769" h="247650">
                  <a:moveTo>
                    <a:pt x="3809" y="69850"/>
                  </a:moveTo>
                  <a:lnTo>
                    <a:pt x="0" y="69850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69850"/>
                  </a:lnTo>
                  <a:close/>
                </a:path>
                <a:path w="318769" h="247650">
                  <a:moveTo>
                    <a:pt x="318770" y="69850"/>
                  </a:moveTo>
                  <a:lnTo>
                    <a:pt x="316230" y="69850"/>
                  </a:lnTo>
                  <a:lnTo>
                    <a:pt x="316230" y="88899"/>
                  </a:lnTo>
                  <a:lnTo>
                    <a:pt x="318770" y="88899"/>
                  </a:lnTo>
                  <a:lnTo>
                    <a:pt x="318770" y="69850"/>
                  </a:lnTo>
                  <a:close/>
                </a:path>
                <a:path w="318769" h="247650">
                  <a:moveTo>
                    <a:pt x="3809" y="88900"/>
                  </a:moveTo>
                  <a:lnTo>
                    <a:pt x="0" y="88900"/>
                  </a:lnTo>
                  <a:lnTo>
                    <a:pt x="0" y="152399"/>
                  </a:lnTo>
                  <a:lnTo>
                    <a:pt x="3809" y="152399"/>
                  </a:lnTo>
                  <a:lnTo>
                    <a:pt x="3809" y="88900"/>
                  </a:lnTo>
                  <a:close/>
                </a:path>
                <a:path w="318769" h="247650">
                  <a:moveTo>
                    <a:pt x="318770" y="88900"/>
                  </a:moveTo>
                  <a:lnTo>
                    <a:pt x="316230" y="88900"/>
                  </a:lnTo>
                  <a:lnTo>
                    <a:pt x="316230" y="152399"/>
                  </a:lnTo>
                  <a:lnTo>
                    <a:pt x="318770" y="152399"/>
                  </a:lnTo>
                  <a:lnTo>
                    <a:pt x="318770" y="88900"/>
                  </a:lnTo>
                  <a:close/>
                </a:path>
                <a:path w="318769" h="247650">
                  <a:moveTo>
                    <a:pt x="3809" y="152400"/>
                  </a:moveTo>
                  <a:lnTo>
                    <a:pt x="0" y="152400"/>
                  </a:lnTo>
                  <a:lnTo>
                    <a:pt x="0" y="177799"/>
                  </a:lnTo>
                  <a:lnTo>
                    <a:pt x="3809" y="177799"/>
                  </a:lnTo>
                  <a:lnTo>
                    <a:pt x="3809" y="152400"/>
                  </a:lnTo>
                  <a:close/>
                </a:path>
                <a:path w="318769" h="247650">
                  <a:moveTo>
                    <a:pt x="318770" y="152400"/>
                  </a:moveTo>
                  <a:lnTo>
                    <a:pt x="316230" y="152400"/>
                  </a:lnTo>
                  <a:lnTo>
                    <a:pt x="316230" y="177799"/>
                  </a:lnTo>
                  <a:lnTo>
                    <a:pt x="318770" y="177799"/>
                  </a:lnTo>
                  <a:lnTo>
                    <a:pt x="318770" y="152400"/>
                  </a:lnTo>
                  <a:close/>
                </a:path>
                <a:path w="318769" h="247650">
                  <a:moveTo>
                    <a:pt x="380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77800"/>
                  </a:lnTo>
                  <a:close/>
                </a:path>
                <a:path w="318769" h="247650">
                  <a:moveTo>
                    <a:pt x="318770" y="177800"/>
                  </a:moveTo>
                  <a:lnTo>
                    <a:pt x="316230" y="177800"/>
                  </a:lnTo>
                  <a:lnTo>
                    <a:pt x="316230" y="184149"/>
                  </a:lnTo>
                  <a:lnTo>
                    <a:pt x="318770" y="184149"/>
                  </a:lnTo>
                  <a:lnTo>
                    <a:pt x="318770" y="177800"/>
                  </a:lnTo>
                  <a:close/>
                </a:path>
                <a:path w="318769" h="247650">
                  <a:moveTo>
                    <a:pt x="380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84150"/>
                  </a:lnTo>
                  <a:close/>
                </a:path>
                <a:path w="318769" h="247650">
                  <a:moveTo>
                    <a:pt x="318770" y="184150"/>
                  </a:moveTo>
                  <a:lnTo>
                    <a:pt x="316230" y="184150"/>
                  </a:lnTo>
                  <a:lnTo>
                    <a:pt x="316230" y="187959"/>
                  </a:lnTo>
                  <a:lnTo>
                    <a:pt x="318770" y="187959"/>
                  </a:lnTo>
                  <a:lnTo>
                    <a:pt x="318770" y="184150"/>
                  </a:lnTo>
                  <a:close/>
                </a:path>
                <a:path w="318769" h="247650">
                  <a:moveTo>
                    <a:pt x="3809" y="187959"/>
                  </a:moveTo>
                  <a:lnTo>
                    <a:pt x="0" y="187959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187959"/>
                  </a:lnTo>
                  <a:close/>
                </a:path>
                <a:path w="318769" h="247650">
                  <a:moveTo>
                    <a:pt x="318770" y="187959"/>
                  </a:moveTo>
                  <a:lnTo>
                    <a:pt x="316230" y="187959"/>
                  </a:lnTo>
                  <a:lnTo>
                    <a:pt x="316230" y="226059"/>
                  </a:lnTo>
                  <a:lnTo>
                    <a:pt x="318770" y="226059"/>
                  </a:lnTo>
                  <a:lnTo>
                    <a:pt x="318770" y="187959"/>
                  </a:lnTo>
                  <a:close/>
                </a:path>
                <a:path w="318769" h="247650">
                  <a:moveTo>
                    <a:pt x="3809" y="226059"/>
                  </a:moveTo>
                  <a:lnTo>
                    <a:pt x="0" y="22605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26059"/>
                  </a:lnTo>
                  <a:close/>
                </a:path>
                <a:path w="318769" h="247650">
                  <a:moveTo>
                    <a:pt x="318770" y="226059"/>
                  </a:moveTo>
                  <a:lnTo>
                    <a:pt x="316230" y="226059"/>
                  </a:lnTo>
                  <a:lnTo>
                    <a:pt x="316230" y="241299"/>
                  </a:lnTo>
                  <a:lnTo>
                    <a:pt x="318770" y="241299"/>
                  </a:lnTo>
                  <a:lnTo>
                    <a:pt x="318770" y="226059"/>
                  </a:lnTo>
                  <a:close/>
                </a:path>
                <a:path w="318769" h="247650">
                  <a:moveTo>
                    <a:pt x="3809" y="241300"/>
                  </a:moveTo>
                  <a:lnTo>
                    <a:pt x="0" y="241300"/>
                  </a:lnTo>
                  <a:lnTo>
                    <a:pt x="0" y="245109"/>
                  </a:lnTo>
                  <a:lnTo>
                    <a:pt x="318770" y="245109"/>
                  </a:lnTo>
                  <a:lnTo>
                    <a:pt x="318770" y="243839"/>
                  </a:lnTo>
                  <a:lnTo>
                    <a:pt x="3809" y="243839"/>
                  </a:lnTo>
                  <a:lnTo>
                    <a:pt x="3809" y="241300"/>
                  </a:lnTo>
                  <a:close/>
                </a:path>
                <a:path w="318769" h="247650">
                  <a:moveTo>
                    <a:pt x="318770" y="241300"/>
                  </a:moveTo>
                  <a:lnTo>
                    <a:pt x="316230" y="241300"/>
                  </a:lnTo>
                  <a:lnTo>
                    <a:pt x="316230" y="243839"/>
                  </a:lnTo>
                  <a:lnTo>
                    <a:pt x="318770" y="243839"/>
                  </a:lnTo>
                  <a:lnTo>
                    <a:pt x="318770" y="241300"/>
                  </a:lnTo>
                  <a:close/>
                </a:path>
                <a:path w="318769" h="247650">
                  <a:moveTo>
                    <a:pt x="318770" y="245109"/>
                  </a:moveTo>
                  <a:lnTo>
                    <a:pt x="0" y="245109"/>
                  </a:lnTo>
                  <a:lnTo>
                    <a:pt x="0" y="247650"/>
                  </a:lnTo>
                  <a:lnTo>
                    <a:pt x="318770" y="247650"/>
                  </a:lnTo>
                  <a:lnTo>
                    <a:pt x="318770" y="245109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627379" y="5182869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19" h="240029">
                  <a:moveTo>
                    <a:pt x="3124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2420" y="1269"/>
                  </a:lnTo>
                  <a:lnTo>
                    <a:pt x="312420" y="0"/>
                  </a:lnTo>
                  <a:close/>
                </a:path>
                <a:path w="312419" h="240029">
                  <a:moveTo>
                    <a:pt x="3124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12420" y="3809"/>
                  </a:lnTo>
                  <a:lnTo>
                    <a:pt x="312420" y="1269"/>
                  </a:lnTo>
                  <a:close/>
                </a:path>
                <a:path w="312419" h="240029">
                  <a:moveTo>
                    <a:pt x="312420" y="3809"/>
                  </a:moveTo>
                  <a:lnTo>
                    <a:pt x="308610" y="3809"/>
                  </a:lnTo>
                  <a:lnTo>
                    <a:pt x="308610" y="7619"/>
                  </a:lnTo>
                  <a:lnTo>
                    <a:pt x="312420" y="7619"/>
                  </a:lnTo>
                  <a:lnTo>
                    <a:pt x="312420" y="3809"/>
                  </a:lnTo>
                  <a:close/>
                </a:path>
                <a:path w="312419" h="2400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12419" h="240029">
                  <a:moveTo>
                    <a:pt x="312420" y="7619"/>
                  </a:moveTo>
                  <a:lnTo>
                    <a:pt x="308610" y="7619"/>
                  </a:lnTo>
                  <a:lnTo>
                    <a:pt x="308610" y="13969"/>
                  </a:lnTo>
                  <a:lnTo>
                    <a:pt x="312420" y="13969"/>
                  </a:lnTo>
                  <a:lnTo>
                    <a:pt x="312420" y="7619"/>
                  </a:lnTo>
                  <a:close/>
                </a:path>
                <a:path w="312419" h="2400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12419" h="240029">
                  <a:moveTo>
                    <a:pt x="312420" y="13969"/>
                  </a:moveTo>
                  <a:lnTo>
                    <a:pt x="308610" y="13969"/>
                  </a:lnTo>
                  <a:lnTo>
                    <a:pt x="308610" y="20319"/>
                  </a:lnTo>
                  <a:lnTo>
                    <a:pt x="312420" y="20319"/>
                  </a:lnTo>
                  <a:lnTo>
                    <a:pt x="312420" y="13969"/>
                  </a:lnTo>
                  <a:close/>
                </a:path>
                <a:path w="312419" h="240029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312419" h="240029">
                  <a:moveTo>
                    <a:pt x="312420" y="20319"/>
                  </a:moveTo>
                  <a:lnTo>
                    <a:pt x="308610" y="20319"/>
                  </a:lnTo>
                  <a:lnTo>
                    <a:pt x="308610" y="25399"/>
                  </a:lnTo>
                  <a:lnTo>
                    <a:pt x="312420" y="25399"/>
                  </a:lnTo>
                  <a:lnTo>
                    <a:pt x="312420" y="20319"/>
                  </a:lnTo>
                  <a:close/>
                </a:path>
                <a:path w="312419" h="240029">
                  <a:moveTo>
                    <a:pt x="3810" y="25400"/>
                  </a:moveTo>
                  <a:lnTo>
                    <a:pt x="0" y="254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25400"/>
                  </a:lnTo>
                  <a:close/>
                </a:path>
                <a:path w="312419" h="240029">
                  <a:moveTo>
                    <a:pt x="312420" y="25400"/>
                  </a:moveTo>
                  <a:lnTo>
                    <a:pt x="308610" y="25400"/>
                  </a:lnTo>
                  <a:lnTo>
                    <a:pt x="308610" y="39369"/>
                  </a:lnTo>
                  <a:lnTo>
                    <a:pt x="312420" y="39369"/>
                  </a:lnTo>
                  <a:lnTo>
                    <a:pt x="312420" y="25400"/>
                  </a:lnTo>
                  <a:close/>
                </a:path>
                <a:path w="312419" h="240029">
                  <a:moveTo>
                    <a:pt x="3810" y="39369"/>
                  </a:moveTo>
                  <a:lnTo>
                    <a:pt x="0" y="3936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39369"/>
                  </a:lnTo>
                  <a:close/>
                </a:path>
                <a:path w="312419" h="240029">
                  <a:moveTo>
                    <a:pt x="312420" y="39369"/>
                  </a:moveTo>
                  <a:lnTo>
                    <a:pt x="308610" y="39369"/>
                  </a:lnTo>
                  <a:lnTo>
                    <a:pt x="308610" y="57149"/>
                  </a:lnTo>
                  <a:lnTo>
                    <a:pt x="312420" y="57149"/>
                  </a:lnTo>
                  <a:lnTo>
                    <a:pt x="312420" y="39369"/>
                  </a:lnTo>
                  <a:close/>
                </a:path>
                <a:path w="312419" h="240029">
                  <a:moveTo>
                    <a:pt x="3810" y="57149"/>
                  </a:moveTo>
                  <a:lnTo>
                    <a:pt x="0" y="5714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7149"/>
                  </a:lnTo>
                  <a:close/>
                </a:path>
                <a:path w="312419" h="240029">
                  <a:moveTo>
                    <a:pt x="312420" y="57149"/>
                  </a:moveTo>
                  <a:lnTo>
                    <a:pt x="308610" y="57149"/>
                  </a:lnTo>
                  <a:lnTo>
                    <a:pt x="308610" y="66039"/>
                  </a:lnTo>
                  <a:lnTo>
                    <a:pt x="312420" y="66039"/>
                  </a:lnTo>
                  <a:lnTo>
                    <a:pt x="312420" y="57149"/>
                  </a:lnTo>
                  <a:close/>
                </a:path>
                <a:path w="312419" h="240029">
                  <a:moveTo>
                    <a:pt x="3810" y="66039"/>
                  </a:moveTo>
                  <a:lnTo>
                    <a:pt x="0" y="66039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66039"/>
                  </a:lnTo>
                  <a:close/>
                </a:path>
                <a:path w="312419" h="240029">
                  <a:moveTo>
                    <a:pt x="312420" y="66039"/>
                  </a:moveTo>
                  <a:lnTo>
                    <a:pt x="308610" y="66039"/>
                  </a:lnTo>
                  <a:lnTo>
                    <a:pt x="308610" y="85089"/>
                  </a:lnTo>
                  <a:lnTo>
                    <a:pt x="312420" y="85089"/>
                  </a:lnTo>
                  <a:lnTo>
                    <a:pt x="312420" y="66039"/>
                  </a:lnTo>
                  <a:close/>
                </a:path>
                <a:path w="312419" h="240029">
                  <a:moveTo>
                    <a:pt x="3810" y="85089"/>
                  </a:moveTo>
                  <a:lnTo>
                    <a:pt x="0" y="85089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85089"/>
                  </a:lnTo>
                  <a:close/>
                </a:path>
                <a:path w="312419" h="240029">
                  <a:moveTo>
                    <a:pt x="312420" y="85089"/>
                  </a:moveTo>
                  <a:lnTo>
                    <a:pt x="308610" y="85089"/>
                  </a:lnTo>
                  <a:lnTo>
                    <a:pt x="308610" y="148589"/>
                  </a:lnTo>
                  <a:lnTo>
                    <a:pt x="312420" y="148589"/>
                  </a:lnTo>
                  <a:lnTo>
                    <a:pt x="312420" y="85089"/>
                  </a:lnTo>
                  <a:close/>
                </a:path>
                <a:path w="312419" h="240029">
                  <a:moveTo>
                    <a:pt x="3810" y="148589"/>
                  </a:moveTo>
                  <a:lnTo>
                    <a:pt x="0" y="148589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48589"/>
                  </a:lnTo>
                  <a:close/>
                </a:path>
                <a:path w="312419" h="240029">
                  <a:moveTo>
                    <a:pt x="312420" y="148589"/>
                  </a:moveTo>
                  <a:lnTo>
                    <a:pt x="308610" y="148589"/>
                  </a:lnTo>
                  <a:lnTo>
                    <a:pt x="308610" y="173989"/>
                  </a:lnTo>
                  <a:lnTo>
                    <a:pt x="312420" y="173989"/>
                  </a:lnTo>
                  <a:lnTo>
                    <a:pt x="312420" y="148589"/>
                  </a:lnTo>
                  <a:close/>
                </a:path>
                <a:path w="312419" h="240029">
                  <a:moveTo>
                    <a:pt x="3810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3810" y="180339"/>
                  </a:lnTo>
                  <a:lnTo>
                    <a:pt x="3810" y="173989"/>
                  </a:lnTo>
                  <a:close/>
                </a:path>
                <a:path w="312419" h="240029">
                  <a:moveTo>
                    <a:pt x="312420" y="173989"/>
                  </a:moveTo>
                  <a:lnTo>
                    <a:pt x="308610" y="173989"/>
                  </a:lnTo>
                  <a:lnTo>
                    <a:pt x="308610" y="180339"/>
                  </a:lnTo>
                  <a:lnTo>
                    <a:pt x="312420" y="180339"/>
                  </a:lnTo>
                  <a:lnTo>
                    <a:pt x="312420" y="173989"/>
                  </a:lnTo>
                  <a:close/>
                </a:path>
                <a:path w="312419" h="240029">
                  <a:moveTo>
                    <a:pt x="381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3810" y="184149"/>
                  </a:lnTo>
                  <a:lnTo>
                    <a:pt x="3810" y="180339"/>
                  </a:lnTo>
                  <a:close/>
                </a:path>
                <a:path w="312419" h="240029">
                  <a:moveTo>
                    <a:pt x="312420" y="180339"/>
                  </a:moveTo>
                  <a:lnTo>
                    <a:pt x="308610" y="180339"/>
                  </a:lnTo>
                  <a:lnTo>
                    <a:pt x="308610" y="184149"/>
                  </a:lnTo>
                  <a:lnTo>
                    <a:pt x="312420" y="184149"/>
                  </a:lnTo>
                  <a:lnTo>
                    <a:pt x="312420" y="180339"/>
                  </a:lnTo>
                  <a:close/>
                </a:path>
                <a:path w="312419" h="240029">
                  <a:moveTo>
                    <a:pt x="3810" y="184149"/>
                  </a:moveTo>
                  <a:lnTo>
                    <a:pt x="0" y="18414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184149"/>
                  </a:lnTo>
                  <a:close/>
                </a:path>
                <a:path w="312419" h="240029">
                  <a:moveTo>
                    <a:pt x="312420" y="184149"/>
                  </a:moveTo>
                  <a:lnTo>
                    <a:pt x="308610" y="184149"/>
                  </a:lnTo>
                  <a:lnTo>
                    <a:pt x="308610" y="222249"/>
                  </a:lnTo>
                  <a:lnTo>
                    <a:pt x="312420" y="222249"/>
                  </a:lnTo>
                  <a:lnTo>
                    <a:pt x="312420" y="184149"/>
                  </a:lnTo>
                  <a:close/>
                </a:path>
                <a:path w="312419" h="240029">
                  <a:moveTo>
                    <a:pt x="3810" y="222249"/>
                  </a:moveTo>
                  <a:lnTo>
                    <a:pt x="0" y="222249"/>
                  </a:lnTo>
                  <a:lnTo>
                    <a:pt x="0" y="237489"/>
                  </a:lnTo>
                  <a:lnTo>
                    <a:pt x="312420" y="237489"/>
                  </a:lnTo>
                  <a:lnTo>
                    <a:pt x="312420" y="236219"/>
                  </a:lnTo>
                  <a:lnTo>
                    <a:pt x="3810" y="236219"/>
                  </a:lnTo>
                  <a:lnTo>
                    <a:pt x="3810" y="222249"/>
                  </a:lnTo>
                  <a:close/>
                </a:path>
                <a:path w="312419" h="240029">
                  <a:moveTo>
                    <a:pt x="312420" y="222249"/>
                  </a:moveTo>
                  <a:lnTo>
                    <a:pt x="308610" y="222249"/>
                  </a:lnTo>
                  <a:lnTo>
                    <a:pt x="308610" y="236219"/>
                  </a:lnTo>
                  <a:lnTo>
                    <a:pt x="312420" y="236219"/>
                  </a:lnTo>
                  <a:lnTo>
                    <a:pt x="312420" y="222249"/>
                  </a:lnTo>
                  <a:close/>
                </a:path>
                <a:path w="312419" h="240029">
                  <a:moveTo>
                    <a:pt x="312420" y="237489"/>
                  </a:moveTo>
                  <a:lnTo>
                    <a:pt x="0" y="237489"/>
                  </a:lnTo>
                  <a:lnTo>
                    <a:pt x="0" y="240029"/>
                  </a:lnTo>
                  <a:lnTo>
                    <a:pt x="312420" y="240029"/>
                  </a:lnTo>
                  <a:lnTo>
                    <a:pt x="312420" y="237489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631189" y="518668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0990" y="3810"/>
                  </a:lnTo>
                  <a:lnTo>
                    <a:pt x="300990" y="10160"/>
                  </a:lnTo>
                  <a:lnTo>
                    <a:pt x="304800" y="10160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304800" h="232410">
                  <a:moveTo>
                    <a:pt x="304800" y="10160"/>
                  </a:moveTo>
                  <a:lnTo>
                    <a:pt x="300990" y="10160"/>
                  </a:lnTo>
                  <a:lnTo>
                    <a:pt x="300990" y="16510"/>
                  </a:lnTo>
                  <a:lnTo>
                    <a:pt x="304800" y="16510"/>
                  </a:lnTo>
                  <a:lnTo>
                    <a:pt x="304800" y="10160"/>
                  </a:lnTo>
                  <a:close/>
                </a:path>
                <a:path w="304800" h="232410">
                  <a:moveTo>
                    <a:pt x="253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2539" y="21590"/>
                  </a:lnTo>
                  <a:lnTo>
                    <a:pt x="2539" y="1651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0990" y="16510"/>
                  </a:lnTo>
                  <a:lnTo>
                    <a:pt x="300990" y="21590"/>
                  </a:lnTo>
                  <a:lnTo>
                    <a:pt x="304800" y="2159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2539" y="21590"/>
                  </a:moveTo>
                  <a:lnTo>
                    <a:pt x="0" y="2159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1590"/>
                  </a:lnTo>
                  <a:close/>
                </a:path>
                <a:path w="304800" h="232410">
                  <a:moveTo>
                    <a:pt x="304800" y="21590"/>
                  </a:moveTo>
                  <a:lnTo>
                    <a:pt x="300990" y="21590"/>
                  </a:lnTo>
                  <a:lnTo>
                    <a:pt x="300990" y="35560"/>
                  </a:lnTo>
                  <a:lnTo>
                    <a:pt x="304800" y="35560"/>
                  </a:lnTo>
                  <a:lnTo>
                    <a:pt x="304800" y="21590"/>
                  </a:lnTo>
                  <a:close/>
                </a:path>
                <a:path w="304800" h="232410">
                  <a:moveTo>
                    <a:pt x="2539" y="35560"/>
                  </a:moveTo>
                  <a:lnTo>
                    <a:pt x="0" y="35560"/>
                  </a:lnTo>
                  <a:lnTo>
                    <a:pt x="0" y="53340"/>
                  </a:lnTo>
                  <a:lnTo>
                    <a:pt x="2539" y="53340"/>
                  </a:lnTo>
                  <a:lnTo>
                    <a:pt x="2539" y="35560"/>
                  </a:lnTo>
                  <a:close/>
                </a:path>
                <a:path w="304800" h="232410">
                  <a:moveTo>
                    <a:pt x="304800" y="35560"/>
                  </a:moveTo>
                  <a:lnTo>
                    <a:pt x="300990" y="35560"/>
                  </a:lnTo>
                  <a:lnTo>
                    <a:pt x="300990" y="53340"/>
                  </a:lnTo>
                  <a:lnTo>
                    <a:pt x="304800" y="53340"/>
                  </a:lnTo>
                  <a:lnTo>
                    <a:pt x="304800" y="35560"/>
                  </a:lnTo>
                  <a:close/>
                </a:path>
                <a:path w="304800" h="232410">
                  <a:moveTo>
                    <a:pt x="2539" y="53340"/>
                  </a:moveTo>
                  <a:lnTo>
                    <a:pt x="0" y="53340"/>
                  </a:lnTo>
                  <a:lnTo>
                    <a:pt x="0" y="62230"/>
                  </a:lnTo>
                  <a:lnTo>
                    <a:pt x="2539" y="62230"/>
                  </a:lnTo>
                  <a:lnTo>
                    <a:pt x="2539" y="53340"/>
                  </a:lnTo>
                  <a:close/>
                </a:path>
                <a:path w="304800" h="232410">
                  <a:moveTo>
                    <a:pt x="304800" y="53340"/>
                  </a:moveTo>
                  <a:lnTo>
                    <a:pt x="300990" y="53340"/>
                  </a:lnTo>
                  <a:lnTo>
                    <a:pt x="300990" y="62230"/>
                  </a:lnTo>
                  <a:lnTo>
                    <a:pt x="304800" y="62230"/>
                  </a:lnTo>
                  <a:lnTo>
                    <a:pt x="304800" y="53340"/>
                  </a:lnTo>
                  <a:close/>
                </a:path>
                <a:path w="304800" h="232410">
                  <a:moveTo>
                    <a:pt x="2539" y="62230"/>
                  </a:moveTo>
                  <a:lnTo>
                    <a:pt x="0" y="62230"/>
                  </a:lnTo>
                  <a:lnTo>
                    <a:pt x="0" y="81280"/>
                  </a:lnTo>
                  <a:lnTo>
                    <a:pt x="2539" y="81280"/>
                  </a:lnTo>
                  <a:lnTo>
                    <a:pt x="2539" y="62230"/>
                  </a:lnTo>
                  <a:close/>
                </a:path>
                <a:path w="304800" h="232410">
                  <a:moveTo>
                    <a:pt x="304800" y="62230"/>
                  </a:moveTo>
                  <a:lnTo>
                    <a:pt x="300990" y="62230"/>
                  </a:lnTo>
                  <a:lnTo>
                    <a:pt x="300990" y="81280"/>
                  </a:lnTo>
                  <a:lnTo>
                    <a:pt x="304800" y="81280"/>
                  </a:lnTo>
                  <a:lnTo>
                    <a:pt x="304800" y="62230"/>
                  </a:lnTo>
                  <a:close/>
                </a:path>
                <a:path w="304800" h="232410">
                  <a:moveTo>
                    <a:pt x="2539" y="81280"/>
                  </a:moveTo>
                  <a:lnTo>
                    <a:pt x="0" y="81280"/>
                  </a:lnTo>
                  <a:lnTo>
                    <a:pt x="0" y="144780"/>
                  </a:lnTo>
                  <a:lnTo>
                    <a:pt x="2539" y="144780"/>
                  </a:lnTo>
                  <a:lnTo>
                    <a:pt x="2539" y="81280"/>
                  </a:lnTo>
                  <a:close/>
                </a:path>
                <a:path w="304800" h="232410">
                  <a:moveTo>
                    <a:pt x="304800" y="81280"/>
                  </a:moveTo>
                  <a:lnTo>
                    <a:pt x="300990" y="81280"/>
                  </a:lnTo>
                  <a:lnTo>
                    <a:pt x="300990" y="144780"/>
                  </a:lnTo>
                  <a:lnTo>
                    <a:pt x="304800" y="144780"/>
                  </a:lnTo>
                  <a:lnTo>
                    <a:pt x="304800" y="81280"/>
                  </a:lnTo>
                  <a:close/>
                </a:path>
                <a:path w="304800" h="232410">
                  <a:moveTo>
                    <a:pt x="2539" y="144780"/>
                  </a:moveTo>
                  <a:lnTo>
                    <a:pt x="0" y="144780"/>
                  </a:lnTo>
                  <a:lnTo>
                    <a:pt x="0" y="170180"/>
                  </a:lnTo>
                  <a:lnTo>
                    <a:pt x="2539" y="170180"/>
                  </a:lnTo>
                  <a:lnTo>
                    <a:pt x="2539" y="144780"/>
                  </a:lnTo>
                  <a:close/>
                </a:path>
                <a:path w="304800" h="232410">
                  <a:moveTo>
                    <a:pt x="304800" y="144780"/>
                  </a:moveTo>
                  <a:lnTo>
                    <a:pt x="300990" y="144780"/>
                  </a:lnTo>
                  <a:lnTo>
                    <a:pt x="300990" y="170180"/>
                  </a:lnTo>
                  <a:lnTo>
                    <a:pt x="304800" y="170180"/>
                  </a:lnTo>
                  <a:lnTo>
                    <a:pt x="304800" y="144780"/>
                  </a:lnTo>
                  <a:close/>
                </a:path>
                <a:path w="304800" h="232410">
                  <a:moveTo>
                    <a:pt x="2539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2539" y="176530"/>
                  </a:lnTo>
                  <a:lnTo>
                    <a:pt x="2539" y="170180"/>
                  </a:lnTo>
                  <a:close/>
                </a:path>
                <a:path w="304800" h="232410">
                  <a:moveTo>
                    <a:pt x="304800" y="170180"/>
                  </a:moveTo>
                  <a:lnTo>
                    <a:pt x="300990" y="170180"/>
                  </a:lnTo>
                  <a:lnTo>
                    <a:pt x="300990" y="176530"/>
                  </a:lnTo>
                  <a:lnTo>
                    <a:pt x="304800" y="176530"/>
                  </a:lnTo>
                  <a:lnTo>
                    <a:pt x="304800" y="170180"/>
                  </a:lnTo>
                  <a:close/>
                </a:path>
                <a:path w="304800" h="232410">
                  <a:moveTo>
                    <a:pt x="253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2539" y="180340"/>
                  </a:lnTo>
                  <a:lnTo>
                    <a:pt x="2539" y="176530"/>
                  </a:lnTo>
                  <a:close/>
                </a:path>
                <a:path w="304800" h="232410">
                  <a:moveTo>
                    <a:pt x="304800" y="176530"/>
                  </a:moveTo>
                  <a:lnTo>
                    <a:pt x="300990" y="176530"/>
                  </a:lnTo>
                  <a:lnTo>
                    <a:pt x="300990" y="180340"/>
                  </a:lnTo>
                  <a:lnTo>
                    <a:pt x="304800" y="180340"/>
                  </a:lnTo>
                  <a:lnTo>
                    <a:pt x="304800" y="176530"/>
                  </a:lnTo>
                  <a:close/>
                </a:path>
                <a:path w="304800" h="232410">
                  <a:moveTo>
                    <a:pt x="2539" y="180340"/>
                  </a:moveTo>
                  <a:lnTo>
                    <a:pt x="0" y="180340"/>
                  </a:lnTo>
                  <a:lnTo>
                    <a:pt x="0" y="218440"/>
                  </a:lnTo>
                  <a:lnTo>
                    <a:pt x="2539" y="218440"/>
                  </a:lnTo>
                  <a:lnTo>
                    <a:pt x="2539" y="180340"/>
                  </a:lnTo>
                  <a:close/>
                </a:path>
                <a:path w="304800" h="232410">
                  <a:moveTo>
                    <a:pt x="304800" y="180340"/>
                  </a:moveTo>
                  <a:lnTo>
                    <a:pt x="300990" y="180340"/>
                  </a:lnTo>
                  <a:lnTo>
                    <a:pt x="300990" y="218440"/>
                  </a:lnTo>
                  <a:lnTo>
                    <a:pt x="304800" y="218440"/>
                  </a:lnTo>
                  <a:lnTo>
                    <a:pt x="304800" y="180340"/>
                  </a:lnTo>
                  <a:close/>
                </a:path>
                <a:path w="304800" h="232410">
                  <a:moveTo>
                    <a:pt x="2539" y="218440"/>
                  </a:moveTo>
                  <a:lnTo>
                    <a:pt x="0" y="21844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2539" y="228600"/>
                  </a:lnTo>
                  <a:lnTo>
                    <a:pt x="2539" y="218440"/>
                  </a:lnTo>
                  <a:close/>
                </a:path>
                <a:path w="304800" h="232410">
                  <a:moveTo>
                    <a:pt x="304800" y="218440"/>
                  </a:moveTo>
                  <a:lnTo>
                    <a:pt x="300990" y="218440"/>
                  </a:lnTo>
                  <a:lnTo>
                    <a:pt x="300990" y="228600"/>
                  </a:lnTo>
                  <a:lnTo>
                    <a:pt x="304800" y="228600"/>
                  </a:lnTo>
                  <a:lnTo>
                    <a:pt x="304800" y="218440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633729" y="5190489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6350"/>
                  </a:lnTo>
                  <a:lnTo>
                    <a:pt x="298450" y="6350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298450" h="224789">
                  <a:moveTo>
                    <a:pt x="298450" y="6350"/>
                  </a:moveTo>
                  <a:lnTo>
                    <a:pt x="294639" y="6350"/>
                  </a:lnTo>
                  <a:lnTo>
                    <a:pt x="294639" y="12700"/>
                  </a:lnTo>
                  <a:lnTo>
                    <a:pt x="298450" y="12700"/>
                  </a:lnTo>
                  <a:lnTo>
                    <a:pt x="298450" y="6350"/>
                  </a:lnTo>
                  <a:close/>
                </a:path>
                <a:path w="298450" h="224789">
                  <a:moveTo>
                    <a:pt x="381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298450" h="224789">
                  <a:moveTo>
                    <a:pt x="298450" y="12700"/>
                  </a:moveTo>
                  <a:lnTo>
                    <a:pt x="294639" y="12700"/>
                  </a:lnTo>
                  <a:lnTo>
                    <a:pt x="294639" y="17780"/>
                  </a:lnTo>
                  <a:lnTo>
                    <a:pt x="298450" y="17780"/>
                  </a:lnTo>
                  <a:lnTo>
                    <a:pt x="298450" y="12700"/>
                  </a:lnTo>
                  <a:close/>
                </a:path>
                <a:path w="298450" h="224789">
                  <a:moveTo>
                    <a:pt x="3810" y="17780"/>
                  </a:moveTo>
                  <a:lnTo>
                    <a:pt x="0" y="1778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17780"/>
                  </a:lnTo>
                  <a:close/>
                </a:path>
                <a:path w="298450" h="224789">
                  <a:moveTo>
                    <a:pt x="298450" y="17780"/>
                  </a:moveTo>
                  <a:lnTo>
                    <a:pt x="294639" y="17780"/>
                  </a:lnTo>
                  <a:lnTo>
                    <a:pt x="294639" y="31750"/>
                  </a:lnTo>
                  <a:lnTo>
                    <a:pt x="298450" y="31750"/>
                  </a:lnTo>
                  <a:lnTo>
                    <a:pt x="298450" y="17780"/>
                  </a:lnTo>
                  <a:close/>
                </a:path>
                <a:path w="298450" h="224789">
                  <a:moveTo>
                    <a:pt x="3810" y="31750"/>
                  </a:moveTo>
                  <a:lnTo>
                    <a:pt x="0" y="3175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31750"/>
                  </a:lnTo>
                  <a:close/>
                </a:path>
                <a:path w="298450" h="224789">
                  <a:moveTo>
                    <a:pt x="298450" y="31750"/>
                  </a:moveTo>
                  <a:lnTo>
                    <a:pt x="294639" y="31750"/>
                  </a:lnTo>
                  <a:lnTo>
                    <a:pt x="294639" y="49530"/>
                  </a:lnTo>
                  <a:lnTo>
                    <a:pt x="298450" y="49530"/>
                  </a:lnTo>
                  <a:lnTo>
                    <a:pt x="298450" y="31750"/>
                  </a:lnTo>
                  <a:close/>
                </a:path>
                <a:path w="298450" h="224789">
                  <a:moveTo>
                    <a:pt x="3810" y="49530"/>
                  </a:moveTo>
                  <a:lnTo>
                    <a:pt x="0" y="49530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49530"/>
                  </a:lnTo>
                  <a:close/>
                </a:path>
                <a:path w="298450" h="224789">
                  <a:moveTo>
                    <a:pt x="298450" y="49530"/>
                  </a:moveTo>
                  <a:lnTo>
                    <a:pt x="294639" y="49530"/>
                  </a:lnTo>
                  <a:lnTo>
                    <a:pt x="294639" y="58420"/>
                  </a:lnTo>
                  <a:lnTo>
                    <a:pt x="298450" y="58420"/>
                  </a:lnTo>
                  <a:lnTo>
                    <a:pt x="298450" y="49530"/>
                  </a:lnTo>
                  <a:close/>
                </a:path>
                <a:path w="298450" h="224789">
                  <a:moveTo>
                    <a:pt x="3810" y="58420"/>
                  </a:moveTo>
                  <a:lnTo>
                    <a:pt x="0" y="58420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58420"/>
                  </a:lnTo>
                  <a:close/>
                </a:path>
                <a:path w="298450" h="224789">
                  <a:moveTo>
                    <a:pt x="298450" y="58420"/>
                  </a:moveTo>
                  <a:lnTo>
                    <a:pt x="294639" y="58420"/>
                  </a:lnTo>
                  <a:lnTo>
                    <a:pt x="294639" y="77470"/>
                  </a:lnTo>
                  <a:lnTo>
                    <a:pt x="298450" y="77470"/>
                  </a:lnTo>
                  <a:lnTo>
                    <a:pt x="298450" y="58420"/>
                  </a:lnTo>
                  <a:close/>
                </a:path>
                <a:path w="298450" h="224789">
                  <a:moveTo>
                    <a:pt x="3810" y="77470"/>
                  </a:moveTo>
                  <a:lnTo>
                    <a:pt x="0" y="77470"/>
                  </a:lnTo>
                  <a:lnTo>
                    <a:pt x="0" y="140970"/>
                  </a:lnTo>
                  <a:lnTo>
                    <a:pt x="3810" y="140970"/>
                  </a:lnTo>
                  <a:lnTo>
                    <a:pt x="3810" y="77470"/>
                  </a:lnTo>
                  <a:close/>
                </a:path>
                <a:path w="298450" h="224789">
                  <a:moveTo>
                    <a:pt x="298450" y="77470"/>
                  </a:moveTo>
                  <a:lnTo>
                    <a:pt x="294639" y="77470"/>
                  </a:lnTo>
                  <a:lnTo>
                    <a:pt x="294639" y="140970"/>
                  </a:lnTo>
                  <a:lnTo>
                    <a:pt x="298450" y="140970"/>
                  </a:lnTo>
                  <a:lnTo>
                    <a:pt x="298450" y="77470"/>
                  </a:lnTo>
                  <a:close/>
                </a:path>
                <a:path w="298450" h="224789">
                  <a:moveTo>
                    <a:pt x="3810" y="140970"/>
                  </a:moveTo>
                  <a:lnTo>
                    <a:pt x="0" y="14097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40970"/>
                  </a:lnTo>
                  <a:close/>
                </a:path>
                <a:path w="298450" h="224789">
                  <a:moveTo>
                    <a:pt x="298450" y="140970"/>
                  </a:moveTo>
                  <a:lnTo>
                    <a:pt x="294639" y="140970"/>
                  </a:lnTo>
                  <a:lnTo>
                    <a:pt x="294639" y="166370"/>
                  </a:lnTo>
                  <a:lnTo>
                    <a:pt x="298450" y="166370"/>
                  </a:lnTo>
                  <a:lnTo>
                    <a:pt x="298450" y="140970"/>
                  </a:lnTo>
                  <a:close/>
                </a:path>
                <a:path w="298450" h="224789">
                  <a:moveTo>
                    <a:pt x="381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3810" y="172720"/>
                  </a:lnTo>
                  <a:lnTo>
                    <a:pt x="3810" y="166370"/>
                  </a:lnTo>
                  <a:close/>
                </a:path>
                <a:path w="298450" h="224789">
                  <a:moveTo>
                    <a:pt x="298450" y="166370"/>
                  </a:moveTo>
                  <a:lnTo>
                    <a:pt x="294639" y="166370"/>
                  </a:lnTo>
                  <a:lnTo>
                    <a:pt x="294639" y="172720"/>
                  </a:lnTo>
                  <a:lnTo>
                    <a:pt x="298450" y="172720"/>
                  </a:lnTo>
                  <a:lnTo>
                    <a:pt x="298450" y="166370"/>
                  </a:lnTo>
                  <a:close/>
                </a:path>
                <a:path w="298450" h="224789">
                  <a:moveTo>
                    <a:pt x="381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3810" y="176530"/>
                  </a:lnTo>
                  <a:lnTo>
                    <a:pt x="3810" y="172720"/>
                  </a:lnTo>
                  <a:close/>
                </a:path>
                <a:path w="298450" h="224789">
                  <a:moveTo>
                    <a:pt x="298450" y="172720"/>
                  </a:moveTo>
                  <a:lnTo>
                    <a:pt x="294639" y="172720"/>
                  </a:lnTo>
                  <a:lnTo>
                    <a:pt x="294639" y="176530"/>
                  </a:lnTo>
                  <a:lnTo>
                    <a:pt x="298450" y="176530"/>
                  </a:lnTo>
                  <a:lnTo>
                    <a:pt x="298450" y="172720"/>
                  </a:lnTo>
                  <a:close/>
                </a:path>
                <a:path w="298450" h="224789">
                  <a:moveTo>
                    <a:pt x="3810" y="176530"/>
                  </a:moveTo>
                  <a:lnTo>
                    <a:pt x="0" y="17653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176530"/>
                  </a:lnTo>
                  <a:close/>
                </a:path>
                <a:path w="298450" h="224789">
                  <a:moveTo>
                    <a:pt x="298450" y="176530"/>
                  </a:moveTo>
                  <a:lnTo>
                    <a:pt x="294639" y="176530"/>
                  </a:lnTo>
                  <a:lnTo>
                    <a:pt x="294639" y="214630"/>
                  </a:lnTo>
                  <a:lnTo>
                    <a:pt x="298450" y="214630"/>
                  </a:lnTo>
                  <a:lnTo>
                    <a:pt x="298450" y="176530"/>
                  </a:lnTo>
                  <a:close/>
                </a:path>
                <a:path w="298450" h="224789">
                  <a:moveTo>
                    <a:pt x="3810" y="214630"/>
                  </a:moveTo>
                  <a:lnTo>
                    <a:pt x="0" y="214630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0980"/>
                  </a:lnTo>
                  <a:lnTo>
                    <a:pt x="3810" y="220980"/>
                  </a:lnTo>
                  <a:lnTo>
                    <a:pt x="3810" y="214630"/>
                  </a:lnTo>
                  <a:close/>
                </a:path>
                <a:path w="298450" h="224789">
                  <a:moveTo>
                    <a:pt x="298450" y="214630"/>
                  </a:moveTo>
                  <a:lnTo>
                    <a:pt x="294639" y="214630"/>
                  </a:lnTo>
                  <a:lnTo>
                    <a:pt x="294639" y="220980"/>
                  </a:lnTo>
                  <a:lnTo>
                    <a:pt x="298450" y="220980"/>
                  </a:lnTo>
                  <a:lnTo>
                    <a:pt x="298450" y="214630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637539" y="519430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0829" y="2539"/>
                  </a:lnTo>
                  <a:lnTo>
                    <a:pt x="290829" y="0"/>
                  </a:lnTo>
                  <a:close/>
                </a:path>
                <a:path w="290830" h="217170">
                  <a:moveTo>
                    <a:pt x="2908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290829" y="3810"/>
                  </a:lnTo>
                  <a:lnTo>
                    <a:pt x="290829" y="2540"/>
                  </a:lnTo>
                  <a:close/>
                </a:path>
                <a:path w="290830" h="217170">
                  <a:moveTo>
                    <a:pt x="290829" y="3810"/>
                  </a:moveTo>
                  <a:lnTo>
                    <a:pt x="287019" y="3810"/>
                  </a:lnTo>
                  <a:lnTo>
                    <a:pt x="287019" y="8889"/>
                  </a:lnTo>
                  <a:lnTo>
                    <a:pt x="290829" y="8889"/>
                  </a:lnTo>
                  <a:lnTo>
                    <a:pt x="290829" y="3810"/>
                  </a:lnTo>
                  <a:close/>
                </a:path>
                <a:path w="290830" h="217170">
                  <a:moveTo>
                    <a:pt x="380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90"/>
                  </a:lnTo>
                  <a:close/>
                </a:path>
                <a:path w="290830" h="217170">
                  <a:moveTo>
                    <a:pt x="290829" y="8890"/>
                  </a:moveTo>
                  <a:lnTo>
                    <a:pt x="287019" y="8890"/>
                  </a:lnTo>
                  <a:lnTo>
                    <a:pt x="287019" y="13969"/>
                  </a:lnTo>
                  <a:lnTo>
                    <a:pt x="290829" y="13969"/>
                  </a:lnTo>
                  <a:lnTo>
                    <a:pt x="290829" y="8890"/>
                  </a:lnTo>
                  <a:close/>
                </a:path>
                <a:path w="290830" h="217170">
                  <a:moveTo>
                    <a:pt x="3809" y="13970"/>
                  </a:moveTo>
                  <a:lnTo>
                    <a:pt x="0" y="1397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13970"/>
                  </a:lnTo>
                  <a:close/>
                </a:path>
                <a:path w="290830" h="217170">
                  <a:moveTo>
                    <a:pt x="290829" y="13970"/>
                  </a:moveTo>
                  <a:lnTo>
                    <a:pt x="287019" y="13970"/>
                  </a:lnTo>
                  <a:lnTo>
                    <a:pt x="287019" y="27939"/>
                  </a:lnTo>
                  <a:lnTo>
                    <a:pt x="290829" y="27939"/>
                  </a:lnTo>
                  <a:lnTo>
                    <a:pt x="290829" y="13970"/>
                  </a:lnTo>
                  <a:close/>
                </a:path>
                <a:path w="290830" h="217170">
                  <a:moveTo>
                    <a:pt x="3809" y="27940"/>
                  </a:moveTo>
                  <a:lnTo>
                    <a:pt x="0" y="2794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27940"/>
                  </a:lnTo>
                  <a:close/>
                </a:path>
                <a:path w="290830" h="217170">
                  <a:moveTo>
                    <a:pt x="290829" y="27940"/>
                  </a:moveTo>
                  <a:lnTo>
                    <a:pt x="287019" y="27940"/>
                  </a:lnTo>
                  <a:lnTo>
                    <a:pt x="287019" y="45719"/>
                  </a:lnTo>
                  <a:lnTo>
                    <a:pt x="290829" y="45719"/>
                  </a:lnTo>
                  <a:lnTo>
                    <a:pt x="290829" y="27940"/>
                  </a:lnTo>
                  <a:close/>
                </a:path>
                <a:path w="290830" h="217170">
                  <a:moveTo>
                    <a:pt x="3809" y="45720"/>
                  </a:moveTo>
                  <a:lnTo>
                    <a:pt x="0" y="4572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5720"/>
                  </a:lnTo>
                  <a:close/>
                </a:path>
                <a:path w="290830" h="217170">
                  <a:moveTo>
                    <a:pt x="290829" y="45720"/>
                  </a:moveTo>
                  <a:lnTo>
                    <a:pt x="287019" y="45720"/>
                  </a:lnTo>
                  <a:lnTo>
                    <a:pt x="287019" y="54609"/>
                  </a:lnTo>
                  <a:lnTo>
                    <a:pt x="290829" y="54609"/>
                  </a:lnTo>
                  <a:lnTo>
                    <a:pt x="290829" y="45720"/>
                  </a:lnTo>
                  <a:close/>
                </a:path>
                <a:path w="290830" h="217170">
                  <a:moveTo>
                    <a:pt x="3809" y="54610"/>
                  </a:moveTo>
                  <a:lnTo>
                    <a:pt x="0" y="5461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54610"/>
                  </a:lnTo>
                  <a:close/>
                </a:path>
                <a:path w="290830" h="217170">
                  <a:moveTo>
                    <a:pt x="290829" y="54610"/>
                  </a:moveTo>
                  <a:lnTo>
                    <a:pt x="287019" y="54610"/>
                  </a:lnTo>
                  <a:lnTo>
                    <a:pt x="287019" y="73659"/>
                  </a:lnTo>
                  <a:lnTo>
                    <a:pt x="290829" y="73659"/>
                  </a:lnTo>
                  <a:lnTo>
                    <a:pt x="290829" y="54610"/>
                  </a:lnTo>
                  <a:close/>
                </a:path>
                <a:path w="290830" h="217170">
                  <a:moveTo>
                    <a:pt x="3809" y="73660"/>
                  </a:moveTo>
                  <a:lnTo>
                    <a:pt x="0" y="7366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73660"/>
                  </a:lnTo>
                  <a:close/>
                </a:path>
                <a:path w="290830" h="217170">
                  <a:moveTo>
                    <a:pt x="290829" y="73660"/>
                  </a:moveTo>
                  <a:lnTo>
                    <a:pt x="287019" y="73660"/>
                  </a:lnTo>
                  <a:lnTo>
                    <a:pt x="287019" y="137159"/>
                  </a:lnTo>
                  <a:lnTo>
                    <a:pt x="290829" y="137159"/>
                  </a:lnTo>
                  <a:lnTo>
                    <a:pt x="290829" y="73660"/>
                  </a:lnTo>
                  <a:close/>
                </a:path>
                <a:path w="290830" h="217170">
                  <a:moveTo>
                    <a:pt x="3809" y="137160"/>
                  </a:moveTo>
                  <a:lnTo>
                    <a:pt x="0" y="13716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37160"/>
                  </a:lnTo>
                  <a:close/>
                </a:path>
                <a:path w="290830" h="217170">
                  <a:moveTo>
                    <a:pt x="290829" y="137160"/>
                  </a:moveTo>
                  <a:lnTo>
                    <a:pt x="287019" y="137160"/>
                  </a:lnTo>
                  <a:lnTo>
                    <a:pt x="287019" y="162559"/>
                  </a:lnTo>
                  <a:lnTo>
                    <a:pt x="290829" y="162559"/>
                  </a:lnTo>
                  <a:lnTo>
                    <a:pt x="290829" y="137160"/>
                  </a:lnTo>
                  <a:close/>
                </a:path>
                <a:path w="290830" h="217170">
                  <a:moveTo>
                    <a:pt x="3809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62560"/>
                  </a:lnTo>
                  <a:close/>
                </a:path>
                <a:path w="290830" h="217170">
                  <a:moveTo>
                    <a:pt x="290829" y="162560"/>
                  </a:moveTo>
                  <a:lnTo>
                    <a:pt x="287019" y="162560"/>
                  </a:lnTo>
                  <a:lnTo>
                    <a:pt x="287019" y="168909"/>
                  </a:lnTo>
                  <a:lnTo>
                    <a:pt x="290829" y="168909"/>
                  </a:lnTo>
                  <a:lnTo>
                    <a:pt x="290829" y="162560"/>
                  </a:lnTo>
                  <a:close/>
                </a:path>
                <a:path w="290830" h="217170">
                  <a:moveTo>
                    <a:pt x="380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3809" y="172719"/>
                  </a:lnTo>
                  <a:lnTo>
                    <a:pt x="3809" y="168910"/>
                  </a:lnTo>
                  <a:close/>
                </a:path>
                <a:path w="290830" h="217170">
                  <a:moveTo>
                    <a:pt x="290829" y="168910"/>
                  </a:moveTo>
                  <a:lnTo>
                    <a:pt x="287019" y="168910"/>
                  </a:lnTo>
                  <a:lnTo>
                    <a:pt x="287019" y="172719"/>
                  </a:lnTo>
                  <a:lnTo>
                    <a:pt x="290829" y="172719"/>
                  </a:lnTo>
                  <a:lnTo>
                    <a:pt x="290829" y="168910"/>
                  </a:lnTo>
                  <a:close/>
                </a:path>
                <a:path w="290830" h="217170">
                  <a:moveTo>
                    <a:pt x="3809" y="172720"/>
                  </a:moveTo>
                  <a:lnTo>
                    <a:pt x="0" y="17272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72720"/>
                  </a:lnTo>
                  <a:close/>
                </a:path>
                <a:path w="290830" h="217170">
                  <a:moveTo>
                    <a:pt x="290829" y="172720"/>
                  </a:moveTo>
                  <a:lnTo>
                    <a:pt x="287019" y="172720"/>
                  </a:lnTo>
                  <a:lnTo>
                    <a:pt x="287019" y="210819"/>
                  </a:lnTo>
                  <a:lnTo>
                    <a:pt x="290829" y="210819"/>
                  </a:lnTo>
                  <a:lnTo>
                    <a:pt x="290829" y="172720"/>
                  </a:lnTo>
                  <a:close/>
                </a:path>
                <a:path w="290830" h="217170">
                  <a:moveTo>
                    <a:pt x="3809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290829" y="217169"/>
                  </a:lnTo>
                  <a:lnTo>
                    <a:pt x="290829" y="213359"/>
                  </a:lnTo>
                  <a:lnTo>
                    <a:pt x="3809" y="213359"/>
                  </a:lnTo>
                  <a:lnTo>
                    <a:pt x="3809" y="210820"/>
                  </a:lnTo>
                  <a:close/>
                </a:path>
                <a:path w="290830" h="217170">
                  <a:moveTo>
                    <a:pt x="290829" y="210820"/>
                  </a:moveTo>
                  <a:lnTo>
                    <a:pt x="287019" y="210820"/>
                  </a:lnTo>
                  <a:lnTo>
                    <a:pt x="287019" y="213359"/>
                  </a:lnTo>
                  <a:lnTo>
                    <a:pt x="290829" y="213359"/>
                  </a:lnTo>
                  <a:lnTo>
                    <a:pt x="290829" y="21082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641349" y="5198110"/>
              <a:ext cx="283210" cy="209550"/>
            </a:xfrm>
            <a:custGeom>
              <a:avLst/>
              <a:gdLst/>
              <a:ahLst/>
              <a:cxnLst/>
              <a:rect l="l" t="t" r="r" b="b"/>
              <a:pathLst>
                <a:path w="283209" h="209550">
                  <a:moveTo>
                    <a:pt x="2832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283209" y="2539"/>
                  </a:lnTo>
                  <a:lnTo>
                    <a:pt x="283209" y="0"/>
                  </a:lnTo>
                  <a:close/>
                </a:path>
                <a:path w="283209" h="209550">
                  <a:moveTo>
                    <a:pt x="283209" y="2539"/>
                  </a:moveTo>
                  <a:lnTo>
                    <a:pt x="279400" y="2539"/>
                  </a:lnTo>
                  <a:lnTo>
                    <a:pt x="279400" y="5079"/>
                  </a:lnTo>
                  <a:lnTo>
                    <a:pt x="283209" y="5079"/>
                  </a:lnTo>
                  <a:lnTo>
                    <a:pt x="283209" y="2539"/>
                  </a:lnTo>
                  <a:close/>
                </a:path>
                <a:path w="283209" h="209550">
                  <a:moveTo>
                    <a:pt x="3809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5080"/>
                  </a:lnTo>
                  <a:close/>
                </a:path>
                <a:path w="283209" h="209550">
                  <a:moveTo>
                    <a:pt x="283209" y="5080"/>
                  </a:moveTo>
                  <a:lnTo>
                    <a:pt x="279400" y="5080"/>
                  </a:lnTo>
                  <a:lnTo>
                    <a:pt x="279400" y="10159"/>
                  </a:lnTo>
                  <a:lnTo>
                    <a:pt x="283209" y="10159"/>
                  </a:lnTo>
                  <a:lnTo>
                    <a:pt x="283209" y="5080"/>
                  </a:lnTo>
                  <a:close/>
                </a:path>
                <a:path w="283209" h="209550">
                  <a:moveTo>
                    <a:pt x="3809" y="10160"/>
                  </a:moveTo>
                  <a:lnTo>
                    <a:pt x="0" y="101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0160"/>
                  </a:lnTo>
                  <a:close/>
                </a:path>
                <a:path w="283209" h="209550">
                  <a:moveTo>
                    <a:pt x="283209" y="10160"/>
                  </a:moveTo>
                  <a:lnTo>
                    <a:pt x="279400" y="10160"/>
                  </a:lnTo>
                  <a:lnTo>
                    <a:pt x="279400" y="24129"/>
                  </a:lnTo>
                  <a:lnTo>
                    <a:pt x="283209" y="24129"/>
                  </a:lnTo>
                  <a:lnTo>
                    <a:pt x="283209" y="10160"/>
                  </a:lnTo>
                  <a:close/>
                </a:path>
                <a:path w="283209" h="209550">
                  <a:moveTo>
                    <a:pt x="3809" y="24130"/>
                  </a:moveTo>
                  <a:lnTo>
                    <a:pt x="0" y="24130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24130"/>
                  </a:lnTo>
                  <a:close/>
                </a:path>
                <a:path w="283209" h="209550">
                  <a:moveTo>
                    <a:pt x="283209" y="24130"/>
                  </a:moveTo>
                  <a:lnTo>
                    <a:pt x="279400" y="24130"/>
                  </a:lnTo>
                  <a:lnTo>
                    <a:pt x="279400" y="41909"/>
                  </a:lnTo>
                  <a:lnTo>
                    <a:pt x="283209" y="41909"/>
                  </a:lnTo>
                  <a:lnTo>
                    <a:pt x="283209" y="24130"/>
                  </a:lnTo>
                  <a:close/>
                </a:path>
                <a:path w="283209" h="209550">
                  <a:moveTo>
                    <a:pt x="3809" y="41909"/>
                  </a:moveTo>
                  <a:lnTo>
                    <a:pt x="0" y="4190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1909"/>
                  </a:lnTo>
                  <a:close/>
                </a:path>
                <a:path w="283209" h="209550">
                  <a:moveTo>
                    <a:pt x="283209" y="41909"/>
                  </a:moveTo>
                  <a:lnTo>
                    <a:pt x="279400" y="41909"/>
                  </a:lnTo>
                  <a:lnTo>
                    <a:pt x="279400" y="50799"/>
                  </a:lnTo>
                  <a:lnTo>
                    <a:pt x="283209" y="50799"/>
                  </a:lnTo>
                  <a:lnTo>
                    <a:pt x="283209" y="41909"/>
                  </a:lnTo>
                  <a:close/>
                </a:path>
                <a:path w="283209" h="209550">
                  <a:moveTo>
                    <a:pt x="3809" y="50800"/>
                  </a:moveTo>
                  <a:lnTo>
                    <a:pt x="0" y="50800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50800"/>
                  </a:lnTo>
                  <a:close/>
                </a:path>
                <a:path w="283209" h="209550">
                  <a:moveTo>
                    <a:pt x="283209" y="50800"/>
                  </a:moveTo>
                  <a:lnTo>
                    <a:pt x="279400" y="50800"/>
                  </a:lnTo>
                  <a:lnTo>
                    <a:pt x="279400" y="69849"/>
                  </a:lnTo>
                  <a:lnTo>
                    <a:pt x="283209" y="69849"/>
                  </a:lnTo>
                  <a:lnTo>
                    <a:pt x="283209" y="50800"/>
                  </a:lnTo>
                  <a:close/>
                </a:path>
                <a:path w="283209" h="209550">
                  <a:moveTo>
                    <a:pt x="3809" y="69850"/>
                  </a:moveTo>
                  <a:lnTo>
                    <a:pt x="0" y="69850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69850"/>
                  </a:lnTo>
                  <a:close/>
                </a:path>
                <a:path w="283209" h="209550">
                  <a:moveTo>
                    <a:pt x="283209" y="69850"/>
                  </a:moveTo>
                  <a:lnTo>
                    <a:pt x="279400" y="69850"/>
                  </a:lnTo>
                  <a:lnTo>
                    <a:pt x="279400" y="133349"/>
                  </a:lnTo>
                  <a:lnTo>
                    <a:pt x="283209" y="133349"/>
                  </a:lnTo>
                  <a:lnTo>
                    <a:pt x="283209" y="69850"/>
                  </a:lnTo>
                  <a:close/>
                </a:path>
                <a:path w="283209" h="209550">
                  <a:moveTo>
                    <a:pt x="3809" y="133350"/>
                  </a:moveTo>
                  <a:lnTo>
                    <a:pt x="0" y="133350"/>
                  </a:lnTo>
                  <a:lnTo>
                    <a:pt x="0" y="158749"/>
                  </a:lnTo>
                  <a:lnTo>
                    <a:pt x="3809" y="158749"/>
                  </a:lnTo>
                  <a:lnTo>
                    <a:pt x="3809" y="133350"/>
                  </a:lnTo>
                  <a:close/>
                </a:path>
                <a:path w="283209" h="209550">
                  <a:moveTo>
                    <a:pt x="283209" y="133350"/>
                  </a:moveTo>
                  <a:lnTo>
                    <a:pt x="279400" y="133350"/>
                  </a:lnTo>
                  <a:lnTo>
                    <a:pt x="279400" y="158749"/>
                  </a:lnTo>
                  <a:lnTo>
                    <a:pt x="283209" y="158749"/>
                  </a:lnTo>
                  <a:lnTo>
                    <a:pt x="283209" y="133350"/>
                  </a:lnTo>
                  <a:close/>
                </a:path>
                <a:path w="283209" h="209550">
                  <a:moveTo>
                    <a:pt x="3809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3809" y="165099"/>
                  </a:lnTo>
                  <a:lnTo>
                    <a:pt x="3809" y="158750"/>
                  </a:lnTo>
                  <a:close/>
                </a:path>
                <a:path w="283209" h="209550">
                  <a:moveTo>
                    <a:pt x="283209" y="158750"/>
                  </a:moveTo>
                  <a:lnTo>
                    <a:pt x="279400" y="158750"/>
                  </a:lnTo>
                  <a:lnTo>
                    <a:pt x="279400" y="165099"/>
                  </a:lnTo>
                  <a:lnTo>
                    <a:pt x="283209" y="165099"/>
                  </a:lnTo>
                  <a:lnTo>
                    <a:pt x="283209" y="158750"/>
                  </a:lnTo>
                  <a:close/>
                </a:path>
                <a:path w="283209" h="209550">
                  <a:moveTo>
                    <a:pt x="380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65100"/>
                  </a:lnTo>
                  <a:close/>
                </a:path>
                <a:path w="283209" h="209550">
                  <a:moveTo>
                    <a:pt x="283209" y="165100"/>
                  </a:moveTo>
                  <a:lnTo>
                    <a:pt x="279400" y="165100"/>
                  </a:lnTo>
                  <a:lnTo>
                    <a:pt x="279400" y="168909"/>
                  </a:lnTo>
                  <a:lnTo>
                    <a:pt x="283209" y="168909"/>
                  </a:lnTo>
                  <a:lnTo>
                    <a:pt x="283209" y="165100"/>
                  </a:lnTo>
                  <a:close/>
                </a:path>
                <a:path w="283209" h="209550">
                  <a:moveTo>
                    <a:pt x="3809" y="168909"/>
                  </a:moveTo>
                  <a:lnTo>
                    <a:pt x="0" y="168909"/>
                  </a:lnTo>
                  <a:lnTo>
                    <a:pt x="0" y="209549"/>
                  </a:lnTo>
                  <a:lnTo>
                    <a:pt x="283209" y="209549"/>
                  </a:lnTo>
                  <a:lnTo>
                    <a:pt x="283209" y="207009"/>
                  </a:lnTo>
                  <a:lnTo>
                    <a:pt x="3809" y="207009"/>
                  </a:lnTo>
                  <a:lnTo>
                    <a:pt x="3809" y="168909"/>
                  </a:lnTo>
                  <a:close/>
                </a:path>
                <a:path w="283209" h="209550">
                  <a:moveTo>
                    <a:pt x="283209" y="168909"/>
                  </a:moveTo>
                  <a:lnTo>
                    <a:pt x="279400" y="168909"/>
                  </a:lnTo>
                  <a:lnTo>
                    <a:pt x="279400" y="207009"/>
                  </a:lnTo>
                  <a:lnTo>
                    <a:pt x="283209" y="207009"/>
                  </a:lnTo>
                  <a:lnTo>
                    <a:pt x="283209" y="168909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645159" y="5200650"/>
              <a:ext cx="275590" cy="204470"/>
            </a:xfrm>
            <a:custGeom>
              <a:avLst/>
              <a:gdLst/>
              <a:ahLst/>
              <a:cxnLst/>
              <a:rect l="l" t="t" r="r" b="b"/>
              <a:pathLst>
                <a:path w="275590" h="204470">
                  <a:moveTo>
                    <a:pt x="2755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75590" y="2539"/>
                  </a:lnTo>
                  <a:lnTo>
                    <a:pt x="275590" y="0"/>
                  </a:lnTo>
                  <a:close/>
                </a:path>
                <a:path w="275590" h="204470">
                  <a:moveTo>
                    <a:pt x="275590" y="2540"/>
                  </a:moveTo>
                  <a:lnTo>
                    <a:pt x="0" y="254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275590" y="3810"/>
                  </a:lnTo>
                  <a:lnTo>
                    <a:pt x="275590" y="2540"/>
                  </a:lnTo>
                  <a:close/>
                </a:path>
                <a:path w="275590" h="204470">
                  <a:moveTo>
                    <a:pt x="275590" y="3810"/>
                  </a:moveTo>
                  <a:lnTo>
                    <a:pt x="273050" y="3810"/>
                  </a:lnTo>
                  <a:lnTo>
                    <a:pt x="273050" y="7619"/>
                  </a:lnTo>
                  <a:lnTo>
                    <a:pt x="275590" y="7619"/>
                  </a:lnTo>
                  <a:lnTo>
                    <a:pt x="275590" y="3810"/>
                  </a:lnTo>
                  <a:close/>
                </a:path>
                <a:path w="275590" h="204470">
                  <a:moveTo>
                    <a:pt x="3810" y="7620"/>
                  </a:moveTo>
                  <a:lnTo>
                    <a:pt x="0" y="762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7620"/>
                  </a:lnTo>
                  <a:close/>
                </a:path>
                <a:path w="275590" h="204470">
                  <a:moveTo>
                    <a:pt x="275590" y="7620"/>
                  </a:moveTo>
                  <a:lnTo>
                    <a:pt x="273050" y="7620"/>
                  </a:lnTo>
                  <a:lnTo>
                    <a:pt x="273050" y="21589"/>
                  </a:lnTo>
                  <a:lnTo>
                    <a:pt x="275590" y="21589"/>
                  </a:lnTo>
                  <a:lnTo>
                    <a:pt x="275590" y="7620"/>
                  </a:lnTo>
                  <a:close/>
                </a:path>
                <a:path w="275590" h="204470">
                  <a:moveTo>
                    <a:pt x="3810" y="21590"/>
                  </a:moveTo>
                  <a:lnTo>
                    <a:pt x="0" y="2159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21590"/>
                  </a:lnTo>
                  <a:close/>
                </a:path>
                <a:path w="275590" h="204470">
                  <a:moveTo>
                    <a:pt x="275590" y="21590"/>
                  </a:moveTo>
                  <a:lnTo>
                    <a:pt x="273050" y="21590"/>
                  </a:lnTo>
                  <a:lnTo>
                    <a:pt x="273050" y="39369"/>
                  </a:lnTo>
                  <a:lnTo>
                    <a:pt x="275590" y="39369"/>
                  </a:lnTo>
                  <a:lnTo>
                    <a:pt x="275590" y="21590"/>
                  </a:lnTo>
                  <a:close/>
                </a:path>
                <a:path w="275590" h="204470">
                  <a:moveTo>
                    <a:pt x="3810" y="39370"/>
                  </a:moveTo>
                  <a:lnTo>
                    <a:pt x="0" y="3937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39370"/>
                  </a:lnTo>
                  <a:close/>
                </a:path>
                <a:path w="275590" h="204470">
                  <a:moveTo>
                    <a:pt x="275590" y="39370"/>
                  </a:moveTo>
                  <a:lnTo>
                    <a:pt x="273050" y="39370"/>
                  </a:lnTo>
                  <a:lnTo>
                    <a:pt x="273050" y="48259"/>
                  </a:lnTo>
                  <a:lnTo>
                    <a:pt x="275590" y="48259"/>
                  </a:lnTo>
                  <a:lnTo>
                    <a:pt x="275590" y="39370"/>
                  </a:lnTo>
                  <a:close/>
                </a:path>
                <a:path w="275590" h="204470">
                  <a:moveTo>
                    <a:pt x="3810" y="48260"/>
                  </a:moveTo>
                  <a:lnTo>
                    <a:pt x="0" y="4826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48260"/>
                  </a:lnTo>
                  <a:close/>
                </a:path>
                <a:path w="275590" h="204470">
                  <a:moveTo>
                    <a:pt x="275590" y="48260"/>
                  </a:moveTo>
                  <a:lnTo>
                    <a:pt x="273050" y="48260"/>
                  </a:lnTo>
                  <a:lnTo>
                    <a:pt x="273050" y="67309"/>
                  </a:lnTo>
                  <a:lnTo>
                    <a:pt x="275590" y="67309"/>
                  </a:lnTo>
                  <a:lnTo>
                    <a:pt x="275590" y="48260"/>
                  </a:lnTo>
                  <a:close/>
                </a:path>
                <a:path w="275590" h="204470">
                  <a:moveTo>
                    <a:pt x="3810" y="67310"/>
                  </a:moveTo>
                  <a:lnTo>
                    <a:pt x="0" y="67310"/>
                  </a:lnTo>
                  <a:lnTo>
                    <a:pt x="0" y="130809"/>
                  </a:lnTo>
                  <a:lnTo>
                    <a:pt x="3810" y="130809"/>
                  </a:lnTo>
                  <a:lnTo>
                    <a:pt x="3810" y="67310"/>
                  </a:lnTo>
                  <a:close/>
                </a:path>
                <a:path w="275590" h="204470">
                  <a:moveTo>
                    <a:pt x="275590" y="67310"/>
                  </a:moveTo>
                  <a:lnTo>
                    <a:pt x="273050" y="67310"/>
                  </a:lnTo>
                  <a:lnTo>
                    <a:pt x="273050" y="130809"/>
                  </a:lnTo>
                  <a:lnTo>
                    <a:pt x="275590" y="130809"/>
                  </a:lnTo>
                  <a:lnTo>
                    <a:pt x="275590" y="67310"/>
                  </a:lnTo>
                  <a:close/>
                </a:path>
                <a:path w="275590" h="204470">
                  <a:moveTo>
                    <a:pt x="3810" y="130810"/>
                  </a:moveTo>
                  <a:lnTo>
                    <a:pt x="0" y="13081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130810"/>
                  </a:lnTo>
                  <a:close/>
                </a:path>
                <a:path w="275590" h="204470">
                  <a:moveTo>
                    <a:pt x="275590" y="130810"/>
                  </a:moveTo>
                  <a:lnTo>
                    <a:pt x="273050" y="130810"/>
                  </a:lnTo>
                  <a:lnTo>
                    <a:pt x="273050" y="156209"/>
                  </a:lnTo>
                  <a:lnTo>
                    <a:pt x="275590" y="156209"/>
                  </a:lnTo>
                  <a:lnTo>
                    <a:pt x="275590" y="130810"/>
                  </a:lnTo>
                  <a:close/>
                </a:path>
                <a:path w="275590" h="204470">
                  <a:moveTo>
                    <a:pt x="381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156210"/>
                  </a:lnTo>
                  <a:close/>
                </a:path>
                <a:path w="275590" h="204470">
                  <a:moveTo>
                    <a:pt x="275590" y="156210"/>
                  </a:moveTo>
                  <a:lnTo>
                    <a:pt x="273050" y="156210"/>
                  </a:lnTo>
                  <a:lnTo>
                    <a:pt x="273050" y="162559"/>
                  </a:lnTo>
                  <a:lnTo>
                    <a:pt x="275590" y="162559"/>
                  </a:lnTo>
                  <a:lnTo>
                    <a:pt x="275590" y="156210"/>
                  </a:lnTo>
                  <a:close/>
                </a:path>
                <a:path w="275590" h="204470">
                  <a:moveTo>
                    <a:pt x="381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62560"/>
                  </a:lnTo>
                  <a:close/>
                </a:path>
                <a:path w="275590" h="204470">
                  <a:moveTo>
                    <a:pt x="275590" y="162560"/>
                  </a:moveTo>
                  <a:lnTo>
                    <a:pt x="273050" y="162560"/>
                  </a:lnTo>
                  <a:lnTo>
                    <a:pt x="273050" y="166369"/>
                  </a:lnTo>
                  <a:lnTo>
                    <a:pt x="275590" y="166369"/>
                  </a:lnTo>
                  <a:lnTo>
                    <a:pt x="275590" y="162560"/>
                  </a:lnTo>
                  <a:close/>
                </a:path>
                <a:path w="275590" h="204470">
                  <a:moveTo>
                    <a:pt x="3810" y="166370"/>
                  </a:moveTo>
                  <a:lnTo>
                    <a:pt x="0" y="166370"/>
                  </a:lnTo>
                  <a:lnTo>
                    <a:pt x="0" y="204470"/>
                  </a:lnTo>
                  <a:lnTo>
                    <a:pt x="275590" y="204470"/>
                  </a:lnTo>
                  <a:lnTo>
                    <a:pt x="275590" y="200659"/>
                  </a:lnTo>
                  <a:lnTo>
                    <a:pt x="3810" y="200659"/>
                  </a:lnTo>
                  <a:lnTo>
                    <a:pt x="3810" y="166370"/>
                  </a:lnTo>
                  <a:close/>
                </a:path>
                <a:path w="275590" h="204470">
                  <a:moveTo>
                    <a:pt x="275590" y="166370"/>
                  </a:moveTo>
                  <a:lnTo>
                    <a:pt x="273050" y="166370"/>
                  </a:lnTo>
                  <a:lnTo>
                    <a:pt x="273050" y="200659"/>
                  </a:lnTo>
                  <a:lnTo>
                    <a:pt x="275590" y="200659"/>
                  </a:lnTo>
                  <a:lnTo>
                    <a:pt x="275590" y="16637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648969" y="5204460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40" h="196850">
                  <a:moveTo>
                    <a:pt x="269239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10" y="3810"/>
                  </a:lnTo>
                  <a:lnTo>
                    <a:pt x="269239" y="3810"/>
                  </a:lnTo>
                  <a:lnTo>
                    <a:pt x="269239" y="0"/>
                  </a:lnTo>
                  <a:close/>
                </a:path>
                <a:path w="269240" h="196850">
                  <a:moveTo>
                    <a:pt x="269239" y="3810"/>
                  </a:moveTo>
                  <a:lnTo>
                    <a:pt x="265430" y="3810"/>
                  </a:lnTo>
                  <a:lnTo>
                    <a:pt x="265430" y="17779"/>
                  </a:lnTo>
                  <a:lnTo>
                    <a:pt x="269239" y="17779"/>
                  </a:lnTo>
                  <a:lnTo>
                    <a:pt x="269239" y="3810"/>
                  </a:lnTo>
                  <a:close/>
                </a:path>
                <a:path w="269240" h="196850">
                  <a:moveTo>
                    <a:pt x="3809" y="17780"/>
                  </a:moveTo>
                  <a:lnTo>
                    <a:pt x="0" y="1778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17780"/>
                  </a:lnTo>
                  <a:close/>
                </a:path>
                <a:path w="269240" h="196850">
                  <a:moveTo>
                    <a:pt x="269239" y="17780"/>
                  </a:moveTo>
                  <a:lnTo>
                    <a:pt x="265430" y="17780"/>
                  </a:lnTo>
                  <a:lnTo>
                    <a:pt x="265430" y="35559"/>
                  </a:lnTo>
                  <a:lnTo>
                    <a:pt x="269239" y="35559"/>
                  </a:lnTo>
                  <a:lnTo>
                    <a:pt x="269239" y="17780"/>
                  </a:lnTo>
                  <a:close/>
                </a:path>
                <a:path w="269240" h="196850">
                  <a:moveTo>
                    <a:pt x="3809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5559"/>
                  </a:lnTo>
                  <a:close/>
                </a:path>
                <a:path w="269240" h="196850">
                  <a:moveTo>
                    <a:pt x="269239" y="35559"/>
                  </a:moveTo>
                  <a:lnTo>
                    <a:pt x="265430" y="35559"/>
                  </a:lnTo>
                  <a:lnTo>
                    <a:pt x="265430" y="44449"/>
                  </a:lnTo>
                  <a:lnTo>
                    <a:pt x="269239" y="44449"/>
                  </a:lnTo>
                  <a:lnTo>
                    <a:pt x="269239" y="35559"/>
                  </a:lnTo>
                  <a:close/>
                </a:path>
                <a:path w="269240" h="196850">
                  <a:moveTo>
                    <a:pt x="3809" y="44450"/>
                  </a:moveTo>
                  <a:lnTo>
                    <a:pt x="0" y="44450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44450"/>
                  </a:lnTo>
                  <a:close/>
                </a:path>
                <a:path w="269240" h="196850">
                  <a:moveTo>
                    <a:pt x="269239" y="44450"/>
                  </a:moveTo>
                  <a:lnTo>
                    <a:pt x="265430" y="44450"/>
                  </a:lnTo>
                  <a:lnTo>
                    <a:pt x="265430" y="63499"/>
                  </a:lnTo>
                  <a:lnTo>
                    <a:pt x="269239" y="63499"/>
                  </a:lnTo>
                  <a:lnTo>
                    <a:pt x="269239" y="44450"/>
                  </a:lnTo>
                  <a:close/>
                </a:path>
                <a:path w="269240" h="196850">
                  <a:moveTo>
                    <a:pt x="3809" y="63500"/>
                  </a:moveTo>
                  <a:lnTo>
                    <a:pt x="0" y="63500"/>
                  </a:lnTo>
                  <a:lnTo>
                    <a:pt x="0" y="126999"/>
                  </a:lnTo>
                  <a:lnTo>
                    <a:pt x="3809" y="126999"/>
                  </a:lnTo>
                  <a:lnTo>
                    <a:pt x="3809" y="63500"/>
                  </a:lnTo>
                  <a:close/>
                </a:path>
                <a:path w="269240" h="196850">
                  <a:moveTo>
                    <a:pt x="269239" y="63500"/>
                  </a:moveTo>
                  <a:lnTo>
                    <a:pt x="265430" y="63500"/>
                  </a:lnTo>
                  <a:lnTo>
                    <a:pt x="265430" y="126999"/>
                  </a:lnTo>
                  <a:lnTo>
                    <a:pt x="269239" y="126999"/>
                  </a:lnTo>
                  <a:lnTo>
                    <a:pt x="269239" y="63500"/>
                  </a:lnTo>
                  <a:close/>
                </a:path>
                <a:path w="269240" h="196850">
                  <a:moveTo>
                    <a:pt x="3809" y="127000"/>
                  </a:moveTo>
                  <a:lnTo>
                    <a:pt x="0" y="127000"/>
                  </a:lnTo>
                  <a:lnTo>
                    <a:pt x="0" y="152399"/>
                  </a:lnTo>
                  <a:lnTo>
                    <a:pt x="3809" y="152399"/>
                  </a:lnTo>
                  <a:lnTo>
                    <a:pt x="3809" y="127000"/>
                  </a:lnTo>
                  <a:close/>
                </a:path>
                <a:path w="269240" h="196850">
                  <a:moveTo>
                    <a:pt x="269239" y="127000"/>
                  </a:moveTo>
                  <a:lnTo>
                    <a:pt x="265430" y="127000"/>
                  </a:lnTo>
                  <a:lnTo>
                    <a:pt x="265430" y="152399"/>
                  </a:lnTo>
                  <a:lnTo>
                    <a:pt x="269239" y="152399"/>
                  </a:lnTo>
                  <a:lnTo>
                    <a:pt x="269239" y="127000"/>
                  </a:lnTo>
                  <a:close/>
                </a:path>
                <a:path w="269240" h="196850">
                  <a:moveTo>
                    <a:pt x="3809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3809" y="158749"/>
                  </a:lnTo>
                  <a:lnTo>
                    <a:pt x="3809" y="152400"/>
                  </a:lnTo>
                  <a:close/>
                </a:path>
                <a:path w="269240" h="196850">
                  <a:moveTo>
                    <a:pt x="269239" y="152400"/>
                  </a:moveTo>
                  <a:lnTo>
                    <a:pt x="265430" y="152400"/>
                  </a:lnTo>
                  <a:lnTo>
                    <a:pt x="265430" y="158749"/>
                  </a:lnTo>
                  <a:lnTo>
                    <a:pt x="269239" y="158749"/>
                  </a:lnTo>
                  <a:lnTo>
                    <a:pt x="269239" y="152400"/>
                  </a:lnTo>
                  <a:close/>
                </a:path>
                <a:path w="269240" h="196850">
                  <a:moveTo>
                    <a:pt x="380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58750"/>
                  </a:lnTo>
                  <a:close/>
                </a:path>
                <a:path w="269240" h="196850">
                  <a:moveTo>
                    <a:pt x="269239" y="158750"/>
                  </a:moveTo>
                  <a:lnTo>
                    <a:pt x="265430" y="158750"/>
                  </a:lnTo>
                  <a:lnTo>
                    <a:pt x="265430" y="162559"/>
                  </a:lnTo>
                  <a:lnTo>
                    <a:pt x="269239" y="162559"/>
                  </a:lnTo>
                  <a:lnTo>
                    <a:pt x="269239" y="158750"/>
                  </a:lnTo>
                  <a:close/>
                </a:path>
                <a:path w="269240" h="196850">
                  <a:moveTo>
                    <a:pt x="3809" y="162559"/>
                  </a:moveTo>
                  <a:lnTo>
                    <a:pt x="0" y="162559"/>
                  </a:lnTo>
                  <a:lnTo>
                    <a:pt x="0" y="196849"/>
                  </a:lnTo>
                  <a:lnTo>
                    <a:pt x="269239" y="196849"/>
                  </a:lnTo>
                  <a:lnTo>
                    <a:pt x="269239" y="193039"/>
                  </a:lnTo>
                  <a:lnTo>
                    <a:pt x="3809" y="193039"/>
                  </a:lnTo>
                  <a:lnTo>
                    <a:pt x="3809" y="162559"/>
                  </a:lnTo>
                  <a:close/>
                </a:path>
                <a:path w="269240" h="196850">
                  <a:moveTo>
                    <a:pt x="269239" y="162559"/>
                  </a:moveTo>
                  <a:lnTo>
                    <a:pt x="265430" y="162559"/>
                  </a:lnTo>
                  <a:lnTo>
                    <a:pt x="265430" y="193039"/>
                  </a:lnTo>
                  <a:lnTo>
                    <a:pt x="269239" y="193039"/>
                  </a:lnTo>
                  <a:lnTo>
                    <a:pt x="269239" y="162559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652779" y="5208269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29">
                  <a:moveTo>
                    <a:pt x="26162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3809"/>
                  </a:lnTo>
                  <a:lnTo>
                    <a:pt x="261620" y="3809"/>
                  </a:lnTo>
                  <a:lnTo>
                    <a:pt x="261620" y="0"/>
                  </a:lnTo>
                  <a:close/>
                </a:path>
                <a:path w="261619" h="189229">
                  <a:moveTo>
                    <a:pt x="261620" y="3809"/>
                  </a:moveTo>
                  <a:lnTo>
                    <a:pt x="257810" y="3809"/>
                  </a:lnTo>
                  <a:lnTo>
                    <a:pt x="257810" y="13969"/>
                  </a:lnTo>
                  <a:lnTo>
                    <a:pt x="261620" y="13969"/>
                  </a:lnTo>
                  <a:lnTo>
                    <a:pt x="261620" y="3809"/>
                  </a:lnTo>
                  <a:close/>
                </a:path>
                <a:path w="261619" h="189229">
                  <a:moveTo>
                    <a:pt x="2540" y="13969"/>
                  </a:moveTo>
                  <a:lnTo>
                    <a:pt x="0" y="13969"/>
                  </a:lnTo>
                  <a:lnTo>
                    <a:pt x="0" y="31749"/>
                  </a:lnTo>
                  <a:lnTo>
                    <a:pt x="2540" y="31749"/>
                  </a:lnTo>
                  <a:lnTo>
                    <a:pt x="2540" y="13969"/>
                  </a:lnTo>
                  <a:close/>
                </a:path>
                <a:path w="261619" h="189229">
                  <a:moveTo>
                    <a:pt x="261620" y="13969"/>
                  </a:moveTo>
                  <a:lnTo>
                    <a:pt x="257810" y="13969"/>
                  </a:lnTo>
                  <a:lnTo>
                    <a:pt x="257810" y="31749"/>
                  </a:lnTo>
                  <a:lnTo>
                    <a:pt x="261620" y="31749"/>
                  </a:lnTo>
                  <a:lnTo>
                    <a:pt x="261620" y="13969"/>
                  </a:lnTo>
                  <a:close/>
                </a:path>
                <a:path w="261619" h="189229">
                  <a:moveTo>
                    <a:pt x="254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2540" y="40639"/>
                  </a:lnTo>
                  <a:lnTo>
                    <a:pt x="2540" y="31749"/>
                  </a:lnTo>
                  <a:close/>
                </a:path>
                <a:path w="261619" h="189229">
                  <a:moveTo>
                    <a:pt x="261620" y="31749"/>
                  </a:moveTo>
                  <a:lnTo>
                    <a:pt x="257810" y="31749"/>
                  </a:lnTo>
                  <a:lnTo>
                    <a:pt x="257810" y="40639"/>
                  </a:lnTo>
                  <a:lnTo>
                    <a:pt x="261620" y="40639"/>
                  </a:lnTo>
                  <a:lnTo>
                    <a:pt x="261620" y="31749"/>
                  </a:lnTo>
                  <a:close/>
                </a:path>
                <a:path w="261619" h="189229">
                  <a:moveTo>
                    <a:pt x="2540" y="40639"/>
                  </a:moveTo>
                  <a:lnTo>
                    <a:pt x="0" y="40639"/>
                  </a:lnTo>
                  <a:lnTo>
                    <a:pt x="0" y="59689"/>
                  </a:lnTo>
                  <a:lnTo>
                    <a:pt x="2540" y="59689"/>
                  </a:lnTo>
                  <a:lnTo>
                    <a:pt x="2540" y="40639"/>
                  </a:lnTo>
                  <a:close/>
                </a:path>
                <a:path w="261619" h="189229">
                  <a:moveTo>
                    <a:pt x="261620" y="40639"/>
                  </a:moveTo>
                  <a:lnTo>
                    <a:pt x="257810" y="40639"/>
                  </a:lnTo>
                  <a:lnTo>
                    <a:pt x="257810" y="59689"/>
                  </a:lnTo>
                  <a:lnTo>
                    <a:pt x="261620" y="59689"/>
                  </a:lnTo>
                  <a:lnTo>
                    <a:pt x="261620" y="40639"/>
                  </a:lnTo>
                  <a:close/>
                </a:path>
                <a:path w="261619" h="189229">
                  <a:moveTo>
                    <a:pt x="2540" y="59689"/>
                  </a:moveTo>
                  <a:lnTo>
                    <a:pt x="0" y="59689"/>
                  </a:lnTo>
                  <a:lnTo>
                    <a:pt x="0" y="123189"/>
                  </a:lnTo>
                  <a:lnTo>
                    <a:pt x="2540" y="123189"/>
                  </a:lnTo>
                  <a:lnTo>
                    <a:pt x="2540" y="59689"/>
                  </a:lnTo>
                  <a:close/>
                </a:path>
                <a:path w="261619" h="189229">
                  <a:moveTo>
                    <a:pt x="261620" y="59689"/>
                  </a:moveTo>
                  <a:lnTo>
                    <a:pt x="257810" y="59689"/>
                  </a:lnTo>
                  <a:lnTo>
                    <a:pt x="257810" y="123189"/>
                  </a:lnTo>
                  <a:lnTo>
                    <a:pt x="261620" y="123189"/>
                  </a:lnTo>
                  <a:lnTo>
                    <a:pt x="261620" y="59689"/>
                  </a:lnTo>
                  <a:close/>
                </a:path>
                <a:path w="261619" h="189229">
                  <a:moveTo>
                    <a:pt x="2540" y="123189"/>
                  </a:moveTo>
                  <a:lnTo>
                    <a:pt x="0" y="123189"/>
                  </a:lnTo>
                  <a:lnTo>
                    <a:pt x="0" y="148589"/>
                  </a:lnTo>
                  <a:lnTo>
                    <a:pt x="2540" y="148589"/>
                  </a:lnTo>
                  <a:lnTo>
                    <a:pt x="2540" y="123189"/>
                  </a:lnTo>
                  <a:close/>
                </a:path>
                <a:path w="261619" h="189229">
                  <a:moveTo>
                    <a:pt x="261620" y="123189"/>
                  </a:moveTo>
                  <a:lnTo>
                    <a:pt x="257810" y="123189"/>
                  </a:lnTo>
                  <a:lnTo>
                    <a:pt x="257810" y="148589"/>
                  </a:lnTo>
                  <a:lnTo>
                    <a:pt x="261620" y="148589"/>
                  </a:lnTo>
                  <a:lnTo>
                    <a:pt x="261620" y="123189"/>
                  </a:lnTo>
                  <a:close/>
                </a:path>
                <a:path w="261619" h="189229">
                  <a:moveTo>
                    <a:pt x="2540" y="148589"/>
                  </a:moveTo>
                  <a:lnTo>
                    <a:pt x="0" y="148589"/>
                  </a:lnTo>
                  <a:lnTo>
                    <a:pt x="0" y="154939"/>
                  </a:lnTo>
                  <a:lnTo>
                    <a:pt x="2540" y="154939"/>
                  </a:lnTo>
                  <a:lnTo>
                    <a:pt x="2540" y="148589"/>
                  </a:lnTo>
                  <a:close/>
                </a:path>
                <a:path w="261619" h="189229">
                  <a:moveTo>
                    <a:pt x="261620" y="148589"/>
                  </a:moveTo>
                  <a:lnTo>
                    <a:pt x="257810" y="148589"/>
                  </a:lnTo>
                  <a:lnTo>
                    <a:pt x="257810" y="154939"/>
                  </a:lnTo>
                  <a:lnTo>
                    <a:pt x="261620" y="154939"/>
                  </a:lnTo>
                  <a:lnTo>
                    <a:pt x="261620" y="148589"/>
                  </a:lnTo>
                  <a:close/>
                </a:path>
                <a:path w="261619" h="189229">
                  <a:moveTo>
                    <a:pt x="254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2540" y="158749"/>
                  </a:lnTo>
                  <a:lnTo>
                    <a:pt x="2540" y="154939"/>
                  </a:lnTo>
                  <a:close/>
                </a:path>
                <a:path w="261619" h="189229">
                  <a:moveTo>
                    <a:pt x="261620" y="154939"/>
                  </a:moveTo>
                  <a:lnTo>
                    <a:pt x="257810" y="154939"/>
                  </a:lnTo>
                  <a:lnTo>
                    <a:pt x="257810" y="158749"/>
                  </a:lnTo>
                  <a:lnTo>
                    <a:pt x="261620" y="158749"/>
                  </a:lnTo>
                  <a:lnTo>
                    <a:pt x="261620" y="154939"/>
                  </a:lnTo>
                  <a:close/>
                </a:path>
                <a:path w="261619" h="189229">
                  <a:moveTo>
                    <a:pt x="2540" y="158749"/>
                  </a:moveTo>
                  <a:lnTo>
                    <a:pt x="0" y="158749"/>
                  </a:lnTo>
                  <a:lnTo>
                    <a:pt x="0" y="189229"/>
                  </a:lnTo>
                  <a:lnTo>
                    <a:pt x="261620" y="189229"/>
                  </a:lnTo>
                  <a:lnTo>
                    <a:pt x="261620" y="185419"/>
                  </a:lnTo>
                  <a:lnTo>
                    <a:pt x="2540" y="185419"/>
                  </a:lnTo>
                  <a:lnTo>
                    <a:pt x="2540" y="158749"/>
                  </a:lnTo>
                  <a:close/>
                </a:path>
                <a:path w="261619" h="189229">
                  <a:moveTo>
                    <a:pt x="261620" y="158749"/>
                  </a:moveTo>
                  <a:lnTo>
                    <a:pt x="257810" y="158749"/>
                  </a:lnTo>
                  <a:lnTo>
                    <a:pt x="257810" y="185419"/>
                  </a:lnTo>
                  <a:lnTo>
                    <a:pt x="261620" y="185419"/>
                  </a:lnTo>
                  <a:lnTo>
                    <a:pt x="261620" y="158749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655319" y="5212080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69" h="181610">
                  <a:moveTo>
                    <a:pt x="25527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5079" y="10160"/>
                  </a:lnTo>
                  <a:lnTo>
                    <a:pt x="5079" y="381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  <a:path w="255269" h="181610">
                  <a:moveTo>
                    <a:pt x="255270" y="3810"/>
                  </a:moveTo>
                  <a:lnTo>
                    <a:pt x="251460" y="3810"/>
                  </a:lnTo>
                  <a:lnTo>
                    <a:pt x="251460" y="10160"/>
                  </a:lnTo>
                  <a:lnTo>
                    <a:pt x="255270" y="10160"/>
                  </a:lnTo>
                  <a:lnTo>
                    <a:pt x="255270" y="3810"/>
                  </a:lnTo>
                  <a:close/>
                </a:path>
                <a:path w="255269" h="181610">
                  <a:moveTo>
                    <a:pt x="5079" y="10160"/>
                  </a:moveTo>
                  <a:lnTo>
                    <a:pt x="0" y="10160"/>
                  </a:lnTo>
                  <a:lnTo>
                    <a:pt x="0" y="27940"/>
                  </a:lnTo>
                  <a:lnTo>
                    <a:pt x="5079" y="27940"/>
                  </a:lnTo>
                  <a:lnTo>
                    <a:pt x="5079" y="10160"/>
                  </a:lnTo>
                  <a:close/>
                </a:path>
                <a:path w="255269" h="181610">
                  <a:moveTo>
                    <a:pt x="255270" y="10160"/>
                  </a:moveTo>
                  <a:lnTo>
                    <a:pt x="251460" y="10160"/>
                  </a:lnTo>
                  <a:lnTo>
                    <a:pt x="251460" y="27940"/>
                  </a:lnTo>
                  <a:lnTo>
                    <a:pt x="255270" y="27940"/>
                  </a:lnTo>
                  <a:lnTo>
                    <a:pt x="255270" y="10160"/>
                  </a:lnTo>
                  <a:close/>
                </a:path>
                <a:path w="255269" h="181610">
                  <a:moveTo>
                    <a:pt x="5079" y="27940"/>
                  </a:moveTo>
                  <a:lnTo>
                    <a:pt x="0" y="27940"/>
                  </a:lnTo>
                  <a:lnTo>
                    <a:pt x="0" y="36830"/>
                  </a:lnTo>
                  <a:lnTo>
                    <a:pt x="5079" y="36830"/>
                  </a:lnTo>
                  <a:lnTo>
                    <a:pt x="5079" y="27940"/>
                  </a:lnTo>
                  <a:close/>
                </a:path>
                <a:path w="255269" h="181610">
                  <a:moveTo>
                    <a:pt x="255270" y="27940"/>
                  </a:moveTo>
                  <a:lnTo>
                    <a:pt x="251460" y="27940"/>
                  </a:lnTo>
                  <a:lnTo>
                    <a:pt x="251460" y="36830"/>
                  </a:lnTo>
                  <a:lnTo>
                    <a:pt x="255270" y="36830"/>
                  </a:lnTo>
                  <a:lnTo>
                    <a:pt x="255270" y="27940"/>
                  </a:lnTo>
                  <a:close/>
                </a:path>
                <a:path w="255269" h="181610">
                  <a:moveTo>
                    <a:pt x="5079" y="36830"/>
                  </a:moveTo>
                  <a:lnTo>
                    <a:pt x="0" y="36830"/>
                  </a:lnTo>
                  <a:lnTo>
                    <a:pt x="0" y="55880"/>
                  </a:lnTo>
                  <a:lnTo>
                    <a:pt x="5079" y="55880"/>
                  </a:lnTo>
                  <a:lnTo>
                    <a:pt x="5079" y="36830"/>
                  </a:lnTo>
                  <a:close/>
                </a:path>
                <a:path w="255269" h="181610">
                  <a:moveTo>
                    <a:pt x="255270" y="36830"/>
                  </a:moveTo>
                  <a:lnTo>
                    <a:pt x="251460" y="36830"/>
                  </a:lnTo>
                  <a:lnTo>
                    <a:pt x="251460" y="55880"/>
                  </a:lnTo>
                  <a:lnTo>
                    <a:pt x="255270" y="55880"/>
                  </a:lnTo>
                  <a:lnTo>
                    <a:pt x="255270" y="36830"/>
                  </a:lnTo>
                  <a:close/>
                </a:path>
                <a:path w="255269" h="181610">
                  <a:moveTo>
                    <a:pt x="5079" y="55880"/>
                  </a:moveTo>
                  <a:lnTo>
                    <a:pt x="0" y="55880"/>
                  </a:lnTo>
                  <a:lnTo>
                    <a:pt x="0" y="119380"/>
                  </a:lnTo>
                  <a:lnTo>
                    <a:pt x="5079" y="119380"/>
                  </a:lnTo>
                  <a:lnTo>
                    <a:pt x="5079" y="55880"/>
                  </a:lnTo>
                  <a:close/>
                </a:path>
                <a:path w="255269" h="181610">
                  <a:moveTo>
                    <a:pt x="255270" y="55880"/>
                  </a:moveTo>
                  <a:lnTo>
                    <a:pt x="251460" y="55880"/>
                  </a:lnTo>
                  <a:lnTo>
                    <a:pt x="251460" y="119380"/>
                  </a:lnTo>
                  <a:lnTo>
                    <a:pt x="255270" y="119380"/>
                  </a:lnTo>
                  <a:lnTo>
                    <a:pt x="255270" y="55880"/>
                  </a:lnTo>
                  <a:close/>
                </a:path>
                <a:path w="255269" h="181610">
                  <a:moveTo>
                    <a:pt x="5079" y="119380"/>
                  </a:moveTo>
                  <a:lnTo>
                    <a:pt x="0" y="119380"/>
                  </a:lnTo>
                  <a:lnTo>
                    <a:pt x="0" y="144780"/>
                  </a:lnTo>
                  <a:lnTo>
                    <a:pt x="5079" y="144780"/>
                  </a:lnTo>
                  <a:lnTo>
                    <a:pt x="5079" y="119380"/>
                  </a:lnTo>
                  <a:close/>
                </a:path>
                <a:path w="255269" h="181610">
                  <a:moveTo>
                    <a:pt x="255270" y="119380"/>
                  </a:moveTo>
                  <a:lnTo>
                    <a:pt x="251460" y="119380"/>
                  </a:lnTo>
                  <a:lnTo>
                    <a:pt x="251460" y="144780"/>
                  </a:lnTo>
                  <a:lnTo>
                    <a:pt x="255270" y="144780"/>
                  </a:lnTo>
                  <a:lnTo>
                    <a:pt x="255270" y="119380"/>
                  </a:lnTo>
                  <a:close/>
                </a:path>
                <a:path w="255269" h="181610">
                  <a:moveTo>
                    <a:pt x="507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5079" y="151130"/>
                  </a:lnTo>
                  <a:lnTo>
                    <a:pt x="5079" y="144780"/>
                  </a:lnTo>
                  <a:close/>
                </a:path>
                <a:path w="255269" h="181610">
                  <a:moveTo>
                    <a:pt x="255270" y="144780"/>
                  </a:moveTo>
                  <a:lnTo>
                    <a:pt x="251460" y="144780"/>
                  </a:lnTo>
                  <a:lnTo>
                    <a:pt x="251460" y="151130"/>
                  </a:lnTo>
                  <a:lnTo>
                    <a:pt x="255270" y="151130"/>
                  </a:lnTo>
                  <a:lnTo>
                    <a:pt x="255270" y="144780"/>
                  </a:lnTo>
                  <a:close/>
                </a:path>
                <a:path w="255269" h="181610">
                  <a:moveTo>
                    <a:pt x="507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5079" y="154940"/>
                  </a:lnTo>
                  <a:lnTo>
                    <a:pt x="5079" y="151130"/>
                  </a:lnTo>
                  <a:close/>
                </a:path>
                <a:path w="255269" h="181610">
                  <a:moveTo>
                    <a:pt x="255270" y="151130"/>
                  </a:moveTo>
                  <a:lnTo>
                    <a:pt x="251460" y="151130"/>
                  </a:lnTo>
                  <a:lnTo>
                    <a:pt x="251460" y="154940"/>
                  </a:lnTo>
                  <a:lnTo>
                    <a:pt x="255270" y="154940"/>
                  </a:lnTo>
                  <a:lnTo>
                    <a:pt x="255270" y="151130"/>
                  </a:lnTo>
                  <a:close/>
                </a:path>
                <a:path w="255269" h="181610">
                  <a:moveTo>
                    <a:pt x="5079" y="154940"/>
                  </a:moveTo>
                  <a:lnTo>
                    <a:pt x="0" y="154940"/>
                  </a:lnTo>
                  <a:lnTo>
                    <a:pt x="0" y="181610"/>
                  </a:lnTo>
                  <a:lnTo>
                    <a:pt x="255270" y="181610"/>
                  </a:lnTo>
                  <a:lnTo>
                    <a:pt x="255270" y="177800"/>
                  </a:lnTo>
                  <a:lnTo>
                    <a:pt x="5079" y="177800"/>
                  </a:lnTo>
                  <a:lnTo>
                    <a:pt x="5079" y="154940"/>
                  </a:lnTo>
                  <a:close/>
                </a:path>
                <a:path w="255269" h="181610">
                  <a:moveTo>
                    <a:pt x="255270" y="154940"/>
                  </a:moveTo>
                  <a:lnTo>
                    <a:pt x="251460" y="154940"/>
                  </a:lnTo>
                  <a:lnTo>
                    <a:pt x="251460" y="177800"/>
                  </a:lnTo>
                  <a:lnTo>
                    <a:pt x="255270" y="177800"/>
                  </a:lnTo>
                  <a:lnTo>
                    <a:pt x="255270" y="154940"/>
                  </a:lnTo>
                  <a:close/>
                </a:path>
              </a:pathLst>
            </a:custGeom>
            <a:solidFill>
              <a:srgbClr val="79D6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660399" y="5215889"/>
              <a:ext cx="246380" cy="173990"/>
            </a:xfrm>
            <a:prstGeom prst="rect">
              <a:avLst/>
            </a:prstGeom>
            <a:blipFill>
              <a:blip r:embed="rId3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3172459" y="5262880"/>
              <a:ext cx="543560" cy="471170"/>
            </a:xfrm>
            <a:custGeom>
              <a:avLst/>
              <a:gdLst/>
              <a:ahLst/>
              <a:cxnLst/>
              <a:rect l="l" t="t" r="r" b="b"/>
              <a:pathLst>
                <a:path w="543560" h="471170">
                  <a:moveTo>
                    <a:pt x="300989" y="1270"/>
                  </a:moveTo>
                  <a:lnTo>
                    <a:pt x="243839" y="1270"/>
                  </a:lnTo>
                  <a:lnTo>
                    <a:pt x="243839" y="2540"/>
                  </a:lnTo>
                  <a:lnTo>
                    <a:pt x="300989" y="2540"/>
                  </a:lnTo>
                  <a:lnTo>
                    <a:pt x="300989" y="1270"/>
                  </a:lnTo>
                  <a:close/>
                </a:path>
                <a:path w="543560" h="471170">
                  <a:moveTo>
                    <a:pt x="273050" y="0"/>
                  </a:moveTo>
                  <a:lnTo>
                    <a:pt x="271779" y="0"/>
                  </a:lnTo>
                  <a:lnTo>
                    <a:pt x="271779" y="1270"/>
                  </a:lnTo>
                  <a:lnTo>
                    <a:pt x="273050" y="1270"/>
                  </a:lnTo>
                  <a:lnTo>
                    <a:pt x="273050" y="0"/>
                  </a:lnTo>
                  <a:close/>
                </a:path>
                <a:path w="543560" h="471170">
                  <a:moveTo>
                    <a:pt x="541019" y="191770"/>
                  </a:moveTo>
                  <a:lnTo>
                    <a:pt x="539750" y="191770"/>
                  </a:lnTo>
                  <a:lnTo>
                    <a:pt x="539750" y="199390"/>
                  </a:lnTo>
                  <a:lnTo>
                    <a:pt x="541019" y="199390"/>
                  </a:lnTo>
                  <a:lnTo>
                    <a:pt x="541019" y="191770"/>
                  </a:lnTo>
                  <a:close/>
                </a:path>
                <a:path w="543560" h="471170">
                  <a:moveTo>
                    <a:pt x="542289" y="199390"/>
                  </a:moveTo>
                  <a:lnTo>
                    <a:pt x="539750" y="199390"/>
                  </a:lnTo>
                  <a:lnTo>
                    <a:pt x="539750" y="271780"/>
                  </a:lnTo>
                  <a:lnTo>
                    <a:pt x="542289" y="271780"/>
                  </a:lnTo>
                  <a:lnTo>
                    <a:pt x="542289" y="264160"/>
                  </a:lnTo>
                  <a:lnTo>
                    <a:pt x="543560" y="264160"/>
                  </a:lnTo>
                  <a:lnTo>
                    <a:pt x="543560" y="207010"/>
                  </a:lnTo>
                  <a:lnTo>
                    <a:pt x="542289" y="207010"/>
                  </a:lnTo>
                  <a:lnTo>
                    <a:pt x="542289" y="199390"/>
                  </a:lnTo>
                  <a:close/>
                </a:path>
                <a:path w="543560" h="471170">
                  <a:moveTo>
                    <a:pt x="2539" y="208280"/>
                  </a:moveTo>
                  <a:lnTo>
                    <a:pt x="1269" y="208280"/>
                  </a:lnTo>
                  <a:lnTo>
                    <a:pt x="1269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64160"/>
                  </a:lnTo>
                  <a:lnTo>
                    <a:pt x="2539" y="264160"/>
                  </a:lnTo>
                  <a:lnTo>
                    <a:pt x="2539" y="208280"/>
                  </a:lnTo>
                  <a:close/>
                </a:path>
                <a:path w="543560" h="471170">
                  <a:moveTo>
                    <a:pt x="541019" y="271780"/>
                  </a:moveTo>
                  <a:lnTo>
                    <a:pt x="539750" y="271780"/>
                  </a:lnTo>
                  <a:lnTo>
                    <a:pt x="539750" y="279400"/>
                  </a:lnTo>
                  <a:lnTo>
                    <a:pt x="541019" y="279400"/>
                  </a:lnTo>
                  <a:lnTo>
                    <a:pt x="541019" y="271780"/>
                  </a:lnTo>
                  <a:close/>
                </a:path>
                <a:path w="543560" h="471170">
                  <a:moveTo>
                    <a:pt x="322579" y="467360"/>
                  </a:moveTo>
                  <a:lnTo>
                    <a:pt x="229869" y="467360"/>
                  </a:lnTo>
                  <a:lnTo>
                    <a:pt x="229869" y="468630"/>
                  </a:lnTo>
                  <a:lnTo>
                    <a:pt x="322579" y="468630"/>
                  </a:lnTo>
                  <a:lnTo>
                    <a:pt x="322579" y="467360"/>
                  </a:lnTo>
                  <a:close/>
                </a:path>
                <a:path w="543560" h="471170">
                  <a:moveTo>
                    <a:pt x="300989" y="469900"/>
                  </a:moveTo>
                  <a:lnTo>
                    <a:pt x="243839" y="469900"/>
                  </a:lnTo>
                  <a:lnTo>
                    <a:pt x="243839" y="471170"/>
                  </a:lnTo>
                  <a:lnTo>
                    <a:pt x="300989" y="471170"/>
                  </a:lnTo>
                  <a:lnTo>
                    <a:pt x="300989" y="469900"/>
                  </a:lnTo>
                  <a:close/>
                </a:path>
                <a:path w="543560" h="471170">
                  <a:moveTo>
                    <a:pt x="313689" y="468630"/>
                  </a:moveTo>
                  <a:lnTo>
                    <a:pt x="238760" y="468630"/>
                  </a:lnTo>
                  <a:lnTo>
                    <a:pt x="238760" y="469900"/>
                  </a:lnTo>
                  <a:lnTo>
                    <a:pt x="313689" y="469900"/>
                  </a:lnTo>
                  <a:lnTo>
                    <a:pt x="313689" y="468630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3175000" y="5265432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3810" y="184137"/>
                  </a:moveTo>
                  <a:lnTo>
                    <a:pt x="2540" y="184137"/>
                  </a:lnTo>
                  <a:lnTo>
                    <a:pt x="2540" y="190487"/>
                  </a:lnTo>
                  <a:lnTo>
                    <a:pt x="1270" y="190487"/>
                  </a:lnTo>
                  <a:lnTo>
                    <a:pt x="1270" y="196837"/>
                  </a:lnTo>
                  <a:lnTo>
                    <a:pt x="1270" y="198107"/>
                  </a:lnTo>
                  <a:lnTo>
                    <a:pt x="0" y="198107"/>
                  </a:lnTo>
                  <a:lnTo>
                    <a:pt x="0" y="283197"/>
                  </a:lnTo>
                  <a:lnTo>
                    <a:pt x="3810" y="283197"/>
                  </a:lnTo>
                  <a:lnTo>
                    <a:pt x="3810" y="198107"/>
                  </a:lnTo>
                  <a:lnTo>
                    <a:pt x="3810" y="196837"/>
                  </a:lnTo>
                  <a:lnTo>
                    <a:pt x="3810" y="190487"/>
                  </a:lnTo>
                  <a:lnTo>
                    <a:pt x="3810" y="184137"/>
                  </a:lnTo>
                  <a:close/>
                </a:path>
                <a:path w="537210" h="464820">
                  <a:moveTo>
                    <a:pt x="325107" y="463550"/>
                  </a:moveTo>
                  <a:lnTo>
                    <a:pt x="214630" y="463550"/>
                  </a:lnTo>
                  <a:lnTo>
                    <a:pt x="214630" y="464807"/>
                  </a:lnTo>
                  <a:lnTo>
                    <a:pt x="325107" y="464807"/>
                  </a:lnTo>
                  <a:lnTo>
                    <a:pt x="325107" y="463550"/>
                  </a:lnTo>
                  <a:close/>
                </a:path>
                <a:path w="537210" h="464820">
                  <a:moveTo>
                    <a:pt x="325107" y="1257"/>
                  </a:moveTo>
                  <a:lnTo>
                    <a:pt x="306070" y="1257"/>
                  </a:lnTo>
                  <a:lnTo>
                    <a:pt x="306070" y="0"/>
                  </a:lnTo>
                  <a:lnTo>
                    <a:pt x="222250" y="0"/>
                  </a:lnTo>
                  <a:lnTo>
                    <a:pt x="222250" y="1257"/>
                  </a:lnTo>
                  <a:lnTo>
                    <a:pt x="214630" y="1257"/>
                  </a:lnTo>
                  <a:lnTo>
                    <a:pt x="214630" y="2527"/>
                  </a:lnTo>
                  <a:lnTo>
                    <a:pt x="325107" y="2527"/>
                  </a:lnTo>
                  <a:lnTo>
                    <a:pt x="325107" y="1257"/>
                  </a:lnTo>
                  <a:close/>
                </a:path>
                <a:path w="537210" h="464820">
                  <a:moveTo>
                    <a:pt x="328930" y="2540"/>
                  </a:moveTo>
                  <a:lnTo>
                    <a:pt x="207010" y="2540"/>
                  </a:lnTo>
                  <a:lnTo>
                    <a:pt x="207010" y="3797"/>
                  </a:lnTo>
                  <a:lnTo>
                    <a:pt x="328930" y="3797"/>
                  </a:lnTo>
                  <a:lnTo>
                    <a:pt x="328930" y="2540"/>
                  </a:lnTo>
                  <a:close/>
                </a:path>
                <a:path w="537210" h="464820">
                  <a:moveTo>
                    <a:pt x="341630" y="460997"/>
                  </a:moveTo>
                  <a:lnTo>
                    <a:pt x="204470" y="460997"/>
                  </a:lnTo>
                  <a:lnTo>
                    <a:pt x="204470" y="462267"/>
                  </a:lnTo>
                  <a:lnTo>
                    <a:pt x="210820" y="462267"/>
                  </a:lnTo>
                  <a:lnTo>
                    <a:pt x="210820" y="463537"/>
                  </a:lnTo>
                  <a:lnTo>
                    <a:pt x="334010" y="463537"/>
                  </a:lnTo>
                  <a:lnTo>
                    <a:pt x="334010" y="462267"/>
                  </a:lnTo>
                  <a:lnTo>
                    <a:pt x="341630" y="462267"/>
                  </a:lnTo>
                  <a:lnTo>
                    <a:pt x="341630" y="460997"/>
                  </a:lnTo>
                  <a:close/>
                </a:path>
                <a:path w="537210" h="464820">
                  <a:moveTo>
                    <a:pt x="537210" y="196850"/>
                  </a:moveTo>
                  <a:lnTo>
                    <a:pt x="534670" y="196850"/>
                  </a:lnTo>
                  <a:lnTo>
                    <a:pt x="534670" y="288277"/>
                  </a:lnTo>
                  <a:lnTo>
                    <a:pt x="537210" y="288277"/>
                  </a:lnTo>
                  <a:lnTo>
                    <a:pt x="537210" y="196850"/>
                  </a:lnTo>
                  <a:close/>
                </a:path>
                <a:path w="537210" h="464820">
                  <a:moveTo>
                    <a:pt x="537210" y="184137"/>
                  </a:moveTo>
                  <a:lnTo>
                    <a:pt x="535940" y="184137"/>
                  </a:lnTo>
                  <a:lnTo>
                    <a:pt x="535940" y="179057"/>
                  </a:lnTo>
                  <a:lnTo>
                    <a:pt x="534670" y="179057"/>
                  </a:lnTo>
                  <a:lnTo>
                    <a:pt x="534670" y="184137"/>
                  </a:lnTo>
                  <a:lnTo>
                    <a:pt x="534670" y="196837"/>
                  </a:lnTo>
                  <a:lnTo>
                    <a:pt x="537210" y="196837"/>
                  </a:lnTo>
                  <a:lnTo>
                    <a:pt x="537210" y="184137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3178810" y="526922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93052"/>
                  </a:moveTo>
                  <a:lnTo>
                    <a:pt x="0" y="193052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193052"/>
                  </a:lnTo>
                  <a:close/>
                </a:path>
                <a:path w="530860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018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93040"/>
                  </a:lnTo>
                  <a:lnTo>
                    <a:pt x="3810" y="19304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70180"/>
                  </a:lnTo>
                  <a:lnTo>
                    <a:pt x="3810" y="166370"/>
                  </a:lnTo>
                  <a:close/>
                </a:path>
                <a:path w="530860" h="457200">
                  <a:moveTo>
                    <a:pt x="335280" y="1270"/>
                  </a:moveTo>
                  <a:lnTo>
                    <a:pt x="330187" y="1270"/>
                  </a:lnTo>
                  <a:lnTo>
                    <a:pt x="330187" y="0"/>
                  </a:lnTo>
                  <a:lnTo>
                    <a:pt x="198120" y="0"/>
                  </a:lnTo>
                  <a:lnTo>
                    <a:pt x="198120" y="1270"/>
                  </a:lnTo>
                  <a:lnTo>
                    <a:pt x="193040" y="1270"/>
                  </a:lnTo>
                  <a:lnTo>
                    <a:pt x="193040" y="2540"/>
                  </a:lnTo>
                  <a:lnTo>
                    <a:pt x="335280" y="2540"/>
                  </a:lnTo>
                  <a:lnTo>
                    <a:pt x="335280" y="1270"/>
                  </a:lnTo>
                  <a:close/>
                </a:path>
                <a:path w="530860" h="457200">
                  <a:moveTo>
                    <a:pt x="340360" y="2552"/>
                  </a:moveTo>
                  <a:lnTo>
                    <a:pt x="187960" y="2552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552"/>
                  </a:lnTo>
                  <a:close/>
                </a:path>
                <a:path w="530860" h="457200">
                  <a:moveTo>
                    <a:pt x="344170" y="455942"/>
                  </a:moveTo>
                  <a:lnTo>
                    <a:pt x="193040" y="455942"/>
                  </a:lnTo>
                  <a:lnTo>
                    <a:pt x="193040" y="457200"/>
                  </a:lnTo>
                  <a:lnTo>
                    <a:pt x="344170" y="457200"/>
                  </a:lnTo>
                  <a:lnTo>
                    <a:pt x="344170" y="455942"/>
                  </a:lnTo>
                  <a:close/>
                </a:path>
                <a:path w="530860" h="457200">
                  <a:moveTo>
                    <a:pt x="347980" y="454660"/>
                  </a:moveTo>
                  <a:lnTo>
                    <a:pt x="184150" y="454660"/>
                  </a:lnTo>
                  <a:lnTo>
                    <a:pt x="184150" y="455930"/>
                  </a:lnTo>
                  <a:lnTo>
                    <a:pt x="347980" y="455930"/>
                  </a:lnTo>
                  <a:lnTo>
                    <a:pt x="347980" y="454660"/>
                  </a:lnTo>
                  <a:close/>
                </a:path>
                <a:path w="530860" h="457200">
                  <a:moveTo>
                    <a:pt x="529590" y="166370"/>
                  </a:move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170180"/>
                  </a:lnTo>
                  <a:lnTo>
                    <a:pt x="529590" y="170180"/>
                  </a:lnTo>
                  <a:lnTo>
                    <a:pt x="529590" y="166370"/>
                  </a:lnTo>
                  <a:close/>
                </a:path>
                <a:path w="530860" h="457200">
                  <a:moveTo>
                    <a:pt x="530860" y="193052"/>
                  </a:moveTo>
                  <a:lnTo>
                    <a:pt x="527037" y="193052"/>
                  </a:lnTo>
                  <a:lnTo>
                    <a:pt x="527037" y="29210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00"/>
                  </a:lnTo>
                  <a:lnTo>
                    <a:pt x="530860" y="292100"/>
                  </a:lnTo>
                  <a:lnTo>
                    <a:pt x="530860" y="193052"/>
                  </a:lnTo>
                  <a:close/>
                </a:path>
                <a:path w="530860" h="457200">
                  <a:moveTo>
                    <a:pt x="530860" y="170192"/>
                  </a:moveTo>
                  <a:lnTo>
                    <a:pt x="527050" y="170192"/>
                  </a:lnTo>
                  <a:lnTo>
                    <a:pt x="527050" y="193040"/>
                  </a:lnTo>
                  <a:lnTo>
                    <a:pt x="530860" y="193040"/>
                  </a:lnTo>
                  <a:lnTo>
                    <a:pt x="530860" y="170192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3182620" y="527303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39" h="450850">
                  <a:moveTo>
                    <a:pt x="3810" y="189242"/>
                  </a:moveTo>
                  <a:lnTo>
                    <a:pt x="0" y="189242"/>
                  </a:lnTo>
                  <a:lnTo>
                    <a:pt x="0" y="297180"/>
                  </a:lnTo>
                  <a:lnTo>
                    <a:pt x="2540" y="297180"/>
                  </a:lnTo>
                  <a:lnTo>
                    <a:pt x="2540" y="299720"/>
                  </a:lnTo>
                  <a:lnTo>
                    <a:pt x="3810" y="299720"/>
                  </a:lnTo>
                  <a:lnTo>
                    <a:pt x="3810" y="297180"/>
                  </a:lnTo>
                  <a:lnTo>
                    <a:pt x="3810" y="189242"/>
                  </a:lnTo>
                  <a:close/>
                </a:path>
                <a:path w="523239" h="450850">
                  <a:moveTo>
                    <a:pt x="3810" y="166382"/>
                  </a:moveTo>
                  <a:lnTo>
                    <a:pt x="0" y="166382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66382"/>
                  </a:lnTo>
                  <a:close/>
                </a:path>
                <a:path w="523239" h="450850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57480"/>
                  </a:lnTo>
                  <a:lnTo>
                    <a:pt x="3810" y="153670"/>
                  </a:lnTo>
                  <a:lnTo>
                    <a:pt x="3810" y="151130"/>
                  </a:lnTo>
                  <a:close/>
                </a:path>
                <a:path w="523239" h="450850">
                  <a:moveTo>
                    <a:pt x="344170" y="0"/>
                  </a:moveTo>
                  <a:lnTo>
                    <a:pt x="180340" y="0"/>
                  </a:lnTo>
                  <a:lnTo>
                    <a:pt x="180340" y="1270"/>
                  </a:lnTo>
                  <a:lnTo>
                    <a:pt x="344170" y="1270"/>
                  </a:lnTo>
                  <a:lnTo>
                    <a:pt x="344170" y="0"/>
                  </a:lnTo>
                  <a:close/>
                </a:path>
                <a:path w="523239" h="450850">
                  <a:moveTo>
                    <a:pt x="349250" y="449592"/>
                  </a:moveTo>
                  <a:lnTo>
                    <a:pt x="177800" y="449592"/>
                  </a:lnTo>
                  <a:lnTo>
                    <a:pt x="177800" y="450850"/>
                  </a:lnTo>
                  <a:lnTo>
                    <a:pt x="349250" y="450850"/>
                  </a:lnTo>
                  <a:lnTo>
                    <a:pt x="349250" y="449592"/>
                  </a:lnTo>
                  <a:close/>
                </a:path>
                <a:path w="523239" h="450850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1282"/>
                  </a:lnTo>
                  <a:lnTo>
                    <a:pt x="175260" y="1282"/>
                  </a:lnTo>
                  <a:lnTo>
                    <a:pt x="175260" y="2540"/>
                  </a:lnTo>
                  <a:lnTo>
                    <a:pt x="171450" y="2540"/>
                  </a:lnTo>
                  <a:lnTo>
                    <a:pt x="171450" y="3810"/>
                  </a:lnTo>
                  <a:lnTo>
                    <a:pt x="350520" y="3810"/>
                  </a:lnTo>
                  <a:lnTo>
                    <a:pt x="350520" y="2540"/>
                  </a:lnTo>
                  <a:close/>
                </a:path>
                <a:path w="523239" h="450850">
                  <a:moveTo>
                    <a:pt x="355600" y="447040"/>
                  </a:moveTo>
                  <a:lnTo>
                    <a:pt x="171450" y="447040"/>
                  </a:lnTo>
                  <a:lnTo>
                    <a:pt x="171450" y="448310"/>
                  </a:lnTo>
                  <a:lnTo>
                    <a:pt x="173990" y="448310"/>
                  </a:lnTo>
                  <a:lnTo>
                    <a:pt x="173990" y="449580"/>
                  </a:lnTo>
                  <a:lnTo>
                    <a:pt x="351790" y="449580"/>
                  </a:lnTo>
                  <a:lnTo>
                    <a:pt x="351790" y="448310"/>
                  </a:lnTo>
                  <a:lnTo>
                    <a:pt x="355600" y="448310"/>
                  </a:lnTo>
                  <a:lnTo>
                    <a:pt x="355600" y="447040"/>
                  </a:lnTo>
                  <a:close/>
                </a:path>
                <a:path w="523239" h="450850">
                  <a:moveTo>
                    <a:pt x="523227" y="189242"/>
                  </a:moveTo>
                  <a:lnTo>
                    <a:pt x="519430" y="189242"/>
                  </a:lnTo>
                  <a:lnTo>
                    <a:pt x="519430" y="297180"/>
                  </a:lnTo>
                  <a:lnTo>
                    <a:pt x="519430" y="299720"/>
                  </a:lnTo>
                  <a:lnTo>
                    <a:pt x="519430" y="302260"/>
                  </a:lnTo>
                  <a:lnTo>
                    <a:pt x="520700" y="302260"/>
                  </a:lnTo>
                  <a:lnTo>
                    <a:pt x="520700" y="299720"/>
                  </a:lnTo>
                  <a:lnTo>
                    <a:pt x="521970" y="299720"/>
                  </a:lnTo>
                  <a:lnTo>
                    <a:pt x="521970" y="297180"/>
                  </a:lnTo>
                  <a:lnTo>
                    <a:pt x="523227" y="297180"/>
                  </a:lnTo>
                  <a:lnTo>
                    <a:pt x="523227" y="189242"/>
                  </a:lnTo>
                  <a:close/>
                </a:path>
                <a:path w="523239" h="450850">
                  <a:moveTo>
                    <a:pt x="523240" y="166382"/>
                  </a:moveTo>
                  <a:lnTo>
                    <a:pt x="519430" y="166382"/>
                  </a:lnTo>
                  <a:lnTo>
                    <a:pt x="519430" y="189230"/>
                  </a:lnTo>
                  <a:lnTo>
                    <a:pt x="523240" y="189230"/>
                  </a:lnTo>
                  <a:lnTo>
                    <a:pt x="523240" y="166382"/>
                  </a:lnTo>
                  <a:close/>
                </a:path>
                <a:path w="523239" h="450850">
                  <a:moveTo>
                    <a:pt x="523240" y="153670"/>
                  </a:moveTo>
                  <a:lnTo>
                    <a:pt x="521970" y="153670"/>
                  </a:lnTo>
                  <a:lnTo>
                    <a:pt x="521970" y="151130"/>
                  </a:lnTo>
                  <a:lnTo>
                    <a:pt x="520700" y="151130"/>
                  </a:lnTo>
                  <a:lnTo>
                    <a:pt x="520700" y="148590"/>
                  </a:lnTo>
                  <a:lnTo>
                    <a:pt x="519430" y="148590"/>
                  </a:lnTo>
                  <a:lnTo>
                    <a:pt x="519430" y="151130"/>
                  </a:lnTo>
                  <a:lnTo>
                    <a:pt x="519430" y="153670"/>
                  </a:lnTo>
                  <a:lnTo>
                    <a:pt x="519430" y="166370"/>
                  </a:lnTo>
                  <a:lnTo>
                    <a:pt x="523240" y="166370"/>
                  </a:lnTo>
                  <a:lnTo>
                    <a:pt x="523240" y="15367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3186430" y="5276849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29">
                  <a:moveTo>
                    <a:pt x="2540" y="185432"/>
                  </a:moveTo>
                  <a:lnTo>
                    <a:pt x="0" y="185432"/>
                  </a:lnTo>
                  <a:lnTo>
                    <a:pt x="0" y="303530"/>
                  </a:lnTo>
                  <a:lnTo>
                    <a:pt x="2540" y="303530"/>
                  </a:lnTo>
                  <a:lnTo>
                    <a:pt x="2540" y="185432"/>
                  </a:lnTo>
                  <a:close/>
                </a:path>
                <a:path w="515620" h="443229">
                  <a:moveTo>
                    <a:pt x="2540" y="162572"/>
                  </a:moveTo>
                  <a:lnTo>
                    <a:pt x="0" y="162572"/>
                  </a:lnTo>
                  <a:lnTo>
                    <a:pt x="0" y="185420"/>
                  </a:lnTo>
                  <a:lnTo>
                    <a:pt x="2540" y="185420"/>
                  </a:lnTo>
                  <a:lnTo>
                    <a:pt x="2540" y="162572"/>
                  </a:lnTo>
                  <a:close/>
                </a:path>
                <a:path w="515620" h="443229">
                  <a:moveTo>
                    <a:pt x="2540" y="143522"/>
                  </a:moveTo>
                  <a:lnTo>
                    <a:pt x="0" y="143522"/>
                  </a:lnTo>
                  <a:lnTo>
                    <a:pt x="0" y="162560"/>
                  </a:lnTo>
                  <a:lnTo>
                    <a:pt x="2540" y="162560"/>
                  </a:lnTo>
                  <a:lnTo>
                    <a:pt x="2540" y="143522"/>
                  </a:lnTo>
                  <a:close/>
                </a:path>
                <a:path w="515620" h="443229">
                  <a:moveTo>
                    <a:pt x="2540" y="140982"/>
                  </a:moveTo>
                  <a:lnTo>
                    <a:pt x="1270" y="140982"/>
                  </a:lnTo>
                  <a:lnTo>
                    <a:pt x="1270" y="143510"/>
                  </a:lnTo>
                  <a:lnTo>
                    <a:pt x="2540" y="143510"/>
                  </a:lnTo>
                  <a:lnTo>
                    <a:pt x="2540" y="140982"/>
                  </a:lnTo>
                  <a:close/>
                </a:path>
                <a:path w="515620" h="443229">
                  <a:moveTo>
                    <a:pt x="350520" y="0"/>
                  </a:moveTo>
                  <a:lnTo>
                    <a:pt x="162560" y="0"/>
                  </a:lnTo>
                  <a:lnTo>
                    <a:pt x="162560" y="1270"/>
                  </a:lnTo>
                  <a:lnTo>
                    <a:pt x="350520" y="1270"/>
                  </a:lnTo>
                  <a:lnTo>
                    <a:pt x="350520" y="0"/>
                  </a:lnTo>
                  <a:close/>
                </a:path>
                <a:path w="515620" h="443229">
                  <a:moveTo>
                    <a:pt x="355600" y="441972"/>
                  </a:moveTo>
                  <a:lnTo>
                    <a:pt x="163830" y="441972"/>
                  </a:lnTo>
                  <a:lnTo>
                    <a:pt x="163830" y="443230"/>
                  </a:lnTo>
                  <a:lnTo>
                    <a:pt x="355600" y="443230"/>
                  </a:lnTo>
                  <a:lnTo>
                    <a:pt x="355600" y="441972"/>
                  </a:lnTo>
                  <a:close/>
                </a:path>
                <a:path w="515620" h="443229">
                  <a:moveTo>
                    <a:pt x="359410" y="2540"/>
                  </a:moveTo>
                  <a:lnTo>
                    <a:pt x="355600" y="2540"/>
                  </a:lnTo>
                  <a:lnTo>
                    <a:pt x="355600" y="1282"/>
                  </a:lnTo>
                  <a:lnTo>
                    <a:pt x="158750" y="1282"/>
                  </a:lnTo>
                  <a:lnTo>
                    <a:pt x="158750" y="2540"/>
                  </a:lnTo>
                  <a:lnTo>
                    <a:pt x="154940" y="2540"/>
                  </a:lnTo>
                  <a:lnTo>
                    <a:pt x="154940" y="3810"/>
                  </a:lnTo>
                  <a:lnTo>
                    <a:pt x="359410" y="3810"/>
                  </a:lnTo>
                  <a:lnTo>
                    <a:pt x="359410" y="2540"/>
                  </a:lnTo>
                  <a:close/>
                </a:path>
                <a:path w="515620" h="443229">
                  <a:moveTo>
                    <a:pt x="361950" y="439432"/>
                  </a:moveTo>
                  <a:lnTo>
                    <a:pt x="157480" y="439432"/>
                  </a:lnTo>
                  <a:lnTo>
                    <a:pt x="157480" y="440690"/>
                  </a:lnTo>
                  <a:lnTo>
                    <a:pt x="160020" y="440690"/>
                  </a:lnTo>
                  <a:lnTo>
                    <a:pt x="160020" y="441960"/>
                  </a:lnTo>
                  <a:lnTo>
                    <a:pt x="358140" y="441960"/>
                  </a:lnTo>
                  <a:lnTo>
                    <a:pt x="358140" y="440690"/>
                  </a:lnTo>
                  <a:lnTo>
                    <a:pt x="361950" y="440690"/>
                  </a:lnTo>
                  <a:lnTo>
                    <a:pt x="361950" y="439432"/>
                  </a:lnTo>
                  <a:close/>
                </a:path>
                <a:path w="515620" h="443229">
                  <a:moveTo>
                    <a:pt x="513080" y="306082"/>
                  </a:moveTo>
                  <a:lnTo>
                    <a:pt x="511810" y="306082"/>
                  </a:lnTo>
                  <a:lnTo>
                    <a:pt x="511810" y="307340"/>
                  </a:lnTo>
                  <a:lnTo>
                    <a:pt x="513080" y="307340"/>
                  </a:lnTo>
                  <a:lnTo>
                    <a:pt x="513080" y="306082"/>
                  </a:lnTo>
                  <a:close/>
                </a:path>
                <a:path w="515620" h="443229">
                  <a:moveTo>
                    <a:pt x="515620" y="185432"/>
                  </a:moveTo>
                  <a:lnTo>
                    <a:pt x="511797" y="185432"/>
                  </a:lnTo>
                  <a:lnTo>
                    <a:pt x="511797" y="304800"/>
                  </a:lnTo>
                  <a:lnTo>
                    <a:pt x="511810" y="306070"/>
                  </a:lnTo>
                  <a:lnTo>
                    <a:pt x="513080" y="306070"/>
                  </a:lnTo>
                  <a:lnTo>
                    <a:pt x="513080" y="304800"/>
                  </a:lnTo>
                  <a:lnTo>
                    <a:pt x="515620" y="304800"/>
                  </a:lnTo>
                  <a:lnTo>
                    <a:pt x="515620" y="185432"/>
                  </a:lnTo>
                  <a:close/>
                </a:path>
                <a:path w="515620" h="443229">
                  <a:moveTo>
                    <a:pt x="515620" y="162572"/>
                  </a:moveTo>
                  <a:lnTo>
                    <a:pt x="511810" y="162572"/>
                  </a:lnTo>
                  <a:lnTo>
                    <a:pt x="511810" y="185420"/>
                  </a:lnTo>
                  <a:lnTo>
                    <a:pt x="515620" y="185420"/>
                  </a:lnTo>
                  <a:lnTo>
                    <a:pt x="515620" y="162572"/>
                  </a:lnTo>
                  <a:close/>
                </a:path>
                <a:path w="515620" h="443229">
                  <a:moveTo>
                    <a:pt x="515620" y="143522"/>
                  </a:moveTo>
                  <a:lnTo>
                    <a:pt x="511810" y="143522"/>
                  </a:lnTo>
                  <a:lnTo>
                    <a:pt x="511810" y="162560"/>
                  </a:lnTo>
                  <a:lnTo>
                    <a:pt x="515620" y="162560"/>
                  </a:lnTo>
                  <a:lnTo>
                    <a:pt x="515620" y="143522"/>
                  </a:lnTo>
                  <a:close/>
                </a:path>
                <a:path w="515620" h="443229">
                  <a:moveTo>
                    <a:pt x="515620" y="142240"/>
                  </a:moveTo>
                  <a:lnTo>
                    <a:pt x="514350" y="142240"/>
                  </a:lnTo>
                  <a:lnTo>
                    <a:pt x="514350" y="140970"/>
                  </a:lnTo>
                  <a:lnTo>
                    <a:pt x="514350" y="139700"/>
                  </a:lnTo>
                  <a:lnTo>
                    <a:pt x="513080" y="139700"/>
                  </a:lnTo>
                  <a:lnTo>
                    <a:pt x="513080" y="137160"/>
                  </a:lnTo>
                  <a:lnTo>
                    <a:pt x="511810" y="137160"/>
                  </a:lnTo>
                  <a:lnTo>
                    <a:pt x="511810" y="139700"/>
                  </a:lnTo>
                  <a:lnTo>
                    <a:pt x="511810" y="140970"/>
                  </a:lnTo>
                  <a:lnTo>
                    <a:pt x="511810" y="142240"/>
                  </a:lnTo>
                  <a:lnTo>
                    <a:pt x="511810" y="143510"/>
                  </a:lnTo>
                  <a:lnTo>
                    <a:pt x="515620" y="143510"/>
                  </a:lnTo>
                  <a:lnTo>
                    <a:pt x="515620" y="14224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3188970" y="5280660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364490" y="1269"/>
                  </a:moveTo>
                  <a:lnTo>
                    <a:pt x="146050" y="1269"/>
                  </a:lnTo>
                  <a:lnTo>
                    <a:pt x="146050" y="2539"/>
                  </a:lnTo>
                  <a:lnTo>
                    <a:pt x="364490" y="2539"/>
                  </a:lnTo>
                  <a:lnTo>
                    <a:pt x="364490" y="1269"/>
                  </a:lnTo>
                  <a:close/>
                </a:path>
                <a:path w="509270" h="435610">
                  <a:moveTo>
                    <a:pt x="361949" y="0"/>
                  </a:moveTo>
                  <a:lnTo>
                    <a:pt x="149859" y="0"/>
                  </a:lnTo>
                  <a:lnTo>
                    <a:pt x="149859" y="1269"/>
                  </a:lnTo>
                  <a:lnTo>
                    <a:pt x="361949" y="1269"/>
                  </a:lnTo>
                  <a:lnTo>
                    <a:pt x="361949" y="0"/>
                  </a:lnTo>
                  <a:close/>
                </a:path>
                <a:path w="509270" h="435610">
                  <a:moveTo>
                    <a:pt x="3810" y="128269"/>
                  </a:moveTo>
                  <a:lnTo>
                    <a:pt x="2540" y="128269"/>
                  </a:lnTo>
                  <a:lnTo>
                    <a:pt x="2540" y="130809"/>
                  </a:lnTo>
                  <a:lnTo>
                    <a:pt x="1269" y="130809"/>
                  </a:lnTo>
                  <a:lnTo>
                    <a:pt x="1269" y="133349"/>
                  </a:lnTo>
                  <a:lnTo>
                    <a:pt x="3810" y="133349"/>
                  </a:lnTo>
                  <a:lnTo>
                    <a:pt x="3810" y="128269"/>
                  </a:lnTo>
                  <a:close/>
                </a:path>
                <a:path w="509270" h="435610">
                  <a:moveTo>
                    <a:pt x="506730" y="125729"/>
                  </a:moveTo>
                  <a:lnTo>
                    <a:pt x="505459" y="125729"/>
                  </a:lnTo>
                  <a:lnTo>
                    <a:pt x="505459" y="133349"/>
                  </a:lnTo>
                  <a:lnTo>
                    <a:pt x="509269" y="133349"/>
                  </a:lnTo>
                  <a:lnTo>
                    <a:pt x="509269" y="130809"/>
                  </a:lnTo>
                  <a:lnTo>
                    <a:pt x="508000" y="130809"/>
                  </a:lnTo>
                  <a:lnTo>
                    <a:pt x="508000" y="128269"/>
                  </a:lnTo>
                  <a:lnTo>
                    <a:pt x="506730" y="128269"/>
                  </a:lnTo>
                  <a:lnTo>
                    <a:pt x="506730" y="125729"/>
                  </a:lnTo>
                  <a:close/>
                </a:path>
                <a:path w="509270" h="435610">
                  <a:moveTo>
                    <a:pt x="3810" y="133350"/>
                  </a:moveTo>
                  <a:lnTo>
                    <a:pt x="1269" y="133350"/>
                  </a:lnTo>
                  <a:lnTo>
                    <a:pt x="1269" y="134619"/>
                  </a:lnTo>
                  <a:lnTo>
                    <a:pt x="0" y="134619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133350"/>
                  </a:lnTo>
                  <a:close/>
                </a:path>
                <a:path w="509270" h="435610">
                  <a:moveTo>
                    <a:pt x="509269" y="133350"/>
                  </a:moveTo>
                  <a:lnTo>
                    <a:pt x="505459" y="133350"/>
                  </a:lnTo>
                  <a:lnTo>
                    <a:pt x="505459" y="137159"/>
                  </a:lnTo>
                  <a:lnTo>
                    <a:pt x="509269" y="137159"/>
                  </a:lnTo>
                  <a:lnTo>
                    <a:pt x="509269" y="133350"/>
                  </a:lnTo>
                  <a:close/>
                </a:path>
                <a:path w="509270" h="435610">
                  <a:moveTo>
                    <a:pt x="381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37159"/>
                  </a:lnTo>
                  <a:close/>
                </a:path>
                <a:path w="509270" h="435610">
                  <a:moveTo>
                    <a:pt x="509269" y="137159"/>
                  </a:moveTo>
                  <a:lnTo>
                    <a:pt x="505459" y="137159"/>
                  </a:lnTo>
                  <a:lnTo>
                    <a:pt x="505459" y="139699"/>
                  </a:lnTo>
                  <a:lnTo>
                    <a:pt x="509269" y="139699"/>
                  </a:lnTo>
                  <a:lnTo>
                    <a:pt x="509269" y="137159"/>
                  </a:lnTo>
                  <a:close/>
                </a:path>
                <a:path w="509270" h="435610">
                  <a:moveTo>
                    <a:pt x="3810" y="139700"/>
                  </a:moveTo>
                  <a:lnTo>
                    <a:pt x="0" y="139700"/>
                  </a:lnTo>
                  <a:lnTo>
                    <a:pt x="0" y="158749"/>
                  </a:lnTo>
                  <a:lnTo>
                    <a:pt x="3810" y="158749"/>
                  </a:lnTo>
                  <a:lnTo>
                    <a:pt x="3810" y="139700"/>
                  </a:lnTo>
                  <a:close/>
                </a:path>
                <a:path w="509270" h="435610">
                  <a:moveTo>
                    <a:pt x="509269" y="139700"/>
                  </a:moveTo>
                  <a:lnTo>
                    <a:pt x="505459" y="139700"/>
                  </a:lnTo>
                  <a:lnTo>
                    <a:pt x="505459" y="158749"/>
                  </a:lnTo>
                  <a:lnTo>
                    <a:pt x="509269" y="158749"/>
                  </a:lnTo>
                  <a:lnTo>
                    <a:pt x="509269" y="139700"/>
                  </a:lnTo>
                  <a:close/>
                </a:path>
                <a:path w="509270" h="435610">
                  <a:moveTo>
                    <a:pt x="3810" y="158750"/>
                  </a:moveTo>
                  <a:lnTo>
                    <a:pt x="0" y="15875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158750"/>
                  </a:lnTo>
                  <a:close/>
                </a:path>
                <a:path w="509270" h="435610">
                  <a:moveTo>
                    <a:pt x="509269" y="158750"/>
                  </a:moveTo>
                  <a:lnTo>
                    <a:pt x="505459" y="158750"/>
                  </a:lnTo>
                  <a:lnTo>
                    <a:pt x="505459" y="181609"/>
                  </a:lnTo>
                  <a:lnTo>
                    <a:pt x="509269" y="181609"/>
                  </a:lnTo>
                  <a:lnTo>
                    <a:pt x="509269" y="158750"/>
                  </a:lnTo>
                  <a:close/>
                </a:path>
                <a:path w="509270" h="435610">
                  <a:moveTo>
                    <a:pt x="3810" y="181609"/>
                  </a:moveTo>
                  <a:lnTo>
                    <a:pt x="0" y="18160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181609"/>
                  </a:lnTo>
                  <a:close/>
                </a:path>
                <a:path w="509270" h="435610">
                  <a:moveTo>
                    <a:pt x="509269" y="181609"/>
                  </a:moveTo>
                  <a:lnTo>
                    <a:pt x="505459" y="181609"/>
                  </a:lnTo>
                  <a:lnTo>
                    <a:pt x="505459" y="253999"/>
                  </a:lnTo>
                  <a:lnTo>
                    <a:pt x="509269" y="253999"/>
                  </a:lnTo>
                  <a:lnTo>
                    <a:pt x="509269" y="181609"/>
                  </a:lnTo>
                  <a:close/>
                </a:path>
                <a:path w="509270" h="435610">
                  <a:moveTo>
                    <a:pt x="3810" y="254000"/>
                  </a:moveTo>
                  <a:lnTo>
                    <a:pt x="0" y="25400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54000"/>
                  </a:lnTo>
                  <a:close/>
                </a:path>
                <a:path w="509270" h="435610">
                  <a:moveTo>
                    <a:pt x="509269" y="254000"/>
                  </a:moveTo>
                  <a:lnTo>
                    <a:pt x="505459" y="254000"/>
                  </a:lnTo>
                  <a:lnTo>
                    <a:pt x="505459" y="276859"/>
                  </a:lnTo>
                  <a:lnTo>
                    <a:pt x="509269" y="276859"/>
                  </a:lnTo>
                  <a:lnTo>
                    <a:pt x="509269" y="254000"/>
                  </a:lnTo>
                  <a:close/>
                </a:path>
                <a:path w="509270" h="435610">
                  <a:moveTo>
                    <a:pt x="3810" y="276859"/>
                  </a:moveTo>
                  <a:lnTo>
                    <a:pt x="0" y="276859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76859"/>
                  </a:lnTo>
                  <a:close/>
                </a:path>
                <a:path w="509270" h="435610">
                  <a:moveTo>
                    <a:pt x="509269" y="276859"/>
                  </a:moveTo>
                  <a:lnTo>
                    <a:pt x="505459" y="276859"/>
                  </a:lnTo>
                  <a:lnTo>
                    <a:pt x="505459" y="295909"/>
                  </a:lnTo>
                  <a:lnTo>
                    <a:pt x="509269" y="295909"/>
                  </a:lnTo>
                  <a:lnTo>
                    <a:pt x="509269" y="276859"/>
                  </a:lnTo>
                  <a:close/>
                </a:path>
                <a:path w="509270" h="435610">
                  <a:moveTo>
                    <a:pt x="3810" y="295909"/>
                  </a:moveTo>
                  <a:lnTo>
                    <a:pt x="0" y="295909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5909"/>
                  </a:lnTo>
                  <a:close/>
                </a:path>
                <a:path w="509270" h="435610">
                  <a:moveTo>
                    <a:pt x="509269" y="295909"/>
                  </a:moveTo>
                  <a:lnTo>
                    <a:pt x="505459" y="295909"/>
                  </a:lnTo>
                  <a:lnTo>
                    <a:pt x="505459" y="302259"/>
                  </a:lnTo>
                  <a:lnTo>
                    <a:pt x="509269" y="302259"/>
                  </a:lnTo>
                  <a:lnTo>
                    <a:pt x="509269" y="295909"/>
                  </a:lnTo>
                  <a:close/>
                </a:path>
                <a:path w="509270" h="435610">
                  <a:moveTo>
                    <a:pt x="509269" y="302259"/>
                  </a:moveTo>
                  <a:lnTo>
                    <a:pt x="505459" y="302259"/>
                  </a:lnTo>
                  <a:lnTo>
                    <a:pt x="505459" y="311149"/>
                  </a:lnTo>
                  <a:lnTo>
                    <a:pt x="506730" y="311149"/>
                  </a:lnTo>
                  <a:lnTo>
                    <a:pt x="506730" y="308609"/>
                  </a:lnTo>
                  <a:lnTo>
                    <a:pt x="508000" y="308609"/>
                  </a:lnTo>
                  <a:lnTo>
                    <a:pt x="508000" y="306069"/>
                  </a:lnTo>
                  <a:lnTo>
                    <a:pt x="509269" y="306069"/>
                  </a:lnTo>
                  <a:lnTo>
                    <a:pt x="509269" y="302259"/>
                  </a:lnTo>
                  <a:close/>
                </a:path>
                <a:path w="509270" h="435610">
                  <a:moveTo>
                    <a:pt x="3810" y="302259"/>
                  </a:moveTo>
                  <a:lnTo>
                    <a:pt x="1269" y="302259"/>
                  </a:lnTo>
                  <a:lnTo>
                    <a:pt x="1269" y="306069"/>
                  </a:lnTo>
                  <a:lnTo>
                    <a:pt x="2540" y="306069"/>
                  </a:lnTo>
                  <a:lnTo>
                    <a:pt x="2540" y="308609"/>
                  </a:lnTo>
                  <a:lnTo>
                    <a:pt x="3810" y="308609"/>
                  </a:lnTo>
                  <a:lnTo>
                    <a:pt x="3810" y="302259"/>
                  </a:lnTo>
                  <a:close/>
                </a:path>
                <a:path w="509270" h="435610">
                  <a:moveTo>
                    <a:pt x="361949" y="434339"/>
                  </a:moveTo>
                  <a:lnTo>
                    <a:pt x="149859" y="434339"/>
                  </a:lnTo>
                  <a:lnTo>
                    <a:pt x="149859" y="435609"/>
                  </a:lnTo>
                  <a:lnTo>
                    <a:pt x="361949" y="435609"/>
                  </a:lnTo>
                  <a:lnTo>
                    <a:pt x="361949" y="434339"/>
                  </a:lnTo>
                  <a:close/>
                </a:path>
                <a:path w="509270" h="435610">
                  <a:moveTo>
                    <a:pt x="367030" y="433069"/>
                  </a:moveTo>
                  <a:lnTo>
                    <a:pt x="147319" y="433069"/>
                  </a:lnTo>
                  <a:lnTo>
                    <a:pt x="147319" y="434339"/>
                  </a:lnTo>
                  <a:lnTo>
                    <a:pt x="367030" y="434339"/>
                  </a:lnTo>
                  <a:lnTo>
                    <a:pt x="367030" y="433069"/>
                  </a:lnTo>
                  <a:close/>
                </a:path>
                <a:path w="509270" h="435610">
                  <a:moveTo>
                    <a:pt x="369569" y="431800"/>
                  </a:moveTo>
                  <a:lnTo>
                    <a:pt x="143509" y="431800"/>
                  </a:lnTo>
                  <a:lnTo>
                    <a:pt x="143509" y="433069"/>
                  </a:lnTo>
                  <a:lnTo>
                    <a:pt x="369569" y="433069"/>
                  </a:lnTo>
                  <a:lnTo>
                    <a:pt x="369569" y="431800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3192780" y="5283200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63219" y="0"/>
                  </a:moveTo>
                  <a:lnTo>
                    <a:pt x="139699" y="0"/>
                  </a:lnTo>
                  <a:lnTo>
                    <a:pt x="139699" y="1269"/>
                  </a:lnTo>
                  <a:lnTo>
                    <a:pt x="363219" y="1269"/>
                  </a:lnTo>
                  <a:lnTo>
                    <a:pt x="363219" y="0"/>
                  </a:lnTo>
                  <a:close/>
                </a:path>
                <a:path w="501650" h="429260">
                  <a:moveTo>
                    <a:pt x="369569" y="2540"/>
                  </a:moveTo>
                  <a:lnTo>
                    <a:pt x="133349" y="2540"/>
                  </a:lnTo>
                  <a:lnTo>
                    <a:pt x="133349" y="3809"/>
                  </a:lnTo>
                  <a:lnTo>
                    <a:pt x="369569" y="3809"/>
                  </a:lnTo>
                  <a:lnTo>
                    <a:pt x="369569" y="2540"/>
                  </a:lnTo>
                  <a:close/>
                </a:path>
                <a:path w="501650" h="429260">
                  <a:moveTo>
                    <a:pt x="365760" y="1270"/>
                  </a:moveTo>
                  <a:lnTo>
                    <a:pt x="135890" y="1270"/>
                  </a:lnTo>
                  <a:lnTo>
                    <a:pt x="135890" y="2540"/>
                  </a:lnTo>
                  <a:lnTo>
                    <a:pt x="365760" y="2540"/>
                  </a:lnTo>
                  <a:lnTo>
                    <a:pt x="365760" y="1270"/>
                  </a:lnTo>
                  <a:close/>
                </a:path>
                <a:path w="501650" h="429260">
                  <a:moveTo>
                    <a:pt x="3809" y="118109"/>
                  </a:moveTo>
                  <a:lnTo>
                    <a:pt x="2539" y="118109"/>
                  </a:lnTo>
                  <a:lnTo>
                    <a:pt x="2539" y="120650"/>
                  </a:lnTo>
                  <a:lnTo>
                    <a:pt x="1269" y="120650"/>
                  </a:lnTo>
                  <a:lnTo>
                    <a:pt x="1269" y="123190"/>
                  </a:lnTo>
                  <a:lnTo>
                    <a:pt x="0" y="123190"/>
                  </a:lnTo>
                  <a:lnTo>
                    <a:pt x="0" y="130809"/>
                  </a:lnTo>
                  <a:lnTo>
                    <a:pt x="3809" y="130809"/>
                  </a:lnTo>
                  <a:lnTo>
                    <a:pt x="3809" y="118109"/>
                  </a:lnTo>
                  <a:close/>
                </a:path>
                <a:path w="501650" h="429260">
                  <a:moveTo>
                    <a:pt x="499109" y="115569"/>
                  </a:moveTo>
                  <a:lnTo>
                    <a:pt x="497840" y="115569"/>
                  </a:lnTo>
                  <a:lnTo>
                    <a:pt x="497840" y="130809"/>
                  </a:lnTo>
                  <a:lnTo>
                    <a:pt x="501649" y="130809"/>
                  </a:lnTo>
                  <a:lnTo>
                    <a:pt x="501649" y="120650"/>
                  </a:lnTo>
                  <a:lnTo>
                    <a:pt x="500380" y="120650"/>
                  </a:lnTo>
                  <a:lnTo>
                    <a:pt x="500380" y="118109"/>
                  </a:lnTo>
                  <a:lnTo>
                    <a:pt x="499109" y="118109"/>
                  </a:lnTo>
                  <a:lnTo>
                    <a:pt x="499109" y="115569"/>
                  </a:lnTo>
                  <a:close/>
                </a:path>
                <a:path w="501650" h="429260">
                  <a:moveTo>
                    <a:pt x="380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130810"/>
                  </a:lnTo>
                  <a:close/>
                </a:path>
                <a:path w="501650" h="429260">
                  <a:moveTo>
                    <a:pt x="501649" y="130810"/>
                  </a:moveTo>
                  <a:lnTo>
                    <a:pt x="497840" y="130810"/>
                  </a:lnTo>
                  <a:lnTo>
                    <a:pt x="497840" y="134619"/>
                  </a:lnTo>
                  <a:lnTo>
                    <a:pt x="501649" y="134619"/>
                  </a:lnTo>
                  <a:lnTo>
                    <a:pt x="501649" y="130810"/>
                  </a:lnTo>
                  <a:close/>
                </a:path>
                <a:path w="501650" h="429260">
                  <a:moveTo>
                    <a:pt x="380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134620"/>
                  </a:lnTo>
                  <a:close/>
                </a:path>
                <a:path w="501650" h="429260">
                  <a:moveTo>
                    <a:pt x="501649" y="134620"/>
                  </a:moveTo>
                  <a:lnTo>
                    <a:pt x="497840" y="134620"/>
                  </a:lnTo>
                  <a:lnTo>
                    <a:pt x="497840" y="137159"/>
                  </a:lnTo>
                  <a:lnTo>
                    <a:pt x="501649" y="137159"/>
                  </a:lnTo>
                  <a:lnTo>
                    <a:pt x="501649" y="134620"/>
                  </a:lnTo>
                  <a:close/>
                </a:path>
                <a:path w="501650" h="429260">
                  <a:moveTo>
                    <a:pt x="3809" y="137160"/>
                  </a:moveTo>
                  <a:lnTo>
                    <a:pt x="0" y="137160"/>
                  </a:lnTo>
                  <a:lnTo>
                    <a:pt x="0" y="156209"/>
                  </a:lnTo>
                  <a:lnTo>
                    <a:pt x="3809" y="156209"/>
                  </a:lnTo>
                  <a:lnTo>
                    <a:pt x="3809" y="137160"/>
                  </a:lnTo>
                  <a:close/>
                </a:path>
                <a:path w="501650" h="429260">
                  <a:moveTo>
                    <a:pt x="501649" y="137160"/>
                  </a:moveTo>
                  <a:lnTo>
                    <a:pt x="497840" y="137160"/>
                  </a:lnTo>
                  <a:lnTo>
                    <a:pt x="497840" y="156209"/>
                  </a:lnTo>
                  <a:lnTo>
                    <a:pt x="501649" y="156209"/>
                  </a:lnTo>
                  <a:lnTo>
                    <a:pt x="501649" y="137160"/>
                  </a:lnTo>
                  <a:close/>
                </a:path>
                <a:path w="501650" h="429260">
                  <a:moveTo>
                    <a:pt x="3809" y="156210"/>
                  </a:moveTo>
                  <a:lnTo>
                    <a:pt x="0" y="156210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56210"/>
                  </a:lnTo>
                  <a:close/>
                </a:path>
                <a:path w="501650" h="429260">
                  <a:moveTo>
                    <a:pt x="501649" y="156210"/>
                  </a:moveTo>
                  <a:lnTo>
                    <a:pt x="497840" y="156210"/>
                  </a:lnTo>
                  <a:lnTo>
                    <a:pt x="497840" y="179069"/>
                  </a:lnTo>
                  <a:lnTo>
                    <a:pt x="501649" y="179069"/>
                  </a:lnTo>
                  <a:lnTo>
                    <a:pt x="501649" y="156210"/>
                  </a:lnTo>
                  <a:close/>
                </a:path>
                <a:path w="501650" h="429260">
                  <a:moveTo>
                    <a:pt x="3809" y="179070"/>
                  </a:moveTo>
                  <a:lnTo>
                    <a:pt x="0" y="17907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179070"/>
                  </a:lnTo>
                  <a:close/>
                </a:path>
                <a:path w="501650" h="429260">
                  <a:moveTo>
                    <a:pt x="501649" y="179070"/>
                  </a:moveTo>
                  <a:lnTo>
                    <a:pt x="497840" y="179070"/>
                  </a:lnTo>
                  <a:lnTo>
                    <a:pt x="497840" y="251459"/>
                  </a:lnTo>
                  <a:lnTo>
                    <a:pt x="501649" y="251459"/>
                  </a:lnTo>
                  <a:lnTo>
                    <a:pt x="501649" y="179070"/>
                  </a:lnTo>
                  <a:close/>
                </a:path>
                <a:path w="501650" h="429260">
                  <a:moveTo>
                    <a:pt x="3809" y="251460"/>
                  </a:moveTo>
                  <a:lnTo>
                    <a:pt x="0" y="25146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51460"/>
                  </a:lnTo>
                  <a:close/>
                </a:path>
                <a:path w="501650" h="429260">
                  <a:moveTo>
                    <a:pt x="501649" y="251460"/>
                  </a:moveTo>
                  <a:lnTo>
                    <a:pt x="497840" y="251460"/>
                  </a:lnTo>
                  <a:lnTo>
                    <a:pt x="497840" y="274319"/>
                  </a:lnTo>
                  <a:lnTo>
                    <a:pt x="501649" y="274319"/>
                  </a:lnTo>
                  <a:lnTo>
                    <a:pt x="501649" y="251460"/>
                  </a:lnTo>
                  <a:close/>
                </a:path>
                <a:path w="501650" h="429260">
                  <a:moveTo>
                    <a:pt x="3809" y="274320"/>
                  </a:moveTo>
                  <a:lnTo>
                    <a:pt x="0" y="27432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74320"/>
                  </a:lnTo>
                  <a:close/>
                </a:path>
                <a:path w="501650" h="429260">
                  <a:moveTo>
                    <a:pt x="501649" y="274320"/>
                  </a:moveTo>
                  <a:lnTo>
                    <a:pt x="497840" y="274320"/>
                  </a:lnTo>
                  <a:lnTo>
                    <a:pt x="497840" y="293369"/>
                  </a:lnTo>
                  <a:lnTo>
                    <a:pt x="501649" y="293369"/>
                  </a:lnTo>
                  <a:lnTo>
                    <a:pt x="501649" y="274320"/>
                  </a:lnTo>
                  <a:close/>
                </a:path>
                <a:path w="501650" h="429260">
                  <a:moveTo>
                    <a:pt x="3809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70"/>
                  </a:lnTo>
                  <a:close/>
                </a:path>
                <a:path w="501650" h="429260">
                  <a:moveTo>
                    <a:pt x="501649" y="293370"/>
                  </a:moveTo>
                  <a:lnTo>
                    <a:pt x="497840" y="293370"/>
                  </a:lnTo>
                  <a:lnTo>
                    <a:pt x="497840" y="299719"/>
                  </a:lnTo>
                  <a:lnTo>
                    <a:pt x="501649" y="299719"/>
                  </a:lnTo>
                  <a:lnTo>
                    <a:pt x="501649" y="293370"/>
                  </a:lnTo>
                  <a:close/>
                </a:path>
                <a:path w="501650" h="429260">
                  <a:moveTo>
                    <a:pt x="501649" y="299720"/>
                  </a:moveTo>
                  <a:lnTo>
                    <a:pt x="497840" y="299720"/>
                  </a:lnTo>
                  <a:lnTo>
                    <a:pt x="497840" y="316230"/>
                  </a:lnTo>
                  <a:lnTo>
                    <a:pt x="499109" y="316230"/>
                  </a:lnTo>
                  <a:lnTo>
                    <a:pt x="499109" y="313690"/>
                  </a:lnTo>
                  <a:lnTo>
                    <a:pt x="500380" y="313690"/>
                  </a:lnTo>
                  <a:lnTo>
                    <a:pt x="500380" y="311150"/>
                  </a:lnTo>
                  <a:lnTo>
                    <a:pt x="501649" y="311150"/>
                  </a:lnTo>
                  <a:lnTo>
                    <a:pt x="501649" y="299720"/>
                  </a:lnTo>
                  <a:close/>
                </a:path>
                <a:path w="501650" h="429260">
                  <a:moveTo>
                    <a:pt x="3809" y="299720"/>
                  </a:moveTo>
                  <a:lnTo>
                    <a:pt x="0" y="299720"/>
                  </a:lnTo>
                  <a:lnTo>
                    <a:pt x="0" y="308609"/>
                  </a:lnTo>
                  <a:lnTo>
                    <a:pt x="1269" y="308609"/>
                  </a:lnTo>
                  <a:lnTo>
                    <a:pt x="1269" y="311150"/>
                  </a:lnTo>
                  <a:lnTo>
                    <a:pt x="2539" y="311150"/>
                  </a:lnTo>
                  <a:lnTo>
                    <a:pt x="2539" y="313690"/>
                  </a:lnTo>
                  <a:lnTo>
                    <a:pt x="3809" y="313690"/>
                  </a:lnTo>
                  <a:lnTo>
                    <a:pt x="3809" y="299720"/>
                  </a:lnTo>
                  <a:close/>
                </a:path>
                <a:path w="501650" h="429260">
                  <a:moveTo>
                    <a:pt x="375919" y="425450"/>
                  </a:moveTo>
                  <a:lnTo>
                    <a:pt x="129540" y="425450"/>
                  </a:lnTo>
                  <a:lnTo>
                    <a:pt x="129540" y="426719"/>
                  </a:lnTo>
                  <a:lnTo>
                    <a:pt x="375919" y="426719"/>
                  </a:lnTo>
                  <a:lnTo>
                    <a:pt x="375919" y="425450"/>
                  </a:lnTo>
                  <a:close/>
                </a:path>
                <a:path w="501650" h="429260">
                  <a:moveTo>
                    <a:pt x="369569" y="427990"/>
                  </a:moveTo>
                  <a:lnTo>
                    <a:pt x="137159" y="427990"/>
                  </a:lnTo>
                  <a:lnTo>
                    <a:pt x="137159" y="429259"/>
                  </a:lnTo>
                  <a:lnTo>
                    <a:pt x="369569" y="429259"/>
                  </a:lnTo>
                  <a:lnTo>
                    <a:pt x="369569" y="427990"/>
                  </a:lnTo>
                  <a:close/>
                </a:path>
                <a:path w="501650" h="429260">
                  <a:moveTo>
                    <a:pt x="373379" y="426720"/>
                  </a:moveTo>
                  <a:lnTo>
                    <a:pt x="133349" y="426720"/>
                  </a:lnTo>
                  <a:lnTo>
                    <a:pt x="133349" y="427990"/>
                  </a:lnTo>
                  <a:lnTo>
                    <a:pt x="373379" y="427990"/>
                  </a:lnTo>
                  <a:lnTo>
                    <a:pt x="373379" y="42672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3196589" y="528701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29" h="421639">
                  <a:moveTo>
                    <a:pt x="374650" y="2539"/>
                  </a:moveTo>
                  <a:lnTo>
                    <a:pt x="120650" y="2539"/>
                  </a:lnTo>
                  <a:lnTo>
                    <a:pt x="120650" y="3809"/>
                  </a:lnTo>
                  <a:lnTo>
                    <a:pt x="374650" y="3809"/>
                  </a:lnTo>
                  <a:lnTo>
                    <a:pt x="374650" y="2539"/>
                  </a:lnTo>
                  <a:close/>
                </a:path>
                <a:path w="494029" h="421639">
                  <a:moveTo>
                    <a:pt x="372110" y="1269"/>
                  </a:moveTo>
                  <a:lnTo>
                    <a:pt x="123189" y="1269"/>
                  </a:lnTo>
                  <a:lnTo>
                    <a:pt x="123189" y="2539"/>
                  </a:lnTo>
                  <a:lnTo>
                    <a:pt x="372110" y="2539"/>
                  </a:lnTo>
                  <a:lnTo>
                    <a:pt x="372110" y="1269"/>
                  </a:lnTo>
                  <a:close/>
                </a:path>
                <a:path w="494029" h="421639">
                  <a:moveTo>
                    <a:pt x="368300" y="0"/>
                  </a:moveTo>
                  <a:lnTo>
                    <a:pt x="125730" y="0"/>
                  </a:lnTo>
                  <a:lnTo>
                    <a:pt x="125730" y="1269"/>
                  </a:lnTo>
                  <a:lnTo>
                    <a:pt x="368300" y="1269"/>
                  </a:lnTo>
                  <a:lnTo>
                    <a:pt x="368300" y="0"/>
                  </a:lnTo>
                  <a:close/>
                </a:path>
                <a:path w="494029" h="421639">
                  <a:moveTo>
                    <a:pt x="3810" y="107950"/>
                  </a:moveTo>
                  <a:lnTo>
                    <a:pt x="2540" y="107950"/>
                  </a:lnTo>
                  <a:lnTo>
                    <a:pt x="2540" y="110489"/>
                  </a:lnTo>
                  <a:lnTo>
                    <a:pt x="1270" y="110489"/>
                  </a:lnTo>
                  <a:lnTo>
                    <a:pt x="1270" y="111759"/>
                  </a:lnTo>
                  <a:lnTo>
                    <a:pt x="0" y="11175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07950"/>
                  </a:lnTo>
                  <a:close/>
                </a:path>
                <a:path w="494029" h="421639">
                  <a:moveTo>
                    <a:pt x="492760" y="107950"/>
                  </a:moveTo>
                  <a:lnTo>
                    <a:pt x="491489" y="107950"/>
                  </a:lnTo>
                  <a:lnTo>
                    <a:pt x="491489" y="126999"/>
                  </a:lnTo>
                  <a:lnTo>
                    <a:pt x="494030" y="126999"/>
                  </a:lnTo>
                  <a:lnTo>
                    <a:pt x="494030" y="109219"/>
                  </a:lnTo>
                  <a:lnTo>
                    <a:pt x="492760" y="109219"/>
                  </a:lnTo>
                  <a:lnTo>
                    <a:pt x="492760" y="107950"/>
                  </a:lnTo>
                  <a:close/>
                </a:path>
                <a:path w="494029" h="421639">
                  <a:moveTo>
                    <a:pt x="381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3810" y="130809"/>
                  </a:lnTo>
                  <a:lnTo>
                    <a:pt x="3810" y="127000"/>
                  </a:lnTo>
                  <a:close/>
                </a:path>
                <a:path w="494029" h="421639">
                  <a:moveTo>
                    <a:pt x="494030" y="127000"/>
                  </a:moveTo>
                  <a:lnTo>
                    <a:pt x="491489" y="127000"/>
                  </a:lnTo>
                  <a:lnTo>
                    <a:pt x="491489" y="130809"/>
                  </a:lnTo>
                  <a:lnTo>
                    <a:pt x="494030" y="130809"/>
                  </a:lnTo>
                  <a:lnTo>
                    <a:pt x="494030" y="127000"/>
                  </a:lnTo>
                  <a:close/>
                </a:path>
                <a:path w="494029" h="421639">
                  <a:moveTo>
                    <a:pt x="381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30809"/>
                  </a:lnTo>
                  <a:close/>
                </a:path>
                <a:path w="494029" h="421639">
                  <a:moveTo>
                    <a:pt x="494030" y="130809"/>
                  </a:moveTo>
                  <a:lnTo>
                    <a:pt x="491489" y="130809"/>
                  </a:lnTo>
                  <a:lnTo>
                    <a:pt x="491489" y="133349"/>
                  </a:lnTo>
                  <a:lnTo>
                    <a:pt x="494030" y="133349"/>
                  </a:lnTo>
                  <a:lnTo>
                    <a:pt x="494030" y="130809"/>
                  </a:lnTo>
                  <a:close/>
                </a:path>
                <a:path w="494029" h="421639">
                  <a:moveTo>
                    <a:pt x="3810" y="133350"/>
                  </a:moveTo>
                  <a:lnTo>
                    <a:pt x="0" y="133350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33350"/>
                  </a:lnTo>
                  <a:close/>
                </a:path>
                <a:path w="494029" h="421639">
                  <a:moveTo>
                    <a:pt x="494030" y="133350"/>
                  </a:moveTo>
                  <a:lnTo>
                    <a:pt x="491489" y="133350"/>
                  </a:lnTo>
                  <a:lnTo>
                    <a:pt x="491489" y="152399"/>
                  </a:lnTo>
                  <a:lnTo>
                    <a:pt x="494030" y="152399"/>
                  </a:lnTo>
                  <a:lnTo>
                    <a:pt x="494030" y="133350"/>
                  </a:lnTo>
                  <a:close/>
                </a:path>
                <a:path w="494029" h="421639">
                  <a:moveTo>
                    <a:pt x="3810" y="152400"/>
                  </a:moveTo>
                  <a:lnTo>
                    <a:pt x="0" y="152400"/>
                  </a:lnTo>
                  <a:lnTo>
                    <a:pt x="0" y="175259"/>
                  </a:lnTo>
                  <a:lnTo>
                    <a:pt x="3810" y="175259"/>
                  </a:lnTo>
                  <a:lnTo>
                    <a:pt x="3810" y="152400"/>
                  </a:lnTo>
                  <a:close/>
                </a:path>
                <a:path w="494029" h="421639">
                  <a:moveTo>
                    <a:pt x="494030" y="152400"/>
                  </a:moveTo>
                  <a:lnTo>
                    <a:pt x="491489" y="152400"/>
                  </a:lnTo>
                  <a:lnTo>
                    <a:pt x="491489" y="175259"/>
                  </a:lnTo>
                  <a:lnTo>
                    <a:pt x="494030" y="175259"/>
                  </a:lnTo>
                  <a:lnTo>
                    <a:pt x="494030" y="152400"/>
                  </a:lnTo>
                  <a:close/>
                </a:path>
                <a:path w="494029" h="421639">
                  <a:moveTo>
                    <a:pt x="3810" y="175259"/>
                  </a:moveTo>
                  <a:lnTo>
                    <a:pt x="0" y="17525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175259"/>
                  </a:lnTo>
                  <a:close/>
                </a:path>
                <a:path w="494029" h="421639">
                  <a:moveTo>
                    <a:pt x="494030" y="175259"/>
                  </a:moveTo>
                  <a:lnTo>
                    <a:pt x="491489" y="175259"/>
                  </a:lnTo>
                  <a:lnTo>
                    <a:pt x="491489" y="247649"/>
                  </a:lnTo>
                  <a:lnTo>
                    <a:pt x="494030" y="247649"/>
                  </a:lnTo>
                  <a:lnTo>
                    <a:pt x="494030" y="175259"/>
                  </a:lnTo>
                  <a:close/>
                </a:path>
                <a:path w="494029" h="421639">
                  <a:moveTo>
                    <a:pt x="3810" y="247650"/>
                  </a:moveTo>
                  <a:lnTo>
                    <a:pt x="0" y="24765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47650"/>
                  </a:lnTo>
                  <a:close/>
                </a:path>
                <a:path w="494029" h="421639">
                  <a:moveTo>
                    <a:pt x="494030" y="247650"/>
                  </a:moveTo>
                  <a:lnTo>
                    <a:pt x="491489" y="247650"/>
                  </a:lnTo>
                  <a:lnTo>
                    <a:pt x="491489" y="270509"/>
                  </a:lnTo>
                  <a:lnTo>
                    <a:pt x="494030" y="270509"/>
                  </a:lnTo>
                  <a:lnTo>
                    <a:pt x="494030" y="247650"/>
                  </a:lnTo>
                  <a:close/>
                </a:path>
                <a:path w="494029" h="421639">
                  <a:moveTo>
                    <a:pt x="3810" y="270509"/>
                  </a:moveTo>
                  <a:lnTo>
                    <a:pt x="0" y="270509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70509"/>
                  </a:lnTo>
                  <a:close/>
                </a:path>
                <a:path w="494029" h="421639">
                  <a:moveTo>
                    <a:pt x="494030" y="270509"/>
                  </a:moveTo>
                  <a:lnTo>
                    <a:pt x="491489" y="270509"/>
                  </a:lnTo>
                  <a:lnTo>
                    <a:pt x="491489" y="289559"/>
                  </a:lnTo>
                  <a:lnTo>
                    <a:pt x="494030" y="289559"/>
                  </a:lnTo>
                  <a:lnTo>
                    <a:pt x="494030" y="270509"/>
                  </a:lnTo>
                  <a:close/>
                </a:path>
                <a:path w="494029" h="421639">
                  <a:moveTo>
                    <a:pt x="3810" y="289559"/>
                  </a:moveTo>
                  <a:lnTo>
                    <a:pt x="0" y="289559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89559"/>
                  </a:lnTo>
                  <a:close/>
                </a:path>
                <a:path w="494029" h="421639">
                  <a:moveTo>
                    <a:pt x="494030" y="289559"/>
                  </a:moveTo>
                  <a:lnTo>
                    <a:pt x="491489" y="289559"/>
                  </a:lnTo>
                  <a:lnTo>
                    <a:pt x="491489" y="295909"/>
                  </a:lnTo>
                  <a:lnTo>
                    <a:pt x="494030" y="295909"/>
                  </a:lnTo>
                  <a:lnTo>
                    <a:pt x="494030" y="289559"/>
                  </a:lnTo>
                  <a:close/>
                </a:path>
                <a:path w="494029" h="421639">
                  <a:moveTo>
                    <a:pt x="3810" y="295909"/>
                  </a:moveTo>
                  <a:lnTo>
                    <a:pt x="0" y="295909"/>
                  </a:lnTo>
                  <a:lnTo>
                    <a:pt x="0" y="312419"/>
                  </a:lnTo>
                  <a:lnTo>
                    <a:pt x="1270" y="312419"/>
                  </a:lnTo>
                  <a:lnTo>
                    <a:pt x="1270" y="314959"/>
                  </a:lnTo>
                  <a:lnTo>
                    <a:pt x="3810" y="314959"/>
                  </a:lnTo>
                  <a:lnTo>
                    <a:pt x="3810" y="295909"/>
                  </a:lnTo>
                  <a:close/>
                </a:path>
                <a:path w="494029" h="421639">
                  <a:moveTo>
                    <a:pt x="494030" y="295909"/>
                  </a:moveTo>
                  <a:lnTo>
                    <a:pt x="491489" y="295909"/>
                  </a:lnTo>
                  <a:lnTo>
                    <a:pt x="491489" y="314959"/>
                  </a:lnTo>
                  <a:lnTo>
                    <a:pt x="492760" y="314959"/>
                  </a:lnTo>
                  <a:lnTo>
                    <a:pt x="492760" y="313689"/>
                  </a:lnTo>
                  <a:lnTo>
                    <a:pt x="494030" y="313689"/>
                  </a:lnTo>
                  <a:lnTo>
                    <a:pt x="494030" y="295909"/>
                  </a:lnTo>
                  <a:close/>
                </a:path>
                <a:path w="494029" h="421639">
                  <a:moveTo>
                    <a:pt x="3810" y="314959"/>
                  </a:moveTo>
                  <a:lnTo>
                    <a:pt x="2540" y="314959"/>
                  </a:lnTo>
                  <a:lnTo>
                    <a:pt x="2540" y="316229"/>
                  </a:lnTo>
                  <a:lnTo>
                    <a:pt x="3810" y="316229"/>
                  </a:lnTo>
                  <a:lnTo>
                    <a:pt x="3810" y="314959"/>
                  </a:lnTo>
                  <a:close/>
                </a:path>
                <a:path w="494029" h="421639">
                  <a:moveTo>
                    <a:pt x="492760" y="314959"/>
                  </a:moveTo>
                  <a:lnTo>
                    <a:pt x="491489" y="314959"/>
                  </a:lnTo>
                  <a:lnTo>
                    <a:pt x="491489" y="316229"/>
                  </a:lnTo>
                  <a:lnTo>
                    <a:pt x="492760" y="316229"/>
                  </a:lnTo>
                  <a:lnTo>
                    <a:pt x="492760" y="314959"/>
                  </a:lnTo>
                  <a:close/>
                </a:path>
                <a:path w="494029" h="421639">
                  <a:moveTo>
                    <a:pt x="381000" y="417829"/>
                  </a:moveTo>
                  <a:lnTo>
                    <a:pt x="116839" y="417829"/>
                  </a:lnTo>
                  <a:lnTo>
                    <a:pt x="116839" y="419099"/>
                  </a:lnTo>
                  <a:lnTo>
                    <a:pt x="381000" y="419099"/>
                  </a:lnTo>
                  <a:lnTo>
                    <a:pt x="381000" y="417829"/>
                  </a:lnTo>
                  <a:close/>
                </a:path>
                <a:path w="494029" h="421639">
                  <a:moveTo>
                    <a:pt x="375919" y="420369"/>
                  </a:moveTo>
                  <a:lnTo>
                    <a:pt x="123189" y="420369"/>
                  </a:lnTo>
                  <a:lnTo>
                    <a:pt x="123189" y="421639"/>
                  </a:lnTo>
                  <a:lnTo>
                    <a:pt x="375919" y="421639"/>
                  </a:lnTo>
                  <a:lnTo>
                    <a:pt x="375919" y="420369"/>
                  </a:lnTo>
                  <a:close/>
                </a:path>
                <a:path w="494029" h="421639">
                  <a:moveTo>
                    <a:pt x="378460" y="419100"/>
                  </a:moveTo>
                  <a:lnTo>
                    <a:pt x="118110" y="419100"/>
                  </a:lnTo>
                  <a:lnTo>
                    <a:pt x="118110" y="420369"/>
                  </a:lnTo>
                  <a:lnTo>
                    <a:pt x="378460" y="420369"/>
                  </a:lnTo>
                  <a:lnTo>
                    <a:pt x="378460" y="419100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3200399" y="5290819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79" h="414020">
                  <a:moveTo>
                    <a:pt x="375919" y="1269"/>
                  </a:moveTo>
                  <a:lnTo>
                    <a:pt x="110489" y="1269"/>
                  </a:lnTo>
                  <a:lnTo>
                    <a:pt x="110489" y="2539"/>
                  </a:lnTo>
                  <a:lnTo>
                    <a:pt x="375919" y="2539"/>
                  </a:lnTo>
                  <a:lnTo>
                    <a:pt x="375919" y="1269"/>
                  </a:lnTo>
                  <a:close/>
                </a:path>
                <a:path w="487679" h="414020">
                  <a:moveTo>
                    <a:pt x="37465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7679" h="414020">
                  <a:moveTo>
                    <a:pt x="378460" y="2539"/>
                  </a:moveTo>
                  <a:lnTo>
                    <a:pt x="107950" y="2539"/>
                  </a:lnTo>
                  <a:lnTo>
                    <a:pt x="107950" y="3809"/>
                  </a:lnTo>
                  <a:lnTo>
                    <a:pt x="378460" y="3809"/>
                  </a:lnTo>
                  <a:lnTo>
                    <a:pt x="378460" y="2539"/>
                  </a:lnTo>
                  <a:close/>
                </a:path>
                <a:path w="487679" h="414020">
                  <a:moveTo>
                    <a:pt x="3810" y="96519"/>
                  </a:moveTo>
                  <a:lnTo>
                    <a:pt x="2539" y="96519"/>
                  </a:lnTo>
                  <a:lnTo>
                    <a:pt x="2539" y="99059"/>
                  </a:lnTo>
                  <a:lnTo>
                    <a:pt x="1269" y="99059"/>
                  </a:lnTo>
                  <a:lnTo>
                    <a:pt x="1269" y="101599"/>
                  </a:lnTo>
                  <a:lnTo>
                    <a:pt x="0" y="101599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6519"/>
                  </a:lnTo>
                  <a:close/>
                </a:path>
                <a:path w="487679" h="414020">
                  <a:moveTo>
                    <a:pt x="485139" y="96519"/>
                  </a:moveTo>
                  <a:lnTo>
                    <a:pt x="483870" y="96519"/>
                  </a:lnTo>
                  <a:lnTo>
                    <a:pt x="483870" y="104139"/>
                  </a:lnTo>
                  <a:lnTo>
                    <a:pt x="487679" y="104139"/>
                  </a:lnTo>
                  <a:lnTo>
                    <a:pt x="487679" y="101599"/>
                  </a:lnTo>
                  <a:lnTo>
                    <a:pt x="486410" y="101599"/>
                  </a:lnTo>
                  <a:lnTo>
                    <a:pt x="486410" y="99059"/>
                  </a:lnTo>
                  <a:lnTo>
                    <a:pt x="485139" y="99059"/>
                  </a:lnTo>
                  <a:lnTo>
                    <a:pt x="485139" y="96519"/>
                  </a:lnTo>
                  <a:close/>
                </a:path>
                <a:path w="487679" h="414020">
                  <a:moveTo>
                    <a:pt x="3810" y="104139"/>
                  </a:moveTo>
                  <a:lnTo>
                    <a:pt x="0" y="104139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4139"/>
                  </a:lnTo>
                  <a:close/>
                </a:path>
                <a:path w="487679" h="414020">
                  <a:moveTo>
                    <a:pt x="487679" y="104139"/>
                  </a:moveTo>
                  <a:lnTo>
                    <a:pt x="483870" y="104139"/>
                  </a:lnTo>
                  <a:lnTo>
                    <a:pt x="483870" y="123189"/>
                  </a:lnTo>
                  <a:lnTo>
                    <a:pt x="487679" y="123189"/>
                  </a:lnTo>
                  <a:lnTo>
                    <a:pt x="487679" y="104139"/>
                  </a:lnTo>
                  <a:close/>
                </a:path>
                <a:path w="487679" h="414020">
                  <a:moveTo>
                    <a:pt x="381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23189"/>
                  </a:lnTo>
                  <a:close/>
                </a:path>
                <a:path w="487679" h="414020">
                  <a:moveTo>
                    <a:pt x="487679" y="123189"/>
                  </a:moveTo>
                  <a:lnTo>
                    <a:pt x="483870" y="123189"/>
                  </a:lnTo>
                  <a:lnTo>
                    <a:pt x="483870" y="126999"/>
                  </a:lnTo>
                  <a:lnTo>
                    <a:pt x="487679" y="126999"/>
                  </a:lnTo>
                  <a:lnTo>
                    <a:pt x="487679" y="123189"/>
                  </a:lnTo>
                  <a:close/>
                </a:path>
                <a:path w="487679" h="414020">
                  <a:moveTo>
                    <a:pt x="381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26999"/>
                  </a:lnTo>
                  <a:close/>
                </a:path>
                <a:path w="487679" h="414020">
                  <a:moveTo>
                    <a:pt x="487679" y="126999"/>
                  </a:moveTo>
                  <a:lnTo>
                    <a:pt x="483870" y="126999"/>
                  </a:lnTo>
                  <a:lnTo>
                    <a:pt x="483870" y="129539"/>
                  </a:lnTo>
                  <a:lnTo>
                    <a:pt x="487679" y="129539"/>
                  </a:lnTo>
                  <a:lnTo>
                    <a:pt x="487679" y="126999"/>
                  </a:lnTo>
                  <a:close/>
                </a:path>
                <a:path w="487679" h="414020">
                  <a:moveTo>
                    <a:pt x="3810" y="129539"/>
                  </a:moveTo>
                  <a:lnTo>
                    <a:pt x="0" y="129539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29539"/>
                  </a:lnTo>
                  <a:close/>
                </a:path>
                <a:path w="487679" h="414020">
                  <a:moveTo>
                    <a:pt x="487679" y="129539"/>
                  </a:moveTo>
                  <a:lnTo>
                    <a:pt x="483870" y="129539"/>
                  </a:lnTo>
                  <a:lnTo>
                    <a:pt x="483870" y="148589"/>
                  </a:lnTo>
                  <a:lnTo>
                    <a:pt x="487679" y="148589"/>
                  </a:lnTo>
                  <a:lnTo>
                    <a:pt x="487679" y="129539"/>
                  </a:lnTo>
                  <a:close/>
                </a:path>
                <a:path w="487679" h="414020">
                  <a:moveTo>
                    <a:pt x="3810" y="148589"/>
                  </a:moveTo>
                  <a:lnTo>
                    <a:pt x="0" y="14858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48589"/>
                  </a:lnTo>
                  <a:close/>
                </a:path>
                <a:path w="487679" h="414020">
                  <a:moveTo>
                    <a:pt x="487679" y="148589"/>
                  </a:moveTo>
                  <a:lnTo>
                    <a:pt x="483870" y="148589"/>
                  </a:lnTo>
                  <a:lnTo>
                    <a:pt x="483870" y="171449"/>
                  </a:lnTo>
                  <a:lnTo>
                    <a:pt x="487679" y="171449"/>
                  </a:lnTo>
                  <a:lnTo>
                    <a:pt x="487679" y="148589"/>
                  </a:lnTo>
                  <a:close/>
                </a:path>
                <a:path w="487679" h="414020">
                  <a:moveTo>
                    <a:pt x="3810" y="171449"/>
                  </a:moveTo>
                  <a:lnTo>
                    <a:pt x="0" y="171449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171449"/>
                  </a:lnTo>
                  <a:close/>
                </a:path>
                <a:path w="487679" h="414020">
                  <a:moveTo>
                    <a:pt x="487679" y="171449"/>
                  </a:moveTo>
                  <a:lnTo>
                    <a:pt x="483870" y="171449"/>
                  </a:lnTo>
                  <a:lnTo>
                    <a:pt x="483870" y="243839"/>
                  </a:lnTo>
                  <a:lnTo>
                    <a:pt x="487679" y="243839"/>
                  </a:lnTo>
                  <a:lnTo>
                    <a:pt x="487679" y="171449"/>
                  </a:lnTo>
                  <a:close/>
                </a:path>
                <a:path w="487679" h="414020">
                  <a:moveTo>
                    <a:pt x="3810" y="243839"/>
                  </a:moveTo>
                  <a:lnTo>
                    <a:pt x="0" y="24383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43839"/>
                  </a:lnTo>
                  <a:close/>
                </a:path>
                <a:path w="487679" h="414020">
                  <a:moveTo>
                    <a:pt x="487679" y="243839"/>
                  </a:moveTo>
                  <a:lnTo>
                    <a:pt x="483870" y="243839"/>
                  </a:lnTo>
                  <a:lnTo>
                    <a:pt x="483870" y="266699"/>
                  </a:lnTo>
                  <a:lnTo>
                    <a:pt x="487679" y="266699"/>
                  </a:lnTo>
                  <a:lnTo>
                    <a:pt x="487679" y="243839"/>
                  </a:lnTo>
                  <a:close/>
                </a:path>
                <a:path w="487679" h="414020">
                  <a:moveTo>
                    <a:pt x="3810" y="266699"/>
                  </a:moveTo>
                  <a:lnTo>
                    <a:pt x="0" y="2666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66699"/>
                  </a:lnTo>
                  <a:close/>
                </a:path>
                <a:path w="487679" h="414020">
                  <a:moveTo>
                    <a:pt x="487679" y="266699"/>
                  </a:moveTo>
                  <a:lnTo>
                    <a:pt x="483870" y="266699"/>
                  </a:lnTo>
                  <a:lnTo>
                    <a:pt x="483870" y="285749"/>
                  </a:lnTo>
                  <a:lnTo>
                    <a:pt x="487679" y="285749"/>
                  </a:lnTo>
                  <a:lnTo>
                    <a:pt x="487679" y="266699"/>
                  </a:lnTo>
                  <a:close/>
                </a:path>
                <a:path w="487679" h="414020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87679" h="414020">
                  <a:moveTo>
                    <a:pt x="487679" y="285749"/>
                  </a:moveTo>
                  <a:lnTo>
                    <a:pt x="483870" y="285749"/>
                  </a:lnTo>
                  <a:lnTo>
                    <a:pt x="483870" y="292099"/>
                  </a:lnTo>
                  <a:lnTo>
                    <a:pt x="487679" y="292099"/>
                  </a:lnTo>
                  <a:lnTo>
                    <a:pt x="487679" y="285749"/>
                  </a:lnTo>
                  <a:close/>
                </a:path>
                <a:path w="487679" h="414020">
                  <a:moveTo>
                    <a:pt x="3810" y="292099"/>
                  </a:moveTo>
                  <a:lnTo>
                    <a:pt x="0" y="2920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292099"/>
                  </a:lnTo>
                  <a:close/>
                </a:path>
                <a:path w="487679" h="414020">
                  <a:moveTo>
                    <a:pt x="487679" y="292099"/>
                  </a:moveTo>
                  <a:lnTo>
                    <a:pt x="483870" y="292099"/>
                  </a:lnTo>
                  <a:lnTo>
                    <a:pt x="483870" y="311149"/>
                  </a:lnTo>
                  <a:lnTo>
                    <a:pt x="487679" y="311149"/>
                  </a:lnTo>
                  <a:lnTo>
                    <a:pt x="487679" y="292099"/>
                  </a:lnTo>
                  <a:close/>
                </a:path>
                <a:path w="487679" h="414020">
                  <a:moveTo>
                    <a:pt x="3810" y="311149"/>
                  </a:moveTo>
                  <a:lnTo>
                    <a:pt x="0" y="311149"/>
                  </a:lnTo>
                  <a:lnTo>
                    <a:pt x="0" y="314959"/>
                  </a:lnTo>
                  <a:lnTo>
                    <a:pt x="1269" y="314959"/>
                  </a:lnTo>
                  <a:lnTo>
                    <a:pt x="1269" y="317499"/>
                  </a:lnTo>
                  <a:lnTo>
                    <a:pt x="2539" y="317499"/>
                  </a:lnTo>
                  <a:lnTo>
                    <a:pt x="2539" y="320039"/>
                  </a:lnTo>
                  <a:lnTo>
                    <a:pt x="3810" y="320039"/>
                  </a:lnTo>
                  <a:lnTo>
                    <a:pt x="3810" y="311149"/>
                  </a:lnTo>
                  <a:close/>
                </a:path>
                <a:path w="487679" h="414020">
                  <a:moveTo>
                    <a:pt x="487679" y="311149"/>
                  </a:moveTo>
                  <a:lnTo>
                    <a:pt x="483870" y="311149"/>
                  </a:lnTo>
                  <a:lnTo>
                    <a:pt x="483870" y="320039"/>
                  </a:lnTo>
                  <a:lnTo>
                    <a:pt x="485139" y="320039"/>
                  </a:lnTo>
                  <a:lnTo>
                    <a:pt x="485139" y="317499"/>
                  </a:lnTo>
                  <a:lnTo>
                    <a:pt x="486410" y="317499"/>
                  </a:lnTo>
                  <a:lnTo>
                    <a:pt x="486410" y="314959"/>
                  </a:lnTo>
                  <a:lnTo>
                    <a:pt x="487679" y="314959"/>
                  </a:lnTo>
                  <a:lnTo>
                    <a:pt x="487679" y="311149"/>
                  </a:lnTo>
                  <a:close/>
                </a:path>
                <a:path w="487679" h="414020">
                  <a:moveTo>
                    <a:pt x="382270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2270" y="412749"/>
                  </a:lnTo>
                  <a:lnTo>
                    <a:pt x="382270" y="411479"/>
                  </a:lnTo>
                  <a:close/>
                </a:path>
                <a:path w="487679" h="414020">
                  <a:moveTo>
                    <a:pt x="379729" y="412749"/>
                  </a:moveTo>
                  <a:lnTo>
                    <a:pt x="110489" y="412749"/>
                  </a:lnTo>
                  <a:lnTo>
                    <a:pt x="110489" y="414019"/>
                  </a:lnTo>
                  <a:lnTo>
                    <a:pt x="379729" y="414019"/>
                  </a:lnTo>
                  <a:lnTo>
                    <a:pt x="379729" y="412749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3204209" y="5294630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60" h="407670">
                  <a:moveTo>
                    <a:pt x="379730" y="1270"/>
                  </a:moveTo>
                  <a:lnTo>
                    <a:pt x="99060" y="1270"/>
                  </a:lnTo>
                  <a:lnTo>
                    <a:pt x="99060" y="2540"/>
                  </a:lnTo>
                  <a:lnTo>
                    <a:pt x="379730" y="2540"/>
                  </a:lnTo>
                  <a:lnTo>
                    <a:pt x="379730" y="1270"/>
                  </a:lnTo>
                  <a:close/>
                </a:path>
                <a:path w="480060" h="407670">
                  <a:moveTo>
                    <a:pt x="377189" y="0"/>
                  </a:moveTo>
                  <a:lnTo>
                    <a:pt x="101600" y="0"/>
                  </a:lnTo>
                  <a:lnTo>
                    <a:pt x="101600" y="1270"/>
                  </a:lnTo>
                  <a:lnTo>
                    <a:pt x="377189" y="1270"/>
                  </a:lnTo>
                  <a:lnTo>
                    <a:pt x="377189" y="0"/>
                  </a:lnTo>
                  <a:close/>
                </a:path>
                <a:path w="480060" h="407670">
                  <a:moveTo>
                    <a:pt x="382269" y="2540"/>
                  </a:moveTo>
                  <a:lnTo>
                    <a:pt x="96519" y="2540"/>
                  </a:lnTo>
                  <a:lnTo>
                    <a:pt x="96519" y="3810"/>
                  </a:lnTo>
                  <a:lnTo>
                    <a:pt x="382269" y="3810"/>
                  </a:lnTo>
                  <a:lnTo>
                    <a:pt x="382269" y="2540"/>
                  </a:lnTo>
                  <a:close/>
                </a:path>
                <a:path w="480060" h="407670">
                  <a:moveTo>
                    <a:pt x="3809" y="87630"/>
                  </a:moveTo>
                  <a:lnTo>
                    <a:pt x="2539" y="87630"/>
                  </a:lnTo>
                  <a:lnTo>
                    <a:pt x="2539" y="88900"/>
                  </a:lnTo>
                  <a:lnTo>
                    <a:pt x="1269" y="88900"/>
                  </a:lnTo>
                  <a:lnTo>
                    <a:pt x="1269" y="91440"/>
                  </a:lnTo>
                  <a:lnTo>
                    <a:pt x="3809" y="91440"/>
                  </a:lnTo>
                  <a:lnTo>
                    <a:pt x="3809" y="87630"/>
                  </a:lnTo>
                  <a:close/>
                </a:path>
                <a:path w="480060" h="407670">
                  <a:moveTo>
                    <a:pt x="477519" y="87630"/>
                  </a:moveTo>
                  <a:lnTo>
                    <a:pt x="476250" y="87630"/>
                  </a:lnTo>
                  <a:lnTo>
                    <a:pt x="476250" y="91440"/>
                  </a:lnTo>
                  <a:lnTo>
                    <a:pt x="478789" y="91440"/>
                  </a:lnTo>
                  <a:lnTo>
                    <a:pt x="478789" y="88900"/>
                  </a:lnTo>
                  <a:lnTo>
                    <a:pt x="477519" y="88900"/>
                  </a:lnTo>
                  <a:lnTo>
                    <a:pt x="477519" y="87630"/>
                  </a:lnTo>
                  <a:close/>
                </a:path>
                <a:path w="480060" h="407670">
                  <a:moveTo>
                    <a:pt x="3809" y="91440"/>
                  </a:moveTo>
                  <a:lnTo>
                    <a:pt x="0" y="91440"/>
                  </a:lnTo>
                  <a:lnTo>
                    <a:pt x="0" y="100330"/>
                  </a:lnTo>
                  <a:lnTo>
                    <a:pt x="3809" y="100330"/>
                  </a:lnTo>
                  <a:lnTo>
                    <a:pt x="3809" y="91440"/>
                  </a:lnTo>
                  <a:close/>
                </a:path>
                <a:path w="480060" h="407670">
                  <a:moveTo>
                    <a:pt x="480060" y="91440"/>
                  </a:moveTo>
                  <a:lnTo>
                    <a:pt x="476250" y="91440"/>
                  </a:lnTo>
                  <a:lnTo>
                    <a:pt x="476250" y="100330"/>
                  </a:lnTo>
                  <a:lnTo>
                    <a:pt x="480060" y="100330"/>
                  </a:lnTo>
                  <a:lnTo>
                    <a:pt x="480060" y="91440"/>
                  </a:lnTo>
                  <a:close/>
                </a:path>
                <a:path w="480060" h="407670">
                  <a:moveTo>
                    <a:pt x="3809" y="100330"/>
                  </a:moveTo>
                  <a:lnTo>
                    <a:pt x="0" y="100330"/>
                  </a:lnTo>
                  <a:lnTo>
                    <a:pt x="0" y="119380"/>
                  </a:lnTo>
                  <a:lnTo>
                    <a:pt x="3809" y="119380"/>
                  </a:lnTo>
                  <a:lnTo>
                    <a:pt x="3809" y="100330"/>
                  </a:lnTo>
                  <a:close/>
                </a:path>
                <a:path w="480060" h="407670">
                  <a:moveTo>
                    <a:pt x="480060" y="100330"/>
                  </a:moveTo>
                  <a:lnTo>
                    <a:pt x="476250" y="100330"/>
                  </a:lnTo>
                  <a:lnTo>
                    <a:pt x="476250" y="119380"/>
                  </a:lnTo>
                  <a:lnTo>
                    <a:pt x="480060" y="119380"/>
                  </a:lnTo>
                  <a:lnTo>
                    <a:pt x="480060" y="100330"/>
                  </a:lnTo>
                  <a:close/>
                </a:path>
                <a:path w="480060" h="407670">
                  <a:moveTo>
                    <a:pt x="380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3809" y="123190"/>
                  </a:lnTo>
                  <a:lnTo>
                    <a:pt x="3809" y="119380"/>
                  </a:lnTo>
                  <a:close/>
                </a:path>
                <a:path w="480060" h="407670">
                  <a:moveTo>
                    <a:pt x="480060" y="119380"/>
                  </a:moveTo>
                  <a:lnTo>
                    <a:pt x="476250" y="119380"/>
                  </a:lnTo>
                  <a:lnTo>
                    <a:pt x="476250" y="123190"/>
                  </a:lnTo>
                  <a:lnTo>
                    <a:pt x="480060" y="123190"/>
                  </a:lnTo>
                  <a:lnTo>
                    <a:pt x="480060" y="119380"/>
                  </a:lnTo>
                  <a:close/>
                </a:path>
                <a:path w="480060" h="407670">
                  <a:moveTo>
                    <a:pt x="380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3809" y="125730"/>
                  </a:lnTo>
                  <a:lnTo>
                    <a:pt x="3809" y="123190"/>
                  </a:lnTo>
                  <a:close/>
                </a:path>
                <a:path w="480060" h="407670">
                  <a:moveTo>
                    <a:pt x="480060" y="123190"/>
                  </a:moveTo>
                  <a:lnTo>
                    <a:pt x="476250" y="123190"/>
                  </a:lnTo>
                  <a:lnTo>
                    <a:pt x="476250" y="125730"/>
                  </a:lnTo>
                  <a:lnTo>
                    <a:pt x="480060" y="125730"/>
                  </a:lnTo>
                  <a:lnTo>
                    <a:pt x="480060" y="123190"/>
                  </a:lnTo>
                  <a:close/>
                </a:path>
                <a:path w="480060" h="407670">
                  <a:moveTo>
                    <a:pt x="3809" y="125730"/>
                  </a:moveTo>
                  <a:lnTo>
                    <a:pt x="0" y="125730"/>
                  </a:lnTo>
                  <a:lnTo>
                    <a:pt x="0" y="144780"/>
                  </a:lnTo>
                  <a:lnTo>
                    <a:pt x="3809" y="144780"/>
                  </a:lnTo>
                  <a:lnTo>
                    <a:pt x="3809" y="125730"/>
                  </a:lnTo>
                  <a:close/>
                </a:path>
                <a:path w="480060" h="407670">
                  <a:moveTo>
                    <a:pt x="480060" y="125730"/>
                  </a:moveTo>
                  <a:lnTo>
                    <a:pt x="476250" y="125730"/>
                  </a:lnTo>
                  <a:lnTo>
                    <a:pt x="476250" y="144780"/>
                  </a:lnTo>
                  <a:lnTo>
                    <a:pt x="480060" y="144780"/>
                  </a:lnTo>
                  <a:lnTo>
                    <a:pt x="480060" y="125730"/>
                  </a:lnTo>
                  <a:close/>
                </a:path>
                <a:path w="480060" h="407670">
                  <a:moveTo>
                    <a:pt x="3809" y="144780"/>
                  </a:moveTo>
                  <a:lnTo>
                    <a:pt x="0" y="144780"/>
                  </a:lnTo>
                  <a:lnTo>
                    <a:pt x="0" y="167640"/>
                  </a:lnTo>
                  <a:lnTo>
                    <a:pt x="3809" y="167640"/>
                  </a:lnTo>
                  <a:lnTo>
                    <a:pt x="3809" y="144780"/>
                  </a:lnTo>
                  <a:close/>
                </a:path>
                <a:path w="480060" h="407670">
                  <a:moveTo>
                    <a:pt x="480060" y="144780"/>
                  </a:moveTo>
                  <a:lnTo>
                    <a:pt x="476250" y="144780"/>
                  </a:lnTo>
                  <a:lnTo>
                    <a:pt x="476250" y="167640"/>
                  </a:lnTo>
                  <a:lnTo>
                    <a:pt x="480060" y="167640"/>
                  </a:lnTo>
                  <a:lnTo>
                    <a:pt x="480060" y="144780"/>
                  </a:lnTo>
                  <a:close/>
                </a:path>
                <a:path w="480060" h="407670">
                  <a:moveTo>
                    <a:pt x="3809" y="167640"/>
                  </a:moveTo>
                  <a:lnTo>
                    <a:pt x="0" y="16764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167640"/>
                  </a:lnTo>
                  <a:close/>
                </a:path>
                <a:path w="480060" h="407670">
                  <a:moveTo>
                    <a:pt x="480060" y="167640"/>
                  </a:moveTo>
                  <a:lnTo>
                    <a:pt x="476250" y="167640"/>
                  </a:lnTo>
                  <a:lnTo>
                    <a:pt x="476250" y="240030"/>
                  </a:lnTo>
                  <a:lnTo>
                    <a:pt x="480060" y="240030"/>
                  </a:lnTo>
                  <a:lnTo>
                    <a:pt x="480060" y="167640"/>
                  </a:lnTo>
                  <a:close/>
                </a:path>
                <a:path w="480060" h="407670">
                  <a:moveTo>
                    <a:pt x="3809" y="240030"/>
                  </a:moveTo>
                  <a:lnTo>
                    <a:pt x="0" y="24003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40030"/>
                  </a:lnTo>
                  <a:close/>
                </a:path>
                <a:path w="480060" h="407670">
                  <a:moveTo>
                    <a:pt x="480060" y="240030"/>
                  </a:moveTo>
                  <a:lnTo>
                    <a:pt x="476250" y="240030"/>
                  </a:lnTo>
                  <a:lnTo>
                    <a:pt x="476250" y="262890"/>
                  </a:lnTo>
                  <a:lnTo>
                    <a:pt x="480060" y="262890"/>
                  </a:lnTo>
                  <a:lnTo>
                    <a:pt x="480060" y="240030"/>
                  </a:lnTo>
                  <a:close/>
                </a:path>
                <a:path w="480060" h="407670">
                  <a:moveTo>
                    <a:pt x="3809" y="262890"/>
                  </a:moveTo>
                  <a:lnTo>
                    <a:pt x="0" y="26289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62890"/>
                  </a:lnTo>
                  <a:close/>
                </a:path>
                <a:path w="480060" h="407670">
                  <a:moveTo>
                    <a:pt x="480060" y="262890"/>
                  </a:moveTo>
                  <a:lnTo>
                    <a:pt x="476250" y="262890"/>
                  </a:lnTo>
                  <a:lnTo>
                    <a:pt x="476250" y="281940"/>
                  </a:lnTo>
                  <a:lnTo>
                    <a:pt x="480060" y="281940"/>
                  </a:lnTo>
                  <a:lnTo>
                    <a:pt x="480060" y="262890"/>
                  </a:lnTo>
                  <a:close/>
                </a:path>
                <a:path w="480060" h="407670">
                  <a:moveTo>
                    <a:pt x="3809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1940"/>
                  </a:lnTo>
                  <a:close/>
                </a:path>
                <a:path w="480060" h="407670">
                  <a:moveTo>
                    <a:pt x="480060" y="281940"/>
                  </a:moveTo>
                  <a:lnTo>
                    <a:pt x="476250" y="281940"/>
                  </a:lnTo>
                  <a:lnTo>
                    <a:pt x="476250" y="288290"/>
                  </a:lnTo>
                  <a:lnTo>
                    <a:pt x="480060" y="288290"/>
                  </a:lnTo>
                  <a:lnTo>
                    <a:pt x="480060" y="281940"/>
                  </a:lnTo>
                  <a:close/>
                </a:path>
                <a:path w="480060" h="407670">
                  <a:moveTo>
                    <a:pt x="3809" y="288290"/>
                  </a:moveTo>
                  <a:lnTo>
                    <a:pt x="0" y="28829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288290"/>
                  </a:lnTo>
                  <a:close/>
                </a:path>
                <a:path w="480060" h="407670">
                  <a:moveTo>
                    <a:pt x="480060" y="288290"/>
                  </a:moveTo>
                  <a:lnTo>
                    <a:pt x="476250" y="288290"/>
                  </a:lnTo>
                  <a:lnTo>
                    <a:pt x="476250" y="307340"/>
                  </a:lnTo>
                  <a:lnTo>
                    <a:pt x="480060" y="307340"/>
                  </a:lnTo>
                  <a:lnTo>
                    <a:pt x="480060" y="288290"/>
                  </a:lnTo>
                  <a:close/>
                </a:path>
                <a:path w="480060" h="407670">
                  <a:moveTo>
                    <a:pt x="3809" y="307340"/>
                  </a:moveTo>
                  <a:lnTo>
                    <a:pt x="0" y="30734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07340"/>
                  </a:lnTo>
                  <a:close/>
                </a:path>
                <a:path w="480060" h="407670">
                  <a:moveTo>
                    <a:pt x="480060" y="307340"/>
                  </a:moveTo>
                  <a:lnTo>
                    <a:pt x="476250" y="307340"/>
                  </a:lnTo>
                  <a:lnTo>
                    <a:pt x="476250" y="316230"/>
                  </a:lnTo>
                  <a:lnTo>
                    <a:pt x="480060" y="316230"/>
                  </a:lnTo>
                  <a:lnTo>
                    <a:pt x="480060" y="307340"/>
                  </a:lnTo>
                  <a:close/>
                </a:path>
                <a:path w="480060" h="407670">
                  <a:moveTo>
                    <a:pt x="3809" y="316230"/>
                  </a:moveTo>
                  <a:lnTo>
                    <a:pt x="0" y="316230"/>
                  </a:lnTo>
                  <a:lnTo>
                    <a:pt x="0" y="317500"/>
                  </a:lnTo>
                  <a:lnTo>
                    <a:pt x="1269" y="317500"/>
                  </a:lnTo>
                  <a:lnTo>
                    <a:pt x="1269" y="320040"/>
                  </a:lnTo>
                  <a:lnTo>
                    <a:pt x="3809" y="320040"/>
                  </a:lnTo>
                  <a:lnTo>
                    <a:pt x="3809" y="316230"/>
                  </a:lnTo>
                  <a:close/>
                </a:path>
                <a:path w="480060" h="407670">
                  <a:moveTo>
                    <a:pt x="480060" y="316230"/>
                  </a:moveTo>
                  <a:lnTo>
                    <a:pt x="476250" y="316230"/>
                  </a:lnTo>
                  <a:lnTo>
                    <a:pt x="476250" y="320040"/>
                  </a:lnTo>
                  <a:lnTo>
                    <a:pt x="478789" y="320040"/>
                  </a:lnTo>
                  <a:lnTo>
                    <a:pt x="478789" y="317500"/>
                  </a:lnTo>
                  <a:lnTo>
                    <a:pt x="480060" y="317500"/>
                  </a:lnTo>
                  <a:lnTo>
                    <a:pt x="480060" y="316230"/>
                  </a:lnTo>
                  <a:close/>
                </a:path>
                <a:path w="480060" h="407670">
                  <a:moveTo>
                    <a:pt x="3809" y="320040"/>
                  </a:moveTo>
                  <a:lnTo>
                    <a:pt x="2539" y="320040"/>
                  </a:lnTo>
                  <a:lnTo>
                    <a:pt x="2539" y="321310"/>
                  </a:lnTo>
                  <a:lnTo>
                    <a:pt x="3809" y="321310"/>
                  </a:lnTo>
                  <a:lnTo>
                    <a:pt x="3809" y="320040"/>
                  </a:lnTo>
                  <a:close/>
                </a:path>
                <a:path w="480060" h="407670">
                  <a:moveTo>
                    <a:pt x="477519" y="320040"/>
                  </a:moveTo>
                  <a:lnTo>
                    <a:pt x="476250" y="320040"/>
                  </a:lnTo>
                  <a:lnTo>
                    <a:pt x="476250" y="321310"/>
                  </a:lnTo>
                  <a:lnTo>
                    <a:pt x="477519" y="321310"/>
                  </a:lnTo>
                  <a:lnTo>
                    <a:pt x="477519" y="320040"/>
                  </a:lnTo>
                  <a:close/>
                </a:path>
                <a:path w="480060" h="407670">
                  <a:moveTo>
                    <a:pt x="384810" y="403860"/>
                  </a:moveTo>
                  <a:lnTo>
                    <a:pt x="97789" y="403860"/>
                  </a:lnTo>
                  <a:lnTo>
                    <a:pt x="97789" y="405130"/>
                  </a:lnTo>
                  <a:lnTo>
                    <a:pt x="384810" y="405130"/>
                  </a:lnTo>
                  <a:lnTo>
                    <a:pt x="384810" y="403860"/>
                  </a:lnTo>
                  <a:close/>
                </a:path>
                <a:path w="480060" h="407670">
                  <a:moveTo>
                    <a:pt x="387350" y="402590"/>
                  </a:moveTo>
                  <a:lnTo>
                    <a:pt x="95250" y="402590"/>
                  </a:lnTo>
                  <a:lnTo>
                    <a:pt x="95250" y="403860"/>
                  </a:lnTo>
                  <a:lnTo>
                    <a:pt x="387350" y="403860"/>
                  </a:lnTo>
                  <a:lnTo>
                    <a:pt x="387350" y="402590"/>
                  </a:lnTo>
                  <a:close/>
                </a:path>
                <a:path w="480060" h="407670">
                  <a:moveTo>
                    <a:pt x="381000" y="406400"/>
                  </a:moveTo>
                  <a:lnTo>
                    <a:pt x="101600" y="406400"/>
                  </a:lnTo>
                  <a:lnTo>
                    <a:pt x="101600" y="407670"/>
                  </a:lnTo>
                  <a:lnTo>
                    <a:pt x="381000" y="407670"/>
                  </a:lnTo>
                  <a:lnTo>
                    <a:pt x="381000" y="406400"/>
                  </a:lnTo>
                  <a:close/>
                </a:path>
                <a:path w="480060" h="407670">
                  <a:moveTo>
                    <a:pt x="382270" y="405130"/>
                  </a:moveTo>
                  <a:lnTo>
                    <a:pt x="99060" y="405130"/>
                  </a:lnTo>
                  <a:lnTo>
                    <a:pt x="99060" y="406400"/>
                  </a:lnTo>
                  <a:lnTo>
                    <a:pt x="382270" y="406400"/>
                  </a:lnTo>
                  <a:lnTo>
                    <a:pt x="382270" y="40513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3208020" y="5298439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79">
                  <a:moveTo>
                    <a:pt x="380999" y="0"/>
                  </a:moveTo>
                  <a:lnTo>
                    <a:pt x="90169" y="0"/>
                  </a:lnTo>
                  <a:lnTo>
                    <a:pt x="90169" y="1270"/>
                  </a:lnTo>
                  <a:lnTo>
                    <a:pt x="380999" y="1270"/>
                  </a:lnTo>
                  <a:lnTo>
                    <a:pt x="380999" y="0"/>
                  </a:lnTo>
                  <a:close/>
                </a:path>
                <a:path w="472439" h="398779">
                  <a:moveTo>
                    <a:pt x="386080" y="2540"/>
                  </a:moveTo>
                  <a:lnTo>
                    <a:pt x="85090" y="2540"/>
                  </a:lnTo>
                  <a:lnTo>
                    <a:pt x="85090" y="3810"/>
                  </a:lnTo>
                  <a:lnTo>
                    <a:pt x="386080" y="3810"/>
                  </a:lnTo>
                  <a:lnTo>
                    <a:pt x="386080" y="2540"/>
                  </a:lnTo>
                  <a:close/>
                </a:path>
                <a:path w="472439" h="398779">
                  <a:moveTo>
                    <a:pt x="383540" y="1270"/>
                  </a:moveTo>
                  <a:lnTo>
                    <a:pt x="87630" y="1270"/>
                  </a:lnTo>
                  <a:lnTo>
                    <a:pt x="87630" y="2540"/>
                  </a:lnTo>
                  <a:lnTo>
                    <a:pt x="383540" y="2540"/>
                  </a:lnTo>
                  <a:lnTo>
                    <a:pt x="383540" y="1270"/>
                  </a:lnTo>
                  <a:close/>
                </a:path>
                <a:path w="472439" h="398779">
                  <a:moveTo>
                    <a:pt x="3810" y="78740"/>
                  </a:moveTo>
                  <a:lnTo>
                    <a:pt x="2540" y="78740"/>
                  </a:lnTo>
                  <a:lnTo>
                    <a:pt x="2540" y="80010"/>
                  </a:lnTo>
                  <a:lnTo>
                    <a:pt x="1269" y="80010"/>
                  </a:lnTo>
                  <a:lnTo>
                    <a:pt x="1269" y="81280"/>
                  </a:lnTo>
                  <a:lnTo>
                    <a:pt x="3810" y="81280"/>
                  </a:lnTo>
                  <a:lnTo>
                    <a:pt x="3810" y="78740"/>
                  </a:lnTo>
                  <a:close/>
                </a:path>
                <a:path w="472439" h="398779">
                  <a:moveTo>
                    <a:pt x="469900" y="77470"/>
                  </a:moveTo>
                  <a:lnTo>
                    <a:pt x="468630" y="77470"/>
                  </a:lnTo>
                  <a:lnTo>
                    <a:pt x="468630" y="81280"/>
                  </a:lnTo>
                  <a:lnTo>
                    <a:pt x="471169" y="81280"/>
                  </a:lnTo>
                  <a:lnTo>
                    <a:pt x="471169" y="80010"/>
                  </a:lnTo>
                  <a:lnTo>
                    <a:pt x="469900" y="80010"/>
                  </a:lnTo>
                  <a:lnTo>
                    <a:pt x="469900" y="77470"/>
                  </a:lnTo>
                  <a:close/>
                </a:path>
                <a:path w="472439" h="398779">
                  <a:moveTo>
                    <a:pt x="3810" y="81280"/>
                  </a:moveTo>
                  <a:lnTo>
                    <a:pt x="1269" y="81280"/>
                  </a:lnTo>
                  <a:lnTo>
                    <a:pt x="1269" y="82550"/>
                  </a:lnTo>
                  <a:lnTo>
                    <a:pt x="0" y="8255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81280"/>
                  </a:lnTo>
                  <a:close/>
                </a:path>
                <a:path w="472439" h="398779">
                  <a:moveTo>
                    <a:pt x="472440" y="81280"/>
                  </a:moveTo>
                  <a:lnTo>
                    <a:pt x="468630" y="81280"/>
                  </a:lnTo>
                  <a:lnTo>
                    <a:pt x="468630" y="83820"/>
                  </a:lnTo>
                  <a:lnTo>
                    <a:pt x="472440" y="83820"/>
                  </a:lnTo>
                  <a:lnTo>
                    <a:pt x="472440" y="81280"/>
                  </a:lnTo>
                  <a:close/>
                </a:path>
                <a:path w="472439" h="398779">
                  <a:moveTo>
                    <a:pt x="381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3810" y="87630"/>
                  </a:lnTo>
                  <a:lnTo>
                    <a:pt x="3810" y="83820"/>
                  </a:lnTo>
                  <a:close/>
                </a:path>
                <a:path w="472439" h="398779">
                  <a:moveTo>
                    <a:pt x="472440" y="83820"/>
                  </a:moveTo>
                  <a:lnTo>
                    <a:pt x="468630" y="83820"/>
                  </a:lnTo>
                  <a:lnTo>
                    <a:pt x="468630" y="87630"/>
                  </a:lnTo>
                  <a:lnTo>
                    <a:pt x="472440" y="87630"/>
                  </a:lnTo>
                  <a:lnTo>
                    <a:pt x="472440" y="83820"/>
                  </a:lnTo>
                  <a:close/>
                </a:path>
                <a:path w="472439" h="398779">
                  <a:moveTo>
                    <a:pt x="3810" y="87630"/>
                  </a:moveTo>
                  <a:lnTo>
                    <a:pt x="0" y="87630"/>
                  </a:lnTo>
                  <a:lnTo>
                    <a:pt x="0" y="96520"/>
                  </a:lnTo>
                  <a:lnTo>
                    <a:pt x="3810" y="96520"/>
                  </a:lnTo>
                  <a:lnTo>
                    <a:pt x="3810" y="87630"/>
                  </a:lnTo>
                  <a:close/>
                </a:path>
                <a:path w="472439" h="398779">
                  <a:moveTo>
                    <a:pt x="472440" y="87630"/>
                  </a:moveTo>
                  <a:lnTo>
                    <a:pt x="468630" y="87630"/>
                  </a:lnTo>
                  <a:lnTo>
                    <a:pt x="468630" y="96520"/>
                  </a:lnTo>
                  <a:lnTo>
                    <a:pt x="472440" y="96520"/>
                  </a:lnTo>
                  <a:lnTo>
                    <a:pt x="472440" y="87630"/>
                  </a:lnTo>
                  <a:close/>
                </a:path>
                <a:path w="472439" h="398779">
                  <a:moveTo>
                    <a:pt x="3810" y="96520"/>
                  </a:moveTo>
                  <a:lnTo>
                    <a:pt x="0" y="96520"/>
                  </a:lnTo>
                  <a:lnTo>
                    <a:pt x="0" y="115570"/>
                  </a:lnTo>
                  <a:lnTo>
                    <a:pt x="3810" y="115570"/>
                  </a:lnTo>
                  <a:lnTo>
                    <a:pt x="3810" y="96520"/>
                  </a:lnTo>
                  <a:close/>
                </a:path>
                <a:path w="472439" h="398779">
                  <a:moveTo>
                    <a:pt x="472440" y="96520"/>
                  </a:moveTo>
                  <a:lnTo>
                    <a:pt x="468630" y="96520"/>
                  </a:lnTo>
                  <a:lnTo>
                    <a:pt x="468630" y="115570"/>
                  </a:lnTo>
                  <a:lnTo>
                    <a:pt x="472440" y="115570"/>
                  </a:lnTo>
                  <a:lnTo>
                    <a:pt x="472440" y="96520"/>
                  </a:lnTo>
                  <a:close/>
                </a:path>
                <a:path w="472439" h="398779">
                  <a:moveTo>
                    <a:pt x="381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3810" y="119380"/>
                  </a:lnTo>
                  <a:lnTo>
                    <a:pt x="3810" y="115570"/>
                  </a:lnTo>
                  <a:close/>
                </a:path>
                <a:path w="472439" h="398779">
                  <a:moveTo>
                    <a:pt x="472440" y="115570"/>
                  </a:moveTo>
                  <a:lnTo>
                    <a:pt x="468630" y="115570"/>
                  </a:lnTo>
                  <a:lnTo>
                    <a:pt x="468630" y="119380"/>
                  </a:lnTo>
                  <a:lnTo>
                    <a:pt x="472440" y="119380"/>
                  </a:lnTo>
                  <a:lnTo>
                    <a:pt x="472440" y="115570"/>
                  </a:lnTo>
                  <a:close/>
                </a:path>
                <a:path w="472439" h="398779">
                  <a:moveTo>
                    <a:pt x="381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3810" y="121920"/>
                  </a:lnTo>
                  <a:lnTo>
                    <a:pt x="3810" y="119380"/>
                  </a:lnTo>
                  <a:close/>
                </a:path>
                <a:path w="472439" h="398779">
                  <a:moveTo>
                    <a:pt x="472440" y="119380"/>
                  </a:moveTo>
                  <a:lnTo>
                    <a:pt x="468630" y="119380"/>
                  </a:lnTo>
                  <a:lnTo>
                    <a:pt x="468630" y="121920"/>
                  </a:lnTo>
                  <a:lnTo>
                    <a:pt x="472440" y="121920"/>
                  </a:lnTo>
                  <a:lnTo>
                    <a:pt x="472440" y="119380"/>
                  </a:lnTo>
                  <a:close/>
                </a:path>
                <a:path w="472439" h="398779">
                  <a:moveTo>
                    <a:pt x="3810" y="121920"/>
                  </a:moveTo>
                  <a:lnTo>
                    <a:pt x="0" y="121920"/>
                  </a:lnTo>
                  <a:lnTo>
                    <a:pt x="0" y="140970"/>
                  </a:lnTo>
                  <a:lnTo>
                    <a:pt x="3810" y="140970"/>
                  </a:lnTo>
                  <a:lnTo>
                    <a:pt x="3810" y="121920"/>
                  </a:lnTo>
                  <a:close/>
                </a:path>
                <a:path w="472439" h="398779">
                  <a:moveTo>
                    <a:pt x="472440" y="121920"/>
                  </a:moveTo>
                  <a:lnTo>
                    <a:pt x="468630" y="121920"/>
                  </a:lnTo>
                  <a:lnTo>
                    <a:pt x="468630" y="140970"/>
                  </a:lnTo>
                  <a:lnTo>
                    <a:pt x="472440" y="140970"/>
                  </a:lnTo>
                  <a:lnTo>
                    <a:pt x="472440" y="121920"/>
                  </a:lnTo>
                  <a:close/>
                </a:path>
                <a:path w="472439" h="398779">
                  <a:moveTo>
                    <a:pt x="3810" y="140970"/>
                  </a:moveTo>
                  <a:lnTo>
                    <a:pt x="0" y="140970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140970"/>
                  </a:lnTo>
                  <a:close/>
                </a:path>
                <a:path w="472439" h="398779">
                  <a:moveTo>
                    <a:pt x="472440" y="140970"/>
                  </a:moveTo>
                  <a:lnTo>
                    <a:pt x="468630" y="140970"/>
                  </a:lnTo>
                  <a:lnTo>
                    <a:pt x="468630" y="163830"/>
                  </a:lnTo>
                  <a:lnTo>
                    <a:pt x="472440" y="163830"/>
                  </a:lnTo>
                  <a:lnTo>
                    <a:pt x="472440" y="140970"/>
                  </a:lnTo>
                  <a:close/>
                </a:path>
                <a:path w="472439" h="398779">
                  <a:moveTo>
                    <a:pt x="3810" y="163830"/>
                  </a:moveTo>
                  <a:lnTo>
                    <a:pt x="0" y="163830"/>
                  </a:lnTo>
                  <a:lnTo>
                    <a:pt x="0" y="236220"/>
                  </a:lnTo>
                  <a:lnTo>
                    <a:pt x="3810" y="236220"/>
                  </a:lnTo>
                  <a:lnTo>
                    <a:pt x="3810" y="163830"/>
                  </a:lnTo>
                  <a:close/>
                </a:path>
                <a:path w="472439" h="398779">
                  <a:moveTo>
                    <a:pt x="472440" y="163830"/>
                  </a:moveTo>
                  <a:lnTo>
                    <a:pt x="468630" y="163830"/>
                  </a:lnTo>
                  <a:lnTo>
                    <a:pt x="468630" y="236220"/>
                  </a:lnTo>
                  <a:lnTo>
                    <a:pt x="472440" y="236220"/>
                  </a:lnTo>
                  <a:lnTo>
                    <a:pt x="472440" y="163830"/>
                  </a:lnTo>
                  <a:close/>
                </a:path>
                <a:path w="472439" h="398779">
                  <a:moveTo>
                    <a:pt x="3810" y="236220"/>
                  </a:moveTo>
                  <a:lnTo>
                    <a:pt x="0" y="23622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36220"/>
                  </a:lnTo>
                  <a:close/>
                </a:path>
                <a:path w="472439" h="398779">
                  <a:moveTo>
                    <a:pt x="472440" y="236220"/>
                  </a:moveTo>
                  <a:lnTo>
                    <a:pt x="468630" y="236220"/>
                  </a:lnTo>
                  <a:lnTo>
                    <a:pt x="468630" y="259080"/>
                  </a:lnTo>
                  <a:lnTo>
                    <a:pt x="472440" y="259080"/>
                  </a:lnTo>
                  <a:lnTo>
                    <a:pt x="472440" y="236220"/>
                  </a:lnTo>
                  <a:close/>
                </a:path>
                <a:path w="472439" h="398779">
                  <a:moveTo>
                    <a:pt x="3810" y="259080"/>
                  </a:moveTo>
                  <a:lnTo>
                    <a:pt x="0" y="25908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59080"/>
                  </a:lnTo>
                  <a:close/>
                </a:path>
                <a:path w="472439" h="398779">
                  <a:moveTo>
                    <a:pt x="472440" y="259080"/>
                  </a:moveTo>
                  <a:lnTo>
                    <a:pt x="468630" y="259080"/>
                  </a:lnTo>
                  <a:lnTo>
                    <a:pt x="468630" y="278130"/>
                  </a:lnTo>
                  <a:lnTo>
                    <a:pt x="472440" y="278130"/>
                  </a:lnTo>
                  <a:lnTo>
                    <a:pt x="472440" y="259080"/>
                  </a:lnTo>
                  <a:close/>
                </a:path>
                <a:path w="472439" h="398779">
                  <a:moveTo>
                    <a:pt x="3810" y="278130"/>
                  </a:moveTo>
                  <a:lnTo>
                    <a:pt x="0" y="27813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8130"/>
                  </a:lnTo>
                  <a:close/>
                </a:path>
                <a:path w="472439" h="398779">
                  <a:moveTo>
                    <a:pt x="472440" y="278130"/>
                  </a:moveTo>
                  <a:lnTo>
                    <a:pt x="468630" y="278130"/>
                  </a:lnTo>
                  <a:lnTo>
                    <a:pt x="468630" y="284480"/>
                  </a:lnTo>
                  <a:lnTo>
                    <a:pt x="472440" y="284480"/>
                  </a:lnTo>
                  <a:lnTo>
                    <a:pt x="472440" y="278130"/>
                  </a:lnTo>
                  <a:close/>
                </a:path>
                <a:path w="472439" h="398779">
                  <a:moveTo>
                    <a:pt x="3810" y="284480"/>
                  </a:moveTo>
                  <a:lnTo>
                    <a:pt x="0" y="28448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84480"/>
                  </a:lnTo>
                  <a:close/>
                </a:path>
                <a:path w="472439" h="398779">
                  <a:moveTo>
                    <a:pt x="472440" y="284480"/>
                  </a:moveTo>
                  <a:lnTo>
                    <a:pt x="468630" y="284480"/>
                  </a:lnTo>
                  <a:lnTo>
                    <a:pt x="468630" y="303530"/>
                  </a:lnTo>
                  <a:lnTo>
                    <a:pt x="472440" y="303530"/>
                  </a:lnTo>
                  <a:lnTo>
                    <a:pt x="472440" y="284480"/>
                  </a:lnTo>
                  <a:close/>
                </a:path>
                <a:path w="472439" h="398779">
                  <a:moveTo>
                    <a:pt x="3810" y="303530"/>
                  </a:moveTo>
                  <a:lnTo>
                    <a:pt x="0" y="30353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3530"/>
                  </a:lnTo>
                  <a:close/>
                </a:path>
                <a:path w="472439" h="398779">
                  <a:moveTo>
                    <a:pt x="472440" y="303530"/>
                  </a:moveTo>
                  <a:lnTo>
                    <a:pt x="468630" y="303530"/>
                  </a:lnTo>
                  <a:lnTo>
                    <a:pt x="468630" y="312420"/>
                  </a:lnTo>
                  <a:lnTo>
                    <a:pt x="472440" y="312420"/>
                  </a:lnTo>
                  <a:lnTo>
                    <a:pt x="472440" y="303530"/>
                  </a:lnTo>
                  <a:close/>
                </a:path>
                <a:path w="472439" h="398779">
                  <a:moveTo>
                    <a:pt x="381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2420"/>
                  </a:lnTo>
                  <a:close/>
                </a:path>
                <a:path w="472439" h="398779">
                  <a:moveTo>
                    <a:pt x="472440" y="312420"/>
                  </a:moveTo>
                  <a:lnTo>
                    <a:pt x="468630" y="312420"/>
                  </a:lnTo>
                  <a:lnTo>
                    <a:pt x="468630" y="316230"/>
                  </a:lnTo>
                  <a:lnTo>
                    <a:pt x="472440" y="316230"/>
                  </a:lnTo>
                  <a:lnTo>
                    <a:pt x="472440" y="312420"/>
                  </a:lnTo>
                  <a:close/>
                </a:path>
                <a:path w="472439" h="398779">
                  <a:moveTo>
                    <a:pt x="381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6230"/>
                  </a:lnTo>
                  <a:close/>
                </a:path>
                <a:path w="472439" h="398779">
                  <a:moveTo>
                    <a:pt x="472440" y="316230"/>
                  </a:moveTo>
                  <a:lnTo>
                    <a:pt x="468630" y="316230"/>
                  </a:lnTo>
                  <a:lnTo>
                    <a:pt x="468630" y="318770"/>
                  </a:lnTo>
                  <a:lnTo>
                    <a:pt x="472440" y="318770"/>
                  </a:lnTo>
                  <a:lnTo>
                    <a:pt x="472440" y="316230"/>
                  </a:lnTo>
                  <a:close/>
                </a:path>
                <a:path w="472439" h="398779">
                  <a:moveTo>
                    <a:pt x="3810" y="318770"/>
                  </a:moveTo>
                  <a:lnTo>
                    <a:pt x="1269" y="318770"/>
                  </a:lnTo>
                  <a:lnTo>
                    <a:pt x="1269" y="321310"/>
                  </a:lnTo>
                  <a:lnTo>
                    <a:pt x="2540" y="321310"/>
                  </a:lnTo>
                  <a:lnTo>
                    <a:pt x="2540" y="322580"/>
                  </a:lnTo>
                  <a:lnTo>
                    <a:pt x="3810" y="322580"/>
                  </a:lnTo>
                  <a:lnTo>
                    <a:pt x="3810" y="318770"/>
                  </a:lnTo>
                  <a:close/>
                </a:path>
                <a:path w="472439" h="398779">
                  <a:moveTo>
                    <a:pt x="472440" y="318770"/>
                  </a:moveTo>
                  <a:lnTo>
                    <a:pt x="468630" y="318770"/>
                  </a:lnTo>
                  <a:lnTo>
                    <a:pt x="468630" y="322580"/>
                  </a:lnTo>
                  <a:lnTo>
                    <a:pt x="469900" y="322580"/>
                  </a:lnTo>
                  <a:lnTo>
                    <a:pt x="469900" y="321310"/>
                  </a:lnTo>
                  <a:lnTo>
                    <a:pt x="471169" y="321310"/>
                  </a:lnTo>
                  <a:lnTo>
                    <a:pt x="471169" y="320040"/>
                  </a:lnTo>
                  <a:lnTo>
                    <a:pt x="472440" y="320040"/>
                  </a:lnTo>
                  <a:lnTo>
                    <a:pt x="472440" y="318770"/>
                  </a:lnTo>
                  <a:close/>
                </a:path>
                <a:path w="472439" h="398779">
                  <a:moveTo>
                    <a:pt x="469900" y="322580"/>
                  </a:moveTo>
                  <a:lnTo>
                    <a:pt x="468630" y="322580"/>
                  </a:lnTo>
                  <a:lnTo>
                    <a:pt x="468630" y="323850"/>
                  </a:lnTo>
                  <a:lnTo>
                    <a:pt x="469900" y="323850"/>
                  </a:lnTo>
                  <a:lnTo>
                    <a:pt x="469900" y="322580"/>
                  </a:lnTo>
                  <a:close/>
                </a:path>
                <a:path w="472439" h="398779">
                  <a:moveTo>
                    <a:pt x="386080" y="397510"/>
                  </a:moveTo>
                  <a:lnTo>
                    <a:pt x="88900" y="397510"/>
                  </a:lnTo>
                  <a:lnTo>
                    <a:pt x="88900" y="398780"/>
                  </a:lnTo>
                  <a:lnTo>
                    <a:pt x="386080" y="398780"/>
                  </a:lnTo>
                  <a:lnTo>
                    <a:pt x="386080" y="397510"/>
                  </a:lnTo>
                  <a:close/>
                </a:path>
                <a:path w="472439" h="398779">
                  <a:moveTo>
                    <a:pt x="388619" y="396240"/>
                  </a:moveTo>
                  <a:lnTo>
                    <a:pt x="86359" y="396240"/>
                  </a:lnTo>
                  <a:lnTo>
                    <a:pt x="86359" y="397510"/>
                  </a:lnTo>
                  <a:lnTo>
                    <a:pt x="388619" y="397510"/>
                  </a:lnTo>
                  <a:lnTo>
                    <a:pt x="388619" y="396240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3211830" y="5302250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29">
                  <a:moveTo>
                    <a:pt x="386080" y="0"/>
                  </a:moveTo>
                  <a:lnTo>
                    <a:pt x="80009" y="0"/>
                  </a:lnTo>
                  <a:lnTo>
                    <a:pt x="80009" y="1269"/>
                  </a:lnTo>
                  <a:lnTo>
                    <a:pt x="386080" y="1269"/>
                  </a:lnTo>
                  <a:lnTo>
                    <a:pt x="386080" y="0"/>
                  </a:lnTo>
                  <a:close/>
                </a:path>
                <a:path w="464820" h="392429">
                  <a:moveTo>
                    <a:pt x="389889" y="2540"/>
                  </a:moveTo>
                  <a:lnTo>
                    <a:pt x="76199" y="2540"/>
                  </a:lnTo>
                  <a:lnTo>
                    <a:pt x="76199" y="3809"/>
                  </a:lnTo>
                  <a:lnTo>
                    <a:pt x="389889" y="3809"/>
                  </a:lnTo>
                  <a:lnTo>
                    <a:pt x="389889" y="2540"/>
                  </a:lnTo>
                  <a:close/>
                </a:path>
                <a:path w="464820" h="392429">
                  <a:moveTo>
                    <a:pt x="387349" y="1270"/>
                  </a:moveTo>
                  <a:lnTo>
                    <a:pt x="77469" y="1270"/>
                  </a:lnTo>
                  <a:lnTo>
                    <a:pt x="77469" y="2540"/>
                  </a:lnTo>
                  <a:lnTo>
                    <a:pt x="387349" y="2540"/>
                  </a:lnTo>
                  <a:lnTo>
                    <a:pt x="387349" y="1270"/>
                  </a:lnTo>
                  <a:close/>
                </a:path>
                <a:path w="464820" h="392429">
                  <a:moveTo>
                    <a:pt x="3809" y="69850"/>
                  </a:moveTo>
                  <a:lnTo>
                    <a:pt x="2539" y="69850"/>
                  </a:lnTo>
                  <a:lnTo>
                    <a:pt x="2539" y="71119"/>
                  </a:lnTo>
                  <a:lnTo>
                    <a:pt x="3809" y="71119"/>
                  </a:lnTo>
                  <a:lnTo>
                    <a:pt x="3809" y="69850"/>
                  </a:lnTo>
                  <a:close/>
                </a:path>
                <a:path w="464820" h="392429">
                  <a:moveTo>
                    <a:pt x="462280" y="68580"/>
                  </a:moveTo>
                  <a:lnTo>
                    <a:pt x="461009" y="68580"/>
                  </a:lnTo>
                  <a:lnTo>
                    <a:pt x="461009" y="71119"/>
                  </a:lnTo>
                  <a:lnTo>
                    <a:pt x="463549" y="71119"/>
                  </a:lnTo>
                  <a:lnTo>
                    <a:pt x="463549" y="69850"/>
                  </a:lnTo>
                  <a:lnTo>
                    <a:pt x="462280" y="69850"/>
                  </a:lnTo>
                  <a:lnTo>
                    <a:pt x="462280" y="68580"/>
                  </a:lnTo>
                  <a:close/>
                </a:path>
                <a:path w="464820" h="392429">
                  <a:moveTo>
                    <a:pt x="3809" y="71120"/>
                  </a:moveTo>
                  <a:lnTo>
                    <a:pt x="1269" y="71120"/>
                  </a:lnTo>
                  <a:lnTo>
                    <a:pt x="1269" y="73659"/>
                  </a:lnTo>
                  <a:lnTo>
                    <a:pt x="3809" y="73659"/>
                  </a:lnTo>
                  <a:lnTo>
                    <a:pt x="3809" y="71120"/>
                  </a:lnTo>
                  <a:close/>
                </a:path>
                <a:path w="464820" h="392429">
                  <a:moveTo>
                    <a:pt x="463549" y="71120"/>
                  </a:moveTo>
                  <a:lnTo>
                    <a:pt x="461009" y="71120"/>
                  </a:lnTo>
                  <a:lnTo>
                    <a:pt x="461009" y="73659"/>
                  </a:lnTo>
                  <a:lnTo>
                    <a:pt x="464819" y="73659"/>
                  </a:lnTo>
                  <a:lnTo>
                    <a:pt x="464819" y="72390"/>
                  </a:lnTo>
                  <a:lnTo>
                    <a:pt x="463549" y="72390"/>
                  </a:lnTo>
                  <a:lnTo>
                    <a:pt x="463549" y="71120"/>
                  </a:lnTo>
                  <a:close/>
                </a:path>
                <a:path w="464820" h="392429">
                  <a:moveTo>
                    <a:pt x="380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3660"/>
                  </a:lnTo>
                  <a:close/>
                </a:path>
                <a:path w="464820" h="392429">
                  <a:moveTo>
                    <a:pt x="464819" y="73660"/>
                  </a:moveTo>
                  <a:lnTo>
                    <a:pt x="461009" y="73660"/>
                  </a:lnTo>
                  <a:lnTo>
                    <a:pt x="461009" y="77469"/>
                  </a:lnTo>
                  <a:lnTo>
                    <a:pt x="464819" y="77469"/>
                  </a:lnTo>
                  <a:lnTo>
                    <a:pt x="464819" y="73660"/>
                  </a:lnTo>
                  <a:close/>
                </a:path>
                <a:path w="464820" h="392429">
                  <a:moveTo>
                    <a:pt x="380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7470"/>
                  </a:lnTo>
                  <a:close/>
                </a:path>
                <a:path w="464820" h="392429">
                  <a:moveTo>
                    <a:pt x="464819" y="77470"/>
                  </a:moveTo>
                  <a:lnTo>
                    <a:pt x="461009" y="77470"/>
                  </a:lnTo>
                  <a:lnTo>
                    <a:pt x="461009" y="80009"/>
                  </a:lnTo>
                  <a:lnTo>
                    <a:pt x="464819" y="80009"/>
                  </a:lnTo>
                  <a:lnTo>
                    <a:pt x="464819" y="77470"/>
                  </a:lnTo>
                  <a:close/>
                </a:path>
                <a:path w="464820" h="392429">
                  <a:moveTo>
                    <a:pt x="380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80010"/>
                  </a:lnTo>
                  <a:close/>
                </a:path>
                <a:path w="464820" h="392429">
                  <a:moveTo>
                    <a:pt x="464819" y="80010"/>
                  </a:moveTo>
                  <a:lnTo>
                    <a:pt x="461009" y="80010"/>
                  </a:lnTo>
                  <a:lnTo>
                    <a:pt x="461009" y="83819"/>
                  </a:lnTo>
                  <a:lnTo>
                    <a:pt x="464819" y="83819"/>
                  </a:lnTo>
                  <a:lnTo>
                    <a:pt x="464819" y="80010"/>
                  </a:lnTo>
                  <a:close/>
                </a:path>
                <a:path w="464820" h="392429">
                  <a:moveTo>
                    <a:pt x="3809" y="83820"/>
                  </a:moveTo>
                  <a:lnTo>
                    <a:pt x="0" y="83820"/>
                  </a:lnTo>
                  <a:lnTo>
                    <a:pt x="0" y="92709"/>
                  </a:lnTo>
                  <a:lnTo>
                    <a:pt x="3809" y="92709"/>
                  </a:lnTo>
                  <a:lnTo>
                    <a:pt x="3809" y="83820"/>
                  </a:lnTo>
                  <a:close/>
                </a:path>
                <a:path w="464820" h="392429">
                  <a:moveTo>
                    <a:pt x="464819" y="83820"/>
                  </a:moveTo>
                  <a:lnTo>
                    <a:pt x="461009" y="83820"/>
                  </a:lnTo>
                  <a:lnTo>
                    <a:pt x="461009" y="92709"/>
                  </a:lnTo>
                  <a:lnTo>
                    <a:pt x="464819" y="92709"/>
                  </a:lnTo>
                  <a:lnTo>
                    <a:pt x="464819" y="83820"/>
                  </a:lnTo>
                  <a:close/>
                </a:path>
                <a:path w="464820" h="392429">
                  <a:moveTo>
                    <a:pt x="3809" y="92710"/>
                  </a:moveTo>
                  <a:lnTo>
                    <a:pt x="0" y="9271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92710"/>
                  </a:lnTo>
                  <a:close/>
                </a:path>
                <a:path w="464820" h="392429">
                  <a:moveTo>
                    <a:pt x="464819" y="92710"/>
                  </a:moveTo>
                  <a:lnTo>
                    <a:pt x="461009" y="92710"/>
                  </a:lnTo>
                  <a:lnTo>
                    <a:pt x="461009" y="111759"/>
                  </a:lnTo>
                  <a:lnTo>
                    <a:pt x="464819" y="111759"/>
                  </a:lnTo>
                  <a:lnTo>
                    <a:pt x="464819" y="92710"/>
                  </a:lnTo>
                  <a:close/>
                </a:path>
                <a:path w="464820" h="392429">
                  <a:moveTo>
                    <a:pt x="380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11760"/>
                  </a:lnTo>
                  <a:close/>
                </a:path>
                <a:path w="464820" h="392429">
                  <a:moveTo>
                    <a:pt x="464819" y="111760"/>
                  </a:moveTo>
                  <a:lnTo>
                    <a:pt x="461009" y="111760"/>
                  </a:lnTo>
                  <a:lnTo>
                    <a:pt x="461009" y="115569"/>
                  </a:lnTo>
                  <a:lnTo>
                    <a:pt x="464819" y="115569"/>
                  </a:lnTo>
                  <a:lnTo>
                    <a:pt x="464819" y="111760"/>
                  </a:lnTo>
                  <a:close/>
                </a:path>
                <a:path w="464820" h="392429">
                  <a:moveTo>
                    <a:pt x="380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115570"/>
                  </a:lnTo>
                  <a:close/>
                </a:path>
                <a:path w="464820" h="392429">
                  <a:moveTo>
                    <a:pt x="464819" y="115570"/>
                  </a:moveTo>
                  <a:lnTo>
                    <a:pt x="461009" y="115570"/>
                  </a:lnTo>
                  <a:lnTo>
                    <a:pt x="461009" y="118109"/>
                  </a:lnTo>
                  <a:lnTo>
                    <a:pt x="464819" y="118109"/>
                  </a:lnTo>
                  <a:lnTo>
                    <a:pt x="464819" y="115570"/>
                  </a:lnTo>
                  <a:close/>
                </a:path>
                <a:path w="464820" h="392429">
                  <a:moveTo>
                    <a:pt x="3809" y="118110"/>
                  </a:moveTo>
                  <a:lnTo>
                    <a:pt x="0" y="11811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118110"/>
                  </a:lnTo>
                  <a:close/>
                </a:path>
                <a:path w="464820" h="392429">
                  <a:moveTo>
                    <a:pt x="464819" y="118110"/>
                  </a:moveTo>
                  <a:lnTo>
                    <a:pt x="461009" y="118110"/>
                  </a:lnTo>
                  <a:lnTo>
                    <a:pt x="461009" y="137159"/>
                  </a:lnTo>
                  <a:lnTo>
                    <a:pt x="464819" y="137159"/>
                  </a:lnTo>
                  <a:lnTo>
                    <a:pt x="464819" y="118110"/>
                  </a:lnTo>
                  <a:close/>
                </a:path>
                <a:path w="464820" h="392429">
                  <a:moveTo>
                    <a:pt x="3809" y="137160"/>
                  </a:moveTo>
                  <a:lnTo>
                    <a:pt x="0" y="13716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37160"/>
                  </a:lnTo>
                  <a:close/>
                </a:path>
                <a:path w="464820" h="392429">
                  <a:moveTo>
                    <a:pt x="464819" y="137160"/>
                  </a:moveTo>
                  <a:lnTo>
                    <a:pt x="461009" y="137160"/>
                  </a:lnTo>
                  <a:lnTo>
                    <a:pt x="461009" y="160019"/>
                  </a:lnTo>
                  <a:lnTo>
                    <a:pt x="464819" y="160019"/>
                  </a:lnTo>
                  <a:lnTo>
                    <a:pt x="464819" y="137160"/>
                  </a:lnTo>
                  <a:close/>
                </a:path>
                <a:path w="464820" h="392429">
                  <a:moveTo>
                    <a:pt x="3809" y="160020"/>
                  </a:moveTo>
                  <a:lnTo>
                    <a:pt x="0" y="160020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160020"/>
                  </a:lnTo>
                  <a:close/>
                </a:path>
                <a:path w="464820" h="392429">
                  <a:moveTo>
                    <a:pt x="464819" y="160020"/>
                  </a:moveTo>
                  <a:lnTo>
                    <a:pt x="461009" y="160020"/>
                  </a:lnTo>
                  <a:lnTo>
                    <a:pt x="461009" y="232409"/>
                  </a:lnTo>
                  <a:lnTo>
                    <a:pt x="464819" y="232409"/>
                  </a:lnTo>
                  <a:lnTo>
                    <a:pt x="464819" y="160020"/>
                  </a:lnTo>
                  <a:close/>
                </a:path>
                <a:path w="464820" h="392429">
                  <a:moveTo>
                    <a:pt x="3809" y="232410"/>
                  </a:moveTo>
                  <a:lnTo>
                    <a:pt x="0" y="23241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32410"/>
                  </a:lnTo>
                  <a:close/>
                </a:path>
                <a:path w="464820" h="392429">
                  <a:moveTo>
                    <a:pt x="464819" y="232410"/>
                  </a:moveTo>
                  <a:lnTo>
                    <a:pt x="461009" y="232410"/>
                  </a:lnTo>
                  <a:lnTo>
                    <a:pt x="461009" y="255269"/>
                  </a:lnTo>
                  <a:lnTo>
                    <a:pt x="464819" y="255269"/>
                  </a:lnTo>
                  <a:lnTo>
                    <a:pt x="464819" y="232410"/>
                  </a:lnTo>
                  <a:close/>
                </a:path>
                <a:path w="464820" h="392429">
                  <a:moveTo>
                    <a:pt x="3809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55270"/>
                  </a:lnTo>
                  <a:close/>
                </a:path>
                <a:path w="464820" h="392429">
                  <a:moveTo>
                    <a:pt x="464819" y="255270"/>
                  </a:moveTo>
                  <a:lnTo>
                    <a:pt x="461009" y="255270"/>
                  </a:lnTo>
                  <a:lnTo>
                    <a:pt x="461009" y="274319"/>
                  </a:lnTo>
                  <a:lnTo>
                    <a:pt x="464819" y="274319"/>
                  </a:lnTo>
                  <a:lnTo>
                    <a:pt x="464819" y="255270"/>
                  </a:lnTo>
                  <a:close/>
                </a:path>
                <a:path w="464820" h="392429">
                  <a:moveTo>
                    <a:pt x="380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20"/>
                  </a:lnTo>
                  <a:close/>
                </a:path>
                <a:path w="464820" h="392429">
                  <a:moveTo>
                    <a:pt x="464819" y="274320"/>
                  </a:moveTo>
                  <a:lnTo>
                    <a:pt x="461009" y="274320"/>
                  </a:lnTo>
                  <a:lnTo>
                    <a:pt x="461009" y="280669"/>
                  </a:lnTo>
                  <a:lnTo>
                    <a:pt x="464819" y="280669"/>
                  </a:lnTo>
                  <a:lnTo>
                    <a:pt x="464819" y="274320"/>
                  </a:lnTo>
                  <a:close/>
                </a:path>
                <a:path w="464820" h="392429">
                  <a:moveTo>
                    <a:pt x="3809" y="280670"/>
                  </a:moveTo>
                  <a:lnTo>
                    <a:pt x="0" y="28067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80670"/>
                  </a:lnTo>
                  <a:close/>
                </a:path>
                <a:path w="464820" h="392429">
                  <a:moveTo>
                    <a:pt x="464819" y="280670"/>
                  </a:moveTo>
                  <a:lnTo>
                    <a:pt x="461009" y="280670"/>
                  </a:lnTo>
                  <a:lnTo>
                    <a:pt x="461009" y="299719"/>
                  </a:lnTo>
                  <a:lnTo>
                    <a:pt x="464819" y="299719"/>
                  </a:lnTo>
                  <a:lnTo>
                    <a:pt x="464819" y="280670"/>
                  </a:lnTo>
                  <a:close/>
                </a:path>
                <a:path w="464820" h="392429">
                  <a:moveTo>
                    <a:pt x="3809" y="299720"/>
                  </a:moveTo>
                  <a:lnTo>
                    <a:pt x="0" y="29972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299720"/>
                  </a:lnTo>
                  <a:close/>
                </a:path>
                <a:path w="464820" h="392429">
                  <a:moveTo>
                    <a:pt x="464819" y="299720"/>
                  </a:moveTo>
                  <a:lnTo>
                    <a:pt x="461009" y="299720"/>
                  </a:lnTo>
                  <a:lnTo>
                    <a:pt x="461009" y="308609"/>
                  </a:lnTo>
                  <a:lnTo>
                    <a:pt x="464819" y="308609"/>
                  </a:lnTo>
                  <a:lnTo>
                    <a:pt x="464819" y="299720"/>
                  </a:lnTo>
                  <a:close/>
                </a:path>
                <a:path w="464820" h="392429">
                  <a:moveTo>
                    <a:pt x="380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8610"/>
                  </a:lnTo>
                  <a:close/>
                </a:path>
                <a:path w="464820" h="392429">
                  <a:moveTo>
                    <a:pt x="464819" y="308610"/>
                  </a:moveTo>
                  <a:lnTo>
                    <a:pt x="461009" y="308610"/>
                  </a:lnTo>
                  <a:lnTo>
                    <a:pt x="461009" y="312419"/>
                  </a:lnTo>
                  <a:lnTo>
                    <a:pt x="464819" y="312419"/>
                  </a:lnTo>
                  <a:lnTo>
                    <a:pt x="464819" y="308610"/>
                  </a:lnTo>
                  <a:close/>
                </a:path>
                <a:path w="464820" h="392429">
                  <a:moveTo>
                    <a:pt x="3809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2420"/>
                  </a:lnTo>
                  <a:close/>
                </a:path>
                <a:path w="464820" h="392429">
                  <a:moveTo>
                    <a:pt x="464819" y="312420"/>
                  </a:moveTo>
                  <a:lnTo>
                    <a:pt x="461009" y="312420"/>
                  </a:lnTo>
                  <a:lnTo>
                    <a:pt x="461009" y="314959"/>
                  </a:lnTo>
                  <a:lnTo>
                    <a:pt x="464819" y="314959"/>
                  </a:lnTo>
                  <a:lnTo>
                    <a:pt x="464819" y="312420"/>
                  </a:lnTo>
                  <a:close/>
                </a:path>
                <a:path w="464820" h="392429">
                  <a:moveTo>
                    <a:pt x="3809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4960"/>
                  </a:lnTo>
                  <a:close/>
                </a:path>
                <a:path w="464820" h="392429">
                  <a:moveTo>
                    <a:pt x="464819" y="314960"/>
                  </a:moveTo>
                  <a:lnTo>
                    <a:pt x="461009" y="314960"/>
                  </a:lnTo>
                  <a:lnTo>
                    <a:pt x="461009" y="318769"/>
                  </a:lnTo>
                  <a:lnTo>
                    <a:pt x="464819" y="318769"/>
                  </a:lnTo>
                  <a:lnTo>
                    <a:pt x="464819" y="314960"/>
                  </a:lnTo>
                  <a:close/>
                </a:path>
                <a:path w="464820" h="392429">
                  <a:moveTo>
                    <a:pt x="3809" y="318770"/>
                  </a:moveTo>
                  <a:lnTo>
                    <a:pt x="0" y="318770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1309"/>
                  </a:lnTo>
                  <a:lnTo>
                    <a:pt x="3809" y="321309"/>
                  </a:lnTo>
                  <a:lnTo>
                    <a:pt x="3809" y="318770"/>
                  </a:lnTo>
                  <a:close/>
                </a:path>
                <a:path w="464820" h="392429">
                  <a:moveTo>
                    <a:pt x="464819" y="318770"/>
                  </a:moveTo>
                  <a:lnTo>
                    <a:pt x="461009" y="318770"/>
                  </a:lnTo>
                  <a:lnTo>
                    <a:pt x="461009" y="321309"/>
                  </a:lnTo>
                  <a:lnTo>
                    <a:pt x="464819" y="321309"/>
                  </a:lnTo>
                  <a:lnTo>
                    <a:pt x="464819" y="318770"/>
                  </a:lnTo>
                  <a:close/>
                </a:path>
                <a:path w="464820" h="392429">
                  <a:moveTo>
                    <a:pt x="463549" y="321310"/>
                  </a:moveTo>
                  <a:lnTo>
                    <a:pt x="461009" y="321310"/>
                  </a:lnTo>
                  <a:lnTo>
                    <a:pt x="461009" y="325119"/>
                  </a:lnTo>
                  <a:lnTo>
                    <a:pt x="462280" y="325119"/>
                  </a:lnTo>
                  <a:lnTo>
                    <a:pt x="462280" y="323850"/>
                  </a:lnTo>
                  <a:lnTo>
                    <a:pt x="463549" y="323850"/>
                  </a:lnTo>
                  <a:lnTo>
                    <a:pt x="463549" y="321310"/>
                  </a:lnTo>
                  <a:close/>
                </a:path>
                <a:path w="464820" h="392429">
                  <a:moveTo>
                    <a:pt x="3809" y="321310"/>
                  </a:moveTo>
                  <a:lnTo>
                    <a:pt x="1269" y="321310"/>
                  </a:lnTo>
                  <a:lnTo>
                    <a:pt x="1269" y="322580"/>
                  </a:lnTo>
                  <a:lnTo>
                    <a:pt x="2539" y="322580"/>
                  </a:lnTo>
                  <a:lnTo>
                    <a:pt x="2539" y="323850"/>
                  </a:lnTo>
                  <a:lnTo>
                    <a:pt x="3809" y="323850"/>
                  </a:lnTo>
                  <a:lnTo>
                    <a:pt x="3809" y="321310"/>
                  </a:lnTo>
                  <a:close/>
                </a:path>
                <a:path w="464820" h="392429">
                  <a:moveTo>
                    <a:pt x="388619" y="389890"/>
                  </a:moveTo>
                  <a:lnTo>
                    <a:pt x="78740" y="389890"/>
                  </a:lnTo>
                  <a:lnTo>
                    <a:pt x="78740" y="391159"/>
                  </a:lnTo>
                  <a:lnTo>
                    <a:pt x="388619" y="391159"/>
                  </a:lnTo>
                  <a:lnTo>
                    <a:pt x="388619" y="389890"/>
                  </a:lnTo>
                  <a:close/>
                </a:path>
                <a:path w="464820" h="392429">
                  <a:moveTo>
                    <a:pt x="391159" y="388620"/>
                  </a:moveTo>
                  <a:lnTo>
                    <a:pt x="76199" y="388620"/>
                  </a:lnTo>
                  <a:lnTo>
                    <a:pt x="76199" y="389890"/>
                  </a:lnTo>
                  <a:lnTo>
                    <a:pt x="391159" y="389890"/>
                  </a:lnTo>
                  <a:lnTo>
                    <a:pt x="391159" y="388620"/>
                  </a:lnTo>
                  <a:close/>
                </a:path>
                <a:path w="464820" h="392429">
                  <a:moveTo>
                    <a:pt x="386080" y="391160"/>
                  </a:moveTo>
                  <a:lnTo>
                    <a:pt x="80009" y="391160"/>
                  </a:lnTo>
                  <a:lnTo>
                    <a:pt x="80009" y="392430"/>
                  </a:lnTo>
                  <a:lnTo>
                    <a:pt x="386080" y="392430"/>
                  </a:lnTo>
                  <a:lnTo>
                    <a:pt x="386080" y="39116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3215639" y="530606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91160" y="2539"/>
                  </a:moveTo>
                  <a:lnTo>
                    <a:pt x="66039" y="2539"/>
                  </a:lnTo>
                  <a:lnTo>
                    <a:pt x="66039" y="3809"/>
                  </a:lnTo>
                  <a:lnTo>
                    <a:pt x="391160" y="3809"/>
                  </a:lnTo>
                  <a:lnTo>
                    <a:pt x="391160" y="2539"/>
                  </a:lnTo>
                  <a:close/>
                </a:path>
                <a:path w="457200" h="384810">
                  <a:moveTo>
                    <a:pt x="389890" y="1269"/>
                  </a:moveTo>
                  <a:lnTo>
                    <a:pt x="68580" y="1269"/>
                  </a:lnTo>
                  <a:lnTo>
                    <a:pt x="68580" y="2539"/>
                  </a:lnTo>
                  <a:lnTo>
                    <a:pt x="389890" y="2539"/>
                  </a:lnTo>
                  <a:lnTo>
                    <a:pt x="389890" y="1269"/>
                  </a:lnTo>
                  <a:close/>
                </a:path>
                <a:path w="457200" h="384810">
                  <a:moveTo>
                    <a:pt x="387350" y="0"/>
                  </a:moveTo>
                  <a:lnTo>
                    <a:pt x="69850" y="0"/>
                  </a:lnTo>
                  <a:lnTo>
                    <a:pt x="69850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57200" h="384810">
                  <a:moveTo>
                    <a:pt x="454660" y="59689"/>
                  </a:moveTo>
                  <a:lnTo>
                    <a:pt x="453389" y="59689"/>
                  </a:lnTo>
                  <a:lnTo>
                    <a:pt x="453389" y="60959"/>
                  </a:lnTo>
                  <a:lnTo>
                    <a:pt x="454660" y="60959"/>
                  </a:lnTo>
                  <a:lnTo>
                    <a:pt x="454660" y="59689"/>
                  </a:lnTo>
                  <a:close/>
                </a:path>
                <a:path w="457200" h="384810">
                  <a:moveTo>
                    <a:pt x="2540" y="62229"/>
                  </a:moveTo>
                  <a:lnTo>
                    <a:pt x="1270" y="62229"/>
                  </a:lnTo>
                  <a:lnTo>
                    <a:pt x="1270" y="64769"/>
                  </a:lnTo>
                  <a:lnTo>
                    <a:pt x="0" y="64769"/>
                  </a:lnTo>
                  <a:lnTo>
                    <a:pt x="0" y="67309"/>
                  </a:lnTo>
                  <a:lnTo>
                    <a:pt x="2540" y="67309"/>
                  </a:lnTo>
                  <a:lnTo>
                    <a:pt x="2540" y="62229"/>
                  </a:lnTo>
                  <a:close/>
                </a:path>
                <a:path w="457200" h="384810">
                  <a:moveTo>
                    <a:pt x="455930" y="60959"/>
                  </a:moveTo>
                  <a:lnTo>
                    <a:pt x="453389" y="60959"/>
                  </a:lnTo>
                  <a:lnTo>
                    <a:pt x="453389" y="67309"/>
                  </a:lnTo>
                  <a:lnTo>
                    <a:pt x="457200" y="67309"/>
                  </a:lnTo>
                  <a:lnTo>
                    <a:pt x="457200" y="62229"/>
                  </a:lnTo>
                  <a:lnTo>
                    <a:pt x="455930" y="62229"/>
                  </a:lnTo>
                  <a:lnTo>
                    <a:pt x="455930" y="60959"/>
                  </a:lnTo>
                  <a:close/>
                </a:path>
                <a:path w="457200" h="384810">
                  <a:moveTo>
                    <a:pt x="254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540" y="69849"/>
                  </a:lnTo>
                  <a:lnTo>
                    <a:pt x="2540" y="67309"/>
                  </a:lnTo>
                  <a:close/>
                </a:path>
                <a:path w="457200" h="384810">
                  <a:moveTo>
                    <a:pt x="457200" y="67309"/>
                  </a:moveTo>
                  <a:lnTo>
                    <a:pt x="453389" y="67309"/>
                  </a:lnTo>
                  <a:lnTo>
                    <a:pt x="453389" y="69849"/>
                  </a:lnTo>
                  <a:lnTo>
                    <a:pt x="457200" y="69849"/>
                  </a:lnTo>
                  <a:lnTo>
                    <a:pt x="457200" y="67309"/>
                  </a:lnTo>
                  <a:close/>
                </a:path>
                <a:path w="457200" h="384810">
                  <a:moveTo>
                    <a:pt x="254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540" y="73659"/>
                  </a:lnTo>
                  <a:lnTo>
                    <a:pt x="2540" y="69850"/>
                  </a:lnTo>
                  <a:close/>
                </a:path>
                <a:path w="457200" h="384810">
                  <a:moveTo>
                    <a:pt x="457200" y="69850"/>
                  </a:moveTo>
                  <a:lnTo>
                    <a:pt x="453389" y="69850"/>
                  </a:lnTo>
                  <a:lnTo>
                    <a:pt x="453389" y="73659"/>
                  </a:lnTo>
                  <a:lnTo>
                    <a:pt x="457200" y="73659"/>
                  </a:lnTo>
                  <a:lnTo>
                    <a:pt x="457200" y="69850"/>
                  </a:lnTo>
                  <a:close/>
                </a:path>
                <a:path w="457200" h="384810">
                  <a:moveTo>
                    <a:pt x="254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2540" y="76199"/>
                  </a:lnTo>
                  <a:lnTo>
                    <a:pt x="2540" y="73659"/>
                  </a:lnTo>
                  <a:close/>
                </a:path>
                <a:path w="457200" h="384810">
                  <a:moveTo>
                    <a:pt x="457200" y="73659"/>
                  </a:moveTo>
                  <a:lnTo>
                    <a:pt x="453389" y="73659"/>
                  </a:lnTo>
                  <a:lnTo>
                    <a:pt x="453389" y="76199"/>
                  </a:lnTo>
                  <a:lnTo>
                    <a:pt x="457200" y="76199"/>
                  </a:lnTo>
                  <a:lnTo>
                    <a:pt x="457200" y="73659"/>
                  </a:lnTo>
                  <a:close/>
                </a:path>
                <a:path w="457200" h="384810">
                  <a:moveTo>
                    <a:pt x="254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540" y="80009"/>
                  </a:lnTo>
                  <a:lnTo>
                    <a:pt x="2540" y="76200"/>
                  </a:lnTo>
                  <a:close/>
                </a:path>
                <a:path w="457200" h="384810">
                  <a:moveTo>
                    <a:pt x="457200" y="76200"/>
                  </a:moveTo>
                  <a:lnTo>
                    <a:pt x="453389" y="76200"/>
                  </a:lnTo>
                  <a:lnTo>
                    <a:pt x="453389" y="80009"/>
                  </a:lnTo>
                  <a:lnTo>
                    <a:pt x="457200" y="80009"/>
                  </a:lnTo>
                  <a:lnTo>
                    <a:pt x="457200" y="76200"/>
                  </a:lnTo>
                  <a:close/>
                </a:path>
                <a:path w="457200" h="384810">
                  <a:moveTo>
                    <a:pt x="2540" y="80009"/>
                  </a:moveTo>
                  <a:lnTo>
                    <a:pt x="0" y="80009"/>
                  </a:lnTo>
                  <a:lnTo>
                    <a:pt x="0" y="88899"/>
                  </a:lnTo>
                  <a:lnTo>
                    <a:pt x="2540" y="88899"/>
                  </a:lnTo>
                  <a:lnTo>
                    <a:pt x="2540" y="80009"/>
                  </a:lnTo>
                  <a:close/>
                </a:path>
                <a:path w="457200" h="384810">
                  <a:moveTo>
                    <a:pt x="457200" y="80009"/>
                  </a:moveTo>
                  <a:lnTo>
                    <a:pt x="453389" y="80009"/>
                  </a:lnTo>
                  <a:lnTo>
                    <a:pt x="453389" y="88899"/>
                  </a:lnTo>
                  <a:lnTo>
                    <a:pt x="457200" y="88899"/>
                  </a:lnTo>
                  <a:lnTo>
                    <a:pt x="457200" y="80009"/>
                  </a:lnTo>
                  <a:close/>
                </a:path>
                <a:path w="457200" h="384810">
                  <a:moveTo>
                    <a:pt x="2540" y="88900"/>
                  </a:moveTo>
                  <a:lnTo>
                    <a:pt x="0" y="88900"/>
                  </a:lnTo>
                  <a:lnTo>
                    <a:pt x="0" y="107949"/>
                  </a:lnTo>
                  <a:lnTo>
                    <a:pt x="2540" y="107949"/>
                  </a:lnTo>
                  <a:lnTo>
                    <a:pt x="2540" y="88900"/>
                  </a:lnTo>
                  <a:close/>
                </a:path>
                <a:path w="457200" h="384810">
                  <a:moveTo>
                    <a:pt x="457200" y="88900"/>
                  </a:moveTo>
                  <a:lnTo>
                    <a:pt x="453389" y="88900"/>
                  </a:lnTo>
                  <a:lnTo>
                    <a:pt x="453389" y="107949"/>
                  </a:lnTo>
                  <a:lnTo>
                    <a:pt x="457200" y="107949"/>
                  </a:lnTo>
                  <a:lnTo>
                    <a:pt x="457200" y="88900"/>
                  </a:lnTo>
                  <a:close/>
                </a:path>
                <a:path w="457200" h="384810">
                  <a:moveTo>
                    <a:pt x="254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540" y="111759"/>
                  </a:lnTo>
                  <a:lnTo>
                    <a:pt x="2540" y="107950"/>
                  </a:lnTo>
                  <a:close/>
                </a:path>
                <a:path w="457200" h="384810">
                  <a:moveTo>
                    <a:pt x="457200" y="107950"/>
                  </a:moveTo>
                  <a:lnTo>
                    <a:pt x="453389" y="107950"/>
                  </a:lnTo>
                  <a:lnTo>
                    <a:pt x="453389" y="111759"/>
                  </a:lnTo>
                  <a:lnTo>
                    <a:pt x="457200" y="111759"/>
                  </a:lnTo>
                  <a:lnTo>
                    <a:pt x="457200" y="107950"/>
                  </a:lnTo>
                  <a:close/>
                </a:path>
                <a:path w="457200" h="384810">
                  <a:moveTo>
                    <a:pt x="254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2540" y="114299"/>
                  </a:lnTo>
                  <a:lnTo>
                    <a:pt x="2540" y="111759"/>
                  </a:lnTo>
                  <a:close/>
                </a:path>
                <a:path w="457200" h="384810">
                  <a:moveTo>
                    <a:pt x="457200" y="111759"/>
                  </a:moveTo>
                  <a:lnTo>
                    <a:pt x="453389" y="111759"/>
                  </a:lnTo>
                  <a:lnTo>
                    <a:pt x="453389" y="114299"/>
                  </a:lnTo>
                  <a:lnTo>
                    <a:pt x="457200" y="114299"/>
                  </a:lnTo>
                  <a:lnTo>
                    <a:pt x="457200" y="111759"/>
                  </a:lnTo>
                  <a:close/>
                </a:path>
                <a:path w="457200" h="384810">
                  <a:moveTo>
                    <a:pt x="2540" y="114300"/>
                  </a:moveTo>
                  <a:lnTo>
                    <a:pt x="0" y="114300"/>
                  </a:lnTo>
                  <a:lnTo>
                    <a:pt x="0" y="133349"/>
                  </a:lnTo>
                  <a:lnTo>
                    <a:pt x="2540" y="133349"/>
                  </a:lnTo>
                  <a:lnTo>
                    <a:pt x="2540" y="114300"/>
                  </a:lnTo>
                  <a:close/>
                </a:path>
                <a:path w="457200" h="384810">
                  <a:moveTo>
                    <a:pt x="457200" y="114300"/>
                  </a:moveTo>
                  <a:lnTo>
                    <a:pt x="453389" y="114300"/>
                  </a:lnTo>
                  <a:lnTo>
                    <a:pt x="453389" y="133349"/>
                  </a:lnTo>
                  <a:lnTo>
                    <a:pt x="457200" y="133349"/>
                  </a:lnTo>
                  <a:lnTo>
                    <a:pt x="457200" y="114300"/>
                  </a:lnTo>
                  <a:close/>
                </a:path>
                <a:path w="457200" h="384810">
                  <a:moveTo>
                    <a:pt x="2540" y="133350"/>
                  </a:moveTo>
                  <a:lnTo>
                    <a:pt x="0" y="133350"/>
                  </a:lnTo>
                  <a:lnTo>
                    <a:pt x="0" y="156209"/>
                  </a:lnTo>
                  <a:lnTo>
                    <a:pt x="2540" y="156209"/>
                  </a:lnTo>
                  <a:lnTo>
                    <a:pt x="2540" y="133350"/>
                  </a:lnTo>
                  <a:close/>
                </a:path>
                <a:path w="457200" h="384810">
                  <a:moveTo>
                    <a:pt x="457200" y="133350"/>
                  </a:moveTo>
                  <a:lnTo>
                    <a:pt x="453389" y="133350"/>
                  </a:lnTo>
                  <a:lnTo>
                    <a:pt x="453389" y="156209"/>
                  </a:lnTo>
                  <a:lnTo>
                    <a:pt x="457200" y="156209"/>
                  </a:lnTo>
                  <a:lnTo>
                    <a:pt x="457200" y="133350"/>
                  </a:lnTo>
                  <a:close/>
                </a:path>
                <a:path w="457200" h="384810">
                  <a:moveTo>
                    <a:pt x="2540" y="156209"/>
                  </a:moveTo>
                  <a:lnTo>
                    <a:pt x="0" y="156209"/>
                  </a:lnTo>
                  <a:lnTo>
                    <a:pt x="0" y="228599"/>
                  </a:lnTo>
                  <a:lnTo>
                    <a:pt x="2540" y="228599"/>
                  </a:lnTo>
                  <a:lnTo>
                    <a:pt x="2540" y="156209"/>
                  </a:lnTo>
                  <a:close/>
                </a:path>
                <a:path w="457200" h="384810">
                  <a:moveTo>
                    <a:pt x="457200" y="156209"/>
                  </a:moveTo>
                  <a:lnTo>
                    <a:pt x="453389" y="156209"/>
                  </a:lnTo>
                  <a:lnTo>
                    <a:pt x="453389" y="228599"/>
                  </a:lnTo>
                  <a:lnTo>
                    <a:pt x="457200" y="228599"/>
                  </a:lnTo>
                  <a:lnTo>
                    <a:pt x="457200" y="156209"/>
                  </a:lnTo>
                  <a:close/>
                </a:path>
                <a:path w="457200" h="384810">
                  <a:moveTo>
                    <a:pt x="2540" y="228600"/>
                  </a:moveTo>
                  <a:lnTo>
                    <a:pt x="0" y="228600"/>
                  </a:lnTo>
                  <a:lnTo>
                    <a:pt x="0" y="251459"/>
                  </a:lnTo>
                  <a:lnTo>
                    <a:pt x="2540" y="251459"/>
                  </a:lnTo>
                  <a:lnTo>
                    <a:pt x="2540" y="228600"/>
                  </a:lnTo>
                  <a:close/>
                </a:path>
                <a:path w="457200" h="384810">
                  <a:moveTo>
                    <a:pt x="457200" y="228600"/>
                  </a:moveTo>
                  <a:lnTo>
                    <a:pt x="453389" y="228600"/>
                  </a:lnTo>
                  <a:lnTo>
                    <a:pt x="453389" y="251459"/>
                  </a:lnTo>
                  <a:lnTo>
                    <a:pt x="457200" y="251459"/>
                  </a:lnTo>
                  <a:lnTo>
                    <a:pt x="457200" y="228600"/>
                  </a:lnTo>
                  <a:close/>
                </a:path>
                <a:path w="457200" h="384810">
                  <a:moveTo>
                    <a:pt x="2540" y="251459"/>
                  </a:moveTo>
                  <a:lnTo>
                    <a:pt x="0" y="251459"/>
                  </a:lnTo>
                  <a:lnTo>
                    <a:pt x="0" y="270509"/>
                  </a:lnTo>
                  <a:lnTo>
                    <a:pt x="2540" y="270509"/>
                  </a:lnTo>
                  <a:lnTo>
                    <a:pt x="2540" y="251459"/>
                  </a:lnTo>
                  <a:close/>
                </a:path>
                <a:path w="457200" h="384810">
                  <a:moveTo>
                    <a:pt x="457200" y="251459"/>
                  </a:moveTo>
                  <a:lnTo>
                    <a:pt x="453389" y="251459"/>
                  </a:lnTo>
                  <a:lnTo>
                    <a:pt x="453389" y="270509"/>
                  </a:lnTo>
                  <a:lnTo>
                    <a:pt x="457200" y="270509"/>
                  </a:lnTo>
                  <a:lnTo>
                    <a:pt x="457200" y="251459"/>
                  </a:lnTo>
                  <a:close/>
                </a:path>
                <a:path w="457200" h="384810">
                  <a:moveTo>
                    <a:pt x="2540" y="270509"/>
                  </a:moveTo>
                  <a:lnTo>
                    <a:pt x="0" y="270509"/>
                  </a:lnTo>
                  <a:lnTo>
                    <a:pt x="0" y="276859"/>
                  </a:lnTo>
                  <a:lnTo>
                    <a:pt x="2540" y="276859"/>
                  </a:lnTo>
                  <a:lnTo>
                    <a:pt x="2540" y="270509"/>
                  </a:lnTo>
                  <a:close/>
                </a:path>
                <a:path w="457200" h="384810">
                  <a:moveTo>
                    <a:pt x="457200" y="270509"/>
                  </a:moveTo>
                  <a:lnTo>
                    <a:pt x="453389" y="270509"/>
                  </a:lnTo>
                  <a:lnTo>
                    <a:pt x="453389" y="276859"/>
                  </a:lnTo>
                  <a:lnTo>
                    <a:pt x="457200" y="276859"/>
                  </a:lnTo>
                  <a:lnTo>
                    <a:pt x="457200" y="270509"/>
                  </a:lnTo>
                  <a:close/>
                </a:path>
                <a:path w="457200" h="384810">
                  <a:moveTo>
                    <a:pt x="2540" y="276859"/>
                  </a:moveTo>
                  <a:lnTo>
                    <a:pt x="0" y="276859"/>
                  </a:lnTo>
                  <a:lnTo>
                    <a:pt x="0" y="295909"/>
                  </a:lnTo>
                  <a:lnTo>
                    <a:pt x="2540" y="295909"/>
                  </a:lnTo>
                  <a:lnTo>
                    <a:pt x="2540" y="276859"/>
                  </a:lnTo>
                  <a:close/>
                </a:path>
                <a:path w="457200" h="384810">
                  <a:moveTo>
                    <a:pt x="457200" y="276859"/>
                  </a:moveTo>
                  <a:lnTo>
                    <a:pt x="453389" y="276859"/>
                  </a:lnTo>
                  <a:lnTo>
                    <a:pt x="453389" y="295909"/>
                  </a:lnTo>
                  <a:lnTo>
                    <a:pt x="457200" y="295909"/>
                  </a:lnTo>
                  <a:lnTo>
                    <a:pt x="457200" y="276859"/>
                  </a:lnTo>
                  <a:close/>
                </a:path>
                <a:path w="457200" h="384810">
                  <a:moveTo>
                    <a:pt x="2540" y="295909"/>
                  </a:moveTo>
                  <a:lnTo>
                    <a:pt x="0" y="295909"/>
                  </a:lnTo>
                  <a:lnTo>
                    <a:pt x="0" y="304799"/>
                  </a:lnTo>
                  <a:lnTo>
                    <a:pt x="2540" y="304799"/>
                  </a:lnTo>
                  <a:lnTo>
                    <a:pt x="2540" y="295909"/>
                  </a:lnTo>
                  <a:close/>
                </a:path>
                <a:path w="457200" h="384810">
                  <a:moveTo>
                    <a:pt x="457200" y="295909"/>
                  </a:moveTo>
                  <a:lnTo>
                    <a:pt x="453389" y="295909"/>
                  </a:lnTo>
                  <a:lnTo>
                    <a:pt x="453389" y="304799"/>
                  </a:lnTo>
                  <a:lnTo>
                    <a:pt x="457200" y="304799"/>
                  </a:lnTo>
                  <a:lnTo>
                    <a:pt x="457200" y="295909"/>
                  </a:lnTo>
                  <a:close/>
                </a:path>
                <a:path w="457200" h="384810">
                  <a:moveTo>
                    <a:pt x="254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2540" y="308609"/>
                  </a:lnTo>
                  <a:lnTo>
                    <a:pt x="2540" y="304800"/>
                  </a:lnTo>
                  <a:close/>
                </a:path>
                <a:path w="457200" h="384810">
                  <a:moveTo>
                    <a:pt x="457200" y="304800"/>
                  </a:moveTo>
                  <a:lnTo>
                    <a:pt x="453389" y="304800"/>
                  </a:lnTo>
                  <a:lnTo>
                    <a:pt x="453389" y="308609"/>
                  </a:lnTo>
                  <a:lnTo>
                    <a:pt x="457200" y="308609"/>
                  </a:lnTo>
                  <a:lnTo>
                    <a:pt x="457200" y="304800"/>
                  </a:lnTo>
                  <a:close/>
                </a:path>
                <a:path w="457200" h="384810">
                  <a:moveTo>
                    <a:pt x="254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2540" y="311149"/>
                  </a:lnTo>
                  <a:lnTo>
                    <a:pt x="2540" y="308609"/>
                  </a:lnTo>
                  <a:close/>
                </a:path>
                <a:path w="457200" h="384810">
                  <a:moveTo>
                    <a:pt x="457200" y="308609"/>
                  </a:moveTo>
                  <a:lnTo>
                    <a:pt x="453389" y="308609"/>
                  </a:lnTo>
                  <a:lnTo>
                    <a:pt x="453389" y="311149"/>
                  </a:lnTo>
                  <a:lnTo>
                    <a:pt x="457200" y="311149"/>
                  </a:lnTo>
                  <a:lnTo>
                    <a:pt x="457200" y="308609"/>
                  </a:lnTo>
                  <a:close/>
                </a:path>
                <a:path w="457200" h="384810">
                  <a:moveTo>
                    <a:pt x="254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2540" y="314959"/>
                  </a:lnTo>
                  <a:lnTo>
                    <a:pt x="2540" y="311150"/>
                  </a:lnTo>
                  <a:close/>
                </a:path>
                <a:path w="457200" h="384810">
                  <a:moveTo>
                    <a:pt x="457200" y="311150"/>
                  </a:moveTo>
                  <a:lnTo>
                    <a:pt x="453389" y="311150"/>
                  </a:lnTo>
                  <a:lnTo>
                    <a:pt x="453389" y="314959"/>
                  </a:lnTo>
                  <a:lnTo>
                    <a:pt x="457200" y="314959"/>
                  </a:lnTo>
                  <a:lnTo>
                    <a:pt x="457200" y="311150"/>
                  </a:lnTo>
                  <a:close/>
                </a:path>
                <a:path w="457200" h="384810">
                  <a:moveTo>
                    <a:pt x="254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2540" y="317499"/>
                  </a:lnTo>
                  <a:lnTo>
                    <a:pt x="2540" y="314959"/>
                  </a:lnTo>
                  <a:close/>
                </a:path>
                <a:path w="457200" h="384810">
                  <a:moveTo>
                    <a:pt x="457200" y="314959"/>
                  </a:moveTo>
                  <a:lnTo>
                    <a:pt x="453389" y="314959"/>
                  </a:lnTo>
                  <a:lnTo>
                    <a:pt x="453389" y="317499"/>
                  </a:lnTo>
                  <a:lnTo>
                    <a:pt x="457200" y="317499"/>
                  </a:lnTo>
                  <a:lnTo>
                    <a:pt x="457200" y="314959"/>
                  </a:lnTo>
                  <a:close/>
                </a:path>
                <a:path w="457200" h="384810">
                  <a:moveTo>
                    <a:pt x="2540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3849"/>
                  </a:lnTo>
                  <a:lnTo>
                    <a:pt x="2540" y="323849"/>
                  </a:lnTo>
                  <a:lnTo>
                    <a:pt x="2540" y="317500"/>
                  </a:lnTo>
                  <a:close/>
                </a:path>
                <a:path w="457200" h="384810">
                  <a:moveTo>
                    <a:pt x="457200" y="317500"/>
                  </a:moveTo>
                  <a:lnTo>
                    <a:pt x="453389" y="317500"/>
                  </a:lnTo>
                  <a:lnTo>
                    <a:pt x="453389" y="323849"/>
                  </a:lnTo>
                  <a:lnTo>
                    <a:pt x="457200" y="323849"/>
                  </a:lnTo>
                  <a:lnTo>
                    <a:pt x="457200" y="317500"/>
                  </a:lnTo>
                  <a:close/>
                </a:path>
                <a:path w="457200" h="384810">
                  <a:moveTo>
                    <a:pt x="455930" y="323850"/>
                  </a:moveTo>
                  <a:lnTo>
                    <a:pt x="453389" y="323850"/>
                  </a:lnTo>
                  <a:lnTo>
                    <a:pt x="453389" y="326389"/>
                  </a:lnTo>
                  <a:lnTo>
                    <a:pt x="454660" y="326389"/>
                  </a:lnTo>
                  <a:lnTo>
                    <a:pt x="454660" y="325119"/>
                  </a:lnTo>
                  <a:lnTo>
                    <a:pt x="455930" y="325119"/>
                  </a:lnTo>
                  <a:lnTo>
                    <a:pt x="455930" y="323850"/>
                  </a:lnTo>
                  <a:close/>
                </a:path>
                <a:path w="457200" h="384810">
                  <a:moveTo>
                    <a:pt x="388620" y="383539"/>
                  </a:moveTo>
                  <a:lnTo>
                    <a:pt x="71120" y="383539"/>
                  </a:lnTo>
                  <a:lnTo>
                    <a:pt x="71120" y="384809"/>
                  </a:lnTo>
                  <a:lnTo>
                    <a:pt x="388620" y="384809"/>
                  </a:lnTo>
                  <a:lnTo>
                    <a:pt x="388620" y="383539"/>
                  </a:lnTo>
                  <a:close/>
                </a:path>
                <a:path w="457200" h="384810">
                  <a:moveTo>
                    <a:pt x="391160" y="382269"/>
                  </a:moveTo>
                  <a:lnTo>
                    <a:pt x="68580" y="382269"/>
                  </a:lnTo>
                  <a:lnTo>
                    <a:pt x="68580" y="383539"/>
                  </a:lnTo>
                  <a:lnTo>
                    <a:pt x="391160" y="383539"/>
                  </a:lnTo>
                  <a:lnTo>
                    <a:pt x="391160" y="382269"/>
                  </a:lnTo>
                  <a:close/>
                </a:path>
                <a:path w="457200" h="384810">
                  <a:moveTo>
                    <a:pt x="392429" y="381000"/>
                  </a:moveTo>
                  <a:lnTo>
                    <a:pt x="66039" y="381000"/>
                  </a:lnTo>
                  <a:lnTo>
                    <a:pt x="66039" y="382269"/>
                  </a:lnTo>
                  <a:lnTo>
                    <a:pt x="392429" y="382269"/>
                  </a:lnTo>
                  <a:lnTo>
                    <a:pt x="392429" y="38100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3218180" y="5309869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2430" y="1269"/>
                  </a:moveTo>
                  <a:lnTo>
                    <a:pt x="60959" y="1269"/>
                  </a:lnTo>
                  <a:lnTo>
                    <a:pt x="60959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450850" h="377189">
                  <a:moveTo>
                    <a:pt x="389890" y="0"/>
                  </a:moveTo>
                  <a:lnTo>
                    <a:pt x="62230" y="0"/>
                  </a:lnTo>
                  <a:lnTo>
                    <a:pt x="6223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50850" h="377189">
                  <a:moveTo>
                    <a:pt x="3809" y="54609"/>
                  </a:moveTo>
                  <a:lnTo>
                    <a:pt x="2539" y="54609"/>
                  </a:lnTo>
                  <a:lnTo>
                    <a:pt x="2539" y="55879"/>
                  </a:lnTo>
                  <a:lnTo>
                    <a:pt x="1269" y="55879"/>
                  </a:lnTo>
                  <a:lnTo>
                    <a:pt x="1269" y="57149"/>
                  </a:lnTo>
                  <a:lnTo>
                    <a:pt x="3809" y="57149"/>
                  </a:lnTo>
                  <a:lnTo>
                    <a:pt x="3809" y="54609"/>
                  </a:lnTo>
                  <a:close/>
                </a:path>
                <a:path w="450850" h="377189">
                  <a:moveTo>
                    <a:pt x="448309" y="50799"/>
                  </a:moveTo>
                  <a:lnTo>
                    <a:pt x="447040" y="50799"/>
                  </a:lnTo>
                  <a:lnTo>
                    <a:pt x="447040" y="57149"/>
                  </a:lnTo>
                  <a:lnTo>
                    <a:pt x="450849" y="57149"/>
                  </a:lnTo>
                  <a:lnTo>
                    <a:pt x="450849" y="54609"/>
                  </a:lnTo>
                  <a:lnTo>
                    <a:pt x="449580" y="54609"/>
                  </a:lnTo>
                  <a:lnTo>
                    <a:pt x="449580" y="52069"/>
                  </a:lnTo>
                  <a:lnTo>
                    <a:pt x="448309" y="52069"/>
                  </a:lnTo>
                  <a:lnTo>
                    <a:pt x="448309" y="50799"/>
                  </a:lnTo>
                  <a:close/>
                </a:path>
                <a:path w="450850" h="377189">
                  <a:moveTo>
                    <a:pt x="380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49"/>
                  </a:lnTo>
                  <a:close/>
                </a:path>
                <a:path w="450850" h="377189">
                  <a:moveTo>
                    <a:pt x="450849" y="57149"/>
                  </a:moveTo>
                  <a:lnTo>
                    <a:pt x="447040" y="57149"/>
                  </a:lnTo>
                  <a:lnTo>
                    <a:pt x="447040" y="63499"/>
                  </a:lnTo>
                  <a:lnTo>
                    <a:pt x="450849" y="63499"/>
                  </a:lnTo>
                  <a:lnTo>
                    <a:pt x="450849" y="57149"/>
                  </a:lnTo>
                  <a:close/>
                </a:path>
                <a:path w="450850" h="377189">
                  <a:moveTo>
                    <a:pt x="380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63499"/>
                  </a:lnTo>
                  <a:close/>
                </a:path>
                <a:path w="450850" h="377189">
                  <a:moveTo>
                    <a:pt x="450849" y="63499"/>
                  </a:moveTo>
                  <a:lnTo>
                    <a:pt x="447040" y="63499"/>
                  </a:lnTo>
                  <a:lnTo>
                    <a:pt x="447040" y="66039"/>
                  </a:lnTo>
                  <a:lnTo>
                    <a:pt x="450849" y="66039"/>
                  </a:lnTo>
                  <a:lnTo>
                    <a:pt x="450849" y="63499"/>
                  </a:lnTo>
                  <a:close/>
                </a:path>
                <a:path w="450850" h="377189">
                  <a:moveTo>
                    <a:pt x="380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6039"/>
                  </a:lnTo>
                  <a:close/>
                </a:path>
                <a:path w="450850" h="377189">
                  <a:moveTo>
                    <a:pt x="450849" y="66039"/>
                  </a:moveTo>
                  <a:lnTo>
                    <a:pt x="447040" y="66039"/>
                  </a:lnTo>
                  <a:lnTo>
                    <a:pt x="447040" y="69849"/>
                  </a:lnTo>
                  <a:lnTo>
                    <a:pt x="450849" y="69849"/>
                  </a:lnTo>
                  <a:lnTo>
                    <a:pt x="450849" y="66039"/>
                  </a:lnTo>
                  <a:close/>
                </a:path>
                <a:path w="450850" h="377189">
                  <a:moveTo>
                    <a:pt x="380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9849"/>
                  </a:lnTo>
                  <a:close/>
                </a:path>
                <a:path w="450850" h="377189">
                  <a:moveTo>
                    <a:pt x="450849" y="69849"/>
                  </a:moveTo>
                  <a:lnTo>
                    <a:pt x="447040" y="69849"/>
                  </a:lnTo>
                  <a:lnTo>
                    <a:pt x="447040" y="72389"/>
                  </a:lnTo>
                  <a:lnTo>
                    <a:pt x="450849" y="72389"/>
                  </a:lnTo>
                  <a:lnTo>
                    <a:pt x="450849" y="69849"/>
                  </a:lnTo>
                  <a:close/>
                </a:path>
                <a:path w="450850" h="377189">
                  <a:moveTo>
                    <a:pt x="380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2389"/>
                  </a:lnTo>
                  <a:close/>
                </a:path>
                <a:path w="450850" h="377189">
                  <a:moveTo>
                    <a:pt x="450849" y="72389"/>
                  </a:moveTo>
                  <a:lnTo>
                    <a:pt x="447040" y="72389"/>
                  </a:lnTo>
                  <a:lnTo>
                    <a:pt x="447040" y="76199"/>
                  </a:lnTo>
                  <a:lnTo>
                    <a:pt x="450849" y="76199"/>
                  </a:lnTo>
                  <a:lnTo>
                    <a:pt x="450849" y="72389"/>
                  </a:lnTo>
                  <a:close/>
                </a:path>
                <a:path w="450850" h="377189">
                  <a:moveTo>
                    <a:pt x="3809" y="76199"/>
                  </a:moveTo>
                  <a:lnTo>
                    <a:pt x="0" y="76199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6199"/>
                  </a:lnTo>
                  <a:close/>
                </a:path>
                <a:path w="450850" h="377189">
                  <a:moveTo>
                    <a:pt x="450849" y="76199"/>
                  </a:moveTo>
                  <a:lnTo>
                    <a:pt x="447040" y="76199"/>
                  </a:lnTo>
                  <a:lnTo>
                    <a:pt x="447040" y="85089"/>
                  </a:lnTo>
                  <a:lnTo>
                    <a:pt x="450849" y="85089"/>
                  </a:lnTo>
                  <a:lnTo>
                    <a:pt x="450849" y="76199"/>
                  </a:lnTo>
                  <a:close/>
                </a:path>
                <a:path w="450850" h="377189">
                  <a:moveTo>
                    <a:pt x="3809" y="85089"/>
                  </a:moveTo>
                  <a:lnTo>
                    <a:pt x="0" y="85089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85089"/>
                  </a:lnTo>
                  <a:close/>
                </a:path>
                <a:path w="450850" h="377189">
                  <a:moveTo>
                    <a:pt x="450849" y="85089"/>
                  </a:moveTo>
                  <a:lnTo>
                    <a:pt x="447040" y="85089"/>
                  </a:lnTo>
                  <a:lnTo>
                    <a:pt x="447040" y="104139"/>
                  </a:lnTo>
                  <a:lnTo>
                    <a:pt x="450849" y="104139"/>
                  </a:lnTo>
                  <a:lnTo>
                    <a:pt x="450849" y="85089"/>
                  </a:lnTo>
                  <a:close/>
                </a:path>
                <a:path w="450850" h="377189">
                  <a:moveTo>
                    <a:pt x="380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4139"/>
                  </a:lnTo>
                  <a:close/>
                </a:path>
                <a:path w="450850" h="377189">
                  <a:moveTo>
                    <a:pt x="450849" y="104139"/>
                  </a:moveTo>
                  <a:lnTo>
                    <a:pt x="447040" y="104139"/>
                  </a:lnTo>
                  <a:lnTo>
                    <a:pt x="447040" y="107949"/>
                  </a:lnTo>
                  <a:lnTo>
                    <a:pt x="450849" y="107949"/>
                  </a:lnTo>
                  <a:lnTo>
                    <a:pt x="450849" y="104139"/>
                  </a:lnTo>
                  <a:close/>
                </a:path>
                <a:path w="450850" h="377189">
                  <a:moveTo>
                    <a:pt x="380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7949"/>
                  </a:lnTo>
                  <a:close/>
                </a:path>
                <a:path w="450850" h="377189">
                  <a:moveTo>
                    <a:pt x="450849" y="107949"/>
                  </a:moveTo>
                  <a:lnTo>
                    <a:pt x="447040" y="107949"/>
                  </a:lnTo>
                  <a:lnTo>
                    <a:pt x="447040" y="110489"/>
                  </a:lnTo>
                  <a:lnTo>
                    <a:pt x="450849" y="110489"/>
                  </a:lnTo>
                  <a:lnTo>
                    <a:pt x="450849" y="107949"/>
                  </a:lnTo>
                  <a:close/>
                </a:path>
                <a:path w="450850" h="377189">
                  <a:moveTo>
                    <a:pt x="3809" y="110489"/>
                  </a:moveTo>
                  <a:lnTo>
                    <a:pt x="0" y="110489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10489"/>
                  </a:lnTo>
                  <a:close/>
                </a:path>
                <a:path w="450850" h="377189">
                  <a:moveTo>
                    <a:pt x="450849" y="110489"/>
                  </a:moveTo>
                  <a:lnTo>
                    <a:pt x="447040" y="110489"/>
                  </a:lnTo>
                  <a:lnTo>
                    <a:pt x="447040" y="129539"/>
                  </a:lnTo>
                  <a:lnTo>
                    <a:pt x="450849" y="129539"/>
                  </a:lnTo>
                  <a:lnTo>
                    <a:pt x="450849" y="110489"/>
                  </a:lnTo>
                  <a:close/>
                </a:path>
                <a:path w="450850" h="377189">
                  <a:moveTo>
                    <a:pt x="3809" y="129539"/>
                  </a:moveTo>
                  <a:lnTo>
                    <a:pt x="0" y="129539"/>
                  </a:lnTo>
                  <a:lnTo>
                    <a:pt x="0" y="152399"/>
                  </a:lnTo>
                  <a:lnTo>
                    <a:pt x="3809" y="152399"/>
                  </a:lnTo>
                  <a:lnTo>
                    <a:pt x="3809" y="129539"/>
                  </a:lnTo>
                  <a:close/>
                </a:path>
                <a:path w="450850" h="377189">
                  <a:moveTo>
                    <a:pt x="450849" y="129539"/>
                  </a:moveTo>
                  <a:lnTo>
                    <a:pt x="447040" y="129539"/>
                  </a:lnTo>
                  <a:lnTo>
                    <a:pt x="447040" y="152399"/>
                  </a:lnTo>
                  <a:lnTo>
                    <a:pt x="450849" y="152399"/>
                  </a:lnTo>
                  <a:lnTo>
                    <a:pt x="450849" y="129539"/>
                  </a:lnTo>
                  <a:close/>
                </a:path>
                <a:path w="450850" h="377189">
                  <a:moveTo>
                    <a:pt x="3809" y="152399"/>
                  </a:moveTo>
                  <a:lnTo>
                    <a:pt x="0" y="152399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152399"/>
                  </a:lnTo>
                  <a:close/>
                </a:path>
                <a:path w="450850" h="377189">
                  <a:moveTo>
                    <a:pt x="450849" y="152399"/>
                  </a:moveTo>
                  <a:lnTo>
                    <a:pt x="447040" y="152399"/>
                  </a:lnTo>
                  <a:lnTo>
                    <a:pt x="447040" y="224789"/>
                  </a:lnTo>
                  <a:lnTo>
                    <a:pt x="450849" y="224789"/>
                  </a:lnTo>
                  <a:lnTo>
                    <a:pt x="450849" y="152399"/>
                  </a:lnTo>
                  <a:close/>
                </a:path>
                <a:path w="450850" h="377189">
                  <a:moveTo>
                    <a:pt x="3809" y="224789"/>
                  </a:moveTo>
                  <a:lnTo>
                    <a:pt x="0" y="22478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24789"/>
                  </a:lnTo>
                  <a:close/>
                </a:path>
                <a:path w="450850" h="377189">
                  <a:moveTo>
                    <a:pt x="450849" y="224789"/>
                  </a:moveTo>
                  <a:lnTo>
                    <a:pt x="447040" y="224789"/>
                  </a:lnTo>
                  <a:lnTo>
                    <a:pt x="447040" y="247649"/>
                  </a:lnTo>
                  <a:lnTo>
                    <a:pt x="450849" y="247649"/>
                  </a:lnTo>
                  <a:lnTo>
                    <a:pt x="450849" y="224789"/>
                  </a:lnTo>
                  <a:close/>
                </a:path>
                <a:path w="450850" h="377189">
                  <a:moveTo>
                    <a:pt x="3809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47649"/>
                  </a:lnTo>
                  <a:close/>
                </a:path>
                <a:path w="450850" h="377189">
                  <a:moveTo>
                    <a:pt x="450849" y="247649"/>
                  </a:moveTo>
                  <a:lnTo>
                    <a:pt x="447040" y="247649"/>
                  </a:lnTo>
                  <a:lnTo>
                    <a:pt x="447040" y="266699"/>
                  </a:lnTo>
                  <a:lnTo>
                    <a:pt x="450849" y="266699"/>
                  </a:lnTo>
                  <a:lnTo>
                    <a:pt x="450849" y="247649"/>
                  </a:lnTo>
                  <a:close/>
                </a:path>
                <a:path w="450850" h="377189">
                  <a:moveTo>
                    <a:pt x="380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6699"/>
                  </a:lnTo>
                  <a:close/>
                </a:path>
                <a:path w="450850" h="377189">
                  <a:moveTo>
                    <a:pt x="450849" y="266699"/>
                  </a:moveTo>
                  <a:lnTo>
                    <a:pt x="447040" y="266699"/>
                  </a:lnTo>
                  <a:lnTo>
                    <a:pt x="447040" y="273049"/>
                  </a:lnTo>
                  <a:lnTo>
                    <a:pt x="450849" y="273049"/>
                  </a:lnTo>
                  <a:lnTo>
                    <a:pt x="450849" y="266699"/>
                  </a:lnTo>
                  <a:close/>
                </a:path>
                <a:path w="450850" h="377189">
                  <a:moveTo>
                    <a:pt x="3809" y="273049"/>
                  </a:moveTo>
                  <a:lnTo>
                    <a:pt x="0" y="27304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73049"/>
                  </a:lnTo>
                  <a:close/>
                </a:path>
                <a:path w="450850" h="377189">
                  <a:moveTo>
                    <a:pt x="450849" y="273049"/>
                  </a:moveTo>
                  <a:lnTo>
                    <a:pt x="447040" y="273049"/>
                  </a:lnTo>
                  <a:lnTo>
                    <a:pt x="447040" y="292099"/>
                  </a:lnTo>
                  <a:lnTo>
                    <a:pt x="450849" y="292099"/>
                  </a:lnTo>
                  <a:lnTo>
                    <a:pt x="450849" y="273049"/>
                  </a:lnTo>
                  <a:close/>
                </a:path>
                <a:path w="450850" h="377189">
                  <a:moveTo>
                    <a:pt x="3809" y="292099"/>
                  </a:moveTo>
                  <a:lnTo>
                    <a:pt x="0" y="292099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2099"/>
                  </a:lnTo>
                  <a:close/>
                </a:path>
                <a:path w="450850" h="377189">
                  <a:moveTo>
                    <a:pt x="450849" y="292099"/>
                  </a:moveTo>
                  <a:lnTo>
                    <a:pt x="447040" y="292099"/>
                  </a:lnTo>
                  <a:lnTo>
                    <a:pt x="447040" y="300989"/>
                  </a:lnTo>
                  <a:lnTo>
                    <a:pt x="450849" y="300989"/>
                  </a:lnTo>
                  <a:lnTo>
                    <a:pt x="450849" y="292099"/>
                  </a:lnTo>
                  <a:close/>
                </a:path>
                <a:path w="450850" h="377189">
                  <a:moveTo>
                    <a:pt x="3809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0989"/>
                  </a:lnTo>
                  <a:close/>
                </a:path>
                <a:path w="450850" h="377189">
                  <a:moveTo>
                    <a:pt x="450849" y="300989"/>
                  </a:moveTo>
                  <a:lnTo>
                    <a:pt x="447040" y="300989"/>
                  </a:lnTo>
                  <a:lnTo>
                    <a:pt x="447040" y="304799"/>
                  </a:lnTo>
                  <a:lnTo>
                    <a:pt x="450849" y="304799"/>
                  </a:lnTo>
                  <a:lnTo>
                    <a:pt x="450849" y="300989"/>
                  </a:lnTo>
                  <a:close/>
                </a:path>
                <a:path w="450850" h="377189">
                  <a:moveTo>
                    <a:pt x="380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4799"/>
                  </a:lnTo>
                  <a:close/>
                </a:path>
                <a:path w="450850" h="377189">
                  <a:moveTo>
                    <a:pt x="450849" y="304799"/>
                  </a:moveTo>
                  <a:lnTo>
                    <a:pt x="447040" y="304799"/>
                  </a:lnTo>
                  <a:lnTo>
                    <a:pt x="447040" y="307339"/>
                  </a:lnTo>
                  <a:lnTo>
                    <a:pt x="450849" y="307339"/>
                  </a:lnTo>
                  <a:lnTo>
                    <a:pt x="450849" y="304799"/>
                  </a:lnTo>
                  <a:close/>
                </a:path>
                <a:path w="450850" h="377189">
                  <a:moveTo>
                    <a:pt x="380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7339"/>
                  </a:lnTo>
                  <a:close/>
                </a:path>
                <a:path w="450850" h="377189">
                  <a:moveTo>
                    <a:pt x="450849" y="307339"/>
                  </a:moveTo>
                  <a:lnTo>
                    <a:pt x="447040" y="307339"/>
                  </a:lnTo>
                  <a:lnTo>
                    <a:pt x="447040" y="311149"/>
                  </a:lnTo>
                  <a:lnTo>
                    <a:pt x="450849" y="311149"/>
                  </a:lnTo>
                  <a:lnTo>
                    <a:pt x="450849" y="307339"/>
                  </a:lnTo>
                  <a:close/>
                </a:path>
                <a:path w="450850" h="377189">
                  <a:moveTo>
                    <a:pt x="3809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1149"/>
                  </a:lnTo>
                  <a:close/>
                </a:path>
                <a:path w="450850" h="377189">
                  <a:moveTo>
                    <a:pt x="450849" y="311149"/>
                  </a:moveTo>
                  <a:lnTo>
                    <a:pt x="447040" y="311149"/>
                  </a:lnTo>
                  <a:lnTo>
                    <a:pt x="447040" y="313689"/>
                  </a:lnTo>
                  <a:lnTo>
                    <a:pt x="450849" y="313689"/>
                  </a:lnTo>
                  <a:lnTo>
                    <a:pt x="450849" y="311149"/>
                  </a:lnTo>
                  <a:close/>
                </a:path>
                <a:path w="450850" h="377189">
                  <a:moveTo>
                    <a:pt x="3809" y="313689"/>
                  </a:moveTo>
                  <a:lnTo>
                    <a:pt x="0" y="313689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89"/>
                  </a:lnTo>
                  <a:close/>
                </a:path>
                <a:path w="450850" h="377189">
                  <a:moveTo>
                    <a:pt x="450849" y="313689"/>
                  </a:moveTo>
                  <a:lnTo>
                    <a:pt x="447040" y="313689"/>
                  </a:lnTo>
                  <a:lnTo>
                    <a:pt x="447040" y="320039"/>
                  </a:lnTo>
                  <a:lnTo>
                    <a:pt x="450849" y="320039"/>
                  </a:lnTo>
                  <a:lnTo>
                    <a:pt x="450849" y="313689"/>
                  </a:lnTo>
                  <a:close/>
                </a:path>
                <a:path w="450850" h="377189">
                  <a:moveTo>
                    <a:pt x="3809" y="320039"/>
                  </a:moveTo>
                  <a:lnTo>
                    <a:pt x="0" y="320039"/>
                  </a:lnTo>
                  <a:lnTo>
                    <a:pt x="0" y="321309"/>
                  </a:lnTo>
                  <a:lnTo>
                    <a:pt x="1269" y="321309"/>
                  </a:lnTo>
                  <a:lnTo>
                    <a:pt x="1269" y="322579"/>
                  </a:lnTo>
                  <a:lnTo>
                    <a:pt x="2539" y="322579"/>
                  </a:lnTo>
                  <a:lnTo>
                    <a:pt x="2539" y="323849"/>
                  </a:lnTo>
                  <a:lnTo>
                    <a:pt x="3809" y="323849"/>
                  </a:lnTo>
                  <a:lnTo>
                    <a:pt x="3809" y="320039"/>
                  </a:lnTo>
                  <a:close/>
                </a:path>
                <a:path w="450850" h="377189">
                  <a:moveTo>
                    <a:pt x="450849" y="320039"/>
                  </a:moveTo>
                  <a:lnTo>
                    <a:pt x="447040" y="320039"/>
                  </a:lnTo>
                  <a:lnTo>
                    <a:pt x="447040" y="323849"/>
                  </a:lnTo>
                  <a:lnTo>
                    <a:pt x="450849" y="323849"/>
                  </a:lnTo>
                  <a:lnTo>
                    <a:pt x="450849" y="320039"/>
                  </a:lnTo>
                  <a:close/>
                </a:path>
                <a:path w="450850" h="377189">
                  <a:moveTo>
                    <a:pt x="449580" y="323849"/>
                  </a:moveTo>
                  <a:lnTo>
                    <a:pt x="447040" y="323849"/>
                  </a:lnTo>
                  <a:lnTo>
                    <a:pt x="447040" y="326389"/>
                  </a:lnTo>
                  <a:lnTo>
                    <a:pt x="448309" y="326389"/>
                  </a:lnTo>
                  <a:lnTo>
                    <a:pt x="448309" y="325119"/>
                  </a:lnTo>
                  <a:lnTo>
                    <a:pt x="449580" y="325119"/>
                  </a:lnTo>
                  <a:lnTo>
                    <a:pt x="449580" y="323849"/>
                  </a:lnTo>
                  <a:close/>
                </a:path>
                <a:path w="450850" h="377189">
                  <a:moveTo>
                    <a:pt x="396240" y="373379"/>
                  </a:moveTo>
                  <a:lnTo>
                    <a:pt x="58419" y="373379"/>
                  </a:lnTo>
                  <a:lnTo>
                    <a:pt x="58419" y="374649"/>
                  </a:lnTo>
                  <a:lnTo>
                    <a:pt x="396240" y="374649"/>
                  </a:lnTo>
                  <a:lnTo>
                    <a:pt x="396240" y="373379"/>
                  </a:lnTo>
                  <a:close/>
                </a:path>
                <a:path w="450850" h="377189">
                  <a:moveTo>
                    <a:pt x="392430" y="375919"/>
                  </a:moveTo>
                  <a:lnTo>
                    <a:pt x="62230" y="375919"/>
                  </a:lnTo>
                  <a:lnTo>
                    <a:pt x="62230" y="377189"/>
                  </a:lnTo>
                  <a:lnTo>
                    <a:pt x="392430" y="377189"/>
                  </a:lnTo>
                  <a:lnTo>
                    <a:pt x="392430" y="375919"/>
                  </a:lnTo>
                  <a:close/>
                </a:path>
                <a:path w="450850" h="377189">
                  <a:moveTo>
                    <a:pt x="394969" y="374649"/>
                  </a:moveTo>
                  <a:lnTo>
                    <a:pt x="59690" y="374649"/>
                  </a:lnTo>
                  <a:lnTo>
                    <a:pt x="59690" y="375919"/>
                  </a:lnTo>
                  <a:lnTo>
                    <a:pt x="394969" y="375919"/>
                  </a:lnTo>
                  <a:lnTo>
                    <a:pt x="394969" y="374649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3221989" y="531241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29" h="370839">
                  <a:moveTo>
                    <a:pt x="393700" y="2539"/>
                  </a:moveTo>
                  <a:lnTo>
                    <a:pt x="50800" y="2539"/>
                  </a:lnTo>
                  <a:lnTo>
                    <a:pt x="5080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29" h="370839">
                  <a:moveTo>
                    <a:pt x="392429" y="1269"/>
                  </a:moveTo>
                  <a:lnTo>
                    <a:pt x="53339" y="1269"/>
                  </a:lnTo>
                  <a:lnTo>
                    <a:pt x="53339" y="2539"/>
                  </a:lnTo>
                  <a:lnTo>
                    <a:pt x="392429" y="2539"/>
                  </a:lnTo>
                  <a:lnTo>
                    <a:pt x="392429" y="1269"/>
                  </a:lnTo>
                  <a:close/>
                </a:path>
                <a:path w="443229" h="370839">
                  <a:moveTo>
                    <a:pt x="389889" y="0"/>
                  </a:moveTo>
                  <a:lnTo>
                    <a:pt x="54610" y="0"/>
                  </a:lnTo>
                  <a:lnTo>
                    <a:pt x="54610" y="1269"/>
                  </a:lnTo>
                  <a:lnTo>
                    <a:pt x="389889" y="1269"/>
                  </a:lnTo>
                  <a:lnTo>
                    <a:pt x="389889" y="0"/>
                  </a:lnTo>
                  <a:close/>
                </a:path>
                <a:path w="443229" h="370839">
                  <a:moveTo>
                    <a:pt x="3810" y="46989"/>
                  </a:moveTo>
                  <a:lnTo>
                    <a:pt x="2540" y="46989"/>
                  </a:lnTo>
                  <a:lnTo>
                    <a:pt x="2540" y="48259"/>
                  </a:lnTo>
                  <a:lnTo>
                    <a:pt x="3810" y="48259"/>
                  </a:lnTo>
                  <a:lnTo>
                    <a:pt x="3810" y="46989"/>
                  </a:lnTo>
                  <a:close/>
                </a:path>
                <a:path w="443229" h="370839">
                  <a:moveTo>
                    <a:pt x="440689" y="44450"/>
                  </a:moveTo>
                  <a:lnTo>
                    <a:pt x="439420" y="44450"/>
                  </a:lnTo>
                  <a:lnTo>
                    <a:pt x="439420" y="48259"/>
                  </a:lnTo>
                  <a:lnTo>
                    <a:pt x="443230" y="48259"/>
                  </a:lnTo>
                  <a:lnTo>
                    <a:pt x="443230" y="46989"/>
                  </a:lnTo>
                  <a:lnTo>
                    <a:pt x="441960" y="46989"/>
                  </a:lnTo>
                  <a:lnTo>
                    <a:pt x="441960" y="45719"/>
                  </a:lnTo>
                  <a:lnTo>
                    <a:pt x="440689" y="45719"/>
                  </a:lnTo>
                  <a:lnTo>
                    <a:pt x="440689" y="44450"/>
                  </a:lnTo>
                  <a:close/>
                </a:path>
                <a:path w="443229" h="370839">
                  <a:moveTo>
                    <a:pt x="3810" y="48259"/>
                  </a:moveTo>
                  <a:lnTo>
                    <a:pt x="1270" y="48259"/>
                  </a:lnTo>
                  <a:lnTo>
                    <a:pt x="1270" y="49529"/>
                  </a:lnTo>
                  <a:lnTo>
                    <a:pt x="0" y="49529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259"/>
                  </a:lnTo>
                  <a:close/>
                </a:path>
                <a:path w="443229" h="370839">
                  <a:moveTo>
                    <a:pt x="443230" y="48259"/>
                  </a:moveTo>
                  <a:lnTo>
                    <a:pt x="439420" y="48259"/>
                  </a:lnTo>
                  <a:lnTo>
                    <a:pt x="439420" y="54609"/>
                  </a:lnTo>
                  <a:lnTo>
                    <a:pt x="443230" y="54609"/>
                  </a:lnTo>
                  <a:lnTo>
                    <a:pt x="443230" y="48259"/>
                  </a:lnTo>
                  <a:close/>
                </a:path>
                <a:path w="443229" h="370839">
                  <a:moveTo>
                    <a:pt x="381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4609"/>
                  </a:lnTo>
                  <a:close/>
                </a:path>
                <a:path w="443229" h="370839">
                  <a:moveTo>
                    <a:pt x="443230" y="54609"/>
                  </a:moveTo>
                  <a:lnTo>
                    <a:pt x="439420" y="54609"/>
                  </a:lnTo>
                  <a:lnTo>
                    <a:pt x="439420" y="60959"/>
                  </a:lnTo>
                  <a:lnTo>
                    <a:pt x="443230" y="60959"/>
                  </a:lnTo>
                  <a:lnTo>
                    <a:pt x="443230" y="54609"/>
                  </a:lnTo>
                  <a:close/>
                </a:path>
                <a:path w="443229" h="370839">
                  <a:moveTo>
                    <a:pt x="381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60959"/>
                  </a:lnTo>
                  <a:close/>
                </a:path>
                <a:path w="443229" h="370839">
                  <a:moveTo>
                    <a:pt x="443230" y="60959"/>
                  </a:moveTo>
                  <a:lnTo>
                    <a:pt x="439420" y="60959"/>
                  </a:lnTo>
                  <a:lnTo>
                    <a:pt x="439420" y="63499"/>
                  </a:lnTo>
                  <a:lnTo>
                    <a:pt x="443230" y="63499"/>
                  </a:lnTo>
                  <a:lnTo>
                    <a:pt x="443230" y="60959"/>
                  </a:lnTo>
                  <a:close/>
                </a:path>
                <a:path w="443229" h="370839">
                  <a:moveTo>
                    <a:pt x="381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3500"/>
                  </a:lnTo>
                  <a:close/>
                </a:path>
                <a:path w="443229" h="370839">
                  <a:moveTo>
                    <a:pt x="443230" y="63500"/>
                  </a:moveTo>
                  <a:lnTo>
                    <a:pt x="439420" y="63500"/>
                  </a:lnTo>
                  <a:lnTo>
                    <a:pt x="439420" y="67309"/>
                  </a:lnTo>
                  <a:lnTo>
                    <a:pt x="443230" y="67309"/>
                  </a:lnTo>
                  <a:lnTo>
                    <a:pt x="443230" y="63500"/>
                  </a:lnTo>
                  <a:close/>
                </a:path>
                <a:path w="443229" h="370839">
                  <a:moveTo>
                    <a:pt x="381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7309"/>
                  </a:lnTo>
                  <a:close/>
                </a:path>
                <a:path w="443229" h="370839">
                  <a:moveTo>
                    <a:pt x="443230" y="67309"/>
                  </a:moveTo>
                  <a:lnTo>
                    <a:pt x="439420" y="67309"/>
                  </a:lnTo>
                  <a:lnTo>
                    <a:pt x="439420" y="69849"/>
                  </a:lnTo>
                  <a:lnTo>
                    <a:pt x="443230" y="69849"/>
                  </a:lnTo>
                  <a:lnTo>
                    <a:pt x="443230" y="67309"/>
                  </a:lnTo>
                  <a:close/>
                </a:path>
                <a:path w="443229" h="370839">
                  <a:moveTo>
                    <a:pt x="381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69850"/>
                  </a:lnTo>
                  <a:close/>
                </a:path>
                <a:path w="443229" h="370839">
                  <a:moveTo>
                    <a:pt x="443230" y="69850"/>
                  </a:moveTo>
                  <a:lnTo>
                    <a:pt x="439420" y="69850"/>
                  </a:lnTo>
                  <a:lnTo>
                    <a:pt x="439420" y="73659"/>
                  </a:lnTo>
                  <a:lnTo>
                    <a:pt x="443230" y="73659"/>
                  </a:lnTo>
                  <a:lnTo>
                    <a:pt x="443230" y="69850"/>
                  </a:lnTo>
                  <a:close/>
                </a:path>
                <a:path w="443229" h="370839">
                  <a:moveTo>
                    <a:pt x="3810" y="73659"/>
                  </a:moveTo>
                  <a:lnTo>
                    <a:pt x="0" y="7365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3659"/>
                  </a:lnTo>
                  <a:close/>
                </a:path>
                <a:path w="443229" h="370839">
                  <a:moveTo>
                    <a:pt x="443230" y="73659"/>
                  </a:moveTo>
                  <a:lnTo>
                    <a:pt x="439420" y="73659"/>
                  </a:lnTo>
                  <a:lnTo>
                    <a:pt x="439420" y="82549"/>
                  </a:lnTo>
                  <a:lnTo>
                    <a:pt x="443230" y="82549"/>
                  </a:lnTo>
                  <a:lnTo>
                    <a:pt x="443230" y="73659"/>
                  </a:lnTo>
                  <a:close/>
                </a:path>
                <a:path w="443229" h="370839">
                  <a:moveTo>
                    <a:pt x="3810" y="82550"/>
                  </a:moveTo>
                  <a:lnTo>
                    <a:pt x="0" y="82550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82550"/>
                  </a:lnTo>
                  <a:close/>
                </a:path>
                <a:path w="443229" h="370839">
                  <a:moveTo>
                    <a:pt x="443230" y="82550"/>
                  </a:moveTo>
                  <a:lnTo>
                    <a:pt x="439420" y="82550"/>
                  </a:lnTo>
                  <a:lnTo>
                    <a:pt x="439420" y="101599"/>
                  </a:lnTo>
                  <a:lnTo>
                    <a:pt x="443230" y="101599"/>
                  </a:lnTo>
                  <a:lnTo>
                    <a:pt x="443230" y="82550"/>
                  </a:lnTo>
                  <a:close/>
                </a:path>
                <a:path w="443229" h="370839">
                  <a:moveTo>
                    <a:pt x="381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3810" y="105409"/>
                  </a:lnTo>
                  <a:lnTo>
                    <a:pt x="3810" y="101600"/>
                  </a:lnTo>
                  <a:close/>
                </a:path>
                <a:path w="443229" h="370839">
                  <a:moveTo>
                    <a:pt x="443230" y="101600"/>
                  </a:moveTo>
                  <a:lnTo>
                    <a:pt x="439420" y="101600"/>
                  </a:lnTo>
                  <a:lnTo>
                    <a:pt x="439420" y="105409"/>
                  </a:lnTo>
                  <a:lnTo>
                    <a:pt x="443230" y="105409"/>
                  </a:lnTo>
                  <a:lnTo>
                    <a:pt x="443230" y="101600"/>
                  </a:lnTo>
                  <a:close/>
                </a:path>
                <a:path w="443229" h="370839">
                  <a:moveTo>
                    <a:pt x="381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5409"/>
                  </a:lnTo>
                  <a:close/>
                </a:path>
                <a:path w="443229" h="370839">
                  <a:moveTo>
                    <a:pt x="443230" y="105409"/>
                  </a:moveTo>
                  <a:lnTo>
                    <a:pt x="439420" y="105409"/>
                  </a:lnTo>
                  <a:lnTo>
                    <a:pt x="439420" y="107949"/>
                  </a:lnTo>
                  <a:lnTo>
                    <a:pt x="443230" y="107949"/>
                  </a:lnTo>
                  <a:lnTo>
                    <a:pt x="443230" y="105409"/>
                  </a:lnTo>
                  <a:close/>
                </a:path>
                <a:path w="443229" h="370839">
                  <a:moveTo>
                    <a:pt x="3810" y="107950"/>
                  </a:moveTo>
                  <a:lnTo>
                    <a:pt x="0" y="107950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07950"/>
                  </a:lnTo>
                  <a:close/>
                </a:path>
                <a:path w="443229" h="370839">
                  <a:moveTo>
                    <a:pt x="443230" y="107950"/>
                  </a:moveTo>
                  <a:lnTo>
                    <a:pt x="439420" y="107950"/>
                  </a:lnTo>
                  <a:lnTo>
                    <a:pt x="439420" y="126999"/>
                  </a:lnTo>
                  <a:lnTo>
                    <a:pt x="443230" y="126999"/>
                  </a:lnTo>
                  <a:lnTo>
                    <a:pt x="443230" y="107950"/>
                  </a:lnTo>
                  <a:close/>
                </a:path>
                <a:path w="443229" h="370839">
                  <a:moveTo>
                    <a:pt x="3810" y="127000"/>
                  </a:moveTo>
                  <a:lnTo>
                    <a:pt x="0" y="127000"/>
                  </a:lnTo>
                  <a:lnTo>
                    <a:pt x="0" y="149859"/>
                  </a:lnTo>
                  <a:lnTo>
                    <a:pt x="3810" y="149859"/>
                  </a:lnTo>
                  <a:lnTo>
                    <a:pt x="3810" y="127000"/>
                  </a:lnTo>
                  <a:close/>
                </a:path>
                <a:path w="443229" h="370839">
                  <a:moveTo>
                    <a:pt x="443230" y="127000"/>
                  </a:moveTo>
                  <a:lnTo>
                    <a:pt x="439420" y="127000"/>
                  </a:lnTo>
                  <a:lnTo>
                    <a:pt x="439420" y="149859"/>
                  </a:lnTo>
                  <a:lnTo>
                    <a:pt x="443230" y="149859"/>
                  </a:lnTo>
                  <a:lnTo>
                    <a:pt x="443230" y="127000"/>
                  </a:lnTo>
                  <a:close/>
                </a:path>
                <a:path w="443229" h="370839">
                  <a:moveTo>
                    <a:pt x="3810" y="149859"/>
                  </a:moveTo>
                  <a:lnTo>
                    <a:pt x="0" y="14985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149859"/>
                  </a:lnTo>
                  <a:close/>
                </a:path>
                <a:path w="443229" h="370839">
                  <a:moveTo>
                    <a:pt x="443230" y="149859"/>
                  </a:moveTo>
                  <a:lnTo>
                    <a:pt x="439420" y="149859"/>
                  </a:lnTo>
                  <a:lnTo>
                    <a:pt x="439420" y="222249"/>
                  </a:lnTo>
                  <a:lnTo>
                    <a:pt x="443230" y="222249"/>
                  </a:lnTo>
                  <a:lnTo>
                    <a:pt x="443230" y="149859"/>
                  </a:lnTo>
                  <a:close/>
                </a:path>
                <a:path w="443229" h="370839">
                  <a:moveTo>
                    <a:pt x="3810" y="222250"/>
                  </a:moveTo>
                  <a:lnTo>
                    <a:pt x="0" y="22225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22250"/>
                  </a:lnTo>
                  <a:close/>
                </a:path>
                <a:path w="443229" h="370839">
                  <a:moveTo>
                    <a:pt x="443230" y="222250"/>
                  </a:moveTo>
                  <a:lnTo>
                    <a:pt x="439420" y="222250"/>
                  </a:lnTo>
                  <a:lnTo>
                    <a:pt x="439420" y="245109"/>
                  </a:lnTo>
                  <a:lnTo>
                    <a:pt x="443230" y="245109"/>
                  </a:lnTo>
                  <a:lnTo>
                    <a:pt x="443230" y="222250"/>
                  </a:lnTo>
                  <a:close/>
                </a:path>
                <a:path w="443229" h="370839">
                  <a:moveTo>
                    <a:pt x="3810" y="245109"/>
                  </a:moveTo>
                  <a:lnTo>
                    <a:pt x="0" y="245109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45109"/>
                  </a:lnTo>
                  <a:close/>
                </a:path>
                <a:path w="443229" h="370839">
                  <a:moveTo>
                    <a:pt x="443230" y="245109"/>
                  </a:moveTo>
                  <a:lnTo>
                    <a:pt x="439420" y="245109"/>
                  </a:lnTo>
                  <a:lnTo>
                    <a:pt x="439420" y="264159"/>
                  </a:lnTo>
                  <a:lnTo>
                    <a:pt x="443230" y="264159"/>
                  </a:lnTo>
                  <a:lnTo>
                    <a:pt x="443230" y="245109"/>
                  </a:lnTo>
                  <a:close/>
                </a:path>
                <a:path w="443229" h="370839">
                  <a:moveTo>
                    <a:pt x="3810" y="264159"/>
                  </a:moveTo>
                  <a:lnTo>
                    <a:pt x="0" y="264159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4159"/>
                  </a:lnTo>
                  <a:close/>
                </a:path>
                <a:path w="443229" h="370839">
                  <a:moveTo>
                    <a:pt x="443230" y="264159"/>
                  </a:moveTo>
                  <a:lnTo>
                    <a:pt x="439420" y="264159"/>
                  </a:lnTo>
                  <a:lnTo>
                    <a:pt x="439420" y="270509"/>
                  </a:lnTo>
                  <a:lnTo>
                    <a:pt x="443230" y="270509"/>
                  </a:lnTo>
                  <a:lnTo>
                    <a:pt x="443230" y="264159"/>
                  </a:lnTo>
                  <a:close/>
                </a:path>
                <a:path w="443229" h="370839">
                  <a:moveTo>
                    <a:pt x="3810" y="270509"/>
                  </a:moveTo>
                  <a:lnTo>
                    <a:pt x="0" y="270509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70509"/>
                  </a:lnTo>
                  <a:close/>
                </a:path>
                <a:path w="443229" h="370839">
                  <a:moveTo>
                    <a:pt x="443230" y="270509"/>
                  </a:moveTo>
                  <a:lnTo>
                    <a:pt x="439420" y="270509"/>
                  </a:lnTo>
                  <a:lnTo>
                    <a:pt x="439420" y="289559"/>
                  </a:lnTo>
                  <a:lnTo>
                    <a:pt x="443230" y="289559"/>
                  </a:lnTo>
                  <a:lnTo>
                    <a:pt x="443230" y="270509"/>
                  </a:lnTo>
                  <a:close/>
                </a:path>
                <a:path w="443229" h="370839">
                  <a:moveTo>
                    <a:pt x="3810" y="289559"/>
                  </a:moveTo>
                  <a:lnTo>
                    <a:pt x="0" y="28955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89559"/>
                  </a:lnTo>
                  <a:close/>
                </a:path>
                <a:path w="443229" h="370839">
                  <a:moveTo>
                    <a:pt x="443230" y="289559"/>
                  </a:moveTo>
                  <a:lnTo>
                    <a:pt x="439420" y="289559"/>
                  </a:lnTo>
                  <a:lnTo>
                    <a:pt x="439420" y="298449"/>
                  </a:lnTo>
                  <a:lnTo>
                    <a:pt x="443230" y="298449"/>
                  </a:lnTo>
                  <a:lnTo>
                    <a:pt x="443230" y="289559"/>
                  </a:lnTo>
                  <a:close/>
                </a:path>
                <a:path w="443229" h="370839">
                  <a:moveTo>
                    <a:pt x="381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8450"/>
                  </a:lnTo>
                  <a:close/>
                </a:path>
                <a:path w="443229" h="370839">
                  <a:moveTo>
                    <a:pt x="443230" y="298450"/>
                  </a:moveTo>
                  <a:lnTo>
                    <a:pt x="439420" y="298450"/>
                  </a:lnTo>
                  <a:lnTo>
                    <a:pt x="439420" y="302259"/>
                  </a:lnTo>
                  <a:lnTo>
                    <a:pt x="443230" y="302259"/>
                  </a:lnTo>
                  <a:lnTo>
                    <a:pt x="443230" y="298450"/>
                  </a:lnTo>
                  <a:close/>
                </a:path>
                <a:path w="443229" h="370839">
                  <a:moveTo>
                    <a:pt x="381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2259"/>
                  </a:lnTo>
                  <a:close/>
                </a:path>
                <a:path w="443229" h="370839">
                  <a:moveTo>
                    <a:pt x="443230" y="302259"/>
                  </a:moveTo>
                  <a:lnTo>
                    <a:pt x="439420" y="302259"/>
                  </a:lnTo>
                  <a:lnTo>
                    <a:pt x="439420" y="304799"/>
                  </a:lnTo>
                  <a:lnTo>
                    <a:pt x="443230" y="304799"/>
                  </a:lnTo>
                  <a:lnTo>
                    <a:pt x="443230" y="302259"/>
                  </a:lnTo>
                  <a:close/>
                </a:path>
                <a:path w="443229" h="370839">
                  <a:moveTo>
                    <a:pt x="381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4800"/>
                  </a:lnTo>
                  <a:close/>
                </a:path>
                <a:path w="443229" h="370839">
                  <a:moveTo>
                    <a:pt x="443230" y="304800"/>
                  </a:moveTo>
                  <a:lnTo>
                    <a:pt x="439420" y="304800"/>
                  </a:lnTo>
                  <a:lnTo>
                    <a:pt x="439420" y="308609"/>
                  </a:lnTo>
                  <a:lnTo>
                    <a:pt x="443230" y="308609"/>
                  </a:lnTo>
                  <a:lnTo>
                    <a:pt x="443230" y="304800"/>
                  </a:lnTo>
                  <a:close/>
                </a:path>
                <a:path w="443229" h="370839">
                  <a:moveTo>
                    <a:pt x="381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8609"/>
                  </a:lnTo>
                  <a:close/>
                </a:path>
                <a:path w="443229" h="370839">
                  <a:moveTo>
                    <a:pt x="443230" y="308609"/>
                  </a:moveTo>
                  <a:lnTo>
                    <a:pt x="439420" y="308609"/>
                  </a:lnTo>
                  <a:lnTo>
                    <a:pt x="439420" y="311149"/>
                  </a:lnTo>
                  <a:lnTo>
                    <a:pt x="443230" y="311149"/>
                  </a:lnTo>
                  <a:lnTo>
                    <a:pt x="443230" y="308609"/>
                  </a:lnTo>
                  <a:close/>
                </a:path>
                <a:path w="443229" h="370839">
                  <a:moveTo>
                    <a:pt x="381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50"/>
                  </a:lnTo>
                  <a:close/>
                </a:path>
                <a:path w="443229" h="370839">
                  <a:moveTo>
                    <a:pt x="443230" y="311150"/>
                  </a:moveTo>
                  <a:lnTo>
                    <a:pt x="439420" y="311150"/>
                  </a:lnTo>
                  <a:lnTo>
                    <a:pt x="439420" y="317499"/>
                  </a:lnTo>
                  <a:lnTo>
                    <a:pt x="443230" y="317499"/>
                  </a:lnTo>
                  <a:lnTo>
                    <a:pt x="443230" y="311150"/>
                  </a:lnTo>
                  <a:close/>
                </a:path>
                <a:path w="443229" h="370839">
                  <a:moveTo>
                    <a:pt x="3810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7500"/>
                  </a:lnTo>
                  <a:close/>
                </a:path>
                <a:path w="443229" h="370839">
                  <a:moveTo>
                    <a:pt x="443230" y="317500"/>
                  </a:moveTo>
                  <a:lnTo>
                    <a:pt x="439420" y="317500"/>
                  </a:lnTo>
                  <a:lnTo>
                    <a:pt x="439420" y="321309"/>
                  </a:lnTo>
                  <a:lnTo>
                    <a:pt x="443230" y="321309"/>
                  </a:lnTo>
                  <a:lnTo>
                    <a:pt x="443230" y="317500"/>
                  </a:lnTo>
                  <a:close/>
                </a:path>
                <a:path w="443229" h="370839">
                  <a:moveTo>
                    <a:pt x="3810" y="321309"/>
                  </a:moveTo>
                  <a:lnTo>
                    <a:pt x="0" y="321309"/>
                  </a:lnTo>
                  <a:lnTo>
                    <a:pt x="0" y="322579"/>
                  </a:lnTo>
                  <a:lnTo>
                    <a:pt x="1270" y="322579"/>
                  </a:lnTo>
                  <a:lnTo>
                    <a:pt x="1270" y="323849"/>
                  </a:lnTo>
                  <a:lnTo>
                    <a:pt x="3810" y="323849"/>
                  </a:lnTo>
                  <a:lnTo>
                    <a:pt x="3810" y="321309"/>
                  </a:lnTo>
                  <a:close/>
                </a:path>
                <a:path w="443229" h="370839">
                  <a:moveTo>
                    <a:pt x="443230" y="321309"/>
                  </a:moveTo>
                  <a:lnTo>
                    <a:pt x="439420" y="321309"/>
                  </a:lnTo>
                  <a:lnTo>
                    <a:pt x="439420" y="323849"/>
                  </a:lnTo>
                  <a:lnTo>
                    <a:pt x="443230" y="323849"/>
                  </a:lnTo>
                  <a:lnTo>
                    <a:pt x="443230" y="321309"/>
                  </a:lnTo>
                  <a:close/>
                </a:path>
                <a:path w="443229" h="370839">
                  <a:moveTo>
                    <a:pt x="443230" y="323850"/>
                  </a:moveTo>
                  <a:lnTo>
                    <a:pt x="439420" y="323850"/>
                  </a:lnTo>
                  <a:lnTo>
                    <a:pt x="439420" y="327659"/>
                  </a:lnTo>
                  <a:lnTo>
                    <a:pt x="440689" y="327659"/>
                  </a:lnTo>
                  <a:lnTo>
                    <a:pt x="440689" y="326389"/>
                  </a:lnTo>
                  <a:lnTo>
                    <a:pt x="441960" y="326389"/>
                  </a:lnTo>
                  <a:lnTo>
                    <a:pt x="441960" y="325119"/>
                  </a:lnTo>
                  <a:lnTo>
                    <a:pt x="443230" y="325119"/>
                  </a:lnTo>
                  <a:lnTo>
                    <a:pt x="443230" y="323850"/>
                  </a:lnTo>
                  <a:close/>
                </a:path>
                <a:path w="443229" h="370839">
                  <a:moveTo>
                    <a:pt x="3810" y="323850"/>
                  </a:moveTo>
                  <a:lnTo>
                    <a:pt x="2540" y="323850"/>
                  </a:lnTo>
                  <a:lnTo>
                    <a:pt x="2540" y="325119"/>
                  </a:lnTo>
                  <a:lnTo>
                    <a:pt x="3810" y="325119"/>
                  </a:lnTo>
                  <a:lnTo>
                    <a:pt x="3810" y="323850"/>
                  </a:lnTo>
                  <a:close/>
                </a:path>
                <a:path w="443229" h="370839">
                  <a:moveTo>
                    <a:pt x="440689" y="327659"/>
                  </a:moveTo>
                  <a:lnTo>
                    <a:pt x="439420" y="327659"/>
                  </a:lnTo>
                  <a:lnTo>
                    <a:pt x="439420" y="328929"/>
                  </a:lnTo>
                  <a:lnTo>
                    <a:pt x="440689" y="328929"/>
                  </a:lnTo>
                  <a:lnTo>
                    <a:pt x="440689" y="327659"/>
                  </a:lnTo>
                  <a:close/>
                </a:path>
                <a:path w="443229" h="370839">
                  <a:moveTo>
                    <a:pt x="397510" y="367029"/>
                  </a:moveTo>
                  <a:lnTo>
                    <a:pt x="48260" y="367029"/>
                  </a:lnTo>
                  <a:lnTo>
                    <a:pt x="48260" y="368299"/>
                  </a:lnTo>
                  <a:lnTo>
                    <a:pt x="397510" y="368299"/>
                  </a:lnTo>
                  <a:lnTo>
                    <a:pt x="397510" y="367029"/>
                  </a:lnTo>
                  <a:close/>
                </a:path>
                <a:path w="443229" h="370839">
                  <a:moveTo>
                    <a:pt x="394970" y="369569"/>
                  </a:moveTo>
                  <a:lnTo>
                    <a:pt x="52070" y="369569"/>
                  </a:lnTo>
                  <a:lnTo>
                    <a:pt x="52070" y="370839"/>
                  </a:lnTo>
                  <a:lnTo>
                    <a:pt x="394970" y="370839"/>
                  </a:lnTo>
                  <a:lnTo>
                    <a:pt x="394970" y="369569"/>
                  </a:lnTo>
                  <a:close/>
                </a:path>
                <a:path w="443229" h="370839">
                  <a:moveTo>
                    <a:pt x="396240" y="368300"/>
                  </a:moveTo>
                  <a:lnTo>
                    <a:pt x="49530" y="368300"/>
                  </a:lnTo>
                  <a:lnTo>
                    <a:pt x="49530" y="369569"/>
                  </a:lnTo>
                  <a:lnTo>
                    <a:pt x="396240" y="369569"/>
                  </a:lnTo>
                  <a:lnTo>
                    <a:pt x="396240" y="36830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3225799" y="5316219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393700" y="1269"/>
                  </a:moveTo>
                  <a:lnTo>
                    <a:pt x="44450" y="1269"/>
                  </a:lnTo>
                  <a:lnTo>
                    <a:pt x="44450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35610" h="363220">
                  <a:moveTo>
                    <a:pt x="392430" y="0"/>
                  </a:moveTo>
                  <a:lnTo>
                    <a:pt x="45720" y="0"/>
                  </a:lnTo>
                  <a:lnTo>
                    <a:pt x="4572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35610" h="363220">
                  <a:moveTo>
                    <a:pt x="394970" y="2539"/>
                  </a:moveTo>
                  <a:lnTo>
                    <a:pt x="41910" y="2539"/>
                  </a:lnTo>
                  <a:lnTo>
                    <a:pt x="41910" y="3809"/>
                  </a:lnTo>
                  <a:lnTo>
                    <a:pt x="394970" y="3809"/>
                  </a:lnTo>
                  <a:lnTo>
                    <a:pt x="394970" y="2539"/>
                  </a:lnTo>
                  <a:close/>
                </a:path>
                <a:path w="435610" h="363220">
                  <a:moveTo>
                    <a:pt x="3810" y="39369"/>
                  </a:moveTo>
                  <a:lnTo>
                    <a:pt x="2539" y="39369"/>
                  </a:lnTo>
                  <a:lnTo>
                    <a:pt x="2539" y="40639"/>
                  </a:lnTo>
                  <a:lnTo>
                    <a:pt x="3810" y="40639"/>
                  </a:lnTo>
                  <a:lnTo>
                    <a:pt x="3810" y="39369"/>
                  </a:lnTo>
                  <a:close/>
                </a:path>
                <a:path w="435610" h="363220">
                  <a:moveTo>
                    <a:pt x="434339" y="38099"/>
                  </a:moveTo>
                  <a:lnTo>
                    <a:pt x="433070" y="38099"/>
                  </a:lnTo>
                  <a:lnTo>
                    <a:pt x="433070" y="40639"/>
                  </a:lnTo>
                  <a:lnTo>
                    <a:pt x="435610" y="40639"/>
                  </a:lnTo>
                  <a:lnTo>
                    <a:pt x="435610" y="39369"/>
                  </a:lnTo>
                  <a:lnTo>
                    <a:pt x="434339" y="39369"/>
                  </a:lnTo>
                  <a:lnTo>
                    <a:pt x="434339" y="38099"/>
                  </a:lnTo>
                  <a:close/>
                </a:path>
                <a:path w="435610" h="363220">
                  <a:moveTo>
                    <a:pt x="3810" y="40639"/>
                  </a:moveTo>
                  <a:lnTo>
                    <a:pt x="1269" y="40639"/>
                  </a:lnTo>
                  <a:lnTo>
                    <a:pt x="1269" y="41909"/>
                  </a:lnTo>
                  <a:lnTo>
                    <a:pt x="0" y="4190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0639"/>
                  </a:lnTo>
                  <a:close/>
                </a:path>
                <a:path w="435610" h="363220">
                  <a:moveTo>
                    <a:pt x="435610" y="40639"/>
                  </a:moveTo>
                  <a:lnTo>
                    <a:pt x="433070" y="40639"/>
                  </a:lnTo>
                  <a:lnTo>
                    <a:pt x="433070" y="44449"/>
                  </a:lnTo>
                  <a:lnTo>
                    <a:pt x="435610" y="44449"/>
                  </a:lnTo>
                  <a:lnTo>
                    <a:pt x="435610" y="40639"/>
                  </a:lnTo>
                  <a:close/>
                </a:path>
                <a:path w="435610" h="363220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35610" h="363220">
                  <a:moveTo>
                    <a:pt x="435610" y="44449"/>
                  </a:moveTo>
                  <a:lnTo>
                    <a:pt x="433070" y="44449"/>
                  </a:lnTo>
                  <a:lnTo>
                    <a:pt x="433070" y="50799"/>
                  </a:lnTo>
                  <a:lnTo>
                    <a:pt x="435610" y="50799"/>
                  </a:lnTo>
                  <a:lnTo>
                    <a:pt x="435610" y="44449"/>
                  </a:lnTo>
                  <a:close/>
                </a:path>
                <a:path w="435610" h="363220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35610" h="363220">
                  <a:moveTo>
                    <a:pt x="435610" y="50799"/>
                  </a:moveTo>
                  <a:lnTo>
                    <a:pt x="433070" y="50799"/>
                  </a:lnTo>
                  <a:lnTo>
                    <a:pt x="433070" y="57149"/>
                  </a:lnTo>
                  <a:lnTo>
                    <a:pt x="435610" y="57149"/>
                  </a:lnTo>
                  <a:lnTo>
                    <a:pt x="435610" y="50799"/>
                  </a:lnTo>
                  <a:close/>
                </a:path>
                <a:path w="435610" h="363220">
                  <a:moveTo>
                    <a:pt x="381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7149"/>
                  </a:lnTo>
                  <a:close/>
                </a:path>
                <a:path w="435610" h="363220">
                  <a:moveTo>
                    <a:pt x="435610" y="57149"/>
                  </a:moveTo>
                  <a:lnTo>
                    <a:pt x="433070" y="57149"/>
                  </a:lnTo>
                  <a:lnTo>
                    <a:pt x="433070" y="59689"/>
                  </a:lnTo>
                  <a:lnTo>
                    <a:pt x="435610" y="59689"/>
                  </a:lnTo>
                  <a:lnTo>
                    <a:pt x="435610" y="57149"/>
                  </a:lnTo>
                  <a:close/>
                </a:path>
                <a:path w="435610" h="363220">
                  <a:moveTo>
                    <a:pt x="381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9689"/>
                  </a:lnTo>
                  <a:close/>
                </a:path>
                <a:path w="435610" h="363220">
                  <a:moveTo>
                    <a:pt x="435610" y="59689"/>
                  </a:moveTo>
                  <a:lnTo>
                    <a:pt x="433070" y="59689"/>
                  </a:lnTo>
                  <a:lnTo>
                    <a:pt x="433070" y="63499"/>
                  </a:lnTo>
                  <a:lnTo>
                    <a:pt x="435610" y="63499"/>
                  </a:lnTo>
                  <a:lnTo>
                    <a:pt x="435610" y="59689"/>
                  </a:lnTo>
                  <a:close/>
                </a:path>
                <a:path w="435610" h="363220">
                  <a:moveTo>
                    <a:pt x="381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499"/>
                  </a:lnTo>
                  <a:close/>
                </a:path>
                <a:path w="435610" h="363220">
                  <a:moveTo>
                    <a:pt x="435610" y="63499"/>
                  </a:moveTo>
                  <a:lnTo>
                    <a:pt x="433070" y="63499"/>
                  </a:lnTo>
                  <a:lnTo>
                    <a:pt x="433070" y="66039"/>
                  </a:lnTo>
                  <a:lnTo>
                    <a:pt x="435610" y="66039"/>
                  </a:lnTo>
                  <a:lnTo>
                    <a:pt x="435610" y="63499"/>
                  </a:lnTo>
                  <a:close/>
                </a:path>
                <a:path w="435610" h="363220">
                  <a:moveTo>
                    <a:pt x="381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6039"/>
                  </a:lnTo>
                  <a:close/>
                </a:path>
                <a:path w="435610" h="363220">
                  <a:moveTo>
                    <a:pt x="435610" y="66039"/>
                  </a:moveTo>
                  <a:lnTo>
                    <a:pt x="433070" y="66039"/>
                  </a:lnTo>
                  <a:lnTo>
                    <a:pt x="433070" y="69849"/>
                  </a:lnTo>
                  <a:lnTo>
                    <a:pt x="435610" y="69849"/>
                  </a:lnTo>
                  <a:lnTo>
                    <a:pt x="435610" y="66039"/>
                  </a:lnTo>
                  <a:close/>
                </a:path>
                <a:path w="435610" h="363220">
                  <a:moveTo>
                    <a:pt x="3810" y="69849"/>
                  </a:moveTo>
                  <a:lnTo>
                    <a:pt x="0" y="69849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69849"/>
                  </a:lnTo>
                  <a:close/>
                </a:path>
                <a:path w="435610" h="363220">
                  <a:moveTo>
                    <a:pt x="435610" y="69849"/>
                  </a:moveTo>
                  <a:lnTo>
                    <a:pt x="433070" y="69849"/>
                  </a:lnTo>
                  <a:lnTo>
                    <a:pt x="433070" y="78739"/>
                  </a:lnTo>
                  <a:lnTo>
                    <a:pt x="435610" y="78739"/>
                  </a:lnTo>
                  <a:lnTo>
                    <a:pt x="435610" y="69849"/>
                  </a:lnTo>
                  <a:close/>
                </a:path>
                <a:path w="435610" h="363220">
                  <a:moveTo>
                    <a:pt x="3810" y="78739"/>
                  </a:moveTo>
                  <a:lnTo>
                    <a:pt x="0" y="78739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78739"/>
                  </a:lnTo>
                  <a:close/>
                </a:path>
                <a:path w="435610" h="363220">
                  <a:moveTo>
                    <a:pt x="435610" y="78739"/>
                  </a:moveTo>
                  <a:lnTo>
                    <a:pt x="433070" y="78739"/>
                  </a:lnTo>
                  <a:lnTo>
                    <a:pt x="433070" y="97789"/>
                  </a:lnTo>
                  <a:lnTo>
                    <a:pt x="435610" y="97789"/>
                  </a:lnTo>
                  <a:lnTo>
                    <a:pt x="435610" y="78739"/>
                  </a:lnTo>
                  <a:close/>
                </a:path>
                <a:path w="435610" h="363220">
                  <a:moveTo>
                    <a:pt x="381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7789"/>
                  </a:lnTo>
                  <a:close/>
                </a:path>
                <a:path w="435610" h="363220">
                  <a:moveTo>
                    <a:pt x="435610" y="97789"/>
                  </a:moveTo>
                  <a:lnTo>
                    <a:pt x="433070" y="97789"/>
                  </a:lnTo>
                  <a:lnTo>
                    <a:pt x="433070" y="101599"/>
                  </a:lnTo>
                  <a:lnTo>
                    <a:pt x="435610" y="101599"/>
                  </a:lnTo>
                  <a:lnTo>
                    <a:pt x="435610" y="97789"/>
                  </a:lnTo>
                  <a:close/>
                </a:path>
                <a:path w="435610" h="363220">
                  <a:moveTo>
                    <a:pt x="381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101599"/>
                  </a:lnTo>
                  <a:close/>
                </a:path>
                <a:path w="435610" h="363220">
                  <a:moveTo>
                    <a:pt x="435610" y="101599"/>
                  </a:moveTo>
                  <a:lnTo>
                    <a:pt x="433070" y="101599"/>
                  </a:lnTo>
                  <a:lnTo>
                    <a:pt x="433070" y="104139"/>
                  </a:lnTo>
                  <a:lnTo>
                    <a:pt x="435610" y="104139"/>
                  </a:lnTo>
                  <a:lnTo>
                    <a:pt x="435610" y="101599"/>
                  </a:lnTo>
                  <a:close/>
                </a:path>
                <a:path w="435610" h="363220">
                  <a:moveTo>
                    <a:pt x="3810" y="104139"/>
                  </a:moveTo>
                  <a:lnTo>
                    <a:pt x="0" y="104139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4139"/>
                  </a:lnTo>
                  <a:close/>
                </a:path>
                <a:path w="435610" h="363220">
                  <a:moveTo>
                    <a:pt x="435610" y="104139"/>
                  </a:moveTo>
                  <a:lnTo>
                    <a:pt x="433070" y="104139"/>
                  </a:lnTo>
                  <a:lnTo>
                    <a:pt x="433070" y="123189"/>
                  </a:lnTo>
                  <a:lnTo>
                    <a:pt x="435610" y="123189"/>
                  </a:lnTo>
                  <a:lnTo>
                    <a:pt x="435610" y="104139"/>
                  </a:lnTo>
                  <a:close/>
                </a:path>
                <a:path w="435610" h="363220">
                  <a:moveTo>
                    <a:pt x="3810" y="123189"/>
                  </a:moveTo>
                  <a:lnTo>
                    <a:pt x="0" y="12318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23189"/>
                  </a:lnTo>
                  <a:close/>
                </a:path>
                <a:path w="435610" h="363220">
                  <a:moveTo>
                    <a:pt x="435610" y="123189"/>
                  </a:moveTo>
                  <a:lnTo>
                    <a:pt x="433070" y="123189"/>
                  </a:lnTo>
                  <a:lnTo>
                    <a:pt x="433070" y="146049"/>
                  </a:lnTo>
                  <a:lnTo>
                    <a:pt x="435610" y="146049"/>
                  </a:lnTo>
                  <a:lnTo>
                    <a:pt x="435610" y="123189"/>
                  </a:lnTo>
                  <a:close/>
                </a:path>
                <a:path w="435610" h="363220">
                  <a:moveTo>
                    <a:pt x="3810" y="146049"/>
                  </a:moveTo>
                  <a:lnTo>
                    <a:pt x="0" y="146049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146049"/>
                  </a:lnTo>
                  <a:close/>
                </a:path>
                <a:path w="435610" h="363220">
                  <a:moveTo>
                    <a:pt x="435610" y="146049"/>
                  </a:moveTo>
                  <a:lnTo>
                    <a:pt x="433070" y="146049"/>
                  </a:lnTo>
                  <a:lnTo>
                    <a:pt x="433070" y="218439"/>
                  </a:lnTo>
                  <a:lnTo>
                    <a:pt x="435610" y="218439"/>
                  </a:lnTo>
                  <a:lnTo>
                    <a:pt x="435610" y="146049"/>
                  </a:lnTo>
                  <a:close/>
                </a:path>
                <a:path w="435610" h="363220">
                  <a:moveTo>
                    <a:pt x="3810" y="218439"/>
                  </a:moveTo>
                  <a:lnTo>
                    <a:pt x="0" y="21843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18439"/>
                  </a:lnTo>
                  <a:close/>
                </a:path>
                <a:path w="435610" h="363220">
                  <a:moveTo>
                    <a:pt x="435610" y="218439"/>
                  </a:moveTo>
                  <a:lnTo>
                    <a:pt x="433070" y="218439"/>
                  </a:lnTo>
                  <a:lnTo>
                    <a:pt x="433070" y="241299"/>
                  </a:lnTo>
                  <a:lnTo>
                    <a:pt x="435610" y="241299"/>
                  </a:lnTo>
                  <a:lnTo>
                    <a:pt x="435610" y="218439"/>
                  </a:lnTo>
                  <a:close/>
                </a:path>
                <a:path w="435610" h="363220">
                  <a:moveTo>
                    <a:pt x="3810" y="241299"/>
                  </a:moveTo>
                  <a:lnTo>
                    <a:pt x="0" y="2412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41299"/>
                  </a:lnTo>
                  <a:close/>
                </a:path>
                <a:path w="435610" h="363220">
                  <a:moveTo>
                    <a:pt x="435610" y="241299"/>
                  </a:moveTo>
                  <a:lnTo>
                    <a:pt x="433070" y="241299"/>
                  </a:lnTo>
                  <a:lnTo>
                    <a:pt x="433070" y="260349"/>
                  </a:lnTo>
                  <a:lnTo>
                    <a:pt x="435610" y="260349"/>
                  </a:lnTo>
                  <a:lnTo>
                    <a:pt x="435610" y="241299"/>
                  </a:lnTo>
                  <a:close/>
                </a:path>
                <a:path w="435610" h="363220">
                  <a:moveTo>
                    <a:pt x="381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0349"/>
                  </a:lnTo>
                  <a:close/>
                </a:path>
                <a:path w="435610" h="363220">
                  <a:moveTo>
                    <a:pt x="435610" y="260349"/>
                  </a:moveTo>
                  <a:lnTo>
                    <a:pt x="433070" y="260349"/>
                  </a:lnTo>
                  <a:lnTo>
                    <a:pt x="433070" y="266699"/>
                  </a:lnTo>
                  <a:lnTo>
                    <a:pt x="435610" y="266699"/>
                  </a:lnTo>
                  <a:lnTo>
                    <a:pt x="435610" y="260349"/>
                  </a:lnTo>
                  <a:close/>
                </a:path>
                <a:path w="435610" h="363220">
                  <a:moveTo>
                    <a:pt x="3810" y="266699"/>
                  </a:moveTo>
                  <a:lnTo>
                    <a:pt x="0" y="2666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66699"/>
                  </a:lnTo>
                  <a:close/>
                </a:path>
                <a:path w="435610" h="363220">
                  <a:moveTo>
                    <a:pt x="435610" y="266699"/>
                  </a:moveTo>
                  <a:lnTo>
                    <a:pt x="433070" y="266699"/>
                  </a:lnTo>
                  <a:lnTo>
                    <a:pt x="433070" y="285749"/>
                  </a:lnTo>
                  <a:lnTo>
                    <a:pt x="435610" y="285749"/>
                  </a:lnTo>
                  <a:lnTo>
                    <a:pt x="435610" y="266699"/>
                  </a:lnTo>
                  <a:close/>
                </a:path>
                <a:path w="435610" h="363220">
                  <a:moveTo>
                    <a:pt x="3810" y="285749"/>
                  </a:moveTo>
                  <a:lnTo>
                    <a:pt x="0" y="285749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5749"/>
                  </a:lnTo>
                  <a:close/>
                </a:path>
                <a:path w="435610" h="363220">
                  <a:moveTo>
                    <a:pt x="435610" y="285749"/>
                  </a:moveTo>
                  <a:lnTo>
                    <a:pt x="433070" y="285749"/>
                  </a:lnTo>
                  <a:lnTo>
                    <a:pt x="433070" y="294639"/>
                  </a:lnTo>
                  <a:lnTo>
                    <a:pt x="435610" y="294639"/>
                  </a:lnTo>
                  <a:lnTo>
                    <a:pt x="435610" y="285749"/>
                  </a:lnTo>
                  <a:close/>
                </a:path>
                <a:path w="435610" h="363220">
                  <a:moveTo>
                    <a:pt x="3810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4639"/>
                  </a:lnTo>
                  <a:close/>
                </a:path>
                <a:path w="435610" h="363220">
                  <a:moveTo>
                    <a:pt x="435610" y="294639"/>
                  </a:moveTo>
                  <a:lnTo>
                    <a:pt x="433070" y="294639"/>
                  </a:lnTo>
                  <a:lnTo>
                    <a:pt x="433070" y="298449"/>
                  </a:lnTo>
                  <a:lnTo>
                    <a:pt x="435610" y="298449"/>
                  </a:lnTo>
                  <a:lnTo>
                    <a:pt x="435610" y="294639"/>
                  </a:lnTo>
                  <a:close/>
                </a:path>
                <a:path w="435610" h="363220">
                  <a:moveTo>
                    <a:pt x="3810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8449"/>
                  </a:lnTo>
                  <a:close/>
                </a:path>
                <a:path w="435610" h="363220">
                  <a:moveTo>
                    <a:pt x="435610" y="298449"/>
                  </a:moveTo>
                  <a:lnTo>
                    <a:pt x="433070" y="298449"/>
                  </a:lnTo>
                  <a:lnTo>
                    <a:pt x="433070" y="300989"/>
                  </a:lnTo>
                  <a:lnTo>
                    <a:pt x="435610" y="300989"/>
                  </a:lnTo>
                  <a:lnTo>
                    <a:pt x="435610" y="298449"/>
                  </a:lnTo>
                  <a:close/>
                </a:path>
                <a:path w="435610" h="363220">
                  <a:moveTo>
                    <a:pt x="381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0989"/>
                  </a:lnTo>
                  <a:close/>
                </a:path>
                <a:path w="435610" h="363220">
                  <a:moveTo>
                    <a:pt x="435610" y="300989"/>
                  </a:moveTo>
                  <a:lnTo>
                    <a:pt x="433070" y="300989"/>
                  </a:lnTo>
                  <a:lnTo>
                    <a:pt x="433070" y="304799"/>
                  </a:lnTo>
                  <a:lnTo>
                    <a:pt x="435610" y="304799"/>
                  </a:lnTo>
                  <a:lnTo>
                    <a:pt x="435610" y="300989"/>
                  </a:lnTo>
                  <a:close/>
                </a:path>
                <a:path w="435610" h="363220">
                  <a:moveTo>
                    <a:pt x="381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4799"/>
                  </a:lnTo>
                  <a:close/>
                </a:path>
                <a:path w="435610" h="363220">
                  <a:moveTo>
                    <a:pt x="435610" y="304799"/>
                  </a:moveTo>
                  <a:lnTo>
                    <a:pt x="433070" y="304799"/>
                  </a:lnTo>
                  <a:lnTo>
                    <a:pt x="433070" y="307339"/>
                  </a:lnTo>
                  <a:lnTo>
                    <a:pt x="435610" y="307339"/>
                  </a:lnTo>
                  <a:lnTo>
                    <a:pt x="435610" y="304799"/>
                  </a:lnTo>
                  <a:close/>
                </a:path>
                <a:path w="435610" h="363220">
                  <a:moveTo>
                    <a:pt x="3810" y="307339"/>
                  </a:moveTo>
                  <a:lnTo>
                    <a:pt x="0" y="30733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39"/>
                  </a:lnTo>
                  <a:close/>
                </a:path>
                <a:path w="435610" h="363220">
                  <a:moveTo>
                    <a:pt x="435610" y="307339"/>
                  </a:moveTo>
                  <a:lnTo>
                    <a:pt x="433070" y="307339"/>
                  </a:lnTo>
                  <a:lnTo>
                    <a:pt x="433070" y="313689"/>
                  </a:lnTo>
                  <a:lnTo>
                    <a:pt x="435610" y="313689"/>
                  </a:lnTo>
                  <a:lnTo>
                    <a:pt x="435610" y="307339"/>
                  </a:lnTo>
                  <a:close/>
                </a:path>
                <a:path w="435610" h="363220">
                  <a:moveTo>
                    <a:pt x="3810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3689"/>
                  </a:lnTo>
                  <a:close/>
                </a:path>
                <a:path w="435610" h="363220">
                  <a:moveTo>
                    <a:pt x="435610" y="313689"/>
                  </a:moveTo>
                  <a:lnTo>
                    <a:pt x="433070" y="313689"/>
                  </a:lnTo>
                  <a:lnTo>
                    <a:pt x="433070" y="317499"/>
                  </a:lnTo>
                  <a:lnTo>
                    <a:pt x="435610" y="317499"/>
                  </a:lnTo>
                  <a:lnTo>
                    <a:pt x="435610" y="313689"/>
                  </a:lnTo>
                  <a:close/>
                </a:path>
                <a:path w="435610" h="363220">
                  <a:moveTo>
                    <a:pt x="3810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7499"/>
                  </a:lnTo>
                  <a:close/>
                </a:path>
                <a:path w="435610" h="363220">
                  <a:moveTo>
                    <a:pt x="435610" y="317499"/>
                  </a:moveTo>
                  <a:lnTo>
                    <a:pt x="433070" y="317499"/>
                  </a:lnTo>
                  <a:lnTo>
                    <a:pt x="433070" y="320039"/>
                  </a:lnTo>
                  <a:lnTo>
                    <a:pt x="435610" y="320039"/>
                  </a:lnTo>
                  <a:lnTo>
                    <a:pt x="435610" y="317499"/>
                  </a:lnTo>
                  <a:close/>
                </a:path>
                <a:path w="435610" h="363220">
                  <a:moveTo>
                    <a:pt x="381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20039"/>
                  </a:lnTo>
                  <a:close/>
                </a:path>
                <a:path w="435610" h="363220">
                  <a:moveTo>
                    <a:pt x="435610" y="320039"/>
                  </a:moveTo>
                  <a:lnTo>
                    <a:pt x="433070" y="320039"/>
                  </a:lnTo>
                  <a:lnTo>
                    <a:pt x="433070" y="323849"/>
                  </a:lnTo>
                  <a:lnTo>
                    <a:pt x="435610" y="323849"/>
                  </a:lnTo>
                  <a:lnTo>
                    <a:pt x="435610" y="320039"/>
                  </a:lnTo>
                  <a:close/>
                </a:path>
                <a:path w="435610" h="363220">
                  <a:moveTo>
                    <a:pt x="3810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3849"/>
                  </a:lnTo>
                  <a:close/>
                </a:path>
                <a:path w="435610" h="363220">
                  <a:moveTo>
                    <a:pt x="435610" y="323849"/>
                  </a:moveTo>
                  <a:lnTo>
                    <a:pt x="433070" y="323849"/>
                  </a:lnTo>
                  <a:lnTo>
                    <a:pt x="433070" y="326389"/>
                  </a:lnTo>
                  <a:lnTo>
                    <a:pt x="435610" y="326389"/>
                  </a:lnTo>
                  <a:lnTo>
                    <a:pt x="435610" y="323849"/>
                  </a:lnTo>
                  <a:close/>
                </a:path>
                <a:path w="435610" h="363220">
                  <a:moveTo>
                    <a:pt x="434339" y="326389"/>
                  </a:moveTo>
                  <a:lnTo>
                    <a:pt x="433070" y="326389"/>
                  </a:lnTo>
                  <a:lnTo>
                    <a:pt x="433070" y="327659"/>
                  </a:lnTo>
                  <a:lnTo>
                    <a:pt x="434339" y="327659"/>
                  </a:lnTo>
                  <a:lnTo>
                    <a:pt x="434339" y="326389"/>
                  </a:lnTo>
                  <a:close/>
                </a:path>
                <a:path w="435610" h="363220">
                  <a:moveTo>
                    <a:pt x="397510" y="360679"/>
                  </a:moveTo>
                  <a:lnTo>
                    <a:pt x="40639" y="360679"/>
                  </a:lnTo>
                  <a:lnTo>
                    <a:pt x="40639" y="361949"/>
                  </a:lnTo>
                  <a:lnTo>
                    <a:pt x="397510" y="361949"/>
                  </a:lnTo>
                  <a:lnTo>
                    <a:pt x="397510" y="360679"/>
                  </a:lnTo>
                  <a:close/>
                </a:path>
                <a:path w="435610" h="363220">
                  <a:moveTo>
                    <a:pt x="398780" y="359409"/>
                  </a:moveTo>
                  <a:lnTo>
                    <a:pt x="39370" y="359409"/>
                  </a:lnTo>
                  <a:lnTo>
                    <a:pt x="39370" y="360679"/>
                  </a:lnTo>
                  <a:lnTo>
                    <a:pt x="398780" y="360679"/>
                  </a:lnTo>
                  <a:lnTo>
                    <a:pt x="398780" y="359409"/>
                  </a:lnTo>
                  <a:close/>
                </a:path>
                <a:path w="435610" h="363220">
                  <a:moveTo>
                    <a:pt x="396239" y="361949"/>
                  </a:moveTo>
                  <a:lnTo>
                    <a:pt x="43179" y="361949"/>
                  </a:lnTo>
                  <a:lnTo>
                    <a:pt x="43179" y="363219"/>
                  </a:lnTo>
                  <a:lnTo>
                    <a:pt x="396239" y="363219"/>
                  </a:lnTo>
                  <a:lnTo>
                    <a:pt x="396239" y="361949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3229609" y="532003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94970" y="1270"/>
                  </a:moveTo>
                  <a:lnTo>
                    <a:pt x="35560" y="1270"/>
                  </a:lnTo>
                  <a:lnTo>
                    <a:pt x="35560" y="2540"/>
                  </a:lnTo>
                  <a:lnTo>
                    <a:pt x="394970" y="2540"/>
                  </a:lnTo>
                  <a:lnTo>
                    <a:pt x="394970" y="1270"/>
                  </a:lnTo>
                  <a:close/>
                </a:path>
                <a:path w="429260" h="355600">
                  <a:moveTo>
                    <a:pt x="393700" y="0"/>
                  </a:moveTo>
                  <a:lnTo>
                    <a:pt x="36829" y="0"/>
                  </a:lnTo>
                  <a:lnTo>
                    <a:pt x="36829" y="1270"/>
                  </a:lnTo>
                  <a:lnTo>
                    <a:pt x="393700" y="1270"/>
                  </a:lnTo>
                  <a:lnTo>
                    <a:pt x="393700" y="0"/>
                  </a:lnTo>
                  <a:close/>
                </a:path>
                <a:path w="429260" h="355600">
                  <a:moveTo>
                    <a:pt x="396239" y="2540"/>
                  </a:moveTo>
                  <a:lnTo>
                    <a:pt x="34289" y="2540"/>
                  </a:lnTo>
                  <a:lnTo>
                    <a:pt x="34289" y="3810"/>
                  </a:lnTo>
                  <a:lnTo>
                    <a:pt x="396239" y="3810"/>
                  </a:lnTo>
                  <a:lnTo>
                    <a:pt x="396239" y="2540"/>
                  </a:lnTo>
                  <a:close/>
                </a:path>
                <a:path w="429260" h="355600">
                  <a:moveTo>
                    <a:pt x="426719" y="29210"/>
                  </a:moveTo>
                  <a:lnTo>
                    <a:pt x="425450" y="29210"/>
                  </a:lnTo>
                  <a:lnTo>
                    <a:pt x="425450" y="30480"/>
                  </a:lnTo>
                  <a:lnTo>
                    <a:pt x="426719" y="30480"/>
                  </a:lnTo>
                  <a:lnTo>
                    <a:pt x="426719" y="29210"/>
                  </a:lnTo>
                  <a:close/>
                </a:path>
                <a:path w="429260" h="355600">
                  <a:moveTo>
                    <a:pt x="3809" y="30480"/>
                  </a:moveTo>
                  <a:lnTo>
                    <a:pt x="2539" y="30480"/>
                  </a:lnTo>
                  <a:lnTo>
                    <a:pt x="2539" y="31750"/>
                  </a:lnTo>
                  <a:lnTo>
                    <a:pt x="1269" y="31750"/>
                  </a:lnTo>
                  <a:lnTo>
                    <a:pt x="1269" y="34290"/>
                  </a:lnTo>
                  <a:lnTo>
                    <a:pt x="3809" y="34290"/>
                  </a:lnTo>
                  <a:lnTo>
                    <a:pt x="3809" y="30480"/>
                  </a:lnTo>
                  <a:close/>
                </a:path>
                <a:path w="429260" h="355600">
                  <a:moveTo>
                    <a:pt x="427989" y="30480"/>
                  </a:moveTo>
                  <a:lnTo>
                    <a:pt x="425450" y="30480"/>
                  </a:lnTo>
                  <a:lnTo>
                    <a:pt x="425450" y="34290"/>
                  </a:lnTo>
                  <a:lnTo>
                    <a:pt x="429260" y="34290"/>
                  </a:lnTo>
                  <a:lnTo>
                    <a:pt x="429260" y="31750"/>
                  </a:lnTo>
                  <a:lnTo>
                    <a:pt x="427989" y="31750"/>
                  </a:lnTo>
                  <a:lnTo>
                    <a:pt x="427989" y="30480"/>
                  </a:lnTo>
                  <a:close/>
                </a:path>
                <a:path w="429260" h="355600">
                  <a:moveTo>
                    <a:pt x="380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4290"/>
                  </a:lnTo>
                  <a:close/>
                </a:path>
                <a:path w="429260" h="355600">
                  <a:moveTo>
                    <a:pt x="429260" y="34290"/>
                  </a:moveTo>
                  <a:lnTo>
                    <a:pt x="425450" y="34290"/>
                  </a:lnTo>
                  <a:lnTo>
                    <a:pt x="425450" y="36830"/>
                  </a:lnTo>
                  <a:lnTo>
                    <a:pt x="429260" y="36830"/>
                  </a:lnTo>
                  <a:lnTo>
                    <a:pt x="429260" y="34290"/>
                  </a:lnTo>
                  <a:close/>
                </a:path>
                <a:path w="429260" h="355600">
                  <a:moveTo>
                    <a:pt x="380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6830"/>
                  </a:lnTo>
                  <a:close/>
                </a:path>
                <a:path w="429260" h="355600">
                  <a:moveTo>
                    <a:pt x="429260" y="36830"/>
                  </a:moveTo>
                  <a:lnTo>
                    <a:pt x="425450" y="36830"/>
                  </a:lnTo>
                  <a:lnTo>
                    <a:pt x="425450" y="40640"/>
                  </a:lnTo>
                  <a:lnTo>
                    <a:pt x="429260" y="40640"/>
                  </a:lnTo>
                  <a:lnTo>
                    <a:pt x="429260" y="36830"/>
                  </a:lnTo>
                  <a:close/>
                </a:path>
                <a:path w="429260" h="355600">
                  <a:moveTo>
                    <a:pt x="3809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3809" y="46990"/>
                  </a:lnTo>
                  <a:lnTo>
                    <a:pt x="3809" y="40640"/>
                  </a:lnTo>
                  <a:close/>
                </a:path>
                <a:path w="429260" h="355600">
                  <a:moveTo>
                    <a:pt x="429260" y="40640"/>
                  </a:moveTo>
                  <a:lnTo>
                    <a:pt x="425450" y="40640"/>
                  </a:lnTo>
                  <a:lnTo>
                    <a:pt x="425450" y="46990"/>
                  </a:lnTo>
                  <a:lnTo>
                    <a:pt x="429260" y="46990"/>
                  </a:lnTo>
                  <a:lnTo>
                    <a:pt x="429260" y="40640"/>
                  </a:lnTo>
                  <a:close/>
                </a:path>
                <a:path w="429260" h="355600">
                  <a:moveTo>
                    <a:pt x="3809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3809" y="53340"/>
                  </a:lnTo>
                  <a:lnTo>
                    <a:pt x="3809" y="46990"/>
                  </a:lnTo>
                  <a:close/>
                </a:path>
                <a:path w="429260" h="355600">
                  <a:moveTo>
                    <a:pt x="429260" y="46990"/>
                  </a:moveTo>
                  <a:lnTo>
                    <a:pt x="425450" y="46990"/>
                  </a:lnTo>
                  <a:lnTo>
                    <a:pt x="425450" y="53340"/>
                  </a:lnTo>
                  <a:lnTo>
                    <a:pt x="429260" y="53340"/>
                  </a:lnTo>
                  <a:lnTo>
                    <a:pt x="429260" y="46990"/>
                  </a:lnTo>
                  <a:close/>
                </a:path>
                <a:path w="429260" h="355600">
                  <a:moveTo>
                    <a:pt x="380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53340"/>
                  </a:lnTo>
                  <a:close/>
                </a:path>
                <a:path w="429260" h="355600">
                  <a:moveTo>
                    <a:pt x="429260" y="53340"/>
                  </a:moveTo>
                  <a:lnTo>
                    <a:pt x="425450" y="53340"/>
                  </a:lnTo>
                  <a:lnTo>
                    <a:pt x="425450" y="55880"/>
                  </a:lnTo>
                  <a:lnTo>
                    <a:pt x="429260" y="55880"/>
                  </a:lnTo>
                  <a:lnTo>
                    <a:pt x="429260" y="53340"/>
                  </a:lnTo>
                  <a:close/>
                </a:path>
                <a:path w="429260" h="355600">
                  <a:moveTo>
                    <a:pt x="380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3809" y="59690"/>
                  </a:lnTo>
                  <a:lnTo>
                    <a:pt x="3809" y="55880"/>
                  </a:lnTo>
                  <a:close/>
                </a:path>
                <a:path w="429260" h="355600">
                  <a:moveTo>
                    <a:pt x="429260" y="55880"/>
                  </a:moveTo>
                  <a:lnTo>
                    <a:pt x="425450" y="55880"/>
                  </a:lnTo>
                  <a:lnTo>
                    <a:pt x="425450" y="59690"/>
                  </a:lnTo>
                  <a:lnTo>
                    <a:pt x="429260" y="59690"/>
                  </a:lnTo>
                  <a:lnTo>
                    <a:pt x="429260" y="55880"/>
                  </a:lnTo>
                  <a:close/>
                </a:path>
                <a:path w="429260" h="355600">
                  <a:moveTo>
                    <a:pt x="380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59690"/>
                  </a:lnTo>
                  <a:close/>
                </a:path>
                <a:path w="429260" h="355600">
                  <a:moveTo>
                    <a:pt x="429260" y="59690"/>
                  </a:moveTo>
                  <a:lnTo>
                    <a:pt x="425450" y="59690"/>
                  </a:lnTo>
                  <a:lnTo>
                    <a:pt x="425450" y="62230"/>
                  </a:lnTo>
                  <a:lnTo>
                    <a:pt x="429260" y="62230"/>
                  </a:lnTo>
                  <a:lnTo>
                    <a:pt x="429260" y="59690"/>
                  </a:lnTo>
                  <a:close/>
                </a:path>
                <a:path w="429260" h="355600">
                  <a:moveTo>
                    <a:pt x="380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3809" y="66040"/>
                  </a:lnTo>
                  <a:lnTo>
                    <a:pt x="3809" y="62230"/>
                  </a:lnTo>
                  <a:close/>
                </a:path>
                <a:path w="429260" h="355600">
                  <a:moveTo>
                    <a:pt x="429260" y="62230"/>
                  </a:moveTo>
                  <a:lnTo>
                    <a:pt x="425450" y="62230"/>
                  </a:lnTo>
                  <a:lnTo>
                    <a:pt x="425450" y="66040"/>
                  </a:lnTo>
                  <a:lnTo>
                    <a:pt x="429260" y="66040"/>
                  </a:lnTo>
                  <a:lnTo>
                    <a:pt x="429260" y="62230"/>
                  </a:lnTo>
                  <a:close/>
                </a:path>
                <a:path w="429260" h="355600">
                  <a:moveTo>
                    <a:pt x="3809" y="66040"/>
                  </a:moveTo>
                  <a:lnTo>
                    <a:pt x="0" y="6604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66040"/>
                  </a:lnTo>
                  <a:close/>
                </a:path>
                <a:path w="429260" h="355600">
                  <a:moveTo>
                    <a:pt x="429260" y="66040"/>
                  </a:moveTo>
                  <a:lnTo>
                    <a:pt x="425450" y="66040"/>
                  </a:lnTo>
                  <a:lnTo>
                    <a:pt x="425450" y="74930"/>
                  </a:lnTo>
                  <a:lnTo>
                    <a:pt x="429260" y="74930"/>
                  </a:lnTo>
                  <a:lnTo>
                    <a:pt x="429260" y="66040"/>
                  </a:lnTo>
                  <a:close/>
                </a:path>
                <a:path w="429260" h="355600">
                  <a:moveTo>
                    <a:pt x="3809" y="74930"/>
                  </a:moveTo>
                  <a:lnTo>
                    <a:pt x="0" y="74930"/>
                  </a:lnTo>
                  <a:lnTo>
                    <a:pt x="0" y="93980"/>
                  </a:lnTo>
                  <a:lnTo>
                    <a:pt x="3809" y="93980"/>
                  </a:lnTo>
                  <a:lnTo>
                    <a:pt x="3809" y="74930"/>
                  </a:lnTo>
                  <a:close/>
                </a:path>
                <a:path w="429260" h="355600">
                  <a:moveTo>
                    <a:pt x="429260" y="74930"/>
                  </a:moveTo>
                  <a:lnTo>
                    <a:pt x="425450" y="74930"/>
                  </a:lnTo>
                  <a:lnTo>
                    <a:pt x="425450" y="93980"/>
                  </a:lnTo>
                  <a:lnTo>
                    <a:pt x="429260" y="93980"/>
                  </a:lnTo>
                  <a:lnTo>
                    <a:pt x="429260" y="74930"/>
                  </a:lnTo>
                  <a:close/>
                </a:path>
                <a:path w="429260" h="355600">
                  <a:moveTo>
                    <a:pt x="380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3809" y="97790"/>
                  </a:lnTo>
                  <a:lnTo>
                    <a:pt x="3809" y="93980"/>
                  </a:lnTo>
                  <a:close/>
                </a:path>
                <a:path w="429260" h="355600">
                  <a:moveTo>
                    <a:pt x="429260" y="93980"/>
                  </a:moveTo>
                  <a:lnTo>
                    <a:pt x="425450" y="93980"/>
                  </a:lnTo>
                  <a:lnTo>
                    <a:pt x="425450" y="97790"/>
                  </a:lnTo>
                  <a:lnTo>
                    <a:pt x="429260" y="97790"/>
                  </a:lnTo>
                  <a:lnTo>
                    <a:pt x="429260" y="93980"/>
                  </a:lnTo>
                  <a:close/>
                </a:path>
                <a:path w="429260" h="355600">
                  <a:moveTo>
                    <a:pt x="380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3809" y="100330"/>
                  </a:lnTo>
                  <a:lnTo>
                    <a:pt x="3809" y="97790"/>
                  </a:lnTo>
                  <a:close/>
                </a:path>
                <a:path w="429260" h="355600">
                  <a:moveTo>
                    <a:pt x="429260" y="97790"/>
                  </a:moveTo>
                  <a:lnTo>
                    <a:pt x="425450" y="97790"/>
                  </a:lnTo>
                  <a:lnTo>
                    <a:pt x="425450" y="100330"/>
                  </a:lnTo>
                  <a:lnTo>
                    <a:pt x="429260" y="100330"/>
                  </a:lnTo>
                  <a:lnTo>
                    <a:pt x="429260" y="97790"/>
                  </a:lnTo>
                  <a:close/>
                </a:path>
                <a:path w="429260" h="355600">
                  <a:moveTo>
                    <a:pt x="3809" y="100330"/>
                  </a:moveTo>
                  <a:lnTo>
                    <a:pt x="0" y="100330"/>
                  </a:lnTo>
                  <a:lnTo>
                    <a:pt x="0" y="119380"/>
                  </a:lnTo>
                  <a:lnTo>
                    <a:pt x="3809" y="119380"/>
                  </a:lnTo>
                  <a:lnTo>
                    <a:pt x="3809" y="100330"/>
                  </a:lnTo>
                  <a:close/>
                </a:path>
                <a:path w="429260" h="355600">
                  <a:moveTo>
                    <a:pt x="429260" y="100330"/>
                  </a:moveTo>
                  <a:lnTo>
                    <a:pt x="425450" y="100330"/>
                  </a:lnTo>
                  <a:lnTo>
                    <a:pt x="425450" y="119380"/>
                  </a:lnTo>
                  <a:lnTo>
                    <a:pt x="429260" y="119380"/>
                  </a:lnTo>
                  <a:lnTo>
                    <a:pt x="429260" y="100330"/>
                  </a:lnTo>
                  <a:close/>
                </a:path>
                <a:path w="429260" h="355600">
                  <a:moveTo>
                    <a:pt x="3809" y="119380"/>
                  </a:moveTo>
                  <a:lnTo>
                    <a:pt x="0" y="119380"/>
                  </a:lnTo>
                  <a:lnTo>
                    <a:pt x="0" y="142240"/>
                  </a:lnTo>
                  <a:lnTo>
                    <a:pt x="3809" y="142240"/>
                  </a:lnTo>
                  <a:lnTo>
                    <a:pt x="3809" y="119380"/>
                  </a:lnTo>
                  <a:close/>
                </a:path>
                <a:path w="429260" h="355600">
                  <a:moveTo>
                    <a:pt x="429260" y="119380"/>
                  </a:moveTo>
                  <a:lnTo>
                    <a:pt x="425450" y="119380"/>
                  </a:lnTo>
                  <a:lnTo>
                    <a:pt x="425450" y="142240"/>
                  </a:lnTo>
                  <a:lnTo>
                    <a:pt x="429260" y="142240"/>
                  </a:lnTo>
                  <a:lnTo>
                    <a:pt x="429260" y="119380"/>
                  </a:lnTo>
                  <a:close/>
                </a:path>
                <a:path w="429260" h="355600">
                  <a:moveTo>
                    <a:pt x="3809" y="142240"/>
                  </a:moveTo>
                  <a:lnTo>
                    <a:pt x="0" y="14224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142240"/>
                  </a:lnTo>
                  <a:close/>
                </a:path>
                <a:path w="429260" h="355600">
                  <a:moveTo>
                    <a:pt x="429260" y="142240"/>
                  </a:moveTo>
                  <a:lnTo>
                    <a:pt x="425450" y="142240"/>
                  </a:lnTo>
                  <a:lnTo>
                    <a:pt x="425450" y="214630"/>
                  </a:lnTo>
                  <a:lnTo>
                    <a:pt x="429260" y="214630"/>
                  </a:lnTo>
                  <a:lnTo>
                    <a:pt x="429260" y="142240"/>
                  </a:lnTo>
                  <a:close/>
                </a:path>
                <a:path w="429260" h="355600">
                  <a:moveTo>
                    <a:pt x="3809" y="214630"/>
                  </a:moveTo>
                  <a:lnTo>
                    <a:pt x="0" y="214630"/>
                  </a:lnTo>
                  <a:lnTo>
                    <a:pt x="0" y="237490"/>
                  </a:lnTo>
                  <a:lnTo>
                    <a:pt x="3809" y="237490"/>
                  </a:lnTo>
                  <a:lnTo>
                    <a:pt x="3809" y="214630"/>
                  </a:lnTo>
                  <a:close/>
                </a:path>
                <a:path w="429260" h="355600">
                  <a:moveTo>
                    <a:pt x="429260" y="214630"/>
                  </a:moveTo>
                  <a:lnTo>
                    <a:pt x="425450" y="214630"/>
                  </a:lnTo>
                  <a:lnTo>
                    <a:pt x="425450" y="237490"/>
                  </a:lnTo>
                  <a:lnTo>
                    <a:pt x="429260" y="237490"/>
                  </a:lnTo>
                  <a:lnTo>
                    <a:pt x="429260" y="214630"/>
                  </a:lnTo>
                  <a:close/>
                </a:path>
                <a:path w="429260" h="355600">
                  <a:moveTo>
                    <a:pt x="3809" y="237490"/>
                  </a:moveTo>
                  <a:lnTo>
                    <a:pt x="0" y="23749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37490"/>
                  </a:lnTo>
                  <a:close/>
                </a:path>
                <a:path w="429260" h="355600">
                  <a:moveTo>
                    <a:pt x="429260" y="237490"/>
                  </a:moveTo>
                  <a:lnTo>
                    <a:pt x="425450" y="237490"/>
                  </a:lnTo>
                  <a:lnTo>
                    <a:pt x="425450" y="256540"/>
                  </a:lnTo>
                  <a:lnTo>
                    <a:pt x="429260" y="256540"/>
                  </a:lnTo>
                  <a:lnTo>
                    <a:pt x="429260" y="237490"/>
                  </a:lnTo>
                  <a:close/>
                </a:path>
                <a:path w="429260" h="355600">
                  <a:moveTo>
                    <a:pt x="3809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6540"/>
                  </a:lnTo>
                  <a:close/>
                </a:path>
                <a:path w="429260" h="355600">
                  <a:moveTo>
                    <a:pt x="429260" y="256540"/>
                  </a:moveTo>
                  <a:lnTo>
                    <a:pt x="425450" y="256540"/>
                  </a:lnTo>
                  <a:lnTo>
                    <a:pt x="425450" y="262890"/>
                  </a:lnTo>
                  <a:lnTo>
                    <a:pt x="429260" y="262890"/>
                  </a:lnTo>
                  <a:lnTo>
                    <a:pt x="429260" y="256540"/>
                  </a:lnTo>
                  <a:close/>
                </a:path>
                <a:path w="429260" h="355600">
                  <a:moveTo>
                    <a:pt x="3809" y="262890"/>
                  </a:moveTo>
                  <a:lnTo>
                    <a:pt x="0" y="26289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62890"/>
                  </a:lnTo>
                  <a:close/>
                </a:path>
                <a:path w="429260" h="355600">
                  <a:moveTo>
                    <a:pt x="429260" y="262890"/>
                  </a:moveTo>
                  <a:lnTo>
                    <a:pt x="425450" y="262890"/>
                  </a:lnTo>
                  <a:lnTo>
                    <a:pt x="425450" y="281940"/>
                  </a:lnTo>
                  <a:lnTo>
                    <a:pt x="429260" y="281940"/>
                  </a:lnTo>
                  <a:lnTo>
                    <a:pt x="429260" y="262890"/>
                  </a:lnTo>
                  <a:close/>
                </a:path>
                <a:path w="429260" h="355600">
                  <a:moveTo>
                    <a:pt x="3809" y="281940"/>
                  </a:moveTo>
                  <a:lnTo>
                    <a:pt x="0" y="28194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1940"/>
                  </a:lnTo>
                  <a:close/>
                </a:path>
                <a:path w="429260" h="355600">
                  <a:moveTo>
                    <a:pt x="429260" y="281940"/>
                  </a:moveTo>
                  <a:lnTo>
                    <a:pt x="425450" y="281940"/>
                  </a:lnTo>
                  <a:lnTo>
                    <a:pt x="425450" y="290830"/>
                  </a:lnTo>
                  <a:lnTo>
                    <a:pt x="429260" y="290830"/>
                  </a:lnTo>
                  <a:lnTo>
                    <a:pt x="429260" y="281940"/>
                  </a:lnTo>
                  <a:close/>
                </a:path>
                <a:path w="429260" h="355600">
                  <a:moveTo>
                    <a:pt x="3809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90830"/>
                  </a:lnTo>
                  <a:close/>
                </a:path>
                <a:path w="429260" h="355600">
                  <a:moveTo>
                    <a:pt x="429260" y="290830"/>
                  </a:moveTo>
                  <a:lnTo>
                    <a:pt x="425450" y="290830"/>
                  </a:lnTo>
                  <a:lnTo>
                    <a:pt x="425450" y="294640"/>
                  </a:lnTo>
                  <a:lnTo>
                    <a:pt x="429260" y="294640"/>
                  </a:lnTo>
                  <a:lnTo>
                    <a:pt x="429260" y="290830"/>
                  </a:lnTo>
                  <a:close/>
                </a:path>
                <a:path w="429260" h="355600">
                  <a:moveTo>
                    <a:pt x="380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4640"/>
                  </a:lnTo>
                  <a:close/>
                </a:path>
                <a:path w="429260" h="355600">
                  <a:moveTo>
                    <a:pt x="429260" y="294640"/>
                  </a:moveTo>
                  <a:lnTo>
                    <a:pt x="425450" y="294640"/>
                  </a:lnTo>
                  <a:lnTo>
                    <a:pt x="425450" y="297180"/>
                  </a:lnTo>
                  <a:lnTo>
                    <a:pt x="429260" y="297180"/>
                  </a:lnTo>
                  <a:lnTo>
                    <a:pt x="429260" y="294640"/>
                  </a:lnTo>
                  <a:close/>
                </a:path>
                <a:path w="429260" h="355600">
                  <a:moveTo>
                    <a:pt x="3809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7180"/>
                  </a:lnTo>
                  <a:close/>
                </a:path>
                <a:path w="429260" h="355600">
                  <a:moveTo>
                    <a:pt x="429260" y="297180"/>
                  </a:moveTo>
                  <a:lnTo>
                    <a:pt x="425450" y="297180"/>
                  </a:lnTo>
                  <a:lnTo>
                    <a:pt x="425450" y="300990"/>
                  </a:lnTo>
                  <a:lnTo>
                    <a:pt x="429260" y="300990"/>
                  </a:lnTo>
                  <a:lnTo>
                    <a:pt x="429260" y="297180"/>
                  </a:lnTo>
                  <a:close/>
                </a:path>
                <a:path w="429260" h="355600">
                  <a:moveTo>
                    <a:pt x="380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300990"/>
                  </a:lnTo>
                  <a:close/>
                </a:path>
                <a:path w="429260" h="355600">
                  <a:moveTo>
                    <a:pt x="429260" y="300990"/>
                  </a:moveTo>
                  <a:lnTo>
                    <a:pt x="425450" y="300990"/>
                  </a:lnTo>
                  <a:lnTo>
                    <a:pt x="425450" y="303530"/>
                  </a:lnTo>
                  <a:lnTo>
                    <a:pt x="429260" y="303530"/>
                  </a:lnTo>
                  <a:lnTo>
                    <a:pt x="429260" y="300990"/>
                  </a:lnTo>
                  <a:close/>
                </a:path>
                <a:path w="429260" h="355600">
                  <a:moveTo>
                    <a:pt x="3809" y="303530"/>
                  </a:moveTo>
                  <a:lnTo>
                    <a:pt x="0" y="30353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3530"/>
                  </a:lnTo>
                  <a:close/>
                </a:path>
                <a:path w="429260" h="355600">
                  <a:moveTo>
                    <a:pt x="429260" y="303530"/>
                  </a:moveTo>
                  <a:lnTo>
                    <a:pt x="425450" y="303530"/>
                  </a:lnTo>
                  <a:lnTo>
                    <a:pt x="425450" y="309880"/>
                  </a:lnTo>
                  <a:lnTo>
                    <a:pt x="429260" y="309880"/>
                  </a:lnTo>
                  <a:lnTo>
                    <a:pt x="429260" y="303530"/>
                  </a:lnTo>
                  <a:close/>
                </a:path>
                <a:path w="429260" h="355600">
                  <a:moveTo>
                    <a:pt x="3809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09880"/>
                  </a:lnTo>
                  <a:close/>
                </a:path>
                <a:path w="429260" h="355600">
                  <a:moveTo>
                    <a:pt x="429260" y="309880"/>
                  </a:moveTo>
                  <a:lnTo>
                    <a:pt x="425450" y="309880"/>
                  </a:lnTo>
                  <a:lnTo>
                    <a:pt x="425450" y="313690"/>
                  </a:lnTo>
                  <a:lnTo>
                    <a:pt x="429260" y="313690"/>
                  </a:lnTo>
                  <a:lnTo>
                    <a:pt x="429260" y="309880"/>
                  </a:lnTo>
                  <a:close/>
                </a:path>
                <a:path w="429260" h="355600">
                  <a:moveTo>
                    <a:pt x="380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3690"/>
                  </a:lnTo>
                  <a:close/>
                </a:path>
                <a:path w="429260" h="355600">
                  <a:moveTo>
                    <a:pt x="429260" y="313690"/>
                  </a:moveTo>
                  <a:lnTo>
                    <a:pt x="425450" y="313690"/>
                  </a:lnTo>
                  <a:lnTo>
                    <a:pt x="425450" y="316230"/>
                  </a:lnTo>
                  <a:lnTo>
                    <a:pt x="429260" y="316230"/>
                  </a:lnTo>
                  <a:lnTo>
                    <a:pt x="429260" y="313690"/>
                  </a:lnTo>
                  <a:close/>
                </a:path>
                <a:path w="429260" h="355600">
                  <a:moveTo>
                    <a:pt x="3809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3809" y="320040"/>
                  </a:lnTo>
                  <a:lnTo>
                    <a:pt x="3809" y="316230"/>
                  </a:lnTo>
                  <a:close/>
                </a:path>
                <a:path w="429260" h="355600">
                  <a:moveTo>
                    <a:pt x="429260" y="316230"/>
                  </a:moveTo>
                  <a:lnTo>
                    <a:pt x="425450" y="316230"/>
                  </a:lnTo>
                  <a:lnTo>
                    <a:pt x="425450" y="320040"/>
                  </a:lnTo>
                  <a:lnTo>
                    <a:pt x="429260" y="320040"/>
                  </a:lnTo>
                  <a:lnTo>
                    <a:pt x="429260" y="316230"/>
                  </a:lnTo>
                  <a:close/>
                </a:path>
                <a:path w="429260" h="355600">
                  <a:moveTo>
                    <a:pt x="380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0040"/>
                  </a:lnTo>
                  <a:close/>
                </a:path>
                <a:path w="429260" h="355600">
                  <a:moveTo>
                    <a:pt x="429260" y="320040"/>
                  </a:moveTo>
                  <a:lnTo>
                    <a:pt x="425450" y="320040"/>
                  </a:lnTo>
                  <a:lnTo>
                    <a:pt x="425450" y="322580"/>
                  </a:lnTo>
                  <a:lnTo>
                    <a:pt x="429260" y="322580"/>
                  </a:lnTo>
                  <a:lnTo>
                    <a:pt x="429260" y="320040"/>
                  </a:lnTo>
                  <a:close/>
                </a:path>
                <a:path w="429260" h="355600">
                  <a:moveTo>
                    <a:pt x="380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2580"/>
                  </a:lnTo>
                  <a:close/>
                </a:path>
                <a:path w="429260" h="355600">
                  <a:moveTo>
                    <a:pt x="429260" y="322580"/>
                  </a:moveTo>
                  <a:lnTo>
                    <a:pt x="425450" y="322580"/>
                  </a:lnTo>
                  <a:lnTo>
                    <a:pt x="425450" y="326390"/>
                  </a:lnTo>
                  <a:lnTo>
                    <a:pt x="427989" y="326390"/>
                  </a:lnTo>
                  <a:lnTo>
                    <a:pt x="427989" y="325120"/>
                  </a:lnTo>
                  <a:lnTo>
                    <a:pt x="429260" y="325120"/>
                  </a:lnTo>
                  <a:lnTo>
                    <a:pt x="429260" y="322580"/>
                  </a:lnTo>
                  <a:close/>
                </a:path>
                <a:path w="429260" h="355600">
                  <a:moveTo>
                    <a:pt x="426719" y="326390"/>
                  </a:moveTo>
                  <a:lnTo>
                    <a:pt x="425450" y="326390"/>
                  </a:lnTo>
                  <a:lnTo>
                    <a:pt x="425450" y="327660"/>
                  </a:lnTo>
                  <a:lnTo>
                    <a:pt x="426719" y="327660"/>
                  </a:lnTo>
                  <a:lnTo>
                    <a:pt x="426719" y="326390"/>
                  </a:lnTo>
                  <a:close/>
                </a:path>
                <a:path w="429260" h="355600">
                  <a:moveTo>
                    <a:pt x="398779" y="353060"/>
                  </a:moveTo>
                  <a:lnTo>
                    <a:pt x="33019" y="353060"/>
                  </a:lnTo>
                  <a:lnTo>
                    <a:pt x="33019" y="354330"/>
                  </a:lnTo>
                  <a:lnTo>
                    <a:pt x="398779" y="354330"/>
                  </a:lnTo>
                  <a:lnTo>
                    <a:pt x="398779" y="353060"/>
                  </a:lnTo>
                  <a:close/>
                </a:path>
                <a:path w="429260" h="355600">
                  <a:moveTo>
                    <a:pt x="396239" y="354330"/>
                  </a:moveTo>
                  <a:lnTo>
                    <a:pt x="34289" y="354330"/>
                  </a:lnTo>
                  <a:lnTo>
                    <a:pt x="34289" y="355600"/>
                  </a:lnTo>
                  <a:lnTo>
                    <a:pt x="396239" y="355600"/>
                  </a:lnTo>
                  <a:lnTo>
                    <a:pt x="396239" y="35433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3233420" y="5323839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93700" y="0"/>
                  </a:moveTo>
                  <a:lnTo>
                    <a:pt x="27940" y="0"/>
                  </a:lnTo>
                  <a:lnTo>
                    <a:pt x="27940" y="1270"/>
                  </a:lnTo>
                  <a:lnTo>
                    <a:pt x="393700" y="1270"/>
                  </a:lnTo>
                  <a:lnTo>
                    <a:pt x="393700" y="0"/>
                  </a:lnTo>
                  <a:close/>
                </a:path>
                <a:path w="421639" h="349250">
                  <a:moveTo>
                    <a:pt x="397510" y="2540"/>
                  </a:moveTo>
                  <a:lnTo>
                    <a:pt x="25400" y="2540"/>
                  </a:lnTo>
                  <a:lnTo>
                    <a:pt x="25400" y="3810"/>
                  </a:lnTo>
                  <a:lnTo>
                    <a:pt x="397510" y="3810"/>
                  </a:lnTo>
                  <a:lnTo>
                    <a:pt x="397510" y="2540"/>
                  </a:lnTo>
                  <a:close/>
                </a:path>
                <a:path w="421639" h="349250">
                  <a:moveTo>
                    <a:pt x="396240" y="1270"/>
                  </a:moveTo>
                  <a:lnTo>
                    <a:pt x="26669" y="1270"/>
                  </a:lnTo>
                  <a:lnTo>
                    <a:pt x="26669" y="2540"/>
                  </a:lnTo>
                  <a:lnTo>
                    <a:pt x="396240" y="2540"/>
                  </a:lnTo>
                  <a:lnTo>
                    <a:pt x="396240" y="1270"/>
                  </a:lnTo>
                  <a:close/>
                </a:path>
                <a:path w="421639" h="349250">
                  <a:moveTo>
                    <a:pt x="3810" y="22860"/>
                  </a:moveTo>
                  <a:lnTo>
                    <a:pt x="2540" y="22860"/>
                  </a:lnTo>
                  <a:lnTo>
                    <a:pt x="2540" y="24130"/>
                  </a:lnTo>
                  <a:lnTo>
                    <a:pt x="3810" y="24130"/>
                  </a:lnTo>
                  <a:lnTo>
                    <a:pt x="3810" y="22860"/>
                  </a:lnTo>
                  <a:close/>
                </a:path>
                <a:path w="421639" h="349250">
                  <a:moveTo>
                    <a:pt x="419100" y="21590"/>
                  </a:moveTo>
                  <a:lnTo>
                    <a:pt x="417830" y="21590"/>
                  </a:lnTo>
                  <a:lnTo>
                    <a:pt x="417830" y="24130"/>
                  </a:lnTo>
                  <a:lnTo>
                    <a:pt x="420369" y="24130"/>
                  </a:lnTo>
                  <a:lnTo>
                    <a:pt x="420369" y="22860"/>
                  </a:lnTo>
                  <a:lnTo>
                    <a:pt x="419100" y="22860"/>
                  </a:lnTo>
                  <a:lnTo>
                    <a:pt x="419100" y="21590"/>
                  </a:lnTo>
                  <a:close/>
                </a:path>
                <a:path w="421639" h="349250">
                  <a:moveTo>
                    <a:pt x="3810" y="24130"/>
                  </a:moveTo>
                  <a:lnTo>
                    <a:pt x="1269" y="24130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4130"/>
                  </a:lnTo>
                  <a:close/>
                </a:path>
                <a:path w="421639" h="349250">
                  <a:moveTo>
                    <a:pt x="421640" y="24130"/>
                  </a:moveTo>
                  <a:lnTo>
                    <a:pt x="417830" y="24130"/>
                  </a:lnTo>
                  <a:lnTo>
                    <a:pt x="417830" y="26670"/>
                  </a:lnTo>
                  <a:lnTo>
                    <a:pt x="421640" y="26670"/>
                  </a:lnTo>
                  <a:lnTo>
                    <a:pt x="421640" y="24130"/>
                  </a:lnTo>
                  <a:close/>
                </a:path>
                <a:path w="421639" h="349250">
                  <a:moveTo>
                    <a:pt x="381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6670"/>
                  </a:lnTo>
                  <a:close/>
                </a:path>
                <a:path w="421639" h="349250">
                  <a:moveTo>
                    <a:pt x="421640" y="26670"/>
                  </a:moveTo>
                  <a:lnTo>
                    <a:pt x="417830" y="26670"/>
                  </a:lnTo>
                  <a:lnTo>
                    <a:pt x="417830" y="30480"/>
                  </a:lnTo>
                  <a:lnTo>
                    <a:pt x="421640" y="30480"/>
                  </a:lnTo>
                  <a:lnTo>
                    <a:pt x="421640" y="26670"/>
                  </a:lnTo>
                  <a:close/>
                </a:path>
                <a:path w="421639" h="349250">
                  <a:moveTo>
                    <a:pt x="381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0480"/>
                  </a:lnTo>
                  <a:close/>
                </a:path>
                <a:path w="421639" h="349250">
                  <a:moveTo>
                    <a:pt x="421640" y="30480"/>
                  </a:moveTo>
                  <a:lnTo>
                    <a:pt x="417830" y="30480"/>
                  </a:lnTo>
                  <a:lnTo>
                    <a:pt x="417830" y="33020"/>
                  </a:lnTo>
                  <a:lnTo>
                    <a:pt x="421640" y="33020"/>
                  </a:lnTo>
                  <a:lnTo>
                    <a:pt x="421640" y="30480"/>
                  </a:lnTo>
                  <a:close/>
                </a:path>
                <a:path w="421639" h="349250">
                  <a:moveTo>
                    <a:pt x="381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3020"/>
                  </a:lnTo>
                  <a:close/>
                </a:path>
                <a:path w="421639" h="349250">
                  <a:moveTo>
                    <a:pt x="421640" y="33020"/>
                  </a:moveTo>
                  <a:lnTo>
                    <a:pt x="417830" y="33020"/>
                  </a:lnTo>
                  <a:lnTo>
                    <a:pt x="417830" y="36830"/>
                  </a:lnTo>
                  <a:lnTo>
                    <a:pt x="421640" y="36830"/>
                  </a:lnTo>
                  <a:lnTo>
                    <a:pt x="421640" y="33020"/>
                  </a:lnTo>
                  <a:close/>
                </a:path>
                <a:path w="421639" h="349250">
                  <a:moveTo>
                    <a:pt x="381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6830"/>
                  </a:lnTo>
                  <a:close/>
                </a:path>
                <a:path w="421639" h="349250">
                  <a:moveTo>
                    <a:pt x="421640" y="36830"/>
                  </a:moveTo>
                  <a:lnTo>
                    <a:pt x="417830" y="36830"/>
                  </a:lnTo>
                  <a:lnTo>
                    <a:pt x="417830" y="43180"/>
                  </a:lnTo>
                  <a:lnTo>
                    <a:pt x="421640" y="43180"/>
                  </a:lnTo>
                  <a:lnTo>
                    <a:pt x="421640" y="36830"/>
                  </a:lnTo>
                  <a:close/>
                </a:path>
                <a:path w="421639" h="349250">
                  <a:moveTo>
                    <a:pt x="381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3180"/>
                  </a:lnTo>
                  <a:close/>
                </a:path>
                <a:path w="421639" h="349250">
                  <a:moveTo>
                    <a:pt x="421640" y="43180"/>
                  </a:moveTo>
                  <a:lnTo>
                    <a:pt x="417830" y="43180"/>
                  </a:lnTo>
                  <a:lnTo>
                    <a:pt x="417830" y="49530"/>
                  </a:lnTo>
                  <a:lnTo>
                    <a:pt x="421640" y="49530"/>
                  </a:lnTo>
                  <a:lnTo>
                    <a:pt x="421640" y="43180"/>
                  </a:lnTo>
                  <a:close/>
                </a:path>
                <a:path w="421639" h="349250">
                  <a:moveTo>
                    <a:pt x="381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3810" y="52070"/>
                  </a:lnTo>
                  <a:lnTo>
                    <a:pt x="3810" y="49530"/>
                  </a:lnTo>
                  <a:close/>
                </a:path>
                <a:path w="421639" h="349250">
                  <a:moveTo>
                    <a:pt x="421640" y="49530"/>
                  </a:moveTo>
                  <a:lnTo>
                    <a:pt x="417830" y="49530"/>
                  </a:lnTo>
                  <a:lnTo>
                    <a:pt x="417830" y="52070"/>
                  </a:lnTo>
                  <a:lnTo>
                    <a:pt x="421640" y="52070"/>
                  </a:lnTo>
                  <a:lnTo>
                    <a:pt x="421640" y="49530"/>
                  </a:lnTo>
                  <a:close/>
                </a:path>
                <a:path w="421639" h="349250">
                  <a:moveTo>
                    <a:pt x="381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2070"/>
                  </a:lnTo>
                  <a:close/>
                </a:path>
                <a:path w="421639" h="349250">
                  <a:moveTo>
                    <a:pt x="421640" y="52070"/>
                  </a:moveTo>
                  <a:lnTo>
                    <a:pt x="417830" y="52070"/>
                  </a:lnTo>
                  <a:lnTo>
                    <a:pt x="417830" y="55880"/>
                  </a:lnTo>
                  <a:lnTo>
                    <a:pt x="421640" y="55880"/>
                  </a:lnTo>
                  <a:lnTo>
                    <a:pt x="421640" y="52070"/>
                  </a:lnTo>
                  <a:close/>
                </a:path>
                <a:path w="421639" h="349250">
                  <a:moveTo>
                    <a:pt x="381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55880"/>
                  </a:lnTo>
                  <a:close/>
                </a:path>
                <a:path w="421639" h="349250">
                  <a:moveTo>
                    <a:pt x="421640" y="55880"/>
                  </a:moveTo>
                  <a:lnTo>
                    <a:pt x="417830" y="55880"/>
                  </a:lnTo>
                  <a:lnTo>
                    <a:pt x="417830" y="58420"/>
                  </a:lnTo>
                  <a:lnTo>
                    <a:pt x="421640" y="58420"/>
                  </a:lnTo>
                  <a:lnTo>
                    <a:pt x="421640" y="55880"/>
                  </a:lnTo>
                  <a:close/>
                </a:path>
                <a:path w="421639" h="349250">
                  <a:moveTo>
                    <a:pt x="381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8420"/>
                  </a:lnTo>
                  <a:close/>
                </a:path>
                <a:path w="421639" h="349250">
                  <a:moveTo>
                    <a:pt x="421640" y="58420"/>
                  </a:moveTo>
                  <a:lnTo>
                    <a:pt x="417830" y="58420"/>
                  </a:lnTo>
                  <a:lnTo>
                    <a:pt x="417830" y="62230"/>
                  </a:lnTo>
                  <a:lnTo>
                    <a:pt x="421640" y="62230"/>
                  </a:lnTo>
                  <a:lnTo>
                    <a:pt x="421640" y="58420"/>
                  </a:lnTo>
                  <a:close/>
                </a:path>
                <a:path w="421639" h="349250">
                  <a:moveTo>
                    <a:pt x="3810" y="62230"/>
                  </a:moveTo>
                  <a:lnTo>
                    <a:pt x="0" y="62230"/>
                  </a:lnTo>
                  <a:lnTo>
                    <a:pt x="0" y="71120"/>
                  </a:lnTo>
                  <a:lnTo>
                    <a:pt x="3810" y="71120"/>
                  </a:lnTo>
                  <a:lnTo>
                    <a:pt x="3810" y="62230"/>
                  </a:lnTo>
                  <a:close/>
                </a:path>
                <a:path w="421639" h="349250">
                  <a:moveTo>
                    <a:pt x="421640" y="62230"/>
                  </a:moveTo>
                  <a:lnTo>
                    <a:pt x="417830" y="62230"/>
                  </a:lnTo>
                  <a:lnTo>
                    <a:pt x="417830" y="71120"/>
                  </a:lnTo>
                  <a:lnTo>
                    <a:pt x="421640" y="71120"/>
                  </a:lnTo>
                  <a:lnTo>
                    <a:pt x="421640" y="62230"/>
                  </a:lnTo>
                  <a:close/>
                </a:path>
                <a:path w="421639" h="349250">
                  <a:moveTo>
                    <a:pt x="3810" y="71120"/>
                  </a:moveTo>
                  <a:lnTo>
                    <a:pt x="0" y="71120"/>
                  </a:lnTo>
                  <a:lnTo>
                    <a:pt x="0" y="90170"/>
                  </a:lnTo>
                  <a:lnTo>
                    <a:pt x="3810" y="90170"/>
                  </a:lnTo>
                  <a:lnTo>
                    <a:pt x="3810" y="71120"/>
                  </a:lnTo>
                  <a:close/>
                </a:path>
                <a:path w="421639" h="349250">
                  <a:moveTo>
                    <a:pt x="421640" y="71120"/>
                  </a:moveTo>
                  <a:lnTo>
                    <a:pt x="417830" y="71120"/>
                  </a:lnTo>
                  <a:lnTo>
                    <a:pt x="417830" y="90170"/>
                  </a:lnTo>
                  <a:lnTo>
                    <a:pt x="421640" y="90170"/>
                  </a:lnTo>
                  <a:lnTo>
                    <a:pt x="421640" y="71120"/>
                  </a:lnTo>
                  <a:close/>
                </a:path>
                <a:path w="421639" h="349250">
                  <a:moveTo>
                    <a:pt x="381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90170"/>
                  </a:lnTo>
                  <a:close/>
                </a:path>
                <a:path w="421639" h="349250">
                  <a:moveTo>
                    <a:pt x="421640" y="90170"/>
                  </a:moveTo>
                  <a:lnTo>
                    <a:pt x="417830" y="90170"/>
                  </a:lnTo>
                  <a:lnTo>
                    <a:pt x="417830" y="93980"/>
                  </a:lnTo>
                  <a:lnTo>
                    <a:pt x="421640" y="93980"/>
                  </a:lnTo>
                  <a:lnTo>
                    <a:pt x="421640" y="90170"/>
                  </a:lnTo>
                  <a:close/>
                </a:path>
                <a:path w="421639" h="349250">
                  <a:moveTo>
                    <a:pt x="381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3810" y="96520"/>
                  </a:lnTo>
                  <a:lnTo>
                    <a:pt x="3810" y="93980"/>
                  </a:lnTo>
                  <a:close/>
                </a:path>
                <a:path w="421639" h="349250">
                  <a:moveTo>
                    <a:pt x="421640" y="93980"/>
                  </a:moveTo>
                  <a:lnTo>
                    <a:pt x="417830" y="93980"/>
                  </a:lnTo>
                  <a:lnTo>
                    <a:pt x="417830" y="96520"/>
                  </a:lnTo>
                  <a:lnTo>
                    <a:pt x="421640" y="96520"/>
                  </a:lnTo>
                  <a:lnTo>
                    <a:pt x="421640" y="93980"/>
                  </a:lnTo>
                  <a:close/>
                </a:path>
                <a:path w="421639" h="349250">
                  <a:moveTo>
                    <a:pt x="3810" y="96520"/>
                  </a:moveTo>
                  <a:lnTo>
                    <a:pt x="0" y="96520"/>
                  </a:lnTo>
                  <a:lnTo>
                    <a:pt x="0" y="115570"/>
                  </a:lnTo>
                  <a:lnTo>
                    <a:pt x="3810" y="115570"/>
                  </a:lnTo>
                  <a:lnTo>
                    <a:pt x="3810" y="96520"/>
                  </a:lnTo>
                  <a:close/>
                </a:path>
                <a:path w="421639" h="349250">
                  <a:moveTo>
                    <a:pt x="421640" y="96520"/>
                  </a:moveTo>
                  <a:lnTo>
                    <a:pt x="417830" y="96520"/>
                  </a:lnTo>
                  <a:lnTo>
                    <a:pt x="417830" y="115570"/>
                  </a:lnTo>
                  <a:lnTo>
                    <a:pt x="421640" y="115570"/>
                  </a:lnTo>
                  <a:lnTo>
                    <a:pt x="421640" y="96520"/>
                  </a:lnTo>
                  <a:close/>
                </a:path>
                <a:path w="421639" h="349250">
                  <a:moveTo>
                    <a:pt x="3810" y="115570"/>
                  </a:moveTo>
                  <a:lnTo>
                    <a:pt x="0" y="115570"/>
                  </a:lnTo>
                  <a:lnTo>
                    <a:pt x="0" y="138430"/>
                  </a:lnTo>
                  <a:lnTo>
                    <a:pt x="3810" y="138430"/>
                  </a:lnTo>
                  <a:lnTo>
                    <a:pt x="3810" y="115570"/>
                  </a:lnTo>
                  <a:close/>
                </a:path>
                <a:path w="421639" h="349250">
                  <a:moveTo>
                    <a:pt x="421640" y="115570"/>
                  </a:moveTo>
                  <a:lnTo>
                    <a:pt x="417830" y="115570"/>
                  </a:lnTo>
                  <a:lnTo>
                    <a:pt x="417830" y="138430"/>
                  </a:lnTo>
                  <a:lnTo>
                    <a:pt x="421640" y="138430"/>
                  </a:lnTo>
                  <a:lnTo>
                    <a:pt x="421640" y="115570"/>
                  </a:lnTo>
                  <a:close/>
                </a:path>
                <a:path w="421639" h="349250">
                  <a:moveTo>
                    <a:pt x="3810" y="138430"/>
                  </a:moveTo>
                  <a:lnTo>
                    <a:pt x="0" y="138430"/>
                  </a:lnTo>
                  <a:lnTo>
                    <a:pt x="0" y="210820"/>
                  </a:lnTo>
                  <a:lnTo>
                    <a:pt x="3810" y="210820"/>
                  </a:lnTo>
                  <a:lnTo>
                    <a:pt x="3810" y="138430"/>
                  </a:lnTo>
                  <a:close/>
                </a:path>
                <a:path w="421639" h="349250">
                  <a:moveTo>
                    <a:pt x="421640" y="138430"/>
                  </a:moveTo>
                  <a:lnTo>
                    <a:pt x="417830" y="138430"/>
                  </a:lnTo>
                  <a:lnTo>
                    <a:pt x="417830" y="210820"/>
                  </a:lnTo>
                  <a:lnTo>
                    <a:pt x="421640" y="210820"/>
                  </a:lnTo>
                  <a:lnTo>
                    <a:pt x="421640" y="138430"/>
                  </a:lnTo>
                  <a:close/>
                </a:path>
                <a:path w="421639" h="349250">
                  <a:moveTo>
                    <a:pt x="3810" y="210820"/>
                  </a:moveTo>
                  <a:lnTo>
                    <a:pt x="0" y="21082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10820"/>
                  </a:lnTo>
                  <a:close/>
                </a:path>
                <a:path w="421639" h="349250">
                  <a:moveTo>
                    <a:pt x="421640" y="210820"/>
                  </a:moveTo>
                  <a:lnTo>
                    <a:pt x="417830" y="210820"/>
                  </a:lnTo>
                  <a:lnTo>
                    <a:pt x="417830" y="233680"/>
                  </a:lnTo>
                  <a:lnTo>
                    <a:pt x="421640" y="233680"/>
                  </a:lnTo>
                  <a:lnTo>
                    <a:pt x="421640" y="210820"/>
                  </a:lnTo>
                  <a:close/>
                </a:path>
                <a:path w="421639" h="349250">
                  <a:moveTo>
                    <a:pt x="3810" y="233680"/>
                  </a:moveTo>
                  <a:lnTo>
                    <a:pt x="0" y="23368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33680"/>
                  </a:lnTo>
                  <a:close/>
                </a:path>
                <a:path w="421639" h="349250">
                  <a:moveTo>
                    <a:pt x="421640" y="233680"/>
                  </a:moveTo>
                  <a:lnTo>
                    <a:pt x="417830" y="233680"/>
                  </a:lnTo>
                  <a:lnTo>
                    <a:pt x="417830" y="252730"/>
                  </a:lnTo>
                  <a:lnTo>
                    <a:pt x="421640" y="252730"/>
                  </a:lnTo>
                  <a:lnTo>
                    <a:pt x="421640" y="233680"/>
                  </a:lnTo>
                  <a:close/>
                </a:path>
                <a:path w="421639" h="349250">
                  <a:moveTo>
                    <a:pt x="3810" y="252730"/>
                  </a:moveTo>
                  <a:lnTo>
                    <a:pt x="0" y="25273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2730"/>
                  </a:lnTo>
                  <a:close/>
                </a:path>
                <a:path w="421639" h="349250">
                  <a:moveTo>
                    <a:pt x="421640" y="252730"/>
                  </a:moveTo>
                  <a:lnTo>
                    <a:pt x="417830" y="252730"/>
                  </a:lnTo>
                  <a:lnTo>
                    <a:pt x="417830" y="259080"/>
                  </a:lnTo>
                  <a:lnTo>
                    <a:pt x="421640" y="259080"/>
                  </a:lnTo>
                  <a:lnTo>
                    <a:pt x="421640" y="252730"/>
                  </a:lnTo>
                  <a:close/>
                </a:path>
                <a:path w="421639" h="349250">
                  <a:moveTo>
                    <a:pt x="3810" y="259080"/>
                  </a:moveTo>
                  <a:lnTo>
                    <a:pt x="0" y="25908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59080"/>
                  </a:lnTo>
                  <a:close/>
                </a:path>
                <a:path w="421639" h="349250">
                  <a:moveTo>
                    <a:pt x="421640" y="259080"/>
                  </a:moveTo>
                  <a:lnTo>
                    <a:pt x="417830" y="259080"/>
                  </a:lnTo>
                  <a:lnTo>
                    <a:pt x="417830" y="278130"/>
                  </a:lnTo>
                  <a:lnTo>
                    <a:pt x="421640" y="278130"/>
                  </a:lnTo>
                  <a:lnTo>
                    <a:pt x="421640" y="259080"/>
                  </a:lnTo>
                  <a:close/>
                </a:path>
                <a:path w="421639" h="349250">
                  <a:moveTo>
                    <a:pt x="3810" y="278130"/>
                  </a:moveTo>
                  <a:lnTo>
                    <a:pt x="0" y="27813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78130"/>
                  </a:lnTo>
                  <a:close/>
                </a:path>
                <a:path w="421639" h="349250">
                  <a:moveTo>
                    <a:pt x="421640" y="278130"/>
                  </a:moveTo>
                  <a:lnTo>
                    <a:pt x="417830" y="278130"/>
                  </a:lnTo>
                  <a:lnTo>
                    <a:pt x="417830" y="287020"/>
                  </a:lnTo>
                  <a:lnTo>
                    <a:pt x="421640" y="287020"/>
                  </a:lnTo>
                  <a:lnTo>
                    <a:pt x="421640" y="278130"/>
                  </a:lnTo>
                  <a:close/>
                </a:path>
                <a:path w="421639" h="349250">
                  <a:moveTo>
                    <a:pt x="381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7020"/>
                  </a:lnTo>
                  <a:close/>
                </a:path>
                <a:path w="421639" h="349250">
                  <a:moveTo>
                    <a:pt x="421640" y="287020"/>
                  </a:moveTo>
                  <a:lnTo>
                    <a:pt x="417830" y="287020"/>
                  </a:lnTo>
                  <a:lnTo>
                    <a:pt x="417830" y="290830"/>
                  </a:lnTo>
                  <a:lnTo>
                    <a:pt x="421640" y="290830"/>
                  </a:lnTo>
                  <a:lnTo>
                    <a:pt x="421640" y="287020"/>
                  </a:lnTo>
                  <a:close/>
                </a:path>
                <a:path w="421639" h="349250">
                  <a:moveTo>
                    <a:pt x="381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0830"/>
                  </a:lnTo>
                  <a:close/>
                </a:path>
                <a:path w="421639" h="349250">
                  <a:moveTo>
                    <a:pt x="421640" y="290830"/>
                  </a:moveTo>
                  <a:lnTo>
                    <a:pt x="417830" y="290830"/>
                  </a:lnTo>
                  <a:lnTo>
                    <a:pt x="417830" y="293370"/>
                  </a:lnTo>
                  <a:lnTo>
                    <a:pt x="421640" y="293370"/>
                  </a:lnTo>
                  <a:lnTo>
                    <a:pt x="421640" y="290830"/>
                  </a:lnTo>
                  <a:close/>
                </a:path>
                <a:path w="421639" h="349250">
                  <a:moveTo>
                    <a:pt x="3810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3370"/>
                  </a:lnTo>
                  <a:close/>
                </a:path>
                <a:path w="421639" h="349250">
                  <a:moveTo>
                    <a:pt x="421640" y="293370"/>
                  </a:moveTo>
                  <a:lnTo>
                    <a:pt x="417830" y="293370"/>
                  </a:lnTo>
                  <a:lnTo>
                    <a:pt x="417830" y="297180"/>
                  </a:lnTo>
                  <a:lnTo>
                    <a:pt x="421640" y="297180"/>
                  </a:lnTo>
                  <a:lnTo>
                    <a:pt x="421640" y="293370"/>
                  </a:lnTo>
                  <a:close/>
                </a:path>
                <a:path w="421639" h="349250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421639" h="349250">
                  <a:moveTo>
                    <a:pt x="421640" y="297180"/>
                  </a:moveTo>
                  <a:lnTo>
                    <a:pt x="417830" y="297180"/>
                  </a:lnTo>
                  <a:lnTo>
                    <a:pt x="417830" y="299720"/>
                  </a:lnTo>
                  <a:lnTo>
                    <a:pt x="421640" y="299720"/>
                  </a:lnTo>
                  <a:lnTo>
                    <a:pt x="421640" y="297180"/>
                  </a:lnTo>
                  <a:close/>
                </a:path>
                <a:path w="421639" h="349250">
                  <a:moveTo>
                    <a:pt x="3810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299720"/>
                  </a:lnTo>
                  <a:close/>
                </a:path>
                <a:path w="421639" h="349250">
                  <a:moveTo>
                    <a:pt x="421640" y="299720"/>
                  </a:moveTo>
                  <a:lnTo>
                    <a:pt x="417830" y="299720"/>
                  </a:lnTo>
                  <a:lnTo>
                    <a:pt x="417830" y="306070"/>
                  </a:lnTo>
                  <a:lnTo>
                    <a:pt x="421640" y="306070"/>
                  </a:lnTo>
                  <a:lnTo>
                    <a:pt x="421640" y="299720"/>
                  </a:lnTo>
                  <a:close/>
                </a:path>
                <a:path w="421639" h="349250">
                  <a:moveTo>
                    <a:pt x="3810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6070"/>
                  </a:lnTo>
                  <a:close/>
                </a:path>
                <a:path w="421639" h="349250">
                  <a:moveTo>
                    <a:pt x="421640" y="306070"/>
                  </a:moveTo>
                  <a:lnTo>
                    <a:pt x="417830" y="306070"/>
                  </a:lnTo>
                  <a:lnTo>
                    <a:pt x="417830" y="309880"/>
                  </a:lnTo>
                  <a:lnTo>
                    <a:pt x="421640" y="309880"/>
                  </a:lnTo>
                  <a:lnTo>
                    <a:pt x="421640" y="306070"/>
                  </a:lnTo>
                  <a:close/>
                </a:path>
                <a:path w="421639" h="349250">
                  <a:moveTo>
                    <a:pt x="3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9880"/>
                  </a:lnTo>
                  <a:close/>
                </a:path>
                <a:path w="421639" h="349250">
                  <a:moveTo>
                    <a:pt x="421640" y="309880"/>
                  </a:moveTo>
                  <a:lnTo>
                    <a:pt x="417830" y="309880"/>
                  </a:lnTo>
                  <a:lnTo>
                    <a:pt x="417830" y="312420"/>
                  </a:lnTo>
                  <a:lnTo>
                    <a:pt x="421640" y="312420"/>
                  </a:lnTo>
                  <a:lnTo>
                    <a:pt x="421640" y="309880"/>
                  </a:lnTo>
                  <a:close/>
                </a:path>
                <a:path w="421639" h="349250">
                  <a:moveTo>
                    <a:pt x="381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2420"/>
                  </a:lnTo>
                  <a:close/>
                </a:path>
                <a:path w="421639" h="349250">
                  <a:moveTo>
                    <a:pt x="421640" y="312420"/>
                  </a:moveTo>
                  <a:lnTo>
                    <a:pt x="417830" y="312420"/>
                  </a:lnTo>
                  <a:lnTo>
                    <a:pt x="417830" y="316230"/>
                  </a:lnTo>
                  <a:lnTo>
                    <a:pt x="421640" y="316230"/>
                  </a:lnTo>
                  <a:lnTo>
                    <a:pt x="421640" y="312420"/>
                  </a:lnTo>
                  <a:close/>
                </a:path>
                <a:path w="421639" h="349250">
                  <a:moveTo>
                    <a:pt x="381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6230"/>
                  </a:lnTo>
                  <a:close/>
                </a:path>
                <a:path w="421639" h="349250">
                  <a:moveTo>
                    <a:pt x="421640" y="316230"/>
                  </a:moveTo>
                  <a:lnTo>
                    <a:pt x="417830" y="316230"/>
                  </a:lnTo>
                  <a:lnTo>
                    <a:pt x="417830" y="318770"/>
                  </a:lnTo>
                  <a:lnTo>
                    <a:pt x="421640" y="318770"/>
                  </a:lnTo>
                  <a:lnTo>
                    <a:pt x="421640" y="316230"/>
                  </a:lnTo>
                  <a:close/>
                </a:path>
                <a:path w="421639" h="349250">
                  <a:moveTo>
                    <a:pt x="3810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18770"/>
                  </a:lnTo>
                  <a:close/>
                </a:path>
                <a:path w="421639" h="349250">
                  <a:moveTo>
                    <a:pt x="421640" y="318770"/>
                  </a:moveTo>
                  <a:lnTo>
                    <a:pt x="417830" y="318770"/>
                  </a:lnTo>
                  <a:lnTo>
                    <a:pt x="417830" y="322580"/>
                  </a:lnTo>
                  <a:lnTo>
                    <a:pt x="421640" y="322580"/>
                  </a:lnTo>
                  <a:lnTo>
                    <a:pt x="421640" y="318770"/>
                  </a:lnTo>
                  <a:close/>
                </a:path>
                <a:path w="421639" h="349250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3810" y="325120"/>
                  </a:lnTo>
                  <a:lnTo>
                    <a:pt x="3810" y="322580"/>
                  </a:lnTo>
                  <a:close/>
                </a:path>
                <a:path w="421639" h="349250">
                  <a:moveTo>
                    <a:pt x="421640" y="322580"/>
                  </a:moveTo>
                  <a:lnTo>
                    <a:pt x="417830" y="322580"/>
                  </a:lnTo>
                  <a:lnTo>
                    <a:pt x="417830" y="325120"/>
                  </a:lnTo>
                  <a:lnTo>
                    <a:pt x="421640" y="325120"/>
                  </a:lnTo>
                  <a:lnTo>
                    <a:pt x="421640" y="322580"/>
                  </a:lnTo>
                  <a:close/>
                </a:path>
                <a:path w="421639" h="349250">
                  <a:moveTo>
                    <a:pt x="420369" y="325120"/>
                  </a:moveTo>
                  <a:lnTo>
                    <a:pt x="417830" y="325120"/>
                  </a:lnTo>
                  <a:lnTo>
                    <a:pt x="417830" y="327660"/>
                  </a:lnTo>
                  <a:lnTo>
                    <a:pt x="419100" y="327660"/>
                  </a:lnTo>
                  <a:lnTo>
                    <a:pt x="419100" y="326390"/>
                  </a:lnTo>
                  <a:lnTo>
                    <a:pt x="420369" y="326390"/>
                  </a:lnTo>
                  <a:lnTo>
                    <a:pt x="420369" y="325120"/>
                  </a:lnTo>
                  <a:close/>
                </a:path>
                <a:path w="421639" h="349250">
                  <a:moveTo>
                    <a:pt x="3810" y="325120"/>
                  </a:move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5120"/>
                  </a:lnTo>
                  <a:close/>
                </a:path>
                <a:path w="421639" h="349250">
                  <a:moveTo>
                    <a:pt x="397510" y="346710"/>
                  </a:moveTo>
                  <a:lnTo>
                    <a:pt x="25400" y="346710"/>
                  </a:lnTo>
                  <a:lnTo>
                    <a:pt x="25400" y="347980"/>
                  </a:lnTo>
                  <a:lnTo>
                    <a:pt x="397510" y="347980"/>
                  </a:lnTo>
                  <a:lnTo>
                    <a:pt x="397510" y="346710"/>
                  </a:lnTo>
                  <a:close/>
                </a:path>
                <a:path w="421639" h="349250">
                  <a:moveTo>
                    <a:pt x="398780" y="345440"/>
                  </a:moveTo>
                  <a:lnTo>
                    <a:pt x="24130" y="345440"/>
                  </a:lnTo>
                  <a:lnTo>
                    <a:pt x="24130" y="346710"/>
                  </a:lnTo>
                  <a:lnTo>
                    <a:pt x="398780" y="346710"/>
                  </a:lnTo>
                  <a:lnTo>
                    <a:pt x="398780" y="345440"/>
                  </a:lnTo>
                  <a:close/>
                </a:path>
                <a:path w="421639" h="349250">
                  <a:moveTo>
                    <a:pt x="396240" y="347980"/>
                  </a:moveTo>
                  <a:lnTo>
                    <a:pt x="26669" y="347980"/>
                  </a:lnTo>
                  <a:lnTo>
                    <a:pt x="26669" y="349250"/>
                  </a:lnTo>
                  <a:lnTo>
                    <a:pt x="396240" y="349250"/>
                  </a:lnTo>
                  <a:lnTo>
                    <a:pt x="396240" y="347980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3237230" y="532765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29">
                  <a:moveTo>
                    <a:pt x="394969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14020" h="341629">
                  <a:moveTo>
                    <a:pt x="398780" y="2540"/>
                  </a:moveTo>
                  <a:lnTo>
                    <a:pt x="16509" y="2540"/>
                  </a:lnTo>
                  <a:lnTo>
                    <a:pt x="16509" y="3809"/>
                  </a:lnTo>
                  <a:lnTo>
                    <a:pt x="398780" y="3809"/>
                  </a:lnTo>
                  <a:lnTo>
                    <a:pt x="398780" y="2540"/>
                  </a:lnTo>
                  <a:close/>
                </a:path>
                <a:path w="414020" h="341629">
                  <a:moveTo>
                    <a:pt x="396240" y="1270"/>
                  </a:moveTo>
                  <a:lnTo>
                    <a:pt x="17780" y="1270"/>
                  </a:lnTo>
                  <a:lnTo>
                    <a:pt x="17780" y="2540"/>
                  </a:lnTo>
                  <a:lnTo>
                    <a:pt x="396240" y="2540"/>
                  </a:lnTo>
                  <a:lnTo>
                    <a:pt x="396240" y="1270"/>
                  </a:lnTo>
                  <a:close/>
                </a:path>
                <a:path w="414020" h="341629">
                  <a:moveTo>
                    <a:pt x="411480" y="13970"/>
                  </a:moveTo>
                  <a:lnTo>
                    <a:pt x="410209" y="13970"/>
                  </a:lnTo>
                  <a:lnTo>
                    <a:pt x="410209" y="16509"/>
                  </a:lnTo>
                  <a:lnTo>
                    <a:pt x="412749" y="16509"/>
                  </a:lnTo>
                  <a:lnTo>
                    <a:pt x="412749" y="15240"/>
                  </a:lnTo>
                  <a:lnTo>
                    <a:pt x="411480" y="15240"/>
                  </a:lnTo>
                  <a:lnTo>
                    <a:pt x="411480" y="13970"/>
                  </a:lnTo>
                  <a:close/>
                </a:path>
                <a:path w="414020" h="341629">
                  <a:moveTo>
                    <a:pt x="2539" y="16510"/>
                  </a:moveTo>
                  <a:lnTo>
                    <a:pt x="1269" y="16510"/>
                  </a:lnTo>
                  <a:lnTo>
                    <a:pt x="1269" y="17780"/>
                  </a:lnTo>
                  <a:lnTo>
                    <a:pt x="0" y="17780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6510"/>
                  </a:lnTo>
                  <a:close/>
                </a:path>
                <a:path w="414020" h="341629">
                  <a:moveTo>
                    <a:pt x="414019" y="16510"/>
                  </a:moveTo>
                  <a:lnTo>
                    <a:pt x="410209" y="16510"/>
                  </a:lnTo>
                  <a:lnTo>
                    <a:pt x="410209" y="20319"/>
                  </a:lnTo>
                  <a:lnTo>
                    <a:pt x="414019" y="20319"/>
                  </a:lnTo>
                  <a:lnTo>
                    <a:pt x="414019" y="16510"/>
                  </a:lnTo>
                  <a:close/>
                </a:path>
                <a:path w="414020" h="341629">
                  <a:moveTo>
                    <a:pt x="253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2539" y="22859"/>
                  </a:lnTo>
                  <a:lnTo>
                    <a:pt x="2539" y="20320"/>
                  </a:lnTo>
                  <a:close/>
                </a:path>
                <a:path w="414020" h="341629">
                  <a:moveTo>
                    <a:pt x="414019" y="20320"/>
                  </a:moveTo>
                  <a:lnTo>
                    <a:pt x="410209" y="20320"/>
                  </a:lnTo>
                  <a:lnTo>
                    <a:pt x="410209" y="22859"/>
                  </a:lnTo>
                  <a:lnTo>
                    <a:pt x="414019" y="22859"/>
                  </a:lnTo>
                  <a:lnTo>
                    <a:pt x="414019" y="20320"/>
                  </a:lnTo>
                  <a:close/>
                </a:path>
                <a:path w="414020" h="341629">
                  <a:moveTo>
                    <a:pt x="253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2860"/>
                  </a:lnTo>
                  <a:close/>
                </a:path>
                <a:path w="414020" h="341629">
                  <a:moveTo>
                    <a:pt x="414019" y="22860"/>
                  </a:moveTo>
                  <a:lnTo>
                    <a:pt x="410209" y="22860"/>
                  </a:lnTo>
                  <a:lnTo>
                    <a:pt x="410209" y="26669"/>
                  </a:lnTo>
                  <a:lnTo>
                    <a:pt x="414019" y="26669"/>
                  </a:lnTo>
                  <a:lnTo>
                    <a:pt x="414019" y="22860"/>
                  </a:lnTo>
                  <a:close/>
                </a:path>
                <a:path w="414020" h="341629">
                  <a:moveTo>
                    <a:pt x="253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539" y="29209"/>
                  </a:lnTo>
                  <a:lnTo>
                    <a:pt x="2539" y="26670"/>
                  </a:lnTo>
                  <a:close/>
                </a:path>
                <a:path w="414020" h="341629">
                  <a:moveTo>
                    <a:pt x="414019" y="26670"/>
                  </a:moveTo>
                  <a:lnTo>
                    <a:pt x="410209" y="26670"/>
                  </a:lnTo>
                  <a:lnTo>
                    <a:pt x="410209" y="29209"/>
                  </a:lnTo>
                  <a:lnTo>
                    <a:pt x="414019" y="29209"/>
                  </a:lnTo>
                  <a:lnTo>
                    <a:pt x="414019" y="26670"/>
                  </a:lnTo>
                  <a:close/>
                </a:path>
                <a:path w="414020" h="341629">
                  <a:moveTo>
                    <a:pt x="253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9210"/>
                  </a:lnTo>
                  <a:close/>
                </a:path>
                <a:path w="414020" h="341629">
                  <a:moveTo>
                    <a:pt x="414019" y="29210"/>
                  </a:moveTo>
                  <a:lnTo>
                    <a:pt x="410209" y="29210"/>
                  </a:lnTo>
                  <a:lnTo>
                    <a:pt x="410209" y="33019"/>
                  </a:lnTo>
                  <a:lnTo>
                    <a:pt x="414019" y="33019"/>
                  </a:lnTo>
                  <a:lnTo>
                    <a:pt x="414019" y="29210"/>
                  </a:lnTo>
                  <a:close/>
                </a:path>
                <a:path w="414020" h="341629">
                  <a:moveTo>
                    <a:pt x="253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3020"/>
                  </a:lnTo>
                  <a:close/>
                </a:path>
                <a:path w="414020" h="341629">
                  <a:moveTo>
                    <a:pt x="414019" y="33020"/>
                  </a:moveTo>
                  <a:lnTo>
                    <a:pt x="410209" y="33020"/>
                  </a:lnTo>
                  <a:lnTo>
                    <a:pt x="410209" y="39369"/>
                  </a:lnTo>
                  <a:lnTo>
                    <a:pt x="414019" y="39369"/>
                  </a:lnTo>
                  <a:lnTo>
                    <a:pt x="414019" y="33020"/>
                  </a:lnTo>
                  <a:close/>
                </a:path>
                <a:path w="414020" h="341629">
                  <a:moveTo>
                    <a:pt x="2539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2539" y="45719"/>
                  </a:lnTo>
                  <a:lnTo>
                    <a:pt x="2539" y="39370"/>
                  </a:lnTo>
                  <a:close/>
                </a:path>
                <a:path w="414020" h="341629">
                  <a:moveTo>
                    <a:pt x="414019" y="39370"/>
                  </a:moveTo>
                  <a:lnTo>
                    <a:pt x="410209" y="39370"/>
                  </a:lnTo>
                  <a:lnTo>
                    <a:pt x="410209" y="45719"/>
                  </a:lnTo>
                  <a:lnTo>
                    <a:pt x="414019" y="45719"/>
                  </a:lnTo>
                  <a:lnTo>
                    <a:pt x="414019" y="39370"/>
                  </a:lnTo>
                  <a:close/>
                </a:path>
                <a:path w="414020" h="341629">
                  <a:moveTo>
                    <a:pt x="253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539" y="48259"/>
                  </a:lnTo>
                  <a:lnTo>
                    <a:pt x="2539" y="45720"/>
                  </a:lnTo>
                  <a:close/>
                </a:path>
                <a:path w="414020" h="341629">
                  <a:moveTo>
                    <a:pt x="414019" y="45720"/>
                  </a:moveTo>
                  <a:lnTo>
                    <a:pt x="410209" y="45720"/>
                  </a:lnTo>
                  <a:lnTo>
                    <a:pt x="410209" y="48259"/>
                  </a:lnTo>
                  <a:lnTo>
                    <a:pt x="414019" y="48259"/>
                  </a:lnTo>
                  <a:lnTo>
                    <a:pt x="414019" y="45720"/>
                  </a:lnTo>
                  <a:close/>
                </a:path>
                <a:path w="414020" h="341629">
                  <a:moveTo>
                    <a:pt x="253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539" y="52069"/>
                  </a:lnTo>
                  <a:lnTo>
                    <a:pt x="2539" y="48260"/>
                  </a:lnTo>
                  <a:close/>
                </a:path>
                <a:path w="414020" h="341629">
                  <a:moveTo>
                    <a:pt x="414019" y="48260"/>
                  </a:moveTo>
                  <a:lnTo>
                    <a:pt x="410209" y="48260"/>
                  </a:lnTo>
                  <a:lnTo>
                    <a:pt x="410209" y="52069"/>
                  </a:lnTo>
                  <a:lnTo>
                    <a:pt x="414019" y="52069"/>
                  </a:lnTo>
                  <a:lnTo>
                    <a:pt x="414019" y="48260"/>
                  </a:lnTo>
                  <a:close/>
                </a:path>
                <a:path w="414020" h="341629">
                  <a:moveTo>
                    <a:pt x="253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2539" y="54609"/>
                  </a:lnTo>
                  <a:lnTo>
                    <a:pt x="2539" y="52070"/>
                  </a:lnTo>
                  <a:close/>
                </a:path>
                <a:path w="414020" h="341629">
                  <a:moveTo>
                    <a:pt x="414019" y="52070"/>
                  </a:moveTo>
                  <a:lnTo>
                    <a:pt x="410209" y="52070"/>
                  </a:lnTo>
                  <a:lnTo>
                    <a:pt x="410209" y="54609"/>
                  </a:lnTo>
                  <a:lnTo>
                    <a:pt x="414019" y="54609"/>
                  </a:lnTo>
                  <a:lnTo>
                    <a:pt x="414019" y="52070"/>
                  </a:lnTo>
                  <a:close/>
                </a:path>
                <a:path w="414020" h="341629">
                  <a:moveTo>
                    <a:pt x="253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2539" y="58419"/>
                  </a:lnTo>
                  <a:lnTo>
                    <a:pt x="2539" y="54610"/>
                  </a:lnTo>
                  <a:close/>
                </a:path>
                <a:path w="414020" h="341629">
                  <a:moveTo>
                    <a:pt x="414019" y="54610"/>
                  </a:moveTo>
                  <a:lnTo>
                    <a:pt x="410209" y="54610"/>
                  </a:lnTo>
                  <a:lnTo>
                    <a:pt x="410209" y="58419"/>
                  </a:lnTo>
                  <a:lnTo>
                    <a:pt x="414019" y="58419"/>
                  </a:lnTo>
                  <a:lnTo>
                    <a:pt x="414019" y="54610"/>
                  </a:lnTo>
                  <a:close/>
                </a:path>
                <a:path w="414020" h="341629">
                  <a:moveTo>
                    <a:pt x="2539" y="58420"/>
                  </a:moveTo>
                  <a:lnTo>
                    <a:pt x="0" y="58420"/>
                  </a:lnTo>
                  <a:lnTo>
                    <a:pt x="0" y="67309"/>
                  </a:lnTo>
                  <a:lnTo>
                    <a:pt x="2539" y="67309"/>
                  </a:lnTo>
                  <a:lnTo>
                    <a:pt x="2539" y="58420"/>
                  </a:lnTo>
                  <a:close/>
                </a:path>
                <a:path w="414020" h="341629">
                  <a:moveTo>
                    <a:pt x="414019" y="58420"/>
                  </a:moveTo>
                  <a:lnTo>
                    <a:pt x="410209" y="58420"/>
                  </a:lnTo>
                  <a:lnTo>
                    <a:pt x="410209" y="67309"/>
                  </a:lnTo>
                  <a:lnTo>
                    <a:pt x="414019" y="67309"/>
                  </a:lnTo>
                  <a:lnTo>
                    <a:pt x="414019" y="58420"/>
                  </a:lnTo>
                  <a:close/>
                </a:path>
                <a:path w="414020" h="341629">
                  <a:moveTo>
                    <a:pt x="2539" y="67310"/>
                  </a:moveTo>
                  <a:lnTo>
                    <a:pt x="0" y="67310"/>
                  </a:lnTo>
                  <a:lnTo>
                    <a:pt x="0" y="86359"/>
                  </a:lnTo>
                  <a:lnTo>
                    <a:pt x="2539" y="86359"/>
                  </a:lnTo>
                  <a:lnTo>
                    <a:pt x="2539" y="67310"/>
                  </a:lnTo>
                  <a:close/>
                </a:path>
                <a:path w="414020" h="341629">
                  <a:moveTo>
                    <a:pt x="414019" y="67310"/>
                  </a:moveTo>
                  <a:lnTo>
                    <a:pt x="410209" y="67310"/>
                  </a:lnTo>
                  <a:lnTo>
                    <a:pt x="410209" y="86359"/>
                  </a:lnTo>
                  <a:lnTo>
                    <a:pt x="414019" y="86359"/>
                  </a:lnTo>
                  <a:lnTo>
                    <a:pt x="414019" y="67310"/>
                  </a:lnTo>
                  <a:close/>
                </a:path>
                <a:path w="414020" h="341629">
                  <a:moveTo>
                    <a:pt x="253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539" y="90169"/>
                  </a:lnTo>
                  <a:lnTo>
                    <a:pt x="2539" y="86360"/>
                  </a:lnTo>
                  <a:close/>
                </a:path>
                <a:path w="414020" h="341629">
                  <a:moveTo>
                    <a:pt x="414019" y="86360"/>
                  </a:moveTo>
                  <a:lnTo>
                    <a:pt x="410209" y="86360"/>
                  </a:lnTo>
                  <a:lnTo>
                    <a:pt x="410209" y="90169"/>
                  </a:lnTo>
                  <a:lnTo>
                    <a:pt x="414019" y="90169"/>
                  </a:lnTo>
                  <a:lnTo>
                    <a:pt x="414019" y="86360"/>
                  </a:lnTo>
                  <a:close/>
                </a:path>
                <a:path w="414020" h="341629">
                  <a:moveTo>
                    <a:pt x="253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539" y="92709"/>
                  </a:lnTo>
                  <a:lnTo>
                    <a:pt x="2539" y="90170"/>
                  </a:lnTo>
                  <a:close/>
                </a:path>
                <a:path w="414020" h="341629">
                  <a:moveTo>
                    <a:pt x="414019" y="90170"/>
                  </a:moveTo>
                  <a:lnTo>
                    <a:pt x="410209" y="90170"/>
                  </a:lnTo>
                  <a:lnTo>
                    <a:pt x="410209" y="92709"/>
                  </a:lnTo>
                  <a:lnTo>
                    <a:pt x="414019" y="92709"/>
                  </a:lnTo>
                  <a:lnTo>
                    <a:pt x="414019" y="90170"/>
                  </a:lnTo>
                  <a:close/>
                </a:path>
                <a:path w="414020" h="341629">
                  <a:moveTo>
                    <a:pt x="2539" y="92710"/>
                  </a:moveTo>
                  <a:lnTo>
                    <a:pt x="0" y="92710"/>
                  </a:lnTo>
                  <a:lnTo>
                    <a:pt x="0" y="111759"/>
                  </a:lnTo>
                  <a:lnTo>
                    <a:pt x="2539" y="111759"/>
                  </a:lnTo>
                  <a:lnTo>
                    <a:pt x="2539" y="92710"/>
                  </a:lnTo>
                  <a:close/>
                </a:path>
                <a:path w="414020" h="341629">
                  <a:moveTo>
                    <a:pt x="414019" y="92710"/>
                  </a:moveTo>
                  <a:lnTo>
                    <a:pt x="410209" y="92710"/>
                  </a:lnTo>
                  <a:lnTo>
                    <a:pt x="410209" y="111759"/>
                  </a:lnTo>
                  <a:lnTo>
                    <a:pt x="414019" y="111759"/>
                  </a:lnTo>
                  <a:lnTo>
                    <a:pt x="414019" y="92710"/>
                  </a:lnTo>
                  <a:close/>
                </a:path>
                <a:path w="414020" h="341629">
                  <a:moveTo>
                    <a:pt x="2539" y="111760"/>
                  </a:moveTo>
                  <a:lnTo>
                    <a:pt x="0" y="111760"/>
                  </a:lnTo>
                  <a:lnTo>
                    <a:pt x="0" y="134619"/>
                  </a:lnTo>
                  <a:lnTo>
                    <a:pt x="2539" y="134619"/>
                  </a:lnTo>
                  <a:lnTo>
                    <a:pt x="2539" y="111760"/>
                  </a:lnTo>
                  <a:close/>
                </a:path>
                <a:path w="414020" h="341629">
                  <a:moveTo>
                    <a:pt x="414019" y="111760"/>
                  </a:moveTo>
                  <a:lnTo>
                    <a:pt x="410209" y="111760"/>
                  </a:lnTo>
                  <a:lnTo>
                    <a:pt x="410209" y="134619"/>
                  </a:lnTo>
                  <a:lnTo>
                    <a:pt x="414019" y="134619"/>
                  </a:lnTo>
                  <a:lnTo>
                    <a:pt x="414019" y="111760"/>
                  </a:lnTo>
                  <a:close/>
                </a:path>
                <a:path w="414020" h="341629">
                  <a:moveTo>
                    <a:pt x="2539" y="134620"/>
                  </a:moveTo>
                  <a:lnTo>
                    <a:pt x="0" y="134620"/>
                  </a:lnTo>
                  <a:lnTo>
                    <a:pt x="0" y="207009"/>
                  </a:lnTo>
                  <a:lnTo>
                    <a:pt x="2539" y="207009"/>
                  </a:lnTo>
                  <a:lnTo>
                    <a:pt x="2539" y="134620"/>
                  </a:lnTo>
                  <a:close/>
                </a:path>
                <a:path w="414020" h="341629">
                  <a:moveTo>
                    <a:pt x="414019" y="134620"/>
                  </a:moveTo>
                  <a:lnTo>
                    <a:pt x="410209" y="134620"/>
                  </a:lnTo>
                  <a:lnTo>
                    <a:pt x="410209" y="207009"/>
                  </a:lnTo>
                  <a:lnTo>
                    <a:pt x="414019" y="207009"/>
                  </a:lnTo>
                  <a:lnTo>
                    <a:pt x="414019" y="134620"/>
                  </a:lnTo>
                  <a:close/>
                </a:path>
                <a:path w="414020" h="341629">
                  <a:moveTo>
                    <a:pt x="2539" y="207010"/>
                  </a:moveTo>
                  <a:lnTo>
                    <a:pt x="0" y="207010"/>
                  </a:lnTo>
                  <a:lnTo>
                    <a:pt x="0" y="229869"/>
                  </a:lnTo>
                  <a:lnTo>
                    <a:pt x="2539" y="229869"/>
                  </a:lnTo>
                  <a:lnTo>
                    <a:pt x="2539" y="207010"/>
                  </a:lnTo>
                  <a:close/>
                </a:path>
                <a:path w="414020" h="341629">
                  <a:moveTo>
                    <a:pt x="414019" y="207010"/>
                  </a:moveTo>
                  <a:lnTo>
                    <a:pt x="410209" y="207010"/>
                  </a:lnTo>
                  <a:lnTo>
                    <a:pt x="410209" y="229869"/>
                  </a:lnTo>
                  <a:lnTo>
                    <a:pt x="414019" y="229869"/>
                  </a:lnTo>
                  <a:lnTo>
                    <a:pt x="414019" y="207010"/>
                  </a:lnTo>
                  <a:close/>
                </a:path>
                <a:path w="414020" h="341629">
                  <a:moveTo>
                    <a:pt x="2539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2539" y="248919"/>
                  </a:lnTo>
                  <a:lnTo>
                    <a:pt x="2539" y="229870"/>
                  </a:lnTo>
                  <a:close/>
                </a:path>
                <a:path w="414020" h="341629">
                  <a:moveTo>
                    <a:pt x="414019" y="229870"/>
                  </a:moveTo>
                  <a:lnTo>
                    <a:pt x="410209" y="229870"/>
                  </a:lnTo>
                  <a:lnTo>
                    <a:pt x="410209" y="248919"/>
                  </a:lnTo>
                  <a:lnTo>
                    <a:pt x="414019" y="248919"/>
                  </a:lnTo>
                  <a:lnTo>
                    <a:pt x="414019" y="229870"/>
                  </a:lnTo>
                  <a:close/>
                </a:path>
                <a:path w="414020" h="341629">
                  <a:moveTo>
                    <a:pt x="253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2539" y="255269"/>
                  </a:lnTo>
                  <a:lnTo>
                    <a:pt x="2539" y="248920"/>
                  </a:lnTo>
                  <a:close/>
                </a:path>
                <a:path w="414020" h="341629">
                  <a:moveTo>
                    <a:pt x="414019" y="248920"/>
                  </a:moveTo>
                  <a:lnTo>
                    <a:pt x="410209" y="248920"/>
                  </a:lnTo>
                  <a:lnTo>
                    <a:pt x="410209" y="255269"/>
                  </a:lnTo>
                  <a:lnTo>
                    <a:pt x="414019" y="255269"/>
                  </a:lnTo>
                  <a:lnTo>
                    <a:pt x="414019" y="248920"/>
                  </a:lnTo>
                  <a:close/>
                </a:path>
                <a:path w="414020" h="341629">
                  <a:moveTo>
                    <a:pt x="2539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2539" y="274319"/>
                  </a:lnTo>
                  <a:lnTo>
                    <a:pt x="2539" y="255270"/>
                  </a:lnTo>
                  <a:close/>
                </a:path>
                <a:path w="414020" h="341629">
                  <a:moveTo>
                    <a:pt x="414019" y="255270"/>
                  </a:moveTo>
                  <a:lnTo>
                    <a:pt x="410209" y="255270"/>
                  </a:lnTo>
                  <a:lnTo>
                    <a:pt x="410209" y="274319"/>
                  </a:lnTo>
                  <a:lnTo>
                    <a:pt x="414019" y="274319"/>
                  </a:lnTo>
                  <a:lnTo>
                    <a:pt x="414019" y="255270"/>
                  </a:lnTo>
                  <a:close/>
                </a:path>
                <a:path w="414020" h="341629">
                  <a:moveTo>
                    <a:pt x="2539" y="274320"/>
                  </a:moveTo>
                  <a:lnTo>
                    <a:pt x="0" y="274320"/>
                  </a:lnTo>
                  <a:lnTo>
                    <a:pt x="0" y="283209"/>
                  </a:lnTo>
                  <a:lnTo>
                    <a:pt x="2539" y="283209"/>
                  </a:lnTo>
                  <a:lnTo>
                    <a:pt x="2539" y="274320"/>
                  </a:lnTo>
                  <a:close/>
                </a:path>
                <a:path w="414020" h="341629">
                  <a:moveTo>
                    <a:pt x="414019" y="274320"/>
                  </a:moveTo>
                  <a:lnTo>
                    <a:pt x="410209" y="274320"/>
                  </a:lnTo>
                  <a:lnTo>
                    <a:pt x="410209" y="283209"/>
                  </a:lnTo>
                  <a:lnTo>
                    <a:pt x="414019" y="283209"/>
                  </a:lnTo>
                  <a:lnTo>
                    <a:pt x="414019" y="274320"/>
                  </a:lnTo>
                  <a:close/>
                </a:path>
                <a:path w="414020" h="341629">
                  <a:moveTo>
                    <a:pt x="2539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2539" y="287019"/>
                  </a:lnTo>
                  <a:lnTo>
                    <a:pt x="2539" y="283210"/>
                  </a:lnTo>
                  <a:close/>
                </a:path>
                <a:path w="414020" h="341629">
                  <a:moveTo>
                    <a:pt x="414019" y="283210"/>
                  </a:moveTo>
                  <a:lnTo>
                    <a:pt x="410209" y="283210"/>
                  </a:lnTo>
                  <a:lnTo>
                    <a:pt x="410209" y="287019"/>
                  </a:lnTo>
                  <a:lnTo>
                    <a:pt x="414019" y="287019"/>
                  </a:lnTo>
                  <a:lnTo>
                    <a:pt x="414019" y="283210"/>
                  </a:lnTo>
                  <a:close/>
                </a:path>
                <a:path w="414020" h="341629">
                  <a:moveTo>
                    <a:pt x="2539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2539" y="289559"/>
                  </a:lnTo>
                  <a:lnTo>
                    <a:pt x="2539" y="287020"/>
                  </a:lnTo>
                  <a:close/>
                </a:path>
                <a:path w="414020" h="341629">
                  <a:moveTo>
                    <a:pt x="414019" y="287020"/>
                  </a:moveTo>
                  <a:lnTo>
                    <a:pt x="410209" y="287020"/>
                  </a:lnTo>
                  <a:lnTo>
                    <a:pt x="410209" y="289559"/>
                  </a:lnTo>
                  <a:lnTo>
                    <a:pt x="414019" y="289559"/>
                  </a:lnTo>
                  <a:lnTo>
                    <a:pt x="414019" y="287020"/>
                  </a:lnTo>
                  <a:close/>
                </a:path>
                <a:path w="414020" h="341629">
                  <a:moveTo>
                    <a:pt x="2539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2539" y="293369"/>
                  </a:lnTo>
                  <a:lnTo>
                    <a:pt x="2539" y="289560"/>
                  </a:lnTo>
                  <a:close/>
                </a:path>
                <a:path w="414020" h="341629">
                  <a:moveTo>
                    <a:pt x="414019" y="289560"/>
                  </a:moveTo>
                  <a:lnTo>
                    <a:pt x="410209" y="289560"/>
                  </a:lnTo>
                  <a:lnTo>
                    <a:pt x="410209" y="293369"/>
                  </a:lnTo>
                  <a:lnTo>
                    <a:pt x="414019" y="293369"/>
                  </a:lnTo>
                  <a:lnTo>
                    <a:pt x="414019" y="289560"/>
                  </a:lnTo>
                  <a:close/>
                </a:path>
                <a:path w="414020" h="341629">
                  <a:moveTo>
                    <a:pt x="2539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2539" y="295909"/>
                  </a:lnTo>
                  <a:lnTo>
                    <a:pt x="2539" y="293370"/>
                  </a:lnTo>
                  <a:close/>
                </a:path>
                <a:path w="414020" h="341629">
                  <a:moveTo>
                    <a:pt x="414019" y="293370"/>
                  </a:moveTo>
                  <a:lnTo>
                    <a:pt x="410209" y="293370"/>
                  </a:lnTo>
                  <a:lnTo>
                    <a:pt x="410209" y="295909"/>
                  </a:lnTo>
                  <a:lnTo>
                    <a:pt x="414019" y="295909"/>
                  </a:lnTo>
                  <a:lnTo>
                    <a:pt x="414019" y="293370"/>
                  </a:lnTo>
                  <a:close/>
                </a:path>
                <a:path w="414020" h="341629">
                  <a:moveTo>
                    <a:pt x="2539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2539" y="302259"/>
                  </a:lnTo>
                  <a:lnTo>
                    <a:pt x="2539" y="295910"/>
                  </a:lnTo>
                  <a:close/>
                </a:path>
                <a:path w="414020" h="341629">
                  <a:moveTo>
                    <a:pt x="414019" y="295910"/>
                  </a:moveTo>
                  <a:lnTo>
                    <a:pt x="410209" y="295910"/>
                  </a:lnTo>
                  <a:lnTo>
                    <a:pt x="410209" y="302259"/>
                  </a:lnTo>
                  <a:lnTo>
                    <a:pt x="414019" y="302259"/>
                  </a:lnTo>
                  <a:lnTo>
                    <a:pt x="414019" y="295910"/>
                  </a:lnTo>
                  <a:close/>
                </a:path>
                <a:path w="414020" h="341629">
                  <a:moveTo>
                    <a:pt x="2539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2539" y="306069"/>
                  </a:lnTo>
                  <a:lnTo>
                    <a:pt x="2539" y="302260"/>
                  </a:lnTo>
                  <a:close/>
                </a:path>
                <a:path w="414020" h="341629">
                  <a:moveTo>
                    <a:pt x="414019" y="302260"/>
                  </a:moveTo>
                  <a:lnTo>
                    <a:pt x="410209" y="302260"/>
                  </a:lnTo>
                  <a:lnTo>
                    <a:pt x="410209" y="306069"/>
                  </a:lnTo>
                  <a:lnTo>
                    <a:pt x="414019" y="306069"/>
                  </a:lnTo>
                  <a:lnTo>
                    <a:pt x="414019" y="302260"/>
                  </a:lnTo>
                  <a:close/>
                </a:path>
                <a:path w="414020" h="341629">
                  <a:moveTo>
                    <a:pt x="2539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2539" y="308609"/>
                  </a:lnTo>
                  <a:lnTo>
                    <a:pt x="2539" y="306070"/>
                  </a:lnTo>
                  <a:close/>
                </a:path>
                <a:path w="414020" h="341629">
                  <a:moveTo>
                    <a:pt x="414019" y="306070"/>
                  </a:moveTo>
                  <a:lnTo>
                    <a:pt x="410209" y="306070"/>
                  </a:lnTo>
                  <a:lnTo>
                    <a:pt x="410209" y="308609"/>
                  </a:lnTo>
                  <a:lnTo>
                    <a:pt x="414019" y="308609"/>
                  </a:lnTo>
                  <a:lnTo>
                    <a:pt x="414019" y="306070"/>
                  </a:lnTo>
                  <a:close/>
                </a:path>
                <a:path w="414020" h="341629">
                  <a:moveTo>
                    <a:pt x="253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2539" y="312419"/>
                  </a:lnTo>
                  <a:lnTo>
                    <a:pt x="2539" y="308610"/>
                  </a:lnTo>
                  <a:close/>
                </a:path>
                <a:path w="414020" h="341629">
                  <a:moveTo>
                    <a:pt x="414019" y="308610"/>
                  </a:moveTo>
                  <a:lnTo>
                    <a:pt x="410209" y="308610"/>
                  </a:lnTo>
                  <a:lnTo>
                    <a:pt x="410209" y="312419"/>
                  </a:lnTo>
                  <a:lnTo>
                    <a:pt x="414019" y="312419"/>
                  </a:lnTo>
                  <a:lnTo>
                    <a:pt x="414019" y="308610"/>
                  </a:lnTo>
                  <a:close/>
                </a:path>
                <a:path w="414020" h="341629">
                  <a:moveTo>
                    <a:pt x="2539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2539" y="314959"/>
                  </a:lnTo>
                  <a:lnTo>
                    <a:pt x="2539" y="312420"/>
                  </a:lnTo>
                  <a:close/>
                </a:path>
                <a:path w="414020" h="341629">
                  <a:moveTo>
                    <a:pt x="414019" y="312420"/>
                  </a:moveTo>
                  <a:lnTo>
                    <a:pt x="410209" y="312420"/>
                  </a:lnTo>
                  <a:lnTo>
                    <a:pt x="410209" y="314959"/>
                  </a:lnTo>
                  <a:lnTo>
                    <a:pt x="414019" y="314959"/>
                  </a:lnTo>
                  <a:lnTo>
                    <a:pt x="414019" y="312420"/>
                  </a:lnTo>
                  <a:close/>
                </a:path>
                <a:path w="414020" h="341629">
                  <a:moveTo>
                    <a:pt x="2539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2539" y="318769"/>
                  </a:lnTo>
                  <a:lnTo>
                    <a:pt x="2539" y="314960"/>
                  </a:lnTo>
                  <a:close/>
                </a:path>
                <a:path w="414020" h="341629">
                  <a:moveTo>
                    <a:pt x="414019" y="314960"/>
                  </a:moveTo>
                  <a:lnTo>
                    <a:pt x="410209" y="314960"/>
                  </a:lnTo>
                  <a:lnTo>
                    <a:pt x="410209" y="318769"/>
                  </a:lnTo>
                  <a:lnTo>
                    <a:pt x="414019" y="318769"/>
                  </a:lnTo>
                  <a:lnTo>
                    <a:pt x="414019" y="314960"/>
                  </a:lnTo>
                  <a:close/>
                </a:path>
                <a:path w="414020" h="341629">
                  <a:moveTo>
                    <a:pt x="2539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2539" y="321309"/>
                  </a:lnTo>
                  <a:lnTo>
                    <a:pt x="2539" y="318770"/>
                  </a:lnTo>
                  <a:close/>
                </a:path>
                <a:path w="414020" h="341629">
                  <a:moveTo>
                    <a:pt x="414019" y="318770"/>
                  </a:moveTo>
                  <a:lnTo>
                    <a:pt x="410209" y="318770"/>
                  </a:lnTo>
                  <a:lnTo>
                    <a:pt x="410209" y="321309"/>
                  </a:lnTo>
                  <a:lnTo>
                    <a:pt x="414019" y="321309"/>
                  </a:lnTo>
                  <a:lnTo>
                    <a:pt x="414019" y="318770"/>
                  </a:lnTo>
                  <a:close/>
                </a:path>
                <a:path w="414020" h="341629">
                  <a:moveTo>
                    <a:pt x="2539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1310"/>
                  </a:lnTo>
                  <a:close/>
                </a:path>
                <a:path w="414020" h="341629">
                  <a:moveTo>
                    <a:pt x="414019" y="321310"/>
                  </a:moveTo>
                  <a:lnTo>
                    <a:pt x="410209" y="321310"/>
                  </a:lnTo>
                  <a:lnTo>
                    <a:pt x="410209" y="325119"/>
                  </a:lnTo>
                  <a:lnTo>
                    <a:pt x="414019" y="325119"/>
                  </a:lnTo>
                  <a:lnTo>
                    <a:pt x="414019" y="321310"/>
                  </a:lnTo>
                  <a:close/>
                </a:path>
                <a:path w="414020" h="341629">
                  <a:moveTo>
                    <a:pt x="412749" y="325120"/>
                  </a:moveTo>
                  <a:lnTo>
                    <a:pt x="410209" y="325120"/>
                  </a:lnTo>
                  <a:lnTo>
                    <a:pt x="410209" y="327659"/>
                  </a:lnTo>
                  <a:lnTo>
                    <a:pt x="411480" y="327659"/>
                  </a:lnTo>
                  <a:lnTo>
                    <a:pt x="411480" y="326390"/>
                  </a:lnTo>
                  <a:lnTo>
                    <a:pt x="412749" y="326390"/>
                  </a:lnTo>
                  <a:lnTo>
                    <a:pt x="412749" y="325120"/>
                  </a:lnTo>
                  <a:close/>
                </a:path>
                <a:path w="414020" h="341629">
                  <a:moveTo>
                    <a:pt x="398780" y="339090"/>
                  </a:moveTo>
                  <a:lnTo>
                    <a:pt x="16509" y="339090"/>
                  </a:lnTo>
                  <a:lnTo>
                    <a:pt x="16509" y="340359"/>
                  </a:lnTo>
                  <a:lnTo>
                    <a:pt x="398780" y="340359"/>
                  </a:lnTo>
                  <a:lnTo>
                    <a:pt x="398780" y="339090"/>
                  </a:lnTo>
                  <a:close/>
                </a:path>
                <a:path w="414020" h="341629">
                  <a:moveTo>
                    <a:pt x="400050" y="337820"/>
                  </a:moveTo>
                  <a:lnTo>
                    <a:pt x="15240" y="337820"/>
                  </a:lnTo>
                  <a:lnTo>
                    <a:pt x="15240" y="339090"/>
                  </a:lnTo>
                  <a:lnTo>
                    <a:pt x="400050" y="339090"/>
                  </a:lnTo>
                  <a:lnTo>
                    <a:pt x="400050" y="337820"/>
                  </a:lnTo>
                  <a:close/>
                </a:path>
                <a:path w="414020" h="341629">
                  <a:moveTo>
                    <a:pt x="397509" y="340360"/>
                  </a:moveTo>
                  <a:lnTo>
                    <a:pt x="19049" y="340360"/>
                  </a:lnTo>
                  <a:lnTo>
                    <a:pt x="19049" y="341630"/>
                  </a:lnTo>
                  <a:lnTo>
                    <a:pt x="397509" y="341630"/>
                  </a:lnTo>
                  <a:lnTo>
                    <a:pt x="397509" y="340360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3239770" y="533146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400050" y="2539"/>
                  </a:moveTo>
                  <a:lnTo>
                    <a:pt x="10160" y="2539"/>
                  </a:lnTo>
                  <a:lnTo>
                    <a:pt x="10160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07670" h="334010">
                  <a:moveTo>
                    <a:pt x="398780" y="1269"/>
                  </a:moveTo>
                  <a:lnTo>
                    <a:pt x="11430" y="1269"/>
                  </a:lnTo>
                  <a:lnTo>
                    <a:pt x="11430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07670" h="334010">
                  <a:moveTo>
                    <a:pt x="39751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7510" y="1269"/>
                  </a:lnTo>
                  <a:lnTo>
                    <a:pt x="397510" y="0"/>
                  </a:lnTo>
                  <a:close/>
                </a:path>
                <a:path w="407670" h="334010">
                  <a:moveTo>
                    <a:pt x="508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5080" y="10159"/>
                  </a:lnTo>
                  <a:lnTo>
                    <a:pt x="5080" y="7619"/>
                  </a:lnTo>
                  <a:close/>
                </a:path>
                <a:path w="407670" h="334010">
                  <a:moveTo>
                    <a:pt x="405130" y="7619"/>
                  </a:moveTo>
                  <a:lnTo>
                    <a:pt x="403859" y="7619"/>
                  </a:lnTo>
                  <a:lnTo>
                    <a:pt x="403859" y="10159"/>
                  </a:lnTo>
                  <a:lnTo>
                    <a:pt x="406400" y="10159"/>
                  </a:lnTo>
                  <a:lnTo>
                    <a:pt x="406400" y="8889"/>
                  </a:lnTo>
                  <a:lnTo>
                    <a:pt x="405130" y="8889"/>
                  </a:lnTo>
                  <a:lnTo>
                    <a:pt x="405130" y="7619"/>
                  </a:lnTo>
                  <a:close/>
                </a:path>
                <a:path w="407670" h="334010">
                  <a:moveTo>
                    <a:pt x="5080" y="10159"/>
                  </a:moveTo>
                  <a:lnTo>
                    <a:pt x="1269" y="10159"/>
                  </a:lnTo>
                  <a:lnTo>
                    <a:pt x="1269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5080" y="12699"/>
                  </a:lnTo>
                  <a:lnTo>
                    <a:pt x="5080" y="10159"/>
                  </a:lnTo>
                  <a:close/>
                </a:path>
                <a:path w="407670" h="334010">
                  <a:moveTo>
                    <a:pt x="407669" y="10159"/>
                  </a:moveTo>
                  <a:lnTo>
                    <a:pt x="403859" y="10159"/>
                  </a:lnTo>
                  <a:lnTo>
                    <a:pt x="403859" y="12699"/>
                  </a:lnTo>
                  <a:lnTo>
                    <a:pt x="407669" y="12699"/>
                  </a:lnTo>
                  <a:lnTo>
                    <a:pt x="407669" y="10159"/>
                  </a:lnTo>
                  <a:close/>
                </a:path>
                <a:path w="407670" h="334010">
                  <a:moveTo>
                    <a:pt x="508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5080" y="16509"/>
                  </a:lnTo>
                  <a:lnTo>
                    <a:pt x="5080" y="12700"/>
                  </a:lnTo>
                  <a:close/>
                </a:path>
                <a:path w="407670" h="334010">
                  <a:moveTo>
                    <a:pt x="407669" y="12700"/>
                  </a:moveTo>
                  <a:lnTo>
                    <a:pt x="403859" y="12700"/>
                  </a:lnTo>
                  <a:lnTo>
                    <a:pt x="403859" y="16509"/>
                  </a:lnTo>
                  <a:lnTo>
                    <a:pt x="407669" y="16509"/>
                  </a:lnTo>
                  <a:lnTo>
                    <a:pt x="407669" y="12700"/>
                  </a:lnTo>
                  <a:close/>
                </a:path>
                <a:path w="407670" h="334010">
                  <a:moveTo>
                    <a:pt x="508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5080" y="19049"/>
                  </a:lnTo>
                  <a:lnTo>
                    <a:pt x="5080" y="16509"/>
                  </a:lnTo>
                  <a:close/>
                </a:path>
                <a:path w="407670" h="334010">
                  <a:moveTo>
                    <a:pt x="407669" y="16509"/>
                  </a:moveTo>
                  <a:lnTo>
                    <a:pt x="403859" y="16509"/>
                  </a:lnTo>
                  <a:lnTo>
                    <a:pt x="403859" y="19049"/>
                  </a:lnTo>
                  <a:lnTo>
                    <a:pt x="407669" y="19049"/>
                  </a:lnTo>
                  <a:lnTo>
                    <a:pt x="407669" y="16509"/>
                  </a:lnTo>
                  <a:close/>
                </a:path>
                <a:path w="407670" h="334010">
                  <a:moveTo>
                    <a:pt x="508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5080" y="22859"/>
                  </a:lnTo>
                  <a:lnTo>
                    <a:pt x="5080" y="19050"/>
                  </a:lnTo>
                  <a:close/>
                </a:path>
                <a:path w="407670" h="334010">
                  <a:moveTo>
                    <a:pt x="407669" y="19050"/>
                  </a:moveTo>
                  <a:lnTo>
                    <a:pt x="403859" y="19050"/>
                  </a:lnTo>
                  <a:lnTo>
                    <a:pt x="403859" y="22859"/>
                  </a:lnTo>
                  <a:lnTo>
                    <a:pt x="407669" y="22859"/>
                  </a:lnTo>
                  <a:lnTo>
                    <a:pt x="407669" y="19050"/>
                  </a:lnTo>
                  <a:close/>
                </a:path>
                <a:path w="407670" h="334010">
                  <a:moveTo>
                    <a:pt x="508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5080" y="25399"/>
                  </a:lnTo>
                  <a:lnTo>
                    <a:pt x="5080" y="22859"/>
                  </a:lnTo>
                  <a:close/>
                </a:path>
                <a:path w="407670" h="334010">
                  <a:moveTo>
                    <a:pt x="407669" y="22859"/>
                  </a:moveTo>
                  <a:lnTo>
                    <a:pt x="403859" y="22859"/>
                  </a:lnTo>
                  <a:lnTo>
                    <a:pt x="403859" y="25399"/>
                  </a:lnTo>
                  <a:lnTo>
                    <a:pt x="407669" y="25399"/>
                  </a:lnTo>
                  <a:lnTo>
                    <a:pt x="407669" y="22859"/>
                  </a:lnTo>
                  <a:close/>
                </a:path>
                <a:path w="407670" h="334010">
                  <a:moveTo>
                    <a:pt x="508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5080" y="29209"/>
                  </a:lnTo>
                  <a:lnTo>
                    <a:pt x="5080" y="25400"/>
                  </a:lnTo>
                  <a:close/>
                </a:path>
                <a:path w="407670" h="334010">
                  <a:moveTo>
                    <a:pt x="407669" y="25400"/>
                  </a:moveTo>
                  <a:lnTo>
                    <a:pt x="403859" y="25400"/>
                  </a:lnTo>
                  <a:lnTo>
                    <a:pt x="403859" y="29209"/>
                  </a:lnTo>
                  <a:lnTo>
                    <a:pt x="407669" y="29209"/>
                  </a:lnTo>
                  <a:lnTo>
                    <a:pt x="407669" y="25400"/>
                  </a:lnTo>
                  <a:close/>
                </a:path>
                <a:path w="407670" h="334010">
                  <a:moveTo>
                    <a:pt x="508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5080" y="35559"/>
                  </a:lnTo>
                  <a:lnTo>
                    <a:pt x="5080" y="29209"/>
                  </a:lnTo>
                  <a:close/>
                </a:path>
                <a:path w="407670" h="334010">
                  <a:moveTo>
                    <a:pt x="407669" y="29209"/>
                  </a:moveTo>
                  <a:lnTo>
                    <a:pt x="403859" y="29209"/>
                  </a:lnTo>
                  <a:lnTo>
                    <a:pt x="403859" y="35559"/>
                  </a:lnTo>
                  <a:lnTo>
                    <a:pt x="407669" y="35559"/>
                  </a:lnTo>
                  <a:lnTo>
                    <a:pt x="407669" y="29209"/>
                  </a:lnTo>
                  <a:close/>
                </a:path>
                <a:path w="407670" h="334010">
                  <a:moveTo>
                    <a:pt x="5080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5080" y="41909"/>
                  </a:lnTo>
                  <a:lnTo>
                    <a:pt x="5080" y="35559"/>
                  </a:lnTo>
                  <a:close/>
                </a:path>
                <a:path w="407670" h="334010">
                  <a:moveTo>
                    <a:pt x="407669" y="35559"/>
                  </a:moveTo>
                  <a:lnTo>
                    <a:pt x="403859" y="35559"/>
                  </a:lnTo>
                  <a:lnTo>
                    <a:pt x="403859" y="41909"/>
                  </a:lnTo>
                  <a:lnTo>
                    <a:pt x="407669" y="41909"/>
                  </a:lnTo>
                  <a:lnTo>
                    <a:pt x="407669" y="35559"/>
                  </a:lnTo>
                  <a:close/>
                </a:path>
                <a:path w="407670" h="334010">
                  <a:moveTo>
                    <a:pt x="508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5080" y="44449"/>
                  </a:lnTo>
                  <a:lnTo>
                    <a:pt x="5080" y="41909"/>
                  </a:lnTo>
                  <a:close/>
                </a:path>
                <a:path w="407670" h="334010">
                  <a:moveTo>
                    <a:pt x="407669" y="41909"/>
                  </a:moveTo>
                  <a:lnTo>
                    <a:pt x="403859" y="41909"/>
                  </a:lnTo>
                  <a:lnTo>
                    <a:pt x="403859" y="44449"/>
                  </a:lnTo>
                  <a:lnTo>
                    <a:pt x="407669" y="44449"/>
                  </a:lnTo>
                  <a:lnTo>
                    <a:pt x="407669" y="41909"/>
                  </a:lnTo>
                  <a:close/>
                </a:path>
                <a:path w="407670" h="334010">
                  <a:moveTo>
                    <a:pt x="508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5080" y="48259"/>
                  </a:lnTo>
                  <a:lnTo>
                    <a:pt x="5080" y="44450"/>
                  </a:lnTo>
                  <a:close/>
                </a:path>
                <a:path w="407670" h="334010">
                  <a:moveTo>
                    <a:pt x="407669" y="44450"/>
                  </a:moveTo>
                  <a:lnTo>
                    <a:pt x="403859" y="44450"/>
                  </a:lnTo>
                  <a:lnTo>
                    <a:pt x="403859" y="48259"/>
                  </a:lnTo>
                  <a:lnTo>
                    <a:pt x="407669" y="48259"/>
                  </a:lnTo>
                  <a:lnTo>
                    <a:pt x="407669" y="44450"/>
                  </a:lnTo>
                  <a:close/>
                </a:path>
                <a:path w="407670" h="334010">
                  <a:moveTo>
                    <a:pt x="508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5080" y="50799"/>
                  </a:lnTo>
                  <a:lnTo>
                    <a:pt x="5080" y="48259"/>
                  </a:lnTo>
                  <a:close/>
                </a:path>
                <a:path w="407670" h="334010">
                  <a:moveTo>
                    <a:pt x="407669" y="48259"/>
                  </a:moveTo>
                  <a:lnTo>
                    <a:pt x="403859" y="48259"/>
                  </a:lnTo>
                  <a:lnTo>
                    <a:pt x="403859" y="50799"/>
                  </a:lnTo>
                  <a:lnTo>
                    <a:pt x="407669" y="50799"/>
                  </a:lnTo>
                  <a:lnTo>
                    <a:pt x="407669" y="48259"/>
                  </a:lnTo>
                  <a:close/>
                </a:path>
                <a:path w="407670" h="334010">
                  <a:moveTo>
                    <a:pt x="508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5080" y="54609"/>
                  </a:lnTo>
                  <a:lnTo>
                    <a:pt x="5080" y="50800"/>
                  </a:lnTo>
                  <a:close/>
                </a:path>
                <a:path w="407670" h="334010">
                  <a:moveTo>
                    <a:pt x="407669" y="50800"/>
                  </a:moveTo>
                  <a:lnTo>
                    <a:pt x="403859" y="50800"/>
                  </a:lnTo>
                  <a:lnTo>
                    <a:pt x="403859" y="54609"/>
                  </a:lnTo>
                  <a:lnTo>
                    <a:pt x="407669" y="54609"/>
                  </a:lnTo>
                  <a:lnTo>
                    <a:pt x="407669" y="50800"/>
                  </a:lnTo>
                  <a:close/>
                </a:path>
                <a:path w="407670" h="334010">
                  <a:moveTo>
                    <a:pt x="5080" y="54609"/>
                  </a:moveTo>
                  <a:lnTo>
                    <a:pt x="0" y="54609"/>
                  </a:lnTo>
                  <a:lnTo>
                    <a:pt x="0" y="63499"/>
                  </a:lnTo>
                  <a:lnTo>
                    <a:pt x="5080" y="63499"/>
                  </a:lnTo>
                  <a:lnTo>
                    <a:pt x="5080" y="54609"/>
                  </a:lnTo>
                  <a:close/>
                </a:path>
                <a:path w="407670" h="334010">
                  <a:moveTo>
                    <a:pt x="407669" y="54609"/>
                  </a:moveTo>
                  <a:lnTo>
                    <a:pt x="403859" y="54609"/>
                  </a:lnTo>
                  <a:lnTo>
                    <a:pt x="403859" y="63499"/>
                  </a:lnTo>
                  <a:lnTo>
                    <a:pt x="407669" y="63499"/>
                  </a:lnTo>
                  <a:lnTo>
                    <a:pt x="407669" y="54609"/>
                  </a:lnTo>
                  <a:close/>
                </a:path>
                <a:path w="407670" h="334010">
                  <a:moveTo>
                    <a:pt x="5080" y="63500"/>
                  </a:moveTo>
                  <a:lnTo>
                    <a:pt x="0" y="63500"/>
                  </a:lnTo>
                  <a:lnTo>
                    <a:pt x="0" y="82549"/>
                  </a:lnTo>
                  <a:lnTo>
                    <a:pt x="5080" y="82549"/>
                  </a:lnTo>
                  <a:lnTo>
                    <a:pt x="5080" y="63500"/>
                  </a:lnTo>
                  <a:close/>
                </a:path>
                <a:path w="407670" h="334010">
                  <a:moveTo>
                    <a:pt x="407669" y="63500"/>
                  </a:moveTo>
                  <a:lnTo>
                    <a:pt x="403859" y="63500"/>
                  </a:lnTo>
                  <a:lnTo>
                    <a:pt x="403859" y="82549"/>
                  </a:lnTo>
                  <a:lnTo>
                    <a:pt x="407669" y="82549"/>
                  </a:lnTo>
                  <a:lnTo>
                    <a:pt x="407669" y="63500"/>
                  </a:lnTo>
                  <a:close/>
                </a:path>
                <a:path w="407670" h="334010">
                  <a:moveTo>
                    <a:pt x="508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5080" y="86359"/>
                  </a:lnTo>
                  <a:lnTo>
                    <a:pt x="5080" y="82550"/>
                  </a:lnTo>
                  <a:close/>
                </a:path>
                <a:path w="407670" h="334010">
                  <a:moveTo>
                    <a:pt x="407669" y="82550"/>
                  </a:moveTo>
                  <a:lnTo>
                    <a:pt x="403859" y="82550"/>
                  </a:lnTo>
                  <a:lnTo>
                    <a:pt x="403859" y="86359"/>
                  </a:lnTo>
                  <a:lnTo>
                    <a:pt x="407669" y="86359"/>
                  </a:lnTo>
                  <a:lnTo>
                    <a:pt x="407669" y="82550"/>
                  </a:lnTo>
                  <a:close/>
                </a:path>
                <a:path w="407670" h="334010">
                  <a:moveTo>
                    <a:pt x="508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5080" y="88899"/>
                  </a:lnTo>
                  <a:lnTo>
                    <a:pt x="5080" y="86359"/>
                  </a:lnTo>
                  <a:close/>
                </a:path>
                <a:path w="407670" h="334010">
                  <a:moveTo>
                    <a:pt x="407669" y="86359"/>
                  </a:moveTo>
                  <a:lnTo>
                    <a:pt x="403859" y="86359"/>
                  </a:lnTo>
                  <a:lnTo>
                    <a:pt x="403859" y="88899"/>
                  </a:lnTo>
                  <a:lnTo>
                    <a:pt x="407669" y="88899"/>
                  </a:lnTo>
                  <a:lnTo>
                    <a:pt x="407669" y="86359"/>
                  </a:lnTo>
                  <a:close/>
                </a:path>
                <a:path w="407670" h="334010">
                  <a:moveTo>
                    <a:pt x="5080" y="88900"/>
                  </a:moveTo>
                  <a:lnTo>
                    <a:pt x="0" y="88900"/>
                  </a:lnTo>
                  <a:lnTo>
                    <a:pt x="0" y="107949"/>
                  </a:lnTo>
                  <a:lnTo>
                    <a:pt x="5080" y="107949"/>
                  </a:lnTo>
                  <a:lnTo>
                    <a:pt x="5080" y="88900"/>
                  </a:lnTo>
                  <a:close/>
                </a:path>
                <a:path w="407670" h="334010">
                  <a:moveTo>
                    <a:pt x="407669" y="88900"/>
                  </a:moveTo>
                  <a:lnTo>
                    <a:pt x="403859" y="88900"/>
                  </a:lnTo>
                  <a:lnTo>
                    <a:pt x="403859" y="107949"/>
                  </a:lnTo>
                  <a:lnTo>
                    <a:pt x="407669" y="107949"/>
                  </a:lnTo>
                  <a:lnTo>
                    <a:pt x="407669" y="88900"/>
                  </a:lnTo>
                  <a:close/>
                </a:path>
                <a:path w="407670" h="334010">
                  <a:moveTo>
                    <a:pt x="5080" y="107950"/>
                  </a:moveTo>
                  <a:lnTo>
                    <a:pt x="0" y="107950"/>
                  </a:lnTo>
                  <a:lnTo>
                    <a:pt x="0" y="130809"/>
                  </a:lnTo>
                  <a:lnTo>
                    <a:pt x="5080" y="130809"/>
                  </a:lnTo>
                  <a:lnTo>
                    <a:pt x="5080" y="107950"/>
                  </a:lnTo>
                  <a:close/>
                </a:path>
                <a:path w="407670" h="334010">
                  <a:moveTo>
                    <a:pt x="407669" y="107950"/>
                  </a:moveTo>
                  <a:lnTo>
                    <a:pt x="403859" y="107950"/>
                  </a:lnTo>
                  <a:lnTo>
                    <a:pt x="403859" y="130809"/>
                  </a:lnTo>
                  <a:lnTo>
                    <a:pt x="407669" y="130809"/>
                  </a:lnTo>
                  <a:lnTo>
                    <a:pt x="407669" y="107950"/>
                  </a:lnTo>
                  <a:close/>
                </a:path>
                <a:path w="407670" h="334010">
                  <a:moveTo>
                    <a:pt x="5080" y="130809"/>
                  </a:moveTo>
                  <a:lnTo>
                    <a:pt x="0" y="130809"/>
                  </a:lnTo>
                  <a:lnTo>
                    <a:pt x="0" y="203199"/>
                  </a:lnTo>
                  <a:lnTo>
                    <a:pt x="5080" y="203199"/>
                  </a:lnTo>
                  <a:lnTo>
                    <a:pt x="5080" y="130809"/>
                  </a:lnTo>
                  <a:close/>
                </a:path>
                <a:path w="407670" h="334010">
                  <a:moveTo>
                    <a:pt x="407669" y="130809"/>
                  </a:moveTo>
                  <a:lnTo>
                    <a:pt x="403859" y="130809"/>
                  </a:lnTo>
                  <a:lnTo>
                    <a:pt x="403859" y="203199"/>
                  </a:lnTo>
                  <a:lnTo>
                    <a:pt x="407669" y="203199"/>
                  </a:lnTo>
                  <a:lnTo>
                    <a:pt x="407669" y="130809"/>
                  </a:lnTo>
                  <a:close/>
                </a:path>
                <a:path w="407670" h="334010">
                  <a:moveTo>
                    <a:pt x="5080" y="203200"/>
                  </a:moveTo>
                  <a:lnTo>
                    <a:pt x="0" y="203200"/>
                  </a:lnTo>
                  <a:lnTo>
                    <a:pt x="0" y="226059"/>
                  </a:lnTo>
                  <a:lnTo>
                    <a:pt x="5080" y="226059"/>
                  </a:lnTo>
                  <a:lnTo>
                    <a:pt x="5080" y="203200"/>
                  </a:lnTo>
                  <a:close/>
                </a:path>
                <a:path w="407670" h="334010">
                  <a:moveTo>
                    <a:pt x="407669" y="203200"/>
                  </a:moveTo>
                  <a:lnTo>
                    <a:pt x="403859" y="203200"/>
                  </a:lnTo>
                  <a:lnTo>
                    <a:pt x="403859" y="226059"/>
                  </a:lnTo>
                  <a:lnTo>
                    <a:pt x="407669" y="226059"/>
                  </a:lnTo>
                  <a:lnTo>
                    <a:pt x="407669" y="203200"/>
                  </a:lnTo>
                  <a:close/>
                </a:path>
                <a:path w="407670" h="334010">
                  <a:moveTo>
                    <a:pt x="5080" y="226059"/>
                  </a:moveTo>
                  <a:lnTo>
                    <a:pt x="0" y="226059"/>
                  </a:lnTo>
                  <a:lnTo>
                    <a:pt x="0" y="245109"/>
                  </a:lnTo>
                  <a:lnTo>
                    <a:pt x="5080" y="245109"/>
                  </a:lnTo>
                  <a:lnTo>
                    <a:pt x="5080" y="226059"/>
                  </a:lnTo>
                  <a:close/>
                </a:path>
                <a:path w="407670" h="334010">
                  <a:moveTo>
                    <a:pt x="407669" y="226059"/>
                  </a:moveTo>
                  <a:lnTo>
                    <a:pt x="403859" y="226059"/>
                  </a:lnTo>
                  <a:lnTo>
                    <a:pt x="403859" y="245109"/>
                  </a:lnTo>
                  <a:lnTo>
                    <a:pt x="407669" y="245109"/>
                  </a:lnTo>
                  <a:lnTo>
                    <a:pt x="407669" y="226059"/>
                  </a:lnTo>
                  <a:close/>
                </a:path>
                <a:path w="407670" h="334010">
                  <a:moveTo>
                    <a:pt x="5080" y="245109"/>
                  </a:moveTo>
                  <a:lnTo>
                    <a:pt x="0" y="245109"/>
                  </a:lnTo>
                  <a:lnTo>
                    <a:pt x="0" y="251459"/>
                  </a:lnTo>
                  <a:lnTo>
                    <a:pt x="5080" y="251459"/>
                  </a:lnTo>
                  <a:lnTo>
                    <a:pt x="5080" y="245109"/>
                  </a:lnTo>
                  <a:close/>
                </a:path>
                <a:path w="407670" h="334010">
                  <a:moveTo>
                    <a:pt x="407669" y="245109"/>
                  </a:moveTo>
                  <a:lnTo>
                    <a:pt x="403859" y="245109"/>
                  </a:lnTo>
                  <a:lnTo>
                    <a:pt x="403859" y="251459"/>
                  </a:lnTo>
                  <a:lnTo>
                    <a:pt x="407669" y="251459"/>
                  </a:lnTo>
                  <a:lnTo>
                    <a:pt x="407669" y="245109"/>
                  </a:lnTo>
                  <a:close/>
                </a:path>
                <a:path w="407670" h="334010">
                  <a:moveTo>
                    <a:pt x="5080" y="251459"/>
                  </a:moveTo>
                  <a:lnTo>
                    <a:pt x="0" y="251459"/>
                  </a:lnTo>
                  <a:lnTo>
                    <a:pt x="0" y="270509"/>
                  </a:lnTo>
                  <a:lnTo>
                    <a:pt x="5080" y="270509"/>
                  </a:lnTo>
                  <a:lnTo>
                    <a:pt x="5080" y="251459"/>
                  </a:lnTo>
                  <a:close/>
                </a:path>
                <a:path w="407670" h="334010">
                  <a:moveTo>
                    <a:pt x="407669" y="251459"/>
                  </a:moveTo>
                  <a:lnTo>
                    <a:pt x="403859" y="251459"/>
                  </a:lnTo>
                  <a:lnTo>
                    <a:pt x="403859" y="270509"/>
                  </a:lnTo>
                  <a:lnTo>
                    <a:pt x="407669" y="270509"/>
                  </a:lnTo>
                  <a:lnTo>
                    <a:pt x="407669" y="251459"/>
                  </a:lnTo>
                  <a:close/>
                </a:path>
                <a:path w="407670" h="334010">
                  <a:moveTo>
                    <a:pt x="5080" y="270509"/>
                  </a:moveTo>
                  <a:lnTo>
                    <a:pt x="0" y="270509"/>
                  </a:lnTo>
                  <a:lnTo>
                    <a:pt x="0" y="279399"/>
                  </a:lnTo>
                  <a:lnTo>
                    <a:pt x="5080" y="279399"/>
                  </a:lnTo>
                  <a:lnTo>
                    <a:pt x="5080" y="270509"/>
                  </a:lnTo>
                  <a:close/>
                </a:path>
                <a:path w="407670" h="334010">
                  <a:moveTo>
                    <a:pt x="407669" y="270509"/>
                  </a:moveTo>
                  <a:lnTo>
                    <a:pt x="403859" y="270509"/>
                  </a:lnTo>
                  <a:lnTo>
                    <a:pt x="403859" y="279399"/>
                  </a:lnTo>
                  <a:lnTo>
                    <a:pt x="407669" y="279399"/>
                  </a:lnTo>
                  <a:lnTo>
                    <a:pt x="407669" y="270509"/>
                  </a:lnTo>
                  <a:close/>
                </a:path>
                <a:path w="407670" h="334010">
                  <a:moveTo>
                    <a:pt x="5080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5080" y="283209"/>
                  </a:lnTo>
                  <a:lnTo>
                    <a:pt x="5080" y="279400"/>
                  </a:lnTo>
                  <a:close/>
                </a:path>
                <a:path w="407670" h="334010">
                  <a:moveTo>
                    <a:pt x="407669" y="279400"/>
                  </a:moveTo>
                  <a:lnTo>
                    <a:pt x="403859" y="279400"/>
                  </a:lnTo>
                  <a:lnTo>
                    <a:pt x="403859" y="283209"/>
                  </a:lnTo>
                  <a:lnTo>
                    <a:pt x="407669" y="283209"/>
                  </a:lnTo>
                  <a:lnTo>
                    <a:pt x="407669" y="279400"/>
                  </a:lnTo>
                  <a:close/>
                </a:path>
                <a:path w="407670" h="334010">
                  <a:moveTo>
                    <a:pt x="5080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5080" y="285749"/>
                  </a:lnTo>
                  <a:lnTo>
                    <a:pt x="5080" y="283209"/>
                  </a:lnTo>
                  <a:close/>
                </a:path>
                <a:path w="407670" h="334010">
                  <a:moveTo>
                    <a:pt x="407669" y="283209"/>
                  </a:moveTo>
                  <a:lnTo>
                    <a:pt x="403859" y="283209"/>
                  </a:lnTo>
                  <a:lnTo>
                    <a:pt x="403859" y="285749"/>
                  </a:lnTo>
                  <a:lnTo>
                    <a:pt x="407669" y="285749"/>
                  </a:lnTo>
                  <a:lnTo>
                    <a:pt x="407669" y="283209"/>
                  </a:lnTo>
                  <a:close/>
                </a:path>
                <a:path w="407670" h="334010">
                  <a:moveTo>
                    <a:pt x="5080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5080" y="289559"/>
                  </a:lnTo>
                  <a:lnTo>
                    <a:pt x="5080" y="285750"/>
                  </a:lnTo>
                  <a:close/>
                </a:path>
                <a:path w="407670" h="334010">
                  <a:moveTo>
                    <a:pt x="407669" y="285750"/>
                  </a:moveTo>
                  <a:lnTo>
                    <a:pt x="403859" y="285750"/>
                  </a:lnTo>
                  <a:lnTo>
                    <a:pt x="403859" y="289559"/>
                  </a:lnTo>
                  <a:lnTo>
                    <a:pt x="407669" y="289559"/>
                  </a:lnTo>
                  <a:lnTo>
                    <a:pt x="407669" y="285750"/>
                  </a:lnTo>
                  <a:close/>
                </a:path>
                <a:path w="407670" h="334010">
                  <a:moveTo>
                    <a:pt x="508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5080" y="292099"/>
                  </a:lnTo>
                  <a:lnTo>
                    <a:pt x="5080" y="289559"/>
                  </a:lnTo>
                  <a:close/>
                </a:path>
                <a:path w="407670" h="334010">
                  <a:moveTo>
                    <a:pt x="407669" y="289559"/>
                  </a:moveTo>
                  <a:lnTo>
                    <a:pt x="403859" y="289559"/>
                  </a:lnTo>
                  <a:lnTo>
                    <a:pt x="403859" y="292099"/>
                  </a:lnTo>
                  <a:lnTo>
                    <a:pt x="407669" y="292099"/>
                  </a:lnTo>
                  <a:lnTo>
                    <a:pt x="407669" y="289559"/>
                  </a:lnTo>
                  <a:close/>
                </a:path>
                <a:path w="407670" h="334010">
                  <a:moveTo>
                    <a:pt x="508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5080" y="298449"/>
                  </a:lnTo>
                  <a:lnTo>
                    <a:pt x="5080" y="292100"/>
                  </a:lnTo>
                  <a:close/>
                </a:path>
                <a:path w="407670" h="334010">
                  <a:moveTo>
                    <a:pt x="407669" y="292100"/>
                  </a:moveTo>
                  <a:lnTo>
                    <a:pt x="403859" y="292100"/>
                  </a:lnTo>
                  <a:lnTo>
                    <a:pt x="403859" y="298449"/>
                  </a:lnTo>
                  <a:lnTo>
                    <a:pt x="407669" y="298449"/>
                  </a:lnTo>
                  <a:lnTo>
                    <a:pt x="407669" y="292100"/>
                  </a:lnTo>
                  <a:close/>
                </a:path>
                <a:path w="407670" h="334010">
                  <a:moveTo>
                    <a:pt x="508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5080" y="302259"/>
                  </a:lnTo>
                  <a:lnTo>
                    <a:pt x="5080" y="298450"/>
                  </a:lnTo>
                  <a:close/>
                </a:path>
                <a:path w="407670" h="334010">
                  <a:moveTo>
                    <a:pt x="407669" y="298450"/>
                  </a:moveTo>
                  <a:lnTo>
                    <a:pt x="403859" y="298450"/>
                  </a:lnTo>
                  <a:lnTo>
                    <a:pt x="403859" y="302259"/>
                  </a:lnTo>
                  <a:lnTo>
                    <a:pt x="407669" y="302259"/>
                  </a:lnTo>
                  <a:lnTo>
                    <a:pt x="407669" y="298450"/>
                  </a:lnTo>
                  <a:close/>
                </a:path>
                <a:path w="407670" h="334010">
                  <a:moveTo>
                    <a:pt x="508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5080" y="304799"/>
                  </a:lnTo>
                  <a:lnTo>
                    <a:pt x="5080" y="302259"/>
                  </a:lnTo>
                  <a:close/>
                </a:path>
                <a:path w="407670" h="334010">
                  <a:moveTo>
                    <a:pt x="407669" y="302259"/>
                  </a:moveTo>
                  <a:lnTo>
                    <a:pt x="403859" y="302259"/>
                  </a:lnTo>
                  <a:lnTo>
                    <a:pt x="403859" y="304799"/>
                  </a:lnTo>
                  <a:lnTo>
                    <a:pt x="407669" y="304799"/>
                  </a:lnTo>
                  <a:lnTo>
                    <a:pt x="407669" y="302259"/>
                  </a:lnTo>
                  <a:close/>
                </a:path>
                <a:path w="407670" h="334010">
                  <a:moveTo>
                    <a:pt x="508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5080" y="308609"/>
                  </a:lnTo>
                  <a:lnTo>
                    <a:pt x="5080" y="304800"/>
                  </a:lnTo>
                  <a:close/>
                </a:path>
                <a:path w="407670" h="334010">
                  <a:moveTo>
                    <a:pt x="407669" y="304800"/>
                  </a:moveTo>
                  <a:lnTo>
                    <a:pt x="403859" y="304800"/>
                  </a:lnTo>
                  <a:lnTo>
                    <a:pt x="403859" y="308609"/>
                  </a:lnTo>
                  <a:lnTo>
                    <a:pt x="407669" y="308609"/>
                  </a:lnTo>
                  <a:lnTo>
                    <a:pt x="407669" y="304800"/>
                  </a:lnTo>
                  <a:close/>
                </a:path>
                <a:path w="407670" h="334010">
                  <a:moveTo>
                    <a:pt x="508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5080" y="311149"/>
                  </a:lnTo>
                  <a:lnTo>
                    <a:pt x="5080" y="308609"/>
                  </a:lnTo>
                  <a:close/>
                </a:path>
                <a:path w="407670" h="334010">
                  <a:moveTo>
                    <a:pt x="407669" y="308609"/>
                  </a:moveTo>
                  <a:lnTo>
                    <a:pt x="403859" y="308609"/>
                  </a:lnTo>
                  <a:lnTo>
                    <a:pt x="403859" y="311149"/>
                  </a:lnTo>
                  <a:lnTo>
                    <a:pt x="407669" y="311149"/>
                  </a:lnTo>
                  <a:lnTo>
                    <a:pt x="407669" y="308609"/>
                  </a:lnTo>
                  <a:close/>
                </a:path>
                <a:path w="407670" h="334010">
                  <a:moveTo>
                    <a:pt x="508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5080" y="314959"/>
                  </a:lnTo>
                  <a:lnTo>
                    <a:pt x="5080" y="311150"/>
                  </a:lnTo>
                  <a:close/>
                </a:path>
                <a:path w="407670" h="334010">
                  <a:moveTo>
                    <a:pt x="407669" y="311150"/>
                  </a:moveTo>
                  <a:lnTo>
                    <a:pt x="403859" y="311150"/>
                  </a:lnTo>
                  <a:lnTo>
                    <a:pt x="403859" y="314959"/>
                  </a:lnTo>
                  <a:lnTo>
                    <a:pt x="407669" y="314959"/>
                  </a:lnTo>
                  <a:lnTo>
                    <a:pt x="407669" y="311150"/>
                  </a:lnTo>
                  <a:close/>
                </a:path>
                <a:path w="407670" h="334010">
                  <a:moveTo>
                    <a:pt x="508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5080" y="317499"/>
                  </a:lnTo>
                  <a:lnTo>
                    <a:pt x="5080" y="314959"/>
                  </a:lnTo>
                  <a:close/>
                </a:path>
                <a:path w="407670" h="334010">
                  <a:moveTo>
                    <a:pt x="407669" y="314959"/>
                  </a:moveTo>
                  <a:lnTo>
                    <a:pt x="403859" y="314959"/>
                  </a:lnTo>
                  <a:lnTo>
                    <a:pt x="403859" y="317499"/>
                  </a:lnTo>
                  <a:lnTo>
                    <a:pt x="407669" y="317499"/>
                  </a:lnTo>
                  <a:lnTo>
                    <a:pt x="407669" y="314959"/>
                  </a:lnTo>
                  <a:close/>
                </a:path>
                <a:path w="407670" h="334010">
                  <a:moveTo>
                    <a:pt x="5080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5080" y="321309"/>
                  </a:lnTo>
                  <a:lnTo>
                    <a:pt x="5080" y="317500"/>
                  </a:lnTo>
                  <a:close/>
                </a:path>
                <a:path w="407670" h="334010">
                  <a:moveTo>
                    <a:pt x="407669" y="317500"/>
                  </a:moveTo>
                  <a:lnTo>
                    <a:pt x="403859" y="317500"/>
                  </a:lnTo>
                  <a:lnTo>
                    <a:pt x="403859" y="321309"/>
                  </a:lnTo>
                  <a:lnTo>
                    <a:pt x="407669" y="321309"/>
                  </a:lnTo>
                  <a:lnTo>
                    <a:pt x="407669" y="317500"/>
                  </a:lnTo>
                  <a:close/>
                </a:path>
                <a:path w="407670" h="334010">
                  <a:moveTo>
                    <a:pt x="5080" y="321309"/>
                  </a:moveTo>
                  <a:lnTo>
                    <a:pt x="0" y="321309"/>
                  </a:lnTo>
                  <a:lnTo>
                    <a:pt x="0" y="322579"/>
                  </a:lnTo>
                  <a:lnTo>
                    <a:pt x="1269" y="322579"/>
                  </a:lnTo>
                  <a:lnTo>
                    <a:pt x="1269" y="323849"/>
                  </a:lnTo>
                  <a:lnTo>
                    <a:pt x="5080" y="323849"/>
                  </a:lnTo>
                  <a:lnTo>
                    <a:pt x="5080" y="321309"/>
                  </a:lnTo>
                  <a:close/>
                </a:path>
                <a:path w="407670" h="334010">
                  <a:moveTo>
                    <a:pt x="407669" y="321309"/>
                  </a:moveTo>
                  <a:lnTo>
                    <a:pt x="403859" y="321309"/>
                  </a:lnTo>
                  <a:lnTo>
                    <a:pt x="403859" y="323849"/>
                  </a:lnTo>
                  <a:lnTo>
                    <a:pt x="407669" y="323849"/>
                  </a:lnTo>
                  <a:lnTo>
                    <a:pt x="407669" y="321309"/>
                  </a:lnTo>
                  <a:close/>
                </a:path>
                <a:path w="407670" h="334010">
                  <a:moveTo>
                    <a:pt x="407669" y="323850"/>
                  </a:moveTo>
                  <a:lnTo>
                    <a:pt x="403859" y="323850"/>
                  </a:lnTo>
                  <a:lnTo>
                    <a:pt x="403859" y="327659"/>
                  </a:lnTo>
                  <a:lnTo>
                    <a:pt x="405130" y="327659"/>
                  </a:lnTo>
                  <a:lnTo>
                    <a:pt x="405130" y="326389"/>
                  </a:lnTo>
                  <a:lnTo>
                    <a:pt x="406400" y="326389"/>
                  </a:lnTo>
                  <a:lnTo>
                    <a:pt x="406400" y="325119"/>
                  </a:lnTo>
                  <a:lnTo>
                    <a:pt x="407669" y="325119"/>
                  </a:lnTo>
                  <a:lnTo>
                    <a:pt x="407669" y="323850"/>
                  </a:lnTo>
                  <a:close/>
                </a:path>
                <a:path w="407670" h="334010">
                  <a:moveTo>
                    <a:pt x="5080" y="323850"/>
                  </a:moveTo>
                  <a:lnTo>
                    <a:pt x="2540" y="323850"/>
                  </a:lnTo>
                  <a:lnTo>
                    <a:pt x="2540" y="325119"/>
                  </a:lnTo>
                  <a:lnTo>
                    <a:pt x="3810" y="325119"/>
                  </a:lnTo>
                  <a:lnTo>
                    <a:pt x="3810" y="326389"/>
                  </a:lnTo>
                  <a:lnTo>
                    <a:pt x="5080" y="326389"/>
                  </a:lnTo>
                  <a:lnTo>
                    <a:pt x="5080" y="323850"/>
                  </a:lnTo>
                  <a:close/>
                </a:path>
                <a:path w="407670" h="334010">
                  <a:moveTo>
                    <a:pt x="398780" y="332739"/>
                  </a:moveTo>
                  <a:lnTo>
                    <a:pt x="11430" y="332739"/>
                  </a:lnTo>
                  <a:lnTo>
                    <a:pt x="11430" y="334009"/>
                  </a:lnTo>
                  <a:lnTo>
                    <a:pt x="398780" y="334009"/>
                  </a:lnTo>
                  <a:lnTo>
                    <a:pt x="398780" y="332739"/>
                  </a:lnTo>
                  <a:close/>
                </a:path>
                <a:path w="407670" h="334010">
                  <a:moveTo>
                    <a:pt x="400050" y="331469"/>
                  </a:moveTo>
                  <a:lnTo>
                    <a:pt x="10160" y="331469"/>
                  </a:lnTo>
                  <a:lnTo>
                    <a:pt x="10160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  <a:path w="407670" h="334010">
                  <a:moveTo>
                    <a:pt x="401319" y="330200"/>
                  </a:moveTo>
                  <a:lnTo>
                    <a:pt x="8890" y="330200"/>
                  </a:lnTo>
                  <a:lnTo>
                    <a:pt x="8890" y="331469"/>
                  </a:lnTo>
                  <a:lnTo>
                    <a:pt x="401319" y="331469"/>
                  </a:lnTo>
                  <a:lnTo>
                    <a:pt x="401319" y="330200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3244849" y="5335269"/>
              <a:ext cx="398780" cy="326390"/>
            </a:xfrm>
            <a:custGeom>
              <a:avLst/>
              <a:gdLst/>
              <a:ahLst/>
              <a:cxnLst/>
              <a:rect l="l" t="t" r="r" b="b"/>
              <a:pathLst>
                <a:path w="398779" h="326389">
                  <a:moveTo>
                    <a:pt x="2539" y="2539"/>
                  </a:move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2539"/>
                  </a:lnTo>
                  <a:close/>
                </a:path>
                <a:path w="398779" h="326389">
                  <a:moveTo>
                    <a:pt x="398779" y="2539"/>
                  </a:moveTo>
                  <a:lnTo>
                    <a:pt x="394970" y="2539"/>
                  </a:lnTo>
                  <a:lnTo>
                    <a:pt x="394970" y="6349"/>
                  </a:lnTo>
                  <a:lnTo>
                    <a:pt x="398779" y="6349"/>
                  </a:lnTo>
                  <a:lnTo>
                    <a:pt x="398779" y="2539"/>
                  </a:lnTo>
                  <a:close/>
                </a:path>
                <a:path w="398779" h="326389">
                  <a:moveTo>
                    <a:pt x="397510" y="1269"/>
                  </a:moveTo>
                  <a:lnTo>
                    <a:pt x="2539" y="1269"/>
                  </a:lnTo>
                  <a:lnTo>
                    <a:pt x="2539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398779" h="326389">
                  <a:moveTo>
                    <a:pt x="396239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398779" h="326389">
                  <a:moveTo>
                    <a:pt x="253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6349"/>
                  </a:lnTo>
                  <a:close/>
                </a:path>
                <a:path w="398779" h="326389">
                  <a:moveTo>
                    <a:pt x="398779" y="6349"/>
                  </a:moveTo>
                  <a:lnTo>
                    <a:pt x="394970" y="6349"/>
                  </a:lnTo>
                  <a:lnTo>
                    <a:pt x="394970" y="8889"/>
                  </a:lnTo>
                  <a:lnTo>
                    <a:pt x="398779" y="8889"/>
                  </a:lnTo>
                  <a:lnTo>
                    <a:pt x="398779" y="6349"/>
                  </a:lnTo>
                  <a:close/>
                </a:path>
                <a:path w="398779" h="326389">
                  <a:moveTo>
                    <a:pt x="253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539" y="12699"/>
                  </a:lnTo>
                  <a:lnTo>
                    <a:pt x="2539" y="8889"/>
                  </a:lnTo>
                  <a:close/>
                </a:path>
                <a:path w="398779" h="326389">
                  <a:moveTo>
                    <a:pt x="398779" y="8889"/>
                  </a:moveTo>
                  <a:lnTo>
                    <a:pt x="394970" y="8889"/>
                  </a:lnTo>
                  <a:lnTo>
                    <a:pt x="394970" y="12699"/>
                  </a:lnTo>
                  <a:lnTo>
                    <a:pt x="398779" y="12699"/>
                  </a:lnTo>
                  <a:lnTo>
                    <a:pt x="398779" y="8889"/>
                  </a:lnTo>
                  <a:close/>
                </a:path>
                <a:path w="398779" h="326389">
                  <a:moveTo>
                    <a:pt x="253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2699"/>
                  </a:lnTo>
                  <a:close/>
                </a:path>
                <a:path w="398779" h="326389">
                  <a:moveTo>
                    <a:pt x="398779" y="12699"/>
                  </a:moveTo>
                  <a:lnTo>
                    <a:pt x="394970" y="12699"/>
                  </a:lnTo>
                  <a:lnTo>
                    <a:pt x="394970" y="15239"/>
                  </a:lnTo>
                  <a:lnTo>
                    <a:pt x="398779" y="15239"/>
                  </a:lnTo>
                  <a:lnTo>
                    <a:pt x="398779" y="12699"/>
                  </a:lnTo>
                  <a:close/>
                </a:path>
                <a:path w="398779" h="326389">
                  <a:moveTo>
                    <a:pt x="253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5239"/>
                  </a:lnTo>
                  <a:close/>
                </a:path>
                <a:path w="398779" h="326389">
                  <a:moveTo>
                    <a:pt x="398779" y="15239"/>
                  </a:moveTo>
                  <a:lnTo>
                    <a:pt x="394970" y="15239"/>
                  </a:lnTo>
                  <a:lnTo>
                    <a:pt x="394970" y="19049"/>
                  </a:lnTo>
                  <a:lnTo>
                    <a:pt x="398779" y="19049"/>
                  </a:lnTo>
                  <a:lnTo>
                    <a:pt x="398779" y="15239"/>
                  </a:lnTo>
                  <a:close/>
                </a:path>
                <a:path w="398779" h="326389">
                  <a:moveTo>
                    <a:pt x="253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9049"/>
                  </a:lnTo>
                  <a:close/>
                </a:path>
                <a:path w="398779" h="326389">
                  <a:moveTo>
                    <a:pt x="398779" y="19049"/>
                  </a:moveTo>
                  <a:lnTo>
                    <a:pt x="394970" y="19049"/>
                  </a:lnTo>
                  <a:lnTo>
                    <a:pt x="394970" y="21589"/>
                  </a:lnTo>
                  <a:lnTo>
                    <a:pt x="398779" y="21589"/>
                  </a:lnTo>
                  <a:lnTo>
                    <a:pt x="398779" y="19049"/>
                  </a:lnTo>
                  <a:close/>
                </a:path>
                <a:path w="398779" h="326389">
                  <a:moveTo>
                    <a:pt x="253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1589"/>
                  </a:lnTo>
                  <a:close/>
                </a:path>
                <a:path w="398779" h="326389">
                  <a:moveTo>
                    <a:pt x="398779" y="21589"/>
                  </a:moveTo>
                  <a:lnTo>
                    <a:pt x="394970" y="21589"/>
                  </a:lnTo>
                  <a:lnTo>
                    <a:pt x="394970" y="25399"/>
                  </a:lnTo>
                  <a:lnTo>
                    <a:pt x="398779" y="25399"/>
                  </a:lnTo>
                  <a:lnTo>
                    <a:pt x="398779" y="21589"/>
                  </a:lnTo>
                  <a:close/>
                </a:path>
                <a:path w="398779" h="326389">
                  <a:moveTo>
                    <a:pt x="253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5399"/>
                  </a:lnTo>
                  <a:close/>
                </a:path>
                <a:path w="398779" h="326389">
                  <a:moveTo>
                    <a:pt x="398779" y="25399"/>
                  </a:moveTo>
                  <a:lnTo>
                    <a:pt x="394970" y="25399"/>
                  </a:lnTo>
                  <a:lnTo>
                    <a:pt x="394970" y="31749"/>
                  </a:lnTo>
                  <a:lnTo>
                    <a:pt x="398779" y="31749"/>
                  </a:lnTo>
                  <a:lnTo>
                    <a:pt x="398779" y="25399"/>
                  </a:lnTo>
                  <a:close/>
                </a:path>
                <a:path w="398779" h="326389">
                  <a:moveTo>
                    <a:pt x="253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1749"/>
                  </a:lnTo>
                  <a:close/>
                </a:path>
                <a:path w="398779" h="326389">
                  <a:moveTo>
                    <a:pt x="398779" y="31749"/>
                  </a:moveTo>
                  <a:lnTo>
                    <a:pt x="394970" y="31749"/>
                  </a:lnTo>
                  <a:lnTo>
                    <a:pt x="394970" y="38099"/>
                  </a:lnTo>
                  <a:lnTo>
                    <a:pt x="398779" y="38099"/>
                  </a:lnTo>
                  <a:lnTo>
                    <a:pt x="398779" y="31749"/>
                  </a:lnTo>
                  <a:close/>
                </a:path>
                <a:path w="398779" h="326389">
                  <a:moveTo>
                    <a:pt x="253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8099"/>
                  </a:lnTo>
                  <a:close/>
                </a:path>
                <a:path w="398779" h="326389">
                  <a:moveTo>
                    <a:pt x="398779" y="38099"/>
                  </a:moveTo>
                  <a:lnTo>
                    <a:pt x="394970" y="38099"/>
                  </a:lnTo>
                  <a:lnTo>
                    <a:pt x="394970" y="40639"/>
                  </a:lnTo>
                  <a:lnTo>
                    <a:pt x="398779" y="40639"/>
                  </a:lnTo>
                  <a:lnTo>
                    <a:pt x="398779" y="38099"/>
                  </a:lnTo>
                  <a:close/>
                </a:path>
                <a:path w="398779" h="326389">
                  <a:moveTo>
                    <a:pt x="253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539" y="44449"/>
                  </a:lnTo>
                  <a:lnTo>
                    <a:pt x="2539" y="40639"/>
                  </a:lnTo>
                  <a:close/>
                </a:path>
                <a:path w="398779" h="326389">
                  <a:moveTo>
                    <a:pt x="398779" y="40639"/>
                  </a:moveTo>
                  <a:lnTo>
                    <a:pt x="394970" y="40639"/>
                  </a:lnTo>
                  <a:lnTo>
                    <a:pt x="394970" y="44449"/>
                  </a:lnTo>
                  <a:lnTo>
                    <a:pt x="398779" y="44449"/>
                  </a:lnTo>
                  <a:lnTo>
                    <a:pt x="398779" y="40639"/>
                  </a:lnTo>
                  <a:close/>
                </a:path>
                <a:path w="398779" h="326389">
                  <a:moveTo>
                    <a:pt x="253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44449"/>
                  </a:lnTo>
                  <a:close/>
                </a:path>
                <a:path w="398779" h="326389">
                  <a:moveTo>
                    <a:pt x="398779" y="44449"/>
                  </a:moveTo>
                  <a:lnTo>
                    <a:pt x="394970" y="44449"/>
                  </a:lnTo>
                  <a:lnTo>
                    <a:pt x="394970" y="46989"/>
                  </a:lnTo>
                  <a:lnTo>
                    <a:pt x="398779" y="46989"/>
                  </a:lnTo>
                  <a:lnTo>
                    <a:pt x="398779" y="44449"/>
                  </a:lnTo>
                  <a:close/>
                </a:path>
                <a:path w="398779" h="326389">
                  <a:moveTo>
                    <a:pt x="253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6989"/>
                  </a:lnTo>
                  <a:close/>
                </a:path>
                <a:path w="398779" h="326389">
                  <a:moveTo>
                    <a:pt x="398779" y="46989"/>
                  </a:moveTo>
                  <a:lnTo>
                    <a:pt x="394970" y="46989"/>
                  </a:lnTo>
                  <a:lnTo>
                    <a:pt x="394970" y="50799"/>
                  </a:lnTo>
                  <a:lnTo>
                    <a:pt x="398779" y="50799"/>
                  </a:lnTo>
                  <a:lnTo>
                    <a:pt x="398779" y="46989"/>
                  </a:lnTo>
                  <a:close/>
                </a:path>
                <a:path w="398779" h="326389">
                  <a:moveTo>
                    <a:pt x="2539" y="50799"/>
                  </a:moveTo>
                  <a:lnTo>
                    <a:pt x="0" y="50799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50799"/>
                  </a:lnTo>
                  <a:close/>
                </a:path>
                <a:path w="398779" h="326389">
                  <a:moveTo>
                    <a:pt x="398779" y="50799"/>
                  </a:moveTo>
                  <a:lnTo>
                    <a:pt x="394970" y="50799"/>
                  </a:lnTo>
                  <a:lnTo>
                    <a:pt x="394970" y="59689"/>
                  </a:lnTo>
                  <a:lnTo>
                    <a:pt x="398779" y="59689"/>
                  </a:lnTo>
                  <a:lnTo>
                    <a:pt x="398779" y="50799"/>
                  </a:lnTo>
                  <a:close/>
                </a:path>
                <a:path w="398779" h="326389">
                  <a:moveTo>
                    <a:pt x="2539" y="59689"/>
                  </a:moveTo>
                  <a:lnTo>
                    <a:pt x="0" y="59689"/>
                  </a:lnTo>
                  <a:lnTo>
                    <a:pt x="0" y="78739"/>
                  </a:lnTo>
                  <a:lnTo>
                    <a:pt x="2539" y="78739"/>
                  </a:lnTo>
                  <a:lnTo>
                    <a:pt x="2539" y="59689"/>
                  </a:lnTo>
                  <a:close/>
                </a:path>
                <a:path w="398779" h="326389">
                  <a:moveTo>
                    <a:pt x="398779" y="59689"/>
                  </a:moveTo>
                  <a:lnTo>
                    <a:pt x="394970" y="59689"/>
                  </a:lnTo>
                  <a:lnTo>
                    <a:pt x="394970" y="78739"/>
                  </a:lnTo>
                  <a:lnTo>
                    <a:pt x="398779" y="78739"/>
                  </a:lnTo>
                  <a:lnTo>
                    <a:pt x="398779" y="59689"/>
                  </a:lnTo>
                  <a:close/>
                </a:path>
                <a:path w="398779" h="326389">
                  <a:moveTo>
                    <a:pt x="253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78739"/>
                  </a:lnTo>
                  <a:close/>
                </a:path>
                <a:path w="398779" h="326389">
                  <a:moveTo>
                    <a:pt x="398779" y="78739"/>
                  </a:moveTo>
                  <a:lnTo>
                    <a:pt x="394970" y="78739"/>
                  </a:lnTo>
                  <a:lnTo>
                    <a:pt x="394970" y="82549"/>
                  </a:lnTo>
                  <a:lnTo>
                    <a:pt x="398779" y="82549"/>
                  </a:lnTo>
                  <a:lnTo>
                    <a:pt x="398779" y="78739"/>
                  </a:lnTo>
                  <a:close/>
                </a:path>
                <a:path w="398779" h="326389">
                  <a:moveTo>
                    <a:pt x="253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539" y="85089"/>
                  </a:lnTo>
                  <a:lnTo>
                    <a:pt x="2539" y="82549"/>
                  </a:lnTo>
                  <a:close/>
                </a:path>
                <a:path w="398779" h="326389">
                  <a:moveTo>
                    <a:pt x="398779" y="82549"/>
                  </a:moveTo>
                  <a:lnTo>
                    <a:pt x="394970" y="82549"/>
                  </a:lnTo>
                  <a:lnTo>
                    <a:pt x="394970" y="85089"/>
                  </a:lnTo>
                  <a:lnTo>
                    <a:pt x="398779" y="85089"/>
                  </a:lnTo>
                  <a:lnTo>
                    <a:pt x="398779" y="82549"/>
                  </a:lnTo>
                  <a:close/>
                </a:path>
                <a:path w="398779" h="326389">
                  <a:moveTo>
                    <a:pt x="2539" y="85089"/>
                  </a:moveTo>
                  <a:lnTo>
                    <a:pt x="0" y="85089"/>
                  </a:lnTo>
                  <a:lnTo>
                    <a:pt x="0" y="104139"/>
                  </a:lnTo>
                  <a:lnTo>
                    <a:pt x="2539" y="104139"/>
                  </a:lnTo>
                  <a:lnTo>
                    <a:pt x="2539" y="85089"/>
                  </a:lnTo>
                  <a:close/>
                </a:path>
                <a:path w="398779" h="326389">
                  <a:moveTo>
                    <a:pt x="398779" y="85089"/>
                  </a:moveTo>
                  <a:lnTo>
                    <a:pt x="394970" y="85089"/>
                  </a:lnTo>
                  <a:lnTo>
                    <a:pt x="394970" y="104139"/>
                  </a:lnTo>
                  <a:lnTo>
                    <a:pt x="398779" y="104139"/>
                  </a:lnTo>
                  <a:lnTo>
                    <a:pt x="398779" y="85089"/>
                  </a:lnTo>
                  <a:close/>
                </a:path>
                <a:path w="398779" h="326389">
                  <a:moveTo>
                    <a:pt x="2539" y="104139"/>
                  </a:moveTo>
                  <a:lnTo>
                    <a:pt x="0" y="104139"/>
                  </a:lnTo>
                  <a:lnTo>
                    <a:pt x="0" y="126999"/>
                  </a:lnTo>
                  <a:lnTo>
                    <a:pt x="2539" y="126999"/>
                  </a:lnTo>
                  <a:lnTo>
                    <a:pt x="2539" y="104139"/>
                  </a:lnTo>
                  <a:close/>
                </a:path>
                <a:path w="398779" h="326389">
                  <a:moveTo>
                    <a:pt x="398779" y="104139"/>
                  </a:moveTo>
                  <a:lnTo>
                    <a:pt x="394970" y="104139"/>
                  </a:lnTo>
                  <a:lnTo>
                    <a:pt x="394970" y="126999"/>
                  </a:lnTo>
                  <a:lnTo>
                    <a:pt x="398779" y="126999"/>
                  </a:lnTo>
                  <a:lnTo>
                    <a:pt x="398779" y="104139"/>
                  </a:lnTo>
                  <a:close/>
                </a:path>
                <a:path w="398779" h="326389">
                  <a:moveTo>
                    <a:pt x="2539" y="126999"/>
                  </a:moveTo>
                  <a:lnTo>
                    <a:pt x="0" y="126999"/>
                  </a:lnTo>
                  <a:lnTo>
                    <a:pt x="0" y="199389"/>
                  </a:lnTo>
                  <a:lnTo>
                    <a:pt x="2539" y="199389"/>
                  </a:lnTo>
                  <a:lnTo>
                    <a:pt x="2539" y="126999"/>
                  </a:lnTo>
                  <a:close/>
                </a:path>
                <a:path w="398779" h="326389">
                  <a:moveTo>
                    <a:pt x="398779" y="126999"/>
                  </a:moveTo>
                  <a:lnTo>
                    <a:pt x="394970" y="126999"/>
                  </a:lnTo>
                  <a:lnTo>
                    <a:pt x="394970" y="199389"/>
                  </a:lnTo>
                  <a:lnTo>
                    <a:pt x="398779" y="199389"/>
                  </a:lnTo>
                  <a:lnTo>
                    <a:pt x="398779" y="126999"/>
                  </a:lnTo>
                  <a:close/>
                </a:path>
                <a:path w="398779" h="326389">
                  <a:moveTo>
                    <a:pt x="2539" y="199389"/>
                  </a:moveTo>
                  <a:lnTo>
                    <a:pt x="0" y="199389"/>
                  </a:lnTo>
                  <a:lnTo>
                    <a:pt x="0" y="222249"/>
                  </a:lnTo>
                  <a:lnTo>
                    <a:pt x="2539" y="222249"/>
                  </a:lnTo>
                  <a:lnTo>
                    <a:pt x="2539" y="199389"/>
                  </a:lnTo>
                  <a:close/>
                </a:path>
                <a:path w="398779" h="326389">
                  <a:moveTo>
                    <a:pt x="398779" y="199389"/>
                  </a:moveTo>
                  <a:lnTo>
                    <a:pt x="394970" y="199389"/>
                  </a:lnTo>
                  <a:lnTo>
                    <a:pt x="394970" y="222249"/>
                  </a:lnTo>
                  <a:lnTo>
                    <a:pt x="398779" y="222249"/>
                  </a:lnTo>
                  <a:lnTo>
                    <a:pt x="398779" y="199389"/>
                  </a:lnTo>
                  <a:close/>
                </a:path>
                <a:path w="398779" h="326389">
                  <a:moveTo>
                    <a:pt x="2539" y="222249"/>
                  </a:moveTo>
                  <a:lnTo>
                    <a:pt x="0" y="222249"/>
                  </a:lnTo>
                  <a:lnTo>
                    <a:pt x="0" y="241299"/>
                  </a:lnTo>
                  <a:lnTo>
                    <a:pt x="2539" y="241299"/>
                  </a:lnTo>
                  <a:lnTo>
                    <a:pt x="2539" y="222249"/>
                  </a:lnTo>
                  <a:close/>
                </a:path>
                <a:path w="398779" h="326389">
                  <a:moveTo>
                    <a:pt x="398779" y="222249"/>
                  </a:moveTo>
                  <a:lnTo>
                    <a:pt x="394970" y="222249"/>
                  </a:lnTo>
                  <a:lnTo>
                    <a:pt x="394970" y="241299"/>
                  </a:lnTo>
                  <a:lnTo>
                    <a:pt x="398779" y="241299"/>
                  </a:lnTo>
                  <a:lnTo>
                    <a:pt x="398779" y="222249"/>
                  </a:lnTo>
                  <a:close/>
                </a:path>
                <a:path w="398779" h="326389">
                  <a:moveTo>
                    <a:pt x="253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2539" y="247649"/>
                  </a:lnTo>
                  <a:lnTo>
                    <a:pt x="2539" y="241299"/>
                  </a:lnTo>
                  <a:close/>
                </a:path>
                <a:path w="398779" h="326389">
                  <a:moveTo>
                    <a:pt x="398779" y="241299"/>
                  </a:moveTo>
                  <a:lnTo>
                    <a:pt x="394970" y="241299"/>
                  </a:lnTo>
                  <a:lnTo>
                    <a:pt x="394970" y="247649"/>
                  </a:lnTo>
                  <a:lnTo>
                    <a:pt x="398779" y="247649"/>
                  </a:lnTo>
                  <a:lnTo>
                    <a:pt x="398779" y="241299"/>
                  </a:lnTo>
                  <a:close/>
                </a:path>
                <a:path w="398779" h="326389">
                  <a:moveTo>
                    <a:pt x="2539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47649"/>
                  </a:lnTo>
                  <a:close/>
                </a:path>
                <a:path w="398779" h="326389">
                  <a:moveTo>
                    <a:pt x="398779" y="247649"/>
                  </a:moveTo>
                  <a:lnTo>
                    <a:pt x="394970" y="247649"/>
                  </a:lnTo>
                  <a:lnTo>
                    <a:pt x="394970" y="266699"/>
                  </a:lnTo>
                  <a:lnTo>
                    <a:pt x="398779" y="266699"/>
                  </a:lnTo>
                  <a:lnTo>
                    <a:pt x="398779" y="247649"/>
                  </a:lnTo>
                  <a:close/>
                </a:path>
                <a:path w="398779" h="326389">
                  <a:moveTo>
                    <a:pt x="2539" y="266699"/>
                  </a:moveTo>
                  <a:lnTo>
                    <a:pt x="0" y="266699"/>
                  </a:lnTo>
                  <a:lnTo>
                    <a:pt x="0" y="275589"/>
                  </a:lnTo>
                  <a:lnTo>
                    <a:pt x="2539" y="275589"/>
                  </a:lnTo>
                  <a:lnTo>
                    <a:pt x="2539" y="266699"/>
                  </a:lnTo>
                  <a:close/>
                </a:path>
                <a:path w="398779" h="326389">
                  <a:moveTo>
                    <a:pt x="398779" y="266699"/>
                  </a:moveTo>
                  <a:lnTo>
                    <a:pt x="394970" y="266699"/>
                  </a:lnTo>
                  <a:lnTo>
                    <a:pt x="394970" y="275589"/>
                  </a:lnTo>
                  <a:lnTo>
                    <a:pt x="398779" y="275589"/>
                  </a:lnTo>
                  <a:lnTo>
                    <a:pt x="398779" y="266699"/>
                  </a:lnTo>
                  <a:close/>
                </a:path>
                <a:path w="398779" h="326389">
                  <a:moveTo>
                    <a:pt x="2539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2539" y="279399"/>
                  </a:lnTo>
                  <a:lnTo>
                    <a:pt x="2539" y="275589"/>
                  </a:lnTo>
                  <a:close/>
                </a:path>
                <a:path w="398779" h="326389">
                  <a:moveTo>
                    <a:pt x="398779" y="275589"/>
                  </a:moveTo>
                  <a:lnTo>
                    <a:pt x="394970" y="275589"/>
                  </a:lnTo>
                  <a:lnTo>
                    <a:pt x="394970" y="279399"/>
                  </a:lnTo>
                  <a:lnTo>
                    <a:pt x="398779" y="279399"/>
                  </a:lnTo>
                  <a:lnTo>
                    <a:pt x="398779" y="275589"/>
                  </a:lnTo>
                  <a:close/>
                </a:path>
                <a:path w="398779" h="326389">
                  <a:moveTo>
                    <a:pt x="2539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2539" y="281939"/>
                  </a:lnTo>
                  <a:lnTo>
                    <a:pt x="2539" y="279399"/>
                  </a:lnTo>
                  <a:close/>
                </a:path>
                <a:path w="398779" h="326389">
                  <a:moveTo>
                    <a:pt x="398779" y="279399"/>
                  </a:moveTo>
                  <a:lnTo>
                    <a:pt x="394970" y="279399"/>
                  </a:lnTo>
                  <a:lnTo>
                    <a:pt x="394970" y="281939"/>
                  </a:lnTo>
                  <a:lnTo>
                    <a:pt x="398779" y="281939"/>
                  </a:lnTo>
                  <a:lnTo>
                    <a:pt x="398779" y="279399"/>
                  </a:lnTo>
                  <a:close/>
                </a:path>
                <a:path w="398779" h="326389">
                  <a:moveTo>
                    <a:pt x="2539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2539" y="285749"/>
                  </a:lnTo>
                  <a:lnTo>
                    <a:pt x="2539" y="281939"/>
                  </a:lnTo>
                  <a:close/>
                </a:path>
                <a:path w="398779" h="326389">
                  <a:moveTo>
                    <a:pt x="398779" y="281939"/>
                  </a:moveTo>
                  <a:lnTo>
                    <a:pt x="394970" y="281939"/>
                  </a:lnTo>
                  <a:lnTo>
                    <a:pt x="394970" y="285749"/>
                  </a:lnTo>
                  <a:lnTo>
                    <a:pt x="398779" y="285749"/>
                  </a:lnTo>
                  <a:lnTo>
                    <a:pt x="398779" y="281939"/>
                  </a:lnTo>
                  <a:close/>
                </a:path>
                <a:path w="398779" h="326389">
                  <a:moveTo>
                    <a:pt x="2539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2539" y="288289"/>
                  </a:lnTo>
                  <a:lnTo>
                    <a:pt x="2539" y="285749"/>
                  </a:lnTo>
                  <a:close/>
                </a:path>
                <a:path w="398779" h="326389">
                  <a:moveTo>
                    <a:pt x="398779" y="285749"/>
                  </a:moveTo>
                  <a:lnTo>
                    <a:pt x="394970" y="285749"/>
                  </a:lnTo>
                  <a:lnTo>
                    <a:pt x="394970" y="288289"/>
                  </a:lnTo>
                  <a:lnTo>
                    <a:pt x="398779" y="288289"/>
                  </a:lnTo>
                  <a:lnTo>
                    <a:pt x="398779" y="285749"/>
                  </a:lnTo>
                  <a:close/>
                </a:path>
                <a:path w="398779" h="326389">
                  <a:moveTo>
                    <a:pt x="2539" y="288289"/>
                  </a:moveTo>
                  <a:lnTo>
                    <a:pt x="0" y="288289"/>
                  </a:lnTo>
                  <a:lnTo>
                    <a:pt x="0" y="294639"/>
                  </a:lnTo>
                  <a:lnTo>
                    <a:pt x="2539" y="294639"/>
                  </a:lnTo>
                  <a:lnTo>
                    <a:pt x="2539" y="288289"/>
                  </a:lnTo>
                  <a:close/>
                </a:path>
                <a:path w="398779" h="326389">
                  <a:moveTo>
                    <a:pt x="398779" y="288289"/>
                  </a:moveTo>
                  <a:lnTo>
                    <a:pt x="394970" y="288289"/>
                  </a:lnTo>
                  <a:lnTo>
                    <a:pt x="394970" y="294639"/>
                  </a:lnTo>
                  <a:lnTo>
                    <a:pt x="398779" y="294639"/>
                  </a:lnTo>
                  <a:lnTo>
                    <a:pt x="398779" y="288289"/>
                  </a:lnTo>
                  <a:close/>
                </a:path>
                <a:path w="398779" h="326389">
                  <a:moveTo>
                    <a:pt x="2539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4639"/>
                  </a:lnTo>
                  <a:close/>
                </a:path>
                <a:path w="398779" h="326389">
                  <a:moveTo>
                    <a:pt x="398779" y="294639"/>
                  </a:moveTo>
                  <a:lnTo>
                    <a:pt x="394970" y="294639"/>
                  </a:lnTo>
                  <a:lnTo>
                    <a:pt x="394970" y="298449"/>
                  </a:lnTo>
                  <a:lnTo>
                    <a:pt x="398779" y="298449"/>
                  </a:lnTo>
                  <a:lnTo>
                    <a:pt x="398779" y="294639"/>
                  </a:lnTo>
                  <a:close/>
                </a:path>
                <a:path w="398779" h="326389">
                  <a:moveTo>
                    <a:pt x="2539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2539" y="300989"/>
                  </a:lnTo>
                  <a:lnTo>
                    <a:pt x="2539" y="298449"/>
                  </a:lnTo>
                  <a:close/>
                </a:path>
                <a:path w="398779" h="326389">
                  <a:moveTo>
                    <a:pt x="398779" y="298449"/>
                  </a:moveTo>
                  <a:lnTo>
                    <a:pt x="394970" y="298449"/>
                  </a:lnTo>
                  <a:lnTo>
                    <a:pt x="394970" y="300989"/>
                  </a:lnTo>
                  <a:lnTo>
                    <a:pt x="398779" y="300989"/>
                  </a:lnTo>
                  <a:lnTo>
                    <a:pt x="398779" y="298449"/>
                  </a:lnTo>
                  <a:close/>
                </a:path>
                <a:path w="398779" h="326389">
                  <a:moveTo>
                    <a:pt x="2539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300989"/>
                  </a:lnTo>
                  <a:close/>
                </a:path>
                <a:path w="398779" h="326389">
                  <a:moveTo>
                    <a:pt x="398779" y="300989"/>
                  </a:moveTo>
                  <a:lnTo>
                    <a:pt x="394970" y="300989"/>
                  </a:lnTo>
                  <a:lnTo>
                    <a:pt x="394970" y="304799"/>
                  </a:lnTo>
                  <a:lnTo>
                    <a:pt x="398779" y="304799"/>
                  </a:lnTo>
                  <a:lnTo>
                    <a:pt x="398779" y="300989"/>
                  </a:lnTo>
                  <a:close/>
                </a:path>
                <a:path w="398779" h="326389">
                  <a:moveTo>
                    <a:pt x="253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4799"/>
                  </a:lnTo>
                  <a:close/>
                </a:path>
                <a:path w="398779" h="326389">
                  <a:moveTo>
                    <a:pt x="398779" y="304799"/>
                  </a:moveTo>
                  <a:lnTo>
                    <a:pt x="394970" y="304799"/>
                  </a:lnTo>
                  <a:lnTo>
                    <a:pt x="394970" y="307339"/>
                  </a:lnTo>
                  <a:lnTo>
                    <a:pt x="398779" y="307339"/>
                  </a:lnTo>
                  <a:lnTo>
                    <a:pt x="398779" y="304799"/>
                  </a:lnTo>
                  <a:close/>
                </a:path>
                <a:path w="398779" h="326389">
                  <a:moveTo>
                    <a:pt x="253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7339"/>
                  </a:lnTo>
                  <a:close/>
                </a:path>
                <a:path w="398779" h="326389">
                  <a:moveTo>
                    <a:pt x="398779" y="307339"/>
                  </a:moveTo>
                  <a:lnTo>
                    <a:pt x="394970" y="307339"/>
                  </a:lnTo>
                  <a:lnTo>
                    <a:pt x="394970" y="311149"/>
                  </a:lnTo>
                  <a:lnTo>
                    <a:pt x="398779" y="311149"/>
                  </a:lnTo>
                  <a:lnTo>
                    <a:pt x="398779" y="307339"/>
                  </a:lnTo>
                  <a:close/>
                </a:path>
                <a:path w="398779" h="326389">
                  <a:moveTo>
                    <a:pt x="2539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2539" y="313689"/>
                  </a:lnTo>
                  <a:lnTo>
                    <a:pt x="2539" y="311149"/>
                  </a:lnTo>
                  <a:close/>
                </a:path>
                <a:path w="398779" h="326389">
                  <a:moveTo>
                    <a:pt x="398779" y="311149"/>
                  </a:moveTo>
                  <a:lnTo>
                    <a:pt x="394970" y="311149"/>
                  </a:lnTo>
                  <a:lnTo>
                    <a:pt x="394970" y="313689"/>
                  </a:lnTo>
                  <a:lnTo>
                    <a:pt x="398779" y="313689"/>
                  </a:lnTo>
                  <a:lnTo>
                    <a:pt x="398779" y="311149"/>
                  </a:lnTo>
                  <a:close/>
                </a:path>
                <a:path w="398779" h="326389">
                  <a:moveTo>
                    <a:pt x="2539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3689"/>
                  </a:lnTo>
                  <a:close/>
                </a:path>
                <a:path w="398779" h="326389">
                  <a:moveTo>
                    <a:pt x="398779" y="313689"/>
                  </a:moveTo>
                  <a:lnTo>
                    <a:pt x="394970" y="313689"/>
                  </a:lnTo>
                  <a:lnTo>
                    <a:pt x="394970" y="317499"/>
                  </a:lnTo>
                  <a:lnTo>
                    <a:pt x="398779" y="317499"/>
                  </a:lnTo>
                  <a:lnTo>
                    <a:pt x="398779" y="313689"/>
                  </a:lnTo>
                  <a:close/>
                </a:path>
                <a:path w="398779" h="326389">
                  <a:moveTo>
                    <a:pt x="2539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2539" y="320039"/>
                  </a:lnTo>
                  <a:lnTo>
                    <a:pt x="2539" y="317499"/>
                  </a:lnTo>
                  <a:close/>
                </a:path>
                <a:path w="398779" h="326389">
                  <a:moveTo>
                    <a:pt x="398779" y="317499"/>
                  </a:moveTo>
                  <a:lnTo>
                    <a:pt x="394970" y="317499"/>
                  </a:lnTo>
                  <a:lnTo>
                    <a:pt x="394970" y="320039"/>
                  </a:lnTo>
                  <a:lnTo>
                    <a:pt x="398779" y="320039"/>
                  </a:lnTo>
                  <a:lnTo>
                    <a:pt x="398779" y="317499"/>
                  </a:lnTo>
                  <a:close/>
                </a:path>
                <a:path w="398779" h="326389">
                  <a:moveTo>
                    <a:pt x="2539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398779" y="323849"/>
                  </a:lnTo>
                  <a:lnTo>
                    <a:pt x="398779" y="322579"/>
                  </a:lnTo>
                  <a:lnTo>
                    <a:pt x="2539" y="322579"/>
                  </a:lnTo>
                  <a:lnTo>
                    <a:pt x="2539" y="320039"/>
                  </a:lnTo>
                  <a:close/>
                </a:path>
                <a:path w="398779" h="326389">
                  <a:moveTo>
                    <a:pt x="398779" y="320039"/>
                  </a:moveTo>
                  <a:lnTo>
                    <a:pt x="394970" y="320039"/>
                  </a:lnTo>
                  <a:lnTo>
                    <a:pt x="394970" y="322579"/>
                  </a:lnTo>
                  <a:lnTo>
                    <a:pt x="398779" y="322579"/>
                  </a:lnTo>
                  <a:lnTo>
                    <a:pt x="398779" y="320039"/>
                  </a:lnTo>
                  <a:close/>
                </a:path>
                <a:path w="398779" h="326389">
                  <a:moveTo>
                    <a:pt x="397510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7510" y="326389"/>
                  </a:lnTo>
                  <a:lnTo>
                    <a:pt x="397510" y="325119"/>
                  </a:lnTo>
                  <a:close/>
                </a:path>
                <a:path w="398779" h="326389">
                  <a:moveTo>
                    <a:pt x="398779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398779" y="325119"/>
                  </a:lnTo>
                  <a:lnTo>
                    <a:pt x="398779" y="323849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3247389" y="5337810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29" h="320039">
                  <a:moveTo>
                    <a:pt x="39243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92430" y="3809"/>
                  </a:lnTo>
                  <a:lnTo>
                    <a:pt x="392430" y="0"/>
                  </a:lnTo>
                  <a:close/>
                </a:path>
                <a:path w="392429" h="320039">
                  <a:moveTo>
                    <a:pt x="392430" y="3809"/>
                  </a:moveTo>
                  <a:lnTo>
                    <a:pt x="388620" y="3809"/>
                  </a:lnTo>
                  <a:lnTo>
                    <a:pt x="388620" y="6349"/>
                  </a:lnTo>
                  <a:lnTo>
                    <a:pt x="392430" y="6349"/>
                  </a:lnTo>
                  <a:lnTo>
                    <a:pt x="392430" y="3809"/>
                  </a:lnTo>
                  <a:close/>
                </a:path>
                <a:path w="392429" h="320039">
                  <a:moveTo>
                    <a:pt x="381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6350"/>
                  </a:lnTo>
                  <a:close/>
                </a:path>
                <a:path w="392429" h="32003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10159"/>
                  </a:lnTo>
                  <a:lnTo>
                    <a:pt x="392430" y="10159"/>
                  </a:lnTo>
                  <a:lnTo>
                    <a:pt x="392430" y="6350"/>
                  </a:lnTo>
                  <a:close/>
                </a:path>
                <a:path w="392429" h="320039">
                  <a:moveTo>
                    <a:pt x="381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10159"/>
                  </a:lnTo>
                  <a:close/>
                </a:path>
                <a:path w="392429" h="320039">
                  <a:moveTo>
                    <a:pt x="392430" y="10159"/>
                  </a:moveTo>
                  <a:lnTo>
                    <a:pt x="388620" y="10159"/>
                  </a:lnTo>
                  <a:lnTo>
                    <a:pt x="388620" y="12699"/>
                  </a:lnTo>
                  <a:lnTo>
                    <a:pt x="392430" y="12699"/>
                  </a:lnTo>
                  <a:lnTo>
                    <a:pt x="392430" y="10159"/>
                  </a:lnTo>
                  <a:close/>
                </a:path>
                <a:path w="392429" h="320039">
                  <a:moveTo>
                    <a:pt x="381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2700"/>
                  </a:lnTo>
                  <a:close/>
                </a:path>
                <a:path w="392429" h="32003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6509"/>
                  </a:lnTo>
                  <a:lnTo>
                    <a:pt x="392430" y="16509"/>
                  </a:lnTo>
                  <a:lnTo>
                    <a:pt x="392430" y="12700"/>
                  </a:lnTo>
                  <a:close/>
                </a:path>
                <a:path w="392429" h="320039">
                  <a:moveTo>
                    <a:pt x="381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392429" h="320039">
                  <a:moveTo>
                    <a:pt x="392430" y="16509"/>
                  </a:moveTo>
                  <a:lnTo>
                    <a:pt x="388620" y="16509"/>
                  </a:lnTo>
                  <a:lnTo>
                    <a:pt x="388620" y="19049"/>
                  </a:lnTo>
                  <a:lnTo>
                    <a:pt x="392430" y="19049"/>
                  </a:lnTo>
                  <a:lnTo>
                    <a:pt x="392430" y="16509"/>
                  </a:lnTo>
                  <a:close/>
                </a:path>
                <a:path w="392429" h="320039">
                  <a:moveTo>
                    <a:pt x="381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9050"/>
                  </a:lnTo>
                  <a:close/>
                </a:path>
                <a:path w="392429" h="32003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2859"/>
                  </a:lnTo>
                  <a:lnTo>
                    <a:pt x="392430" y="22859"/>
                  </a:lnTo>
                  <a:lnTo>
                    <a:pt x="392430" y="19050"/>
                  </a:lnTo>
                  <a:close/>
                </a:path>
                <a:path w="392429" h="320039">
                  <a:moveTo>
                    <a:pt x="381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859"/>
                  </a:lnTo>
                  <a:close/>
                </a:path>
                <a:path w="392429" h="320039">
                  <a:moveTo>
                    <a:pt x="392430" y="22859"/>
                  </a:moveTo>
                  <a:lnTo>
                    <a:pt x="388620" y="22859"/>
                  </a:lnTo>
                  <a:lnTo>
                    <a:pt x="388620" y="29209"/>
                  </a:lnTo>
                  <a:lnTo>
                    <a:pt x="392430" y="29209"/>
                  </a:lnTo>
                  <a:lnTo>
                    <a:pt x="392430" y="22859"/>
                  </a:lnTo>
                  <a:close/>
                </a:path>
                <a:path w="392429" h="320039">
                  <a:moveTo>
                    <a:pt x="381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9209"/>
                  </a:lnTo>
                  <a:close/>
                </a:path>
                <a:path w="392429" h="320039">
                  <a:moveTo>
                    <a:pt x="392430" y="29209"/>
                  </a:moveTo>
                  <a:lnTo>
                    <a:pt x="388620" y="29209"/>
                  </a:lnTo>
                  <a:lnTo>
                    <a:pt x="388620" y="35559"/>
                  </a:lnTo>
                  <a:lnTo>
                    <a:pt x="392430" y="35559"/>
                  </a:lnTo>
                  <a:lnTo>
                    <a:pt x="392430" y="29209"/>
                  </a:lnTo>
                  <a:close/>
                </a:path>
                <a:path w="392429" h="320039">
                  <a:moveTo>
                    <a:pt x="381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5559"/>
                  </a:lnTo>
                  <a:close/>
                </a:path>
                <a:path w="392429" h="320039">
                  <a:moveTo>
                    <a:pt x="392430" y="35559"/>
                  </a:moveTo>
                  <a:lnTo>
                    <a:pt x="388620" y="35559"/>
                  </a:lnTo>
                  <a:lnTo>
                    <a:pt x="388620" y="38099"/>
                  </a:lnTo>
                  <a:lnTo>
                    <a:pt x="392430" y="38099"/>
                  </a:lnTo>
                  <a:lnTo>
                    <a:pt x="392430" y="35559"/>
                  </a:lnTo>
                  <a:close/>
                </a:path>
                <a:path w="392429" h="320039">
                  <a:moveTo>
                    <a:pt x="381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8100"/>
                  </a:lnTo>
                  <a:close/>
                </a:path>
                <a:path w="392429" h="32003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41909"/>
                  </a:lnTo>
                  <a:lnTo>
                    <a:pt x="392430" y="41909"/>
                  </a:lnTo>
                  <a:lnTo>
                    <a:pt x="392430" y="38100"/>
                  </a:lnTo>
                  <a:close/>
                </a:path>
                <a:path w="392429" h="320039">
                  <a:moveTo>
                    <a:pt x="381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1909"/>
                  </a:lnTo>
                  <a:close/>
                </a:path>
                <a:path w="392429" h="320039">
                  <a:moveTo>
                    <a:pt x="392430" y="41909"/>
                  </a:moveTo>
                  <a:lnTo>
                    <a:pt x="388620" y="41909"/>
                  </a:lnTo>
                  <a:lnTo>
                    <a:pt x="388620" y="44449"/>
                  </a:lnTo>
                  <a:lnTo>
                    <a:pt x="392430" y="44449"/>
                  </a:lnTo>
                  <a:lnTo>
                    <a:pt x="392430" y="41909"/>
                  </a:lnTo>
                  <a:close/>
                </a:path>
                <a:path w="392429" h="320039">
                  <a:moveTo>
                    <a:pt x="381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4450"/>
                  </a:lnTo>
                  <a:close/>
                </a:path>
                <a:path w="392429" h="320039">
                  <a:moveTo>
                    <a:pt x="392430" y="44450"/>
                  </a:moveTo>
                  <a:lnTo>
                    <a:pt x="388620" y="44450"/>
                  </a:lnTo>
                  <a:lnTo>
                    <a:pt x="388620" y="48259"/>
                  </a:lnTo>
                  <a:lnTo>
                    <a:pt x="392430" y="48259"/>
                  </a:lnTo>
                  <a:lnTo>
                    <a:pt x="392430" y="44450"/>
                  </a:lnTo>
                  <a:close/>
                </a:path>
                <a:path w="392429" h="320039">
                  <a:moveTo>
                    <a:pt x="3810" y="48259"/>
                  </a:moveTo>
                  <a:lnTo>
                    <a:pt x="0" y="4825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48259"/>
                  </a:lnTo>
                  <a:close/>
                </a:path>
                <a:path w="392429" h="320039">
                  <a:moveTo>
                    <a:pt x="392430" y="48259"/>
                  </a:moveTo>
                  <a:lnTo>
                    <a:pt x="388620" y="48259"/>
                  </a:lnTo>
                  <a:lnTo>
                    <a:pt x="388620" y="57149"/>
                  </a:lnTo>
                  <a:lnTo>
                    <a:pt x="392430" y="57149"/>
                  </a:lnTo>
                  <a:lnTo>
                    <a:pt x="392430" y="48259"/>
                  </a:lnTo>
                  <a:close/>
                </a:path>
                <a:path w="392429" h="320039">
                  <a:moveTo>
                    <a:pt x="3810" y="57150"/>
                  </a:moveTo>
                  <a:lnTo>
                    <a:pt x="0" y="57150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57150"/>
                  </a:lnTo>
                  <a:close/>
                </a:path>
                <a:path w="392429" h="320039">
                  <a:moveTo>
                    <a:pt x="392430" y="57150"/>
                  </a:moveTo>
                  <a:lnTo>
                    <a:pt x="388620" y="57150"/>
                  </a:lnTo>
                  <a:lnTo>
                    <a:pt x="388620" y="76199"/>
                  </a:lnTo>
                  <a:lnTo>
                    <a:pt x="392430" y="76199"/>
                  </a:lnTo>
                  <a:lnTo>
                    <a:pt x="392430" y="57150"/>
                  </a:lnTo>
                  <a:close/>
                </a:path>
                <a:path w="392429" h="320039">
                  <a:moveTo>
                    <a:pt x="381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6200"/>
                  </a:lnTo>
                  <a:close/>
                </a:path>
                <a:path w="392429" h="320039">
                  <a:moveTo>
                    <a:pt x="392430" y="76200"/>
                  </a:moveTo>
                  <a:lnTo>
                    <a:pt x="388620" y="76200"/>
                  </a:lnTo>
                  <a:lnTo>
                    <a:pt x="388620" y="80009"/>
                  </a:lnTo>
                  <a:lnTo>
                    <a:pt x="392430" y="80009"/>
                  </a:lnTo>
                  <a:lnTo>
                    <a:pt x="392430" y="76200"/>
                  </a:lnTo>
                  <a:close/>
                </a:path>
                <a:path w="392429" h="320039">
                  <a:moveTo>
                    <a:pt x="381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80009"/>
                  </a:lnTo>
                  <a:close/>
                </a:path>
                <a:path w="392429" h="320039">
                  <a:moveTo>
                    <a:pt x="392430" y="80009"/>
                  </a:moveTo>
                  <a:lnTo>
                    <a:pt x="388620" y="80009"/>
                  </a:lnTo>
                  <a:lnTo>
                    <a:pt x="388620" y="82549"/>
                  </a:lnTo>
                  <a:lnTo>
                    <a:pt x="392430" y="82549"/>
                  </a:lnTo>
                  <a:lnTo>
                    <a:pt x="392430" y="80009"/>
                  </a:lnTo>
                  <a:close/>
                </a:path>
                <a:path w="392429" h="320039">
                  <a:moveTo>
                    <a:pt x="3810" y="82550"/>
                  </a:moveTo>
                  <a:lnTo>
                    <a:pt x="0" y="82550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82550"/>
                  </a:lnTo>
                  <a:close/>
                </a:path>
                <a:path w="392429" h="320039">
                  <a:moveTo>
                    <a:pt x="392430" y="82550"/>
                  </a:moveTo>
                  <a:lnTo>
                    <a:pt x="388620" y="82550"/>
                  </a:lnTo>
                  <a:lnTo>
                    <a:pt x="388620" y="101599"/>
                  </a:lnTo>
                  <a:lnTo>
                    <a:pt x="392430" y="101599"/>
                  </a:lnTo>
                  <a:lnTo>
                    <a:pt x="392430" y="82550"/>
                  </a:lnTo>
                  <a:close/>
                </a:path>
                <a:path w="392429" h="320039">
                  <a:moveTo>
                    <a:pt x="3810" y="101600"/>
                  </a:moveTo>
                  <a:lnTo>
                    <a:pt x="0" y="101600"/>
                  </a:lnTo>
                  <a:lnTo>
                    <a:pt x="0" y="124459"/>
                  </a:lnTo>
                  <a:lnTo>
                    <a:pt x="3810" y="124459"/>
                  </a:lnTo>
                  <a:lnTo>
                    <a:pt x="3810" y="101600"/>
                  </a:lnTo>
                  <a:close/>
                </a:path>
                <a:path w="392429" h="320039">
                  <a:moveTo>
                    <a:pt x="392430" y="101600"/>
                  </a:moveTo>
                  <a:lnTo>
                    <a:pt x="388620" y="101600"/>
                  </a:lnTo>
                  <a:lnTo>
                    <a:pt x="388620" y="124459"/>
                  </a:lnTo>
                  <a:lnTo>
                    <a:pt x="392430" y="124459"/>
                  </a:lnTo>
                  <a:lnTo>
                    <a:pt x="392430" y="101600"/>
                  </a:lnTo>
                  <a:close/>
                </a:path>
                <a:path w="392429" h="320039">
                  <a:moveTo>
                    <a:pt x="3810" y="124459"/>
                  </a:moveTo>
                  <a:lnTo>
                    <a:pt x="0" y="124459"/>
                  </a:lnTo>
                  <a:lnTo>
                    <a:pt x="0" y="196849"/>
                  </a:lnTo>
                  <a:lnTo>
                    <a:pt x="3810" y="196849"/>
                  </a:lnTo>
                  <a:lnTo>
                    <a:pt x="3810" y="124459"/>
                  </a:lnTo>
                  <a:close/>
                </a:path>
                <a:path w="392429" h="320039">
                  <a:moveTo>
                    <a:pt x="392430" y="124459"/>
                  </a:moveTo>
                  <a:lnTo>
                    <a:pt x="388620" y="124459"/>
                  </a:lnTo>
                  <a:lnTo>
                    <a:pt x="388620" y="196849"/>
                  </a:lnTo>
                  <a:lnTo>
                    <a:pt x="392430" y="196849"/>
                  </a:lnTo>
                  <a:lnTo>
                    <a:pt x="392430" y="124459"/>
                  </a:lnTo>
                  <a:close/>
                </a:path>
                <a:path w="392429" h="320039">
                  <a:moveTo>
                    <a:pt x="3810" y="196850"/>
                  </a:moveTo>
                  <a:lnTo>
                    <a:pt x="0" y="19685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196850"/>
                  </a:lnTo>
                  <a:close/>
                </a:path>
                <a:path w="392429" h="320039">
                  <a:moveTo>
                    <a:pt x="392430" y="196850"/>
                  </a:moveTo>
                  <a:lnTo>
                    <a:pt x="388620" y="196850"/>
                  </a:lnTo>
                  <a:lnTo>
                    <a:pt x="388620" y="219709"/>
                  </a:lnTo>
                  <a:lnTo>
                    <a:pt x="392430" y="219709"/>
                  </a:lnTo>
                  <a:lnTo>
                    <a:pt x="392430" y="196850"/>
                  </a:lnTo>
                  <a:close/>
                </a:path>
                <a:path w="392429" h="320039">
                  <a:moveTo>
                    <a:pt x="3810" y="219709"/>
                  </a:moveTo>
                  <a:lnTo>
                    <a:pt x="0" y="219709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19709"/>
                  </a:lnTo>
                  <a:close/>
                </a:path>
                <a:path w="392429" h="320039">
                  <a:moveTo>
                    <a:pt x="392430" y="219709"/>
                  </a:moveTo>
                  <a:lnTo>
                    <a:pt x="388620" y="219709"/>
                  </a:lnTo>
                  <a:lnTo>
                    <a:pt x="388620" y="238759"/>
                  </a:lnTo>
                  <a:lnTo>
                    <a:pt x="392430" y="238759"/>
                  </a:lnTo>
                  <a:lnTo>
                    <a:pt x="392430" y="219709"/>
                  </a:lnTo>
                  <a:close/>
                </a:path>
                <a:path w="392429" h="320039">
                  <a:moveTo>
                    <a:pt x="3810" y="238759"/>
                  </a:moveTo>
                  <a:lnTo>
                    <a:pt x="0" y="238759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38759"/>
                  </a:lnTo>
                  <a:close/>
                </a:path>
                <a:path w="392429" h="320039">
                  <a:moveTo>
                    <a:pt x="392430" y="238759"/>
                  </a:moveTo>
                  <a:lnTo>
                    <a:pt x="388620" y="238759"/>
                  </a:lnTo>
                  <a:lnTo>
                    <a:pt x="388620" y="245109"/>
                  </a:lnTo>
                  <a:lnTo>
                    <a:pt x="392430" y="245109"/>
                  </a:lnTo>
                  <a:lnTo>
                    <a:pt x="392430" y="238759"/>
                  </a:lnTo>
                  <a:close/>
                </a:path>
                <a:path w="392429" h="320039">
                  <a:moveTo>
                    <a:pt x="3810" y="245109"/>
                  </a:moveTo>
                  <a:lnTo>
                    <a:pt x="0" y="245109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45109"/>
                  </a:lnTo>
                  <a:close/>
                </a:path>
                <a:path w="392429" h="320039">
                  <a:moveTo>
                    <a:pt x="392430" y="245109"/>
                  </a:moveTo>
                  <a:lnTo>
                    <a:pt x="388620" y="245109"/>
                  </a:lnTo>
                  <a:lnTo>
                    <a:pt x="388620" y="264159"/>
                  </a:lnTo>
                  <a:lnTo>
                    <a:pt x="392430" y="264159"/>
                  </a:lnTo>
                  <a:lnTo>
                    <a:pt x="392430" y="245109"/>
                  </a:lnTo>
                  <a:close/>
                </a:path>
                <a:path w="392429" h="320039">
                  <a:moveTo>
                    <a:pt x="3810" y="264159"/>
                  </a:moveTo>
                  <a:lnTo>
                    <a:pt x="0" y="26415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4159"/>
                  </a:lnTo>
                  <a:close/>
                </a:path>
                <a:path w="392429" h="320039">
                  <a:moveTo>
                    <a:pt x="392430" y="264159"/>
                  </a:moveTo>
                  <a:lnTo>
                    <a:pt x="388620" y="264159"/>
                  </a:lnTo>
                  <a:lnTo>
                    <a:pt x="388620" y="273049"/>
                  </a:lnTo>
                  <a:lnTo>
                    <a:pt x="392430" y="273049"/>
                  </a:lnTo>
                  <a:lnTo>
                    <a:pt x="392430" y="264159"/>
                  </a:lnTo>
                  <a:close/>
                </a:path>
                <a:path w="392429" h="320039">
                  <a:moveTo>
                    <a:pt x="3810" y="273050"/>
                  </a:moveTo>
                  <a:lnTo>
                    <a:pt x="0" y="27305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3050"/>
                  </a:lnTo>
                  <a:close/>
                </a:path>
                <a:path w="392429" h="320039">
                  <a:moveTo>
                    <a:pt x="392430" y="273050"/>
                  </a:moveTo>
                  <a:lnTo>
                    <a:pt x="388620" y="273050"/>
                  </a:lnTo>
                  <a:lnTo>
                    <a:pt x="388620" y="276859"/>
                  </a:lnTo>
                  <a:lnTo>
                    <a:pt x="392430" y="276859"/>
                  </a:lnTo>
                  <a:lnTo>
                    <a:pt x="392430" y="273050"/>
                  </a:lnTo>
                  <a:close/>
                </a:path>
                <a:path w="392429" h="320039">
                  <a:moveTo>
                    <a:pt x="3810" y="276859"/>
                  </a:moveTo>
                  <a:lnTo>
                    <a:pt x="0" y="27685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6859"/>
                  </a:lnTo>
                  <a:close/>
                </a:path>
                <a:path w="392429" h="320039">
                  <a:moveTo>
                    <a:pt x="392430" y="276859"/>
                  </a:moveTo>
                  <a:lnTo>
                    <a:pt x="388620" y="276859"/>
                  </a:lnTo>
                  <a:lnTo>
                    <a:pt x="388620" y="279399"/>
                  </a:lnTo>
                  <a:lnTo>
                    <a:pt x="392430" y="279399"/>
                  </a:lnTo>
                  <a:lnTo>
                    <a:pt x="392430" y="276859"/>
                  </a:lnTo>
                  <a:close/>
                </a:path>
                <a:path w="392429" h="320039">
                  <a:moveTo>
                    <a:pt x="3810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79400"/>
                  </a:lnTo>
                  <a:close/>
                </a:path>
                <a:path w="392429" h="320039">
                  <a:moveTo>
                    <a:pt x="392430" y="279400"/>
                  </a:moveTo>
                  <a:lnTo>
                    <a:pt x="388620" y="279400"/>
                  </a:lnTo>
                  <a:lnTo>
                    <a:pt x="388620" y="283209"/>
                  </a:lnTo>
                  <a:lnTo>
                    <a:pt x="392430" y="283209"/>
                  </a:lnTo>
                  <a:lnTo>
                    <a:pt x="392430" y="279400"/>
                  </a:lnTo>
                  <a:close/>
                </a:path>
                <a:path w="392429" h="320039">
                  <a:moveTo>
                    <a:pt x="3810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3209"/>
                  </a:lnTo>
                  <a:close/>
                </a:path>
                <a:path w="392429" h="320039">
                  <a:moveTo>
                    <a:pt x="392430" y="283209"/>
                  </a:moveTo>
                  <a:lnTo>
                    <a:pt x="388620" y="283209"/>
                  </a:lnTo>
                  <a:lnTo>
                    <a:pt x="388620" y="285749"/>
                  </a:lnTo>
                  <a:lnTo>
                    <a:pt x="392430" y="285749"/>
                  </a:lnTo>
                  <a:lnTo>
                    <a:pt x="392430" y="283209"/>
                  </a:lnTo>
                  <a:close/>
                </a:path>
                <a:path w="392429" h="320039">
                  <a:moveTo>
                    <a:pt x="3810" y="285750"/>
                  </a:moveTo>
                  <a:lnTo>
                    <a:pt x="0" y="285750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50"/>
                  </a:lnTo>
                  <a:close/>
                </a:path>
                <a:path w="392429" h="320039">
                  <a:moveTo>
                    <a:pt x="392430" y="285750"/>
                  </a:moveTo>
                  <a:lnTo>
                    <a:pt x="388620" y="285750"/>
                  </a:lnTo>
                  <a:lnTo>
                    <a:pt x="388620" y="292099"/>
                  </a:lnTo>
                  <a:lnTo>
                    <a:pt x="392430" y="292099"/>
                  </a:lnTo>
                  <a:lnTo>
                    <a:pt x="392430" y="285750"/>
                  </a:lnTo>
                  <a:close/>
                </a:path>
                <a:path w="392429" h="320039">
                  <a:moveTo>
                    <a:pt x="3810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2100"/>
                  </a:lnTo>
                  <a:close/>
                </a:path>
                <a:path w="392429" h="320039">
                  <a:moveTo>
                    <a:pt x="392430" y="292100"/>
                  </a:moveTo>
                  <a:lnTo>
                    <a:pt x="388620" y="292100"/>
                  </a:lnTo>
                  <a:lnTo>
                    <a:pt x="388620" y="295909"/>
                  </a:lnTo>
                  <a:lnTo>
                    <a:pt x="392430" y="295909"/>
                  </a:lnTo>
                  <a:lnTo>
                    <a:pt x="392430" y="292100"/>
                  </a:lnTo>
                  <a:close/>
                </a:path>
                <a:path w="392429" h="320039">
                  <a:moveTo>
                    <a:pt x="3810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5909"/>
                  </a:lnTo>
                  <a:close/>
                </a:path>
                <a:path w="392429" h="320039">
                  <a:moveTo>
                    <a:pt x="392430" y="295909"/>
                  </a:moveTo>
                  <a:lnTo>
                    <a:pt x="388620" y="295909"/>
                  </a:lnTo>
                  <a:lnTo>
                    <a:pt x="388620" y="298449"/>
                  </a:lnTo>
                  <a:lnTo>
                    <a:pt x="392430" y="298449"/>
                  </a:lnTo>
                  <a:lnTo>
                    <a:pt x="392430" y="295909"/>
                  </a:lnTo>
                  <a:close/>
                </a:path>
                <a:path w="392429" h="320039">
                  <a:moveTo>
                    <a:pt x="381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8450"/>
                  </a:lnTo>
                  <a:close/>
                </a:path>
                <a:path w="392429" h="320039">
                  <a:moveTo>
                    <a:pt x="392430" y="298450"/>
                  </a:moveTo>
                  <a:lnTo>
                    <a:pt x="388620" y="298450"/>
                  </a:lnTo>
                  <a:lnTo>
                    <a:pt x="388620" y="302259"/>
                  </a:lnTo>
                  <a:lnTo>
                    <a:pt x="392430" y="302259"/>
                  </a:lnTo>
                  <a:lnTo>
                    <a:pt x="392430" y="298450"/>
                  </a:lnTo>
                  <a:close/>
                </a:path>
                <a:path w="392429" h="320039">
                  <a:moveTo>
                    <a:pt x="381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2259"/>
                  </a:lnTo>
                  <a:close/>
                </a:path>
                <a:path w="392429" h="320039">
                  <a:moveTo>
                    <a:pt x="392430" y="302259"/>
                  </a:moveTo>
                  <a:lnTo>
                    <a:pt x="388620" y="302259"/>
                  </a:lnTo>
                  <a:lnTo>
                    <a:pt x="388620" y="304799"/>
                  </a:lnTo>
                  <a:lnTo>
                    <a:pt x="392430" y="304799"/>
                  </a:lnTo>
                  <a:lnTo>
                    <a:pt x="392430" y="302259"/>
                  </a:lnTo>
                  <a:close/>
                </a:path>
                <a:path w="392429" h="320039">
                  <a:moveTo>
                    <a:pt x="381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4800"/>
                  </a:lnTo>
                  <a:close/>
                </a:path>
                <a:path w="392429" h="320039">
                  <a:moveTo>
                    <a:pt x="392430" y="304800"/>
                  </a:moveTo>
                  <a:lnTo>
                    <a:pt x="388620" y="304800"/>
                  </a:lnTo>
                  <a:lnTo>
                    <a:pt x="388620" y="308609"/>
                  </a:lnTo>
                  <a:lnTo>
                    <a:pt x="392430" y="308609"/>
                  </a:lnTo>
                  <a:lnTo>
                    <a:pt x="392430" y="304800"/>
                  </a:lnTo>
                  <a:close/>
                </a:path>
                <a:path w="392429" h="320039">
                  <a:moveTo>
                    <a:pt x="381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8609"/>
                  </a:lnTo>
                  <a:close/>
                </a:path>
                <a:path w="392429" h="320039">
                  <a:moveTo>
                    <a:pt x="392430" y="308609"/>
                  </a:moveTo>
                  <a:lnTo>
                    <a:pt x="388620" y="308609"/>
                  </a:lnTo>
                  <a:lnTo>
                    <a:pt x="388620" y="311149"/>
                  </a:lnTo>
                  <a:lnTo>
                    <a:pt x="392430" y="311149"/>
                  </a:lnTo>
                  <a:lnTo>
                    <a:pt x="392430" y="308609"/>
                  </a:lnTo>
                  <a:close/>
                </a:path>
                <a:path w="392429" h="320039">
                  <a:moveTo>
                    <a:pt x="381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1150"/>
                  </a:lnTo>
                  <a:close/>
                </a:path>
                <a:path w="392429" h="320039">
                  <a:moveTo>
                    <a:pt x="392430" y="311150"/>
                  </a:moveTo>
                  <a:lnTo>
                    <a:pt x="388620" y="311150"/>
                  </a:lnTo>
                  <a:lnTo>
                    <a:pt x="388620" y="314959"/>
                  </a:lnTo>
                  <a:lnTo>
                    <a:pt x="392430" y="314959"/>
                  </a:lnTo>
                  <a:lnTo>
                    <a:pt x="392430" y="311150"/>
                  </a:lnTo>
                  <a:close/>
                </a:path>
                <a:path w="392429" h="320039">
                  <a:moveTo>
                    <a:pt x="381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392430" y="317499"/>
                  </a:lnTo>
                  <a:lnTo>
                    <a:pt x="392430" y="316229"/>
                  </a:lnTo>
                  <a:lnTo>
                    <a:pt x="3810" y="316229"/>
                  </a:lnTo>
                  <a:lnTo>
                    <a:pt x="3810" y="314959"/>
                  </a:lnTo>
                  <a:close/>
                </a:path>
                <a:path w="392429" h="320039">
                  <a:moveTo>
                    <a:pt x="392430" y="314959"/>
                  </a:moveTo>
                  <a:lnTo>
                    <a:pt x="388620" y="314959"/>
                  </a:lnTo>
                  <a:lnTo>
                    <a:pt x="388620" y="316229"/>
                  </a:lnTo>
                  <a:lnTo>
                    <a:pt x="392430" y="316229"/>
                  </a:lnTo>
                  <a:lnTo>
                    <a:pt x="392430" y="314959"/>
                  </a:lnTo>
                  <a:close/>
                </a:path>
                <a:path w="392429" h="320039">
                  <a:moveTo>
                    <a:pt x="392430" y="317500"/>
                  </a:moveTo>
                  <a:lnTo>
                    <a:pt x="0" y="317500"/>
                  </a:lnTo>
                  <a:lnTo>
                    <a:pt x="0" y="320039"/>
                  </a:lnTo>
                  <a:lnTo>
                    <a:pt x="392430" y="320039"/>
                  </a:lnTo>
                  <a:lnTo>
                    <a:pt x="392430" y="31750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3251199" y="534161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4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4810" y="2539"/>
                  </a:lnTo>
                  <a:lnTo>
                    <a:pt x="384810" y="0"/>
                  </a:lnTo>
                  <a:close/>
                </a:path>
                <a:path w="384810" h="312420">
                  <a:moveTo>
                    <a:pt x="38481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84810" y="3809"/>
                  </a:lnTo>
                  <a:lnTo>
                    <a:pt x="384810" y="2539"/>
                  </a:lnTo>
                  <a:close/>
                </a:path>
                <a:path w="384810" h="312420">
                  <a:moveTo>
                    <a:pt x="384810" y="3809"/>
                  </a:moveTo>
                  <a:lnTo>
                    <a:pt x="381000" y="3809"/>
                  </a:lnTo>
                  <a:lnTo>
                    <a:pt x="381000" y="6349"/>
                  </a:lnTo>
                  <a:lnTo>
                    <a:pt x="384810" y="6349"/>
                  </a:lnTo>
                  <a:lnTo>
                    <a:pt x="384810" y="3809"/>
                  </a:lnTo>
                  <a:close/>
                </a:path>
                <a:path w="384810" h="312420">
                  <a:moveTo>
                    <a:pt x="381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49"/>
                  </a:lnTo>
                  <a:close/>
                </a:path>
                <a:path w="384810" h="312420">
                  <a:moveTo>
                    <a:pt x="384810" y="6349"/>
                  </a:moveTo>
                  <a:lnTo>
                    <a:pt x="381000" y="6349"/>
                  </a:lnTo>
                  <a:lnTo>
                    <a:pt x="381000" y="8889"/>
                  </a:lnTo>
                  <a:lnTo>
                    <a:pt x="384810" y="8889"/>
                  </a:lnTo>
                  <a:lnTo>
                    <a:pt x="384810" y="6349"/>
                  </a:lnTo>
                  <a:close/>
                </a:path>
                <a:path w="384810" h="312420">
                  <a:moveTo>
                    <a:pt x="381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8889"/>
                  </a:lnTo>
                  <a:close/>
                </a:path>
                <a:path w="384810" h="312420">
                  <a:moveTo>
                    <a:pt x="384810" y="8889"/>
                  </a:moveTo>
                  <a:lnTo>
                    <a:pt x="381000" y="8889"/>
                  </a:lnTo>
                  <a:lnTo>
                    <a:pt x="381000" y="12699"/>
                  </a:lnTo>
                  <a:lnTo>
                    <a:pt x="384810" y="12699"/>
                  </a:lnTo>
                  <a:lnTo>
                    <a:pt x="384810" y="8889"/>
                  </a:lnTo>
                  <a:close/>
                </a:path>
                <a:path w="384810" h="312420">
                  <a:moveTo>
                    <a:pt x="381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699"/>
                  </a:lnTo>
                  <a:close/>
                </a:path>
                <a:path w="384810" h="312420">
                  <a:moveTo>
                    <a:pt x="384810" y="12699"/>
                  </a:moveTo>
                  <a:lnTo>
                    <a:pt x="381000" y="12699"/>
                  </a:lnTo>
                  <a:lnTo>
                    <a:pt x="381000" y="15239"/>
                  </a:lnTo>
                  <a:lnTo>
                    <a:pt x="384810" y="15239"/>
                  </a:lnTo>
                  <a:lnTo>
                    <a:pt x="384810" y="12699"/>
                  </a:lnTo>
                  <a:close/>
                </a:path>
                <a:path w="384810" h="312420">
                  <a:moveTo>
                    <a:pt x="381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5239"/>
                  </a:lnTo>
                  <a:close/>
                </a:path>
                <a:path w="384810" h="312420">
                  <a:moveTo>
                    <a:pt x="384810" y="15239"/>
                  </a:moveTo>
                  <a:lnTo>
                    <a:pt x="381000" y="15239"/>
                  </a:lnTo>
                  <a:lnTo>
                    <a:pt x="381000" y="19049"/>
                  </a:lnTo>
                  <a:lnTo>
                    <a:pt x="384810" y="19049"/>
                  </a:lnTo>
                  <a:lnTo>
                    <a:pt x="384810" y="15239"/>
                  </a:lnTo>
                  <a:close/>
                </a:path>
                <a:path w="384810" h="312420">
                  <a:moveTo>
                    <a:pt x="381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049"/>
                  </a:lnTo>
                  <a:close/>
                </a:path>
                <a:path w="384810" h="312420">
                  <a:moveTo>
                    <a:pt x="384810" y="19049"/>
                  </a:moveTo>
                  <a:lnTo>
                    <a:pt x="381000" y="19049"/>
                  </a:lnTo>
                  <a:lnTo>
                    <a:pt x="381000" y="25399"/>
                  </a:lnTo>
                  <a:lnTo>
                    <a:pt x="384810" y="25399"/>
                  </a:lnTo>
                  <a:lnTo>
                    <a:pt x="384810" y="19049"/>
                  </a:lnTo>
                  <a:close/>
                </a:path>
                <a:path w="384810" h="312420">
                  <a:moveTo>
                    <a:pt x="381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399"/>
                  </a:lnTo>
                  <a:close/>
                </a:path>
                <a:path w="384810" h="312420">
                  <a:moveTo>
                    <a:pt x="384810" y="25399"/>
                  </a:moveTo>
                  <a:lnTo>
                    <a:pt x="381000" y="25399"/>
                  </a:lnTo>
                  <a:lnTo>
                    <a:pt x="381000" y="31749"/>
                  </a:lnTo>
                  <a:lnTo>
                    <a:pt x="384810" y="31749"/>
                  </a:lnTo>
                  <a:lnTo>
                    <a:pt x="384810" y="25399"/>
                  </a:lnTo>
                  <a:close/>
                </a:path>
                <a:path w="384810" h="312420">
                  <a:moveTo>
                    <a:pt x="381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49"/>
                  </a:lnTo>
                  <a:close/>
                </a:path>
                <a:path w="384810" h="312420">
                  <a:moveTo>
                    <a:pt x="384810" y="31749"/>
                  </a:moveTo>
                  <a:lnTo>
                    <a:pt x="381000" y="31749"/>
                  </a:lnTo>
                  <a:lnTo>
                    <a:pt x="381000" y="34289"/>
                  </a:lnTo>
                  <a:lnTo>
                    <a:pt x="384810" y="34289"/>
                  </a:lnTo>
                  <a:lnTo>
                    <a:pt x="384810" y="31749"/>
                  </a:lnTo>
                  <a:close/>
                </a:path>
                <a:path w="384810" h="312420">
                  <a:moveTo>
                    <a:pt x="381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4289"/>
                  </a:lnTo>
                  <a:close/>
                </a:path>
                <a:path w="384810" h="312420">
                  <a:moveTo>
                    <a:pt x="384810" y="34289"/>
                  </a:moveTo>
                  <a:lnTo>
                    <a:pt x="381000" y="34289"/>
                  </a:lnTo>
                  <a:lnTo>
                    <a:pt x="381000" y="38099"/>
                  </a:lnTo>
                  <a:lnTo>
                    <a:pt x="384810" y="38099"/>
                  </a:lnTo>
                  <a:lnTo>
                    <a:pt x="384810" y="34289"/>
                  </a:lnTo>
                  <a:close/>
                </a:path>
                <a:path w="384810" h="312420">
                  <a:moveTo>
                    <a:pt x="381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099"/>
                  </a:lnTo>
                  <a:close/>
                </a:path>
                <a:path w="384810" h="312420">
                  <a:moveTo>
                    <a:pt x="384810" y="38099"/>
                  </a:moveTo>
                  <a:lnTo>
                    <a:pt x="381000" y="38099"/>
                  </a:lnTo>
                  <a:lnTo>
                    <a:pt x="381000" y="40639"/>
                  </a:lnTo>
                  <a:lnTo>
                    <a:pt x="384810" y="40639"/>
                  </a:lnTo>
                  <a:lnTo>
                    <a:pt x="384810" y="38099"/>
                  </a:lnTo>
                  <a:close/>
                </a:path>
                <a:path w="384810" h="312420">
                  <a:moveTo>
                    <a:pt x="381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0639"/>
                  </a:lnTo>
                  <a:close/>
                </a:path>
                <a:path w="384810" h="312420">
                  <a:moveTo>
                    <a:pt x="384810" y="40639"/>
                  </a:moveTo>
                  <a:lnTo>
                    <a:pt x="381000" y="40639"/>
                  </a:lnTo>
                  <a:lnTo>
                    <a:pt x="381000" y="44449"/>
                  </a:lnTo>
                  <a:lnTo>
                    <a:pt x="384810" y="44449"/>
                  </a:lnTo>
                  <a:lnTo>
                    <a:pt x="384810" y="40639"/>
                  </a:lnTo>
                  <a:close/>
                </a:path>
                <a:path w="384810" h="312420">
                  <a:moveTo>
                    <a:pt x="3810" y="44449"/>
                  </a:moveTo>
                  <a:lnTo>
                    <a:pt x="0" y="4444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4449"/>
                  </a:lnTo>
                  <a:close/>
                </a:path>
                <a:path w="384810" h="312420">
                  <a:moveTo>
                    <a:pt x="384810" y="44449"/>
                  </a:moveTo>
                  <a:lnTo>
                    <a:pt x="381000" y="44449"/>
                  </a:lnTo>
                  <a:lnTo>
                    <a:pt x="381000" y="53339"/>
                  </a:lnTo>
                  <a:lnTo>
                    <a:pt x="384810" y="53339"/>
                  </a:lnTo>
                  <a:lnTo>
                    <a:pt x="384810" y="44449"/>
                  </a:lnTo>
                  <a:close/>
                </a:path>
                <a:path w="384810" h="312420">
                  <a:moveTo>
                    <a:pt x="3810" y="53339"/>
                  </a:moveTo>
                  <a:lnTo>
                    <a:pt x="0" y="53339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3339"/>
                  </a:lnTo>
                  <a:close/>
                </a:path>
                <a:path w="384810" h="312420">
                  <a:moveTo>
                    <a:pt x="384810" y="53339"/>
                  </a:moveTo>
                  <a:lnTo>
                    <a:pt x="381000" y="53339"/>
                  </a:lnTo>
                  <a:lnTo>
                    <a:pt x="381000" y="72389"/>
                  </a:lnTo>
                  <a:lnTo>
                    <a:pt x="384810" y="72389"/>
                  </a:lnTo>
                  <a:lnTo>
                    <a:pt x="384810" y="53339"/>
                  </a:lnTo>
                  <a:close/>
                </a:path>
                <a:path w="384810" h="312420">
                  <a:moveTo>
                    <a:pt x="381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72389"/>
                  </a:lnTo>
                  <a:close/>
                </a:path>
                <a:path w="384810" h="312420">
                  <a:moveTo>
                    <a:pt x="384810" y="72389"/>
                  </a:moveTo>
                  <a:lnTo>
                    <a:pt x="381000" y="72389"/>
                  </a:lnTo>
                  <a:lnTo>
                    <a:pt x="381000" y="76199"/>
                  </a:lnTo>
                  <a:lnTo>
                    <a:pt x="384810" y="76199"/>
                  </a:lnTo>
                  <a:lnTo>
                    <a:pt x="384810" y="72389"/>
                  </a:lnTo>
                  <a:close/>
                </a:path>
                <a:path w="384810" h="312420">
                  <a:moveTo>
                    <a:pt x="381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6199"/>
                  </a:lnTo>
                  <a:close/>
                </a:path>
                <a:path w="384810" h="312420">
                  <a:moveTo>
                    <a:pt x="384810" y="76199"/>
                  </a:moveTo>
                  <a:lnTo>
                    <a:pt x="381000" y="76199"/>
                  </a:lnTo>
                  <a:lnTo>
                    <a:pt x="381000" y="78739"/>
                  </a:lnTo>
                  <a:lnTo>
                    <a:pt x="384810" y="78739"/>
                  </a:lnTo>
                  <a:lnTo>
                    <a:pt x="384810" y="76199"/>
                  </a:lnTo>
                  <a:close/>
                </a:path>
                <a:path w="384810" h="312420">
                  <a:moveTo>
                    <a:pt x="3810" y="78739"/>
                  </a:moveTo>
                  <a:lnTo>
                    <a:pt x="0" y="78739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78739"/>
                  </a:lnTo>
                  <a:close/>
                </a:path>
                <a:path w="384810" h="312420">
                  <a:moveTo>
                    <a:pt x="384810" y="78739"/>
                  </a:moveTo>
                  <a:lnTo>
                    <a:pt x="381000" y="78739"/>
                  </a:lnTo>
                  <a:lnTo>
                    <a:pt x="381000" y="97789"/>
                  </a:lnTo>
                  <a:lnTo>
                    <a:pt x="384810" y="97789"/>
                  </a:lnTo>
                  <a:lnTo>
                    <a:pt x="384810" y="78739"/>
                  </a:lnTo>
                  <a:close/>
                </a:path>
                <a:path w="384810" h="312420">
                  <a:moveTo>
                    <a:pt x="3810" y="97789"/>
                  </a:moveTo>
                  <a:lnTo>
                    <a:pt x="0" y="9778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97789"/>
                  </a:lnTo>
                  <a:close/>
                </a:path>
                <a:path w="384810" h="312420">
                  <a:moveTo>
                    <a:pt x="384810" y="97789"/>
                  </a:moveTo>
                  <a:lnTo>
                    <a:pt x="381000" y="97789"/>
                  </a:lnTo>
                  <a:lnTo>
                    <a:pt x="381000" y="120649"/>
                  </a:lnTo>
                  <a:lnTo>
                    <a:pt x="384810" y="120649"/>
                  </a:lnTo>
                  <a:lnTo>
                    <a:pt x="384810" y="97789"/>
                  </a:lnTo>
                  <a:close/>
                </a:path>
                <a:path w="384810" h="312420">
                  <a:moveTo>
                    <a:pt x="3810" y="120649"/>
                  </a:moveTo>
                  <a:lnTo>
                    <a:pt x="0" y="120649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20649"/>
                  </a:lnTo>
                  <a:close/>
                </a:path>
                <a:path w="384810" h="312420">
                  <a:moveTo>
                    <a:pt x="384810" y="120649"/>
                  </a:moveTo>
                  <a:lnTo>
                    <a:pt x="381000" y="120649"/>
                  </a:lnTo>
                  <a:lnTo>
                    <a:pt x="381000" y="193039"/>
                  </a:lnTo>
                  <a:lnTo>
                    <a:pt x="384810" y="193039"/>
                  </a:lnTo>
                  <a:lnTo>
                    <a:pt x="384810" y="120649"/>
                  </a:lnTo>
                  <a:close/>
                </a:path>
                <a:path w="384810" h="312420">
                  <a:moveTo>
                    <a:pt x="3810" y="193039"/>
                  </a:moveTo>
                  <a:lnTo>
                    <a:pt x="0" y="19303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193039"/>
                  </a:lnTo>
                  <a:close/>
                </a:path>
                <a:path w="384810" h="312420">
                  <a:moveTo>
                    <a:pt x="384810" y="193039"/>
                  </a:moveTo>
                  <a:lnTo>
                    <a:pt x="381000" y="193039"/>
                  </a:lnTo>
                  <a:lnTo>
                    <a:pt x="381000" y="215899"/>
                  </a:lnTo>
                  <a:lnTo>
                    <a:pt x="384810" y="215899"/>
                  </a:lnTo>
                  <a:lnTo>
                    <a:pt x="384810" y="193039"/>
                  </a:lnTo>
                  <a:close/>
                </a:path>
                <a:path w="384810" h="312420">
                  <a:moveTo>
                    <a:pt x="3810" y="215899"/>
                  </a:moveTo>
                  <a:lnTo>
                    <a:pt x="0" y="21589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15899"/>
                  </a:lnTo>
                  <a:close/>
                </a:path>
                <a:path w="384810" h="312420">
                  <a:moveTo>
                    <a:pt x="384810" y="215899"/>
                  </a:moveTo>
                  <a:lnTo>
                    <a:pt x="381000" y="215899"/>
                  </a:lnTo>
                  <a:lnTo>
                    <a:pt x="381000" y="234949"/>
                  </a:lnTo>
                  <a:lnTo>
                    <a:pt x="384810" y="234949"/>
                  </a:lnTo>
                  <a:lnTo>
                    <a:pt x="384810" y="215899"/>
                  </a:lnTo>
                  <a:close/>
                </a:path>
                <a:path w="384810" h="312420">
                  <a:moveTo>
                    <a:pt x="381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34949"/>
                  </a:lnTo>
                  <a:close/>
                </a:path>
                <a:path w="384810" h="312420">
                  <a:moveTo>
                    <a:pt x="384810" y="234949"/>
                  </a:moveTo>
                  <a:lnTo>
                    <a:pt x="381000" y="234949"/>
                  </a:lnTo>
                  <a:lnTo>
                    <a:pt x="381000" y="241299"/>
                  </a:lnTo>
                  <a:lnTo>
                    <a:pt x="384810" y="241299"/>
                  </a:lnTo>
                  <a:lnTo>
                    <a:pt x="384810" y="234949"/>
                  </a:lnTo>
                  <a:close/>
                </a:path>
                <a:path w="384810" h="312420">
                  <a:moveTo>
                    <a:pt x="3810" y="241299"/>
                  </a:moveTo>
                  <a:lnTo>
                    <a:pt x="0" y="2412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41299"/>
                  </a:lnTo>
                  <a:close/>
                </a:path>
                <a:path w="384810" h="312420">
                  <a:moveTo>
                    <a:pt x="384810" y="241299"/>
                  </a:moveTo>
                  <a:lnTo>
                    <a:pt x="381000" y="241299"/>
                  </a:lnTo>
                  <a:lnTo>
                    <a:pt x="381000" y="260349"/>
                  </a:lnTo>
                  <a:lnTo>
                    <a:pt x="384810" y="260349"/>
                  </a:lnTo>
                  <a:lnTo>
                    <a:pt x="384810" y="241299"/>
                  </a:lnTo>
                  <a:close/>
                </a:path>
                <a:path w="384810" h="312420">
                  <a:moveTo>
                    <a:pt x="3810" y="260349"/>
                  </a:moveTo>
                  <a:lnTo>
                    <a:pt x="0" y="260349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0349"/>
                  </a:lnTo>
                  <a:close/>
                </a:path>
                <a:path w="384810" h="312420">
                  <a:moveTo>
                    <a:pt x="384810" y="260349"/>
                  </a:moveTo>
                  <a:lnTo>
                    <a:pt x="381000" y="260349"/>
                  </a:lnTo>
                  <a:lnTo>
                    <a:pt x="381000" y="269239"/>
                  </a:lnTo>
                  <a:lnTo>
                    <a:pt x="384810" y="269239"/>
                  </a:lnTo>
                  <a:lnTo>
                    <a:pt x="384810" y="260349"/>
                  </a:lnTo>
                  <a:close/>
                </a:path>
                <a:path w="384810" h="312420">
                  <a:moveTo>
                    <a:pt x="381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9239"/>
                  </a:lnTo>
                  <a:close/>
                </a:path>
                <a:path w="384810" h="312420">
                  <a:moveTo>
                    <a:pt x="384810" y="269239"/>
                  </a:moveTo>
                  <a:lnTo>
                    <a:pt x="381000" y="269239"/>
                  </a:lnTo>
                  <a:lnTo>
                    <a:pt x="381000" y="273049"/>
                  </a:lnTo>
                  <a:lnTo>
                    <a:pt x="384810" y="273049"/>
                  </a:lnTo>
                  <a:lnTo>
                    <a:pt x="384810" y="269239"/>
                  </a:lnTo>
                  <a:close/>
                </a:path>
                <a:path w="384810" h="312420">
                  <a:moveTo>
                    <a:pt x="3810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73049"/>
                  </a:lnTo>
                  <a:close/>
                </a:path>
                <a:path w="384810" h="312420">
                  <a:moveTo>
                    <a:pt x="384810" y="273049"/>
                  </a:moveTo>
                  <a:lnTo>
                    <a:pt x="381000" y="273049"/>
                  </a:lnTo>
                  <a:lnTo>
                    <a:pt x="381000" y="275589"/>
                  </a:lnTo>
                  <a:lnTo>
                    <a:pt x="384810" y="275589"/>
                  </a:lnTo>
                  <a:lnTo>
                    <a:pt x="384810" y="273049"/>
                  </a:lnTo>
                  <a:close/>
                </a:path>
                <a:path w="384810" h="312420">
                  <a:moveTo>
                    <a:pt x="3810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5589"/>
                  </a:lnTo>
                  <a:close/>
                </a:path>
                <a:path w="384810" h="312420">
                  <a:moveTo>
                    <a:pt x="384810" y="275589"/>
                  </a:moveTo>
                  <a:lnTo>
                    <a:pt x="381000" y="275589"/>
                  </a:lnTo>
                  <a:lnTo>
                    <a:pt x="381000" y="279399"/>
                  </a:lnTo>
                  <a:lnTo>
                    <a:pt x="384810" y="279399"/>
                  </a:lnTo>
                  <a:lnTo>
                    <a:pt x="384810" y="275589"/>
                  </a:lnTo>
                  <a:close/>
                </a:path>
                <a:path w="384810" h="312420">
                  <a:moveTo>
                    <a:pt x="3810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9399"/>
                  </a:lnTo>
                  <a:close/>
                </a:path>
                <a:path w="384810" h="312420">
                  <a:moveTo>
                    <a:pt x="384810" y="279399"/>
                  </a:moveTo>
                  <a:lnTo>
                    <a:pt x="381000" y="279399"/>
                  </a:lnTo>
                  <a:lnTo>
                    <a:pt x="381000" y="281939"/>
                  </a:lnTo>
                  <a:lnTo>
                    <a:pt x="384810" y="281939"/>
                  </a:lnTo>
                  <a:lnTo>
                    <a:pt x="384810" y="279399"/>
                  </a:lnTo>
                  <a:close/>
                </a:path>
                <a:path w="384810" h="312420">
                  <a:moveTo>
                    <a:pt x="3810" y="281939"/>
                  </a:moveTo>
                  <a:lnTo>
                    <a:pt x="0" y="281939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39"/>
                  </a:lnTo>
                  <a:close/>
                </a:path>
                <a:path w="384810" h="312420">
                  <a:moveTo>
                    <a:pt x="384810" y="281939"/>
                  </a:moveTo>
                  <a:lnTo>
                    <a:pt x="381000" y="281939"/>
                  </a:lnTo>
                  <a:lnTo>
                    <a:pt x="381000" y="288289"/>
                  </a:lnTo>
                  <a:lnTo>
                    <a:pt x="384810" y="288289"/>
                  </a:lnTo>
                  <a:lnTo>
                    <a:pt x="384810" y="281939"/>
                  </a:lnTo>
                  <a:close/>
                </a:path>
                <a:path w="384810" h="312420">
                  <a:moveTo>
                    <a:pt x="3810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8289"/>
                  </a:lnTo>
                  <a:close/>
                </a:path>
                <a:path w="384810" h="312420">
                  <a:moveTo>
                    <a:pt x="384810" y="288289"/>
                  </a:moveTo>
                  <a:lnTo>
                    <a:pt x="381000" y="288289"/>
                  </a:lnTo>
                  <a:lnTo>
                    <a:pt x="381000" y="292099"/>
                  </a:lnTo>
                  <a:lnTo>
                    <a:pt x="384810" y="292099"/>
                  </a:lnTo>
                  <a:lnTo>
                    <a:pt x="384810" y="288289"/>
                  </a:lnTo>
                  <a:close/>
                </a:path>
                <a:path w="384810" h="312420">
                  <a:moveTo>
                    <a:pt x="3810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2099"/>
                  </a:lnTo>
                  <a:close/>
                </a:path>
                <a:path w="384810" h="312420">
                  <a:moveTo>
                    <a:pt x="384810" y="292099"/>
                  </a:moveTo>
                  <a:lnTo>
                    <a:pt x="381000" y="292099"/>
                  </a:lnTo>
                  <a:lnTo>
                    <a:pt x="381000" y="294639"/>
                  </a:lnTo>
                  <a:lnTo>
                    <a:pt x="384810" y="294639"/>
                  </a:lnTo>
                  <a:lnTo>
                    <a:pt x="384810" y="292099"/>
                  </a:lnTo>
                  <a:close/>
                </a:path>
                <a:path w="384810" h="312420">
                  <a:moveTo>
                    <a:pt x="3810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4639"/>
                  </a:lnTo>
                  <a:close/>
                </a:path>
                <a:path w="384810" h="312420">
                  <a:moveTo>
                    <a:pt x="384810" y="294639"/>
                  </a:moveTo>
                  <a:lnTo>
                    <a:pt x="381000" y="294639"/>
                  </a:lnTo>
                  <a:lnTo>
                    <a:pt x="381000" y="298449"/>
                  </a:lnTo>
                  <a:lnTo>
                    <a:pt x="384810" y="298449"/>
                  </a:lnTo>
                  <a:lnTo>
                    <a:pt x="384810" y="294639"/>
                  </a:lnTo>
                  <a:close/>
                </a:path>
                <a:path w="384810" h="312420">
                  <a:moveTo>
                    <a:pt x="3810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8449"/>
                  </a:lnTo>
                  <a:close/>
                </a:path>
                <a:path w="384810" h="312420">
                  <a:moveTo>
                    <a:pt x="384810" y="298449"/>
                  </a:moveTo>
                  <a:lnTo>
                    <a:pt x="381000" y="298449"/>
                  </a:lnTo>
                  <a:lnTo>
                    <a:pt x="381000" y="300989"/>
                  </a:lnTo>
                  <a:lnTo>
                    <a:pt x="384810" y="300989"/>
                  </a:lnTo>
                  <a:lnTo>
                    <a:pt x="384810" y="298449"/>
                  </a:lnTo>
                  <a:close/>
                </a:path>
                <a:path w="384810" h="312420">
                  <a:moveTo>
                    <a:pt x="381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0989"/>
                  </a:lnTo>
                  <a:close/>
                </a:path>
                <a:path w="384810" h="312420">
                  <a:moveTo>
                    <a:pt x="384810" y="300989"/>
                  </a:moveTo>
                  <a:lnTo>
                    <a:pt x="381000" y="300989"/>
                  </a:lnTo>
                  <a:lnTo>
                    <a:pt x="381000" y="304799"/>
                  </a:lnTo>
                  <a:lnTo>
                    <a:pt x="384810" y="304799"/>
                  </a:lnTo>
                  <a:lnTo>
                    <a:pt x="384810" y="300989"/>
                  </a:lnTo>
                  <a:close/>
                </a:path>
                <a:path w="384810" h="312420">
                  <a:moveTo>
                    <a:pt x="381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4799"/>
                  </a:lnTo>
                  <a:close/>
                </a:path>
                <a:path w="384810" h="312420">
                  <a:moveTo>
                    <a:pt x="384810" y="304799"/>
                  </a:moveTo>
                  <a:lnTo>
                    <a:pt x="381000" y="304799"/>
                  </a:lnTo>
                  <a:lnTo>
                    <a:pt x="381000" y="307339"/>
                  </a:lnTo>
                  <a:lnTo>
                    <a:pt x="384810" y="307339"/>
                  </a:lnTo>
                  <a:lnTo>
                    <a:pt x="384810" y="304799"/>
                  </a:lnTo>
                  <a:close/>
                </a:path>
                <a:path w="384810" h="312420">
                  <a:moveTo>
                    <a:pt x="3810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4810" y="311149"/>
                  </a:lnTo>
                  <a:lnTo>
                    <a:pt x="384810" y="308609"/>
                  </a:lnTo>
                  <a:lnTo>
                    <a:pt x="3810" y="308609"/>
                  </a:lnTo>
                  <a:lnTo>
                    <a:pt x="3810" y="307339"/>
                  </a:lnTo>
                  <a:close/>
                </a:path>
                <a:path w="384810" h="312420">
                  <a:moveTo>
                    <a:pt x="384810" y="307339"/>
                  </a:moveTo>
                  <a:lnTo>
                    <a:pt x="381000" y="307339"/>
                  </a:lnTo>
                  <a:lnTo>
                    <a:pt x="381000" y="308609"/>
                  </a:lnTo>
                  <a:lnTo>
                    <a:pt x="384810" y="308609"/>
                  </a:lnTo>
                  <a:lnTo>
                    <a:pt x="384810" y="307339"/>
                  </a:lnTo>
                  <a:close/>
                </a:path>
                <a:path w="384810" h="312420">
                  <a:moveTo>
                    <a:pt x="384810" y="311149"/>
                  </a:moveTo>
                  <a:lnTo>
                    <a:pt x="0" y="311149"/>
                  </a:lnTo>
                  <a:lnTo>
                    <a:pt x="0" y="312419"/>
                  </a:lnTo>
                  <a:lnTo>
                    <a:pt x="384810" y="312419"/>
                  </a:lnTo>
                  <a:lnTo>
                    <a:pt x="384810" y="311149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3255009" y="534543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37718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77189" y="2540"/>
                  </a:lnTo>
                  <a:lnTo>
                    <a:pt x="377189" y="0"/>
                  </a:lnTo>
                  <a:close/>
                </a:path>
                <a:path w="377189" h="304800">
                  <a:moveTo>
                    <a:pt x="37718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77189" y="3810"/>
                  </a:lnTo>
                  <a:lnTo>
                    <a:pt x="377189" y="2540"/>
                  </a:lnTo>
                  <a:close/>
                </a:path>
                <a:path w="377189" h="304800">
                  <a:moveTo>
                    <a:pt x="377189" y="3810"/>
                  </a:moveTo>
                  <a:lnTo>
                    <a:pt x="374650" y="3810"/>
                  </a:lnTo>
                  <a:lnTo>
                    <a:pt x="374650" y="5080"/>
                  </a:lnTo>
                  <a:lnTo>
                    <a:pt x="377189" y="5080"/>
                  </a:lnTo>
                  <a:lnTo>
                    <a:pt x="377189" y="3810"/>
                  </a:lnTo>
                  <a:close/>
                </a:path>
                <a:path w="377189" h="304800">
                  <a:moveTo>
                    <a:pt x="381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5080"/>
                  </a:lnTo>
                  <a:close/>
                </a:path>
                <a:path w="377189" h="304800">
                  <a:moveTo>
                    <a:pt x="377189" y="5080"/>
                  </a:moveTo>
                  <a:lnTo>
                    <a:pt x="374650" y="5080"/>
                  </a:lnTo>
                  <a:lnTo>
                    <a:pt x="374650" y="8890"/>
                  </a:lnTo>
                  <a:lnTo>
                    <a:pt x="377189" y="8890"/>
                  </a:lnTo>
                  <a:lnTo>
                    <a:pt x="377189" y="5080"/>
                  </a:lnTo>
                  <a:close/>
                </a:path>
                <a:path w="377189" h="30480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77189" h="304800">
                  <a:moveTo>
                    <a:pt x="377189" y="8890"/>
                  </a:moveTo>
                  <a:lnTo>
                    <a:pt x="374650" y="8890"/>
                  </a:lnTo>
                  <a:lnTo>
                    <a:pt x="374650" y="11430"/>
                  </a:lnTo>
                  <a:lnTo>
                    <a:pt x="377189" y="11430"/>
                  </a:lnTo>
                  <a:lnTo>
                    <a:pt x="377189" y="8890"/>
                  </a:lnTo>
                  <a:close/>
                </a:path>
                <a:path w="377189" h="304800">
                  <a:moveTo>
                    <a:pt x="381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1430"/>
                  </a:lnTo>
                  <a:close/>
                </a:path>
                <a:path w="377189" h="304800">
                  <a:moveTo>
                    <a:pt x="377189" y="11430"/>
                  </a:moveTo>
                  <a:lnTo>
                    <a:pt x="374650" y="11430"/>
                  </a:lnTo>
                  <a:lnTo>
                    <a:pt x="374650" y="15240"/>
                  </a:lnTo>
                  <a:lnTo>
                    <a:pt x="377189" y="15240"/>
                  </a:lnTo>
                  <a:lnTo>
                    <a:pt x="377189" y="11430"/>
                  </a:lnTo>
                  <a:close/>
                </a:path>
                <a:path w="377189" h="304800">
                  <a:moveTo>
                    <a:pt x="381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5240"/>
                  </a:lnTo>
                  <a:close/>
                </a:path>
                <a:path w="377189" h="304800">
                  <a:moveTo>
                    <a:pt x="377189" y="15240"/>
                  </a:moveTo>
                  <a:lnTo>
                    <a:pt x="374650" y="15240"/>
                  </a:lnTo>
                  <a:lnTo>
                    <a:pt x="374650" y="21590"/>
                  </a:lnTo>
                  <a:lnTo>
                    <a:pt x="377189" y="21590"/>
                  </a:lnTo>
                  <a:lnTo>
                    <a:pt x="377189" y="15240"/>
                  </a:lnTo>
                  <a:close/>
                </a:path>
                <a:path w="377189" h="304800">
                  <a:moveTo>
                    <a:pt x="381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1590"/>
                  </a:lnTo>
                  <a:close/>
                </a:path>
                <a:path w="377189" h="304800">
                  <a:moveTo>
                    <a:pt x="377189" y="21590"/>
                  </a:moveTo>
                  <a:lnTo>
                    <a:pt x="374650" y="21590"/>
                  </a:lnTo>
                  <a:lnTo>
                    <a:pt x="374650" y="27940"/>
                  </a:lnTo>
                  <a:lnTo>
                    <a:pt x="377189" y="27940"/>
                  </a:lnTo>
                  <a:lnTo>
                    <a:pt x="377189" y="21590"/>
                  </a:lnTo>
                  <a:close/>
                </a:path>
                <a:path w="377189" h="304800">
                  <a:moveTo>
                    <a:pt x="381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7940"/>
                  </a:lnTo>
                  <a:close/>
                </a:path>
                <a:path w="377189" h="304800">
                  <a:moveTo>
                    <a:pt x="377189" y="27940"/>
                  </a:moveTo>
                  <a:lnTo>
                    <a:pt x="374650" y="27940"/>
                  </a:lnTo>
                  <a:lnTo>
                    <a:pt x="374650" y="30480"/>
                  </a:lnTo>
                  <a:lnTo>
                    <a:pt x="377189" y="30480"/>
                  </a:lnTo>
                  <a:lnTo>
                    <a:pt x="377189" y="27940"/>
                  </a:lnTo>
                  <a:close/>
                </a:path>
                <a:path w="377189" h="304800">
                  <a:moveTo>
                    <a:pt x="381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30480"/>
                  </a:lnTo>
                  <a:close/>
                </a:path>
                <a:path w="377189" h="304800">
                  <a:moveTo>
                    <a:pt x="377189" y="30480"/>
                  </a:moveTo>
                  <a:lnTo>
                    <a:pt x="374650" y="30480"/>
                  </a:lnTo>
                  <a:lnTo>
                    <a:pt x="374650" y="34290"/>
                  </a:lnTo>
                  <a:lnTo>
                    <a:pt x="377189" y="34290"/>
                  </a:lnTo>
                  <a:lnTo>
                    <a:pt x="377189" y="30480"/>
                  </a:lnTo>
                  <a:close/>
                </a:path>
                <a:path w="377189" h="304800">
                  <a:moveTo>
                    <a:pt x="381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4290"/>
                  </a:lnTo>
                  <a:close/>
                </a:path>
                <a:path w="377189" h="304800">
                  <a:moveTo>
                    <a:pt x="377189" y="34290"/>
                  </a:moveTo>
                  <a:lnTo>
                    <a:pt x="374650" y="34290"/>
                  </a:lnTo>
                  <a:lnTo>
                    <a:pt x="374650" y="36830"/>
                  </a:lnTo>
                  <a:lnTo>
                    <a:pt x="377189" y="36830"/>
                  </a:lnTo>
                  <a:lnTo>
                    <a:pt x="377189" y="34290"/>
                  </a:lnTo>
                  <a:close/>
                </a:path>
                <a:path w="377189" h="304800">
                  <a:moveTo>
                    <a:pt x="381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6830"/>
                  </a:lnTo>
                  <a:close/>
                </a:path>
                <a:path w="377189" h="304800">
                  <a:moveTo>
                    <a:pt x="377189" y="36830"/>
                  </a:moveTo>
                  <a:lnTo>
                    <a:pt x="374650" y="36830"/>
                  </a:lnTo>
                  <a:lnTo>
                    <a:pt x="374650" y="40640"/>
                  </a:lnTo>
                  <a:lnTo>
                    <a:pt x="377189" y="40640"/>
                  </a:lnTo>
                  <a:lnTo>
                    <a:pt x="377189" y="36830"/>
                  </a:lnTo>
                  <a:close/>
                </a:path>
                <a:path w="377189" h="304800">
                  <a:moveTo>
                    <a:pt x="3810" y="40640"/>
                  </a:moveTo>
                  <a:lnTo>
                    <a:pt x="0" y="4064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0640"/>
                  </a:lnTo>
                  <a:close/>
                </a:path>
                <a:path w="377189" h="304800">
                  <a:moveTo>
                    <a:pt x="377189" y="40640"/>
                  </a:moveTo>
                  <a:lnTo>
                    <a:pt x="374650" y="40640"/>
                  </a:lnTo>
                  <a:lnTo>
                    <a:pt x="374650" y="49530"/>
                  </a:lnTo>
                  <a:lnTo>
                    <a:pt x="377189" y="49530"/>
                  </a:lnTo>
                  <a:lnTo>
                    <a:pt x="377189" y="40640"/>
                  </a:lnTo>
                  <a:close/>
                </a:path>
                <a:path w="377189" h="304800">
                  <a:moveTo>
                    <a:pt x="3810" y="49530"/>
                  </a:moveTo>
                  <a:lnTo>
                    <a:pt x="0" y="4953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49530"/>
                  </a:lnTo>
                  <a:close/>
                </a:path>
                <a:path w="377189" h="304800">
                  <a:moveTo>
                    <a:pt x="377189" y="49530"/>
                  </a:moveTo>
                  <a:lnTo>
                    <a:pt x="374650" y="49530"/>
                  </a:lnTo>
                  <a:lnTo>
                    <a:pt x="374650" y="68580"/>
                  </a:lnTo>
                  <a:lnTo>
                    <a:pt x="377189" y="68580"/>
                  </a:lnTo>
                  <a:lnTo>
                    <a:pt x="377189" y="49530"/>
                  </a:lnTo>
                  <a:close/>
                </a:path>
                <a:path w="377189" h="304800">
                  <a:moveTo>
                    <a:pt x="381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8580"/>
                  </a:lnTo>
                  <a:close/>
                </a:path>
                <a:path w="377189" h="304800">
                  <a:moveTo>
                    <a:pt x="377189" y="68580"/>
                  </a:moveTo>
                  <a:lnTo>
                    <a:pt x="374650" y="68580"/>
                  </a:lnTo>
                  <a:lnTo>
                    <a:pt x="374650" y="72390"/>
                  </a:lnTo>
                  <a:lnTo>
                    <a:pt x="377189" y="72390"/>
                  </a:lnTo>
                  <a:lnTo>
                    <a:pt x="377189" y="68580"/>
                  </a:lnTo>
                  <a:close/>
                </a:path>
                <a:path w="377189" h="304800">
                  <a:moveTo>
                    <a:pt x="381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72390"/>
                  </a:lnTo>
                  <a:close/>
                </a:path>
                <a:path w="377189" h="304800">
                  <a:moveTo>
                    <a:pt x="377189" y="72390"/>
                  </a:moveTo>
                  <a:lnTo>
                    <a:pt x="374650" y="72390"/>
                  </a:lnTo>
                  <a:lnTo>
                    <a:pt x="374650" y="74930"/>
                  </a:lnTo>
                  <a:lnTo>
                    <a:pt x="377189" y="74930"/>
                  </a:lnTo>
                  <a:lnTo>
                    <a:pt x="377189" y="72390"/>
                  </a:lnTo>
                  <a:close/>
                </a:path>
                <a:path w="377189" h="304800">
                  <a:moveTo>
                    <a:pt x="3810" y="74930"/>
                  </a:moveTo>
                  <a:lnTo>
                    <a:pt x="0" y="7493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74930"/>
                  </a:lnTo>
                  <a:close/>
                </a:path>
                <a:path w="377189" h="304800">
                  <a:moveTo>
                    <a:pt x="377189" y="74930"/>
                  </a:moveTo>
                  <a:lnTo>
                    <a:pt x="374650" y="74930"/>
                  </a:lnTo>
                  <a:lnTo>
                    <a:pt x="374650" y="93980"/>
                  </a:lnTo>
                  <a:lnTo>
                    <a:pt x="377189" y="93980"/>
                  </a:lnTo>
                  <a:lnTo>
                    <a:pt x="377189" y="74930"/>
                  </a:lnTo>
                  <a:close/>
                </a:path>
                <a:path w="377189" h="304800">
                  <a:moveTo>
                    <a:pt x="3810" y="93980"/>
                  </a:moveTo>
                  <a:lnTo>
                    <a:pt x="0" y="93980"/>
                  </a:lnTo>
                  <a:lnTo>
                    <a:pt x="0" y="116840"/>
                  </a:lnTo>
                  <a:lnTo>
                    <a:pt x="3810" y="116840"/>
                  </a:lnTo>
                  <a:lnTo>
                    <a:pt x="3810" y="93980"/>
                  </a:lnTo>
                  <a:close/>
                </a:path>
                <a:path w="377189" h="304800">
                  <a:moveTo>
                    <a:pt x="377189" y="93980"/>
                  </a:moveTo>
                  <a:lnTo>
                    <a:pt x="374650" y="93980"/>
                  </a:lnTo>
                  <a:lnTo>
                    <a:pt x="374650" y="116840"/>
                  </a:lnTo>
                  <a:lnTo>
                    <a:pt x="377189" y="116840"/>
                  </a:lnTo>
                  <a:lnTo>
                    <a:pt x="377189" y="93980"/>
                  </a:lnTo>
                  <a:close/>
                </a:path>
                <a:path w="377189" h="304800">
                  <a:moveTo>
                    <a:pt x="3810" y="116840"/>
                  </a:moveTo>
                  <a:lnTo>
                    <a:pt x="0" y="11684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16840"/>
                  </a:lnTo>
                  <a:close/>
                </a:path>
                <a:path w="377189" h="304800">
                  <a:moveTo>
                    <a:pt x="377189" y="116840"/>
                  </a:moveTo>
                  <a:lnTo>
                    <a:pt x="374650" y="116840"/>
                  </a:lnTo>
                  <a:lnTo>
                    <a:pt x="374650" y="189230"/>
                  </a:lnTo>
                  <a:lnTo>
                    <a:pt x="377189" y="189230"/>
                  </a:lnTo>
                  <a:lnTo>
                    <a:pt x="377189" y="116840"/>
                  </a:lnTo>
                  <a:close/>
                </a:path>
                <a:path w="377189" h="304800">
                  <a:moveTo>
                    <a:pt x="3810" y="189230"/>
                  </a:moveTo>
                  <a:lnTo>
                    <a:pt x="0" y="18923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189230"/>
                  </a:lnTo>
                  <a:close/>
                </a:path>
                <a:path w="377189" h="304800">
                  <a:moveTo>
                    <a:pt x="377189" y="189230"/>
                  </a:moveTo>
                  <a:lnTo>
                    <a:pt x="374650" y="189230"/>
                  </a:lnTo>
                  <a:lnTo>
                    <a:pt x="374650" y="212090"/>
                  </a:lnTo>
                  <a:lnTo>
                    <a:pt x="377189" y="212090"/>
                  </a:lnTo>
                  <a:lnTo>
                    <a:pt x="377189" y="189230"/>
                  </a:lnTo>
                  <a:close/>
                </a:path>
                <a:path w="377189" h="304800">
                  <a:moveTo>
                    <a:pt x="3810" y="212090"/>
                  </a:moveTo>
                  <a:lnTo>
                    <a:pt x="0" y="21209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212090"/>
                  </a:lnTo>
                  <a:close/>
                </a:path>
                <a:path w="377189" h="304800">
                  <a:moveTo>
                    <a:pt x="377189" y="212090"/>
                  </a:moveTo>
                  <a:lnTo>
                    <a:pt x="374650" y="212090"/>
                  </a:lnTo>
                  <a:lnTo>
                    <a:pt x="374650" y="231140"/>
                  </a:lnTo>
                  <a:lnTo>
                    <a:pt x="377189" y="231140"/>
                  </a:lnTo>
                  <a:lnTo>
                    <a:pt x="377189" y="212090"/>
                  </a:lnTo>
                  <a:close/>
                </a:path>
                <a:path w="377189" h="304800">
                  <a:moveTo>
                    <a:pt x="3810" y="231140"/>
                  </a:moveTo>
                  <a:lnTo>
                    <a:pt x="0" y="23114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31140"/>
                  </a:lnTo>
                  <a:close/>
                </a:path>
                <a:path w="377189" h="304800">
                  <a:moveTo>
                    <a:pt x="377189" y="231140"/>
                  </a:moveTo>
                  <a:lnTo>
                    <a:pt x="374650" y="231140"/>
                  </a:lnTo>
                  <a:lnTo>
                    <a:pt x="374650" y="237490"/>
                  </a:lnTo>
                  <a:lnTo>
                    <a:pt x="377189" y="237490"/>
                  </a:lnTo>
                  <a:lnTo>
                    <a:pt x="377189" y="231140"/>
                  </a:lnTo>
                  <a:close/>
                </a:path>
                <a:path w="377189" h="304800">
                  <a:moveTo>
                    <a:pt x="3810" y="237490"/>
                  </a:moveTo>
                  <a:lnTo>
                    <a:pt x="0" y="23749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37490"/>
                  </a:lnTo>
                  <a:close/>
                </a:path>
                <a:path w="377189" h="304800">
                  <a:moveTo>
                    <a:pt x="377189" y="237490"/>
                  </a:moveTo>
                  <a:lnTo>
                    <a:pt x="374650" y="237490"/>
                  </a:lnTo>
                  <a:lnTo>
                    <a:pt x="374650" y="256540"/>
                  </a:lnTo>
                  <a:lnTo>
                    <a:pt x="377189" y="256540"/>
                  </a:lnTo>
                  <a:lnTo>
                    <a:pt x="377189" y="237490"/>
                  </a:lnTo>
                  <a:close/>
                </a:path>
                <a:path w="377189" h="304800">
                  <a:moveTo>
                    <a:pt x="3810" y="256540"/>
                  </a:moveTo>
                  <a:lnTo>
                    <a:pt x="0" y="25654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6540"/>
                  </a:lnTo>
                  <a:close/>
                </a:path>
                <a:path w="377189" h="304800">
                  <a:moveTo>
                    <a:pt x="377189" y="256540"/>
                  </a:moveTo>
                  <a:lnTo>
                    <a:pt x="374650" y="256540"/>
                  </a:lnTo>
                  <a:lnTo>
                    <a:pt x="374650" y="265430"/>
                  </a:lnTo>
                  <a:lnTo>
                    <a:pt x="377189" y="265430"/>
                  </a:lnTo>
                  <a:lnTo>
                    <a:pt x="377189" y="256540"/>
                  </a:lnTo>
                  <a:close/>
                </a:path>
                <a:path w="377189" h="304800">
                  <a:moveTo>
                    <a:pt x="3810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5430"/>
                  </a:lnTo>
                  <a:close/>
                </a:path>
                <a:path w="377189" h="304800">
                  <a:moveTo>
                    <a:pt x="377189" y="265430"/>
                  </a:moveTo>
                  <a:lnTo>
                    <a:pt x="374650" y="265430"/>
                  </a:lnTo>
                  <a:lnTo>
                    <a:pt x="374650" y="269240"/>
                  </a:lnTo>
                  <a:lnTo>
                    <a:pt x="377189" y="269240"/>
                  </a:lnTo>
                  <a:lnTo>
                    <a:pt x="377189" y="265430"/>
                  </a:lnTo>
                  <a:close/>
                </a:path>
                <a:path w="377189" h="304800">
                  <a:moveTo>
                    <a:pt x="381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9240"/>
                  </a:lnTo>
                  <a:close/>
                </a:path>
                <a:path w="377189" h="304800">
                  <a:moveTo>
                    <a:pt x="377189" y="269240"/>
                  </a:moveTo>
                  <a:lnTo>
                    <a:pt x="374650" y="269240"/>
                  </a:lnTo>
                  <a:lnTo>
                    <a:pt x="374650" y="271780"/>
                  </a:lnTo>
                  <a:lnTo>
                    <a:pt x="377189" y="271780"/>
                  </a:lnTo>
                  <a:lnTo>
                    <a:pt x="377189" y="269240"/>
                  </a:lnTo>
                  <a:close/>
                </a:path>
                <a:path w="377189" h="304800">
                  <a:moveTo>
                    <a:pt x="3810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71780"/>
                  </a:lnTo>
                  <a:close/>
                </a:path>
                <a:path w="377189" h="304800">
                  <a:moveTo>
                    <a:pt x="377189" y="271780"/>
                  </a:moveTo>
                  <a:lnTo>
                    <a:pt x="374650" y="271780"/>
                  </a:lnTo>
                  <a:lnTo>
                    <a:pt x="374650" y="275590"/>
                  </a:lnTo>
                  <a:lnTo>
                    <a:pt x="377189" y="275590"/>
                  </a:lnTo>
                  <a:lnTo>
                    <a:pt x="377189" y="271780"/>
                  </a:lnTo>
                  <a:close/>
                </a:path>
                <a:path w="377189" h="304800">
                  <a:moveTo>
                    <a:pt x="381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5590"/>
                  </a:lnTo>
                  <a:close/>
                </a:path>
                <a:path w="377189" h="304800">
                  <a:moveTo>
                    <a:pt x="377189" y="275590"/>
                  </a:moveTo>
                  <a:lnTo>
                    <a:pt x="374650" y="275590"/>
                  </a:lnTo>
                  <a:lnTo>
                    <a:pt x="374650" y="278130"/>
                  </a:lnTo>
                  <a:lnTo>
                    <a:pt x="377189" y="278130"/>
                  </a:lnTo>
                  <a:lnTo>
                    <a:pt x="377189" y="275590"/>
                  </a:lnTo>
                  <a:close/>
                </a:path>
                <a:path w="377189" h="304800">
                  <a:moveTo>
                    <a:pt x="3810" y="278130"/>
                  </a:moveTo>
                  <a:lnTo>
                    <a:pt x="0" y="27813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8130"/>
                  </a:lnTo>
                  <a:close/>
                </a:path>
                <a:path w="377189" h="304800">
                  <a:moveTo>
                    <a:pt x="377189" y="278130"/>
                  </a:moveTo>
                  <a:lnTo>
                    <a:pt x="374650" y="278130"/>
                  </a:lnTo>
                  <a:lnTo>
                    <a:pt x="374650" y="284480"/>
                  </a:lnTo>
                  <a:lnTo>
                    <a:pt x="377189" y="284480"/>
                  </a:lnTo>
                  <a:lnTo>
                    <a:pt x="377189" y="278130"/>
                  </a:lnTo>
                  <a:close/>
                </a:path>
                <a:path w="377189" h="304800">
                  <a:moveTo>
                    <a:pt x="3810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4480"/>
                  </a:lnTo>
                  <a:close/>
                </a:path>
                <a:path w="377189" h="304800">
                  <a:moveTo>
                    <a:pt x="377189" y="284480"/>
                  </a:moveTo>
                  <a:lnTo>
                    <a:pt x="374650" y="284480"/>
                  </a:lnTo>
                  <a:lnTo>
                    <a:pt x="374650" y="288290"/>
                  </a:lnTo>
                  <a:lnTo>
                    <a:pt x="377189" y="288290"/>
                  </a:lnTo>
                  <a:lnTo>
                    <a:pt x="377189" y="284480"/>
                  </a:lnTo>
                  <a:close/>
                </a:path>
                <a:path w="377189" h="304800">
                  <a:moveTo>
                    <a:pt x="381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8290"/>
                  </a:lnTo>
                  <a:close/>
                </a:path>
                <a:path w="377189" h="304800">
                  <a:moveTo>
                    <a:pt x="377189" y="288290"/>
                  </a:moveTo>
                  <a:lnTo>
                    <a:pt x="374650" y="288290"/>
                  </a:lnTo>
                  <a:lnTo>
                    <a:pt x="374650" y="290830"/>
                  </a:lnTo>
                  <a:lnTo>
                    <a:pt x="377189" y="290830"/>
                  </a:lnTo>
                  <a:lnTo>
                    <a:pt x="377189" y="288290"/>
                  </a:lnTo>
                  <a:close/>
                </a:path>
                <a:path w="377189" h="304800">
                  <a:moveTo>
                    <a:pt x="3810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90830"/>
                  </a:lnTo>
                  <a:close/>
                </a:path>
                <a:path w="377189" h="304800">
                  <a:moveTo>
                    <a:pt x="377189" y="290830"/>
                  </a:moveTo>
                  <a:lnTo>
                    <a:pt x="374650" y="290830"/>
                  </a:lnTo>
                  <a:lnTo>
                    <a:pt x="374650" y="294640"/>
                  </a:lnTo>
                  <a:lnTo>
                    <a:pt x="377189" y="294640"/>
                  </a:lnTo>
                  <a:lnTo>
                    <a:pt x="377189" y="290830"/>
                  </a:lnTo>
                  <a:close/>
                </a:path>
                <a:path w="377189" h="304800">
                  <a:moveTo>
                    <a:pt x="381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640"/>
                  </a:lnTo>
                  <a:close/>
                </a:path>
                <a:path w="377189" h="304800">
                  <a:moveTo>
                    <a:pt x="377189" y="294640"/>
                  </a:moveTo>
                  <a:lnTo>
                    <a:pt x="374650" y="294640"/>
                  </a:lnTo>
                  <a:lnTo>
                    <a:pt x="374650" y="297180"/>
                  </a:lnTo>
                  <a:lnTo>
                    <a:pt x="377189" y="297180"/>
                  </a:lnTo>
                  <a:lnTo>
                    <a:pt x="377189" y="294640"/>
                  </a:lnTo>
                  <a:close/>
                </a:path>
                <a:path w="377189" h="304800">
                  <a:moveTo>
                    <a:pt x="3810" y="297180"/>
                  </a:moveTo>
                  <a:lnTo>
                    <a:pt x="0" y="297180"/>
                  </a:lnTo>
                  <a:lnTo>
                    <a:pt x="0" y="303530"/>
                  </a:lnTo>
                  <a:lnTo>
                    <a:pt x="377189" y="303530"/>
                  </a:lnTo>
                  <a:lnTo>
                    <a:pt x="377189" y="300990"/>
                  </a:lnTo>
                  <a:lnTo>
                    <a:pt x="3810" y="300990"/>
                  </a:lnTo>
                  <a:lnTo>
                    <a:pt x="3810" y="297180"/>
                  </a:lnTo>
                  <a:close/>
                </a:path>
                <a:path w="377189" h="304800">
                  <a:moveTo>
                    <a:pt x="377189" y="297180"/>
                  </a:moveTo>
                  <a:lnTo>
                    <a:pt x="374650" y="297180"/>
                  </a:lnTo>
                  <a:lnTo>
                    <a:pt x="374650" y="300990"/>
                  </a:lnTo>
                  <a:lnTo>
                    <a:pt x="377189" y="300990"/>
                  </a:lnTo>
                  <a:lnTo>
                    <a:pt x="377189" y="297180"/>
                  </a:lnTo>
                  <a:close/>
                </a:path>
                <a:path w="377189" h="304800">
                  <a:moveTo>
                    <a:pt x="377189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77189" y="304800"/>
                  </a:lnTo>
                  <a:lnTo>
                    <a:pt x="377189" y="30353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3258820" y="5349239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7083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0839" y="1270"/>
                  </a:lnTo>
                  <a:lnTo>
                    <a:pt x="370839" y="0"/>
                  </a:lnTo>
                  <a:close/>
                </a:path>
                <a:path w="370839" h="297179">
                  <a:moveTo>
                    <a:pt x="37083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70839" y="3810"/>
                  </a:lnTo>
                  <a:lnTo>
                    <a:pt x="370839" y="1270"/>
                  </a:lnTo>
                  <a:close/>
                </a:path>
                <a:path w="370839" h="297179">
                  <a:moveTo>
                    <a:pt x="370839" y="3810"/>
                  </a:moveTo>
                  <a:lnTo>
                    <a:pt x="367029" y="3810"/>
                  </a:lnTo>
                  <a:lnTo>
                    <a:pt x="367029" y="5080"/>
                  </a:lnTo>
                  <a:lnTo>
                    <a:pt x="370839" y="5080"/>
                  </a:lnTo>
                  <a:lnTo>
                    <a:pt x="370839" y="3810"/>
                  </a:lnTo>
                  <a:close/>
                </a:path>
                <a:path w="370839" h="297179">
                  <a:moveTo>
                    <a:pt x="380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09" y="7620"/>
                  </a:lnTo>
                  <a:lnTo>
                    <a:pt x="3809" y="5080"/>
                  </a:lnTo>
                  <a:close/>
                </a:path>
                <a:path w="370839" h="297179">
                  <a:moveTo>
                    <a:pt x="370839" y="5080"/>
                  </a:moveTo>
                  <a:lnTo>
                    <a:pt x="367029" y="5080"/>
                  </a:lnTo>
                  <a:lnTo>
                    <a:pt x="367029" y="7620"/>
                  </a:lnTo>
                  <a:lnTo>
                    <a:pt x="370839" y="7620"/>
                  </a:lnTo>
                  <a:lnTo>
                    <a:pt x="370839" y="5080"/>
                  </a:lnTo>
                  <a:close/>
                </a:path>
                <a:path w="370839" h="297179">
                  <a:moveTo>
                    <a:pt x="380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7620"/>
                  </a:lnTo>
                  <a:close/>
                </a:path>
                <a:path w="370839" h="297179">
                  <a:moveTo>
                    <a:pt x="370839" y="7620"/>
                  </a:moveTo>
                  <a:lnTo>
                    <a:pt x="367029" y="7620"/>
                  </a:lnTo>
                  <a:lnTo>
                    <a:pt x="367029" y="11430"/>
                  </a:lnTo>
                  <a:lnTo>
                    <a:pt x="370839" y="11430"/>
                  </a:lnTo>
                  <a:lnTo>
                    <a:pt x="370839" y="7620"/>
                  </a:lnTo>
                  <a:close/>
                </a:path>
                <a:path w="370839" h="297179">
                  <a:moveTo>
                    <a:pt x="380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1430"/>
                  </a:lnTo>
                  <a:close/>
                </a:path>
                <a:path w="370839" h="297179">
                  <a:moveTo>
                    <a:pt x="370839" y="11430"/>
                  </a:moveTo>
                  <a:lnTo>
                    <a:pt x="367029" y="11430"/>
                  </a:lnTo>
                  <a:lnTo>
                    <a:pt x="367029" y="17780"/>
                  </a:lnTo>
                  <a:lnTo>
                    <a:pt x="370839" y="17780"/>
                  </a:lnTo>
                  <a:lnTo>
                    <a:pt x="370839" y="11430"/>
                  </a:lnTo>
                  <a:close/>
                </a:path>
                <a:path w="370839" h="297179">
                  <a:moveTo>
                    <a:pt x="380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3809" y="24130"/>
                  </a:lnTo>
                  <a:lnTo>
                    <a:pt x="3809" y="17780"/>
                  </a:lnTo>
                  <a:close/>
                </a:path>
                <a:path w="370839" h="297179">
                  <a:moveTo>
                    <a:pt x="370839" y="17780"/>
                  </a:moveTo>
                  <a:lnTo>
                    <a:pt x="367029" y="17780"/>
                  </a:lnTo>
                  <a:lnTo>
                    <a:pt x="367029" y="24130"/>
                  </a:lnTo>
                  <a:lnTo>
                    <a:pt x="370839" y="24130"/>
                  </a:lnTo>
                  <a:lnTo>
                    <a:pt x="370839" y="17780"/>
                  </a:lnTo>
                  <a:close/>
                </a:path>
                <a:path w="370839" h="297179">
                  <a:moveTo>
                    <a:pt x="380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09" y="26670"/>
                  </a:lnTo>
                  <a:lnTo>
                    <a:pt x="3809" y="24130"/>
                  </a:lnTo>
                  <a:close/>
                </a:path>
                <a:path w="370839" h="297179">
                  <a:moveTo>
                    <a:pt x="370839" y="24130"/>
                  </a:moveTo>
                  <a:lnTo>
                    <a:pt x="367029" y="24130"/>
                  </a:lnTo>
                  <a:lnTo>
                    <a:pt x="367029" y="26670"/>
                  </a:lnTo>
                  <a:lnTo>
                    <a:pt x="370839" y="26670"/>
                  </a:lnTo>
                  <a:lnTo>
                    <a:pt x="370839" y="24130"/>
                  </a:lnTo>
                  <a:close/>
                </a:path>
                <a:path w="370839" h="297179">
                  <a:moveTo>
                    <a:pt x="380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6670"/>
                  </a:lnTo>
                  <a:close/>
                </a:path>
                <a:path w="370839" h="297179">
                  <a:moveTo>
                    <a:pt x="370839" y="26670"/>
                  </a:moveTo>
                  <a:lnTo>
                    <a:pt x="367029" y="26670"/>
                  </a:lnTo>
                  <a:lnTo>
                    <a:pt x="367029" y="30480"/>
                  </a:lnTo>
                  <a:lnTo>
                    <a:pt x="370839" y="30480"/>
                  </a:lnTo>
                  <a:lnTo>
                    <a:pt x="370839" y="26670"/>
                  </a:lnTo>
                  <a:close/>
                </a:path>
                <a:path w="370839" h="297179">
                  <a:moveTo>
                    <a:pt x="380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09" y="33020"/>
                  </a:lnTo>
                  <a:lnTo>
                    <a:pt x="3809" y="30480"/>
                  </a:lnTo>
                  <a:close/>
                </a:path>
                <a:path w="370839" h="297179">
                  <a:moveTo>
                    <a:pt x="370839" y="30480"/>
                  </a:moveTo>
                  <a:lnTo>
                    <a:pt x="367029" y="30480"/>
                  </a:lnTo>
                  <a:lnTo>
                    <a:pt x="367029" y="33020"/>
                  </a:lnTo>
                  <a:lnTo>
                    <a:pt x="370839" y="33020"/>
                  </a:lnTo>
                  <a:lnTo>
                    <a:pt x="370839" y="30480"/>
                  </a:lnTo>
                  <a:close/>
                </a:path>
                <a:path w="370839" h="297179">
                  <a:moveTo>
                    <a:pt x="380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3020"/>
                  </a:lnTo>
                  <a:close/>
                </a:path>
                <a:path w="370839" h="297179">
                  <a:moveTo>
                    <a:pt x="370839" y="33020"/>
                  </a:moveTo>
                  <a:lnTo>
                    <a:pt x="367029" y="33020"/>
                  </a:lnTo>
                  <a:lnTo>
                    <a:pt x="367029" y="36830"/>
                  </a:lnTo>
                  <a:lnTo>
                    <a:pt x="370839" y="36830"/>
                  </a:lnTo>
                  <a:lnTo>
                    <a:pt x="370839" y="33020"/>
                  </a:lnTo>
                  <a:close/>
                </a:path>
                <a:path w="370839" h="297179">
                  <a:moveTo>
                    <a:pt x="3809" y="36830"/>
                  </a:moveTo>
                  <a:lnTo>
                    <a:pt x="0" y="36830"/>
                  </a:lnTo>
                  <a:lnTo>
                    <a:pt x="0" y="45720"/>
                  </a:lnTo>
                  <a:lnTo>
                    <a:pt x="3809" y="45720"/>
                  </a:lnTo>
                  <a:lnTo>
                    <a:pt x="3809" y="36830"/>
                  </a:lnTo>
                  <a:close/>
                </a:path>
                <a:path w="370839" h="297179">
                  <a:moveTo>
                    <a:pt x="370839" y="36830"/>
                  </a:moveTo>
                  <a:lnTo>
                    <a:pt x="367029" y="36830"/>
                  </a:lnTo>
                  <a:lnTo>
                    <a:pt x="367029" y="45720"/>
                  </a:lnTo>
                  <a:lnTo>
                    <a:pt x="370839" y="45720"/>
                  </a:lnTo>
                  <a:lnTo>
                    <a:pt x="370839" y="36830"/>
                  </a:lnTo>
                  <a:close/>
                </a:path>
                <a:path w="370839" h="297179">
                  <a:moveTo>
                    <a:pt x="3809" y="45720"/>
                  </a:moveTo>
                  <a:lnTo>
                    <a:pt x="0" y="45720"/>
                  </a:lnTo>
                  <a:lnTo>
                    <a:pt x="0" y="64770"/>
                  </a:lnTo>
                  <a:lnTo>
                    <a:pt x="3809" y="64770"/>
                  </a:lnTo>
                  <a:lnTo>
                    <a:pt x="3809" y="45720"/>
                  </a:lnTo>
                  <a:close/>
                </a:path>
                <a:path w="370839" h="297179">
                  <a:moveTo>
                    <a:pt x="370839" y="45720"/>
                  </a:moveTo>
                  <a:lnTo>
                    <a:pt x="367029" y="45720"/>
                  </a:lnTo>
                  <a:lnTo>
                    <a:pt x="367029" y="64770"/>
                  </a:lnTo>
                  <a:lnTo>
                    <a:pt x="370839" y="64770"/>
                  </a:lnTo>
                  <a:lnTo>
                    <a:pt x="370839" y="45720"/>
                  </a:lnTo>
                  <a:close/>
                </a:path>
                <a:path w="370839" h="297179">
                  <a:moveTo>
                    <a:pt x="380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3809" y="68580"/>
                  </a:lnTo>
                  <a:lnTo>
                    <a:pt x="3809" y="64770"/>
                  </a:lnTo>
                  <a:close/>
                </a:path>
                <a:path w="370839" h="297179">
                  <a:moveTo>
                    <a:pt x="370839" y="64770"/>
                  </a:moveTo>
                  <a:lnTo>
                    <a:pt x="367029" y="64770"/>
                  </a:lnTo>
                  <a:lnTo>
                    <a:pt x="367029" y="68580"/>
                  </a:lnTo>
                  <a:lnTo>
                    <a:pt x="370839" y="68580"/>
                  </a:lnTo>
                  <a:lnTo>
                    <a:pt x="370839" y="64770"/>
                  </a:lnTo>
                  <a:close/>
                </a:path>
                <a:path w="370839" h="297179">
                  <a:moveTo>
                    <a:pt x="380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68580"/>
                  </a:lnTo>
                  <a:close/>
                </a:path>
                <a:path w="370839" h="297179">
                  <a:moveTo>
                    <a:pt x="370839" y="68580"/>
                  </a:moveTo>
                  <a:lnTo>
                    <a:pt x="367029" y="68580"/>
                  </a:lnTo>
                  <a:lnTo>
                    <a:pt x="367029" y="71120"/>
                  </a:lnTo>
                  <a:lnTo>
                    <a:pt x="370839" y="71120"/>
                  </a:lnTo>
                  <a:lnTo>
                    <a:pt x="370839" y="68580"/>
                  </a:lnTo>
                  <a:close/>
                </a:path>
                <a:path w="370839" h="297179">
                  <a:moveTo>
                    <a:pt x="3809" y="71120"/>
                  </a:moveTo>
                  <a:lnTo>
                    <a:pt x="0" y="71120"/>
                  </a:lnTo>
                  <a:lnTo>
                    <a:pt x="0" y="90170"/>
                  </a:lnTo>
                  <a:lnTo>
                    <a:pt x="3809" y="90170"/>
                  </a:lnTo>
                  <a:lnTo>
                    <a:pt x="3809" y="71120"/>
                  </a:lnTo>
                  <a:close/>
                </a:path>
                <a:path w="370839" h="297179">
                  <a:moveTo>
                    <a:pt x="370839" y="71120"/>
                  </a:moveTo>
                  <a:lnTo>
                    <a:pt x="367029" y="71120"/>
                  </a:lnTo>
                  <a:lnTo>
                    <a:pt x="367029" y="90170"/>
                  </a:lnTo>
                  <a:lnTo>
                    <a:pt x="370839" y="90170"/>
                  </a:lnTo>
                  <a:lnTo>
                    <a:pt x="370839" y="71120"/>
                  </a:lnTo>
                  <a:close/>
                </a:path>
                <a:path w="370839" h="297179">
                  <a:moveTo>
                    <a:pt x="3809" y="90170"/>
                  </a:moveTo>
                  <a:lnTo>
                    <a:pt x="0" y="90170"/>
                  </a:lnTo>
                  <a:lnTo>
                    <a:pt x="0" y="113030"/>
                  </a:lnTo>
                  <a:lnTo>
                    <a:pt x="3809" y="113030"/>
                  </a:lnTo>
                  <a:lnTo>
                    <a:pt x="3809" y="90170"/>
                  </a:lnTo>
                  <a:close/>
                </a:path>
                <a:path w="370839" h="297179">
                  <a:moveTo>
                    <a:pt x="370839" y="90170"/>
                  </a:moveTo>
                  <a:lnTo>
                    <a:pt x="367029" y="90170"/>
                  </a:lnTo>
                  <a:lnTo>
                    <a:pt x="367029" y="113030"/>
                  </a:lnTo>
                  <a:lnTo>
                    <a:pt x="370839" y="113030"/>
                  </a:lnTo>
                  <a:lnTo>
                    <a:pt x="370839" y="90170"/>
                  </a:lnTo>
                  <a:close/>
                </a:path>
                <a:path w="370839" h="297179">
                  <a:moveTo>
                    <a:pt x="3809" y="113030"/>
                  </a:moveTo>
                  <a:lnTo>
                    <a:pt x="0" y="113030"/>
                  </a:lnTo>
                  <a:lnTo>
                    <a:pt x="0" y="185420"/>
                  </a:lnTo>
                  <a:lnTo>
                    <a:pt x="3809" y="185420"/>
                  </a:lnTo>
                  <a:lnTo>
                    <a:pt x="3809" y="113030"/>
                  </a:lnTo>
                  <a:close/>
                </a:path>
                <a:path w="370839" h="297179">
                  <a:moveTo>
                    <a:pt x="370839" y="113030"/>
                  </a:moveTo>
                  <a:lnTo>
                    <a:pt x="367029" y="113030"/>
                  </a:lnTo>
                  <a:lnTo>
                    <a:pt x="367029" y="185420"/>
                  </a:lnTo>
                  <a:lnTo>
                    <a:pt x="370839" y="185420"/>
                  </a:lnTo>
                  <a:lnTo>
                    <a:pt x="370839" y="113030"/>
                  </a:lnTo>
                  <a:close/>
                </a:path>
                <a:path w="370839" h="297179">
                  <a:moveTo>
                    <a:pt x="3809" y="185420"/>
                  </a:moveTo>
                  <a:lnTo>
                    <a:pt x="0" y="185420"/>
                  </a:lnTo>
                  <a:lnTo>
                    <a:pt x="0" y="208280"/>
                  </a:lnTo>
                  <a:lnTo>
                    <a:pt x="3809" y="208280"/>
                  </a:lnTo>
                  <a:lnTo>
                    <a:pt x="3809" y="185420"/>
                  </a:lnTo>
                  <a:close/>
                </a:path>
                <a:path w="370839" h="297179">
                  <a:moveTo>
                    <a:pt x="370839" y="185420"/>
                  </a:moveTo>
                  <a:lnTo>
                    <a:pt x="367029" y="185420"/>
                  </a:lnTo>
                  <a:lnTo>
                    <a:pt x="367029" y="208280"/>
                  </a:lnTo>
                  <a:lnTo>
                    <a:pt x="370839" y="208280"/>
                  </a:lnTo>
                  <a:lnTo>
                    <a:pt x="370839" y="185420"/>
                  </a:lnTo>
                  <a:close/>
                </a:path>
                <a:path w="370839" h="297179">
                  <a:moveTo>
                    <a:pt x="3809" y="208280"/>
                  </a:moveTo>
                  <a:lnTo>
                    <a:pt x="0" y="20828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08280"/>
                  </a:lnTo>
                  <a:close/>
                </a:path>
                <a:path w="370839" h="297179">
                  <a:moveTo>
                    <a:pt x="370839" y="208280"/>
                  </a:moveTo>
                  <a:lnTo>
                    <a:pt x="367029" y="208280"/>
                  </a:lnTo>
                  <a:lnTo>
                    <a:pt x="367029" y="227330"/>
                  </a:lnTo>
                  <a:lnTo>
                    <a:pt x="370839" y="227330"/>
                  </a:lnTo>
                  <a:lnTo>
                    <a:pt x="370839" y="208280"/>
                  </a:lnTo>
                  <a:close/>
                </a:path>
                <a:path w="370839" h="297179">
                  <a:moveTo>
                    <a:pt x="3809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27330"/>
                  </a:lnTo>
                  <a:close/>
                </a:path>
                <a:path w="370839" h="297179">
                  <a:moveTo>
                    <a:pt x="370839" y="227330"/>
                  </a:moveTo>
                  <a:lnTo>
                    <a:pt x="367029" y="227330"/>
                  </a:lnTo>
                  <a:lnTo>
                    <a:pt x="367029" y="233680"/>
                  </a:lnTo>
                  <a:lnTo>
                    <a:pt x="370839" y="233680"/>
                  </a:lnTo>
                  <a:lnTo>
                    <a:pt x="370839" y="227330"/>
                  </a:lnTo>
                  <a:close/>
                </a:path>
                <a:path w="370839" h="297179">
                  <a:moveTo>
                    <a:pt x="3809" y="233680"/>
                  </a:moveTo>
                  <a:lnTo>
                    <a:pt x="0" y="23368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33680"/>
                  </a:lnTo>
                  <a:close/>
                </a:path>
                <a:path w="370839" h="297179">
                  <a:moveTo>
                    <a:pt x="370839" y="233680"/>
                  </a:moveTo>
                  <a:lnTo>
                    <a:pt x="367029" y="233680"/>
                  </a:lnTo>
                  <a:lnTo>
                    <a:pt x="367029" y="252730"/>
                  </a:lnTo>
                  <a:lnTo>
                    <a:pt x="370839" y="252730"/>
                  </a:lnTo>
                  <a:lnTo>
                    <a:pt x="370839" y="233680"/>
                  </a:lnTo>
                  <a:close/>
                </a:path>
                <a:path w="370839" h="297179">
                  <a:moveTo>
                    <a:pt x="3809" y="252730"/>
                  </a:moveTo>
                  <a:lnTo>
                    <a:pt x="0" y="25273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52730"/>
                  </a:lnTo>
                  <a:close/>
                </a:path>
                <a:path w="370839" h="297179">
                  <a:moveTo>
                    <a:pt x="370839" y="252730"/>
                  </a:moveTo>
                  <a:lnTo>
                    <a:pt x="367029" y="252730"/>
                  </a:lnTo>
                  <a:lnTo>
                    <a:pt x="367029" y="261620"/>
                  </a:lnTo>
                  <a:lnTo>
                    <a:pt x="370839" y="261620"/>
                  </a:lnTo>
                  <a:lnTo>
                    <a:pt x="370839" y="252730"/>
                  </a:lnTo>
                  <a:close/>
                </a:path>
                <a:path w="370839" h="297179">
                  <a:moveTo>
                    <a:pt x="3809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61620"/>
                  </a:lnTo>
                  <a:close/>
                </a:path>
                <a:path w="370839" h="297179">
                  <a:moveTo>
                    <a:pt x="370839" y="261620"/>
                  </a:moveTo>
                  <a:lnTo>
                    <a:pt x="367029" y="261620"/>
                  </a:lnTo>
                  <a:lnTo>
                    <a:pt x="367029" y="265430"/>
                  </a:lnTo>
                  <a:lnTo>
                    <a:pt x="370839" y="265430"/>
                  </a:lnTo>
                  <a:lnTo>
                    <a:pt x="370839" y="261620"/>
                  </a:lnTo>
                  <a:close/>
                </a:path>
                <a:path w="370839" h="297179">
                  <a:moveTo>
                    <a:pt x="3809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65430"/>
                  </a:lnTo>
                  <a:close/>
                </a:path>
                <a:path w="370839" h="297179">
                  <a:moveTo>
                    <a:pt x="370839" y="265430"/>
                  </a:moveTo>
                  <a:lnTo>
                    <a:pt x="367029" y="265430"/>
                  </a:lnTo>
                  <a:lnTo>
                    <a:pt x="367029" y="267970"/>
                  </a:lnTo>
                  <a:lnTo>
                    <a:pt x="370839" y="267970"/>
                  </a:lnTo>
                  <a:lnTo>
                    <a:pt x="370839" y="265430"/>
                  </a:lnTo>
                  <a:close/>
                </a:path>
                <a:path w="370839" h="297179">
                  <a:moveTo>
                    <a:pt x="3809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7970"/>
                  </a:lnTo>
                  <a:close/>
                </a:path>
                <a:path w="370839" h="297179">
                  <a:moveTo>
                    <a:pt x="370839" y="267970"/>
                  </a:moveTo>
                  <a:lnTo>
                    <a:pt x="367029" y="267970"/>
                  </a:lnTo>
                  <a:lnTo>
                    <a:pt x="367029" y="271780"/>
                  </a:lnTo>
                  <a:lnTo>
                    <a:pt x="370839" y="271780"/>
                  </a:lnTo>
                  <a:lnTo>
                    <a:pt x="370839" y="267970"/>
                  </a:lnTo>
                  <a:close/>
                </a:path>
                <a:path w="370839" h="297179">
                  <a:moveTo>
                    <a:pt x="3809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71780"/>
                  </a:lnTo>
                  <a:close/>
                </a:path>
                <a:path w="370839" h="297179">
                  <a:moveTo>
                    <a:pt x="370839" y="271780"/>
                  </a:moveTo>
                  <a:lnTo>
                    <a:pt x="367029" y="271780"/>
                  </a:lnTo>
                  <a:lnTo>
                    <a:pt x="367029" y="274320"/>
                  </a:lnTo>
                  <a:lnTo>
                    <a:pt x="370839" y="274320"/>
                  </a:lnTo>
                  <a:lnTo>
                    <a:pt x="370839" y="271780"/>
                  </a:lnTo>
                  <a:close/>
                </a:path>
                <a:path w="370839" h="297179">
                  <a:moveTo>
                    <a:pt x="3809" y="274320"/>
                  </a:moveTo>
                  <a:lnTo>
                    <a:pt x="0" y="27432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4320"/>
                  </a:lnTo>
                  <a:close/>
                </a:path>
                <a:path w="370839" h="297179">
                  <a:moveTo>
                    <a:pt x="370839" y="274320"/>
                  </a:moveTo>
                  <a:lnTo>
                    <a:pt x="367029" y="274320"/>
                  </a:lnTo>
                  <a:lnTo>
                    <a:pt x="367029" y="280670"/>
                  </a:lnTo>
                  <a:lnTo>
                    <a:pt x="370839" y="280670"/>
                  </a:lnTo>
                  <a:lnTo>
                    <a:pt x="370839" y="274320"/>
                  </a:lnTo>
                  <a:close/>
                </a:path>
                <a:path w="370839" h="297179">
                  <a:moveTo>
                    <a:pt x="3809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0670"/>
                  </a:lnTo>
                  <a:close/>
                </a:path>
                <a:path w="370839" h="297179">
                  <a:moveTo>
                    <a:pt x="370839" y="280670"/>
                  </a:moveTo>
                  <a:lnTo>
                    <a:pt x="367029" y="280670"/>
                  </a:lnTo>
                  <a:lnTo>
                    <a:pt x="367029" y="284480"/>
                  </a:lnTo>
                  <a:lnTo>
                    <a:pt x="370839" y="284480"/>
                  </a:lnTo>
                  <a:lnTo>
                    <a:pt x="370839" y="280670"/>
                  </a:lnTo>
                  <a:close/>
                </a:path>
                <a:path w="370839" h="297179">
                  <a:moveTo>
                    <a:pt x="3809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84480"/>
                  </a:lnTo>
                  <a:close/>
                </a:path>
                <a:path w="370839" h="297179">
                  <a:moveTo>
                    <a:pt x="370839" y="284480"/>
                  </a:moveTo>
                  <a:lnTo>
                    <a:pt x="367029" y="284480"/>
                  </a:lnTo>
                  <a:lnTo>
                    <a:pt x="367029" y="287020"/>
                  </a:lnTo>
                  <a:lnTo>
                    <a:pt x="370839" y="287020"/>
                  </a:lnTo>
                  <a:lnTo>
                    <a:pt x="370839" y="284480"/>
                  </a:lnTo>
                  <a:close/>
                </a:path>
                <a:path w="370839" h="297179">
                  <a:moveTo>
                    <a:pt x="3809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7020"/>
                  </a:lnTo>
                  <a:close/>
                </a:path>
                <a:path w="370839" h="297179">
                  <a:moveTo>
                    <a:pt x="370839" y="287020"/>
                  </a:moveTo>
                  <a:lnTo>
                    <a:pt x="367029" y="287020"/>
                  </a:lnTo>
                  <a:lnTo>
                    <a:pt x="367029" y="290830"/>
                  </a:lnTo>
                  <a:lnTo>
                    <a:pt x="370839" y="290830"/>
                  </a:lnTo>
                  <a:lnTo>
                    <a:pt x="370839" y="287020"/>
                  </a:lnTo>
                  <a:close/>
                </a:path>
                <a:path w="370839" h="297179">
                  <a:moveTo>
                    <a:pt x="3809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90830"/>
                  </a:lnTo>
                  <a:close/>
                </a:path>
                <a:path w="370839" h="297179">
                  <a:moveTo>
                    <a:pt x="370839" y="290830"/>
                  </a:moveTo>
                  <a:lnTo>
                    <a:pt x="367029" y="290830"/>
                  </a:lnTo>
                  <a:lnTo>
                    <a:pt x="367029" y="293370"/>
                  </a:lnTo>
                  <a:lnTo>
                    <a:pt x="370839" y="293370"/>
                  </a:lnTo>
                  <a:lnTo>
                    <a:pt x="370839" y="290830"/>
                  </a:lnTo>
                  <a:close/>
                </a:path>
                <a:path w="370839" h="297179">
                  <a:moveTo>
                    <a:pt x="3809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70839" y="297180"/>
                  </a:lnTo>
                  <a:lnTo>
                    <a:pt x="370839" y="294640"/>
                  </a:lnTo>
                  <a:lnTo>
                    <a:pt x="3809" y="294640"/>
                  </a:lnTo>
                  <a:lnTo>
                    <a:pt x="3809" y="293370"/>
                  </a:lnTo>
                  <a:close/>
                </a:path>
                <a:path w="370839" h="297179">
                  <a:moveTo>
                    <a:pt x="370839" y="293370"/>
                  </a:moveTo>
                  <a:lnTo>
                    <a:pt x="367029" y="293370"/>
                  </a:lnTo>
                  <a:lnTo>
                    <a:pt x="367029" y="294640"/>
                  </a:lnTo>
                  <a:lnTo>
                    <a:pt x="370839" y="294640"/>
                  </a:lnTo>
                  <a:lnTo>
                    <a:pt x="370839" y="29337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3262630" y="535305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29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20" h="290829">
                  <a:moveTo>
                    <a:pt x="36322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63220" y="3810"/>
                  </a:lnTo>
                  <a:lnTo>
                    <a:pt x="363220" y="1270"/>
                  </a:lnTo>
                  <a:close/>
                </a:path>
                <a:path w="363220" h="290829">
                  <a:moveTo>
                    <a:pt x="363220" y="3810"/>
                  </a:moveTo>
                  <a:lnTo>
                    <a:pt x="359410" y="3810"/>
                  </a:lnTo>
                  <a:lnTo>
                    <a:pt x="359410" y="7619"/>
                  </a:lnTo>
                  <a:lnTo>
                    <a:pt x="363220" y="7619"/>
                  </a:lnTo>
                  <a:lnTo>
                    <a:pt x="363220" y="3810"/>
                  </a:lnTo>
                  <a:close/>
                </a:path>
                <a:path w="363220" h="290829">
                  <a:moveTo>
                    <a:pt x="381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20"/>
                  </a:lnTo>
                  <a:close/>
                </a:path>
                <a:path w="363220" h="290829">
                  <a:moveTo>
                    <a:pt x="363220" y="7620"/>
                  </a:moveTo>
                  <a:lnTo>
                    <a:pt x="359410" y="7620"/>
                  </a:lnTo>
                  <a:lnTo>
                    <a:pt x="359410" y="13969"/>
                  </a:lnTo>
                  <a:lnTo>
                    <a:pt x="363220" y="13969"/>
                  </a:lnTo>
                  <a:lnTo>
                    <a:pt x="363220" y="7620"/>
                  </a:lnTo>
                  <a:close/>
                </a:path>
                <a:path w="363220" h="290829">
                  <a:moveTo>
                    <a:pt x="381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70"/>
                  </a:lnTo>
                  <a:close/>
                </a:path>
                <a:path w="363220" h="290829">
                  <a:moveTo>
                    <a:pt x="363220" y="13970"/>
                  </a:moveTo>
                  <a:lnTo>
                    <a:pt x="359410" y="13970"/>
                  </a:lnTo>
                  <a:lnTo>
                    <a:pt x="359410" y="20319"/>
                  </a:lnTo>
                  <a:lnTo>
                    <a:pt x="363220" y="20319"/>
                  </a:lnTo>
                  <a:lnTo>
                    <a:pt x="363220" y="13970"/>
                  </a:lnTo>
                  <a:close/>
                </a:path>
                <a:path w="363220" h="290829">
                  <a:moveTo>
                    <a:pt x="381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320"/>
                  </a:lnTo>
                  <a:close/>
                </a:path>
                <a:path w="363220" h="290829">
                  <a:moveTo>
                    <a:pt x="363220" y="20320"/>
                  </a:moveTo>
                  <a:lnTo>
                    <a:pt x="359410" y="20320"/>
                  </a:lnTo>
                  <a:lnTo>
                    <a:pt x="359410" y="22859"/>
                  </a:lnTo>
                  <a:lnTo>
                    <a:pt x="363220" y="22859"/>
                  </a:lnTo>
                  <a:lnTo>
                    <a:pt x="363220" y="20320"/>
                  </a:lnTo>
                  <a:close/>
                </a:path>
                <a:path w="363220" h="290829">
                  <a:moveTo>
                    <a:pt x="381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2860"/>
                  </a:lnTo>
                  <a:close/>
                </a:path>
                <a:path w="363220" h="290829">
                  <a:moveTo>
                    <a:pt x="363220" y="22860"/>
                  </a:moveTo>
                  <a:lnTo>
                    <a:pt x="359410" y="22860"/>
                  </a:lnTo>
                  <a:lnTo>
                    <a:pt x="359410" y="26669"/>
                  </a:lnTo>
                  <a:lnTo>
                    <a:pt x="363220" y="26669"/>
                  </a:lnTo>
                  <a:lnTo>
                    <a:pt x="363220" y="22860"/>
                  </a:lnTo>
                  <a:close/>
                </a:path>
                <a:path w="363220" h="290829">
                  <a:moveTo>
                    <a:pt x="381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70"/>
                  </a:lnTo>
                  <a:close/>
                </a:path>
                <a:path w="363220" h="290829">
                  <a:moveTo>
                    <a:pt x="363220" y="26670"/>
                  </a:moveTo>
                  <a:lnTo>
                    <a:pt x="359410" y="26670"/>
                  </a:lnTo>
                  <a:lnTo>
                    <a:pt x="359410" y="29209"/>
                  </a:lnTo>
                  <a:lnTo>
                    <a:pt x="363220" y="29209"/>
                  </a:lnTo>
                  <a:lnTo>
                    <a:pt x="363220" y="26670"/>
                  </a:lnTo>
                  <a:close/>
                </a:path>
                <a:path w="363220" h="290829">
                  <a:moveTo>
                    <a:pt x="381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9210"/>
                  </a:lnTo>
                  <a:close/>
                </a:path>
                <a:path w="363220" h="290829">
                  <a:moveTo>
                    <a:pt x="363220" y="29210"/>
                  </a:moveTo>
                  <a:lnTo>
                    <a:pt x="359410" y="29210"/>
                  </a:lnTo>
                  <a:lnTo>
                    <a:pt x="359410" y="33019"/>
                  </a:lnTo>
                  <a:lnTo>
                    <a:pt x="363220" y="33019"/>
                  </a:lnTo>
                  <a:lnTo>
                    <a:pt x="363220" y="29210"/>
                  </a:lnTo>
                  <a:close/>
                </a:path>
                <a:path w="363220" h="290829">
                  <a:moveTo>
                    <a:pt x="3810" y="33020"/>
                  </a:moveTo>
                  <a:lnTo>
                    <a:pt x="0" y="3302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3020"/>
                  </a:lnTo>
                  <a:close/>
                </a:path>
                <a:path w="363220" h="290829">
                  <a:moveTo>
                    <a:pt x="363220" y="33020"/>
                  </a:moveTo>
                  <a:lnTo>
                    <a:pt x="359410" y="33020"/>
                  </a:lnTo>
                  <a:lnTo>
                    <a:pt x="359410" y="41909"/>
                  </a:lnTo>
                  <a:lnTo>
                    <a:pt x="363220" y="41909"/>
                  </a:lnTo>
                  <a:lnTo>
                    <a:pt x="363220" y="33020"/>
                  </a:lnTo>
                  <a:close/>
                </a:path>
                <a:path w="363220" h="290829">
                  <a:moveTo>
                    <a:pt x="3810" y="41910"/>
                  </a:moveTo>
                  <a:lnTo>
                    <a:pt x="0" y="4191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41910"/>
                  </a:lnTo>
                  <a:close/>
                </a:path>
                <a:path w="363220" h="290829">
                  <a:moveTo>
                    <a:pt x="363220" y="41910"/>
                  </a:moveTo>
                  <a:lnTo>
                    <a:pt x="359410" y="41910"/>
                  </a:lnTo>
                  <a:lnTo>
                    <a:pt x="359410" y="60959"/>
                  </a:lnTo>
                  <a:lnTo>
                    <a:pt x="363220" y="60959"/>
                  </a:lnTo>
                  <a:lnTo>
                    <a:pt x="363220" y="41910"/>
                  </a:lnTo>
                  <a:close/>
                </a:path>
                <a:path w="363220" h="290829">
                  <a:moveTo>
                    <a:pt x="381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60960"/>
                  </a:lnTo>
                  <a:close/>
                </a:path>
                <a:path w="363220" h="290829">
                  <a:moveTo>
                    <a:pt x="363220" y="60960"/>
                  </a:moveTo>
                  <a:lnTo>
                    <a:pt x="359410" y="60960"/>
                  </a:lnTo>
                  <a:lnTo>
                    <a:pt x="359410" y="64769"/>
                  </a:lnTo>
                  <a:lnTo>
                    <a:pt x="363220" y="64769"/>
                  </a:lnTo>
                  <a:lnTo>
                    <a:pt x="363220" y="60960"/>
                  </a:lnTo>
                  <a:close/>
                </a:path>
                <a:path w="363220" h="290829">
                  <a:moveTo>
                    <a:pt x="381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4770"/>
                  </a:lnTo>
                  <a:close/>
                </a:path>
                <a:path w="363220" h="290829">
                  <a:moveTo>
                    <a:pt x="363220" y="64770"/>
                  </a:moveTo>
                  <a:lnTo>
                    <a:pt x="359410" y="64770"/>
                  </a:lnTo>
                  <a:lnTo>
                    <a:pt x="359410" y="67309"/>
                  </a:lnTo>
                  <a:lnTo>
                    <a:pt x="363220" y="67309"/>
                  </a:lnTo>
                  <a:lnTo>
                    <a:pt x="363220" y="64770"/>
                  </a:lnTo>
                  <a:close/>
                </a:path>
                <a:path w="363220" h="290829">
                  <a:moveTo>
                    <a:pt x="3810" y="67310"/>
                  </a:moveTo>
                  <a:lnTo>
                    <a:pt x="0" y="6731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67310"/>
                  </a:lnTo>
                  <a:close/>
                </a:path>
                <a:path w="363220" h="290829">
                  <a:moveTo>
                    <a:pt x="363220" y="67310"/>
                  </a:moveTo>
                  <a:lnTo>
                    <a:pt x="359410" y="67310"/>
                  </a:lnTo>
                  <a:lnTo>
                    <a:pt x="359410" y="86359"/>
                  </a:lnTo>
                  <a:lnTo>
                    <a:pt x="363220" y="86359"/>
                  </a:lnTo>
                  <a:lnTo>
                    <a:pt x="363220" y="67310"/>
                  </a:lnTo>
                  <a:close/>
                </a:path>
                <a:path w="363220" h="290829">
                  <a:moveTo>
                    <a:pt x="3810" y="86360"/>
                  </a:moveTo>
                  <a:lnTo>
                    <a:pt x="0" y="8636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86360"/>
                  </a:lnTo>
                  <a:close/>
                </a:path>
                <a:path w="363220" h="290829">
                  <a:moveTo>
                    <a:pt x="363220" y="86360"/>
                  </a:moveTo>
                  <a:lnTo>
                    <a:pt x="359410" y="86360"/>
                  </a:lnTo>
                  <a:lnTo>
                    <a:pt x="359410" y="109219"/>
                  </a:lnTo>
                  <a:lnTo>
                    <a:pt x="363220" y="109219"/>
                  </a:lnTo>
                  <a:lnTo>
                    <a:pt x="363220" y="86360"/>
                  </a:lnTo>
                  <a:close/>
                </a:path>
                <a:path w="363220" h="290829">
                  <a:moveTo>
                    <a:pt x="3810" y="109220"/>
                  </a:moveTo>
                  <a:lnTo>
                    <a:pt x="0" y="10922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109220"/>
                  </a:lnTo>
                  <a:close/>
                </a:path>
                <a:path w="363220" h="290829">
                  <a:moveTo>
                    <a:pt x="363220" y="109220"/>
                  </a:moveTo>
                  <a:lnTo>
                    <a:pt x="359410" y="109220"/>
                  </a:lnTo>
                  <a:lnTo>
                    <a:pt x="359410" y="181609"/>
                  </a:lnTo>
                  <a:lnTo>
                    <a:pt x="363220" y="181609"/>
                  </a:lnTo>
                  <a:lnTo>
                    <a:pt x="363220" y="109220"/>
                  </a:lnTo>
                  <a:close/>
                </a:path>
                <a:path w="363220" h="290829">
                  <a:moveTo>
                    <a:pt x="3810" y="181610"/>
                  </a:moveTo>
                  <a:lnTo>
                    <a:pt x="0" y="18161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81610"/>
                  </a:lnTo>
                  <a:close/>
                </a:path>
                <a:path w="363220" h="290829">
                  <a:moveTo>
                    <a:pt x="363220" y="181610"/>
                  </a:moveTo>
                  <a:lnTo>
                    <a:pt x="359410" y="181610"/>
                  </a:lnTo>
                  <a:lnTo>
                    <a:pt x="359410" y="204469"/>
                  </a:lnTo>
                  <a:lnTo>
                    <a:pt x="363220" y="204469"/>
                  </a:lnTo>
                  <a:lnTo>
                    <a:pt x="363220" y="181610"/>
                  </a:lnTo>
                  <a:close/>
                </a:path>
                <a:path w="363220" h="290829">
                  <a:moveTo>
                    <a:pt x="3810" y="204470"/>
                  </a:moveTo>
                  <a:lnTo>
                    <a:pt x="0" y="20447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04470"/>
                  </a:lnTo>
                  <a:close/>
                </a:path>
                <a:path w="363220" h="290829">
                  <a:moveTo>
                    <a:pt x="363220" y="204470"/>
                  </a:moveTo>
                  <a:lnTo>
                    <a:pt x="359410" y="204470"/>
                  </a:lnTo>
                  <a:lnTo>
                    <a:pt x="359410" y="223519"/>
                  </a:lnTo>
                  <a:lnTo>
                    <a:pt x="363220" y="223519"/>
                  </a:lnTo>
                  <a:lnTo>
                    <a:pt x="363220" y="204470"/>
                  </a:lnTo>
                  <a:close/>
                </a:path>
                <a:path w="363220" h="290829">
                  <a:moveTo>
                    <a:pt x="3810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20"/>
                  </a:lnTo>
                  <a:close/>
                </a:path>
                <a:path w="363220" h="290829">
                  <a:moveTo>
                    <a:pt x="363220" y="223520"/>
                  </a:moveTo>
                  <a:lnTo>
                    <a:pt x="359410" y="223520"/>
                  </a:lnTo>
                  <a:lnTo>
                    <a:pt x="359410" y="229869"/>
                  </a:lnTo>
                  <a:lnTo>
                    <a:pt x="363220" y="229869"/>
                  </a:lnTo>
                  <a:lnTo>
                    <a:pt x="363220" y="223520"/>
                  </a:lnTo>
                  <a:close/>
                </a:path>
                <a:path w="363220" h="290829">
                  <a:moveTo>
                    <a:pt x="3810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29870"/>
                  </a:lnTo>
                  <a:close/>
                </a:path>
                <a:path w="363220" h="290829">
                  <a:moveTo>
                    <a:pt x="363220" y="229870"/>
                  </a:moveTo>
                  <a:lnTo>
                    <a:pt x="359410" y="229870"/>
                  </a:lnTo>
                  <a:lnTo>
                    <a:pt x="359410" y="248919"/>
                  </a:lnTo>
                  <a:lnTo>
                    <a:pt x="363220" y="248919"/>
                  </a:lnTo>
                  <a:lnTo>
                    <a:pt x="363220" y="229870"/>
                  </a:lnTo>
                  <a:close/>
                </a:path>
                <a:path w="363220" h="290829">
                  <a:moveTo>
                    <a:pt x="3810" y="248920"/>
                  </a:moveTo>
                  <a:lnTo>
                    <a:pt x="0" y="24892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48920"/>
                  </a:lnTo>
                  <a:close/>
                </a:path>
                <a:path w="363220" h="290829">
                  <a:moveTo>
                    <a:pt x="363220" y="248920"/>
                  </a:moveTo>
                  <a:lnTo>
                    <a:pt x="359410" y="248920"/>
                  </a:lnTo>
                  <a:lnTo>
                    <a:pt x="359410" y="257809"/>
                  </a:lnTo>
                  <a:lnTo>
                    <a:pt x="363220" y="257809"/>
                  </a:lnTo>
                  <a:lnTo>
                    <a:pt x="363220" y="248920"/>
                  </a:lnTo>
                  <a:close/>
                </a:path>
                <a:path w="363220" h="290829">
                  <a:moveTo>
                    <a:pt x="3810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7810"/>
                  </a:lnTo>
                  <a:close/>
                </a:path>
                <a:path w="363220" h="290829">
                  <a:moveTo>
                    <a:pt x="363220" y="257810"/>
                  </a:moveTo>
                  <a:lnTo>
                    <a:pt x="359410" y="257810"/>
                  </a:lnTo>
                  <a:lnTo>
                    <a:pt x="359410" y="261619"/>
                  </a:lnTo>
                  <a:lnTo>
                    <a:pt x="363220" y="261619"/>
                  </a:lnTo>
                  <a:lnTo>
                    <a:pt x="363220" y="257810"/>
                  </a:lnTo>
                  <a:close/>
                </a:path>
                <a:path w="363220" h="290829">
                  <a:moveTo>
                    <a:pt x="3810" y="261620"/>
                  </a:moveTo>
                  <a:lnTo>
                    <a:pt x="0" y="26162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61620"/>
                  </a:lnTo>
                  <a:close/>
                </a:path>
                <a:path w="363220" h="290829">
                  <a:moveTo>
                    <a:pt x="363220" y="261620"/>
                  </a:moveTo>
                  <a:lnTo>
                    <a:pt x="359410" y="261620"/>
                  </a:lnTo>
                  <a:lnTo>
                    <a:pt x="359410" y="264159"/>
                  </a:lnTo>
                  <a:lnTo>
                    <a:pt x="363220" y="264159"/>
                  </a:lnTo>
                  <a:lnTo>
                    <a:pt x="363220" y="261620"/>
                  </a:lnTo>
                  <a:close/>
                </a:path>
                <a:path w="363220" h="290829">
                  <a:moveTo>
                    <a:pt x="3810" y="264160"/>
                  </a:moveTo>
                  <a:lnTo>
                    <a:pt x="0" y="26416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4160"/>
                  </a:lnTo>
                  <a:close/>
                </a:path>
                <a:path w="363220" h="290829">
                  <a:moveTo>
                    <a:pt x="363220" y="264160"/>
                  </a:moveTo>
                  <a:lnTo>
                    <a:pt x="359410" y="264160"/>
                  </a:lnTo>
                  <a:lnTo>
                    <a:pt x="359410" y="267969"/>
                  </a:lnTo>
                  <a:lnTo>
                    <a:pt x="363220" y="267969"/>
                  </a:lnTo>
                  <a:lnTo>
                    <a:pt x="363220" y="264160"/>
                  </a:lnTo>
                  <a:close/>
                </a:path>
                <a:path w="363220" h="290829">
                  <a:moveTo>
                    <a:pt x="3810" y="267970"/>
                  </a:moveTo>
                  <a:lnTo>
                    <a:pt x="0" y="26797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7970"/>
                  </a:lnTo>
                  <a:close/>
                </a:path>
                <a:path w="363220" h="290829">
                  <a:moveTo>
                    <a:pt x="363220" y="267970"/>
                  </a:moveTo>
                  <a:lnTo>
                    <a:pt x="359410" y="267970"/>
                  </a:lnTo>
                  <a:lnTo>
                    <a:pt x="359410" y="270509"/>
                  </a:lnTo>
                  <a:lnTo>
                    <a:pt x="363220" y="270509"/>
                  </a:lnTo>
                  <a:lnTo>
                    <a:pt x="363220" y="267970"/>
                  </a:lnTo>
                  <a:close/>
                </a:path>
                <a:path w="363220" h="290829">
                  <a:moveTo>
                    <a:pt x="381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0510"/>
                  </a:lnTo>
                  <a:close/>
                </a:path>
                <a:path w="363220" h="290829">
                  <a:moveTo>
                    <a:pt x="363220" y="270510"/>
                  </a:moveTo>
                  <a:lnTo>
                    <a:pt x="359410" y="270510"/>
                  </a:lnTo>
                  <a:lnTo>
                    <a:pt x="359410" y="276859"/>
                  </a:lnTo>
                  <a:lnTo>
                    <a:pt x="363220" y="276859"/>
                  </a:lnTo>
                  <a:lnTo>
                    <a:pt x="363220" y="270510"/>
                  </a:lnTo>
                  <a:close/>
                </a:path>
                <a:path w="363220" h="290829">
                  <a:moveTo>
                    <a:pt x="3810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6860"/>
                  </a:lnTo>
                  <a:close/>
                </a:path>
                <a:path w="363220" h="290829">
                  <a:moveTo>
                    <a:pt x="363220" y="276860"/>
                  </a:moveTo>
                  <a:lnTo>
                    <a:pt x="359410" y="276860"/>
                  </a:lnTo>
                  <a:lnTo>
                    <a:pt x="359410" y="280669"/>
                  </a:lnTo>
                  <a:lnTo>
                    <a:pt x="363220" y="280669"/>
                  </a:lnTo>
                  <a:lnTo>
                    <a:pt x="363220" y="276860"/>
                  </a:lnTo>
                  <a:close/>
                </a:path>
                <a:path w="363220" h="290829">
                  <a:moveTo>
                    <a:pt x="3810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80670"/>
                  </a:lnTo>
                  <a:close/>
                </a:path>
                <a:path w="363220" h="290829">
                  <a:moveTo>
                    <a:pt x="363220" y="280670"/>
                  </a:moveTo>
                  <a:lnTo>
                    <a:pt x="359410" y="280670"/>
                  </a:lnTo>
                  <a:lnTo>
                    <a:pt x="359410" y="283209"/>
                  </a:lnTo>
                  <a:lnTo>
                    <a:pt x="363220" y="283209"/>
                  </a:lnTo>
                  <a:lnTo>
                    <a:pt x="363220" y="280670"/>
                  </a:lnTo>
                  <a:close/>
                </a:path>
                <a:path w="363220" h="290829">
                  <a:moveTo>
                    <a:pt x="3810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363220" y="289559"/>
                  </a:lnTo>
                  <a:lnTo>
                    <a:pt x="363220" y="287020"/>
                  </a:lnTo>
                  <a:lnTo>
                    <a:pt x="3810" y="287020"/>
                  </a:lnTo>
                  <a:lnTo>
                    <a:pt x="3810" y="283210"/>
                  </a:lnTo>
                  <a:close/>
                </a:path>
                <a:path w="363220" h="290829">
                  <a:moveTo>
                    <a:pt x="363220" y="283210"/>
                  </a:moveTo>
                  <a:lnTo>
                    <a:pt x="359410" y="283210"/>
                  </a:lnTo>
                  <a:lnTo>
                    <a:pt x="359410" y="287020"/>
                  </a:lnTo>
                  <a:lnTo>
                    <a:pt x="363220" y="287020"/>
                  </a:lnTo>
                  <a:lnTo>
                    <a:pt x="363220" y="283210"/>
                  </a:lnTo>
                  <a:close/>
                </a:path>
                <a:path w="363220" h="290829">
                  <a:moveTo>
                    <a:pt x="36322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63220" y="290830"/>
                  </a:lnTo>
                  <a:lnTo>
                    <a:pt x="363220" y="28956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3266439" y="535686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539" y="10159"/>
                  </a:lnTo>
                  <a:lnTo>
                    <a:pt x="2539" y="3809"/>
                  </a:lnTo>
                  <a:lnTo>
                    <a:pt x="355600" y="3809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3809"/>
                  </a:moveTo>
                  <a:lnTo>
                    <a:pt x="351789" y="3809"/>
                  </a:lnTo>
                  <a:lnTo>
                    <a:pt x="351789" y="10159"/>
                  </a:lnTo>
                  <a:lnTo>
                    <a:pt x="355600" y="10159"/>
                  </a:lnTo>
                  <a:lnTo>
                    <a:pt x="355600" y="3809"/>
                  </a:lnTo>
                  <a:close/>
                </a:path>
                <a:path w="355600" h="283210">
                  <a:moveTo>
                    <a:pt x="253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2539" y="16509"/>
                  </a:lnTo>
                  <a:lnTo>
                    <a:pt x="2539" y="10159"/>
                  </a:lnTo>
                  <a:close/>
                </a:path>
                <a:path w="355600" h="283210">
                  <a:moveTo>
                    <a:pt x="355600" y="10159"/>
                  </a:moveTo>
                  <a:lnTo>
                    <a:pt x="351789" y="10159"/>
                  </a:lnTo>
                  <a:lnTo>
                    <a:pt x="351789" y="16509"/>
                  </a:lnTo>
                  <a:lnTo>
                    <a:pt x="355600" y="16509"/>
                  </a:lnTo>
                  <a:lnTo>
                    <a:pt x="355600" y="10159"/>
                  </a:lnTo>
                  <a:close/>
                </a:path>
                <a:path w="355600" h="283210">
                  <a:moveTo>
                    <a:pt x="253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6509"/>
                  </a:lnTo>
                  <a:close/>
                </a:path>
                <a:path w="355600" h="283210">
                  <a:moveTo>
                    <a:pt x="355600" y="16509"/>
                  </a:moveTo>
                  <a:lnTo>
                    <a:pt x="351789" y="16509"/>
                  </a:lnTo>
                  <a:lnTo>
                    <a:pt x="351789" y="19049"/>
                  </a:lnTo>
                  <a:lnTo>
                    <a:pt x="355600" y="19049"/>
                  </a:lnTo>
                  <a:lnTo>
                    <a:pt x="355600" y="16509"/>
                  </a:lnTo>
                  <a:close/>
                </a:path>
                <a:path w="355600" h="283210">
                  <a:moveTo>
                    <a:pt x="253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539" y="22859"/>
                  </a:lnTo>
                  <a:lnTo>
                    <a:pt x="2539" y="19050"/>
                  </a:lnTo>
                  <a:close/>
                </a:path>
                <a:path w="355600" h="283210">
                  <a:moveTo>
                    <a:pt x="355600" y="19050"/>
                  </a:moveTo>
                  <a:lnTo>
                    <a:pt x="351789" y="19050"/>
                  </a:lnTo>
                  <a:lnTo>
                    <a:pt x="351789" y="22859"/>
                  </a:lnTo>
                  <a:lnTo>
                    <a:pt x="355600" y="22859"/>
                  </a:lnTo>
                  <a:lnTo>
                    <a:pt x="355600" y="19050"/>
                  </a:lnTo>
                  <a:close/>
                </a:path>
                <a:path w="355600" h="283210">
                  <a:moveTo>
                    <a:pt x="253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2859"/>
                  </a:lnTo>
                  <a:close/>
                </a:path>
                <a:path w="355600" h="283210">
                  <a:moveTo>
                    <a:pt x="355600" y="22859"/>
                  </a:moveTo>
                  <a:lnTo>
                    <a:pt x="351789" y="22859"/>
                  </a:lnTo>
                  <a:lnTo>
                    <a:pt x="351789" y="25399"/>
                  </a:lnTo>
                  <a:lnTo>
                    <a:pt x="355600" y="25399"/>
                  </a:lnTo>
                  <a:lnTo>
                    <a:pt x="355600" y="22859"/>
                  </a:lnTo>
                  <a:close/>
                </a:path>
                <a:path w="355600" h="283210">
                  <a:moveTo>
                    <a:pt x="253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539" y="29209"/>
                  </a:lnTo>
                  <a:lnTo>
                    <a:pt x="2539" y="25400"/>
                  </a:lnTo>
                  <a:close/>
                </a:path>
                <a:path w="355600" h="283210">
                  <a:moveTo>
                    <a:pt x="355600" y="25400"/>
                  </a:moveTo>
                  <a:lnTo>
                    <a:pt x="351789" y="25400"/>
                  </a:lnTo>
                  <a:lnTo>
                    <a:pt x="351789" y="29209"/>
                  </a:lnTo>
                  <a:lnTo>
                    <a:pt x="355600" y="29209"/>
                  </a:lnTo>
                  <a:lnTo>
                    <a:pt x="355600" y="25400"/>
                  </a:lnTo>
                  <a:close/>
                </a:path>
                <a:path w="355600" h="283210">
                  <a:moveTo>
                    <a:pt x="2539" y="29209"/>
                  </a:moveTo>
                  <a:lnTo>
                    <a:pt x="0" y="2920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29209"/>
                  </a:lnTo>
                  <a:close/>
                </a:path>
                <a:path w="355600" h="283210">
                  <a:moveTo>
                    <a:pt x="355600" y="29209"/>
                  </a:moveTo>
                  <a:lnTo>
                    <a:pt x="351789" y="29209"/>
                  </a:lnTo>
                  <a:lnTo>
                    <a:pt x="351789" y="38099"/>
                  </a:lnTo>
                  <a:lnTo>
                    <a:pt x="355600" y="38099"/>
                  </a:lnTo>
                  <a:lnTo>
                    <a:pt x="355600" y="29209"/>
                  </a:lnTo>
                  <a:close/>
                </a:path>
                <a:path w="355600" h="283210">
                  <a:moveTo>
                    <a:pt x="2539" y="38100"/>
                  </a:moveTo>
                  <a:lnTo>
                    <a:pt x="0" y="38100"/>
                  </a:lnTo>
                  <a:lnTo>
                    <a:pt x="0" y="57149"/>
                  </a:lnTo>
                  <a:lnTo>
                    <a:pt x="2539" y="57149"/>
                  </a:lnTo>
                  <a:lnTo>
                    <a:pt x="2539" y="38100"/>
                  </a:lnTo>
                  <a:close/>
                </a:path>
                <a:path w="355600" h="283210">
                  <a:moveTo>
                    <a:pt x="355600" y="38100"/>
                  </a:moveTo>
                  <a:lnTo>
                    <a:pt x="351789" y="38100"/>
                  </a:lnTo>
                  <a:lnTo>
                    <a:pt x="351789" y="57149"/>
                  </a:lnTo>
                  <a:lnTo>
                    <a:pt x="355600" y="57149"/>
                  </a:lnTo>
                  <a:lnTo>
                    <a:pt x="355600" y="38100"/>
                  </a:lnTo>
                  <a:close/>
                </a:path>
                <a:path w="355600" h="283210">
                  <a:moveTo>
                    <a:pt x="253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539" y="60959"/>
                  </a:lnTo>
                  <a:lnTo>
                    <a:pt x="2539" y="57150"/>
                  </a:lnTo>
                  <a:close/>
                </a:path>
                <a:path w="355600" h="283210">
                  <a:moveTo>
                    <a:pt x="355600" y="57150"/>
                  </a:moveTo>
                  <a:lnTo>
                    <a:pt x="351789" y="57150"/>
                  </a:lnTo>
                  <a:lnTo>
                    <a:pt x="351789" y="60959"/>
                  </a:lnTo>
                  <a:lnTo>
                    <a:pt x="355600" y="60959"/>
                  </a:lnTo>
                  <a:lnTo>
                    <a:pt x="355600" y="57150"/>
                  </a:lnTo>
                  <a:close/>
                </a:path>
                <a:path w="355600" h="283210">
                  <a:moveTo>
                    <a:pt x="253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539" y="63499"/>
                  </a:lnTo>
                  <a:lnTo>
                    <a:pt x="2539" y="60959"/>
                  </a:lnTo>
                  <a:close/>
                </a:path>
                <a:path w="355600" h="283210">
                  <a:moveTo>
                    <a:pt x="355600" y="60959"/>
                  </a:moveTo>
                  <a:lnTo>
                    <a:pt x="351789" y="60959"/>
                  </a:lnTo>
                  <a:lnTo>
                    <a:pt x="351789" y="63499"/>
                  </a:lnTo>
                  <a:lnTo>
                    <a:pt x="355600" y="63499"/>
                  </a:lnTo>
                  <a:lnTo>
                    <a:pt x="355600" y="60959"/>
                  </a:lnTo>
                  <a:close/>
                </a:path>
                <a:path w="355600" h="283210">
                  <a:moveTo>
                    <a:pt x="2539" y="63500"/>
                  </a:moveTo>
                  <a:lnTo>
                    <a:pt x="0" y="63500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63500"/>
                  </a:lnTo>
                  <a:close/>
                </a:path>
                <a:path w="355600" h="283210">
                  <a:moveTo>
                    <a:pt x="355600" y="63500"/>
                  </a:moveTo>
                  <a:lnTo>
                    <a:pt x="351789" y="63500"/>
                  </a:lnTo>
                  <a:lnTo>
                    <a:pt x="351789" y="82549"/>
                  </a:lnTo>
                  <a:lnTo>
                    <a:pt x="355600" y="82549"/>
                  </a:lnTo>
                  <a:lnTo>
                    <a:pt x="355600" y="63500"/>
                  </a:lnTo>
                  <a:close/>
                </a:path>
                <a:path w="355600" h="283210">
                  <a:moveTo>
                    <a:pt x="2539" y="82550"/>
                  </a:moveTo>
                  <a:lnTo>
                    <a:pt x="0" y="82550"/>
                  </a:lnTo>
                  <a:lnTo>
                    <a:pt x="0" y="105409"/>
                  </a:lnTo>
                  <a:lnTo>
                    <a:pt x="2539" y="105409"/>
                  </a:lnTo>
                  <a:lnTo>
                    <a:pt x="2539" y="82550"/>
                  </a:lnTo>
                  <a:close/>
                </a:path>
                <a:path w="355600" h="283210">
                  <a:moveTo>
                    <a:pt x="355600" y="82550"/>
                  </a:moveTo>
                  <a:lnTo>
                    <a:pt x="351789" y="82550"/>
                  </a:lnTo>
                  <a:lnTo>
                    <a:pt x="351789" y="105409"/>
                  </a:lnTo>
                  <a:lnTo>
                    <a:pt x="355600" y="105409"/>
                  </a:lnTo>
                  <a:lnTo>
                    <a:pt x="355600" y="82550"/>
                  </a:lnTo>
                  <a:close/>
                </a:path>
                <a:path w="355600" h="283210">
                  <a:moveTo>
                    <a:pt x="2539" y="105409"/>
                  </a:moveTo>
                  <a:lnTo>
                    <a:pt x="0" y="105409"/>
                  </a:lnTo>
                  <a:lnTo>
                    <a:pt x="0" y="177799"/>
                  </a:lnTo>
                  <a:lnTo>
                    <a:pt x="2539" y="177799"/>
                  </a:lnTo>
                  <a:lnTo>
                    <a:pt x="2539" y="105409"/>
                  </a:lnTo>
                  <a:close/>
                </a:path>
                <a:path w="355600" h="283210">
                  <a:moveTo>
                    <a:pt x="355600" y="105409"/>
                  </a:moveTo>
                  <a:lnTo>
                    <a:pt x="351789" y="105409"/>
                  </a:lnTo>
                  <a:lnTo>
                    <a:pt x="351789" y="177799"/>
                  </a:lnTo>
                  <a:lnTo>
                    <a:pt x="355600" y="177799"/>
                  </a:lnTo>
                  <a:lnTo>
                    <a:pt x="355600" y="105409"/>
                  </a:lnTo>
                  <a:close/>
                </a:path>
                <a:path w="355600" h="283210">
                  <a:moveTo>
                    <a:pt x="2539" y="177800"/>
                  </a:moveTo>
                  <a:lnTo>
                    <a:pt x="0" y="177800"/>
                  </a:lnTo>
                  <a:lnTo>
                    <a:pt x="0" y="200659"/>
                  </a:lnTo>
                  <a:lnTo>
                    <a:pt x="2539" y="200659"/>
                  </a:lnTo>
                  <a:lnTo>
                    <a:pt x="2539" y="177800"/>
                  </a:lnTo>
                  <a:close/>
                </a:path>
                <a:path w="355600" h="283210">
                  <a:moveTo>
                    <a:pt x="355600" y="177800"/>
                  </a:moveTo>
                  <a:lnTo>
                    <a:pt x="351789" y="177800"/>
                  </a:lnTo>
                  <a:lnTo>
                    <a:pt x="351789" y="200659"/>
                  </a:lnTo>
                  <a:lnTo>
                    <a:pt x="355600" y="200659"/>
                  </a:lnTo>
                  <a:lnTo>
                    <a:pt x="355600" y="177800"/>
                  </a:lnTo>
                  <a:close/>
                </a:path>
                <a:path w="355600" h="283210">
                  <a:moveTo>
                    <a:pt x="2539" y="200659"/>
                  </a:moveTo>
                  <a:lnTo>
                    <a:pt x="0" y="200659"/>
                  </a:lnTo>
                  <a:lnTo>
                    <a:pt x="0" y="219709"/>
                  </a:lnTo>
                  <a:lnTo>
                    <a:pt x="2539" y="219709"/>
                  </a:lnTo>
                  <a:lnTo>
                    <a:pt x="2539" y="200659"/>
                  </a:lnTo>
                  <a:close/>
                </a:path>
                <a:path w="355600" h="283210">
                  <a:moveTo>
                    <a:pt x="355600" y="200659"/>
                  </a:moveTo>
                  <a:lnTo>
                    <a:pt x="351789" y="200659"/>
                  </a:lnTo>
                  <a:lnTo>
                    <a:pt x="351789" y="219709"/>
                  </a:lnTo>
                  <a:lnTo>
                    <a:pt x="355600" y="219709"/>
                  </a:lnTo>
                  <a:lnTo>
                    <a:pt x="355600" y="200659"/>
                  </a:lnTo>
                  <a:close/>
                </a:path>
                <a:path w="355600" h="283210">
                  <a:moveTo>
                    <a:pt x="2539" y="219709"/>
                  </a:moveTo>
                  <a:lnTo>
                    <a:pt x="0" y="219709"/>
                  </a:lnTo>
                  <a:lnTo>
                    <a:pt x="0" y="226059"/>
                  </a:lnTo>
                  <a:lnTo>
                    <a:pt x="2539" y="226059"/>
                  </a:lnTo>
                  <a:lnTo>
                    <a:pt x="2539" y="219709"/>
                  </a:lnTo>
                  <a:close/>
                </a:path>
                <a:path w="355600" h="283210">
                  <a:moveTo>
                    <a:pt x="355600" y="219709"/>
                  </a:moveTo>
                  <a:lnTo>
                    <a:pt x="351789" y="219709"/>
                  </a:lnTo>
                  <a:lnTo>
                    <a:pt x="351789" y="226059"/>
                  </a:lnTo>
                  <a:lnTo>
                    <a:pt x="355600" y="226059"/>
                  </a:lnTo>
                  <a:lnTo>
                    <a:pt x="355600" y="219709"/>
                  </a:lnTo>
                  <a:close/>
                </a:path>
                <a:path w="355600" h="283210">
                  <a:moveTo>
                    <a:pt x="2539" y="226059"/>
                  </a:moveTo>
                  <a:lnTo>
                    <a:pt x="0" y="226059"/>
                  </a:lnTo>
                  <a:lnTo>
                    <a:pt x="0" y="245109"/>
                  </a:lnTo>
                  <a:lnTo>
                    <a:pt x="2539" y="245109"/>
                  </a:lnTo>
                  <a:lnTo>
                    <a:pt x="2539" y="226059"/>
                  </a:lnTo>
                  <a:close/>
                </a:path>
                <a:path w="355600" h="283210">
                  <a:moveTo>
                    <a:pt x="355600" y="226059"/>
                  </a:moveTo>
                  <a:lnTo>
                    <a:pt x="351789" y="226059"/>
                  </a:lnTo>
                  <a:lnTo>
                    <a:pt x="351789" y="245109"/>
                  </a:lnTo>
                  <a:lnTo>
                    <a:pt x="355600" y="245109"/>
                  </a:lnTo>
                  <a:lnTo>
                    <a:pt x="355600" y="226059"/>
                  </a:lnTo>
                  <a:close/>
                </a:path>
                <a:path w="355600" h="283210">
                  <a:moveTo>
                    <a:pt x="2539" y="245109"/>
                  </a:moveTo>
                  <a:lnTo>
                    <a:pt x="0" y="245109"/>
                  </a:lnTo>
                  <a:lnTo>
                    <a:pt x="0" y="253999"/>
                  </a:lnTo>
                  <a:lnTo>
                    <a:pt x="2539" y="253999"/>
                  </a:lnTo>
                  <a:lnTo>
                    <a:pt x="2539" y="245109"/>
                  </a:lnTo>
                  <a:close/>
                </a:path>
                <a:path w="355600" h="283210">
                  <a:moveTo>
                    <a:pt x="355600" y="245109"/>
                  </a:moveTo>
                  <a:lnTo>
                    <a:pt x="351789" y="245109"/>
                  </a:lnTo>
                  <a:lnTo>
                    <a:pt x="351789" y="253999"/>
                  </a:lnTo>
                  <a:lnTo>
                    <a:pt x="355600" y="253999"/>
                  </a:lnTo>
                  <a:lnTo>
                    <a:pt x="355600" y="245109"/>
                  </a:lnTo>
                  <a:close/>
                </a:path>
                <a:path w="355600" h="283210">
                  <a:moveTo>
                    <a:pt x="2539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2539" y="257809"/>
                  </a:lnTo>
                  <a:lnTo>
                    <a:pt x="2539" y="254000"/>
                  </a:lnTo>
                  <a:close/>
                </a:path>
                <a:path w="355600" h="283210">
                  <a:moveTo>
                    <a:pt x="355600" y="254000"/>
                  </a:moveTo>
                  <a:lnTo>
                    <a:pt x="351789" y="254000"/>
                  </a:lnTo>
                  <a:lnTo>
                    <a:pt x="351789" y="257809"/>
                  </a:lnTo>
                  <a:lnTo>
                    <a:pt x="355600" y="257809"/>
                  </a:lnTo>
                  <a:lnTo>
                    <a:pt x="355600" y="254000"/>
                  </a:lnTo>
                  <a:close/>
                </a:path>
                <a:path w="355600" h="283210">
                  <a:moveTo>
                    <a:pt x="2539" y="257809"/>
                  </a:moveTo>
                  <a:lnTo>
                    <a:pt x="0" y="257809"/>
                  </a:lnTo>
                  <a:lnTo>
                    <a:pt x="0" y="260349"/>
                  </a:lnTo>
                  <a:lnTo>
                    <a:pt x="2539" y="260349"/>
                  </a:lnTo>
                  <a:lnTo>
                    <a:pt x="2539" y="257809"/>
                  </a:lnTo>
                  <a:close/>
                </a:path>
                <a:path w="355600" h="283210">
                  <a:moveTo>
                    <a:pt x="355600" y="257809"/>
                  </a:moveTo>
                  <a:lnTo>
                    <a:pt x="351789" y="257809"/>
                  </a:lnTo>
                  <a:lnTo>
                    <a:pt x="351789" y="260349"/>
                  </a:lnTo>
                  <a:lnTo>
                    <a:pt x="355600" y="260349"/>
                  </a:lnTo>
                  <a:lnTo>
                    <a:pt x="355600" y="257809"/>
                  </a:lnTo>
                  <a:close/>
                </a:path>
                <a:path w="355600" h="283210">
                  <a:moveTo>
                    <a:pt x="2539" y="260350"/>
                  </a:moveTo>
                  <a:lnTo>
                    <a:pt x="0" y="260350"/>
                  </a:lnTo>
                  <a:lnTo>
                    <a:pt x="0" y="264159"/>
                  </a:lnTo>
                  <a:lnTo>
                    <a:pt x="2539" y="264159"/>
                  </a:lnTo>
                  <a:lnTo>
                    <a:pt x="2539" y="260350"/>
                  </a:lnTo>
                  <a:close/>
                </a:path>
                <a:path w="355600" h="283210">
                  <a:moveTo>
                    <a:pt x="355600" y="260350"/>
                  </a:moveTo>
                  <a:lnTo>
                    <a:pt x="351789" y="260350"/>
                  </a:lnTo>
                  <a:lnTo>
                    <a:pt x="351789" y="264159"/>
                  </a:lnTo>
                  <a:lnTo>
                    <a:pt x="355600" y="264159"/>
                  </a:lnTo>
                  <a:lnTo>
                    <a:pt x="355600" y="260350"/>
                  </a:lnTo>
                  <a:close/>
                </a:path>
                <a:path w="355600" h="283210">
                  <a:moveTo>
                    <a:pt x="2539" y="264159"/>
                  </a:moveTo>
                  <a:lnTo>
                    <a:pt x="0" y="26415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64159"/>
                  </a:lnTo>
                  <a:close/>
                </a:path>
                <a:path w="355600" h="283210">
                  <a:moveTo>
                    <a:pt x="355600" y="264159"/>
                  </a:moveTo>
                  <a:lnTo>
                    <a:pt x="351789" y="264159"/>
                  </a:lnTo>
                  <a:lnTo>
                    <a:pt x="351789" y="266699"/>
                  </a:lnTo>
                  <a:lnTo>
                    <a:pt x="355600" y="266699"/>
                  </a:lnTo>
                  <a:lnTo>
                    <a:pt x="355600" y="264159"/>
                  </a:lnTo>
                  <a:close/>
                </a:path>
                <a:path w="355600" h="283210">
                  <a:moveTo>
                    <a:pt x="2539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2539" y="273049"/>
                  </a:lnTo>
                  <a:lnTo>
                    <a:pt x="2539" y="266700"/>
                  </a:lnTo>
                  <a:close/>
                </a:path>
                <a:path w="355600" h="283210">
                  <a:moveTo>
                    <a:pt x="355600" y="266700"/>
                  </a:moveTo>
                  <a:lnTo>
                    <a:pt x="351789" y="266700"/>
                  </a:lnTo>
                  <a:lnTo>
                    <a:pt x="351789" y="273049"/>
                  </a:lnTo>
                  <a:lnTo>
                    <a:pt x="355600" y="273049"/>
                  </a:lnTo>
                  <a:lnTo>
                    <a:pt x="355600" y="266700"/>
                  </a:lnTo>
                  <a:close/>
                </a:path>
                <a:path w="355600" h="283210">
                  <a:moveTo>
                    <a:pt x="2539" y="273050"/>
                  </a:moveTo>
                  <a:lnTo>
                    <a:pt x="0" y="273050"/>
                  </a:lnTo>
                  <a:lnTo>
                    <a:pt x="0" y="276859"/>
                  </a:lnTo>
                  <a:lnTo>
                    <a:pt x="2539" y="276859"/>
                  </a:lnTo>
                  <a:lnTo>
                    <a:pt x="2539" y="273050"/>
                  </a:lnTo>
                  <a:close/>
                </a:path>
                <a:path w="355600" h="283210">
                  <a:moveTo>
                    <a:pt x="355600" y="273050"/>
                  </a:moveTo>
                  <a:lnTo>
                    <a:pt x="351789" y="273050"/>
                  </a:lnTo>
                  <a:lnTo>
                    <a:pt x="351789" y="276859"/>
                  </a:lnTo>
                  <a:lnTo>
                    <a:pt x="355600" y="276859"/>
                  </a:lnTo>
                  <a:lnTo>
                    <a:pt x="355600" y="273050"/>
                  </a:lnTo>
                  <a:close/>
                </a:path>
                <a:path w="355600" h="283210">
                  <a:moveTo>
                    <a:pt x="2539" y="276859"/>
                  </a:moveTo>
                  <a:lnTo>
                    <a:pt x="0" y="276859"/>
                  </a:lnTo>
                  <a:lnTo>
                    <a:pt x="0" y="283209"/>
                  </a:lnTo>
                  <a:lnTo>
                    <a:pt x="355600" y="283209"/>
                  </a:lnTo>
                  <a:lnTo>
                    <a:pt x="355600" y="279400"/>
                  </a:lnTo>
                  <a:lnTo>
                    <a:pt x="2539" y="279400"/>
                  </a:lnTo>
                  <a:lnTo>
                    <a:pt x="2539" y="276859"/>
                  </a:lnTo>
                  <a:close/>
                </a:path>
                <a:path w="355600" h="283210">
                  <a:moveTo>
                    <a:pt x="355600" y="276859"/>
                  </a:moveTo>
                  <a:lnTo>
                    <a:pt x="351789" y="276859"/>
                  </a:lnTo>
                  <a:lnTo>
                    <a:pt x="351789" y="279400"/>
                  </a:lnTo>
                  <a:lnTo>
                    <a:pt x="355600" y="279400"/>
                  </a:lnTo>
                  <a:lnTo>
                    <a:pt x="355600" y="276859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3268980" y="536066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2539"/>
                  </a:lnTo>
                  <a:lnTo>
                    <a:pt x="349250" y="2539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2539"/>
                  </a:moveTo>
                  <a:lnTo>
                    <a:pt x="345440" y="2539"/>
                  </a:lnTo>
                  <a:lnTo>
                    <a:pt x="345440" y="6349"/>
                  </a:lnTo>
                  <a:lnTo>
                    <a:pt x="349250" y="6349"/>
                  </a:lnTo>
                  <a:lnTo>
                    <a:pt x="349250" y="2539"/>
                  </a:lnTo>
                  <a:close/>
                </a:path>
                <a:path w="349250" h="275589">
                  <a:moveTo>
                    <a:pt x="381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6349"/>
                  </a:lnTo>
                  <a:close/>
                </a:path>
                <a:path w="349250" h="275589">
                  <a:moveTo>
                    <a:pt x="349250" y="6349"/>
                  </a:moveTo>
                  <a:lnTo>
                    <a:pt x="345440" y="6349"/>
                  </a:lnTo>
                  <a:lnTo>
                    <a:pt x="345440" y="12699"/>
                  </a:lnTo>
                  <a:lnTo>
                    <a:pt x="349250" y="12699"/>
                  </a:lnTo>
                  <a:lnTo>
                    <a:pt x="349250" y="6349"/>
                  </a:lnTo>
                  <a:close/>
                </a:path>
                <a:path w="349250" h="275589">
                  <a:moveTo>
                    <a:pt x="381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699"/>
                  </a:lnTo>
                  <a:close/>
                </a:path>
                <a:path w="349250" h="275589">
                  <a:moveTo>
                    <a:pt x="349250" y="12699"/>
                  </a:moveTo>
                  <a:lnTo>
                    <a:pt x="345440" y="12699"/>
                  </a:lnTo>
                  <a:lnTo>
                    <a:pt x="345440" y="15239"/>
                  </a:lnTo>
                  <a:lnTo>
                    <a:pt x="349250" y="15239"/>
                  </a:lnTo>
                  <a:lnTo>
                    <a:pt x="349250" y="12699"/>
                  </a:lnTo>
                  <a:close/>
                </a:path>
                <a:path w="349250" h="275589">
                  <a:moveTo>
                    <a:pt x="381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5239"/>
                  </a:lnTo>
                  <a:close/>
                </a:path>
                <a:path w="349250" h="275589">
                  <a:moveTo>
                    <a:pt x="349250" y="15239"/>
                  </a:moveTo>
                  <a:lnTo>
                    <a:pt x="345440" y="15239"/>
                  </a:lnTo>
                  <a:lnTo>
                    <a:pt x="345440" y="19049"/>
                  </a:lnTo>
                  <a:lnTo>
                    <a:pt x="349250" y="19049"/>
                  </a:lnTo>
                  <a:lnTo>
                    <a:pt x="349250" y="15239"/>
                  </a:lnTo>
                  <a:close/>
                </a:path>
                <a:path w="349250" h="275589">
                  <a:moveTo>
                    <a:pt x="381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49"/>
                  </a:lnTo>
                  <a:close/>
                </a:path>
                <a:path w="349250" h="275589">
                  <a:moveTo>
                    <a:pt x="349250" y="19049"/>
                  </a:moveTo>
                  <a:lnTo>
                    <a:pt x="345440" y="19049"/>
                  </a:lnTo>
                  <a:lnTo>
                    <a:pt x="345440" y="21589"/>
                  </a:lnTo>
                  <a:lnTo>
                    <a:pt x="349250" y="21589"/>
                  </a:lnTo>
                  <a:lnTo>
                    <a:pt x="349250" y="19049"/>
                  </a:lnTo>
                  <a:close/>
                </a:path>
                <a:path w="349250" h="275589">
                  <a:moveTo>
                    <a:pt x="381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1589"/>
                  </a:lnTo>
                  <a:close/>
                </a:path>
                <a:path w="349250" h="275589">
                  <a:moveTo>
                    <a:pt x="349250" y="21589"/>
                  </a:moveTo>
                  <a:lnTo>
                    <a:pt x="345440" y="21589"/>
                  </a:lnTo>
                  <a:lnTo>
                    <a:pt x="345440" y="25399"/>
                  </a:lnTo>
                  <a:lnTo>
                    <a:pt x="349250" y="25399"/>
                  </a:lnTo>
                  <a:lnTo>
                    <a:pt x="349250" y="21589"/>
                  </a:lnTo>
                  <a:close/>
                </a:path>
                <a:path w="349250" h="275589">
                  <a:moveTo>
                    <a:pt x="3810" y="25399"/>
                  </a:moveTo>
                  <a:lnTo>
                    <a:pt x="0" y="2539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5399"/>
                  </a:lnTo>
                  <a:close/>
                </a:path>
                <a:path w="349250" h="275589">
                  <a:moveTo>
                    <a:pt x="349250" y="25399"/>
                  </a:moveTo>
                  <a:lnTo>
                    <a:pt x="345440" y="25399"/>
                  </a:lnTo>
                  <a:lnTo>
                    <a:pt x="345440" y="34289"/>
                  </a:lnTo>
                  <a:lnTo>
                    <a:pt x="349250" y="34289"/>
                  </a:lnTo>
                  <a:lnTo>
                    <a:pt x="349250" y="25399"/>
                  </a:lnTo>
                  <a:close/>
                </a:path>
                <a:path w="349250" h="275589">
                  <a:moveTo>
                    <a:pt x="3810" y="34289"/>
                  </a:moveTo>
                  <a:lnTo>
                    <a:pt x="0" y="3428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34289"/>
                  </a:lnTo>
                  <a:close/>
                </a:path>
                <a:path w="349250" h="275589">
                  <a:moveTo>
                    <a:pt x="349250" y="34289"/>
                  </a:moveTo>
                  <a:lnTo>
                    <a:pt x="345440" y="34289"/>
                  </a:lnTo>
                  <a:lnTo>
                    <a:pt x="345440" y="53339"/>
                  </a:lnTo>
                  <a:lnTo>
                    <a:pt x="349250" y="53339"/>
                  </a:lnTo>
                  <a:lnTo>
                    <a:pt x="349250" y="34289"/>
                  </a:lnTo>
                  <a:close/>
                </a:path>
                <a:path w="349250" h="275589">
                  <a:moveTo>
                    <a:pt x="381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3339"/>
                  </a:lnTo>
                  <a:close/>
                </a:path>
                <a:path w="349250" h="275589">
                  <a:moveTo>
                    <a:pt x="349250" y="53339"/>
                  </a:moveTo>
                  <a:lnTo>
                    <a:pt x="345440" y="53339"/>
                  </a:lnTo>
                  <a:lnTo>
                    <a:pt x="345440" y="57149"/>
                  </a:lnTo>
                  <a:lnTo>
                    <a:pt x="349250" y="57149"/>
                  </a:lnTo>
                  <a:lnTo>
                    <a:pt x="349250" y="53339"/>
                  </a:lnTo>
                  <a:close/>
                </a:path>
                <a:path w="349250" h="275589">
                  <a:moveTo>
                    <a:pt x="381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7149"/>
                  </a:lnTo>
                  <a:close/>
                </a:path>
                <a:path w="349250" h="275589">
                  <a:moveTo>
                    <a:pt x="349250" y="57149"/>
                  </a:moveTo>
                  <a:lnTo>
                    <a:pt x="345440" y="57149"/>
                  </a:lnTo>
                  <a:lnTo>
                    <a:pt x="345440" y="59689"/>
                  </a:lnTo>
                  <a:lnTo>
                    <a:pt x="349250" y="59689"/>
                  </a:lnTo>
                  <a:lnTo>
                    <a:pt x="349250" y="57149"/>
                  </a:lnTo>
                  <a:close/>
                </a:path>
                <a:path w="349250" h="275589">
                  <a:moveTo>
                    <a:pt x="3810" y="59689"/>
                  </a:moveTo>
                  <a:lnTo>
                    <a:pt x="0" y="59689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59689"/>
                  </a:lnTo>
                  <a:close/>
                </a:path>
                <a:path w="349250" h="275589">
                  <a:moveTo>
                    <a:pt x="349250" y="59689"/>
                  </a:moveTo>
                  <a:lnTo>
                    <a:pt x="345440" y="59689"/>
                  </a:lnTo>
                  <a:lnTo>
                    <a:pt x="345440" y="78739"/>
                  </a:lnTo>
                  <a:lnTo>
                    <a:pt x="349250" y="78739"/>
                  </a:lnTo>
                  <a:lnTo>
                    <a:pt x="349250" y="59689"/>
                  </a:lnTo>
                  <a:close/>
                </a:path>
                <a:path w="349250" h="275589">
                  <a:moveTo>
                    <a:pt x="3810" y="78739"/>
                  </a:moveTo>
                  <a:lnTo>
                    <a:pt x="0" y="7873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78739"/>
                  </a:lnTo>
                  <a:close/>
                </a:path>
                <a:path w="349250" h="275589">
                  <a:moveTo>
                    <a:pt x="349250" y="78739"/>
                  </a:moveTo>
                  <a:lnTo>
                    <a:pt x="345440" y="78739"/>
                  </a:lnTo>
                  <a:lnTo>
                    <a:pt x="345440" y="101599"/>
                  </a:lnTo>
                  <a:lnTo>
                    <a:pt x="349250" y="101599"/>
                  </a:lnTo>
                  <a:lnTo>
                    <a:pt x="349250" y="78739"/>
                  </a:lnTo>
                  <a:close/>
                </a:path>
                <a:path w="349250" h="275589">
                  <a:moveTo>
                    <a:pt x="3810" y="101599"/>
                  </a:moveTo>
                  <a:lnTo>
                    <a:pt x="0" y="101599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01599"/>
                  </a:lnTo>
                  <a:close/>
                </a:path>
                <a:path w="349250" h="275589">
                  <a:moveTo>
                    <a:pt x="349250" y="101599"/>
                  </a:moveTo>
                  <a:lnTo>
                    <a:pt x="345440" y="101599"/>
                  </a:lnTo>
                  <a:lnTo>
                    <a:pt x="345440" y="173989"/>
                  </a:lnTo>
                  <a:lnTo>
                    <a:pt x="349250" y="173989"/>
                  </a:lnTo>
                  <a:lnTo>
                    <a:pt x="349250" y="101599"/>
                  </a:lnTo>
                  <a:close/>
                </a:path>
                <a:path w="349250" h="275589">
                  <a:moveTo>
                    <a:pt x="3810" y="173989"/>
                  </a:moveTo>
                  <a:lnTo>
                    <a:pt x="0" y="173989"/>
                  </a:lnTo>
                  <a:lnTo>
                    <a:pt x="0" y="196849"/>
                  </a:lnTo>
                  <a:lnTo>
                    <a:pt x="3810" y="196849"/>
                  </a:lnTo>
                  <a:lnTo>
                    <a:pt x="3810" y="173989"/>
                  </a:lnTo>
                  <a:close/>
                </a:path>
                <a:path w="349250" h="275589">
                  <a:moveTo>
                    <a:pt x="349250" y="173989"/>
                  </a:moveTo>
                  <a:lnTo>
                    <a:pt x="345440" y="173989"/>
                  </a:lnTo>
                  <a:lnTo>
                    <a:pt x="345440" y="196849"/>
                  </a:lnTo>
                  <a:lnTo>
                    <a:pt x="349250" y="196849"/>
                  </a:lnTo>
                  <a:lnTo>
                    <a:pt x="349250" y="173989"/>
                  </a:lnTo>
                  <a:close/>
                </a:path>
                <a:path w="349250" h="275589">
                  <a:moveTo>
                    <a:pt x="3810" y="196849"/>
                  </a:moveTo>
                  <a:lnTo>
                    <a:pt x="0" y="19684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196849"/>
                  </a:lnTo>
                  <a:close/>
                </a:path>
                <a:path w="349250" h="275589">
                  <a:moveTo>
                    <a:pt x="349250" y="196849"/>
                  </a:moveTo>
                  <a:lnTo>
                    <a:pt x="345440" y="196849"/>
                  </a:lnTo>
                  <a:lnTo>
                    <a:pt x="345440" y="215899"/>
                  </a:lnTo>
                  <a:lnTo>
                    <a:pt x="349250" y="215899"/>
                  </a:lnTo>
                  <a:lnTo>
                    <a:pt x="349250" y="196849"/>
                  </a:lnTo>
                  <a:close/>
                </a:path>
                <a:path w="349250" h="275589">
                  <a:moveTo>
                    <a:pt x="381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215899"/>
                  </a:lnTo>
                  <a:close/>
                </a:path>
                <a:path w="349250" h="275589">
                  <a:moveTo>
                    <a:pt x="349250" y="215899"/>
                  </a:moveTo>
                  <a:lnTo>
                    <a:pt x="345440" y="215899"/>
                  </a:lnTo>
                  <a:lnTo>
                    <a:pt x="345440" y="222249"/>
                  </a:lnTo>
                  <a:lnTo>
                    <a:pt x="349250" y="222249"/>
                  </a:lnTo>
                  <a:lnTo>
                    <a:pt x="349250" y="215899"/>
                  </a:lnTo>
                  <a:close/>
                </a:path>
                <a:path w="349250" h="275589">
                  <a:moveTo>
                    <a:pt x="3810" y="222249"/>
                  </a:moveTo>
                  <a:lnTo>
                    <a:pt x="0" y="22224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22249"/>
                  </a:lnTo>
                  <a:close/>
                </a:path>
                <a:path w="349250" h="275589">
                  <a:moveTo>
                    <a:pt x="349250" y="222249"/>
                  </a:moveTo>
                  <a:lnTo>
                    <a:pt x="345440" y="222249"/>
                  </a:lnTo>
                  <a:lnTo>
                    <a:pt x="345440" y="241299"/>
                  </a:lnTo>
                  <a:lnTo>
                    <a:pt x="349250" y="241299"/>
                  </a:lnTo>
                  <a:lnTo>
                    <a:pt x="349250" y="222249"/>
                  </a:lnTo>
                  <a:close/>
                </a:path>
                <a:path w="349250" h="275589">
                  <a:moveTo>
                    <a:pt x="3810" y="241299"/>
                  </a:moveTo>
                  <a:lnTo>
                    <a:pt x="0" y="241299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1299"/>
                  </a:lnTo>
                  <a:close/>
                </a:path>
                <a:path w="349250" h="275589">
                  <a:moveTo>
                    <a:pt x="349250" y="241299"/>
                  </a:moveTo>
                  <a:lnTo>
                    <a:pt x="345440" y="241299"/>
                  </a:lnTo>
                  <a:lnTo>
                    <a:pt x="345440" y="250189"/>
                  </a:lnTo>
                  <a:lnTo>
                    <a:pt x="349250" y="250189"/>
                  </a:lnTo>
                  <a:lnTo>
                    <a:pt x="349250" y="241299"/>
                  </a:lnTo>
                  <a:close/>
                </a:path>
                <a:path w="349250" h="275589">
                  <a:moveTo>
                    <a:pt x="3810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50189"/>
                  </a:lnTo>
                  <a:close/>
                </a:path>
                <a:path w="349250" h="275589">
                  <a:moveTo>
                    <a:pt x="349250" y="250189"/>
                  </a:moveTo>
                  <a:lnTo>
                    <a:pt x="345440" y="250189"/>
                  </a:lnTo>
                  <a:lnTo>
                    <a:pt x="345440" y="253999"/>
                  </a:lnTo>
                  <a:lnTo>
                    <a:pt x="349250" y="253999"/>
                  </a:lnTo>
                  <a:lnTo>
                    <a:pt x="349250" y="250189"/>
                  </a:lnTo>
                  <a:close/>
                </a:path>
                <a:path w="349250" h="275589">
                  <a:moveTo>
                    <a:pt x="3810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3999"/>
                  </a:lnTo>
                  <a:close/>
                </a:path>
                <a:path w="349250" h="275589">
                  <a:moveTo>
                    <a:pt x="349250" y="253999"/>
                  </a:moveTo>
                  <a:lnTo>
                    <a:pt x="345440" y="253999"/>
                  </a:lnTo>
                  <a:lnTo>
                    <a:pt x="345440" y="256539"/>
                  </a:lnTo>
                  <a:lnTo>
                    <a:pt x="349250" y="256539"/>
                  </a:lnTo>
                  <a:lnTo>
                    <a:pt x="349250" y="253999"/>
                  </a:lnTo>
                  <a:close/>
                </a:path>
                <a:path w="349250" h="275589">
                  <a:moveTo>
                    <a:pt x="3810" y="256539"/>
                  </a:moveTo>
                  <a:lnTo>
                    <a:pt x="0" y="25653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6539"/>
                  </a:lnTo>
                  <a:close/>
                </a:path>
                <a:path w="349250" h="275589">
                  <a:moveTo>
                    <a:pt x="349250" y="256539"/>
                  </a:moveTo>
                  <a:lnTo>
                    <a:pt x="345440" y="256539"/>
                  </a:lnTo>
                  <a:lnTo>
                    <a:pt x="345440" y="260349"/>
                  </a:lnTo>
                  <a:lnTo>
                    <a:pt x="349250" y="260349"/>
                  </a:lnTo>
                  <a:lnTo>
                    <a:pt x="349250" y="256539"/>
                  </a:lnTo>
                  <a:close/>
                </a:path>
                <a:path w="349250" h="275589">
                  <a:moveTo>
                    <a:pt x="3810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60349"/>
                  </a:lnTo>
                  <a:close/>
                </a:path>
                <a:path w="349250" h="275589">
                  <a:moveTo>
                    <a:pt x="349250" y="260349"/>
                  </a:moveTo>
                  <a:lnTo>
                    <a:pt x="345440" y="260349"/>
                  </a:lnTo>
                  <a:lnTo>
                    <a:pt x="345440" y="262889"/>
                  </a:lnTo>
                  <a:lnTo>
                    <a:pt x="349250" y="262889"/>
                  </a:lnTo>
                  <a:lnTo>
                    <a:pt x="349250" y="260349"/>
                  </a:lnTo>
                  <a:close/>
                </a:path>
                <a:path w="349250" h="275589">
                  <a:moveTo>
                    <a:pt x="3810" y="262889"/>
                  </a:moveTo>
                  <a:lnTo>
                    <a:pt x="0" y="262889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89"/>
                  </a:lnTo>
                  <a:close/>
                </a:path>
                <a:path w="349250" h="275589">
                  <a:moveTo>
                    <a:pt x="349250" y="262889"/>
                  </a:moveTo>
                  <a:lnTo>
                    <a:pt x="345440" y="262889"/>
                  </a:lnTo>
                  <a:lnTo>
                    <a:pt x="345440" y="269239"/>
                  </a:lnTo>
                  <a:lnTo>
                    <a:pt x="349250" y="269239"/>
                  </a:lnTo>
                  <a:lnTo>
                    <a:pt x="349250" y="262889"/>
                  </a:lnTo>
                  <a:close/>
                </a:path>
                <a:path w="349250" h="275589">
                  <a:moveTo>
                    <a:pt x="381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349250" y="273049"/>
                  </a:lnTo>
                  <a:lnTo>
                    <a:pt x="349250" y="271779"/>
                  </a:lnTo>
                  <a:lnTo>
                    <a:pt x="3810" y="271779"/>
                  </a:lnTo>
                  <a:lnTo>
                    <a:pt x="3810" y="269239"/>
                  </a:lnTo>
                  <a:close/>
                </a:path>
                <a:path w="349250" h="275589">
                  <a:moveTo>
                    <a:pt x="349250" y="269239"/>
                  </a:moveTo>
                  <a:lnTo>
                    <a:pt x="345440" y="269239"/>
                  </a:lnTo>
                  <a:lnTo>
                    <a:pt x="345440" y="271779"/>
                  </a:lnTo>
                  <a:lnTo>
                    <a:pt x="349250" y="271779"/>
                  </a:lnTo>
                  <a:lnTo>
                    <a:pt x="349250" y="269239"/>
                  </a:lnTo>
                  <a:close/>
                </a:path>
                <a:path w="349250" h="275589">
                  <a:moveTo>
                    <a:pt x="349250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349250" y="275589"/>
                  </a:lnTo>
                  <a:lnTo>
                    <a:pt x="349250" y="273049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3272789" y="536321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29" h="269239">
                  <a:moveTo>
                    <a:pt x="34163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3809"/>
                  </a:lnTo>
                  <a:lnTo>
                    <a:pt x="341630" y="3809"/>
                  </a:lnTo>
                  <a:lnTo>
                    <a:pt x="341630" y="0"/>
                  </a:lnTo>
                  <a:close/>
                </a:path>
                <a:path w="341629" h="269239">
                  <a:moveTo>
                    <a:pt x="341630" y="3809"/>
                  </a:moveTo>
                  <a:lnTo>
                    <a:pt x="337820" y="3809"/>
                  </a:lnTo>
                  <a:lnTo>
                    <a:pt x="337820" y="10159"/>
                  </a:lnTo>
                  <a:lnTo>
                    <a:pt x="341630" y="10159"/>
                  </a:lnTo>
                  <a:lnTo>
                    <a:pt x="341630" y="3809"/>
                  </a:lnTo>
                  <a:close/>
                </a:path>
                <a:path w="341629" h="269239">
                  <a:moveTo>
                    <a:pt x="381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10159"/>
                  </a:lnTo>
                  <a:close/>
                </a:path>
                <a:path w="341629" h="269239">
                  <a:moveTo>
                    <a:pt x="341630" y="10159"/>
                  </a:moveTo>
                  <a:lnTo>
                    <a:pt x="337820" y="10159"/>
                  </a:lnTo>
                  <a:lnTo>
                    <a:pt x="337820" y="12699"/>
                  </a:lnTo>
                  <a:lnTo>
                    <a:pt x="341630" y="12699"/>
                  </a:lnTo>
                  <a:lnTo>
                    <a:pt x="341630" y="10159"/>
                  </a:lnTo>
                  <a:close/>
                </a:path>
                <a:path w="341629" h="269239">
                  <a:moveTo>
                    <a:pt x="381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2700"/>
                  </a:lnTo>
                  <a:close/>
                </a:path>
                <a:path w="341629" h="269239">
                  <a:moveTo>
                    <a:pt x="341630" y="12700"/>
                  </a:moveTo>
                  <a:lnTo>
                    <a:pt x="337820" y="12700"/>
                  </a:lnTo>
                  <a:lnTo>
                    <a:pt x="337820" y="16509"/>
                  </a:lnTo>
                  <a:lnTo>
                    <a:pt x="341630" y="16509"/>
                  </a:lnTo>
                  <a:lnTo>
                    <a:pt x="341630" y="12700"/>
                  </a:lnTo>
                  <a:close/>
                </a:path>
                <a:path w="341629" h="269239">
                  <a:moveTo>
                    <a:pt x="381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341629" h="269239">
                  <a:moveTo>
                    <a:pt x="341630" y="16509"/>
                  </a:moveTo>
                  <a:lnTo>
                    <a:pt x="337820" y="16509"/>
                  </a:lnTo>
                  <a:lnTo>
                    <a:pt x="337820" y="19049"/>
                  </a:lnTo>
                  <a:lnTo>
                    <a:pt x="341630" y="19049"/>
                  </a:lnTo>
                  <a:lnTo>
                    <a:pt x="341630" y="16509"/>
                  </a:lnTo>
                  <a:close/>
                </a:path>
                <a:path w="341629" h="269239">
                  <a:moveTo>
                    <a:pt x="381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9050"/>
                  </a:lnTo>
                  <a:close/>
                </a:path>
                <a:path w="341629" h="269239">
                  <a:moveTo>
                    <a:pt x="341630" y="19050"/>
                  </a:moveTo>
                  <a:lnTo>
                    <a:pt x="337820" y="19050"/>
                  </a:lnTo>
                  <a:lnTo>
                    <a:pt x="337820" y="22859"/>
                  </a:lnTo>
                  <a:lnTo>
                    <a:pt x="341630" y="22859"/>
                  </a:lnTo>
                  <a:lnTo>
                    <a:pt x="341630" y="19050"/>
                  </a:lnTo>
                  <a:close/>
                </a:path>
                <a:path w="341629" h="269239">
                  <a:moveTo>
                    <a:pt x="3810" y="22859"/>
                  </a:moveTo>
                  <a:lnTo>
                    <a:pt x="0" y="2285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2859"/>
                  </a:lnTo>
                  <a:close/>
                </a:path>
                <a:path w="341629" h="269239">
                  <a:moveTo>
                    <a:pt x="341630" y="22859"/>
                  </a:moveTo>
                  <a:lnTo>
                    <a:pt x="337820" y="22859"/>
                  </a:lnTo>
                  <a:lnTo>
                    <a:pt x="337820" y="31749"/>
                  </a:lnTo>
                  <a:lnTo>
                    <a:pt x="341630" y="31749"/>
                  </a:lnTo>
                  <a:lnTo>
                    <a:pt x="341630" y="22859"/>
                  </a:lnTo>
                  <a:close/>
                </a:path>
                <a:path w="341629" h="269239">
                  <a:moveTo>
                    <a:pt x="3810" y="31750"/>
                  </a:moveTo>
                  <a:lnTo>
                    <a:pt x="0" y="31750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31750"/>
                  </a:lnTo>
                  <a:close/>
                </a:path>
                <a:path w="341629" h="269239">
                  <a:moveTo>
                    <a:pt x="341630" y="31750"/>
                  </a:moveTo>
                  <a:lnTo>
                    <a:pt x="337820" y="31750"/>
                  </a:lnTo>
                  <a:lnTo>
                    <a:pt x="337820" y="50799"/>
                  </a:lnTo>
                  <a:lnTo>
                    <a:pt x="341630" y="50799"/>
                  </a:lnTo>
                  <a:lnTo>
                    <a:pt x="341630" y="31750"/>
                  </a:lnTo>
                  <a:close/>
                </a:path>
                <a:path w="341629" h="269239">
                  <a:moveTo>
                    <a:pt x="381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50800"/>
                  </a:lnTo>
                  <a:close/>
                </a:path>
                <a:path w="341629" h="269239">
                  <a:moveTo>
                    <a:pt x="341630" y="50800"/>
                  </a:moveTo>
                  <a:lnTo>
                    <a:pt x="337820" y="50800"/>
                  </a:lnTo>
                  <a:lnTo>
                    <a:pt x="337820" y="54609"/>
                  </a:lnTo>
                  <a:lnTo>
                    <a:pt x="341630" y="54609"/>
                  </a:lnTo>
                  <a:lnTo>
                    <a:pt x="341630" y="50800"/>
                  </a:lnTo>
                  <a:close/>
                </a:path>
                <a:path w="341629" h="269239">
                  <a:moveTo>
                    <a:pt x="381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4609"/>
                  </a:lnTo>
                  <a:close/>
                </a:path>
                <a:path w="341629" h="269239">
                  <a:moveTo>
                    <a:pt x="341630" y="54609"/>
                  </a:moveTo>
                  <a:lnTo>
                    <a:pt x="337820" y="54609"/>
                  </a:lnTo>
                  <a:lnTo>
                    <a:pt x="337820" y="57149"/>
                  </a:lnTo>
                  <a:lnTo>
                    <a:pt x="341630" y="57149"/>
                  </a:lnTo>
                  <a:lnTo>
                    <a:pt x="341630" y="54609"/>
                  </a:lnTo>
                  <a:close/>
                </a:path>
                <a:path w="341629" h="269239">
                  <a:moveTo>
                    <a:pt x="3810" y="57150"/>
                  </a:moveTo>
                  <a:lnTo>
                    <a:pt x="0" y="57150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57150"/>
                  </a:lnTo>
                  <a:close/>
                </a:path>
                <a:path w="341629" h="269239">
                  <a:moveTo>
                    <a:pt x="341630" y="57150"/>
                  </a:moveTo>
                  <a:lnTo>
                    <a:pt x="337820" y="57150"/>
                  </a:lnTo>
                  <a:lnTo>
                    <a:pt x="337820" y="76199"/>
                  </a:lnTo>
                  <a:lnTo>
                    <a:pt x="341630" y="76199"/>
                  </a:lnTo>
                  <a:lnTo>
                    <a:pt x="341630" y="57150"/>
                  </a:lnTo>
                  <a:close/>
                </a:path>
                <a:path w="341629" h="269239">
                  <a:moveTo>
                    <a:pt x="3810" y="76200"/>
                  </a:moveTo>
                  <a:lnTo>
                    <a:pt x="0" y="76200"/>
                  </a:lnTo>
                  <a:lnTo>
                    <a:pt x="0" y="99059"/>
                  </a:lnTo>
                  <a:lnTo>
                    <a:pt x="3810" y="99059"/>
                  </a:lnTo>
                  <a:lnTo>
                    <a:pt x="3810" y="76200"/>
                  </a:lnTo>
                  <a:close/>
                </a:path>
                <a:path w="341629" h="269239">
                  <a:moveTo>
                    <a:pt x="341630" y="76200"/>
                  </a:moveTo>
                  <a:lnTo>
                    <a:pt x="337820" y="76200"/>
                  </a:lnTo>
                  <a:lnTo>
                    <a:pt x="337820" y="99059"/>
                  </a:lnTo>
                  <a:lnTo>
                    <a:pt x="341630" y="99059"/>
                  </a:lnTo>
                  <a:lnTo>
                    <a:pt x="341630" y="76200"/>
                  </a:lnTo>
                  <a:close/>
                </a:path>
                <a:path w="341629" h="269239">
                  <a:moveTo>
                    <a:pt x="3810" y="99059"/>
                  </a:moveTo>
                  <a:lnTo>
                    <a:pt x="0" y="9905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99059"/>
                  </a:lnTo>
                  <a:close/>
                </a:path>
                <a:path w="341629" h="269239">
                  <a:moveTo>
                    <a:pt x="341630" y="99059"/>
                  </a:moveTo>
                  <a:lnTo>
                    <a:pt x="337820" y="99059"/>
                  </a:lnTo>
                  <a:lnTo>
                    <a:pt x="337820" y="171449"/>
                  </a:lnTo>
                  <a:lnTo>
                    <a:pt x="341630" y="171449"/>
                  </a:lnTo>
                  <a:lnTo>
                    <a:pt x="341630" y="99059"/>
                  </a:lnTo>
                  <a:close/>
                </a:path>
                <a:path w="341629" h="269239">
                  <a:moveTo>
                    <a:pt x="3810" y="171450"/>
                  </a:moveTo>
                  <a:lnTo>
                    <a:pt x="0" y="171450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71450"/>
                  </a:lnTo>
                  <a:close/>
                </a:path>
                <a:path w="341629" h="269239">
                  <a:moveTo>
                    <a:pt x="341630" y="171450"/>
                  </a:moveTo>
                  <a:lnTo>
                    <a:pt x="337820" y="171450"/>
                  </a:lnTo>
                  <a:lnTo>
                    <a:pt x="337820" y="194309"/>
                  </a:lnTo>
                  <a:lnTo>
                    <a:pt x="341630" y="194309"/>
                  </a:lnTo>
                  <a:lnTo>
                    <a:pt x="341630" y="171450"/>
                  </a:lnTo>
                  <a:close/>
                </a:path>
                <a:path w="341629" h="269239">
                  <a:moveTo>
                    <a:pt x="3810" y="194309"/>
                  </a:moveTo>
                  <a:lnTo>
                    <a:pt x="0" y="194309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94309"/>
                  </a:lnTo>
                  <a:close/>
                </a:path>
                <a:path w="341629" h="269239">
                  <a:moveTo>
                    <a:pt x="341630" y="194309"/>
                  </a:moveTo>
                  <a:lnTo>
                    <a:pt x="337820" y="194309"/>
                  </a:lnTo>
                  <a:lnTo>
                    <a:pt x="337820" y="213359"/>
                  </a:lnTo>
                  <a:lnTo>
                    <a:pt x="341630" y="213359"/>
                  </a:lnTo>
                  <a:lnTo>
                    <a:pt x="341630" y="194309"/>
                  </a:lnTo>
                  <a:close/>
                </a:path>
                <a:path w="341629" h="269239">
                  <a:moveTo>
                    <a:pt x="3810" y="213359"/>
                  </a:moveTo>
                  <a:lnTo>
                    <a:pt x="0" y="213359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3359"/>
                  </a:lnTo>
                  <a:close/>
                </a:path>
                <a:path w="341629" h="269239">
                  <a:moveTo>
                    <a:pt x="341630" y="213359"/>
                  </a:moveTo>
                  <a:lnTo>
                    <a:pt x="337820" y="213359"/>
                  </a:lnTo>
                  <a:lnTo>
                    <a:pt x="337820" y="219709"/>
                  </a:lnTo>
                  <a:lnTo>
                    <a:pt x="341630" y="219709"/>
                  </a:lnTo>
                  <a:lnTo>
                    <a:pt x="341630" y="213359"/>
                  </a:lnTo>
                  <a:close/>
                </a:path>
                <a:path w="341629" h="269239">
                  <a:moveTo>
                    <a:pt x="3810" y="219709"/>
                  </a:moveTo>
                  <a:lnTo>
                    <a:pt x="0" y="219709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19709"/>
                  </a:lnTo>
                  <a:close/>
                </a:path>
                <a:path w="341629" h="269239">
                  <a:moveTo>
                    <a:pt x="341630" y="219709"/>
                  </a:moveTo>
                  <a:lnTo>
                    <a:pt x="337820" y="219709"/>
                  </a:lnTo>
                  <a:lnTo>
                    <a:pt x="337820" y="238759"/>
                  </a:lnTo>
                  <a:lnTo>
                    <a:pt x="341630" y="238759"/>
                  </a:lnTo>
                  <a:lnTo>
                    <a:pt x="341630" y="219709"/>
                  </a:lnTo>
                  <a:close/>
                </a:path>
                <a:path w="341629" h="269239">
                  <a:moveTo>
                    <a:pt x="3810" y="238759"/>
                  </a:moveTo>
                  <a:lnTo>
                    <a:pt x="0" y="23875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38759"/>
                  </a:lnTo>
                  <a:close/>
                </a:path>
                <a:path w="341629" h="269239">
                  <a:moveTo>
                    <a:pt x="341630" y="238759"/>
                  </a:moveTo>
                  <a:lnTo>
                    <a:pt x="337820" y="238759"/>
                  </a:lnTo>
                  <a:lnTo>
                    <a:pt x="337820" y="247649"/>
                  </a:lnTo>
                  <a:lnTo>
                    <a:pt x="341630" y="247649"/>
                  </a:lnTo>
                  <a:lnTo>
                    <a:pt x="341630" y="238759"/>
                  </a:lnTo>
                  <a:close/>
                </a:path>
                <a:path w="341629" h="269239">
                  <a:moveTo>
                    <a:pt x="3810" y="247650"/>
                  </a:moveTo>
                  <a:lnTo>
                    <a:pt x="0" y="24765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7650"/>
                  </a:lnTo>
                  <a:close/>
                </a:path>
                <a:path w="341629" h="269239">
                  <a:moveTo>
                    <a:pt x="341630" y="247650"/>
                  </a:moveTo>
                  <a:lnTo>
                    <a:pt x="337820" y="247650"/>
                  </a:lnTo>
                  <a:lnTo>
                    <a:pt x="337820" y="251459"/>
                  </a:lnTo>
                  <a:lnTo>
                    <a:pt x="341630" y="251459"/>
                  </a:lnTo>
                  <a:lnTo>
                    <a:pt x="341630" y="247650"/>
                  </a:lnTo>
                  <a:close/>
                </a:path>
                <a:path w="341629" h="269239">
                  <a:moveTo>
                    <a:pt x="3810" y="251459"/>
                  </a:moveTo>
                  <a:lnTo>
                    <a:pt x="0" y="25145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51459"/>
                  </a:lnTo>
                  <a:close/>
                </a:path>
                <a:path w="341629" h="269239">
                  <a:moveTo>
                    <a:pt x="341630" y="251459"/>
                  </a:moveTo>
                  <a:lnTo>
                    <a:pt x="337820" y="251459"/>
                  </a:lnTo>
                  <a:lnTo>
                    <a:pt x="337820" y="253999"/>
                  </a:lnTo>
                  <a:lnTo>
                    <a:pt x="341630" y="253999"/>
                  </a:lnTo>
                  <a:lnTo>
                    <a:pt x="341630" y="251459"/>
                  </a:lnTo>
                  <a:close/>
                </a:path>
                <a:path w="341629" h="269239">
                  <a:moveTo>
                    <a:pt x="3810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54000"/>
                  </a:lnTo>
                  <a:close/>
                </a:path>
                <a:path w="341629" h="269239">
                  <a:moveTo>
                    <a:pt x="341630" y="254000"/>
                  </a:moveTo>
                  <a:lnTo>
                    <a:pt x="337820" y="254000"/>
                  </a:lnTo>
                  <a:lnTo>
                    <a:pt x="337820" y="257809"/>
                  </a:lnTo>
                  <a:lnTo>
                    <a:pt x="341630" y="257809"/>
                  </a:lnTo>
                  <a:lnTo>
                    <a:pt x="341630" y="254000"/>
                  </a:lnTo>
                  <a:close/>
                </a:path>
                <a:path w="341629" h="269239">
                  <a:moveTo>
                    <a:pt x="3810" y="257809"/>
                  </a:moveTo>
                  <a:lnTo>
                    <a:pt x="0" y="25780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7809"/>
                  </a:lnTo>
                  <a:close/>
                </a:path>
                <a:path w="341629" h="269239">
                  <a:moveTo>
                    <a:pt x="341630" y="257809"/>
                  </a:moveTo>
                  <a:lnTo>
                    <a:pt x="337820" y="257809"/>
                  </a:lnTo>
                  <a:lnTo>
                    <a:pt x="337820" y="260349"/>
                  </a:lnTo>
                  <a:lnTo>
                    <a:pt x="341630" y="260349"/>
                  </a:lnTo>
                  <a:lnTo>
                    <a:pt x="341630" y="257809"/>
                  </a:lnTo>
                  <a:close/>
                </a:path>
                <a:path w="341629" h="269239">
                  <a:moveTo>
                    <a:pt x="381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341630" y="266699"/>
                  </a:lnTo>
                  <a:lnTo>
                    <a:pt x="341630" y="265429"/>
                  </a:lnTo>
                  <a:lnTo>
                    <a:pt x="3810" y="265429"/>
                  </a:lnTo>
                  <a:lnTo>
                    <a:pt x="3810" y="260350"/>
                  </a:lnTo>
                  <a:close/>
                </a:path>
                <a:path w="341629" h="269239">
                  <a:moveTo>
                    <a:pt x="341630" y="260350"/>
                  </a:moveTo>
                  <a:lnTo>
                    <a:pt x="337820" y="260350"/>
                  </a:lnTo>
                  <a:lnTo>
                    <a:pt x="337820" y="265429"/>
                  </a:lnTo>
                  <a:lnTo>
                    <a:pt x="341630" y="265429"/>
                  </a:lnTo>
                  <a:lnTo>
                    <a:pt x="341630" y="260350"/>
                  </a:lnTo>
                  <a:close/>
                </a:path>
                <a:path w="341629" h="269239">
                  <a:moveTo>
                    <a:pt x="341630" y="266700"/>
                  </a:moveTo>
                  <a:lnTo>
                    <a:pt x="0" y="266700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670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3276599" y="5367019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20">
                  <a:moveTo>
                    <a:pt x="33401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34010" y="3809"/>
                  </a:lnTo>
                  <a:lnTo>
                    <a:pt x="334010" y="0"/>
                  </a:lnTo>
                  <a:close/>
                </a:path>
                <a:path w="334010" h="261620">
                  <a:moveTo>
                    <a:pt x="334010" y="3809"/>
                  </a:moveTo>
                  <a:lnTo>
                    <a:pt x="330200" y="3809"/>
                  </a:lnTo>
                  <a:lnTo>
                    <a:pt x="330200" y="6349"/>
                  </a:lnTo>
                  <a:lnTo>
                    <a:pt x="334010" y="6349"/>
                  </a:lnTo>
                  <a:lnTo>
                    <a:pt x="334010" y="3809"/>
                  </a:lnTo>
                  <a:close/>
                </a:path>
                <a:path w="334010" h="261620">
                  <a:moveTo>
                    <a:pt x="381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49"/>
                  </a:lnTo>
                  <a:close/>
                </a:path>
                <a:path w="334010" h="261620">
                  <a:moveTo>
                    <a:pt x="334010" y="6349"/>
                  </a:moveTo>
                  <a:lnTo>
                    <a:pt x="330200" y="6349"/>
                  </a:lnTo>
                  <a:lnTo>
                    <a:pt x="330200" y="8889"/>
                  </a:lnTo>
                  <a:lnTo>
                    <a:pt x="334010" y="8889"/>
                  </a:lnTo>
                  <a:lnTo>
                    <a:pt x="334010" y="6349"/>
                  </a:lnTo>
                  <a:close/>
                </a:path>
                <a:path w="334010" h="261620">
                  <a:moveTo>
                    <a:pt x="381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8889"/>
                  </a:lnTo>
                  <a:close/>
                </a:path>
                <a:path w="334010" h="261620">
                  <a:moveTo>
                    <a:pt x="334010" y="8889"/>
                  </a:moveTo>
                  <a:lnTo>
                    <a:pt x="330200" y="8889"/>
                  </a:lnTo>
                  <a:lnTo>
                    <a:pt x="330200" y="12699"/>
                  </a:lnTo>
                  <a:lnTo>
                    <a:pt x="334010" y="12699"/>
                  </a:lnTo>
                  <a:lnTo>
                    <a:pt x="334010" y="8889"/>
                  </a:lnTo>
                  <a:close/>
                </a:path>
                <a:path w="334010" h="261620">
                  <a:moveTo>
                    <a:pt x="381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699"/>
                  </a:lnTo>
                  <a:close/>
                </a:path>
                <a:path w="334010" h="261620">
                  <a:moveTo>
                    <a:pt x="334010" y="12699"/>
                  </a:moveTo>
                  <a:lnTo>
                    <a:pt x="330200" y="12699"/>
                  </a:lnTo>
                  <a:lnTo>
                    <a:pt x="330200" y="15239"/>
                  </a:lnTo>
                  <a:lnTo>
                    <a:pt x="334010" y="15239"/>
                  </a:lnTo>
                  <a:lnTo>
                    <a:pt x="334010" y="12699"/>
                  </a:lnTo>
                  <a:close/>
                </a:path>
                <a:path w="334010" h="261620">
                  <a:moveTo>
                    <a:pt x="381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5239"/>
                  </a:lnTo>
                  <a:close/>
                </a:path>
                <a:path w="334010" h="261620">
                  <a:moveTo>
                    <a:pt x="334010" y="15239"/>
                  </a:moveTo>
                  <a:lnTo>
                    <a:pt x="330200" y="15239"/>
                  </a:lnTo>
                  <a:lnTo>
                    <a:pt x="330200" y="19049"/>
                  </a:lnTo>
                  <a:lnTo>
                    <a:pt x="334010" y="19049"/>
                  </a:lnTo>
                  <a:lnTo>
                    <a:pt x="334010" y="15239"/>
                  </a:lnTo>
                  <a:close/>
                </a:path>
                <a:path w="334010" h="261620">
                  <a:moveTo>
                    <a:pt x="381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19049"/>
                  </a:lnTo>
                  <a:close/>
                </a:path>
                <a:path w="334010" h="261620">
                  <a:moveTo>
                    <a:pt x="334010" y="19049"/>
                  </a:moveTo>
                  <a:lnTo>
                    <a:pt x="330200" y="19049"/>
                  </a:lnTo>
                  <a:lnTo>
                    <a:pt x="330200" y="27939"/>
                  </a:lnTo>
                  <a:lnTo>
                    <a:pt x="334010" y="27939"/>
                  </a:lnTo>
                  <a:lnTo>
                    <a:pt x="334010" y="19049"/>
                  </a:lnTo>
                  <a:close/>
                </a:path>
                <a:path w="334010" h="261620">
                  <a:moveTo>
                    <a:pt x="3810" y="27939"/>
                  </a:moveTo>
                  <a:lnTo>
                    <a:pt x="0" y="2793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27939"/>
                  </a:lnTo>
                  <a:close/>
                </a:path>
                <a:path w="334010" h="261620">
                  <a:moveTo>
                    <a:pt x="334010" y="27939"/>
                  </a:moveTo>
                  <a:lnTo>
                    <a:pt x="330200" y="27939"/>
                  </a:lnTo>
                  <a:lnTo>
                    <a:pt x="330200" y="46989"/>
                  </a:lnTo>
                  <a:lnTo>
                    <a:pt x="334010" y="46989"/>
                  </a:lnTo>
                  <a:lnTo>
                    <a:pt x="334010" y="27939"/>
                  </a:lnTo>
                  <a:close/>
                </a:path>
                <a:path w="334010" h="261620">
                  <a:moveTo>
                    <a:pt x="381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6989"/>
                  </a:lnTo>
                  <a:close/>
                </a:path>
                <a:path w="334010" h="261620">
                  <a:moveTo>
                    <a:pt x="334010" y="46989"/>
                  </a:moveTo>
                  <a:lnTo>
                    <a:pt x="330200" y="46989"/>
                  </a:lnTo>
                  <a:lnTo>
                    <a:pt x="330200" y="50799"/>
                  </a:lnTo>
                  <a:lnTo>
                    <a:pt x="334010" y="50799"/>
                  </a:lnTo>
                  <a:lnTo>
                    <a:pt x="334010" y="46989"/>
                  </a:lnTo>
                  <a:close/>
                </a:path>
                <a:path w="334010" h="261620">
                  <a:moveTo>
                    <a:pt x="381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50799"/>
                  </a:lnTo>
                  <a:close/>
                </a:path>
                <a:path w="334010" h="261620">
                  <a:moveTo>
                    <a:pt x="334010" y="50799"/>
                  </a:moveTo>
                  <a:lnTo>
                    <a:pt x="330200" y="50799"/>
                  </a:lnTo>
                  <a:lnTo>
                    <a:pt x="330200" y="53339"/>
                  </a:lnTo>
                  <a:lnTo>
                    <a:pt x="334010" y="53339"/>
                  </a:lnTo>
                  <a:lnTo>
                    <a:pt x="334010" y="50799"/>
                  </a:lnTo>
                  <a:close/>
                </a:path>
                <a:path w="334010" h="261620">
                  <a:moveTo>
                    <a:pt x="3810" y="53339"/>
                  </a:moveTo>
                  <a:lnTo>
                    <a:pt x="0" y="53339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3339"/>
                  </a:lnTo>
                  <a:close/>
                </a:path>
                <a:path w="334010" h="261620">
                  <a:moveTo>
                    <a:pt x="334010" y="53339"/>
                  </a:moveTo>
                  <a:lnTo>
                    <a:pt x="330200" y="53339"/>
                  </a:lnTo>
                  <a:lnTo>
                    <a:pt x="330200" y="72389"/>
                  </a:lnTo>
                  <a:lnTo>
                    <a:pt x="334010" y="72389"/>
                  </a:lnTo>
                  <a:lnTo>
                    <a:pt x="334010" y="53339"/>
                  </a:lnTo>
                  <a:close/>
                </a:path>
                <a:path w="334010" h="261620">
                  <a:moveTo>
                    <a:pt x="3810" y="72389"/>
                  </a:moveTo>
                  <a:lnTo>
                    <a:pt x="0" y="7238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72389"/>
                  </a:lnTo>
                  <a:close/>
                </a:path>
                <a:path w="334010" h="261620">
                  <a:moveTo>
                    <a:pt x="334010" y="72389"/>
                  </a:moveTo>
                  <a:lnTo>
                    <a:pt x="330200" y="72389"/>
                  </a:lnTo>
                  <a:lnTo>
                    <a:pt x="330200" y="95249"/>
                  </a:lnTo>
                  <a:lnTo>
                    <a:pt x="334010" y="95249"/>
                  </a:lnTo>
                  <a:lnTo>
                    <a:pt x="334010" y="72389"/>
                  </a:lnTo>
                  <a:close/>
                </a:path>
                <a:path w="334010" h="261620">
                  <a:moveTo>
                    <a:pt x="3810" y="95249"/>
                  </a:moveTo>
                  <a:lnTo>
                    <a:pt x="0" y="95249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95249"/>
                  </a:lnTo>
                  <a:close/>
                </a:path>
                <a:path w="334010" h="261620">
                  <a:moveTo>
                    <a:pt x="334010" y="95249"/>
                  </a:moveTo>
                  <a:lnTo>
                    <a:pt x="330200" y="95249"/>
                  </a:lnTo>
                  <a:lnTo>
                    <a:pt x="330200" y="167639"/>
                  </a:lnTo>
                  <a:lnTo>
                    <a:pt x="334010" y="167639"/>
                  </a:lnTo>
                  <a:lnTo>
                    <a:pt x="334010" y="95249"/>
                  </a:lnTo>
                  <a:close/>
                </a:path>
                <a:path w="334010" h="261620">
                  <a:moveTo>
                    <a:pt x="3810" y="167639"/>
                  </a:moveTo>
                  <a:lnTo>
                    <a:pt x="0" y="167639"/>
                  </a:lnTo>
                  <a:lnTo>
                    <a:pt x="0" y="190499"/>
                  </a:lnTo>
                  <a:lnTo>
                    <a:pt x="3810" y="190499"/>
                  </a:lnTo>
                  <a:lnTo>
                    <a:pt x="3810" y="167639"/>
                  </a:lnTo>
                  <a:close/>
                </a:path>
                <a:path w="334010" h="261620">
                  <a:moveTo>
                    <a:pt x="334010" y="167639"/>
                  </a:moveTo>
                  <a:lnTo>
                    <a:pt x="330200" y="167639"/>
                  </a:lnTo>
                  <a:lnTo>
                    <a:pt x="330200" y="190499"/>
                  </a:lnTo>
                  <a:lnTo>
                    <a:pt x="334010" y="190499"/>
                  </a:lnTo>
                  <a:lnTo>
                    <a:pt x="334010" y="167639"/>
                  </a:lnTo>
                  <a:close/>
                </a:path>
                <a:path w="334010" h="261620">
                  <a:moveTo>
                    <a:pt x="3810" y="190499"/>
                  </a:moveTo>
                  <a:lnTo>
                    <a:pt x="0" y="19049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190499"/>
                  </a:lnTo>
                  <a:close/>
                </a:path>
                <a:path w="334010" h="261620">
                  <a:moveTo>
                    <a:pt x="334010" y="190499"/>
                  </a:moveTo>
                  <a:lnTo>
                    <a:pt x="330200" y="190499"/>
                  </a:lnTo>
                  <a:lnTo>
                    <a:pt x="330200" y="209549"/>
                  </a:lnTo>
                  <a:lnTo>
                    <a:pt x="334010" y="209549"/>
                  </a:lnTo>
                  <a:lnTo>
                    <a:pt x="334010" y="190499"/>
                  </a:lnTo>
                  <a:close/>
                </a:path>
                <a:path w="334010" h="261620">
                  <a:moveTo>
                    <a:pt x="381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209549"/>
                  </a:lnTo>
                  <a:close/>
                </a:path>
                <a:path w="334010" h="261620">
                  <a:moveTo>
                    <a:pt x="334010" y="209549"/>
                  </a:moveTo>
                  <a:lnTo>
                    <a:pt x="330200" y="209549"/>
                  </a:lnTo>
                  <a:lnTo>
                    <a:pt x="330200" y="215899"/>
                  </a:lnTo>
                  <a:lnTo>
                    <a:pt x="334010" y="215899"/>
                  </a:lnTo>
                  <a:lnTo>
                    <a:pt x="334010" y="209549"/>
                  </a:lnTo>
                  <a:close/>
                </a:path>
                <a:path w="334010" h="261620">
                  <a:moveTo>
                    <a:pt x="3810" y="215899"/>
                  </a:moveTo>
                  <a:lnTo>
                    <a:pt x="0" y="21589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15899"/>
                  </a:lnTo>
                  <a:close/>
                </a:path>
                <a:path w="334010" h="261620">
                  <a:moveTo>
                    <a:pt x="334010" y="215899"/>
                  </a:moveTo>
                  <a:lnTo>
                    <a:pt x="330200" y="215899"/>
                  </a:lnTo>
                  <a:lnTo>
                    <a:pt x="330200" y="234949"/>
                  </a:lnTo>
                  <a:lnTo>
                    <a:pt x="334010" y="234949"/>
                  </a:lnTo>
                  <a:lnTo>
                    <a:pt x="334010" y="215899"/>
                  </a:lnTo>
                  <a:close/>
                </a:path>
                <a:path w="334010" h="261620">
                  <a:moveTo>
                    <a:pt x="3810" y="234949"/>
                  </a:moveTo>
                  <a:lnTo>
                    <a:pt x="0" y="234949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4949"/>
                  </a:lnTo>
                  <a:close/>
                </a:path>
                <a:path w="334010" h="261620">
                  <a:moveTo>
                    <a:pt x="334010" y="234949"/>
                  </a:moveTo>
                  <a:lnTo>
                    <a:pt x="330200" y="234949"/>
                  </a:lnTo>
                  <a:lnTo>
                    <a:pt x="330200" y="243839"/>
                  </a:lnTo>
                  <a:lnTo>
                    <a:pt x="334010" y="243839"/>
                  </a:lnTo>
                  <a:lnTo>
                    <a:pt x="334010" y="234949"/>
                  </a:lnTo>
                  <a:close/>
                </a:path>
                <a:path w="334010" h="261620">
                  <a:moveTo>
                    <a:pt x="3810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3839"/>
                  </a:lnTo>
                  <a:close/>
                </a:path>
                <a:path w="334010" h="261620">
                  <a:moveTo>
                    <a:pt x="334010" y="243839"/>
                  </a:moveTo>
                  <a:lnTo>
                    <a:pt x="330200" y="243839"/>
                  </a:lnTo>
                  <a:lnTo>
                    <a:pt x="330200" y="247649"/>
                  </a:lnTo>
                  <a:lnTo>
                    <a:pt x="334010" y="247649"/>
                  </a:lnTo>
                  <a:lnTo>
                    <a:pt x="334010" y="243839"/>
                  </a:lnTo>
                  <a:close/>
                </a:path>
                <a:path w="334010" h="261620">
                  <a:moveTo>
                    <a:pt x="3810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7649"/>
                  </a:lnTo>
                  <a:close/>
                </a:path>
                <a:path w="334010" h="261620">
                  <a:moveTo>
                    <a:pt x="334010" y="247649"/>
                  </a:moveTo>
                  <a:lnTo>
                    <a:pt x="330200" y="247649"/>
                  </a:lnTo>
                  <a:lnTo>
                    <a:pt x="330200" y="250189"/>
                  </a:lnTo>
                  <a:lnTo>
                    <a:pt x="334010" y="250189"/>
                  </a:lnTo>
                  <a:lnTo>
                    <a:pt x="334010" y="247649"/>
                  </a:lnTo>
                  <a:close/>
                </a:path>
                <a:path w="334010" h="261620">
                  <a:moveTo>
                    <a:pt x="3810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50189"/>
                  </a:lnTo>
                  <a:close/>
                </a:path>
                <a:path w="334010" h="261620">
                  <a:moveTo>
                    <a:pt x="334010" y="250189"/>
                  </a:moveTo>
                  <a:lnTo>
                    <a:pt x="330200" y="250189"/>
                  </a:lnTo>
                  <a:lnTo>
                    <a:pt x="330200" y="253999"/>
                  </a:lnTo>
                  <a:lnTo>
                    <a:pt x="334010" y="253999"/>
                  </a:lnTo>
                  <a:lnTo>
                    <a:pt x="334010" y="250189"/>
                  </a:lnTo>
                  <a:close/>
                </a:path>
                <a:path w="334010" h="261620">
                  <a:moveTo>
                    <a:pt x="3810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3999"/>
                  </a:lnTo>
                  <a:close/>
                </a:path>
                <a:path w="334010" h="261620">
                  <a:moveTo>
                    <a:pt x="334010" y="253999"/>
                  </a:moveTo>
                  <a:lnTo>
                    <a:pt x="330200" y="253999"/>
                  </a:lnTo>
                  <a:lnTo>
                    <a:pt x="330200" y="256539"/>
                  </a:lnTo>
                  <a:lnTo>
                    <a:pt x="334010" y="256539"/>
                  </a:lnTo>
                  <a:lnTo>
                    <a:pt x="334010" y="253999"/>
                  </a:lnTo>
                  <a:close/>
                </a:path>
                <a:path w="334010" h="261620">
                  <a:moveTo>
                    <a:pt x="381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334010" y="261619"/>
                  </a:lnTo>
                  <a:lnTo>
                    <a:pt x="334010" y="257809"/>
                  </a:lnTo>
                  <a:lnTo>
                    <a:pt x="3810" y="257809"/>
                  </a:lnTo>
                  <a:lnTo>
                    <a:pt x="3810" y="256539"/>
                  </a:lnTo>
                  <a:close/>
                </a:path>
                <a:path w="334010" h="261620">
                  <a:moveTo>
                    <a:pt x="334010" y="256539"/>
                  </a:moveTo>
                  <a:lnTo>
                    <a:pt x="330200" y="256539"/>
                  </a:lnTo>
                  <a:lnTo>
                    <a:pt x="330200" y="257809"/>
                  </a:lnTo>
                  <a:lnTo>
                    <a:pt x="334010" y="257809"/>
                  </a:lnTo>
                  <a:lnTo>
                    <a:pt x="334010" y="256539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3280409" y="537083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2638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26389" y="2540"/>
                  </a:lnTo>
                  <a:lnTo>
                    <a:pt x="326389" y="0"/>
                  </a:lnTo>
                  <a:close/>
                </a:path>
                <a:path w="326389" h="254000">
                  <a:moveTo>
                    <a:pt x="32638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26389" y="3810"/>
                  </a:lnTo>
                  <a:lnTo>
                    <a:pt x="326389" y="2540"/>
                  </a:lnTo>
                  <a:close/>
                </a:path>
                <a:path w="326389" h="254000">
                  <a:moveTo>
                    <a:pt x="326389" y="3810"/>
                  </a:moveTo>
                  <a:lnTo>
                    <a:pt x="322579" y="3810"/>
                  </a:lnTo>
                  <a:lnTo>
                    <a:pt x="322579" y="5080"/>
                  </a:lnTo>
                  <a:lnTo>
                    <a:pt x="326389" y="5080"/>
                  </a:lnTo>
                  <a:lnTo>
                    <a:pt x="326389" y="3810"/>
                  </a:lnTo>
                  <a:close/>
                </a:path>
                <a:path w="326389" h="254000">
                  <a:moveTo>
                    <a:pt x="381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5080"/>
                  </a:lnTo>
                  <a:close/>
                </a:path>
                <a:path w="326389" h="254000">
                  <a:moveTo>
                    <a:pt x="326389" y="5080"/>
                  </a:moveTo>
                  <a:lnTo>
                    <a:pt x="322579" y="5080"/>
                  </a:lnTo>
                  <a:lnTo>
                    <a:pt x="322579" y="8890"/>
                  </a:lnTo>
                  <a:lnTo>
                    <a:pt x="326389" y="8890"/>
                  </a:lnTo>
                  <a:lnTo>
                    <a:pt x="326389" y="5080"/>
                  </a:lnTo>
                  <a:close/>
                </a:path>
                <a:path w="326389" h="25400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26389" h="254000">
                  <a:moveTo>
                    <a:pt x="326389" y="8890"/>
                  </a:moveTo>
                  <a:lnTo>
                    <a:pt x="322579" y="8890"/>
                  </a:lnTo>
                  <a:lnTo>
                    <a:pt x="322579" y="11430"/>
                  </a:lnTo>
                  <a:lnTo>
                    <a:pt x="326389" y="11430"/>
                  </a:lnTo>
                  <a:lnTo>
                    <a:pt x="326389" y="8890"/>
                  </a:lnTo>
                  <a:close/>
                </a:path>
                <a:path w="326389" h="254000">
                  <a:moveTo>
                    <a:pt x="381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1430"/>
                  </a:lnTo>
                  <a:close/>
                </a:path>
                <a:path w="326389" h="254000">
                  <a:moveTo>
                    <a:pt x="326389" y="11430"/>
                  </a:moveTo>
                  <a:lnTo>
                    <a:pt x="322579" y="11430"/>
                  </a:lnTo>
                  <a:lnTo>
                    <a:pt x="322579" y="15240"/>
                  </a:lnTo>
                  <a:lnTo>
                    <a:pt x="326389" y="15240"/>
                  </a:lnTo>
                  <a:lnTo>
                    <a:pt x="326389" y="11430"/>
                  </a:lnTo>
                  <a:close/>
                </a:path>
                <a:path w="326389" h="254000">
                  <a:moveTo>
                    <a:pt x="381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5240"/>
                  </a:lnTo>
                  <a:close/>
                </a:path>
                <a:path w="326389" h="254000">
                  <a:moveTo>
                    <a:pt x="326389" y="15240"/>
                  </a:moveTo>
                  <a:lnTo>
                    <a:pt x="322579" y="15240"/>
                  </a:lnTo>
                  <a:lnTo>
                    <a:pt x="322579" y="24130"/>
                  </a:lnTo>
                  <a:lnTo>
                    <a:pt x="326389" y="24130"/>
                  </a:lnTo>
                  <a:lnTo>
                    <a:pt x="326389" y="15240"/>
                  </a:lnTo>
                  <a:close/>
                </a:path>
                <a:path w="326389" h="254000">
                  <a:moveTo>
                    <a:pt x="3810" y="24130"/>
                  </a:moveTo>
                  <a:lnTo>
                    <a:pt x="0" y="2413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24130"/>
                  </a:lnTo>
                  <a:close/>
                </a:path>
                <a:path w="326389" h="254000">
                  <a:moveTo>
                    <a:pt x="326389" y="24130"/>
                  </a:moveTo>
                  <a:lnTo>
                    <a:pt x="322579" y="24130"/>
                  </a:lnTo>
                  <a:lnTo>
                    <a:pt x="322579" y="43180"/>
                  </a:lnTo>
                  <a:lnTo>
                    <a:pt x="326389" y="43180"/>
                  </a:lnTo>
                  <a:lnTo>
                    <a:pt x="326389" y="24130"/>
                  </a:lnTo>
                  <a:close/>
                </a:path>
                <a:path w="326389" h="254000">
                  <a:moveTo>
                    <a:pt x="381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3180"/>
                  </a:lnTo>
                  <a:close/>
                </a:path>
                <a:path w="326389" h="254000">
                  <a:moveTo>
                    <a:pt x="326389" y="43180"/>
                  </a:moveTo>
                  <a:lnTo>
                    <a:pt x="322579" y="43180"/>
                  </a:lnTo>
                  <a:lnTo>
                    <a:pt x="322579" y="46990"/>
                  </a:lnTo>
                  <a:lnTo>
                    <a:pt x="326389" y="46990"/>
                  </a:lnTo>
                  <a:lnTo>
                    <a:pt x="326389" y="43180"/>
                  </a:lnTo>
                  <a:close/>
                </a:path>
                <a:path w="326389" h="254000">
                  <a:moveTo>
                    <a:pt x="381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6990"/>
                  </a:lnTo>
                  <a:close/>
                </a:path>
                <a:path w="326389" h="254000">
                  <a:moveTo>
                    <a:pt x="326389" y="46990"/>
                  </a:moveTo>
                  <a:lnTo>
                    <a:pt x="322579" y="46990"/>
                  </a:lnTo>
                  <a:lnTo>
                    <a:pt x="322579" y="49530"/>
                  </a:lnTo>
                  <a:lnTo>
                    <a:pt x="326389" y="49530"/>
                  </a:lnTo>
                  <a:lnTo>
                    <a:pt x="326389" y="46990"/>
                  </a:lnTo>
                  <a:close/>
                </a:path>
                <a:path w="326389" h="254000">
                  <a:moveTo>
                    <a:pt x="3810" y="49530"/>
                  </a:moveTo>
                  <a:lnTo>
                    <a:pt x="0" y="4953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49530"/>
                  </a:lnTo>
                  <a:close/>
                </a:path>
                <a:path w="326389" h="254000">
                  <a:moveTo>
                    <a:pt x="326389" y="49530"/>
                  </a:moveTo>
                  <a:lnTo>
                    <a:pt x="322579" y="49530"/>
                  </a:lnTo>
                  <a:lnTo>
                    <a:pt x="322579" y="68580"/>
                  </a:lnTo>
                  <a:lnTo>
                    <a:pt x="326389" y="68580"/>
                  </a:lnTo>
                  <a:lnTo>
                    <a:pt x="326389" y="49530"/>
                  </a:lnTo>
                  <a:close/>
                </a:path>
                <a:path w="326389" h="254000">
                  <a:moveTo>
                    <a:pt x="3810" y="68580"/>
                  </a:moveTo>
                  <a:lnTo>
                    <a:pt x="0" y="68580"/>
                  </a:lnTo>
                  <a:lnTo>
                    <a:pt x="0" y="91440"/>
                  </a:lnTo>
                  <a:lnTo>
                    <a:pt x="3810" y="91440"/>
                  </a:lnTo>
                  <a:lnTo>
                    <a:pt x="3810" y="68580"/>
                  </a:lnTo>
                  <a:close/>
                </a:path>
                <a:path w="326389" h="254000">
                  <a:moveTo>
                    <a:pt x="326389" y="68580"/>
                  </a:moveTo>
                  <a:lnTo>
                    <a:pt x="322579" y="68580"/>
                  </a:lnTo>
                  <a:lnTo>
                    <a:pt x="322579" y="91440"/>
                  </a:lnTo>
                  <a:lnTo>
                    <a:pt x="326389" y="91440"/>
                  </a:lnTo>
                  <a:lnTo>
                    <a:pt x="326389" y="68580"/>
                  </a:lnTo>
                  <a:close/>
                </a:path>
                <a:path w="326389" h="254000">
                  <a:moveTo>
                    <a:pt x="3810" y="91440"/>
                  </a:moveTo>
                  <a:lnTo>
                    <a:pt x="0" y="91440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91440"/>
                  </a:lnTo>
                  <a:close/>
                </a:path>
                <a:path w="326389" h="254000">
                  <a:moveTo>
                    <a:pt x="326389" y="91440"/>
                  </a:moveTo>
                  <a:lnTo>
                    <a:pt x="322579" y="91440"/>
                  </a:lnTo>
                  <a:lnTo>
                    <a:pt x="322579" y="163830"/>
                  </a:lnTo>
                  <a:lnTo>
                    <a:pt x="326389" y="163830"/>
                  </a:lnTo>
                  <a:lnTo>
                    <a:pt x="326389" y="91440"/>
                  </a:lnTo>
                  <a:close/>
                </a:path>
                <a:path w="326389" h="254000">
                  <a:moveTo>
                    <a:pt x="3810" y="163830"/>
                  </a:moveTo>
                  <a:lnTo>
                    <a:pt x="0" y="16383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63830"/>
                  </a:lnTo>
                  <a:close/>
                </a:path>
                <a:path w="326389" h="254000">
                  <a:moveTo>
                    <a:pt x="326389" y="163830"/>
                  </a:moveTo>
                  <a:lnTo>
                    <a:pt x="322579" y="163830"/>
                  </a:lnTo>
                  <a:lnTo>
                    <a:pt x="322579" y="186690"/>
                  </a:lnTo>
                  <a:lnTo>
                    <a:pt x="326389" y="186690"/>
                  </a:lnTo>
                  <a:lnTo>
                    <a:pt x="326389" y="163830"/>
                  </a:lnTo>
                  <a:close/>
                </a:path>
                <a:path w="326389" h="254000">
                  <a:moveTo>
                    <a:pt x="3810" y="186690"/>
                  </a:moveTo>
                  <a:lnTo>
                    <a:pt x="0" y="18669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186690"/>
                  </a:lnTo>
                  <a:close/>
                </a:path>
                <a:path w="326389" h="254000">
                  <a:moveTo>
                    <a:pt x="326389" y="186690"/>
                  </a:moveTo>
                  <a:lnTo>
                    <a:pt x="322579" y="186690"/>
                  </a:lnTo>
                  <a:lnTo>
                    <a:pt x="322579" y="205740"/>
                  </a:lnTo>
                  <a:lnTo>
                    <a:pt x="326389" y="205740"/>
                  </a:lnTo>
                  <a:lnTo>
                    <a:pt x="326389" y="186690"/>
                  </a:lnTo>
                  <a:close/>
                </a:path>
                <a:path w="326389" h="254000">
                  <a:moveTo>
                    <a:pt x="3810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205740"/>
                  </a:lnTo>
                  <a:close/>
                </a:path>
                <a:path w="326389" h="254000">
                  <a:moveTo>
                    <a:pt x="326389" y="205740"/>
                  </a:moveTo>
                  <a:lnTo>
                    <a:pt x="322579" y="205740"/>
                  </a:lnTo>
                  <a:lnTo>
                    <a:pt x="322579" y="212090"/>
                  </a:lnTo>
                  <a:lnTo>
                    <a:pt x="326389" y="212090"/>
                  </a:lnTo>
                  <a:lnTo>
                    <a:pt x="326389" y="205740"/>
                  </a:lnTo>
                  <a:close/>
                </a:path>
                <a:path w="326389" h="254000">
                  <a:moveTo>
                    <a:pt x="3810" y="212090"/>
                  </a:moveTo>
                  <a:lnTo>
                    <a:pt x="0" y="21209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212090"/>
                  </a:lnTo>
                  <a:close/>
                </a:path>
                <a:path w="326389" h="254000">
                  <a:moveTo>
                    <a:pt x="326389" y="212090"/>
                  </a:moveTo>
                  <a:lnTo>
                    <a:pt x="322579" y="212090"/>
                  </a:lnTo>
                  <a:lnTo>
                    <a:pt x="322579" y="231140"/>
                  </a:lnTo>
                  <a:lnTo>
                    <a:pt x="326389" y="231140"/>
                  </a:lnTo>
                  <a:lnTo>
                    <a:pt x="326389" y="212090"/>
                  </a:lnTo>
                  <a:close/>
                </a:path>
                <a:path w="326389" h="254000">
                  <a:moveTo>
                    <a:pt x="3810" y="231140"/>
                  </a:moveTo>
                  <a:lnTo>
                    <a:pt x="0" y="23114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1140"/>
                  </a:lnTo>
                  <a:close/>
                </a:path>
                <a:path w="326389" h="254000">
                  <a:moveTo>
                    <a:pt x="326389" y="231140"/>
                  </a:moveTo>
                  <a:lnTo>
                    <a:pt x="322579" y="231140"/>
                  </a:lnTo>
                  <a:lnTo>
                    <a:pt x="322579" y="240030"/>
                  </a:lnTo>
                  <a:lnTo>
                    <a:pt x="326389" y="240030"/>
                  </a:lnTo>
                  <a:lnTo>
                    <a:pt x="326389" y="231140"/>
                  </a:lnTo>
                  <a:close/>
                </a:path>
                <a:path w="326389" h="254000">
                  <a:moveTo>
                    <a:pt x="3810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40030"/>
                  </a:lnTo>
                  <a:close/>
                </a:path>
                <a:path w="326389" h="254000">
                  <a:moveTo>
                    <a:pt x="326389" y="240030"/>
                  </a:moveTo>
                  <a:lnTo>
                    <a:pt x="322579" y="240030"/>
                  </a:lnTo>
                  <a:lnTo>
                    <a:pt x="322579" y="243840"/>
                  </a:lnTo>
                  <a:lnTo>
                    <a:pt x="326389" y="243840"/>
                  </a:lnTo>
                  <a:lnTo>
                    <a:pt x="326389" y="240030"/>
                  </a:lnTo>
                  <a:close/>
                </a:path>
                <a:path w="326389" h="254000">
                  <a:moveTo>
                    <a:pt x="381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43840"/>
                  </a:lnTo>
                  <a:close/>
                </a:path>
                <a:path w="326389" h="254000">
                  <a:moveTo>
                    <a:pt x="326389" y="243840"/>
                  </a:moveTo>
                  <a:lnTo>
                    <a:pt x="322579" y="243840"/>
                  </a:lnTo>
                  <a:lnTo>
                    <a:pt x="322579" y="246380"/>
                  </a:lnTo>
                  <a:lnTo>
                    <a:pt x="326389" y="246380"/>
                  </a:lnTo>
                  <a:lnTo>
                    <a:pt x="326389" y="243840"/>
                  </a:lnTo>
                  <a:close/>
                </a:path>
                <a:path w="326389" h="254000">
                  <a:moveTo>
                    <a:pt x="3810" y="246380"/>
                  </a:moveTo>
                  <a:lnTo>
                    <a:pt x="0" y="246380"/>
                  </a:lnTo>
                  <a:lnTo>
                    <a:pt x="0" y="252730"/>
                  </a:lnTo>
                  <a:lnTo>
                    <a:pt x="326389" y="252730"/>
                  </a:lnTo>
                  <a:lnTo>
                    <a:pt x="326389" y="250190"/>
                  </a:lnTo>
                  <a:lnTo>
                    <a:pt x="3810" y="250190"/>
                  </a:lnTo>
                  <a:lnTo>
                    <a:pt x="3810" y="246380"/>
                  </a:lnTo>
                  <a:close/>
                </a:path>
                <a:path w="326389" h="254000">
                  <a:moveTo>
                    <a:pt x="326389" y="246380"/>
                  </a:moveTo>
                  <a:lnTo>
                    <a:pt x="322579" y="246380"/>
                  </a:lnTo>
                  <a:lnTo>
                    <a:pt x="322579" y="250190"/>
                  </a:lnTo>
                  <a:lnTo>
                    <a:pt x="326389" y="250190"/>
                  </a:lnTo>
                  <a:lnTo>
                    <a:pt x="326389" y="246380"/>
                  </a:lnTo>
                  <a:close/>
                </a:path>
                <a:path w="326389" h="254000">
                  <a:moveTo>
                    <a:pt x="326389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26389" y="254000"/>
                  </a:lnTo>
                  <a:lnTo>
                    <a:pt x="326389" y="25273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3284220" y="5374639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70" h="246379">
                  <a:moveTo>
                    <a:pt x="3187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18769" y="1270"/>
                  </a:lnTo>
                  <a:lnTo>
                    <a:pt x="318769" y="0"/>
                  </a:lnTo>
                  <a:close/>
                </a:path>
                <a:path w="318770" h="246379">
                  <a:moveTo>
                    <a:pt x="31876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18769" y="3810"/>
                  </a:lnTo>
                  <a:lnTo>
                    <a:pt x="318769" y="1270"/>
                  </a:lnTo>
                  <a:close/>
                </a:path>
                <a:path w="318770" h="246379">
                  <a:moveTo>
                    <a:pt x="318769" y="3810"/>
                  </a:moveTo>
                  <a:lnTo>
                    <a:pt x="316229" y="3810"/>
                  </a:lnTo>
                  <a:lnTo>
                    <a:pt x="316229" y="5080"/>
                  </a:lnTo>
                  <a:lnTo>
                    <a:pt x="318769" y="5080"/>
                  </a:lnTo>
                  <a:lnTo>
                    <a:pt x="318769" y="3810"/>
                  </a:lnTo>
                  <a:close/>
                </a:path>
                <a:path w="318770" h="246379">
                  <a:moveTo>
                    <a:pt x="380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09" y="7620"/>
                  </a:lnTo>
                  <a:lnTo>
                    <a:pt x="3809" y="5080"/>
                  </a:lnTo>
                  <a:close/>
                </a:path>
                <a:path w="318770" h="246379">
                  <a:moveTo>
                    <a:pt x="318769" y="5080"/>
                  </a:moveTo>
                  <a:lnTo>
                    <a:pt x="316229" y="5080"/>
                  </a:lnTo>
                  <a:lnTo>
                    <a:pt x="316229" y="7620"/>
                  </a:lnTo>
                  <a:lnTo>
                    <a:pt x="318769" y="7620"/>
                  </a:lnTo>
                  <a:lnTo>
                    <a:pt x="318769" y="5080"/>
                  </a:lnTo>
                  <a:close/>
                </a:path>
                <a:path w="318770" h="246379">
                  <a:moveTo>
                    <a:pt x="380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7620"/>
                  </a:lnTo>
                  <a:close/>
                </a:path>
                <a:path w="318770" h="246379">
                  <a:moveTo>
                    <a:pt x="318769" y="7620"/>
                  </a:moveTo>
                  <a:lnTo>
                    <a:pt x="316229" y="7620"/>
                  </a:lnTo>
                  <a:lnTo>
                    <a:pt x="316229" y="11430"/>
                  </a:lnTo>
                  <a:lnTo>
                    <a:pt x="318769" y="11430"/>
                  </a:lnTo>
                  <a:lnTo>
                    <a:pt x="318769" y="7620"/>
                  </a:lnTo>
                  <a:close/>
                </a:path>
                <a:path w="318770" h="246379">
                  <a:moveTo>
                    <a:pt x="3809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3809" y="20320"/>
                  </a:lnTo>
                  <a:lnTo>
                    <a:pt x="3809" y="11430"/>
                  </a:lnTo>
                  <a:close/>
                </a:path>
                <a:path w="318770" h="246379">
                  <a:moveTo>
                    <a:pt x="318769" y="11430"/>
                  </a:moveTo>
                  <a:lnTo>
                    <a:pt x="316229" y="11430"/>
                  </a:lnTo>
                  <a:lnTo>
                    <a:pt x="316229" y="20320"/>
                  </a:lnTo>
                  <a:lnTo>
                    <a:pt x="318769" y="20320"/>
                  </a:lnTo>
                  <a:lnTo>
                    <a:pt x="318769" y="11430"/>
                  </a:lnTo>
                  <a:close/>
                </a:path>
                <a:path w="318770" h="246379">
                  <a:moveTo>
                    <a:pt x="3809" y="20320"/>
                  </a:moveTo>
                  <a:lnTo>
                    <a:pt x="0" y="20320"/>
                  </a:lnTo>
                  <a:lnTo>
                    <a:pt x="0" y="39370"/>
                  </a:lnTo>
                  <a:lnTo>
                    <a:pt x="3809" y="39370"/>
                  </a:lnTo>
                  <a:lnTo>
                    <a:pt x="3809" y="20320"/>
                  </a:lnTo>
                  <a:close/>
                </a:path>
                <a:path w="318770" h="246379">
                  <a:moveTo>
                    <a:pt x="318769" y="20320"/>
                  </a:moveTo>
                  <a:lnTo>
                    <a:pt x="316229" y="20320"/>
                  </a:lnTo>
                  <a:lnTo>
                    <a:pt x="316229" y="39370"/>
                  </a:lnTo>
                  <a:lnTo>
                    <a:pt x="318769" y="39370"/>
                  </a:lnTo>
                  <a:lnTo>
                    <a:pt x="318769" y="20320"/>
                  </a:lnTo>
                  <a:close/>
                </a:path>
                <a:path w="318770" h="246379">
                  <a:moveTo>
                    <a:pt x="380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3809" y="43180"/>
                  </a:lnTo>
                  <a:lnTo>
                    <a:pt x="3809" y="39370"/>
                  </a:lnTo>
                  <a:close/>
                </a:path>
                <a:path w="318770" h="246379">
                  <a:moveTo>
                    <a:pt x="318769" y="39370"/>
                  </a:moveTo>
                  <a:lnTo>
                    <a:pt x="316229" y="39370"/>
                  </a:lnTo>
                  <a:lnTo>
                    <a:pt x="316229" y="43180"/>
                  </a:lnTo>
                  <a:lnTo>
                    <a:pt x="318769" y="43180"/>
                  </a:lnTo>
                  <a:lnTo>
                    <a:pt x="318769" y="39370"/>
                  </a:lnTo>
                  <a:close/>
                </a:path>
                <a:path w="318770" h="246379">
                  <a:moveTo>
                    <a:pt x="380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3809" y="45720"/>
                  </a:lnTo>
                  <a:lnTo>
                    <a:pt x="3809" y="43180"/>
                  </a:lnTo>
                  <a:close/>
                </a:path>
                <a:path w="318770" h="246379">
                  <a:moveTo>
                    <a:pt x="318769" y="43180"/>
                  </a:moveTo>
                  <a:lnTo>
                    <a:pt x="316229" y="43180"/>
                  </a:lnTo>
                  <a:lnTo>
                    <a:pt x="316229" y="45720"/>
                  </a:lnTo>
                  <a:lnTo>
                    <a:pt x="318769" y="45720"/>
                  </a:lnTo>
                  <a:lnTo>
                    <a:pt x="318769" y="43180"/>
                  </a:lnTo>
                  <a:close/>
                </a:path>
                <a:path w="318770" h="246379">
                  <a:moveTo>
                    <a:pt x="3809" y="45720"/>
                  </a:moveTo>
                  <a:lnTo>
                    <a:pt x="0" y="45720"/>
                  </a:lnTo>
                  <a:lnTo>
                    <a:pt x="0" y="64770"/>
                  </a:lnTo>
                  <a:lnTo>
                    <a:pt x="3809" y="64770"/>
                  </a:lnTo>
                  <a:lnTo>
                    <a:pt x="3809" y="45720"/>
                  </a:lnTo>
                  <a:close/>
                </a:path>
                <a:path w="318770" h="246379">
                  <a:moveTo>
                    <a:pt x="318769" y="45720"/>
                  </a:moveTo>
                  <a:lnTo>
                    <a:pt x="316229" y="45720"/>
                  </a:lnTo>
                  <a:lnTo>
                    <a:pt x="316229" y="64770"/>
                  </a:lnTo>
                  <a:lnTo>
                    <a:pt x="318769" y="64770"/>
                  </a:lnTo>
                  <a:lnTo>
                    <a:pt x="318769" y="45720"/>
                  </a:lnTo>
                  <a:close/>
                </a:path>
                <a:path w="318770" h="246379">
                  <a:moveTo>
                    <a:pt x="3809" y="64770"/>
                  </a:moveTo>
                  <a:lnTo>
                    <a:pt x="0" y="64770"/>
                  </a:lnTo>
                  <a:lnTo>
                    <a:pt x="0" y="87630"/>
                  </a:lnTo>
                  <a:lnTo>
                    <a:pt x="3809" y="87630"/>
                  </a:lnTo>
                  <a:lnTo>
                    <a:pt x="3809" y="64770"/>
                  </a:lnTo>
                  <a:close/>
                </a:path>
                <a:path w="318770" h="246379">
                  <a:moveTo>
                    <a:pt x="318769" y="64770"/>
                  </a:moveTo>
                  <a:lnTo>
                    <a:pt x="316229" y="64770"/>
                  </a:lnTo>
                  <a:lnTo>
                    <a:pt x="316229" y="87630"/>
                  </a:lnTo>
                  <a:lnTo>
                    <a:pt x="318769" y="87630"/>
                  </a:lnTo>
                  <a:lnTo>
                    <a:pt x="318769" y="64770"/>
                  </a:lnTo>
                  <a:close/>
                </a:path>
                <a:path w="318770" h="246379">
                  <a:moveTo>
                    <a:pt x="3809" y="87630"/>
                  </a:moveTo>
                  <a:lnTo>
                    <a:pt x="0" y="87630"/>
                  </a:lnTo>
                  <a:lnTo>
                    <a:pt x="0" y="160020"/>
                  </a:lnTo>
                  <a:lnTo>
                    <a:pt x="3809" y="160020"/>
                  </a:lnTo>
                  <a:lnTo>
                    <a:pt x="3809" y="87630"/>
                  </a:lnTo>
                  <a:close/>
                </a:path>
                <a:path w="318770" h="246379">
                  <a:moveTo>
                    <a:pt x="318769" y="87630"/>
                  </a:moveTo>
                  <a:lnTo>
                    <a:pt x="316229" y="87630"/>
                  </a:lnTo>
                  <a:lnTo>
                    <a:pt x="316229" y="160020"/>
                  </a:lnTo>
                  <a:lnTo>
                    <a:pt x="318769" y="160020"/>
                  </a:lnTo>
                  <a:lnTo>
                    <a:pt x="318769" y="87630"/>
                  </a:lnTo>
                  <a:close/>
                </a:path>
                <a:path w="318770" h="246379">
                  <a:moveTo>
                    <a:pt x="3809" y="160020"/>
                  </a:moveTo>
                  <a:lnTo>
                    <a:pt x="0" y="160020"/>
                  </a:lnTo>
                  <a:lnTo>
                    <a:pt x="0" y="182880"/>
                  </a:lnTo>
                  <a:lnTo>
                    <a:pt x="3809" y="182880"/>
                  </a:lnTo>
                  <a:lnTo>
                    <a:pt x="3809" y="160020"/>
                  </a:lnTo>
                  <a:close/>
                </a:path>
                <a:path w="318770" h="246379">
                  <a:moveTo>
                    <a:pt x="318769" y="160020"/>
                  </a:moveTo>
                  <a:lnTo>
                    <a:pt x="316229" y="160020"/>
                  </a:lnTo>
                  <a:lnTo>
                    <a:pt x="316229" y="182880"/>
                  </a:lnTo>
                  <a:lnTo>
                    <a:pt x="318769" y="182880"/>
                  </a:lnTo>
                  <a:lnTo>
                    <a:pt x="318769" y="160020"/>
                  </a:lnTo>
                  <a:close/>
                </a:path>
                <a:path w="318770" h="246379">
                  <a:moveTo>
                    <a:pt x="3809" y="182880"/>
                  </a:moveTo>
                  <a:lnTo>
                    <a:pt x="0" y="182880"/>
                  </a:lnTo>
                  <a:lnTo>
                    <a:pt x="0" y="201930"/>
                  </a:lnTo>
                  <a:lnTo>
                    <a:pt x="3809" y="201930"/>
                  </a:lnTo>
                  <a:lnTo>
                    <a:pt x="3809" y="182880"/>
                  </a:lnTo>
                  <a:close/>
                </a:path>
                <a:path w="318770" h="246379">
                  <a:moveTo>
                    <a:pt x="318769" y="182880"/>
                  </a:moveTo>
                  <a:lnTo>
                    <a:pt x="316229" y="182880"/>
                  </a:lnTo>
                  <a:lnTo>
                    <a:pt x="316229" y="201930"/>
                  </a:lnTo>
                  <a:lnTo>
                    <a:pt x="318769" y="201930"/>
                  </a:lnTo>
                  <a:lnTo>
                    <a:pt x="318769" y="182880"/>
                  </a:lnTo>
                  <a:close/>
                </a:path>
                <a:path w="318770" h="246379">
                  <a:moveTo>
                    <a:pt x="3809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3809" y="208280"/>
                  </a:lnTo>
                  <a:lnTo>
                    <a:pt x="3809" y="201930"/>
                  </a:lnTo>
                  <a:close/>
                </a:path>
                <a:path w="318770" h="246379">
                  <a:moveTo>
                    <a:pt x="318769" y="201930"/>
                  </a:moveTo>
                  <a:lnTo>
                    <a:pt x="316229" y="201930"/>
                  </a:lnTo>
                  <a:lnTo>
                    <a:pt x="316229" y="208280"/>
                  </a:lnTo>
                  <a:lnTo>
                    <a:pt x="318769" y="208280"/>
                  </a:lnTo>
                  <a:lnTo>
                    <a:pt x="318769" y="201930"/>
                  </a:lnTo>
                  <a:close/>
                </a:path>
                <a:path w="318770" h="246379">
                  <a:moveTo>
                    <a:pt x="3809" y="208280"/>
                  </a:moveTo>
                  <a:lnTo>
                    <a:pt x="0" y="20828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08280"/>
                  </a:lnTo>
                  <a:close/>
                </a:path>
                <a:path w="318770" h="246379">
                  <a:moveTo>
                    <a:pt x="318769" y="208280"/>
                  </a:moveTo>
                  <a:lnTo>
                    <a:pt x="316229" y="208280"/>
                  </a:lnTo>
                  <a:lnTo>
                    <a:pt x="316229" y="227330"/>
                  </a:lnTo>
                  <a:lnTo>
                    <a:pt x="318769" y="227330"/>
                  </a:lnTo>
                  <a:lnTo>
                    <a:pt x="318769" y="208280"/>
                  </a:lnTo>
                  <a:close/>
                </a:path>
                <a:path w="318770" h="246379">
                  <a:moveTo>
                    <a:pt x="3809" y="227330"/>
                  </a:moveTo>
                  <a:lnTo>
                    <a:pt x="0" y="22733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227330"/>
                  </a:lnTo>
                  <a:close/>
                </a:path>
                <a:path w="318770" h="246379">
                  <a:moveTo>
                    <a:pt x="318769" y="227330"/>
                  </a:moveTo>
                  <a:lnTo>
                    <a:pt x="316229" y="227330"/>
                  </a:lnTo>
                  <a:lnTo>
                    <a:pt x="316229" y="236220"/>
                  </a:lnTo>
                  <a:lnTo>
                    <a:pt x="318769" y="236220"/>
                  </a:lnTo>
                  <a:lnTo>
                    <a:pt x="318769" y="227330"/>
                  </a:lnTo>
                  <a:close/>
                </a:path>
                <a:path w="318770" h="246379">
                  <a:moveTo>
                    <a:pt x="3809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36220"/>
                  </a:lnTo>
                  <a:close/>
                </a:path>
                <a:path w="318770" h="246379">
                  <a:moveTo>
                    <a:pt x="318769" y="236220"/>
                  </a:moveTo>
                  <a:lnTo>
                    <a:pt x="316229" y="236220"/>
                  </a:lnTo>
                  <a:lnTo>
                    <a:pt x="316229" y="240030"/>
                  </a:lnTo>
                  <a:lnTo>
                    <a:pt x="318769" y="240030"/>
                  </a:lnTo>
                  <a:lnTo>
                    <a:pt x="318769" y="236220"/>
                  </a:lnTo>
                  <a:close/>
                </a:path>
                <a:path w="318770" h="246379">
                  <a:moveTo>
                    <a:pt x="3809" y="240030"/>
                  </a:moveTo>
                  <a:lnTo>
                    <a:pt x="0" y="240030"/>
                  </a:lnTo>
                  <a:lnTo>
                    <a:pt x="0" y="246380"/>
                  </a:lnTo>
                  <a:lnTo>
                    <a:pt x="318769" y="246380"/>
                  </a:lnTo>
                  <a:lnTo>
                    <a:pt x="318769" y="242570"/>
                  </a:lnTo>
                  <a:lnTo>
                    <a:pt x="3809" y="242570"/>
                  </a:lnTo>
                  <a:lnTo>
                    <a:pt x="3809" y="240030"/>
                  </a:lnTo>
                  <a:close/>
                </a:path>
                <a:path w="318770" h="246379">
                  <a:moveTo>
                    <a:pt x="318769" y="240030"/>
                  </a:moveTo>
                  <a:lnTo>
                    <a:pt x="316229" y="240030"/>
                  </a:lnTo>
                  <a:lnTo>
                    <a:pt x="316229" y="242570"/>
                  </a:lnTo>
                  <a:lnTo>
                    <a:pt x="318769" y="242570"/>
                  </a:lnTo>
                  <a:lnTo>
                    <a:pt x="318769" y="24003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3288030" y="537845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20" h="238760">
                  <a:moveTo>
                    <a:pt x="3124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2420" y="1269"/>
                  </a:lnTo>
                  <a:lnTo>
                    <a:pt x="312420" y="0"/>
                  </a:lnTo>
                  <a:close/>
                </a:path>
                <a:path w="312420" h="238760">
                  <a:moveTo>
                    <a:pt x="31242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09" y="3810"/>
                  </a:lnTo>
                  <a:lnTo>
                    <a:pt x="312420" y="3810"/>
                  </a:lnTo>
                  <a:lnTo>
                    <a:pt x="312420" y="1270"/>
                  </a:lnTo>
                  <a:close/>
                </a:path>
                <a:path w="312420" h="238760">
                  <a:moveTo>
                    <a:pt x="312420" y="3810"/>
                  </a:moveTo>
                  <a:lnTo>
                    <a:pt x="308610" y="3810"/>
                  </a:lnTo>
                  <a:lnTo>
                    <a:pt x="308610" y="7619"/>
                  </a:lnTo>
                  <a:lnTo>
                    <a:pt x="312420" y="7619"/>
                  </a:lnTo>
                  <a:lnTo>
                    <a:pt x="312420" y="3810"/>
                  </a:lnTo>
                  <a:close/>
                </a:path>
                <a:path w="312420" h="238760">
                  <a:moveTo>
                    <a:pt x="3810" y="7620"/>
                  </a:moveTo>
                  <a:lnTo>
                    <a:pt x="0" y="762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7620"/>
                  </a:lnTo>
                  <a:close/>
                </a:path>
                <a:path w="312420" h="238760">
                  <a:moveTo>
                    <a:pt x="312420" y="7620"/>
                  </a:moveTo>
                  <a:lnTo>
                    <a:pt x="308610" y="7620"/>
                  </a:lnTo>
                  <a:lnTo>
                    <a:pt x="308610" y="16509"/>
                  </a:lnTo>
                  <a:lnTo>
                    <a:pt x="312420" y="16509"/>
                  </a:lnTo>
                  <a:lnTo>
                    <a:pt x="312420" y="7620"/>
                  </a:lnTo>
                  <a:close/>
                </a:path>
                <a:path w="312420" h="238760">
                  <a:moveTo>
                    <a:pt x="3810" y="16510"/>
                  </a:moveTo>
                  <a:lnTo>
                    <a:pt x="0" y="1651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16510"/>
                  </a:lnTo>
                  <a:close/>
                </a:path>
                <a:path w="312420" h="238760">
                  <a:moveTo>
                    <a:pt x="312420" y="16510"/>
                  </a:moveTo>
                  <a:lnTo>
                    <a:pt x="308610" y="16510"/>
                  </a:lnTo>
                  <a:lnTo>
                    <a:pt x="308610" y="35559"/>
                  </a:lnTo>
                  <a:lnTo>
                    <a:pt x="312420" y="35559"/>
                  </a:lnTo>
                  <a:lnTo>
                    <a:pt x="312420" y="16510"/>
                  </a:lnTo>
                  <a:close/>
                </a:path>
                <a:path w="312420" h="238760">
                  <a:moveTo>
                    <a:pt x="381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5560"/>
                  </a:lnTo>
                  <a:close/>
                </a:path>
                <a:path w="312420" h="238760">
                  <a:moveTo>
                    <a:pt x="312420" y="35560"/>
                  </a:moveTo>
                  <a:lnTo>
                    <a:pt x="308610" y="35560"/>
                  </a:lnTo>
                  <a:lnTo>
                    <a:pt x="308610" y="39369"/>
                  </a:lnTo>
                  <a:lnTo>
                    <a:pt x="312420" y="39369"/>
                  </a:lnTo>
                  <a:lnTo>
                    <a:pt x="312420" y="35560"/>
                  </a:lnTo>
                  <a:close/>
                </a:path>
                <a:path w="312420" h="238760">
                  <a:moveTo>
                    <a:pt x="381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9370"/>
                  </a:lnTo>
                  <a:close/>
                </a:path>
                <a:path w="312420" h="238760">
                  <a:moveTo>
                    <a:pt x="312420" y="39370"/>
                  </a:moveTo>
                  <a:lnTo>
                    <a:pt x="308610" y="39370"/>
                  </a:lnTo>
                  <a:lnTo>
                    <a:pt x="308610" y="41909"/>
                  </a:lnTo>
                  <a:lnTo>
                    <a:pt x="312420" y="41909"/>
                  </a:lnTo>
                  <a:lnTo>
                    <a:pt x="312420" y="39370"/>
                  </a:lnTo>
                  <a:close/>
                </a:path>
                <a:path w="312420" h="238760">
                  <a:moveTo>
                    <a:pt x="3810" y="41910"/>
                  </a:moveTo>
                  <a:lnTo>
                    <a:pt x="0" y="4191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41910"/>
                  </a:lnTo>
                  <a:close/>
                </a:path>
                <a:path w="312420" h="238760">
                  <a:moveTo>
                    <a:pt x="312420" y="41910"/>
                  </a:moveTo>
                  <a:lnTo>
                    <a:pt x="308610" y="41910"/>
                  </a:lnTo>
                  <a:lnTo>
                    <a:pt x="308610" y="60959"/>
                  </a:lnTo>
                  <a:lnTo>
                    <a:pt x="312420" y="60959"/>
                  </a:lnTo>
                  <a:lnTo>
                    <a:pt x="312420" y="41910"/>
                  </a:lnTo>
                  <a:close/>
                </a:path>
                <a:path w="312420" h="238760">
                  <a:moveTo>
                    <a:pt x="3810" y="60960"/>
                  </a:moveTo>
                  <a:lnTo>
                    <a:pt x="0" y="6096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60960"/>
                  </a:lnTo>
                  <a:close/>
                </a:path>
                <a:path w="312420" h="238760">
                  <a:moveTo>
                    <a:pt x="312420" y="60960"/>
                  </a:moveTo>
                  <a:lnTo>
                    <a:pt x="308610" y="60960"/>
                  </a:lnTo>
                  <a:lnTo>
                    <a:pt x="308610" y="83819"/>
                  </a:lnTo>
                  <a:lnTo>
                    <a:pt x="312420" y="83819"/>
                  </a:lnTo>
                  <a:lnTo>
                    <a:pt x="312420" y="60960"/>
                  </a:lnTo>
                  <a:close/>
                </a:path>
                <a:path w="312420" h="238760">
                  <a:moveTo>
                    <a:pt x="3810" y="83820"/>
                  </a:moveTo>
                  <a:lnTo>
                    <a:pt x="0" y="8382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83820"/>
                  </a:lnTo>
                  <a:close/>
                </a:path>
                <a:path w="312420" h="238760">
                  <a:moveTo>
                    <a:pt x="312420" y="83820"/>
                  </a:moveTo>
                  <a:lnTo>
                    <a:pt x="308610" y="83820"/>
                  </a:lnTo>
                  <a:lnTo>
                    <a:pt x="308610" y="156209"/>
                  </a:lnTo>
                  <a:lnTo>
                    <a:pt x="312420" y="156209"/>
                  </a:lnTo>
                  <a:lnTo>
                    <a:pt x="312420" y="83820"/>
                  </a:lnTo>
                  <a:close/>
                </a:path>
                <a:path w="312420" h="238760">
                  <a:moveTo>
                    <a:pt x="3810" y="156210"/>
                  </a:moveTo>
                  <a:lnTo>
                    <a:pt x="0" y="15621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56210"/>
                  </a:lnTo>
                  <a:close/>
                </a:path>
                <a:path w="312420" h="238760">
                  <a:moveTo>
                    <a:pt x="312420" y="156210"/>
                  </a:moveTo>
                  <a:lnTo>
                    <a:pt x="308610" y="156210"/>
                  </a:lnTo>
                  <a:lnTo>
                    <a:pt x="308610" y="179069"/>
                  </a:lnTo>
                  <a:lnTo>
                    <a:pt x="312420" y="179069"/>
                  </a:lnTo>
                  <a:lnTo>
                    <a:pt x="312420" y="156210"/>
                  </a:lnTo>
                  <a:close/>
                </a:path>
                <a:path w="312420" h="238760">
                  <a:moveTo>
                    <a:pt x="3810" y="179070"/>
                  </a:moveTo>
                  <a:lnTo>
                    <a:pt x="0" y="17907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79070"/>
                  </a:lnTo>
                  <a:close/>
                </a:path>
                <a:path w="312420" h="238760">
                  <a:moveTo>
                    <a:pt x="312420" y="179070"/>
                  </a:moveTo>
                  <a:lnTo>
                    <a:pt x="308610" y="179070"/>
                  </a:lnTo>
                  <a:lnTo>
                    <a:pt x="308610" y="198119"/>
                  </a:lnTo>
                  <a:lnTo>
                    <a:pt x="312420" y="198119"/>
                  </a:lnTo>
                  <a:lnTo>
                    <a:pt x="312420" y="179070"/>
                  </a:lnTo>
                  <a:close/>
                </a:path>
                <a:path w="312420" h="238760">
                  <a:moveTo>
                    <a:pt x="381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8120"/>
                  </a:lnTo>
                  <a:close/>
                </a:path>
                <a:path w="312420" h="238760">
                  <a:moveTo>
                    <a:pt x="312420" y="198120"/>
                  </a:moveTo>
                  <a:lnTo>
                    <a:pt x="308610" y="198120"/>
                  </a:lnTo>
                  <a:lnTo>
                    <a:pt x="308610" y="204469"/>
                  </a:lnTo>
                  <a:lnTo>
                    <a:pt x="312420" y="204469"/>
                  </a:lnTo>
                  <a:lnTo>
                    <a:pt x="312420" y="198120"/>
                  </a:lnTo>
                  <a:close/>
                </a:path>
                <a:path w="312420" h="238760">
                  <a:moveTo>
                    <a:pt x="3810" y="204470"/>
                  </a:moveTo>
                  <a:lnTo>
                    <a:pt x="0" y="20447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04470"/>
                  </a:lnTo>
                  <a:close/>
                </a:path>
                <a:path w="312420" h="238760">
                  <a:moveTo>
                    <a:pt x="312420" y="204470"/>
                  </a:moveTo>
                  <a:lnTo>
                    <a:pt x="308610" y="204470"/>
                  </a:lnTo>
                  <a:lnTo>
                    <a:pt x="308610" y="223519"/>
                  </a:lnTo>
                  <a:lnTo>
                    <a:pt x="312420" y="223519"/>
                  </a:lnTo>
                  <a:lnTo>
                    <a:pt x="312420" y="204470"/>
                  </a:lnTo>
                  <a:close/>
                </a:path>
                <a:path w="312420" h="238760">
                  <a:moveTo>
                    <a:pt x="3810" y="223520"/>
                  </a:moveTo>
                  <a:lnTo>
                    <a:pt x="0" y="22352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223520"/>
                  </a:lnTo>
                  <a:close/>
                </a:path>
                <a:path w="312420" h="238760">
                  <a:moveTo>
                    <a:pt x="312420" y="223520"/>
                  </a:moveTo>
                  <a:lnTo>
                    <a:pt x="308610" y="223520"/>
                  </a:lnTo>
                  <a:lnTo>
                    <a:pt x="308610" y="232409"/>
                  </a:lnTo>
                  <a:lnTo>
                    <a:pt x="312420" y="232409"/>
                  </a:lnTo>
                  <a:lnTo>
                    <a:pt x="312420" y="223520"/>
                  </a:lnTo>
                  <a:close/>
                </a:path>
                <a:path w="312420" h="238760">
                  <a:moveTo>
                    <a:pt x="381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12420" y="238760"/>
                  </a:lnTo>
                  <a:lnTo>
                    <a:pt x="312420" y="236220"/>
                  </a:lnTo>
                  <a:lnTo>
                    <a:pt x="3810" y="236220"/>
                  </a:lnTo>
                  <a:lnTo>
                    <a:pt x="3810" y="232410"/>
                  </a:lnTo>
                  <a:close/>
                </a:path>
                <a:path w="312420" h="238760">
                  <a:moveTo>
                    <a:pt x="312420" y="232410"/>
                  </a:moveTo>
                  <a:lnTo>
                    <a:pt x="308610" y="232410"/>
                  </a:lnTo>
                  <a:lnTo>
                    <a:pt x="308610" y="236220"/>
                  </a:lnTo>
                  <a:lnTo>
                    <a:pt x="312420" y="236220"/>
                  </a:lnTo>
                  <a:lnTo>
                    <a:pt x="312420" y="23241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3291839" y="538226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3809"/>
                  </a:lnTo>
                  <a:lnTo>
                    <a:pt x="304800" y="3809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09"/>
                  </a:moveTo>
                  <a:lnTo>
                    <a:pt x="300989" y="3809"/>
                  </a:lnTo>
                  <a:lnTo>
                    <a:pt x="300989" y="12699"/>
                  </a:lnTo>
                  <a:lnTo>
                    <a:pt x="304800" y="12699"/>
                  </a:lnTo>
                  <a:lnTo>
                    <a:pt x="304800" y="3809"/>
                  </a:lnTo>
                  <a:close/>
                </a:path>
                <a:path w="304800" h="232410">
                  <a:moveTo>
                    <a:pt x="3810" y="12700"/>
                  </a:moveTo>
                  <a:lnTo>
                    <a:pt x="0" y="12700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12700"/>
                  </a:lnTo>
                  <a:close/>
                </a:path>
                <a:path w="304800" h="232410">
                  <a:moveTo>
                    <a:pt x="304800" y="12700"/>
                  </a:moveTo>
                  <a:lnTo>
                    <a:pt x="300989" y="12700"/>
                  </a:lnTo>
                  <a:lnTo>
                    <a:pt x="300989" y="31749"/>
                  </a:lnTo>
                  <a:lnTo>
                    <a:pt x="304800" y="31749"/>
                  </a:lnTo>
                  <a:lnTo>
                    <a:pt x="304800" y="12700"/>
                  </a:lnTo>
                  <a:close/>
                </a:path>
                <a:path w="304800" h="232410">
                  <a:moveTo>
                    <a:pt x="381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1750"/>
                  </a:lnTo>
                  <a:close/>
                </a:path>
                <a:path w="304800" h="232410">
                  <a:moveTo>
                    <a:pt x="304800" y="31750"/>
                  </a:moveTo>
                  <a:lnTo>
                    <a:pt x="300989" y="31750"/>
                  </a:lnTo>
                  <a:lnTo>
                    <a:pt x="300989" y="35559"/>
                  </a:lnTo>
                  <a:lnTo>
                    <a:pt x="304800" y="35559"/>
                  </a:lnTo>
                  <a:lnTo>
                    <a:pt x="304800" y="31750"/>
                  </a:lnTo>
                  <a:close/>
                </a:path>
                <a:path w="304800" h="232410">
                  <a:moveTo>
                    <a:pt x="381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5559"/>
                  </a:lnTo>
                  <a:close/>
                </a:path>
                <a:path w="304800" h="232410">
                  <a:moveTo>
                    <a:pt x="304800" y="35559"/>
                  </a:moveTo>
                  <a:lnTo>
                    <a:pt x="300989" y="35559"/>
                  </a:lnTo>
                  <a:lnTo>
                    <a:pt x="300989" y="38099"/>
                  </a:lnTo>
                  <a:lnTo>
                    <a:pt x="304800" y="38099"/>
                  </a:lnTo>
                  <a:lnTo>
                    <a:pt x="304800" y="35559"/>
                  </a:lnTo>
                  <a:close/>
                </a:path>
                <a:path w="304800" h="232410">
                  <a:moveTo>
                    <a:pt x="3810" y="38100"/>
                  </a:moveTo>
                  <a:lnTo>
                    <a:pt x="0" y="38100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38100"/>
                  </a:lnTo>
                  <a:close/>
                </a:path>
                <a:path w="304800" h="232410">
                  <a:moveTo>
                    <a:pt x="304800" y="38100"/>
                  </a:moveTo>
                  <a:lnTo>
                    <a:pt x="300989" y="38100"/>
                  </a:lnTo>
                  <a:lnTo>
                    <a:pt x="300989" y="57149"/>
                  </a:lnTo>
                  <a:lnTo>
                    <a:pt x="304800" y="57149"/>
                  </a:lnTo>
                  <a:lnTo>
                    <a:pt x="304800" y="38100"/>
                  </a:lnTo>
                  <a:close/>
                </a:path>
                <a:path w="304800" h="232410">
                  <a:moveTo>
                    <a:pt x="3810" y="57150"/>
                  </a:moveTo>
                  <a:lnTo>
                    <a:pt x="0" y="5715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57150"/>
                  </a:lnTo>
                  <a:close/>
                </a:path>
                <a:path w="304800" h="232410">
                  <a:moveTo>
                    <a:pt x="304800" y="57150"/>
                  </a:moveTo>
                  <a:lnTo>
                    <a:pt x="300989" y="57150"/>
                  </a:lnTo>
                  <a:lnTo>
                    <a:pt x="300989" y="80009"/>
                  </a:lnTo>
                  <a:lnTo>
                    <a:pt x="304800" y="80009"/>
                  </a:lnTo>
                  <a:lnTo>
                    <a:pt x="304800" y="57150"/>
                  </a:lnTo>
                  <a:close/>
                </a:path>
                <a:path w="304800" h="232410">
                  <a:moveTo>
                    <a:pt x="3810" y="80009"/>
                  </a:moveTo>
                  <a:lnTo>
                    <a:pt x="0" y="80009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80009"/>
                  </a:lnTo>
                  <a:close/>
                </a:path>
                <a:path w="304800" h="232410">
                  <a:moveTo>
                    <a:pt x="304800" y="80009"/>
                  </a:moveTo>
                  <a:lnTo>
                    <a:pt x="300989" y="80009"/>
                  </a:lnTo>
                  <a:lnTo>
                    <a:pt x="300989" y="152399"/>
                  </a:lnTo>
                  <a:lnTo>
                    <a:pt x="304800" y="152399"/>
                  </a:lnTo>
                  <a:lnTo>
                    <a:pt x="304800" y="80009"/>
                  </a:lnTo>
                  <a:close/>
                </a:path>
                <a:path w="304800" h="232410">
                  <a:moveTo>
                    <a:pt x="3810" y="152400"/>
                  </a:moveTo>
                  <a:lnTo>
                    <a:pt x="0" y="152400"/>
                  </a:lnTo>
                  <a:lnTo>
                    <a:pt x="0" y="175259"/>
                  </a:lnTo>
                  <a:lnTo>
                    <a:pt x="3810" y="175259"/>
                  </a:lnTo>
                  <a:lnTo>
                    <a:pt x="3810" y="152400"/>
                  </a:lnTo>
                  <a:close/>
                </a:path>
                <a:path w="304800" h="232410">
                  <a:moveTo>
                    <a:pt x="304800" y="152400"/>
                  </a:moveTo>
                  <a:lnTo>
                    <a:pt x="300989" y="152400"/>
                  </a:lnTo>
                  <a:lnTo>
                    <a:pt x="300989" y="175259"/>
                  </a:lnTo>
                  <a:lnTo>
                    <a:pt x="304800" y="175259"/>
                  </a:lnTo>
                  <a:lnTo>
                    <a:pt x="304800" y="152400"/>
                  </a:lnTo>
                  <a:close/>
                </a:path>
                <a:path w="304800" h="232410">
                  <a:moveTo>
                    <a:pt x="3810" y="175259"/>
                  </a:moveTo>
                  <a:lnTo>
                    <a:pt x="0" y="175259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75259"/>
                  </a:lnTo>
                  <a:close/>
                </a:path>
                <a:path w="304800" h="232410">
                  <a:moveTo>
                    <a:pt x="304800" y="175259"/>
                  </a:moveTo>
                  <a:lnTo>
                    <a:pt x="300989" y="175259"/>
                  </a:lnTo>
                  <a:lnTo>
                    <a:pt x="300989" y="194309"/>
                  </a:lnTo>
                  <a:lnTo>
                    <a:pt x="304800" y="194309"/>
                  </a:lnTo>
                  <a:lnTo>
                    <a:pt x="304800" y="175259"/>
                  </a:lnTo>
                  <a:close/>
                </a:path>
                <a:path w="304800" h="232410">
                  <a:moveTo>
                    <a:pt x="3810" y="194309"/>
                  </a:moveTo>
                  <a:lnTo>
                    <a:pt x="0" y="194309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94309"/>
                  </a:lnTo>
                  <a:close/>
                </a:path>
                <a:path w="304800" h="232410">
                  <a:moveTo>
                    <a:pt x="304800" y="194309"/>
                  </a:moveTo>
                  <a:lnTo>
                    <a:pt x="300989" y="194309"/>
                  </a:lnTo>
                  <a:lnTo>
                    <a:pt x="300989" y="200659"/>
                  </a:lnTo>
                  <a:lnTo>
                    <a:pt x="304800" y="200659"/>
                  </a:lnTo>
                  <a:lnTo>
                    <a:pt x="304800" y="194309"/>
                  </a:lnTo>
                  <a:close/>
                </a:path>
                <a:path w="304800" h="232410">
                  <a:moveTo>
                    <a:pt x="3810" y="200659"/>
                  </a:moveTo>
                  <a:lnTo>
                    <a:pt x="0" y="200659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00659"/>
                  </a:lnTo>
                  <a:close/>
                </a:path>
                <a:path w="304800" h="232410">
                  <a:moveTo>
                    <a:pt x="304800" y="200659"/>
                  </a:moveTo>
                  <a:lnTo>
                    <a:pt x="300989" y="200659"/>
                  </a:lnTo>
                  <a:lnTo>
                    <a:pt x="300989" y="219709"/>
                  </a:lnTo>
                  <a:lnTo>
                    <a:pt x="304800" y="219709"/>
                  </a:lnTo>
                  <a:lnTo>
                    <a:pt x="304800" y="200659"/>
                  </a:lnTo>
                  <a:close/>
                </a:path>
                <a:path w="304800" h="232410">
                  <a:moveTo>
                    <a:pt x="3810" y="219709"/>
                  </a:moveTo>
                  <a:lnTo>
                    <a:pt x="0" y="219709"/>
                  </a:lnTo>
                  <a:lnTo>
                    <a:pt x="0" y="232409"/>
                  </a:lnTo>
                  <a:lnTo>
                    <a:pt x="304800" y="232409"/>
                  </a:lnTo>
                  <a:lnTo>
                    <a:pt x="304800" y="228600"/>
                  </a:lnTo>
                  <a:lnTo>
                    <a:pt x="3810" y="228600"/>
                  </a:lnTo>
                  <a:lnTo>
                    <a:pt x="3810" y="219709"/>
                  </a:lnTo>
                  <a:close/>
                </a:path>
                <a:path w="304800" h="232410">
                  <a:moveTo>
                    <a:pt x="304800" y="219709"/>
                  </a:moveTo>
                  <a:lnTo>
                    <a:pt x="300989" y="219709"/>
                  </a:lnTo>
                  <a:lnTo>
                    <a:pt x="300989" y="228600"/>
                  </a:lnTo>
                  <a:lnTo>
                    <a:pt x="304800" y="228600"/>
                  </a:lnTo>
                  <a:lnTo>
                    <a:pt x="304800" y="219709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3295649" y="538606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79" h="224789">
                  <a:moveTo>
                    <a:pt x="29717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2539"/>
                  </a:lnTo>
                  <a:lnTo>
                    <a:pt x="297179" y="2539"/>
                  </a:lnTo>
                  <a:lnTo>
                    <a:pt x="297179" y="0"/>
                  </a:lnTo>
                  <a:close/>
                </a:path>
                <a:path w="297179" h="224789">
                  <a:moveTo>
                    <a:pt x="297179" y="2539"/>
                  </a:moveTo>
                  <a:lnTo>
                    <a:pt x="293370" y="2539"/>
                  </a:lnTo>
                  <a:lnTo>
                    <a:pt x="293370" y="8889"/>
                  </a:lnTo>
                  <a:lnTo>
                    <a:pt x="297179" y="8889"/>
                  </a:lnTo>
                  <a:lnTo>
                    <a:pt x="297179" y="2539"/>
                  </a:lnTo>
                  <a:close/>
                </a:path>
                <a:path w="297179" h="224789">
                  <a:moveTo>
                    <a:pt x="2539" y="8889"/>
                  </a:moveTo>
                  <a:lnTo>
                    <a:pt x="0" y="8889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8889"/>
                  </a:lnTo>
                  <a:close/>
                </a:path>
                <a:path w="297179" h="224789">
                  <a:moveTo>
                    <a:pt x="297179" y="8889"/>
                  </a:moveTo>
                  <a:lnTo>
                    <a:pt x="293370" y="8889"/>
                  </a:lnTo>
                  <a:lnTo>
                    <a:pt x="293370" y="27939"/>
                  </a:lnTo>
                  <a:lnTo>
                    <a:pt x="297179" y="27939"/>
                  </a:lnTo>
                  <a:lnTo>
                    <a:pt x="297179" y="8889"/>
                  </a:lnTo>
                  <a:close/>
                </a:path>
                <a:path w="297179" h="224789">
                  <a:moveTo>
                    <a:pt x="253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7939"/>
                  </a:lnTo>
                  <a:close/>
                </a:path>
                <a:path w="297179" h="224789">
                  <a:moveTo>
                    <a:pt x="297179" y="27939"/>
                  </a:moveTo>
                  <a:lnTo>
                    <a:pt x="293370" y="27939"/>
                  </a:lnTo>
                  <a:lnTo>
                    <a:pt x="293370" y="31749"/>
                  </a:lnTo>
                  <a:lnTo>
                    <a:pt x="297179" y="31749"/>
                  </a:lnTo>
                  <a:lnTo>
                    <a:pt x="297179" y="27939"/>
                  </a:lnTo>
                  <a:close/>
                </a:path>
                <a:path w="297179" h="224789">
                  <a:moveTo>
                    <a:pt x="253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539" y="34289"/>
                  </a:lnTo>
                  <a:lnTo>
                    <a:pt x="2539" y="31749"/>
                  </a:lnTo>
                  <a:close/>
                </a:path>
                <a:path w="297179" h="224789">
                  <a:moveTo>
                    <a:pt x="297179" y="31749"/>
                  </a:moveTo>
                  <a:lnTo>
                    <a:pt x="293370" y="31749"/>
                  </a:lnTo>
                  <a:lnTo>
                    <a:pt x="293370" y="34289"/>
                  </a:lnTo>
                  <a:lnTo>
                    <a:pt x="297179" y="34289"/>
                  </a:lnTo>
                  <a:lnTo>
                    <a:pt x="297179" y="31749"/>
                  </a:lnTo>
                  <a:close/>
                </a:path>
                <a:path w="297179" h="224789">
                  <a:moveTo>
                    <a:pt x="2539" y="34289"/>
                  </a:moveTo>
                  <a:lnTo>
                    <a:pt x="0" y="34289"/>
                  </a:lnTo>
                  <a:lnTo>
                    <a:pt x="0" y="53339"/>
                  </a:lnTo>
                  <a:lnTo>
                    <a:pt x="2539" y="53339"/>
                  </a:lnTo>
                  <a:lnTo>
                    <a:pt x="2539" y="34289"/>
                  </a:lnTo>
                  <a:close/>
                </a:path>
                <a:path w="297179" h="224789">
                  <a:moveTo>
                    <a:pt x="297179" y="34289"/>
                  </a:moveTo>
                  <a:lnTo>
                    <a:pt x="293370" y="34289"/>
                  </a:lnTo>
                  <a:lnTo>
                    <a:pt x="293370" y="53339"/>
                  </a:lnTo>
                  <a:lnTo>
                    <a:pt x="297179" y="53339"/>
                  </a:lnTo>
                  <a:lnTo>
                    <a:pt x="297179" y="34289"/>
                  </a:lnTo>
                  <a:close/>
                </a:path>
                <a:path w="297179" h="224789">
                  <a:moveTo>
                    <a:pt x="2539" y="53339"/>
                  </a:moveTo>
                  <a:lnTo>
                    <a:pt x="0" y="53339"/>
                  </a:lnTo>
                  <a:lnTo>
                    <a:pt x="0" y="76199"/>
                  </a:lnTo>
                  <a:lnTo>
                    <a:pt x="2539" y="76199"/>
                  </a:lnTo>
                  <a:lnTo>
                    <a:pt x="2539" y="53339"/>
                  </a:lnTo>
                  <a:close/>
                </a:path>
                <a:path w="297179" h="224789">
                  <a:moveTo>
                    <a:pt x="297179" y="53339"/>
                  </a:moveTo>
                  <a:lnTo>
                    <a:pt x="293370" y="53339"/>
                  </a:lnTo>
                  <a:lnTo>
                    <a:pt x="293370" y="76199"/>
                  </a:lnTo>
                  <a:lnTo>
                    <a:pt x="297179" y="76199"/>
                  </a:lnTo>
                  <a:lnTo>
                    <a:pt x="297179" y="53339"/>
                  </a:lnTo>
                  <a:close/>
                </a:path>
                <a:path w="297179" h="224789">
                  <a:moveTo>
                    <a:pt x="2539" y="76199"/>
                  </a:moveTo>
                  <a:lnTo>
                    <a:pt x="0" y="76199"/>
                  </a:lnTo>
                  <a:lnTo>
                    <a:pt x="0" y="148589"/>
                  </a:lnTo>
                  <a:lnTo>
                    <a:pt x="2539" y="148589"/>
                  </a:lnTo>
                  <a:lnTo>
                    <a:pt x="2539" y="76199"/>
                  </a:lnTo>
                  <a:close/>
                </a:path>
                <a:path w="297179" h="224789">
                  <a:moveTo>
                    <a:pt x="297179" y="76199"/>
                  </a:moveTo>
                  <a:lnTo>
                    <a:pt x="293370" y="76199"/>
                  </a:lnTo>
                  <a:lnTo>
                    <a:pt x="293370" y="148589"/>
                  </a:lnTo>
                  <a:lnTo>
                    <a:pt x="297179" y="148589"/>
                  </a:lnTo>
                  <a:lnTo>
                    <a:pt x="297179" y="76199"/>
                  </a:lnTo>
                  <a:close/>
                </a:path>
                <a:path w="297179" h="224789">
                  <a:moveTo>
                    <a:pt x="2539" y="148589"/>
                  </a:moveTo>
                  <a:lnTo>
                    <a:pt x="0" y="148589"/>
                  </a:lnTo>
                  <a:lnTo>
                    <a:pt x="0" y="171449"/>
                  </a:lnTo>
                  <a:lnTo>
                    <a:pt x="2539" y="171449"/>
                  </a:lnTo>
                  <a:lnTo>
                    <a:pt x="2539" y="148589"/>
                  </a:lnTo>
                  <a:close/>
                </a:path>
                <a:path w="297179" h="224789">
                  <a:moveTo>
                    <a:pt x="297179" y="148589"/>
                  </a:moveTo>
                  <a:lnTo>
                    <a:pt x="293370" y="148589"/>
                  </a:lnTo>
                  <a:lnTo>
                    <a:pt x="293370" y="171449"/>
                  </a:lnTo>
                  <a:lnTo>
                    <a:pt x="297179" y="171449"/>
                  </a:lnTo>
                  <a:lnTo>
                    <a:pt x="297179" y="148589"/>
                  </a:lnTo>
                  <a:close/>
                </a:path>
                <a:path w="297179" h="224789">
                  <a:moveTo>
                    <a:pt x="2539" y="171449"/>
                  </a:moveTo>
                  <a:lnTo>
                    <a:pt x="0" y="171449"/>
                  </a:lnTo>
                  <a:lnTo>
                    <a:pt x="0" y="190499"/>
                  </a:lnTo>
                  <a:lnTo>
                    <a:pt x="2539" y="190499"/>
                  </a:lnTo>
                  <a:lnTo>
                    <a:pt x="2539" y="171449"/>
                  </a:lnTo>
                  <a:close/>
                </a:path>
                <a:path w="297179" h="224789">
                  <a:moveTo>
                    <a:pt x="297179" y="171449"/>
                  </a:moveTo>
                  <a:lnTo>
                    <a:pt x="293370" y="171449"/>
                  </a:lnTo>
                  <a:lnTo>
                    <a:pt x="293370" y="190499"/>
                  </a:lnTo>
                  <a:lnTo>
                    <a:pt x="297179" y="190499"/>
                  </a:lnTo>
                  <a:lnTo>
                    <a:pt x="297179" y="171449"/>
                  </a:lnTo>
                  <a:close/>
                </a:path>
                <a:path w="297179" h="224789">
                  <a:moveTo>
                    <a:pt x="253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539" y="196849"/>
                  </a:lnTo>
                  <a:lnTo>
                    <a:pt x="2539" y="190499"/>
                  </a:lnTo>
                  <a:close/>
                </a:path>
                <a:path w="297179" h="224789">
                  <a:moveTo>
                    <a:pt x="297179" y="190499"/>
                  </a:moveTo>
                  <a:lnTo>
                    <a:pt x="293370" y="190499"/>
                  </a:lnTo>
                  <a:lnTo>
                    <a:pt x="293370" y="196849"/>
                  </a:lnTo>
                  <a:lnTo>
                    <a:pt x="297179" y="196849"/>
                  </a:lnTo>
                  <a:lnTo>
                    <a:pt x="297179" y="190499"/>
                  </a:lnTo>
                  <a:close/>
                </a:path>
                <a:path w="297179" h="224789">
                  <a:moveTo>
                    <a:pt x="2539" y="196849"/>
                  </a:moveTo>
                  <a:lnTo>
                    <a:pt x="0" y="196849"/>
                  </a:lnTo>
                  <a:lnTo>
                    <a:pt x="0" y="215899"/>
                  </a:lnTo>
                  <a:lnTo>
                    <a:pt x="2539" y="215899"/>
                  </a:lnTo>
                  <a:lnTo>
                    <a:pt x="2539" y="196849"/>
                  </a:lnTo>
                  <a:close/>
                </a:path>
                <a:path w="297179" h="224789">
                  <a:moveTo>
                    <a:pt x="297179" y="196849"/>
                  </a:moveTo>
                  <a:lnTo>
                    <a:pt x="293370" y="196849"/>
                  </a:lnTo>
                  <a:lnTo>
                    <a:pt x="293370" y="215899"/>
                  </a:lnTo>
                  <a:lnTo>
                    <a:pt x="297179" y="215899"/>
                  </a:lnTo>
                  <a:lnTo>
                    <a:pt x="297179" y="196849"/>
                  </a:lnTo>
                  <a:close/>
                </a:path>
                <a:path w="297179" h="224789">
                  <a:moveTo>
                    <a:pt x="2539" y="215899"/>
                  </a:moveTo>
                  <a:lnTo>
                    <a:pt x="0" y="215899"/>
                  </a:lnTo>
                  <a:lnTo>
                    <a:pt x="0" y="224789"/>
                  </a:lnTo>
                  <a:lnTo>
                    <a:pt x="297179" y="224789"/>
                  </a:lnTo>
                  <a:lnTo>
                    <a:pt x="297179" y="220979"/>
                  </a:lnTo>
                  <a:lnTo>
                    <a:pt x="2539" y="220979"/>
                  </a:lnTo>
                  <a:lnTo>
                    <a:pt x="2539" y="215899"/>
                  </a:lnTo>
                  <a:close/>
                </a:path>
                <a:path w="297179" h="224789">
                  <a:moveTo>
                    <a:pt x="297179" y="215899"/>
                  </a:moveTo>
                  <a:lnTo>
                    <a:pt x="293370" y="215899"/>
                  </a:lnTo>
                  <a:lnTo>
                    <a:pt x="293370" y="220979"/>
                  </a:lnTo>
                  <a:lnTo>
                    <a:pt x="297179" y="220979"/>
                  </a:lnTo>
                  <a:lnTo>
                    <a:pt x="297179" y="215899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3298189" y="5388610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29" h="218439">
                  <a:moveTo>
                    <a:pt x="29083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290830" y="3809"/>
                  </a:lnTo>
                  <a:lnTo>
                    <a:pt x="290830" y="0"/>
                  </a:lnTo>
                  <a:close/>
                </a:path>
                <a:path w="290829" h="218439">
                  <a:moveTo>
                    <a:pt x="290830" y="3809"/>
                  </a:moveTo>
                  <a:lnTo>
                    <a:pt x="287020" y="3809"/>
                  </a:lnTo>
                  <a:lnTo>
                    <a:pt x="287020" y="6349"/>
                  </a:lnTo>
                  <a:lnTo>
                    <a:pt x="290830" y="6349"/>
                  </a:lnTo>
                  <a:lnTo>
                    <a:pt x="290830" y="3809"/>
                  </a:lnTo>
                  <a:close/>
                </a:path>
                <a:path w="290829" h="218439">
                  <a:moveTo>
                    <a:pt x="3810" y="6350"/>
                  </a:moveTo>
                  <a:lnTo>
                    <a:pt x="0" y="6350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6350"/>
                  </a:lnTo>
                  <a:close/>
                </a:path>
                <a:path w="290829" h="218439">
                  <a:moveTo>
                    <a:pt x="290830" y="6350"/>
                  </a:moveTo>
                  <a:lnTo>
                    <a:pt x="287020" y="6350"/>
                  </a:lnTo>
                  <a:lnTo>
                    <a:pt x="287020" y="25399"/>
                  </a:lnTo>
                  <a:lnTo>
                    <a:pt x="290830" y="25399"/>
                  </a:lnTo>
                  <a:lnTo>
                    <a:pt x="290830" y="6350"/>
                  </a:lnTo>
                  <a:close/>
                </a:path>
                <a:path w="290829" h="218439">
                  <a:moveTo>
                    <a:pt x="381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5400"/>
                  </a:lnTo>
                  <a:close/>
                </a:path>
                <a:path w="290829" h="218439">
                  <a:moveTo>
                    <a:pt x="290830" y="25400"/>
                  </a:moveTo>
                  <a:lnTo>
                    <a:pt x="287020" y="25400"/>
                  </a:lnTo>
                  <a:lnTo>
                    <a:pt x="287020" y="29209"/>
                  </a:lnTo>
                  <a:lnTo>
                    <a:pt x="290830" y="29209"/>
                  </a:lnTo>
                  <a:lnTo>
                    <a:pt x="290830" y="25400"/>
                  </a:lnTo>
                  <a:close/>
                </a:path>
                <a:path w="290829" h="218439">
                  <a:moveTo>
                    <a:pt x="381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9209"/>
                  </a:lnTo>
                  <a:close/>
                </a:path>
                <a:path w="290829" h="218439">
                  <a:moveTo>
                    <a:pt x="290830" y="29209"/>
                  </a:moveTo>
                  <a:lnTo>
                    <a:pt x="287020" y="29209"/>
                  </a:lnTo>
                  <a:lnTo>
                    <a:pt x="287020" y="31749"/>
                  </a:lnTo>
                  <a:lnTo>
                    <a:pt x="290830" y="31749"/>
                  </a:lnTo>
                  <a:lnTo>
                    <a:pt x="290830" y="29209"/>
                  </a:lnTo>
                  <a:close/>
                </a:path>
                <a:path w="290829" h="218439">
                  <a:moveTo>
                    <a:pt x="3810" y="31750"/>
                  </a:moveTo>
                  <a:lnTo>
                    <a:pt x="0" y="31750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31750"/>
                  </a:lnTo>
                  <a:close/>
                </a:path>
                <a:path w="290829" h="218439">
                  <a:moveTo>
                    <a:pt x="290830" y="31750"/>
                  </a:moveTo>
                  <a:lnTo>
                    <a:pt x="287020" y="31750"/>
                  </a:lnTo>
                  <a:lnTo>
                    <a:pt x="287020" y="50799"/>
                  </a:lnTo>
                  <a:lnTo>
                    <a:pt x="290830" y="50799"/>
                  </a:lnTo>
                  <a:lnTo>
                    <a:pt x="290830" y="31750"/>
                  </a:lnTo>
                  <a:close/>
                </a:path>
                <a:path w="290829" h="218439">
                  <a:moveTo>
                    <a:pt x="3810" y="50800"/>
                  </a:moveTo>
                  <a:lnTo>
                    <a:pt x="0" y="5080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0800"/>
                  </a:lnTo>
                  <a:close/>
                </a:path>
                <a:path w="290829" h="218439">
                  <a:moveTo>
                    <a:pt x="290830" y="50800"/>
                  </a:moveTo>
                  <a:lnTo>
                    <a:pt x="287020" y="50800"/>
                  </a:lnTo>
                  <a:lnTo>
                    <a:pt x="287020" y="73659"/>
                  </a:lnTo>
                  <a:lnTo>
                    <a:pt x="290830" y="73659"/>
                  </a:lnTo>
                  <a:lnTo>
                    <a:pt x="290830" y="50800"/>
                  </a:lnTo>
                  <a:close/>
                </a:path>
                <a:path w="290829" h="218439">
                  <a:moveTo>
                    <a:pt x="3810" y="73659"/>
                  </a:moveTo>
                  <a:lnTo>
                    <a:pt x="0" y="7365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73659"/>
                  </a:lnTo>
                  <a:close/>
                </a:path>
                <a:path w="290829" h="218439">
                  <a:moveTo>
                    <a:pt x="290830" y="73659"/>
                  </a:moveTo>
                  <a:lnTo>
                    <a:pt x="287020" y="73659"/>
                  </a:lnTo>
                  <a:lnTo>
                    <a:pt x="287020" y="146049"/>
                  </a:lnTo>
                  <a:lnTo>
                    <a:pt x="290830" y="146049"/>
                  </a:lnTo>
                  <a:lnTo>
                    <a:pt x="290830" y="73659"/>
                  </a:lnTo>
                  <a:close/>
                </a:path>
                <a:path w="290829" h="218439">
                  <a:moveTo>
                    <a:pt x="3810" y="146050"/>
                  </a:moveTo>
                  <a:lnTo>
                    <a:pt x="0" y="146050"/>
                  </a:lnTo>
                  <a:lnTo>
                    <a:pt x="0" y="168909"/>
                  </a:lnTo>
                  <a:lnTo>
                    <a:pt x="3810" y="168909"/>
                  </a:lnTo>
                  <a:lnTo>
                    <a:pt x="3810" y="146050"/>
                  </a:lnTo>
                  <a:close/>
                </a:path>
                <a:path w="290829" h="218439">
                  <a:moveTo>
                    <a:pt x="290830" y="146050"/>
                  </a:moveTo>
                  <a:lnTo>
                    <a:pt x="287020" y="146050"/>
                  </a:lnTo>
                  <a:lnTo>
                    <a:pt x="287020" y="168909"/>
                  </a:lnTo>
                  <a:lnTo>
                    <a:pt x="290830" y="168909"/>
                  </a:lnTo>
                  <a:lnTo>
                    <a:pt x="290830" y="146050"/>
                  </a:lnTo>
                  <a:close/>
                </a:path>
                <a:path w="290829" h="218439">
                  <a:moveTo>
                    <a:pt x="3810" y="168909"/>
                  </a:moveTo>
                  <a:lnTo>
                    <a:pt x="0" y="168909"/>
                  </a:lnTo>
                  <a:lnTo>
                    <a:pt x="0" y="187959"/>
                  </a:lnTo>
                  <a:lnTo>
                    <a:pt x="3810" y="187959"/>
                  </a:lnTo>
                  <a:lnTo>
                    <a:pt x="3810" y="168909"/>
                  </a:lnTo>
                  <a:close/>
                </a:path>
                <a:path w="290829" h="218439">
                  <a:moveTo>
                    <a:pt x="290830" y="168909"/>
                  </a:moveTo>
                  <a:lnTo>
                    <a:pt x="287020" y="168909"/>
                  </a:lnTo>
                  <a:lnTo>
                    <a:pt x="287020" y="187959"/>
                  </a:lnTo>
                  <a:lnTo>
                    <a:pt x="290830" y="187959"/>
                  </a:lnTo>
                  <a:lnTo>
                    <a:pt x="290830" y="168909"/>
                  </a:lnTo>
                  <a:close/>
                </a:path>
                <a:path w="290829" h="218439">
                  <a:moveTo>
                    <a:pt x="3810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87959"/>
                  </a:lnTo>
                  <a:close/>
                </a:path>
                <a:path w="290829" h="218439">
                  <a:moveTo>
                    <a:pt x="290830" y="187959"/>
                  </a:moveTo>
                  <a:lnTo>
                    <a:pt x="287020" y="187959"/>
                  </a:lnTo>
                  <a:lnTo>
                    <a:pt x="287020" y="194309"/>
                  </a:lnTo>
                  <a:lnTo>
                    <a:pt x="290830" y="194309"/>
                  </a:lnTo>
                  <a:lnTo>
                    <a:pt x="290830" y="187959"/>
                  </a:lnTo>
                  <a:close/>
                </a:path>
                <a:path w="290829" h="218439">
                  <a:moveTo>
                    <a:pt x="3810" y="194309"/>
                  </a:moveTo>
                  <a:lnTo>
                    <a:pt x="0" y="194309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94309"/>
                  </a:lnTo>
                  <a:close/>
                </a:path>
                <a:path w="290829" h="218439">
                  <a:moveTo>
                    <a:pt x="290830" y="194309"/>
                  </a:moveTo>
                  <a:lnTo>
                    <a:pt x="287020" y="194309"/>
                  </a:lnTo>
                  <a:lnTo>
                    <a:pt x="287020" y="213359"/>
                  </a:lnTo>
                  <a:lnTo>
                    <a:pt x="290830" y="213359"/>
                  </a:lnTo>
                  <a:lnTo>
                    <a:pt x="290830" y="194309"/>
                  </a:lnTo>
                  <a:close/>
                </a:path>
                <a:path w="290829" h="218439">
                  <a:moveTo>
                    <a:pt x="3810" y="213359"/>
                  </a:moveTo>
                  <a:lnTo>
                    <a:pt x="0" y="213359"/>
                  </a:lnTo>
                  <a:lnTo>
                    <a:pt x="0" y="218439"/>
                  </a:lnTo>
                  <a:lnTo>
                    <a:pt x="290830" y="218439"/>
                  </a:lnTo>
                  <a:lnTo>
                    <a:pt x="290830" y="214629"/>
                  </a:lnTo>
                  <a:lnTo>
                    <a:pt x="3810" y="214629"/>
                  </a:lnTo>
                  <a:lnTo>
                    <a:pt x="3810" y="213359"/>
                  </a:lnTo>
                  <a:close/>
                </a:path>
                <a:path w="290829" h="218439">
                  <a:moveTo>
                    <a:pt x="290830" y="213359"/>
                  </a:moveTo>
                  <a:lnTo>
                    <a:pt x="287020" y="213359"/>
                  </a:lnTo>
                  <a:lnTo>
                    <a:pt x="287020" y="214629"/>
                  </a:lnTo>
                  <a:lnTo>
                    <a:pt x="290830" y="214629"/>
                  </a:lnTo>
                  <a:lnTo>
                    <a:pt x="290830" y="213359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3301999" y="539241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2832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83210" y="2539"/>
                  </a:lnTo>
                  <a:lnTo>
                    <a:pt x="283210" y="0"/>
                  </a:lnTo>
                  <a:close/>
                </a:path>
                <a:path w="283210" h="210820">
                  <a:moveTo>
                    <a:pt x="283210" y="2539"/>
                  </a:moveTo>
                  <a:lnTo>
                    <a:pt x="0" y="253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3809"/>
                  </a:lnTo>
                  <a:lnTo>
                    <a:pt x="283210" y="3809"/>
                  </a:lnTo>
                  <a:lnTo>
                    <a:pt x="283210" y="2539"/>
                  </a:lnTo>
                  <a:close/>
                </a:path>
                <a:path w="283210" h="210820">
                  <a:moveTo>
                    <a:pt x="283210" y="3809"/>
                  </a:moveTo>
                  <a:lnTo>
                    <a:pt x="279400" y="3809"/>
                  </a:lnTo>
                  <a:lnTo>
                    <a:pt x="279400" y="21589"/>
                  </a:lnTo>
                  <a:lnTo>
                    <a:pt x="283210" y="21589"/>
                  </a:lnTo>
                  <a:lnTo>
                    <a:pt x="283210" y="3809"/>
                  </a:lnTo>
                  <a:close/>
                </a:path>
                <a:path w="283210" h="210820">
                  <a:moveTo>
                    <a:pt x="381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1589"/>
                  </a:lnTo>
                  <a:close/>
                </a:path>
                <a:path w="283210" h="210820">
                  <a:moveTo>
                    <a:pt x="283210" y="21589"/>
                  </a:moveTo>
                  <a:lnTo>
                    <a:pt x="279400" y="21589"/>
                  </a:lnTo>
                  <a:lnTo>
                    <a:pt x="279400" y="25399"/>
                  </a:lnTo>
                  <a:lnTo>
                    <a:pt x="283210" y="25399"/>
                  </a:lnTo>
                  <a:lnTo>
                    <a:pt x="283210" y="21589"/>
                  </a:lnTo>
                  <a:close/>
                </a:path>
                <a:path w="283210" h="210820">
                  <a:moveTo>
                    <a:pt x="381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399"/>
                  </a:lnTo>
                  <a:close/>
                </a:path>
                <a:path w="283210" h="210820">
                  <a:moveTo>
                    <a:pt x="283210" y="25399"/>
                  </a:moveTo>
                  <a:lnTo>
                    <a:pt x="279400" y="25399"/>
                  </a:lnTo>
                  <a:lnTo>
                    <a:pt x="279400" y="27939"/>
                  </a:lnTo>
                  <a:lnTo>
                    <a:pt x="283210" y="27939"/>
                  </a:lnTo>
                  <a:lnTo>
                    <a:pt x="283210" y="25399"/>
                  </a:lnTo>
                  <a:close/>
                </a:path>
                <a:path w="283210" h="210820">
                  <a:moveTo>
                    <a:pt x="3810" y="27939"/>
                  </a:moveTo>
                  <a:lnTo>
                    <a:pt x="0" y="2793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27939"/>
                  </a:lnTo>
                  <a:close/>
                </a:path>
                <a:path w="283210" h="210820">
                  <a:moveTo>
                    <a:pt x="283210" y="27939"/>
                  </a:moveTo>
                  <a:lnTo>
                    <a:pt x="279400" y="27939"/>
                  </a:lnTo>
                  <a:lnTo>
                    <a:pt x="279400" y="46989"/>
                  </a:lnTo>
                  <a:lnTo>
                    <a:pt x="283210" y="46989"/>
                  </a:lnTo>
                  <a:lnTo>
                    <a:pt x="283210" y="27939"/>
                  </a:lnTo>
                  <a:close/>
                </a:path>
                <a:path w="283210" h="210820">
                  <a:moveTo>
                    <a:pt x="3810" y="46989"/>
                  </a:moveTo>
                  <a:lnTo>
                    <a:pt x="0" y="4698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46989"/>
                  </a:lnTo>
                  <a:close/>
                </a:path>
                <a:path w="283210" h="210820">
                  <a:moveTo>
                    <a:pt x="283210" y="46989"/>
                  </a:moveTo>
                  <a:lnTo>
                    <a:pt x="279400" y="46989"/>
                  </a:lnTo>
                  <a:lnTo>
                    <a:pt x="279400" y="69849"/>
                  </a:lnTo>
                  <a:lnTo>
                    <a:pt x="283210" y="69849"/>
                  </a:lnTo>
                  <a:lnTo>
                    <a:pt x="283210" y="46989"/>
                  </a:lnTo>
                  <a:close/>
                </a:path>
                <a:path w="283210" h="210820">
                  <a:moveTo>
                    <a:pt x="3810" y="69849"/>
                  </a:moveTo>
                  <a:lnTo>
                    <a:pt x="0" y="69849"/>
                  </a:lnTo>
                  <a:lnTo>
                    <a:pt x="0" y="142239"/>
                  </a:lnTo>
                  <a:lnTo>
                    <a:pt x="3810" y="142239"/>
                  </a:lnTo>
                  <a:lnTo>
                    <a:pt x="3810" y="69849"/>
                  </a:lnTo>
                  <a:close/>
                </a:path>
                <a:path w="283210" h="210820">
                  <a:moveTo>
                    <a:pt x="283210" y="69849"/>
                  </a:moveTo>
                  <a:lnTo>
                    <a:pt x="279400" y="69849"/>
                  </a:lnTo>
                  <a:lnTo>
                    <a:pt x="279400" y="142239"/>
                  </a:lnTo>
                  <a:lnTo>
                    <a:pt x="283210" y="142239"/>
                  </a:lnTo>
                  <a:lnTo>
                    <a:pt x="283210" y="69849"/>
                  </a:lnTo>
                  <a:close/>
                </a:path>
                <a:path w="283210" h="210820">
                  <a:moveTo>
                    <a:pt x="3810" y="142239"/>
                  </a:moveTo>
                  <a:lnTo>
                    <a:pt x="0" y="142239"/>
                  </a:lnTo>
                  <a:lnTo>
                    <a:pt x="0" y="165099"/>
                  </a:lnTo>
                  <a:lnTo>
                    <a:pt x="3810" y="165099"/>
                  </a:lnTo>
                  <a:lnTo>
                    <a:pt x="3810" y="142239"/>
                  </a:lnTo>
                  <a:close/>
                </a:path>
                <a:path w="283210" h="210820">
                  <a:moveTo>
                    <a:pt x="283210" y="142239"/>
                  </a:moveTo>
                  <a:lnTo>
                    <a:pt x="279400" y="142239"/>
                  </a:lnTo>
                  <a:lnTo>
                    <a:pt x="279400" y="165099"/>
                  </a:lnTo>
                  <a:lnTo>
                    <a:pt x="283210" y="165099"/>
                  </a:lnTo>
                  <a:lnTo>
                    <a:pt x="283210" y="142239"/>
                  </a:lnTo>
                  <a:close/>
                </a:path>
                <a:path w="283210" h="210820">
                  <a:moveTo>
                    <a:pt x="3810" y="165099"/>
                  </a:moveTo>
                  <a:lnTo>
                    <a:pt x="0" y="165099"/>
                  </a:lnTo>
                  <a:lnTo>
                    <a:pt x="0" y="184149"/>
                  </a:lnTo>
                  <a:lnTo>
                    <a:pt x="3810" y="184149"/>
                  </a:lnTo>
                  <a:lnTo>
                    <a:pt x="3810" y="165099"/>
                  </a:lnTo>
                  <a:close/>
                </a:path>
                <a:path w="283210" h="210820">
                  <a:moveTo>
                    <a:pt x="283210" y="165099"/>
                  </a:moveTo>
                  <a:lnTo>
                    <a:pt x="279400" y="165099"/>
                  </a:lnTo>
                  <a:lnTo>
                    <a:pt x="279400" y="184149"/>
                  </a:lnTo>
                  <a:lnTo>
                    <a:pt x="283210" y="184149"/>
                  </a:lnTo>
                  <a:lnTo>
                    <a:pt x="283210" y="165099"/>
                  </a:lnTo>
                  <a:close/>
                </a:path>
                <a:path w="283210" h="210820">
                  <a:moveTo>
                    <a:pt x="381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3810" y="190499"/>
                  </a:lnTo>
                  <a:lnTo>
                    <a:pt x="3810" y="184149"/>
                  </a:lnTo>
                  <a:close/>
                </a:path>
                <a:path w="283210" h="210820">
                  <a:moveTo>
                    <a:pt x="283210" y="184149"/>
                  </a:moveTo>
                  <a:lnTo>
                    <a:pt x="279400" y="184149"/>
                  </a:lnTo>
                  <a:lnTo>
                    <a:pt x="279400" y="190499"/>
                  </a:lnTo>
                  <a:lnTo>
                    <a:pt x="283210" y="190499"/>
                  </a:lnTo>
                  <a:lnTo>
                    <a:pt x="283210" y="184149"/>
                  </a:lnTo>
                  <a:close/>
                </a:path>
                <a:path w="283210" h="210820">
                  <a:moveTo>
                    <a:pt x="3810" y="190499"/>
                  </a:moveTo>
                  <a:lnTo>
                    <a:pt x="0" y="190499"/>
                  </a:lnTo>
                  <a:lnTo>
                    <a:pt x="0" y="209549"/>
                  </a:lnTo>
                  <a:lnTo>
                    <a:pt x="283210" y="209549"/>
                  </a:lnTo>
                  <a:lnTo>
                    <a:pt x="283210" y="207009"/>
                  </a:lnTo>
                  <a:lnTo>
                    <a:pt x="3810" y="207009"/>
                  </a:lnTo>
                  <a:lnTo>
                    <a:pt x="3810" y="190499"/>
                  </a:lnTo>
                  <a:close/>
                </a:path>
                <a:path w="283210" h="210820">
                  <a:moveTo>
                    <a:pt x="283210" y="190499"/>
                  </a:moveTo>
                  <a:lnTo>
                    <a:pt x="279400" y="190499"/>
                  </a:lnTo>
                  <a:lnTo>
                    <a:pt x="279400" y="207009"/>
                  </a:lnTo>
                  <a:lnTo>
                    <a:pt x="283210" y="207009"/>
                  </a:lnTo>
                  <a:lnTo>
                    <a:pt x="283210" y="190499"/>
                  </a:lnTo>
                  <a:close/>
                </a:path>
                <a:path w="283210" h="210820">
                  <a:moveTo>
                    <a:pt x="283210" y="209549"/>
                  </a:moveTo>
                  <a:lnTo>
                    <a:pt x="0" y="209549"/>
                  </a:lnTo>
                  <a:lnTo>
                    <a:pt x="0" y="210819"/>
                  </a:lnTo>
                  <a:lnTo>
                    <a:pt x="283210" y="210819"/>
                  </a:lnTo>
                  <a:lnTo>
                    <a:pt x="283210" y="209549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3305809" y="5396230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89" h="203200">
                  <a:moveTo>
                    <a:pt x="275589" y="0"/>
                  </a:move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3810"/>
                  </a:lnTo>
                  <a:lnTo>
                    <a:pt x="275589" y="3810"/>
                  </a:lnTo>
                  <a:lnTo>
                    <a:pt x="275589" y="0"/>
                  </a:lnTo>
                  <a:close/>
                </a:path>
                <a:path w="275589" h="203200">
                  <a:moveTo>
                    <a:pt x="275589" y="3810"/>
                  </a:moveTo>
                  <a:lnTo>
                    <a:pt x="273050" y="3810"/>
                  </a:lnTo>
                  <a:lnTo>
                    <a:pt x="273050" y="17780"/>
                  </a:lnTo>
                  <a:lnTo>
                    <a:pt x="275589" y="17780"/>
                  </a:lnTo>
                  <a:lnTo>
                    <a:pt x="275589" y="3810"/>
                  </a:lnTo>
                  <a:close/>
                </a:path>
                <a:path w="275589" h="203200">
                  <a:moveTo>
                    <a:pt x="381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7780"/>
                  </a:lnTo>
                  <a:close/>
                </a:path>
                <a:path w="275589" h="203200">
                  <a:moveTo>
                    <a:pt x="275589" y="17780"/>
                  </a:moveTo>
                  <a:lnTo>
                    <a:pt x="273050" y="17780"/>
                  </a:lnTo>
                  <a:lnTo>
                    <a:pt x="273050" y="21590"/>
                  </a:lnTo>
                  <a:lnTo>
                    <a:pt x="275589" y="21590"/>
                  </a:lnTo>
                  <a:lnTo>
                    <a:pt x="275589" y="17780"/>
                  </a:lnTo>
                  <a:close/>
                </a:path>
                <a:path w="275589" h="203200">
                  <a:moveTo>
                    <a:pt x="381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1590"/>
                  </a:lnTo>
                  <a:close/>
                </a:path>
                <a:path w="275589" h="203200">
                  <a:moveTo>
                    <a:pt x="275589" y="21590"/>
                  </a:moveTo>
                  <a:lnTo>
                    <a:pt x="273050" y="21590"/>
                  </a:lnTo>
                  <a:lnTo>
                    <a:pt x="273050" y="24130"/>
                  </a:lnTo>
                  <a:lnTo>
                    <a:pt x="275589" y="24130"/>
                  </a:lnTo>
                  <a:lnTo>
                    <a:pt x="275589" y="21590"/>
                  </a:lnTo>
                  <a:close/>
                </a:path>
                <a:path w="275589" h="203200">
                  <a:moveTo>
                    <a:pt x="3810" y="24130"/>
                  </a:moveTo>
                  <a:lnTo>
                    <a:pt x="0" y="2413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24130"/>
                  </a:lnTo>
                  <a:close/>
                </a:path>
                <a:path w="275589" h="203200">
                  <a:moveTo>
                    <a:pt x="275589" y="24130"/>
                  </a:moveTo>
                  <a:lnTo>
                    <a:pt x="273050" y="24130"/>
                  </a:lnTo>
                  <a:lnTo>
                    <a:pt x="273050" y="43180"/>
                  </a:lnTo>
                  <a:lnTo>
                    <a:pt x="275589" y="43180"/>
                  </a:lnTo>
                  <a:lnTo>
                    <a:pt x="275589" y="24130"/>
                  </a:lnTo>
                  <a:close/>
                </a:path>
                <a:path w="275589" h="203200">
                  <a:moveTo>
                    <a:pt x="3810" y="43180"/>
                  </a:moveTo>
                  <a:lnTo>
                    <a:pt x="0" y="43180"/>
                  </a:lnTo>
                  <a:lnTo>
                    <a:pt x="0" y="66040"/>
                  </a:lnTo>
                  <a:lnTo>
                    <a:pt x="3810" y="66040"/>
                  </a:lnTo>
                  <a:lnTo>
                    <a:pt x="3810" y="43180"/>
                  </a:lnTo>
                  <a:close/>
                </a:path>
                <a:path w="275589" h="203200">
                  <a:moveTo>
                    <a:pt x="275589" y="43180"/>
                  </a:moveTo>
                  <a:lnTo>
                    <a:pt x="273050" y="43180"/>
                  </a:lnTo>
                  <a:lnTo>
                    <a:pt x="273050" y="66040"/>
                  </a:lnTo>
                  <a:lnTo>
                    <a:pt x="275589" y="66040"/>
                  </a:lnTo>
                  <a:lnTo>
                    <a:pt x="275589" y="43180"/>
                  </a:lnTo>
                  <a:close/>
                </a:path>
                <a:path w="275589" h="203200">
                  <a:moveTo>
                    <a:pt x="3810" y="66040"/>
                  </a:moveTo>
                  <a:lnTo>
                    <a:pt x="0" y="66040"/>
                  </a:lnTo>
                  <a:lnTo>
                    <a:pt x="0" y="138430"/>
                  </a:lnTo>
                  <a:lnTo>
                    <a:pt x="3810" y="138430"/>
                  </a:lnTo>
                  <a:lnTo>
                    <a:pt x="3810" y="66040"/>
                  </a:lnTo>
                  <a:close/>
                </a:path>
                <a:path w="275589" h="203200">
                  <a:moveTo>
                    <a:pt x="275589" y="66040"/>
                  </a:moveTo>
                  <a:lnTo>
                    <a:pt x="273050" y="66040"/>
                  </a:lnTo>
                  <a:lnTo>
                    <a:pt x="273050" y="138430"/>
                  </a:lnTo>
                  <a:lnTo>
                    <a:pt x="275589" y="138430"/>
                  </a:lnTo>
                  <a:lnTo>
                    <a:pt x="275589" y="66040"/>
                  </a:lnTo>
                  <a:close/>
                </a:path>
                <a:path w="275589" h="203200">
                  <a:moveTo>
                    <a:pt x="3810" y="138430"/>
                  </a:moveTo>
                  <a:lnTo>
                    <a:pt x="0" y="138430"/>
                  </a:lnTo>
                  <a:lnTo>
                    <a:pt x="0" y="161290"/>
                  </a:lnTo>
                  <a:lnTo>
                    <a:pt x="3810" y="161290"/>
                  </a:lnTo>
                  <a:lnTo>
                    <a:pt x="3810" y="138430"/>
                  </a:lnTo>
                  <a:close/>
                </a:path>
                <a:path w="275589" h="203200">
                  <a:moveTo>
                    <a:pt x="275589" y="138430"/>
                  </a:moveTo>
                  <a:lnTo>
                    <a:pt x="273050" y="138430"/>
                  </a:lnTo>
                  <a:lnTo>
                    <a:pt x="273050" y="161290"/>
                  </a:lnTo>
                  <a:lnTo>
                    <a:pt x="275589" y="161290"/>
                  </a:lnTo>
                  <a:lnTo>
                    <a:pt x="275589" y="138430"/>
                  </a:lnTo>
                  <a:close/>
                </a:path>
                <a:path w="275589" h="203200">
                  <a:moveTo>
                    <a:pt x="3810" y="161290"/>
                  </a:moveTo>
                  <a:lnTo>
                    <a:pt x="0" y="161290"/>
                  </a:lnTo>
                  <a:lnTo>
                    <a:pt x="0" y="180340"/>
                  </a:lnTo>
                  <a:lnTo>
                    <a:pt x="3810" y="180340"/>
                  </a:lnTo>
                  <a:lnTo>
                    <a:pt x="3810" y="161290"/>
                  </a:lnTo>
                  <a:close/>
                </a:path>
                <a:path w="275589" h="203200">
                  <a:moveTo>
                    <a:pt x="275589" y="161290"/>
                  </a:moveTo>
                  <a:lnTo>
                    <a:pt x="273050" y="161290"/>
                  </a:lnTo>
                  <a:lnTo>
                    <a:pt x="273050" y="180340"/>
                  </a:lnTo>
                  <a:lnTo>
                    <a:pt x="275589" y="180340"/>
                  </a:lnTo>
                  <a:lnTo>
                    <a:pt x="275589" y="161290"/>
                  </a:lnTo>
                  <a:close/>
                </a:path>
                <a:path w="275589" h="203200">
                  <a:moveTo>
                    <a:pt x="381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80340"/>
                  </a:lnTo>
                  <a:close/>
                </a:path>
                <a:path w="275589" h="203200">
                  <a:moveTo>
                    <a:pt x="275589" y="180340"/>
                  </a:moveTo>
                  <a:lnTo>
                    <a:pt x="273050" y="180340"/>
                  </a:lnTo>
                  <a:lnTo>
                    <a:pt x="273050" y="186690"/>
                  </a:lnTo>
                  <a:lnTo>
                    <a:pt x="275589" y="186690"/>
                  </a:lnTo>
                  <a:lnTo>
                    <a:pt x="275589" y="180340"/>
                  </a:lnTo>
                  <a:close/>
                </a:path>
                <a:path w="275589" h="203200">
                  <a:moveTo>
                    <a:pt x="3810" y="186690"/>
                  </a:moveTo>
                  <a:lnTo>
                    <a:pt x="0" y="186690"/>
                  </a:lnTo>
                  <a:lnTo>
                    <a:pt x="0" y="203200"/>
                  </a:lnTo>
                  <a:lnTo>
                    <a:pt x="275589" y="203200"/>
                  </a:lnTo>
                  <a:lnTo>
                    <a:pt x="275589" y="199390"/>
                  </a:lnTo>
                  <a:lnTo>
                    <a:pt x="3810" y="199390"/>
                  </a:lnTo>
                  <a:lnTo>
                    <a:pt x="3810" y="186690"/>
                  </a:lnTo>
                  <a:close/>
                </a:path>
                <a:path w="275589" h="203200">
                  <a:moveTo>
                    <a:pt x="275589" y="186690"/>
                  </a:moveTo>
                  <a:lnTo>
                    <a:pt x="273050" y="186690"/>
                  </a:lnTo>
                  <a:lnTo>
                    <a:pt x="273050" y="199390"/>
                  </a:lnTo>
                  <a:lnTo>
                    <a:pt x="275589" y="199390"/>
                  </a:lnTo>
                  <a:lnTo>
                    <a:pt x="275589" y="18669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3309620" y="540003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39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3809" y="13970"/>
                  </a:lnTo>
                  <a:lnTo>
                    <a:pt x="3809" y="3810"/>
                  </a:lnTo>
                  <a:lnTo>
                    <a:pt x="269239" y="3810"/>
                  </a:lnTo>
                  <a:lnTo>
                    <a:pt x="269239" y="0"/>
                  </a:lnTo>
                  <a:close/>
                </a:path>
                <a:path w="269239" h="195579">
                  <a:moveTo>
                    <a:pt x="269239" y="3810"/>
                  </a:moveTo>
                  <a:lnTo>
                    <a:pt x="265429" y="3810"/>
                  </a:lnTo>
                  <a:lnTo>
                    <a:pt x="265429" y="13970"/>
                  </a:lnTo>
                  <a:lnTo>
                    <a:pt x="269239" y="13970"/>
                  </a:lnTo>
                  <a:lnTo>
                    <a:pt x="269239" y="3810"/>
                  </a:lnTo>
                  <a:close/>
                </a:path>
                <a:path w="269239" h="195579">
                  <a:moveTo>
                    <a:pt x="380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3970"/>
                  </a:lnTo>
                  <a:close/>
                </a:path>
                <a:path w="269239" h="195579">
                  <a:moveTo>
                    <a:pt x="269239" y="13970"/>
                  </a:moveTo>
                  <a:lnTo>
                    <a:pt x="265429" y="13970"/>
                  </a:lnTo>
                  <a:lnTo>
                    <a:pt x="265429" y="17780"/>
                  </a:lnTo>
                  <a:lnTo>
                    <a:pt x="269239" y="17780"/>
                  </a:lnTo>
                  <a:lnTo>
                    <a:pt x="269239" y="13970"/>
                  </a:lnTo>
                  <a:close/>
                </a:path>
                <a:path w="269239" h="195579">
                  <a:moveTo>
                    <a:pt x="380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09" y="20320"/>
                  </a:lnTo>
                  <a:lnTo>
                    <a:pt x="3809" y="17780"/>
                  </a:lnTo>
                  <a:close/>
                </a:path>
                <a:path w="269239" h="195579">
                  <a:moveTo>
                    <a:pt x="269239" y="17780"/>
                  </a:moveTo>
                  <a:lnTo>
                    <a:pt x="265429" y="17780"/>
                  </a:lnTo>
                  <a:lnTo>
                    <a:pt x="265429" y="20320"/>
                  </a:lnTo>
                  <a:lnTo>
                    <a:pt x="269239" y="20320"/>
                  </a:lnTo>
                  <a:lnTo>
                    <a:pt x="269239" y="17780"/>
                  </a:lnTo>
                  <a:close/>
                </a:path>
                <a:path w="269239" h="195579">
                  <a:moveTo>
                    <a:pt x="3809" y="20320"/>
                  </a:moveTo>
                  <a:lnTo>
                    <a:pt x="0" y="20320"/>
                  </a:lnTo>
                  <a:lnTo>
                    <a:pt x="0" y="39370"/>
                  </a:lnTo>
                  <a:lnTo>
                    <a:pt x="3809" y="39370"/>
                  </a:lnTo>
                  <a:lnTo>
                    <a:pt x="3809" y="20320"/>
                  </a:lnTo>
                  <a:close/>
                </a:path>
                <a:path w="269239" h="195579">
                  <a:moveTo>
                    <a:pt x="269239" y="20320"/>
                  </a:moveTo>
                  <a:lnTo>
                    <a:pt x="265429" y="20320"/>
                  </a:lnTo>
                  <a:lnTo>
                    <a:pt x="265429" y="39370"/>
                  </a:lnTo>
                  <a:lnTo>
                    <a:pt x="269239" y="39370"/>
                  </a:lnTo>
                  <a:lnTo>
                    <a:pt x="269239" y="20320"/>
                  </a:lnTo>
                  <a:close/>
                </a:path>
                <a:path w="269239" h="195579">
                  <a:moveTo>
                    <a:pt x="3809" y="39370"/>
                  </a:moveTo>
                  <a:lnTo>
                    <a:pt x="0" y="3937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39370"/>
                  </a:lnTo>
                  <a:close/>
                </a:path>
                <a:path w="269239" h="195579">
                  <a:moveTo>
                    <a:pt x="269239" y="39370"/>
                  </a:moveTo>
                  <a:lnTo>
                    <a:pt x="265429" y="39370"/>
                  </a:lnTo>
                  <a:lnTo>
                    <a:pt x="265429" y="62230"/>
                  </a:lnTo>
                  <a:lnTo>
                    <a:pt x="269239" y="62230"/>
                  </a:lnTo>
                  <a:lnTo>
                    <a:pt x="269239" y="39370"/>
                  </a:lnTo>
                  <a:close/>
                </a:path>
                <a:path w="269239" h="195579">
                  <a:moveTo>
                    <a:pt x="3809" y="62230"/>
                  </a:moveTo>
                  <a:lnTo>
                    <a:pt x="0" y="62230"/>
                  </a:lnTo>
                  <a:lnTo>
                    <a:pt x="0" y="134620"/>
                  </a:lnTo>
                  <a:lnTo>
                    <a:pt x="3809" y="134620"/>
                  </a:lnTo>
                  <a:lnTo>
                    <a:pt x="3809" y="62230"/>
                  </a:lnTo>
                  <a:close/>
                </a:path>
                <a:path w="269239" h="195579">
                  <a:moveTo>
                    <a:pt x="269239" y="62230"/>
                  </a:moveTo>
                  <a:lnTo>
                    <a:pt x="265429" y="62230"/>
                  </a:lnTo>
                  <a:lnTo>
                    <a:pt x="265429" y="134620"/>
                  </a:lnTo>
                  <a:lnTo>
                    <a:pt x="269239" y="134620"/>
                  </a:lnTo>
                  <a:lnTo>
                    <a:pt x="269239" y="62230"/>
                  </a:lnTo>
                  <a:close/>
                </a:path>
                <a:path w="269239" h="195579">
                  <a:moveTo>
                    <a:pt x="3809" y="134620"/>
                  </a:moveTo>
                  <a:lnTo>
                    <a:pt x="0" y="134620"/>
                  </a:lnTo>
                  <a:lnTo>
                    <a:pt x="0" y="157480"/>
                  </a:lnTo>
                  <a:lnTo>
                    <a:pt x="3809" y="157480"/>
                  </a:lnTo>
                  <a:lnTo>
                    <a:pt x="3809" y="134620"/>
                  </a:lnTo>
                  <a:close/>
                </a:path>
                <a:path w="269239" h="195579">
                  <a:moveTo>
                    <a:pt x="269239" y="134620"/>
                  </a:moveTo>
                  <a:lnTo>
                    <a:pt x="265429" y="134620"/>
                  </a:lnTo>
                  <a:lnTo>
                    <a:pt x="265429" y="157480"/>
                  </a:lnTo>
                  <a:lnTo>
                    <a:pt x="269239" y="157480"/>
                  </a:lnTo>
                  <a:lnTo>
                    <a:pt x="269239" y="134620"/>
                  </a:lnTo>
                  <a:close/>
                </a:path>
                <a:path w="269239" h="195579">
                  <a:moveTo>
                    <a:pt x="3809" y="157480"/>
                  </a:moveTo>
                  <a:lnTo>
                    <a:pt x="0" y="157480"/>
                  </a:lnTo>
                  <a:lnTo>
                    <a:pt x="0" y="176530"/>
                  </a:lnTo>
                  <a:lnTo>
                    <a:pt x="3809" y="176530"/>
                  </a:lnTo>
                  <a:lnTo>
                    <a:pt x="3809" y="157480"/>
                  </a:lnTo>
                  <a:close/>
                </a:path>
                <a:path w="269239" h="195579">
                  <a:moveTo>
                    <a:pt x="269239" y="157480"/>
                  </a:moveTo>
                  <a:lnTo>
                    <a:pt x="265429" y="157480"/>
                  </a:lnTo>
                  <a:lnTo>
                    <a:pt x="265429" y="176530"/>
                  </a:lnTo>
                  <a:lnTo>
                    <a:pt x="269239" y="176530"/>
                  </a:lnTo>
                  <a:lnTo>
                    <a:pt x="269239" y="157480"/>
                  </a:lnTo>
                  <a:close/>
                </a:path>
                <a:path w="269239" h="195579">
                  <a:moveTo>
                    <a:pt x="380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3809" y="182880"/>
                  </a:lnTo>
                  <a:lnTo>
                    <a:pt x="3809" y="176530"/>
                  </a:lnTo>
                  <a:close/>
                </a:path>
                <a:path w="269239" h="195579">
                  <a:moveTo>
                    <a:pt x="269239" y="176530"/>
                  </a:moveTo>
                  <a:lnTo>
                    <a:pt x="265429" y="176530"/>
                  </a:lnTo>
                  <a:lnTo>
                    <a:pt x="265429" y="182880"/>
                  </a:lnTo>
                  <a:lnTo>
                    <a:pt x="269239" y="182880"/>
                  </a:lnTo>
                  <a:lnTo>
                    <a:pt x="269239" y="176530"/>
                  </a:lnTo>
                  <a:close/>
                </a:path>
                <a:path w="269239" h="195579">
                  <a:moveTo>
                    <a:pt x="3809" y="182880"/>
                  </a:moveTo>
                  <a:lnTo>
                    <a:pt x="0" y="182880"/>
                  </a:lnTo>
                  <a:lnTo>
                    <a:pt x="0" y="195580"/>
                  </a:lnTo>
                  <a:lnTo>
                    <a:pt x="269239" y="195580"/>
                  </a:lnTo>
                  <a:lnTo>
                    <a:pt x="269239" y="193040"/>
                  </a:lnTo>
                  <a:lnTo>
                    <a:pt x="3809" y="193040"/>
                  </a:lnTo>
                  <a:lnTo>
                    <a:pt x="3809" y="182880"/>
                  </a:lnTo>
                  <a:close/>
                </a:path>
                <a:path w="269239" h="195579">
                  <a:moveTo>
                    <a:pt x="269239" y="182880"/>
                  </a:moveTo>
                  <a:lnTo>
                    <a:pt x="265429" y="182880"/>
                  </a:lnTo>
                  <a:lnTo>
                    <a:pt x="265429" y="193040"/>
                  </a:lnTo>
                  <a:lnTo>
                    <a:pt x="269239" y="193040"/>
                  </a:lnTo>
                  <a:lnTo>
                    <a:pt x="269239" y="18288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3313430" y="540385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29">
                  <a:moveTo>
                    <a:pt x="26162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3809"/>
                  </a:lnTo>
                  <a:lnTo>
                    <a:pt x="261620" y="3809"/>
                  </a:lnTo>
                  <a:lnTo>
                    <a:pt x="261620" y="0"/>
                  </a:lnTo>
                  <a:close/>
                </a:path>
                <a:path w="261620" h="189229">
                  <a:moveTo>
                    <a:pt x="261620" y="3809"/>
                  </a:moveTo>
                  <a:lnTo>
                    <a:pt x="257810" y="3809"/>
                  </a:lnTo>
                  <a:lnTo>
                    <a:pt x="257810" y="10159"/>
                  </a:lnTo>
                  <a:lnTo>
                    <a:pt x="261620" y="10159"/>
                  </a:lnTo>
                  <a:lnTo>
                    <a:pt x="261620" y="3809"/>
                  </a:lnTo>
                  <a:close/>
                </a:path>
                <a:path w="261620" h="189229">
                  <a:moveTo>
                    <a:pt x="381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160"/>
                  </a:lnTo>
                  <a:close/>
                </a:path>
                <a:path w="261620" h="189229">
                  <a:moveTo>
                    <a:pt x="261620" y="10160"/>
                  </a:moveTo>
                  <a:lnTo>
                    <a:pt x="257810" y="10160"/>
                  </a:lnTo>
                  <a:lnTo>
                    <a:pt x="257810" y="13969"/>
                  </a:lnTo>
                  <a:lnTo>
                    <a:pt x="261620" y="13969"/>
                  </a:lnTo>
                  <a:lnTo>
                    <a:pt x="261620" y="10160"/>
                  </a:lnTo>
                  <a:close/>
                </a:path>
                <a:path w="261620" h="189229">
                  <a:moveTo>
                    <a:pt x="381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3970"/>
                  </a:lnTo>
                  <a:close/>
                </a:path>
                <a:path w="261620" h="189229">
                  <a:moveTo>
                    <a:pt x="261620" y="13970"/>
                  </a:moveTo>
                  <a:lnTo>
                    <a:pt x="257810" y="13970"/>
                  </a:lnTo>
                  <a:lnTo>
                    <a:pt x="257810" y="16509"/>
                  </a:lnTo>
                  <a:lnTo>
                    <a:pt x="261620" y="16509"/>
                  </a:lnTo>
                  <a:lnTo>
                    <a:pt x="261620" y="13970"/>
                  </a:lnTo>
                  <a:close/>
                </a:path>
                <a:path w="261620" h="189229">
                  <a:moveTo>
                    <a:pt x="3810" y="16510"/>
                  </a:moveTo>
                  <a:lnTo>
                    <a:pt x="0" y="1651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16510"/>
                  </a:lnTo>
                  <a:close/>
                </a:path>
                <a:path w="261620" h="189229">
                  <a:moveTo>
                    <a:pt x="261620" y="16510"/>
                  </a:moveTo>
                  <a:lnTo>
                    <a:pt x="257810" y="16510"/>
                  </a:lnTo>
                  <a:lnTo>
                    <a:pt x="257810" y="35559"/>
                  </a:lnTo>
                  <a:lnTo>
                    <a:pt x="261620" y="35559"/>
                  </a:lnTo>
                  <a:lnTo>
                    <a:pt x="261620" y="16510"/>
                  </a:lnTo>
                  <a:close/>
                </a:path>
                <a:path w="261620" h="189229">
                  <a:moveTo>
                    <a:pt x="3810" y="35560"/>
                  </a:moveTo>
                  <a:lnTo>
                    <a:pt x="0" y="3556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35560"/>
                  </a:lnTo>
                  <a:close/>
                </a:path>
                <a:path w="261620" h="189229">
                  <a:moveTo>
                    <a:pt x="261620" y="35560"/>
                  </a:moveTo>
                  <a:lnTo>
                    <a:pt x="257810" y="35560"/>
                  </a:lnTo>
                  <a:lnTo>
                    <a:pt x="257810" y="58419"/>
                  </a:lnTo>
                  <a:lnTo>
                    <a:pt x="261620" y="58419"/>
                  </a:lnTo>
                  <a:lnTo>
                    <a:pt x="261620" y="35560"/>
                  </a:lnTo>
                  <a:close/>
                </a:path>
                <a:path w="261620" h="189229">
                  <a:moveTo>
                    <a:pt x="3810" y="58420"/>
                  </a:moveTo>
                  <a:lnTo>
                    <a:pt x="0" y="58420"/>
                  </a:lnTo>
                  <a:lnTo>
                    <a:pt x="0" y="130809"/>
                  </a:lnTo>
                  <a:lnTo>
                    <a:pt x="3810" y="130809"/>
                  </a:lnTo>
                  <a:lnTo>
                    <a:pt x="3810" y="58420"/>
                  </a:lnTo>
                  <a:close/>
                </a:path>
                <a:path w="261620" h="189229">
                  <a:moveTo>
                    <a:pt x="261620" y="58420"/>
                  </a:moveTo>
                  <a:lnTo>
                    <a:pt x="257810" y="58420"/>
                  </a:lnTo>
                  <a:lnTo>
                    <a:pt x="257810" y="130809"/>
                  </a:lnTo>
                  <a:lnTo>
                    <a:pt x="261620" y="130809"/>
                  </a:lnTo>
                  <a:lnTo>
                    <a:pt x="261620" y="58420"/>
                  </a:lnTo>
                  <a:close/>
                </a:path>
                <a:path w="261620" h="189229">
                  <a:moveTo>
                    <a:pt x="3810" y="130810"/>
                  </a:moveTo>
                  <a:lnTo>
                    <a:pt x="0" y="130810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130810"/>
                  </a:lnTo>
                  <a:close/>
                </a:path>
                <a:path w="261620" h="189229">
                  <a:moveTo>
                    <a:pt x="261620" y="130810"/>
                  </a:moveTo>
                  <a:lnTo>
                    <a:pt x="257810" y="130810"/>
                  </a:lnTo>
                  <a:lnTo>
                    <a:pt x="257810" y="153669"/>
                  </a:lnTo>
                  <a:lnTo>
                    <a:pt x="261620" y="153669"/>
                  </a:lnTo>
                  <a:lnTo>
                    <a:pt x="261620" y="130810"/>
                  </a:lnTo>
                  <a:close/>
                </a:path>
                <a:path w="261620" h="189229">
                  <a:moveTo>
                    <a:pt x="3810" y="153670"/>
                  </a:moveTo>
                  <a:lnTo>
                    <a:pt x="0" y="153670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53670"/>
                  </a:lnTo>
                  <a:close/>
                </a:path>
                <a:path w="261620" h="189229">
                  <a:moveTo>
                    <a:pt x="261620" y="153670"/>
                  </a:moveTo>
                  <a:lnTo>
                    <a:pt x="257810" y="153670"/>
                  </a:lnTo>
                  <a:lnTo>
                    <a:pt x="257810" y="172719"/>
                  </a:lnTo>
                  <a:lnTo>
                    <a:pt x="261620" y="172719"/>
                  </a:lnTo>
                  <a:lnTo>
                    <a:pt x="261620" y="153670"/>
                  </a:lnTo>
                  <a:close/>
                </a:path>
                <a:path w="261620" h="189229">
                  <a:moveTo>
                    <a:pt x="381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72720"/>
                  </a:lnTo>
                  <a:close/>
                </a:path>
                <a:path w="261620" h="189229">
                  <a:moveTo>
                    <a:pt x="261620" y="172720"/>
                  </a:moveTo>
                  <a:lnTo>
                    <a:pt x="257810" y="172720"/>
                  </a:lnTo>
                  <a:lnTo>
                    <a:pt x="257810" y="179069"/>
                  </a:lnTo>
                  <a:lnTo>
                    <a:pt x="261620" y="179069"/>
                  </a:lnTo>
                  <a:lnTo>
                    <a:pt x="261620" y="172720"/>
                  </a:lnTo>
                  <a:close/>
                </a:path>
                <a:path w="261620" h="189229">
                  <a:moveTo>
                    <a:pt x="3810" y="179070"/>
                  </a:moveTo>
                  <a:lnTo>
                    <a:pt x="0" y="179070"/>
                  </a:lnTo>
                  <a:lnTo>
                    <a:pt x="0" y="189230"/>
                  </a:lnTo>
                  <a:lnTo>
                    <a:pt x="261620" y="189230"/>
                  </a:lnTo>
                  <a:lnTo>
                    <a:pt x="261620" y="185419"/>
                  </a:lnTo>
                  <a:lnTo>
                    <a:pt x="3810" y="185419"/>
                  </a:lnTo>
                  <a:lnTo>
                    <a:pt x="3810" y="179070"/>
                  </a:lnTo>
                  <a:close/>
                </a:path>
                <a:path w="261620" h="189229">
                  <a:moveTo>
                    <a:pt x="261620" y="179070"/>
                  </a:moveTo>
                  <a:lnTo>
                    <a:pt x="257810" y="179070"/>
                  </a:lnTo>
                  <a:lnTo>
                    <a:pt x="257810" y="185419"/>
                  </a:lnTo>
                  <a:lnTo>
                    <a:pt x="261620" y="185419"/>
                  </a:lnTo>
                  <a:lnTo>
                    <a:pt x="261620" y="17907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3317239" y="5407660"/>
              <a:ext cx="254000" cy="181609"/>
            </a:xfrm>
            <a:prstGeom prst="rect">
              <a:avLst/>
            </a:prstGeom>
            <a:blipFill>
              <a:blip r:embed="rId3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9" name="object 1399"/>
          <p:cNvGrpSpPr/>
          <p:nvPr/>
        </p:nvGrpSpPr>
        <p:grpSpPr>
          <a:xfrm>
            <a:off x="1813559" y="5831136"/>
            <a:ext cx="544830" cy="471170"/>
            <a:chOff x="289559" y="5618479"/>
            <a:chExt cx="544830" cy="471170"/>
          </a:xfrm>
        </p:grpSpPr>
        <p:sp>
          <p:nvSpPr>
            <p:cNvPr id="1400" name="object 1400"/>
            <p:cNvSpPr/>
            <p:nvPr/>
          </p:nvSpPr>
          <p:spPr>
            <a:xfrm>
              <a:off x="289559" y="5618479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70">
                  <a:moveTo>
                    <a:pt x="300990" y="1270"/>
                  </a:moveTo>
                  <a:lnTo>
                    <a:pt x="243840" y="1270"/>
                  </a:lnTo>
                  <a:lnTo>
                    <a:pt x="243840" y="2540"/>
                  </a:lnTo>
                  <a:lnTo>
                    <a:pt x="300990" y="2540"/>
                  </a:lnTo>
                  <a:lnTo>
                    <a:pt x="300990" y="1270"/>
                  </a:lnTo>
                  <a:close/>
                </a:path>
                <a:path w="544830" h="471170">
                  <a:moveTo>
                    <a:pt x="273050" y="0"/>
                  </a:moveTo>
                  <a:lnTo>
                    <a:pt x="271780" y="0"/>
                  </a:lnTo>
                  <a:lnTo>
                    <a:pt x="271780" y="1270"/>
                  </a:lnTo>
                  <a:lnTo>
                    <a:pt x="273050" y="1270"/>
                  </a:lnTo>
                  <a:lnTo>
                    <a:pt x="273050" y="0"/>
                  </a:lnTo>
                  <a:close/>
                </a:path>
                <a:path w="544830" h="471170">
                  <a:moveTo>
                    <a:pt x="541020" y="191770"/>
                  </a:moveTo>
                  <a:lnTo>
                    <a:pt x="539750" y="191770"/>
                  </a:lnTo>
                  <a:lnTo>
                    <a:pt x="539750" y="199390"/>
                  </a:lnTo>
                  <a:lnTo>
                    <a:pt x="541020" y="199390"/>
                  </a:lnTo>
                  <a:lnTo>
                    <a:pt x="541020" y="191770"/>
                  </a:lnTo>
                  <a:close/>
                </a:path>
                <a:path w="544830" h="471170">
                  <a:moveTo>
                    <a:pt x="542290" y="199390"/>
                  </a:moveTo>
                  <a:lnTo>
                    <a:pt x="539750" y="199390"/>
                  </a:lnTo>
                  <a:lnTo>
                    <a:pt x="539750" y="271780"/>
                  </a:lnTo>
                  <a:lnTo>
                    <a:pt x="542290" y="271780"/>
                  </a:lnTo>
                  <a:lnTo>
                    <a:pt x="542290" y="264160"/>
                  </a:lnTo>
                  <a:lnTo>
                    <a:pt x="543560" y="264160"/>
                  </a:lnTo>
                  <a:lnTo>
                    <a:pt x="543560" y="247650"/>
                  </a:lnTo>
                  <a:lnTo>
                    <a:pt x="544830" y="247650"/>
                  </a:lnTo>
                  <a:lnTo>
                    <a:pt x="544830" y="223520"/>
                  </a:lnTo>
                  <a:lnTo>
                    <a:pt x="543560" y="223520"/>
                  </a:lnTo>
                  <a:lnTo>
                    <a:pt x="543560" y="207010"/>
                  </a:lnTo>
                  <a:lnTo>
                    <a:pt x="542290" y="207010"/>
                  </a:lnTo>
                  <a:lnTo>
                    <a:pt x="542290" y="199390"/>
                  </a:lnTo>
                  <a:close/>
                </a:path>
                <a:path w="544830" h="471170">
                  <a:moveTo>
                    <a:pt x="2539" y="208280"/>
                  </a:moveTo>
                  <a:lnTo>
                    <a:pt x="1269" y="208280"/>
                  </a:lnTo>
                  <a:lnTo>
                    <a:pt x="1269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64160"/>
                  </a:lnTo>
                  <a:lnTo>
                    <a:pt x="2539" y="264160"/>
                  </a:lnTo>
                  <a:lnTo>
                    <a:pt x="2539" y="208280"/>
                  </a:lnTo>
                  <a:close/>
                </a:path>
                <a:path w="544830" h="471170">
                  <a:moveTo>
                    <a:pt x="541020" y="271780"/>
                  </a:moveTo>
                  <a:lnTo>
                    <a:pt x="539750" y="271780"/>
                  </a:lnTo>
                  <a:lnTo>
                    <a:pt x="539750" y="279400"/>
                  </a:lnTo>
                  <a:lnTo>
                    <a:pt x="541020" y="279400"/>
                  </a:lnTo>
                  <a:lnTo>
                    <a:pt x="541020" y="271780"/>
                  </a:lnTo>
                  <a:close/>
                </a:path>
                <a:path w="544830" h="471170">
                  <a:moveTo>
                    <a:pt x="300990" y="469900"/>
                  </a:moveTo>
                  <a:lnTo>
                    <a:pt x="243840" y="469900"/>
                  </a:lnTo>
                  <a:lnTo>
                    <a:pt x="243840" y="471170"/>
                  </a:lnTo>
                  <a:lnTo>
                    <a:pt x="300990" y="471170"/>
                  </a:lnTo>
                  <a:lnTo>
                    <a:pt x="300990" y="469900"/>
                  </a:lnTo>
                  <a:close/>
                </a:path>
                <a:path w="544830" h="471170">
                  <a:moveTo>
                    <a:pt x="313690" y="468630"/>
                  </a:moveTo>
                  <a:lnTo>
                    <a:pt x="238760" y="468630"/>
                  </a:lnTo>
                  <a:lnTo>
                    <a:pt x="238760" y="469900"/>
                  </a:lnTo>
                  <a:lnTo>
                    <a:pt x="313690" y="469900"/>
                  </a:lnTo>
                  <a:lnTo>
                    <a:pt x="313690" y="468630"/>
                  </a:lnTo>
                  <a:close/>
                </a:path>
                <a:path w="544830" h="471170">
                  <a:moveTo>
                    <a:pt x="322579" y="467487"/>
                  </a:moveTo>
                  <a:lnTo>
                    <a:pt x="229869" y="467487"/>
                  </a:lnTo>
                  <a:lnTo>
                    <a:pt x="229869" y="468630"/>
                  </a:lnTo>
                  <a:lnTo>
                    <a:pt x="322579" y="468630"/>
                  </a:lnTo>
                  <a:lnTo>
                    <a:pt x="322579" y="467487"/>
                  </a:lnTo>
                  <a:close/>
                </a:path>
              </a:pathLst>
            </a:custGeom>
            <a:solidFill>
              <a:srgbClr val="99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292100" y="5621032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3810" y="184137"/>
                  </a:moveTo>
                  <a:lnTo>
                    <a:pt x="2540" y="184137"/>
                  </a:lnTo>
                  <a:lnTo>
                    <a:pt x="2540" y="190487"/>
                  </a:lnTo>
                  <a:lnTo>
                    <a:pt x="1270" y="190487"/>
                  </a:lnTo>
                  <a:lnTo>
                    <a:pt x="1270" y="196837"/>
                  </a:lnTo>
                  <a:lnTo>
                    <a:pt x="1270" y="198107"/>
                  </a:lnTo>
                  <a:lnTo>
                    <a:pt x="0" y="198107"/>
                  </a:lnTo>
                  <a:lnTo>
                    <a:pt x="0" y="276847"/>
                  </a:lnTo>
                  <a:lnTo>
                    <a:pt x="2540" y="276847"/>
                  </a:lnTo>
                  <a:lnTo>
                    <a:pt x="2540" y="283197"/>
                  </a:lnTo>
                  <a:lnTo>
                    <a:pt x="3810" y="283197"/>
                  </a:lnTo>
                  <a:lnTo>
                    <a:pt x="3810" y="276847"/>
                  </a:lnTo>
                  <a:lnTo>
                    <a:pt x="3810" y="198107"/>
                  </a:lnTo>
                  <a:lnTo>
                    <a:pt x="3810" y="196837"/>
                  </a:lnTo>
                  <a:lnTo>
                    <a:pt x="3810" y="190487"/>
                  </a:lnTo>
                  <a:lnTo>
                    <a:pt x="3810" y="184137"/>
                  </a:lnTo>
                  <a:close/>
                </a:path>
                <a:path w="537210" h="464820">
                  <a:moveTo>
                    <a:pt x="325107" y="1257"/>
                  </a:moveTo>
                  <a:lnTo>
                    <a:pt x="306070" y="1257"/>
                  </a:lnTo>
                  <a:lnTo>
                    <a:pt x="306070" y="0"/>
                  </a:lnTo>
                  <a:lnTo>
                    <a:pt x="222250" y="0"/>
                  </a:lnTo>
                  <a:lnTo>
                    <a:pt x="222250" y="1257"/>
                  </a:lnTo>
                  <a:lnTo>
                    <a:pt x="214630" y="1257"/>
                  </a:lnTo>
                  <a:lnTo>
                    <a:pt x="214630" y="2527"/>
                  </a:lnTo>
                  <a:lnTo>
                    <a:pt x="325107" y="2527"/>
                  </a:lnTo>
                  <a:lnTo>
                    <a:pt x="325107" y="1257"/>
                  </a:lnTo>
                  <a:close/>
                </a:path>
                <a:path w="537210" h="464820">
                  <a:moveTo>
                    <a:pt x="328930" y="2540"/>
                  </a:moveTo>
                  <a:lnTo>
                    <a:pt x="207010" y="2540"/>
                  </a:lnTo>
                  <a:lnTo>
                    <a:pt x="207010" y="3797"/>
                  </a:lnTo>
                  <a:lnTo>
                    <a:pt x="328930" y="3797"/>
                  </a:lnTo>
                  <a:lnTo>
                    <a:pt x="328930" y="2540"/>
                  </a:lnTo>
                  <a:close/>
                </a:path>
                <a:path w="537210" h="464820">
                  <a:moveTo>
                    <a:pt x="341630" y="461010"/>
                  </a:moveTo>
                  <a:lnTo>
                    <a:pt x="204470" y="461010"/>
                  </a:lnTo>
                  <a:lnTo>
                    <a:pt x="204470" y="462267"/>
                  </a:lnTo>
                  <a:lnTo>
                    <a:pt x="210820" y="462267"/>
                  </a:lnTo>
                  <a:lnTo>
                    <a:pt x="210820" y="463537"/>
                  </a:lnTo>
                  <a:lnTo>
                    <a:pt x="214630" y="463537"/>
                  </a:lnTo>
                  <a:lnTo>
                    <a:pt x="214630" y="464807"/>
                  </a:lnTo>
                  <a:lnTo>
                    <a:pt x="325107" y="464807"/>
                  </a:lnTo>
                  <a:lnTo>
                    <a:pt x="325107" y="463537"/>
                  </a:lnTo>
                  <a:lnTo>
                    <a:pt x="334010" y="463537"/>
                  </a:lnTo>
                  <a:lnTo>
                    <a:pt x="334010" y="462267"/>
                  </a:lnTo>
                  <a:lnTo>
                    <a:pt x="341630" y="462267"/>
                  </a:lnTo>
                  <a:lnTo>
                    <a:pt x="341630" y="461010"/>
                  </a:lnTo>
                  <a:close/>
                </a:path>
                <a:path w="537210" h="464820">
                  <a:moveTo>
                    <a:pt x="537197" y="196850"/>
                  </a:moveTo>
                  <a:lnTo>
                    <a:pt x="534657" y="196850"/>
                  </a:lnTo>
                  <a:lnTo>
                    <a:pt x="534657" y="283197"/>
                  </a:lnTo>
                  <a:lnTo>
                    <a:pt x="534657" y="288277"/>
                  </a:lnTo>
                  <a:lnTo>
                    <a:pt x="535940" y="288277"/>
                  </a:lnTo>
                  <a:lnTo>
                    <a:pt x="535940" y="283197"/>
                  </a:lnTo>
                  <a:lnTo>
                    <a:pt x="537197" y="283197"/>
                  </a:lnTo>
                  <a:lnTo>
                    <a:pt x="537197" y="196850"/>
                  </a:lnTo>
                  <a:close/>
                </a:path>
                <a:path w="537210" h="464820">
                  <a:moveTo>
                    <a:pt x="537210" y="184137"/>
                  </a:moveTo>
                  <a:lnTo>
                    <a:pt x="535940" y="184137"/>
                  </a:lnTo>
                  <a:lnTo>
                    <a:pt x="535940" y="179057"/>
                  </a:lnTo>
                  <a:lnTo>
                    <a:pt x="534657" y="179057"/>
                  </a:lnTo>
                  <a:lnTo>
                    <a:pt x="534657" y="184137"/>
                  </a:lnTo>
                  <a:lnTo>
                    <a:pt x="534657" y="196837"/>
                  </a:lnTo>
                  <a:lnTo>
                    <a:pt x="537210" y="196837"/>
                  </a:lnTo>
                  <a:lnTo>
                    <a:pt x="537210" y="184137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295910" y="562482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93052"/>
                  </a:moveTo>
                  <a:lnTo>
                    <a:pt x="0" y="193052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193052"/>
                  </a:lnTo>
                  <a:close/>
                </a:path>
                <a:path w="530860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018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93040"/>
                  </a:lnTo>
                  <a:lnTo>
                    <a:pt x="3810" y="19304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70180"/>
                  </a:lnTo>
                  <a:lnTo>
                    <a:pt x="3810" y="166370"/>
                  </a:lnTo>
                  <a:close/>
                </a:path>
                <a:path w="530860" h="457200">
                  <a:moveTo>
                    <a:pt x="335280" y="1270"/>
                  </a:moveTo>
                  <a:lnTo>
                    <a:pt x="330200" y="1270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270"/>
                  </a:lnTo>
                  <a:lnTo>
                    <a:pt x="193040" y="1270"/>
                  </a:lnTo>
                  <a:lnTo>
                    <a:pt x="193040" y="2540"/>
                  </a:lnTo>
                  <a:lnTo>
                    <a:pt x="335280" y="2540"/>
                  </a:lnTo>
                  <a:lnTo>
                    <a:pt x="335280" y="1270"/>
                  </a:lnTo>
                  <a:close/>
                </a:path>
                <a:path w="530860" h="457200">
                  <a:moveTo>
                    <a:pt x="340360" y="2552"/>
                  </a:moveTo>
                  <a:lnTo>
                    <a:pt x="187960" y="2552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552"/>
                  </a:lnTo>
                  <a:close/>
                </a:path>
                <a:path w="530860" h="457200">
                  <a:moveTo>
                    <a:pt x="347967" y="454787"/>
                  </a:moveTo>
                  <a:lnTo>
                    <a:pt x="184150" y="454787"/>
                  </a:lnTo>
                  <a:lnTo>
                    <a:pt x="184150" y="455930"/>
                  </a:lnTo>
                  <a:lnTo>
                    <a:pt x="193040" y="455930"/>
                  </a:lnTo>
                  <a:lnTo>
                    <a:pt x="193040" y="457200"/>
                  </a:lnTo>
                  <a:lnTo>
                    <a:pt x="344170" y="457200"/>
                  </a:lnTo>
                  <a:lnTo>
                    <a:pt x="344170" y="455930"/>
                  </a:lnTo>
                  <a:lnTo>
                    <a:pt x="347967" y="455930"/>
                  </a:lnTo>
                  <a:lnTo>
                    <a:pt x="347967" y="454787"/>
                  </a:lnTo>
                  <a:close/>
                </a:path>
                <a:path w="530860" h="457200">
                  <a:moveTo>
                    <a:pt x="529590" y="166370"/>
                  </a:move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170180"/>
                  </a:lnTo>
                  <a:lnTo>
                    <a:pt x="529590" y="170180"/>
                  </a:lnTo>
                  <a:lnTo>
                    <a:pt x="529590" y="166370"/>
                  </a:lnTo>
                  <a:close/>
                </a:path>
                <a:path w="530860" h="457200">
                  <a:moveTo>
                    <a:pt x="530847" y="193052"/>
                  </a:moveTo>
                  <a:lnTo>
                    <a:pt x="527037" y="193052"/>
                  </a:lnTo>
                  <a:lnTo>
                    <a:pt x="527037" y="29210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00"/>
                  </a:lnTo>
                  <a:lnTo>
                    <a:pt x="530847" y="292100"/>
                  </a:lnTo>
                  <a:lnTo>
                    <a:pt x="530847" y="193052"/>
                  </a:lnTo>
                  <a:close/>
                </a:path>
                <a:path w="530860" h="457200">
                  <a:moveTo>
                    <a:pt x="530847" y="170192"/>
                  </a:moveTo>
                  <a:lnTo>
                    <a:pt x="527050" y="170192"/>
                  </a:lnTo>
                  <a:lnTo>
                    <a:pt x="527050" y="193040"/>
                  </a:lnTo>
                  <a:lnTo>
                    <a:pt x="530847" y="193040"/>
                  </a:lnTo>
                  <a:lnTo>
                    <a:pt x="530847" y="170192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299720" y="562863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40" h="450850">
                  <a:moveTo>
                    <a:pt x="3810" y="189242"/>
                  </a:moveTo>
                  <a:lnTo>
                    <a:pt x="0" y="189242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189242"/>
                  </a:lnTo>
                  <a:close/>
                </a:path>
                <a:path w="523240" h="450850">
                  <a:moveTo>
                    <a:pt x="3810" y="166382"/>
                  </a:moveTo>
                  <a:lnTo>
                    <a:pt x="0" y="166382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66382"/>
                  </a:lnTo>
                  <a:close/>
                </a:path>
                <a:path w="523240" h="450850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57480"/>
                  </a:lnTo>
                  <a:lnTo>
                    <a:pt x="3810" y="153670"/>
                  </a:lnTo>
                  <a:lnTo>
                    <a:pt x="3810" y="151130"/>
                  </a:lnTo>
                  <a:close/>
                </a:path>
                <a:path w="523240" h="450850">
                  <a:moveTo>
                    <a:pt x="344157" y="0"/>
                  </a:moveTo>
                  <a:lnTo>
                    <a:pt x="180340" y="0"/>
                  </a:lnTo>
                  <a:lnTo>
                    <a:pt x="180340" y="1270"/>
                  </a:lnTo>
                  <a:lnTo>
                    <a:pt x="344157" y="1270"/>
                  </a:lnTo>
                  <a:lnTo>
                    <a:pt x="344157" y="0"/>
                  </a:lnTo>
                  <a:close/>
                </a:path>
                <a:path w="523240" h="450850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1282"/>
                  </a:lnTo>
                  <a:lnTo>
                    <a:pt x="175260" y="1282"/>
                  </a:lnTo>
                  <a:lnTo>
                    <a:pt x="175260" y="2540"/>
                  </a:lnTo>
                  <a:lnTo>
                    <a:pt x="171450" y="2540"/>
                  </a:lnTo>
                  <a:lnTo>
                    <a:pt x="171450" y="3810"/>
                  </a:lnTo>
                  <a:lnTo>
                    <a:pt x="350520" y="3810"/>
                  </a:lnTo>
                  <a:lnTo>
                    <a:pt x="350520" y="2540"/>
                  </a:lnTo>
                  <a:close/>
                </a:path>
                <a:path w="523240" h="450850">
                  <a:moveTo>
                    <a:pt x="355600" y="447052"/>
                  </a:moveTo>
                  <a:lnTo>
                    <a:pt x="171450" y="447052"/>
                  </a:lnTo>
                  <a:lnTo>
                    <a:pt x="171450" y="448310"/>
                  </a:lnTo>
                  <a:lnTo>
                    <a:pt x="173990" y="448310"/>
                  </a:lnTo>
                  <a:lnTo>
                    <a:pt x="173990" y="449580"/>
                  </a:lnTo>
                  <a:lnTo>
                    <a:pt x="177800" y="449580"/>
                  </a:lnTo>
                  <a:lnTo>
                    <a:pt x="177800" y="450850"/>
                  </a:lnTo>
                  <a:lnTo>
                    <a:pt x="349250" y="450850"/>
                  </a:lnTo>
                  <a:lnTo>
                    <a:pt x="349250" y="449580"/>
                  </a:lnTo>
                  <a:lnTo>
                    <a:pt x="351790" y="449580"/>
                  </a:lnTo>
                  <a:lnTo>
                    <a:pt x="351790" y="448310"/>
                  </a:lnTo>
                  <a:lnTo>
                    <a:pt x="355600" y="448310"/>
                  </a:lnTo>
                  <a:lnTo>
                    <a:pt x="355600" y="447052"/>
                  </a:lnTo>
                  <a:close/>
                </a:path>
                <a:path w="523240" h="450850">
                  <a:moveTo>
                    <a:pt x="523240" y="189242"/>
                  </a:moveTo>
                  <a:lnTo>
                    <a:pt x="519430" y="189242"/>
                  </a:lnTo>
                  <a:lnTo>
                    <a:pt x="519430" y="299720"/>
                  </a:lnTo>
                  <a:lnTo>
                    <a:pt x="519430" y="302260"/>
                  </a:lnTo>
                  <a:lnTo>
                    <a:pt x="520687" y="302260"/>
                  </a:lnTo>
                  <a:lnTo>
                    <a:pt x="520687" y="299720"/>
                  </a:lnTo>
                  <a:lnTo>
                    <a:pt x="523240" y="299720"/>
                  </a:lnTo>
                  <a:lnTo>
                    <a:pt x="523240" y="189242"/>
                  </a:lnTo>
                  <a:close/>
                </a:path>
                <a:path w="523240" h="450850">
                  <a:moveTo>
                    <a:pt x="523240" y="166382"/>
                  </a:moveTo>
                  <a:lnTo>
                    <a:pt x="519430" y="166382"/>
                  </a:lnTo>
                  <a:lnTo>
                    <a:pt x="519430" y="189230"/>
                  </a:lnTo>
                  <a:lnTo>
                    <a:pt x="523240" y="189230"/>
                  </a:lnTo>
                  <a:lnTo>
                    <a:pt x="523240" y="166382"/>
                  </a:lnTo>
                  <a:close/>
                </a:path>
                <a:path w="523240" h="450850">
                  <a:moveTo>
                    <a:pt x="523240" y="153670"/>
                  </a:moveTo>
                  <a:lnTo>
                    <a:pt x="521970" y="153670"/>
                  </a:lnTo>
                  <a:lnTo>
                    <a:pt x="521970" y="151130"/>
                  </a:lnTo>
                  <a:lnTo>
                    <a:pt x="520687" y="151130"/>
                  </a:lnTo>
                  <a:lnTo>
                    <a:pt x="520687" y="148590"/>
                  </a:lnTo>
                  <a:lnTo>
                    <a:pt x="519430" y="148590"/>
                  </a:lnTo>
                  <a:lnTo>
                    <a:pt x="519430" y="151130"/>
                  </a:lnTo>
                  <a:lnTo>
                    <a:pt x="519430" y="153670"/>
                  </a:lnTo>
                  <a:lnTo>
                    <a:pt x="519430" y="166370"/>
                  </a:lnTo>
                  <a:lnTo>
                    <a:pt x="523240" y="166370"/>
                  </a:lnTo>
                  <a:lnTo>
                    <a:pt x="523240" y="153670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303530" y="5632449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29">
                  <a:moveTo>
                    <a:pt x="3810" y="185432"/>
                  </a:moveTo>
                  <a:lnTo>
                    <a:pt x="0" y="185432"/>
                  </a:lnTo>
                  <a:lnTo>
                    <a:pt x="0" y="303530"/>
                  </a:lnTo>
                  <a:lnTo>
                    <a:pt x="2540" y="303530"/>
                  </a:lnTo>
                  <a:lnTo>
                    <a:pt x="2540" y="306070"/>
                  </a:lnTo>
                  <a:lnTo>
                    <a:pt x="3810" y="306070"/>
                  </a:lnTo>
                  <a:lnTo>
                    <a:pt x="3810" y="303530"/>
                  </a:lnTo>
                  <a:lnTo>
                    <a:pt x="3810" y="185432"/>
                  </a:lnTo>
                  <a:close/>
                </a:path>
                <a:path w="515619" h="443229">
                  <a:moveTo>
                    <a:pt x="3810" y="162572"/>
                  </a:moveTo>
                  <a:lnTo>
                    <a:pt x="0" y="162572"/>
                  </a:lnTo>
                  <a:lnTo>
                    <a:pt x="0" y="185420"/>
                  </a:lnTo>
                  <a:lnTo>
                    <a:pt x="3810" y="185420"/>
                  </a:lnTo>
                  <a:lnTo>
                    <a:pt x="3810" y="162572"/>
                  </a:lnTo>
                  <a:close/>
                </a:path>
                <a:path w="515619" h="443229">
                  <a:moveTo>
                    <a:pt x="3810" y="143522"/>
                  </a:moveTo>
                  <a:lnTo>
                    <a:pt x="0" y="143522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43522"/>
                  </a:lnTo>
                  <a:close/>
                </a:path>
                <a:path w="515619" h="443229">
                  <a:moveTo>
                    <a:pt x="3810" y="140982"/>
                  </a:moveTo>
                  <a:lnTo>
                    <a:pt x="1270" y="140982"/>
                  </a:lnTo>
                  <a:lnTo>
                    <a:pt x="1270" y="143510"/>
                  </a:lnTo>
                  <a:lnTo>
                    <a:pt x="3810" y="143510"/>
                  </a:lnTo>
                  <a:lnTo>
                    <a:pt x="3810" y="140982"/>
                  </a:lnTo>
                  <a:close/>
                </a:path>
                <a:path w="515619" h="443229">
                  <a:moveTo>
                    <a:pt x="3810" y="138430"/>
                  </a:moveTo>
                  <a:lnTo>
                    <a:pt x="2540" y="138430"/>
                  </a:lnTo>
                  <a:lnTo>
                    <a:pt x="2540" y="140970"/>
                  </a:lnTo>
                  <a:lnTo>
                    <a:pt x="3810" y="140970"/>
                  </a:lnTo>
                  <a:lnTo>
                    <a:pt x="3810" y="138430"/>
                  </a:lnTo>
                  <a:close/>
                </a:path>
                <a:path w="515619" h="443229">
                  <a:moveTo>
                    <a:pt x="350520" y="0"/>
                  </a:moveTo>
                  <a:lnTo>
                    <a:pt x="162560" y="0"/>
                  </a:lnTo>
                  <a:lnTo>
                    <a:pt x="162560" y="1270"/>
                  </a:lnTo>
                  <a:lnTo>
                    <a:pt x="350520" y="1270"/>
                  </a:lnTo>
                  <a:lnTo>
                    <a:pt x="350520" y="0"/>
                  </a:lnTo>
                  <a:close/>
                </a:path>
                <a:path w="515619" h="443229">
                  <a:moveTo>
                    <a:pt x="359410" y="2540"/>
                  </a:moveTo>
                  <a:lnTo>
                    <a:pt x="355600" y="2540"/>
                  </a:lnTo>
                  <a:lnTo>
                    <a:pt x="355600" y="1282"/>
                  </a:lnTo>
                  <a:lnTo>
                    <a:pt x="158750" y="1282"/>
                  </a:lnTo>
                  <a:lnTo>
                    <a:pt x="158750" y="2540"/>
                  </a:lnTo>
                  <a:lnTo>
                    <a:pt x="154940" y="2540"/>
                  </a:lnTo>
                  <a:lnTo>
                    <a:pt x="154940" y="3810"/>
                  </a:lnTo>
                  <a:lnTo>
                    <a:pt x="359410" y="3810"/>
                  </a:lnTo>
                  <a:lnTo>
                    <a:pt x="359410" y="2540"/>
                  </a:lnTo>
                  <a:close/>
                </a:path>
                <a:path w="515619" h="443229">
                  <a:moveTo>
                    <a:pt x="361950" y="439547"/>
                  </a:moveTo>
                  <a:lnTo>
                    <a:pt x="157480" y="439547"/>
                  </a:lnTo>
                  <a:lnTo>
                    <a:pt x="157480" y="440817"/>
                  </a:lnTo>
                  <a:lnTo>
                    <a:pt x="160020" y="440817"/>
                  </a:lnTo>
                  <a:lnTo>
                    <a:pt x="160020" y="441960"/>
                  </a:lnTo>
                  <a:lnTo>
                    <a:pt x="163830" y="441960"/>
                  </a:lnTo>
                  <a:lnTo>
                    <a:pt x="163830" y="443230"/>
                  </a:lnTo>
                  <a:lnTo>
                    <a:pt x="355600" y="443230"/>
                  </a:lnTo>
                  <a:lnTo>
                    <a:pt x="355600" y="441960"/>
                  </a:lnTo>
                  <a:lnTo>
                    <a:pt x="358140" y="441960"/>
                  </a:lnTo>
                  <a:lnTo>
                    <a:pt x="358140" y="440817"/>
                  </a:lnTo>
                  <a:lnTo>
                    <a:pt x="361950" y="440817"/>
                  </a:lnTo>
                  <a:lnTo>
                    <a:pt x="361950" y="439547"/>
                  </a:lnTo>
                  <a:close/>
                </a:path>
                <a:path w="515619" h="443229">
                  <a:moveTo>
                    <a:pt x="513080" y="306082"/>
                  </a:moveTo>
                  <a:lnTo>
                    <a:pt x="511810" y="306082"/>
                  </a:lnTo>
                  <a:lnTo>
                    <a:pt x="511810" y="307340"/>
                  </a:lnTo>
                  <a:lnTo>
                    <a:pt x="513080" y="307340"/>
                  </a:lnTo>
                  <a:lnTo>
                    <a:pt x="513080" y="306082"/>
                  </a:lnTo>
                  <a:close/>
                </a:path>
                <a:path w="515619" h="443229">
                  <a:moveTo>
                    <a:pt x="515620" y="185432"/>
                  </a:moveTo>
                  <a:lnTo>
                    <a:pt x="511797" y="185432"/>
                  </a:lnTo>
                  <a:lnTo>
                    <a:pt x="511797" y="301002"/>
                  </a:lnTo>
                  <a:lnTo>
                    <a:pt x="511810" y="304800"/>
                  </a:lnTo>
                  <a:lnTo>
                    <a:pt x="511810" y="306070"/>
                  </a:lnTo>
                  <a:lnTo>
                    <a:pt x="513080" y="306070"/>
                  </a:lnTo>
                  <a:lnTo>
                    <a:pt x="513080" y="304800"/>
                  </a:lnTo>
                  <a:lnTo>
                    <a:pt x="514350" y="304800"/>
                  </a:lnTo>
                  <a:lnTo>
                    <a:pt x="514350" y="301002"/>
                  </a:lnTo>
                  <a:lnTo>
                    <a:pt x="515620" y="301002"/>
                  </a:lnTo>
                  <a:lnTo>
                    <a:pt x="515620" y="185432"/>
                  </a:lnTo>
                  <a:close/>
                </a:path>
                <a:path w="515619" h="443229">
                  <a:moveTo>
                    <a:pt x="515620" y="162572"/>
                  </a:moveTo>
                  <a:lnTo>
                    <a:pt x="511810" y="162572"/>
                  </a:lnTo>
                  <a:lnTo>
                    <a:pt x="511810" y="185420"/>
                  </a:lnTo>
                  <a:lnTo>
                    <a:pt x="515620" y="185420"/>
                  </a:lnTo>
                  <a:lnTo>
                    <a:pt x="515620" y="162572"/>
                  </a:lnTo>
                  <a:close/>
                </a:path>
                <a:path w="515619" h="443229">
                  <a:moveTo>
                    <a:pt x="515620" y="143522"/>
                  </a:moveTo>
                  <a:lnTo>
                    <a:pt x="511810" y="143522"/>
                  </a:lnTo>
                  <a:lnTo>
                    <a:pt x="511810" y="162560"/>
                  </a:lnTo>
                  <a:lnTo>
                    <a:pt x="515620" y="162560"/>
                  </a:lnTo>
                  <a:lnTo>
                    <a:pt x="515620" y="143522"/>
                  </a:lnTo>
                  <a:close/>
                </a:path>
                <a:path w="515619" h="443229">
                  <a:moveTo>
                    <a:pt x="515620" y="142240"/>
                  </a:moveTo>
                  <a:lnTo>
                    <a:pt x="514350" y="142240"/>
                  </a:lnTo>
                  <a:lnTo>
                    <a:pt x="514350" y="140970"/>
                  </a:lnTo>
                  <a:lnTo>
                    <a:pt x="514350" y="139700"/>
                  </a:lnTo>
                  <a:lnTo>
                    <a:pt x="513080" y="139700"/>
                  </a:lnTo>
                  <a:lnTo>
                    <a:pt x="513080" y="137160"/>
                  </a:lnTo>
                  <a:lnTo>
                    <a:pt x="511810" y="137160"/>
                  </a:lnTo>
                  <a:lnTo>
                    <a:pt x="511810" y="139700"/>
                  </a:lnTo>
                  <a:lnTo>
                    <a:pt x="511810" y="140970"/>
                  </a:lnTo>
                  <a:lnTo>
                    <a:pt x="511810" y="142240"/>
                  </a:lnTo>
                  <a:lnTo>
                    <a:pt x="511810" y="143510"/>
                  </a:lnTo>
                  <a:lnTo>
                    <a:pt x="515620" y="143510"/>
                  </a:lnTo>
                  <a:lnTo>
                    <a:pt x="515620" y="14224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307339" y="5636259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363220" y="1269"/>
                  </a:moveTo>
                  <a:lnTo>
                    <a:pt x="144780" y="1269"/>
                  </a:lnTo>
                  <a:lnTo>
                    <a:pt x="144780" y="2539"/>
                  </a:lnTo>
                  <a:lnTo>
                    <a:pt x="363220" y="2539"/>
                  </a:lnTo>
                  <a:lnTo>
                    <a:pt x="363220" y="1269"/>
                  </a:lnTo>
                  <a:close/>
                </a:path>
                <a:path w="508000" h="435610">
                  <a:moveTo>
                    <a:pt x="360679" y="0"/>
                  </a:moveTo>
                  <a:lnTo>
                    <a:pt x="148590" y="0"/>
                  </a:lnTo>
                  <a:lnTo>
                    <a:pt x="148590" y="1269"/>
                  </a:lnTo>
                  <a:lnTo>
                    <a:pt x="360679" y="1269"/>
                  </a:lnTo>
                  <a:lnTo>
                    <a:pt x="360679" y="0"/>
                  </a:lnTo>
                  <a:close/>
                </a:path>
                <a:path w="508000" h="435610">
                  <a:moveTo>
                    <a:pt x="2539" y="128269"/>
                  </a:moveTo>
                  <a:lnTo>
                    <a:pt x="1270" y="128269"/>
                  </a:lnTo>
                  <a:lnTo>
                    <a:pt x="1270" y="130809"/>
                  </a:lnTo>
                  <a:lnTo>
                    <a:pt x="0" y="130809"/>
                  </a:lnTo>
                  <a:lnTo>
                    <a:pt x="0" y="133349"/>
                  </a:lnTo>
                  <a:lnTo>
                    <a:pt x="2539" y="133349"/>
                  </a:lnTo>
                  <a:lnTo>
                    <a:pt x="2539" y="128269"/>
                  </a:lnTo>
                  <a:close/>
                </a:path>
                <a:path w="508000" h="435610">
                  <a:moveTo>
                    <a:pt x="505459" y="125729"/>
                  </a:moveTo>
                  <a:lnTo>
                    <a:pt x="504190" y="125729"/>
                  </a:lnTo>
                  <a:lnTo>
                    <a:pt x="504190" y="133349"/>
                  </a:lnTo>
                  <a:lnTo>
                    <a:pt x="508000" y="133349"/>
                  </a:lnTo>
                  <a:lnTo>
                    <a:pt x="508000" y="130809"/>
                  </a:lnTo>
                  <a:lnTo>
                    <a:pt x="506729" y="130809"/>
                  </a:lnTo>
                  <a:lnTo>
                    <a:pt x="506729" y="128269"/>
                  </a:lnTo>
                  <a:lnTo>
                    <a:pt x="505459" y="128269"/>
                  </a:lnTo>
                  <a:lnTo>
                    <a:pt x="505459" y="125729"/>
                  </a:lnTo>
                  <a:close/>
                </a:path>
                <a:path w="508000" h="435610">
                  <a:moveTo>
                    <a:pt x="253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539" y="137159"/>
                  </a:lnTo>
                  <a:lnTo>
                    <a:pt x="2539" y="133350"/>
                  </a:lnTo>
                  <a:close/>
                </a:path>
                <a:path w="508000" h="435610">
                  <a:moveTo>
                    <a:pt x="508000" y="133350"/>
                  </a:moveTo>
                  <a:lnTo>
                    <a:pt x="504190" y="133350"/>
                  </a:lnTo>
                  <a:lnTo>
                    <a:pt x="504190" y="137159"/>
                  </a:lnTo>
                  <a:lnTo>
                    <a:pt x="508000" y="137159"/>
                  </a:lnTo>
                  <a:lnTo>
                    <a:pt x="508000" y="133350"/>
                  </a:lnTo>
                  <a:close/>
                </a:path>
                <a:path w="508000" h="435610">
                  <a:moveTo>
                    <a:pt x="253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2539" y="139699"/>
                  </a:lnTo>
                  <a:lnTo>
                    <a:pt x="2539" y="137159"/>
                  </a:lnTo>
                  <a:close/>
                </a:path>
                <a:path w="508000" h="435610">
                  <a:moveTo>
                    <a:pt x="508000" y="137159"/>
                  </a:moveTo>
                  <a:lnTo>
                    <a:pt x="504190" y="137159"/>
                  </a:lnTo>
                  <a:lnTo>
                    <a:pt x="504190" y="139699"/>
                  </a:lnTo>
                  <a:lnTo>
                    <a:pt x="508000" y="139699"/>
                  </a:lnTo>
                  <a:lnTo>
                    <a:pt x="508000" y="137159"/>
                  </a:lnTo>
                  <a:close/>
                </a:path>
                <a:path w="508000" h="435610">
                  <a:moveTo>
                    <a:pt x="2539" y="139700"/>
                  </a:moveTo>
                  <a:lnTo>
                    <a:pt x="0" y="139700"/>
                  </a:lnTo>
                  <a:lnTo>
                    <a:pt x="0" y="158749"/>
                  </a:lnTo>
                  <a:lnTo>
                    <a:pt x="2539" y="158749"/>
                  </a:lnTo>
                  <a:lnTo>
                    <a:pt x="2539" y="139700"/>
                  </a:lnTo>
                  <a:close/>
                </a:path>
                <a:path w="508000" h="435610">
                  <a:moveTo>
                    <a:pt x="508000" y="139700"/>
                  </a:moveTo>
                  <a:lnTo>
                    <a:pt x="504190" y="139700"/>
                  </a:lnTo>
                  <a:lnTo>
                    <a:pt x="504190" y="158749"/>
                  </a:lnTo>
                  <a:lnTo>
                    <a:pt x="508000" y="158749"/>
                  </a:lnTo>
                  <a:lnTo>
                    <a:pt x="508000" y="139700"/>
                  </a:lnTo>
                  <a:close/>
                </a:path>
                <a:path w="508000" h="435610">
                  <a:moveTo>
                    <a:pt x="2539" y="158750"/>
                  </a:moveTo>
                  <a:lnTo>
                    <a:pt x="0" y="158750"/>
                  </a:lnTo>
                  <a:lnTo>
                    <a:pt x="0" y="181609"/>
                  </a:lnTo>
                  <a:lnTo>
                    <a:pt x="2539" y="181609"/>
                  </a:lnTo>
                  <a:lnTo>
                    <a:pt x="2539" y="158750"/>
                  </a:lnTo>
                  <a:close/>
                </a:path>
                <a:path w="508000" h="435610">
                  <a:moveTo>
                    <a:pt x="508000" y="158750"/>
                  </a:moveTo>
                  <a:lnTo>
                    <a:pt x="504190" y="158750"/>
                  </a:lnTo>
                  <a:lnTo>
                    <a:pt x="504190" y="181609"/>
                  </a:lnTo>
                  <a:lnTo>
                    <a:pt x="508000" y="181609"/>
                  </a:lnTo>
                  <a:lnTo>
                    <a:pt x="508000" y="158750"/>
                  </a:lnTo>
                  <a:close/>
                </a:path>
                <a:path w="508000" h="435610">
                  <a:moveTo>
                    <a:pt x="2539" y="181609"/>
                  </a:moveTo>
                  <a:lnTo>
                    <a:pt x="0" y="181609"/>
                  </a:lnTo>
                  <a:lnTo>
                    <a:pt x="0" y="253999"/>
                  </a:lnTo>
                  <a:lnTo>
                    <a:pt x="2539" y="253999"/>
                  </a:lnTo>
                  <a:lnTo>
                    <a:pt x="2539" y="181609"/>
                  </a:lnTo>
                  <a:close/>
                </a:path>
                <a:path w="508000" h="435610">
                  <a:moveTo>
                    <a:pt x="508000" y="181609"/>
                  </a:moveTo>
                  <a:lnTo>
                    <a:pt x="504190" y="181609"/>
                  </a:lnTo>
                  <a:lnTo>
                    <a:pt x="504190" y="253999"/>
                  </a:lnTo>
                  <a:lnTo>
                    <a:pt x="508000" y="253999"/>
                  </a:lnTo>
                  <a:lnTo>
                    <a:pt x="508000" y="181609"/>
                  </a:lnTo>
                  <a:close/>
                </a:path>
                <a:path w="508000" h="435610">
                  <a:moveTo>
                    <a:pt x="2539" y="254000"/>
                  </a:moveTo>
                  <a:lnTo>
                    <a:pt x="0" y="254000"/>
                  </a:lnTo>
                  <a:lnTo>
                    <a:pt x="0" y="276859"/>
                  </a:lnTo>
                  <a:lnTo>
                    <a:pt x="2539" y="276859"/>
                  </a:lnTo>
                  <a:lnTo>
                    <a:pt x="2539" y="254000"/>
                  </a:lnTo>
                  <a:close/>
                </a:path>
                <a:path w="508000" h="435610">
                  <a:moveTo>
                    <a:pt x="508000" y="254000"/>
                  </a:moveTo>
                  <a:lnTo>
                    <a:pt x="504190" y="254000"/>
                  </a:lnTo>
                  <a:lnTo>
                    <a:pt x="504190" y="276859"/>
                  </a:lnTo>
                  <a:lnTo>
                    <a:pt x="508000" y="276859"/>
                  </a:lnTo>
                  <a:lnTo>
                    <a:pt x="508000" y="254000"/>
                  </a:lnTo>
                  <a:close/>
                </a:path>
                <a:path w="508000" h="435610">
                  <a:moveTo>
                    <a:pt x="2539" y="276859"/>
                  </a:moveTo>
                  <a:lnTo>
                    <a:pt x="0" y="276859"/>
                  </a:lnTo>
                  <a:lnTo>
                    <a:pt x="0" y="295909"/>
                  </a:lnTo>
                  <a:lnTo>
                    <a:pt x="2539" y="295909"/>
                  </a:lnTo>
                  <a:lnTo>
                    <a:pt x="2539" y="276859"/>
                  </a:lnTo>
                  <a:close/>
                </a:path>
                <a:path w="508000" h="435610">
                  <a:moveTo>
                    <a:pt x="508000" y="276859"/>
                  </a:moveTo>
                  <a:lnTo>
                    <a:pt x="504190" y="276859"/>
                  </a:lnTo>
                  <a:lnTo>
                    <a:pt x="504190" y="295909"/>
                  </a:lnTo>
                  <a:lnTo>
                    <a:pt x="508000" y="295909"/>
                  </a:lnTo>
                  <a:lnTo>
                    <a:pt x="508000" y="276859"/>
                  </a:lnTo>
                  <a:close/>
                </a:path>
                <a:path w="508000" h="435610">
                  <a:moveTo>
                    <a:pt x="2539" y="295909"/>
                  </a:moveTo>
                  <a:lnTo>
                    <a:pt x="0" y="295909"/>
                  </a:lnTo>
                  <a:lnTo>
                    <a:pt x="0" y="302259"/>
                  </a:lnTo>
                  <a:lnTo>
                    <a:pt x="2539" y="302259"/>
                  </a:lnTo>
                  <a:lnTo>
                    <a:pt x="2539" y="295909"/>
                  </a:lnTo>
                  <a:close/>
                </a:path>
                <a:path w="508000" h="435610">
                  <a:moveTo>
                    <a:pt x="508000" y="295909"/>
                  </a:moveTo>
                  <a:lnTo>
                    <a:pt x="504190" y="295909"/>
                  </a:lnTo>
                  <a:lnTo>
                    <a:pt x="504190" y="302259"/>
                  </a:lnTo>
                  <a:lnTo>
                    <a:pt x="508000" y="302259"/>
                  </a:lnTo>
                  <a:lnTo>
                    <a:pt x="508000" y="295909"/>
                  </a:lnTo>
                  <a:close/>
                </a:path>
                <a:path w="508000" h="435610">
                  <a:moveTo>
                    <a:pt x="508000" y="302259"/>
                  </a:moveTo>
                  <a:lnTo>
                    <a:pt x="504190" y="302259"/>
                  </a:lnTo>
                  <a:lnTo>
                    <a:pt x="504190" y="311149"/>
                  </a:lnTo>
                  <a:lnTo>
                    <a:pt x="505459" y="311149"/>
                  </a:lnTo>
                  <a:lnTo>
                    <a:pt x="505459" y="308609"/>
                  </a:lnTo>
                  <a:lnTo>
                    <a:pt x="506729" y="308609"/>
                  </a:lnTo>
                  <a:lnTo>
                    <a:pt x="506729" y="306069"/>
                  </a:lnTo>
                  <a:lnTo>
                    <a:pt x="508000" y="306069"/>
                  </a:lnTo>
                  <a:lnTo>
                    <a:pt x="508000" y="302259"/>
                  </a:lnTo>
                  <a:close/>
                </a:path>
                <a:path w="508000" h="435610">
                  <a:moveTo>
                    <a:pt x="2539" y="302259"/>
                  </a:moveTo>
                  <a:lnTo>
                    <a:pt x="0" y="302259"/>
                  </a:lnTo>
                  <a:lnTo>
                    <a:pt x="0" y="306069"/>
                  </a:lnTo>
                  <a:lnTo>
                    <a:pt x="1270" y="306069"/>
                  </a:lnTo>
                  <a:lnTo>
                    <a:pt x="1270" y="308609"/>
                  </a:lnTo>
                  <a:lnTo>
                    <a:pt x="2539" y="308609"/>
                  </a:lnTo>
                  <a:lnTo>
                    <a:pt x="2539" y="302259"/>
                  </a:lnTo>
                  <a:close/>
                </a:path>
                <a:path w="508000" h="435610">
                  <a:moveTo>
                    <a:pt x="360679" y="434339"/>
                  </a:moveTo>
                  <a:lnTo>
                    <a:pt x="148590" y="434339"/>
                  </a:lnTo>
                  <a:lnTo>
                    <a:pt x="148590" y="435609"/>
                  </a:lnTo>
                  <a:lnTo>
                    <a:pt x="360679" y="435609"/>
                  </a:lnTo>
                  <a:lnTo>
                    <a:pt x="360679" y="434339"/>
                  </a:lnTo>
                  <a:close/>
                </a:path>
                <a:path w="508000" h="435610">
                  <a:moveTo>
                    <a:pt x="365760" y="433069"/>
                  </a:moveTo>
                  <a:lnTo>
                    <a:pt x="146050" y="433069"/>
                  </a:lnTo>
                  <a:lnTo>
                    <a:pt x="146050" y="434339"/>
                  </a:lnTo>
                  <a:lnTo>
                    <a:pt x="365760" y="434339"/>
                  </a:lnTo>
                  <a:lnTo>
                    <a:pt x="365760" y="433069"/>
                  </a:lnTo>
                  <a:close/>
                </a:path>
                <a:path w="508000" h="435610">
                  <a:moveTo>
                    <a:pt x="368300" y="431799"/>
                  </a:moveTo>
                  <a:lnTo>
                    <a:pt x="142240" y="431799"/>
                  </a:lnTo>
                  <a:lnTo>
                    <a:pt x="142240" y="433069"/>
                  </a:lnTo>
                  <a:lnTo>
                    <a:pt x="368300" y="433069"/>
                  </a:lnTo>
                  <a:lnTo>
                    <a:pt x="368300" y="431799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309879" y="5638799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63220" y="0"/>
                  </a:moveTo>
                  <a:lnTo>
                    <a:pt x="139700" y="0"/>
                  </a:lnTo>
                  <a:lnTo>
                    <a:pt x="13970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501650" h="429260">
                  <a:moveTo>
                    <a:pt x="369570" y="2540"/>
                  </a:moveTo>
                  <a:lnTo>
                    <a:pt x="133350" y="2540"/>
                  </a:lnTo>
                  <a:lnTo>
                    <a:pt x="133350" y="3809"/>
                  </a:lnTo>
                  <a:lnTo>
                    <a:pt x="369570" y="3809"/>
                  </a:lnTo>
                  <a:lnTo>
                    <a:pt x="369570" y="2540"/>
                  </a:lnTo>
                  <a:close/>
                </a:path>
                <a:path w="501650" h="429260">
                  <a:moveTo>
                    <a:pt x="365760" y="1270"/>
                  </a:moveTo>
                  <a:lnTo>
                    <a:pt x="135890" y="1270"/>
                  </a:lnTo>
                  <a:lnTo>
                    <a:pt x="135890" y="2540"/>
                  </a:lnTo>
                  <a:lnTo>
                    <a:pt x="365760" y="2540"/>
                  </a:lnTo>
                  <a:lnTo>
                    <a:pt x="365760" y="1270"/>
                  </a:lnTo>
                  <a:close/>
                </a:path>
                <a:path w="501650" h="429260">
                  <a:moveTo>
                    <a:pt x="3810" y="118109"/>
                  </a:moveTo>
                  <a:lnTo>
                    <a:pt x="2540" y="118109"/>
                  </a:lnTo>
                  <a:lnTo>
                    <a:pt x="2540" y="120650"/>
                  </a:lnTo>
                  <a:lnTo>
                    <a:pt x="1270" y="120650"/>
                  </a:lnTo>
                  <a:lnTo>
                    <a:pt x="1270" y="123190"/>
                  </a:lnTo>
                  <a:lnTo>
                    <a:pt x="0" y="123190"/>
                  </a:lnTo>
                  <a:lnTo>
                    <a:pt x="0" y="130809"/>
                  </a:lnTo>
                  <a:lnTo>
                    <a:pt x="3810" y="130809"/>
                  </a:lnTo>
                  <a:lnTo>
                    <a:pt x="3810" y="118109"/>
                  </a:lnTo>
                  <a:close/>
                </a:path>
                <a:path w="501650" h="429260">
                  <a:moveTo>
                    <a:pt x="499110" y="115569"/>
                  </a:moveTo>
                  <a:lnTo>
                    <a:pt x="497840" y="115569"/>
                  </a:lnTo>
                  <a:lnTo>
                    <a:pt x="497840" y="130809"/>
                  </a:lnTo>
                  <a:lnTo>
                    <a:pt x="501650" y="130809"/>
                  </a:lnTo>
                  <a:lnTo>
                    <a:pt x="501650" y="120650"/>
                  </a:lnTo>
                  <a:lnTo>
                    <a:pt x="500380" y="120650"/>
                  </a:lnTo>
                  <a:lnTo>
                    <a:pt x="500380" y="118109"/>
                  </a:lnTo>
                  <a:lnTo>
                    <a:pt x="499110" y="118109"/>
                  </a:lnTo>
                  <a:lnTo>
                    <a:pt x="499110" y="115569"/>
                  </a:lnTo>
                  <a:close/>
                </a:path>
                <a:path w="501650" h="429260">
                  <a:moveTo>
                    <a:pt x="381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3810" y="134619"/>
                  </a:lnTo>
                  <a:lnTo>
                    <a:pt x="3810" y="130810"/>
                  </a:lnTo>
                  <a:close/>
                </a:path>
                <a:path w="501650" h="429260">
                  <a:moveTo>
                    <a:pt x="501650" y="130810"/>
                  </a:moveTo>
                  <a:lnTo>
                    <a:pt x="497840" y="130810"/>
                  </a:lnTo>
                  <a:lnTo>
                    <a:pt x="497840" y="134619"/>
                  </a:lnTo>
                  <a:lnTo>
                    <a:pt x="501650" y="134619"/>
                  </a:lnTo>
                  <a:lnTo>
                    <a:pt x="501650" y="130810"/>
                  </a:lnTo>
                  <a:close/>
                </a:path>
                <a:path w="501650" h="429260">
                  <a:moveTo>
                    <a:pt x="381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134620"/>
                  </a:lnTo>
                  <a:close/>
                </a:path>
                <a:path w="501650" h="429260">
                  <a:moveTo>
                    <a:pt x="501650" y="134620"/>
                  </a:moveTo>
                  <a:lnTo>
                    <a:pt x="497840" y="134620"/>
                  </a:lnTo>
                  <a:lnTo>
                    <a:pt x="497840" y="137159"/>
                  </a:lnTo>
                  <a:lnTo>
                    <a:pt x="501650" y="137159"/>
                  </a:lnTo>
                  <a:lnTo>
                    <a:pt x="501650" y="134620"/>
                  </a:lnTo>
                  <a:close/>
                </a:path>
                <a:path w="501650" h="429260">
                  <a:moveTo>
                    <a:pt x="3810" y="137160"/>
                  </a:moveTo>
                  <a:lnTo>
                    <a:pt x="0" y="13716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137160"/>
                  </a:lnTo>
                  <a:close/>
                </a:path>
                <a:path w="501650" h="429260">
                  <a:moveTo>
                    <a:pt x="501650" y="137160"/>
                  </a:moveTo>
                  <a:lnTo>
                    <a:pt x="497840" y="137160"/>
                  </a:lnTo>
                  <a:lnTo>
                    <a:pt x="497840" y="156209"/>
                  </a:lnTo>
                  <a:lnTo>
                    <a:pt x="501650" y="156209"/>
                  </a:lnTo>
                  <a:lnTo>
                    <a:pt x="501650" y="137160"/>
                  </a:lnTo>
                  <a:close/>
                </a:path>
                <a:path w="501650" h="429260">
                  <a:moveTo>
                    <a:pt x="3810" y="156210"/>
                  </a:moveTo>
                  <a:lnTo>
                    <a:pt x="0" y="15621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56210"/>
                  </a:lnTo>
                  <a:close/>
                </a:path>
                <a:path w="501650" h="429260">
                  <a:moveTo>
                    <a:pt x="501650" y="156210"/>
                  </a:moveTo>
                  <a:lnTo>
                    <a:pt x="497840" y="156210"/>
                  </a:lnTo>
                  <a:lnTo>
                    <a:pt x="497840" y="179069"/>
                  </a:lnTo>
                  <a:lnTo>
                    <a:pt x="501650" y="179069"/>
                  </a:lnTo>
                  <a:lnTo>
                    <a:pt x="501650" y="156210"/>
                  </a:lnTo>
                  <a:close/>
                </a:path>
                <a:path w="501650" h="429260">
                  <a:moveTo>
                    <a:pt x="3810" y="179070"/>
                  </a:moveTo>
                  <a:lnTo>
                    <a:pt x="0" y="17907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179070"/>
                  </a:lnTo>
                  <a:close/>
                </a:path>
                <a:path w="501650" h="429260">
                  <a:moveTo>
                    <a:pt x="501650" y="179070"/>
                  </a:moveTo>
                  <a:lnTo>
                    <a:pt x="497840" y="179070"/>
                  </a:lnTo>
                  <a:lnTo>
                    <a:pt x="497840" y="251459"/>
                  </a:lnTo>
                  <a:lnTo>
                    <a:pt x="501650" y="251459"/>
                  </a:lnTo>
                  <a:lnTo>
                    <a:pt x="501650" y="179070"/>
                  </a:lnTo>
                  <a:close/>
                </a:path>
                <a:path w="501650" h="429260">
                  <a:moveTo>
                    <a:pt x="3810" y="251460"/>
                  </a:moveTo>
                  <a:lnTo>
                    <a:pt x="0" y="25146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51460"/>
                  </a:lnTo>
                  <a:close/>
                </a:path>
                <a:path w="501650" h="429260">
                  <a:moveTo>
                    <a:pt x="501650" y="251460"/>
                  </a:moveTo>
                  <a:lnTo>
                    <a:pt x="497840" y="251460"/>
                  </a:lnTo>
                  <a:lnTo>
                    <a:pt x="497840" y="274319"/>
                  </a:lnTo>
                  <a:lnTo>
                    <a:pt x="501650" y="274319"/>
                  </a:lnTo>
                  <a:lnTo>
                    <a:pt x="501650" y="251460"/>
                  </a:lnTo>
                  <a:close/>
                </a:path>
                <a:path w="501650" h="429260">
                  <a:moveTo>
                    <a:pt x="3810" y="274320"/>
                  </a:moveTo>
                  <a:lnTo>
                    <a:pt x="0" y="27432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74320"/>
                  </a:lnTo>
                  <a:close/>
                </a:path>
                <a:path w="501650" h="429260">
                  <a:moveTo>
                    <a:pt x="501650" y="274320"/>
                  </a:moveTo>
                  <a:lnTo>
                    <a:pt x="497840" y="274320"/>
                  </a:lnTo>
                  <a:lnTo>
                    <a:pt x="497840" y="293369"/>
                  </a:lnTo>
                  <a:lnTo>
                    <a:pt x="501650" y="293369"/>
                  </a:lnTo>
                  <a:lnTo>
                    <a:pt x="501650" y="274320"/>
                  </a:lnTo>
                  <a:close/>
                </a:path>
                <a:path w="501650" h="429260">
                  <a:moveTo>
                    <a:pt x="381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70"/>
                  </a:lnTo>
                  <a:close/>
                </a:path>
                <a:path w="501650" h="429260">
                  <a:moveTo>
                    <a:pt x="501650" y="293370"/>
                  </a:moveTo>
                  <a:lnTo>
                    <a:pt x="497840" y="293370"/>
                  </a:lnTo>
                  <a:lnTo>
                    <a:pt x="497840" y="299719"/>
                  </a:lnTo>
                  <a:lnTo>
                    <a:pt x="501650" y="299719"/>
                  </a:lnTo>
                  <a:lnTo>
                    <a:pt x="501650" y="293370"/>
                  </a:lnTo>
                  <a:close/>
                </a:path>
                <a:path w="501650" h="429260">
                  <a:moveTo>
                    <a:pt x="501650" y="299720"/>
                  </a:moveTo>
                  <a:lnTo>
                    <a:pt x="497840" y="299720"/>
                  </a:lnTo>
                  <a:lnTo>
                    <a:pt x="497840" y="316230"/>
                  </a:lnTo>
                  <a:lnTo>
                    <a:pt x="499110" y="316230"/>
                  </a:lnTo>
                  <a:lnTo>
                    <a:pt x="499110" y="313690"/>
                  </a:lnTo>
                  <a:lnTo>
                    <a:pt x="500380" y="313690"/>
                  </a:lnTo>
                  <a:lnTo>
                    <a:pt x="500380" y="311150"/>
                  </a:lnTo>
                  <a:lnTo>
                    <a:pt x="501650" y="311150"/>
                  </a:lnTo>
                  <a:lnTo>
                    <a:pt x="501650" y="299720"/>
                  </a:lnTo>
                  <a:close/>
                </a:path>
                <a:path w="501650" h="429260">
                  <a:moveTo>
                    <a:pt x="3810" y="299720"/>
                  </a:moveTo>
                  <a:lnTo>
                    <a:pt x="0" y="299720"/>
                  </a:lnTo>
                  <a:lnTo>
                    <a:pt x="0" y="308609"/>
                  </a:lnTo>
                  <a:lnTo>
                    <a:pt x="1270" y="308609"/>
                  </a:lnTo>
                  <a:lnTo>
                    <a:pt x="1270" y="311150"/>
                  </a:lnTo>
                  <a:lnTo>
                    <a:pt x="2540" y="311150"/>
                  </a:lnTo>
                  <a:lnTo>
                    <a:pt x="2540" y="313690"/>
                  </a:lnTo>
                  <a:lnTo>
                    <a:pt x="3810" y="313690"/>
                  </a:lnTo>
                  <a:lnTo>
                    <a:pt x="3810" y="299720"/>
                  </a:lnTo>
                  <a:close/>
                </a:path>
                <a:path w="501650" h="429260">
                  <a:moveTo>
                    <a:pt x="369570" y="427990"/>
                  </a:moveTo>
                  <a:lnTo>
                    <a:pt x="137160" y="427990"/>
                  </a:lnTo>
                  <a:lnTo>
                    <a:pt x="137160" y="429259"/>
                  </a:lnTo>
                  <a:lnTo>
                    <a:pt x="369570" y="429259"/>
                  </a:lnTo>
                  <a:lnTo>
                    <a:pt x="369570" y="427990"/>
                  </a:lnTo>
                  <a:close/>
                </a:path>
                <a:path w="501650" h="429260">
                  <a:moveTo>
                    <a:pt x="373380" y="426720"/>
                  </a:moveTo>
                  <a:lnTo>
                    <a:pt x="133350" y="426720"/>
                  </a:lnTo>
                  <a:lnTo>
                    <a:pt x="133350" y="427990"/>
                  </a:lnTo>
                  <a:lnTo>
                    <a:pt x="373380" y="427990"/>
                  </a:lnTo>
                  <a:lnTo>
                    <a:pt x="373380" y="426720"/>
                  </a:lnTo>
                  <a:close/>
                </a:path>
                <a:path w="501650" h="429260">
                  <a:moveTo>
                    <a:pt x="375920" y="425450"/>
                  </a:moveTo>
                  <a:lnTo>
                    <a:pt x="129540" y="425450"/>
                  </a:lnTo>
                  <a:lnTo>
                    <a:pt x="129540" y="426720"/>
                  </a:lnTo>
                  <a:lnTo>
                    <a:pt x="375920" y="426720"/>
                  </a:lnTo>
                  <a:lnTo>
                    <a:pt x="375920" y="425450"/>
                  </a:lnTo>
                  <a:close/>
                </a:path>
              </a:pathLst>
            </a:custGeom>
            <a:solidFill>
              <a:srgbClr val="94A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313689" y="5642609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74650" y="2539"/>
                  </a:moveTo>
                  <a:lnTo>
                    <a:pt x="120650" y="2539"/>
                  </a:lnTo>
                  <a:lnTo>
                    <a:pt x="120650" y="3809"/>
                  </a:lnTo>
                  <a:lnTo>
                    <a:pt x="374650" y="3809"/>
                  </a:lnTo>
                  <a:lnTo>
                    <a:pt x="374650" y="2539"/>
                  </a:lnTo>
                  <a:close/>
                </a:path>
                <a:path w="494030" h="421639">
                  <a:moveTo>
                    <a:pt x="372110" y="1269"/>
                  </a:moveTo>
                  <a:lnTo>
                    <a:pt x="123189" y="1269"/>
                  </a:lnTo>
                  <a:lnTo>
                    <a:pt x="123189" y="2539"/>
                  </a:lnTo>
                  <a:lnTo>
                    <a:pt x="372110" y="2539"/>
                  </a:lnTo>
                  <a:lnTo>
                    <a:pt x="372110" y="1269"/>
                  </a:lnTo>
                  <a:close/>
                </a:path>
                <a:path w="494030" h="421639">
                  <a:moveTo>
                    <a:pt x="368300" y="0"/>
                  </a:moveTo>
                  <a:lnTo>
                    <a:pt x="125730" y="0"/>
                  </a:lnTo>
                  <a:lnTo>
                    <a:pt x="125730" y="1269"/>
                  </a:lnTo>
                  <a:lnTo>
                    <a:pt x="368300" y="1269"/>
                  </a:lnTo>
                  <a:lnTo>
                    <a:pt x="368300" y="0"/>
                  </a:lnTo>
                  <a:close/>
                </a:path>
                <a:path w="494030" h="421639">
                  <a:moveTo>
                    <a:pt x="3810" y="107950"/>
                  </a:moveTo>
                  <a:lnTo>
                    <a:pt x="2539" y="107950"/>
                  </a:lnTo>
                  <a:lnTo>
                    <a:pt x="2539" y="110489"/>
                  </a:lnTo>
                  <a:lnTo>
                    <a:pt x="1270" y="110489"/>
                  </a:lnTo>
                  <a:lnTo>
                    <a:pt x="1270" y="111759"/>
                  </a:lnTo>
                  <a:lnTo>
                    <a:pt x="0" y="11175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07950"/>
                  </a:lnTo>
                  <a:close/>
                </a:path>
                <a:path w="494030" h="421639">
                  <a:moveTo>
                    <a:pt x="492759" y="107950"/>
                  </a:moveTo>
                  <a:lnTo>
                    <a:pt x="491490" y="107950"/>
                  </a:lnTo>
                  <a:lnTo>
                    <a:pt x="491490" y="126999"/>
                  </a:lnTo>
                  <a:lnTo>
                    <a:pt x="494030" y="126999"/>
                  </a:lnTo>
                  <a:lnTo>
                    <a:pt x="494030" y="109219"/>
                  </a:lnTo>
                  <a:lnTo>
                    <a:pt x="492759" y="109219"/>
                  </a:lnTo>
                  <a:lnTo>
                    <a:pt x="492759" y="107950"/>
                  </a:lnTo>
                  <a:close/>
                </a:path>
                <a:path w="494030" h="421639">
                  <a:moveTo>
                    <a:pt x="381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3810" y="130809"/>
                  </a:lnTo>
                  <a:lnTo>
                    <a:pt x="3810" y="127000"/>
                  </a:lnTo>
                  <a:close/>
                </a:path>
                <a:path w="494030" h="421639">
                  <a:moveTo>
                    <a:pt x="494030" y="127000"/>
                  </a:moveTo>
                  <a:lnTo>
                    <a:pt x="491490" y="127000"/>
                  </a:lnTo>
                  <a:lnTo>
                    <a:pt x="491490" y="130809"/>
                  </a:lnTo>
                  <a:lnTo>
                    <a:pt x="494030" y="130809"/>
                  </a:lnTo>
                  <a:lnTo>
                    <a:pt x="494030" y="127000"/>
                  </a:lnTo>
                  <a:close/>
                </a:path>
                <a:path w="494030" h="421639">
                  <a:moveTo>
                    <a:pt x="381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30809"/>
                  </a:lnTo>
                  <a:close/>
                </a:path>
                <a:path w="494030" h="421639">
                  <a:moveTo>
                    <a:pt x="494030" y="130809"/>
                  </a:moveTo>
                  <a:lnTo>
                    <a:pt x="491490" y="130809"/>
                  </a:lnTo>
                  <a:lnTo>
                    <a:pt x="491490" y="133349"/>
                  </a:lnTo>
                  <a:lnTo>
                    <a:pt x="494030" y="133349"/>
                  </a:lnTo>
                  <a:lnTo>
                    <a:pt x="494030" y="130809"/>
                  </a:lnTo>
                  <a:close/>
                </a:path>
                <a:path w="494030" h="421639">
                  <a:moveTo>
                    <a:pt x="3810" y="133350"/>
                  </a:moveTo>
                  <a:lnTo>
                    <a:pt x="0" y="133350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33350"/>
                  </a:lnTo>
                  <a:close/>
                </a:path>
                <a:path w="494030" h="421639">
                  <a:moveTo>
                    <a:pt x="494030" y="133350"/>
                  </a:moveTo>
                  <a:lnTo>
                    <a:pt x="491490" y="133350"/>
                  </a:lnTo>
                  <a:lnTo>
                    <a:pt x="491490" y="152399"/>
                  </a:lnTo>
                  <a:lnTo>
                    <a:pt x="494030" y="152399"/>
                  </a:lnTo>
                  <a:lnTo>
                    <a:pt x="494030" y="133350"/>
                  </a:lnTo>
                  <a:close/>
                </a:path>
                <a:path w="494030" h="421639">
                  <a:moveTo>
                    <a:pt x="3810" y="152400"/>
                  </a:moveTo>
                  <a:lnTo>
                    <a:pt x="0" y="152400"/>
                  </a:lnTo>
                  <a:lnTo>
                    <a:pt x="0" y="175259"/>
                  </a:lnTo>
                  <a:lnTo>
                    <a:pt x="3810" y="175259"/>
                  </a:lnTo>
                  <a:lnTo>
                    <a:pt x="3810" y="152400"/>
                  </a:lnTo>
                  <a:close/>
                </a:path>
                <a:path w="494030" h="421639">
                  <a:moveTo>
                    <a:pt x="494030" y="152400"/>
                  </a:moveTo>
                  <a:lnTo>
                    <a:pt x="491490" y="152400"/>
                  </a:lnTo>
                  <a:lnTo>
                    <a:pt x="491490" y="175259"/>
                  </a:lnTo>
                  <a:lnTo>
                    <a:pt x="494030" y="175259"/>
                  </a:lnTo>
                  <a:lnTo>
                    <a:pt x="494030" y="152400"/>
                  </a:lnTo>
                  <a:close/>
                </a:path>
                <a:path w="494030" h="421639">
                  <a:moveTo>
                    <a:pt x="3810" y="175259"/>
                  </a:moveTo>
                  <a:lnTo>
                    <a:pt x="0" y="17525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175259"/>
                  </a:lnTo>
                  <a:close/>
                </a:path>
                <a:path w="494030" h="421639">
                  <a:moveTo>
                    <a:pt x="494030" y="175259"/>
                  </a:moveTo>
                  <a:lnTo>
                    <a:pt x="491490" y="175259"/>
                  </a:lnTo>
                  <a:lnTo>
                    <a:pt x="491490" y="247649"/>
                  </a:lnTo>
                  <a:lnTo>
                    <a:pt x="494030" y="247649"/>
                  </a:lnTo>
                  <a:lnTo>
                    <a:pt x="494030" y="175259"/>
                  </a:lnTo>
                  <a:close/>
                </a:path>
                <a:path w="494030" h="421639">
                  <a:moveTo>
                    <a:pt x="3810" y="247650"/>
                  </a:moveTo>
                  <a:lnTo>
                    <a:pt x="0" y="24765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47650"/>
                  </a:lnTo>
                  <a:close/>
                </a:path>
                <a:path w="494030" h="421639">
                  <a:moveTo>
                    <a:pt x="494030" y="247650"/>
                  </a:moveTo>
                  <a:lnTo>
                    <a:pt x="491490" y="247650"/>
                  </a:lnTo>
                  <a:lnTo>
                    <a:pt x="491490" y="270509"/>
                  </a:lnTo>
                  <a:lnTo>
                    <a:pt x="494030" y="270509"/>
                  </a:lnTo>
                  <a:lnTo>
                    <a:pt x="494030" y="247650"/>
                  </a:lnTo>
                  <a:close/>
                </a:path>
                <a:path w="494030" h="421639">
                  <a:moveTo>
                    <a:pt x="3810" y="270509"/>
                  </a:moveTo>
                  <a:lnTo>
                    <a:pt x="0" y="270509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70509"/>
                  </a:lnTo>
                  <a:close/>
                </a:path>
                <a:path w="494030" h="421639">
                  <a:moveTo>
                    <a:pt x="494030" y="270509"/>
                  </a:moveTo>
                  <a:lnTo>
                    <a:pt x="491490" y="270509"/>
                  </a:lnTo>
                  <a:lnTo>
                    <a:pt x="491490" y="289559"/>
                  </a:lnTo>
                  <a:lnTo>
                    <a:pt x="494030" y="289559"/>
                  </a:lnTo>
                  <a:lnTo>
                    <a:pt x="494030" y="270509"/>
                  </a:lnTo>
                  <a:close/>
                </a:path>
                <a:path w="494030" h="421639">
                  <a:moveTo>
                    <a:pt x="3810" y="289559"/>
                  </a:moveTo>
                  <a:lnTo>
                    <a:pt x="0" y="289559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89559"/>
                  </a:lnTo>
                  <a:close/>
                </a:path>
                <a:path w="494030" h="421639">
                  <a:moveTo>
                    <a:pt x="494030" y="289559"/>
                  </a:moveTo>
                  <a:lnTo>
                    <a:pt x="491490" y="289559"/>
                  </a:lnTo>
                  <a:lnTo>
                    <a:pt x="491490" y="295909"/>
                  </a:lnTo>
                  <a:lnTo>
                    <a:pt x="494030" y="295909"/>
                  </a:lnTo>
                  <a:lnTo>
                    <a:pt x="494030" y="289559"/>
                  </a:lnTo>
                  <a:close/>
                </a:path>
                <a:path w="494030" h="421639">
                  <a:moveTo>
                    <a:pt x="3810" y="295909"/>
                  </a:moveTo>
                  <a:lnTo>
                    <a:pt x="0" y="295909"/>
                  </a:lnTo>
                  <a:lnTo>
                    <a:pt x="0" y="312419"/>
                  </a:lnTo>
                  <a:lnTo>
                    <a:pt x="1270" y="312419"/>
                  </a:lnTo>
                  <a:lnTo>
                    <a:pt x="1270" y="314959"/>
                  </a:lnTo>
                  <a:lnTo>
                    <a:pt x="3810" y="314959"/>
                  </a:lnTo>
                  <a:lnTo>
                    <a:pt x="3810" y="295909"/>
                  </a:lnTo>
                  <a:close/>
                </a:path>
                <a:path w="494030" h="421639">
                  <a:moveTo>
                    <a:pt x="494030" y="295909"/>
                  </a:moveTo>
                  <a:lnTo>
                    <a:pt x="491490" y="295909"/>
                  </a:lnTo>
                  <a:lnTo>
                    <a:pt x="491490" y="314959"/>
                  </a:lnTo>
                  <a:lnTo>
                    <a:pt x="492759" y="314959"/>
                  </a:lnTo>
                  <a:lnTo>
                    <a:pt x="492759" y="313689"/>
                  </a:lnTo>
                  <a:lnTo>
                    <a:pt x="494029" y="313689"/>
                  </a:lnTo>
                  <a:lnTo>
                    <a:pt x="494030" y="295909"/>
                  </a:lnTo>
                  <a:close/>
                </a:path>
                <a:path w="494030" h="421639">
                  <a:moveTo>
                    <a:pt x="3810" y="314959"/>
                  </a:moveTo>
                  <a:lnTo>
                    <a:pt x="2539" y="314959"/>
                  </a:lnTo>
                  <a:lnTo>
                    <a:pt x="2539" y="316229"/>
                  </a:lnTo>
                  <a:lnTo>
                    <a:pt x="3810" y="316229"/>
                  </a:lnTo>
                  <a:lnTo>
                    <a:pt x="3810" y="314959"/>
                  </a:lnTo>
                  <a:close/>
                </a:path>
                <a:path w="494030" h="421639">
                  <a:moveTo>
                    <a:pt x="492759" y="314959"/>
                  </a:moveTo>
                  <a:lnTo>
                    <a:pt x="491490" y="314959"/>
                  </a:lnTo>
                  <a:lnTo>
                    <a:pt x="491490" y="316229"/>
                  </a:lnTo>
                  <a:lnTo>
                    <a:pt x="492759" y="316229"/>
                  </a:lnTo>
                  <a:lnTo>
                    <a:pt x="492759" y="314959"/>
                  </a:lnTo>
                  <a:close/>
                </a:path>
                <a:path w="494030" h="421639">
                  <a:moveTo>
                    <a:pt x="375920" y="420369"/>
                  </a:moveTo>
                  <a:lnTo>
                    <a:pt x="123189" y="420369"/>
                  </a:lnTo>
                  <a:lnTo>
                    <a:pt x="123189" y="421639"/>
                  </a:lnTo>
                  <a:lnTo>
                    <a:pt x="375920" y="421639"/>
                  </a:lnTo>
                  <a:lnTo>
                    <a:pt x="375920" y="420369"/>
                  </a:lnTo>
                  <a:close/>
                </a:path>
                <a:path w="494030" h="421639">
                  <a:moveTo>
                    <a:pt x="378460" y="419099"/>
                  </a:moveTo>
                  <a:lnTo>
                    <a:pt x="118110" y="419099"/>
                  </a:lnTo>
                  <a:lnTo>
                    <a:pt x="118110" y="420369"/>
                  </a:lnTo>
                  <a:lnTo>
                    <a:pt x="378460" y="420369"/>
                  </a:lnTo>
                  <a:lnTo>
                    <a:pt x="378460" y="419099"/>
                  </a:lnTo>
                  <a:close/>
                </a:path>
                <a:path w="494030" h="421639">
                  <a:moveTo>
                    <a:pt x="381000" y="417829"/>
                  </a:moveTo>
                  <a:lnTo>
                    <a:pt x="116839" y="417829"/>
                  </a:lnTo>
                  <a:lnTo>
                    <a:pt x="116839" y="419099"/>
                  </a:lnTo>
                  <a:lnTo>
                    <a:pt x="381000" y="419099"/>
                  </a:lnTo>
                  <a:lnTo>
                    <a:pt x="381000" y="417829"/>
                  </a:lnTo>
                  <a:close/>
                </a:path>
              </a:pathLst>
            </a:custGeom>
            <a:solidFill>
              <a:srgbClr val="93A2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317499" y="5646419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375920" y="1269"/>
                  </a:moveTo>
                  <a:lnTo>
                    <a:pt x="110490" y="1269"/>
                  </a:lnTo>
                  <a:lnTo>
                    <a:pt x="110490" y="2539"/>
                  </a:lnTo>
                  <a:lnTo>
                    <a:pt x="375920" y="2539"/>
                  </a:lnTo>
                  <a:lnTo>
                    <a:pt x="375920" y="1269"/>
                  </a:lnTo>
                  <a:close/>
                </a:path>
                <a:path w="487680" h="414020">
                  <a:moveTo>
                    <a:pt x="37465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7680" h="414020">
                  <a:moveTo>
                    <a:pt x="378459" y="2539"/>
                  </a:moveTo>
                  <a:lnTo>
                    <a:pt x="107950" y="2539"/>
                  </a:lnTo>
                  <a:lnTo>
                    <a:pt x="107950" y="3809"/>
                  </a:lnTo>
                  <a:lnTo>
                    <a:pt x="378459" y="3809"/>
                  </a:lnTo>
                  <a:lnTo>
                    <a:pt x="378459" y="2539"/>
                  </a:lnTo>
                  <a:close/>
                </a:path>
                <a:path w="487680" h="414020">
                  <a:moveTo>
                    <a:pt x="3810" y="96519"/>
                  </a:moveTo>
                  <a:lnTo>
                    <a:pt x="2539" y="96519"/>
                  </a:lnTo>
                  <a:lnTo>
                    <a:pt x="2539" y="99059"/>
                  </a:lnTo>
                  <a:lnTo>
                    <a:pt x="1270" y="99059"/>
                  </a:lnTo>
                  <a:lnTo>
                    <a:pt x="1270" y="101599"/>
                  </a:lnTo>
                  <a:lnTo>
                    <a:pt x="0" y="101599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6519"/>
                  </a:lnTo>
                  <a:close/>
                </a:path>
                <a:path w="487680" h="414020">
                  <a:moveTo>
                    <a:pt x="485140" y="96519"/>
                  </a:moveTo>
                  <a:lnTo>
                    <a:pt x="483870" y="96519"/>
                  </a:lnTo>
                  <a:lnTo>
                    <a:pt x="483870" y="104139"/>
                  </a:lnTo>
                  <a:lnTo>
                    <a:pt x="487680" y="104139"/>
                  </a:lnTo>
                  <a:lnTo>
                    <a:pt x="487680" y="101599"/>
                  </a:lnTo>
                  <a:lnTo>
                    <a:pt x="486410" y="101599"/>
                  </a:lnTo>
                  <a:lnTo>
                    <a:pt x="486410" y="99059"/>
                  </a:lnTo>
                  <a:lnTo>
                    <a:pt x="485140" y="99059"/>
                  </a:lnTo>
                  <a:lnTo>
                    <a:pt x="485140" y="96519"/>
                  </a:lnTo>
                  <a:close/>
                </a:path>
                <a:path w="487680" h="414020">
                  <a:moveTo>
                    <a:pt x="3810" y="104139"/>
                  </a:moveTo>
                  <a:lnTo>
                    <a:pt x="0" y="104139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4139"/>
                  </a:lnTo>
                  <a:close/>
                </a:path>
                <a:path w="487680" h="414020">
                  <a:moveTo>
                    <a:pt x="487680" y="104139"/>
                  </a:moveTo>
                  <a:lnTo>
                    <a:pt x="483870" y="104139"/>
                  </a:lnTo>
                  <a:lnTo>
                    <a:pt x="483870" y="123189"/>
                  </a:lnTo>
                  <a:lnTo>
                    <a:pt x="487680" y="123189"/>
                  </a:lnTo>
                  <a:lnTo>
                    <a:pt x="487680" y="104139"/>
                  </a:lnTo>
                  <a:close/>
                </a:path>
                <a:path w="487680" h="414020">
                  <a:moveTo>
                    <a:pt x="381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23189"/>
                  </a:lnTo>
                  <a:close/>
                </a:path>
                <a:path w="487680" h="414020">
                  <a:moveTo>
                    <a:pt x="487680" y="123189"/>
                  </a:moveTo>
                  <a:lnTo>
                    <a:pt x="483870" y="123189"/>
                  </a:lnTo>
                  <a:lnTo>
                    <a:pt x="483870" y="126999"/>
                  </a:lnTo>
                  <a:lnTo>
                    <a:pt x="487680" y="126999"/>
                  </a:lnTo>
                  <a:lnTo>
                    <a:pt x="487680" y="123189"/>
                  </a:lnTo>
                  <a:close/>
                </a:path>
                <a:path w="487680" h="414020">
                  <a:moveTo>
                    <a:pt x="381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26999"/>
                  </a:lnTo>
                  <a:close/>
                </a:path>
                <a:path w="487680" h="414020">
                  <a:moveTo>
                    <a:pt x="487680" y="126999"/>
                  </a:moveTo>
                  <a:lnTo>
                    <a:pt x="483870" y="126999"/>
                  </a:lnTo>
                  <a:lnTo>
                    <a:pt x="483870" y="129539"/>
                  </a:lnTo>
                  <a:lnTo>
                    <a:pt x="487680" y="129539"/>
                  </a:lnTo>
                  <a:lnTo>
                    <a:pt x="487680" y="126999"/>
                  </a:lnTo>
                  <a:close/>
                </a:path>
                <a:path w="487680" h="414020">
                  <a:moveTo>
                    <a:pt x="3810" y="129539"/>
                  </a:moveTo>
                  <a:lnTo>
                    <a:pt x="0" y="129539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29539"/>
                  </a:lnTo>
                  <a:close/>
                </a:path>
                <a:path w="487680" h="414020">
                  <a:moveTo>
                    <a:pt x="487680" y="129539"/>
                  </a:moveTo>
                  <a:lnTo>
                    <a:pt x="483870" y="129539"/>
                  </a:lnTo>
                  <a:lnTo>
                    <a:pt x="483870" y="148589"/>
                  </a:lnTo>
                  <a:lnTo>
                    <a:pt x="487680" y="148589"/>
                  </a:lnTo>
                  <a:lnTo>
                    <a:pt x="487680" y="129539"/>
                  </a:lnTo>
                  <a:close/>
                </a:path>
                <a:path w="487680" h="414020">
                  <a:moveTo>
                    <a:pt x="3810" y="148589"/>
                  </a:moveTo>
                  <a:lnTo>
                    <a:pt x="0" y="14858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48589"/>
                  </a:lnTo>
                  <a:close/>
                </a:path>
                <a:path w="487680" h="414020">
                  <a:moveTo>
                    <a:pt x="487680" y="148589"/>
                  </a:moveTo>
                  <a:lnTo>
                    <a:pt x="483870" y="148589"/>
                  </a:lnTo>
                  <a:lnTo>
                    <a:pt x="483870" y="171449"/>
                  </a:lnTo>
                  <a:lnTo>
                    <a:pt x="487680" y="171449"/>
                  </a:lnTo>
                  <a:lnTo>
                    <a:pt x="487680" y="148589"/>
                  </a:lnTo>
                  <a:close/>
                </a:path>
                <a:path w="487680" h="414020">
                  <a:moveTo>
                    <a:pt x="3810" y="171449"/>
                  </a:moveTo>
                  <a:lnTo>
                    <a:pt x="0" y="171449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171449"/>
                  </a:lnTo>
                  <a:close/>
                </a:path>
                <a:path w="487680" h="414020">
                  <a:moveTo>
                    <a:pt x="487680" y="171449"/>
                  </a:moveTo>
                  <a:lnTo>
                    <a:pt x="483870" y="171449"/>
                  </a:lnTo>
                  <a:lnTo>
                    <a:pt x="483870" y="243839"/>
                  </a:lnTo>
                  <a:lnTo>
                    <a:pt x="487680" y="243839"/>
                  </a:lnTo>
                  <a:lnTo>
                    <a:pt x="487680" y="171449"/>
                  </a:lnTo>
                  <a:close/>
                </a:path>
                <a:path w="487680" h="414020">
                  <a:moveTo>
                    <a:pt x="3810" y="243839"/>
                  </a:moveTo>
                  <a:lnTo>
                    <a:pt x="0" y="24383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43839"/>
                  </a:lnTo>
                  <a:close/>
                </a:path>
                <a:path w="487680" h="414020">
                  <a:moveTo>
                    <a:pt x="487680" y="243839"/>
                  </a:moveTo>
                  <a:lnTo>
                    <a:pt x="483870" y="243839"/>
                  </a:lnTo>
                  <a:lnTo>
                    <a:pt x="483870" y="266699"/>
                  </a:lnTo>
                  <a:lnTo>
                    <a:pt x="487680" y="266699"/>
                  </a:lnTo>
                  <a:lnTo>
                    <a:pt x="487680" y="243839"/>
                  </a:lnTo>
                  <a:close/>
                </a:path>
                <a:path w="487680" h="414020">
                  <a:moveTo>
                    <a:pt x="3810" y="266699"/>
                  </a:moveTo>
                  <a:lnTo>
                    <a:pt x="0" y="2666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66699"/>
                  </a:lnTo>
                  <a:close/>
                </a:path>
                <a:path w="487680" h="414020">
                  <a:moveTo>
                    <a:pt x="487680" y="266699"/>
                  </a:moveTo>
                  <a:lnTo>
                    <a:pt x="483870" y="266699"/>
                  </a:lnTo>
                  <a:lnTo>
                    <a:pt x="483870" y="285749"/>
                  </a:lnTo>
                  <a:lnTo>
                    <a:pt x="487680" y="285749"/>
                  </a:lnTo>
                  <a:lnTo>
                    <a:pt x="487680" y="266699"/>
                  </a:lnTo>
                  <a:close/>
                </a:path>
                <a:path w="487680" h="414020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87680" h="414020">
                  <a:moveTo>
                    <a:pt x="487680" y="285749"/>
                  </a:moveTo>
                  <a:lnTo>
                    <a:pt x="483870" y="285749"/>
                  </a:lnTo>
                  <a:lnTo>
                    <a:pt x="483870" y="292099"/>
                  </a:lnTo>
                  <a:lnTo>
                    <a:pt x="487680" y="292099"/>
                  </a:lnTo>
                  <a:lnTo>
                    <a:pt x="487680" y="285749"/>
                  </a:lnTo>
                  <a:close/>
                </a:path>
                <a:path w="487680" h="414020">
                  <a:moveTo>
                    <a:pt x="3810" y="292099"/>
                  </a:moveTo>
                  <a:lnTo>
                    <a:pt x="0" y="2920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292099"/>
                  </a:lnTo>
                  <a:close/>
                </a:path>
                <a:path w="487680" h="414020">
                  <a:moveTo>
                    <a:pt x="487680" y="292099"/>
                  </a:moveTo>
                  <a:lnTo>
                    <a:pt x="483870" y="292099"/>
                  </a:lnTo>
                  <a:lnTo>
                    <a:pt x="483870" y="311149"/>
                  </a:lnTo>
                  <a:lnTo>
                    <a:pt x="487680" y="311149"/>
                  </a:lnTo>
                  <a:lnTo>
                    <a:pt x="487680" y="292099"/>
                  </a:lnTo>
                  <a:close/>
                </a:path>
                <a:path w="487680" h="414020">
                  <a:moveTo>
                    <a:pt x="3810" y="311149"/>
                  </a:moveTo>
                  <a:lnTo>
                    <a:pt x="0" y="311149"/>
                  </a:lnTo>
                  <a:lnTo>
                    <a:pt x="0" y="314959"/>
                  </a:lnTo>
                  <a:lnTo>
                    <a:pt x="1270" y="314959"/>
                  </a:lnTo>
                  <a:lnTo>
                    <a:pt x="1270" y="317499"/>
                  </a:lnTo>
                  <a:lnTo>
                    <a:pt x="2539" y="317499"/>
                  </a:lnTo>
                  <a:lnTo>
                    <a:pt x="2539" y="320039"/>
                  </a:lnTo>
                  <a:lnTo>
                    <a:pt x="3810" y="320039"/>
                  </a:lnTo>
                  <a:lnTo>
                    <a:pt x="3810" y="311149"/>
                  </a:lnTo>
                  <a:close/>
                </a:path>
                <a:path w="487680" h="414020">
                  <a:moveTo>
                    <a:pt x="487680" y="311149"/>
                  </a:moveTo>
                  <a:lnTo>
                    <a:pt x="483870" y="311149"/>
                  </a:lnTo>
                  <a:lnTo>
                    <a:pt x="483870" y="320039"/>
                  </a:lnTo>
                  <a:lnTo>
                    <a:pt x="485140" y="320039"/>
                  </a:lnTo>
                  <a:lnTo>
                    <a:pt x="485140" y="317499"/>
                  </a:lnTo>
                  <a:lnTo>
                    <a:pt x="486410" y="317499"/>
                  </a:lnTo>
                  <a:lnTo>
                    <a:pt x="486410" y="314959"/>
                  </a:lnTo>
                  <a:lnTo>
                    <a:pt x="487680" y="314959"/>
                  </a:lnTo>
                  <a:lnTo>
                    <a:pt x="487680" y="311149"/>
                  </a:lnTo>
                  <a:close/>
                </a:path>
                <a:path w="487680" h="414020">
                  <a:moveTo>
                    <a:pt x="379730" y="412749"/>
                  </a:moveTo>
                  <a:lnTo>
                    <a:pt x="110490" y="412749"/>
                  </a:lnTo>
                  <a:lnTo>
                    <a:pt x="110490" y="414019"/>
                  </a:lnTo>
                  <a:lnTo>
                    <a:pt x="379730" y="414019"/>
                  </a:lnTo>
                  <a:lnTo>
                    <a:pt x="379730" y="412749"/>
                  </a:lnTo>
                  <a:close/>
                </a:path>
                <a:path w="487680" h="414020">
                  <a:moveTo>
                    <a:pt x="382270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2270" y="412749"/>
                  </a:lnTo>
                  <a:lnTo>
                    <a:pt x="382270" y="411479"/>
                  </a:lnTo>
                  <a:close/>
                </a:path>
              </a:pathLst>
            </a:custGeom>
            <a:solidFill>
              <a:srgbClr val="92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321309" y="5650229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59" h="407670">
                  <a:moveTo>
                    <a:pt x="379730" y="1270"/>
                  </a:moveTo>
                  <a:lnTo>
                    <a:pt x="99060" y="1270"/>
                  </a:lnTo>
                  <a:lnTo>
                    <a:pt x="99060" y="2540"/>
                  </a:lnTo>
                  <a:lnTo>
                    <a:pt x="379730" y="2540"/>
                  </a:lnTo>
                  <a:lnTo>
                    <a:pt x="379730" y="1270"/>
                  </a:lnTo>
                  <a:close/>
                </a:path>
                <a:path w="480059" h="407670">
                  <a:moveTo>
                    <a:pt x="377190" y="0"/>
                  </a:moveTo>
                  <a:lnTo>
                    <a:pt x="101599" y="0"/>
                  </a:lnTo>
                  <a:lnTo>
                    <a:pt x="101599" y="1270"/>
                  </a:lnTo>
                  <a:lnTo>
                    <a:pt x="377190" y="1270"/>
                  </a:lnTo>
                  <a:lnTo>
                    <a:pt x="377190" y="0"/>
                  </a:lnTo>
                  <a:close/>
                </a:path>
                <a:path w="480059" h="407670">
                  <a:moveTo>
                    <a:pt x="382270" y="2540"/>
                  </a:moveTo>
                  <a:lnTo>
                    <a:pt x="96519" y="2540"/>
                  </a:lnTo>
                  <a:lnTo>
                    <a:pt x="96519" y="3810"/>
                  </a:lnTo>
                  <a:lnTo>
                    <a:pt x="382270" y="3810"/>
                  </a:lnTo>
                  <a:lnTo>
                    <a:pt x="382270" y="2540"/>
                  </a:lnTo>
                  <a:close/>
                </a:path>
                <a:path w="480059" h="407670">
                  <a:moveTo>
                    <a:pt x="3810" y="87630"/>
                  </a:moveTo>
                  <a:lnTo>
                    <a:pt x="2539" y="87630"/>
                  </a:lnTo>
                  <a:lnTo>
                    <a:pt x="2539" y="88900"/>
                  </a:lnTo>
                  <a:lnTo>
                    <a:pt x="1269" y="88900"/>
                  </a:lnTo>
                  <a:lnTo>
                    <a:pt x="1269" y="91440"/>
                  </a:lnTo>
                  <a:lnTo>
                    <a:pt x="3810" y="91440"/>
                  </a:lnTo>
                  <a:lnTo>
                    <a:pt x="3810" y="87630"/>
                  </a:lnTo>
                  <a:close/>
                </a:path>
                <a:path w="480059" h="407670">
                  <a:moveTo>
                    <a:pt x="477519" y="87630"/>
                  </a:moveTo>
                  <a:lnTo>
                    <a:pt x="476250" y="87630"/>
                  </a:lnTo>
                  <a:lnTo>
                    <a:pt x="476250" y="91440"/>
                  </a:lnTo>
                  <a:lnTo>
                    <a:pt x="478790" y="91440"/>
                  </a:lnTo>
                  <a:lnTo>
                    <a:pt x="478790" y="88900"/>
                  </a:lnTo>
                  <a:lnTo>
                    <a:pt x="477519" y="88900"/>
                  </a:lnTo>
                  <a:lnTo>
                    <a:pt x="477519" y="87630"/>
                  </a:lnTo>
                  <a:close/>
                </a:path>
                <a:path w="480059" h="407670">
                  <a:moveTo>
                    <a:pt x="3810" y="91440"/>
                  </a:moveTo>
                  <a:lnTo>
                    <a:pt x="0" y="91440"/>
                  </a:lnTo>
                  <a:lnTo>
                    <a:pt x="0" y="100330"/>
                  </a:lnTo>
                  <a:lnTo>
                    <a:pt x="3810" y="100330"/>
                  </a:lnTo>
                  <a:lnTo>
                    <a:pt x="3810" y="91440"/>
                  </a:lnTo>
                  <a:close/>
                </a:path>
                <a:path w="480059" h="407670">
                  <a:moveTo>
                    <a:pt x="480059" y="91440"/>
                  </a:moveTo>
                  <a:lnTo>
                    <a:pt x="476250" y="91440"/>
                  </a:lnTo>
                  <a:lnTo>
                    <a:pt x="476250" y="100330"/>
                  </a:lnTo>
                  <a:lnTo>
                    <a:pt x="480059" y="100330"/>
                  </a:lnTo>
                  <a:lnTo>
                    <a:pt x="480059" y="91440"/>
                  </a:lnTo>
                  <a:close/>
                </a:path>
                <a:path w="480059" h="407670">
                  <a:moveTo>
                    <a:pt x="3810" y="100330"/>
                  </a:moveTo>
                  <a:lnTo>
                    <a:pt x="0" y="100330"/>
                  </a:lnTo>
                  <a:lnTo>
                    <a:pt x="0" y="119380"/>
                  </a:lnTo>
                  <a:lnTo>
                    <a:pt x="3810" y="119380"/>
                  </a:lnTo>
                  <a:lnTo>
                    <a:pt x="3810" y="100330"/>
                  </a:lnTo>
                  <a:close/>
                </a:path>
                <a:path w="480059" h="407670">
                  <a:moveTo>
                    <a:pt x="480059" y="100330"/>
                  </a:moveTo>
                  <a:lnTo>
                    <a:pt x="476250" y="100330"/>
                  </a:lnTo>
                  <a:lnTo>
                    <a:pt x="476250" y="119380"/>
                  </a:lnTo>
                  <a:lnTo>
                    <a:pt x="480059" y="119380"/>
                  </a:lnTo>
                  <a:lnTo>
                    <a:pt x="480059" y="100330"/>
                  </a:lnTo>
                  <a:close/>
                </a:path>
                <a:path w="480059" h="407670">
                  <a:moveTo>
                    <a:pt x="381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3810" y="123190"/>
                  </a:lnTo>
                  <a:lnTo>
                    <a:pt x="3810" y="119380"/>
                  </a:lnTo>
                  <a:close/>
                </a:path>
                <a:path w="480059" h="407670">
                  <a:moveTo>
                    <a:pt x="480059" y="119380"/>
                  </a:moveTo>
                  <a:lnTo>
                    <a:pt x="476250" y="119380"/>
                  </a:lnTo>
                  <a:lnTo>
                    <a:pt x="476250" y="123190"/>
                  </a:lnTo>
                  <a:lnTo>
                    <a:pt x="480059" y="123190"/>
                  </a:lnTo>
                  <a:lnTo>
                    <a:pt x="480059" y="119380"/>
                  </a:lnTo>
                  <a:close/>
                </a:path>
                <a:path w="480059" h="407670">
                  <a:moveTo>
                    <a:pt x="381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3810" y="125730"/>
                  </a:lnTo>
                  <a:lnTo>
                    <a:pt x="3810" y="123190"/>
                  </a:lnTo>
                  <a:close/>
                </a:path>
                <a:path w="480059" h="407670">
                  <a:moveTo>
                    <a:pt x="480059" y="123190"/>
                  </a:moveTo>
                  <a:lnTo>
                    <a:pt x="476250" y="123190"/>
                  </a:lnTo>
                  <a:lnTo>
                    <a:pt x="476250" y="125730"/>
                  </a:lnTo>
                  <a:lnTo>
                    <a:pt x="480059" y="125730"/>
                  </a:lnTo>
                  <a:lnTo>
                    <a:pt x="480059" y="123190"/>
                  </a:lnTo>
                  <a:close/>
                </a:path>
                <a:path w="480059" h="407670">
                  <a:moveTo>
                    <a:pt x="3810" y="125730"/>
                  </a:moveTo>
                  <a:lnTo>
                    <a:pt x="0" y="125730"/>
                  </a:lnTo>
                  <a:lnTo>
                    <a:pt x="0" y="144780"/>
                  </a:lnTo>
                  <a:lnTo>
                    <a:pt x="3810" y="144780"/>
                  </a:lnTo>
                  <a:lnTo>
                    <a:pt x="3810" y="125730"/>
                  </a:lnTo>
                  <a:close/>
                </a:path>
                <a:path w="480059" h="407670">
                  <a:moveTo>
                    <a:pt x="480059" y="125730"/>
                  </a:moveTo>
                  <a:lnTo>
                    <a:pt x="476250" y="125730"/>
                  </a:lnTo>
                  <a:lnTo>
                    <a:pt x="476250" y="144780"/>
                  </a:lnTo>
                  <a:lnTo>
                    <a:pt x="480059" y="144780"/>
                  </a:lnTo>
                  <a:lnTo>
                    <a:pt x="480059" y="125730"/>
                  </a:lnTo>
                  <a:close/>
                </a:path>
                <a:path w="480059" h="407670">
                  <a:moveTo>
                    <a:pt x="3810" y="144780"/>
                  </a:moveTo>
                  <a:lnTo>
                    <a:pt x="0" y="144780"/>
                  </a:lnTo>
                  <a:lnTo>
                    <a:pt x="0" y="167640"/>
                  </a:lnTo>
                  <a:lnTo>
                    <a:pt x="3810" y="167640"/>
                  </a:lnTo>
                  <a:lnTo>
                    <a:pt x="3810" y="144780"/>
                  </a:lnTo>
                  <a:close/>
                </a:path>
                <a:path w="480059" h="407670">
                  <a:moveTo>
                    <a:pt x="480059" y="144780"/>
                  </a:moveTo>
                  <a:lnTo>
                    <a:pt x="476250" y="144780"/>
                  </a:lnTo>
                  <a:lnTo>
                    <a:pt x="476250" y="167640"/>
                  </a:lnTo>
                  <a:lnTo>
                    <a:pt x="480059" y="167640"/>
                  </a:lnTo>
                  <a:lnTo>
                    <a:pt x="480059" y="144780"/>
                  </a:lnTo>
                  <a:close/>
                </a:path>
                <a:path w="480059" h="407670">
                  <a:moveTo>
                    <a:pt x="3810" y="167640"/>
                  </a:moveTo>
                  <a:lnTo>
                    <a:pt x="0" y="16764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167640"/>
                  </a:lnTo>
                  <a:close/>
                </a:path>
                <a:path w="480059" h="407670">
                  <a:moveTo>
                    <a:pt x="480059" y="167640"/>
                  </a:moveTo>
                  <a:lnTo>
                    <a:pt x="476250" y="167640"/>
                  </a:lnTo>
                  <a:lnTo>
                    <a:pt x="476250" y="240030"/>
                  </a:lnTo>
                  <a:lnTo>
                    <a:pt x="480059" y="240030"/>
                  </a:lnTo>
                  <a:lnTo>
                    <a:pt x="480059" y="167640"/>
                  </a:lnTo>
                  <a:close/>
                </a:path>
                <a:path w="480059" h="407670">
                  <a:moveTo>
                    <a:pt x="3810" y="240030"/>
                  </a:moveTo>
                  <a:lnTo>
                    <a:pt x="0" y="24003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40030"/>
                  </a:lnTo>
                  <a:close/>
                </a:path>
                <a:path w="480059" h="407670">
                  <a:moveTo>
                    <a:pt x="480059" y="240030"/>
                  </a:moveTo>
                  <a:lnTo>
                    <a:pt x="476250" y="240030"/>
                  </a:lnTo>
                  <a:lnTo>
                    <a:pt x="476250" y="262890"/>
                  </a:lnTo>
                  <a:lnTo>
                    <a:pt x="480059" y="262890"/>
                  </a:lnTo>
                  <a:lnTo>
                    <a:pt x="480059" y="240030"/>
                  </a:lnTo>
                  <a:close/>
                </a:path>
                <a:path w="480059" h="407670">
                  <a:moveTo>
                    <a:pt x="3810" y="262890"/>
                  </a:moveTo>
                  <a:lnTo>
                    <a:pt x="0" y="26289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62890"/>
                  </a:lnTo>
                  <a:close/>
                </a:path>
                <a:path w="480059" h="407670">
                  <a:moveTo>
                    <a:pt x="480059" y="262890"/>
                  </a:moveTo>
                  <a:lnTo>
                    <a:pt x="476250" y="262890"/>
                  </a:lnTo>
                  <a:lnTo>
                    <a:pt x="476250" y="281940"/>
                  </a:lnTo>
                  <a:lnTo>
                    <a:pt x="480059" y="281940"/>
                  </a:lnTo>
                  <a:lnTo>
                    <a:pt x="480059" y="262890"/>
                  </a:lnTo>
                  <a:close/>
                </a:path>
                <a:path w="480059" h="407670">
                  <a:moveTo>
                    <a:pt x="3810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1940"/>
                  </a:lnTo>
                  <a:close/>
                </a:path>
                <a:path w="480059" h="407670">
                  <a:moveTo>
                    <a:pt x="480059" y="281940"/>
                  </a:moveTo>
                  <a:lnTo>
                    <a:pt x="476250" y="281940"/>
                  </a:lnTo>
                  <a:lnTo>
                    <a:pt x="476250" y="288290"/>
                  </a:lnTo>
                  <a:lnTo>
                    <a:pt x="480059" y="288290"/>
                  </a:lnTo>
                  <a:lnTo>
                    <a:pt x="480059" y="281940"/>
                  </a:lnTo>
                  <a:close/>
                </a:path>
                <a:path w="480059" h="407670">
                  <a:moveTo>
                    <a:pt x="3810" y="288290"/>
                  </a:moveTo>
                  <a:lnTo>
                    <a:pt x="0" y="28829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288290"/>
                  </a:lnTo>
                  <a:close/>
                </a:path>
                <a:path w="480059" h="407670">
                  <a:moveTo>
                    <a:pt x="480059" y="288290"/>
                  </a:moveTo>
                  <a:lnTo>
                    <a:pt x="476250" y="288290"/>
                  </a:lnTo>
                  <a:lnTo>
                    <a:pt x="476250" y="307340"/>
                  </a:lnTo>
                  <a:lnTo>
                    <a:pt x="480059" y="307340"/>
                  </a:lnTo>
                  <a:lnTo>
                    <a:pt x="480059" y="288290"/>
                  </a:lnTo>
                  <a:close/>
                </a:path>
                <a:path w="480059" h="407670">
                  <a:moveTo>
                    <a:pt x="3810" y="307340"/>
                  </a:moveTo>
                  <a:lnTo>
                    <a:pt x="0" y="30734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07340"/>
                  </a:lnTo>
                  <a:close/>
                </a:path>
                <a:path w="480059" h="407670">
                  <a:moveTo>
                    <a:pt x="480059" y="307340"/>
                  </a:moveTo>
                  <a:lnTo>
                    <a:pt x="476250" y="307340"/>
                  </a:lnTo>
                  <a:lnTo>
                    <a:pt x="476250" y="316230"/>
                  </a:lnTo>
                  <a:lnTo>
                    <a:pt x="480059" y="316230"/>
                  </a:lnTo>
                  <a:lnTo>
                    <a:pt x="480059" y="307340"/>
                  </a:lnTo>
                  <a:close/>
                </a:path>
                <a:path w="480059" h="407670">
                  <a:moveTo>
                    <a:pt x="3810" y="316230"/>
                  </a:moveTo>
                  <a:lnTo>
                    <a:pt x="0" y="316230"/>
                  </a:lnTo>
                  <a:lnTo>
                    <a:pt x="0" y="317500"/>
                  </a:lnTo>
                  <a:lnTo>
                    <a:pt x="1269" y="317500"/>
                  </a:lnTo>
                  <a:lnTo>
                    <a:pt x="1269" y="320040"/>
                  </a:lnTo>
                  <a:lnTo>
                    <a:pt x="3810" y="320040"/>
                  </a:lnTo>
                  <a:lnTo>
                    <a:pt x="3810" y="316230"/>
                  </a:lnTo>
                  <a:close/>
                </a:path>
                <a:path w="480059" h="407670">
                  <a:moveTo>
                    <a:pt x="480059" y="316230"/>
                  </a:moveTo>
                  <a:lnTo>
                    <a:pt x="476250" y="316230"/>
                  </a:lnTo>
                  <a:lnTo>
                    <a:pt x="476250" y="320040"/>
                  </a:lnTo>
                  <a:lnTo>
                    <a:pt x="478790" y="320040"/>
                  </a:lnTo>
                  <a:lnTo>
                    <a:pt x="478790" y="317500"/>
                  </a:lnTo>
                  <a:lnTo>
                    <a:pt x="480059" y="317500"/>
                  </a:lnTo>
                  <a:lnTo>
                    <a:pt x="480059" y="316230"/>
                  </a:lnTo>
                  <a:close/>
                </a:path>
                <a:path w="480059" h="407670">
                  <a:moveTo>
                    <a:pt x="3810" y="320040"/>
                  </a:moveTo>
                  <a:lnTo>
                    <a:pt x="2539" y="320040"/>
                  </a:lnTo>
                  <a:lnTo>
                    <a:pt x="2539" y="321310"/>
                  </a:lnTo>
                  <a:lnTo>
                    <a:pt x="3810" y="321310"/>
                  </a:lnTo>
                  <a:lnTo>
                    <a:pt x="3810" y="320040"/>
                  </a:lnTo>
                  <a:close/>
                </a:path>
                <a:path w="480059" h="407670">
                  <a:moveTo>
                    <a:pt x="477519" y="320040"/>
                  </a:moveTo>
                  <a:lnTo>
                    <a:pt x="476250" y="320040"/>
                  </a:lnTo>
                  <a:lnTo>
                    <a:pt x="476250" y="321310"/>
                  </a:lnTo>
                  <a:lnTo>
                    <a:pt x="477519" y="321310"/>
                  </a:lnTo>
                  <a:lnTo>
                    <a:pt x="477519" y="320040"/>
                  </a:lnTo>
                  <a:close/>
                </a:path>
                <a:path w="480059" h="407670">
                  <a:moveTo>
                    <a:pt x="380999" y="406400"/>
                  </a:moveTo>
                  <a:lnTo>
                    <a:pt x="101599" y="406400"/>
                  </a:lnTo>
                  <a:lnTo>
                    <a:pt x="101599" y="407670"/>
                  </a:lnTo>
                  <a:lnTo>
                    <a:pt x="380999" y="407670"/>
                  </a:lnTo>
                  <a:lnTo>
                    <a:pt x="380999" y="406400"/>
                  </a:lnTo>
                  <a:close/>
                </a:path>
                <a:path w="480059" h="407670">
                  <a:moveTo>
                    <a:pt x="382270" y="405130"/>
                  </a:moveTo>
                  <a:lnTo>
                    <a:pt x="99060" y="405130"/>
                  </a:lnTo>
                  <a:lnTo>
                    <a:pt x="99060" y="406400"/>
                  </a:lnTo>
                  <a:lnTo>
                    <a:pt x="382270" y="406400"/>
                  </a:lnTo>
                  <a:lnTo>
                    <a:pt x="382270" y="405130"/>
                  </a:lnTo>
                  <a:close/>
                </a:path>
                <a:path w="480059" h="407670">
                  <a:moveTo>
                    <a:pt x="384810" y="403860"/>
                  </a:moveTo>
                  <a:lnTo>
                    <a:pt x="97789" y="403860"/>
                  </a:lnTo>
                  <a:lnTo>
                    <a:pt x="97789" y="405130"/>
                  </a:lnTo>
                  <a:lnTo>
                    <a:pt x="384810" y="405130"/>
                  </a:lnTo>
                  <a:lnTo>
                    <a:pt x="384810" y="403860"/>
                  </a:lnTo>
                  <a:close/>
                </a:path>
              </a:pathLst>
            </a:custGeom>
            <a:solidFill>
              <a:srgbClr val="91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325119" y="5654039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40" h="400050">
                  <a:moveTo>
                    <a:pt x="381000" y="0"/>
                  </a:moveTo>
                  <a:lnTo>
                    <a:pt x="90170" y="0"/>
                  </a:lnTo>
                  <a:lnTo>
                    <a:pt x="90170" y="1270"/>
                  </a:lnTo>
                  <a:lnTo>
                    <a:pt x="381000" y="1270"/>
                  </a:lnTo>
                  <a:lnTo>
                    <a:pt x="381000" y="0"/>
                  </a:lnTo>
                  <a:close/>
                </a:path>
                <a:path w="472440" h="400050">
                  <a:moveTo>
                    <a:pt x="386080" y="2540"/>
                  </a:moveTo>
                  <a:lnTo>
                    <a:pt x="85089" y="2540"/>
                  </a:lnTo>
                  <a:lnTo>
                    <a:pt x="85089" y="3810"/>
                  </a:lnTo>
                  <a:lnTo>
                    <a:pt x="386080" y="3810"/>
                  </a:lnTo>
                  <a:lnTo>
                    <a:pt x="386080" y="2540"/>
                  </a:lnTo>
                  <a:close/>
                </a:path>
                <a:path w="472440" h="400050">
                  <a:moveTo>
                    <a:pt x="383539" y="1270"/>
                  </a:moveTo>
                  <a:lnTo>
                    <a:pt x="87629" y="1270"/>
                  </a:lnTo>
                  <a:lnTo>
                    <a:pt x="87629" y="2540"/>
                  </a:lnTo>
                  <a:lnTo>
                    <a:pt x="383539" y="2540"/>
                  </a:lnTo>
                  <a:lnTo>
                    <a:pt x="383539" y="1270"/>
                  </a:lnTo>
                  <a:close/>
                </a:path>
                <a:path w="472440" h="400050">
                  <a:moveTo>
                    <a:pt x="3809" y="78740"/>
                  </a:moveTo>
                  <a:lnTo>
                    <a:pt x="2539" y="78740"/>
                  </a:lnTo>
                  <a:lnTo>
                    <a:pt x="2539" y="80010"/>
                  </a:lnTo>
                  <a:lnTo>
                    <a:pt x="1269" y="80010"/>
                  </a:lnTo>
                  <a:lnTo>
                    <a:pt x="1269" y="81280"/>
                  </a:lnTo>
                  <a:lnTo>
                    <a:pt x="3809" y="81280"/>
                  </a:lnTo>
                  <a:lnTo>
                    <a:pt x="3809" y="78740"/>
                  </a:lnTo>
                  <a:close/>
                </a:path>
                <a:path w="472440" h="400050">
                  <a:moveTo>
                    <a:pt x="469900" y="77470"/>
                  </a:moveTo>
                  <a:lnTo>
                    <a:pt x="468630" y="77470"/>
                  </a:lnTo>
                  <a:lnTo>
                    <a:pt x="468630" y="81280"/>
                  </a:lnTo>
                  <a:lnTo>
                    <a:pt x="471170" y="81280"/>
                  </a:lnTo>
                  <a:lnTo>
                    <a:pt x="471170" y="80010"/>
                  </a:lnTo>
                  <a:lnTo>
                    <a:pt x="469899" y="80010"/>
                  </a:lnTo>
                  <a:lnTo>
                    <a:pt x="469900" y="77470"/>
                  </a:lnTo>
                  <a:close/>
                </a:path>
                <a:path w="472440" h="400050">
                  <a:moveTo>
                    <a:pt x="3809" y="81280"/>
                  </a:moveTo>
                  <a:lnTo>
                    <a:pt x="1269" y="81280"/>
                  </a:lnTo>
                  <a:lnTo>
                    <a:pt x="1269" y="82550"/>
                  </a:lnTo>
                  <a:lnTo>
                    <a:pt x="0" y="8255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81280"/>
                  </a:lnTo>
                  <a:close/>
                </a:path>
                <a:path w="472440" h="400050">
                  <a:moveTo>
                    <a:pt x="472439" y="81280"/>
                  </a:moveTo>
                  <a:lnTo>
                    <a:pt x="468630" y="81280"/>
                  </a:lnTo>
                  <a:lnTo>
                    <a:pt x="468630" y="83820"/>
                  </a:lnTo>
                  <a:lnTo>
                    <a:pt x="472439" y="83820"/>
                  </a:lnTo>
                  <a:lnTo>
                    <a:pt x="472439" y="81280"/>
                  </a:lnTo>
                  <a:close/>
                </a:path>
                <a:path w="472440" h="400050">
                  <a:moveTo>
                    <a:pt x="380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3809" y="87630"/>
                  </a:lnTo>
                  <a:lnTo>
                    <a:pt x="3809" y="83820"/>
                  </a:lnTo>
                  <a:close/>
                </a:path>
                <a:path w="472440" h="400050">
                  <a:moveTo>
                    <a:pt x="472439" y="83820"/>
                  </a:moveTo>
                  <a:lnTo>
                    <a:pt x="468630" y="83820"/>
                  </a:lnTo>
                  <a:lnTo>
                    <a:pt x="468630" y="87630"/>
                  </a:lnTo>
                  <a:lnTo>
                    <a:pt x="472439" y="87630"/>
                  </a:lnTo>
                  <a:lnTo>
                    <a:pt x="472439" y="83820"/>
                  </a:lnTo>
                  <a:close/>
                </a:path>
                <a:path w="472440" h="400050">
                  <a:moveTo>
                    <a:pt x="3809" y="87630"/>
                  </a:moveTo>
                  <a:lnTo>
                    <a:pt x="0" y="87630"/>
                  </a:lnTo>
                  <a:lnTo>
                    <a:pt x="0" y="96520"/>
                  </a:lnTo>
                  <a:lnTo>
                    <a:pt x="3809" y="96520"/>
                  </a:lnTo>
                  <a:lnTo>
                    <a:pt x="3809" y="87630"/>
                  </a:lnTo>
                  <a:close/>
                </a:path>
                <a:path w="472440" h="400050">
                  <a:moveTo>
                    <a:pt x="472439" y="87630"/>
                  </a:moveTo>
                  <a:lnTo>
                    <a:pt x="468630" y="87630"/>
                  </a:lnTo>
                  <a:lnTo>
                    <a:pt x="468630" y="96520"/>
                  </a:lnTo>
                  <a:lnTo>
                    <a:pt x="472439" y="96520"/>
                  </a:lnTo>
                  <a:lnTo>
                    <a:pt x="472439" y="87630"/>
                  </a:lnTo>
                  <a:close/>
                </a:path>
                <a:path w="472440" h="400050">
                  <a:moveTo>
                    <a:pt x="3809" y="96520"/>
                  </a:moveTo>
                  <a:lnTo>
                    <a:pt x="0" y="96520"/>
                  </a:lnTo>
                  <a:lnTo>
                    <a:pt x="0" y="115570"/>
                  </a:lnTo>
                  <a:lnTo>
                    <a:pt x="3809" y="115570"/>
                  </a:lnTo>
                  <a:lnTo>
                    <a:pt x="3809" y="96520"/>
                  </a:lnTo>
                  <a:close/>
                </a:path>
                <a:path w="472440" h="400050">
                  <a:moveTo>
                    <a:pt x="472439" y="96520"/>
                  </a:moveTo>
                  <a:lnTo>
                    <a:pt x="468630" y="96520"/>
                  </a:lnTo>
                  <a:lnTo>
                    <a:pt x="468630" y="115570"/>
                  </a:lnTo>
                  <a:lnTo>
                    <a:pt x="472439" y="115570"/>
                  </a:lnTo>
                  <a:lnTo>
                    <a:pt x="472439" y="96520"/>
                  </a:lnTo>
                  <a:close/>
                </a:path>
                <a:path w="472440" h="400050">
                  <a:moveTo>
                    <a:pt x="380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3809" y="119380"/>
                  </a:lnTo>
                  <a:lnTo>
                    <a:pt x="3809" y="115570"/>
                  </a:lnTo>
                  <a:close/>
                </a:path>
                <a:path w="472440" h="400050">
                  <a:moveTo>
                    <a:pt x="472439" y="115570"/>
                  </a:moveTo>
                  <a:lnTo>
                    <a:pt x="468630" y="115570"/>
                  </a:lnTo>
                  <a:lnTo>
                    <a:pt x="468630" y="119380"/>
                  </a:lnTo>
                  <a:lnTo>
                    <a:pt x="472439" y="119380"/>
                  </a:lnTo>
                  <a:lnTo>
                    <a:pt x="472439" y="115570"/>
                  </a:lnTo>
                  <a:close/>
                </a:path>
                <a:path w="472440" h="400050">
                  <a:moveTo>
                    <a:pt x="380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3809" y="121920"/>
                  </a:lnTo>
                  <a:lnTo>
                    <a:pt x="3809" y="119380"/>
                  </a:lnTo>
                  <a:close/>
                </a:path>
                <a:path w="472440" h="400050">
                  <a:moveTo>
                    <a:pt x="472439" y="119380"/>
                  </a:moveTo>
                  <a:lnTo>
                    <a:pt x="468630" y="119380"/>
                  </a:lnTo>
                  <a:lnTo>
                    <a:pt x="468630" y="121920"/>
                  </a:lnTo>
                  <a:lnTo>
                    <a:pt x="472439" y="121920"/>
                  </a:lnTo>
                  <a:lnTo>
                    <a:pt x="472439" y="119380"/>
                  </a:lnTo>
                  <a:close/>
                </a:path>
                <a:path w="472440" h="400050">
                  <a:moveTo>
                    <a:pt x="3809" y="121920"/>
                  </a:moveTo>
                  <a:lnTo>
                    <a:pt x="0" y="121920"/>
                  </a:lnTo>
                  <a:lnTo>
                    <a:pt x="0" y="140970"/>
                  </a:lnTo>
                  <a:lnTo>
                    <a:pt x="3809" y="140970"/>
                  </a:lnTo>
                  <a:lnTo>
                    <a:pt x="3809" y="121920"/>
                  </a:lnTo>
                  <a:close/>
                </a:path>
                <a:path w="472440" h="400050">
                  <a:moveTo>
                    <a:pt x="472439" y="121920"/>
                  </a:moveTo>
                  <a:lnTo>
                    <a:pt x="468630" y="121920"/>
                  </a:lnTo>
                  <a:lnTo>
                    <a:pt x="468630" y="140970"/>
                  </a:lnTo>
                  <a:lnTo>
                    <a:pt x="472439" y="140970"/>
                  </a:lnTo>
                  <a:lnTo>
                    <a:pt x="472439" y="121920"/>
                  </a:lnTo>
                  <a:close/>
                </a:path>
                <a:path w="472440" h="400050">
                  <a:moveTo>
                    <a:pt x="3809" y="140970"/>
                  </a:moveTo>
                  <a:lnTo>
                    <a:pt x="0" y="140970"/>
                  </a:lnTo>
                  <a:lnTo>
                    <a:pt x="0" y="163830"/>
                  </a:lnTo>
                  <a:lnTo>
                    <a:pt x="3809" y="163830"/>
                  </a:lnTo>
                  <a:lnTo>
                    <a:pt x="3809" y="140970"/>
                  </a:lnTo>
                  <a:close/>
                </a:path>
                <a:path w="472440" h="400050">
                  <a:moveTo>
                    <a:pt x="472439" y="140970"/>
                  </a:moveTo>
                  <a:lnTo>
                    <a:pt x="468630" y="140970"/>
                  </a:lnTo>
                  <a:lnTo>
                    <a:pt x="468630" y="163830"/>
                  </a:lnTo>
                  <a:lnTo>
                    <a:pt x="472439" y="163830"/>
                  </a:lnTo>
                  <a:lnTo>
                    <a:pt x="472439" y="140970"/>
                  </a:lnTo>
                  <a:close/>
                </a:path>
                <a:path w="472440" h="400050">
                  <a:moveTo>
                    <a:pt x="3809" y="163830"/>
                  </a:moveTo>
                  <a:lnTo>
                    <a:pt x="0" y="16383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163830"/>
                  </a:lnTo>
                  <a:close/>
                </a:path>
                <a:path w="472440" h="400050">
                  <a:moveTo>
                    <a:pt x="472439" y="163830"/>
                  </a:moveTo>
                  <a:lnTo>
                    <a:pt x="468630" y="163830"/>
                  </a:lnTo>
                  <a:lnTo>
                    <a:pt x="468630" y="236220"/>
                  </a:lnTo>
                  <a:lnTo>
                    <a:pt x="472439" y="236220"/>
                  </a:lnTo>
                  <a:lnTo>
                    <a:pt x="472439" y="163830"/>
                  </a:lnTo>
                  <a:close/>
                </a:path>
                <a:path w="472440" h="400050">
                  <a:moveTo>
                    <a:pt x="3809" y="236220"/>
                  </a:moveTo>
                  <a:lnTo>
                    <a:pt x="0" y="23622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36220"/>
                  </a:lnTo>
                  <a:close/>
                </a:path>
                <a:path w="472440" h="400050">
                  <a:moveTo>
                    <a:pt x="472439" y="236220"/>
                  </a:moveTo>
                  <a:lnTo>
                    <a:pt x="468630" y="236220"/>
                  </a:lnTo>
                  <a:lnTo>
                    <a:pt x="468630" y="259080"/>
                  </a:lnTo>
                  <a:lnTo>
                    <a:pt x="472439" y="259080"/>
                  </a:lnTo>
                  <a:lnTo>
                    <a:pt x="472439" y="236220"/>
                  </a:lnTo>
                  <a:close/>
                </a:path>
                <a:path w="472440" h="400050">
                  <a:moveTo>
                    <a:pt x="3809" y="259080"/>
                  </a:moveTo>
                  <a:lnTo>
                    <a:pt x="0" y="25908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59080"/>
                  </a:lnTo>
                  <a:close/>
                </a:path>
                <a:path w="472440" h="400050">
                  <a:moveTo>
                    <a:pt x="472439" y="259080"/>
                  </a:moveTo>
                  <a:lnTo>
                    <a:pt x="468630" y="259080"/>
                  </a:lnTo>
                  <a:lnTo>
                    <a:pt x="468630" y="278130"/>
                  </a:lnTo>
                  <a:lnTo>
                    <a:pt x="472439" y="278130"/>
                  </a:lnTo>
                  <a:lnTo>
                    <a:pt x="472439" y="259080"/>
                  </a:lnTo>
                  <a:close/>
                </a:path>
                <a:path w="472440" h="400050">
                  <a:moveTo>
                    <a:pt x="3809" y="278130"/>
                  </a:moveTo>
                  <a:lnTo>
                    <a:pt x="0" y="27813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78130"/>
                  </a:lnTo>
                  <a:close/>
                </a:path>
                <a:path w="472440" h="400050">
                  <a:moveTo>
                    <a:pt x="472439" y="278130"/>
                  </a:moveTo>
                  <a:lnTo>
                    <a:pt x="468630" y="278130"/>
                  </a:lnTo>
                  <a:lnTo>
                    <a:pt x="468630" y="284480"/>
                  </a:lnTo>
                  <a:lnTo>
                    <a:pt x="472439" y="284480"/>
                  </a:lnTo>
                  <a:lnTo>
                    <a:pt x="472439" y="278130"/>
                  </a:lnTo>
                  <a:close/>
                </a:path>
                <a:path w="472440" h="400050">
                  <a:moveTo>
                    <a:pt x="3809" y="284480"/>
                  </a:moveTo>
                  <a:lnTo>
                    <a:pt x="0" y="28448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84480"/>
                  </a:lnTo>
                  <a:close/>
                </a:path>
                <a:path w="472440" h="400050">
                  <a:moveTo>
                    <a:pt x="472439" y="284480"/>
                  </a:moveTo>
                  <a:lnTo>
                    <a:pt x="468630" y="284480"/>
                  </a:lnTo>
                  <a:lnTo>
                    <a:pt x="468630" y="303530"/>
                  </a:lnTo>
                  <a:lnTo>
                    <a:pt x="472439" y="303530"/>
                  </a:lnTo>
                  <a:lnTo>
                    <a:pt x="472439" y="284480"/>
                  </a:lnTo>
                  <a:close/>
                </a:path>
                <a:path w="472440" h="400050">
                  <a:moveTo>
                    <a:pt x="3809" y="303530"/>
                  </a:moveTo>
                  <a:lnTo>
                    <a:pt x="0" y="303530"/>
                  </a:lnTo>
                  <a:lnTo>
                    <a:pt x="0" y="312420"/>
                  </a:lnTo>
                  <a:lnTo>
                    <a:pt x="3809" y="312420"/>
                  </a:lnTo>
                  <a:lnTo>
                    <a:pt x="3809" y="303530"/>
                  </a:lnTo>
                  <a:close/>
                </a:path>
                <a:path w="472440" h="400050">
                  <a:moveTo>
                    <a:pt x="472439" y="303530"/>
                  </a:moveTo>
                  <a:lnTo>
                    <a:pt x="468630" y="303530"/>
                  </a:lnTo>
                  <a:lnTo>
                    <a:pt x="468630" y="312420"/>
                  </a:lnTo>
                  <a:lnTo>
                    <a:pt x="472439" y="312420"/>
                  </a:lnTo>
                  <a:lnTo>
                    <a:pt x="472439" y="303530"/>
                  </a:lnTo>
                  <a:close/>
                </a:path>
                <a:path w="472440" h="400050">
                  <a:moveTo>
                    <a:pt x="3809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2420"/>
                  </a:lnTo>
                  <a:close/>
                </a:path>
                <a:path w="472440" h="400050">
                  <a:moveTo>
                    <a:pt x="472439" y="312420"/>
                  </a:moveTo>
                  <a:lnTo>
                    <a:pt x="468630" y="312420"/>
                  </a:lnTo>
                  <a:lnTo>
                    <a:pt x="468630" y="316230"/>
                  </a:lnTo>
                  <a:lnTo>
                    <a:pt x="472439" y="316230"/>
                  </a:lnTo>
                  <a:lnTo>
                    <a:pt x="472439" y="312420"/>
                  </a:lnTo>
                  <a:close/>
                </a:path>
                <a:path w="472440" h="400050">
                  <a:moveTo>
                    <a:pt x="3809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809" y="318770"/>
                  </a:lnTo>
                  <a:lnTo>
                    <a:pt x="3809" y="316230"/>
                  </a:lnTo>
                  <a:close/>
                </a:path>
                <a:path w="472440" h="400050">
                  <a:moveTo>
                    <a:pt x="472439" y="316230"/>
                  </a:moveTo>
                  <a:lnTo>
                    <a:pt x="468630" y="316230"/>
                  </a:lnTo>
                  <a:lnTo>
                    <a:pt x="468630" y="318770"/>
                  </a:lnTo>
                  <a:lnTo>
                    <a:pt x="472440" y="318770"/>
                  </a:lnTo>
                  <a:lnTo>
                    <a:pt x="472439" y="316230"/>
                  </a:lnTo>
                  <a:close/>
                </a:path>
                <a:path w="472440" h="400050">
                  <a:moveTo>
                    <a:pt x="3809" y="318770"/>
                  </a:moveTo>
                  <a:lnTo>
                    <a:pt x="1269" y="318770"/>
                  </a:lnTo>
                  <a:lnTo>
                    <a:pt x="1269" y="321310"/>
                  </a:lnTo>
                  <a:lnTo>
                    <a:pt x="2539" y="321310"/>
                  </a:lnTo>
                  <a:lnTo>
                    <a:pt x="2539" y="322580"/>
                  </a:lnTo>
                  <a:lnTo>
                    <a:pt x="3809" y="322580"/>
                  </a:lnTo>
                  <a:lnTo>
                    <a:pt x="3809" y="318770"/>
                  </a:lnTo>
                  <a:close/>
                </a:path>
                <a:path w="472440" h="400050">
                  <a:moveTo>
                    <a:pt x="472439" y="318770"/>
                  </a:moveTo>
                  <a:lnTo>
                    <a:pt x="468630" y="318770"/>
                  </a:lnTo>
                  <a:lnTo>
                    <a:pt x="468630" y="322580"/>
                  </a:lnTo>
                  <a:lnTo>
                    <a:pt x="469899" y="322580"/>
                  </a:lnTo>
                  <a:lnTo>
                    <a:pt x="469899" y="321310"/>
                  </a:lnTo>
                  <a:lnTo>
                    <a:pt x="471170" y="321310"/>
                  </a:lnTo>
                  <a:lnTo>
                    <a:pt x="471170" y="320040"/>
                  </a:lnTo>
                  <a:lnTo>
                    <a:pt x="472439" y="320040"/>
                  </a:lnTo>
                  <a:lnTo>
                    <a:pt x="472439" y="318770"/>
                  </a:lnTo>
                  <a:close/>
                </a:path>
                <a:path w="472440" h="400050">
                  <a:moveTo>
                    <a:pt x="469900" y="322580"/>
                  </a:moveTo>
                  <a:lnTo>
                    <a:pt x="468630" y="322580"/>
                  </a:lnTo>
                  <a:lnTo>
                    <a:pt x="468630" y="323850"/>
                  </a:lnTo>
                  <a:lnTo>
                    <a:pt x="469900" y="323850"/>
                  </a:lnTo>
                  <a:lnTo>
                    <a:pt x="469900" y="322580"/>
                  </a:lnTo>
                  <a:close/>
                </a:path>
                <a:path w="472440" h="400050">
                  <a:moveTo>
                    <a:pt x="383539" y="398780"/>
                  </a:moveTo>
                  <a:lnTo>
                    <a:pt x="91439" y="398780"/>
                  </a:lnTo>
                  <a:lnTo>
                    <a:pt x="91439" y="400050"/>
                  </a:lnTo>
                  <a:lnTo>
                    <a:pt x="383539" y="400050"/>
                  </a:lnTo>
                  <a:lnTo>
                    <a:pt x="383539" y="398780"/>
                  </a:lnTo>
                  <a:close/>
                </a:path>
                <a:path w="472440" h="400050">
                  <a:moveTo>
                    <a:pt x="386080" y="397510"/>
                  </a:moveTo>
                  <a:lnTo>
                    <a:pt x="88900" y="397510"/>
                  </a:lnTo>
                  <a:lnTo>
                    <a:pt x="88900" y="398780"/>
                  </a:lnTo>
                  <a:lnTo>
                    <a:pt x="386080" y="398780"/>
                  </a:lnTo>
                  <a:lnTo>
                    <a:pt x="386080" y="397510"/>
                  </a:lnTo>
                  <a:close/>
                </a:path>
                <a:path w="472440" h="400050">
                  <a:moveTo>
                    <a:pt x="388620" y="396240"/>
                  </a:moveTo>
                  <a:lnTo>
                    <a:pt x="86359" y="396240"/>
                  </a:lnTo>
                  <a:lnTo>
                    <a:pt x="86359" y="397510"/>
                  </a:lnTo>
                  <a:lnTo>
                    <a:pt x="388620" y="397510"/>
                  </a:lnTo>
                  <a:lnTo>
                    <a:pt x="388620" y="396240"/>
                  </a:lnTo>
                  <a:close/>
                </a:path>
              </a:pathLst>
            </a:custGeom>
            <a:solidFill>
              <a:srgbClr val="91A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328929" y="5657849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29">
                  <a:moveTo>
                    <a:pt x="386080" y="0"/>
                  </a:moveTo>
                  <a:lnTo>
                    <a:pt x="80010" y="0"/>
                  </a:lnTo>
                  <a:lnTo>
                    <a:pt x="80010" y="1269"/>
                  </a:lnTo>
                  <a:lnTo>
                    <a:pt x="386080" y="1269"/>
                  </a:lnTo>
                  <a:lnTo>
                    <a:pt x="386080" y="0"/>
                  </a:lnTo>
                  <a:close/>
                </a:path>
                <a:path w="464820" h="392429">
                  <a:moveTo>
                    <a:pt x="389889" y="2540"/>
                  </a:moveTo>
                  <a:lnTo>
                    <a:pt x="76200" y="2540"/>
                  </a:lnTo>
                  <a:lnTo>
                    <a:pt x="76200" y="3809"/>
                  </a:lnTo>
                  <a:lnTo>
                    <a:pt x="389889" y="3809"/>
                  </a:lnTo>
                  <a:lnTo>
                    <a:pt x="389889" y="2540"/>
                  </a:lnTo>
                  <a:close/>
                </a:path>
                <a:path w="464820" h="392429">
                  <a:moveTo>
                    <a:pt x="387350" y="1270"/>
                  </a:moveTo>
                  <a:lnTo>
                    <a:pt x="77470" y="1270"/>
                  </a:lnTo>
                  <a:lnTo>
                    <a:pt x="77470" y="2540"/>
                  </a:lnTo>
                  <a:lnTo>
                    <a:pt x="387350" y="2540"/>
                  </a:lnTo>
                  <a:lnTo>
                    <a:pt x="387350" y="1270"/>
                  </a:lnTo>
                  <a:close/>
                </a:path>
                <a:path w="464820" h="392429">
                  <a:moveTo>
                    <a:pt x="3810" y="69850"/>
                  </a:moveTo>
                  <a:lnTo>
                    <a:pt x="2540" y="69850"/>
                  </a:lnTo>
                  <a:lnTo>
                    <a:pt x="2540" y="71119"/>
                  </a:lnTo>
                  <a:lnTo>
                    <a:pt x="3810" y="71119"/>
                  </a:lnTo>
                  <a:lnTo>
                    <a:pt x="3810" y="69850"/>
                  </a:lnTo>
                  <a:close/>
                </a:path>
                <a:path w="464820" h="392429">
                  <a:moveTo>
                    <a:pt x="462280" y="68580"/>
                  </a:moveTo>
                  <a:lnTo>
                    <a:pt x="461010" y="68580"/>
                  </a:lnTo>
                  <a:lnTo>
                    <a:pt x="461010" y="71119"/>
                  </a:lnTo>
                  <a:lnTo>
                    <a:pt x="463550" y="71119"/>
                  </a:lnTo>
                  <a:lnTo>
                    <a:pt x="463550" y="69850"/>
                  </a:lnTo>
                  <a:lnTo>
                    <a:pt x="462280" y="69850"/>
                  </a:lnTo>
                  <a:lnTo>
                    <a:pt x="462280" y="68580"/>
                  </a:lnTo>
                  <a:close/>
                </a:path>
                <a:path w="464820" h="392429">
                  <a:moveTo>
                    <a:pt x="3810" y="71120"/>
                  </a:moveTo>
                  <a:lnTo>
                    <a:pt x="1270" y="71120"/>
                  </a:lnTo>
                  <a:lnTo>
                    <a:pt x="1270" y="73659"/>
                  </a:lnTo>
                  <a:lnTo>
                    <a:pt x="3810" y="73659"/>
                  </a:lnTo>
                  <a:lnTo>
                    <a:pt x="3810" y="71120"/>
                  </a:lnTo>
                  <a:close/>
                </a:path>
                <a:path w="464820" h="392429">
                  <a:moveTo>
                    <a:pt x="463550" y="71120"/>
                  </a:moveTo>
                  <a:lnTo>
                    <a:pt x="461010" y="71120"/>
                  </a:lnTo>
                  <a:lnTo>
                    <a:pt x="461010" y="73659"/>
                  </a:lnTo>
                  <a:lnTo>
                    <a:pt x="464820" y="73659"/>
                  </a:lnTo>
                  <a:lnTo>
                    <a:pt x="464820" y="72390"/>
                  </a:lnTo>
                  <a:lnTo>
                    <a:pt x="463550" y="72390"/>
                  </a:lnTo>
                  <a:lnTo>
                    <a:pt x="463550" y="71120"/>
                  </a:lnTo>
                  <a:close/>
                </a:path>
                <a:path w="464820" h="392429">
                  <a:moveTo>
                    <a:pt x="381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3660"/>
                  </a:lnTo>
                  <a:close/>
                </a:path>
                <a:path w="464820" h="392429">
                  <a:moveTo>
                    <a:pt x="464820" y="73660"/>
                  </a:moveTo>
                  <a:lnTo>
                    <a:pt x="461010" y="73660"/>
                  </a:lnTo>
                  <a:lnTo>
                    <a:pt x="461010" y="77469"/>
                  </a:lnTo>
                  <a:lnTo>
                    <a:pt x="464820" y="77469"/>
                  </a:lnTo>
                  <a:lnTo>
                    <a:pt x="464820" y="73660"/>
                  </a:lnTo>
                  <a:close/>
                </a:path>
                <a:path w="464820" h="392429">
                  <a:moveTo>
                    <a:pt x="381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7470"/>
                  </a:lnTo>
                  <a:close/>
                </a:path>
                <a:path w="464820" h="392429">
                  <a:moveTo>
                    <a:pt x="464820" y="77470"/>
                  </a:moveTo>
                  <a:lnTo>
                    <a:pt x="461010" y="77470"/>
                  </a:lnTo>
                  <a:lnTo>
                    <a:pt x="461010" y="80009"/>
                  </a:lnTo>
                  <a:lnTo>
                    <a:pt x="464820" y="80009"/>
                  </a:lnTo>
                  <a:lnTo>
                    <a:pt x="464820" y="77470"/>
                  </a:lnTo>
                  <a:close/>
                </a:path>
                <a:path w="464820" h="392429">
                  <a:moveTo>
                    <a:pt x="381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80010"/>
                  </a:lnTo>
                  <a:close/>
                </a:path>
                <a:path w="464820" h="392429">
                  <a:moveTo>
                    <a:pt x="464820" y="80010"/>
                  </a:moveTo>
                  <a:lnTo>
                    <a:pt x="461010" y="80010"/>
                  </a:lnTo>
                  <a:lnTo>
                    <a:pt x="461010" y="83819"/>
                  </a:lnTo>
                  <a:lnTo>
                    <a:pt x="464820" y="83819"/>
                  </a:lnTo>
                  <a:lnTo>
                    <a:pt x="464820" y="80010"/>
                  </a:lnTo>
                  <a:close/>
                </a:path>
                <a:path w="464820" h="392429">
                  <a:moveTo>
                    <a:pt x="3810" y="83820"/>
                  </a:moveTo>
                  <a:lnTo>
                    <a:pt x="0" y="83820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83820"/>
                  </a:lnTo>
                  <a:close/>
                </a:path>
                <a:path w="464820" h="392429">
                  <a:moveTo>
                    <a:pt x="464820" y="83820"/>
                  </a:moveTo>
                  <a:lnTo>
                    <a:pt x="461010" y="83820"/>
                  </a:lnTo>
                  <a:lnTo>
                    <a:pt x="461010" y="92709"/>
                  </a:lnTo>
                  <a:lnTo>
                    <a:pt x="464820" y="92709"/>
                  </a:lnTo>
                  <a:lnTo>
                    <a:pt x="464820" y="83820"/>
                  </a:lnTo>
                  <a:close/>
                </a:path>
                <a:path w="464820" h="392429">
                  <a:moveTo>
                    <a:pt x="3810" y="92710"/>
                  </a:moveTo>
                  <a:lnTo>
                    <a:pt x="0" y="92710"/>
                  </a:lnTo>
                  <a:lnTo>
                    <a:pt x="0" y="111759"/>
                  </a:lnTo>
                  <a:lnTo>
                    <a:pt x="3810" y="111759"/>
                  </a:lnTo>
                  <a:lnTo>
                    <a:pt x="3810" y="92710"/>
                  </a:lnTo>
                  <a:close/>
                </a:path>
                <a:path w="464820" h="392429">
                  <a:moveTo>
                    <a:pt x="464820" y="92710"/>
                  </a:moveTo>
                  <a:lnTo>
                    <a:pt x="461010" y="92710"/>
                  </a:lnTo>
                  <a:lnTo>
                    <a:pt x="461010" y="111759"/>
                  </a:lnTo>
                  <a:lnTo>
                    <a:pt x="464820" y="111759"/>
                  </a:lnTo>
                  <a:lnTo>
                    <a:pt x="464820" y="92710"/>
                  </a:lnTo>
                  <a:close/>
                </a:path>
                <a:path w="464820" h="392429">
                  <a:moveTo>
                    <a:pt x="381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111760"/>
                  </a:lnTo>
                  <a:close/>
                </a:path>
                <a:path w="464820" h="392429">
                  <a:moveTo>
                    <a:pt x="464820" y="111760"/>
                  </a:moveTo>
                  <a:lnTo>
                    <a:pt x="461010" y="111760"/>
                  </a:lnTo>
                  <a:lnTo>
                    <a:pt x="461010" y="115569"/>
                  </a:lnTo>
                  <a:lnTo>
                    <a:pt x="464820" y="115569"/>
                  </a:lnTo>
                  <a:lnTo>
                    <a:pt x="464820" y="111760"/>
                  </a:lnTo>
                  <a:close/>
                </a:path>
                <a:path w="464820" h="392429">
                  <a:moveTo>
                    <a:pt x="381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115570"/>
                  </a:lnTo>
                  <a:close/>
                </a:path>
                <a:path w="464820" h="392429">
                  <a:moveTo>
                    <a:pt x="464820" y="115570"/>
                  </a:moveTo>
                  <a:lnTo>
                    <a:pt x="461010" y="115570"/>
                  </a:lnTo>
                  <a:lnTo>
                    <a:pt x="461010" y="118109"/>
                  </a:lnTo>
                  <a:lnTo>
                    <a:pt x="464820" y="118109"/>
                  </a:lnTo>
                  <a:lnTo>
                    <a:pt x="464820" y="115570"/>
                  </a:lnTo>
                  <a:close/>
                </a:path>
                <a:path w="464820" h="392429">
                  <a:moveTo>
                    <a:pt x="3810" y="118110"/>
                  </a:moveTo>
                  <a:lnTo>
                    <a:pt x="0" y="118110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118110"/>
                  </a:lnTo>
                  <a:close/>
                </a:path>
                <a:path w="464820" h="392429">
                  <a:moveTo>
                    <a:pt x="464820" y="118110"/>
                  </a:moveTo>
                  <a:lnTo>
                    <a:pt x="461010" y="118110"/>
                  </a:lnTo>
                  <a:lnTo>
                    <a:pt x="461010" y="137159"/>
                  </a:lnTo>
                  <a:lnTo>
                    <a:pt x="464820" y="137159"/>
                  </a:lnTo>
                  <a:lnTo>
                    <a:pt x="464820" y="118110"/>
                  </a:lnTo>
                  <a:close/>
                </a:path>
                <a:path w="464820" h="392429">
                  <a:moveTo>
                    <a:pt x="3810" y="137160"/>
                  </a:moveTo>
                  <a:lnTo>
                    <a:pt x="0" y="137160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137160"/>
                  </a:lnTo>
                  <a:close/>
                </a:path>
                <a:path w="464820" h="392429">
                  <a:moveTo>
                    <a:pt x="464820" y="137160"/>
                  </a:moveTo>
                  <a:lnTo>
                    <a:pt x="461010" y="137160"/>
                  </a:lnTo>
                  <a:lnTo>
                    <a:pt x="461010" y="160019"/>
                  </a:lnTo>
                  <a:lnTo>
                    <a:pt x="464820" y="160019"/>
                  </a:lnTo>
                  <a:lnTo>
                    <a:pt x="464820" y="137160"/>
                  </a:lnTo>
                  <a:close/>
                </a:path>
                <a:path w="464820" h="392429">
                  <a:moveTo>
                    <a:pt x="3810" y="160020"/>
                  </a:moveTo>
                  <a:lnTo>
                    <a:pt x="0" y="16002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160020"/>
                  </a:lnTo>
                  <a:close/>
                </a:path>
                <a:path w="464820" h="392429">
                  <a:moveTo>
                    <a:pt x="464820" y="160020"/>
                  </a:moveTo>
                  <a:lnTo>
                    <a:pt x="461010" y="160020"/>
                  </a:lnTo>
                  <a:lnTo>
                    <a:pt x="461010" y="232409"/>
                  </a:lnTo>
                  <a:lnTo>
                    <a:pt x="464820" y="232409"/>
                  </a:lnTo>
                  <a:lnTo>
                    <a:pt x="464820" y="160020"/>
                  </a:lnTo>
                  <a:close/>
                </a:path>
                <a:path w="464820" h="392429">
                  <a:moveTo>
                    <a:pt x="3810" y="232410"/>
                  </a:moveTo>
                  <a:lnTo>
                    <a:pt x="0" y="23241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32410"/>
                  </a:lnTo>
                  <a:close/>
                </a:path>
                <a:path w="464820" h="392429">
                  <a:moveTo>
                    <a:pt x="464820" y="232410"/>
                  </a:moveTo>
                  <a:lnTo>
                    <a:pt x="461010" y="232410"/>
                  </a:lnTo>
                  <a:lnTo>
                    <a:pt x="461010" y="255269"/>
                  </a:lnTo>
                  <a:lnTo>
                    <a:pt x="464820" y="255269"/>
                  </a:lnTo>
                  <a:lnTo>
                    <a:pt x="464820" y="232410"/>
                  </a:lnTo>
                  <a:close/>
                </a:path>
                <a:path w="464820" h="392429">
                  <a:moveTo>
                    <a:pt x="3810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55270"/>
                  </a:lnTo>
                  <a:close/>
                </a:path>
                <a:path w="464820" h="392429">
                  <a:moveTo>
                    <a:pt x="464820" y="255270"/>
                  </a:moveTo>
                  <a:lnTo>
                    <a:pt x="461010" y="255270"/>
                  </a:lnTo>
                  <a:lnTo>
                    <a:pt x="461010" y="274319"/>
                  </a:lnTo>
                  <a:lnTo>
                    <a:pt x="464820" y="274319"/>
                  </a:lnTo>
                  <a:lnTo>
                    <a:pt x="464820" y="255270"/>
                  </a:lnTo>
                  <a:close/>
                </a:path>
                <a:path w="464820" h="392429">
                  <a:moveTo>
                    <a:pt x="381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20"/>
                  </a:lnTo>
                  <a:close/>
                </a:path>
                <a:path w="464820" h="392429">
                  <a:moveTo>
                    <a:pt x="464820" y="274320"/>
                  </a:moveTo>
                  <a:lnTo>
                    <a:pt x="461010" y="274320"/>
                  </a:lnTo>
                  <a:lnTo>
                    <a:pt x="461010" y="280669"/>
                  </a:lnTo>
                  <a:lnTo>
                    <a:pt x="464820" y="280669"/>
                  </a:lnTo>
                  <a:lnTo>
                    <a:pt x="464820" y="274320"/>
                  </a:lnTo>
                  <a:close/>
                </a:path>
                <a:path w="464820" h="392429">
                  <a:moveTo>
                    <a:pt x="3810" y="280670"/>
                  </a:moveTo>
                  <a:lnTo>
                    <a:pt x="0" y="28067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80670"/>
                  </a:lnTo>
                  <a:close/>
                </a:path>
                <a:path w="464820" h="392429">
                  <a:moveTo>
                    <a:pt x="464820" y="280670"/>
                  </a:moveTo>
                  <a:lnTo>
                    <a:pt x="461010" y="280670"/>
                  </a:lnTo>
                  <a:lnTo>
                    <a:pt x="461010" y="299719"/>
                  </a:lnTo>
                  <a:lnTo>
                    <a:pt x="464820" y="299719"/>
                  </a:lnTo>
                  <a:lnTo>
                    <a:pt x="464820" y="280670"/>
                  </a:lnTo>
                  <a:close/>
                </a:path>
                <a:path w="464820" h="392429">
                  <a:moveTo>
                    <a:pt x="3810" y="299720"/>
                  </a:moveTo>
                  <a:lnTo>
                    <a:pt x="0" y="299720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299720"/>
                  </a:lnTo>
                  <a:close/>
                </a:path>
                <a:path w="464820" h="392429">
                  <a:moveTo>
                    <a:pt x="464820" y="299720"/>
                  </a:moveTo>
                  <a:lnTo>
                    <a:pt x="461010" y="299720"/>
                  </a:lnTo>
                  <a:lnTo>
                    <a:pt x="461010" y="308609"/>
                  </a:lnTo>
                  <a:lnTo>
                    <a:pt x="464820" y="308609"/>
                  </a:lnTo>
                  <a:lnTo>
                    <a:pt x="464820" y="299720"/>
                  </a:lnTo>
                  <a:close/>
                </a:path>
                <a:path w="464820" h="392429">
                  <a:moveTo>
                    <a:pt x="3810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8610"/>
                  </a:lnTo>
                  <a:close/>
                </a:path>
                <a:path w="464820" h="392429">
                  <a:moveTo>
                    <a:pt x="464820" y="308610"/>
                  </a:moveTo>
                  <a:lnTo>
                    <a:pt x="461010" y="308610"/>
                  </a:lnTo>
                  <a:lnTo>
                    <a:pt x="461010" y="312419"/>
                  </a:lnTo>
                  <a:lnTo>
                    <a:pt x="464820" y="312419"/>
                  </a:lnTo>
                  <a:lnTo>
                    <a:pt x="464820" y="308610"/>
                  </a:lnTo>
                  <a:close/>
                </a:path>
                <a:path w="464820" h="392429">
                  <a:moveTo>
                    <a:pt x="381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2420"/>
                  </a:lnTo>
                  <a:close/>
                </a:path>
                <a:path w="464820" h="392429">
                  <a:moveTo>
                    <a:pt x="464820" y="312420"/>
                  </a:moveTo>
                  <a:lnTo>
                    <a:pt x="461010" y="312420"/>
                  </a:lnTo>
                  <a:lnTo>
                    <a:pt x="461010" y="314959"/>
                  </a:lnTo>
                  <a:lnTo>
                    <a:pt x="464820" y="314959"/>
                  </a:lnTo>
                  <a:lnTo>
                    <a:pt x="464820" y="312420"/>
                  </a:lnTo>
                  <a:close/>
                </a:path>
                <a:path w="464820" h="392429">
                  <a:moveTo>
                    <a:pt x="381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4960"/>
                  </a:lnTo>
                  <a:close/>
                </a:path>
                <a:path w="464820" h="392429">
                  <a:moveTo>
                    <a:pt x="464820" y="314960"/>
                  </a:moveTo>
                  <a:lnTo>
                    <a:pt x="461010" y="314960"/>
                  </a:lnTo>
                  <a:lnTo>
                    <a:pt x="461010" y="318769"/>
                  </a:lnTo>
                  <a:lnTo>
                    <a:pt x="464820" y="318769"/>
                  </a:lnTo>
                  <a:lnTo>
                    <a:pt x="464820" y="314960"/>
                  </a:lnTo>
                  <a:close/>
                </a:path>
                <a:path w="464820" h="392429">
                  <a:moveTo>
                    <a:pt x="3810" y="318770"/>
                  </a:moveTo>
                  <a:lnTo>
                    <a:pt x="0" y="318770"/>
                  </a:lnTo>
                  <a:lnTo>
                    <a:pt x="0" y="320040"/>
                  </a:lnTo>
                  <a:lnTo>
                    <a:pt x="1270" y="320040"/>
                  </a:lnTo>
                  <a:lnTo>
                    <a:pt x="1270" y="321309"/>
                  </a:lnTo>
                  <a:lnTo>
                    <a:pt x="3810" y="321309"/>
                  </a:lnTo>
                  <a:lnTo>
                    <a:pt x="3810" y="318770"/>
                  </a:lnTo>
                  <a:close/>
                </a:path>
                <a:path w="464820" h="392429">
                  <a:moveTo>
                    <a:pt x="464820" y="318770"/>
                  </a:moveTo>
                  <a:lnTo>
                    <a:pt x="461010" y="318770"/>
                  </a:lnTo>
                  <a:lnTo>
                    <a:pt x="461010" y="321309"/>
                  </a:lnTo>
                  <a:lnTo>
                    <a:pt x="464820" y="321309"/>
                  </a:lnTo>
                  <a:lnTo>
                    <a:pt x="464820" y="318770"/>
                  </a:lnTo>
                  <a:close/>
                </a:path>
                <a:path w="464820" h="392429">
                  <a:moveTo>
                    <a:pt x="463550" y="321310"/>
                  </a:moveTo>
                  <a:lnTo>
                    <a:pt x="461010" y="321310"/>
                  </a:lnTo>
                  <a:lnTo>
                    <a:pt x="461010" y="325119"/>
                  </a:lnTo>
                  <a:lnTo>
                    <a:pt x="462280" y="325119"/>
                  </a:lnTo>
                  <a:lnTo>
                    <a:pt x="462280" y="323850"/>
                  </a:lnTo>
                  <a:lnTo>
                    <a:pt x="463550" y="323850"/>
                  </a:lnTo>
                  <a:lnTo>
                    <a:pt x="463550" y="321310"/>
                  </a:lnTo>
                  <a:close/>
                </a:path>
                <a:path w="464820" h="392429">
                  <a:moveTo>
                    <a:pt x="3810" y="321310"/>
                  </a:moveTo>
                  <a:lnTo>
                    <a:pt x="1270" y="321310"/>
                  </a:lnTo>
                  <a:lnTo>
                    <a:pt x="1270" y="322580"/>
                  </a:lnTo>
                  <a:lnTo>
                    <a:pt x="2540" y="322580"/>
                  </a:lnTo>
                  <a:lnTo>
                    <a:pt x="2540" y="323850"/>
                  </a:lnTo>
                  <a:lnTo>
                    <a:pt x="3810" y="323850"/>
                  </a:lnTo>
                  <a:lnTo>
                    <a:pt x="3810" y="321310"/>
                  </a:lnTo>
                  <a:close/>
                </a:path>
                <a:path w="464820" h="392429">
                  <a:moveTo>
                    <a:pt x="386080" y="391159"/>
                  </a:moveTo>
                  <a:lnTo>
                    <a:pt x="80010" y="391159"/>
                  </a:lnTo>
                  <a:lnTo>
                    <a:pt x="80010" y="392430"/>
                  </a:lnTo>
                  <a:lnTo>
                    <a:pt x="386080" y="392430"/>
                  </a:lnTo>
                  <a:lnTo>
                    <a:pt x="386080" y="391159"/>
                  </a:lnTo>
                  <a:close/>
                </a:path>
                <a:path w="464820" h="392429">
                  <a:moveTo>
                    <a:pt x="388620" y="389890"/>
                  </a:moveTo>
                  <a:lnTo>
                    <a:pt x="78740" y="389890"/>
                  </a:lnTo>
                  <a:lnTo>
                    <a:pt x="78740" y="391159"/>
                  </a:lnTo>
                  <a:lnTo>
                    <a:pt x="388620" y="391159"/>
                  </a:lnTo>
                  <a:lnTo>
                    <a:pt x="388620" y="389890"/>
                  </a:lnTo>
                  <a:close/>
                </a:path>
                <a:path w="464820" h="392429">
                  <a:moveTo>
                    <a:pt x="391160" y="388620"/>
                  </a:moveTo>
                  <a:lnTo>
                    <a:pt x="76200" y="388620"/>
                  </a:lnTo>
                  <a:lnTo>
                    <a:pt x="76200" y="389890"/>
                  </a:lnTo>
                  <a:lnTo>
                    <a:pt x="391160" y="389890"/>
                  </a:lnTo>
                  <a:lnTo>
                    <a:pt x="391160" y="388620"/>
                  </a:lnTo>
                  <a:close/>
                </a:path>
              </a:pathLst>
            </a:custGeom>
            <a:solidFill>
              <a:srgbClr val="90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332739" y="5661659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91160" y="2539"/>
                  </a:moveTo>
                  <a:lnTo>
                    <a:pt x="66039" y="2539"/>
                  </a:lnTo>
                  <a:lnTo>
                    <a:pt x="66039" y="3809"/>
                  </a:lnTo>
                  <a:lnTo>
                    <a:pt x="391160" y="3809"/>
                  </a:lnTo>
                  <a:lnTo>
                    <a:pt x="391160" y="2539"/>
                  </a:lnTo>
                  <a:close/>
                </a:path>
                <a:path w="457200" h="384810">
                  <a:moveTo>
                    <a:pt x="389890" y="1269"/>
                  </a:moveTo>
                  <a:lnTo>
                    <a:pt x="68580" y="1269"/>
                  </a:lnTo>
                  <a:lnTo>
                    <a:pt x="68580" y="2539"/>
                  </a:lnTo>
                  <a:lnTo>
                    <a:pt x="389890" y="2539"/>
                  </a:lnTo>
                  <a:lnTo>
                    <a:pt x="389890" y="1269"/>
                  </a:lnTo>
                  <a:close/>
                </a:path>
                <a:path w="457200" h="384810">
                  <a:moveTo>
                    <a:pt x="387350" y="0"/>
                  </a:moveTo>
                  <a:lnTo>
                    <a:pt x="69850" y="0"/>
                  </a:lnTo>
                  <a:lnTo>
                    <a:pt x="69850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57200" h="384810">
                  <a:moveTo>
                    <a:pt x="454659" y="59689"/>
                  </a:moveTo>
                  <a:lnTo>
                    <a:pt x="453390" y="59689"/>
                  </a:lnTo>
                  <a:lnTo>
                    <a:pt x="453390" y="60959"/>
                  </a:lnTo>
                  <a:lnTo>
                    <a:pt x="454659" y="60959"/>
                  </a:lnTo>
                  <a:lnTo>
                    <a:pt x="454659" y="59689"/>
                  </a:lnTo>
                  <a:close/>
                </a:path>
                <a:path w="457200" h="384810">
                  <a:moveTo>
                    <a:pt x="2539" y="62229"/>
                  </a:moveTo>
                  <a:lnTo>
                    <a:pt x="1270" y="62229"/>
                  </a:lnTo>
                  <a:lnTo>
                    <a:pt x="1270" y="64769"/>
                  </a:lnTo>
                  <a:lnTo>
                    <a:pt x="0" y="64769"/>
                  </a:lnTo>
                  <a:lnTo>
                    <a:pt x="0" y="67309"/>
                  </a:lnTo>
                  <a:lnTo>
                    <a:pt x="2539" y="67309"/>
                  </a:lnTo>
                  <a:lnTo>
                    <a:pt x="2539" y="62229"/>
                  </a:lnTo>
                  <a:close/>
                </a:path>
                <a:path w="457200" h="384810">
                  <a:moveTo>
                    <a:pt x="455930" y="60959"/>
                  </a:moveTo>
                  <a:lnTo>
                    <a:pt x="453390" y="60959"/>
                  </a:lnTo>
                  <a:lnTo>
                    <a:pt x="453390" y="67309"/>
                  </a:lnTo>
                  <a:lnTo>
                    <a:pt x="457200" y="67309"/>
                  </a:lnTo>
                  <a:lnTo>
                    <a:pt x="457200" y="62229"/>
                  </a:lnTo>
                  <a:lnTo>
                    <a:pt x="455930" y="62229"/>
                  </a:lnTo>
                  <a:lnTo>
                    <a:pt x="455930" y="60959"/>
                  </a:lnTo>
                  <a:close/>
                </a:path>
                <a:path w="457200" h="384810">
                  <a:moveTo>
                    <a:pt x="253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539" y="69849"/>
                  </a:lnTo>
                  <a:lnTo>
                    <a:pt x="2539" y="67309"/>
                  </a:lnTo>
                  <a:close/>
                </a:path>
                <a:path w="457200" h="384810">
                  <a:moveTo>
                    <a:pt x="457200" y="67309"/>
                  </a:moveTo>
                  <a:lnTo>
                    <a:pt x="453390" y="67309"/>
                  </a:lnTo>
                  <a:lnTo>
                    <a:pt x="453390" y="69849"/>
                  </a:lnTo>
                  <a:lnTo>
                    <a:pt x="457200" y="69849"/>
                  </a:lnTo>
                  <a:lnTo>
                    <a:pt x="457200" y="67309"/>
                  </a:lnTo>
                  <a:close/>
                </a:path>
                <a:path w="457200" h="384810">
                  <a:moveTo>
                    <a:pt x="253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539" y="73659"/>
                  </a:lnTo>
                  <a:lnTo>
                    <a:pt x="2539" y="69850"/>
                  </a:lnTo>
                  <a:close/>
                </a:path>
                <a:path w="457200" h="384810">
                  <a:moveTo>
                    <a:pt x="457200" y="69850"/>
                  </a:moveTo>
                  <a:lnTo>
                    <a:pt x="453390" y="69850"/>
                  </a:lnTo>
                  <a:lnTo>
                    <a:pt x="453390" y="73659"/>
                  </a:lnTo>
                  <a:lnTo>
                    <a:pt x="457200" y="73659"/>
                  </a:lnTo>
                  <a:lnTo>
                    <a:pt x="457200" y="69850"/>
                  </a:lnTo>
                  <a:close/>
                </a:path>
                <a:path w="457200" h="384810">
                  <a:moveTo>
                    <a:pt x="253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2539" y="76199"/>
                  </a:lnTo>
                  <a:lnTo>
                    <a:pt x="2539" y="73659"/>
                  </a:lnTo>
                  <a:close/>
                </a:path>
                <a:path w="457200" h="384810">
                  <a:moveTo>
                    <a:pt x="457200" y="73659"/>
                  </a:moveTo>
                  <a:lnTo>
                    <a:pt x="453390" y="73659"/>
                  </a:lnTo>
                  <a:lnTo>
                    <a:pt x="453390" y="76199"/>
                  </a:lnTo>
                  <a:lnTo>
                    <a:pt x="457200" y="76199"/>
                  </a:lnTo>
                  <a:lnTo>
                    <a:pt x="457200" y="73659"/>
                  </a:lnTo>
                  <a:close/>
                </a:path>
                <a:path w="457200" h="384810">
                  <a:moveTo>
                    <a:pt x="253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539" y="80009"/>
                  </a:lnTo>
                  <a:lnTo>
                    <a:pt x="2539" y="76200"/>
                  </a:lnTo>
                  <a:close/>
                </a:path>
                <a:path w="457200" h="384810">
                  <a:moveTo>
                    <a:pt x="457200" y="76200"/>
                  </a:moveTo>
                  <a:lnTo>
                    <a:pt x="453390" y="76200"/>
                  </a:lnTo>
                  <a:lnTo>
                    <a:pt x="453390" y="80009"/>
                  </a:lnTo>
                  <a:lnTo>
                    <a:pt x="457200" y="80009"/>
                  </a:lnTo>
                  <a:lnTo>
                    <a:pt x="457200" y="76200"/>
                  </a:lnTo>
                  <a:close/>
                </a:path>
                <a:path w="457200" h="384810">
                  <a:moveTo>
                    <a:pt x="2539" y="80009"/>
                  </a:moveTo>
                  <a:lnTo>
                    <a:pt x="0" y="80009"/>
                  </a:lnTo>
                  <a:lnTo>
                    <a:pt x="0" y="88899"/>
                  </a:lnTo>
                  <a:lnTo>
                    <a:pt x="2539" y="88899"/>
                  </a:lnTo>
                  <a:lnTo>
                    <a:pt x="2539" y="80009"/>
                  </a:lnTo>
                  <a:close/>
                </a:path>
                <a:path w="457200" h="384810">
                  <a:moveTo>
                    <a:pt x="457200" y="80009"/>
                  </a:moveTo>
                  <a:lnTo>
                    <a:pt x="453390" y="80009"/>
                  </a:lnTo>
                  <a:lnTo>
                    <a:pt x="453390" y="88899"/>
                  </a:lnTo>
                  <a:lnTo>
                    <a:pt x="457200" y="88899"/>
                  </a:lnTo>
                  <a:lnTo>
                    <a:pt x="457200" y="80009"/>
                  </a:lnTo>
                  <a:close/>
                </a:path>
                <a:path w="457200" h="384810">
                  <a:moveTo>
                    <a:pt x="2539" y="88900"/>
                  </a:moveTo>
                  <a:lnTo>
                    <a:pt x="0" y="88900"/>
                  </a:lnTo>
                  <a:lnTo>
                    <a:pt x="0" y="107949"/>
                  </a:lnTo>
                  <a:lnTo>
                    <a:pt x="2539" y="107949"/>
                  </a:lnTo>
                  <a:lnTo>
                    <a:pt x="2539" y="88900"/>
                  </a:lnTo>
                  <a:close/>
                </a:path>
                <a:path w="457200" h="384810">
                  <a:moveTo>
                    <a:pt x="457200" y="88900"/>
                  </a:moveTo>
                  <a:lnTo>
                    <a:pt x="453390" y="88900"/>
                  </a:lnTo>
                  <a:lnTo>
                    <a:pt x="453390" y="107949"/>
                  </a:lnTo>
                  <a:lnTo>
                    <a:pt x="457200" y="107949"/>
                  </a:lnTo>
                  <a:lnTo>
                    <a:pt x="457200" y="88900"/>
                  </a:lnTo>
                  <a:close/>
                </a:path>
                <a:path w="457200" h="384810">
                  <a:moveTo>
                    <a:pt x="253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539" y="111759"/>
                  </a:lnTo>
                  <a:lnTo>
                    <a:pt x="2539" y="107950"/>
                  </a:lnTo>
                  <a:close/>
                </a:path>
                <a:path w="457200" h="384810">
                  <a:moveTo>
                    <a:pt x="457200" y="107950"/>
                  </a:moveTo>
                  <a:lnTo>
                    <a:pt x="453390" y="107950"/>
                  </a:lnTo>
                  <a:lnTo>
                    <a:pt x="453390" y="111759"/>
                  </a:lnTo>
                  <a:lnTo>
                    <a:pt x="457200" y="111759"/>
                  </a:lnTo>
                  <a:lnTo>
                    <a:pt x="457200" y="107950"/>
                  </a:lnTo>
                  <a:close/>
                </a:path>
                <a:path w="457200" h="384810">
                  <a:moveTo>
                    <a:pt x="253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2539" y="114299"/>
                  </a:lnTo>
                  <a:lnTo>
                    <a:pt x="2539" y="111759"/>
                  </a:lnTo>
                  <a:close/>
                </a:path>
                <a:path w="457200" h="384810">
                  <a:moveTo>
                    <a:pt x="457200" y="111759"/>
                  </a:moveTo>
                  <a:lnTo>
                    <a:pt x="453390" y="111759"/>
                  </a:lnTo>
                  <a:lnTo>
                    <a:pt x="453390" y="114299"/>
                  </a:lnTo>
                  <a:lnTo>
                    <a:pt x="457200" y="114299"/>
                  </a:lnTo>
                  <a:lnTo>
                    <a:pt x="457200" y="111759"/>
                  </a:lnTo>
                  <a:close/>
                </a:path>
                <a:path w="457200" h="384810">
                  <a:moveTo>
                    <a:pt x="2539" y="114300"/>
                  </a:moveTo>
                  <a:lnTo>
                    <a:pt x="0" y="114300"/>
                  </a:lnTo>
                  <a:lnTo>
                    <a:pt x="0" y="133349"/>
                  </a:lnTo>
                  <a:lnTo>
                    <a:pt x="2539" y="133349"/>
                  </a:lnTo>
                  <a:lnTo>
                    <a:pt x="2539" y="114300"/>
                  </a:lnTo>
                  <a:close/>
                </a:path>
                <a:path w="457200" h="384810">
                  <a:moveTo>
                    <a:pt x="457200" y="114300"/>
                  </a:moveTo>
                  <a:lnTo>
                    <a:pt x="453390" y="114300"/>
                  </a:lnTo>
                  <a:lnTo>
                    <a:pt x="453390" y="133349"/>
                  </a:lnTo>
                  <a:lnTo>
                    <a:pt x="457200" y="133349"/>
                  </a:lnTo>
                  <a:lnTo>
                    <a:pt x="457200" y="114300"/>
                  </a:lnTo>
                  <a:close/>
                </a:path>
                <a:path w="457200" h="384810">
                  <a:moveTo>
                    <a:pt x="2539" y="133350"/>
                  </a:moveTo>
                  <a:lnTo>
                    <a:pt x="0" y="133350"/>
                  </a:lnTo>
                  <a:lnTo>
                    <a:pt x="0" y="156209"/>
                  </a:lnTo>
                  <a:lnTo>
                    <a:pt x="2539" y="156209"/>
                  </a:lnTo>
                  <a:lnTo>
                    <a:pt x="2539" y="133350"/>
                  </a:lnTo>
                  <a:close/>
                </a:path>
                <a:path w="457200" h="384810">
                  <a:moveTo>
                    <a:pt x="457200" y="133350"/>
                  </a:moveTo>
                  <a:lnTo>
                    <a:pt x="453390" y="133350"/>
                  </a:lnTo>
                  <a:lnTo>
                    <a:pt x="453390" y="156209"/>
                  </a:lnTo>
                  <a:lnTo>
                    <a:pt x="457200" y="156209"/>
                  </a:lnTo>
                  <a:lnTo>
                    <a:pt x="457200" y="133350"/>
                  </a:lnTo>
                  <a:close/>
                </a:path>
                <a:path w="457200" h="384810">
                  <a:moveTo>
                    <a:pt x="2539" y="156209"/>
                  </a:moveTo>
                  <a:lnTo>
                    <a:pt x="0" y="156209"/>
                  </a:lnTo>
                  <a:lnTo>
                    <a:pt x="0" y="228599"/>
                  </a:lnTo>
                  <a:lnTo>
                    <a:pt x="2539" y="228599"/>
                  </a:lnTo>
                  <a:lnTo>
                    <a:pt x="2539" y="156209"/>
                  </a:lnTo>
                  <a:close/>
                </a:path>
                <a:path w="457200" h="384810">
                  <a:moveTo>
                    <a:pt x="457200" y="156209"/>
                  </a:moveTo>
                  <a:lnTo>
                    <a:pt x="453390" y="156209"/>
                  </a:lnTo>
                  <a:lnTo>
                    <a:pt x="453390" y="228599"/>
                  </a:lnTo>
                  <a:lnTo>
                    <a:pt x="457200" y="228599"/>
                  </a:lnTo>
                  <a:lnTo>
                    <a:pt x="457200" y="156209"/>
                  </a:lnTo>
                  <a:close/>
                </a:path>
                <a:path w="457200" h="384810">
                  <a:moveTo>
                    <a:pt x="2539" y="228600"/>
                  </a:moveTo>
                  <a:lnTo>
                    <a:pt x="0" y="228600"/>
                  </a:lnTo>
                  <a:lnTo>
                    <a:pt x="0" y="251459"/>
                  </a:lnTo>
                  <a:lnTo>
                    <a:pt x="2539" y="251459"/>
                  </a:lnTo>
                  <a:lnTo>
                    <a:pt x="2539" y="228600"/>
                  </a:lnTo>
                  <a:close/>
                </a:path>
                <a:path w="457200" h="384810">
                  <a:moveTo>
                    <a:pt x="457200" y="228600"/>
                  </a:moveTo>
                  <a:lnTo>
                    <a:pt x="453390" y="228600"/>
                  </a:lnTo>
                  <a:lnTo>
                    <a:pt x="453390" y="251459"/>
                  </a:lnTo>
                  <a:lnTo>
                    <a:pt x="457200" y="251459"/>
                  </a:lnTo>
                  <a:lnTo>
                    <a:pt x="457200" y="228600"/>
                  </a:lnTo>
                  <a:close/>
                </a:path>
                <a:path w="457200" h="384810">
                  <a:moveTo>
                    <a:pt x="2539" y="251459"/>
                  </a:moveTo>
                  <a:lnTo>
                    <a:pt x="0" y="251459"/>
                  </a:lnTo>
                  <a:lnTo>
                    <a:pt x="0" y="270509"/>
                  </a:lnTo>
                  <a:lnTo>
                    <a:pt x="2539" y="270509"/>
                  </a:lnTo>
                  <a:lnTo>
                    <a:pt x="2539" y="251459"/>
                  </a:lnTo>
                  <a:close/>
                </a:path>
                <a:path w="457200" h="384810">
                  <a:moveTo>
                    <a:pt x="457200" y="251459"/>
                  </a:moveTo>
                  <a:lnTo>
                    <a:pt x="453390" y="251459"/>
                  </a:lnTo>
                  <a:lnTo>
                    <a:pt x="453390" y="270509"/>
                  </a:lnTo>
                  <a:lnTo>
                    <a:pt x="457200" y="270509"/>
                  </a:lnTo>
                  <a:lnTo>
                    <a:pt x="457200" y="251459"/>
                  </a:lnTo>
                  <a:close/>
                </a:path>
                <a:path w="457200" h="384810">
                  <a:moveTo>
                    <a:pt x="2539" y="270509"/>
                  </a:moveTo>
                  <a:lnTo>
                    <a:pt x="0" y="270509"/>
                  </a:lnTo>
                  <a:lnTo>
                    <a:pt x="0" y="276859"/>
                  </a:lnTo>
                  <a:lnTo>
                    <a:pt x="2539" y="276859"/>
                  </a:lnTo>
                  <a:lnTo>
                    <a:pt x="2539" y="270509"/>
                  </a:lnTo>
                  <a:close/>
                </a:path>
                <a:path w="457200" h="384810">
                  <a:moveTo>
                    <a:pt x="457200" y="270509"/>
                  </a:moveTo>
                  <a:lnTo>
                    <a:pt x="453390" y="270509"/>
                  </a:lnTo>
                  <a:lnTo>
                    <a:pt x="453390" y="276859"/>
                  </a:lnTo>
                  <a:lnTo>
                    <a:pt x="457200" y="276859"/>
                  </a:lnTo>
                  <a:lnTo>
                    <a:pt x="457200" y="270509"/>
                  </a:lnTo>
                  <a:close/>
                </a:path>
                <a:path w="457200" h="384810">
                  <a:moveTo>
                    <a:pt x="2539" y="276859"/>
                  </a:moveTo>
                  <a:lnTo>
                    <a:pt x="0" y="276859"/>
                  </a:lnTo>
                  <a:lnTo>
                    <a:pt x="0" y="295909"/>
                  </a:lnTo>
                  <a:lnTo>
                    <a:pt x="2539" y="295909"/>
                  </a:lnTo>
                  <a:lnTo>
                    <a:pt x="2539" y="276859"/>
                  </a:lnTo>
                  <a:close/>
                </a:path>
                <a:path w="457200" h="384810">
                  <a:moveTo>
                    <a:pt x="457200" y="276859"/>
                  </a:moveTo>
                  <a:lnTo>
                    <a:pt x="453390" y="276859"/>
                  </a:lnTo>
                  <a:lnTo>
                    <a:pt x="453390" y="295909"/>
                  </a:lnTo>
                  <a:lnTo>
                    <a:pt x="457200" y="295909"/>
                  </a:lnTo>
                  <a:lnTo>
                    <a:pt x="457200" y="276859"/>
                  </a:lnTo>
                  <a:close/>
                </a:path>
                <a:path w="457200" h="384810">
                  <a:moveTo>
                    <a:pt x="2539" y="295909"/>
                  </a:moveTo>
                  <a:lnTo>
                    <a:pt x="0" y="29590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295909"/>
                  </a:lnTo>
                  <a:close/>
                </a:path>
                <a:path w="457200" h="384810">
                  <a:moveTo>
                    <a:pt x="457200" y="295909"/>
                  </a:moveTo>
                  <a:lnTo>
                    <a:pt x="453390" y="295909"/>
                  </a:lnTo>
                  <a:lnTo>
                    <a:pt x="453390" y="304799"/>
                  </a:lnTo>
                  <a:lnTo>
                    <a:pt x="457200" y="304799"/>
                  </a:lnTo>
                  <a:lnTo>
                    <a:pt x="457200" y="295909"/>
                  </a:lnTo>
                  <a:close/>
                </a:path>
                <a:path w="457200" h="384810">
                  <a:moveTo>
                    <a:pt x="2539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2539" y="308609"/>
                  </a:lnTo>
                  <a:lnTo>
                    <a:pt x="2539" y="304800"/>
                  </a:lnTo>
                  <a:close/>
                </a:path>
                <a:path w="457200" h="384810">
                  <a:moveTo>
                    <a:pt x="457200" y="304800"/>
                  </a:moveTo>
                  <a:lnTo>
                    <a:pt x="453390" y="304800"/>
                  </a:lnTo>
                  <a:lnTo>
                    <a:pt x="453390" y="308609"/>
                  </a:lnTo>
                  <a:lnTo>
                    <a:pt x="457200" y="308609"/>
                  </a:lnTo>
                  <a:lnTo>
                    <a:pt x="457200" y="304800"/>
                  </a:lnTo>
                  <a:close/>
                </a:path>
                <a:path w="457200" h="384810">
                  <a:moveTo>
                    <a:pt x="2539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8609"/>
                  </a:lnTo>
                  <a:close/>
                </a:path>
                <a:path w="457200" h="384810">
                  <a:moveTo>
                    <a:pt x="457200" y="308609"/>
                  </a:moveTo>
                  <a:lnTo>
                    <a:pt x="453390" y="308609"/>
                  </a:lnTo>
                  <a:lnTo>
                    <a:pt x="453390" y="311149"/>
                  </a:lnTo>
                  <a:lnTo>
                    <a:pt x="457200" y="311149"/>
                  </a:lnTo>
                  <a:lnTo>
                    <a:pt x="457200" y="308609"/>
                  </a:lnTo>
                  <a:close/>
                </a:path>
                <a:path w="457200" h="384810">
                  <a:moveTo>
                    <a:pt x="2539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2539" y="314959"/>
                  </a:lnTo>
                  <a:lnTo>
                    <a:pt x="2539" y="311150"/>
                  </a:lnTo>
                  <a:close/>
                </a:path>
                <a:path w="457200" h="384810">
                  <a:moveTo>
                    <a:pt x="457200" y="311150"/>
                  </a:moveTo>
                  <a:lnTo>
                    <a:pt x="453390" y="311150"/>
                  </a:lnTo>
                  <a:lnTo>
                    <a:pt x="453390" y="314959"/>
                  </a:lnTo>
                  <a:lnTo>
                    <a:pt x="457200" y="314959"/>
                  </a:lnTo>
                  <a:lnTo>
                    <a:pt x="457200" y="311150"/>
                  </a:lnTo>
                  <a:close/>
                </a:path>
                <a:path w="457200" h="384810">
                  <a:moveTo>
                    <a:pt x="2539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4959"/>
                  </a:lnTo>
                  <a:close/>
                </a:path>
                <a:path w="457200" h="384810">
                  <a:moveTo>
                    <a:pt x="457200" y="314959"/>
                  </a:moveTo>
                  <a:lnTo>
                    <a:pt x="453390" y="314959"/>
                  </a:lnTo>
                  <a:lnTo>
                    <a:pt x="453390" y="317499"/>
                  </a:lnTo>
                  <a:lnTo>
                    <a:pt x="457200" y="317499"/>
                  </a:lnTo>
                  <a:lnTo>
                    <a:pt x="457200" y="314959"/>
                  </a:lnTo>
                  <a:close/>
                </a:path>
                <a:path w="457200" h="384810">
                  <a:moveTo>
                    <a:pt x="2539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3849"/>
                  </a:lnTo>
                  <a:lnTo>
                    <a:pt x="2539" y="323849"/>
                  </a:lnTo>
                  <a:lnTo>
                    <a:pt x="2539" y="317500"/>
                  </a:lnTo>
                  <a:close/>
                </a:path>
                <a:path w="457200" h="384810">
                  <a:moveTo>
                    <a:pt x="457200" y="317500"/>
                  </a:moveTo>
                  <a:lnTo>
                    <a:pt x="453390" y="317500"/>
                  </a:lnTo>
                  <a:lnTo>
                    <a:pt x="453390" y="323849"/>
                  </a:lnTo>
                  <a:lnTo>
                    <a:pt x="457200" y="323849"/>
                  </a:lnTo>
                  <a:lnTo>
                    <a:pt x="457200" y="317500"/>
                  </a:lnTo>
                  <a:close/>
                </a:path>
                <a:path w="457200" h="384810">
                  <a:moveTo>
                    <a:pt x="455930" y="323850"/>
                  </a:moveTo>
                  <a:lnTo>
                    <a:pt x="453390" y="323850"/>
                  </a:lnTo>
                  <a:lnTo>
                    <a:pt x="453390" y="326389"/>
                  </a:lnTo>
                  <a:lnTo>
                    <a:pt x="454659" y="326389"/>
                  </a:lnTo>
                  <a:lnTo>
                    <a:pt x="454659" y="325119"/>
                  </a:lnTo>
                  <a:lnTo>
                    <a:pt x="455930" y="325119"/>
                  </a:lnTo>
                  <a:lnTo>
                    <a:pt x="455930" y="323850"/>
                  </a:lnTo>
                  <a:close/>
                </a:path>
                <a:path w="457200" h="384810">
                  <a:moveTo>
                    <a:pt x="388620" y="383539"/>
                  </a:moveTo>
                  <a:lnTo>
                    <a:pt x="71120" y="383539"/>
                  </a:lnTo>
                  <a:lnTo>
                    <a:pt x="71120" y="384809"/>
                  </a:lnTo>
                  <a:lnTo>
                    <a:pt x="388620" y="384809"/>
                  </a:lnTo>
                  <a:lnTo>
                    <a:pt x="388620" y="383539"/>
                  </a:lnTo>
                  <a:close/>
                </a:path>
                <a:path w="457200" h="384810">
                  <a:moveTo>
                    <a:pt x="391160" y="382269"/>
                  </a:moveTo>
                  <a:lnTo>
                    <a:pt x="68580" y="382269"/>
                  </a:lnTo>
                  <a:lnTo>
                    <a:pt x="68580" y="383539"/>
                  </a:lnTo>
                  <a:lnTo>
                    <a:pt x="391160" y="383539"/>
                  </a:lnTo>
                  <a:lnTo>
                    <a:pt x="391160" y="382269"/>
                  </a:lnTo>
                  <a:close/>
                </a:path>
                <a:path w="457200" h="384810">
                  <a:moveTo>
                    <a:pt x="392429" y="381000"/>
                  </a:moveTo>
                  <a:lnTo>
                    <a:pt x="66039" y="381000"/>
                  </a:lnTo>
                  <a:lnTo>
                    <a:pt x="66039" y="382269"/>
                  </a:lnTo>
                  <a:lnTo>
                    <a:pt x="392429" y="382269"/>
                  </a:lnTo>
                  <a:lnTo>
                    <a:pt x="392429" y="381000"/>
                  </a:lnTo>
                  <a:close/>
                </a:path>
              </a:pathLst>
            </a:custGeom>
            <a:solidFill>
              <a:srgbClr val="8F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335279" y="5665469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2430" y="1269"/>
                  </a:moveTo>
                  <a:lnTo>
                    <a:pt x="60960" y="1269"/>
                  </a:lnTo>
                  <a:lnTo>
                    <a:pt x="60960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450850" h="377189">
                  <a:moveTo>
                    <a:pt x="389890" y="0"/>
                  </a:moveTo>
                  <a:lnTo>
                    <a:pt x="62230" y="0"/>
                  </a:lnTo>
                  <a:lnTo>
                    <a:pt x="6223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50850" h="377189">
                  <a:moveTo>
                    <a:pt x="3810" y="54609"/>
                  </a:moveTo>
                  <a:lnTo>
                    <a:pt x="2540" y="54609"/>
                  </a:lnTo>
                  <a:lnTo>
                    <a:pt x="2540" y="55879"/>
                  </a:lnTo>
                  <a:lnTo>
                    <a:pt x="1270" y="55879"/>
                  </a:lnTo>
                  <a:lnTo>
                    <a:pt x="1270" y="57149"/>
                  </a:lnTo>
                  <a:lnTo>
                    <a:pt x="3810" y="57149"/>
                  </a:lnTo>
                  <a:lnTo>
                    <a:pt x="3810" y="54609"/>
                  </a:lnTo>
                  <a:close/>
                </a:path>
                <a:path w="450850" h="377189">
                  <a:moveTo>
                    <a:pt x="448310" y="50799"/>
                  </a:moveTo>
                  <a:lnTo>
                    <a:pt x="447040" y="50799"/>
                  </a:lnTo>
                  <a:lnTo>
                    <a:pt x="447040" y="57149"/>
                  </a:lnTo>
                  <a:lnTo>
                    <a:pt x="450850" y="57149"/>
                  </a:lnTo>
                  <a:lnTo>
                    <a:pt x="450850" y="54609"/>
                  </a:lnTo>
                  <a:lnTo>
                    <a:pt x="449580" y="54609"/>
                  </a:lnTo>
                  <a:lnTo>
                    <a:pt x="449580" y="52069"/>
                  </a:lnTo>
                  <a:lnTo>
                    <a:pt x="448310" y="52069"/>
                  </a:lnTo>
                  <a:lnTo>
                    <a:pt x="448310" y="50799"/>
                  </a:lnTo>
                  <a:close/>
                </a:path>
                <a:path w="450850" h="37718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50850" h="377189">
                  <a:moveTo>
                    <a:pt x="450850" y="57149"/>
                  </a:moveTo>
                  <a:lnTo>
                    <a:pt x="447040" y="57149"/>
                  </a:lnTo>
                  <a:lnTo>
                    <a:pt x="447040" y="63499"/>
                  </a:lnTo>
                  <a:lnTo>
                    <a:pt x="450850" y="63499"/>
                  </a:lnTo>
                  <a:lnTo>
                    <a:pt x="450850" y="57149"/>
                  </a:lnTo>
                  <a:close/>
                </a:path>
                <a:path w="450850" h="377189">
                  <a:moveTo>
                    <a:pt x="381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499"/>
                  </a:lnTo>
                  <a:close/>
                </a:path>
                <a:path w="450850" h="377189">
                  <a:moveTo>
                    <a:pt x="450850" y="63499"/>
                  </a:moveTo>
                  <a:lnTo>
                    <a:pt x="447040" y="63499"/>
                  </a:lnTo>
                  <a:lnTo>
                    <a:pt x="447040" y="66039"/>
                  </a:lnTo>
                  <a:lnTo>
                    <a:pt x="450850" y="66039"/>
                  </a:lnTo>
                  <a:lnTo>
                    <a:pt x="450850" y="63499"/>
                  </a:lnTo>
                  <a:close/>
                </a:path>
                <a:path w="450850" h="377189">
                  <a:moveTo>
                    <a:pt x="381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6039"/>
                  </a:lnTo>
                  <a:close/>
                </a:path>
                <a:path w="450850" h="377189">
                  <a:moveTo>
                    <a:pt x="450850" y="66039"/>
                  </a:moveTo>
                  <a:lnTo>
                    <a:pt x="447040" y="66039"/>
                  </a:lnTo>
                  <a:lnTo>
                    <a:pt x="447040" y="69849"/>
                  </a:lnTo>
                  <a:lnTo>
                    <a:pt x="450850" y="69849"/>
                  </a:lnTo>
                  <a:lnTo>
                    <a:pt x="450850" y="66039"/>
                  </a:lnTo>
                  <a:close/>
                </a:path>
                <a:path w="450850" h="377189">
                  <a:moveTo>
                    <a:pt x="381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9849"/>
                  </a:lnTo>
                  <a:close/>
                </a:path>
                <a:path w="450850" h="377189">
                  <a:moveTo>
                    <a:pt x="450850" y="69849"/>
                  </a:moveTo>
                  <a:lnTo>
                    <a:pt x="447040" y="69849"/>
                  </a:lnTo>
                  <a:lnTo>
                    <a:pt x="447040" y="72389"/>
                  </a:lnTo>
                  <a:lnTo>
                    <a:pt x="450850" y="72389"/>
                  </a:lnTo>
                  <a:lnTo>
                    <a:pt x="450850" y="69849"/>
                  </a:lnTo>
                  <a:close/>
                </a:path>
                <a:path w="450850" h="377189">
                  <a:moveTo>
                    <a:pt x="381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72389"/>
                  </a:lnTo>
                  <a:close/>
                </a:path>
                <a:path w="450850" h="377189">
                  <a:moveTo>
                    <a:pt x="450850" y="72389"/>
                  </a:moveTo>
                  <a:lnTo>
                    <a:pt x="447040" y="72389"/>
                  </a:lnTo>
                  <a:lnTo>
                    <a:pt x="447040" y="76199"/>
                  </a:lnTo>
                  <a:lnTo>
                    <a:pt x="450850" y="76199"/>
                  </a:lnTo>
                  <a:lnTo>
                    <a:pt x="450850" y="72389"/>
                  </a:lnTo>
                  <a:close/>
                </a:path>
                <a:path w="450850" h="377189">
                  <a:moveTo>
                    <a:pt x="3810" y="76199"/>
                  </a:moveTo>
                  <a:lnTo>
                    <a:pt x="0" y="76199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76199"/>
                  </a:lnTo>
                  <a:close/>
                </a:path>
                <a:path w="450850" h="377189">
                  <a:moveTo>
                    <a:pt x="450850" y="76199"/>
                  </a:moveTo>
                  <a:lnTo>
                    <a:pt x="447040" y="76199"/>
                  </a:lnTo>
                  <a:lnTo>
                    <a:pt x="447040" y="85089"/>
                  </a:lnTo>
                  <a:lnTo>
                    <a:pt x="450850" y="85089"/>
                  </a:lnTo>
                  <a:lnTo>
                    <a:pt x="450850" y="76199"/>
                  </a:lnTo>
                  <a:close/>
                </a:path>
                <a:path w="450850" h="377189">
                  <a:moveTo>
                    <a:pt x="3810" y="85089"/>
                  </a:moveTo>
                  <a:lnTo>
                    <a:pt x="0" y="85089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85089"/>
                  </a:lnTo>
                  <a:close/>
                </a:path>
                <a:path w="450850" h="377189">
                  <a:moveTo>
                    <a:pt x="450850" y="85089"/>
                  </a:moveTo>
                  <a:lnTo>
                    <a:pt x="447040" y="85089"/>
                  </a:lnTo>
                  <a:lnTo>
                    <a:pt x="447040" y="104139"/>
                  </a:lnTo>
                  <a:lnTo>
                    <a:pt x="450850" y="104139"/>
                  </a:lnTo>
                  <a:lnTo>
                    <a:pt x="450850" y="85089"/>
                  </a:lnTo>
                  <a:close/>
                </a:path>
                <a:path w="450850" h="377189">
                  <a:moveTo>
                    <a:pt x="381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4139"/>
                  </a:lnTo>
                  <a:close/>
                </a:path>
                <a:path w="450850" h="377189">
                  <a:moveTo>
                    <a:pt x="450850" y="104139"/>
                  </a:moveTo>
                  <a:lnTo>
                    <a:pt x="447040" y="104139"/>
                  </a:lnTo>
                  <a:lnTo>
                    <a:pt x="447040" y="107949"/>
                  </a:lnTo>
                  <a:lnTo>
                    <a:pt x="450850" y="107949"/>
                  </a:lnTo>
                  <a:lnTo>
                    <a:pt x="450850" y="104139"/>
                  </a:lnTo>
                  <a:close/>
                </a:path>
                <a:path w="450850" h="377189">
                  <a:moveTo>
                    <a:pt x="381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107949"/>
                  </a:lnTo>
                  <a:close/>
                </a:path>
                <a:path w="450850" h="377189">
                  <a:moveTo>
                    <a:pt x="450850" y="107949"/>
                  </a:moveTo>
                  <a:lnTo>
                    <a:pt x="447040" y="107949"/>
                  </a:lnTo>
                  <a:lnTo>
                    <a:pt x="447040" y="110489"/>
                  </a:lnTo>
                  <a:lnTo>
                    <a:pt x="450850" y="110489"/>
                  </a:lnTo>
                  <a:lnTo>
                    <a:pt x="450850" y="107949"/>
                  </a:lnTo>
                  <a:close/>
                </a:path>
                <a:path w="450850" h="377189">
                  <a:moveTo>
                    <a:pt x="3810" y="110489"/>
                  </a:moveTo>
                  <a:lnTo>
                    <a:pt x="0" y="110489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10489"/>
                  </a:lnTo>
                  <a:close/>
                </a:path>
                <a:path w="450850" h="377189">
                  <a:moveTo>
                    <a:pt x="450850" y="110489"/>
                  </a:moveTo>
                  <a:lnTo>
                    <a:pt x="447040" y="110489"/>
                  </a:lnTo>
                  <a:lnTo>
                    <a:pt x="447040" y="129539"/>
                  </a:lnTo>
                  <a:lnTo>
                    <a:pt x="450850" y="129539"/>
                  </a:lnTo>
                  <a:lnTo>
                    <a:pt x="450850" y="110489"/>
                  </a:lnTo>
                  <a:close/>
                </a:path>
                <a:path w="450850" h="377189">
                  <a:moveTo>
                    <a:pt x="3810" y="129539"/>
                  </a:moveTo>
                  <a:lnTo>
                    <a:pt x="0" y="129539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29539"/>
                  </a:lnTo>
                  <a:close/>
                </a:path>
                <a:path w="450850" h="377189">
                  <a:moveTo>
                    <a:pt x="450850" y="129539"/>
                  </a:moveTo>
                  <a:lnTo>
                    <a:pt x="447040" y="129539"/>
                  </a:lnTo>
                  <a:lnTo>
                    <a:pt x="447040" y="152399"/>
                  </a:lnTo>
                  <a:lnTo>
                    <a:pt x="450850" y="152399"/>
                  </a:lnTo>
                  <a:lnTo>
                    <a:pt x="450850" y="129539"/>
                  </a:lnTo>
                  <a:close/>
                </a:path>
                <a:path w="450850" h="377189">
                  <a:moveTo>
                    <a:pt x="3810" y="152399"/>
                  </a:moveTo>
                  <a:lnTo>
                    <a:pt x="0" y="152399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52399"/>
                  </a:lnTo>
                  <a:close/>
                </a:path>
                <a:path w="450850" h="377189">
                  <a:moveTo>
                    <a:pt x="450850" y="152399"/>
                  </a:moveTo>
                  <a:lnTo>
                    <a:pt x="447040" y="152399"/>
                  </a:lnTo>
                  <a:lnTo>
                    <a:pt x="447040" y="224789"/>
                  </a:lnTo>
                  <a:lnTo>
                    <a:pt x="450850" y="224789"/>
                  </a:lnTo>
                  <a:lnTo>
                    <a:pt x="450850" y="152399"/>
                  </a:lnTo>
                  <a:close/>
                </a:path>
                <a:path w="450850" h="377189">
                  <a:moveTo>
                    <a:pt x="3810" y="224789"/>
                  </a:moveTo>
                  <a:lnTo>
                    <a:pt x="0" y="22478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24789"/>
                  </a:lnTo>
                  <a:close/>
                </a:path>
                <a:path w="450850" h="377189">
                  <a:moveTo>
                    <a:pt x="450850" y="224789"/>
                  </a:moveTo>
                  <a:lnTo>
                    <a:pt x="447040" y="224789"/>
                  </a:lnTo>
                  <a:lnTo>
                    <a:pt x="447040" y="247649"/>
                  </a:lnTo>
                  <a:lnTo>
                    <a:pt x="450850" y="247649"/>
                  </a:lnTo>
                  <a:lnTo>
                    <a:pt x="450850" y="224789"/>
                  </a:lnTo>
                  <a:close/>
                </a:path>
                <a:path w="450850" h="377189">
                  <a:moveTo>
                    <a:pt x="3810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47649"/>
                  </a:lnTo>
                  <a:close/>
                </a:path>
                <a:path w="450850" h="377189">
                  <a:moveTo>
                    <a:pt x="450850" y="247649"/>
                  </a:moveTo>
                  <a:lnTo>
                    <a:pt x="447040" y="247649"/>
                  </a:lnTo>
                  <a:lnTo>
                    <a:pt x="447040" y="266699"/>
                  </a:lnTo>
                  <a:lnTo>
                    <a:pt x="450850" y="266699"/>
                  </a:lnTo>
                  <a:lnTo>
                    <a:pt x="450850" y="247649"/>
                  </a:lnTo>
                  <a:close/>
                </a:path>
                <a:path w="450850" h="377189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50850" h="377189">
                  <a:moveTo>
                    <a:pt x="450850" y="266699"/>
                  </a:moveTo>
                  <a:lnTo>
                    <a:pt x="447040" y="266699"/>
                  </a:lnTo>
                  <a:lnTo>
                    <a:pt x="447040" y="273049"/>
                  </a:lnTo>
                  <a:lnTo>
                    <a:pt x="450850" y="273049"/>
                  </a:lnTo>
                  <a:lnTo>
                    <a:pt x="450850" y="266699"/>
                  </a:lnTo>
                  <a:close/>
                </a:path>
                <a:path w="450850" h="377189">
                  <a:moveTo>
                    <a:pt x="3810" y="273049"/>
                  </a:moveTo>
                  <a:lnTo>
                    <a:pt x="0" y="2730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73049"/>
                  </a:lnTo>
                  <a:close/>
                </a:path>
                <a:path w="450850" h="377189">
                  <a:moveTo>
                    <a:pt x="450850" y="273049"/>
                  </a:moveTo>
                  <a:lnTo>
                    <a:pt x="447040" y="273049"/>
                  </a:lnTo>
                  <a:lnTo>
                    <a:pt x="447040" y="292099"/>
                  </a:lnTo>
                  <a:lnTo>
                    <a:pt x="450850" y="292099"/>
                  </a:lnTo>
                  <a:lnTo>
                    <a:pt x="450850" y="273049"/>
                  </a:lnTo>
                  <a:close/>
                </a:path>
                <a:path w="450850" h="377189">
                  <a:moveTo>
                    <a:pt x="3810" y="292099"/>
                  </a:moveTo>
                  <a:lnTo>
                    <a:pt x="0" y="29209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2099"/>
                  </a:lnTo>
                  <a:close/>
                </a:path>
                <a:path w="450850" h="377189">
                  <a:moveTo>
                    <a:pt x="450850" y="292099"/>
                  </a:moveTo>
                  <a:lnTo>
                    <a:pt x="447040" y="292099"/>
                  </a:lnTo>
                  <a:lnTo>
                    <a:pt x="447040" y="300989"/>
                  </a:lnTo>
                  <a:lnTo>
                    <a:pt x="450850" y="300989"/>
                  </a:lnTo>
                  <a:lnTo>
                    <a:pt x="450850" y="292099"/>
                  </a:lnTo>
                  <a:close/>
                </a:path>
                <a:path w="450850" h="377189">
                  <a:moveTo>
                    <a:pt x="381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0989"/>
                  </a:lnTo>
                  <a:close/>
                </a:path>
                <a:path w="450850" h="377189">
                  <a:moveTo>
                    <a:pt x="450850" y="300989"/>
                  </a:moveTo>
                  <a:lnTo>
                    <a:pt x="447040" y="300989"/>
                  </a:lnTo>
                  <a:lnTo>
                    <a:pt x="447040" y="304799"/>
                  </a:lnTo>
                  <a:lnTo>
                    <a:pt x="450850" y="304799"/>
                  </a:lnTo>
                  <a:lnTo>
                    <a:pt x="450850" y="300989"/>
                  </a:lnTo>
                  <a:close/>
                </a:path>
                <a:path w="450850" h="377189">
                  <a:moveTo>
                    <a:pt x="381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4799"/>
                  </a:lnTo>
                  <a:close/>
                </a:path>
                <a:path w="450850" h="377189">
                  <a:moveTo>
                    <a:pt x="450850" y="304799"/>
                  </a:moveTo>
                  <a:lnTo>
                    <a:pt x="447040" y="304799"/>
                  </a:lnTo>
                  <a:lnTo>
                    <a:pt x="447040" y="307339"/>
                  </a:lnTo>
                  <a:lnTo>
                    <a:pt x="450850" y="307339"/>
                  </a:lnTo>
                  <a:lnTo>
                    <a:pt x="450850" y="304799"/>
                  </a:lnTo>
                  <a:close/>
                </a:path>
                <a:path w="450850" h="377189">
                  <a:moveTo>
                    <a:pt x="3810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7339"/>
                  </a:lnTo>
                  <a:close/>
                </a:path>
                <a:path w="450850" h="377189">
                  <a:moveTo>
                    <a:pt x="450850" y="307339"/>
                  </a:moveTo>
                  <a:lnTo>
                    <a:pt x="447040" y="307339"/>
                  </a:lnTo>
                  <a:lnTo>
                    <a:pt x="447040" y="311149"/>
                  </a:lnTo>
                  <a:lnTo>
                    <a:pt x="450850" y="311149"/>
                  </a:lnTo>
                  <a:lnTo>
                    <a:pt x="450850" y="307339"/>
                  </a:lnTo>
                  <a:close/>
                </a:path>
                <a:path w="450850" h="377189">
                  <a:moveTo>
                    <a:pt x="3810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1149"/>
                  </a:lnTo>
                  <a:close/>
                </a:path>
                <a:path w="450850" h="377189">
                  <a:moveTo>
                    <a:pt x="450850" y="311149"/>
                  </a:moveTo>
                  <a:lnTo>
                    <a:pt x="447040" y="311149"/>
                  </a:lnTo>
                  <a:lnTo>
                    <a:pt x="447040" y="313689"/>
                  </a:lnTo>
                  <a:lnTo>
                    <a:pt x="450850" y="313689"/>
                  </a:lnTo>
                  <a:lnTo>
                    <a:pt x="450850" y="311149"/>
                  </a:lnTo>
                  <a:close/>
                </a:path>
                <a:path w="450850" h="377189">
                  <a:moveTo>
                    <a:pt x="3810" y="313689"/>
                  </a:moveTo>
                  <a:lnTo>
                    <a:pt x="0" y="31368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3689"/>
                  </a:lnTo>
                  <a:close/>
                </a:path>
                <a:path w="450850" h="377189">
                  <a:moveTo>
                    <a:pt x="450850" y="313689"/>
                  </a:moveTo>
                  <a:lnTo>
                    <a:pt x="447040" y="313689"/>
                  </a:lnTo>
                  <a:lnTo>
                    <a:pt x="447040" y="320039"/>
                  </a:lnTo>
                  <a:lnTo>
                    <a:pt x="450850" y="320039"/>
                  </a:lnTo>
                  <a:lnTo>
                    <a:pt x="450850" y="313689"/>
                  </a:lnTo>
                  <a:close/>
                </a:path>
                <a:path w="450850" h="377189">
                  <a:moveTo>
                    <a:pt x="3810" y="320039"/>
                  </a:moveTo>
                  <a:lnTo>
                    <a:pt x="0" y="320039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2579"/>
                  </a:lnTo>
                  <a:lnTo>
                    <a:pt x="2540" y="32257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20039"/>
                  </a:lnTo>
                  <a:close/>
                </a:path>
                <a:path w="450850" h="377189">
                  <a:moveTo>
                    <a:pt x="450850" y="320039"/>
                  </a:moveTo>
                  <a:lnTo>
                    <a:pt x="447040" y="320039"/>
                  </a:lnTo>
                  <a:lnTo>
                    <a:pt x="447040" y="323849"/>
                  </a:lnTo>
                  <a:lnTo>
                    <a:pt x="450850" y="323849"/>
                  </a:lnTo>
                  <a:lnTo>
                    <a:pt x="450850" y="320039"/>
                  </a:lnTo>
                  <a:close/>
                </a:path>
                <a:path w="450850" h="377189">
                  <a:moveTo>
                    <a:pt x="449580" y="323849"/>
                  </a:moveTo>
                  <a:lnTo>
                    <a:pt x="447040" y="323849"/>
                  </a:lnTo>
                  <a:lnTo>
                    <a:pt x="447040" y="326389"/>
                  </a:lnTo>
                  <a:lnTo>
                    <a:pt x="448310" y="326389"/>
                  </a:lnTo>
                  <a:lnTo>
                    <a:pt x="448310" y="325119"/>
                  </a:lnTo>
                  <a:lnTo>
                    <a:pt x="449580" y="325119"/>
                  </a:lnTo>
                  <a:lnTo>
                    <a:pt x="449580" y="323849"/>
                  </a:lnTo>
                  <a:close/>
                </a:path>
                <a:path w="450850" h="377189">
                  <a:moveTo>
                    <a:pt x="396240" y="373379"/>
                  </a:moveTo>
                  <a:lnTo>
                    <a:pt x="58420" y="373379"/>
                  </a:lnTo>
                  <a:lnTo>
                    <a:pt x="58420" y="374649"/>
                  </a:lnTo>
                  <a:lnTo>
                    <a:pt x="396240" y="374649"/>
                  </a:lnTo>
                  <a:lnTo>
                    <a:pt x="396240" y="373379"/>
                  </a:lnTo>
                  <a:close/>
                </a:path>
                <a:path w="450850" h="377189">
                  <a:moveTo>
                    <a:pt x="392430" y="375919"/>
                  </a:moveTo>
                  <a:lnTo>
                    <a:pt x="62230" y="375919"/>
                  </a:lnTo>
                  <a:lnTo>
                    <a:pt x="62230" y="377189"/>
                  </a:lnTo>
                  <a:lnTo>
                    <a:pt x="392430" y="377189"/>
                  </a:lnTo>
                  <a:lnTo>
                    <a:pt x="392430" y="375919"/>
                  </a:lnTo>
                  <a:close/>
                </a:path>
                <a:path w="450850" h="377189">
                  <a:moveTo>
                    <a:pt x="394970" y="374649"/>
                  </a:moveTo>
                  <a:lnTo>
                    <a:pt x="59690" y="374649"/>
                  </a:lnTo>
                  <a:lnTo>
                    <a:pt x="59690" y="375919"/>
                  </a:lnTo>
                  <a:lnTo>
                    <a:pt x="394970" y="375919"/>
                  </a:lnTo>
                  <a:lnTo>
                    <a:pt x="394970" y="374649"/>
                  </a:lnTo>
                  <a:close/>
                </a:path>
              </a:pathLst>
            </a:custGeom>
            <a:solidFill>
              <a:srgbClr val="8E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339089" y="5668009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93700" y="2539"/>
                  </a:moveTo>
                  <a:lnTo>
                    <a:pt x="50800" y="2539"/>
                  </a:lnTo>
                  <a:lnTo>
                    <a:pt x="5080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392429" y="1269"/>
                  </a:moveTo>
                  <a:lnTo>
                    <a:pt x="53339" y="1269"/>
                  </a:lnTo>
                  <a:lnTo>
                    <a:pt x="53339" y="2539"/>
                  </a:lnTo>
                  <a:lnTo>
                    <a:pt x="392429" y="2539"/>
                  </a:lnTo>
                  <a:lnTo>
                    <a:pt x="392429" y="1269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54610" y="0"/>
                  </a:lnTo>
                  <a:lnTo>
                    <a:pt x="5461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3810" y="46989"/>
                  </a:moveTo>
                  <a:lnTo>
                    <a:pt x="2539" y="46989"/>
                  </a:lnTo>
                  <a:lnTo>
                    <a:pt x="2539" y="48259"/>
                  </a:lnTo>
                  <a:lnTo>
                    <a:pt x="3810" y="48259"/>
                  </a:lnTo>
                  <a:lnTo>
                    <a:pt x="3810" y="46989"/>
                  </a:lnTo>
                  <a:close/>
                </a:path>
                <a:path w="443230" h="370839">
                  <a:moveTo>
                    <a:pt x="440690" y="44450"/>
                  </a:moveTo>
                  <a:lnTo>
                    <a:pt x="439419" y="44450"/>
                  </a:lnTo>
                  <a:lnTo>
                    <a:pt x="439419" y="48259"/>
                  </a:lnTo>
                  <a:lnTo>
                    <a:pt x="443230" y="48259"/>
                  </a:lnTo>
                  <a:lnTo>
                    <a:pt x="443230" y="46989"/>
                  </a:lnTo>
                  <a:lnTo>
                    <a:pt x="441959" y="46989"/>
                  </a:lnTo>
                  <a:lnTo>
                    <a:pt x="441959" y="45719"/>
                  </a:lnTo>
                  <a:lnTo>
                    <a:pt x="440690" y="45719"/>
                  </a:lnTo>
                  <a:lnTo>
                    <a:pt x="440690" y="44450"/>
                  </a:lnTo>
                  <a:close/>
                </a:path>
                <a:path w="443230" h="370839">
                  <a:moveTo>
                    <a:pt x="3810" y="48259"/>
                  </a:moveTo>
                  <a:lnTo>
                    <a:pt x="1270" y="48259"/>
                  </a:lnTo>
                  <a:lnTo>
                    <a:pt x="1270" y="49529"/>
                  </a:lnTo>
                  <a:lnTo>
                    <a:pt x="0" y="49529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259"/>
                  </a:lnTo>
                  <a:close/>
                </a:path>
                <a:path w="443230" h="370839">
                  <a:moveTo>
                    <a:pt x="443230" y="48259"/>
                  </a:moveTo>
                  <a:lnTo>
                    <a:pt x="439419" y="48259"/>
                  </a:lnTo>
                  <a:lnTo>
                    <a:pt x="439419" y="54609"/>
                  </a:lnTo>
                  <a:lnTo>
                    <a:pt x="443230" y="54609"/>
                  </a:lnTo>
                  <a:lnTo>
                    <a:pt x="443230" y="48259"/>
                  </a:lnTo>
                  <a:close/>
                </a:path>
                <a:path w="443230" h="370839">
                  <a:moveTo>
                    <a:pt x="381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4609"/>
                  </a:lnTo>
                  <a:close/>
                </a:path>
                <a:path w="443230" h="370839">
                  <a:moveTo>
                    <a:pt x="443230" y="54609"/>
                  </a:moveTo>
                  <a:lnTo>
                    <a:pt x="439419" y="54609"/>
                  </a:lnTo>
                  <a:lnTo>
                    <a:pt x="439419" y="60959"/>
                  </a:lnTo>
                  <a:lnTo>
                    <a:pt x="443230" y="60959"/>
                  </a:lnTo>
                  <a:lnTo>
                    <a:pt x="443230" y="54609"/>
                  </a:lnTo>
                  <a:close/>
                </a:path>
                <a:path w="443230" h="370839">
                  <a:moveTo>
                    <a:pt x="381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60959"/>
                  </a:lnTo>
                  <a:close/>
                </a:path>
                <a:path w="443230" h="370839">
                  <a:moveTo>
                    <a:pt x="443230" y="60959"/>
                  </a:moveTo>
                  <a:lnTo>
                    <a:pt x="439419" y="60959"/>
                  </a:lnTo>
                  <a:lnTo>
                    <a:pt x="439419" y="63499"/>
                  </a:lnTo>
                  <a:lnTo>
                    <a:pt x="443230" y="63499"/>
                  </a:lnTo>
                  <a:lnTo>
                    <a:pt x="443230" y="60959"/>
                  </a:lnTo>
                  <a:close/>
                </a:path>
                <a:path w="443230" h="370839">
                  <a:moveTo>
                    <a:pt x="381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3500"/>
                  </a:lnTo>
                  <a:close/>
                </a:path>
                <a:path w="443230" h="370839">
                  <a:moveTo>
                    <a:pt x="443230" y="63500"/>
                  </a:moveTo>
                  <a:lnTo>
                    <a:pt x="439419" y="63500"/>
                  </a:lnTo>
                  <a:lnTo>
                    <a:pt x="439419" y="67309"/>
                  </a:lnTo>
                  <a:lnTo>
                    <a:pt x="443230" y="67309"/>
                  </a:lnTo>
                  <a:lnTo>
                    <a:pt x="443230" y="63500"/>
                  </a:lnTo>
                  <a:close/>
                </a:path>
                <a:path w="443230" h="370839">
                  <a:moveTo>
                    <a:pt x="381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7309"/>
                  </a:lnTo>
                  <a:close/>
                </a:path>
                <a:path w="443230" h="370839">
                  <a:moveTo>
                    <a:pt x="443230" y="67309"/>
                  </a:moveTo>
                  <a:lnTo>
                    <a:pt x="439419" y="67309"/>
                  </a:lnTo>
                  <a:lnTo>
                    <a:pt x="439419" y="69849"/>
                  </a:lnTo>
                  <a:lnTo>
                    <a:pt x="443230" y="69849"/>
                  </a:lnTo>
                  <a:lnTo>
                    <a:pt x="443230" y="67309"/>
                  </a:lnTo>
                  <a:close/>
                </a:path>
                <a:path w="443230" h="370839">
                  <a:moveTo>
                    <a:pt x="381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69850"/>
                  </a:lnTo>
                  <a:close/>
                </a:path>
                <a:path w="443230" h="370839">
                  <a:moveTo>
                    <a:pt x="443230" y="69850"/>
                  </a:moveTo>
                  <a:lnTo>
                    <a:pt x="439419" y="69850"/>
                  </a:lnTo>
                  <a:lnTo>
                    <a:pt x="439419" y="73659"/>
                  </a:lnTo>
                  <a:lnTo>
                    <a:pt x="443230" y="73659"/>
                  </a:lnTo>
                  <a:lnTo>
                    <a:pt x="443230" y="69850"/>
                  </a:lnTo>
                  <a:close/>
                </a:path>
                <a:path w="443230" h="370839">
                  <a:moveTo>
                    <a:pt x="3810" y="73659"/>
                  </a:moveTo>
                  <a:lnTo>
                    <a:pt x="0" y="7365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3659"/>
                  </a:lnTo>
                  <a:close/>
                </a:path>
                <a:path w="443230" h="370839">
                  <a:moveTo>
                    <a:pt x="443230" y="73659"/>
                  </a:moveTo>
                  <a:lnTo>
                    <a:pt x="439419" y="73659"/>
                  </a:lnTo>
                  <a:lnTo>
                    <a:pt x="439419" y="82549"/>
                  </a:lnTo>
                  <a:lnTo>
                    <a:pt x="443230" y="82549"/>
                  </a:lnTo>
                  <a:lnTo>
                    <a:pt x="443230" y="73659"/>
                  </a:lnTo>
                  <a:close/>
                </a:path>
                <a:path w="443230" h="370839">
                  <a:moveTo>
                    <a:pt x="3810" y="82550"/>
                  </a:moveTo>
                  <a:lnTo>
                    <a:pt x="0" y="82550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82550"/>
                  </a:lnTo>
                  <a:close/>
                </a:path>
                <a:path w="443230" h="370839">
                  <a:moveTo>
                    <a:pt x="443230" y="82550"/>
                  </a:moveTo>
                  <a:lnTo>
                    <a:pt x="439419" y="82550"/>
                  </a:lnTo>
                  <a:lnTo>
                    <a:pt x="439419" y="101599"/>
                  </a:lnTo>
                  <a:lnTo>
                    <a:pt x="443230" y="101599"/>
                  </a:lnTo>
                  <a:lnTo>
                    <a:pt x="443230" y="82550"/>
                  </a:lnTo>
                  <a:close/>
                </a:path>
                <a:path w="443230" h="370839">
                  <a:moveTo>
                    <a:pt x="381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3810" y="105409"/>
                  </a:lnTo>
                  <a:lnTo>
                    <a:pt x="3810" y="101600"/>
                  </a:lnTo>
                  <a:close/>
                </a:path>
                <a:path w="443230" h="370839">
                  <a:moveTo>
                    <a:pt x="443230" y="101600"/>
                  </a:moveTo>
                  <a:lnTo>
                    <a:pt x="439419" y="101600"/>
                  </a:lnTo>
                  <a:lnTo>
                    <a:pt x="439419" y="105409"/>
                  </a:lnTo>
                  <a:lnTo>
                    <a:pt x="443230" y="105409"/>
                  </a:lnTo>
                  <a:lnTo>
                    <a:pt x="443230" y="101600"/>
                  </a:lnTo>
                  <a:close/>
                </a:path>
                <a:path w="443230" h="370839">
                  <a:moveTo>
                    <a:pt x="381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5409"/>
                  </a:lnTo>
                  <a:close/>
                </a:path>
                <a:path w="443230" h="370839">
                  <a:moveTo>
                    <a:pt x="443230" y="105409"/>
                  </a:moveTo>
                  <a:lnTo>
                    <a:pt x="439419" y="105409"/>
                  </a:lnTo>
                  <a:lnTo>
                    <a:pt x="439419" y="107949"/>
                  </a:lnTo>
                  <a:lnTo>
                    <a:pt x="443230" y="107949"/>
                  </a:lnTo>
                  <a:lnTo>
                    <a:pt x="443230" y="105409"/>
                  </a:lnTo>
                  <a:close/>
                </a:path>
                <a:path w="443230" h="370839">
                  <a:moveTo>
                    <a:pt x="3810" y="107950"/>
                  </a:moveTo>
                  <a:lnTo>
                    <a:pt x="0" y="107950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07950"/>
                  </a:lnTo>
                  <a:close/>
                </a:path>
                <a:path w="443230" h="370839">
                  <a:moveTo>
                    <a:pt x="443230" y="107950"/>
                  </a:moveTo>
                  <a:lnTo>
                    <a:pt x="439419" y="107950"/>
                  </a:lnTo>
                  <a:lnTo>
                    <a:pt x="439419" y="126999"/>
                  </a:lnTo>
                  <a:lnTo>
                    <a:pt x="443230" y="126999"/>
                  </a:lnTo>
                  <a:lnTo>
                    <a:pt x="443230" y="107950"/>
                  </a:lnTo>
                  <a:close/>
                </a:path>
                <a:path w="443230" h="370839">
                  <a:moveTo>
                    <a:pt x="3810" y="127000"/>
                  </a:moveTo>
                  <a:lnTo>
                    <a:pt x="0" y="127000"/>
                  </a:lnTo>
                  <a:lnTo>
                    <a:pt x="0" y="149859"/>
                  </a:lnTo>
                  <a:lnTo>
                    <a:pt x="3810" y="149859"/>
                  </a:lnTo>
                  <a:lnTo>
                    <a:pt x="3810" y="127000"/>
                  </a:lnTo>
                  <a:close/>
                </a:path>
                <a:path w="443230" h="370839">
                  <a:moveTo>
                    <a:pt x="443230" y="127000"/>
                  </a:moveTo>
                  <a:lnTo>
                    <a:pt x="439419" y="127000"/>
                  </a:lnTo>
                  <a:lnTo>
                    <a:pt x="439419" y="149859"/>
                  </a:lnTo>
                  <a:lnTo>
                    <a:pt x="443230" y="149859"/>
                  </a:lnTo>
                  <a:lnTo>
                    <a:pt x="443230" y="127000"/>
                  </a:lnTo>
                  <a:close/>
                </a:path>
                <a:path w="443230" h="370839">
                  <a:moveTo>
                    <a:pt x="3810" y="149859"/>
                  </a:moveTo>
                  <a:lnTo>
                    <a:pt x="0" y="14985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149859"/>
                  </a:lnTo>
                  <a:close/>
                </a:path>
                <a:path w="443230" h="370839">
                  <a:moveTo>
                    <a:pt x="443230" y="149859"/>
                  </a:moveTo>
                  <a:lnTo>
                    <a:pt x="439419" y="149859"/>
                  </a:lnTo>
                  <a:lnTo>
                    <a:pt x="439419" y="222249"/>
                  </a:lnTo>
                  <a:lnTo>
                    <a:pt x="443230" y="222249"/>
                  </a:lnTo>
                  <a:lnTo>
                    <a:pt x="443230" y="149859"/>
                  </a:lnTo>
                  <a:close/>
                </a:path>
                <a:path w="443230" h="370839">
                  <a:moveTo>
                    <a:pt x="3810" y="222250"/>
                  </a:moveTo>
                  <a:lnTo>
                    <a:pt x="0" y="22225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22250"/>
                  </a:lnTo>
                  <a:close/>
                </a:path>
                <a:path w="443230" h="370839">
                  <a:moveTo>
                    <a:pt x="443230" y="222250"/>
                  </a:moveTo>
                  <a:lnTo>
                    <a:pt x="439419" y="222250"/>
                  </a:lnTo>
                  <a:lnTo>
                    <a:pt x="439419" y="245109"/>
                  </a:lnTo>
                  <a:lnTo>
                    <a:pt x="443230" y="245109"/>
                  </a:lnTo>
                  <a:lnTo>
                    <a:pt x="443230" y="222250"/>
                  </a:lnTo>
                  <a:close/>
                </a:path>
                <a:path w="443230" h="370839">
                  <a:moveTo>
                    <a:pt x="3810" y="245109"/>
                  </a:moveTo>
                  <a:lnTo>
                    <a:pt x="0" y="245109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45109"/>
                  </a:lnTo>
                  <a:close/>
                </a:path>
                <a:path w="443230" h="370839">
                  <a:moveTo>
                    <a:pt x="443230" y="245109"/>
                  </a:moveTo>
                  <a:lnTo>
                    <a:pt x="439419" y="245109"/>
                  </a:lnTo>
                  <a:lnTo>
                    <a:pt x="439419" y="264159"/>
                  </a:lnTo>
                  <a:lnTo>
                    <a:pt x="443230" y="264159"/>
                  </a:lnTo>
                  <a:lnTo>
                    <a:pt x="443230" y="245109"/>
                  </a:lnTo>
                  <a:close/>
                </a:path>
                <a:path w="443230" h="370839">
                  <a:moveTo>
                    <a:pt x="3810" y="264159"/>
                  </a:moveTo>
                  <a:lnTo>
                    <a:pt x="0" y="264159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4159"/>
                  </a:lnTo>
                  <a:close/>
                </a:path>
                <a:path w="443230" h="370839">
                  <a:moveTo>
                    <a:pt x="443230" y="264159"/>
                  </a:moveTo>
                  <a:lnTo>
                    <a:pt x="439419" y="264159"/>
                  </a:lnTo>
                  <a:lnTo>
                    <a:pt x="439419" y="270509"/>
                  </a:lnTo>
                  <a:lnTo>
                    <a:pt x="443230" y="270509"/>
                  </a:lnTo>
                  <a:lnTo>
                    <a:pt x="443230" y="264159"/>
                  </a:lnTo>
                  <a:close/>
                </a:path>
                <a:path w="443230" h="370839">
                  <a:moveTo>
                    <a:pt x="3810" y="270509"/>
                  </a:moveTo>
                  <a:lnTo>
                    <a:pt x="0" y="270509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70509"/>
                  </a:lnTo>
                  <a:close/>
                </a:path>
                <a:path w="443230" h="370839">
                  <a:moveTo>
                    <a:pt x="443230" y="270509"/>
                  </a:moveTo>
                  <a:lnTo>
                    <a:pt x="439419" y="270509"/>
                  </a:lnTo>
                  <a:lnTo>
                    <a:pt x="439419" y="289559"/>
                  </a:lnTo>
                  <a:lnTo>
                    <a:pt x="443230" y="289559"/>
                  </a:lnTo>
                  <a:lnTo>
                    <a:pt x="443230" y="270509"/>
                  </a:lnTo>
                  <a:close/>
                </a:path>
                <a:path w="443230" h="370839">
                  <a:moveTo>
                    <a:pt x="3810" y="289559"/>
                  </a:moveTo>
                  <a:lnTo>
                    <a:pt x="0" y="28955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89559"/>
                  </a:lnTo>
                  <a:close/>
                </a:path>
                <a:path w="443230" h="370839">
                  <a:moveTo>
                    <a:pt x="443230" y="289559"/>
                  </a:moveTo>
                  <a:lnTo>
                    <a:pt x="439419" y="289559"/>
                  </a:lnTo>
                  <a:lnTo>
                    <a:pt x="439419" y="298449"/>
                  </a:lnTo>
                  <a:lnTo>
                    <a:pt x="443230" y="298449"/>
                  </a:lnTo>
                  <a:lnTo>
                    <a:pt x="443230" y="289559"/>
                  </a:lnTo>
                  <a:close/>
                </a:path>
                <a:path w="443230" h="370839">
                  <a:moveTo>
                    <a:pt x="381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8450"/>
                  </a:lnTo>
                  <a:close/>
                </a:path>
                <a:path w="443230" h="370839">
                  <a:moveTo>
                    <a:pt x="443230" y="298450"/>
                  </a:moveTo>
                  <a:lnTo>
                    <a:pt x="439419" y="298450"/>
                  </a:lnTo>
                  <a:lnTo>
                    <a:pt x="439419" y="302259"/>
                  </a:lnTo>
                  <a:lnTo>
                    <a:pt x="443230" y="302259"/>
                  </a:lnTo>
                  <a:lnTo>
                    <a:pt x="443230" y="298450"/>
                  </a:lnTo>
                  <a:close/>
                </a:path>
                <a:path w="443230" h="370839">
                  <a:moveTo>
                    <a:pt x="381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2259"/>
                  </a:lnTo>
                  <a:close/>
                </a:path>
                <a:path w="443230" h="370839">
                  <a:moveTo>
                    <a:pt x="443230" y="302259"/>
                  </a:moveTo>
                  <a:lnTo>
                    <a:pt x="439419" y="302259"/>
                  </a:lnTo>
                  <a:lnTo>
                    <a:pt x="439419" y="304799"/>
                  </a:lnTo>
                  <a:lnTo>
                    <a:pt x="443230" y="304799"/>
                  </a:lnTo>
                  <a:lnTo>
                    <a:pt x="443230" y="302259"/>
                  </a:lnTo>
                  <a:close/>
                </a:path>
                <a:path w="443230" h="370839">
                  <a:moveTo>
                    <a:pt x="381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4800"/>
                  </a:lnTo>
                  <a:close/>
                </a:path>
                <a:path w="443230" h="370839">
                  <a:moveTo>
                    <a:pt x="443230" y="304800"/>
                  </a:moveTo>
                  <a:lnTo>
                    <a:pt x="439419" y="304800"/>
                  </a:lnTo>
                  <a:lnTo>
                    <a:pt x="439419" y="308609"/>
                  </a:lnTo>
                  <a:lnTo>
                    <a:pt x="443230" y="308609"/>
                  </a:lnTo>
                  <a:lnTo>
                    <a:pt x="443230" y="304800"/>
                  </a:lnTo>
                  <a:close/>
                </a:path>
                <a:path w="443230" h="370839">
                  <a:moveTo>
                    <a:pt x="381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8609"/>
                  </a:lnTo>
                  <a:close/>
                </a:path>
                <a:path w="443230" h="370839">
                  <a:moveTo>
                    <a:pt x="443230" y="308609"/>
                  </a:moveTo>
                  <a:lnTo>
                    <a:pt x="439419" y="308609"/>
                  </a:lnTo>
                  <a:lnTo>
                    <a:pt x="439419" y="311149"/>
                  </a:lnTo>
                  <a:lnTo>
                    <a:pt x="443230" y="311149"/>
                  </a:lnTo>
                  <a:lnTo>
                    <a:pt x="443230" y="308609"/>
                  </a:lnTo>
                  <a:close/>
                </a:path>
                <a:path w="443230" h="370839">
                  <a:moveTo>
                    <a:pt x="381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50"/>
                  </a:lnTo>
                  <a:close/>
                </a:path>
                <a:path w="443230" h="370839">
                  <a:moveTo>
                    <a:pt x="443230" y="311150"/>
                  </a:moveTo>
                  <a:lnTo>
                    <a:pt x="439419" y="311150"/>
                  </a:lnTo>
                  <a:lnTo>
                    <a:pt x="439419" y="317499"/>
                  </a:lnTo>
                  <a:lnTo>
                    <a:pt x="443230" y="317499"/>
                  </a:lnTo>
                  <a:lnTo>
                    <a:pt x="443230" y="311150"/>
                  </a:lnTo>
                  <a:close/>
                </a:path>
                <a:path w="443230" h="370839">
                  <a:moveTo>
                    <a:pt x="3810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7500"/>
                  </a:lnTo>
                  <a:close/>
                </a:path>
                <a:path w="443230" h="370839">
                  <a:moveTo>
                    <a:pt x="443230" y="317500"/>
                  </a:moveTo>
                  <a:lnTo>
                    <a:pt x="439419" y="317500"/>
                  </a:lnTo>
                  <a:lnTo>
                    <a:pt x="439419" y="321309"/>
                  </a:lnTo>
                  <a:lnTo>
                    <a:pt x="443230" y="321309"/>
                  </a:lnTo>
                  <a:lnTo>
                    <a:pt x="443230" y="317500"/>
                  </a:lnTo>
                  <a:close/>
                </a:path>
                <a:path w="443230" h="370839">
                  <a:moveTo>
                    <a:pt x="3810" y="321309"/>
                  </a:moveTo>
                  <a:lnTo>
                    <a:pt x="0" y="321309"/>
                  </a:lnTo>
                  <a:lnTo>
                    <a:pt x="0" y="322579"/>
                  </a:lnTo>
                  <a:lnTo>
                    <a:pt x="1270" y="322579"/>
                  </a:lnTo>
                  <a:lnTo>
                    <a:pt x="1270" y="323849"/>
                  </a:lnTo>
                  <a:lnTo>
                    <a:pt x="3810" y="323849"/>
                  </a:lnTo>
                  <a:lnTo>
                    <a:pt x="3810" y="321309"/>
                  </a:lnTo>
                  <a:close/>
                </a:path>
                <a:path w="443230" h="370839">
                  <a:moveTo>
                    <a:pt x="443230" y="321309"/>
                  </a:moveTo>
                  <a:lnTo>
                    <a:pt x="439419" y="321309"/>
                  </a:lnTo>
                  <a:lnTo>
                    <a:pt x="439419" y="323849"/>
                  </a:lnTo>
                  <a:lnTo>
                    <a:pt x="443230" y="323849"/>
                  </a:lnTo>
                  <a:lnTo>
                    <a:pt x="443230" y="321309"/>
                  </a:lnTo>
                  <a:close/>
                </a:path>
                <a:path w="443230" h="370839">
                  <a:moveTo>
                    <a:pt x="443230" y="323850"/>
                  </a:moveTo>
                  <a:lnTo>
                    <a:pt x="439419" y="323850"/>
                  </a:lnTo>
                  <a:lnTo>
                    <a:pt x="439419" y="327659"/>
                  </a:lnTo>
                  <a:lnTo>
                    <a:pt x="440690" y="327659"/>
                  </a:lnTo>
                  <a:lnTo>
                    <a:pt x="440690" y="326389"/>
                  </a:lnTo>
                  <a:lnTo>
                    <a:pt x="441959" y="326389"/>
                  </a:lnTo>
                  <a:lnTo>
                    <a:pt x="441959" y="325119"/>
                  </a:lnTo>
                  <a:lnTo>
                    <a:pt x="443230" y="325119"/>
                  </a:lnTo>
                  <a:lnTo>
                    <a:pt x="443230" y="323850"/>
                  </a:lnTo>
                  <a:close/>
                </a:path>
                <a:path w="443230" h="370839">
                  <a:moveTo>
                    <a:pt x="3810" y="323850"/>
                  </a:moveTo>
                  <a:lnTo>
                    <a:pt x="2539" y="323850"/>
                  </a:lnTo>
                  <a:lnTo>
                    <a:pt x="2539" y="325119"/>
                  </a:lnTo>
                  <a:lnTo>
                    <a:pt x="3810" y="325119"/>
                  </a:lnTo>
                  <a:lnTo>
                    <a:pt x="3810" y="323850"/>
                  </a:lnTo>
                  <a:close/>
                </a:path>
                <a:path w="443230" h="370839">
                  <a:moveTo>
                    <a:pt x="440690" y="327659"/>
                  </a:moveTo>
                  <a:lnTo>
                    <a:pt x="439419" y="327659"/>
                  </a:lnTo>
                  <a:lnTo>
                    <a:pt x="439419" y="328929"/>
                  </a:lnTo>
                  <a:lnTo>
                    <a:pt x="440690" y="328929"/>
                  </a:lnTo>
                  <a:lnTo>
                    <a:pt x="440690" y="327659"/>
                  </a:lnTo>
                  <a:close/>
                </a:path>
                <a:path w="443230" h="370839">
                  <a:moveTo>
                    <a:pt x="397510" y="367029"/>
                  </a:moveTo>
                  <a:lnTo>
                    <a:pt x="48260" y="367029"/>
                  </a:lnTo>
                  <a:lnTo>
                    <a:pt x="48260" y="368299"/>
                  </a:lnTo>
                  <a:lnTo>
                    <a:pt x="397510" y="368299"/>
                  </a:lnTo>
                  <a:lnTo>
                    <a:pt x="397510" y="367029"/>
                  </a:lnTo>
                  <a:close/>
                </a:path>
                <a:path w="443230" h="370839">
                  <a:moveTo>
                    <a:pt x="394970" y="369569"/>
                  </a:moveTo>
                  <a:lnTo>
                    <a:pt x="52070" y="369569"/>
                  </a:lnTo>
                  <a:lnTo>
                    <a:pt x="52070" y="370839"/>
                  </a:lnTo>
                  <a:lnTo>
                    <a:pt x="394970" y="370839"/>
                  </a:lnTo>
                  <a:lnTo>
                    <a:pt x="394970" y="369569"/>
                  </a:lnTo>
                  <a:close/>
                </a:path>
                <a:path w="443230" h="370839">
                  <a:moveTo>
                    <a:pt x="396240" y="368300"/>
                  </a:moveTo>
                  <a:lnTo>
                    <a:pt x="49530" y="368300"/>
                  </a:lnTo>
                  <a:lnTo>
                    <a:pt x="49530" y="369569"/>
                  </a:lnTo>
                  <a:lnTo>
                    <a:pt x="396240" y="369569"/>
                  </a:lnTo>
                  <a:lnTo>
                    <a:pt x="396240" y="368300"/>
                  </a:lnTo>
                  <a:close/>
                </a:path>
              </a:pathLst>
            </a:custGeom>
            <a:solidFill>
              <a:srgbClr val="8EAD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342899" y="5671819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09" h="363220">
                  <a:moveTo>
                    <a:pt x="393700" y="1269"/>
                  </a:moveTo>
                  <a:lnTo>
                    <a:pt x="44450" y="1269"/>
                  </a:lnTo>
                  <a:lnTo>
                    <a:pt x="44450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35609" h="363220">
                  <a:moveTo>
                    <a:pt x="392430" y="0"/>
                  </a:moveTo>
                  <a:lnTo>
                    <a:pt x="45720" y="0"/>
                  </a:lnTo>
                  <a:lnTo>
                    <a:pt x="4572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35609" h="363220">
                  <a:moveTo>
                    <a:pt x="394970" y="2539"/>
                  </a:moveTo>
                  <a:lnTo>
                    <a:pt x="41910" y="2539"/>
                  </a:lnTo>
                  <a:lnTo>
                    <a:pt x="41910" y="3809"/>
                  </a:lnTo>
                  <a:lnTo>
                    <a:pt x="394970" y="3809"/>
                  </a:lnTo>
                  <a:lnTo>
                    <a:pt x="394970" y="2539"/>
                  </a:lnTo>
                  <a:close/>
                </a:path>
                <a:path w="435609" h="363220">
                  <a:moveTo>
                    <a:pt x="3810" y="39369"/>
                  </a:moveTo>
                  <a:lnTo>
                    <a:pt x="2539" y="39369"/>
                  </a:lnTo>
                  <a:lnTo>
                    <a:pt x="2539" y="40639"/>
                  </a:lnTo>
                  <a:lnTo>
                    <a:pt x="3810" y="40639"/>
                  </a:lnTo>
                  <a:lnTo>
                    <a:pt x="3810" y="39369"/>
                  </a:lnTo>
                  <a:close/>
                </a:path>
                <a:path w="435609" h="363220">
                  <a:moveTo>
                    <a:pt x="434340" y="38099"/>
                  </a:moveTo>
                  <a:lnTo>
                    <a:pt x="433070" y="38099"/>
                  </a:lnTo>
                  <a:lnTo>
                    <a:pt x="433070" y="40639"/>
                  </a:lnTo>
                  <a:lnTo>
                    <a:pt x="435609" y="40639"/>
                  </a:lnTo>
                  <a:lnTo>
                    <a:pt x="435609" y="39369"/>
                  </a:lnTo>
                  <a:lnTo>
                    <a:pt x="434340" y="39369"/>
                  </a:lnTo>
                  <a:lnTo>
                    <a:pt x="434340" y="38099"/>
                  </a:lnTo>
                  <a:close/>
                </a:path>
                <a:path w="435609" h="363220">
                  <a:moveTo>
                    <a:pt x="3810" y="40639"/>
                  </a:moveTo>
                  <a:lnTo>
                    <a:pt x="1270" y="40639"/>
                  </a:lnTo>
                  <a:lnTo>
                    <a:pt x="1270" y="41909"/>
                  </a:lnTo>
                  <a:lnTo>
                    <a:pt x="0" y="4190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0639"/>
                  </a:lnTo>
                  <a:close/>
                </a:path>
                <a:path w="435609" h="363220">
                  <a:moveTo>
                    <a:pt x="435609" y="40639"/>
                  </a:moveTo>
                  <a:lnTo>
                    <a:pt x="433070" y="40639"/>
                  </a:lnTo>
                  <a:lnTo>
                    <a:pt x="433070" y="44449"/>
                  </a:lnTo>
                  <a:lnTo>
                    <a:pt x="435609" y="44449"/>
                  </a:lnTo>
                  <a:lnTo>
                    <a:pt x="435609" y="40639"/>
                  </a:lnTo>
                  <a:close/>
                </a:path>
                <a:path w="435609" h="363220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35609" h="363220">
                  <a:moveTo>
                    <a:pt x="435609" y="44449"/>
                  </a:moveTo>
                  <a:lnTo>
                    <a:pt x="433070" y="44449"/>
                  </a:lnTo>
                  <a:lnTo>
                    <a:pt x="433070" y="50799"/>
                  </a:lnTo>
                  <a:lnTo>
                    <a:pt x="435609" y="50799"/>
                  </a:lnTo>
                  <a:lnTo>
                    <a:pt x="435609" y="44449"/>
                  </a:lnTo>
                  <a:close/>
                </a:path>
                <a:path w="435609" h="363220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35609" h="363220">
                  <a:moveTo>
                    <a:pt x="435609" y="50799"/>
                  </a:moveTo>
                  <a:lnTo>
                    <a:pt x="433070" y="50799"/>
                  </a:lnTo>
                  <a:lnTo>
                    <a:pt x="433070" y="57149"/>
                  </a:lnTo>
                  <a:lnTo>
                    <a:pt x="435609" y="57149"/>
                  </a:lnTo>
                  <a:lnTo>
                    <a:pt x="435609" y="50799"/>
                  </a:lnTo>
                  <a:close/>
                </a:path>
                <a:path w="435609" h="363220">
                  <a:moveTo>
                    <a:pt x="381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7149"/>
                  </a:lnTo>
                  <a:close/>
                </a:path>
                <a:path w="435609" h="363220">
                  <a:moveTo>
                    <a:pt x="435609" y="57149"/>
                  </a:moveTo>
                  <a:lnTo>
                    <a:pt x="433070" y="57149"/>
                  </a:lnTo>
                  <a:lnTo>
                    <a:pt x="433070" y="59689"/>
                  </a:lnTo>
                  <a:lnTo>
                    <a:pt x="435609" y="59689"/>
                  </a:lnTo>
                  <a:lnTo>
                    <a:pt x="435609" y="57149"/>
                  </a:lnTo>
                  <a:close/>
                </a:path>
                <a:path w="435609" h="363220">
                  <a:moveTo>
                    <a:pt x="381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9689"/>
                  </a:lnTo>
                  <a:close/>
                </a:path>
                <a:path w="435609" h="363220">
                  <a:moveTo>
                    <a:pt x="435609" y="59689"/>
                  </a:moveTo>
                  <a:lnTo>
                    <a:pt x="433070" y="59689"/>
                  </a:lnTo>
                  <a:lnTo>
                    <a:pt x="433070" y="63499"/>
                  </a:lnTo>
                  <a:lnTo>
                    <a:pt x="435609" y="63499"/>
                  </a:lnTo>
                  <a:lnTo>
                    <a:pt x="435609" y="59689"/>
                  </a:lnTo>
                  <a:close/>
                </a:path>
                <a:path w="435609" h="363220">
                  <a:moveTo>
                    <a:pt x="381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499"/>
                  </a:lnTo>
                  <a:close/>
                </a:path>
                <a:path w="435609" h="363220">
                  <a:moveTo>
                    <a:pt x="435609" y="63499"/>
                  </a:moveTo>
                  <a:lnTo>
                    <a:pt x="433070" y="63499"/>
                  </a:lnTo>
                  <a:lnTo>
                    <a:pt x="433070" y="66039"/>
                  </a:lnTo>
                  <a:lnTo>
                    <a:pt x="435609" y="66039"/>
                  </a:lnTo>
                  <a:lnTo>
                    <a:pt x="435609" y="63499"/>
                  </a:lnTo>
                  <a:close/>
                </a:path>
                <a:path w="435609" h="363220">
                  <a:moveTo>
                    <a:pt x="381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6039"/>
                  </a:lnTo>
                  <a:close/>
                </a:path>
                <a:path w="435609" h="363220">
                  <a:moveTo>
                    <a:pt x="435609" y="66039"/>
                  </a:moveTo>
                  <a:lnTo>
                    <a:pt x="433070" y="66039"/>
                  </a:lnTo>
                  <a:lnTo>
                    <a:pt x="433070" y="69849"/>
                  </a:lnTo>
                  <a:lnTo>
                    <a:pt x="435609" y="69849"/>
                  </a:lnTo>
                  <a:lnTo>
                    <a:pt x="435609" y="66039"/>
                  </a:lnTo>
                  <a:close/>
                </a:path>
                <a:path w="435609" h="363220">
                  <a:moveTo>
                    <a:pt x="3810" y="69849"/>
                  </a:moveTo>
                  <a:lnTo>
                    <a:pt x="0" y="69849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69849"/>
                  </a:lnTo>
                  <a:close/>
                </a:path>
                <a:path w="435609" h="363220">
                  <a:moveTo>
                    <a:pt x="435609" y="69849"/>
                  </a:moveTo>
                  <a:lnTo>
                    <a:pt x="433070" y="69849"/>
                  </a:lnTo>
                  <a:lnTo>
                    <a:pt x="433070" y="78739"/>
                  </a:lnTo>
                  <a:lnTo>
                    <a:pt x="435609" y="78739"/>
                  </a:lnTo>
                  <a:lnTo>
                    <a:pt x="435609" y="69849"/>
                  </a:lnTo>
                  <a:close/>
                </a:path>
                <a:path w="435609" h="363220">
                  <a:moveTo>
                    <a:pt x="3810" y="78739"/>
                  </a:moveTo>
                  <a:lnTo>
                    <a:pt x="0" y="78739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78739"/>
                  </a:lnTo>
                  <a:close/>
                </a:path>
                <a:path w="435609" h="363220">
                  <a:moveTo>
                    <a:pt x="435609" y="78739"/>
                  </a:moveTo>
                  <a:lnTo>
                    <a:pt x="433070" y="78739"/>
                  </a:lnTo>
                  <a:lnTo>
                    <a:pt x="433070" y="97789"/>
                  </a:lnTo>
                  <a:lnTo>
                    <a:pt x="435609" y="97789"/>
                  </a:lnTo>
                  <a:lnTo>
                    <a:pt x="435609" y="78739"/>
                  </a:lnTo>
                  <a:close/>
                </a:path>
                <a:path w="435609" h="363220">
                  <a:moveTo>
                    <a:pt x="381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7789"/>
                  </a:lnTo>
                  <a:close/>
                </a:path>
                <a:path w="435609" h="363220">
                  <a:moveTo>
                    <a:pt x="435609" y="97789"/>
                  </a:moveTo>
                  <a:lnTo>
                    <a:pt x="433070" y="97789"/>
                  </a:lnTo>
                  <a:lnTo>
                    <a:pt x="433070" y="101599"/>
                  </a:lnTo>
                  <a:lnTo>
                    <a:pt x="435609" y="101599"/>
                  </a:lnTo>
                  <a:lnTo>
                    <a:pt x="435609" y="97789"/>
                  </a:lnTo>
                  <a:close/>
                </a:path>
                <a:path w="435609" h="363220">
                  <a:moveTo>
                    <a:pt x="381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101599"/>
                  </a:lnTo>
                  <a:close/>
                </a:path>
                <a:path w="435609" h="363220">
                  <a:moveTo>
                    <a:pt x="435609" y="101599"/>
                  </a:moveTo>
                  <a:lnTo>
                    <a:pt x="433070" y="101599"/>
                  </a:lnTo>
                  <a:lnTo>
                    <a:pt x="433070" y="104139"/>
                  </a:lnTo>
                  <a:lnTo>
                    <a:pt x="435609" y="104139"/>
                  </a:lnTo>
                  <a:lnTo>
                    <a:pt x="435609" y="101599"/>
                  </a:lnTo>
                  <a:close/>
                </a:path>
                <a:path w="435609" h="363220">
                  <a:moveTo>
                    <a:pt x="3810" y="104139"/>
                  </a:moveTo>
                  <a:lnTo>
                    <a:pt x="0" y="104139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4139"/>
                  </a:lnTo>
                  <a:close/>
                </a:path>
                <a:path w="435609" h="363220">
                  <a:moveTo>
                    <a:pt x="435609" y="104139"/>
                  </a:moveTo>
                  <a:lnTo>
                    <a:pt x="433070" y="104139"/>
                  </a:lnTo>
                  <a:lnTo>
                    <a:pt x="433070" y="123189"/>
                  </a:lnTo>
                  <a:lnTo>
                    <a:pt x="435609" y="123189"/>
                  </a:lnTo>
                  <a:lnTo>
                    <a:pt x="435609" y="104139"/>
                  </a:lnTo>
                  <a:close/>
                </a:path>
                <a:path w="435609" h="363220">
                  <a:moveTo>
                    <a:pt x="3810" y="123189"/>
                  </a:moveTo>
                  <a:lnTo>
                    <a:pt x="0" y="12318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23189"/>
                  </a:lnTo>
                  <a:close/>
                </a:path>
                <a:path w="435609" h="363220">
                  <a:moveTo>
                    <a:pt x="435609" y="123189"/>
                  </a:moveTo>
                  <a:lnTo>
                    <a:pt x="433070" y="123189"/>
                  </a:lnTo>
                  <a:lnTo>
                    <a:pt x="433070" y="146049"/>
                  </a:lnTo>
                  <a:lnTo>
                    <a:pt x="435609" y="146049"/>
                  </a:lnTo>
                  <a:lnTo>
                    <a:pt x="435609" y="123189"/>
                  </a:lnTo>
                  <a:close/>
                </a:path>
                <a:path w="435609" h="363220">
                  <a:moveTo>
                    <a:pt x="3810" y="146049"/>
                  </a:moveTo>
                  <a:lnTo>
                    <a:pt x="0" y="146049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146049"/>
                  </a:lnTo>
                  <a:close/>
                </a:path>
                <a:path w="435609" h="363220">
                  <a:moveTo>
                    <a:pt x="435609" y="146049"/>
                  </a:moveTo>
                  <a:lnTo>
                    <a:pt x="433070" y="146049"/>
                  </a:lnTo>
                  <a:lnTo>
                    <a:pt x="433070" y="218439"/>
                  </a:lnTo>
                  <a:lnTo>
                    <a:pt x="435609" y="218439"/>
                  </a:lnTo>
                  <a:lnTo>
                    <a:pt x="435609" y="146049"/>
                  </a:lnTo>
                  <a:close/>
                </a:path>
                <a:path w="435609" h="363220">
                  <a:moveTo>
                    <a:pt x="3810" y="218439"/>
                  </a:moveTo>
                  <a:lnTo>
                    <a:pt x="0" y="21843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18439"/>
                  </a:lnTo>
                  <a:close/>
                </a:path>
                <a:path w="435609" h="363220">
                  <a:moveTo>
                    <a:pt x="435609" y="218439"/>
                  </a:moveTo>
                  <a:lnTo>
                    <a:pt x="433070" y="218439"/>
                  </a:lnTo>
                  <a:lnTo>
                    <a:pt x="433070" y="241299"/>
                  </a:lnTo>
                  <a:lnTo>
                    <a:pt x="435609" y="241299"/>
                  </a:lnTo>
                  <a:lnTo>
                    <a:pt x="435609" y="218439"/>
                  </a:lnTo>
                  <a:close/>
                </a:path>
                <a:path w="435609" h="363220">
                  <a:moveTo>
                    <a:pt x="3810" y="241299"/>
                  </a:moveTo>
                  <a:lnTo>
                    <a:pt x="0" y="2412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41299"/>
                  </a:lnTo>
                  <a:close/>
                </a:path>
                <a:path w="435609" h="363220">
                  <a:moveTo>
                    <a:pt x="435609" y="241299"/>
                  </a:moveTo>
                  <a:lnTo>
                    <a:pt x="433070" y="241299"/>
                  </a:lnTo>
                  <a:lnTo>
                    <a:pt x="433070" y="260349"/>
                  </a:lnTo>
                  <a:lnTo>
                    <a:pt x="435609" y="260349"/>
                  </a:lnTo>
                  <a:lnTo>
                    <a:pt x="435609" y="241299"/>
                  </a:lnTo>
                  <a:close/>
                </a:path>
                <a:path w="435609" h="363220">
                  <a:moveTo>
                    <a:pt x="381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0349"/>
                  </a:lnTo>
                  <a:close/>
                </a:path>
                <a:path w="435609" h="363220">
                  <a:moveTo>
                    <a:pt x="435609" y="260349"/>
                  </a:moveTo>
                  <a:lnTo>
                    <a:pt x="433070" y="260349"/>
                  </a:lnTo>
                  <a:lnTo>
                    <a:pt x="433070" y="266699"/>
                  </a:lnTo>
                  <a:lnTo>
                    <a:pt x="435609" y="266699"/>
                  </a:lnTo>
                  <a:lnTo>
                    <a:pt x="435609" y="260349"/>
                  </a:lnTo>
                  <a:close/>
                </a:path>
                <a:path w="435609" h="363220">
                  <a:moveTo>
                    <a:pt x="3810" y="266699"/>
                  </a:moveTo>
                  <a:lnTo>
                    <a:pt x="0" y="2666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66699"/>
                  </a:lnTo>
                  <a:close/>
                </a:path>
                <a:path w="435609" h="363220">
                  <a:moveTo>
                    <a:pt x="435609" y="266699"/>
                  </a:moveTo>
                  <a:lnTo>
                    <a:pt x="433070" y="266699"/>
                  </a:lnTo>
                  <a:lnTo>
                    <a:pt x="433070" y="285749"/>
                  </a:lnTo>
                  <a:lnTo>
                    <a:pt x="435609" y="285749"/>
                  </a:lnTo>
                  <a:lnTo>
                    <a:pt x="435609" y="266699"/>
                  </a:lnTo>
                  <a:close/>
                </a:path>
                <a:path w="435609" h="363220">
                  <a:moveTo>
                    <a:pt x="3810" y="285749"/>
                  </a:moveTo>
                  <a:lnTo>
                    <a:pt x="0" y="285749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5749"/>
                  </a:lnTo>
                  <a:close/>
                </a:path>
                <a:path w="435609" h="363220">
                  <a:moveTo>
                    <a:pt x="435609" y="285749"/>
                  </a:moveTo>
                  <a:lnTo>
                    <a:pt x="433070" y="285749"/>
                  </a:lnTo>
                  <a:lnTo>
                    <a:pt x="433070" y="294639"/>
                  </a:lnTo>
                  <a:lnTo>
                    <a:pt x="435609" y="294639"/>
                  </a:lnTo>
                  <a:lnTo>
                    <a:pt x="435609" y="285749"/>
                  </a:lnTo>
                  <a:close/>
                </a:path>
                <a:path w="435609" h="363220">
                  <a:moveTo>
                    <a:pt x="3810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4639"/>
                  </a:lnTo>
                  <a:close/>
                </a:path>
                <a:path w="435609" h="363220">
                  <a:moveTo>
                    <a:pt x="435609" y="294639"/>
                  </a:moveTo>
                  <a:lnTo>
                    <a:pt x="433070" y="294639"/>
                  </a:lnTo>
                  <a:lnTo>
                    <a:pt x="433070" y="298449"/>
                  </a:lnTo>
                  <a:lnTo>
                    <a:pt x="435609" y="298449"/>
                  </a:lnTo>
                  <a:lnTo>
                    <a:pt x="435609" y="294639"/>
                  </a:lnTo>
                  <a:close/>
                </a:path>
                <a:path w="435609" h="363220">
                  <a:moveTo>
                    <a:pt x="3810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8449"/>
                  </a:lnTo>
                  <a:close/>
                </a:path>
                <a:path w="435609" h="363220">
                  <a:moveTo>
                    <a:pt x="435609" y="298449"/>
                  </a:moveTo>
                  <a:lnTo>
                    <a:pt x="433070" y="298449"/>
                  </a:lnTo>
                  <a:lnTo>
                    <a:pt x="433070" y="300989"/>
                  </a:lnTo>
                  <a:lnTo>
                    <a:pt x="435609" y="300989"/>
                  </a:lnTo>
                  <a:lnTo>
                    <a:pt x="435609" y="298449"/>
                  </a:lnTo>
                  <a:close/>
                </a:path>
                <a:path w="435609" h="363220">
                  <a:moveTo>
                    <a:pt x="381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0989"/>
                  </a:lnTo>
                  <a:close/>
                </a:path>
                <a:path w="435609" h="363220">
                  <a:moveTo>
                    <a:pt x="435609" y="300989"/>
                  </a:moveTo>
                  <a:lnTo>
                    <a:pt x="433070" y="300989"/>
                  </a:lnTo>
                  <a:lnTo>
                    <a:pt x="433070" y="304799"/>
                  </a:lnTo>
                  <a:lnTo>
                    <a:pt x="435609" y="304799"/>
                  </a:lnTo>
                  <a:lnTo>
                    <a:pt x="435609" y="300989"/>
                  </a:lnTo>
                  <a:close/>
                </a:path>
                <a:path w="435609" h="363220">
                  <a:moveTo>
                    <a:pt x="381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4799"/>
                  </a:lnTo>
                  <a:close/>
                </a:path>
                <a:path w="435609" h="363220">
                  <a:moveTo>
                    <a:pt x="435609" y="304799"/>
                  </a:moveTo>
                  <a:lnTo>
                    <a:pt x="433070" y="304799"/>
                  </a:lnTo>
                  <a:lnTo>
                    <a:pt x="433070" y="307339"/>
                  </a:lnTo>
                  <a:lnTo>
                    <a:pt x="435609" y="307339"/>
                  </a:lnTo>
                  <a:lnTo>
                    <a:pt x="435609" y="304799"/>
                  </a:lnTo>
                  <a:close/>
                </a:path>
                <a:path w="435609" h="363220">
                  <a:moveTo>
                    <a:pt x="3810" y="307339"/>
                  </a:moveTo>
                  <a:lnTo>
                    <a:pt x="0" y="30733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39"/>
                  </a:lnTo>
                  <a:close/>
                </a:path>
                <a:path w="435609" h="363220">
                  <a:moveTo>
                    <a:pt x="435609" y="307339"/>
                  </a:moveTo>
                  <a:lnTo>
                    <a:pt x="433070" y="307339"/>
                  </a:lnTo>
                  <a:lnTo>
                    <a:pt x="433070" y="313689"/>
                  </a:lnTo>
                  <a:lnTo>
                    <a:pt x="435609" y="313689"/>
                  </a:lnTo>
                  <a:lnTo>
                    <a:pt x="435609" y="307339"/>
                  </a:lnTo>
                  <a:close/>
                </a:path>
                <a:path w="435609" h="363220">
                  <a:moveTo>
                    <a:pt x="3810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3689"/>
                  </a:lnTo>
                  <a:close/>
                </a:path>
                <a:path w="435609" h="363220">
                  <a:moveTo>
                    <a:pt x="435609" y="313689"/>
                  </a:moveTo>
                  <a:lnTo>
                    <a:pt x="433070" y="313689"/>
                  </a:lnTo>
                  <a:lnTo>
                    <a:pt x="433070" y="317499"/>
                  </a:lnTo>
                  <a:lnTo>
                    <a:pt x="435609" y="317499"/>
                  </a:lnTo>
                  <a:lnTo>
                    <a:pt x="435609" y="313689"/>
                  </a:lnTo>
                  <a:close/>
                </a:path>
                <a:path w="435609" h="363220">
                  <a:moveTo>
                    <a:pt x="3810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7499"/>
                  </a:lnTo>
                  <a:close/>
                </a:path>
                <a:path w="435609" h="363220">
                  <a:moveTo>
                    <a:pt x="435609" y="317499"/>
                  </a:moveTo>
                  <a:lnTo>
                    <a:pt x="433070" y="317499"/>
                  </a:lnTo>
                  <a:lnTo>
                    <a:pt x="433070" y="320039"/>
                  </a:lnTo>
                  <a:lnTo>
                    <a:pt x="435609" y="320039"/>
                  </a:lnTo>
                  <a:lnTo>
                    <a:pt x="435609" y="317499"/>
                  </a:lnTo>
                  <a:close/>
                </a:path>
                <a:path w="435609" h="363220">
                  <a:moveTo>
                    <a:pt x="381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20039"/>
                  </a:lnTo>
                  <a:close/>
                </a:path>
                <a:path w="435609" h="363220">
                  <a:moveTo>
                    <a:pt x="435609" y="320039"/>
                  </a:moveTo>
                  <a:lnTo>
                    <a:pt x="433070" y="320039"/>
                  </a:lnTo>
                  <a:lnTo>
                    <a:pt x="433070" y="323849"/>
                  </a:lnTo>
                  <a:lnTo>
                    <a:pt x="435609" y="323849"/>
                  </a:lnTo>
                  <a:lnTo>
                    <a:pt x="435609" y="320039"/>
                  </a:lnTo>
                  <a:close/>
                </a:path>
                <a:path w="435609" h="363220">
                  <a:moveTo>
                    <a:pt x="3810" y="323849"/>
                  </a:moveTo>
                  <a:lnTo>
                    <a:pt x="1270" y="323849"/>
                  </a:lnTo>
                  <a:lnTo>
                    <a:pt x="1270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3849"/>
                  </a:lnTo>
                  <a:close/>
                </a:path>
                <a:path w="435609" h="363220">
                  <a:moveTo>
                    <a:pt x="435609" y="323849"/>
                  </a:moveTo>
                  <a:lnTo>
                    <a:pt x="433070" y="323849"/>
                  </a:lnTo>
                  <a:lnTo>
                    <a:pt x="433070" y="326389"/>
                  </a:lnTo>
                  <a:lnTo>
                    <a:pt x="435609" y="326389"/>
                  </a:lnTo>
                  <a:lnTo>
                    <a:pt x="435609" y="323849"/>
                  </a:lnTo>
                  <a:close/>
                </a:path>
                <a:path w="435609" h="363220">
                  <a:moveTo>
                    <a:pt x="434340" y="326389"/>
                  </a:moveTo>
                  <a:lnTo>
                    <a:pt x="433070" y="326389"/>
                  </a:lnTo>
                  <a:lnTo>
                    <a:pt x="433070" y="327659"/>
                  </a:lnTo>
                  <a:lnTo>
                    <a:pt x="434340" y="327659"/>
                  </a:lnTo>
                  <a:lnTo>
                    <a:pt x="434340" y="326389"/>
                  </a:lnTo>
                  <a:close/>
                </a:path>
                <a:path w="435609" h="363220">
                  <a:moveTo>
                    <a:pt x="397509" y="360679"/>
                  </a:moveTo>
                  <a:lnTo>
                    <a:pt x="40639" y="360679"/>
                  </a:lnTo>
                  <a:lnTo>
                    <a:pt x="40639" y="361949"/>
                  </a:lnTo>
                  <a:lnTo>
                    <a:pt x="397509" y="361949"/>
                  </a:lnTo>
                  <a:lnTo>
                    <a:pt x="397509" y="360679"/>
                  </a:lnTo>
                  <a:close/>
                </a:path>
                <a:path w="435609" h="363220">
                  <a:moveTo>
                    <a:pt x="398780" y="359409"/>
                  </a:moveTo>
                  <a:lnTo>
                    <a:pt x="39370" y="359409"/>
                  </a:lnTo>
                  <a:lnTo>
                    <a:pt x="39370" y="360679"/>
                  </a:lnTo>
                  <a:lnTo>
                    <a:pt x="398780" y="360679"/>
                  </a:lnTo>
                  <a:lnTo>
                    <a:pt x="398780" y="359409"/>
                  </a:lnTo>
                  <a:close/>
                </a:path>
                <a:path w="435609" h="363220">
                  <a:moveTo>
                    <a:pt x="396240" y="361949"/>
                  </a:moveTo>
                  <a:lnTo>
                    <a:pt x="43179" y="361949"/>
                  </a:lnTo>
                  <a:lnTo>
                    <a:pt x="43179" y="363219"/>
                  </a:lnTo>
                  <a:lnTo>
                    <a:pt x="396240" y="363219"/>
                  </a:lnTo>
                  <a:lnTo>
                    <a:pt x="396240" y="361949"/>
                  </a:lnTo>
                  <a:close/>
                </a:path>
              </a:pathLst>
            </a:custGeom>
            <a:solidFill>
              <a:srgbClr val="8D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346709" y="5675629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94970" y="1270"/>
                  </a:moveTo>
                  <a:lnTo>
                    <a:pt x="35560" y="1270"/>
                  </a:lnTo>
                  <a:lnTo>
                    <a:pt x="35560" y="2540"/>
                  </a:lnTo>
                  <a:lnTo>
                    <a:pt x="394970" y="2540"/>
                  </a:lnTo>
                  <a:lnTo>
                    <a:pt x="394970" y="1270"/>
                  </a:lnTo>
                  <a:close/>
                </a:path>
                <a:path w="429259" h="355600">
                  <a:moveTo>
                    <a:pt x="393699" y="0"/>
                  </a:moveTo>
                  <a:lnTo>
                    <a:pt x="36829" y="0"/>
                  </a:lnTo>
                  <a:lnTo>
                    <a:pt x="36829" y="1270"/>
                  </a:lnTo>
                  <a:lnTo>
                    <a:pt x="393699" y="1270"/>
                  </a:lnTo>
                  <a:lnTo>
                    <a:pt x="393699" y="0"/>
                  </a:lnTo>
                  <a:close/>
                </a:path>
                <a:path w="429259" h="355600">
                  <a:moveTo>
                    <a:pt x="396240" y="2540"/>
                  </a:moveTo>
                  <a:lnTo>
                    <a:pt x="34289" y="2540"/>
                  </a:lnTo>
                  <a:lnTo>
                    <a:pt x="34289" y="3810"/>
                  </a:lnTo>
                  <a:lnTo>
                    <a:pt x="396240" y="3810"/>
                  </a:lnTo>
                  <a:lnTo>
                    <a:pt x="396240" y="2540"/>
                  </a:lnTo>
                  <a:close/>
                </a:path>
                <a:path w="429259" h="355600">
                  <a:moveTo>
                    <a:pt x="426719" y="29210"/>
                  </a:moveTo>
                  <a:lnTo>
                    <a:pt x="425450" y="29210"/>
                  </a:lnTo>
                  <a:lnTo>
                    <a:pt x="425450" y="30480"/>
                  </a:lnTo>
                  <a:lnTo>
                    <a:pt x="426719" y="30480"/>
                  </a:lnTo>
                  <a:lnTo>
                    <a:pt x="426719" y="29210"/>
                  </a:lnTo>
                  <a:close/>
                </a:path>
                <a:path w="429259" h="355600">
                  <a:moveTo>
                    <a:pt x="3810" y="30480"/>
                  </a:moveTo>
                  <a:lnTo>
                    <a:pt x="2539" y="30480"/>
                  </a:lnTo>
                  <a:lnTo>
                    <a:pt x="2539" y="31750"/>
                  </a:lnTo>
                  <a:lnTo>
                    <a:pt x="1269" y="31750"/>
                  </a:lnTo>
                  <a:lnTo>
                    <a:pt x="1269" y="34290"/>
                  </a:lnTo>
                  <a:lnTo>
                    <a:pt x="3810" y="34290"/>
                  </a:lnTo>
                  <a:lnTo>
                    <a:pt x="3810" y="30480"/>
                  </a:lnTo>
                  <a:close/>
                </a:path>
                <a:path w="429259" h="355600">
                  <a:moveTo>
                    <a:pt x="427990" y="30480"/>
                  </a:moveTo>
                  <a:lnTo>
                    <a:pt x="425450" y="30480"/>
                  </a:lnTo>
                  <a:lnTo>
                    <a:pt x="425450" y="34290"/>
                  </a:lnTo>
                  <a:lnTo>
                    <a:pt x="429259" y="34290"/>
                  </a:lnTo>
                  <a:lnTo>
                    <a:pt x="429259" y="31750"/>
                  </a:lnTo>
                  <a:lnTo>
                    <a:pt x="427990" y="31750"/>
                  </a:lnTo>
                  <a:lnTo>
                    <a:pt x="427990" y="30480"/>
                  </a:lnTo>
                  <a:close/>
                </a:path>
                <a:path w="429259" h="355600">
                  <a:moveTo>
                    <a:pt x="381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4290"/>
                  </a:lnTo>
                  <a:close/>
                </a:path>
                <a:path w="429259" h="355600">
                  <a:moveTo>
                    <a:pt x="429259" y="34290"/>
                  </a:moveTo>
                  <a:lnTo>
                    <a:pt x="425450" y="34290"/>
                  </a:lnTo>
                  <a:lnTo>
                    <a:pt x="425450" y="36830"/>
                  </a:lnTo>
                  <a:lnTo>
                    <a:pt x="429259" y="36830"/>
                  </a:lnTo>
                  <a:lnTo>
                    <a:pt x="429259" y="34290"/>
                  </a:lnTo>
                  <a:close/>
                </a:path>
                <a:path w="429259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6830"/>
                  </a:lnTo>
                  <a:close/>
                </a:path>
                <a:path w="429259" h="355600">
                  <a:moveTo>
                    <a:pt x="429259" y="36830"/>
                  </a:moveTo>
                  <a:lnTo>
                    <a:pt x="425450" y="36830"/>
                  </a:lnTo>
                  <a:lnTo>
                    <a:pt x="425450" y="40640"/>
                  </a:lnTo>
                  <a:lnTo>
                    <a:pt x="429259" y="40640"/>
                  </a:lnTo>
                  <a:lnTo>
                    <a:pt x="429259" y="36830"/>
                  </a:lnTo>
                  <a:close/>
                </a:path>
                <a:path w="429259" h="355600">
                  <a:moveTo>
                    <a:pt x="381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0640"/>
                  </a:lnTo>
                  <a:close/>
                </a:path>
                <a:path w="429259" h="355600">
                  <a:moveTo>
                    <a:pt x="429259" y="40640"/>
                  </a:moveTo>
                  <a:lnTo>
                    <a:pt x="425450" y="40640"/>
                  </a:lnTo>
                  <a:lnTo>
                    <a:pt x="425450" y="46990"/>
                  </a:lnTo>
                  <a:lnTo>
                    <a:pt x="429259" y="46990"/>
                  </a:lnTo>
                  <a:lnTo>
                    <a:pt x="429259" y="40640"/>
                  </a:lnTo>
                  <a:close/>
                </a:path>
                <a:path w="429259" h="355600">
                  <a:moveTo>
                    <a:pt x="381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6990"/>
                  </a:lnTo>
                  <a:close/>
                </a:path>
                <a:path w="429259" h="355600">
                  <a:moveTo>
                    <a:pt x="429259" y="46990"/>
                  </a:moveTo>
                  <a:lnTo>
                    <a:pt x="425450" y="46990"/>
                  </a:lnTo>
                  <a:lnTo>
                    <a:pt x="425450" y="53340"/>
                  </a:lnTo>
                  <a:lnTo>
                    <a:pt x="429259" y="53340"/>
                  </a:lnTo>
                  <a:lnTo>
                    <a:pt x="429259" y="46990"/>
                  </a:lnTo>
                  <a:close/>
                </a:path>
                <a:path w="429259" h="355600">
                  <a:moveTo>
                    <a:pt x="381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3340"/>
                  </a:lnTo>
                  <a:close/>
                </a:path>
                <a:path w="429259" h="355600">
                  <a:moveTo>
                    <a:pt x="429259" y="53340"/>
                  </a:moveTo>
                  <a:lnTo>
                    <a:pt x="425450" y="53340"/>
                  </a:lnTo>
                  <a:lnTo>
                    <a:pt x="425450" y="55880"/>
                  </a:lnTo>
                  <a:lnTo>
                    <a:pt x="429259" y="55880"/>
                  </a:lnTo>
                  <a:lnTo>
                    <a:pt x="429259" y="53340"/>
                  </a:lnTo>
                  <a:close/>
                </a:path>
                <a:path w="429259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55880"/>
                  </a:lnTo>
                  <a:close/>
                </a:path>
                <a:path w="429259" h="355600">
                  <a:moveTo>
                    <a:pt x="429259" y="55880"/>
                  </a:moveTo>
                  <a:lnTo>
                    <a:pt x="425450" y="55880"/>
                  </a:lnTo>
                  <a:lnTo>
                    <a:pt x="425450" y="59690"/>
                  </a:lnTo>
                  <a:lnTo>
                    <a:pt x="429259" y="59690"/>
                  </a:lnTo>
                  <a:lnTo>
                    <a:pt x="429259" y="55880"/>
                  </a:lnTo>
                  <a:close/>
                </a:path>
                <a:path w="429259" h="355600">
                  <a:moveTo>
                    <a:pt x="381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9690"/>
                  </a:lnTo>
                  <a:close/>
                </a:path>
                <a:path w="429259" h="355600">
                  <a:moveTo>
                    <a:pt x="429259" y="59690"/>
                  </a:moveTo>
                  <a:lnTo>
                    <a:pt x="425450" y="59690"/>
                  </a:lnTo>
                  <a:lnTo>
                    <a:pt x="425450" y="62230"/>
                  </a:lnTo>
                  <a:lnTo>
                    <a:pt x="429259" y="62230"/>
                  </a:lnTo>
                  <a:lnTo>
                    <a:pt x="429259" y="59690"/>
                  </a:lnTo>
                  <a:close/>
                </a:path>
                <a:path w="429259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3810" y="66040"/>
                  </a:lnTo>
                  <a:lnTo>
                    <a:pt x="3810" y="62230"/>
                  </a:lnTo>
                  <a:close/>
                </a:path>
                <a:path w="429259" h="355600">
                  <a:moveTo>
                    <a:pt x="429259" y="62230"/>
                  </a:moveTo>
                  <a:lnTo>
                    <a:pt x="425450" y="62230"/>
                  </a:lnTo>
                  <a:lnTo>
                    <a:pt x="425450" y="66040"/>
                  </a:lnTo>
                  <a:lnTo>
                    <a:pt x="429259" y="66040"/>
                  </a:lnTo>
                  <a:lnTo>
                    <a:pt x="429259" y="62230"/>
                  </a:lnTo>
                  <a:close/>
                </a:path>
                <a:path w="429259" h="355600">
                  <a:moveTo>
                    <a:pt x="3810" y="66040"/>
                  </a:moveTo>
                  <a:lnTo>
                    <a:pt x="0" y="6604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66040"/>
                  </a:lnTo>
                  <a:close/>
                </a:path>
                <a:path w="429259" h="355600">
                  <a:moveTo>
                    <a:pt x="429259" y="66040"/>
                  </a:moveTo>
                  <a:lnTo>
                    <a:pt x="425450" y="66040"/>
                  </a:lnTo>
                  <a:lnTo>
                    <a:pt x="425450" y="74930"/>
                  </a:lnTo>
                  <a:lnTo>
                    <a:pt x="429259" y="74930"/>
                  </a:lnTo>
                  <a:lnTo>
                    <a:pt x="429259" y="66040"/>
                  </a:lnTo>
                  <a:close/>
                </a:path>
                <a:path w="429259" h="355600">
                  <a:moveTo>
                    <a:pt x="3810" y="74930"/>
                  </a:moveTo>
                  <a:lnTo>
                    <a:pt x="0" y="7493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74930"/>
                  </a:lnTo>
                  <a:close/>
                </a:path>
                <a:path w="429259" h="355600">
                  <a:moveTo>
                    <a:pt x="429259" y="74930"/>
                  </a:moveTo>
                  <a:lnTo>
                    <a:pt x="425450" y="74930"/>
                  </a:lnTo>
                  <a:lnTo>
                    <a:pt x="425450" y="93980"/>
                  </a:lnTo>
                  <a:lnTo>
                    <a:pt x="429259" y="93980"/>
                  </a:lnTo>
                  <a:lnTo>
                    <a:pt x="429259" y="74930"/>
                  </a:lnTo>
                  <a:close/>
                </a:path>
                <a:path w="429259" h="355600">
                  <a:moveTo>
                    <a:pt x="381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3810" y="97790"/>
                  </a:lnTo>
                  <a:lnTo>
                    <a:pt x="3810" y="93980"/>
                  </a:lnTo>
                  <a:close/>
                </a:path>
                <a:path w="429259" h="355600">
                  <a:moveTo>
                    <a:pt x="429259" y="93980"/>
                  </a:moveTo>
                  <a:lnTo>
                    <a:pt x="425450" y="93980"/>
                  </a:lnTo>
                  <a:lnTo>
                    <a:pt x="425450" y="97790"/>
                  </a:lnTo>
                  <a:lnTo>
                    <a:pt x="429259" y="97790"/>
                  </a:lnTo>
                  <a:lnTo>
                    <a:pt x="429259" y="93980"/>
                  </a:lnTo>
                  <a:close/>
                </a:path>
                <a:path w="429259" h="355600">
                  <a:moveTo>
                    <a:pt x="381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3810" y="100330"/>
                  </a:lnTo>
                  <a:lnTo>
                    <a:pt x="3810" y="97790"/>
                  </a:lnTo>
                  <a:close/>
                </a:path>
                <a:path w="429259" h="355600">
                  <a:moveTo>
                    <a:pt x="429259" y="97790"/>
                  </a:moveTo>
                  <a:lnTo>
                    <a:pt x="425450" y="97790"/>
                  </a:lnTo>
                  <a:lnTo>
                    <a:pt x="425450" y="100330"/>
                  </a:lnTo>
                  <a:lnTo>
                    <a:pt x="429259" y="100330"/>
                  </a:lnTo>
                  <a:lnTo>
                    <a:pt x="429259" y="97790"/>
                  </a:lnTo>
                  <a:close/>
                </a:path>
                <a:path w="429259" h="355600">
                  <a:moveTo>
                    <a:pt x="3810" y="100330"/>
                  </a:moveTo>
                  <a:lnTo>
                    <a:pt x="0" y="100330"/>
                  </a:lnTo>
                  <a:lnTo>
                    <a:pt x="0" y="119380"/>
                  </a:lnTo>
                  <a:lnTo>
                    <a:pt x="3810" y="119380"/>
                  </a:lnTo>
                  <a:lnTo>
                    <a:pt x="3810" y="100330"/>
                  </a:lnTo>
                  <a:close/>
                </a:path>
                <a:path w="429259" h="355600">
                  <a:moveTo>
                    <a:pt x="429259" y="100330"/>
                  </a:moveTo>
                  <a:lnTo>
                    <a:pt x="425450" y="100330"/>
                  </a:lnTo>
                  <a:lnTo>
                    <a:pt x="425450" y="119380"/>
                  </a:lnTo>
                  <a:lnTo>
                    <a:pt x="429259" y="119380"/>
                  </a:lnTo>
                  <a:lnTo>
                    <a:pt x="429259" y="100330"/>
                  </a:lnTo>
                  <a:close/>
                </a:path>
                <a:path w="429259" h="355600">
                  <a:moveTo>
                    <a:pt x="3810" y="119380"/>
                  </a:moveTo>
                  <a:lnTo>
                    <a:pt x="0" y="119380"/>
                  </a:lnTo>
                  <a:lnTo>
                    <a:pt x="0" y="142240"/>
                  </a:lnTo>
                  <a:lnTo>
                    <a:pt x="3810" y="142240"/>
                  </a:lnTo>
                  <a:lnTo>
                    <a:pt x="3810" y="119380"/>
                  </a:lnTo>
                  <a:close/>
                </a:path>
                <a:path w="429259" h="355600">
                  <a:moveTo>
                    <a:pt x="429259" y="119380"/>
                  </a:moveTo>
                  <a:lnTo>
                    <a:pt x="425450" y="119380"/>
                  </a:lnTo>
                  <a:lnTo>
                    <a:pt x="425450" y="142240"/>
                  </a:lnTo>
                  <a:lnTo>
                    <a:pt x="429259" y="142240"/>
                  </a:lnTo>
                  <a:lnTo>
                    <a:pt x="429259" y="119380"/>
                  </a:lnTo>
                  <a:close/>
                </a:path>
                <a:path w="429259" h="355600">
                  <a:moveTo>
                    <a:pt x="3810" y="142240"/>
                  </a:moveTo>
                  <a:lnTo>
                    <a:pt x="0" y="14224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142240"/>
                  </a:lnTo>
                  <a:close/>
                </a:path>
                <a:path w="429259" h="355600">
                  <a:moveTo>
                    <a:pt x="429259" y="142240"/>
                  </a:moveTo>
                  <a:lnTo>
                    <a:pt x="425450" y="142240"/>
                  </a:lnTo>
                  <a:lnTo>
                    <a:pt x="425450" y="214630"/>
                  </a:lnTo>
                  <a:lnTo>
                    <a:pt x="429259" y="214630"/>
                  </a:lnTo>
                  <a:lnTo>
                    <a:pt x="429259" y="142240"/>
                  </a:lnTo>
                  <a:close/>
                </a:path>
                <a:path w="429259" h="355600">
                  <a:moveTo>
                    <a:pt x="3810" y="214630"/>
                  </a:moveTo>
                  <a:lnTo>
                    <a:pt x="0" y="21463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14630"/>
                  </a:lnTo>
                  <a:close/>
                </a:path>
                <a:path w="429259" h="355600">
                  <a:moveTo>
                    <a:pt x="429259" y="214630"/>
                  </a:moveTo>
                  <a:lnTo>
                    <a:pt x="425450" y="214630"/>
                  </a:lnTo>
                  <a:lnTo>
                    <a:pt x="425450" y="237490"/>
                  </a:lnTo>
                  <a:lnTo>
                    <a:pt x="429259" y="237490"/>
                  </a:lnTo>
                  <a:lnTo>
                    <a:pt x="429259" y="214630"/>
                  </a:lnTo>
                  <a:close/>
                </a:path>
                <a:path w="429259" h="355600">
                  <a:moveTo>
                    <a:pt x="3810" y="237490"/>
                  </a:moveTo>
                  <a:lnTo>
                    <a:pt x="0" y="23749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37490"/>
                  </a:lnTo>
                  <a:close/>
                </a:path>
                <a:path w="429259" h="355600">
                  <a:moveTo>
                    <a:pt x="429259" y="237490"/>
                  </a:moveTo>
                  <a:lnTo>
                    <a:pt x="425450" y="237490"/>
                  </a:lnTo>
                  <a:lnTo>
                    <a:pt x="425450" y="256540"/>
                  </a:lnTo>
                  <a:lnTo>
                    <a:pt x="429259" y="256540"/>
                  </a:lnTo>
                  <a:lnTo>
                    <a:pt x="429259" y="237490"/>
                  </a:lnTo>
                  <a:close/>
                </a:path>
                <a:path w="429259" h="355600">
                  <a:moveTo>
                    <a:pt x="3810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56540"/>
                  </a:lnTo>
                  <a:close/>
                </a:path>
                <a:path w="429259" h="355600">
                  <a:moveTo>
                    <a:pt x="429259" y="256540"/>
                  </a:moveTo>
                  <a:lnTo>
                    <a:pt x="425450" y="256540"/>
                  </a:lnTo>
                  <a:lnTo>
                    <a:pt x="425450" y="262890"/>
                  </a:lnTo>
                  <a:lnTo>
                    <a:pt x="429259" y="262890"/>
                  </a:lnTo>
                  <a:lnTo>
                    <a:pt x="429259" y="256540"/>
                  </a:lnTo>
                  <a:close/>
                </a:path>
                <a:path w="429259" h="355600">
                  <a:moveTo>
                    <a:pt x="3810" y="262890"/>
                  </a:moveTo>
                  <a:lnTo>
                    <a:pt x="0" y="26289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62890"/>
                  </a:lnTo>
                  <a:close/>
                </a:path>
                <a:path w="429259" h="355600">
                  <a:moveTo>
                    <a:pt x="429259" y="262890"/>
                  </a:moveTo>
                  <a:lnTo>
                    <a:pt x="425450" y="262890"/>
                  </a:lnTo>
                  <a:lnTo>
                    <a:pt x="425450" y="281940"/>
                  </a:lnTo>
                  <a:lnTo>
                    <a:pt x="429259" y="281940"/>
                  </a:lnTo>
                  <a:lnTo>
                    <a:pt x="429259" y="262890"/>
                  </a:lnTo>
                  <a:close/>
                </a:path>
                <a:path w="429259" h="355600">
                  <a:moveTo>
                    <a:pt x="3810" y="281940"/>
                  </a:moveTo>
                  <a:lnTo>
                    <a:pt x="0" y="28194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1940"/>
                  </a:lnTo>
                  <a:close/>
                </a:path>
                <a:path w="429259" h="355600">
                  <a:moveTo>
                    <a:pt x="429259" y="281940"/>
                  </a:moveTo>
                  <a:lnTo>
                    <a:pt x="425450" y="281940"/>
                  </a:lnTo>
                  <a:lnTo>
                    <a:pt x="425450" y="290830"/>
                  </a:lnTo>
                  <a:lnTo>
                    <a:pt x="429259" y="290830"/>
                  </a:lnTo>
                  <a:lnTo>
                    <a:pt x="429259" y="281940"/>
                  </a:lnTo>
                  <a:close/>
                </a:path>
                <a:path w="429259" h="355600">
                  <a:moveTo>
                    <a:pt x="3810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90830"/>
                  </a:lnTo>
                  <a:close/>
                </a:path>
                <a:path w="429259" h="355600">
                  <a:moveTo>
                    <a:pt x="429259" y="290830"/>
                  </a:moveTo>
                  <a:lnTo>
                    <a:pt x="425450" y="290830"/>
                  </a:lnTo>
                  <a:lnTo>
                    <a:pt x="425450" y="294640"/>
                  </a:lnTo>
                  <a:lnTo>
                    <a:pt x="429259" y="294640"/>
                  </a:lnTo>
                  <a:lnTo>
                    <a:pt x="429259" y="290830"/>
                  </a:lnTo>
                  <a:close/>
                </a:path>
                <a:path w="429259" h="355600">
                  <a:moveTo>
                    <a:pt x="381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640"/>
                  </a:lnTo>
                  <a:close/>
                </a:path>
                <a:path w="429259" h="355600">
                  <a:moveTo>
                    <a:pt x="429259" y="294640"/>
                  </a:moveTo>
                  <a:lnTo>
                    <a:pt x="425450" y="294640"/>
                  </a:lnTo>
                  <a:lnTo>
                    <a:pt x="425450" y="297180"/>
                  </a:lnTo>
                  <a:lnTo>
                    <a:pt x="429259" y="297180"/>
                  </a:lnTo>
                  <a:lnTo>
                    <a:pt x="429259" y="294640"/>
                  </a:lnTo>
                  <a:close/>
                </a:path>
                <a:path w="429259" h="355600">
                  <a:moveTo>
                    <a:pt x="3810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297180"/>
                  </a:lnTo>
                  <a:close/>
                </a:path>
                <a:path w="429259" h="355600">
                  <a:moveTo>
                    <a:pt x="429259" y="297180"/>
                  </a:moveTo>
                  <a:lnTo>
                    <a:pt x="425450" y="297180"/>
                  </a:lnTo>
                  <a:lnTo>
                    <a:pt x="425450" y="300990"/>
                  </a:lnTo>
                  <a:lnTo>
                    <a:pt x="429259" y="300990"/>
                  </a:lnTo>
                  <a:lnTo>
                    <a:pt x="429259" y="297180"/>
                  </a:lnTo>
                  <a:close/>
                </a:path>
                <a:path w="429259" h="355600">
                  <a:moveTo>
                    <a:pt x="381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0990"/>
                  </a:lnTo>
                  <a:close/>
                </a:path>
                <a:path w="429259" h="355600">
                  <a:moveTo>
                    <a:pt x="429259" y="300990"/>
                  </a:moveTo>
                  <a:lnTo>
                    <a:pt x="425450" y="300990"/>
                  </a:lnTo>
                  <a:lnTo>
                    <a:pt x="425450" y="303530"/>
                  </a:lnTo>
                  <a:lnTo>
                    <a:pt x="429259" y="303530"/>
                  </a:lnTo>
                  <a:lnTo>
                    <a:pt x="429259" y="300990"/>
                  </a:lnTo>
                  <a:close/>
                </a:path>
                <a:path w="429259" h="355600">
                  <a:moveTo>
                    <a:pt x="3810" y="303530"/>
                  </a:moveTo>
                  <a:lnTo>
                    <a:pt x="0" y="30353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3530"/>
                  </a:lnTo>
                  <a:close/>
                </a:path>
                <a:path w="429259" h="355600">
                  <a:moveTo>
                    <a:pt x="429259" y="303530"/>
                  </a:moveTo>
                  <a:lnTo>
                    <a:pt x="425450" y="303530"/>
                  </a:lnTo>
                  <a:lnTo>
                    <a:pt x="425450" y="309880"/>
                  </a:lnTo>
                  <a:lnTo>
                    <a:pt x="429259" y="309880"/>
                  </a:lnTo>
                  <a:lnTo>
                    <a:pt x="429259" y="303530"/>
                  </a:lnTo>
                  <a:close/>
                </a:path>
                <a:path w="429259" h="355600">
                  <a:moveTo>
                    <a:pt x="3810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9880"/>
                  </a:lnTo>
                  <a:close/>
                </a:path>
                <a:path w="429259" h="355600">
                  <a:moveTo>
                    <a:pt x="429259" y="309880"/>
                  </a:moveTo>
                  <a:lnTo>
                    <a:pt x="425450" y="309880"/>
                  </a:lnTo>
                  <a:lnTo>
                    <a:pt x="425450" y="313690"/>
                  </a:lnTo>
                  <a:lnTo>
                    <a:pt x="429259" y="313690"/>
                  </a:lnTo>
                  <a:lnTo>
                    <a:pt x="429259" y="309880"/>
                  </a:lnTo>
                  <a:close/>
                </a:path>
                <a:path w="429259" h="355600">
                  <a:moveTo>
                    <a:pt x="381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690"/>
                  </a:lnTo>
                  <a:close/>
                </a:path>
                <a:path w="429259" h="355600">
                  <a:moveTo>
                    <a:pt x="429259" y="313690"/>
                  </a:moveTo>
                  <a:lnTo>
                    <a:pt x="425450" y="313690"/>
                  </a:lnTo>
                  <a:lnTo>
                    <a:pt x="425450" y="316230"/>
                  </a:lnTo>
                  <a:lnTo>
                    <a:pt x="429259" y="316230"/>
                  </a:lnTo>
                  <a:lnTo>
                    <a:pt x="429259" y="313690"/>
                  </a:lnTo>
                  <a:close/>
                </a:path>
                <a:path w="429259" h="355600">
                  <a:moveTo>
                    <a:pt x="381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3810" y="320040"/>
                  </a:lnTo>
                  <a:lnTo>
                    <a:pt x="3810" y="316230"/>
                  </a:lnTo>
                  <a:close/>
                </a:path>
                <a:path w="429259" h="355600">
                  <a:moveTo>
                    <a:pt x="429259" y="316230"/>
                  </a:moveTo>
                  <a:lnTo>
                    <a:pt x="425450" y="316230"/>
                  </a:lnTo>
                  <a:lnTo>
                    <a:pt x="425450" y="320040"/>
                  </a:lnTo>
                  <a:lnTo>
                    <a:pt x="429259" y="320040"/>
                  </a:lnTo>
                  <a:lnTo>
                    <a:pt x="429259" y="316230"/>
                  </a:lnTo>
                  <a:close/>
                </a:path>
                <a:path w="429259" h="355600">
                  <a:moveTo>
                    <a:pt x="381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20040"/>
                  </a:lnTo>
                  <a:close/>
                </a:path>
                <a:path w="429259" h="355600">
                  <a:moveTo>
                    <a:pt x="429259" y="320040"/>
                  </a:moveTo>
                  <a:lnTo>
                    <a:pt x="425450" y="320040"/>
                  </a:lnTo>
                  <a:lnTo>
                    <a:pt x="425450" y="322580"/>
                  </a:lnTo>
                  <a:lnTo>
                    <a:pt x="429259" y="322580"/>
                  </a:lnTo>
                  <a:lnTo>
                    <a:pt x="429259" y="320040"/>
                  </a:lnTo>
                  <a:close/>
                </a:path>
                <a:path w="429259" h="355600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10" y="326390"/>
                  </a:lnTo>
                  <a:lnTo>
                    <a:pt x="3810" y="322580"/>
                  </a:lnTo>
                  <a:close/>
                </a:path>
                <a:path w="429259" h="355600">
                  <a:moveTo>
                    <a:pt x="429259" y="322580"/>
                  </a:moveTo>
                  <a:lnTo>
                    <a:pt x="425450" y="322580"/>
                  </a:lnTo>
                  <a:lnTo>
                    <a:pt x="425450" y="326390"/>
                  </a:lnTo>
                  <a:lnTo>
                    <a:pt x="427990" y="326390"/>
                  </a:lnTo>
                  <a:lnTo>
                    <a:pt x="427990" y="325120"/>
                  </a:lnTo>
                  <a:lnTo>
                    <a:pt x="429259" y="325120"/>
                  </a:lnTo>
                  <a:lnTo>
                    <a:pt x="429259" y="322580"/>
                  </a:lnTo>
                  <a:close/>
                </a:path>
                <a:path w="429259" h="355600">
                  <a:moveTo>
                    <a:pt x="426719" y="326390"/>
                  </a:moveTo>
                  <a:lnTo>
                    <a:pt x="425450" y="326390"/>
                  </a:lnTo>
                  <a:lnTo>
                    <a:pt x="425450" y="327660"/>
                  </a:lnTo>
                  <a:lnTo>
                    <a:pt x="426719" y="327660"/>
                  </a:lnTo>
                  <a:lnTo>
                    <a:pt x="426719" y="326390"/>
                  </a:lnTo>
                  <a:close/>
                </a:path>
                <a:path w="429259" h="355600">
                  <a:moveTo>
                    <a:pt x="398780" y="353060"/>
                  </a:moveTo>
                  <a:lnTo>
                    <a:pt x="33019" y="353060"/>
                  </a:lnTo>
                  <a:lnTo>
                    <a:pt x="33019" y="354330"/>
                  </a:lnTo>
                  <a:lnTo>
                    <a:pt x="398780" y="354330"/>
                  </a:lnTo>
                  <a:lnTo>
                    <a:pt x="398780" y="353060"/>
                  </a:lnTo>
                  <a:close/>
                </a:path>
                <a:path w="429259" h="355600">
                  <a:moveTo>
                    <a:pt x="396240" y="354330"/>
                  </a:moveTo>
                  <a:lnTo>
                    <a:pt x="34289" y="354330"/>
                  </a:lnTo>
                  <a:lnTo>
                    <a:pt x="34289" y="355600"/>
                  </a:lnTo>
                  <a:lnTo>
                    <a:pt x="396240" y="355600"/>
                  </a:lnTo>
                  <a:lnTo>
                    <a:pt x="396240" y="354330"/>
                  </a:lnTo>
                  <a:close/>
                </a:path>
              </a:pathLst>
            </a:custGeom>
            <a:solidFill>
              <a:srgbClr val="8C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350519" y="5679439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40" h="349250">
                  <a:moveTo>
                    <a:pt x="393700" y="0"/>
                  </a:moveTo>
                  <a:lnTo>
                    <a:pt x="27939" y="0"/>
                  </a:lnTo>
                  <a:lnTo>
                    <a:pt x="27939" y="1270"/>
                  </a:lnTo>
                  <a:lnTo>
                    <a:pt x="393700" y="1270"/>
                  </a:lnTo>
                  <a:lnTo>
                    <a:pt x="393700" y="0"/>
                  </a:lnTo>
                  <a:close/>
                </a:path>
                <a:path w="421640" h="349250">
                  <a:moveTo>
                    <a:pt x="397510" y="2540"/>
                  </a:moveTo>
                  <a:lnTo>
                    <a:pt x="25400" y="2540"/>
                  </a:lnTo>
                  <a:lnTo>
                    <a:pt x="25400" y="3810"/>
                  </a:lnTo>
                  <a:lnTo>
                    <a:pt x="397510" y="3810"/>
                  </a:lnTo>
                  <a:lnTo>
                    <a:pt x="397510" y="2540"/>
                  </a:lnTo>
                  <a:close/>
                </a:path>
                <a:path w="421640" h="349250">
                  <a:moveTo>
                    <a:pt x="396239" y="1270"/>
                  </a:moveTo>
                  <a:lnTo>
                    <a:pt x="26669" y="1270"/>
                  </a:lnTo>
                  <a:lnTo>
                    <a:pt x="26669" y="2540"/>
                  </a:lnTo>
                  <a:lnTo>
                    <a:pt x="396239" y="2540"/>
                  </a:lnTo>
                  <a:lnTo>
                    <a:pt x="396239" y="1270"/>
                  </a:lnTo>
                  <a:close/>
                </a:path>
                <a:path w="421640" h="349250">
                  <a:moveTo>
                    <a:pt x="3809" y="22860"/>
                  </a:moveTo>
                  <a:lnTo>
                    <a:pt x="2539" y="22860"/>
                  </a:lnTo>
                  <a:lnTo>
                    <a:pt x="2539" y="24130"/>
                  </a:lnTo>
                  <a:lnTo>
                    <a:pt x="3809" y="24130"/>
                  </a:lnTo>
                  <a:lnTo>
                    <a:pt x="3809" y="22860"/>
                  </a:lnTo>
                  <a:close/>
                </a:path>
                <a:path w="421640" h="349250">
                  <a:moveTo>
                    <a:pt x="419100" y="21590"/>
                  </a:moveTo>
                  <a:lnTo>
                    <a:pt x="417830" y="21590"/>
                  </a:lnTo>
                  <a:lnTo>
                    <a:pt x="417830" y="24130"/>
                  </a:lnTo>
                  <a:lnTo>
                    <a:pt x="420370" y="24130"/>
                  </a:lnTo>
                  <a:lnTo>
                    <a:pt x="420370" y="22860"/>
                  </a:lnTo>
                  <a:lnTo>
                    <a:pt x="419100" y="22860"/>
                  </a:lnTo>
                  <a:lnTo>
                    <a:pt x="419100" y="21590"/>
                  </a:lnTo>
                  <a:close/>
                </a:path>
                <a:path w="421640" h="349250">
                  <a:moveTo>
                    <a:pt x="3809" y="24130"/>
                  </a:moveTo>
                  <a:lnTo>
                    <a:pt x="1269" y="24130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26670"/>
                  </a:lnTo>
                  <a:lnTo>
                    <a:pt x="3809" y="26670"/>
                  </a:lnTo>
                  <a:lnTo>
                    <a:pt x="3809" y="24130"/>
                  </a:lnTo>
                  <a:close/>
                </a:path>
                <a:path w="421640" h="349250">
                  <a:moveTo>
                    <a:pt x="421639" y="24130"/>
                  </a:moveTo>
                  <a:lnTo>
                    <a:pt x="417830" y="24130"/>
                  </a:lnTo>
                  <a:lnTo>
                    <a:pt x="417830" y="26670"/>
                  </a:lnTo>
                  <a:lnTo>
                    <a:pt x="421639" y="26670"/>
                  </a:lnTo>
                  <a:lnTo>
                    <a:pt x="421639" y="24130"/>
                  </a:lnTo>
                  <a:close/>
                </a:path>
                <a:path w="421640" h="349250">
                  <a:moveTo>
                    <a:pt x="380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6670"/>
                  </a:lnTo>
                  <a:close/>
                </a:path>
                <a:path w="421640" h="349250">
                  <a:moveTo>
                    <a:pt x="421639" y="26670"/>
                  </a:moveTo>
                  <a:lnTo>
                    <a:pt x="417830" y="26670"/>
                  </a:lnTo>
                  <a:lnTo>
                    <a:pt x="417830" y="30480"/>
                  </a:lnTo>
                  <a:lnTo>
                    <a:pt x="421639" y="30480"/>
                  </a:lnTo>
                  <a:lnTo>
                    <a:pt x="421639" y="26670"/>
                  </a:lnTo>
                  <a:close/>
                </a:path>
                <a:path w="421640" h="349250">
                  <a:moveTo>
                    <a:pt x="380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09" y="33020"/>
                  </a:lnTo>
                  <a:lnTo>
                    <a:pt x="3809" y="30480"/>
                  </a:lnTo>
                  <a:close/>
                </a:path>
                <a:path w="421640" h="349250">
                  <a:moveTo>
                    <a:pt x="421639" y="30480"/>
                  </a:moveTo>
                  <a:lnTo>
                    <a:pt x="417830" y="30480"/>
                  </a:lnTo>
                  <a:lnTo>
                    <a:pt x="417830" y="33020"/>
                  </a:lnTo>
                  <a:lnTo>
                    <a:pt x="421639" y="33020"/>
                  </a:lnTo>
                  <a:lnTo>
                    <a:pt x="421639" y="30480"/>
                  </a:lnTo>
                  <a:close/>
                </a:path>
                <a:path w="421640" h="349250">
                  <a:moveTo>
                    <a:pt x="380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3020"/>
                  </a:lnTo>
                  <a:close/>
                </a:path>
                <a:path w="421640" h="349250">
                  <a:moveTo>
                    <a:pt x="421639" y="33020"/>
                  </a:moveTo>
                  <a:lnTo>
                    <a:pt x="417830" y="33020"/>
                  </a:lnTo>
                  <a:lnTo>
                    <a:pt x="417830" y="36830"/>
                  </a:lnTo>
                  <a:lnTo>
                    <a:pt x="421639" y="36830"/>
                  </a:lnTo>
                  <a:lnTo>
                    <a:pt x="421639" y="33020"/>
                  </a:lnTo>
                  <a:close/>
                </a:path>
                <a:path w="421640" h="349250">
                  <a:moveTo>
                    <a:pt x="380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3809" y="43180"/>
                  </a:lnTo>
                  <a:lnTo>
                    <a:pt x="3809" y="36830"/>
                  </a:lnTo>
                  <a:close/>
                </a:path>
                <a:path w="421640" h="349250">
                  <a:moveTo>
                    <a:pt x="421639" y="36830"/>
                  </a:moveTo>
                  <a:lnTo>
                    <a:pt x="417830" y="36830"/>
                  </a:lnTo>
                  <a:lnTo>
                    <a:pt x="417830" y="43180"/>
                  </a:lnTo>
                  <a:lnTo>
                    <a:pt x="421639" y="43180"/>
                  </a:lnTo>
                  <a:lnTo>
                    <a:pt x="421639" y="36830"/>
                  </a:lnTo>
                  <a:close/>
                </a:path>
                <a:path w="421640" h="349250">
                  <a:moveTo>
                    <a:pt x="380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43180"/>
                  </a:lnTo>
                  <a:close/>
                </a:path>
                <a:path w="421640" h="349250">
                  <a:moveTo>
                    <a:pt x="421639" y="43180"/>
                  </a:moveTo>
                  <a:lnTo>
                    <a:pt x="417830" y="43180"/>
                  </a:lnTo>
                  <a:lnTo>
                    <a:pt x="417830" y="49530"/>
                  </a:lnTo>
                  <a:lnTo>
                    <a:pt x="421639" y="49530"/>
                  </a:lnTo>
                  <a:lnTo>
                    <a:pt x="421639" y="43180"/>
                  </a:lnTo>
                  <a:close/>
                </a:path>
                <a:path w="421640" h="349250">
                  <a:moveTo>
                    <a:pt x="380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3809" y="52070"/>
                  </a:lnTo>
                  <a:lnTo>
                    <a:pt x="3809" y="49530"/>
                  </a:lnTo>
                  <a:close/>
                </a:path>
                <a:path w="421640" h="349250">
                  <a:moveTo>
                    <a:pt x="421639" y="49530"/>
                  </a:moveTo>
                  <a:lnTo>
                    <a:pt x="417830" y="49530"/>
                  </a:lnTo>
                  <a:lnTo>
                    <a:pt x="417830" y="52070"/>
                  </a:lnTo>
                  <a:lnTo>
                    <a:pt x="421639" y="52070"/>
                  </a:lnTo>
                  <a:lnTo>
                    <a:pt x="421639" y="49530"/>
                  </a:lnTo>
                  <a:close/>
                </a:path>
                <a:path w="421640" h="349250">
                  <a:moveTo>
                    <a:pt x="380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52070"/>
                  </a:lnTo>
                  <a:close/>
                </a:path>
                <a:path w="421640" h="349250">
                  <a:moveTo>
                    <a:pt x="421639" y="52070"/>
                  </a:moveTo>
                  <a:lnTo>
                    <a:pt x="417830" y="52070"/>
                  </a:lnTo>
                  <a:lnTo>
                    <a:pt x="417830" y="55880"/>
                  </a:lnTo>
                  <a:lnTo>
                    <a:pt x="421639" y="55880"/>
                  </a:lnTo>
                  <a:lnTo>
                    <a:pt x="421639" y="52070"/>
                  </a:lnTo>
                  <a:close/>
                </a:path>
                <a:path w="421640" h="349250">
                  <a:moveTo>
                    <a:pt x="380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3809" y="58420"/>
                  </a:lnTo>
                  <a:lnTo>
                    <a:pt x="3809" y="55880"/>
                  </a:lnTo>
                  <a:close/>
                </a:path>
                <a:path w="421640" h="349250">
                  <a:moveTo>
                    <a:pt x="421639" y="55880"/>
                  </a:moveTo>
                  <a:lnTo>
                    <a:pt x="417830" y="55880"/>
                  </a:lnTo>
                  <a:lnTo>
                    <a:pt x="417830" y="58420"/>
                  </a:lnTo>
                  <a:lnTo>
                    <a:pt x="421639" y="58420"/>
                  </a:lnTo>
                  <a:lnTo>
                    <a:pt x="421639" y="55880"/>
                  </a:lnTo>
                  <a:close/>
                </a:path>
                <a:path w="421640" h="349250">
                  <a:moveTo>
                    <a:pt x="380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58420"/>
                  </a:lnTo>
                  <a:close/>
                </a:path>
                <a:path w="421640" h="349250">
                  <a:moveTo>
                    <a:pt x="421639" y="58420"/>
                  </a:moveTo>
                  <a:lnTo>
                    <a:pt x="417830" y="58420"/>
                  </a:lnTo>
                  <a:lnTo>
                    <a:pt x="417830" y="62230"/>
                  </a:lnTo>
                  <a:lnTo>
                    <a:pt x="421639" y="62230"/>
                  </a:lnTo>
                  <a:lnTo>
                    <a:pt x="421639" y="58420"/>
                  </a:lnTo>
                  <a:close/>
                </a:path>
                <a:path w="421640" h="349250">
                  <a:moveTo>
                    <a:pt x="3809" y="62230"/>
                  </a:moveTo>
                  <a:lnTo>
                    <a:pt x="0" y="62230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62230"/>
                  </a:lnTo>
                  <a:close/>
                </a:path>
                <a:path w="421640" h="349250">
                  <a:moveTo>
                    <a:pt x="421639" y="62230"/>
                  </a:moveTo>
                  <a:lnTo>
                    <a:pt x="417830" y="62230"/>
                  </a:lnTo>
                  <a:lnTo>
                    <a:pt x="417830" y="71120"/>
                  </a:lnTo>
                  <a:lnTo>
                    <a:pt x="421639" y="71120"/>
                  </a:lnTo>
                  <a:lnTo>
                    <a:pt x="421639" y="62230"/>
                  </a:lnTo>
                  <a:close/>
                </a:path>
                <a:path w="421640" h="349250">
                  <a:moveTo>
                    <a:pt x="3809" y="71120"/>
                  </a:moveTo>
                  <a:lnTo>
                    <a:pt x="0" y="71120"/>
                  </a:lnTo>
                  <a:lnTo>
                    <a:pt x="0" y="90170"/>
                  </a:lnTo>
                  <a:lnTo>
                    <a:pt x="3809" y="90170"/>
                  </a:lnTo>
                  <a:lnTo>
                    <a:pt x="3809" y="71120"/>
                  </a:lnTo>
                  <a:close/>
                </a:path>
                <a:path w="421640" h="349250">
                  <a:moveTo>
                    <a:pt x="421639" y="71120"/>
                  </a:moveTo>
                  <a:lnTo>
                    <a:pt x="417830" y="71120"/>
                  </a:lnTo>
                  <a:lnTo>
                    <a:pt x="417830" y="90170"/>
                  </a:lnTo>
                  <a:lnTo>
                    <a:pt x="421639" y="90170"/>
                  </a:lnTo>
                  <a:lnTo>
                    <a:pt x="421639" y="71120"/>
                  </a:lnTo>
                  <a:close/>
                </a:path>
                <a:path w="421640" h="349250">
                  <a:moveTo>
                    <a:pt x="380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3809" y="93980"/>
                  </a:lnTo>
                  <a:lnTo>
                    <a:pt x="3809" y="90170"/>
                  </a:lnTo>
                  <a:close/>
                </a:path>
                <a:path w="421640" h="349250">
                  <a:moveTo>
                    <a:pt x="421639" y="90170"/>
                  </a:moveTo>
                  <a:lnTo>
                    <a:pt x="417830" y="90170"/>
                  </a:lnTo>
                  <a:lnTo>
                    <a:pt x="417830" y="93980"/>
                  </a:lnTo>
                  <a:lnTo>
                    <a:pt x="421639" y="93980"/>
                  </a:lnTo>
                  <a:lnTo>
                    <a:pt x="421639" y="90170"/>
                  </a:lnTo>
                  <a:close/>
                </a:path>
                <a:path w="421640" h="349250">
                  <a:moveTo>
                    <a:pt x="380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3809" y="96520"/>
                  </a:lnTo>
                  <a:lnTo>
                    <a:pt x="3809" y="93980"/>
                  </a:lnTo>
                  <a:close/>
                </a:path>
                <a:path w="421640" h="349250">
                  <a:moveTo>
                    <a:pt x="421639" y="93980"/>
                  </a:moveTo>
                  <a:lnTo>
                    <a:pt x="417830" y="93980"/>
                  </a:lnTo>
                  <a:lnTo>
                    <a:pt x="417830" y="96520"/>
                  </a:lnTo>
                  <a:lnTo>
                    <a:pt x="421639" y="96520"/>
                  </a:lnTo>
                  <a:lnTo>
                    <a:pt x="421639" y="93980"/>
                  </a:lnTo>
                  <a:close/>
                </a:path>
                <a:path w="421640" h="349250">
                  <a:moveTo>
                    <a:pt x="3809" y="96520"/>
                  </a:moveTo>
                  <a:lnTo>
                    <a:pt x="0" y="96520"/>
                  </a:lnTo>
                  <a:lnTo>
                    <a:pt x="0" y="115570"/>
                  </a:lnTo>
                  <a:lnTo>
                    <a:pt x="3809" y="115570"/>
                  </a:lnTo>
                  <a:lnTo>
                    <a:pt x="3809" y="96520"/>
                  </a:lnTo>
                  <a:close/>
                </a:path>
                <a:path w="421640" h="349250">
                  <a:moveTo>
                    <a:pt x="421639" y="96520"/>
                  </a:moveTo>
                  <a:lnTo>
                    <a:pt x="417830" y="96520"/>
                  </a:lnTo>
                  <a:lnTo>
                    <a:pt x="417830" y="115570"/>
                  </a:lnTo>
                  <a:lnTo>
                    <a:pt x="421639" y="115570"/>
                  </a:lnTo>
                  <a:lnTo>
                    <a:pt x="421639" y="96520"/>
                  </a:lnTo>
                  <a:close/>
                </a:path>
                <a:path w="421640" h="349250">
                  <a:moveTo>
                    <a:pt x="3809" y="115570"/>
                  </a:moveTo>
                  <a:lnTo>
                    <a:pt x="0" y="115570"/>
                  </a:lnTo>
                  <a:lnTo>
                    <a:pt x="0" y="138430"/>
                  </a:lnTo>
                  <a:lnTo>
                    <a:pt x="3809" y="138430"/>
                  </a:lnTo>
                  <a:lnTo>
                    <a:pt x="3809" y="115570"/>
                  </a:lnTo>
                  <a:close/>
                </a:path>
                <a:path w="421640" h="349250">
                  <a:moveTo>
                    <a:pt x="421639" y="115570"/>
                  </a:moveTo>
                  <a:lnTo>
                    <a:pt x="417830" y="115570"/>
                  </a:lnTo>
                  <a:lnTo>
                    <a:pt x="417830" y="138430"/>
                  </a:lnTo>
                  <a:lnTo>
                    <a:pt x="421639" y="138430"/>
                  </a:lnTo>
                  <a:lnTo>
                    <a:pt x="421639" y="115570"/>
                  </a:lnTo>
                  <a:close/>
                </a:path>
                <a:path w="421640" h="349250">
                  <a:moveTo>
                    <a:pt x="3809" y="138430"/>
                  </a:moveTo>
                  <a:lnTo>
                    <a:pt x="0" y="138430"/>
                  </a:lnTo>
                  <a:lnTo>
                    <a:pt x="0" y="210820"/>
                  </a:lnTo>
                  <a:lnTo>
                    <a:pt x="3809" y="210820"/>
                  </a:lnTo>
                  <a:lnTo>
                    <a:pt x="3809" y="138430"/>
                  </a:lnTo>
                  <a:close/>
                </a:path>
                <a:path w="421640" h="349250">
                  <a:moveTo>
                    <a:pt x="421639" y="138430"/>
                  </a:moveTo>
                  <a:lnTo>
                    <a:pt x="417830" y="138430"/>
                  </a:lnTo>
                  <a:lnTo>
                    <a:pt x="417830" y="210820"/>
                  </a:lnTo>
                  <a:lnTo>
                    <a:pt x="421639" y="210820"/>
                  </a:lnTo>
                  <a:lnTo>
                    <a:pt x="421639" y="138430"/>
                  </a:lnTo>
                  <a:close/>
                </a:path>
                <a:path w="421640" h="349250">
                  <a:moveTo>
                    <a:pt x="3809" y="210820"/>
                  </a:moveTo>
                  <a:lnTo>
                    <a:pt x="0" y="21082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10820"/>
                  </a:lnTo>
                  <a:close/>
                </a:path>
                <a:path w="421640" h="349250">
                  <a:moveTo>
                    <a:pt x="421639" y="210820"/>
                  </a:moveTo>
                  <a:lnTo>
                    <a:pt x="417830" y="210820"/>
                  </a:lnTo>
                  <a:lnTo>
                    <a:pt x="417830" y="233680"/>
                  </a:lnTo>
                  <a:lnTo>
                    <a:pt x="421639" y="233680"/>
                  </a:lnTo>
                  <a:lnTo>
                    <a:pt x="421639" y="210820"/>
                  </a:lnTo>
                  <a:close/>
                </a:path>
                <a:path w="421640" h="349250">
                  <a:moveTo>
                    <a:pt x="3809" y="233680"/>
                  </a:moveTo>
                  <a:lnTo>
                    <a:pt x="0" y="23368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33680"/>
                  </a:lnTo>
                  <a:close/>
                </a:path>
                <a:path w="421640" h="349250">
                  <a:moveTo>
                    <a:pt x="421639" y="233680"/>
                  </a:moveTo>
                  <a:lnTo>
                    <a:pt x="417830" y="233680"/>
                  </a:lnTo>
                  <a:lnTo>
                    <a:pt x="417830" y="252730"/>
                  </a:lnTo>
                  <a:lnTo>
                    <a:pt x="421639" y="252730"/>
                  </a:lnTo>
                  <a:lnTo>
                    <a:pt x="421639" y="233680"/>
                  </a:lnTo>
                  <a:close/>
                </a:path>
                <a:path w="421640" h="349250">
                  <a:moveTo>
                    <a:pt x="3809" y="252730"/>
                  </a:moveTo>
                  <a:lnTo>
                    <a:pt x="0" y="25273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52730"/>
                  </a:lnTo>
                  <a:close/>
                </a:path>
                <a:path w="421640" h="349250">
                  <a:moveTo>
                    <a:pt x="421639" y="252730"/>
                  </a:moveTo>
                  <a:lnTo>
                    <a:pt x="417830" y="252730"/>
                  </a:lnTo>
                  <a:lnTo>
                    <a:pt x="417830" y="259080"/>
                  </a:lnTo>
                  <a:lnTo>
                    <a:pt x="421639" y="259080"/>
                  </a:lnTo>
                  <a:lnTo>
                    <a:pt x="421639" y="252730"/>
                  </a:lnTo>
                  <a:close/>
                </a:path>
                <a:path w="421640" h="349250">
                  <a:moveTo>
                    <a:pt x="3809" y="259080"/>
                  </a:moveTo>
                  <a:lnTo>
                    <a:pt x="0" y="25908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59080"/>
                  </a:lnTo>
                  <a:close/>
                </a:path>
                <a:path w="421640" h="349250">
                  <a:moveTo>
                    <a:pt x="421639" y="259080"/>
                  </a:moveTo>
                  <a:lnTo>
                    <a:pt x="417830" y="259080"/>
                  </a:lnTo>
                  <a:lnTo>
                    <a:pt x="417830" y="278130"/>
                  </a:lnTo>
                  <a:lnTo>
                    <a:pt x="421639" y="278130"/>
                  </a:lnTo>
                  <a:lnTo>
                    <a:pt x="421639" y="259080"/>
                  </a:lnTo>
                  <a:close/>
                </a:path>
                <a:path w="421640" h="349250">
                  <a:moveTo>
                    <a:pt x="3809" y="278130"/>
                  </a:moveTo>
                  <a:lnTo>
                    <a:pt x="0" y="27813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78130"/>
                  </a:lnTo>
                  <a:close/>
                </a:path>
                <a:path w="421640" h="349250">
                  <a:moveTo>
                    <a:pt x="421639" y="278130"/>
                  </a:moveTo>
                  <a:lnTo>
                    <a:pt x="417830" y="278130"/>
                  </a:lnTo>
                  <a:lnTo>
                    <a:pt x="417830" y="287020"/>
                  </a:lnTo>
                  <a:lnTo>
                    <a:pt x="421639" y="287020"/>
                  </a:lnTo>
                  <a:lnTo>
                    <a:pt x="421639" y="278130"/>
                  </a:lnTo>
                  <a:close/>
                </a:path>
                <a:path w="421640" h="349250">
                  <a:moveTo>
                    <a:pt x="3809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7020"/>
                  </a:lnTo>
                  <a:close/>
                </a:path>
                <a:path w="421640" h="349250">
                  <a:moveTo>
                    <a:pt x="421639" y="287020"/>
                  </a:moveTo>
                  <a:lnTo>
                    <a:pt x="417830" y="287020"/>
                  </a:lnTo>
                  <a:lnTo>
                    <a:pt x="417830" y="290830"/>
                  </a:lnTo>
                  <a:lnTo>
                    <a:pt x="421639" y="290830"/>
                  </a:lnTo>
                  <a:lnTo>
                    <a:pt x="421639" y="287020"/>
                  </a:lnTo>
                  <a:close/>
                </a:path>
                <a:path w="421640" h="349250">
                  <a:moveTo>
                    <a:pt x="3809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90830"/>
                  </a:lnTo>
                  <a:close/>
                </a:path>
                <a:path w="421640" h="349250">
                  <a:moveTo>
                    <a:pt x="421639" y="290830"/>
                  </a:moveTo>
                  <a:lnTo>
                    <a:pt x="417830" y="290830"/>
                  </a:lnTo>
                  <a:lnTo>
                    <a:pt x="417830" y="293370"/>
                  </a:lnTo>
                  <a:lnTo>
                    <a:pt x="421639" y="293370"/>
                  </a:lnTo>
                  <a:lnTo>
                    <a:pt x="421639" y="290830"/>
                  </a:lnTo>
                  <a:close/>
                </a:path>
                <a:path w="421640" h="349250">
                  <a:moveTo>
                    <a:pt x="3809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3370"/>
                  </a:lnTo>
                  <a:close/>
                </a:path>
                <a:path w="421640" h="349250">
                  <a:moveTo>
                    <a:pt x="421639" y="293370"/>
                  </a:moveTo>
                  <a:lnTo>
                    <a:pt x="417830" y="293370"/>
                  </a:lnTo>
                  <a:lnTo>
                    <a:pt x="417830" y="297180"/>
                  </a:lnTo>
                  <a:lnTo>
                    <a:pt x="421639" y="297180"/>
                  </a:lnTo>
                  <a:lnTo>
                    <a:pt x="421639" y="293370"/>
                  </a:lnTo>
                  <a:close/>
                </a:path>
                <a:path w="421640" h="349250">
                  <a:moveTo>
                    <a:pt x="3809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7180"/>
                  </a:lnTo>
                  <a:close/>
                </a:path>
                <a:path w="421640" h="349250">
                  <a:moveTo>
                    <a:pt x="421639" y="297180"/>
                  </a:moveTo>
                  <a:lnTo>
                    <a:pt x="417830" y="297180"/>
                  </a:lnTo>
                  <a:lnTo>
                    <a:pt x="417830" y="299720"/>
                  </a:lnTo>
                  <a:lnTo>
                    <a:pt x="421639" y="299720"/>
                  </a:lnTo>
                  <a:lnTo>
                    <a:pt x="421639" y="297180"/>
                  </a:lnTo>
                  <a:close/>
                </a:path>
                <a:path w="421640" h="349250">
                  <a:moveTo>
                    <a:pt x="3809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9720"/>
                  </a:lnTo>
                  <a:close/>
                </a:path>
                <a:path w="421640" h="349250">
                  <a:moveTo>
                    <a:pt x="421639" y="299720"/>
                  </a:moveTo>
                  <a:lnTo>
                    <a:pt x="417830" y="299720"/>
                  </a:lnTo>
                  <a:lnTo>
                    <a:pt x="417830" y="306070"/>
                  </a:lnTo>
                  <a:lnTo>
                    <a:pt x="421639" y="306070"/>
                  </a:lnTo>
                  <a:lnTo>
                    <a:pt x="421639" y="299720"/>
                  </a:lnTo>
                  <a:close/>
                </a:path>
                <a:path w="421640" h="349250">
                  <a:moveTo>
                    <a:pt x="3809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6070"/>
                  </a:lnTo>
                  <a:close/>
                </a:path>
                <a:path w="421640" h="349250">
                  <a:moveTo>
                    <a:pt x="421639" y="306070"/>
                  </a:moveTo>
                  <a:lnTo>
                    <a:pt x="417830" y="306070"/>
                  </a:lnTo>
                  <a:lnTo>
                    <a:pt x="417830" y="309880"/>
                  </a:lnTo>
                  <a:lnTo>
                    <a:pt x="421639" y="309880"/>
                  </a:lnTo>
                  <a:lnTo>
                    <a:pt x="421639" y="306070"/>
                  </a:lnTo>
                  <a:close/>
                </a:path>
                <a:path w="421640" h="349250">
                  <a:moveTo>
                    <a:pt x="3809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09" y="312420"/>
                  </a:lnTo>
                  <a:lnTo>
                    <a:pt x="3809" y="309880"/>
                  </a:lnTo>
                  <a:close/>
                </a:path>
                <a:path w="421640" h="349250">
                  <a:moveTo>
                    <a:pt x="421639" y="309880"/>
                  </a:moveTo>
                  <a:lnTo>
                    <a:pt x="417830" y="309880"/>
                  </a:lnTo>
                  <a:lnTo>
                    <a:pt x="417830" y="312420"/>
                  </a:lnTo>
                  <a:lnTo>
                    <a:pt x="421639" y="312420"/>
                  </a:lnTo>
                  <a:lnTo>
                    <a:pt x="421639" y="309880"/>
                  </a:lnTo>
                  <a:close/>
                </a:path>
                <a:path w="421640" h="349250">
                  <a:moveTo>
                    <a:pt x="3809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2420"/>
                  </a:lnTo>
                  <a:close/>
                </a:path>
                <a:path w="421640" h="349250">
                  <a:moveTo>
                    <a:pt x="421639" y="312420"/>
                  </a:moveTo>
                  <a:lnTo>
                    <a:pt x="417830" y="312420"/>
                  </a:lnTo>
                  <a:lnTo>
                    <a:pt x="417830" y="316230"/>
                  </a:lnTo>
                  <a:lnTo>
                    <a:pt x="421639" y="316230"/>
                  </a:lnTo>
                  <a:lnTo>
                    <a:pt x="421639" y="312420"/>
                  </a:lnTo>
                  <a:close/>
                </a:path>
                <a:path w="421640" h="349250">
                  <a:moveTo>
                    <a:pt x="3809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809" y="318770"/>
                  </a:lnTo>
                  <a:lnTo>
                    <a:pt x="3809" y="316230"/>
                  </a:lnTo>
                  <a:close/>
                </a:path>
                <a:path w="421640" h="349250">
                  <a:moveTo>
                    <a:pt x="421639" y="316230"/>
                  </a:moveTo>
                  <a:lnTo>
                    <a:pt x="417830" y="316230"/>
                  </a:lnTo>
                  <a:lnTo>
                    <a:pt x="417830" y="318770"/>
                  </a:lnTo>
                  <a:lnTo>
                    <a:pt x="421639" y="318770"/>
                  </a:lnTo>
                  <a:lnTo>
                    <a:pt x="421639" y="316230"/>
                  </a:lnTo>
                  <a:close/>
                </a:path>
                <a:path w="421640" h="349250">
                  <a:moveTo>
                    <a:pt x="3809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18770"/>
                  </a:lnTo>
                  <a:close/>
                </a:path>
                <a:path w="421640" h="349250">
                  <a:moveTo>
                    <a:pt x="421639" y="318770"/>
                  </a:moveTo>
                  <a:lnTo>
                    <a:pt x="417830" y="318770"/>
                  </a:lnTo>
                  <a:lnTo>
                    <a:pt x="417830" y="322580"/>
                  </a:lnTo>
                  <a:lnTo>
                    <a:pt x="421639" y="322580"/>
                  </a:lnTo>
                  <a:lnTo>
                    <a:pt x="421639" y="318770"/>
                  </a:lnTo>
                  <a:close/>
                </a:path>
                <a:path w="421640" h="349250">
                  <a:moveTo>
                    <a:pt x="380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3809" y="325120"/>
                  </a:lnTo>
                  <a:lnTo>
                    <a:pt x="3809" y="322580"/>
                  </a:lnTo>
                  <a:close/>
                </a:path>
                <a:path w="421640" h="349250">
                  <a:moveTo>
                    <a:pt x="421639" y="322580"/>
                  </a:moveTo>
                  <a:lnTo>
                    <a:pt x="417830" y="322580"/>
                  </a:lnTo>
                  <a:lnTo>
                    <a:pt x="417830" y="325120"/>
                  </a:lnTo>
                  <a:lnTo>
                    <a:pt x="421639" y="325120"/>
                  </a:lnTo>
                  <a:lnTo>
                    <a:pt x="421639" y="322580"/>
                  </a:lnTo>
                  <a:close/>
                </a:path>
                <a:path w="421640" h="349250">
                  <a:moveTo>
                    <a:pt x="420370" y="325120"/>
                  </a:moveTo>
                  <a:lnTo>
                    <a:pt x="417830" y="325120"/>
                  </a:lnTo>
                  <a:lnTo>
                    <a:pt x="417830" y="327660"/>
                  </a:lnTo>
                  <a:lnTo>
                    <a:pt x="419100" y="327660"/>
                  </a:lnTo>
                  <a:lnTo>
                    <a:pt x="419100" y="326390"/>
                  </a:lnTo>
                  <a:lnTo>
                    <a:pt x="420370" y="326390"/>
                  </a:lnTo>
                  <a:lnTo>
                    <a:pt x="420370" y="325120"/>
                  </a:lnTo>
                  <a:close/>
                </a:path>
                <a:path w="421640" h="349250">
                  <a:moveTo>
                    <a:pt x="3809" y="325120"/>
                  </a:move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5120"/>
                  </a:lnTo>
                  <a:close/>
                </a:path>
                <a:path w="421640" h="349250">
                  <a:moveTo>
                    <a:pt x="397510" y="346710"/>
                  </a:moveTo>
                  <a:lnTo>
                    <a:pt x="25400" y="346710"/>
                  </a:lnTo>
                  <a:lnTo>
                    <a:pt x="25400" y="347980"/>
                  </a:lnTo>
                  <a:lnTo>
                    <a:pt x="397510" y="347980"/>
                  </a:lnTo>
                  <a:lnTo>
                    <a:pt x="397510" y="346710"/>
                  </a:lnTo>
                  <a:close/>
                </a:path>
                <a:path w="421640" h="349250">
                  <a:moveTo>
                    <a:pt x="398780" y="345440"/>
                  </a:moveTo>
                  <a:lnTo>
                    <a:pt x="24129" y="345440"/>
                  </a:lnTo>
                  <a:lnTo>
                    <a:pt x="24129" y="346710"/>
                  </a:lnTo>
                  <a:lnTo>
                    <a:pt x="398780" y="346710"/>
                  </a:lnTo>
                  <a:lnTo>
                    <a:pt x="398780" y="345440"/>
                  </a:lnTo>
                  <a:close/>
                </a:path>
                <a:path w="421640" h="349250">
                  <a:moveTo>
                    <a:pt x="396239" y="347980"/>
                  </a:moveTo>
                  <a:lnTo>
                    <a:pt x="26669" y="347980"/>
                  </a:lnTo>
                  <a:lnTo>
                    <a:pt x="26669" y="349250"/>
                  </a:lnTo>
                  <a:lnTo>
                    <a:pt x="396239" y="349250"/>
                  </a:lnTo>
                  <a:lnTo>
                    <a:pt x="396239" y="347980"/>
                  </a:lnTo>
                  <a:close/>
                </a:path>
              </a:pathLst>
            </a:custGeom>
            <a:solidFill>
              <a:srgbClr val="8BB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354329" y="5683249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29">
                  <a:moveTo>
                    <a:pt x="39497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14020" h="341629">
                  <a:moveTo>
                    <a:pt x="398780" y="2540"/>
                  </a:moveTo>
                  <a:lnTo>
                    <a:pt x="16510" y="2540"/>
                  </a:lnTo>
                  <a:lnTo>
                    <a:pt x="16510" y="3809"/>
                  </a:lnTo>
                  <a:lnTo>
                    <a:pt x="398780" y="3809"/>
                  </a:lnTo>
                  <a:lnTo>
                    <a:pt x="398780" y="2540"/>
                  </a:lnTo>
                  <a:close/>
                </a:path>
                <a:path w="414020" h="341629">
                  <a:moveTo>
                    <a:pt x="396240" y="1270"/>
                  </a:moveTo>
                  <a:lnTo>
                    <a:pt x="17780" y="1270"/>
                  </a:lnTo>
                  <a:lnTo>
                    <a:pt x="17780" y="2540"/>
                  </a:lnTo>
                  <a:lnTo>
                    <a:pt x="396240" y="2540"/>
                  </a:lnTo>
                  <a:lnTo>
                    <a:pt x="396240" y="1270"/>
                  </a:lnTo>
                  <a:close/>
                </a:path>
                <a:path w="414020" h="341629">
                  <a:moveTo>
                    <a:pt x="411480" y="13970"/>
                  </a:moveTo>
                  <a:lnTo>
                    <a:pt x="410210" y="13970"/>
                  </a:lnTo>
                  <a:lnTo>
                    <a:pt x="410210" y="16509"/>
                  </a:lnTo>
                  <a:lnTo>
                    <a:pt x="412750" y="16509"/>
                  </a:lnTo>
                  <a:lnTo>
                    <a:pt x="412750" y="15240"/>
                  </a:lnTo>
                  <a:lnTo>
                    <a:pt x="411480" y="15240"/>
                  </a:lnTo>
                  <a:lnTo>
                    <a:pt x="411480" y="13970"/>
                  </a:lnTo>
                  <a:close/>
                </a:path>
                <a:path w="414020" h="341629">
                  <a:moveTo>
                    <a:pt x="2540" y="16510"/>
                  </a:moveTo>
                  <a:lnTo>
                    <a:pt x="1270" y="16510"/>
                  </a:lnTo>
                  <a:lnTo>
                    <a:pt x="1270" y="17780"/>
                  </a:lnTo>
                  <a:lnTo>
                    <a:pt x="0" y="17780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6510"/>
                  </a:lnTo>
                  <a:close/>
                </a:path>
                <a:path w="414020" h="341629">
                  <a:moveTo>
                    <a:pt x="414020" y="16510"/>
                  </a:moveTo>
                  <a:lnTo>
                    <a:pt x="410210" y="16510"/>
                  </a:lnTo>
                  <a:lnTo>
                    <a:pt x="410210" y="20319"/>
                  </a:lnTo>
                  <a:lnTo>
                    <a:pt x="414020" y="20319"/>
                  </a:lnTo>
                  <a:lnTo>
                    <a:pt x="414020" y="16510"/>
                  </a:lnTo>
                  <a:close/>
                </a:path>
                <a:path w="414020" h="341629">
                  <a:moveTo>
                    <a:pt x="254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2540" y="22859"/>
                  </a:lnTo>
                  <a:lnTo>
                    <a:pt x="2540" y="20320"/>
                  </a:lnTo>
                  <a:close/>
                </a:path>
                <a:path w="414020" h="341629">
                  <a:moveTo>
                    <a:pt x="414020" y="20320"/>
                  </a:moveTo>
                  <a:lnTo>
                    <a:pt x="410210" y="20320"/>
                  </a:lnTo>
                  <a:lnTo>
                    <a:pt x="410210" y="22859"/>
                  </a:lnTo>
                  <a:lnTo>
                    <a:pt x="414020" y="22859"/>
                  </a:lnTo>
                  <a:lnTo>
                    <a:pt x="414020" y="20320"/>
                  </a:lnTo>
                  <a:close/>
                </a:path>
                <a:path w="414020" h="341629">
                  <a:moveTo>
                    <a:pt x="254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2860"/>
                  </a:lnTo>
                  <a:close/>
                </a:path>
                <a:path w="414020" h="341629">
                  <a:moveTo>
                    <a:pt x="414020" y="22860"/>
                  </a:moveTo>
                  <a:lnTo>
                    <a:pt x="410210" y="22860"/>
                  </a:lnTo>
                  <a:lnTo>
                    <a:pt x="410210" y="26669"/>
                  </a:lnTo>
                  <a:lnTo>
                    <a:pt x="414020" y="26669"/>
                  </a:lnTo>
                  <a:lnTo>
                    <a:pt x="414020" y="22860"/>
                  </a:lnTo>
                  <a:close/>
                </a:path>
                <a:path w="414020" h="341629">
                  <a:moveTo>
                    <a:pt x="254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540" y="29209"/>
                  </a:lnTo>
                  <a:lnTo>
                    <a:pt x="2540" y="26670"/>
                  </a:lnTo>
                  <a:close/>
                </a:path>
                <a:path w="414020" h="341629">
                  <a:moveTo>
                    <a:pt x="414020" y="26670"/>
                  </a:moveTo>
                  <a:lnTo>
                    <a:pt x="410210" y="26670"/>
                  </a:lnTo>
                  <a:lnTo>
                    <a:pt x="410210" y="29209"/>
                  </a:lnTo>
                  <a:lnTo>
                    <a:pt x="414020" y="29209"/>
                  </a:lnTo>
                  <a:lnTo>
                    <a:pt x="414020" y="26670"/>
                  </a:lnTo>
                  <a:close/>
                </a:path>
                <a:path w="414020" h="341629">
                  <a:moveTo>
                    <a:pt x="254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9210"/>
                  </a:lnTo>
                  <a:close/>
                </a:path>
                <a:path w="414020" h="341629">
                  <a:moveTo>
                    <a:pt x="414020" y="29210"/>
                  </a:moveTo>
                  <a:lnTo>
                    <a:pt x="410210" y="29210"/>
                  </a:lnTo>
                  <a:lnTo>
                    <a:pt x="410210" y="33019"/>
                  </a:lnTo>
                  <a:lnTo>
                    <a:pt x="414020" y="33019"/>
                  </a:lnTo>
                  <a:lnTo>
                    <a:pt x="414020" y="29210"/>
                  </a:lnTo>
                  <a:close/>
                </a:path>
                <a:path w="414020" h="341629">
                  <a:moveTo>
                    <a:pt x="254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2540" y="39369"/>
                  </a:lnTo>
                  <a:lnTo>
                    <a:pt x="2540" y="33020"/>
                  </a:lnTo>
                  <a:close/>
                </a:path>
                <a:path w="414020" h="341629">
                  <a:moveTo>
                    <a:pt x="414020" y="33020"/>
                  </a:moveTo>
                  <a:lnTo>
                    <a:pt x="410210" y="33020"/>
                  </a:lnTo>
                  <a:lnTo>
                    <a:pt x="410210" y="39369"/>
                  </a:lnTo>
                  <a:lnTo>
                    <a:pt x="414020" y="39369"/>
                  </a:lnTo>
                  <a:lnTo>
                    <a:pt x="414020" y="33020"/>
                  </a:lnTo>
                  <a:close/>
                </a:path>
                <a:path w="414020" h="341629">
                  <a:moveTo>
                    <a:pt x="254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39370"/>
                  </a:lnTo>
                  <a:close/>
                </a:path>
                <a:path w="414020" h="341629">
                  <a:moveTo>
                    <a:pt x="414020" y="39370"/>
                  </a:moveTo>
                  <a:lnTo>
                    <a:pt x="410210" y="39370"/>
                  </a:lnTo>
                  <a:lnTo>
                    <a:pt x="410210" y="45719"/>
                  </a:lnTo>
                  <a:lnTo>
                    <a:pt x="414020" y="45719"/>
                  </a:lnTo>
                  <a:lnTo>
                    <a:pt x="414020" y="39370"/>
                  </a:lnTo>
                  <a:close/>
                </a:path>
                <a:path w="414020" h="341629">
                  <a:moveTo>
                    <a:pt x="254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540" y="48259"/>
                  </a:lnTo>
                  <a:lnTo>
                    <a:pt x="2540" y="45720"/>
                  </a:lnTo>
                  <a:close/>
                </a:path>
                <a:path w="414020" h="341629">
                  <a:moveTo>
                    <a:pt x="414020" y="45720"/>
                  </a:moveTo>
                  <a:lnTo>
                    <a:pt x="410210" y="45720"/>
                  </a:lnTo>
                  <a:lnTo>
                    <a:pt x="410210" y="48259"/>
                  </a:lnTo>
                  <a:lnTo>
                    <a:pt x="414020" y="48259"/>
                  </a:lnTo>
                  <a:lnTo>
                    <a:pt x="414020" y="45720"/>
                  </a:lnTo>
                  <a:close/>
                </a:path>
                <a:path w="414020" h="341629">
                  <a:moveTo>
                    <a:pt x="254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48260"/>
                  </a:lnTo>
                  <a:close/>
                </a:path>
                <a:path w="414020" h="341629">
                  <a:moveTo>
                    <a:pt x="414020" y="48260"/>
                  </a:moveTo>
                  <a:lnTo>
                    <a:pt x="410210" y="48260"/>
                  </a:lnTo>
                  <a:lnTo>
                    <a:pt x="410210" y="52069"/>
                  </a:lnTo>
                  <a:lnTo>
                    <a:pt x="414020" y="52069"/>
                  </a:lnTo>
                  <a:lnTo>
                    <a:pt x="414020" y="48260"/>
                  </a:lnTo>
                  <a:close/>
                </a:path>
                <a:path w="414020" h="341629">
                  <a:moveTo>
                    <a:pt x="254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2540" y="54609"/>
                  </a:lnTo>
                  <a:lnTo>
                    <a:pt x="2540" y="52070"/>
                  </a:lnTo>
                  <a:close/>
                </a:path>
                <a:path w="414020" h="341629">
                  <a:moveTo>
                    <a:pt x="414020" y="52070"/>
                  </a:moveTo>
                  <a:lnTo>
                    <a:pt x="410210" y="52070"/>
                  </a:lnTo>
                  <a:lnTo>
                    <a:pt x="410210" y="54609"/>
                  </a:lnTo>
                  <a:lnTo>
                    <a:pt x="414020" y="54609"/>
                  </a:lnTo>
                  <a:lnTo>
                    <a:pt x="414020" y="52070"/>
                  </a:lnTo>
                  <a:close/>
                </a:path>
                <a:path w="414020" h="341629">
                  <a:moveTo>
                    <a:pt x="254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2540" y="58419"/>
                  </a:lnTo>
                  <a:lnTo>
                    <a:pt x="2540" y="54610"/>
                  </a:lnTo>
                  <a:close/>
                </a:path>
                <a:path w="414020" h="341629">
                  <a:moveTo>
                    <a:pt x="414020" y="54610"/>
                  </a:moveTo>
                  <a:lnTo>
                    <a:pt x="410210" y="54610"/>
                  </a:lnTo>
                  <a:lnTo>
                    <a:pt x="410210" y="58419"/>
                  </a:lnTo>
                  <a:lnTo>
                    <a:pt x="414020" y="58419"/>
                  </a:lnTo>
                  <a:lnTo>
                    <a:pt x="414020" y="54610"/>
                  </a:lnTo>
                  <a:close/>
                </a:path>
                <a:path w="414020" h="341629">
                  <a:moveTo>
                    <a:pt x="2540" y="58420"/>
                  </a:moveTo>
                  <a:lnTo>
                    <a:pt x="0" y="58420"/>
                  </a:lnTo>
                  <a:lnTo>
                    <a:pt x="0" y="67309"/>
                  </a:lnTo>
                  <a:lnTo>
                    <a:pt x="2540" y="67309"/>
                  </a:lnTo>
                  <a:lnTo>
                    <a:pt x="2540" y="58420"/>
                  </a:lnTo>
                  <a:close/>
                </a:path>
                <a:path w="414020" h="341629">
                  <a:moveTo>
                    <a:pt x="414020" y="58420"/>
                  </a:moveTo>
                  <a:lnTo>
                    <a:pt x="410210" y="58420"/>
                  </a:lnTo>
                  <a:lnTo>
                    <a:pt x="410210" y="67309"/>
                  </a:lnTo>
                  <a:lnTo>
                    <a:pt x="414020" y="67309"/>
                  </a:lnTo>
                  <a:lnTo>
                    <a:pt x="414020" y="58420"/>
                  </a:lnTo>
                  <a:close/>
                </a:path>
                <a:path w="414020" h="341629">
                  <a:moveTo>
                    <a:pt x="2540" y="67310"/>
                  </a:moveTo>
                  <a:lnTo>
                    <a:pt x="0" y="67310"/>
                  </a:lnTo>
                  <a:lnTo>
                    <a:pt x="0" y="86359"/>
                  </a:lnTo>
                  <a:lnTo>
                    <a:pt x="2540" y="86359"/>
                  </a:lnTo>
                  <a:lnTo>
                    <a:pt x="2540" y="67310"/>
                  </a:lnTo>
                  <a:close/>
                </a:path>
                <a:path w="414020" h="341629">
                  <a:moveTo>
                    <a:pt x="414020" y="67310"/>
                  </a:moveTo>
                  <a:lnTo>
                    <a:pt x="410210" y="67310"/>
                  </a:lnTo>
                  <a:lnTo>
                    <a:pt x="410210" y="86359"/>
                  </a:lnTo>
                  <a:lnTo>
                    <a:pt x="414020" y="86359"/>
                  </a:lnTo>
                  <a:lnTo>
                    <a:pt x="414020" y="67310"/>
                  </a:lnTo>
                  <a:close/>
                </a:path>
                <a:path w="414020" h="341629">
                  <a:moveTo>
                    <a:pt x="254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540" y="90169"/>
                  </a:lnTo>
                  <a:lnTo>
                    <a:pt x="2540" y="86360"/>
                  </a:lnTo>
                  <a:close/>
                </a:path>
                <a:path w="414020" h="341629">
                  <a:moveTo>
                    <a:pt x="414020" y="86360"/>
                  </a:moveTo>
                  <a:lnTo>
                    <a:pt x="410210" y="86360"/>
                  </a:lnTo>
                  <a:lnTo>
                    <a:pt x="410210" y="90169"/>
                  </a:lnTo>
                  <a:lnTo>
                    <a:pt x="414020" y="90169"/>
                  </a:lnTo>
                  <a:lnTo>
                    <a:pt x="414020" y="86360"/>
                  </a:lnTo>
                  <a:close/>
                </a:path>
                <a:path w="414020" h="341629">
                  <a:moveTo>
                    <a:pt x="254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540" y="92709"/>
                  </a:lnTo>
                  <a:lnTo>
                    <a:pt x="2540" y="90170"/>
                  </a:lnTo>
                  <a:close/>
                </a:path>
                <a:path w="414020" h="341629">
                  <a:moveTo>
                    <a:pt x="414020" y="90170"/>
                  </a:moveTo>
                  <a:lnTo>
                    <a:pt x="410210" y="90170"/>
                  </a:lnTo>
                  <a:lnTo>
                    <a:pt x="410210" y="92709"/>
                  </a:lnTo>
                  <a:lnTo>
                    <a:pt x="414020" y="92709"/>
                  </a:lnTo>
                  <a:lnTo>
                    <a:pt x="414020" y="90170"/>
                  </a:lnTo>
                  <a:close/>
                </a:path>
                <a:path w="414020" h="341629">
                  <a:moveTo>
                    <a:pt x="2540" y="92710"/>
                  </a:moveTo>
                  <a:lnTo>
                    <a:pt x="0" y="92710"/>
                  </a:lnTo>
                  <a:lnTo>
                    <a:pt x="0" y="111759"/>
                  </a:lnTo>
                  <a:lnTo>
                    <a:pt x="2540" y="111759"/>
                  </a:lnTo>
                  <a:lnTo>
                    <a:pt x="2540" y="92710"/>
                  </a:lnTo>
                  <a:close/>
                </a:path>
                <a:path w="414020" h="341629">
                  <a:moveTo>
                    <a:pt x="414020" y="92710"/>
                  </a:moveTo>
                  <a:lnTo>
                    <a:pt x="410210" y="92710"/>
                  </a:lnTo>
                  <a:lnTo>
                    <a:pt x="410210" y="111759"/>
                  </a:lnTo>
                  <a:lnTo>
                    <a:pt x="414020" y="111759"/>
                  </a:lnTo>
                  <a:lnTo>
                    <a:pt x="414020" y="92710"/>
                  </a:lnTo>
                  <a:close/>
                </a:path>
                <a:path w="414020" h="341629">
                  <a:moveTo>
                    <a:pt x="2540" y="111760"/>
                  </a:moveTo>
                  <a:lnTo>
                    <a:pt x="0" y="111760"/>
                  </a:lnTo>
                  <a:lnTo>
                    <a:pt x="0" y="134619"/>
                  </a:lnTo>
                  <a:lnTo>
                    <a:pt x="2540" y="134619"/>
                  </a:lnTo>
                  <a:lnTo>
                    <a:pt x="2540" y="111760"/>
                  </a:lnTo>
                  <a:close/>
                </a:path>
                <a:path w="414020" h="341629">
                  <a:moveTo>
                    <a:pt x="414020" y="111760"/>
                  </a:moveTo>
                  <a:lnTo>
                    <a:pt x="410210" y="111760"/>
                  </a:lnTo>
                  <a:lnTo>
                    <a:pt x="410210" y="134619"/>
                  </a:lnTo>
                  <a:lnTo>
                    <a:pt x="414020" y="134619"/>
                  </a:lnTo>
                  <a:lnTo>
                    <a:pt x="414020" y="111760"/>
                  </a:lnTo>
                  <a:close/>
                </a:path>
                <a:path w="414020" h="341629">
                  <a:moveTo>
                    <a:pt x="2540" y="134620"/>
                  </a:moveTo>
                  <a:lnTo>
                    <a:pt x="0" y="134620"/>
                  </a:lnTo>
                  <a:lnTo>
                    <a:pt x="0" y="207009"/>
                  </a:lnTo>
                  <a:lnTo>
                    <a:pt x="2540" y="207009"/>
                  </a:lnTo>
                  <a:lnTo>
                    <a:pt x="2540" y="134620"/>
                  </a:lnTo>
                  <a:close/>
                </a:path>
                <a:path w="414020" h="341629">
                  <a:moveTo>
                    <a:pt x="414020" y="134620"/>
                  </a:moveTo>
                  <a:lnTo>
                    <a:pt x="410210" y="134620"/>
                  </a:lnTo>
                  <a:lnTo>
                    <a:pt x="410210" y="207009"/>
                  </a:lnTo>
                  <a:lnTo>
                    <a:pt x="414020" y="207009"/>
                  </a:lnTo>
                  <a:lnTo>
                    <a:pt x="414020" y="134620"/>
                  </a:lnTo>
                  <a:close/>
                </a:path>
                <a:path w="414020" h="341629">
                  <a:moveTo>
                    <a:pt x="2540" y="207010"/>
                  </a:moveTo>
                  <a:lnTo>
                    <a:pt x="0" y="207010"/>
                  </a:lnTo>
                  <a:lnTo>
                    <a:pt x="0" y="229869"/>
                  </a:lnTo>
                  <a:lnTo>
                    <a:pt x="2540" y="229869"/>
                  </a:lnTo>
                  <a:lnTo>
                    <a:pt x="2540" y="207010"/>
                  </a:lnTo>
                  <a:close/>
                </a:path>
                <a:path w="414020" h="341629">
                  <a:moveTo>
                    <a:pt x="414020" y="207010"/>
                  </a:moveTo>
                  <a:lnTo>
                    <a:pt x="410210" y="207010"/>
                  </a:lnTo>
                  <a:lnTo>
                    <a:pt x="410210" y="229869"/>
                  </a:lnTo>
                  <a:lnTo>
                    <a:pt x="414020" y="229869"/>
                  </a:lnTo>
                  <a:lnTo>
                    <a:pt x="414020" y="207010"/>
                  </a:lnTo>
                  <a:close/>
                </a:path>
                <a:path w="414020" h="341629">
                  <a:moveTo>
                    <a:pt x="2540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2540" y="248919"/>
                  </a:lnTo>
                  <a:lnTo>
                    <a:pt x="2540" y="229870"/>
                  </a:lnTo>
                  <a:close/>
                </a:path>
                <a:path w="414020" h="341629">
                  <a:moveTo>
                    <a:pt x="414020" y="229870"/>
                  </a:moveTo>
                  <a:lnTo>
                    <a:pt x="410210" y="229870"/>
                  </a:lnTo>
                  <a:lnTo>
                    <a:pt x="410210" y="248919"/>
                  </a:lnTo>
                  <a:lnTo>
                    <a:pt x="414020" y="248919"/>
                  </a:lnTo>
                  <a:lnTo>
                    <a:pt x="414020" y="229870"/>
                  </a:lnTo>
                  <a:close/>
                </a:path>
                <a:path w="414020" h="341629">
                  <a:moveTo>
                    <a:pt x="254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48920"/>
                  </a:lnTo>
                  <a:close/>
                </a:path>
                <a:path w="414020" h="341629">
                  <a:moveTo>
                    <a:pt x="414020" y="248920"/>
                  </a:moveTo>
                  <a:lnTo>
                    <a:pt x="410210" y="248920"/>
                  </a:lnTo>
                  <a:lnTo>
                    <a:pt x="410210" y="255269"/>
                  </a:lnTo>
                  <a:lnTo>
                    <a:pt x="414020" y="255269"/>
                  </a:lnTo>
                  <a:lnTo>
                    <a:pt x="414020" y="248920"/>
                  </a:lnTo>
                  <a:close/>
                </a:path>
                <a:path w="414020" h="341629">
                  <a:moveTo>
                    <a:pt x="2540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2540" y="274319"/>
                  </a:lnTo>
                  <a:lnTo>
                    <a:pt x="2540" y="255270"/>
                  </a:lnTo>
                  <a:close/>
                </a:path>
                <a:path w="414020" h="341629">
                  <a:moveTo>
                    <a:pt x="414020" y="255270"/>
                  </a:moveTo>
                  <a:lnTo>
                    <a:pt x="410210" y="255270"/>
                  </a:lnTo>
                  <a:lnTo>
                    <a:pt x="410210" y="274319"/>
                  </a:lnTo>
                  <a:lnTo>
                    <a:pt x="414020" y="274319"/>
                  </a:lnTo>
                  <a:lnTo>
                    <a:pt x="414020" y="255270"/>
                  </a:lnTo>
                  <a:close/>
                </a:path>
                <a:path w="414020" h="341629">
                  <a:moveTo>
                    <a:pt x="2540" y="274320"/>
                  </a:moveTo>
                  <a:lnTo>
                    <a:pt x="0" y="274320"/>
                  </a:lnTo>
                  <a:lnTo>
                    <a:pt x="0" y="283209"/>
                  </a:lnTo>
                  <a:lnTo>
                    <a:pt x="2540" y="283209"/>
                  </a:lnTo>
                  <a:lnTo>
                    <a:pt x="2540" y="274320"/>
                  </a:lnTo>
                  <a:close/>
                </a:path>
                <a:path w="414020" h="341629">
                  <a:moveTo>
                    <a:pt x="414020" y="274320"/>
                  </a:moveTo>
                  <a:lnTo>
                    <a:pt x="410210" y="274320"/>
                  </a:lnTo>
                  <a:lnTo>
                    <a:pt x="410210" y="283209"/>
                  </a:lnTo>
                  <a:lnTo>
                    <a:pt x="414020" y="283209"/>
                  </a:lnTo>
                  <a:lnTo>
                    <a:pt x="414020" y="274320"/>
                  </a:lnTo>
                  <a:close/>
                </a:path>
                <a:path w="414020" h="341629">
                  <a:moveTo>
                    <a:pt x="2540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2540" y="287019"/>
                  </a:lnTo>
                  <a:lnTo>
                    <a:pt x="2540" y="283210"/>
                  </a:lnTo>
                  <a:close/>
                </a:path>
                <a:path w="414020" h="341629">
                  <a:moveTo>
                    <a:pt x="414020" y="283210"/>
                  </a:moveTo>
                  <a:lnTo>
                    <a:pt x="410210" y="283210"/>
                  </a:lnTo>
                  <a:lnTo>
                    <a:pt x="410210" y="287019"/>
                  </a:lnTo>
                  <a:lnTo>
                    <a:pt x="414020" y="287019"/>
                  </a:lnTo>
                  <a:lnTo>
                    <a:pt x="414020" y="283210"/>
                  </a:lnTo>
                  <a:close/>
                </a:path>
                <a:path w="414020" h="341629">
                  <a:moveTo>
                    <a:pt x="2540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2540" y="289559"/>
                  </a:lnTo>
                  <a:lnTo>
                    <a:pt x="2540" y="287020"/>
                  </a:lnTo>
                  <a:close/>
                </a:path>
                <a:path w="414020" h="341629">
                  <a:moveTo>
                    <a:pt x="414020" y="287020"/>
                  </a:moveTo>
                  <a:lnTo>
                    <a:pt x="410210" y="287020"/>
                  </a:lnTo>
                  <a:lnTo>
                    <a:pt x="410210" y="289559"/>
                  </a:lnTo>
                  <a:lnTo>
                    <a:pt x="414020" y="289559"/>
                  </a:lnTo>
                  <a:lnTo>
                    <a:pt x="414020" y="287020"/>
                  </a:lnTo>
                  <a:close/>
                </a:path>
                <a:path w="414020" h="341629">
                  <a:moveTo>
                    <a:pt x="2540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2540" y="293369"/>
                  </a:lnTo>
                  <a:lnTo>
                    <a:pt x="2540" y="289560"/>
                  </a:lnTo>
                  <a:close/>
                </a:path>
                <a:path w="414020" h="341629">
                  <a:moveTo>
                    <a:pt x="414020" y="289560"/>
                  </a:moveTo>
                  <a:lnTo>
                    <a:pt x="410210" y="289560"/>
                  </a:lnTo>
                  <a:lnTo>
                    <a:pt x="410210" y="293369"/>
                  </a:lnTo>
                  <a:lnTo>
                    <a:pt x="414020" y="293369"/>
                  </a:lnTo>
                  <a:lnTo>
                    <a:pt x="414020" y="289560"/>
                  </a:lnTo>
                  <a:close/>
                </a:path>
                <a:path w="414020" h="341629">
                  <a:moveTo>
                    <a:pt x="2540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2540" y="295909"/>
                  </a:lnTo>
                  <a:lnTo>
                    <a:pt x="2540" y="293370"/>
                  </a:lnTo>
                  <a:close/>
                </a:path>
                <a:path w="414020" h="341629">
                  <a:moveTo>
                    <a:pt x="414020" y="293370"/>
                  </a:moveTo>
                  <a:lnTo>
                    <a:pt x="410210" y="293370"/>
                  </a:lnTo>
                  <a:lnTo>
                    <a:pt x="410210" y="295909"/>
                  </a:lnTo>
                  <a:lnTo>
                    <a:pt x="414020" y="295909"/>
                  </a:lnTo>
                  <a:lnTo>
                    <a:pt x="414020" y="293370"/>
                  </a:lnTo>
                  <a:close/>
                </a:path>
                <a:path w="414020" h="341629">
                  <a:moveTo>
                    <a:pt x="2540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2540" y="302259"/>
                  </a:lnTo>
                  <a:lnTo>
                    <a:pt x="2540" y="295910"/>
                  </a:lnTo>
                  <a:close/>
                </a:path>
                <a:path w="414020" h="341629">
                  <a:moveTo>
                    <a:pt x="414020" y="295910"/>
                  </a:moveTo>
                  <a:lnTo>
                    <a:pt x="410210" y="295910"/>
                  </a:lnTo>
                  <a:lnTo>
                    <a:pt x="410210" y="302259"/>
                  </a:lnTo>
                  <a:lnTo>
                    <a:pt x="414020" y="302259"/>
                  </a:lnTo>
                  <a:lnTo>
                    <a:pt x="414020" y="295910"/>
                  </a:lnTo>
                  <a:close/>
                </a:path>
                <a:path w="414020" h="341629">
                  <a:moveTo>
                    <a:pt x="254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2540" y="306069"/>
                  </a:lnTo>
                  <a:lnTo>
                    <a:pt x="2540" y="302260"/>
                  </a:lnTo>
                  <a:close/>
                </a:path>
                <a:path w="414020" h="341629">
                  <a:moveTo>
                    <a:pt x="414020" y="302260"/>
                  </a:moveTo>
                  <a:lnTo>
                    <a:pt x="410210" y="302260"/>
                  </a:lnTo>
                  <a:lnTo>
                    <a:pt x="410210" y="306069"/>
                  </a:lnTo>
                  <a:lnTo>
                    <a:pt x="414020" y="306069"/>
                  </a:lnTo>
                  <a:lnTo>
                    <a:pt x="414020" y="302260"/>
                  </a:lnTo>
                  <a:close/>
                </a:path>
                <a:path w="414020" h="341629">
                  <a:moveTo>
                    <a:pt x="2540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2540" y="308609"/>
                  </a:lnTo>
                  <a:lnTo>
                    <a:pt x="2540" y="306070"/>
                  </a:lnTo>
                  <a:close/>
                </a:path>
                <a:path w="414020" h="341629">
                  <a:moveTo>
                    <a:pt x="414020" y="306070"/>
                  </a:moveTo>
                  <a:lnTo>
                    <a:pt x="410210" y="306070"/>
                  </a:lnTo>
                  <a:lnTo>
                    <a:pt x="410210" y="308609"/>
                  </a:lnTo>
                  <a:lnTo>
                    <a:pt x="414020" y="308609"/>
                  </a:lnTo>
                  <a:lnTo>
                    <a:pt x="414020" y="306070"/>
                  </a:lnTo>
                  <a:close/>
                </a:path>
                <a:path w="414020" h="341629">
                  <a:moveTo>
                    <a:pt x="2540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2540" y="312419"/>
                  </a:lnTo>
                  <a:lnTo>
                    <a:pt x="2540" y="308610"/>
                  </a:lnTo>
                  <a:close/>
                </a:path>
                <a:path w="414020" h="341629">
                  <a:moveTo>
                    <a:pt x="414020" y="308610"/>
                  </a:moveTo>
                  <a:lnTo>
                    <a:pt x="410210" y="308610"/>
                  </a:lnTo>
                  <a:lnTo>
                    <a:pt x="410210" y="312419"/>
                  </a:lnTo>
                  <a:lnTo>
                    <a:pt x="414020" y="312419"/>
                  </a:lnTo>
                  <a:lnTo>
                    <a:pt x="414020" y="308610"/>
                  </a:lnTo>
                  <a:close/>
                </a:path>
                <a:path w="414020" h="341629">
                  <a:moveTo>
                    <a:pt x="254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2540" y="314959"/>
                  </a:lnTo>
                  <a:lnTo>
                    <a:pt x="2540" y="312420"/>
                  </a:lnTo>
                  <a:close/>
                </a:path>
                <a:path w="414020" h="341629">
                  <a:moveTo>
                    <a:pt x="414020" y="312420"/>
                  </a:moveTo>
                  <a:lnTo>
                    <a:pt x="410210" y="312420"/>
                  </a:lnTo>
                  <a:lnTo>
                    <a:pt x="410210" y="314959"/>
                  </a:lnTo>
                  <a:lnTo>
                    <a:pt x="414020" y="314959"/>
                  </a:lnTo>
                  <a:lnTo>
                    <a:pt x="414020" y="312420"/>
                  </a:lnTo>
                  <a:close/>
                </a:path>
                <a:path w="414020" h="341629">
                  <a:moveTo>
                    <a:pt x="254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2540" y="318769"/>
                  </a:lnTo>
                  <a:lnTo>
                    <a:pt x="2540" y="314960"/>
                  </a:lnTo>
                  <a:close/>
                </a:path>
                <a:path w="414020" h="341629">
                  <a:moveTo>
                    <a:pt x="414020" y="314960"/>
                  </a:moveTo>
                  <a:lnTo>
                    <a:pt x="410210" y="314960"/>
                  </a:lnTo>
                  <a:lnTo>
                    <a:pt x="410210" y="318769"/>
                  </a:lnTo>
                  <a:lnTo>
                    <a:pt x="414020" y="318769"/>
                  </a:lnTo>
                  <a:lnTo>
                    <a:pt x="414020" y="314960"/>
                  </a:lnTo>
                  <a:close/>
                </a:path>
                <a:path w="414020" h="341629">
                  <a:moveTo>
                    <a:pt x="2540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2540" y="321309"/>
                  </a:lnTo>
                  <a:lnTo>
                    <a:pt x="2540" y="318770"/>
                  </a:lnTo>
                  <a:close/>
                </a:path>
                <a:path w="414020" h="341629">
                  <a:moveTo>
                    <a:pt x="414020" y="318770"/>
                  </a:moveTo>
                  <a:lnTo>
                    <a:pt x="410210" y="318770"/>
                  </a:lnTo>
                  <a:lnTo>
                    <a:pt x="410210" y="321309"/>
                  </a:lnTo>
                  <a:lnTo>
                    <a:pt x="414020" y="321309"/>
                  </a:lnTo>
                  <a:lnTo>
                    <a:pt x="414020" y="318770"/>
                  </a:lnTo>
                  <a:close/>
                </a:path>
                <a:path w="414020" h="341629">
                  <a:moveTo>
                    <a:pt x="2540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1310"/>
                  </a:lnTo>
                  <a:close/>
                </a:path>
                <a:path w="414020" h="341629">
                  <a:moveTo>
                    <a:pt x="414020" y="321310"/>
                  </a:moveTo>
                  <a:lnTo>
                    <a:pt x="410210" y="321310"/>
                  </a:lnTo>
                  <a:lnTo>
                    <a:pt x="410210" y="325119"/>
                  </a:lnTo>
                  <a:lnTo>
                    <a:pt x="414020" y="325119"/>
                  </a:lnTo>
                  <a:lnTo>
                    <a:pt x="414020" y="321310"/>
                  </a:lnTo>
                  <a:close/>
                </a:path>
                <a:path w="414020" h="341629">
                  <a:moveTo>
                    <a:pt x="412750" y="325120"/>
                  </a:moveTo>
                  <a:lnTo>
                    <a:pt x="410210" y="325120"/>
                  </a:lnTo>
                  <a:lnTo>
                    <a:pt x="410210" y="327659"/>
                  </a:lnTo>
                  <a:lnTo>
                    <a:pt x="411480" y="327659"/>
                  </a:lnTo>
                  <a:lnTo>
                    <a:pt x="411480" y="326390"/>
                  </a:lnTo>
                  <a:lnTo>
                    <a:pt x="412750" y="326390"/>
                  </a:lnTo>
                  <a:lnTo>
                    <a:pt x="412750" y="325120"/>
                  </a:lnTo>
                  <a:close/>
                </a:path>
                <a:path w="414020" h="341629">
                  <a:moveTo>
                    <a:pt x="398780" y="339090"/>
                  </a:moveTo>
                  <a:lnTo>
                    <a:pt x="16510" y="339090"/>
                  </a:lnTo>
                  <a:lnTo>
                    <a:pt x="16510" y="340359"/>
                  </a:lnTo>
                  <a:lnTo>
                    <a:pt x="398780" y="340359"/>
                  </a:lnTo>
                  <a:lnTo>
                    <a:pt x="398780" y="339090"/>
                  </a:lnTo>
                  <a:close/>
                </a:path>
                <a:path w="414020" h="341629">
                  <a:moveTo>
                    <a:pt x="400050" y="337820"/>
                  </a:moveTo>
                  <a:lnTo>
                    <a:pt x="15240" y="337820"/>
                  </a:lnTo>
                  <a:lnTo>
                    <a:pt x="15240" y="339090"/>
                  </a:lnTo>
                  <a:lnTo>
                    <a:pt x="400050" y="339090"/>
                  </a:lnTo>
                  <a:lnTo>
                    <a:pt x="400050" y="337820"/>
                  </a:lnTo>
                  <a:close/>
                </a:path>
                <a:path w="414020" h="341629">
                  <a:moveTo>
                    <a:pt x="397510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397510" y="341630"/>
                  </a:lnTo>
                  <a:lnTo>
                    <a:pt x="397510" y="340360"/>
                  </a:lnTo>
                  <a:close/>
                </a:path>
              </a:pathLst>
            </a:custGeom>
            <a:solidFill>
              <a:srgbClr val="8AB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356869" y="5687059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400049" y="2539"/>
                  </a:moveTo>
                  <a:lnTo>
                    <a:pt x="10159" y="2539"/>
                  </a:lnTo>
                  <a:lnTo>
                    <a:pt x="10159" y="3809"/>
                  </a:lnTo>
                  <a:lnTo>
                    <a:pt x="400049" y="3809"/>
                  </a:lnTo>
                  <a:lnTo>
                    <a:pt x="400049" y="2539"/>
                  </a:lnTo>
                  <a:close/>
                </a:path>
                <a:path w="407670" h="334010">
                  <a:moveTo>
                    <a:pt x="398780" y="1269"/>
                  </a:moveTo>
                  <a:lnTo>
                    <a:pt x="11429" y="1269"/>
                  </a:lnTo>
                  <a:lnTo>
                    <a:pt x="11429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07670" h="334010">
                  <a:moveTo>
                    <a:pt x="39751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7510" y="1269"/>
                  </a:lnTo>
                  <a:lnTo>
                    <a:pt x="397510" y="0"/>
                  </a:lnTo>
                  <a:close/>
                </a:path>
                <a:path w="407670" h="334010">
                  <a:moveTo>
                    <a:pt x="5079" y="7619"/>
                  </a:moveTo>
                  <a:lnTo>
                    <a:pt x="3809" y="761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10159"/>
                  </a:lnTo>
                  <a:lnTo>
                    <a:pt x="5079" y="10159"/>
                  </a:lnTo>
                  <a:lnTo>
                    <a:pt x="5079" y="7619"/>
                  </a:lnTo>
                  <a:close/>
                </a:path>
                <a:path w="407670" h="334010">
                  <a:moveTo>
                    <a:pt x="405130" y="7619"/>
                  </a:moveTo>
                  <a:lnTo>
                    <a:pt x="403859" y="7619"/>
                  </a:lnTo>
                  <a:lnTo>
                    <a:pt x="403859" y="10159"/>
                  </a:lnTo>
                  <a:lnTo>
                    <a:pt x="406400" y="10159"/>
                  </a:lnTo>
                  <a:lnTo>
                    <a:pt x="406400" y="8889"/>
                  </a:lnTo>
                  <a:lnTo>
                    <a:pt x="405130" y="8889"/>
                  </a:lnTo>
                  <a:lnTo>
                    <a:pt x="405130" y="7619"/>
                  </a:lnTo>
                  <a:close/>
                </a:path>
                <a:path w="407670" h="334010">
                  <a:moveTo>
                    <a:pt x="5079" y="10159"/>
                  </a:moveTo>
                  <a:lnTo>
                    <a:pt x="1269" y="10159"/>
                  </a:lnTo>
                  <a:lnTo>
                    <a:pt x="1269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5079" y="12699"/>
                  </a:lnTo>
                  <a:lnTo>
                    <a:pt x="5079" y="10159"/>
                  </a:lnTo>
                  <a:close/>
                </a:path>
                <a:path w="407670" h="334010">
                  <a:moveTo>
                    <a:pt x="407670" y="10159"/>
                  </a:moveTo>
                  <a:lnTo>
                    <a:pt x="403859" y="10159"/>
                  </a:lnTo>
                  <a:lnTo>
                    <a:pt x="403859" y="12699"/>
                  </a:lnTo>
                  <a:lnTo>
                    <a:pt x="407670" y="12699"/>
                  </a:lnTo>
                  <a:lnTo>
                    <a:pt x="407670" y="10159"/>
                  </a:lnTo>
                  <a:close/>
                </a:path>
                <a:path w="407670" h="334010">
                  <a:moveTo>
                    <a:pt x="507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5079" y="16509"/>
                  </a:lnTo>
                  <a:lnTo>
                    <a:pt x="5079" y="12700"/>
                  </a:lnTo>
                  <a:close/>
                </a:path>
                <a:path w="407670" h="334010">
                  <a:moveTo>
                    <a:pt x="407670" y="12700"/>
                  </a:moveTo>
                  <a:lnTo>
                    <a:pt x="403859" y="12700"/>
                  </a:lnTo>
                  <a:lnTo>
                    <a:pt x="403859" y="16509"/>
                  </a:lnTo>
                  <a:lnTo>
                    <a:pt x="407670" y="16509"/>
                  </a:lnTo>
                  <a:lnTo>
                    <a:pt x="407670" y="12700"/>
                  </a:lnTo>
                  <a:close/>
                </a:path>
                <a:path w="407670" h="334010">
                  <a:moveTo>
                    <a:pt x="507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5079" y="19049"/>
                  </a:lnTo>
                  <a:lnTo>
                    <a:pt x="5079" y="16509"/>
                  </a:lnTo>
                  <a:close/>
                </a:path>
                <a:path w="407670" h="334010">
                  <a:moveTo>
                    <a:pt x="407670" y="16509"/>
                  </a:moveTo>
                  <a:lnTo>
                    <a:pt x="403859" y="16509"/>
                  </a:lnTo>
                  <a:lnTo>
                    <a:pt x="403859" y="19049"/>
                  </a:lnTo>
                  <a:lnTo>
                    <a:pt x="407670" y="19049"/>
                  </a:lnTo>
                  <a:lnTo>
                    <a:pt x="407670" y="16509"/>
                  </a:lnTo>
                  <a:close/>
                </a:path>
                <a:path w="407670" h="334010">
                  <a:moveTo>
                    <a:pt x="507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5079" y="22859"/>
                  </a:lnTo>
                  <a:lnTo>
                    <a:pt x="5079" y="19050"/>
                  </a:lnTo>
                  <a:close/>
                </a:path>
                <a:path w="407670" h="334010">
                  <a:moveTo>
                    <a:pt x="407670" y="19050"/>
                  </a:moveTo>
                  <a:lnTo>
                    <a:pt x="403859" y="19050"/>
                  </a:lnTo>
                  <a:lnTo>
                    <a:pt x="403859" y="22859"/>
                  </a:lnTo>
                  <a:lnTo>
                    <a:pt x="407670" y="22859"/>
                  </a:lnTo>
                  <a:lnTo>
                    <a:pt x="407670" y="19050"/>
                  </a:lnTo>
                  <a:close/>
                </a:path>
                <a:path w="407670" h="334010">
                  <a:moveTo>
                    <a:pt x="507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5079" y="25399"/>
                  </a:lnTo>
                  <a:lnTo>
                    <a:pt x="5079" y="22859"/>
                  </a:lnTo>
                  <a:close/>
                </a:path>
                <a:path w="407670" h="334010">
                  <a:moveTo>
                    <a:pt x="407670" y="22859"/>
                  </a:moveTo>
                  <a:lnTo>
                    <a:pt x="403859" y="22859"/>
                  </a:lnTo>
                  <a:lnTo>
                    <a:pt x="403859" y="25399"/>
                  </a:lnTo>
                  <a:lnTo>
                    <a:pt x="407670" y="25399"/>
                  </a:lnTo>
                  <a:lnTo>
                    <a:pt x="407670" y="22859"/>
                  </a:lnTo>
                  <a:close/>
                </a:path>
                <a:path w="407670" h="334010">
                  <a:moveTo>
                    <a:pt x="507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5079" y="29209"/>
                  </a:lnTo>
                  <a:lnTo>
                    <a:pt x="5079" y="25400"/>
                  </a:lnTo>
                  <a:close/>
                </a:path>
                <a:path w="407670" h="334010">
                  <a:moveTo>
                    <a:pt x="407670" y="25400"/>
                  </a:moveTo>
                  <a:lnTo>
                    <a:pt x="403859" y="25400"/>
                  </a:lnTo>
                  <a:lnTo>
                    <a:pt x="403859" y="29209"/>
                  </a:lnTo>
                  <a:lnTo>
                    <a:pt x="407670" y="29209"/>
                  </a:lnTo>
                  <a:lnTo>
                    <a:pt x="407670" y="25400"/>
                  </a:lnTo>
                  <a:close/>
                </a:path>
                <a:path w="407670" h="334010">
                  <a:moveTo>
                    <a:pt x="507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5079" y="35559"/>
                  </a:lnTo>
                  <a:lnTo>
                    <a:pt x="5079" y="29209"/>
                  </a:lnTo>
                  <a:close/>
                </a:path>
                <a:path w="407670" h="334010">
                  <a:moveTo>
                    <a:pt x="407670" y="29209"/>
                  </a:moveTo>
                  <a:lnTo>
                    <a:pt x="403859" y="29209"/>
                  </a:lnTo>
                  <a:lnTo>
                    <a:pt x="403859" y="35559"/>
                  </a:lnTo>
                  <a:lnTo>
                    <a:pt x="407670" y="35559"/>
                  </a:lnTo>
                  <a:lnTo>
                    <a:pt x="407670" y="29209"/>
                  </a:lnTo>
                  <a:close/>
                </a:path>
                <a:path w="407670" h="334010">
                  <a:moveTo>
                    <a:pt x="5079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5079" y="41909"/>
                  </a:lnTo>
                  <a:lnTo>
                    <a:pt x="5079" y="35559"/>
                  </a:lnTo>
                  <a:close/>
                </a:path>
                <a:path w="407670" h="334010">
                  <a:moveTo>
                    <a:pt x="407670" y="35559"/>
                  </a:moveTo>
                  <a:lnTo>
                    <a:pt x="403859" y="35559"/>
                  </a:lnTo>
                  <a:lnTo>
                    <a:pt x="403859" y="41909"/>
                  </a:lnTo>
                  <a:lnTo>
                    <a:pt x="407670" y="41909"/>
                  </a:lnTo>
                  <a:lnTo>
                    <a:pt x="407670" y="35559"/>
                  </a:lnTo>
                  <a:close/>
                </a:path>
                <a:path w="407670" h="334010">
                  <a:moveTo>
                    <a:pt x="507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5079" y="44449"/>
                  </a:lnTo>
                  <a:lnTo>
                    <a:pt x="5079" y="41909"/>
                  </a:lnTo>
                  <a:close/>
                </a:path>
                <a:path w="407670" h="334010">
                  <a:moveTo>
                    <a:pt x="407670" y="41909"/>
                  </a:moveTo>
                  <a:lnTo>
                    <a:pt x="403859" y="41909"/>
                  </a:lnTo>
                  <a:lnTo>
                    <a:pt x="403859" y="44449"/>
                  </a:lnTo>
                  <a:lnTo>
                    <a:pt x="407670" y="44449"/>
                  </a:lnTo>
                  <a:lnTo>
                    <a:pt x="407670" y="41909"/>
                  </a:lnTo>
                  <a:close/>
                </a:path>
                <a:path w="407670" h="334010">
                  <a:moveTo>
                    <a:pt x="507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5079" y="48259"/>
                  </a:lnTo>
                  <a:lnTo>
                    <a:pt x="5079" y="44450"/>
                  </a:lnTo>
                  <a:close/>
                </a:path>
                <a:path w="407670" h="334010">
                  <a:moveTo>
                    <a:pt x="407670" y="44450"/>
                  </a:moveTo>
                  <a:lnTo>
                    <a:pt x="403859" y="44450"/>
                  </a:lnTo>
                  <a:lnTo>
                    <a:pt x="403859" y="48259"/>
                  </a:lnTo>
                  <a:lnTo>
                    <a:pt x="407670" y="48259"/>
                  </a:lnTo>
                  <a:lnTo>
                    <a:pt x="407670" y="44450"/>
                  </a:lnTo>
                  <a:close/>
                </a:path>
                <a:path w="407670" h="334010">
                  <a:moveTo>
                    <a:pt x="507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5079" y="50799"/>
                  </a:lnTo>
                  <a:lnTo>
                    <a:pt x="5079" y="48259"/>
                  </a:lnTo>
                  <a:close/>
                </a:path>
                <a:path w="407670" h="334010">
                  <a:moveTo>
                    <a:pt x="407670" y="48259"/>
                  </a:moveTo>
                  <a:lnTo>
                    <a:pt x="403859" y="48259"/>
                  </a:lnTo>
                  <a:lnTo>
                    <a:pt x="403859" y="50799"/>
                  </a:lnTo>
                  <a:lnTo>
                    <a:pt x="407670" y="50799"/>
                  </a:lnTo>
                  <a:lnTo>
                    <a:pt x="407670" y="48259"/>
                  </a:lnTo>
                  <a:close/>
                </a:path>
                <a:path w="407670" h="334010">
                  <a:moveTo>
                    <a:pt x="507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5079" y="54609"/>
                  </a:lnTo>
                  <a:lnTo>
                    <a:pt x="5079" y="50800"/>
                  </a:lnTo>
                  <a:close/>
                </a:path>
                <a:path w="407670" h="334010">
                  <a:moveTo>
                    <a:pt x="407670" y="50800"/>
                  </a:moveTo>
                  <a:lnTo>
                    <a:pt x="403859" y="50800"/>
                  </a:lnTo>
                  <a:lnTo>
                    <a:pt x="403859" y="54609"/>
                  </a:lnTo>
                  <a:lnTo>
                    <a:pt x="407670" y="54609"/>
                  </a:lnTo>
                  <a:lnTo>
                    <a:pt x="407670" y="50800"/>
                  </a:lnTo>
                  <a:close/>
                </a:path>
                <a:path w="407670" h="334010">
                  <a:moveTo>
                    <a:pt x="5079" y="54609"/>
                  </a:moveTo>
                  <a:lnTo>
                    <a:pt x="0" y="54609"/>
                  </a:lnTo>
                  <a:lnTo>
                    <a:pt x="0" y="63499"/>
                  </a:lnTo>
                  <a:lnTo>
                    <a:pt x="5079" y="63499"/>
                  </a:lnTo>
                  <a:lnTo>
                    <a:pt x="5079" y="54609"/>
                  </a:lnTo>
                  <a:close/>
                </a:path>
                <a:path w="407670" h="334010">
                  <a:moveTo>
                    <a:pt x="407670" y="54609"/>
                  </a:moveTo>
                  <a:lnTo>
                    <a:pt x="403859" y="54609"/>
                  </a:lnTo>
                  <a:lnTo>
                    <a:pt x="403859" y="63499"/>
                  </a:lnTo>
                  <a:lnTo>
                    <a:pt x="407670" y="63499"/>
                  </a:lnTo>
                  <a:lnTo>
                    <a:pt x="407670" y="54609"/>
                  </a:lnTo>
                  <a:close/>
                </a:path>
                <a:path w="407670" h="334010">
                  <a:moveTo>
                    <a:pt x="5079" y="63500"/>
                  </a:moveTo>
                  <a:lnTo>
                    <a:pt x="0" y="63500"/>
                  </a:lnTo>
                  <a:lnTo>
                    <a:pt x="0" y="82549"/>
                  </a:lnTo>
                  <a:lnTo>
                    <a:pt x="5079" y="82549"/>
                  </a:lnTo>
                  <a:lnTo>
                    <a:pt x="5079" y="63500"/>
                  </a:lnTo>
                  <a:close/>
                </a:path>
                <a:path w="407670" h="334010">
                  <a:moveTo>
                    <a:pt x="407670" y="63500"/>
                  </a:moveTo>
                  <a:lnTo>
                    <a:pt x="403859" y="63500"/>
                  </a:lnTo>
                  <a:lnTo>
                    <a:pt x="403859" y="82549"/>
                  </a:lnTo>
                  <a:lnTo>
                    <a:pt x="407670" y="82549"/>
                  </a:lnTo>
                  <a:lnTo>
                    <a:pt x="407670" y="63500"/>
                  </a:lnTo>
                  <a:close/>
                </a:path>
                <a:path w="407670" h="334010">
                  <a:moveTo>
                    <a:pt x="507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5079" y="86359"/>
                  </a:lnTo>
                  <a:lnTo>
                    <a:pt x="5079" y="82550"/>
                  </a:lnTo>
                  <a:close/>
                </a:path>
                <a:path w="407670" h="334010">
                  <a:moveTo>
                    <a:pt x="407670" y="82550"/>
                  </a:moveTo>
                  <a:lnTo>
                    <a:pt x="403859" y="82550"/>
                  </a:lnTo>
                  <a:lnTo>
                    <a:pt x="403859" y="86359"/>
                  </a:lnTo>
                  <a:lnTo>
                    <a:pt x="407670" y="86359"/>
                  </a:lnTo>
                  <a:lnTo>
                    <a:pt x="407670" y="82550"/>
                  </a:lnTo>
                  <a:close/>
                </a:path>
                <a:path w="407670" h="334010">
                  <a:moveTo>
                    <a:pt x="507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5079" y="88899"/>
                  </a:lnTo>
                  <a:lnTo>
                    <a:pt x="5079" y="86359"/>
                  </a:lnTo>
                  <a:close/>
                </a:path>
                <a:path w="407670" h="334010">
                  <a:moveTo>
                    <a:pt x="407670" y="86359"/>
                  </a:moveTo>
                  <a:lnTo>
                    <a:pt x="403859" y="86359"/>
                  </a:lnTo>
                  <a:lnTo>
                    <a:pt x="403859" y="88899"/>
                  </a:lnTo>
                  <a:lnTo>
                    <a:pt x="407670" y="88899"/>
                  </a:lnTo>
                  <a:lnTo>
                    <a:pt x="407670" y="86359"/>
                  </a:lnTo>
                  <a:close/>
                </a:path>
                <a:path w="407670" h="334010">
                  <a:moveTo>
                    <a:pt x="5079" y="88900"/>
                  </a:moveTo>
                  <a:lnTo>
                    <a:pt x="0" y="88900"/>
                  </a:lnTo>
                  <a:lnTo>
                    <a:pt x="0" y="107949"/>
                  </a:lnTo>
                  <a:lnTo>
                    <a:pt x="5079" y="107949"/>
                  </a:lnTo>
                  <a:lnTo>
                    <a:pt x="5079" y="88900"/>
                  </a:lnTo>
                  <a:close/>
                </a:path>
                <a:path w="407670" h="334010">
                  <a:moveTo>
                    <a:pt x="407670" y="88900"/>
                  </a:moveTo>
                  <a:lnTo>
                    <a:pt x="403859" y="88900"/>
                  </a:lnTo>
                  <a:lnTo>
                    <a:pt x="403859" y="107949"/>
                  </a:lnTo>
                  <a:lnTo>
                    <a:pt x="407670" y="107949"/>
                  </a:lnTo>
                  <a:lnTo>
                    <a:pt x="407670" y="88900"/>
                  </a:lnTo>
                  <a:close/>
                </a:path>
                <a:path w="407670" h="334010">
                  <a:moveTo>
                    <a:pt x="5079" y="107950"/>
                  </a:moveTo>
                  <a:lnTo>
                    <a:pt x="0" y="107950"/>
                  </a:lnTo>
                  <a:lnTo>
                    <a:pt x="0" y="130809"/>
                  </a:lnTo>
                  <a:lnTo>
                    <a:pt x="5079" y="130809"/>
                  </a:lnTo>
                  <a:lnTo>
                    <a:pt x="5079" y="107950"/>
                  </a:lnTo>
                  <a:close/>
                </a:path>
                <a:path w="407670" h="334010">
                  <a:moveTo>
                    <a:pt x="407670" y="107950"/>
                  </a:moveTo>
                  <a:lnTo>
                    <a:pt x="403859" y="107950"/>
                  </a:lnTo>
                  <a:lnTo>
                    <a:pt x="403859" y="130809"/>
                  </a:lnTo>
                  <a:lnTo>
                    <a:pt x="407670" y="130809"/>
                  </a:lnTo>
                  <a:lnTo>
                    <a:pt x="407670" y="107950"/>
                  </a:lnTo>
                  <a:close/>
                </a:path>
                <a:path w="407670" h="334010">
                  <a:moveTo>
                    <a:pt x="5079" y="130809"/>
                  </a:moveTo>
                  <a:lnTo>
                    <a:pt x="0" y="130809"/>
                  </a:lnTo>
                  <a:lnTo>
                    <a:pt x="0" y="203199"/>
                  </a:lnTo>
                  <a:lnTo>
                    <a:pt x="5079" y="203199"/>
                  </a:lnTo>
                  <a:lnTo>
                    <a:pt x="5079" y="130809"/>
                  </a:lnTo>
                  <a:close/>
                </a:path>
                <a:path w="407670" h="334010">
                  <a:moveTo>
                    <a:pt x="407670" y="130809"/>
                  </a:moveTo>
                  <a:lnTo>
                    <a:pt x="403859" y="130809"/>
                  </a:lnTo>
                  <a:lnTo>
                    <a:pt x="403859" y="203199"/>
                  </a:lnTo>
                  <a:lnTo>
                    <a:pt x="407670" y="203199"/>
                  </a:lnTo>
                  <a:lnTo>
                    <a:pt x="407670" y="130809"/>
                  </a:lnTo>
                  <a:close/>
                </a:path>
                <a:path w="407670" h="334010">
                  <a:moveTo>
                    <a:pt x="5079" y="203200"/>
                  </a:moveTo>
                  <a:lnTo>
                    <a:pt x="0" y="203200"/>
                  </a:lnTo>
                  <a:lnTo>
                    <a:pt x="0" y="226059"/>
                  </a:lnTo>
                  <a:lnTo>
                    <a:pt x="5079" y="226059"/>
                  </a:lnTo>
                  <a:lnTo>
                    <a:pt x="5079" y="203200"/>
                  </a:lnTo>
                  <a:close/>
                </a:path>
                <a:path w="407670" h="334010">
                  <a:moveTo>
                    <a:pt x="407670" y="203200"/>
                  </a:moveTo>
                  <a:lnTo>
                    <a:pt x="403859" y="203200"/>
                  </a:lnTo>
                  <a:lnTo>
                    <a:pt x="403859" y="226059"/>
                  </a:lnTo>
                  <a:lnTo>
                    <a:pt x="407670" y="226059"/>
                  </a:lnTo>
                  <a:lnTo>
                    <a:pt x="407670" y="203200"/>
                  </a:lnTo>
                  <a:close/>
                </a:path>
                <a:path w="407670" h="334010">
                  <a:moveTo>
                    <a:pt x="5079" y="226059"/>
                  </a:moveTo>
                  <a:lnTo>
                    <a:pt x="0" y="226059"/>
                  </a:lnTo>
                  <a:lnTo>
                    <a:pt x="0" y="245109"/>
                  </a:lnTo>
                  <a:lnTo>
                    <a:pt x="5079" y="245109"/>
                  </a:lnTo>
                  <a:lnTo>
                    <a:pt x="5079" y="226059"/>
                  </a:lnTo>
                  <a:close/>
                </a:path>
                <a:path w="407670" h="334010">
                  <a:moveTo>
                    <a:pt x="407670" y="226059"/>
                  </a:moveTo>
                  <a:lnTo>
                    <a:pt x="403859" y="226059"/>
                  </a:lnTo>
                  <a:lnTo>
                    <a:pt x="403859" y="245109"/>
                  </a:lnTo>
                  <a:lnTo>
                    <a:pt x="407670" y="245109"/>
                  </a:lnTo>
                  <a:lnTo>
                    <a:pt x="407670" y="226059"/>
                  </a:lnTo>
                  <a:close/>
                </a:path>
                <a:path w="407670" h="334010">
                  <a:moveTo>
                    <a:pt x="5079" y="245109"/>
                  </a:moveTo>
                  <a:lnTo>
                    <a:pt x="0" y="245109"/>
                  </a:lnTo>
                  <a:lnTo>
                    <a:pt x="0" y="251459"/>
                  </a:lnTo>
                  <a:lnTo>
                    <a:pt x="5079" y="251459"/>
                  </a:lnTo>
                  <a:lnTo>
                    <a:pt x="5079" y="245109"/>
                  </a:lnTo>
                  <a:close/>
                </a:path>
                <a:path w="407670" h="334010">
                  <a:moveTo>
                    <a:pt x="407670" y="245109"/>
                  </a:moveTo>
                  <a:lnTo>
                    <a:pt x="403859" y="245109"/>
                  </a:lnTo>
                  <a:lnTo>
                    <a:pt x="403859" y="251459"/>
                  </a:lnTo>
                  <a:lnTo>
                    <a:pt x="407670" y="251459"/>
                  </a:lnTo>
                  <a:lnTo>
                    <a:pt x="407670" y="245109"/>
                  </a:lnTo>
                  <a:close/>
                </a:path>
                <a:path w="407670" h="334010">
                  <a:moveTo>
                    <a:pt x="5079" y="251459"/>
                  </a:moveTo>
                  <a:lnTo>
                    <a:pt x="0" y="251459"/>
                  </a:lnTo>
                  <a:lnTo>
                    <a:pt x="0" y="270509"/>
                  </a:lnTo>
                  <a:lnTo>
                    <a:pt x="5079" y="270509"/>
                  </a:lnTo>
                  <a:lnTo>
                    <a:pt x="5079" y="251459"/>
                  </a:lnTo>
                  <a:close/>
                </a:path>
                <a:path w="407670" h="334010">
                  <a:moveTo>
                    <a:pt x="407670" y="251459"/>
                  </a:moveTo>
                  <a:lnTo>
                    <a:pt x="403859" y="251459"/>
                  </a:lnTo>
                  <a:lnTo>
                    <a:pt x="403859" y="270509"/>
                  </a:lnTo>
                  <a:lnTo>
                    <a:pt x="407670" y="270509"/>
                  </a:lnTo>
                  <a:lnTo>
                    <a:pt x="407670" y="251459"/>
                  </a:lnTo>
                  <a:close/>
                </a:path>
                <a:path w="407670" h="334010">
                  <a:moveTo>
                    <a:pt x="5079" y="270509"/>
                  </a:moveTo>
                  <a:lnTo>
                    <a:pt x="0" y="270509"/>
                  </a:lnTo>
                  <a:lnTo>
                    <a:pt x="0" y="279399"/>
                  </a:lnTo>
                  <a:lnTo>
                    <a:pt x="5079" y="279399"/>
                  </a:lnTo>
                  <a:lnTo>
                    <a:pt x="5079" y="270509"/>
                  </a:lnTo>
                  <a:close/>
                </a:path>
                <a:path w="407670" h="334010">
                  <a:moveTo>
                    <a:pt x="407670" y="270509"/>
                  </a:moveTo>
                  <a:lnTo>
                    <a:pt x="403859" y="270509"/>
                  </a:lnTo>
                  <a:lnTo>
                    <a:pt x="403859" y="279399"/>
                  </a:lnTo>
                  <a:lnTo>
                    <a:pt x="407670" y="279399"/>
                  </a:lnTo>
                  <a:lnTo>
                    <a:pt x="407670" y="270509"/>
                  </a:lnTo>
                  <a:close/>
                </a:path>
                <a:path w="407670" h="334010">
                  <a:moveTo>
                    <a:pt x="5079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5079" y="283209"/>
                  </a:lnTo>
                  <a:lnTo>
                    <a:pt x="5079" y="279400"/>
                  </a:lnTo>
                  <a:close/>
                </a:path>
                <a:path w="407670" h="334010">
                  <a:moveTo>
                    <a:pt x="407670" y="279400"/>
                  </a:moveTo>
                  <a:lnTo>
                    <a:pt x="403859" y="279400"/>
                  </a:lnTo>
                  <a:lnTo>
                    <a:pt x="403859" y="283209"/>
                  </a:lnTo>
                  <a:lnTo>
                    <a:pt x="407670" y="283209"/>
                  </a:lnTo>
                  <a:lnTo>
                    <a:pt x="407670" y="279400"/>
                  </a:lnTo>
                  <a:close/>
                </a:path>
                <a:path w="407670" h="334010">
                  <a:moveTo>
                    <a:pt x="5079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5079" y="285749"/>
                  </a:lnTo>
                  <a:lnTo>
                    <a:pt x="5079" y="283209"/>
                  </a:lnTo>
                  <a:close/>
                </a:path>
                <a:path w="407670" h="334010">
                  <a:moveTo>
                    <a:pt x="407670" y="283209"/>
                  </a:moveTo>
                  <a:lnTo>
                    <a:pt x="403859" y="283209"/>
                  </a:lnTo>
                  <a:lnTo>
                    <a:pt x="403859" y="285749"/>
                  </a:lnTo>
                  <a:lnTo>
                    <a:pt x="407670" y="285749"/>
                  </a:lnTo>
                  <a:lnTo>
                    <a:pt x="407670" y="283209"/>
                  </a:lnTo>
                  <a:close/>
                </a:path>
                <a:path w="407670" h="334010">
                  <a:moveTo>
                    <a:pt x="5079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5079" y="289559"/>
                  </a:lnTo>
                  <a:lnTo>
                    <a:pt x="5079" y="285750"/>
                  </a:lnTo>
                  <a:close/>
                </a:path>
                <a:path w="407670" h="334010">
                  <a:moveTo>
                    <a:pt x="407670" y="285750"/>
                  </a:moveTo>
                  <a:lnTo>
                    <a:pt x="403859" y="285750"/>
                  </a:lnTo>
                  <a:lnTo>
                    <a:pt x="403859" y="289559"/>
                  </a:lnTo>
                  <a:lnTo>
                    <a:pt x="407670" y="289559"/>
                  </a:lnTo>
                  <a:lnTo>
                    <a:pt x="407670" y="285750"/>
                  </a:lnTo>
                  <a:close/>
                </a:path>
                <a:path w="407670" h="334010">
                  <a:moveTo>
                    <a:pt x="5079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5079" y="292099"/>
                  </a:lnTo>
                  <a:lnTo>
                    <a:pt x="5079" y="289559"/>
                  </a:lnTo>
                  <a:close/>
                </a:path>
                <a:path w="407670" h="334010">
                  <a:moveTo>
                    <a:pt x="407670" y="289559"/>
                  </a:moveTo>
                  <a:lnTo>
                    <a:pt x="403859" y="289559"/>
                  </a:lnTo>
                  <a:lnTo>
                    <a:pt x="403859" y="292099"/>
                  </a:lnTo>
                  <a:lnTo>
                    <a:pt x="407670" y="292099"/>
                  </a:lnTo>
                  <a:lnTo>
                    <a:pt x="407670" y="289559"/>
                  </a:lnTo>
                  <a:close/>
                </a:path>
                <a:path w="407670" h="334010">
                  <a:moveTo>
                    <a:pt x="5079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5079" y="298449"/>
                  </a:lnTo>
                  <a:lnTo>
                    <a:pt x="5079" y="292100"/>
                  </a:lnTo>
                  <a:close/>
                </a:path>
                <a:path w="407670" h="334010">
                  <a:moveTo>
                    <a:pt x="407670" y="292100"/>
                  </a:moveTo>
                  <a:lnTo>
                    <a:pt x="403859" y="292100"/>
                  </a:lnTo>
                  <a:lnTo>
                    <a:pt x="403859" y="298449"/>
                  </a:lnTo>
                  <a:lnTo>
                    <a:pt x="407670" y="298449"/>
                  </a:lnTo>
                  <a:lnTo>
                    <a:pt x="407670" y="292100"/>
                  </a:lnTo>
                  <a:close/>
                </a:path>
                <a:path w="407670" h="334010">
                  <a:moveTo>
                    <a:pt x="5079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5079" y="302259"/>
                  </a:lnTo>
                  <a:lnTo>
                    <a:pt x="5079" y="298450"/>
                  </a:lnTo>
                  <a:close/>
                </a:path>
                <a:path w="407670" h="334010">
                  <a:moveTo>
                    <a:pt x="407670" y="298450"/>
                  </a:moveTo>
                  <a:lnTo>
                    <a:pt x="403859" y="298450"/>
                  </a:lnTo>
                  <a:lnTo>
                    <a:pt x="403859" y="302259"/>
                  </a:lnTo>
                  <a:lnTo>
                    <a:pt x="407670" y="302259"/>
                  </a:lnTo>
                  <a:lnTo>
                    <a:pt x="407670" y="298450"/>
                  </a:lnTo>
                  <a:close/>
                </a:path>
                <a:path w="407670" h="334010">
                  <a:moveTo>
                    <a:pt x="5079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5079" y="304799"/>
                  </a:lnTo>
                  <a:lnTo>
                    <a:pt x="5079" y="302259"/>
                  </a:lnTo>
                  <a:close/>
                </a:path>
                <a:path w="407670" h="334010">
                  <a:moveTo>
                    <a:pt x="407670" y="302259"/>
                  </a:moveTo>
                  <a:lnTo>
                    <a:pt x="403859" y="302259"/>
                  </a:lnTo>
                  <a:lnTo>
                    <a:pt x="403859" y="304799"/>
                  </a:lnTo>
                  <a:lnTo>
                    <a:pt x="407670" y="304799"/>
                  </a:lnTo>
                  <a:lnTo>
                    <a:pt x="407670" y="302259"/>
                  </a:lnTo>
                  <a:close/>
                </a:path>
                <a:path w="407670" h="334010">
                  <a:moveTo>
                    <a:pt x="5079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5079" y="308609"/>
                  </a:lnTo>
                  <a:lnTo>
                    <a:pt x="5079" y="304800"/>
                  </a:lnTo>
                  <a:close/>
                </a:path>
                <a:path w="407670" h="334010">
                  <a:moveTo>
                    <a:pt x="407670" y="304800"/>
                  </a:moveTo>
                  <a:lnTo>
                    <a:pt x="403859" y="304800"/>
                  </a:lnTo>
                  <a:lnTo>
                    <a:pt x="403859" y="308609"/>
                  </a:lnTo>
                  <a:lnTo>
                    <a:pt x="407670" y="308609"/>
                  </a:lnTo>
                  <a:lnTo>
                    <a:pt x="407670" y="304800"/>
                  </a:lnTo>
                  <a:close/>
                </a:path>
                <a:path w="407670" h="334010">
                  <a:moveTo>
                    <a:pt x="5079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5079" y="311149"/>
                  </a:lnTo>
                  <a:lnTo>
                    <a:pt x="5079" y="308609"/>
                  </a:lnTo>
                  <a:close/>
                </a:path>
                <a:path w="407670" h="334010">
                  <a:moveTo>
                    <a:pt x="407670" y="308609"/>
                  </a:moveTo>
                  <a:lnTo>
                    <a:pt x="403859" y="308609"/>
                  </a:lnTo>
                  <a:lnTo>
                    <a:pt x="403859" y="311149"/>
                  </a:lnTo>
                  <a:lnTo>
                    <a:pt x="407670" y="311149"/>
                  </a:lnTo>
                  <a:lnTo>
                    <a:pt x="407670" y="308609"/>
                  </a:lnTo>
                  <a:close/>
                </a:path>
                <a:path w="407670" h="334010">
                  <a:moveTo>
                    <a:pt x="5079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5079" y="314959"/>
                  </a:lnTo>
                  <a:lnTo>
                    <a:pt x="5079" y="311150"/>
                  </a:lnTo>
                  <a:close/>
                </a:path>
                <a:path w="407670" h="334010">
                  <a:moveTo>
                    <a:pt x="407670" y="311150"/>
                  </a:moveTo>
                  <a:lnTo>
                    <a:pt x="403859" y="311150"/>
                  </a:lnTo>
                  <a:lnTo>
                    <a:pt x="403859" y="314959"/>
                  </a:lnTo>
                  <a:lnTo>
                    <a:pt x="407670" y="314959"/>
                  </a:lnTo>
                  <a:lnTo>
                    <a:pt x="407670" y="311150"/>
                  </a:lnTo>
                  <a:close/>
                </a:path>
                <a:path w="407670" h="334010">
                  <a:moveTo>
                    <a:pt x="5079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5079" y="317499"/>
                  </a:lnTo>
                  <a:lnTo>
                    <a:pt x="5079" y="314959"/>
                  </a:lnTo>
                  <a:close/>
                </a:path>
                <a:path w="407670" h="334010">
                  <a:moveTo>
                    <a:pt x="407670" y="314959"/>
                  </a:moveTo>
                  <a:lnTo>
                    <a:pt x="403859" y="314959"/>
                  </a:lnTo>
                  <a:lnTo>
                    <a:pt x="403859" y="317499"/>
                  </a:lnTo>
                  <a:lnTo>
                    <a:pt x="407670" y="317499"/>
                  </a:lnTo>
                  <a:lnTo>
                    <a:pt x="407670" y="314959"/>
                  </a:lnTo>
                  <a:close/>
                </a:path>
                <a:path w="407670" h="334010">
                  <a:moveTo>
                    <a:pt x="5079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5079" y="321309"/>
                  </a:lnTo>
                  <a:lnTo>
                    <a:pt x="5079" y="317500"/>
                  </a:lnTo>
                  <a:close/>
                </a:path>
                <a:path w="407670" h="334010">
                  <a:moveTo>
                    <a:pt x="407670" y="317500"/>
                  </a:moveTo>
                  <a:lnTo>
                    <a:pt x="403859" y="317500"/>
                  </a:lnTo>
                  <a:lnTo>
                    <a:pt x="403859" y="321309"/>
                  </a:lnTo>
                  <a:lnTo>
                    <a:pt x="407670" y="321309"/>
                  </a:lnTo>
                  <a:lnTo>
                    <a:pt x="407670" y="317500"/>
                  </a:lnTo>
                  <a:close/>
                </a:path>
                <a:path w="407670" h="334010">
                  <a:moveTo>
                    <a:pt x="5079" y="321309"/>
                  </a:moveTo>
                  <a:lnTo>
                    <a:pt x="0" y="321309"/>
                  </a:lnTo>
                  <a:lnTo>
                    <a:pt x="0" y="322579"/>
                  </a:lnTo>
                  <a:lnTo>
                    <a:pt x="1269" y="322579"/>
                  </a:lnTo>
                  <a:lnTo>
                    <a:pt x="1269" y="323849"/>
                  </a:lnTo>
                  <a:lnTo>
                    <a:pt x="5079" y="323849"/>
                  </a:lnTo>
                  <a:lnTo>
                    <a:pt x="5079" y="321309"/>
                  </a:lnTo>
                  <a:close/>
                </a:path>
                <a:path w="407670" h="334010">
                  <a:moveTo>
                    <a:pt x="407670" y="321309"/>
                  </a:moveTo>
                  <a:lnTo>
                    <a:pt x="403859" y="321309"/>
                  </a:lnTo>
                  <a:lnTo>
                    <a:pt x="403859" y="323849"/>
                  </a:lnTo>
                  <a:lnTo>
                    <a:pt x="407670" y="323849"/>
                  </a:lnTo>
                  <a:lnTo>
                    <a:pt x="407670" y="321309"/>
                  </a:lnTo>
                  <a:close/>
                </a:path>
                <a:path w="407670" h="334010">
                  <a:moveTo>
                    <a:pt x="407670" y="323850"/>
                  </a:moveTo>
                  <a:lnTo>
                    <a:pt x="403859" y="323850"/>
                  </a:lnTo>
                  <a:lnTo>
                    <a:pt x="403859" y="327659"/>
                  </a:lnTo>
                  <a:lnTo>
                    <a:pt x="405130" y="327659"/>
                  </a:lnTo>
                  <a:lnTo>
                    <a:pt x="405130" y="326389"/>
                  </a:lnTo>
                  <a:lnTo>
                    <a:pt x="406399" y="326389"/>
                  </a:lnTo>
                  <a:lnTo>
                    <a:pt x="406399" y="325119"/>
                  </a:lnTo>
                  <a:lnTo>
                    <a:pt x="407670" y="325119"/>
                  </a:lnTo>
                  <a:lnTo>
                    <a:pt x="407670" y="323850"/>
                  </a:lnTo>
                  <a:close/>
                </a:path>
                <a:path w="407670" h="334010">
                  <a:moveTo>
                    <a:pt x="5079" y="323850"/>
                  </a:moveTo>
                  <a:lnTo>
                    <a:pt x="2539" y="323850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26389"/>
                  </a:lnTo>
                  <a:lnTo>
                    <a:pt x="5079" y="326389"/>
                  </a:lnTo>
                  <a:lnTo>
                    <a:pt x="5079" y="323850"/>
                  </a:lnTo>
                  <a:close/>
                </a:path>
                <a:path w="407670" h="334010">
                  <a:moveTo>
                    <a:pt x="398780" y="332739"/>
                  </a:moveTo>
                  <a:lnTo>
                    <a:pt x="11429" y="332739"/>
                  </a:lnTo>
                  <a:lnTo>
                    <a:pt x="11429" y="334009"/>
                  </a:lnTo>
                  <a:lnTo>
                    <a:pt x="398780" y="334009"/>
                  </a:lnTo>
                  <a:lnTo>
                    <a:pt x="398780" y="332739"/>
                  </a:lnTo>
                  <a:close/>
                </a:path>
                <a:path w="407670" h="334010">
                  <a:moveTo>
                    <a:pt x="400049" y="331469"/>
                  </a:moveTo>
                  <a:lnTo>
                    <a:pt x="10159" y="331469"/>
                  </a:lnTo>
                  <a:lnTo>
                    <a:pt x="10159" y="332739"/>
                  </a:lnTo>
                  <a:lnTo>
                    <a:pt x="400049" y="332739"/>
                  </a:lnTo>
                  <a:lnTo>
                    <a:pt x="400049" y="331469"/>
                  </a:lnTo>
                  <a:close/>
                </a:path>
                <a:path w="407670" h="334010">
                  <a:moveTo>
                    <a:pt x="401320" y="330200"/>
                  </a:moveTo>
                  <a:lnTo>
                    <a:pt x="8889" y="330200"/>
                  </a:lnTo>
                  <a:lnTo>
                    <a:pt x="8889" y="331469"/>
                  </a:lnTo>
                  <a:lnTo>
                    <a:pt x="401320" y="331469"/>
                  </a:lnTo>
                  <a:lnTo>
                    <a:pt x="401320" y="330200"/>
                  </a:lnTo>
                  <a:close/>
                </a:path>
              </a:pathLst>
            </a:custGeom>
            <a:solidFill>
              <a:srgbClr val="8AB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361949" y="5690869"/>
              <a:ext cx="398780" cy="326390"/>
            </a:xfrm>
            <a:custGeom>
              <a:avLst/>
              <a:gdLst/>
              <a:ahLst/>
              <a:cxnLst/>
              <a:rect l="l" t="t" r="r" b="b"/>
              <a:pathLst>
                <a:path w="398780" h="326389">
                  <a:moveTo>
                    <a:pt x="397509" y="1269"/>
                  </a:moveTo>
                  <a:lnTo>
                    <a:pt x="2539" y="1269"/>
                  </a:lnTo>
                  <a:lnTo>
                    <a:pt x="253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398780" h="326389">
                  <a:moveTo>
                    <a:pt x="39624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398780" h="326389">
                  <a:moveTo>
                    <a:pt x="253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3809"/>
                  </a:lnTo>
                  <a:close/>
                </a:path>
                <a:path w="398780" h="326389">
                  <a:moveTo>
                    <a:pt x="398780" y="2539"/>
                  </a:moveTo>
                  <a:lnTo>
                    <a:pt x="1270" y="2539"/>
                  </a:lnTo>
                  <a:lnTo>
                    <a:pt x="1270" y="3809"/>
                  </a:lnTo>
                  <a:lnTo>
                    <a:pt x="394970" y="3809"/>
                  </a:lnTo>
                  <a:lnTo>
                    <a:pt x="394970" y="6349"/>
                  </a:lnTo>
                  <a:lnTo>
                    <a:pt x="398780" y="6349"/>
                  </a:lnTo>
                  <a:lnTo>
                    <a:pt x="398780" y="2539"/>
                  </a:lnTo>
                  <a:close/>
                </a:path>
                <a:path w="398780" h="326389">
                  <a:moveTo>
                    <a:pt x="253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6349"/>
                  </a:lnTo>
                  <a:close/>
                </a:path>
                <a:path w="398780" h="326389">
                  <a:moveTo>
                    <a:pt x="398780" y="6349"/>
                  </a:moveTo>
                  <a:lnTo>
                    <a:pt x="394970" y="6349"/>
                  </a:lnTo>
                  <a:lnTo>
                    <a:pt x="394970" y="8889"/>
                  </a:lnTo>
                  <a:lnTo>
                    <a:pt x="398780" y="8889"/>
                  </a:lnTo>
                  <a:lnTo>
                    <a:pt x="398780" y="6349"/>
                  </a:lnTo>
                  <a:close/>
                </a:path>
                <a:path w="398780" h="326389">
                  <a:moveTo>
                    <a:pt x="253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539" y="12699"/>
                  </a:lnTo>
                  <a:lnTo>
                    <a:pt x="2539" y="8889"/>
                  </a:lnTo>
                  <a:close/>
                </a:path>
                <a:path w="398780" h="326389">
                  <a:moveTo>
                    <a:pt x="398780" y="8889"/>
                  </a:moveTo>
                  <a:lnTo>
                    <a:pt x="394970" y="8889"/>
                  </a:lnTo>
                  <a:lnTo>
                    <a:pt x="394970" y="12699"/>
                  </a:lnTo>
                  <a:lnTo>
                    <a:pt x="398780" y="12699"/>
                  </a:lnTo>
                  <a:lnTo>
                    <a:pt x="398780" y="8889"/>
                  </a:lnTo>
                  <a:close/>
                </a:path>
                <a:path w="398780" h="326389">
                  <a:moveTo>
                    <a:pt x="253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2699"/>
                  </a:lnTo>
                  <a:close/>
                </a:path>
                <a:path w="398780" h="326389">
                  <a:moveTo>
                    <a:pt x="398780" y="12699"/>
                  </a:moveTo>
                  <a:lnTo>
                    <a:pt x="394970" y="12699"/>
                  </a:lnTo>
                  <a:lnTo>
                    <a:pt x="394970" y="15239"/>
                  </a:lnTo>
                  <a:lnTo>
                    <a:pt x="398780" y="15239"/>
                  </a:lnTo>
                  <a:lnTo>
                    <a:pt x="398780" y="12699"/>
                  </a:lnTo>
                  <a:close/>
                </a:path>
                <a:path w="398780" h="326389">
                  <a:moveTo>
                    <a:pt x="253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5239"/>
                  </a:lnTo>
                  <a:close/>
                </a:path>
                <a:path w="398780" h="326389">
                  <a:moveTo>
                    <a:pt x="398780" y="15239"/>
                  </a:moveTo>
                  <a:lnTo>
                    <a:pt x="394970" y="15239"/>
                  </a:lnTo>
                  <a:lnTo>
                    <a:pt x="394970" y="19049"/>
                  </a:lnTo>
                  <a:lnTo>
                    <a:pt x="398780" y="19049"/>
                  </a:lnTo>
                  <a:lnTo>
                    <a:pt x="398780" y="15239"/>
                  </a:lnTo>
                  <a:close/>
                </a:path>
                <a:path w="398780" h="326389">
                  <a:moveTo>
                    <a:pt x="253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9049"/>
                  </a:lnTo>
                  <a:close/>
                </a:path>
                <a:path w="398780" h="326389">
                  <a:moveTo>
                    <a:pt x="398780" y="19049"/>
                  </a:moveTo>
                  <a:lnTo>
                    <a:pt x="394970" y="19049"/>
                  </a:lnTo>
                  <a:lnTo>
                    <a:pt x="394970" y="21589"/>
                  </a:lnTo>
                  <a:lnTo>
                    <a:pt x="398780" y="21589"/>
                  </a:lnTo>
                  <a:lnTo>
                    <a:pt x="398780" y="19049"/>
                  </a:lnTo>
                  <a:close/>
                </a:path>
                <a:path w="398780" h="326389">
                  <a:moveTo>
                    <a:pt x="253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1589"/>
                  </a:lnTo>
                  <a:close/>
                </a:path>
                <a:path w="398780" h="326389">
                  <a:moveTo>
                    <a:pt x="398780" y="21589"/>
                  </a:moveTo>
                  <a:lnTo>
                    <a:pt x="394970" y="21589"/>
                  </a:lnTo>
                  <a:lnTo>
                    <a:pt x="394970" y="25399"/>
                  </a:lnTo>
                  <a:lnTo>
                    <a:pt x="398780" y="25399"/>
                  </a:lnTo>
                  <a:lnTo>
                    <a:pt x="398780" y="21589"/>
                  </a:lnTo>
                  <a:close/>
                </a:path>
                <a:path w="398780" h="326389">
                  <a:moveTo>
                    <a:pt x="253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5399"/>
                  </a:lnTo>
                  <a:close/>
                </a:path>
                <a:path w="398780" h="326389">
                  <a:moveTo>
                    <a:pt x="398780" y="25399"/>
                  </a:moveTo>
                  <a:lnTo>
                    <a:pt x="394970" y="25399"/>
                  </a:lnTo>
                  <a:lnTo>
                    <a:pt x="394970" y="31749"/>
                  </a:lnTo>
                  <a:lnTo>
                    <a:pt x="398780" y="31749"/>
                  </a:lnTo>
                  <a:lnTo>
                    <a:pt x="398780" y="25399"/>
                  </a:lnTo>
                  <a:close/>
                </a:path>
                <a:path w="398780" h="326389">
                  <a:moveTo>
                    <a:pt x="253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1749"/>
                  </a:lnTo>
                  <a:close/>
                </a:path>
                <a:path w="398780" h="326389">
                  <a:moveTo>
                    <a:pt x="398780" y="31749"/>
                  </a:moveTo>
                  <a:lnTo>
                    <a:pt x="394970" y="31749"/>
                  </a:lnTo>
                  <a:lnTo>
                    <a:pt x="394970" y="38099"/>
                  </a:lnTo>
                  <a:lnTo>
                    <a:pt x="398780" y="38099"/>
                  </a:lnTo>
                  <a:lnTo>
                    <a:pt x="398780" y="31749"/>
                  </a:lnTo>
                  <a:close/>
                </a:path>
                <a:path w="398780" h="326389">
                  <a:moveTo>
                    <a:pt x="253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8099"/>
                  </a:lnTo>
                  <a:close/>
                </a:path>
                <a:path w="398780" h="326389">
                  <a:moveTo>
                    <a:pt x="398780" y="38099"/>
                  </a:moveTo>
                  <a:lnTo>
                    <a:pt x="394970" y="38099"/>
                  </a:lnTo>
                  <a:lnTo>
                    <a:pt x="394970" y="40639"/>
                  </a:lnTo>
                  <a:lnTo>
                    <a:pt x="398780" y="40639"/>
                  </a:lnTo>
                  <a:lnTo>
                    <a:pt x="398780" y="38099"/>
                  </a:lnTo>
                  <a:close/>
                </a:path>
                <a:path w="398780" h="326389">
                  <a:moveTo>
                    <a:pt x="253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539" y="44449"/>
                  </a:lnTo>
                  <a:lnTo>
                    <a:pt x="2539" y="40639"/>
                  </a:lnTo>
                  <a:close/>
                </a:path>
                <a:path w="398780" h="326389">
                  <a:moveTo>
                    <a:pt x="398780" y="40639"/>
                  </a:moveTo>
                  <a:lnTo>
                    <a:pt x="394970" y="40639"/>
                  </a:lnTo>
                  <a:lnTo>
                    <a:pt x="394970" y="44449"/>
                  </a:lnTo>
                  <a:lnTo>
                    <a:pt x="398780" y="44449"/>
                  </a:lnTo>
                  <a:lnTo>
                    <a:pt x="398780" y="40639"/>
                  </a:lnTo>
                  <a:close/>
                </a:path>
                <a:path w="398780" h="326389">
                  <a:moveTo>
                    <a:pt x="253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44449"/>
                  </a:lnTo>
                  <a:close/>
                </a:path>
                <a:path w="398780" h="326389">
                  <a:moveTo>
                    <a:pt x="398780" y="44449"/>
                  </a:moveTo>
                  <a:lnTo>
                    <a:pt x="394970" y="44449"/>
                  </a:lnTo>
                  <a:lnTo>
                    <a:pt x="394970" y="46989"/>
                  </a:lnTo>
                  <a:lnTo>
                    <a:pt x="398780" y="46989"/>
                  </a:lnTo>
                  <a:lnTo>
                    <a:pt x="398780" y="44449"/>
                  </a:lnTo>
                  <a:close/>
                </a:path>
                <a:path w="398780" h="326389">
                  <a:moveTo>
                    <a:pt x="253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6989"/>
                  </a:lnTo>
                  <a:close/>
                </a:path>
                <a:path w="398780" h="326389">
                  <a:moveTo>
                    <a:pt x="398780" y="46989"/>
                  </a:moveTo>
                  <a:lnTo>
                    <a:pt x="394970" y="46989"/>
                  </a:lnTo>
                  <a:lnTo>
                    <a:pt x="394970" y="50799"/>
                  </a:lnTo>
                  <a:lnTo>
                    <a:pt x="398780" y="50799"/>
                  </a:lnTo>
                  <a:lnTo>
                    <a:pt x="398780" y="46989"/>
                  </a:lnTo>
                  <a:close/>
                </a:path>
                <a:path w="398780" h="326389">
                  <a:moveTo>
                    <a:pt x="2539" y="50799"/>
                  </a:moveTo>
                  <a:lnTo>
                    <a:pt x="0" y="50799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50799"/>
                  </a:lnTo>
                  <a:close/>
                </a:path>
                <a:path w="398780" h="326389">
                  <a:moveTo>
                    <a:pt x="398780" y="50799"/>
                  </a:moveTo>
                  <a:lnTo>
                    <a:pt x="394970" y="50799"/>
                  </a:lnTo>
                  <a:lnTo>
                    <a:pt x="394970" y="59689"/>
                  </a:lnTo>
                  <a:lnTo>
                    <a:pt x="398780" y="59689"/>
                  </a:lnTo>
                  <a:lnTo>
                    <a:pt x="398780" y="50799"/>
                  </a:lnTo>
                  <a:close/>
                </a:path>
                <a:path w="398780" h="326389">
                  <a:moveTo>
                    <a:pt x="2539" y="59689"/>
                  </a:moveTo>
                  <a:lnTo>
                    <a:pt x="0" y="59689"/>
                  </a:lnTo>
                  <a:lnTo>
                    <a:pt x="0" y="78739"/>
                  </a:lnTo>
                  <a:lnTo>
                    <a:pt x="2539" y="78739"/>
                  </a:lnTo>
                  <a:lnTo>
                    <a:pt x="2539" y="59689"/>
                  </a:lnTo>
                  <a:close/>
                </a:path>
                <a:path w="398780" h="326389">
                  <a:moveTo>
                    <a:pt x="398780" y="59689"/>
                  </a:moveTo>
                  <a:lnTo>
                    <a:pt x="394970" y="59689"/>
                  </a:lnTo>
                  <a:lnTo>
                    <a:pt x="394970" y="78739"/>
                  </a:lnTo>
                  <a:lnTo>
                    <a:pt x="398780" y="78739"/>
                  </a:lnTo>
                  <a:lnTo>
                    <a:pt x="398780" y="59689"/>
                  </a:lnTo>
                  <a:close/>
                </a:path>
                <a:path w="398780" h="326389">
                  <a:moveTo>
                    <a:pt x="253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78739"/>
                  </a:lnTo>
                  <a:close/>
                </a:path>
                <a:path w="398780" h="326389">
                  <a:moveTo>
                    <a:pt x="398780" y="78739"/>
                  </a:moveTo>
                  <a:lnTo>
                    <a:pt x="394970" y="78739"/>
                  </a:lnTo>
                  <a:lnTo>
                    <a:pt x="394970" y="82549"/>
                  </a:lnTo>
                  <a:lnTo>
                    <a:pt x="398780" y="82549"/>
                  </a:lnTo>
                  <a:lnTo>
                    <a:pt x="398780" y="78739"/>
                  </a:lnTo>
                  <a:close/>
                </a:path>
                <a:path w="398780" h="326389">
                  <a:moveTo>
                    <a:pt x="253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539" y="85089"/>
                  </a:lnTo>
                  <a:lnTo>
                    <a:pt x="2539" y="82549"/>
                  </a:lnTo>
                  <a:close/>
                </a:path>
                <a:path w="398780" h="326389">
                  <a:moveTo>
                    <a:pt x="398780" y="82549"/>
                  </a:moveTo>
                  <a:lnTo>
                    <a:pt x="394970" y="82549"/>
                  </a:lnTo>
                  <a:lnTo>
                    <a:pt x="394970" y="85089"/>
                  </a:lnTo>
                  <a:lnTo>
                    <a:pt x="398780" y="85089"/>
                  </a:lnTo>
                  <a:lnTo>
                    <a:pt x="398780" y="82549"/>
                  </a:lnTo>
                  <a:close/>
                </a:path>
                <a:path w="398780" h="326389">
                  <a:moveTo>
                    <a:pt x="2539" y="85089"/>
                  </a:moveTo>
                  <a:lnTo>
                    <a:pt x="0" y="85089"/>
                  </a:lnTo>
                  <a:lnTo>
                    <a:pt x="0" y="104139"/>
                  </a:lnTo>
                  <a:lnTo>
                    <a:pt x="2539" y="104139"/>
                  </a:lnTo>
                  <a:lnTo>
                    <a:pt x="2539" y="85089"/>
                  </a:lnTo>
                  <a:close/>
                </a:path>
                <a:path w="398780" h="326389">
                  <a:moveTo>
                    <a:pt x="398780" y="85089"/>
                  </a:moveTo>
                  <a:lnTo>
                    <a:pt x="394970" y="85089"/>
                  </a:lnTo>
                  <a:lnTo>
                    <a:pt x="394970" y="104139"/>
                  </a:lnTo>
                  <a:lnTo>
                    <a:pt x="398780" y="104139"/>
                  </a:lnTo>
                  <a:lnTo>
                    <a:pt x="398780" y="85089"/>
                  </a:lnTo>
                  <a:close/>
                </a:path>
                <a:path w="398780" h="326389">
                  <a:moveTo>
                    <a:pt x="2539" y="104139"/>
                  </a:moveTo>
                  <a:lnTo>
                    <a:pt x="0" y="104139"/>
                  </a:lnTo>
                  <a:lnTo>
                    <a:pt x="0" y="126999"/>
                  </a:lnTo>
                  <a:lnTo>
                    <a:pt x="2539" y="126999"/>
                  </a:lnTo>
                  <a:lnTo>
                    <a:pt x="2539" y="104139"/>
                  </a:lnTo>
                  <a:close/>
                </a:path>
                <a:path w="398780" h="326389">
                  <a:moveTo>
                    <a:pt x="398780" y="104139"/>
                  </a:moveTo>
                  <a:lnTo>
                    <a:pt x="394970" y="104139"/>
                  </a:lnTo>
                  <a:lnTo>
                    <a:pt x="394970" y="126999"/>
                  </a:lnTo>
                  <a:lnTo>
                    <a:pt x="398780" y="126999"/>
                  </a:lnTo>
                  <a:lnTo>
                    <a:pt x="398780" y="104139"/>
                  </a:lnTo>
                  <a:close/>
                </a:path>
                <a:path w="398780" h="326389">
                  <a:moveTo>
                    <a:pt x="2539" y="126999"/>
                  </a:moveTo>
                  <a:lnTo>
                    <a:pt x="0" y="126999"/>
                  </a:lnTo>
                  <a:lnTo>
                    <a:pt x="0" y="199389"/>
                  </a:lnTo>
                  <a:lnTo>
                    <a:pt x="2539" y="199389"/>
                  </a:lnTo>
                  <a:lnTo>
                    <a:pt x="2539" y="126999"/>
                  </a:lnTo>
                  <a:close/>
                </a:path>
                <a:path w="398780" h="326389">
                  <a:moveTo>
                    <a:pt x="398780" y="126999"/>
                  </a:moveTo>
                  <a:lnTo>
                    <a:pt x="394970" y="126999"/>
                  </a:lnTo>
                  <a:lnTo>
                    <a:pt x="394970" y="199389"/>
                  </a:lnTo>
                  <a:lnTo>
                    <a:pt x="398780" y="199389"/>
                  </a:lnTo>
                  <a:lnTo>
                    <a:pt x="398780" y="126999"/>
                  </a:lnTo>
                  <a:close/>
                </a:path>
                <a:path w="398780" h="326389">
                  <a:moveTo>
                    <a:pt x="2539" y="199389"/>
                  </a:moveTo>
                  <a:lnTo>
                    <a:pt x="0" y="199389"/>
                  </a:lnTo>
                  <a:lnTo>
                    <a:pt x="0" y="222249"/>
                  </a:lnTo>
                  <a:lnTo>
                    <a:pt x="2539" y="222249"/>
                  </a:lnTo>
                  <a:lnTo>
                    <a:pt x="2539" y="199389"/>
                  </a:lnTo>
                  <a:close/>
                </a:path>
                <a:path w="398780" h="326389">
                  <a:moveTo>
                    <a:pt x="398780" y="199389"/>
                  </a:moveTo>
                  <a:lnTo>
                    <a:pt x="394970" y="199389"/>
                  </a:lnTo>
                  <a:lnTo>
                    <a:pt x="394970" y="222249"/>
                  </a:lnTo>
                  <a:lnTo>
                    <a:pt x="398780" y="222249"/>
                  </a:lnTo>
                  <a:lnTo>
                    <a:pt x="398780" y="199389"/>
                  </a:lnTo>
                  <a:close/>
                </a:path>
                <a:path w="398780" h="326389">
                  <a:moveTo>
                    <a:pt x="2539" y="222249"/>
                  </a:moveTo>
                  <a:lnTo>
                    <a:pt x="0" y="222249"/>
                  </a:lnTo>
                  <a:lnTo>
                    <a:pt x="0" y="241299"/>
                  </a:lnTo>
                  <a:lnTo>
                    <a:pt x="2539" y="241299"/>
                  </a:lnTo>
                  <a:lnTo>
                    <a:pt x="2539" y="222249"/>
                  </a:lnTo>
                  <a:close/>
                </a:path>
                <a:path w="398780" h="326389">
                  <a:moveTo>
                    <a:pt x="398780" y="222249"/>
                  </a:moveTo>
                  <a:lnTo>
                    <a:pt x="394970" y="222249"/>
                  </a:lnTo>
                  <a:lnTo>
                    <a:pt x="394970" y="241299"/>
                  </a:lnTo>
                  <a:lnTo>
                    <a:pt x="398780" y="241299"/>
                  </a:lnTo>
                  <a:lnTo>
                    <a:pt x="398780" y="222249"/>
                  </a:lnTo>
                  <a:close/>
                </a:path>
                <a:path w="398780" h="326389">
                  <a:moveTo>
                    <a:pt x="253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2539" y="247649"/>
                  </a:lnTo>
                  <a:lnTo>
                    <a:pt x="2539" y="241299"/>
                  </a:lnTo>
                  <a:close/>
                </a:path>
                <a:path w="398780" h="326389">
                  <a:moveTo>
                    <a:pt x="398780" y="241299"/>
                  </a:moveTo>
                  <a:lnTo>
                    <a:pt x="394970" y="241299"/>
                  </a:lnTo>
                  <a:lnTo>
                    <a:pt x="394970" y="247649"/>
                  </a:lnTo>
                  <a:lnTo>
                    <a:pt x="398780" y="247649"/>
                  </a:lnTo>
                  <a:lnTo>
                    <a:pt x="398780" y="241299"/>
                  </a:lnTo>
                  <a:close/>
                </a:path>
                <a:path w="398780" h="326389">
                  <a:moveTo>
                    <a:pt x="2539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47649"/>
                  </a:lnTo>
                  <a:close/>
                </a:path>
                <a:path w="398780" h="326389">
                  <a:moveTo>
                    <a:pt x="398780" y="247649"/>
                  </a:moveTo>
                  <a:lnTo>
                    <a:pt x="394970" y="247649"/>
                  </a:lnTo>
                  <a:lnTo>
                    <a:pt x="394970" y="266699"/>
                  </a:lnTo>
                  <a:lnTo>
                    <a:pt x="398780" y="266699"/>
                  </a:lnTo>
                  <a:lnTo>
                    <a:pt x="398780" y="247649"/>
                  </a:lnTo>
                  <a:close/>
                </a:path>
                <a:path w="398780" h="326389">
                  <a:moveTo>
                    <a:pt x="2539" y="266699"/>
                  </a:moveTo>
                  <a:lnTo>
                    <a:pt x="0" y="266699"/>
                  </a:lnTo>
                  <a:lnTo>
                    <a:pt x="0" y="275589"/>
                  </a:lnTo>
                  <a:lnTo>
                    <a:pt x="2539" y="275589"/>
                  </a:lnTo>
                  <a:lnTo>
                    <a:pt x="2539" y="266699"/>
                  </a:lnTo>
                  <a:close/>
                </a:path>
                <a:path w="398780" h="326389">
                  <a:moveTo>
                    <a:pt x="398780" y="266699"/>
                  </a:moveTo>
                  <a:lnTo>
                    <a:pt x="394970" y="266699"/>
                  </a:lnTo>
                  <a:lnTo>
                    <a:pt x="394970" y="275589"/>
                  </a:lnTo>
                  <a:lnTo>
                    <a:pt x="398780" y="275589"/>
                  </a:lnTo>
                  <a:lnTo>
                    <a:pt x="398780" y="266699"/>
                  </a:lnTo>
                  <a:close/>
                </a:path>
                <a:path w="398780" h="326389">
                  <a:moveTo>
                    <a:pt x="2539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2539" y="279399"/>
                  </a:lnTo>
                  <a:lnTo>
                    <a:pt x="2539" y="275589"/>
                  </a:lnTo>
                  <a:close/>
                </a:path>
                <a:path w="398780" h="326389">
                  <a:moveTo>
                    <a:pt x="398780" y="275589"/>
                  </a:moveTo>
                  <a:lnTo>
                    <a:pt x="394970" y="275589"/>
                  </a:lnTo>
                  <a:lnTo>
                    <a:pt x="394970" y="279399"/>
                  </a:lnTo>
                  <a:lnTo>
                    <a:pt x="398780" y="279399"/>
                  </a:lnTo>
                  <a:lnTo>
                    <a:pt x="398780" y="275589"/>
                  </a:lnTo>
                  <a:close/>
                </a:path>
                <a:path w="398780" h="326389">
                  <a:moveTo>
                    <a:pt x="2539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2539" y="281939"/>
                  </a:lnTo>
                  <a:lnTo>
                    <a:pt x="2539" y="279399"/>
                  </a:lnTo>
                  <a:close/>
                </a:path>
                <a:path w="398780" h="326389">
                  <a:moveTo>
                    <a:pt x="398780" y="279399"/>
                  </a:moveTo>
                  <a:lnTo>
                    <a:pt x="394970" y="279399"/>
                  </a:lnTo>
                  <a:lnTo>
                    <a:pt x="394970" y="281939"/>
                  </a:lnTo>
                  <a:lnTo>
                    <a:pt x="398780" y="281939"/>
                  </a:lnTo>
                  <a:lnTo>
                    <a:pt x="398780" y="279399"/>
                  </a:lnTo>
                  <a:close/>
                </a:path>
                <a:path w="398780" h="326389">
                  <a:moveTo>
                    <a:pt x="2539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2539" y="285749"/>
                  </a:lnTo>
                  <a:lnTo>
                    <a:pt x="2539" y="281939"/>
                  </a:lnTo>
                  <a:close/>
                </a:path>
                <a:path w="398780" h="326389">
                  <a:moveTo>
                    <a:pt x="398780" y="281939"/>
                  </a:moveTo>
                  <a:lnTo>
                    <a:pt x="394970" y="281939"/>
                  </a:lnTo>
                  <a:lnTo>
                    <a:pt x="394970" y="285749"/>
                  </a:lnTo>
                  <a:lnTo>
                    <a:pt x="398780" y="285749"/>
                  </a:lnTo>
                  <a:lnTo>
                    <a:pt x="398780" y="281939"/>
                  </a:lnTo>
                  <a:close/>
                </a:path>
                <a:path w="398780" h="326389">
                  <a:moveTo>
                    <a:pt x="2539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2539" y="288289"/>
                  </a:lnTo>
                  <a:lnTo>
                    <a:pt x="2539" y="285749"/>
                  </a:lnTo>
                  <a:close/>
                </a:path>
                <a:path w="398780" h="326389">
                  <a:moveTo>
                    <a:pt x="398780" y="285749"/>
                  </a:moveTo>
                  <a:lnTo>
                    <a:pt x="394970" y="285749"/>
                  </a:lnTo>
                  <a:lnTo>
                    <a:pt x="394970" y="288289"/>
                  </a:lnTo>
                  <a:lnTo>
                    <a:pt x="398780" y="288289"/>
                  </a:lnTo>
                  <a:lnTo>
                    <a:pt x="398780" y="285749"/>
                  </a:lnTo>
                  <a:close/>
                </a:path>
                <a:path w="398780" h="326389">
                  <a:moveTo>
                    <a:pt x="2539" y="288289"/>
                  </a:moveTo>
                  <a:lnTo>
                    <a:pt x="0" y="288289"/>
                  </a:lnTo>
                  <a:lnTo>
                    <a:pt x="0" y="294639"/>
                  </a:lnTo>
                  <a:lnTo>
                    <a:pt x="2539" y="294639"/>
                  </a:lnTo>
                  <a:lnTo>
                    <a:pt x="2539" y="288289"/>
                  </a:lnTo>
                  <a:close/>
                </a:path>
                <a:path w="398780" h="326389">
                  <a:moveTo>
                    <a:pt x="398780" y="288289"/>
                  </a:moveTo>
                  <a:lnTo>
                    <a:pt x="394970" y="288289"/>
                  </a:lnTo>
                  <a:lnTo>
                    <a:pt x="394970" y="294639"/>
                  </a:lnTo>
                  <a:lnTo>
                    <a:pt x="398780" y="294639"/>
                  </a:lnTo>
                  <a:lnTo>
                    <a:pt x="398780" y="288289"/>
                  </a:lnTo>
                  <a:close/>
                </a:path>
                <a:path w="398780" h="326389">
                  <a:moveTo>
                    <a:pt x="2539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4639"/>
                  </a:lnTo>
                  <a:close/>
                </a:path>
                <a:path w="398780" h="326389">
                  <a:moveTo>
                    <a:pt x="398780" y="294639"/>
                  </a:moveTo>
                  <a:lnTo>
                    <a:pt x="394970" y="294639"/>
                  </a:lnTo>
                  <a:lnTo>
                    <a:pt x="394970" y="298449"/>
                  </a:lnTo>
                  <a:lnTo>
                    <a:pt x="398780" y="298449"/>
                  </a:lnTo>
                  <a:lnTo>
                    <a:pt x="398780" y="294639"/>
                  </a:lnTo>
                  <a:close/>
                </a:path>
                <a:path w="398780" h="326389">
                  <a:moveTo>
                    <a:pt x="2539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2539" y="300989"/>
                  </a:lnTo>
                  <a:lnTo>
                    <a:pt x="2539" y="298449"/>
                  </a:lnTo>
                  <a:close/>
                </a:path>
                <a:path w="398780" h="326389">
                  <a:moveTo>
                    <a:pt x="398780" y="298449"/>
                  </a:moveTo>
                  <a:lnTo>
                    <a:pt x="394970" y="298449"/>
                  </a:lnTo>
                  <a:lnTo>
                    <a:pt x="394970" y="300989"/>
                  </a:lnTo>
                  <a:lnTo>
                    <a:pt x="398780" y="300989"/>
                  </a:lnTo>
                  <a:lnTo>
                    <a:pt x="398780" y="298449"/>
                  </a:lnTo>
                  <a:close/>
                </a:path>
                <a:path w="398780" h="326389">
                  <a:moveTo>
                    <a:pt x="2539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300989"/>
                  </a:lnTo>
                  <a:close/>
                </a:path>
                <a:path w="398780" h="326389">
                  <a:moveTo>
                    <a:pt x="398780" y="300989"/>
                  </a:moveTo>
                  <a:lnTo>
                    <a:pt x="394970" y="300989"/>
                  </a:lnTo>
                  <a:lnTo>
                    <a:pt x="394970" y="304799"/>
                  </a:lnTo>
                  <a:lnTo>
                    <a:pt x="398780" y="304799"/>
                  </a:lnTo>
                  <a:lnTo>
                    <a:pt x="398780" y="300989"/>
                  </a:lnTo>
                  <a:close/>
                </a:path>
                <a:path w="398780" h="326389">
                  <a:moveTo>
                    <a:pt x="253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4799"/>
                  </a:lnTo>
                  <a:close/>
                </a:path>
                <a:path w="398780" h="326389">
                  <a:moveTo>
                    <a:pt x="398780" y="304799"/>
                  </a:moveTo>
                  <a:lnTo>
                    <a:pt x="394970" y="304799"/>
                  </a:lnTo>
                  <a:lnTo>
                    <a:pt x="394970" y="307339"/>
                  </a:lnTo>
                  <a:lnTo>
                    <a:pt x="398780" y="307339"/>
                  </a:lnTo>
                  <a:lnTo>
                    <a:pt x="398780" y="304799"/>
                  </a:lnTo>
                  <a:close/>
                </a:path>
                <a:path w="398780" h="326389">
                  <a:moveTo>
                    <a:pt x="253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7339"/>
                  </a:lnTo>
                  <a:close/>
                </a:path>
                <a:path w="398780" h="326389">
                  <a:moveTo>
                    <a:pt x="398780" y="307339"/>
                  </a:moveTo>
                  <a:lnTo>
                    <a:pt x="394970" y="307339"/>
                  </a:lnTo>
                  <a:lnTo>
                    <a:pt x="394970" y="311149"/>
                  </a:lnTo>
                  <a:lnTo>
                    <a:pt x="398780" y="311149"/>
                  </a:lnTo>
                  <a:lnTo>
                    <a:pt x="398780" y="307339"/>
                  </a:lnTo>
                  <a:close/>
                </a:path>
                <a:path w="398780" h="326389">
                  <a:moveTo>
                    <a:pt x="2539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2539" y="313689"/>
                  </a:lnTo>
                  <a:lnTo>
                    <a:pt x="2539" y="311149"/>
                  </a:lnTo>
                  <a:close/>
                </a:path>
                <a:path w="398780" h="326389">
                  <a:moveTo>
                    <a:pt x="398780" y="311149"/>
                  </a:moveTo>
                  <a:lnTo>
                    <a:pt x="394970" y="311149"/>
                  </a:lnTo>
                  <a:lnTo>
                    <a:pt x="394970" y="313689"/>
                  </a:lnTo>
                  <a:lnTo>
                    <a:pt x="398780" y="313689"/>
                  </a:lnTo>
                  <a:lnTo>
                    <a:pt x="398780" y="311149"/>
                  </a:lnTo>
                  <a:close/>
                </a:path>
                <a:path w="398780" h="326389">
                  <a:moveTo>
                    <a:pt x="2539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3689"/>
                  </a:lnTo>
                  <a:close/>
                </a:path>
                <a:path w="398780" h="326389">
                  <a:moveTo>
                    <a:pt x="398780" y="313689"/>
                  </a:moveTo>
                  <a:lnTo>
                    <a:pt x="394970" y="313689"/>
                  </a:lnTo>
                  <a:lnTo>
                    <a:pt x="394970" y="317499"/>
                  </a:lnTo>
                  <a:lnTo>
                    <a:pt x="398780" y="317499"/>
                  </a:lnTo>
                  <a:lnTo>
                    <a:pt x="398780" y="313689"/>
                  </a:lnTo>
                  <a:close/>
                </a:path>
                <a:path w="398780" h="326389">
                  <a:moveTo>
                    <a:pt x="2539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2539" y="320039"/>
                  </a:lnTo>
                  <a:lnTo>
                    <a:pt x="2539" y="317499"/>
                  </a:lnTo>
                  <a:close/>
                </a:path>
                <a:path w="398780" h="326389">
                  <a:moveTo>
                    <a:pt x="398780" y="317499"/>
                  </a:moveTo>
                  <a:lnTo>
                    <a:pt x="394970" y="317499"/>
                  </a:lnTo>
                  <a:lnTo>
                    <a:pt x="394970" y="320039"/>
                  </a:lnTo>
                  <a:lnTo>
                    <a:pt x="398780" y="320039"/>
                  </a:lnTo>
                  <a:lnTo>
                    <a:pt x="398780" y="317499"/>
                  </a:lnTo>
                  <a:close/>
                </a:path>
                <a:path w="398780" h="326389">
                  <a:moveTo>
                    <a:pt x="2539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398780" y="323849"/>
                  </a:lnTo>
                  <a:lnTo>
                    <a:pt x="398780" y="322579"/>
                  </a:lnTo>
                  <a:lnTo>
                    <a:pt x="2539" y="322579"/>
                  </a:lnTo>
                  <a:lnTo>
                    <a:pt x="2539" y="320039"/>
                  </a:lnTo>
                  <a:close/>
                </a:path>
                <a:path w="398780" h="326389">
                  <a:moveTo>
                    <a:pt x="398780" y="320039"/>
                  </a:moveTo>
                  <a:lnTo>
                    <a:pt x="394970" y="320039"/>
                  </a:lnTo>
                  <a:lnTo>
                    <a:pt x="394970" y="322579"/>
                  </a:lnTo>
                  <a:lnTo>
                    <a:pt x="398780" y="322579"/>
                  </a:lnTo>
                  <a:lnTo>
                    <a:pt x="398780" y="320039"/>
                  </a:lnTo>
                  <a:close/>
                </a:path>
                <a:path w="398780" h="326389">
                  <a:moveTo>
                    <a:pt x="39750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7509" y="326389"/>
                  </a:lnTo>
                  <a:lnTo>
                    <a:pt x="397509" y="325119"/>
                  </a:lnTo>
                  <a:close/>
                </a:path>
                <a:path w="398780" h="326389">
                  <a:moveTo>
                    <a:pt x="398780" y="323849"/>
                  </a:moveTo>
                  <a:lnTo>
                    <a:pt x="1270" y="323849"/>
                  </a:lnTo>
                  <a:lnTo>
                    <a:pt x="1270" y="325119"/>
                  </a:lnTo>
                  <a:lnTo>
                    <a:pt x="398780" y="325119"/>
                  </a:lnTo>
                  <a:lnTo>
                    <a:pt x="398780" y="323849"/>
                  </a:lnTo>
                  <a:close/>
                </a:path>
              </a:pathLst>
            </a:custGeom>
            <a:solidFill>
              <a:srgbClr val="89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364489" y="5694679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70">
                  <a:moveTo>
                    <a:pt x="39243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lnTo>
                    <a:pt x="392430" y="2540"/>
                  </a:lnTo>
                  <a:lnTo>
                    <a:pt x="392430" y="0"/>
                  </a:lnTo>
                  <a:close/>
                </a:path>
                <a:path w="392430" h="318770">
                  <a:moveTo>
                    <a:pt x="392430" y="2540"/>
                  </a:moveTo>
                  <a:lnTo>
                    <a:pt x="388620" y="2540"/>
                  </a:lnTo>
                  <a:lnTo>
                    <a:pt x="388620" y="5080"/>
                  </a:lnTo>
                  <a:lnTo>
                    <a:pt x="392430" y="5080"/>
                  </a:lnTo>
                  <a:lnTo>
                    <a:pt x="392430" y="2540"/>
                  </a:lnTo>
                  <a:close/>
                </a:path>
                <a:path w="392430" h="318770">
                  <a:moveTo>
                    <a:pt x="381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5080"/>
                  </a:lnTo>
                  <a:close/>
                </a:path>
                <a:path w="392430" h="318770">
                  <a:moveTo>
                    <a:pt x="392430" y="5080"/>
                  </a:moveTo>
                  <a:lnTo>
                    <a:pt x="388620" y="5080"/>
                  </a:lnTo>
                  <a:lnTo>
                    <a:pt x="388620" y="8890"/>
                  </a:lnTo>
                  <a:lnTo>
                    <a:pt x="392430" y="8890"/>
                  </a:lnTo>
                  <a:lnTo>
                    <a:pt x="392430" y="5080"/>
                  </a:lnTo>
                  <a:close/>
                </a:path>
                <a:path w="392430" h="31877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92430" h="318770">
                  <a:moveTo>
                    <a:pt x="392430" y="8890"/>
                  </a:moveTo>
                  <a:lnTo>
                    <a:pt x="388620" y="8890"/>
                  </a:lnTo>
                  <a:lnTo>
                    <a:pt x="388620" y="11430"/>
                  </a:lnTo>
                  <a:lnTo>
                    <a:pt x="392430" y="11430"/>
                  </a:lnTo>
                  <a:lnTo>
                    <a:pt x="392430" y="8890"/>
                  </a:lnTo>
                  <a:close/>
                </a:path>
                <a:path w="392430" h="318770">
                  <a:moveTo>
                    <a:pt x="381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1430"/>
                  </a:lnTo>
                  <a:close/>
                </a:path>
                <a:path w="392430" h="318770">
                  <a:moveTo>
                    <a:pt x="392430" y="11430"/>
                  </a:moveTo>
                  <a:lnTo>
                    <a:pt x="388620" y="11430"/>
                  </a:lnTo>
                  <a:lnTo>
                    <a:pt x="388620" y="15240"/>
                  </a:lnTo>
                  <a:lnTo>
                    <a:pt x="392430" y="15240"/>
                  </a:lnTo>
                  <a:lnTo>
                    <a:pt x="392430" y="11430"/>
                  </a:lnTo>
                  <a:close/>
                </a:path>
                <a:path w="392430" h="318770">
                  <a:moveTo>
                    <a:pt x="381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5240"/>
                  </a:lnTo>
                  <a:close/>
                </a:path>
                <a:path w="392430" h="318770">
                  <a:moveTo>
                    <a:pt x="392430" y="15240"/>
                  </a:moveTo>
                  <a:lnTo>
                    <a:pt x="388620" y="15240"/>
                  </a:lnTo>
                  <a:lnTo>
                    <a:pt x="388620" y="17780"/>
                  </a:lnTo>
                  <a:lnTo>
                    <a:pt x="392430" y="17780"/>
                  </a:lnTo>
                  <a:lnTo>
                    <a:pt x="392430" y="15240"/>
                  </a:lnTo>
                  <a:close/>
                </a:path>
                <a:path w="392430" h="318770">
                  <a:moveTo>
                    <a:pt x="381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7780"/>
                  </a:lnTo>
                  <a:close/>
                </a:path>
                <a:path w="392430" h="318770">
                  <a:moveTo>
                    <a:pt x="392430" y="17780"/>
                  </a:moveTo>
                  <a:lnTo>
                    <a:pt x="388620" y="17780"/>
                  </a:lnTo>
                  <a:lnTo>
                    <a:pt x="388620" y="21590"/>
                  </a:lnTo>
                  <a:lnTo>
                    <a:pt x="392430" y="21590"/>
                  </a:lnTo>
                  <a:lnTo>
                    <a:pt x="392430" y="17780"/>
                  </a:lnTo>
                  <a:close/>
                </a:path>
                <a:path w="392430" h="318770">
                  <a:moveTo>
                    <a:pt x="381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1590"/>
                  </a:lnTo>
                  <a:close/>
                </a:path>
                <a:path w="392430" h="318770">
                  <a:moveTo>
                    <a:pt x="392430" y="21590"/>
                  </a:moveTo>
                  <a:lnTo>
                    <a:pt x="388620" y="21590"/>
                  </a:lnTo>
                  <a:lnTo>
                    <a:pt x="388620" y="27940"/>
                  </a:lnTo>
                  <a:lnTo>
                    <a:pt x="392430" y="27940"/>
                  </a:lnTo>
                  <a:lnTo>
                    <a:pt x="392430" y="21590"/>
                  </a:lnTo>
                  <a:close/>
                </a:path>
                <a:path w="392430" h="318770">
                  <a:moveTo>
                    <a:pt x="381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27940"/>
                  </a:lnTo>
                  <a:close/>
                </a:path>
                <a:path w="392430" h="318770">
                  <a:moveTo>
                    <a:pt x="392430" y="27940"/>
                  </a:moveTo>
                  <a:lnTo>
                    <a:pt x="388620" y="27940"/>
                  </a:lnTo>
                  <a:lnTo>
                    <a:pt x="388620" y="34290"/>
                  </a:lnTo>
                  <a:lnTo>
                    <a:pt x="392430" y="34290"/>
                  </a:lnTo>
                  <a:lnTo>
                    <a:pt x="392430" y="27940"/>
                  </a:lnTo>
                  <a:close/>
                </a:path>
                <a:path w="392430" h="318770">
                  <a:moveTo>
                    <a:pt x="381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4290"/>
                  </a:lnTo>
                  <a:close/>
                </a:path>
                <a:path w="392430" h="318770">
                  <a:moveTo>
                    <a:pt x="392430" y="34290"/>
                  </a:moveTo>
                  <a:lnTo>
                    <a:pt x="388620" y="34290"/>
                  </a:lnTo>
                  <a:lnTo>
                    <a:pt x="388620" y="36830"/>
                  </a:lnTo>
                  <a:lnTo>
                    <a:pt x="392430" y="36830"/>
                  </a:lnTo>
                  <a:lnTo>
                    <a:pt x="392430" y="34290"/>
                  </a:lnTo>
                  <a:close/>
                </a:path>
                <a:path w="392430" h="318770">
                  <a:moveTo>
                    <a:pt x="381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6830"/>
                  </a:lnTo>
                  <a:close/>
                </a:path>
                <a:path w="392430" h="318770">
                  <a:moveTo>
                    <a:pt x="392430" y="36830"/>
                  </a:moveTo>
                  <a:lnTo>
                    <a:pt x="388620" y="36830"/>
                  </a:lnTo>
                  <a:lnTo>
                    <a:pt x="388620" y="40640"/>
                  </a:lnTo>
                  <a:lnTo>
                    <a:pt x="392430" y="40640"/>
                  </a:lnTo>
                  <a:lnTo>
                    <a:pt x="392430" y="36830"/>
                  </a:lnTo>
                  <a:close/>
                </a:path>
                <a:path w="392430" h="318770">
                  <a:moveTo>
                    <a:pt x="381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40640"/>
                  </a:lnTo>
                  <a:close/>
                </a:path>
                <a:path w="392430" h="318770">
                  <a:moveTo>
                    <a:pt x="392430" y="40640"/>
                  </a:moveTo>
                  <a:lnTo>
                    <a:pt x="388620" y="40640"/>
                  </a:lnTo>
                  <a:lnTo>
                    <a:pt x="388620" y="43180"/>
                  </a:lnTo>
                  <a:lnTo>
                    <a:pt x="392430" y="43180"/>
                  </a:lnTo>
                  <a:lnTo>
                    <a:pt x="392430" y="40640"/>
                  </a:lnTo>
                  <a:close/>
                </a:path>
                <a:path w="392430" h="318770">
                  <a:moveTo>
                    <a:pt x="381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3180"/>
                  </a:lnTo>
                  <a:close/>
                </a:path>
                <a:path w="392430" h="318770">
                  <a:moveTo>
                    <a:pt x="392430" y="43180"/>
                  </a:moveTo>
                  <a:lnTo>
                    <a:pt x="388620" y="43180"/>
                  </a:lnTo>
                  <a:lnTo>
                    <a:pt x="388620" y="46990"/>
                  </a:lnTo>
                  <a:lnTo>
                    <a:pt x="392430" y="46990"/>
                  </a:lnTo>
                  <a:lnTo>
                    <a:pt x="392430" y="43180"/>
                  </a:lnTo>
                  <a:close/>
                </a:path>
                <a:path w="392430" h="318770">
                  <a:moveTo>
                    <a:pt x="3810" y="46990"/>
                  </a:moveTo>
                  <a:lnTo>
                    <a:pt x="0" y="4699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46990"/>
                  </a:lnTo>
                  <a:close/>
                </a:path>
                <a:path w="392430" h="318770">
                  <a:moveTo>
                    <a:pt x="392430" y="46990"/>
                  </a:moveTo>
                  <a:lnTo>
                    <a:pt x="388620" y="46990"/>
                  </a:lnTo>
                  <a:lnTo>
                    <a:pt x="388620" y="55880"/>
                  </a:lnTo>
                  <a:lnTo>
                    <a:pt x="392430" y="55880"/>
                  </a:lnTo>
                  <a:lnTo>
                    <a:pt x="392430" y="46990"/>
                  </a:lnTo>
                  <a:close/>
                </a:path>
                <a:path w="392430" h="318770">
                  <a:moveTo>
                    <a:pt x="3810" y="55880"/>
                  </a:moveTo>
                  <a:lnTo>
                    <a:pt x="0" y="5588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55880"/>
                  </a:lnTo>
                  <a:close/>
                </a:path>
                <a:path w="392430" h="318770">
                  <a:moveTo>
                    <a:pt x="392430" y="55880"/>
                  </a:moveTo>
                  <a:lnTo>
                    <a:pt x="388620" y="55880"/>
                  </a:lnTo>
                  <a:lnTo>
                    <a:pt x="388620" y="74930"/>
                  </a:lnTo>
                  <a:lnTo>
                    <a:pt x="392430" y="74930"/>
                  </a:lnTo>
                  <a:lnTo>
                    <a:pt x="392430" y="55880"/>
                  </a:lnTo>
                  <a:close/>
                </a:path>
                <a:path w="392430" h="318770">
                  <a:moveTo>
                    <a:pt x="381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74930"/>
                  </a:lnTo>
                  <a:close/>
                </a:path>
                <a:path w="392430" h="318770">
                  <a:moveTo>
                    <a:pt x="392430" y="74930"/>
                  </a:moveTo>
                  <a:lnTo>
                    <a:pt x="388620" y="74930"/>
                  </a:lnTo>
                  <a:lnTo>
                    <a:pt x="388620" y="78740"/>
                  </a:lnTo>
                  <a:lnTo>
                    <a:pt x="392430" y="78740"/>
                  </a:lnTo>
                  <a:lnTo>
                    <a:pt x="392430" y="74930"/>
                  </a:lnTo>
                  <a:close/>
                </a:path>
                <a:path w="392430" h="318770">
                  <a:moveTo>
                    <a:pt x="381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3810" y="81280"/>
                  </a:lnTo>
                  <a:lnTo>
                    <a:pt x="3810" y="78740"/>
                  </a:lnTo>
                  <a:close/>
                </a:path>
                <a:path w="392430" h="318770">
                  <a:moveTo>
                    <a:pt x="392430" y="78740"/>
                  </a:moveTo>
                  <a:lnTo>
                    <a:pt x="388620" y="78740"/>
                  </a:lnTo>
                  <a:lnTo>
                    <a:pt x="388620" y="81280"/>
                  </a:lnTo>
                  <a:lnTo>
                    <a:pt x="392430" y="81280"/>
                  </a:lnTo>
                  <a:lnTo>
                    <a:pt x="392430" y="78740"/>
                  </a:lnTo>
                  <a:close/>
                </a:path>
                <a:path w="392430" h="318770">
                  <a:moveTo>
                    <a:pt x="3810" y="81280"/>
                  </a:moveTo>
                  <a:lnTo>
                    <a:pt x="0" y="81280"/>
                  </a:lnTo>
                  <a:lnTo>
                    <a:pt x="0" y="100330"/>
                  </a:lnTo>
                  <a:lnTo>
                    <a:pt x="3810" y="100330"/>
                  </a:lnTo>
                  <a:lnTo>
                    <a:pt x="3810" y="81280"/>
                  </a:lnTo>
                  <a:close/>
                </a:path>
                <a:path w="392430" h="318770">
                  <a:moveTo>
                    <a:pt x="392430" y="81280"/>
                  </a:moveTo>
                  <a:lnTo>
                    <a:pt x="388620" y="81280"/>
                  </a:lnTo>
                  <a:lnTo>
                    <a:pt x="388620" y="100330"/>
                  </a:lnTo>
                  <a:lnTo>
                    <a:pt x="392430" y="100330"/>
                  </a:lnTo>
                  <a:lnTo>
                    <a:pt x="392430" y="81280"/>
                  </a:lnTo>
                  <a:close/>
                </a:path>
                <a:path w="392430" h="318770">
                  <a:moveTo>
                    <a:pt x="3810" y="100330"/>
                  </a:moveTo>
                  <a:lnTo>
                    <a:pt x="0" y="100330"/>
                  </a:lnTo>
                  <a:lnTo>
                    <a:pt x="0" y="123190"/>
                  </a:lnTo>
                  <a:lnTo>
                    <a:pt x="3810" y="123190"/>
                  </a:lnTo>
                  <a:lnTo>
                    <a:pt x="3810" y="100330"/>
                  </a:lnTo>
                  <a:close/>
                </a:path>
                <a:path w="392430" h="318770">
                  <a:moveTo>
                    <a:pt x="392430" y="100330"/>
                  </a:moveTo>
                  <a:lnTo>
                    <a:pt x="388620" y="100330"/>
                  </a:lnTo>
                  <a:lnTo>
                    <a:pt x="388620" y="123190"/>
                  </a:lnTo>
                  <a:lnTo>
                    <a:pt x="392430" y="123190"/>
                  </a:lnTo>
                  <a:lnTo>
                    <a:pt x="392430" y="100330"/>
                  </a:lnTo>
                  <a:close/>
                </a:path>
                <a:path w="392430" h="318770">
                  <a:moveTo>
                    <a:pt x="3810" y="123190"/>
                  </a:moveTo>
                  <a:lnTo>
                    <a:pt x="0" y="12319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123190"/>
                  </a:lnTo>
                  <a:close/>
                </a:path>
                <a:path w="392430" h="318770">
                  <a:moveTo>
                    <a:pt x="392430" y="123190"/>
                  </a:moveTo>
                  <a:lnTo>
                    <a:pt x="388620" y="123190"/>
                  </a:lnTo>
                  <a:lnTo>
                    <a:pt x="388620" y="195580"/>
                  </a:lnTo>
                  <a:lnTo>
                    <a:pt x="392430" y="195580"/>
                  </a:lnTo>
                  <a:lnTo>
                    <a:pt x="392430" y="123190"/>
                  </a:lnTo>
                  <a:close/>
                </a:path>
                <a:path w="392430" h="318770">
                  <a:moveTo>
                    <a:pt x="3810" y="195580"/>
                  </a:moveTo>
                  <a:lnTo>
                    <a:pt x="0" y="19558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195580"/>
                  </a:lnTo>
                  <a:close/>
                </a:path>
                <a:path w="392430" h="318770">
                  <a:moveTo>
                    <a:pt x="392430" y="195580"/>
                  </a:moveTo>
                  <a:lnTo>
                    <a:pt x="388620" y="195580"/>
                  </a:lnTo>
                  <a:lnTo>
                    <a:pt x="388620" y="218440"/>
                  </a:lnTo>
                  <a:lnTo>
                    <a:pt x="392430" y="218440"/>
                  </a:lnTo>
                  <a:lnTo>
                    <a:pt x="392430" y="195580"/>
                  </a:lnTo>
                  <a:close/>
                </a:path>
                <a:path w="392430" h="318770">
                  <a:moveTo>
                    <a:pt x="3810" y="218440"/>
                  </a:moveTo>
                  <a:lnTo>
                    <a:pt x="0" y="21844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18440"/>
                  </a:lnTo>
                  <a:close/>
                </a:path>
                <a:path w="392430" h="318770">
                  <a:moveTo>
                    <a:pt x="392430" y="218440"/>
                  </a:moveTo>
                  <a:lnTo>
                    <a:pt x="388620" y="218440"/>
                  </a:lnTo>
                  <a:lnTo>
                    <a:pt x="388620" y="237490"/>
                  </a:lnTo>
                  <a:lnTo>
                    <a:pt x="392430" y="237490"/>
                  </a:lnTo>
                  <a:lnTo>
                    <a:pt x="392430" y="218440"/>
                  </a:lnTo>
                  <a:close/>
                </a:path>
                <a:path w="392430" h="318770">
                  <a:moveTo>
                    <a:pt x="3810" y="237490"/>
                  </a:moveTo>
                  <a:lnTo>
                    <a:pt x="0" y="23749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37490"/>
                  </a:lnTo>
                  <a:close/>
                </a:path>
                <a:path w="392430" h="318770">
                  <a:moveTo>
                    <a:pt x="392430" y="237490"/>
                  </a:moveTo>
                  <a:lnTo>
                    <a:pt x="388620" y="237490"/>
                  </a:lnTo>
                  <a:lnTo>
                    <a:pt x="388620" y="243840"/>
                  </a:lnTo>
                  <a:lnTo>
                    <a:pt x="392430" y="243840"/>
                  </a:lnTo>
                  <a:lnTo>
                    <a:pt x="392430" y="237490"/>
                  </a:lnTo>
                  <a:close/>
                </a:path>
                <a:path w="392430" h="318770">
                  <a:moveTo>
                    <a:pt x="3810" y="243840"/>
                  </a:moveTo>
                  <a:lnTo>
                    <a:pt x="0" y="24384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43840"/>
                  </a:lnTo>
                  <a:close/>
                </a:path>
                <a:path w="392430" h="318770">
                  <a:moveTo>
                    <a:pt x="392430" y="243840"/>
                  </a:moveTo>
                  <a:lnTo>
                    <a:pt x="388620" y="243840"/>
                  </a:lnTo>
                  <a:lnTo>
                    <a:pt x="388620" y="262890"/>
                  </a:lnTo>
                  <a:lnTo>
                    <a:pt x="392430" y="262890"/>
                  </a:lnTo>
                  <a:lnTo>
                    <a:pt x="392430" y="243840"/>
                  </a:lnTo>
                  <a:close/>
                </a:path>
                <a:path w="392430" h="318770">
                  <a:moveTo>
                    <a:pt x="3810" y="262890"/>
                  </a:moveTo>
                  <a:lnTo>
                    <a:pt x="0" y="26289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2890"/>
                  </a:lnTo>
                  <a:close/>
                </a:path>
                <a:path w="392430" h="318770">
                  <a:moveTo>
                    <a:pt x="392430" y="262890"/>
                  </a:moveTo>
                  <a:lnTo>
                    <a:pt x="388620" y="262890"/>
                  </a:lnTo>
                  <a:lnTo>
                    <a:pt x="388620" y="271780"/>
                  </a:lnTo>
                  <a:lnTo>
                    <a:pt x="392430" y="271780"/>
                  </a:lnTo>
                  <a:lnTo>
                    <a:pt x="392430" y="262890"/>
                  </a:lnTo>
                  <a:close/>
                </a:path>
                <a:path w="392430" h="318770">
                  <a:moveTo>
                    <a:pt x="3810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71780"/>
                  </a:lnTo>
                  <a:close/>
                </a:path>
                <a:path w="392430" h="318770">
                  <a:moveTo>
                    <a:pt x="392430" y="271780"/>
                  </a:moveTo>
                  <a:lnTo>
                    <a:pt x="388620" y="271780"/>
                  </a:lnTo>
                  <a:lnTo>
                    <a:pt x="388620" y="275590"/>
                  </a:lnTo>
                  <a:lnTo>
                    <a:pt x="392430" y="275590"/>
                  </a:lnTo>
                  <a:lnTo>
                    <a:pt x="392430" y="271780"/>
                  </a:lnTo>
                  <a:close/>
                </a:path>
                <a:path w="392430" h="318770">
                  <a:moveTo>
                    <a:pt x="381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5590"/>
                  </a:lnTo>
                  <a:close/>
                </a:path>
                <a:path w="392430" h="318770">
                  <a:moveTo>
                    <a:pt x="392430" y="275590"/>
                  </a:moveTo>
                  <a:lnTo>
                    <a:pt x="388620" y="275590"/>
                  </a:lnTo>
                  <a:lnTo>
                    <a:pt x="388620" y="278130"/>
                  </a:lnTo>
                  <a:lnTo>
                    <a:pt x="392430" y="278130"/>
                  </a:lnTo>
                  <a:lnTo>
                    <a:pt x="392430" y="275590"/>
                  </a:lnTo>
                  <a:close/>
                </a:path>
                <a:path w="392430" h="318770">
                  <a:moveTo>
                    <a:pt x="3810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8130"/>
                  </a:lnTo>
                  <a:close/>
                </a:path>
                <a:path w="392430" h="318770">
                  <a:moveTo>
                    <a:pt x="392430" y="278130"/>
                  </a:moveTo>
                  <a:lnTo>
                    <a:pt x="388620" y="278130"/>
                  </a:lnTo>
                  <a:lnTo>
                    <a:pt x="388620" y="281940"/>
                  </a:lnTo>
                  <a:lnTo>
                    <a:pt x="392430" y="281940"/>
                  </a:lnTo>
                  <a:lnTo>
                    <a:pt x="392430" y="278130"/>
                  </a:lnTo>
                  <a:close/>
                </a:path>
                <a:path w="392430" h="318770">
                  <a:moveTo>
                    <a:pt x="381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1940"/>
                  </a:lnTo>
                  <a:close/>
                </a:path>
                <a:path w="392430" h="318770">
                  <a:moveTo>
                    <a:pt x="392430" y="281940"/>
                  </a:moveTo>
                  <a:lnTo>
                    <a:pt x="388620" y="281940"/>
                  </a:lnTo>
                  <a:lnTo>
                    <a:pt x="388620" y="284480"/>
                  </a:lnTo>
                  <a:lnTo>
                    <a:pt x="392430" y="284480"/>
                  </a:lnTo>
                  <a:lnTo>
                    <a:pt x="392430" y="281940"/>
                  </a:lnTo>
                  <a:close/>
                </a:path>
                <a:path w="392430" h="318770">
                  <a:moveTo>
                    <a:pt x="3810" y="284480"/>
                  </a:moveTo>
                  <a:lnTo>
                    <a:pt x="0" y="28448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4480"/>
                  </a:lnTo>
                  <a:close/>
                </a:path>
                <a:path w="392430" h="318770">
                  <a:moveTo>
                    <a:pt x="392430" y="284480"/>
                  </a:moveTo>
                  <a:lnTo>
                    <a:pt x="388620" y="284480"/>
                  </a:lnTo>
                  <a:lnTo>
                    <a:pt x="388620" y="290830"/>
                  </a:lnTo>
                  <a:lnTo>
                    <a:pt x="392430" y="290830"/>
                  </a:lnTo>
                  <a:lnTo>
                    <a:pt x="392430" y="284480"/>
                  </a:lnTo>
                  <a:close/>
                </a:path>
                <a:path w="392430" h="318770">
                  <a:moveTo>
                    <a:pt x="3810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90830"/>
                  </a:lnTo>
                  <a:close/>
                </a:path>
                <a:path w="392430" h="318770">
                  <a:moveTo>
                    <a:pt x="392430" y="290830"/>
                  </a:moveTo>
                  <a:lnTo>
                    <a:pt x="388620" y="290830"/>
                  </a:lnTo>
                  <a:lnTo>
                    <a:pt x="388620" y="294640"/>
                  </a:lnTo>
                  <a:lnTo>
                    <a:pt x="392430" y="294640"/>
                  </a:lnTo>
                  <a:lnTo>
                    <a:pt x="392430" y="290830"/>
                  </a:lnTo>
                  <a:close/>
                </a:path>
                <a:path w="392430" h="318770">
                  <a:moveTo>
                    <a:pt x="381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640"/>
                  </a:lnTo>
                  <a:close/>
                </a:path>
                <a:path w="392430" h="318770">
                  <a:moveTo>
                    <a:pt x="392430" y="294640"/>
                  </a:moveTo>
                  <a:lnTo>
                    <a:pt x="388620" y="294640"/>
                  </a:lnTo>
                  <a:lnTo>
                    <a:pt x="388620" y="297180"/>
                  </a:lnTo>
                  <a:lnTo>
                    <a:pt x="392430" y="297180"/>
                  </a:lnTo>
                  <a:lnTo>
                    <a:pt x="392430" y="294640"/>
                  </a:lnTo>
                  <a:close/>
                </a:path>
                <a:path w="392430" h="318770">
                  <a:moveTo>
                    <a:pt x="3810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297180"/>
                  </a:lnTo>
                  <a:close/>
                </a:path>
                <a:path w="392430" h="318770">
                  <a:moveTo>
                    <a:pt x="392430" y="297180"/>
                  </a:moveTo>
                  <a:lnTo>
                    <a:pt x="388620" y="297180"/>
                  </a:lnTo>
                  <a:lnTo>
                    <a:pt x="388620" y="300990"/>
                  </a:lnTo>
                  <a:lnTo>
                    <a:pt x="392430" y="300990"/>
                  </a:lnTo>
                  <a:lnTo>
                    <a:pt x="392430" y="297180"/>
                  </a:lnTo>
                  <a:close/>
                </a:path>
                <a:path w="392430" h="318770">
                  <a:moveTo>
                    <a:pt x="381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0990"/>
                  </a:lnTo>
                  <a:close/>
                </a:path>
                <a:path w="392430" h="318770">
                  <a:moveTo>
                    <a:pt x="392430" y="300990"/>
                  </a:moveTo>
                  <a:lnTo>
                    <a:pt x="388620" y="300990"/>
                  </a:lnTo>
                  <a:lnTo>
                    <a:pt x="388620" y="303530"/>
                  </a:lnTo>
                  <a:lnTo>
                    <a:pt x="392430" y="303530"/>
                  </a:lnTo>
                  <a:lnTo>
                    <a:pt x="392430" y="300990"/>
                  </a:lnTo>
                  <a:close/>
                </a:path>
                <a:path w="392430" h="318770">
                  <a:moveTo>
                    <a:pt x="3810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3530"/>
                  </a:lnTo>
                  <a:close/>
                </a:path>
                <a:path w="392430" h="318770">
                  <a:moveTo>
                    <a:pt x="392430" y="303530"/>
                  </a:moveTo>
                  <a:lnTo>
                    <a:pt x="388620" y="303530"/>
                  </a:lnTo>
                  <a:lnTo>
                    <a:pt x="388620" y="307340"/>
                  </a:lnTo>
                  <a:lnTo>
                    <a:pt x="392430" y="307340"/>
                  </a:lnTo>
                  <a:lnTo>
                    <a:pt x="392430" y="303530"/>
                  </a:lnTo>
                  <a:close/>
                </a:path>
                <a:path w="392430" h="318770">
                  <a:moveTo>
                    <a:pt x="381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7340"/>
                  </a:lnTo>
                  <a:close/>
                </a:path>
                <a:path w="392430" h="318770">
                  <a:moveTo>
                    <a:pt x="392430" y="307340"/>
                  </a:moveTo>
                  <a:lnTo>
                    <a:pt x="388620" y="307340"/>
                  </a:lnTo>
                  <a:lnTo>
                    <a:pt x="388620" y="309880"/>
                  </a:lnTo>
                  <a:lnTo>
                    <a:pt x="392430" y="309880"/>
                  </a:lnTo>
                  <a:lnTo>
                    <a:pt x="392430" y="307340"/>
                  </a:lnTo>
                  <a:close/>
                </a:path>
                <a:path w="392430" h="318770">
                  <a:moveTo>
                    <a:pt x="3810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9880"/>
                  </a:lnTo>
                  <a:close/>
                </a:path>
                <a:path w="392430" h="318770">
                  <a:moveTo>
                    <a:pt x="392430" y="309880"/>
                  </a:moveTo>
                  <a:lnTo>
                    <a:pt x="388620" y="309880"/>
                  </a:lnTo>
                  <a:lnTo>
                    <a:pt x="388620" y="313690"/>
                  </a:lnTo>
                  <a:lnTo>
                    <a:pt x="392430" y="313690"/>
                  </a:lnTo>
                  <a:lnTo>
                    <a:pt x="392430" y="309880"/>
                  </a:lnTo>
                  <a:close/>
                </a:path>
                <a:path w="392430" h="318770">
                  <a:moveTo>
                    <a:pt x="381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392430" y="316230"/>
                  </a:lnTo>
                  <a:lnTo>
                    <a:pt x="392430" y="314960"/>
                  </a:lnTo>
                  <a:lnTo>
                    <a:pt x="3810" y="314960"/>
                  </a:lnTo>
                  <a:lnTo>
                    <a:pt x="3810" y="313690"/>
                  </a:lnTo>
                  <a:close/>
                </a:path>
                <a:path w="392430" h="318770">
                  <a:moveTo>
                    <a:pt x="392430" y="313690"/>
                  </a:moveTo>
                  <a:lnTo>
                    <a:pt x="388620" y="313690"/>
                  </a:lnTo>
                  <a:lnTo>
                    <a:pt x="388620" y="314960"/>
                  </a:lnTo>
                  <a:lnTo>
                    <a:pt x="392430" y="314960"/>
                  </a:lnTo>
                  <a:lnTo>
                    <a:pt x="392430" y="313690"/>
                  </a:lnTo>
                  <a:close/>
                </a:path>
                <a:path w="392430" h="318770">
                  <a:moveTo>
                    <a:pt x="39243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6230"/>
                  </a:lnTo>
                  <a:close/>
                </a:path>
              </a:pathLst>
            </a:custGeom>
            <a:solidFill>
              <a:srgbClr val="88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368299" y="569721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20">
                  <a:moveTo>
                    <a:pt x="3848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4809" y="2539"/>
                  </a:lnTo>
                  <a:lnTo>
                    <a:pt x="384809" y="0"/>
                  </a:lnTo>
                  <a:close/>
                </a:path>
                <a:path w="384809" h="312420">
                  <a:moveTo>
                    <a:pt x="38480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84809" y="3809"/>
                  </a:lnTo>
                  <a:lnTo>
                    <a:pt x="384809" y="2539"/>
                  </a:lnTo>
                  <a:close/>
                </a:path>
                <a:path w="384809" h="312420">
                  <a:moveTo>
                    <a:pt x="384809" y="3809"/>
                  </a:moveTo>
                  <a:lnTo>
                    <a:pt x="381000" y="3809"/>
                  </a:lnTo>
                  <a:lnTo>
                    <a:pt x="381000" y="6349"/>
                  </a:lnTo>
                  <a:lnTo>
                    <a:pt x="384809" y="6349"/>
                  </a:lnTo>
                  <a:lnTo>
                    <a:pt x="384809" y="3809"/>
                  </a:lnTo>
                  <a:close/>
                </a:path>
                <a:path w="384809" h="312420">
                  <a:moveTo>
                    <a:pt x="381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49"/>
                  </a:lnTo>
                  <a:close/>
                </a:path>
                <a:path w="384809" h="312420">
                  <a:moveTo>
                    <a:pt x="384809" y="6349"/>
                  </a:moveTo>
                  <a:lnTo>
                    <a:pt x="381000" y="6349"/>
                  </a:lnTo>
                  <a:lnTo>
                    <a:pt x="381000" y="8889"/>
                  </a:lnTo>
                  <a:lnTo>
                    <a:pt x="384809" y="8889"/>
                  </a:lnTo>
                  <a:lnTo>
                    <a:pt x="384809" y="6349"/>
                  </a:lnTo>
                  <a:close/>
                </a:path>
                <a:path w="384809" h="312420">
                  <a:moveTo>
                    <a:pt x="381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8889"/>
                  </a:lnTo>
                  <a:close/>
                </a:path>
                <a:path w="384809" h="312420">
                  <a:moveTo>
                    <a:pt x="384809" y="8889"/>
                  </a:moveTo>
                  <a:lnTo>
                    <a:pt x="381000" y="8889"/>
                  </a:lnTo>
                  <a:lnTo>
                    <a:pt x="381000" y="12699"/>
                  </a:lnTo>
                  <a:lnTo>
                    <a:pt x="384809" y="12699"/>
                  </a:lnTo>
                  <a:lnTo>
                    <a:pt x="384809" y="8889"/>
                  </a:lnTo>
                  <a:close/>
                </a:path>
                <a:path w="384809" h="312420">
                  <a:moveTo>
                    <a:pt x="381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699"/>
                  </a:lnTo>
                  <a:close/>
                </a:path>
                <a:path w="384809" h="312420">
                  <a:moveTo>
                    <a:pt x="384809" y="12699"/>
                  </a:moveTo>
                  <a:lnTo>
                    <a:pt x="381000" y="12699"/>
                  </a:lnTo>
                  <a:lnTo>
                    <a:pt x="381000" y="15239"/>
                  </a:lnTo>
                  <a:lnTo>
                    <a:pt x="384809" y="15239"/>
                  </a:lnTo>
                  <a:lnTo>
                    <a:pt x="384809" y="12699"/>
                  </a:lnTo>
                  <a:close/>
                </a:path>
                <a:path w="384809" h="312420">
                  <a:moveTo>
                    <a:pt x="381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5239"/>
                  </a:lnTo>
                  <a:close/>
                </a:path>
                <a:path w="384809" h="312420">
                  <a:moveTo>
                    <a:pt x="384809" y="15239"/>
                  </a:moveTo>
                  <a:lnTo>
                    <a:pt x="381000" y="15239"/>
                  </a:lnTo>
                  <a:lnTo>
                    <a:pt x="381000" y="19049"/>
                  </a:lnTo>
                  <a:lnTo>
                    <a:pt x="384809" y="19049"/>
                  </a:lnTo>
                  <a:lnTo>
                    <a:pt x="384809" y="15239"/>
                  </a:lnTo>
                  <a:close/>
                </a:path>
                <a:path w="384809" h="312420">
                  <a:moveTo>
                    <a:pt x="381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049"/>
                  </a:lnTo>
                  <a:close/>
                </a:path>
                <a:path w="384809" h="312420">
                  <a:moveTo>
                    <a:pt x="384809" y="19049"/>
                  </a:moveTo>
                  <a:lnTo>
                    <a:pt x="381000" y="19049"/>
                  </a:lnTo>
                  <a:lnTo>
                    <a:pt x="381000" y="25399"/>
                  </a:lnTo>
                  <a:lnTo>
                    <a:pt x="384809" y="25399"/>
                  </a:lnTo>
                  <a:lnTo>
                    <a:pt x="384809" y="19049"/>
                  </a:lnTo>
                  <a:close/>
                </a:path>
                <a:path w="384809" h="312420">
                  <a:moveTo>
                    <a:pt x="381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399"/>
                  </a:lnTo>
                  <a:close/>
                </a:path>
                <a:path w="384809" h="312420">
                  <a:moveTo>
                    <a:pt x="384809" y="25399"/>
                  </a:moveTo>
                  <a:lnTo>
                    <a:pt x="381000" y="25399"/>
                  </a:lnTo>
                  <a:lnTo>
                    <a:pt x="381000" y="31749"/>
                  </a:lnTo>
                  <a:lnTo>
                    <a:pt x="384809" y="31749"/>
                  </a:lnTo>
                  <a:lnTo>
                    <a:pt x="384809" y="25399"/>
                  </a:lnTo>
                  <a:close/>
                </a:path>
                <a:path w="384809" h="312420">
                  <a:moveTo>
                    <a:pt x="381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49"/>
                  </a:lnTo>
                  <a:close/>
                </a:path>
                <a:path w="384809" h="312420">
                  <a:moveTo>
                    <a:pt x="384809" y="31749"/>
                  </a:moveTo>
                  <a:lnTo>
                    <a:pt x="381000" y="31749"/>
                  </a:lnTo>
                  <a:lnTo>
                    <a:pt x="381000" y="34289"/>
                  </a:lnTo>
                  <a:lnTo>
                    <a:pt x="384809" y="34289"/>
                  </a:lnTo>
                  <a:lnTo>
                    <a:pt x="384809" y="31749"/>
                  </a:lnTo>
                  <a:close/>
                </a:path>
                <a:path w="384809" h="312420">
                  <a:moveTo>
                    <a:pt x="381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4289"/>
                  </a:lnTo>
                  <a:close/>
                </a:path>
                <a:path w="384809" h="312420">
                  <a:moveTo>
                    <a:pt x="384809" y="34289"/>
                  </a:moveTo>
                  <a:lnTo>
                    <a:pt x="381000" y="34289"/>
                  </a:lnTo>
                  <a:lnTo>
                    <a:pt x="381000" y="38099"/>
                  </a:lnTo>
                  <a:lnTo>
                    <a:pt x="384809" y="38099"/>
                  </a:lnTo>
                  <a:lnTo>
                    <a:pt x="384809" y="34289"/>
                  </a:lnTo>
                  <a:close/>
                </a:path>
                <a:path w="384809" h="312420">
                  <a:moveTo>
                    <a:pt x="381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099"/>
                  </a:lnTo>
                  <a:close/>
                </a:path>
                <a:path w="384809" h="312420">
                  <a:moveTo>
                    <a:pt x="384809" y="38099"/>
                  </a:moveTo>
                  <a:lnTo>
                    <a:pt x="381000" y="38099"/>
                  </a:lnTo>
                  <a:lnTo>
                    <a:pt x="381000" y="40639"/>
                  </a:lnTo>
                  <a:lnTo>
                    <a:pt x="384809" y="40639"/>
                  </a:lnTo>
                  <a:lnTo>
                    <a:pt x="384809" y="38099"/>
                  </a:lnTo>
                  <a:close/>
                </a:path>
                <a:path w="384809" h="312420">
                  <a:moveTo>
                    <a:pt x="381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0639"/>
                  </a:lnTo>
                  <a:close/>
                </a:path>
                <a:path w="384809" h="312420">
                  <a:moveTo>
                    <a:pt x="384809" y="40639"/>
                  </a:moveTo>
                  <a:lnTo>
                    <a:pt x="381000" y="40639"/>
                  </a:lnTo>
                  <a:lnTo>
                    <a:pt x="381000" y="44449"/>
                  </a:lnTo>
                  <a:lnTo>
                    <a:pt x="384809" y="44449"/>
                  </a:lnTo>
                  <a:lnTo>
                    <a:pt x="384809" y="40639"/>
                  </a:lnTo>
                  <a:close/>
                </a:path>
                <a:path w="384809" h="312420">
                  <a:moveTo>
                    <a:pt x="3810" y="44449"/>
                  </a:moveTo>
                  <a:lnTo>
                    <a:pt x="0" y="4444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4449"/>
                  </a:lnTo>
                  <a:close/>
                </a:path>
                <a:path w="384809" h="312420">
                  <a:moveTo>
                    <a:pt x="384809" y="44449"/>
                  </a:moveTo>
                  <a:lnTo>
                    <a:pt x="381000" y="44449"/>
                  </a:lnTo>
                  <a:lnTo>
                    <a:pt x="381000" y="53339"/>
                  </a:lnTo>
                  <a:lnTo>
                    <a:pt x="384809" y="53339"/>
                  </a:lnTo>
                  <a:lnTo>
                    <a:pt x="384809" y="44449"/>
                  </a:lnTo>
                  <a:close/>
                </a:path>
                <a:path w="384809" h="312420">
                  <a:moveTo>
                    <a:pt x="3810" y="53339"/>
                  </a:moveTo>
                  <a:lnTo>
                    <a:pt x="0" y="53339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3339"/>
                  </a:lnTo>
                  <a:close/>
                </a:path>
                <a:path w="384809" h="312420">
                  <a:moveTo>
                    <a:pt x="384809" y="53339"/>
                  </a:moveTo>
                  <a:lnTo>
                    <a:pt x="381000" y="53339"/>
                  </a:lnTo>
                  <a:lnTo>
                    <a:pt x="381000" y="72389"/>
                  </a:lnTo>
                  <a:lnTo>
                    <a:pt x="384809" y="72389"/>
                  </a:lnTo>
                  <a:lnTo>
                    <a:pt x="384809" y="53339"/>
                  </a:lnTo>
                  <a:close/>
                </a:path>
                <a:path w="384809" h="312420">
                  <a:moveTo>
                    <a:pt x="381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72389"/>
                  </a:lnTo>
                  <a:close/>
                </a:path>
                <a:path w="384809" h="312420">
                  <a:moveTo>
                    <a:pt x="384809" y="72389"/>
                  </a:moveTo>
                  <a:lnTo>
                    <a:pt x="381000" y="72389"/>
                  </a:lnTo>
                  <a:lnTo>
                    <a:pt x="381000" y="76199"/>
                  </a:lnTo>
                  <a:lnTo>
                    <a:pt x="384809" y="76199"/>
                  </a:lnTo>
                  <a:lnTo>
                    <a:pt x="384809" y="72389"/>
                  </a:lnTo>
                  <a:close/>
                </a:path>
                <a:path w="384809" h="312420">
                  <a:moveTo>
                    <a:pt x="381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6199"/>
                  </a:lnTo>
                  <a:close/>
                </a:path>
                <a:path w="384809" h="312420">
                  <a:moveTo>
                    <a:pt x="384809" y="76199"/>
                  </a:moveTo>
                  <a:lnTo>
                    <a:pt x="381000" y="76199"/>
                  </a:lnTo>
                  <a:lnTo>
                    <a:pt x="381000" y="78739"/>
                  </a:lnTo>
                  <a:lnTo>
                    <a:pt x="384809" y="78739"/>
                  </a:lnTo>
                  <a:lnTo>
                    <a:pt x="384809" y="76199"/>
                  </a:lnTo>
                  <a:close/>
                </a:path>
                <a:path w="384809" h="312420">
                  <a:moveTo>
                    <a:pt x="3810" y="78739"/>
                  </a:moveTo>
                  <a:lnTo>
                    <a:pt x="0" y="78739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78739"/>
                  </a:lnTo>
                  <a:close/>
                </a:path>
                <a:path w="384809" h="312420">
                  <a:moveTo>
                    <a:pt x="384809" y="78739"/>
                  </a:moveTo>
                  <a:lnTo>
                    <a:pt x="381000" y="78739"/>
                  </a:lnTo>
                  <a:lnTo>
                    <a:pt x="381000" y="97789"/>
                  </a:lnTo>
                  <a:lnTo>
                    <a:pt x="384809" y="97789"/>
                  </a:lnTo>
                  <a:lnTo>
                    <a:pt x="384809" y="78739"/>
                  </a:lnTo>
                  <a:close/>
                </a:path>
                <a:path w="384809" h="312420">
                  <a:moveTo>
                    <a:pt x="3810" y="97789"/>
                  </a:moveTo>
                  <a:lnTo>
                    <a:pt x="0" y="9778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97789"/>
                  </a:lnTo>
                  <a:close/>
                </a:path>
                <a:path w="384809" h="312420">
                  <a:moveTo>
                    <a:pt x="384809" y="97789"/>
                  </a:moveTo>
                  <a:lnTo>
                    <a:pt x="381000" y="97789"/>
                  </a:lnTo>
                  <a:lnTo>
                    <a:pt x="381000" y="120649"/>
                  </a:lnTo>
                  <a:lnTo>
                    <a:pt x="384809" y="120649"/>
                  </a:lnTo>
                  <a:lnTo>
                    <a:pt x="384809" y="97789"/>
                  </a:lnTo>
                  <a:close/>
                </a:path>
                <a:path w="384809" h="312420">
                  <a:moveTo>
                    <a:pt x="3810" y="120649"/>
                  </a:moveTo>
                  <a:lnTo>
                    <a:pt x="0" y="120649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20649"/>
                  </a:lnTo>
                  <a:close/>
                </a:path>
                <a:path w="384809" h="312420">
                  <a:moveTo>
                    <a:pt x="384809" y="120649"/>
                  </a:moveTo>
                  <a:lnTo>
                    <a:pt x="381000" y="120649"/>
                  </a:lnTo>
                  <a:lnTo>
                    <a:pt x="381000" y="193039"/>
                  </a:lnTo>
                  <a:lnTo>
                    <a:pt x="384809" y="193039"/>
                  </a:lnTo>
                  <a:lnTo>
                    <a:pt x="384809" y="120649"/>
                  </a:lnTo>
                  <a:close/>
                </a:path>
                <a:path w="384809" h="312420">
                  <a:moveTo>
                    <a:pt x="3810" y="193039"/>
                  </a:moveTo>
                  <a:lnTo>
                    <a:pt x="0" y="19303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193039"/>
                  </a:lnTo>
                  <a:close/>
                </a:path>
                <a:path w="384809" h="312420">
                  <a:moveTo>
                    <a:pt x="384809" y="193039"/>
                  </a:moveTo>
                  <a:lnTo>
                    <a:pt x="381000" y="193039"/>
                  </a:lnTo>
                  <a:lnTo>
                    <a:pt x="381000" y="215899"/>
                  </a:lnTo>
                  <a:lnTo>
                    <a:pt x="384809" y="215899"/>
                  </a:lnTo>
                  <a:lnTo>
                    <a:pt x="384809" y="193039"/>
                  </a:lnTo>
                  <a:close/>
                </a:path>
                <a:path w="384809" h="312420">
                  <a:moveTo>
                    <a:pt x="3810" y="215899"/>
                  </a:moveTo>
                  <a:lnTo>
                    <a:pt x="0" y="21589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15899"/>
                  </a:lnTo>
                  <a:close/>
                </a:path>
                <a:path w="384809" h="312420">
                  <a:moveTo>
                    <a:pt x="384809" y="215899"/>
                  </a:moveTo>
                  <a:lnTo>
                    <a:pt x="381000" y="215899"/>
                  </a:lnTo>
                  <a:lnTo>
                    <a:pt x="381000" y="234949"/>
                  </a:lnTo>
                  <a:lnTo>
                    <a:pt x="384809" y="234949"/>
                  </a:lnTo>
                  <a:lnTo>
                    <a:pt x="384809" y="215899"/>
                  </a:lnTo>
                  <a:close/>
                </a:path>
                <a:path w="384809" h="312420">
                  <a:moveTo>
                    <a:pt x="381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34949"/>
                  </a:lnTo>
                  <a:close/>
                </a:path>
                <a:path w="384809" h="312420">
                  <a:moveTo>
                    <a:pt x="384809" y="234949"/>
                  </a:moveTo>
                  <a:lnTo>
                    <a:pt x="381000" y="234949"/>
                  </a:lnTo>
                  <a:lnTo>
                    <a:pt x="381000" y="241299"/>
                  </a:lnTo>
                  <a:lnTo>
                    <a:pt x="384809" y="241299"/>
                  </a:lnTo>
                  <a:lnTo>
                    <a:pt x="384809" y="234949"/>
                  </a:lnTo>
                  <a:close/>
                </a:path>
                <a:path w="384809" h="312420">
                  <a:moveTo>
                    <a:pt x="3810" y="241299"/>
                  </a:moveTo>
                  <a:lnTo>
                    <a:pt x="0" y="2412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41299"/>
                  </a:lnTo>
                  <a:close/>
                </a:path>
                <a:path w="384809" h="312420">
                  <a:moveTo>
                    <a:pt x="384809" y="241299"/>
                  </a:moveTo>
                  <a:lnTo>
                    <a:pt x="381000" y="241299"/>
                  </a:lnTo>
                  <a:lnTo>
                    <a:pt x="381000" y="260349"/>
                  </a:lnTo>
                  <a:lnTo>
                    <a:pt x="384809" y="260349"/>
                  </a:lnTo>
                  <a:lnTo>
                    <a:pt x="384809" y="241299"/>
                  </a:lnTo>
                  <a:close/>
                </a:path>
                <a:path w="384809" h="312420">
                  <a:moveTo>
                    <a:pt x="3810" y="260349"/>
                  </a:moveTo>
                  <a:lnTo>
                    <a:pt x="0" y="260349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0349"/>
                  </a:lnTo>
                  <a:close/>
                </a:path>
                <a:path w="384809" h="312420">
                  <a:moveTo>
                    <a:pt x="384809" y="260349"/>
                  </a:moveTo>
                  <a:lnTo>
                    <a:pt x="381000" y="260349"/>
                  </a:lnTo>
                  <a:lnTo>
                    <a:pt x="381000" y="269239"/>
                  </a:lnTo>
                  <a:lnTo>
                    <a:pt x="384809" y="269239"/>
                  </a:lnTo>
                  <a:lnTo>
                    <a:pt x="384809" y="260349"/>
                  </a:lnTo>
                  <a:close/>
                </a:path>
                <a:path w="384809" h="312420">
                  <a:moveTo>
                    <a:pt x="381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9239"/>
                  </a:lnTo>
                  <a:close/>
                </a:path>
                <a:path w="384809" h="312420">
                  <a:moveTo>
                    <a:pt x="384809" y="269239"/>
                  </a:moveTo>
                  <a:lnTo>
                    <a:pt x="381000" y="269239"/>
                  </a:lnTo>
                  <a:lnTo>
                    <a:pt x="381000" y="273049"/>
                  </a:lnTo>
                  <a:lnTo>
                    <a:pt x="384809" y="273049"/>
                  </a:lnTo>
                  <a:lnTo>
                    <a:pt x="384809" y="269239"/>
                  </a:lnTo>
                  <a:close/>
                </a:path>
                <a:path w="384809" h="312420">
                  <a:moveTo>
                    <a:pt x="3810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73049"/>
                  </a:lnTo>
                  <a:close/>
                </a:path>
                <a:path w="384809" h="312420">
                  <a:moveTo>
                    <a:pt x="384809" y="273049"/>
                  </a:moveTo>
                  <a:lnTo>
                    <a:pt x="381000" y="273049"/>
                  </a:lnTo>
                  <a:lnTo>
                    <a:pt x="381000" y="275589"/>
                  </a:lnTo>
                  <a:lnTo>
                    <a:pt x="384809" y="275589"/>
                  </a:lnTo>
                  <a:lnTo>
                    <a:pt x="384809" y="273049"/>
                  </a:lnTo>
                  <a:close/>
                </a:path>
                <a:path w="384809" h="312420">
                  <a:moveTo>
                    <a:pt x="3810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5589"/>
                  </a:lnTo>
                  <a:close/>
                </a:path>
                <a:path w="384809" h="312420">
                  <a:moveTo>
                    <a:pt x="384809" y="275589"/>
                  </a:moveTo>
                  <a:lnTo>
                    <a:pt x="381000" y="275589"/>
                  </a:lnTo>
                  <a:lnTo>
                    <a:pt x="381000" y="279399"/>
                  </a:lnTo>
                  <a:lnTo>
                    <a:pt x="384809" y="279399"/>
                  </a:lnTo>
                  <a:lnTo>
                    <a:pt x="384809" y="275589"/>
                  </a:lnTo>
                  <a:close/>
                </a:path>
                <a:path w="384809" h="312420">
                  <a:moveTo>
                    <a:pt x="3810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9399"/>
                  </a:lnTo>
                  <a:close/>
                </a:path>
                <a:path w="384809" h="312420">
                  <a:moveTo>
                    <a:pt x="384809" y="279399"/>
                  </a:moveTo>
                  <a:lnTo>
                    <a:pt x="381000" y="279399"/>
                  </a:lnTo>
                  <a:lnTo>
                    <a:pt x="381000" y="281939"/>
                  </a:lnTo>
                  <a:lnTo>
                    <a:pt x="384809" y="281939"/>
                  </a:lnTo>
                  <a:lnTo>
                    <a:pt x="384809" y="279399"/>
                  </a:lnTo>
                  <a:close/>
                </a:path>
                <a:path w="384809" h="312420">
                  <a:moveTo>
                    <a:pt x="3810" y="281939"/>
                  </a:moveTo>
                  <a:lnTo>
                    <a:pt x="0" y="281939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39"/>
                  </a:lnTo>
                  <a:close/>
                </a:path>
                <a:path w="384809" h="312420">
                  <a:moveTo>
                    <a:pt x="384809" y="281939"/>
                  </a:moveTo>
                  <a:lnTo>
                    <a:pt x="381000" y="281939"/>
                  </a:lnTo>
                  <a:lnTo>
                    <a:pt x="381000" y="288289"/>
                  </a:lnTo>
                  <a:lnTo>
                    <a:pt x="384809" y="288289"/>
                  </a:lnTo>
                  <a:lnTo>
                    <a:pt x="384809" y="281939"/>
                  </a:lnTo>
                  <a:close/>
                </a:path>
                <a:path w="384809" h="312420">
                  <a:moveTo>
                    <a:pt x="3810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8289"/>
                  </a:lnTo>
                  <a:close/>
                </a:path>
                <a:path w="384809" h="312420">
                  <a:moveTo>
                    <a:pt x="384809" y="288289"/>
                  </a:moveTo>
                  <a:lnTo>
                    <a:pt x="381000" y="288289"/>
                  </a:lnTo>
                  <a:lnTo>
                    <a:pt x="381000" y="292099"/>
                  </a:lnTo>
                  <a:lnTo>
                    <a:pt x="384809" y="292099"/>
                  </a:lnTo>
                  <a:lnTo>
                    <a:pt x="384809" y="288289"/>
                  </a:lnTo>
                  <a:close/>
                </a:path>
                <a:path w="384809" h="312420">
                  <a:moveTo>
                    <a:pt x="3810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2099"/>
                  </a:lnTo>
                  <a:close/>
                </a:path>
                <a:path w="384809" h="312420">
                  <a:moveTo>
                    <a:pt x="384809" y="292099"/>
                  </a:moveTo>
                  <a:lnTo>
                    <a:pt x="381000" y="292099"/>
                  </a:lnTo>
                  <a:lnTo>
                    <a:pt x="381000" y="294639"/>
                  </a:lnTo>
                  <a:lnTo>
                    <a:pt x="384809" y="294639"/>
                  </a:lnTo>
                  <a:lnTo>
                    <a:pt x="384809" y="292099"/>
                  </a:lnTo>
                  <a:close/>
                </a:path>
                <a:path w="384809" h="312420">
                  <a:moveTo>
                    <a:pt x="3810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4639"/>
                  </a:lnTo>
                  <a:close/>
                </a:path>
                <a:path w="384809" h="312420">
                  <a:moveTo>
                    <a:pt x="384809" y="294639"/>
                  </a:moveTo>
                  <a:lnTo>
                    <a:pt x="381000" y="294639"/>
                  </a:lnTo>
                  <a:lnTo>
                    <a:pt x="381000" y="298449"/>
                  </a:lnTo>
                  <a:lnTo>
                    <a:pt x="384809" y="298449"/>
                  </a:lnTo>
                  <a:lnTo>
                    <a:pt x="384809" y="294639"/>
                  </a:lnTo>
                  <a:close/>
                </a:path>
                <a:path w="384809" h="312420">
                  <a:moveTo>
                    <a:pt x="3810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8449"/>
                  </a:lnTo>
                  <a:close/>
                </a:path>
                <a:path w="384809" h="312420">
                  <a:moveTo>
                    <a:pt x="384809" y="298449"/>
                  </a:moveTo>
                  <a:lnTo>
                    <a:pt x="381000" y="298449"/>
                  </a:lnTo>
                  <a:lnTo>
                    <a:pt x="381000" y="300989"/>
                  </a:lnTo>
                  <a:lnTo>
                    <a:pt x="384809" y="300989"/>
                  </a:lnTo>
                  <a:lnTo>
                    <a:pt x="384809" y="298449"/>
                  </a:lnTo>
                  <a:close/>
                </a:path>
                <a:path w="384809" h="312420">
                  <a:moveTo>
                    <a:pt x="381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0989"/>
                  </a:lnTo>
                  <a:close/>
                </a:path>
                <a:path w="384809" h="312420">
                  <a:moveTo>
                    <a:pt x="384809" y="300989"/>
                  </a:moveTo>
                  <a:lnTo>
                    <a:pt x="381000" y="300989"/>
                  </a:lnTo>
                  <a:lnTo>
                    <a:pt x="381000" y="304799"/>
                  </a:lnTo>
                  <a:lnTo>
                    <a:pt x="384809" y="304799"/>
                  </a:lnTo>
                  <a:lnTo>
                    <a:pt x="384809" y="300989"/>
                  </a:lnTo>
                  <a:close/>
                </a:path>
                <a:path w="384809" h="312420">
                  <a:moveTo>
                    <a:pt x="381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4799"/>
                  </a:lnTo>
                  <a:close/>
                </a:path>
                <a:path w="384809" h="312420">
                  <a:moveTo>
                    <a:pt x="384809" y="304799"/>
                  </a:moveTo>
                  <a:lnTo>
                    <a:pt x="381000" y="304799"/>
                  </a:lnTo>
                  <a:lnTo>
                    <a:pt x="381000" y="307339"/>
                  </a:lnTo>
                  <a:lnTo>
                    <a:pt x="384809" y="307339"/>
                  </a:lnTo>
                  <a:lnTo>
                    <a:pt x="384809" y="304799"/>
                  </a:lnTo>
                  <a:close/>
                </a:path>
                <a:path w="384809" h="312420">
                  <a:moveTo>
                    <a:pt x="3810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384809" y="311149"/>
                  </a:lnTo>
                  <a:lnTo>
                    <a:pt x="384809" y="308609"/>
                  </a:lnTo>
                  <a:lnTo>
                    <a:pt x="3810" y="308609"/>
                  </a:lnTo>
                  <a:lnTo>
                    <a:pt x="3810" y="307339"/>
                  </a:lnTo>
                  <a:close/>
                </a:path>
                <a:path w="384809" h="312420">
                  <a:moveTo>
                    <a:pt x="384809" y="307339"/>
                  </a:moveTo>
                  <a:lnTo>
                    <a:pt x="381000" y="307339"/>
                  </a:lnTo>
                  <a:lnTo>
                    <a:pt x="381000" y="308609"/>
                  </a:lnTo>
                  <a:lnTo>
                    <a:pt x="384809" y="308609"/>
                  </a:lnTo>
                  <a:lnTo>
                    <a:pt x="384809" y="307339"/>
                  </a:lnTo>
                  <a:close/>
                </a:path>
                <a:path w="384809" h="312420">
                  <a:moveTo>
                    <a:pt x="384809" y="311149"/>
                  </a:moveTo>
                  <a:lnTo>
                    <a:pt x="0" y="311149"/>
                  </a:lnTo>
                  <a:lnTo>
                    <a:pt x="0" y="312419"/>
                  </a:lnTo>
                  <a:lnTo>
                    <a:pt x="384809" y="312419"/>
                  </a:lnTo>
                  <a:lnTo>
                    <a:pt x="384809" y="311149"/>
                  </a:lnTo>
                  <a:close/>
                </a:path>
              </a:pathLst>
            </a:custGeom>
            <a:solidFill>
              <a:srgbClr val="87B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372109" y="5701029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90" h="304800">
                  <a:moveTo>
                    <a:pt x="37719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77190" y="2540"/>
                  </a:lnTo>
                  <a:lnTo>
                    <a:pt x="377190" y="0"/>
                  </a:lnTo>
                  <a:close/>
                </a:path>
                <a:path w="377190" h="304800">
                  <a:moveTo>
                    <a:pt x="37719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77190" y="3810"/>
                  </a:lnTo>
                  <a:lnTo>
                    <a:pt x="377190" y="2540"/>
                  </a:lnTo>
                  <a:close/>
                </a:path>
                <a:path w="377190" h="304800">
                  <a:moveTo>
                    <a:pt x="377190" y="3810"/>
                  </a:moveTo>
                  <a:lnTo>
                    <a:pt x="374649" y="3810"/>
                  </a:lnTo>
                  <a:lnTo>
                    <a:pt x="374649" y="5080"/>
                  </a:lnTo>
                  <a:lnTo>
                    <a:pt x="377190" y="5080"/>
                  </a:lnTo>
                  <a:lnTo>
                    <a:pt x="377190" y="3810"/>
                  </a:lnTo>
                  <a:close/>
                </a:path>
                <a:path w="377190" h="304800">
                  <a:moveTo>
                    <a:pt x="381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5080"/>
                  </a:lnTo>
                  <a:close/>
                </a:path>
                <a:path w="377190" h="304800">
                  <a:moveTo>
                    <a:pt x="377190" y="5080"/>
                  </a:moveTo>
                  <a:lnTo>
                    <a:pt x="374649" y="5080"/>
                  </a:lnTo>
                  <a:lnTo>
                    <a:pt x="374649" y="8890"/>
                  </a:lnTo>
                  <a:lnTo>
                    <a:pt x="377190" y="8890"/>
                  </a:lnTo>
                  <a:lnTo>
                    <a:pt x="377190" y="5080"/>
                  </a:lnTo>
                  <a:close/>
                </a:path>
                <a:path w="377190" h="30480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77190" h="304800">
                  <a:moveTo>
                    <a:pt x="377190" y="8890"/>
                  </a:moveTo>
                  <a:lnTo>
                    <a:pt x="374649" y="8890"/>
                  </a:lnTo>
                  <a:lnTo>
                    <a:pt x="374649" y="11430"/>
                  </a:lnTo>
                  <a:lnTo>
                    <a:pt x="377190" y="11430"/>
                  </a:lnTo>
                  <a:lnTo>
                    <a:pt x="377190" y="8890"/>
                  </a:lnTo>
                  <a:close/>
                </a:path>
                <a:path w="377190" h="304800">
                  <a:moveTo>
                    <a:pt x="381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1430"/>
                  </a:lnTo>
                  <a:close/>
                </a:path>
                <a:path w="377190" h="304800">
                  <a:moveTo>
                    <a:pt x="377190" y="11430"/>
                  </a:moveTo>
                  <a:lnTo>
                    <a:pt x="374649" y="11430"/>
                  </a:lnTo>
                  <a:lnTo>
                    <a:pt x="374649" y="15240"/>
                  </a:lnTo>
                  <a:lnTo>
                    <a:pt x="377190" y="15240"/>
                  </a:lnTo>
                  <a:lnTo>
                    <a:pt x="377190" y="11430"/>
                  </a:lnTo>
                  <a:close/>
                </a:path>
                <a:path w="377190" h="304800">
                  <a:moveTo>
                    <a:pt x="381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5240"/>
                  </a:lnTo>
                  <a:close/>
                </a:path>
                <a:path w="377190" h="304800">
                  <a:moveTo>
                    <a:pt x="377190" y="15240"/>
                  </a:moveTo>
                  <a:lnTo>
                    <a:pt x="374649" y="15240"/>
                  </a:lnTo>
                  <a:lnTo>
                    <a:pt x="374649" y="21590"/>
                  </a:lnTo>
                  <a:lnTo>
                    <a:pt x="377190" y="21590"/>
                  </a:lnTo>
                  <a:lnTo>
                    <a:pt x="377190" y="15240"/>
                  </a:lnTo>
                  <a:close/>
                </a:path>
                <a:path w="377190" h="304800">
                  <a:moveTo>
                    <a:pt x="381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1590"/>
                  </a:lnTo>
                  <a:close/>
                </a:path>
                <a:path w="377190" h="304800">
                  <a:moveTo>
                    <a:pt x="377190" y="21590"/>
                  </a:moveTo>
                  <a:lnTo>
                    <a:pt x="374649" y="21590"/>
                  </a:lnTo>
                  <a:lnTo>
                    <a:pt x="374649" y="27940"/>
                  </a:lnTo>
                  <a:lnTo>
                    <a:pt x="377190" y="27940"/>
                  </a:lnTo>
                  <a:lnTo>
                    <a:pt x="377190" y="21590"/>
                  </a:lnTo>
                  <a:close/>
                </a:path>
                <a:path w="377190" h="304800">
                  <a:moveTo>
                    <a:pt x="381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7940"/>
                  </a:lnTo>
                  <a:close/>
                </a:path>
                <a:path w="377190" h="304800">
                  <a:moveTo>
                    <a:pt x="377190" y="27940"/>
                  </a:moveTo>
                  <a:lnTo>
                    <a:pt x="374649" y="27940"/>
                  </a:lnTo>
                  <a:lnTo>
                    <a:pt x="374649" y="30480"/>
                  </a:lnTo>
                  <a:lnTo>
                    <a:pt x="377190" y="30480"/>
                  </a:lnTo>
                  <a:lnTo>
                    <a:pt x="377190" y="27940"/>
                  </a:lnTo>
                  <a:close/>
                </a:path>
                <a:path w="377190" h="304800">
                  <a:moveTo>
                    <a:pt x="381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30480"/>
                  </a:lnTo>
                  <a:close/>
                </a:path>
                <a:path w="377190" h="304800">
                  <a:moveTo>
                    <a:pt x="377190" y="30480"/>
                  </a:moveTo>
                  <a:lnTo>
                    <a:pt x="374649" y="30480"/>
                  </a:lnTo>
                  <a:lnTo>
                    <a:pt x="374649" y="34290"/>
                  </a:lnTo>
                  <a:lnTo>
                    <a:pt x="377190" y="34290"/>
                  </a:lnTo>
                  <a:lnTo>
                    <a:pt x="377190" y="30480"/>
                  </a:lnTo>
                  <a:close/>
                </a:path>
                <a:path w="377190" h="304800">
                  <a:moveTo>
                    <a:pt x="381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4290"/>
                  </a:lnTo>
                  <a:close/>
                </a:path>
                <a:path w="377190" h="304800">
                  <a:moveTo>
                    <a:pt x="377190" y="34290"/>
                  </a:moveTo>
                  <a:lnTo>
                    <a:pt x="374649" y="34290"/>
                  </a:lnTo>
                  <a:lnTo>
                    <a:pt x="374649" y="36830"/>
                  </a:lnTo>
                  <a:lnTo>
                    <a:pt x="377190" y="36830"/>
                  </a:lnTo>
                  <a:lnTo>
                    <a:pt x="377190" y="34290"/>
                  </a:lnTo>
                  <a:close/>
                </a:path>
                <a:path w="377190" h="304800">
                  <a:moveTo>
                    <a:pt x="381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6830"/>
                  </a:lnTo>
                  <a:close/>
                </a:path>
                <a:path w="377190" h="304800">
                  <a:moveTo>
                    <a:pt x="377190" y="36830"/>
                  </a:moveTo>
                  <a:lnTo>
                    <a:pt x="374649" y="36830"/>
                  </a:lnTo>
                  <a:lnTo>
                    <a:pt x="374649" y="40640"/>
                  </a:lnTo>
                  <a:lnTo>
                    <a:pt x="377190" y="40640"/>
                  </a:lnTo>
                  <a:lnTo>
                    <a:pt x="377190" y="36830"/>
                  </a:lnTo>
                  <a:close/>
                </a:path>
                <a:path w="377190" h="304800">
                  <a:moveTo>
                    <a:pt x="3810" y="40640"/>
                  </a:moveTo>
                  <a:lnTo>
                    <a:pt x="0" y="4064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0640"/>
                  </a:lnTo>
                  <a:close/>
                </a:path>
                <a:path w="377190" h="304800">
                  <a:moveTo>
                    <a:pt x="377190" y="40640"/>
                  </a:moveTo>
                  <a:lnTo>
                    <a:pt x="374649" y="40640"/>
                  </a:lnTo>
                  <a:lnTo>
                    <a:pt x="374649" y="49530"/>
                  </a:lnTo>
                  <a:lnTo>
                    <a:pt x="377190" y="49530"/>
                  </a:lnTo>
                  <a:lnTo>
                    <a:pt x="377190" y="40640"/>
                  </a:lnTo>
                  <a:close/>
                </a:path>
                <a:path w="377190" h="304800">
                  <a:moveTo>
                    <a:pt x="3810" y="49530"/>
                  </a:moveTo>
                  <a:lnTo>
                    <a:pt x="0" y="4953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49530"/>
                  </a:lnTo>
                  <a:close/>
                </a:path>
                <a:path w="377190" h="304800">
                  <a:moveTo>
                    <a:pt x="377190" y="49530"/>
                  </a:moveTo>
                  <a:lnTo>
                    <a:pt x="374649" y="49530"/>
                  </a:lnTo>
                  <a:lnTo>
                    <a:pt x="374649" y="68580"/>
                  </a:lnTo>
                  <a:lnTo>
                    <a:pt x="377190" y="68580"/>
                  </a:lnTo>
                  <a:lnTo>
                    <a:pt x="377190" y="49530"/>
                  </a:lnTo>
                  <a:close/>
                </a:path>
                <a:path w="377190" h="304800">
                  <a:moveTo>
                    <a:pt x="381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8580"/>
                  </a:lnTo>
                  <a:close/>
                </a:path>
                <a:path w="377190" h="304800">
                  <a:moveTo>
                    <a:pt x="377190" y="68580"/>
                  </a:moveTo>
                  <a:lnTo>
                    <a:pt x="374649" y="68580"/>
                  </a:lnTo>
                  <a:lnTo>
                    <a:pt x="374649" y="72390"/>
                  </a:lnTo>
                  <a:lnTo>
                    <a:pt x="377190" y="72390"/>
                  </a:lnTo>
                  <a:lnTo>
                    <a:pt x="377190" y="68580"/>
                  </a:lnTo>
                  <a:close/>
                </a:path>
                <a:path w="377190" h="304800">
                  <a:moveTo>
                    <a:pt x="381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72390"/>
                  </a:lnTo>
                  <a:close/>
                </a:path>
                <a:path w="377190" h="304800">
                  <a:moveTo>
                    <a:pt x="377190" y="72390"/>
                  </a:moveTo>
                  <a:lnTo>
                    <a:pt x="374649" y="72390"/>
                  </a:lnTo>
                  <a:lnTo>
                    <a:pt x="374649" y="74930"/>
                  </a:lnTo>
                  <a:lnTo>
                    <a:pt x="377190" y="74930"/>
                  </a:lnTo>
                  <a:lnTo>
                    <a:pt x="377190" y="72390"/>
                  </a:lnTo>
                  <a:close/>
                </a:path>
                <a:path w="377190" h="304800">
                  <a:moveTo>
                    <a:pt x="3810" y="74930"/>
                  </a:moveTo>
                  <a:lnTo>
                    <a:pt x="0" y="7493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74930"/>
                  </a:lnTo>
                  <a:close/>
                </a:path>
                <a:path w="377190" h="304800">
                  <a:moveTo>
                    <a:pt x="377190" y="74930"/>
                  </a:moveTo>
                  <a:lnTo>
                    <a:pt x="374649" y="74930"/>
                  </a:lnTo>
                  <a:lnTo>
                    <a:pt x="374649" y="93980"/>
                  </a:lnTo>
                  <a:lnTo>
                    <a:pt x="377190" y="93980"/>
                  </a:lnTo>
                  <a:lnTo>
                    <a:pt x="377190" y="74930"/>
                  </a:lnTo>
                  <a:close/>
                </a:path>
                <a:path w="377190" h="304800">
                  <a:moveTo>
                    <a:pt x="3810" y="93980"/>
                  </a:moveTo>
                  <a:lnTo>
                    <a:pt x="0" y="93980"/>
                  </a:lnTo>
                  <a:lnTo>
                    <a:pt x="0" y="116840"/>
                  </a:lnTo>
                  <a:lnTo>
                    <a:pt x="3810" y="116840"/>
                  </a:lnTo>
                  <a:lnTo>
                    <a:pt x="3810" y="93980"/>
                  </a:lnTo>
                  <a:close/>
                </a:path>
                <a:path w="377190" h="304800">
                  <a:moveTo>
                    <a:pt x="377190" y="93980"/>
                  </a:moveTo>
                  <a:lnTo>
                    <a:pt x="374649" y="93980"/>
                  </a:lnTo>
                  <a:lnTo>
                    <a:pt x="374649" y="116840"/>
                  </a:lnTo>
                  <a:lnTo>
                    <a:pt x="377190" y="116840"/>
                  </a:lnTo>
                  <a:lnTo>
                    <a:pt x="377190" y="93980"/>
                  </a:lnTo>
                  <a:close/>
                </a:path>
                <a:path w="377190" h="304800">
                  <a:moveTo>
                    <a:pt x="3810" y="116840"/>
                  </a:moveTo>
                  <a:lnTo>
                    <a:pt x="0" y="11684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16840"/>
                  </a:lnTo>
                  <a:close/>
                </a:path>
                <a:path w="377190" h="304800">
                  <a:moveTo>
                    <a:pt x="377190" y="116840"/>
                  </a:moveTo>
                  <a:lnTo>
                    <a:pt x="374649" y="116840"/>
                  </a:lnTo>
                  <a:lnTo>
                    <a:pt x="374649" y="189230"/>
                  </a:lnTo>
                  <a:lnTo>
                    <a:pt x="377190" y="189230"/>
                  </a:lnTo>
                  <a:lnTo>
                    <a:pt x="377190" y="116840"/>
                  </a:lnTo>
                  <a:close/>
                </a:path>
                <a:path w="377190" h="304800">
                  <a:moveTo>
                    <a:pt x="3810" y="189230"/>
                  </a:moveTo>
                  <a:lnTo>
                    <a:pt x="0" y="18923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189230"/>
                  </a:lnTo>
                  <a:close/>
                </a:path>
                <a:path w="377190" h="304800">
                  <a:moveTo>
                    <a:pt x="377190" y="189230"/>
                  </a:moveTo>
                  <a:lnTo>
                    <a:pt x="374649" y="189230"/>
                  </a:lnTo>
                  <a:lnTo>
                    <a:pt x="374649" y="212090"/>
                  </a:lnTo>
                  <a:lnTo>
                    <a:pt x="377190" y="212090"/>
                  </a:lnTo>
                  <a:lnTo>
                    <a:pt x="377190" y="189230"/>
                  </a:lnTo>
                  <a:close/>
                </a:path>
                <a:path w="377190" h="304800">
                  <a:moveTo>
                    <a:pt x="3810" y="212090"/>
                  </a:moveTo>
                  <a:lnTo>
                    <a:pt x="0" y="21209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212090"/>
                  </a:lnTo>
                  <a:close/>
                </a:path>
                <a:path w="377190" h="304800">
                  <a:moveTo>
                    <a:pt x="377190" y="212090"/>
                  </a:moveTo>
                  <a:lnTo>
                    <a:pt x="374649" y="212090"/>
                  </a:lnTo>
                  <a:lnTo>
                    <a:pt x="374649" y="231140"/>
                  </a:lnTo>
                  <a:lnTo>
                    <a:pt x="377190" y="231140"/>
                  </a:lnTo>
                  <a:lnTo>
                    <a:pt x="377190" y="212090"/>
                  </a:lnTo>
                  <a:close/>
                </a:path>
                <a:path w="377190" h="304800">
                  <a:moveTo>
                    <a:pt x="3810" y="231140"/>
                  </a:moveTo>
                  <a:lnTo>
                    <a:pt x="0" y="23114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31140"/>
                  </a:lnTo>
                  <a:close/>
                </a:path>
                <a:path w="377190" h="304800">
                  <a:moveTo>
                    <a:pt x="377190" y="231140"/>
                  </a:moveTo>
                  <a:lnTo>
                    <a:pt x="374649" y="231140"/>
                  </a:lnTo>
                  <a:lnTo>
                    <a:pt x="374649" y="237490"/>
                  </a:lnTo>
                  <a:lnTo>
                    <a:pt x="377190" y="237490"/>
                  </a:lnTo>
                  <a:lnTo>
                    <a:pt x="377190" y="231140"/>
                  </a:lnTo>
                  <a:close/>
                </a:path>
                <a:path w="377190" h="304800">
                  <a:moveTo>
                    <a:pt x="3810" y="237490"/>
                  </a:moveTo>
                  <a:lnTo>
                    <a:pt x="0" y="23749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37490"/>
                  </a:lnTo>
                  <a:close/>
                </a:path>
                <a:path w="377190" h="304800">
                  <a:moveTo>
                    <a:pt x="377190" y="237490"/>
                  </a:moveTo>
                  <a:lnTo>
                    <a:pt x="374649" y="237490"/>
                  </a:lnTo>
                  <a:lnTo>
                    <a:pt x="374649" y="256540"/>
                  </a:lnTo>
                  <a:lnTo>
                    <a:pt x="377190" y="256540"/>
                  </a:lnTo>
                  <a:lnTo>
                    <a:pt x="377190" y="237490"/>
                  </a:lnTo>
                  <a:close/>
                </a:path>
                <a:path w="377190" h="304800">
                  <a:moveTo>
                    <a:pt x="3810" y="256540"/>
                  </a:moveTo>
                  <a:lnTo>
                    <a:pt x="0" y="25654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6540"/>
                  </a:lnTo>
                  <a:close/>
                </a:path>
                <a:path w="377190" h="304800">
                  <a:moveTo>
                    <a:pt x="377190" y="256540"/>
                  </a:moveTo>
                  <a:lnTo>
                    <a:pt x="374649" y="256540"/>
                  </a:lnTo>
                  <a:lnTo>
                    <a:pt x="374649" y="265430"/>
                  </a:lnTo>
                  <a:lnTo>
                    <a:pt x="377190" y="265430"/>
                  </a:lnTo>
                  <a:lnTo>
                    <a:pt x="377190" y="256540"/>
                  </a:lnTo>
                  <a:close/>
                </a:path>
                <a:path w="377190" h="304800">
                  <a:moveTo>
                    <a:pt x="3810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5430"/>
                  </a:lnTo>
                  <a:close/>
                </a:path>
                <a:path w="377190" h="304800">
                  <a:moveTo>
                    <a:pt x="377190" y="265430"/>
                  </a:moveTo>
                  <a:lnTo>
                    <a:pt x="374649" y="265430"/>
                  </a:lnTo>
                  <a:lnTo>
                    <a:pt x="374649" y="269240"/>
                  </a:lnTo>
                  <a:lnTo>
                    <a:pt x="377190" y="269240"/>
                  </a:lnTo>
                  <a:lnTo>
                    <a:pt x="377190" y="265430"/>
                  </a:lnTo>
                  <a:close/>
                </a:path>
                <a:path w="377190" h="304800">
                  <a:moveTo>
                    <a:pt x="381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9240"/>
                  </a:lnTo>
                  <a:close/>
                </a:path>
                <a:path w="377190" h="304800">
                  <a:moveTo>
                    <a:pt x="377190" y="269240"/>
                  </a:moveTo>
                  <a:lnTo>
                    <a:pt x="374649" y="269240"/>
                  </a:lnTo>
                  <a:lnTo>
                    <a:pt x="374649" y="271780"/>
                  </a:lnTo>
                  <a:lnTo>
                    <a:pt x="377190" y="271780"/>
                  </a:lnTo>
                  <a:lnTo>
                    <a:pt x="377190" y="269240"/>
                  </a:lnTo>
                  <a:close/>
                </a:path>
                <a:path w="377190" h="304800">
                  <a:moveTo>
                    <a:pt x="3810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71780"/>
                  </a:lnTo>
                  <a:close/>
                </a:path>
                <a:path w="377190" h="304800">
                  <a:moveTo>
                    <a:pt x="377190" y="271780"/>
                  </a:moveTo>
                  <a:lnTo>
                    <a:pt x="374649" y="271780"/>
                  </a:lnTo>
                  <a:lnTo>
                    <a:pt x="374649" y="275590"/>
                  </a:lnTo>
                  <a:lnTo>
                    <a:pt x="377190" y="275590"/>
                  </a:lnTo>
                  <a:lnTo>
                    <a:pt x="377190" y="271780"/>
                  </a:lnTo>
                  <a:close/>
                </a:path>
                <a:path w="377190" h="304800">
                  <a:moveTo>
                    <a:pt x="381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5590"/>
                  </a:lnTo>
                  <a:close/>
                </a:path>
                <a:path w="377190" h="304800">
                  <a:moveTo>
                    <a:pt x="377190" y="275590"/>
                  </a:moveTo>
                  <a:lnTo>
                    <a:pt x="374649" y="275590"/>
                  </a:lnTo>
                  <a:lnTo>
                    <a:pt x="374649" y="278130"/>
                  </a:lnTo>
                  <a:lnTo>
                    <a:pt x="377190" y="278130"/>
                  </a:lnTo>
                  <a:lnTo>
                    <a:pt x="377190" y="275590"/>
                  </a:lnTo>
                  <a:close/>
                </a:path>
                <a:path w="377190" h="304800">
                  <a:moveTo>
                    <a:pt x="3810" y="278130"/>
                  </a:moveTo>
                  <a:lnTo>
                    <a:pt x="0" y="27813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8130"/>
                  </a:lnTo>
                  <a:close/>
                </a:path>
                <a:path w="377190" h="304800">
                  <a:moveTo>
                    <a:pt x="377190" y="278130"/>
                  </a:moveTo>
                  <a:lnTo>
                    <a:pt x="374649" y="278130"/>
                  </a:lnTo>
                  <a:lnTo>
                    <a:pt x="374649" y="284480"/>
                  </a:lnTo>
                  <a:lnTo>
                    <a:pt x="377190" y="284480"/>
                  </a:lnTo>
                  <a:lnTo>
                    <a:pt x="377190" y="278130"/>
                  </a:lnTo>
                  <a:close/>
                </a:path>
                <a:path w="377190" h="304800">
                  <a:moveTo>
                    <a:pt x="3810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4480"/>
                  </a:lnTo>
                  <a:close/>
                </a:path>
                <a:path w="377190" h="304800">
                  <a:moveTo>
                    <a:pt x="377190" y="284480"/>
                  </a:moveTo>
                  <a:lnTo>
                    <a:pt x="374649" y="284480"/>
                  </a:lnTo>
                  <a:lnTo>
                    <a:pt x="374649" y="288290"/>
                  </a:lnTo>
                  <a:lnTo>
                    <a:pt x="377190" y="288290"/>
                  </a:lnTo>
                  <a:lnTo>
                    <a:pt x="377190" y="284480"/>
                  </a:lnTo>
                  <a:close/>
                </a:path>
                <a:path w="377190" h="304800">
                  <a:moveTo>
                    <a:pt x="381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8290"/>
                  </a:lnTo>
                  <a:close/>
                </a:path>
                <a:path w="377190" h="304800">
                  <a:moveTo>
                    <a:pt x="377190" y="288290"/>
                  </a:moveTo>
                  <a:lnTo>
                    <a:pt x="374649" y="288290"/>
                  </a:lnTo>
                  <a:lnTo>
                    <a:pt x="374649" y="290830"/>
                  </a:lnTo>
                  <a:lnTo>
                    <a:pt x="377190" y="290830"/>
                  </a:lnTo>
                  <a:lnTo>
                    <a:pt x="377190" y="288290"/>
                  </a:lnTo>
                  <a:close/>
                </a:path>
                <a:path w="377190" h="304800">
                  <a:moveTo>
                    <a:pt x="3810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90830"/>
                  </a:lnTo>
                  <a:close/>
                </a:path>
                <a:path w="377190" h="304800">
                  <a:moveTo>
                    <a:pt x="377190" y="290830"/>
                  </a:moveTo>
                  <a:lnTo>
                    <a:pt x="374649" y="290830"/>
                  </a:lnTo>
                  <a:lnTo>
                    <a:pt x="374649" y="294640"/>
                  </a:lnTo>
                  <a:lnTo>
                    <a:pt x="377190" y="294640"/>
                  </a:lnTo>
                  <a:lnTo>
                    <a:pt x="377190" y="290830"/>
                  </a:lnTo>
                  <a:close/>
                </a:path>
                <a:path w="377190" h="304800">
                  <a:moveTo>
                    <a:pt x="381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640"/>
                  </a:lnTo>
                  <a:close/>
                </a:path>
                <a:path w="377190" h="304800">
                  <a:moveTo>
                    <a:pt x="377190" y="294640"/>
                  </a:moveTo>
                  <a:lnTo>
                    <a:pt x="374649" y="294640"/>
                  </a:lnTo>
                  <a:lnTo>
                    <a:pt x="374649" y="297180"/>
                  </a:lnTo>
                  <a:lnTo>
                    <a:pt x="377190" y="297180"/>
                  </a:lnTo>
                  <a:lnTo>
                    <a:pt x="377190" y="294640"/>
                  </a:lnTo>
                  <a:close/>
                </a:path>
                <a:path w="377190" h="304800">
                  <a:moveTo>
                    <a:pt x="3810" y="297180"/>
                  </a:moveTo>
                  <a:lnTo>
                    <a:pt x="0" y="297180"/>
                  </a:lnTo>
                  <a:lnTo>
                    <a:pt x="0" y="303530"/>
                  </a:lnTo>
                  <a:lnTo>
                    <a:pt x="377190" y="303530"/>
                  </a:lnTo>
                  <a:lnTo>
                    <a:pt x="377190" y="300990"/>
                  </a:lnTo>
                  <a:lnTo>
                    <a:pt x="3810" y="300990"/>
                  </a:lnTo>
                  <a:lnTo>
                    <a:pt x="3810" y="297180"/>
                  </a:lnTo>
                  <a:close/>
                </a:path>
                <a:path w="377190" h="304800">
                  <a:moveTo>
                    <a:pt x="377190" y="297180"/>
                  </a:moveTo>
                  <a:lnTo>
                    <a:pt x="374649" y="297180"/>
                  </a:lnTo>
                  <a:lnTo>
                    <a:pt x="374649" y="300990"/>
                  </a:lnTo>
                  <a:lnTo>
                    <a:pt x="377190" y="300990"/>
                  </a:lnTo>
                  <a:lnTo>
                    <a:pt x="377190" y="297180"/>
                  </a:lnTo>
                  <a:close/>
                </a:path>
                <a:path w="377190" h="304800">
                  <a:moveTo>
                    <a:pt x="377190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3530"/>
                  </a:lnTo>
                  <a:close/>
                </a:path>
              </a:pathLst>
            </a:custGeom>
            <a:solidFill>
              <a:srgbClr val="86B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375919" y="5704839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40" h="297179">
                  <a:moveTo>
                    <a:pt x="37083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0839" y="1270"/>
                  </a:lnTo>
                  <a:lnTo>
                    <a:pt x="370839" y="0"/>
                  </a:lnTo>
                  <a:close/>
                </a:path>
                <a:path w="370840" h="297179">
                  <a:moveTo>
                    <a:pt x="37083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70839" y="3810"/>
                  </a:lnTo>
                  <a:lnTo>
                    <a:pt x="370839" y="1270"/>
                  </a:lnTo>
                  <a:close/>
                </a:path>
                <a:path w="370840" h="297179">
                  <a:moveTo>
                    <a:pt x="370839" y="3810"/>
                  </a:moveTo>
                  <a:lnTo>
                    <a:pt x="367030" y="3810"/>
                  </a:lnTo>
                  <a:lnTo>
                    <a:pt x="367030" y="5080"/>
                  </a:lnTo>
                  <a:lnTo>
                    <a:pt x="370839" y="5080"/>
                  </a:lnTo>
                  <a:lnTo>
                    <a:pt x="370839" y="3810"/>
                  </a:lnTo>
                  <a:close/>
                </a:path>
                <a:path w="370840" h="297179">
                  <a:moveTo>
                    <a:pt x="380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09" y="7620"/>
                  </a:lnTo>
                  <a:lnTo>
                    <a:pt x="3809" y="5080"/>
                  </a:lnTo>
                  <a:close/>
                </a:path>
                <a:path w="370840" h="297179">
                  <a:moveTo>
                    <a:pt x="370839" y="5080"/>
                  </a:moveTo>
                  <a:lnTo>
                    <a:pt x="367030" y="5080"/>
                  </a:lnTo>
                  <a:lnTo>
                    <a:pt x="367030" y="7620"/>
                  </a:lnTo>
                  <a:lnTo>
                    <a:pt x="370839" y="7620"/>
                  </a:lnTo>
                  <a:lnTo>
                    <a:pt x="370839" y="5080"/>
                  </a:lnTo>
                  <a:close/>
                </a:path>
                <a:path w="370840" h="297179">
                  <a:moveTo>
                    <a:pt x="380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7620"/>
                  </a:lnTo>
                  <a:close/>
                </a:path>
                <a:path w="370840" h="297179">
                  <a:moveTo>
                    <a:pt x="370839" y="7620"/>
                  </a:moveTo>
                  <a:lnTo>
                    <a:pt x="367030" y="7620"/>
                  </a:lnTo>
                  <a:lnTo>
                    <a:pt x="367030" y="11430"/>
                  </a:lnTo>
                  <a:lnTo>
                    <a:pt x="370839" y="11430"/>
                  </a:lnTo>
                  <a:lnTo>
                    <a:pt x="370839" y="7620"/>
                  </a:lnTo>
                  <a:close/>
                </a:path>
                <a:path w="370840" h="297179">
                  <a:moveTo>
                    <a:pt x="380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1430"/>
                  </a:lnTo>
                  <a:close/>
                </a:path>
                <a:path w="370840" h="297179">
                  <a:moveTo>
                    <a:pt x="370839" y="11430"/>
                  </a:moveTo>
                  <a:lnTo>
                    <a:pt x="367030" y="11430"/>
                  </a:lnTo>
                  <a:lnTo>
                    <a:pt x="367030" y="17780"/>
                  </a:lnTo>
                  <a:lnTo>
                    <a:pt x="370839" y="17780"/>
                  </a:lnTo>
                  <a:lnTo>
                    <a:pt x="370839" y="11430"/>
                  </a:lnTo>
                  <a:close/>
                </a:path>
                <a:path w="370840" h="297179">
                  <a:moveTo>
                    <a:pt x="380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3809" y="24130"/>
                  </a:lnTo>
                  <a:lnTo>
                    <a:pt x="3809" y="17780"/>
                  </a:lnTo>
                  <a:close/>
                </a:path>
                <a:path w="370840" h="297179">
                  <a:moveTo>
                    <a:pt x="370839" y="17780"/>
                  </a:moveTo>
                  <a:lnTo>
                    <a:pt x="367030" y="17780"/>
                  </a:lnTo>
                  <a:lnTo>
                    <a:pt x="367030" y="24130"/>
                  </a:lnTo>
                  <a:lnTo>
                    <a:pt x="370839" y="24130"/>
                  </a:lnTo>
                  <a:lnTo>
                    <a:pt x="370839" y="17780"/>
                  </a:lnTo>
                  <a:close/>
                </a:path>
                <a:path w="370840" h="297179">
                  <a:moveTo>
                    <a:pt x="380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09" y="26670"/>
                  </a:lnTo>
                  <a:lnTo>
                    <a:pt x="3809" y="24130"/>
                  </a:lnTo>
                  <a:close/>
                </a:path>
                <a:path w="370840" h="297179">
                  <a:moveTo>
                    <a:pt x="370839" y="24130"/>
                  </a:moveTo>
                  <a:lnTo>
                    <a:pt x="367030" y="24130"/>
                  </a:lnTo>
                  <a:lnTo>
                    <a:pt x="367030" y="26670"/>
                  </a:lnTo>
                  <a:lnTo>
                    <a:pt x="370839" y="26670"/>
                  </a:lnTo>
                  <a:lnTo>
                    <a:pt x="370839" y="24130"/>
                  </a:lnTo>
                  <a:close/>
                </a:path>
                <a:path w="370840" h="297179">
                  <a:moveTo>
                    <a:pt x="380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6670"/>
                  </a:lnTo>
                  <a:close/>
                </a:path>
                <a:path w="370840" h="297179">
                  <a:moveTo>
                    <a:pt x="370839" y="26670"/>
                  </a:moveTo>
                  <a:lnTo>
                    <a:pt x="367030" y="26670"/>
                  </a:lnTo>
                  <a:lnTo>
                    <a:pt x="367030" y="30480"/>
                  </a:lnTo>
                  <a:lnTo>
                    <a:pt x="370839" y="30480"/>
                  </a:lnTo>
                  <a:lnTo>
                    <a:pt x="370839" y="26670"/>
                  </a:lnTo>
                  <a:close/>
                </a:path>
                <a:path w="370840" h="297179">
                  <a:moveTo>
                    <a:pt x="380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09" y="33020"/>
                  </a:lnTo>
                  <a:lnTo>
                    <a:pt x="3809" y="30480"/>
                  </a:lnTo>
                  <a:close/>
                </a:path>
                <a:path w="370840" h="297179">
                  <a:moveTo>
                    <a:pt x="370839" y="30480"/>
                  </a:moveTo>
                  <a:lnTo>
                    <a:pt x="367030" y="30480"/>
                  </a:lnTo>
                  <a:lnTo>
                    <a:pt x="367030" y="33020"/>
                  </a:lnTo>
                  <a:lnTo>
                    <a:pt x="370839" y="33020"/>
                  </a:lnTo>
                  <a:lnTo>
                    <a:pt x="370839" y="30480"/>
                  </a:lnTo>
                  <a:close/>
                </a:path>
                <a:path w="370840" h="297179">
                  <a:moveTo>
                    <a:pt x="380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3020"/>
                  </a:lnTo>
                  <a:close/>
                </a:path>
                <a:path w="370840" h="297179">
                  <a:moveTo>
                    <a:pt x="370839" y="33020"/>
                  </a:moveTo>
                  <a:lnTo>
                    <a:pt x="367030" y="33020"/>
                  </a:lnTo>
                  <a:lnTo>
                    <a:pt x="367030" y="36830"/>
                  </a:lnTo>
                  <a:lnTo>
                    <a:pt x="370839" y="36830"/>
                  </a:lnTo>
                  <a:lnTo>
                    <a:pt x="370839" y="33020"/>
                  </a:lnTo>
                  <a:close/>
                </a:path>
                <a:path w="370840" h="297179">
                  <a:moveTo>
                    <a:pt x="3809" y="36830"/>
                  </a:moveTo>
                  <a:lnTo>
                    <a:pt x="0" y="36830"/>
                  </a:lnTo>
                  <a:lnTo>
                    <a:pt x="0" y="45720"/>
                  </a:lnTo>
                  <a:lnTo>
                    <a:pt x="3809" y="45720"/>
                  </a:lnTo>
                  <a:lnTo>
                    <a:pt x="3809" y="36830"/>
                  </a:lnTo>
                  <a:close/>
                </a:path>
                <a:path w="370840" h="297179">
                  <a:moveTo>
                    <a:pt x="370839" y="36830"/>
                  </a:moveTo>
                  <a:lnTo>
                    <a:pt x="367030" y="36830"/>
                  </a:lnTo>
                  <a:lnTo>
                    <a:pt x="367030" y="45720"/>
                  </a:lnTo>
                  <a:lnTo>
                    <a:pt x="370839" y="45720"/>
                  </a:lnTo>
                  <a:lnTo>
                    <a:pt x="370839" y="36830"/>
                  </a:lnTo>
                  <a:close/>
                </a:path>
                <a:path w="370840" h="297179">
                  <a:moveTo>
                    <a:pt x="3809" y="45720"/>
                  </a:moveTo>
                  <a:lnTo>
                    <a:pt x="0" y="45720"/>
                  </a:lnTo>
                  <a:lnTo>
                    <a:pt x="0" y="64770"/>
                  </a:lnTo>
                  <a:lnTo>
                    <a:pt x="3809" y="64770"/>
                  </a:lnTo>
                  <a:lnTo>
                    <a:pt x="3809" y="45720"/>
                  </a:lnTo>
                  <a:close/>
                </a:path>
                <a:path w="370840" h="297179">
                  <a:moveTo>
                    <a:pt x="370839" y="45720"/>
                  </a:moveTo>
                  <a:lnTo>
                    <a:pt x="367030" y="45720"/>
                  </a:lnTo>
                  <a:lnTo>
                    <a:pt x="367030" y="64770"/>
                  </a:lnTo>
                  <a:lnTo>
                    <a:pt x="370839" y="64770"/>
                  </a:lnTo>
                  <a:lnTo>
                    <a:pt x="370839" y="45720"/>
                  </a:lnTo>
                  <a:close/>
                </a:path>
                <a:path w="370840" h="297179">
                  <a:moveTo>
                    <a:pt x="380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3809" y="68580"/>
                  </a:lnTo>
                  <a:lnTo>
                    <a:pt x="3809" y="64770"/>
                  </a:lnTo>
                  <a:close/>
                </a:path>
                <a:path w="370840" h="297179">
                  <a:moveTo>
                    <a:pt x="370839" y="64770"/>
                  </a:moveTo>
                  <a:lnTo>
                    <a:pt x="367030" y="64770"/>
                  </a:lnTo>
                  <a:lnTo>
                    <a:pt x="367030" y="68580"/>
                  </a:lnTo>
                  <a:lnTo>
                    <a:pt x="370839" y="68580"/>
                  </a:lnTo>
                  <a:lnTo>
                    <a:pt x="370839" y="64770"/>
                  </a:lnTo>
                  <a:close/>
                </a:path>
                <a:path w="370840" h="297179">
                  <a:moveTo>
                    <a:pt x="380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68580"/>
                  </a:lnTo>
                  <a:close/>
                </a:path>
                <a:path w="370840" h="297179">
                  <a:moveTo>
                    <a:pt x="370839" y="68580"/>
                  </a:moveTo>
                  <a:lnTo>
                    <a:pt x="367030" y="68580"/>
                  </a:lnTo>
                  <a:lnTo>
                    <a:pt x="367030" y="71120"/>
                  </a:lnTo>
                  <a:lnTo>
                    <a:pt x="370839" y="71120"/>
                  </a:lnTo>
                  <a:lnTo>
                    <a:pt x="370839" y="68580"/>
                  </a:lnTo>
                  <a:close/>
                </a:path>
                <a:path w="370840" h="297179">
                  <a:moveTo>
                    <a:pt x="3809" y="71120"/>
                  </a:moveTo>
                  <a:lnTo>
                    <a:pt x="0" y="71120"/>
                  </a:lnTo>
                  <a:lnTo>
                    <a:pt x="0" y="90170"/>
                  </a:lnTo>
                  <a:lnTo>
                    <a:pt x="3809" y="90170"/>
                  </a:lnTo>
                  <a:lnTo>
                    <a:pt x="3809" y="71120"/>
                  </a:lnTo>
                  <a:close/>
                </a:path>
                <a:path w="370840" h="297179">
                  <a:moveTo>
                    <a:pt x="370839" y="71120"/>
                  </a:moveTo>
                  <a:lnTo>
                    <a:pt x="367030" y="71120"/>
                  </a:lnTo>
                  <a:lnTo>
                    <a:pt x="367030" y="90170"/>
                  </a:lnTo>
                  <a:lnTo>
                    <a:pt x="370839" y="90170"/>
                  </a:lnTo>
                  <a:lnTo>
                    <a:pt x="370839" y="71120"/>
                  </a:lnTo>
                  <a:close/>
                </a:path>
                <a:path w="370840" h="297179">
                  <a:moveTo>
                    <a:pt x="3809" y="90170"/>
                  </a:moveTo>
                  <a:lnTo>
                    <a:pt x="0" y="90170"/>
                  </a:lnTo>
                  <a:lnTo>
                    <a:pt x="0" y="113030"/>
                  </a:lnTo>
                  <a:lnTo>
                    <a:pt x="3809" y="113030"/>
                  </a:lnTo>
                  <a:lnTo>
                    <a:pt x="3809" y="90170"/>
                  </a:lnTo>
                  <a:close/>
                </a:path>
                <a:path w="370840" h="297179">
                  <a:moveTo>
                    <a:pt x="370839" y="90170"/>
                  </a:moveTo>
                  <a:lnTo>
                    <a:pt x="367030" y="90170"/>
                  </a:lnTo>
                  <a:lnTo>
                    <a:pt x="367030" y="113030"/>
                  </a:lnTo>
                  <a:lnTo>
                    <a:pt x="370839" y="113030"/>
                  </a:lnTo>
                  <a:lnTo>
                    <a:pt x="370839" y="90170"/>
                  </a:lnTo>
                  <a:close/>
                </a:path>
                <a:path w="370840" h="297179">
                  <a:moveTo>
                    <a:pt x="3809" y="113030"/>
                  </a:moveTo>
                  <a:lnTo>
                    <a:pt x="0" y="113030"/>
                  </a:lnTo>
                  <a:lnTo>
                    <a:pt x="0" y="185420"/>
                  </a:lnTo>
                  <a:lnTo>
                    <a:pt x="3809" y="185420"/>
                  </a:lnTo>
                  <a:lnTo>
                    <a:pt x="3809" y="113030"/>
                  </a:lnTo>
                  <a:close/>
                </a:path>
                <a:path w="370840" h="297179">
                  <a:moveTo>
                    <a:pt x="370839" y="113030"/>
                  </a:moveTo>
                  <a:lnTo>
                    <a:pt x="367030" y="113030"/>
                  </a:lnTo>
                  <a:lnTo>
                    <a:pt x="367030" y="185420"/>
                  </a:lnTo>
                  <a:lnTo>
                    <a:pt x="370839" y="185420"/>
                  </a:lnTo>
                  <a:lnTo>
                    <a:pt x="370839" y="113030"/>
                  </a:lnTo>
                  <a:close/>
                </a:path>
                <a:path w="370840" h="297179">
                  <a:moveTo>
                    <a:pt x="3809" y="185420"/>
                  </a:moveTo>
                  <a:lnTo>
                    <a:pt x="0" y="185420"/>
                  </a:lnTo>
                  <a:lnTo>
                    <a:pt x="0" y="208280"/>
                  </a:lnTo>
                  <a:lnTo>
                    <a:pt x="3809" y="208280"/>
                  </a:lnTo>
                  <a:lnTo>
                    <a:pt x="3809" y="185420"/>
                  </a:lnTo>
                  <a:close/>
                </a:path>
                <a:path w="370840" h="297179">
                  <a:moveTo>
                    <a:pt x="370839" y="185420"/>
                  </a:moveTo>
                  <a:lnTo>
                    <a:pt x="367030" y="185420"/>
                  </a:lnTo>
                  <a:lnTo>
                    <a:pt x="367030" y="208280"/>
                  </a:lnTo>
                  <a:lnTo>
                    <a:pt x="370839" y="208280"/>
                  </a:lnTo>
                  <a:lnTo>
                    <a:pt x="370839" y="185420"/>
                  </a:lnTo>
                  <a:close/>
                </a:path>
                <a:path w="370840" h="297179">
                  <a:moveTo>
                    <a:pt x="3809" y="208280"/>
                  </a:moveTo>
                  <a:lnTo>
                    <a:pt x="0" y="20828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08280"/>
                  </a:lnTo>
                  <a:close/>
                </a:path>
                <a:path w="370840" h="297179">
                  <a:moveTo>
                    <a:pt x="370839" y="208280"/>
                  </a:moveTo>
                  <a:lnTo>
                    <a:pt x="367030" y="208280"/>
                  </a:lnTo>
                  <a:lnTo>
                    <a:pt x="367030" y="227330"/>
                  </a:lnTo>
                  <a:lnTo>
                    <a:pt x="370839" y="227330"/>
                  </a:lnTo>
                  <a:lnTo>
                    <a:pt x="370839" y="208280"/>
                  </a:lnTo>
                  <a:close/>
                </a:path>
                <a:path w="370840" h="297179">
                  <a:moveTo>
                    <a:pt x="3809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27330"/>
                  </a:lnTo>
                  <a:close/>
                </a:path>
                <a:path w="370840" h="297179">
                  <a:moveTo>
                    <a:pt x="370839" y="227330"/>
                  </a:moveTo>
                  <a:lnTo>
                    <a:pt x="367030" y="227330"/>
                  </a:lnTo>
                  <a:lnTo>
                    <a:pt x="367030" y="233680"/>
                  </a:lnTo>
                  <a:lnTo>
                    <a:pt x="370839" y="233680"/>
                  </a:lnTo>
                  <a:lnTo>
                    <a:pt x="370839" y="227330"/>
                  </a:lnTo>
                  <a:close/>
                </a:path>
                <a:path w="370840" h="297179">
                  <a:moveTo>
                    <a:pt x="3809" y="233680"/>
                  </a:moveTo>
                  <a:lnTo>
                    <a:pt x="0" y="233680"/>
                  </a:lnTo>
                  <a:lnTo>
                    <a:pt x="0" y="252730"/>
                  </a:lnTo>
                  <a:lnTo>
                    <a:pt x="3809" y="252730"/>
                  </a:lnTo>
                  <a:lnTo>
                    <a:pt x="3809" y="233680"/>
                  </a:lnTo>
                  <a:close/>
                </a:path>
                <a:path w="370840" h="297179">
                  <a:moveTo>
                    <a:pt x="370839" y="233680"/>
                  </a:moveTo>
                  <a:lnTo>
                    <a:pt x="367030" y="233680"/>
                  </a:lnTo>
                  <a:lnTo>
                    <a:pt x="367030" y="252730"/>
                  </a:lnTo>
                  <a:lnTo>
                    <a:pt x="370839" y="252730"/>
                  </a:lnTo>
                  <a:lnTo>
                    <a:pt x="370839" y="233680"/>
                  </a:lnTo>
                  <a:close/>
                </a:path>
                <a:path w="370840" h="297179">
                  <a:moveTo>
                    <a:pt x="3809" y="252730"/>
                  </a:moveTo>
                  <a:lnTo>
                    <a:pt x="0" y="25273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52730"/>
                  </a:lnTo>
                  <a:close/>
                </a:path>
                <a:path w="370840" h="297179">
                  <a:moveTo>
                    <a:pt x="370839" y="252730"/>
                  </a:moveTo>
                  <a:lnTo>
                    <a:pt x="367030" y="252730"/>
                  </a:lnTo>
                  <a:lnTo>
                    <a:pt x="367030" y="261620"/>
                  </a:lnTo>
                  <a:lnTo>
                    <a:pt x="370839" y="261620"/>
                  </a:lnTo>
                  <a:lnTo>
                    <a:pt x="370839" y="252730"/>
                  </a:lnTo>
                  <a:close/>
                </a:path>
                <a:path w="370840" h="297179">
                  <a:moveTo>
                    <a:pt x="3809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61620"/>
                  </a:lnTo>
                  <a:close/>
                </a:path>
                <a:path w="370840" h="297179">
                  <a:moveTo>
                    <a:pt x="370839" y="261620"/>
                  </a:moveTo>
                  <a:lnTo>
                    <a:pt x="367030" y="261620"/>
                  </a:lnTo>
                  <a:lnTo>
                    <a:pt x="367030" y="265430"/>
                  </a:lnTo>
                  <a:lnTo>
                    <a:pt x="370839" y="265430"/>
                  </a:lnTo>
                  <a:lnTo>
                    <a:pt x="370839" y="261620"/>
                  </a:lnTo>
                  <a:close/>
                </a:path>
                <a:path w="370840" h="297179">
                  <a:moveTo>
                    <a:pt x="3809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65430"/>
                  </a:lnTo>
                  <a:close/>
                </a:path>
                <a:path w="370840" h="297179">
                  <a:moveTo>
                    <a:pt x="370839" y="265430"/>
                  </a:moveTo>
                  <a:lnTo>
                    <a:pt x="367030" y="265430"/>
                  </a:lnTo>
                  <a:lnTo>
                    <a:pt x="367030" y="267970"/>
                  </a:lnTo>
                  <a:lnTo>
                    <a:pt x="370839" y="267970"/>
                  </a:lnTo>
                  <a:lnTo>
                    <a:pt x="370839" y="265430"/>
                  </a:lnTo>
                  <a:close/>
                </a:path>
                <a:path w="370840" h="297179">
                  <a:moveTo>
                    <a:pt x="3809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7970"/>
                  </a:lnTo>
                  <a:close/>
                </a:path>
                <a:path w="370840" h="297179">
                  <a:moveTo>
                    <a:pt x="370839" y="267970"/>
                  </a:moveTo>
                  <a:lnTo>
                    <a:pt x="367030" y="267970"/>
                  </a:lnTo>
                  <a:lnTo>
                    <a:pt x="367030" y="271780"/>
                  </a:lnTo>
                  <a:lnTo>
                    <a:pt x="370839" y="271780"/>
                  </a:lnTo>
                  <a:lnTo>
                    <a:pt x="370839" y="267970"/>
                  </a:lnTo>
                  <a:close/>
                </a:path>
                <a:path w="370840" h="297179">
                  <a:moveTo>
                    <a:pt x="3809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71780"/>
                  </a:lnTo>
                  <a:close/>
                </a:path>
                <a:path w="370840" h="297179">
                  <a:moveTo>
                    <a:pt x="370839" y="271780"/>
                  </a:moveTo>
                  <a:lnTo>
                    <a:pt x="367030" y="271780"/>
                  </a:lnTo>
                  <a:lnTo>
                    <a:pt x="367030" y="274320"/>
                  </a:lnTo>
                  <a:lnTo>
                    <a:pt x="370839" y="274320"/>
                  </a:lnTo>
                  <a:lnTo>
                    <a:pt x="370839" y="271780"/>
                  </a:lnTo>
                  <a:close/>
                </a:path>
                <a:path w="370840" h="297179">
                  <a:moveTo>
                    <a:pt x="3809" y="274320"/>
                  </a:moveTo>
                  <a:lnTo>
                    <a:pt x="0" y="27432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4320"/>
                  </a:lnTo>
                  <a:close/>
                </a:path>
                <a:path w="370840" h="297179">
                  <a:moveTo>
                    <a:pt x="370839" y="274320"/>
                  </a:moveTo>
                  <a:lnTo>
                    <a:pt x="367030" y="274320"/>
                  </a:lnTo>
                  <a:lnTo>
                    <a:pt x="367030" y="280670"/>
                  </a:lnTo>
                  <a:lnTo>
                    <a:pt x="370839" y="280670"/>
                  </a:lnTo>
                  <a:lnTo>
                    <a:pt x="370839" y="274320"/>
                  </a:lnTo>
                  <a:close/>
                </a:path>
                <a:path w="370840" h="297179">
                  <a:moveTo>
                    <a:pt x="3809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0670"/>
                  </a:lnTo>
                  <a:close/>
                </a:path>
                <a:path w="370840" h="297179">
                  <a:moveTo>
                    <a:pt x="370839" y="280670"/>
                  </a:moveTo>
                  <a:lnTo>
                    <a:pt x="367030" y="280670"/>
                  </a:lnTo>
                  <a:lnTo>
                    <a:pt x="367030" y="284480"/>
                  </a:lnTo>
                  <a:lnTo>
                    <a:pt x="370839" y="284480"/>
                  </a:lnTo>
                  <a:lnTo>
                    <a:pt x="370839" y="280670"/>
                  </a:lnTo>
                  <a:close/>
                </a:path>
                <a:path w="370840" h="297179">
                  <a:moveTo>
                    <a:pt x="3809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84480"/>
                  </a:lnTo>
                  <a:close/>
                </a:path>
                <a:path w="370840" h="297179">
                  <a:moveTo>
                    <a:pt x="370839" y="284480"/>
                  </a:moveTo>
                  <a:lnTo>
                    <a:pt x="367030" y="284480"/>
                  </a:lnTo>
                  <a:lnTo>
                    <a:pt x="367030" y="287020"/>
                  </a:lnTo>
                  <a:lnTo>
                    <a:pt x="370839" y="287020"/>
                  </a:lnTo>
                  <a:lnTo>
                    <a:pt x="370839" y="284480"/>
                  </a:lnTo>
                  <a:close/>
                </a:path>
                <a:path w="370840" h="297179">
                  <a:moveTo>
                    <a:pt x="3809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7020"/>
                  </a:lnTo>
                  <a:close/>
                </a:path>
                <a:path w="370840" h="297179">
                  <a:moveTo>
                    <a:pt x="370839" y="287020"/>
                  </a:moveTo>
                  <a:lnTo>
                    <a:pt x="367030" y="287020"/>
                  </a:lnTo>
                  <a:lnTo>
                    <a:pt x="367030" y="290830"/>
                  </a:lnTo>
                  <a:lnTo>
                    <a:pt x="370839" y="290830"/>
                  </a:lnTo>
                  <a:lnTo>
                    <a:pt x="370839" y="287020"/>
                  </a:lnTo>
                  <a:close/>
                </a:path>
                <a:path w="370840" h="297179">
                  <a:moveTo>
                    <a:pt x="3809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90830"/>
                  </a:lnTo>
                  <a:close/>
                </a:path>
                <a:path w="370840" h="297179">
                  <a:moveTo>
                    <a:pt x="370839" y="290830"/>
                  </a:moveTo>
                  <a:lnTo>
                    <a:pt x="367030" y="290830"/>
                  </a:lnTo>
                  <a:lnTo>
                    <a:pt x="367030" y="293370"/>
                  </a:lnTo>
                  <a:lnTo>
                    <a:pt x="370839" y="293370"/>
                  </a:lnTo>
                  <a:lnTo>
                    <a:pt x="370839" y="290830"/>
                  </a:lnTo>
                  <a:close/>
                </a:path>
                <a:path w="370840" h="297179">
                  <a:moveTo>
                    <a:pt x="3809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70839" y="297180"/>
                  </a:lnTo>
                  <a:lnTo>
                    <a:pt x="370839" y="294640"/>
                  </a:lnTo>
                  <a:lnTo>
                    <a:pt x="3809" y="294640"/>
                  </a:lnTo>
                  <a:lnTo>
                    <a:pt x="3809" y="293370"/>
                  </a:lnTo>
                  <a:close/>
                </a:path>
                <a:path w="370840" h="297179">
                  <a:moveTo>
                    <a:pt x="370839" y="293370"/>
                  </a:moveTo>
                  <a:lnTo>
                    <a:pt x="367030" y="293370"/>
                  </a:lnTo>
                  <a:lnTo>
                    <a:pt x="367030" y="294640"/>
                  </a:lnTo>
                  <a:lnTo>
                    <a:pt x="370839" y="294640"/>
                  </a:lnTo>
                  <a:lnTo>
                    <a:pt x="370839" y="293370"/>
                  </a:lnTo>
                  <a:close/>
                </a:path>
              </a:pathLst>
            </a:custGeom>
            <a:solidFill>
              <a:srgbClr val="86B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379729" y="5708649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29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20" h="290829">
                  <a:moveTo>
                    <a:pt x="36322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09" y="3810"/>
                  </a:lnTo>
                  <a:lnTo>
                    <a:pt x="363220" y="3810"/>
                  </a:lnTo>
                  <a:lnTo>
                    <a:pt x="363220" y="1270"/>
                  </a:lnTo>
                  <a:close/>
                </a:path>
                <a:path w="363220" h="290829">
                  <a:moveTo>
                    <a:pt x="363220" y="3810"/>
                  </a:moveTo>
                  <a:lnTo>
                    <a:pt x="359410" y="3810"/>
                  </a:lnTo>
                  <a:lnTo>
                    <a:pt x="359410" y="7619"/>
                  </a:lnTo>
                  <a:lnTo>
                    <a:pt x="363220" y="7619"/>
                  </a:lnTo>
                  <a:lnTo>
                    <a:pt x="363220" y="3810"/>
                  </a:lnTo>
                  <a:close/>
                </a:path>
                <a:path w="363220" h="290829">
                  <a:moveTo>
                    <a:pt x="381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20"/>
                  </a:lnTo>
                  <a:close/>
                </a:path>
                <a:path w="363220" h="290829">
                  <a:moveTo>
                    <a:pt x="363220" y="7620"/>
                  </a:moveTo>
                  <a:lnTo>
                    <a:pt x="359410" y="7620"/>
                  </a:lnTo>
                  <a:lnTo>
                    <a:pt x="359410" y="13969"/>
                  </a:lnTo>
                  <a:lnTo>
                    <a:pt x="363220" y="13969"/>
                  </a:lnTo>
                  <a:lnTo>
                    <a:pt x="363220" y="7620"/>
                  </a:lnTo>
                  <a:close/>
                </a:path>
                <a:path w="363220" h="290829">
                  <a:moveTo>
                    <a:pt x="381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70"/>
                  </a:lnTo>
                  <a:close/>
                </a:path>
                <a:path w="363220" h="290829">
                  <a:moveTo>
                    <a:pt x="363220" y="13970"/>
                  </a:moveTo>
                  <a:lnTo>
                    <a:pt x="359410" y="13970"/>
                  </a:lnTo>
                  <a:lnTo>
                    <a:pt x="359410" y="20319"/>
                  </a:lnTo>
                  <a:lnTo>
                    <a:pt x="363220" y="20319"/>
                  </a:lnTo>
                  <a:lnTo>
                    <a:pt x="363220" y="13970"/>
                  </a:lnTo>
                  <a:close/>
                </a:path>
                <a:path w="363220" h="290829">
                  <a:moveTo>
                    <a:pt x="381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320"/>
                  </a:lnTo>
                  <a:close/>
                </a:path>
                <a:path w="363220" h="290829">
                  <a:moveTo>
                    <a:pt x="363220" y="20320"/>
                  </a:moveTo>
                  <a:lnTo>
                    <a:pt x="359410" y="20320"/>
                  </a:lnTo>
                  <a:lnTo>
                    <a:pt x="359410" y="22859"/>
                  </a:lnTo>
                  <a:lnTo>
                    <a:pt x="363220" y="22859"/>
                  </a:lnTo>
                  <a:lnTo>
                    <a:pt x="363220" y="20320"/>
                  </a:lnTo>
                  <a:close/>
                </a:path>
                <a:path w="363220" h="290829">
                  <a:moveTo>
                    <a:pt x="381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2860"/>
                  </a:lnTo>
                  <a:close/>
                </a:path>
                <a:path w="363220" h="290829">
                  <a:moveTo>
                    <a:pt x="363220" y="22860"/>
                  </a:moveTo>
                  <a:lnTo>
                    <a:pt x="359410" y="22860"/>
                  </a:lnTo>
                  <a:lnTo>
                    <a:pt x="359410" y="26669"/>
                  </a:lnTo>
                  <a:lnTo>
                    <a:pt x="363220" y="26669"/>
                  </a:lnTo>
                  <a:lnTo>
                    <a:pt x="363220" y="22860"/>
                  </a:lnTo>
                  <a:close/>
                </a:path>
                <a:path w="363220" h="290829">
                  <a:moveTo>
                    <a:pt x="381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70"/>
                  </a:lnTo>
                  <a:close/>
                </a:path>
                <a:path w="363220" h="290829">
                  <a:moveTo>
                    <a:pt x="363220" y="26670"/>
                  </a:moveTo>
                  <a:lnTo>
                    <a:pt x="359410" y="26670"/>
                  </a:lnTo>
                  <a:lnTo>
                    <a:pt x="359410" y="29209"/>
                  </a:lnTo>
                  <a:lnTo>
                    <a:pt x="363220" y="29209"/>
                  </a:lnTo>
                  <a:lnTo>
                    <a:pt x="363220" y="26670"/>
                  </a:lnTo>
                  <a:close/>
                </a:path>
                <a:path w="363220" h="290829">
                  <a:moveTo>
                    <a:pt x="381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9210"/>
                  </a:lnTo>
                  <a:close/>
                </a:path>
                <a:path w="363220" h="290829">
                  <a:moveTo>
                    <a:pt x="363220" y="29210"/>
                  </a:moveTo>
                  <a:lnTo>
                    <a:pt x="359410" y="29210"/>
                  </a:lnTo>
                  <a:lnTo>
                    <a:pt x="359410" y="33019"/>
                  </a:lnTo>
                  <a:lnTo>
                    <a:pt x="363220" y="33019"/>
                  </a:lnTo>
                  <a:lnTo>
                    <a:pt x="363220" y="29210"/>
                  </a:lnTo>
                  <a:close/>
                </a:path>
                <a:path w="363220" h="290829">
                  <a:moveTo>
                    <a:pt x="3810" y="33020"/>
                  </a:moveTo>
                  <a:lnTo>
                    <a:pt x="0" y="3302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3020"/>
                  </a:lnTo>
                  <a:close/>
                </a:path>
                <a:path w="363220" h="290829">
                  <a:moveTo>
                    <a:pt x="363220" y="33020"/>
                  </a:moveTo>
                  <a:lnTo>
                    <a:pt x="359410" y="33020"/>
                  </a:lnTo>
                  <a:lnTo>
                    <a:pt x="359410" y="41909"/>
                  </a:lnTo>
                  <a:lnTo>
                    <a:pt x="363220" y="41909"/>
                  </a:lnTo>
                  <a:lnTo>
                    <a:pt x="363220" y="33020"/>
                  </a:lnTo>
                  <a:close/>
                </a:path>
                <a:path w="363220" h="290829">
                  <a:moveTo>
                    <a:pt x="3810" y="41910"/>
                  </a:moveTo>
                  <a:lnTo>
                    <a:pt x="0" y="4191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41910"/>
                  </a:lnTo>
                  <a:close/>
                </a:path>
                <a:path w="363220" h="290829">
                  <a:moveTo>
                    <a:pt x="363220" y="41910"/>
                  </a:moveTo>
                  <a:lnTo>
                    <a:pt x="359410" y="41910"/>
                  </a:lnTo>
                  <a:lnTo>
                    <a:pt x="359410" y="60959"/>
                  </a:lnTo>
                  <a:lnTo>
                    <a:pt x="363220" y="60959"/>
                  </a:lnTo>
                  <a:lnTo>
                    <a:pt x="363220" y="41910"/>
                  </a:lnTo>
                  <a:close/>
                </a:path>
                <a:path w="363220" h="290829">
                  <a:moveTo>
                    <a:pt x="381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60960"/>
                  </a:lnTo>
                  <a:close/>
                </a:path>
                <a:path w="363220" h="290829">
                  <a:moveTo>
                    <a:pt x="363220" y="60960"/>
                  </a:moveTo>
                  <a:lnTo>
                    <a:pt x="359410" y="60960"/>
                  </a:lnTo>
                  <a:lnTo>
                    <a:pt x="359410" y="64769"/>
                  </a:lnTo>
                  <a:lnTo>
                    <a:pt x="363220" y="64769"/>
                  </a:lnTo>
                  <a:lnTo>
                    <a:pt x="363220" y="60960"/>
                  </a:lnTo>
                  <a:close/>
                </a:path>
                <a:path w="363220" h="290829">
                  <a:moveTo>
                    <a:pt x="381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4770"/>
                  </a:lnTo>
                  <a:close/>
                </a:path>
                <a:path w="363220" h="290829">
                  <a:moveTo>
                    <a:pt x="363220" y="64770"/>
                  </a:moveTo>
                  <a:lnTo>
                    <a:pt x="359410" y="64770"/>
                  </a:lnTo>
                  <a:lnTo>
                    <a:pt x="359410" y="67309"/>
                  </a:lnTo>
                  <a:lnTo>
                    <a:pt x="363220" y="67309"/>
                  </a:lnTo>
                  <a:lnTo>
                    <a:pt x="363220" y="64770"/>
                  </a:lnTo>
                  <a:close/>
                </a:path>
                <a:path w="363220" h="290829">
                  <a:moveTo>
                    <a:pt x="3810" y="67310"/>
                  </a:moveTo>
                  <a:lnTo>
                    <a:pt x="0" y="6731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67310"/>
                  </a:lnTo>
                  <a:close/>
                </a:path>
                <a:path w="363220" h="290829">
                  <a:moveTo>
                    <a:pt x="363220" y="67310"/>
                  </a:moveTo>
                  <a:lnTo>
                    <a:pt x="359410" y="67310"/>
                  </a:lnTo>
                  <a:lnTo>
                    <a:pt x="359410" y="86359"/>
                  </a:lnTo>
                  <a:lnTo>
                    <a:pt x="363220" y="86359"/>
                  </a:lnTo>
                  <a:lnTo>
                    <a:pt x="363220" y="67310"/>
                  </a:lnTo>
                  <a:close/>
                </a:path>
                <a:path w="363220" h="290829">
                  <a:moveTo>
                    <a:pt x="3810" y="86360"/>
                  </a:moveTo>
                  <a:lnTo>
                    <a:pt x="0" y="8636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86360"/>
                  </a:lnTo>
                  <a:close/>
                </a:path>
                <a:path w="363220" h="290829">
                  <a:moveTo>
                    <a:pt x="363220" y="86360"/>
                  </a:moveTo>
                  <a:lnTo>
                    <a:pt x="359410" y="86360"/>
                  </a:lnTo>
                  <a:lnTo>
                    <a:pt x="359410" y="109219"/>
                  </a:lnTo>
                  <a:lnTo>
                    <a:pt x="363220" y="109219"/>
                  </a:lnTo>
                  <a:lnTo>
                    <a:pt x="363220" y="86360"/>
                  </a:lnTo>
                  <a:close/>
                </a:path>
                <a:path w="363220" h="290829">
                  <a:moveTo>
                    <a:pt x="3810" y="109220"/>
                  </a:moveTo>
                  <a:lnTo>
                    <a:pt x="0" y="10922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109220"/>
                  </a:lnTo>
                  <a:close/>
                </a:path>
                <a:path w="363220" h="290829">
                  <a:moveTo>
                    <a:pt x="363220" y="109220"/>
                  </a:moveTo>
                  <a:lnTo>
                    <a:pt x="359410" y="109220"/>
                  </a:lnTo>
                  <a:lnTo>
                    <a:pt x="359410" y="181609"/>
                  </a:lnTo>
                  <a:lnTo>
                    <a:pt x="363220" y="181609"/>
                  </a:lnTo>
                  <a:lnTo>
                    <a:pt x="363220" y="109220"/>
                  </a:lnTo>
                  <a:close/>
                </a:path>
                <a:path w="363220" h="290829">
                  <a:moveTo>
                    <a:pt x="3810" y="181610"/>
                  </a:moveTo>
                  <a:lnTo>
                    <a:pt x="0" y="18161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81610"/>
                  </a:lnTo>
                  <a:close/>
                </a:path>
                <a:path w="363220" h="290829">
                  <a:moveTo>
                    <a:pt x="363220" y="181610"/>
                  </a:moveTo>
                  <a:lnTo>
                    <a:pt x="359410" y="181610"/>
                  </a:lnTo>
                  <a:lnTo>
                    <a:pt x="359410" y="204469"/>
                  </a:lnTo>
                  <a:lnTo>
                    <a:pt x="363220" y="204469"/>
                  </a:lnTo>
                  <a:lnTo>
                    <a:pt x="363220" y="181610"/>
                  </a:lnTo>
                  <a:close/>
                </a:path>
                <a:path w="363220" h="290829">
                  <a:moveTo>
                    <a:pt x="3810" y="204470"/>
                  </a:moveTo>
                  <a:lnTo>
                    <a:pt x="0" y="20447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04470"/>
                  </a:lnTo>
                  <a:close/>
                </a:path>
                <a:path w="363220" h="290829">
                  <a:moveTo>
                    <a:pt x="363220" y="204470"/>
                  </a:moveTo>
                  <a:lnTo>
                    <a:pt x="359410" y="204470"/>
                  </a:lnTo>
                  <a:lnTo>
                    <a:pt x="359410" y="223519"/>
                  </a:lnTo>
                  <a:lnTo>
                    <a:pt x="363220" y="223519"/>
                  </a:lnTo>
                  <a:lnTo>
                    <a:pt x="363220" y="204470"/>
                  </a:lnTo>
                  <a:close/>
                </a:path>
                <a:path w="363220" h="290829">
                  <a:moveTo>
                    <a:pt x="3810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20"/>
                  </a:lnTo>
                  <a:close/>
                </a:path>
                <a:path w="363220" h="290829">
                  <a:moveTo>
                    <a:pt x="363220" y="223520"/>
                  </a:moveTo>
                  <a:lnTo>
                    <a:pt x="359410" y="223520"/>
                  </a:lnTo>
                  <a:lnTo>
                    <a:pt x="359410" y="229869"/>
                  </a:lnTo>
                  <a:lnTo>
                    <a:pt x="363220" y="229869"/>
                  </a:lnTo>
                  <a:lnTo>
                    <a:pt x="363220" y="223520"/>
                  </a:lnTo>
                  <a:close/>
                </a:path>
                <a:path w="363220" h="290829">
                  <a:moveTo>
                    <a:pt x="3810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29870"/>
                  </a:lnTo>
                  <a:close/>
                </a:path>
                <a:path w="363220" h="290829">
                  <a:moveTo>
                    <a:pt x="363220" y="229870"/>
                  </a:moveTo>
                  <a:lnTo>
                    <a:pt x="359410" y="229870"/>
                  </a:lnTo>
                  <a:lnTo>
                    <a:pt x="359410" y="248919"/>
                  </a:lnTo>
                  <a:lnTo>
                    <a:pt x="363220" y="248919"/>
                  </a:lnTo>
                  <a:lnTo>
                    <a:pt x="363220" y="229870"/>
                  </a:lnTo>
                  <a:close/>
                </a:path>
                <a:path w="363220" h="290829">
                  <a:moveTo>
                    <a:pt x="3810" y="248920"/>
                  </a:moveTo>
                  <a:lnTo>
                    <a:pt x="0" y="24892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48920"/>
                  </a:lnTo>
                  <a:close/>
                </a:path>
                <a:path w="363220" h="290829">
                  <a:moveTo>
                    <a:pt x="363220" y="248920"/>
                  </a:moveTo>
                  <a:lnTo>
                    <a:pt x="359410" y="248920"/>
                  </a:lnTo>
                  <a:lnTo>
                    <a:pt x="359410" y="257809"/>
                  </a:lnTo>
                  <a:lnTo>
                    <a:pt x="363220" y="257809"/>
                  </a:lnTo>
                  <a:lnTo>
                    <a:pt x="363220" y="248920"/>
                  </a:lnTo>
                  <a:close/>
                </a:path>
                <a:path w="363220" h="290829">
                  <a:moveTo>
                    <a:pt x="3810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7810"/>
                  </a:lnTo>
                  <a:close/>
                </a:path>
                <a:path w="363220" h="290829">
                  <a:moveTo>
                    <a:pt x="363220" y="257810"/>
                  </a:moveTo>
                  <a:lnTo>
                    <a:pt x="359410" y="257810"/>
                  </a:lnTo>
                  <a:lnTo>
                    <a:pt x="359410" y="261619"/>
                  </a:lnTo>
                  <a:lnTo>
                    <a:pt x="363220" y="261619"/>
                  </a:lnTo>
                  <a:lnTo>
                    <a:pt x="363220" y="257810"/>
                  </a:lnTo>
                  <a:close/>
                </a:path>
                <a:path w="363220" h="290829">
                  <a:moveTo>
                    <a:pt x="3810" y="261620"/>
                  </a:moveTo>
                  <a:lnTo>
                    <a:pt x="0" y="26162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61620"/>
                  </a:lnTo>
                  <a:close/>
                </a:path>
                <a:path w="363220" h="290829">
                  <a:moveTo>
                    <a:pt x="363220" y="261620"/>
                  </a:moveTo>
                  <a:lnTo>
                    <a:pt x="359410" y="261620"/>
                  </a:lnTo>
                  <a:lnTo>
                    <a:pt x="359410" y="264159"/>
                  </a:lnTo>
                  <a:lnTo>
                    <a:pt x="363220" y="264159"/>
                  </a:lnTo>
                  <a:lnTo>
                    <a:pt x="363220" y="261620"/>
                  </a:lnTo>
                  <a:close/>
                </a:path>
                <a:path w="363220" h="290829">
                  <a:moveTo>
                    <a:pt x="3810" y="264160"/>
                  </a:moveTo>
                  <a:lnTo>
                    <a:pt x="0" y="26416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4160"/>
                  </a:lnTo>
                  <a:close/>
                </a:path>
                <a:path w="363220" h="290829">
                  <a:moveTo>
                    <a:pt x="363220" y="264160"/>
                  </a:moveTo>
                  <a:lnTo>
                    <a:pt x="359410" y="264160"/>
                  </a:lnTo>
                  <a:lnTo>
                    <a:pt x="359410" y="267969"/>
                  </a:lnTo>
                  <a:lnTo>
                    <a:pt x="363220" y="267969"/>
                  </a:lnTo>
                  <a:lnTo>
                    <a:pt x="363220" y="264160"/>
                  </a:lnTo>
                  <a:close/>
                </a:path>
                <a:path w="363220" h="290829">
                  <a:moveTo>
                    <a:pt x="3810" y="267970"/>
                  </a:moveTo>
                  <a:lnTo>
                    <a:pt x="0" y="26797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7970"/>
                  </a:lnTo>
                  <a:close/>
                </a:path>
                <a:path w="363220" h="290829">
                  <a:moveTo>
                    <a:pt x="363220" y="267970"/>
                  </a:moveTo>
                  <a:lnTo>
                    <a:pt x="359410" y="267970"/>
                  </a:lnTo>
                  <a:lnTo>
                    <a:pt x="359410" y="270509"/>
                  </a:lnTo>
                  <a:lnTo>
                    <a:pt x="363220" y="270509"/>
                  </a:lnTo>
                  <a:lnTo>
                    <a:pt x="363220" y="267970"/>
                  </a:lnTo>
                  <a:close/>
                </a:path>
                <a:path w="363220" h="290829">
                  <a:moveTo>
                    <a:pt x="381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0510"/>
                  </a:lnTo>
                  <a:close/>
                </a:path>
                <a:path w="363220" h="290829">
                  <a:moveTo>
                    <a:pt x="363220" y="270510"/>
                  </a:moveTo>
                  <a:lnTo>
                    <a:pt x="359410" y="270510"/>
                  </a:lnTo>
                  <a:lnTo>
                    <a:pt x="359410" y="276859"/>
                  </a:lnTo>
                  <a:lnTo>
                    <a:pt x="363220" y="276859"/>
                  </a:lnTo>
                  <a:lnTo>
                    <a:pt x="363220" y="270510"/>
                  </a:lnTo>
                  <a:close/>
                </a:path>
                <a:path w="363220" h="290829">
                  <a:moveTo>
                    <a:pt x="3810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6860"/>
                  </a:lnTo>
                  <a:close/>
                </a:path>
                <a:path w="363220" h="290829">
                  <a:moveTo>
                    <a:pt x="363220" y="276860"/>
                  </a:moveTo>
                  <a:lnTo>
                    <a:pt x="359410" y="276860"/>
                  </a:lnTo>
                  <a:lnTo>
                    <a:pt x="359410" y="280669"/>
                  </a:lnTo>
                  <a:lnTo>
                    <a:pt x="363220" y="280669"/>
                  </a:lnTo>
                  <a:lnTo>
                    <a:pt x="363220" y="276860"/>
                  </a:lnTo>
                  <a:close/>
                </a:path>
                <a:path w="363220" h="290829">
                  <a:moveTo>
                    <a:pt x="3810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80670"/>
                  </a:lnTo>
                  <a:close/>
                </a:path>
                <a:path w="363220" h="290829">
                  <a:moveTo>
                    <a:pt x="363220" y="280670"/>
                  </a:moveTo>
                  <a:lnTo>
                    <a:pt x="359410" y="280670"/>
                  </a:lnTo>
                  <a:lnTo>
                    <a:pt x="359410" y="283209"/>
                  </a:lnTo>
                  <a:lnTo>
                    <a:pt x="363220" y="283209"/>
                  </a:lnTo>
                  <a:lnTo>
                    <a:pt x="363220" y="280670"/>
                  </a:lnTo>
                  <a:close/>
                </a:path>
                <a:path w="363220" h="290829">
                  <a:moveTo>
                    <a:pt x="3810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363220" y="289559"/>
                  </a:lnTo>
                  <a:lnTo>
                    <a:pt x="363220" y="287020"/>
                  </a:lnTo>
                  <a:lnTo>
                    <a:pt x="3810" y="287020"/>
                  </a:lnTo>
                  <a:lnTo>
                    <a:pt x="3810" y="283210"/>
                  </a:lnTo>
                  <a:close/>
                </a:path>
                <a:path w="363220" h="290829">
                  <a:moveTo>
                    <a:pt x="363220" y="283210"/>
                  </a:moveTo>
                  <a:lnTo>
                    <a:pt x="359410" y="283210"/>
                  </a:lnTo>
                  <a:lnTo>
                    <a:pt x="359410" y="287020"/>
                  </a:lnTo>
                  <a:lnTo>
                    <a:pt x="363220" y="287020"/>
                  </a:lnTo>
                  <a:lnTo>
                    <a:pt x="363220" y="283210"/>
                  </a:lnTo>
                  <a:close/>
                </a:path>
                <a:path w="363220" h="290829">
                  <a:moveTo>
                    <a:pt x="36322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63220" y="290830"/>
                  </a:lnTo>
                  <a:lnTo>
                    <a:pt x="363220" y="289560"/>
                  </a:lnTo>
                  <a:close/>
                </a:path>
              </a:pathLst>
            </a:custGeom>
            <a:solidFill>
              <a:srgbClr val="85BF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383539" y="5712459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2539" y="10159"/>
                  </a:lnTo>
                  <a:lnTo>
                    <a:pt x="2539" y="3809"/>
                  </a:lnTo>
                  <a:lnTo>
                    <a:pt x="355600" y="3809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3809"/>
                  </a:moveTo>
                  <a:lnTo>
                    <a:pt x="351790" y="3809"/>
                  </a:lnTo>
                  <a:lnTo>
                    <a:pt x="351790" y="10159"/>
                  </a:lnTo>
                  <a:lnTo>
                    <a:pt x="355600" y="10159"/>
                  </a:lnTo>
                  <a:lnTo>
                    <a:pt x="355600" y="3809"/>
                  </a:lnTo>
                  <a:close/>
                </a:path>
                <a:path w="355600" h="283210">
                  <a:moveTo>
                    <a:pt x="253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2539" y="16509"/>
                  </a:lnTo>
                  <a:lnTo>
                    <a:pt x="2539" y="10159"/>
                  </a:lnTo>
                  <a:close/>
                </a:path>
                <a:path w="355600" h="283210">
                  <a:moveTo>
                    <a:pt x="355600" y="10159"/>
                  </a:moveTo>
                  <a:lnTo>
                    <a:pt x="351790" y="10159"/>
                  </a:lnTo>
                  <a:lnTo>
                    <a:pt x="351790" y="16509"/>
                  </a:lnTo>
                  <a:lnTo>
                    <a:pt x="355600" y="16509"/>
                  </a:lnTo>
                  <a:lnTo>
                    <a:pt x="355600" y="10159"/>
                  </a:lnTo>
                  <a:close/>
                </a:path>
                <a:path w="355600" h="283210">
                  <a:moveTo>
                    <a:pt x="253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6509"/>
                  </a:lnTo>
                  <a:close/>
                </a:path>
                <a:path w="355600" h="283210">
                  <a:moveTo>
                    <a:pt x="355600" y="16509"/>
                  </a:moveTo>
                  <a:lnTo>
                    <a:pt x="351790" y="16509"/>
                  </a:lnTo>
                  <a:lnTo>
                    <a:pt x="351790" y="19049"/>
                  </a:lnTo>
                  <a:lnTo>
                    <a:pt x="355600" y="19049"/>
                  </a:lnTo>
                  <a:lnTo>
                    <a:pt x="355600" y="16509"/>
                  </a:lnTo>
                  <a:close/>
                </a:path>
                <a:path w="355600" h="283210">
                  <a:moveTo>
                    <a:pt x="253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539" y="22859"/>
                  </a:lnTo>
                  <a:lnTo>
                    <a:pt x="2539" y="19050"/>
                  </a:lnTo>
                  <a:close/>
                </a:path>
                <a:path w="355600" h="283210">
                  <a:moveTo>
                    <a:pt x="355600" y="19050"/>
                  </a:moveTo>
                  <a:lnTo>
                    <a:pt x="351790" y="19050"/>
                  </a:lnTo>
                  <a:lnTo>
                    <a:pt x="351790" y="22859"/>
                  </a:lnTo>
                  <a:lnTo>
                    <a:pt x="355600" y="22859"/>
                  </a:lnTo>
                  <a:lnTo>
                    <a:pt x="355600" y="19050"/>
                  </a:lnTo>
                  <a:close/>
                </a:path>
                <a:path w="355600" h="283210">
                  <a:moveTo>
                    <a:pt x="253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2859"/>
                  </a:lnTo>
                  <a:close/>
                </a:path>
                <a:path w="355600" h="283210">
                  <a:moveTo>
                    <a:pt x="355600" y="22859"/>
                  </a:moveTo>
                  <a:lnTo>
                    <a:pt x="351790" y="22859"/>
                  </a:lnTo>
                  <a:lnTo>
                    <a:pt x="351790" y="25399"/>
                  </a:lnTo>
                  <a:lnTo>
                    <a:pt x="355600" y="25399"/>
                  </a:lnTo>
                  <a:lnTo>
                    <a:pt x="355600" y="22859"/>
                  </a:lnTo>
                  <a:close/>
                </a:path>
                <a:path w="355600" h="283210">
                  <a:moveTo>
                    <a:pt x="253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539" y="29209"/>
                  </a:lnTo>
                  <a:lnTo>
                    <a:pt x="2539" y="25400"/>
                  </a:lnTo>
                  <a:close/>
                </a:path>
                <a:path w="355600" h="283210">
                  <a:moveTo>
                    <a:pt x="355600" y="25400"/>
                  </a:moveTo>
                  <a:lnTo>
                    <a:pt x="351790" y="25400"/>
                  </a:lnTo>
                  <a:lnTo>
                    <a:pt x="351790" y="29209"/>
                  </a:lnTo>
                  <a:lnTo>
                    <a:pt x="355600" y="29209"/>
                  </a:lnTo>
                  <a:lnTo>
                    <a:pt x="355600" y="25400"/>
                  </a:lnTo>
                  <a:close/>
                </a:path>
                <a:path w="355600" h="283210">
                  <a:moveTo>
                    <a:pt x="2539" y="29209"/>
                  </a:moveTo>
                  <a:lnTo>
                    <a:pt x="0" y="2920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29209"/>
                  </a:lnTo>
                  <a:close/>
                </a:path>
                <a:path w="355600" h="283210">
                  <a:moveTo>
                    <a:pt x="355600" y="29209"/>
                  </a:moveTo>
                  <a:lnTo>
                    <a:pt x="351790" y="29209"/>
                  </a:lnTo>
                  <a:lnTo>
                    <a:pt x="351790" y="38099"/>
                  </a:lnTo>
                  <a:lnTo>
                    <a:pt x="355600" y="38099"/>
                  </a:lnTo>
                  <a:lnTo>
                    <a:pt x="355600" y="29209"/>
                  </a:lnTo>
                  <a:close/>
                </a:path>
                <a:path w="355600" h="283210">
                  <a:moveTo>
                    <a:pt x="2539" y="38100"/>
                  </a:moveTo>
                  <a:lnTo>
                    <a:pt x="0" y="38100"/>
                  </a:lnTo>
                  <a:lnTo>
                    <a:pt x="0" y="57149"/>
                  </a:lnTo>
                  <a:lnTo>
                    <a:pt x="2539" y="57149"/>
                  </a:lnTo>
                  <a:lnTo>
                    <a:pt x="2539" y="38100"/>
                  </a:lnTo>
                  <a:close/>
                </a:path>
                <a:path w="355600" h="283210">
                  <a:moveTo>
                    <a:pt x="355600" y="38100"/>
                  </a:moveTo>
                  <a:lnTo>
                    <a:pt x="351790" y="38100"/>
                  </a:lnTo>
                  <a:lnTo>
                    <a:pt x="351790" y="57149"/>
                  </a:lnTo>
                  <a:lnTo>
                    <a:pt x="355600" y="57149"/>
                  </a:lnTo>
                  <a:lnTo>
                    <a:pt x="355600" y="38100"/>
                  </a:lnTo>
                  <a:close/>
                </a:path>
                <a:path w="355600" h="283210">
                  <a:moveTo>
                    <a:pt x="253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539" y="60959"/>
                  </a:lnTo>
                  <a:lnTo>
                    <a:pt x="2539" y="57150"/>
                  </a:lnTo>
                  <a:close/>
                </a:path>
                <a:path w="355600" h="283210">
                  <a:moveTo>
                    <a:pt x="355600" y="57150"/>
                  </a:moveTo>
                  <a:lnTo>
                    <a:pt x="351790" y="57150"/>
                  </a:lnTo>
                  <a:lnTo>
                    <a:pt x="351790" y="60959"/>
                  </a:lnTo>
                  <a:lnTo>
                    <a:pt x="355600" y="60959"/>
                  </a:lnTo>
                  <a:lnTo>
                    <a:pt x="355600" y="57150"/>
                  </a:lnTo>
                  <a:close/>
                </a:path>
                <a:path w="355600" h="283210">
                  <a:moveTo>
                    <a:pt x="253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539" y="63499"/>
                  </a:lnTo>
                  <a:lnTo>
                    <a:pt x="2539" y="60959"/>
                  </a:lnTo>
                  <a:close/>
                </a:path>
                <a:path w="355600" h="283210">
                  <a:moveTo>
                    <a:pt x="355600" y="60959"/>
                  </a:moveTo>
                  <a:lnTo>
                    <a:pt x="351790" y="60959"/>
                  </a:lnTo>
                  <a:lnTo>
                    <a:pt x="351790" y="63499"/>
                  </a:lnTo>
                  <a:lnTo>
                    <a:pt x="355600" y="63499"/>
                  </a:lnTo>
                  <a:lnTo>
                    <a:pt x="355600" y="60959"/>
                  </a:lnTo>
                  <a:close/>
                </a:path>
                <a:path w="355600" h="283210">
                  <a:moveTo>
                    <a:pt x="2539" y="63500"/>
                  </a:moveTo>
                  <a:lnTo>
                    <a:pt x="0" y="63500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63500"/>
                  </a:lnTo>
                  <a:close/>
                </a:path>
                <a:path w="355600" h="283210">
                  <a:moveTo>
                    <a:pt x="355600" y="63500"/>
                  </a:moveTo>
                  <a:lnTo>
                    <a:pt x="351790" y="63500"/>
                  </a:lnTo>
                  <a:lnTo>
                    <a:pt x="351790" y="82549"/>
                  </a:lnTo>
                  <a:lnTo>
                    <a:pt x="355600" y="82549"/>
                  </a:lnTo>
                  <a:lnTo>
                    <a:pt x="355600" y="63500"/>
                  </a:lnTo>
                  <a:close/>
                </a:path>
                <a:path w="355600" h="283210">
                  <a:moveTo>
                    <a:pt x="2539" y="82550"/>
                  </a:moveTo>
                  <a:lnTo>
                    <a:pt x="0" y="82550"/>
                  </a:lnTo>
                  <a:lnTo>
                    <a:pt x="0" y="105409"/>
                  </a:lnTo>
                  <a:lnTo>
                    <a:pt x="2539" y="105409"/>
                  </a:lnTo>
                  <a:lnTo>
                    <a:pt x="2539" y="82550"/>
                  </a:lnTo>
                  <a:close/>
                </a:path>
                <a:path w="355600" h="283210">
                  <a:moveTo>
                    <a:pt x="355600" y="82550"/>
                  </a:moveTo>
                  <a:lnTo>
                    <a:pt x="351790" y="82550"/>
                  </a:lnTo>
                  <a:lnTo>
                    <a:pt x="351790" y="105409"/>
                  </a:lnTo>
                  <a:lnTo>
                    <a:pt x="355600" y="105409"/>
                  </a:lnTo>
                  <a:lnTo>
                    <a:pt x="355600" y="82550"/>
                  </a:lnTo>
                  <a:close/>
                </a:path>
                <a:path w="355600" h="283210">
                  <a:moveTo>
                    <a:pt x="2539" y="105409"/>
                  </a:moveTo>
                  <a:lnTo>
                    <a:pt x="0" y="105409"/>
                  </a:lnTo>
                  <a:lnTo>
                    <a:pt x="0" y="177799"/>
                  </a:lnTo>
                  <a:lnTo>
                    <a:pt x="2539" y="177799"/>
                  </a:lnTo>
                  <a:lnTo>
                    <a:pt x="2539" y="105409"/>
                  </a:lnTo>
                  <a:close/>
                </a:path>
                <a:path w="355600" h="283210">
                  <a:moveTo>
                    <a:pt x="355600" y="105409"/>
                  </a:moveTo>
                  <a:lnTo>
                    <a:pt x="351790" y="105409"/>
                  </a:lnTo>
                  <a:lnTo>
                    <a:pt x="351790" y="177799"/>
                  </a:lnTo>
                  <a:lnTo>
                    <a:pt x="355600" y="177799"/>
                  </a:lnTo>
                  <a:lnTo>
                    <a:pt x="355600" y="105409"/>
                  </a:lnTo>
                  <a:close/>
                </a:path>
                <a:path w="355600" h="283210">
                  <a:moveTo>
                    <a:pt x="2539" y="177800"/>
                  </a:moveTo>
                  <a:lnTo>
                    <a:pt x="0" y="177800"/>
                  </a:lnTo>
                  <a:lnTo>
                    <a:pt x="0" y="200659"/>
                  </a:lnTo>
                  <a:lnTo>
                    <a:pt x="2539" y="200659"/>
                  </a:lnTo>
                  <a:lnTo>
                    <a:pt x="2539" y="177800"/>
                  </a:lnTo>
                  <a:close/>
                </a:path>
                <a:path w="355600" h="283210">
                  <a:moveTo>
                    <a:pt x="355600" y="177800"/>
                  </a:moveTo>
                  <a:lnTo>
                    <a:pt x="351790" y="177800"/>
                  </a:lnTo>
                  <a:lnTo>
                    <a:pt x="351790" y="200659"/>
                  </a:lnTo>
                  <a:lnTo>
                    <a:pt x="355600" y="200659"/>
                  </a:lnTo>
                  <a:lnTo>
                    <a:pt x="355600" y="177800"/>
                  </a:lnTo>
                  <a:close/>
                </a:path>
                <a:path w="355600" h="283210">
                  <a:moveTo>
                    <a:pt x="2539" y="200659"/>
                  </a:moveTo>
                  <a:lnTo>
                    <a:pt x="0" y="200659"/>
                  </a:lnTo>
                  <a:lnTo>
                    <a:pt x="0" y="219709"/>
                  </a:lnTo>
                  <a:lnTo>
                    <a:pt x="2539" y="219709"/>
                  </a:lnTo>
                  <a:lnTo>
                    <a:pt x="2539" y="200659"/>
                  </a:lnTo>
                  <a:close/>
                </a:path>
                <a:path w="355600" h="283210">
                  <a:moveTo>
                    <a:pt x="355600" y="200659"/>
                  </a:moveTo>
                  <a:lnTo>
                    <a:pt x="351790" y="200659"/>
                  </a:lnTo>
                  <a:lnTo>
                    <a:pt x="351790" y="219709"/>
                  </a:lnTo>
                  <a:lnTo>
                    <a:pt x="355600" y="219709"/>
                  </a:lnTo>
                  <a:lnTo>
                    <a:pt x="355600" y="200659"/>
                  </a:lnTo>
                  <a:close/>
                </a:path>
                <a:path w="355600" h="283210">
                  <a:moveTo>
                    <a:pt x="2539" y="219709"/>
                  </a:moveTo>
                  <a:lnTo>
                    <a:pt x="0" y="219709"/>
                  </a:lnTo>
                  <a:lnTo>
                    <a:pt x="0" y="226059"/>
                  </a:lnTo>
                  <a:lnTo>
                    <a:pt x="2539" y="226059"/>
                  </a:lnTo>
                  <a:lnTo>
                    <a:pt x="2539" y="219709"/>
                  </a:lnTo>
                  <a:close/>
                </a:path>
                <a:path w="355600" h="283210">
                  <a:moveTo>
                    <a:pt x="355600" y="219709"/>
                  </a:moveTo>
                  <a:lnTo>
                    <a:pt x="351790" y="219709"/>
                  </a:lnTo>
                  <a:lnTo>
                    <a:pt x="351790" y="226059"/>
                  </a:lnTo>
                  <a:lnTo>
                    <a:pt x="355600" y="226059"/>
                  </a:lnTo>
                  <a:lnTo>
                    <a:pt x="355600" y="219709"/>
                  </a:lnTo>
                  <a:close/>
                </a:path>
                <a:path w="355600" h="283210">
                  <a:moveTo>
                    <a:pt x="2539" y="226059"/>
                  </a:moveTo>
                  <a:lnTo>
                    <a:pt x="0" y="226059"/>
                  </a:lnTo>
                  <a:lnTo>
                    <a:pt x="0" y="245109"/>
                  </a:lnTo>
                  <a:lnTo>
                    <a:pt x="2539" y="245109"/>
                  </a:lnTo>
                  <a:lnTo>
                    <a:pt x="2539" y="226059"/>
                  </a:lnTo>
                  <a:close/>
                </a:path>
                <a:path w="355600" h="283210">
                  <a:moveTo>
                    <a:pt x="355600" y="226059"/>
                  </a:moveTo>
                  <a:lnTo>
                    <a:pt x="351790" y="226059"/>
                  </a:lnTo>
                  <a:lnTo>
                    <a:pt x="351790" y="245109"/>
                  </a:lnTo>
                  <a:lnTo>
                    <a:pt x="355600" y="245109"/>
                  </a:lnTo>
                  <a:lnTo>
                    <a:pt x="355600" y="226059"/>
                  </a:lnTo>
                  <a:close/>
                </a:path>
                <a:path w="355600" h="283210">
                  <a:moveTo>
                    <a:pt x="2539" y="245109"/>
                  </a:moveTo>
                  <a:lnTo>
                    <a:pt x="0" y="245109"/>
                  </a:lnTo>
                  <a:lnTo>
                    <a:pt x="0" y="253999"/>
                  </a:lnTo>
                  <a:lnTo>
                    <a:pt x="2539" y="253999"/>
                  </a:lnTo>
                  <a:lnTo>
                    <a:pt x="2539" y="245109"/>
                  </a:lnTo>
                  <a:close/>
                </a:path>
                <a:path w="355600" h="283210">
                  <a:moveTo>
                    <a:pt x="355600" y="245109"/>
                  </a:moveTo>
                  <a:lnTo>
                    <a:pt x="351790" y="245109"/>
                  </a:lnTo>
                  <a:lnTo>
                    <a:pt x="351790" y="253999"/>
                  </a:lnTo>
                  <a:lnTo>
                    <a:pt x="355600" y="253999"/>
                  </a:lnTo>
                  <a:lnTo>
                    <a:pt x="355600" y="245109"/>
                  </a:lnTo>
                  <a:close/>
                </a:path>
                <a:path w="355600" h="283210">
                  <a:moveTo>
                    <a:pt x="2539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2539" y="257809"/>
                  </a:lnTo>
                  <a:lnTo>
                    <a:pt x="2539" y="254000"/>
                  </a:lnTo>
                  <a:close/>
                </a:path>
                <a:path w="355600" h="283210">
                  <a:moveTo>
                    <a:pt x="355600" y="254000"/>
                  </a:moveTo>
                  <a:lnTo>
                    <a:pt x="351790" y="254000"/>
                  </a:lnTo>
                  <a:lnTo>
                    <a:pt x="351790" y="257809"/>
                  </a:lnTo>
                  <a:lnTo>
                    <a:pt x="355600" y="257809"/>
                  </a:lnTo>
                  <a:lnTo>
                    <a:pt x="355600" y="254000"/>
                  </a:lnTo>
                  <a:close/>
                </a:path>
                <a:path w="355600" h="283210">
                  <a:moveTo>
                    <a:pt x="2539" y="257809"/>
                  </a:moveTo>
                  <a:lnTo>
                    <a:pt x="0" y="257809"/>
                  </a:lnTo>
                  <a:lnTo>
                    <a:pt x="0" y="260349"/>
                  </a:lnTo>
                  <a:lnTo>
                    <a:pt x="2539" y="260349"/>
                  </a:lnTo>
                  <a:lnTo>
                    <a:pt x="2539" y="257809"/>
                  </a:lnTo>
                  <a:close/>
                </a:path>
                <a:path w="355600" h="283210">
                  <a:moveTo>
                    <a:pt x="355600" y="257809"/>
                  </a:moveTo>
                  <a:lnTo>
                    <a:pt x="351790" y="257809"/>
                  </a:lnTo>
                  <a:lnTo>
                    <a:pt x="351790" y="260349"/>
                  </a:lnTo>
                  <a:lnTo>
                    <a:pt x="355600" y="260349"/>
                  </a:lnTo>
                  <a:lnTo>
                    <a:pt x="355600" y="257809"/>
                  </a:lnTo>
                  <a:close/>
                </a:path>
                <a:path w="355600" h="283210">
                  <a:moveTo>
                    <a:pt x="2539" y="260350"/>
                  </a:moveTo>
                  <a:lnTo>
                    <a:pt x="0" y="260350"/>
                  </a:lnTo>
                  <a:lnTo>
                    <a:pt x="0" y="264159"/>
                  </a:lnTo>
                  <a:lnTo>
                    <a:pt x="2539" y="264159"/>
                  </a:lnTo>
                  <a:lnTo>
                    <a:pt x="2539" y="260350"/>
                  </a:lnTo>
                  <a:close/>
                </a:path>
                <a:path w="355600" h="283210">
                  <a:moveTo>
                    <a:pt x="355600" y="260350"/>
                  </a:moveTo>
                  <a:lnTo>
                    <a:pt x="351790" y="260350"/>
                  </a:lnTo>
                  <a:lnTo>
                    <a:pt x="351790" y="264159"/>
                  </a:lnTo>
                  <a:lnTo>
                    <a:pt x="355600" y="264159"/>
                  </a:lnTo>
                  <a:lnTo>
                    <a:pt x="355600" y="260350"/>
                  </a:lnTo>
                  <a:close/>
                </a:path>
                <a:path w="355600" h="283210">
                  <a:moveTo>
                    <a:pt x="2539" y="264159"/>
                  </a:moveTo>
                  <a:lnTo>
                    <a:pt x="0" y="26415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64159"/>
                  </a:lnTo>
                  <a:close/>
                </a:path>
                <a:path w="355600" h="283210">
                  <a:moveTo>
                    <a:pt x="355600" y="264159"/>
                  </a:moveTo>
                  <a:lnTo>
                    <a:pt x="351790" y="264159"/>
                  </a:lnTo>
                  <a:lnTo>
                    <a:pt x="351790" y="266699"/>
                  </a:lnTo>
                  <a:lnTo>
                    <a:pt x="355600" y="266699"/>
                  </a:lnTo>
                  <a:lnTo>
                    <a:pt x="355600" y="264159"/>
                  </a:lnTo>
                  <a:close/>
                </a:path>
                <a:path w="355600" h="283210">
                  <a:moveTo>
                    <a:pt x="2539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2539" y="273049"/>
                  </a:lnTo>
                  <a:lnTo>
                    <a:pt x="2539" y="266700"/>
                  </a:lnTo>
                  <a:close/>
                </a:path>
                <a:path w="355600" h="283210">
                  <a:moveTo>
                    <a:pt x="355600" y="266700"/>
                  </a:moveTo>
                  <a:lnTo>
                    <a:pt x="351790" y="266700"/>
                  </a:lnTo>
                  <a:lnTo>
                    <a:pt x="351790" y="273049"/>
                  </a:lnTo>
                  <a:lnTo>
                    <a:pt x="355600" y="273049"/>
                  </a:lnTo>
                  <a:lnTo>
                    <a:pt x="355600" y="266700"/>
                  </a:lnTo>
                  <a:close/>
                </a:path>
                <a:path w="355600" h="283210">
                  <a:moveTo>
                    <a:pt x="2539" y="273050"/>
                  </a:moveTo>
                  <a:lnTo>
                    <a:pt x="0" y="273050"/>
                  </a:lnTo>
                  <a:lnTo>
                    <a:pt x="0" y="276859"/>
                  </a:lnTo>
                  <a:lnTo>
                    <a:pt x="2539" y="276859"/>
                  </a:lnTo>
                  <a:lnTo>
                    <a:pt x="2539" y="273050"/>
                  </a:lnTo>
                  <a:close/>
                </a:path>
                <a:path w="355600" h="283210">
                  <a:moveTo>
                    <a:pt x="355600" y="273050"/>
                  </a:moveTo>
                  <a:lnTo>
                    <a:pt x="351790" y="273050"/>
                  </a:lnTo>
                  <a:lnTo>
                    <a:pt x="351790" y="276859"/>
                  </a:lnTo>
                  <a:lnTo>
                    <a:pt x="355600" y="276859"/>
                  </a:lnTo>
                  <a:lnTo>
                    <a:pt x="355600" y="273050"/>
                  </a:lnTo>
                  <a:close/>
                </a:path>
                <a:path w="355600" h="283210">
                  <a:moveTo>
                    <a:pt x="2539" y="276859"/>
                  </a:moveTo>
                  <a:lnTo>
                    <a:pt x="0" y="276859"/>
                  </a:lnTo>
                  <a:lnTo>
                    <a:pt x="0" y="283209"/>
                  </a:lnTo>
                  <a:lnTo>
                    <a:pt x="355600" y="283209"/>
                  </a:lnTo>
                  <a:lnTo>
                    <a:pt x="355600" y="279400"/>
                  </a:lnTo>
                  <a:lnTo>
                    <a:pt x="2539" y="279400"/>
                  </a:lnTo>
                  <a:lnTo>
                    <a:pt x="2539" y="276859"/>
                  </a:lnTo>
                  <a:close/>
                </a:path>
                <a:path w="355600" h="283210">
                  <a:moveTo>
                    <a:pt x="355600" y="276859"/>
                  </a:moveTo>
                  <a:lnTo>
                    <a:pt x="351790" y="276859"/>
                  </a:lnTo>
                  <a:lnTo>
                    <a:pt x="351790" y="279400"/>
                  </a:lnTo>
                  <a:lnTo>
                    <a:pt x="355600" y="279400"/>
                  </a:lnTo>
                  <a:lnTo>
                    <a:pt x="355600" y="276859"/>
                  </a:lnTo>
                  <a:close/>
                </a:path>
              </a:pathLst>
            </a:custGeom>
            <a:solidFill>
              <a:srgbClr val="84C0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386079" y="571626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2539"/>
                  </a:lnTo>
                  <a:lnTo>
                    <a:pt x="349250" y="2539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2539"/>
                  </a:moveTo>
                  <a:lnTo>
                    <a:pt x="345440" y="2539"/>
                  </a:lnTo>
                  <a:lnTo>
                    <a:pt x="345440" y="6349"/>
                  </a:lnTo>
                  <a:lnTo>
                    <a:pt x="349250" y="6349"/>
                  </a:lnTo>
                  <a:lnTo>
                    <a:pt x="349250" y="2539"/>
                  </a:lnTo>
                  <a:close/>
                </a:path>
                <a:path w="349250" h="275589">
                  <a:moveTo>
                    <a:pt x="381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6349"/>
                  </a:lnTo>
                  <a:close/>
                </a:path>
                <a:path w="349250" h="275589">
                  <a:moveTo>
                    <a:pt x="349250" y="6349"/>
                  </a:moveTo>
                  <a:lnTo>
                    <a:pt x="345440" y="6349"/>
                  </a:lnTo>
                  <a:lnTo>
                    <a:pt x="345440" y="12699"/>
                  </a:lnTo>
                  <a:lnTo>
                    <a:pt x="349250" y="12699"/>
                  </a:lnTo>
                  <a:lnTo>
                    <a:pt x="349250" y="6349"/>
                  </a:lnTo>
                  <a:close/>
                </a:path>
                <a:path w="349250" h="275589">
                  <a:moveTo>
                    <a:pt x="381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699"/>
                  </a:lnTo>
                  <a:close/>
                </a:path>
                <a:path w="349250" h="275589">
                  <a:moveTo>
                    <a:pt x="349250" y="12699"/>
                  </a:moveTo>
                  <a:lnTo>
                    <a:pt x="345440" y="12699"/>
                  </a:lnTo>
                  <a:lnTo>
                    <a:pt x="345440" y="15239"/>
                  </a:lnTo>
                  <a:lnTo>
                    <a:pt x="349250" y="15239"/>
                  </a:lnTo>
                  <a:lnTo>
                    <a:pt x="349250" y="12699"/>
                  </a:lnTo>
                  <a:close/>
                </a:path>
                <a:path w="349250" h="275589">
                  <a:moveTo>
                    <a:pt x="381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5239"/>
                  </a:lnTo>
                  <a:close/>
                </a:path>
                <a:path w="349250" h="275589">
                  <a:moveTo>
                    <a:pt x="349250" y="15239"/>
                  </a:moveTo>
                  <a:lnTo>
                    <a:pt x="345440" y="15239"/>
                  </a:lnTo>
                  <a:lnTo>
                    <a:pt x="345440" y="19049"/>
                  </a:lnTo>
                  <a:lnTo>
                    <a:pt x="349250" y="19049"/>
                  </a:lnTo>
                  <a:lnTo>
                    <a:pt x="349250" y="15239"/>
                  </a:lnTo>
                  <a:close/>
                </a:path>
                <a:path w="349250" h="275589">
                  <a:moveTo>
                    <a:pt x="381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49"/>
                  </a:lnTo>
                  <a:close/>
                </a:path>
                <a:path w="349250" h="275589">
                  <a:moveTo>
                    <a:pt x="349250" y="19049"/>
                  </a:moveTo>
                  <a:lnTo>
                    <a:pt x="345440" y="19049"/>
                  </a:lnTo>
                  <a:lnTo>
                    <a:pt x="345440" y="21589"/>
                  </a:lnTo>
                  <a:lnTo>
                    <a:pt x="349250" y="21589"/>
                  </a:lnTo>
                  <a:lnTo>
                    <a:pt x="349250" y="19049"/>
                  </a:lnTo>
                  <a:close/>
                </a:path>
                <a:path w="349250" h="275589">
                  <a:moveTo>
                    <a:pt x="381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1589"/>
                  </a:lnTo>
                  <a:close/>
                </a:path>
                <a:path w="349250" h="275589">
                  <a:moveTo>
                    <a:pt x="349250" y="21589"/>
                  </a:moveTo>
                  <a:lnTo>
                    <a:pt x="345440" y="21589"/>
                  </a:lnTo>
                  <a:lnTo>
                    <a:pt x="345440" y="25399"/>
                  </a:lnTo>
                  <a:lnTo>
                    <a:pt x="349250" y="25399"/>
                  </a:lnTo>
                  <a:lnTo>
                    <a:pt x="349250" y="21589"/>
                  </a:lnTo>
                  <a:close/>
                </a:path>
                <a:path w="349250" h="275589">
                  <a:moveTo>
                    <a:pt x="3810" y="25399"/>
                  </a:moveTo>
                  <a:lnTo>
                    <a:pt x="0" y="2539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5399"/>
                  </a:lnTo>
                  <a:close/>
                </a:path>
                <a:path w="349250" h="275589">
                  <a:moveTo>
                    <a:pt x="349250" y="25399"/>
                  </a:moveTo>
                  <a:lnTo>
                    <a:pt x="345440" y="25399"/>
                  </a:lnTo>
                  <a:lnTo>
                    <a:pt x="345440" y="34289"/>
                  </a:lnTo>
                  <a:lnTo>
                    <a:pt x="349250" y="34289"/>
                  </a:lnTo>
                  <a:lnTo>
                    <a:pt x="349250" y="25399"/>
                  </a:lnTo>
                  <a:close/>
                </a:path>
                <a:path w="349250" h="275589">
                  <a:moveTo>
                    <a:pt x="3810" y="34289"/>
                  </a:moveTo>
                  <a:lnTo>
                    <a:pt x="0" y="3428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34289"/>
                  </a:lnTo>
                  <a:close/>
                </a:path>
                <a:path w="349250" h="275589">
                  <a:moveTo>
                    <a:pt x="349250" y="34289"/>
                  </a:moveTo>
                  <a:lnTo>
                    <a:pt x="345440" y="34289"/>
                  </a:lnTo>
                  <a:lnTo>
                    <a:pt x="345440" y="53339"/>
                  </a:lnTo>
                  <a:lnTo>
                    <a:pt x="349250" y="53339"/>
                  </a:lnTo>
                  <a:lnTo>
                    <a:pt x="349250" y="34289"/>
                  </a:lnTo>
                  <a:close/>
                </a:path>
                <a:path w="349250" h="275589">
                  <a:moveTo>
                    <a:pt x="381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3339"/>
                  </a:lnTo>
                  <a:close/>
                </a:path>
                <a:path w="349250" h="275589">
                  <a:moveTo>
                    <a:pt x="349250" y="53339"/>
                  </a:moveTo>
                  <a:lnTo>
                    <a:pt x="345440" y="53339"/>
                  </a:lnTo>
                  <a:lnTo>
                    <a:pt x="345440" y="57149"/>
                  </a:lnTo>
                  <a:lnTo>
                    <a:pt x="349250" y="57149"/>
                  </a:lnTo>
                  <a:lnTo>
                    <a:pt x="349250" y="53339"/>
                  </a:lnTo>
                  <a:close/>
                </a:path>
                <a:path w="349250" h="275589">
                  <a:moveTo>
                    <a:pt x="381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7149"/>
                  </a:lnTo>
                  <a:close/>
                </a:path>
                <a:path w="349250" h="275589">
                  <a:moveTo>
                    <a:pt x="349250" y="57149"/>
                  </a:moveTo>
                  <a:lnTo>
                    <a:pt x="345440" y="57149"/>
                  </a:lnTo>
                  <a:lnTo>
                    <a:pt x="345440" y="59689"/>
                  </a:lnTo>
                  <a:lnTo>
                    <a:pt x="349250" y="59689"/>
                  </a:lnTo>
                  <a:lnTo>
                    <a:pt x="349250" y="57149"/>
                  </a:lnTo>
                  <a:close/>
                </a:path>
                <a:path w="349250" h="275589">
                  <a:moveTo>
                    <a:pt x="3810" y="59689"/>
                  </a:moveTo>
                  <a:lnTo>
                    <a:pt x="0" y="59689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59689"/>
                  </a:lnTo>
                  <a:close/>
                </a:path>
                <a:path w="349250" h="275589">
                  <a:moveTo>
                    <a:pt x="349250" y="59689"/>
                  </a:moveTo>
                  <a:lnTo>
                    <a:pt x="345440" y="59689"/>
                  </a:lnTo>
                  <a:lnTo>
                    <a:pt x="345440" y="78739"/>
                  </a:lnTo>
                  <a:lnTo>
                    <a:pt x="349250" y="78739"/>
                  </a:lnTo>
                  <a:lnTo>
                    <a:pt x="349250" y="59689"/>
                  </a:lnTo>
                  <a:close/>
                </a:path>
                <a:path w="349250" h="275589">
                  <a:moveTo>
                    <a:pt x="3810" y="78739"/>
                  </a:moveTo>
                  <a:lnTo>
                    <a:pt x="0" y="7873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78739"/>
                  </a:lnTo>
                  <a:close/>
                </a:path>
                <a:path w="349250" h="275589">
                  <a:moveTo>
                    <a:pt x="349250" y="78739"/>
                  </a:moveTo>
                  <a:lnTo>
                    <a:pt x="345440" y="78739"/>
                  </a:lnTo>
                  <a:lnTo>
                    <a:pt x="345440" y="101599"/>
                  </a:lnTo>
                  <a:lnTo>
                    <a:pt x="349250" y="101599"/>
                  </a:lnTo>
                  <a:lnTo>
                    <a:pt x="349250" y="78739"/>
                  </a:lnTo>
                  <a:close/>
                </a:path>
                <a:path w="349250" h="275589">
                  <a:moveTo>
                    <a:pt x="3810" y="101599"/>
                  </a:moveTo>
                  <a:lnTo>
                    <a:pt x="0" y="101599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01599"/>
                  </a:lnTo>
                  <a:close/>
                </a:path>
                <a:path w="349250" h="275589">
                  <a:moveTo>
                    <a:pt x="349250" y="101599"/>
                  </a:moveTo>
                  <a:lnTo>
                    <a:pt x="345440" y="101599"/>
                  </a:lnTo>
                  <a:lnTo>
                    <a:pt x="345440" y="173989"/>
                  </a:lnTo>
                  <a:lnTo>
                    <a:pt x="349250" y="173989"/>
                  </a:lnTo>
                  <a:lnTo>
                    <a:pt x="349250" y="101599"/>
                  </a:lnTo>
                  <a:close/>
                </a:path>
                <a:path w="349250" h="275589">
                  <a:moveTo>
                    <a:pt x="3810" y="173989"/>
                  </a:moveTo>
                  <a:lnTo>
                    <a:pt x="0" y="173989"/>
                  </a:lnTo>
                  <a:lnTo>
                    <a:pt x="0" y="196849"/>
                  </a:lnTo>
                  <a:lnTo>
                    <a:pt x="3810" y="196849"/>
                  </a:lnTo>
                  <a:lnTo>
                    <a:pt x="3810" y="173989"/>
                  </a:lnTo>
                  <a:close/>
                </a:path>
                <a:path w="349250" h="275589">
                  <a:moveTo>
                    <a:pt x="349250" y="173989"/>
                  </a:moveTo>
                  <a:lnTo>
                    <a:pt x="345440" y="173989"/>
                  </a:lnTo>
                  <a:lnTo>
                    <a:pt x="345440" y="196849"/>
                  </a:lnTo>
                  <a:lnTo>
                    <a:pt x="349250" y="196849"/>
                  </a:lnTo>
                  <a:lnTo>
                    <a:pt x="349250" y="173989"/>
                  </a:lnTo>
                  <a:close/>
                </a:path>
                <a:path w="349250" h="275589">
                  <a:moveTo>
                    <a:pt x="3810" y="196849"/>
                  </a:moveTo>
                  <a:lnTo>
                    <a:pt x="0" y="19684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196849"/>
                  </a:lnTo>
                  <a:close/>
                </a:path>
                <a:path w="349250" h="275589">
                  <a:moveTo>
                    <a:pt x="349250" y="196849"/>
                  </a:moveTo>
                  <a:lnTo>
                    <a:pt x="345440" y="196849"/>
                  </a:lnTo>
                  <a:lnTo>
                    <a:pt x="345440" y="215899"/>
                  </a:lnTo>
                  <a:lnTo>
                    <a:pt x="349250" y="215899"/>
                  </a:lnTo>
                  <a:lnTo>
                    <a:pt x="349250" y="196849"/>
                  </a:lnTo>
                  <a:close/>
                </a:path>
                <a:path w="349250" h="275589">
                  <a:moveTo>
                    <a:pt x="381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215899"/>
                  </a:lnTo>
                  <a:close/>
                </a:path>
                <a:path w="349250" h="275589">
                  <a:moveTo>
                    <a:pt x="349250" y="215899"/>
                  </a:moveTo>
                  <a:lnTo>
                    <a:pt x="345440" y="215899"/>
                  </a:lnTo>
                  <a:lnTo>
                    <a:pt x="345440" y="222249"/>
                  </a:lnTo>
                  <a:lnTo>
                    <a:pt x="349250" y="222249"/>
                  </a:lnTo>
                  <a:lnTo>
                    <a:pt x="349250" y="215899"/>
                  </a:lnTo>
                  <a:close/>
                </a:path>
                <a:path w="349250" h="275589">
                  <a:moveTo>
                    <a:pt x="3810" y="222249"/>
                  </a:moveTo>
                  <a:lnTo>
                    <a:pt x="0" y="22224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22249"/>
                  </a:lnTo>
                  <a:close/>
                </a:path>
                <a:path w="349250" h="275589">
                  <a:moveTo>
                    <a:pt x="349250" y="222249"/>
                  </a:moveTo>
                  <a:lnTo>
                    <a:pt x="345440" y="222249"/>
                  </a:lnTo>
                  <a:lnTo>
                    <a:pt x="345440" y="241299"/>
                  </a:lnTo>
                  <a:lnTo>
                    <a:pt x="349250" y="241299"/>
                  </a:lnTo>
                  <a:lnTo>
                    <a:pt x="349250" y="222249"/>
                  </a:lnTo>
                  <a:close/>
                </a:path>
                <a:path w="349250" h="275589">
                  <a:moveTo>
                    <a:pt x="3810" y="241299"/>
                  </a:moveTo>
                  <a:lnTo>
                    <a:pt x="0" y="241299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1299"/>
                  </a:lnTo>
                  <a:close/>
                </a:path>
                <a:path w="349250" h="275589">
                  <a:moveTo>
                    <a:pt x="349250" y="241299"/>
                  </a:moveTo>
                  <a:lnTo>
                    <a:pt x="345440" y="241299"/>
                  </a:lnTo>
                  <a:lnTo>
                    <a:pt x="345440" y="250189"/>
                  </a:lnTo>
                  <a:lnTo>
                    <a:pt x="349250" y="250189"/>
                  </a:lnTo>
                  <a:lnTo>
                    <a:pt x="349250" y="241299"/>
                  </a:lnTo>
                  <a:close/>
                </a:path>
                <a:path w="349250" h="275589">
                  <a:moveTo>
                    <a:pt x="3810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50189"/>
                  </a:lnTo>
                  <a:close/>
                </a:path>
                <a:path w="349250" h="275589">
                  <a:moveTo>
                    <a:pt x="349250" y="250189"/>
                  </a:moveTo>
                  <a:lnTo>
                    <a:pt x="345440" y="250189"/>
                  </a:lnTo>
                  <a:lnTo>
                    <a:pt x="345440" y="253999"/>
                  </a:lnTo>
                  <a:lnTo>
                    <a:pt x="349250" y="253999"/>
                  </a:lnTo>
                  <a:lnTo>
                    <a:pt x="349250" y="250189"/>
                  </a:lnTo>
                  <a:close/>
                </a:path>
                <a:path w="349250" h="275589">
                  <a:moveTo>
                    <a:pt x="3810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3999"/>
                  </a:lnTo>
                  <a:close/>
                </a:path>
                <a:path w="349250" h="275589">
                  <a:moveTo>
                    <a:pt x="349250" y="253999"/>
                  </a:moveTo>
                  <a:lnTo>
                    <a:pt x="345440" y="253999"/>
                  </a:lnTo>
                  <a:lnTo>
                    <a:pt x="345440" y="256539"/>
                  </a:lnTo>
                  <a:lnTo>
                    <a:pt x="349250" y="256539"/>
                  </a:lnTo>
                  <a:lnTo>
                    <a:pt x="349250" y="253999"/>
                  </a:lnTo>
                  <a:close/>
                </a:path>
                <a:path w="349250" h="275589">
                  <a:moveTo>
                    <a:pt x="3810" y="256539"/>
                  </a:moveTo>
                  <a:lnTo>
                    <a:pt x="0" y="25653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6539"/>
                  </a:lnTo>
                  <a:close/>
                </a:path>
                <a:path w="349250" h="275589">
                  <a:moveTo>
                    <a:pt x="349250" y="256539"/>
                  </a:moveTo>
                  <a:lnTo>
                    <a:pt x="345440" y="256539"/>
                  </a:lnTo>
                  <a:lnTo>
                    <a:pt x="345440" y="260349"/>
                  </a:lnTo>
                  <a:lnTo>
                    <a:pt x="349250" y="260349"/>
                  </a:lnTo>
                  <a:lnTo>
                    <a:pt x="349250" y="256539"/>
                  </a:lnTo>
                  <a:close/>
                </a:path>
                <a:path w="349250" h="275589">
                  <a:moveTo>
                    <a:pt x="3810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60349"/>
                  </a:lnTo>
                  <a:close/>
                </a:path>
                <a:path w="349250" h="275589">
                  <a:moveTo>
                    <a:pt x="349250" y="260349"/>
                  </a:moveTo>
                  <a:lnTo>
                    <a:pt x="345440" y="260349"/>
                  </a:lnTo>
                  <a:lnTo>
                    <a:pt x="345440" y="262889"/>
                  </a:lnTo>
                  <a:lnTo>
                    <a:pt x="349250" y="262889"/>
                  </a:lnTo>
                  <a:lnTo>
                    <a:pt x="349250" y="260349"/>
                  </a:lnTo>
                  <a:close/>
                </a:path>
                <a:path w="349250" h="275589">
                  <a:moveTo>
                    <a:pt x="3810" y="262889"/>
                  </a:moveTo>
                  <a:lnTo>
                    <a:pt x="0" y="262889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89"/>
                  </a:lnTo>
                  <a:close/>
                </a:path>
                <a:path w="349250" h="275589">
                  <a:moveTo>
                    <a:pt x="349250" y="262889"/>
                  </a:moveTo>
                  <a:lnTo>
                    <a:pt x="345440" y="262889"/>
                  </a:lnTo>
                  <a:lnTo>
                    <a:pt x="345440" y="269239"/>
                  </a:lnTo>
                  <a:lnTo>
                    <a:pt x="349250" y="269239"/>
                  </a:lnTo>
                  <a:lnTo>
                    <a:pt x="349250" y="262889"/>
                  </a:lnTo>
                  <a:close/>
                </a:path>
                <a:path w="349250" h="275589">
                  <a:moveTo>
                    <a:pt x="381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349250" y="273049"/>
                  </a:lnTo>
                  <a:lnTo>
                    <a:pt x="349250" y="271779"/>
                  </a:lnTo>
                  <a:lnTo>
                    <a:pt x="3810" y="271779"/>
                  </a:lnTo>
                  <a:lnTo>
                    <a:pt x="3810" y="269239"/>
                  </a:lnTo>
                  <a:close/>
                </a:path>
                <a:path w="349250" h="275589">
                  <a:moveTo>
                    <a:pt x="349250" y="269239"/>
                  </a:moveTo>
                  <a:lnTo>
                    <a:pt x="345440" y="269239"/>
                  </a:lnTo>
                  <a:lnTo>
                    <a:pt x="345440" y="271779"/>
                  </a:lnTo>
                  <a:lnTo>
                    <a:pt x="349250" y="271779"/>
                  </a:lnTo>
                  <a:lnTo>
                    <a:pt x="349250" y="269239"/>
                  </a:lnTo>
                  <a:close/>
                </a:path>
                <a:path w="349250" h="275589">
                  <a:moveTo>
                    <a:pt x="349250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349250" y="275589"/>
                  </a:lnTo>
                  <a:lnTo>
                    <a:pt x="349250" y="273049"/>
                  </a:lnTo>
                  <a:close/>
                </a:path>
              </a:pathLst>
            </a:custGeom>
            <a:solidFill>
              <a:srgbClr val="83C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389889" y="5718809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3809"/>
                  </a:lnTo>
                  <a:lnTo>
                    <a:pt x="341630" y="3809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41630" y="3809"/>
                  </a:moveTo>
                  <a:lnTo>
                    <a:pt x="337820" y="3809"/>
                  </a:lnTo>
                  <a:lnTo>
                    <a:pt x="337820" y="10159"/>
                  </a:lnTo>
                  <a:lnTo>
                    <a:pt x="341630" y="10159"/>
                  </a:lnTo>
                  <a:lnTo>
                    <a:pt x="341630" y="3809"/>
                  </a:lnTo>
                  <a:close/>
                </a:path>
                <a:path w="341630" h="269239">
                  <a:moveTo>
                    <a:pt x="381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10159"/>
                  </a:lnTo>
                  <a:close/>
                </a:path>
                <a:path w="341630" h="269239">
                  <a:moveTo>
                    <a:pt x="341630" y="10159"/>
                  </a:moveTo>
                  <a:lnTo>
                    <a:pt x="337820" y="10159"/>
                  </a:lnTo>
                  <a:lnTo>
                    <a:pt x="337820" y="12699"/>
                  </a:lnTo>
                  <a:lnTo>
                    <a:pt x="341630" y="12699"/>
                  </a:lnTo>
                  <a:lnTo>
                    <a:pt x="341630" y="10159"/>
                  </a:lnTo>
                  <a:close/>
                </a:path>
                <a:path w="341630" h="269239">
                  <a:moveTo>
                    <a:pt x="381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2700"/>
                  </a:lnTo>
                  <a:close/>
                </a:path>
                <a:path w="341630" h="269239">
                  <a:moveTo>
                    <a:pt x="341630" y="12700"/>
                  </a:moveTo>
                  <a:lnTo>
                    <a:pt x="337820" y="12700"/>
                  </a:lnTo>
                  <a:lnTo>
                    <a:pt x="337820" y="16509"/>
                  </a:lnTo>
                  <a:lnTo>
                    <a:pt x="341630" y="16509"/>
                  </a:lnTo>
                  <a:lnTo>
                    <a:pt x="341630" y="12700"/>
                  </a:lnTo>
                  <a:close/>
                </a:path>
                <a:path w="341630" h="269239">
                  <a:moveTo>
                    <a:pt x="381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341630" h="269239">
                  <a:moveTo>
                    <a:pt x="341630" y="16509"/>
                  </a:moveTo>
                  <a:lnTo>
                    <a:pt x="337820" y="16509"/>
                  </a:lnTo>
                  <a:lnTo>
                    <a:pt x="337820" y="19049"/>
                  </a:lnTo>
                  <a:lnTo>
                    <a:pt x="341630" y="19049"/>
                  </a:lnTo>
                  <a:lnTo>
                    <a:pt x="341630" y="16509"/>
                  </a:lnTo>
                  <a:close/>
                </a:path>
                <a:path w="341630" h="269239">
                  <a:moveTo>
                    <a:pt x="381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9050"/>
                  </a:lnTo>
                  <a:close/>
                </a:path>
                <a:path w="341630" h="269239">
                  <a:moveTo>
                    <a:pt x="341630" y="19050"/>
                  </a:moveTo>
                  <a:lnTo>
                    <a:pt x="337820" y="19050"/>
                  </a:lnTo>
                  <a:lnTo>
                    <a:pt x="337820" y="22859"/>
                  </a:lnTo>
                  <a:lnTo>
                    <a:pt x="341630" y="22859"/>
                  </a:lnTo>
                  <a:lnTo>
                    <a:pt x="341630" y="19050"/>
                  </a:lnTo>
                  <a:close/>
                </a:path>
                <a:path w="341630" h="269239">
                  <a:moveTo>
                    <a:pt x="3810" y="22859"/>
                  </a:moveTo>
                  <a:lnTo>
                    <a:pt x="0" y="2285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2859"/>
                  </a:lnTo>
                  <a:close/>
                </a:path>
                <a:path w="341630" h="269239">
                  <a:moveTo>
                    <a:pt x="341630" y="22859"/>
                  </a:moveTo>
                  <a:lnTo>
                    <a:pt x="337820" y="22859"/>
                  </a:lnTo>
                  <a:lnTo>
                    <a:pt x="337820" y="31749"/>
                  </a:lnTo>
                  <a:lnTo>
                    <a:pt x="341630" y="31749"/>
                  </a:lnTo>
                  <a:lnTo>
                    <a:pt x="341630" y="22859"/>
                  </a:lnTo>
                  <a:close/>
                </a:path>
                <a:path w="341630" h="269239">
                  <a:moveTo>
                    <a:pt x="3810" y="31750"/>
                  </a:moveTo>
                  <a:lnTo>
                    <a:pt x="0" y="31750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31750"/>
                  </a:lnTo>
                  <a:close/>
                </a:path>
                <a:path w="341630" h="269239">
                  <a:moveTo>
                    <a:pt x="341630" y="31750"/>
                  </a:moveTo>
                  <a:lnTo>
                    <a:pt x="337820" y="31750"/>
                  </a:lnTo>
                  <a:lnTo>
                    <a:pt x="337820" y="50799"/>
                  </a:lnTo>
                  <a:lnTo>
                    <a:pt x="341630" y="50799"/>
                  </a:lnTo>
                  <a:lnTo>
                    <a:pt x="341630" y="31750"/>
                  </a:lnTo>
                  <a:close/>
                </a:path>
                <a:path w="341630" h="269239">
                  <a:moveTo>
                    <a:pt x="381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50800"/>
                  </a:lnTo>
                  <a:close/>
                </a:path>
                <a:path w="341630" h="269239">
                  <a:moveTo>
                    <a:pt x="341630" y="50800"/>
                  </a:moveTo>
                  <a:lnTo>
                    <a:pt x="337820" y="50800"/>
                  </a:lnTo>
                  <a:lnTo>
                    <a:pt x="337820" y="54609"/>
                  </a:lnTo>
                  <a:lnTo>
                    <a:pt x="341630" y="54609"/>
                  </a:lnTo>
                  <a:lnTo>
                    <a:pt x="341630" y="50800"/>
                  </a:lnTo>
                  <a:close/>
                </a:path>
                <a:path w="341630" h="269239">
                  <a:moveTo>
                    <a:pt x="381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4609"/>
                  </a:lnTo>
                  <a:close/>
                </a:path>
                <a:path w="341630" h="269239">
                  <a:moveTo>
                    <a:pt x="341630" y="54609"/>
                  </a:moveTo>
                  <a:lnTo>
                    <a:pt x="337820" y="54609"/>
                  </a:lnTo>
                  <a:lnTo>
                    <a:pt x="337820" y="57149"/>
                  </a:lnTo>
                  <a:lnTo>
                    <a:pt x="341630" y="57149"/>
                  </a:lnTo>
                  <a:lnTo>
                    <a:pt x="341630" y="54609"/>
                  </a:lnTo>
                  <a:close/>
                </a:path>
                <a:path w="341630" h="269239">
                  <a:moveTo>
                    <a:pt x="3810" y="57150"/>
                  </a:moveTo>
                  <a:lnTo>
                    <a:pt x="0" y="57150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57150"/>
                  </a:lnTo>
                  <a:close/>
                </a:path>
                <a:path w="341630" h="269239">
                  <a:moveTo>
                    <a:pt x="341630" y="57150"/>
                  </a:moveTo>
                  <a:lnTo>
                    <a:pt x="337820" y="57150"/>
                  </a:lnTo>
                  <a:lnTo>
                    <a:pt x="337820" y="76199"/>
                  </a:lnTo>
                  <a:lnTo>
                    <a:pt x="341630" y="76199"/>
                  </a:lnTo>
                  <a:lnTo>
                    <a:pt x="341630" y="57150"/>
                  </a:lnTo>
                  <a:close/>
                </a:path>
                <a:path w="341630" h="269239">
                  <a:moveTo>
                    <a:pt x="3810" y="76200"/>
                  </a:moveTo>
                  <a:lnTo>
                    <a:pt x="0" y="76200"/>
                  </a:lnTo>
                  <a:lnTo>
                    <a:pt x="0" y="99059"/>
                  </a:lnTo>
                  <a:lnTo>
                    <a:pt x="3810" y="99059"/>
                  </a:lnTo>
                  <a:lnTo>
                    <a:pt x="3810" y="76200"/>
                  </a:lnTo>
                  <a:close/>
                </a:path>
                <a:path w="341630" h="269239">
                  <a:moveTo>
                    <a:pt x="341630" y="76200"/>
                  </a:moveTo>
                  <a:lnTo>
                    <a:pt x="337820" y="76200"/>
                  </a:lnTo>
                  <a:lnTo>
                    <a:pt x="337820" y="99059"/>
                  </a:lnTo>
                  <a:lnTo>
                    <a:pt x="341630" y="99059"/>
                  </a:lnTo>
                  <a:lnTo>
                    <a:pt x="341630" y="76200"/>
                  </a:lnTo>
                  <a:close/>
                </a:path>
                <a:path w="341630" h="269239">
                  <a:moveTo>
                    <a:pt x="3810" y="99059"/>
                  </a:moveTo>
                  <a:lnTo>
                    <a:pt x="0" y="9905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99059"/>
                  </a:lnTo>
                  <a:close/>
                </a:path>
                <a:path w="341630" h="269239">
                  <a:moveTo>
                    <a:pt x="341630" y="99059"/>
                  </a:moveTo>
                  <a:lnTo>
                    <a:pt x="337820" y="99059"/>
                  </a:lnTo>
                  <a:lnTo>
                    <a:pt x="337820" y="171449"/>
                  </a:lnTo>
                  <a:lnTo>
                    <a:pt x="341630" y="171449"/>
                  </a:lnTo>
                  <a:lnTo>
                    <a:pt x="341630" y="99059"/>
                  </a:lnTo>
                  <a:close/>
                </a:path>
                <a:path w="341630" h="269239">
                  <a:moveTo>
                    <a:pt x="3810" y="171450"/>
                  </a:moveTo>
                  <a:lnTo>
                    <a:pt x="0" y="171450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71450"/>
                  </a:lnTo>
                  <a:close/>
                </a:path>
                <a:path w="341630" h="269239">
                  <a:moveTo>
                    <a:pt x="341630" y="171450"/>
                  </a:moveTo>
                  <a:lnTo>
                    <a:pt x="337820" y="171450"/>
                  </a:lnTo>
                  <a:lnTo>
                    <a:pt x="337820" y="194309"/>
                  </a:lnTo>
                  <a:lnTo>
                    <a:pt x="341630" y="194309"/>
                  </a:lnTo>
                  <a:lnTo>
                    <a:pt x="341630" y="171450"/>
                  </a:lnTo>
                  <a:close/>
                </a:path>
                <a:path w="341630" h="269239">
                  <a:moveTo>
                    <a:pt x="3810" y="194309"/>
                  </a:moveTo>
                  <a:lnTo>
                    <a:pt x="0" y="194309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94309"/>
                  </a:lnTo>
                  <a:close/>
                </a:path>
                <a:path w="341630" h="269239">
                  <a:moveTo>
                    <a:pt x="341630" y="194309"/>
                  </a:moveTo>
                  <a:lnTo>
                    <a:pt x="337820" y="194309"/>
                  </a:lnTo>
                  <a:lnTo>
                    <a:pt x="337820" y="213359"/>
                  </a:lnTo>
                  <a:lnTo>
                    <a:pt x="341630" y="213359"/>
                  </a:lnTo>
                  <a:lnTo>
                    <a:pt x="341630" y="194309"/>
                  </a:lnTo>
                  <a:close/>
                </a:path>
                <a:path w="341630" h="269239">
                  <a:moveTo>
                    <a:pt x="3810" y="213359"/>
                  </a:moveTo>
                  <a:lnTo>
                    <a:pt x="0" y="213359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3359"/>
                  </a:lnTo>
                  <a:close/>
                </a:path>
                <a:path w="341630" h="269239">
                  <a:moveTo>
                    <a:pt x="341630" y="213359"/>
                  </a:moveTo>
                  <a:lnTo>
                    <a:pt x="337820" y="213359"/>
                  </a:lnTo>
                  <a:lnTo>
                    <a:pt x="337820" y="219709"/>
                  </a:lnTo>
                  <a:lnTo>
                    <a:pt x="341630" y="219709"/>
                  </a:lnTo>
                  <a:lnTo>
                    <a:pt x="341630" y="213359"/>
                  </a:lnTo>
                  <a:close/>
                </a:path>
                <a:path w="341630" h="269239">
                  <a:moveTo>
                    <a:pt x="3810" y="219709"/>
                  </a:moveTo>
                  <a:lnTo>
                    <a:pt x="0" y="219709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19709"/>
                  </a:lnTo>
                  <a:close/>
                </a:path>
                <a:path w="341630" h="269239">
                  <a:moveTo>
                    <a:pt x="341630" y="219709"/>
                  </a:moveTo>
                  <a:lnTo>
                    <a:pt x="337820" y="219709"/>
                  </a:lnTo>
                  <a:lnTo>
                    <a:pt x="337820" y="238759"/>
                  </a:lnTo>
                  <a:lnTo>
                    <a:pt x="341630" y="238759"/>
                  </a:lnTo>
                  <a:lnTo>
                    <a:pt x="341630" y="219709"/>
                  </a:lnTo>
                  <a:close/>
                </a:path>
                <a:path w="341630" h="269239">
                  <a:moveTo>
                    <a:pt x="3810" y="238759"/>
                  </a:moveTo>
                  <a:lnTo>
                    <a:pt x="0" y="23875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38759"/>
                  </a:lnTo>
                  <a:close/>
                </a:path>
                <a:path w="341630" h="269239">
                  <a:moveTo>
                    <a:pt x="341630" y="238759"/>
                  </a:moveTo>
                  <a:lnTo>
                    <a:pt x="337820" y="238759"/>
                  </a:lnTo>
                  <a:lnTo>
                    <a:pt x="337820" y="247649"/>
                  </a:lnTo>
                  <a:lnTo>
                    <a:pt x="341630" y="247649"/>
                  </a:lnTo>
                  <a:lnTo>
                    <a:pt x="341630" y="238759"/>
                  </a:lnTo>
                  <a:close/>
                </a:path>
                <a:path w="341630" h="269239">
                  <a:moveTo>
                    <a:pt x="3810" y="247650"/>
                  </a:moveTo>
                  <a:lnTo>
                    <a:pt x="0" y="24765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7650"/>
                  </a:lnTo>
                  <a:close/>
                </a:path>
                <a:path w="341630" h="269239">
                  <a:moveTo>
                    <a:pt x="341630" y="247650"/>
                  </a:moveTo>
                  <a:lnTo>
                    <a:pt x="337820" y="247650"/>
                  </a:lnTo>
                  <a:lnTo>
                    <a:pt x="337820" y="251459"/>
                  </a:lnTo>
                  <a:lnTo>
                    <a:pt x="341630" y="251459"/>
                  </a:lnTo>
                  <a:lnTo>
                    <a:pt x="341630" y="247650"/>
                  </a:lnTo>
                  <a:close/>
                </a:path>
                <a:path w="341630" h="269239">
                  <a:moveTo>
                    <a:pt x="3810" y="251459"/>
                  </a:moveTo>
                  <a:lnTo>
                    <a:pt x="0" y="25145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51459"/>
                  </a:lnTo>
                  <a:close/>
                </a:path>
                <a:path w="341630" h="269239">
                  <a:moveTo>
                    <a:pt x="341630" y="251459"/>
                  </a:moveTo>
                  <a:lnTo>
                    <a:pt x="337820" y="251459"/>
                  </a:lnTo>
                  <a:lnTo>
                    <a:pt x="337820" y="253999"/>
                  </a:lnTo>
                  <a:lnTo>
                    <a:pt x="341630" y="253999"/>
                  </a:lnTo>
                  <a:lnTo>
                    <a:pt x="341630" y="251459"/>
                  </a:lnTo>
                  <a:close/>
                </a:path>
                <a:path w="341630" h="269239">
                  <a:moveTo>
                    <a:pt x="3810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54000"/>
                  </a:lnTo>
                  <a:close/>
                </a:path>
                <a:path w="341630" h="269239">
                  <a:moveTo>
                    <a:pt x="341630" y="254000"/>
                  </a:moveTo>
                  <a:lnTo>
                    <a:pt x="337820" y="254000"/>
                  </a:lnTo>
                  <a:lnTo>
                    <a:pt x="337820" y="257809"/>
                  </a:lnTo>
                  <a:lnTo>
                    <a:pt x="341630" y="257809"/>
                  </a:lnTo>
                  <a:lnTo>
                    <a:pt x="341630" y="254000"/>
                  </a:lnTo>
                  <a:close/>
                </a:path>
                <a:path w="341630" h="269239">
                  <a:moveTo>
                    <a:pt x="3810" y="257809"/>
                  </a:moveTo>
                  <a:lnTo>
                    <a:pt x="0" y="25780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7809"/>
                  </a:lnTo>
                  <a:close/>
                </a:path>
                <a:path w="341630" h="269239">
                  <a:moveTo>
                    <a:pt x="341630" y="257809"/>
                  </a:moveTo>
                  <a:lnTo>
                    <a:pt x="337820" y="257809"/>
                  </a:lnTo>
                  <a:lnTo>
                    <a:pt x="337820" y="260349"/>
                  </a:lnTo>
                  <a:lnTo>
                    <a:pt x="341630" y="260349"/>
                  </a:lnTo>
                  <a:lnTo>
                    <a:pt x="341630" y="257809"/>
                  </a:lnTo>
                  <a:close/>
                </a:path>
                <a:path w="341630" h="269239">
                  <a:moveTo>
                    <a:pt x="381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341630" y="266699"/>
                  </a:lnTo>
                  <a:lnTo>
                    <a:pt x="341630" y="265429"/>
                  </a:lnTo>
                  <a:lnTo>
                    <a:pt x="3810" y="265429"/>
                  </a:lnTo>
                  <a:lnTo>
                    <a:pt x="3810" y="260350"/>
                  </a:lnTo>
                  <a:close/>
                </a:path>
                <a:path w="341630" h="269239">
                  <a:moveTo>
                    <a:pt x="341630" y="260350"/>
                  </a:moveTo>
                  <a:lnTo>
                    <a:pt x="337820" y="260350"/>
                  </a:lnTo>
                  <a:lnTo>
                    <a:pt x="337820" y="265429"/>
                  </a:lnTo>
                  <a:lnTo>
                    <a:pt x="341630" y="265429"/>
                  </a:lnTo>
                  <a:lnTo>
                    <a:pt x="341630" y="260350"/>
                  </a:lnTo>
                  <a:close/>
                </a:path>
                <a:path w="341630" h="269239">
                  <a:moveTo>
                    <a:pt x="341630" y="266700"/>
                  </a:moveTo>
                  <a:lnTo>
                    <a:pt x="0" y="266700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6700"/>
                  </a:lnTo>
                  <a:close/>
                </a:path>
              </a:pathLst>
            </a:custGeom>
            <a:solidFill>
              <a:srgbClr val="83C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393699" y="5722619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20">
                  <a:moveTo>
                    <a:pt x="33400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34009" y="3809"/>
                  </a:lnTo>
                  <a:lnTo>
                    <a:pt x="334009" y="0"/>
                  </a:lnTo>
                  <a:close/>
                </a:path>
                <a:path w="334009" h="261620">
                  <a:moveTo>
                    <a:pt x="334009" y="3809"/>
                  </a:moveTo>
                  <a:lnTo>
                    <a:pt x="331470" y="3809"/>
                  </a:lnTo>
                  <a:lnTo>
                    <a:pt x="331470" y="6349"/>
                  </a:lnTo>
                  <a:lnTo>
                    <a:pt x="334009" y="6349"/>
                  </a:lnTo>
                  <a:lnTo>
                    <a:pt x="334009" y="3809"/>
                  </a:lnTo>
                  <a:close/>
                </a:path>
                <a:path w="334009" h="261620">
                  <a:moveTo>
                    <a:pt x="381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49"/>
                  </a:lnTo>
                  <a:close/>
                </a:path>
                <a:path w="334009" h="261620">
                  <a:moveTo>
                    <a:pt x="334009" y="6349"/>
                  </a:moveTo>
                  <a:lnTo>
                    <a:pt x="331470" y="6349"/>
                  </a:lnTo>
                  <a:lnTo>
                    <a:pt x="331470" y="8889"/>
                  </a:lnTo>
                  <a:lnTo>
                    <a:pt x="334009" y="8889"/>
                  </a:lnTo>
                  <a:lnTo>
                    <a:pt x="334009" y="6349"/>
                  </a:lnTo>
                  <a:close/>
                </a:path>
                <a:path w="334009" h="261620">
                  <a:moveTo>
                    <a:pt x="381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8889"/>
                  </a:lnTo>
                  <a:close/>
                </a:path>
                <a:path w="334009" h="261620">
                  <a:moveTo>
                    <a:pt x="334009" y="8889"/>
                  </a:moveTo>
                  <a:lnTo>
                    <a:pt x="331470" y="8889"/>
                  </a:lnTo>
                  <a:lnTo>
                    <a:pt x="331470" y="12699"/>
                  </a:lnTo>
                  <a:lnTo>
                    <a:pt x="334009" y="12699"/>
                  </a:lnTo>
                  <a:lnTo>
                    <a:pt x="334009" y="8889"/>
                  </a:lnTo>
                  <a:close/>
                </a:path>
                <a:path w="334009" h="261620">
                  <a:moveTo>
                    <a:pt x="381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699"/>
                  </a:lnTo>
                  <a:close/>
                </a:path>
                <a:path w="334009" h="261620">
                  <a:moveTo>
                    <a:pt x="334009" y="12699"/>
                  </a:moveTo>
                  <a:lnTo>
                    <a:pt x="331470" y="12699"/>
                  </a:lnTo>
                  <a:lnTo>
                    <a:pt x="331470" y="15239"/>
                  </a:lnTo>
                  <a:lnTo>
                    <a:pt x="334009" y="15239"/>
                  </a:lnTo>
                  <a:lnTo>
                    <a:pt x="334009" y="12699"/>
                  </a:lnTo>
                  <a:close/>
                </a:path>
                <a:path w="334009" h="261620">
                  <a:moveTo>
                    <a:pt x="381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5239"/>
                  </a:lnTo>
                  <a:close/>
                </a:path>
                <a:path w="334009" h="261620">
                  <a:moveTo>
                    <a:pt x="334009" y="15239"/>
                  </a:moveTo>
                  <a:lnTo>
                    <a:pt x="331470" y="15239"/>
                  </a:lnTo>
                  <a:lnTo>
                    <a:pt x="331470" y="19049"/>
                  </a:lnTo>
                  <a:lnTo>
                    <a:pt x="334009" y="19049"/>
                  </a:lnTo>
                  <a:lnTo>
                    <a:pt x="334009" y="15239"/>
                  </a:lnTo>
                  <a:close/>
                </a:path>
                <a:path w="334009" h="261620">
                  <a:moveTo>
                    <a:pt x="381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19049"/>
                  </a:lnTo>
                  <a:close/>
                </a:path>
                <a:path w="334009" h="261620">
                  <a:moveTo>
                    <a:pt x="334009" y="19049"/>
                  </a:moveTo>
                  <a:lnTo>
                    <a:pt x="331470" y="19049"/>
                  </a:lnTo>
                  <a:lnTo>
                    <a:pt x="331470" y="27939"/>
                  </a:lnTo>
                  <a:lnTo>
                    <a:pt x="334009" y="27939"/>
                  </a:lnTo>
                  <a:lnTo>
                    <a:pt x="334009" y="19049"/>
                  </a:lnTo>
                  <a:close/>
                </a:path>
                <a:path w="334009" h="261620">
                  <a:moveTo>
                    <a:pt x="3810" y="27939"/>
                  </a:moveTo>
                  <a:lnTo>
                    <a:pt x="0" y="2793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27939"/>
                  </a:lnTo>
                  <a:close/>
                </a:path>
                <a:path w="334009" h="261620">
                  <a:moveTo>
                    <a:pt x="334009" y="27939"/>
                  </a:moveTo>
                  <a:lnTo>
                    <a:pt x="331470" y="27939"/>
                  </a:lnTo>
                  <a:lnTo>
                    <a:pt x="331470" y="46989"/>
                  </a:lnTo>
                  <a:lnTo>
                    <a:pt x="334009" y="46989"/>
                  </a:lnTo>
                  <a:lnTo>
                    <a:pt x="334009" y="27939"/>
                  </a:lnTo>
                  <a:close/>
                </a:path>
                <a:path w="334009" h="261620">
                  <a:moveTo>
                    <a:pt x="381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6989"/>
                  </a:lnTo>
                  <a:close/>
                </a:path>
                <a:path w="334009" h="261620">
                  <a:moveTo>
                    <a:pt x="334009" y="46989"/>
                  </a:moveTo>
                  <a:lnTo>
                    <a:pt x="331470" y="46989"/>
                  </a:lnTo>
                  <a:lnTo>
                    <a:pt x="331470" y="50799"/>
                  </a:lnTo>
                  <a:lnTo>
                    <a:pt x="334009" y="50799"/>
                  </a:lnTo>
                  <a:lnTo>
                    <a:pt x="334009" y="46989"/>
                  </a:lnTo>
                  <a:close/>
                </a:path>
                <a:path w="334009" h="261620">
                  <a:moveTo>
                    <a:pt x="381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50799"/>
                  </a:lnTo>
                  <a:close/>
                </a:path>
                <a:path w="334009" h="261620">
                  <a:moveTo>
                    <a:pt x="334009" y="50799"/>
                  </a:moveTo>
                  <a:lnTo>
                    <a:pt x="331470" y="50799"/>
                  </a:lnTo>
                  <a:lnTo>
                    <a:pt x="331470" y="53339"/>
                  </a:lnTo>
                  <a:lnTo>
                    <a:pt x="334009" y="53339"/>
                  </a:lnTo>
                  <a:lnTo>
                    <a:pt x="334009" y="50799"/>
                  </a:lnTo>
                  <a:close/>
                </a:path>
                <a:path w="334009" h="261620">
                  <a:moveTo>
                    <a:pt x="3810" y="53339"/>
                  </a:moveTo>
                  <a:lnTo>
                    <a:pt x="0" y="53339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3339"/>
                  </a:lnTo>
                  <a:close/>
                </a:path>
                <a:path w="334009" h="261620">
                  <a:moveTo>
                    <a:pt x="334009" y="53339"/>
                  </a:moveTo>
                  <a:lnTo>
                    <a:pt x="331470" y="53339"/>
                  </a:lnTo>
                  <a:lnTo>
                    <a:pt x="331470" y="72389"/>
                  </a:lnTo>
                  <a:lnTo>
                    <a:pt x="334009" y="72389"/>
                  </a:lnTo>
                  <a:lnTo>
                    <a:pt x="334009" y="53339"/>
                  </a:lnTo>
                  <a:close/>
                </a:path>
                <a:path w="334009" h="261620">
                  <a:moveTo>
                    <a:pt x="3810" y="72389"/>
                  </a:moveTo>
                  <a:lnTo>
                    <a:pt x="0" y="7238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72389"/>
                  </a:lnTo>
                  <a:close/>
                </a:path>
                <a:path w="334009" h="261620">
                  <a:moveTo>
                    <a:pt x="334009" y="72389"/>
                  </a:moveTo>
                  <a:lnTo>
                    <a:pt x="331470" y="72389"/>
                  </a:lnTo>
                  <a:lnTo>
                    <a:pt x="331470" y="95249"/>
                  </a:lnTo>
                  <a:lnTo>
                    <a:pt x="334009" y="95249"/>
                  </a:lnTo>
                  <a:lnTo>
                    <a:pt x="334009" y="72389"/>
                  </a:lnTo>
                  <a:close/>
                </a:path>
                <a:path w="334009" h="261620">
                  <a:moveTo>
                    <a:pt x="3810" y="95249"/>
                  </a:moveTo>
                  <a:lnTo>
                    <a:pt x="0" y="95249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95249"/>
                  </a:lnTo>
                  <a:close/>
                </a:path>
                <a:path w="334009" h="261620">
                  <a:moveTo>
                    <a:pt x="334009" y="95249"/>
                  </a:moveTo>
                  <a:lnTo>
                    <a:pt x="331470" y="95249"/>
                  </a:lnTo>
                  <a:lnTo>
                    <a:pt x="331470" y="167639"/>
                  </a:lnTo>
                  <a:lnTo>
                    <a:pt x="334009" y="167639"/>
                  </a:lnTo>
                  <a:lnTo>
                    <a:pt x="334009" y="95249"/>
                  </a:lnTo>
                  <a:close/>
                </a:path>
                <a:path w="334009" h="261620">
                  <a:moveTo>
                    <a:pt x="3810" y="167639"/>
                  </a:moveTo>
                  <a:lnTo>
                    <a:pt x="0" y="167639"/>
                  </a:lnTo>
                  <a:lnTo>
                    <a:pt x="0" y="190499"/>
                  </a:lnTo>
                  <a:lnTo>
                    <a:pt x="3810" y="190499"/>
                  </a:lnTo>
                  <a:lnTo>
                    <a:pt x="3810" y="167639"/>
                  </a:lnTo>
                  <a:close/>
                </a:path>
                <a:path w="334009" h="261620">
                  <a:moveTo>
                    <a:pt x="334009" y="167639"/>
                  </a:moveTo>
                  <a:lnTo>
                    <a:pt x="331470" y="167639"/>
                  </a:lnTo>
                  <a:lnTo>
                    <a:pt x="331470" y="190499"/>
                  </a:lnTo>
                  <a:lnTo>
                    <a:pt x="334009" y="190499"/>
                  </a:lnTo>
                  <a:lnTo>
                    <a:pt x="334009" y="167639"/>
                  </a:lnTo>
                  <a:close/>
                </a:path>
                <a:path w="334009" h="261620">
                  <a:moveTo>
                    <a:pt x="3810" y="190499"/>
                  </a:moveTo>
                  <a:lnTo>
                    <a:pt x="0" y="19049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190499"/>
                  </a:lnTo>
                  <a:close/>
                </a:path>
                <a:path w="334009" h="261620">
                  <a:moveTo>
                    <a:pt x="334009" y="190499"/>
                  </a:moveTo>
                  <a:lnTo>
                    <a:pt x="331470" y="190499"/>
                  </a:lnTo>
                  <a:lnTo>
                    <a:pt x="331470" y="209549"/>
                  </a:lnTo>
                  <a:lnTo>
                    <a:pt x="334009" y="209549"/>
                  </a:lnTo>
                  <a:lnTo>
                    <a:pt x="334009" y="190499"/>
                  </a:lnTo>
                  <a:close/>
                </a:path>
                <a:path w="334009" h="261620">
                  <a:moveTo>
                    <a:pt x="381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209549"/>
                  </a:lnTo>
                  <a:close/>
                </a:path>
                <a:path w="334009" h="261620">
                  <a:moveTo>
                    <a:pt x="334009" y="209549"/>
                  </a:moveTo>
                  <a:lnTo>
                    <a:pt x="331470" y="209549"/>
                  </a:lnTo>
                  <a:lnTo>
                    <a:pt x="331470" y="215899"/>
                  </a:lnTo>
                  <a:lnTo>
                    <a:pt x="334009" y="215899"/>
                  </a:lnTo>
                  <a:lnTo>
                    <a:pt x="334009" y="209549"/>
                  </a:lnTo>
                  <a:close/>
                </a:path>
                <a:path w="334009" h="261620">
                  <a:moveTo>
                    <a:pt x="3810" y="215899"/>
                  </a:moveTo>
                  <a:lnTo>
                    <a:pt x="0" y="21589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15899"/>
                  </a:lnTo>
                  <a:close/>
                </a:path>
                <a:path w="334009" h="261620">
                  <a:moveTo>
                    <a:pt x="334009" y="215899"/>
                  </a:moveTo>
                  <a:lnTo>
                    <a:pt x="331470" y="215899"/>
                  </a:lnTo>
                  <a:lnTo>
                    <a:pt x="331470" y="234949"/>
                  </a:lnTo>
                  <a:lnTo>
                    <a:pt x="334009" y="234949"/>
                  </a:lnTo>
                  <a:lnTo>
                    <a:pt x="334009" y="215899"/>
                  </a:lnTo>
                  <a:close/>
                </a:path>
                <a:path w="334009" h="261620">
                  <a:moveTo>
                    <a:pt x="3810" y="234949"/>
                  </a:moveTo>
                  <a:lnTo>
                    <a:pt x="0" y="234949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4949"/>
                  </a:lnTo>
                  <a:close/>
                </a:path>
                <a:path w="334009" h="261620">
                  <a:moveTo>
                    <a:pt x="334009" y="234949"/>
                  </a:moveTo>
                  <a:lnTo>
                    <a:pt x="331470" y="234949"/>
                  </a:lnTo>
                  <a:lnTo>
                    <a:pt x="331470" y="243839"/>
                  </a:lnTo>
                  <a:lnTo>
                    <a:pt x="334009" y="243839"/>
                  </a:lnTo>
                  <a:lnTo>
                    <a:pt x="334009" y="234949"/>
                  </a:lnTo>
                  <a:close/>
                </a:path>
                <a:path w="334009" h="261620">
                  <a:moveTo>
                    <a:pt x="3810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3839"/>
                  </a:lnTo>
                  <a:close/>
                </a:path>
                <a:path w="334009" h="261620">
                  <a:moveTo>
                    <a:pt x="334009" y="243839"/>
                  </a:moveTo>
                  <a:lnTo>
                    <a:pt x="331470" y="243839"/>
                  </a:lnTo>
                  <a:lnTo>
                    <a:pt x="331470" y="247649"/>
                  </a:lnTo>
                  <a:lnTo>
                    <a:pt x="334009" y="247649"/>
                  </a:lnTo>
                  <a:lnTo>
                    <a:pt x="334009" y="243839"/>
                  </a:lnTo>
                  <a:close/>
                </a:path>
                <a:path w="334009" h="261620">
                  <a:moveTo>
                    <a:pt x="3810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7649"/>
                  </a:lnTo>
                  <a:close/>
                </a:path>
                <a:path w="334009" h="261620">
                  <a:moveTo>
                    <a:pt x="334009" y="247649"/>
                  </a:moveTo>
                  <a:lnTo>
                    <a:pt x="331470" y="247649"/>
                  </a:lnTo>
                  <a:lnTo>
                    <a:pt x="331470" y="250189"/>
                  </a:lnTo>
                  <a:lnTo>
                    <a:pt x="334009" y="250189"/>
                  </a:lnTo>
                  <a:lnTo>
                    <a:pt x="334009" y="247649"/>
                  </a:lnTo>
                  <a:close/>
                </a:path>
                <a:path w="334009" h="261620">
                  <a:moveTo>
                    <a:pt x="3810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50189"/>
                  </a:lnTo>
                  <a:close/>
                </a:path>
                <a:path w="334009" h="261620">
                  <a:moveTo>
                    <a:pt x="334009" y="250189"/>
                  </a:moveTo>
                  <a:lnTo>
                    <a:pt x="331470" y="250189"/>
                  </a:lnTo>
                  <a:lnTo>
                    <a:pt x="331470" y="253999"/>
                  </a:lnTo>
                  <a:lnTo>
                    <a:pt x="334009" y="253999"/>
                  </a:lnTo>
                  <a:lnTo>
                    <a:pt x="334009" y="250189"/>
                  </a:lnTo>
                  <a:close/>
                </a:path>
                <a:path w="334009" h="261620">
                  <a:moveTo>
                    <a:pt x="3810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3999"/>
                  </a:lnTo>
                  <a:close/>
                </a:path>
                <a:path w="334009" h="261620">
                  <a:moveTo>
                    <a:pt x="334009" y="253999"/>
                  </a:moveTo>
                  <a:lnTo>
                    <a:pt x="331470" y="253999"/>
                  </a:lnTo>
                  <a:lnTo>
                    <a:pt x="331470" y="256539"/>
                  </a:lnTo>
                  <a:lnTo>
                    <a:pt x="334009" y="256539"/>
                  </a:lnTo>
                  <a:lnTo>
                    <a:pt x="334009" y="253999"/>
                  </a:lnTo>
                  <a:close/>
                </a:path>
                <a:path w="334009" h="261620">
                  <a:moveTo>
                    <a:pt x="381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334009" y="261619"/>
                  </a:lnTo>
                  <a:lnTo>
                    <a:pt x="334009" y="257809"/>
                  </a:lnTo>
                  <a:lnTo>
                    <a:pt x="3810" y="257809"/>
                  </a:lnTo>
                  <a:lnTo>
                    <a:pt x="3810" y="256539"/>
                  </a:lnTo>
                  <a:close/>
                </a:path>
                <a:path w="334009" h="261620">
                  <a:moveTo>
                    <a:pt x="334009" y="256539"/>
                  </a:moveTo>
                  <a:lnTo>
                    <a:pt x="331470" y="256539"/>
                  </a:lnTo>
                  <a:lnTo>
                    <a:pt x="331470" y="257809"/>
                  </a:lnTo>
                  <a:lnTo>
                    <a:pt x="334009" y="257809"/>
                  </a:lnTo>
                  <a:lnTo>
                    <a:pt x="334009" y="256539"/>
                  </a:lnTo>
                  <a:close/>
                </a:path>
              </a:pathLst>
            </a:custGeom>
            <a:solidFill>
              <a:srgbClr val="82C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397509" y="5726429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2766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27660" y="2540"/>
                  </a:lnTo>
                  <a:lnTo>
                    <a:pt x="327660" y="0"/>
                  </a:lnTo>
                  <a:close/>
                </a:path>
                <a:path w="327659" h="254000">
                  <a:moveTo>
                    <a:pt x="32766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27660" y="3810"/>
                  </a:lnTo>
                  <a:lnTo>
                    <a:pt x="327660" y="2540"/>
                  </a:lnTo>
                  <a:close/>
                </a:path>
                <a:path w="327659" h="254000">
                  <a:moveTo>
                    <a:pt x="327660" y="3810"/>
                  </a:moveTo>
                  <a:lnTo>
                    <a:pt x="322580" y="3810"/>
                  </a:lnTo>
                  <a:lnTo>
                    <a:pt x="322580" y="5080"/>
                  </a:lnTo>
                  <a:lnTo>
                    <a:pt x="327660" y="5080"/>
                  </a:lnTo>
                  <a:lnTo>
                    <a:pt x="327660" y="3810"/>
                  </a:lnTo>
                  <a:close/>
                </a:path>
                <a:path w="327659" h="254000">
                  <a:moveTo>
                    <a:pt x="381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5080"/>
                  </a:lnTo>
                  <a:close/>
                </a:path>
                <a:path w="327659" h="254000">
                  <a:moveTo>
                    <a:pt x="327660" y="5080"/>
                  </a:moveTo>
                  <a:lnTo>
                    <a:pt x="322580" y="5080"/>
                  </a:lnTo>
                  <a:lnTo>
                    <a:pt x="322580" y="8890"/>
                  </a:lnTo>
                  <a:lnTo>
                    <a:pt x="327660" y="8890"/>
                  </a:lnTo>
                  <a:lnTo>
                    <a:pt x="327660" y="5080"/>
                  </a:lnTo>
                  <a:close/>
                </a:path>
                <a:path w="327659" h="25400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27659" h="254000">
                  <a:moveTo>
                    <a:pt x="327660" y="8890"/>
                  </a:moveTo>
                  <a:lnTo>
                    <a:pt x="322580" y="8890"/>
                  </a:lnTo>
                  <a:lnTo>
                    <a:pt x="322580" y="11430"/>
                  </a:lnTo>
                  <a:lnTo>
                    <a:pt x="327660" y="11430"/>
                  </a:lnTo>
                  <a:lnTo>
                    <a:pt x="327660" y="8890"/>
                  </a:lnTo>
                  <a:close/>
                </a:path>
                <a:path w="327659" h="254000">
                  <a:moveTo>
                    <a:pt x="381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1430"/>
                  </a:lnTo>
                  <a:close/>
                </a:path>
                <a:path w="327659" h="254000">
                  <a:moveTo>
                    <a:pt x="327660" y="11430"/>
                  </a:moveTo>
                  <a:lnTo>
                    <a:pt x="322580" y="11430"/>
                  </a:lnTo>
                  <a:lnTo>
                    <a:pt x="322580" y="15240"/>
                  </a:lnTo>
                  <a:lnTo>
                    <a:pt x="327660" y="15240"/>
                  </a:lnTo>
                  <a:lnTo>
                    <a:pt x="327660" y="11430"/>
                  </a:lnTo>
                  <a:close/>
                </a:path>
                <a:path w="327659" h="254000">
                  <a:moveTo>
                    <a:pt x="381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5240"/>
                  </a:lnTo>
                  <a:close/>
                </a:path>
                <a:path w="327659" h="254000">
                  <a:moveTo>
                    <a:pt x="327660" y="15240"/>
                  </a:moveTo>
                  <a:lnTo>
                    <a:pt x="322580" y="15240"/>
                  </a:lnTo>
                  <a:lnTo>
                    <a:pt x="322580" y="24130"/>
                  </a:lnTo>
                  <a:lnTo>
                    <a:pt x="327660" y="24130"/>
                  </a:lnTo>
                  <a:lnTo>
                    <a:pt x="327660" y="15240"/>
                  </a:lnTo>
                  <a:close/>
                </a:path>
                <a:path w="327659" h="254000">
                  <a:moveTo>
                    <a:pt x="3810" y="24130"/>
                  </a:moveTo>
                  <a:lnTo>
                    <a:pt x="0" y="2413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24130"/>
                  </a:lnTo>
                  <a:close/>
                </a:path>
                <a:path w="327659" h="254000">
                  <a:moveTo>
                    <a:pt x="327660" y="24130"/>
                  </a:moveTo>
                  <a:lnTo>
                    <a:pt x="322580" y="24130"/>
                  </a:lnTo>
                  <a:lnTo>
                    <a:pt x="322580" y="43180"/>
                  </a:lnTo>
                  <a:lnTo>
                    <a:pt x="327660" y="43180"/>
                  </a:lnTo>
                  <a:lnTo>
                    <a:pt x="327660" y="24130"/>
                  </a:lnTo>
                  <a:close/>
                </a:path>
                <a:path w="327659" h="254000">
                  <a:moveTo>
                    <a:pt x="381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3180"/>
                  </a:lnTo>
                  <a:close/>
                </a:path>
                <a:path w="327659" h="254000">
                  <a:moveTo>
                    <a:pt x="327660" y="43180"/>
                  </a:moveTo>
                  <a:lnTo>
                    <a:pt x="322580" y="43180"/>
                  </a:lnTo>
                  <a:lnTo>
                    <a:pt x="322580" y="46990"/>
                  </a:lnTo>
                  <a:lnTo>
                    <a:pt x="327660" y="46990"/>
                  </a:lnTo>
                  <a:lnTo>
                    <a:pt x="327660" y="43180"/>
                  </a:lnTo>
                  <a:close/>
                </a:path>
                <a:path w="327659" h="254000">
                  <a:moveTo>
                    <a:pt x="381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6990"/>
                  </a:lnTo>
                  <a:close/>
                </a:path>
                <a:path w="327659" h="254000">
                  <a:moveTo>
                    <a:pt x="327660" y="46990"/>
                  </a:moveTo>
                  <a:lnTo>
                    <a:pt x="322580" y="46990"/>
                  </a:lnTo>
                  <a:lnTo>
                    <a:pt x="322580" y="49530"/>
                  </a:lnTo>
                  <a:lnTo>
                    <a:pt x="327660" y="49530"/>
                  </a:lnTo>
                  <a:lnTo>
                    <a:pt x="327660" y="46990"/>
                  </a:lnTo>
                  <a:close/>
                </a:path>
                <a:path w="327659" h="254000">
                  <a:moveTo>
                    <a:pt x="3810" y="49530"/>
                  </a:moveTo>
                  <a:lnTo>
                    <a:pt x="0" y="4953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49530"/>
                  </a:lnTo>
                  <a:close/>
                </a:path>
                <a:path w="327659" h="254000">
                  <a:moveTo>
                    <a:pt x="327660" y="49530"/>
                  </a:moveTo>
                  <a:lnTo>
                    <a:pt x="322580" y="49530"/>
                  </a:lnTo>
                  <a:lnTo>
                    <a:pt x="322580" y="68580"/>
                  </a:lnTo>
                  <a:lnTo>
                    <a:pt x="327660" y="68580"/>
                  </a:lnTo>
                  <a:lnTo>
                    <a:pt x="327660" y="49530"/>
                  </a:lnTo>
                  <a:close/>
                </a:path>
                <a:path w="327659" h="254000">
                  <a:moveTo>
                    <a:pt x="3810" y="68580"/>
                  </a:moveTo>
                  <a:lnTo>
                    <a:pt x="0" y="68580"/>
                  </a:lnTo>
                  <a:lnTo>
                    <a:pt x="0" y="91440"/>
                  </a:lnTo>
                  <a:lnTo>
                    <a:pt x="3810" y="91440"/>
                  </a:lnTo>
                  <a:lnTo>
                    <a:pt x="3810" y="68580"/>
                  </a:lnTo>
                  <a:close/>
                </a:path>
                <a:path w="327659" h="254000">
                  <a:moveTo>
                    <a:pt x="327660" y="68580"/>
                  </a:moveTo>
                  <a:lnTo>
                    <a:pt x="322580" y="68580"/>
                  </a:lnTo>
                  <a:lnTo>
                    <a:pt x="322580" y="91440"/>
                  </a:lnTo>
                  <a:lnTo>
                    <a:pt x="327660" y="91440"/>
                  </a:lnTo>
                  <a:lnTo>
                    <a:pt x="327660" y="68580"/>
                  </a:lnTo>
                  <a:close/>
                </a:path>
                <a:path w="327659" h="254000">
                  <a:moveTo>
                    <a:pt x="3810" y="91440"/>
                  </a:moveTo>
                  <a:lnTo>
                    <a:pt x="0" y="91440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91440"/>
                  </a:lnTo>
                  <a:close/>
                </a:path>
                <a:path w="327659" h="254000">
                  <a:moveTo>
                    <a:pt x="327660" y="91440"/>
                  </a:moveTo>
                  <a:lnTo>
                    <a:pt x="322580" y="91440"/>
                  </a:lnTo>
                  <a:lnTo>
                    <a:pt x="322580" y="163830"/>
                  </a:lnTo>
                  <a:lnTo>
                    <a:pt x="327660" y="163830"/>
                  </a:lnTo>
                  <a:lnTo>
                    <a:pt x="327660" y="91440"/>
                  </a:lnTo>
                  <a:close/>
                </a:path>
                <a:path w="327659" h="254000">
                  <a:moveTo>
                    <a:pt x="3810" y="163830"/>
                  </a:moveTo>
                  <a:lnTo>
                    <a:pt x="0" y="16383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63830"/>
                  </a:lnTo>
                  <a:close/>
                </a:path>
                <a:path w="327659" h="254000">
                  <a:moveTo>
                    <a:pt x="327660" y="163830"/>
                  </a:moveTo>
                  <a:lnTo>
                    <a:pt x="322580" y="163830"/>
                  </a:lnTo>
                  <a:lnTo>
                    <a:pt x="322580" y="186690"/>
                  </a:lnTo>
                  <a:lnTo>
                    <a:pt x="327660" y="186690"/>
                  </a:lnTo>
                  <a:lnTo>
                    <a:pt x="327660" y="163830"/>
                  </a:lnTo>
                  <a:close/>
                </a:path>
                <a:path w="327659" h="254000">
                  <a:moveTo>
                    <a:pt x="3810" y="186690"/>
                  </a:moveTo>
                  <a:lnTo>
                    <a:pt x="0" y="18669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186690"/>
                  </a:lnTo>
                  <a:close/>
                </a:path>
                <a:path w="327659" h="254000">
                  <a:moveTo>
                    <a:pt x="327660" y="186690"/>
                  </a:moveTo>
                  <a:lnTo>
                    <a:pt x="322580" y="186690"/>
                  </a:lnTo>
                  <a:lnTo>
                    <a:pt x="322580" y="205740"/>
                  </a:lnTo>
                  <a:lnTo>
                    <a:pt x="327660" y="205740"/>
                  </a:lnTo>
                  <a:lnTo>
                    <a:pt x="327660" y="186690"/>
                  </a:lnTo>
                  <a:close/>
                </a:path>
                <a:path w="327659" h="254000">
                  <a:moveTo>
                    <a:pt x="3810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205740"/>
                  </a:lnTo>
                  <a:close/>
                </a:path>
                <a:path w="327659" h="254000">
                  <a:moveTo>
                    <a:pt x="327660" y="205740"/>
                  </a:moveTo>
                  <a:lnTo>
                    <a:pt x="322580" y="205740"/>
                  </a:lnTo>
                  <a:lnTo>
                    <a:pt x="322580" y="212090"/>
                  </a:lnTo>
                  <a:lnTo>
                    <a:pt x="327660" y="212090"/>
                  </a:lnTo>
                  <a:lnTo>
                    <a:pt x="327660" y="205740"/>
                  </a:lnTo>
                  <a:close/>
                </a:path>
                <a:path w="327659" h="254000">
                  <a:moveTo>
                    <a:pt x="3810" y="212090"/>
                  </a:moveTo>
                  <a:lnTo>
                    <a:pt x="0" y="21209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212090"/>
                  </a:lnTo>
                  <a:close/>
                </a:path>
                <a:path w="327659" h="254000">
                  <a:moveTo>
                    <a:pt x="327660" y="212090"/>
                  </a:moveTo>
                  <a:lnTo>
                    <a:pt x="322580" y="212090"/>
                  </a:lnTo>
                  <a:lnTo>
                    <a:pt x="322580" y="231140"/>
                  </a:lnTo>
                  <a:lnTo>
                    <a:pt x="327660" y="231140"/>
                  </a:lnTo>
                  <a:lnTo>
                    <a:pt x="327660" y="212090"/>
                  </a:lnTo>
                  <a:close/>
                </a:path>
                <a:path w="327659" h="254000">
                  <a:moveTo>
                    <a:pt x="3810" y="231140"/>
                  </a:moveTo>
                  <a:lnTo>
                    <a:pt x="0" y="23114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1140"/>
                  </a:lnTo>
                  <a:close/>
                </a:path>
                <a:path w="327659" h="254000">
                  <a:moveTo>
                    <a:pt x="327660" y="231140"/>
                  </a:moveTo>
                  <a:lnTo>
                    <a:pt x="322580" y="231140"/>
                  </a:lnTo>
                  <a:lnTo>
                    <a:pt x="322580" y="240030"/>
                  </a:lnTo>
                  <a:lnTo>
                    <a:pt x="327660" y="240030"/>
                  </a:lnTo>
                  <a:lnTo>
                    <a:pt x="327660" y="231140"/>
                  </a:lnTo>
                  <a:close/>
                </a:path>
                <a:path w="327659" h="254000">
                  <a:moveTo>
                    <a:pt x="3810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40030"/>
                  </a:lnTo>
                  <a:close/>
                </a:path>
                <a:path w="327659" h="254000">
                  <a:moveTo>
                    <a:pt x="327660" y="240030"/>
                  </a:moveTo>
                  <a:lnTo>
                    <a:pt x="322580" y="240030"/>
                  </a:lnTo>
                  <a:lnTo>
                    <a:pt x="322580" y="243840"/>
                  </a:lnTo>
                  <a:lnTo>
                    <a:pt x="327660" y="243840"/>
                  </a:lnTo>
                  <a:lnTo>
                    <a:pt x="327660" y="240030"/>
                  </a:lnTo>
                  <a:close/>
                </a:path>
                <a:path w="327659" h="254000">
                  <a:moveTo>
                    <a:pt x="381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43840"/>
                  </a:lnTo>
                  <a:close/>
                </a:path>
                <a:path w="327659" h="254000">
                  <a:moveTo>
                    <a:pt x="327660" y="243840"/>
                  </a:moveTo>
                  <a:lnTo>
                    <a:pt x="322580" y="243840"/>
                  </a:lnTo>
                  <a:lnTo>
                    <a:pt x="322580" y="246380"/>
                  </a:lnTo>
                  <a:lnTo>
                    <a:pt x="327660" y="246380"/>
                  </a:lnTo>
                  <a:lnTo>
                    <a:pt x="327660" y="243840"/>
                  </a:lnTo>
                  <a:close/>
                </a:path>
                <a:path w="327659" h="254000">
                  <a:moveTo>
                    <a:pt x="3810" y="246380"/>
                  </a:moveTo>
                  <a:lnTo>
                    <a:pt x="0" y="246380"/>
                  </a:lnTo>
                  <a:lnTo>
                    <a:pt x="0" y="252730"/>
                  </a:lnTo>
                  <a:lnTo>
                    <a:pt x="327660" y="252730"/>
                  </a:lnTo>
                  <a:lnTo>
                    <a:pt x="327660" y="250190"/>
                  </a:lnTo>
                  <a:lnTo>
                    <a:pt x="3810" y="250190"/>
                  </a:lnTo>
                  <a:lnTo>
                    <a:pt x="3810" y="246380"/>
                  </a:lnTo>
                  <a:close/>
                </a:path>
                <a:path w="327659" h="254000">
                  <a:moveTo>
                    <a:pt x="327660" y="246380"/>
                  </a:moveTo>
                  <a:lnTo>
                    <a:pt x="322580" y="246380"/>
                  </a:lnTo>
                  <a:lnTo>
                    <a:pt x="322580" y="250190"/>
                  </a:lnTo>
                  <a:lnTo>
                    <a:pt x="327660" y="250190"/>
                  </a:lnTo>
                  <a:lnTo>
                    <a:pt x="327660" y="246380"/>
                  </a:lnTo>
                  <a:close/>
                </a:path>
                <a:path w="327659" h="254000">
                  <a:moveTo>
                    <a:pt x="327660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2730"/>
                  </a:lnTo>
                  <a:close/>
                </a:path>
              </a:pathLst>
            </a:custGeom>
            <a:solidFill>
              <a:srgbClr val="81C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401319" y="5730239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70" h="246379">
                  <a:moveTo>
                    <a:pt x="3187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18770" y="1270"/>
                  </a:lnTo>
                  <a:lnTo>
                    <a:pt x="318770" y="0"/>
                  </a:lnTo>
                  <a:close/>
                </a:path>
                <a:path w="318770" h="246379">
                  <a:moveTo>
                    <a:pt x="31877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318770" y="3810"/>
                  </a:lnTo>
                  <a:lnTo>
                    <a:pt x="318770" y="1270"/>
                  </a:lnTo>
                  <a:close/>
                </a:path>
                <a:path w="318770" h="246379">
                  <a:moveTo>
                    <a:pt x="318770" y="3810"/>
                  </a:moveTo>
                  <a:lnTo>
                    <a:pt x="316230" y="3810"/>
                  </a:lnTo>
                  <a:lnTo>
                    <a:pt x="316230" y="5080"/>
                  </a:lnTo>
                  <a:lnTo>
                    <a:pt x="318770" y="5080"/>
                  </a:lnTo>
                  <a:lnTo>
                    <a:pt x="318770" y="3810"/>
                  </a:lnTo>
                  <a:close/>
                </a:path>
                <a:path w="318770" h="246379">
                  <a:moveTo>
                    <a:pt x="380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09" y="7620"/>
                  </a:lnTo>
                  <a:lnTo>
                    <a:pt x="3809" y="5080"/>
                  </a:lnTo>
                  <a:close/>
                </a:path>
                <a:path w="318770" h="246379">
                  <a:moveTo>
                    <a:pt x="318770" y="5080"/>
                  </a:moveTo>
                  <a:lnTo>
                    <a:pt x="316230" y="5080"/>
                  </a:lnTo>
                  <a:lnTo>
                    <a:pt x="316230" y="7620"/>
                  </a:lnTo>
                  <a:lnTo>
                    <a:pt x="318770" y="7620"/>
                  </a:lnTo>
                  <a:lnTo>
                    <a:pt x="318770" y="5080"/>
                  </a:lnTo>
                  <a:close/>
                </a:path>
                <a:path w="318770" h="246379">
                  <a:moveTo>
                    <a:pt x="380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7620"/>
                  </a:lnTo>
                  <a:close/>
                </a:path>
                <a:path w="318770" h="246379">
                  <a:moveTo>
                    <a:pt x="318770" y="7620"/>
                  </a:moveTo>
                  <a:lnTo>
                    <a:pt x="316230" y="7620"/>
                  </a:lnTo>
                  <a:lnTo>
                    <a:pt x="316230" y="11430"/>
                  </a:lnTo>
                  <a:lnTo>
                    <a:pt x="318770" y="11430"/>
                  </a:lnTo>
                  <a:lnTo>
                    <a:pt x="318770" y="7620"/>
                  </a:lnTo>
                  <a:close/>
                </a:path>
                <a:path w="318770" h="246379">
                  <a:moveTo>
                    <a:pt x="3809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3809" y="20320"/>
                  </a:lnTo>
                  <a:lnTo>
                    <a:pt x="3809" y="11430"/>
                  </a:lnTo>
                  <a:close/>
                </a:path>
                <a:path w="318770" h="246379">
                  <a:moveTo>
                    <a:pt x="318770" y="11430"/>
                  </a:moveTo>
                  <a:lnTo>
                    <a:pt x="316230" y="11430"/>
                  </a:lnTo>
                  <a:lnTo>
                    <a:pt x="316230" y="20320"/>
                  </a:lnTo>
                  <a:lnTo>
                    <a:pt x="318770" y="20320"/>
                  </a:lnTo>
                  <a:lnTo>
                    <a:pt x="318770" y="11430"/>
                  </a:lnTo>
                  <a:close/>
                </a:path>
                <a:path w="318770" h="246379">
                  <a:moveTo>
                    <a:pt x="3809" y="20320"/>
                  </a:moveTo>
                  <a:lnTo>
                    <a:pt x="0" y="20320"/>
                  </a:lnTo>
                  <a:lnTo>
                    <a:pt x="0" y="39370"/>
                  </a:lnTo>
                  <a:lnTo>
                    <a:pt x="3809" y="39370"/>
                  </a:lnTo>
                  <a:lnTo>
                    <a:pt x="3809" y="20320"/>
                  </a:lnTo>
                  <a:close/>
                </a:path>
                <a:path w="318770" h="246379">
                  <a:moveTo>
                    <a:pt x="318770" y="20320"/>
                  </a:moveTo>
                  <a:lnTo>
                    <a:pt x="316230" y="20320"/>
                  </a:lnTo>
                  <a:lnTo>
                    <a:pt x="316230" y="39370"/>
                  </a:lnTo>
                  <a:lnTo>
                    <a:pt x="318770" y="39370"/>
                  </a:lnTo>
                  <a:lnTo>
                    <a:pt x="318770" y="20320"/>
                  </a:lnTo>
                  <a:close/>
                </a:path>
                <a:path w="318770" h="246379">
                  <a:moveTo>
                    <a:pt x="380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3809" y="43180"/>
                  </a:lnTo>
                  <a:lnTo>
                    <a:pt x="3809" y="39370"/>
                  </a:lnTo>
                  <a:close/>
                </a:path>
                <a:path w="318770" h="246379">
                  <a:moveTo>
                    <a:pt x="318770" y="39370"/>
                  </a:moveTo>
                  <a:lnTo>
                    <a:pt x="316230" y="39370"/>
                  </a:lnTo>
                  <a:lnTo>
                    <a:pt x="316230" y="43180"/>
                  </a:lnTo>
                  <a:lnTo>
                    <a:pt x="318770" y="43180"/>
                  </a:lnTo>
                  <a:lnTo>
                    <a:pt x="318770" y="39370"/>
                  </a:lnTo>
                  <a:close/>
                </a:path>
                <a:path w="318770" h="246379">
                  <a:moveTo>
                    <a:pt x="380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3809" y="45720"/>
                  </a:lnTo>
                  <a:lnTo>
                    <a:pt x="3809" y="43180"/>
                  </a:lnTo>
                  <a:close/>
                </a:path>
                <a:path w="318770" h="246379">
                  <a:moveTo>
                    <a:pt x="318770" y="43180"/>
                  </a:moveTo>
                  <a:lnTo>
                    <a:pt x="316230" y="43180"/>
                  </a:lnTo>
                  <a:lnTo>
                    <a:pt x="316230" y="45720"/>
                  </a:lnTo>
                  <a:lnTo>
                    <a:pt x="318770" y="45720"/>
                  </a:lnTo>
                  <a:lnTo>
                    <a:pt x="318770" y="43180"/>
                  </a:lnTo>
                  <a:close/>
                </a:path>
                <a:path w="318770" h="246379">
                  <a:moveTo>
                    <a:pt x="3809" y="45720"/>
                  </a:moveTo>
                  <a:lnTo>
                    <a:pt x="0" y="45720"/>
                  </a:lnTo>
                  <a:lnTo>
                    <a:pt x="0" y="64770"/>
                  </a:lnTo>
                  <a:lnTo>
                    <a:pt x="3809" y="64770"/>
                  </a:lnTo>
                  <a:lnTo>
                    <a:pt x="3809" y="45720"/>
                  </a:lnTo>
                  <a:close/>
                </a:path>
                <a:path w="318770" h="246379">
                  <a:moveTo>
                    <a:pt x="318770" y="45720"/>
                  </a:moveTo>
                  <a:lnTo>
                    <a:pt x="316230" y="45720"/>
                  </a:lnTo>
                  <a:lnTo>
                    <a:pt x="316230" y="64770"/>
                  </a:lnTo>
                  <a:lnTo>
                    <a:pt x="318770" y="64770"/>
                  </a:lnTo>
                  <a:lnTo>
                    <a:pt x="318770" y="45720"/>
                  </a:lnTo>
                  <a:close/>
                </a:path>
                <a:path w="318770" h="246379">
                  <a:moveTo>
                    <a:pt x="3809" y="64770"/>
                  </a:moveTo>
                  <a:lnTo>
                    <a:pt x="0" y="64770"/>
                  </a:lnTo>
                  <a:lnTo>
                    <a:pt x="0" y="87630"/>
                  </a:lnTo>
                  <a:lnTo>
                    <a:pt x="3809" y="87630"/>
                  </a:lnTo>
                  <a:lnTo>
                    <a:pt x="3809" y="64770"/>
                  </a:lnTo>
                  <a:close/>
                </a:path>
                <a:path w="318770" h="246379">
                  <a:moveTo>
                    <a:pt x="318770" y="64770"/>
                  </a:moveTo>
                  <a:lnTo>
                    <a:pt x="316230" y="64770"/>
                  </a:lnTo>
                  <a:lnTo>
                    <a:pt x="316230" y="87630"/>
                  </a:lnTo>
                  <a:lnTo>
                    <a:pt x="318770" y="87630"/>
                  </a:lnTo>
                  <a:lnTo>
                    <a:pt x="318770" y="64770"/>
                  </a:lnTo>
                  <a:close/>
                </a:path>
                <a:path w="318770" h="246379">
                  <a:moveTo>
                    <a:pt x="3809" y="87630"/>
                  </a:moveTo>
                  <a:lnTo>
                    <a:pt x="0" y="87630"/>
                  </a:lnTo>
                  <a:lnTo>
                    <a:pt x="0" y="160020"/>
                  </a:lnTo>
                  <a:lnTo>
                    <a:pt x="3809" y="160020"/>
                  </a:lnTo>
                  <a:lnTo>
                    <a:pt x="3809" y="87630"/>
                  </a:lnTo>
                  <a:close/>
                </a:path>
                <a:path w="318770" h="246379">
                  <a:moveTo>
                    <a:pt x="318770" y="87630"/>
                  </a:moveTo>
                  <a:lnTo>
                    <a:pt x="316230" y="87630"/>
                  </a:lnTo>
                  <a:lnTo>
                    <a:pt x="316230" y="160020"/>
                  </a:lnTo>
                  <a:lnTo>
                    <a:pt x="318770" y="160020"/>
                  </a:lnTo>
                  <a:lnTo>
                    <a:pt x="318770" y="87630"/>
                  </a:lnTo>
                  <a:close/>
                </a:path>
                <a:path w="318770" h="246379">
                  <a:moveTo>
                    <a:pt x="3809" y="160020"/>
                  </a:moveTo>
                  <a:lnTo>
                    <a:pt x="0" y="160020"/>
                  </a:lnTo>
                  <a:lnTo>
                    <a:pt x="0" y="182880"/>
                  </a:lnTo>
                  <a:lnTo>
                    <a:pt x="3809" y="182880"/>
                  </a:lnTo>
                  <a:lnTo>
                    <a:pt x="3809" y="160020"/>
                  </a:lnTo>
                  <a:close/>
                </a:path>
                <a:path w="318770" h="246379">
                  <a:moveTo>
                    <a:pt x="318770" y="160020"/>
                  </a:moveTo>
                  <a:lnTo>
                    <a:pt x="316230" y="160020"/>
                  </a:lnTo>
                  <a:lnTo>
                    <a:pt x="316230" y="182880"/>
                  </a:lnTo>
                  <a:lnTo>
                    <a:pt x="318770" y="182880"/>
                  </a:lnTo>
                  <a:lnTo>
                    <a:pt x="318770" y="160020"/>
                  </a:lnTo>
                  <a:close/>
                </a:path>
                <a:path w="318770" h="246379">
                  <a:moveTo>
                    <a:pt x="3809" y="182880"/>
                  </a:moveTo>
                  <a:lnTo>
                    <a:pt x="0" y="182880"/>
                  </a:lnTo>
                  <a:lnTo>
                    <a:pt x="0" y="201930"/>
                  </a:lnTo>
                  <a:lnTo>
                    <a:pt x="3809" y="201930"/>
                  </a:lnTo>
                  <a:lnTo>
                    <a:pt x="3809" y="182880"/>
                  </a:lnTo>
                  <a:close/>
                </a:path>
                <a:path w="318770" h="246379">
                  <a:moveTo>
                    <a:pt x="318770" y="182880"/>
                  </a:moveTo>
                  <a:lnTo>
                    <a:pt x="316230" y="182880"/>
                  </a:lnTo>
                  <a:lnTo>
                    <a:pt x="316230" y="201930"/>
                  </a:lnTo>
                  <a:lnTo>
                    <a:pt x="318770" y="201930"/>
                  </a:lnTo>
                  <a:lnTo>
                    <a:pt x="318770" y="182880"/>
                  </a:lnTo>
                  <a:close/>
                </a:path>
                <a:path w="318770" h="246379">
                  <a:moveTo>
                    <a:pt x="3809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3809" y="208280"/>
                  </a:lnTo>
                  <a:lnTo>
                    <a:pt x="3809" y="201930"/>
                  </a:lnTo>
                  <a:close/>
                </a:path>
                <a:path w="318770" h="246379">
                  <a:moveTo>
                    <a:pt x="318770" y="201930"/>
                  </a:moveTo>
                  <a:lnTo>
                    <a:pt x="316230" y="201930"/>
                  </a:lnTo>
                  <a:lnTo>
                    <a:pt x="316230" y="208280"/>
                  </a:lnTo>
                  <a:lnTo>
                    <a:pt x="318770" y="208280"/>
                  </a:lnTo>
                  <a:lnTo>
                    <a:pt x="318770" y="201930"/>
                  </a:lnTo>
                  <a:close/>
                </a:path>
                <a:path w="318770" h="246379">
                  <a:moveTo>
                    <a:pt x="3809" y="208280"/>
                  </a:moveTo>
                  <a:lnTo>
                    <a:pt x="0" y="20828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08280"/>
                  </a:lnTo>
                  <a:close/>
                </a:path>
                <a:path w="318770" h="246379">
                  <a:moveTo>
                    <a:pt x="318770" y="208280"/>
                  </a:moveTo>
                  <a:lnTo>
                    <a:pt x="316230" y="208280"/>
                  </a:lnTo>
                  <a:lnTo>
                    <a:pt x="316230" y="227330"/>
                  </a:lnTo>
                  <a:lnTo>
                    <a:pt x="318770" y="227330"/>
                  </a:lnTo>
                  <a:lnTo>
                    <a:pt x="318770" y="208280"/>
                  </a:lnTo>
                  <a:close/>
                </a:path>
                <a:path w="318770" h="246379">
                  <a:moveTo>
                    <a:pt x="3809" y="227330"/>
                  </a:moveTo>
                  <a:lnTo>
                    <a:pt x="0" y="22733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227330"/>
                  </a:lnTo>
                  <a:close/>
                </a:path>
                <a:path w="318770" h="246379">
                  <a:moveTo>
                    <a:pt x="318770" y="227330"/>
                  </a:moveTo>
                  <a:lnTo>
                    <a:pt x="316230" y="227330"/>
                  </a:lnTo>
                  <a:lnTo>
                    <a:pt x="316230" y="236220"/>
                  </a:lnTo>
                  <a:lnTo>
                    <a:pt x="318770" y="236220"/>
                  </a:lnTo>
                  <a:lnTo>
                    <a:pt x="318770" y="227330"/>
                  </a:lnTo>
                  <a:close/>
                </a:path>
                <a:path w="318770" h="246379">
                  <a:moveTo>
                    <a:pt x="3809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36220"/>
                  </a:lnTo>
                  <a:close/>
                </a:path>
                <a:path w="318770" h="246379">
                  <a:moveTo>
                    <a:pt x="318770" y="236220"/>
                  </a:moveTo>
                  <a:lnTo>
                    <a:pt x="316230" y="236220"/>
                  </a:lnTo>
                  <a:lnTo>
                    <a:pt x="316230" y="240030"/>
                  </a:lnTo>
                  <a:lnTo>
                    <a:pt x="318770" y="240030"/>
                  </a:lnTo>
                  <a:lnTo>
                    <a:pt x="318770" y="236220"/>
                  </a:lnTo>
                  <a:close/>
                </a:path>
                <a:path w="318770" h="246379">
                  <a:moveTo>
                    <a:pt x="3809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3809" y="242570"/>
                  </a:lnTo>
                  <a:lnTo>
                    <a:pt x="3809" y="240030"/>
                  </a:lnTo>
                  <a:close/>
                </a:path>
                <a:path w="318770" h="246379">
                  <a:moveTo>
                    <a:pt x="318770" y="240030"/>
                  </a:moveTo>
                  <a:lnTo>
                    <a:pt x="316230" y="240030"/>
                  </a:lnTo>
                  <a:lnTo>
                    <a:pt x="316230" y="242570"/>
                  </a:lnTo>
                  <a:lnTo>
                    <a:pt x="318770" y="242570"/>
                  </a:lnTo>
                  <a:lnTo>
                    <a:pt x="318770" y="240030"/>
                  </a:lnTo>
                  <a:close/>
                </a:path>
                <a:path w="318770" h="246379">
                  <a:moveTo>
                    <a:pt x="3809" y="242570"/>
                  </a:moveTo>
                  <a:lnTo>
                    <a:pt x="0" y="242570"/>
                  </a:lnTo>
                  <a:lnTo>
                    <a:pt x="0" y="246380"/>
                  </a:lnTo>
                  <a:lnTo>
                    <a:pt x="318770" y="246380"/>
                  </a:lnTo>
                  <a:lnTo>
                    <a:pt x="318770" y="243840"/>
                  </a:lnTo>
                  <a:lnTo>
                    <a:pt x="3809" y="243840"/>
                  </a:lnTo>
                  <a:lnTo>
                    <a:pt x="3809" y="242570"/>
                  </a:lnTo>
                  <a:close/>
                </a:path>
                <a:path w="318770" h="246379">
                  <a:moveTo>
                    <a:pt x="318770" y="242570"/>
                  </a:moveTo>
                  <a:lnTo>
                    <a:pt x="316230" y="242570"/>
                  </a:lnTo>
                  <a:lnTo>
                    <a:pt x="316230" y="243840"/>
                  </a:lnTo>
                  <a:lnTo>
                    <a:pt x="318770" y="243840"/>
                  </a:lnTo>
                  <a:lnTo>
                    <a:pt x="318770" y="242570"/>
                  </a:lnTo>
                  <a:close/>
                </a:path>
              </a:pathLst>
            </a:custGeom>
            <a:solidFill>
              <a:srgbClr val="80C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405129" y="5734049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20" h="240029">
                  <a:moveTo>
                    <a:pt x="3124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2420" y="1269"/>
                  </a:lnTo>
                  <a:lnTo>
                    <a:pt x="312420" y="0"/>
                  </a:lnTo>
                  <a:close/>
                </a:path>
                <a:path w="312420" h="240029">
                  <a:moveTo>
                    <a:pt x="31242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12420" y="3810"/>
                  </a:lnTo>
                  <a:lnTo>
                    <a:pt x="312420" y="1270"/>
                  </a:lnTo>
                  <a:close/>
                </a:path>
                <a:path w="312420" h="240029">
                  <a:moveTo>
                    <a:pt x="312420" y="3810"/>
                  </a:moveTo>
                  <a:lnTo>
                    <a:pt x="308610" y="3810"/>
                  </a:lnTo>
                  <a:lnTo>
                    <a:pt x="308610" y="7619"/>
                  </a:lnTo>
                  <a:lnTo>
                    <a:pt x="312420" y="7619"/>
                  </a:lnTo>
                  <a:lnTo>
                    <a:pt x="312420" y="3810"/>
                  </a:lnTo>
                  <a:close/>
                </a:path>
                <a:path w="312420" h="240029">
                  <a:moveTo>
                    <a:pt x="3810" y="7620"/>
                  </a:moveTo>
                  <a:lnTo>
                    <a:pt x="0" y="762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7620"/>
                  </a:lnTo>
                  <a:close/>
                </a:path>
                <a:path w="312420" h="240029">
                  <a:moveTo>
                    <a:pt x="312420" y="7620"/>
                  </a:moveTo>
                  <a:lnTo>
                    <a:pt x="308610" y="7620"/>
                  </a:lnTo>
                  <a:lnTo>
                    <a:pt x="308610" y="16509"/>
                  </a:lnTo>
                  <a:lnTo>
                    <a:pt x="312420" y="16509"/>
                  </a:lnTo>
                  <a:lnTo>
                    <a:pt x="312420" y="7620"/>
                  </a:lnTo>
                  <a:close/>
                </a:path>
                <a:path w="312420" h="240029">
                  <a:moveTo>
                    <a:pt x="3810" y="16510"/>
                  </a:moveTo>
                  <a:lnTo>
                    <a:pt x="0" y="1651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16510"/>
                  </a:lnTo>
                  <a:close/>
                </a:path>
                <a:path w="312420" h="240029">
                  <a:moveTo>
                    <a:pt x="312420" y="16510"/>
                  </a:moveTo>
                  <a:lnTo>
                    <a:pt x="308610" y="16510"/>
                  </a:lnTo>
                  <a:lnTo>
                    <a:pt x="308610" y="35559"/>
                  </a:lnTo>
                  <a:lnTo>
                    <a:pt x="312420" y="35559"/>
                  </a:lnTo>
                  <a:lnTo>
                    <a:pt x="312420" y="16510"/>
                  </a:lnTo>
                  <a:close/>
                </a:path>
                <a:path w="312420" h="240029">
                  <a:moveTo>
                    <a:pt x="381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5560"/>
                  </a:lnTo>
                  <a:close/>
                </a:path>
                <a:path w="312420" h="240029">
                  <a:moveTo>
                    <a:pt x="312420" y="35560"/>
                  </a:moveTo>
                  <a:lnTo>
                    <a:pt x="308610" y="35560"/>
                  </a:lnTo>
                  <a:lnTo>
                    <a:pt x="308610" y="39369"/>
                  </a:lnTo>
                  <a:lnTo>
                    <a:pt x="312420" y="39369"/>
                  </a:lnTo>
                  <a:lnTo>
                    <a:pt x="312420" y="35560"/>
                  </a:lnTo>
                  <a:close/>
                </a:path>
                <a:path w="312420" h="240029">
                  <a:moveTo>
                    <a:pt x="381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9370"/>
                  </a:lnTo>
                  <a:close/>
                </a:path>
                <a:path w="312420" h="240029">
                  <a:moveTo>
                    <a:pt x="312420" y="39370"/>
                  </a:moveTo>
                  <a:lnTo>
                    <a:pt x="308610" y="39370"/>
                  </a:lnTo>
                  <a:lnTo>
                    <a:pt x="308610" y="41909"/>
                  </a:lnTo>
                  <a:lnTo>
                    <a:pt x="312420" y="41909"/>
                  </a:lnTo>
                  <a:lnTo>
                    <a:pt x="312420" y="39370"/>
                  </a:lnTo>
                  <a:close/>
                </a:path>
                <a:path w="312420" h="240029">
                  <a:moveTo>
                    <a:pt x="3810" y="41910"/>
                  </a:moveTo>
                  <a:lnTo>
                    <a:pt x="0" y="4191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41910"/>
                  </a:lnTo>
                  <a:close/>
                </a:path>
                <a:path w="312420" h="240029">
                  <a:moveTo>
                    <a:pt x="312420" y="41910"/>
                  </a:moveTo>
                  <a:lnTo>
                    <a:pt x="308610" y="41910"/>
                  </a:lnTo>
                  <a:lnTo>
                    <a:pt x="308610" y="60959"/>
                  </a:lnTo>
                  <a:lnTo>
                    <a:pt x="312420" y="60959"/>
                  </a:lnTo>
                  <a:lnTo>
                    <a:pt x="312420" y="41910"/>
                  </a:lnTo>
                  <a:close/>
                </a:path>
                <a:path w="312420" h="240029">
                  <a:moveTo>
                    <a:pt x="3810" y="60960"/>
                  </a:moveTo>
                  <a:lnTo>
                    <a:pt x="0" y="6096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60960"/>
                  </a:lnTo>
                  <a:close/>
                </a:path>
                <a:path w="312420" h="240029">
                  <a:moveTo>
                    <a:pt x="312420" y="60960"/>
                  </a:moveTo>
                  <a:lnTo>
                    <a:pt x="308610" y="60960"/>
                  </a:lnTo>
                  <a:lnTo>
                    <a:pt x="308610" y="83819"/>
                  </a:lnTo>
                  <a:lnTo>
                    <a:pt x="312420" y="83819"/>
                  </a:lnTo>
                  <a:lnTo>
                    <a:pt x="312420" y="60960"/>
                  </a:lnTo>
                  <a:close/>
                </a:path>
                <a:path w="312420" h="240029">
                  <a:moveTo>
                    <a:pt x="3810" y="83820"/>
                  </a:moveTo>
                  <a:lnTo>
                    <a:pt x="0" y="8382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83820"/>
                  </a:lnTo>
                  <a:close/>
                </a:path>
                <a:path w="312420" h="240029">
                  <a:moveTo>
                    <a:pt x="312420" y="83820"/>
                  </a:moveTo>
                  <a:lnTo>
                    <a:pt x="308610" y="83820"/>
                  </a:lnTo>
                  <a:lnTo>
                    <a:pt x="308610" y="156209"/>
                  </a:lnTo>
                  <a:lnTo>
                    <a:pt x="312420" y="156209"/>
                  </a:lnTo>
                  <a:lnTo>
                    <a:pt x="312420" y="83820"/>
                  </a:lnTo>
                  <a:close/>
                </a:path>
                <a:path w="312420" h="240029">
                  <a:moveTo>
                    <a:pt x="3810" y="156210"/>
                  </a:moveTo>
                  <a:lnTo>
                    <a:pt x="0" y="15621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56210"/>
                  </a:lnTo>
                  <a:close/>
                </a:path>
                <a:path w="312420" h="240029">
                  <a:moveTo>
                    <a:pt x="312420" y="156210"/>
                  </a:moveTo>
                  <a:lnTo>
                    <a:pt x="308610" y="156210"/>
                  </a:lnTo>
                  <a:lnTo>
                    <a:pt x="308610" y="179069"/>
                  </a:lnTo>
                  <a:lnTo>
                    <a:pt x="312420" y="179069"/>
                  </a:lnTo>
                  <a:lnTo>
                    <a:pt x="312420" y="156210"/>
                  </a:lnTo>
                  <a:close/>
                </a:path>
                <a:path w="312420" h="240029">
                  <a:moveTo>
                    <a:pt x="3810" y="179070"/>
                  </a:moveTo>
                  <a:lnTo>
                    <a:pt x="0" y="17907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79070"/>
                  </a:lnTo>
                  <a:close/>
                </a:path>
                <a:path w="312420" h="240029">
                  <a:moveTo>
                    <a:pt x="312420" y="179070"/>
                  </a:moveTo>
                  <a:lnTo>
                    <a:pt x="308610" y="179070"/>
                  </a:lnTo>
                  <a:lnTo>
                    <a:pt x="308610" y="198119"/>
                  </a:lnTo>
                  <a:lnTo>
                    <a:pt x="312420" y="198119"/>
                  </a:lnTo>
                  <a:lnTo>
                    <a:pt x="312420" y="179070"/>
                  </a:lnTo>
                  <a:close/>
                </a:path>
                <a:path w="312420" h="240029">
                  <a:moveTo>
                    <a:pt x="381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8120"/>
                  </a:lnTo>
                  <a:close/>
                </a:path>
                <a:path w="312420" h="240029">
                  <a:moveTo>
                    <a:pt x="312420" y="198120"/>
                  </a:moveTo>
                  <a:lnTo>
                    <a:pt x="308610" y="198120"/>
                  </a:lnTo>
                  <a:lnTo>
                    <a:pt x="308610" y="204469"/>
                  </a:lnTo>
                  <a:lnTo>
                    <a:pt x="312420" y="204469"/>
                  </a:lnTo>
                  <a:lnTo>
                    <a:pt x="312420" y="198120"/>
                  </a:lnTo>
                  <a:close/>
                </a:path>
                <a:path w="312420" h="240029">
                  <a:moveTo>
                    <a:pt x="3810" y="204470"/>
                  </a:moveTo>
                  <a:lnTo>
                    <a:pt x="0" y="20447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04470"/>
                  </a:lnTo>
                  <a:close/>
                </a:path>
                <a:path w="312420" h="240029">
                  <a:moveTo>
                    <a:pt x="312420" y="204470"/>
                  </a:moveTo>
                  <a:lnTo>
                    <a:pt x="308610" y="204470"/>
                  </a:lnTo>
                  <a:lnTo>
                    <a:pt x="308610" y="223519"/>
                  </a:lnTo>
                  <a:lnTo>
                    <a:pt x="312420" y="223519"/>
                  </a:lnTo>
                  <a:lnTo>
                    <a:pt x="312420" y="204470"/>
                  </a:lnTo>
                  <a:close/>
                </a:path>
                <a:path w="312420" h="240029">
                  <a:moveTo>
                    <a:pt x="3810" y="223520"/>
                  </a:moveTo>
                  <a:lnTo>
                    <a:pt x="0" y="22352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223520"/>
                  </a:lnTo>
                  <a:close/>
                </a:path>
                <a:path w="312420" h="240029">
                  <a:moveTo>
                    <a:pt x="312420" y="223520"/>
                  </a:moveTo>
                  <a:lnTo>
                    <a:pt x="308610" y="223520"/>
                  </a:lnTo>
                  <a:lnTo>
                    <a:pt x="308610" y="232409"/>
                  </a:lnTo>
                  <a:lnTo>
                    <a:pt x="312420" y="232409"/>
                  </a:lnTo>
                  <a:lnTo>
                    <a:pt x="312420" y="223520"/>
                  </a:lnTo>
                  <a:close/>
                </a:path>
                <a:path w="312420" h="240029">
                  <a:moveTo>
                    <a:pt x="381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312420" y="238759"/>
                  </a:lnTo>
                  <a:lnTo>
                    <a:pt x="312420" y="236220"/>
                  </a:lnTo>
                  <a:lnTo>
                    <a:pt x="3810" y="236220"/>
                  </a:lnTo>
                  <a:lnTo>
                    <a:pt x="3810" y="232410"/>
                  </a:lnTo>
                  <a:close/>
                </a:path>
                <a:path w="312420" h="240029">
                  <a:moveTo>
                    <a:pt x="312420" y="232410"/>
                  </a:moveTo>
                  <a:lnTo>
                    <a:pt x="308610" y="232410"/>
                  </a:lnTo>
                  <a:lnTo>
                    <a:pt x="308610" y="236220"/>
                  </a:lnTo>
                  <a:lnTo>
                    <a:pt x="312420" y="236220"/>
                  </a:lnTo>
                  <a:lnTo>
                    <a:pt x="312420" y="232410"/>
                  </a:lnTo>
                  <a:close/>
                </a:path>
                <a:path w="312420" h="240029">
                  <a:moveTo>
                    <a:pt x="312420" y="238760"/>
                  </a:moveTo>
                  <a:lnTo>
                    <a:pt x="0" y="238760"/>
                  </a:lnTo>
                  <a:lnTo>
                    <a:pt x="0" y="240030"/>
                  </a:lnTo>
                  <a:lnTo>
                    <a:pt x="312420" y="240030"/>
                  </a:lnTo>
                  <a:lnTo>
                    <a:pt x="312420" y="238760"/>
                  </a:lnTo>
                  <a:close/>
                </a:path>
              </a:pathLst>
            </a:custGeom>
            <a:solidFill>
              <a:srgbClr val="7FC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408939" y="5737859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3809"/>
                  </a:lnTo>
                  <a:lnTo>
                    <a:pt x="304800" y="3809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09"/>
                  </a:moveTo>
                  <a:lnTo>
                    <a:pt x="300989" y="3809"/>
                  </a:lnTo>
                  <a:lnTo>
                    <a:pt x="300989" y="12699"/>
                  </a:lnTo>
                  <a:lnTo>
                    <a:pt x="304800" y="12699"/>
                  </a:lnTo>
                  <a:lnTo>
                    <a:pt x="304800" y="3809"/>
                  </a:lnTo>
                  <a:close/>
                </a:path>
                <a:path w="304800" h="232410">
                  <a:moveTo>
                    <a:pt x="3809" y="12700"/>
                  </a:moveTo>
                  <a:lnTo>
                    <a:pt x="0" y="12700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12700"/>
                  </a:lnTo>
                  <a:close/>
                </a:path>
                <a:path w="304800" h="232410">
                  <a:moveTo>
                    <a:pt x="304800" y="12700"/>
                  </a:moveTo>
                  <a:lnTo>
                    <a:pt x="300989" y="12700"/>
                  </a:lnTo>
                  <a:lnTo>
                    <a:pt x="300989" y="31749"/>
                  </a:lnTo>
                  <a:lnTo>
                    <a:pt x="304800" y="31749"/>
                  </a:lnTo>
                  <a:lnTo>
                    <a:pt x="304800" y="12700"/>
                  </a:lnTo>
                  <a:close/>
                </a:path>
                <a:path w="304800" h="232410">
                  <a:moveTo>
                    <a:pt x="380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1750"/>
                  </a:lnTo>
                  <a:close/>
                </a:path>
                <a:path w="304800" h="232410">
                  <a:moveTo>
                    <a:pt x="304800" y="31750"/>
                  </a:moveTo>
                  <a:lnTo>
                    <a:pt x="300989" y="31750"/>
                  </a:lnTo>
                  <a:lnTo>
                    <a:pt x="300989" y="35559"/>
                  </a:lnTo>
                  <a:lnTo>
                    <a:pt x="304800" y="35559"/>
                  </a:lnTo>
                  <a:lnTo>
                    <a:pt x="304800" y="31750"/>
                  </a:lnTo>
                  <a:close/>
                </a:path>
                <a:path w="304800" h="232410">
                  <a:moveTo>
                    <a:pt x="380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5559"/>
                  </a:lnTo>
                  <a:close/>
                </a:path>
                <a:path w="304800" h="232410">
                  <a:moveTo>
                    <a:pt x="304800" y="35559"/>
                  </a:moveTo>
                  <a:lnTo>
                    <a:pt x="300989" y="35559"/>
                  </a:lnTo>
                  <a:lnTo>
                    <a:pt x="300989" y="38099"/>
                  </a:lnTo>
                  <a:lnTo>
                    <a:pt x="304800" y="38099"/>
                  </a:lnTo>
                  <a:lnTo>
                    <a:pt x="304800" y="35559"/>
                  </a:lnTo>
                  <a:close/>
                </a:path>
                <a:path w="304800" h="232410">
                  <a:moveTo>
                    <a:pt x="3809" y="38100"/>
                  </a:moveTo>
                  <a:lnTo>
                    <a:pt x="0" y="38100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38100"/>
                  </a:lnTo>
                  <a:close/>
                </a:path>
                <a:path w="304800" h="232410">
                  <a:moveTo>
                    <a:pt x="304800" y="38100"/>
                  </a:moveTo>
                  <a:lnTo>
                    <a:pt x="300989" y="38100"/>
                  </a:lnTo>
                  <a:lnTo>
                    <a:pt x="300989" y="57149"/>
                  </a:lnTo>
                  <a:lnTo>
                    <a:pt x="304800" y="57149"/>
                  </a:lnTo>
                  <a:lnTo>
                    <a:pt x="304800" y="38100"/>
                  </a:lnTo>
                  <a:close/>
                </a:path>
                <a:path w="304800" h="232410">
                  <a:moveTo>
                    <a:pt x="3809" y="57150"/>
                  </a:moveTo>
                  <a:lnTo>
                    <a:pt x="0" y="5715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57150"/>
                  </a:lnTo>
                  <a:close/>
                </a:path>
                <a:path w="304800" h="232410">
                  <a:moveTo>
                    <a:pt x="304800" y="57150"/>
                  </a:moveTo>
                  <a:lnTo>
                    <a:pt x="300989" y="57150"/>
                  </a:lnTo>
                  <a:lnTo>
                    <a:pt x="300989" y="80009"/>
                  </a:lnTo>
                  <a:lnTo>
                    <a:pt x="304800" y="80009"/>
                  </a:lnTo>
                  <a:lnTo>
                    <a:pt x="304800" y="57150"/>
                  </a:lnTo>
                  <a:close/>
                </a:path>
                <a:path w="304800" h="232410">
                  <a:moveTo>
                    <a:pt x="3809" y="80009"/>
                  </a:moveTo>
                  <a:lnTo>
                    <a:pt x="0" y="80009"/>
                  </a:lnTo>
                  <a:lnTo>
                    <a:pt x="0" y="152399"/>
                  </a:lnTo>
                  <a:lnTo>
                    <a:pt x="3809" y="152399"/>
                  </a:lnTo>
                  <a:lnTo>
                    <a:pt x="3809" y="80009"/>
                  </a:lnTo>
                  <a:close/>
                </a:path>
                <a:path w="304800" h="232410">
                  <a:moveTo>
                    <a:pt x="304800" y="80009"/>
                  </a:moveTo>
                  <a:lnTo>
                    <a:pt x="300989" y="80009"/>
                  </a:lnTo>
                  <a:lnTo>
                    <a:pt x="300989" y="152399"/>
                  </a:lnTo>
                  <a:lnTo>
                    <a:pt x="304800" y="152399"/>
                  </a:lnTo>
                  <a:lnTo>
                    <a:pt x="304800" y="80009"/>
                  </a:lnTo>
                  <a:close/>
                </a:path>
                <a:path w="304800" h="232410">
                  <a:moveTo>
                    <a:pt x="3809" y="152400"/>
                  </a:moveTo>
                  <a:lnTo>
                    <a:pt x="0" y="152400"/>
                  </a:lnTo>
                  <a:lnTo>
                    <a:pt x="0" y="175259"/>
                  </a:lnTo>
                  <a:lnTo>
                    <a:pt x="3809" y="175259"/>
                  </a:lnTo>
                  <a:lnTo>
                    <a:pt x="3809" y="152400"/>
                  </a:lnTo>
                  <a:close/>
                </a:path>
                <a:path w="304800" h="232410">
                  <a:moveTo>
                    <a:pt x="304800" y="152400"/>
                  </a:moveTo>
                  <a:lnTo>
                    <a:pt x="300989" y="152400"/>
                  </a:lnTo>
                  <a:lnTo>
                    <a:pt x="300989" y="175259"/>
                  </a:lnTo>
                  <a:lnTo>
                    <a:pt x="304800" y="175259"/>
                  </a:lnTo>
                  <a:lnTo>
                    <a:pt x="304800" y="152400"/>
                  </a:lnTo>
                  <a:close/>
                </a:path>
                <a:path w="304800" h="232410">
                  <a:moveTo>
                    <a:pt x="3809" y="175259"/>
                  </a:moveTo>
                  <a:lnTo>
                    <a:pt x="0" y="175259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75259"/>
                  </a:lnTo>
                  <a:close/>
                </a:path>
                <a:path w="304800" h="232410">
                  <a:moveTo>
                    <a:pt x="304800" y="175259"/>
                  </a:moveTo>
                  <a:lnTo>
                    <a:pt x="300989" y="175259"/>
                  </a:lnTo>
                  <a:lnTo>
                    <a:pt x="300989" y="194309"/>
                  </a:lnTo>
                  <a:lnTo>
                    <a:pt x="304800" y="194309"/>
                  </a:lnTo>
                  <a:lnTo>
                    <a:pt x="304800" y="175259"/>
                  </a:lnTo>
                  <a:close/>
                </a:path>
                <a:path w="304800" h="232410">
                  <a:moveTo>
                    <a:pt x="3809" y="194309"/>
                  </a:moveTo>
                  <a:lnTo>
                    <a:pt x="0" y="194309"/>
                  </a:lnTo>
                  <a:lnTo>
                    <a:pt x="0" y="200659"/>
                  </a:lnTo>
                  <a:lnTo>
                    <a:pt x="3809" y="200659"/>
                  </a:lnTo>
                  <a:lnTo>
                    <a:pt x="3809" y="194309"/>
                  </a:lnTo>
                  <a:close/>
                </a:path>
                <a:path w="304800" h="232410">
                  <a:moveTo>
                    <a:pt x="304800" y="194309"/>
                  </a:moveTo>
                  <a:lnTo>
                    <a:pt x="300989" y="194309"/>
                  </a:lnTo>
                  <a:lnTo>
                    <a:pt x="300989" y="200659"/>
                  </a:lnTo>
                  <a:lnTo>
                    <a:pt x="304800" y="200659"/>
                  </a:lnTo>
                  <a:lnTo>
                    <a:pt x="304800" y="194309"/>
                  </a:lnTo>
                  <a:close/>
                </a:path>
                <a:path w="304800" h="232410">
                  <a:moveTo>
                    <a:pt x="3809" y="200659"/>
                  </a:moveTo>
                  <a:lnTo>
                    <a:pt x="0" y="200659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00659"/>
                  </a:lnTo>
                  <a:close/>
                </a:path>
                <a:path w="304800" h="232410">
                  <a:moveTo>
                    <a:pt x="304800" y="200659"/>
                  </a:moveTo>
                  <a:lnTo>
                    <a:pt x="300989" y="200659"/>
                  </a:lnTo>
                  <a:lnTo>
                    <a:pt x="300989" y="219709"/>
                  </a:lnTo>
                  <a:lnTo>
                    <a:pt x="304800" y="219709"/>
                  </a:lnTo>
                  <a:lnTo>
                    <a:pt x="304800" y="200659"/>
                  </a:lnTo>
                  <a:close/>
                </a:path>
                <a:path w="304800" h="232410">
                  <a:moveTo>
                    <a:pt x="3809" y="219709"/>
                  </a:moveTo>
                  <a:lnTo>
                    <a:pt x="0" y="219709"/>
                  </a:lnTo>
                  <a:lnTo>
                    <a:pt x="0" y="232409"/>
                  </a:lnTo>
                  <a:lnTo>
                    <a:pt x="304800" y="232409"/>
                  </a:lnTo>
                  <a:lnTo>
                    <a:pt x="304800" y="228600"/>
                  </a:lnTo>
                  <a:lnTo>
                    <a:pt x="3809" y="228600"/>
                  </a:lnTo>
                  <a:lnTo>
                    <a:pt x="3809" y="219709"/>
                  </a:lnTo>
                  <a:close/>
                </a:path>
                <a:path w="304800" h="232410">
                  <a:moveTo>
                    <a:pt x="304800" y="219709"/>
                  </a:moveTo>
                  <a:lnTo>
                    <a:pt x="300989" y="219709"/>
                  </a:lnTo>
                  <a:lnTo>
                    <a:pt x="300989" y="228600"/>
                  </a:lnTo>
                  <a:lnTo>
                    <a:pt x="304800" y="228600"/>
                  </a:lnTo>
                  <a:lnTo>
                    <a:pt x="304800" y="219709"/>
                  </a:lnTo>
                  <a:close/>
                </a:path>
              </a:pathLst>
            </a:custGeom>
            <a:solidFill>
              <a:srgbClr val="7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412749" y="574166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80" h="224789">
                  <a:moveTo>
                    <a:pt x="2971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09"/>
                  </a:lnTo>
                  <a:lnTo>
                    <a:pt x="297180" y="3809"/>
                  </a:lnTo>
                  <a:lnTo>
                    <a:pt x="297180" y="0"/>
                  </a:lnTo>
                  <a:close/>
                </a:path>
                <a:path w="297180" h="224789">
                  <a:moveTo>
                    <a:pt x="297180" y="3809"/>
                  </a:moveTo>
                  <a:lnTo>
                    <a:pt x="293370" y="3809"/>
                  </a:lnTo>
                  <a:lnTo>
                    <a:pt x="293370" y="8889"/>
                  </a:lnTo>
                  <a:lnTo>
                    <a:pt x="297180" y="8889"/>
                  </a:lnTo>
                  <a:lnTo>
                    <a:pt x="297180" y="3809"/>
                  </a:lnTo>
                  <a:close/>
                </a:path>
                <a:path w="297180" h="224789">
                  <a:moveTo>
                    <a:pt x="2540" y="8889"/>
                  </a:moveTo>
                  <a:lnTo>
                    <a:pt x="0" y="8889"/>
                  </a:lnTo>
                  <a:lnTo>
                    <a:pt x="0" y="27939"/>
                  </a:lnTo>
                  <a:lnTo>
                    <a:pt x="2540" y="27939"/>
                  </a:lnTo>
                  <a:lnTo>
                    <a:pt x="2540" y="8889"/>
                  </a:lnTo>
                  <a:close/>
                </a:path>
                <a:path w="297180" h="224789">
                  <a:moveTo>
                    <a:pt x="297180" y="8889"/>
                  </a:moveTo>
                  <a:lnTo>
                    <a:pt x="293370" y="8889"/>
                  </a:lnTo>
                  <a:lnTo>
                    <a:pt x="293370" y="27939"/>
                  </a:lnTo>
                  <a:lnTo>
                    <a:pt x="297180" y="27939"/>
                  </a:lnTo>
                  <a:lnTo>
                    <a:pt x="297180" y="8889"/>
                  </a:lnTo>
                  <a:close/>
                </a:path>
                <a:path w="297180" h="224789">
                  <a:moveTo>
                    <a:pt x="254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540" y="31749"/>
                  </a:lnTo>
                  <a:lnTo>
                    <a:pt x="2540" y="27939"/>
                  </a:lnTo>
                  <a:close/>
                </a:path>
                <a:path w="297180" h="224789">
                  <a:moveTo>
                    <a:pt x="297180" y="27939"/>
                  </a:moveTo>
                  <a:lnTo>
                    <a:pt x="293370" y="27939"/>
                  </a:lnTo>
                  <a:lnTo>
                    <a:pt x="293370" y="31749"/>
                  </a:lnTo>
                  <a:lnTo>
                    <a:pt x="297180" y="31749"/>
                  </a:lnTo>
                  <a:lnTo>
                    <a:pt x="297180" y="27939"/>
                  </a:lnTo>
                  <a:close/>
                </a:path>
                <a:path w="297180" h="224789">
                  <a:moveTo>
                    <a:pt x="254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31749"/>
                  </a:lnTo>
                  <a:close/>
                </a:path>
                <a:path w="297180" h="224789">
                  <a:moveTo>
                    <a:pt x="297180" y="31749"/>
                  </a:moveTo>
                  <a:lnTo>
                    <a:pt x="293370" y="31749"/>
                  </a:lnTo>
                  <a:lnTo>
                    <a:pt x="293370" y="34289"/>
                  </a:lnTo>
                  <a:lnTo>
                    <a:pt x="297180" y="34289"/>
                  </a:lnTo>
                  <a:lnTo>
                    <a:pt x="297180" y="31749"/>
                  </a:lnTo>
                  <a:close/>
                </a:path>
                <a:path w="297180" h="224789">
                  <a:moveTo>
                    <a:pt x="2540" y="34289"/>
                  </a:moveTo>
                  <a:lnTo>
                    <a:pt x="0" y="34289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34289"/>
                  </a:lnTo>
                  <a:close/>
                </a:path>
                <a:path w="297180" h="224789">
                  <a:moveTo>
                    <a:pt x="297180" y="34289"/>
                  </a:moveTo>
                  <a:lnTo>
                    <a:pt x="293370" y="34289"/>
                  </a:lnTo>
                  <a:lnTo>
                    <a:pt x="293370" y="53339"/>
                  </a:lnTo>
                  <a:lnTo>
                    <a:pt x="297180" y="53339"/>
                  </a:lnTo>
                  <a:lnTo>
                    <a:pt x="297180" y="34289"/>
                  </a:lnTo>
                  <a:close/>
                </a:path>
                <a:path w="297180" h="224789">
                  <a:moveTo>
                    <a:pt x="2540" y="53339"/>
                  </a:moveTo>
                  <a:lnTo>
                    <a:pt x="0" y="53339"/>
                  </a:lnTo>
                  <a:lnTo>
                    <a:pt x="0" y="76199"/>
                  </a:lnTo>
                  <a:lnTo>
                    <a:pt x="2540" y="76199"/>
                  </a:lnTo>
                  <a:lnTo>
                    <a:pt x="2540" y="53339"/>
                  </a:lnTo>
                  <a:close/>
                </a:path>
                <a:path w="297180" h="224789">
                  <a:moveTo>
                    <a:pt x="297180" y="53339"/>
                  </a:moveTo>
                  <a:lnTo>
                    <a:pt x="293370" y="53339"/>
                  </a:lnTo>
                  <a:lnTo>
                    <a:pt x="293370" y="76199"/>
                  </a:lnTo>
                  <a:lnTo>
                    <a:pt x="297180" y="76199"/>
                  </a:lnTo>
                  <a:lnTo>
                    <a:pt x="297180" y="53339"/>
                  </a:lnTo>
                  <a:close/>
                </a:path>
                <a:path w="297180" h="224789">
                  <a:moveTo>
                    <a:pt x="2540" y="76199"/>
                  </a:moveTo>
                  <a:lnTo>
                    <a:pt x="0" y="76199"/>
                  </a:lnTo>
                  <a:lnTo>
                    <a:pt x="0" y="148589"/>
                  </a:lnTo>
                  <a:lnTo>
                    <a:pt x="2540" y="148589"/>
                  </a:lnTo>
                  <a:lnTo>
                    <a:pt x="2540" y="76199"/>
                  </a:lnTo>
                  <a:close/>
                </a:path>
                <a:path w="297180" h="224789">
                  <a:moveTo>
                    <a:pt x="297180" y="76199"/>
                  </a:moveTo>
                  <a:lnTo>
                    <a:pt x="293370" y="76199"/>
                  </a:lnTo>
                  <a:lnTo>
                    <a:pt x="293370" y="148589"/>
                  </a:lnTo>
                  <a:lnTo>
                    <a:pt x="297180" y="148589"/>
                  </a:lnTo>
                  <a:lnTo>
                    <a:pt x="297180" y="76199"/>
                  </a:lnTo>
                  <a:close/>
                </a:path>
                <a:path w="297180" h="224789">
                  <a:moveTo>
                    <a:pt x="2540" y="148589"/>
                  </a:moveTo>
                  <a:lnTo>
                    <a:pt x="0" y="148589"/>
                  </a:lnTo>
                  <a:lnTo>
                    <a:pt x="0" y="171449"/>
                  </a:lnTo>
                  <a:lnTo>
                    <a:pt x="2540" y="171449"/>
                  </a:lnTo>
                  <a:lnTo>
                    <a:pt x="2540" y="148589"/>
                  </a:lnTo>
                  <a:close/>
                </a:path>
                <a:path w="297180" h="224789">
                  <a:moveTo>
                    <a:pt x="297180" y="148589"/>
                  </a:moveTo>
                  <a:lnTo>
                    <a:pt x="293370" y="148589"/>
                  </a:lnTo>
                  <a:lnTo>
                    <a:pt x="293370" y="171449"/>
                  </a:lnTo>
                  <a:lnTo>
                    <a:pt x="297180" y="171449"/>
                  </a:lnTo>
                  <a:lnTo>
                    <a:pt x="297180" y="148589"/>
                  </a:lnTo>
                  <a:close/>
                </a:path>
                <a:path w="297180" h="224789">
                  <a:moveTo>
                    <a:pt x="2540" y="171449"/>
                  </a:moveTo>
                  <a:lnTo>
                    <a:pt x="0" y="171449"/>
                  </a:lnTo>
                  <a:lnTo>
                    <a:pt x="0" y="190499"/>
                  </a:lnTo>
                  <a:lnTo>
                    <a:pt x="2540" y="190499"/>
                  </a:lnTo>
                  <a:lnTo>
                    <a:pt x="2540" y="171449"/>
                  </a:lnTo>
                  <a:close/>
                </a:path>
                <a:path w="297180" h="224789">
                  <a:moveTo>
                    <a:pt x="297180" y="171449"/>
                  </a:moveTo>
                  <a:lnTo>
                    <a:pt x="293370" y="171449"/>
                  </a:lnTo>
                  <a:lnTo>
                    <a:pt x="293370" y="190499"/>
                  </a:lnTo>
                  <a:lnTo>
                    <a:pt x="297180" y="190499"/>
                  </a:lnTo>
                  <a:lnTo>
                    <a:pt x="297180" y="171449"/>
                  </a:lnTo>
                  <a:close/>
                </a:path>
                <a:path w="297180" h="224789">
                  <a:moveTo>
                    <a:pt x="254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540" y="196849"/>
                  </a:lnTo>
                  <a:lnTo>
                    <a:pt x="2540" y="190499"/>
                  </a:lnTo>
                  <a:close/>
                </a:path>
                <a:path w="297180" h="224789">
                  <a:moveTo>
                    <a:pt x="297180" y="190499"/>
                  </a:moveTo>
                  <a:lnTo>
                    <a:pt x="293370" y="190499"/>
                  </a:lnTo>
                  <a:lnTo>
                    <a:pt x="293370" y="196849"/>
                  </a:lnTo>
                  <a:lnTo>
                    <a:pt x="297180" y="196849"/>
                  </a:lnTo>
                  <a:lnTo>
                    <a:pt x="297180" y="190499"/>
                  </a:lnTo>
                  <a:close/>
                </a:path>
                <a:path w="297180" h="224789">
                  <a:moveTo>
                    <a:pt x="2540" y="196849"/>
                  </a:moveTo>
                  <a:lnTo>
                    <a:pt x="0" y="196849"/>
                  </a:lnTo>
                  <a:lnTo>
                    <a:pt x="0" y="215899"/>
                  </a:lnTo>
                  <a:lnTo>
                    <a:pt x="2540" y="215899"/>
                  </a:lnTo>
                  <a:lnTo>
                    <a:pt x="2540" y="196849"/>
                  </a:lnTo>
                  <a:close/>
                </a:path>
                <a:path w="297180" h="224789">
                  <a:moveTo>
                    <a:pt x="297180" y="196849"/>
                  </a:moveTo>
                  <a:lnTo>
                    <a:pt x="293370" y="196849"/>
                  </a:lnTo>
                  <a:lnTo>
                    <a:pt x="293370" y="215899"/>
                  </a:lnTo>
                  <a:lnTo>
                    <a:pt x="297180" y="215899"/>
                  </a:lnTo>
                  <a:lnTo>
                    <a:pt x="297180" y="196849"/>
                  </a:lnTo>
                  <a:close/>
                </a:path>
                <a:path w="297180" h="224789">
                  <a:moveTo>
                    <a:pt x="2540" y="215899"/>
                  </a:moveTo>
                  <a:lnTo>
                    <a:pt x="0" y="215899"/>
                  </a:lnTo>
                  <a:lnTo>
                    <a:pt x="0" y="224789"/>
                  </a:lnTo>
                  <a:lnTo>
                    <a:pt x="297180" y="224789"/>
                  </a:lnTo>
                  <a:lnTo>
                    <a:pt x="297180" y="220979"/>
                  </a:lnTo>
                  <a:lnTo>
                    <a:pt x="2540" y="220979"/>
                  </a:lnTo>
                  <a:lnTo>
                    <a:pt x="2540" y="215899"/>
                  </a:lnTo>
                  <a:close/>
                </a:path>
                <a:path w="297180" h="224789">
                  <a:moveTo>
                    <a:pt x="297180" y="215899"/>
                  </a:moveTo>
                  <a:lnTo>
                    <a:pt x="293370" y="215899"/>
                  </a:lnTo>
                  <a:lnTo>
                    <a:pt x="293370" y="220979"/>
                  </a:lnTo>
                  <a:lnTo>
                    <a:pt x="297180" y="220979"/>
                  </a:lnTo>
                  <a:lnTo>
                    <a:pt x="297180" y="215899"/>
                  </a:lnTo>
                  <a:close/>
                </a:path>
              </a:pathLst>
            </a:custGeom>
            <a:solidFill>
              <a:srgbClr val="7EC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415289" y="5745479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3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2540"/>
                  </a:lnTo>
                  <a:lnTo>
                    <a:pt x="290830" y="2540"/>
                  </a:lnTo>
                  <a:lnTo>
                    <a:pt x="290830" y="0"/>
                  </a:lnTo>
                  <a:close/>
                </a:path>
                <a:path w="290830" h="217170">
                  <a:moveTo>
                    <a:pt x="290830" y="2540"/>
                  </a:moveTo>
                  <a:lnTo>
                    <a:pt x="287019" y="2540"/>
                  </a:lnTo>
                  <a:lnTo>
                    <a:pt x="287019" y="5080"/>
                  </a:lnTo>
                  <a:lnTo>
                    <a:pt x="290830" y="5080"/>
                  </a:lnTo>
                  <a:lnTo>
                    <a:pt x="290830" y="2540"/>
                  </a:lnTo>
                  <a:close/>
                </a:path>
                <a:path w="290830" h="217170">
                  <a:moveTo>
                    <a:pt x="3809" y="5080"/>
                  </a:moveTo>
                  <a:lnTo>
                    <a:pt x="0" y="5080"/>
                  </a:lnTo>
                  <a:lnTo>
                    <a:pt x="0" y="24130"/>
                  </a:lnTo>
                  <a:lnTo>
                    <a:pt x="3809" y="24130"/>
                  </a:lnTo>
                  <a:lnTo>
                    <a:pt x="3809" y="5080"/>
                  </a:lnTo>
                  <a:close/>
                </a:path>
                <a:path w="290830" h="217170">
                  <a:moveTo>
                    <a:pt x="290830" y="5080"/>
                  </a:moveTo>
                  <a:lnTo>
                    <a:pt x="287019" y="5080"/>
                  </a:lnTo>
                  <a:lnTo>
                    <a:pt x="287019" y="24130"/>
                  </a:lnTo>
                  <a:lnTo>
                    <a:pt x="290830" y="24130"/>
                  </a:lnTo>
                  <a:lnTo>
                    <a:pt x="290830" y="5080"/>
                  </a:lnTo>
                  <a:close/>
                </a:path>
                <a:path w="290830" h="217170">
                  <a:moveTo>
                    <a:pt x="380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3809" y="27940"/>
                  </a:lnTo>
                  <a:lnTo>
                    <a:pt x="3809" y="24130"/>
                  </a:lnTo>
                  <a:close/>
                </a:path>
                <a:path w="290830" h="217170">
                  <a:moveTo>
                    <a:pt x="290830" y="24130"/>
                  </a:moveTo>
                  <a:lnTo>
                    <a:pt x="287019" y="24130"/>
                  </a:lnTo>
                  <a:lnTo>
                    <a:pt x="287019" y="27940"/>
                  </a:lnTo>
                  <a:lnTo>
                    <a:pt x="290830" y="27940"/>
                  </a:lnTo>
                  <a:lnTo>
                    <a:pt x="290830" y="24130"/>
                  </a:lnTo>
                  <a:close/>
                </a:path>
                <a:path w="290830" h="217170">
                  <a:moveTo>
                    <a:pt x="380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09" y="30480"/>
                  </a:lnTo>
                  <a:lnTo>
                    <a:pt x="3809" y="27940"/>
                  </a:lnTo>
                  <a:close/>
                </a:path>
                <a:path w="290830" h="217170">
                  <a:moveTo>
                    <a:pt x="290830" y="27940"/>
                  </a:moveTo>
                  <a:lnTo>
                    <a:pt x="287019" y="27940"/>
                  </a:lnTo>
                  <a:lnTo>
                    <a:pt x="287019" y="30480"/>
                  </a:lnTo>
                  <a:lnTo>
                    <a:pt x="290830" y="30480"/>
                  </a:lnTo>
                  <a:lnTo>
                    <a:pt x="290830" y="27940"/>
                  </a:lnTo>
                  <a:close/>
                </a:path>
                <a:path w="290830" h="217170">
                  <a:moveTo>
                    <a:pt x="3809" y="30480"/>
                  </a:moveTo>
                  <a:lnTo>
                    <a:pt x="0" y="3048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30480"/>
                  </a:lnTo>
                  <a:close/>
                </a:path>
                <a:path w="290830" h="217170">
                  <a:moveTo>
                    <a:pt x="290830" y="30480"/>
                  </a:moveTo>
                  <a:lnTo>
                    <a:pt x="287019" y="30480"/>
                  </a:lnTo>
                  <a:lnTo>
                    <a:pt x="287019" y="49530"/>
                  </a:lnTo>
                  <a:lnTo>
                    <a:pt x="290830" y="49530"/>
                  </a:lnTo>
                  <a:lnTo>
                    <a:pt x="290830" y="30480"/>
                  </a:lnTo>
                  <a:close/>
                </a:path>
                <a:path w="290830" h="217170">
                  <a:moveTo>
                    <a:pt x="3809" y="49530"/>
                  </a:moveTo>
                  <a:lnTo>
                    <a:pt x="0" y="49530"/>
                  </a:lnTo>
                  <a:lnTo>
                    <a:pt x="0" y="72390"/>
                  </a:lnTo>
                  <a:lnTo>
                    <a:pt x="3809" y="72390"/>
                  </a:lnTo>
                  <a:lnTo>
                    <a:pt x="3809" y="49530"/>
                  </a:lnTo>
                  <a:close/>
                </a:path>
                <a:path w="290830" h="217170">
                  <a:moveTo>
                    <a:pt x="290830" y="49530"/>
                  </a:moveTo>
                  <a:lnTo>
                    <a:pt x="287019" y="49530"/>
                  </a:lnTo>
                  <a:lnTo>
                    <a:pt x="287019" y="72390"/>
                  </a:lnTo>
                  <a:lnTo>
                    <a:pt x="290830" y="72390"/>
                  </a:lnTo>
                  <a:lnTo>
                    <a:pt x="290830" y="49530"/>
                  </a:lnTo>
                  <a:close/>
                </a:path>
                <a:path w="290830" h="217170">
                  <a:moveTo>
                    <a:pt x="3809" y="72390"/>
                  </a:moveTo>
                  <a:lnTo>
                    <a:pt x="0" y="72390"/>
                  </a:lnTo>
                  <a:lnTo>
                    <a:pt x="0" y="144780"/>
                  </a:lnTo>
                  <a:lnTo>
                    <a:pt x="3809" y="144780"/>
                  </a:lnTo>
                  <a:lnTo>
                    <a:pt x="3809" y="72390"/>
                  </a:lnTo>
                  <a:close/>
                </a:path>
                <a:path w="290830" h="217170">
                  <a:moveTo>
                    <a:pt x="290830" y="72390"/>
                  </a:moveTo>
                  <a:lnTo>
                    <a:pt x="287019" y="72390"/>
                  </a:lnTo>
                  <a:lnTo>
                    <a:pt x="287019" y="144780"/>
                  </a:lnTo>
                  <a:lnTo>
                    <a:pt x="290830" y="144780"/>
                  </a:lnTo>
                  <a:lnTo>
                    <a:pt x="290830" y="72390"/>
                  </a:lnTo>
                  <a:close/>
                </a:path>
                <a:path w="290830" h="217170">
                  <a:moveTo>
                    <a:pt x="3809" y="144780"/>
                  </a:moveTo>
                  <a:lnTo>
                    <a:pt x="0" y="144780"/>
                  </a:lnTo>
                  <a:lnTo>
                    <a:pt x="0" y="167640"/>
                  </a:lnTo>
                  <a:lnTo>
                    <a:pt x="3809" y="167640"/>
                  </a:lnTo>
                  <a:lnTo>
                    <a:pt x="3809" y="144780"/>
                  </a:lnTo>
                  <a:close/>
                </a:path>
                <a:path w="290830" h="217170">
                  <a:moveTo>
                    <a:pt x="290830" y="144780"/>
                  </a:moveTo>
                  <a:lnTo>
                    <a:pt x="287019" y="144780"/>
                  </a:lnTo>
                  <a:lnTo>
                    <a:pt x="287019" y="167640"/>
                  </a:lnTo>
                  <a:lnTo>
                    <a:pt x="290830" y="167640"/>
                  </a:lnTo>
                  <a:lnTo>
                    <a:pt x="290830" y="144780"/>
                  </a:lnTo>
                  <a:close/>
                </a:path>
                <a:path w="290830" h="217170">
                  <a:moveTo>
                    <a:pt x="3809" y="167640"/>
                  </a:moveTo>
                  <a:lnTo>
                    <a:pt x="0" y="167640"/>
                  </a:lnTo>
                  <a:lnTo>
                    <a:pt x="0" y="186690"/>
                  </a:lnTo>
                  <a:lnTo>
                    <a:pt x="3809" y="186690"/>
                  </a:lnTo>
                  <a:lnTo>
                    <a:pt x="3809" y="167640"/>
                  </a:lnTo>
                  <a:close/>
                </a:path>
                <a:path w="290830" h="217170">
                  <a:moveTo>
                    <a:pt x="290830" y="167640"/>
                  </a:moveTo>
                  <a:lnTo>
                    <a:pt x="287019" y="167640"/>
                  </a:lnTo>
                  <a:lnTo>
                    <a:pt x="287019" y="186690"/>
                  </a:lnTo>
                  <a:lnTo>
                    <a:pt x="290830" y="186690"/>
                  </a:lnTo>
                  <a:lnTo>
                    <a:pt x="290830" y="167640"/>
                  </a:lnTo>
                  <a:close/>
                </a:path>
                <a:path w="290830" h="217170">
                  <a:moveTo>
                    <a:pt x="3809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3809" y="193040"/>
                  </a:lnTo>
                  <a:lnTo>
                    <a:pt x="3809" y="186690"/>
                  </a:lnTo>
                  <a:close/>
                </a:path>
                <a:path w="290830" h="217170">
                  <a:moveTo>
                    <a:pt x="290830" y="186690"/>
                  </a:moveTo>
                  <a:lnTo>
                    <a:pt x="287019" y="186690"/>
                  </a:lnTo>
                  <a:lnTo>
                    <a:pt x="287019" y="193040"/>
                  </a:lnTo>
                  <a:lnTo>
                    <a:pt x="290830" y="193040"/>
                  </a:lnTo>
                  <a:lnTo>
                    <a:pt x="290830" y="186690"/>
                  </a:lnTo>
                  <a:close/>
                </a:path>
                <a:path w="290830" h="217170">
                  <a:moveTo>
                    <a:pt x="3809" y="193040"/>
                  </a:moveTo>
                  <a:lnTo>
                    <a:pt x="0" y="193040"/>
                  </a:lnTo>
                  <a:lnTo>
                    <a:pt x="0" y="212090"/>
                  </a:lnTo>
                  <a:lnTo>
                    <a:pt x="3809" y="212090"/>
                  </a:lnTo>
                  <a:lnTo>
                    <a:pt x="3809" y="193040"/>
                  </a:lnTo>
                  <a:close/>
                </a:path>
                <a:path w="290830" h="217170">
                  <a:moveTo>
                    <a:pt x="290830" y="193040"/>
                  </a:moveTo>
                  <a:lnTo>
                    <a:pt x="287019" y="193040"/>
                  </a:lnTo>
                  <a:lnTo>
                    <a:pt x="287019" y="212090"/>
                  </a:lnTo>
                  <a:lnTo>
                    <a:pt x="290830" y="212090"/>
                  </a:lnTo>
                  <a:lnTo>
                    <a:pt x="290830" y="193040"/>
                  </a:lnTo>
                  <a:close/>
                </a:path>
                <a:path w="290830" h="217170">
                  <a:moveTo>
                    <a:pt x="3809" y="212090"/>
                  </a:moveTo>
                  <a:lnTo>
                    <a:pt x="0" y="21209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3360"/>
                  </a:lnTo>
                  <a:lnTo>
                    <a:pt x="3809" y="213360"/>
                  </a:lnTo>
                  <a:lnTo>
                    <a:pt x="3809" y="212090"/>
                  </a:lnTo>
                  <a:close/>
                </a:path>
                <a:path w="290830" h="217170">
                  <a:moveTo>
                    <a:pt x="290830" y="212090"/>
                  </a:moveTo>
                  <a:lnTo>
                    <a:pt x="287019" y="212090"/>
                  </a:lnTo>
                  <a:lnTo>
                    <a:pt x="287019" y="213360"/>
                  </a:lnTo>
                  <a:lnTo>
                    <a:pt x="290830" y="213360"/>
                  </a:lnTo>
                  <a:lnTo>
                    <a:pt x="290830" y="212090"/>
                  </a:lnTo>
                  <a:close/>
                </a:path>
              </a:pathLst>
            </a:custGeom>
            <a:solidFill>
              <a:srgbClr val="7DC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419099" y="574801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20">
                  <a:moveTo>
                    <a:pt x="2832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83209" y="2539"/>
                  </a:lnTo>
                  <a:lnTo>
                    <a:pt x="283209" y="0"/>
                  </a:lnTo>
                  <a:close/>
                </a:path>
                <a:path w="283209" h="210820">
                  <a:moveTo>
                    <a:pt x="283209" y="2539"/>
                  </a:moveTo>
                  <a:lnTo>
                    <a:pt x="0" y="253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3809"/>
                  </a:lnTo>
                  <a:lnTo>
                    <a:pt x="283209" y="3809"/>
                  </a:lnTo>
                  <a:lnTo>
                    <a:pt x="283209" y="2539"/>
                  </a:lnTo>
                  <a:close/>
                </a:path>
                <a:path w="283209" h="210820">
                  <a:moveTo>
                    <a:pt x="283209" y="3809"/>
                  </a:moveTo>
                  <a:lnTo>
                    <a:pt x="279400" y="3809"/>
                  </a:lnTo>
                  <a:lnTo>
                    <a:pt x="279400" y="21589"/>
                  </a:lnTo>
                  <a:lnTo>
                    <a:pt x="283209" y="21589"/>
                  </a:lnTo>
                  <a:lnTo>
                    <a:pt x="283209" y="3809"/>
                  </a:lnTo>
                  <a:close/>
                </a:path>
                <a:path w="283209" h="210820">
                  <a:moveTo>
                    <a:pt x="380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1589"/>
                  </a:lnTo>
                  <a:close/>
                </a:path>
                <a:path w="283209" h="210820">
                  <a:moveTo>
                    <a:pt x="283209" y="21589"/>
                  </a:moveTo>
                  <a:lnTo>
                    <a:pt x="279400" y="21589"/>
                  </a:lnTo>
                  <a:lnTo>
                    <a:pt x="279400" y="25399"/>
                  </a:lnTo>
                  <a:lnTo>
                    <a:pt x="283209" y="25399"/>
                  </a:lnTo>
                  <a:lnTo>
                    <a:pt x="283209" y="21589"/>
                  </a:lnTo>
                  <a:close/>
                </a:path>
                <a:path w="283209" h="210820">
                  <a:moveTo>
                    <a:pt x="380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399"/>
                  </a:lnTo>
                  <a:close/>
                </a:path>
                <a:path w="283209" h="210820">
                  <a:moveTo>
                    <a:pt x="283209" y="25399"/>
                  </a:moveTo>
                  <a:lnTo>
                    <a:pt x="279400" y="25399"/>
                  </a:lnTo>
                  <a:lnTo>
                    <a:pt x="279400" y="27939"/>
                  </a:lnTo>
                  <a:lnTo>
                    <a:pt x="283209" y="27939"/>
                  </a:lnTo>
                  <a:lnTo>
                    <a:pt x="283209" y="25399"/>
                  </a:lnTo>
                  <a:close/>
                </a:path>
                <a:path w="283209" h="210820">
                  <a:moveTo>
                    <a:pt x="3809" y="27939"/>
                  </a:moveTo>
                  <a:lnTo>
                    <a:pt x="0" y="27939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27939"/>
                  </a:lnTo>
                  <a:close/>
                </a:path>
                <a:path w="283209" h="210820">
                  <a:moveTo>
                    <a:pt x="283209" y="27939"/>
                  </a:moveTo>
                  <a:lnTo>
                    <a:pt x="279400" y="27939"/>
                  </a:lnTo>
                  <a:lnTo>
                    <a:pt x="279400" y="46989"/>
                  </a:lnTo>
                  <a:lnTo>
                    <a:pt x="283209" y="46989"/>
                  </a:lnTo>
                  <a:lnTo>
                    <a:pt x="283209" y="27939"/>
                  </a:lnTo>
                  <a:close/>
                </a:path>
                <a:path w="283209" h="210820">
                  <a:moveTo>
                    <a:pt x="3809" y="46989"/>
                  </a:moveTo>
                  <a:lnTo>
                    <a:pt x="0" y="4698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46989"/>
                  </a:lnTo>
                  <a:close/>
                </a:path>
                <a:path w="283209" h="210820">
                  <a:moveTo>
                    <a:pt x="283209" y="46989"/>
                  </a:moveTo>
                  <a:lnTo>
                    <a:pt x="279400" y="46989"/>
                  </a:lnTo>
                  <a:lnTo>
                    <a:pt x="279400" y="69849"/>
                  </a:lnTo>
                  <a:lnTo>
                    <a:pt x="283209" y="69849"/>
                  </a:lnTo>
                  <a:lnTo>
                    <a:pt x="283209" y="46989"/>
                  </a:lnTo>
                  <a:close/>
                </a:path>
                <a:path w="283209" h="210820">
                  <a:moveTo>
                    <a:pt x="3809" y="69849"/>
                  </a:moveTo>
                  <a:lnTo>
                    <a:pt x="0" y="69849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69849"/>
                  </a:lnTo>
                  <a:close/>
                </a:path>
                <a:path w="283209" h="210820">
                  <a:moveTo>
                    <a:pt x="283209" y="69849"/>
                  </a:moveTo>
                  <a:lnTo>
                    <a:pt x="279400" y="69849"/>
                  </a:lnTo>
                  <a:lnTo>
                    <a:pt x="279400" y="142239"/>
                  </a:lnTo>
                  <a:lnTo>
                    <a:pt x="283209" y="142239"/>
                  </a:lnTo>
                  <a:lnTo>
                    <a:pt x="283209" y="69849"/>
                  </a:lnTo>
                  <a:close/>
                </a:path>
                <a:path w="283209" h="210820">
                  <a:moveTo>
                    <a:pt x="3809" y="142239"/>
                  </a:moveTo>
                  <a:lnTo>
                    <a:pt x="0" y="142239"/>
                  </a:lnTo>
                  <a:lnTo>
                    <a:pt x="0" y="165099"/>
                  </a:lnTo>
                  <a:lnTo>
                    <a:pt x="3809" y="165099"/>
                  </a:lnTo>
                  <a:lnTo>
                    <a:pt x="3809" y="142239"/>
                  </a:lnTo>
                  <a:close/>
                </a:path>
                <a:path w="283209" h="210820">
                  <a:moveTo>
                    <a:pt x="283209" y="142239"/>
                  </a:moveTo>
                  <a:lnTo>
                    <a:pt x="279400" y="142239"/>
                  </a:lnTo>
                  <a:lnTo>
                    <a:pt x="279400" y="165099"/>
                  </a:lnTo>
                  <a:lnTo>
                    <a:pt x="283209" y="165099"/>
                  </a:lnTo>
                  <a:lnTo>
                    <a:pt x="283209" y="142239"/>
                  </a:lnTo>
                  <a:close/>
                </a:path>
                <a:path w="283209" h="210820">
                  <a:moveTo>
                    <a:pt x="3809" y="165099"/>
                  </a:moveTo>
                  <a:lnTo>
                    <a:pt x="0" y="165099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65099"/>
                  </a:lnTo>
                  <a:close/>
                </a:path>
                <a:path w="283209" h="210820">
                  <a:moveTo>
                    <a:pt x="283209" y="165099"/>
                  </a:moveTo>
                  <a:lnTo>
                    <a:pt x="279400" y="165099"/>
                  </a:lnTo>
                  <a:lnTo>
                    <a:pt x="279400" y="184149"/>
                  </a:lnTo>
                  <a:lnTo>
                    <a:pt x="283209" y="184149"/>
                  </a:lnTo>
                  <a:lnTo>
                    <a:pt x="283209" y="165099"/>
                  </a:lnTo>
                  <a:close/>
                </a:path>
                <a:path w="283209" h="210820">
                  <a:moveTo>
                    <a:pt x="380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3809" y="190499"/>
                  </a:lnTo>
                  <a:lnTo>
                    <a:pt x="3809" y="184149"/>
                  </a:lnTo>
                  <a:close/>
                </a:path>
                <a:path w="283209" h="210820">
                  <a:moveTo>
                    <a:pt x="283209" y="184149"/>
                  </a:moveTo>
                  <a:lnTo>
                    <a:pt x="279400" y="184149"/>
                  </a:lnTo>
                  <a:lnTo>
                    <a:pt x="279400" y="190499"/>
                  </a:lnTo>
                  <a:lnTo>
                    <a:pt x="283209" y="190499"/>
                  </a:lnTo>
                  <a:lnTo>
                    <a:pt x="283209" y="184149"/>
                  </a:lnTo>
                  <a:close/>
                </a:path>
                <a:path w="283209" h="210820">
                  <a:moveTo>
                    <a:pt x="3809" y="190499"/>
                  </a:moveTo>
                  <a:lnTo>
                    <a:pt x="0" y="190499"/>
                  </a:lnTo>
                  <a:lnTo>
                    <a:pt x="0" y="209549"/>
                  </a:lnTo>
                  <a:lnTo>
                    <a:pt x="283209" y="209549"/>
                  </a:lnTo>
                  <a:lnTo>
                    <a:pt x="283209" y="207009"/>
                  </a:lnTo>
                  <a:lnTo>
                    <a:pt x="3809" y="207009"/>
                  </a:lnTo>
                  <a:lnTo>
                    <a:pt x="3809" y="190499"/>
                  </a:lnTo>
                  <a:close/>
                </a:path>
                <a:path w="283209" h="210820">
                  <a:moveTo>
                    <a:pt x="283209" y="190499"/>
                  </a:moveTo>
                  <a:lnTo>
                    <a:pt x="279400" y="190499"/>
                  </a:lnTo>
                  <a:lnTo>
                    <a:pt x="279400" y="207009"/>
                  </a:lnTo>
                  <a:lnTo>
                    <a:pt x="283209" y="207009"/>
                  </a:lnTo>
                  <a:lnTo>
                    <a:pt x="283209" y="190499"/>
                  </a:lnTo>
                  <a:close/>
                </a:path>
                <a:path w="283209" h="210820">
                  <a:moveTo>
                    <a:pt x="283209" y="209549"/>
                  </a:moveTo>
                  <a:lnTo>
                    <a:pt x="0" y="209549"/>
                  </a:lnTo>
                  <a:lnTo>
                    <a:pt x="0" y="210819"/>
                  </a:lnTo>
                  <a:lnTo>
                    <a:pt x="283209" y="210819"/>
                  </a:lnTo>
                  <a:lnTo>
                    <a:pt x="283209" y="209549"/>
                  </a:lnTo>
                  <a:close/>
                </a:path>
              </a:pathLst>
            </a:custGeom>
            <a:solidFill>
              <a:srgbClr val="7CD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422909" y="5751829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90" h="203200">
                  <a:moveTo>
                    <a:pt x="275590" y="0"/>
                  </a:move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3810"/>
                  </a:lnTo>
                  <a:lnTo>
                    <a:pt x="275590" y="3810"/>
                  </a:lnTo>
                  <a:lnTo>
                    <a:pt x="275590" y="0"/>
                  </a:lnTo>
                  <a:close/>
                </a:path>
                <a:path w="275590" h="203200">
                  <a:moveTo>
                    <a:pt x="275590" y="3810"/>
                  </a:moveTo>
                  <a:lnTo>
                    <a:pt x="273050" y="3810"/>
                  </a:lnTo>
                  <a:lnTo>
                    <a:pt x="273050" y="17780"/>
                  </a:lnTo>
                  <a:lnTo>
                    <a:pt x="275590" y="17780"/>
                  </a:lnTo>
                  <a:lnTo>
                    <a:pt x="275590" y="3810"/>
                  </a:lnTo>
                  <a:close/>
                </a:path>
                <a:path w="275590" h="203200">
                  <a:moveTo>
                    <a:pt x="381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7780"/>
                  </a:lnTo>
                  <a:close/>
                </a:path>
                <a:path w="275590" h="203200">
                  <a:moveTo>
                    <a:pt x="275590" y="17780"/>
                  </a:moveTo>
                  <a:lnTo>
                    <a:pt x="273050" y="17780"/>
                  </a:lnTo>
                  <a:lnTo>
                    <a:pt x="273050" y="21590"/>
                  </a:lnTo>
                  <a:lnTo>
                    <a:pt x="275590" y="21590"/>
                  </a:lnTo>
                  <a:lnTo>
                    <a:pt x="275590" y="17780"/>
                  </a:lnTo>
                  <a:close/>
                </a:path>
                <a:path w="275590" h="203200">
                  <a:moveTo>
                    <a:pt x="381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1590"/>
                  </a:lnTo>
                  <a:close/>
                </a:path>
                <a:path w="275590" h="203200">
                  <a:moveTo>
                    <a:pt x="275590" y="21590"/>
                  </a:moveTo>
                  <a:lnTo>
                    <a:pt x="273050" y="21590"/>
                  </a:lnTo>
                  <a:lnTo>
                    <a:pt x="273050" y="24130"/>
                  </a:lnTo>
                  <a:lnTo>
                    <a:pt x="275590" y="24130"/>
                  </a:lnTo>
                  <a:lnTo>
                    <a:pt x="275590" y="21590"/>
                  </a:lnTo>
                  <a:close/>
                </a:path>
                <a:path w="275590" h="203200">
                  <a:moveTo>
                    <a:pt x="3810" y="24130"/>
                  </a:moveTo>
                  <a:lnTo>
                    <a:pt x="0" y="2413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24130"/>
                  </a:lnTo>
                  <a:close/>
                </a:path>
                <a:path w="275590" h="203200">
                  <a:moveTo>
                    <a:pt x="275590" y="24130"/>
                  </a:moveTo>
                  <a:lnTo>
                    <a:pt x="273050" y="24130"/>
                  </a:lnTo>
                  <a:lnTo>
                    <a:pt x="273050" y="43180"/>
                  </a:lnTo>
                  <a:lnTo>
                    <a:pt x="275590" y="43180"/>
                  </a:lnTo>
                  <a:lnTo>
                    <a:pt x="275590" y="24130"/>
                  </a:lnTo>
                  <a:close/>
                </a:path>
                <a:path w="275590" h="203200">
                  <a:moveTo>
                    <a:pt x="3810" y="43180"/>
                  </a:moveTo>
                  <a:lnTo>
                    <a:pt x="0" y="43180"/>
                  </a:lnTo>
                  <a:lnTo>
                    <a:pt x="0" y="66040"/>
                  </a:lnTo>
                  <a:lnTo>
                    <a:pt x="3810" y="66040"/>
                  </a:lnTo>
                  <a:lnTo>
                    <a:pt x="3810" y="43180"/>
                  </a:lnTo>
                  <a:close/>
                </a:path>
                <a:path w="275590" h="203200">
                  <a:moveTo>
                    <a:pt x="275590" y="43180"/>
                  </a:moveTo>
                  <a:lnTo>
                    <a:pt x="273050" y="43180"/>
                  </a:lnTo>
                  <a:lnTo>
                    <a:pt x="273050" y="66040"/>
                  </a:lnTo>
                  <a:lnTo>
                    <a:pt x="275590" y="66040"/>
                  </a:lnTo>
                  <a:lnTo>
                    <a:pt x="275590" y="43180"/>
                  </a:lnTo>
                  <a:close/>
                </a:path>
                <a:path w="275590" h="203200">
                  <a:moveTo>
                    <a:pt x="3810" y="66040"/>
                  </a:moveTo>
                  <a:lnTo>
                    <a:pt x="0" y="66040"/>
                  </a:lnTo>
                  <a:lnTo>
                    <a:pt x="0" y="138430"/>
                  </a:lnTo>
                  <a:lnTo>
                    <a:pt x="3810" y="138430"/>
                  </a:lnTo>
                  <a:lnTo>
                    <a:pt x="3810" y="66040"/>
                  </a:lnTo>
                  <a:close/>
                </a:path>
                <a:path w="275590" h="203200">
                  <a:moveTo>
                    <a:pt x="275590" y="66040"/>
                  </a:moveTo>
                  <a:lnTo>
                    <a:pt x="273050" y="66040"/>
                  </a:lnTo>
                  <a:lnTo>
                    <a:pt x="273050" y="138430"/>
                  </a:lnTo>
                  <a:lnTo>
                    <a:pt x="275590" y="138430"/>
                  </a:lnTo>
                  <a:lnTo>
                    <a:pt x="275590" y="66040"/>
                  </a:lnTo>
                  <a:close/>
                </a:path>
                <a:path w="275590" h="203200">
                  <a:moveTo>
                    <a:pt x="3810" y="138430"/>
                  </a:moveTo>
                  <a:lnTo>
                    <a:pt x="0" y="138430"/>
                  </a:lnTo>
                  <a:lnTo>
                    <a:pt x="0" y="161290"/>
                  </a:lnTo>
                  <a:lnTo>
                    <a:pt x="3810" y="161290"/>
                  </a:lnTo>
                  <a:lnTo>
                    <a:pt x="3810" y="138430"/>
                  </a:lnTo>
                  <a:close/>
                </a:path>
                <a:path w="275590" h="203200">
                  <a:moveTo>
                    <a:pt x="275590" y="138430"/>
                  </a:moveTo>
                  <a:lnTo>
                    <a:pt x="273050" y="138430"/>
                  </a:lnTo>
                  <a:lnTo>
                    <a:pt x="273050" y="161290"/>
                  </a:lnTo>
                  <a:lnTo>
                    <a:pt x="275590" y="161290"/>
                  </a:lnTo>
                  <a:lnTo>
                    <a:pt x="275590" y="138430"/>
                  </a:lnTo>
                  <a:close/>
                </a:path>
                <a:path w="275590" h="203200">
                  <a:moveTo>
                    <a:pt x="3810" y="161290"/>
                  </a:moveTo>
                  <a:lnTo>
                    <a:pt x="0" y="161290"/>
                  </a:lnTo>
                  <a:lnTo>
                    <a:pt x="0" y="180340"/>
                  </a:lnTo>
                  <a:lnTo>
                    <a:pt x="3810" y="180340"/>
                  </a:lnTo>
                  <a:lnTo>
                    <a:pt x="3810" y="161290"/>
                  </a:lnTo>
                  <a:close/>
                </a:path>
                <a:path w="275590" h="203200">
                  <a:moveTo>
                    <a:pt x="275590" y="161290"/>
                  </a:moveTo>
                  <a:lnTo>
                    <a:pt x="273050" y="161290"/>
                  </a:lnTo>
                  <a:lnTo>
                    <a:pt x="273050" y="180340"/>
                  </a:lnTo>
                  <a:lnTo>
                    <a:pt x="275590" y="180340"/>
                  </a:lnTo>
                  <a:lnTo>
                    <a:pt x="275590" y="161290"/>
                  </a:lnTo>
                  <a:close/>
                </a:path>
                <a:path w="275590" h="203200">
                  <a:moveTo>
                    <a:pt x="381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80340"/>
                  </a:lnTo>
                  <a:close/>
                </a:path>
                <a:path w="275590" h="203200">
                  <a:moveTo>
                    <a:pt x="275590" y="180340"/>
                  </a:moveTo>
                  <a:lnTo>
                    <a:pt x="273050" y="180340"/>
                  </a:lnTo>
                  <a:lnTo>
                    <a:pt x="273050" y="186690"/>
                  </a:lnTo>
                  <a:lnTo>
                    <a:pt x="275590" y="186690"/>
                  </a:lnTo>
                  <a:lnTo>
                    <a:pt x="275590" y="180340"/>
                  </a:lnTo>
                  <a:close/>
                </a:path>
                <a:path w="275590" h="203200">
                  <a:moveTo>
                    <a:pt x="3810" y="186690"/>
                  </a:moveTo>
                  <a:lnTo>
                    <a:pt x="0" y="186690"/>
                  </a:lnTo>
                  <a:lnTo>
                    <a:pt x="0" y="203200"/>
                  </a:lnTo>
                  <a:lnTo>
                    <a:pt x="275590" y="203200"/>
                  </a:lnTo>
                  <a:lnTo>
                    <a:pt x="275590" y="200660"/>
                  </a:lnTo>
                  <a:lnTo>
                    <a:pt x="3810" y="200660"/>
                  </a:lnTo>
                  <a:lnTo>
                    <a:pt x="3810" y="186690"/>
                  </a:lnTo>
                  <a:close/>
                </a:path>
                <a:path w="275590" h="203200">
                  <a:moveTo>
                    <a:pt x="275590" y="186690"/>
                  </a:moveTo>
                  <a:lnTo>
                    <a:pt x="273050" y="186690"/>
                  </a:lnTo>
                  <a:lnTo>
                    <a:pt x="273050" y="200660"/>
                  </a:lnTo>
                  <a:lnTo>
                    <a:pt x="275590" y="200660"/>
                  </a:lnTo>
                  <a:lnTo>
                    <a:pt x="275590" y="186690"/>
                  </a:lnTo>
                  <a:close/>
                </a:path>
              </a:pathLst>
            </a:custGeom>
            <a:solidFill>
              <a:srgbClr val="7BD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426719" y="5755639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40" h="196850">
                  <a:moveTo>
                    <a:pt x="269239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3809" y="13970"/>
                  </a:lnTo>
                  <a:lnTo>
                    <a:pt x="3809" y="3810"/>
                  </a:lnTo>
                  <a:lnTo>
                    <a:pt x="269239" y="3810"/>
                  </a:lnTo>
                  <a:lnTo>
                    <a:pt x="269239" y="0"/>
                  </a:lnTo>
                  <a:close/>
                </a:path>
                <a:path w="269240" h="196850">
                  <a:moveTo>
                    <a:pt x="269239" y="3810"/>
                  </a:moveTo>
                  <a:lnTo>
                    <a:pt x="265430" y="3810"/>
                  </a:lnTo>
                  <a:lnTo>
                    <a:pt x="265430" y="13970"/>
                  </a:lnTo>
                  <a:lnTo>
                    <a:pt x="269239" y="13970"/>
                  </a:lnTo>
                  <a:lnTo>
                    <a:pt x="269239" y="3810"/>
                  </a:lnTo>
                  <a:close/>
                </a:path>
                <a:path w="269240" h="196850">
                  <a:moveTo>
                    <a:pt x="380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3970"/>
                  </a:lnTo>
                  <a:close/>
                </a:path>
                <a:path w="269240" h="196850">
                  <a:moveTo>
                    <a:pt x="269239" y="13970"/>
                  </a:moveTo>
                  <a:lnTo>
                    <a:pt x="265430" y="13970"/>
                  </a:lnTo>
                  <a:lnTo>
                    <a:pt x="265430" y="17780"/>
                  </a:lnTo>
                  <a:lnTo>
                    <a:pt x="269239" y="17780"/>
                  </a:lnTo>
                  <a:lnTo>
                    <a:pt x="269239" y="13970"/>
                  </a:lnTo>
                  <a:close/>
                </a:path>
                <a:path w="269240" h="196850">
                  <a:moveTo>
                    <a:pt x="380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09" y="20320"/>
                  </a:lnTo>
                  <a:lnTo>
                    <a:pt x="3809" y="17780"/>
                  </a:lnTo>
                  <a:close/>
                </a:path>
                <a:path w="269240" h="196850">
                  <a:moveTo>
                    <a:pt x="269239" y="17780"/>
                  </a:moveTo>
                  <a:lnTo>
                    <a:pt x="265430" y="17780"/>
                  </a:lnTo>
                  <a:lnTo>
                    <a:pt x="265430" y="20320"/>
                  </a:lnTo>
                  <a:lnTo>
                    <a:pt x="269239" y="20320"/>
                  </a:lnTo>
                  <a:lnTo>
                    <a:pt x="269239" y="17780"/>
                  </a:lnTo>
                  <a:close/>
                </a:path>
                <a:path w="269240" h="196850">
                  <a:moveTo>
                    <a:pt x="3809" y="20320"/>
                  </a:moveTo>
                  <a:lnTo>
                    <a:pt x="0" y="20320"/>
                  </a:lnTo>
                  <a:lnTo>
                    <a:pt x="0" y="39370"/>
                  </a:lnTo>
                  <a:lnTo>
                    <a:pt x="3809" y="39370"/>
                  </a:lnTo>
                  <a:lnTo>
                    <a:pt x="3809" y="20320"/>
                  </a:lnTo>
                  <a:close/>
                </a:path>
                <a:path w="269240" h="196850">
                  <a:moveTo>
                    <a:pt x="269239" y="20320"/>
                  </a:moveTo>
                  <a:lnTo>
                    <a:pt x="265430" y="20320"/>
                  </a:lnTo>
                  <a:lnTo>
                    <a:pt x="265430" y="39370"/>
                  </a:lnTo>
                  <a:lnTo>
                    <a:pt x="269239" y="39370"/>
                  </a:lnTo>
                  <a:lnTo>
                    <a:pt x="269239" y="20320"/>
                  </a:lnTo>
                  <a:close/>
                </a:path>
                <a:path w="269240" h="196850">
                  <a:moveTo>
                    <a:pt x="3809" y="39370"/>
                  </a:moveTo>
                  <a:lnTo>
                    <a:pt x="0" y="3937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39370"/>
                  </a:lnTo>
                  <a:close/>
                </a:path>
                <a:path w="269240" h="196850">
                  <a:moveTo>
                    <a:pt x="269239" y="39370"/>
                  </a:moveTo>
                  <a:lnTo>
                    <a:pt x="265430" y="39370"/>
                  </a:lnTo>
                  <a:lnTo>
                    <a:pt x="265430" y="62230"/>
                  </a:lnTo>
                  <a:lnTo>
                    <a:pt x="269239" y="62230"/>
                  </a:lnTo>
                  <a:lnTo>
                    <a:pt x="269239" y="39370"/>
                  </a:lnTo>
                  <a:close/>
                </a:path>
                <a:path w="269240" h="196850">
                  <a:moveTo>
                    <a:pt x="3809" y="62230"/>
                  </a:moveTo>
                  <a:lnTo>
                    <a:pt x="0" y="62230"/>
                  </a:lnTo>
                  <a:lnTo>
                    <a:pt x="0" y="134620"/>
                  </a:lnTo>
                  <a:lnTo>
                    <a:pt x="3809" y="134620"/>
                  </a:lnTo>
                  <a:lnTo>
                    <a:pt x="3809" y="62230"/>
                  </a:lnTo>
                  <a:close/>
                </a:path>
                <a:path w="269240" h="196850">
                  <a:moveTo>
                    <a:pt x="269239" y="62230"/>
                  </a:moveTo>
                  <a:lnTo>
                    <a:pt x="265430" y="62230"/>
                  </a:lnTo>
                  <a:lnTo>
                    <a:pt x="265430" y="134620"/>
                  </a:lnTo>
                  <a:lnTo>
                    <a:pt x="269239" y="134620"/>
                  </a:lnTo>
                  <a:lnTo>
                    <a:pt x="269239" y="62230"/>
                  </a:lnTo>
                  <a:close/>
                </a:path>
                <a:path w="269240" h="196850">
                  <a:moveTo>
                    <a:pt x="3809" y="134620"/>
                  </a:moveTo>
                  <a:lnTo>
                    <a:pt x="0" y="134620"/>
                  </a:lnTo>
                  <a:lnTo>
                    <a:pt x="0" y="157480"/>
                  </a:lnTo>
                  <a:lnTo>
                    <a:pt x="3809" y="157480"/>
                  </a:lnTo>
                  <a:lnTo>
                    <a:pt x="3809" y="134620"/>
                  </a:lnTo>
                  <a:close/>
                </a:path>
                <a:path w="269240" h="196850">
                  <a:moveTo>
                    <a:pt x="269239" y="134620"/>
                  </a:moveTo>
                  <a:lnTo>
                    <a:pt x="265430" y="134620"/>
                  </a:lnTo>
                  <a:lnTo>
                    <a:pt x="265430" y="157480"/>
                  </a:lnTo>
                  <a:lnTo>
                    <a:pt x="269239" y="157480"/>
                  </a:lnTo>
                  <a:lnTo>
                    <a:pt x="269239" y="134620"/>
                  </a:lnTo>
                  <a:close/>
                </a:path>
                <a:path w="269240" h="196850">
                  <a:moveTo>
                    <a:pt x="3809" y="157480"/>
                  </a:moveTo>
                  <a:lnTo>
                    <a:pt x="0" y="157480"/>
                  </a:lnTo>
                  <a:lnTo>
                    <a:pt x="0" y="176530"/>
                  </a:lnTo>
                  <a:lnTo>
                    <a:pt x="3809" y="176530"/>
                  </a:lnTo>
                  <a:lnTo>
                    <a:pt x="3809" y="157480"/>
                  </a:lnTo>
                  <a:close/>
                </a:path>
                <a:path w="269240" h="196850">
                  <a:moveTo>
                    <a:pt x="269239" y="157480"/>
                  </a:moveTo>
                  <a:lnTo>
                    <a:pt x="265430" y="157480"/>
                  </a:lnTo>
                  <a:lnTo>
                    <a:pt x="265430" y="176530"/>
                  </a:lnTo>
                  <a:lnTo>
                    <a:pt x="269239" y="176530"/>
                  </a:lnTo>
                  <a:lnTo>
                    <a:pt x="269239" y="157480"/>
                  </a:lnTo>
                  <a:close/>
                </a:path>
                <a:path w="269240" h="196850">
                  <a:moveTo>
                    <a:pt x="380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3809" y="182880"/>
                  </a:lnTo>
                  <a:lnTo>
                    <a:pt x="3809" y="176530"/>
                  </a:lnTo>
                  <a:close/>
                </a:path>
                <a:path w="269240" h="196850">
                  <a:moveTo>
                    <a:pt x="269239" y="176530"/>
                  </a:moveTo>
                  <a:lnTo>
                    <a:pt x="265430" y="176530"/>
                  </a:lnTo>
                  <a:lnTo>
                    <a:pt x="265430" y="182880"/>
                  </a:lnTo>
                  <a:lnTo>
                    <a:pt x="269239" y="182880"/>
                  </a:lnTo>
                  <a:lnTo>
                    <a:pt x="269239" y="176530"/>
                  </a:lnTo>
                  <a:close/>
                </a:path>
                <a:path w="269240" h="196850">
                  <a:moveTo>
                    <a:pt x="3809" y="182880"/>
                  </a:moveTo>
                  <a:lnTo>
                    <a:pt x="0" y="182880"/>
                  </a:lnTo>
                  <a:lnTo>
                    <a:pt x="0" y="196850"/>
                  </a:lnTo>
                  <a:lnTo>
                    <a:pt x="269239" y="196850"/>
                  </a:lnTo>
                  <a:lnTo>
                    <a:pt x="269239" y="193040"/>
                  </a:lnTo>
                  <a:lnTo>
                    <a:pt x="3809" y="193040"/>
                  </a:lnTo>
                  <a:lnTo>
                    <a:pt x="3809" y="182880"/>
                  </a:lnTo>
                  <a:close/>
                </a:path>
                <a:path w="269240" h="196850">
                  <a:moveTo>
                    <a:pt x="269239" y="182880"/>
                  </a:moveTo>
                  <a:lnTo>
                    <a:pt x="265430" y="182880"/>
                  </a:lnTo>
                  <a:lnTo>
                    <a:pt x="265430" y="193040"/>
                  </a:lnTo>
                  <a:lnTo>
                    <a:pt x="269239" y="193040"/>
                  </a:lnTo>
                  <a:lnTo>
                    <a:pt x="269239" y="182880"/>
                  </a:lnTo>
                  <a:close/>
                </a:path>
              </a:pathLst>
            </a:custGeom>
            <a:solidFill>
              <a:srgbClr val="7BD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430529" y="5759449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29">
                  <a:moveTo>
                    <a:pt x="26162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3809"/>
                  </a:lnTo>
                  <a:lnTo>
                    <a:pt x="261620" y="3809"/>
                  </a:lnTo>
                  <a:lnTo>
                    <a:pt x="261620" y="0"/>
                  </a:lnTo>
                  <a:close/>
                </a:path>
                <a:path w="261620" h="189229">
                  <a:moveTo>
                    <a:pt x="261620" y="3809"/>
                  </a:moveTo>
                  <a:lnTo>
                    <a:pt x="257810" y="3809"/>
                  </a:lnTo>
                  <a:lnTo>
                    <a:pt x="257810" y="10159"/>
                  </a:lnTo>
                  <a:lnTo>
                    <a:pt x="261620" y="10159"/>
                  </a:lnTo>
                  <a:lnTo>
                    <a:pt x="261620" y="3809"/>
                  </a:lnTo>
                  <a:close/>
                </a:path>
                <a:path w="261620" h="189229">
                  <a:moveTo>
                    <a:pt x="381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160"/>
                  </a:lnTo>
                  <a:close/>
                </a:path>
                <a:path w="261620" h="189229">
                  <a:moveTo>
                    <a:pt x="261620" y="10160"/>
                  </a:moveTo>
                  <a:lnTo>
                    <a:pt x="257810" y="10160"/>
                  </a:lnTo>
                  <a:lnTo>
                    <a:pt x="257810" y="13969"/>
                  </a:lnTo>
                  <a:lnTo>
                    <a:pt x="261620" y="13969"/>
                  </a:lnTo>
                  <a:lnTo>
                    <a:pt x="261620" y="10160"/>
                  </a:lnTo>
                  <a:close/>
                </a:path>
                <a:path w="261620" h="189229">
                  <a:moveTo>
                    <a:pt x="381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3970"/>
                  </a:lnTo>
                  <a:close/>
                </a:path>
                <a:path w="261620" h="189229">
                  <a:moveTo>
                    <a:pt x="261620" y="13970"/>
                  </a:moveTo>
                  <a:lnTo>
                    <a:pt x="257810" y="13970"/>
                  </a:lnTo>
                  <a:lnTo>
                    <a:pt x="257810" y="16509"/>
                  </a:lnTo>
                  <a:lnTo>
                    <a:pt x="261620" y="16509"/>
                  </a:lnTo>
                  <a:lnTo>
                    <a:pt x="261620" y="13970"/>
                  </a:lnTo>
                  <a:close/>
                </a:path>
                <a:path w="261620" h="189229">
                  <a:moveTo>
                    <a:pt x="3810" y="16510"/>
                  </a:moveTo>
                  <a:lnTo>
                    <a:pt x="0" y="1651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16510"/>
                  </a:lnTo>
                  <a:close/>
                </a:path>
                <a:path w="261620" h="189229">
                  <a:moveTo>
                    <a:pt x="261620" y="16510"/>
                  </a:moveTo>
                  <a:lnTo>
                    <a:pt x="257810" y="16510"/>
                  </a:lnTo>
                  <a:lnTo>
                    <a:pt x="257810" y="35559"/>
                  </a:lnTo>
                  <a:lnTo>
                    <a:pt x="261620" y="35559"/>
                  </a:lnTo>
                  <a:lnTo>
                    <a:pt x="261620" y="16510"/>
                  </a:lnTo>
                  <a:close/>
                </a:path>
                <a:path w="261620" h="189229">
                  <a:moveTo>
                    <a:pt x="3810" y="35560"/>
                  </a:moveTo>
                  <a:lnTo>
                    <a:pt x="0" y="3556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35560"/>
                  </a:lnTo>
                  <a:close/>
                </a:path>
                <a:path w="261620" h="189229">
                  <a:moveTo>
                    <a:pt x="261620" y="35560"/>
                  </a:moveTo>
                  <a:lnTo>
                    <a:pt x="257810" y="35560"/>
                  </a:lnTo>
                  <a:lnTo>
                    <a:pt x="257810" y="58419"/>
                  </a:lnTo>
                  <a:lnTo>
                    <a:pt x="261620" y="58419"/>
                  </a:lnTo>
                  <a:lnTo>
                    <a:pt x="261620" y="35560"/>
                  </a:lnTo>
                  <a:close/>
                </a:path>
                <a:path w="261620" h="189229">
                  <a:moveTo>
                    <a:pt x="3810" y="58420"/>
                  </a:moveTo>
                  <a:lnTo>
                    <a:pt x="0" y="58420"/>
                  </a:lnTo>
                  <a:lnTo>
                    <a:pt x="0" y="130809"/>
                  </a:lnTo>
                  <a:lnTo>
                    <a:pt x="3810" y="130809"/>
                  </a:lnTo>
                  <a:lnTo>
                    <a:pt x="3810" y="58420"/>
                  </a:lnTo>
                  <a:close/>
                </a:path>
                <a:path w="261620" h="189229">
                  <a:moveTo>
                    <a:pt x="261620" y="58420"/>
                  </a:moveTo>
                  <a:lnTo>
                    <a:pt x="257810" y="58420"/>
                  </a:lnTo>
                  <a:lnTo>
                    <a:pt x="257810" y="130809"/>
                  </a:lnTo>
                  <a:lnTo>
                    <a:pt x="261620" y="130809"/>
                  </a:lnTo>
                  <a:lnTo>
                    <a:pt x="261620" y="58420"/>
                  </a:lnTo>
                  <a:close/>
                </a:path>
                <a:path w="261620" h="189229">
                  <a:moveTo>
                    <a:pt x="3810" y="130810"/>
                  </a:moveTo>
                  <a:lnTo>
                    <a:pt x="0" y="130810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130810"/>
                  </a:lnTo>
                  <a:close/>
                </a:path>
                <a:path w="261620" h="189229">
                  <a:moveTo>
                    <a:pt x="261620" y="130810"/>
                  </a:moveTo>
                  <a:lnTo>
                    <a:pt x="257810" y="130810"/>
                  </a:lnTo>
                  <a:lnTo>
                    <a:pt x="257810" y="153669"/>
                  </a:lnTo>
                  <a:lnTo>
                    <a:pt x="261620" y="153669"/>
                  </a:lnTo>
                  <a:lnTo>
                    <a:pt x="261620" y="130810"/>
                  </a:lnTo>
                  <a:close/>
                </a:path>
                <a:path w="261620" h="189229">
                  <a:moveTo>
                    <a:pt x="3810" y="153670"/>
                  </a:moveTo>
                  <a:lnTo>
                    <a:pt x="0" y="153670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53670"/>
                  </a:lnTo>
                  <a:close/>
                </a:path>
                <a:path w="261620" h="189229">
                  <a:moveTo>
                    <a:pt x="261620" y="153670"/>
                  </a:moveTo>
                  <a:lnTo>
                    <a:pt x="257810" y="153670"/>
                  </a:lnTo>
                  <a:lnTo>
                    <a:pt x="257810" y="172719"/>
                  </a:lnTo>
                  <a:lnTo>
                    <a:pt x="261620" y="172719"/>
                  </a:lnTo>
                  <a:lnTo>
                    <a:pt x="261620" y="153670"/>
                  </a:lnTo>
                  <a:close/>
                </a:path>
                <a:path w="261620" h="189229">
                  <a:moveTo>
                    <a:pt x="381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72720"/>
                  </a:lnTo>
                  <a:close/>
                </a:path>
                <a:path w="261620" h="189229">
                  <a:moveTo>
                    <a:pt x="261620" y="172720"/>
                  </a:moveTo>
                  <a:lnTo>
                    <a:pt x="257810" y="172720"/>
                  </a:lnTo>
                  <a:lnTo>
                    <a:pt x="257810" y="179069"/>
                  </a:lnTo>
                  <a:lnTo>
                    <a:pt x="261620" y="179069"/>
                  </a:lnTo>
                  <a:lnTo>
                    <a:pt x="261620" y="172720"/>
                  </a:lnTo>
                  <a:close/>
                </a:path>
                <a:path w="261620" h="189229">
                  <a:moveTo>
                    <a:pt x="3810" y="179070"/>
                  </a:moveTo>
                  <a:lnTo>
                    <a:pt x="0" y="179070"/>
                  </a:lnTo>
                  <a:lnTo>
                    <a:pt x="0" y="189230"/>
                  </a:lnTo>
                  <a:lnTo>
                    <a:pt x="261620" y="189230"/>
                  </a:lnTo>
                  <a:lnTo>
                    <a:pt x="261620" y="185419"/>
                  </a:lnTo>
                  <a:lnTo>
                    <a:pt x="3810" y="185419"/>
                  </a:lnTo>
                  <a:lnTo>
                    <a:pt x="3810" y="179070"/>
                  </a:lnTo>
                  <a:close/>
                </a:path>
                <a:path w="261620" h="189229">
                  <a:moveTo>
                    <a:pt x="261620" y="179070"/>
                  </a:moveTo>
                  <a:lnTo>
                    <a:pt x="257810" y="179070"/>
                  </a:lnTo>
                  <a:lnTo>
                    <a:pt x="257810" y="185419"/>
                  </a:lnTo>
                  <a:lnTo>
                    <a:pt x="261620" y="185419"/>
                  </a:lnTo>
                  <a:lnTo>
                    <a:pt x="261620" y="179070"/>
                  </a:lnTo>
                  <a:close/>
                </a:path>
              </a:pathLst>
            </a:custGeom>
            <a:solidFill>
              <a:srgbClr val="7AD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434339" y="5763259"/>
              <a:ext cx="254000" cy="181609"/>
            </a:xfrm>
            <a:prstGeom prst="rect">
              <a:avLst/>
            </a:prstGeom>
            <a:blipFill>
              <a:blip r:embed="rId3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1" name="object 1441"/>
          <p:cNvGrpSpPr/>
          <p:nvPr/>
        </p:nvGrpSpPr>
        <p:grpSpPr>
          <a:xfrm>
            <a:off x="4141470" y="6348027"/>
            <a:ext cx="231140" cy="17780"/>
            <a:chOff x="2617470" y="6135370"/>
            <a:chExt cx="231140" cy="17780"/>
          </a:xfrm>
        </p:grpSpPr>
        <p:sp>
          <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frm>
            <a:custGeom>
              <a:avLst/>
              <a:gdLst/>
              <a:ahLst/>
              <a:cxnLst/>
              <a:rect l="l" t="t" r="r" b="b"/>
              <a:pathLst>
                <a:path w="142239" h="3810">
                  <a:moveTo>
                    <a:pt x="5080" y="127"/>
                  </a:moveTo>
                  <a:lnTo>
                    <a:pt x="0" y="127"/>
                  </a:lnTo>
                  <a:lnTo>
                    <a:pt x="0" y="254"/>
                  </a:lnTo>
                  <a:lnTo>
                    <a:pt x="5080" y="254"/>
                  </a:lnTo>
                  <a:lnTo>
                    <a:pt x="5080" y="127"/>
                  </a:lnTo>
                  <a:close/>
                </a:path>
                <a:path w="142239" h="3810">
                  <a:moveTo>
                    <a:pt x="137160" y="254"/>
                  </a:moveTo>
                  <a:lnTo>
                    <a:pt x="5080" y="254"/>
                  </a:lnTo>
                  <a:lnTo>
                    <a:pt x="5080" y="1270"/>
                  </a:lnTo>
                  <a:lnTo>
                    <a:pt x="10160" y="1270"/>
                  </a:lnTo>
                  <a:lnTo>
                    <a:pt x="10160" y="2540"/>
                  </a:lnTo>
                  <a:lnTo>
                    <a:pt x="13970" y="2540"/>
                  </a:lnTo>
                  <a:lnTo>
                    <a:pt x="13970" y="3810"/>
                  </a:lnTo>
                  <a:lnTo>
                    <a:pt x="124460" y="3810"/>
                  </a:lnTo>
                  <a:lnTo>
                    <a:pt x="124460" y="2540"/>
                  </a:lnTo>
                  <a:lnTo>
                    <a:pt x="132080" y="2540"/>
                  </a:lnTo>
                  <a:lnTo>
                    <a:pt x="132080" y="1270"/>
                  </a:lnTo>
                  <a:lnTo>
                    <a:pt x="137160" y="1270"/>
                  </a:lnTo>
                  <a:lnTo>
                    <a:pt x="137160" y="254"/>
                  </a:lnTo>
                  <a:close/>
                </a:path>
                <a:path w="142239" h="3810">
                  <a:moveTo>
                    <a:pt x="137160" y="0"/>
                  </a:moveTo>
                  <a:lnTo>
                    <a:pt x="5080" y="0"/>
                  </a:lnTo>
                  <a:lnTo>
                    <a:pt x="5080" y="127"/>
                  </a:lnTo>
                  <a:lnTo>
                    <a:pt x="137160" y="127"/>
                  </a:lnTo>
                  <a:lnTo>
                    <a:pt x="137160" y="0"/>
                  </a:lnTo>
                  <a:close/>
                </a:path>
                <a:path w="142239" h="3810">
                  <a:moveTo>
                    <a:pt x="142227" y="127"/>
                  </a:moveTo>
                  <a:lnTo>
                    <a:pt x="137160" y="127"/>
                  </a:lnTo>
                  <a:lnTo>
                    <a:pt x="137160" y="254"/>
                  </a:lnTo>
                  <a:lnTo>
                    <a:pt x="142227" y="254"/>
                  </a:lnTo>
                  <a:lnTo>
                    <a:pt x="142227" y="127"/>
                  </a:lnTo>
                  <a:close/>
                </a:path>
              </a:pathLst>
            </a:custGeom>
            <a:solidFill>
              <a:srgbClr val="999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2650490" y="6145542"/>
              <a:ext cx="162560" cy="3810"/>
            </a:xfrm>
            <a:custGeom>
              <a:avLst/>
              <a:gdLst/>
              <a:ahLst/>
              <a:cxnLst/>
              <a:rect l="l" t="t" r="r" b="b"/>
              <a:pathLst>
                <a:path w="162560" h="3810">
                  <a:moveTo>
                    <a:pt x="162560" y="0"/>
                  </a:moveTo>
                  <a:lnTo>
                    <a:pt x="0" y="0"/>
                  </a:lnTo>
                  <a:lnTo>
                    <a:pt x="0" y="1397"/>
                  </a:lnTo>
                  <a:lnTo>
                    <a:pt x="7620" y="1397"/>
                  </a:lnTo>
                  <a:lnTo>
                    <a:pt x="7620" y="2654"/>
                  </a:lnTo>
                  <a:lnTo>
                    <a:pt x="12700" y="2654"/>
                  </a:lnTo>
                  <a:lnTo>
                    <a:pt x="12700" y="3797"/>
                  </a:lnTo>
                  <a:lnTo>
                    <a:pt x="154927" y="3797"/>
                  </a:lnTo>
                  <a:lnTo>
                    <a:pt x="154927" y="2654"/>
                  </a:lnTo>
                  <a:lnTo>
                    <a:pt x="160020" y="2654"/>
                  </a:lnTo>
                  <a:lnTo>
                    <a:pt x="160020" y="1397"/>
                  </a:lnTo>
                  <a:lnTo>
                    <a:pt x="162560" y="1397"/>
                  </a:lnTo>
                  <a:lnTo>
                    <a:pt x="162560" y="0"/>
                  </a:lnTo>
                  <a:close/>
                </a:path>
              </a:pathLst>
            </a:custGeom>
            <a:solidFill>
              <a:srgbClr val="979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2635250" y="6141720"/>
              <a:ext cx="196850" cy="3810"/>
            </a:xfrm>
            <a:custGeom>
              <a:avLst/>
              <a:gdLst/>
              <a:ahLst/>
              <a:cxnLst/>
              <a:rect l="l" t="t" r="r" b="b"/>
              <a:pathLst>
                <a:path w="196850" h="3810">
                  <a:moveTo>
                    <a:pt x="187947" y="1524"/>
                  </a:moveTo>
                  <a:lnTo>
                    <a:pt x="8890" y="1524"/>
                  </a:lnTo>
                  <a:lnTo>
                    <a:pt x="8890" y="2540"/>
                  </a:lnTo>
                  <a:lnTo>
                    <a:pt x="12700" y="2540"/>
                  </a:lnTo>
                  <a:lnTo>
                    <a:pt x="12700" y="3810"/>
                  </a:lnTo>
                  <a:lnTo>
                    <a:pt x="184150" y="3810"/>
                  </a:lnTo>
                  <a:lnTo>
                    <a:pt x="184150" y="2540"/>
                  </a:lnTo>
                  <a:lnTo>
                    <a:pt x="187947" y="2540"/>
                  </a:lnTo>
                  <a:lnTo>
                    <a:pt x="187947" y="1524"/>
                  </a:lnTo>
                  <a:close/>
                </a:path>
                <a:path w="196850" h="3810">
                  <a:moveTo>
                    <a:pt x="196850" y="127"/>
                  </a:moveTo>
                  <a:lnTo>
                    <a:pt x="191770" y="127"/>
                  </a:lnTo>
                  <a:lnTo>
                    <a:pt x="191770" y="0"/>
                  </a:lnTo>
                  <a:lnTo>
                    <a:pt x="3810" y="0"/>
                  </a:lnTo>
                  <a:lnTo>
                    <a:pt x="3810" y="127"/>
                  </a:lnTo>
                  <a:lnTo>
                    <a:pt x="0" y="127"/>
                  </a:lnTo>
                  <a:lnTo>
                    <a:pt x="0" y="254"/>
                  </a:lnTo>
                  <a:lnTo>
                    <a:pt x="3810" y="254"/>
                  </a:lnTo>
                  <a:lnTo>
                    <a:pt x="3810" y="1270"/>
                  </a:lnTo>
                  <a:lnTo>
                    <a:pt x="187947" y="1270"/>
                  </a:lnTo>
                  <a:lnTo>
                    <a:pt x="187947" y="1524"/>
                  </a:lnTo>
                  <a:lnTo>
                    <a:pt x="191770" y="1524"/>
                  </a:lnTo>
                  <a:lnTo>
                    <a:pt x="191770" y="1270"/>
                  </a:lnTo>
                  <a:lnTo>
                    <a:pt x="191770" y="254"/>
                  </a:lnTo>
                  <a:lnTo>
                    <a:pt x="196850" y="254"/>
                  </a:lnTo>
                  <a:lnTo>
                    <a:pt x="196850" y="127"/>
                  </a:lnTo>
                  <a:close/>
                </a:path>
              </a:pathLst>
            </a:custGeom>
            <a:solidFill>
              <a:srgbClr val="969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2625090" y="6137922"/>
              <a:ext cx="213360" cy="3810"/>
            </a:xfrm>
            <a:custGeom>
              <a:avLst/>
              <a:gdLst/>
              <a:ahLst/>
              <a:cxnLst/>
              <a:rect l="l" t="t" r="r" b="b"/>
              <a:pathLst>
                <a:path w="213360" h="3810">
                  <a:moveTo>
                    <a:pt x="213360" y="0"/>
                  </a:moveTo>
                  <a:lnTo>
                    <a:pt x="0" y="0"/>
                  </a:lnTo>
                  <a:lnTo>
                    <a:pt x="0" y="1257"/>
                  </a:lnTo>
                  <a:lnTo>
                    <a:pt x="6350" y="1257"/>
                  </a:lnTo>
                  <a:lnTo>
                    <a:pt x="6350" y="2654"/>
                  </a:lnTo>
                  <a:lnTo>
                    <a:pt x="10160" y="2654"/>
                  </a:lnTo>
                  <a:lnTo>
                    <a:pt x="10160" y="3797"/>
                  </a:lnTo>
                  <a:lnTo>
                    <a:pt x="207010" y="3797"/>
                  </a:lnTo>
                  <a:lnTo>
                    <a:pt x="207010" y="2654"/>
                  </a:lnTo>
                  <a:lnTo>
                    <a:pt x="210807" y="2654"/>
                  </a:lnTo>
                  <a:lnTo>
                    <a:pt x="210807" y="1257"/>
                  </a:lnTo>
                  <a:lnTo>
                    <a:pt x="213360" y="1257"/>
                  </a:lnTo>
                  <a:lnTo>
                    <a:pt x="213360" y="0"/>
                  </a:lnTo>
                  <a:close/>
                </a:path>
              </a:pathLst>
            </a:custGeom>
            <a:solidFill>
              <a:srgbClr val="959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2617470" y="6135370"/>
              <a:ext cx="231140" cy="2540"/>
            </a:xfrm>
            <a:custGeom>
              <a:avLst/>
              <a:gdLst/>
              <a:ahLst/>
              <a:cxnLst/>
              <a:rect l="l" t="t" r="r" b="b"/>
              <a:pathLst>
                <a:path w="231139" h="2539">
                  <a:moveTo>
                    <a:pt x="224790" y="1524"/>
                  </a:moveTo>
                  <a:lnTo>
                    <a:pt x="5080" y="1524"/>
                  </a:lnTo>
                  <a:lnTo>
                    <a:pt x="5080" y="2540"/>
                  </a:lnTo>
                  <a:lnTo>
                    <a:pt x="224790" y="2540"/>
                  </a:lnTo>
                  <a:lnTo>
                    <a:pt x="224790" y="1524"/>
                  </a:lnTo>
                  <a:close/>
                </a:path>
                <a:path w="231139" h="2539">
                  <a:moveTo>
                    <a:pt x="231127" y="127"/>
                  </a:moveTo>
                  <a:lnTo>
                    <a:pt x="227330" y="127"/>
                  </a:lnTo>
                  <a:lnTo>
                    <a:pt x="227330" y="0"/>
                  </a:lnTo>
                  <a:lnTo>
                    <a:pt x="2540" y="0"/>
                  </a:lnTo>
                  <a:lnTo>
                    <a:pt x="2540" y="127"/>
                  </a:lnTo>
                  <a:lnTo>
                    <a:pt x="0" y="127"/>
                  </a:lnTo>
                  <a:lnTo>
                    <a:pt x="0" y="254"/>
                  </a:lnTo>
                  <a:lnTo>
                    <a:pt x="2540" y="254"/>
                  </a:lnTo>
                  <a:lnTo>
                    <a:pt x="2540" y="1270"/>
                  </a:lnTo>
                  <a:lnTo>
                    <a:pt x="224790" y="1270"/>
                  </a:lnTo>
                  <a:lnTo>
                    <a:pt x="224790" y="1524"/>
                  </a:lnTo>
                  <a:lnTo>
                    <a:pt x="227330" y="1524"/>
                  </a:lnTo>
                  <a:lnTo>
                    <a:pt x="227330" y="1270"/>
                  </a:lnTo>
                  <a:lnTo>
                    <a:pt x="227330" y="254"/>
                  </a:lnTo>
                  <a:lnTo>
                    <a:pt x="231127" y="254"/>
                  </a:lnTo>
                  <a:lnTo>
                    <a:pt x="231127" y="127"/>
                  </a:lnTo>
                  <a:close/>
                </a:path>
              </a:pathLst>
            </a:custGeom>
            <a:solidFill>
              <a:srgbClr val="959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47" name="object 1447"/>
          <p:cNvSpPr txBox="1"/>
          <p:nvPr/>
        </p:nvSpPr>
        <p:spPr>
          <a:xfrm>
            <a:off x="2446020" y="6312466"/>
            <a:ext cx="193992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80" dirty="0">
                <a:latin typeface="Arial"/>
                <a:cs typeface="Arial"/>
              </a:rPr>
              <a:t>não</a:t>
            </a:r>
            <a:r>
              <a:rPr sz="2800" spc="-190" dirty="0">
                <a:latin typeface="Arial"/>
                <a:cs typeface="Arial"/>
              </a:rPr>
              <a:t> </a:t>
            </a:r>
            <a:r>
              <a:rPr sz="2800" spc="-80" dirty="0">
                <a:latin typeface="Arial"/>
                <a:cs typeface="Arial"/>
              </a:rPr>
              <a:t>variação</a:t>
            </a:r>
            <a:endParaRPr sz="2800">
              <a:latin typeface="Arial"/>
              <a:cs typeface="Arial"/>
            </a:endParaRPr>
          </a:p>
        </p:txBody>
      </p:sp>
      <p:sp>
        <p:nvSpPr>
          <p:cNvPr id="1448" name="object 1448"/>
          <p:cNvSpPr txBox="1"/>
          <p:nvPr/>
        </p:nvSpPr>
        <p:spPr>
          <a:xfrm>
            <a:off x="7576821" y="5149147"/>
            <a:ext cx="172529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254" dirty="0">
                <a:solidFill>
                  <a:srgbClr val="9999CC"/>
                </a:solidFill>
                <a:latin typeface="Arial"/>
                <a:cs typeface="Arial"/>
              </a:rPr>
              <a:t>EXTINÇÃO!!</a:t>
            </a:r>
            <a:endParaRPr sz="2800">
              <a:latin typeface="Arial"/>
              <a:cs typeface="Arial"/>
            </a:endParaRPr>
          </a:p>
        </p:txBody>
      </p:sp>
      <p:grpSp>
        <p:nvGrpSpPr>
          <p:cNvPr id="1449" name="object 1449"/>
          <p:cNvGrpSpPr/>
          <p:nvPr/>
        </p:nvGrpSpPr>
        <p:grpSpPr>
          <a:xfrm>
            <a:off x="5383529" y="2692967"/>
            <a:ext cx="1838960" cy="2286000"/>
            <a:chOff x="3859529" y="2480310"/>
            <a:chExt cx="1838960" cy="2286000"/>
          </a:xfrm>
        </p:grpSpPr>
        <p:sp>
          <p:nvSpPr>
            <p:cNvPr id="1450" name="object 1450"/>
            <p:cNvSpPr/>
            <p:nvPr/>
          </p:nvSpPr>
          <p:spPr>
            <a:xfrm>
              <a:off x="4969509" y="2675890"/>
              <a:ext cx="728979" cy="1896110"/>
            </a:xfrm>
            <a:prstGeom prst="rect">
              <a:avLst/>
            </a:prstGeom>
            <a:blipFill>
              <a:blip r:embed="rId3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4961889" y="2665730"/>
              <a:ext cx="7620" cy="1916430"/>
            </a:xfrm>
            <a:custGeom>
              <a:avLst/>
              <a:gdLst/>
              <a:ahLst/>
              <a:cxnLst/>
              <a:rect l="l" t="t" r="r" b="b"/>
              <a:pathLst>
                <a:path w="7620" h="1916429">
                  <a:moveTo>
                    <a:pt x="127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7620" y="19050"/>
                  </a:lnTo>
                  <a:lnTo>
                    <a:pt x="7620" y="7620"/>
                  </a:lnTo>
                  <a:lnTo>
                    <a:pt x="6350" y="762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80"/>
                  </a:lnTo>
                  <a:lnTo>
                    <a:pt x="3810" y="5080"/>
                  </a:lnTo>
                  <a:lnTo>
                    <a:pt x="381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1916429">
                  <a:moveTo>
                    <a:pt x="7620" y="19050"/>
                  </a:moveTo>
                  <a:lnTo>
                    <a:pt x="0" y="19050"/>
                  </a:lnTo>
                  <a:lnTo>
                    <a:pt x="0" y="57150"/>
                  </a:lnTo>
                  <a:lnTo>
                    <a:pt x="7620" y="57150"/>
                  </a:lnTo>
                  <a:lnTo>
                    <a:pt x="7620" y="19050"/>
                  </a:lnTo>
                  <a:close/>
                </a:path>
                <a:path w="7620" h="1916429">
                  <a:moveTo>
                    <a:pt x="7620" y="57150"/>
                  </a:moveTo>
                  <a:lnTo>
                    <a:pt x="0" y="57150"/>
                  </a:lnTo>
                  <a:lnTo>
                    <a:pt x="0" y="95250"/>
                  </a:lnTo>
                  <a:lnTo>
                    <a:pt x="7620" y="95250"/>
                  </a:lnTo>
                  <a:lnTo>
                    <a:pt x="7620" y="57150"/>
                  </a:lnTo>
                  <a:close/>
                </a:path>
                <a:path w="7620" h="1916429">
                  <a:moveTo>
                    <a:pt x="7620" y="95250"/>
                  </a:moveTo>
                  <a:lnTo>
                    <a:pt x="0" y="95250"/>
                  </a:lnTo>
                  <a:lnTo>
                    <a:pt x="0" y="101600"/>
                  </a:lnTo>
                  <a:lnTo>
                    <a:pt x="7620" y="101600"/>
                  </a:lnTo>
                  <a:lnTo>
                    <a:pt x="7620" y="95250"/>
                  </a:lnTo>
                  <a:close/>
                </a:path>
                <a:path w="7620" h="1916429">
                  <a:moveTo>
                    <a:pt x="7620" y="101600"/>
                  </a:moveTo>
                  <a:lnTo>
                    <a:pt x="0" y="101600"/>
                  </a:lnTo>
                  <a:lnTo>
                    <a:pt x="0" y="133350"/>
                  </a:lnTo>
                  <a:lnTo>
                    <a:pt x="7620" y="133350"/>
                  </a:lnTo>
                  <a:lnTo>
                    <a:pt x="7620" y="101600"/>
                  </a:lnTo>
                  <a:close/>
                </a:path>
                <a:path w="7620" h="1916429">
                  <a:moveTo>
                    <a:pt x="7620" y="133350"/>
                  </a:moveTo>
                  <a:lnTo>
                    <a:pt x="0" y="133350"/>
                  </a:lnTo>
                  <a:lnTo>
                    <a:pt x="0" y="139700"/>
                  </a:lnTo>
                  <a:lnTo>
                    <a:pt x="7620" y="139700"/>
                  </a:lnTo>
                  <a:lnTo>
                    <a:pt x="7620" y="133350"/>
                  </a:lnTo>
                  <a:close/>
                </a:path>
                <a:path w="7620" h="1916429">
                  <a:moveTo>
                    <a:pt x="7620" y="139700"/>
                  </a:moveTo>
                  <a:lnTo>
                    <a:pt x="0" y="139700"/>
                  </a:lnTo>
                  <a:lnTo>
                    <a:pt x="0" y="177800"/>
                  </a:lnTo>
                  <a:lnTo>
                    <a:pt x="7620" y="177800"/>
                  </a:lnTo>
                  <a:lnTo>
                    <a:pt x="7620" y="139700"/>
                  </a:lnTo>
                  <a:close/>
                </a:path>
                <a:path w="7620" h="1916429">
                  <a:moveTo>
                    <a:pt x="7620" y="177800"/>
                  </a:moveTo>
                  <a:lnTo>
                    <a:pt x="0" y="177800"/>
                  </a:lnTo>
                  <a:lnTo>
                    <a:pt x="0" y="215900"/>
                  </a:lnTo>
                  <a:lnTo>
                    <a:pt x="7620" y="215900"/>
                  </a:lnTo>
                  <a:lnTo>
                    <a:pt x="7620" y="177800"/>
                  </a:lnTo>
                  <a:close/>
                </a:path>
                <a:path w="7620" h="1916429">
                  <a:moveTo>
                    <a:pt x="7620" y="215900"/>
                  </a:moveTo>
                  <a:lnTo>
                    <a:pt x="0" y="215900"/>
                  </a:lnTo>
                  <a:lnTo>
                    <a:pt x="0" y="254000"/>
                  </a:lnTo>
                  <a:lnTo>
                    <a:pt x="7620" y="254000"/>
                  </a:lnTo>
                  <a:lnTo>
                    <a:pt x="7620" y="215900"/>
                  </a:lnTo>
                  <a:close/>
                </a:path>
                <a:path w="7620" h="1916429">
                  <a:moveTo>
                    <a:pt x="7620" y="254000"/>
                  </a:moveTo>
                  <a:lnTo>
                    <a:pt x="0" y="254000"/>
                  </a:lnTo>
                  <a:lnTo>
                    <a:pt x="0" y="292100"/>
                  </a:lnTo>
                  <a:lnTo>
                    <a:pt x="7620" y="292100"/>
                  </a:lnTo>
                  <a:lnTo>
                    <a:pt x="7620" y="254000"/>
                  </a:lnTo>
                  <a:close/>
                </a:path>
                <a:path w="7620" h="1916429">
                  <a:moveTo>
                    <a:pt x="7620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292100"/>
                  </a:lnTo>
                  <a:close/>
                </a:path>
                <a:path w="7620" h="1916429">
                  <a:moveTo>
                    <a:pt x="7620" y="298450"/>
                  </a:moveTo>
                  <a:lnTo>
                    <a:pt x="0" y="298450"/>
                  </a:lnTo>
                  <a:lnTo>
                    <a:pt x="0" y="330200"/>
                  </a:lnTo>
                  <a:lnTo>
                    <a:pt x="7620" y="330200"/>
                  </a:lnTo>
                  <a:lnTo>
                    <a:pt x="7620" y="298450"/>
                  </a:lnTo>
                  <a:close/>
                </a:path>
                <a:path w="7620" h="1916429">
                  <a:moveTo>
                    <a:pt x="7620" y="330200"/>
                  </a:moveTo>
                  <a:lnTo>
                    <a:pt x="0" y="33020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30200"/>
                  </a:lnTo>
                  <a:close/>
                </a:path>
                <a:path w="7620" h="1916429">
                  <a:moveTo>
                    <a:pt x="7620" y="374650"/>
                  </a:moveTo>
                  <a:lnTo>
                    <a:pt x="0" y="37465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374650"/>
                  </a:lnTo>
                  <a:close/>
                </a:path>
                <a:path w="7620" h="1916429">
                  <a:moveTo>
                    <a:pt x="7620" y="412750"/>
                  </a:moveTo>
                  <a:lnTo>
                    <a:pt x="0" y="41275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12750"/>
                  </a:lnTo>
                  <a:close/>
                </a:path>
                <a:path w="7620" h="1916429">
                  <a:moveTo>
                    <a:pt x="7620" y="450850"/>
                  </a:moveTo>
                  <a:lnTo>
                    <a:pt x="0" y="45085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50850"/>
                  </a:lnTo>
                  <a:close/>
                </a:path>
                <a:path w="7620" h="1916429">
                  <a:moveTo>
                    <a:pt x="7620" y="488950"/>
                  </a:moveTo>
                  <a:lnTo>
                    <a:pt x="0" y="48895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88950"/>
                  </a:lnTo>
                  <a:close/>
                </a:path>
                <a:path w="7620" h="1916429">
                  <a:moveTo>
                    <a:pt x="7620" y="495300"/>
                  </a:moveTo>
                  <a:lnTo>
                    <a:pt x="0" y="49530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495300"/>
                  </a:lnTo>
                  <a:close/>
                </a:path>
                <a:path w="7620" h="1916429">
                  <a:moveTo>
                    <a:pt x="7620" y="527050"/>
                  </a:moveTo>
                  <a:lnTo>
                    <a:pt x="0" y="52705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7050"/>
                  </a:lnTo>
                  <a:close/>
                </a:path>
                <a:path w="7620" h="1916429">
                  <a:moveTo>
                    <a:pt x="7620" y="533400"/>
                  </a:moveTo>
                  <a:lnTo>
                    <a:pt x="0" y="53340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33400"/>
                  </a:lnTo>
                  <a:close/>
                </a:path>
                <a:path w="7620" h="1916429">
                  <a:moveTo>
                    <a:pt x="7620" y="571500"/>
                  </a:moveTo>
                  <a:lnTo>
                    <a:pt x="0" y="57150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571500"/>
                  </a:lnTo>
                  <a:close/>
                </a:path>
                <a:path w="7620" h="1916429">
                  <a:moveTo>
                    <a:pt x="7620" y="609600"/>
                  </a:moveTo>
                  <a:lnTo>
                    <a:pt x="0" y="60960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09600"/>
                  </a:lnTo>
                  <a:close/>
                </a:path>
                <a:path w="7620" h="1916429">
                  <a:moveTo>
                    <a:pt x="7620" y="647700"/>
                  </a:moveTo>
                  <a:lnTo>
                    <a:pt x="0" y="64770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7700"/>
                  </a:lnTo>
                  <a:close/>
                </a:path>
                <a:path w="7620" h="1916429">
                  <a:moveTo>
                    <a:pt x="7620" y="654050"/>
                  </a:moveTo>
                  <a:lnTo>
                    <a:pt x="0" y="654050"/>
                  </a:lnTo>
                  <a:lnTo>
                    <a:pt x="0" y="685800"/>
                  </a:lnTo>
                  <a:lnTo>
                    <a:pt x="7620" y="685800"/>
                  </a:lnTo>
                  <a:lnTo>
                    <a:pt x="7620" y="654050"/>
                  </a:lnTo>
                  <a:close/>
                </a:path>
                <a:path w="7620" h="1916429">
                  <a:moveTo>
                    <a:pt x="7620" y="685800"/>
                  </a:moveTo>
                  <a:lnTo>
                    <a:pt x="0" y="685800"/>
                  </a:lnTo>
                  <a:lnTo>
                    <a:pt x="0" y="692150"/>
                  </a:lnTo>
                  <a:lnTo>
                    <a:pt x="7620" y="692150"/>
                  </a:lnTo>
                  <a:lnTo>
                    <a:pt x="7620" y="685800"/>
                  </a:lnTo>
                  <a:close/>
                </a:path>
                <a:path w="7620" h="1916429">
                  <a:moveTo>
                    <a:pt x="7620" y="692150"/>
                  </a:moveTo>
                  <a:lnTo>
                    <a:pt x="0" y="69215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692150"/>
                  </a:lnTo>
                  <a:close/>
                </a:path>
                <a:path w="7620" h="1916429">
                  <a:moveTo>
                    <a:pt x="7620" y="723900"/>
                  </a:moveTo>
                  <a:lnTo>
                    <a:pt x="0" y="723900"/>
                  </a:lnTo>
                  <a:lnTo>
                    <a:pt x="0" y="730250"/>
                  </a:lnTo>
                  <a:lnTo>
                    <a:pt x="7620" y="730250"/>
                  </a:lnTo>
                  <a:lnTo>
                    <a:pt x="7620" y="723900"/>
                  </a:lnTo>
                  <a:close/>
                </a:path>
                <a:path w="7620" h="1916429">
                  <a:moveTo>
                    <a:pt x="7620" y="730250"/>
                  </a:moveTo>
                  <a:lnTo>
                    <a:pt x="0" y="73025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30250"/>
                  </a:lnTo>
                  <a:close/>
                </a:path>
                <a:path w="7620" h="1916429">
                  <a:moveTo>
                    <a:pt x="7620" y="768350"/>
                  </a:moveTo>
                  <a:lnTo>
                    <a:pt x="0" y="768350"/>
                  </a:lnTo>
                  <a:lnTo>
                    <a:pt x="0" y="806450"/>
                  </a:lnTo>
                  <a:lnTo>
                    <a:pt x="7620" y="806450"/>
                  </a:lnTo>
                  <a:lnTo>
                    <a:pt x="7620" y="768350"/>
                  </a:lnTo>
                  <a:close/>
                </a:path>
                <a:path w="7620" h="1916429">
                  <a:moveTo>
                    <a:pt x="7620" y="806450"/>
                  </a:moveTo>
                  <a:lnTo>
                    <a:pt x="0" y="806450"/>
                  </a:lnTo>
                  <a:lnTo>
                    <a:pt x="0" y="844550"/>
                  </a:lnTo>
                  <a:lnTo>
                    <a:pt x="7620" y="844550"/>
                  </a:lnTo>
                  <a:lnTo>
                    <a:pt x="7620" y="806450"/>
                  </a:lnTo>
                  <a:close/>
                </a:path>
                <a:path w="7620" h="1916429">
                  <a:moveTo>
                    <a:pt x="7620" y="844550"/>
                  </a:moveTo>
                  <a:lnTo>
                    <a:pt x="0" y="844550"/>
                  </a:lnTo>
                  <a:lnTo>
                    <a:pt x="0" y="850900"/>
                  </a:lnTo>
                  <a:lnTo>
                    <a:pt x="7620" y="850900"/>
                  </a:lnTo>
                  <a:lnTo>
                    <a:pt x="7620" y="844550"/>
                  </a:lnTo>
                  <a:close/>
                </a:path>
                <a:path w="7620" h="1916429">
                  <a:moveTo>
                    <a:pt x="7620" y="850900"/>
                  </a:moveTo>
                  <a:lnTo>
                    <a:pt x="0" y="850900"/>
                  </a:lnTo>
                  <a:lnTo>
                    <a:pt x="0" y="882650"/>
                  </a:lnTo>
                  <a:lnTo>
                    <a:pt x="7620" y="882650"/>
                  </a:lnTo>
                  <a:lnTo>
                    <a:pt x="7620" y="850900"/>
                  </a:lnTo>
                  <a:close/>
                </a:path>
                <a:path w="7620" h="1916429">
                  <a:moveTo>
                    <a:pt x="7620" y="882650"/>
                  </a:moveTo>
                  <a:lnTo>
                    <a:pt x="0" y="882650"/>
                  </a:lnTo>
                  <a:lnTo>
                    <a:pt x="0" y="889000"/>
                  </a:lnTo>
                  <a:lnTo>
                    <a:pt x="7620" y="889000"/>
                  </a:lnTo>
                  <a:lnTo>
                    <a:pt x="7620" y="882650"/>
                  </a:lnTo>
                  <a:close/>
                </a:path>
                <a:path w="7620" h="1916429">
                  <a:moveTo>
                    <a:pt x="7620" y="889000"/>
                  </a:moveTo>
                  <a:lnTo>
                    <a:pt x="0" y="889000"/>
                  </a:lnTo>
                  <a:lnTo>
                    <a:pt x="0" y="927100"/>
                  </a:lnTo>
                  <a:lnTo>
                    <a:pt x="7620" y="927100"/>
                  </a:lnTo>
                  <a:lnTo>
                    <a:pt x="7620" y="889000"/>
                  </a:lnTo>
                  <a:close/>
                </a:path>
                <a:path w="7620" h="1916429">
                  <a:moveTo>
                    <a:pt x="7620" y="927100"/>
                  </a:moveTo>
                  <a:lnTo>
                    <a:pt x="0" y="927100"/>
                  </a:lnTo>
                  <a:lnTo>
                    <a:pt x="0" y="948690"/>
                  </a:lnTo>
                  <a:lnTo>
                    <a:pt x="7620" y="948690"/>
                  </a:lnTo>
                  <a:lnTo>
                    <a:pt x="7620" y="927100"/>
                  </a:lnTo>
                  <a:close/>
                </a:path>
                <a:path w="7620" h="1916429">
                  <a:moveTo>
                    <a:pt x="7620" y="948690"/>
                  </a:moveTo>
                  <a:lnTo>
                    <a:pt x="0" y="948690"/>
                  </a:lnTo>
                  <a:lnTo>
                    <a:pt x="0" y="956310"/>
                  </a:lnTo>
                  <a:lnTo>
                    <a:pt x="7620" y="956310"/>
                  </a:lnTo>
                  <a:lnTo>
                    <a:pt x="7620" y="948690"/>
                  </a:lnTo>
                  <a:close/>
                </a:path>
                <a:path w="7620" h="1916429">
                  <a:moveTo>
                    <a:pt x="7620" y="956310"/>
                  </a:moveTo>
                  <a:lnTo>
                    <a:pt x="0" y="956310"/>
                  </a:lnTo>
                  <a:lnTo>
                    <a:pt x="0" y="962660"/>
                  </a:lnTo>
                  <a:lnTo>
                    <a:pt x="7620" y="962660"/>
                  </a:lnTo>
                  <a:lnTo>
                    <a:pt x="7620" y="956310"/>
                  </a:lnTo>
                  <a:close/>
                </a:path>
                <a:path w="7620" h="1916429">
                  <a:moveTo>
                    <a:pt x="7620" y="962660"/>
                  </a:moveTo>
                  <a:lnTo>
                    <a:pt x="0" y="962660"/>
                  </a:lnTo>
                  <a:lnTo>
                    <a:pt x="0" y="969010"/>
                  </a:lnTo>
                  <a:lnTo>
                    <a:pt x="7620" y="969010"/>
                  </a:lnTo>
                  <a:lnTo>
                    <a:pt x="7620" y="962660"/>
                  </a:lnTo>
                  <a:close/>
                </a:path>
                <a:path w="7620" h="1916429">
                  <a:moveTo>
                    <a:pt x="7620" y="969010"/>
                  </a:moveTo>
                  <a:lnTo>
                    <a:pt x="0" y="969010"/>
                  </a:lnTo>
                  <a:lnTo>
                    <a:pt x="0" y="975360"/>
                  </a:lnTo>
                  <a:lnTo>
                    <a:pt x="7620" y="975360"/>
                  </a:lnTo>
                  <a:lnTo>
                    <a:pt x="7620" y="969010"/>
                  </a:lnTo>
                  <a:close/>
                </a:path>
                <a:path w="7620" h="1916429">
                  <a:moveTo>
                    <a:pt x="7620" y="975360"/>
                  </a:moveTo>
                  <a:lnTo>
                    <a:pt x="0" y="975360"/>
                  </a:lnTo>
                  <a:lnTo>
                    <a:pt x="0" y="981710"/>
                  </a:lnTo>
                  <a:lnTo>
                    <a:pt x="7620" y="981710"/>
                  </a:lnTo>
                  <a:lnTo>
                    <a:pt x="7620" y="975360"/>
                  </a:lnTo>
                  <a:close/>
                </a:path>
                <a:path w="7620" h="1916429">
                  <a:moveTo>
                    <a:pt x="7620" y="981710"/>
                  </a:moveTo>
                  <a:lnTo>
                    <a:pt x="0" y="981710"/>
                  </a:lnTo>
                  <a:lnTo>
                    <a:pt x="0" y="986790"/>
                  </a:lnTo>
                  <a:lnTo>
                    <a:pt x="7620" y="986790"/>
                  </a:lnTo>
                  <a:lnTo>
                    <a:pt x="7620" y="981710"/>
                  </a:lnTo>
                  <a:close/>
                </a:path>
                <a:path w="7620" h="1916429">
                  <a:moveTo>
                    <a:pt x="7620" y="986790"/>
                  </a:moveTo>
                  <a:lnTo>
                    <a:pt x="0" y="986790"/>
                  </a:lnTo>
                  <a:lnTo>
                    <a:pt x="0" y="994410"/>
                  </a:lnTo>
                  <a:lnTo>
                    <a:pt x="7620" y="994410"/>
                  </a:lnTo>
                  <a:lnTo>
                    <a:pt x="7620" y="986790"/>
                  </a:lnTo>
                  <a:close/>
                </a:path>
                <a:path w="7620" h="1916429">
                  <a:moveTo>
                    <a:pt x="7620" y="994410"/>
                  </a:moveTo>
                  <a:lnTo>
                    <a:pt x="0" y="994410"/>
                  </a:lnTo>
                  <a:lnTo>
                    <a:pt x="0" y="1000760"/>
                  </a:lnTo>
                  <a:lnTo>
                    <a:pt x="7620" y="1000760"/>
                  </a:lnTo>
                  <a:lnTo>
                    <a:pt x="7620" y="994410"/>
                  </a:lnTo>
                  <a:close/>
                </a:path>
                <a:path w="7620" h="1916429">
                  <a:moveTo>
                    <a:pt x="7620" y="1000760"/>
                  </a:moveTo>
                  <a:lnTo>
                    <a:pt x="0" y="1000760"/>
                  </a:lnTo>
                  <a:lnTo>
                    <a:pt x="0" y="1007110"/>
                  </a:lnTo>
                  <a:lnTo>
                    <a:pt x="7620" y="1007110"/>
                  </a:lnTo>
                  <a:lnTo>
                    <a:pt x="7620" y="1000760"/>
                  </a:lnTo>
                  <a:close/>
                </a:path>
                <a:path w="7620" h="1916429">
                  <a:moveTo>
                    <a:pt x="7620" y="1007110"/>
                  </a:moveTo>
                  <a:lnTo>
                    <a:pt x="0" y="1007110"/>
                  </a:lnTo>
                  <a:lnTo>
                    <a:pt x="0" y="1013460"/>
                  </a:lnTo>
                  <a:lnTo>
                    <a:pt x="7620" y="1013460"/>
                  </a:lnTo>
                  <a:lnTo>
                    <a:pt x="7620" y="1007110"/>
                  </a:lnTo>
                  <a:close/>
                </a:path>
                <a:path w="7620" h="1916429">
                  <a:moveTo>
                    <a:pt x="7620" y="1013460"/>
                  </a:moveTo>
                  <a:lnTo>
                    <a:pt x="0" y="1013460"/>
                  </a:lnTo>
                  <a:lnTo>
                    <a:pt x="0" y="1019810"/>
                  </a:lnTo>
                  <a:lnTo>
                    <a:pt x="7620" y="1019810"/>
                  </a:lnTo>
                  <a:lnTo>
                    <a:pt x="7620" y="1013460"/>
                  </a:lnTo>
                  <a:close/>
                </a:path>
                <a:path w="7620" h="1916429">
                  <a:moveTo>
                    <a:pt x="7620" y="1019810"/>
                  </a:moveTo>
                  <a:lnTo>
                    <a:pt x="0" y="1019810"/>
                  </a:lnTo>
                  <a:lnTo>
                    <a:pt x="0" y="1024890"/>
                  </a:lnTo>
                  <a:lnTo>
                    <a:pt x="7620" y="1024890"/>
                  </a:lnTo>
                  <a:lnTo>
                    <a:pt x="7620" y="1019810"/>
                  </a:lnTo>
                  <a:close/>
                </a:path>
                <a:path w="7620" h="1916429">
                  <a:moveTo>
                    <a:pt x="7620" y="1024890"/>
                  </a:moveTo>
                  <a:lnTo>
                    <a:pt x="0" y="1024890"/>
                  </a:lnTo>
                  <a:lnTo>
                    <a:pt x="0" y="1038860"/>
                  </a:lnTo>
                  <a:lnTo>
                    <a:pt x="7620" y="1038860"/>
                  </a:lnTo>
                  <a:lnTo>
                    <a:pt x="7620" y="1024890"/>
                  </a:lnTo>
                  <a:close/>
                </a:path>
                <a:path w="7620" h="1916429">
                  <a:moveTo>
                    <a:pt x="7620" y="1038860"/>
                  </a:moveTo>
                  <a:lnTo>
                    <a:pt x="0" y="1038860"/>
                  </a:lnTo>
                  <a:lnTo>
                    <a:pt x="0" y="1045210"/>
                  </a:lnTo>
                  <a:lnTo>
                    <a:pt x="7620" y="1045210"/>
                  </a:lnTo>
                  <a:lnTo>
                    <a:pt x="7620" y="1038860"/>
                  </a:lnTo>
                  <a:close/>
                </a:path>
                <a:path w="7620" h="1916429">
                  <a:moveTo>
                    <a:pt x="7620" y="1045210"/>
                  </a:moveTo>
                  <a:lnTo>
                    <a:pt x="0" y="1045210"/>
                  </a:lnTo>
                  <a:lnTo>
                    <a:pt x="0" y="1051560"/>
                  </a:lnTo>
                  <a:lnTo>
                    <a:pt x="7620" y="1051560"/>
                  </a:lnTo>
                  <a:lnTo>
                    <a:pt x="7620" y="1045210"/>
                  </a:lnTo>
                  <a:close/>
                </a:path>
                <a:path w="7620" h="1916429">
                  <a:moveTo>
                    <a:pt x="7620" y="1051560"/>
                  </a:moveTo>
                  <a:lnTo>
                    <a:pt x="0" y="1051560"/>
                  </a:lnTo>
                  <a:lnTo>
                    <a:pt x="0" y="1057910"/>
                  </a:lnTo>
                  <a:lnTo>
                    <a:pt x="7620" y="1057910"/>
                  </a:lnTo>
                  <a:lnTo>
                    <a:pt x="7620" y="1051560"/>
                  </a:lnTo>
                  <a:close/>
                </a:path>
                <a:path w="7620" h="1916429">
                  <a:moveTo>
                    <a:pt x="7620" y="1057910"/>
                  </a:moveTo>
                  <a:lnTo>
                    <a:pt x="0" y="1057910"/>
                  </a:lnTo>
                  <a:lnTo>
                    <a:pt x="0" y="1062990"/>
                  </a:lnTo>
                  <a:lnTo>
                    <a:pt x="7620" y="1062990"/>
                  </a:lnTo>
                  <a:lnTo>
                    <a:pt x="7620" y="1057910"/>
                  </a:lnTo>
                  <a:close/>
                </a:path>
                <a:path w="7620" h="1916429">
                  <a:moveTo>
                    <a:pt x="7620" y="1062990"/>
                  </a:moveTo>
                  <a:lnTo>
                    <a:pt x="0" y="1062990"/>
                  </a:lnTo>
                  <a:lnTo>
                    <a:pt x="0" y="1069340"/>
                  </a:lnTo>
                  <a:lnTo>
                    <a:pt x="7620" y="1069340"/>
                  </a:lnTo>
                  <a:lnTo>
                    <a:pt x="7620" y="1062990"/>
                  </a:lnTo>
                  <a:close/>
                </a:path>
                <a:path w="7620" h="1916429">
                  <a:moveTo>
                    <a:pt x="7620" y="1069340"/>
                  </a:moveTo>
                  <a:lnTo>
                    <a:pt x="0" y="1069340"/>
                  </a:lnTo>
                  <a:lnTo>
                    <a:pt x="0" y="1076960"/>
                  </a:lnTo>
                  <a:lnTo>
                    <a:pt x="7620" y="1076960"/>
                  </a:lnTo>
                  <a:lnTo>
                    <a:pt x="7620" y="1069340"/>
                  </a:lnTo>
                  <a:close/>
                </a:path>
                <a:path w="7620" h="1916429">
                  <a:moveTo>
                    <a:pt x="7620" y="1076960"/>
                  </a:moveTo>
                  <a:lnTo>
                    <a:pt x="0" y="1076960"/>
                  </a:lnTo>
                  <a:lnTo>
                    <a:pt x="0" y="1083310"/>
                  </a:lnTo>
                  <a:lnTo>
                    <a:pt x="7620" y="1083310"/>
                  </a:lnTo>
                  <a:lnTo>
                    <a:pt x="7620" y="1076960"/>
                  </a:lnTo>
                  <a:close/>
                </a:path>
                <a:path w="7620" h="1916429">
                  <a:moveTo>
                    <a:pt x="7620" y="1083310"/>
                  </a:moveTo>
                  <a:lnTo>
                    <a:pt x="0" y="1083310"/>
                  </a:lnTo>
                  <a:lnTo>
                    <a:pt x="0" y="1089660"/>
                  </a:lnTo>
                  <a:lnTo>
                    <a:pt x="7620" y="1089660"/>
                  </a:lnTo>
                  <a:lnTo>
                    <a:pt x="7620" y="1083310"/>
                  </a:lnTo>
                  <a:close/>
                </a:path>
                <a:path w="7620" h="1916429">
                  <a:moveTo>
                    <a:pt x="7620" y="1089660"/>
                  </a:moveTo>
                  <a:lnTo>
                    <a:pt x="0" y="1089660"/>
                  </a:lnTo>
                  <a:lnTo>
                    <a:pt x="0" y="1096010"/>
                  </a:lnTo>
                  <a:lnTo>
                    <a:pt x="7620" y="1096010"/>
                  </a:lnTo>
                  <a:lnTo>
                    <a:pt x="7620" y="1089660"/>
                  </a:lnTo>
                  <a:close/>
                </a:path>
                <a:path w="7620" h="1916429">
                  <a:moveTo>
                    <a:pt x="7620" y="1096010"/>
                  </a:moveTo>
                  <a:lnTo>
                    <a:pt x="0" y="1096010"/>
                  </a:lnTo>
                  <a:lnTo>
                    <a:pt x="0" y="1102360"/>
                  </a:lnTo>
                  <a:lnTo>
                    <a:pt x="7620" y="1102360"/>
                  </a:lnTo>
                  <a:lnTo>
                    <a:pt x="7620" y="1096010"/>
                  </a:lnTo>
                  <a:close/>
                </a:path>
                <a:path w="7620" h="1916429">
                  <a:moveTo>
                    <a:pt x="7620" y="1102360"/>
                  </a:moveTo>
                  <a:lnTo>
                    <a:pt x="0" y="1102360"/>
                  </a:lnTo>
                  <a:lnTo>
                    <a:pt x="0" y="1107440"/>
                  </a:lnTo>
                  <a:lnTo>
                    <a:pt x="7620" y="1107440"/>
                  </a:lnTo>
                  <a:lnTo>
                    <a:pt x="7620" y="1102360"/>
                  </a:lnTo>
                  <a:close/>
                </a:path>
                <a:path w="7620" h="1916429">
                  <a:moveTo>
                    <a:pt x="7620" y="1107440"/>
                  </a:moveTo>
                  <a:lnTo>
                    <a:pt x="0" y="1107440"/>
                  </a:lnTo>
                  <a:lnTo>
                    <a:pt x="0" y="1115060"/>
                  </a:lnTo>
                  <a:lnTo>
                    <a:pt x="7620" y="1115060"/>
                  </a:lnTo>
                  <a:lnTo>
                    <a:pt x="7620" y="1107440"/>
                  </a:lnTo>
                  <a:close/>
                </a:path>
                <a:path w="7620" h="1916429">
                  <a:moveTo>
                    <a:pt x="7620" y="1115060"/>
                  </a:moveTo>
                  <a:lnTo>
                    <a:pt x="0" y="1115060"/>
                  </a:lnTo>
                  <a:lnTo>
                    <a:pt x="0" y="1121410"/>
                  </a:lnTo>
                  <a:lnTo>
                    <a:pt x="7620" y="1121410"/>
                  </a:lnTo>
                  <a:lnTo>
                    <a:pt x="7620" y="1115060"/>
                  </a:lnTo>
                  <a:close/>
                </a:path>
                <a:path w="7620" h="1916429">
                  <a:moveTo>
                    <a:pt x="7620" y="1121410"/>
                  </a:moveTo>
                  <a:lnTo>
                    <a:pt x="0" y="1121410"/>
                  </a:lnTo>
                  <a:lnTo>
                    <a:pt x="0" y="1134110"/>
                  </a:lnTo>
                  <a:lnTo>
                    <a:pt x="7620" y="1134110"/>
                  </a:lnTo>
                  <a:lnTo>
                    <a:pt x="7620" y="1121410"/>
                  </a:lnTo>
                  <a:close/>
                </a:path>
                <a:path w="7620" h="1916429">
                  <a:moveTo>
                    <a:pt x="7620" y="1134110"/>
                  </a:moveTo>
                  <a:lnTo>
                    <a:pt x="0" y="1134110"/>
                  </a:lnTo>
                  <a:lnTo>
                    <a:pt x="0" y="1165860"/>
                  </a:lnTo>
                  <a:lnTo>
                    <a:pt x="7620" y="1165860"/>
                  </a:lnTo>
                  <a:lnTo>
                    <a:pt x="7620" y="1134110"/>
                  </a:lnTo>
                  <a:close/>
                </a:path>
                <a:path w="7620" h="1916429">
                  <a:moveTo>
                    <a:pt x="7620" y="1165860"/>
                  </a:moveTo>
                  <a:lnTo>
                    <a:pt x="0" y="1165860"/>
                  </a:lnTo>
                  <a:lnTo>
                    <a:pt x="0" y="1172210"/>
                  </a:lnTo>
                  <a:lnTo>
                    <a:pt x="7620" y="1172210"/>
                  </a:lnTo>
                  <a:lnTo>
                    <a:pt x="7620" y="1165860"/>
                  </a:lnTo>
                  <a:close/>
                </a:path>
                <a:path w="7620" h="1916429">
                  <a:moveTo>
                    <a:pt x="7620" y="1172210"/>
                  </a:moveTo>
                  <a:lnTo>
                    <a:pt x="0" y="1172210"/>
                  </a:lnTo>
                  <a:lnTo>
                    <a:pt x="0" y="1178560"/>
                  </a:lnTo>
                  <a:lnTo>
                    <a:pt x="7620" y="1178560"/>
                  </a:lnTo>
                  <a:lnTo>
                    <a:pt x="7620" y="1172210"/>
                  </a:lnTo>
                  <a:close/>
                </a:path>
                <a:path w="7620" h="1916429">
                  <a:moveTo>
                    <a:pt x="7620" y="1178560"/>
                  </a:moveTo>
                  <a:lnTo>
                    <a:pt x="0" y="1178560"/>
                  </a:lnTo>
                  <a:lnTo>
                    <a:pt x="0" y="1183640"/>
                  </a:lnTo>
                  <a:lnTo>
                    <a:pt x="7620" y="1183640"/>
                  </a:lnTo>
                  <a:lnTo>
                    <a:pt x="7620" y="1178560"/>
                  </a:lnTo>
                  <a:close/>
                </a:path>
                <a:path w="7620" h="1916429">
                  <a:moveTo>
                    <a:pt x="7620" y="1183640"/>
                  </a:moveTo>
                  <a:lnTo>
                    <a:pt x="0" y="1183640"/>
                  </a:lnTo>
                  <a:lnTo>
                    <a:pt x="0" y="1189990"/>
                  </a:lnTo>
                  <a:lnTo>
                    <a:pt x="7620" y="1189990"/>
                  </a:lnTo>
                  <a:lnTo>
                    <a:pt x="7620" y="1183640"/>
                  </a:lnTo>
                  <a:close/>
                </a:path>
                <a:path w="7620" h="1916429">
                  <a:moveTo>
                    <a:pt x="7620" y="1189990"/>
                  </a:moveTo>
                  <a:lnTo>
                    <a:pt x="0" y="1189990"/>
                  </a:lnTo>
                  <a:lnTo>
                    <a:pt x="0" y="1203960"/>
                  </a:lnTo>
                  <a:lnTo>
                    <a:pt x="7620" y="1203960"/>
                  </a:lnTo>
                  <a:lnTo>
                    <a:pt x="7620" y="1189990"/>
                  </a:lnTo>
                  <a:close/>
                </a:path>
                <a:path w="7620" h="1916429">
                  <a:moveTo>
                    <a:pt x="7620" y="1203960"/>
                  </a:moveTo>
                  <a:lnTo>
                    <a:pt x="0" y="1203960"/>
                  </a:lnTo>
                  <a:lnTo>
                    <a:pt x="0" y="1216660"/>
                  </a:lnTo>
                  <a:lnTo>
                    <a:pt x="7620" y="1216660"/>
                  </a:lnTo>
                  <a:lnTo>
                    <a:pt x="7620" y="1203960"/>
                  </a:lnTo>
                  <a:close/>
                </a:path>
                <a:path w="7620" h="1916429">
                  <a:moveTo>
                    <a:pt x="7620" y="1216660"/>
                  </a:moveTo>
                  <a:lnTo>
                    <a:pt x="0" y="1216660"/>
                  </a:lnTo>
                  <a:lnTo>
                    <a:pt x="0" y="1221740"/>
                  </a:lnTo>
                  <a:lnTo>
                    <a:pt x="7620" y="1221740"/>
                  </a:lnTo>
                  <a:lnTo>
                    <a:pt x="7620" y="1216660"/>
                  </a:lnTo>
                  <a:close/>
                </a:path>
                <a:path w="7620" h="1916429">
                  <a:moveTo>
                    <a:pt x="7620" y="1221740"/>
                  </a:moveTo>
                  <a:lnTo>
                    <a:pt x="0" y="1221740"/>
                  </a:lnTo>
                  <a:lnTo>
                    <a:pt x="0" y="1235710"/>
                  </a:lnTo>
                  <a:lnTo>
                    <a:pt x="7620" y="1235710"/>
                  </a:lnTo>
                  <a:lnTo>
                    <a:pt x="7620" y="1221740"/>
                  </a:lnTo>
                  <a:close/>
                </a:path>
                <a:path w="7620" h="1916429">
                  <a:moveTo>
                    <a:pt x="7620" y="1235710"/>
                  </a:moveTo>
                  <a:lnTo>
                    <a:pt x="0" y="1235710"/>
                  </a:lnTo>
                  <a:lnTo>
                    <a:pt x="0" y="1242060"/>
                  </a:lnTo>
                  <a:lnTo>
                    <a:pt x="7620" y="1242060"/>
                  </a:lnTo>
                  <a:lnTo>
                    <a:pt x="7620" y="1235710"/>
                  </a:lnTo>
                  <a:close/>
                </a:path>
                <a:path w="7620" h="1916429">
                  <a:moveTo>
                    <a:pt x="7620" y="1242060"/>
                  </a:moveTo>
                  <a:lnTo>
                    <a:pt x="0" y="1242060"/>
                  </a:lnTo>
                  <a:lnTo>
                    <a:pt x="0" y="1248410"/>
                  </a:lnTo>
                  <a:lnTo>
                    <a:pt x="7620" y="1248410"/>
                  </a:lnTo>
                  <a:lnTo>
                    <a:pt x="7620" y="1242060"/>
                  </a:lnTo>
                  <a:close/>
                </a:path>
                <a:path w="7620" h="1916429">
                  <a:moveTo>
                    <a:pt x="7620" y="1248410"/>
                  </a:moveTo>
                  <a:lnTo>
                    <a:pt x="0" y="1248410"/>
                  </a:lnTo>
                  <a:lnTo>
                    <a:pt x="0" y="1254760"/>
                  </a:lnTo>
                  <a:lnTo>
                    <a:pt x="7620" y="1254760"/>
                  </a:lnTo>
                  <a:lnTo>
                    <a:pt x="7620" y="1248410"/>
                  </a:lnTo>
                  <a:close/>
                </a:path>
                <a:path w="7620" h="1916429">
                  <a:moveTo>
                    <a:pt x="7620" y="1254760"/>
                  </a:moveTo>
                  <a:lnTo>
                    <a:pt x="0" y="1254760"/>
                  </a:lnTo>
                  <a:lnTo>
                    <a:pt x="0" y="1266190"/>
                  </a:lnTo>
                  <a:lnTo>
                    <a:pt x="7620" y="1266190"/>
                  </a:lnTo>
                  <a:lnTo>
                    <a:pt x="7620" y="1254760"/>
                  </a:lnTo>
                  <a:close/>
                </a:path>
                <a:path w="7620" h="1916429">
                  <a:moveTo>
                    <a:pt x="7620" y="1266190"/>
                  </a:moveTo>
                  <a:lnTo>
                    <a:pt x="0" y="1266190"/>
                  </a:lnTo>
                  <a:lnTo>
                    <a:pt x="0" y="1273810"/>
                  </a:lnTo>
                  <a:lnTo>
                    <a:pt x="7620" y="1273810"/>
                  </a:lnTo>
                  <a:lnTo>
                    <a:pt x="7620" y="1266190"/>
                  </a:lnTo>
                  <a:close/>
                </a:path>
                <a:path w="7620" h="1916429">
                  <a:moveTo>
                    <a:pt x="7620" y="1273810"/>
                  </a:moveTo>
                  <a:lnTo>
                    <a:pt x="0" y="1273810"/>
                  </a:lnTo>
                  <a:lnTo>
                    <a:pt x="0" y="1280160"/>
                  </a:lnTo>
                  <a:lnTo>
                    <a:pt x="7620" y="1280160"/>
                  </a:lnTo>
                  <a:lnTo>
                    <a:pt x="7620" y="1273810"/>
                  </a:lnTo>
                  <a:close/>
                </a:path>
                <a:path w="7620" h="1916429">
                  <a:moveTo>
                    <a:pt x="7620" y="1280160"/>
                  </a:moveTo>
                  <a:lnTo>
                    <a:pt x="0" y="1280160"/>
                  </a:lnTo>
                  <a:lnTo>
                    <a:pt x="0" y="1286510"/>
                  </a:lnTo>
                  <a:lnTo>
                    <a:pt x="7620" y="1286510"/>
                  </a:lnTo>
                  <a:lnTo>
                    <a:pt x="7620" y="1280160"/>
                  </a:lnTo>
                  <a:close/>
                </a:path>
                <a:path w="7620" h="1916429">
                  <a:moveTo>
                    <a:pt x="7620" y="1286510"/>
                  </a:moveTo>
                  <a:lnTo>
                    <a:pt x="0" y="1286510"/>
                  </a:lnTo>
                  <a:lnTo>
                    <a:pt x="0" y="1292860"/>
                  </a:lnTo>
                  <a:lnTo>
                    <a:pt x="7620" y="1292860"/>
                  </a:lnTo>
                  <a:lnTo>
                    <a:pt x="7620" y="1286510"/>
                  </a:lnTo>
                  <a:close/>
                </a:path>
                <a:path w="7620" h="1916429">
                  <a:moveTo>
                    <a:pt x="7620" y="1292860"/>
                  </a:moveTo>
                  <a:lnTo>
                    <a:pt x="0" y="1292860"/>
                  </a:lnTo>
                  <a:lnTo>
                    <a:pt x="0" y="1299210"/>
                  </a:lnTo>
                  <a:lnTo>
                    <a:pt x="7620" y="1299210"/>
                  </a:lnTo>
                  <a:lnTo>
                    <a:pt x="7620" y="1292860"/>
                  </a:lnTo>
                  <a:close/>
                </a:path>
                <a:path w="7620" h="1916429">
                  <a:moveTo>
                    <a:pt x="7620" y="1299210"/>
                  </a:moveTo>
                  <a:lnTo>
                    <a:pt x="0" y="1299210"/>
                  </a:lnTo>
                  <a:lnTo>
                    <a:pt x="0" y="1304290"/>
                  </a:lnTo>
                  <a:lnTo>
                    <a:pt x="7620" y="1304290"/>
                  </a:lnTo>
                  <a:lnTo>
                    <a:pt x="7620" y="1299210"/>
                  </a:lnTo>
                  <a:close/>
                </a:path>
                <a:path w="7620" h="1916429">
                  <a:moveTo>
                    <a:pt x="7620" y="1304290"/>
                  </a:moveTo>
                  <a:lnTo>
                    <a:pt x="0" y="1304290"/>
                  </a:lnTo>
                  <a:lnTo>
                    <a:pt x="0" y="1318260"/>
                  </a:lnTo>
                  <a:lnTo>
                    <a:pt x="7620" y="1318260"/>
                  </a:lnTo>
                  <a:lnTo>
                    <a:pt x="7620" y="1304290"/>
                  </a:lnTo>
                  <a:close/>
                </a:path>
                <a:path w="7620" h="1916429">
                  <a:moveTo>
                    <a:pt x="7620" y="1318260"/>
                  </a:moveTo>
                  <a:lnTo>
                    <a:pt x="0" y="1318260"/>
                  </a:lnTo>
                  <a:lnTo>
                    <a:pt x="0" y="1324610"/>
                  </a:lnTo>
                  <a:lnTo>
                    <a:pt x="7620" y="1324610"/>
                  </a:lnTo>
                  <a:lnTo>
                    <a:pt x="7620" y="1318260"/>
                  </a:lnTo>
                  <a:close/>
                </a:path>
                <a:path w="7620" h="1916429">
                  <a:moveTo>
                    <a:pt x="7620" y="1324610"/>
                  </a:moveTo>
                  <a:lnTo>
                    <a:pt x="0" y="1324610"/>
                  </a:lnTo>
                  <a:lnTo>
                    <a:pt x="0" y="1330960"/>
                  </a:lnTo>
                  <a:lnTo>
                    <a:pt x="7620" y="1330960"/>
                  </a:lnTo>
                  <a:lnTo>
                    <a:pt x="7620" y="1324610"/>
                  </a:lnTo>
                  <a:close/>
                </a:path>
                <a:path w="7620" h="1916429">
                  <a:moveTo>
                    <a:pt x="7620" y="1330960"/>
                  </a:moveTo>
                  <a:lnTo>
                    <a:pt x="0" y="1330960"/>
                  </a:lnTo>
                  <a:lnTo>
                    <a:pt x="0" y="1337310"/>
                  </a:lnTo>
                  <a:lnTo>
                    <a:pt x="7620" y="1337310"/>
                  </a:lnTo>
                  <a:lnTo>
                    <a:pt x="7620" y="1330960"/>
                  </a:lnTo>
                  <a:close/>
                </a:path>
                <a:path w="7620" h="1916429">
                  <a:moveTo>
                    <a:pt x="7620" y="1337310"/>
                  </a:moveTo>
                  <a:lnTo>
                    <a:pt x="0" y="1337310"/>
                  </a:lnTo>
                  <a:lnTo>
                    <a:pt x="0" y="1342390"/>
                  </a:lnTo>
                  <a:lnTo>
                    <a:pt x="7620" y="1342390"/>
                  </a:lnTo>
                  <a:lnTo>
                    <a:pt x="7620" y="1337310"/>
                  </a:lnTo>
                  <a:close/>
                </a:path>
                <a:path w="7620" h="1916429">
                  <a:moveTo>
                    <a:pt x="7620" y="1342390"/>
                  </a:moveTo>
                  <a:lnTo>
                    <a:pt x="0" y="1342390"/>
                  </a:lnTo>
                  <a:lnTo>
                    <a:pt x="0" y="1350010"/>
                  </a:lnTo>
                  <a:lnTo>
                    <a:pt x="7620" y="1350010"/>
                  </a:lnTo>
                  <a:lnTo>
                    <a:pt x="7620" y="1342390"/>
                  </a:lnTo>
                  <a:close/>
                </a:path>
                <a:path w="7620" h="1916429">
                  <a:moveTo>
                    <a:pt x="7620" y="1350010"/>
                  </a:moveTo>
                  <a:lnTo>
                    <a:pt x="0" y="1350010"/>
                  </a:lnTo>
                  <a:lnTo>
                    <a:pt x="0" y="1356360"/>
                  </a:lnTo>
                  <a:lnTo>
                    <a:pt x="7620" y="1356360"/>
                  </a:lnTo>
                  <a:lnTo>
                    <a:pt x="7620" y="1350010"/>
                  </a:lnTo>
                  <a:close/>
                </a:path>
                <a:path w="7620" h="1916429">
                  <a:moveTo>
                    <a:pt x="7620" y="1356360"/>
                  </a:moveTo>
                  <a:lnTo>
                    <a:pt x="0" y="1356360"/>
                  </a:lnTo>
                  <a:lnTo>
                    <a:pt x="0" y="1369060"/>
                  </a:lnTo>
                  <a:lnTo>
                    <a:pt x="7620" y="1369060"/>
                  </a:lnTo>
                  <a:lnTo>
                    <a:pt x="7620" y="1356360"/>
                  </a:lnTo>
                  <a:close/>
                </a:path>
                <a:path w="7620" h="1916429">
                  <a:moveTo>
                    <a:pt x="7620" y="1369060"/>
                  </a:moveTo>
                  <a:lnTo>
                    <a:pt x="0" y="1369060"/>
                  </a:lnTo>
                  <a:lnTo>
                    <a:pt x="0" y="1375410"/>
                  </a:lnTo>
                  <a:lnTo>
                    <a:pt x="7620" y="1375410"/>
                  </a:lnTo>
                  <a:lnTo>
                    <a:pt x="7620" y="1369060"/>
                  </a:lnTo>
                  <a:close/>
                </a:path>
                <a:path w="7620" h="1916429">
                  <a:moveTo>
                    <a:pt x="7620" y="1375410"/>
                  </a:moveTo>
                  <a:lnTo>
                    <a:pt x="0" y="1375410"/>
                  </a:lnTo>
                  <a:lnTo>
                    <a:pt x="0" y="1380490"/>
                  </a:lnTo>
                  <a:lnTo>
                    <a:pt x="7620" y="1380490"/>
                  </a:lnTo>
                  <a:lnTo>
                    <a:pt x="7620" y="1375410"/>
                  </a:lnTo>
                  <a:close/>
                </a:path>
                <a:path w="7620" h="1916429">
                  <a:moveTo>
                    <a:pt x="7620" y="1380490"/>
                  </a:moveTo>
                  <a:lnTo>
                    <a:pt x="0" y="1380490"/>
                  </a:lnTo>
                  <a:lnTo>
                    <a:pt x="0" y="1386840"/>
                  </a:lnTo>
                  <a:lnTo>
                    <a:pt x="7620" y="1386840"/>
                  </a:lnTo>
                  <a:lnTo>
                    <a:pt x="7620" y="1380490"/>
                  </a:lnTo>
                  <a:close/>
                </a:path>
                <a:path w="7620" h="1916429">
                  <a:moveTo>
                    <a:pt x="7620" y="1386840"/>
                  </a:moveTo>
                  <a:lnTo>
                    <a:pt x="0" y="1386840"/>
                  </a:lnTo>
                  <a:lnTo>
                    <a:pt x="0" y="1394460"/>
                  </a:lnTo>
                  <a:lnTo>
                    <a:pt x="7620" y="1394460"/>
                  </a:lnTo>
                  <a:lnTo>
                    <a:pt x="7620" y="1386840"/>
                  </a:lnTo>
                  <a:close/>
                </a:path>
                <a:path w="7620" h="1916429">
                  <a:moveTo>
                    <a:pt x="7620" y="1394460"/>
                  </a:moveTo>
                  <a:lnTo>
                    <a:pt x="0" y="1394460"/>
                  </a:lnTo>
                  <a:lnTo>
                    <a:pt x="0" y="1400810"/>
                  </a:lnTo>
                  <a:lnTo>
                    <a:pt x="7620" y="1400810"/>
                  </a:lnTo>
                  <a:lnTo>
                    <a:pt x="7620" y="1394460"/>
                  </a:lnTo>
                  <a:close/>
                </a:path>
                <a:path w="7620" h="1916429">
                  <a:moveTo>
                    <a:pt x="7620" y="1400810"/>
                  </a:moveTo>
                  <a:lnTo>
                    <a:pt x="0" y="1400810"/>
                  </a:lnTo>
                  <a:lnTo>
                    <a:pt x="0" y="1407160"/>
                  </a:lnTo>
                  <a:lnTo>
                    <a:pt x="7620" y="1407160"/>
                  </a:lnTo>
                  <a:lnTo>
                    <a:pt x="7620" y="1400810"/>
                  </a:lnTo>
                  <a:close/>
                </a:path>
                <a:path w="7620" h="1916429">
                  <a:moveTo>
                    <a:pt x="7620" y="1407160"/>
                  </a:moveTo>
                  <a:lnTo>
                    <a:pt x="0" y="1407160"/>
                  </a:lnTo>
                  <a:lnTo>
                    <a:pt x="0" y="1413510"/>
                  </a:lnTo>
                  <a:lnTo>
                    <a:pt x="7620" y="1413510"/>
                  </a:lnTo>
                  <a:lnTo>
                    <a:pt x="7620" y="1407160"/>
                  </a:lnTo>
                  <a:close/>
                </a:path>
                <a:path w="7620" h="1916429">
                  <a:moveTo>
                    <a:pt x="7620" y="1413510"/>
                  </a:moveTo>
                  <a:lnTo>
                    <a:pt x="0" y="1413510"/>
                  </a:lnTo>
                  <a:lnTo>
                    <a:pt x="0" y="1418590"/>
                  </a:lnTo>
                  <a:lnTo>
                    <a:pt x="7620" y="1418590"/>
                  </a:lnTo>
                  <a:lnTo>
                    <a:pt x="7620" y="1413510"/>
                  </a:lnTo>
                  <a:close/>
                </a:path>
                <a:path w="7620" h="1916429">
                  <a:moveTo>
                    <a:pt x="7620" y="1418590"/>
                  </a:moveTo>
                  <a:lnTo>
                    <a:pt x="0" y="1418590"/>
                  </a:lnTo>
                  <a:lnTo>
                    <a:pt x="0" y="1424940"/>
                  </a:lnTo>
                  <a:lnTo>
                    <a:pt x="7620" y="1424940"/>
                  </a:lnTo>
                  <a:lnTo>
                    <a:pt x="7620" y="1418590"/>
                  </a:lnTo>
                  <a:close/>
                </a:path>
                <a:path w="7620" h="1916429">
                  <a:moveTo>
                    <a:pt x="7620" y="1424940"/>
                  </a:moveTo>
                  <a:lnTo>
                    <a:pt x="0" y="1424940"/>
                  </a:lnTo>
                  <a:lnTo>
                    <a:pt x="0" y="1432560"/>
                  </a:lnTo>
                  <a:lnTo>
                    <a:pt x="7620" y="1432560"/>
                  </a:lnTo>
                  <a:lnTo>
                    <a:pt x="7620" y="1424940"/>
                  </a:lnTo>
                  <a:close/>
                </a:path>
                <a:path w="7620" h="1916429">
                  <a:moveTo>
                    <a:pt x="7620" y="1432560"/>
                  </a:moveTo>
                  <a:lnTo>
                    <a:pt x="0" y="1432560"/>
                  </a:lnTo>
                  <a:lnTo>
                    <a:pt x="0" y="1438910"/>
                  </a:lnTo>
                  <a:lnTo>
                    <a:pt x="7620" y="1438910"/>
                  </a:lnTo>
                  <a:lnTo>
                    <a:pt x="7620" y="1432560"/>
                  </a:lnTo>
                  <a:close/>
                </a:path>
                <a:path w="7620" h="1916429">
                  <a:moveTo>
                    <a:pt x="7620" y="1438910"/>
                  </a:moveTo>
                  <a:lnTo>
                    <a:pt x="0" y="1438910"/>
                  </a:lnTo>
                  <a:lnTo>
                    <a:pt x="0" y="1451610"/>
                  </a:lnTo>
                  <a:lnTo>
                    <a:pt x="7620" y="1451610"/>
                  </a:lnTo>
                  <a:lnTo>
                    <a:pt x="7620" y="1438910"/>
                  </a:lnTo>
                  <a:close/>
                </a:path>
                <a:path w="7620" h="1916429">
                  <a:moveTo>
                    <a:pt x="7620" y="1451610"/>
                  </a:moveTo>
                  <a:lnTo>
                    <a:pt x="0" y="1451610"/>
                  </a:lnTo>
                  <a:lnTo>
                    <a:pt x="0" y="1457960"/>
                  </a:lnTo>
                  <a:lnTo>
                    <a:pt x="7620" y="1457960"/>
                  </a:lnTo>
                  <a:lnTo>
                    <a:pt x="7620" y="1451610"/>
                  </a:lnTo>
                  <a:close/>
                </a:path>
                <a:path w="7620" h="1916429">
                  <a:moveTo>
                    <a:pt x="762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7620" y="1463040"/>
                  </a:lnTo>
                  <a:lnTo>
                    <a:pt x="7620" y="1457960"/>
                  </a:lnTo>
                  <a:close/>
                </a:path>
                <a:path w="7620" h="1916429">
                  <a:moveTo>
                    <a:pt x="7620" y="1463040"/>
                  </a:moveTo>
                  <a:lnTo>
                    <a:pt x="0" y="1463040"/>
                  </a:lnTo>
                  <a:lnTo>
                    <a:pt x="0" y="1470660"/>
                  </a:lnTo>
                  <a:lnTo>
                    <a:pt x="7620" y="1470660"/>
                  </a:lnTo>
                  <a:lnTo>
                    <a:pt x="7620" y="1463040"/>
                  </a:lnTo>
                  <a:close/>
                </a:path>
                <a:path w="7620" h="1916429">
                  <a:moveTo>
                    <a:pt x="7620" y="1470660"/>
                  </a:moveTo>
                  <a:lnTo>
                    <a:pt x="0" y="1470660"/>
                  </a:lnTo>
                  <a:lnTo>
                    <a:pt x="0" y="1477010"/>
                  </a:lnTo>
                  <a:lnTo>
                    <a:pt x="7620" y="1477010"/>
                  </a:lnTo>
                  <a:lnTo>
                    <a:pt x="7620" y="1470660"/>
                  </a:lnTo>
                  <a:close/>
                </a:path>
                <a:path w="7620" h="1916429">
                  <a:moveTo>
                    <a:pt x="7620" y="1477010"/>
                  </a:moveTo>
                  <a:lnTo>
                    <a:pt x="0" y="1477010"/>
                  </a:lnTo>
                  <a:lnTo>
                    <a:pt x="0" y="1489710"/>
                  </a:lnTo>
                  <a:lnTo>
                    <a:pt x="7620" y="1489710"/>
                  </a:lnTo>
                  <a:lnTo>
                    <a:pt x="7620" y="1477010"/>
                  </a:lnTo>
                  <a:close/>
                </a:path>
                <a:path w="7620" h="1916429">
                  <a:moveTo>
                    <a:pt x="7620" y="1489710"/>
                  </a:moveTo>
                  <a:lnTo>
                    <a:pt x="0" y="1489710"/>
                  </a:lnTo>
                  <a:lnTo>
                    <a:pt x="0" y="1508760"/>
                  </a:lnTo>
                  <a:lnTo>
                    <a:pt x="7620" y="1508760"/>
                  </a:lnTo>
                  <a:lnTo>
                    <a:pt x="7620" y="1489710"/>
                  </a:lnTo>
                  <a:close/>
                </a:path>
                <a:path w="7620" h="1916429">
                  <a:moveTo>
                    <a:pt x="7620" y="1508760"/>
                  </a:moveTo>
                  <a:lnTo>
                    <a:pt x="0" y="1508760"/>
                  </a:lnTo>
                  <a:lnTo>
                    <a:pt x="0" y="1521460"/>
                  </a:lnTo>
                  <a:lnTo>
                    <a:pt x="7620" y="1521460"/>
                  </a:lnTo>
                  <a:lnTo>
                    <a:pt x="7620" y="1508760"/>
                  </a:lnTo>
                  <a:close/>
                </a:path>
                <a:path w="7620" h="1916429">
                  <a:moveTo>
                    <a:pt x="7620" y="1521460"/>
                  </a:moveTo>
                  <a:lnTo>
                    <a:pt x="0" y="1521460"/>
                  </a:lnTo>
                  <a:lnTo>
                    <a:pt x="0" y="1527810"/>
                  </a:lnTo>
                  <a:lnTo>
                    <a:pt x="7620" y="1527810"/>
                  </a:lnTo>
                  <a:lnTo>
                    <a:pt x="7620" y="1521460"/>
                  </a:lnTo>
                  <a:close/>
                </a:path>
                <a:path w="7620" h="1916429">
                  <a:moveTo>
                    <a:pt x="7620" y="1527810"/>
                  </a:moveTo>
                  <a:lnTo>
                    <a:pt x="0" y="1527810"/>
                  </a:lnTo>
                  <a:lnTo>
                    <a:pt x="0" y="1534160"/>
                  </a:lnTo>
                  <a:lnTo>
                    <a:pt x="7620" y="1534160"/>
                  </a:lnTo>
                  <a:lnTo>
                    <a:pt x="7620" y="1527810"/>
                  </a:lnTo>
                  <a:close/>
                </a:path>
                <a:path w="7620" h="1916429">
                  <a:moveTo>
                    <a:pt x="7620" y="1534160"/>
                  </a:moveTo>
                  <a:lnTo>
                    <a:pt x="0" y="1534160"/>
                  </a:lnTo>
                  <a:lnTo>
                    <a:pt x="0" y="1539240"/>
                  </a:lnTo>
                  <a:lnTo>
                    <a:pt x="7620" y="1539240"/>
                  </a:lnTo>
                  <a:lnTo>
                    <a:pt x="7620" y="1534160"/>
                  </a:lnTo>
                  <a:close/>
                </a:path>
                <a:path w="7620" h="1916429">
                  <a:moveTo>
                    <a:pt x="7620" y="1539240"/>
                  </a:moveTo>
                  <a:lnTo>
                    <a:pt x="0" y="1539240"/>
                  </a:lnTo>
                  <a:lnTo>
                    <a:pt x="0" y="1546860"/>
                  </a:lnTo>
                  <a:lnTo>
                    <a:pt x="7620" y="1546860"/>
                  </a:lnTo>
                  <a:lnTo>
                    <a:pt x="7620" y="1539240"/>
                  </a:lnTo>
                  <a:close/>
                </a:path>
                <a:path w="7620" h="1916429">
                  <a:moveTo>
                    <a:pt x="7620" y="1546860"/>
                  </a:moveTo>
                  <a:lnTo>
                    <a:pt x="0" y="1546860"/>
                  </a:lnTo>
                  <a:lnTo>
                    <a:pt x="0" y="1553210"/>
                  </a:lnTo>
                  <a:lnTo>
                    <a:pt x="7620" y="1553210"/>
                  </a:lnTo>
                  <a:lnTo>
                    <a:pt x="7620" y="1546860"/>
                  </a:lnTo>
                  <a:close/>
                </a:path>
                <a:path w="7620" h="1916429">
                  <a:moveTo>
                    <a:pt x="7620" y="1553210"/>
                  </a:moveTo>
                  <a:lnTo>
                    <a:pt x="0" y="1553210"/>
                  </a:lnTo>
                  <a:lnTo>
                    <a:pt x="0" y="1559560"/>
                  </a:lnTo>
                  <a:lnTo>
                    <a:pt x="7620" y="1559560"/>
                  </a:lnTo>
                  <a:lnTo>
                    <a:pt x="7620" y="1553210"/>
                  </a:lnTo>
                  <a:close/>
                </a:path>
                <a:path w="7620" h="1916429">
                  <a:moveTo>
                    <a:pt x="7620" y="1559560"/>
                  </a:moveTo>
                  <a:lnTo>
                    <a:pt x="0" y="1559560"/>
                  </a:lnTo>
                  <a:lnTo>
                    <a:pt x="0" y="1572260"/>
                  </a:lnTo>
                  <a:lnTo>
                    <a:pt x="7620" y="1572260"/>
                  </a:lnTo>
                  <a:lnTo>
                    <a:pt x="7620" y="1559560"/>
                  </a:lnTo>
                  <a:close/>
                </a:path>
                <a:path w="7620" h="1916429">
                  <a:moveTo>
                    <a:pt x="7620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7620" y="1577340"/>
                  </a:lnTo>
                  <a:lnTo>
                    <a:pt x="7620" y="1572260"/>
                  </a:lnTo>
                  <a:close/>
                </a:path>
                <a:path w="7620" h="1916429">
                  <a:moveTo>
                    <a:pt x="7620" y="1577340"/>
                  </a:moveTo>
                  <a:lnTo>
                    <a:pt x="0" y="1577340"/>
                  </a:lnTo>
                  <a:lnTo>
                    <a:pt x="0" y="1583690"/>
                  </a:lnTo>
                  <a:lnTo>
                    <a:pt x="7620" y="1583690"/>
                  </a:lnTo>
                  <a:lnTo>
                    <a:pt x="7620" y="1577340"/>
                  </a:lnTo>
                  <a:close/>
                </a:path>
                <a:path w="7620" h="1916429">
                  <a:moveTo>
                    <a:pt x="7620" y="1583690"/>
                  </a:moveTo>
                  <a:lnTo>
                    <a:pt x="0" y="1583690"/>
                  </a:lnTo>
                  <a:lnTo>
                    <a:pt x="0" y="1591310"/>
                  </a:lnTo>
                  <a:lnTo>
                    <a:pt x="7620" y="1591310"/>
                  </a:lnTo>
                  <a:lnTo>
                    <a:pt x="7620" y="1583690"/>
                  </a:lnTo>
                  <a:close/>
                </a:path>
                <a:path w="7620" h="1916429">
                  <a:moveTo>
                    <a:pt x="7620" y="1591310"/>
                  </a:moveTo>
                  <a:lnTo>
                    <a:pt x="0" y="1591310"/>
                  </a:lnTo>
                  <a:lnTo>
                    <a:pt x="0" y="1604010"/>
                  </a:lnTo>
                  <a:lnTo>
                    <a:pt x="7620" y="1604010"/>
                  </a:lnTo>
                  <a:lnTo>
                    <a:pt x="7620" y="1591310"/>
                  </a:lnTo>
                  <a:close/>
                </a:path>
                <a:path w="7620" h="1916429">
                  <a:moveTo>
                    <a:pt x="7620" y="1604010"/>
                  </a:moveTo>
                  <a:lnTo>
                    <a:pt x="0" y="1604010"/>
                  </a:lnTo>
                  <a:lnTo>
                    <a:pt x="0" y="1615440"/>
                  </a:lnTo>
                  <a:lnTo>
                    <a:pt x="7620" y="1615440"/>
                  </a:lnTo>
                  <a:lnTo>
                    <a:pt x="7620" y="1604010"/>
                  </a:lnTo>
                  <a:close/>
                </a:path>
                <a:path w="7620" h="1916429">
                  <a:moveTo>
                    <a:pt x="7620" y="1615440"/>
                  </a:moveTo>
                  <a:lnTo>
                    <a:pt x="0" y="1615440"/>
                  </a:lnTo>
                  <a:lnTo>
                    <a:pt x="0" y="1621790"/>
                  </a:lnTo>
                  <a:lnTo>
                    <a:pt x="7620" y="1621790"/>
                  </a:lnTo>
                  <a:lnTo>
                    <a:pt x="7620" y="1615440"/>
                  </a:lnTo>
                  <a:close/>
                </a:path>
                <a:path w="7620" h="1916429">
                  <a:moveTo>
                    <a:pt x="7620" y="1621790"/>
                  </a:moveTo>
                  <a:lnTo>
                    <a:pt x="0" y="1621790"/>
                  </a:lnTo>
                  <a:lnTo>
                    <a:pt x="0" y="1629410"/>
                  </a:lnTo>
                  <a:lnTo>
                    <a:pt x="7620" y="1629410"/>
                  </a:lnTo>
                  <a:lnTo>
                    <a:pt x="7620" y="1621790"/>
                  </a:lnTo>
                  <a:close/>
                </a:path>
                <a:path w="7620" h="1916429">
                  <a:moveTo>
                    <a:pt x="7620" y="1629410"/>
                  </a:moveTo>
                  <a:lnTo>
                    <a:pt x="0" y="1629410"/>
                  </a:lnTo>
                  <a:lnTo>
                    <a:pt x="0" y="1635760"/>
                  </a:lnTo>
                  <a:lnTo>
                    <a:pt x="7620" y="1635760"/>
                  </a:lnTo>
                  <a:lnTo>
                    <a:pt x="7620" y="1629410"/>
                  </a:lnTo>
                  <a:close/>
                </a:path>
                <a:path w="7620" h="1916429">
                  <a:moveTo>
                    <a:pt x="7620" y="1635760"/>
                  </a:moveTo>
                  <a:lnTo>
                    <a:pt x="0" y="1635760"/>
                  </a:lnTo>
                  <a:lnTo>
                    <a:pt x="0" y="1642110"/>
                  </a:lnTo>
                  <a:lnTo>
                    <a:pt x="7620" y="1642110"/>
                  </a:lnTo>
                  <a:lnTo>
                    <a:pt x="7620" y="1635760"/>
                  </a:lnTo>
                  <a:close/>
                </a:path>
                <a:path w="7620" h="1916429">
                  <a:moveTo>
                    <a:pt x="7620" y="1642110"/>
                  </a:moveTo>
                  <a:lnTo>
                    <a:pt x="0" y="1642110"/>
                  </a:lnTo>
                  <a:lnTo>
                    <a:pt x="0" y="1648460"/>
                  </a:lnTo>
                  <a:lnTo>
                    <a:pt x="7620" y="1648460"/>
                  </a:lnTo>
                  <a:lnTo>
                    <a:pt x="7620" y="1642110"/>
                  </a:lnTo>
                  <a:close/>
                </a:path>
                <a:path w="7620" h="1916429">
                  <a:moveTo>
                    <a:pt x="7620" y="1648460"/>
                  </a:moveTo>
                  <a:lnTo>
                    <a:pt x="0" y="1648460"/>
                  </a:lnTo>
                  <a:lnTo>
                    <a:pt x="0" y="1654810"/>
                  </a:lnTo>
                  <a:lnTo>
                    <a:pt x="7620" y="1654810"/>
                  </a:lnTo>
                  <a:lnTo>
                    <a:pt x="7620" y="1648460"/>
                  </a:lnTo>
                  <a:close/>
                </a:path>
                <a:path w="7620" h="1916429">
                  <a:moveTo>
                    <a:pt x="7620" y="1654810"/>
                  </a:moveTo>
                  <a:lnTo>
                    <a:pt x="0" y="1654810"/>
                  </a:lnTo>
                  <a:lnTo>
                    <a:pt x="0" y="1659890"/>
                  </a:lnTo>
                  <a:lnTo>
                    <a:pt x="7620" y="1659890"/>
                  </a:lnTo>
                  <a:lnTo>
                    <a:pt x="7620" y="1654810"/>
                  </a:lnTo>
                  <a:close/>
                </a:path>
                <a:path w="7620" h="1916429">
                  <a:moveTo>
                    <a:pt x="7620" y="1659890"/>
                  </a:moveTo>
                  <a:lnTo>
                    <a:pt x="0" y="1659890"/>
                  </a:lnTo>
                  <a:lnTo>
                    <a:pt x="0" y="1667510"/>
                  </a:lnTo>
                  <a:lnTo>
                    <a:pt x="7620" y="1667510"/>
                  </a:lnTo>
                  <a:lnTo>
                    <a:pt x="7620" y="1659890"/>
                  </a:lnTo>
                  <a:close/>
                </a:path>
                <a:path w="7620" h="1916429">
                  <a:moveTo>
                    <a:pt x="7620" y="1667510"/>
                  </a:moveTo>
                  <a:lnTo>
                    <a:pt x="0" y="1667510"/>
                  </a:lnTo>
                  <a:lnTo>
                    <a:pt x="0" y="1673860"/>
                  </a:lnTo>
                  <a:lnTo>
                    <a:pt x="7620" y="1673860"/>
                  </a:lnTo>
                  <a:lnTo>
                    <a:pt x="7620" y="1667510"/>
                  </a:lnTo>
                  <a:close/>
                </a:path>
                <a:path w="7620" h="1916429">
                  <a:moveTo>
                    <a:pt x="7620" y="1673860"/>
                  </a:moveTo>
                  <a:lnTo>
                    <a:pt x="0" y="1673860"/>
                  </a:lnTo>
                  <a:lnTo>
                    <a:pt x="0" y="1680210"/>
                  </a:lnTo>
                  <a:lnTo>
                    <a:pt x="7620" y="1680210"/>
                  </a:lnTo>
                  <a:lnTo>
                    <a:pt x="7620" y="1673860"/>
                  </a:lnTo>
                  <a:close/>
                </a:path>
                <a:path w="7620" h="1916429">
                  <a:moveTo>
                    <a:pt x="7620" y="1680210"/>
                  </a:moveTo>
                  <a:lnTo>
                    <a:pt x="0" y="1680210"/>
                  </a:lnTo>
                  <a:lnTo>
                    <a:pt x="0" y="1686560"/>
                  </a:lnTo>
                  <a:lnTo>
                    <a:pt x="7620" y="1686560"/>
                  </a:lnTo>
                  <a:lnTo>
                    <a:pt x="7620" y="1680210"/>
                  </a:lnTo>
                  <a:close/>
                </a:path>
                <a:path w="7620" h="1916429">
                  <a:moveTo>
                    <a:pt x="7620" y="1686560"/>
                  </a:moveTo>
                  <a:lnTo>
                    <a:pt x="0" y="1686560"/>
                  </a:lnTo>
                  <a:lnTo>
                    <a:pt x="0" y="1692910"/>
                  </a:lnTo>
                  <a:lnTo>
                    <a:pt x="7620" y="1692910"/>
                  </a:lnTo>
                  <a:lnTo>
                    <a:pt x="7620" y="1686560"/>
                  </a:lnTo>
                  <a:close/>
                </a:path>
                <a:path w="7620" h="1916429">
                  <a:moveTo>
                    <a:pt x="7620" y="1692910"/>
                  </a:moveTo>
                  <a:lnTo>
                    <a:pt x="0" y="1692910"/>
                  </a:lnTo>
                  <a:lnTo>
                    <a:pt x="0" y="1705610"/>
                  </a:lnTo>
                  <a:lnTo>
                    <a:pt x="7620" y="1705610"/>
                  </a:lnTo>
                  <a:lnTo>
                    <a:pt x="7620" y="1692910"/>
                  </a:lnTo>
                  <a:close/>
                </a:path>
                <a:path w="7620" h="1916429">
                  <a:moveTo>
                    <a:pt x="7620" y="1705610"/>
                  </a:moveTo>
                  <a:lnTo>
                    <a:pt x="0" y="1705610"/>
                  </a:lnTo>
                  <a:lnTo>
                    <a:pt x="0" y="1711960"/>
                  </a:lnTo>
                  <a:lnTo>
                    <a:pt x="7620" y="1711960"/>
                  </a:lnTo>
                  <a:lnTo>
                    <a:pt x="7620" y="1705610"/>
                  </a:lnTo>
                  <a:close/>
                </a:path>
                <a:path w="7620" h="1916429">
                  <a:moveTo>
                    <a:pt x="7620" y="1711960"/>
                  </a:moveTo>
                  <a:lnTo>
                    <a:pt x="0" y="1711960"/>
                  </a:lnTo>
                  <a:lnTo>
                    <a:pt x="0" y="1718310"/>
                  </a:lnTo>
                  <a:lnTo>
                    <a:pt x="7620" y="1718310"/>
                  </a:lnTo>
                  <a:lnTo>
                    <a:pt x="7620" y="1711960"/>
                  </a:lnTo>
                  <a:close/>
                </a:path>
                <a:path w="7620" h="1916429">
                  <a:moveTo>
                    <a:pt x="7620" y="1718310"/>
                  </a:moveTo>
                  <a:lnTo>
                    <a:pt x="0" y="1718310"/>
                  </a:lnTo>
                  <a:lnTo>
                    <a:pt x="0" y="1724660"/>
                  </a:lnTo>
                  <a:lnTo>
                    <a:pt x="7620" y="1724660"/>
                  </a:lnTo>
                  <a:lnTo>
                    <a:pt x="7620" y="1718310"/>
                  </a:lnTo>
                  <a:close/>
                </a:path>
                <a:path w="7620" h="1916429">
                  <a:moveTo>
                    <a:pt x="7620" y="1724660"/>
                  </a:moveTo>
                  <a:lnTo>
                    <a:pt x="0" y="1724660"/>
                  </a:lnTo>
                  <a:lnTo>
                    <a:pt x="0" y="1731010"/>
                  </a:lnTo>
                  <a:lnTo>
                    <a:pt x="7620" y="1731010"/>
                  </a:lnTo>
                  <a:lnTo>
                    <a:pt x="7620" y="1724660"/>
                  </a:lnTo>
                  <a:close/>
                </a:path>
                <a:path w="7620" h="1916429">
                  <a:moveTo>
                    <a:pt x="7620" y="1731010"/>
                  </a:moveTo>
                  <a:lnTo>
                    <a:pt x="0" y="1731010"/>
                  </a:lnTo>
                  <a:lnTo>
                    <a:pt x="0" y="1736090"/>
                  </a:lnTo>
                  <a:lnTo>
                    <a:pt x="7620" y="1736090"/>
                  </a:lnTo>
                  <a:lnTo>
                    <a:pt x="7620" y="1731010"/>
                  </a:lnTo>
                  <a:close/>
                </a:path>
                <a:path w="7620" h="1916429">
                  <a:moveTo>
                    <a:pt x="7620" y="1736090"/>
                  </a:moveTo>
                  <a:lnTo>
                    <a:pt x="0" y="1736090"/>
                  </a:lnTo>
                  <a:lnTo>
                    <a:pt x="0" y="1743710"/>
                  </a:lnTo>
                  <a:lnTo>
                    <a:pt x="7620" y="1743710"/>
                  </a:lnTo>
                  <a:lnTo>
                    <a:pt x="7620" y="1736090"/>
                  </a:lnTo>
                  <a:close/>
                </a:path>
                <a:path w="7620" h="1916429">
                  <a:moveTo>
                    <a:pt x="7620" y="1743710"/>
                  </a:moveTo>
                  <a:lnTo>
                    <a:pt x="0" y="1743710"/>
                  </a:lnTo>
                  <a:lnTo>
                    <a:pt x="0" y="1750060"/>
                  </a:lnTo>
                  <a:lnTo>
                    <a:pt x="7620" y="1750060"/>
                  </a:lnTo>
                  <a:lnTo>
                    <a:pt x="7620" y="1743710"/>
                  </a:lnTo>
                  <a:close/>
                </a:path>
                <a:path w="7620" h="1916429">
                  <a:moveTo>
                    <a:pt x="7620" y="1750060"/>
                  </a:moveTo>
                  <a:lnTo>
                    <a:pt x="0" y="1750060"/>
                  </a:lnTo>
                  <a:lnTo>
                    <a:pt x="0" y="1756410"/>
                  </a:lnTo>
                  <a:lnTo>
                    <a:pt x="7620" y="1756410"/>
                  </a:lnTo>
                  <a:lnTo>
                    <a:pt x="7620" y="1750060"/>
                  </a:lnTo>
                  <a:close/>
                </a:path>
                <a:path w="7620" h="1916429">
                  <a:moveTo>
                    <a:pt x="7620" y="1756410"/>
                  </a:moveTo>
                  <a:lnTo>
                    <a:pt x="0" y="1756410"/>
                  </a:lnTo>
                  <a:lnTo>
                    <a:pt x="0" y="1762760"/>
                  </a:lnTo>
                  <a:lnTo>
                    <a:pt x="7620" y="1762760"/>
                  </a:lnTo>
                  <a:lnTo>
                    <a:pt x="7620" y="1756410"/>
                  </a:lnTo>
                  <a:close/>
                </a:path>
                <a:path w="7620" h="1916429">
                  <a:moveTo>
                    <a:pt x="7620" y="1762760"/>
                  </a:moveTo>
                  <a:lnTo>
                    <a:pt x="0" y="1762760"/>
                  </a:lnTo>
                  <a:lnTo>
                    <a:pt x="0" y="1769110"/>
                  </a:lnTo>
                  <a:lnTo>
                    <a:pt x="7620" y="1769110"/>
                  </a:lnTo>
                  <a:lnTo>
                    <a:pt x="7620" y="1762760"/>
                  </a:lnTo>
                  <a:close/>
                </a:path>
                <a:path w="7620" h="1916429">
                  <a:moveTo>
                    <a:pt x="7620" y="1769110"/>
                  </a:moveTo>
                  <a:lnTo>
                    <a:pt x="0" y="1769110"/>
                  </a:lnTo>
                  <a:lnTo>
                    <a:pt x="0" y="1788160"/>
                  </a:lnTo>
                  <a:lnTo>
                    <a:pt x="7620" y="1788160"/>
                  </a:lnTo>
                  <a:lnTo>
                    <a:pt x="7620" y="1769110"/>
                  </a:lnTo>
                  <a:close/>
                </a:path>
                <a:path w="7620" h="1916429">
                  <a:moveTo>
                    <a:pt x="7620" y="1788160"/>
                  </a:moveTo>
                  <a:lnTo>
                    <a:pt x="0" y="1788160"/>
                  </a:lnTo>
                  <a:lnTo>
                    <a:pt x="0" y="1794510"/>
                  </a:lnTo>
                  <a:lnTo>
                    <a:pt x="7620" y="1794510"/>
                  </a:lnTo>
                  <a:lnTo>
                    <a:pt x="7620" y="1788160"/>
                  </a:lnTo>
                  <a:close/>
                </a:path>
                <a:path w="7620" h="1916429">
                  <a:moveTo>
                    <a:pt x="7620" y="1794510"/>
                  </a:moveTo>
                  <a:lnTo>
                    <a:pt x="0" y="1794510"/>
                  </a:lnTo>
                  <a:lnTo>
                    <a:pt x="0" y="1800860"/>
                  </a:lnTo>
                  <a:lnTo>
                    <a:pt x="7620" y="1800860"/>
                  </a:lnTo>
                  <a:lnTo>
                    <a:pt x="7620" y="1794510"/>
                  </a:lnTo>
                  <a:close/>
                </a:path>
                <a:path w="7620" h="1916429">
                  <a:moveTo>
                    <a:pt x="7620" y="1800860"/>
                  </a:moveTo>
                  <a:lnTo>
                    <a:pt x="0" y="1800860"/>
                  </a:lnTo>
                  <a:lnTo>
                    <a:pt x="0" y="1807210"/>
                  </a:lnTo>
                  <a:lnTo>
                    <a:pt x="7620" y="1807210"/>
                  </a:lnTo>
                  <a:lnTo>
                    <a:pt x="7620" y="1800860"/>
                  </a:lnTo>
                  <a:close/>
                </a:path>
                <a:path w="7620" h="1916429">
                  <a:moveTo>
                    <a:pt x="7620" y="1807210"/>
                  </a:moveTo>
                  <a:lnTo>
                    <a:pt x="0" y="1807210"/>
                  </a:lnTo>
                  <a:lnTo>
                    <a:pt x="0" y="1818640"/>
                  </a:lnTo>
                  <a:lnTo>
                    <a:pt x="7620" y="1818640"/>
                  </a:lnTo>
                  <a:lnTo>
                    <a:pt x="7620" y="1807210"/>
                  </a:lnTo>
                  <a:close/>
                </a:path>
                <a:path w="7620" h="1916429">
                  <a:moveTo>
                    <a:pt x="7620" y="1818640"/>
                  </a:moveTo>
                  <a:lnTo>
                    <a:pt x="0" y="1818640"/>
                  </a:lnTo>
                  <a:lnTo>
                    <a:pt x="0" y="1826260"/>
                  </a:lnTo>
                  <a:lnTo>
                    <a:pt x="7620" y="1826260"/>
                  </a:lnTo>
                  <a:lnTo>
                    <a:pt x="7620" y="1818640"/>
                  </a:lnTo>
                  <a:close/>
                </a:path>
                <a:path w="7620" h="1916429">
                  <a:moveTo>
                    <a:pt x="7620" y="1826260"/>
                  </a:moveTo>
                  <a:lnTo>
                    <a:pt x="0" y="1826260"/>
                  </a:lnTo>
                  <a:lnTo>
                    <a:pt x="0" y="1832610"/>
                  </a:lnTo>
                  <a:lnTo>
                    <a:pt x="7620" y="1832610"/>
                  </a:lnTo>
                  <a:lnTo>
                    <a:pt x="7620" y="1826260"/>
                  </a:lnTo>
                  <a:close/>
                </a:path>
                <a:path w="7620" h="1916429">
                  <a:moveTo>
                    <a:pt x="7620" y="1832610"/>
                  </a:moveTo>
                  <a:lnTo>
                    <a:pt x="0" y="1832610"/>
                  </a:lnTo>
                  <a:lnTo>
                    <a:pt x="0" y="1838960"/>
                  </a:lnTo>
                  <a:lnTo>
                    <a:pt x="7620" y="1838960"/>
                  </a:lnTo>
                  <a:lnTo>
                    <a:pt x="7620" y="1832610"/>
                  </a:lnTo>
                  <a:close/>
                </a:path>
                <a:path w="7620" h="1916429">
                  <a:moveTo>
                    <a:pt x="7620" y="1838960"/>
                  </a:moveTo>
                  <a:lnTo>
                    <a:pt x="0" y="1838960"/>
                  </a:lnTo>
                  <a:lnTo>
                    <a:pt x="0" y="1845310"/>
                  </a:lnTo>
                  <a:lnTo>
                    <a:pt x="7620" y="1845310"/>
                  </a:lnTo>
                  <a:lnTo>
                    <a:pt x="7620" y="1838960"/>
                  </a:lnTo>
                  <a:close/>
                </a:path>
                <a:path w="7620" h="1916429">
                  <a:moveTo>
                    <a:pt x="7620" y="1845310"/>
                  </a:moveTo>
                  <a:lnTo>
                    <a:pt x="0" y="1845310"/>
                  </a:lnTo>
                  <a:lnTo>
                    <a:pt x="0" y="1851660"/>
                  </a:lnTo>
                  <a:lnTo>
                    <a:pt x="7620" y="1851660"/>
                  </a:lnTo>
                  <a:lnTo>
                    <a:pt x="7620" y="1845310"/>
                  </a:lnTo>
                  <a:close/>
                </a:path>
                <a:path w="7620" h="1916429">
                  <a:moveTo>
                    <a:pt x="7620" y="1851660"/>
                  </a:moveTo>
                  <a:lnTo>
                    <a:pt x="0" y="1851660"/>
                  </a:lnTo>
                  <a:lnTo>
                    <a:pt x="0" y="1856740"/>
                  </a:lnTo>
                  <a:lnTo>
                    <a:pt x="7620" y="1856740"/>
                  </a:lnTo>
                  <a:lnTo>
                    <a:pt x="7620" y="1851660"/>
                  </a:lnTo>
                  <a:close/>
                </a:path>
                <a:path w="7620" h="1916429">
                  <a:moveTo>
                    <a:pt x="7620" y="1856740"/>
                  </a:moveTo>
                  <a:lnTo>
                    <a:pt x="0" y="1856740"/>
                  </a:lnTo>
                  <a:lnTo>
                    <a:pt x="0" y="1864360"/>
                  </a:lnTo>
                  <a:lnTo>
                    <a:pt x="7620" y="1864360"/>
                  </a:lnTo>
                  <a:lnTo>
                    <a:pt x="7620" y="1856740"/>
                  </a:lnTo>
                  <a:close/>
                </a:path>
                <a:path w="7620" h="1916429">
                  <a:moveTo>
                    <a:pt x="7620" y="1864360"/>
                  </a:moveTo>
                  <a:lnTo>
                    <a:pt x="0" y="1864360"/>
                  </a:lnTo>
                  <a:lnTo>
                    <a:pt x="0" y="1870710"/>
                  </a:lnTo>
                  <a:lnTo>
                    <a:pt x="7620" y="1870710"/>
                  </a:lnTo>
                  <a:lnTo>
                    <a:pt x="7620" y="1864360"/>
                  </a:lnTo>
                  <a:close/>
                </a:path>
                <a:path w="7620" h="1916429">
                  <a:moveTo>
                    <a:pt x="7620" y="1870710"/>
                  </a:moveTo>
                  <a:lnTo>
                    <a:pt x="0" y="1870710"/>
                  </a:lnTo>
                  <a:lnTo>
                    <a:pt x="0" y="1902460"/>
                  </a:lnTo>
                  <a:lnTo>
                    <a:pt x="7620" y="1902460"/>
                  </a:lnTo>
                  <a:lnTo>
                    <a:pt x="7620" y="1870710"/>
                  </a:lnTo>
                  <a:close/>
                </a:path>
                <a:path w="7620" h="1916429">
                  <a:moveTo>
                    <a:pt x="7620" y="1902460"/>
                  </a:moveTo>
                  <a:lnTo>
                    <a:pt x="0" y="1902460"/>
                  </a:lnTo>
                  <a:lnTo>
                    <a:pt x="0" y="1915160"/>
                  </a:lnTo>
                  <a:lnTo>
                    <a:pt x="2539" y="1915160"/>
                  </a:lnTo>
                  <a:lnTo>
                    <a:pt x="2539" y="1913890"/>
                  </a:lnTo>
                  <a:lnTo>
                    <a:pt x="3810" y="1913890"/>
                  </a:lnTo>
                  <a:lnTo>
                    <a:pt x="3810" y="1911350"/>
                  </a:lnTo>
                  <a:lnTo>
                    <a:pt x="5080" y="1911350"/>
                  </a:lnTo>
                  <a:lnTo>
                    <a:pt x="5080" y="1910080"/>
                  </a:lnTo>
                  <a:lnTo>
                    <a:pt x="6350" y="1910080"/>
                  </a:lnTo>
                  <a:lnTo>
                    <a:pt x="6350" y="1908810"/>
                  </a:lnTo>
                  <a:lnTo>
                    <a:pt x="7620" y="1908810"/>
                  </a:lnTo>
                  <a:lnTo>
                    <a:pt x="7620" y="1902460"/>
                  </a:lnTo>
                  <a:close/>
                </a:path>
                <a:path w="7620" h="1916429">
                  <a:moveTo>
                    <a:pt x="1270" y="1915160"/>
                  </a:moveTo>
                  <a:lnTo>
                    <a:pt x="0" y="1915160"/>
                  </a:lnTo>
                  <a:lnTo>
                    <a:pt x="0" y="1916430"/>
                  </a:lnTo>
                  <a:lnTo>
                    <a:pt x="1270" y="1916430"/>
                  </a:lnTo>
                  <a:lnTo>
                    <a:pt x="1270" y="1915160"/>
                  </a:lnTo>
                  <a:close/>
                </a:path>
              </a:pathLst>
            </a:custGeom>
            <a:solidFill>
              <a:srgbClr val="FF6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4955539" y="2656840"/>
              <a:ext cx="6350" cy="1934210"/>
            </a:xfrm>
            <a:custGeom>
              <a:avLst/>
              <a:gdLst/>
              <a:ahLst/>
              <a:cxnLst/>
              <a:rect l="l" t="t" r="r" b="b"/>
              <a:pathLst>
                <a:path w="6350" h="1934210">
                  <a:moveTo>
                    <a:pt x="127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6350" h="1934210">
                  <a:moveTo>
                    <a:pt x="6350" y="27940"/>
                  </a:moveTo>
                  <a:lnTo>
                    <a:pt x="0" y="2794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27940"/>
                  </a:lnTo>
                  <a:close/>
                </a:path>
                <a:path w="6350" h="1934210">
                  <a:moveTo>
                    <a:pt x="6350" y="66040"/>
                  </a:moveTo>
                  <a:lnTo>
                    <a:pt x="0" y="6604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66040"/>
                  </a:lnTo>
                  <a:close/>
                </a:path>
                <a:path w="6350" h="193421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1934210">
                  <a:moveTo>
                    <a:pt x="6350" y="110490"/>
                  </a:moveTo>
                  <a:lnTo>
                    <a:pt x="0" y="1104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10490"/>
                  </a:lnTo>
                  <a:close/>
                </a:path>
                <a:path w="6350" h="1934210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1934210">
                  <a:moveTo>
                    <a:pt x="6350" y="148590"/>
                  </a:moveTo>
                  <a:lnTo>
                    <a:pt x="0" y="14859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48590"/>
                  </a:lnTo>
                  <a:close/>
                </a:path>
                <a:path w="6350" h="1934210">
                  <a:moveTo>
                    <a:pt x="6350" y="186690"/>
                  </a:moveTo>
                  <a:lnTo>
                    <a:pt x="0" y="18669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186690"/>
                  </a:lnTo>
                  <a:close/>
                </a:path>
                <a:path w="6350" h="1934210">
                  <a:moveTo>
                    <a:pt x="6350" y="224790"/>
                  </a:moveTo>
                  <a:lnTo>
                    <a:pt x="0" y="22479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24790"/>
                  </a:lnTo>
                  <a:close/>
                </a:path>
                <a:path w="6350" h="1934210">
                  <a:moveTo>
                    <a:pt x="6350" y="262890"/>
                  </a:moveTo>
                  <a:lnTo>
                    <a:pt x="0" y="26289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62890"/>
                  </a:lnTo>
                  <a:close/>
                </a:path>
                <a:path w="6350" h="1934210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1934210">
                  <a:moveTo>
                    <a:pt x="6350" y="307340"/>
                  </a:moveTo>
                  <a:lnTo>
                    <a:pt x="0" y="3073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07340"/>
                  </a:lnTo>
                  <a:close/>
                </a:path>
                <a:path w="6350" h="1934210">
                  <a:moveTo>
                    <a:pt x="6350" y="339090"/>
                  </a:moveTo>
                  <a:lnTo>
                    <a:pt x="0" y="3390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39090"/>
                  </a:lnTo>
                  <a:close/>
                </a:path>
                <a:path w="6350" h="1934210">
                  <a:moveTo>
                    <a:pt x="6350" y="383540"/>
                  </a:moveTo>
                  <a:lnTo>
                    <a:pt x="0" y="38354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383540"/>
                  </a:lnTo>
                  <a:close/>
                </a:path>
                <a:path w="6350" h="1934210">
                  <a:moveTo>
                    <a:pt x="6350" y="421640"/>
                  </a:moveTo>
                  <a:lnTo>
                    <a:pt x="0" y="42164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21640"/>
                  </a:lnTo>
                  <a:close/>
                </a:path>
                <a:path w="6350" h="1934210">
                  <a:moveTo>
                    <a:pt x="6350" y="459740"/>
                  </a:moveTo>
                  <a:lnTo>
                    <a:pt x="0" y="45974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59740"/>
                  </a:lnTo>
                  <a:close/>
                </a:path>
                <a:path w="6350" h="1934210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1934210">
                  <a:moveTo>
                    <a:pt x="6350" y="504190"/>
                  </a:moveTo>
                  <a:lnTo>
                    <a:pt x="0" y="5041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04190"/>
                  </a:lnTo>
                  <a:close/>
                </a:path>
                <a:path w="6350" h="1934210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1934210">
                  <a:moveTo>
                    <a:pt x="6350" y="542290"/>
                  </a:moveTo>
                  <a:lnTo>
                    <a:pt x="0" y="54229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42290"/>
                  </a:lnTo>
                  <a:close/>
                </a:path>
                <a:path w="6350" h="1934210">
                  <a:moveTo>
                    <a:pt x="6350" y="580390"/>
                  </a:moveTo>
                  <a:lnTo>
                    <a:pt x="0" y="58039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580390"/>
                  </a:lnTo>
                  <a:close/>
                </a:path>
                <a:path w="6350" h="1934210">
                  <a:moveTo>
                    <a:pt x="6350" y="618490"/>
                  </a:moveTo>
                  <a:lnTo>
                    <a:pt x="0" y="61849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18490"/>
                  </a:lnTo>
                  <a:close/>
                </a:path>
                <a:path w="6350" h="1934210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1934210">
                  <a:moveTo>
                    <a:pt x="6350" y="662940"/>
                  </a:moveTo>
                  <a:lnTo>
                    <a:pt x="0" y="662940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62940"/>
                  </a:lnTo>
                  <a:close/>
                </a:path>
                <a:path w="6350" h="1934210">
                  <a:moveTo>
                    <a:pt x="635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4690"/>
                  </a:lnTo>
                  <a:close/>
                </a:path>
                <a:path w="6350" h="1934210">
                  <a:moveTo>
                    <a:pt x="6350" y="701040"/>
                  </a:moveTo>
                  <a:lnTo>
                    <a:pt x="0" y="701040"/>
                  </a:lnTo>
                  <a:lnTo>
                    <a:pt x="0" y="732789"/>
                  </a:lnTo>
                  <a:lnTo>
                    <a:pt x="6350" y="732789"/>
                  </a:lnTo>
                  <a:lnTo>
                    <a:pt x="6350" y="701040"/>
                  </a:lnTo>
                  <a:close/>
                </a:path>
                <a:path w="6350" h="1934210">
                  <a:moveTo>
                    <a:pt x="6350" y="732790"/>
                  </a:moveTo>
                  <a:lnTo>
                    <a:pt x="0" y="732790"/>
                  </a:lnTo>
                  <a:lnTo>
                    <a:pt x="0" y="739139"/>
                  </a:lnTo>
                  <a:lnTo>
                    <a:pt x="6350" y="739139"/>
                  </a:lnTo>
                  <a:lnTo>
                    <a:pt x="6350" y="732790"/>
                  </a:lnTo>
                  <a:close/>
                </a:path>
                <a:path w="6350" h="1934210">
                  <a:moveTo>
                    <a:pt x="6350" y="739140"/>
                  </a:moveTo>
                  <a:lnTo>
                    <a:pt x="0" y="739140"/>
                  </a:lnTo>
                  <a:lnTo>
                    <a:pt x="0" y="777239"/>
                  </a:lnTo>
                  <a:lnTo>
                    <a:pt x="6350" y="777239"/>
                  </a:lnTo>
                  <a:lnTo>
                    <a:pt x="6350" y="739140"/>
                  </a:lnTo>
                  <a:close/>
                </a:path>
                <a:path w="6350" h="1934210">
                  <a:moveTo>
                    <a:pt x="6350" y="777240"/>
                  </a:moveTo>
                  <a:lnTo>
                    <a:pt x="0" y="777240"/>
                  </a:lnTo>
                  <a:lnTo>
                    <a:pt x="0" y="815339"/>
                  </a:lnTo>
                  <a:lnTo>
                    <a:pt x="6350" y="815339"/>
                  </a:lnTo>
                  <a:lnTo>
                    <a:pt x="6350" y="777240"/>
                  </a:lnTo>
                  <a:close/>
                </a:path>
                <a:path w="6350" h="1934210">
                  <a:moveTo>
                    <a:pt x="6350" y="815340"/>
                  </a:moveTo>
                  <a:lnTo>
                    <a:pt x="0" y="815340"/>
                  </a:lnTo>
                  <a:lnTo>
                    <a:pt x="0" y="853439"/>
                  </a:lnTo>
                  <a:lnTo>
                    <a:pt x="6350" y="853439"/>
                  </a:lnTo>
                  <a:lnTo>
                    <a:pt x="6350" y="815340"/>
                  </a:lnTo>
                  <a:close/>
                </a:path>
                <a:path w="6350" h="1934210">
                  <a:moveTo>
                    <a:pt x="6350" y="853440"/>
                  </a:moveTo>
                  <a:lnTo>
                    <a:pt x="0" y="853440"/>
                  </a:lnTo>
                  <a:lnTo>
                    <a:pt x="0" y="859789"/>
                  </a:lnTo>
                  <a:lnTo>
                    <a:pt x="6350" y="859789"/>
                  </a:lnTo>
                  <a:lnTo>
                    <a:pt x="6350" y="853440"/>
                  </a:lnTo>
                  <a:close/>
                </a:path>
                <a:path w="6350" h="1934210">
                  <a:moveTo>
                    <a:pt x="6350" y="859790"/>
                  </a:moveTo>
                  <a:lnTo>
                    <a:pt x="0" y="859790"/>
                  </a:lnTo>
                  <a:lnTo>
                    <a:pt x="0" y="891539"/>
                  </a:lnTo>
                  <a:lnTo>
                    <a:pt x="6350" y="891539"/>
                  </a:lnTo>
                  <a:lnTo>
                    <a:pt x="6350" y="859790"/>
                  </a:lnTo>
                  <a:close/>
                </a:path>
                <a:path w="6350" h="1934210">
                  <a:moveTo>
                    <a:pt x="6350" y="891540"/>
                  </a:moveTo>
                  <a:lnTo>
                    <a:pt x="0" y="891540"/>
                  </a:lnTo>
                  <a:lnTo>
                    <a:pt x="0" y="897889"/>
                  </a:lnTo>
                  <a:lnTo>
                    <a:pt x="6350" y="897889"/>
                  </a:lnTo>
                  <a:lnTo>
                    <a:pt x="6350" y="891540"/>
                  </a:lnTo>
                  <a:close/>
                </a:path>
                <a:path w="6350" h="1934210">
                  <a:moveTo>
                    <a:pt x="6350" y="897890"/>
                  </a:moveTo>
                  <a:lnTo>
                    <a:pt x="0" y="897890"/>
                  </a:lnTo>
                  <a:lnTo>
                    <a:pt x="0" y="935989"/>
                  </a:lnTo>
                  <a:lnTo>
                    <a:pt x="6350" y="935989"/>
                  </a:lnTo>
                  <a:lnTo>
                    <a:pt x="6350" y="897890"/>
                  </a:lnTo>
                  <a:close/>
                </a:path>
                <a:path w="6350" h="1934210">
                  <a:moveTo>
                    <a:pt x="6350" y="935990"/>
                  </a:moveTo>
                  <a:lnTo>
                    <a:pt x="0" y="935990"/>
                  </a:lnTo>
                  <a:lnTo>
                    <a:pt x="0" y="957580"/>
                  </a:lnTo>
                  <a:lnTo>
                    <a:pt x="6350" y="957580"/>
                  </a:lnTo>
                  <a:lnTo>
                    <a:pt x="6350" y="935990"/>
                  </a:lnTo>
                  <a:close/>
                </a:path>
                <a:path w="6350" h="1934210">
                  <a:moveTo>
                    <a:pt x="6350" y="957580"/>
                  </a:moveTo>
                  <a:lnTo>
                    <a:pt x="0" y="957580"/>
                  </a:lnTo>
                  <a:lnTo>
                    <a:pt x="0" y="965200"/>
                  </a:lnTo>
                  <a:lnTo>
                    <a:pt x="6350" y="965200"/>
                  </a:lnTo>
                  <a:lnTo>
                    <a:pt x="6350" y="957580"/>
                  </a:lnTo>
                  <a:close/>
                </a:path>
                <a:path w="6350" h="1934210">
                  <a:moveTo>
                    <a:pt x="6350" y="965200"/>
                  </a:moveTo>
                  <a:lnTo>
                    <a:pt x="0" y="965200"/>
                  </a:lnTo>
                  <a:lnTo>
                    <a:pt x="0" y="971550"/>
                  </a:lnTo>
                  <a:lnTo>
                    <a:pt x="6350" y="971550"/>
                  </a:lnTo>
                  <a:lnTo>
                    <a:pt x="6350" y="965200"/>
                  </a:lnTo>
                  <a:close/>
                </a:path>
                <a:path w="6350" h="1934210">
                  <a:moveTo>
                    <a:pt x="6350" y="971550"/>
                  </a:moveTo>
                  <a:lnTo>
                    <a:pt x="0" y="971550"/>
                  </a:lnTo>
                  <a:lnTo>
                    <a:pt x="0" y="977900"/>
                  </a:lnTo>
                  <a:lnTo>
                    <a:pt x="6350" y="977900"/>
                  </a:lnTo>
                  <a:lnTo>
                    <a:pt x="6350" y="971550"/>
                  </a:lnTo>
                  <a:close/>
                </a:path>
                <a:path w="6350" h="1934210">
                  <a:moveTo>
                    <a:pt x="6350" y="977900"/>
                  </a:moveTo>
                  <a:lnTo>
                    <a:pt x="0" y="977900"/>
                  </a:lnTo>
                  <a:lnTo>
                    <a:pt x="0" y="984250"/>
                  </a:lnTo>
                  <a:lnTo>
                    <a:pt x="6350" y="984250"/>
                  </a:lnTo>
                  <a:lnTo>
                    <a:pt x="6350" y="977900"/>
                  </a:lnTo>
                  <a:close/>
                </a:path>
                <a:path w="6350" h="1934210">
                  <a:moveTo>
                    <a:pt x="6350" y="984250"/>
                  </a:moveTo>
                  <a:lnTo>
                    <a:pt x="0" y="984250"/>
                  </a:lnTo>
                  <a:lnTo>
                    <a:pt x="0" y="990600"/>
                  </a:lnTo>
                  <a:lnTo>
                    <a:pt x="6350" y="990600"/>
                  </a:lnTo>
                  <a:lnTo>
                    <a:pt x="6350" y="984250"/>
                  </a:lnTo>
                  <a:close/>
                </a:path>
                <a:path w="6350" h="1934210">
                  <a:moveTo>
                    <a:pt x="6350" y="990600"/>
                  </a:moveTo>
                  <a:lnTo>
                    <a:pt x="0" y="990600"/>
                  </a:lnTo>
                  <a:lnTo>
                    <a:pt x="0" y="995680"/>
                  </a:lnTo>
                  <a:lnTo>
                    <a:pt x="6350" y="995680"/>
                  </a:lnTo>
                  <a:lnTo>
                    <a:pt x="6350" y="990600"/>
                  </a:lnTo>
                  <a:close/>
                </a:path>
                <a:path w="6350" h="1934210">
                  <a:moveTo>
                    <a:pt x="6350" y="995680"/>
                  </a:moveTo>
                  <a:lnTo>
                    <a:pt x="0" y="995680"/>
                  </a:lnTo>
                  <a:lnTo>
                    <a:pt x="0" y="1003300"/>
                  </a:lnTo>
                  <a:lnTo>
                    <a:pt x="6350" y="1003300"/>
                  </a:lnTo>
                  <a:lnTo>
                    <a:pt x="6350" y="995680"/>
                  </a:lnTo>
                  <a:close/>
                </a:path>
                <a:path w="6350" h="1934210">
                  <a:moveTo>
                    <a:pt x="6350" y="1003300"/>
                  </a:moveTo>
                  <a:lnTo>
                    <a:pt x="0" y="1003300"/>
                  </a:lnTo>
                  <a:lnTo>
                    <a:pt x="0" y="1009650"/>
                  </a:lnTo>
                  <a:lnTo>
                    <a:pt x="6350" y="1009650"/>
                  </a:lnTo>
                  <a:lnTo>
                    <a:pt x="6350" y="1003300"/>
                  </a:lnTo>
                  <a:close/>
                </a:path>
                <a:path w="6350" h="1934210">
                  <a:moveTo>
                    <a:pt x="6350" y="1009650"/>
                  </a:moveTo>
                  <a:lnTo>
                    <a:pt x="0" y="1009650"/>
                  </a:lnTo>
                  <a:lnTo>
                    <a:pt x="0" y="1016000"/>
                  </a:lnTo>
                  <a:lnTo>
                    <a:pt x="6350" y="1016000"/>
                  </a:lnTo>
                  <a:lnTo>
                    <a:pt x="6350" y="1009650"/>
                  </a:lnTo>
                  <a:close/>
                </a:path>
                <a:path w="6350" h="1934210">
                  <a:moveTo>
                    <a:pt x="6350" y="1016000"/>
                  </a:moveTo>
                  <a:lnTo>
                    <a:pt x="0" y="1016000"/>
                  </a:lnTo>
                  <a:lnTo>
                    <a:pt x="0" y="1022350"/>
                  </a:lnTo>
                  <a:lnTo>
                    <a:pt x="6350" y="1022350"/>
                  </a:lnTo>
                  <a:lnTo>
                    <a:pt x="6350" y="1016000"/>
                  </a:lnTo>
                  <a:close/>
                </a:path>
                <a:path w="6350" h="1934210">
                  <a:moveTo>
                    <a:pt x="6350" y="1022350"/>
                  </a:moveTo>
                  <a:lnTo>
                    <a:pt x="0" y="1022350"/>
                  </a:lnTo>
                  <a:lnTo>
                    <a:pt x="0" y="1028700"/>
                  </a:lnTo>
                  <a:lnTo>
                    <a:pt x="6350" y="1028700"/>
                  </a:lnTo>
                  <a:lnTo>
                    <a:pt x="6350" y="1022350"/>
                  </a:lnTo>
                  <a:close/>
                </a:path>
                <a:path w="6350" h="1934210">
                  <a:moveTo>
                    <a:pt x="6350" y="1028700"/>
                  </a:moveTo>
                  <a:lnTo>
                    <a:pt x="0" y="1028700"/>
                  </a:lnTo>
                  <a:lnTo>
                    <a:pt x="0" y="1033780"/>
                  </a:lnTo>
                  <a:lnTo>
                    <a:pt x="6350" y="1033780"/>
                  </a:lnTo>
                  <a:lnTo>
                    <a:pt x="6350" y="1028700"/>
                  </a:lnTo>
                  <a:close/>
                </a:path>
                <a:path w="6350" h="1934210">
                  <a:moveTo>
                    <a:pt x="6350" y="1033780"/>
                  </a:moveTo>
                  <a:lnTo>
                    <a:pt x="0" y="1033780"/>
                  </a:lnTo>
                  <a:lnTo>
                    <a:pt x="0" y="1047750"/>
                  </a:lnTo>
                  <a:lnTo>
                    <a:pt x="6350" y="1047750"/>
                  </a:lnTo>
                  <a:lnTo>
                    <a:pt x="6350" y="1033780"/>
                  </a:lnTo>
                  <a:close/>
                </a:path>
                <a:path w="6350" h="1934210">
                  <a:moveTo>
                    <a:pt x="6350" y="1047750"/>
                  </a:moveTo>
                  <a:lnTo>
                    <a:pt x="0" y="1047750"/>
                  </a:lnTo>
                  <a:lnTo>
                    <a:pt x="0" y="1054100"/>
                  </a:lnTo>
                  <a:lnTo>
                    <a:pt x="6350" y="1054100"/>
                  </a:lnTo>
                  <a:lnTo>
                    <a:pt x="6350" y="1047750"/>
                  </a:lnTo>
                  <a:close/>
                </a:path>
                <a:path w="6350" h="1934210">
                  <a:moveTo>
                    <a:pt x="6350" y="1054100"/>
                  </a:moveTo>
                  <a:lnTo>
                    <a:pt x="0" y="1054100"/>
                  </a:lnTo>
                  <a:lnTo>
                    <a:pt x="0" y="1060450"/>
                  </a:lnTo>
                  <a:lnTo>
                    <a:pt x="6350" y="1060450"/>
                  </a:lnTo>
                  <a:lnTo>
                    <a:pt x="6350" y="1054100"/>
                  </a:lnTo>
                  <a:close/>
                </a:path>
                <a:path w="6350" h="1934210">
                  <a:moveTo>
                    <a:pt x="6350" y="1060450"/>
                  </a:moveTo>
                  <a:lnTo>
                    <a:pt x="0" y="1060450"/>
                  </a:lnTo>
                  <a:lnTo>
                    <a:pt x="0" y="1066800"/>
                  </a:lnTo>
                  <a:lnTo>
                    <a:pt x="6350" y="1066800"/>
                  </a:lnTo>
                  <a:lnTo>
                    <a:pt x="6350" y="1060450"/>
                  </a:lnTo>
                  <a:close/>
                </a:path>
                <a:path w="6350" h="1934210">
                  <a:moveTo>
                    <a:pt x="6350" y="1066800"/>
                  </a:moveTo>
                  <a:lnTo>
                    <a:pt x="0" y="1066800"/>
                  </a:lnTo>
                  <a:lnTo>
                    <a:pt x="0" y="1071880"/>
                  </a:lnTo>
                  <a:lnTo>
                    <a:pt x="6350" y="1071880"/>
                  </a:lnTo>
                  <a:lnTo>
                    <a:pt x="6350" y="1066800"/>
                  </a:lnTo>
                  <a:close/>
                </a:path>
                <a:path w="6350" h="1934210">
                  <a:moveTo>
                    <a:pt x="6350" y="1071880"/>
                  </a:moveTo>
                  <a:lnTo>
                    <a:pt x="0" y="1071880"/>
                  </a:lnTo>
                  <a:lnTo>
                    <a:pt x="0" y="1078230"/>
                  </a:lnTo>
                  <a:lnTo>
                    <a:pt x="6350" y="1078230"/>
                  </a:lnTo>
                  <a:lnTo>
                    <a:pt x="6350" y="1071880"/>
                  </a:lnTo>
                  <a:close/>
                </a:path>
                <a:path w="6350" h="1934210">
                  <a:moveTo>
                    <a:pt x="6350" y="1078230"/>
                  </a:moveTo>
                  <a:lnTo>
                    <a:pt x="0" y="1078230"/>
                  </a:lnTo>
                  <a:lnTo>
                    <a:pt x="0" y="1085850"/>
                  </a:lnTo>
                  <a:lnTo>
                    <a:pt x="6350" y="1085850"/>
                  </a:lnTo>
                  <a:lnTo>
                    <a:pt x="6350" y="1078230"/>
                  </a:lnTo>
                  <a:close/>
                </a:path>
                <a:path w="6350" h="1934210">
                  <a:moveTo>
                    <a:pt x="6350" y="1085850"/>
                  </a:moveTo>
                  <a:lnTo>
                    <a:pt x="0" y="1085850"/>
                  </a:lnTo>
                  <a:lnTo>
                    <a:pt x="0" y="1092200"/>
                  </a:lnTo>
                  <a:lnTo>
                    <a:pt x="6350" y="1092200"/>
                  </a:lnTo>
                  <a:lnTo>
                    <a:pt x="6350" y="1085850"/>
                  </a:lnTo>
                  <a:close/>
                </a:path>
                <a:path w="6350" h="1934210">
                  <a:moveTo>
                    <a:pt x="6350" y="1092200"/>
                  </a:moveTo>
                  <a:lnTo>
                    <a:pt x="0" y="1092200"/>
                  </a:lnTo>
                  <a:lnTo>
                    <a:pt x="0" y="1098550"/>
                  </a:lnTo>
                  <a:lnTo>
                    <a:pt x="6350" y="1098550"/>
                  </a:lnTo>
                  <a:lnTo>
                    <a:pt x="6350" y="1092200"/>
                  </a:lnTo>
                  <a:close/>
                </a:path>
                <a:path w="6350" h="1934210">
                  <a:moveTo>
                    <a:pt x="6350" y="1098550"/>
                  </a:moveTo>
                  <a:lnTo>
                    <a:pt x="0" y="1098550"/>
                  </a:lnTo>
                  <a:lnTo>
                    <a:pt x="0" y="1104900"/>
                  </a:lnTo>
                  <a:lnTo>
                    <a:pt x="6350" y="1104900"/>
                  </a:lnTo>
                  <a:lnTo>
                    <a:pt x="6350" y="1098550"/>
                  </a:lnTo>
                  <a:close/>
                </a:path>
                <a:path w="6350" h="1934210">
                  <a:moveTo>
                    <a:pt x="6350" y="1104900"/>
                  </a:moveTo>
                  <a:lnTo>
                    <a:pt x="0" y="1104900"/>
                  </a:lnTo>
                  <a:lnTo>
                    <a:pt x="0" y="1111250"/>
                  </a:lnTo>
                  <a:lnTo>
                    <a:pt x="6350" y="1111250"/>
                  </a:lnTo>
                  <a:lnTo>
                    <a:pt x="6350" y="1104900"/>
                  </a:lnTo>
                  <a:close/>
                </a:path>
                <a:path w="6350" h="1934210">
                  <a:moveTo>
                    <a:pt x="6350" y="1111250"/>
                  </a:moveTo>
                  <a:lnTo>
                    <a:pt x="0" y="1111250"/>
                  </a:lnTo>
                  <a:lnTo>
                    <a:pt x="0" y="1116330"/>
                  </a:lnTo>
                  <a:lnTo>
                    <a:pt x="6350" y="1116330"/>
                  </a:lnTo>
                  <a:lnTo>
                    <a:pt x="6350" y="1111250"/>
                  </a:lnTo>
                  <a:close/>
                </a:path>
                <a:path w="6350" h="1934210">
                  <a:moveTo>
                    <a:pt x="6350" y="1116330"/>
                  </a:moveTo>
                  <a:lnTo>
                    <a:pt x="0" y="1116330"/>
                  </a:lnTo>
                  <a:lnTo>
                    <a:pt x="0" y="1123950"/>
                  </a:lnTo>
                  <a:lnTo>
                    <a:pt x="6350" y="1123950"/>
                  </a:lnTo>
                  <a:lnTo>
                    <a:pt x="6350" y="1116330"/>
                  </a:lnTo>
                  <a:close/>
                </a:path>
                <a:path w="6350" h="1934210">
                  <a:moveTo>
                    <a:pt x="6350" y="1123950"/>
                  </a:moveTo>
                  <a:lnTo>
                    <a:pt x="0" y="1123950"/>
                  </a:lnTo>
                  <a:lnTo>
                    <a:pt x="0" y="1130300"/>
                  </a:lnTo>
                  <a:lnTo>
                    <a:pt x="6350" y="1130300"/>
                  </a:lnTo>
                  <a:lnTo>
                    <a:pt x="6350" y="1123950"/>
                  </a:lnTo>
                  <a:close/>
                </a:path>
                <a:path w="6350" h="1934210">
                  <a:moveTo>
                    <a:pt x="6350" y="1130300"/>
                  </a:moveTo>
                  <a:lnTo>
                    <a:pt x="0" y="1130300"/>
                  </a:lnTo>
                  <a:lnTo>
                    <a:pt x="0" y="1143000"/>
                  </a:lnTo>
                  <a:lnTo>
                    <a:pt x="6350" y="1143000"/>
                  </a:lnTo>
                  <a:lnTo>
                    <a:pt x="6350" y="1130300"/>
                  </a:lnTo>
                  <a:close/>
                </a:path>
                <a:path w="6350" h="1934210">
                  <a:moveTo>
                    <a:pt x="6350" y="1143000"/>
                  </a:moveTo>
                  <a:lnTo>
                    <a:pt x="0" y="1143000"/>
                  </a:lnTo>
                  <a:lnTo>
                    <a:pt x="0" y="1174750"/>
                  </a:lnTo>
                  <a:lnTo>
                    <a:pt x="6350" y="1174750"/>
                  </a:lnTo>
                  <a:lnTo>
                    <a:pt x="6350" y="1143000"/>
                  </a:lnTo>
                  <a:close/>
                </a:path>
                <a:path w="6350" h="1934210">
                  <a:moveTo>
                    <a:pt x="6350" y="1174750"/>
                  </a:moveTo>
                  <a:lnTo>
                    <a:pt x="0" y="1174750"/>
                  </a:lnTo>
                  <a:lnTo>
                    <a:pt x="0" y="1181100"/>
                  </a:lnTo>
                  <a:lnTo>
                    <a:pt x="6350" y="1181100"/>
                  </a:lnTo>
                  <a:lnTo>
                    <a:pt x="6350" y="1174750"/>
                  </a:lnTo>
                  <a:close/>
                </a:path>
                <a:path w="6350" h="1934210">
                  <a:moveTo>
                    <a:pt x="6350" y="1181100"/>
                  </a:moveTo>
                  <a:lnTo>
                    <a:pt x="0" y="1181100"/>
                  </a:lnTo>
                  <a:lnTo>
                    <a:pt x="0" y="1187450"/>
                  </a:lnTo>
                  <a:lnTo>
                    <a:pt x="6350" y="1187450"/>
                  </a:lnTo>
                  <a:lnTo>
                    <a:pt x="6350" y="1181100"/>
                  </a:lnTo>
                  <a:close/>
                </a:path>
                <a:path w="6350" h="1934210">
                  <a:moveTo>
                    <a:pt x="6350" y="1187450"/>
                  </a:moveTo>
                  <a:lnTo>
                    <a:pt x="0" y="1187450"/>
                  </a:lnTo>
                  <a:lnTo>
                    <a:pt x="0" y="1192530"/>
                  </a:lnTo>
                  <a:lnTo>
                    <a:pt x="6350" y="1192530"/>
                  </a:lnTo>
                  <a:lnTo>
                    <a:pt x="6350" y="1187450"/>
                  </a:lnTo>
                  <a:close/>
                </a:path>
                <a:path w="6350" h="1934210">
                  <a:moveTo>
                    <a:pt x="6350" y="1192530"/>
                  </a:moveTo>
                  <a:lnTo>
                    <a:pt x="0" y="1192530"/>
                  </a:lnTo>
                  <a:lnTo>
                    <a:pt x="0" y="1198880"/>
                  </a:lnTo>
                  <a:lnTo>
                    <a:pt x="6350" y="1198880"/>
                  </a:lnTo>
                  <a:lnTo>
                    <a:pt x="6350" y="1192530"/>
                  </a:lnTo>
                  <a:close/>
                </a:path>
                <a:path w="6350" h="1934210">
                  <a:moveTo>
                    <a:pt x="6350" y="1198880"/>
                  </a:moveTo>
                  <a:lnTo>
                    <a:pt x="0" y="1198880"/>
                  </a:lnTo>
                  <a:lnTo>
                    <a:pt x="0" y="1212850"/>
                  </a:lnTo>
                  <a:lnTo>
                    <a:pt x="6350" y="1212850"/>
                  </a:lnTo>
                  <a:lnTo>
                    <a:pt x="6350" y="1198880"/>
                  </a:lnTo>
                  <a:close/>
                </a:path>
                <a:path w="6350" h="1934210">
                  <a:moveTo>
                    <a:pt x="6350" y="1212850"/>
                  </a:moveTo>
                  <a:lnTo>
                    <a:pt x="0" y="1212850"/>
                  </a:lnTo>
                  <a:lnTo>
                    <a:pt x="0" y="1225550"/>
                  </a:lnTo>
                  <a:lnTo>
                    <a:pt x="6350" y="1225550"/>
                  </a:lnTo>
                  <a:lnTo>
                    <a:pt x="6350" y="1212850"/>
                  </a:lnTo>
                  <a:close/>
                </a:path>
                <a:path w="6350" h="1934210">
                  <a:moveTo>
                    <a:pt x="6350" y="1225550"/>
                  </a:moveTo>
                  <a:lnTo>
                    <a:pt x="0" y="1225550"/>
                  </a:lnTo>
                  <a:lnTo>
                    <a:pt x="0" y="1230630"/>
                  </a:lnTo>
                  <a:lnTo>
                    <a:pt x="6350" y="1230630"/>
                  </a:lnTo>
                  <a:lnTo>
                    <a:pt x="6350" y="1225550"/>
                  </a:lnTo>
                  <a:close/>
                </a:path>
                <a:path w="6350" h="1934210">
                  <a:moveTo>
                    <a:pt x="6350" y="1230630"/>
                  </a:moveTo>
                  <a:lnTo>
                    <a:pt x="0" y="1230630"/>
                  </a:lnTo>
                  <a:lnTo>
                    <a:pt x="0" y="1244600"/>
                  </a:lnTo>
                  <a:lnTo>
                    <a:pt x="6350" y="1244600"/>
                  </a:lnTo>
                  <a:lnTo>
                    <a:pt x="6350" y="1230630"/>
                  </a:lnTo>
                  <a:close/>
                </a:path>
                <a:path w="6350" h="1934210">
                  <a:moveTo>
                    <a:pt x="6350" y="1244600"/>
                  </a:moveTo>
                  <a:lnTo>
                    <a:pt x="0" y="1244600"/>
                  </a:lnTo>
                  <a:lnTo>
                    <a:pt x="0" y="1250950"/>
                  </a:lnTo>
                  <a:lnTo>
                    <a:pt x="6350" y="1250950"/>
                  </a:lnTo>
                  <a:lnTo>
                    <a:pt x="6350" y="1244600"/>
                  </a:lnTo>
                  <a:close/>
                </a:path>
                <a:path w="6350" h="1934210">
                  <a:moveTo>
                    <a:pt x="6350" y="1250950"/>
                  </a:moveTo>
                  <a:lnTo>
                    <a:pt x="0" y="1250950"/>
                  </a:lnTo>
                  <a:lnTo>
                    <a:pt x="0" y="1257300"/>
                  </a:lnTo>
                  <a:lnTo>
                    <a:pt x="6350" y="1257300"/>
                  </a:lnTo>
                  <a:lnTo>
                    <a:pt x="6350" y="1250950"/>
                  </a:lnTo>
                  <a:close/>
                </a:path>
                <a:path w="6350" h="1934210">
                  <a:moveTo>
                    <a:pt x="6350" y="1257300"/>
                  </a:moveTo>
                  <a:lnTo>
                    <a:pt x="0" y="1257300"/>
                  </a:lnTo>
                  <a:lnTo>
                    <a:pt x="0" y="1263650"/>
                  </a:lnTo>
                  <a:lnTo>
                    <a:pt x="6350" y="1263650"/>
                  </a:lnTo>
                  <a:lnTo>
                    <a:pt x="6350" y="1257300"/>
                  </a:lnTo>
                  <a:close/>
                </a:path>
                <a:path w="6350" h="1934210">
                  <a:moveTo>
                    <a:pt x="6350" y="1263650"/>
                  </a:moveTo>
                  <a:lnTo>
                    <a:pt x="0" y="1263650"/>
                  </a:lnTo>
                  <a:lnTo>
                    <a:pt x="0" y="1275080"/>
                  </a:lnTo>
                  <a:lnTo>
                    <a:pt x="6350" y="1275080"/>
                  </a:lnTo>
                  <a:lnTo>
                    <a:pt x="6350" y="1263650"/>
                  </a:lnTo>
                  <a:close/>
                </a:path>
                <a:path w="6350" h="1934210">
                  <a:moveTo>
                    <a:pt x="6350" y="1275080"/>
                  </a:moveTo>
                  <a:lnTo>
                    <a:pt x="0" y="1275080"/>
                  </a:lnTo>
                  <a:lnTo>
                    <a:pt x="0" y="1282700"/>
                  </a:lnTo>
                  <a:lnTo>
                    <a:pt x="6350" y="1282700"/>
                  </a:lnTo>
                  <a:lnTo>
                    <a:pt x="6350" y="1275080"/>
                  </a:lnTo>
                  <a:close/>
                </a:path>
                <a:path w="6350" h="1934210">
                  <a:moveTo>
                    <a:pt x="6350" y="1282700"/>
                  </a:moveTo>
                  <a:lnTo>
                    <a:pt x="0" y="1282700"/>
                  </a:lnTo>
                  <a:lnTo>
                    <a:pt x="0" y="1289050"/>
                  </a:lnTo>
                  <a:lnTo>
                    <a:pt x="6350" y="1289050"/>
                  </a:lnTo>
                  <a:lnTo>
                    <a:pt x="6350" y="1282700"/>
                  </a:lnTo>
                  <a:close/>
                </a:path>
                <a:path w="6350" h="1934210">
                  <a:moveTo>
                    <a:pt x="6350" y="1289050"/>
                  </a:moveTo>
                  <a:lnTo>
                    <a:pt x="0" y="1289050"/>
                  </a:lnTo>
                  <a:lnTo>
                    <a:pt x="0" y="1295400"/>
                  </a:lnTo>
                  <a:lnTo>
                    <a:pt x="6350" y="1295400"/>
                  </a:lnTo>
                  <a:lnTo>
                    <a:pt x="6350" y="1289050"/>
                  </a:lnTo>
                  <a:close/>
                </a:path>
                <a:path w="6350" h="1934210">
                  <a:moveTo>
                    <a:pt x="6350" y="1295400"/>
                  </a:moveTo>
                  <a:lnTo>
                    <a:pt x="0" y="1295400"/>
                  </a:lnTo>
                  <a:lnTo>
                    <a:pt x="0" y="1301750"/>
                  </a:lnTo>
                  <a:lnTo>
                    <a:pt x="6350" y="1301750"/>
                  </a:lnTo>
                  <a:lnTo>
                    <a:pt x="6350" y="1295400"/>
                  </a:lnTo>
                  <a:close/>
                </a:path>
                <a:path w="6350" h="1934210">
                  <a:moveTo>
                    <a:pt x="6350" y="1301750"/>
                  </a:moveTo>
                  <a:lnTo>
                    <a:pt x="0" y="1301750"/>
                  </a:lnTo>
                  <a:lnTo>
                    <a:pt x="0" y="1308100"/>
                  </a:lnTo>
                  <a:lnTo>
                    <a:pt x="6350" y="1308100"/>
                  </a:lnTo>
                  <a:lnTo>
                    <a:pt x="6350" y="1301750"/>
                  </a:lnTo>
                  <a:close/>
                </a:path>
                <a:path w="6350" h="1934210">
                  <a:moveTo>
                    <a:pt x="6350" y="1308100"/>
                  </a:moveTo>
                  <a:lnTo>
                    <a:pt x="0" y="1308100"/>
                  </a:lnTo>
                  <a:lnTo>
                    <a:pt x="0" y="1313180"/>
                  </a:lnTo>
                  <a:lnTo>
                    <a:pt x="6350" y="1313180"/>
                  </a:lnTo>
                  <a:lnTo>
                    <a:pt x="6350" y="1308100"/>
                  </a:lnTo>
                  <a:close/>
                </a:path>
                <a:path w="6350" h="1934210">
                  <a:moveTo>
                    <a:pt x="6350" y="1313180"/>
                  </a:moveTo>
                  <a:lnTo>
                    <a:pt x="0" y="1313180"/>
                  </a:lnTo>
                  <a:lnTo>
                    <a:pt x="0" y="1327150"/>
                  </a:lnTo>
                  <a:lnTo>
                    <a:pt x="6350" y="1327150"/>
                  </a:lnTo>
                  <a:lnTo>
                    <a:pt x="6350" y="1313180"/>
                  </a:lnTo>
                  <a:close/>
                </a:path>
                <a:path w="6350" h="1934210">
                  <a:moveTo>
                    <a:pt x="6350" y="1327150"/>
                  </a:moveTo>
                  <a:lnTo>
                    <a:pt x="0" y="1327150"/>
                  </a:lnTo>
                  <a:lnTo>
                    <a:pt x="0" y="1333500"/>
                  </a:lnTo>
                  <a:lnTo>
                    <a:pt x="6350" y="1333500"/>
                  </a:lnTo>
                  <a:lnTo>
                    <a:pt x="6350" y="1327150"/>
                  </a:lnTo>
                  <a:close/>
                </a:path>
                <a:path w="6350" h="1934210">
                  <a:moveTo>
                    <a:pt x="6350" y="1333500"/>
                  </a:moveTo>
                  <a:lnTo>
                    <a:pt x="0" y="1333500"/>
                  </a:lnTo>
                  <a:lnTo>
                    <a:pt x="0" y="1339850"/>
                  </a:lnTo>
                  <a:lnTo>
                    <a:pt x="6350" y="1339850"/>
                  </a:lnTo>
                  <a:lnTo>
                    <a:pt x="6350" y="1333500"/>
                  </a:lnTo>
                  <a:close/>
                </a:path>
                <a:path w="6350" h="1934210">
                  <a:moveTo>
                    <a:pt x="6350" y="1339850"/>
                  </a:moveTo>
                  <a:lnTo>
                    <a:pt x="0" y="1339850"/>
                  </a:lnTo>
                  <a:lnTo>
                    <a:pt x="0" y="1346200"/>
                  </a:lnTo>
                  <a:lnTo>
                    <a:pt x="6350" y="1346200"/>
                  </a:lnTo>
                  <a:lnTo>
                    <a:pt x="6350" y="1339850"/>
                  </a:lnTo>
                  <a:close/>
                </a:path>
                <a:path w="6350" h="1934210">
                  <a:moveTo>
                    <a:pt x="6350" y="1346200"/>
                  </a:moveTo>
                  <a:lnTo>
                    <a:pt x="0" y="1346200"/>
                  </a:lnTo>
                  <a:lnTo>
                    <a:pt x="0" y="1351280"/>
                  </a:lnTo>
                  <a:lnTo>
                    <a:pt x="6350" y="1351280"/>
                  </a:lnTo>
                  <a:lnTo>
                    <a:pt x="6350" y="1346200"/>
                  </a:lnTo>
                  <a:close/>
                </a:path>
                <a:path w="6350" h="1934210">
                  <a:moveTo>
                    <a:pt x="6350" y="1351280"/>
                  </a:moveTo>
                  <a:lnTo>
                    <a:pt x="0" y="1351280"/>
                  </a:lnTo>
                  <a:lnTo>
                    <a:pt x="0" y="1358900"/>
                  </a:lnTo>
                  <a:lnTo>
                    <a:pt x="6350" y="1358900"/>
                  </a:lnTo>
                  <a:lnTo>
                    <a:pt x="6350" y="1351280"/>
                  </a:lnTo>
                  <a:close/>
                </a:path>
                <a:path w="6350" h="1934210">
                  <a:moveTo>
                    <a:pt x="6350" y="1358900"/>
                  </a:moveTo>
                  <a:lnTo>
                    <a:pt x="0" y="1358900"/>
                  </a:lnTo>
                  <a:lnTo>
                    <a:pt x="0" y="1365250"/>
                  </a:lnTo>
                  <a:lnTo>
                    <a:pt x="6350" y="1365250"/>
                  </a:lnTo>
                  <a:lnTo>
                    <a:pt x="6350" y="1358900"/>
                  </a:lnTo>
                  <a:close/>
                </a:path>
                <a:path w="6350" h="1934210">
                  <a:moveTo>
                    <a:pt x="6350" y="1365250"/>
                  </a:moveTo>
                  <a:lnTo>
                    <a:pt x="0" y="1365250"/>
                  </a:lnTo>
                  <a:lnTo>
                    <a:pt x="0" y="1377950"/>
                  </a:lnTo>
                  <a:lnTo>
                    <a:pt x="6350" y="1377950"/>
                  </a:lnTo>
                  <a:lnTo>
                    <a:pt x="6350" y="1365250"/>
                  </a:lnTo>
                  <a:close/>
                </a:path>
                <a:path w="6350" h="1934210">
                  <a:moveTo>
                    <a:pt x="6350" y="1377950"/>
                  </a:moveTo>
                  <a:lnTo>
                    <a:pt x="0" y="1377950"/>
                  </a:lnTo>
                  <a:lnTo>
                    <a:pt x="0" y="1384300"/>
                  </a:lnTo>
                  <a:lnTo>
                    <a:pt x="6350" y="1384300"/>
                  </a:lnTo>
                  <a:lnTo>
                    <a:pt x="6350" y="1377950"/>
                  </a:lnTo>
                  <a:close/>
                </a:path>
                <a:path w="6350" h="1934210">
                  <a:moveTo>
                    <a:pt x="6350" y="1384300"/>
                  </a:moveTo>
                  <a:lnTo>
                    <a:pt x="0" y="1384300"/>
                  </a:lnTo>
                  <a:lnTo>
                    <a:pt x="0" y="1389380"/>
                  </a:lnTo>
                  <a:lnTo>
                    <a:pt x="6350" y="1389380"/>
                  </a:lnTo>
                  <a:lnTo>
                    <a:pt x="6350" y="1384300"/>
                  </a:lnTo>
                  <a:close/>
                </a:path>
                <a:path w="6350" h="1934210">
                  <a:moveTo>
                    <a:pt x="6350" y="1389380"/>
                  </a:moveTo>
                  <a:lnTo>
                    <a:pt x="0" y="1389380"/>
                  </a:lnTo>
                  <a:lnTo>
                    <a:pt x="0" y="1395730"/>
                  </a:lnTo>
                  <a:lnTo>
                    <a:pt x="6350" y="1395730"/>
                  </a:lnTo>
                  <a:lnTo>
                    <a:pt x="6350" y="1389380"/>
                  </a:lnTo>
                  <a:close/>
                </a:path>
                <a:path w="6350" h="1934210">
                  <a:moveTo>
                    <a:pt x="6350" y="1395730"/>
                  </a:moveTo>
                  <a:lnTo>
                    <a:pt x="0" y="1395730"/>
                  </a:lnTo>
                  <a:lnTo>
                    <a:pt x="0" y="1403350"/>
                  </a:lnTo>
                  <a:lnTo>
                    <a:pt x="6350" y="1403350"/>
                  </a:lnTo>
                  <a:lnTo>
                    <a:pt x="6350" y="1395730"/>
                  </a:lnTo>
                  <a:close/>
                </a:path>
                <a:path w="6350" h="1934210">
                  <a:moveTo>
                    <a:pt x="6350" y="1403350"/>
                  </a:moveTo>
                  <a:lnTo>
                    <a:pt x="0" y="1403350"/>
                  </a:lnTo>
                  <a:lnTo>
                    <a:pt x="0" y="1409700"/>
                  </a:lnTo>
                  <a:lnTo>
                    <a:pt x="6350" y="1409700"/>
                  </a:lnTo>
                  <a:lnTo>
                    <a:pt x="6350" y="1403350"/>
                  </a:lnTo>
                  <a:close/>
                </a:path>
                <a:path w="6350" h="1934210">
                  <a:moveTo>
                    <a:pt x="6350" y="1409700"/>
                  </a:moveTo>
                  <a:lnTo>
                    <a:pt x="0" y="1409700"/>
                  </a:lnTo>
                  <a:lnTo>
                    <a:pt x="0" y="1416050"/>
                  </a:lnTo>
                  <a:lnTo>
                    <a:pt x="6350" y="1416050"/>
                  </a:lnTo>
                  <a:lnTo>
                    <a:pt x="6350" y="1409700"/>
                  </a:lnTo>
                  <a:close/>
                </a:path>
                <a:path w="6350" h="1934210">
                  <a:moveTo>
                    <a:pt x="6350" y="1416050"/>
                  </a:moveTo>
                  <a:lnTo>
                    <a:pt x="0" y="1416050"/>
                  </a:lnTo>
                  <a:lnTo>
                    <a:pt x="0" y="1422400"/>
                  </a:lnTo>
                  <a:lnTo>
                    <a:pt x="6350" y="1422400"/>
                  </a:lnTo>
                  <a:lnTo>
                    <a:pt x="6350" y="1416050"/>
                  </a:lnTo>
                  <a:close/>
                </a:path>
                <a:path w="6350" h="1934210">
                  <a:moveTo>
                    <a:pt x="6350" y="1422400"/>
                  </a:moveTo>
                  <a:lnTo>
                    <a:pt x="0" y="1422400"/>
                  </a:lnTo>
                  <a:lnTo>
                    <a:pt x="0" y="1427480"/>
                  </a:lnTo>
                  <a:lnTo>
                    <a:pt x="6350" y="1427480"/>
                  </a:lnTo>
                  <a:lnTo>
                    <a:pt x="6350" y="1422400"/>
                  </a:lnTo>
                  <a:close/>
                </a:path>
                <a:path w="6350" h="1934210">
                  <a:moveTo>
                    <a:pt x="6350" y="1427480"/>
                  </a:moveTo>
                  <a:lnTo>
                    <a:pt x="0" y="1427480"/>
                  </a:lnTo>
                  <a:lnTo>
                    <a:pt x="0" y="1433830"/>
                  </a:lnTo>
                  <a:lnTo>
                    <a:pt x="6350" y="1433830"/>
                  </a:lnTo>
                  <a:lnTo>
                    <a:pt x="6350" y="1427480"/>
                  </a:lnTo>
                  <a:close/>
                </a:path>
                <a:path w="6350" h="1934210">
                  <a:moveTo>
                    <a:pt x="6350" y="1433830"/>
                  </a:moveTo>
                  <a:lnTo>
                    <a:pt x="0" y="1433830"/>
                  </a:lnTo>
                  <a:lnTo>
                    <a:pt x="0" y="1441450"/>
                  </a:lnTo>
                  <a:lnTo>
                    <a:pt x="6350" y="1441450"/>
                  </a:lnTo>
                  <a:lnTo>
                    <a:pt x="6350" y="1433830"/>
                  </a:lnTo>
                  <a:close/>
                </a:path>
                <a:path w="6350" h="1934210">
                  <a:moveTo>
                    <a:pt x="6350" y="1441450"/>
                  </a:moveTo>
                  <a:lnTo>
                    <a:pt x="0" y="1441450"/>
                  </a:lnTo>
                  <a:lnTo>
                    <a:pt x="0" y="1447800"/>
                  </a:lnTo>
                  <a:lnTo>
                    <a:pt x="6350" y="1447800"/>
                  </a:lnTo>
                  <a:lnTo>
                    <a:pt x="6350" y="1441450"/>
                  </a:lnTo>
                  <a:close/>
                </a:path>
                <a:path w="6350" h="1934210">
                  <a:moveTo>
                    <a:pt x="6350" y="1447800"/>
                  </a:moveTo>
                  <a:lnTo>
                    <a:pt x="0" y="1447800"/>
                  </a:lnTo>
                  <a:lnTo>
                    <a:pt x="0" y="1460500"/>
                  </a:lnTo>
                  <a:lnTo>
                    <a:pt x="6350" y="1460500"/>
                  </a:lnTo>
                  <a:lnTo>
                    <a:pt x="6350" y="1447800"/>
                  </a:lnTo>
                  <a:close/>
                </a:path>
                <a:path w="6350" h="1934210">
                  <a:moveTo>
                    <a:pt x="6350" y="1460500"/>
                  </a:moveTo>
                  <a:lnTo>
                    <a:pt x="0" y="1460500"/>
                  </a:lnTo>
                  <a:lnTo>
                    <a:pt x="0" y="1466850"/>
                  </a:lnTo>
                  <a:lnTo>
                    <a:pt x="6350" y="1466850"/>
                  </a:lnTo>
                  <a:lnTo>
                    <a:pt x="6350" y="1460500"/>
                  </a:lnTo>
                  <a:close/>
                </a:path>
                <a:path w="6350" h="1934210">
                  <a:moveTo>
                    <a:pt x="6350" y="1466850"/>
                  </a:moveTo>
                  <a:lnTo>
                    <a:pt x="0" y="1466850"/>
                  </a:lnTo>
                  <a:lnTo>
                    <a:pt x="0" y="1471930"/>
                  </a:lnTo>
                  <a:lnTo>
                    <a:pt x="6350" y="1471930"/>
                  </a:lnTo>
                  <a:lnTo>
                    <a:pt x="6350" y="1466850"/>
                  </a:lnTo>
                  <a:close/>
                </a:path>
                <a:path w="6350" h="1934210">
                  <a:moveTo>
                    <a:pt x="6350" y="1471930"/>
                  </a:moveTo>
                  <a:lnTo>
                    <a:pt x="0" y="1471930"/>
                  </a:lnTo>
                  <a:lnTo>
                    <a:pt x="0" y="1479550"/>
                  </a:lnTo>
                  <a:lnTo>
                    <a:pt x="6350" y="1479550"/>
                  </a:lnTo>
                  <a:lnTo>
                    <a:pt x="6350" y="1471930"/>
                  </a:lnTo>
                  <a:close/>
                </a:path>
                <a:path w="6350" h="1934210">
                  <a:moveTo>
                    <a:pt x="6350" y="1479550"/>
                  </a:moveTo>
                  <a:lnTo>
                    <a:pt x="0" y="1479550"/>
                  </a:lnTo>
                  <a:lnTo>
                    <a:pt x="0" y="1485900"/>
                  </a:lnTo>
                  <a:lnTo>
                    <a:pt x="6350" y="1485900"/>
                  </a:lnTo>
                  <a:lnTo>
                    <a:pt x="6350" y="1479550"/>
                  </a:lnTo>
                  <a:close/>
                </a:path>
                <a:path w="6350" h="1934210">
                  <a:moveTo>
                    <a:pt x="6350" y="1485900"/>
                  </a:moveTo>
                  <a:lnTo>
                    <a:pt x="0" y="1485900"/>
                  </a:lnTo>
                  <a:lnTo>
                    <a:pt x="0" y="1498600"/>
                  </a:lnTo>
                  <a:lnTo>
                    <a:pt x="6350" y="1498600"/>
                  </a:lnTo>
                  <a:lnTo>
                    <a:pt x="6350" y="1485900"/>
                  </a:lnTo>
                  <a:close/>
                </a:path>
                <a:path w="6350" h="1934210">
                  <a:moveTo>
                    <a:pt x="6350" y="1498600"/>
                  </a:moveTo>
                  <a:lnTo>
                    <a:pt x="0" y="1498600"/>
                  </a:lnTo>
                  <a:lnTo>
                    <a:pt x="0" y="1517650"/>
                  </a:lnTo>
                  <a:lnTo>
                    <a:pt x="6350" y="1517650"/>
                  </a:lnTo>
                  <a:lnTo>
                    <a:pt x="6350" y="1498600"/>
                  </a:lnTo>
                  <a:close/>
                </a:path>
                <a:path w="6350" h="1934210">
                  <a:moveTo>
                    <a:pt x="6350" y="1517650"/>
                  </a:moveTo>
                  <a:lnTo>
                    <a:pt x="0" y="1517650"/>
                  </a:lnTo>
                  <a:lnTo>
                    <a:pt x="0" y="1530350"/>
                  </a:lnTo>
                  <a:lnTo>
                    <a:pt x="6350" y="1530350"/>
                  </a:lnTo>
                  <a:lnTo>
                    <a:pt x="6350" y="1517650"/>
                  </a:lnTo>
                  <a:close/>
                </a:path>
                <a:path w="6350" h="1934210">
                  <a:moveTo>
                    <a:pt x="6350" y="1530350"/>
                  </a:moveTo>
                  <a:lnTo>
                    <a:pt x="0" y="1530350"/>
                  </a:lnTo>
                  <a:lnTo>
                    <a:pt x="0" y="1536700"/>
                  </a:lnTo>
                  <a:lnTo>
                    <a:pt x="6350" y="1536700"/>
                  </a:lnTo>
                  <a:lnTo>
                    <a:pt x="6350" y="1530350"/>
                  </a:lnTo>
                  <a:close/>
                </a:path>
                <a:path w="6350" h="1934210">
                  <a:moveTo>
                    <a:pt x="6350" y="1536700"/>
                  </a:moveTo>
                  <a:lnTo>
                    <a:pt x="0" y="1536700"/>
                  </a:lnTo>
                  <a:lnTo>
                    <a:pt x="0" y="1543050"/>
                  </a:lnTo>
                  <a:lnTo>
                    <a:pt x="6350" y="1543050"/>
                  </a:lnTo>
                  <a:lnTo>
                    <a:pt x="6350" y="1536700"/>
                  </a:lnTo>
                  <a:close/>
                </a:path>
                <a:path w="6350" h="1934210">
                  <a:moveTo>
                    <a:pt x="6350" y="1543050"/>
                  </a:moveTo>
                  <a:lnTo>
                    <a:pt x="0" y="1543050"/>
                  </a:lnTo>
                  <a:lnTo>
                    <a:pt x="0" y="1548130"/>
                  </a:lnTo>
                  <a:lnTo>
                    <a:pt x="6350" y="1548130"/>
                  </a:lnTo>
                  <a:lnTo>
                    <a:pt x="6350" y="1543050"/>
                  </a:lnTo>
                  <a:close/>
                </a:path>
                <a:path w="6350" h="1934210">
                  <a:moveTo>
                    <a:pt x="6350" y="1548130"/>
                  </a:moveTo>
                  <a:lnTo>
                    <a:pt x="0" y="1548130"/>
                  </a:lnTo>
                  <a:lnTo>
                    <a:pt x="0" y="1555750"/>
                  </a:lnTo>
                  <a:lnTo>
                    <a:pt x="6350" y="1555750"/>
                  </a:lnTo>
                  <a:lnTo>
                    <a:pt x="6350" y="1548130"/>
                  </a:lnTo>
                  <a:close/>
                </a:path>
                <a:path w="6350" h="1934210">
                  <a:moveTo>
                    <a:pt x="6350" y="1555750"/>
                  </a:moveTo>
                  <a:lnTo>
                    <a:pt x="0" y="1555750"/>
                  </a:lnTo>
                  <a:lnTo>
                    <a:pt x="0" y="1562100"/>
                  </a:lnTo>
                  <a:lnTo>
                    <a:pt x="6350" y="1562100"/>
                  </a:lnTo>
                  <a:lnTo>
                    <a:pt x="6350" y="1555750"/>
                  </a:lnTo>
                  <a:close/>
                </a:path>
                <a:path w="6350" h="1934210">
                  <a:moveTo>
                    <a:pt x="6350" y="1562100"/>
                  </a:moveTo>
                  <a:lnTo>
                    <a:pt x="0" y="1562100"/>
                  </a:lnTo>
                  <a:lnTo>
                    <a:pt x="0" y="1568450"/>
                  </a:lnTo>
                  <a:lnTo>
                    <a:pt x="6350" y="1568450"/>
                  </a:lnTo>
                  <a:lnTo>
                    <a:pt x="6350" y="1562100"/>
                  </a:lnTo>
                  <a:close/>
                </a:path>
                <a:path w="6350" h="1934210">
                  <a:moveTo>
                    <a:pt x="6350" y="1568450"/>
                  </a:moveTo>
                  <a:lnTo>
                    <a:pt x="0" y="1568450"/>
                  </a:lnTo>
                  <a:lnTo>
                    <a:pt x="0" y="1581150"/>
                  </a:lnTo>
                  <a:lnTo>
                    <a:pt x="6350" y="1581150"/>
                  </a:lnTo>
                  <a:lnTo>
                    <a:pt x="6350" y="1568450"/>
                  </a:lnTo>
                  <a:close/>
                </a:path>
                <a:path w="6350" h="1934210">
                  <a:moveTo>
                    <a:pt x="6350" y="1581150"/>
                  </a:moveTo>
                  <a:lnTo>
                    <a:pt x="0" y="1581150"/>
                  </a:lnTo>
                  <a:lnTo>
                    <a:pt x="0" y="1586230"/>
                  </a:lnTo>
                  <a:lnTo>
                    <a:pt x="6350" y="1586230"/>
                  </a:lnTo>
                  <a:lnTo>
                    <a:pt x="6350" y="1581150"/>
                  </a:lnTo>
                  <a:close/>
                </a:path>
                <a:path w="6350" h="1934210">
                  <a:moveTo>
                    <a:pt x="6350" y="1586230"/>
                  </a:moveTo>
                  <a:lnTo>
                    <a:pt x="0" y="1586230"/>
                  </a:lnTo>
                  <a:lnTo>
                    <a:pt x="0" y="1592580"/>
                  </a:lnTo>
                  <a:lnTo>
                    <a:pt x="6350" y="1592580"/>
                  </a:lnTo>
                  <a:lnTo>
                    <a:pt x="6350" y="1586230"/>
                  </a:lnTo>
                  <a:close/>
                </a:path>
                <a:path w="6350" h="1934210">
                  <a:moveTo>
                    <a:pt x="6350" y="1592580"/>
                  </a:moveTo>
                  <a:lnTo>
                    <a:pt x="0" y="1592580"/>
                  </a:lnTo>
                  <a:lnTo>
                    <a:pt x="0" y="1600200"/>
                  </a:lnTo>
                  <a:lnTo>
                    <a:pt x="6350" y="1600200"/>
                  </a:lnTo>
                  <a:lnTo>
                    <a:pt x="6350" y="1592580"/>
                  </a:lnTo>
                  <a:close/>
                </a:path>
                <a:path w="6350" h="1934210">
                  <a:moveTo>
                    <a:pt x="6350" y="1600200"/>
                  </a:moveTo>
                  <a:lnTo>
                    <a:pt x="0" y="1600200"/>
                  </a:lnTo>
                  <a:lnTo>
                    <a:pt x="0" y="1612900"/>
                  </a:lnTo>
                  <a:lnTo>
                    <a:pt x="6350" y="1612900"/>
                  </a:lnTo>
                  <a:lnTo>
                    <a:pt x="6350" y="1600200"/>
                  </a:lnTo>
                  <a:close/>
                </a:path>
                <a:path w="6350" h="1934210">
                  <a:moveTo>
                    <a:pt x="6350" y="1612900"/>
                  </a:moveTo>
                  <a:lnTo>
                    <a:pt x="0" y="1612900"/>
                  </a:lnTo>
                  <a:lnTo>
                    <a:pt x="0" y="1624330"/>
                  </a:lnTo>
                  <a:lnTo>
                    <a:pt x="6350" y="1624330"/>
                  </a:lnTo>
                  <a:lnTo>
                    <a:pt x="6350" y="1612900"/>
                  </a:lnTo>
                  <a:close/>
                </a:path>
                <a:path w="6350" h="1934210">
                  <a:moveTo>
                    <a:pt x="6350" y="1624330"/>
                  </a:moveTo>
                  <a:lnTo>
                    <a:pt x="0" y="1624330"/>
                  </a:lnTo>
                  <a:lnTo>
                    <a:pt x="0" y="1630680"/>
                  </a:lnTo>
                  <a:lnTo>
                    <a:pt x="6350" y="1630680"/>
                  </a:lnTo>
                  <a:lnTo>
                    <a:pt x="6350" y="1624330"/>
                  </a:lnTo>
                  <a:close/>
                </a:path>
                <a:path w="6350" h="1934210">
                  <a:moveTo>
                    <a:pt x="6350" y="1630680"/>
                  </a:moveTo>
                  <a:lnTo>
                    <a:pt x="0" y="1630680"/>
                  </a:lnTo>
                  <a:lnTo>
                    <a:pt x="0" y="1638300"/>
                  </a:lnTo>
                  <a:lnTo>
                    <a:pt x="6350" y="1638300"/>
                  </a:lnTo>
                  <a:lnTo>
                    <a:pt x="6350" y="1630680"/>
                  </a:lnTo>
                  <a:close/>
                </a:path>
                <a:path w="6350" h="1934210">
                  <a:moveTo>
                    <a:pt x="6350" y="1638300"/>
                  </a:moveTo>
                  <a:lnTo>
                    <a:pt x="0" y="1638300"/>
                  </a:lnTo>
                  <a:lnTo>
                    <a:pt x="0" y="1644650"/>
                  </a:lnTo>
                  <a:lnTo>
                    <a:pt x="6350" y="1644650"/>
                  </a:lnTo>
                  <a:lnTo>
                    <a:pt x="6350" y="1638300"/>
                  </a:lnTo>
                  <a:close/>
                </a:path>
                <a:path w="6350" h="1934210">
                  <a:moveTo>
                    <a:pt x="6350" y="1644650"/>
                  </a:moveTo>
                  <a:lnTo>
                    <a:pt x="0" y="1644650"/>
                  </a:lnTo>
                  <a:lnTo>
                    <a:pt x="0" y="1651000"/>
                  </a:lnTo>
                  <a:lnTo>
                    <a:pt x="6350" y="1651000"/>
                  </a:lnTo>
                  <a:lnTo>
                    <a:pt x="6350" y="1644650"/>
                  </a:lnTo>
                  <a:close/>
                </a:path>
                <a:path w="6350" h="1934210">
                  <a:moveTo>
                    <a:pt x="6350" y="1651000"/>
                  </a:moveTo>
                  <a:lnTo>
                    <a:pt x="0" y="1651000"/>
                  </a:lnTo>
                  <a:lnTo>
                    <a:pt x="0" y="1657350"/>
                  </a:lnTo>
                  <a:lnTo>
                    <a:pt x="6350" y="1657350"/>
                  </a:lnTo>
                  <a:lnTo>
                    <a:pt x="6350" y="1651000"/>
                  </a:lnTo>
                  <a:close/>
                </a:path>
                <a:path w="6350" h="1934210">
                  <a:moveTo>
                    <a:pt x="6350" y="1657350"/>
                  </a:moveTo>
                  <a:lnTo>
                    <a:pt x="0" y="1657350"/>
                  </a:lnTo>
                  <a:lnTo>
                    <a:pt x="0" y="1663700"/>
                  </a:lnTo>
                  <a:lnTo>
                    <a:pt x="6350" y="1663700"/>
                  </a:lnTo>
                  <a:lnTo>
                    <a:pt x="6350" y="1657350"/>
                  </a:lnTo>
                  <a:close/>
                </a:path>
                <a:path w="6350" h="1934210">
                  <a:moveTo>
                    <a:pt x="6350" y="1663700"/>
                  </a:moveTo>
                  <a:lnTo>
                    <a:pt x="0" y="1663700"/>
                  </a:lnTo>
                  <a:lnTo>
                    <a:pt x="0" y="1668780"/>
                  </a:lnTo>
                  <a:lnTo>
                    <a:pt x="6350" y="1668780"/>
                  </a:lnTo>
                  <a:lnTo>
                    <a:pt x="6350" y="1663700"/>
                  </a:lnTo>
                  <a:close/>
                </a:path>
                <a:path w="6350" h="1934210">
                  <a:moveTo>
                    <a:pt x="6350" y="1668780"/>
                  </a:moveTo>
                  <a:lnTo>
                    <a:pt x="0" y="1668780"/>
                  </a:lnTo>
                  <a:lnTo>
                    <a:pt x="0" y="1676400"/>
                  </a:lnTo>
                  <a:lnTo>
                    <a:pt x="6350" y="1676400"/>
                  </a:lnTo>
                  <a:lnTo>
                    <a:pt x="6350" y="1668780"/>
                  </a:lnTo>
                  <a:close/>
                </a:path>
                <a:path w="6350" h="1934210">
                  <a:moveTo>
                    <a:pt x="6350" y="1676400"/>
                  </a:moveTo>
                  <a:lnTo>
                    <a:pt x="0" y="1676400"/>
                  </a:lnTo>
                  <a:lnTo>
                    <a:pt x="0" y="1682750"/>
                  </a:lnTo>
                  <a:lnTo>
                    <a:pt x="6350" y="1682750"/>
                  </a:lnTo>
                  <a:lnTo>
                    <a:pt x="6350" y="1676400"/>
                  </a:lnTo>
                  <a:close/>
                </a:path>
                <a:path w="6350" h="1934210">
                  <a:moveTo>
                    <a:pt x="6350" y="1682750"/>
                  </a:moveTo>
                  <a:lnTo>
                    <a:pt x="0" y="1682750"/>
                  </a:lnTo>
                  <a:lnTo>
                    <a:pt x="0" y="1689100"/>
                  </a:lnTo>
                  <a:lnTo>
                    <a:pt x="6350" y="1689100"/>
                  </a:lnTo>
                  <a:lnTo>
                    <a:pt x="6350" y="1682750"/>
                  </a:lnTo>
                  <a:close/>
                </a:path>
                <a:path w="6350" h="1934210">
                  <a:moveTo>
                    <a:pt x="6350" y="1689100"/>
                  </a:moveTo>
                  <a:lnTo>
                    <a:pt x="0" y="1689100"/>
                  </a:lnTo>
                  <a:lnTo>
                    <a:pt x="0" y="1695450"/>
                  </a:lnTo>
                  <a:lnTo>
                    <a:pt x="6350" y="1695450"/>
                  </a:lnTo>
                  <a:lnTo>
                    <a:pt x="6350" y="1689100"/>
                  </a:lnTo>
                  <a:close/>
                </a:path>
                <a:path w="6350" h="1934210">
                  <a:moveTo>
                    <a:pt x="6350" y="1695450"/>
                  </a:moveTo>
                  <a:lnTo>
                    <a:pt x="0" y="1695450"/>
                  </a:lnTo>
                  <a:lnTo>
                    <a:pt x="0" y="1701800"/>
                  </a:lnTo>
                  <a:lnTo>
                    <a:pt x="6350" y="1701800"/>
                  </a:lnTo>
                  <a:lnTo>
                    <a:pt x="6350" y="1695450"/>
                  </a:lnTo>
                  <a:close/>
                </a:path>
                <a:path w="6350" h="1934210">
                  <a:moveTo>
                    <a:pt x="6350" y="1701800"/>
                  </a:moveTo>
                  <a:lnTo>
                    <a:pt x="0" y="1701800"/>
                  </a:lnTo>
                  <a:lnTo>
                    <a:pt x="0" y="1714500"/>
                  </a:lnTo>
                  <a:lnTo>
                    <a:pt x="6350" y="1714500"/>
                  </a:lnTo>
                  <a:lnTo>
                    <a:pt x="6350" y="1701800"/>
                  </a:lnTo>
                  <a:close/>
                </a:path>
                <a:path w="6350" h="1934210">
                  <a:moveTo>
                    <a:pt x="6350" y="1714500"/>
                  </a:moveTo>
                  <a:lnTo>
                    <a:pt x="0" y="1714500"/>
                  </a:lnTo>
                  <a:lnTo>
                    <a:pt x="0" y="1720850"/>
                  </a:lnTo>
                  <a:lnTo>
                    <a:pt x="6350" y="1720850"/>
                  </a:lnTo>
                  <a:lnTo>
                    <a:pt x="6350" y="1714500"/>
                  </a:lnTo>
                  <a:close/>
                </a:path>
                <a:path w="6350" h="1934210">
                  <a:moveTo>
                    <a:pt x="6350" y="1720850"/>
                  </a:moveTo>
                  <a:lnTo>
                    <a:pt x="0" y="1720850"/>
                  </a:lnTo>
                  <a:lnTo>
                    <a:pt x="0" y="1727200"/>
                  </a:lnTo>
                  <a:lnTo>
                    <a:pt x="6350" y="1727200"/>
                  </a:lnTo>
                  <a:lnTo>
                    <a:pt x="6350" y="1720850"/>
                  </a:lnTo>
                  <a:close/>
                </a:path>
                <a:path w="6350" h="1934210">
                  <a:moveTo>
                    <a:pt x="6350" y="1727200"/>
                  </a:moveTo>
                  <a:lnTo>
                    <a:pt x="0" y="1727200"/>
                  </a:lnTo>
                  <a:lnTo>
                    <a:pt x="0" y="1733550"/>
                  </a:lnTo>
                  <a:lnTo>
                    <a:pt x="6350" y="1733550"/>
                  </a:lnTo>
                  <a:lnTo>
                    <a:pt x="6350" y="1727200"/>
                  </a:lnTo>
                  <a:close/>
                </a:path>
                <a:path w="6350" h="1934210">
                  <a:moveTo>
                    <a:pt x="6350" y="1733550"/>
                  </a:moveTo>
                  <a:lnTo>
                    <a:pt x="0" y="1733550"/>
                  </a:lnTo>
                  <a:lnTo>
                    <a:pt x="0" y="1739900"/>
                  </a:lnTo>
                  <a:lnTo>
                    <a:pt x="6350" y="1739900"/>
                  </a:lnTo>
                  <a:lnTo>
                    <a:pt x="6350" y="1733550"/>
                  </a:lnTo>
                  <a:close/>
                </a:path>
                <a:path w="6350" h="1934210">
                  <a:moveTo>
                    <a:pt x="6350" y="1739900"/>
                  </a:moveTo>
                  <a:lnTo>
                    <a:pt x="0" y="1739900"/>
                  </a:lnTo>
                  <a:lnTo>
                    <a:pt x="0" y="1744980"/>
                  </a:lnTo>
                  <a:lnTo>
                    <a:pt x="6350" y="1744980"/>
                  </a:lnTo>
                  <a:lnTo>
                    <a:pt x="6350" y="1739900"/>
                  </a:lnTo>
                  <a:close/>
                </a:path>
                <a:path w="6350" h="1934210">
                  <a:moveTo>
                    <a:pt x="6350" y="1744980"/>
                  </a:moveTo>
                  <a:lnTo>
                    <a:pt x="0" y="1744980"/>
                  </a:lnTo>
                  <a:lnTo>
                    <a:pt x="0" y="1752600"/>
                  </a:lnTo>
                  <a:lnTo>
                    <a:pt x="6350" y="1752600"/>
                  </a:lnTo>
                  <a:lnTo>
                    <a:pt x="6350" y="1744980"/>
                  </a:lnTo>
                  <a:close/>
                </a:path>
                <a:path w="6350" h="1934210">
                  <a:moveTo>
                    <a:pt x="6350" y="1752600"/>
                  </a:moveTo>
                  <a:lnTo>
                    <a:pt x="0" y="1752600"/>
                  </a:lnTo>
                  <a:lnTo>
                    <a:pt x="0" y="1758950"/>
                  </a:lnTo>
                  <a:lnTo>
                    <a:pt x="6350" y="1758950"/>
                  </a:lnTo>
                  <a:lnTo>
                    <a:pt x="6350" y="1752600"/>
                  </a:lnTo>
                  <a:close/>
                </a:path>
                <a:path w="6350" h="1934210">
                  <a:moveTo>
                    <a:pt x="6350" y="1758950"/>
                  </a:moveTo>
                  <a:lnTo>
                    <a:pt x="0" y="1758950"/>
                  </a:lnTo>
                  <a:lnTo>
                    <a:pt x="0" y="1765300"/>
                  </a:lnTo>
                  <a:lnTo>
                    <a:pt x="6350" y="1765300"/>
                  </a:lnTo>
                  <a:lnTo>
                    <a:pt x="6350" y="1758950"/>
                  </a:lnTo>
                  <a:close/>
                </a:path>
                <a:path w="6350" h="1934210">
                  <a:moveTo>
                    <a:pt x="6350" y="1765300"/>
                  </a:moveTo>
                  <a:lnTo>
                    <a:pt x="0" y="1765300"/>
                  </a:lnTo>
                  <a:lnTo>
                    <a:pt x="0" y="1771650"/>
                  </a:lnTo>
                  <a:lnTo>
                    <a:pt x="6350" y="1771650"/>
                  </a:lnTo>
                  <a:lnTo>
                    <a:pt x="6350" y="1765300"/>
                  </a:lnTo>
                  <a:close/>
                </a:path>
                <a:path w="6350" h="1934210">
                  <a:moveTo>
                    <a:pt x="6350" y="1771650"/>
                  </a:moveTo>
                  <a:lnTo>
                    <a:pt x="0" y="1771650"/>
                  </a:lnTo>
                  <a:lnTo>
                    <a:pt x="0" y="1778000"/>
                  </a:lnTo>
                  <a:lnTo>
                    <a:pt x="6350" y="1778000"/>
                  </a:lnTo>
                  <a:lnTo>
                    <a:pt x="6350" y="1771650"/>
                  </a:lnTo>
                  <a:close/>
                </a:path>
                <a:path w="6350" h="1934210">
                  <a:moveTo>
                    <a:pt x="6350" y="1778000"/>
                  </a:moveTo>
                  <a:lnTo>
                    <a:pt x="0" y="1778000"/>
                  </a:lnTo>
                  <a:lnTo>
                    <a:pt x="0" y="1797050"/>
                  </a:lnTo>
                  <a:lnTo>
                    <a:pt x="6350" y="1797050"/>
                  </a:lnTo>
                  <a:lnTo>
                    <a:pt x="6350" y="1778000"/>
                  </a:lnTo>
                  <a:close/>
                </a:path>
                <a:path w="6350" h="1934210">
                  <a:moveTo>
                    <a:pt x="6350" y="1797050"/>
                  </a:moveTo>
                  <a:lnTo>
                    <a:pt x="0" y="1797050"/>
                  </a:lnTo>
                  <a:lnTo>
                    <a:pt x="0" y="1803400"/>
                  </a:lnTo>
                  <a:lnTo>
                    <a:pt x="6350" y="1803400"/>
                  </a:lnTo>
                  <a:lnTo>
                    <a:pt x="6350" y="1797050"/>
                  </a:lnTo>
                  <a:close/>
                </a:path>
                <a:path w="6350" h="1934210">
                  <a:moveTo>
                    <a:pt x="6350" y="1803400"/>
                  </a:moveTo>
                  <a:lnTo>
                    <a:pt x="0" y="1803400"/>
                  </a:lnTo>
                  <a:lnTo>
                    <a:pt x="0" y="1809750"/>
                  </a:lnTo>
                  <a:lnTo>
                    <a:pt x="6350" y="1809750"/>
                  </a:lnTo>
                  <a:lnTo>
                    <a:pt x="6350" y="1803400"/>
                  </a:lnTo>
                  <a:close/>
                </a:path>
                <a:path w="6350" h="1934210">
                  <a:moveTo>
                    <a:pt x="6350" y="1809750"/>
                  </a:moveTo>
                  <a:lnTo>
                    <a:pt x="0" y="1809750"/>
                  </a:lnTo>
                  <a:lnTo>
                    <a:pt x="0" y="1816100"/>
                  </a:lnTo>
                  <a:lnTo>
                    <a:pt x="6350" y="1816100"/>
                  </a:lnTo>
                  <a:lnTo>
                    <a:pt x="6350" y="1809750"/>
                  </a:lnTo>
                  <a:close/>
                </a:path>
                <a:path w="6350" h="1934210">
                  <a:moveTo>
                    <a:pt x="6350" y="1816100"/>
                  </a:moveTo>
                  <a:lnTo>
                    <a:pt x="0" y="1816100"/>
                  </a:lnTo>
                  <a:lnTo>
                    <a:pt x="0" y="1827530"/>
                  </a:lnTo>
                  <a:lnTo>
                    <a:pt x="6350" y="1827530"/>
                  </a:lnTo>
                  <a:lnTo>
                    <a:pt x="6350" y="1816100"/>
                  </a:lnTo>
                  <a:close/>
                </a:path>
                <a:path w="6350" h="1934210">
                  <a:moveTo>
                    <a:pt x="6350" y="1827530"/>
                  </a:moveTo>
                  <a:lnTo>
                    <a:pt x="0" y="1827530"/>
                  </a:lnTo>
                  <a:lnTo>
                    <a:pt x="0" y="1835150"/>
                  </a:lnTo>
                  <a:lnTo>
                    <a:pt x="6350" y="1835150"/>
                  </a:lnTo>
                  <a:lnTo>
                    <a:pt x="6350" y="1827530"/>
                  </a:lnTo>
                  <a:close/>
                </a:path>
                <a:path w="6350" h="1934210">
                  <a:moveTo>
                    <a:pt x="6350" y="1835150"/>
                  </a:moveTo>
                  <a:lnTo>
                    <a:pt x="0" y="1835150"/>
                  </a:lnTo>
                  <a:lnTo>
                    <a:pt x="0" y="1841500"/>
                  </a:lnTo>
                  <a:lnTo>
                    <a:pt x="6350" y="1841500"/>
                  </a:lnTo>
                  <a:lnTo>
                    <a:pt x="6350" y="1835150"/>
                  </a:lnTo>
                  <a:close/>
                </a:path>
                <a:path w="6350" h="1934210">
                  <a:moveTo>
                    <a:pt x="6350" y="1841500"/>
                  </a:moveTo>
                  <a:lnTo>
                    <a:pt x="0" y="1841500"/>
                  </a:lnTo>
                  <a:lnTo>
                    <a:pt x="0" y="1847850"/>
                  </a:lnTo>
                  <a:lnTo>
                    <a:pt x="6350" y="1847850"/>
                  </a:lnTo>
                  <a:lnTo>
                    <a:pt x="6350" y="1841500"/>
                  </a:lnTo>
                  <a:close/>
                </a:path>
                <a:path w="6350" h="1934210">
                  <a:moveTo>
                    <a:pt x="6350" y="1847850"/>
                  </a:moveTo>
                  <a:lnTo>
                    <a:pt x="0" y="1847850"/>
                  </a:lnTo>
                  <a:lnTo>
                    <a:pt x="0" y="1854200"/>
                  </a:lnTo>
                  <a:lnTo>
                    <a:pt x="6350" y="1854200"/>
                  </a:lnTo>
                  <a:lnTo>
                    <a:pt x="6350" y="1847850"/>
                  </a:lnTo>
                  <a:close/>
                </a:path>
                <a:path w="6350" h="1934210">
                  <a:moveTo>
                    <a:pt x="6350" y="1854200"/>
                  </a:moveTo>
                  <a:lnTo>
                    <a:pt x="0" y="1854200"/>
                  </a:lnTo>
                  <a:lnTo>
                    <a:pt x="0" y="1860550"/>
                  </a:lnTo>
                  <a:lnTo>
                    <a:pt x="6350" y="1860550"/>
                  </a:lnTo>
                  <a:lnTo>
                    <a:pt x="6350" y="1854200"/>
                  </a:lnTo>
                  <a:close/>
                </a:path>
                <a:path w="6350" h="1934210">
                  <a:moveTo>
                    <a:pt x="6350" y="1860550"/>
                  </a:moveTo>
                  <a:lnTo>
                    <a:pt x="0" y="1860550"/>
                  </a:lnTo>
                  <a:lnTo>
                    <a:pt x="0" y="1865630"/>
                  </a:lnTo>
                  <a:lnTo>
                    <a:pt x="6350" y="1865630"/>
                  </a:lnTo>
                  <a:lnTo>
                    <a:pt x="6350" y="1860550"/>
                  </a:lnTo>
                  <a:close/>
                </a:path>
                <a:path w="6350" h="1934210">
                  <a:moveTo>
                    <a:pt x="6350" y="1865630"/>
                  </a:moveTo>
                  <a:lnTo>
                    <a:pt x="0" y="1865630"/>
                  </a:lnTo>
                  <a:lnTo>
                    <a:pt x="0" y="1873250"/>
                  </a:lnTo>
                  <a:lnTo>
                    <a:pt x="6350" y="1873250"/>
                  </a:lnTo>
                  <a:lnTo>
                    <a:pt x="6350" y="1865630"/>
                  </a:lnTo>
                  <a:close/>
                </a:path>
                <a:path w="6350" h="1934210">
                  <a:moveTo>
                    <a:pt x="6350" y="1873250"/>
                  </a:moveTo>
                  <a:lnTo>
                    <a:pt x="0" y="1873250"/>
                  </a:lnTo>
                  <a:lnTo>
                    <a:pt x="0" y="1879600"/>
                  </a:lnTo>
                  <a:lnTo>
                    <a:pt x="6350" y="1879600"/>
                  </a:lnTo>
                  <a:lnTo>
                    <a:pt x="6350" y="1873250"/>
                  </a:lnTo>
                  <a:close/>
                </a:path>
                <a:path w="6350" h="1934210">
                  <a:moveTo>
                    <a:pt x="6350" y="1879600"/>
                  </a:moveTo>
                  <a:lnTo>
                    <a:pt x="0" y="1879600"/>
                  </a:lnTo>
                  <a:lnTo>
                    <a:pt x="0" y="1911350"/>
                  </a:lnTo>
                  <a:lnTo>
                    <a:pt x="6350" y="1911350"/>
                  </a:lnTo>
                  <a:lnTo>
                    <a:pt x="6350" y="1879600"/>
                  </a:lnTo>
                  <a:close/>
                </a:path>
                <a:path w="6350" h="1934210">
                  <a:moveTo>
                    <a:pt x="6350" y="1911350"/>
                  </a:moveTo>
                  <a:lnTo>
                    <a:pt x="0" y="1911350"/>
                  </a:lnTo>
                  <a:lnTo>
                    <a:pt x="0" y="1930400"/>
                  </a:lnTo>
                  <a:lnTo>
                    <a:pt x="3810" y="1930400"/>
                  </a:lnTo>
                  <a:lnTo>
                    <a:pt x="3810" y="1929130"/>
                  </a:lnTo>
                  <a:lnTo>
                    <a:pt x="5080" y="1929130"/>
                  </a:lnTo>
                  <a:lnTo>
                    <a:pt x="5080" y="1927860"/>
                  </a:lnTo>
                  <a:lnTo>
                    <a:pt x="6350" y="1927860"/>
                  </a:lnTo>
                  <a:lnTo>
                    <a:pt x="6350" y="1911350"/>
                  </a:lnTo>
                  <a:close/>
                </a:path>
                <a:path w="6350" h="1934210">
                  <a:moveTo>
                    <a:pt x="2539" y="1930400"/>
                  </a:moveTo>
                  <a:lnTo>
                    <a:pt x="0" y="1930400"/>
                  </a:lnTo>
                  <a:lnTo>
                    <a:pt x="0" y="1934210"/>
                  </a:lnTo>
                  <a:lnTo>
                    <a:pt x="1270" y="1934210"/>
                  </a:lnTo>
                  <a:lnTo>
                    <a:pt x="1270" y="1931670"/>
                  </a:lnTo>
                  <a:lnTo>
                    <a:pt x="2539" y="1931670"/>
                  </a:lnTo>
                  <a:lnTo>
                    <a:pt x="2539" y="1930400"/>
                  </a:lnTo>
                  <a:close/>
                </a:path>
              </a:pathLst>
            </a:custGeom>
            <a:solidFill>
              <a:srgbClr val="FF6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4940300" y="2637789"/>
              <a:ext cx="15240" cy="1972310"/>
            </a:xfrm>
            <a:custGeom>
              <a:avLst/>
              <a:gdLst/>
              <a:ahLst/>
              <a:cxnLst/>
              <a:rect l="l" t="t" r="r" b="b"/>
              <a:pathLst>
                <a:path w="15239" h="1972310">
                  <a:moveTo>
                    <a:pt x="3810" y="1968512"/>
                  </a:moveTo>
                  <a:lnTo>
                    <a:pt x="0" y="1968512"/>
                  </a:lnTo>
                  <a:lnTo>
                    <a:pt x="0" y="1972310"/>
                  </a:lnTo>
                  <a:lnTo>
                    <a:pt x="1270" y="1972310"/>
                  </a:lnTo>
                  <a:lnTo>
                    <a:pt x="1270" y="1971040"/>
                  </a:lnTo>
                  <a:lnTo>
                    <a:pt x="2540" y="1971040"/>
                  </a:lnTo>
                  <a:lnTo>
                    <a:pt x="2540" y="1969770"/>
                  </a:lnTo>
                  <a:lnTo>
                    <a:pt x="3810" y="1969770"/>
                  </a:lnTo>
                  <a:lnTo>
                    <a:pt x="3810" y="1968512"/>
                  </a:lnTo>
                  <a:close/>
                </a:path>
                <a:path w="15239" h="1972310">
                  <a:moveTo>
                    <a:pt x="7620" y="7620"/>
                  </a:moveTo>
                  <a:lnTo>
                    <a:pt x="6350" y="762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1270" y="127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7620"/>
                  </a:lnTo>
                  <a:close/>
                </a:path>
                <a:path w="15239" h="1972310">
                  <a:moveTo>
                    <a:pt x="8890" y="1960892"/>
                  </a:moveTo>
                  <a:lnTo>
                    <a:pt x="7620" y="1960892"/>
                  </a:lnTo>
                  <a:lnTo>
                    <a:pt x="0" y="1960892"/>
                  </a:lnTo>
                  <a:lnTo>
                    <a:pt x="0" y="1968500"/>
                  </a:lnTo>
                  <a:lnTo>
                    <a:pt x="5080" y="1968500"/>
                  </a:lnTo>
                  <a:lnTo>
                    <a:pt x="5080" y="1965960"/>
                  </a:lnTo>
                  <a:lnTo>
                    <a:pt x="6350" y="1965960"/>
                  </a:lnTo>
                  <a:lnTo>
                    <a:pt x="6350" y="1964690"/>
                  </a:lnTo>
                  <a:lnTo>
                    <a:pt x="7620" y="1964690"/>
                  </a:lnTo>
                  <a:lnTo>
                    <a:pt x="7620" y="1963420"/>
                  </a:lnTo>
                  <a:lnTo>
                    <a:pt x="8890" y="1963420"/>
                  </a:lnTo>
                  <a:lnTo>
                    <a:pt x="8890" y="1960892"/>
                  </a:lnTo>
                  <a:close/>
                </a:path>
                <a:path w="15239" h="1972310">
                  <a:moveTo>
                    <a:pt x="12700" y="1955812"/>
                  </a:moveTo>
                  <a:lnTo>
                    <a:pt x="7620" y="1955812"/>
                  </a:lnTo>
                  <a:lnTo>
                    <a:pt x="0" y="1955812"/>
                  </a:lnTo>
                  <a:lnTo>
                    <a:pt x="0" y="1960880"/>
                  </a:lnTo>
                  <a:lnTo>
                    <a:pt x="7620" y="1960880"/>
                  </a:lnTo>
                  <a:lnTo>
                    <a:pt x="10160" y="1960880"/>
                  </a:lnTo>
                  <a:lnTo>
                    <a:pt x="10160" y="1959610"/>
                  </a:lnTo>
                  <a:lnTo>
                    <a:pt x="11430" y="1959610"/>
                  </a:lnTo>
                  <a:lnTo>
                    <a:pt x="11430" y="1958340"/>
                  </a:lnTo>
                  <a:lnTo>
                    <a:pt x="12700" y="1958340"/>
                  </a:lnTo>
                  <a:lnTo>
                    <a:pt x="12700" y="1955812"/>
                  </a:lnTo>
                  <a:close/>
                </a:path>
                <a:path w="15239" h="1972310">
                  <a:moveTo>
                    <a:pt x="15240" y="1949462"/>
                  </a:moveTo>
                  <a:lnTo>
                    <a:pt x="7620" y="1949462"/>
                  </a:lnTo>
                  <a:lnTo>
                    <a:pt x="0" y="1949462"/>
                  </a:lnTo>
                  <a:lnTo>
                    <a:pt x="0" y="1955800"/>
                  </a:lnTo>
                  <a:lnTo>
                    <a:pt x="7620" y="1955800"/>
                  </a:lnTo>
                  <a:lnTo>
                    <a:pt x="13970" y="1955800"/>
                  </a:lnTo>
                  <a:lnTo>
                    <a:pt x="13970" y="1954542"/>
                  </a:lnTo>
                  <a:lnTo>
                    <a:pt x="15240" y="1954542"/>
                  </a:lnTo>
                  <a:lnTo>
                    <a:pt x="15240" y="1949462"/>
                  </a:lnTo>
                  <a:close/>
                </a:path>
                <a:path w="15239" h="1972310">
                  <a:moveTo>
                    <a:pt x="15240" y="1930412"/>
                  </a:moveTo>
                  <a:lnTo>
                    <a:pt x="7620" y="1930412"/>
                  </a:lnTo>
                  <a:lnTo>
                    <a:pt x="0" y="1930412"/>
                  </a:lnTo>
                  <a:lnTo>
                    <a:pt x="0" y="1949450"/>
                  </a:lnTo>
                  <a:lnTo>
                    <a:pt x="7620" y="1949450"/>
                  </a:lnTo>
                  <a:lnTo>
                    <a:pt x="15240" y="1949450"/>
                  </a:lnTo>
                  <a:lnTo>
                    <a:pt x="15240" y="1930412"/>
                  </a:lnTo>
                  <a:close/>
                </a:path>
                <a:path w="15239" h="1972310">
                  <a:moveTo>
                    <a:pt x="15240" y="1898662"/>
                  </a:moveTo>
                  <a:lnTo>
                    <a:pt x="7620" y="1898662"/>
                  </a:lnTo>
                  <a:lnTo>
                    <a:pt x="0" y="1898662"/>
                  </a:lnTo>
                  <a:lnTo>
                    <a:pt x="0" y="1930400"/>
                  </a:lnTo>
                  <a:lnTo>
                    <a:pt x="7620" y="1930400"/>
                  </a:lnTo>
                  <a:lnTo>
                    <a:pt x="15240" y="1930400"/>
                  </a:lnTo>
                  <a:lnTo>
                    <a:pt x="15240" y="1898662"/>
                  </a:lnTo>
                  <a:close/>
                </a:path>
                <a:path w="15239" h="1972310">
                  <a:moveTo>
                    <a:pt x="15240" y="1892312"/>
                  </a:moveTo>
                  <a:lnTo>
                    <a:pt x="7620" y="1892312"/>
                  </a:lnTo>
                  <a:lnTo>
                    <a:pt x="0" y="1892312"/>
                  </a:lnTo>
                  <a:lnTo>
                    <a:pt x="0" y="1898650"/>
                  </a:lnTo>
                  <a:lnTo>
                    <a:pt x="7620" y="1898650"/>
                  </a:lnTo>
                  <a:lnTo>
                    <a:pt x="15240" y="1898650"/>
                  </a:lnTo>
                  <a:lnTo>
                    <a:pt x="15240" y="1892312"/>
                  </a:lnTo>
                  <a:close/>
                </a:path>
                <a:path w="15239" h="1972310">
                  <a:moveTo>
                    <a:pt x="15240" y="1884692"/>
                  </a:moveTo>
                  <a:lnTo>
                    <a:pt x="7620" y="1884692"/>
                  </a:lnTo>
                  <a:lnTo>
                    <a:pt x="0" y="1884692"/>
                  </a:lnTo>
                  <a:lnTo>
                    <a:pt x="0" y="1892300"/>
                  </a:lnTo>
                  <a:lnTo>
                    <a:pt x="7620" y="1892300"/>
                  </a:lnTo>
                  <a:lnTo>
                    <a:pt x="15240" y="1892300"/>
                  </a:lnTo>
                  <a:lnTo>
                    <a:pt x="15240" y="1884692"/>
                  </a:lnTo>
                  <a:close/>
                </a:path>
                <a:path w="15239" h="1972310">
                  <a:moveTo>
                    <a:pt x="15240" y="1879612"/>
                  </a:moveTo>
                  <a:lnTo>
                    <a:pt x="7620" y="1879612"/>
                  </a:lnTo>
                  <a:lnTo>
                    <a:pt x="0" y="1879612"/>
                  </a:lnTo>
                  <a:lnTo>
                    <a:pt x="0" y="1884680"/>
                  </a:lnTo>
                  <a:lnTo>
                    <a:pt x="7620" y="1884680"/>
                  </a:lnTo>
                  <a:lnTo>
                    <a:pt x="15240" y="1884680"/>
                  </a:lnTo>
                  <a:lnTo>
                    <a:pt x="15240" y="1879612"/>
                  </a:lnTo>
                  <a:close/>
                </a:path>
                <a:path w="15239" h="1972310">
                  <a:moveTo>
                    <a:pt x="15240" y="1873262"/>
                  </a:moveTo>
                  <a:lnTo>
                    <a:pt x="7620" y="1873262"/>
                  </a:lnTo>
                  <a:lnTo>
                    <a:pt x="0" y="1873262"/>
                  </a:lnTo>
                  <a:lnTo>
                    <a:pt x="0" y="1879600"/>
                  </a:lnTo>
                  <a:lnTo>
                    <a:pt x="7620" y="1879600"/>
                  </a:lnTo>
                  <a:lnTo>
                    <a:pt x="15240" y="1879600"/>
                  </a:lnTo>
                  <a:lnTo>
                    <a:pt x="15240" y="1873262"/>
                  </a:lnTo>
                  <a:close/>
                </a:path>
                <a:path w="15239" h="1972310">
                  <a:moveTo>
                    <a:pt x="15240" y="1866912"/>
                  </a:moveTo>
                  <a:lnTo>
                    <a:pt x="7620" y="1866912"/>
                  </a:lnTo>
                  <a:lnTo>
                    <a:pt x="0" y="1866912"/>
                  </a:lnTo>
                  <a:lnTo>
                    <a:pt x="0" y="1873250"/>
                  </a:lnTo>
                  <a:lnTo>
                    <a:pt x="7620" y="1873250"/>
                  </a:lnTo>
                  <a:lnTo>
                    <a:pt x="15240" y="1873250"/>
                  </a:lnTo>
                  <a:lnTo>
                    <a:pt x="15240" y="1866912"/>
                  </a:lnTo>
                  <a:close/>
                </a:path>
                <a:path w="15239" h="1972310">
                  <a:moveTo>
                    <a:pt x="15240" y="1860562"/>
                  </a:moveTo>
                  <a:lnTo>
                    <a:pt x="7620" y="1860562"/>
                  </a:lnTo>
                  <a:lnTo>
                    <a:pt x="0" y="1860562"/>
                  </a:lnTo>
                  <a:lnTo>
                    <a:pt x="0" y="1866900"/>
                  </a:lnTo>
                  <a:lnTo>
                    <a:pt x="7620" y="1866900"/>
                  </a:lnTo>
                  <a:lnTo>
                    <a:pt x="15240" y="1866900"/>
                  </a:lnTo>
                  <a:lnTo>
                    <a:pt x="15240" y="1860562"/>
                  </a:lnTo>
                  <a:close/>
                </a:path>
                <a:path w="15239" h="1972310">
                  <a:moveTo>
                    <a:pt x="15240" y="1854212"/>
                  </a:moveTo>
                  <a:lnTo>
                    <a:pt x="7620" y="1854212"/>
                  </a:lnTo>
                  <a:lnTo>
                    <a:pt x="0" y="1854212"/>
                  </a:lnTo>
                  <a:lnTo>
                    <a:pt x="0" y="1860550"/>
                  </a:lnTo>
                  <a:lnTo>
                    <a:pt x="7620" y="1860550"/>
                  </a:lnTo>
                  <a:lnTo>
                    <a:pt x="15240" y="1860550"/>
                  </a:lnTo>
                  <a:lnTo>
                    <a:pt x="15240" y="1854212"/>
                  </a:lnTo>
                  <a:close/>
                </a:path>
                <a:path w="15239" h="1972310">
                  <a:moveTo>
                    <a:pt x="15240" y="1846592"/>
                  </a:moveTo>
                  <a:lnTo>
                    <a:pt x="7620" y="1846592"/>
                  </a:lnTo>
                  <a:lnTo>
                    <a:pt x="0" y="1846592"/>
                  </a:lnTo>
                  <a:lnTo>
                    <a:pt x="0" y="1854200"/>
                  </a:lnTo>
                  <a:lnTo>
                    <a:pt x="7620" y="1854200"/>
                  </a:lnTo>
                  <a:lnTo>
                    <a:pt x="15240" y="1854200"/>
                  </a:lnTo>
                  <a:lnTo>
                    <a:pt x="15240" y="1846592"/>
                  </a:lnTo>
                  <a:close/>
                </a:path>
                <a:path w="15239" h="1972310">
                  <a:moveTo>
                    <a:pt x="15240" y="1835162"/>
                  </a:moveTo>
                  <a:lnTo>
                    <a:pt x="7620" y="1835162"/>
                  </a:lnTo>
                  <a:lnTo>
                    <a:pt x="0" y="1835162"/>
                  </a:lnTo>
                  <a:lnTo>
                    <a:pt x="0" y="1846580"/>
                  </a:lnTo>
                  <a:lnTo>
                    <a:pt x="7620" y="1846580"/>
                  </a:lnTo>
                  <a:lnTo>
                    <a:pt x="15240" y="1846580"/>
                  </a:lnTo>
                  <a:lnTo>
                    <a:pt x="15240" y="1835162"/>
                  </a:lnTo>
                  <a:close/>
                </a:path>
                <a:path w="15239" h="1972310">
                  <a:moveTo>
                    <a:pt x="15240" y="1828812"/>
                  </a:moveTo>
                  <a:lnTo>
                    <a:pt x="7620" y="1828812"/>
                  </a:lnTo>
                  <a:lnTo>
                    <a:pt x="0" y="1828812"/>
                  </a:lnTo>
                  <a:lnTo>
                    <a:pt x="0" y="1835150"/>
                  </a:lnTo>
                  <a:lnTo>
                    <a:pt x="7620" y="1835150"/>
                  </a:lnTo>
                  <a:lnTo>
                    <a:pt x="15240" y="1835150"/>
                  </a:lnTo>
                  <a:lnTo>
                    <a:pt x="15240" y="1828812"/>
                  </a:lnTo>
                  <a:close/>
                </a:path>
                <a:path w="15239" h="1972310">
                  <a:moveTo>
                    <a:pt x="15240" y="1822462"/>
                  </a:moveTo>
                  <a:lnTo>
                    <a:pt x="7620" y="1822462"/>
                  </a:lnTo>
                  <a:lnTo>
                    <a:pt x="0" y="1822462"/>
                  </a:lnTo>
                  <a:lnTo>
                    <a:pt x="0" y="1828800"/>
                  </a:lnTo>
                  <a:lnTo>
                    <a:pt x="7620" y="1828800"/>
                  </a:lnTo>
                  <a:lnTo>
                    <a:pt x="15240" y="1828800"/>
                  </a:lnTo>
                  <a:lnTo>
                    <a:pt x="15240" y="1822462"/>
                  </a:lnTo>
                  <a:close/>
                </a:path>
                <a:path w="15239" h="1972310">
                  <a:moveTo>
                    <a:pt x="15240" y="1816112"/>
                  </a:moveTo>
                  <a:lnTo>
                    <a:pt x="7620" y="1816112"/>
                  </a:lnTo>
                  <a:lnTo>
                    <a:pt x="0" y="1816112"/>
                  </a:lnTo>
                  <a:lnTo>
                    <a:pt x="0" y="1822450"/>
                  </a:lnTo>
                  <a:lnTo>
                    <a:pt x="7620" y="1822450"/>
                  </a:lnTo>
                  <a:lnTo>
                    <a:pt x="15240" y="1822450"/>
                  </a:lnTo>
                  <a:lnTo>
                    <a:pt x="15240" y="1816112"/>
                  </a:lnTo>
                  <a:close/>
                </a:path>
                <a:path w="15239" h="1972310">
                  <a:moveTo>
                    <a:pt x="15240" y="1797062"/>
                  </a:moveTo>
                  <a:lnTo>
                    <a:pt x="7620" y="1797062"/>
                  </a:lnTo>
                  <a:lnTo>
                    <a:pt x="0" y="1797062"/>
                  </a:lnTo>
                  <a:lnTo>
                    <a:pt x="0" y="1816100"/>
                  </a:lnTo>
                  <a:lnTo>
                    <a:pt x="7620" y="1816100"/>
                  </a:lnTo>
                  <a:lnTo>
                    <a:pt x="15240" y="1816100"/>
                  </a:lnTo>
                  <a:lnTo>
                    <a:pt x="15240" y="1797062"/>
                  </a:lnTo>
                  <a:close/>
                </a:path>
                <a:path w="15239" h="1972310">
                  <a:moveTo>
                    <a:pt x="15240" y="1790712"/>
                  </a:moveTo>
                  <a:lnTo>
                    <a:pt x="7620" y="1790712"/>
                  </a:lnTo>
                  <a:lnTo>
                    <a:pt x="0" y="1790712"/>
                  </a:lnTo>
                  <a:lnTo>
                    <a:pt x="0" y="1797050"/>
                  </a:lnTo>
                  <a:lnTo>
                    <a:pt x="7620" y="1797050"/>
                  </a:lnTo>
                  <a:lnTo>
                    <a:pt x="15240" y="1797050"/>
                  </a:lnTo>
                  <a:lnTo>
                    <a:pt x="15240" y="1790712"/>
                  </a:lnTo>
                  <a:close/>
                </a:path>
                <a:path w="15239" h="1972310">
                  <a:moveTo>
                    <a:pt x="15240" y="1784362"/>
                  </a:moveTo>
                  <a:lnTo>
                    <a:pt x="7620" y="1784362"/>
                  </a:lnTo>
                  <a:lnTo>
                    <a:pt x="0" y="1784362"/>
                  </a:lnTo>
                  <a:lnTo>
                    <a:pt x="0" y="1790700"/>
                  </a:lnTo>
                  <a:lnTo>
                    <a:pt x="7620" y="1790700"/>
                  </a:lnTo>
                  <a:lnTo>
                    <a:pt x="15240" y="1790700"/>
                  </a:lnTo>
                  <a:lnTo>
                    <a:pt x="15240" y="1784362"/>
                  </a:lnTo>
                  <a:close/>
                </a:path>
                <a:path w="15239" h="1972310">
                  <a:moveTo>
                    <a:pt x="15240" y="1778012"/>
                  </a:moveTo>
                  <a:lnTo>
                    <a:pt x="7620" y="1778012"/>
                  </a:lnTo>
                  <a:lnTo>
                    <a:pt x="0" y="1778012"/>
                  </a:lnTo>
                  <a:lnTo>
                    <a:pt x="0" y="1784350"/>
                  </a:lnTo>
                  <a:lnTo>
                    <a:pt x="7620" y="1784350"/>
                  </a:lnTo>
                  <a:lnTo>
                    <a:pt x="15240" y="1784350"/>
                  </a:lnTo>
                  <a:lnTo>
                    <a:pt x="15240" y="1778012"/>
                  </a:lnTo>
                  <a:close/>
                </a:path>
                <a:path w="15239" h="1972310">
                  <a:moveTo>
                    <a:pt x="15240" y="1771662"/>
                  </a:moveTo>
                  <a:lnTo>
                    <a:pt x="7620" y="1771662"/>
                  </a:lnTo>
                  <a:lnTo>
                    <a:pt x="0" y="1771662"/>
                  </a:lnTo>
                  <a:lnTo>
                    <a:pt x="0" y="1778000"/>
                  </a:lnTo>
                  <a:lnTo>
                    <a:pt x="7620" y="1778000"/>
                  </a:lnTo>
                  <a:lnTo>
                    <a:pt x="15240" y="1778000"/>
                  </a:lnTo>
                  <a:lnTo>
                    <a:pt x="15240" y="1771662"/>
                  </a:lnTo>
                  <a:close/>
                </a:path>
                <a:path w="15239" h="1972310">
                  <a:moveTo>
                    <a:pt x="15240" y="1764042"/>
                  </a:moveTo>
                  <a:lnTo>
                    <a:pt x="7620" y="1764042"/>
                  </a:lnTo>
                  <a:lnTo>
                    <a:pt x="0" y="1764042"/>
                  </a:lnTo>
                  <a:lnTo>
                    <a:pt x="0" y="1771650"/>
                  </a:lnTo>
                  <a:lnTo>
                    <a:pt x="7620" y="1771650"/>
                  </a:lnTo>
                  <a:lnTo>
                    <a:pt x="15240" y="1771650"/>
                  </a:lnTo>
                  <a:lnTo>
                    <a:pt x="15240" y="1764042"/>
                  </a:lnTo>
                  <a:close/>
                </a:path>
                <a:path w="15239" h="1972310">
                  <a:moveTo>
                    <a:pt x="15240" y="1758962"/>
                  </a:moveTo>
                  <a:lnTo>
                    <a:pt x="7620" y="1758962"/>
                  </a:lnTo>
                  <a:lnTo>
                    <a:pt x="0" y="1758962"/>
                  </a:lnTo>
                  <a:lnTo>
                    <a:pt x="0" y="1764030"/>
                  </a:lnTo>
                  <a:lnTo>
                    <a:pt x="7620" y="1764030"/>
                  </a:lnTo>
                  <a:lnTo>
                    <a:pt x="15240" y="1764030"/>
                  </a:lnTo>
                  <a:lnTo>
                    <a:pt x="15240" y="1758962"/>
                  </a:lnTo>
                  <a:close/>
                </a:path>
                <a:path w="15239" h="1972310">
                  <a:moveTo>
                    <a:pt x="15240" y="1752612"/>
                  </a:moveTo>
                  <a:lnTo>
                    <a:pt x="7620" y="1752612"/>
                  </a:lnTo>
                  <a:lnTo>
                    <a:pt x="0" y="1752612"/>
                  </a:lnTo>
                  <a:lnTo>
                    <a:pt x="0" y="1758950"/>
                  </a:lnTo>
                  <a:lnTo>
                    <a:pt x="7620" y="1758950"/>
                  </a:lnTo>
                  <a:lnTo>
                    <a:pt x="15240" y="1758950"/>
                  </a:lnTo>
                  <a:lnTo>
                    <a:pt x="15240" y="1752612"/>
                  </a:lnTo>
                  <a:close/>
                </a:path>
                <a:path w="15239" h="1972310">
                  <a:moveTo>
                    <a:pt x="15240" y="1746262"/>
                  </a:moveTo>
                  <a:lnTo>
                    <a:pt x="7620" y="1746262"/>
                  </a:lnTo>
                  <a:lnTo>
                    <a:pt x="0" y="1746262"/>
                  </a:lnTo>
                  <a:lnTo>
                    <a:pt x="0" y="1752600"/>
                  </a:lnTo>
                  <a:lnTo>
                    <a:pt x="7620" y="1752600"/>
                  </a:lnTo>
                  <a:lnTo>
                    <a:pt x="15240" y="1752600"/>
                  </a:lnTo>
                  <a:lnTo>
                    <a:pt x="15240" y="1746262"/>
                  </a:lnTo>
                  <a:close/>
                </a:path>
                <a:path w="15239" h="1972310">
                  <a:moveTo>
                    <a:pt x="15240" y="1739912"/>
                  </a:moveTo>
                  <a:lnTo>
                    <a:pt x="7620" y="1739912"/>
                  </a:lnTo>
                  <a:lnTo>
                    <a:pt x="0" y="1739912"/>
                  </a:lnTo>
                  <a:lnTo>
                    <a:pt x="0" y="1746250"/>
                  </a:lnTo>
                  <a:lnTo>
                    <a:pt x="7620" y="1746250"/>
                  </a:lnTo>
                  <a:lnTo>
                    <a:pt x="15240" y="1746250"/>
                  </a:lnTo>
                  <a:lnTo>
                    <a:pt x="15240" y="1739912"/>
                  </a:lnTo>
                  <a:close/>
                </a:path>
                <a:path w="15239" h="1972310">
                  <a:moveTo>
                    <a:pt x="15240" y="1733562"/>
                  </a:moveTo>
                  <a:lnTo>
                    <a:pt x="7620" y="1733562"/>
                  </a:lnTo>
                  <a:lnTo>
                    <a:pt x="0" y="1733562"/>
                  </a:lnTo>
                  <a:lnTo>
                    <a:pt x="0" y="1739900"/>
                  </a:lnTo>
                  <a:lnTo>
                    <a:pt x="7620" y="1739900"/>
                  </a:lnTo>
                  <a:lnTo>
                    <a:pt x="15240" y="1739900"/>
                  </a:lnTo>
                  <a:lnTo>
                    <a:pt x="15240" y="1733562"/>
                  </a:lnTo>
                  <a:close/>
                </a:path>
                <a:path w="15239" h="1972310">
                  <a:moveTo>
                    <a:pt x="15240" y="1720862"/>
                  </a:moveTo>
                  <a:lnTo>
                    <a:pt x="7620" y="1720862"/>
                  </a:lnTo>
                  <a:lnTo>
                    <a:pt x="0" y="1720862"/>
                  </a:lnTo>
                  <a:lnTo>
                    <a:pt x="0" y="1733550"/>
                  </a:lnTo>
                  <a:lnTo>
                    <a:pt x="7620" y="1733550"/>
                  </a:lnTo>
                  <a:lnTo>
                    <a:pt x="15240" y="1733550"/>
                  </a:lnTo>
                  <a:lnTo>
                    <a:pt x="15240" y="1720862"/>
                  </a:lnTo>
                  <a:close/>
                </a:path>
                <a:path w="15239" h="1972310">
                  <a:moveTo>
                    <a:pt x="15240" y="1714512"/>
                  </a:moveTo>
                  <a:lnTo>
                    <a:pt x="7620" y="1714512"/>
                  </a:lnTo>
                  <a:lnTo>
                    <a:pt x="0" y="1714512"/>
                  </a:lnTo>
                  <a:lnTo>
                    <a:pt x="0" y="1720850"/>
                  </a:lnTo>
                  <a:lnTo>
                    <a:pt x="7620" y="1720850"/>
                  </a:lnTo>
                  <a:lnTo>
                    <a:pt x="15240" y="1720850"/>
                  </a:lnTo>
                  <a:lnTo>
                    <a:pt x="15240" y="1714512"/>
                  </a:lnTo>
                  <a:close/>
                </a:path>
                <a:path w="15239" h="1972310">
                  <a:moveTo>
                    <a:pt x="15240" y="1708162"/>
                  </a:moveTo>
                  <a:lnTo>
                    <a:pt x="7620" y="1708162"/>
                  </a:lnTo>
                  <a:lnTo>
                    <a:pt x="0" y="1708162"/>
                  </a:lnTo>
                  <a:lnTo>
                    <a:pt x="0" y="1714500"/>
                  </a:lnTo>
                  <a:lnTo>
                    <a:pt x="7620" y="1714500"/>
                  </a:lnTo>
                  <a:lnTo>
                    <a:pt x="15240" y="1714500"/>
                  </a:lnTo>
                  <a:lnTo>
                    <a:pt x="15240" y="1708162"/>
                  </a:lnTo>
                  <a:close/>
                </a:path>
                <a:path w="15239" h="1972310">
                  <a:moveTo>
                    <a:pt x="15240" y="1701812"/>
                  </a:moveTo>
                  <a:lnTo>
                    <a:pt x="7620" y="1701812"/>
                  </a:lnTo>
                  <a:lnTo>
                    <a:pt x="0" y="1701812"/>
                  </a:lnTo>
                  <a:lnTo>
                    <a:pt x="0" y="1708150"/>
                  </a:lnTo>
                  <a:lnTo>
                    <a:pt x="7620" y="1708150"/>
                  </a:lnTo>
                  <a:lnTo>
                    <a:pt x="15240" y="1708150"/>
                  </a:lnTo>
                  <a:lnTo>
                    <a:pt x="15240" y="1701812"/>
                  </a:lnTo>
                  <a:close/>
                </a:path>
                <a:path w="15239" h="1972310">
                  <a:moveTo>
                    <a:pt x="15240" y="1695462"/>
                  </a:moveTo>
                  <a:lnTo>
                    <a:pt x="7620" y="1695462"/>
                  </a:lnTo>
                  <a:lnTo>
                    <a:pt x="0" y="1695462"/>
                  </a:lnTo>
                  <a:lnTo>
                    <a:pt x="0" y="1701800"/>
                  </a:lnTo>
                  <a:lnTo>
                    <a:pt x="7620" y="1701800"/>
                  </a:lnTo>
                  <a:lnTo>
                    <a:pt x="15240" y="1701800"/>
                  </a:lnTo>
                  <a:lnTo>
                    <a:pt x="15240" y="1695462"/>
                  </a:lnTo>
                  <a:close/>
                </a:path>
                <a:path w="15239" h="1972310">
                  <a:moveTo>
                    <a:pt x="15240" y="1687842"/>
                  </a:moveTo>
                  <a:lnTo>
                    <a:pt x="7620" y="1687842"/>
                  </a:lnTo>
                  <a:lnTo>
                    <a:pt x="0" y="1687842"/>
                  </a:lnTo>
                  <a:lnTo>
                    <a:pt x="0" y="1695450"/>
                  </a:lnTo>
                  <a:lnTo>
                    <a:pt x="7620" y="1695450"/>
                  </a:lnTo>
                  <a:lnTo>
                    <a:pt x="15240" y="1695450"/>
                  </a:lnTo>
                  <a:lnTo>
                    <a:pt x="15240" y="1687842"/>
                  </a:lnTo>
                  <a:close/>
                </a:path>
                <a:path w="15239" h="1972310">
                  <a:moveTo>
                    <a:pt x="15240" y="1682762"/>
                  </a:moveTo>
                  <a:lnTo>
                    <a:pt x="7620" y="1682762"/>
                  </a:lnTo>
                  <a:lnTo>
                    <a:pt x="0" y="1682762"/>
                  </a:lnTo>
                  <a:lnTo>
                    <a:pt x="0" y="1687830"/>
                  </a:lnTo>
                  <a:lnTo>
                    <a:pt x="7620" y="1687830"/>
                  </a:lnTo>
                  <a:lnTo>
                    <a:pt x="15240" y="1687830"/>
                  </a:lnTo>
                  <a:lnTo>
                    <a:pt x="15240" y="1682762"/>
                  </a:lnTo>
                  <a:close/>
                </a:path>
                <a:path w="15239" h="1972310">
                  <a:moveTo>
                    <a:pt x="15240" y="1676412"/>
                  </a:moveTo>
                  <a:lnTo>
                    <a:pt x="7620" y="1676412"/>
                  </a:lnTo>
                  <a:lnTo>
                    <a:pt x="0" y="1676412"/>
                  </a:lnTo>
                  <a:lnTo>
                    <a:pt x="0" y="1682750"/>
                  </a:lnTo>
                  <a:lnTo>
                    <a:pt x="7620" y="1682750"/>
                  </a:lnTo>
                  <a:lnTo>
                    <a:pt x="15240" y="1682750"/>
                  </a:lnTo>
                  <a:lnTo>
                    <a:pt x="15240" y="1676412"/>
                  </a:lnTo>
                  <a:close/>
                </a:path>
                <a:path w="15239" h="1972310">
                  <a:moveTo>
                    <a:pt x="15240" y="1670062"/>
                  </a:moveTo>
                  <a:lnTo>
                    <a:pt x="7620" y="1670062"/>
                  </a:lnTo>
                  <a:lnTo>
                    <a:pt x="0" y="1670062"/>
                  </a:lnTo>
                  <a:lnTo>
                    <a:pt x="0" y="1676400"/>
                  </a:lnTo>
                  <a:lnTo>
                    <a:pt x="7620" y="1676400"/>
                  </a:lnTo>
                  <a:lnTo>
                    <a:pt x="15240" y="1676400"/>
                  </a:lnTo>
                  <a:lnTo>
                    <a:pt x="15240" y="1670062"/>
                  </a:lnTo>
                  <a:close/>
                </a:path>
                <a:path w="15239" h="1972310">
                  <a:moveTo>
                    <a:pt x="15240" y="1663712"/>
                  </a:moveTo>
                  <a:lnTo>
                    <a:pt x="7620" y="1663712"/>
                  </a:lnTo>
                  <a:lnTo>
                    <a:pt x="0" y="1663712"/>
                  </a:lnTo>
                  <a:lnTo>
                    <a:pt x="0" y="1670050"/>
                  </a:lnTo>
                  <a:lnTo>
                    <a:pt x="7620" y="1670050"/>
                  </a:lnTo>
                  <a:lnTo>
                    <a:pt x="15240" y="1670050"/>
                  </a:lnTo>
                  <a:lnTo>
                    <a:pt x="15240" y="1663712"/>
                  </a:lnTo>
                  <a:close/>
                </a:path>
                <a:path w="15239" h="1972310">
                  <a:moveTo>
                    <a:pt x="15240" y="1657362"/>
                  </a:moveTo>
                  <a:lnTo>
                    <a:pt x="7620" y="1657362"/>
                  </a:lnTo>
                  <a:lnTo>
                    <a:pt x="0" y="1657362"/>
                  </a:lnTo>
                  <a:lnTo>
                    <a:pt x="0" y="1663700"/>
                  </a:lnTo>
                  <a:lnTo>
                    <a:pt x="7620" y="1663700"/>
                  </a:lnTo>
                  <a:lnTo>
                    <a:pt x="15240" y="1663700"/>
                  </a:lnTo>
                  <a:lnTo>
                    <a:pt x="15240" y="1657362"/>
                  </a:lnTo>
                  <a:close/>
                </a:path>
                <a:path w="15239" h="1972310">
                  <a:moveTo>
                    <a:pt x="15240" y="1649742"/>
                  </a:moveTo>
                  <a:lnTo>
                    <a:pt x="7620" y="1649742"/>
                  </a:lnTo>
                  <a:lnTo>
                    <a:pt x="0" y="1649742"/>
                  </a:lnTo>
                  <a:lnTo>
                    <a:pt x="0" y="1657350"/>
                  </a:lnTo>
                  <a:lnTo>
                    <a:pt x="7620" y="1657350"/>
                  </a:lnTo>
                  <a:lnTo>
                    <a:pt x="15240" y="1657350"/>
                  </a:lnTo>
                  <a:lnTo>
                    <a:pt x="15240" y="1649742"/>
                  </a:lnTo>
                  <a:close/>
                </a:path>
                <a:path w="15239" h="1972310">
                  <a:moveTo>
                    <a:pt x="15240" y="1643392"/>
                  </a:moveTo>
                  <a:lnTo>
                    <a:pt x="7620" y="1643392"/>
                  </a:lnTo>
                  <a:lnTo>
                    <a:pt x="0" y="1643392"/>
                  </a:lnTo>
                  <a:lnTo>
                    <a:pt x="0" y="1649730"/>
                  </a:lnTo>
                  <a:lnTo>
                    <a:pt x="7620" y="1649730"/>
                  </a:lnTo>
                  <a:lnTo>
                    <a:pt x="15240" y="1649730"/>
                  </a:lnTo>
                  <a:lnTo>
                    <a:pt x="15240" y="1643392"/>
                  </a:lnTo>
                  <a:close/>
                </a:path>
                <a:path w="15239" h="1972310">
                  <a:moveTo>
                    <a:pt x="15240" y="1631962"/>
                  </a:moveTo>
                  <a:lnTo>
                    <a:pt x="7620" y="1631962"/>
                  </a:lnTo>
                  <a:lnTo>
                    <a:pt x="0" y="1631962"/>
                  </a:lnTo>
                  <a:lnTo>
                    <a:pt x="0" y="1643380"/>
                  </a:lnTo>
                  <a:lnTo>
                    <a:pt x="7620" y="1643380"/>
                  </a:lnTo>
                  <a:lnTo>
                    <a:pt x="15240" y="1643380"/>
                  </a:lnTo>
                  <a:lnTo>
                    <a:pt x="15240" y="1631962"/>
                  </a:lnTo>
                  <a:close/>
                </a:path>
                <a:path w="15239" h="1972310">
                  <a:moveTo>
                    <a:pt x="15240" y="1619262"/>
                  </a:moveTo>
                  <a:lnTo>
                    <a:pt x="7620" y="1619262"/>
                  </a:lnTo>
                  <a:lnTo>
                    <a:pt x="0" y="1619262"/>
                  </a:lnTo>
                  <a:lnTo>
                    <a:pt x="0" y="1631950"/>
                  </a:lnTo>
                  <a:lnTo>
                    <a:pt x="7620" y="1631950"/>
                  </a:lnTo>
                  <a:lnTo>
                    <a:pt x="15240" y="1631950"/>
                  </a:lnTo>
                  <a:lnTo>
                    <a:pt x="15240" y="1619262"/>
                  </a:lnTo>
                  <a:close/>
                </a:path>
                <a:path w="15239" h="1972310">
                  <a:moveTo>
                    <a:pt x="15240" y="1611642"/>
                  </a:moveTo>
                  <a:lnTo>
                    <a:pt x="7620" y="1611642"/>
                  </a:lnTo>
                  <a:lnTo>
                    <a:pt x="0" y="1611642"/>
                  </a:lnTo>
                  <a:lnTo>
                    <a:pt x="0" y="1619250"/>
                  </a:lnTo>
                  <a:lnTo>
                    <a:pt x="7620" y="1619250"/>
                  </a:lnTo>
                  <a:lnTo>
                    <a:pt x="15240" y="1619250"/>
                  </a:lnTo>
                  <a:lnTo>
                    <a:pt x="15240" y="1611642"/>
                  </a:lnTo>
                  <a:close/>
                </a:path>
                <a:path w="15239" h="1972310">
                  <a:moveTo>
                    <a:pt x="15240" y="1605292"/>
                  </a:moveTo>
                  <a:lnTo>
                    <a:pt x="7620" y="1605292"/>
                  </a:lnTo>
                  <a:lnTo>
                    <a:pt x="0" y="1605292"/>
                  </a:lnTo>
                  <a:lnTo>
                    <a:pt x="0" y="1611630"/>
                  </a:lnTo>
                  <a:lnTo>
                    <a:pt x="7620" y="1611630"/>
                  </a:lnTo>
                  <a:lnTo>
                    <a:pt x="15240" y="1611630"/>
                  </a:lnTo>
                  <a:lnTo>
                    <a:pt x="15240" y="1605292"/>
                  </a:lnTo>
                  <a:close/>
                </a:path>
                <a:path w="15239" h="1972310">
                  <a:moveTo>
                    <a:pt x="15240" y="1600212"/>
                  </a:moveTo>
                  <a:lnTo>
                    <a:pt x="7620" y="1600212"/>
                  </a:lnTo>
                  <a:lnTo>
                    <a:pt x="0" y="1600212"/>
                  </a:lnTo>
                  <a:lnTo>
                    <a:pt x="0" y="1605280"/>
                  </a:lnTo>
                  <a:lnTo>
                    <a:pt x="7620" y="1605280"/>
                  </a:lnTo>
                  <a:lnTo>
                    <a:pt x="15240" y="1605280"/>
                  </a:lnTo>
                  <a:lnTo>
                    <a:pt x="15240" y="1600212"/>
                  </a:lnTo>
                  <a:close/>
                </a:path>
                <a:path w="15239" h="1972310">
                  <a:moveTo>
                    <a:pt x="15240" y="1587512"/>
                  </a:moveTo>
                  <a:lnTo>
                    <a:pt x="7620" y="1587512"/>
                  </a:lnTo>
                  <a:lnTo>
                    <a:pt x="0" y="1587512"/>
                  </a:lnTo>
                  <a:lnTo>
                    <a:pt x="0" y="1600200"/>
                  </a:lnTo>
                  <a:lnTo>
                    <a:pt x="7620" y="1600200"/>
                  </a:lnTo>
                  <a:lnTo>
                    <a:pt x="15240" y="1600200"/>
                  </a:lnTo>
                  <a:lnTo>
                    <a:pt x="15240" y="1587512"/>
                  </a:lnTo>
                  <a:close/>
                </a:path>
                <a:path w="15239" h="1972310">
                  <a:moveTo>
                    <a:pt x="15240" y="1581162"/>
                  </a:moveTo>
                  <a:lnTo>
                    <a:pt x="7620" y="1581162"/>
                  </a:lnTo>
                  <a:lnTo>
                    <a:pt x="0" y="1581162"/>
                  </a:lnTo>
                  <a:lnTo>
                    <a:pt x="0" y="1587500"/>
                  </a:lnTo>
                  <a:lnTo>
                    <a:pt x="7620" y="1587500"/>
                  </a:lnTo>
                  <a:lnTo>
                    <a:pt x="15240" y="1587500"/>
                  </a:lnTo>
                  <a:lnTo>
                    <a:pt x="15240" y="1581162"/>
                  </a:lnTo>
                  <a:close/>
                </a:path>
                <a:path w="15239" h="1972310">
                  <a:moveTo>
                    <a:pt x="15240" y="1574812"/>
                  </a:moveTo>
                  <a:lnTo>
                    <a:pt x="7620" y="1574812"/>
                  </a:lnTo>
                  <a:lnTo>
                    <a:pt x="0" y="1574812"/>
                  </a:lnTo>
                  <a:lnTo>
                    <a:pt x="0" y="1581150"/>
                  </a:lnTo>
                  <a:lnTo>
                    <a:pt x="7620" y="1581150"/>
                  </a:lnTo>
                  <a:lnTo>
                    <a:pt x="15240" y="1581150"/>
                  </a:lnTo>
                  <a:lnTo>
                    <a:pt x="15240" y="1574812"/>
                  </a:lnTo>
                  <a:close/>
                </a:path>
                <a:path w="15239" h="1972310">
                  <a:moveTo>
                    <a:pt x="15240" y="1567192"/>
                  </a:moveTo>
                  <a:lnTo>
                    <a:pt x="7620" y="1567192"/>
                  </a:lnTo>
                  <a:lnTo>
                    <a:pt x="0" y="1567192"/>
                  </a:lnTo>
                  <a:lnTo>
                    <a:pt x="0" y="1574800"/>
                  </a:lnTo>
                  <a:lnTo>
                    <a:pt x="7620" y="1574800"/>
                  </a:lnTo>
                  <a:lnTo>
                    <a:pt x="15240" y="1574800"/>
                  </a:lnTo>
                  <a:lnTo>
                    <a:pt x="15240" y="1567192"/>
                  </a:lnTo>
                  <a:close/>
                </a:path>
                <a:path w="15239" h="1972310">
                  <a:moveTo>
                    <a:pt x="15240" y="1562112"/>
                  </a:moveTo>
                  <a:lnTo>
                    <a:pt x="7620" y="1562112"/>
                  </a:lnTo>
                  <a:lnTo>
                    <a:pt x="0" y="1562112"/>
                  </a:lnTo>
                  <a:lnTo>
                    <a:pt x="0" y="1567180"/>
                  </a:lnTo>
                  <a:lnTo>
                    <a:pt x="7620" y="1567180"/>
                  </a:lnTo>
                  <a:lnTo>
                    <a:pt x="15240" y="1567180"/>
                  </a:lnTo>
                  <a:lnTo>
                    <a:pt x="15240" y="1562112"/>
                  </a:lnTo>
                  <a:close/>
                </a:path>
                <a:path w="15239" h="1972310">
                  <a:moveTo>
                    <a:pt x="15240" y="1555762"/>
                  </a:moveTo>
                  <a:lnTo>
                    <a:pt x="7620" y="1555762"/>
                  </a:lnTo>
                  <a:lnTo>
                    <a:pt x="0" y="1555762"/>
                  </a:lnTo>
                  <a:lnTo>
                    <a:pt x="0" y="1562100"/>
                  </a:lnTo>
                  <a:lnTo>
                    <a:pt x="7620" y="1562100"/>
                  </a:lnTo>
                  <a:lnTo>
                    <a:pt x="15240" y="1562100"/>
                  </a:lnTo>
                  <a:lnTo>
                    <a:pt x="15240" y="1555762"/>
                  </a:lnTo>
                  <a:close/>
                </a:path>
                <a:path w="15239" h="1972310">
                  <a:moveTo>
                    <a:pt x="15240" y="1549412"/>
                  </a:moveTo>
                  <a:lnTo>
                    <a:pt x="7620" y="1549412"/>
                  </a:lnTo>
                  <a:lnTo>
                    <a:pt x="0" y="1549412"/>
                  </a:lnTo>
                  <a:lnTo>
                    <a:pt x="0" y="1555750"/>
                  </a:lnTo>
                  <a:lnTo>
                    <a:pt x="7620" y="1555750"/>
                  </a:lnTo>
                  <a:lnTo>
                    <a:pt x="15240" y="1555750"/>
                  </a:lnTo>
                  <a:lnTo>
                    <a:pt x="15240" y="1549412"/>
                  </a:lnTo>
                  <a:close/>
                </a:path>
                <a:path w="15239" h="1972310">
                  <a:moveTo>
                    <a:pt x="15240" y="1536712"/>
                  </a:moveTo>
                  <a:lnTo>
                    <a:pt x="7620" y="1536712"/>
                  </a:lnTo>
                  <a:lnTo>
                    <a:pt x="0" y="1536712"/>
                  </a:lnTo>
                  <a:lnTo>
                    <a:pt x="0" y="1549400"/>
                  </a:lnTo>
                  <a:lnTo>
                    <a:pt x="7620" y="1549400"/>
                  </a:lnTo>
                  <a:lnTo>
                    <a:pt x="15240" y="1549400"/>
                  </a:lnTo>
                  <a:lnTo>
                    <a:pt x="15240" y="1536712"/>
                  </a:lnTo>
                  <a:close/>
                </a:path>
                <a:path w="15239" h="1972310">
                  <a:moveTo>
                    <a:pt x="15240" y="1517662"/>
                  </a:moveTo>
                  <a:lnTo>
                    <a:pt x="7620" y="1517662"/>
                  </a:lnTo>
                  <a:lnTo>
                    <a:pt x="0" y="1517662"/>
                  </a:lnTo>
                  <a:lnTo>
                    <a:pt x="0" y="1536700"/>
                  </a:lnTo>
                  <a:lnTo>
                    <a:pt x="7620" y="1536700"/>
                  </a:lnTo>
                  <a:lnTo>
                    <a:pt x="15240" y="1536700"/>
                  </a:lnTo>
                  <a:lnTo>
                    <a:pt x="15240" y="1517662"/>
                  </a:lnTo>
                  <a:close/>
                </a:path>
                <a:path w="15239" h="1972310">
                  <a:moveTo>
                    <a:pt x="15240" y="1504962"/>
                  </a:moveTo>
                  <a:lnTo>
                    <a:pt x="7620" y="1504962"/>
                  </a:lnTo>
                  <a:lnTo>
                    <a:pt x="0" y="1504962"/>
                  </a:lnTo>
                  <a:lnTo>
                    <a:pt x="0" y="1517650"/>
                  </a:lnTo>
                  <a:lnTo>
                    <a:pt x="7620" y="1517650"/>
                  </a:lnTo>
                  <a:lnTo>
                    <a:pt x="15240" y="1517650"/>
                  </a:lnTo>
                  <a:lnTo>
                    <a:pt x="15240" y="1504962"/>
                  </a:lnTo>
                  <a:close/>
                </a:path>
                <a:path w="15239" h="1972310">
                  <a:moveTo>
                    <a:pt x="15240" y="1498612"/>
                  </a:moveTo>
                  <a:lnTo>
                    <a:pt x="7620" y="1498612"/>
                  </a:lnTo>
                  <a:lnTo>
                    <a:pt x="0" y="1498612"/>
                  </a:lnTo>
                  <a:lnTo>
                    <a:pt x="0" y="1504950"/>
                  </a:lnTo>
                  <a:lnTo>
                    <a:pt x="7620" y="1504950"/>
                  </a:lnTo>
                  <a:lnTo>
                    <a:pt x="15240" y="1504950"/>
                  </a:lnTo>
                  <a:lnTo>
                    <a:pt x="15240" y="1498612"/>
                  </a:lnTo>
                  <a:close/>
                </a:path>
                <a:path w="15239" h="1972310">
                  <a:moveTo>
                    <a:pt x="15240" y="1490992"/>
                  </a:moveTo>
                  <a:lnTo>
                    <a:pt x="7620" y="1490992"/>
                  </a:lnTo>
                  <a:lnTo>
                    <a:pt x="0" y="1490992"/>
                  </a:lnTo>
                  <a:lnTo>
                    <a:pt x="0" y="1498600"/>
                  </a:lnTo>
                  <a:lnTo>
                    <a:pt x="7620" y="1498600"/>
                  </a:lnTo>
                  <a:lnTo>
                    <a:pt x="15240" y="1498600"/>
                  </a:lnTo>
                  <a:lnTo>
                    <a:pt x="15240" y="1490992"/>
                  </a:lnTo>
                  <a:close/>
                </a:path>
                <a:path w="15239" h="1972310">
                  <a:moveTo>
                    <a:pt x="15240" y="1485912"/>
                  </a:moveTo>
                  <a:lnTo>
                    <a:pt x="7620" y="1485912"/>
                  </a:lnTo>
                  <a:lnTo>
                    <a:pt x="0" y="1485912"/>
                  </a:lnTo>
                  <a:lnTo>
                    <a:pt x="0" y="1490980"/>
                  </a:lnTo>
                  <a:lnTo>
                    <a:pt x="7620" y="1490980"/>
                  </a:lnTo>
                  <a:lnTo>
                    <a:pt x="15240" y="1490980"/>
                  </a:lnTo>
                  <a:lnTo>
                    <a:pt x="15240" y="1485912"/>
                  </a:lnTo>
                  <a:close/>
                </a:path>
                <a:path w="15239" h="1972310">
                  <a:moveTo>
                    <a:pt x="15240" y="1479562"/>
                  </a:moveTo>
                  <a:lnTo>
                    <a:pt x="7620" y="1479562"/>
                  </a:lnTo>
                  <a:lnTo>
                    <a:pt x="0" y="1479562"/>
                  </a:lnTo>
                  <a:lnTo>
                    <a:pt x="0" y="1485900"/>
                  </a:lnTo>
                  <a:lnTo>
                    <a:pt x="7620" y="1485900"/>
                  </a:lnTo>
                  <a:lnTo>
                    <a:pt x="15240" y="1485900"/>
                  </a:lnTo>
                  <a:lnTo>
                    <a:pt x="15240" y="1479562"/>
                  </a:lnTo>
                  <a:close/>
                </a:path>
                <a:path w="15239" h="1972310">
                  <a:moveTo>
                    <a:pt x="15240" y="1466862"/>
                  </a:moveTo>
                  <a:lnTo>
                    <a:pt x="7620" y="1466862"/>
                  </a:lnTo>
                  <a:lnTo>
                    <a:pt x="0" y="1466862"/>
                  </a:lnTo>
                  <a:lnTo>
                    <a:pt x="0" y="1479550"/>
                  </a:lnTo>
                  <a:lnTo>
                    <a:pt x="7620" y="1479550"/>
                  </a:lnTo>
                  <a:lnTo>
                    <a:pt x="15240" y="1479550"/>
                  </a:lnTo>
                  <a:lnTo>
                    <a:pt x="15240" y="1466862"/>
                  </a:lnTo>
                  <a:close/>
                </a:path>
                <a:path w="15239" h="1972310">
                  <a:moveTo>
                    <a:pt x="15240" y="1460512"/>
                  </a:moveTo>
                  <a:lnTo>
                    <a:pt x="7620" y="1460512"/>
                  </a:lnTo>
                  <a:lnTo>
                    <a:pt x="0" y="1460512"/>
                  </a:lnTo>
                  <a:lnTo>
                    <a:pt x="0" y="1466850"/>
                  </a:lnTo>
                  <a:lnTo>
                    <a:pt x="7620" y="1466850"/>
                  </a:lnTo>
                  <a:lnTo>
                    <a:pt x="15240" y="1466850"/>
                  </a:lnTo>
                  <a:lnTo>
                    <a:pt x="15240" y="1460512"/>
                  </a:lnTo>
                  <a:close/>
                </a:path>
                <a:path w="15239" h="1972310">
                  <a:moveTo>
                    <a:pt x="15240" y="1452892"/>
                  </a:moveTo>
                  <a:lnTo>
                    <a:pt x="7620" y="1452892"/>
                  </a:lnTo>
                  <a:lnTo>
                    <a:pt x="0" y="1452892"/>
                  </a:lnTo>
                  <a:lnTo>
                    <a:pt x="0" y="1460500"/>
                  </a:lnTo>
                  <a:lnTo>
                    <a:pt x="7620" y="1460500"/>
                  </a:lnTo>
                  <a:lnTo>
                    <a:pt x="15240" y="1460500"/>
                  </a:lnTo>
                  <a:lnTo>
                    <a:pt x="15240" y="1452892"/>
                  </a:lnTo>
                  <a:close/>
                </a:path>
                <a:path w="15239" h="1972310">
                  <a:moveTo>
                    <a:pt x="15240" y="1446542"/>
                  </a:moveTo>
                  <a:lnTo>
                    <a:pt x="7620" y="1446542"/>
                  </a:lnTo>
                  <a:lnTo>
                    <a:pt x="0" y="1446542"/>
                  </a:lnTo>
                  <a:lnTo>
                    <a:pt x="0" y="1452880"/>
                  </a:lnTo>
                  <a:lnTo>
                    <a:pt x="7620" y="1452880"/>
                  </a:lnTo>
                  <a:lnTo>
                    <a:pt x="15240" y="1452880"/>
                  </a:lnTo>
                  <a:lnTo>
                    <a:pt x="15240" y="1446542"/>
                  </a:lnTo>
                  <a:close/>
                </a:path>
                <a:path w="15239" h="1972310">
                  <a:moveTo>
                    <a:pt x="15240" y="1441462"/>
                  </a:moveTo>
                  <a:lnTo>
                    <a:pt x="7620" y="1441462"/>
                  </a:lnTo>
                  <a:lnTo>
                    <a:pt x="0" y="1441462"/>
                  </a:lnTo>
                  <a:lnTo>
                    <a:pt x="0" y="1446530"/>
                  </a:lnTo>
                  <a:lnTo>
                    <a:pt x="7620" y="1446530"/>
                  </a:lnTo>
                  <a:lnTo>
                    <a:pt x="15240" y="1446530"/>
                  </a:lnTo>
                  <a:lnTo>
                    <a:pt x="15240" y="1441462"/>
                  </a:lnTo>
                  <a:close/>
                </a:path>
                <a:path w="15239" h="1972310">
                  <a:moveTo>
                    <a:pt x="15240" y="1435112"/>
                  </a:moveTo>
                  <a:lnTo>
                    <a:pt x="7620" y="1435112"/>
                  </a:lnTo>
                  <a:lnTo>
                    <a:pt x="0" y="1435112"/>
                  </a:lnTo>
                  <a:lnTo>
                    <a:pt x="0" y="1441450"/>
                  </a:lnTo>
                  <a:lnTo>
                    <a:pt x="7620" y="1441450"/>
                  </a:lnTo>
                  <a:lnTo>
                    <a:pt x="15240" y="1441450"/>
                  </a:lnTo>
                  <a:lnTo>
                    <a:pt x="15240" y="1435112"/>
                  </a:lnTo>
                  <a:close/>
                </a:path>
                <a:path w="15239" h="1972310">
                  <a:moveTo>
                    <a:pt x="15240" y="1428762"/>
                  </a:moveTo>
                  <a:lnTo>
                    <a:pt x="7620" y="1428762"/>
                  </a:lnTo>
                  <a:lnTo>
                    <a:pt x="0" y="1428762"/>
                  </a:lnTo>
                  <a:lnTo>
                    <a:pt x="0" y="1435100"/>
                  </a:lnTo>
                  <a:lnTo>
                    <a:pt x="7620" y="1435100"/>
                  </a:lnTo>
                  <a:lnTo>
                    <a:pt x="15240" y="1435100"/>
                  </a:lnTo>
                  <a:lnTo>
                    <a:pt x="15240" y="1428762"/>
                  </a:lnTo>
                  <a:close/>
                </a:path>
                <a:path w="15239" h="1972310">
                  <a:moveTo>
                    <a:pt x="15240" y="1422412"/>
                  </a:moveTo>
                  <a:lnTo>
                    <a:pt x="7620" y="1422412"/>
                  </a:lnTo>
                  <a:lnTo>
                    <a:pt x="0" y="1422412"/>
                  </a:lnTo>
                  <a:lnTo>
                    <a:pt x="0" y="1428750"/>
                  </a:lnTo>
                  <a:lnTo>
                    <a:pt x="7620" y="1428750"/>
                  </a:lnTo>
                  <a:lnTo>
                    <a:pt x="15240" y="1428750"/>
                  </a:lnTo>
                  <a:lnTo>
                    <a:pt x="15240" y="1422412"/>
                  </a:lnTo>
                  <a:close/>
                </a:path>
                <a:path w="15239" h="1972310">
                  <a:moveTo>
                    <a:pt x="15240" y="1414792"/>
                  </a:moveTo>
                  <a:lnTo>
                    <a:pt x="7620" y="1414792"/>
                  </a:lnTo>
                  <a:lnTo>
                    <a:pt x="0" y="1414792"/>
                  </a:lnTo>
                  <a:lnTo>
                    <a:pt x="0" y="1422400"/>
                  </a:lnTo>
                  <a:lnTo>
                    <a:pt x="7620" y="1422400"/>
                  </a:lnTo>
                  <a:lnTo>
                    <a:pt x="15240" y="1422400"/>
                  </a:lnTo>
                  <a:lnTo>
                    <a:pt x="15240" y="1414792"/>
                  </a:lnTo>
                  <a:close/>
                </a:path>
                <a:path w="15239" h="1972310">
                  <a:moveTo>
                    <a:pt x="15240" y="1408442"/>
                  </a:moveTo>
                  <a:lnTo>
                    <a:pt x="7620" y="1408442"/>
                  </a:lnTo>
                  <a:lnTo>
                    <a:pt x="0" y="1408442"/>
                  </a:lnTo>
                  <a:lnTo>
                    <a:pt x="0" y="1414780"/>
                  </a:lnTo>
                  <a:lnTo>
                    <a:pt x="7620" y="1414780"/>
                  </a:lnTo>
                  <a:lnTo>
                    <a:pt x="15240" y="1414780"/>
                  </a:lnTo>
                  <a:lnTo>
                    <a:pt x="15240" y="1408442"/>
                  </a:lnTo>
                  <a:close/>
                </a:path>
                <a:path w="15239" h="1972310">
                  <a:moveTo>
                    <a:pt x="15240" y="1403362"/>
                  </a:moveTo>
                  <a:lnTo>
                    <a:pt x="7620" y="1403362"/>
                  </a:lnTo>
                  <a:lnTo>
                    <a:pt x="0" y="1403362"/>
                  </a:lnTo>
                  <a:lnTo>
                    <a:pt x="0" y="1408430"/>
                  </a:lnTo>
                  <a:lnTo>
                    <a:pt x="7620" y="1408430"/>
                  </a:lnTo>
                  <a:lnTo>
                    <a:pt x="15240" y="1408430"/>
                  </a:lnTo>
                  <a:lnTo>
                    <a:pt x="15240" y="1403362"/>
                  </a:lnTo>
                  <a:close/>
                </a:path>
                <a:path w="15239" h="1972310">
                  <a:moveTo>
                    <a:pt x="15240" y="1397012"/>
                  </a:moveTo>
                  <a:lnTo>
                    <a:pt x="7620" y="1397012"/>
                  </a:lnTo>
                  <a:lnTo>
                    <a:pt x="0" y="1397012"/>
                  </a:lnTo>
                  <a:lnTo>
                    <a:pt x="0" y="1403350"/>
                  </a:lnTo>
                  <a:lnTo>
                    <a:pt x="7620" y="1403350"/>
                  </a:lnTo>
                  <a:lnTo>
                    <a:pt x="15240" y="1403350"/>
                  </a:lnTo>
                  <a:lnTo>
                    <a:pt x="15240" y="1397012"/>
                  </a:lnTo>
                  <a:close/>
                </a:path>
                <a:path w="15239" h="1972310">
                  <a:moveTo>
                    <a:pt x="15240" y="1384312"/>
                  </a:moveTo>
                  <a:lnTo>
                    <a:pt x="7620" y="1384312"/>
                  </a:lnTo>
                  <a:lnTo>
                    <a:pt x="0" y="1384312"/>
                  </a:lnTo>
                  <a:lnTo>
                    <a:pt x="0" y="1397000"/>
                  </a:lnTo>
                  <a:lnTo>
                    <a:pt x="7620" y="1397000"/>
                  </a:lnTo>
                  <a:lnTo>
                    <a:pt x="15240" y="1397000"/>
                  </a:lnTo>
                  <a:lnTo>
                    <a:pt x="15240" y="1384312"/>
                  </a:lnTo>
                  <a:close/>
                </a:path>
                <a:path w="15239" h="1972310">
                  <a:moveTo>
                    <a:pt x="15240" y="1377962"/>
                  </a:moveTo>
                  <a:lnTo>
                    <a:pt x="7620" y="1377962"/>
                  </a:lnTo>
                  <a:lnTo>
                    <a:pt x="0" y="1377962"/>
                  </a:lnTo>
                  <a:lnTo>
                    <a:pt x="0" y="1384300"/>
                  </a:lnTo>
                  <a:lnTo>
                    <a:pt x="7620" y="1384300"/>
                  </a:lnTo>
                  <a:lnTo>
                    <a:pt x="15240" y="1384300"/>
                  </a:lnTo>
                  <a:lnTo>
                    <a:pt x="15240" y="1377962"/>
                  </a:lnTo>
                  <a:close/>
                </a:path>
                <a:path w="15239" h="1972310">
                  <a:moveTo>
                    <a:pt x="15240" y="1370342"/>
                  </a:moveTo>
                  <a:lnTo>
                    <a:pt x="7620" y="1370342"/>
                  </a:lnTo>
                  <a:lnTo>
                    <a:pt x="0" y="1370342"/>
                  </a:lnTo>
                  <a:lnTo>
                    <a:pt x="0" y="1377950"/>
                  </a:lnTo>
                  <a:lnTo>
                    <a:pt x="7620" y="1377950"/>
                  </a:lnTo>
                  <a:lnTo>
                    <a:pt x="15240" y="1377950"/>
                  </a:lnTo>
                  <a:lnTo>
                    <a:pt x="15240" y="1370342"/>
                  </a:lnTo>
                  <a:close/>
                </a:path>
                <a:path w="15239" h="1972310">
                  <a:moveTo>
                    <a:pt x="15240" y="1365262"/>
                  </a:moveTo>
                  <a:lnTo>
                    <a:pt x="7620" y="1365262"/>
                  </a:lnTo>
                  <a:lnTo>
                    <a:pt x="0" y="1365262"/>
                  </a:lnTo>
                  <a:lnTo>
                    <a:pt x="0" y="1370330"/>
                  </a:lnTo>
                  <a:lnTo>
                    <a:pt x="7620" y="1370330"/>
                  </a:lnTo>
                  <a:lnTo>
                    <a:pt x="15240" y="1370330"/>
                  </a:lnTo>
                  <a:lnTo>
                    <a:pt x="15240" y="1365262"/>
                  </a:lnTo>
                  <a:close/>
                </a:path>
                <a:path w="15239" h="1972310">
                  <a:moveTo>
                    <a:pt x="15240" y="1358912"/>
                  </a:moveTo>
                  <a:lnTo>
                    <a:pt x="7620" y="1358912"/>
                  </a:lnTo>
                  <a:lnTo>
                    <a:pt x="0" y="1358912"/>
                  </a:lnTo>
                  <a:lnTo>
                    <a:pt x="0" y="1365250"/>
                  </a:lnTo>
                  <a:lnTo>
                    <a:pt x="7620" y="1365250"/>
                  </a:lnTo>
                  <a:lnTo>
                    <a:pt x="15240" y="1365250"/>
                  </a:lnTo>
                  <a:lnTo>
                    <a:pt x="15240" y="1358912"/>
                  </a:lnTo>
                  <a:close/>
                </a:path>
                <a:path w="15239" h="1972310">
                  <a:moveTo>
                    <a:pt x="15240" y="1352562"/>
                  </a:moveTo>
                  <a:lnTo>
                    <a:pt x="7620" y="1352562"/>
                  </a:lnTo>
                  <a:lnTo>
                    <a:pt x="0" y="1352562"/>
                  </a:lnTo>
                  <a:lnTo>
                    <a:pt x="0" y="1358900"/>
                  </a:lnTo>
                  <a:lnTo>
                    <a:pt x="7620" y="1358900"/>
                  </a:lnTo>
                  <a:lnTo>
                    <a:pt x="15240" y="1358900"/>
                  </a:lnTo>
                  <a:lnTo>
                    <a:pt x="15240" y="1352562"/>
                  </a:lnTo>
                  <a:close/>
                </a:path>
                <a:path w="15239" h="1972310">
                  <a:moveTo>
                    <a:pt x="15240" y="1346212"/>
                  </a:moveTo>
                  <a:lnTo>
                    <a:pt x="7620" y="1346212"/>
                  </a:lnTo>
                  <a:lnTo>
                    <a:pt x="0" y="1346212"/>
                  </a:lnTo>
                  <a:lnTo>
                    <a:pt x="0" y="1352550"/>
                  </a:lnTo>
                  <a:lnTo>
                    <a:pt x="7620" y="1352550"/>
                  </a:lnTo>
                  <a:lnTo>
                    <a:pt x="15240" y="1352550"/>
                  </a:lnTo>
                  <a:lnTo>
                    <a:pt x="15240" y="1346212"/>
                  </a:lnTo>
                  <a:close/>
                </a:path>
                <a:path w="15239" h="1972310">
                  <a:moveTo>
                    <a:pt x="15240" y="1332242"/>
                  </a:moveTo>
                  <a:lnTo>
                    <a:pt x="7620" y="1332242"/>
                  </a:lnTo>
                  <a:lnTo>
                    <a:pt x="0" y="1332242"/>
                  </a:lnTo>
                  <a:lnTo>
                    <a:pt x="0" y="1346200"/>
                  </a:lnTo>
                  <a:lnTo>
                    <a:pt x="7620" y="1346200"/>
                  </a:lnTo>
                  <a:lnTo>
                    <a:pt x="15240" y="1346200"/>
                  </a:lnTo>
                  <a:lnTo>
                    <a:pt x="15240" y="1332242"/>
                  </a:lnTo>
                  <a:close/>
                </a:path>
                <a:path w="15239" h="1972310">
                  <a:moveTo>
                    <a:pt x="15240" y="1327162"/>
                  </a:moveTo>
                  <a:lnTo>
                    <a:pt x="7620" y="1327162"/>
                  </a:lnTo>
                  <a:lnTo>
                    <a:pt x="0" y="1327162"/>
                  </a:lnTo>
                  <a:lnTo>
                    <a:pt x="0" y="1332230"/>
                  </a:lnTo>
                  <a:lnTo>
                    <a:pt x="7620" y="1332230"/>
                  </a:lnTo>
                  <a:lnTo>
                    <a:pt x="15240" y="1332230"/>
                  </a:lnTo>
                  <a:lnTo>
                    <a:pt x="15240" y="1327162"/>
                  </a:lnTo>
                  <a:close/>
                </a:path>
                <a:path w="15239" h="1972310">
                  <a:moveTo>
                    <a:pt x="15240" y="1320812"/>
                  </a:moveTo>
                  <a:lnTo>
                    <a:pt x="7620" y="1320812"/>
                  </a:lnTo>
                  <a:lnTo>
                    <a:pt x="0" y="1320812"/>
                  </a:lnTo>
                  <a:lnTo>
                    <a:pt x="0" y="1327150"/>
                  </a:lnTo>
                  <a:lnTo>
                    <a:pt x="7620" y="1327150"/>
                  </a:lnTo>
                  <a:lnTo>
                    <a:pt x="15240" y="1327150"/>
                  </a:lnTo>
                  <a:lnTo>
                    <a:pt x="15240" y="1320812"/>
                  </a:lnTo>
                  <a:close/>
                </a:path>
                <a:path w="15239" h="1972310">
                  <a:moveTo>
                    <a:pt x="15240" y="1314462"/>
                  </a:moveTo>
                  <a:lnTo>
                    <a:pt x="7620" y="1314462"/>
                  </a:lnTo>
                  <a:lnTo>
                    <a:pt x="0" y="1314462"/>
                  </a:lnTo>
                  <a:lnTo>
                    <a:pt x="0" y="1320800"/>
                  </a:lnTo>
                  <a:lnTo>
                    <a:pt x="7620" y="1320800"/>
                  </a:lnTo>
                  <a:lnTo>
                    <a:pt x="15240" y="1320800"/>
                  </a:lnTo>
                  <a:lnTo>
                    <a:pt x="15240" y="1314462"/>
                  </a:lnTo>
                  <a:close/>
                </a:path>
                <a:path w="15239" h="1972310">
                  <a:moveTo>
                    <a:pt x="15240" y="1308112"/>
                  </a:moveTo>
                  <a:lnTo>
                    <a:pt x="7620" y="1308112"/>
                  </a:lnTo>
                  <a:lnTo>
                    <a:pt x="0" y="1308112"/>
                  </a:lnTo>
                  <a:lnTo>
                    <a:pt x="0" y="1314450"/>
                  </a:lnTo>
                  <a:lnTo>
                    <a:pt x="7620" y="1314450"/>
                  </a:lnTo>
                  <a:lnTo>
                    <a:pt x="15240" y="1314450"/>
                  </a:lnTo>
                  <a:lnTo>
                    <a:pt x="15240" y="1308112"/>
                  </a:lnTo>
                  <a:close/>
                </a:path>
                <a:path w="15239" h="1972310">
                  <a:moveTo>
                    <a:pt x="15240" y="1301762"/>
                  </a:moveTo>
                  <a:lnTo>
                    <a:pt x="7620" y="1301762"/>
                  </a:lnTo>
                  <a:lnTo>
                    <a:pt x="0" y="1301762"/>
                  </a:lnTo>
                  <a:lnTo>
                    <a:pt x="0" y="1308100"/>
                  </a:lnTo>
                  <a:lnTo>
                    <a:pt x="7620" y="1308100"/>
                  </a:lnTo>
                  <a:lnTo>
                    <a:pt x="15240" y="1308100"/>
                  </a:lnTo>
                  <a:lnTo>
                    <a:pt x="15240" y="1301762"/>
                  </a:lnTo>
                  <a:close/>
                </a:path>
                <a:path w="15239" h="1972310">
                  <a:moveTo>
                    <a:pt x="15240" y="1294142"/>
                  </a:moveTo>
                  <a:lnTo>
                    <a:pt x="7620" y="1294142"/>
                  </a:lnTo>
                  <a:lnTo>
                    <a:pt x="0" y="1294142"/>
                  </a:lnTo>
                  <a:lnTo>
                    <a:pt x="0" y="1301750"/>
                  </a:lnTo>
                  <a:lnTo>
                    <a:pt x="7620" y="1301750"/>
                  </a:lnTo>
                  <a:lnTo>
                    <a:pt x="15240" y="1301750"/>
                  </a:lnTo>
                  <a:lnTo>
                    <a:pt x="15240" y="1294142"/>
                  </a:lnTo>
                  <a:close/>
                </a:path>
                <a:path w="15239" h="1972310">
                  <a:moveTo>
                    <a:pt x="15240" y="1282712"/>
                  </a:moveTo>
                  <a:lnTo>
                    <a:pt x="7620" y="1282712"/>
                  </a:lnTo>
                  <a:lnTo>
                    <a:pt x="0" y="1282712"/>
                  </a:lnTo>
                  <a:lnTo>
                    <a:pt x="0" y="1294130"/>
                  </a:lnTo>
                  <a:lnTo>
                    <a:pt x="7620" y="1294130"/>
                  </a:lnTo>
                  <a:lnTo>
                    <a:pt x="15240" y="1294130"/>
                  </a:lnTo>
                  <a:lnTo>
                    <a:pt x="15240" y="1282712"/>
                  </a:lnTo>
                  <a:close/>
                </a:path>
                <a:path w="15239" h="1972310">
                  <a:moveTo>
                    <a:pt x="15240" y="1276362"/>
                  </a:moveTo>
                  <a:lnTo>
                    <a:pt x="7620" y="1276362"/>
                  </a:lnTo>
                  <a:lnTo>
                    <a:pt x="0" y="1276362"/>
                  </a:lnTo>
                  <a:lnTo>
                    <a:pt x="0" y="1282700"/>
                  </a:lnTo>
                  <a:lnTo>
                    <a:pt x="7620" y="1282700"/>
                  </a:lnTo>
                  <a:lnTo>
                    <a:pt x="15240" y="1282700"/>
                  </a:lnTo>
                  <a:lnTo>
                    <a:pt x="15240" y="1276362"/>
                  </a:lnTo>
                  <a:close/>
                </a:path>
                <a:path w="15239" h="1972310">
                  <a:moveTo>
                    <a:pt x="15240" y="1270012"/>
                  </a:moveTo>
                  <a:lnTo>
                    <a:pt x="7620" y="1270012"/>
                  </a:lnTo>
                  <a:lnTo>
                    <a:pt x="0" y="1270012"/>
                  </a:lnTo>
                  <a:lnTo>
                    <a:pt x="0" y="1276350"/>
                  </a:lnTo>
                  <a:lnTo>
                    <a:pt x="7620" y="1276350"/>
                  </a:lnTo>
                  <a:lnTo>
                    <a:pt x="15240" y="1276350"/>
                  </a:lnTo>
                  <a:lnTo>
                    <a:pt x="15240" y="1270012"/>
                  </a:lnTo>
                  <a:close/>
                </a:path>
                <a:path w="15239" h="1972310">
                  <a:moveTo>
                    <a:pt x="15240" y="1263662"/>
                  </a:moveTo>
                  <a:lnTo>
                    <a:pt x="7620" y="1263662"/>
                  </a:lnTo>
                  <a:lnTo>
                    <a:pt x="0" y="1263662"/>
                  </a:lnTo>
                  <a:lnTo>
                    <a:pt x="0" y="1270000"/>
                  </a:lnTo>
                  <a:lnTo>
                    <a:pt x="7620" y="1270000"/>
                  </a:lnTo>
                  <a:lnTo>
                    <a:pt x="15240" y="1270000"/>
                  </a:lnTo>
                  <a:lnTo>
                    <a:pt x="15240" y="1263662"/>
                  </a:lnTo>
                  <a:close/>
                </a:path>
                <a:path w="15239" h="1972310">
                  <a:moveTo>
                    <a:pt x="15240" y="1249692"/>
                  </a:moveTo>
                  <a:lnTo>
                    <a:pt x="7620" y="1249692"/>
                  </a:lnTo>
                  <a:lnTo>
                    <a:pt x="0" y="1249692"/>
                  </a:lnTo>
                  <a:lnTo>
                    <a:pt x="0" y="1263650"/>
                  </a:lnTo>
                  <a:lnTo>
                    <a:pt x="7620" y="1263650"/>
                  </a:lnTo>
                  <a:lnTo>
                    <a:pt x="15240" y="1263650"/>
                  </a:lnTo>
                  <a:lnTo>
                    <a:pt x="15240" y="1249692"/>
                  </a:lnTo>
                  <a:close/>
                </a:path>
                <a:path w="15239" h="1972310">
                  <a:moveTo>
                    <a:pt x="15240" y="1244612"/>
                  </a:moveTo>
                  <a:lnTo>
                    <a:pt x="7620" y="1244612"/>
                  </a:lnTo>
                  <a:lnTo>
                    <a:pt x="0" y="1244612"/>
                  </a:lnTo>
                  <a:lnTo>
                    <a:pt x="0" y="1249680"/>
                  </a:lnTo>
                  <a:lnTo>
                    <a:pt x="7620" y="1249680"/>
                  </a:lnTo>
                  <a:lnTo>
                    <a:pt x="15240" y="1249680"/>
                  </a:lnTo>
                  <a:lnTo>
                    <a:pt x="15240" y="1244612"/>
                  </a:lnTo>
                  <a:close/>
                </a:path>
                <a:path w="15239" h="1972310">
                  <a:moveTo>
                    <a:pt x="15240" y="1231912"/>
                  </a:moveTo>
                  <a:lnTo>
                    <a:pt x="7620" y="1231912"/>
                  </a:lnTo>
                  <a:lnTo>
                    <a:pt x="0" y="1231912"/>
                  </a:lnTo>
                  <a:lnTo>
                    <a:pt x="0" y="1244600"/>
                  </a:lnTo>
                  <a:lnTo>
                    <a:pt x="7620" y="1244600"/>
                  </a:lnTo>
                  <a:lnTo>
                    <a:pt x="15240" y="1244600"/>
                  </a:lnTo>
                  <a:lnTo>
                    <a:pt x="15240" y="1231912"/>
                  </a:lnTo>
                  <a:close/>
                </a:path>
                <a:path w="15239" h="1972310">
                  <a:moveTo>
                    <a:pt x="15240" y="1217942"/>
                  </a:moveTo>
                  <a:lnTo>
                    <a:pt x="7620" y="1217942"/>
                  </a:lnTo>
                  <a:lnTo>
                    <a:pt x="0" y="1217942"/>
                  </a:lnTo>
                  <a:lnTo>
                    <a:pt x="0" y="1231900"/>
                  </a:lnTo>
                  <a:lnTo>
                    <a:pt x="7620" y="1231900"/>
                  </a:lnTo>
                  <a:lnTo>
                    <a:pt x="15240" y="1231900"/>
                  </a:lnTo>
                  <a:lnTo>
                    <a:pt x="15240" y="1217942"/>
                  </a:lnTo>
                  <a:close/>
                </a:path>
                <a:path w="15239" h="1972310">
                  <a:moveTo>
                    <a:pt x="15240" y="1211592"/>
                  </a:moveTo>
                  <a:lnTo>
                    <a:pt x="7620" y="1211592"/>
                  </a:lnTo>
                  <a:lnTo>
                    <a:pt x="0" y="1211592"/>
                  </a:lnTo>
                  <a:lnTo>
                    <a:pt x="0" y="1217930"/>
                  </a:lnTo>
                  <a:lnTo>
                    <a:pt x="7620" y="1217930"/>
                  </a:lnTo>
                  <a:lnTo>
                    <a:pt x="15240" y="1217930"/>
                  </a:lnTo>
                  <a:lnTo>
                    <a:pt x="15240" y="1211592"/>
                  </a:lnTo>
                  <a:close/>
                </a:path>
                <a:path w="15239" h="1972310">
                  <a:moveTo>
                    <a:pt x="15240" y="1206512"/>
                  </a:moveTo>
                  <a:lnTo>
                    <a:pt x="7620" y="1206512"/>
                  </a:lnTo>
                  <a:lnTo>
                    <a:pt x="0" y="1206512"/>
                  </a:lnTo>
                  <a:lnTo>
                    <a:pt x="0" y="1211580"/>
                  </a:lnTo>
                  <a:lnTo>
                    <a:pt x="7620" y="1211580"/>
                  </a:lnTo>
                  <a:lnTo>
                    <a:pt x="15240" y="1211580"/>
                  </a:lnTo>
                  <a:lnTo>
                    <a:pt x="15240" y="1206512"/>
                  </a:lnTo>
                  <a:close/>
                </a:path>
                <a:path w="15239" h="1972310">
                  <a:moveTo>
                    <a:pt x="15240" y="1200162"/>
                  </a:moveTo>
                  <a:lnTo>
                    <a:pt x="7620" y="1200162"/>
                  </a:lnTo>
                  <a:lnTo>
                    <a:pt x="0" y="1200162"/>
                  </a:lnTo>
                  <a:lnTo>
                    <a:pt x="0" y="1206500"/>
                  </a:lnTo>
                  <a:lnTo>
                    <a:pt x="7620" y="1206500"/>
                  </a:lnTo>
                  <a:lnTo>
                    <a:pt x="15240" y="1206500"/>
                  </a:lnTo>
                  <a:lnTo>
                    <a:pt x="15240" y="1200162"/>
                  </a:lnTo>
                  <a:close/>
                </a:path>
                <a:path w="15239" h="1972310">
                  <a:moveTo>
                    <a:pt x="15240" y="1193812"/>
                  </a:moveTo>
                  <a:lnTo>
                    <a:pt x="7620" y="1193812"/>
                  </a:lnTo>
                  <a:lnTo>
                    <a:pt x="0" y="1193812"/>
                  </a:lnTo>
                  <a:lnTo>
                    <a:pt x="0" y="1200150"/>
                  </a:lnTo>
                  <a:lnTo>
                    <a:pt x="7620" y="1200150"/>
                  </a:lnTo>
                  <a:lnTo>
                    <a:pt x="15240" y="1200150"/>
                  </a:lnTo>
                  <a:lnTo>
                    <a:pt x="15240" y="1193812"/>
                  </a:lnTo>
                  <a:close/>
                </a:path>
                <a:path w="15239" h="1972310">
                  <a:moveTo>
                    <a:pt x="15240" y="1162062"/>
                  </a:moveTo>
                  <a:lnTo>
                    <a:pt x="7620" y="1162062"/>
                  </a:lnTo>
                  <a:lnTo>
                    <a:pt x="0" y="1162062"/>
                  </a:lnTo>
                  <a:lnTo>
                    <a:pt x="0" y="1193800"/>
                  </a:lnTo>
                  <a:lnTo>
                    <a:pt x="7620" y="1193800"/>
                  </a:lnTo>
                  <a:lnTo>
                    <a:pt x="15240" y="1193800"/>
                  </a:lnTo>
                  <a:lnTo>
                    <a:pt x="15240" y="1162062"/>
                  </a:lnTo>
                  <a:close/>
                </a:path>
                <a:path w="15239" h="1972310">
                  <a:moveTo>
                    <a:pt x="15240" y="1149362"/>
                  </a:moveTo>
                  <a:lnTo>
                    <a:pt x="7620" y="1149362"/>
                  </a:lnTo>
                  <a:lnTo>
                    <a:pt x="0" y="1149362"/>
                  </a:lnTo>
                  <a:lnTo>
                    <a:pt x="0" y="1162050"/>
                  </a:lnTo>
                  <a:lnTo>
                    <a:pt x="7620" y="1162050"/>
                  </a:lnTo>
                  <a:lnTo>
                    <a:pt x="15240" y="1162050"/>
                  </a:lnTo>
                  <a:lnTo>
                    <a:pt x="15240" y="1149362"/>
                  </a:lnTo>
                  <a:close/>
                </a:path>
                <a:path w="15239" h="1972310">
                  <a:moveTo>
                    <a:pt x="15240" y="1143012"/>
                  </a:moveTo>
                  <a:lnTo>
                    <a:pt x="7620" y="1143012"/>
                  </a:lnTo>
                  <a:lnTo>
                    <a:pt x="0" y="1143012"/>
                  </a:lnTo>
                  <a:lnTo>
                    <a:pt x="0" y="1149350"/>
                  </a:lnTo>
                  <a:lnTo>
                    <a:pt x="7620" y="1149350"/>
                  </a:lnTo>
                  <a:lnTo>
                    <a:pt x="15240" y="1149350"/>
                  </a:lnTo>
                  <a:lnTo>
                    <a:pt x="15240" y="1143012"/>
                  </a:lnTo>
                  <a:close/>
                </a:path>
                <a:path w="15239" h="1972310">
                  <a:moveTo>
                    <a:pt x="15240" y="1135392"/>
                  </a:moveTo>
                  <a:lnTo>
                    <a:pt x="7620" y="1135392"/>
                  </a:lnTo>
                  <a:lnTo>
                    <a:pt x="0" y="1135392"/>
                  </a:lnTo>
                  <a:lnTo>
                    <a:pt x="0" y="1143000"/>
                  </a:lnTo>
                  <a:lnTo>
                    <a:pt x="7620" y="1143000"/>
                  </a:lnTo>
                  <a:lnTo>
                    <a:pt x="15240" y="1143000"/>
                  </a:lnTo>
                  <a:lnTo>
                    <a:pt x="15240" y="1135392"/>
                  </a:lnTo>
                  <a:close/>
                </a:path>
                <a:path w="15239" h="1972310">
                  <a:moveTo>
                    <a:pt x="15240" y="1130312"/>
                  </a:moveTo>
                  <a:lnTo>
                    <a:pt x="7620" y="1130312"/>
                  </a:lnTo>
                  <a:lnTo>
                    <a:pt x="0" y="1130312"/>
                  </a:lnTo>
                  <a:lnTo>
                    <a:pt x="0" y="1135380"/>
                  </a:lnTo>
                  <a:lnTo>
                    <a:pt x="7620" y="1135380"/>
                  </a:lnTo>
                  <a:lnTo>
                    <a:pt x="15240" y="1135380"/>
                  </a:lnTo>
                  <a:lnTo>
                    <a:pt x="15240" y="1130312"/>
                  </a:lnTo>
                  <a:close/>
                </a:path>
                <a:path w="15239" h="1972310">
                  <a:moveTo>
                    <a:pt x="15240" y="1123962"/>
                  </a:moveTo>
                  <a:lnTo>
                    <a:pt x="7620" y="1123962"/>
                  </a:lnTo>
                  <a:lnTo>
                    <a:pt x="0" y="1123962"/>
                  </a:lnTo>
                  <a:lnTo>
                    <a:pt x="0" y="1130300"/>
                  </a:lnTo>
                  <a:lnTo>
                    <a:pt x="7620" y="1130300"/>
                  </a:lnTo>
                  <a:lnTo>
                    <a:pt x="15240" y="1130300"/>
                  </a:lnTo>
                  <a:lnTo>
                    <a:pt x="15240" y="1123962"/>
                  </a:lnTo>
                  <a:close/>
                </a:path>
                <a:path w="15239" h="1972310">
                  <a:moveTo>
                    <a:pt x="15240" y="1117612"/>
                  </a:moveTo>
                  <a:lnTo>
                    <a:pt x="7620" y="1117612"/>
                  </a:lnTo>
                  <a:lnTo>
                    <a:pt x="0" y="1117612"/>
                  </a:lnTo>
                  <a:lnTo>
                    <a:pt x="0" y="1123950"/>
                  </a:lnTo>
                  <a:lnTo>
                    <a:pt x="7620" y="1123950"/>
                  </a:lnTo>
                  <a:lnTo>
                    <a:pt x="15240" y="1123950"/>
                  </a:lnTo>
                  <a:lnTo>
                    <a:pt x="15240" y="1117612"/>
                  </a:lnTo>
                  <a:close/>
                </a:path>
                <a:path w="15239" h="1972310">
                  <a:moveTo>
                    <a:pt x="15240" y="1111262"/>
                  </a:moveTo>
                  <a:lnTo>
                    <a:pt x="7620" y="1111262"/>
                  </a:lnTo>
                  <a:lnTo>
                    <a:pt x="0" y="1111262"/>
                  </a:lnTo>
                  <a:lnTo>
                    <a:pt x="0" y="1117600"/>
                  </a:lnTo>
                  <a:lnTo>
                    <a:pt x="7620" y="1117600"/>
                  </a:lnTo>
                  <a:lnTo>
                    <a:pt x="15240" y="1117600"/>
                  </a:lnTo>
                  <a:lnTo>
                    <a:pt x="15240" y="1111262"/>
                  </a:lnTo>
                  <a:close/>
                </a:path>
                <a:path w="15239" h="1972310">
                  <a:moveTo>
                    <a:pt x="15240" y="1104912"/>
                  </a:moveTo>
                  <a:lnTo>
                    <a:pt x="7620" y="1104912"/>
                  </a:lnTo>
                  <a:lnTo>
                    <a:pt x="0" y="1104912"/>
                  </a:lnTo>
                  <a:lnTo>
                    <a:pt x="0" y="1111250"/>
                  </a:lnTo>
                  <a:lnTo>
                    <a:pt x="7620" y="1111250"/>
                  </a:lnTo>
                  <a:lnTo>
                    <a:pt x="15240" y="1111250"/>
                  </a:lnTo>
                  <a:lnTo>
                    <a:pt x="15240" y="1104912"/>
                  </a:lnTo>
                  <a:close/>
                </a:path>
                <a:path w="15239" h="1972310">
                  <a:moveTo>
                    <a:pt x="15240" y="1097292"/>
                  </a:moveTo>
                  <a:lnTo>
                    <a:pt x="7620" y="1097292"/>
                  </a:lnTo>
                  <a:lnTo>
                    <a:pt x="0" y="1097292"/>
                  </a:lnTo>
                  <a:lnTo>
                    <a:pt x="0" y="1104900"/>
                  </a:lnTo>
                  <a:lnTo>
                    <a:pt x="7620" y="1104900"/>
                  </a:lnTo>
                  <a:lnTo>
                    <a:pt x="15240" y="1104900"/>
                  </a:lnTo>
                  <a:lnTo>
                    <a:pt x="15240" y="1097292"/>
                  </a:lnTo>
                  <a:close/>
                </a:path>
                <a:path w="15239" h="1972310">
                  <a:moveTo>
                    <a:pt x="15240" y="1090942"/>
                  </a:moveTo>
                  <a:lnTo>
                    <a:pt x="7620" y="1090942"/>
                  </a:lnTo>
                  <a:lnTo>
                    <a:pt x="0" y="1090942"/>
                  </a:lnTo>
                  <a:lnTo>
                    <a:pt x="0" y="1097280"/>
                  </a:lnTo>
                  <a:lnTo>
                    <a:pt x="7620" y="1097280"/>
                  </a:lnTo>
                  <a:lnTo>
                    <a:pt x="15240" y="1097280"/>
                  </a:lnTo>
                  <a:lnTo>
                    <a:pt x="15240" y="1090942"/>
                  </a:lnTo>
                  <a:close/>
                </a:path>
                <a:path w="15239" h="1972310">
                  <a:moveTo>
                    <a:pt x="15240" y="1085862"/>
                  </a:moveTo>
                  <a:lnTo>
                    <a:pt x="7620" y="1085862"/>
                  </a:lnTo>
                  <a:lnTo>
                    <a:pt x="0" y="1085862"/>
                  </a:lnTo>
                  <a:lnTo>
                    <a:pt x="0" y="1090930"/>
                  </a:lnTo>
                  <a:lnTo>
                    <a:pt x="7620" y="1090930"/>
                  </a:lnTo>
                  <a:lnTo>
                    <a:pt x="15240" y="1090930"/>
                  </a:lnTo>
                  <a:lnTo>
                    <a:pt x="15240" y="1085862"/>
                  </a:lnTo>
                  <a:close/>
                </a:path>
                <a:path w="15239" h="1972310">
                  <a:moveTo>
                    <a:pt x="15240" y="1079512"/>
                  </a:moveTo>
                  <a:lnTo>
                    <a:pt x="7620" y="1079512"/>
                  </a:lnTo>
                  <a:lnTo>
                    <a:pt x="0" y="1079512"/>
                  </a:lnTo>
                  <a:lnTo>
                    <a:pt x="0" y="1085850"/>
                  </a:lnTo>
                  <a:lnTo>
                    <a:pt x="7620" y="1085850"/>
                  </a:lnTo>
                  <a:lnTo>
                    <a:pt x="15240" y="1085850"/>
                  </a:lnTo>
                  <a:lnTo>
                    <a:pt x="15240" y="1079512"/>
                  </a:lnTo>
                  <a:close/>
                </a:path>
                <a:path w="15239" h="1972310">
                  <a:moveTo>
                    <a:pt x="15240" y="1073162"/>
                  </a:moveTo>
                  <a:lnTo>
                    <a:pt x="7620" y="1073162"/>
                  </a:lnTo>
                  <a:lnTo>
                    <a:pt x="0" y="1073162"/>
                  </a:lnTo>
                  <a:lnTo>
                    <a:pt x="0" y="1079500"/>
                  </a:lnTo>
                  <a:lnTo>
                    <a:pt x="7620" y="1079500"/>
                  </a:lnTo>
                  <a:lnTo>
                    <a:pt x="15240" y="1079500"/>
                  </a:lnTo>
                  <a:lnTo>
                    <a:pt x="15240" y="1073162"/>
                  </a:lnTo>
                  <a:close/>
                </a:path>
                <a:path w="15239" h="1972310">
                  <a:moveTo>
                    <a:pt x="15240" y="1066812"/>
                  </a:moveTo>
                  <a:lnTo>
                    <a:pt x="7620" y="1066812"/>
                  </a:lnTo>
                  <a:lnTo>
                    <a:pt x="0" y="1066812"/>
                  </a:lnTo>
                  <a:lnTo>
                    <a:pt x="0" y="1073150"/>
                  </a:lnTo>
                  <a:lnTo>
                    <a:pt x="7620" y="1073150"/>
                  </a:lnTo>
                  <a:lnTo>
                    <a:pt x="15240" y="1073150"/>
                  </a:lnTo>
                  <a:lnTo>
                    <a:pt x="15240" y="1066812"/>
                  </a:lnTo>
                  <a:close/>
                </a:path>
                <a:path w="15239" h="1972310">
                  <a:moveTo>
                    <a:pt x="15240" y="1052842"/>
                  </a:moveTo>
                  <a:lnTo>
                    <a:pt x="7620" y="1052842"/>
                  </a:lnTo>
                  <a:lnTo>
                    <a:pt x="0" y="1052842"/>
                  </a:lnTo>
                  <a:lnTo>
                    <a:pt x="0" y="1066800"/>
                  </a:lnTo>
                  <a:lnTo>
                    <a:pt x="7620" y="1066800"/>
                  </a:lnTo>
                  <a:lnTo>
                    <a:pt x="15240" y="1066800"/>
                  </a:lnTo>
                  <a:lnTo>
                    <a:pt x="15240" y="1052842"/>
                  </a:lnTo>
                  <a:close/>
                </a:path>
                <a:path w="15239" h="1972310">
                  <a:moveTo>
                    <a:pt x="15240" y="1047762"/>
                  </a:moveTo>
                  <a:lnTo>
                    <a:pt x="7620" y="1047762"/>
                  </a:lnTo>
                  <a:lnTo>
                    <a:pt x="0" y="1047762"/>
                  </a:lnTo>
                  <a:lnTo>
                    <a:pt x="0" y="1052830"/>
                  </a:lnTo>
                  <a:lnTo>
                    <a:pt x="7620" y="1052830"/>
                  </a:lnTo>
                  <a:lnTo>
                    <a:pt x="15240" y="1052830"/>
                  </a:lnTo>
                  <a:lnTo>
                    <a:pt x="15240" y="1047762"/>
                  </a:lnTo>
                  <a:close/>
                </a:path>
                <a:path w="15239" h="1972310">
                  <a:moveTo>
                    <a:pt x="15240" y="1041412"/>
                  </a:moveTo>
                  <a:lnTo>
                    <a:pt x="7620" y="1041412"/>
                  </a:lnTo>
                  <a:lnTo>
                    <a:pt x="0" y="1041412"/>
                  </a:lnTo>
                  <a:lnTo>
                    <a:pt x="0" y="1047750"/>
                  </a:lnTo>
                  <a:lnTo>
                    <a:pt x="7620" y="1047750"/>
                  </a:lnTo>
                  <a:lnTo>
                    <a:pt x="15240" y="1047750"/>
                  </a:lnTo>
                  <a:lnTo>
                    <a:pt x="15240" y="1041412"/>
                  </a:lnTo>
                  <a:close/>
                </a:path>
                <a:path w="15239" h="1972310">
                  <a:moveTo>
                    <a:pt x="15240" y="1035062"/>
                  </a:moveTo>
                  <a:lnTo>
                    <a:pt x="7620" y="1035062"/>
                  </a:lnTo>
                  <a:lnTo>
                    <a:pt x="0" y="1035062"/>
                  </a:lnTo>
                  <a:lnTo>
                    <a:pt x="0" y="1041400"/>
                  </a:lnTo>
                  <a:lnTo>
                    <a:pt x="7620" y="1041400"/>
                  </a:lnTo>
                  <a:lnTo>
                    <a:pt x="15240" y="1041400"/>
                  </a:lnTo>
                  <a:lnTo>
                    <a:pt x="15240" y="1035062"/>
                  </a:lnTo>
                  <a:close/>
                </a:path>
                <a:path w="15239" h="1972310">
                  <a:moveTo>
                    <a:pt x="15240" y="1028712"/>
                  </a:moveTo>
                  <a:lnTo>
                    <a:pt x="7620" y="1028712"/>
                  </a:lnTo>
                  <a:lnTo>
                    <a:pt x="0" y="1028712"/>
                  </a:lnTo>
                  <a:lnTo>
                    <a:pt x="0" y="1035050"/>
                  </a:lnTo>
                  <a:lnTo>
                    <a:pt x="7620" y="1035050"/>
                  </a:lnTo>
                  <a:lnTo>
                    <a:pt x="15240" y="1035050"/>
                  </a:lnTo>
                  <a:lnTo>
                    <a:pt x="15240" y="1028712"/>
                  </a:lnTo>
                  <a:close/>
                </a:path>
                <a:path w="15239" h="1972310">
                  <a:moveTo>
                    <a:pt x="15240" y="1022362"/>
                  </a:moveTo>
                  <a:lnTo>
                    <a:pt x="7620" y="1022362"/>
                  </a:lnTo>
                  <a:lnTo>
                    <a:pt x="0" y="1022362"/>
                  </a:lnTo>
                  <a:lnTo>
                    <a:pt x="0" y="1028700"/>
                  </a:lnTo>
                  <a:lnTo>
                    <a:pt x="7620" y="1028700"/>
                  </a:lnTo>
                  <a:lnTo>
                    <a:pt x="15240" y="1028700"/>
                  </a:lnTo>
                  <a:lnTo>
                    <a:pt x="15240" y="1022362"/>
                  </a:lnTo>
                  <a:close/>
                </a:path>
                <a:path w="15239" h="1972310">
                  <a:moveTo>
                    <a:pt x="15240" y="1014742"/>
                  </a:moveTo>
                  <a:lnTo>
                    <a:pt x="7620" y="1014742"/>
                  </a:lnTo>
                  <a:lnTo>
                    <a:pt x="0" y="1014742"/>
                  </a:lnTo>
                  <a:lnTo>
                    <a:pt x="0" y="1022350"/>
                  </a:lnTo>
                  <a:lnTo>
                    <a:pt x="7620" y="1022350"/>
                  </a:lnTo>
                  <a:lnTo>
                    <a:pt x="15240" y="1022350"/>
                  </a:lnTo>
                  <a:lnTo>
                    <a:pt x="15240" y="1014742"/>
                  </a:lnTo>
                  <a:close/>
                </a:path>
                <a:path w="15239" h="1972310">
                  <a:moveTo>
                    <a:pt x="15240" y="1009662"/>
                  </a:moveTo>
                  <a:lnTo>
                    <a:pt x="7620" y="1009662"/>
                  </a:lnTo>
                  <a:lnTo>
                    <a:pt x="0" y="1009662"/>
                  </a:lnTo>
                  <a:lnTo>
                    <a:pt x="0" y="1014730"/>
                  </a:lnTo>
                  <a:lnTo>
                    <a:pt x="7620" y="1014730"/>
                  </a:lnTo>
                  <a:lnTo>
                    <a:pt x="15240" y="1014730"/>
                  </a:lnTo>
                  <a:lnTo>
                    <a:pt x="15240" y="1009662"/>
                  </a:lnTo>
                  <a:close/>
                </a:path>
                <a:path w="15239" h="1972310">
                  <a:moveTo>
                    <a:pt x="15240" y="1003312"/>
                  </a:moveTo>
                  <a:lnTo>
                    <a:pt x="7620" y="1003312"/>
                  </a:lnTo>
                  <a:lnTo>
                    <a:pt x="0" y="1003312"/>
                  </a:lnTo>
                  <a:lnTo>
                    <a:pt x="0" y="1009650"/>
                  </a:lnTo>
                  <a:lnTo>
                    <a:pt x="7620" y="1009650"/>
                  </a:lnTo>
                  <a:lnTo>
                    <a:pt x="15240" y="1009650"/>
                  </a:lnTo>
                  <a:lnTo>
                    <a:pt x="15240" y="1003312"/>
                  </a:lnTo>
                  <a:close/>
                </a:path>
                <a:path w="15239" h="1972310">
                  <a:moveTo>
                    <a:pt x="15240" y="996962"/>
                  </a:moveTo>
                  <a:lnTo>
                    <a:pt x="7620" y="996962"/>
                  </a:lnTo>
                  <a:lnTo>
                    <a:pt x="0" y="996962"/>
                  </a:lnTo>
                  <a:lnTo>
                    <a:pt x="0" y="1003300"/>
                  </a:lnTo>
                  <a:lnTo>
                    <a:pt x="7620" y="1003300"/>
                  </a:lnTo>
                  <a:lnTo>
                    <a:pt x="15240" y="1003300"/>
                  </a:lnTo>
                  <a:lnTo>
                    <a:pt x="15240" y="996962"/>
                  </a:lnTo>
                  <a:close/>
                </a:path>
                <a:path w="15239" h="1972310">
                  <a:moveTo>
                    <a:pt x="15240" y="990612"/>
                  </a:moveTo>
                  <a:lnTo>
                    <a:pt x="7620" y="990612"/>
                  </a:lnTo>
                  <a:lnTo>
                    <a:pt x="0" y="990612"/>
                  </a:lnTo>
                  <a:lnTo>
                    <a:pt x="0" y="996950"/>
                  </a:lnTo>
                  <a:lnTo>
                    <a:pt x="7620" y="996950"/>
                  </a:lnTo>
                  <a:lnTo>
                    <a:pt x="15240" y="996950"/>
                  </a:lnTo>
                  <a:lnTo>
                    <a:pt x="15240" y="990612"/>
                  </a:lnTo>
                  <a:close/>
                </a:path>
                <a:path w="15239" h="1972310">
                  <a:moveTo>
                    <a:pt x="15240" y="984262"/>
                  </a:moveTo>
                  <a:lnTo>
                    <a:pt x="7620" y="984262"/>
                  </a:lnTo>
                  <a:lnTo>
                    <a:pt x="0" y="984262"/>
                  </a:lnTo>
                  <a:lnTo>
                    <a:pt x="0" y="990600"/>
                  </a:lnTo>
                  <a:lnTo>
                    <a:pt x="7620" y="990600"/>
                  </a:lnTo>
                  <a:lnTo>
                    <a:pt x="15240" y="990600"/>
                  </a:lnTo>
                  <a:lnTo>
                    <a:pt x="15240" y="984262"/>
                  </a:lnTo>
                  <a:close/>
                </a:path>
                <a:path w="15239" h="1972310">
                  <a:moveTo>
                    <a:pt x="15240" y="976642"/>
                  </a:moveTo>
                  <a:lnTo>
                    <a:pt x="7620" y="976642"/>
                  </a:lnTo>
                  <a:lnTo>
                    <a:pt x="0" y="976642"/>
                  </a:lnTo>
                  <a:lnTo>
                    <a:pt x="0" y="984250"/>
                  </a:lnTo>
                  <a:lnTo>
                    <a:pt x="7620" y="984250"/>
                  </a:lnTo>
                  <a:lnTo>
                    <a:pt x="15240" y="984250"/>
                  </a:lnTo>
                  <a:lnTo>
                    <a:pt x="15240" y="976642"/>
                  </a:lnTo>
                  <a:close/>
                </a:path>
                <a:path w="15239" h="1972310">
                  <a:moveTo>
                    <a:pt x="15240" y="955052"/>
                  </a:moveTo>
                  <a:lnTo>
                    <a:pt x="7620" y="955052"/>
                  </a:lnTo>
                  <a:lnTo>
                    <a:pt x="0" y="955052"/>
                  </a:lnTo>
                  <a:lnTo>
                    <a:pt x="0" y="976630"/>
                  </a:lnTo>
                  <a:lnTo>
                    <a:pt x="7620" y="976630"/>
                  </a:lnTo>
                  <a:lnTo>
                    <a:pt x="15240" y="976630"/>
                  </a:lnTo>
                  <a:lnTo>
                    <a:pt x="15240" y="955052"/>
                  </a:lnTo>
                  <a:close/>
                </a:path>
                <a:path w="15239" h="1972310">
                  <a:moveTo>
                    <a:pt x="15240" y="916952"/>
                  </a:moveTo>
                  <a:lnTo>
                    <a:pt x="7620" y="916952"/>
                  </a:lnTo>
                  <a:lnTo>
                    <a:pt x="0" y="916952"/>
                  </a:lnTo>
                  <a:lnTo>
                    <a:pt x="0" y="955040"/>
                  </a:lnTo>
                  <a:lnTo>
                    <a:pt x="7620" y="955040"/>
                  </a:lnTo>
                  <a:lnTo>
                    <a:pt x="15240" y="955040"/>
                  </a:lnTo>
                  <a:lnTo>
                    <a:pt x="15240" y="916952"/>
                  </a:lnTo>
                  <a:close/>
                </a:path>
                <a:path w="15239" h="1972310">
                  <a:moveTo>
                    <a:pt x="15240" y="910602"/>
                  </a:moveTo>
                  <a:lnTo>
                    <a:pt x="7620" y="910602"/>
                  </a:lnTo>
                  <a:lnTo>
                    <a:pt x="0" y="910602"/>
                  </a:lnTo>
                  <a:lnTo>
                    <a:pt x="0" y="916940"/>
                  </a:lnTo>
                  <a:lnTo>
                    <a:pt x="7620" y="916940"/>
                  </a:lnTo>
                  <a:lnTo>
                    <a:pt x="15240" y="916940"/>
                  </a:lnTo>
                  <a:lnTo>
                    <a:pt x="15240" y="910602"/>
                  </a:lnTo>
                  <a:close/>
                </a:path>
                <a:path w="15239" h="1972310">
                  <a:moveTo>
                    <a:pt x="15240" y="878852"/>
                  </a:moveTo>
                  <a:lnTo>
                    <a:pt x="7620" y="878852"/>
                  </a:lnTo>
                  <a:lnTo>
                    <a:pt x="0" y="878852"/>
                  </a:lnTo>
                  <a:lnTo>
                    <a:pt x="0" y="910590"/>
                  </a:lnTo>
                  <a:lnTo>
                    <a:pt x="7620" y="910590"/>
                  </a:lnTo>
                  <a:lnTo>
                    <a:pt x="15240" y="910590"/>
                  </a:lnTo>
                  <a:lnTo>
                    <a:pt x="15240" y="878852"/>
                  </a:lnTo>
                  <a:close/>
                </a:path>
                <a:path w="15239" h="1972310">
                  <a:moveTo>
                    <a:pt x="15240" y="872502"/>
                  </a:moveTo>
                  <a:lnTo>
                    <a:pt x="7620" y="872502"/>
                  </a:lnTo>
                  <a:lnTo>
                    <a:pt x="0" y="872502"/>
                  </a:lnTo>
                  <a:lnTo>
                    <a:pt x="0" y="878840"/>
                  </a:lnTo>
                  <a:lnTo>
                    <a:pt x="7620" y="878840"/>
                  </a:lnTo>
                  <a:lnTo>
                    <a:pt x="15240" y="878840"/>
                  </a:lnTo>
                  <a:lnTo>
                    <a:pt x="15240" y="872502"/>
                  </a:lnTo>
                  <a:close/>
                </a:path>
                <a:path w="15239" h="1972310">
                  <a:moveTo>
                    <a:pt x="15240" y="834402"/>
                  </a:moveTo>
                  <a:lnTo>
                    <a:pt x="7620" y="834402"/>
                  </a:lnTo>
                  <a:lnTo>
                    <a:pt x="0" y="834402"/>
                  </a:lnTo>
                  <a:lnTo>
                    <a:pt x="0" y="872490"/>
                  </a:lnTo>
                  <a:lnTo>
                    <a:pt x="7620" y="872490"/>
                  </a:lnTo>
                  <a:lnTo>
                    <a:pt x="15240" y="872490"/>
                  </a:lnTo>
                  <a:lnTo>
                    <a:pt x="15240" y="834402"/>
                  </a:lnTo>
                  <a:close/>
                </a:path>
                <a:path w="15239" h="1972310">
                  <a:moveTo>
                    <a:pt x="15240" y="796302"/>
                  </a:moveTo>
                  <a:lnTo>
                    <a:pt x="7620" y="796302"/>
                  </a:lnTo>
                  <a:lnTo>
                    <a:pt x="0" y="796302"/>
                  </a:lnTo>
                  <a:lnTo>
                    <a:pt x="0" y="834390"/>
                  </a:lnTo>
                  <a:lnTo>
                    <a:pt x="7620" y="834390"/>
                  </a:lnTo>
                  <a:lnTo>
                    <a:pt x="15240" y="834390"/>
                  </a:lnTo>
                  <a:lnTo>
                    <a:pt x="15240" y="796302"/>
                  </a:lnTo>
                  <a:close/>
                </a:path>
                <a:path w="15239" h="1972310">
                  <a:moveTo>
                    <a:pt x="15240" y="758202"/>
                  </a:moveTo>
                  <a:lnTo>
                    <a:pt x="7620" y="758202"/>
                  </a:lnTo>
                  <a:lnTo>
                    <a:pt x="0" y="758202"/>
                  </a:lnTo>
                  <a:lnTo>
                    <a:pt x="0" y="796290"/>
                  </a:lnTo>
                  <a:lnTo>
                    <a:pt x="7620" y="796290"/>
                  </a:lnTo>
                  <a:lnTo>
                    <a:pt x="15240" y="796290"/>
                  </a:lnTo>
                  <a:lnTo>
                    <a:pt x="15240" y="758202"/>
                  </a:lnTo>
                  <a:close/>
                </a:path>
                <a:path w="15239" h="1972310">
                  <a:moveTo>
                    <a:pt x="15240" y="751852"/>
                  </a:moveTo>
                  <a:lnTo>
                    <a:pt x="7620" y="751852"/>
                  </a:lnTo>
                  <a:lnTo>
                    <a:pt x="0" y="751852"/>
                  </a:lnTo>
                  <a:lnTo>
                    <a:pt x="0" y="758190"/>
                  </a:lnTo>
                  <a:lnTo>
                    <a:pt x="7620" y="758190"/>
                  </a:lnTo>
                  <a:lnTo>
                    <a:pt x="15240" y="758190"/>
                  </a:lnTo>
                  <a:lnTo>
                    <a:pt x="15240" y="751852"/>
                  </a:lnTo>
                  <a:close/>
                </a:path>
                <a:path w="15239" h="1972310">
                  <a:moveTo>
                    <a:pt x="15240" y="720102"/>
                  </a:moveTo>
                  <a:lnTo>
                    <a:pt x="7620" y="720102"/>
                  </a:lnTo>
                  <a:lnTo>
                    <a:pt x="0" y="720102"/>
                  </a:lnTo>
                  <a:lnTo>
                    <a:pt x="0" y="751840"/>
                  </a:lnTo>
                  <a:lnTo>
                    <a:pt x="7620" y="751840"/>
                  </a:lnTo>
                  <a:lnTo>
                    <a:pt x="15240" y="751840"/>
                  </a:lnTo>
                  <a:lnTo>
                    <a:pt x="15240" y="720102"/>
                  </a:lnTo>
                  <a:close/>
                </a:path>
                <a:path w="15239" h="1972310">
                  <a:moveTo>
                    <a:pt x="15240" y="713752"/>
                  </a:moveTo>
                  <a:lnTo>
                    <a:pt x="7620" y="713752"/>
                  </a:lnTo>
                  <a:lnTo>
                    <a:pt x="0" y="713752"/>
                  </a:lnTo>
                  <a:lnTo>
                    <a:pt x="0" y="720090"/>
                  </a:lnTo>
                  <a:lnTo>
                    <a:pt x="7620" y="720090"/>
                  </a:lnTo>
                  <a:lnTo>
                    <a:pt x="15240" y="720090"/>
                  </a:lnTo>
                  <a:lnTo>
                    <a:pt x="15240" y="713752"/>
                  </a:lnTo>
                  <a:close/>
                </a:path>
                <a:path w="15239" h="1972310">
                  <a:moveTo>
                    <a:pt x="15240" y="682002"/>
                  </a:moveTo>
                  <a:lnTo>
                    <a:pt x="7620" y="682002"/>
                  </a:lnTo>
                  <a:lnTo>
                    <a:pt x="0" y="682002"/>
                  </a:lnTo>
                  <a:lnTo>
                    <a:pt x="0" y="713740"/>
                  </a:lnTo>
                  <a:lnTo>
                    <a:pt x="7620" y="713740"/>
                  </a:lnTo>
                  <a:lnTo>
                    <a:pt x="15240" y="713740"/>
                  </a:lnTo>
                  <a:lnTo>
                    <a:pt x="15240" y="682002"/>
                  </a:lnTo>
                  <a:close/>
                </a:path>
                <a:path w="15239" h="1972310">
                  <a:moveTo>
                    <a:pt x="15240" y="675652"/>
                  </a:moveTo>
                  <a:lnTo>
                    <a:pt x="7620" y="675652"/>
                  </a:lnTo>
                  <a:lnTo>
                    <a:pt x="0" y="675652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15240" y="681990"/>
                  </a:lnTo>
                  <a:lnTo>
                    <a:pt x="15240" y="675652"/>
                  </a:lnTo>
                  <a:close/>
                </a:path>
                <a:path w="15239" h="1972310">
                  <a:moveTo>
                    <a:pt x="15240" y="637552"/>
                  </a:moveTo>
                  <a:lnTo>
                    <a:pt x="7620" y="637552"/>
                  </a:lnTo>
                  <a:lnTo>
                    <a:pt x="0" y="637552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15240" y="675640"/>
                  </a:lnTo>
                  <a:lnTo>
                    <a:pt x="15240" y="637552"/>
                  </a:lnTo>
                  <a:close/>
                </a:path>
                <a:path w="15239" h="1972310">
                  <a:moveTo>
                    <a:pt x="15240" y="599452"/>
                  </a:moveTo>
                  <a:lnTo>
                    <a:pt x="7620" y="599452"/>
                  </a:lnTo>
                  <a:lnTo>
                    <a:pt x="0" y="599452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15240" y="637540"/>
                  </a:lnTo>
                  <a:lnTo>
                    <a:pt x="15240" y="599452"/>
                  </a:lnTo>
                  <a:close/>
                </a:path>
                <a:path w="15239" h="1972310">
                  <a:moveTo>
                    <a:pt x="15240" y="561352"/>
                  </a:moveTo>
                  <a:lnTo>
                    <a:pt x="7620" y="561352"/>
                  </a:lnTo>
                  <a:lnTo>
                    <a:pt x="0" y="561352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15240" y="599440"/>
                  </a:lnTo>
                  <a:lnTo>
                    <a:pt x="15240" y="561352"/>
                  </a:lnTo>
                  <a:close/>
                </a:path>
                <a:path w="15239" h="1972310">
                  <a:moveTo>
                    <a:pt x="15240" y="555002"/>
                  </a:moveTo>
                  <a:lnTo>
                    <a:pt x="7620" y="555002"/>
                  </a:lnTo>
                  <a:lnTo>
                    <a:pt x="0" y="555002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15240" y="561340"/>
                  </a:lnTo>
                  <a:lnTo>
                    <a:pt x="15240" y="555002"/>
                  </a:lnTo>
                  <a:close/>
                </a:path>
                <a:path w="15239" h="1972310">
                  <a:moveTo>
                    <a:pt x="15240" y="523252"/>
                  </a:moveTo>
                  <a:lnTo>
                    <a:pt x="7620" y="523252"/>
                  </a:lnTo>
                  <a:lnTo>
                    <a:pt x="0" y="523252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15240" y="554990"/>
                  </a:lnTo>
                  <a:lnTo>
                    <a:pt x="15240" y="523252"/>
                  </a:lnTo>
                  <a:close/>
                </a:path>
                <a:path w="15239" h="1972310">
                  <a:moveTo>
                    <a:pt x="15240" y="516902"/>
                  </a:moveTo>
                  <a:lnTo>
                    <a:pt x="7620" y="516902"/>
                  </a:lnTo>
                  <a:lnTo>
                    <a:pt x="0" y="516902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15240" y="523240"/>
                  </a:lnTo>
                  <a:lnTo>
                    <a:pt x="15240" y="516902"/>
                  </a:lnTo>
                  <a:close/>
                </a:path>
                <a:path w="15239" h="1972310">
                  <a:moveTo>
                    <a:pt x="15240" y="478802"/>
                  </a:moveTo>
                  <a:lnTo>
                    <a:pt x="7620" y="478802"/>
                  </a:lnTo>
                  <a:lnTo>
                    <a:pt x="0" y="478802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15240" y="516890"/>
                  </a:lnTo>
                  <a:lnTo>
                    <a:pt x="15240" y="478802"/>
                  </a:lnTo>
                  <a:close/>
                </a:path>
                <a:path w="15239" h="1972310">
                  <a:moveTo>
                    <a:pt x="15240" y="440702"/>
                  </a:moveTo>
                  <a:lnTo>
                    <a:pt x="7620" y="440702"/>
                  </a:lnTo>
                  <a:lnTo>
                    <a:pt x="0" y="440702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15240" y="478790"/>
                  </a:lnTo>
                  <a:lnTo>
                    <a:pt x="15240" y="440702"/>
                  </a:lnTo>
                  <a:close/>
                </a:path>
                <a:path w="15239" h="1972310">
                  <a:moveTo>
                    <a:pt x="15240" y="402602"/>
                  </a:moveTo>
                  <a:lnTo>
                    <a:pt x="7620" y="402602"/>
                  </a:lnTo>
                  <a:lnTo>
                    <a:pt x="0" y="402602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15240" y="440690"/>
                  </a:lnTo>
                  <a:lnTo>
                    <a:pt x="15240" y="402602"/>
                  </a:lnTo>
                  <a:close/>
                </a:path>
                <a:path w="15239" h="1972310">
                  <a:moveTo>
                    <a:pt x="15240" y="358152"/>
                  </a:moveTo>
                  <a:lnTo>
                    <a:pt x="7620" y="358152"/>
                  </a:lnTo>
                  <a:lnTo>
                    <a:pt x="0" y="358152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15240" y="402590"/>
                  </a:lnTo>
                  <a:lnTo>
                    <a:pt x="15240" y="358152"/>
                  </a:lnTo>
                  <a:close/>
                </a:path>
                <a:path w="15239" h="1972310">
                  <a:moveTo>
                    <a:pt x="15240" y="326402"/>
                  </a:moveTo>
                  <a:lnTo>
                    <a:pt x="7620" y="326402"/>
                  </a:lnTo>
                  <a:lnTo>
                    <a:pt x="0" y="326402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15240" y="358140"/>
                  </a:lnTo>
                  <a:lnTo>
                    <a:pt x="15240" y="326402"/>
                  </a:lnTo>
                  <a:close/>
                </a:path>
                <a:path w="15239" h="1972310">
                  <a:moveTo>
                    <a:pt x="15240" y="320052"/>
                  </a:moveTo>
                  <a:lnTo>
                    <a:pt x="7620" y="320052"/>
                  </a:lnTo>
                  <a:lnTo>
                    <a:pt x="0" y="320052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15240" y="326390"/>
                  </a:lnTo>
                  <a:lnTo>
                    <a:pt x="15240" y="320052"/>
                  </a:lnTo>
                  <a:close/>
                </a:path>
                <a:path w="15239" h="1972310">
                  <a:moveTo>
                    <a:pt x="15240" y="281952"/>
                  </a:moveTo>
                  <a:lnTo>
                    <a:pt x="7620" y="281952"/>
                  </a:lnTo>
                  <a:lnTo>
                    <a:pt x="0" y="281952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15240" y="320040"/>
                  </a:lnTo>
                  <a:lnTo>
                    <a:pt x="15240" y="281952"/>
                  </a:lnTo>
                  <a:close/>
                </a:path>
                <a:path w="15239" h="1972310">
                  <a:moveTo>
                    <a:pt x="15240" y="243852"/>
                  </a:moveTo>
                  <a:lnTo>
                    <a:pt x="7620" y="243852"/>
                  </a:lnTo>
                  <a:lnTo>
                    <a:pt x="0" y="243852"/>
                  </a:lnTo>
                  <a:lnTo>
                    <a:pt x="0" y="281940"/>
                  </a:lnTo>
                  <a:lnTo>
                    <a:pt x="7620" y="281940"/>
                  </a:lnTo>
                  <a:lnTo>
                    <a:pt x="15240" y="281940"/>
                  </a:lnTo>
                  <a:lnTo>
                    <a:pt x="15240" y="243852"/>
                  </a:lnTo>
                  <a:close/>
                </a:path>
                <a:path w="15239" h="1972310">
                  <a:moveTo>
                    <a:pt x="15240" y="205752"/>
                  </a:moveTo>
                  <a:lnTo>
                    <a:pt x="7620" y="205752"/>
                  </a:lnTo>
                  <a:lnTo>
                    <a:pt x="0" y="205752"/>
                  </a:lnTo>
                  <a:lnTo>
                    <a:pt x="0" y="243840"/>
                  </a:lnTo>
                  <a:lnTo>
                    <a:pt x="7620" y="243840"/>
                  </a:lnTo>
                  <a:lnTo>
                    <a:pt x="15240" y="243840"/>
                  </a:lnTo>
                  <a:lnTo>
                    <a:pt x="15240" y="205752"/>
                  </a:lnTo>
                  <a:close/>
                </a:path>
                <a:path w="15239" h="1972310">
                  <a:moveTo>
                    <a:pt x="15240" y="167652"/>
                  </a:moveTo>
                  <a:lnTo>
                    <a:pt x="7620" y="167652"/>
                  </a:lnTo>
                  <a:lnTo>
                    <a:pt x="0" y="167652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15240" y="205740"/>
                  </a:lnTo>
                  <a:lnTo>
                    <a:pt x="15240" y="167652"/>
                  </a:lnTo>
                  <a:close/>
                </a:path>
                <a:path w="15239" h="1972310">
                  <a:moveTo>
                    <a:pt x="15240" y="161302"/>
                  </a:moveTo>
                  <a:lnTo>
                    <a:pt x="7620" y="161302"/>
                  </a:lnTo>
                  <a:lnTo>
                    <a:pt x="0" y="161302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15240" y="167640"/>
                  </a:lnTo>
                  <a:lnTo>
                    <a:pt x="15240" y="161302"/>
                  </a:lnTo>
                  <a:close/>
                </a:path>
                <a:path w="15239" h="1972310">
                  <a:moveTo>
                    <a:pt x="15240" y="129552"/>
                  </a:moveTo>
                  <a:lnTo>
                    <a:pt x="7620" y="129552"/>
                  </a:lnTo>
                  <a:lnTo>
                    <a:pt x="0" y="129552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15240" y="161290"/>
                  </a:lnTo>
                  <a:lnTo>
                    <a:pt x="15240" y="129552"/>
                  </a:lnTo>
                  <a:close/>
                </a:path>
                <a:path w="15239" h="1972310">
                  <a:moveTo>
                    <a:pt x="15240" y="123202"/>
                  </a:moveTo>
                  <a:lnTo>
                    <a:pt x="7620" y="123202"/>
                  </a:lnTo>
                  <a:lnTo>
                    <a:pt x="0" y="123202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15240" y="129540"/>
                  </a:lnTo>
                  <a:lnTo>
                    <a:pt x="15240" y="123202"/>
                  </a:lnTo>
                  <a:close/>
                </a:path>
                <a:path w="15239" h="1972310">
                  <a:moveTo>
                    <a:pt x="15240" y="85102"/>
                  </a:moveTo>
                  <a:lnTo>
                    <a:pt x="7620" y="85102"/>
                  </a:lnTo>
                  <a:lnTo>
                    <a:pt x="0" y="85102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15240" y="123190"/>
                  </a:lnTo>
                  <a:lnTo>
                    <a:pt x="15240" y="85102"/>
                  </a:lnTo>
                  <a:close/>
                </a:path>
                <a:path w="15239" h="1972310">
                  <a:moveTo>
                    <a:pt x="15240" y="47002"/>
                  </a:moveTo>
                  <a:lnTo>
                    <a:pt x="7620" y="47002"/>
                  </a:lnTo>
                  <a:lnTo>
                    <a:pt x="0" y="47002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15240" y="85090"/>
                  </a:lnTo>
                  <a:lnTo>
                    <a:pt x="15240" y="47002"/>
                  </a:lnTo>
                  <a:close/>
                </a:path>
                <a:path w="15239" h="1972310">
                  <a:moveTo>
                    <a:pt x="15240" y="17780"/>
                  </a:moveTo>
                  <a:lnTo>
                    <a:pt x="13970" y="17780"/>
                  </a:lnTo>
                  <a:lnTo>
                    <a:pt x="13970" y="16510"/>
                  </a:lnTo>
                  <a:lnTo>
                    <a:pt x="12700" y="16510"/>
                  </a:lnTo>
                  <a:lnTo>
                    <a:pt x="12700" y="13970"/>
                  </a:lnTo>
                  <a:lnTo>
                    <a:pt x="11430" y="13970"/>
                  </a:lnTo>
                  <a:lnTo>
                    <a:pt x="11430" y="12700"/>
                  </a:lnTo>
                  <a:lnTo>
                    <a:pt x="10160" y="12700"/>
                  </a:lnTo>
                  <a:lnTo>
                    <a:pt x="10160" y="11430"/>
                  </a:lnTo>
                  <a:lnTo>
                    <a:pt x="8890" y="11430"/>
                  </a:lnTo>
                  <a:lnTo>
                    <a:pt x="8890" y="8902"/>
                  </a:lnTo>
                  <a:lnTo>
                    <a:pt x="7620" y="8902"/>
                  </a:lnTo>
                  <a:lnTo>
                    <a:pt x="0" y="8902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15240" y="46990"/>
                  </a:lnTo>
                  <a:lnTo>
                    <a:pt x="15240" y="1778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4933949" y="2628900"/>
              <a:ext cx="6350" cy="1990089"/>
            </a:xfrm>
            <a:custGeom>
              <a:avLst/>
              <a:gdLst/>
              <a:ahLst/>
              <a:cxnLst/>
              <a:rect l="l" t="t" r="r" b="b"/>
              <a:pathLst>
                <a:path w="6350" h="1990089">
                  <a:moveTo>
                    <a:pt x="127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1990089">
                  <a:moveTo>
                    <a:pt x="6350" y="17780"/>
                  </a:moveTo>
                  <a:lnTo>
                    <a:pt x="0" y="1778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17780"/>
                  </a:lnTo>
                  <a:close/>
                </a:path>
                <a:path w="6350" h="1990089">
                  <a:moveTo>
                    <a:pt x="6350" y="55880"/>
                  </a:moveTo>
                  <a:lnTo>
                    <a:pt x="0" y="5588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55880"/>
                  </a:lnTo>
                  <a:close/>
                </a:path>
                <a:path w="6350" h="1990089">
                  <a:moveTo>
                    <a:pt x="6350" y="93980"/>
                  </a:moveTo>
                  <a:lnTo>
                    <a:pt x="0" y="9398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93980"/>
                  </a:lnTo>
                  <a:close/>
                </a:path>
                <a:path w="6350" h="1990089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1990089">
                  <a:moveTo>
                    <a:pt x="6350" y="138430"/>
                  </a:moveTo>
                  <a:lnTo>
                    <a:pt x="0" y="1384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38430"/>
                  </a:lnTo>
                  <a:close/>
                </a:path>
                <a:path w="6350" h="1990089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1990089">
                  <a:moveTo>
                    <a:pt x="6350" y="176530"/>
                  </a:moveTo>
                  <a:lnTo>
                    <a:pt x="0" y="17653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176530"/>
                  </a:lnTo>
                  <a:close/>
                </a:path>
                <a:path w="6350" h="1990089">
                  <a:moveTo>
                    <a:pt x="6350" y="214630"/>
                  </a:moveTo>
                  <a:lnTo>
                    <a:pt x="0" y="21463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14630"/>
                  </a:lnTo>
                  <a:close/>
                </a:path>
                <a:path w="6350" h="1990089">
                  <a:moveTo>
                    <a:pt x="6350" y="252730"/>
                  </a:moveTo>
                  <a:lnTo>
                    <a:pt x="0" y="25273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52730"/>
                  </a:lnTo>
                  <a:close/>
                </a:path>
                <a:path w="6350" h="1990089">
                  <a:moveTo>
                    <a:pt x="6350" y="290830"/>
                  </a:moveTo>
                  <a:lnTo>
                    <a:pt x="0" y="29083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290830"/>
                  </a:lnTo>
                  <a:close/>
                </a:path>
                <a:path w="6350" h="1990089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1990089">
                  <a:moveTo>
                    <a:pt x="6350" y="335280"/>
                  </a:moveTo>
                  <a:lnTo>
                    <a:pt x="0" y="335280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35280"/>
                  </a:lnTo>
                  <a:close/>
                </a:path>
                <a:path w="6350" h="1990089">
                  <a:moveTo>
                    <a:pt x="6350" y="367030"/>
                  </a:moveTo>
                  <a:lnTo>
                    <a:pt x="0" y="3670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67030"/>
                  </a:lnTo>
                  <a:close/>
                </a:path>
                <a:path w="6350" h="1990089">
                  <a:moveTo>
                    <a:pt x="6350" y="411480"/>
                  </a:moveTo>
                  <a:lnTo>
                    <a:pt x="0" y="41148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11480"/>
                  </a:lnTo>
                  <a:close/>
                </a:path>
                <a:path w="6350" h="1990089">
                  <a:moveTo>
                    <a:pt x="6350" y="449580"/>
                  </a:moveTo>
                  <a:lnTo>
                    <a:pt x="0" y="44958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49580"/>
                  </a:lnTo>
                  <a:close/>
                </a:path>
                <a:path w="6350" h="1990089">
                  <a:moveTo>
                    <a:pt x="6350" y="487680"/>
                  </a:moveTo>
                  <a:lnTo>
                    <a:pt x="0" y="48768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487680"/>
                  </a:lnTo>
                  <a:close/>
                </a:path>
                <a:path w="6350" h="1990089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1990089">
                  <a:moveTo>
                    <a:pt x="6350" y="532130"/>
                  </a:moveTo>
                  <a:lnTo>
                    <a:pt x="0" y="53213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32130"/>
                  </a:lnTo>
                  <a:close/>
                </a:path>
                <a:path w="6350" h="1990089">
                  <a:moveTo>
                    <a:pt x="635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350" h="1990089">
                  <a:moveTo>
                    <a:pt x="6350" y="570230"/>
                  </a:moveTo>
                  <a:lnTo>
                    <a:pt x="0" y="57023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570230"/>
                  </a:lnTo>
                  <a:close/>
                </a:path>
                <a:path w="6350" h="1990089">
                  <a:moveTo>
                    <a:pt x="6350" y="608330"/>
                  </a:moveTo>
                  <a:lnTo>
                    <a:pt x="0" y="60833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08330"/>
                  </a:lnTo>
                  <a:close/>
                </a:path>
                <a:path w="6350" h="1990089">
                  <a:moveTo>
                    <a:pt x="6350" y="646430"/>
                  </a:moveTo>
                  <a:lnTo>
                    <a:pt x="0" y="646430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46430"/>
                  </a:lnTo>
                  <a:close/>
                </a:path>
                <a:path w="6350" h="1990089">
                  <a:moveTo>
                    <a:pt x="635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84530"/>
                  </a:lnTo>
                  <a:close/>
                </a:path>
                <a:path w="6350" h="1990089">
                  <a:moveTo>
                    <a:pt x="6350" y="690880"/>
                  </a:moveTo>
                  <a:lnTo>
                    <a:pt x="0" y="690880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690880"/>
                  </a:lnTo>
                  <a:close/>
                </a:path>
                <a:path w="6350" h="1990089">
                  <a:moveTo>
                    <a:pt x="6350" y="722630"/>
                  </a:moveTo>
                  <a:lnTo>
                    <a:pt x="0" y="722630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722630"/>
                  </a:lnTo>
                  <a:close/>
                </a:path>
                <a:path w="6350" h="1990089">
                  <a:moveTo>
                    <a:pt x="6350" y="728980"/>
                  </a:moveTo>
                  <a:lnTo>
                    <a:pt x="0" y="728980"/>
                  </a:lnTo>
                  <a:lnTo>
                    <a:pt x="0" y="760729"/>
                  </a:lnTo>
                  <a:lnTo>
                    <a:pt x="6350" y="760729"/>
                  </a:lnTo>
                  <a:lnTo>
                    <a:pt x="6350" y="728980"/>
                  </a:lnTo>
                  <a:close/>
                </a:path>
                <a:path w="6350" h="1990089">
                  <a:moveTo>
                    <a:pt x="6350" y="760730"/>
                  </a:moveTo>
                  <a:lnTo>
                    <a:pt x="0" y="760730"/>
                  </a:lnTo>
                  <a:lnTo>
                    <a:pt x="0" y="767079"/>
                  </a:lnTo>
                  <a:lnTo>
                    <a:pt x="6350" y="767079"/>
                  </a:lnTo>
                  <a:lnTo>
                    <a:pt x="6350" y="760730"/>
                  </a:lnTo>
                  <a:close/>
                </a:path>
                <a:path w="6350" h="1990089">
                  <a:moveTo>
                    <a:pt x="6350" y="767080"/>
                  </a:moveTo>
                  <a:lnTo>
                    <a:pt x="0" y="767080"/>
                  </a:lnTo>
                  <a:lnTo>
                    <a:pt x="0" y="805179"/>
                  </a:lnTo>
                  <a:lnTo>
                    <a:pt x="6350" y="805179"/>
                  </a:lnTo>
                  <a:lnTo>
                    <a:pt x="6350" y="767080"/>
                  </a:lnTo>
                  <a:close/>
                </a:path>
                <a:path w="6350" h="1990089">
                  <a:moveTo>
                    <a:pt x="6350" y="805180"/>
                  </a:moveTo>
                  <a:lnTo>
                    <a:pt x="0" y="805180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805180"/>
                  </a:lnTo>
                  <a:close/>
                </a:path>
                <a:path w="6350" h="1990089">
                  <a:moveTo>
                    <a:pt x="6350" y="843280"/>
                  </a:moveTo>
                  <a:lnTo>
                    <a:pt x="0" y="843280"/>
                  </a:lnTo>
                  <a:lnTo>
                    <a:pt x="0" y="881379"/>
                  </a:lnTo>
                  <a:lnTo>
                    <a:pt x="6350" y="881379"/>
                  </a:lnTo>
                  <a:lnTo>
                    <a:pt x="6350" y="843280"/>
                  </a:lnTo>
                  <a:close/>
                </a:path>
                <a:path w="6350" h="1990089">
                  <a:moveTo>
                    <a:pt x="6350" y="881380"/>
                  </a:moveTo>
                  <a:lnTo>
                    <a:pt x="0" y="881380"/>
                  </a:lnTo>
                  <a:lnTo>
                    <a:pt x="0" y="887729"/>
                  </a:lnTo>
                  <a:lnTo>
                    <a:pt x="6350" y="887729"/>
                  </a:lnTo>
                  <a:lnTo>
                    <a:pt x="6350" y="881380"/>
                  </a:lnTo>
                  <a:close/>
                </a:path>
                <a:path w="6350" h="1990089">
                  <a:moveTo>
                    <a:pt x="6350" y="887730"/>
                  </a:moveTo>
                  <a:lnTo>
                    <a:pt x="0" y="887730"/>
                  </a:lnTo>
                  <a:lnTo>
                    <a:pt x="0" y="919479"/>
                  </a:lnTo>
                  <a:lnTo>
                    <a:pt x="6350" y="919479"/>
                  </a:lnTo>
                  <a:lnTo>
                    <a:pt x="6350" y="887730"/>
                  </a:lnTo>
                  <a:close/>
                </a:path>
                <a:path w="6350" h="1990089">
                  <a:moveTo>
                    <a:pt x="6350" y="919480"/>
                  </a:moveTo>
                  <a:lnTo>
                    <a:pt x="0" y="919480"/>
                  </a:lnTo>
                  <a:lnTo>
                    <a:pt x="0" y="925829"/>
                  </a:lnTo>
                  <a:lnTo>
                    <a:pt x="6350" y="925829"/>
                  </a:lnTo>
                  <a:lnTo>
                    <a:pt x="6350" y="919480"/>
                  </a:lnTo>
                  <a:close/>
                </a:path>
                <a:path w="6350" h="1990089">
                  <a:moveTo>
                    <a:pt x="6350" y="925830"/>
                  </a:moveTo>
                  <a:lnTo>
                    <a:pt x="0" y="925830"/>
                  </a:lnTo>
                  <a:lnTo>
                    <a:pt x="0" y="963929"/>
                  </a:lnTo>
                  <a:lnTo>
                    <a:pt x="6350" y="963929"/>
                  </a:lnTo>
                  <a:lnTo>
                    <a:pt x="6350" y="925830"/>
                  </a:lnTo>
                  <a:close/>
                </a:path>
                <a:path w="6350" h="1990089">
                  <a:moveTo>
                    <a:pt x="6350" y="963930"/>
                  </a:moveTo>
                  <a:lnTo>
                    <a:pt x="0" y="963930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63930"/>
                  </a:lnTo>
                  <a:close/>
                </a:path>
                <a:path w="6350" h="1990089">
                  <a:moveTo>
                    <a:pt x="6350" y="985520"/>
                  </a:moveTo>
                  <a:lnTo>
                    <a:pt x="0" y="985520"/>
                  </a:lnTo>
                  <a:lnTo>
                    <a:pt x="0" y="993139"/>
                  </a:lnTo>
                  <a:lnTo>
                    <a:pt x="6350" y="993139"/>
                  </a:lnTo>
                  <a:lnTo>
                    <a:pt x="6350" y="985520"/>
                  </a:lnTo>
                  <a:close/>
                </a:path>
                <a:path w="6350" h="1990089">
                  <a:moveTo>
                    <a:pt x="6350" y="993140"/>
                  </a:moveTo>
                  <a:lnTo>
                    <a:pt x="0" y="993140"/>
                  </a:lnTo>
                  <a:lnTo>
                    <a:pt x="0" y="999489"/>
                  </a:lnTo>
                  <a:lnTo>
                    <a:pt x="6350" y="999489"/>
                  </a:lnTo>
                  <a:lnTo>
                    <a:pt x="6350" y="993140"/>
                  </a:lnTo>
                  <a:close/>
                </a:path>
                <a:path w="6350" h="1990089">
                  <a:moveTo>
                    <a:pt x="6350" y="999490"/>
                  </a:moveTo>
                  <a:lnTo>
                    <a:pt x="0" y="999490"/>
                  </a:lnTo>
                  <a:lnTo>
                    <a:pt x="0" y="1005839"/>
                  </a:lnTo>
                  <a:lnTo>
                    <a:pt x="6350" y="1005839"/>
                  </a:lnTo>
                  <a:lnTo>
                    <a:pt x="6350" y="999490"/>
                  </a:lnTo>
                  <a:close/>
                </a:path>
                <a:path w="6350" h="1990089">
                  <a:moveTo>
                    <a:pt x="6350" y="1005840"/>
                  </a:moveTo>
                  <a:lnTo>
                    <a:pt x="0" y="1005840"/>
                  </a:lnTo>
                  <a:lnTo>
                    <a:pt x="0" y="1012189"/>
                  </a:lnTo>
                  <a:lnTo>
                    <a:pt x="6350" y="1012189"/>
                  </a:lnTo>
                  <a:lnTo>
                    <a:pt x="6350" y="1005840"/>
                  </a:lnTo>
                  <a:close/>
                </a:path>
                <a:path w="6350" h="1990089">
                  <a:moveTo>
                    <a:pt x="6350" y="1012190"/>
                  </a:moveTo>
                  <a:lnTo>
                    <a:pt x="0" y="1012190"/>
                  </a:lnTo>
                  <a:lnTo>
                    <a:pt x="0" y="1018539"/>
                  </a:lnTo>
                  <a:lnTo>
                    <a:pt x="6350" y="1018539"/>
                  </a:lnTo>
                  <a:lnTo>
                    <a:pt x="6350" y="1012190"/>
                  </a:lnTo>
                  <a:close/>
                </a:path>
                <a:path w="6350" h="1990089">
                  <a:moveTo>
                    <a:pt x="6350" y="1018540"/>
                  </a:moveTo>
                  <a:lnTo>
                    <a:pt x="0" y="1018540"/>
                  </a:lnTo>
                  <a:lnTo>
                    <a:pt x="0" y="1023619"/>
                  </a:lnTo>
                  <a:lnTo>
                    <a:pt x="6350" y="1023619"/>
                  </a:lnTo>
                  <a:lnTo>
                    <a:pt x="6350" y="1018540"/>
                  </a:lnTo>
                  <a:close/>
                </a:path>
                <a:path w="6350" h="1990089">
                  <a:moveTo>
                    <a:pt x="6350" y="1023620"/>
                  </a:moveTo>
                  <a:lnTo>
                    <a:pt x="0" y="1023620"/>
                  </a:lnTo>
                  <a:lnTo>
                    <a:pt x="0" y="1031239"/>
                  </a:lnTo>
                  <a:lnTo>
                    <a:pt x="6350" y="1031239"/>
                  </a:lnTo>
                  <a:lnTo>
                    <a:pt x="6350" y="1023620"/>
                  </a:lnTo>
                  <a:close/>
                </a:path>
                <a:path w="6350" h="1990089">
                  <a:moveTo>
                    <a:pt x="6350" y="1031240"/>
                  </a:moveTo>
                  <a:lnTo>
                    <a:pt x="0" y="1031240"/>
                  </a:lnTo>
                  <a:lnTo>
                    <a:pt x="0" y="1037589"/>
                  </a:lnTo>
                  <a:lnTo>
                    <a:pt x="6350" y="1037589"/>
                  </a:lnTo>
                  <a:lnTo>
                    <a:pt x="6350" y="1031240"/>
                  </a:lnTo>
                  <a:close/>
                </a:path>
                <a:path w="6350" h="1990089">
                  <a:moveTo>
                    <a:pt x="6350" y="1037590"/>
                  </a:moveTo>
                  <a:lnTo>
                    <a:pt x="0" y="1037590"/>
                  </a:lnTo>
                  <a:lnTo>
                    <a:pt x="0" y="1043939"/>
                  </a:lnTo>
                  <a:lnTo>
                    <a:pt x="6350" y="1043939"/>
                  </a:lnTo>
                  <a:lnTo>
                    <a:pt x="6350" y="1037590"/>
                  </a:lnTo>
                  <a:close/>
                </a:path>
                <a:path w="6350" h="1990089">
                  <a:moveTo>
                    <a:pt x="6350" y="1043940"/>
                  </a:moveTo>
                  <a:lnTo>
                    <a:pt x="0" y="1043940"/>
                  </a:lnTo>
                  <a:lnTo>
                    <a:pt x="0" y="1050289"/>
                  </a:lnTo>
                  <a:lnTo>
                    <a:pt x="6350" y="1050289"/>
                  </a:lnTo>
                  <a:lnTo>
                    <a:pt x="6350" y="1043940"/>
                  </a:lnTo>
                  <a:close/>
                </a:path>
                <a:path w="6350" h="1990089">
                  <a:moveTo>
                    <a:pt x="6350" y="1050290"/>
                  </a:moveTo>
                  <a:lnTo>
                    <a:pt x="0" y="1050290"/>
                  </a:lnTo>
                  <a:lnTo>
                    <a:pt x="0" y="1056639"/>
                  </a:lnTo>
                  <a:lnTo>
                    <a:pt x="6350" y="1056639"/>
                  </a:lnTo>
                  <a:lnTo>
                    <a:pt x="6350" y="1050290"/>
                  </a:lnTo>
                  <a:close/>
                </a:path>
                <a:path w="6350" h="1990089">
                  <a:moveTo>
                    <a:pt x="6350" y="1056640"/>
                  </a:moveTo>
                  <a:lnTo>
                    <a:pt x="0" y="1056640"/>
                  </a:lnTo>
                  <a:lnTo>
                    <a:pt x="0" y="1061720"/>
                  </a:lnTo>
                  <a:lnTo>
                    <a:pt x="6350" y="1061720"/>
                  </a:lnTo>
                  <a:lnTo>
                    <a:pt x="6350" y="1056640"/>
                  </a:lnTo>
                  <a:close/>
                </a:path>
                <a:path w="6350" h="1990089">
                  <a:moveTo>
                    <a:pt x="6350" y="1061720"/>
                  </a:moveTo>
                  <a:lnTo>
                    <a:pt x="0" y="1061720"/>
                  </a:lnTo>
                  <a:lnTo>
                    <a:pt x="0" y="1075689"/>
                  </a:lnTo>
                  <a:lnTo>
                    <a:pt x="6350" y="1075689"/>
                  </a:lnTo>
                  <a:lnTo>
                    <a:pt x="6350" y="1061720"/>
                  </a:lnTo>
                  <a:close/>
                </a:path>
                <a:path w="6350" h="1990089">
                  <a:moveTo>
                    <a:pt x="6350" y="1075690"/>
                  </a:moveTo>
                  <a:lnTo>
                    <a:pt x="0" y="1075690"/>
                  </a:lnTo>
                  <a:lnTo>
                    <a:pt x="0" y="1082039"/>
                  </a:lnTo>
                  <a:lnTo>
                    <a:pt x="6350" y="1082039"/>
                  </a:lnTo>
                  <a:lnTo>
                    <a:pt x="6350" y="1075690"/>
                  </a:lnTo>
                  <a:close/>
                </a:path>
                <a:path w="6350" h="1990089">
                  <a:moveTo>
                    <a:pt x="6350" y="1082040"/>
                  </a:moveTo>
                  <a:lnTo>
                    <a:pt x="0" y="1082040"/>
                  </a:lnTo>
                  <a:lnTo>
                    <a:pt x="0" y="1088389"/>
                  </a:lnTo>
                  <a:lnTo>
                    <a:pt x="6350" y="1088389"/>
                  </a:lnTo>
                  <a:lnTo>
                    <a:pt x="6350" y="1082040"/>
                  </a:lnTo>
                  <a:close/>
                </a:path>
                <a:path w="6350" h="1990089">
                  <a:moveTo>
                    <a:pt x="6350" y="1088390"/>
                  </a:moveTo>
                  <a:lnTo>
                    <a:pt x="0" y="1088390"/>
                  </a:lnTo>
                  <a:lnTo>
                    <a:pt x="0" y="1094739"/>
                  </a:lnTo>
                  <a:lnTo>
                    <a:pt x="6350" y="1094739"/>
                  </a:lnTo>
                  <a:lnTo>
                    <a:pt x="6350" y="1088390"/>
                  </a:lnTo>
                  <a:close/>
                </a:path>
                <a:path w="6350" h="1990089">
                  <a:moveTo>
                    <a:pt x="6350" y="1094740"/>
                  </a:moveTo>
                  <a:lnTo>
                    <a:pt x="0" y="1094740"/>
                  </a:lnTo>
                  <a:lnTo>
                    <a:pt x="0" y="1099820"/>
                  </a:lnTo>
                  <a:lnTo>
                    <a:pt x="6350" y="1099820"/>
                  </a:lnTo>
                  <a:lnTo>
                    <a:pt x="6350" y="1094740"/>
                  </a:lnTo>
                  <a:close/>
                </a:path>
                <a:path w="6350" h="1990089">
                  <a:moveTo>
                    <a:pt x="6350" y="1099820"/>
                  </a:moveTo>
                  <a:lnTo>
                    <a:pt x="0" y="1099820"/>
                  </a:lnTo>
                  <a:lnTo>
                    <a:pt x="0" y="1106170"/>
                  </a:lnTo>
                  <a:lnTo>
                    <a:pt x="6350" y="1106170"/>
                  </a:lnTo>
                  <a:lnTo>
                    <a:pt x="6350" y="1099820"/>
                  </a:lnTo>
                  <a:close/>
                </a:path>
                <a:path w="6350" h="1990089">
                  <a:moveTo>
                    <a:pt x="6350" y="1106170"/>
                  </a:moveTo>
                  <a:lnTo>
                    <a:pt x="0" y="1106170"/>
                  </a:lnTo>
                  <a:lnTo>
                    <a:pt x="0" y="1113789"/>
                  </a:lnTo>
                  <a:lnTo>
                    <a:pt x="6350" y="1113789"/>
                  </a:lnTo>
                  <a:lnTo>
                    <a:pt x="6350" y="1106170"/>
                  </a:lnTo>
                  <a:close/>
                </a:path>
                <a:path w="6350" h="1990089">
                  <a:moveTo>
                    <a:pt x="6350" y="1113790"/>
                  </a:moveTo>
                  <a:lnTo>
                    <a:pt x="0" y="1113790"/>
                  </a:lnTo>
                  <a:lnTo>
                    <a:pt x="0" y="1120139"/>
                  </a:lnTo>
                  <a:lnTo>
                    <a:pt x="6350" y="1120139"/>
                  </a:lnTo>
                  <a:lnTo>
                    <a:pt x="6350" y="1113790"/>
                  </a:lnTo>
                  <a:close/>
                </a:path>
                <a:path w="6350" h="1990089">
                  <a:moveTo>
                    <a:pt x="6350" y="1120140"/>
                  </a:moveTo>
                  <a:lnTo>
                    <a:pt x="0" y="1120140"/>
                  </a:lnTo>
                  <a:lnTo>
                    <a:pt x="0" y="1126489"/>
                  </a:lnTo>
                  <a:lnTo>
                    <a:pt x="6350" y="1126489"/>
                  </a:lnTo>
                  <a:lnTo>
                    <a:pt x="6350" y="1120140"/>
                  </a:lnTo>
                  <a:close/>
                </a:path>
                <a:path w="6350" h="1990089">
                  <a:moveTo>
                    <a:pt x="6350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6350" y="1132839"/>
                  </a:lnTo>
                  <a:lnTo>
                    <a:pt x="6350" y="1126490"/>
                  </a:lnTo>
                  <a:close/>
                </a:path>
                <a:path w="6350" h="1990089">
                  <a:moveTo>
                    <a:pt x="6350" y="1132840"/>
                  </a:moveTo>
                  <a:lnTo>
                    <a:pt x="0" y="1132840"/>
                  </a:lnTo>
                  <a:lnTo>
                    <a:pt x="0" y="1139189"/>
                  </a:lnTo>
                  <a:lnTo>
                    <a:pt x="6350" y="1139189"/>
                  </a:lnTo>
                  <a:lnTo>
                    <a:pt x="6350" y="1132840"/>
                  </a:lnTo>
                  <a:close/>
                </a:path>
                <a:path w="6350" h="1990089">
                  <a:moveTo>
                    <a:pt x="6350" y="1139190"/>
                  </a:moveTo>
                  <a:lnTo>
                    <a:pt x="0" y="1139190"/>
                  </a:lnTo>
                  <a:lnTo>
                    <a:pt x="0" y="1144270"/>
                  </a:lnTo>
                  <a:lnTo>
                    <a:pt x="6350" y="1144270"/>
                  </a:lnTo>
                  <a:lnTo>
                    <a:pt x="6350" y="1139190"/>
                  </a:lnTo>
                  <a:close/>
                </a:path>
                <a:path w="6350" h="1990089">
                  <a:moveTo>
                    <a:pt x="6350" y="1144270"/>
                  </a:moveTo>
                  <a:lnTo>
                    <a:pt x="0" y="1144270"/>
                  </a:lnTo>
                  <a:lnTo>
                    <a:pt x="0" y="1151889"/>
                  </a:lnTo>
                  <a:lnTo>
                    <a:pt x="6350" y="1151889"/>
                  </a:lnTo>
                  <a:lnTo>
                    <a:pt x="6350" y="1144270"/>
                  </a:lnTo>
                  <a:close/>
                </a:path>
                <a:path w="6350" h="1990089">
                  <a:moveTo>
                    <a:pt x="6350" y="1151890"/>
                  </a:moveTo>
                  <a:lnTo>
                    <a:pt x="0" y="1151890"/>
                  </a:lnTo>
                  <a:lnTo>
                    <a:pt x="0" y="1158239"/>
                  </a:lnTo>
                  <a:lnTo>
                    <a:pt x="6350" y="1158239"/>
                  </a:lnTo>
                  <a:lnTo>
                    <a:pt x="6350" y="1151890"/>
                  </a:lnTo>
                  <a:close/>
                </a:path>
                <a:path w="6350" h="1990089">
                  <a:moveTo>
                    <a:pt x="6350" y="1158240"/>
                  </a:moveTo>
                  <a:lnTo>
                    <a:pt x="0" y="1158240"/>
                  </a:lnTo>
                  <a:lnTo>
                    <a:pt x="0" y="1170939"/>
                  </a:lnTo>
                  <a:lnTo>
                    <a:pt x="6350" y="1170939"/>
                  </a:lnTo>
                  <a:lnTo>
                    <a:pt x="6350" y="1158240"/>
                  </a:lnTo>
                  <a:close/>
                </a:path>
                <a:path w="6350" h="1990089">
                  <a:moveTo>
                    <a:pt x="6350" y="1170940"/>
                  </a:moveTo>
                  <a:lnTo>
                    <a:pt x="0" y="1170940"/>
                  </a:lnTo>
                  <a:lnTo>
                    <a:pt x="0" y="1202689"/>
                  </a:lnTo>
                  <a:lnTo>
                    <a:pt x="6350" y="1202689"/>
                  </a:lnTo>
                  <a:lnTo>
                    <a:pt x="6350" y="1170940"/>
                  </a:lnTo>
                  <a:close/>
                </a:path>
                <a:path w="6350" h="1990089">
                  <a:moveTo>
                    <a:pt x="6350" y="1202690"/>
                  </a:moveTo>
                  <a:lnTo>
                    <a:pt x="0" y="1202690"/>
                  </a:lnTo>
                  <a:lnTo>
                    <a:pt x="0" y="1209039"/>
                  </a:lnTo>
                  <a:lnTo>
                    <a:pt x="6350" y="1209039"/>
                  </a:lnTo>
                  <a:lnTo>
                    <a:pt x="6350" y="1202690"/>
                  </a:lnTo>
                  <a:close/>
                </a:path>
                <a:path w="6350" h="1990089">
                  <a:moveTo>
                    <a:pt x="6350" y="1209040"/>
                  </a:moveTo>
                  <a:lnTo>
                    <a:pt x="0" y="1209040"/>
                  </a:lnTo>
                  <a:lnTo>
                    <a:pt x="0" y="1215389"/>
                  </a:lnTo>
                  <a:lnTo>
                    <a:pt x="6350" y="1215389"/>
                  </a:lnTo>
                  <a:lnTo>
                    <a:pt x="6350" y="1209040"/>
                  </a:lnTo>
                  <a:close/>
                </a:path>
                <a:path w="6350" h="1990089">
                  <a:moveTo>
                    <a:pt x="6350" y="1215390"/>
                  </a:moveTo>
                  <a:lnTo>
                    <a:pt x="0" y="1215390"/>
                  </a:lnTo>
                  <a:lnTo>
                    <a:pt x="0" y="1220470"/>
                  </a:lnTo>
                  <a:lnTo>
                    <a:pt x="6350" y="1220470"/>
                  </a:lnTo>
                  <a:lnTo>
                    <a:pt x="6350" y="1215390"/>
                  </a:lnTo>
                  <a:close/>
                </a:path>
                <a:path w="6350" h="1990089">
                  <a:moveTo>
                    <a:pt x="6350" y="1220470"/>
                  </a:moveTo>
                  <a:lnTo>
                    <a:pt x="0" y="1220470"/>
                  </a:lnTo>
                  <a:lnTo>
                    <a:pt x="0" y="1226820"/>
                  </a:lnTo>
                  <a:lnTo>
                    <a:pt x="6350" y="1226820"/>
                  </a:lnTo>
                  <a:lnTo>
                    <a:pt x="6350" y="1220470"/>
                  </a:lnTo>
                  <a:close/>
                </a:path>
                <a:path w="6350" h="1990089">
                  <a:moveTo>
                    <a:pt x="6350" y="1226820"/>
                  </a:moveTo>
                  <a:lnTo>
                    <a:pt x="0" y="1226820"/>
                  </a:lnTo>
                  <a:lnTo>
                    <a:pt x="0" y="1240789"/>
                  </a:lnTo>
                  <a:lnTo>
                    <a:pt x="6350" y="1240789"/>
                  </a:lnTo>
                  <a:lnTo>
                    <a:pt x="6350" y="1226820"/>
                  </a:lnTo>
                  <a:close/>
                </a:path>
                <a:path w="6350" h="1990089">
                  <a:moveTo>
                    <a:pt x="6350" y="1240790"/>
                  </a:moveTo>
                  <a:lnTo>
                    <a:pt x="0" y="1240790"/>
                  </a:lnTo>
                  <a:lnTo>
                    <a:pt x="0" y="1253489"/>
                  </a:lnTo>
                  <a:lnTo>
                    <a:pt x="6350" y="1253489"/>
                  </a:lnTo>
                  <a:lnTo>
                    <a:pt x="6350" y="1240790"/>
                  </a:lnTo>
                  <a:close/>
                </a:path>
                <a:path w="6350" h="1990089">
                  <a:moveTo>
                    <a:pt x="6350" y="1253490"/>
                  </a:moveTo>
                  <a:lnTo>
                    <a:pt x="0" y="1253490"/>
                  </a:lnTo>
                  <a:lnTo>
                    <a:pt x="0" y="1258570"/>
                  </a:lnTo>
                  <a:lnTo>
                    <a:pt x="6350" y="1258570"/>
                  </a:lnTo>
                  <a:lnTo>
                    <a:pt x="6350" y="1253490"/>
                  </a:lnTo>
                  <a:close/>
                </a:path>
                <a:path w="6350" h="1990089">
                  <a:moveTo>
                    <a:pt x="6350" y="1258570"/>
                  </a:moveTo>
                  <a:lnTo>
                    <a:pt x="0" y="1258570"/>
                  </a:lnTo>
                  <a:lnTo>
                    <a:pt x="0" y="1272539"/>
                  </a:lnTo>
                  <a:lnTo>
                    <a:pt x="6350" y="1272539"/>
                  </a:lnTo>
                  <a:lnTo>
                    <a:pt x="6350" y="1258570"/>
                  </a:lnTo>
                  <a:close/>
                </a:path>
                <a:path w="6350" h="1990089">
                  <a:moveTo>
                    <a:pt x="6350" y="1272540"/>
                  </a:moveTo>
                  <a:lnTo>
                    <a:pt x="0" y="1272540"/>
                  </a:lnTo>
                  <a:lnTo>
                    <a:pt x="0" y="1278889"/>
                  </a:lnTo>
                  <a:lnTo>
                    <a:pt x="6350" y="1278889"/>
                  </a:lnTo>
                  <a:lnTo>
                    <a:pt x="6350" y="1272540"/>
                  </a:lnTo>
                  <a:close/>
                </a:path>
                <a:path w="6350" h="1990089">
                  <a:moveTo>
                    <a:pt x="6350" y="1278890"/>
                  </a:moveTo>
                  <a:lnTo>
                    <a:pt x="0" y="1278890"/>
                  </a:lnTo>
                  <a:lnTo>
                    <a:pt x="0" y="1285239"/>
                  </a:lnTo>
                  <a:lnTo>
                    <a:pt x="6350" y="1285239"/>
                  </a:lnTo>
                  <a:lnTo>
                    <a:pt x="6350" y="1278890"/>
                  </a:lnTo>
                  <a:close/>
                </a:path>
                <a:path w="6350" h="1990089">
                  <a:moveTo>
                    <a:pt x="6350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6350" y="1291589"/>
                  </a:lnTo>
                  <a:lnTo>
                    <a:pt x="6350" y="1285240"/>
                  </a:lnTo>
                  <a:close/>
                </a:path>
                <a:path w="6350" h="1990089">
                  <a:moveTo>
                    <a:pt x="6350" y="1291590"/>
                  </a:moveTo>
                  <a:lnTo>
                    <a:pt x="0" y="1291590"/>
                  </a:lnTo>
                  <a:lnTo>
                    <a:pt x="0" y="1303020"/>
                  </a:lnTo>
                  <a:lnTo>
                    <a:pt x="6350" y="1303020"/>
                  </a:lnTo>
                  <a:lnTo>
                    <a:pt x="6350" y="1291590"/>
                  </a:lnTo>
                  <a:close/>
                </a:path>
                <a:path w="6350" h="1990089">
                  <a:moveTo>
                    <a:pt x="6350" y="1303020"/>
                  </a:moveTo>
                  <a:lnTo>
                    <a:pt x="0" y="1303020"/>
                  </a:lnTo>
                  <a:lnTo>
                    <a:pt x="0" y="1310639"/>
                  </a:lnTo>
                  <a:lnTo>
                    <a:pt x="6350" y="1310639"/>
                  </a:lnTo>
                  <a:lnTo>
                    <a:pt x="6350" y="1303020"/>
                  </a:lnTo>
                  <a:close/>
                </a:path>
                <a:path w="6350" h="1990089">
                  <a:moveTo>
                    <a:pt x="6350" y="1310640"/>
                  </a:moveTo>
                  <a:lnTo>
                    <a:pt x="0" y="1310640"/>
                  </a:lnTo>
                  <a:lnTo>
                    <a:pt x="0" y="1316989"/>
                  </a:lnTo>
                  <a:lnTo>
                    <a:pt x="6350" y="1316989"/>
                  </a:lnTo>
                  <a:lnTo>
                    <a:pt x="6350" y="1310640"/>
                  </a:lnTo>
                  <a:close/>
                </a:path>
                <a:path w="6350" h="1990089">
                  <a:moveTo>
                    <a:pt x="6350" y="1316990"/>
                  </a:moveTo>
                  <a:lnTo>
                    <a:pt x="0" y="1316990"/>
                  </a:lnTo>
                  <a:lnTo>
                    <a:pt x="0" y="1323339"/>
                  </a:lnTo>
                  <a:lnTo>
                    <a:pt x="6350" y="1323339"/>
                  </a:lnTo>
                  <a:lnTo>
                    <a:pt x="6350" y="1316990"/>
                  </a:lnTo>
                  <a:close/>
                </a:path>
                <a:path w="6350" h="1990089">
                  <a:moveTo>
                    <a:pt x="6350" y="1323340"/>
                  </a:moveTo>
                  <a:lnTo>
                    <a:pt x="0" y="1323340"/>
                  </a:lnTo>
                  <a:lnTo>
                    <a:pt x="0" y="1329689"/>
                  </a:lnTo>
                  <a:lnTo>
                    <a:pt x="6350" y="1329689"/>
                  </a:lnTo>
                  <a:lnTo>
                    <a:pt x="6350" y="1323340"/>
                  </a:lnTo>
                  <a:close/>
                </a:path>
                <a:path w="6350" h="1990089">
                  <a:moveTo>
                    <a:pt x="6350" y="1329690"/>
                  </a:moveTo>
                  <a:lnTo>
                    <a:pt x="0" y="1329690"/>
                  </a:lnTo>
                  <a:lnTo>
                    <a:pt x="0" y="1336039"/>
                  </a:lnTo>
                  <a:lnTo>
                    <a:pt x="6350" y="1336039"/>
                  </a:lnTo>
                  <a:lnTo>
                    <a:pt x="6350" y="1329690"/>
                  </a:lnTo>
                  <a:close/>
                </a:path>
                <a:path w="6350" h="1990089">
                  <a:moveTo>
                    <a:pt x="6350" y="1336040"/>
                  </a:moveTo>
                  <a:lnTo>
                    <a:pt x="0" y="1336040"/>
                  </a:lnTo>
                  <a:lnTo>
                    <a:pt x="0" y="1341120"/>
                  </a:lnTo>
                  <a:lnTo>
                    <a:pt x="6350" y="1341120"/>
                  </a:lnTo>
                  <a:lnTo>
                    <a:pt x="6350" y="1336040"/>
                  </a:lnTo>
                  <a:close/>
                </a:path>
                <a:path w="6350" h="1990089">
                  <a:moveTo>
                    <a:pt x="6350" y="1341120"/>
                  </a:moveTo>
                  <a:lnTo>
                    <a:pt x="0" y="1341120"/>
                  </a:lnTo>
                  <a:lnTo>
                    <a:pt x="0" y="1355089"/>
                  </a:lnTo>
                  <a:lnTo>
                    <a:pt x="6350" y="1355089"/>
                  </a:lnTo>
                  <a:lnTo>
                    <a:pt x="6350" y="1341120"/>
                  </a:lnTo>
                  <a:close/>
                </a:path>
                <a:path w="6350" h="1990089">
                  <a:moveTo>
                    <a:pt x="6350" y="1355090"/>
                  </a:moveTo>
                  <a:lnTo>
                    <a:pt x="0" y="1355090"/>
                  </a:lnTo>
                  <a:lnTo>
                    <a:pt x="0" y="1361439"/>
                  </a:lnTo>
                  <a:lnTo>
                    <a:pt x="6350" y="1361439"/>
                  </a:lnTo>
                  <a:lnTo>
                    <a:pt x="6350" y="1355090"/>
                  </a:lnTo>
                  <a:close/>
                </a:path>
                <a:path w="6350" h="1990089">
                  <a:moveTo>
                    <a:pt x="6350" y="1361440"/>
                  </a:moveTo>
                  <a:lnTo>
                    <a:pt x="0" y="1361440"/>
                  </a:lnTo>
                  <a:lnTo>
                    <a:pt x="0" y="1367789"/>
                  </a:lnTo>
                  <a:lnTo>
                    <a:pt x="6350" y="1367789"/>
                  </a:lnTo>
                  <a:lnTo>
                    <a:pt x="6350" y="1361440"/>
                  </a:lnTo>
                  <a:close/>
                </a:path>
                <a:path w="6350" h="1990089">
                  <a:moveTo>
                    <a:pt x="6350" y="1367790"/>
                  </a:moveTo>
                  <a:lnTo>
                    <a:pt x="0" y="1367790"/>
                  </a:lnTo>
                  <a:lnTo>
                    <a:pt x="0" y="1374139"/>
                  </a:lnTo>
                  <a:lnTo>
                    <a:pt x="6350" y="1374139"/>
                  </a:lnTo>
                  <a:lnTo>
                    <a:pt x="6350" y="1367790"/>
                  </a:lnTo>
                  <a:close/>
                </a:path>
                <a:path w="6350" h="1990089">
                  <a:moveTo>
                    <a:pt x="6350" y="1374140"/>
                  </a:moveTo>
                  <a:lnTo>
                    <a:pt x="0" y="1374140"/>
                  </a:lnTo>
                  <a:lnTo>
                    <a:pt x="0" y="1379220"/>
                  </a:lnTo>
                  <a:lnTo>
                    <a:pt x="6350" y="1379220"/>
                  </a:lnTo>
                  <a:lnTo>
                    <a:pt x="6350" y="1374140"/>
                  </a:lnTo>
                  <a:close/>
                </a:path>
                <a:path w="6350" h="1990089">
                  <a:moveTo>
                    <a:pt x="6350" y="1379220"/>
                  </a:moveTo>
                  <a:lnTo>
                    <a:pt x="0" y="1379220"/>
                  </a:lnTo>
                  <a:lnTo>
                    <a:pt x="0" y="1386839"/>
                  </a:lnTo>
                  <a:lnTo>
                    <a:pt x="6350" y="1386839"/>
                  </a:lnTo>
                  <a:lnTo>
                    <a:pt x="6350" y="1379220"/>
                  </a:lnTo>
                  <a:close/>
                </a:path>
                <a:path w="6350" h="1990089">
                  <a:moveTo>
                    <a:pt x="635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6350" y="1393189"/>
                  </a:lnTo>
                  <a:lnTo>
                    <a:pt x="6350" y="1386840"/>
                  </a:lnTo>
                  <a:close/>
                </a:path>
                <a:path w="6350" h="1990089">
                  <a:moveTo>
                    <a:pt x="6350" y="1393190"/>
                  </a:moveTo>
                  <a:lnTo>
                    <a:pt x="0" y="1393190"/>
                  </a:lnTo>
                  <a:lnTo>
                    <a:pt x="0" y="1405889"/>
                  </a:lnTo>
                  <a:lnTo>
                    <a:pt x="6350" y="1405889"/>
                  </a:lnTo>
                  <a:lnTo>
                    <a:pt x="6350" y="1393190"/>
                  </a:lnTo>
                  <a:close/>
                </a:path>
                <a:path w="6350" h="1990089">
                  <a:moveTo>
                    <a:pt x="6350" y="1405890"/>
                  </a:moveTo>
                  <a:lnTo>
                    <a:pt x="0" y="1405890"/>
                  </a:lnTo>
                  <a:lnTo>
                    <a:pt x="0" y="1412239"/>
                  </a:lnTo>
                  <a:lnTo>
                    <a:pt x="6350" y="1412239"/>
                  </a:lnTo>
                  <a:lnTo>
                    <a:pt x="6350" y="1405890"/>
                  </a:lnTo>
                  <a:close/>
                </a:path>
                <a:path w="6350" h="1990089">
                  <a:moveTo>
                    <a:pt x="6350" y="1412240"/>
                  </a:moveTo>
                  <a:lnTo>
                    <a:pt x="0" y="1412240"/>
                  </a:lnTo>
                  <a:lnTo>
                    <a:pt x="0" y="1417320"/>
                  </a:lnTo>
                  <a:lnTo>
                    <a:pt x="6350" y="1417320"/>
                  </a:lnTo>
                  <a:lnTo>
                    <a:pt x="6350" y="1412240"/>
                  </a:lnTo>
                  <a:close/>
                </a:path>
                <a:path w="6350" h="1990089">
                  <a:moveTo>
                    <a:pt x="6350" y="1417320"/>
                  </a:moveTo>
                  <a:lnTo>
                    <a:pt x="0" y="1417320"/>
                  </a:lnTo>
                  <a:lnTo>
                    <a:pt x="0" y="1423670"/>
                  </a:lnTo>
                  <a:lnTo>
                    <a:pt x="6350" y="1423670"/>
                  </a:lnTo>
                  <a:lnTo>
                    <a:pt x="6350" y="1417320"/>
                  </a:lnTo>
                  <a:close/>
                </a:path>
                <a:path w="6350" h="1990089">
                  <a:moveTo>
                    <a:pt x="6350" y="1423670"/>
                  </a:moveTo>
                  <a:lnTo>
                    <a:pt x="0" y="1423670"/>
                  </a:lnTo>
                  <a:lnTo>
                    <a:pt x="0" y="1431289"/>
                  </a:lnTo>
                  <a:lnTo>
                    <a:pt x="6350" y="1431289"/>
                  </a:lnTo>
                  <a:lnTo>
                    <a:pt x="6350" y="1423670"/>
                  </a:lnTo>
                  <a:close/>
                </a:path>
                <a:path w="6350" h="1990089">
                  <a:moveTo>
                    <a:pt x="6350" y="1431290"/>
                  </a:moveTo>
                  <a:lnTo>
                    <a:pt x="0" y="1431290"/>
                  </a:lnTo>
                  <a:lnTo>
                    <a:pt x="0" y="1437639"/>
                  </a:lnTo>
                  <a:lnTo>
                    <a:pt x="6350" y="1437639"/>
                  </a:lnTo>
                  <a:lnTo>
                    <a:pt x="6350" y="1431290"/>
                  </a:lnTo>
                  <a:close/>
                </a:path>
                <a:path w="6350" h="1990089">
                  <a:moveTo>
                    <a:pt x="6350" y="1437640"/>
                  </a:moveTo>
                  <a:lnTo>
                    <a:pt x="0" y="1437640"/>
                  </a:lnTo>
                  <a:lnTo>
                    <a:pt x="0" y="1443989"/>
                  </a:lnTo>
                  <a:lnTo>
                    <a:pt x="6350" y="1443989"/>
                  </a:lnTo>
                  <a:lnTo>
                    <a:pt x="6350" y="1437640"/>
                  </a:lnTo>
                  <a:close/>
                </a:path>
                <a:path w="6350" h="1990089">
                  <a:moveTo>
                    <a:pt x="6350" y="1443990"/>
                  </a:moveTo>
                  <a:lnTo>
                    <a:pt x="0" y="1443990"/>
                  </a:lnTo>
                  <a:lnTo>
                    <a:pt x="0" y="1450339"/>
                  </a:lnTo>
                  <a:lnTo>
                    <a:pt x="6350" y="1450339"/>
                  </a:lnTo>
                  <a:lnTo>
                    <a:pt x="6350" y="1443990"/>
                  </a:lnTo>
                  <a:close/>
                </a:path>
                <a:path w="6350" h="1990089">
                  <a:moveTo>
                    <a:pt x="6350" y="1450340"/>
                  </a:moveTo>
                  <a:lnTo>
                    <a:pt x="0" y="1450340"/>
                  </a:lnTo>
                  <a:lnTo>
                    <a:pt x="0" y="1455420"/>
                  </a:lnTo>
                  <a:lnTo>
                    <a:pt x="6350" y="1455420"/>
                  </a:lnTo>
                  <a:lnTo>
                    <a:pt x="6350" y="1450340"/>
                  </a:lnTo>
                  <a:close/>
                </a:path>
                <a:path w="6350" h="1990089">
                  <a:moveTo>
                    <a:pt x="6350" y="1455420"/>
                  </a:moveTo>
                  <a:lnTo>
                    <a:pt x="0" y="1455420"/>
                  </a:lnTo>
                  <a:lnTo>
                    <a:pt x="0" y="1461770"/>
                  </a:lnTo>
                  <a:lnTo>
                    <a:pt x="6350" y="1461770"/>
                  </a:lnTo>
                  <a:lnTo>
                    <a:pt x="6350" y="1455420"/>
                  </a:lnTo>
                  <a:close/>
                </a:path>
                <a:path w="6350" h="1990089">
                  <a:moveTo>
                    <a:pt x="6350" y="1461770"/>
                  </a:moveTo>
                  <a:lnTo>
                    <a:pt x="0" y="1461770"/>
                  </a:lnTo>
                  <a:lnTo>
                    <a:pt x="0" y="1469389"/>
                  </a:lnTo>
                  <a:lnTo>
                    <a:pt x="6350" y="1469389"/>
                  </a:lnTo>
                  <a:lnTo>
                    <a:pt x="6350" y="1461770"/>
                  </a:lnTo>
                  <a:close/>
                </a:path>
                <a:path w="6350" h="1990089">
                  <a:moveTo>
                    <a:pt x="6350" y="1469390"/>
                  </a:moveTo>
                  <a:lnTo>
                    <a:pt x="0" y="1469390"/>
                  </a:lnTo>
                  <a:lnTo>
                    <a:pt x="0" y="1475739"/>
                  </a:lnTo>
                  <a:lnTo>
                    <a:pt x="6350" y="1475739"/>
                  </a:lnTo>
                  <a:lnTo>
                    <a:pt x="6350" y="1469390"/>
                  </a:lnTo>
                  <a:close/>
                </a:path>
                <a:path w="6350" h="1990089">
                  <a:moveTo>
                    <a:pt x="6350" y="1475740"/>
                  </a:moveTo>
                  <a:lnTo>
                    <a:pt x="0" y="1475740"/>
                  </a:lnTo>
                  <a:lnTo>
                    <a:pt x="0" y="1488439"/>
                  </a:lnTo>
                  <a:lnTo>
                    <a:pt x="6350" y="1488439"/>
                  </a:lnTo>
                  <a:lnTo>
                    <a:pt x="6350" y="1475740"/>
                  </a:lnTo>
                  <a:close/>
                </a:path>
                <a:path w="6350" h="1990089">
                  <a:moveTo>
                    <a:pt x="6350" y="1488440"/>
                  </a:moveTo>
                  <a:lnTo>
                    <a:pt x="0" y="1488440"/>
                  </a:lnTo>
                  <a:lnTo>
                    <a:pt x="0" y="1494789"/>
                  </a:lnTo>
                  <a:lnTo>
                    <a:pt x="6350" y="1494789"/>
                  </a:lnTo>
                  <a:lnTo>
                    <a:pt x="6350" y="1488440"/>
                  </a:lnTo>
                  <a:close/>
                </a:path>
                <a:path w="6350" h="1990089">
                  <a:moveTo>
                    <a:pt x="6350" y="1494790"/>
                  </a:moveTo>
                  <a:lnTo>
                    <a:pt x="0" y="1494790"/>
                  </a:lnTo>
                  <a:lnTo>
                    <a:pt x="0" y="1499870"/>
                  </a:lnTo>
                  <a:lnTo>
                    <a:pt x="6350" y="1499870"/>
                  </a:lnTo>
                  <a:lnTo>
                    <a:pt x="6350" y="1494790"/>
                  </a:lnTo>
                  <a:close/>
                </a:path>
                <a:path w="6350" h="1990089">
                  <a:moveTo>
                    <a:pt x="6350" y="1499870"/>
                  </a:moveTo>
                  <a:lnTo>
                    <a:pt x="0" y="1499870"/>
                  </a:lnTo>
                  <a:lnTo>
                    <a:pt x="0" y="1507489"/>
                  </a:lnTo>
                  <a:lnTo>
                    <a:pt x="6350" y="1507489"/>
                  </a:lnTo>
                  <a:lnTo>
                    <a:pt x="6350" y="1499870"/>
                  </a:lnTo>
                  <a:close/>
                </a:path>
                <a:path w="6350" h="1990089">
                  <a:moveTo>
                    <a:pt x="6350" y="1507490"/>
                  </a:moveTo>
                  <a:lnTo>
                    <a:pt x="0" y="1507490"/>
                  </a:lnTo>
                  <a:lnTo>
                    <a:pt x="0" y="1513839"/>
                  </a:lnTo>
                  <a:lnTo>
                    <a:pt x="6350" y="1513839"/>
                  </a:lnTo>
                  <a:lnTo>
                    <a:pt x="6350" y="1507490"/>
                  </a:lnTo>
                  <a:close/>
                </a:path>
                <a:path w="6350" h="1990089">
                  <a:moveTo>
                    <a:pt x="6350" y="1513840"/>
                  </a:moveTo>
                  <a:lnTo>
                    <a:pt x="0" y="1513840"/>
                  </a:lnTo>
                  <a:lnTo>
                    <a:pt x="0" y="1526539"/>
                  </a:lnTo>
                  <a:lnTo>
                    <a:pt x="6350" y="1526539"/>
                  </a:lnTo>
                  <a:lnTo>
                    <a:pt x="6350" y="1513840"/>
                  </a:lnTo>
                  <a:close/>
                </a:path>
                <a:path w="6350" h="1990089">
                  <a:moveTo>
                    <a:pt x="6350" y="1526540"/>
                  </a:moveTo>
                  <a:lnTo>
                    <a:pt x="0" y="1526540"/>
                  </a:lnTo>
                  <a:lnTo>
                    <a:pt x="0" y="1545589"/>
                  </a:lnTo>
                  <a:lnTo>
                    <a:pt x="6350" y="1545589"/>
                  </a:lnTo>
                  <a:lnTo>
                    <a:pt x="6350" y="1526540"/>
                  </a:lnTo>
                  <a:close/>
                </a:path>
                <a:path w="6350" h="1990089">
                  <a:moveTo>
                    <a:pt x="6350" y="1545590"/>
                  </a:moveTo>
                  <a:lnTo>
                    <a:pt x="0" y="1545590"/>
                  </a:lnTo>
                  <a:lnTo>
                    <a:pt x="0" y="1558289"/>
                  </a:lnTo>
                  <a:lnTo>
                    <a:pt x="6350" y="1558289"/>
                  </a:lnTo>
                  <a:lnTo>
                    <a:pt x="6350" y="1545590"/>
                  </a:lnTo>
                  <a:close/>
                </a:path>
                <a:path w="6350" h="1990089">
                  <a:moveTo>
                    <a:pt x="6350" y="1558290"/>
                  </a:moveTo>
                  <a:lnTo>
                    <a:pt x="0" y="1558290"/>
                  </a:lnTo>
                  <a:lnTo>
                    <a:pt x="0" y="1564639"/>
                  </a:lnTo>
                  <a:lnTo>
                    <a:pt x="6350" y="1564639"/>
                  </a:lnTo>
                  <a:lnTo>
                    <a:pt x="6350" y="1558290"/>
                  </a:lnTo>
                  <a:close/>
                </a:path>
                <a:path w="6350" h="1990089">
                  <a:moveTo>
                    <a:pt x="6350" y="1564640"/>
                  </a:moveTo>
                  <a:lnTo>
                    <a:pt x="0" y="1564640"/>
                  </a:lnTo>
                  <a:lnTo>
                    <a:pt x="0" y="1570989"/>
                  </a:lnTo>
                  <a:lnTo>
                    <a:pt x="6350" y="1570989"/>
                  </a:lnTo>
                  <a:lnTo>
                    <a:pt x="6350" y="1564640"/>
                  </a:lnTo>
                  <a:close/>
                </a:path>
                <a:path w="6350" h="1990089">
                  <a:moveTo>
                    <a:pt x="6350" y="1570990"/>
                  </a:moveTo>
                  <a:lnTo>
                    <a:pt x="0" y="1570990"/>
                  </a:lnTo>
                  <a:lnTo>
                    <a:pt x="0" y="1576070"/>
                  </a:lnTo>
                  <a:lnTo>
                    <a:pt x="6350" y="1576070"/>
                  </a:lnTo>
                  <a:lnTo>
                    <a:pt x="6350" y="1570990"/>
                  </a:lnTo>
                  <a:close/>
                </a:path>
                <a:path w="6350" h="1990089">
                  <a:moveTo>
                    <a:pt x="6350" y="1576070"/>
                  </a:moveTo>
                  <a:lnTo>
                    <a:pt x="0" y="1576070"/>
                  </a:lnTo>
                  <a:lnTo>
                    <a:pt x="0" y="1583689"/>
                  </a:lnTo>
                  <a:lnTo>
                    <a:pt x="6350" y="1583689"/>
                  </a:lnTo>
                  <a:lnTo>
                    <a:pt x="6350" y="1576070"/>
                  </a:lnTo>
                  <a:close/>
                </a:path>
                <a:path w="6350" h="1990089">
                  <a:moveTo>
                    <a:pt x="6350" y="1583690"/>
                  </a:moveTo>
                  <a:lnTo>
                    <a:pt x="0" y="1583690"/>
                  </a:lnTo>
                  <a:lnTo>
                    <a:pt x="0" y="1590039"/>
                  </a:lnTo>
                  <a:lnTo>
                    <a:pt x="6350" y="1590039"/>
                  </a:lnTo>
                  <a:lnTo>
                    <a:pt x="6350" y="1583690"/>
                  </a:lnTo>
                  <a:close/>
                </a:path>
                <a:path w="6350" h="1990089">
                  <a:moveTo>
                    <a:pt x="6350" y="1590040"/>
                  </a:moveTo>
                  <a:lnTo>
                    <a:pt x="0" y="1590040"/>
                  </a:lnTo>
                  <a:lnTo>
                    <a:pt x="0" y="1596389"/>
                  </a:lnTo>
                  <a:lnTo>
                    <a:pt x="6350" y="1596389"/>
                  </a:lnTo>
                  <a:lnTo>
                    <a:pt x="6350" y="1590040"/>
                  </a:lnTo>
                  <a:close/>
                </a:path>
                <a:path w="6350" h="1990089">
                  <a:moveTo>
                    <a:pt x="6350" y="1596390"/>
                  </a:moveTo>
                  <a:lnTo>
                    <a:pt x="0" y="1596390"/>
                  </a:lnTo>
                  <a:lnTo>
                    <a:pt x="0" y="1609089"/>
                  </a:lnTo>
                  <a:lnTo>
                    <a:pt x="6350" y="1609089"/>
                  </a:lnTo>
                  <a:lnTo>
                    <a:pt x="6350" y="1596390"/>
                  </a:lnTo>
                  <a:close/>
                </a:path>
                <a:path w="6350" h="1990089">
                  <a:moveTo>
                    <a:pt x="6350" y="1609090"/>
                  </a:moveTo>
                  <a:lnTo>
                    <a:pt x="0" y="1609090"/>
                  </a:lnTo>
                  <a:lnTo>
                    <a:pt x="0" y="1614170"/>
                  </a:lnTo>
                  <a:lnTo>
                    <a:pt x="6350" y="1614170"/>
                  </a:lnTo>
                  <a:lnTo>
                    <a:pt x="6350" y="1609090"/>
                  </a:lnTo>
                  <a:close/>
                </a:path>
                <a:path w="6350" h="1990089">
                  <a:moveTo>
                    <a:pt x="6350" y="1614170"/>
                  </a:moveTo>
                  <a:lnTo>
                    <a:pt x="0" y="1614170"/>
                  </a:lnTo>
                  <a:lnTo>
                    <a:pt x="0" y="1620520"/>
                  </a:lnTo>
                  <a:lnTo>
                    <a:pt x="6350" y="1620520"/>
                  </a:lnTo>
                  <a:lnTo>
                    <a:pt x="6350" y="1614170"/>
                  </a:lnTo>
                  <a:close/>
                </a:path>
                <a:path w="6350" h="1990089">
                  <a:moveTo>
                    <a:pt x="6350" y="1620520"/>
                  </a:moveTo>
                  <a:lnTo>
                    <a:pt x="0" y="1620520"/>
                  </a:lnTo>
                  <a:lnTo>
                    <a:pt x="0" y="1628139"/>
                  </a:lnTo>
                  <a:lnTo>
                    <a:pt x="6350" y="1628139"/>
                  </a:lnTo>
                  <a:lnTo>
                    <a:pt x="6350" y="1620520"/>
                  </a:lnTo>
                  <a:close/>
                </a:path>
                <a:path w="6350" h="1990089">
                  <a:moveTo>
                    <a:pt x="6350" y="1628140"/>
                  </a:moveTo>
                  <a:lnTo>
                    <a:pt x="0" y="1628140"/>
                  </a:lnTo>
                  <a:lnTo>
                    <a:pt x="0" y="1640839"/>
                  </a:lnTo>
                  <a:lnTo>
                    <a:pt x="6350" y="1640839"/>
                  </a:lnTo>
                  <a:lnTo>
                    <a:pt x="6350" y="1628140"/>
                  </a:lnTo>
                  <a:close/>
                </a:path>
                <a:path w="6350" h="1990089">
                  <a:moveTo>
                    <a:pt x="6350" y="1640840"/>
                  </a:moveTo>
                  <a:lnTo>
                    <a:pt x="0" y="1640840"/>
                  </a:lnTo>
                  <a:lnTo>
                    <a:pt x="0" y="1652270"/>
                  </a:lnTo>
                  <a:lnTo>
                    <a:pt x="6350" y="1652270"/>
                  </a:lnTo>
                  <a:lnTo>
                    <a:pt x="6350" y="1640840"/>
                  </a:lnTo>
                  <a:close/>
                </a:path>
                <a:path w="6350" h="1990089">
                  <a:moveTo>
                    <a:pt x="6350" y="1652270"/>
                  </a:moveTo>
                  <a:lnTo>
                    <a:pt x="0" y="1652270"/>
                  </a:lnTo>
                  <a:lnTo>
                    <a:pt x="0" y="1658620"/>
                  </a:lnTo>
                  <a:lnTo>
                    <a:pt x="6350" y="1658620"/>
                  </a:lnTo>
                  <a:lnTo>
                    <a:pt x="6350" y="1652270"/>
                  </a:lnTo>
                  <a:close/>
                </a:path>
                <a:path w="6350" h="1990089">
                  <a:moveTo>
                    <a:pt x="6350" y="1658620"/>
                  </a:moveTo>
                  <a:lnTo>
                    <a:pt x="0" y="1658620"/>
                  </a:lnTo>
                  <a:lnTo>
                    <a:pt x="0" y="1666239"/>
                  </a:lnTo>
                  <a:lnTo>
                    <a:pt x="6350" y="1666239"/>
                  </a:lnTo>
                  <a:lnTo>
                    <a:pt x="6350" y="1658620"/>
                  </a:lnTo>
                  <a:close/>
                </a:path>
                <a:path w="6350" h="1990089">
                  <a:moveTo>
                    <a:pt x="6350" y="1666240"/>
                  </a:moveTo>
                  <a:lnTo>
                    <a:pt x="0" y="1666240"/>
                  </a:lnTo>
                  <a:lnTo>
                    <a:pt x="0" y="1672589"/>
                  </a:lnTo>
                  <a:lnTo>
                    <a:pt x="6350" y="1672589"/>
                  </a:lnTo>
                  <a:lnTo>
                    <a:pt x="6350" y="1666240"/>
                  </a:lnTo>
                  <a:close/>
                </a:path>
                <a:path w="6350" h="1990089">
                  <a:moveTo>
                    <a:pt x="6350" y="1672590"/>
                  </a:moveTo>
                  <a:lnTo>
                    <a:pt x="0" y="1672590"/>
                  </a:lnTo>
                  <a:lnTo>
                    <a:pt x="0" y="1678939"/>
                  </a:lnTo>
                  <a:lnTo>
                    <a:pt x="6350" y="1678939"/>
                  </a:lnTo>
                  <a:lnTo>
                    <a:pt x="6350" y="1672590"/>
                  </a:lnTo>
                  <a:close/>
                </a:path>
                <a:path w="6350" h="1990089">
                  <a:moveTo>
                    <a:pt x="6350" y="1678940"/>
                  </a:moveTo>
                  <a:lnTo>
                    <a:pt x="0" y="1678940"/>
                  </a:lnTo>
                  <a:lnTo>
                    <a:pt x="0" y="1685289"/>
                  </a:lnTo>
                  <a:lnTo>
                    <a:pt x="6350" y="1685289"/>
                  </a:lnTo>
                  <a:lnTo>
                    <a:pt x="6350" y="1678940"/>
                  </a:lnTo>
                  <a:close/>
                </a:path>
                <a:path w="6350" h="1990089">
                  <a:moveTo>
                    <a:pt x="6350" y="1685290"/>
                  </a:moveTo>
                  <a:lnTo>
                    <a:pt x="0" y="1685290"/>
                  </a:lnTo>
                  <a:lnTo>
                    <a:pt x="0" y="1691639"/>
                  </a:lnTo>
                  <a:lnTo>
                    <a:pt x="6350" y="1691639"/>
                  </a:lnTo>
                  <a:lnTo>
                    <a:pt x="6350" y="1685290"/>
                  </a:lnTo>
                  <a:close/>
                </a:path>
                <a:path w="6350" h="1990089">
                  <a:moveTo>
                    <a:pt x="6350" y="1691640"/>
                  </a:moveTo>
                  <a:lnTo>
                    <a:pt x="0" y="1691640"/>
                  </a:lnTo>
                  <a:lnTo>
                    <a:pt x="0" y="1696720"/>
                  </a:lnTo>
                  <a:lnTo>
                    <a:pt x="6350" y="1696720"/>
                  </a:lnTo>
                  <a:lnTo>
                    <a:pt x="6350" y="1691640"/>
                  </a:lnTo>
                  <a:close/>
                </a:path>
                <a:path w="6350" h="1990089">
                  <a:moveTo>
                    <a:pt x="6350" y="1696720"/>
                  </a:moveTo>
                  <a:lnTo>
                    <a:pt x="0" y="1696720"/>
                  </a:lnTo>
                  <a:lnTo>
                    <a:pt x="0" y="1704339"/>
                  </a:lnTo>
                  <a:lnTo>
                    <a:pt x="6350" y="1704339"/>
                  </a:lnTo>
                  <a:lnTo>
                    <a:pt x="6350" y="1696720"/>
                  </a:lnTo>
                  <a:close/>
                </a:path>
                <a:path w="6350" h="1990089">
                  <a:moveTo>
                    <a:pt x="6350" y="1704340"/>
                  </a:moveTo>
                  <a:lnTo>
                    <a:pt x="0" y="1704340"/>
                  </a:lnTo>
                  <a:lnTo>
                    <a:pt x="0" y="1710689"/>
                  </a:lnTo>
                  <a:lnTo>
                    <a:pt x="6350" y="1710689"/>
                  </a:lnTo>
                  <a:lnTo>
                    <a:pt x="6350" y="1704340"/>
                  </a:lnTo>
                  <a:close/>
                </a:path>
                <a:path w="6350" h="1990089">
                  <a:moveTo>
                    <a:pt x="6350" y="1710690"/>
                  </a:moveTo>
                  <a:lnTo>
                    <a:pt x="0" y="1710690"/>
                  </a:lnTo>
                  <a:lnTo>
                    <a:pt x="0" y="1717039"/>
                  </a:lnTo>
                  <a:lnTo>
                    <a:pt x="6350" y="1717039"/>
                  </a:lnTo>
                  <a:lnTo>
                    <a:pt x="6350" y="1710690"/>
                  </a:lnTo>
                  <a:close/>
                </a:path>
                <a:path w="6350" h="1990089">
                  <a:moveTo>
                    <a:pt x="6350" y="1717040"/>
                  </a:moveTo>
                  <a:lnTo>
                    <a:pt x="0" y="1717040"/>
                  </a:lnTo>
                  <a:lnTo>
                    <a:pt x="0" y="1723389"/>
                  </a:lnTo>
                  <a:lnTo>
                    <a:pt x="6350" y="1723389"/>
                  </a:lnTo>
                  <a:lnTo>
                    <a:pt x="6350" y="1717040"/>
                  </a:lnTo>
                  <a:close/>
                </a:path>
                <a:path w="6350" h="1990089">
                  <a:moveTo>
                    <a:pt x="6350" y="1723390"/>
                  </a:moveTo>
                  <a:lnTo>
                    <a:pt x="0" y="1723390"/>
                  </a:lnTo>
                  <a:lnTo>
                    <a:pt x="0" y="1729739"/>
                  </a:lnTo>
                  <a:lnTo>
                    <a:pt x="6350" y="1729739"/>
                  </a:lnTo>
                  <a:lnTo>
                    <a:pt x="6350" y="1723390"/>
                  </a:lnTo>
                  <a:close/>
                </a:path>
                <a:path w="6350" h="1990089">
                  <a:moveTo>
                    <a:pt x="6350" y="1729740"/>
                  </a:moveTo>
                  <a:lnTo>
                    <a:pt x="0" y="1729740"/>
                  </a:lnTo>
                  <a:lnTo>
                    <a:pt x="0" y="1742439"/>
                  </a:lnTo>
                  <a:lnTo>
                    <a:pt x="6350" y="1742439"/>
                  </a:lnTo>
                  <a:lnTo>
                    <a:pt x="6350" y="1729740"/>
                  </a:lnTo>
                  <a:close/>
                </a:path>
                <a:path w="6350" h="1990089">
                  <a:moveTo>
                    <a:pt x="6350" y="1742440"/>
                  </a:moveTo>
                  <a:lnTo>
                    <a:pt x="0" y="1742440"/>
                  </a:lnTo>
                  <a:lnTo>
                    <a:pt x="0" y="1748789"/>
                  </a:lnTo>
                  <a:lnTo>
                    <a:pt x="6350" y="1748789"/>
                  </a:lnTo>
                  <a:lnTo>
                    <a:pt x="6350" y="1742440"/>
                  </a:lnTo>
                  <a:close/>
                </a:path>
                <a:path w="6350" h="1990089">
                  <a:moveTo>
                    <a:pt x="6350" y="1748790"/>
                  </a:moveTo>
                  <a:lnTo>
                    <a:pt x="0" y="1748790"/>
                  </a:lnTo>
                  <a:lnTo>
                    <a:pt x="0" y="1755139"/>
                  </a:lnTo>
                  <a:lnTo>
                    <a:pt x="6350" y="1755139"/>
                  </a:lnTo>
                  <a:lnTo>
                    <a:pt x="6350" y="1748790"/>
                  </a:lnTo>
                  <a:close/>
                </a:path>
                <a:path w="6350" h="1990089">
                  <a:moveTo>
                    <a:pt x="6350" y="1755140"/>
                  </a:moveTo>
                  <a:lnTo>
                    <a:pt x="0" y="1755140"/>
                  </a:lnTo>
                  <a:lnTo>
                    <a:pt x="0" y="1761489"/>
                  </a:lnTo>
                  <a:lnTo>
                    <a:pt x="6350" y="1761489"/>
                  </a:lnTo>
                  <a:lnTo>
                    <a:pt x="6350" y="1755140"/>
                  </a:lnTo>
                  <a:close/>
                </a:path>
                <a:path w="6350" h="1990089">
                  <a:moveTo>
                    <a:pt x="6350" y="1761490"/>
                  </a:moveTo>
                  <a:lnTo>
                    <a:pt x="0" y="1761490"/>
                  </a:lnTo>
                  <a:lnTo>
                    <a:pt x="0" y="1767839"/>
                  </a:lnTo>
                  <a:lnTo>
                    <a:pt x="6350" y="1767839"/>
                  </a:lnTo>
                  <a:lnTo>
                    <a:pt x="6350" y="1761490"/>
                  </a:lnTo>
                  <a:close/>
                </a:path>
                <a:path w="6350" h="1990089">
                  <a:moveTo>
                    <a:pt x="6350" y="1767840"/>
                  </a:moveTo>
                  <a:lnTo>
                    <a:pt x="0" y="1767840"/>
                  </a:lnTo>
                  <a:lnTo>
                    <a:pt x="0" y="1772920"/>
                  </a:lnTo>
                  <a:lnTo>
                    <a:pt x="6350" y="1772920"/>
                  </a:lnTo>
                  <a:lnTo>
                    <a:pt x="6350" y="1767840"/>
                  </a:lnTo>
                  <a:close/>
                </a:path>
                <a:path w="6350" h="1990089">
                  <a:moveTo>
                    <a:pt x="6350" y="1772920"/>
                  </a:moveTo>
                  <a:lnTo>
                    <a:pt x="0" y="1772920"/>
                  </a:lnTo>
                  <a:lnTo>
                    <a:pt x="0" y="1780539"/>
                  </a:lnTo>
                  <a:lnTo>
                    <a:pt x="6350" y="1780539"/>
                  </a:lnTo>
                  <a:lnTo>
                    <a:pt x="6350" y="1772920"/>
                  </a:lnTo>
                  <a:close/>
                </a:path>
                <a:path w="6350" h="1990089">
                  <a:moveTo>
                    <a:pt x="6350" y="1780540"/>
                  </a:moveTo>
                  <a:lnTo>
                    <a:pt x="0" y="1780540"/>
                  </a:lnTo>
                  <a:lnTo>
                    <a:pt x="0" y="1786889"/>
                  </a:lnTo>
                  <a:lnTo>
                    <a:pt x="6350" y="1786889"/>
                  </a:lnTo>
                  <a:lnTo>
                    <a:pt x="6350" y="1780540"/>
                  </a:lnTo>
                  <a:close/>
                </a:path>
                <a:path w="6350" h="1990089">
                  <a:moveTo>
                    <a:pt x="6350" y="1786890"/>
                  </a:moveTo>
                  <a:lnTo>
                    <a:pt x="0" y="1786890"/>
                  </a:lnTo>
                  <a:lnTo>
                    <a:pt x="0" y="1793239"/>
                  </a:lnTo>
                  <a:lnTo>
                    <a:pt x="6350" y="1793239"/>
                  </a:lnTo>
                  <a:lnTo>
                    <a:pt x="6350" y="1786890"/>
                  </a:lnTo>
                  <a:close/>
                </a:path>
                <a:path w="6350" h="1990089">
                  <a:moveTo>
                    <a:pt x="6350" y="1793240"/>
                  </a:moveTo>
                  <a:lnTo>
                    <a:pt x="0" y="1793240"/>
                  </a:lnTo>
                  <a:lnTo>
                    <a:pt x="0" y="1799589"/>
                  </a:lnTo>
                  <a:lnTo>
                    <a:pt x="6350" y="1799589"/>
                  </a:lnTo>
                  <a:lnTo>
                    <a:pt x="6350" y="1793240"/>
                  </a:lnTo>
                  <a:close/>
                </a:path>
                <a:path w="6350" h="1990089">
                  <a:moveTo>
                    <a:pt x="6350" y="1799590"/>
                  </a:moveTo>
                  <a:lnTo>
                    <a:pt x="0" y="1799590"/>
                  </a:lnTo>
                  <a:lnTo>
                    <a:pt x="0" y="1805939"/>
                  </a:lnTo>
                  <a:lnTo>
                    <a:pt x="6350" y="1805939"/>
                  </a:lnTo>
                  <a:lnTo>
                    <a:pt x="6350" y="1799590"/>
                  </a:lnTo>
                  <a:close/>
                </a:path>
                <a:path w="6350" h="1990089">
                  <a:moveTo>
                    <a:pt x="6350" y="1805940"/>
                  </a:moveTo>
                  <a:lnTo>
                    <a:pt x="0" y="1805940"/>
                  </a:lnTo>
                  <a:lnTo>
                    <a:pt x="0" y="1824989"/>
                  </a:lnTo>
                  <a:lnTo>
                    <a:pt x="6350" y="1824989"/>
                  </a:lnTo>
                  <a:lnTo>
                    <a:pt x="6350" y="1805940"/>
                  </a:lnTo>
                  <a:close/>
                </a:path>
                <a:path w="6350" h="1990089">
                  <a:moveTo>
                    <a:pt x="6350" y="1824990"/>
                  </a:moveTo>
                  <a:lnTo>
                    <a:pt x="0" y="1824990"/>
                  </a:lnTo>
                  <a:lnTo>
                    <a:pt x="0" y="1831339"/>
                  </a:lnTo>
                  <a:lnTo>
                    <a:pt x="6350" y="1831339"/>
                  </a:lnTo>
                  <a:lnTo>
                    <a:pt x="6350" y="1824990"/>
                  </a:lnTo>
                  <a:close/>
                </a:path>
                <a:path w="6350" h="1990089">
                  <a:moveTo>
                    <a:pt x="6350" y="1831340"/>
                  </a:moveTo>
                  <a:lnTo>
                    <a:pt x="0" y="1831340"/>
                  </a:lnTo>
                  <a:lnTo>
                    <a:pt x="0" y="1837689"/>
                  </a:lnTo>
                  <a:lnTo>
                    <a:pt x="6350" y="1837689"/>
                  </a:lnTo>
                  <a:lnTo>
                    <a:pt x="6350" y="1831340"/>
                  </a:lnTo>
                  <a:close/>
                </a:path>
                <a:path w="6350" h="1990089">
                  <a:moveTo>
                    <a:pt x="6350" y="1837690"/>
                  </a:moveTo>
                  <a:lnTo>
                    <a:pt x="0" y="1837690"/>
                  </a:lnTo>
                  <a:lnTo>
                    <a:pt x="0" y="1844039"/>
                  </a:lnTo>
                  <a:lnTo>
                    <a:pt x="6350" y="1844039"/>
                  </a:lnTo>
                  <a:lnTo>
                    <a:pt x="6350" y="1837690"/>
                  </a:lnTo>
                  <a:close/>
                </a:path>
                <a:path w="6350" h="1990089">
                  <a:moveTo>
                    <a:pt x="6350" y="1844040"/>
                  </a:moveTo>
                  <a:lnTo>
                    <a:pt x="0" y="1844040"/>
                  </a:lnTo>
                  <a:lnTo>
                    <a:pt x="0" y="1855470"/>
                  </a:lnTo>
                  <a:lnTo>
                    <a:pt x="6350" y="1855470"/>
                  </a:lnTo>
                  <a:lnTo>
                    <a:pt x="6350" y="1844040"/>
                  </a:lnTo>
                  <a:close/>
                </a:path>
                <a:path w="6350" h="1990089">
                  <a:moveTo>
                    <a:pt x="6350" y="1855470"/>
                  </a:moveTo>
                  <a:lnTo>
                    <a:pt x="0" y="1855470"/>
                  </a:lnTo>
                  <a:lnTo>
                    <a:pt x="0" y="1863089"/>
                  </a:lnTo>
                  <a:lnTo>
                    <a:pt x="6350" y="1863089"/>
                  </a:lnTo>
                  <a:lnTo>
                    <a:pt x="6350" y="1855470"/>
                  </a:lnTo>
                  <a:close/>
                </a:path>
                <a:path w="6350" h="1990089">
                  <a:moveTo>
                    <a:pt x="6350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6350" y="1869439"/>
                  </a:lnTo>
                  <a:lnTo>
                    <a:pt x="6350" y="1863090"/>
                  </a:lnTo>
                  <a:close/>
                </a:path>
                <a:path w="6350" h="1990089">
                  <a:moveTo>
                    <a:pt x="6350" y="1869440"/>
                  </a:moveTo>
                  <a:lnTo>
                    <a:pt x="0" y="1869440"/>
                  </a:lnTo>
                  <a:lnTo>
                    <a:pt x="0" y="1875789"/>
                  </a:lnTo>
                  <a:lnTo>
                    <a:pt x="6350" y="1875789"/>
                  </a:lnTo>
                  <a:lnTo>
                    <a:pt x="6350" y="1869440"/>
                  </a:lnTo>
                  <a:close/>
                </a:path>
                <a:path w="6350" h="1990089">
                  <a:moveTo>
                    <a:pt x="6350" y="1875790"/>
                  </a:moveTo>
                  <a:lnTo>
                    <a:pt x="0" y="1875790"/>
                  </a:lnTo>
                  <a:lnTo>
                    <a:pt x="0" y="1882139"/>
                  </a:lnTo>
                  <a:lnTo>
                    <a:pt x="6350" y="1882139"/>
                  </a:lnTo>
                  <a:lnTo>
                    <a:pt x="6350" y="1875790"/>
                  </a:lnTo>
                  <a:close/>
                </a:path>
                <a:path w="6350" h="1990089">
                  <a:moveTo>
                    <a:pt x="6350" y="1882140"/>
                  </a:moveTo>
                  <a:lnTo>
                    <a:pt x="0" y="1882140"/>
                  </a:lnTo>
                  <a:lnTo>
                    <a:pt x="0" y="1888489"/>
                  </a:lnTo>
                  <a:lnTo>
                    <a:pt x="6350" y="1888489"/>
                  </a:lnTo>
                  <a:lnTo>
                    <a:pt x="6350" y="1882140"/>
                  </a:lnTo>
                  <a:close/>
                </a:path>
                <a:path w="6350" h="1990089">
                  <a:moveTo>
                    <a:pt x="6350" y="1888490"/>
                  </a:moveTo>
                  <a:lnTo>
                    <a:pt x="0" y="1888490"/>
                  </a:lnTo>
                  <a:lnTo>
                    <a:pt x="0" y="1893570"/>
                  </a:lnTo>
                  <a:lnTo>
                    <a:pt x="6350" y="1893570"/>
                  </a:lnTo>
                  <a:lnTo>
                    <a:pt x="6350" y="1888490"/>
                  </a:lnTo>
                  <a:close/>
                </a:path>
                <a:path w="6350" h="1990089">
                  <a:moveTo>
                    <a:pt x="6350" y="1893570"/>
                  </a:moveTo>
                  <a:lnTo>
                    <a:pt x="0" y="1893570"/>
                  </a:lnTo>
                  <a:lnTo>
                    <a:pt x="0" y="1901189"/>
                  </a:lnTo>
                  <a:lnTo>
                    <a:pt x="6350" y="1901189"/>
                  </a:lnTo>
                  <a:lnTo>
                    <a:pt x="6350" y="1893570"/>
                  </a:lnTo>
                  <a:close/>
                </a:path>
                <a:path w="6350" h="1990089">
                  <a:moveTo>
                    <a:pt x="6350" y="1901190"/>
                  </a:moveTo>
                  <a:lnTo>
                    <a:pt x="0" y="1901190"/>
                  </a:lnTo>
                  <a:lnTo>
                    <a:pt x="0" y="1907539"/>
                  </a:lnTo>
                  <a:lnTo>
                    <a:pt x="6350" y="1907539"/>
                  </a:lnTo>
                  <a:lnTo>
                    <a:pt x="6350" y="1901190"/>
                  </a:lnTo>
                  <a:close/>
                </a:path>
                <a:path w="6350" h="1990089">
                  <a:moveTo>
                    <a:pt x="6350" y="1907540"/>
                  </a:moveTo>
                  <a:lnTo>
                    <a:pt x="0" y="1907540"/>
                  </a:lnTo>
                  <a:lnTo>
                    <a:pt x="0" y="1939289"/>
                  </a:lnTo>
                  <a:lnTo>
                    <a:pt x="6350" y="1939289"/>
                  </a:lnTo>
                  <a:lnTo>
                    <a:pt x="6350" y="1907540"/>
                  </a:lnTo>
                  <a:close/>
                </a:path>
                <a:path w="6350" h="1990089">
                  <a:moveTo>
                    <a:pt x="6350" y="1939290"/>
                  </a:moveTo>
                  <a:lnTo>
                    <a:pt x="0" y="1939290"/>
                  </a:lnTo>
                  <a:lnTo>
                    <a:pt x="0" y="1958339"/>
                  </a:lnTo>
                  <a:lnTo>
                    <a:pt x="6350" y="1958339"/>
                  </a:lnTo>
                  <a:lnTo>
                    <a:pt x="6350" y="1939290"/>
                  </a:lnTo>
                  <a:close/>
                </a:path>
                <a:path w="6350" h="1990089">
                  <a:moveTo>
                    <a:pt x="6350" y="1958340"/>
                  </a:moveTo>
                  <a:lnTo>
                    <a:pt x="0" y="1958340"/>
                  </a:lnTo>
                  <a:lnTo>
                    <a:pt x="0" y="1964689"/>
                  </a:lnTo>
                  <a:lnTo>
                    <a:pt x="6350" y="1964689"/>
                  </a:lnTo>
                  <a:lnTo>
                    <a:pt x="6350" y="1958340"/>
                  </a:lnTo>
                  <a:close/>
                </a:path>
                <a:path w="6350" h="1990089">
                  <a:moveTo>
                    <a:pt x="6350" y="1964690"/>
                  </a:moveTo>
                  <a:lnTo>
                    <a:pt x="0" y="1964690"/>
                  </a:lnTo>
                  <a:lnTo>
                    <a:pt x="0" y="1969770"/>
                  </a:lnTo>
                  <a:lnTo>
                    <a:pt x="6350" y="1969770"/>
                  </a:lnTo>
                  <a:lnTo>
                    <a:pt x="6350" y="1964690"/>
                  </a:lnTo>
                  <a:close/>
                </a:path>
                <a:path w="6350" h="1990089">
                  <a:moveTo>
                    <a:pt x="6350" y="1969770"/>
                  </a:moveTo>
                  <a:lnTo>
                    <a:pt x="0" y="1969770"/>
                  </a:lnTo>
                  <a:lnTo>
                    <a:pt x="0" y="1977389"/>
                  </a:lnTo>
                  <a:lnTo>
                    <a:pt x="6350" y="1977389"/>
                  </a:lnTo>
                  <a:lnTo>
                    <a:pt x="6350" y="1969770"/>
                  </a:lnTo>
                  <a:close/>
                </a:path>
                <a:path w="6350" h="1990089">
                  <a:moveTo>
                    <a:pt x="6350" y="1977390"/>
                  </a:moveTo>
                  <a:lnTo>
                    <a:pt x="0" y="1977390"/>
                  </a:lnTo>
                  <a:lnTo>
                    <a:pt x="0" y="1983739"/>
                  </a:lnTo>
                  <a:lnTo>
                    <a:pt x="6350" y="1983739"/>
                  </a:lnTo>
                  <a:lnTo>
                    <a:pt x="6350" y="1977390"/>
                  </a:lnTo>
                  <a:close/>
                </a:path>
                <a:path w="6350" h="1990089">
                  <a:moveTo>
                    <a:pt x="5079" y="1983740"/>
                  </a:moveTo>
                  <a:lnTo>
                    <a:pt x="0" y="1983740"/>
                  </a:lnTo>
                  <a:lnTo>
                    <a:pt x="0" y="1990089"/>
                  </a:lnTo>
                  <a:lnTo>
                    <a:pt x="1270" y="1990089"/>
                  </a:lnTo>
                  <a:lnTo>
                    <a:pt x="1270" y="1988820"/>
                  </a:lnTo>
                  <a:lnTo>
                    <a:pt x="2539" y="1988820"/>
                  </a:lnTo>
                  <a:lnTo>
                    <a:pt x="2539" y="1986280"/>
                  </a:lnTo>
                  <a:lnTo>
                    <a:pt x="3810" y="1986280"/>
                  </a:lnTo>
                  <a:lnTo>
                    <a:pt x="3810" y="1985010"/>
                  </a:lnTo>
                  <a:lnTo>
                    <a:pt x="5079" y="1985010"/>
                  </a:lnTo>
                  <a:lnTo>
                    <a:pt x="5079" y="1983740"/>
                  </a:lnTo>
                  <a:close/>
                </a:path>
              </a:pathLst>
            </a:custGeom>
            <a:solidFill>
              <a:srgbClr val="FF6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4926329" y="2618740"/>
              <a:ext cx="7620" cy="2010410"/>
            </a:xfrm>
            <a:custGeom>
              <a:avLst/>
              <a:gdLst/>
              <a:ahLst/>
              <a:cxnLst/>
              <a:rect l="l" t="t" r="r" b="b"/>
              <a:pathLst>
                <a:path w="7620" h="2010410">
                  <a:moveTo>
                    <a:pt x="1270" y="0"/>
                  </a:moveTo>
                  <a:lnTo>
                    <a:pt x="0" y="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7620" h="2010410">
                  <a:moveTo>
                    <a:pt x="7620" y="27940"/>
                  </a:moveTo>
                  <a:lnTo>
                    <a:pt x="0" y="2794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27940"/>
                  </a:lnTo>
                  <a:close/>
                </a:path>
                <a:path w="7620" h="2010410">
                  <a:moveTo>
                    <a:pt x="7620" y="66040"/>
                  </a:moveTo>
                  <a:lnTo>
                    <a:pt x="0" y="6604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66040"/>
                  </a:lnTo>
                  <a:close/>
                </a:path>
                <a:path w="7620" h="2010410">
                  <a:moveTo>
                    <a:pt x="7620" y="104140"/>
                  </a:moveTo>
                  <a:lnTo>
                    <a:pt x="0" y="10414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04140"/>
                  </a:lnTo>
                  <a:close/>
                </a:path>
                <a:path w="7620" h="201041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2010410">
                  <a:moveTo>
                    <a:pt x="7620" y="148590"/>
                  </a:moveTo>
                  <a:lnTo>
                    <a:pt x="0" y="1485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48590"/>
                  </a:lnTo>
                  <a:close/>
                </a:path>
                <a:path w="7620" h="2010410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2010410">
                  <a:moveTo>
                    <a:pt x="7620" y="186690"/>
                  </a:moveTo>
                  <a:lnTo>
                    <a:pt x="0" y="18669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186690"/>
                  </a:lnTo>
                  <a:close/>
                </a:path>
                <a:path w="7620" h="2010410">
                  <a:moveTo>
                    <a:pt x="7620" y="224790"/>
                  </a:moveTo>
                  <a:lnTo>
                    <a:pt x="0" y="22479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24790"/>
                  </a:lnTo>
                  <a:close/>
                </a:path>
                <a:path w="7620" h="2010410">
                  <a:moveTo>
                    <a:pt x="7620" y="262890"/>
                  </a:moveTo>
                  <a:lnTo>
                    <a:pt x="0" y="26289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62890"/>
                  </a:lnTo>
                  <a:close/>
                </a:path>
                <a:path w="7620" h="2010410">
                  <a:moveTo>
                    <a:pt x="7620" y="300990"/>
                  </a:moveTo>
                  <a:lnTo>
                    <a:pt x="0" y="30099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00990"/>
                  </a:lnTo>
                  <a:close/>
                </a:path>
                <a:path w="7620" h="2010410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2010410">
                  <a:moveTo>
                    <a:pt x="7620" y="345440"/>
                  </a:moveTo>
                  <a:lnTo>
                    <a:pt x="0" y="3454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45440"/>
                  </a:lnTo>
                  <a:close/>
                </a:path>
                <a:path w="7620" h="2010410">
                  <a:moveTo>
                    <a:pt x="7620" y="377190"/>
                  </a:moveTo>
                  <a:lnTo>
                    <a:pt x="0" y="3771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377190"/>
                  </a:lnTo>
                  <a:close/>
                </a:path>
                <a:path w="7620" h="2010410">
                  <a:moveTo>
                    <a:pt x="7620" y="421640"/>
                  </a:moveTo>
                  <a:lnTo>
                    <a:pt x="0" y="42164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21640"/>
                  </a:lnTo>
                  <a:close/>
                </a:path>
                <a:path w="7620" h="2010410">
                  <a:moveTo>
                    <a:pt x="7620" y="459740"/>
                  </a:moveTo>
                  <a:lnTo>
                    <a:pt x="0" y="45974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59740"/>
                  </a:lnTo>
                  <a:close/>
                </a:path>
                <a:path w="7620" h="2010410">
                  <a:moveTo>
                    <a:pt x="7620" y="497840"/>
                  </a:moveTo>
                  <a:lnTo>
                    <a:pt x="0" y="49784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497840"/>
                  </a:lnTo>
                  <a:close/>
                </a:path>
                <a:path w="7620" h="201041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2010410">
                  <a:moveTo>
                    <a:pt x="7620" y="542290"/>
                  </a:moveTo>
                  <a:lnTo>
                    <a:pt x="0" y="5422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42290"/>
                  </a:lnTo>
                  <a:close/>
                </a:path>
                <a:path w="7620" h="2010410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2010410">
                  <a:moveTo>
                    <a:pt x="7620" y="580390"/>
                  </a:moveTo>
                  <a:lnTo>
                    <a:pt x="0" y="58039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580390"/>
                  </a:lnTo>
                  <a:close/>
                </a:path>
                <a:path w="7620" h="2010410">
                  <a:moveTo>
                    <a:pt x="7620" y="618490"/>
                  </a:moveTo>
                  <a:lnTo>
                    <a:pt x="0" y="61849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18490"/>
                  </a:lnTo>
                  <a:close/>
                </a:path>
                <a:path w="7620" h="2010410">
                  <a:moveTo>
                    <a:pt x="7620" y="656590"/>
                  </a:moveTo>
                  <a:lnTo>
                    <a:pt x="0" y="65659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56590"/>
                  </a:lnTo>
                  <a:close/>
                </a:path>
                <a:path w="7620" h="2010410">
                  <a:moveTo>
                    <a:pt x="762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4690"/>
                  </a:lnTo>
                  <a:close/>
                </a:path>
                <a:path w="7620" h="2010410">
                  <a:moveTo>
                    <a:pt x="7620" y="701040"/>
                  </a:moveTo>
                  <a:lnTo>
                    <a:pt x="0" y="701040"/>
                  </a:lnTo>
                  <a:lnTo>
                    <a:pt x="0" y="732789"/>
                  </a:lnTo>
                  <a:lnTo>
                    <a:pt x="7620" y="732789"/>
                  </a:lnTo>
                  <a:lnTo>
                    <a:pt x="7620" y="701040"/>
                  </a:lnTo>
                  <a:close/>
                </a:path>
                <a:path w="7620" h="2010410">
                  <a:moveTo>
                    <a:pt x="7620" y="732790"/>
                  </a:moveTo>
                  <a:lnTo>
                    <a:pt x="0" y="732790"/>
                  </a:lnTo>
                  <a:lnTo>
                    <a:pt x="0" y="739139"/>
                  </a:lnTo>
                  <a:lnTo>
                    <a:pt x="7620" y="739139"/>
                  </a:lnTo>
                  <a:lnTo>
                    <a:pt x="7620" y="732790"/>
                  </a:lnTo>
                  <a:close/>
                </a:path>
                <a:path w="7620" h="2010410">
                  <a:moveTo>
                    <a:pt x="7620" y="739140"/>
                  </a:moveTo>
                  <a:lnTo>
                    <a:pt x="0" y="739140"/>
                  </a:lnTo>
                  <a:lnTo>
                    <a:pt x="0" y="770889"/>
                  </a:lnTo>
                  <a:lnTo>
                    <a:pt x="7620" y="770889"/>
                  </a:lnTo>
                  <a:lnTo>
                    <a:pt x="7620" y="739140"/>
                  </a:lnTo>
                  <a:close/>
                </a:path>
                <a:path w="7620" h="2010410">
                  <a:moveTo>
                    <a:pt x="7620" y="770890"/>
                  </a:moveTo>
                  <a:lnTo>
                    <a:pt x="0" y="770890"/>
                  </a:lnTo>
                  <a:lnTo>
                    <a:pt x="0" y="777239"/>
                  </a:lnTo>
                  <a:lnTo>
                    <a:pt x="7620" y="777239"/>
                  </a:lnTo>
                  <a:lnTo>
                    <a:pt x="7620" y="770890"/>
                  </a:lnTo>
                  <a:close/>
                </a:path>
                <a:path w="7620" h="2010410">
                  <a:moveTo>
                    <a:pt x="7620" y="777240"/>
                  </a:moveTo>
                  <a:lnTo>
                    <a:pt x="0" y="777240"/>
                  </a:lnTo>
                  <a:lnTo>
                    <a:pt x="0" y="815339"/>
                  </a:lnTo>
                  <a:lnTo>
                    <a:pt x="7620" y="815339"/>
                  </a:lnTo>
                  <a:lnTo>
                    <a:pt x="7620" y="777240"/>
                  </a:lnTo>
                  <a:close/>
                </a:path>
                <a:path w="7620" h="2010410">
                  <a:moveTo>
                    <a:pt x="7620" y="815340"/>
                  </a:moveTo>
                  <a:lnTo>
                    <a:pt x="0" y="815340"/>
                  </a:lnTo>
                  <a:lnTo>
                    <a:pt x="0" y="853439"/>
                  </a:lnTo>
                  <a:lnTo>
                    <a:pt x="7620" y="853439"/>
                  </a:lnTo>
                  <a:lnTo>
                    <a:pt x="7620" y="815340"/>
                  </a:lnTo>
                  <a:close/>
                </a:path>
                <a:path w="7620" h="2010410">
                  <a:moveTo>
                    <a:pt x="7620" y="853440"/>
                  </a:moveTo>
                  <a:lnTo>
                    <a:pt x="0" y="853440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53440"/>
                  </a:lnTo>
                  <a:close/>
                </a:path>
                <a:path w="7620" h="2010410">
                  <a:moveTo>
                    <a:pt x="7620" y="891540"/>
                  </a:moveTo>
                  <a:lnTo>
                    <a:pt x="0" y="891540"/>
                  </a:lnTo>
                  <a:lnTo>
                    <a:pt x="0" y="897889"/>
                  </a:lnTo>
                  <a:lnTo>
                    <a:pt x="7620" y="897889"/>
                  </a:lnTo>
                  <a:lnTo>
                    <a:pt x="7620" y="891540"/>
                  </a:lnTo>
                  <a:close/>
                </a:path>
                <a:path w="7620" h="2010410">
                  <a:moveTo>
                    <a:pt x="7620" y="897890"/>
                  </a:moveTo>
                  <a:lnTo>
                    <a:pt x="0" y="897890"/>
                  </a:lnTo>
                  <a:lnTo>
                    <a:pt x="0" y="929639"/>
                  </a:lnTo>
                  <a:lnTo>
                    <a:pt x="7620" y="929639"/>
                  </a:lnTo>
                  <a:lnTo>
                    <a:pt x="7620" y="897890"/>
                  </a:lnTo>
                  <a:close/>
                </a:path>
                <a:path w="7620" h="2010410">
                  <a:moveTo>
                    <a:pt x="7620" y="929640"/>
                  </a:moveTo>
                  <a:lnTo>
                    <a:pt x="0" y="929640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29640"/>
                  </a:lnTo>
                  <a:close/>
                </a:path>
                <a:path w="7620" h="2010410">
                  <a:moveTo>
                    <a:pt x="7620" y="935990"/>
                  </a:moveTo>
                  <a:lnTo>
                    <a:pt x="0" y="935990"/>
                  </a:lnTo>
                  <a:lnTo>
                    <a:pt x="0" y="974089"/>
                  </a:lnTo>
                  <a:lnTo>
                    <a:pt x="7620" y="974089"/>
                  </a:lnTo>
                  <a:lnTo>
                    <a:pt x="7620" y="935990"/>
                  </a:lnTo>
                  <a:close/>
                </a:path>
                <a:path w="7620" h="2010410">
                  <a:moveTo>
                    <a:pt x="7620" y="974090"/>
                  </a:moveTo>
                  <a:lnTo>
                    <a:pt x="0" y="974090"/>
                  </a:lnTo>
                  <a:lnTo>
                    <a:pt x="0" y="995680"/>
                  </a:lnTo>
                  <a:lnTo>
                    <a:pt x="7620" y="995680"/>
                  </a:lnTo>
                  <a:lnTo>
                    <a:pt x="7620" y="974090"/>
                  </a:lnTo>
                  <a:close/>
                </a:path>
                <a:path w="7620" h="2010410">
                  <a:moveTo>
                    <a:pt x="7620" y="995680"/>
                  </a:moveTo>
                  <a:lnTo>
                    <a:pt x="0" y="995680"/>
                  </a:lnTo>
                  <a:lnTo>
                    <a:pt x="0" y="1003300"/>
                  </a:lnTo>
                  <a:lnTo>
                    <a:pt x="7620" y="1003300"/>
                  </a:lnTo>
                  <a:lnTo>
                    <a:pt x="7620" y="995680"/>
                  </a:lnTo>
                  <a:close/>
                </a:path>
                <a:path w="7620" h="2010410">
                  <a:moveTo>
                    <a:pt x="7620" y="1003300"/>
                  </a:moveTo>
                  <a:lnTo>
                    <a:pt x="0" y="1003300"/>
                  </a:lnTo>
                  <a:lnTo>
                    <a:pt x="0" y="1009650"/>
                  </a:lnTo>
                  <a:lnTo>
                    <a:pt x="7620" y="1009650"/>
                  </a:lnTo>
                  <a:lnTo>
                    <a:pt x="7620" y="1003300"/>
                  </a:lnTo>
                  <a:close/>
                </a:path>
                <a:path w="7620" h="2010410">
                  <a:moveTo>
                    <a:pt x="7620" y="1009650"/>
                  </a:moveTo>
                  <a:lnTo>
                    <a:pt x="0" y="1009650"/>
                  </a:lnTo>
                  <a:lnTo>
                    <a:pt x="0" y="1016000"/>
                  </a:lnTo>
                  <a:lnTo>
                    <a:pt x="7620" y="1016000"/>
                  </a:lnTo>
                  <a:lnTo>
                    <a:pt x="7620" y="1009650"/>
                  </a:lnTo>
                  <a:close/>
                </a:path>
                <a:path w="7620" h="2010410">
                  <a:moveTo>
                    <a:pt x="7620" y="1016000"/>
                  </a:moveTo>
                  <a:lnTo>
                    <a:pt x="0" y="1016000"/>
                  </a:lnTo>
                  <a:lnTo>
                    <a:pt x="0" y="1022350"/>
                  </a:lnTo>
                  <a:lnTo>
                    <a:pt x="7620" y="1022350"/>
                  </a:lnTo>
                  <a:lnTo>
                    <a:pt x="7620" y="1016000"/>
                  </a:lnTo>
                  <a:close/>
                </a:path>
                <a:path w="7620" h="2010410">
                  <a:moveTo>
                    <a:pt x="7620" y="1022350"/>
                  </a:moveTo>
                  <a:lnTo>
                    <a:pt x="0" y="1022350"/>
                  </a:lnTo>
                  <a:lnTo>
                    <a:pt x="0" y="1028700"/>
                  </a:lnTo>
                  <a:lnTo>
                    <a:pt x="7620" y="1028700"/>
                  </a:lnTo>
                  <a:lnTo>
                    <a:pt x="7620" y="1022350"/>
                  </a:lnTo>
                  <a:close/>
                </a:path>
                <a:path w="7620" h="2010410">
                  <a:moveTo>
                    <a:pt x="7620" y="1028700"/>
                  </a:moveTo>
                  <a:lnTo>
                    <a:pt x="0" y="1028700"/>
                  </a:lnTo>
                  <a:lnTo>
                    <a:pt x="0" y="1033780"/>
                  </a:lnTo>
                  <a:lnTo>
                    <a:pt x="7620" y="1033780"/>
                  </a:lnTo>
                  <a:lnTo>
                    <a:pt x="7620" y="1028700"/>
                  </a:lnTo>
                  <a:close/>
                </a:path>
                <a:path w="7620" h="2010410">
                  <a:moveTo>
                    <a:pt x="7620" y="1033780"/>
                  </a:moveTo>
                  <a:lnTo>
                    <a:pt x="0" y="1033780"/>
                  </a:lnTo>
                  <a:lnTo>
                    <a:pt x="0" y="1041400"/>
                  </a:lnTo>
                  <a:lnTo>
                    <a:pt x="7620" y="1041400"/>
                  </a:lnTo>
                  <a:lnTo>
                    <a:pt x="7620" y="1033780"/>
                  </a:lnTo>
                  <a:close/>
                </a:path>
                <a:path w="7620" h="2010410">
                  <a:moveTo>
                    <a:pt x="7620" y="1041400"/>
                  </a:moveTo>
                  <a:lnTo>
                    <a:pt x="0" y="1041400"/>
                  </a:lnTo>
                  <a:lnTo>
                    <a:pt x="0" y="1047750"/>
                  </a:lnTo>
                  <a:lnTo>
                    <a:pt x="7620" y="1047750"/>
                  </a:lnTo>
                  <a:lnTo>
                    <a:pt x="7620" y="1041400"/>
                  </a:lnTo>
                  <a:close/>
                </a:path>
                <a:path w="7620" h="2010410">
                  <a:moveTo>
                    <a:pt x="7620" y="1047750"/>
                  </a:moveTo>
                  <a:lnTo>
                    <a:pt x="0" y="1047750"/>
                  </a:lnTo>
                  <a:lnTo>
                    <a:pt x="0" y="1054100"/>
                  </a:lnTo>
                  <a:lnTo>
                    <a:pt x="7620" y="1054100"/>
                  </a:lnTo>
                  <a:lnTo>
                    <a:pt x="7620" y="1047750"/>
                  </a:lnTo>
                  <a:close/>
                </a:path>
                <a:path w="7620" h="2010410">
                  <a:moveTo>
                    <a:pt x="7620" y="1054100"/>
                  </a:moveTo>
                  <a:lnTo>
                    <a:pt x="0" y="1054100"/>
                  </a:lnTo>
                  <a:lnTo>
                    <a:pt x="0" y="1060450"/>
                  </a:lnTo>
                  <a:lnTo>
                    <a:pt x="7620" y="1060450"/>
                  </a:lnTo>
                  <a:lnTo>
                    <a:pt x="7620" y="1054100"/>
                  </a:lnTo>
                  <a:close/>
                </a:path>
                <a:path w="7620" h="2010410">
                  <a:moveTo>
                    <a:pt x="7620" y="1060450"/>
                  </a:moveTo>
                  <a:lnTo>
                    <a:pt x="0" y="1060450"/>
                  </a:lnTo>
                  <a:lnTo>
                    <a:pt x="0" y="1066800"/>
                  </a:lnTo>
                  <a:lnTo>
                    <a:pt x="7620" y="1066800"/>
                  </a:lnTo>
                  <a:lnTo>
                    <a:pt x="7620" y="1060450"/>
                  </a:lnTo>
                  <a:close/>
                </a:path>
                <a:path w="7620" h="2010410">
                  <a:moveTo>
                    <a:pt x="7620" y="1066800"/>
                  </a:moveTo>
                  <a:lnTo>
                    <a:pt x="0" y="1066800"/>
                  </a:lnTo>
                  <a:lnTo>
                    <a:pt x="0" y="1071880"/>
                  </a:lnTo>
                  <a:lnTo>
                    <a:pt x="7620" y="1071880"/>
                  </a:lnTo>
                  <a:lnTo>
                    <a:pt x="7620" y="1066800"/>
                  </a:lnTo>
                  <a:close/>
                </a:path>
                <a:path w="7620" h="2010410">
                  <a:moveTo>
                    <a:pt x="7620" y="1071880"/>
                  </a:moveTo>
                  <a:lnTo>
                    <a:pt x="0" y="1071880"/>
                  </a:lnTo>
                  <a:lnTo>
                    <a:pt x="0" y="1085850"/>
                  </a:lnTo>
                  <a:lnTo>
                    <a:pt x="7620" y="1085850"/>
                  </a:lnTo>
                  <a:lnTo>
                    <a:pt x="7620" y="1071880"/>
                  </a:lnTo>
                  <a:close/>
                </a:path>
                <a:path w="7620" h="2010410">
                  <a:moveTo>
                    <a:pt x="7620" y="1085850"/>
                  </a:moveTo>
                  <a:lnTo>
                    <a:pt x="0" y="1085850"/>
                  </a:lnTo>
                  <a:lnTo>
                    <a:pt x="0" y="1092200"/>
                  </a:lnTo>
                  <a:lnTo>
                    <a:pt x="7620" y="1092200"/>
                  </a:lnTo>
                  <a:lnTo>
                    <a:pt x="7620" y="1085850"/>
                  </a:lnTo>
                  <a:close/>
                </a:path>
                <a:path w="7620" h="2010410">
                  <a:moveTo>
                    <a:pt x="7620" y="1092200"/>
                  </a:moveTo>
                  <a:lnTo>
                    <a:pt x="0" y="1092200"/>
                  </a:lnTo>
                  <a:lnTo>
                    <a:pt x="0" y="1098550"/>
                  </a:lnTo>
                  <a:lnTo>
                    <a:pt x="7620" y="1098550"/>
                  </a:lnTo>
                  <a:lnTo>
                    <a:pt x="7620" y="1092200"/>
                  </a:lnTo>
                  <a:close/>
                </a:path>
                <a:path w="7620" h="2010410">
                  <a:moveTo>
                    <a:pt x="7620" y="1098550"/>
                  </a:moveTo>
                  <a:lnTo>
                    <a:pt x="0" y="1098550"/>
                  </a:lnTo>
                  <a:lnTo>
                    <a:pt x="0" y="1104900"/>
                  </a:lnTo>
                  <a:lnTo>
                    <a:pt x="7620" y="1104900"/>
                  </a:lnTo>
                  <a:lnTo>
                    <a:pt x="7620" y="1098550"/>
                  </a:lnTo>
                  <a:close/>
                </a:path>
                <a:path w="7620" h="2010410">
                  <a:moveTo>
                    <a:pt x="7620" y="1104900"/>
                  </a:moveTo>
                  <a:lnTo>
                    <a:pt x="0" y="1104900"/>
                  </a:lnTo>
                  <a:lnTo>
                    <a:pt x="0" y="1109980"/>
                  </a:lnTo>
                  <a:lnTo>
                    <a:pt x="7620" y="1109980"/>
                  </a:lnTo>
                  <a:lnTo>
                    <a:pt x="7620" y="1104900"/>
                  </a:lnTo>
                  <a:close/>
                </a:path>
                <a:path w="7620" h="2010410">
                  <a:moveTo>
                    <a:pt x="7620" y="1109980"/>
                  </a:moveTo>
                  <a:lnTo>
                    <a:pt x="0" y="1109980"/>
                  </a:lnTo>
                  <a:lnTo>
                    <a:pt x="0" y="1116330"/>
                  </a:lnTo>
                  <a:lnTo>
                    <a:pt x="7620" y="1116330"/>
                  </a:lnTo>
                  <a:lnTo>
                    <a:pt x="7620" y="1109980"/>
                  </a:lnTo>
                  <a:close/>
                </a:path>
                <a:path w="7620" h="2010410">
                  <a:moveTo>
                    <a:pt x="7620" y="1116330"/>
                  </a:moveTo>
                  <a:lnTo>
                    <a:pt x="0" y="1116330"/>
                  </a:lnTo>
                  <a:lnTo>
                    <a:pt x="0" y="1123950"/>
                  </a:lnTo>
                  <a:lnTo>
                    <a:pt x="7620" y="1123950"/>
                  </a:lnTo>
                  <a:lnTo>
                    <a:pt x="7620" y="1116330"/>
                  </a:lnTo>
                  <a:close/>
                </a:path>
                <a:path w="7620" h="2010410">
                  <a:moveTo>
                    <a:pt x="7620" y="1123950"/>
                  </a:moveTo>
                  <a:lnTo>
                    <a:pt x="0" y="1123950"/>
                  </a:lnTo>
                  <a:lnTo>
                    <a:pt x="0" y="1130300"/>
                  </a:lnTo>
                  <a:lnTo>
                    <a:pt x="7620" y="1130300"/>
                  </a:lnTo>
                  <a:lnTo>
                    <a:pt x="7620" y="1123950"/>
                  </a:lnTo>
                  <a:close/>
                </a:path>
                <a:path w="7620" h="2010410">
                  <a:moveTo>
                    <a:pt x="7620" y="1130300"/>
                  </a:moveTo>
                  <a:lnTo>
                    <a:pt x="0" y="1130300"/>
                  </a:lnTo>
                  <a:lnTo>
                    <a:pt x="0" y="1136650"/>
                  </a:lnTo>
                  <a:lnTo>
                    <a:pt x="7620" y="1136650"/>
                  </a:lnTo>
                  <a:lnTo>
                    <a:pt x="7620" y="1130300"/>
                  </a:lnTo>
                  <a:close/>
                </a:path>
                <a:path w="7620" h="2010410">
                  <a:moveTo>
                    <a:pt x="7620" y="1136650"/>
                  </a:moveTo>
                  <a:lnTo>
                    <a:pt x="0" y="1136650"/>
                  </a:lnTo>
                  <a:lnTo>
                    <a:pt x="0" y="1143000"/>
                  </a:lnTo>
                  <a:lnTo>
                    <a:pt x="7620" y="1143000"/>
                  </a:lnTo>
                  <a:lnTo>
                    <a:pt x="7620" y="1136650"/>
                  </a:lnTo>
                  <a:close/>
                </a:path>
                <a:path w="7620" h="2010410">
                  <a:moveTo>
                    <a:pt x="7620" y="1143000"/>
                  </a:moveTo>
                  <a:lnTo>
                    <a:pt x="0" y="1143000"/>
                  </a:lnTo>
                  <a:lnTo>
                    <a:pt x="0" y="1149350"/>
                  </a:lnTo>
                  <a:lnTo>
                    <a:pt x="7620" y="1149350"/>
                  </a:lnTo>
                  <a:lnTo>
                    <a:pt x="7620" y="1143000"/>
                  </a:lnTo>
                  <a:close/>
                </a:path>
                <a:path w="7620" h="2010410">
                  <a:moveTo>
                    <a:pt x="7620" y="1149350"/>
                  </a:moveTo>
                  <a:lnTo>
                    <a:pt x="0" y="1149350"/>
                  </a:lnTo>
                  <a:lnTo>
                    <a:pt x="0" y="1154430"/>
                  </a:lnTo>
                  <a:lnTo>
                    <a:pt x="7620" y="1154430"/>
                  </a:lnTo>
                  <a:lnTo>
                    <a:pt x="7620" y="1149350"/>
                  </a:lnTo>
                  <a:close/>
                </a:path>
                <a:path w="7620" h="2010410">
                  <a:moveTo>
                    <a:pt x="7620" y="1154430"/>
                  </a:moveTo>
                  <a:lnTo>
                    <a:pt x="0" y="1154430"/>
                  </a:lnTo>
                  <a:lnTo>
                    <a:pt x="0" y="1162050"/>
                  </a:lnTo>
                  <a:lnTo>
                    <a:pt x="7620" y="1162050"/>
                  </a:lnTo>
                  <a:lnTo>
                    <a:pt x="7620" y="1154430"/>
                  </a:lnTo>
                  <a:close/>
                </a:path>
                <a:path w="7620" h="2010410">
                  <a:moveTo>
                    <a:pt x="7620" y="1162050"/>
                  </a:moveTo>
                  <a:lnTo>
                    <a:pt x="0" y="1162050"/>
                  </a:lnTo>
                  <a:lnTo>
                    <a:pt x="0" y="1168400"/>
                  </a:lnTo>
                  <a:lnTo>
                    <a:pt x="7620" y="1168400"/>
                  </a:lnTo>
                  <a:lnTo>
                    <a:pt x="7620" y="1162050"/>
                  </a:lnTo>
                  <a:close/>
                </a:path>
                <a:path w="7620" h="2010410">
                  <a:moveTo>
                    <a:pt x="7620" y="1168400"/>
                  </a:moveTo>
                  <a:lnTo>
                    <a:pt x="0" y="1168400"/>
                  </a:lnTo>
                  <a:lnTo>
                    <a:pt x="0" y="1181100"/>
                  </a:lnTo>
                  <a:lnTo>
                    <a:pt x="7620" y="1181100"/>
                  </a:lnTo>
                  <a:lnTo>
                    <a:pt x="7620" y="1168400"/>
                  </a:lnTo>
                  <a:close/>
                </a:path>
                <a:path w="7620" h="2010410">
                  <a:moveTo>
                    <a:pt x="7620" y="1181100"/>
                  </a:moveTo>
                  <a:lnTo>
                    <a:pt x="0" y="1181100"/>
                  </a:lnTo>
                  <a:lnTo>
                    <a:pt x="0" y="1212850"/>
                  </a:lnTo>
                  <a:lnTo>
                    <a:pt x="7620" y="1212850"/>
                  </a:lnTo>
                  <a:lnTo>
                    <a:pt x="7620" y="1181100"/>
                  </a:lnTo>
                  <a:close/>
                </a:path>
                <a:path w="7620" h="2010410">
                  <a:moveTo>
                    <a:pt x="7620" y="1212850"/>
                  </a:moveTo>
                  <a:lnTo>
                    <a:pt x="0" y="1212850"/>
                  </a:lnTo>
                  <a:lnTo>
                    <a:pt x="0" y="1219200"/>
                  </a:lnTo>
                  <a:lnTo>
                    <a:pt x="7620" y="1219200"/>
                  </a:lnTo>
                  <a:lnTo>
                    <a:pt x="7620" y="1212850"/>
                  </a:lnTo>
                  <a:close/>
                </a:path>
                <a:path w="7620" h="2010410">
                  <a:moveTo>
                    <a:pt x="7620" y="1219200"/>
                  </a:moveTo>
                  <a:lnTo>
                    <a:pt x="0" y="1219200"/>
                  </a:lnTo>
                  <a:lnTo>
                    <a:pt x="0" y="1225550"/>
                  </a:lnTo>
                  <a:lnTo>
                    <a:pt x="7620" y="1225550"/>
                  </a:lnTo>
                  <a:lnTo>
                    <a:pt x="7620" y="1219200"/>
                  </a:lnTo>
                  <a:close/>
                </a:path>
                <a:path w="7620" h="2010410">
                  <a:moveTo>
                    <a:pt x="7620" y="1225550"/>
                  </a:moveTo>
                  <a:lnTo>
                    <a:pt x="0" y="1225550"/>
                  </a:lnTo>
                  <a:lnTo>
                    <a:pt x="0" y="1230630"/>
                  </a:lnTo>
                  <a:lnTo>
                    <a:pt x="7620" y="1230630"/>
                  </a:lnTo>
                  <a:lnTo>
                    <a:pt x="7620" y="1225550"/>
                  </a:lnTo>
                  <a:close/>
                </a:path>
                <a:path w="7620" h="2010410">
                  <a:moveTo>
                    <a:pt x="7620" y="1230630"/>
                  </a:moveTo>
                  <a:lnTo>
                    <a:pt x="0" y="1230630"/>
                  </a:lnTo>
                  <a:lnTo>
                    <a:pt x="0" y="1236980"/>
                  </a:lnTo>
                  <a:lnTo>
                    <a:pt x="7620" y="1236980"/>
                  </a:lnTo>
                  <a:lnTo>
                    <a:pt x="7620" y="1230630"/>
                  </a:lnTo>
                  <a:close/>
                </a:path>
                <a:path w="7620" h="2010410">
                  <a:moveTo>
                    <a:pt x="7620" y="1236980"/>
                  </a:moveTo>
                  <a:lnTo>
                    <a:pt x="0" y="1236980"/>
                  </a:lnTo>
                  <a:lnTo>
                    <a:pt x="0" y="1250950"/>
                  </a:lnTo>
                  <a:lnTo>
                    <a:pt x="7620" y="1250950"/>
                  </a:lnTo>
                  <a:lnTo>
                    <a:pt x="7620" y="1236980"/>
                  </a:lnTo>
                  <a:close/>
                </a:path>
                <a:path w="7620" h="2010410">
                  <a:moveTo>
                    <a:pt x="7620" y="1250950"/>
                  </a:moveTo>
                  <a:lnTo>
                    <a:pt x="0" y="1250950"/>
                  </a:lnTo>
                  <a:lnTo>
                    <a:pt x="0" y="1263650"/>
                  </a:lnTo>
                  <a:lnTo>
                    <a:pt x="7620" y="1263650"/>
                  </a:lnTo>
                  <a:lnTo>
                    <a:pt x="7620" y="1250950"/>
                  </a:lnTo>
                  <a:close/>
                </a:path>
                <a:path w="7620" h="2010410">
                  <a:moveTo>
                    <a:pt x="7620" y="1263650"/>
                  </a:moveTo>
                  <a:lnTo>
                    <a:pt x="0" y="1263650"/>
                  </a:lnTo>
                  <a:lnTo>
                    <a:pt x="0" y="1268730"/>
                  </a:lnTo>
                  <a:lnTo>
                    <a:pt x="7620" y="1268730"/>
                  </a:lnTo>
                  <a:lnTo>
                    <a:pt x="7620" y="1263650"/>
                  </a:lnTo>
                  <a:close/>
                </a:path>
                <a:path w="7620" h="2010410">
                  <a:moveTo>
                    <a:pt x="7620" y="1268730"/>
                  </a:moveTo>
                  <a:lnTo>
                    <a:pt x="0" y="1268730"/>
                  </a:lnTo>
                  <a:lnTo>
                    <a:pt x="0" y="1282700"/>
                  </a:lnTo>
                  <a:lnTo>
                    <a:pt x="7620" y="1282700"/>
                  </a:lnTo>
                  <a:lnTo>
                    <a:pt x="7620" y="1268730"/>
                  </a:lnTo>
                  <a:close/>
                </a:path>
                <a:path w="7620" h="2010410">
                  <a:moveTo>
                    <a:pt x="7620" y="1282700"/>
                  </a:moveTo>
                  <a:lnTo>
                    <a:pt x="0" y="1282700"/>
                  </a:lnTo>
                  <a:lnTo>
                    <a:pt x="0" y="1289050"/>
                  </a:lnTo>
                  <a:lnTo>
                    <a:pt x="7620" y="1289050"/>
                  </a:lnTo>
                  <a:lnTo>
                    <a:pt x="7620" y="1282700"/>
                  </a:lnTo>
                  <a:close/>
                </a:path>
                <a:path w="7620" h="2010410">
                  <a:moveTo>
                    <a:pt x="7620" y="1289050"/>
                  </a:moveTo>
                  <a:lnTo>
                    <a:pt x="0" y="1289050"/>
                  </a:lnTo>
                  <a:lnTo>
                    <a:pt x="0" y="1295400"/>
                  </a:lnTo>
                  <a:lnTo>
                    <a:pt x="7620" y="1295400"/>
                  </a:lnTo>
                  <a:lnTo>
                    <a:pt x="7620" y="1289050"/>
                  </a:lnTo>
                  <a:close/>
                </a:path>
                <a:path w="7620" h="2010410">
                  <a:moveTo>
                    <a:pt x="7620" y="1295400"/>
                  </a:moveTo>
                  <a:lnTo>
                    <a:pt x="0" y="1295400"/>
                  </a:lnTo>
                  <a:lnTo>
                    <a:pt x="0" y="1301750"/>
                  </a:lnTo>
                  <a:lnTo>
                    <a:pt x="7620" y="1301750"/>
                  </a:lnTo>
                  <a:lnTo>
                    <a:pt x="7620" y="1295400"/>
                  </a:lnTo>
                  <a:close/>
                </a:path>
                <a:path w="7620" h="2010410">
                  <a:moveTo>
                    <a:pt x="7620" y="1301750"/>
                  </a:moveTo>
                  <a:lnTo>
                    <a:pt x="0" y="1301750"/>
                  </a:lnTo>
                  <a:lnTo>
                    <a:pt x="0" y="1313180"/>
                  </a:lnTo>
                  <a:lnTo>
                    <a:pt x="7620" y="1313180"/>
                  </a:lnTo>
                  <a:lnTo>
                    <a:pt x="7620" y="1301750"/>
                  </a:lnTo>
                  <a:close/>
                </a:path>
                <a:path w="7620" h="2010410">
                  <a:moveTo>
                    <a:pt x="7620" y="1313180"/>
                  </a:moveTo>
                  <a:lnTo>
                    <a:pt x="0" y="1313180"/>
                  </a:lnTo>
                  <a:lnTo>
                    <a:pt x="0" y="1320800"/>
                  </a:lnTo>
                  <a:lnTo>
                    <a:pt x="7620" y="1320800"/>
                  </a:lnTo>
                  <a:lnTo>
                    <a:pt x="7620" y="1313180"/>
                  </a:lnTo>
                  <a:close/>
                </a:path>
                <a:path w="7620" h="2010410">
                  <a:moveTo>
                    <a:pt x="7620" y="1320800"/>
                  </a:moveTo>
                  <a:lnTo>
                    <a:pt x="0" y="1320800"/>
                  </a:lnTo>
                  <a:lnTo>
                    <a:pt x="0" y="1327150"/>
                  </a:lnTo>
                  <a:lnTo>
                    <a:pt x="7620" y="1327150"/>
                  </a:lnTo>
                  <a:lnTo>
                    <a:pt x="7620" y="1320800"/>
                  </a:lnTo>
                  <a:close/>
                </a:path>
                <a:path w="7620" h="2010410">
                  <a:moveTo>
                    <a:pt x="7620" y="1327150"/>
                  </a:moveTo>
                  <a:lnTo>
                    <a:pt x="0" y="1327150"/>
                  </a:lnTo>
                  <a:lnTo>
                    <a:pt x="0" y="1333500"/>
                  </a:lnTo>
                  <a:lnTo>
                    <a:pt x="7620" y="1333500"/>
                  </a:lnTo>
                  <a:lnTo>
                    <a:pt x="7620" y="1327150"/>
                  </a:lnTo>
                  <a:close/>
                </a:path>
                <a:path w="7620" h="2010410">
                  <a:moveTo>
                    <a:pt x="7620" y="1333500"/>
                  </a:moveTo>
                  <a:lnTo>
                    <a:pt x="0" y="1333500"/>
                  </a:lnTo>
                  <a:lnTo>
                    <a:pt x="0" y="1339850"/>
                  </a:lnTo>
                  <a:lnTo>
                    <a:pt x="7620" y="1339850"/>
                  </a:lnTo>
                  <a:lnTo>
                    <a:pt x="7620" y="1333500"/>
                  </a:lnTo>
                  <a:close/>
                </a:path>
                <a:path w="7620" h="2010410">
                  <a:moveTo>
                    <a:pt x="7620" y="1339850"/>
                  </a:moveTo>
                  <a:lnTo>
                    <a:pt x="0" y="1339850"/>
                  </a:lnTo>
                  <a:lnTo>
                    <a:pt x="0" y="1346200"/>
                  </a:lnTo>
                  <a:lnTo>
                    <a:pt x="7620" y="1346200"/>
                  </a:lnTo>
                  <a:lnTo>
                    <a:pt x="7620" y="1339850"/>
                  </a:lnTo>
                  <a:close/>
                </a:path>
                <a:path w="7620" h="2010410">
                  <a:moveTo>
                    <a:pt x="7620" y="1346200"/>
                  </a:moveTo>
                  <a:lnTo>
                    <a:pt x="0" y="1346200"/>
                  </a:lnTo>
                  <a:lnTo>
                    <a:pt x="0" y="1351280"/>
                  </a:lnTo>
                  <a:lnTo>
                    <a:pt x="7620" y="1351280"/>
                  </a:lnTo>
                  <a:lnTo>
                    <a:pt x="7620" y="1346200"/>
                  </a:lnTo>
                  <a:close/>
                </a:path>
                <a:path w="7620" h="2010410">
                  <a:moveTo>
                    <a:pt x="7620" y="1351280"/>
                  </a:moveTo>
                  <a:lnTo>
                    <a:pt x="0" y="1351280"/>
                  </a:lnTo>
                  <a:lnTo>
                    <a:pt x="0" y="1365250"/>
                  </a:lnTo>
                  <a:lnTo>
                    <a:pt x="7620" y="1365250"/>
                  </a:lnTo>
                  <a:lnTo>
                    <a:pt x="7620" y="1351280"/>
                  </a:lnTo>
                  <a:close/>
                </a:path>
                <a:path w="7620" h="2010410">
                  <a:moveTo>
                    <a:pt x="7620" y="1365250"/>
                  </a:moveTo>
                  <a:lnTo>
                    <a:pt x="0" y="1365250"/>
                  </a:lnTo>
                  <a:lnTo>
                    <a:pt x="0" y="1371600"/>
                  </a:lnTo>
                  <a:lnTo>
                    <a:pt x="7620" y="1371600"/>
                  </a:lnTo>
                  <a:lnTo>
                    <a:pt x="7620" y="1365250"/>
                  </a:lnTo>
                  <a:close/>
                </a:path>
                <a:path w="7620" h="2010410">
                  <a:moveTo>
                    <a:pt x="7620" y="1371600"/>
                  </a:moveTo>
                  <a:lnTo>
                    <a:pt x="0" y="1371600"/>
                  </a:lnTo>
                  <a:lnTo>
                    <a:pt x="0" y="1377950"/>
                  </a:lnTo>
                  <a:lnTo>
                    <a:pt x="7620" y="1377950"/>
                  </a:lnTo>
                  <a:lnTo>
                    <a:pt x="7620" y="1371600"/>
                  </a:lnTo>
                  <a:close/>
                </a:path>
                <a:path w="7620" h="2010410">
                  <a:moveTo>
                    <a:pt x="7620" y="1377950"/>
                  </a:moveTo>
                  <a:lnTo>
                    <a:pt x="0" y="1377950"/>
                  </a:lnTo>
                  <a:lnTo>
                    <a:pt x="0" y="1384300"/>
                  </a:lnTo>
                  <a:lnTo>
                    <a:pt x="7620" y="1384300"/>
                  </a:lnTo>
                  <a:lnTo>
                    <a:pt x="7620" y="1377950"/>
                  </a:lnTo>
                  <a:close/>
                </a:path>
                <a:path w="7620" h="2010410">
                  <a:moveTo>
                    <a:pt x="7620" y="1384300"/>
                  </a:moveTo>
                  <a:lnTo>
                    <a:pt x="0" y="1384300"/>
                  </a:lnTo>
                  <a:lnTo>
                    <a:pt x="0" y="1389380"/>
                  </a:lnTo>
                  <a:lnTo>
                    <a:pt x="7620" y="1389380"/>
                  </a:lnTo>
                  <a:lnTo>
                    <a:pt x="7620" y="1384300"/>
                  </a:lnTo>
                  <a:close/>
                </a:path>
                <a:path w="7620" h="2010410">
                  <a:moveTo>
                    <a:pt x="7620" y="1389380"/>
                  </a:moveTo>
                  <a:lnTo>
                    <a:pt x="0" y="1389380"/>
                  </a:lnTo>
                  <a:lnTo>
                    <a:pt x="0" y="1397000"/>
                  </a:lnTo>
                  <a:lnTo>
                    <a:pt x="7620" y="1397000"/>
                  </a:lnTo>
                  <a:lnTo>
                    <a:pt x="7620" y="1389380"/>
                  </a:lnTo>
                  <a:close/>
                </a:path>
                <a:path w="7620" h="2010410">
                  <a:moveTo>
                    <a:pt x="7620" y="1397000"/>
                  </a:moveTo>
                  <a:lnTo>
                    <a:pt x="0" y="1397000"/>
                  </a:lnTo>
                  <a:lnTo>
                    <a:pt x="0" y="1403350"/>
                  </a:lnTo>
                  <a:lnTo>
                    <a:pt x="7620" y="1403350"/>
                  </a:lnTo>
                  <a:lnTo>
                    <a:pt x="7620" y="1397000"/>
                  </a:lnTo>
                  <a:close/>
                </a:path>
                <a:path w="7620" h="2010410">
                  <a:moveTo>
                    <a:pt x="7620" y="1403350"/>
                  </a:moveTo>
                  <a:lnTo>
                    <a:pt x="0" y="1403350"/>
                  </a:lnTo>
                  <a:lnTo>
                    <a:pt x="0" y="1416050"/>
                  </a:lnTo>
                  <a:lnTo>
                    <a:pt x="7620" y="1416050"/>
                  </a:lnTo>
                  <a:lnTo>
                    <a:pt x="7620" y="1403350"/>
                  </a:lnTo>
                  <a:close/>
                </a:path>
                <a:path w="7620" h="2010410">
                  <a:moveTo>
                    <a:pt x="7620" y="1416050"/>
                  </a:moveTo>
                  <a:lnTo>
                    <a:pt x="0" y="1416050"/>
                  </a:lnTo>
                  <a:lnTo>
                    <a:pt x="0" y="1422400"/>
                  </a:lnTo>
                  <a:lnTo>
                    <a:pt x="7620" y="1422400"/>
                  </a:lnTo>
                  <a:lnTo>
                    <a:pt x="7620" y="1416050"/>
                  </a:lnTo>
                  <a:close/>
                </a:path>
                <a:path w="7620" h="2010410">
                  <a:moveTo>
                    <a:pt x="7620" y="1422400"/>
                  </a:moveTo>
                  <a:lnTo>
                    <a:pt x="0" y="1422400"/>
                  </a:lnTo>
                  <a:lnTo>
                    <a:pt x="0" y="1427480"/>
                  </a:lnTo>
                  <a:lnTo>
                    <a:pt x="7620" y="1427480"/>
                  </a:lnTo>
                  <a:lnTo>
                    <a:pt x="7620" y="1422400"/>
                  </a:lnTo>
                  <a:close/>
                </a:path>
                <a:path w="7620" h="2010410">
                  <a:moveTo>
                    <a:pt x="7620" y="1427480"/>
                  </a:moveTo>
                  <a:lnTo>
                    <a:pt x="0" y="1427480"/>
                  </a:lnTo>
                  <a:lnTo>
                    <a:pt x="0" y="1433830"/>
                  </a:lnTo>
                  <a:lnTo>
                    <a:pt x="7620" y="1433830"/>
                  </a:lnTo>
                  <a:lnTo>
                    <a:pt x="7620" y="1427480"/>
                  </a:lnTo>
                  <a:close/>
                </a:path>
                <a:path w="7620" h="2010410">
                  <a:moveTo>
                    <a:pt x="7620" y="1433830"/>
                  </a:moveTo>
                  <a:lnTo>
                    <a:pt x="0" y="1433830"/>
                  </a:lnTo>
                  <a:lnTo>
                    <a:pt x="0" y="1441450"/>
                  </a:lnTo>
                  <a:lnTo>
                    <a:pt x="7620" y="1441450"/>
                  </a:lnTo>
                  <a:lnTo>
                    <a:pt x="7620" y="1433830"/>
                  </a:lnTo>
                  <a:close/>
                </a:path>
                <a:path w="7620" h="2010410">
                  <a:moveTo>
                    <a:pt x="7620" y="1441450"/>
                  </a:moveTo>
                  <a:lnTo>
                    <a:pt x="0" y="1441450"/>
                  </a:lnTo>
                  <a:lnTo>
                    <a:pt x="0" y="1447800"/>
                  </a:lnTo>
                  <a:lnTo>
                    <a:pt x="7620" y="1447800"/>
                  </a:lnTo>
                  <a:lnTo>
                    <a:pt x="7620" y="1441450"/>
                  </a:lnTo>
                  <a:close/>
                </a:path>
                <a:path w="7620" h="2010410">
                  <a:moveTo>
                    <a:pt x="7620" y="1447800"/>
                  </a:moveTo>
                  <a:lnTo>
                    <a:pt x="0" y="1447800"/>
                  </a:lnTo>
                  <a:lnTo>
                    <a:pt x="0" y="1454150"/>
                  </a:lnTo>
                  <a:lnTo>
                    <a:pt x="7620" y="1454150"/>
                  </a:lnTo>
                  <a:lnTo>
                    <a:pt x="7620" y="1447800"/>
                  </a:lnTo>
                  <a:close/>
                </a:path>
                <a:path w="7620" h="2010410">
                  <a:moveTo>
                    <a:pt x="7620" y="1454150"/>
                  </a:moveTo>
                  <a:lnTo>
                    <a:pt x="0" y="1454150"/>
                  </a:lnTo>
                  <a:lnTo>
                    <a:pt x="0" y="1460500"/>
                  </a:lnTo>
                  <a:lnTo>
                    <a:pt x="7620" y="1460500"/>
                  </a:lnTo>
                  <a:lnTo>
                    <a:pt x="7620" y="1454150"/>
                  </a:lnTo>
                  <a:close/>
                </a:path>
                <a:path w="7620" h="2010410">
                  <a:moveTo>
                    <a:pt x="7620" y="1460500"/>
                  </a:moveTo>
                  <a:lnTo>
                    <a:pt x="0" y="1460500"/>
                  </a:lnTo>
                  <a:lnTo>
                    <a:pt x="0" y="1465580"/>
                  </a:lnTo>
                  <a:lnTo>
                    <a:pt x="7620" y="1465580"/>
                  </a:lnTo>
                  <a:lnTo>
                    <a:pt x="7620" y="1460500"/>
                  </a:lnTo>
                  <a:close/>
                </a:path>
                <a:path w="7620" h="2010410">
                  <a:moveTo>
                    <a:pt x="7620" y="1465580"/>
                  </a:moveTo>
                  <a:lnTo>
                    <a:pt x="0" y="1465580"/>
                  </a:lnTo>
                  <a:lnTo>
                    <a:pt x="0" y="1471930"/>
                  </a:lnTo>
                  <a:lnTo>
                    <a:pt x="7620" y="1471930"/>
                  </a:lnTo>
                  <a:lnTo>
                    <a:pt x="7620" y="1465580"/>
                  </a:lnTo>
                  <a:close/>
                </a:path>
                <a:path w="7620" h="2010410">
                  <a:moveTo>
                    <a:pt x="7620" y="1471930"/>
                  </a:moveTo>
                  <a:lnTo>
                    <a:pt x="0" y="1471930"/>
                  </a:lnTo>
                  <a:lnTo>
                    <a:pt x="0" y="1479550"/>
                  </a:lnTo>
                  <a:lnTo>
                    <a:pt x="7620" y="1479550"/>
                  </a:lnTo>
                  <a:lnTo>
                    <a:pt x="7620" y="1471930"/>
                  </a:lnTo>
                  <a:close/>
                </a:path>
                <a:path w="7620" h="2010410">
                  <a:moveTo>
                    <a:pt x="7620" y="1479550"/>
                  </a:moveTo>
                  <a:lnTo>
                    <a:pt x="0" y="1479550"/>
                  </a:lnTo>
                  <a:lnTo>
                    <a:pt x="0" y="1485900"/>
                  </a:lnTo>
                  <a:lnTo>
                    <a:pt x="7620" y="1485900"/>
                  </a:lnTo>
                  <a:lnTo>
                    <a:pt x="7620" y="1479550"/>
                  </a:lnTo>
                  <a:close/>
                </a:path>
                <a:path w="7620" h="2010410">
                  <a:moveTo>
                    <a:pt x="7620" y="1485900"/>
                  </a:moveTo>
                  <a:lnTo>
                    <a:pt x="0" y="1485900"/>
                  </a:lnTo>
                  <a:lnTo>
                    <a:pt x="0" y="1498600"/>
                  </a:lnTo>
                  <a:lnTo>
                    <a:pt x="7620" y="1498600"/>
                  </a:lnTo>
                  <a:lnTo>
                    <a:pt x="7620" y="1485900"/>
                  </a:lnTo>
                  <a:close/>
                </a:path>
                <a:path w="7620" h="2010410">
                  <a:moveTo>
                    <a:pt x="7620" y="1498600"/>
                  </a:moveTo>
                  <a:lnTo>
                    <a:pt x="0" y="1498600"/>
                  </a:lnTo>
                  <a:lnTo>
                    <a:pt x="0" y="1504950"/>
                  </a:lnTo>
                  <a:lnTo>
                    <a:pt x="7620" y="1504950"/>
                  </a:lnTo>
                  <a:lnTo>
                    <a:pt x="7620" y="1498600"/>
                  </a:lnTo>
                  <a:close/>
                </a:path>
                <a:path w="7620" h="2010410">
                  <a:moveTo>
                    <a:pt x="7620" y="1504950"/>
                  </a:moveTo>
                  <a:lnTo>
                    <a:pt x="0" y="1504950"/>
                  </a:lnTo>
                  <a:lnTo>
                    <a:pt x="0" y="1510030"/>
                  </a:lnTo>
                  <a:lnTo>
                    <a:pt x="7620" y="1510030"/>
                  </a:lnTo>
                  <a:lnTo>
                    <a:pt x="7620" y="1504950"/>
                  </a:lnTo>
                  <a:close/>
                </a:path>
                <a:path w="7620" h="2010410">
                  <a:moveTo>
                    <a:pt x="7620" y="1510030"/>
                  </a:moveTo>
                  <a:lnTo>
                    <a:pt x="0" y="1510030"/>
                  </a:lnTo>
                  <a:lnTo>
                    <a:pt x="0" y="1517650"/>
                  </a:lnTo>
                  <a:lnTo>
                    <a:pt x="7620" y="1517650"/>
                  </a:lnTo>
                  <a:lnTo>
                    <a:pt x="7620" y="1510030"/>
                  </a:lnTo>
                  <a:close/>
                </a:path>
                <a:path w="7620" h="2010410">
                  <a:moveTo>
                    <a:pt x="7620" y="1517650"/>
                  </a:moveTo>
                  <a:lnTo>
                    <a:pt x="0" y="1517650"/>
                  </a:lnTo>
                  <a:lnTo>
                    <a:pt x="0" y="1524000"/>
                  </a:lnTo>
                  <a:lnTo>
                    <a:pt x="7620" y="1524000"/>
                  </a:lnTo>
                  <a:lnTo>
                    <a:pt x="7620" y="1517650"/>
                  </a:lnTo>
                  <a:close/>
                </a:path>
                <a:path w="7620" h="2010410">
                  <a:moveTo>
                    <a:pt x="7620" y="1524000"/>
                  </a:moveTo>
                  <a:lnTo>
                    <a:pt x="0" y="1524000"/>
                  </a:lnTo>
                  <a:lnTo>
                    <a:pt x="0" y="1536700"/>
                  </a:lnTo>
                  <a:lnTo>
                    <a:pt x="7620" y="1536700"/>
                  </a:lnTo>
                  <a:lnTo>
                    <a:pt x="7620" y="1524000"/>
                  </a:lnTo>
                  <a:close/>
                </a:path>
                <a:path w="7620" h="2010410">
                  <a:moveTo>
                    <a:pt x="7620" y="1536700"/>
                  </a:moveTo>
                  <a:lnTo>
                    <a:pt x="0" y="1536700"/>
                  </a:lnTo>
                  <a:lnTo>
                    <a:pt x="0" y="1555750"/>
                  </a:lnTo>
                  <a:lnTo>
                    <a:pt x="7620" y="1555750"/>
                  </a:lnTo>
                  <a:lnTo>
                    <a:pt x="7620" y="1536700"/>
                  </a:lnTo>
                  <a:close/>
                </a:path>
                <a:path w="7620" h="2010410">
                  <a:moveTo>
                    <a:pt x="7620" y="1555750"/>
                  </a:moveTo>
                  <a:lnTo>
                    <a:pt x="0" y="1555750"/>
                  </a:lnTo>
                  <a:lnTo>
                    <a:pt x="0" y="1568450"/>
                  </a:lnTo>
                  <a:lnTo>
                    <a:pt x="7620" y="1568450"/>
                  </a:lnTo>
                  <a:lnTo>
                    <a:pt x="7620" y="1555750"/>
                  </a:lnTo>
                  <a:close/>
                </a:path>
                <a:path w="7620" h="2010410">
                  <a:moveTo>
                    <a:pt x="7620" y="1568450"/>
                  </a:moveTo>
                  <a:lnTo>
                    <a:pt x="0" y="1568450"/>
                  </a:lnTo>
                  <a:lnTo>
                    <a:pt x="0" y="1574800"/>
                  </a:lnTo>
                  <a:lnTo>
                    <a:pt x="7620" y="1574800"/>
                  </a:lnTo>
                  <a:lnTo>
                    <a:pt x="7620" y="1568450"/>
                  </a:lnTo>
                  <a:close/>
                </a:path>
                <a:path w="7620" h="2010410">
                  <a:moveTo>
                    <a:pt x="7620" y="1574800"/>
                  </a:moveTo>
                  <a:lnTo>
                    <a:pt x="0" y="1574800"/>
                  </a:lnTo>
                  <a:lnTo>
                    <a:pt x="0" y="1581150"/>
                  </a:lnTo>
                  <a:lnTo>
                    <a:pt x="7620" y="1581150"/>
                  </a:lnTo>
                  <a:lnTo>
                    <a:pt x="7620" y="1574800"/>
                  </a:lnTo>
                  <a:close/>
                </a:path>
                <a:path w="7620" h="2010410">
                  <a:moveTo>
                    <a:pt x="7620" y="1581150"/>
                  </a:moveTo>
                  <a:lnTo>
                    <a:pt x="0" y="1581150"/>
                  </a:lnTo>
                  <a:lnTo>
                    <a:pt x="0" y="1586230"/>
                  </a:lnTo>
                  <a:lnTo>
                    <a:pt x="7620" y="1586230"/>
                  </a:lnTo>
                  <a:lnTo>
                    <a:pt x="7620" y="1581150"/>
                  </a:lnTo>
                  <a:close/>
                </a:path>
                <a:path w="7620" h="2010410">
                  <a:moveTo>
                    <a:pt x="7620" y="1586230"/>
                  </a:moveTo>
                  <a:lnTo>
                    <a:pt x="0" y="1586230"/>
                  </a:lnTo>
                  <a:lnTo>
                    <a:pt x="0" y="1593850"/>
                  </a:lnTo>
                  <a:lnTo>
                    <a:pt x="7620" y="1593850"/>
                  </a:lnTo>
                  <a:lnTo>
                    <a:pt x="7620" y="1586230"/>
                  </a:lnTo>
                  <a:close/>
                </a:path>
                <a:path w="7620" h="2010410">
                  <a:moveTo>
                    <a:pt x="7620" y="1593850"/>
                  </a:moveTo>
                  <a:lnTo>
                    <a:pt x="0" y="1593850"/>
                  </a:lnTo>
                  <a:lnTo>
                    <a:pt x="0" y="1600200"/>
                  </a:lnTo>
                  <a:lnTo>
                    <a:pt x="7620" y="1600200"/>
                  </a:lnTo>
                  <a:lnTo>
                    <a:pt x="7620" y="1593850"/>
                  </a:lnTo>
                  <a:close/>
                </a:path>
                <a:path w="7620" h="2010410">
                  <a:moveTo>
                    <a:pt x="7620" y="1600200"/>
                  </a:moveTo>
                  <a:lnTo>
                    <a:pt x="0" y="1600200"/>
                  </a:lnTo>
                  <a:lnTo>
                    <a:pt x="0" y="1606550"/>
                  </a:lnTo>
                  <a:lnTo>
                    <a:pt x="7620" y="1606550"/>
                  </a:lnTo>
                  <a:lnTo>
                    <a:pt x="7620" y="1600200"/>
                  </a:lnTo>
                  <a:close/>
                </a:path>
                <a:path w="7620" h="2010410">
                  <a:moveTo>
                    <a:pt x="7620" y="1606550"/>
                  </a:moveTo>
                  <a:lnTo>
                    <a:pt x="0" y="1606550"/>
                  </a:lnTo>
                  <a:lnTo>
                    <a:pt x="0" y="1619250"/>
                  </a:lnTo>
                  <a:lnTo>
                    <a:pt x="7620" y="1619250"/>
                  </a:lnTo>
                  <a:lnTo>
                    <a:pt x="7620" y="1606550"/>
                  </a:lnTo>
                  <a:close/>
                </a:path>
                <a:path w="7620" h="2010410">
                  <a:moveTo>
                    <a:pt x="7620" y="1619250"/>
                  </a:moveTo>
                  <a:lnTo>
                    <a:pt x="0" y="1619250"/>
                  </a:lnTo>
                  <a:lnTo>
                    <a:pt x="0" y="1624330"/>
                  </a:lnTo>
                  <a:lnTo>
                    <a:pt x="7620" y="1624330"/>
                  </a:lnTo>
                  <a:lnTo>
                    <a:pt x="7620" y="1619250"/>
                  </a:lnTo>
                  <a:close/>
                </a:path>
                <a:path w="7620" h="2010410">
                  <a:moveTo>
                    <a:pt x="7620" y="1624330"/>
                  </a:moveTo>
                  <a:lnTo>
                    <a:pt x="0" y="1624330"/>
                  </a:lnTo>
                  <a:lnTo>
                    <a:pt x="0" y="1630680"/>
                  </a:lnTo>
                  <a:lnTo>
                    <a:pt x="7620" y="1630680"/>
                  </a:lnTo>
                  <a:lnTo>
                    <a:pt x="7620" y="1624330"/>
                  </a:lnTo>
                  <a:close/>
                </a:path>
                <a:path w="7620" h="2010410">
                  <a:moveTo>
                    <a:pt x="7620" y="1630680"/>
                  </a:moveTo>
                  <a:lnTo>
                    <a:pt x="0" y="1630680"/>
                  </a:lnTo>
                  <a:lnTo>
                    <a:pt x="0" y="1638300"/>
                  </a:lnTo>
                  <a:lnTo>
                    <a:pt x="7620" y="1638300"/>
                  </a:lnTo>
                  <a:lnTo>
                    <a:pt x="7620" y="1630680"/>
                  </a:lnTo>
                  <a:close/>
                </a:path>
                <a:path w="7620" h="2010410">
                  <a:moveTo>
                    <a:pt x="7620" y="1638300"/>
                  </a:moveTo>
                  <a:lnTo>
                    <a:pt x="0" y="1638300"/>
                  </a:lnTo>
                  <a:lnTo>
                    <a:pt x="0" y="1651000"/>
                  </a:lnTo>
                  <a:lnTo>
                    <a:pt x="7620" y="1651000"/>
                  </a:lnTo>
                  <a:lnTo>
                    <a:pt x="7620" y="1638300"/>
                  </a:lnTo>
                  <a:close/>
                </a:path>
                <a:path w="7620" h="2010410">
                  <a:moveTo>
                    <a:pt x="7620" y="1651000"/>
                  </a:moveTo>
                  <a:lnTo>
                    <a:pt x="0" y="1651000"/>
                  </a:lnTo>
                  <a:lnTo>
                    <a:pt x="0" y="1662430"/>
                  </a:lnTo>
                  <a:lnTo>
                    <a:pt x="7620" y="1662430"/>
                  </a:lnTo>
                  <a:lnTo>
                    <a:pt x="7620" y="1651000"/>
                  </a:lnTo>
                  <a:close/>
                </a:path>
                <a:path w="7620" h="2010410">
                  <a:moveTo>
                    <a:pt x="7620" y="1662430"/>
                  </a:moveTo>
                  <a:lnTo>
                    <a:pt x="0" y="1662430"/>
                  </a:lnTo>
                  <a:lnTo>
                    <a:pt x="0" y="1668780"/>
                  </a:lnTo>
                  <a:lnTo>
                    <a:pt x="7620" y="1668780"/>
                  </a:lnTo>
                  <a:lnTo>
                    <a:pt x="7620" y="1662430"/>
                  </a:lnTo>
                  <a:close/>
                </a:path>
                <a:path w="7620" h="2010410">
                  <a:moveTo>
                    <a:pt x="7620" y="1668780"/>
                  </a:moveTo>
                  <a:lnTo>
                    <a:pt x="0" y="1668780"/>
                  </a:lnTo>
                  <a:lnTo>
                    <a:pt x="0" y="1676400"/>
                  </a:lnTo>
                  <a:lnTo>
                    <a:pt x="7620" y="1676400"/>
                  </a:lnTo>
                  <a:lnTo>
                    <a:pt x="7620" y="1668780"/>
                  </a:lnTo>
                  <a:close/>
                </a:path>
                <a:path w="7620" h="2010410">
                  <a:moveTo>
                    <a:pt x="7620" y="1676400"/>
                  </a:moveTo>
                  <a:lnTo>
                    <a:pt x="0" y="1676400"/>
                  </a:lnTo>
                  <a:lnTo>
                    <a:pt x="0" y="1682750"/>
                  </a:lnTo>
                  <a:lnTo>
                    <a:pt x="7620" y="1682750"/>
                  </a:lnTo>
                  <a:lnTo>
                    <a:pt x="7620" y="1676400"/>
                  </a:lnTo>
                  <a:close/>
                </a:path>
                <a:path w="7620" h="2010410">
                  <a:moveTo>
                    <a:pt x="7620" y="1682750"/>
                  </a:moveTo>
                  <a:lnTo>
                    <a:pt x="0" y="1682750"/>
                  </a:lnTo>
                  <a:lnTo>
                    <a:pt x="0" y="1689100"/>
                  </a:lnTo>
                  <a:lnTo>
                    <a:pt x="7620" y="1689100"/>
                  </a:lnTo>
                  <a:lnTo>
                    <a:pt x="7620" y="1682750"/>
                  </a:lnTo>
                  <a:close/>
                </a:path>
                <a:path w="7620" h="2010410">
                  <a:moveTo>
                    <a:pt x="7620" y="1689100"/>
                  </a:moveTo>
                  <a:lnTo>
                    <a:pt x="0" y="1689100"/>
                  </a:lnTo>
                  <a:lnTo>
                    <a:pt x="0" y="1695450"/>
                  </a:lnTo>
                  <a:lnTo>
                    <a:pt x="7620" y="1695450"/>
                  </a:lnTo>
                  <a:lnTo>
                    <a:pt x="7620" y="1689100"/>
                  </a:lnTo>
                  <a:close/>
                </a:path>
                <a:path w="7620" h="2010410">
                  <a:moveTo>
                    <a:pt x="7620" y="1695450"/>
                  </a:moveTo>
                  <a:lnTo>
                    <a:pt x="0" y="1695450"/>
                  </a:lnTo>
                  <a:lnTo>
                    <a:pt x="0" y="1701800"/>
                  </a:lnTo>
                  <a:lnTo>
                    <a:pt x="7620" y="1701800"/>
                  </a:lnTo>
                  <a:lnTo>
                    <a:pt x="7620" y="1695450"/>
                  </a:lnTo>
                  <a:close/>
                </a:path>
                <a:path w="7620" h="2010410">
                  <a:moveTo>
                    <a:pt x="7620" y="1701800"/>
                  </a:moveTo>
                  <a:lnTo>
                    <a:pt x="0" y="1701800"/>
                  </a:lnTo>
                  <a:lnTo>
                    <a:pt x="0" y="1706880"/>
                  </a:lnTo>
                  <a:lnTo>
                    <a:pt x="7620" y="1706880"/>
                  </a:lnTo>
                  <a:lnTo>
                    <a:pt x="7620" y="1701800"/>
                  </a:lnTo>
                  <a:close/>
                </a:path>
                <a:path w="7620" h="2010410">
                  <a:moveTo>
                    <a:pt x="7620" y="1706880"/>
                  </a:moveTo>
                  <a:lnTo>
                    <a:pt x="0" y="1706880"/>
                  </a:lnTo>
                  <a:lnTo>
                    <a:pt x="0" y="1714500"/>
                  </a:lnTo>
                  <a:lnTo>
                    <a:pt x="7620" y="1714500"/>
                  </a:lnTo>
                  <a:lnTo>
                    <a:pt x="7620" y="1706880"/>
                  </a:lnTo>
                  <a:close/>
                </a:path>
                <a:path w="7620" h="2010410">
                  <a:moveTo>
                    <a:pt x="7620" y="1714500"/>
                  </a:moveTo>
                  <a:lnTo>
                    <a:pt x="0" y="1714500"/>
                  </a:lnTo>
                  <a:lnTo>
                    <a:pt x="0" y="1720850"/>
                  </a:lnTo>
                  <a:lnTo>
                    <a:pt x="7620" y="1720850"/>
                  </a:lnTo>
                  <a:lnTo>
                    <a:pt x="7620" y="1714500"/>
                  </a:lnTo>
                  <a:close/>
                </a:path>
                <a:path w="7620" h="2010410">
                  <a:moveTo>
                    <a:pt x="7620" y="1720850"/>
                  </a:moveTo>
                  <a:lnTo>
                    <a:pt x="0" y="1720850"/>
                  </a:lnTo>
                  <a:lnTo>
                    <a:pt x="0" y="1727200"/>
                  </a:lnTo>
                  <a:lnTo>
                    <a:pt x="7620" y="1727200"/>
                  </a:lnTo>
                  <a:lnTo>
                    <a:pt x="7620" y="1720850"/>
                  </a:lnTo>
                  <a:close/>
                </a:path>
                <a:path w="7620" h="2010410">
                  <a:moveTo>
                    <a:pt x="7620" y="1727200"/>
                  </a:moveTo>
                  <a:lnTo>
                    <a:pt x="0" y="1727200"/>
                  </a:lnTo>
                  <a:lnTo>
                    <a:pt x="0" y="1733550"/>
                  </a:lnTo>
                  <a:lnTo>
                    <a:pt x="7620" y="1733550"/>
                  </a:lnTo>
                  <a:lnTo>
                    <a:pt x="7620" y="1727200"/>
                  </a:lnTo>
                  <a:close/>
                </a:path>
                <a:path w="7620" h="2010410">
                  <a:moveTo>
                    <a:pt x="7620" y="1733550"/>
                  </a:moveTo>
                  <a:lnTo>
                    <a:pt x="0" y="1733550"/>
                  </a:lnTo>
                  <a:lnTo>
                    <a:pt x="0" y="1739900"/>
                  </a:lnTo>
                  <a:lnTo>
                    <a:pt x="7620" y="1739900"/>
                  </a:lnTo>
                  <a:lnTo>
                    <a:pt x="7620" y="1733550"/>
                  </a:lnTo>
                  <a:close/>
                </a:path>
                <a:path w="7620" h="2010410">
                  <a:moveTo>
                    <a:pt x="7620" y="1739900"/>
                  </a:moveTo>
                  <a:lnTo>
                    <a:pt x="0" y="1739900"/>
                  </a:lnTo>
                  <a:lnTo>
                    <a:pt x="0" y="1752600"/>
                  </a:lnTo>
                  <a:lnTo>
                    <a:pt x="7620" y="1752600"/>
                  </a:lnTo>
                  <a:lnTo>
                    <a:pt x="7620" y="1739900"/>
                  </a:lnTo>
                  <a:close/>
                </a:path>
                <a:path w="7620" h="2010410">
                  <a:moveTo>
                    <a:pt x="7620" y="1752600"/>
                  </a:moveTo>
                  <a:lnTo>
                    <a:pt x="0" y="1752600"/>
                  </a:lnTo>
                  <a:lnTo>
                    <a:pt x="0" y="1758950"/>
                  </a:lnTo>
                  <a:lnTo>
                    <a:pt x="7620" y="1758950"/>
                  </a:lnTo>
                  <a:lnTo>
                    <a:pt x="7620" y="1752600"/>
                  </a:lnTo>
                  <a:close/>
                </a:path>
                <a:path w="7620" h="2010410">
                  <a:moveTo>
                    <a:pt x="7620" y="1758950"/>
                  </a:moveTo>
                  <a:lnTo>
                    <a:pt x="0" y="1758950"/>
                  </a:lnTo>
                  <a:lnTo>
                    <a:pt x="0" y="1765300"/>
                  </a:lnTo>
                  <a:lnTo>
                    <a:pt x="7620" y="1765300"/>
                  </a:lnTo>
                  <a:lnTo>
                    <a:pt x="7620" y="1758950"/>
                  </a:lnTo>
                  <a:close/>
                </a:path>
                <a:path w="7620" h="2010410">
                  <a:moveTo>
                    <a:pt x="7620" y="1765300"/>
                  </a:moveTo>
                  <a:lnTo>
                    <a:pt x="0" y="1765300"/>
                  </a:lnTo>
                  <a:lnTo>
                    <a:pt x="0" y="1771650"/>
                  </a:lnTo>
                  <a:lnTo>
                    <a:pt x="7620" y="1771650"/>
                  </a:lnTo>
                  <a:lnTo>
                    <a:pt x="7620" y="1765300"/>
                  </a:lnTo>
                  <a:close/>
                </a:path>
                <a:path w="7620" h="2010410">
                  <a:moveTo>
                    <a:pt x="7620" y="1771650"/>
                  </a:moveTo>
                  <a:lnTo>
                    <a:pt x="0" y="1771650"/>
                  </a:lnTo>
                  <a:lnTo>
                    <a:pt x="0" y="1778000"/>
                  </a:lnTo>
                  <a:lnTo>
                    <a:pt x="7620" y="1778000"/>
                  </a:lnTo>
                  <a:lnTo>
                    <a:pt x="7620" y="1771650"/>
                  </a:lnTo>
                  <a:close/>
                </a:path>
                <a:path w="7620" h="2010410">
                  <a:moveTo>
                    <a:pt x="7620" y="1778000"/>
                  </a:moveTo>
                  <a:lnTo>
                    <a:pt x="0" y="1778000"/>
                  </a:lnTo>
                  <a:lnTo>
                    <a:pt x="0" y="1783080"/>
                  </a:lnTo>
                  <a:lnTo>
                    <a:pt x="7620" y="1783080"/>
                  </a:lnTo>
                  <a:lnTo>
                    <a:pt x="7620" y="1778000"/>
                  </a:lnTo>
                  <a:close/>
                </a:path>
                <a:path w="7620" h="2010410">
                  <a:moveTo>
                    <a:pt x="7620" y="1783080"/>
                  </a:moveTo>
                  <a:lnTo>
                    <a:pt x="0" y="1783080"/>
                  </a:lnTo>
                  <a:lnTo>
                    <a:pt x="0" y="1790700"/>
                  </a:lnTo>
                  <a:lnTo>
                    <a:pt x="7620" y="1790700"/>
                  </a:lnTo>
                  <a:lnTo>
                    <a:pt x="7620" y="1783080"/>
                  </a:lnTo>
                  <a:close/>
                </a:path>
                <a:path w="7620" h="2010410">
                  <a:moveTo>
                    <a:pt x="7620" y="1790700"/>
                  </a:moveTo>
                  <a:lnTo>
                    <a:pt x="0" y="1790700"/>
                  </a:lnTo>
                  <a:lnTo>
                    <a:pt x="0" y="1797050"/>
                  </a:lnTo>
                  <a:lnTo>
                    <a:pt x="7620" y="1797050"/>
                  </a:lnTo>
                  <a:lnTo>
                    <a:pt x="7620" y="1790700"/>
                  </a:lnTo>
                  <a:close/>
                </a:path>
                <a:path w="7620" h="2010410">
                  <a:moveTo>
                    <a:pt x="7620" y="1797050"/>
                  </a:moveTo>
                  <a:lnTo>
                    <a:pt x="0" y="1797050"/>
                  </a:lnTo>
                  <a:lnTo>
                    <a:pt x="0" y="1803400"/>
                  </a:lnTo>
                  <a:lnTo>
                    <a:pt x="7620" y="1803400"/>
                  </a:lnTo>
                  <a:lnTo>
                    <a:pt x="7620" y="1797050"/>
                  </a:lnTo>
                  <a:close/>
                </a:path>
                <a:path w="7620" h="2010410">
                  <a:moveTo>
                    <a:pt x="7620" y="1803400"/>
                  </a:moveTo>
                  <a:lnTo>
                    <a:pt x="0" y="1803400"/>
                  </a:lnTo>
                  <a:lnTo>
                    <a:pt x="0" y="1809750"/>
                  </a:lnTo>
                  <a:lnTo>
                    <a:pt x="7620" y="1809750"/>
                  </a:lnTo>
                  <a:lnTo>
                    <a:pt x="7620" y="1803400"/>
                  </a:lnTo>
                  <a:close/>
                </a:path>
                <a:path w="7620" h="2010410">
                  <a:moveTo>
                    <a:pt x="7620" y="1809750"/>
                  </a:moveTo>
                  <a:lnTo>
                    <a:pt x="0" y="1809750"/>
                  </a:lnTo>
                  <a:lnTo>
                    <a:pt x="0" y="1816100"/>
                  </a:lnTo>
                  <a:lnTo>
                    <a:pt x="7620" y="1816100"/>
                  </a:lnTo>
                  <a:lnTo>
                    <a:pt x="7620" y="1809750"/>
                  </a:lnTo>
                  <a:close/>
                </a:path>
                <a:path w="7620" h="2010410">
                  <a:moveTo>
                    <a:pt x="7620" y="1816100"/>
                  </a:moveTo>
                  <a:lnTo>
                    <a:pt x="0" y="1816100"/>
                  </a:lnTo>
                  <a:lnTo>
                    <a:pt x="0" y="1835150"/>
                  </a:lnTo>
                  <a:lnTo>
                    <a:pt x="7620" y="1835150"/>
                  </a:lnTo>
                  <a:lnTo>
                    <a:pt x="7620" y="1816100"/>
                  </a:lnTo>
                  <a:close/>
                </a:path>
                <a:path w="7620" h="2010410">
                  <a:moveTo>
                    <a:pt x="7620" y="1835150"/>
                  </a:moveTo>
                  <a:lnTo>
                    <a:pt x="0" y="1835150"/>
                  </a:lnTo>
                  <a:lnTo>
                    <a:pt x="0" y="1841500"/>
                  </a:lnTo>
                  <a:lnTo>
                    <a:pt x="7620" y="1841500"/>
                  </a:lnTo>
                  <a:lnTo>
                    <a:pt x="7620" y="1835150"/>
                  </a:lnTo>
                  <a:close/>
                </a:path>
                <a:path w="7620" h="2010410">
                  <a:moveTo>
                    <a:pt x="7620" y="1841500"/>
                  </a:moveTo>
                  <a:lnTo>
                    <a:pt x="0" y="1841500"/>
                  </a:lnTo>
                  <a:lnTo>
                    <a:pt x="0" y="1847850"/>
                  </a:lnTo>
                  <a:lnTo>
                    <a:pt x="7620" y="1847850"/>
                  </a:lnTo>
                  <a:lnTo>
                    <a:pt x="7620" y="1841500"/>
                  </a:lnTo>
                  <a:close/>
                </a:path>
                <a:path w="7620" h="2010410">
                  <a:moveTo>
                    <a:pt x="7620" y="1847850"/>
                  </a:moveTo>
                  <a:lnTo>
                    <a:pt x="0" y="1847850"/>
                  </a:lnTo>
                  <a:lnTo>
                    <a:pt x="0" y="1854200"/>
                  </a:lnTo>
                  <a:lnTo>
                    <a:pt x="7620" y="1854200"/>
                  </a:lnTo>
                  <a:lnTo>
                    <a:pt x="7620" y="1847850"/>
                  </a:lnTo>
                  <a:close/>
                </a:path>
                <a:path w="7620" h="2010410">
                  <a:moveTo>
                    <a:pt x="7620" y="1854200"/>
                  </a:moveTo>
                  <a:lnTo>
                    <a:pt x="0" y="1854200"/>
                  </a:lnTo>
                  <a:lnTo>
                    <a:pt x="0" y="1865630"/>
                  </a:lnTo>
                  <a:lnTo>
                    <a:pt x="7620" y="1865630"/>
                  </a:lnTo>
                  <a:lnTo>
                    <a:pt x="7620" y="1854200"/>
                  </a:lnTo>
                  <a:close/>
                </a:path>
                <a:path w="7620" h="2010410">
                  <a:moveTo>
                    <a:pt x="7620" y="1865630"/>
                  </a:moveTo>
                  <a:lnTo>
                    <a:pt x="0" y="1865630"/>
                  </a:lnTo>
                  <a:lnTo>
                    <a:pt x="0" y="1873250"/>
                  </a:lnTo>
                  <a:lnTo>
                    <a:pt x="7620" y="1873250"/>
                  </a:lnTo>
                  <a:lnTo>
                    <a:pt x="7620" y="1865630"/>
                  </a:lnTo>
                  <a:close/>
                </a:path>
                <a:path w="7620" h="2010410">
                  <a:moveTo>
                    <a:pt x="7620" y="1873250"/>
                  </a:moveTo>
                  <a:lnTo>
                    <a:pt x="0" y="1873250"/>
                  </a:lnTo>
                  <a:lnTo>
                    <a:pt x="0" y="1879600"/>
                  </a:lnTo>
                  <a:lnTo>
                    <a:pt x="7620" y="1879600"/>
                  </a:lnTo>
                  <a:lnTo>
                    <a:pt x="7620" y="1873250"/>
                  </a:lnTo>
                  <a:close/>
                </a:path>
                <a:path w="7620" h="2010410">
                  <a:moveTo>
                    <a:pt x="7620" y="1879600"/>
                  </a:moveTo>
                  <a:lnTo>
                    <a:pt x="0" y="1879600"/>
                  </a:lnTo>
                  <a:lnTo>
                    <a:pt x="0" y="1885950"/>
                  </a:lnTo>
                  <a:lnTo>
                    <a:pt x="7620" y="1885950"/>
                  </a:lnTo>
                  <a:lnTo>
                    <a:pt x="7620" y="1879600"/>
                  </a:lnTo>
                  <a:close/>
                </a:path>
                <a:path w="7620" h="2010410">
                  <a:moveTo>
                    <a:pt x="7620" y="1885950"/>
                  </a:moveTo>
                  <a:lnTo>
                    <a:pt x="0" y="1885950"/>
                  </a:lnTo>
                  <a:lnTo>
                    <a:pt x="0" y="1892300"/>
                  </a:lnTo>
                  <a:lnTo>
                    <a:pt x="7620" y="1892300"/>
                  </a:lnTo>
                  <a:lnTo>
                    <a:pt x="7620" y="1885950"/>
                  </a:lnTo>
                  <a:close/>
                </a:path>
                <a:path w="7620" h="2010410">
                  <a:moveTo>
                    <a:pt x="7620" y="1892300"/>
                  </a:moveTo>
                  <a:lnTo>
                    <a:pt x="0" y="1892300"/>
                  </a:lnTo>
                  <a:lnTo>
                    <a:pt x="0" y="1898650"/>
                  </a:lnTo>
                  <a:lnTo>
                    <a:pt x="7620" y="1898650"/>
                  </a:lnTo>
                  <a:lnTo>
                    <a:pt x="7620" y="1892300"/>
                  </a:lnTo>
                  <a:close/>
                </a:path>
                <a:path w="7620" h="2010410">
                  <a:moveTo>
                    <a:pt x="7620" y="1898650"/>
                  </a:moveTo>
                  <a:lnTo>
                    <a:pt x="0" y="1898650"/>
                  </a:lnTo>
                  <a:lnTo>
                    <a:pt x="0" y="1903730"/>
                  </a:lnTo>
                  <a:lnTo>
                    <a:pt x="7620" y="1903730"/>
                  </a:lnTo>
                  <a:lnTo>
                    <a:pt x="7620" y="1898650"/>
                  </a:lnTo>
                  <a:close/>
                </a:path>
                <a:path w="7620" h="2010410">
                  <a:moveTo>
                    <a:pt x="7620" y="1903730"/>
                  </a:moveTo>
                  <a:lnTo>
                    <a:pt x="0" y="1903730"/>
                  </a:lnTo>
                  <a:lnTo>
                    <a:pt x="0" y="1911350"/>
                  </a:lnTo>
                  <a:lnTo>
                    <a:pt x="7620" y="1911350"/>
                  </a:lnTo>
                  <a:lnTo>
                    <a:pt x="7620" y="1903730"/>
                  </a:lnTo>
                  <a:close/>
                </a:path>
                <a:path w="7620" h="2010410">
                  <a:moveTo>
                    <a:pt x="7620" y="1911350"/>
                  </a:moveTo>
                  <a:lnTo>
                    <a:pt x="0" y="1911350"/>
                  </a:lnTo>
                  <a:lnTo>
                    <a:pt x="0" y="1917700"/>
                  </a:lnTo>
                  <a:lnTo>
                    <a:pt x="7620" y="1917700"/>
                  </a:lnTo>
                  <a:lnTo>
                    <a:pt x="7620" y="1911350"/>
                  </a:lnTo>
                  <a:close/>
                </a:path>
                <a:path w="7620" h="2010410">
                  <a:moveTo>
                    <a:pt x="7620" y="1917700"/>
                  </a:moveTo>
                  <a:lnTo>
                    <a:pt x="0" y="1917700"/>
                  </a:lnTo>
                  <a:lnTo>
                    <a:pt x="0" y="1949450"/>
                  </a:lnTo>
                  <a:lnTo>
                    <a:pt x="7620" y="1949450"/>
                  </a:lnTo>
                  <a:lnTo>
                    <a:pt x="7620" y="1917700"/>
                  </a:lnTo>
                  <a:close/>
                </a:path>
                <a:path w="7620" h="2010410">
                  <a:moveTo>
                    <a:pt x="7620" y="1949450"/>
                  </a:moveTo>
                  <a:lnTo>
                    <a:pt x="0" y="1949450"/>
                  </a:lnTo>
                  <a:lnTo>
                    <a:pt x="0" y="1968500"/>
                  </a:lnTo>
                  <a:lnTo>
                    <a:pt x="7620" y="1968500"/>
                  </a:lnTo>
                  <a:lnTo>
                    <a:pt x="7620" y="1949450"/>
                  </a:lnTo>
                  <a:close/>
                </a:path>
                <a:path w="7620" h="2010410">
                  <a:moveTo>
                    <a:pt x="7620" y="1968500"/>
                  </a:moveTo>
                  <a:lnTo>
                    <a:pt x="0" y="1968500"/>
                  </a:lnTo>
                  <a:lnTo>
                    <a:pt x="0" y="1974850"/>
                  </a:lnTo>
                  <a:lnTo>
                    <a:pt x="7620" y="1974850"/>
                  </a:lnTo>
                  <a:lnTo>
                    <a:pt x="7620" y="1968500"/>
                  </a:lnTo>
                  <a:close/>
                </a:path>
                <a:path w="7620" h="2010410">
                  <a:moveTo>
                    <a:pt x="7620" y="1974850"/>
                  </a:moveTo>
                  <a:lnTo>
                    <a:pt x="0" y="1974850"/>
                  </a:lnTo>
                  <a:lnTo>
                    <a:pt x="0" y="1979930"/>
                  </a:lnTo>
                  <a:lnTo>
                    <a:pt x="7620" y="1979930"/>
                  </a:lnTo>
                  <a:lnTo>
                    <a:pt x="7620" y="1974850"/>
                  </a:lnTo>
                  <a:close/>
                </a:path>
                <a:path w="7620" h="2010410">
                  <a:moveTo>
                    <a:pt x="7620" y="1979930"/>
                  </a:moveTo>
                  <a:lnTo>
                    <a:pt x="0" y="1979930"/>
                  </a:lnTo>
                  <a:lnTo>
                    <a:pt x="0" y="1987550"/>
                  </a:lnTo>
                  <a:lnTo>
                    <a:pt x="7620" y="1987550"/>
                  </a:lnTo>
                  <a:lnTo>
                    <a:pt x="7620" y="1979930"/>
                  </a:lnTo>
                  <a:close/>
                </a:path>
                <a:path w="7620" h="2010410">
                  <a:moveTo>
                    <a:pt x="7620" y="1987550"/>
                  </a:moveTo>
                  <a:lnTo>
                    <a:pt x="0" y="1987550"/>
                  </a:lnTo>
                  <a:lnTo>
                    <a:pt x="0" y="2000250"/>
                  </a:lnTo>
                  <a:lnTo>
                    <a:pt x="7620" y="2000250"/>
                  </a:lnTo>
                  <a:lnTo>
                    <a:pt x="7620" y="1987550"/>
                  </a:lnTo>
                  <a:close/>
                </a:path>
                <a:path w="7620" h="2010410">
                  <a:moveTo>
                    <a:pt x="7620" y="2000250"/>
                  </a:moveTo>
                  <a:lnTo>
                    <a:pt x="0" y="2000250"/>
                  </a:lnTo>
                  <a:lnTo>
                    <a:pt x="0" y="2006600"/>
                  </a:lnTo>
                  <a:lnTo>
                    <a:pt x="3810" y="2006600"/>
                  </a:lnTo>
                  <a:lnTo>
                    <a:pt x="3810" y="2005330"/>
                  </a:lnTo>
                  <a:lnTo>
                    <a:pt x="5080" y="2005330"/>
                  </a:lnTo>
                  <a:lnTo>
                    <a:pt x="5080" y="2004060"/>
                  </a:lnTo>
                  <a:lnTo>
                    <a:pt x="6350" y="2004060"/>
                  </a:lnTo>
                  <a:lnTo>
                    <a:pt x="6350" y="2001520"/>
                  </a:lnTo>
                  <a:lnTo>
                    <a:pt x="7620" y="2001520"/>
                  </a:lnTo>
                  <a:lnTo>
                    <a:pt x="7620" y="2000250"/>
                  </a:lnTo>
                  <a:close/>
                </a:path>
                <a:path w="7620" h="2010410">
                  <a:moveTo>
                    <a:pt x="2540" y="2006600"/>
                  </a:moveTo>
                  <a:lnTo>
                    <a:pt x="0" y="2006600"/>
                  </a:lnTo>
                  <a:lnTo>
                    <a:pt x="0" y="2010410"/>
                  </a:lnTo>
                  <a:lnTo>
                    <a:pt x="1270" y="2010410"/>
                  </a:lnTo>
                  <a:lnTo>
                    <a:pt x="1270" y="2007870"/>
                  </a:lnTo>
                  <a:lnTo>
                    <a:pt x="2540" y="2007870"/>
                  </a:lnTo>
                  <a:lnTo>
                    <a:pt x="2540" y="2006600"/>
                  </a:lnTo>
                  <a:close/>
                </a:path>
              </a:pathLst>
            </a:custGeom>
            <a:solidFill>
              <a:srgbClr val="FF6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4918709" y="2608580"/>
              <a:ext cx="7620" cy="2030730"/>
            </a:xfrm>
            <a:custGeom>
              <a:avLst/>
              <a:gdLst/>
              <a:ahLst/>
              <a:cxnLst/>
              <a:rect l="l" t="t" r="r" b="b"/>
              <a:pathLst>
                <a:path w="7620" h="2030729">
                  <a:moveTo>
                    <a:pt x="1269" y="0"/>
                  </a:moveTo>
                  <a:lnTo>
                    <a:pt x="0" y="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8889"/>
                  </a:lnTo>
                  <a:lnTo>
                    <a:pt x="6350" y="8889"/>
                  </a:lnTo>
                  <a:lnTo>
                    <a:pt x="6350" y="7619"/>
                  </a:lnTo>
                  <a:lnTo>
                    <a:pt x="5079" y="761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20" h="2030729">
                  <a:moveTo>
                    <a:pt x="7619" y="38100"/>
                  </a:moveTo>
                  <a:lnTo>
                    <a:pt x="0" y="38100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38100"/>
                  </a:lnTo>
                  <a:close/>
                </a:path>
                <a:path w="7620" h="2030729">
                  <a:moveTo>
                    <a:pt x="7619" y="76200"/>
                  </a:moveTo>
                  <a:lnTo>
                    <a:pt x="0" y="76200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76200"/>
                  </a:lnTo>
                  <a:close/>
                </a:path>
                <a:path w="7620" h="2030729">
                  <a:moveTo>
                    <a:pt x="7619" y="114300"/>
                  </a:moveTo>
                  <a:lnTo>
                    <a:pt x="0" y="11430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14300"/>
                  </a:lnTo>
                  <a:close/>
                </a:path>
                <a:path w="7620" h="2030729">
                  <a:moveTo>
                    <a:pt x="7619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400"/>
                  </a:lnTo>
                  <a:close/>
                </a:path>
                <a:path w="7620" h="2030729">
                  <a:moveTo>
                    <a:pt x="7619" y="158750"/>
                  </a:moveTo>
                  <a:lnTo>
                    <a:pt x="0" y="158750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58750"/>
                  </a:lnTo>
                  <a:close/>
                </a:path>
                <a:path w="7620" h="2030729">
                  <a:moveTo>
                    <a:pt x="7619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500"/>
                  </a:lnTo>
                  <a:close/>
                </a:path>
                <a:path w="7620" h="2030729">
                  <a:moveTo>
                    <a:pt x="7619" y="196850"/>
                  </a:moveTo>
                  <a:lnTo>
                    <a:pt x="0" y="19685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196850"/>
                  </a:lnTo>
                  <a:close/>
                </a:path>
                <a:path w="7620" h="2030729">
                  <a:moveTo>
                    <a:pt x="7619" y="234950"/>
                  </a:moveTo>
                  <a:lnTo>
                    <a:pt x="0" y="234950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34950"/>
                  </a:lnTo>
                  <a:close/>
                </a:path>
                <a:path w="7620" h="2030729">
                  <a:moveTo>
                    <a:pt x="7619" y="273050"/>
                  </a:moveTo>
                  <a:lnTo>
                    <a:pt x="0" y="273050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273050"/>
                  </a:lnTo>
                  <a:close/>
                </a:path>
                <a:path w="7620" h="2030729">
                  <a:moveTo>
                    <a:pt x="7619" y="311150"/>
                  </a:moveTo>
                  <a:lnTo>
                    <a:pt x="0" y="311150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11150"/>
                  </a:lnTo>
                  <a:close/>
                </a:path>
                <a:path w="7620" h="2030729">
                  <a:moveTo>
                    <a:pt x="7619" y="349250"/>
                  </a:moveTo>
                  <a:lnTo>
                    <a:pt x="0" y="349250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49250"/>
                  </a:lnTo>
                  <a:close/>
                </a:path>
                <a:path w="7620" h="2030729">
                  <a:moveTo>
                    <a:pt x="7619" y="355600"/>
                  </a:moveTo>
                  <a:lnTo>
                    <a:pt x="0" y="355600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55600"/>
                  </a:lnTo>
                  <a:close/>
                </a:path>
                <a:path w="7620" h="2030729">
                  <a:moveTo>
                    <a:pt x="7619" y="387350"/>
                  </a:moveTo>
                  <a:lnTo>
                    <a:pt x="0" y="387350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387350"/>
                  </a:lnTo>
                  <a:close/>
                </a:path>
                <a:path w="7620" h="2030729">
                  <a:moveTo>
                    <a:pt x="7619" y="431800"/>
                  </a:moveTo>
                  <a:lnTo>
                    <a:pt x="0" y="431800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31800"/>
                  </a:lnTo>
                  <a:close/>
                </a:path>
                <a:path w="7620" h="2030729">
                  <a:moveTo>
                    <a:pt x="7619" y="469900"/>
                  </a:moveTo>
                  <a:lnTo>
                    <a:pt x="0" y="469900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469900"/>
                  </a:lnTo>
                  <a:close/>
                </a:path>
                <a:path w="7620" h="2030729">
                  <a:moveTo>
                    <a:pt x="7619" y="508000"/>
                  </a:moveTo>
                  <a:lnTo>
                    <a:pt x="0" y="508000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08000"/>
                  </a:lnTo>
                  <a:close/>
                </a:path>
                <a:path w="7620" h="2030729">
                  <a:moveTo>
                    <a:pt x="7619" y="546100"/>
                  </a:moveTo>
                  <a:lnTo>
                    <a:pt x="0" y="546100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6100"/>
                  </a:lnTo>
                  <a:close/>
                </a:path>
                <a:path w="7620" h="2030729">
                  <a:moveTo>
                    <a:pt x="7619" y="552450"/>
                  </a:moveTo>
                  <a:lnTo>
                    <a:pt x="0" y="552450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52450"/>
                  </a:lnTo>
                  <a:close/>
                </a:path>
                <a:path w="7620" h="2030729">
                  <a:moveTo>
                    <a:pt x="7619" y="584200"/>
                  </a:moveTo>
                  <a:lnTo>
                    <a:pt x="0" y="584200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84200"/>
                  </a:lnTo>
                  <a:close/>
                </a:path>
                <a:path w="7620" h="2030729">
                  <a:moveTo>
                    <a:pt x="7619" y="590550"/>
                  </a:moveTo>
                  <a:lnTo>
                    <a:pt x="0" y="590550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590550"/>
                  </a:lnTo>
                  <a:close/>
                </a:path>
                <a:path w="7620" h="2030729">
                  <a:moveTo>
                    <a:pt x="7619" y="628650"/>
                  </a:moveTo>
                  <a:lnTo>
                    <a:pt x="0" y="628650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28650"/>
                  </a:lnTo>
                  <a:close/>
                </a:path>
                <a:path w="7620" h="2030729">
                  <a:moveTo>
                    <a:pt x="7619" y="666750"/>
                  </a:moveTo>
                  <a:lnTo>
                    <a:pt x="0" y="666750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66750"/>
                  </a:lnTo>
                  <a:close/>
                </a:path>
                <a:path w="7620" h="2030729">
                  <a:moveTo>
                    <a:pt x="7619" y="704850"/>
                  </a:moveTo>
                  <a:lnTo>
                    <a:pt x="0" y="704850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4850"/>
                  </a:lnTo>
                  <a:close/>
                </a:path>
                <a:path w="7620" h="2030729">
                  <a:moveTo>
                    <a:pt x="7619" y="711200"/>
                  </a:moveTo>
                  <a:lnTo>
                    <a:pt x="0" y="711200"/>
                  </a:lnTo>
                  <a:lnTo>
                    <a:pt x="0" y="742949"/>
                  </a:lnTo>
                  <a:lnTo>
                    <a:pt x="7619" y="742949"/>
                  </a:lnTo>
                  <a:lnTo>
                    <a:pt x="7619" y="711200"/>
                  </a:lnTo>
                  <a:close/>
                </a:path>
                <a:path w="7620" h="2030729">
                  <a:moveTo>
                    <a:pt x="7619" y="742950"/>
                  </a:moveTo>
                  <a:lnTo>
                    <a:pt x="0" y="742950"/>
                  </a:lnTo>
                  <a:lnTo>
                    <a:pt x="0" y="749299"/>
                  </a:lnTo>
                  <a:lnTo>
                    <a:pt x="7619" y="749299"/>
                  </a:lnTo>
                  <a:lnTo>
                    <a:pt x="7619" y="742950"/>
                  </a:lnTo>
                  <a:close/>
                </a:path>
                <a:path w="7620" h="2030729">
                  <a:moveTo>
                    <a:pt x="7619" y="749300"/>
                  </a:moveTo>
                  <a:lnTo>
                    <a:pt x="0" y="749300"/>
                  </a:lnTo>
                  <a:lnTo>
                    <a:pt x="0" y="781049"/>
                  </a:lnTo>
                  <a:lnTo>
                    <a:pt x="7619" y="781049"/>
                  </a:lnTo>
                  <a:lnTo>
                    <a:pt x="7619" y="749300"/>
                  </a:lnTo>
                  <a:close/>
                </a:path>
                <a:path w="7620" h="2030729">
                  <a:moveTo>
                    <a:pt x="7619" y="781050"/>
                  </a:moveTo>
                  <a:lnTo>
                    <a:pt x="0" y="781050"/>
                  </a:lnTo>
                  <a:lnTo>
                    <a:pt x="0" y="787399"/>
                  </a:lnTo>
                  <a:lnTo>
                    <a:pt x="7619" y="787399"/>
                  </a:lnTo>
                  <a:lnTo>
                    <a:pt x="7619" y="781050"/>
                  </a:lnTo>
                  <a:close/>
                </a:path>
                <a:path w="7620" h="2030729">
                  <a:moveTo>
                    <a:pt x="7619" y="787400"/>
                  </a:moveTo>
                  <a:lnTo>
                    <a:pt x="0" y="787400"/>
                  </a:lnTo>
                  <a:lnTo>
                    <a:pt x="0" y="825499"/>
                  </a:lnTo>
                  <a:lnTo>
                    <a:pt x="7619" y="825499"/>
                  </a:lnTo>
                  <a:lnTo>
                    <a:pt x="7619" y="787400"/>
                  </a:lnTo>
                  <a:close/>
                </a:path>
                <a:path w="7620" h="2030729">
                  <a:moveTo>
                    <a:pt x="7619" y="825500"/>
                  </a:moveTo>
                  <a:lnTo>
                    <a:pt x="0" y="825500"/>
                  </a:lnTo>
                  <a:lnTo>
                    <a:pt x="0" y="863599"/>
                  </a:lnTo>
                  <a:lnTo>
                    <a:pt x="7619" y="863599"/>
                  </a:lnTo>
                  <a:lnTo>
                    <a:pt x="7619" y="825500"/>
                  </a:lnTo>
                  <a:close/>
                </a:path>
                <a:path w="7620" h="2030729">
                  <a:moveTo>
                    <a:pt x="7619" y="863600"/>
                  </a:moveTo>
                  <a:lnTo>
                    <a:pt x="0" y="863600"/>
                  </a:lnTo>
                  <a:lnTo>
                    <a:pt x="0" y="901699"/>
                  </a:lnTo>
                  <a:lnTo>
                    <a:pt x="7619" y="901699"/>
                  </a:lnTo>
                  <a:lnTo>
                    <a:pt x="7619" y="863600"/>
                  </a:lnTo>
                  <a:close/>
                </a:path>
                <a:path w="7620" h="2030729">
                  <a:moveTo>
                    <a:pt x="7619" y="901700"/>
                  </a:moveTo>
                  <a:lnTo>
                    <a:pt x="0" y="901700"/>
                  </a:lnTo>
                  <a:lnTo>
                    <a:pt x="0" y="908049"/>
                  </a:lnTo>
                  <a:lnTo>
                    <a:pt x="7619" y="908049"/>
                  </a:lnTo>
                  <a:lnTo>
                    <a:pt x="7619" y="901700"/>
                  </a:lnTo>
                  <a:close/>
                </a:path>
                <a:path w="7620" h="2030729">
                  <a:moveTo>
                    <a:pt x="7619" y="908050"/>
                  </a:moveTo>
                  <a:lnTo>
                    <a:pt x="0" y="908050"/>
                  </a:lnTo>
                  <a:lnTo>
                    <a:pt x="0" y="939799"/>
                  </a:lnTo>
                  <a:lnTo>
                    <a:pt x="7619" y="939799"/>
                  </a:lnTo>
                  <a:lnTo>
                    <a:pt x="7619" y="908050"/>
                  </a:lnTo>
                  <a:close/>
                </a:path>
                <a:path w="7620" h="2030729">
                  <a:moveTo>
                    <a:pt x="7619" y="939800"/>
                  </a:moveTo>
                  <a:lnTo>
                    <a:pt x="0" y="939800"/>
                  </a:lnTo>
                  <a:lnTo>
                    <a:pt x="0" y="946149"/>
                  </a:lnTo>
                  <a:lnTo>
                    <a:pt x="7619" y="946149"/>
                  </a:lnTo>
                  <a:lnTo>
                    <a:pt x="7619" y="939800"/>
                  </a:lnTo>
                  <a:close/>
                </a:path>
                <a:path w="7620" h="2030729">
                  <a:moveTo>
                    <a:pt x="7619" y="946150"/>
                  </a:moveTo>
                  <a:lnTo>
                    <a:pt x="0" y="946150"/>
                  </a:lnTo>
                  <a:lnTo>
                    <a:pt x="0" y="984249"/>
                  </a:lnTo>
                  <a:lnTo>
                    <a:pt x="7619" y="984249"/>
                  </a:lnTo>
                  <a:lnTo>
                    <a:pt x="7619" y="946150"/>
                  </a:lnTo>
                  <a:close/>
                </a:path>
                <a:path w="7620" h="2030729">
                  <a:moveTo>
                    <a:pt x="7619" y="984250"/>
                  </a:moveTo>
                  <a:lnTo>
                    <a:pt x="0" y="984250"/>
                  </a:lnTo>
                  <a:lnTo>
                    <a:pt x="0" y="1005839"/>
                  </a:lnTo>
                  <a:lnTo>
                    <a:pt x="7619" y="1005839"/>
                  </a:lnTo>
                  <a:lnTo>
                    <a:pt x="7619" y="984250"/>
                  </a:lnTo>
                  <a:close/>
                </a:path>
                <a:path w="7620" h="2030729">
                  <a:moveTo>
                    <a:pt x="7619" y="1005839"/>
                  </a:moveTo>
                  <a:lnTo>
                    <a:pt x="0" y="1005839"/>
                  </a:lnTo>
                  <a:lnTo>
                    <a:pt x="0" y="1013459"/>
                  </a:lnTo>
                  <a:lnTo>
                    <a:pt x="7619" y="1013459"/>
                  </a:lnTo>
                  <a:lnTo>
                    <a:pt x="7619" y="1005839"/>
                  </a:lnTo>
                  <a:close/>
                </a:path>
                <a:path w="7620" h="2030729">
                  <a:moveTo>
                    <a:pt x="7619" y="1013459"/>
                  </a:moveTo>
                  <a:lnTo>
                    <a:pt x="0" y="1013459"/>
                  </a:lnTo>
                  <a:lnTo>
                    <a:pt x="0" y="1019809"/>
                  </a:lnTo>
                  <a:lnTo>
                    <a:pt x="7619" y="1019809"/>
                  </a:lnTo>
                  <a:lnTo>
                    <a:pt x="7619" y="1013459"/>
                  </a:lnTo>
                  <a:close/>
                </a:path>
                <a:path w="7620" h="2030729">
                  <a:moveTo>
                    <a:pt x="7619" y="1019809"/>
                  </a:moveTo>
                  <a:lnTo>
                    <a:pt x="0" y="1019809"/>
                  </a:lnTo>
                  <a:lnTo>
                    <a:pt x="0" y="1026159"/>
                  </a:lnTo>
                  <a:lnTo>
                    <a:pt x="7619" y="1026159"/>
                  </a:lnTo>
                  <a:lnTo>
                    <a:pt x="7619" y="1019809"/>
                  </a:lnTo>
                  <a:close/>
                </a:path>
                <a:path w="7620" h="2030729">
                  <a:moveTo>
                    <a:pt x="7619" y="1026159"/>
                  </a:moveTo>
                  <a:lnTo>
                    <a:pt x="0" y="1026159"/>
                  </a:lnTo>
                  <a:lnTo>
                    <a:pt x="0" y="1032509"/>
                  </a:lnTo>
                  <a:lnTo>
                    <a:pt x="7619" y="1032509"/>
                  </a:lnTo>
                  <a:lnTo>
                    <a:pt x="7619" y="1026159"/>
                  </a:lnTo>
                  <a:close/>
                </a:path>
                <a:path w="7620" h="2030729">
                  <a:moveTo>
                    <a:pt x="7619" y="1032509"/>
                  </a:moveTo>
                  <a:lnTo>
                    <a:pt x="0" y="1032509"/>
                  </a:lnTo>
                  <a:lnTo>
                    <a:pt x="0" y="1038859"/>
                  </a:lnTo>
                  <a:lnTo>
                    <a:pt x="7619" y="1038859"/>
                  </a:lnTo>
                  <a:lnTo>
                    <a:pt x="7619" y="1032509"/>
                  </a:lnTo>
                  <a:close/>
                </a:path>
                <a:path w="7620" h="2030729">
                  <a:moveTo>
                    <a:pt x="7619" y="1038859"/>
                  </a:moveTo>
                  <a:lnTo>
                    <a:pt x="0" y="1038859"/>
                  </a:lnTo>
                  <a:lnTo>
                    <a:pt x="0" y="1043939"/>
                  </a:lnTo>
                  <a:lnTo>
                    <a:pt x="7619" y="1043939"/>
                  </a:lnTo>
                  <a:lnTo>
                    <a:pt x="7619" y="1038859"/>
                  </a:lnTo>
                  <a:close/>
                </a:path>
                <a:path w="7620" h="2030729">
                  <a:moveTo>
                    <a:pt x="7619" y="1043939"/>
                  </a:moveTo>
                  <a:lnTo>
                    <a:pt x="0" y="1043939"/>
                  </a:lnTo>
                  <a:lnTo>
                    <a:pt x="0" y="1051559"/>
                  </a:lnTo>
                  <a:lnTo>
                    <a:pt x="7619" y="1051559"/>
                  </a:lnTo>
                  <a:lnTo>
                    <a:pt x="7619" y="1043939"/>
                  </a:lnTo>
                  <a:close/>
                </a:path>
                <a:path w="7620" h="2030729">
                  <a:moveTo>
                    <a:pt x="7619" y="1051559"/>
                  </a:moveTo>
                  <a:lnTo>
                    <a:pt x="0" y="1051559"/>
                  </a:lnTo>
                  <a:lnTo>
                    <a:pt x="0" y="1057909"/>
                  </a:lnTo>
                  <a:lnTo>
                    <a:pt x="7619" y="1057909"/>
                  </a:lnTo>
                  <a:lnTo>
                    <a:pt x="7619" y="1051559"/>
                  </a:lnTo>
                  <a:close/>
                </a:path>
                <a:path w="7620" h="2030729">
                  <a:moveTo>
                    <a:pt x="7619" y="1057909"/>
                  </a:moveTo>
                  <a:lnTo>
                    <a:pt x="0" y="1057909"/>
                  </a:lnTo>
                  <a:lnTo>
                    <a:pt x="0" y="1064259"/>
                  </a:lnTo>
                  <a:lnTo>
                    <a:pt x="7619" y="1064259"/>
                  </a:lnTo>
                  <a:lnTo>
                    <a:pt x="7619" y="1057909"/>
                  </a:lnTo>
                  <a:close/>
                </a:path>
                <a:path w="7620" h="2030729">
                  <a:moveTo>
                    <a:pt x="7619" y="1064259"/>
                  </a:moveTo>
                  <a:lnTo>
                    <a:pt x="0" y="1064259"/>
                  </a:lnTo>
                  <a:lnTo>
                    <a:pt x="0" y="1070609"/>
                  </a:lnTo>
                  <a:lnTo>
                    <a:pt x="7619" y="1070609"/>
                  </a:lnTo>
                  <a:lnTo>
                    <a:pt x="7619" y="1064259"/>
                  </a:lnTo>
                  <a:close/>
                </a:path>
                <a:path w="7620" h="2030729">
                  <a:moveTo>
                    <a:pt x="7619" y="1070610"/>
                  </a:moveTo>
                  <a:lnTo>
                    <a:pt x="0" y="1070610"/>
                  </a:lnTo>
                  <a:lnTo>
                    <a:pt x="0" y="1076959"/>
                  </a:lnTo>
                  <a:lnTo>
                    <a:pt x="7619" y="1076959"/>
                  </a:lnTo>
                  <a:lnTo>
                    <a:pt x="7619" y="1070610"/>
                  </a:lnTo>
                  <a:close/>
                </a:path>
                <a:path w="7620" h="2030729">
                  <a:moveTo>
                    <a:pt x="7619" y="1076959"/>
                  </a:moveTo>
                  <a:lnTo>
                    <a:pt x="0" y="1076959"/>
                  </a:lnTo>
                  <a:lnTo>
                    <a:pt x="0" y="1082039"/>
                  </a:lnTo>
                  <a:lnTo>
                    <a:pt x="7619" y="1082039"/>
                  </a:lnTo>
                  <a:lnTo>
                    <a:pt x="7619" y="1076959"/>
                  </a:lnTo>
                  <a:close/>
                </a:path>
                <a:path w="7620" h="2030729">
                  <a:moveTo>
                    <a:pt x="7619" y="1082039"/>
                  </a:moveTo>
                  <a:lnTo>
                    <a:pt x="0" y="1082039"/>
                  </a:lnTo>
                  <a:lnTo>
                    <a:pt x="0" y="1096009"/>
                  </a:lnTo>
                  <a:lnTo>
                    <a:pt x="7619" y="1096009"/>
                  </a:lnTo>
                  <a:lnTo>
                    <a:pt x="7619" y="1082039"/>
                  </a:lnTo>
                  <a:close/>
                </a:path>
                <a:path w="7620" h="2030729">
                  <a:moveTo>
                    <a:pt x="7619" y="1096009"/>
                  </a:moveTo>
                  <a:lnTo>
                    <a:pt x="0" y="1096009"/>
                  </a:lnTo>
                  <a:lnTo>
                    <a:pt x="0" y="1102359"/>
                  </a:lnTo>
                  <a:lnTo>
                    <a:pt x="7619" y="1102359"/>
                  </a:lnTo>
                  <a:lnTo>
                    <a:pt x="7619" y="1096009"/>
                  </a:lnTo>
                  <a:close/>
                </a:path>
                <a:path w="7620" h="2030729">
                  <a:moveTo>
                    <a:pt x="7619" y="1102360"/>
                  </a:moveTo>
                  <a:lnTo>
                    <a:pt x="0" y="1102360"/>
                  </a:lnTo>
                  <a:lnTo>
                    <a:pt x="0" y="1108709"/>
                  </a:lnTo>
                  <a:lnTo>
                    <a:pt x="7619" y="1108709"/>
                  </a:lnTo>
                  <a:lnTo>
                    <a:pt x="7619" y="1102360"/>
                  </a:lnTo>
                  <a:close/>
                </a:path>
                <a:path w="7620" h="2030729">
                  <a:moveTo>
                    <a:pt x="7619" y="1108709"/>
                  </a:moveTo>
                  <a:lnTo>
                    <a:pt x="0" y="1108709"/>
                  </a:lnTo>
                  <a:lnTo>
                    <a:pt x="0" y="1115059"/>
                  </a:lnTo>
                  <a:lnTo>
                    <a:pt x="7619" y="1115059"/>
                  </a:lnTo>
                  <a:lnTo>
                    <a:pt x="7619" y="1108709"/>
                  </a:lnTo>
                  <a:close/>
                </a:path>
                <a:path w="7620" h="2030729">
                  <a:moveTo>
                    <a:pt x="7619" y="1115059"/>
                  </a:moveTo>
                  <a:lnTo>
                    <a:pt x="0" y="1115059"/>
                  </a:lnTo>
                  <a:lnTo>
                    <a:pt x="0" y="1120139"/>
                  </a:lnTo>
                  <a:lnTo>
                    <a:pt x="7619" y="1120139"/>
                  </a:lnTo>
                  <a:lnTo>
                    <a:pt x="7619" y="1115059"/>
                  </a:lnTo>
                  <a:close/>
                </a:path>
                <a:path w="7620" h="2030729">
                  <a:moveTo>
                    <a:pt x="7619" y="1120139"/>
                  </a:moveTo>
                  <a:lnTo>
                    <a:pt x="0" y="1120139"/>
                  </a:lnTo>
                  <a:lnTo>
                    <a:pt x="0" y="1126489"/>
                  </a:lnTo>
                  <a:lnTo>
                    <a:pt x="7619" y="1126489"/>
                  </a:lnTo>
                  <a:lnTo>
                    <a:pt x="7619" y="1120139"/>
                  </a:lnTo>
                  <a:close/>
                </a:path>
                <a:path w="7620" h="2030729">
                  <a:moveTo>
                    <a:pt x="7619" y="1126489"/>
                  </a:moveTo>
                  <a:lnTo>
                    <a:pt x="0" y="1126489"/>
                  </a:lnTo>
                  <a:lnTo>
                    <a:pt x="0" y="1134109"/>
                  </a:lnTo>
                  <a:lnTo>
                    <a:pt x="7619" y="1134109"/>
                  </a:lnTo>
                  <a:lnTo>
                    <a:pt x="7619" y="1126489"/>
                  </a:lnTo>
                  <a:close/>
                </a:path>
                <a:path w="7620" h="2030729">
                  <a:moveTo>
                    <a:pt x="7619" y="1134110"/>
                  </a:moveTo>
                  <a:lnTo>
                    <a:pt x="0" y="1134110"/>
                  </a:lnTo>
                  <a:lnTo>
                    <a:pt x="0" y="1140459"/>
                  </a:lnTo>
                  <a:lnTo>
                    <a:pt x="7619" y="1140459"/>
                  </a:lnTo>
                  <a:lnTo>
                    <a:pt x="7619" y="1134110"/>
                  </a:lnTo>
                  <a:close/>
                </a:path>
                <a:path w="7620" h="2030729">
                  <a:moveTo>
                    <a:pt x="7619" y="1140460"/>
                  </a:moveTo>
                  <a:lnTo>
                    <a:pt x="0" y="1140460"/>
                  </a:lnTo>
                  <a:lnTo>
                    <a:pt x="0" y="1146809"/>
                  </a:lnTo>
                  <a:lnTo>
                    <a:pt x="7619" y="1146809"/>
                  </a:lnTo>
                  <a:lnTo>
                    <a:pt x="7619" y="1140460"/>
                  </a:lnTo>
                  <a:close/>
                </a:path>
                <a:path w="7620" h="2030729">
                  <a:moveTo>
                    <a:pt x="7619" y="1146810"/>
                  </a:moveTo>
                  <a:lnTo>
                    <a:pt x="0" y="1146810"/>
                  </a:lnTo>
                  <a:lnTo>
                    <a:pt x="0" y="1153159"/>
                  </a:lnTo>
                  <a:lnTo>
                    <a:pt x="7619" y="1153159"/>
                  </a:lnTo>
                  <a:lnTo>
                    <a:pt x="7619" y="1146810"/>
                  </a:lnTo>
                  <a:close/>
                </a:path>
                <a:path w="7620" h="2030729">
                  <a:moveTo>
                    <a:pt x="7619" y="1153159"/>
                  </a:moveTo>
                  <a:lnTo>
                    <a:pt x="0" y="1153159"/>
                  </a:lnTo>
                  <a:lnTo>
                    <a:pt x="0" y="1159509"/>
                  </a:lnTo>
                  <a:lnTo>
                    <a:pt x="7619" y="1159509"/>
                  </a:lnTo>
                  <a:lnTo>
                    <a:pt x="7619" y="1153159"/>
                  </a:lnTo>
                  <a:close/>
                </a:path>
                <a:path w="7620" h="2030729">
                  <a:moveTo>
                    <a:pt x="7619" y="1159509"/>
                  </a:moveTo>
                  <a:lnTo>
                    <a:pt x="0" y="1159509"/>
                  </a:lnTo>
                  <a:lnTo>
                    <a:pt x="0" y="1164589"/>
                  </a:lnTo>
                  <a:lnTo>
                    <a:pt x="7619" y="1164589"/>
                  </a:lnTo>
                  <a:lnTo>
                    <a:pt x="7619" y="1159509"/>
                  </a:lnTo>
                  <a:close/>
                </a:path>
                <a:path w="7620" h="2030729">
                  <a:moveTo>
                    <a:pt x="7619" y="1164589"/>
                  </a:moveTo>
                  <a:lnTo>
                    <a:pt x="0" y="1164589"/>
                  </a:lnTo>
                  <a:lnTo>
                    <a:pt x="0" y="1172209"/>
                  </a:lnTo>
                  <a:lnTo>
                    <a:pt x="7619" y="1172209"/>
                  </a:lnTo>
                  <a:lnTo>
                    <a:pt x="7619" y="1164589"/>
                  </a:lnTo>
                  <a:close/>
                </a:path>
                <a:path w="7620" h="2030729">
                  <a:moveTo>
                    <a:pt x="7619" y="1172209"/>
                  </a:moveTo>
                  <a:lnTo>
                    <a:pt x="0" y="1172209"/>
                  </a:lnTo>
                  <a:lnTo>
                    <a:pt x="0" y="1178559"/>
                  </a:lnTo>
                  <a:lnTo>
                    <a:pt x="7619" y="1178559"/>
                  </a:lnTo>
                  <a:lnTo>
                    <a:pt x="7619" y="1172209"/>
                  </a:lnTo>
                  <a:close/>
                </a:path>
                <a:path w="7620" h="2030729">
                  <a:moveTo>
                    <a:pt x="7619" y="1178559"/>
                  </a:moveTo>
                  <a:lnTo>
                    <a:pt x="0" y="1178559"/>
                  </a:lnTo>
                  <a:lnTo>
                    <a:pt x="0" y="1191259"/>
                  </a:lnTo>
                  <a:lnTo>
                    <a:pt x="7619" y="1191259"/>
                  </a:lnTo>
                  <a:lnTo>
                    <a:pt x="7619" y="1178559"/>
                  </a:lnTo>
                  <a:close/>
                </a:path>
                <a:path w="7620" h="2030729">
                  <a:moveTo>
                    <a:pt x="7619" y="1191260"/>
                  </a:moveTo>
                  <a:lnTo>
                    <a:pt x="0" y="1191260"/>
                  </a:lnTo>
                  <a:lnTo>
                    <a:pt x="0" y="1223009"/>
                  </a:lnTo>
                  <a:lnTo>
                    <a:pt x="7619" y="1223009"/>
                  </a:lnTo>
                  <a:lnTo>
                    <a:pt x="7619" y="1191260"/>
                  </a:lnTo>
                  <a:close/>
                </a:path>
                <a:path w="7620" h="2030729">
                  <a:moveTo>
                    <a:pt x="7619" y="1223010"/>
                  </a:moveTo>
                  <a:lnTo>
                    <a:pt x="0" y="1223010"/>
                  </a:lnTo>
                  <a:lnTo>
                    <a:pt x="0" y="1229359"/>
                  </a:lnTo>
                  <a:lnTo>
                    <a:pt x="7619" y="1229359"/>
                  </a:lnTo>
                  <a:lnTo>
                    <a:pt x="7619" y="1223010"/>
                  </a:lnTo>
                  <a:close/>
                </a:path>
                <a:path w="7620" h="2030729">
                  <a:moveTo>
                    <a:pt x="7619" y="1229360"/>
                  </a:moveTo>
                  <a:lnTo>
                    <a:pt x="0" y="1229360"/>
                  </a:lnTo>
                  <a:lnTo>
                    <a:pt x="0" y="1235709"/>
                  </a:lnTo>
                  <a:lnTo>
                    <a:pt x="7619" y="1235709"/>
                  </a:lnTo>
                  <a:lnTo>
                    <a:pt x="7619" y="1229360"/>
                  </a:lnTo>
                  <a:close/>
                </a:path>
                <a:path w="7620" h="2030729">
                  <a:moveTo>
                    <a:pt x="7619" y="1235710"/>
                  </a:moveTo>
                  <a:lnTo>
                    <a:pt x="0" y="1235710"/>
                  </a:lnTo>
                  <a:lnTo>
                    <a:pt x="0" y="1240789"/>
                  </a:lnTo>
                  <a:lnTo>
                    <a:pt x="7619" y="1240789"/>
                  </a:lnTo>
                  <a:lnTo>
                    <a:pt x="7619" y="1235710"/>
                  </a:lnTo>
                  <a:close/>
                </a:path>
                <a:path w="7620" h="2030729">
                  <a:moveTo>
                    <a:pt x="7619" y="1240789"/>
                  </a:moveTo>
                  <a:lnTo>
                    <a:pt x="0" y="1240789"/>
                  </a:lnTo>
                  <a:lnTo>
                    <a:pt x="0" y="1247139"/>
                  </a:lnTo>
                  <a:lnTo>
                    <a:pt x="7619" y="1247139"/>
                  </a:lnTo>
                  <a:lnTo>
                    <a:pt x="7619" y="1240789"/>
                  </a:lnTo>
                  <a:close/>
                </a:path>
                <a:path w="7620" h="2030729">
                  <a:moveTo>
                    <a:pt x="7619" y="1247139"/>
                  </a:moveTo>
                  <a:lnTo>
                    <a:pt x="0" y="1247139"/>
                  </a:lnTo>
                  <a:lnTo>
                    <a:pt x="0" y="1261109"/>
                  </a:lnTo>
                  <a:lnTo>
                    <a:pt x="7619" y="1261109"/>
                  </a:lnTo>
                  <a:lnTo>
                    <a:pt x="7619" y="1247139"/>
                  </a:lnTo>
                  <a:close/>
                </a:path>
                <a:path w="7620" h="2030729">
                  <a:moveTo>
                    <a:pt x="7619" y="1261110"/>
                  </a:moveTo>
                  <a:lnTo>
                    <a:pt x="0" y="1261110"/>
                  </a:lnTo>
                  <a:lnTo>
                    <a:pt x="0" y="1273809"/>
                  </a:lnTo>
                  <a:lnTo>
                    <a:pt x="7619" y="1273809"/>
                  </a:lnTo>
                  <a:lnTo>
                    <a:pt x="7619" y="1261110"/>
                  </a:lnTo>
                  <a:close/>
                </a:path>
                <a:path w="7620" h="2030729">
                  <a:moveTo>
                    <a:pt x="7619" y="1273810"/>
                  </a:moveTo>
                  <a:lnTo>
                    <a:pt x="0" y="1273810"/>
                  </a:lnTo>
                  <a:lnTo>
                    <a:pt x="0" y="1278889"/>
                  </a:lnTo>
                  <a:lnTo>
                    <a:pt x="7619" y="1278889"/>
                  </a:lnTo>
                  <a:lnTo>
                    <a:pt x="7619" y="1273810"/>
                  </a:lnTo>
                  <a:close/>
                </a:path>
                <a:path w="7620" h="2030729">
                  <a:moveTo>
                    <a:pt x="7619" y="1278889"/>
                  </a:moveTo>
                  <a:lnTo>
                    <a:pt x="0" y="1278889"/>
                  </a:lnTo>
                  <a:lnTo>
                    <a:pt x="0" y="1292859"/>
                  </a:lnTo>
                  <a:lnTo>
                    <a:pt x="7619" y="1292859"/>
                  </a:lnTo>
                  <a:lnTo>
                    <a:pt x="7619" y="1278889"/>
                  </a:lnTo>
                  <a:close/>
                </a:path>
                <a:path w="7620" h="2030729">
                  <a:moveTo>
                    <a:pt x="7619" y="1292859"/>
                  </a:moveTo>
                  <a:lnTo>
                    <a:pt x="0" y="1292859"/>
                  </a:lnTo>
                  <a:lnTo>
                    <a:pt x="0" y="1299209"/>
                  </a:lnTo>
                  <a:lnTo>
                    <a:pt x="7619" y="1299209"/>
                  </a:lnTo>
                  <a:lnTo>
                    <a:pt x="7619" y="1292859"/>
                  </a:lnTo>
                  <a:close/>
                </a:path>
                <a:path w="7620" h="2030729">
                  <a:moveTo>
                    <a:pt x="7619" y="1299209"/>
                  </a:moveTo>
                  <a:lnTo>
                    <a:pt x="0" y="1299209"/>
                  </a:lnTo>
                  <a:lnTo>
                    <a:pt x="0" y="1305559"/>
                  </a:lnTo>
                  <a:lnTo>
                    <a:pt x="7619" y="1305559"/>
                  </a:lnTo>
                  <a:lnTo>
                    <a:pt x="7619" y="1299209"/>
                  </a:lnTo>
                  <a:close/>
                </a:path>
                <a:path w="7620" h="2030729">
                  <a:moveTo>
                    <a:pt x="7619" y="1305559"/>
                  </a:moveTo>
                  <a:lnTo>
                    <a:pt x="0" y="1305559"/>
                  </a:lnTo>
                  <a:lnTo>
                    <a:pt x="0" y="1311909"/>
                  </a:lnTo>
                  <a:lnTo>
                    <a:pt x="7619" y="1311909"/>
                  </a:lnTo>
                  <a:lnTo>
                    <a:pt x="7619" y="1305559"/>
                  </a:lnTo>
                  <a:close/>
                </a:path>
                <a:path w="7620" h="2030729">
                  <a:moveTo>
                    <a:pt x="7619" y="1311909"/>
                  </a:moveTo>
                  <a:lnTo>
                    <a:pt x="0" y="1311909"/>
                  </a:lnTo>
                  <a:lnTo>
                    <a:pt x="0" y="1323339"/>
                  </a:lnTo>
                  <a:lnTo>
                    <a:pt x="7619" y="1323339"/>
                  </a:lnTo>
                  <a:lnTo>
                    <a:pt x="7619" y="1311909"/>
                  </a:lnTo>
                  <a:close/>
                </a:path>
                <a:path w="7620" h="2030729">
                  <a:moveTo>
                    <a:pt x="7619" y="1323339"/>
                  </a:moveTo>
                  <a:lnTo>
                    <a:pt x="0" y="1323339"/>
                  </a:lnTo>
                  <a:lnTo>
                    <a:pt x="0" y="1330959"/>
                  </a:lnTo>
                  <a:lnTo>
                    <a:pt x="7619" y="1330959"/>
                  </a:lnTo>
                  <a:lnTo>
                    <a:pt x="7619" y="1323339"/>
                  </a:lnTo>
                  <a:close/>
                </a:path>
                <a:path w="7620" h="2030729">
                  <a:moveTo>
                    <a:pt x="7619" y="1330959"/>
                  </a:moveTo>
                  <a:lnTo>
                    <a:pt x="0" y="1330959"/>
                  </a:lnTo>
                  <a:lnTo>
                    <a:pt x="0" y="1337309"/>
                  </a:lnTo>
                  <a:lnTo>
                    <a:pt x="7619" y="1337309"/>
                  </a:lnTo>
                  <a:lnTo>
                    <a:pt x="7619" y="1330959"/>
                  </a:lnTo>
                  <a:close/>
                </a:path>
                <a:path w="7620" h="2030729">
                  <a:moveTo>
                    <a:pt x="7619" y="1337309"/>
                  </a:moveTo>
                  <a:lnTo>
                    <a:pt x="0" y="1337309"/>
                  </a:lnTo>
                  <a:lnTo>
                    <a:pt x="0" y="1343659"/>
                  </a:lnTo>
                  <a:lnTo>
                    <a:pt x="7619" y="1343659"/>
                  </a:lnTo>
                  <a:lnTo>
                    <a:pt x="7619" y="1337309"/>
                  </a:lnTo>
                  <a:close/>
                </a:path>
                <a:path w="7620" h="2030729">
                  <a:moveTo>
                    <a:pt x="7619" y="1343659"/>
                  </a:moveTo>
                  <a:lnTo>
                    <a:pt x="0" y="1343659"/>
                  </a:lnTo>
                  <a:lnTo>
                    <a:pt x="0" y="1350009"/>
                  </a:lnTo>
                  <a:lnTo>
                    <a:pt x="7619" y="1350009"/>
                  </a:lnTo>
                  <a:lnTo>
                    <a:pt x="7619" y="1343659"/>
                  </a:lnTo>
                  <a:close/>
                </a:path>
                <a:path w="7620" h="2030729">
                  <a:moveTo>
                    <a:pt x="7619" y="1350009"/>
                  </a:moveTo>
                  <a:lnTo>
                    <a:pt x="0" y="1350009"/>
                  </a:lnTo>
                  <a:lnTo>
                    <a:pt x="0" y="1356359"/>
                  </a:lnTo>
                  <a:lnTo>
                    <a:pt x="7619" y="1356359"/>
                  </a:lnTo>
                  <a:lnTo>
                    <a:pt x="7619" y="1350009"/>
                  </a:lnTo>
                  <a:close/>
                </a:path>
                <a:path w="7620" h="2030729">
                  <a:moveTo>
                    <a:pt x="7619" y="1356359"/>
                  </a:moveTo>
                  <a:lnTo>
                    <a:pt x="0" y="1356359"/>
                  </a:lnTo>
                  <a:lnTo>
                    <a:pt x="0" y="1361439"/>
                  </a:lnTo>
                  <a:lnTo>
                    <a:pt x="7619" y="1361439"/>
                  </a:lnTo>
                  <a:lnTo>
                    <a:pt x="7619" y="1356359"/>
                  </a:lnTo>
                  <a:close/>
                </a:path>
                <a:path w="7620" h="2030729">
                  <a:moveTo>
                    <a:pt x="7619" y="1361439"/>
                  </a:moveTo>
                  <a:lnTo>
                    <a:pt x="0" y="1361439"/>
                  </a:lnTo>
                  <a:lnTo>
                    <a:pt x="0" y="1375409"/>
                  </a:lnTo>
                  <a:lnTo>
                    <a:pt x="7619" y="1375409"/>
                  </a:lnTo>
                  <a:lnTo>
                    <a:pt x="7619" y="1361439"/>
                  </a:lnTo>
                  <a:close/>
                </a:path>
                <a:path w="7620" h="2030729">
                  <a:moveTo>
                    <a:pt x="7619" y="1375409"/>
                  </a:moveTo>
                  <a:lnTo>
                    <a:pt x="0" y="1375409"/>
                  </a:lnTo>
                  <a:lnTo>
                    <a:pt x="0" y="1381759"/>
                  </a:lnTo>
                  <a:lnTo>
                    <a:pt x="7619" y="1381759"/>
                  </a:lnTo>
                  <a:lnTo>
                    <a:pt x="7619" y="1375409"/>
                  </a:lnTo>
                  <a:close/>
                </a:path>
                <a:path w="7620" h="2030729">
                  <a:moveTo>
                    <a:pt x="7619" y="1381760"/>
                  </a:moveTo>
                  <a:lnTo>
                    <a:pt x="0" y="1381760"/>
                  </a:lnTo>
                  <a:lnTo>
                    <a:pt x="0" y="1388109"/>
                  </a:lnTo>
                  <a:lnTo>
                    <a:pt x="7619" y="1388109"/>
                  </a:lnTo>
                  <a:lnTo>
                    <a:pt x="7619" y="1381760"/>
                  </a:lnTo>
                  <a:close/>
                </a:path>
                <a:path w="7620" h="2030729">
                  <a:moveTo>
                    <a:pt x="7619" y="1388109"/>
                  </a:moveTo>
                  <a:lnTo>
                    <a:pt x="0" y="1388109"/>
                  </a:lnTo>
                  <a:lnTo>
                    <a:pt x="0" y="1394459"/>
                  </a:lnTo>
                  <a:lnTo>
                    <a:pt x="7619" y="1394459"/>
                  </a:lnTo>
                  <a:lnTo>
                    <a:pt x="7619" y="1388109"/>
                  </a:lnTo>
                  <a:close/>
                </a:path>
                <a:path w="7620" h="2030729">
                  <a:moveTo>
                    <a:pt x="7619" y="1394459"/>
                  </a:moveTo>
                  <a:lnTo>
                    <a:pt x="0" y="1394459"/>
                  </a:lnTo>
                  <a:lnTo>
                    <a:pt x="0" y="1399539"/>
                  </a:lnTo>
                  <a:lnTo>
                    <a:pt x="7619" y="1399539"/>
                  </a:lnTo>
                  <a:lnTo>
                    <a:pt x="7619" y="1394459"/>
                  </a:lnTo>
                  <a:close/>
                </a:path>
                <a:path w="7620" h="2030729">
                  <a:moveTo>
                    <a:pt x="7619" y="1399539"/>
                  </a:moveTo>
                  <a:lnTo>
                    <a:pt x="0" y="1399539"/>
                  </a:lnTo>
                  <a:lnTo>
                    <a:pt x="0" y="1407159"/>
                  </a:lnTo>
                  <a:lnTo>
                    <a:pt x="7619" y="1407159"/>
                  </a:lnTo>
                  <a:lnTo>
                    <a:pt x="7619" y="1399539"/>
                  </a:lnTo>
                  <a:close/>
                </a:path>
                <a:path w="7620" h="2030729">
                  <a:moveTo>
                    <a:pt x="7619" y="1407159"/>
                  </a:moveTo>
                  <a:lnTo>
                    <a:pt x="0" y="1407159"/>
                  </a:lnTo>
                  <a:lnTo>
                    <a:pt x="0" y="1413509"/>
                  </a:lnTo>
                  <a:lnTo>
                    <a:pt x="7619" y="1413509"/>
                  </a:lnTo>
                  <a:lnTo>
                    <a:pt x="7619" y="1407159"/>
                  </a:lnTo>
                  <a:close/>
                </a:path>
                <a:path w="7620" h="2030729">
                  <a:moveTo>
                    <a:pt x="7619" y="1413510"/>
                  </a:moveTo>
                  <a:lnTo>
                    <a:pt x="0" y="1413510"/>
                  </a:lnTo>
                  <a:lnTo>
                    <a:pt x="0" y="1426209"/>
                  </a:lnTo>
                  <a:lnTo>
                    <a:pt x="7619" y="1426209"/>
                  </a:lnTo>
                  <a:lnTo>
                    <a:pt x="7619" y="1413510"/>
                  </a:lnTo>
                  <a:close/>
                </a:path>
                <a:path w="7620" h="2030729">
                  <a:moveTo>
                    <a:pt x="7619" y="1426209"/>
                  </a:moveTo>
                  <a:lnTo>
                    <a:pt x="0" y="1426209"/>
                  </a:lnTo>
                  <a:lnTo>
                    <a:pt x="0" y="1432559"/>
                  </a:lnTo>
                  <a:lnTo>
                    <a:pt x="7619" y="1432559"/>
                  </a:lnTo>
                  <a:lnTo>
                    <a:pt x="7619" y="1426209"/>
                  </a:lnTo>
                  <a:close/>
                </a:path>
                <a:path w="7620" h="2030729">
                  <a:moveTo>
                    <a:pt x="7619" y="1432559"/>
                  </a:moveTo>
                  <a:lnTo>
                    <a:pt x="0" y="1432559"/>
                  </a:lnTo>
                  <a:lnTo>
                    <a:pt x="0" y="1437639"/>
                  </a:lnTo>
                  <a:lnTo>
                    <a:pt x="7619" y="1437639"/>
                  </a:lnTo>
                  <a:lnTo>
                    <a:pt x="7619" y="1432559"/>
                  </a:lnTo>
                  <a:close/>
                </a:path>
                <a:path w="7620" h="2030729">
                  <a:moveTo>
                    <a:pt x="7619" y="1437639"/>
                  </a:moveTo>
                  <a:lnTo>
                    <a:pt x="0" y="1437639"/>
                  </a:lnTo>
                  <a:lnTo>
                    <a:pt x="0" y="1443989"/>
                  </a:lnTo>
                  <a:lnTo>
                    <a:pt x="7619" y="1443989"/>
                  </a:lnTo>
                  <a:lnTo>
                    <a:pt x="7619" y="1437639"/>
                  </a:lnTo>
                  <a:close/>
                </a:path>
                <a:path w="7620" h="2030729">
                  <a:moveTo>
                    <a:pt x="7619" y="1443989"/>
                  </a:moveTo>
                  <a:lnTo>
                    <a:pt x="0" y="1443989"/>
                  </a:lnTo>
                  <a:lnTo>
                    <a:pt x="0" y="1451609"/>
                  </a:lnTo>
                  <a:lnTo>
                    <a:pt x="7619" y="1451609"/>
                  </a:lnTo>
                  <a:lnTo>
                    <a:pt x="7619" y="1443989"/>
                  </a:lnTo>
                  <a:close/>
                </a:path>
                <a:path w="7620" h="2030729">
                  <a:moveTo>
                    <a:pt x="7619" y="1451609"/>
                  </a:moveTo>
                  <a:lnTo>
                    <a:pt x="0" y="1451609"/>
                  </a:lnTo>
                  <a:lnTo>
                    <a:pt x="0" y="1457959"/>
                  </a:lnTo>
                  <a:lnTo>
                    <a:pt x="7619" y="1457959"/>
                  </a:lnTo>
                  <a:lnTo>
                    <a:pt x="7619" y="1451609"/>
                  </a:lnTo>
                  <a:close/>
                </a:path>
                <a:path w="7620" h="2030729">
                  <a:moveTo>
                    <a:pt x="7619" y="1457959"/>
                  </a:moveTo>
                  <a:lnTo>
                    <a:pt x="0" y="1457959"/>
                  </a:lnTo>
                  <a:lnTo>
                    <a:pt x="0" y="1464309"/>
                  </a:lnTo>
                  <a:lnTo>
                    <a:pt x="7619" y="1464309"/>
                  </a:lnTo>
                  <a:lnTo>
                    <a:pt x="7619" y="1457959"/>
                  </a:lnTo>
                  <a:close/>
                </a:path>
                <a:path w="7620" h="2030729">
                  <a:moveTo>
                    <a:pt x="7619" y="1464310"/>
                  </a:moveTo>
                  <a:lnTo>
                    <a:pt x="0" y="1464310"/>
                  </a:lnTo>
                  <a:lnTo>
                    <a:pt x="0" y="1470659"/>
                  </a:lnTo>
                  <a:lnTo>
                    <a:pt x="7619" y="1470659"/>
                  </a:lnTo>
                  <a:lnTo>
                    <a:pt x="7619" y="1464310"/>
                  </a:lnTo>
                  <a:close/>
                </a:path>
                <a:path w="7620" h="2030729">
                  <a:moveTo>
                    <a:pt x="7619" y="1470659"/>
                  </a:moveTo>
                  <a:lnTo>
                    <a:pt x="0" y="1470659"/>
                  </a:lnTo>
                  <a:lnTo>
                    <a:pt x="0" y="1475739"/>
                  </a:lnTo>
                  <a:lnTo>
                    <a:pt x="7619" y="1475739"/>
                  </a:lnTo>
                  <a:lnTo>
                    <a:pt x="7619" y="1470659"/>
                  </a:lnTo>
                  <a:close/>
                </a:path>
                <a:path w="7620" h="2030729">
                  <a:moveTo>
                    <a:pt x="7619" y="1475739"/>
                  </a:moveTo>
                  <a:lnTo>
                    <a:pt x="0" y="1475739"/>
                  </a:lnTo>
                  <a:lnTo>
                    <a:pt x="0" y="1482089"/>
                  </a:lnTo>
                  <a:lnTo>
                    <a:pt x="7619" y="1482089"/>
                  </a:lnTo>
                  <a:lnTo>
                    <a:pt x="7619" y="1475739"/>
                  </a:lnTo>
                  <a:close/>
                </a:path>
                <a:path w="7620" h="2030729">
                  <a:moveTo>
                    <a:pt x="7619" y="1482089"/>
                  </a:moveTo>
                  <a:lnTo>
                    <a:pt x="0" y="1482089"/>
                  </a:lnTo>
                  <a:lnTo>
                    <a:pt x="0" y="1489709"/>
                  </a:lnTo>
                  <a:lnTo>
                    <a:pt x="7619" y="1489709"/>
                  </a:lnTo>
                  <a:lnTo>
                    <a:pt x="7619" y="1482089"/>
                  </a:lnTo>
                  <a:close/>
                </a:path>
                <a:path w="7620" h="2030729">
                  <a:moveTo>
                    <a:pt x="7619" y="1489709"/>
                  </a:moveTo>
                  <a:lnTo>
                    <a:pt x="0" y="1489709"/>
                  </a:lnTo>
                  <a:lnTo>
                    <a:pt x="0" y="1496059"/>
                  </a:lnTo>
                  <a:lnTo>
                    <a:pt x="7619" y="1496059"/>
                  </a:lnTo>
                  <a:lnTo>
                    <a:pt x="7619" y="1489709"/>
                  </a:lnTo>
                  <a:close/>
                </a:path>
                <a:path w="7620" h="2030729">
                  <a:moveTo>
                    <a:pt x="7619" y="1496059"/>
                  </a:moveTo>
                  <a:lnTo>
                    <a:pt x="0" y="1496059"/>
                  </a:lnTo>
                  <a:lnTo>
                    <a:pt x="0" y="1508759"/>
                  </a:lnTo>
                  <a:lnTo>
                    <a:pt x="7619" y="1508759"/>
                  </a:lnTo>
                  <a:lnTo>
                    <a:pt x="7619" y="1496059"/>
                  </a:lnTo>
                  <a:close/>
                </a:path>
                <a:path w="7620" h="2030729">
                  <a:moveTo>
                    <a:pt x="7619" y="1508759"/>
                  </a:moveTo>
                  <a:lnTo>
                    <a:pt x="0" y="1508759"/>
                  </a:lnTo>
                  <a:lnTo>
                    <a:pt x="0" y="1515109"/>
                  </a:lnTo>
                  <a:lnTo>
                    <a:pt x="7619" y="1515109"/>
                  </a:lnTo>
                  <a:lnTo>
                    <a:pt x="7619" y="1508759"/>
                  </a:lnTo>
                  <a:close/>
                </a:path>
                <a:path w="7620" h="2030729">
                  <a:moveTo>
                    <a:pt x="7619" y="1515110"/>
                  </a:moveTo>
                  <a:lnTo>
                    <a:pt x="0" y="1515110"/>
                  </a:lnTo>
                  <a:lnTo>
                    <a:pt x="0" y="1520189"/>
                  </a:lnTo>
                  <a:lnTo>
                    <a:pt x="7619" y="1520189"/>
                  </a:lnTo>
                  <a:lnTo>
                    <a:pt x="7619" y="1515110"/>
                  </a:lnTo>
                  <a:close/>
                </a:path>
                <a:path w="7620" h="2030729">
                  <a:moveTo>
                    <a:pt x="7619" y="1520189"/>
                  </a:moveTo>
                  <a:lnTo>
                    <a:pt x="0" y="1520189"/>
                  </a:lnTo>
                  <a:lnTo>
                    <a:pt x="0" y="1527809"/>
                  </a:lnTo>
                  <a:lnTo>
                    <a:pt x="7619" y="1527809"/>
                  </a:lnTo>
                  <a:lnTo>
                    <a:pt x="7619" y="1520189"/>
                  </a:lnTo>
                  <a:close/>
                </a:path>
                <a:path w="7620" h="2030729">
                  <a:moveTo>
                    <a:pt x="7619" y="1527809"/>
                  </a:moveTo>
                  <a:lnTo>
                    <a:pt x="0" y="1527809"/>
                  </a:lnTo>
                  <a:lnTo>
                    <a:pt x="0" y="1534159"/>
                  </a:lnTo>
                  <a:lnTo>
                    <a:pt x="7619" y="1534159"/>
                  </a:lnTo>
                  <a:lnTo>
                    <a:pt x="7619" y="1527809"/>
                  </a:lnTo>
                  <a:close/>
                </a:path>
                <a:path w="7620" h="2030729">
                  <a:moveTo>
                    <a:pt x="7619" y="1534159"/>
                  </a:moveTo>
                  <a:lnTo>
                    <a:pt x="0" y="1534159"/>
                  </a:lnTo>
                  <a:lnTo>
                    <a:pt x="0" y="1546859"/>
                  </a:lnTo>
                  <a:lnTo>
                    <a:pt x="7619" y="1546859"/>
                  </a:lnTo>
                  <a:lnTo>
                    <a:pt x="7619" y="1534159"/>
                  </a:lnTo>
                  <a:close/>
                </a:path>
                <a:path w="7620" h="2030729">
                  <a:moveTo>
                    <a:pt x="7619" y="1546859"/>
                  </a:moveTo>
                  <a:lnTo>
                    <a:pt x="0" y="1546859"/>
                  </a:lnTo>
                  <a:lnTo>
                    <a:pt x="0" y="1565909"/>
                  </a:lnTo>
                  <a:lnTo>
                    <a:pt x="7619" y="1565909"/>
                  </a:lnTo>
                  <a:lnTo>
                    <a:pt x="7619" y="1546859"/>
                  </a:lnTo>
                  <a:close/>
                </a:path>
                <a:path w="7620" h="2030729">
                  <a:moveTo>
                    <a:pt x="7619" y="1565909"/>
                  </a:moveTo>
                  <a:lnTo>
                    <a:pt x="0" y="1565909"/>
                  </a:lnTo>
                  <a:lnTo>
                    <a:pt x="0" y="1578609"/>
                  </a:lnTo>
                  <a:lnTo>
                    <a:pt x="7619" y="1578609"/>
                  </a:lnTo>
                  <a:lnTo>
                    <a:pt x="7619" y="1565909"/>
                  </a:lnTo>
                  <a:close/>
                </a:path>
                <a:path w="7620" h="2030729">
                  <a:moveTo>
                    <a:pt x="7619" y="1578609"/>
                  </a:moveTo>
                  <a:lnTo>
                    <a:pt x="0" y="1578609"/>
                  </a:lnTo>
                  <a:lnTo>
                    <a:pt x="0" y="1584959"/>
                  </a:lnTo>
                  <a:lnTo>
                    <a:pt x="7619" y="1584959"/>
                  </a:lnTo>
                  <a:lnTo>
                    <a:pt x="7619" y="1578609"/>
                  </a:lnTo>
                  <a:close/>
                </a:path>
                <a:path w="7620" h="2030729">
                  <a:moveTo>
                    <a:pt x="7619" y="1584959"/>
                  </a:moveTo>
                  <a:lnTo>
                    <a:pt x="0" y="1584959"/>
                  </a:lnTo>
                  <a:lnTo>
                    <a:pt x="0" y="1591309"/>
                  </a:lnTo>
                  <a:lnTo>
                    <a:pt x="7619" y="1591309"/>
                  </a:lnTo>
                  <a:lnTo>
                    <a:pt x="7619" y="1584959"/>
                  </a:lnTo>
                  <a:close/>
                </a:path>
                <a:path w="7620" h="2030729">
                  <a:moveTo>
                    <a:pt x="7619" y="1591309"/>
                  </a:moveTo>
                  <a:lnTo>
                    <a:pt x="0" y="1591309"/>
                  </a:lnTo>
                  <a:lnTo>
                    <a:pt x="0" y="1596389"/>
                  </a:lnTo>
                  <a:lnTo>
                    <a:pt x="7619" y="1596389"/>
                  </a:lnTo>
                  <a:lnTo>
                    <a:pt x="7619" y="1591309"/>
                  </a:lnTo>
                  <a:close/>
                </a:path>
                <a:path w="7620" h="2030729">
                  <a:moveTo>
                    <a:pt x="7619" y="1596389"/>
                  </a:moveTo>
                  <a:lnTo>
                    <a:pt x="0" y="1596389"/>
                  </a:lnTo>
                  <a:lnTo>
                    <a:pt x="0" y="1604009"/>
                  </a:lnTo>
                  <a:lnTo>
                    <a:pt x="7619" y="1604009"/>
                  </a:lnTo>
                  <a:lnTo>
                    <a:pt x="7619" y="1596389"/>
                  </a:lnTo>
                  <a:close/>
                </a:path>
                <a:path w="7620" h="2030729">
                  <a:moveTo>
                    <a:pt x="7619" y="1604009"/>
                  </a:moveTo>
                  <a:lnTo>
                    <a:pt x="0" y="1604009"/>
                  </a:lnTo>
                  <a:lnTo>
                    <a:pt x="0" y="1610359"/>
                  </a:lnTo>
                  <a:lnTo>
                    <a:pt x="7619" y="1610359"/>
                  </a:lnTo>
                  <a:lnTo>
                    <a:pt x="7619" y="1604009"/>
                  </a:lnTo>
                  <a:close/>
                </a:path>
                <a:path w="7620" h="2030729">
                  <a:moveTo>
                    <a:pt x="7619" y="1610359"/>
                  </a:moveTo>
                  <a:lnTo>
                    <a:pt x="0" y="1610359"/>
                  </a:lnTo>
                  <a:lnTo>
                    <a:pt x="0" y="1616709"/>
                  </a:lnTo>
                  <a:lnTo>
                    <a:pt x="7619" y="1616709"/>
                  </a:lnTo>
                  <a:lnTo>
                    <a:pt x="7619" y="1610359"/>
                  </a:lnTo>
                  <a:close/>
                </a:path>
                <a:path w="7620" h="2030729">
                  <a:moveTo>
                    <a:pt x="7619" y="1616709"/>
                  </a:moveTo>
                  <a:lnTo>
                    <a:pt x="0" y="1616709"/>
                  </a:lnTo>
                  <a:lnTo>
                    <a:pt x="0" y="1629409"/>
                  </a:lnTo>
                  <a:lnTo>
                    <a:pt x="7619" y="1629409"/>
                  </a:lnTo>
                  <a:lnTo>
                    <a:pt x="7619" y="1616709"/>
                  </a:lnTo>
                  <a:close/>
                </a:path>
                <a:path w="7620" h="2030729">
                  <a:moveTo>
                    <a:pt x="7619" y="1629409"/>
                  </a:moveTo>
                  <a:lnTo>
                    <a:pt x="0" y="1629409"/>
                  </a:lnTo>
                  <a:lnTo>
                    <a:pt x="0" y="1634489"/>
                  </a:lnTo>
                  <a:lnTo>
                    <a:pt x="7619" y="1634489"/>
                  </a:lnTo>
                  <a:lnTo>
                    <a:pt x="7619" y="1629409"/>
                  </a:lnTo>
                  <a:close/>
                </a:path>
                <a:path w="7620" h="2030729">
                  <a:moveTo>
                    <a:pt x="7619" y="1634489"/>
                  </a:moveTo>
                  <a:lnTo>
                    <a:pt x="0" y="1634489"/>
                  </a:lnTo>
                  <a:lnTo>
                    <a:pt x="0" y="1640839"/>
                  </a:lnTo>
                  <a:lnTo>
                    <a:pt x="7619" y="1640839"/>
                  </a:lnTo>
                  <a:lnTo>
                    <a:pt x="7619" y="1634489"/>
                  </a:lnTo>
                  <a:close/>
                </a:path>
                <a:path w="7620" h="2030729">
                  <a:moveTo>
                    <a:pt x="7619" y="1640839"/>
                  </a:moveTo>
                  <a:lnTo>
                    <a:pt x="0" y="1640839"/>
                  </a:lnTo>
                  <a:lnTo>
                    <a:pt x="0" y="1648459"/>
                  </a:lnTo>
                  <a:lnTo>
                    <a:pt x="7619" y="1648459"/>
                  </a:lnTo>
                  <a:lnTo>
                    <a:pt x="7619" y="1640839"/>
                  </a:lnTo>
                  <a:close/>
                </a:path>
                <a:path w="7620" h="2030729">
                  <a:moveTo>
                    <a:pt x="7619" y="1648459"/>
                  </a:moveTo>
                  <a:lnTo>
                    <a:pt x="0" y="1648459"/>
                  </a:lnTo>
                  <a:lnTo>
                    <a:pt x="0" y="1661159"/>
                  </a:lnTo>
                  <a:lnTo>
                    <a:pt x="7619" y="1661159"/>
                  </a:lnTo>
                  <a:lnTo>
                    <a:pt x="7619" y="1648459"/>
                  </a:lnTo>
                  <a:close/>
                </a:path>
                <a:path w="7620" h="2030729">
                  <a:moveTo>
                    <a:pt x="7619" y="1661159"/>
                  </a:moveTo>
                  <a:lnTo>
                    <a:pt x="0" y="1661159"/>
                  </a:lnTo>
                  <a:lnTo>
                    <a:pt x="0" y="1672589"/>
                  </a:lnTo>
                  <a:lnTo>
                    <a:pt x="7619" y="1672589"/>
                  </a:lnTo>
                  <a:lnTo>
                    <a:pt x="7619" y="1661159"/>
                  </a:lnTo>
                  <a:close/>
                </a:path>
                <a:path w="7620" h="2030729">
                  <a:moveTo>
                    <a:pt x="7619" y="1672589"/>
                  </a:moveTo>
                  <a:lnTo>
                    <a:pt x="0" y="1672589"/>
                  </a:lnTo>
                  <a:lnTo>
                    <a:pt x="0" y="1678939"/>
                  </a:lnTo>
                  <a:lnTo>
                    <a:pt x="7619" y="1678939"/>
                  </a:lnTo>
                  <a:lnTo>
                    <a:pt x="7619" y="1672589"/>
                  </a:lnTo>
                  <a:close/>
                </a:path>
                <a:path w="7620" h="2030729">
                  <a:moveTo>
                    <a:pt x="7619" y="1678939"/>
                  </a:moveTo>
                  <a:lnTo>
                    <a:pt x="0" y="1678939"/>
                  </a:lnTo>
                  <a:lnTo>
                    <a:pt x="0" y="1686559"/>
                  </a:lnTo>
                  <a:lnTo>
                    <a:pt x="7619" y="1686559"/>
                  </a:lnTo>
                  <a:lnTo>
                    <a:pt x="7619" y="1678939"/>
                  </a:lnTo>
                  <a:close/>
                </a:path>
                <a:path w="7620" h="2030729">
                  <a:moveTo>
                    <a:pt x="7619" y="1686559"/>
                  </a:moveTo>
                  <a:lnTo>
                    <a:pt x="0" y="1686559"/>
                  </a:lnTo>
                  <a:lnTo>
                    <a:pt x="0" y="1692909"/>
                  </a:lnTo>
                  <a:lnTo>
                    <a:pt x="7619" y="1692909"/>
                  </a:lnTo>
                  <a:lnTo>
                    <a:pt x="7619" y="1686559"/>
                  </a:lnTo>
                  <a:close/>
                </a:path>
                <a:path w="7620" h="2030729">
                  <a:moveTo>
                    <a:pt x="7619" y="1692909"/>
                  </a:moveTo>
                  <a:lnTo>
                    <a:pt x="0" y="1692909"/>
                  </a:lnTo>
                  <a:lnTo>
                    <a:pt x="0" y="1699259"/>
                  </a:lnTo>
                  <a:lnTo>
                    <a:pt x="7619" y="1699259"/>
                  </a:lnTo>
                  <a:lnTo>
                    <a:pt x="7619" y="1692909"/>
                  </a:lnTo>
                  <a:close/>
                </a:path>
                <a:path w="7620" h="2030729">
                  <a:moveTo>
                    <a:pt x="7619" y="1699259"/>
                  </a:moveTo>
                  <a:lnTo>
                    <a:pt x="0" y="1699259"/>
                  </a:lnTo>
                  <a:lnTo>
                    <a:pt x="0" y="1705609"/>
                  </a:lnTo>
                  <a:lnTo>
                    <a:pt x="7619" y="1705609"/>
                  </a:lnTo>
                  <a:lnTo>
                    <a:pt x="7619" y="1699259"/>
                  </a:lnTo>
                  <a:close/>
                </a:path>
                <a:path w="7620" h="2030729">
                  <a:moveTo>
                    <a:pt x="7619" y="1705609"/>
                  </a:moveTo>
                  <a:lnTo>
                    <a:pt x="0" y="1705609"/>
                  </a:lnTo>
                  <a:lnTo>
                    <a:pt x="0" y="1711959"/>
                  </a:lnTo>
                  <a:lnTo>
                    <a:pt x="7619" y="1711959"/>
                  </a:lnTo>
                  <a:lnTo>
                    <a:pt x="7619" y="1705609"/>
                  </a:lnTo>
                  <a:close/>
                </a:path>
                <a:path w="7620" h="2030729">
                  <a:moveTo>
                    <a:pt x="7619" y="1711959"/>
                  </a:moveTo>
                  <a:lnTo>
                    <a:pt x="0" y="1711959"/>
                  </a:lnTo>
                  <a:lnTo>
                    <a:pt x="0" y="1717039"/>
                  </a:lnTo>
                  <a:lnTo>
                    <a:pt x="7619" y="1717039"/>
                  </a:lnTo>
                  <a:lnTo>
                    <a:pt x="7619" y="1711959"/>
                  </a:lnTo>
                  <a:close/>
                </a:path>
                <a:path w="7620" h="2030729">
                  <a:moveTo>
                    <a:pt x="7619" y="1717040"/>
                  </a:moveTo>
                  <a:lnTo>
                    <a:pt x="0" y="1717040"/>
                  </a:lnTo>
                  <a:lnTo>
                    <a:pt x="0" y="1724659"/>
                  </a:lnTo>
                  <a:lnTo>
                    <a:pt x="7619" y="1724659"/>
                  </a:lnTo>
                  <a:lnTo>
                    <a:pt x="7619" y="1717040"/>
                  </a:lnTo>
                  <a:close/>
                </a:path>
                <a:path w="7620" h="2030729">
                  <a:moveTo>
                    <a:pt x="7619" y="1724659"/>
                  </a:moveTo>
                  <a:lnTo>
                    <a:pt x="0" y="1724659"/>
                  </a:lnTo>
                  <a:lnTo>
                    <a:pt x="0" y="1731009"/>
                  </a:lnTo>
                  <a:lnTo>
                    <a:pt x="7619" y="1731009"/>
                  </a:lnTo>
                  <a:lnTo>
                    <a:pt x="7619" y="1724659"/>
                  </a:lnTo>
                  <a:close/>
                </a:path>
                <a:path w="7620" h="2030729">
                  <a:moveTo>
                    <a:pt x="7619" y="1731009"/>
                  </a:moveTo>
                  <a:lnTo>
                    <a:pt x="0" y="1731009"/>
                  </a:lnTo>
                  <a:lnTo>
                    <a:pt x="0" y="1737359"/>
                  </a:lnTo>
                  <a:lnTo>
                    <a:pt x="7619" y="1737359"/>
                  </a:lnTo>
                  <a:lnTo>
                    <a:pt x="7619" y="1731009"/>
                  </a:lnTo>
                  <a:close/>
                </a:path>
                <a:path w="7620" h="2030729">
                  <a:moveTo>
                    <a:pt x="7619" y="1737360"/>
                  </a:moveTo>
                  <a:lnTo>
                    <a:pt x="0" y="1737360"/>
                  </a:lnTo>
                  <a:lnTo>
                    <a:pt x="0" y="1743709"/>
                  </a:lnTo>
                  <a:lnTo>
                    <a:pt x="7619" y="1743709"/>
                  </a:lnTo>
                  <a:lnTo>
                    <a:pt x="7619" y="1737360"/>
                  </a:lnTo>
                  <a:close/>
                </a:path>
                <a:path w="7620" h="2030729">
                  <a:moveTo>
                    <a:pt x="7619" y="1743709"/>
                  </a:moveTo>
                  <a:lnTo>
                    <a:pt x="0" y="1743709"/>
                  </a:lnTo>
                  <a:lnTo>
                    <a:pt x="0" y="1750059"/>
                  </a:lnTo>
                  <a:lnTo>
                    <a:pt x="7619" y="1750059"/>
                  </a:lnTo>
                  <a:lnTo>
                    <a:pt x="7619" y="1743709"/>
                  </a:lnTo>
                  <a:close/>
                </a:path>
                <a:path w="7620" h="2030729">
                  <a:moveTo>
                    <a:pt x="7619" y="1750059"/>
                  </a:moveTo>
                  <a:lnTo>
                    <a:pt x="0" y="1750059"/>
                  </a:lnTo>
                  <a:lnTo>
                    <a:pt x="0" y="1762759"/>
                  </a:lnTo>
                  <a:lnTo>
                    <a:pt x="7619" y="1762759"/>
                  </a:lnTo>
                  <a:lnTo>
                    <a:pt x="7619" y="1750059"/>
                  </a:lnTo>
                  <a:close/>
                </a:path>
                <a:path w="7620" h="2030729">
                  <a:moveTo>
                    <a:pt x="7619" y="1762760"/>
                  </a:moveTo>
                  <a:lnTo>
                    <a:pt x="0" y="1762760"/>
                  </a:lnTo>
                  <a:lnTo>
                    <a:pt x="0" y="1769109"/>
                  </a:lnTo>
                  <a:lnTo>
                    <a:pt x="7619" y="1769109"/>
                  </a:lnTo>
                  <a:lnTo>
                    <a:pt x="7619" y="1762760"/>
                  </a:lnTo>
                  <a:close/>
                </a:path>
                <a:path w="7620" h="2030729">
                  <a:moveTo>
                    <a:pt x="7619" y="1769110"/>
                  </a:moveTo>
                  <a:lnTo>
                    <a:pt x="0" y="1769110"/>
                  </a:lnTo>
                  <a:lnTo>
                    <a:pt x="0" y="1775459"/>
                  </a:lnTo>
                  <a:lnTo>
                    <a:pt x="7619" y="1775459"/>
                  </a:lnTo>
                  <a:lnTo>
                    <a:pt x="7619" y="1769110"/>
                  </a:lnTo>
                  <a:close/>
                </a:path>
                <a:path w="7620" h="2030729">
                  <a:moveTo>
                    <a:pt x="7619" y="1775459"/>
                  </a:moveTo>
                  <a:lnTo>
                    <a:pt x="0" y="1775459"/>
                  </a:lnTo>
                  <a:lnTo>
                    <a:pt x="0" y="1781809"/>
                  </a:lnTo>
                  <a:lnTo>
                    <a:pt x="7619" y="1781809"/>
                  </a:lnTo>
                  <a:lnTo>
                    <a:pt x="7619" y="1775459"/>
                  </a:lnTo>
                  <a:close/>
                </a:path>
                <a:path w="7620" h="2030729">
                  <a:moveTo>
                    <a:pt x="7619" y="1781809"/>
                  </a:moveTo>
                  <a:lnTo>
                    <a:pt x="0" y="1781809"/>
                  </a:lnTo>
                  <a:lnTo>
                    <a:pt x="0" y="1788159"/>
                  </a:lnTo>
                  <a:lnTo>
                    <a:pt x="7619" y="1788159"/>
                  </a:lnTo>
                  <a:lnTo>
                    <a:pt x="7619" y="1781809"/>
                  </a:lnTo>
                  <a:close/>
                </a:path>
                <a:path w="7620" h="2030729">
                  <a:moveTo>
                    <a:pt x="7619" y="1788159"/>
                  </a:moveTo>
                  <a:lnTo>
                    <a:pt x="0" y="1788159"/>
                  </a:lnTo>
                  <a:lnTo>
                    <a:pt x="0" y="1793239"/>
                  </a:lnTo>
                  <a:lnTo>
                    <a:pt x="7619" y="1793239"/>
                  </a:lnTo>
                  <a:lnTo>
                    <a:pt x="7619" y="1788159"/>
                  </a:lnTo>
                  <a:close/>
                </a:path>
                <a:path w="7620" h="2030729">
                  <a:moveTo>
                    <a:pt x="7619" y="1793239"/>
                  </a:moveTo>
                  <a:lnTo>
                    <a:pt x="0" y="1793239"/>
                  </a:lnTo>
                  <a:lnTo>
                    <a:pt x="0" y="1800859"/>
                  </a:lnTo>
                  <a:lnTo>
                    <a:pt x="7619" y="1800859"/>
                  </a:lnTo>
                  <a:lnTo>
                    <a:pt x="7619" y="1793239"/>
                  </a:lnTo>
                  <a:close/>
                </a:path>
                <a:path w="7620" h="2030729">
                  <a:moveTo>
                    <a:pt x="7619" y="1800859"/>
                  </a:moveTo>
                  <a:lnTo>
                    <a:pt x="0" y="1800859"/>
                  </a:lnTo>
                  <a:lnTo>
                    <a:pt x="0" y="1807209"/>
                  </a:lnTo>
                  <a:lnTo>
                    <a:pt x="7619" y="1807209"/>
                  </a:lnTo>
                  <a:lnTo>
                    <a:pt x="7619" y="1800859"/>
                  </a:lnTo>
                  <a:close/>
                </a:path>
                <a:path w="7620" h="2030729">
                  <a:moveTo>
                    <a:pt x="7619" y="1807209"/>
                  </a:moveTo>
                  <a:lnTo>
                    <a:pt x="0" y="1807209"/>
                  </a:lnTo>
                  <a:lnTo>
                    <a:pt x="0" y="1813559"/>
                  </a:lnTo>
                  <a:lnTo>
                    <a:pt x="7619" y="1813559"/>
                  </a:lnTo>
                  <a:lnTo>
                    <a:pt x="7619" y="1807209"/>
                  </a:lnTo>
                  <a:close/>
                </a:path>
                <a:path w="7620" h="2030729">
                  <a:moveTo>
                    <a:pt x="7619" y="1813559"/>
                  </a:moveTo>
                  <a:lnTo>
                    <a:pt x="0" y="1813559"/>
                  </a:lnTo>
                  <a:lnTo>
                    <a:pt x="0" y="1819909"/>
                  </a:lnTo>
                  <a:lnTo>
                    <a:pt x="7619" y="1819909"/>
                  </a:lnTo>
                  <a:lnTo>
                    <a:pt x="7619" y="1813559"/>
                  </a:lnTo>
                  <a:close/>
                </a:path>
                <a:path w="7620" h="2030729">
                  <a:moveTo>
                    <a:pt x="7619" y="1819909"/>
                  </a:moveTo>
                  <a:lnTo>
                    <a:pt x="0" y="1819909"/>
                  </a:lnTo>
                  <a:lnTo>
                    <a:pt x="0" y="1826259"/>
                  </a:lnTo>
                  <a:lnTo>
                    <a:pt x="7619" y="1826259"/>
                  </a:lnTo>
                  <a:lnTo>
                    <a:pt x="7619" y="1819909"/>
                  </a:lnTo>
                  <a:close/>
                </a:path>
                <a:path w="7620" h="2030729">
                  <a:moveTo>
                    <a:pt x="7619" y="1826259"/>
                  </a:moveTo>
                  <a:lnTo>
                    <a:pt x="0" y="1826259"/>
                  </a:lnTo>
                  <a:lnTo>
                    <a:pt x="0" y="1845309"/>
                  </a:lnTo>
                  <a:lnTo>
                    <a:pt x="7619" y="1845309"/>
                  </a:lnTo>
                  <a:lnTo>
                    <a:pt x="7619" y="1826259"/>
                  </a:lnTo>
                  <a:close/>
                </a:path>
                <a:path w="7620" h="2030729">
                  <a:moveTo>
                    <a:pt x="7619" y="1845309"/>
                  </a:moveTo>
                  <a:lnTo>
                    <a:pt x="0" y="1845309"/>
                  </a:lnTo>
                  <a:lnTo>
                    <a:pt x="0" y="1851659"/>
                  </a:lnTo>
                  <a:lnTo>
                    <a:pt x="7619" y="1851659"/>
                  </a:lnTo>
                  <a:lnTo>
                    <a:pt x="7619" y="1845309"/>
                  </a:lnTo>
                  <a:close/>
                </a:path>
                <a:path w="7620" h="2030729">
                  <a:moveTo>
                    <a:pt x="7619" y="1851659"/>
                  </a:moveTo>
                  <a:lnTo>
                    <a:pt x="0" y="1851659"/>
                  </a:lnTo>
                  <a:lnTo>
                    <a:pt x="0" y="1858009"/>
                  </a:lnTo>
                  <a:lnTo>
                    <a:pt x="7619" y="1858009"/>
                  </a:lnTo>
                  <a:lnTo>
                    <a:pt x="7619" y="1851659"/>
                  </a:lnTo>
                  <a:close/>
                </a:path>
                <a:path w="7620" h="2030729">
                  <a:moveTo>
                    <a:pt x="7619" y="1858009"/>
                  </a:moveTo>
                  <a:lnTo>
                    <a:pt x="0" y="1858009"/>
                  </a:lnTo>
                  <a:lnTo>
                    <a:pt x="0" y="1864359"/>
                  </a:lnTo>
                  <a:lnTo>
                    <a:pt x="7619" y="1864359"/>
                  </a:lnTo>
                  <a:lnTo>
                    <a:pt x="7619" y="1858009"/>
                  </a:lnTo>
                  <a:close/>
                </a:path>
                <a:path w="7620" h="2030729">
                  <a:moveTo>
                    <a:pt x="7619" y="1864359"/>
                  </a:moveTo>
                  <a:lnTo>
                    <a:pt x="0" y="1864359"/>
                  </a:lnTo>
                  <a:lnTo>
                    <a:pt x="0" y="1875789"/>
                  </a:lnTo>
                  <a:lnTo>
                    <a:pt x="7619" y="1875789"/>
                  </a:lnTo>
                  <a:lnTo>
                    <a:pt x="7619" y="1864359"/>
                  </a:lnTo>
                  <a:close/>
                </a:path>
                <a:path w="7620" h="2030729">
                  <a:moveTo>
                    <a:pt x="7619" y="1875789"/>
                  </a:moveTo>
                  <a:lnTo>
                    <a:pt x="0" y="1875789"/>
                  </a:lnTo>
                  <a:lnTo>
                    <a:pt x="0" y="1883409"/>
                  </a:lnTo>
                  <a:lnTo>
                    <a:pt x="7619" y="1883409"/>
                  </a:lnTo>
                  <a:lnTo>
                    <a:pt x="7619" y="1875789"/>
                  </a:lnTo>
                  <a:close/>
                </a:path>
                <a:path w="7620" h="2030729">
                  <a:moveTo>
                    <a:pt x="7619" y="1883409"/>
                  </a:moveTo>
                  <a:lnTo>
                    <a:pt x="0" y="1883409"/>
                  </a:lnTo>
                  <a:lnTo>
                    <a:pt x="0" y="1889759"/>
                  </a:lnTo>
                  <a:lnTo>
                    <a:pt x="7619" y="1889759"/>
                  </a:lnTo>
                  <a:lnTo>
                    <a:pt x="7619" y="1883409"/>
                  </a:lnTo>
                  <a:close/>
                </a:path>
                <a:path w="7620" h="2030729">
                  <a:moveTo>
                    <a:pt x="7619" y="1889759"/>
                  </a:moveTo>
                  <a:lnTo>
                    <a:pt x="0" y="1889759"/>
                  </a:lnTo>
                  <a:lnTo>
                    <a:pt x="0" y="1896109"/>
                  </a:lnTo>
                  <a:lnTo>
                    <a:pt x="7619" y="1896109"/>
                  </a:lnTo>
                  <a:lnTo>
                    <a:pt x="7619" y="1889759"/>
                  </a:lnTo>
                  <a:close/>
                </a:path>
                <a:path w="7620" h="2030729">
                  <a:moveTo>
                    <a:pt x="7619" y="1896110"/>
                  </a:moveTo>
                  <a:lnTo>
                    <a:pt x="0" y="1896110"/>
                  </a:lnTo>
                  <a:lnTo>
                    <a:pt x="0" y="1902459"/>
                  </a:lnTo>
                  <a:lnTo>
                    <a:pt x="7619" y="1902459"/>
                  </a:lnTo>
                  <a:lnTo>
                    <a:pt x="7619" y="1896110"/>
                  </a:lnTo>
                  <a:close/>
                </a:path>
                <a:path w="7620" h="2030729">
                  <a:moveTo>
                    <a:pt x="7619" y="1902459"/>
                  </a:moveTo>
                  <a:lnTo>
                    <a:pt x="0" y="1902459"/>
                  </a:lnTo>
                  <a:lnTo>
                    <a:pt x="0" y="1908809"/>
                  </a:lnTo>
                  <a:lnTo>
                    <a:pt x="7619" y="1908809"/>
                  </a:lnTo>
                  <a:lnTo>
                    <a:pt x="7619" y="1902459"/>
                  </a:lnTo>
                  <a:close/>
                </a:path>
                <a:path w="7620" h="2030729">
                  <a:moveTo>
                    <a:pt x="7619" y="1908810"/>
                  </a:moveTo>
                  <a:lnTo>
                    <a:pt x="0" y="1908810"/>
                  </a:lnTo>
                  <a:lnTo>
                    <a:pt x="0" y="1913889"/>
                  </a:lnTo>
                  <a:lnTo>
                    <a:pt x="7619" y="1913889"/>
                  </a:lnTo>
                  <a:lnTo>
                    <a:pt x="7619" y="1908810"/>
                  </a:lnTo>
                  <a:close/>
                </a:path>
                <a:path w="7620" h="2030729">
                  <a:moveTo>
                    <a:pt x="7619" y="1913889"/>
                  </a:moveTo>
                  <a:lnTo>
                    <a:pt x="0" y="1913889"/>
                  </a:lnTo>
                  <a:lnTo>
                    <a:pt x="0" y="1921509"/>
                  </a:lnTo>
                  <a:lnTo>
                    <a:pt x="7619" y="1921509"/>
                  </a:lnTo>
                  <a:lnTo>
                    <a:pt x="7619" y="1913889"/>
                  </a:lnTo>
                  <a:close/>
                </a:path>
                <a:path w="7620" h="2030729">
                  <a:moveTo>
                    <a:pt x="7619" y="1921509"/>
                  </a:moveTo>
                  <a:lnTo>
                    <a:pt x="0" y="1921509"/>
                  </a:lnTo>
                  <a:lnTo>
                    <a:pt x="0" y="1927859"/>
                  </a:lnTo>
                  <a:lnTo>
                    <a:pt x="7619" y="1927859"/>
                  </a:lnTo>
                  <a:lnTo>
                    <a:pt x="7619" y="1921509"/>
                  </a:lnTo>
                  <a:close/>
                </a:path>
                <a:path w="7620" h="2030729">
                  <a:moveTo>
                    <a:pt x="7619" y="1927859"/>
                  </a:moveTo>
                  <a:lnTo>
                    <a:pt x="0" y="1927859"/>
                  </a:lnTo>
                  <a:lnTo>
                    <a:pt x="0" y="1959609"/>
                  </a:lnTo>
                  <a:lnTo>
                    <a:pt x="7619" y="1959609"/>
                  </a:lnTo>
                  <a:lnTo>
                    <a:pt x="7619" y="1927859"/>
                  </a:lnTo>
                  <a:close/>
                </a:path>
                <a:path w="7620" h="2030729">
                  <a:moveTo>
                    <a:pt x="7619" y="1959609"/>
                  </a:moveTo>
                  <a:lnTo>
                    <a:pt x="0" y="1959609"/>
                  </a:lnTo>
                  <a:lnTo>
                    <a:pt x="0" y="1978659"/>
                  </a:lnTo>
                  <a:lnTo>
                    <a:pt x="7619" y="1978659"/>
                  </a:lnTo>
                  <a:lnTo>
                    <a:pt x="7619" y="1959609"/>
                  </a:lnTo>
                  <a:close/>
                </a:path>
                <a:path w="7620" h="2030729">
                  <a:moveTo>
                    <a:pt x="7619" y="1978659"/>
                  </a:moveTo>
                  <a:lnTo>
                    <a:pt x="0" y="1978659"/>
                  </a:lnTo>
                  <a:lnTo>
                    <a:pt x="0" y="1985009"/>
                  </a:lnTo>
                  <a:lnTo>
                    <a:pt x="7619" y="1985009"/>
                  </a:lnTo>
                  <a:lnTo>
                    <a:pt x="7619" y="1978659"/>
                  </a:lnTo>
                  <a:close/>
                </a:path>
                <a:path w="7620" h="2030729">
                  <a:moveTo>
                    <a:pt x="7619" y="1985009"/>
                  </a:moveTo>
                  <a:lnTo>
                    <a:pt x="0" y="1985009"/>
                  </a:lnTo>
                  <a:lnTo>
                    <a:pt x="0" y="1990089"/>
                  </a:lnTo>
                  <a:lnTo>
                    <a:pt x="7619" y="1990089"/>
                  </a:lnTo>
                  <a:lnTo>
                    <a:pt x="7619" y="1985009"/>
                  </a:lnTo>
                  <a:close/>
                </a:path>
                <a:path w="7620" h="2030729">
                  <a:moveTo>
                    <a:pt x="7619" y="1990089"/>
                  </a:moveTo>
                  <a:lnTo>
                    <a:pt x="0" y="1990089"/>
                  </a:lnTo>
                  <a:lnTo>
                    <a:pt x="0" y="1997709"/>
                  </a:lnTo>
                  <a:lnTo>
                    <a:pt x="7619" y="1997709"/>
                  </a:lnTo>
                  <a:lnTo>
                    <a:pt x="7619" y="1990089"/>
                  </a:lnTo>
                  <a:close/>
                </a:path>
                <a:path w="7620" h="2030729">
                  <a:moveTo>
                    <a:pt x="7619" y="1997709"/>
                  </a:moveTo>
                  <a:lnTo>
                    <a:pt x="0" y="1997709"/>
                  </a:lnTo>
                  <a:lnTo>
                    <a:pt x="0" y="2010409"/>
                  </a:lnTo>
                  <a:lnTo>
                    <a:pt x="7619" y="2010409"/>
                  </a:lnTo>
                  <a:lnTo>
                    <a:pt x="7619" y="1997709"/>
                  </a:lnTo>
                  <a:close/>
                </a:path>
                <a:path w="7620" h="2030729">
                  <a:moveTo>
                    <a:pt x="7619" y="2010409"/>
                  </a:moveTo>
                  <a:lnTo>
                    <a:pt x="0" y="2010409"/>
                  </a:lnTo>
                  <a:lnTo>
                    <a:pt x="0" y="2016759"/>
                  </a:lnTo>
                  <a:lnTo>
                    <a:pt x="7619" y="2016759"/>
                  </a:lnTo>
                  <a:lnTo>
                    <a:pt x="7619" y="2010409"/>
                  </a:lnTo>
                  <a:close/>
                </a:path>
                <a:path w="7620" h="2030729">
                  <a:moveTo>
                    <a:pt x="7619" y="2016760"/>
                  </a:moveTo>
                  <a:lnTo>
                    <a:pt x="0" y="2016760"/>
                  </a:lnTo>
                  <a:lnTo>
                    <a:pt x="0" y="2023109"/>
                  </a:lnTo>
                  <a:lnTo>
                    <a:pt x="6350" y="2023109"/>
                  </a:lnTo>
                  <a:lnTo>
                    <a:pt x="6350" y="2021839"/>
                  </a:lnTo>
                  <a:lnTo>
                    <a:pt x="7619" y="2021839"/>
                  </a:lnTo>
                  <a:lnTo>
                    <a:pt x="7619" y="2016760"/>
                  </a:lnTo>
                  <a:close/>
                </a:path>
                <a:path w="7620" h="2030729">
                  <a:moveTo>
                    <a:pt x="5079" y="2023109"/>
                  </a:moveTo>
                  <a:lnTo>
                    <a:pt x="0" y="2023109"/>
                  </a:lnTo>
                  <a:lnTo>
                    <a:pt x="0" y="2028189"/>
                  </a:lnTo>
                  <a:lnTo>
                    <a:pt x="2539" y="2028189"/>
                  </a:lnTo>
                  <a:lnTo>
                    <a:pt x="2539" y="2026919"/>
                  </a:lnTo>
                  <a:lnTo>
                    <a:pt x="3810" y="2026919"/>
                  </a:lnTo>
                  <a:lnTo>
                    <a:pt x="3810" y="2025649"/>
                  </a:lnTo>
                  <a:lnTo>
                    <a:pt x="5079" y="2025649"/>
                  </a:lnTo>
                  <a:lnTo>
                    <a:pt x="5079" y="2023109"/>
                  </a:lnTo>
                  <a:close/>
                </a:path>
                <a:path w="7620" h="2030729">
                  <a:moveTo>
                    <a:pt x="1269" y="2028189"/>
                  </a:moveTo>
                  <a:lnTo>
                    <a:pt x="0" y="2028189"/>
                  </a:lnTo>
                  <a:lnTo>
                    <a:pt x="0" y="2030729"/>
                  </a:lnTo>
                  <a:lnTo>
                    <a:pt x="1269" y="2030729"/>
                  </a:lnTo>
                  <a:lnTo>
                    <a:pt x="1269" y="2028189"/>
                  </a:lnTo>
                  <a:close/>
                </a:path>
              </a:pathLst>
            </a:custGeom>
            <a:solidFill>
              <a:srgbClr val="FF6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4912359" y="2600960"/>
              <a:ext cx="6350" cy="2045970"/>
            </a:xfrm>
            <a:custGeom>
              <a:avLst/>
              <a:gdLst/>
              <a:ahLst/>
              <a:cxnLst/>
              <a:rect l="l" t="t" r="r" b="b"/>
              <a:pathLst>
                <a:path w="6350" h="204597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2045970">
                  <a:moveTo>
                    <a:pt x="253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1270"/>
                  </a:lnTo>
                  <a:close/>
                </a:path>
                <a:path w="6350" h="2045970">
                  <a:moveTo>
                    <a:pt x="6350" y="7620"/>
                  </a:moveTo>
                  <a:lnTo>
                    <a:pt x="0" y="762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7620"/>
                  </a:lnTo>
                  <a:close/>
                </a:path>
                <a:path w="6350" h="2045970">
                  <a:moveTo>
                    <a:pt x="6350" y="45720"/>
                  </a:moveTo>
                  <a:lnTo>
                    <a:pt x="0" y="4572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45720"/>
                  </a:lnTo>
                  <a:close/>
                </a:path>
                <a:path w="6350" h="2045970">
                  <a:moveTo>
                    <a:pt x="6350" y="83820"/>
                  </a:moveTo>
                  <a:lnTo>
                    <a:pt x="0" y="8382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83820"/>
                  </a:lnTo>
                  <a:close/>
                </a:path>
                <a:path w="6350" h="2045970">
                  <a:moveTo>
                    <a:pt x="6350" y="121920"/>
                  </a:moveTo>
                  <a:lnTo>
                    <a:pt x="0" y="12192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21920"/>
                  </a:lnTo>
                  <a:close/>
                </a:path>
                <a:path w="6350" h="204597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2045970">
                  <a:moveTo>
                    <a:pt x="6350" y="166370"/>
                  </a:moveTo>
                  <a:lnTo>
                    <a:pt x="0" y="16637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66370"/>
                  </a:lnTo>
                  <a:close/>
                </a:path>
                <a:path w="6350" h="2045970">
                  <a:moveTo>
                    <a:pt x="635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120"/>
                  </a:lnTo>
                  <a:close/>
                </a:path>
                <a:path w="6350" h="2045970">
                  <a:moveTo>
                    <a:pt x="6350" y="204470"/>
                  </a:moveTo>
                  <a:lnTo>
                    <a:pt x="0" y="204470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04470"/>
                  </a:lnTo>
                  <a:close/>
                </a:path>
                <a:path w="6350" h="2045970">
                  <a:moveTo>
                    <a:pt x="6350" y="242570"/>
                  </a:moveTo>
                  <a:lnTo>
                    <a:pt x="0" y="24257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42570"/>
                  </a:lnTo>
                  <a:close/>
                </a:path>
                <a:path w="6350" h="2045970">
                  <a:moveTo>
                    <a:pt x="6350" y="280670"/>
                  </a:moveTo>
                  <a:lnTo>
                    <a:pt x="0" y="280670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280670"/>
                  </a:lnTo>
                  <a:close/>
                </a:path>
                <a:path w="6350" h="2045970">
                  <a:moveTo>
                    <a:pt x="6350" y="318770"/>
                  </a:moveTo>
                  <a:lnTo>
                    <a:pt x="0" y="318770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18770"/>
                  </a:lnTo>
                  <a:close/>
                </a:path>
                <a:path w="6350" h="2045970">
                  <a:moveTo>
                    <a:pt x="6350" y="356870"/>
                  </a:moveTo>
                  <a:lnTo>
                    <a:pt x="0" y="35687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6870"/>
                  </a:lnTo>
                  <a:close/>
                </a:path>
                <a:path w="6350" h="2045970">
                  <a:moveTo>
                    <a:pt x="6350" y="363220"/>
                  </a:moveTo>
                  <a:lnTo>
                    <a:pt x="0" y="36322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63220"/>
                  </a:lnTo>
                  <a:close/>
                </a:path>
                <a:path w="6350" h="2045970">
                  <a:moveTo>
                    <a:pt x="6350" y="394970"/>
                  </a:moveTo>
                  <a:lnTo>
                    <a:pt x="0" y="39497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394970"/>
                  </a:lnTo>
                  <a:close/>
                </a:path>
                <a:path w="6350" h="2045970">
                  <a:moveTo>
                    <a:pt x="6350" y="439420"/>
                  </a:moveTo>
                  <a:lnTo>
                    <a:pt x="0" y="439420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39420"/>
                  </a:lnTo>
                  <a:close/>
                </a:path>
                <a:path w="6350" h="2045970">
                  <a:moveTo>
                    <a:pt x="6350" y="477520"/>
                  </a:moveTo>
                  <a:lnTo>
                    <a:pt x="0" y="47752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477520"/>
                  </a:lnTo>
                  <a:close/>
                </a:path>
                <a:path w="6350" h="2045970">
                  <a:moveTo>
                    <a:pt x="6350" y="515620"/>
                  </a:moveTo>
                  <a:lnTo>
                    <a:pt x="0" y="515620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15620"/>
                  </a:lnTo>
                  <a:close/>
                </a:path>
                <a:path w="6350" h="2045970">
                  <a:moveTo>
                    <a:pt x="6350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20"/>
                  </a:lnTo>
                  <a:close/>
                </a:path>
                <a:path w="6350" h="2045970">
                  <a:moveTo>
                    <a:pt x="6350" y="560070"/>
                  </a:moveTo>
                  <a:lnTo>
                    <a:pt x="0" y="56007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60070"/>
                  </a:lnTo>
                  <a:close/>
                </a:path>
                <a:path w="6350" h="2045970">
                  <a:moveTo>
                    <a:pt x="6350" y="591820"/>
                  </a:moveTo>
                  <a:lnTo>
                    <a:pt x="0" y="59182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20"/>
                  </a:lnTo>
                  <a:close/>
                </a:path>
                <a:path w="6350" h="2045970">
                  <a:moveTo>
                    <a:pt x="6350" y="598170"/>
                  </a:moveTo>
                  <a:lnTo>
                    <a:pt x="0" y="598170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598170"/>
                  </a:lnTo>
                  <a:close/>
                </a:path>
                <a:path w="6350" h="2045970">
                  <a:moveTo>
                    <a:pt x="6350" y="636270"/>
                  </a:moveTo>
                  <a:lnTo>
                    <a:pt x="0" y="63627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36270"/>
                  </a:lnTo>
                  <a:close/>
                </a:path>
                <a:path w="6350" h="2045970">
                  <a:moveTo>
                    <a:pt x="6350" y="674370"/>
                  </a:moveTo>
                  <a:lnTo>
                    <a:pt x="0" y="674370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674370"/>
                  </a:lnTo>
                  <a:close/>
                </a:path>
                <a:path w="6350" h="2045970">
                  <a:moveTo>
                    <a:pt x="6350" y="712470"/>
                  </a:moveTo>
                  <a:lnTo>
                    <a:pt x="0" y="712470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2470"/>
                  </a:lnTo>
                  <a:close/>
                </a:path>
                <a:path w="6350" h="2045970">
                  <a:moveTo>
                    <a:pt x="6350" y="718820"/>
                  </a:moveTo>
                  <a:lnTo>
                    <a:pt x="0" y="718820"/>
                  </a:lnTo>
                  <a:lnTo>
                    <a:pt x="0" y="750569"/>
                  </a:lnTo>
                  <a:lnTo>
                    <a:pt x="6350" y="750569"/>
                  </a:lnTo>
                  <a:lnTo>
                    <a:pt x="6350" y="718820"/>
                  </a:lnTo>
                  <a:close/>
                </a:path>
                <a:path w="6350" h="2045970">
                  <a:moveTo>
                    <a:pt x="6350" y="750570"/>
                  </a:moveTo>
                  <a:lnTo>
                    <a:pt x="0" y="750570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0570"/>
                  </a:lnTo>
                  <a:close/>
                </a:path>
                <a:path w="6350" h="2045970">
                  <a:moveTo>
                    <a:pt x="6350" y="756920"/>
                  </a:moveTo>
                  <a:lnTo>
                    <a:pt x="0" y="756920"/>
                  </a:lnTo>
                  <a:lnTo>
                    <a:pt x="0" y="788669"/>
                  </a:lnTo>
                  <a:lnTo>
                    <a:pt x="6350" y="788669"/>
                  </a:lnTo>
                  <a:lnTo>
                    <a:pt x="6350" y="756920"/>
                  </a:lnTo>
                  <a:close/>
                </a:path>
                <a:path w="6350" h="2045970">
                  <a:moveTo>
                    <a:pt x="6350" y="788670"/>
                  </a:moveTo>
                  <a:lnTo>
                    <a:pt x="0" y="788670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8670"/>
                  </a:lnTo>
                  <a:close/>
                </a:path>
                <a:path w="6350" h="2045970">
                  <a:moveTo>
                    <a:pt x="6350" y="795020"/>
                  </a:moveTo>
                  <a:lnTo>
                    <a:pt x="0" y="795020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795020"/>
                  </a:lnTo>
                  <a:close/>
                </a:path>
                <a:path w="6350" h="2045970">
                  <a:moveTo>
                    <a:pt x="6350" y="833120"/>
                  </a:moveTo>
                  <a:lnTo>
                    <a:pt x="0" y="833120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33120"/>
                  </a:lnTo>
                  <a:close/>
                </a:path>
                <a:path w="6350" h="2045970">
                  <a:moveTo>
                    <a:pt x="6350" y="871220"/>
                  </a:moveTo>
                  <a:lnTo>
                    <a:pt x="0" y="871220"/>
                  </a:lnTo>
                  <a:lnTo>
                    <a:pt x="0" y="909319"/>
                  </a:lnTo>
                  <a:lnTo>
                    <a:pt x="6350" y="909319"/>
                  </a:lnTo>
                  <a:lnTo>
                    <a:pt x="6350" y="871220"/>
                  </a:lnTo>
                  <a:close/>
                </a:path>
                <a:path w="6350" h="2045970">
                  <a:moveTo>
                    <a:pt x="6350" y="909320"/>
                  </a:moveTo>
                  <a:lnTo>
                    <a:pt x="0" y="909320"/>
                  </a:lnTo>
                  <a:lnTo>
                    <a:pt x="0" y="915669"/>
                  </a:lnTo>
                  <a:lnTo>
                    <a:pt x="6350" y="915669"/>
                  </a:lnTo>
                  <a:lnTo>
                    <a:pt x="6350" y="909320"/>
                  </a:lnTo>
                  <a:close/>
                </a:path>
                <a:path w="6350" h="2045970">
                  <a:moveTo>
                    <a:pt x="6350" y="915670"/>
                  </a:moveTo>
                  <a:lnTo>
                    <a:pt x="0" y="915670"/>
                  </a:lnTo>
                  <a:lnTo>
                    <a:pt x="0" y="947419"/>
                  </a:lnTo>
                  <a:lnTo>
                    <a:pt x="6350" y="947419"/>
                  </a:lnTo>
                  <a:lnTo>
                    <a:pt x="6350" y="915670"/>
                  </a:lnTo>
                  <a:close/>
                </a:path>
                <a:path w="6350" h="2045970">
                  <a:moveTo>
                    <a:pt x="6350" y="947420"/>
                  </a:moveTo>
                  <a:lnTo>
                    <a:pt x="0" y="947420"/>
                  </a:lnTo>
                  <a:lnTo>
                    <a:pt x="0" y="953769"/>
                  </a:lnTo>
                  <a:lnTo>
                    <a:pt x="6350" y="953769"/>
                  </a:lnTo>
                  <a:lnTo>
                    <a:pt x="6350" y="947420"/>
                  </a:lnTo>
                  <a:close/>
                </a:path>
                <a:path w="6350" h="2045970">
                  <a:moveTo>
                    <a:pt x="6350" y="953770"/>
                  </a:moveTo>
                  <a:lnTo>
                    <a:pt x="0" y="953770"/>
                  </a:lnTo>
                  <a:lnTo>
                    <a:pt x="0" y="991869"/>
                  </a:lnTo>
                  <a:lnTo>
                    <a:pt x="6350" y="991869"/>
                  </a:lnTo>
                  <a:lnTo>
                    <a:pt x="6350" y="953770"/>
                  </a:lnTo>
                  <a:close/>
                </a:path>
                <a:path w="6350" h="2045970">
                  <a:moveTo>
                    <a:pt x="6350" y="991870"/>
                  </a:moveTo>
                  <a:lnTo>
                    <a:pt x="0" y="991870"/>
                  </a:lnTo>
                  <a:lnTo>
                    <a:pt x="0" y="1013459"/>
                  </a:lnTo>
                  <a:lnTo>
                    <a:pt x="6350" y="1013459"/>
                  </a:lnTo>
                  <a:lnTo>
                    <a:pt x="6350" y="991870"/>
                  </a:lnTo>
                  <a:close/>
                </a:path>
                <a:path w="6350" h="2045970">
                  <a:moveTo>
                    <a:pt x="6350" y="1013460"/>
                  </a:moveTo>
                  <a:lnTo>
                    <a:pt x="0" y="1013460"/>
                  </a:lnTo>
                  <a:lnTo>
                    <a:pt x="0" y="1021079"/>
                  </a:lnTo>
                  <a:lnTo>
                    <a:pt x="6350" y="1021079"/>
                  </a:lnTo>
                  <a:lnTo>
                    <a:pt x="6350" y="1013460"/>
                  </a:lnTo>
                  <a:close/>
                </a:path>
                <a:path w="6350" h="2045970">
                  <a:moveTo>
                    <a:pt x="6350" y="1021080"/>
                  </a:moveTo>
                  <a:lnTo>
                    <a:pt x="0" y="1021080"/>
                  </a:lnTo>
                  <a:lnTo>
                    <a:pt x="0" y="1027429"/>
                  </a:lnTo>
                  <a:lnTo>
                    <a:pt x="6350" y="1027429"/>
                  </a:lnTo>
                  <a:lnTo>
                    <a:pt x="6350" y="1021080"/>
                  </a:lnTo>
                  <a:close/>
                </a:path>
                <a:path w="6350" h="2045970">
                  <a:moveTo>
                    <a:pt x="6350" y="1027430"/>
                  </a:moveTo>
                  <a:lnTo>
                    <a:pt x="0" y="1027430"/>
                  </a:lnTo>
                  <a:lnTo>
                    <a:pt x="0" y="1033779"/>
                  </a:lnTo>
                  <a:lnTo>
                    <a:pt x="6350" y="1033779"/>
                  </a:lnTo>
                  <a:lnTo>
                    <a:pt x="6350" y="1027430"/>
                  </a:lnTo>
                  <a:close/>
                </a:path>
                <a:path w="6350" h="2045970">
                  <a:moveTo>
                    <a:pt x="6350" y="1033780"/>
                  </a:moveTo>
                  <a:lnTo>
                    <a:pt x="0" y="1033780"/>
                  </a:lnTo>
                  <a:lnTo>
                    <a:pt x="0" y="1040129"/>
                  </a:lnTo>
                  <a:lnTo>
                    <a:pt x="6350" y="1040129"/>
                  </a:lnTo>
                  <a:lnTo>
                    <a:pt x="6350" y="1033780"/>
                  </a:lnTo>
                  <a:close/>
                </a:path>
                <a:path w="6350" h="2045970">
                  <a:moveTo>
                    <a:pt x="6350" y="1040130"/>
                  </a:moveTo>
                  <a:lnTo>
                    <a:pt x="0" y="1040130"/>
                  </a:lnTo>
                  <a:lnTo>
                    <a:pt x="0" y="1046479"/>
                  </a:lnTo>
                  <a:lnTo>
                    <a:pt x="6350" y="1046479"/>
                  </a:lnTo>
                  <a:lnTo>
                    <a:pt x="6350" y="1040130"/>
                  </a:lnTo>
                  <a:close/>
                </a:path>
                <a:path w="6350" h="2045970">
                  <a:moveTo>
                    <a:pt x="6350" y="1046480"/>
                  </a:moveTo>
                  <a:lnTo>
                    <a:pt x="0" y="1046480"/>
                  </a:lnTo>
                  <a:lnTo>
                    <a:pt x="0" y="1051559"/>
                  </a:lnTo>
                  <a:lnTo>
                    <a:pt x="6350" y="1051559"/>
                  </a:lnTo>
                  <a:lnTo>
                    <a:pt x="6350" y="1046480"/>
                  </a:lnTo>
                  <a:close/>
                </a:path>
                <a:path w="6350" h="2045970">
                  <a:moveTo>
                    <a:pt x="6350" y="1051560"/>
                  </a:moveTo>
                  <a:lnTo>
                    <a:pt x="0" y="1051560"/>
                  </a:lnTo>
                  <a:lnTo>
                    <a:pt x="0" y="1059179"/>
                  </a:lnTo>
                  <a:lnTo>
                    <a:pt x="6350" y="1059179"/>
                  </a:lnTo>
                  <a:lnTo>
                    <a:pt x="6350" y="1051560"/>
                  </a:lnTo>
                  <a:close/>
                </a:path>
                <a:path w="6350" h="2045970">
                  <a:moveTo>
                    <a:pt x="6350" y="1059180"/>
                  </a:moveTo>
                  <a:lnTo>
                    <a:pt x="0" y="1059180"/>
                  </a:lnTo>
                  <a:lnTo>
                    <a:pt x="0" y="1065529"/>
                  </a:lnTo>
                  <a:lnTo>
                    <a:pt x="6350" y="1065529"/>
                  </a:lnTo>
                  <a:lnTo>
                    <a:pt x="6350" y="1059180"/>
                  </a:lnTo>
                  <a:close/>
                </a:path>
                <a:path w="6350" h="2045970">
                  <a:moveTo>
                    <a:pt x="6350" y="1065530"/>
                  </a:moveTo>
                  <a:lnTo>
                    <a:pt x="0" y="1065530"/>
                  </a:lnTo>
                  <a:lnTo>
                    <a:pt x="0" y="1071879"/>
                  </a:lnTo>
                  <a:lnTo>
                    <a:pt x="6350" y="1071879"/>
                  </a:lnTo>
                  <a:lnTo>
                    <a:pt x="6350" y="1065530"/>
                  </a:lnTo>
                  <a:close/>
                </a:path>
                <a:path w="6350" h="2045970">
                  <a:moveTo>
                    <a:pt x="6350" y="1071880"/>
                  </a:moveTo>
                  <a:lnTo>
                    <a:pt x="0" y="1071880"/>
                  </a:lnTo>
                  <a:lnTo>
                    <a:pt x="0" y="1078229"/>
                  </a:lnTo>
                  <a:lnTo>
                    <a:pt x="6350" y="1078229"/>
                  </a:lnTo>
                  <a:lnTo>
                    <a:pt x="6350" y="1071880"/>
                  </a:lnTo>
                  <a:close/>
                </a:path>
                <a:path w="6350" h="2045970">
                  <a:moveTo>
                    <a:pt x="6350" y="1078230"/>
                  </a:moveTo>
                  <a:lnTo>
                    <a:pt x="0" y="1078230"/>
                  </a:lnTo>
                  <a:lnTo>
                    <a:pt x="0" y="1084579"/>
                  </a:lnTo>
                  <a:lnTo>
                    <a:pt x="6350" y="1084579"/>
                  </a:lnTo>
                  <a:lnTo>
                    <a:pt x="6350" y="1078230"/>
                  </a:lnTo>
                  <a:close/>
                </a:path>
                <a:path w="6350" h="2045970">
                  <a:moveTo>
                    <a:pt x="6350" y="1084580"/>
                  </a:moveTo>
                  <a:lnTo>
                    <a:pt x="0" y="1084580"/>
                  </a:lnTo>
                  <a:lnTo>
                    <a:pt x="0" y="1089659"/>
                  </a:lnTo>
                  <a:lnTo>
                    <a:pt x="6350" y="1089659"/>
                  </a:lnTo>
                  <a:lnTo>
                    <a:pt x="6350" y="1084580"/>
                  </a:lnTo>
                  <a:close/>
                </a:path>
                <a:path w="6350" h="2045970">
                  <a:moveTo>
                    <a:pt x="6350" y="1089660"/>
                  </a:moveTo>
                  <a:lnTo>
                    <a:pt x="0" y="1089660"/>
                  </a:lnTo>
                  <a:lnTo>
                    <a:pt x="0" y="1103629"/>
                  </a:lnTo>
                  <a:lnTo>
                    <a:pt x="6350" y="1103629"/>
                  </a:lnTo>
                  <a:lnTo>
                    <a:pt x="6350" y="1089660"/>
                  </a:lnTo>
                  <a:close/>
                </a:path>
                <a:path w="6350" h="2045970">
                  <a:moveTo>
                    <a:pt x="6350" y="1103630"/>
                  </a:moveTo>
                  <a:lnTo>
                    <a:pt x="0" y="1103630"/>
                  </a:lnTo>
                  <a:lnTo>
                    <a:pt x="0" y="1109979"/>
                  </a:lnTo>
                  <a:lnTo>
                    <a:pt x="6350" y="1109979"/>
                  </a:lnTo>
                  <a:lnTo>
                    <a:pt x="6350" y="1103630"/>
                  </a:lnTo>
                  <a:close/>
                </a:path>
                <a:path w="6350" h="2045970">
                  <a:moveTo>
                    <a:pt x="6350" y="1109980"/>
                  </a:moveTo>
                  <a:lnTo>
                    <a:pt x="0" y="1109980"/>
                  </a:lnTo>
                  <a:lnTo>
                    <a:pt x="0" y="1116329"/>
                  </a:lnTo>
                  <a:lnTo>
                    <a:pt x="6350" y="1116329"/>
                  </a:lnTo>
                  <a:lnTo>
                    <a:pt x="6350" y="1109980"/>
                  </a:lnTo>
                  <a:close/>
                </a:path>
                <a:path w="6350" h="2045970">
                  <a:moveTo>
                    <a:pt x="6350" y="1116330"/>
                  </a:moveTo>
                  <a:lnTo>
                    <a:pt x="0" y="1116330"/>
                  </a:lnTo>
                  <a:lnTo>
                    <a:pt x="0" y="1122679"/>
                  </a:lnTo>
                  <a:lnTo>
                    <a:pt x="6350" y="1122679"/>
                  </a:lnTo>
                  <a:lnTo>
                    <a:pt x="6350" y="1116330"/>
                  </a:lnTo>
                  <a:close/>
                </a:path>
                <a:path w="6350" h="2045970">
                  <a:moveTo>
                    <a:pt x="6350" y="1122680"/>
                  </a:moveTo>
                  <a:lnTo>
                    <a:pt x="0" y="1122680"/>
                  </a:lnTo>
                  <a:lnTo>
                    <a:pt x="0" y="1127759"/>
                  </a:lnTo>
                  <a:lnTo>
                    <a:pt x="6350" y="1127759"/>
                  </a:lnTo>
                  <a:lnTo>
                    <a:pt x="6350" y="1122680"/>
                  </a:lnTo>
                  <a:close/>
                </a:path>
                <a:path w="6350" h="2045970">
                  <a:moveTo>
                    <a:pt x="6350" y="1127760"/>
                  </a:moveTo>
                  <a:lnTo>
                    <a:pt x="0" y="1127760"/>
                  </a:lnTo>
                  <a:lnTo>
                    <a:pt x="0" y="1134109"/>
                  </a:lnTo>
                  <a:lnTo>
                    <a:pt x="6350" y="1134109"/>
                  </a:lnTo>
                  <a:lnTo>
                    <a:pt x="6350" y="1127760"/>
                  </a:lnTo>
                  <a:close/>
                </a:path>
                <a:path w="6350" h="2045970">
                  <a:moveTo>
                    <a:pt x="6350" y="1134110"/>
                  </a:moveTo>
                  <a:lnTo>
                    <a:pt x="0" y="1134110"/>
                  </a:lnTo>
                  <a:lnTo>
                    <a:pt x="0" y="1141729"/>
                  </a:lnTo>
                  <a:lnTo>
                    <a:pt x="6350" y="1141729"/>
                  </a:lnTo>
                  <a:lnTo>
                    <a:pt x="6350" y="1134110"/>
                  </a:lnTo>
                  <a:close/>
                </a:path>
                <a:path w="6350" h="2045970">
                  <a:moveTo>
                    <a:pt x="6350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6350" y="1148079"/>
                  </a:lnTo>
                  <a:lnTo>
                    <a:pt x="6350" y="1141730"/>
                  </a:lnTo>
                  <a:close/>
                </a:path>
                <a:path w="6350" h="2045970">
                  <a:moveTo>
                    <a:pt x="6350" y="1148080"/>
                  </a:moveTo>
                  <a:lnTo>
                    <a:pt x="0" y="1148080"/>
                  </a:lnTo>
                  <a:lnTo>
                    <a:pt x="0" y="1154429"/>
                  </a:lnTo>
                  <a:lnTo>
                    <a:pt x="6350" y="1154429"/>
                  </a:lnTo>
                  <a:lnTo>
                    <a:pt x="6350" y="1148080"/>
                  </a:lnTo>
                  <a:close/>
                </a:path>
                <a:path w="6350" h="2045970">
                  <a:moveTo>
                    <a:pt x="6350" y="1154430"/>
                  </a:moveTo>
                  <a:lnTo>
                    <a:pt x="0" y="1154430"/>
                  </a:lnTo>
                  <a:lnTo>
                    <a:pt x="0" y="1160779"/>
                  </a:lnTo>
                  <a:lnTo>
                    <a:pt x="6350" y="1160779"/>
                  </a:lnTo>
                  <a:lnTo>
                    <a:pt x="6350" y="1154430"/>
                  </a:lnTo>
                  <a:close/>
                </a:path>
                <a:path w="6350" h="2045970">
                  <a:moveTo>
                    <a:pt x="6350" y="1160780"/>
                  </a:moveTo>
                  <a:lnTo>
                    <a:pt x="0" y="1160780"/>
                  </a:lnTo>
                  <a:lnTo>
                    <a:pt x="0" y="1167129"/>
                  </a:lnTo>
                  <a:lnTo>
                    <a:pt x="6350" y="1167129"/>
                  </a:lnTo>
                  <a:lnTo>
                    <a:pt x="6350" y="1160780"/>
                  </a:lnTo>
                  <a:close/>
                </a:path>
                <a:path w="6350" h="2045970">
                  <a:moveTo>
                    <a:pt x="6350" y="1167130"/>
                  </a:moveTo>
                  <a:lnTo>
                    <a:pt x="0" y="1167130"/>
                  </a:lnTo>
                  <a:lnTo>
                    <a:pt x="0" y="1172209"/>
                  </a:lnTo>
                  <a:lnTo>
                    <a:pt x="6350" y="1172209"/>
                  </a:lnTo>
                  <a:lnTo>
                    <a:pt x="6350" y="1167130"/>
                  </a:lnTo>
                  <a:close/>
                </a:path>
                <a:path w="6350" h="2045970">
                  <a:moveTo>
                    <a:pt x="6350" y="1172210"/>
                  </a:moveTo>
                  <a:lnTo>
                    <a:pt x="0" y="1172210"/>
                  </a:lnTo>
                  <a:lnTo>
                    <a:pt x="0" y="1179829"/>
                  </a:lnTo>
                  <a:lnTo>
                    <a:pt x="6350" y="1179829"/>
                  </a:lnTo>
                  <a:lnTo>
                    <a:pt x="6350" y="1172210"/>
                  </a:lnTo>
                  <a:close/>
                </a:path>
                <a:path w="6350" h="2045970">
                  <a:moveTo>
                    <a:pt x="6350" y="1179830"/>
                  </a:moveTo>
                  <a:lnTo>
                    <a:pt x="0" y="1179830"/>
                  </a:lnTo>
                  <a:lnTo>
                    <a:pt x="0" y="1186179"/>
                  </a:lnTo>
                  <a:lnTo>
                    <a:pt x="6350" y="1186179"/>
                  </a:lnTo>
                  <a:lnTo>
                    <a:pt x="6350" y="1179830"/>
                  </a:lnTo>
                  <a:close/>
                </a:path>
                <a:path w="6350" h="2045970">
                  <a:moveTo>
                    <a:pt x="6350" y="1186180"/>
                  </a:moveTo>
                  <a:lnTo>
                    <a:pt x="0" y="1186180"/>
                  </a:lnTo>
                  <a:lnTo>
                    <a:pt x="0" y="1198879"/>
                  </a:lnTo>
                  <a:lnTo>
                    <a:pt x="6350" y="1198879"/>
                  </a:lnTo>
                  <a:lnTo>
                    <a:pt x="6350" y="1186180"/>
                  </a:lnTo>
                  <a:close/>
                </a:path>
                <a:path w="6350" h="2045970">
                  <a:moveTo>
                    <a:pt x="6350" y="1198880"/>
                  </a:moveTo>
                  <a:lnTo>
                    <a:pt x="0" y="1198880"/>
                  </a:lnTo>
                  <a:lnTo>
                    <a:pt x="0" y="1230629"/>
                  </a:lnTo>
                  <a:lnTo>
                    <a:pt x="6350" y="1230629"/>
                  </a:lnTo>
                  <a:lnTo>
                    <a:pt x="6350" y="1198880"/>
                  </a:lnTo>
                  <a:close/>
                </a:path>
                <a:path w="6350" h="2045970">
                  <a:moveTo>
                    <a:pt x="6350" y="1230630"/>
                  </a:moveTo>
                  <a:lnTo>
                    <a:pt x="0" y="1230630"/>
                  </a:lnTo>
                  <a:lnTo>
                    <a:pt x="0" y="1236979"/>
                  </a:lnTo>
                  <a:lnTo>
                    <a:pt x="6350" y="1236979"/>
                  </a:lnTo>
                  <a:lnTo>
                    <a:pt x="6350" y="1230630"/>
                  </a:lnTo>
                  <a:close/>
                </a:path>
                <a:path w="6350" h="2045970">
                  <a:moveTo>
                    <a:pt x="6350" y="1236980"/>
                  </a:moveTo>
                  <a:lnTo>
                    <a:pt x="0" y="1236980"/>
                  </a:lnTo>
                  <a:lnTo>
                    <a:pt x="0" y="1243329"/>
                  </a:lnTo>
                  <a:lnTo>
                    <a:pt x="6350" y="1243329"/>
                  </a:lnTo>
                  <a:lnTo>
                    <a:pt x="6350" y="1236980"/>
                  </a:lnTo>
                  <a:close/>
                </a:path>
                <a:path w="6350" h="2045970">
                  <a:moveTo>
                    <a:pt x="6350" y="1243330"/>
                  </a:moveTo>
                  <a:lnTo>
                    <a:pt x="0" y="1243330"/>
                  </a:lnTo>
                  <a:lnTo>
                    <a:pt x="0" y="1248409"/>
                  </a:lnTo>
                  <a:lnTo>
                    <a:pt x="6350" y="1248409"/>
                  </a:lnTo>
                  <a:lnTo>
                    <a:pt x="6350" y="1243330"/>
                  </a:lnTo>
                  <a:close/>
                </a:path>
                <a:path w="6350" h="2045970">
                  <a:moveTo>
                    <a:pt x="6350" y="1248410"/>
                  </a:moveTo>
                  <a:lnTo>
                    <a:pt x="0" y="1248410"/>
                  </a:lnTo>
                  <a:lnTo>
                    <a:pt x="0" y="1254759"/>
                  </a:lnTo>
                  <a:lnTo>
                    <a:pt x="6350" y="1254759"/>
                  </a:lnTo>
                  <a:lnTo>
                    <a:pt x="6350" y="1248410"/>
                  </a:lnTo>
                  <a:close/>
                </a:path>
                <a:path w="6350" h="2045970">
                  <a:moveTo>
                    <a:pt x="6350" y="1254760"/>
                  </a:moveTo>
                  <a:lnTo>
                    <a:pt x="0" y="1254760"/>
                  </a:lnTo>
                  <a:lnTo>
                    <a:pt x="0" y="1268729"/>
                  </a:lnTo>
                  <a:lnTo>
                    <a:pt x="6350" y="1268729"/>
                  </a:lnTo>
                  <a:lnTo>
                    <a:pt x="6350" y="1254760"/>
                  </a:lnTo>
                  <a:close/>
                </a:path>
                <a:path w="6350" h="2045970">
                  <a:moveTo>
                    <a:pt x="6350" y="1268730"/>
                  </a:moveTo>
                  <a:lnTo>
                    <a:pt x="0" y="1268730"/>
                  </a:lnTo>
                  <a:lnTo>
                    <a:pt x="0" y="1281429"/>
                  </a:lnTo>
                  <a:lnTo>
                    <a:pt x="6350" y="1281429"/>
                  </a:lnTo>
                  <a:lnTo>
                    <a:pt x="6350" y="1268730"/>
                  </a:lnTo>
                  <a:close/>
                </a:path>
                <a:path w="6350" h="2045970">
                  <a:moveTo>
                    <a:pt x="6350" y="1281430"/>
                  </a:moveTo>
                  <a:lnTo>
                    <a:pt x="0" y="1281430"/>
                  </a:lnTo>
                  <a:lnTo>
                    <a:pt x="0" y="1286509"/>
                  </a:lnTo>
                  <a:lnTo>
                    <a:pt x="6350" y="1286509"/>
                  </a:lnTo>
                  <a:lnTo>
                    <a:pt x="6350" y="1281430"/>
                  </a:lnTo>
                  <a:close/>
                </a:path>
                <a:path w="6350" h="2045970">
                  <a:moveTo>
                    <a:pt x="6350" y="1286510"/>
                  </a:moveTo>
                  <a:lnTo>
                    <a:pt x="0" y="1286510"/>
                  </a:lnTo>
                  <a:lnTo>
                    <a:pt x="0" y="1300479"/>
                  </a:lnTo>
                  <a:lnTo>
                    <a:pt x="6350" y="1300479"/>
                  </a:lnTo>
                  <a:lnTo>
                    <a:pt x="6350" y="1286510"/>
                  </a:lnTo>
                  <a:close/>
                </a:path>
                <a:path w="6350" h="2045970">
                  <a:moveTo>
                    <a:pt x="6350" y="1300480"/>
                  </a:moveTo>
                  <a:lnTo>
                    <a:pt x="0" y="1300480"/>
                  </a:lnTo>
                  <a:lnTo>
                    <a:pt x="0" y="1306829"/>
                  </a:lnTo>
                  <a:lnTo>
                    <a:pt x="6350" y="1306829"/>
                  </a:lnTo>
                  <a:lnTo>
                    <a:pt x="6350" y="1300480"/>
                  </a:lnTo>
                  <a:close/>
                </a:path>
                <a:path w="6350" h="2045970">
                  <a:moveTo>
                    <a:pt x="6350" y="1306830"/>
                  </a:moveTo>
                  <a:lnTo>
                    <a:pt x="0" y="1306830"/>
                  </a:lnTo>
                  <a:lnTo>
                    <a:pt x="0" y="1313179"/>
                  </a:lnTo>
                  <a:lnTo>
                    <a:pt x="6350" y="1313179"/>
                  </a:lnTo>
                  <a:lnTo>
                    <a:pt x="6350" y="1306830"/>
                  </a:lnTo>
                  <a:close/>
                </a:path>
                <a:path w="6350" h="2045970">
                  <a:moveTo>
                    <a:pt x="6350" y="1313180"/>
                  </a:moveTo>
                  <a:lnTo>
                    <a:pt x="0" y="1313180"/>
                  </a:lnTo>
                  <a:lnTo>
                    <a:pt x="0" y="1319529"/>
                  </a:lnTo>
                  <a:lnTo>
                    <a:pt x="6350" y="1319529"/>
                  </a:lnTo>
                  <a:lnTo>
                    <a:pt x="6350" y="1313180"/>
                  </a:lnTo>
                  <a:close/>
                </a:path>
                <a:path w="6350" h="2045970">
                  <a:moveTo>
                    <a:pt x="6350" y="1319530"/>
                  </a:moveTo>
                  <a:lnTo>
                    <a:pt x="0" y="1319530"/>
                  </a:lnTo>
                  <a:lnTo>
                    <a:pt x="0" y="1330959"/>
                  </a:lnTo>
                  <a:lnTo>
                    <a:pt x="6350" y="1330959"/>
                  </a:lnTo>
                  <a:lnTo>
                    <a:pt x="6350" y="1319530"/>
                  </a:lnTo>
                  <a:close/>
                </a:path>
                <a:path w="6350" h="2045970">
                  <a:moveTo>
                    <a:pt x="6350" y="1330960"/>
                  </a:moveTo>
                  <a:lnTo>
                    <a:pt x="0" y="1330960"/>
                  </a:lnTo>
                  <a:lnTo>
                    <a:pt x="0" y="1338579"/>
                  </a:lnTo>
                  <a:lnTo>
                    <a:pt x="6350" y="1338579"/>
                  </a:lnTo>
                  <a:lnTo>
                    <a:pt x="6350" y="1330960"/>
                  </a:lnTo>
                  <a:close/>
                </a:path>
                <a:path w="6350" h="2045970">
                  <a:moveTo>
                    <a:pt x="6350" y="1338580"/>
                  </a:moveTo>
                  <a:lnTo>
                    <a:pt x="0" y="1338580"/>
                  </a:lnTo>
                  <a:lnTo>
                    <a:pt x="0" y="1344929"/>
                  </a:lnTo>
                  <a:lnTo>
                    <a:pt x="6350" y="1344929"/>
                  </a:lnTo>
                  <a:lnTo>
                    <a:pt x="6350" y="1338580"/>
                  </a:lnTo>
                  <a:close/>
                </a:path>
                <a:path w="6350" h="2045970">
                  <a:moveTo>
                    <a:pt x="6350" y="1344930"/>
                  </a:moveTo>
                  <a:lnTo>
                    <a:pt x="0" y="1344930"/>
                  </a:lnTo>
                  <a:lnTo>
                    <a:pt x="0" y="1351279"/>
                  </a:lnTo>
                  <a:lnTo>
                    <a:pt x="6350" y="1351279"/>
                  </a:lnTo>
                  <a:lnTo>
                    <a:pt x="6350" y="1344930"/>
                  </a:lnTo>
                  <a:close/>
                </a:path>
                <a:path w="6350" h="2045970">
                  <a:moveTo>
                    <a:pt x="6350" y="1351280"/>
                  </a:moveTo>
                  <a:lnTo>
                    <a:pt x="0" y="1351280"/>
                  </a:lnTo>
                  <a:lnTo>
                    <a:pt x="0" y="1357629"/>
                  </a:lnTo>
                  <a:lnTo>
                    <a:pt x="6350" y="1357629"/>
                  </a:lnTo>
                  <a:lnTo>
                    <a:pt x="6350" y="1351280"/>
                  </a:lnTo>
                  <a:close/>
                </a:path>
                <a:path w="6350" h="2045970">
                  <a:moveTo>
                    <a:pt x="6350" y="1357630"/>
                  </a:moveTo>
                  <a:lnTo>
                    <a:pt x="0" y="1357630"/>
                  </a:lnTo>
                  <a:lnTo>
                    <a:pt x="0" y="1363979"/>
                  </a:lnTo>
                  <a:lnTo>
                    <a:pt x="6350" y="1363979"/>
                  </a:lnTo>
                  <a:lnTo>
                    <a:pt x="6350" y="1357630"/>
                  </a:lnTo>
                  <a:close/>
                </a:path>
                <a:path w="6350" h="2045970">
                  <a:moveTo>
                    <a:pt x="6350" y="1363980"/>
                  </a:moveTo>
                  <a:lnTo>
                    <a:pt x="0" y="1363980"/>
                  </a:lnTo>
                  <a:lnTo>
                    <a:pt x="0" y="1369059"/>
                  </a:lnTo>
                  <a:lnTo>
                    <a:pt x="6350" y="1369059"/>
                  </a:lnTo>
                  <a:lnTo>
                    <a:pt x="6350" y="1363980"/>
                  </a:lnTo>
                  <a:close/>
                </a:path>
                <a:path w="6350" h="2045970">
                  <a:moveTo>
                    <a:pt x="6350" y="1369060"/>
                  </a:moveTo>
                  <a:lnTo>
                    <a:pt x="0" y="1369060"/>
                  </a:lnTo>
                  <a:lnTo>
                    <a:pt x="0" y="1383029"/>
                  </a:lnTo>
                  <a:lnTo>
                    <a:pt x="6350" y="1383029"/>
                  </a:lnTo>
                  <a:lnTo>
                    <a:pt x="6350" y="1369060"/>
                  </a:lnTo>
                  <a:close/>
                </a:path>
                <a:path w="6350" h="2045970">
                  <a:moveTo>
                    <a:pt x="6350" y="1383030"/>
                  </a:moveTo>
                  <a:lnTo>
                    <a:pt x="0" y="1383030"/>
                  </a:lnTo>
                  <a:lnTo>
                    <a:pt x="0" y="1389379"/>
                  </a:lnTo>
                  <a:lnTo>
                    <a:pt x="6350" y="1389379"/>
                  </a:lnTo>
                  <a:lnTo>
                    <a:pt x="6350" y="1383030"/>
                  </a:lnTo>
                  <a:close/>
                </a:path>
                <a:path w="6350" h="2045970">
                  <a:moveTo>
                    <a:pt x="6350" y="1389380"/>
                  </a:moveTo>
                  <a:lnTo>
                    <a:pt x="0" y="1389380"/>
                  </a:lnTo>
                  <a:lnTo>
                    <a:pt x="0" y="1395729"/>
                  </a:lnTo>
                  <a:lnTo>
                    <a:pt x="6350" y="1395729"/>
                  </a:lnTo>
                  <a:lnTo>
                    <a:pt x="6350" y="1389380"/>
                  </a:lnTo>
                  <a:close/>
                </a:path>
                <a:path w="6350" h="2045970">
                  <a:moveTo>
                    <a:pt x="6350" y="1395730"/>
                  </a:moveTo>
                  <a:lnTo>
                    <a:pt x="0" y="1395730"/>
                  </a:lnTo>
                  <a:lnTo>
                    <a:pt x="0" y="1402079"/>
                  </a:lnTo>
                  <a:lnTo>
                    <a:pt x="6350" y="1402079"/>
                  </a:lnTo>
                  <a:lnTo>
                    <a:pt x="6350" y="1395730"/>
                  </a:lnTo>
                  <a:close/>
                </a:path>
                <a:path w="6350" h="2045970">
                  <a:moveTo>
                    <a:pt x="6350" y="1402080"/>
                  </a:moveTo>
                  <a:lnTo>
                    <a:pt x="0" y="1402080"/>
                  </a:lnTo>
                  <a:lnTo>
                    <a:pt x="0" y="1407159"/>
                  </a:lnTo>
                  <a:lnTo>
                    <a:pt x="6350" y="1407159"/>
                  </a:lnTo>
                  <a:lnTo>
                    <a:pt x="6350" y="1402080"/>
                  </a:lnTo>
                  <a:close/>
                </a:path>
                <a:path w="6350" h="2045970">
                  <a:moveTo>
                    <a:pt x="6350" y="1407160"/>
                  </a:moveTo>
                  <a:lnTo>
                    <a:pt x="0" y="1407160"/>
                  </a:lnTo>
                  <a:lnTo>
                    <a:pt x="0" y="1414779"/>
                  </a:lnTo>
                  <a:lnTo>
                    <a:pt x="6350" y="1414779"/>
                  </a:lnTo>
                  <a:lnTo>
                    <a:pt x="6350" y="1407160"/>
                  </a:lnTo>
                  <a:close/>
                </a:path>
                <a:path w="6350" h="2045970">
                  <a:moveTo>
                    <a:pt x="6350" y="1414780"/>
                  </a:moveTo>
                  <a:lnTo>
                    <a:pt x="0" y="1414780"/>
                  </a:lnTo>
                  <a:lnTo>
                    <a:pt x="0" y="1421129"/>
                  </a:lnTo>
                  <a:lnTo>
                    <a:pt x="6350" y="1421129"/>
                  </a:lnTo>
                  <a:lnTo>
                    <a:pt x="6350" y="1414780"/>
                  </a:lnTo>
                  <a:close/>
                </a:path>
                <a:path w="6350" h="2045970">
                  <a:moveTo>
                    <a:pt x="6350" y="1421130"/>
                  </a:moveTo>
                  <a:lnTo>
                    <a:pt x="0" y="1421130"/>
                  </a:lnTo>
                  <a:lnTo>
                    <a:pt x="0" y="1433829"/>
                  </a:lnTo>
                  <a:lnTo>
                    <a:pt x="6350" y="1433829"/>
                  </a:lnTo>
                  <a:lnTo>
                    <a:pt x="6350" y="1421130"/>
                  </a:lnTo>
                  <a:close/>
                </a:path>
                <a:path w="6350" h="2045970">
                  <a:moveTo>
                    <a:pt x="6350" y="1433830"/>
                  </a:moveTo>
                  <a:lnTo>
                    <a:pt x="0" y="1433830"/>
                  </a:lnTo>
                  <a:lnTo>
                    <a:pt x="0" y="1440179"/>
                  </a:lnTo>
                  <a:lnTo>
                    <a:pt x="6350" y="1440179"/>
                  </a:lnTo>
                  <a:lnTo>
                    <a:pt x="6350" y="1433830"/>
                  </a:lnTo>
                  <a:close/>
                </a:path>
                <a:path w="6350" h="2045970">
                  <a:moveTo>
                    <a:pt x="6350" y="1440180"/>
                  </a:moveTo>
                  <a:lnTo>
                    <a:pt x="0" y="1440180"/>
                  </a:lnTo>
                  <a:lnTo>
                    <a:pt x="0" y="1445259"/>
                  </a:lnTo>
                  <a:lnTo>
                    <a:pt x="6350" y="1445259"/>
                  </a:lnTo>
                  <a:lnTo>
                    <a:pt x="6350" y="1440180"/>
                  </a:lnTo>
                  <a:close/>
                </a:path>
                <a:path w="6350" h="2045970">
                  <a:moveTo>
                    <a:pt x="6350" y="1445260"/>
                  </a:moveTo>
                  <a:lnTo>
                    <a:pt x="0" y="1445260"/>
                  </a:lnTo>
                  <a:lnTo>
                    <a:pt x="0" y="1451609"/>
                  </a:lnTo>
                  <a:lnTo>
                    <a:pt x="6350" y="1451609"/>
                  </a:lnTo>
                  <a:lnTo>
                    <a:pt x="6350" y="1445260"/>
                  </a:lnTo>
                  <a:close/>
                </a:path>
                <a:path w="6350" h="2045970">
                  <a:moveTo>
                    <a:pt x="6350" y="1451610"/>
                  </a:moveTo>
                  <a:lnTo>
                    <a:pt x="0" y="1451610"/>
                  </a:lnTo>
                  <a:lnTo>
                    <a:pt x="0" y="1459229"/>
                  </a:lnTo>
                  <a:lnTo>
                    <a:pt x="6350" y="1459229"/>
                  </a:lnTo>
                  <a:lnTo>
                    <a:pt x="6350" y="1451610"/>
                  </a:lnTo>
                  <a:close/>
                </a:path>
                <a:path w="6350" h="2045970">
                  <a:moveTo>
                    <a:pt x="6350" y="1459230"/>
                  </a:moveTo>
                  <a:lnTo>
                    <a:pt x="0" y="1459230"/>
                  </a:lnTo>
                  <a:lnTo>
                    <a:pt x="0" y="1465579"/>
                  </a:lnTo>
                  <a:lnTo>
                    <a:pt x="6350" y="1465579"/>
                  </a:lnTo>
                  <a:lnTo>
                    <a:pt x="6350" y="1459230"/>
                  </a:lnTo>
                  <a:close/>
                </a:path>
                <a:path w="6350" h="2045970">
                  <a:moveTo>
                    <a:pt x="6350" y="1465580"/>
                  </a:moveTo>
                  <a:lnTo>
                    <a:pt x="0" y="1465580"/>
                  </a:lnTo>
                  <a:lnTo>
                    <a:pt x="0" y="1471929"/>
                  </a:lnTo>
                  <a:lnTo>
                    <a:pt x="6350" y="1471929"/>
                  </a:lnTo>
                  <a:lnTo>
                    <a:pt x="6350" y="1465580"/>
                  </a:lnTo>
                  <a:close/>
                </a:path>
                <a:path w="6350" h="2045970">
                  <a:moveTo>
                    <a:pt x="6350" y="1471930"/>
                  </a:moveTo>
                  <a:lnTo>
                    <a:pt x="0" y="1471930"/>
                  </a:lnTo>
                  <a:lnTo>
                    <a:pt x="0" y="1478279"/>
                  </a:lnTo>
                  <a:lnTo>
                    <a:pt x="6350" y="1478279"/>
                  </a:lnTo>
                  <a:lnTo>
                    <a:pt x="6350" y="1471930"/>
                  </a:lnTo>
                  <a:close/>
                </a:path>
                <a:path w="6350" h="2045970">
                  <a:moveTo>
                    <a:pt x="6350" y="1478280"/>
                  </a:moveTo>
                  <a:lnTo>
                    <a:pt x="0" y="1478280"/>
                  </a:lnTo>
                  <a:lnTo>
                    <a:pt x="0" y="1483359"/>
                  </a:lnTo>
                  <a:lnTo>
                    <a:pt x="6350" y="1483359"/>
                  </a:lnTo>
                  <a:lnTo>
                    <a:pt x="6350" y="1478280"/>
                  </a:lnTo>
                  <a:close/>
                </a:path>
                <a:path w="6350" h="2045970">
                  <a:moveTo>
                    <a:pt x="6350" y="1483360"/>
                  </a:moveTo>
                  <a:lnTo>
                    <a:pt x="0" y="1483360"/>
                  </a:lnTo>
                  <a:lnTo>
                    <a:pt x="0" y="1489709"/>
                  </a:lnTo>
                  <a:lnTo>
                    <a:pt x="6350" y="1489709"/>
                  </a:lnTo>
                  <a:lnTo>
                    <a:pt x="6350" y="1483360"/>
                  </a:lnTo>
                  <a:close/>
                </a:path>
                <a:path w="6350" h="2045970">
                  <a:moveTo>
                    <a:pt x="6350" y="1489710"/>
                  </a:moveTo>
                  <a:lnTo>
                    <a:pt x="0" y="1489710"/>
                  </a:lnTo>
                  <a:lnTo>
                    <a:pt x="0" y="1497329"/>
                  </a:lnTo>
                  <a:lnTo>
                    <a:pt x="6350" y="1497329"/>
                  </a:lnTo>
                  <a:lnTo>
                    <a:pt x="6350" y="1489710"/>
                  </a:lnTo>
                  <a:close/>
                </a:path>
                <a:path w="6350" h="2045970">
                  <a:moveTo>
                    <a:pt x="6350" y="1497330"/>
                  </a:moveTo>
                  <a:lnTo>
                    <a:pt x="0" y="1497330"/>
                  </a:lnTo>
                  <a:lnTo>
                    <a:pt x="0" y="1503679"/>
                  </a:lnTo>
                  <a:lnTo>
                    <a:pt x="6350" y="1503679"/>
                  </a:lnTo>
                  <a:lnTo>
                    <a:pt x="6350" y="1497330"/>
                  </a:lnTo>
                  <a:close/>
                </a:path>
                <a:path w="6350" h="2045970">
                  <a:moveTo>
                    <a:pt x="6350" y="1503680"/>
                  </a:moveTo>
                  <a:lnTo>
                    <a:pt x="0" y="1503680"/>
                  </a:lnTo>
                  <a:lnTo>
                    <a:pt x="0" y="1516379"/>
                  </a:lnTo>
                  <a:lnTo>
                    <a:pt x="6350" y="1516379"/>
                  </a:lnTo>
                  <a:lnTo>
                    <a:pt x="6350" y="1503680"/>
                  </a:lnTo>
                  <a:close/>
                </a:path>
                <a:path w="6350" h="2045970">
                  <a:moveTo>
                    <a:pt x="6350" y="1516380"/>
                  </a:moveTo>
                  <a:lnTo>
                    <a:pt x="0" y="1516380"/>
                  </a:lnTo>
                  <a:lnTo>
                    <a:pt x="0" y="1522729"/>
                  </a:lnTo>
                  <a:lnTo>
                    <a:pt x="6350" y="1522729"/>
                  </a:lnTo>
                  <a:lnTo>
                    <a:pt x="6350" y="1516380"/>
                  </a:lnTo>
                  <a:close/>
                </a:path>
                <a:path w="6350" h="2045970">
                  <a:moveTo>
                    <a:pt x="6350" y="1522730"/>
                  </a:moveTo>
                  <a:lnTo>
                    <a:pt x="0" y="1522730"/>
                  </a:lnTo>
                  <a:lnTo>
                    <a:pt x="0" y="1527809"/>
                  </a:lnTo>
                  <a:lnTo>
                    <a:pt x="6350" y="1527809"/>
                  </a:lnTo>
                  <a:lnTo>
                    <a:pt x="6350" y="1522730"/>
                  </a:lnTo>
                  <a:close/>
                </a:path>
                <a:path w="6350" h="2045970">
                  <a:moveTo>
                    <a:pt x="6350" y="1527810"/>
                  </a:moveTo>
                  <a:lnTo>
                    <a:pt x="0" y="1527810"/>
                  </a:lnTo>
                  <a:lnTo>
                    <a:pt x="0" y="1535429"/>
                  </a:lnTo>
                  <a:lnTo>
                    <a:pt x="6350" y="1535429"/>
                  </a:lnTo>
                  <a:lnTo>
                    <a:pt x="6350" y="1527810"/>
                  </a:lnTo>
                  <a:close/>
                </a:path>
                <a:path w="6350" h="2045970">
                  <a:moveTo>
                    <a:pt x="6350" y="1535430"/>
                  </a:moveTo>
                  <a:lnTo>
                    <a:pt x="0" y="1535430"/>
                  </a:lnTo>
                  <a:lnTo>
                    <a:pt x="0" y="1541779"/>
                  </a:lnTo>
                  <a:lnTo>
                    <a:pt x="6350" y="1541779"/>
                  </a:lnTo>
                  <a:lnTo>
                    <a:pt x="6350" y="1535430"/>
                  </a:lnTo>
                  <a:close/>
                </a:path>
                <a:path w="6350" h="2045970">
                  <a:moveTo>
                    <a:pt x="6350" y="1541780"/>
                  </a:moveTo>
                  <a:lnTo>
                    <a:pt x="0" y="1541780"/>
                  </a:lnTo>
                  <a:lnTo>
                    <a:pt x="0" y="1554479"/>
                  </a:lnTo>
                  <a:lnTo>
                    <a:pt x="6350" y="1554479"/>
                  </a:lnTo>
                  <a:lnTo>
                    <a:pt x="6350" y="1541780"/>
                  </a:lnTo>
                  <a:close/>
                </a:path>
                <a:path w="6350" h="2045970">
                  <a:moveTo>
                    <a:pt x="6350" y="1554480"/>
                  </a:moveTo>
                  <a:lnTo>
                    <a:pt x="0" y="1554480"/>
                  </a:lnTo>
                  <a:lnTo>
                    <a:pt x="0" y="1573529"/>
                  </a:lnTo>
                  <a:lnTo>
                    <a:pt x="6350" y="1573529"/>
                  </a:lnTo>
                  <a:lnTo>
                    <a:pt x="6350" y="1554480"/>
                  </a:lnTo>
                  <a:close/>
                </a:path>
                <a:path w="6350" h="2045970">
                  <a:moveTo>
                    <a:pt x="6350" y="1573530"/>
                  </a:moveTo>
                  <a:lnTo>
                    <a:pt x="0" y="1573530"/>
                  </a:lnTo>
                  <a:lnTo>
                    <a:pt x="0" y="1586229"/>
                  </a:lnTo>
                  <a:lnTo>
                    <a:pt x="6350" y="1586229"/>
                  </a:lnTo>
                  <a:lnTo>
                    <a:pt x="6350" y="1573530"/>
                  </a:lnTo>
                  <a:close/>
                </a:path>
                <a:path w="6350" h="2045970">
                  <a:moveTo>
                    <a:pt x="6350" y="1586230"/>
                  </a:moveTo>
                  <a:lnTo>
                    <a:pt x="0" y="1586230"/>
                  </a:lnTo>
                  <a:lnTo>
                    <a:pt x="0" y="1592579"/>
                  </a:lnTo>
                  <a:lnTo>
                    <a:pt x="6350" y="1592579"/>
                  </a:lnTo>
                  <a:lnTo>
                    <a:pt x="6350" y="1586230"/>
                  </a:lnTo>
                  <a:close/>
                </a:path>
                <a:path w="6350" h="2045970">
                  <a:moveTo>
                    <a:pt x="6350" y="1592580"/>
                  </a:moveTo>
                  <a:lnTo>
                    <a:pt x="0" y="1592580"/>
                  </a:lnTo>
                  <a:lnTo>
                    <a:pt x="0" y="1598929"/>
                  </a:lnTo>
                  <a:lnTo>
                    <a:pt x="6350" y="1598929"/>
                  </a:lnTo>
                  <a:lnTo>
                    <a:pt x="6350" y="1592580"/>
                  </a:lnTo>
                  <a:close/>
                </a:path>
                <a:path w="6350" h="2045970">
                  <a:moveTo>
                    <a:pt x="6350" y="1598930"/>
                  </a:moveTo>
                  <a:lnTo>
                    <a:pt x="0" y="1598930"/>
                  </a:lnTo>
                  <a:lnTo>
                    <a:pt x="0" y="1604009"/>
                  </a:lnTo>
                  <a:lnTo>
                    <a:pt x="6350" y="1604009"/>
                  </a:lnTo>
                  <a:lnTo>
                    <a:pt x="6350" y="1598930"/>
                  </a:lnTo>
                  <a:close/>
                </a:path>
                <a:path w="6350" h="2045970">
                  <a:moveTo>
                    <a:pt x="6350" y="1604010"/>
                  </a:moveTo>
                  <a:lnTo>
                    <a:pt x="0" y="1604010"/>
                  </a:lnTo>
                  <a:lnTo>
                    <a:pt x="0" y="1611629"/>
                  </a:lnTo>
                  <a:lnTo>
                    <a:pt x="6350" y="1611629"/>
                  </a:lnTo>
                  <a:lnTo>
                    <a:pt x="6350" y="1604010"/>
                  </a:lnTo>
                  <a:close/>
                </a:path>
                <a:path w="6350" h="2045970">
                  <a:moveTo>
                    <a:pt x="6350" y="1611630"/>
                  </a:moveTo>
                  <a:lnTo>
                    <a:pt x="0" y="1611630"/>
                  </a:lnTo>
                  <a:lnTo>
                    <a:pt x="0" y="1617979"/>
                  </a:lnTo>
                  <a:lnTo>
                    <a:pt x="6350" y="1617979"/>
                  </a:lnTo>
                  <a:lnTo>
                    <a:pt x="6350" y="1611630"/>
                  </a:lnTo>
                  <a:close/>
                </a:path>
                <a:path w="6350" h="2045970">
                  <a:moveTo>
                    <a:pt x="6350" y="1617980"/>
                  </a:moveTo>
                  <a:lnTo>
                    <a:pt x="0" y="1617980"/>
                  </a:lnTo>
                  <a:lnTo>
                    <a:pt x="0" y="1624329"/>
                  </a:lnTo>
                  <a:lnTo>
                    <a:pt x="6350" y="1624329"/>
                  </a:lnTo>
                  <a:lnTo>
                    <a:pt x="6350" y="1617980"/>
                  </a:lnTo>
                  <a:close/>
                </a:path>
                <a:path w="6350" h="2045970">
                  <a:moveTo>
                    <a:pt x="6350" y="1624330"/>
                  </a:moveTo>
                  <a:lnTo>
                    <a:pt x="0" y="1624330"/>
                  </a:lnTo>
                  <a:lnTo>
                    <a:pt x="0" y="1637029"/>
                  </a:lnTo>
                  <a:lnTo>
                    <a:pt x="6350" y="1637029"/>
                  </a:lnTo>
                  <a:lnTo>
                    <a:pt x="6350" y="1624330"/>
                  </a:lnTo>
                  <a:close/>
                </a:path>
                <a:path w="6350" h="2045970">
                  <a:moveTo>
                    <a:pt x="6350" y="1637030"/>
                  </a:moveTo>
                  <a:lnTo>
                    <a:pt x="0" y="1637030"/>
                  </a:lnTo>
                  <a:lnTo>
                    <a:pt x="0" y="1642109"/>
                  </a:lnTo>
                  <a:lnTo>
                    <a:pt x="6350" y="1642109"/>
                  </a:lnTo>
                  <a:lnTo>
                    <a:pt x="6350" y="1637030"/>
                  </a:lnTo>
                  <a:close/>
                </a:path>
                <a:path w="6350" h="2045970">
                  <a:moveTo>
                    <a:pt x="6350" y="1642110"/>
                  </a:moveTo>
                  <a:lnTo>
                    <a:pt x="0" y="1642110"/>
                  </a:lnTo>
                  <a:lnTo>
                    <a:pt x="0" y="1648459"/>
                  </a:lnTo>
                  <a:lnTo>
                    <a:pt x="6350" y="1648459"/>
                  </a:lnTo>
                  <a:lnTo>
                    <a:pt x="6350" y="1642110"/>
                  </a:lnTo>
                  <a:close/>
                </a:path>
                <a:path w="6350" h="2045970">
                  <a:moveTo>
                    <a:pt x="6350" y="1648460"/>
                  </a:moveTo>
                  <a:lnTo>
                    <a:pt x="0" y="1648460"/>
                  </a:lnTo>
                  <a:lnTo>
                    <a:pt x="0" y="1656079"/>
                  </a:lnTo>
                  <a:lnTo>
                    <a:pt x="6350" y="1656079"/>
                  </a:lnTo>
                  <a:lnTo>
                    <a:pt x="6350" y="1648460"/>
                  </a:lnTo>
                  <a:close/>
                </a:path>
                <a:path w="6350" h="2045970">
                  <a:moveTo>
                    <a:pt x="6350" y="1656080"/>
                  </a:moveTo>
                  <a:lnTo>
                    <a:pt x="0" y="1656080"/>
                  </a:lnTo>
                  <a:lnTo>
                    <a:pt x="0" y="1668779"/>
                  </a:lnTo>
                  <a:lnTo>
                    <a:pt x="6350" y="1668779"/>
                  </a:lnTo>
                  <a:lnTo>
                    <a:pt x="6350" y="1656080"/>
                  </a:lnTo>
                  <a:close/>
                </a:path>
                <a:path w="6350" h="2045970">
                  <a:moveTo>
                    <a:pt x="6350" y="1668780"/>
                  </a:moveTo>
                  <a:lnTo>
                    <a:pt x="0" y="1668780"/>
                  </a:lnTo>
                  <a:lnTo>
                    <a:pt x="0" y="1680209"/>
                  </a:lnTo>
                  <a:lnTo>
                    <a:pt x="6350" y="1680209"/>
                  </a:lnTo>
                  <a:lnTo>
                    <a:pt x="6350" y="1668780"/>
                  </a:lnTo>
                  <a:close/>
                </a:path>
                <a:path w="6350" h="2045970">
                  <a:moveTo>
                    <a:pt x="6350" y="1680210"/>
                  </a:moveTo>
                  <a:lnTo>
                    <a:pt x="0" y="1680210"/>
                  </a:lnTo>
                  <a:lnTo>
                    <a:pt x="0" y="1686559"/>
                  </a:lnTo>
                  <a:lnTo>
                    <a:pt x="6350" y="1686559"/>
                  </a:lnTo>
                  <a:lnTo>
                    <a:pt x="6350" y="1680210"/>
                  </a:lnTo>
                  <a:close/>
                </a:path>
                <a:path w="6350" h="2045970">
                  <a:moveTo>
                    <a:pt x="6350" y="1686560"/>
                  </a:moveTo>
                  <a:lnTo>
                    <a:pt x="0" y="1686560"/>
                  </a:lnTo>
                  <a:lnTo>
                    <a:pt x="0" y="1694179"/>
                  </a:lnTo>
                  <a:lnTo>
                    <a:pt x="6350" y="1694179"/>
                  </a:lnTo>
                  <a:lnTo>
                    <a:pt x="6350" y="1686560"/>
                  </a:lnTo>
                  <a:close/>
                </a:path>
                <a:path w="6350" h="2045970">
                  <a:moveTo>
                    <a:pt x="6350" y="1694180"/>
                  </a:moveTo>
                  <a:lnTo>
                    <a:pt x="0" y="1694180"/>
                  </a:lnTo>
                  <a:lnTo>
                    <a:pt x="0" y="1700529"/>
                  </a:lnTo>
                  <a:lnTo>
                    <a:pt x="6350" y="1700529"/>
                  </a:lnTo>
                  <a:lnTo>
                    <a:pt x="6350" y="1694180"/>
                  </a:lnTo>
                  <a:close/>
                </a:path>
                <a:path w="6350" h="2045970">
                  <a:moveTo>
                    <a:pt x="6350" y="1700530"/>
                  </a:moveTo>
                  <a:lnTo>
                    <a:pt x="0" y="1700530"/>
                  </a:lnTo>
                  <a:lnTo>
                    <a:pt x="0" y="1706879"/>
                  </a:lnTo>
                  <a:lnTo>
                    <a:pt x="6350" y="1706879"/>
                  </a:lnTo>
                  <a:lnTo>
                    <a:pt x="6350" y="1700530"/>
                  </a:lnTo>
                  <a:close/>
                </a:path>
                <a:path w="6350" h="2045970">
                  <a:moveTo>
                    <a:pt x="6350" y="1706880"/>
                  </a:moveTo>
                  <a:lnTo>
                    <a:pt x="0" y="1706880"/>
                  </a:lnTo>
                  <a:lnTo>
                    <a:pt x="0" y="1713229"/>
                  </a:lnTo>
                  <a:lnTo>
                    <a:pt x="6350" y="1713229"/>
                  </a:lnTo>
                  <a:lnTo>
                    <a:pt x="6350" y="1706880"/>
                  </a:lnTo>
                  <a:close/>
                </a:path>
                <a:path w="6350" h="2045970">
                  <a:moveTo>
                    <a:pt x="6350" y="1713230"/>
                  </a:moveTo>
                  <a:lnTo>
                    <a:pt x="0" y="1713230"/>
                  </a:lnTo>
                  <a:lnTo>
                    <a:pt x="0" y="1719579"/>
                  </a:lnTo>
                  <a:lnTo>
                    <a:pt x="6350" y="1719579"/>
                  </a:lnTo>
                  <a:lnTo>
                    <a:pt x="6350" y="1713230"/>
                  </a:lnTo>
                  <a:close/>
                </a:path>
                <a:path w="6350" h="2045970">
                  <a:moveTo>
                    <a:pt x="6350" y="1719580"/>
                  </a:moveTo>
                  <a:lnTo>
                    <a:pt x="0" y="1719580"/>
                  </a:lnTo>
                  <a:lnTo>
                    <a:pt x="0" y="1724659"/>
                  </a:lnTo>
                  <a:lnTo>
                    <a:pt x="6350" y="1724659"/>
                  </a:lnTo>
                  <a:lnTo>
                    <a:pt x="6350" y="1719580"/>
                  </a:lnTo>
                  <a:close/>
                </a:path>
                <a:path w="6350" h="2045970">
                  <a:moveTo>
                    <a:pt x="6350" y="1724660"/>
                  </a:moveTo>
                  <a:lnTo>
                    <a:pt x="0" y="1724660"/>
                  </a:lnTo>
                  <a:lnTo>
                    <a:pt x="0" y="1732279"/>
                  </a:lnTo>
                  <a:lnTo>
                    <a:pt x="6350" y="1732279"/>
                  </a:lnTo>
                  <a:lnTo>
                    <a:pt x="6350" y="1724660"/>
                  </a:lnTo>
                  <a:close/>
                </a:path>
                <a:path w="6350" h="2045970">
                  <a:moveTo>
                    <a:pt x="6350" y="1732280"/>
                  </a:moveTo>
                  <a:lnTo>
                    <a:pt x="0" y="1732280"/>
                  </a:lnTo>
                  <a:lnTo>
                    <a:pt x="0" y="1738629"/>
                  </a:lnTo>
                  <a:lnTo>
                    <a:pt x="6350" y="1738629"/>
                  </a:lnTo>
                  <a:lnTo>
                    <a:pt x="6350" y="1732280"/>
                  </a:lnTo>
                  <a:close/>
                </a:path>
                <a:path w="6350" h="2045970">
                  <a:moveTo>
                    <a:pt x="6350" y="1738630"/>
                  </a:moveTo>
                  <a:lnTo>
                    <a:pt x="0" y="1738630"/>
                  </a:lnTo>
                  <a:lnTo>
                    <a:pt x="0" y="1744979"/>
                  </a:lnTo>
                  <a:lnTo>
                    <a:pt x="6350" y="1744979"/>
                  </a:lnTo>
                  <a:lnTo>
                    <a:pt x="6350" y="1738630"/>
                  </a:lnTo>
                  <a:close/>
                </a:path>
                <a:path w="6350" h="2045970">
                  <a:moveTo>
                    <a:pt x="6350" y="1744980"/>
                  </a:moveTo>
                  <a:lnTo>
                    <a:pt x="0" y="1744980"/>
                  </a:lnTo>
                  <a:lnTo>
                    <a:pt x="0" y="1751329"/>
                  </a:lnTo>
                  <a:lnTo>
                    <a:pt x="6350" y="1751329"/>
                  </a:lnTo>
                  <a:lnTo>
                    <a:pt x="6350" y="1744980"/>
                  </a:lnTo>
                  <a:close/>
                </a:path>
                <a:path w="6350" h="2045970">
                  <a:moveTo>
                    <a:pt x="6350" y="1751330"/>
                  </a:moveTo>
                  <a:lnTo>
                    <a:pt x="0" y="1751330"/>
                  </a:lnTo>
                  <a:lnTo>
                    <a:pt x="0" y="1757679"/>
                  </a:lnTo>
                  <a:lnTo>
                    <a:pt x="6350" y="1757679"/>
                  </a:lnTo>
                  <a:lnTo>
                    <a:pt x="6350" y="1751330"/>
                  </a:lnTo>
                  <a:close/>
                </a:path>
                <a:path w="6350" h="2045970">
                  <a:moveTo>
                    <a:pt x="6350" y="1757680"/>
                  </a:moveTo>
                  <a:lnTo>
                    <a:pt x="0" y="1757680"/>
                  </a:lnTo>
                  <a:lnTo>
                    <a:pt x="0" y="1770379"/>
                  </a:lnTo>
                  <a:lnTo>
                    <a:pt x="6350" y="1770379"/>
                  </a:lnTo>
                  <a:lnTo>
                    <a:pt x="6350" y="1757680"/>
                  </a:lnTo>
                  <a:close/>
                </a:path>
                <a:path w="6350" h="2045970">
                  <a:moveTo>
                    <a:pt x="6350" y="1770380"/>
                  </a:moveTo>
                  <a:lnTo>
                    <a:pt x="0" y="1770380"/>
                  </a:lnTo>
                  <a:lnTo>
                    <a:pt x="0" y="1776729"/>
                  </a:lnTo>
                  <a:lnTo>
                    <a:pt x="6350" y="1776729"/>
                  </a:lnTo>
                  <a:lnTo>
                    <a:pt x="6350" y="1770380"/>
                  </a:lnTo>
                  <a:close/>
                </a:path>
                <a:path w="6350" h="2045970">
                  <a:moveTo>
                    <a:pt x="6350" y="1776730"/>
                  </a:moveTo>
                  <a:lnTo>
                    <a:pt x="0" y="1776730"/>
                  </a:lnTo>
                  <a:lnTo>
                    <a:pt x="0" y="1783079"/>
                  </a:lnTo>
                  <a:lnTo>
                    <a:pt x="6350" y="1783079"/>
                  </a:lnTo>
                  <a:lnTo>
                    <a:pt x="6350" y="1776730"/>
                  </a:lnTo>
                  <a:close/>
                </a:path>
                <a:path w="6350" h="2045970">
                  <a:moveTo>
                    <a:pt x="6350" y="1783080"/>
                  </a:moveTo>
                  <a:lnTo>
                    <a:pt x="0" y="1783080"/>
                  </a:lnTo>
                  <a:lnTo>
                    <a:pt x="0" y="1789429"/>
                  </a:lnTo>
                  <a:lnTo>
                    <a:pt x="6350" y="1789429"/>
                  </a:lnTo>
                  <a:lnTo>
                    <a:pt x="6350" y="1783080"/>
                  </a:lnTo>
                  <a:close/>
                </a:path>
                <a:path w="6350" h="2045970">
                  <a:moveTo>
                    <a:pt x="6350" y="1789430"/>
                  </a:moveTo>
                  <a:lnTo>
                    <a:pt x="0" y="1789430"/>
                  </a:lnTo>
                  <a:lnTo>
                    <a:pt x="0" y="1795779"/>
                  </a:lnTo>
                  <a:lnTo>
                    <a:pt x="6350" y="1795779"/>
                  </a:lnTo>
                  <a:lnTo>
                    <a:pt x="6350" y="1789430"/>
                  </a:lnTo>
                  <a:close/>
                </a:path>
                <a:path w="6350" h="2045970">
                  <a:moveTo>
                    <a:pt x="6350" y="1795780"/>
                  </a:moveTo>
                  <a:lnTo>
                    <a:pt x="0" y="1795780"/>
                  </a:lnTo>
                  <a:lnTo>
                    <a:pt x="0" y="1800859"/>
                  </a:lnTo>
                  <a:lnTo>
                    <a:pt x="6350" y="1800859"/>
                  </a:lnTo>
                  <a:lnTo>
                    <a:pt x="6350" y="1795780"/>
                  </a:lnTo>
                  <a:close/>
                </a:path>
                <a:path w="6350" h="2045970">
                  <a:moveTo>
                    <a:pt x="6350" y="1800860"/>
                  </a:moveTo>
                  <a:lnTo>
                    <a:pt x="0" y="1800860"/>
                  </a:lnTo>
                  <a:lnTo>
                    <a:pt x="0" y="1808479"/>
                  </a:lnTo>
                  <a:lnTo>
                    <a:pt x="6350" y="1808479"/>
                  </a:lnTo>
                  <a:lnTo>
                    <a:pt x="6350" y="1800860"/>
                  </a:lnTo>
                  <a:close/>
                </a:path>
                <a:path w="6350" h="2045970">
                  <a:moveTo>
                    <a:pt x="6350" y="1808480"/>
                  </a:moveTo>
                  <a:lnTo>
                    <a:pt x="0" y="1808480"/>
                  </a:lnTo>
                  <a:lnTo>
                    <a:pt x="0" y="1814829"/>
                  </a:lnTo>
                  <a:lnTo>
                    <a:pt x="6350" y="1814829"/>
                  </a:lnTo>
                  <a:lnTo>
                    <a:pt x="6350" y="1808480"/>
                  </a:lnTo>
                  <a:close/>
                </a:path>
                <a:path w="6350" h="2045970">
                  <a:moveTo>
                    <a:pt x="6350" y="1814830"/>
                  </a:moveTo>
                  <a:lnTo>
                    <a:pt x="0" y="1814830"/>
                  </a:lnTo>
                  <a:lnTo>
                    <a:pt x="0" y="1821179"/>
                  </a:lnTo>
                  <a:lnTo>
                    <a:pt x="6350" y="1821179"/>
                  </a:lnTo>
                  <a:lnTo>
                    <a:pt x="6350" y="1814830"/>
                  </a:lnTo>
                  <a:close/>
                </a:path>
                <a:path w="6350" h="2045970">
                  <a:moveTo>
                    <a:pt x="6350" y="1821180"/>
                  </a:moveTo>
                  <a:lnTo>
                    <a:pt x="0" y="1821180"/>
                  </a:lnTo>
                  <a:lnTo>
                    <a:pt x="0" y="1827529"/>
                  </a:lnTo>
                  <a:lnTo>
                    <a:pt x="6350" y="1827529"/>
                  </a:lnTo>
                  <a:lnTo>
                    <a:pt x="6350" y="1821180"/>
                  </a:lnTo>
                  <a:close/>
                </a:path>
                <a:path w="6350" h="2045970">
                  <a:moveTo>
                    <a:pt x="6350" y="1827530"/>
                  </a:moveTo>
                  <a:lnTo>
                    <a:pt x="0" y="1827530"/>
                  </a:lnTo>
                  <a:lnTo>
                    <a:pt x="0" y="1833879"/>
                  </a:lnTo>
                  <a:lnTo>
                    <a:pt x="6350" y="1833879"/>
                  </a:lnTo>
                  <a:lnTo>
                    <a:pt x="6350" y="1827530"/>
                  </a:lnTo>
                  <a:close/>
                </a:path>
                <a:path w="6350" h="2045970">
                  <a:moveTo>
                    <a:pt x="6350" y="1833880"/>
                  </a:moveTo>
                  <a:lnTo>
                    <a:pt x="0" y="1833880"/>
                  </a:lnTo>
                  <a:lnTo>
                    <a:pt x="0" y="1852929"/>
                  </a:lnTo>
                  <a:lnTo>
                    <a:pt x="6350" y="1852929"/>
                  </a:lnTo>
                  <a:lnTo>
                    <a:pt x="6350" y="1833880"/>
                  </a:lnTo>
                  <a:close/>
                </a:path>
                <a:path w="6350" h="2045970">
                  <a:moveTo>
                    <a:pt x="6350" y="1852930"/>
                  </a:moveTo>
                  <a:lnTo>
                    <a:pt x="0" y="1852930"/>
                  </a:lnTo>
                  <a:lnTo>
                    <a:pt x="0" y="1859279"/>
                  </a:lnTo>
                  <a:lnTo>
                    <a:pt x="6350" y="1859279"/>
                  </a:lnTo>
                  <a:lnTo>
                    <a:pt x="6350" y="1852930"/>
                  </a:lnTo>
                  <a:close/>
                </a:path>
                <a:path w="6350" h="2045970">
                  <a:moveTo>
                    <a:pt x="6350" y="1859280"/>
                  </a:moveTo>
                  <a:lnTo>
                    <a:pt x="0" y="1859280"/>
                  </a:lnTo>
                  <a:lnTo>
                    <a:pt x="0" y="1865629"/>
                  </a:lnTo>
                  <a:lnTo>
                    <a:pt x="6350" y="1865629"/>
                  </a:lnTo>
                  <a:lnTo>
                    <a:pt x="6350" y="1859280"/>
                  </a:lnTo>
                  <a:close/>
                </a:path>
                <a:path w="6350" h="2045970">
                  <a:moveTo>
                    <a:pt x="6350" y="1865630"/>
                  </a:moveTo>
                  <a:lnTo>
                    <a:pt x="0" y="1865630"/>
                  </a:lnTo>
                  <a:lnTo>
                    <a:pt x="0" y="1871979"/>
                  </a:lnTo>
                  <a:lnTo>
                    <a:pt x="6350" y="1871979"/>
                  </a:lnTo>
                  <a:lnTo>
                    <a:pt x="6350" y="1865630"/>
                  </a:lnTo>
                  <a:close/>
                </a:path>
                <a:path w="6350" h="2045970">
                  <a:moveTo>
                    <a:pt x="6350" y="1871980"/>
                  </a:moveTo>
                  <a:lnTo>
                    <a:pt x="0" y="1871980"/>
                  </a:lnTo>
                  <a:lnTo>
                    <a:pt x="0" y="1883409"/>
                  </a:lnTo>
                  <a:lnTo>
                    <a:pt x="6350" y="1883409"/>
                  </a:lnTo>
                  <a:lnTo>
                    <a:pt x="6350" y="1871980"/>
                  </a:lnTo>
                  <a:close/>
                </a:path>
                <a:path w="6350" h="2045970">
                  <a:moveTo>
                    <a:pt x="6350" y="1883410"/>
                  </a:moveTo>
                  <a:lnTo>
                    <a:pt x="0" y="1883410"/>
                  </a:lnTo>
                  <a:lnTo>
                    <a:pt x="0" y="1891029"/>
                  </a:lnTo>
                  <a:lnTo>
                    <a:pt x="6350" y="1891029"/>
                  </a:lnTo>
                  <a:lnTo>
                    <a:pt x="6350" y="1883410"/>
                  </a:lnTo>
                  <a:close/>
                </a:path>
                <a:path w="6350" h="2045970">
                  <a:moveTo>
                    <a:pt x="6350" y="1891030"/>
                  </a:moveTo>
                  <a:lnTo>
                    <a:pt x="0" y="1891030"/>
                  </a:lnTo>
                  <a:lnTo>
                    <a:pt x="0" y="1897379"/>
                  </a:lnTo>
                  <a:lnTo>
                    <a:pt x="6350" y="1897379"/>
                  </a:lnTo>
                  <a:lnTo>
                    <a:pt x="6350" y="1891030"/>
                  </a:lnTo>
                  <a:close/>
                </a:path>
                <a:path w="6350" h="2045970">
                  <a:moveTo>
                    <a:pt x="6350" y="1897380"/>
                  </a:moveTo>
                  <a:lnTo>
                    <a:pt x="0" y="1897380"/>
                  </a:lnTo>
                  <a:lnTo>
                    <a:pt x="0" y="1903729"/>
                  </a:lnTo>
                  <a:lnTo>
                    <a:pt x="6350" y="1903729"/>
                  </a:lnTo>
                  <a:lnTo>
                    <a:pt x="6350" y="1897380"/>
                  </a:lnTo>
                  <a:close/>
                </a:path>
                <a:path w="6350" h="2045970">
                  <a:moveTo>
                    <a:pt x="6350" y="1903730"/>
                  </a:moveTo>
                  <a:lnTo>
                    <a:pt x="0" y="1903730"/>
                  </a:lnTo>
                  <a:lnTo>
                    <a:pt x="0" y="1910079"/>
                  </a:lnTo>
                  <a:lnTo>
                    <a:pt x="6350" y="1910079"/>
                  </a:lnTo>
                  <a:lnTo>
                    <a:pt x="6350" y="1903730"/>
                  </a:lnTo>
                  <a:close/>
                </a:path>
                <a:path w="6350" h="2045970">
                  <a:moveTo>
                    <a:pt x="6350" y="1910080"/>
                  </a:moveTo>
                  <a:lnTo>
                    <a:pt x="0" y="1910080"/>
                  </a:lnTo>
                  <a:lnTo>
                    <a:pt x="0" y="1916429"/>
                  </a:lnTo>
                  <a:lnTo>
                    <a:pt x="6350" y="1916429"/>
                  </a:lnTo>
                  <a:lnTo>
                    <a:pt x="6350" y="1910080"/>
                  </a:lnTo>
                  <a:close/>
                </a:path>
                <a:path w="6350" h="2045970">
                  <a:moveTo>
                    <a:pt x="6350" y="1916430"/>
                  </a:moveTo>
                  <a:lnTo>
                    <a:pt x="0" y="1916430"/>
                  </a:lnTo>
                  <a:lnTo>
                    <a:pt x="0" y="1921509"/>
                  </a:lnTo>
                  <a:lnTo>
                    <a:pt x="6350" y="1921509"/>
                  </a:lnTo>
                  <a:lnTo>
                    <a:pt x="6350" y="1916430"/>
                  </a:lnTo>
                  <a:close/>
                </a:path>
                <a:path w="6350" h="2045970">
                  <a:moveTo>
                    <a:pt x="6350" y="1921510"/>
                  </a:moveTo>
                  <a:lnTo>
                    <a:pt x="0" y="1921510"/>
                  </a:lnTo>
                  <a:lnTo>
                    <a:pt x="0" y="1929129"/>
                  </a:lnTo>
                  <a:lnTo>
                    <a:pt x="6350" y="1929129"/>
                  </a:lnTo>
                  <a:lnTo>
                    <a:pt x="6350" y="1921510"/>
                  </a:lnTo>
                  <a:close/>
                </a:path>
                <a:path w="6350" h="2045970">
                  <a:moveTo>
                    <a:pt x="6350" y="1929130"/>
                  </a:moveTo>
                  <a:lnTo>
                    <a:pt x="0" y="1929130"/>
                  </a:lnTo>
                  <a:lnTo>
                    <a:pt x="0" y="1935479"/>
                  </a:lnTo>
                  <a:lnTo>
                    <a:pt x="6350" y="1935479"/>
                  </a:lnTo>
                  <a:lnTo>
                    <a:pt x="6350" y="1929130"/>
                  </a:lnTo>
                  <a:close/>
                </a:path>
                <a:path w="6350" h="2045970">
                  <a:moveTo>
                    <a:pt x="6350" y="1935480"/>
                  </a:moveTo>
                  <a:lnTo>
                    <a:pt x="0" y="1935480"/>
                  </a:lnTo>
                  <a:lnTo>
                    <a:pt x="0" y="1967229"/>
                  </a:lnTo>
                  <a:lnTo>
                    <a:pt x="6350" y="1967229"/>
                  </a:lnTo>
                  <a:lnTo>
                    <a:pt x="6350" y="1935480"/>
                  </a:lnTo>
                  <a:close/>
                </a:path>
                <a:path w="6350" h="2045970">
                  <a:moveTo>
                    <a:pt x="6350" y="1967230"/>
                  </a:moveTo>
                  <a:lnTo>
                    <a:pt x="0" y="1967230"/>
                  </a:lnTo>
                  <a:lnTo>
                    <a:pt x="0" y="1986279"/>
                  </a:lnTo>
                  <a:lnTo>
                    <a:pt x="6350" y="1986279"/>
                  </a:lnTo>
                  <a:lnTo>
                    <a:pt x="6350" y="1967230"/>
                  </a:lnTo>
                  <a:close/>
                </a:path>
                <a:path w="6350" h="2045970">
                  <a:moveTo>
                    <a:pt x="6350" y="1986280"/>
                  </a:moveTo>
                  <a:lnTo>
                    <a:pt x="0" y="1986280"/>
                  </a:lnTo>
                  <a:lnTo>
                    <a:pt x="0" y="1992629"/>
                  </a:lnTo>
                  <a:lnTo>
                    <a:pt x="6350" y="1992629"/>
                  </a:lnTo>
                  <a:lnTo>
                    <a:pt x="6350" y="1986280"/>
                  </a:lnTo>
                  <a:close/>
                </a:path>
                <a:path w="6350" h="2045970">
                  <a:moveTo>
                    <a:pt x="6350" y="1992630"/>
                  </a:moveTo>
                  <a:lnTo>
                    <a:pt x="0" y="1992630"/>
                  </a:lnTo>
                  <a:lnTo>
                    <a:pt x="0" y="1997709"/>
                  </a:lnTo>
                  <a:lnTo>
                    <a:pt x="6350" y="1997709"/>
                  </a:lnTo>
                  <a:lnTo>
                    <a:pt x="6350" y="1992630"/>
                  </a:lnTo>
                  <a:close/>
                </a:path>
                <a:path w="6350" h="2045970">
                  <a:moveTo>
                    <a:pt x="6350" y="1997710"/>
                  </a:moveTo>
                  <a:lnTo>
                    <a:pt x="0" y="1997710"/>
                  </a:lnTo>
                  <a:lnTo>
                    <a:pt x="0" y="2005329"/>
                  </a:lnTo>
                  <a:lnTo>
                    <a:pt x="6350" y="2005329"/>
                  </a:lnTo>
                  <a:lnTo>
                    <a:pt x="6350" y="1997710"/>
                  </a:lnTo>
                  <a:close/>
                </a:path>
                <a:path w="6350" h="2045970">
                  <a:moveTo>
                    <a:pt x="6350" y="2005330"/>
                  </a:moveTo>
                  <a:lnTo>
                    <a:pt x="0" y="2005330"/>
                  </a:lnTo>
                  <a:lnTo>
                    <a:pt x="0" y="2018029"/>
                  </a:lnTo>
                  <a:lnTo>
                    <a:pt x="6350" y="2018029"/>
                  </a:lnTo>
                  <a:lnTo>
                    <a:pt x="6350" y="2005330"/>
                  </a:lnTo>
                  <a:close/>
                </a:path>
                <a:path w="6350" h="2045970">
                  <a:moveTo>
                    <a:pt x="6350" y="2018030"/>
                  </a:moveTo>
                  <a:lnTo>
                    <a:pt x="0" y="2018030"/>
                  </a:lnTo>
                  <a:lnTo>
                    <a:pt x="0" y="2024379"/>
                  </a:lnTo>
                  <a:lnTo>
                    <a:pt x="6350" y="2024379"/>
                  </a:lnTo>
                  <a:lnTo>
                    <a:pt x="6350" y="2018030"/>
                  </a:lnTo>
                  <a:close/>
                </a:path>
                <a:path w="6350" h="2045970">
                  <a:moveTo>
                    <a:pt x="6350" y="2024380"/>
                  </a:moveTo>
                  <a:lnTo>
                    <a:pt x="0" y="2024380"/>
                  </a:lnTo>
                  <a:lnTo>
                    <a:pt x="0" y="2030729"/>
                  </a:lnTo>
                  <a:lnTo>
                    <a:pt x="6350" y="2030729"/>
                  </a:lnTo>
                  <a:lnTo>
                    <a:pt x="6350" y="2024380"/>
                  </a:lnTo>
                  <a:close/>
                </a:path>
                <a:path w="6350" h="2045970">
                  <a:moveTo>
                    <a:pt x="6350" y="2030730"/>
                  </a:moveTo>
                  <a:lnTo>
                    <a:pt x="0" y="2030730"/>
                  </a:lnTo>
                  <a:lnTo>
                    <a:pt x="0" y="2035809"/>
                  </a:lnTo>
                  <a:lnTo>
                    <a:pt x="6350" y="2035809"/>
                  </a:lnTo>
                  <a:lnTo>
                    <a:pt x="6350" y="2030730"/>
                  </a:lnTo>
                  <a:close/>
                </a:path>
                <a:path w="6350" h="2045970">
                  <a:moveTo>
                    <a:pt x="6350" y="2035810"/>
                  </a:moveTo>
                  <a:lnTo>
                    <a:pt x="0" y="2035810"/>
                  </a:lnTo>
                  <a:lnTo>
                    <a:pt x="0" y="2042159"/>
                  </a:lnTo>
                  <a:lnTo>
                    <a:pt x="3810" y="2042159"/>
                  </a:lnTo>
                  <a:lnTo>
                    <a:pt x="3810" y="2040889"/>
                  </a:lnTo>
                  <a:lnTo>
                    <a:pt x="5079" y="2040889"/>
                  </a:lnTo>
                  <a:lnTo>
                    <a:pt x="5079" y="2039620"/>
                  </a:lnTo>
                  <a:lnTo>
                    <a:pt x="6350" y="2039620"/>
                  </a:lnTo>
                  <a:lnTo>
                    <a:pt x="6350" y="2035810"/>
                  </a:lnTo>
                  <a:close/>
                </a:path>
                <a:path w="6350" h="2045970">
                  <a:moveTo>
                    <a:pt x="2539" y="2042160"/>
                  </a:moveTo>
                  <a:lnTo>
                    <a:pt x="0" y="2042160"/>
                  </a:lnTo>
                  <a:lnTo>
                    <a:pt x="0" y="2045970"/>
                  </a:lnTo>
                  <a:lnTo>
                    <a:pt x="1269" y="2045970"/>
                  </a:lnTo>
                  <a:lnTo>
                    <a:pt x="1269" y="2044700"/>
                  </a:lnTo>
                  <a:lnTo>
                    <a:pt x="2539" y="2044700"/>
                  </a:lnTo>
                  <a:lnTo>
                    <a:pt x="2539" y="2042160"/>
                  </a:lnTo>
                  <a:close/>
                </a:path>
              </a:pathLst>
            </a:custGeom>
            <a:solidFill>
              <a:srgbClr val="FF6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4904739" y="2590800"/>
              <a:ext cx="7620" cy="2066289"/>
            </a:xfrm>
            <a:custGeom>
              <a:avLst/>
              <a:gdLst/>
              <a:ahLst/>
              <a:cxnLst/>
              <a:rect l="l" t="t" r="r" b="b"/>
              <a:pathLst>
                <a:path w="7620" h="2066289">
                  <a:moveTo>
                    <a:pt x="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206628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2066289">
                  <a:moveTo>
                    <a:pt x="7620" y="17780"/>
                  </a:moveTo>
                  <a:lnTo>
                    <a:pt x="0" y="1778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17780"/>
                  </a:lnTo>
                  <a:close/>
                </a:path>
                <a:path w="7620" h="2066289">
                  <a:moveTo>
                    <a:pt x="7620" y="55880"/>
                  </a:moveTo>
                  <a:lnTo>
                    <a:pt x="0" y="5588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55880"/>
                  </a:lnTo>
                  <a:close/>
                </a:path>
                <a:path w="7620" h="2066289">
                  <a:moveTo>
                    <a:pt x="7620" y="93980"/>
                  </a:moveTo>
                  <a:lnTo>
                    <a:pt x="0" y="9398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93980"/>
                  </a:lnTo>
                  <a:close/>
                </a:path>
                <a:path w="7620" h="2066289">
                  <a:moveTo>
                    <a:pt x="7620" y="132080"/>
                  </a:moveTo>
                  <a:lnTo>
                    <a:pt x="0" y="13208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32080"/>
                  </a:lnTo>
                  <a:close/>
                </a:path>
                <a:path w="7620" h="206628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2066289">
                  <a:moveTo>
                    <a:pt x="7620" y="176530"/>
                  </a:moveTo>
                  <a:lnTo>
                    <a:pt x="0" y="1765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176530"/>
                  </a:lnTo>
                  <a:close/>
                </a:path>
                <a:path w="7620" h="2066289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2066289">
                  <a:moveTo>
                    <a:pt x="7620" y="214630"/>
                  </a:moveTo>
                  <a:lnTo>
                    <a:pt x="0" y="21463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14630"/>
                  </a:lnTo>
                  <a:close/>
                </a:path>
                <a:path w="7620" h="2066289">
                  <a:moveTo>
                    <a:pt x="7620" y="252730"/>
                  </a:moveTo>
                  <a:lnTo>
                    <a:pt x="0" y="25273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52730"/>
                  </a:lnTo>
                  <a:close/>
                </a:path>
                <a:path w="7620" h="2066289">
                  <a:moveTo>
                    <a:pt x="7620" y="290830"/>
                  </a:moveTo>
                  <a:lnTo>
                    <a:pt x="0" y="29083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290830"/>
                  </a:lnTo>
                  <a:close/>
                </a:path>
                <a:path w="7620" h="2066289">
                  <a:moveTo>
                    <a:pt x="7620" y="328930"/>
                  </a:moveTo>
                  <a:lnTo>
                    <a:pt x="0" y="32893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28930"/>
                  </a:lnTo>
                  <a:close/>
                </a:path>
                <a:path w="7620" h="2066289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2066289">
                  <a:moveTo>
                    <a:pt x="7620" y="373380"/>
                  </a:moveTo>
                  <a:lnTo>
                    <a:pt x="0" y="3733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73380"/>
                  </a:lnTo>
                  <a:close/>
                </a:path>
                <a:path w="7620" h="2066289">
                  <a:moveTo>
                    <a:pt x="7620" y="405130"/>
                  </a:moveTo>
                  <a:lnTo>
                    <a:pt x="0" y="4051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05130"/>
                  </a:lnTo>
                  <a:close/>
                </a:path>
                <a:path w="7620" h="2066289">
                  <a:moveTo>
                    <a:pt x="7620" y="449580"/>
                  </a:moveTo>
                  <a:lnTo>
                    <a:pt x="0" y="44958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49580"/>
                  </a:lnTo>
                  <a:close/>
                </a:path>
                <a:path w="7620" h="2066289">
                  <a:moveTo>
                    <a:pt x="7620" y="487680"/>
                  </a:moveTo>
                  <a:lnTo>
                    <a:pt x="0" y="48768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487680"/>
                  </a:lnTo>
                  <a:close/>
                </a:path>
                <a:path w="7620" h="2066289">
                  <a:moveTo>
                    <a:pt x="7620" y="525780"/>
                  </a:moveTo>
                  <a:lnTo>
                    <a:pt x="0" y="52578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25780"/>
                  </a:lnTo>
                  <a:close/>
                </a:path>
                <a:path w="7620" h="2066289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2066289">
                  <a:moveTo>
                    <a:pt x="7620" y="570230"/>
                  </a:moveTo>
                  <a:lnTo>
                    <a:pt x="0" y="5702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70230"/>
                  </a:lnTo>
                  <a:close/>
                </a:path>
                <a:path w="7620" h="2066289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2066289">
                  <a:moveTo>
                    <a:pt x="7620" y="608330"/>
                  </a:moveTo>
                  <a:lnTo>
                    <a:pt x="0" y="60833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08330"/>
                  </a:lnTo>
                  <a:close/>
                </a:path>
                <a:path w="7620" h="2066289">
                  <a:moveTo>
                    <a:pt x="7620" y="646430"/>
                  </a:moveTo>
                  <a:lnTo>
                    <a:pt x="0" y="64643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46430"/>
                  </a:lnTo>
                  <a:close/>
                </a:path>
                <a:path w="7620" h="2066289">
                  <a:moveTo>
                    <a:pt x="7620" y="684530"/>
                  </a:moveTo>
                  <a:lnTo>
                    <a:pt x="0" y="68453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684530"/>
                  </a:lnTo>
                  <a:close/>
                </a:path>
                <a:path w="7620" h="2066289">
                  <a:moveTo>
                    <a:pt x="7620" y="722630"/>
                  </a:moveTo>
                  <a:lnTo>
                    <a:pt x="0" y="722630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2630"/>
                  </a:lnTo>
                  <a:close/>
                </a:path>
                <a:path w="7620" h="2066289">
                  <a:moveTo>
                    <a:pt x="7620" y="728980"/>
                  </a:moveTo>
                  <a:lnTo>
                    <a:pt x="0" y="72898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28980"/>
                  </a:lnTo>
                  <a:close/>
                </a:path>
                <a:path w="7620" h="2066289">
                  <a:moveTo>
                    <a:pt x="7620" y="760730"/>
                  </a:moveTo>
                  <a:lnTo>
                    <a:pt x="0" y="760730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60730"/>
                  </a:lnTo>
                  <a:close/>
                </a:path>
                <a:path w="7620" h="2066289">
                  <a:moveTo>
                    <a:pt x="7620" y="767080"/>
                  </a:moveTo>
                  <a:lnTo>
                    <a:pt x="0" y="767080"/>
                  </a:lnTo>
                  <a:lnTo>
                    <a:pt x="0" y="798829"/>
                  </a:lnTo>
                  <a:lnTo>
                    <a:pt x="7620" y="798829"/>
                  </a:lnTo>
                  <a:lnTo>
                    <a:pt x="7620" y="767080"/>
                  </a:lnTo>
                  <a:close/>
                </a:path>
                <a:path w="7620" h="2066289">
                  <a:moveTo>
                    <a:pt x="7620" y="798830"/>
                  </a:moveTo>
                  <a:lnTo>
                    <a:pt x="0" y="79883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798830"/>
                  </a:lnTo>
                  <a:close/>
                </a:path>
                <a:path w="7620" h="2066289">
                  <a:moveTo>
                    <a:pt x="7620" y="805180"/>
                  </a:moveTo>
                  <a:lnTo>
                    <a:pt x="0" y="805180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05180"/>
                  </a:lnTo>
                  <a:close/>
                </a:path>
                <a:path w="7620" h="2066289">
                  <a:moveTo>
                    <a:pt x="7620" y="843280"/>
                  </a:moveTo>
                  <a:lnTo>
                    <a:pt x="0" y="843280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43280"/>
                  </a:lnTo>
                  <a:close/>
                </a:path>
                <a:path w="7620" h="2066289">
                  <a:moveTo>
                    <a:pt x="7620" y="881380"/>
                  </a:moveTo>
                  <a:lnTo>
                    <a:pt x="0" y="88138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881380"/>
                  </a:lnTo>
                  <a:close/>
                </a:path>
                <a:path w="7620" h="2066289">
                  <a:moveTo>
                    <a:pt x="7620" y="919480"/>
                  </a:moveTo>
                  <a:lnTo>
                    <a:pt x="0" y="919480"/>
                  </a:lnTo>
                  <a:lnTo>
                    <a:pt x="0" y="925829"/>
                  </a:lnTo>
                  <a:lnTo>
                    <a:pt x="7620" y="925829"/>
                  </a:lnTo>
                  <a:lnTo>
                    <a:pt x="7620" y="919480"/>
                  </a:lnTo>
                  <a:close/>
                </a:path>
                <a:path w="7620" h="2066289">
                  <a:moveTo>
                    <a:pt x="7620" y="925830"/>
                  </a:moveTo>
                  <a:lnTo>
                    <a:pt x="0" y="925830"/>
                  </a:lnTo>
                  <a:lnTo>
                    <a:pt x="0" y="957579"/>
                  </a:lnTo>
                  <a:lnTo>
                    <a:pt x="7620" y="957579"/>
                  </a:lnTo>
                  <a:lnTo>
                    <a:pt x="7620" y="925830"/>
                  </a:lnTo>
                  <a:close/>
                </a:path>
                <a:path w="7620" h="2066289">
                  <a:moveTo>
                    <a:pt x="7620" y="957580"/>
                  </a:moveTo>
                  <a:lnTo>
                    <a:pt x="0" y="957580"/>
                  </a:lnTo>
                  <a:lnTo>
                    <a:pt x="0" y="963929"/>
                  </a:lnTo>
                  <a:lnTo>
                    <a:pt x="7620" y="963929"/>
                  </a:lnTo>
                  <a:lnTo>
                    <a:pt x="7620" y="957580"/>
                  </a:lnTo>
                  <a:close/>
                </a:path>
                <a:path w="7620" h="2066289">
                  <a:moveTo>
                    <a:pt x="7620" y="963930"/>
                  </a:moveTo>
                  <a:lnTo>
                    <a:pt x="0" y="96393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63930"/>
                  </a:lnTo>
                  <a:close/>
                </a:path>
                <a:path w="7620" h="2066289">
                  <a:moveTo>
                    <a:pt x="7620" y="1002030"/>
                  </a:moveTo>
                  <a:lnTo>
                    <a:pt x="0" y="1002030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1002030"/>
                  </a:lnTo>
                  <a:close/>
                </a:path>
                <a:path w="7620" h="2066289">
                  <a:moveTo>
                    <a:pt x="7620" y="1023620"/>
                  </a:moveTo>
                  <a:lnTo>
                    <a:pt x="0" y="1023620"/>
                  </a:lnTo>
                  <a:lnTo>
                    <a:pt x="0" y="1031239"/>
                  </a:lnTo>
                  <a:lnTo>
                    <a:pt x="7620" y="1031239"/>
                  </a:lnTo>
                  <a:lnTo>
                    <a:pt x="7620" y="1023620"/>
                  </a:lnTo>
                  <a:close/>
                </a:path>
                <a:path w="7620" h="2066289">
                  <a:moveTo>
                    <a:pt x="7620" y="1031240"/>
                  </a:moveTo>
                  <a:lnTo>
                    <a:pt x="0" y="1031240"/>
                  </a:lnTo>
                  <a:lnTo>
                    <a:pt x="0" y="1037589"/>
                  </a:lnTo>
                  <a:lnTo>
                    <a:pt x="7620" y="1037589"/>
                  </a:lnTo>
                  <a:lnTo>
                    <a:pt x="7620" y="1031240"/>
                  </a:lnTo>
                  <a:close/>
                </a:path>
                <a:path w="7620" h="2066289">
                  <a:moveTo>
                    <a:pt x="7620" y="1037590"/>
                  </a:moveTo>
                  <a:lnTo>
                    <a:pt x="0" y="1037590"/>
                  </a:lnTo>
                  <a:lnTo>
                    <a:pt x="0" y="1043939"/>
                  </a:lnTo>
                  <a:lnTo>
                    <a:pt x="7620" y="1043939"/>
                  </a:lnTo>
                  <a:lnTo>
                    <a:pt x="7620" y="1037590"/>
                  </a:lnTo>
                  <a:close/>
                </a:path>
                <a:path w="7620" h="2066289">
                  <a:moveTo>
                    <a:pt x="7620" y="1043940"/>
                  </a:moveTo>
                  <a:lnTo>
                    <a:pt x="0" y="1043940"/>
                  </a:lnTo>
                  <a:lnTo>
                    <a:pt x="0" y="1050289"/>
                  </a:lnTo>
                  <a:lnTo>
                    <a:pt x="7620" y="1050289"/>
                  </a:lnTo>
                  <a:lnTo>
                    <a:pt x="7620" y="1043940"/>
                  </a:lnTo>
                  <a:close/>
                </a:path>
                <a:path w="7620" h="2066289">
                  <a:moveTo>
                    <a:pt x="7620" y="1050290"/>
                  </a:moveTo>
                  <a:lnTo>
                    <a:pt x="0" y="1050290"/>
                  </a:lnTo>
                  <a:lnTo>
                    <a:pt x="0" y="1056639"/>
                  </a:lnTo>
                  <a:lnTo>
                    <a:pt x="7620" y="1056639"/>
                  </a:lnTo>
                  <a:lnTo>
                    <a:pt x="7620" y="1050290"/>
                  </a:lnTo>
                  <a:close/>
                </a:path>
                <a:path w="7620" h="2066289">
                  <a:moveTo>
                    <a:pt x="7620" y="1056640"/>
                  </a:moveTo>
                  <a:lnTo>
                    <a:pt x="0" y="1056640"/>
                  </a:lnTo>
                  <a:lnTo>
                    <a:pt x="0" y="1061720"/>
                  </a:lnTo>
                  <a:lnTo>
                    <a:pt x="7620" y="1061720"/>
                  </a:lnTo>
                  <a:lnTo>
                    <a:pt x="7620" y="1056640"/>
                  </a:lnTo>
                  <a:close/>
                </a:path>
                <a:path w="7620" h="2066289">
                  <a:moveTo>
                    <a:pt x="7620" y="1061720"/>
                  </a:moveTo>
                  <a:lnTo>
                    <a:pt x="0" y="1061720"/>
                  </a:lnTo>
                  <a:lnTo>
                    <a:pt x="0" y="1069339"/>
                  </a:lnTo>
                  <a:lnTo>
                    <a:pt x="7620" y="1069339"/>
                  </a:lnTo>
                  <a:lnTo>
                    <a:pt x="7620" y="1061720"/>
                  </a:lnTo>
                  <a:close/>
                </a:path>
                <a:path w="7620" h="2066289">
                  <a:moveTo>
                    <a:pt x="7620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69340"/>
                  </a:lnTo>
                  <a:close/>
                </a:path>
                <a:path w="7620" h="2066289">
                  <a:moveTo>
                    <a:pt x="7620" y="1075690"/>
                  </a:moveTo>
                  <a:lnTo>
                    <a:pt x="0" y="1075690"/>
                  </a:lnTo>
                  <a:lnTo>
                    <a:pt x="0" y="1082039"/>
                  </a:lnTo>
                  <a:lnTo>
                    <a:pt x="7620" y="1082039"/>
                  </a:lnTo>
                  <a:lnTo>
                    <a:pt x="7620" y="1075690"/>
                  </a:lnTo>
                  <a:close/>
                </a:path>
                <a:path w="7620" h="2066289">
                  <a:moveTo>
                    <a:pt x="7620" y="1082040"/>
                  </a:moveTo>
                  <a:lnTo>
                    <a:pt x="0" y="108204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82040"/>
                  </a:lnTo>
                  <a:close/>
                </a:path>
                <a:path w="7620" h="2066289">
                  <a:moveTo>
                    <a:pt x="7620" y="1088390"/>
                  </a:moveTo>
                  <a:lnTo>
                    <a:pt x="0" y="1088390"/>
                  </a:lnTo>
                  <a:lnTo>
                    <a:pt x="0" y="1094739"/>
                  </a:lnTo>
                  <a:lnTo>
                    <a:pt x="7620" y="1094739"/>
                  </a:lnTo>
                  <a:lnTo>
                    <a:pt x="7620" y="1088390"/>
                  </a:lnTo>
                  <a:close/>
                </a:path>
                <a:path w="7620" h="2066289">
                  <a:moveTo>
                    <a:pt x="7620" y="1094740"/>
                  </a:moveTo>
                  <a:lnTo>
                    <a:pt x="0" y="1094740"/>
                  </a:lnTo>
                  <a:lnTo>
                    <a:pt x="0" y="1099820"/>
                  </a:lnTo>
                  <a:lnTo>
                    <a:pt x="7620" y="1099820"/>
                  </a:lnTo>
                  <a:lnTo>
                    <a:pt x="7620" y="1094740"/>
                  </a:lnTo>
                  <a:close/>
                </a:path>
                <a:path w="7620" h="2066289">
                  <a:moveTo>
                    <a:pt x="7620" y="1099820"/>
                  </a:moveTo>
                  <a:lnTo>
                    <a:pt x="0" y="1099820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099820"/>
                  </a:lnTo>
                  <a:close/>
                </a:path>
                <a:path w="7620" h="2066289">
                  <a:moveTo>
                    <a:pt x="7620" y="1113790"/>
                  </a:moveTo>
                  <a:lnTo>
                    <a:pt x="0" y="1113790"/>
                  </a:lnTo>
                  <a:lnTo>
                    <a:pt x="0" y="1120139"/>
                  </a:lnTo>
                  <a:lnTo>
                    <a:pt x="7620" y="1120139"/>
                  </a:lnTo>
                  <a:lnTo>
                    <a:pt x="7620" y="1113790"/>
                  </a:lnTo>
                  <a:close/>
                </a:path>
                <a:path w="7620" h="2066289">
                  <a:moveTo>
                    <a:pt x="7620" y="1120140"/>
                  </a:moveTo>
                  <a:lnTo>
                    <a:pt x="0" y="1120140"/>
                  </a:lnTo>
                  <a:lnTo>
                    <a:pt x="0" y="1126489"/>
                  </a:lnTo>
                  <a:lnTo>
                    <a:pt x="7620" y="1126489"/>
                  </a:lnTo>
                  <a:lnTo>
                    <a:pt x="7620" y="1120140"/>
                  </a:lnTo>
                  <a:close/>
                </a:path>
                <a:path w="7620" h="2066289">
                  <a:moveTo>
                    <a:pt x="7620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7620" y="1132839"/>
                  </a:lnTo>
                  <a:lnTo>
                    <a:pt x="7620" y="1126490"/>
                  </a:lnTo>
                  <a:close/>
                </a:path>
                <a:path w="7620" h="2066289">
                  <a:moveTo>
                    <a:pt x="7620" y="1132840"/>
                  </a:moveTo>
                  <a:lnTo>
                    <a:pt x="0" y="1132840"/>
                  </a:lnTo>
                  <a:lnTo>
                    <a:pt x="0" y="1137920"/>
                  </a:lnTo>
                  <a:lnTo>
                    <a:pt x="7620" y="1137920"/>
                  </a:lnTo>
                  <a:lnTo>
                    <a:pt x="7620" y="1132840"/>
                  </a:lnTo>
                  <a:close/>
                </a:path>
                <a:path w="7620" h="2066289">
                  <a:moveTo>
                    <a:pt x="7620" y="1137920"/>
                  </a:moveTo>
                  <a:lnTo>
                    <a:pt x="0" y="1137920"/>
                  </a:lnTo>
                  <a:lnTo>
                    <a:pt x="0" y="1144270"/>
                  </a:lnTo>
                  <a:lnTo>
                    <a:pt x="7620" y="1144270"/>
                  </a:lnTo>
                  <a:lnTo>
                    <a:pt x="7620" y="1137920"/>
                  </a:lnTo>
                  <a:close/>
                </a:path>
                <a:path w="7620" h="2066289">
                  <a:moveTo>
                    <a:pt x="7620" y="1144270"/>
                  </a:moveTo>
                  <a:lnTo>
                    <a:pt x="0" y="1144270"/>
                  </a:lnTo>
                  <a:lnTo>
                    <a:pt x="0" y="1151889"/>
                  </a:lnTo>
                  <a:lnTo>
                    <a:pt x="7620" y="1151889"/>
                  </a:lnTo>
                  <a:lnTo>
                    <a:pt x="7620" y="1144270"/>
                  </a:lnTo>
                  <a:close/>
                </a:path>
                <a:path w="7620" h="2066289">
                  <a:moveTo>
                    <a:pt x="7620" y="1151890"/>
                  </a:moveTo>
                  <a:lnTo>
                    <a:pt x="0" y="1151890"/>
                  </a:lnTo>
                  <a:lnTo>
                    <a:pt x="0" y="1158239"/>
                  </a:lnTo>
                  <a:lnTo>
                    <a:pt x="7620" y="1158239"/>
                  </a:lnTo>
                  <a:lnTo>
                    <a:pt x="7620" y="1151890"/>
                  </a:lnTo>
                  <a:close/>
                </a:path>
                <a:path w="7620" h="2066289">
                  <a:moveTo>
                    <a:pt x="7620" y="1158240"/>
                  </a:moveTo>
                  <a:lnTo>
                    <a:pt x="0" y="115824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58240"/>
                  </a:lnTo>
                  <a:close/>
                </a:path>
                <a:path w="7620" h="2066289">
                  <a:moveTo>
                    <a:pt x="7620" y="1164590"/>
                  </a:moveTo>
                  <a:lnTo>
                    <a:pt x="0" y="1164590"/>
                  </a:lnTo>
                  <a:lnTo>
                    <a:pt x="0" y="1170939"/>
                  </a:lnTo>
                  <a:lnTo>
                    <a:pt x="7620" y="1170939"/>
                  </a:lnTo>
                  <a:lnTo>
                    <a:pt x="7620" y="1164590"/>
                  </a:lnTo>
                  <a:close/>
                </a:path>
                <a:path w="7620" h="2066289">
                  <a:moveTo>
                    <a:pt x="7620" y="1170940"/>
                  </a:moveTo>
                  <a:lnTo>
                    <a:pt x="0" y="1170940"/>
                  </a:lnTo>
                  <a:lnTo>
                    <a:pt x="0" y="1177289"/>
                  </a:lnTo>
                  <a:lnTo>
                    <a:pt x="7620" y="1177289"/>
                  </a:lnTo>
                  <a:lnTo>
                    <a:pt x="7620" y="1170940"/>
                  </a:lnTo>
                  <a:close/>
                </a:path>
                <a:path w="7620" h="2066289">
                  <a:moveTo>
                    <a:pt x="7620" y="1177290"/>
                  </a:moveTo>
                  <a:lnTo>
                    <a:pt x="0" y="1177290"/>
                  </a:lnTo>
                  <a:lnTo>
                    <a:pt x="0" y="1182370"/>
                  </a:lnTo>
                  <a:lnTo>
                    <a:pt x="7620" y="1182370"/>
                  </a:lnTo>
                  <a:lnTo>
                    <a:pt x="7620" y="1177290"/>
                  </a:lnTo>
                  <a:close/>
                </a:path>
                <a:path w="7620" h="2066289">
                  <a:moveTo>
                    <a:pt x="7620" y="1182370"/>
                  </a:moveTo>
                  <a:lnTo>
                    <a:pt x="0" y="118237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82370"/>
                  </a:lnTo>
                  <a:close/>
                </a:path>
                <a:path w="7620" h="2066289">
                  <a:moveTo>
                    <a:pt x="7620" y="1189990"/>
                  </a:moveTo>
                  <a:lnTo>
                    <a:pt x="0" y="1189990"/>
                  </a:lnTo>
                  <a:lnTo>
                    <a:pt x="0" y="1196339"/>
                  </a:lnTo>
                  <a:lnTo>
                    <a:pt x="7620" y="1196339"/>
                  </a:lnTo>
                  <a:lnTo>
                    <a:pt x="7620" y="1189990"/>
                  </a:lnTo>
                  <a:close/>
                </a:path>
                <a:path w="7620" h="2066289">
                  <a:moveTo>
                    <a:pt x="7620" y="1196340"/>
                  </a:moveTo>
                  <a:lnTo>
                    <a:pt x="0" y="1196340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196340"/>
                  </a:lnTo>
                  <a:close/>
                </a:path>
                <a:path w="7620" h="2066289">
                  <a:moveTo>
                    <a:pt x="7620" y="1209040"/>
                  </a:moveTo>
                  <a:lnTo>
                    <a:pt x="0" y="1209040"/>
                  </a:lnTo>
                  <a:lnTo>
                    <a:pt x="0" y="1240789"/>
                  </a:lnTo>
                  <a:lnTo>
                    <a:pt x="7620" y="1240789"/>
                  </a:lnTo>
                  <a:lnTo>
                    <a:pt x="7620" y="1209040"/>
                  </a:lnTo>
                  <a:close/>
                </a:path>
                <a:path w="7620" h="2066289">
                  <a:moveTo>
                    <a:pt x="7620" y="1240790"/>
                  </a:moveTo>
                  <a:lnTo>
                    <a:pt x="0" y="124079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40790"/>
                  </a:lnTo>
                  <a:close/>
                </a:path>
                <a:path w="7620" h="2066289">
                  <a:moveTo>
                    <a:pt x="7620" y="1247140"/>
                  </a:moveTo>
                  <a:lnTo>
                    <a:pt x="0" y="1247140"/>
                  </a:lnTo>
                  <a:lnTo>
                    <a:pt x="0" y="1253489"/>
                  </a:lnTo>
                  <a:lnTo>
                    <a:pt x="7620" y="1253489"/>
                  </a:lnTo>
                  <a:lnTo>
                    <a:pt x="7620" y="1247140"/>
                  </a:lnTo>
                  <a:close/>
                </a:path>
                <a:path w="7620" h="2066289">
                  <a:moveTo>
                    <a:pt x="7620" y="1253490"/>
                  </a:moveTo>
                  <a:lnTo>
                    <a:pt x="0" y="1253490"/>
                  </a:lnTo>
                  <a:lnTo>
                    <a:pt x="0" y="1258570"/>
                  </a:lnTo>
                  <a:lnTo>
                    <a:pt x="7620" y="1258570"/>
                  </a:lnTo>
                  <a:lnTo>
                    <a:pt x="7620" y="1253490"/>
                  </a:lnTo>
                  <a:close/>
                </a:path>
                <a:path w="7620" h="2066289">
                  <a:moveTo>
                    <a:pt x="7620" y="1258570"/>
                  </a:moveTo>
                  <a:lnTo>
                    <a:pt x="0" y="1258570"/>
                  </a:lnTo>
                  <a:lnTo>
                    <a:pt x="0" y="1264920"/>
                  </a:lnTo>
                  <a:lnTo>
                    <a:pt x="7620" y="1264920"/>
                  </a:lnTo>
                  <a:lnTo>
                    <a:pt x="7620" y="1258570"/>
                  </a:lnTo>
                  <a:close/>
                </a:path>
                <a:path w="7620" h="2066289">
                  <a:moveTo>
                    <a:pt x="7620" y="1264920"/>
                  </a:moveTo>
                  <a:lnTo>
                    <a:pt x="0" y="1264920"/>
                  </a:lnTo>
                  <a:lnTo>
                    <a:pt x="0" y="1278889"/>
                  </a:lnTo>
                  <a:lnTo>
                    <a:pt x="7620" y="1278889"/>
                  </a:lnTo>
                  <a:lnTo>
                    <a:pt x="7620" y="1264920"/>
                  </a:lnTo>
                  <a:close/>
                </a:path>
                <a:path w="7620" h="2066289">
                  <a:moveTo>
                    <a:pt x="7620" y="1278890"/>
                  </a:moveTo>
                  <a:lnTo>
                    <a:pt x="0" y="127889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78890"/>
                  </a:lnTo>
                  <a:close/>
                </a:path>
                <a:path w="7620" h="2066289">
                  <a:moveTo>
                    <a:pt x="7620" y="1291590"/>
                  </a:moveTo>
                  <a:lnTo>
                    <a:pt x="0" y="1291590"/>
                  </a:lnTo>
                  <a:lnTo>
                    <a:pt x="0" y="1296670"/>
                  </a:lnTo>
                  <a:lnTo>
                    <a:pt x="7620" y="1296670"/>
                  </a:lnTo>
                  <a:lnTo>
                    <a:pt x="7620" y="1291590"/>
                  </a:lnTo>
                  <a:close/>
                </a:path>
                <a:path w="7620" h="2066289">
                  <a:moveTo>
                    <a:pt x="7620" y="1296670"/>
                  </a:moveTo>
                  <a:lnTo>
                    <a:pt x="0" y="1296670"/>
                  </a:lnTo>
                  <a:lnTo>
                    <a:pt x="0" y="1310639"/>
                  </a:lnTo>
                  <a:lnTo>
                    <a:pt x="7620" y="1310639"/>
                  </a:lnTo>
                  <a:lnTo>
                    <a:pt x="7620" y="1296670"/>
                  </a:lnTo>
                  <a:close/>
                </a:path>
                <a:path w="7620" h="2066289">
                  <a:moveTo>
                    <a:pt x="7620" y="1310640"/>
                  </a:moveTo>
                  <a:lnTo>
                    <a:pt x="0" y="1310640"/>
                  </a:lnTo>
                  <a:lnTo>
                    <a:pt x="0" y="1316989"/>
                  </a:lnTo>
                  <a:lnTo>
                    <a:pt x="7620" y="1316989"/>
                  </a:lnTo>
                  <a:lnTo>
                    <a:pt x="7620" y="1310640"/>
                  </a:lnTo>
                  <a:close/>
                </a:path>
                <a:path w="7620" h="2066289">
                  <a:moveTo>
                    <a:pt x="7620" y="1316990"/>
                  </a:moveTo>
                  <a:lnTo>
                    <a:pt x="0" y="1316990"/>
                  </a:lnTo>
                  <a:lnTo>
                    <a:pt x="0" y="1323339"/>
                  </a:lnTo>
                  <a:lnTo>
                    <a:pt x="7620" y="1323339"/>
                  </a:lnTo>
                  <a:lnTo>
                    <a:pt x="7620" y="1316990"/>
                  </a:lnTo>
                  <a:close/>
                </a:path>
                <a:path w="7620" h="2066289">
                  <a:moveTo>
                    <a:pt x="7620" y="1323340"/>
                  </a:moveTo>
                  <a:lnTo>
                    <a:pt x="0" y="1323340"/>
                  </a:lnTo>
                  <a:lnTo>
                    <a:pt x="0" y="1329689"/>
                  </a:lnTo>
                  <a:lnTo>
                    <a:pt x="7620" y="1329689"/>
                  </a:lnTo>
                  <a:lnTo>
                    <a:pt x="7620" y="1323340"/>
                  </a:lnTo>
                  <a:close/>
                </a:path>
                <a:path w="7620" h="2066289">
                  <a:moveTo>
                    <a:pt x="7620" y="1329690"/>
                  </a:moveTo>
                  <a:lnTo>
                    <a:pt x="0" y="1329690"/>
                  </a:lnTo>
                  <a:lnTo>
                    <a:pt x="0" y="1341120"/>
                  </a:lnTo>
                  <a:lnTo>
                    <a:pt x="7620" y="1341120"/>
                  </a:lnTo>
                  <a:lnTo>
                    <a:pt x="7620" y="1329690"/>
                  </a:lnTo>
                  <a:close/>
                </a:path>
                <a:path w="7620" h="2066289">
                  <a:moveTo>
                    <a:pt x="7620" y="1341120"/>
                  </a:moveTo>
                  <a:lnTo>
                    <a:pt x="0" y="1341120"/>
                  </a:lnTo>
                  <a:lnTo>
                    <a:pt x="0" y="1348739"/>
                  </a:lnTo>
                  <a:lnTo>
                    <a:pt x="7620" y="1348739"/>
                  </a:lnTo>
                  <a:lnTo>
                    <a:pt x="7620" y="1341120"/>
                  </a:lnTo>
                  <a:close/>
                </a:path>
                <a:path w="7620" h="2066289">
                  <a:moveTo>
                    <a:pt x="7620" y="1348740"/>
                  </a:moveTo>
                  <a:lnTo>
                    <a:pt x="0" y="1348740"/>
                  </a:lnTo>
                  <a:lnTo>
                    <a:pt x="0" y="1355089"/>
                  </a:lnTo>
                  <a:lnTo>
                    <a:pt x="7620" y="1355089"/>
                  </a:lnTo>
                  <a:lnTo>
                    <a:pt x="7620" y="1348740"/>
                  </a:lnTo>
                  <a:close/>
                </a:path>
                <a:path w="7620" h="2066289">
                  <a:moveTo>
                    <a:pt x="7620" y="1355090"/>
                  </a:moveTo>
                  <a:lnTo>
                    <a:pt x="0" y="135509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55090"/>
                  </a:lnTo>
                  <a:close/>
                </a:path>
                <a:path w="7620" h="2066289">
                  <a:moveTo>
                    <a:pt x="7620" y="1361440"/>
                  </a:moveTo>
                  <a:lnTo>
                    <a:pt x="0" y="1361440"/>
                  </a:lnTo>
                  <a:lnTo>
                    <a:pt x="0" y="1367789"/>
                  </a:lnTo>
                  <a:lnTo>
                    <a:pt x="7620" y="1367789"/>
                  </a:lnTo>
                  <a:lnTo>
                    <a:pt x="7620" y="1361440"/>
                  </a:lnTo>
                  <a:close/>
                </a:path>
                <a:path w="7620" h="2066289">
                  <a:moveTo>
                    <a:pt x="7620" y="1367790"/>
                  </a:moveTo>
                  <a:lnTo>
                    <a:pt x="0" y="1367790"/>
                  </a:lnTo>
                  <a:lnTo>
                    <a:pt x="0" y="1374139"/>
                  </a:lnTo>
                  <a:lnTo>
                    <a:pt x="7620" y="1374139"/>
                  </a:lnTo>
                  <a:lnTo>
                    <a:pt x="7620" y="1367790"/>
                  </a:lnTo>
                  <a:close/>
                </a:path>
                <a:path w="7620" h="2066289">
                  <a:moveTo>
                    <a:pt x="7620" y="1374140"/>
                  </a:moveTo>
                  <a:lnTo>
                    <a:pt x="0" y="1374140"/>
                  </a:lnTo>
                  <a:lnTo>
                    <a:pt x="0" y="1379220"/>
                  </a:lnTo>
                  <a:lnTo>
                    <a:pt x="7620" y="1379220"/>
                  </a:lnTo>
                  <a:lnTo>
                    <a:pt x="7620" y="1374140"/>
                  </a:lnTo>
                  <a:close/>
                </a:path>
                <a:path w="7620" h="2066289">
                  <a:moveTo>
                    <a:pt x="7620" y="1379220"/>
                  </a:moveTo>
                  <a:lnTo>
                    <a:pt x="0" y="137922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79220"/>
                  </a:lnTo>
                  <a:close/>
                </a:path>
                <a:path w="7620" h="2066289">
                  <a:moveTo>
                    <a:pt x="762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93190"/>
                  </a:lnTo>
                  <a:close/>
                </a:path>
                <a:path w="7620" h="2066289">
                  <a:moveTo>
                    <a:pt x="7620" y="1399540"/>
                  </a:moveTo>
                  <a:lnTo>
                    <a:pt x="0" y="1399540"/>
                  </a:lnTo>
                  <a:lnTo>
                    <a:pt x="0" y="1405889"/>
                  </a:lnTo>
                  <a:lnTo>
                    <a:pt x="7620" y="1405889"/>
                  </a:lnTo>
                  <a:lnTo>
                    <a:pt x="7620" y="1399540"/>
                  </a:lnTo>
                  <a:close/>
                </a:path>
                <a:path w="7620" h="2066289">
                  <a:moveTo>
                    <a:pt x="7620" y="1405890"/>
                  </a:moveTo>
                  <a:lnTo>
                    <a:pt x="0" y="140589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405890"/>
                  </a:lnTo>
                  <a:close/>
                </a:path>
                <a:path w="7620" h="2066289">
                  <a:moveTo>
                    <a:pt x="7620" y="1412240"/>
                  </a:moveTo>
                  <a:lnTo>
                    <a:pt x="0" y="1412240"/>
                  </a:lnTo>
                  <a:lnTo>
                    <a:pt x="0" y="1417320"/>
                  </a:lnTo>
                  <a:lnTo>
                    <a:pt x="7620" y="1417320"/>
                  </a:lnTo>
                  <a:lnTo>
                    <a:pt x="7620" y="1412240"/>
                  </a:lnTo>
                  <a:close/>
                </a:path>
                <a:path w="7620" h="2066289">
                  <a:moveTo>
                    <a:pt x="7620" y="1417320"/>
                  </a:moveTo>
                  <a:lnTo>
                    <a:pt x="0" y="1417320"/>
                  </a:lnTo>
                  <a:lnTo>
                    <a:pt x="0" y="1424939"/>
                  </a:lnTo>
                  <a:lnTo>
                    <a:pt x="7620" y="1424939"/>
                  </a:lnTo>
                  <a:lnTo>
                    <a:pt x="7620" y="1417320"/>
                  </a:lnTo>
                  <a:close/>
                </a:path>
                <a:path w="7620" h="2066289">
                  <a:moveTo>
                    <a:pt x="7620" y="1424940"/>
                  </a:moveTo>
                  <a:lnTo>
                    <a:pt x="0" y="1424940"/>
                  </a:lnTo>
                  <a:lnTo>
                    <a:pt x="0" y="1431289"/>
                  </a:lnTo>
                  <a:lnTo>
                    <a:pt x="7620" y="1431289"/>
                  </a:lnTo>
                  <a:lnTo>
                    <a:pt x="7620" y="1424940"/>
                  </a:lnTo>
                  <a:close/>
                </a:path>
                <a:path w="7620" h="2066289">
                  <a:moveTo>
                    <a:pt x="7620" y="1431290"/>
                  </a:moveTo>
                  <a:lnTo>
                    <a:pt x="0" y="1431290"/>
                  </a:lnTo>
                  <a:lnTo>
                    <a:pt x="0" y="1443989"/>
                  </a:lnTo>
                  <a:lnTo>
                    <a:pt x="7620" y="1443989"/>
                  </a:lnTo>
                  <a:lnTo>
                    <a:pt x="7620" y="1431290"/>
                  </a:lnTo>
                  <a:close/>
                </a:path>
                <a:path w="7620" h="2066289">
                  <a:moveTo>
                    <a:pt x="7620" y="1443990"/>
                  </a:moveTo>
                  <a:lnTo>
                    <a:pt x="0" y="1443990"/>
                  </a:lnTo>
                  <a:lnTo>
                    <a:pt x="0" y="1450339"/>
                  </a:lnTo>
                  <a:lnTo>
                    <a:pt x="7620" y="1450339"/>
                  </a:lnTo>
                  <a:lnTo>
                    <a:pt x="7620" y="1443990"/>
                  </a:lnTo>
                  <a:close/>
                </a:path>
                <a:path w="7620" h="2066289">
                  <a:moveTo>
                    <a:pt x="7620" y="1450340"/>
                  </a:moveTo>
                  <a:lnTo>
                    <a:pt x="0" y="1450340"/>
                  </a:lnTo>
                  <a:lnTo>
                    <a:pt x="0" y="1455420"/>
                  </a:lnTo>
                  <a:lnTo>
                    <a:pt x="7620" y="1455420"/>
                  </a:lnTo>
                  <a:lnTo>
                    <a:pt x="7620" y="1450340"/>
                  </a:lnTo>
                  <a:close/>
                </a:path>
                <a:path w="7620" h="2066289">
                  <a:moveTo>
                    <a:pt x="7620" y="1455420"/>
                  </a:moveTo>
                  <a:lnTo>
                    <a:pt x="0" y="1455420"/>
                  </a:lnTo>
                  <a:lnTo>
                    <a:pt x="0" y="1461770"/>
                  </a:lnTo>
                  <a:lnTo>
                    <a:pt x="7620" y="1461770"/>
                  </a:lnTo>
                  <a:lnTo>
                    <a:pt x="7620" y="1455420"/>
                  </a:lnTo>
                  <a:close/>
                </a:path>
                <a:path w="7620" h="2066289">
                  <a:moveTo>
                    <a:pt x="7620" y="1461770"/>
                  </a:moveTo>
                  <a:lnTo>
                    <a:pt x="0" y="146177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61770"/>
                  </a:lnTo>
                  <a:close/>
                </a:path>
                <a:path w="7620" h="2066289">
                  <a:moveTo>
                    <a:pt x="7620" y="1469390"/>
                  </a:moveTo>
                  <a:lnTo>
                    <a:pt x="0" y="1469390"/>
                  </a:lnTo>
                  <a:lnTo>
                    <a:pt x="0" y="1475739"/>
                  </a:lnTo>
                  <a:lnTo>
                    <a:pt x="7620" y="1475739"/>
                  </a:lnTo>
                  <a:lnTo>
                    <a:pt x="7620" y="1469390"/>
                  </a:lnTo>
                  <a:close/>
                </a:path>
                <a:path w="7620" h="2066289">
                  <a:moveTo>
                    <a:pt x="7620" y="1475740"/>
                  </a:moveTo>
                  <a:lnTo>
                    <a:pt x="0" y="1475740"/>
                  </a:lnTo>
                  <a:lnTo>
                    <a:pt x="0" y="1482089"/>
                  </a:lnTo>
                  <a:lnTo>
                    <a:pt x="7620" y="1482089"/>
                  </a:lnTo>
                  <a:lnTo>
                    <a:pt x="7620" y="1475740"/>
                  </a:lnTo>
                  <a:close/>
                </a:path>
                <a:path w="7620" h="2066289">
                  <a:moveTo>
                    <a:pt x="762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82090"/>
                  </a:lnTo>
                  <a:close/>
                </a:path>
                <a:path w="7620" h="2066289">
                  <a:moveTo>
                    <a:pt x="7620" y="1488440"/>
                  </a:moveTo>
                  <a:lnTo>
                    <a:pt x="0" y="1488440"/>
                  </a:lnTo>
                  <a:lnTo>
                    <a:pt x="0" y="1493520"/>
                  </a:lnTo>
                  <a:lnTo>
                    <a:pt x="7620" y="1493520"/>
                  </a:lnTo>
                  <a:lnTo>
                    <a:pt x="7620" y="1488440"/>
                  </a:lnTo>
                  <a:close/>
                </a:path>
                <a:path w="7620" h="2066289">
                  <a:moveTo>
                    <a:pt x="7620" y="1493520"/>
                  </a:moveTo>
                  <a:lnTo>
                    <a:pt x="0" y="1493520"/>
                  </a:lnTo>
                  <a:lnTo>
                    <a:pt x="0" y="1499870"/>
                  </a:lnTo>
                  <a:lnTo>
                    <a:pt x="7620" y="1499870"/>
                  </a:lnTo>
                  <a:lnTo>
                    <a:pt x="7620" y="1493520"/>
                  </a:lnTo>
                  <a:close/>
                </a:path>
                <a:path w="7620" h="2066289">
                  <a:moveTo>
                    <a:pt x="7620" y="1499870"/>
                  </a:moveTo>
                  <a:lnTo>
                    <a:pt x="0" y="1499870"/>
                  </a:lnTo>
                  <a:lnTo>
                    <a:pt x="0" y="1507489"/>
                  </a:lnTo>
                  <a:lnTo>
                    <a:pt x="7620" y="1507489"/>
                  </a:lnTo>
                  <a:lnTo>
                    <a:pt x="7620" y="1499870"/>
                  </a:lnTo>
                  <a:close/>
                </a:path>
                <a:path w="7620" h="2066289">
                  <a:moveTo>
                    <a:pt x="7620" y="1507490"/>
                  </a:moveTo>
                  <a:lnTo>
                    <a:pt x="0" y="1507490"/>
                  </a:lnTo>
                  <a:lnTo>
                    <a:pt x="0" y="1513839"/>
                  </a:lnTo>
                  <a:lnTo>
                    <a:pt x="7620" y="1513839"/>
                  </a:lnTo>
                  <a:lnTo>
                    <a:pt x="7620" y="1507490"/>
                  </a:lnTo>
                  <a:close/>
                </a:path>
                <a:path w="7620" h="2066289">
                  <a:moveTo>
                    <a:pt x="7620" y="1513840"/>
                  </a:moveTo>
                  <a:lnTo>
                    <a:pt x="0" y="1513840"/>
                  </a:lnTo>
                  <a:lnTo>
                    <a:pt x="0" y="1526539"/>
                  </a:lnTo>
                  <a:lnTo>
                    <a:pt x="7620" y="1526539"/>
                  </a:lnTo>
                  <a:lnTo>
                    <a:pt x="7620" y="1513840"/>
                  </a:lnTo>
                  <a:close/>
                </a:path>
                <a:path w="7620" h="2066289">
                  <a:moveTo>
                    <a:pt x="7620" y="1526540"/>
                  </a:moveTo>
                  <a:lnTo>
                    <a:pt x="0" y="1526540"/>
                  </a:lnTo>
                  <a:lnTo>
                    <a:pt x="0" y="1532889"/>
                  </a:lnTo>
                  <a:lnTo>
                    <a:pt x="7620" y="1532889"/>
                  </a:lnTo>
                  <a:lnTo>
                    <a:pt x="7620" y="1526540"/>
                  </a:lnTo>
                  <a:close/>
                </a:path>
                <a:path w="7620" h="2066289">
                  <a:moveTo>
                    <a:pt x="7620" y="1532890"/>
                  </a:moveTo>
                  <a:lnTo>
                    <a:pt x="0" y="1532890"/>
                  </a:lnTo>
                  <a:lnTo>
                    <a:pt x="0" y="1537970"/>
                  </a:lnTo>
                  <a:lnTo>
                    <a:pt x="7620" y="1537970"/>
                  </a:lnTo>
                  <a:lnTo>
                    <a:pt x="7620" y="1532890"/>
                  </a:lnTo>
                  <a:close/>
                </a:path>
                <a:path w="7620" h="2066289">
                  <a:moveTo>
                    <a:pt x="7620" y="1537970"/>
                  </a:moveTo>
                  <a:lnTo>
                    <a:pt x="0" y="153797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7970"/>
                  </a:lnTo>
                  <a:close/>
                </a:path>
                <a:path w="7620" h="2066289">
                  <a:moveTo>
                    <a:pt x="7620" y="1545590"/>
                  </a:moveTo>
                  <a:lnTo>
                    <a:pt x="0" y="1545590"/>
                  </a:lnTo>
                  <a:lnTo>
                    <a:pt x="0" y="1551939"/>
                  </a:lnTo>
                  <a:lnTo>
                    <a:pt x="7620" y="1551939"/>
                  </a:lnTo>
                  <a:lnTo>
                    <a:pt x="7620" y="1545590"/>
                  </a:lnTo>
                  <a:close/>
                </a:path>
                <a:path w="7620" h="2066289">
                  <a:moveTo>
                    <a:pt x="7620" y="1551940"/>
                  </a:moveTo>
                  <a:lnTo>
                    <a:pt x="0" y="1551940"/>
                  </a:lnTo>
                  <a:lnTo>
                    <a:pt x="0" y="1564639"/>
                  </a:lnTo>
                  <a:lnTo>
                    <a:pt x="7620" y="1564639"/>
                  </a:lnTo>
                  <a:lnTo>
                    <a:pt x="7620" y="1551940"/>
                  </a:lnTo>
                  <a:close/>
                </a:path>
                <a:path w="7620" h="2066289">
                  <a:moveTo>
                    <a:pt x="7620" y="1564640"/>
                  </a:moveTo>
                  <a:lnTo>
                    <a:pt x="0" y="1564640"/>
                  </a:lnTo>
                  <a:lnTo>
                    <a:pt x="0" y="1583689"/>
                  </a:lnTo>
                  <a:lnTo>
                    <a:pt x="7620" y="1583689"/>
                  </a:lnTo>
                  <a:lnTo>
                    <a:pt x="7620" y="1564640"/>
                  </a:lnTo>
                  <a:close/>
                </a:path>
                <a:path w="7620" h="2066289">
                  <a:moveTo>
                    <a:pt x="7620" y="1583690"/>
                  </a:moveTo>
                  <a:lnTo>
                    <a:pt x="0" y="1583690"/>
                  </a:lnTo>
                  <a:lnTo>
                    <a:pt x="0" y="1596389"/>
                  </a:lnTo>
                  <a:lnTo>
                    <a:pt x="7620" y="1596389"/>
                  </a:lnTo>
                  <a:lnTo>
                    <a:pt x="7620" y="1583690"/>
                  </a:lnTo>
                  <a:close/>
                </a:path>
                <a:path w="7620" h="2066289">
                  <a:moveTo>
                    <a:pt x="7620" y="1596390"/>
                  </a:moveTo>
                  <a:lnTo>
                    <a:pt x="0" y="1596390"/>
                  </a:lnTo>
                  <a:lnTo>
                    <a:pt x="0" y="1602739"/>
                  </a:lnTo>
                  <a:lnTo>
                    <a:pt x="7620" y="1602739"/>
                  </a:lnTo>
                  <a:lnTo>
                    <a:pt x="7620" y="1596390"/>
                  </a:lnTo>
                  <a:close/>
                </a:path>
                <a:path w="7620" h="2066289">
                  <a:moveTo>
                    <a:pt x="7620" y="1602740"/>
                  </a:moveTo>
                  <a:lnTo>
                    <a:pt x="0" y="1602740"/>
                  </a:lnTo>
                  <a:lnTo>
                    <a:pt x="0" y="1609089"/>
                  </a:lnTo>
                  <a:lnTo>
                    <a:pt x="7620" y="1609089"/>
                  </a:lnTo>
                  <a:lnTo>
                    <a:pt x="7620" y="1602740"/>
                  </a:lnTo>
                  <a:close/>
                </a:path>
                <a:path w="7620" h="2066289">
                  <a:moveTo>
                    <a:pt x="7620" y="1609090"/>
                  </a:moveTo>
                  <a:lnTo>
                    <a:pt x="0" y="1609090"/>
                  </a:lnTo>
                  <a:lnTo>
                    <a:pt x="0" y="1614170"/>
                  </a:lnTo>
                  <a:lnTo>
                    <a:pt x="7620" y="1614170"/>
                  </a:lnTo>
                  <a:lnTo>
                    <a:pt x="7620" y="1609090"/>
                  </a:lnTo>
                  <a:close/>
                </a:path>
                <a:path w="7620" h="2066289">
                  <a:moveTo>
                    <a:pt x="7620" y="1614170"/>
                  </a:moveTo>
                  <a:lnTo>
                    <a:pt x="0" y="1614170"/>
                  </a:lnTo>
                  <a:lnTo>
                    <a:pt x="0" y="1621789"/>
                  </a:lnTo>
                  <a:lnTo>
                    <a:pt x="7620" y="1621789"/>
                  </a:lnTo>
                  <a:lnTo>
                    <a:pt x="7620" y="1614170"/>
                  </a:lnTo>
                  <a:close/>
                </a:path>
                <a:path w="7620" h="2066289">
                  <a:moveTo>
                    <a:pt x="7620" y="1621790"/>
                  </a:moveTo>
                  <a:lnTo>
                    <a:pt x="0" y="1621790"/>
                  </a:lnTo>
                  <a:lnTo>
                    <a:pt x="0" y="1628139"/>
                  </a:lnTo>
                  <a:lnTo>
                    <a:pt x="7620" y="1628139"/>
                  </a:lnTo>
                  <a:lnTo>
                    <a:pt x="7620" y="1621790"/>
                  </a:lnTo>
                  <a:close/>
                </a:path>
                <a:path w="7620" h="2066289">
                  <a:moveTo>
                    <a:pt x="7620" y="1628140"/>
                  </a:moveTo>
                  <a:lnTo>
                    <a:pt x="0" y="162814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28140"/>
                  </a:lnTo>
                  <a:close/>
                </a:path>
                <a:path w="7620" h="2066289">
                  <a:moveTo>
                    <a:pt x="7620" y="1634490"/>
                  </a:moveTo>
                  <a:lnTo>
                    <a:pt x="0" y="1634490"/>
                  </a:lnTo>
                  <a:lnTo>
                    <a:pt x="0" y="1647189"/>
                  </a:lnTo>
                  <a:lnTo>
                    <a:pt x="7620" y="1647189"/>
                  </a:lnTo>
                  <a:lnTo>
                    <a:pt x="7620" y="1634490"/>
                  </a:lnTo>
                  <a:close/>
                </a:path>
                <a:path w="7620" h="2066289">
                  <a:moveTo>
                    <a:pt x="7620" y="1647190"/>
                  </a:moveTo>
                  <a:lnTo>
                    <a:pt x="0" y="1647190"/>
                  </a:lnTo>
                  <a:lnTo>
                    <a:pt x="0" y="1652270"/>
                  </a:lnTo>
                  <a:lnTo>
                    <a:pt x="7620" y="1652270"/>
                  </a:lnTo>
                  <a:lnTo>
                    <a:pt x="7620" y="1647190"/>
                  </a:lnTo>
                  <a:close/>
                </a:path>
                <a:path w="7620" h="2066289">
                  <a:moveTo>
                    <a:pt x="7620" y="1652270"/>
                  </a:moveTo>
                  <a:lnTo>
                    <a:pt x="0" y="1652270"/>
                  </a:lnTo>
                  <a:lnTo>
                    <a:pt x="0" y="1658620"/>
                  </a:lnTo>
                  <a:lnTo>
                    <a:pt x="7620" y="1658620"/>
                  </a:lnTo>
                  <a:lnTo>
                    <a:pt x="7620" y="1652270"/>
                  </a:lnTo>
                  <a:close/>
                </a:path>
                <a:path w="7620" h="2066289">
                  <a:moveTo>
                    <a:pt x="7620" y="1658620"/>
                  </a:moveTo>
                  <a:lnTo>
                    <a:pt x="0" y="1658620"/>
                  </a:lnTo>
                  <a:lnTo>
                    <a:pt x="0" y="1666239"/>
                  </a:lnTo>
                  <a:lnTo>
                    <a:pt x="7620" y="1666239"/>
                  </a:lnTo>
                  <a:lnTo>
                    <a:pt x="7620" y="1658620"/>
                  </a:lnTo>
                  <a:close/>
                </a:path>
                <a:path w="7620" h="2066289">
                  <a:moveTo>
                    <a:pt x="7620" y="1666240"/>
                  </a:moveTo>
                  <a:lnTo>
                    <a:pt x="0" y="1666240"/>
                  </a:lnTo>
                  <a:lnTo>
                    <a:pt x="0" y="1678939"/>
                  </a:lnTo>
                  <a:lnTo>
                    <a:pt x="7620" y="1678939"/>
                  </a:lnTo>
                  <a:lnTo>
                    <a:pt x="7620" y="1666240"/>
                  </a:lnTo>
                  <a:close/>
                </a:path>
                <a:path w="7620" h="2066289">
                  <a:moveTo>
                    <a:pt x="7620" y="1678940"/>
                  </a:moveTo>
                  <a:lnTo>
                    <a:pt x="0" y="1678940"/>
                  </a:lnTo>
                  <a:lnTo>
                    <a:pt x="0" y="1690370"/>
                  </a:lnTo>
                  <a:lnTo>
                    <a:pt x="7620" y="1690370"/>
                  </a:lnTo>
                  <a:lnTo>
                    <a:pt x="7620" y="1678940"/>
                  </a:lnTo>
                  <a:close/>
                </a:path>
                <a:path w="7620" h="2066289">
                  <a:moveTo>
                    <a:pt x="7620" y="1690370"/>
                  </a:moveTo>
                  <a:lnTo>
                    <a:pt x="0" y="1690370"/>
                  </a:lnTo>
                  <a:lnTo>
                    <a:pt x="0" y="1696720"/>
                  </a:lnTo>
                  <a:lnTo>
                    <a:pt x="7620" y="1696720"/>
                  </a:lnTo>
                  <a:lnTo>
                    <a:pt x="7620" y="1690370"/>
                  </a:lnTo>
                  <a:close/>
                </a:path>
                <a:path w="7620" h="2066289">
                  <a:moveTo>
                    <a:pt x="7620" y="1696720"/>
                  </a:moveTo>
                  <a:lnTo>
                    <a:pt x="0" y="1696720"/>
                  </a:lnTo>
                  <a:lnTo>
                    <a:pt x="0" y="1704339"/>
                  </a:lnTo>
                  <a:lnTo>
                    <a:pt x="7620" y="1704339"/>
                  </a:lnTo>
                  <a:lnTo>
                    <a:pt x="7620" y="1696720"/>
                  </a:lnTo>
                  <a:close/>
                </a:path>
                <a:path w="7620" h="2066289">
                  <a:moveTo>
                    <a:pt x="7620" y="1704340"/>
                  </a:moveTo>
                  <a:lnTo>
                    <a:pt x="0" y="1704340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704340"/>
                  </a:lnTo>
                  <a:close/>
                </a:path>
                <a:path w="7620" h="2066289">
                  <a:moveTo>
                    <a:pt x="7620" y="1710690"/>
                  </a:moveTo>
                  <a:lnTo>
                    <a:pt x="0" y="1710690"/>
                  </a:lnTo>
                  <a:lnTo>
                    <a:pt x="0" y="1717039"/>
                  </a:lnTo>
                  <a:lnTo>
                    <a:pt x="7620" y="1717039"/>
                  </a:lnTo>
                  <a:lnTo>
                    <a:pt x="7620" y="1710690"/>
                  </a:lnTo>
                  <a:close/>
                </a:path>
                <a:path w="7620" h="2066289">
                  <a:moveTo>
                    <a:pt x="7620" y="1717040"/>
                  </a:moveTo>
                  <a:lnTo>
                    <a:pt x="0" y="1717040"/>
                  </a:lnTo>
                  <a:lnTo>
                    <a:pt x="0" y="1723389"/>
                  </a:lnTo>
                  <a:lnTo>
                    <a:pt x="7620" y="1723389"/>
                  </a:lnTo>
                  <a:lnTo>
                    <a:pt x="7620" y="1717040"/>
                  </a:lnTo>
                  <a:close/>
                </a:path>
                <a:path w="7620" h="2066289">
                  <a:moveTo>
                    <a:pt x="7620" y="1723390"/>
                  </a:moveTo>
                  <a:lnTo>
                    <a:pt x="0" y="1723390"/>
                  </a:lnTo>
                  <a:lnTo>
                    <a:pt x="0" y="1729739"/>
                  </a:lnTo>
                  <a:lnTo>
                    <a:pt x="7620" y="1729739"/>
                  </a:lnTo>
                  <a:lnTo>
                    <a:pt x="7620" y="1723390"/>
                  </a:lnTo>
                  <a:close/>
                </a:path>
                <a:path w="7620" h="2066289">
                  <a:moveTo>
                    <a:pt x="7620" y="1729740"/>
                  </a:moveTo>
                  <a:lnTo>
                    <a:pt x="0" y="1729740"/>
                  </a:lnTo>
                  <a:lnTo>
                    <a:pt x="0" y="1734820"/>
                  </a:lnTo>
                  <a:lnTo>
                    <a:pt x="7620" y="1734820"/>
                  </a:lnTo>
                  <a:lnTo>
                    <a:pt x="7620" y="1729740"/>
                  </a:lnTo>
                  <a:close/>
                </a:path>
                <a:path w="7620" h="2066289">
                  <a:moveTo>
                    <a:pt x="7620" y="1734820"/>
                  </a:moveTo>
                  <a:lnTo>
                    <a:pt x="0" y="1734820"/>
                  </a:lnTo>
                  <a:lnTo>
                    <a:pt x="0" y="1742439"/>
                  </a:lnTo>
                  <a:lnTo>
                    <a:pt x="7620" y="1742439"/>
                  </a:lnTo>
                  <a:lnTo>
                    <a:pt x="7620" y="1734820"/>
                  </a:lnTo>
                  <a:close/>
                </a:path>
                <a:path w="7620" h="2066289">
                  <a:moveTo>
                    <a:pt x="7620" y="1742440"/>
                  </a:moveTo>
                  <a:lnTo>
                    <a:pt x="0" y="1742440"/>
                  </a:lnTo>
                  <a:lnTo>
                    <a:pt x="0" y="1748789"/>
                  </a:lnTo>
                  <a:lnTo>
                    <a:pt x="7620" y="1748789"/>
                  </a:lnTo>
                  <a:lnTo>
                    <a:pt x="7620" y="1742440"/>
                  </a:lnTo>
                  <a:close/>
                </a:path>
                <a:path w="7620" h="2066289">
                  <a:moveTo>
                    <a:pt x="7620" y="1748790"/>
                  </a:moveTo>
                  <a:lnTo>
                    <a:pt x="0" y="1748790"/>
                  </a:lnTo>
                  <a:lnTo>
                    <a:pt x="0" y="1755139"/>
                  </a:lnTo>
                  <a:lnTo>
                    <a:pt x="7620" y="1755139"/>
                  </a:lnTo>
                  <a:lnTo>
                    <a:pt x="7620" y="1748790"/>
                  </a:lnTo>
                  <a:close/>
                </a:path>
                <a:path w="7620" h="2066289">
                  <a:moveTo>
                    <a:pt x="7620" y="1755140"/>
                  </a:moveTo>
                  <a:lnTo>
                    <a:pt x="0" y="1755140"/>
                  </a:lnTo>
                  <a:lnTo>
                    <a:pt x="0" y="1761489"/>
                  </a:lnTo>
                  <a:lnTo>
                    <a:pt x="7620" y="1761489"/>
                  </a:lnTo>
                  <a:lnTo>
                    <a:pt x="7620" y="1755140"/>
                  </a:lnTo>
                  <a:close/>
                </a:path>
                <a:path w="7620" h="2066289">
                  <a:moveTo>
                    <a:pt x="7620" y="1761490"/>
                  </a:moveTo>
                  <a:lnTo>
                    <a:pt x="0" y="1761490"/>
                  </a:lnTo>
                  <a:lnTo>
                    <a:pt x="0" y="1767839"/>
                  </a:lnTo>
                  <a:lnTo>
                    <a:pt x="7620" y="1767839"/>
                  </a:lnTo>
                  <a:lnTo>
                    <a:pt x="7620" y="1761490"/>
                  </a:lnTo>
                  <a:close/>
                </a:path>
                <a:path w="7620" h="2066289">
                  <a:moveTo>
                    <a:pt x="7620" y="1767840"/>
                  </a:moveTo>
                  <a:lnTo>
                    <a:pt x="0" y="1767840"/>
                  </a:lnTo>
                  <a:lnTo>
                    <a:pt x="0" y="1780539"/>
                  </a:lnTo>
                  <a:lnTo>
                    <a:pt x="7620" y="1780539"/>
                  </a:lnTo>
                  <a:lnTo>
                    <a:pt x="7620" y="1767840"/>
                  </a:lnTo>
                  <a:close/>
                </a:path>
                <a:path w="7620" h="2066289">
                  <a:moveTo>
                    <a:pt x="7620" y="1780540"/>
                  </a:moveTo>
                  <a:lnTo>
                    <a:pt x="0" y="1780540"/>
                  </a:lnTo>
                  <a:lnTo>
                    <a:pt x="0" y="1786889"/>
                  </a:lnTo>
                  <a:lnTo>
                    <a:pt x="7620" y="1786889"/>
                  </a:lnTo>
                  <a:lnTo>
                    <a:pt x="7620" y="1780540"/>
                  </a:lnTo>
                  <a:close/>
                </a:path>
                <a:path w="7620" h="2066289">
                  <a:moveTo>
                    <a:pt x="7620" y="1786890"/>
                  </a:moveTo>
                  <a:lnTo>
                    <a:pt x="0" y="1786890"/>
                  </a:lnTo>
                  <a:lnTo>
                    <a:pt x="0" y="1793239"/>
                  </a:lnTo>
                  <a:lnTo>
                    <a:pt x="7620" y="1793239"/>
                  </a:lnTo>
                  <a:lnTo>
                    <a:pt x="7620" y="1786890"/>
                  </a:lnTo>
                  <a:close/>
                </a:path>
                <a:path w="7620" h="2066289">
                  <a:moveTo>
                    <a:pt x="7620" y="1793240"/>
                  </a:moveTo>
                  <a:lnTo>
                    <a:pt x="0" y="1793240"/>
                  </a:lnTo>
                  <a:lnTo>
                    <a:pt x="0" y="1799589"/>
                  </a:lnTo>
                  <a:lnTo>
                    <a:pt x="7620" y="1799589"/>
                  </a:lnTo>
                  <a:lnTo>
                    <a:pt x="7620" y="1793240"/>
                  </a:lnTo>
                  <a:close/>
                </a:path>
                <a:path w="7620" h="2066289">
                  <a:moveTo>
                    <a:pt x="7620" y="1799590"/>
                  </a:moveTo>
                  <a:lnTo>
                    <a:pt x="0" y="1799590"/>
                  </a:lnTo>
                  <a:lnTo>
                    <a:pt x="0" y="1805939"/>
                  </a:lnTo>
                  <a:lnTo>
                    <a:pt x="7620" y="1805939"/>
                  </a:lnTo>
                  <a:lnTo>
                    <a:pt x="7620" y="1799590"/>
                  </a:lnTo>
                  <a:close/>
                </a:path>
                <a:path w="7620" h="2066289">
                  <a:moveTo>
                    <a:pt x="7620" y="1805940"/>
                  </a:moveTo>
                  <a:lnTo>
                    <a:pt x="0" y="1805940"/>
                  </a:lnTo>
                  <a:lnTo>
                    <a:pt x="0" y="1811020"/>
                  </a:lnTo>
                  <a:lnTo>
                    <a:pt x="7620" y="1811020"/>
                  </a:lnTo>
                  <a:lnTo>
                    <a:pt x="7620" y="1805940"/>
                  </a:lnTo>
                  <a:close/>
                </a:path>
                <a:path w="7620" h="2066289">
                  <a:moveTo>
                    <a:pt x="7620" y="1811020"/>
                  </a:moveTo>
                  <a:lnTo>
                    <a:pt x="0" y="1811020"/>
                  </a:lnTo>
                  <a:lnTo>
                    <a:pt x="0" y="1818639"/>
                  </a:lnTo>
                  <a:lnTo>
                    <a:pt x="7620" y="1818639"/>
                  </a:lnTo>
                  <a:lnTo>
                    <a:pt x="7620" y="1811020"/>
                  </a:lnTo>
                  <a:close/>
                </a:path>
                <a:path w="7620" h="2066289">
                  <a:moveTo>
                    <a:pt x="7620" y="1818640"/>
                  </a:moveTo>
                  <a:lnTo>
                    <a:pt x="0" y="1818640"/>
                  </a:lnTo>
                  <a:lnTo>
                    <a:pt x="0" y="1824989"/>
                  </a:lnTo>
                  <a:lnTo>
                    <a:pt x="7620" y="1824989"/>
                  </a:lnTo>
                  <a:lnTo>
                    <a:pt x="7620" y="1818640"/>
                  </a:lnTo>
                  <a:close/>
                </a:path>
                <a:path w="7620" h="2066289">
                  <a:moveTo>
                    <a:pt x="7620" y="1824990"/>
                  </a:moveTo>
                  <a:lnTo>
                    <a:pt x="0" y="1824990"/>
                  </a:lnTo>
                  <a:lnTo>
                    <a:pt x="0" y="1831339"/>
                  </a:lnTo>
                  <a:lnTo>
                    <a:pt x="7620" y="1831339"/>
                  </a:lnTo>
                  <a:lnTo>
                    <a:pt x="7620" y="1824990"/>
                  </a:lnTo>
                  <a:close/>
                </a:path>
                <a:path w="7620" h="2066289">
                  <a:moveTo>
                    <a:pt x="7620" y="1831340"/>
                  </a:moveTo>
                  <a:lnTo>
                    <a:pt x="0" y="1831340"/>
                  </a:lnTo>
                  <a:lnTo>
                    <a:pt x="0" y="1837689"/>
                  </a:lnTo>
                  <a:lnTo>
                    <a:pt x="7620" y="1837689"/>
                  </a:lnTo>
                  <a:lnTo>
                    <a:pt x="7620" y="1831340"/>
                  </a:lnTo>
                  <a:close/>
                </a:path>
                <a:path w="7620" h="2066289">
                  <a:moveTo>
                    <a:pt x="7620" y="1837690"/>
                  </a:moveTo>
                  <a:lnTo>
                    <a:pt x="0" y="1837690"/>
                  </a:lnTo>
                  <a:lnTo>
                    <a:pt x="0" y="1844039"/>
                  </a:lnTo>
                  <a:lnTo>
                    <a:pt x="7620" y="1844039"/>
                  </a:lnTo>
                  <a:lnTo>
                    <a:pt x="7620" y="1837690"/>
                  </a:lnTo>
                  <a:close/>
                </a:path>
                <a:path w="7620" h="2066289">
                  <a:moveTo>
                    <a:pt x="7620" y="1844040"/>
                  </a:moveTo>
                  <a:lnTo>
                    <a:pt x="0" y="1844040"/>
                  </a:lnTo>
                  <a:lnTo>
                    <a:pt x="0" y="1863089"/>
                  </a:lnTo>
                  <a:lnTo>
                    <a:pt x="7620" y="1863089"/>
                  </a:lnTo>
                  <a:lnTo>
                    <a:pt x="7620" y="1844040"/>
                  </a:lnTo>
                  <a:close/>
                </a:path>
                <a:path w="7620" h="2066289">
                  <a:moveTo>
                    <a:pt x="7620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7620" y="1869439"/>
                  </a:lnTo>
                  <a:lnTo>
                    <a:pt x="7620" y="1863090"/>
                  </a:lnTo>
                  <a:close/>
                </a:path>
                <a:path w="7620" h="2066289">
                  <a:moveTo>
                    <a:pt x="7620" y="1869440"/>
                  </a:moveTo>
                  <a:lnTo>
                    <a:pt x="0" y="1869440"/>
                  </a:lnTo>
                  <a:lnTo>
                    <a:pt x="0" y="1875789"/>
                  </a:lnTo>
                  <a:lnTo>
                    <a:pt x="7620" y="1875789"/>
                  </a:lnTo>
                  <a:lnTo>
                    <a:pt x="7620" y="1869440"/>
                  </a:lnTo>
                  <a:close/>
                </a:path>
                <a:path w="7620" h="2066289">
                  <a:moveTo>
                    <a:pt x="7620" y="1875790"/>
                  </a:moveTo>
                  <a:lnTo>
                    <a:pt x="0" y="1875790"/>
                  </a:lnTo>
                  <a:lnTo>
                    <a:pt x="0" y="1882139"/>
                  </a:lnTo>
                  <a:lnTo>
                    <a:pt x="7620" y="1882139"/>
                  </a:lnTo>
                  <a:lnTo>
                    <a:pt x="7620" y="1875790"/>
                  </a:lnTo>
                  <a:close/>
                </a:path>
                <a:path w="7620" h="2066289">
                  <a:moveTo>
                    <a:pt x="7620" y="1882140"/>
                  </a:moveTo>
                  <a:lnTo>
                    <a:pt x="0" y="1882140"/>
                  </a:lnTo>
                  <a:lnTo>
                    <a:pt x="0" y="1893570"/>
                  </a:lnTo>
                  <a:lnTo>
                    <a:pt x="7620" y="1893570"/>
                  </a:lnTo>
                  <a:lnTo>
                    <a:pt x="7620" y="1882140"/>
                  </a:lnTo>
                  <a:close/>
                </a:path>
                <a:path w="7620" h="2066289">
                  <a:moveTo>
                    <a:pt x="7620" y="1893570"/>
                  </a:moveTo>
                  <a:lnTo>
                    <a:pt x="0" y="1893570"/>
                  </a:lnTo>
                  <a:lnTo>
                    <a:pt x="0" y="1901189"/>
                  </a:lnTo>
                  <a:lnTo>
                    <a:pt x="7620" y="1901189"/>
                  </a:lnTo>
                  <a:lnTo>
                    <a:pt x="7620" y="1893570"/>
                  </a:lnTo>
                  <a:close/>
                </a:path>
                <a:path w="7620" h="2066289">
                  <a:moveTo>
                    <a:pt x="7620" y="1901190"/>
                  </a:moveTo>
                  <a:lnTo>
                    <a:pt x="0" y="1901190"/>
                  </a:lnTo>
                  <a:lnTo>
                    <a:pt x="0" y="1907539"/>
                  </a:lnTo>
                  <a:lnTo>
                    <a:pt x="7620" y="1907539"/>
                  </a:lnTo>
                  <a:lnTo>
                    <a:pt x="7620" y="1901190"/>
                  </a:lnTo>
                  <a:close/>
                </a:path>
                <a:path w="7620" h="2066289">
                  <a:moveTo>
                    <a:pt x="7620" y="1907540"/>
                  </a:moveTo>
                  <a:lnTo>
                    <a:pt x="0" y="1907540"/>
                  </a:lnTo>
                  <a:lnTo>
                    <a:pt x="0" y="1913889"/>
                  </a:lnTo>
                  <a:lnTo>
                    <a:pt x="7620" y="1913889"/>
                  </a:lnTo>
                  <a:lnTo>
                    <a:pt x="7620" y="1907540"/>
                  </a:lnTo>
                  <a:close/>
                </a:path>
                <a:path w="7620" h="2066289">
                  <a:moveTo>
                    <a:pt x="7620" y="1913890"/>
                  </a:moveTo>
                  <a:lnTo>
                    <a:pt x="0" y="1913890"/>
                  </a:lnTo>
                  <a:lnTo>
                    <a:pt x="0" y="1920239"/>
                  </a:lnTo>
                  <a:lnTo>
                    <a:pt x="7620" y="1920239"/>
                  </a:lnTo>
                  <a:lnTo>
                    <a:pt x="7620" y="1913890"/>
                  </a:lnTo>
                  <a:close/>
                </a:path>
                <a:path w="7620" h="2066289">
                  <a:moveTo>
                    <a:pt x="7620" y="1920240"/>
                  </a:moveTo>
                  <a:lnTo>
                    <a:pt x="0" y="1920240"/>
                  </a:lnTo>
                  <a:lnTo>
                    <a:pt x="0" y="1926589"/>
                  </a:lnTo>
                  <a:lnTo>
                    <a:pt x="7620" y="1926589"/>
                  </a:lnTo>
                  <a:lnTo>
                    <a:pt x="7620" y="1920240"/>
                  </a:lnTo>
                  <a:close/>
                </a:path>
                <a:path w="7620" h="2066289">
                  <a:moveTo>
                    <a:pt x="7620" y="1926590"/>
                  </a:moveTo>
                  <a:lnTo>
                    <a:pt x="0" y="1926590"/>
                  </a:lnTo>
                  <a:lnTo>
                    <a:pt x="0" y="1931670"/>
                  </a:lnTo>
                  <a:lnTo>
                    <a:pt x="7620" y="1931670"/>
                  </a:lnTo>
                  <a:lnTo>
                    <a:pt x="7620" y="1926590"/>
                  </a:lnTo>
                  <a:close/>
                </a:path>
                <a:path w="7620" h="2066289">
                  <a:moveTo>
                    <a:pt x="7620" y="1931670"/>
                  </a:moveTo>
                  <a:lnTo>
                    <a:pt x="0" y="1931670"/>
                  </a:lnTo>
                  <a:lnTo>
                    <a:pt x="0" y="1939289"/>
                  </a:lnTo>
                  <a:lnTo>
                    <a:pt x="7620" y="1939289"/>
                  </a:lnTo>
                  <a:lnTo>
                    <a:pt x="7620" y="1931670"/>
                  </a:lnTo>
                  <a:close/>
                </a:path>
                <a:path w="7620" h="2066289">
                  <a:moveTo>
                    <a:pt x="7620" y="1939290"/>
                  </a:moveTo>
                  <a:lnTo>
                    <a:pt x="0" y="1939290"/>
                  </a:lnTo>
                  <a:lnTo>
                    <a:pt x="0" y="1945639"/>
                  </a:lnTo>
                  <a:lnTo>
                    <a:pt x="7620" y="1945639"/>
                  </a:lnTo>
                  <a:lnTo>
                    <a:pt x="7620" y="1939290"/>
                  </a:lnTo>
                  <a:close/>
                </a:path>
                <a:path w="7620" h="2066289">
                  <a:moveTo>
                    <a:pt x="7620" y="1945640"/>
                  </a:moveTo>
                  <a:lnTo>
                    <a:pt x="0" y="1945640"/>
                  </a:lnTo>
                  <a:lnTo>
                    <a:pt x="0" y="1977389"/>
                  </a:lnTo>
                  <a:lnTo>
                    <a:pt x="7620" y="1977389"/>
                  </a:lnTo>
                  <a:lnTo>
                    <a:pt x="7620" y="1945640"/>
                  </a:lnTo>
                  <a:close/>
                </a:path>
                <a:path w="7620" h="2066289">
                  <a:moveTo>
                    <a:pt x="7620" y="1977390"/>
                  </a:moveTo>
                  <a:lnTo>
                    <a:pt x="0" y="1977390"/>
                  </a:lnTo>
                  <a:lnTo>
                    <a:pt x="0" y="1996439"/>
                  </a:lnTo>
                  <a:lnTo>
                    <a:pt x="7620" y="1996439"/>
                  </a:lnTo>
                  <a:lnTo>
                    <a:pt x="7620" y="1977390"/>
                  </a:lnTo>
                  <a:close/>
                </a:path>
                <a:path w="7620" h="2066289">
                  <a:moveTo>
                    <a:pt x="7620" y="1996440"/>
                  </a:moveTo>
                  <a:lnTo>
                    <a:pt x="0" y="1996440"/>
                  </a:lnTo>
                  <a:lnTo>
                    <a:pt x="0" y="2002789"/>
                  </a:lnTo>
                  <a:lnTo>
                    <a:pt x="7620" y="2002789"/>
                  </a:lnTo>
                  <a:lnTo>
                    <a:pt x="7620" y="1996440"/>
                  </a:lnTo>
                  <a:close/>
                </a:path>
                <a:path w="7620" h="2066289">
                  <a:moveTo>
                    <a:pt x="7620" y="2002790"/>
                  </a:moveTo>
                  <a:lnTo>
                    <a:pt x="0" y="2002790"/>
                  </a:lnTo>
                  <a:lnTo>
                    <a:pt x="0" y="2007870"/>
                  </a:lnTo>
                  <a:lnTo>
                    <a:pt x="7620" y="2007870"/>
                  </a:lnTo>
                  <a:lnTo>
                    <a:pt x="7620" y="2002790"/>
                  </a:lnTo>
                  <a:close/>
                </a:path>
                <a:path w="7620" h="2066289">
                  <a:moveTo>
                    <a:pt x="7620" y="2007870"/>
                  </a:moveTo>
                  <a:lnTo>
                    <a:pt x="0" y="2007870"/>
                  </a:lnTo>
                  <a:lnTo>
                    <a:pt x="0" y="2015489"/>
                  </a:lnTo>
                  <a:lnTo>
                    <a:pt x="7620" y="2015489"/>
                  </a:lnTo>
                  <a:lnTo>
                    <a:pt x="7620" y="2007870"/>
                  </a:lnTo>
                  <a:close/>
                </a:path>
                <a:path w="7620" h="2066289">
                  <a:moveTo>
                    <a:pt x="7620" y="2015490"/>
                  </a:moveTo>
                  <a:lnTo>
                    <a:pt x="0" y="2015490"/>
                  </a:lnTo>
                  <a:lnTo>
                    <a:pt x="0" y="2028189"/>
                  </a:lnTo>
                  <a:lnTo>
                    <a:pt x="7620" y="2028189"/>
                  </a:lnTo>
                  <a:lnTo>
                    <a:pt x="7620" y="2015490"/>
                  </a:lnTo>
                  <a:close/>
                </a:path>
                <a:path w="7620" h="2066289">
                  <a:moveTo>
                    <a:pt x="7620" y="2028190"/>
                  </a:moveTo>
                  <a:lnTo>
                    <a:pt x="0" y="2028190"/>
                  </a:lnTo>
                  <a:lnTo>
                    <a:pt x="0" y="2034539"/>
                  </a:lnTo>
                  <a:lnTo>
                    <a:pt x="7620" y="2034539"/>
                  </a:lnTo>
                  <a:lnTo>
                    <a:pt x="7620" y="2028190"/>
                  </a:lnTo>
                  <a:close/>
                </a:path>
                <a:path w="7620" h="2066289">
                  <a:moveTo>
                    <a:pt x="7620" y="2034540"/>
                  </a:moveTo>
                  <a:lnTo>
                    <a:pt x="0" y="2034540"/>
                  </a:lnTo>
                  <a:lnTo>
                    <a:pt x="0" y="2040889"/>
                  </a:lnTo>
                  <a:lnTo>
                    <a:pt x="7620" y="2040889"/>
                  </a:lnTo>
                  <a:lnTo>
                    <a:pt x="7620" y="2034540"/>
                  </a:lnTo>
                  <a:close/>
                </a:path>
                <a:path w="7620" h="2066289">
                  <a:moveTo>
                    <a:pt x="7620" y="2040890"/>
                  </a:moveTo>
                  <a:lnTo>
                    <a:pt x="0" y="2040890"/>
                  </a:lnTo>
                  <a:lnTo>
                    <a:pt x="0" y="2045970"/>
                  </a:lnTo>
                  <a:lnTo>
                    <a:pt x="7620" y="2045970"/>
                  </a:lnTo>
                  <a:lnTo>
                    <a:pt x="7620" y="2040890"/>
                  </a:lnTo>
                  <a:close/>
                </a:path>
                <a:path w="7620" h="2066289">
                  <a:moveTo>
                    <a:pt x="7620" y="2045970"/>
                  </a:moveTo>
                  <a:lnTo>
                    <a:pt x="0" y="2045970"/>
                  </a:lnTo>
                  <a:lnTo>
                    <a:pt x="0" y="2052320"/>
                  </a:lnTo>
                  <a:lnTo>
                    <a:pt x="7620" y="2052320"/>
                  </a:lnTo>
                  <a:lnTo>
                    <a:pt x="7620" y="2045970"/>
                  </a:lnTo>
                  <a:close/>
                </a:path>
                <a:path w="7620" h="2066289">
                  <a:moveTo>
                    <a:pt x="7620" y="2052320"/>
                  </a:moveTo>
                  <a:lnTo>
                    <a:pt x="0" y="2052320"/>
                  </a:lnTo>
                  <a:lnTo>
                    <a:pt x="0" y="2059939"/>
                  </a:lnTo>
                  <a:lnTo>
                    <a:pt x="6350" y="2059939"/>
                  </a:lnTo>
                  <a:lnTo>
                    <a:pt x="6350" y="2057400"/>
                  </a:lnTo>
                  <a:lnTo>
                    <a:pt x="7620" y="2057400"/>
                  </a:lnTo>
                  <a:lnTo>
                    <a:pt x="7620" y="2052320"/>
                  </a:lnTo>
                  <a:close/>
                </a:path>
                <a:path w="7620" h="2066289">
                  <a:moveTo>
                    <a:pt x="5080" y="2059940"/>
                  </a:moveTo>
                  <a:lnTo>
                    <a:pt x="0" y="2059940"/>
                  </a:lnTo>
                  <a:lnTo>
                    <a:pt x="0" y="2066289"/>
                  </a:lnTo>
                  <a:lnTo>
                    <a:pt x="1270" y="2066289"/>
                  </a:lnTo>
                  <a:lnTo>
                    <a:pt x="1270" y="2065020"/>
                  </a:lnTo>
                  <a:lnTo>
                    <a:pt x="2539" y="2065020"/>
                  </a:lnTo>
                  <a:lnTo>
                    <a:pt x="2539" y="2062480"/>
                  </a:lnTo>
                  <a:lnTo>
                    <a:pt x="3810" y="2062480"/>
                  </a:lnTo>
                  <a:lnTo>
                    <a:pt x="3810" y="2061210"/>
                  </a:lnTo>
                  <a:lnTo>
                    <a:pt x="5080" y="2061210"/>
                  </a:lnTo>
                  <a:lnTo>
                    <a:pt x="5080" y="2059940"/>
                  </a:lnTo>
                  <a:close/>
                </a:path>
              </a:pathLst>
            </a:custGeom>
            <a:solidFill>
              <a:srgbClr val="FF6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4897119" y="2580640"/>
              <a:ext cx="7620" cy="2086610"/>
            </a:xfrm>
            <a:custGeom>
              <a:avLst/>
              <a:gdLst/>
              <a:ahLst/>
              <a:cxnLst/>
              <a:rect l="l" t="t" r="r" b="b"/>
              <a:pathLst>
                <a:path w="7620" h="2086610">
                  <a:moveTo>
                    <a:pt x="1269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8889"/>
                  </a:lnTo>
                  <a:lnTo>
                    <a:pt x="6350" y="8889"/>
                  </a:lnTo>
                  <a:lnTo>
                    <a:pt x="6350" y="7620"/>
                  </a:lnTo>
                  <a:lnTo>
                    <a:pt x="5079" y="762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20" h="208661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2086610">
                  <a:moveTo>
                    <a:pt x="7619" y="27940"/>
                  </a:moveTo>
                  <a:lnTo>
                    <a:pt x="0" y="2794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27940"/>
                  </a:lnTo>
                  <a:close/>
                </a:path>
                <a:path w="7620" h="2086610">
                  <a:moveTo>
                    <a:pt x="7619" y="66040"/>
                  </a:moveTo>
                  <a:lnTo>
                    <a:pt x="0" y="6604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66040"/>
                  </a:lnTo>
                  <a:close/>
                </a:path>
                <a:path w="7620" h="2086610">
                  <a:moveTo>
                    <a:pt x="7619" y="104140"/>
                  </a:moveTo>
                  <a:lnTo>
                    <a:pt x="0" y="10414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04140"/>
                  </a:lnTo>
                  <a:close/>
                </a:path>
                <a:path w="7620" h="2086610">
                  <a:moveTo>
                    <a:pt x="7619" y="142240"/>
                  </a:moveTo>
                  <a:lnTo>
                    <a:pt x="0" y="14224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42240"/>
                  </a:lnTo>
                  <a:close/>
                </a:path>
                <a:path w="7620" h="2086610">
                  <a:moveTo>
                    <a:pt x="761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0340"/>
                  </a:lnTo>
                  <a:close/>
                </a:path>
                <a:path w="7620" h="2086610">
                  <a:moveTo>
                    <a:pt x="7619" y="186690"/>
                  </a:moveTo>
                  <a:lnTo>
                    <a:pt x="0" y="1866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186690"/>
                  </a:lnTo>
                  <a:close/>
                </a:path>
                <a:path w="7620" h="208661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2086610">
                  <a:moveTo>
                    <a:pt x="7619" y="224790"/>
                  </a:moveTo>
                  <a:lnTo>
                    <a:pt x="0" y="22479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24790"/>
                  </a:lnTo>
                  <a:close/>
                </a:path>
                <a:path w="7620" h="2086610">
                  <a:moveTo>
                    <a:pt x="7619" y="262890"/>
                  </a:moveTo>
                  <a:lnTo>
                    <a:pt x="0" y="26289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62890"/>
                  </a:lnTo>
                  <a:close/>
                </a:path>
                <a:path w="7620" h="2086610">
                  <a:moveTo>
                    <a:pt x="7619" y="300990"/>
                  </a:moveTo>
                  <a:lnTo>
                    <a:pt x="0" y="30099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00990"/>
                  </a:lnTo>
                  <a:close/>
                </a:path>
                <a:path w="7620" h="2086610">
                  <a:moveTo>
                    <a:pt x="7619" y="339090"/>
                  </a:moveTo>
                  <a:lnTo>
                    <a:pt x="0" y="33909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39090"/>
                  </a:lnTo>
                  <a:close/>
                </a:path>
                <a:path w="7620" h="2086610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2086610">
                  <a:moveTo>
                    <a:pt x="7619" y="383540"/>
                  </a:moveTo>
                  <a:lnTo>
                    <a:pt x="0" y="3835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383540"/>
                  </a:lnTo>
                  <a:close/>
                </a:path>
                <a:path w="7620" h="2086610">
                  <a:moveTo>
                    <a:pt x="7619" y="415290"/>
                  </a:moveTo>
                  <a:lnTo>
                    <a:pt x="0" y="4152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15290"/>
                  </a:lnTo>
                  <a:close/>
                </a:path>
                <a:path w="7620" h="2086610">
                  <a:moveTo>
                    <a:pt x="7619" y="459740"/>
                  </a:moveTo>
                  <a:lnTo>
                    <a:pt x="0" y="45974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59740"/>
                  </a:lnTo>
                  <a:close/>
                </a:path>
                <a:path w="7620" h="2086610">
                  <a:moveTo>
                    <a:pt x="7619" y="497840"/>
                  </a:moveTo>
                  <a:lnTo>
                    <a:pt x="0" y="49784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497840"/>
                  </a:lnTo>
                  <a:close/>
                </a:path>
                <a:path w="7620" h="2086610">
                  <a:moveTo>
                    <a:pt x="7619" y="535940"/>
                  </a:moveTo>
                  <a:lnTo>
                    <a:pt x="0" y="53594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35940"/>
                  </a:lnTo>
                  <a:close/>
                </a:path>
                <a:path w="7620" h="2086610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2086610">
                  <a:moveTo>
                    <a:pt x="7619" y="580390"/>
                  </a:moveTo>
                  <a:lnTo>
                    <a:pt x="0" y="5803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580390"/>
                  </a:lnTo>
                  <a:close/>
                </a:path>
                <a:path w="7620" h="2086610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2086610">
                  <a:moveTo>
                    <a:pt x="7619" y="618490"/>
                  </a:moveTo>
                  <a:lnTo>
                    <a:pt x="0" y="618490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18490"/>
                  </a:lnTo>
                  <a:close/>
                </a:path>
                <a:path w="7620" h="2086610">
                  <a:moveTo>
                    <a:pt x="7619" y="656590"/>
                  </a:moveTo>
                  <a:lnTo>
                    <a:pt x="0" y="65659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56590"/>
                  </a:lnTo>
                  <a:close/>
                </a:path>
                <a:path w="7620" h="2086610">
                  <a:moveTo>
                    <a:pt x="7619" y="694690"/>
                  </a:moveTo>
                  <a:lnTo>
                    <a:pt x="0" y="694690"/>
                  </a:lnTo>
                  <a:lnTo>
                    <a:pt x="0" y="732789"/>
                  </a:lnTo>
                  <a:lnTo>
                    <a:pt x="7619" y="732789"/>
                  </a:lnTo>
                  <a:lnTo>
                    <a:pt x="7619" y="694690"/>
                  </a:lnTo>
                  <a:close/>
                </a:path>
                <a:path w="7620" h="2086610">
                  <a:moveTo>
                    <a:pt x="7619" y="732790"/>
                  </a:moveTo>
                  <a:lnTo>
                    <a:pt x="0" y="732790"/>
                  </a:lnTo>
                  <a:lnTo>
                    <a:pt x="0" y="739139"/>
                  </a:lnTo>
                  <a:lnTo>
                    <a:pt x="7619" y="739139"/>
                  </a:lnTo>
                  <a:lnTo>
                    <a:pt x="7619" y="732790"/>
                  </a:lnTo>
                  <a:close/>
                </a:path>
                <a:path w="7620" h="2086610">
                  <a:moveTo>
                    <a:pt x="7619" y="739140"/>
                  </a:moveTo>
                  <a:lnTo>
                    <a:pt x="0" y="739140"/>
                  </a:lnTo>
                  <a:lnTo>
                    <a:pt x="0" y="770889"/>
                  </a:lnTo>
                  <a:lnTo>
                    <a:pt x="7619" y="770889"/>
                  </a:lnTo>
                  <a:lnTo>
                    <a:pt x="7619" y="739140"/>
                  </a:lnTo>
                  <a:close/>
                </a:path>
                <a:path w="7620" h="2086610">
                  <a:moveTo>
                    <a:pt x="7619" y="770890"/>
                  </a:moveTo>
                  <a:lnTo>
                    <a:pt x="0" y="770890"/>
                  </a:lnTo>
                  <a:lnTo>
                    <a:pt x="0" y="777239"/>
                  </a:lnTo>
                  <a:lnTo>
                    <a:pt x="7619" y="777239"/>
                  </a:lnTo>
                  <a:lnTo>
                    <a:pt x="7619" y="770890"/>
                  </a:lnTo>
                  <a:close/>
                </a:path>
                <a:path w="7620" h="2086610">
                  <a:moveTo>
                    <a:pt x="7619" y="777240"/>
                  </a:moveTo>
                  <a:lnTo>
                    <a:pt x="0" y="777240"/>
                  </a:lnTo>
                  <a:lnTo>
                    <a:pt x="0" y="808989"/>
                  </a:lnTo>
                  <a:lnTo>
                    <a:pt x="7619" y="808989"/>
                  </a:lnTo>
                  <a:lnTo>
                    <a:pt x="7619" y="777240"/>
                  </a:lnTo>
                  <a:close/>
                </a:path>
                <a:path w="7620" h="2086610">
                  <a:moveTo>
                    <a:pt x="7619" y="808990"/>
                  </a:moveTo>
                  <a:lnTo>
                    <a:pt x="0" y="808990"/>
                  </a:lnTo>
                  <a:lnTo>
                    <a:pt x="0" y="815339"/>
                  </a:lnTo>
                  <a:lnTo>
                    <a:pt x="7619" y="815339"/>
                  </a:lnTo>
                  <a:lnTo>
                    <a:pt x="7619" y="808990"/>
                  </a:lnTo>
                  <a:close/>
                </a:path>
                <a:path w="7620" h="2086610">
                  <a:moveTo>
                    <a:pt x="7619" y="815340"/>
                  </a:moveTo>
                  <a:lnTo>
                    <a:pt x="0" y="815340"/>
                  </a:lnTo>
                  <a:lnTo>
                    <a:pt x="0" y="853439"/>
                  </a:lnTo>
                  <a:lnTo>
                    <a:pt x="7619" y="853439"/>
                  </a:lnTo>
                  <a:lnTo>
                    <a:pt x="7619" y="815340"/>
                  </a:lnTo>
                  <a:close/>
                </a:path>
                <a:path w="7620" h="2086610">
                  <a:moveTo>
                    <a:pt x="7619" y="853440"/>
                  </a:moveTo>
                  <a:lnTo>
                    <a:pt x="0" y="853440"/>
                  </a:lnTo>
                  <a:lnTo>
                    <a:pt x="0" y="891539"/>
                  </a:lnTo>
                  <a:lnTo>
                    <a:pt x="7619" y="891539"/>
                  </a:lnTo>
                  <a:lnTo>
                    <a:pt x="7619" y="853440"/>
                  </a:lnTo>
                  <a:close/>
                </a:path>
                <a:path w="7620" h="2086610">
                  <a:moveTo>
                    <a:pt x="7619" y="891540"/>
                  </a:moveTo>
                  <a:lnTo>
                    <a:pt x="0" y="891540"/>
                  </a:lnTo>
                  <a:lnTo>
                    <a:pt x="0" y="929639"/>
                  </a:lnTo>
                  <a:lnTo>
                    <a:pt x="7619" y="929639"/>
                  </a:lnTo>
                  <a:lnTo>
                    <a:pt x="7619" y="891540"/>
                  </a:lnTo>
                  <a:close/>
                </a:path>
                <a:path w="7620" h="2086610">
                  <a:moveTo>
                    <a:pt x="7619" y="929640"/>
                  </a:moveTo>
                  <a:lnTo>
                    <a:pt x="0" y="929640"/>
                  </a:lnTo>
                  <a:lnTo>
                    <a:pt x="0" y="935989"/>
                  </a:lnTo>
                  <a:lnTo>
                    <a:pt x="7619" y="935989"/>
                  </a:lnTo>
                  <a:lnTo>
                    <a:pt x="7619" y="929640"/>
                  </a:lnTo>
                  <a:close/>
                </a:path>
                <a:path w="7620" h="2086610">
                  <a:moveTo>
                    <a:pt x="7619" y="935990"/>
                  </a:moveTo>
                  <a:lnTo>
                    <a:pt x="0" y="935990"/>
                  </a:lnTo>
                  <a:lnTo>
                    <a:pt x="0" y="967739"/>
                  </a:lnTo>
                  <a:lnTo>
                    <a:pt x="7619" y="967739"/>
                  </a:lnTo>
                  <a:lnTo>
                    <a:pt x="7619" y="935990"/>
                  </a:lnTo>
                  <a:close/>
                </a:path>
                <a:path w="7620" h="2086610">
                  <a:moveTo>
                    <a:pt x="7619" y="967740"/>
                  </a:moveTo>
                  <a:lnTo>
                    <a:pt x="0" y="967740"/>
                  </a:lnTo>
                  <a:lnTo>
                    <a:pt x="0" y="974089"/>
                  </a:lnTo>
                  <a:lnTo>
                    <a:pt x="7619" y="974089"/>
                  </a:lnTo>
                  <a:lnTo>
                    <a:pt x="7619" y="967740"/>
                  </a:lnTo>
                  <a:close/>
                </a:path>
                <a:path w="7620" h="2086610">
                  <a:moveTo>
                    <a:pt x="7619" y="974090"/>
                  </a:moveTo>
                  <a:lnTo>
                    <a:pt x="0" y="974090"/>
                  </a:lnTo>
                  <a:lnTo>
                    <a:pt x="0" y="1012189"/>
                  </a:lnTo>
                  <a:lnTo>
                    <a:pt x="7619" y="1012189"/>
                  </a:lnTo>
                  <a:lnTo>
                    <a:pt x="7619" y="974090"/>
                  </a:lnTo>
                  <a:close/>
                </a:path>
                <a:path w="7620" h="2086610">
                  <a:moveTo>
                    <a:pt x="7619" y="1012190"/>
                  </a:moveTo>
                  <a:lnTo>
                    <a:pt x="0" y="1012190"/>
                  </a:lnTo>
                  <a:lnTo>
                    <a:pt x="0" y="1033780"/>
                  </a:lnTo>
                  <a:lnTo>
                    <a:pt x="7619" y="1033780"/>
                  </a:lnTo>
                  <a:lnTo>
                    <a:pt x="7619" y="1012190"/>
                  </a:lnTo>
                  <a:close/>
                </a:path>
                <a:path w="7620" h="2086610">
                  <a:moveTo>
                    <a:pt x="7619" y="1033780"/>
                  </a:moveTo>
                  <a:lnTo>
                    <a:pt x="0" y="1033780"/>
                  </a:lnTo>
                  <a:lnTo>
                    <a:pt x="0" y="1041400"/>
                  </a:lnTo>
                  <a:lnTo>
                    <a:pt x="7619" y="1041400"/>
                  </a:lnTo>
                  <a:lnTo>
                    <a:pt x="7619" y="1033780"/>
                  </a:lnTo>
                  <a:close/>
                </a:path>
                <a:path w="7620" h="2086610">
                  <a:moveTo>
                    <a:pt x="7619" y="1041400"/>
                  </a:moveTo>
                  <a:lnTo>
                    <a:pt x="0" y="1041400"/>
                  </a:lnTo>
                  <a:lnTo>
                    <a:pt x="0" y="1047750"/>
                  </a:lnTo>
                  <a:lnTo>
                    <a:pt x="7619" y="1047750"/>
                  </a:lnTo>
                  <a:lnTo>
                    <a:pt x="7619" y="1041400"/>
                  </a:lnTo>
                  <a:close/>
                </a:path>
                <a:path w="7620" h="2086610">
                  <a:moveTo>
                    <a:pt x="7619" y="1047750"/>
                  </a:moveTo>
                  <a:lnTo>
                    <a:pt x="0" y="1047750"/>
                  </a:lnTo>
                  <a:lnTo>
                    <a:pt x="0" y="1054100"/>
                  </a:lnTo>
                  <a:lnTo>
                    <a:pt x="7619" y="1054100"/>
                  </a:lnTo>
                  <a:lnTo>
                    <a:pt x="7619" y="1047750"/>
                  </a:lnTo>
                  <a:close/>
                </a:path>
                <a:path w="7620" h="2086610">
                  <a:moveTo>
                    <a:pt x="7619" y="1054100"/>
                  </a:moveTo>
                  <a:lnTo>
                    <a:pt x="0" y="1054100"/>
                  </a:lnTo>
                  <a:lnTo>
                    <a:pt x="0" y="1060450"/>
                  </a:lnTo>
                  <a:lnTo>
                    <a:pt x="7619" y="1060450"/>
                  </a:lnTo>
                  <a:lnTo>
                    <a:pt x="7619" y="1054100"/>
                  </a:lnTo>
                  <a:close/>
                </a:path>
                <a:path w="7620" h="2086610">
                  <a:moveTo>
                    <a:pt x="7619" y="1060450"/>
                  </a:moveTo>
                  <a:lnTo>
                    <a:pt x="0" y="1060450"/>
                  </a:lnTo>
                  <a:lnTo>
                    <a:pt x="0" y="1066800"/>
                  </a:lnTo>
                  <a:lnTo>
                    <a:pt x="7619" y="1066800"/>
                  </a:lnTo>
                  <a:lnTo>
                    <a:pt x="7619" y="1060450"/>
                  </a:lnTo>
                  <a:close/>
                </a:path>
                <a:path w="7620" h="2086610">
                  <a:moveTo>
                    <a:pt x="7619" y="1066800"/>
                  </a:moveTo>
                  <a:lnTo>
                    <a:pt x="0" y="1066800"/>
                  </a:lnTo>
                  <a:lnTo>
                    <a:pt x="0" y="1071880"/>
                  </a:lnTo>
                  <a:lnTo>
                    <a:pt x="7619" y="1071880"/>
                  </a:lnTo>
                  <a:lnTo>
                    <a:pt x="7619" y="1066800"/>
                  </a:lnTo>
                  <a:close/>
                </a:path>
                <a:path w="7620" h="2086610">
                  <a:moveTo>
                    <a:pt x="7619" y="1071880"/>
                  </a:moveTo>
                  <a:lnTo>
                    <a:pt x="0" y="1071880"/>
                  </a:lnTo>
                  <a:lnTo>
                    <a:pt x="0" y="1079500"/>
                  </a:lnTo>
                  <a:lnTo>
                    <a:pt x="7619" y="1079500"/>
                  </a:lnTo>
                  <a:lnTo>
                    <a:pt x="7619" y="1071880"/>
                  </a:lnTo>
                  <a:close/>
                </a:path>
                <a:path w="7620" h="2086610">
                  <a:moveTo>
                    <a:pt x="7619" y="1079500"/>
                  </a:moveTo>
                  <a:lnTo>
                    <a:pt x="0" y="1079500"/>
                  </a:lnTo>
                  <a:lnTo>
                    <a:pt x="0" y="1085850"/>
                  </a:lnTo>
                  <a:lnTo>
                    <a:pt x="7619" y="1085850"/>
                  </a:lnTo>
                  <a:lnTo>
                    <a:pt x="7619" y="1079500"/>
                  </a:lnTo>
                  <a:close/>
                </a:path>
                <a:path w="7620" h="2086610">
                  <a:moveTo>
                    <a:pt x="7619" y="1085850"/>
                  </a:moveTo>
                  <a:lnTo>
                    <a:pt x="0" y="1085850"/>
                  </a:lnTo>
                  <a:lnTo>
                    <a:pt x="0" y="1092200"/>
                  </a:lnTo>
                  <a:lnTo>
                    <a:pt x="7619" y="1092200"/>
                  </a:lnTo>
                  <a:lnTo>
                    <a:pt x="7619" y="1085850"/>
                  </a:lnTo>
                  <a:close/>
                </a:path>
                <a:path w="7620" h="2086610">
                  <a:moveTo>
                    <a:pt x="7619" y="1092200"/>
                  </a:moveTo>
                  <a:lnTo>
                    <a:pt x="0" y="1092200"/>
                  </a:lnTo>
                  <a:lnTo>
                    <a:pt x="0" y="1098550"/>
                  </a:lnTo>
                  <a:lnTo>
                    <a:pt x="7619" y="1098550"/>
                  </a:lnTo>
                  <a:lnTo>
                    <a:pt x="7619" y="1092200"/>
                  </a:lnTo>
                  <a:close/>
                </a:path>
                <a:path w="7620" h="2086610">
                  <a:moveTo>
                    <a:pt x="7619" y="1098550"/>
                  </a:moveTo>
                  <a:lnTo>
                    <a:pt x="0" y="1098550"/>
                  </a:lnTo>
                  <a:lnTo>
                    <a:pt x="0" y="1104900"/>
                  </a:lnTo>
                  <a:lnTo>
                    <a:pt x="7619" y="1104900"/>
                  </a:lnTo>
                  <a:lnTo>
                    <a:pt x="7619" y="1098550"/>
                  </a:lnTo>
                  <a:close/>
                </a:path>
                <a:path w="7620" h="2086610">
                  <a:moveTo>
                    <a:pt x="7619" y="1104900"/>
                  </a:moveTo>
                  <a:lnTo>
                    <a:pt x="0" y="1104900"/>
                  </a:lnTo>
                  <a:lnTo>
                    <a:pt x="0" y="1109980"/>
                  </a:lnTo>
                  <a:lnTo>
                    <a:pt x="7619" y="1109980"/>
                  </a:lnTo>
                  <a:lnTo>
                    <a:pt x="7619" y="1104900"/>
                  </a:lnTo>
                  <a:close/>
                </a:path>
                <a:path w="7620" h="2086610">
                  <a:moveTo>
                    <a:pt x="7619" y="1109980"/>
                  </a:moveTo>
                  <a:lnTo>
                    <a:pt x="0" y="1109980"/>
                  </a:lnTo>
                  <a:lnTo>
                    <a:pt x="0" y="1123950"/>
                  </a:lnTo>
                  <a:lnTo>
                    <a:pt x="7619" y="1123950"/>
                  </a:lnTo>
                  <a:lnTo>
                    <a:pt x="7619" y="1109980"/>
                  </a:lnTo>
                  <a:close/>
                </a:path>
                <a:path w="7620" h="2086610">
                  <a:moveTo>
                    <a:pt x="7619" y="1123950"/>
                  </a:moveTo>
                  <a:lnTo>
                    <a:pt x="0" y="1123950"/>
                  </a:lnTo>
                  <a:lnTo>
                    <a:pt x="0" y="1130300"/>
                  </a:lnTo>
                  <a:lnTo>
                    <a:pt x="7619" y="1130300"/>
                  </a:lnTo>
                  <a:lnTo>
                    <a:pt x="7619" y="1123950"/>
                  </a:lnTo>
                  <a:close/>
                </a:path>
                <a:path w="7620" h="2086610">
                  <a:moveTo>
                    <a:pt x="7619" y="1130300"/>
                  </a:moveTo>
                  <a:lnTo>
                    <a:pt x="0" y="1130300"/>
                  </a:lnTo>
                  <a:lnTo>
                    <a:pt x="0" y="1136650"/>
                  </a:lnTo>
                  <a:lnTo>
                    <a:pt x="7619" y="1136650"/>
                  </a:lnTo>
                  <a:lnTo>
                    <a:pt x="7619" y="1130300"/>
                  </a:lnTo>
                  <a:close/>
                </a:path>
                <a:path w="7620" h="2086610">
                  <a:moveTo>
                    <a:pt x="7619" y="1136650"/>
                  </a:moveTo>
                  <a:lnTo>
                    <a:pt x="0" y="1136650"/>
                  </a:lnTo>
                  <a:lnTo>
                    <a:pt x="0" y="1143000"/>
                  </a:lnTo>
                  <a:lnTo>
                    <a:pt x="7619" y="1143000"/>
                  </a:lnTo>
                  <a:lnTo>
                    <a:pt x="7619" y="1136650"/>
                  </a:lnTo>
                  <a:close/>
                </a:path>
                <a:path w="7620" h="2086610">
                  <a:moveTo>
                    <a:pt x="7619" y="1143000"/>
                  </a:moveTo>
                  <a:lnTo>
                    <a:pt x="0" y="1143000"/>
                  </a:lnTo>
                  <a:lnTo>
                    <a:pt x="0" y="1148080"/>
                  </a:lnTo>
                  <a:lnTo>
                    <a:pt x="7619" y="1148080"/>
                  </a:lnTo>
                  <a:lnTo>
                    <a:pt x="7619" y="1143000"/>
                  </a:lnTo>
                  <a:close/>
                </a:path>
                <a:path w="7620" h="2086610">
                  <a:moveTo>
                    <a:pt x="7619" y="1148080"/>
                  </a:moveTo>
                  <a:lnTo>
                    <a:pt x="0" y="1148080"/>
                  </a:lnTo>
                  <a:lnTo>
                    <a:pt x="0" y="1154430"/>
                  </a:lnTo>
                  <a:lnTo>
                    <a:pt x="7619" y="1154430"/>
                  </a:lnTo>
                  <a:lnTo>
                    <a:pt x="7619" y="1148080"/>
                  </a:lnTo>
                  <a:close/>
                </a:path>
                <a:path w="7620" h="2086610">
                  <a:moveTo>
                    <a:pt x="7619" y="1154430"/>
                  </a:moveTo>
                  <a:lnTo>
                    <a:pt x="0" y="1154430"/>
                  </a:lnTo>
                  <a:lnTo>
                    <a:pt x="0" y="1162050"/>
                  </a:lnTo>
                  <a:lnTo>
                    <a:pt x="7619" y="1162050"/>
                  </a:lnTo>
                  <a:lnTo>
                    <a:pt x="7619" y="1154430"/>
                  </a:lnTo>
                  <a:close/>
                </a:path>
                <a:path w="7620" h="2086610">
                  <a:moveTo>
                    <a:pt x="7619" y="1162050"/>
                  </a:moveTo>
                  <a:lnTo>
                    <a:pt x="0" y="1162050"/>
                  </a:lnTo>
                  <a:lnTo>
                    <a:pt x="0" y="1168400"/>
                  </a:lnTo>
                  <a:lnTo>
                    <a:pt x="7619" y="1168400"/>
                  </a:lnTo>
                  <a:lnTo>
                    <a:pt x="7619" y="1162050"/>
                  </a:lnTo>
                  <a:close/>
                </a:path>
                <a:path w="7620" h="2086610">
                  <a:moveTo>
                    <a:pt x="7619" y="1168400"/>
                  </a:moveTo>
                  <a:lnTo>
                    <a:pt x="0" y="1168400"/>
                  </a:lnTo>
                  <a:lnTo>
                    <a:pt x="0" y="1174750"/>
                  </a:lnTo>
                  <a:lnTo>
                    <a:pt x="7619" y="1174750"/>
                  </a:lnTo>
                  <a:lnTo>
                    <a:pt x="7619" y="1168400"/>
                  </a:lnTo>
                  <a:close/>
                </a:path>
                <a:path w="7620" h="2086610">
                  <a:moveTo>
                    <a:pt x="7619" y="1174750"/>
                  </a:moveTo>
                  <a:lnTo>
                    <a:pt x="0" y="1174750"/>
                  </a:lnTo>
                  <a:lnTo>
                    <a:pt x="0" y="1181100"/>
                  </a:lnTo>
                  <a:lnTo>
                    <a:pt x="7619" y="1181100"/>
                  </a:lnTo>
                  <a:lnTo>
                    <a:pt x="7619" y="1174750"/>
                  </a:lnTo>
                  <a:close/>
                </a:path>
                <a:path w="7620" h="2086610">
                  <a:moveTo>
                    <a:pt x="7619" y="1181100"/>
                  </a:moveTo>
                  <a:lnTo>
                    <a:pt x="0" y="1181100"/>
                  </a:lnTo>
                  <a:lnTo>
                    <a:pt x="0" y="1187450"/>
                  </a:lnTo>
                  <a:lnTo>
                    <a:pt x="7619" y="1187450"/>
                  </a:lnTo>
                  <a:lnTo>
                    <a:pt x="7619" y="1181100"/>
                  </a:lnTo>
                  <a:close/>
                </a:path>
                <a:path w="7620" h="2086610">
                  <a:moveTo>
                    <a:pt x="7619" y="1187450"/>
                  </a:moveTo>
                  <a:lnTo>
                    <a:pt x="0" y="1187450"/>
                  </a:lnTo>
                  <a:lnTo>
                    <a:pt x="0" y="1192530"/>
                  </a:lnTo>
                  <a:lnTo>
                    <a:pt x="7619" y="1192530"/>
                  </a:lnTo>
                  <a:lnTo>
                    <a:pt x="7619" y="1187450"/>
                  </a:lnTo>
                  <a:close/>
                </a:path>
                <a:path w="7620" h="2086610">
                  <a:moveTo>
                    <a:pt x="7619" y="1192530"/>
                  </a:moveTo>
                  <a:lnTo>
                    <a:pt x="0" y="1192530"/>
                  </a:lnTo>
                  <a:lnTo>
                    <a:pt x="0" y="1200150"/>
                  </a:lnTo>
                  <a:lnTo>
                    <a:pt x="7619" y="1200150"/>
                  </a:lnTo>
                  <a:lnTo>
                    <a:pt x="7619" y="1192530"/>
                  </a:lnTo>
                  <a:close/>
                </a:path>
                <a:path w="7620" h="2086610">
                  <a:moveTo>
                    <a:pt x="7619" y="1200150"/>
                  </a:moveTo>
                  <a:lnTo>
                    <a:pt x="0" y="1200150"/>
                  </a:lnTo>
                  <a:lnTo>
                    <a:pt x="0" y="1206500"/>
                  </a:lnTo>
                  <a:lnTo>
                    <a:pt x="7619" y="1206500"/>
                  </a:lnTo>
                  <a:lnTo>
                    <a:pt x="7619" y="1200150"/>
                  </a:lnTo>
                  <a:close/>
                </a:path>
                <a:path w="7620" h="2086610">
                  <a:moveTo>
                    <a:pt x="7619" y="1206500"/>
                  </a:moveTo>
                  <a:lnTo>
                    <a:pt x="0" y="1206500"/>
                  </a:lnTo>
                  <a:lnTo>
                    <a:pt x="0" y="1219200"/>
                  </a:lnTo>
                  <a:lnTo>
                    <a:pt x="7619" y="1219200"/>
                  </a:lnTo>
                  <a:lnTo>
                    <a:pt x="7619" y="1206500"/>
                  </a:lnTo>
                  <a:close/>
                </a:path>
                <a:path w="7620" h="2086610">
                  <a:moveTo>
                    <a:pt x="7619" y="1219200"/>
                  </a:moveTo>
                  <a:lnTo>
                    <a:pt x="0" y="1219200"/>
                  </a:lnTo>
                  <a:lnTo>
                    <a:pt x="0" y="1250950"/>
                  </a:lnTo>
                  <a:lnTo>
                    <a:pt x="7619" y="1250950"/>
                  </a:lnTo>
                  <a:lnTo>
                    <a:pt x="7619" y="1219200"/>
                  </a:lnTo>
                  <a:close/>
                </a:path>
                <a:path w="7620" h="2086610">
                  <a:moveTo>
                    <a:pt x="7619" y="1250950"/>
                  </a:moveTo>
                  <a:lnTo>
                    <a:pt x="0" y="1250950"/>
                  </a:lnTo>
                  <a:lnTo>
                    <a:pt x="0" y="1257300"/>
                  </a:lnTo>
                  <a:lnTo>
                    <a:pt x="7619" y="1257300"/>
                  </a:lnTo>
                  <a:lnTo>
                    <a:pt x="7619" y="1250950"/>
                  </a:lnTo>
                  <a:close/>
                </a:path>
                <a:path w="7620" h="2086610">
                  <a:moveTo>
                    <a:pt x="7619" y="1257300"/>
                  </a:moveTo>
                  <a:lnTo>
                    <a:pt x="0" y="1257300"/>
                  </a:lnTo>
                  <a:lnTo>
                    <a:pt x="0" y="1263650"/>
                  </a:lnTo>
                  <a:lnTo>
                    <a:pt x="7619" y="1263650"/>
                  </a:lnTo>
                  <a:lnTo>
                    <a:pt x="7619" y="1257300"/>
                  </a:lnTo>
                  <a:close/>
                </a:path>
                <a:path w="7620" h="2086610">
                  <a:moveTo>
                    <a:pt x="7619" y="1263650"/>
                  </a:moveTo>
                  <a:lnTo>
                    <a:pt x="0" y="1263650"/>
                  </a:lnTo>
                  <a:lnTo>
                    <a:pt x="0" y="1268730"/>
                  </a:lnTo>
                  <a:lnTo>
                    <a:pt x="7619" y="1268730"/>
                  </a:lnTo>
                  <a:lnTo>
                    <a:pt x="7619" y="1263650"/>
                  </a:lnTo>
                  <a:close/>
                </a:path>
                <a:path w="7620" h="2086610">
                  <a:moveTo>
                    <a:pt x="7619" y="1268730"/>
                  </a:moveTo>
                  <a:lnTo>
                    <a:pt x="0" y="1268730"/>
                  </a:lnTo>
                  <a:lnTo>
                    <a:pt x="0" y="1275080"/>
                  </a:lnTo>
                  <a:lnTo>
                    <a:pt x="7619" y="1275080"/>
                  </a:lnTo>
                  <a:lnTo>
                    <a:pt x="7619" y="1268730"/>
                  </a:lnTo>
                  <a:close/>
                </a:path>
                <a:path w="7620" h="2086610">
                  <a:moveTo>
                    <a:pt x="7619" y="1275080"/>
                  </a:moveTo>
                  <a:lnTo>
                    <a:pt x="0" y="1275080"/>
                  </a:lnTo>
                  <a:lnTo>
                    <a:pt x="0" y="1289050"/>
                  </a:lnTo>
                  <a:lnTo>
                    <a:pt x="7619" y="1289050"/>
                  </a:lnTo>
                  <a:lnTo>
                    <a:pt x="7619" y="1275080"/>
                  </a:lnTo>
                  <a:close/>
                </a:path>
                <a:path w="7620" h="2086610">
                  <a:moveTo>
                    <a:pt x="7619" y="1289050"/>
                  </a:moveTo>
                  <a:lnTo>
                    <a:pt x="0" y="1289050"/>
                  </a:lnTo>
                  <a:lnTo>
                    <a:pt x="0" y="1301750"/>
                  </a:lnTo>
                  <a:lnTo>
                    <a:pt x="7619" y="1301750"/>
                  </a:lnTo>
                  <a:lnTo>
                    <a:pt x="7619" y="1289050"/>
                  </a:lnTo>
                  <a:close/>
                </a:path>
                <a:path w="7620" h="2086610">
                  <a:moveTo>
                    <a:pt x="7619" y="1301750"/>
                  </a:moveTo>
                  <a:lnTo>
                    <a:pt x="0" y="1301750"/>
                  </a:lnTo>
                  <a:lnTo>
                    <a:pt x="0" y="1306830"/>
                  </a:lnTo>
                  <a:lnTo>
                    <a:pt x="7619" y="1306830"/>
                  </a:lnTo>
                  <a:lnTo>
                    <a:pt x="7619" y="1301750"/>
                  </a:lnTo>
                  <a:close/>
                </a:path>
                <a:path w="7620" h="2086610">
                  <a:moveTo>
                    <a:pt x="7619" y="1306830"/>
                  </a:moveTo>
                  <a:lnTo>
                    <a:pt x="0" y="1306830"/>
                  </a:lnTo>
                  <a:lnTo>
                    <a:pt x="0" y="1320800"/>
                  </a:lnTo>
                  <a:lnTo>
                    <a:pt x="7619" y="1320800"/>
                  </a:lnTo>
                  <a:lnTo>
                    <a:pt x="7619" y="1306830"/>
                  </a:lnTo>
                  <a:close/>
                </a:path>
                <a:path w="7620" h="2086610">
                  <a:moveTo>
                    <a:pt x="7619" y="1320800"/>
                  </a:moveTo>
                  <a:lnTo>
                    <a:pt x="0" y="1320800"/>
                  </a:lnTo>
                  <a:lnTo>
                    <a:pt x="0" y="1327150"/>
                  </a:lnTo>
                  <a:lnTo>
                    <a:pt x="7619" y="1327150"/>
                  </a:lnTo>
                  <a:lnTo>
                    <a:pt x="7619" y="1320800"/>
                  </a:lnTo>
                  <a:close/>
                </a:path>
                <a:path w="7620" h="2086610">
                  <a:moveTo>
                    <a:pt x="7619" y="1327150"/>
                  </a:moveTo>
                  <a:lnTo>
                    <a:pt x="0" y="1327150"/>
                  </a:lnTo>
                  <a:lnTo>
                    <a:pt x="0" y="1333500"/>
                  </a:lnTo>
                  <a:lnTo>
                    <a:pt x="7619" y="1333500"/>
                  </a:lnTo>
                  <a:lnTo>
                    <a:pt x="7619" y="1327150"/>
                  </a:lnTo>
                  <a:close/>
                </a:path>
                <a:path w="7620" h="2086610">
                  <a:moveTo>
                    <a:pt x="7619" y="1333500"/>
                  </a:moveTo>
                  <a:lnTo>
                    <a:pt x="0" y="1333500"/>
                  </a:lnTo>
                  <a:lnTo>
                    <a:pt x="0" y="1339850"/>
                  </a:lnTo>
                  <a:lnTo>
                    <a:pt x="7619" y="1339850"/>
                  </a:lnTo>
                  <a:lnTo>
                    <a:pt x="7619" y="1333500"/>
                  </a:lnTo>
                  <a:close/>
                </a:path>
                <a:path w="7620" h="2086610">
                  <a:moveTo>
                    <a:pt x="7619" y="1339850"/>
                  </a:moveTo>
                  <a:lnTo>
                    <a:pt x="0" y="1339850"/>
                  </a:lnTo>
                  <a:lnTo>
                    <a:pt x="0" y="1351280"/>
                  </a:lnTo>
                  <a:lnTo>
                    <a:pt x="7619" y="1351280"/>
                  </a:lnTo>
                  <a:lnTo>
                    <a:pt x="7619" y="1339850"/>
                  </a:lnTo>
                  <a:close/>
                </a:path>
                <a:path w="7620" h="2086610">
                  <a:moveTo>
                    <a:pt x="7619" y="1351280"/>
                  </a:moveTo>
                  <a:lnTo>
                    <a:pt x="0" y="1351280"/>
                  </a:lnTo>
                  <a:lnTo>
                    <a:pt x="0" y="1358900"/>
                  </a:lnTo>
                  <a:lnTo>
                    <a:pt x="7619" y="1358900"/>
                  </a:lnTo>
                  <a:lnTo>
                    <a:pt x="7619" y="1351280"/>
                  </a:lnTo>
                  <a:close/>
                </a:path>
                <a:path w="7620" h="2086610">
                  <a:moveTo>
                    <a:pt x="7619" y="1358900"/>
                  </a:moveTo>
                  <a:lnTo>
                    <a:pt x="0" y="1358900"/>
                  </a:lnTo>
                  <a:lnTo>
                    <a:pt x="0" y="1365250"/>
                  </a:lnTo>
                  <a:lnTo>
                    <a:pt x="7619" y="1365250"/>
                  </a:lnTo>
                  <a:lnTo>
                    <a:pt x="7619" y="1358900"/>
                  </a:lnTo>
                  <a:close/>
                </a:path>
                <a:path w="7620" h="2086610">
                  <a:moveTo>
                    <a:pt x="7619" y="1365250"/>
                  </a:moveTo>
                  <a:lnTo>
                    <a:pt x="0" y="1365250"/>
                  </a:lnTo>
                  <a:lnTo>
                    <a:pt x="0" y="1371600"/>
                  </a:lnTo>
                  <a:lnTo>
                    <a:pt x="7619" y="1371600"/>
                  </a:lnTo>
                  <a:lnTo>
                    <a:pt x="7619" y="1365250"/>
                  </a:lnTo>
                  <a:close/>
                </a:path>
                <a:path w="7620" h="2086610">
                  <a:moveTo>
                    <a:pt x="7619" y="1371600"/>
                  </a:moveTo>
                  <a:lnTo>
                    <a:pt x="0" y="1371600"/>
                  </a:lnTo>
                  <a:lnTo>
                    <a:pt x="0" y="1377950"/>
                  </a:lnTo>
                  <a:lnTo>
                    <a:pt x="7619" y="1377950"/>
                  </a:lnTo>
                  <a:lnTo>
                    <a:pt x="7619" y="1371600"/>
                  </a:lnTo>
                  <a:close/>
                </a:path>
                <a:path w="7620" h="2086610">
                  <a:moveTo>
                    <a:pt x="7619" y="1377950"/>
                  </a:moveTo>
                  <a:lnTo>
                    <a:pt x="0" y="1377950"/>
                  </a:lnTo>
                  <a:lnTo>
                    <a:pt x="0" y="1384300"/>
                  </a:lnTo>
                  <a:lnTo>
                    <a:pt x="7619" y="1384300"/>
                  </a:lnTo>
                  <a:lnTo>
                    <a:pt x="7619" y="1377950"/>
                  </a:lnTo>
                  <a:close/>
                </a:path>
                <a:path w="7620" h="2086610">
                  <a:moveTo>
                    <a:pt x="7619" y="1384300"/>
                  </a:moveTo>
                  <a:lnTo>
                    <a:pt x="0" y="1384300"/>
                  </a:lnTo>
                  <a:lnTo>
                    <a:pt x="0" y="1389380"/>
                  </a:lnTo>
                  <a:lnTo>
                    <a:pt x="7619" y="1389380"/>
                  </a:lnTo>
                  <a:lnTo>
                    <a:pt x="7619" y="1384300"/>
                  </a:lnTo>
                  <a:close/>
                </a:path>
                <a:path w="7620" h="2086610">
                  <a:moveTo>
                    <a:pt x="7619" y="1389380"/>
                  </a:moveTo>
                  <a:lnTo>
                    <a:pt x="0" y="1389380"/>
                  </a:lnTo>
                  <a:lnTo>
                    <a:pt x="0" y="1403350"/>
                  </a:lnTo>
                  <a:lnTo>
                    <a:pt x="7619" y="1403350"/>
                  </a:lnTo>
                  <a:lnTo>
                    <a:pt x="7619" y="1389380"/>
                  </a:lnTo>
                  <a:close/>
                </a:path>
                <a:path w="7620" h="2086610">
                  <a:moveTo>
                    <a:pt x="7619" y="1403350"/>
                  </a:moveTo>
                  <a:lnTo>
                    <a:pt x="0" y="1403350"/>
                  </a:lnTo>
                  <a:lnTo>
                    <a:pt x="0" y="1409700"/>
                  </a:lnTo>
                  <a:lnTo>
                    <a:pt x="7619" y="1409700"/>
                  </a:lnTo>
                  <a:lnTo>
                    <a:pt x="7619" y="1403350"/>
                  </a:lnTo>
                  <a:close/>
                </a:path>
                <a:path w="7620" h="2086610">
                  <a:moveTo>
                    <a:pt x="7619" y="1409700"/>
                  </a:moveTo>
                  <a:lnTo>
                    <a:pt x="0" y="1409700"/>
                  </a:lnTo>
                  <a:lnTo>
                    <a:pt x="0" y="1416050"/>
                  </a:lnTo>
                  <a:lnTo>
                    <a:pt x="7619" y="1416050"/>
                  </a:lnTo>
                  <a:lnTo>
                    <a:pt x="7619" y="1409700"/>
                  </a:lnTo>
                  <a:close/>
                </a:path>
                <a:path w="7620" h="2086610">
                  <a:moveTo>
                    <a:pt x="7619" y="1416050"/>
                  </a:moveTo>
                  <a:lnTo>
                    <a:pt x="0" y="1416050"/>
                  </a:lnTo>
                  <a:lnTo>
                    <a:pt x="0" y="1422400"/>
                  </a:lnTo>
                  <a:lnTo>
                    <a:pt x="7619" y="1422400"/>
                  </a:lnTo>
                  <a:lnTo>
                    <a:pt x="7619" y="1416050"/>
                  </a:lnTo>
                  <a:close/>
                </a:path>
                <a:path w="7620" h="2086610">
                  <a:moveTo>
                    <a:pt x="7619" y="1422400"/>
                  </a:moveTo>
                  <a:lnTo>
                    <a:pt x="0" y="1422400"/>
                  </a:lnTo>
                  <a:lnTo>
                    <a:pt x="0" y="1427480"/>
                  </a:lnTo>
                  <a:lnTo>
                    <a:pt x="7619" y="1427480"/>
                  </a:lnTo>
                  <a:lnTo>
                    <a:pt x="7619" y="1422400"/>
                  </a:lnTo>
                  <a:close/>
                </a:path>
                <a:path w="7620" h="2086610">
                  <a:moveTo>
                    <a:pt x="7619" y="1427480"/>
                  </a:moveTo>
                  <a:lnTo>
                    <a:pt x="0" y="1427480"/>
                  </a:lnTo>
                  <a:lnTo>
                    <a:pt x="0" y="1435100"/>
                  </a:lnTo>
                  <a:lnTo>
                    <a:pt x="7619" y="1435100"/>
                  </a:lnTo>
                  <a:lnTo>
                    <a:pt x="7619" y="1427480"/>
                  </a:lnTo>
                  <a:close/>
                </a:path>
                <a:path w="7620" h="2086610">
                  <a:moveTo>
                    <a:pt x="7619" y="1435100"/>
                  </a:moveTo>
                  <a:lnTo>
                    <a:pt x="0" y="1435100"/>
                  </a:lnTo>
                  <a:lnTo>
                    <a:pt x="0" y="1441450"/>
                  </a:lnTo>
                  <a:lnTo>
                    <a:pt x="7619" y="1441450"/>
                  </a:lnTo>
                  <a:lnTo>
                    <a:pt x="7619" y="1435100"/>
                  </a:lnTo>
                  <a:close/>
                </a:path>
                <a:path w="7620" h="2086610">
                  <a:moveTo>
                    <a:pt x="7619" y="1441450"/>
                  </a:moveTo>
                  <a:lnTo>
                    <a:pt x="0" y="1441450"/>
                  </a:lnTo>
                  <a:lnTo>
                    <a:pt x="0" y="1454150"/>
                  </a:lnTo>
                  <a:lnTo>
                    <a:pt x="7619" y="1454150"/>
                  </a:lnTo>
                  <a:lnTo>
                    <a:pt x="7619" y="1441450"/>
                  </a:lnTo>
                  <a:close/>
                </a:path>
                <a:path w="7620" h="2086610">
                  <a:moveTo>
                    <a:pt x="7619" y="1454150"/>
                  </a:moveTo>
                  <a:lnTo>
                    <a:pt x="0" y="1454150"/>
                  </a:lnTo>
                  <a:lnTo>
                    <a:pt x="0" y="1460500"/>
                  </a:lnTo>
                  <a:lnTo>
                    <a:pt x="7619" y="1460500"/>
                  </a:lnTo>
                  <a:lnTo>
                    <a:pt x="7619" y="1454150"/>
                  </a:lnTo>
                  <a:close/>
                </a:path>
                <a:path w="7620" h="2086610">
                  <a:moveTo>
                    <a:pt x="7619" y="1460500"/>
                  </a:moveTo>
                  <a:lnTo>
                    <a:pt x="0" y="1460500"/>
                  </a:lnTo>
                  <a:lnTo>
                    <a:pt x="0" y="1465580"/>
                  </a:lnTo>
                  <a:lnTo>
                    <a:pt x="7619" y="1465580"/>
                  </a:lnTo>
                  <a:lnTo>
                    <a:pt x="7619" y="1460500"/>
                  </a:lnTo>
                  <a:close/>
                </a:path>
                <a:path w="7620" h="2086610">
                  <a:moveTo>
                    <a:pt x="7619" y="1465580"/>
                  </a:moveTo>
                  <a:lnTo>
                    <a:pt x="0" y="1465580"/>
                  </a:lnTo>
                  <a:lnTo>
                    <a:pt x="0" y="1471930"/>
                  </a:lnTo>
                  <a:lnTo>
                    <a:pt x="7619" y="1471930"/>
                  </a:lnTo>
                  <a:lnTo>
                    <a:pt x="7619" y="1465580"/>
                  </a:lnTo>
                  <a:close/>
                </a:path>
                <a:path w="7620" h="2086610">
                  <a:moveTo>
                    <a:pt x="7619" y="1471930"/>
                  </a:moveTo>
                  <a:lnTo>
                    <a:pt x="0" y="1471930"/>
                  </a:lnTo>
                  <a:lnTo>
                    <a:pt x="0" y="1479550"/>
                  </a:lnTo>
                  <a:lnTo>
                    <a:pt x="7619" y="1479550"/>
                  </a:lnTo>
                  <a:lnTo>
                    <a:pt x="7619" y="1471930"/>
                  </a:lnTo>
                  <a:close/>
                </a:path>
                <a:path w="7620" h="2086610">
                  <a:moveTo>
                    <a:pt x="7619" y="1479550"/>
                  </a:moveTo>
                  <a:lnTo>
                    <a:pt x="0" y="1479550"/>
                  </a:lnTo>
                  <a:lnTo>
                    <a:pt x="0" y="1485900"/>
                  </a:lnTo>
                  <a:lnTo>
                    <a:pt x="7619" y="1485900"/>
                  </a:lnTo>
                  <a:lnTo>
                    <a:pt x="7619" y="1479550"/>
                  </a:lnTo>
                  <a:close/>
                </a:path>
                <a:path w="7620" h="2086610">
                  <a:moveTo>
                    <a:pt x="7619" y="1485900"/>
                  </a:moveTo>
                  <a:lnTo>
                    <a:pt x="0" y="1485900"/>
                  </a:lnTo>
                  <a:lnTo>
                    <a:pt x="0" y="1492250"/>
                  </a:lnTo>
                  <a:lnTo>
                    <a:pt x="7619" y="1492250"/>
                  </a:lnTo>
                  <a:lnTo>
                    <a:pt x="7619" y="1485900"/>
                  </a:lnTo>
                  <a:close/>
                </a:path>
                <a:path w="7620" h="2086610">
                  <a:moveTo>
                    <a:pt x="7619" y="1492250"/>
                  </a:moveTo>
                  <a:lnTo>
                    <a:pt x="0" y="1492250"/>
                  </a:lnTo>
                  <a:lnTo>
                    <a:pt x="0" y="1498600"/>
                  </a:lnTo>
                  <a:lnTo>
                    <a:pt x="7619" y="1498600"/>
                  </a:lnTo>
                  <a:lnTo>
                    <a:pt x="7619" y="1492250"/>
                  </a:lnTo>
                  <a:close/>
                </a:path>
                <a:path w="7620" h="2086610">
                  <a:moveTo>
                    <a:pt x="7619" y="1498600"/>
                  </a:moveTo>
                  <a:lnTo>
                    <a:pt x="0" y="1498600"/>
                  </a:lnTo>
                  <a:lnTo>
                    <a:pt x="0" y="1503680"/>
                  </a:lnTo>
                  <a:lnTo>
                    <a:pt x="7619" y="1503680"/>
                  </a:lnTo>
                  <a:lnTo>
                    <a:pt x="7619" y="1498600"/>
                  </a:lnTo>
                  <a:close/>
                </a:path>
                <a:path w="7620" h="2086610">
                  <a:moveTo>
                    <a:pt x="7619" y="1503680"/>
                  </a:moveTo>
                  <a:lnTo>
                    <a:pt x="0" y="1503680"/>
                  </a:lnTo>
                  <a:lnTo>
                    <a:pt x="0" y="1510030"/>
                  </a:lnTo>
                  <a:lnTo>
                    <a:pt x="7619" y="1510030"/>
                  </a:lnTo>
                  <a:lnTo>
                    <a:pt x="7619" y="1503680"/>
                  </a:lnTo>
                  <a:close/>
                </a:path>
                <a:path w="7620" h="2086610">
                  <a:moveTo>
                    <a:pt x="7619" y="1510030"/>
                  </a:moveTo>
                  <a:lnTo>
                    <a:pt x="0" y="1510030"/>
                  </a:lnTo>
                  <a:lnTo>
                    <a:pt x="0" y="1517650"/>
                  </a:lnTo>
                  <a:lnTo>
                    <a:pt x="7619" y="1517650"/>
                  </a:lnTo>
                  <a:lnTo>
                    <a:pt x="7619" y="1510030"/>
                  </a:lnTo>
                  <a:close/>
                </a:path>
                <a:path w="7620" h="2086610">
                  <a:moveTo>
                    <a:pt x="7619" y="1517650"/>
                  </a:moveTo>
                  <a:lnTo>
                    <a:pt x="0" y="1517650"/>
                  </a:lnTo>
                  <a:lnTo>
                    <a:pt x="0" y="1524000"/>
                  </a:lnTo>
                  <a:lnTo>
                    <a:pt x="7619" y="1524000"/>
                  </a:lnTo>
                  <a:lnTo>
                    <a:pt x="7619" y="1517650"/>
                  </a:lnTo>
                  <a:close/>
                </a:path>
                <a:path w="7620" h="2086610">
                  <a:moveTo>
                    <a:pt x="7619" y="1524000"/>
                  </a:moveTo>
                  <a:lnTo>
                    <a:pt x="0" y="1524000"/>
                  </a:lnTo>
                  <a:lnTo>
                    <a:pt x="0" y="1536700"/>
                  </a:lnTo>
                  <a:lnTo>
                    <a:pt x="7619" y="1536700"/>
                  </a:lnTo>
                  <a:lnTo>
                    <a:pt x="7619" y="1524000"/>
                  </a:lnTo>
                  <a:close/>
                </a:path>
                <a:path w="7620" h="2086610">
                  <a:moveTo>
                    <a:pt x="7619" y="1536700"/>
                  </a:moveTo>
                  <a:lnTo>
                    <a:pt x="0" y="1536700"/>
                  </a:lnTo>
                  <a:lnTo>
                    <a:pt x="0" y="1543050"/>
                  </a:lnTo>
                  <a:lnTo>
                    <a:pt x="7619" y="1543050"/>
                  </a:lnTo>
                  <a:lnTo>
                    <a:pt x="7619" y="1536700"/>
                  </a:lnTo>
                  <a:close/>
                </a:path>
                <a:path w="7620" h="2086610">
                  <a:moveTo>
                    <a:pt x="7619" y="1543050"/>
                  </a:moveTo>
                  <a:lnTo>
                    <a:pt x="0" y="1543050"/>
                  </a:lnTo>
                  <a:lnTo>
                    <a:pt x="0" y="1548130"/>
                  </a:lnTo>
                  <a:lnTo>
                    <a:pt x="7619" y="1548130"/>
                  </a:lnTo>
                  <a:lnTo>
                    <a:pt x="7619" y="1543050"/>
                  </a:lnTo>
                  <a:close/>
                </a:path>
                <a:path w="7620" h="2086610">
                  <a:moveTo>
                    <a:pt x="7619" y="1548130"/>
                  </a:moveTo>
                  <a:lnTo>
                    <a:pt x="0" y="1548130"/>
                  </a:lnTo>
                  <a:lnTo>
                    <a:pt x="0" y="1555750"/>
                  </a:lnTo>
                  <a:lnTo>
                    <a:pt x="7619" y="1555750"/>
                  </a:lnTo>
                  <a:lnTo>
                    <a:pt x="7619" y="1548130"/>
                  </a:lnTo>
                  <a:close/>
                </a:path>
                <a:path w="7620" h="2086610">
                  <a:moveTo>
                    <a:pt x="7619" y="1555750"/>
                  </a:moveTo>
                  <a:lnTo>
                    <a:pt x="0" y="1555750"/>
                  </a:lnTo>
                  <a:lnTo>
                    <a:pt x="0" y="1562100"/>
                  </a:lnTo>
                  <a:lnTo>
                    <a:pt x="7619" y="1562100"/>
                  </a:lnTo>
                  <a:lnTo>
                    <a:pt x="7619" y="1555750"/>
                  </a:lnTo>
                  <a:close/>
                </a:path>
                <a:path w="7620" h="2086610">
                  <a:moveTo>
                    <a:pt x="7619" y="1562100"/>
                  </a:moveTo>
                  <a:lnTo>
                    <a:pt x="0" y="1562100"/>
                  </a:lnTo>
                  <a:lnTo>
                    <a:pt x="0" y="1574800"/>
                  </a:lnTo>
                  <a:lnTo>
                    <a:pt x="7619" y="1574800"/>
                  </a:lnTo>
                  <a:lnTo>
                    <a:pt x="7619" y="1562100"/>
                  </a:lnTo>
                  <a:close/>
                </a:path>
                <a:path w="7620" h="2086610">
                  <a:moveTo>
                    <a:pt x="7619" y="1574800"/>
                  </a:moveTo>
                  <a:lnTo>
                    <a:pt x="0" y="1574800"/>
                  </a:lnTo>
                  <a:lnTo>
                    <a:pt x="0" y="1593850"/>
                  </a:lnTo>
                  <a:lnTo>
                    <a:pt x="7619" y="1593850"/>
                  </a:lnTo>
                  <a:lnTo>
                    <a:pt x="7619" y="1574800"/>
                  </a:lnTo>
                  <a:close/>
                </a:path>
                <a:path w="7620" h="2086610">
                  <a:moveTo>
                    <a:pt x="7619" y="1593850"/>
                  </a:moveTo>
                  <a:lnTo>
                    <a:pt x="0" y="1593850"/>
                  </a:lnTo>
                  <a:lnTo>
                    <a:pt x="0" y="1606550"/>
                  </a:lnTo>
                  <a:lnTo>
                    <a:pt x="7619" y="1606550"/>
                  </a:lnTo>
                  <a:lnTo>
                    <a:pt x="7619" y="1593850"/>
                  </a:lnTo>
                  <a:close/>
                </a:path>
                <a:path w="7620" h="2086610">
                  <a:moveTo>
                    <a:pt x="7619" y="1606550"/>
                  </a:moveTo>
                  <a:lnTo>
                    <a:pt x="0" y="1606550"/>
                  </a:lnTo>
                  <a:lnTo>
                    <a:pt x="0" y="1612900"/>
                  </a:lnTo>
                  <a:lnTo>
                    <a:pt x="7619" y="1612900"/>
                  </a:lnTo>
                  <a:lnTo>
                    <a:pt x="7619" y="1606550"/>
                  </a:lnTo>
                  <a:close/>
                </a:path>
                <a:path w="7620" h="2086610">
                  <a:moveTo>
                    <a:pt x="7619" y="1612900"/>
                  </a:moveTo>
                  <a:lnTo>
                    <a:pt x="0" y="1612900"/>
                  </a:lnTo>
                  <a:lnTo>
                    <a:pt x="0" y="1619250"/>
                  </a:lnTo>
                  <a:lnTo>
                    <a:pt x="7619" y="1619250"/>
                  </a:lnTo>
                  <a:lnTo>
                    <a:pt x="7619" y="1612900"/>
                  </a:lnTo>
                  <a:close/>
                </a:path>
                <a:path w="7620" h="2086610">
                  <a:moveTo>
                    <a:pt x="7619" y="1619250"/>
                  </a:moveTo>
                  <a:lnTo>
                    <a:pt x="0" y="1619250"/>
                  </a:lnTo>
                  <a:lnTo>
                    <a:pt x="0" y="1624330"/>
                  </a:lnTo>
                  <a:lnTo>
                    <a:pt x="7619" y="1624330"/>
                  </a:lnTo>
                  <a:lnTo>
                    <a:pt x="7619" y="1619250"/>
                  </a:lnTo>
                  <a:close/>
                </a:path>
                <a:path w="7620" h="2086610">
                  <a:moveTo>
                    <a:pt x="7619" y="1624330"/>
                  </a:moveTo>
                  <a:lnTo>
                    <a:pt x="0" y="1624330"/>
                  </a:lnTo>
                  <a:lnTo>
                    <a:pt x="0" y="1631950"/>
                  </a:lnTo>
                  <a:lnTo>
                    <a:pt x="7619" y="1631950"/>
                  </a:lnTo>
                  <a:lnTo>
                    <a:pt x="7619" y="1624330"/>
                  </a:lnTo>
                  <a:close/>
                </a:path>
                <a:path w="7620" h="2086610">
                  <a:moveTo>
                    <a:pt x="7619" y="1631950"/>
                  </a:moveTo>
                  <a:lnTo>
                    <a:pt x="0" y="1631950"/>
                  </a:lnTo>
                  <a:lnTo>
                    <a:pt x="0" y="1638300"/>
                  </a:lnTo>
                  <a:lnTo>
                    <a:pt x="7619" y="1638300"/>
                  </a:lnTo>
                  <a:lnTo>
                    <a:pt x="7619" y="1631950"/>
                  </a:lnTo>
                  <a:close/>
                </a:path>
                <a:path w="7620" h="2086610">
                  <a:moveTo>
                    <a:pt x="7619" y="1638300"/>
                  </a:moveTo>
                  <a:lnTo>
                    <a:pt x="0" y="1638300"/>
                  </a:lnTo>
                  <a:lnTo>
                    <a:pt x="0" y="1644650"/>
                  </a:lnTo>
                  <a:lnTo>
                    <a:pt x="7619" y="1644650"/>
                  </a:lnTo>
                  <a:lnTo>
                    <a:pt x="7619" y="1638300"/>
                  </a:lnTo>
                  <a:close/>
                </a:path>
                <a:path w="7620" h="2086610">
                  <a:moveTo>
                    <a:pt x="7619" y="1644650"/>
                  </a:moveTo>
                  <a:lnTo>
                    <a:pt x="0" y="1644650"/>
                  </a:lnTo>
                  <a:lnTo>
                    <a:pt x="0" y="1657350"/>
                  </a:lnTo>
                  <a:lnTo>
                    <a:pt x="7619" y="1657350"/>
                  </a:lnTo>
                  <a:lnTo>
                    <a:pt x="7619" y="1644650"/>
                  </a:lnTo>
                  <a:close/>
                </a:path>
                <a:path w="7620" h="2086610">
                  <a:moveTo>
                    <a:pt x="7619" y="1657350"/>
                  </a:moveTo>
                  <a:lnTo>
                    <a:pt x="0" y="1657350"/>
                  </a:lnTo>
                  <a:lnTo>
                    <a:pt x="0" y="1662430"/>
                  </a:lnTo>
                  <a:lnTo>
                    <a:pt x="7619" y="1662430"/>
                  </a:lnTo>
                  <a:lnTo>
                    <a:pt x="7619" y="1657350"/>
                  </a:lnTo>
                  <a:close/>
                </a:path>
                <a:path w="7620" h="2086610">
                  <a:moveTo>
                    <a:pt x="7619" y="1662430"/>
                  </a:moveTo>
                  <a:lnTo>
                    <a:pt x="0" y="1662430"/>
                  </a:lnTo>
                  <a:lnTo>
                    <a:pt x="0" y="1668780"/>
                  </a:lnTo>
                  <a:lnTo>
                    <a:pt x="7619" y="1668780"/>
                  </a:lnTo>
                  <a:lnTo>
                    <a:pt x="7619" y="1662430"/>
                  </a:lnTo>
                  <a:close/>
                </a:path>
                <a:path w="7620" h="2086610">
                  <a:moveTo>
                    <a:pt x="7619" y="1668780"/>
                  </a:moveTo>
                  <a:lnTo>
                    <a:pt x="0" y="1668780"/>
                  </a:lnTo>
                  <a:lnTo>
                    <a:pt x="0" y="1676400"/>
                  </a:lnTo>
                  <a:lnTo>
                    <a:pt x="7619" y="1676400"/>
                  </a:lnTo>
                  <a:lnTo>
                    <a:pt x="7619" y="1668780"/>
                  </a:lnTo>
                  <a:close/>
                </a:path>
                <a:path w="7620" h="2086610">
                  <a:moveTo>
                    <a:pt x="7619" y="1676400"/>
                  </a:moveTo>
                  <a:lnTo>
                    <a:pt x="0" y="1676400"/>
                  </a:lnTo>
                  <a:lnTo>
                    <a:pt x="0" y="1689100"/>
                  </a:lnTo>
                  <a:lnTo>
                    <a:pt x="7619" y="1689100"/>
                  </a:lnTo>
                  <a:lnTo>
                    <a:pt x="7619" y="1676400"/>
                  </a:lnTo>
                  <a:close/>
                </a:path>
                <a:path w="7620" h="2086610">
                  <a:moveTo>
                    <a:pt x="7619" y="1689100"/>
                  </a:moveTo>
                  <a:lnTo>
                    <a:pt x="0" y="1689100"/>
                  </a:lnTo>
                  <a:lnTo>
                    <a:pt x="0" y="1700530"/>
                  </a:lnTo>
                  <a:lnTo>
                    <a:pt x="7619" y="1700530"/>
                  </a:lnTo>
                  <a:lnTo>
                    <a:pt x="7619" y="1689100"/>
                  </a:lnTo>
                  <a:close/>
                </a:path>
                <a:path w="7620" h="2086610">
                  <a:moveTo>
                    <a:pt x="7619" y="1700530"/>
                  </a:moveTo>
                  <a:lnTo>
                    <a:pt x="0" y="1700530"/>
                  </a:lnTo>
                  <a:lnTo>
                    <a:pt x="0" y="1706880"/>
                  </a:lnTo>
                  <a:lnTo>
                    <a:pt x="7619" y="1706880"/>
                  </a:lnTo>
                  <a:lnTo>
                    <a:pt x="7619" y="1700530"/>
                  </a:lnTo>
                  <a:close/>
                </a:path>
                <a:path w="7620" h="2086610">
                  <a:moveTo>
                    <a:pt x="7619" y="1706880"/>
                  </a:moveTo>
                  <a:lnTo>
                    <a:pt x="0" y="1706880"/>
                  </a:lnTo>
                  <a:lnTo>
                    <a:pt x="0" y="1714500"/>
                  </a:lnTo>
                  <a:lnTo>
                    <a:pt x="7619" y="1714500"/>
                  </a:lnTo>
                  <a:lnTo>
                    <a:pt x="7619" y="1706880"/>
                  </a:lnTo>
                  <a:close/>
                </a:path>
                <a:path w="7620" h="2086610">
                  <a:moveTo>
                    <a:pt x="7619" y="1714500"/>
                  </a:moveTo>
                  <a:lnTo>
                    <a:pt x="0" y="1714500"/>
                  </a:lnTo>
                  <a:lnTo>
                    <a:pt x="0" y="1720850"/>
                  </a:lnTo>
                  <a:lnTo>
                    <a:pt x="7619" y="1720850"/>
                  </a:lnTo>
                  <a:lnTo>
                    <a:pt x="7619" y="1714500"/>
                  </a:lnTo>
                  <a:close/>
                </a:path>
                <a:path w="7620" h="2086610">
                  <a:moveTo>
                    <a:pt x="7619" y="1720850"/>
                  </a:moveTo>
                  <a:lnTo>
                    <a:pt x="0" y="1720850"/>
                  </a:lnTo>
                  <a:lnTo>
                    <a:pt x="0" y="1727200"/>
                  </a:lnTo>
                  <a:lnTo>
                    <a:pt x="7619" y="1727200"/>
                  </a:lnTo>
                  <a:lnTo>
                    <a:pt x="7619" y="1720850"/>
                  </a:lnTo>
                  <a:close/>
                </a:path>
                <a:path w="7620" h="2086610">
                  <a:moveTo>
                    <a:pt x="7619" y="1727200"/>
                  </a:moveTo>
                  <a:lnTo>
                    <a:pt x="0" y="1727200"/>
                  </a:lnTo>
                  <a:lnTo>
                    <a:pt x="0" y="1733550"/>
                  </a:lnTo>
                  <a:lnTo>
                    <a:pt x="7619" y="1733550"/>
                  </a:lnTo>
                  <a:lnTo>
                    <a:pt x="7619" y="1727200"/>
                  </a:lnTo>
                  <a:close/>
                </a:path>
                <a:path w="7620" h="2086610">
                  <a:moveTo>
                    <a:pt x="7619" y="1733550"/>
                  </a:moveTo>
                  <a:lnTo>
                    <a:pt x="0" y="1733550"/>
                  </a:lnTo>
                  <a:lnTo>
                    <a:pt x="0" y="1739900"/>
                  </a:lnTo>
                  <a:lnTo>
                    <a:pt x="7619" y="1739900"/>
                  </a:lnTo>
                  <a:lnTo>
                    <a:pt x="7619" y="1733550"/>
                  </a:lnTo>
                  <a:close/>
                </a:path>
                <a:path w="7620" h="2086610">
                  <a:moveTo>
                    <a:pt x="7619" y="1739900"/>
                  </a:moveTo>
                  <a:lnTo>
                    <a:pt x="0" y="1739900"/>
                  </a:lnTo>
                  <a:lnTo>
                    <a:pt x="0" y="1744980"/>
                  </a:lnTo>
                  <a:lnTo>
                    <a:pt x="7619" y="1744980"/>
                  </a:lnTo>
                  <a:lnTo>
                    <a:pt x="7619" y="1739900"/>
                  </a:lnTo>
                  <a:close/>
                </a:path>
                <a:path w="7620" h="2086610">
                  <a:moveTo>
                    <a:pt x="7619" y="1744980"/>
                  </a:moveTo>
                  <a:lnTo>
                    <a:pt x="0" y="1744980"/>
                  </a:lnTo>
                  <a:lnTo>
                    <a:pt x="0" y="1752600"/>
                  </a:lnTo>
                  <a:lnTo>
                    <a:pt x="7619" y="1752600"/>
                  </a:lnTo>
                  <a:lnTo>
                    <a:pt x="7619" y="1744980"/>
                  </a:lnTo>
                  <a:close/>
                </a:path>
                <a:path w="7620" h="2086610">
                  <a:moveTo>
                    <a:pt x="7619" y="1752600"/>
                  </a:moveTo>
                  <a:lnTo>
                    <a:pt x="0" y="1752600"/>
                  </a:lnTo>
                  <a:lnTo>
                    <a:pt x="0" y="1758950"/>
                  </a:lnTo>
                  <a:lnTo>
                    <a:pt x="7619" y="1758950"/>
                  </a:lnTo>
                  <a:lnTo>
                    <a:pt x="7619" y="1752600"/>
                  </a:lnTo>
                  <a:close/>
                </a:path>
                <a:path w="7620" h="2086610">
                  <a:moveTo>
                    <a:pt x="7619" y="1758950"/>
                  </a:moveTo>
                  <a:lnTo>
                    <a:pt x="0" y="1758950"/>
                  </a:lnTo>
                  <a:lnTo>
                    <a:pt x="0" y="1765300"/>
                  </a:lnTo>
                  <a:lnTo>
                    <a:pt x="7619" y="1765300"/>
                  </a:lnTo>
                  <a:lnTo>
                    <a:pt x="7619" y="1758950"/>
                  </a:lnTo>
                  <a:close/>
                </a:path>
                <a:path w="7620" h="2086610">
                  <a:moveTo>
                    <a:pt x="7619" y="1765300"/>
                  </a:moveTo>
                  <a:lnTo>
                    <a:pt x="0" y="1765300"/>
                  </a:lnTo>
                  <a:lnTo>
                    <a:pt x="0" y="1771650"/>
                  </a:lnTo>
                  <a:lnTo>
                    <a:pt x="7619" y="1771650"/>
                  </a:lnTo>
                  <a:lnTo>
                    <a:pt x="7619" y="1765300"/>
                  </a:lnTo>
                  <a:close/>
                </a:path>
                <a:path w="7620" h="2086610">
                  <a:moveTo>
                    <a:pt x="7619" y="1771650"/>
                  </a:moveTo>
                  <a:lnTo>
                    <a:pt x="0" y="1771650"/>
                  </a:lnTo>
                  <a:lnTo>
                    <a:pt x="0" y="1778000"/>
                  </a:lnTo>
                  <a:lnTo>
                    <a:pt x="7619" y="1778000"/>
                  </a:lnTo>
                  <a:lnTo>
                    <a:pt x="7619" y="1771650"/>
                  </a:lnTo>
                  <a:close/>
                </a:path>
                <a:path w="7620" h="2086610">
                  <a:moveTo>
                    <a:pt x="7619" y="1778000"/>
                  </a:moveTo>
                  <a:lnTo>
                    <a:pt x="0" y="1778000"/>
                  </a:lnTo>
                  <a:lnTo>
                    <a:pt x="0" y="1790700"/>
                  </a:lnTo>
                  <a:lnTo>
                    <a:pt x="7619" y="1790700"/>
                  </a:lnTo>
                  <a:lnTo>
                    <a:pt x="7619" y="1778000"/>
                  </a:lnTo>
                  <a:close/>
                </a:path>
                <a:path w="7620" h="2086610">
                  <a:moveTo>
                    <a:pt x="7619" y="1790700"/>
                  </a:moveTo>
                  <a:lnTo>
                    <a:pt x="0" y="1790700"/>
                  </a:lnTo>
                  <a:lnTo>
                    <a:pt x="0" y="1797050"/>
                  </a:lnTo>
                  <a:lnTo>
                    <a:pt x="7619" y="1797050"/>
                  </a:lnTo>
                  <a:lnTo>
                    <a:pt x="7619" y="1790700"/>
                  </a:lnTo>
                  <a:close/>
                </a:path>
                <a:path w="7620" h="2086610">
                  <a:moveTo>
                    <a:pt x="7619" y="1797050"/>
                  </a:moveTo>
                  <a:lnTo>
                    <a:pt x="0" y="1797050"/>
                  </a:lnTo>
                  <a:lnTo>
                    <a:pt x="0" y="1803400"/>
                  </a:lnTo>
                  <a:lnTo>
                    <a:pt x="7619" y="1803400"/>
                  </a:lnTo>
                  <a:lnTo>
                    <a:pt x="7619" y="1797050"/>
                  </a:lnTo>
                  <a:close/>
                </a:path>
                <a:path w="7620" h="2086610">
                  <a:moveTo>
                    <a:pt x="7619" y="1803400"/>
                  </a:moveTo>
                  <a:lnTo>
                    <a:pt x="0" y="1803400"/>
                  </a:lnTo>
                  <a:lnTo>
                    <a:pt x="0" y="1809750"/>
                  </a:lnTo>
                  <a:lnTo>
                    <a:pt x="7619" y="1809750"/>
                  </a:lnTo>
                  <a:lnTo>
                    <a:pt x="7619" y="1803400"/>
                  </a:lnTo>
                  <a:close/>
                </a:path>
                <a:path w="7620" h="2086610">
                  <a:moveTo>
                    <a:pt x="7619" y="1809750"/>
                  </a:moveTo>
                  <a:lnTo>
                    <a:pt x="0" y="1809750"/>
                  </a:lnTo>
                  <a:lnTo>
                    <a:pt x="0" y="1816100"/>
                  </a:lnTo>
                  <a:lnTo>
                    <a:pt x="7619" y="1816100"/>
                  </a:lnTo>
                  <a:lnTo>
                    <a:pt x="7619" y="1809750"/>
                  </a:lnTo>
                  <a:close/>
                </a:path>
                <a:path w="7620" h="2086610">
                  <a:moveTo>
                    <a:pt x="7619" y="1816100"/>
                  </a:moveTo>
                  <a:lnTo>
                    <a:pt x="0" y="1816100"/>
                  </a:lnTo>
                  <a:lnTo>
                    <a:pt x="0" y="1821180"/>
                  </a:lnTo>
                  <a:lnTo>
                    <a:pt x="7619" y="1821180"/>
                  </a:lnTo>
                  <a:lnTo>
                    <a:pt x="7619" y="1816100"/>
                  </a:lnTo>
                  <a:close/>
                </a:path>
                <a:path w="7620" h="2086610">
                  <a:moveTo>
                    <a:pt x="7619" y="1821180"/>
                  </a:moveTo>
                  <a:lnTo>
                    <a:pt x="0" y="1821180"/>
                  </a:lnTo>
                  <a:lnTo>
                    <a:pt x="0" y="1828800"/>
                  </a:lnTo>
                  <a:lnTo>
                    <a:pt x="7619" y="1828800"/>
                  </a:lnTo>
                  <a:lnTo>
                    <a:pt x="7619" y="1821180"/>
                  </a:lnTo>
                  <a:close/>
                </a:path>
                <a:path w="7620" h="2086610">
                  <a:moveTo>
                    <a:pt x="7619" y="1828800"/>
                  </a:moveTo>
                  <a:lnTo>
                    <a:pt x="0" y="1828800"/>
                  </a:lnTo>
                  <a:lnTo>
                    <a:pt x="0" y="1835150"/>
                  </a:lnTo>
                  <a:lnTo>
                    <a:pt x="7619" y="1835150"/>
                  </a:lnTo>
                  <a:lnTo>
                    <a:pt x="7619" y="1828800"/>
                  </a:lnTo>
                  <a:close/>
                </a:path>
                <a:path w="7620" h="2086610">
                  <a:moveTo>
                    <a:pt x="7619" y="1835150"/>
                  </a:moveTo>
                  <a:lnTo>
                    <a:pt x="0" y="1835150"/>
                  </a:lnTo>
                  <a:lnTo>
                    <a:pt x="0" y="1841500"/>
                  </a:lnTo>
                  <a:lnTo>
                    <a:pt x="7619" y="1841500"/>
                  </a:lnTo>
                  <a:lnTo>
                    <a:pt x="7619" y="1835150"/>
                  </a:lnTo>
                  <a:close/>
                </a:path>
                <a:path w="7620" h="2086610">
                  <a:moveTo>
                    <a:pt x="7619" y="1841500"/>
                  </a:moveTo>
                  <a:lnTo>
                    <a:pt x="0" y="1841500"/>
                  </a:lnTo>
                  <a:lnTo>
                    <a:pt x="0" y="1847850"/>
                  </a:lnTo>
                  <a:lnTo>
                    <a:pt x="7619" y="1847850"/>
                  </a:lnTo>
                  <a:lnTo>
                    <a:pt x="7619" y="1841500"/>
                  </a:lnTo>
                  <a:close/>
                </a:path>
                <a:path w="7620" h="2086610">
                  <a:moveTo>
                    <a:pt x="7619" y="1847850"/>
                  </a:moveTo>
                  <a:lnTo>
                    <a:pt x="0" y="1847850"/>
                  </a:lnTo>
                  <a:lnTo>
                    <a:pt x="0" y="1854200"/>
                  </a:lnTo>
                  <a:lnTo>
                    <a:pt x="7619" y="1854200"/>
                  </a:lnTo>
                  <a:lnTo>
                    <a:pt x="7619" y="1847850"/>
                  </a:lnTo>
                  <a:close/>
                </a:path>
                <a:path w="7620" h="2086610">
                  <a:moveTo>
                    <a:pt x="7619" y="1854200"/>
                  </a:moveTo>
                  <a:lnTo>
                    <a:pt x="0" y="1854200"/>
                  </a:lnTo>
                  <a:lnTo>
                    <a:pt x="0" y="1873250"/>
                  </a:lnTo>
                  <a:lnTo>
                    <a:pt x="7619" y="1873250"/>
                  </a:lnTo>
                  <a:lnTo>
                    <a:pt x="7619" y="1854200"/>
                  </a:lnTo>
                  <a:close/>
                </a:path>
                <a:path w="7620" h="2086610">
                  <a:moveTo>
                    <a:pt x="7619" y="1873250"/>
                  </a:moveTo>
                  <a:lnTo>
                    <a:pt x="0" y="1873250"/>
                  </a:lnTo>
                  <a:lnTo>
                    <a:pt x="0" y="1879600"/>
                  </a:lnTo>
                  <a:lnTo>
                    <a:pt x="7619" y="1879600"/>
                  </a:lnTo>
                  <a:lnTo>
                    <a:pt x="7619" y="1873250"/>
                  </a:lnTo>
                  <a:close/>
                </a:path>
                <a:path w="7620" h="2086610">
                  <a:moveTo>
                    <a:pt x="7619" y="1879600"/>
                  </a:moveTo>
                  <a:lnTo>
                    <a:pt x="0" y="1879600"/>
                  </a:lnTo>
                  <a:lnTo>
                    <a:pt x="0" y="1885950"/>
                  </a:lnTo>
                  <a:lnTo>
                    <a:pt x="7619" y="1885950"/>
                  </a:lnTo>
                  <a:lnTo>
                    <a:pt x="7619" y="1879600"/>
                  </a:lnTo>
                  <a:close/>
                </a:path>
                <a:path w="7620" h="2086610">
                  <a:moveTo>
                    <a:pt x="7619" y="1885950"/>
                  </a:moveTo>
                  <a:lnTo>
                    <a:pt x="0" y="1885950"/>
                  </a:lnTo>
                  <a:lnTo>
                    <a:pt x="0" y="1892300"/>
                  </a:lnTo>
                  <a:lnTo>
                    <a:pt x="7619" y="1892300"/>
                  </a:lnTo>
                  <a:lnTo>
                    <a:pt x="7619" y="1885950"/>
                  </a:lnTo>
                  <a:close/>
                </a:path>
                <a:path w="7620" h="2086610">
                  <a:moveTo>
                    <a:pt x="7619" y="1892300"/>
                  </a:moveTo>
                  <a:lnTo>
                    <a:pt x="0" y="1892300"/>
                  </a:lnTo>
                  <a:lnTo>
                    <a:pt x="0" y="1903730"/>
                  </a:lnTo>
                  <a:lnTo>
                    <a:pt x="7619" y="1903730"/>
                  </a:lnTo>
                  <a:lnTo>
                    <a:pt x="7619" y="1892300"/>
                  </a:lnTo>
                  <a:close/>
                </a:path>
                <a:path w="7620" h="2086610">
                  <a:moveTo>
                    <a:pt x="7619" y="1903730"/>
                  </a:moveTo>
                  <a:lnTo>
                    <a:pt x="0" y="1903730"/>
                  </a:lnTo>
                  <a:lnTo>
                    <a:pt x="0" y="1911350"/>
                  </a:lnTo>
                  <a:lnTo>
                    <a:pt x="7619" y="1911350"/>
                  </a:lnTo>
                  <a:lnTo>
                    <a:pt x="7619" y="1903730"/>
                  </a:lnTo>
                  <a:close/>
                </a:path>
                <a:path w="7620" h="2086610">
                  <a:moveTo>
                    <a:pt x="7619" y="1911350"/>
                  </a:moveTo>
                  <a:lnTo>
                    <a:pt x="0" y="1911350"/>
                  </a:lnTo>
                  <a:lnTo>
                    <a:pt x="0" y="1917700"/>
                  </a:lnTo>
                  <a:lnTo>
                    <a:pt x="7619" y="1917700"/>
                  </a:lnTo>
                  <a:lnTo>
                    <a:pt x="7619" y="1911350"/>
                  </a:lnTo>
                  <a:close/>
                </a:path>
                <a:path w="7620" h="2086610">
                  <a:moveTo>
                    <a:pt x="7619" y="1917700"/>
                  </a:moveTo>
                  <a:lnTo>
                    <a:pt x="0" y="1917700"/>
                  </a:lnTo>
                  <a:lnTo>
                    <a:pt x="0" y="1924050"/>
                  </a:lnTo>
                  <a:lnTo>
                    <a:pt x="7619" y="1924050"/>
                  </a:lnTo>
                  <a:lnTo>
                    <a:pt x="7619" y="1917700"/>
                  </a:lnTo>
                  <a:close/>
                </a:path>
                <a:path w="7620" h="2086610">
                  <a:moveTo>
                    <a:pt x="7619" y="1924050"/>
                  </a:moveTo>
                  <a:lnTo>
                    <a:pt x="0" y="1924050"/>
                  </a:lnTo>
                  <a:lnTo>
                    <a:pt x="0" y="1930400"/>
                  </a:lnTo>
                  <a:lnTo>
                    <a:pt x="7619" y="1930400"/>
                  </a:lnTo>
                  <a:lnTo>
                    <a:pt x="7619" y="1924050"/>
                  </a:lnTo>
                  <a:close/>
                </a:path>
                <a:path w="7620" h="2086610">
                  <a:moveTo>
                    <a:pt x="7619" y="1930400"/>
                  </a:moveTo>
                  <a:lnTo>
                    <a:pt x="0" y="1930400"/>
                  </a:lnTo>
                  <a:lnTo>
                    <a:pt x="0" y="1936750"/>
                  </a:lnTo>
                  <a:lnTo>
                    <a:pt x="7619" y="1936750"/>
                  </a:lnTo>
                  <a:lnTo>
                    <a:pt x="7619" y="1930400"/>
                  </a:lnTo>
                  <a:close/>
                </a:path>
                <a:path w="7620" h="2086610">
                  <a:moveTo>
                    <a:pt x="7619" y="1936750"/>
                  </a:moveTo>
                  <a:lnTo>
                    <a:pt x="0" y="1936750"/>
                  </a:lnTo>
                  <a:lnTo>
                    <a:pt x="0" y="1941830"/>
                  </a:lnTo>
                  <a:lnTo>
                    <a:pt x="7619" y="1941830"/>
                  </a:lnTo>
                  <a:lnTo>
                    <a:pt x="7619" y="1936750"/>
                  </a:lnTo>
                  <a:close/>
                </a:path>
                <a:path w="7620" h="2086610">
                  <a:moveTo>
                    <a:pt x="7619" y="1941830"/>
                  </a:moveTo>
                  <a:lnTo>
                    <a:pt x="0" y="1941830"/>
                  </a:lnTo>
                  <a:lnTo>
                    <a:pt x="0" y="1949450"/>
                  </a:lnTo>
                  <a:lnTo>
                    <a:pt x="7619" y="1949450"/>
                  </a:lnTo>
                  <a:lnTo>
                    <a:pt x="7619" y="1941830"/>
                  </a:lnTo>
                  <a:close/>
                </a:path>
                <a:path w="7620" h="2086610">
                  <a:moveTo>
                    <a:pt x="7619" y="1949450"/>
                  </a:moveTo>
                  <a:lnTo>
                    <a:pt x="0" y="1949450"/>
                  </a:lnTo>
                  <a:lnTo>
                    <a:pt x="0" y="1955800"/>
                  </a:lnTo>
                  <a:lnTo>
                    <a:pt x="7619" y="1955800"/>
                  </a:lnTo>
                  <a:lnTo>
                    <a:pt x="7619" y="1949450"/>
                  </a:lnTo>
                  <a:close/>
                </a:path>
                <a:path w="7620" h="2086610">
                  <a:moveTo>
                    <a:pt x="7619" y="1955800"/>
                  </a:moveTo>
                  <a:lnTo>
                    <a:pt x="0" y="1955800"/>
                  </a:lnTo>
                  <a:lnTo>
                    <a:pt x="0" y="1987550"/>
                  </a:lnTo>
                  <a:lnTo>
                    <a:pt x="7619" y="1987550"/>
                  </a:lnTo>
                  <a:lnTo>
                    <a:pt x="7619" y="1955800"/>
                  </a:lnTo>
                  <a:close/>
                </a:path>
                <a:path w="7620" h="2086610">
                  <a:moveTo>
                    <a:pt x="7619" y="1987550"/>
                  </a:moveTo>
                  <a:lnTo>
                    <a:pt x="0" y="1987550"/>
                  </a:lnTo>
                  <a:lnTo>
                    <a:pt x="0" y="2006600"/>
                  </a:lnTo>
                  <a:lnTo>
                    <a:pt x="7619" y="2006600"/>
                  </a:lnTo>
                  <a:lnTo>
                    <a:pt x="7619" y="1987550"/>
                  </a:lnTo>
                  <a:close/>
                </a:path>
                <a:path w="7620" h="2086610">
                  <a:moveTo>
                    <a:pt x="7619" y="2006600"/>
                  </a:moveTo>
                  <a:lnTo>
                    <a:pt x="0" y="2006600"/>
                  </a:lnTo>
                  <a:lnTo>
                    <a:pt x="0" y="2012950"/>
                  </a:lnTo>
                  <a:lnTo>
                    <a:pt x="7619" y="2012950"/>
                  </a:lnTo>
                  <a:lnTo>
                    <a:pt x="7619" y="2006600"/>
                  </a:lnTo>
                  <a:close/>
                </a:path>
                <a:path w="7620" h="2086610">
                  <a:moveTo>
                    <a:pt x="7619" y="2012950"/>
                  </a:moveTo>
                  <a:lnTo>
                    <a:pt x="0" y="2012950"/>
                  </a:lnTo>
                  <a:lnTo>
                    <a:pt x="0" y="2018030"/>
                  </a:lnTo>
                  <a:lnTo>
                    <a:pt x="7619" y="2018030"/>
                  </a:lnTo>
                  <a:lnTo>
                    <a:pt x="7619" y="2012950"/>
                  </a:lnTo>
                  <a:close/>
                </a:path>
                <a:path w="7620" h="2086610">
                  <a:moveTo>
                    <a:pt x="7619" y="2018030"/>
                  </a:moveTo>
                  <a:lnTo>
                    <a:pt x="0" y="2018030"/>
                  </a:lnTo>
                  <a:lnTo>
                    <a:pt x="0" y="2025650"/>
                  </a:lnTo>
                  <a:lnTo>
                    <a:pt x="7619" y="2025650"/>
                  </a:lnTo>
                  <a:lnTo>
                    <a:pt x="7619" y="2018030"/>
                  </a:lnTo>
                  <a:close/>
                </a:path>
                <a:path w="7620" h="2086610">
                  <a:moveTo>
                    <a:pt x="7619" y="2025650"/>
                  </a:moveTo>
                  <a:lnTo>
                    <a:pt x="0" y="2025650"/>
                  </a:lnTo>
                  <a:lnTo>
                    <a:pt x="0" y="2038350"/>
                  </a:lnTo>
                  <a:lnTo>
                    <a:pt x="7619" y="2038350"/>
                  </a:lnTo>
                  <a:lnTo>
                    <a:pt x="7619" y="2025650"/>
                  </a:lnTo>
                  <a:close/>
                </a:path>
                <a:path w="7620" h="2086610">
                  <a:moveTo>
                    <a:pt x="7619" y="2038350"/>
                  </a:moveTo>
                  <a:lnTo>
                    <a:pt x="0" y="2038350"/>
                  </a:lnTo>
                  <a:lnTo>
                    <a:pt x="0" y="2044700"/>
                  </a:lnTo>
                  <a:lnTo>
                    <a:pt x="7619" y="2044700"/>
                  </a:lnTo>
                  <a:lnTo>
                    <a:pt x="7619" y="2038350"/>
                  </a:lnTo>
                  <a:close/>
                </a:path>
                <a:path w="7620" h="2086610">
                  <a:moveTo>
                    <a:pt x="7619" y="2044700"/>
                  </a:moveTo>
                  <a:lnTo>
                    <a:pt x="0" y="2044700"/>
                  </a:lnTo>
                  <a:lnTo>
                    <a:pt x="0" y="2051050"/>
                  </a:lnTo>
                  <a:lnTo>
                    <a:pt x="7619" y="2051050"/>
                  </a:lnTo>
                  <a:lnTo>
                    <a:pt x="7619" y="2044700"/>
                  </a:lnTo>
                  <a:close/>
                </a:path>
                <a:path w="7620" h="2086610">
                  <a:moveTo>
                    <a:pt x="7619" y="2051050"/>
                  </a:moveTo>
                  <a:lnTo>
                    <a:pt x="0" y="2051050"/>
                  </a:lnTo>
                  <a:lnTo>
                    <a:pt x="0" y="2056130"/>
                  </a:lnTo>
                  <a:lnTo>
                    <a:pt x="7619" y="2056130"/>
                  </a:lnTo>
                  <a:lnTo>
                    <a:pt x="7619" y="2051050"/>
                  </a:lnTo>
                  <a:close/>
                </a:path>
                <a:path w="7620" h="2086610">
                  <a:moveTo>
                    <a:pt x="7619" y="2056130"/>
                  </a:moveTo>
                  <a:lnTo>
                    <a:pt x="0" y="2056130"/>
                  </a:lnTo>
                  <a:lnTo>
                    <a:pt x="0" y="2062480"/>
                  </a:lnTo>
                  <a:lnTo>
                    <a:pt x="7619" y="2062480"/>
                  </a:lnTo>
                  <a:lnTo>
                    <a:pt x="7619" y="2056130"/>
                  </a:lnTo>
                  <a:close/>
                </a:path>
                <a:path w="7620" h="2086610">
                  <a:moveTo>
                    <a:pt x="7619" y="2062480"/>
                  </a:moveTo>
                  <a:lnTo>
                    <a:pt x="0" y="2062480"/>
                  </a:lnTo>
                  <a:lnTo>
                    <a:pt x="0" y="2076450"/>
                  </a:lnTo>
                  <a:lnTo>
                    <a:pt x="7619" y="2076450"/>
                  </a:lnTo>
                  <a:lnTo>
                    <a:pt x="7619" y="2062480"/>
                  </a:lnTo>
                  <a:close/>
                </a:path>
                <a:path w="7620" h="2086610">
                  <a:moveTo>
                    <a:pt x="7619" y="2076450"/>
                  </a:moveTo>
                  <a:lnTo>
                    <a:pt x="0" y="2076450"/>
                  </a:lnTo>
                  <a:lnTo>
                    <a:pt x="0" y="2082800"/>
                  </a:lnTo>
                  <a:lnTo>
                    <a:pt x="3809" y="2082800"/>
                  </a:lnTo>
                  <a:lnTo>
                    <a:pt x="3809" y="2081530"/>
                  </a:lnTo>
                  <a:lnTo>
                    <a:pt x="5079" y="2081530"/>
                  </a:lnTo>
                  <a:lnTo>
                    <a:pt x="5079" y="2078990"/>
                  </a:lnTo>
                  <a:lnTo>
                    <a:pt x="6350" y="2078990"/>
                  </a:lnTo>
                  <a:lnTo>
                    <a:pt x="6350" y="2077720"/>
                  </a:lnTo>
                  <a:lnTo>
                    <a:pt x="7619" y="2077720"/>
                  </a:lnTo>
                  <a:lnTo>
                    <a:pt x="7619" y="2076450"/>
                  </a:lnTo>
                  <a:close/>
                </a:path>
                <a:path w="7620" h="2086610">
                  <a:moveTo>
                    <a:pt x="2539" y="2082800"/>
                  </a:moveTo>
                  <a:lnTo>
                    <a:pt x="0" y="2082800"/>
                  </a:lnTo>
                  <a:lnTo>
                    <a:pt x="0" y="2086610"/>
                  </a:lnTo>
                  <a:lnTo>
                    <a:pt x="1269" y="2086610"/>
                  </a:lnTo>
                  <a:lnTo>
                    <a:pt x="1269" y="2084070"/>
                  </a:lnTo>
                  <a:lnTo>
                    <a:pt x="2539" y="2084070"/>
                  </a:lnTo>
                  <a:lnTo>
                    <a:pt x="2539" y="2082800"/>
                  </a:lnTo>
                  <a:close/>
                </a:path>
              </a:pathLst>
            </a:custGeom>
            <a:solidFill>
              <a:srgbClr val="FF6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4889499" y="2570480"/>
              <a:ext cx="7620" cy="2106930"/>
            </a:xfrm>
            <a:custGeom>
              <a:avLst/>
              <a:gdLst/>
              <a:ahLst/>
              <a:cxnLst/>
              <a:rect l="l" t="t" r="r" b="b"/>
              <a:pathLst>
                <a:path w="7620" h="2106929">
                  <a:moveTo>
                    <a:pt x="1270" y="0"/>
                  </a:moveTo>
                  <a:lnTo>
                    <a:pt x="0" y="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7619"/>
                  </a:lnTo>
                  <a:lnTo>
                    <a:pt x="5079" y="761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7620" h="210692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2106929">
                  <a:moveTo>
                    <a:pt x="7620" y="38100"/>
                  </a:moveTo>
                  <a:lnTo>
                    <a:pt x="0" y="3810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38100"/>
                  </a:lnTo>
                  <a:close/>
                </a:path>
                <a:path w="7620" h="2106929">
                  <a:moveTo>
                    <a:pt x="7620" y="76200"/>
                  </a:moveTo>
                  <a:lnTo>
                    <a:pt x="0" y="76200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76200"/>
                  </a:lnTo>
                  <a:close/>
                </a:path>
                <a:path w="7620" h="2106929">
                  <a:moveTo>
                    <a:pt x="7620" y="114300"/>
                  </a:moveTo>
                  <a:lnTo>
                    <a:pt x="0" y="11430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14300"/>
                  </a:lnTo>
                  <a:close/>
                </a:path>
                <a:path w="7620" h="2106929">
                  <a:moveTo>
                    <a:pt x="7620" y="152400"/>
                  </a:moveTo>
                  <a:lnTo>
                    <a:pt x="0" y="152400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52400"/>
                  </a:lnTo>
                  <a:close/>
                </a:path>
                <a:path w="7620" h="2106929">
                  <a:moveTo>
                    <a:pt x="762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500"/>
                  </a:lnTo>
                  <a:close/>
                </a:path>
                <a:path w="7620" h="2106929">
                  <a:moveTo>
                    <a:pt x="7620" y="196850"/>
                  </a:moveTo>
                  <a:lnTo>
                    <a:pt x="0" y="196850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196850"/>
                  </a:lnTo>
                  <a:close/>
                </a:path>
                <a:path w="7620" h="2106929">
                  <a:moveTo>
                    <a:pt x="7620" y="228600"/>
                  </a:moveTo>
                  <a:lnTo>
                    <a:pt x="0" y="22860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600"/>
                  </a:lnTo>
                  <a:close/>
                </a:path>
                <a:path w="7620" h="2106929">
                  <a:moveTo>
                    <a:pt x="7620" y="234950"/>
                  </a:moveTo>
                  <a:lnTo>
                    <a:pt x="0" y="234950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34950"/>
                  </a:lnTo>
                  <a:close/>
                </a:path>
                <a:path w="7620" h="2106929">
                  <a:moveTo>
                    <a:pt x="7620" y="273050"/>
                  </a:moveTo>
                  <a:lnTo>
                    <a:pt x="0" y="273050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273050"/>
                  </a:lnTo>
                  <a:close/>
                </a:path>
                <a:path w="7620" h="2106929">
                  <a:moveTo>
                    <a:pt x="7620" y="311150"/>
                  </a:moveTo>
                  <a:lnTo>
                    <a:pt x="0" y="311150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11150"/>
                  </a:lnTo>
                  <a:close/>
                </a:path>
                <a:path w="7620" h="2106929">
                  <a:moveTo>
                    <a:pt x="7620" y="349250"/>
                  </a:moveTo>
                  <a:lnTo>
                    <a:pt x="0" y="349250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49250"/>
                  </a:lnTo>
                  <a:close/>
                </a:path>
                <a:path w="7620" h="2106929">
                  <a:moveTo>
                    <a:pt x="7620" y="387350"/>
                  </a:moveTo>
                  <a:lnTo>
                    <a:pt x="0" y="387350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50"/>
                  </a:lnTo>
                  <a:close/>
                </a:path>
                <a:path w="7620" h="2106929">
                  <a:moveTo>
                    <a:pt x="7620" y="393700"/>
                  </a:moveTo>
                  <a:lnTo>
                    <a:pt x="0" y="393700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393700"/>
                  </a:lnTo>
                  <a:close/>
                </a:path>
                <a:path w="7620" h="2106929">
                  <a:moveTo>
                    <a:pt x="7620" y="425450"/>
                  </a:moveTo>
                  <a:lnTo>
                    <a:pt x="0" y="425450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25450"/>
                  </a:lnTo>
                  <a:close/>
                </a:path>
                <a:path w="7620" h="2106929">
                  <a:moveTo>
                    <a:pt x="7620" y="469900"/>
                  </a:moveTo>
                  <a:lnTo>
                    <a:pt x="0" y="469900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469900"/>
                  </a:lnTo>
                  <a:close/>
                </a:path>
                <a:path w="7620" h="2106929">
                  <a:moveTo>
                    <a:pt x="7620" y="508000"/>
                  </a:moveTo>
                  <a:lnTo>
                    <a:pt x="0" y="508000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08000"/>
                  </a:lnTo>
                  <a:close/>
                </a:path>
                <a:path w="7620" h="2106929">
                  <a:moveTo>
                    <a:pt x="7620" y="546100"/>
                  </a:moveTo>
                  <a:lnTo>
                    <a:pt x="0" y="546100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46100"/>
                  </a:lnTo>
                  <a:close/>
                </a:path>
                <a:path w="7620" h="2106929">
                  <a:moveTo>
                    <a:pt x="7620" y="584200"/>
                  </a:moveTo>
                  <a:lnTo>
                    <a:pt x="0" y="584200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200"/>
                  </a:lnTo>
                  <a:close/>
                </a:path>
                <a:path w="7620" h="2106929">
                  <a:moveTo>
                    <a:pt x="7620" y="590550"/>
                  </a:moveTo>
                  <a:lnTo>
                    <a:pt x="0" y="590550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590550"/>
                  </a:lnTo>
                  <a:close/>
                </a:path>
                <a:path w="7620" h="2106929">
                  <a:moveTo>
                    <a:pt x="7620" y="622300"/>
                  </a:moveTo>
                  <a:lnTo>
                    <a:pt x="0" y="622300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300"/>
                  </a:lnTo>
                  <a:close/>
                </a:path>
                <a:path w="7620" h="2106929">
                  <a:moveTo>
                    <a:pt x="7620" y="628650"/>
                  </a:moveTo>
                  <a:lnTo>
                    <a:pt x="0" y="628650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28650"/>
                  </a:lnTo>
                  <a:close/>
                </a:path>
                <a:path w="7620" h="2106929">
                  <a:moveTo>
                    <a:pt x="7620" y="666750"/>
                  </a:moveTo>
                  <a:lnTo>
                    <a:pt x="0" y="666750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66750"/>
                  </a:lnTo>
                  <a:close/>
                </a:path>
                <a:path w="7620" h="2106929">
                  <a:moveTo>
                    <a:pt x="7620" y="704850"/>
                  </a:moveTo>
                  <a:lnTo>
                    <a:pt x="0" y="704850"/>
                  </a:lnTo>
                  <a:lnTo>
                    <a:pt x="0" y="742949"/>
                  </a:lnTo>
                  <a:lnTo>
                    <a:pt x="7620" y="742949"/>
                  </a:lnTo>
                  <a:lnTo>
                    <a:pt x="7620" y="704850"/>
                  </a:lnTo>
                  <a:close/>
                </a:path>
                <a:path w="7620" h="2106929">
                  <a:moveTo>
                    <a:pt x="7620" y="742950"/>
                  </a:moveTo>
                  <a:lnTo>
                    <a:pt x="0" y="742950"/>
                  </a:lnTo>
                  <a:lnTo>
                    <a:pt x="0" y="749299"/>
                  </a:lnTo>
                  <a:lnTo>
                    <a:pt x="7620" y="749299"/>
                  </a:lnTo>
                  <a:lnTo>
                    <a:pt x="7620" y="742950"/>
                  </a:lnTo>
                  <a:close/>
                </a:path>
                <a:path w="7620" h="2106929">
                  <a:moveTo>
                    <a:pt x="7620" y="749300"/>
                  </a:moveTo>
                  <a:lnTo>
                    <a:pt x="0" y="749300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49300"/>
                  </a:lnTo>
                  <a:close/>
                </a:path>
                <a:path w="7620" h="2106929">
                  <a:moveTo>
                    <a:pt x="7620" y="781050"/>
                  </a:moveTo>
                  <a:lnTo>
                    <a:pt x="0" y="781050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81050"/>
                  </a:lnTo>
                  <a:close/>
                </a:path>
                <a:path w="7620" h="2106929">
                  <a:moveTo>
                    <a:pt x="7620" y="787400"/>
                  </a:moveTo>
                  <a:lnTo>
                    <a:pt x="0" y="787400"/>
                  </a:lnTo>
                  <a:lnTo>
                    <a:pt x="0" y="819149"/>
                  </a:lnTo>
                  <a:lnTo>
                    <a:pt x="7620" y="819149"/>
                  </a:lnTo>
                  <a:lnTo>
                    <a:pt x="7620" y="787400"/>
                  </a:lnTo>
                  <a:close/>
                </a:path>
                <a:path w="7620" h="2106929">
                  <a:moveTo>
                    <a:pt x="7620" y="819150"/>
                  </a:moveTo>
                  <a:lnTo>
                    <a:pt x="0" y="819150"/>
                  </a:lnTo>
                  <a:lnTo>
                    <a:pt x="0" y="825499"/>
                  </a:lnTo>
                  <a:lnTo>
                    <a:pt x="7620" y="825499"/>
                  </a:lnTo>
                  <a:lnTo>
                    <a:pt x="7620" y="819150"/>
                  </a:lnTo>
                  <a:close/>
                </a:path>
                <a:path w="7620" h="2106929">
                  <a:moveTo>
                    <a:pt x="7620" y="825500"/>
                  </a:moveTo>
                  <a:lnTo>
                    <a:pt x="0" y="825500"/>
                  </a:lnTo>
                  <a:lnTo>
                    <a:pt x="0" y="863599"/>
                  </a:lnTo>
                  <a:lnTo>
                    <a:pt x="7620" y="863599"/>
                  </a:lnTo>
                  <a:lnTo>
                    <a:pt x="7620" y="825500"/>
                  </a:lnTo>
                  <a:close/>
                </a:path>
                <a:path w="7620" h="2106929">
                  <a:moveTo>
                    <a:pt x="7620" y="863600"/>
                  </a:moveTo>
                  <a:lnTo>
                    <a:pt x="0" y="863600"/>
                  </a:lnTo>
                  <a:lnTo>
                    <a:pt x="0" y="901699"/>
                  </a:lnTo>
                  <a:lnTo>
                    <a:pt x="7620" y="901699"/>
                  </a:lnTo>
                  <a:lnTo>
                    <a:pt x="7620" y="863600"/>
                  </a:lnTo>
                  <a:close/>
                </a:path>
                <a:path w="7620" h="2106929">
                  <a:moveTo>
                    <a:pt x="7620" y="901700"/>
                  </a:moveTo>
                  <a:lnTo>
                    <a:pt x="0" y="901700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01700"/>
                  </a:lnTo>
                  <a:close/>
                </a:path>
                <a:path w="7620" h="2106929">
                  <a:moveTo>
                    <a:pt x="7620" y="939800"/>
                  </a:moveTo>
                  <a:lnTo>
                    <a:pt x="0" y="939800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39800"/>
                  </a:lnTo>
                  <a:close/>
                </a:path>
                <a:path w="7620" h="2106929">
                  <a:moveTo>
                    <a:pt x="7620" y="946150"/>
                  </a:moveTo>
                  <a:lnTo>
                    <a:pt x="0" y="946150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46150"/>
                  </a:lnTo>
                  <a:close/>
                </a:path>
                <a:path w="7620" h="2106929">
                  <a:moveTo>
                    <a:pt x="7620" y="977900"/>
                  </a:moveTo>
                  <a:lnTo>
                    <a:pt x="0" y="977900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77900"/>
                  </a:lnTo>
                  <a:close/>
                </a:path>
                <a:path w="7620" h="2106929">
                  <a:moveTo>
                    <a:pt x="7620" y="984250"/>
                  </a:moveTo>
                  <a:lnTo>
                    <a:pt x="0" y="984250"/>
                  </a:lnTo>
                  <a:lnTo>
                    <a:pt x="0" y="1022349"/>
                  </a:lnTo>
                  <a:lnTo>
                    <a:pt x="7620" y="1022349"/>
                  </a:lnTo>
                  <a:lnTo>
                    <a:pt x="7620" y="984250"/>
                  </a:lnTo>
                  <a:close/>
                </a:path>
                <a:path w="7620" h="2106929">
                  <a:moveTo>
                    <a:pt x="7620" y="1022350"/>
                  </a:moveTo>
                  <a:lnTo>
                    <a:pt x="0" y="1022350"/>
                  </a:lnTo>
                  <a:lnTo>
                    <a:pt x="0" y="1043939"/>
                  </a:lnTo>
                  <a:lnTo>
                    <a:pt x="7620" y="1043939"/>
                  </a:lnTo>
                  <a:lnTo>
                    <a:pt x="7620" y="1022350"/>
                  </a:lnTo>
                  <a:close/>
                </a:path>
                <a:path w="7620" h="2106929">
                  <a:moveTo>
                    <a:pt x="7620" y="1043939"/>
                  </a:moveTo>
                  <a:lnTo>
                    <a:pt x="0" y="1043939"/>
                  </a:lnTo>
                  <a:lnTo>
                    <a:pt x="0" y="1051559"/>
                  </a:lnTo>
                  <a:lnTo>
                    <a:pt x="7620" y="1051559"/>
                  </a:lnTo>
                  <a:lnTo>
                    <a:pt x="7620" y="1043939"/>
                  </a:lnTo>
                  <a:close/>
                </a:path>
                <a:path w="7620" h="2106929">
                  <a:moveTo>
                    <a:pt x="7620" y="1051559"/>
                  </a:moveTo>
                  <a:lnTo>
                    <a:pt x="0" y="1051559"/>
                  </a:lnTo>
                  <a:lnTo>
                    <a:pt x="0" y="1057909"/>
                  </a:lnTo>
                  <a:lnTo>
                    <a:pt x="7620" y="1057909"/>
                  </a:lnTo>
                  <a:lnTo>
                    <a:pt x="7620" y="1051559"/>
                  </a:lnTo>
                  <a:close/>
                </a:path>
                <a:path w="7620" h="2106929">
                  <a:moveTo>
                    <a:pt x="7620" y="1057909"/>
                  </a:moveTo>
                  <a:lnTo>
                    <a:pt x="0" y="1057909"/>
                  </a:lnTo>
                  <a:lnTo>
                    <a:pt x="0" y="1064259"/>
                  </a:lnTo>
                  <a:lnTo>
                    <a:pt x="7620" y="1064259"/>
                  </a:lnTo>
                  <a:lnTo>
                    <a:pt x="7620" y="1057909"/>
                  </a:lnTo>
                  <a:close/>
                </a:path>
                <a:path w="7620" h="2106929">
                  <a:moveTo>
                    <a:pt x="7620" y="1064259"/>
                  </a:moveTo>
                  <a:lnTo>
                    <a:pt x="0" y="1064259"/>
                  </a:lnTo>
                  <a:lnTo>
                    <a:pt x="0" y="1070609"/>
                  </a:lnTo>
                  <a:lnTo>
                    <a:pt x="7620" y="1070609"/>
                  </a:lnTo>
                  <a:lnTo>
                    <a:pt x="7620" y="1064259"/>
                  </a:lnTo>
                  <a:close/>
                </a:path>
                <a:path w="7620" h="2106929">
                  <a:moveTo>
                    <a:pt x="7620" y="1070609"/>
                  </a:moveTo>
                  <a:lnTo>
                    <a:pt x="0" y="1070609"/>
                  </a:lnTo>
                  <a:lnTo>
                    <a:pt x="0" y="1076959"/>
                  </a:lnTo>
                  <a:lnTo>
                    <a:pt x="7620" y="1076959"/>
                  </a:lnTo>
                  <a:lnTo>
                    <a:pt x="7620" y="1070609"/>
                  </a:lnTo>
                  <a:close/>
                </a:path>
                <a:path w="7620" h="2106929">
                  <a:moveTo>
                    <a:pt x="7620" y="1076959"/>
                  </a:moveTo>
                  <a:lnTo>
                    <a:pt x="0" y="1076959"/>
                  </a:lnTo>
                  <a:lnTo>
                    <a:pt x="0" y="1082039"/>
                  </a:lnTo>
                  <a:lnTo>
                    <a:pt x="7620" y="1082039"/>
                  </a:lnTo>
                  <a:lnTo>
                    <a:pt x="7620" y="1076959"/>
                  </a:lnTo>
                  <a:close/>
                </a:path>
                <a:path w="7620" h="2106929">
                  <a:moveTo>
                    <a:pt x="7620" y="1082039"/>
                  </a:moveTo>
                  <a:lnTo>
                    <a:pt x="0" y="1082039"/>
                  </a:lnTo>
                  <a:lnTo>
                    <a:pt x="0" y="1089659"/>
                  </a:lnTo>
                  <a:lnTo>
                    <a:pt x="7620" y="1089659"/>
                  </a:lnTo>
                  <a:lnTo>
                    <a:pt x="7620" y="1082039"/>
                  </a:lnTo>
                  <a:close/>
                </a:path>
                <a:path w="7620" h="2106929">
                  <a:moveTo>
                    <a:pt x="7620" y="1089659"/>
                  </a:moveTo>
                  <a:lnTo>
                    <a:pt x="0" y="1089659"/>
                  </a:lnTo>
                  <a:lnTo>
                    <a:pt x="0" y="1096009"/>
                  </a:lnTo>
                  <a:lnTo>
                    <a:pt x="7620" y="1096009"/>
                  </a:lnTo>
                  <a:lnTo>
                    <a:pt x="7620" y="1089659"/>
                  </a:lnTo>
                  <a:close/>
                </a:path>
                <a:path w="7620" h="2106929">
                  <a:moveTo>
                    <a:pt x="7620" y="1096009"/>
                  </a:moveTo>
                  <a:lnTo>
                    <a:pt x="0" y="1096009"/>
                  </a:lnTo>
                  <a:lnTo>
                    <a:pt x="0" y="1102359"/>
                  </a:lnTo>
                  <a:lnTo>
                    <a:pt x="7620" y="1102359"/>
                  </a:lnTo>
                  <a:lnTo>
                    <a:pt x="7620" y="1096009"/>
                  </a:lnTo>
                  <a:close/>
                </a:path>
                <a:path w="7620" h="2106929">
                  <a:moveTo>
                    <a:pt x="7620" y="1102359"/>
                  </a:moveTo>
                  <a:lnTo>
                    <a:pt x="0" y="1102359"/>
                  </a:lnTo>
                  <a:lnTo>
                    <a:pt x="0" y="1108709"/>
                  </a:lnTo>
                  <a:lnTo>
                    <a:pt x="7620" y="1108709"/>
                  </a:lnTo>
                  <a:lnTo>
                    <a:pt x="7620" y="1102359"/>
                  </a:lnTo>
                  <a:close/>
                </a:path>
                <a:path w="7620" h="2106929">
                  <a:moveTo>
                    <a:pt x="7620" y="1108710"/>
                  </a:moveTo>
                  <a:lnTo>
                    <a:pt x="0" y="1108710"/>
                  </a:lnTo>
                  <a:lnTo>
                    <a:pt x="0" y="1115059"/>
                  </a:lnTo>
                  <a:lnTo>
                    <a:pt x="7620" y="1115059"/>
                  </a:lnTo>
                  <a:lnTo>
                    <a:pt x="7620" y="1108710"/>
                  </a:lnTo>
                  <a:close/>
                </a:path>
                <a:path w="7620" h="2106929">
                  <a:moveTo>
                    <a:pt x="7620" y="1115059"/>
                  </a:moveTo>
                  <a:lnTo>
                    <a:pt x="0" y="1115059"/>
                  </a:lnTo>
                  <a:lnTo>
                    <a:pt x="0" y="1120139"/>
                  </a:lnTo>
                  <a:lnTo>
                    <a:pt x="7620" y="1120139"/>
                  </a:lnTo>
                  <a:lnTo>
                    <a:pt x="7620" y="1115059"/>
                  </a:lnTo>
                  <a:close/>
                </a:path>
                <a:path w="7620" h="2106929">
                  <a:moveTo>
                    <a:pt x="7620" y="1120139"/>
                  </a:moveTo>
                  <a:lnTo>
                    <a:pt x="0" y="1120139"/>
                  </a:lnTo>
                  <a:lnTo>
                    <a:pt x="0" y="1134109"/>
                  </a:lnTo>
                  <a:lnTo>
                    <a:pt x="7620" y="1134109"/>
                  </a:lnTo>
                  <a:lnTo>
                    <a:pt x="7620" y="1120139"/>
                  </a:lnTo>
                  <a:close/>
                </a:path>
                <a:path w="7620" h="2106929">
                  <a:moveTo>
                    <a:pt x="7620" y="1134109"/>
                  </a:moveTo>
                  <a:lnTo>
                    <a:pt x="0" y="1134109"/>
                  </a:lnTo>
                  <a:lnTo>
                    <a:pt x="0" y="1140459"/>
                  </a:lnTo>
                  <a:lnTo>
                    <a:pt x="7620" y="1140459"/>
                  </a:lnTo>
                  <a:lnTo>
                    <a:pt x="7620" y="1134109"/>
                  </a:lnTo>
                  <a:close/>
                </a:path>
                <a:path w="7620" h="2106929">
                  <a:moveTo>
                    <a:pt x="7620" y="1140460"/>
                  </a:moveTo>
                  <a:lnTo>
                    <a:pt x="0" y="1140460"/>
                  </a:lnTo>
                  <a:lnTo>
                    <a:pt x="0" y="1146809"/>
                  </a:lnTo>
                  <a:lnTo>
                    <a:pt x="7620" y="1146809"/>
                  </a:lnTo>
                  <a:lnTo>
                    <a:pt x="7620" y="1140460"/>
                  </a:lnTo>
                  <a:close/>
                </a:path>
                <a:path w="7620" h="2106929">
                  <a:moveTo>
                    <a:pt x="7620" y="1146809"/>
                  </a:moveTo>
                  <a:lnTo>
                    <a:pt x="0" y="1146809"/>
                  </a:lnTo>
                  <a:lnTo>
                    <a:pt x="0" y="1153159"/>
                  </a:lnTo>
                  <a:lnTo>
                    <a:pt x="7620" y="1153159"/>
                  </a:lnTo>
                  <a:lnTo>
                    <a:pt x="7620" y="1146809"/>
                  </a:lnTo>
                  <a:close/>
                </a:path>
                <a:path w="7620" h="2106929">
                  <a:moveTo>
                    <a:pt x="7620" y="1153159"/>
                  </a:moveTo>
                  <a:lnTo>
                    <a:pt x="0" y="1153159"/>
                  </a:lnTo>
                  <a:lnTo>
                    <a:pt x="0" y="1158239"/>
                  </a:lnTo>
                  <a:lnTo>
                    <a:pt x="7620" y="1158239"/>
                  </a:lnTo>
                  <a:lnTo>
                    <a:pt x="7620" y="1153159"/>
                  </a:lnTo>
                  <a:close/>
                </a:path>
                <a:path w="7620" h="2106929">
                  <a:moveTo>
                    <a:pt x="7620" y="1158239"/>
                  </a:moveTo>
                  <a:lnTo>
                    <a:pt x="0" y="1158239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58239"/>
                  </a:lnTo>
                  <a:close/>
                </a:path>
                <a:path w="7620" h="2106929">
                  <a:moveTo>
                    <a:pt x="7620" y="1164589"/>
                  </a:moveTo>
                  <a:lnTo>
                    <a:pt x="0" y="1164589"/>
                  </a:lnTo>
                  <a:lnTo>
                    <a:pt x="0" y="1172209"/>
                  </a:lnTo>
                  <a:lnTo>
                    <a:pt x="7620" y="1172209"/>
                  </a:lnTo>
                  <a:lnTo>
                    <a:pt x="7620" y="1164589"/>
                  </a:lnTo>
                  <a:close/>
                </a:path>
                <a:path w="7620" h="2106929">
                  <a:moveTo>
                    <a:pt x="7620" y="1172210"/>
                  </a:moveTo>
                  <a:lnTo>
                    <a:pt x="0" y="1172210"/>
                  </a:lnTo>
                  <a:lnTo>
                    <a:pt x="0" y="1178559"/>
                  </a:lnTo>
                  <a:lnTo>
                    <a:pt x="7620" y="1178559"/>
                  </a:lnTo>
                  <a:lnTo>
                    <a:pt x="7620" y="1172210"/>
                  </a:lnTo>
                  <a:close/>
                </a:path>
                <a:path w="7620" h="2106929">
                  <a:moveTo>
                    <a:pt x="7620" y="1178560"/>
                  </a:moveTo>
                  <a:lnTo>
                    <a:pt x="0" y="1178560"/>
                  </a:lnTo>
                  <a:lnTo>
                    <a:pt x="0" y="1184909"/>
                  </a:lnTo>
                  <a:lnTo>
                    <a:pt x="7620" y="1184909"/>
                  </a:lnTo>
                  <a:lnTo>
                    <a:pt x="7620" y="1178560"/>
                  </a:lnTo>
                  <a:close/>
                </a:path>
                <a:path w="7620" h="2106929">
                  <a:moveTo>
                    <a:pt x="7620" y="1184910"/>
                  </a:moveTo>
                  <a:lnTo>
                    <a:pt x="0" y="1184910"/>
                  </a:lnTo>
                  <a:lnTo>
                    <a:pt x="0" y="1191259"/>
                  </a:lnTo>
                  <a:lnTo>
                    <a:pt x="7620" y="1191259"/>
                  </a:lnTo>
                  <a:lnTo>
                    <a:pt x="7620" y="1184910"/>
                  </a:lnTo>
                  <a:close/>
                </a:path>
                <a:path w="7620" h="2106929">
                  <a:moveTo>
                    <a:pt x="7620" y="1191259"/>
                  </a:moveTo>
                  <a:lnTo>
                    <a:pt x="0" y="1191259"/>
                  </a:lnTo>
                  <a:lnTo>
                    <a:pt x="0" y="1197609"/>
                  </a:lnTo>
                  <a:lnTo>
                    <a:pt x="7620" y="1197609"/>
                  </a:lnTo>
                  <a:lnTo>
                    <a:pt x="7620" y="1191259"/>
                  </a:lnTo>
                  <a:close/>
                </a:path>
                <a:path w="7620" h="2106929">
                  <a:moveTo>
                    <a:pt x="7620" y="1197609"/>
                  </a:moveTo>
                  <a:lnTo>
                    <a:pt x="0" y="1197609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97609"/>
                  </a:lnTo>
                  <a:close/>
                </a:path>
                <a:path w="7620" h="2106929">
                  <a:moveTo>
                    <a:pt x="7620" y="1202689"/>
                  </a:moveTo>
                  <a:lnTo>
                    <a:pt x="0" y="1202689"/>
                  </a:lnTo>
                  <a:lnTo>
                    <a:pt x="0" y="1210309"/>
                  </a:lnTo>
                  <a:lnTo>
                    <a:pt x="7620" y="1210309"/>
                  </a:lnTo>
                  <a:lnTo>
                    <a:pt x="7620" y="1202689"/>
                  </a:lnTo>
                  <a:close/>
                </a:path>
                <a:path w="7620" h="2106929">
                  <a:moveTo>
                    <a:pt x="7620" y="1210309"/>
                  </a:moveTo>
                  <a:lnTo>
                    <a:pt x="0" y="1210309"/>
                  </a:lnTo>
                  <a:lnTo>
                    <a:pt x="0" y="1216659"/>
                  </a:lnTo>
                  <a:lnTo>
                    <a:pt x="7620" y="1216659"/>
                  </a:lnTo>
                  <a:lnTo>
                    <a:pt x="7620" y="1210309"/>
                  </a:lnTo>
                  <a:close/>
                </a:path>
                <a:path w="7620" h="2106929">
                  <a:moveTo>
                    <a:pt x="7620" y="1216659"/>
                  </a:moveTo>
                  <a:lnTo>
                    <a:pt x="0" y="1216659"/>
                  </a:lnTo>
                  <a:lnTo>
                    <a:pt x="0" y="1229359"/>
                  </a:lnTo>
                  <a:lnTo>
                    <a:pt x="7620" y="1229359"/>
                  </a:lnTo>
                  <a:lnTo>
                    <a:pt x="7620" y="1216659"/>
                  </a:lnTo>
                  <a:close/>
                </a:path>
                <a:path w="7620" h="2106929">
                  <a:moveTo>
                    <a:pt x="7620" y="1229360"/>
                  </a:moveTo>
                  <a:lnTo>
                    <a:pt x="0" y="1229360"/>
                  </a:lnTo>
                  <a:lnTo>
                    <a:pt x="0" y="1261109"/>
                  </a:lnTo>
                  <a:lnTo>
                    <a:pt x="7620" y="1261109"/>
                  </a:lnTo>
                  <a:lnTo>
                    <a:pt x="7620" y="1229360"/>
                  </a:lnTo>
                  <a:close/>
                </a:path>
                <a:path w="7620" h="2106929">
                  <a:moveTo>
                    <a:pt x="7620" y="1261110"/>
                  </a:moveTo>
                  <a:lnTo>
                    <a:pt x="0" y="1261110"/>
                  </a:lnTo>
                  <a:lnTo>
                    <a:pt x="0" y="1267459"/>
                  </a:lnTo>
                  <a:lnTo>
                    <a:pt x="7620" y="1267459"/>
                  </a:lnTo>
                  <a:lnTo>
                    <a:pt x="7620" y="1261110"/>
                  </a:lnTo>
                  <a:close/>
                </a:path>
                <a:path w="7620" h="2106929">
                  <a:moveTo>
                    <a:pt x="7620" y="1267460"/>
                  </a:moveTo>
                  <a:lnTo>
                    <a:pt x="0" y="1267460"/>
                  </a:lnTo>
                  <a:lnTo>
                    <a:pt x="0" y="1273809"/>
                  </a:lnTo>
                  <a:lnTo>
                    <a:pt x="7620" y="1273809"/>
                  </a:lnTo>
                  <a:lnTo>
                    <a:pt x="7620" y="1267460"/>
                  </a:lnTo>
                  <a:close/>
                </a:path>
                <a:path w="7620" h="2106929">
                  <a:moveTo>
                    <a:pt x="7620" y="1273810"/>
                  </a:moveTo>
                  <a:lnTo>
                    <a:pt x="0" y="1273810"/>
                  </a:lnTo>
                  <a:lnTo>
                    <a:pt x="0" y="1278889"/>
                  </a:lnTo>
                  <a:lnTo>
                    <a:pt x="7620" y="1278889"/>
                  </a:lnTo>
                  <a:lnTo>
                    <a:pt x="7620" y="1273810"/>
                  </a:lnTo>
                  <a:close/>
                </a:path>
                <a:path w="7620" h="2106929">
                  <a:moveTo>
                    <a:pt x="7620" y="1278889"/>
                  </a:moveTo>
                  <a:lnTo>
                    <a:pt x="0" y="1278889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78889"/>
                  </a:lnTo>
                  <a:close/>
                </a:path>
                <a:path w="7620" h="2106929">
                  <a:moveTo>
                    <a:pt x="7620" y="1285239"/>
                  </a:moveTo>
                  <a:lnTo>
                    <a:pt x="0" y="1285239"/>
                  </a:lnTo>
                  <a:lnTo>
                    <a:pt x="0" y="1299209"/>
                  </a:lnTo>
                  <a:lnTo>
                    <a:pt x="7620" y="1299209"/>
                  </a:lnTo>
                  <a:lnTo>
                    <a:pt x="7620" y="1285239"/>
                  </a:lnTo>
                  <a:close/>
                </a:path>
                <a:path w="7620" h="2106929">
                  <a:moveTo>
                    <a:pt x="7620" y="1299210"/>
                  </a:moveTo>
                  <a:lnTo>
                    <a:pt x="0" y="1299210"/>
                  </a:lnTo>
                  <a:lnTo>
                    <a:pt x="0" y="1311909"/>
                  </a:lnTo>
                  <a:lnTo>
                    <a:pt x="7620" y="1311909"/>
                  </a:lnTo>
                  <a:lnTo>
                    <a:pt x="7620" y="1299210"/>
                  </a:lnTo>
                  <a:close/>
                </a:path>
                <a:path w="7620" h="2106929">
                  <a:moveTo>
                    <a:pt x="7620" y="1311910"/>
                  </a:moveTo>
                  <a:lnTo>
                    <a:pt x="0" y="1311910"/>
                  </a:lnTo>
                  <a:lnTo>
                    <a:pt x="0" y="1316989"/>
                  </a:lnTo>
                  <a:lnTo>
                    <a:pt x="7620" y="1316989"/>
                  </a:lnTo>
                  <a:lnTo>
                    <a:pt x="7620" y="1311910"/>
                  </a:lnTo>
                  <a:close/>
                </a:path>
                <a:path w="7620" h="2106929">
                  <a:moveTo>
                    <a:pt x="7620" y="1316989"/>
                  </a:moveTo>
                  <a:lnTo>
                    <a:pt x="0" y="1316989"/>
                  </a:lnTo>
                  <a:lnTo>
                    <a:pt x="0" y="1330959"/>
                  </a:lnTo>
                  <a:lnTo>
                    <a:pt x="7620" y="1330959"/>
                  </a:lnTo>
                  <a:lnTo>
                    <a:pt x="7620" y="1316989"/>
                  </a:lnTo>
                  <a:close/>
                </a:path>
                <a:path w="7620" h="2106929">
                  <a:moveTo>
                    <a:pt x="7620" y="1330959"/>
                  </a:moveTo>
                  <a:lnTo>
                    <a:pt x="0" y="1330959"/>
                  </a:lnTo>
                  <a:lnTo>
                    <a:pt x="0" y="1337309"/>
                  </a:lnTo>
                  <a:lnTo>
                    <a:pt x="7620" y="1337309"/>
                  </a:lnTo>
                  <a:lnTo>
                    <a:pt x="7620" y="1330959"/>
                  </a:lnTo>
                  <a:close/>
                </a:path>
                <a:path w="7620" h="2106929">
                  <a:moveTo>
                    <a:pt x="7620" y="1337309"/>
                  </a:moveTo>
                  <a:lnTo>
                    <a:pt x="0" y="1337309"/>
                  </a:lnTo>
                  <a:lnTo>
                    <a:pt x="0" y="1343659"/>
                  </a:lnTo>
                  <a:lnTo>
                    <a:pt x="7620" y="1343659"/>
                  </a:lnTo>
                  <a:lnTo>
                    <a:pt x="7620" y="1337309"/>
                  </a:lnTo>
                  <a:close/>
                </a:path>
                <a:path w="7620" h="2106929">
                  <a:moveTo>
                    <a:pt x="7620" y="1343659"/>
                  </a:moveTo>
                  <a:lnTo>
                    <a:pt x="0" y="1343659"/>
                  </a:lnTo>
                  <a:lnTo>
                    <a:pt x="0" y="1350009"/>
                  </a:lnTo>
                  <a:lnTo>
                    <a:pt x="7620" y="1350009"/>
                  </a:lnTo>
                  <a:lnTo>
                    <a:pt x="7620" y="1343659"/>
                  </a:lnTo>
                  <a:close/>
                </a:path>
                <a:path w="7620" h="2106929">
                  <a:moveTo>
                    <a:pt x="7620" y="1350009"/>
                  </a:moveTo>
                  <a:lnTo>
                    <a:pt x="0" y="1350009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50009"/>
                  </a:lnTo>
                  <a:close/>
                </a:path>
                <a:path w="7620" h="2106929">
                  <a:moveTo>
                    <a:pt x="7620" y="1361439"/>
                  </a:moveTo>
                  <a:lnTo>
                    <a:pt x="0" y="1361439"/>
                  </a:lnTo>
                  <a:lnTo>
                    <a:pt x="0" y="1369059"/>
                  </a:lnTo>
                  <a:lnTo>
                    <a:pt x="7620" y="1369059"/>
                  </a:lnTo>
                  <a:lnTo>
                    <a:pt x="7620" y="1361439"/>
                  </a:lnTo>
                  <a:close/>
                </a:path>
                <a:path w="7620" h="2106929">
                  <a:moveTo>
                    <a:pt x="7620" y="1369059"/>
                  </a:moveTo>
                  <a:lnTo>
                    <a:pt x="0" y="1369059"/>
                  </a:lnTo>
                  <a:lnTo>
                    <a:pt x="0" y="1375409"/>
                  </a:lnTo>
                  <a:lnTo>
                    <a:pt x="7620" y="1375409"/>
                  </a:lnTo>
                  <a:lnTo>
                    <a:pt x="7620" y="1369059"/>
                  </a:lnTo>
                  <a:close/>
                </a:path>
                <a:path w="7620" h="2106929">
                  <a:moveTo>
                    <a:pt x="7620" y="1375409"/>
                  </a:moveTo>
                  <a:lnTo>
                    <a:pt x="0" y="1375409"/>
                  </a:lnTo>
                  <a:lnTo>
                    <a:pt x="0" y="1381759"/>
                  </a:lnTo>
                  <a:lnTo>
                    <a:pt x="7620" y="1381759"/>
                  </a:lnTo>
                  <a:lnTo>
                    <a:pt x="7620" y="1375409"/>
                  </a:lnTo>
                  <a:close/>
                </a:path>
                <a:path w="7620" h="2106929">
                  <a:moveTo>
                    <a:pt x="7620" y="1381759"/>
                  </a:moveTo>
                  <a:lnTo>
                    <a:pt x="0" y="1381759"/>
                  </a:lnTo>
                  <a:lnTo>
                    <a:pt x="0" y="1388109"/>
                  </a:lnTo>
                  <a:lnTo>
                    <a:pt x="7620" y="1388109"/>
                  </a:lnTo>
                  <a:lnTo>
                    <a:pt x="7620" y="1381759"/>
                  </a:lnTo>
                  <a:close/>
                </a:path>
                <a:path w="7620" h="2106929">
                  <a:moveTo>
                    <a:pt x="7620" y="1388109"/>
                  </a:moveTo>
                  <a:lnTo>
                    <a:pt x="0" y="1388109"/>
                  </a:lnTo>
                  <a:lnTo>
                    <a:pt x="0" y="1394459"/>
                  </a:lnTo>
                  <a:lnTo>
                    <a:pt x="7620" y="1394459"/>
                  </a:lnTo>
                  <a:lnTo>
                    <a:pt x="7620" y="1388109"/>
                  </a:lnTo>
                  <a:close/>
                </a:path>
                <a:path w="7620" h="2106929">
                  <a:moveTo>
                    <a:pt x="7620" y="1394459"/>
                  </a:moveTo>
                  <a:lnTo>
                    <a:pt x="0" y="1394459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94459"/>
                  </a:lnTo>
                  <a:close/>
                </a:path>
                <a:path w="7620" h="2106929">
                  <a:moveTo>
                    <a:pt x="7620" y="1399539"/>
                  </a:moveTo>
                  <a:lnTo>
                    <a:pt x="0" y="1399539"/>
                  </a:lnTo>
                  <a:lnTo>
                    <a:pt x="0" y="1413509"/>
                  </a:lnTo>
                  <a:lnTo>
                    <a:pt x="7620" y="1413509"/>
                  </a:lnTo>
                  <a:lnTo>
                    <a:pt x="7620" y="1399539"/>
                  </a:lnTo>
                  <a:close/>
                </a:path>
                <a:path w="7620" h="2106929">
                  <a:moveTo>
                    <a:pt x="7620" y="1413509"/>
                  </a:moveTo>
                  <a:lnTo>
                    <a:pt x="0" y="1413509"/>
                  </a:lnTo>
                  <a:lnTo>
                    <a:pt x="0" y="1419859"/>
                  </a:lnTo>
                  <a:lnTo>
                    <a:pt x="7620" y="1419859"/>
                  </a:lnTo>
                  <a:lnTo>
                    <a:pt x="7620" y="1413509"/>
                  </a:lnTo>
                  <a:close/>
                </a:path>
                <a:path w="7620" h="2106929">
                  <a:moveTo>
                    <a:pt x="7620" y="1419860"/>
                  </a:moveTo>
                  <a:lnTo>
                    <a:pt x="0" y="1419860"/>
                  </a:lnTo>
                  <a:lnTo>
                    <a:pt x="0" y="1426209"/>
                  </a:lnTo>
                  <a:lnTo>
                    <a:pt x="7620" y="1426209"/>
                  </a:lnTo>
                  <a:lnTo>
                    <a:pt x="7620" y="1419860"/>
                  </a:lnTo>
                  <a:close/>
                </a:path>
                <a:path w="7620" h="2106929">
                  <a:moveTo>
                    <a:pt x="7620" y="1426209"/>
                  </a:moveTo>
                  <a:lnTo>
                    <a:pt x="0" y="1426209"/>
                  </a:lnTo>
                  <a:lnTo>
                    <a:pt x="0" y="1432559"/>
                  </a:lnTo>
                  <a:lnTo>
                    <a:pt x="7620" y="1432559"/>
                  </a:lnTo>
                  <a:lnTo>
                    <a:pt x="7620" y="1426209"/>
                  </a:lnTo>
                  <a:close/>
                </a:path>
                <a:path w="7620" h="2106929">
                  <a:moveTo>
                    <a:pt x="7620" y="1432559"/>
                  </a:moveTo>
                  <a:lnTo>
                    <a:pt x="0" y="1432559"/>
                  </a:lnTo>
                  <a:lnTo>
                    <a:pt x="0" y="1437639"/>
                  </a:lnTo>
                  <a:lnTo>
                    <a:pt x="7620" y="1437639"/>
                  </a:lnTo>
                  <a:lnTo>
                    <a:pt x="7620" y="1432559"/>
                  </a:lnTo>
                  <a:close/>
                </a:path>
                <a:path w="7620" h="2106929">
                  <a:moveTo>
                    <a:pt x="7620" y="1437639"/>
                  </a:moveTo>
                  <a:lnTo>
                    <a:pt x="0" y="1437639"/>
                  </a:lnTo>
                  <a:lnTo>
                    <a:pt x="0" y="1445259"/>
                  </a:lnTo>
                  <a:lnTo>
                    <a:pt x="7620" y="1445259"/>
                  </a:lnTo>
                  <a:lnTo>
                    <a:pt x="7620" y="1437639"/>
                  </a:lnTo>
                  <a:close/>
                </a:path>
                <a:path w="7620" h="2106929">
                  <a:moveTo>
                    <a:pt x="7620" y="1445259"/>
                  </a:moveTo>
                  <a:lnTo>
                    <a:pt x="0" y="1445259"/>
                  </a:lnTo>
                  <a:lnTo>
                    <a:pt x="0" y="1451609"/>
                  </a:lnTo>
                  <a:lnTo>
                    <a:pt x="7620" y="1451609"/>
                  </a:lnTo>
                  <a:lnTo>
                    <a:pt x="7620" y="1445259"/>
                  </a:lnTo>
                  <a:close/>
                </a:path>
                <a:path w="7620" h="2106929">
                  <a:moveTo>
                    <a:pt x="7620" y="1451610"/>
                  </a:moveTo>
                  <a:lnTo>
                    <a:pt x="0" y="1451610"/>
                  </a:lnTo>
                  <a:lnTo>
                    <a:pt x="0" y="1464309"/>
                  </a:lnTo>
                  <a:lnTo>
                    <a:pt x="7620" y="1464309"/>
                  </a:lnTo>
                  <a:lnTo>
                    <a:pt x="7620" y="1451610"/>
                  </a:lnTo>
                  <a:close/>
                </a:path>
                <a:path w="7620" h="2106929">
                  <a:moveTo>
                    <a:pt x="7620" y="1464309"/>
                  </a:moveTo>
                  <a:lnTo>
                    <a:pt x="0" y="1464309"/>
                  </a:lnTo>
                  <a:lnTo>
                    <a:pt x="0" y="1470659"/>
                  </a:lnTo>
                  <a:lnTo>
                    <a:pt x="7620" y="1470659"/>
                  </a:lnTo>
                  <a:lnTo>
                    <a:pt x="7620" y="1464309"/>
                  </a:lnTo>
                  <a:close/>
                </a:path>
                <a:path w="7620" h="2106929">
                  <a:moveTo>
                    <a:pt x="7620" y="1470659"/>
                  </a:moveTo>
                  <a:lnTo>
                    <a:pt x="0" y="1470659"/>
                  </a:lnTo>
                  <a:lnTo>
                    <a:pt x="0" y="1475739"/>
                  </a:lnTo>
                  <a:lnTo>
                    <a:pt x="7620" y="1475739"/>
                  </a:lnTo>
                  <a:lnTo>
                    <a:pt x="7620" y="1470659"/>
                  </a:lnTo>
                  <a:close/>
                </a:path>
                <a:path w="7620" h="2106929">
                  <a:moveTo>
                    <a:pt x="7620" y="1475739"/>
                  </a:moveTo>
                  <a:lnTo>
                    <a:pt x="0" y="1475739"/>
                  </a:lnTo>
                  <a:lnTo>
                    <a:pt x="0" y="1482089"/>
                  </a:lnTo>
                  <a:lnTo>
                    <a:pt x="7620" y="1482089"/>
                  </a:lnTo>
                  <a:lnTo>
                    <a:pt x="7620" y="1475739"/>
                  </a:lnTo>
                  <a:close/>
                </a:path>
                <a:path w="7620" h="2106929">
                  <a:moveTo>
                    <a:pt x="7620" y="1482089"/>
                  </a:moveTo>
                  <a:lnTo>
                    <a:pt x="0" y="1482089"/>
                  </a:lnTo>
                  <a:lnTo>
                    <a:pt x="0" y="1489709"/>
                  </a:lnTo>
                  <a:lnTo>
                    <a:pt x="7620" y="1489709"/>
                  </a:lnTo>
                  <a:lnTo>
                    <a:pt x="7620" y="1482089"/>
                  </a:lnTo>
                  <a:close/>
                </a:path>
                <a:path w="7620" h="2106929">
                  <a:moveTo>
                    <a:pt x="7620" y="1489709"/>
                  </a:moveTo>
                  <a:lnTo>
                    <a:pt x="0" y="1489709"/>
                  </a:lnTo>
                  <a:lnTo>
                    <a:pt x="0" y="1496059"/>
                  </a:lnTo>
                  <a:lnTo>
                    <a:pt x="7620" y="1496059"/>
                  </a:lnTo>
                  <a:lnTo>
                    <a:pt x="7620" y="1489709"/>
                  </a:lnTo>
                  <a:close/>
                </a:path>
                <a:path w="7620" h="2106929">
                  <a:moveTo>
                    <a:pt x="7620" y="1496059"/>
                  </a:moveTo>
                  <a:lnTo>
                    <a:pt x="0" y="1496059"/>
                  </a:lnTo>
                  <a:lnTo>
                    <a:pt x="0" y="1502409"/>
                  </a:lnTo>
                  <a:lnTo>
                    <a:pt x="7620" y="1502409"/>
                  </a:lnTo>
                  <a:lnTo>
                    <a:pt x="7620" y="1496059"/>
                  </a:lnTo>
                  <a:close/>
                </a:path>
                <a:path w="7620" h="2106929">
                  <a:moveTo>
                    <a:pt x="7620" y="1502410"/>
                  </a:moveTo>
                  <a:lnTo>
                    <a:pt x="0" y="1502410"/>
                  </a:lnTo>
                  <a:lnTo>
                    <a:pt x="0" y="1508759"/>
                  </a:lnTo>
                  <a:lnTo>
                    <a:pt x="7620" y="1508759"/>
                  </a:lnTo>
                  <a:lnTo>
                    <a:pt x="7620" y="1502410"/>
                  </a:lnTo>
                  <a:close/>
                </a:path>
                <a:path w="7620" h="2106929">
                  <a:moveTo>
                    <a:pt x="7620" y="1508759"/>
                  </a:moveTo>
                  <a:lnTo>
                    <a:pt x="0" y="1508759"/>
                  </a:lnTo>
                  <a:lnTo>
                    <a:pt x="0" y="1513839"/>
                  </a:lnTo>
                  <a:lnTo>
                    <a:pt x="7620" y="1513839"/>
                  </a:lnTo>
                  <a:lnTo>
                    <a:pt x="7620" y="1508759"/>
                  </a:lnTo>
                  <a:close/>
                </a:path>
                <a:path w="7620" h="2106929">
                  <a:moveTo>
                    <a:pt x="7620" y="1513839"/>
                  </a:moveTo>
                  <a:lnTo>
                    <a:pt x="0" y="1513839"/>
                  </a:lnTo>
                  <a:lnTo>
                    <a:pt x="0" y="1520189"/>
                  </a:lnTo>
                  <a:lnTo>
                    <a:pt x="7620" y="1520189"/>
                  </a:lnTo>
                  <a:lnTo>
                    <a:pt x="7620" y="1513839"/>
                  </a:lnTo>
                  <a:close/>
                </a:path>
                <a:path w="7620" h="2106929">
                  <a:moveTo>
                    <a:pt x="7620" y="1520189"/>
                  </a:moveTo>
                  <a:lnTo>
                    <a:pt x="0" y="1520189"/>
                  </a:lnTo>
                  <a:lnTo>
                    <a:pt x="0" y="1527809"/>
                  </a:lnTo>
                  <a:lnTo>
                    <a:pt x="7620" y="1527809"/>
                  </a:lnTo>
                  <a:lnTo>
                    <a:pt x="7620" y="1520189"/>
                  </a:lnTo>
                  <a:close/>
                </a:path>
                <a:path w="7620" h="2106929">
                  <a:moveTo>
                    <a:pt x="7620" y="1527809"/>
                  </a:moveTo>
                  <a:lnTo>
                    <a:pt x="0" y="1527809"/>
                  </a:lnTo>
                  <a:lnTo>
                    <a:pt x="0" y="1534159"/>
                  </a:lnTo>
                  <a:lnTo>
                    <a:pt x="7620" y="1534159"/>
                  </a:lnTo>
                  <a:lnTo>
                    <a:pt x="7620" y="1527809"/>
                  </a:lnTo>
                  <a:close/>
                </a:path>
                <a:path w="7620" h="2106929">
                  <a:moveTo>
                    <a:pt x="7620" y="1534159"/>
                  </a:moveTo>
                  <a:lnTo>
                    <a:pt x="0" y="1534159"/>
                  </a:lnTo>
                  <a:lnTo>
                    <a:pt x="0" y="1546859"/>
                  </a:lnTo>
                  <a:lnTo>
                    <a:pt x="7620" y="1546859"/>
                  </a:lnTo>
                  <a:lnTo>
                    <a:pt x="7620" y="1534159"/>
                  </a:lnTo>
                  <a:close/>
                </a:path>
                <a:path w="7620" h="2106929">
                  <a:moveTo>
                    <a:pt x="7620" y="1546859"/>
                  </a:moveTo>
                  <a:lnTo>
                    <a:pt x="0" y="1546859"/>
                  </a:lnTo>
                  <a:lnTo>
                    <a:pt x="0" y="1553209"/>
                  </a:lnTo>
                  <a:lnTo>
                    <a:pt x="7620" y="1553209"/>
                  </a:lnTo>
                  <a:lnTo>
                    <a:pt x="7620" y="1546859"/>
                  </a:lnTo>
                  <a:close/>
                </a:path>
                <a:path w="7620" h="2106929">
                  <a:moveTo>
                    <a:pt x="7620" y="1553210"/>
                  </a:moveTo>
                  <a:lnTo>
                    <a:pt x="0" y="1553210"/>
                  </a:lnTo>
                  <a:lnTo>
                    <a:pt x="0" y="1558289"/>
                  </a:lnTo>
                  <a:lnTo>
                    <a:pt x="7620" y="1558289"/>
                  </a:lnTo>
                  <a:lnTo>
                    <a:pt x="7620" y="1553210"/>
                  </a:lnTo>
                  <a:close/>
                </a:path>
                <a:path w="7620" h="2106929">
                  <a:moveTo>
                    <a:pt x="7620" y="1558289"/>
                  </a:moveTo>
                  <a:lnTo>
                    <a:pt x="0" y="1558289"/>
                  </a:lnTo>
                  <a:lnTo>
                    <a:pt x="0" y="1565909"/>
                  </a:lnTo>
                  <a:lnTo>
                    <a:pt x="7620" y="1565909"/>
                  </a:lnTo>
                  <a:lnTo>
                    <a:pt x="7620" y="1558289"/>
                  </a:lnTo>
                  <a:close/>
                </a:path>
                <a:path w="7620" h="2106929">
                  <a:moveTo>
                    <a:pt x="7620" y="1565909"/>
                  </a:moveTo>
                  <a:lnTo>
                    <a:pt x="0" y="1565909"/>
                  </a:lnTo>
                  <a:lnTo>
                    <a:pt x="0" y="1572259"/>
                  </a:lnTo>
                  <a:lnTo>
                    <a:pt x="7620" y="1572259"/>
                  </a:lnTo>
                  <a:lnTo>
                    <a:pt x="7620" y="1565909"/>
                  </a:lnTo>
                  <a:close/>
                </a:path>
                <a:path w="7620" h="2106929">
                  <a:moveTo>
                    <a:pt x="7620" y="1572259"/>
                  </a:moveTo>
                  <a:lnTo>
                    <a:pt x="0" y="1572259"/>
                  </a:lnTo>
                  <a:lnTo>
                    <a:pt x="0" y="1584959"/>
                  </a:lnTo>
                  <a:lnTo>
                    <a:pt x="7620" y="1584959"/>
                  </a:lnTo>
                  <a:lnTo>
                    <a:pt x="7620" y="1572259"/>
                  </a:lnTo>
                  <a:close/>
                </a:path>
                <a:path w="7620" h="2106929">
                  <a:moveTo>
                    <a:pt x="7620" y="1584959"/>
                  </a:moveTo>
                  <a:lnTo>
                    <a:pt x="0" y="1584959"/>
                  </a:lnTo>
                  <a:lnTo>
                    <a:pt x="0" y="1604009"/>
                  </a:lnTo>
                  <a:lnTo>
                    <a:pt x="7620" y="1604009"/>
                  </a:lnTo>
                  <a:lnTo>
                    <a:pt x="7620" y="1584959"/>
                  </a:lnTo>
                  <a:close/>
                </a:path>
                <a:path w="7620" h="2106929">
                  <a:moveTo>
                    <a:pt x="7620" y="1604009"/>
                  </a:moveTo>
                  <a:lnTo>
                    <a:pt x="0" y="1604009"/>
                  </a:lnTo>
                  <a:lnTo>
                    <a:pt x="0" y="1616709"/>
                  </a:lnTo>
                  <a:lnTo>
                    <a:pt x="7620" y="1616709"/>
                  </a:lnTo>
                  <a:lnTo>
                    <a:pt x="7620" y="1604009"/>
                  </a:lnTo>
                  <a:close/>
                </a:path>
                <a:path w="7620" h="2106929">
                  <a:moveTo>
                    <a:pt x="7620" y="1616709"/>
                  </a:moveTo>
                  <a:lnTo>
                    <a:pt x="0" y="1616709"/>
                  </a:lnTo>
                  <a:lnTo>
                    <a:pt x="0" y="1623059"/>
                  </a:lnTo>
                  <a:lnTo>
                    <a:pt x="7620" y="1623059"/>
                  </a:lnTo>
                  <a:lnTo>
                    <a:pt x="7620" y="1616709"/>
                  </a:lnTo>
                  <a:close/>
                </a:path>
                <a:path w="7620" h="2106929">
                  <a:moveTo>
                    <a:pt x="7620" y="1623059"/>
                  </a:moveTo>
                  <a:lnTo>
                    <a:pt x="0" y="1623059"/>
                  </a:lnTo>
                  <a:lnTo>
                    <a:pt x="0" y="1629409"/>
                  </a:lnTo>
                  <a:lnTo>
                    <a:pt x="7620" y="1629409"/>
                  </a:lnTo>
                  <a:lnTo>
                    <a:pt x="7620" y="1623059"/>
                  </a:lnTo>
                  <a:close/>
                </a:path>
                <a:path w="7620" h="2106929">
                  <a:moveTo>
                    <a:pt x="7620" y="1629409"/>
                  </a:moveTo>
                  <a:lnTo>
                    <a:pt x="0" y="1629409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29409"/>
                  </a:lnTo>
                  <a:close/>
                </a:path>
                <a:path w="7620" h="2106929">
                  <a:moveTo>
                    <a:pt x="7620" y="1634489"/>
                  </a:moveTo>
                  <a:lnTo>
                    <a:pt x="0" y="1634489"/>
                  </a:lnTo>
                  <a:lnTo>
                    <a:pt x="0" y="1642109"/>
                  </a:lnTo>
                  <a:lnTo>
                    <a:pt x="7620" y="1642109"/>
                  </a:lnTo>
                  <a:lnTo>
                    <a:pt x="7620" y="1634489"/>
                  </a:lnTo>
                  <a:close/>
                </a:path>
                <a:path w="7620" h="2106929">
                  <a:moveTo>
                    <a:pt x="7620" y="1642109"/>
                  </a:moveTo>
                  <a:lnTo>
                    <a:pt x="0" y="1642109"/>
                  </a:lnTo>
                  <a:lnTo>
                    <a:pt x="0" y="1648459"/>
                  </a:lnTo>
                  <a:lnTo>
                    <a:pt x="7620" y="1648459"/>
                  </a:lnTo>
                  <a:lnTo>
                    <a:pt x="7620" y="1642109"/>
                  </a:lnTo>
                  <a:close/>
                </a:path>
                <a:path w="7620" h="2106929">
                  <a:moveTo>
                    <a:pt x="7620" y="1648459"/>
                  </a:moveTo>
                  <a:lnTo>
                    <a:pt x="0" y="1648459"/>
                  </a:lnTo>
                  <a:lnTo>
                    <a:pt x="0" y="1654809"/>
                  </a:lnTo>
                  <a:lnTo>
                    <a:pt x="7620" y="1654809"/>
                  </a:lnTo>
                  <a:lnTo>
                    <a:pt x="7620" y="1648459"/>
                  </a:lnTo>
                  <a:close/>
                </a:path>
                <a:path w="7620" h="2106929">
                  <a:moveTo>
                    <a:pt x="7620" y="1654809"/>
                  </a:moveTo>
                  <a:lnTo>
                    <a:pt x="0" y="1654809"/>
                  </a:lnTo>
                  <a:lnTo>
                    <a:pt x="0" y="1667509"/>
                  </a:lnTo>
                  <a:lnTo>
                    <a:pt x="7620" y="1667509"/>
                  </a:lnTo>
                  <a:lnTo>
                    <a:pt x="7620" y="1654809"/>
                  </a:lnTo>
                  <a:close/>
                </a:path>
                <a:path w="7620" h="2106929">
                  <a:moveTo>
                    <a:pt x="7620" y="1667509"/>
                  </a:moveTo>
                  <a:lnTo>
                    <a:pt x="0" y="1667509"/>
                  </a:lnTo>
                  <a:lnTo>
                    <a:pt x="0" y="1672589"/>
                  </a:lnTo>
                  <a:lnTo>
                    <a:pt x="7620" y="1672589"/>
                  </a:lnTo>
                  <a:lnTo>
                    <a:pt x="7620" y="1667509"/>
                  </a:lnTo>
                  <a:close/>
                </a:path>
                <a:path w="7620" h="2106929">
                  <a:moveTo>
                    <a:pt x="7620" y="1672589"/>
                  </a:moveTo>
                  <a:lnTo>
                    <a:pt x="0" y="1672589"/>
                  </a:lnTo>
                  <a:lnTo>
                    <a:pt x="0" y="1678939"/>
                  </a:lnTo>
                  <a:lnTo>
                    <a:pt x="7620" y="1678939"/>
                  </a:lnTo>
                  <a:lnTo>
                    <a:pt x="7620" y="1672589"/>
                  </a:lnTo>
                  <a:close/>
                </a:path>
                <a:path w="7620" h="2106929">
                  <a:moveTo>
                    <a:pt x="7620" y="1678939"/>
                  </a:moveTo>
                  <a:lnTo>
                    <a:pt x="0" y="1678939"/>
                  </a:lnTo>
                  <a:lnTo>
                    <a:pt x="0" y="1686559"/>
                  </a:lnTo>
                  <a:lnTo>
                    <a:pt x="7620" y="1686559"/>
                  </a:lnTo>
                  <a:lnTo>
                    <a:pt x="7620" y="1678939"/>
                  </a:lnTo>
                  <a:close/>
                </a:path>
                <a:path w="7620" h="2106929">
                  <a:moveTo>
                    <a:pt x="7620" y="1686559"/>
                  </a:moveTo>
                  <a:lnTo>
                    <a:pt x="0" y="1686559"/>
                  </a:lnTo>
                  <a:lnTo>
                    <a:pt x="0" y="1699259"/>
                  </a:lnTo>
                  <a:lnTo>
                    <a:pt x="7620" y="1699259"/>
                  </a:lnTo>
                  <a:lnTo>
                    <a:pt x="7620" y="1686559"/>
                  </a:lnTo>
                  <a:close/>
                </a:path>
                <a:path w="7620" h="2106929">
                  <a:moveTo>
                    <a:pt x="7620" y="1699259"/>
                  </a:moveTo>
                  <a:lnTo>
                    <a:pt x="0" y="1699259"/>
                  </a:lnTo>
                  <a:lnTo>
                    <a:pt x="0" y="1710689"/>
                  </a:lnTo>
                  <a:lnTo>
                    <a:pt x="7620" y="1710689"/>
                  </a:lnTo>
                  <a:lnTo>
                    <a:pt x="7620" y="1699259"/>
                  </a:lnTo>
                  <a:close/>
                </a:path>
                <a:path w="7620" h="2106929">
                  <a:moveTo>
                    <a:pt x="7620" y="1710689"/>
                  </a:moveTo>
                  <a:lnTo>
                    <a:pt x="0" y="1710689"/>
                  </a:lnTo>
                  <a:lnTo>
                    <a:pt x="0" y="1717039"/>
                  </a:lnTo>
                  <a:lnTo>
                    <a:pt x="7620" y="1717039"/>
                  </a:lnTo>
                  <a:lnTo>
                    <a:pt x="7620" y="1710689"/>
                  </a:lnTo>
                  <a:close/>
                </a:path>
                <a:path w="7620" h="2106929">
                  <a:moveTo>
                    <a:pt x="7620" y="1717039"/>
                  </a:moveTo>
                  <a:lnTo>
                    <a:pt x="0" y="1717039"/>
                  </a:lnTo>
                  <a:lnTo>
                    <a:pt x="0" y="1724659"/>
                  </a:lnTo>
                  <a:lnTo>
                    <a:pt x="7620" y="1724659"/>
                  </a:lnTo>
                  <a:lnTo>
                    <a:pt x="7620" y="1717039"/>
                  </a:lnTo>
                  <a:close/>
                </a:path>
                <a:path w="7620" h="2106929">
                  <a:moveTo>
                    <a:pt x="7620" y="1724659"/>
                  </a:moveTo>
                  <a:lnTo>
                    <a:pt x="0" y="1724659"/>
                  </a:lnTo>
                  <a:lnTo>
                    <a:pt x="0" y="1731009"/>
                  </a:lnTo>
                  <a:lnTo>
                    <a:pt x="7620" y="1731009"/>
                  </a:lnTo>
                  <a:lnTo>
                    <a:pt x="7620" y="1724659"/>
                  </a:lnTo>
                  <a:close/>
                </a:path>
                <a:path w="7620" h="2106929">
                  <a:moveTo>
                    <a:pt x="7620" y="1731009"/>
                  </a:moveTo>
                  <a:lnTo>
                    <a:pt x="0" y="1731009"/>
                  </a:lnTo>
                  <a:lnTo>
                    <a:pt x="0" y="1737359"/>
                  </a:lnTo>
                  <a:lnTo>
                    <a:pt x="7620" y="1737359"/>
                  </a:lnTo>
                  <a:lnTo>
                    <a:pt x="7620" y="1731009"/>
                  </a:lnTo>
                  <a:close/>
                </a:path>
                <a:path w="7620" h="2106929">
                  <a:moveTo>
                    <a:pt x="7620" y="1737359"/>
                  </a:moveTo>
                  <a:lnTo>
                    <a:pt x="0" y="1737359"/>
                  </a:lnTo>
                  <a:lnTo>
                    <a:pt x="0" y="1743709"/>
                  </a:lnTo>
                  <a:lnTo>
                    <a:pt x="7620" y="1743709"/>
                  </a:lnTo>
                  <a:lnTo>
                    <a:pt x="7620" y="1737359"/>
                  </a:lnTo>
                  <a:close/>
                </a:path>
                <a:path w="7620" h="2106929">
                  <a:moveTo>
                    <a:pt x="7620" y="1743709"/>
                  </a:moveTo>
                  <a:lnTo>
                    <a:pt x="0" y="1743709"/>
                  </a:lnTo>
                  <a:lnTo>
                    <a:pt x="0" y="1750059"/>
                  </a:lnTo>
                  <a:lnTo>
                    <a:pt x="7620" y="1750059"/>
                  </a:lnTo>
                  <a:lnTo>
                    <a:pt x="7620" y="1743709"/>
                  </a:lnTo>
                  <a:close/>
                </a:path>
                <a:path w="7620" h="2106929">
                  <a:moveTo>
                    <a:pt x="7620" y="1750059"/>
                  </a:moveTo>
                  <a:lnTo>
                    <a:pt x="0" y="1750059"/>
                  </a:lnTo>
                  <a:lnTo>
                    <a:pt x="0" y="1755139"/>
                  </a:lnTo>
                  <a:lnTo>
                    <a:pt x="7620" y="1755139"/>
                  </a:lnTo>
                  <a:lnTo>
                    <a:pt x="7620" y="1750059"/>
                  </a:lnTo>
                  <a:close/>
                </a:path>
                <a:path w="7620" h="2106929">
                  <a:moveTo>
                    <a:pt x="7620" y="1755140"/>
                  </a:moveTo>
                  <a:lnTo>
                    <a:pt x="0" y="1755140"/>
                  </a:lnTo>
                  <a:lnTo>
                    <a:pt x="0" y="1762759"/>
                  </a:lnTo>
                  <a:lnTo>
                    <a:pt x="7620" y="1762759"/>
                  </a:lnTo>
                  <a:lnTo>
                    <a:pt x="7620" y="1755140"/>
                  </a:lnTo>
                  <a:close/>
                </a:path>
                <a:path w="7620" h="2106929">
                  <a:moveTo>
                    <a:pt x="7620" y="1762759"/>
                  </a:moveTo>
                  <a:lnTo>
                    <a:pt x="0" y="1762759"/>
                  </a:lnTo>
                  <a:lnTo>
                    <a:pt x="0" y="1769109"/>
                  </a:lnTo>
                  <a:lnTo>
                    <a:pt x="7620" y="1769109"/>
                  </a:lnTo>
                  <a:lnTo>
                    <a:pt x="7620" y="1762759"/>
                  </a:lnTo>
                  <a:close/>
                </a:path>
                <a:path w="7620" h="2106929">
                  <a:moveTo>
                    <a:pt x="7620" y="1769109"/>
                  </a:moveTo>
                  <a:lnTo>
                    <a:pt x="0" y="1769109"/>
                  </a:lnTo>
                  <a:lnTo>
                    <a:pt x="0" y="1775459"/>
                  </a:lnTo>
                  <a:lnTo>
                    <a:pt x="7620" y="1775459"/>
                  </a:lnTo>
                  <a:lnTo>
                    <a:pt x="7620" y="1769109"/>
                  </a:lnTo>
                  <a:close/>
                </a:path>
                <a:path w="7620" h="2106929">
                  <a:moveTo>
                    <a:pt x="7620" y="1775460"/>
                  </a:moveTo>
                  <a:lnTo>
                    <a:pt x="0" y="1775460"/>
                  </a:lnTo>
                  <a:lnTo>
                    <a:pt x="0" y="1781809"/>
                  </a:lnTo>
                  <a:lnTo>
                    <a:pt x="7620" y="1781809"/>
                  </a:lnTo>
                  <a:lnTo>
                    <a:pt x="7620" y="1775460"/>
                  </a:lnTo>
                  <a:close/>
                </a:path>
                <a:path w="7620" h="2106929">
                  <a:moveTo>
                    <a:pt x="7620" y="1781809"/>
                  </a:moveTo>
                  <a:lnTo>
                    <a:pt x="0" y="1781809"/>
                  </a:lnTo>
                  <a:lnTo>
                    <a:pt x="0" y="1788159"/>
                  </a:lnTo>
                  <a:lnTo>
                    <a:pt x="7620" y="1788159"/>
                  </a:lnTo>
                  <a:lnTo>
                    <a:pt x="7620" y="1781809"/>
                  </a:lnTo>
                  <a:close/>
                </a:path>
                <a:path w="7620" h="2106929">
                  <a:moveTo>
                    <a:pt x="7620" y="1788159"/>
                  </a:moveTo>
                  <a:lnTo>
                    <a:pt x="0" y="1788159"/>
                  </a:lnTo>
                  <a:lnTo>
                    <a:pt x="0" y="1800859"/>
                  </a:lnTo>
                  <a:lnTo>
                    <a:pt x="7620" y="1800859"/>
                  </a:lnTo>
                  <a:lnTo>
                    <a:pt x="7620" y="1788159"/>
                  </a:lnTo>
                  <a:close/>
                </a:path>
                <a:path w="7620" h="2106929">
                  <a:moveTo>
                    <a:pt x="7620" y="1800860"/>
                  </a:moveTo>
                  <a:lnTo>
                    <a:pt x="0" y="1800860"/>
                  </a:lnTo>
                  <a:lnTo>
                    <a:pt x="0" y="1807209"/>
                  </a:lnTo>
                  <a:lnTo>
                    <a:pt x="7620" y="1807209"/>
                  </a:lnTo>
                  <a:lnTo>
                    <a:pt x="7620" y="1800860"/>
                  </a:lnTo>
                  <a:close/>
                </a:path>
                <a:path w="7620" h="2106929">
                  <a:moveTo>
                    <a:pt x="7620" y="1807210"/>
                  </a:moveTo>
                  <a:lnTo>
                    <a:pt x="0" y="1807210"/>
                  </a:lnTo>
                  <a:lnTo>
                    <a:pt x="0" y="1813559"/>
                  </a:lnTo>
                  <a:lnTo>
                    <a:pt x="7620" y="1813559"/>
                  </a:lnTo>
                  <a:lnTo>
                    <a:pt x="7620" y="1807210"/>
                  </a:lnTo>
                  <a:close/>
                </a:path>
                <a:path w="7620" h="2106929">
                  <a:moveTo>
                    <a:pt x="7620" y="1813559"/>
                  </a:moveTo>
                  <a:lnTo>
                    <a:pt x="0" y="1813559"/>
                  </a:lnTo>
                  <a:lnTo>
                    <a:pt x="0" y="1819909"/>
                  </a:lnTo>
                  <a:lnTo>
                    <a:pt x="7620" y="1819909"/>
                  </a:lnTo>
                  <a:lnTo>
                    <a:pt x="7620" y="1813559"/>
                  </a:lnTo>
                  <a:close/>
                </a:path>
                <a:path w="7620" h="2106929">
                  <a:moveTo>
                    <a:pt x="7620" y="1819909"/>
                  </a:moveTo>
                  <a:lnTo>
                    <a:pt x="0" y="1819909"/>
                  </a:lnTo>
                  <a:lnTo>
                    <a:pt x="0" y="1826259"/>
                  </a:lnTo>
                  <a:lnTo>
                    <a:pt x="7620" y="1826259"/>
                  </a:lnTo>
                  <a:lnTo>
                    <a:pt x="7620" y="1819909"/>
                  </a:lnTo>
                  <a:close/>
                </a:path>
                <a:path w="7620" h="2106929">
                  <a:moveTo>
                    <a:pt x="7620" y="1826259"/>
                  </a:moveTo>
                  <a:lnTo>
                    <a:pt x="0" y="1826259"/>
                  </a:lnTo>
                  <a:lnTo>
                    <a:pt x="0" y="1831339"/>
                  </a:lnTo>
                  <a:lnTo>
                    <a:pt x="7620" y="1831339"/>
                  </a:lnTo>
                  <a:lnTo>
                    <a:pt x="7620" y="1826259"/>
                  </a:lnTo>
                  <a:close/>
                </a:path>
                <a:path w="7620" h="2106929">
                  <a:moveTo>
                    <a:pt x="7620" y="1831339"/>
                  </a:moveTo>
                  <a:lnTo>
                    <a:pt x="0" y="1831339"/>
                  </a:lnTo>
                  <a:lnTo>
                    <a:pt x="0" y="1838959"/>
                  </a:lnTo>
                  <a:lnTo>
                    <a:pt x="7620" y="1838959"/>
                  </a:lnTo>
                  <a:lnTo>
                    <a:pt x="7620" y="1831339"/>
                  </a:lnTo>
                  <a:close/>
                </a:path>
                <a:path w="7620" h="2106929">
                  <a:moveTo>
                    <a:pt x="7620" y="1838959"/>
                  </a:moveTo>
                  <a:lnTo>
                    <a:pt x="0" y="1838959"/>
                  </a:lnTo>
                  <a:lnTo>
                    <a:pt x="0" y="1845309"/>
                  </a:lnTo>
                  <a:lnTo>
                    <a:pt x="7620" y="1845309"/>
                  </a:lnTo>
                  <a:lnTo>
                    <a:pt x="7620" y="1838959"/>
                  </a:lnTo>
                  <a:close/>
                </a:path>
                <a:path w="7620" h="2106929">
                  <a:moveTo>
                    <a:pt x="7620" y="1845309"/>
                  </a:moveTo>
                  <a:lnTo>
                    <a:pt x="0" y="1845309"/>
                  </a:lnTo>
                  <a:lnTo>
                    <a:pt x="0" y="1851659"/>
                  </a:lnTo>
                  <a:lnTo>
                    <a:pt x="7620" y="1851659"/>
                  </a:lnTo>
                  <a:lnTo>
                    <a:pt x="7620" y="1845309"/>
                  </a:lnTo>
                  <a:close/>
                </a:path>
                <a:path w="7620" h="2106929">
                  <a:moveTo>
                    <a:pt x="7620" y="1851659"/>
                  </a:moveTo>
                  <a:lnTo>
                    <a:pt x="0" y="1851659"/>
                  </a:lnTo>
                  <a:lnTo>
                    <a:pt x="0" y="1858009"/>
                  </a:lnTo>
                  <a:lnTo>
                    <a:pt x="7620" y="1858009"/>
                  </a:lnTo>
                  <a:lnTo>
                    <a:pt x="7620" y="1851659"/>
                  </a:lnTo>
                  <a:close/>
                </a:path>
                <a:path w="7620" h="2106929">
                  <a:moveTo>
                    <a:pt x="7620" y="1858009"/>
                  </a:moveTo>
                  <a:lnTo>
                    <a:pt x="0" y="1858009"/>
                  </a:lnTo>
                  <a:lnTo>
                    <a:pt x="0" y="1864359"/>
                  </a:lnTo>
                  <a:lnTo>
                    <a:pt x="7620" y="1864359"/>
                  </a:lnTo>
                  <a:lnTo>
                    <a:pt x="7620" y="1858009"/>
                  </a:lnTo>
                  <a:close/>
                </a:path>
                <a:path w="7620" h="2106929">
                  <a:moveTo>
                    <a:pt x="7620" y="1864359"/>
                  </a:moveTo>
                  <a:lnTo>
                    <a:pt x="0" y="1864359"/>
                  </a:lnTo>
                  <a:lnTo>
                    <a:pt x="0" y="1883409"/>
                  </a:lnTo>
                  <a:lnTo>
                    <a:pt x="7620" y="1883409"/>
                  </a:lnTo>
                  <a:lnTo>
                    <a:pt x="7620" y="1864359"/>
                  </a:lnTo>
                  <a:close/>
                </a:path>
                <a:path w="7620" h="2106929">
                  <a:moveTo>
                    <a:pt x="7620" y="1883409"/>
                  </a:moveTo>
                  <a:lnTo>
                    <a:pt x="0" y="1883409"/>
                  </a:lnTo>
                  <a:lnTo>
                    <a:pt x="0" y="1889759"/>
                  </a:lnTo>
                  <a:lnTo>
                    <a:pt x="7620" y="1889759"/>
                  </a:lnTo>
                  <a:lnTo>
                    <a:pt x="7620" y="1883409"/>
                  </a:lnTo>
                  <a:close/>
                </a:path>
                <a:path w="7620" h="2106929">
                  <a:moveTo>
                    <a:pt x="7620" y="1889759"/>
                  </a:moveTo>
                  <a:lnTo>
                    <a:pt x="0" y="1889759"/>
                  </a:lnTo>
                  <a:lnTo>
                    <a:pt x="0" y="1896109"/>
                  </a:lnTo>
                  <a:lnTo>
                    <a:pt x="7620" y="1896109"/>
                  </a:lnTo>
                  <a:lnTo>
                    <a:pt x="7620" y="1889759"/>
                  </a:lnTo>
                  <a:close/>
                </a:path>
                <a:path w="7620" h="2106929">
                  <a:moveTo>
                    <a:pt x="7620" y="1896109"/>
                  </a:moveTo>
                  <a:lnTo>
                    <a:pt x="0" y="1896109"/>
                  </a:lnTo>
                  <a:lnTo>
                    <a:pt x="0" y="1902459"/>
                  </a:lnTo>
                  <a:lnTo>
                    <a:pt x="7620" y="1902459"/>
                  </a:lnTo>
                  <a:lnTo>
                    <a:pt x="7620" y="1896109"/>
                  </a:lnTo>
                  <a:close/>
                </a:path>
                <a:path w="7620" h="2106929">
                  <a:moveTo>
                    <a:pt x="7620" y="1902459"/>
                  </a:moveTo>
                  <a:lnTo>
                    <a:pt x="0" y="1902459"/>
                  </a:lnTo>
                  <a:lnTo>
                    <a:pt x="0" y="1913889"/>
                  </a:lnTo>
                  <a:lnTo>
                    <a:pt x="7620" y="1913889"/>
                  </a:lnTo>
                  <a:lnTo>
                    <a:pt x="7620" y="1902459"/>
                  </a:lnTo>
                  <a:close/>
                </a:path>
                <a:path w="7620" h="2106929">
                  <a:moveTo>
                    <a:pt x="7620" y="1913889"/>
                  </a:moveTo>
                  <a:lnTo>
                    <a:pt x="0" y="1913889"/>
                  </a:lnTo>
                  <a:lnTo>
                    <a:pt x="0" y="1921509"/>
                  </a:lnTo>
                  <a:lnTo>
                    <a:pt x="7620" y="1921509"/>
                  </a:lnTo>
                  <a:lnTo>
                    <a:pt x="7620" y="1913889"/>
                  </a:lnTo>
                  <a:close/>
                </a:path>
                <a:path w="7620" h="2106929">
                  <a:moveTo>
                    <a:pt x="7620" y="1921509"/>
                  </a:moveTo>
                  <a:lnTo>
                    <a:pt x="0" y="1921509"/>
                  </a:lnTo>
                  <a:lnTo>
                    <a:pt x="0" y="1927859"/>
                  </a:lnTo>
                  <a:lnTo>
                    <a:pt x="7620" y="1927859"/>
                  </a:lnTo>
                  <a:lnTo>
                    <a:pt x="7620" y="1921509"/>
                  </a:lnTo>
                  <a:close/>
                </a:path>
                <a:path w="7620" h="2106929">
                  <a:moveTo>
                    <a:pt x="7620" y="1927859"/>
                  </a:moveTo>
                  <a:lnTo>
                    <a:pt x="0" y="1927859"/>
                  </a:lnTo>
                  <a:lnTo>
                    <a:pt x="0" y="1934209"/>
                  </a:lnTo>
                  <a:lnTo>
                    <a:pt x="7620" y="1934209"/>
                  </a:lnTo>
                  <a:lnTo>
                    <a:pt x="7620" y="1927859"/>
                  </a:lnTo>
                  <a:close/>
                </a:path>
                <a:path w="7620" h="2106929">
                  <a:moveTo>
                    <a:pt x="7620" y="1934210"/>
                  </a:moveTo>
                  <a:lnTo>
                    <a:pt x="0" y="1934210"/>
                  </a:lnTo>
                  <a:lnTo>
                    <a:pt x="0" y="1940559"/>
                  </a:lnTo>
                  <a:lnTo>
                    <a:pt x="7620" y="1940559"/>
                  </a:lnTo>
                  <a:lnTo>
                    <a:pt x="7620" y="1934210"/>
                  </a:lnTo>
                  <a:close/>
                </a:path>
                <a:path w="7620" h="2106929">
                  <a:moveTo>
                    <a:pt x="7620" y="1940559"/>
                  </a:moveTo>
                  <a:lnTo>
                    <a:pt x="0" y="1940559"/>
                  </a:lnTo>
                  <a:lnTo>
                    <a:pt x="0" y="1946909"/>
                  </a:lnTo>
                  <a:lnTo>
                    <a:pt x="7620" y="1946909"/>
                  </a:lnTo>
                  <a:lnTo>
                    <a:pt x="7620" y="1940559"/>
                  </a:lnTo>
                  <a:close/>
                </a:path>
                <a:path w="7620" h="2106929">
                  <a:moveTo>
                    <a:pt x="7620" y="1946910"/>
                  </a:moveTo>
                  <a:lnTo>
                    <a:pt x="0" y="1946910"/>
                  </a:lnTo>
                  <a:lnTo>
                    <a:pt x="0" y="1951989"/>
                  </a:lnTo>
                  <a:lnTo>
                    <a:pt x="7620" y="1951989"/>
                  </a:lnTo>
                  <a:lnTo>
                    <a:pt x="7620" y="1946910"/>
                  </a:lnTo>
                  <a:close/>
                </a:path>
                <a:path w="7620" h="2106929">
                  <a:moveTo>
                    <a:pt x="7620" y="1951989"/>
                  </a:moveTo>
                  <a:lnTo>
                    <a:pt x="0" y="1951989"/>
                  </a:lnTo>
                  <a:lnTo>
                    <a:pt x="0" y="1959609"/>
                  </a:lnTo>
                  <a:lnTo>
                    <a:pt x="7620" y="1959609"/>
                  </a:lnTo>
                  <a:lnTo>
                    <a:pt x="7620" y="1951989"/>
                  </a:lnTo>
                  <a:close/>
                </a:path>
                <a:path w="7620" h="2106929">
                  <a:moveTo>
                    <a:pt x="7620" y="1959609"/>
                  </a:moveTo>
                  <a:lnTo>
                    <a:pt x="0" y="1959609"/>
                  </a:lnTo>
                  <a:lnTo>
                    <a:pt x="0" y="1965959"/>
                  </a:lnTo>
                  <a:lnTo>
                    <a:pt x="7620" y="1965959"/>
                  </a:lnTo>
                  <a:lnTo>
                    <a:pt x="7620" y="1959609"/>
                  </a:lnTo>
                  <a:close/>
                </a:path>
                <a:path w="7620" h="2106929">
                  <a:moveTo>
                    <a:pt x="7620" y="1965959"/>
                  </a:moveTo>
                  <a:lnTo>
                    <a:pt x="0" y="1965959"/>
                  </a:lnTo>
                  <a:lnTo>
                    <a:pt x="0" y="1997709"/>
                  </a:lnTo>
                  <a:lnTo>
                    <a:pt x="7620" y="1997709"/>
                  </a:lnTo>
                  <a:lnTo>
                    <a:pt x="7620" y="1965959"/>
                  </a:lnTo>
                  <a:close/>
                </a:path>
                <a:path w="7620" h="2106929">
                  <a:moveTo>
                    <a:pt x="7620" y="1997709"/>
                  </a:moveTo>
                  <a:lnTo>
                    <a:pt x="0" y="1997709"/>
                  </a:lnTo>
                  <a:lnTo>
                    <a:pt x="0" y="2016759"/>
                  </a:lnTo>
                  <a:lnTo>
                    <a:pt x="7620" y="2016759"/>
                  </a:lnTo>
                  <a:lnTo>
                    <a:pt x="7620" y="1997709"/>
                  </a:lnTo>
                  <a:close/>
                </a:path>
                <a:path w="7620" h="2106929">
                  <a:moveTo>
                    <a:pt x="7620" y="2016759"/>
                  </a:moveTo>
                  <a:lnTo>
                    <a:pt x="0" y="2016759"/>
                  </a:lnTo>
                  <a:lnTo>
                    <a:pt x="0" y="2023109"/>
                  </a:lnTo>
                  <a:lnTo>
                    <a:pt x="7620" y="2023109"/>
                  </a:lnTo>
                  <a:lnTo>
                    <a:pt x="7620" y="2016759"/>
                  </a:lnTo>
                  <a:close/>
                </a:path>
                <a:path w="7620" h="2106929">
                  <a:moveTo>
                    <a:pt x="7620" y="2023109"/>
                  </a:moveTo>
                  <a:lnTo>
                    <a:pt x="0" y="2023109"/>
                  </a:lnTo>
                  <a:lnTo>
                    <a:pt x="0" y="2028189"/>
                  </a:lnTo>
                  <a:lnTo>
                    <a:pt x="7620" y="2028189"/>
                  </a:lnTo>
                  <a:lnTo>
                    <a:pt x="7620" y="2023109"/>
                  </a:lnTo>
                  <a:close/>
                </a:path>
                <a:path w="7620" h="2106929">
                  <a:moveTo>
                    <a:pt x="7620" y="2028189"/>
                  </a:moveTo>
                  <a:lnTo>
                    <a:pt x="0" y="2028189"/>
                  </a:lnTo>
                  <a:lnTo>
                    <a:pt x="0" y="2035809"/>
                  </a:lnTo>
                  <a:lnTo>
                    <a:pt x="7620" y="2035809"/>
                  </a:lnTo>
                  <a:lnTo>
                    <a:pt x="7620" y="2028189"/>
                  </a:lnTo>
                  <a:close/>
                </a:path>
                <a:path w="7620" h="2106929">
                  <a:moveTo>
                    <a:pt x="7620" y="2035809"/>
                  </a:moveTo>
                  <a:lnTo>
                    <a:pt x="0" y="2035809"/>
                  </a:lnTo>
                  <a:lnTo>
                    <a:pt x="0" y="2048509"/>
                  </a:lnTo>
                  <a:lnTo>
                    <a:pt x="7620" y="2048509"/>
                  </a:lnTo>
                  <a:lnTo>
                    <a:pt x="7620" y="2035809"/>
                  </a:lnTo>
                  <a:close/>
                </a:path>
                <a:path w="7620" h="2106929">
                  <a:moveTo>
                    <a:pt x="7620" y="2048509"/>
                  </a:moveTo>
                  <a:lnTo>
                    <a:pt x="0" y="2048509"/>
                  </a:lnTo>
                  <a:lnTo>
                    <a:pt x="0" y="2054859"/>
                  </a:lnTo>
                  <a:lnTo>
                    <a:pt x="7620" y="2054859"/>
                  </a:lnTo>
                  <a:lnTo>
                    <a:pt x="7620" y="2048509"/>
                  </a:lnTo>
                  <a:close/>
                </a:path>
                <a:path w="7620" h="2106929">
                  <a:moveTo>
                    <a:pt x="7620" y="2054860"/>
                  </a:moveTo>
                  <a:lnTo>
                    <a:pt x="0" y="2054860"/>
                  </a:lnTo>
                  <a:lnTo>
                    <a:pt x="0" y="2061209"/>
                  </a:lnTo>
                  <a:lnTo>
                    <a:pt x="7620" y="2061209"/>
                  </a:lnTo>
                  <a:lnTo>
                    <a:pt x="7620" y="2054860"/>
                  </a:lnTo>
                  <a:close/>
                </a:path>
                <a:path w="7620" h="2106929">
                  <a:moveTo>
                    <a:pt x="7620" y="2061209"/>
                  </a:moveTo>
                  <a:lnTo>
                    <a:pt x="0" y="2061209"/>
                  </a:lnTo>
                  <a:lnTo>
                    <a:pt x="0" y="2066289"/>
                  </a:lnTo>
                  <a:lnTo>
                    <a:pt x="7620" y="2066289"/>
                  </a:lnTo>
                  <a:lnTo>
                    <a:pt x="7620" y="2061209"/>
                  </a:lnTo>
                  <a:close/>
                </a:path>
                <a:path w="7620" h="2106929">
                  <a:moveTo>
                    <a:pt x="7620" y="2066289"/>
                  </a:moveTo>
                  <a:lnTo>
                    <a:pt x="0" y="2066289"/>
                  </a:lnTo>
                  <a:lnTo>
                    <a:pt x="0" y="2072639"/>
                  </a:lnTo>
                  <a:lnTo>
                    <a:pt x="7620" y="2072639"/>
                  </a:lnTo>
                  <a:lnTo>
                    <a:pt x="7620" y="2066289"/>
                  </a:lnTo>
                  <a:close/>
                </a:path>
                <a:path w="7620" h="2106929">
                  <a:moveTo>
                    <a:pt x="7620" y="2072639"/>
                  </a:moveTo>
                  <a:lnTo>
                    <a:pt x="0" y="2072639"/>
                  </a:lnTo>
                  <a:lnTo>
                    <a:pt x="0" y="2086609"/>
                  </a:lnTo>
                  <a:lnTo>
                    <a:pt x="7620" y="2086609"/>
                  </a:lnTo>
                  <a:lnTo>
                    <a:pt x="7620" y="2072639"/>
                  </a:lnTo>
                  <a:close/>
                </a:path>
                <a:path w="7620" h="2106929">
                  <a:moveTo>
                    <a:pt x="7620" y="2086609"/>
                  </a:moveTo>
                  <a:lnTo>
                    <a:pt x="0" y="2086609"/>
                  </a:lnTo>
                  <a:lnTo>
                    <a:pt x="0" y="2092959"/>
                  </a:lnTo>
                  <a:lnTo>
                    <a:pt x="7620" y="2092959"/>
                  </a:lnTo>
                  <a:lnTo>
                    <a:pt x="7620" y="2086609"/>
                  </a:lnTo>
                  <a:close/>
                </a:path>
                <a:path w="7620" h="2106929">
                  <a:moveTo>
                    <a:pt x="7620" y="2092960"/>
                  </a:moveTo>
                  <a:lnTo>
                    <a:pt x="0" y="2092960"/>
                  </a:lnTo>
                  <a:lnTo>
                    <a:pt x="0" y="2099309"/>
                  </a:lnTo>
                  <a:lnTo>
                    <a:pt x="6350" y="2099309"/>
                  </a:lnTo>
                  <a:lnTo>
                    <a:pt x="6350" y="2098039"/>
                  </a:lnTo>
                  <a:lnTo>
                    <a:pt x="7620" y="2098039"/>
                  </a:lnTo>
                  <a:lnTo>
                    <a:pt x="7620" y="2092960"/>
                  </a:lnTo>
                  <a:close/>
                </a:path>
                <a:path w="7620" h="2106929">
                  <a:moveTo>
                    <a:pt x="5079" y="2099310"/>
                  </a:moveTo>
                  <a:lnTo>
                    <a:pt x="0" y="2099310"/>
                  </a:lnTo>
                  <a:lnTo>
                    <a:pt x="0" y="2104389"/>
                  </a:lnTo>
                  <a:lnTo>
                    <a:pt x="2539" y="2104389"/>
                  </a:lnTo>
                  <a:lnTo>
                    <a:pt x="2539" y="2103119"/>
                  </a:lnTo>
                  <a:lnTo>
                    <a:pt x="3810" y="2103119"/>
                  </a:lnTo>
                  <a:lnTo>
                    <a:pt x="3810" y="2101849"/>
                  </a:lnTo>
                  <a:lnTo>
                    <a:pt x="5079" y="2101849"/>
                  </a:lnTo>
                  <a:lnTo>
                    <a:pt x="5079" y="2099310"/>
                  </a:lnTo>
                  <a:close/>
                </a:path>
                <a:path w="7620" h="2106929">
                  <a:moveTo>
                    <a:pt x="1270" y="2104390"/>
                  </a:moveTo>
                  <a:lnTo>
                    <a:pt x="0" y="2104390"/>
                  </a:lnTo>
                  <a:lnTo>
                    <a:pt x="0" y="2106929"/>
                  </a:lnTo>
                  <a:lnTo>
                    <a:pt x="1270" y="2106929"/>
                  </a:lnTo>
                  <a:lnTo>
                    <a:pt x="1270" y="2104390"/>
                  </a:lnTo>
                  <a:close/>
                </a:path>
              </a:pathLst>
            </a:custGeom>
            <a:solidFill>
              <a:srgbClr val="FF6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4883149" y="2562860"/>
              <a:ext cx="6350" cy="2122170"/>
            </a:xfrm>
            <a:custGeom>
              <a:avLst/>
              <a:gdLst/>
              <a:ahLst/>
              <a:cxnLst/>
              <a:rect l="l" t="t" r="r" b="b"/>
              <a:pathLst>
                <a:path w="6350" h="212217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2122170">
                  <a:moveTo>
                    <a:pt x="253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1270"/>
                  </a:lnTo>
                  <a:close/>
                </a:path>
                <a:path w="6350" h="2122170">
                  <a:moveTo>
                    <a:pt x="6350" y="7620"/>
                  </a:moveTo>
                  <a:lnTo>
                    <a:pt x="0" y="762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7620"/>
                  </a:lnTo>
                  <a:close/>
                </a:path>
                <a:path w="6350" h="2122170">
                  <a:moveTo>
                    <a:pt x="635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70"/>
                  </a:lnTo>
                  <a:close/>
                </a:path>
                <a:path w="6350" h="2122170">
                  <a:moveTo>
                    <a:pt x="6350" y="45720"/>
                  </a:moveTo>
                  <a:lnTo>
                    <a:pt x="0" y="4572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45720"/>
                  </a:lnTo>
                  <a:close/>
                </a:path>
                <a:path w="6350" h="2122170">
                  <a:moveTo>
                    <a:pt x="6350" y="83820"/>
                  </a:moveTo>
                  <a:lnTo>
                    <a:pt x="0" y="8382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83820"/>
                  </a:lnTo>
                  <a:close/>
                </a:path>
                <a:path w="6350" h="2122170">
                  <a:moveTo>
                    <a:pt x="6350" y="121920"/>
                  </a:moveTo>
                  <a:lnTo>
                    <a:pt x="0" y="12192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21920"/>
                  </a:lnTo>
                  <a:close/>
                </a:path>
                <a:path w="6350" h="2122170">
                  <a:moveTo>
                    <a:pt x="6350" y="160020"/>
                  </a:moveTo>
                  <a:lnTo>
                    <a:pt x="0" y="16002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60020"/>
                  </a:lnTo>
                  <a:close/>
                </a:path>
                <a:path w="6350" h="2122170">
                  <a:moveTo>
                    <a:pt x="635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120"/>
                  </a:lnTo>
                  <a:close/>
                </a:path>
                <a:path w="6350" h="2122170">
                  <a:moveTo>
                    <a:pt x="6350" y="204470"/>
                  </a:moveTo>
                  <a:lnTo>
                    <a:pt x="0" y="204470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04470"/>
                  </a:lnTo>
                  <a:close/>
                </a:path>
                <a:path w="6350" h="2122170">
                  <a:moveTo>
                    <a:pt x="6350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36220"/>
                  </a:lnTo>
                  <a:close/>
                </a:path>
                <a:path w="6350" h="2122170">
                  <a:moveTo>
                    <a:pt x="6350" y="242570"/>
                  </a:moveTo>
                  <a:lnTo>
                    <a:pt x="0" y="24257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42570"/>
                  </a:lnTo>
                  <a:close/>
                </a:path>
                <a:path w="6350" h="2122170">
                  <a:moveTo>
                    <a:pt x="6350" y="280670"/>
                  </a:moveTo>
                  <a:lnTo>
                    <a:pt x="0" y="280670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280670"/>
                  </a:lnTo>
                  <a:close/>
                </a:path>
                <a:path w="6350" h="2122170">
                  <a:moveTo>
                    <a:pt x="6350" y="318770"/>
                  </a:moveTo>
                  <a:lnTo>
                    <a:pt x="0" y="318770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18770"/>
                  </a:lnTo>
                  <a:close/>
                </a:path>
                <a:path w="6350" h="2122170">
                  <a:moveTo>
                    <a:pt x="6350" y="356870"/>
                  </a:moveTo>
                  <a:lnTo>
                    <a:pt x="0" y="35687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56870"/>
                  </a:lnTo>
                  <a:close/>
                </a:path>
                <a:path w="6350" h="2122170">
                  <a:moveTo>
                    <a:pt x="6350" y="394970"/>
                  </a:moveTo>
                  <a:lnTo>
                    <a:pt x="0" y="394970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4970"/>
                  </a:lnTo>
                  <a:close/>
                </a:path>
                <a:path w="6350" h="2122170">
                  <a:moveTo>
                    <a:pt x="6350" y="401320"/>
                  </a:moveTo>
                  <a:lnTo>
                    <a:pt x="0" y="401320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01320"/>
                  </a:lnTo>
                  <a:close/>
                </a:path>
                <a:path w="6350" h="2122170">
                  <a:moveTo>
                    <a:pt x="6350" y="433070"/>
                  </a:moveTo>
                  <a:lnTo>
                    <a:pt x="0" y="433070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33070"/>
                  </a:lnTo>
                  <a:close/>
                </a:path>
                <a:path w="6350" h="2122170">
                  <a:moveTo>
                    <a:pt x="6350" y="477520"/>
                  </a:moveTo>
                  <a:lnTo>
                    <a:pt x="0" y="47752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477520"/>
                  </a:lnTo>
                  <a:close/>
                </a:path>
                <a:path w="6350" h="2122170">
                  <a:moveTo>
                    <a:pt x="6350" y="515620"/>
                  </a:moveTo>
                  <a:lnTo>
                    <a:pt x="0" y="515620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15620"/>
                  </a:lnTo>
                  <a:close/>
                </a:path>
                <a:path w="6350" h="2122170">
                  <a:moveTo>
                    <a:pt x="6350" y="553720"/>
                  </a:moveTo>
                  <a:lnTo>
                    <a:pt x="0" y="55372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53720"/>
                  </a:lnTo>
                  <a:close/>
                </a:path>
                <a:path w="6350" h="2122170">
                  <a:moveTo>
                    <a:pt x="6350" y="591820"/>
                  </a:moveTo>
                  <a:lnTo>
                    <a:pt x="0" y="59182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20"/>
                  </a:lnTo>
                  <a:close/>
                </a:path>
                <a:path w="6350" h="2122170">
                  <a:moveTo>
                    <a:pt x="6350" y="598170"/>
                  </a:moveTo>
                  <a:lnTo>
                    <a:pt x="0" y="598170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598170"/>
                  </a:lnTo>
                  <a:close/>
                </a:path>
                <a:path w="6350" h="2122170">
                  <a:moveTo>
                    <a:pt x="6350" y="629920"/>
                  </a:moveTo>
                  <a:lnTo>
                    <a:pt x="0" y="629920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20"/>
                  </a:lnTo>
                  <a:close/>
                </a:path>
                <a:path w="6350" h="2122170">
                  <a:moveTo>
                    <a:pt x="6350" y="636270"/>
                  </a:moveTo>
                  <a:lnTo>
                    <a:pt x="0" y="63627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36270"/>
                  </a:lnTo>
                  <a:close/>
                </a:path>
                <a:path w="6350" h="2122170">
                  <a:moveTo>
                    <a:pt x="6350" y="674370"/>
                  </a:moveTo>
                  <a:lnTo>
                    <a:pt x="0" y="674370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674370"/>
                  </a:lnTo>
                  <a:close/>
                </a:path>
                <a:path w="6350" h="2122170">
                  <a:moveTo>
                    <a:pt x="6350" y="712470"/>
                  </a:moveTo>
                  <a:lnTo>
                    <a:pt x="0" y="712470"/>
                  </a:lnTo>
                  <a:lnTo>
                    <a:pt x="0" y="750569"/>
                  </a:lnTo>
                  <a:lnTo>
                    <a:pt x="6350" y="750569"/>
                  </a:lnTo>
                  <a:lnTo>
                    <a:pt x="6350" y="712470"/>
                  </a:lnTo>
                  <a:close/>
                </a:path>
                <a:path w="6350" h="2122170">
                  <a:moveTo>
                    <a:pt x="6350" y="750570"/>
                  </a:moveTo>
                  <a:lnTo>
                    <a:pt x="0" y="750570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0570"/>
                  </a:lnTo>
                  <a:close/>
                </a:path>
                <a:path w="6350" h="2122170">
                  <a:moveTo>
                    <a:pt x="6350" y="756920"/>
                  </a:moveTo>
                  <a:lnTo>
                    <a:pt x="0" y="756920"/>
                  </a:lnTo>
                  <a:lnTo>
                    <a:pt x="0" y="788669"/>
                  </a:lnTo>
                  <a:lnTo>
                    <a:pt x="6350" y="788669"/>
                  </a:lnTo>
                  <a:lnTo>
                    <a:pt x="6350" y="756920"/>
                  </a:lnTo>
                  <a:close/>
                </a:path>
                <a:path w="6350" h="2122170">
                  <a:moveTo>
                    <a:pt x="6350" y="788670"/>
                  </a:moveTo>
                  <a:lnTo>
                    <a:pt x="0" y="788670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8670"/>
                  </a:lnTo>
                  <a:close/>
                </a:path>
                <a:path w="6350" h="2122170">
                  <a:moveTo>
                    <a:pt x="6350" y="795020"/>
                  </a:moveTo>
                  <a:lnTo>
                    <a:pt x="0" y="795020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795020"/>
                  </a:lnTo>
                  <a:close/>
                </a:path>
                <a:path w="6350" h="2122170">
                  <a:moveTo>
                    <a:pt x="6350" y="826770"/>
                  </a:moveTo>
                  <a:lnTo>
                    <a:pt x="0" y="826770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6770"/>
                  </a:lnTo>
                  <a:close/>
                </a:path>
                <a:path w="6350" h="2122170">
                  <a:moveTo>
                    <a:pt x="6350" y="833120"/>
                  </a:moveTo>
                  <a:lnTo>
                    <a:pt x="0" y="833120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33120"/>
                  </a:lnTo>
                  <a:close/>
                </a:path>
                <a:path w="6350" h="2122170">
                  <a:moveTo>
                    <a:pt x="6350" y="871220"/>
                  </a:moveTo>
                  <a:lnTo>
                    <a:pt x="0" y="871220"/>
                  </a:lnTo>
                  <a:lnTo>
                    <a:pt x="0" y="909319"/>
                  </a:lnTo>
                  <a:lnTo>
                    <a:pt x="6350" y="909319"/>
                  </a:lnTo>
                  <a:lnTo>
                    <a:pt x="6350" y="871220"/>
                  </a:lnTo>
                  <a:close/>
                </a:path>
                <a:path w="6350" h="2122170">
                  <a:moveTo>
                    <a:pt x="6350" y="909320"/>
                  </a:moveTo>
                  <a:lnTo>
                    <a:pt x="0" y="909320"/>
                  </a:lnTo>
                  <a:lnTo>
                    <a:pt x="0" y="947419"/>
                  </a:lnTo>
                  <a:lnTo>
                    <a:pt x="6350" y="947419"/>
                  </a:lnTo>
                  <a:lnTo>
                    <a:pt x="6350" y="909320"/>
                  </a:lnTo>
                  <a:close/>
                </a:path>
                <a:path w="6350" h="2122170">
                  <a:moveTo>
                    <a:pt x="6350" y="947420"/>
                  </a:moveTo>
                  <a:lnTo>
                    <a:pt x="0" y="947420"/>
                  </a:lnTo>
                  <a:lnTo>
                    <a:pt x="0" y="953769"/>
                  </a:lnTo>
                  <a:lnTo>
                    <a:pt x="6350" y="953769"/>
                  </a:lnTo>
                  <a:lnTo>
                    <a:pt x="6350" y="947420"/>
                  </a:lnTo>
                  <a:close/>
                </a:path>
                <a:path w="6350" h="2122170">
                  <a:moveTo>
                    <a:pt x="6350" y="953770"/>
                  </a:moveTo>
                  <a:lnTo>
                    <a:pt x="0" y="953770"/>
                  </a:lnTo>
                  <a:lnTo>
                    <a:pt x="0" y="985519"/>
                  </a:lnTo>
                  <a:lnTo>
                    <a:pt x="6350" y="985519"/>
                  </a:lnTo>
                  <a:lnTo>
                    <a:pt x="6350" y="953770"/>
                  </a:lnTo>
                  <a:close/>
                </a:path>
                <a:path w="6350" h="2122170">
                  <a:moveTo>
                    <a:pt x="6350" y="985520"/>
                  </a:moveTo>
                  <a:lnTo>
                    <a:pt x="0" y="985520"/>
                  </a:lnTo>
                  <a:lnTo>
                    <a:pt x="0" y="991869"/>
                  </a:lnTo>
                  <a:lnTo>
                    <a:pt x="6350" y="991869"/>
                  </a:lnTo>
                  <a:lnTo>
                    <a:pt x="6350" y="985520"/>
                  </a:lnTo>
                  <a:close/>
                </a:path>
                <a:path w="6350" h="2122170">
                  <a:moveTo>
                    <a:pt x="6350" y="991870"/>
                  </a:moveTo>
                  <a:lnTo>
                    <a:pt x="0" y="991870"/>
                  </a:lnTo>
                  <a:lnTo>
                    <a:pt x="0" y="1029969"/>
                  </a:lnTo>
                  <a:lnTo>
                    <a:pt x="6350" y="1029969"/>
                  </a:lnTo>
                  <a:lnTo>
                    <a:pt x="6350" y="991870"/>
                  </a:lnTo>
                  <a:close/>
                </a:path>
                <a:path w="6350" h="2122170">
                  <a:moveTo>
                    <a:pt x="6350" y="1029970"/>
                  </a:moveTo>
                  <a:lnTo>
                    <a:pt x="0" y="1029970"/>
                  </a:lnTo>
                  <a:lnTo>
                    <a:pt x="0" y="1051559"/>
                  </a:lnTo>
                  <a:lnTo>
                    <a:pt x="6350" y="1051559"/>
                  </a:lnTo>
                  <a:lnTo>
                    <a:pt x="6350" y="1029970"/>
                  </a:lnTo>
                  <a:close/>
                </a:path>
                <a:path w="6350" h="2122170">
                  <a:moveTo>
                    <a:pt x="6350" y="1051560"/>
                  </a:moveTo>
                  <a:lnTo>
                    <a:pt x="0" y="1051560"/>
                  </a:lnTo>
                  <a:lnTo>
                    <a:pt x="0" y="1059179"/>
                  </a:lnTo>
                  <a:lnTo>
                    <a:pt x="6350" y="1059179"/>
                  </a:lnTo>
                  <a:lnTo>
                    <a:pt x="6350" y="1051560"/>
                  </a:lnTo>
                  <a:close/>
                </a:path>
                <a:path w="6350" h="2122170">
                  <a:moveTo>
                    <a:pt x="6350" y="1059180"/>
                  </a:moveTo>
                  <a:lnTo>
                    <a:pt x="0" y="1059180"/>
                  </a:lnTo>
                  <a:lnTo>
                    <a:pt x="0" y="1065529"/>
                  </a:lnTo>
                  <a:lnTo>
                    <a:pt x="6350" y="1065529"/>
                  </a:lnTo>
                  <a:lnTo>
                    <a:pt x="6350" y="1059180"/>
                  </a:lnTo>
                  <a:close/>
                </a:path>
                <a:path w="6350" h="2122170">
                  <a:moveTo>
                    <a:pt x="6350" y="1065530"/>
                  </a:moveTo>
                  <a:lnTo>
                    <a:pt x="0" y="1065530"/>
                  </a:lnTo>
                  <a:lnTo>
                    <a:pt x="0" y="1071879"/>
                  </a:lnTo>
                  <a:lnTo>
                    <a:pt x="6350" y="1071879"/>
                  </a:lnTo>
                  <a:lnTo>
                    <a:pt x="6350" y="1065530"/>
                  </a:lnTo>
                  <a:close/>
                </a:path>
                <a:path w="6350" h="2122170">
                  <a:moveTo>
                    <a:pt x="6350" y="1071880"/>
                  </a:moveTo>
                  <a:lnTo>
                    <a:pt x="0" y="1071880"/>
                  </a:lnTo>
                  <a:lnTo>
                    <a:pt x="0" y="1078229"/>
                  </a:lnTo>
                  <a:lnTo>
                    <a:pt x="6350" y="1078229"/>
                  </a:lnTo>
                  <a:lnTo>
                    <a:pt x="6350" y="1071880"/>
                  </a:lnTo>
                  <a:close/>
                </a:path>
                <a:path w="6350" h="2122170">
                  <a:moveTo>
                    <a:pt x="6350" y="1078230"/>
                  </a:moveTo>
                  <a:lnTo>
                    <a:pt x="0" y="1078230"/>
                  </a:lnTo>
                  <a:lnTo>
                    <a:pt x="0" y="1084579"/>
                  </a:lnTo>
                  <a:lnTo>
                    <a:pt x="6350" y="1084579"/>
                  </a:lnTo>
                  <a:lnTo>
                    <a:pt x="6350" y="1078230"/>
                  </a:lnTo>
                  <a:close/>
                </a:path>
                <a:path w="6350" h="2122170">
                  <a:moveTo>
                    <a:pt x="6350" y="1084580"/>
                  </a:moveTo>
                  <a:lnTo>
                    <a:pt x="0" y="1084580"/>
                  </a:lnTo>
                  <a:lnTo>
                    <a:pt x="0" y="1089659"/>
                  </a:lnTo>
                  <a:lnTo>
                    <a:pt x="6350" y="1089659"/>
                  </a:lnTo>
                  <a:lnTo>
                    <a:pt x="6350" y="1084580"/>
                  </a:lnTo>
                  <a:close/>
                </a:path>
                <a:path w="6350" h="2122170">
                  <a:moveTo>
                    <a:pt x="6350" y="1089660"/>
                  </a:moveTo>
                  <a:lnTo>
                    <a:pt x="0" y="1089660"/>
                  </a:lnTo>
                  <a:lnTo>
                    <a:pt x="0" y="1097279"/>
                  </a:lnTo>
                  <a:lnTo>
                    <a:pt x="6350" y="1097279"/>
                  </a:lnTo>
                  <a:lnTo>
                    <a:pt x="6350" y="1089660"/>
                  </a:lnTo>
                  <a:close/>
                </a:path>
                <a:path w="6350" h="2122170">
                  <a:moveTo>
                    <a:pt x="6350" y="1097280"/>
                  </a:moveTo>
                  <a:lnTo>
                    <a:pt x="0" y="1097280"/>
                  </a:lnTo>
                  <a:lnTo>
                    <a:pt x="0" y="1103629"/>
                  </a:lnTo>
                  <a:lnTo>
                    <a:pt x="6350" y="1103629"/>
                  </a:lnTo>
                  <a:lnTo>
                    <a:pt x="6350" y="1097280"/>
                  </a:lnTo>
                  <a:close/>
                </a:path>
                <a:path w="6350" h="2122170">
                  <a:moveTo>
                    <a:pt x="6350" y="1103630"/>
                  </a:moveTo>
                  <a:lnTo>
                    <a:pt x="0" y="1103630"/>
                  </a:lnTo>
                  <a:lnTo>
                    <a:pt x="0" y="1109979"/>
                  </a:lnTo>
                  <a:lnTo>
                    <a:pt x="6350" y="1109979"/>
                  </a:lnTo>
                  <a:lnTo>
                    <a:pt x="6350" y="1103630"/>
                  </a:lnTo>
                  <a:close/>
                </a:path>
                <a:path w="6350" h="2122170">
                  <a:moveTo>
                    <a:pt x="6350" y="1109980"/>
                  </a:moveTo>
                  <a:lnTo>
                    <a:pt x="0" y="1109980"/>
                  </a:lnTo>
                  <a:lnTo>
                    <a:pt x="0" y="1116329"/>
                  </a:lnTo>
                  <a:lnTo>
                    <a:pt x="6350" y="1116329"/>
                  </a:lnTo>
                  <a:lnTo>
                    <a:pt x="6350" y="1109980"/>
                  </a:lnTo>
                  <a:close/>
                </a:path>
                <a:path w="6350" h="2122170">
                  <a:moveTo>
                    <a:pt x="6350" y="1116330"/>
                  </a:moveTo>
                  <a:lnTo>
                    <a:pt x="0" y="1116330"/>
                  </a:lnTo>
                  <a:lnTo>
                    <a:pt x="0" y="1122679"/>
                  </a:lnTo>
                  <a:lnTo>
                    <a:pt x="6350" y="1122679"/>
                  </a:lnTo>
                  <a:lnTo>
                    <a:pt x="6350" y="1116330"/>
                  </a:lnTo>
                  <a:close/>
                </a:path>
                <a:path w="6350" h="2122170">
                  <a:moveTo>
                    <a:pt x="6350" y="1122680"/>
                  </a:moveTo>
                  <a:lnTo>
                    <a:pt x="0" y="1122680"/>
                  </a:lnTo>
                  <a:lnTo>
                    <a:pt x="0" y="1127759"/>
                  </a:lnTo>
                  <a:lnTo>
                    <a:pt x="6350" y="1127759"/>
                  </a:lnTo>
                  <a:lnTo>
                    <a:pt x="6350" y="1122680"/>
                  </a:lnTo>
                  <a:close/>
                </a:path>
                <a:path w="6350" h="2122170">
                  <a:moveTo>
                    <a:pt x="6350" y="1127760"/>
                  </a:moveTo>
                  <a:lnTo>
                    <a:pt x="0" y="1127760"/>
                  </a:lnTo>
                  <a:lnTo>
                    <a:pt x="0" y="1141729"/>
                  </a:lnTo>
                  <a:lnTo>
                    <a:pt x="6350" y="1141729"/>
                  </a:lnTo>
                  <a:lnTo>
                    <a:pt x="6350" y="1127760"/>
                  </a:lnTo>
                  <a:close/>
                </a:path>
                <a:path w="6350" h="2122170">
                  <a:moveTo>
                    <a:pt x="6350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6350" y="1148079"/>
                  </a:lnTo>
                  <a:lnTo>
                    <a:pt x="6350" y="1141730"/>
                  </a:lnTo>
                  <a:close/>
                </a:path>
                <a:path w="6350" h="2122170">
                  <a:moveTo>
                    <a:pt x="6350" y="1148080"/>
                  </a:moveTo>
                  <a:lnTo>
                    <a:pt x="0" y="1148080"/>
                  </a:lnTo>
                  <a:lnTo>
                    <a:pt x="0" y="1154429"/>
                  </a:lnTo>
                  <a:lnTo>
                    <a:pt x="6350" y="1154429"/>
                  </a:lnTo>
                  <a:lnTo>
                    <a:pt x="6350" y="1148080"/>
                  </a:lnTo>
                  <a:close/>
                </a:path>
                <a:path w="6350" h="2122170">
                  <a:moveTo>
                    <a:pt x="6350" y="1154430"/>
                  </a:moveTo>
                  <a:lnTo>
                    <a:pt x="0" y="1154430"/>
                  </a:lnTo>
                  <a:lnTo>
                    <a:pt x="0" y="1160779"/>
                  </a:lnTo>
                  <a:lnTo>
                    <a:pt x="6350" y="1160779"/>
                  </a:lnTo>
                  <a:lnTo>
                    <a:pt x="6350" y="1154430"/>
                  </a:lnTo>
                  <a:close/>
                </a:path>
                <a:path w="6350" h="2122170">
                  <a:moveTo>
                    <a:pt x="6350" y="1160780"/>
                  </a:moveTo>
                  <a:lnTo>
                    <a:pt x="0" y="1160780"/>
                  </a:lnTo>
                  <a:lnTo>
                    <a:pt x="0" y="1165859"/>
                  </a:lnTo>
                  <a:lnTo>
                    <a:pt x="6350" y="1165859"/>
                  </a:lnTo>
                  <a:lnTo>
                    <a:pt x="6350" y="1160780"/>
                  </a:lnTo>
                  <a:close/>
                </a:path>
                <a:path w="6350" h="2122170">
                  <a:moveTo>
                    <a:pt x="6350" y="1165860"/>
                  </a:moveTo>
                  <a:lnTo>
                    <a:pt x="0" y="1165860"/>
                  </a:lnTo>
                  <a:lnTo>
                    <a:pt x="0" y="1172209"/>
                  </a:lnTo>
                  <a:lnTo>
                    <a:pt x="6350" y="1172209"/>
                  </a:lnTo>
                  <a:lnTo>
                    <a:pt x="6350" y="1165860"/>
                  </a:lnTo>
                  <a:close/>
                </a:path>
                <a:path w="6350" h="2122170">
                  <a:moveTo>
                    <a:pt x="6350" y="1172210"/>
                  </a:moveTo>
                  <a:lnTo>
                    <a:pt x="0" y="1172210"/>
                  </a:lnTo>
                  <a:lnTo>
                    <a:pt x="0" y="1179829"/>
                  </a:lnTo>
                  <a:lnTo>
                    <a:pt x="6350" y="1179829"/>
                  </a:lnTo>
                  <a:lnTo>
                    <a:pt x="6350" y="1172210"/>
                  </a:lnTo>
                  <a:close/>
                </a:path>
                <a:path w="6350" h="2122170">
                  <a:moveTo>
                    <a:pt x="6350" y="1179830"/>
                  </a:moveTo>
                  <a:lnTo>
                    <a:pt x="0" y="1179830"/>
                  </a:lnTo>
                  <a:lnTo>
                    <a:pt x="0" y="1186179"/>
                  </a:lnTo>
                  <a:lnTo>
                    <a:pt x="6350" y="1186179"/>
                  </a:lnTo>
                  <a:lnTo>
                    <a:pt x="6350" y="1179830"/>
                  </a:lnTo>
                  <a:close/>
                </a:path>
                <a:path w="6350" h="2122170">
                  <a:moveTo>
                    <a:pt x="6350" y="1186180"/>
                  </a:moveTo>
                  <a:lnTo>
                    <a:pt x="0" y="1186180"/>
                  </a:lnTo>
                  <a:lnTo>
                    <a:pt x="0" y="1192529"/>
                  </a:lnTo>
                  <a:lnTo>
                    <a:pt x="6350" y="1192529"/>
                  </a:lnTo>
                  <a:lnTo>
                    <a:pt x="6350" y="1186180"/>
                  </a:lnTo>
                  <a:close/>
                </a:path>
                <a:path w="6350" h="2122170">
                  <a:moveTo>
                    <a:pt x="6350" y="1192530"/>
                  </a:moveTo>
                  <a:lnTo>
                    <a:pt x="0" y="1192530"/>
                  </a:lnTo>
                  <a:lnTo>
                    <a:pt x="0" y="1198879"/>
                  </a:lnTo>
                  <a:lnTo>
                    <a:pt x="6350" y="1198879"/>
                  </a:lnTo>
                  <a:lnTo>
                    <a:pt x="6350" y="1192530"/>
                  </a:lnTo>
                  <a:close/>
                </a:path>
                <a:path w="6350" h="2122170">
                  <a:moveTo>
                    <a:pt x="6350" y="1198880"/>
                  </a:moveTo>
                  <a:lnTo>
                    <a:pt x="0" y="1198880"/>
                  </a:lnTo>
                  <a:lnTo>
                    <a:pt x="0" y="1205229"/>
                  </a:lnTo>
                  <a:lnTo>
                    <a:pt x="6350" y="1205229"/>
                  </a:lnTo>
                  <a:lnTo>
                    <a:pt x="6350" y="1198880"/>
                  </a:lnTo>
                  <a:close/>
                </a:path>
                <a:path w="6350" h="2122170">
                  <a:moveTo>
                    <a:pt x="6350" y="1205230"/>
                  </a:moveTo>
                  <a:lnTo>
                    <a:pt x="0" y="1205230"/>
                  </a:lnTo>
                  <a:lnTo>
                    <a:pt x="0" y="1210309"/>
                  </a:lnTo>
                  <a:lnTo>
                    <a:pt x="6350" y="1210309"/>
                  </a:lnTo>
                  <a:lnTo>
                    <a:pt x="6350" y="1205230"/>
                  </a:lnTo>
                  <a:close/>
                </a:path>
                <a:path w="6350" h="2122170">
                  <a:moveTo>
                    <a:pt x="6350" y="1210310"/>
                  </a:moveTo>
                  <a:lnTo>
                    <a:pt x="0" y="1210310"/>
                  </a:lnTo>
                  <a:lnTo>
                    <a:pt x="0" y="1217929"/>
                  </a:lnTo>
                  <a:lnTo>
                    <a:pt x="6350" y="1217929"/>
                  </a:lnTo>
                  <a:lnTo>
                    <a:pt x="6350" y="1210310"/>
                  </a:lnTo>
                  <a:close/>
                </a:path>
                <a:path w="6350" h="2122170">
                  <a:moveTo>
                    <a:pt x="6350" y="1217930"/>
                  </a:moveTo>
                  <a:lnTo>
                    <a:pt x="0" y="1217930"/>
                  </a:lnTo>
                  <a:lnTo>
                    <a:pt x="0" y="1224279"/>
                  </a:lnTo>
                  <a:lnTo>
                    <a:pt x="6350" y="1224279"/>
                  </a:lnTo>
                  <a:lnTo>
                    <a:pt x="6350" y="1217930"/>
                  </a:lnTo>
                  <a:close/>
                </a:path>
                <a:path w="6350" h="2122170">
                  <a:moveTo>
                    <a:pt x="6350" y="1224280"/>
                  </a:moveTo>
                  <a:lnTo>
                    <a:pt x="0" y="1224280"/>
                  </a:lnTo>
                  <a:lnTo>
                    <a:pt x="0" y="1236979"/>
                  </a:lnTo>
                  <a:lnTo>
                    <a:pt x="6350" y="1236979"/>
                  </a:lnTo>
                  <a:lnTo>
                    <a:pt x="6350" y="1224280"/>
                  </a:lnTo>
                  <a:close/>
                </a:path>
                <a:path w="6350" h="2122170">
                  <a:moveTo>
                    <a:pt x="6350" y="1236980"/>
                  </a:moveTo>
                  <a:lnTo>
                    <a:pt x="0" y="1236980"/>
                  </a:lnTo>
                  <a:lnTo>
                    <a:pt x="0" y="1268729"/>
                  </a:lnTo>
                  <a:lnTo>
                    <a:pt x="6350" y="1268729"/>
                  </a:lnTo>
                  <a:lnTo>
                    <a:pt x="6350" y="1236980"/>
                  </a:lnTo>
                  <a:close/>
                </a:path>
                <a:path w="6350" h="2122170">
                  <a:moveTo>
                    <a:pt x="6350" y="1268730"/>
                  </a:moveTo>
                  <a:lnTo>
                    <a:pt x="0" y="1268730"/>
                  </a:lnTo>
                  <a:lnTo>
                    <a:pt x="0" y="1275079"/>
                  </a:lnTo>
                  <a:lnTo>
                    <a:pt x="6350" y="1275079"/>
                  </a:lnTo>
                  <a:lnTo>
                    <a:pt x="6350" y="1268730"/>
                  </a:lnTo>
                  <a:close/>
                </a:path>
                <a:path w="6350" h="2122170">
                  <a:moveTo>
                    <a:pt x="6350" y="1275080"/>
                  </a:moveTo>
                  <a:lnTo>
                    <a:pt x="0" y="1275080"/>
                  </a:lnTo>
                  <a:lnTo>
                    <a:pt x="0" y="1281429"/>
                  </a:lnTo>
                  <a:lnTo>
                    <a:pt x="6350" y="1281429"/>
                  </a:lnTo>
                  <a:lnTo>
                    <a:pt x="6350" y="1275080"/>
                  </a:lnTo>
                  <a:close/>
                </a:path>
                <a:path w="6350" h="2122170">
                  <a:moveTo>
                    <a:pt x="6350" y="1281430"/>
                  </a:moveTo>
                  <a:lnTo>
                    <a:pt x="0" y="1281430"/>
                  </a:lnTo>
                  <a:lnTo>
                    <a:pt x="0" y="1286509"/>
                  </a:lnTo>
                  <a:lnTo>
                    <a:pt x="6350" y="1286509"/>
                  </a:lnTo>
                  <a:lnTo>
                    <a:pt x="6350" y="1281430"/>
                  </a:lnTo>
                  <a:close/>
                </a:path>
                <a:path w="6350" h="2122170">
                  <a:moveTo>
                    <a:pt x="6350" y="1286510"/>
                  </a:moveTo>
                  <a:lnTo>
                    <a:pt x="0" y="1286510"/>
                  </a:lnTo>
                  <a:lnTo>
                    <a:pt x="0" y="1292859"/>
                  </a:lnTo>
                  <a:lnTo>
                    <a:pt x="6350" y="1292859"/>
                  </a:lnTo>
                  <a:lnTo>
                    <a:pt x="6350" y="1286510"/>
                  </a:lnTo>
                  <a:close/>
                </a:path>
                <a:path w="6350" h="2122170">
                  <a:moveTo>
                    <a:pt x="6350" y="1292860"/>
                  </a:moveTo>
                  <a:lnTo>
                    <a:pt x="0" y="1292860"/>
                  </a:lnTo>
                  <a:lnTo>
                    <a:pt x="0" y="1306829"/>
                  </a:lnTo>
                  <a:lnTo>
                    <a:pt x="6350" y="1306829"/>
                  </a:lnTo>
                  <a:lnTo>
                    <a:pt x="6350" y="1292860"/>
                  </a:lnTo>
                  <a:close/>
                </a:path>
                <a:path w="6350" h="2122170">
                  <a:moveTo>
                    <a:pt x="6350" y="1306830"/>
                  </a:moveTo>
                  <a:lnTo>
                    <a:pt x="0" y="1306830"/>
                  </a:lnTo>
                  <a:lnTo>
                    <a:pt x="0" y="1319529"/>
                  </a:lnTo>
                  <a:lnTo>
                    <a:pt x="6350" y="1319529"/>
                  </a:lnTo>
                  <a:lnTo>
                    <a:pt x="6350" y="1306830"/>
                  </a:lnTo>
                  <a:close/>
                </a:path>
                <a:path w="6350" h="2122170">
                  <a:moveTo>
                    <a:pt x="6350" y="1319530"/>
                  </a:moveTo>
                  <a:lnTo>
                    <a:pt x="0" y="1319530"/>
                  </a:lnTo>
                  <a:lnTo>
                    <a:pt x="0" y="1324609"/>
                  </a:lnTo>
                  <a:lnTo>
                    <a:pt x="6350" y="1324609"/>
                  </a:lnTo>
                  <a:lnTo>
                    <a:pt x="6350" y="1319530"/>
                  </a:lnTo>
                  <a:close/>
                </a:path>
                <a:path w="6350" h="2122170">
                  <a:moveTo>
                    <a:pt x="6350" y="1324610"/>
                  </a:moveTo>
                  <a:lnTo>
                    <a:pt x="0" y="1324610"/>
                  </a:lnTo>
                  <a:lnTo>
                    <a:pt x="0" y="1338579"/>
                  </a:lnTo>
                  <a:lnTo>
                    <a:pt x="6350" y="1338579"/>
                  </a:lnTo>
                  <a:lnTo>
                    <a:pt x="6350" y="1324610"/>
                  </a:lnTo>
                  <a:close/>
                </a:path>
                <a:path w="6350" h="2122170">
                  <a:moveTo>
                    <a:pt x="6350" y="1338580"/>
                  </a:moveTo>
                  <a:lnTo>
                    <a:pt x="0" y="1338580"/>
                  </a:lnTo>
                  <a:lnTo>
                    <a:pt x="0" y="1344929"/>
                  </a:lnTo>
                  <a:lnTo>
                    <a:pt x="6350" y="1344929"/>
                  </a:lnTo>
                  <a:lnTo>
                    <a:pt x="6350" y="1338580"/>
                  </a:lnTo>
                  <a:close/>
                </a:path>
                <a:path w="6350" h="2122170">
                  <a:moveTo>
                    <a:pt x="6350" y="1344930"/>
                  </a:moveTo>
                  <a:lnTo>
                    <a:pt x="0" y="1344930"/>
                  </a:lnTo>
                  <a:lnTo>
                    <a:pt x="0" y="1351279"/>
                  </a:lnTo>
                  <a:lnTo>
                    <a:pt x="6350" y="1351279"/>
                  </a:lnTo>
                  <a:lnTo>
                    <a:pt x="6350" y="1344930"/>
                  </a:lnTo>
                  <a:close/>
                </a:path>
                <a:path w="6350" h="2122170">
                  <a:moveTo>
                    <a:pt x="6350" y="1351280"/>
                  </a:moveTo>
                  <a:lnTo>
                    <a:pt x="0" y="1351280"/>
                  </a:lnTo>
                  <a:lnTo>
                    <a:pt x="0" y="1357629"/>
                  </a:lnTo>
                  <a:lnTo>
                    <a:pt x="6350" y="1357629"/>
                  </a:lnTo>
                  <a:lnTo>
                    <a:pt x="6350" y="1351280"/>
                  </a:lnTo>
                  <a:close/>
                </a:path>
                <a:path w="6350" h="2122170">
                  <a:moveTo>
                    <a:pt x="6350" y="1357630"/>
                  </a:moveTo>
                  <a:lnTo>
                    <a:pt x="0" y="1357630"/>
                  </a:lnTo>
                  <a:lnTo>
                    <a:pt x="0" y="1369059"/>
                  </a:lnTo>
                  <a:lnTo>
                    <a:pt x="6350" y="1369059"/>
                  </a:lnTo>
                  <a:lnTo>
                    <a:pt x="6350" y="1357630"/>
                  </a:lnTo>
                  <a:close/>
                </a:path>
                <a:path w="6350" h="2122170">
                  <a:moveTo>
                    <a:pt x="6350" y="1369060"/>
                  </a:moveTo>
                  <a:lnTo>
                    <a:pt x="0" y="1369060"/>
                  </a:lnTo>
                  <a:lnTo>
                    <a:pt x="0" y="1376679"/>
                  </a:lnTo>
                  <a:lnTo>
                    <a:pt x="6350" y="1376679"/>
                  </a:lnTo>
                  <a:lnTo>
                    <a:pt x="6350" y="1369060"/>
                  </a:lnTo>
                  <a:close/>
                </a:path>
                <a:path w="6350" h="2122170">
                  <a:moveTo>
                    <a:pt x="6350" y="1376680"/>
                  </a:moveTo>
                  <a:lnTo>
                    <a:pt x="0" y="1376680"/>
                  </a:lnTo>
                  <a:lnTo>
                    <a:pt x="0" y="1383029"/>
                  </a:lnTo>
                  <a:lnTo>
                    <a:pt x="6350" y="1383029"/>
                  </a:lnTo>
                  <a:lnTo>
                    <a:pt x="6350" y="1376680"/>
                  </a:lnTo>
                  <a:close/>
                </a:path>
                <a:path w="6350" h="2122170">
                  <a:moveTo>
                    <a:pt x="6350" y="1383030"/>
                  </a:moveTo>
                  <a:lnTo>
                    <a:pt x="0" y="1383030"/>
                  </a:lnTo>
                  <a:lnTo>
                    <a:pt x="0" y="1389379"/>
                  </a:lnTo>
                  <a:lnTo>
                    <a:pt x="6350" y="1389379"/>
                  </a:lnTo>
                  <a:lnTo>
                    <a:pt x="6350" y="1383030"/>
                  </a:lnTo>
                  <a:close/>
                </a:path>
                <a:path w="6350" h="2122170">
                  <a:moveTo>
                    <a:pt x="6350" y="1389380"/>
                  </a:moveTo>
                  <a:lnTo>
                    <a:pt x="0" y="1389380"/>
                  </a:lnTo>
                  <a:lnTo>
                    <a:pt x="0" y="1395729"/>
                  </a:lnTo>
                  <a:lnTo>
                    <a:pt x="6350" y="1395729"/>
                  </a:lnTo>
                  <a:lnTo>
                    <a:pt x="6350" y="1389380"/>
                  </a:lnTo>
                  <a:close/>
                </a:path>
                <a:path w="6350" h="2122170">
                  <a:moveTo>
                    <a:pt x="6350" y="1395730"/>
                  </a:moveTo>
                  <a:lnTo>
                    <a:pt x="0" y="1395730"/>
                  </a:lnTo>
                  <a:lnTo>
                    <a:pt x="0" y="1402079"/>
                  </a:lnTo>
                  <a:lnTo>
                    <a:pt x="6350" y="1402079"/>
                  </a:lnTo>
                  <a:lnTo>
                    <a:pt x="6350" y="1395730"/>
                  </a:lnTo>
                  <a:close/>
                </a:path>
                <a:path w="6350" h="2122170">
                  <a:moveTo>
                    <a:pt x="6350" y="1402080"/>
                  </a:moveTo>
                  <a:lnTo>
                    <a:pt x="0" y="1402080"/>
                  </a:lnTo>
                  <a:lnTo>
                    <a:pt x="0" y="1407159"/>
                  </a:lnTo>
                  <a:lnTo>
                    <a:pt x="6350" y="1407159"/>
                  </a:lnTo>
                  <a:lnTo>
                    <a:pt x="6350" y="1402080"/>
                  </a:lnTo>
                  <a:close/>
                </a:path>
                <a:path w="6350" h="2122170">
                  <a:moveTo>
                    <a:pt x="6350" y="1407160"/>
                  </a:moveTo>
                  <a:lnTo>
                    <a:pt x="0" y="1407160"/>
                  </a:lnTo>
                  <a:lnTo>
                    <a:pt x="0" y="1421129"/>
                  </a:lnTo>
                  <a:lnTo>
                    <a:pt x="6350" y="1421129"/>
                  </a:lnTo>
                  <a:lnTo>
                    <a:pt x="6350" y="1407160"/>
                  </a:lnTo>
                  <a:close/>
                </a:path>
                <a:path w="6350" h="2122170">
                  <a:moveTo>
                    <a:pt x="6350" y="1421130"/>
                  </a:moveTo>
                  <a:lnTo>
                    <a:pt x="0" y="1421130"/>
                  </a:lnTo>
                  <a:lnTo>
                    <a:pt x="0" y="1427479"/>
                  </a:lnTo>
                  <a:lnTo>
                    <a:pt x="6350" y="1427479"/>
                  </a:lnTo>
                  <a:lnTo>
                    <a:pt x="6350" y="1421130"/>
                  </a:lnTo>
                  <a:close/>
                </a:path>
                <a:path w="6350" h="2122170">
                  <a:moveTo>
                    <a:pt x="6350" y="1427480"/>
                  </a:moveTo>
                  <a:lnTo>
                    <a:pt x="0" y="1427480"/>
                  </a:lnTo>
                  <a:lnTo>
                    <a:pt x="0" y="1433829"/>
                  </a:lnTo>
                  <a:lnTo>
                    <a:pt x="6350" y="1433829"/>
                  </a:lnTo>
                  <a:lnTo>
                    <a:pt x="6350" y="1427480"/>
                  </a:lnTo>
                  <a:close/>
                </a:path>
                <a:path w="6350" h="2122170">
                  <a:moveTo>
                    <a:pt x="6350" y="1433830"/>
                  </a:moveTo>
                  <a:lnTo>
                    <a:pt x="0" y="1433830"/>
                  </a:lnTo>
                  <a:lnTo>
                    <a:pt x="0" y="1440179"/>
                  </a:lnTo>
                  <a:lnTo>
                    <a:pt x="6350" y="1440179"/>
                  </a:lnTo>
                  <a:lnTo>
                    <a:pt x="6350" y="1433830"/>
                  </a:lnTo>
                  <a:close/>
                </a:path>
                <a:path w="6350" h="2122170">
                  <a:moveTo>
                    <a:pt x="6350" y="1440180"/>
                  </a:moveTo>
                  <a:lnTo>
                    <a:pt x="0" y="1440180"/>
                  </a:lnTo>
                  <a:lnTo>
                    <a:pt x="0" y="1445259"/>
                  </a:lnTo>
                  <a:lnTo>
                    <a:pt x="6350" y="1445259"/>
                  </a:lnTo>
                  <a:lnTo>
                    <a:pt x="6350" y="1440180"/>
                  </a:lnTo>
                  <a:close/>
                </a:path>
                <a:path w="6350" h="2122170">
                  <a:moveTo>
                    <a:pt x="6350" y="1445260"/>
                  </a:moveTo>
                  <a:lnTo>
                    <a:pt x="0" y="1445260"/>
                  </a:lnTo>
                  <a:lnTo>
                    <a:pt x="0" y="1452879"/>
                  </a:lnTo>
                  <a:lnTo>
                    <a:pt x="6350" y="1452879"/>
                  </a:lnTo>
                  <a:lnTo>
                    <a:pt x="6350" y="1445260"/>
                  </a:lnTo>
                  <a:close/>
                </a:path>
                <a:path w="6350" h="2122170">
                  <a:moveTo>
                    <a:pt x="6350" y="1452880"/>
                  </a:moveTo>
                  <a:lnTo>
                    <a:pt x="0" y="1452880"/>
                  </a:lnTo>
                  <a:lnTo>
                    <a:pt x="0" y="1459229"/>
                  </a:lnTo>
                  <a:lnTo>
                    <a:pt x="6350" y="1459229"/>
                  </a:lnTo>
                  <a:lnTo>
                    <a:pt x="6350" y="1452880"/>
                  </a:lnTo>
                  <a:close/>
                </a:path>
                <a:path w="6350" h="2122170">
                  <a:moveTo>
                    <a:pt x="6350" y="1459230"/>
                  </a:moveTo>
                  <a:lnTo>
                    <a:pt x="0" y="1459230"/>
                  </a:lnTo>
                  <a:lnTo>
                    <a:pt x="0" y="1471929"/>
                  </a:lnTo>
                  <a:lnTo>
                    <a:pt x="6350" y="1471929"/>
                  </a:lnTo>
                  <a:lnTo>
                    <a:pt x="6350" y="1459230"/>
                  </a:lnTo>
                  <a:close/>
                </a:path>
                <a:path w="6350" h="2122170">
                  <a:moveTo>
                    <a:pt x="6350" y="1471930"/>
                  </a:moveTo>
                  <a:lnTo>
                    <a:pt x="0" y="1471930"/>
                  </a:lnTo>
                  <a:lnTo>
                    <a:pt x="0" y="1478279"/>
                  </a:lnTo>
                  <a:lnTo>
                    <a:pt x="6350" y="1478279"/>
                  </a:lnTo>
                  <a:lnTo>
                    <a:pt x="6350" y="1471930"/>
                  </a:lnTo>
                  <a:close/>
                </a:path>
                <a:path w="6350" h="2122170">
                  <a:moveTo>
                    <a:pt x="6350" y="1478280"/>
                  </a:moveTo>
                  <a:lnTo>
                    <a:pt x="0" y="1478280"/>
                  </a:lnTo>
                  <a:lnTo>
                    <a:pt x="0" y="1483359"/>
                  </a:lnTo>
                  <a:lnTo>
                    <a:pt x="6350" y="1483359"/>
                  </a:lnTo>
                  <a:lnTo>
                    <a:pt x="6350" y="1478280"/>
                  </a:lnTo>
                  <a:close/>
                </a:path>
                <a:path w="6350" h="2122170">
                  <a:moveTo>
                    <a:pt x="6350" y="1483360"/>
                  </a:moveTo>
                  <a:lnTo>
                    <a:pt x="0" y="1483360"/>
                  </a:lnTo>
                  <a:lnTo>
                    <a:pt x="0" y="1489709"/>
                  </a:lnTo>
                  <a:lnTo>
                    <a:pt x="6350" y="1489709"/>
                  </a:lnTo>
                  <a:lnTo>
                    <a:pt x="6350" y="1483360"/>
                  </a:lnTo>
                  <a:close/>
                </a:path>
                <a:path w="6350" h="2122170">
                  <a:moveTo>
                    <a:pt x="6350" y="1489710"/>
                  </a:moveTo>
                  <a:lnTo>
                    <a:pt x="0" y="1489710"/>
                  </a:lnTo>
                  <a:lnTo>
                    <a:pt x="0" y="1497329"/>
                  </a:lnTo>
                  <a:lnTo>
                    <a:pt x="6350" y="1497329"/>
                  </a:lnTo>
                  <a:lnTo>
                    <a:pt x="6350" y="1489710"/>
                  </a:lnTo>
                  <a:close/>
                </a:path>
                <a:path w="6350" h="2122170">
                  <a:moveTo>
                    <a:pt x="6350" y="1497330"/>
                  </a:moveTo>
                  <a:lnTo>
                    <a:pt x="0" y="1497330"/>
                  </a:lnTo>
                  <a:lnTo>
                    <a:pt x="0" y="1503679"/>
                  </a:lnTo>
                  <a:lnTo>
                    <a:pt x="6350" y="1503679"/>
                  </a:lnTo>
                  <a:lnTo>
                    <a:pt x="6350" y="1497330"/>
                  </a:lnTo>
                  <a:close/>
                </a:path>
                <a:path w="6350" h="2122170">
                  <a:moveTo>
                    <a:pt x="6350" y="1503680"/>
                  </a:moveTo>
                  <a:lnTo>
                    <a:pt x="0" y="1503680"/>
                  </a:lnTo>
                  <a:lnTo>
                    <a:pt x="0" y="1510029"/>
                  </a:lnTo>
                  <a:lnTo>
                    <a:pt x="6350" y="1510029"/>
                  </a:lnTo>
                  <a:lnTo>
                    <a:pt x="6350" y="1503680"/>
                  </a:lnTo>
                  <a:close/>
                </a:path>
                <a:path w="6350" h="2122170">
                  <a:moveTo>
                    <a:pt x="6350" y="1510030"/>
                  </a:moveTo>
                  <a:lnTo>
                    <a:pt x="0" y="1510030"/>
                  </a:lnTo>
                  <a:lnTo>
                    <a:pt x="0" y="1516379"/>
                  </a:lnTo>
                  <a:lnTo>
                    <a:pt x="6350" y="1516379"/>
                  </a:lnTo>
                  <a:lnTo>
                    <a:pt x="6350" y="1510030"/>
                  </a:lnTo>
                  <a:close/>
                </a:path>
                <a:path w="6350" h="2122170">
                  <a:moveTo>
                    <a:pt x="6350" y="1516380"/>
                  </a:moveTo>
                  <a:lnTo>
                    <a:pt x="0" y="1516380"/>
                  </a:lnTo>
                  <a:lnTo>
                    <a:pt x="0" y="1521459"/>
                  </a:lnTo>
                  <a:lnTo>
                    <a:pt x="6350" y="1521459"/>
                  </a:lnTo>
                  <a:lnTo>
                    <a:pt x="6350" y="1516380"/>
                  </a:lnTo>
                  <a:close/>
                </a:path>
                <a:path w="6350" h="2122170">
                  <a:moveTo>
                    <a:pt x="6350" y="1521460"/>
                  </a:moveTo>
                  <a:lnTo>
                    <a:pt x="0" y="1521460"/>
                  </a:lnTo>
                  <a:lnTo>
                    <a:pt x="0" y="1527809"/>
                  </a:lnTo>
                  <a:lnTo>
                    <a:pt x="6350" y="1527809"/>
                  </a:lnTo>
                  <a:lnTo>
                    <a:pt x="6350" y="1521460"/>
                  </a:lnTo>
                  <a:close/>
                </a:path>
                <a:path w="6350" h="2122170">
                  <a:moveTo>
                    <a:pt x="6350" y="1527810"/>
                  </a:moveTo>
                  <a:lnTo>
                    <a:pt x="0" y="1527810"/>
                  </a:lnTo>
                  <a:lnTo>
                    <a:pt x="0" y="1535429"/>
                  </a:lnTo>
                  <a:lnTo>
                    <a:pt x="6350" y="1535429"/>
                  </a:lnTo>
                  <a:lnTo>
                    <a:pt x="6350" y="1527810"/>
                  </a:lnTo>
                  <a:close/>
                </a:path>
                <a:path w="6350" h="2122170">
                  <a:moveTo>
                    <a:pt x="6350" y="1535430"/>
                  </a:moveTo>
                  <a:lnTo>
                    <a:pt x="0" y="1535430"/>
                  </a:lnTo>
                  <a:lnTo>
                    <a:pt x="0" y="1541779"/>
                  </a:lnTo>
                  <a:lnTo>
                    <a:pt x="6350" y="1541779"/>
                  </a:lnTo>
                  <a:lnTo>
                    <a:pt x="6350" y="1535430"/>
                  </a:lnTo>
                  <a:close/>
                </a:path>
                <a:path w="6350" h="2122170">
                  <a:moveTo>
                    <a:pt x="6350" y="1541780"/>
                  </a:moveTo>
                  <a:lnTo>
                    <a:pt x="0" y="1541780"/>
                  </a:lnTo>
                  <a:lnTo>
                    <a:pt x="0" y="1554479"/>
                  </a:lnTo>
                  <a:lnTo>
                    <a:pt x="6350" y="1554479"/>
                  </a:lnTo>
                  <a:lnTo>
                    <a:pt x="6350" y="1541780"/>
                  </a:lnTo>
                  <a:close/>
                </a:path>
                <a:path w="6350" h="2122170">
                  <a:moveTo>
                    <a:pt x="6350" y="1554480"/>
                  </a:moveTo>
                  <a:lnTo>
                    <a:pt x="0" y="1554480"/>
                  </a:lnTo>
                  <a:lnTo>
                    <a:pt x="0" y="1560829"/>
                  </a:lnTo>
                  <a:lnTo>
                    <a:pt x="6350" y="1560829"/>
                  </a:lnTo>
                  <a:lnTo>
                    <a:pt x="6350" y="1554480"/>
                  </a:lnTo>
                  <a:close/>
                </a:path>
                <a:path w="6350" h="2122170">
                  <a:moveTo>
                    <a:pt x="6350" y="1560830"/>
                  </a:moveTo>
                  <a:lnTo>
                    <a:pt x="0" y="1560830"/>
                  </a:lnTo>
                  <a:lnTo>
                    <a:pt x="0" y="1565909"/>
                  </a:lnTo>
                  <a:lnTo>
                    <a:pt x="6350" y="1565909"/>
                  </a:lnTo>
                  <a:lnTo>
                    <a:pt x="6350" y="1560830"/>
                  </a:lnTo>
                  <a:close/>
                </a:path>
                <a:path w="6350" h="2122170">
                  <a:moveTo>
                    <a:pt x="6350" y="1565910"/>
                  </a:moveTo>
                  <a:lnTo>
                    <a:pt x="0" y="1565910"/>
                  </a:lnTo>
                  <a:lnTo>
                    <a:pt x="0" y="1573529"/>
                  </a:lnTo>
                  <a:lnTo>
                    <a:pt x="6350" y="1573529"/>
                  </a:lnTo>
                  <a:lnTo>
                    <a:pt x="6350" y="1565910"/>
                  </a:lnTo>
                  <a:close/>
                </a:path>
                <a:path w="6350" h="2122170">
                  <a:moveTo>
                    <a:pt x="6350" y="1573530"/>
                  </a:moveTo>
                  <a:lnTo>
                    <a:pt x="0" y="1573530"/>
                  </a:lnTo>
                  <a:lnTo>
                    <a:pt x="0" y="1579879"/>
                  </a:lnTo>
                  <a:lnTo>
                    <a:pt x="6350" y="1579879"/>
                  </a:lnTo>
                  <a:lnTo>
                    <a:pt x="6350" y="1573530"/>
                  </a:lnTo>
                  <a:close/>
                </a:path>
                <a:path w="6350" h="2122170">
                  <a:moveTo>
                    <a:pt x="6350" y="1579880"/>
                  </a:moveTo>
                  <a:lnTo>
                    <a:pt x="0" y="1579880"/>
                  </a:lnTo>
                  <a:lnTo>
                    <a:pt x="0" y="1592579"/>
                  </a:lnTo>
                  <a:lnTo>
                    <a:pt x="6350" y="1592579"/>
                  </a:lnTo>
                  <a:lnTo>
                    <a:pt x="6350" y="1579880"/>
                  </a:lnTo>
                  <a:close/>
                </a:path>
                <a:path w="6350" h="2122170">
                  <a:moveTo>
                    <a:pt x="6350" y="1592580"/>
                  </a:moveTo>
                  <a:lnTo>
                    <a:pt x="0" y="1592580"/>
                  </a:lnTo>
                  <a:lnTo>
                    <a:pt x="0" y="1611629"/>
                  </a:lnTo>
                  <a:lnTo>
                    <a:pt x="6350" y="1611629"/>
                  </a:lnTo>
                  <a:lnTo>
                    <a:pt x="6350" y="1592580"/>
                  </a:lnTo>
                  <a:close/>
                </a:path>
                <a:path w="6350" h="2122170">
                  <a:moveTo>
                    <a:pt x="6350" y="1611630"/>
                  </a:moveTo>
                  <a:lnTo>
                    <a:pt x="0" y="1611630"/>
                  </a:lnTo>
                  <a:lnTo>
                    <a:pt x="0" y="1624329"/>
                  </a:lnTo>
                  <a:lnTo>
                    <a:pt x="6350" y="1624329"/>
                  </a:lnTo>
                  <a:lnTo>
                    <a:pt x="6350" y="1611630"/>
                  </a:lnTo>
                  <a:close/>
                </a:path>
                <a:path w="6350" h="2122170">
                  <a:moveTo>
                    <a:pt x="6350" y="1624330"/>
                  </a:moveTo>
                  <a:lnTo>
                    <a:pt x="0" y="1624330"/>
                  </a:lnTo>
                  <a:lnTo>
                    <a:pt x="0" y="1630679"/>
                  </a:lnTo>
                  <a:lnTo>
                    <a:pt x="6350" y="1630679"/>
                  </a:lnTo>
                  <a:lnTo>
                    <a:pt x="6350" y="1624330"/>
                  </a:lnTo>
                  <a:close/>
                </a:path>
                <a:path w="6350" h="2122170">
                  <a:moveTo>
                    <a:pt x="6350" y="1630680"/>
                  </a:moveTo>
                  <a:lnTo>
                    <a:pt x="0" y="1630680"/>
                  </a:lnTo>
                  <a:lnTo>
                    <a:pt x="0" y="1637029"/>
                  </a:lnTo>
                  <a:lnTo>
                    <a:pt x="6350" y="1637029"/>
                  </a:lnTo>
                  <a:lnTo>
                    <a:pt x="6350" y="1630680"/>
                  </a:lnTo>
                  <a:close/>
                </a:path>
                <a:path w="6350" h="2122170">
                  <a:moveTo>
                    <a:pt x="6350" y="1637030"/>
                  </a:moveTo>
                  <a:lnTo>
                    <a:pt x="0" y="1637030"/>
                  </a:lnTo>
                  <a:lnTo>
                    <a:pt x="0" y="1642109"/>
                  </a:lnTo>
                  <a:lnTo>
                    <a:pt x="6350" y="1642109"/>
                  </a:lnTo>
                  <a:lnTo>
                    <a:pt x="6350" y="1637030"/>
                  </a:lnTo>
                  <a:close/>
                </a:path>
                <a:path w="6350" h="2122170">
                  <a:moveTo>
                    <a:pt x="6350" y="1642110"/>
                  </a:moveTo>
                  <a:lnTo>
                    <a:pt x="0" y="1642110"/>
                  </a:lnTo>
                  <a:lnTo>
                    <a:pt x="0" y="1649729"/>
                  </a:lnTo>
                  <a:lnTo>
                    <a:pt x="6350" y="1649729"/>
                  </a:lnTo>
                  <a:lnTo>
                    <a:pt x="6350" y="1642110"/>
                  </a:lnTo>
                  <a:close/>
                </a:path>
                <a:path w="6350" h="2122170">
                  <a:moveTo>
                    <a:pt x="6350" y="1649730"/>
                  </a:moveTo>
                  <a:lnTo>
                    <a:pt x="0" y="1649730"/>
                  </a:lnTo>
                  <a:lnTo>
                    <a:pt x="0" y="1656079"/>
                  </a:lnTo>
                  <a:lnTo>
                    <a:pt x="6350" y="1656079"/>
                  </a:lnTo>
                  <a:lnTo>
                    <a:pt x="6350" y="1649730"/>
                  </a:lnTo>
                  <a:close/>
                </a:path>
                <a:path w="6350" h="2122170">
                  <a:moveTo>
                    <a:pt x="6350" y="1656080"/>
                  </a:moveTo>
                  <a:lnTo>
                    <a:pt x="0" y="1656080"/>
                  </a:lnTo>
                  <a:lnTo>
                    <a:pt x="0" y="1662429"/>
                  </a:lnTo>
                  <a:lnTo>
                    <a:pt x="6350" y="1662429"/>
                  </a:lnTo>
                  <a:lnTo>
                    <a:pt x="6350" y="1656080"/>
                  </a:lnTo>
                  <a:close/>
                </a:path>
                <a:path w="6350" h="2122170">
                  <a:moveTo>
                    <a:pt x="6350" y="1662430"/>
                  </a:moveTo>
                  <a:lnTo>
                    <a:pt x="0" y="1662430"/>
                  </a:lnTo>
                  <a:lnTo>
                    <a:pt x="0" y="1675129"/>
                  </a:lnTo>
                  <a:lnTo>
                    <a:pt x="6350" y="1675129"/>
                  </a:lnTo>
                  <a:lnTo>
                    <a:pt x="6350" y="1662430"/>
                  </a:lnTo>
                  <a:close/>
                </a:path>
                <a:path w="6350" h="2122170">
                  <a:moveTo>
                    <a:pt x="6350" y="1675130"/>
                  </a:moveTo>
                  <a:lnTo>
                    <a:pt x="0" y="1675130"/>
                  </a:lnTo>
                  <a:lnTo>
                    <a:pt x="0" y="1680209"/>
                  </a:lnTo>
                  <a:lnTo>
                    <a:pt x="6350" y="1680209"/>
                  </a:lnTo>
                  <a:lnTo>
                    <a:pt x="6350" y="1675130"/>
                  </a:lnTo>
                  <a:close/>
                </a:path>
                <a:path w="6350" h="2122170">
                  <a:moveTo>
                    <a:pt x="6350" y="1680210"/>
                  </a:moveTo>
                  <a:lnTo>
                    <a:pt x="0" y="1680210"/>
                  </a:lnTo>
                  <a:lnTo>
                    <a:pt x="0" y="1686559"/>
                  </a:lnTo>
                  <a:lnTo>
                    <a:pt x="6350" y="1686559"/>
                  </a:lnTo>
                  <a:lnTo>
                    <a:pt x="6350" y="1680210"/>
                  </a:lnTo>
                  <a:close/>
                </a:path>
                <a:path w="6350" h="2122170">
                  <a:moveTo>
                    <a:pt x="6350" y="1686560"/>
                  </a:moveTo>
                  <a:lnTo>
                    <a:pt x="0" y="1686560"/>
                  </a:lnTo>
                  <a:lnTo>
                    <a:pt x="0" y="1694179"/>
                  </a:lnTo>
                  <a:lnTo>
                    <a:pt x="6350" y="1694179"/>
                  </a:lnTo>
                  <a:lnTo>
                    <a:pt x="6350" y="1686560"/>
                  </a:lnTo>
                  <a:close/>
                </a:path>
                <a:path w="6350" h="2122170">
                  <a:moveTo>
                    <a:pt x="6350" y="1694180"/>
                  </a:moveTo>
                  <a:lnTo>
                    <a:pt x="0" y="1694180"/>
                  </a:lnTo>
                  <a:lnTo>
                    <a:pt x="0" y="1706879"/>
                  </a:lnTo>
                  <a:lnTo>
                    <a:pt x="6350" y="1706879"/>
                  </a:lnTo>
                  <a:lnTo>
                    <a:pt x="6350" y="1694180"/>
                  </a:lnTo>
                  <a:close/>
                </a:path>
                <a:path w="6350" h="2122170">
                  <a:moveTo>
                    <a:pt x="6350" y="1706880"/>
                  </a:moveTo>
                  <a:lnTo>
                    <a:pt x="0" y="1706880"/>
                  </a:lnTo>
                  <a:lnTo>
                    <a:pt x="0" y="1718309"/>
                  </a:lnTo>
                  <a:lnTo>
                    <a:pt x="6350" y="1718309"/>
                  </a:lnTo>
                  <a:lnTo>
                    <a:pt x="6350" y="1706880"/>
                  </a:lnTo>
                  <a:close/>
                </a:path>
                <a:path w="6350" h="2122170">
                  <a:moveTo>
                    <a:pt x="6350" y="1718310"/>
                  </a:moveTo>
                  <a:lnTo>
                    <a:pt x="0" y="1718310"/>
                  </a:lnTo>
                  <a:lnTo>
                    <a:pt x="0" y="1724659"/>
                  </a:lnTo>
                  <a:lnTo>
                    <a:pt x="6350" y="1724659"/>
                  </a:lnTo>
                  <a:lnTo>
                    <a:pt x="6350" y="1718310"/>
                  </a:lnTo>
                  <a:close/>
                </a:path>
                <a:path w="6350" h="2122170">
                  <a:moveTo>
                    <a:pt x="6350" y="1724660"/>
                  </a:moveTo>
                  <a:lnTo>
                    <a:pt x="0" y="1724660"/>
                  </a:lnTo>
                  <a:lnTo>
                    <a:pt x="0" y="1732279"/>
                  </a:lnTo>
                  <a:lnTo>
                    <a:pt x="6350" y="1732279"/>
                  </a:lnTo>
                  <a:lnTo>
                    <a:pt x="6350" y="1724660"/>
                  </a:lnTo>
                  <a:close/>
                </a:path>
                <a:path w="6350" h="2122170">
                  <a:moveTo>
                    <a:pt x="6350" y="1732280"/>
                  </a:moveTo>
                  <a:lnTo>
                    <a:pt x="0" y="1732280"/>
                  </a:lnTo>
                  <a:lnTo>
                    <a:pt x="0" y="1738629"/>
                  </a:lnTo>
                  <a:lnTo>
                    <a:pt x="6350" y="1738629"/>
                  </a:lnTo>
                  <a:lnTo>
                    <a:pt x="6350" y="1732280"/>
                  </a:lnTo>
                  <a:close/>
                </a:path>
                <a:path w="6350" h="2122170">
                  <a:moveTo>
                    <a:pt x="6350" y="1738630"/>
                  </a:moveTo>
                  <a:lnTo>
                    <a:pt x="0" y="1738630"/>
                  </a:lnTo>
                  <a:lnTo>
                    <a:pt x="0" y="1744979"/>
                  </a:lnTo>
                  <a:lnTo>
                    <a:pt x="6350" y="1744979"/>
                  </a:lnTo>
                  <a:lnTo>
                    <a:pt x="6350" y="1738630"/>
                  </a:lnTo>
                  <a:close/>
                </a:path>
                <a:path w="6350" h="2122170">
                  <a:moveTo>
                    <a:pt x="6350" y="1744980"/>
                  </a:moveTo>
                  <a:lnTo>
                    <a:pt x="0" y="1744980"/>
                  </a:lnTo>
                  <a:lnTo>
                    <a:pt x="0" y="1751329"/>
                  </a:lnTo>
                  <a:lnTo>
                    <a:pt x="6350" y="1751329"/>
                  </a:lnTo>
                  <a:lnTo>
                    <a:pt x="6350" y="1744980"/>
                  </a:lnTo>
                  <a:close/>
                </a:path>
                <a:path w="6350" h="2122170">
                  <a:moveTo>
                    <a:pt x="6350" y="1751330"/>
                  </a:moveTo>
                  <a:lnTo>
                    <a:pt x="0" y="1751330"/>
                  </a:lnTo>
                  <a:lnTo>
                    <a:pt x="0" y="1757679"/>
                  </a:lnTo>
                  <a:lnTo>
                    <a:pt x="6350" y="1757679"/>
                  </a:lnTo>
                  <a:lnTo>
                    <a:pt x="6350" y="1751330"/>
                  </a:lnTo>
                  <a:close/>
                </a:path>
                <a:path w="6350" h="2122170">
                  <a:moveTo>
                    <a:pt x="6350" y="1757680"/>
                  </a:moveTo>
                  <a:lnTo>
                    <a:pt x="0" y="1757680"/>
                  </a:lnTo>
                  <a:lnTo>
                    <a:pt x="0" y="1762759"/>
                  </a:lnTo>
                  <a:lnTo>
                    <a:pt x="6350" y="1762759"/>
                  </a:lnTo>
                  <a:lnTo>
                    <a:pt x="6350" y="1757680"/>
                  </a:lnTo>
                  <a:close/>
                </a:path>
                <a:path w="6350" h="2122170">
                  <a:moveTo>
                    <a:pt x="6350" y="1762760"/>
                  </a:moveTo>
                  <a:lnTo>
                    <a:pt x="0" y="1762760"/>
                  </a:lnTo>
                  <a:lnTo>
                    <a:pt x="0" y="1770379"/>
                  </a:lnTo>
                  <a:lnTo>
                    <a:pt x="6350" y="1770379"/>
                  </a:lnTo>
                  <a:lnTo>
                    <a:pt x="6350" y="1762760"/>
                  </a:lnTo>
                  <a:close/>
                </a:path>
                <a:path w="6350" h="2122170">
                  <a:moveTo>
                    <a:pt x="6350" y="1770380"/>
                  </a:moveTo>
                  <a:lnTo>
                    <a:pt x="0" y="1770380"/>
                  </a:lnTo>
                  <a:lnTo>
                    <a:pt x="0" y="1776729"/>
                  </a:lnTo>
                  <a:lnTo>
                    <a:pt x="6350" y="1776729"/>
                  </a:lnTo>
                  <a:lnTo>
                    <a:pt x="6350" y="1770380"/>
                  </a:lnTo>
                  <a:close/>
                </a:path>
                <a:path w="6350" h="2122170">
                  <a:moveTo>
                    <a:pt x="6350" y="1776730"/>
                  </a:moveTo>
                  <a:lnTo>
                    <a:pt x="0" y="1776730"/>
                  </a:lnTo>
                  <a:lnTo>
                    <a:pt x="0" y="1783079"/>
                  </a:lnTo>
                  <a:lnTo>
                    <a:pt x="6350" y="1783079"/>
                  </a:lnTo>
                  <a:lnTo>
                    <a:pt x="6350" y="1776730"/>
                  </a:lnTo>
                  <a:close/>
                </a:path>
                <a:path w="6350" h="2122170">
                  <a:moveTo>
                    <a:pt x="6350" y="1783080"/>
                  </a:moveTo>
                  <a:lnTo>
                    <a:pt x="0" y="1783080"/>
                  </a:lnTo>
                  <a:lnTo>
                    <a:pt x="0" y="1789429"/>
                  </a:lnTo>
                  <a:lnTo>
                    <a:pt x="6350" y="1789429"/>
                  </a:lnTo>
                  <a:lnTo>
                    <a:pt x="6350" y="1783080"/>
                  </a:lnTo>
                  <a:close/>
                </a:path>
                <a:path w="6350" h="2122170">
                  <a:moveTo>
                    <a:pt x="6350" y="1789430"/>
                  </a:moveTo>
                  <a:lnTo>
                    <a:pt x="0" y="1789430"/>
                  </a:lnTo>
                  <a:lnTo>
                    <a:pt x="0" y="1795779"/>
                  </a:lnTo>
                  <a:lnTo>
                    <a:pt x="6350" y="1795779"/>
                  </a:lnTo>
                  <a:lnTo>
                    <a:pt x="6350" y="1789430"/>
                  </a:lnTo>
                  <a:close/>
                </a:path>
                <a:path w="6350" h="2122170">
                  <a:moveTo>
                    <a:pt x="6350" y="1795780"/>
                  </a:moveTo>
                  <a:lnTo>
                    <a:pt x="0" y="1795780"/>
                  </a:lnTo>
                  <a:lnTo>
                    <a:pt x="0" y="1808479"/>
                  </a:lnTo>
                  <a:lnTo>
                    <a:pt x="6350" y="1808479"/>
                  </a:lnTo>
                  <a:lnTo>
                    <a:pt x="6350" y="1795780"/>
                  </a:lnTo>
                  <a:close/>
                </a:path>
                <a:path w="6350" h="2122170">
                  <a:moveTo>
                    <a:pt x="6350" y="1808480"/>
                  </a:moveTo>
                  <a:lnTo>
                    <a:pt x="0" y="1808480"/>
                  </a:lnTo>
                  <a:lnTo>
                    <a:pt x="0" y="1814829"/>
                  </a:lnTo>
                  <a:lnTo>
                    <a:pt x="6350" y="1814829"/>
                  </a:lnTo>
                  <a:lnTo>
                    <a:pt x="6350" y="1808480"/>
                  </a:lnTo>
                  <a:close/>
                </a:path>
                <a:path w="6350" h="2122170">
                  <a:moveTo>
                    <a:pt x="6350" y="1814830"/>
                  </a:moveTo>
                  <a:lnTo>
                    <a:pt x="0" y="1814830"/>
                  </a:lnTo>
                  <a:lnTo>
                    <a:pt x="0" y="1821179"/>
                  </a:lnTo>
                  <a:lnTo>
                    <a:pt x="6350" y="1821179"/>
                  </a:lnTo>
                  <a:lnTo>
                    <a:pt x="6350" y="1814830"/>
                  </a:lnTo>
                  <a:close/>
                </a:path>
                <a:path w="6350" h="2122170">
                  <a:moveTo>
                    <a:pt x="6350" y="1821180"/>
                  </a:moveTo>
                  <a:lnTo>
                    <a:pt x="0" y="1821180"/>
                  </a:lnTo>
                  <a:lnTo>
                    <a:pt x="0" y="1827529"/>
                  </a:lnTo>
                  <a:lnTo>
                    <a:pt x="6350" y="1827529"/>
                  </a:lnTo>
                  <a:lnTo>
                    <a:pt x="6350" y="1821180"/>
                  </a:lnTo>
                  <a:close/>
                </a:path>
                <a:path w="6350" h="2122170">
                  <a:moveTo>
                    <a:pt x="6350" y="1827530"/>
                  </a:moveTo>
                  <a:lnTo>
                    <a:pt x="0" y="1827530"/>
                  </a:lnTo>
                  <a:lnTo>
                    <a:pt x="0" y="1833879"/>
                  </a:lnTo>
                  <a:lnTo>
                    <a:pt x="6350" y="1833879"/>
                  </a:lnTo>
                  <a:lnTo>
                    <a:pt x="6350" y="1827530"/>
                  </a:lnTo>
                  <a:close/>
                </a:path>
                <a:path w="6350" h="2122170">
                  <a:moveTo>
                    <a:pt x="6350" y="1833880"/>
                  </a:moveTo>
                  <a:lnTo>
                    <a:pt x="0" y="1833880"/>
                  </a:lnTo>
                  <a:lnTo>
                    <a:pt x="0" y="1838959"/>
                  </a:lnTo>
                  <a:lnTo>
                    <a:pt x="6350" y="1838959"/>
                  </a:lnTo>
                  <a:lnTo>
                    <a:pt x="6350" y="1833880"/>
                  </a:lnTo>
                  <a:close/>
                </a:path>
                <a:path w="6350" h="2122170">
                  <a:moveTo>
                    <a:pt x="6350" y="1838960"/>
                  </a:moveTo>
                  <a:lnTo>
                    <a:pt x="0" y="1838960"/>
                  </a:lnTo>
                  <a:lnTo>
                    <a:pt x="0" y="1846579"/>
                  </a:lnTo>
                  <a:lnTo>
                    <a:pt x="6350" y="1846579"/>
                  </a:lnTo>
                  <a:lnTo>
                    <a:pt x="6350" y="1838960"/>
                  </a:lnTo>
                  <a:close/>
                </a:path>
                <a:path w="6350" h="2122170">
                  <a:moveTo>
                    <a:pt x="6350" y="1846580"/>
                  </a:moveTo>
                  <a:lnTo>
                    <a:pt x="0" y="1846580"/>
                  </a:lnTo>
                  <a:lnTo>
                    <a:pt x="0" y="1852929"/>
                  </a:lnTo>
                  <a:lnTo>
                    <a:pt x="6350" y="1852929"/>
                  </a:lnTo>
                  <a:lnTo>
                    <a:pt x="6350" y="1846580"/>
                  </a:lnTo>
                  <a:close/>
                </a:path>
                <a:path w="6350" h="2122170">
                  <a:moveTo>
                    <a:pt x="6350" y="1852930"/>
                  </a:moveTo>
                  <a:lnTo>
                    <a:pt x="0" y="1852930"/>
                  </a:lnTo>
                  <a:lnTo>
                    <a:pt x="0" y="1859279"/>
                  </a:lnTo>
                  <a:lnTo>
                    <a:pt x="6350" y="1859279"/>
                  </a:lnTo>
                  <a:lnTo>
                    <a:pt x="6350" y="1852930"/>
                  </a:lnTo>
                  <a:close/>
                </a:path>
                <a:path w="6350" h="2122170">
                  <a:moveTo>
                    <a:pt x="6350" y="1859280"/>
                  </a:moveTo>
                  <a:lnTo>
                    <a:pt x="0" y="1859280"/>
                  </a:lnTo>
                  <a:lnTo>
                    <a:pt x="0" y="1865629"/>
                  </a:lnTo>
                  <a:lnTo>
                    <a:pt x="6350" y="1865629"/>
                  </a:lnTo>
                  <a:lnTo>
                    <a:pt x="6350" y="1859280"/>
                  </a:lnTo>
                  <a:close/>
                </a:path>
                <a:path w="6350" h="2122170">
                  <a:moveTo>
                    <a:pt x="6350" y="1865630"/>
                  </a:moveTo>
                  <a:lnTo>
                    <a:pt x="0" y="1865630"/>
                  </a:lnTo>
                  <a:lnTo>
                    <a:pt x="0" y="1871979"/>
                  </a:lnTo>
                  <a:lnTo>
                    <a:pt x="6350" y="1871979"/>
                  </a:lnTo>
                  <a:lnTo>
                    <a:pt x="6350" y="1865630"/>
                  </a:lnTo>
                  <a:close/>
                </a:path>
                <a:path w="6350" h="2122170">
                  <a:moveTo>
                    <a:pt x="6350" y="1871980"/>
                  </a:moveTo>
                  <a:lnTo>
                    <a:pt x="0" y="1871980"/>
                  </a:lnTo>
                  <a:lnTo>
                    <a:pt x="0" y="1891029"/>
                  </a:lnTo>
                  <a:lnTo>
                    <a:pt x="6350" y="1891029"/>
                  </a:lnTo>
                  <a:lnTo>
                    <a:pt x="6350" y="1871980"/>
                  </a:lnTo>
                  <a:close/>
                </a:path>
                <a:path w="6350" h="2122170">
                  <a:moveTo>
                    <a:pt x="6350" y="1891030"/>
                  </a:moveTo>
                  <a:lnTo>
                    <a:pt x="0" y="1891030"/>
                  </a:lnTo>
                  <a:lnTo>
                    <a:pt x="0" y="1897379"/>
                  </a:lnTo>
                  <a:lnTo>
                    <a:pt x="6350" y="1897379"/>
                  </a:lnTo>
                  <a:lnTo>
                    <a:pt x="6350" y="1891030"/>
                  </a:lnTo>
                  <a:close/>
                </a:path>
                <a:path w="6350" h="2122170">
                  <a:moveTo>
                    <a:pt x="6350" y="1897380"/>
                  </a:moveTo>
                  <a:lnTo>
                    <a:pt x="0" y="1897380"/>
                  </a:lnTo>
                  <a:lnTo>
                    <a:pt x="0" y="1903729"/>
                  </a:lnTo>
                  <a:lnTo>
                    <a:pt x="6350" y="1903729"/>
                  </a:lnTo>
                  <a:lnTo>
                    <a:pt x="6350" y="1897380"/>
                  </a:lnTo>
                  <a:close/>
                </a:path>
                <a:path w="6350" h="2122170">
                  <a:moveTo>
                    <a:pt x="6350" y="1903730"/>
                  </a:moveTo>
                  <a:lnTo>
                    <a:pt x="0" y="1903730"/>
                  </a:lnTo>
                  <a:lnTo>
                    <a:pt x="0" y="1910079"/>
                  </a:lnTo>
                  <a:lnTo>
                    <a:pt x="6350" y="1910079"/>
                  </a:lnTo>
                  <a:lnTo>
                    <a:pt x="6350" y="1903730"/>
                  </a:lnTo>
                  <a:close/>
                </a:path>
                <a:path w="6350" h="2122170">
                  <a:moveTo>
                    <a:pt x="6350" y="1910080"/>
                  </a:moveTo>
                  <a:lnTo>
                    <a:pt x="0" y="1910080"/>
                  </a:lnTo>
                  <a:lnTo>
                    <a:pt x="0" y="1921509"/>
                  </a:lnTo>
                  <a:lnTo>
                    <a:pt x="6350" y="1921509"/>
                  </a:lnTo>
                  <a:lnTo>
                    <a:pt x="6350" y="1910080"/>
                  </a:lnTo>
                  <a:close/>
                </a:path>
                <a:path w="6350" h="2122170">
                  <a:moveTo>
                    <a:pt x="6350" y="1921510"/>
                  </a:moveTo>
                  <a:lnTo>
                    <a:pt x="0" y="1921510"/>
                  </a:lnTo>
                  <a:lnTo>
                    <a:pt x="0" y="1929129"/>
                  </a:lnTo>
                  <a:lnTo>
                    <a:pt x="6350" y="1929129"/>
                  </a:lnTo>
                  <a:lnTo>
                    <a:pt x="6350" y="1921510"/>
                  </a:lnTo>
                  <a:close/>
                </a:path>
                <a:path w="6350" h="2122170">
                  <a:moveTo>
                    <a:pt x="6350" y="1929130"/>
                  </a:moveTo>
                  <a:lnTo>
                    <a:pt x="0" y="1929130"/>
                  </a:lnTo>
                  <a:lnTo>
                    <a:pt x="0" y="1935479"/>
                  </a:lnTo>
                  <a:lnTo>
                    <a:pt x="6350" y="1935479"/>
                  </a:lnTo>
                  <a:lnTo>
                    <a:pt x="6350" y="1929130"/>
                  </a:lnTo>
                  <a:close/>
                </a:path>
                <a:path w="6350" h="2122170">
                  <a:moveTo>
                    <a:pt x="6350" y="1935480"/>
                  </a:moveTo>
                  <a:lnTo>
                    <a:pt x="0" y="1935480"/>
                  </a:lnTo>
                  <a:lnTo>
                    <a:pt x="0" y="1941829"/>
                  </a:lnTo>
                  <a:lnTo>
                    <a:pt x="6350" y="1941829"/>
                  </a:lnTo>
                  <a:lnTo>
                    <a:pt x="6350" y="1935480"/>
                  </a:lnTo>
                  <a:close/>
                </a:path>
                <a:path w="6350" h="2122170">
                  <a:moveTo>
                    <a:pt x="6350" y="1941830"/>
                  </a:moveTo>
                  <a:lnTo>
                    <a:pt x="0" y="1941830"/>
                  </a:lnTo>
                  <a:lnTo>
                    <a:pt x="0" y="1948179"/>
                  </a:lnTo>
                  <a:lnTo>
                    <a:pt x="6350" y="1948179"/>
                  </a:lnTo>
                  <a:lnTo>
                    <a:pt x="6350" y="1941830"/>
                  </a:lnTo>
                  <a:close/>
                </a:path>
                <a:path w="6350" h="2122170">
                  <a:moveTo>
                    <a:pt x="6350" y="1948180"/>
                  </a:moveTo>
                  <a:lnTo>
                    <a:pt x="0" y="1948180"/>
                  </a:lnTo>
                  <a:lnTo>
                    <a:pt x="0" y="1954529"/>
                  </a:lnTo>
                  <a:lnTo>
                    <a:pt x="6350" y="1954529"/>
                  </a:lnTo>
                  <a:lnTo>
                    <a:pt x="6350" y="1948180"/>
                  </a:lnTo>
                  <a:close/>
                </a:path>
                <a:path w="6350" h="2122170">
                  <a:moveTo>
                    <a:pt x="6350" y="1954530"/>
                  </a:moveTo>
                  <a:lnTo>
                    <a:pt x="0" y="1954530"/>
                  </a:lnTo>
                  <a:lnTo>
                    <a:pt x="0" y="1959609"/>
                  </a:lnTo>
                  <a:lnTo>
                    <a:pt x="6350" y="1959609"/>
                  </a:lnTo>
                  <a:lnTo>
                    <a:pt x="6350" y="1954530"/>
                  </a:lnTo>
                  <a:close/>
                </a:path>
                <a:path w="6350" h="2122170">
                  <a:moveTo>
                    <a:pt x="6350" y="1959610"/>
                  </a:moveTo>
                  <a:lnTo>
                    <a:pt x="0" y="1959610"/>
                  </a:lnTo>
                  <a:lnTo>
                    <a:pt x="0" y="1967229"/>
                  </a:lnTo>
                  <a:lnTo>
                    <a:pt x="6350" y="1967229"/>
                  </a:lnTo>
                  <a:lnTo>
                    <a:pt x="6350" y="1959610"/>
                  </a:lnTo>
                  <a:close/>
                </a:path>
                <a:path w="6350" h="2122170">
                  <a:moveTo>
                    <a:pt x="6350" y="1967230"/>
                  </a:moveTo>
                  <a:lnTo>
                    <a:pt x="0" y="1967230"/>
                  </a:lnTo>
                  <a:lnTo>
                    <a:pt x="0" y="1973579"/>
                  </a:lnTo>
                  <a:lnTo>
                    <a:pt x="6350" y="1973579"/>
                  </a:lnTo>
                  <a:lnTo>
                    <a:pt x="6350" y="1967230"/>
                  </a:lnTo>
                  <a:close/>
                </a:path>
                <a:path w="6350" h="2122170">
                  <a:moveTo>
                    <a:pt x="6350" y="1973580"/>
                  </a:moveTo>
                  <a:lnTo>
                    <a:pt x="0" y="1973580"/>
                  </a:lnTo>
                  <a:lnTo>
                    <a:pt x="0" y="2005329"/>
                  </a:lnTo>
                  <a:lnTo>
                    <a:pt x="6350" y="2005329"/>
                  </a:lnTo>
                  <a:lnTo>
                    <a:pt x="6350" y="1973580"/>
                  </a:lnTo>
                  <a:close/>
                </a:path>
                <a:path w="6350" h="2122170">
                  <a:moveTo>
                    <a:pt x="6350" y="2005330"/>
                  </a:moveTo>
                  <a:lnTo>
                    <a:pt x="0" y="2005330"/>
                  </a:lnTo>
                  <a:lnTo>
                    <a:pt x="0" y="2024379"/>
                  </a:lnTo>
                  <a:lnTo>
                    <a:pt x="6350" y="2024379"/>
                  </a:lnTo>
                  <a:lnTo>
                    <a:pt x="6350" y="2005330"/>
                  </a:lnTo>
                  <a:close/>
                </a:path>
                <a:path w="6350" h="2122170">
                  <a:moveTo>
                    <a:pt x="6350" y="2024380"/>
                  </a:moveTo>
                  <a:lnTo>
                    <a:pt x="0" y="2024380"/>
                  </a:lnTo>
                  <a:lnTo>
                    <a:pt x="0" y="2030729"/>
                  </a:lnTo>
                  <a:lnTo>
                    <a:pt x="6350" y="2030729"/>
                  </a:lnTo>
                  <a:lnTo>
                    <a:pt x="6350" y="2024380"/>
                  </a:lnTo>
                  <a:close/>
                </a:path>
                <a:path w="6350" h="2122170">
                  <a:moveTo>
                    <a:pt x="6350" y="2030730"/>
                  </a:moveTo>
                  <a:lnTo>
                    <a:pt x="0" y="2030730"/>
                  </a:lnTo>
                  <a:lnTo>
                    <a:pt x="0" y="2035809"/>
                  </a:lnTo>
                  <a:lnTo>
                    <a:pt x="6350" y="2035809"/>
                  </a:lnTo>
                  <a:lnTo>
                    <a:pt x="6350" y="2030730"/>
                  </a:lnTo>
                  <a:close/>
                </a:path>
                <a:path w="6350" h="2122170">
                  <a:moveTo>
                    <a:pt x="6350" y="2035810"/>
                  </a:moveTo>
                  <a:lnTo>
                    <a:pt x="0" y="2035810"/>
                  </a:lnTo>
                  <a:lnTo>
                    <a:pt x="0" y="2043429"/>
                  </a:lnTo>
                  <a:lnTo>
                    <a:pt x="6350" y="2043429"/>
                  </a:lnTo>
                  <a:lnTo>
                    <a:pt x="6350" y="2035810"/>
                  </a:lnTo>
                  <a:close/>
                </a:path>
                <a:path w="6350" h="2122170">
                  <a:moveTo>
                    <a:pt x="6350" y="2043430"/>
                  </a:moveTo>
                  <a:lnTo>
                    <a:pt x="0" y="2043430"/>
                  </a:lnTo>
                  <a:lnTo>
                    <a:pt x="0" y="2056129"/>
                  </a:lnTo>
                  <a:lnTo>
                    <a:pt x="6350" y="2056129"/>
                  </a:lnTo>
                  <a:lnTo>
                    <a:pt x="6350" y="2043430"/>
                  </a:lnTo>
                  <a:close/>
                </a:path>
                <a:path w="6350" h="2122170">
                  <a:moveTo>
                    <a:pt x="6350" y="2056130"/>
                  </a:moveTo>
                  <a:lnTo>
                    <a:pt x="0" y="2056130"/>
                  </a:lnTo>
                  <a:lnTo>
                    <a:pt x="0" y="2062479"/>
                  </a:lnTo>
                  <a:lnTo>
                    <a:pt x="6350" y="2062479"/>
                  </a:lnTo>
                  <a:lnTo>
                    <a:pt x="6350" y="2056130"/>
                  </a:lnTo>
                  <a:close/>
                </a:path>
                <a:path w="6350" h="2122170">
                  <a:moveTo>
                    <a:pt x="6350" y="2062480"/>
                  </a:moveTo>
                  <a:lnTo>
                    <a:pt x="0" y="2062480"/>
                  </a:lnTo>
                  <a:lnTo>
                    <a:pt x="0" y="2068829"/>
                  </a:lnTo>
                  <a:lnTo>
                    <a:pt x="6350" y="2068829"/>
                  </a:lnTo>
                  <a:lnTo>
                    <a:pt x="6350" y="2062480"/>
                  </a:lnTo>
                  <a:close/>
                </a:path>
                <a:path w="6350" h="2122170">
                  <a:moveTo>
                    <a:pt x="6350" y="2068830"/>
                  </a:moveTo>
                  <a:lnTo>
                    <a:pt x="0" y="2068830"/>
                  </a:lnTo>
                  <a:lnTo>
                    <a:pt x="0" y="2073909"/>
                  </a:lnTo>
                  <a:lnTo>
                    <a:pt x="6350" y="2073909"/>
                  </a:lnTo>
                  <a:lnTo>
                    <a:pt x="6350" y="2068830"/>
                  </a:lnTo>
                  <a:close/>
                </a:path>
                <a:path w="6350" h="2122170">
                  <a:moveTo>
                    <a:pt x="6350" y="2073910"/>
                  </a:moveTo>
                  <a:lnTo>
                    <a:pt x="0" y="2073910"/>
                  </a:lnTo>
                  <a:lnTo>
                    <a:pt x="0" y="2080259"/>
                  </a:lnTo>
                  <a:lnTo>
                    <a:pt x="6350" y="2080259"/>
                  </a:lnTo>
                  <a:lnTo>
                    <a:pt x="6350" y="2073910"/>
                  </a:lnTo>
                  <a:close/>
                </a:path>
                <a:path w="6350" h="2122170">
                  <a:moveTo>
                    <a:pt x="6350" y="2080260"/>
                  </a:moveTo>
                  <a:lnTo>
                    <a:pt x="0" y="2080260"/>
                  </a:lnTo>
                  <a:lnTo>
                    <a:pt x="0" y="2094229"/>
                  </a:lnTo>
                  <a:lnTo>
                    <a:pt x="6350" y="2094229"/>
                  </a:lnTo>
                  <a:lnTo>
                    <a:pt x="6350" y="2080260"/>
                  </a:lnTo>
                  <a:close/>
                </a:path>
                <a:path w="6350" h="2122170">
                  <a:moveTo>
                    <a:pt x="6350" y="2094230"/>
                  </a:moveTo>
                  <a:lnTo>
                    <a:pt x="0" y="2094230"/>
                  </a:lnTo>
                  <a:lnTo>
                    <a:pt x="0" y="2100579"/>
                  </a:lnTo>
                  <a:lnTo>
                    <a:pt x="6350" y="2100579"/>
                  </a:lnTo>
                  <a:lnTo>
                    <a:pt x="6350" y="2094230"/>
                  </a:lnTo>
                  <a:close/>
                </a:path>
                <a:path w="6350" h="2122170">
                  <a:moveTo>
                    <a:pt x="6350" y="2100580"/>
                  </a:moveTo>
                  <a:lnTo>
                    <a:pt x="0" y="2100580"/>
                  </a:lnTo>
                  <a:lnTo>
                    <a:pt x="0" y="2106929"/>
                  </a:lnTo>
                  <a:lnTo>
                    <a:pt x="6350" y="2106929"/>
                  </a:lnTo>
                  <a:lnTo>
                    <a:pt x="6350" y="2100580"/>
                  </a:lnTo>
                  <a:close/>
                </a:path>
                <a:path w="6350" h="2122170">
                  <a:moveTo>
                    <a:pt x="6350" y="2106930"/>
                  </a:moveTo>
                  <a:lnTo>
                    <a:pt x="0" y="2106930"/>
                  </a:lnTo>
                  <a:lnTo>
                    <a:pt x="0" y="2112010"/>
                  </a:lnTo>
                  <a:lnTo>
                    <a:pt x="6350" y="2112010"/>
                  </a:lnTo>
                  <a:lnTo>
                    <a:pt x="6350" y="2106930"/>
                  </a:lnTo>
                  <a:close/>
                </a:path>
                <a:path w="6350" h="2122170">
                  <a:moveTo>
                    <a:pt x="6350" y="2112010"/>
                  </a:moveTo>
                  <a:lnTo>
                    <a:pt x="0" y="2112010"/>
                  </a:lnTo>
                  <a:lnTo>
                    <a:pt x="0" y="2118360"/>
                  </a:lnTo>
                  <a:lnTo>
                    <a:pt x="3810" y="2118360"/>
                  </a:lnTo>
                  <a:lnTo>
                    <a:pt x="3810" y="2117090"/>
                  </a:lnTo>
                  <a:lnTo>
                    <a:pt x="5079" y="2117090"/>
                  </a:lnTo>
                  <a:lnTo>
                    <a:pt x="5079" y="2115820"/>
                  </a:lnTo>
                  <a:lnTo>
                    <a:pt x="6350" y="2115820"/>
                  </a:lnTo>
                  <a:lnTo>
                    <a:pt x="6350" y="2112010"/>
                  </a:lnTo>
                  <a:close/>
                </a:path>
                <a:path w="6350" h="2122170">
                  <a:moveTo>
                    <a:pt x="2539" y="2118360"/>
                  </a:moveTo>
                  <a:lnTo>
                    <a:pt x="0" y="2118360"/>
                  </a:lnTo>
                  <a:lnTo>
                    <a:pt x="0" y="2122170"/>
                  </a:lnTo>
                  <a:lnTo>
                    <a:pt x="1270" y="2122170"/>
                  </a:lnTo>
                  <a:lnTo>
                    <a:pt x="1270" y="2120900"/>
                  </a:lnTo>
                  <a:lnTo>
                    <a:pt x="2539" y="2120900"/>
                  </a:lnTo>
                  <a:lnTo>
                    <a:pt x="2539" y="2118360"/>
                  </a:lnTo>
                  <a:close/>
                </a:path>
              </a:pathLst>
            </a:custGeom>
            <a:solidFill>
              <a:srgbClr val="FF6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4875529" y="2552700"/>
              <a:ext cx="7620" cy="2142490"/>
            </a:xfrm>
            <a:custGeom>
              <a:avLst/>
              <a:gdLst/>
              <a:ahLst/>
              <a:cxnLst/>
              <a:rect l="l" t="t" r="r" b="b"/>
              <a:pathLst>
                <a:path w="7620" h="2142490">
                  <a:moveTo>
                    <a:pt x="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214249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2142490">
                  <a:moveTo>
                    <a:pt x="7620" y="17780"/>
                  </a:moveTo>
                  <a:lnTo>
                    <a:pt x="0" y="177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17780"/>
                  </a:lnTo>
                  <a:close/>
                </a:path>
                <a:path w="7620" h="214249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2142490">
                  <a:moveTo>
                    <a:pt x="7620" y="55880"/>
                  </a:moveTo>
                  <a:lnTo>
                    <a:pt x="0" y="5588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55880"/>
                  </a:lnTo>
                  <a:close/>
                </a:path>
                <a:path w="7620" h="2142490">
                  <a:moveTo>
                    <a:pt x="7620" y="93980"/>
                  </a:moveTo>
                  <a:lnTo>
                    <a:pt x="0" y="9398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93980"/>
                  </a:lnTo>
                  <a:close/>
                </a:path>
                <a:path w="7620" h="2142490">
                  <a:moveTo>
                    <a:pt x="7620" y="132080"/>
                  </a:moveTo>
                  <a:lnTo>
                    <a:pt x="0" y="13208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32080"/>
                  </a:lnTo>
                  <a:close/>
                </a:path>
                <a:path w="7620" h="2142490">
                  <a:moveTo>
                    <a:pt x="7620" y="170180"/>
                  </a:moveTo>
                  <a:lnTo>
                    <a:pt x="0" y="17018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170180"/>
                  </a:lnTo>
                  <a:close/>
                </a:path>
                <a:path w="7620" h="214249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2142490">
                  <a:moveTo>
                    <a:pt x="7620" y="214630"/>
                  </a:moveTo>
                  <a:lnTo>
                    <a:pt x="0" y="2146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14630"/>
                  </a:lnTo>
                  <a:close/>
                </a:path>
                <a:path w="7620" h="2142490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2142490">
                  <a:moveTo>
                    <a:pt x="7620" y="252730"/>
                  </a:moveTo>
                  <a:lnTo>
                    <a:pt x="0" y="25273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52730"/>
                  </a:lnTo>
                  <a:close/>
                </a:path>
                <a:path w="7620" h="2142490">
                  <a:moveTo>
                    <a:pt x="7620" y="290830"/>
                  </a:moveTo>
                  <a:lnTo>
                    <a:pt x="0" y="29083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290830"/>
                  </a:lnTo>
                  <a:close/>
                </a:path>
                <a:path w="7620" h="2142490">
                  <a:moveTo>
                    <a:pt x="7620" y="328930"/>
                  </a:moveTo>
                  <a:lnTo>
                    <a:pt x="0" y="32893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28930"/>
                  </a:lnTo>
                  <a:close/>
                </a:path>
                <a:path w="7620" h="2142490">
                  <a:moveTo>
                    <a:pt x="7620" y="367030"/>
                  </a:moveTo>
                  <a:lnTo>
                    <a:pt x="0" y="36703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67030"/>
                  </a:lnTo>
                  <a:close/>
                </a:path>
                <a:path w="7620" h="2142490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2142490">
                  <a:moveTo>
                    <a:pt x="7620" y="411480"/>
                  </a:moveTo>
                  <a:lnTo>
                    <a:pt x="0" y="4114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11480"/>
                  </a:lnTo>
                  <a:close/>
                </a:path>
                <a:path w="7620" h="2142490">
                  <a:moveTo>
                    <a:pt x="7620" y="443230"/>
                  </a:moveTo>
                  <a:lnTo>
                    <a:pt x="0" y="4432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43230"/>
                  </a:lnTo>
                  <a:close/>
                </a:path>
                <a:path w="7620" h="2142490">
                  <a:moveTo>
                    <a:pt x="7620" y="487680"/>
                  </a:moveTo>
                  <a:lnTo>
                    <a:pt x="0" y="48768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487680"/>
                  </a:lnTo>
                  <a:close/>
                </a:path>
                <a:path w="7620" h="2142490">
                  <a:moveTo>
                    <a:pt x="7620" y="525780"/>
                  </a:moveTo>
                  <a:lnTo>
                    <a:pt x="0" y="52578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25780"/>
                  </a:lnTo>
                  <a:close/>
                </a:path>
                <a:path w="7620" h="2142490">
                  <a:moveTo>
                    <a:pt x="7620" y="563880"/>
                  </a:moveTo>
                  <a:lnTo>
                    <a:pt x="0" y="56388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63880"/>
                  </a:lnTo>
                  <a:close/>
                </a:path>
                <a:path w="7620" h="2142490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2142490">
                  <a:moveTo>
                    <a:pt x="7620" y="608330"/>
                  </a:moveTo>
                  <a:lnTo>
                    <a:pt x="0" y="6083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08330"/>
                  </a:lnTo>
                  <a:close/>
                </a:path>
                <a:path w="7620" h="214249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2142490">
                  <a:moveTo>
                    <a:pt x="7620" y="646430"/>
                  </a:moveTo>
                  <a:lnTo>
                    <a:pt x="0" y="64643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46430"/>
                  </a:lnTo>
                  <a:close/>
                </a:path>
                <a:path w="7620" h="2142490">
                  <a:moveTo>
                    <a:pt x="7620" y="684530"/>
                  </a:moveTo>
                  <a:lnTo>
                    <a:pt x="0" y="68453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684530"/>
                  </a:lnTo>
                  <a:close/>
                </a:path>
                <a:path w="7620" h="2142490">
                  <a:moveTo>
                    <a:pt x="7620" y="722630"/>
                  </a:moveTo>
                  <a:lnTo>
                    <a:pt x="0" y="722630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22630"/>
                  </a:lnTo>
                  <a:close/>
                </a:path>
                <a:path w="7620" h="2142490">
                  <a:moveTo>
                    <a:pt x="7620" y="760730"/>
                  </a:moveTo>
                  <a:lnTo>
                    <a:pt x="0" y="760730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60730"/>
                  </a:lnTo>
                  <a:close/>
                </a:path>
                <a:path w="7620" h="2142490">
                  <a:moveTo>
                    <a:pt x="7620" y="767080"/>
                  </a:moveTo>
                  <a:lnTo>
                    <a:pt x="0" y="767080"/>
                  </a:lnTo>
                  <a:lnTo>
                    <a:pt x="0" y="798829"/>
                  </a:lnTo>
                  <a:lnTo>
                    <a:pt x="7620" y="798829"/>
                  </a:lnTo>
                  <a:lnTo>
                    <a:pt x="7620" y="767080"/>
                  </a:lnTo>
                  <a:close/>
                </a:path>
                <a:path w="7620" h="2142490">
                  <a:moveTo>
                    <a:pt x="7620" y="798830"/>
                  </a:moveTo>
                  <a:lnTo>
                    <a:pt x="0" y="79883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798830"/>
                  </a:lnTo>
                  <a:close/>
                </a:path>
                <a:path w="7620" h="2142490">
                  <a:moveTo>
                    <a:pt x="7620" y="805180"/>
                  </a:moveTo>
                  <a:lnTo>
                    <a:pt x="0" y="805180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05180"/>
                  </a:lnTo>
                  <a:close/>
                </a:path>
                <a:path w="7620" h="2142490">
                  <a:moveTo>
                    <a:pt x="7620" y="836930"/>
                  </a:moveTo>
                  <a:lnTo>
                    <a:pt x="0" y="836930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36930"/>
                  </a:lnTo>
                  <a:close/>
                </a:path>
                <a:path w="7620" h="2142490">
                  <a:moveTo>
                    <a:pt x="7620" y="843280"/>
                  </a:moveTo>
                  <a:lnTo>
                    <a:pt x="0" y="843280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43280"/>
                  </a:lnTo>
                  <a:close/>
                </a:path>
                <a:path w="7620" h="2142490">
                  <a:moveTo>
                    <a:pt x="7620" y="881380"/>
                  </a:moveTo>
                  <a:lnTo>
                    <a:pt x="0" y="881380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881380"/>
                  </a:lnTo>
                  <a:close/>
                </a:path>
                <a:path w="7620" h="2142490">
                  <a:moveTo>
                    <a:pt x="7620" y="919480"/>
                  </a:moveTo>
                  <a:lnTo>
                    <a:pt x="0" y="919480"/>
                  </a:lnTo>
                  <a:lnTo>
                    <a:pt x="0" y="957579"/>
                  </a:lnTo>
                  <a:lnTo>
                    <a:pt x="7620" y="957579"/>
                  </a:lnTo>
                  <a:lnTo>
                    <a:pt x="7620" y="919480"/>
                  </a:lnTo>
                  <a:close/>
                </a:path>
                <a:path w="7620" h="2142490">
                  <a:moveTo>
                    <a:pt x="7620" y="957580"/>
                  </a:moveTo>
                  <a:lnTo>
                    <a:pt x="0" y="957580"/>
                  </a:lnTo>
                  <a:lnTo>
                    <a:pt x="0" y="963929"/>
                  </a:lnTo>
                  <a:lnTo>
                    <a:pt x="7620" y="963929"/>
                  </a:lnTo>
                  <a:lnTo>
                    <a:pt x="7620" y="957580"/>
                  </a:lnTo>
                  <a:close/>
                </a:path>
                <a:path w="7620" h="2142490">
                  <a:moveTo>
                    <a:pt x="7620" y="963930"/>
                  </a:moveTo>
                  <a:lnTo>
                    <a:pt x="0" y="963930"/>
                  </a:lnTo>
                  <a:lnTo>
                    <a:pt x="0" y="995679"/>
                  </a:lnTo>
                  <a:lnTo>
                    <a:pt x="7620" y="995679"/>
                  </a:lnTo>
                  <a:lnTo>
                    <a:pt x="7620" y="963930"/>
                  </a:lnTo>
                  <a:close/>
                </a:path>
                <a:path w="7620" h="2142490">
                  <a:moveTo>
                    <a:pt x="7620" y="995680"/>
                  </a:moveTo>
                  <a:lnTo>
                    <a:pt x="0" y="995680"/>
                  </a:lnTo>
                  <a:lnTo>
                    <a:pt x="0" y="1002029"/>
                  </a:lnTo>
                  <a:lnTo>
                    <a:pt x="7620" y="1002029"/>
                  </a:lnTo>
                  <a:lnTo>
                    <a:pt x="7620" y="995680"/>
                  </a:lnTo>
                  <a:close/>
                </a:path>
                <a:path w="7620" h="2142490">
                  <a:moveTo>
                    <a:pt x="7620" y="1002030"/>
                  </a:moveTo>
                  <a:lnTo>
                    <a:pt x="0" y="1002030"/>
                  </a:lnTo>
                  <a:lnTo>
                    <a:pt x="0" y="1040129"/>
                  </a:lnTo>
                  <a:lnTo>
                    <a:pt x="7620" y="1040129"/>
                  </a:lnTo>
                  <a:lnTo>
                    <a:pt x="7620" y="1002030"/>
                  </a:lnTo>
                  <a:close/>
                </a:path>
                <a:path w="7620" h="2142490">
                  <a:moveTo>
                    <a:pt x="7620" y="1040130"/>
                  </a:moveTo>
                  <a:lnTo>
                    <a:pt x="0" y="1040130"/>
                  </a:lnTo>
                  <a:lnTo>
                    <a:pt x="0" y="1061720"/>
                  </a:lnTo>
                  <a:lnTo>
                    <a:pt x="7620" y="1061720"/>
                  </a:lnTo>
                  <a:lnTo>
                    <a:pt x="7620" y="1040130"/>
                  </a:lnTo>
                  <a:close/>
                </a:path>
                <a:path w="7620" h="2142490">
                  <a:moveTo>
                    <a:pt x="7620" y="1061720"/>
                  </a:moveTo>
                  <a:lnTo>
                    <a:pt x="0" y="1061720"/>
                  </a:lnTo>
                  <a:lnTo>
                    <a:pt x="0" y="1069339"/>
                  </a:lnTo>
                  <a:lnTo>
                    <a:pt x="7620" y="1069339"/>
                  </a:lnTo>
                  <a:lnTo>
                    <a:pt x="7620" y="1061720"/>
                  </a:lnTo>
                  <a:close/>
                </a:path>
                <a:path w="7620" h="2142490">
                  <a:moveTo>
                    <a:pt x="7620" y="1069340"/>
                  </a:moveTo>
                  <a:lnTo>
                    <a:pt x="0" y="1069340"/>
                  </a:lnTo>
                  <a:lnTo>
                    <a:pt x="0" y="1075689"/>
                  </a:lnTo>
                  <a:lnTo>
                    <a:pt x="7620" y="1075689"/>
                  </a:lnTo>
                  <a:lnTo>
                    <a:pt x="7620" y="1069340"/>
                  </a:lnTo>
                  <a:close/>
                </a:path>
                <a:path w="7620" h="2142490">
                  <a:moveTo>
                    <a:pt x="7620" y="1075690"/>
                  </a:moveTo>
                  <a:lnTo>
                    <a:pt x="0" y="1075690"/>
                  </a:lnTo>
                  <a:lnTo>
                    <a:pt x="0" y="1082039"/>
                  </a:lnTo>
                  <a:lnTo>
                    <a:pt x="7620" y="1082039"/>
                  </a:lnTo>
                  <a:lnTo>
                    <a:pt x="7620" y="1075690"/>
                  </a:lnTo>
                  <a:close/>
                </a:path>
                <a:path w="7620" h="2142490">
                  <a:moveTo>
                    <a:pt x="7620" y="1082040"/>
                  </a:moveTo>
                  <a:lnTo>
                    <a:pt x="0" y="1082040"/>
                  </a:lnTo>
                  <a:lnTo>
                    <a:pt x="0" y="1088389"/>
                  </a:lnTo>
                  <a:lnTo>
                    <a:pt x="7620" y="1088389"/>
                  </a:lnTo>
                  <a:lnTo>
                    <a:pt x="7620" y="1082040"/>
                  </a:lnTo>
                  <a:close/>
                </a:path>
                <a:path w="7620" h="2142490">
                  <a:moveTo>
                    <a:pt x="7620" y="1088390"/>
                  </a:moveTo>
                  <a:lnTo>
                    <a:pt x="0" y="1088390"/>
                  </a:lnTo>
                  <a:lnTo>
                    <a:pt x="0" y="1094739"/>
                  </a:lnTo>
                  <a:lnTo>
                    <a:pt x="7620" y="1094739"/>
                  </a:lnTo>
                  <a:lnTo>
                    <a:pt x="7620" y="1088390"/>
                  </a:lnTo>
                  <a:close/>
                </a:path>
                <a:path w="7620" h="2142490">
                  <a:moveTo>
                    <a:pt x="7620" y="1094740"/>
                  </a:moveTo>
                  <a:lnTo>
                    <a:pt x="0" y="1094740"/>
                  </a:lnTo>
                  <a:lnTo>
                    <a:pt x="0" y="1099820"/>
                  </a:lnTo>
                  <a:lnTo>
                    <a:pt x="7620" y="1099820"/>
                  </a:lnTo>
                  <a:lnTo>
                    <a:pt x="7620" y="1094740"/>
                  </a:lnTo>
                  <a:close/>
                </a:path>
                <a:path w="7620" h="2142490">
                  <a:moveTo>
                    <a:pt x="7620" y="1099820"/>
                  </a:moveTo>
                  <a:lnTo>
                    <a:pt x="0" y="1099820"/>
                  </a:lnTo>
                  <a:lnTo>
                    <a:pt x="0" y="1107439"/>
                  </a:lnTo>
                  <a:lnTo>
                    <a:pt x="7620" y="1107439"/>
                  </a:lnTo>
                  <a:lnTo>
                    <a:pt x="7620" y="1099820"/>
                  </a:lnTo>
                  <a:close/>
                </a:path>
                <a:path w="7620" h="2142490">
                  <a:moveTo>
                    <a:pt x="7620" y="1107440"/>
                  </a:moveTo>
                  <a:lnTo>
                    <a:pt x="0" y="1107440"/>
                  </a:lnTo>
                  <a:lnTo>
                    <a:pt x="0" y="1113789"/>
                  </a:lnTo>
                  <a:lnTo>
                    <a:pt x="7620" y="1113789"/>
                  </a:lnTo>
                  <a:lnTo>
                    <a:pt x="7620" y="1107440"/>
                  </a:lnTo>
                  <a:close/>
                </a:path>
                <a:path w="7620" h="2142490">
                  <a:moveTo>
                    <a:pt x="7620" y="1113790"/>
                  </a:moveTo>
                  <a:lnTo>
                    <a:pt x="0" y="1113790"/>
                  </a:lnTo>
                  <a:lnTo>
                    <a:pt x="0" y="1120139"/>
                  </a:lnTo>
                  <a:lnTo>
                    <a:pt x="7620" y="1120139"/>
                  </a:lnTo>
                  <a:lnTo>
                    <a:pt x="7620" y="1113790"/>
                  </a:lnTo>
                  <a:close/>
                </a:path>
                <a:path w="7620" h="2142490">
                  <a:moveTo>
                    <a:pt x="7620" y="1120140"/>
                  </a:moveTo>
                  <a:lnTo>
                    <a:pt x="0" y="1120140"/>
                  </a:lnTo>
                  <a:lnTo>
                    <a:pt x="0" y="1126489"/>
                  </a:lnTo>
                  <a:lnTo>
                    <a:pt x="7620" y="1126489"/>
                  </a:lnTo>
                  <a:lnTo>
                    <a:pt x="7620" y="1120140"/>
                  </a:lnTo>
                  <a:close/>
                </a:path>
                <a:path w="7620" h="2142490">
                  <a:moveTo>
                    <a:pt x="7620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7620" y="1132839"/>
                  </a:lnTo>
                  <a:lnTo>
                    <a:pt x="7620" y="1126490"/>
                  </a:lnTo>
                  <a:close/>
                </a:path>
                <a:path w="7620" h="2142490">
                  <a:moveTo>
                    <a:pt x="7620" y="1132840"/>
                  </a:moveTo>
                  <a:lnTo>
                    <a:pt x="0" y="1132840"/>
                  </a:lnTo>
                  <a:lnTo>
                    <a:pt x="0" y="1137920"/>
                  </a:lnTo>
                  <a:lnTo>
                    <a:pt x="7620" y="1137920"/>
                  </a:lnTo>
                  <a:lnTo>
                    <a:pt x="7620" y="1132840"/>
                  </a:lnTo>
                  <a:close/>
                </a:path>
                <a:path w="7620" h="2142490">
                  <a:moveTo>
                    <a:pt x="7620" y="1137920"/>
                  </a:moveTo>
                  <a:lnTo>
                    <a:pt x="0" y="1137920"/>
                  </a:lnTo>
                  <a:lnTo>
                    <a:pt x="0" y="1151889"/>
                  </a:lnTo>
                  <a:lnTo>
                    <a:pt x="7620" y="1151889"/>
                  </a:lnTo>
                  <a:lnTo>
                    <a:pt x="7620" y="1137920"/>
                  </a:lnTo>
                  <a:close/>
                </a:path>
                <a:path w="7620" h="2142490">
                  <a:moveTo>
                    <a:pt x="7620" y="1151890"/>
                  </a:moveTo>
                  <a:lnTo>
                    <a:pt x="0" y="1151890"/>
                  </a:lnTo>
                  <a:lnTo>
                    <a:pt x="0" y="1158239"/>
                  </a:lnTo>
                  <a:lnTo>
                    <a:pt x="7620" y="1158239"/>
                  </a:lnTo>
                  <a:lnTo>
                    <a:pt x="7620" y="1151890"/>
                  </a:lnTo>
                  <a:close/>
                </a:path>
                <a:path w="7620" h="2142490">
                  <a:moveTo>
                    <a:pt x="7620" y="1158240"/>
                  </a:moveTo>
                  <a:lnTo>
                    <a:pt x="0" y="1158240"/>
                  </a:lnTo>
                  <a:lnTo>
                    <a:pt x="0" y="1164589"/>
                  </a:lnTo>
                  <a:lnTo>
                    <a:pt x="7620" y="1164589"/>
                  </a:lnTo>
                  <a:lnTo>
                    <a:pt x="7620" y="1158240"/>
                  </a:lnTo>
                  <a:close/>
                </a:path>
                <a:path w="7620" h="2142490">
                  <a:moveTo>
                    <a:pt x="7620" y="1164590"/>
                  </a:moveTo>
                  <a:lnTo>
                    <a:pt x="0" y="1164590"/>
                  </a:lnTo>
                  <a:lnTo>
                    <a:pt x="0" y="1170939"/>
                  </a:lnTo>
                  <a:lnTo>
                    <a:pt x="7620" y="1170939"/>
                  </a:lnTo>
                  <a:lnTo>
                    <a:pt x="7620" y="1164590"/>
                  </a:lnTo>
                  <a:close/>
                </a:path>
                <a:path w="7620" h="2142490">
                  <a:moveTo>
                    <a:pt x="7620" y="1170940"/>
                  </a:moveTo>
                  <a:lnTo>
                    <a:pt x="0" y="1170940"/>
                  </a:lnTo>
                  <a:lnTo>
                    <a:pt x="0" y="1176020"/>
                  </a:lnTo>
                  <a:lnTo>
                    <a:pt x="7620" y="1176020"/>
                  </a:lnTo>
                  <a:lnTo>
                    <a:pt x="7620" y="1170940"/>
                  </a:lnTo>
                  <a:close/>
                </a:path>
                <a:path w="7620" h="2142490">
                  <a:moveTo>
                    <a:pt x="7620" y="1176020"/>
                  </a:moveTo>
                  <a:lnTo>
                    <a:pt x="0" y="1176020"/>
                  </a:lnTo>
                  <a:lnTo>
                    <a:pt x="0" y="1182370"/>
                  </a:lnTo>
                  <a:lnTo>
                    <a:pt x="7620" y="1182370"/>
                  </a:lnTo>
                  <a:lnTo>
                    <a:pt x="7620" y="1176020"/>
                  </a:lnTo>
                  <a:close/>
                </a:path>
                <a:path w="7620" h="2142490">
                  <a:moveTo>
                    <a:pt x="7620" y="1182370"/>
                  </a:moveTo>
                  <a:lnTo>
                    <a:pt x="0" y="1182370"/>
                  </a:lnTo>
                  <a:lnTo>
                    <a:pt x="0" y="1189989"/>
                  </a:lnTo>
                  <a:lnTo>
                    <a:pt x="7620" y="1189989"/>
                  </a:lnTo>
                  <a:lnTo>
                    <a:pt x="7620" y="1182370"/>
                  </a:lnTo>
                  <a:close/>
                </a:path>
                <a:path w="7620" h="2142490">
                  <a:moveTo>
                    <a:pt x="7620" y="1189990"/>
                  </a:moveTo>
                  <a:lnTo>
                    <a:pt x="0" y="1189990"/>
                  </a:lnTo>
                  <a:lnTo>
                    <a:pt x="0" y="1196339"/>
                  </a:lnTo>
                  <a:lnTo>
                    <a:pt x="7620" y="1196339"/>
                  </a:lnTo>
                  <a:lnTo>
                    <a:pt x="7620" y="1189990"/>
                  </a:lnTo>
                  <a:close/>
                </a:path>
                <a:path w="7620" h="2142490">
                  <a:moveTo>
                    <a:pt x="7620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7620" y="1202689"/>
                  </a:lnTo>
                  <a:lnTo>
                    <a:pt x="7620" y="1196340"/>
                  </a:lnTo>
                  <a:close/>
                </a:path>
                <a:path w="7620" h="2142490">
                  <a:moveTo>
                    <a:pt x="7620" y="1202690"/>
                  </a:moveTo>
                  <a:lnTo>
                    <a:pt x="0" y="1202690"/>
                  </a:lnTo>
                  <a:lnTo>
                    <a:pt x="0" y="1209039"/>
                  </a:lnTo>
                  <a:lnTo>
                    <a:pt x="7620" y="1209039"/>
                  </a:lnTo>
                  <a:lnTo>
                    <a:pt x="7620" y="1202690"/>
                  </a:lnTo>
                  <a:close/>
                </a:path>
                <a:path w="7620" h="2142490">
                  <a:moveTo>
                    <a:pt x="7620" y="1209040"/>
                  </a:moveTo>
                  <a:lnTo>
                    <a:pt x="0" y="1209040"/>
                  </a:lnTo>
                  <a:lnTo>
                    <a:pt x="0" y="1215389"/>
                  </a:lnTo>
                  <a:lnTo>
                    <a:pt x="7620" y="1215389"/>
                  </a:lnTo>
                  <a:lnTo>
                    <a:pt x="7620" y="1209040"/>
                  </a:lnTo>
                  <a:close/>
                </a:path>
                <a:path w="7620" h="2142490">
                  <a:moveTo>
                    <a:pt x="7620" y="1215390"/>
                  </a:moveTo>
                  <a:lnTo>
                    <a:pt x="0" y="1215390"/>
                  </a:lnTo>
                  <a:lnTo>
                    <a:pt x="0" y="1220470"/>
                  </a:lnTo>
                  <a:lnTo>
                    <a:pt x="7620" y="1220470"/>
                  </a:lnTo>
                  <a:lnTo>
                    <a:pt x="7620" y="1215390"/>
                  </a:lnTo>
                  <a:close/>
                </a:path>
                <a:path w="7620" h="2142490">
                  <a:moveTo>
                    <a:pt x="7620" y="1220470"/>
                  </a:moveTo>
                  <a:lnTo>
                    <a:pt x="0" y="1220470"/>
                  </a:lnTo>
                  <a:lnTo>
                    <a:pt x="0" y="1228089"/>
                  </a:lnTo>
                  <a:lnTo>
                    <a:pt x="7620" y="1228089"/>
                  </a:lnTo>
                  <a:lnTo>
                    <a:pt x="7620" y="1220470"/>
                  </a:lnTo>
                  <a:close/>
                </a:path>
                <a:path w="7620" h="2142490">
                  <a:moveTo>
                    <a:pt x="7620" y="1228090"/>
                  </a:moveTo>
                  <a:lnTo>
                    <a:pt x="0" y="1228090"/>
                  </a:lnTo>
                  <a:lnTo>
                    <a:pt x="0" y="1234439"/>
                  </a:lnTo>
                  <a:lnTo>
                    <a:pt x="7620" y="1234439"/>
                  </a:lnTo>
                  <a:lnTo>
                    <a:pt x="7620" y="1228090"/>
                  </a:lnTo>
                  <a:close/>
                </a:path>
                <a:path w="7620" h="2142490">
                  <a:moveTo>
                    <a:pt x="7620" y="1234440"/>
                  </a:moveTo>
                  <a:lnTo>
                    <a:pt x="0" y="1234440"/>
                  </a:lnTo>
                  <a:lnTo>
                    <a:pt x="0" y="1247139"/>
                  </a:lnTo>
                  <a:lnTo>
                    <a:pt x="7620" y="1247139"/>
                  </a:lnTo>
                  <a:lnTo>
                    <a:pt x="7620" y="1234440"/>
                  </a:lnTo>
                  <a:close/>
                </a:path>
                <a:path w="7620" h="2142490">
                  <a:moveTo>
                    <a:pt x="7620" y="1247140"/>
                  </a:moveTo>
                  <a:lnTo>
                    <a:pt x="0" y="1247140"/>
                  </a:lnTo>
                  <a:lnTo>
                    <a:pt x="0" y="1278889"/>
                  </a:lnTo>
                  <a:lnTo>
                    <a:pt x="7620" y="1278889"/>
                  </a:lnTo>
                  <a:lnTo>
                    <a:pt x="7620" y="1247140"/>
                  </a:lnTo>
                  <a:close/>
                </a:path>
                <a:path w="7620" h="2142490">
                  <a:moveTo>
                    <a:pt x="7620" y="1278890"/>
                  </a:moveTo>
                  <a:lnTo>
                    <a:pt x="0" y="1278890"/>
                  </a:lnTo>
                  <a:lnTo>
                    <a:pt x="0" y="1285239"/>
                  </a:lnTo>
                  <a:lnTo>
                    <a:pt x="7620" y="1285239"/>
                  </a:lnTo>
                  <a:lnTo>
                    <a:pt x="7620" y="1278890"/>
                  </a:lnTo>
                  <a:close/>
                </a:path>
                <a:path w="7620" h="2142490">
                  <a:moveTo>
                    <a:pt x="7620" y="1285240"/>
                  </a:moveTo>
                  <a:lnTo>
                    <a:pt x="0" y="1285240"/>
                  </a:lnTo>
                  <a:lnTo>
                    <a:pt x="0" y="1291589"/>
                  </a:lnTo>
                  <a:lnTo>
                    <a:pt x="7620" y="1291589"/>
                  </a:lnTo>
                  <a:lnTo>
                    <a:pt x="7620" y="1285240"/>
                  </a:lnTo>
                  <a:close/>
                </a:path>
                <a:path w="7620" h="2142490">
                  <a:moveTo>
                    <a:pt x="7620" y="1291590"/>
                  </a:moveTo>
                  <a:lnTo>
                    <a:pt x="0" y="1291590"/>
                  </a:lnTo>
                  <a:lnTo>
                    <a:pt x="0" y="1296670"/>
                  </a:lnTo>
                  <a:lnTo>
                    <a:pt x="7620" y="1296670"/>
                  </a:lnTo>
                  <a:lnTo>
                    <a:pt x="7620" y="1291590"/>
                  </a:lnTo>
                  <a:close/>
                </a:path>
                <a:path w="7620" h="2142490">
                  <a:moveTo>
                    <a:pt x="7620" y="1296670"/>
                  </a:moveTo>
                  <a:lnTo>
                    <a:pt x="0" y="1296670"/>
                  </a:lnTo>
                  <a:lnTo>
                    <a:pt x="0" y="1303020"/>
                  </a:lnTo>
                  <a:lnTo>
                    <a:pt x="7620" y="1303020"/>
                  </a:lnTo>
                  <a:lnTo>
                    <a:pt x="7620" y="1296670"/>
                  </a:lnTo>
                  <a:close/>
                </a:path>
                <a:path w="7620" h="2142490">
                  <a:moveTo>
                    <a:pt x="7620" y="1303020"/>
                  </a:moveTo>
                  <a:lnTo>
                    <a:pt x="0" y="1303020"/>
                  </a:lnTo>
                  <a:lnTo>
                    <a:pt x="0" y="1316989"/>
                  </a:lnTo>
                  <a:lnTo>
                    <a:pt x="7620" y="1316989"/>
                  </a:lnTo>
                  <a:lnTo>
                    <a:pt x="7620" y="1303020"/>
                  </a:lnTo>
                  <a:close/>
                </a:path>
                <a:path w="7620" h="2142490">
                  <a:moveTo>
                    <a:pt x="7620" y="1316990"/>
                  </a:moveTo>
                  <a:lnTo>
                    <a:pt x="0" y="1316990"/>
                  </a:lnTo>
                  <a:lnTo>
                    <a:pt x="0" y="1329689"/>
                  </a:lnTo>
                  <a:lnTo>
                    <a:pt x="7620" y="1329689"/>
                  </a:lnTo>
                  <a:lnTo>
                    <a:pt x="7620" y="1316990"/>
                  </a:lnTo>
                  <a:close/>
                </a:path>
                <a:path w="7620" h="2142490">
                  <a:moveTo>
                    <a:pt x="7620" y="1329690"/>
                  </a:moveTo>
                  <a:lnTo>
                    <a:pt x="0" y="1329690"/>
                  </a:lnTo>
                  <a:lnTo>
                    <a:pt x="0" y="1334770"/>
                  </a:lnTo>
                  <a:lnTo>
                    <a:pt x="7620" y="1334770"/>
                  </a:lnTo>
                  <a:lnTo>
                    <a:pt x="7620" y="1329690"/>
                  </a:lnTo>
                  <a:close/>
                </a:path>
                <a:path w="7620" h="2142490">
                  <a:moveTo>
                    <a:pt x="7620" y="1334770"/>
                  </a:moveTo>
                  <a:lnTo>
                    <a:pt x="0" y="1334770"/>
                  </a:lnTo>
                  <a:lnTo>
                    <a:pt x="0" y="1348739"/>
                  </a:lnTo>
                  <a:lnTo>
                    <a:pt x="7620" y="1348739"/>
                  </a:lnTo>
                  <a:lnTo>
                    <a:pt x="7620" y="1334770"/>
                  </a:lnTo>
                  <a:close/>
                </a:path>
                <a:path w="7620" h="2142490">
                  <a:moveTo>
                    <a:pt x="7620" y="1348740"/>
                  </a:moveTo>
                  <a:lnTo>
                    <a:pt x="0" y="1348740"/>
                  </a:lnTo>
                  <a:lnTo>
                    <a:pt x="0" y="1355089"/>
                  </a:lnTo>
                  <a:lnTo>
                    <a:pt x="7620" y="1355089"/>
                  </a:lnTo>
                  <a:lnTo>
                    <a:pt x="7620" y="1348740"/>
                  </a:lnTo>
                  <a:close/>
                </a:path>
                <a:path w="7620" h="2142490">
                  <a:moveTo>
                    <a:pt x="7620" y="1355090"/>
                  </a:moveTo>
                  <a:lnTo>
                    <a:pt x="0" y="1355090"/>
                  </a:lnTo>
                  <a:lnTo>
                    <a:pt x="0" y="1361439"/>
                  </a:lnTo>
                  <a:lnTo>
                    <a:pt x="7620" y="1361439"/>
                  </a:lnTo>
                  <a:lnTo>
                    <a:pt x="7620" y="1355090"/>
                  </a:lnTo>
                  <a:close/>
                </a:path>
                <a:path w="7620" h="2142490">
                  <a:moveTo>
                    <a:pt x="7620" y="1361440"/>
                  </a:moveTo>
                  <a:lnTo>
                    <a:pt x="0" y="1361440"/>
                  </a:lnTo>
                  <a:lnTo>
                    <a:pt x="0" y="1367789"/>
                  </a:lnTo>
                  <a:lnTo>
                    <a:pt x="7620" y="1367789"/>
                  </a:lnTo>
                  <a:lnTo>
                    <a:pt x="7620" y="1361440"/>
                  </a:lnTo>
                  <a:close/>
                </a:path>
                <a:path w="7620" h="2142490">
                  <a:moveTo>
                    <a:pt x="7620" y="1367790"/>
                  </a:moveTo>
                  <a:lnTo>
                    <a:pt x="0" y="1367790"/>
                  </a:lnTo>
                  <a:lnTo>
                    <a:pt x="0" y="1379220"/>
                  </a:lnTo>
                  <a:lnTo>
                    <a:pt x="7620" y="1379220"/>
                  </a:lnTo>
                  <a:lnTo>
                    <a:pt x="7620" y="1367790"/>
                  </a:lnTo>
                  <a:close/>
                </a:path>
                <a:path w="7620" h="2142490">
                  <a:moveTo>
                    <a:pt x="7620" y="1379220"/>
                  </a:moveTo>
                  <a:lnTo>
                    <a:pt x="0" y="1379220"/>
                  </a:lnTo>
                  <a:lnTo>
                    <a:pt x="0" y="1386839"/>
                  </a:lnTo>
                  <a:lnTo>
                    <a:pt x="7620" y="1386839"/>
                  </a:lnTo>
                  <a:lnTo>
                    <a:pt x="7620" y="1379220"/>
                  </a:lnTo>
                  <a:close/>
                </a:path>
                <a:path w="7620" h="2142490">
                  <a:moveTo>
                    <a:pt x="7620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20" y="1393189"/>
                  </a:lnTo>
                  <a:lnTo>
                    <a:pt x="7620" y="1386840"/>
                  </a:lnTo>
                  <a:close/>
                </a:path>
                <a:path w="7620" h="2142490">
                  <a:moveTo>
                    <a:pt x="7620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7620" y="1399539"/>
                  </a:lnTo>
                  <a:lnTo>
                    <a:pt x="7620" y="1393190"/>
                  </a:lnTo>
                  <a:close/>
                </a:path>
                <a:path w="7620" h="2142490">
                  <a:moveTo>
                    <a:pt x="7620" y="1399540"/>
                  </a:moveTo>
                  <a:lnTo>
                    <a:pt x="0" y="1399540"/>
                  </a:lnTo>
                  <a:lnTo>
                    <a:pt x="0" y="1405889"/>
                  </a:lnTo>
                  <a:lnTo>
                    <a:pt x="7620" y="1405889"/>
                  </a:lnTo>
                  <a:lnTo>
                    <a:pt x="7620" y="1399540"/>
                  </a:lnTo>
                  <a:close/>
                </a:path>
                <a:path w="7620" h="2142490">
                  <a:moveTo>
                    <a:pt x="7620" y="1405890"/>
                  </a:moveTo>
                  <a:lnTo>
                    <a:pt x="0" y="1405890"/>
                  </a:lnTo>
                  <a:lnTo>
                    <a:pt x="0" y="1412239"/>
                  </a:lnTo>
                  <a:lnTo>
                    <a:pt x="7620" y="1412239"/>
                  </a:lnTo>
                  <a:lnTo>
                    <a:pt x="7620" y="1405890"/>
                  </a:lnTo>
                  <a:close/>
                </a:path>
                <a:path w="7620" h="2142490">
                  <a:moveTo>
                    <a:pt x="7620" y="1412240"/>
                  </a:moveTo>
                  <a:lnTo>
                    <a:pt x="0" y="1412240"/>
                  </a:lnTo>
                  <a:lnTo>
                    <a:pt x="0" y="1417320"/>
                  </a:lnTo>
                  <a:lnTo>
                    <a:pt x="7620" y="1417320"/>
                  </a:lnTo>
                  <a:lnTo>
                    <a:pt x="7620" y="1412240"/>
                  </a:lnTo>
                  <a:close/>
                </a:path>
                <a:path w="7620" h="2142490">
                  <a:moveTo>
                    <a:pt x="7620" y="1417320"/>
                  </a:moveTo>
                  <a:lnTo>
                    <a:pt x="0" y="1417320"/>
                  </a:lnTo>
                  <a:lnTo>
                    <a:pt x="0" y="1431289"/>
                  </a:lnTo>
                  <a:lnTo>
                    <a:pt x="7620" y="1431289"/>
                  </a:lnTo>
                  <a:lnTo>
                    <a:pt x="7620" y="1417320"/>
                  </a:lnTo>
                  <a:close/>
                </a:path>
                <a:path w="7620" h="2142490">
                  <a:moveTo>
                    <a:pt x="7620" y="1431290"/>
                  </a:moveTo>
                  <a:lnTo>
                    <a:pt x="0" y="1431290"/>
                  </a:lnTo>
                  <a:lnTo>
                    <a:pt x="0" y="1437639"/>
                  </a:lnTo>
                  <a:lnTo>
                    <a:pt x="7620" y="1437639"/>
                  </a:lnTo>
                  <a:lnTo>
                    <a:pt x="7620" y="1431290"/>
                  </a:lnTo>
                  <a:close/>
                </a:path>
                <a:path w="7620" h="2142490">
                  <a:moveTo>
                    <a:pt x="7620" y="1437640"/>
                  </a:moveTo>
                  <a:lnTo>
                    <a:pt x="0" y="1437640"/>
                  </a:lnTo>
                  <a:lnTo>
                    <a:pt x="0" y="1443989"/>
                  </a:lnTo>
                  <a:lnTo>
                    <a:pt x="7620" y="1443989"/>
                  </a:lnTo>
                  <a:lnTo>
                    <a:pt x="7620" y="1437640"/>
                  </a:lnTo>
                  <a:close/>
                </a:path>
                <a:path w="7620" h="2142490">
                  <a:moveTo>
                    <a:pt x="7620" y="1443990"/>
                  </a:moveTo>
                  <a:lnTo>
                    <a:pt x="0" y="1443990"/>
                  </a:lnTo>
                  <a:lnTo>
                    <a:pt x="0" y="1450339"/>
                  </a:lnTo>
                  <a:lnTo>
                    <a:pt x="7620" y="1450339"/>
                  </a:lnTo>
                  <a:lnTo>
                    <a:pt x="7620" y="1443990"/>
                  </a:lnTo>
                  <a:close/>
                </a:path>
                <a:path w="7620" h="2142490">
                  <a:moveTo>
                    <a:pt x="7620" y="1450340"/>
                  </a:moveTo>
                  <a:lnTo>
                    <a:pt x="0" y="1450340"/>
                  </a:lnTo>
                  <a:lnTo>
                    <a:pt x="0" y="1455420"/>
                  </a:lnTo>
                  <a:lnTo>
                    <a:pt x="7620" y="1455420"/>
                  </a:lnTo>
                  <a:lnTo>
                    <a:pt x="7620" y="1450340"/>
                  </a:lnTo>
                  <a:close/>
                </a:path>
                <a:path w="7620" h="2142490">
                  <a:moveTo>
                    <a:pt x="7620" y="1455420"/>
                  </a:moveTo>
                  <a:lnTo>
                    <a:pt x="0" y="1455420"/>
                  </a:lnTo>
                  <a:lnTo>
                    <a:pt x="0" y="1463039"/>
                  </a:lnTo>
                  <a:lnTo>
                    <a:pt x="7620" y="1463039"/>
                  </a:lnTo>
                  <a:lnTo>
                    <a:pt x="7620" y="1455420"/>
                  </a:lnTo>
                  <a:close/>
                </a:path>
                <a:path w="7620" h="2142490">
                  <a:moveTo>
                    <a:pt x="7620" y="1463040"/>
                  </a:moveTo>
                  <a:lnTo>
                    <a:pt x="0" y="1463040"/>
                  </a:lnTo>
                  <a:lnTo>
                    <a:pt x="0" y="1469389"/>
                  </a:lnTo>
                  <a:lnTo>
                    <a:pt x="7620" y="1469389"/>
                  </a:lnTo>
                  <a:lnTo>
                    <a:pt x="7620" y="1463040"/>
                  </a:lnTo>
                  <a:close/>
                </a:path>
                <a:path w="7620" h="2142490">
                  <a:moveTo>
                    <a:pt x="7620" y="1469390"/>
                  </a:moveTo>
                  <a:lnTo>
                    <a:pt x="0" y="1469390"/>
                  </a:lnTo>
                  <a:lnTo>
                    <a:pt x="0" y="1482089"/>
                  </a:lnTo>
                  <a:lnTo>
                    <a:pt x="7620" y="1482089"/>
                  </a:lnTo>
                  <a:lnTo>
                    <a:pt x="7620" y="1469390"/>
                  </a:lnTo>
                  <a:close/>
                </a:path>
                <a:path w="7620" h="2142490">
                  <a:moveTo>
                    <a:pt x="7620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7620" y="1488439"/>
                  </a:lnTo>
                  <a:lnTo>
                    <a:pt x="7620" y="1482090"/>
                  </a:lnTo>
                  <a:close/>
                </a:path>
                <a:path w="7620" h="2142490">
                  <a:moveTo>
                    <a:pt x="7620" y="1488440"/>
                  </a:moveTo>
                  <a:lnTo>
                    <a:pt x="0" y="1488440"/>
                  </a:lnTo>
                  <a:lnTo>
                    <a:pt x="0" y="1493520"/>
                  </a:lnTo>
                  <a:lnTo>
                    <a:pt x="7620" y="1493520"/>
                  </a:lnTo>
                  <a:lnTo>
                    <a:pt x="7620" y="1488440"/>
                  </a:lnTo>
                  <a:close/>
                </a:path>
                <a:path w="7620" h="2142490">
                  <a:moveTo>
                    <a:pt x="7620" y="1493520"/>
                  </a:moveTo>
                  <a:lnTo>
                    <a:pt x="0" y="1493520"/>
                  </a:lnTo>
                  <a:lnTo>
                    <a:pt x="0" y="1499870"/>
                  </a:lnTo>
                  <a:lnTo>
                    <a:pt x="7620" y="1499870"/>
                  </a:lnTo>
                  <a:lnTo>
                    <a:pt x="7620" y="1493520"/>
                  </a:lnTo>
                  <a:close/>
                </a:path>
                <a:path w="7620" h="2142490">
                  <a:moveTo>
                    <a:pt x="7620" y="1499870"/>
                  </a:moveTo>
                  <a:lnTo>
                    <a:pt x="0" y="1499870"/>
                  </a:lnTo>
                  <a:lnTo>
                    <a:pt x="0" y="1507489"/>
                  </a:lnTo>
                  <a:lnTo>
                    <a:pt x="7620" y="1507489"/>
                  </a:lnTo>
                  <a:lnTo>
                    <a:pt x="7620" y="1499870"/>
                  </a:lnTo>
                  <a:close/>
                </a:path>
                <a:path w="7620" h="2142490">
                  <a:moveTo>
                    <a:pt x="7620" y="1507490"/>
                  </a:moveTo>
                  <a:lnTo>
                    <a:pt x="0" y="1507490"/>
                  </a:lnTo>
                  <a:lnTo>
                    <a:pt x="0" y="1513839"/>
                  </a:lnTo>
                  <a:lnTo>
                    <a:pt x="7620" y="1513839"/>
                  </a:lnTo>
                  <a:lnTo>
                    <a:pt x="7620" y="1507490"/>
                  </a:lnTo>
                  <a:close/>
                </a:path>
                <a:path w="7620" h="2142490">
                  <a:moveTo>
                    <a:pt x="7620" y="1513840"/>
                  </a:moveTo>
                  <a:lnTo>
                    <a:pt x="0" y="1513840"/>
                  </a:lnTo>
                  <a:lnTo>
                    <a:pt x="0" y="1520189"/>
                  </a:lnTo>
                  <a:lnTo>
                    <a:pt x="7620" y="1520189"/>
                  </a:lnTo>
                  <a:lnTo>
                    <a:pt x="7620" y="1513840"/>
                  </a:lnTo>
                  <a:close/>
                </a:path>
                <a:path w="7620" h="2142490">
                  <a:moveTo>
                    <a:pt x="7620" y="1520190"/>
                  </a:moveTo>
                  <a:lnTo>
                    <a:pt x="0" y="1520190"/>
                  </a:lnTo>
                  <a:lnTo>
                    <a:pt x="0" y="1526539"/>
                  </a:lnTo>
                  <a:lnTo>
                    <a:pt x="7620" y="1526539"/>
                  </a:lnTo>
                  <a:lnTo>
                    <a:pt x="7620" y="1520190"/>
                  </a:lnTo>
                  <a:close/>
                </a:path>
                <a:path w="7620" h="2142490">
                  <a:moveTo>
                    <a:pt x="7620" y="1526540"/>
                  </a:moveTo>
                  <a:lnTo>
                    <a:pt x="0" y="1526540"/>
                  </a:lnTo>
                  <a:lnTo>
                    <a:pt x="0" y="1531620"/>
                  </a:lnTo>
                  <a:lnTo>
                    <a:pt x="7620" y="1531620"/>
                  </a:lnTo>
                  <a:lnTo>
                    <a:pt x="7620" y="1526540"/>
                  </a:lnTo>
                  <a:close/>
                </a:path>
                <a:path w="7620" h="2142490">
                  <a:moveTo>
                    <a:pt x="7620" y="1531620"/>
                  </a:moveTo>
                  <a:lnTo>
                    <a:pt x="0" y="1531620"/>
                  </a:lnTo>
                  <a:lnTo>
                    <a:pt x="0" y="1537970"/>
                  </a:lnTo>
                  <a:lnTo>
                    <a:pt x="7620" y="1537970"/>
                  </a:lnTo>
                  <a:lnTo>
                    <a:pt x="7620" y="1531620"/>
                  </a:lnTo>
                  <a:close/>
                </a:path>
                <a:path w="7620" h="2142490">
                  <a:moveTo>
                    <a:pt x="7620" y="1537970"/>
                  </a:moveTo>
                  <a:lnTo>
                    <a:pt x="0" y="1537970"/>
                  </a:lnTo>
                  <a:lnTo>
                    <a:pt x="0" y="1545589"/>
                  </a:lnTo>
                  <a:lnTo>
                    <a:pt x="7620" y="1545589"/>
                  </a:lnTo>
                  <a:lnTo>
                    <a:pt x="7620" y="1537970"/>
                  </a:lnTo>
                  <a:close/>
                </a:path>
                <a:path w="7620" h="2142490">
                  <a:moveTo>
                    <a:pt x="7620" y="1545590"/>
                  </a:moveTo>
                  <a:lnTo>
                    <a:pt x="0" y="1545590"/>
                  </a:lnTo>
                  <a:lnTo>
                    <a:pt x="0" y="1551939"/>
                  </a:lnTo>
                  <a:lnTo>
                    <a:pt x="7620" y="1551939"/>
                  </a:lnTo>
                  <a:lnTo>
                    <a:pt x="7620" y="1545590"/>
                  </a:lnTo>
                  <a:close/>
                </a:path>
                <a:path w="7620" h="2142490">
                  <a:moveTo>
                    <a:pt x="7620" y="1551940"/>
                  </a:moveTo>
                  <a:lnTo>
                    <a:pt x="0" y="1551940"/>
                  </a:lnTo>
                  <a:lnTo>
                    <a:pt x="0" y="1564639"/>
                  </a:lnTo>
                  <a:lnTo>
                    <a:pt x="7620" y="1564639"/>
                  </a:lnTo>
                  <a:lnTo>
                    <a:pt x="7620" y="1551940"/>
                  </a:lnTo>
                  <a:close/>
                </a:path>
                <a:path w="7620" h="2142490">
                  <a:moveTo>
                    <a:pt x="7620" y="1564640"/>
                  </a:moveTo>
                  <a:lnTo>
                    <a:pt x="0" y="1564640"/>
                  </a:lnTo>
                  <a:lnTo>
                    <a:pt x="0" y="1570989"/>
                  </a:lnTo>
                  <a:lnTo>
                    <a:pt x="7620" y="1570989"/>
                  </a:lnTo>
                  <a:lnTo>
                    <a:pt x="7620" y="1564640"/>
                  </a:lnTo>
                  <a:close/>
                </a:path>
                <a:path w="7620" h="2142490">
                  <a:moveTo>
                    <a:pt x="7620" y="1570990"/>
                  </a:moveTo>
                  <a:lnTo>
                    <a:pt x="0" y="1570990"/>
                  </a:lnTo>
                  <a:lnTo>
                    <a:pt x="0" y="1576070"/>
                  </a:lnTo>
                  <a:lnTo>
                    <a:pt x="7620" y="1576070"/>
                  </a:lnTo>
                  <a:lnTo>
                    <a:pt x="7620" y="1570990"/>
                  </a:lnTo>
                  <a:close/>
                </a:path>
                <a:path w="7620" h="2142490">
                  <a:moveTo>
                    <a:pt x="7620" y="1576070"/>
                  </a:moveTo>
                  <a:lnTo>
                    <a:pt x="0" y="1576070"/>
                  </a:lnTo>
                  <a:lnTo>
                    <a:pt x="0" y="1583689"/>
                  </a:lnTo>
                  <a:lnTo>
                    <a:pt x="7620" y="1583689"/>
                  </a:lnTo>
                  <a:lnTo>
                    <a:pt x="7620" y="1576070"/>
                  </a:lnTo>
                  <a:close/>
                </a:path>
                <a:path w="7620" h="2142490">
                  <a:moveTo>
                    <a:pt x="7620" y="1583690"/>
                  </a:moveTo>
                  <a:lnTo>
                    <a:pt x="0" y="1583690"/>
                  </a:lnTo>
                  <a:lnTo>
                    <a:pt x="0" y="1590039"/>
                  </a:lnTo>
                  <a:lnTo>
                    <a:pt x="7620" y="1590039"/>
                  </a:lnTo>
                  <a:lnTo>
                    <a:pt x="7620" y="1583690"/>
                  </a:lnTo>
                  <a:close/>
                </a:path>
                <a:path w="7620" h="2142490">
                  <a:moveTo>
                    <a:pt x="7620" y="1590040"/>
                  </a:moveTo>
                  <a:lnTo>
                    <a:pt x="0" y="1590040"/>
                  </a:lnTo>
                  <a:lnTo>
                    <a:pt x="0" y="1602739"/>
                  </a:lnTo>
                  <a:lnTo>
                    <a:pt x="7620" y="1602739"/>
                  </a:lnTo>
                  <a:lnTo>
                    <a:pt x="7620" y="1590040"/>
                  </a:lnTo>
                  <a:close/>
                </a:path>
                <a:path w="7620" h="2142490">
                  <a:moveTo>
                    <a:pt x="7620" y="1602740"/>
                  </a:moveTo>
                  <a:lnTo>
                    <a:pt x="0" y="1602740"/>
                  </a:lnTo>
                  <a:lnTo>
                    <a:pt x="0" y="1621789"/>
                  </a:lnTo>
                  <a:lnTo>
                    <a:pt x="7620" y="1621789"/>
                  </a:lnTo>
                  <a:lnTo>
                    <a:pt x="7620" y="1602740"/>
                  </a:lnTo>
                  <a:close/>
                </a:path>
                <a:path w="7620" h="2142490">
                  <a:moveTo>
                    <a:pt x="7620" y="1621790"/>
                  </a:moveTo>
                  <a:lnTo>
                    <a:pt x="0" y="1621790"/>
                  </a:lnTo>
                  <a:lnTo>
                    <a:pt x="0" y="1634489"/>
                  </a:lnTo>
                  <a:lnTo>
                    <a:pt x="7620" y="1634489"/>
                  </a:lnTo>
                  <a:lnTo>
                    <a:pt x="7620" y="1621790"/>
                  </a:lnTo>
                  <a:close/>
                </a:path>
                <a:path w="7620" h="2142490">
                  <a:moveTo>
                    <a:pt x="7620" y="1634490"/>
                  </a:moveTo>
                  <a:lnTo>
                    <a:pt x="0" y="1634490"/>
                  </a:lnTo>
                  <a:lnTo>
                    <a:pt x="0" y="1640839"/>
                  </a:lnTo>
                  <a:lnTo>
                    <a:pt x="7620" y="1640839"/>
                  </a:lnTo>
                  <a:lnTo>
                    <a:pt x="7620" y="1634490"/>
                  </a:lnTo>
                  <a:close/>
                </a:path>
                <a:path w="7620" h="2142490">
                  <a:moveTo>
                    <a:pt x="7620" y="1640840"/>
                  </a:moveTo>
                  <a:lnTo>
                    <a:pt x="0" y="1640840"/>
                  </a:lnTo>
                  <a:lnTo>
                    <a:pt x="0" y="1647189"/>
                  </a:lnTo>
                  <a:lnTo>
                    <a:pt x="7620" y="1647189"/>
                  </a:lnTo>
                  <a:lnTo>
                    <a:pt x="7620" y="1640840"/>
                  </a:lnTo>
                  <a:close/>
                </a:path>
                <a:path w="7620" h="2142490">
                  <a:moveTo>
                    <a:pt x="7620" y="1647190"/>
                  </a:moveTo>
                  <a:lnTo>
                    <a:pt x="0" y="1647190"/>
                  </a:lnTo>
                  <a:lnTo>
                    <a:pt x="0" y="1652270"/>
                  </a:lnTo>
                  <a:lnTo>
                    <a:pt x="7620" y="1652270"/>
                  </a:lnTo>
                  <a:lnTo>
                    <a:pt x="7620" y="1647190"/>
                  </a:lnTo>
                  <a:close/>
                </a:path>
                <a:path w="7620" h="2142490">
                  <a:moveTo>
                    <a:pt x="7620" y="1652270"/>
                  </a:moveTo>
                  <a:lnTo>
                    <a:pt x="0" y="1652270"/>
                  </a:lnTo>
                  <a:lnTo>
                    <a:pt x="0" y="1659889"/>
                  </a:lnTo>
                  <a:lnTo>
                    <a:pt x="7620" y="1659889"/>
                  </a:lnTo>
                  <a:lnTo>
                    <a:pt x="7620" y="1652270"/>
                  </a:lnTo>
                  <a:close/>
                </a:path>
                <a:path w="7620" h="2142490">
                  <a:moveTo>
                    <a:pt x="7620" y="1659890"/>
                  </a:moveTo>
                  <a:lnTo>
                    <a:pt x="0" y="1659890"/>
                  </a:lnTo>
                  <a:lnTo>
                    <a:pt x="0" y="1666239"/>
                  </a:lnTo>
                  <a:lnTo>
                    <a:pt x="7620" y="1666239"/>
                  </a:lnTo>
                  <a:lnTo>
                    <a:pt x="7620" y="1659890"/>
                  </a:lnTo>
                  <a:close/>
                </a:path>
                <a:path w="7620" h="2142490">
                  <a:moveTo>
                    <a:pt x="7620" y="1666240"/>
                  </a:moveTo>
                  <a:lnTo>
                    <a:pt x="0" y="1666240"/>
                  </a:lnTo>
                  <a:lnTo>
                    <a:pt x="0" y="1672589"/>
                  </a:lnTo>
                  <a:lnTo>
                    <a:pt x="7620" y="1672589"/>
                  </a:lnTo>
                  <a:lnTo>
                    <a:pt x="7620" y="1666240"/>
                  </a:lnTo>
                  <a:close/>
                </a:path>
                <a:path w="7620" h="2142490">
                  <a:moveTo>
                    <a:pt x="7620" y="1672590"/>
                  </a:moveTo>
                  <a:lnTo>
                    <a:pt x="0" y="1672590"/>
                  </a:lnTo>
                  <a:lnTo>
                    <a:pt x="0" y="1685289"/>
                  </a:lnTo>
                  <a:lnTo>
                    <a:pt x="7620" y="1685289"/>
                  </a:lnTo>
                  <a:lnTo>
                    <a:pt x="7620" y="1672590"/>
                  </a:lnTo>
                  <a:close/>
                </a:path>
                <a:path w="7620" h="2142490">
                  <a:moveTo>
                    <a:pt x="7620" y="1685290"/>
                  </a:moveTo>
                  <a:lnTo>
                    <a:pt x="0" y="1685290"/>
                  </a:lnTo>
                  <a:lnTo>
                    <a:pt x="0" y="1690370"/>
                  </a:lnTo>
                  <a:lnTo>
                    <a:pt x="7620" y="1690370"/>
                  </a:lnTo>
                  <a:lnTo>
                    <a:pt x="7620" y="1685290"/>
                  </a:lnTo>
                  <a:close/>
                </a:path>
                <a:path w="7620" h="2142490">
                  <a:moveTo>
                    <a:pt x="7620" y="1690370"/>
                  </a:moveTo>
                  <a:lnTo>
                    <a:pt x="0" y="1690370"/>
                  </a:lnTo>
                  <a:lnTo>
                    <a:pt x="0" y="1696720"/>
                  </a:lnTo>
                  <a:lnTo>
                    <a:pt x="7620" y="1696720"/>
                  </a:lnTo>
                  <a:lnTo>
                    <a:pt x="7620" y="1690370"/>
                  </a:lnTo>
                  <a:close/>
                </a:path>
                <a:path w="7620" h="2142490">
                  <a:moveTo>
                    <a:pt x="7620" y="1696720"/>
                  </a:moveTo>
                  <a:lnTo>
                    <a:pt x="0" y="1696720"/>
                  </a:lnTo>
                  <a:lnTo>
                    <a:pt x="0" y="1704339"/>
                  </a:lnTo>
                  <a:lnTo>
                    <a:pt x="7620" y="1704339"/>
                  </a:lnTo>
                  <a:lnTo>
                    <a:pt x="7620" y="1696720"/>
                  </a:lnTo>
                  <a:close/>
                </a:path>
                <a:path w="7620" h="2142490">
                  <a:moveTo>
                    <a:pt x="7620" y="1704340"/>
                  </a:moveTo>
                  <a:lnTo>
                    <a:pt x="0" y="1704340"/>
                  </a:lnTo>
                  <a:lnTo>
                    <a:pt x="0" y="1717039"/>
                  </a:lnTo>
                  <a:lnTo>
                    <a:pt x="7620" y="1717039"/>
                  </a:lnTo>
                  <a:lnTo>
                    <a:pt x="7620" y="1704340"/>
                  </a:lnTo>
                  <a:close/>
                </a:path>
                <a:path w="7620" h="2142490">
                  <a:moveTo>
                    <a:pt x="7620" y="1717040"/>
                  </a:moveTo>
                  <a:lnTo>
                    <a:pt x="0" y="1717040"/>
                  </a:lnTo>
                  <a:lnTo>
                    <a:pt x="0" y="1728470"/>
                  </a:lnTo>
                  <a:lnTo>
                    <a:pt x="7620" y="1728470"/>
                  </a:lnTo>
                  <a:lnTo>
                    <a:pt x="7620" y="1717040"/>
                  </a:lnTo>
                  <a:close/>
                </a:path>
                <a:path w="7620" h="2142490">
                  <a:moveTo>
                    <a:pt x="7620" y="1728470"/>
                  </a:moveTo>
                  <a:lnTo>
                    <a:pt x="0" y="1728470"/>
                  </a:lnTo>
                  <a:lnTo>
                    <a:pt x="0" y="1734820"/>
                  </a:lnTo>
                  <a:lnTo>
                    <a:pt x="7620" y="1734820"/>
                  </a:lnTo>
                  <a:lnTo>
                    <a:pt x="7620" y="1728470"/>
                  </a:lnTo>
                  <a:close/>
                </a:path>
                <a:path w="7620" h="2142490">
                  <a:moveTo>
                    <a:pt x="7620" y="1734820"/>
                  </a:moveTo>
                  <a:lnTo>
                    <a:pt x="0" y="1734820"/>
                  </a:lnTo>
                  <a:lnTo>
                    <a:pt x="0" y="1742439"/>
                  </a:lnTo>
                  <a:lnTo>
                    <a:pt x="7620" y="1742439"/>
                  </a:lnTo>
                  <a:lnTo>
                    <a:pt x="7620" y="1734820"/>
                  </a:lnTo>
                  <a:close/>
                </a:path>
                <a:path w="7620" h="2142490">
                  <a:moveTo>
                    <a:pt x="7620" y="1742440"/>
                  </a:moveTo>
                  <a:lnTo>
                    <a:pt x="0" y="1742440"/>
                  </a:lnTo>
                  <a:lnTo>
                    <a:pt x="0" y="1748789"/>
                  </a:lnTo>
                  <a:lnTo>
                    <a:pt x="7620" y="1748789"/>
                  </a:lnTo>
                  <a:lnTo>
                    <a:pt x="7620" y="1742440"/>
                  </a:lnTo>
                  <a:close/>
                </a:path>
                <a:path w="7620" h="2142490">
                  <a:moveTo>
                    <a:pt x="7620" y="1748790"/>
                  </a:moveTo>
                  <a:lnTo>
                    <a:pt x="0" y="1748790"/>
                  </a:lnTo>
                  <a:lnTo>
                    <a:pt x="0" y="1755139"/>
                  </a:lnTo>
                  <a:lnTo>
                    <a:pt x="7620" y="1755139"/>
                  </a:lnTo>
                  <a:lnTo>
                    <a:pt x="7620" y="1748790"/>
                  </a:lnTo>
                  <a:close/>
                </a:path>
                <a:path w="7620" h="2142490">
                  <a:moveTo>
                    <a:pt x="7620" y="1755140"/>
                  </a:moveTo>
                  <a:lnTo>
                    <a:pt x="0" y="1755140"/>
                  </a:lnTo>
                  <a:lnTo>
                    <a:pt x="0" y="1761489"/>
                  </a:lnTo>
                  <a:lnTo>
                    <a:pt x="7620" y="1761489"/>
                  </a:lnTo>
                  <a:lnTo>
                    <a:pt x="7620" y="1755140"/>
                  </a:lnTo>
                  <a:close/>
                </a:path>
                <a:path w="7620" h="2142490">
                  <a:moveTo>
                    <a:pt x="7620" y="1761490"/>
                  </a:moveTo>
                  <a:lnTo>
                    <a:pt x="0" y="1761490"/>
                  </a:lnTo>
                  <a:lnTo>
                    <a:pt x="0" y="1767839"/>
                  </a:lnTo>
                  <a:lnTo>
                    <a:pt x="7620" y="1767839"/>
                  </a:lnTo>
                  <a:lnTo>
                    <a:pt x="7620" y="1761490"/>
                  </a:lnTo>
                  <a:close/>
                </a:path>
                <a:path w="7620" h="2142490">
                  <a:moveTo>
                    <a:pt x="7620" y="1767840"/>
                  </a:moveTo>
                  <a:lnTo>
                    <a:pt x="0" y="1767840"/>
                  </a:lnTo>
                  <a:lnTo>
                    <a:pt x="0" y="1772920"/>
                  </a:lnTo>
                  <a:lnTo>
                    <a:pt x="7620" y="1772920"/>
                  </a:lnTo>
                  <a:lnTo>
                    <a:pt x="7620" y="1767840"/>
                  </a:lnTo>
                  <a:close/>
                </a:path>
                <a:path w="7620" h="2142490">
                  <a:moveTo>
                    <a:pt x="7620" y="1772920"/>
                  </a:moveTo>
                  <a:lnTo>
                    <a:pt x="0" y="1772920"/>
                  </a:lnTo>
                  <a:lnTo>
                    <a:pt x="0" y="1780539"/>
                  </a:lnTo>
                  <a:lnTo>
                    <a:pt x="7620" y="1780539"/>
                  </a:lnTo>
                  <a:lnTo>
                    <a:pt x="7620" y="1772920"/>
                  </a:lnTo>
                  <a:close/>
                </a:path>
                <a:path w="7620" h="2142490">
                  <a:moveTo>
                    <a:pt x="7620" y="1780540"/>
                  </a:moveTo>
                  <a:lnTo>
                    <a:pt x="0" y="1780540"/>
                  </a:lnTo>
                  <a:lnTo>
                    <a:pt x="0" y="1786889"/>
                  </a:lnTo>
                  <a:lnTo>
                    <a:pt x="7620" y="1786889"/>
                  </a:lnTo>
                  <a:lnTo>
                    <a:pt x="7620" y="1780540"/>
                  </a:lnTo>
                  <a:close/>
                </a:path>
                <a:path w="7620" h="2142490">
                  <a:moveTo>
                    <a:pt x="7620" y="1786890"/>
                  </a:moveTo>
                  <a:lnTo>
                    <a:pt x="0" y="1786890"/>
                  </a:lnTo>
                  <a:lnTo>
                    <a:pt x="0" y="1793239"/>
                  </a:lnTo>
                  <a:lnTo>
                    <a:pt x="7620" y="1793239"/>
                  </a:lnTo>
                  <a:lnTo>
                    <a:pt x="7620" y="1786890"/>
                  </a:lnTo>
                  <a:close/>
                </a:path>
                <a:path w="7620" h="2142490">
                  <a:moveTo>
                    <a:pt x="7620" y="1793240"/>
                  </a:moveTo>
                  <a:lnTo>
                    <a:pt x="0" y="1793240"/>
                  </a:lnTo>
                  <a:lnTo>
                    <a:pt x="0" y="1799589"/>
                  </a:lnTo>
                  <a:lnTo>
                    <a:pt x="7620" y="1799589"/>
                  </a:lnTo>
                  <a:lnTo>
                    <a:pt x="7620" y="1793240"/>
                  </a:lnTo>
                  <a:close/>
                </a:path>
                <a:path w="7620" h="2142490">
                  <a:moveTo>
                    <a:pt x="7620" y="1799590"/>
                  </a:moveTo>
                  <a:lnTo>
                    <a:pt x="0" y="1799590"/>
                  </a:lnTo>
                  <a:lnTo>
                    <a:pt x="0" y="1805939"/>
                  </a:lnTo>
                  <a:lnTo>
                    <a:pt x="7620" y="1805939"/>
                  </a:lnTo>
                  <a:lnTo>
                    <a:pt x="7620" y="1799590"/>
                  </a:lnTo>
                  <a:close/>
                </a:path>
                <a:path w="7620" h="2142490">
                  <a:moveTo>
                    <a:pt x="7620" y="1805940"/>
                  </a:moveTo>
                  <a:lnTo>
                    <a:pt x="0" y="1805940"/>
                  </a:lnTo>
                  <a:lnTo>
                    <a:pt x="0" y="1818639"/>
                  </a:lnTo>
                  <a:lnTo>
                    <a:pt x="7620" y="1818639"/>
                  </a:lnTo>
                  <a:lnTo>
                    <a:pt x="7620" y="1805940"/>
                  </a:lnTo>
                  <a:close/>
                </a:path>
                <a:path w="7620" h="2142490">
                  <a:moveTo>
                    <a:pt x="7620" y="1818640"/>
                  </a:moveTo>
                  <a:lnTo>
                    <a:pt x="0" y="1818640"/>
                  </a:lnTo>
                  <a:lnTo>
                    <a:pt x="0" y="1824989"/>
                  </a:lnTo>
                  <a:lnTo>
                    <a:pt x="7620" y="1824989"/>
                  </a:lnTo>
                  <a:lnTo>
                    <a:pt x="7620" y="1818640"/>
                  </a:lnTo>
                  <a:close/>
                </a:path>
                <a:path w="7620" h="2142490">
                  <a:moveTo>
                    <a:pt x="7620" y="1824990"/>
                  </a:moveTo>
                  <a:lnTo>
                    <a:pt x="0" y="1824990"/>
                  </a:lnTo>
                  <a:lnTo>
                    <a:pt x="0" y="1831339"/>
                  </a:lnTo>
                  <a:lnTo>
                    <a:pt x="7620" y="1831339"/>
                  </a:lnTo>
                  <a:lnTo>
                    <a:pt x="7620" y="1824990"/>
                  </a:lnTo>
                  <a:close/>
                </a:path>
                <a:path w="7620" h="2142490">
                  <a:moveTo>
                    <a:pt x="7620" y="1831340"/>
                  </a:moveTo>
                  <a:lnTo>
                    <a:pt x="0" y="1831340"/>
                  </a:lnTo>
                  <a:lnTo>
                    <a:pt x="0" y="1837689"/>
                  </a:lnTo>
                  <a:lnTo>
                    <a:pt x="7620" y="1837689"/>
                  </a:lnTo>
                  <a:lnTo>
                    <a:pt x="7620" y="1831340"/>
                  </a:lnTo>
                  <a:close/>
                </a:path>
                <a:path w="7620" h="2142490">
                  <a:moveTo>
                    <a:pt x="7620" y="1837690"/>
                  </a:moveTo>
                  <a:lnTo>
                    <a:pt x="0" y="1837690"/>
                  </a:lnTo>
                  <a:lnTo>
                    <a:pt x="0" y="1844039"/>
                  </a:lnTo>
                  <a:lnTo>
                    <a:pt x="7620" y="1844039"/>
                  </a:lnTo>
                  <a:lnTo>
                    <a:pt x="7620" y="1837690"/>
                  </a:lnTo>
                  <a:close/>
                </a:path>
                <a:path w="7620" h="2142490">
                  <a:moveTo>
                    <a:pt x="7620" y="1844040"/>
                  </a:moveTo>
                  <a:lnTo>
                    <a:pt x="0" y="1844040"/>
                  </a:lnTo>
                  <a:lnTo>
                    <a:pt x="0" y="1849120"/>
                  </a:lnTo>
                  <a:lnTo>
                    <a:pt x="7620" y="1849120"/>
                  </a:lnTo>
                  <a:lnTo>
                    <a:pt x="7620" y="1844040"/>
                  </a:lnTo>
                  <a:close/>
                </a:path>
                <a:path w="7620" h="2142490">
                  <a:moveTo>
                    <a:pt x="7620" y="1849120"/>
                  </a:moveTo>
                  <a:lnTo>
                    <a:pt x="0" y="1849120"/>
                  </a:lnTo>
                  <a:lnTo>
                    <a:pt x="0" y="1856739"/>
                  </a:lnTo>
                  <a:lnTo>
                    <a:pt x="7620" y="1856739"/>
                  </a:lnTo>
                  <a:lnTo>
                    <a:pt x="7620" y="1849120"/>
                  </a:lnTo>
                  <a:close/>
                </a:path>
                <a:path w="7620" h="2142490">
                  <a:moveTo>
                    <a:pt x="7620" y="1856740"/>
                  </a:moveTo>
                  <a:lnTo>
                    <a:pt x="0" y="1856740"/>
                  </a:lnTo>
                  <a:lnTo>
                    <a:pt x="0" y="1863089"/>
                  </a:lnTo>
                  <a:lnTo>
                    <a:pt x="7620" y="1863089"/>
                  </a:lnTo>
                  <a:lnTo>
                    <a:pt x="7620" y="1856740"/>
                  </a:lnTo>
                  <a:close/>
                </a:path>
                <a:path w="7620" h="2142490">
                  <a:moveTo>
                    <a:pt x="7620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7620" y="1869439"/>
                  </a:lnTo>
                  <a:lnTo>
                    <a:pt x="7620" y="1863090"/>
                  </a:lnTo>
                  <a:close/>
                </a:path>
                <a:path w="7620" h="2142490">
                  <a:moveTo>
                    <a:pt x="7620" y="1869440"/>
                  </a:moveTo>
                  <a:lnTo>
                    <a:pt x="0" y="1869440"/>
                  </a:lnTo>
                  <a:lnTo>
                    <a:pt x="0" y="1875789"/>
                  </a:lnTo>
                  <a:lnTo>
                    <a:pt x="7620" y="1875789"/>
                  </a:lnTo>
                  <a:lnTo>
                    <a:pt x="7620" y="1869440"/>
                  </a:lnTo>
                  <a:close/>
                </a:path>
                <a:path w="7620" h="2142490">
                  <a:moveTo>
                    <a:pt x="7620" y="1875790"/>
                  </a:moveTo>
                  <a:lnTo>
                    <a:pt x="0" y="1875790"/>
                  </a:lnTo>
                  <a:lnTo>
                    <a:pt x="0" y="1882139"/>
                  </a:lnTo>
                  <a:lnTo>
                    <a:pt x="7620" y="1882139"/>
                  </a:lnTo>
                  <a:lnTo>
                    <a:pt x="7620" y="1875790"/>
                  </a:lnTo>
                  <a:close/>
                </a:path>
                <a:path w="7620" h="2142490">
                  <a:moveTo>
                    <a:pt x="7620" y="1882140"/>
                  </a:moveTo>
                  <a:lnTo>
                    <a:pt x="0" y="1882140"/>
                  </a:lnTo>
                  <a:lnTo>
                    <a:pt x="0" y="1901189"/>
                  </a:lnTo>
                  <a:lnTo>
                    <a:pt x="7620" y="1901189"/>
                  </a:lnTo>
                  <a:lnTo>
                    <a:pt x="7620" y="1882140"/>
                  </a:lnTo>
                  <a:close/>
                </a:path>
                <a:path w="7620" h="2142490">
                  <a:moveTo>
                    <a:pt x="7620" y="1901190"/>
                  </a:moveTo>
                  <a:lnTo>
                    <a:pt x="0" y="1901190"/>
                  </a:lnTo>
                  <a:lnTo>
                    <a:pt x="0" y="1907539"/>
                  </a:lnTo>
                  <a:lnTo>
                    <a:pt x="7620" y="1907539"/>
                  </a:lnTo>
                  <a:lnTo>
                    <a:pt x="7620" y="1901190"/>
                  </a:lnTo>
                  <a:close/>
                </a:path>
                <a:path w="7620" h="2142490">
                  <a:moveTo>
                    <a:pt x="7620" y="1907540"/>
                  </a:moveTo>
                  <a:lnTo>
                    <a:pt x="0" y="1907540"/>
                  </a:lnTo>
                  <a:lnTo>
                    <a:pt x="0" y="1913889"/>
                  </a:lnTo>
                  <a:lnTo>
                    <a:pt x="7620" y="1913889"/>
                  </a:lnTo>
                  <a:lnTo>
                    <a:pt x="7620" y="1907540"/>
                  </a:lnTo>
                  <a:close/>
                </a:path>
                <a:path w="7620" h="2142490">
                  <a:moveTo>
                    <a:pt x="7620" y="1913890"/>
                  </a:moveTo>
                  <a:lnTo>
                    <a:pt x="0" y="1913890"/>
                  </a:lnTo>
                  <a:lnTo>
                    <a:pt x="0" y="1920239"/>
                  </a:lnTo>
                  <a:lnTo>
                    <a:pt x="7620" y="1920239"/>
                  </a:lnTo>
                  <a:lnTo>
                    <a:pt x="7620" y="1913890"/>
                  </a:lnTo>
                  <a:close/>
                </a:path>
                <a:path w="7620" h="2142490">
                  <a:moveTo>
                    <a:pt x="7620" y="1920240"/>
                  </a:moveTo>
                  <a:lnTo>
                    <a:pt x="0" y="1920240"/>
                  </a:lnTo>
                  <a:lnTo>
                    <a:pt x="0" y="1931670"/>
                  </a:lnTo>
                  <a:lnTo>
                    <a:pt x="7620" y="1931670"/>
                  </a:lnTo>
                  <a:lnTo>
                    <a:pt x="7620" y="1920240"/>
                  </a:lnTo>
                  <a:close/>
                </a:path>
                <a:path w="7620" h="2142490">
                  <a:moveTo>
                    <a:pt x="7620" y="1931670"/>
                  </a:moveTo>
                  <a:lnTo>
                    <a:pt x="0" y="1931670"/>
                  </a:lnTo>
                  <a:lnTo>
                    <a:pt x="0" y="1939289"/>
                  </a:lnTo>
                  <a:lnTo>
                    <a:pt x="7620" y="1939289"/>
                  </a:lnTo>
                  <a:lnTo>
                    <a:pt x="7620" y="1931670"/>
                  </a:lnTo>
                  <a:close/>
                </a:path>
                <a:path w="7620" h="2142490">
                  <a:moveTo>
                    <a:pt x="7620" y="1939290"/>
                  </a:moveTo>
                  <a:lnTo>
                    <a:pt x="0" y="1939290"/>
                  </a:lnTo>
                  <a:lnTo>
                    <a:pt x="0" y="1945639"/>
                  </a:lnTo>
                  <a:lnTo>
                    <a:pt x="7620" y="1945639"/>
                  </a:lnTo>
                  <a:lnTo>
                    <a:pt x="7620" y="1939290"/>
                  </a:lnTo>
                  <a:close/>
                </a:path>
                <a:path w="7620" h="2142490">
                  <a:moveTo>
                    <a:pt x="7620" y="1945640"/>
                  </a:moveTo>
                  <a:lnTo>
                    <a:pt x="0" y="1945640"/>
                  </a:lnTo>
                  <a:lnTo>
                    <a:pt x="0" y="1951989"/>
                  </a:lnTo>
                  <a:lnTo>
                    <a:pt x="7620" y="1951989"/>
                  </a:lnTo>
                  <a:lnTo>
                    <a:pt x="7620" y="1945640"/>
                  </a:lnTo>
                  <a:close/>
                </a:path>
                <a:path w="7620" h="2142490">
                  <a:moveTo>
                    <a:pt x="7620" y="1951990"/>
                  </a:moveTo>
                  <a:lnTo>
                    <a:pt x="0" y="1951990"/>
                  </a:lnTo>
                  <a:lnTo>
                    <a:pt x="0" y="1958339"/>
                  </a:lnTo>
                  <a:lnTo>
                    <a:pt x="7620" y="1958339"/>
                  </a:lnTo>
                  <a:lnTo>
                    <a:pt x="7620" y="1951990"/>
                  </a:lnTo>
                  <a:close/>
                </a:path>
                <a:path w="7620" h="2142490">
                  <a:moveTo>
                    <a:pt x="7620" y="1958340"/>
                  </a:moveTo>
                  <a:lnTo>
                    <a:pt x="0" y="1958340"/>
                  </a:lnTo>
                  <a:lnTo>
                    <a:pt x="0" y="1964689"/>
                  </a:lnTo>
                  <a:lnTo>
                    <a:pt x="7620" y="1964689"/>
                  </a:lnTo>
                  <a:lnTo>
                    <a:pt x="7620" y="1958340"/>
                  </a:lnTo>
                  <a:close/>
                </a:path>
                <a:path w="7620" h="2142490">
                  <a:moveTo>
                    <a:pt x="7620" y="1964690"/>
                  </a:moveTo>
                  <a:lnTo>
                    <a:pt x="0" y="1964690"/>
                  </a:lnTo>
                  <a:lnTo>
                    <a:pt x="0" y="1969770"/>
                  </a:lnTo>
                  <a:lnTo>
                    <a:pt x="7620" y="1969770"/>
                  </a:lnTo>
                  <a:lnTo>
                    <a:pt x="7620" y="1964690"/>
                  </a:lnTo>
                  <a:close/>
                </a:path>
                <a:path w="7620" h="2142490">
                  <a:moveTo>
                    <a:pt x="7620" y="1969770"/>
                  </a:moveTo>
                  <a:lnTo>
                    <a:pt x="0" y="1969770"/>
                  </a:lnTo>
                  <a:lnTo>
                    <a:pt x="0" y="1977389"/>
                  </a:lnTo>
                  <a:lnTo>
                    <a:pt x="7620" y="1977389"/>
                  </a:lnTo>
                  <a:lnTo>
                    <a:pt x="7620" y="1969770"/>
                  </a:lnTo>
                  <a:close/>
                </a:path>
                <a:path w="7620" h="2142490">
                  <a:moveTo>
                    <a:pt x="7620" y="1977390"/>
                  </a:moveTo>
                  <a:lnTo>
                    <a:pt x="0" y="1977390"/>
                  </a:lnTo>
                  <a:lnTo>
                    <a:pt x="0" y="1983739"/>
                  </a:lnTo>
                  <a:lnTo>
                    <a:pt x="7620" y="1983739"/>
                  </a:lnTo>
                  <a:lnTo>
                    <a:pt x="7620" y="1977390"/>
                  </a:lnTo>
                  <a:close/>
                </a:path>
                <a:path w="7620" h="2142490">
                  <a:moveTo>
                    <a:pt x="7620" y="1983740"/>
                  </a:moveTo>
                  <a:lnTo>
                    <a:pt x="0" y="1983740"/>
                  </a:lnTo>
                  <a:lnTo>
                    <a:pt x="0" y="2015489"/>
                  </a:lnTo>
                  <a:lnTo>
                    <a:pt x="7620" y="2015489"/>
                  </a:lnTo>
                  <a:lnTo>
                    <a:pt x="7620" y="1983740"/>
                  </a:lnTo>
                  <a:close/>
                </a:path>
                <a:path w="7620" h="2142490">
                  <a:moveTo>
                    <a:pt x="7620" y="2015490"/>
                  </a:moveTo>
                  <a:lnTo>
                    <a:pt x="0" y="2015490"/>
                  </a:lnTo>
                  <a:lnTo>
                    <a:pt x="0" y="2034539"/>
                  </a:lnTo>
                  <a:lnTo>
                    <a:pt x="7620" y="2034539"/>
                  </a:lnTo>
                  <a:lnTo>
                    <a:pt x="7620" y="2015490"/>
                  </a:lnTo>
                  <a:close/>
                </a:path>
                <a:path w="7620" h="2142490">
                  <a:moveTo>
                    <a:pt x="7620" y="2034540"/>
                  </a:moveTo>
                  <a:lnTo>
                    <a:pt x="0" y="2034540"/>
                  </a:lnTo>
                  <a:lnTo>
                    <a:pt x="0" y="2040889"/>
                  </a:lnTo>
                  <a:lnTo>
                    <a:pt x="7620" y="2040889"/>
                  </a:lnTo>
                  <a:lnTo>
                    <a:pt x="7620" y="2034540"/>
                  </a:lnTo>
                  <a:close/>
                </a:path>
                <a:path w="7620" h="2142490">
                  <a:moveTo>
                    <a:pt x="7620" y="2040890"/>
                  </a:moveTo>
                  <a:lnTo>
                    <a:pt x="0" y="2040890"/>
                  </a:lnTo>
                  <a:lnTo>
                    <a:pt x="0" y="2045970"/>
                  </a:lnTo>
                  <a:lnTo>
                    <a:pt x="7620" y="2045970"/>
                  </a:lnTo>
                  <a:lnTo>
                    <a:pt x="7620" y="2040890"/>
                  </a:lnTo>
                  <a:close/>
                </a:path>
                <a:path w="7620" h="2142490">
                  <a:moveTo>
                    <a:pt x="7620" y="2045970"/>
                  </a:moveTo>
                  <a:lnTo>
                    <a:pt x="0" y="2045970"/>
                  </a:lnTo>
                  <a:lnTo>
                    <a:pt x="0" y="2053589"/>
                  </a:lnTo>
                  <a:lnTo>
                    <a:pt x="7620" y="2053589"/>
                  </a:lnTo>
                  <a:lnTo>
                    <a:pt x="7620" y="2045970"/>
                  </a:lnTo>
                  <a:close/>
                </a:path>
                <a:path w="7620" h="2142490">
                  <a:moveTo>
                    <a:pt x="7620" y="2053590"/>
                  </a:moveTo>
                  <a:lnTo>
                    <a:pt x="0" y="2053590"/>
                  </a:lnTo>
                  <a:lnTo>
                    <a:pt x="0" y="2066289"/>
                  </a:lnTo>
                  <a:lnTo>
                    <a:pt x="7620" y="2066289"/>
                  </a:lnTo>
                  <a:lnTo>
                    <a:pt x="7620" y="2053590"/>
                  </a:lnTo>
                  <a:close/>
                </a:path>
                <a:path w="7620" h="2142490">
                  <a:moveTo>
                    <a:pt x="7620" y="2066290"/>
                  </a:moveTo>
                  <a:lnTo>
                    <a:pt x="0" y="2066290"/>
                  </a:lnTo>
                  <a:lnTo>
                    <a:pt x="0" y="2072639"/>
                  </a:lnTo>
                  <a:lnTo>
                    <a:pt x="7620" y="2072639"/>
                  </a:lnTo>
                  <a:lnTo>
                    <a:pt x="7620" y="2066290"/>
                  </a:lnTo>
                  <a:close/>
                </a:path>
                <a:path w="7620" h="2142490">
                  <a:moveTo>
                    <a:pt x="7620" y="2072640"/>
                  </a:moveTo>
                  <a:lnTo>
                    <a:pt x="0" y="2072640"/>
                  </a:lnTo>
                  <a:lnTo>
                    <a:pt x="0" y="2078989"/>
                  </a:lnTo>
                  <a:lnTo>
                    <a:pt x="7620" y="2078989"/>
                  </a:lnTo>
                  <a:lnTo>
                    <a:pt x="7620" y="2072640"/>
                  </a:lnTo>
                  <a:close/>
                </a:path>
                <a:path w="7620" h="2142490">
                  <a:moveTo>
                    <a:pt x="7620" y="2078990"/>
                  </a:moveTo>
                  <a:lnTo>
                    <a:pt x="0" y="2078990"/>
                  </a:lnTo>
                  <a:lnTo>
                    <a:pt x="0" y="2084070"/>
                  </a:lnTo>
                  <a:lnTo>
                    <a:pt x="7620" y="2084070"/>
                  </a:lnTo>
                  <a:lnTo>
                    <a:pt x="7620" y="2078990"/>
                  </a:lnTo>
                  <a:close/>
                </a:path>
                <a:path w="7620" h="2142490">
                  <a:moveTo>
                    <a:pt x="7620" y="2084070"/>
                  </a:moveTo>
                  <a:lnTo>
                    <a:pt x="0" y="2084070"/>
                  </a:lnTo>
                  <a:lnTo>
                    <a:pt x="0" y="2090420"/>
                  </a:lnTo>
                  <a:lnTo>
                    <a:pt x="7620" y="2090420"/>
                  </a:lnTo>
                  <a:lnTo>
                    <a:pt x="7620" y="2084070"/>
                  </a:lnTo>
                  <a:close/>
                </a:path>
                <a:path w="7620" h="2142490">
                  <a:moveTo>
                    <a:pt x="7620" y="2090420"/>
                  </a:moveTo>
                  <a:lnTo>
                    <a:pt x="0" y="2090420"/>
                  </a:lnTo>
                  <a:lnTo>
                    <a:pt x="0" y="2104390"/>
                  </a:lnTo>
                  <a:lnTo>
                    <a:pt x="7620" y="2104390"/>
                  </a:lnTo>
                  <a:lnTo>
                    <a:pt x="7620" y="2090420"/>
                  </a:lnTo>
                  <a:close/>
                </a:path>
                <a:path w="7620" h="2142490">
                  <a:moveTo>
                    <a:pt x="7620" y="2104390"/>
                  </a:moveTo>
                  <a:lnTo>
                    <a:pt x="0" y="2104390"/>
                  </a:lnTo>
                  <a:lnTo>
                    <a:pt x="0" y="2110740"/>
                  </a:lnTo>
                  <a:lnTo>
                    <a:pt x="7620" y="2110740"/>
                  </a:lnTo>
                  <a:lnTo>
                    <a:pt x="7620" y="2104390"/>
                  </a:lnTo>
                  <a:close/>
                </a:path>
                <a:path w="7620" h="2142490">
                  <a:moveTo>
                    <a:pt x="7620" y="2110740"/>
                  </a:moveTo>
                  <a:lnTo>
                    <a:pt x="0" y="2110740"/>
                  </a:lnTo>
                  <a:lnTo>
                    <a:pt x="0" y="2117090"/>
                  </a:lnTo>
                  <a:lnTo>
                    <a:pt x="7620" y="2117090"/>
                  </a:lnTo>
                  <a:lnTo>
                    <a:pt x="7620" y="2110740"/>
                  </a:lnTo>
                  <a:close/>
                </a:path>
                <a:path w="7620" h="2142490">
                  <a:moveTo>
                    <a:pt x="7620" y="2117090"/>
                  </a:moveTo>
                  <a:lnTo>
                    <a:pt x="0" y="2117090"/>
                  </a:lnTo>
                  <a:lnTo>
                    <a:pt x="0" y="2122170"/>
                  </a:lnTo>
                  <a:lnTo>
                    <a:pt x="7620" y="2122170"/>
                  </a:lnTo>
                  <a:lnTo>
                    <a:pt x="7620" y="2117090"/>
                  </a:lnTo>
                  <a:close/>
                </a:path>
                <a:path w="7620" h="2142490">
                  <a:moveTo>
                    <a:pt x="7620" y="2122170"/>
                  </a:moveTo>
                  <a:lnTo>
                    <a:pt x="0" y="2122170"/>
                  </a:lnTo>
                  <a:lnTo>
                    <a:pt x="0" y="2128520"/>
                  </a:lnTo>
                  <a:lnTo>
                    <a:pt x="7620" y="2128520"/>
                  </a:lnTo>
                  <a:lnTo>
                    <a:pt x="7620" y="2122170"/>
                  </a:lnTo>
                  <a:close/>
                </a:path>
                <a:path w="7620" h="2142490">
                  <a:moveTo>
                    <a:pt x="7620" y="2128520"/>
                  </a:moveTo>
                  <a:lnTo>
                    <a:pt x="0" y="2128520"/>
                  </a:lnTo>
                  <a:lnTo>
                    <a:pt x="0" y="2136140"/>
                  </a:lnTo>
                  <a:lnTo>
                    <a:pt x="6350" y="2136140"/>
                  </a:lnTo>
                  <a:lnTo>
                    <a:pt x="6350" y="2133600"/>
                  </a:lnTo>
                  <a:lnTo>
                    <a:pt x="7620" y="2133600"/>
                  </a:lnTo>
                  <a:lnTo>
                    <a:pt x="7620" y="2128520"/>
                  </a:lnTo>
                  <a:close/>
                </a:path>
                <a:path w="7620" h="2142490">
                  <a:moveTo>
                    <a:pt x="5080" y="2136140"/>
                  </a:moveTo>
                  <a:lnTo>
                    <a:pt x="0" y="2136140"/>
                  </a:lnTo>
                  <a:lnTo>
                    <a:pt x="0" y="2142490"/>
                  </a:lnTo>
                  <a:lnTo>
                    <a:pt x="1270" y="2142490"/>
                  </a:lnTo>
                  <a:lnTo>
                    <a:pt x="1270" y="2141220"/>
                  </a:lnTo>
                  <a:lnTo>
                    <a:pt x="2540" y="2141220"/>
                  </a:lnTo>
                  <a:lnTo>
                    <a:pt x="2540" y="2138680"/>
                  </a:lnTo>
                  <a:lnTo>
                    <a:pt x="3810" y="2138680"/>
                  </a:lnTo>
                  <a:lnTo>
                    <a:pt x="3810" y="2137410"/>
                  </a:lnTo>
                  <a:lnTo>
                    <a:pt x="5080" y="2137410"/>
                  </a:lnTo>
                  <a:lnTo>
                    <a:pt x="5080" y="2136140"/>
                  </a:lnTo>
                  <a:close/>
                </a:path>
              </a:pathLst>
            </a:custGeom>
            <a:solidFill>
              <a:srgbClr val="FF6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4867909" y="2542540"/>
              <a:ext cx="7620" cy="2162810"/>
            </a:xfrm>
            <a:custGeom>
              <a:avLst/>
              <a:gdLst/>
              <a:ahLst/>
              <a:cxnLst/>
              <a:rect l="l" t="t" r="r" b="b"/>
              <a:pathLst>
                <a:path w="7620" h="2162810">
                  <a:moveTo>
                    <a:pt x="1269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8889"/>
                  </a:lnTo>
                  <a:lnTo>
                    <a:pt x="6350" y="8889"/>
                  </a:lnTo>
                  <a:lnTo>
                    <a:pt x="6350" y="7620"/>
                  </a:lnTo>
                  <a:lnTo>
                    <a:pt x="5079" y="7620"/>
                  </a:lnTo>
                  <a:lnTo>
                    <a:pt x="5079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20" h="216281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2162810">
                  <a:moveTo>
                    <a:pt x="7619" y="27940"/>
                  </a:moveTo>
                  <a:lnTo>
                    <a:pt x="0" y="279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27940"/>
                  </a:lnTo>
                  <a:close/>
                </a:path>
                <a:path w="7620" h="2162810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2162810">
                  <a:moveTo>
                    <a:pt x="7619" y="66040"/>
                  </a:moveTo>
                  <a:lnTo>
                    <a:pt x="0" y="6604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66040"/>
                  </a:lnTo>
                  <a:close/>
                </a:path>
                <a:path w="7620" h="2162810">
                  <a:moveTo>
                    <a:pt x="7619" y="104140"/>
                  </a:moveTo>
                  <a:lnTo>
                    <a:pt x="0" y="10414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04140"/>
                  </a:lnTo>
                  <a:close/>
                </a:path>
                <a:path w="7620" h="2162810">
                  <a:moveTo>
                    <a:pt x="7619" y="142240"/>
                  </a:moveTo>
                  <a:lnTo>
                    <a:pt x="0" y="14224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42240"/>
                  </a:lnTo>
                  <a:close/>
                </a:path>
                <a:path w="7620" h="2162810">
                  <a:moveTo>
                    <a:pt x="7619" y="180340"/>
                  </a:moveTo>
                  <a:lnTo>
                    <a:pt x="0" y="18034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180340"/>
                  </a:lnTo>
                  <a:close/>
                </a:path>
                <a:path w="7620" h="216281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2162810">
                  <a:moveTo>
                    <a:pt x="7619" y="224790"/>
                  </a:moveTo>
                  <a:lnTo>
                    <a:pt x="0" y="2247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24790"/>
                  </a:lnTo>
                  <a:close/>
                </a:path>
                <a:path w="7620" h="2162810">
                  <a:moveTo>
                    <a:pt x="761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56540"/>
                  </a:lnTo>
                  <a:close/>
                </a:path>
                <a:path w="7620" h="2162810">
                  <a:moveTo>
                    <a:pt x="7619" y="262890"/>
                  </a:moveTo>
                  <a:lnTo>
                    <a:pt x="0" y="26289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62890"/>
                  </a:lnTo>
                  <a:close/>
                </a:path>
                <a:path w="7620" h="2162810">
                  <a:moveTo>
                    <a:pt x="7619" y="300990"/>
                  </a:moveTo>
                  <a:lnTo>
                    <a:pt x="0" y="30099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00990"/>
                  </a:lnTo>
                  <a:close/>
                </a:path>
                <a:path w="7620" h="2162810">
                  <a:moveTo>
                    <a:pt x="7619" y="339090"/>
                  </a:moveTo>
                  <a:lnTo>
                    <a:pt x="0" y="33909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39090"/>
                  </a:lnTo>
                  <a:close/>
                </a:path>
                <a:path w="7620" h="2162810">
                  <a:moveTo>
                    <a:pt x="7619" y="377190"/>
                  </a:moveTo>
                  <a:lnTo>
                    <a:pt x="0" y="37719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377190"/>
                  </a:lnTo>
                  <a:close/>
                </a:path>
                <a:path w="7620" h="216281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2162810">
                  <a:moveTo>
                    <a:pt x="7619" y="421640"/>
                  </a:moveTo>
                  <a:lnTo>
                    <a:pt x="0" y="4216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21640"/>
                  </a:lnTo>
                  <a:close/>
                </a:path>
                <a:path w="7620" h="2162810">
                  <a:moveTo>
                    <a:pt x="7619" y="453390"/>
                  </a:moveTo>
                  <a:lnTo>
                    <a:pt x="0" y="4533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53390"/>
                  </a:lnTo>
                  <a:close/>
                </a:path>
                <a:path w="7620" h="2162810">
                  <a:moveTo>
                    <a:pt x="7619" y="497840"/>
                  </a:moveTo>
                  <a:lnTo>
                    <a:pt x="0" y="49784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497840"/>
                  </a:lnTo>
                  <a:close/>
                </a:path>
                <a:path w="7620" h="2162810">
                  <a:moveTo>
                    <a:pt x="7619" y="535940"/>
                  </a:moveTo>
                  <a:lnTo>
                    <a:pt x="0" y="53594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35940"/>
                  </a:lnTo>
                  <a:close/>
                </a:path>
                <a:path w="7620" h="2162810">
                  <a:moveTo>
                    <a:pt x="7619" y="574040"/>
                  </a:moveTo>
                  <a:lnTo>
                    <a:pt x="0" y="57404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574040"/>
                  </a:lnTo>
                  <a:close/>
                </a:path>
                <a:path w="7620" h="2162810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2162810">
                  <a:moveTo>
                    <a:pt x="7619" y="618490"/>
                  </a:moveTo>
                  <a:lnTo>
                    <a:pt x="0" y="618490"/>
                  </a:lnTo>
                  <a:lnTo>
                    <a:pt x="0" y="650239"/>
                  </a:lnTo>
                  <a:lnTo>
                    <a:pt x="7619" y="650239"/>
                  </a:lnTo>
                  <a:lnTo>
                    <a:pt x="7619" y="618490"/>
                  </a:lnTo>
                  <a:close/>
                </a:path>
                <a:path w="7620" h="2162810">
                  <a:moveTo>
                    <a:pt x="761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0240"/>
                  </a:lnTo>
                  <a:close/>
                </a:path>
                <a:path w="7620" h="2162810">
                  <a:moveTo>
                    <a:pt x="7619" y="656590"/>
                  </a:moveTo>
                  <a:lnTo>
                    <a:pt x="0" y="65659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56590"/>
                  </a:lnTo>
                  <a:close/>
                </a:path>
                <a:path w="7620" h="2162810">
                  <a:moveTo>
                    <a:pt x="7619" y="694690"/>
                  </a:moveTo>
                  <a:lnTo>
                    <a:pt x="0" y="694690"/>
                  </a:lnTo>
                  <a:lnTo>
                    <a:pt x="0" y="732789"/>
                  </a:lnTo>
                  <a:lnTo>
                    <a:pt x="7619" y="732789"/>
                  </a:lnTo>
                  <a:lnTo>
                    <a:pt x="7619" y="694690"/>
                  </a:lnTo>
                  <a:close/>
                </a:path>
                <a:path w="7620" h="2162810">
                  <a:moveTo>
                    <a:pt x="7619" y="732790"/>
                  </a:moveTo>
                  <a:lnTo>
                    <a:pt x="0" y="732790"/>
                  </a:lnTo>
                  <a:lnTo>
                    <a:pt x="0" y="770889"/>
                  </a:lnTo>
                  <a:lnTo>
                    <a:pt x="7619" y="770889"/>
                  </a:lnTo>
                  <a:lnTo>
                    <a:pt x="7619" y="732790"/>
                  </a:lnTo>
                  <a:close/>
                </a:path>
                <a:path w="7620" h="2162810">
                  <a:moveTo>
                    <a:pt x="7619" y="770890"/>
                  </a:moveTo>
                  <a:lnTo>
                    <a:pt x="0" y="770890"/>
                  </a:lnTo>
                  <a:lnTo>
                    <a:pt x="0" y="777239"/>
                  </a:lnTo>
                  <a:lnTo>
                    <a:pt x="7619" y="777239"/>
                  </a:lnTo>
                  <a:lnTo>
                    <a:pt x="7619" y="770890"/>
                  </a:lnTo>
                  <a:close/>
                </a:path>
                <a:path w="7620" h="2162810">
                  <a:moveTo>
                    <a:pt x="7619" y="777240"/>
                  </a:moveTo>
                  <a:lnTo>
                    <a:pt x="0" y="777240"/>
                  </a:lnTo>
                  <a:lnTo>
                    <a:pt x="0" y="808989"/>
                  </a:lnTo>
                  <a:lnTo>
                    <a:pt x="7619" y="808989"/>
                  </a:lnTo>
                  <a:lnTo>
                    <a:pt x="7619" y="777240"/>
                  </a:lnTo>
                  <a:close/>
                </a:path>
                <a:path w="7620" h="2162810">
                  <a:moveTo>
                    <a:pt x="7619" y="808990"/>
                  </a:moveTo>
                  <a:lnTo>
                    <a:pt x="0" y="808990"/>
                  </a:lnTo>
                  <a:lnTo>
                    <a:pt x="0" y="815339"/>
                  </a:lnTo>
                  <a:lnTo>
                    <a:pt x="7619" y="815339"/>
                  </a:lnTo>
                  <a:lnTo>
                    <a:pt x="7619" y="808990"/>
                  </a:lnTo>
                  <a:close/>
                </a:path>
                <a:path w="7620" h="2162810">
                  <a:moveTo>
                    <a:pt x="7619" y="815340"/>
                  </a:moveTo>
                  <a:lnTo>
                    <a:pt x="0" y="815340"/>
                  </a:lnTo>
                  <a:lnTo>
                    <a:pt x="0" y="847089"/>
                  </a:lnTo>
                  <a:lnTo>
                    <a:pt x="7619" y="847089"/>
                  </a:lnTo>
                  <a:lnTo>
                    <a:pt x="7619" y="815340"/>
                  </a:lnTo>
                  <a:close/>
                </a:path>
                <a:path w="7620" h="2162810">
                  <a:moveTo>
                    <a:pt x="7619" y="847090"/>
                  </a:moveTo>
                  <a:lnTo>
                    <a:pt x="0" y="847090"/>
                  </a:lnTo>
                  <a:lnTo>
                    <a:pt x="0" y="853439"/>
                  </a:lnTo>
                  <a:lnTo>
                    <a:pt x="7619" y="853439"/>
                  </a:lnTo>
                  <a:lnTo>
                    <a:pt x="7619" y="847090"/>
                  </a:lnTo>
                  <a:close/>
                </a:path>
                <a:path w="7620" h="2162810">
                  <a:moveTo>
                    <a:pt x="7619" y="853440"/>
                  </a:moveTo>
                  <a:lnTo>
                    <a:pt x="0" y="853440"/>
                  </a:lnTo>
                  <a:lnTo>
                    <a:pt x="0" y="891539"/>
                  </a:lnTo>
                  <a:lnTo>
                    <a:pt x="7619" y="891539"/>
                  </a:lnTo>
                  <a:lnTo>
                    <a:pt x="7619" y="853440"/>
                  </a:lnTo>
                  <a:close/>
                </a:path>
                <a:path w="7620" h="2162810">
                  <a:moveTo>
                    <a:pt x="7619" y="891540"/>
                  </a:moveTo>
                  <a:lnTo>
                    <a:pt x="0" y="891540"/>
                  </a:lnTo>
                  <a:lnTo>
                    <a:pt x="0" y="929639"/>
                  </a:lnTo>
                  <a:lnTo>
                    <a:pt x="7619" y="929639"/>
                  </a:lnTo>
                  <a:lnTo>
                    <a:pt x="7619" y="891540"/>
                  </a:lnTo>
                  <a:close/>
                </a:path>
                <a:path w="7620" h="2162810">
                  <a:moveTo>
                    <a:pt x="7619" y="929640"/>
                  </a:moveTo>
                  <a:lnTo>
                    <a:pt x="0" y="929640"/>
                  </a:lnTo>
                  <a:lnTo>
                    <a:pt x="0" y="967739"/>
                  </a:lnTo>
                  <a:lnTo>
                    <a:pt x="7619" y="967739"/>
                  </a:lnTo>
                  <a:lnTo>
                    <a:pt x="7619" y="929640"/>
                  </a:lnTo>
                  <a:close/>
                </a:path>
                <a:path w="7620" h="2162810">
                  <a:moveTo>
                    <a:pt x="7619" y="967740"/>
                  </a:moveTo>
                  <a:lnTo>
                    <a:pt x="0" y="967740"/>
                  </a:lnTo>
                  <a:lnTo>
                    <a:pt x="0" y="974089"/>
                  </a:lnTo>
                  <a:lnTo>
                    <a:pt x="7619" y="974089"/>
                  </a:lnTo>
                  <a:lnTo>
                    <a:pt x="7619" y="967740"/>
                  </a:lnTo>
                  <a:close/>
                </a:path>
                <a:path w="7620" h="2162810">
                  <a:moveTo>
                    <a:pt x="7619" y="974090"/>
                  </a:moveTo>
                  <a:lnTo>
                    <a:pt x="0" y="974090"/>
                  </a:lnTo>
                  <a:lnTo>
                    <a:pt x="0" y="1005839"/>
                  </a:lnTo>
                  <a:lnTo>
                    <a:pt x="7619" y="1005839"/>
                  </a:lnTo>
                  <a:lnTo>
                    <a:pt x="7619" y="974090"/>
                  </a:lnTo>
                  <a:close/>
                </a:path>
                <a:path w="7620" h="2162810">
                  <a:moveTo>
                    <a:pt x="7619" y="1005840"/>
                  </a:moveTo>
                  <a:lnTo>
                    <a:pt x="0" y="1005840"/>
                  </a:lnTo>
                  <a:lnTo>
                    <a:pt x="0" y="1012189"/>
                  </a:lnTo>
                  <a:lnTo>
                    <a:pt x="7619" y="1012189"/>
                  </a:lnTo>
                  <a:lnTo>
                    <a:pt x="7619" y="1005840"/>
                  </a:lnTo>
                  <a:close/>
                </a:path>
                <a:path w="7620" h="2162810">
                  <a:moveTo>
                    <a:pt x="7619" y="1012190"/>
                  </a:moveTo>
                  <a:lnTo>
                    <a:pt x="0" y="1012190"/>
                  </a:lnTo>
                  <a:lnTo>
                    <a:pt x="0" y="1050289"/>
                  </a:lnTo>
                  <a:lnTo>
                    <a:pt x="7619" y="1050289"/>
                  </a:lnTo>
                  <a:lnTo>
                    <a:pt x="7619" y="1012190"/>
                  </a:lnTo>
                  <a:close/>
                </a:path>
                <a:path w="7620" h="2162810">
                  <a:moveTo>
                    <a:pt x="7619" y="1050290"/>
                  </a:moveTo>
                  <a:lnTo>
                    <a:pt x="0" y="1050290"/>
                  </a:lnTo>
                  <a:lnTo>
                    <a:pt x="0" y="1071880"/>
                  </a:lnTo>
                  <a:lnTo>
                    <a:pt x="7619" y="1071880"/>
                  </a:lnTo>
                  <a:lnTo>
                    <a:pt x="7619" y="1050290"/>
                  </a:lnTo>
                  <a:close/>
                </a:path>
                <a:path w="7620" h="2162810">
                  <a:moveTo>
                    <a:pt x="7619" y="1071880"/>
                  </a:moveTo>
                  <a:lnTo>
                    <a:pt x="0" y="1071880"/>
                  </a:lnTo>
                  <a:lnTo>
                    <a:pt x="0" y="1079500"/>
                  </a:lnTo>
                  <a:lnTo>
                    <a:pt x="7619" y="1079500"/>
                  </a:lnTo>
                  <a:lnTo>
                    <a:pt x="7619" y="1071880"/>
                  </a:lnTo>
                  <a:close/>
                </a:path>
                <a:path w="7620" h="2162810">
                  <a:moveTo>
                    <a:pt x="7619" y="1079500"/>
                  </a:moveTo>
                  <a:lnTo>
                    <a:pt x="0" y="1079500"/>
                  </a:lnTo>
                  <a:lnTo>
                    <a:pt x="0" y="1085850"/>
                  </a:lnTo>
                  <a:lnTo>
                    <a:pt x="7619" y="1085850"/>
                  </a:lnTo>
                  <a:lnTo>
                    <a:pt x="7619" y="1079500"/>
                  </a:lnTo>
                  <a:close/>
                </a:path>
                <a:path w="7620" h="2162810">
                  <a:moveTo>
                    <a:pt x="7619" y="1085850"/>
                  </a:moveTo>
                  <a:lnTo>
                    <a:pt x="0" y="1085850"/>
                  </a:lnTo>
                  <a:lnTo>
                    <a:pt x="0" y="1092200"/>
                  </a:lnTo>
                  <a:lnTo>
                    <a:pt x="7619" y="1092200"/>
                  </a:lnTo>
                  <a:lnTo>
                    <a:pt x="7619" y="1085850"/>
                  </a:lnTo>
                  <a:close/>
                </a:path>
                <a:path w="7620" h="2162810">
                  <a:moveTo>
                    <a:pt x="7619" y="1092200"/>
                  </a:moveTo>
                  <a:lnTo>
                    <a:pt x="0" y="1092200"/>
                  </a:lnTo>
                  <a:lnTo>
                    <a:pt x="0" y="1098550"/>
                  </a:lnTo>
                  <a:lnTo>
                    <a:pt x="7619" y="1098550"/>
                  </a:lnTo>
                  <a:lnTo>
                    <a:pt x="7619" y="1092200"/>
                  </a:lnTo>
                  <a:close/>
                </a:path>
                <a:path w="7620" h="2162810">
                  <a:moveTo>
                    <a:pt x="7619" y="1098550"/>
                  </a:moveTo>
                  <a:lnTo>
                    <a:pt x="0" y="1098550"/>
                  </a:lnTo>
                  <a:lnTo>
                    <a:pt x="0" y="1104900"/>
                  </a:lnTo>
                  <a:lnTo>
                    <a:pt x="7619" y="1104900"/>
                  </a:lnTo>
                  <a:lnTo>
                    <a:pt x="7619" y="1098550"/>
                  </a:lnTo>
                  <a:close/>
                </a:path>
                <a:path w="7620" h="2162810">
                  <a:moveTo>
                    <a:pt x="7619" y="1104900"/>
                  </a:moveTo>
                  <a:lnTo>
                    <a:pt x="0" y="1104900"/>
                  </a:lnTo>
                  <a:lnTo>
                    <a:pt x="0" y="1109980"/>
                  </a:lnTo>
                  <a:lnTo>
                    <a:pt x="7619" y="1109980"/>
                  </a:lnTo>
                  <a:lnTo>
                    <a:pt x="7619" y="1104900"/>
                  </a:lnTo>
                  <a:close/>
                </a:path>
                <a:path w="7620" h="2162810">
                  <a:moveTo>
                    <a:pt x="7619" y="1109980"/>
                  </a:moveTo>
                  <a:lnTo>
                    <a:pt x="0" y="1109980"/>
                  </a:lnTo>
                  <a:lnTo>
                    <a:pt x="0" y="1117600"/>
                  </a:lnTo>
                  <a:lnTo>
                    <a:pt x="7619" y="1117600"/>
                  </a:lnTo>
                  <a:lnTo>
                    <a:pt x="7619" y="1109980"/>
                  </a:lnTo>
                  <a:close/>
                </a:path>
                <a:path w="7620" h="2162810">
                  <a:moveTo>
                    <a:pt x="7619" y="1117600"/>
                  </a:moveTo>
                  <a:lnTo>
                    <a:pt x="0" y="1117600"/>
                  </a:lnTo>
                  <a:lnTo>
                    <a:pt x="0" y="1123950"/>
                  </a:lnTo>
                  <a:lnTo>
                    <a:pt x="7619" y="1123950"/>
                  </a:lnTo>
                  <a:lnTo>
                    <a:pt x="7619" y="1117600"/>
                  </a:lnTo>
                  <a:close/>
                </a:path>
                <a:path w="7620" h="2162810">
                  <a:moveTo>
                    <a:pt x="7619" y="1123950"/>
                  </a:moveTo>
                  <a:lnTo>
                    <a:pt x="0" y="1123950"/>
                  </a:lnTo>
                  <a:lnTo>
                    <a:pt x="0" y="1130300"/>
                  </a:lnTo>
                  <a:lnTo>
                    <a:pt x="7619" y="1130300"/>
                  </a:lnTo>
                  <a:lnTo>
                    <a:pt x="7619" y="1123950"/>
                  </a:lnTo>
                  <a:close/>
                </a:path>
                <a:path w="7620" h="2162810">
                  <a:moveTo>
                    <a:pt x="7619" y="1130300"/>
                  </a:moveTo>
                  <a:lnTo>
                    <a:pt x="0" y="1130300"/>
                  </a:lnTo>
                  <a:lnTo>
                    <a:pt x="0" y="1136650"/>
                  </a:lnTo>
                  <a:lnTo>
                    <a:pt x="7619" y="1136650"/>
                  </a:lnTo>
                  <a:lnTo>
                    <a:pt x="7619" y="1130300"/>
                  </a:lnTo>
                  <a:close/>
                </a:path>
                <a:path w="7620" h="2162810">
                  <a:moveTo>
                    <a:pt x="7619" y="1136650"/>
                  </a:moveTo>
                  <a:lnTo>
                    <a:pt x="0" y="1136650"/>
                  </a:lnTo>
                  <a:lnTo>
                    <a:pt x="0" y="1143000"/>
                  </a:lnTo>
                  <a:lnTo>
                    <a:pt x="7619" y="1143000"/>
                  </a:lnTo>
                  <a:lnTo>
                    <a:pt x="7619" y="1136650"/>
                  </a:lnTo>
                  <a:close/>
                </a:path>
                <a:path w="7620" h="2162810">
                  <a:moveTo>
                    <a:pt x="7619" y="1143000"/>
                  </a:moveTo>
                  <a:lnTo>
                    <a:pt x="0" y="1143000"/>
                  </a:lnTo>
                  <a:lnTo>
                    <a:pt x="0" y="1148080"/>
                  </a:lnTo>
                  <a:lnTo>
                    <a:pt x="7619" y="1148080"/>
                  </a:lnTo>
                  <a:lnTo>
                    <a:pt x="7619" y="1143000"/>
                  </a:lnTo>
                  <a:close/>
                </a:path>
                <a:path w="7620" h="2162810">
                  <a:moveTo>
                    <a:pt x="7619" y="1148080"/>
                  </a:moveTo>
                  <a:lnTo>
                    <a:pt x="0" y="1148080"/>
                  </a:lnTo>
                  <a:lnTo>
                    <a:pt x="0" y="1162050"/>
                  </a:lnTo>
                  <a:lnTo>
                    <a:pt x="7619" y="1162050"/>
                  </a:lnTo>
                  <a:lnTo>
                    <a:pt x="7619" y="1148080"/>
                  </a:lnTo>
                  <a:close/>
                </a:path>
                <a:path w="7620" h="2162810">
                  <a:moveTo>
                    <a:pt x="7619" y="1162050"/>
                  </a:moveTo>
                  <a:lnTo>
                    <a:pt x="0" y="1162050"/>
                  </a:lnTo>
                  <a:lnTo>
                    <a:pt x="0" y="1168400"/>
                  </a:lnTo>
                  <a:lnTo>
                    <a:pt x="7619" y="1168400"/>
                  </a:lnTo>
                  <a:lnTo>
                    <a:pt x="7619" y="1162050"/>
                  </a:lnTo>
                  <a:close/>
                </a:path>
                <a:path w="7620" h="2162810">
                  <a:moveTo>
                    <a:pt x="7619" y="1168400"/>
                  </a:moveTo>
                  <a:lnTo>
                    <a:pt x="0" y="1168400"/>
                  </a:lnTo>
                  <a:lnTo>
                    <a:pt x="0" y="1174750"/>
                  </a:lnTo>
                  <a:lnTo>
                    <a:pt x="7619" y="1174750"/>
                  </a:lnTo>
                  <a:lnTo>
                    <a:pt x="7619" y="1168400"/>
                  </a:lnTo>
                  <a:close/>
                </a:path>
                <a:path w="7620" h="2162810">
                  <a:moveTo>
                    <a:pt x="7619" y="1174750"/>
                  </a:moveTo>
                  <a:lnTo>
                    <a:pt x="0" y="1174750"/>
                  </a:lnTo>
                  <a:lnTo>
                    <a:pt x="0" y="1181100"/>
                  </a:lnTo>
                  <a:lnTo>
                    <a:pt x="7619" y="1181100"/>
                  </a:lnTo>
                  <a:lnTo>
                    <a:pt x="7619" y="1174750"/>
                  </a:lnTo>
                  <a:close/>
                </a:path>
                <a:path w="7620" h="2162810">
                  <a:moveTo>
                    <a:pt x="7619" y="1181100"/>
                  </a:moveTo>
                  <a:lnTo>
                    <a:pt x="0" y="1181100"/>
                  </a:lnTo>
                  <a:lnTo>
                    <a:pt x="0" y="1186180"/>
                  </a:lnTo>
                  <a:lnTo>
                    <a:pt x="7619" y="1186180"/>
                  </a:lnTo>
                  <a:lnTo>
                    <a:pt x="7619" y="1181100"/>
                  </a:lnTo>
                  <a:close/>
                </a:path>
                <a:path w="7620" h="2162810">
                  <a:moveTo>
                    <a:pt x="7619" y="1186180"/>
                  </a:moveTo>
                  <a:lnTo>
                    <a:pt x="0" y="1186180"/>
                  </a:lnTo>
                  <a:lnTo>
                    <a:pt x="0" y="1192530"/>
                  </a:lnTo>
                  <a:lnTo>
                    <a:pt x="7619" y="1192530"/>
                  </a:lnTo>
                  <a:lnTo>
                    <a:pt x="7619" y="1186180"/>
                  </a:lnTo>
                  <a:close/>
                </a:path>
                <a:path w="7620" h="2162810">
                  <a:moveTo>
                    <a:pt x="7619" y="1192530"/>
                  </a:moveTo>
                  <a:lnTo>
                    <a:pt x="0" y="1192530"/>
                  </a:lnTo>
                  <a:lnTo>
                    <a:pt x="0" y="1200150"/>
                  </a:lnTo>
                  <a:lnTo>
                    <a:pt x="7619" y="1200150"/>
                  </a:lnTo>
                  <a:lnTo>
                    <a:pt x="7619" y="1192530"/>
                  </a:lnTo>
                  <a:close/>
                </a:path>
                <a:path w="7620" h="2162810">
                  <a:moveTo>
                    <a:pt x="7619" y="1200150"/>
                  </a:moveTo>
                  <a:lnTo>
                    <a:pt x="0" y="1200150"/>
                  </a:lnTo>
                  <a:lnTo>
                    <a:pt x="0" y="1206500"/>
                  </a:lnTo>
                  <a:lnTo>
                    <a:pt x="7619" y="1206500"/>
                  </a:lnTo>
                  <a:lnTo>
                    <a:pt x="7619" y="1200150"/>
                  </a:lnTo>
                  <a:close/>
                </a:path>
                <a:path w="7620" h="2162810">
                  <a:moveTo>
                    <a:pt x="7619" y="1206500"/>
                  </a:moveTo>
                  <a:lnTo>
                    <a:pt x="0" y="1206500"/>
                  </a:lnTo>
                  <a:lnTo>
                    <a:pt x="0" y="1212850"/>
                  </a:lnTo>
                  <a:lnTo>
                    <a:pt x="7619" y="1212850"/>
                  </a:lnTo>
                  <a:lnTo>
                    <a:pt x="7619" y="1206500"/>
                  </a:lnTo>
                  <a:close/>
                </a:path>
                <a:path w="7620" h="2162810">
                  <a:moveTo>
                    <a:pt x="7619" y="1212850"/>
                  </a:moveTo>
                  <a:lnTo>
                    <a:pt x="0" y="1212850"/>
                  </a:lnTo>
                  <a:lnTo>
                    <a:pt x="0" y="1219200"/>
                  </a:lnTo>
                  <a:lnTo>
                    <a:pt x="7619" y="1219200"/>
                  </a:lnTo>
                  <a:lnTo>
                    <a:pt x="7619" y="1212850"/>
                  </a:lnTo>
                  <a:close/>
                </a:path>
                <a:path w="7620" h="2162810">
                  <a:moveTo>
                    <a:pt x="7619" y="1219200"/>
                  </a:moveTo>
                  <a:lnTo>
                    <a:pt x="0" y="1219200"/>
                  </a:lnTo>
                  <a:lnTo>
                    <a:pt x="0" y="1225550"/>
                  </a:lnTo>
                  <a:lnTo>
                    <a:pt x="7619" y="1225550"/>
                  </a:lnTo>
                  <a:lnTo>
                    <a:pt x="7619" y="1219200"/>
                  </a:lnTo>
                  <a:close/>
                </a:path>
                <a:path w="7620" h="2162810">
                  <a:moveTo>
                    <a:pt x="7619" y="1225550"/>
                  </a:moveTo>
                  <a:lnTo>
                    <a:pt x="0" y="1225550"/>
                  </a:lnTo>
                  <a:lnTo>
                    <a:pt x="0" y="1230630"/>
                  </a:lnTo>
                  <a:lnTo>
                    <a:pt x="7619" y="1230630"/>
                  </a:lnTo>
                  <a:lnTo>
                    <a:pt x="7619" y="1225550"/>
                  </a:lnTo>
                  <a:close/>
                </a:path>
                <a:path w="7620" h="2162810">
                  <a:moveTo>
                    <a:pt x="7619" y="1230630"/>
                  </a:moveTo>
                  <a:lnTo>
                    <a:pt x="0" y="1230630"/>
                  </a:lnTo>
                  <a:lnTo>
                    <a:pt x="0" y="1238250"/>
                  </a:lnTo>
                  <a:lnTo>
                    <a:pt x="7619" y="1238250"/>
                  </a:lnTo>
                  <a:lnTo>
                    <a:pt x="7619" y="1230630"/>
                  </a:lnTo>
                  <a:close/>
                </a:path>
                <a:path w="7620" h="2162810">
                  <a:moveTo>
                    <a:pt x="7619" y="1238250"/>
                  </a:moveTo>
                  <a:lnTo>
                    <a:pt x="0" y="1238250"/>
                  </a:lnTo>
                  <a:lnTo>
                    <a:pt x="0" y="1244600"/>
                  </a:lnTo>
                  <a:lnTo>
                    <a:pt x="7619" y="1244600"/>
                  </a:lnTo>
                  <a:lnTo>
                    <a:pt x="7619" y="1238250"/>
                  </a:lnTo>
                  <a:close/>
                </a:path>
                <a:path w="7620" h="2162810">
                  <a:moveTo>
                    <a:pt x="7619" y="1244600"/>
                  </a:moveTo>
                  <a:lnTo>
                    <a:pt x="0" y="1244600"/>
                  </a:lnTo>
                  <a:lnTo>
                    <a:pt x="0" y="1257300"/>
                  </a:lnTo>
                  <a:lnTo>
                    <a:pt x="7619" y="1257300"/>
                  </a:lnTo>
                  <a:lnTo>
                    <a:pt x="7619" y="1244600"/>
                  </a:lnTo>
                  <a:close/>
                </a:path>
                <a:path w="7620" h="2162810">
                  <a:moveTo>
                    <a:pt x="7619" y="1257300"/>
                  </a:moveTo>
                  <a:lnTo>
                    <a:pt x="0" y="1257300"/>
                  </a:lnTo>
                  <a:lnTo>
                    <a:pt x="0" y="1289050"/>
                  </a:lnTo>
                  <a:lnTo>
                    <a:pt x="7619" y="1289050"/>
                  </a:lnTo>
                  <a:lnTo>
                    <a:pt x="7619" y="1257300"/>
                  </a:lnTo>
                  <a:close/>
                </a:path>
                <a:path w="7620" h="2162810">
                  <a:moveTo>
                    <a:pt x="7619" y="1289050"/>
                  </a:moveTo>
                  <a:lnTo>
                    <a:pt x="0" y="1289050"/>
                  </a:lnTo>
                  <a:lnTo>
                    <a:pt x="0" y="1295400"/>
                  </a:lnTo>
                  <a:lnTo>
                    <a:pt x="7619" y="1295400"/>
                  </a:lnTo>
                  <a:lnTo>
                    <a:pt x="7619" y="1289050"/>
                  </a:lnTo>
                  <a:close/>
                </a:path>
                <a:path w="7620" h="2162810">
                  <a:moveTo>
                    <a:pt x="7619" y="1295400"/>
                  </a:moveTo>
                  <a:lnTo>
                    <a:pt x="0" y="1295400"/>
                  </a:lnTo>
                  <a:lnTo>
                    <a:pt x="0" y="1301750"/>
                  </a:lnTo>
                  <a:lnTo>
                    <a:pt x="7619" y="1301750"/>
                  </a:lnTo>
                  <a:lnTo>
                    <a:pt x="7619" y="1295400"/>
                  </a:lnTo>
                  <a:close/>
                </a:path>
                <a:path w="7620" h="2162810">
                  <a:moveTo>
                    <a:pt x="7619" y="1301750"/>
                  </a:moveTo>
                  <a:lnTo>
                    <a:pt x="0" y="1301750"/>
                  </a:lnTo>
                  <a:lnTo>
                    <a:pt x="0" y="1306830"/>
                  </a:lnTo>
                  <a:lnTo>
                    <a:pt x="7619" y="1306830"/>
                  </a:lnTo>
                  <a:lnTo>
                    <a:pt x="7619" y="1301750"/>
                  </a:lnTo>
                  <a:close/>
                </a:path>
                <a:path w="7620" h="2162810">
                  <a:moveTo>
                    <a:pt x="7619" y="1306830"/>
                  </a:moveTo>
                  <a:lnTo>
                    <a:pt x="0" y="1306830"/>
                  </a:lnTo>
                  <a:lnTo>
                    <a:pt x="0" y="1313180"/>
                  </a:lnTo>
                  <a:lnTo>
                    <a:pt x="7619" y="1313180"/>
                  </a:lnTo>
                  <a:lnTo>
                    <a:pt x="7619" y="1306830"/>
                  </a:lnTo>
                  <a:close/>
                </a:path>
                <a:path w="7620" h="2162810">
                  <a:moveTo>
                    <a:pt x="7619" y="1313180"/>
                  </a:moveTo>
                  <a:lnTo>
                    <a:pt x="0" y="1313180"/>
                  </a:lnTo>
                  <a:lnTo>
                    <a:pt x="0" y="1327150"/>
                  </a:lnTo>
                  <a:lnTo>
                    <a:pt x="7619" y="1327150"/>
                  </a:lnTo>
                  <a:lnTo>
                    <a:pt x="7619" y="1313180"/>
                  </a:lnTo>
                  <a:close/>
                </a:path>
                <a:path w="7620" h="2162810">
                  <a:moveTo>
                    <a:pt x="7619" y="1327150"/>
                  </a:moveTo>
                  <a:lnTo>
                    <a:pt x="0" y="1327150"/>
                  </a:lnTo>
                  <a:lnTo>
                    <a:pt x="0" y="1339850"/>
                  </a:lnTo>
                  <a:lnTo>
                    <a:pt x="7619" y="1339850"/>
                  </a:lnTo>
                  <a:lnTo>
                    <a:pt x="7619" y="1327150"/>
                  </a:lnTo>
                  <a:close/>
                </a:path>
                <a:path w="7620" h="2162810">
                  <a:moveTo>
                    <a:pt x="7619" y="1339850"/>
                  </a:moveTo>
                  <a:lnTo>
                    <a:pt x="0" y="1339850"/>
                  </a:lnTo>
                  <a:lnTo>
                    <a:pt x="0" y="1344930"/>
                  </a:lnTo>
                  <a:lnTo>
                    <a:pt x="7619" y="1344930"/>
                  </a:lnTo>
                  <a:lnTo>
                    <a:pt x="7619" y="1339850"/>
                  </a:lnTo>
                  <a:close/>
                </a:path>
                <a:path w="7620" h="2162810">
                  <a:moveTo>
                    <a:pt x="7619" y="1344930"/>
                  </a:moveTo>
                  <a:lnTo>
                    <a:pt x="0" y="1344930"/>
                  </a:lnTo>
                  <a:lnTo>
                    <a:pt x="0" y="1358900"/>
                  </a:lnTo>
                  <a:lnTo>
                    <a:pt x="7619" y="1358900"/>
                  </a:lnTo>
                  <a:lnTo>
                    <a:pt x="7619" y="1344930"/>
                  </a:lnTo>
                  <a:close/>
                </a:path>
                <a:path w="7620" h="2162810">
                  <a:moveTo>
                    <a:pt x="7619" y="1358900"/>
                  </a:moveTo>
                  <a:lnTo>
                    <a:pt x="0" y="1358900"/>
                  </a:lnTo>
                  <a:lnTo>
                    <a:pt x="0" y="1365250"/>
                  </a:lnTo>
                  <a:lnTo>
                    <a:pt x="7619" y="1365250"/>
                  </a:lnTo>
                  <a:lnTo>
                    <a:pt x="7619" y="1358900"/>
                  </a:lnTo>
                  <a:close/>
                </a:path>
                <a:path w="7620" h="2162810">
                  <a:moveTo>
                    <a:pt x="7619" y="1365250"/>
                  </a:moveTo>
                  <a:lnTo>
                    <a:pt x="0" y="1365250"/>
                  </a:lnTo>
                  <a:lnTo>
                    <a:pt x="0" y="1371600"/>
                  </a:lnTo>
                  <a:lnTo>
                    <a:pt x="7619" y="1371600"/>
                  </a:lnTo>
                  <a:lnTo>
                    <a:pt x="7619" y="1365250"/>
                  </a:lnTo>
                  <a:close/>
                </a:path>
                <a:path w="7620" h="2162810">
                  <a:moveTo>
                    <a:pt x="7619" y="1371600"/>
                  </a:moveTo>
                  <a:lnTo>
                    <a:pt x="0" y="1371600"/>
                  </a:lnTo>
                  <a:lnTo>
                    <a:pt x="0" y="1377950"/>
                  </a:lnTo>
                  <a:lnTo>
                    <a:pt x="7619" y="1377950"/>
                  </a:lnTo>
                  <a:lnTo>
                    <a:pt x="7619" y="1371600"/>
                  </a:lnTo>
                  <a:close/>
                </a:path>
                <a:path w="7620" h="2162810">
                  <a:moveTo>
                    <a:pt x="7619" y="1377950"/>
                  </a:moveTo>
                  <a:lnTo>
                    <a:pt x="0" y="1377950"/>
                  </a:lnTo>
                  <a:lnTo>
                    <a:pt x="0" y="1389380"/>
                  </a:lnTo>
                  <a:lnTo>
                    <a:pt x="7619" y="1389380"/>
                  </a:lnTo>
                  <a:lnTo>
                    <a:pt x="7619" y="1377950"/>
                  </a:lnTo>
                  <a:close/>
                </a:path>
                <a:path w="7620" h="2162810">
                  <a:moveTo>
                    <a:pt x="7619" y="1389380"/>
                  </a:moveTo>
                  <a:lnTo>
                    <a:pt x="0" y="1389380"/>
                  </a:lnTo>
                  <a:lnTo>
                    <a:pt x="0" y="1397000"/>
                  </a:lnTo>
                  <a:lnTo>
                    <a:pt x="7619" y="1397000"/>
                  </a:lnTo>
                  <a:lnTo>
                    <a:pt x="7619" y="1389380"/>
                  </a:lnTo>
                  <a:close/>
                </a:path>
                <a:path w="7620" h="2162810">
                  <a:moveTo>
                    <a:pt x="7619" y="1397000"/>
                  </a:moveTo>
                  <a:lnTo>
                    <a:pt x="0" y="1397000"/>
                  </a:lnTo>
                  <a:lnTo>
                    <a:pt x="0" y="1403350"/>
                  </a:lnTo>
                  <a:lnTo>
                    <a:pt x="7619" y="1403350"/>
                  </a:lnTo>
                  <a:lnTo>
                    <a:pt x="7619" y="1397000"/>
                  </a:lnTo>
                  <a:close/>
                </a:path>
                <a:path w="7620" h="2162810">
                  <a:moveTo>
                    <a:pt x="7619" y="1403350"/>
                  </a:moveTo>
                  <a:lnTo>
                    <a:pt x="0" y="1403350"/>
                  </a:lnTo>
                  <a:lnTo>
                    <a:pt x="0" y="1409700"/>
                  </a:lnTo>
                  <a:lnTo>
                    <a:pt x="7619" y="1409700"/>
                  </a:lnTo>
                  <a:lnTo>
                    <a:pt x="7619" y="1403350"/>
                  </a:lnTo>
                  <a:close/>
                </a:path>
                <a:path w="7620" h="2162810">
                  <a:moveTo>
                    <a:pt x="7619" y="1409700"/>
                  </a:moveTo>
                  <a:lnTo>
                    <a:pt x="0" y="1409700"/>
                  </a:lnTo>
                  <a:lnTo>
                    <a:pt x="0" y="1416050"/>
                  </a:lnTo>
                  <a:lnTo>
                    <a:pt x="7619" y="1416050"/>
                  </a:lnTo>
                  <a:lnTo>
                    <a:pt x="7619" y="1409700"/>
                  </a:lnTo>
                  <a:close/>
                </a:path>
                <a:path w="7620" h="2162810">
                  <a:moveTo>
                    <a:pt x="7619" y="1416050"/>
                  </a:moveTo>
                  <a:lnTo>
                    <a:pt x="0" y="1416050"/>
                  </a:lnTo>
                  <a:lnTo>
                    <a:pt x="0" y="1422400"/>
                  </a:lnTo>
                  <a:lnTo>
                    <a:pt x="7619" y="1422400"/>
                  </a:lnTo>
                  <a:lnTo>
                    <a:pt x="7619" y="1416050"/>
                  </a:lnTo>
                  <a:close/>
                </a:path>
                <a:path w="7620" h="2162810">
                  <a:moveTo>
                    <a:pt x="7619" y="1422400"/>
                  </a:moveTo>
                  <a:lnTo>
                    <a:pt x="0" y="1422400"/>
                  </a:lnTo>
                  <a:lnTo>
                    <a:pt x="0" y="1427480"/>
                  </a:lnTo>
                  <a:lnTo>
                    <a:pt x="7619" y="1427480"/>
                  </a:lnTo>
                  <a:lnTo>
                    <a:pt x="7619" y="1422400"/>
                  </a:lnTo>
                  <a:close/>
                </a:path>
                <a:path w="7620" h="2162810">
                  <a:moveTo>
                    <a:pt x="7619" y="1427480"/>
                  </a:moveTo>
                  <a:lnTo>
                    <a:pt x="0" y="1427480"/>
                  </a:lnTo>
                  <a:lnTo>
                    <a:pt x="0" y="1441450"/>
                  </a:lnTo>
                  <a:lnTo>
                    <a:pt x="7619" y="1441450"/>
                  </a:lnTo>
                  <a:lnTo>
                    <a:pt x="7619" y="1427480"/>
                  </a:lnTo>
                  <a:close/>
                </a:path>
                <a:path w="7620" h="2162810">
                  <a:moveTo>
                    <a:pt x="7619" y="1441450"/>
                  </a:moveTo>
                  <a:lnTo>
                    <a:pt x="0" y="1441450"/>
                  </a:lnTo>
                  <a:lnTo>
                    <a:pt x="0" y="1447800"/>
                  </a:lnTo>
                  <a:lnTo>
                    <a:pt x="7619" y="1447800"/>
                  </a:lnTo>
                  <a:lnTo>
                    <a:pt x="7619" y="1441450"/>
                  </a:lnTo>
                  <a:close/>
                </a:path>
                <a:path w="7620" h="2162810">
                  <a:moveTo>
                    <a:pt x="7619" y="1447800"/>
                  </a:moveTo>
                  <a:lnTo>
                    <a:pt x="0" y="1447800"/>
                  </a:lnTo>
                  <a:lnTo>
                    <a:pt x="0" y="1454150"/>
                  </a:lnTo>
                  <a:lnTo>
                    <a:pt x="7619" y="1454150"/>
                  </a:lnTo>
                  <a:lnTo>
                    <a:pt x="7619" y="1447800"/>
                  </a:lnTo>
                  <a:close/>
                </a:path>
                <a:path w="7620" h="2162810">
                  <a:moveTo>
                    <a:pt x="7619" y="1454150"/>
                  </a:moveTo>
                  <a:lnTo>
                    <a:pt x="0" y="1454150"/>
                  </a:lnTo>
                  <a:lnTo>
                    <a:pt x="0" y="1460500"/>
                  </a:lnTo>
                  <a:lnTo>
                    <a:pt x="7619" y="1460500"/>
                  </a:lnTo>
                  <a:lnTo>
                    <a:pt x="7619" y="1454150"/>
                  </a:lnTo>
                  <a:close/>
                </a:path>
                <a:path w="7620" h="2162810">
                  <a:moveTo>
                    <a:pt x="7619" y="1460500"/>
                  </a:moveTo>
                  <a:lnTo>
                    <a:pt x="0" y="1460500"/>
                  </a:lnTo>
                  <a:lnTo>
                    <a:pt x="0" y="1465580"/>
                  </a:lnTo>
                  <a:lnTo>
                    <a:pt x="7619" y="1465580"/>
                  </a:lnTo>
                  <a:lnTo>
                    <a:pt x="7619" y="1460500"/>
                  </a:lnTo>
                  <a:close/>
                </a:path>
                <a:path w="7620" h="2162810">
                  <a:moveTo>
                    <a:pt x="7619" y="1465580"/>
                  </a:moveTo>
                  <a:lnTo>
                    <a:pt x="0" y="1465580"/>
                  </a:lnTo>
                  <a:lnTo>
                    <a:pt x="0" y="1473200"/>
                  </a:lnTo>
                  <a:lnTo>
                    <a:pt x="7619" y="1473200"/>
                  </a:lnTo>
                  <a:lnTo>
                    <a:pt x="7619" y="1465580"/>
                  </a:lnTo>
                  <a:close/>
                </a:path>
                <a:path w="7620" h="2162810">
                  <a:moveTo>
                    <a:pt x="7619" y="1473200"/>
                  </a:moveTo>
                  <a:lnTo>
                    <a:pt x="0" y="1473200"/>
                  </a:lnTo>
                  <a:lnTo>
                    <a:pt x="0" y="1479550"/>
                  </a:lnTo>
                  <a:lnTo>
                    <a:pt x="7619" y="1479550"/>
                  </a:lnTo>
                  <a:lnTo>
                    <a:pt x="7619" y="1473200"/>
                  </a:lnTo>
                  <a:close/>
                </a:path>
                <a:path w="7620" h="2162810">
                  <a:moveTo>
                    <a:pt x="7619" y="1479550"/>
                  </a:moveTo>
                  <a:lnTo>
                    <a:pt x="0" y="1479550"/>
                  </a:lnTo>
                  <a:lnTo>
                    <a:pt x="0" y="1492250"/>
                  </a:lnTo>
                  <a:lnTo>
                    <a:pt x="7619" y="1492250"/>
                  </a:lnTo>
                  <a:lnTo>
                    <a:pt x="7619" y="1479550"/>
                  </a:lnTo>
                  <a:close/>
                </a:path>
                <a:path w="7620" h="2162810">
                  <a:moveTo>
                    <a:pt x="7619" y="1492250"/>
                  </a:moveTo>
                  <a:lnTo>
                    <a:pt x="0" y="1492250"/>
                  </a:lnTo>
                  <a:lnTo>
                    <a:pt x="0" y="1498600"/>
                  </a:lnTo>
                  <a:lnTo>
                    <a:pt x="7619" y="1498600"/>
                  </a:lnTo>
                  <a:lnTo>
                    <a:pt x="7619" y="1492250"/>
                  </a:lnTo>
                  <a:close/>
                </a:path>
                <a:path w="7620" h="2162810">
                  <a:moveTo>
                    <a:pt x="7619" y="1498600"/>
                  </a:moveTo>
                  <a:lnTo>
                    <a:pt x="0" y="1498600"/>
                  </a:lnTo>
                  <a:lnTo>
                    <a:pt x="0" y="1503680"/>
                  </a:lnTo>
                  <a:lnTo>
                    <a:pt x="7619" y="1503680"/>
                  </a:lnTo>
                  <a:lnTo>
                    <a:pt x="7619" y="1498600"/>
                  </a:lnTo>
                  <a:close/>
                </a:path>
                <a:path w="7620" h="2162810">
                  <a:moveTo>
                    <a:pt x="7619" y="1503680"/>
                  </a:moveTo>
                  <a:lnTo>
                    <a:pt x="0" y="1503680"/>
                  </a:lnTo>
                  <a:lnTo>
                    <a:pt x="0" y="1510030"/>
                  </a:lnTo>
                  <a:lnTo>
                    <a:pt x="7619" y="1510030"/>
                  </a:lnTo>
                  <a:lnTo>
                    <a:pt x="7619" y="1503680"/>
                  </a:lnTo>
                  <a:close/>
                </a:path>
                <a:path w="7620" h="2162810">
                  <a:moveTo>
                    <a:pt x="7619" y="1510030"/>
                  </a:moveTo>
                  <a:lnTo>
                    <a:pt x="0" y="1510030"/>
                  </a:lnTo>
                  <a:lnTo>
                    <a:pt x="0" y="1517650"/>
                  </a:lnTo>
                  <a:lnTo>
                    <a:pt x="7619" y="1517650"/>
                  </a:lnTo>
                  <a:lnTo>
                    <a:pt x="7619" y="1510030"/>
                  </a:lnTo>
                  <a:close/>
                </a:path>
                <a:path w="7620" h="2162810">
                  <a:moveTo>
                    <a:pt x="7619" y="1517650"/>
                  </a:moveTo>
                  <a:lnTo>
                    <a:pt x="0" y="1517650"/>
                  </a:lnTo>
                  <a:lnTo>
                    <a:pt x="0" y="1524000"/>
                  </a:lnTo>
                  <a:lnTo>
                    <a:pt x="7619" y="1524000"/>
                  </a:lnTo>
                  <a:lnTo>
                    <a:pt x="7619" y="1517650"/>
                  </a:lnTo>
                  <a:close/>
                </a:path>
                <a:path w="7620" h="2162810">
                  <a:moveTo>
                    <a:pt x="7619" y="1524000"/>
                  </a:moveTo>
                  <a:lnTo>
                    <a:pt x="0" y="1524000"/>
                  </a:lnTo>
                  <a:lnTo>
                    <a:pt x="0" y="1530350"/>
                  </a:lnTo>
                  <a:lnTo>
                    <a:pt x="7619" y="1530350"/>
                  </a:lnTo>
                  <a:lnTo>
                    <a:pt x="7619" y="1524000"/>
                  </a:lnTo>
                  <a:close/>
                </a:path>
                <a:path w="7620" h="2162810">
                  <a:moveTo>
                    <a:pt x="7619" y="1530350"/>
                  </a:moveTo>
                  <a:lnTo>
                    <a:pt x="0" y="1530350"/>
                  </a:lnTo>
                  <a:lnTo>
                    <a:pt x="0" y="1536700"/>
                  </a:lnTo>
                  <a:lnTo>
                    <a:pt x="7619" y="1536700"/>
                  </a:lnTo>
                  <a:lnTo>
                    <a:pt x="7619" y="1530350"/>
                  </a:lnTo>
                  <a:close/>
                </a:path>
                <a:path w="7620" h="2162810">
                  <a:moveTo>
                    <a:pt x="7619" y="1536700"/>
                  </a:moveTo>
                  <a:lnTo>
                    <a:pt x="0" y="1536700"/>
                  </a:lnTo>
                  <a:lnTo>
                    <a:pt x="0" y="1541780"/>
                  </a:lnTo>
                  <a:lnTo>
                    <a:pt x="7619" y="1541780"/>
                  </a:lnTo>
                  <a:lnTo>
                    <a:pt x="7619" y="1536700"/>
                  </a:lnTo>
                  <a:close/>
                </a:path>
                <a:path w="7620" h="2162810">
                  <a:moveTo>
                    <a:pt x="7619" y="1541780"/>
                  </a:moveTo>
                  <a:lnTo>
                    <a:pt x="0" y="1541780"/>
                  </a:lnTo>
                  <a:lnTo>
                    <a:pt x="0" y="1548130"/>
                  </a:lnTo>
                  <a:lnTo>
                    <a:pt x="7619" y="1548130"/>
                  </a:lnTo>
                  <a:lnTo>
                    <a:pt x="7619" y="1541780"/>
                  </a:lnTo>
                  <a:close/>
                </a:path>
                <a:path w="7620" h="2162810">
                  <a:moveTo>
                    <a:pt x="7619" y="1548130"/>
                  </a:moveTo>
                  <a:lnTo>
                    <a:pt x="0" y="1548130"/>
                  </a:lnTo>
                  <a:lnTo>
                    <a:pt x="0" y="1555750"/>
                  </a:lnTo>
                  <a:lnTo>
                    <a:pt x="7619" y="1555750"/>
                  </a:lnTo>
                  <a:lnTo>
                    <a:pt x="7619" y="1548130"/>
                  </a:lnTo>
                  <a:close/>
                </a:path>
                <a:path w="7620" h="2162810">
                  <a:moveTo>
                    <a:pt x="7619" y="1555750"/>
                  </a:moveTo>
                  <a:lnTo>
                    <a:pt x="0" y="1555750"/>
                  </a:lnTo>
                  <a:lnTo>
                    <a:pt x="0" y="1562100"/>
                  </a:lnTo>
                  <a:lnTo>
                    <a:pt x="7619" y="1562100"/>
                  </a:lnTo>
                  <a:lnTo>
                    <a:pt x="7619" y="1555750"/>
                  </a:lnTo>
                  <a:close/>
                </a:path>
                <a:path w="7620" h="2162810">
                  <a:moveTo>
                    <a:pt x="7619" y="1562100"/>
                  </a:moveTo>
                  <a:lnTo>
                    <a:pt x="0" y="1562100"/>
                  </a:lnTo>
                  <a:lnTo>
                    <a:pt x="0" y="1574800"/>
                  </a:lnTo>
                  <a:lnTo>
                    <a:pt x="7619" y="1574800"/>
                  </a:lnTo>
                  <a:lnTo>
                    <a:pt x="7619" y="1562100"/>
                  </a:lnTo>
                  <a:close/>
                </a:path>
                <a:path w="7620" h="2162810">
                  <a:moveTo>
                    <a:pt x="7619" y="1574800"/>
                  </a:moveTo>
                  <a:lnTo>
                    <a:pt x="0" y="1574800"/>
                  </a:lnTo>
                  <a:lnTo>
                    <a:pt x="0" y="1581150"/>
                  </a:lnTo>
                  <a:lnTo>
                    <a:pt x="7619" y="1581150"/>
                  </a:lnTo>
                  <a:lnTo>
                    <a:pt x="7619" y="1574800"/>
                  </a:lnTo>
                  <a:close/>
                </a:path>
                <a:path w="7620" h="2162810">
                  <a:moveTo>
                    <a:pt x="7619" y="1581150"/>
                  </a:moveTo>
                  <a:lnTo>
                    <a:pt x="0" y="1581150"/>
                  </a:lnTo>
                  <a:lnTo>
                    <a:pt x="0" y="1586230"/>
                  </a:lnTo>
                  <a:lnTo>
                    <a:pt x="7619" y="1586230"/>
                  </a:lnTo>
                  <a:lnTo>
                    <a:pt x="7619" y="1581150"/>
                  </a:lnTo>
                  <a:close/>
                </a:path>
                <a:path w="7620" h="2162810">
                  <a:moveTo>
                    <a:pt x="7619" y="1586230"/>
                  </a:moveTo>
                  <a:lnTo>
                    <a:pt x="0" y="1586230"/>
                  </a:lnTo>
                  <a:lnTo>
                    <a:pt x="0" y="1593850"/>
                  </a:lnTo>
                  <a:lnTo>
                    <a:pt x="7619" y="1593850"/>
                  </a:lnTo>
                  <a:lnTo>
                    <a:pt x="7619" y="1586230"/>
                  </a:lnTo>
                  <a:close/>
                </a:path>
                <a:path w="7620" h="2162810">
                  <a:moveTo>
                    <a:pt x="7619" y="1593850"/>
                  </a:moveTo>
                  <a:lnTo>
                    <a:pt x="0" y="1593850"/>
                  </a:lnTo>
                  <a:lnTo>
                    <a:pt x="0" y="1600200"/>
                  </a:lnTo>
                  <a:lnTo>
                    <a:pt x="7619" y="1600200"/>
                  </a:lnTo>
                  <a:lnTo>
                    <a:pt x="7619" y="1593850"/>
                  </a:lnTo>
                  <a:close/>
                </a:path>
                <a:path w="7620" h="2162810">
                  <a:moveTo>
                    <a:pt x="7619" y="1600200"/>
                  </a:moveTo>
                  <a:lnTo>
                    <a:pt x="0" y="1600200"/>
                  </a:lnTo>
                  <a:lnTo>
                    <a:pt x="0" y="1612900"/>
                  </a:lnTo>
                  <a:lnTo>
                    <a:pt x="7619" y="1612900"/>
                  </a:lnTo>
                  <a:lnTo>
                    <a:pt x="7619" y="1600200"/>
                  </a:lnTo>
                  <a:close/>
                </a:path>
                <a:path w="7620" h="2162810">
                  <a:moveTo>
                    <a:pt x="7619" y="1612900"/>
                  </a:moveTo>
                  <a:lnTo>
                    <a:pt x="0" y="1612900"/>
                  </a:lnTo>
                  <a:lnTo>
                    <a:pt x="0" y="1631950"/>
                  </a:lnTo>
                  <a:lnTo>
                    <a:pt x="7619" y="1631950"/>
                  </a:lnTo>
                  <a:lnTo>
                    <a:pt x="7619" y="1612900"/>
                  </a:lnTo>
                  <a:close/>
                </a:path>
                <a:path w="7620" h="2162810">
                  <a:moveTo>
                    <a:pt x="7619" y="1631950"/>
                  </a:moveTo>
                  <a:lnTo>
                    <a:pt x="0" y="1631950"/>
                  </a:lnTo>
                  <a:lnTo>
                    <a:pt x="0" y="1644650"/>
                  </a:lnTo>
                  <a:lnTo>
                    <a:pt x="7619" y="1644650"/>
                  </a:lnTo>
                  <a:lnTo>
                    <a:pt x="7619" y="1631950"/>
                  </a:lnTo>
                  <a:close/>
                </a:path>
                <a:path w="7620" h="2162810">
                  <a:moveTo>
                    <a:pt x="7619" y="1644650"/>
                  </a:moveTo>
                  <a:lnTo>
                    <a:pt x="0" y="1644650"/>
                  </a:lnTo>
                  <a:lnTo>
                    <a:pt x="0" y="1651000"/>
                  </a:lnTo>
                  <a:lnTo>
                    <a:pt x="7619" y="1651000"/>
                  </a:lnTo>
                  <a:lnTo>
                    <a:pt x="7619" y="1644650"/>
                  </a:lnTo>
                  <a:close/>
                </a:path>
                <a:path w="7620" h="2162810">
                  <a:moveTo>
                    <a:pt x="7619" y="1651000"/>
                  </a:moveTo>
                  <a:lnTo>
                    <a:pt x="0" y="1651000"/>
                  </a:lnTo>
                  <a:lnTo>
                    <a:pt x="0" y="1657350"/>
                  </a:lnTo>
                  <a:lnTo>
                    <a:pt x="7619" y="1657350"/>
                  </a:lnTo>
                  <a:lnTo>
                    <a:pt x="7619" y="1651000"/>
                  </a:lnTo>
                  <a:close/>
                </a:path>
                <a:path w="7620" h="2162810">
                  <a:moveTo>
                    <a:pt x="7619" y="1657350"/>
                  </a:moveTo>
                  <a:lnTo>
                    <a:pt x="0" y="1657350"/>
                  </a:lnTo>
                  <a:lnTo>
                    <a:pt x="0" y="1662430"/>
                  </a:lnTo>
                  <a:lnTo>
                    <a:pt x="7619" y="1662430"/>
                  </a:lnTo>
                  <a:lnTo>
                    <a:pt x="7619" y="1657350"/>
                  </a:lnTo>
                  <a:close/>
                </a:path>
                <a:path w="7620" h="2162810">
                  <a:moveTo>
                    <a:pt x="7619" y="1662430"/>
                  </a:moveTo>
                  <a:lnTo>
                    <a:pt x="0" y="1662430"/>
                  </a:lnTo>
                  <a:lnTo>
                    <a:pt x="0" y="1670050"/>
                  </a:lnTo>
                  <a:lnTo>
                    <a:pt x="7619" y="1670050"/>
                  </a:lnTo>
                  <a:lnTo>
                    <a:pt x="7619" y="1662430"/>
                  </a:lnTo>
                  <a:close/>
                </a:path>
                <a:path w="7620" h="2162810">
                  <a:moveTo>
                    <a:pt x="7619" y="1670050"/>
                  </a:moveTo>
                  <a:lnTo>
                    <a:pt x="0" y="1670050"/>
                  </a:lnTo>
                  <a:lnTo>
                    <a:pt x="0" y="1676400"/>
                  </a:lnTo>
                  <a:lnTo>
                    <a:pt x="7619" y="1676400"/>
                  </a:lnTo>
                  <a:lnTo>
                    <a:pt x="7619" y="1670050"/>
                  </a:lnTo>
                  <a:close/>
                </a:path>
                <a:path w="7620" h="2162810">
                  <a:moveTo>
                    <a:pt x="7619" y="1676400"/>
                  </a:moveTo>
                  <a:lnTo>
                    <a:pt x="0" y="1676400"/>
                  </a:lnTo>
                  <a:lnTo>
                    <a:pt x="0" y="1682750"/>
                  </a:lnTo>
                  <a:lnTo>
                    <a:pt x="7619" y="1682750"/>
                  </a:lnTo>
                  <a:lnTo>
                    <a:pt x="7619" y="1676400"/>
                  </a:lnTo>
                  <a:close/>
                </a:path>
                <a:path w="7620" h="2162810">
                  <a:moveTo>
                    <a:pt x="7619" y="1682750"/>
                  </a:moveTo>
                  <a:lnTo>
                    <a:pt x="0" y="1682750"/>
                  </a:lnTo>
                  <a:lnTo>
                    <a:pt x="0" y="1695450"/>
                  </a:lnTo>
                  <a:lnTo>
                    <a:pt x="7619" y="1695450"/>
                  </a:lnTo>
                  <a:lnTo>
                    <a:pt x="7619" y="1682750"/>
                  </a:lnTo>
                  <a:close/>
                </a:path>
                <a:path w="7620" h="2162810">
                  <a:moveTo>
                    <a:pt x="7619" y="1695450"/>
                  </a:moveTo>
                  <a:lnTo>
                    <a:pt x="0" y="1695450"/>
                  </a:lnTo>
                  <a:lnTo>
                    <a:pt x="0" y="1700530"/>
                  </a:lnTo>
                  <a:lnTo>
                    <a:pt x="7619" y="1700530"/>
                  </a:lnTo>
                  <a:lnTo>
                    <a:pt x="7619" y="1695450"/>
                  </a:lnTo>
                  <a:close/>
                </a:path>
                <a:path w="7620" h="2162810">
                  <a:moveTo>
                    <a:pt x="7619" y="1700530"/>
                  </a:moveTo>
                  <a:lnTo>
                    <a:pt x="0" y="1700530"/>
                  </a:lnTo>
                  <a:lnTo>
                    <a:pt x="0" y="1706880"/>
                  </a:lnTo>
                  <a:lnTo>
                    <a:pt x="7619" y="1706880"/>
                  </a:lnTo>
                  <a:lnTo>
                    <a:pt x="7619" y="1700530"/>
                  </a:lnTo>
                  <a:close/>
                </a:path>
                <a:path w="7620" h="2162810">
                  <a:moveTo>
                    <a:pt x="7619" y="1706880"/>
                  </a:moveTo>
                  <a:lnTo>
                    <a:pt x="0" y="1706880"/>
                  </a:lnTo>
                  <a:lnTo>
                    <a:pt x="0" y="1714500"/>
                  </a:lnTo>
                  <a:lnTo>
                    <a:pt x="7619" y="1714500"/>
                  </a:lnTo>
                  <a:lnTo>
                    <a:pt x="7619" y="1706880"/>
                  </a:lnTo>
                  <a:close/>
                </a:path>
                <a:path w="7620" h="2162810">
                  <a:moveTo>
                    <a:pt x="7619" y="1714500"/>
                  </a:moveTo>
                  <a:lnTo>
                    <a:pt x="0" y="1714500"/>
                  </a:lnTo>
                  <a:lnTo>
                    <a:pt x="0" y="1727200"/>
                  </a:lnTo>
                  <a:lnTo>
                    <a:pt x="7619" y="1727200"/>
                  </a:lnTo>
                  <a:lnTo>
                    <a:pt x="7619" y="1714500"/>
                  </a:lnTo>
                  <a:close/>
                </a:path>
                <a:path w="7620" h="2162810">
                  <a:moveTo>
                    <a:pt x="7619" y="1727200"/>
                  </a:moveTo>
                  <a:lnTo>
                    <a:pt x="0" y="1727200"/>
                  </a:lnTo>
                  <a:lnTo>
                    <a:pt x="0" y="1738630"/>
                  </a:lnTo>
                  <a:lnTo>
                    <a:pt x="7619" y="1738630"/>
                  </a:lnTo>
                  <a:lnTo>
                    <a:pt x="7619" y="1727200"/>
                  </a:lnTo>
                  <a:close/>
                </a:path>
                <a:path w="7620" h="2162810">
                  <a:moveTo>
                    <a:pt x="7619" y="1738630"/>
                  </a:moveTo>
                  <a:lnTo>
                    <a:pt x="0" y="1738630"/>
                  </a:lnTo>
                  <a:lnTo>
                    <a:pt x="0" y="1744980"/>
                  </a:lnTo>
                  <a:lnTo>
                    <a:pt x="7619" y="1744980"/>
                  </a:lnTo>
                  <a:lnTo>
                    <a:pt x="7619" y="1738630"/>
                  </a:lnTo>
                  <a:close/>
                </a:path>
                <a:path w="7620" h="2162810">
                  <a:moveTo>
                    <a:pt x="7619" y="1744980"/>
                  </a:moveTo>
                  <a:lnTo>
                    <a:pt x="0" y="1744980"/>
                  </a:lnTo>
                  <a:lnTo>
                    <a:pt x="0" y="1752600"/>
                  </a:lnTo>
                  <a:lnTo>
                    <a:pt x="7619" y="1752600"/>
                  </a:lnTo>
                  <a:lnTo>
                    <a:pt x="7619" y="1744980"/>
                  </a:lnTo>
                  <a:close/>
                </a:path>
                <a:path w="7620" h="2162810">
                  <a:moveTo>
                    <a:pt x="7619" y="1752600"/>
                  </a:moveTo>
                  <a:lnTo>
                    <a:pt x="0" y="1752600"/>
                  </a:lnTo>
                  <a:lnTo>
                    <a:pt x="0" y="1758950"/>
                  </a:lnTo>
                  <a:lnTo>
                    <a:pt x="7619" y="1758950"/>
                  </a:lnTo>
                  <a:lnTo>
                    <a:pt x="7619" y="1752600"/>
                  </a:lnTo>
                  <a:close/>
                </a:path>
                <a:path w="7620" h="2162810">
                  <a:moveTo>
                    <a:pt x="7619" y="1758950"/>
                  </a:moveTo>
                  <a:lnTo>
                    <a:pt x="0" y="1758950"/>
                  </a:lnTo>
                  <a:lnTo>
                    <a:pt x="0" y="1765300"/>
                  </a:lnTo>
                  <a:lnTo>
                    <a:pt x="7619" y="1765300"/>
                  </a:lnTo>
                  <a:lnTo>
                    <a:pt x="7619" y="1758950"/>
                  </a:lnTo>
                  <a:close/>
                </a:path>
                <a:path w="7620" h="2162810">
                  <a:moveTo>
                    <a:pt x="7619" y="1765300"/>
                  </a:moveTo>
                  <a:lnTo>
                    <a:pt x="0" y="1765300"/>
                  </a:lnTo>
                  <a:lnTo>
                    <a:pt x="0" y="1771650"/>
                  </a:lnTo>
                  <a:lnTo>
                    <a:pt x="7619" y="1771650"/>
                  </a:lnTo>
                  <a:lnTo>
                    <a:pt x="7619" y="1765300"/>
                  </a:lnTo>
                  <a:close/>
                </a:path>
                <a:path w="7620" h="2162810">
                  <a:moveTo>
                    <a:pt x="7619" y="1771650"/>
                  </a:moveTo>
                  <a:lnTo>
                    <a:pt x="0" y="1771650"/>
                  </a:lnTo>
                  <a:lnTo>
                    <a:pt x="0" y="1778000"/>
                  </a:lnTo>
                  <a:lnTo>
                    <a:pt x="7619" y="1778000"/>
                  </a:lnTo>
                  <a:lnTo>
                    <a:pt x="7619" y="1771650"/>
                  </a:lnTo>
                  <a:close/>
                </a:path>
                <a:path w="7620" h="2162810">
                  <a:moveTo>
                    <a:pt x="7619" y="1778000"/>
                  </a:moveTo>
                  <a:lnTo>
                    <a:pt x="0" y="1778000"/>
                  </a:lnTo>
                  <a:lnTo>
                    <a:pt x="0" y="1783080"/>
                  </a:lnTo>
                  <a:lnTo>
                    <a:pt x="7619" y="1783080"/>
                  </a:lnTo>
                  <a:lnTo>
                    <a:pt x="7619" y="1778000"/>
                  </a:lnTo>
                  <a:close/>
                </a:path>
                <a:path w="7620" h="2162810">
                  <a:moveTo>
                    <a:pt x="7619" y="1783080"/>
                  </a:moveTo>
                  <a:lnTo>
                    <a:pt x="0" y="1783080"/>
                  </a:lnTo>
                  <a:lnTo>
                    <a:pt x="0" y="1790700"/>
                  </a:lnTo>
                  <a:lnTo>
                    <a:pt x="7619" y="1790700"/>
                  </a:lnTo>
                  <a:lnTo>
                    <a:pt x="7619" y="1783080"/>
                  </a:lnTo>
                  <a:close/>
                </a:path>
                <a:path w="7620" h="2162810">
                  <a:moveTo>
                    <a:pt x="7619" y="1790700"/>
                  </a:moveTo>
                  <a:lnTo>
                    <a:pt x="0" y="1790700"/>
                  </a:lnTo>
                  <a:lnTo>
                    <a:pt x="0" y="1797050"/>
                  </a:lnTo>
                  <a:lnTo>
                    <a:pt x="7619" y="1797050"/>
                  </a:lnTo>
                  <a:lnTo>
                    <a:pt x="7619" y="1790700"/>
                  </a:lnTo>
                  <a:close/>
                </a:path>
                <a:path w="7620" h="2162810">
                  <a:moveTo>
                    <a:pt x="7619" y="1797050"/>
                  </a:moveTo>
                  <a:lnTo>
                    <a:pt x="0" y="1797050"/>
                  </a:lnTo>
                  <a:lnTo>
                    <a:pt x="0" y="1803400"/>
                  </a:lnTo>
                  <a:lnTo>
                    <a:pt x="7619" y="1803400"/>
                  </a:lnTo>
                  <a:lnTo>
                    <a:pt x="7619" y="1797050"/>
                  </a:lnTo>
                  <a:close/>
                </a:path>
                <a:path w="7620" h="2162810">
                  <a:moveTo>
                    <a:pt x="7619" y="1803400"/>
                  </a:moveTo>
                  <a:lnTo>
                    <a:pt x="0" y="1803400"/>
                  </a:lnTo>
                  <a:lnTo>
                    <a:pt x="0" y="1809750"/>
                  </a:lnTo>
                  <a:lnTo>
                    <a:pt x="7619" y="1809750"/>
                  </a:lnTo>
                  <a:lnTo>
                    <a:pt x="7619" y="1803400"/>
                  </a:lnTo>
                  <a:close/>
                </a:path>
                <a:path w="7620" h="2162810">
                  <a:moveTo>
                    <a:pt x="7619" y="1809750"/>
                  </a:moveTo>
                  <a:lnTo>
                    <a:pt x="0" y="1809750"/>
                  </a:lnTo>
                  <a:lnTo>
                    <a:pt x="0" y="1816100"/>
                  </a:lnTo>
                  <a:lnTo>
                    <a:pt x="7619" y="1816100"/>
                  </a:lnTo>
                  <a:lnTo>
                    <a:pt x="7619" y="1809750"/>
                  </a:lnTo>
                  <a:close/>
                </a:path>
                <a:path w="7620" h="2162810">
                  <a:moveTo>
                    <a:pt x="7619" y="1816100"/>
                  </a:moveTo>
                  <a:lnTo>
                    <a:pt x="0" y="1816100"/>
                  </a:lnTo>
                  <a:lnTo>
                    <a:pt x="0" y="1828800"/>
                  </a:lnTo>
                  <a:lnTo>
                    <a:pt x="7619" y="1828800"/>
                  </a:lnTo>
                  <a:lnTo>
                    <a:pt x="7619" y="1816100"/>
                  </a:lnTo>
                  <a:close/>
                </a:path>
                <a:path w="7620" h="2162810">
                  <a:moveTo>
                    <a:pt x="7619" y="1828800"/>
                  </a:moveTo>
                  <a:lnTo>
                    <a:pt x="0" y="1828800"/>
                  </a:lnTo>
                  <a:lnTo>
                    <a:pt x="0" y="1835150"/>
                  </a:lnTo>
                  <a:lnTo>
                    <a:pt x="7619" y="1835150"/>
                  </a:lnTo>
                  <a:lnTo>
                    <a:pt x="7619" y="1828800"/>
                  </a:lnTo>
                  <a:close/>
                </a:path>
                <a:path w="7620" h="2162810">
                  <a:moveTo>
                    <a:pt x="7619" y="1835150"/>
                  </a:moveTo>
                  <a:lnTo>
                    <a:pt x="0" y="1835150"/>
                  </a:lnTo>
                  <a:lnTo>
                    <a:pt x="0" y="1841500"/>
                  </a:lnTo>
                  <a:lnTo>
                    <a:pt x="7619" y="1841500"/>
                  </a:lnTo>
                  <a:lnTo>
                    <a:pt x="7619" y="1835150"/>
                  </a:lnTo>
                  <a:close/>
                </a:path>
                <a:path w="7620" h="2162810">
                  <a:moveTo>
                    <a:pt x="7619" y="1841500"/>
                  </a:moveTo>
                  <a:lnTo>
                    <a:pt x="0" y="1841500"/>
                  </a:lnTo>
                  <a:lnTo>
                    <a:pt x="0" y="1847850"/>
                  </a:lnTo>
                  <a:lnTo>
                    <a:pt x="7619" y="1847850"/>
                  </a:lnTo>
                  <a:lnTo>
                    <a:pt x="7619" y="1841500"/>
                  </a:lnTo>
                  <a:close/>
                </a:path>
                <a:path w="7620" h="2162810">
                  <a:moveTo>
                    <a:pt x="7619" y="1847850"/>
                  </a:moveTo>
                  <a:lnTo>
                    <a:pt x="0" y="1847850"/>
                  </a:lnTo>
                  <a:lnTo>
                    <a:pt x="0" y="1854200"/>
                  </a:lnTo>
                  <a:lnTo>
                    <a:pt x="7619" y="1854200"/>
                  </a:lnTo>
                  <a:lnTo>
                    <a:pt x="7619" y="1847850"/>
                  </a:lnTo>
                  <a:close/>
                </a:path>
                <a:path w="7620" h="2162810">
                  <a:moveTo>
                    <a:pt x="7619" y="1854200"/>
                  </a:moveTo>
                  <a:lnTo>
                    <a:pt x="0" y="1854200"/>
                  </a:lnTo>
                  <a:lnTo>
                    <a:pt x="0" y="1859280"/>
                  </a:lnTo>
                  <a:lnTo>
                    <a:pt x="7619" y="1859280"/>
                  </a:lnTo>
                  <a:lnTo>
                    <a:pt x="7619" y="1854200"/>
                  </a:lnTo>
                  <a:close/>
                </a:path>
                <a:path w="7620" h="2162810">
                  <a:moveTo>
                    <a:pt x="7619" y="1859280"/>
                  </a:moveTo>
                  <a:lnTo>
                    <a:pt x="0" y="1859280"/>
                  </a:lnTo>
                  <a:lnTo>
                    <a:pt x="0" y="1866900"/>
                  </a:lnTo>
                  <a:lnTo>
                    <a:pt x="7619" y="1866900"/>
                  </a:lnTo>
                  <a:lnTo>
                    <a:pt x="7619" y="1859280"/>
                  </a:lnTo>
                  <a:close/>
                </a:path>
                <a:path w="7620" h="2162810">
                  <a:moveTo>
                    <a:pt x="7619" y="1866900"/>
                  </a:moveTo>
                  <a:lnTo>
                    <a:pt x="0" y="1866900"/>
                  </a:lnTo>
                  <a:lnTo>
                    <a:pt x="0" y="1873250"/>
                  </a:lnTo>
                  <a:lnTo>
                    <a:pt x="7619" y="1873250"/>
                  </a:lnTo>
                  <a:lnTo>
                    <a:pt x="7619" y="1866900"/>
                  </a:lnTo>
                  <a:close/>
                </a:path>
                <a:path w="7620" h="2162810">
                  <a:moveTo>
                    <a:pt x="7619" y="1873250"/>
                  </a:moveTo>
                  <a:lnTo>
                    <a:pt x="0" y="1873250"/>
                  </a:lnTo>
                  <a:lnTo>
                    <a:pt x="0" y="1879600"/>
                  </a:lnTo>
                  <a:lnTo>
                    <a:pt x="7619" y="1879600"/>
                  </a:lnTo>
                  <a:lnTo>
                    <a:pt x="7619" y="1873250"/>
                  </a:lnTo>
                  <a:close/>
                </a:path>
                <a:path w="7620" h="2162810">
                  <a:moveTo>
                    <a:pt x="7619" y="1879600"/>
                  </a:moveTo>
                  <a:lnTo>
                    <a:pt x="0" y="1879600"/>
                  </a:lnTo>
                  <a:lnTo>
                    <a:pt x="0" y="1885950"/>
                  </a:lnTo>
                  <a:lnTo>
                    <a:pt x="7619" y="1885950"/>
                  </a:lnTo>
                  <a:lnTo>
                    <a:pt x="7619" y="1879600"/>
                  </a:lnTo>
                  <a:close/>
                </a:path>
                <a:path w="7620" h="2162810">
                  <a:moveTo>
                    <a:pt x="7619" y="1885950"/>
                  </a:moveTo>
                  <a:lnTo>
                    <a:pt x="0" y="1885950"/>
                  </a:lnTo>
                  <a:lnTo>
                    <a:pt x="0" y="1892300"/>
                  </a:lnTo>
                  <a:lnTo>
                    <a:pt x="7619" y="1892300"/>
                  </a:lnTo>
                  <a:lnTo>
                    <a:pt x="7619" y="1885950"/>
                  </a:lnTo>
                  <a:close/>
                </a:path>
                <a:path w="7620" h="2162810">
                  <a:moveTo>
                    <a:pt x="7619" y="1892300"/>
                  </a:moveTo>
                  <a:lnTo>
                    <a:pt x="0" y="1892300"/>
                  </a:lnTo>
                  <a:lnTo>
                    <a:pt x="0" y="1911350"/>
                  </a:lnTo>
                  <a:lnTo>
                    <a:pt x="7619" y="1911350"/>
                  </a:lnTo>
                  <a:lnTo>
                    <a:pt x="7619" y="1892300"/>
                  </a:lnTo>
                  <a:close/>
                </a:path>
                <a:path w="7620" h="2162810">
                  <a:moveTo>
                    <a:pt x="7619" y="1911350"/>
                  </a:moveTo>
                  <a:lnTo>
                    <a:pt x="0" y="1911350"/>
                  </a:lnTo>
                  <a:lnTo>
                    <a:pt x="0" y="1917700"/>
                  </a:lnTo>
                  <a:lnTo>
                    <a:pt x="7619" y="1917700"/>
                  </a:lnTo>
                  <a:lnTo>
                    <a:pt x="7619" y="1911350"/>
                  </a:lnTo>
                  <a:close/>
                </a:path>
                <a:path w="7620" h="2162810">
                  <a:moveTo>
                    <a:pt x="7619" y="1917700"/>
                  </a:moveTo>
                  <a:lnTo>
                    <a:pt x="0" y="1917700"/>
                  </a:lnTo>
                  <a:lnTo>
                    <a:pt x="0" y="1924050"/>
                  </a:lnTo>
                  <a:lnTo>
                    <a:pt x="7619" y="1924050"/>
                  </a:lnTo>
                  <a:lnTo>
                    <a:pt x="7619" y="1917700"/>
                  </a:lnTo>
                  <a:close/>
                </a:path>
                <a:path w="7620" h="2162810">
                  <a:moveTo>
                    <a:pt x="7619" y="1924050"/>
                  </a:moveTo>
                  <a:lnTo>
                    <a:pt x="0" y="1924050"/>
                  </a:lnTo>
                  <a:lnTo>
                    <a:pt x="0" y="1930400"/>
                  </a:lnTo>
                  <a:lnTo>
                    <a:pt x="7619" y="1930400"/>
                  </a:lnTo>
                  <a:lnTo>
                    <a:pt x="7619" y="1924050"/>
                  </a:lnTo>
                  <a:close/>
                </a:path>
                <a:path w="7620" h="2162810">
                  <a:moveTo>
                    <a:pt x="7619" y="1930400"/>
                  </a:moveTo>
                  <a:lnTo>
                    <a:pt x="0" y="1930400"/>
                  </a:lnTo>
                  <a:lnTo>
                    <a:pt x="0" y="1941830"/>
                  </a:lnTo>
                  <a:lnTo>
                    <a:pt x="7619" y="1941830"/>
                  </a:lnTo>
                  <a:lnTo>
                    <a:pt x="7619" y="1930400"/>
                  </a:lnTo>
                  <a:close/>
                </a:path>
                <a:path w="7620" h="2162810">
                  <a:moveTo>
                    <a:pt x="7619" y="1941830"/>
                  </a:moveTo>
                  <a:lnTo>
                    <a:pt x="0" y="1941830"/>
                  </a:lnTo>
                  <a:lnTo>
                    <a:pt x="0" y="1949450"/>
                  </a:lnTo>
                  <a:lnTo>
                    <a:pt x="7619" y="1949450"/>
                  </a:lnTo>
                  <a:lnTo>
                    <a:pt x="7619" y="1941830"/>
                  </a:lnTo>
                  <a:close/>
                </a:path>
                <a:path w="7620" h="2162810">
                  <a:moveTo>
                    <a:pt x="7619" y="1949450"/>
                  </a:moveTo>
                  <a:lnTo>
                    <a:pt x="0" y="1949450"/>
                  </a:lnTo>
                  <a:lnTo>
                    <a:pt x="0" y="1955800"/>
                  </a:lnTo>
                  <a:lnTo>
                    <a:pt x="7619" y="1955800"/>
                  </a:lnTo>
                  <a:lnTo>
                    <a:pt x="7619" y="1949450"/>
                  </a:lnTo>
                  <a:close/>
                </a:path>
                <a:path w="7620" h="2162810">
                  <a:moveTo>
                    <a:pt x="7619" y="1955800"/>
                  </a:moveTo>
                  <a:lnTo>
                    <a:pt x="0" y="1955800"/>
                  </a:lnTo>
                  <a:lnTo>
                    <a:pt x="0" y="1962150"/>
                  </a:lnTo>
                  <a:lnTo>
                    <a:pt x="7619" y="1962150"/>
                  </a:lnTo>
                  <a:lnTo>
                    <a:pt x="7619" y="1955800"/>
                  </a:lnTo>
                  <a:close/>
                </a:path>
                <a:path w="7620" h="2162810">
                  <a:moveTo>
                    <a:pt x="7619" y="1962150"/>
                  </a:moveTo>
                  <a:lnTo>
                    <a:pt x="0" y="1962150"/>
                  </a:lnTo>
                  <a:lnTo>
                    <a:pt x="0" y="1968500"/>
                  </a:lnTo>
                  <a:lnTo>
                    <a:pt x="7619" y="1968500"/>
                  </a:lnTo>
                  <a:lnTo>
                    <a:pt x="7619" y="1962150"/>
                  </a:lnTo>
                  <a:close/>
                </a:path>
                <a:path w="7620" h="2162810">
                  <a:moveTo>
                    <a:pt x="7619" y="1968500"/>
                  </a:moveTo>
                  <a:lnTo>
                    <a:pt x="0" y="1968500"/>
                  </a:lnTo>
                  <a:lnTo>
                    <a:pt x="0" y="1974850"/>
                  </a:lnTo>
                  <a:lnTo>
                    <a:pt x="7619" y="1974850"/>
                  </a:lnTo>
                  <a:lnTo>
                    <a:pt x="7619" y="1968500"/>
                  </a:lnTo>
                  <a:close/>
                </a:path>
                <a:path w="7620" h="2162810">
                  <a:moveTo>
                    <a:pt x="7619" y="1974850"/>
                  </a:moveTo>
                  <a:lnTo>
                    <a:pt x="0" y="1974850"/>
                  </a:lnTo>
                  <a:lnTo>
                    <a:pt x="0" y="1979930"/>
                  </a:lnTo>
                  <a:lnTo>
                    <a:pt x="7619" y="1979930"/>
                  </a:lnTo>
                  <a:lnTo>
                    <a:pt x="7619" y="1974850"/>
                  </a:lnTo>
                  <a:close/>
                </a:path>
                <a:path w="7620" h="2162810">
                  <a:moveTo>
                    <a:pt x="7619" y="1979930"/>
                  </a:moveTo>
                  <a:lnTo>
                    <a:pt x="0" y="1979930"/>
                  </a:lnTo>
                  <a:lnTo>
                    <a:pt x="0" y="1987550"/>
                  </a:lnTo>
                  <a:lnTo>
                    <a:pt x="7619" y="1987550"/>
                  </a:lnTo>
                  <a:lnTo>
                    <a:pt x="7619" y="1979930"/>
                  </a:lnTo>
                  <a:close/>
                </a:path>
                <a:path w="7620" h="2162810">
                  <a:moveTo>
                    <a:pt x="7619" y="1987550"/>
                  </a:moveTo>
                  <a:lnTo>
                    <a:pt x="0" y="1987550"/>
                  </a:lnTo>
                  <a:lnTo>
                    <a:pt x="0" y="1993900"/>
                  </a:lnTo>
                  <a:lnTo>
                    <a:pt x="7619" y="1993900"/>
                  </a:lnTo>
                  <a:lnTo>
                    <a:pt x="7619" y="1987550"/>
                  </a:lnTo>
                  <a:close/>
                </a:path>
                <a:path w="7620" h="2162810">
                  <a:moveTo>
                    <a:pt x="7619" y="1993900"/>
                  </a:moveTo>
                  <a:lnTo>
                    <a:pt x="0" y="1993900"/>
                  </a:lnTo>
                  <a:lnTo>
                    <a:pt x="0" y="2025650"/>
                  </a:lnTo>
                  <a:lnTo>
                    <a:pt x="7619" y="2025650"/>
                  </a:lnTo>
                  <a:lnTo>
                    <a:pt x="7619" y="1993900"/>
                  </a:lnTo>
                  <a:close/>
                </a:path>
                <a:path w="7620" h="2162810">
                  <a:moveTo>
                    <a:pt x="7619" y="2025650"/>
                  </a:moveTo>
                  <a:lnTo>
                    <a:pt x="0" y="2025650"/>
                  </a:lnTo>
                  <a:lnTo>
                    <a:pt x="0" y="2044700"/>
                  </a:lnTo>
                  <a:lnTo>
                    <a:pt x="7619" y="2044700"/>
                  </a:lnTo>
                  <a:lnTo>
                    <a:pt x="7619" y="2025650"/>
                  </a:lnTo>
                  <a:close/>
                </a:path>
                <a:path w="7620" h="2162810">
                  <a:moveTo>
                    <a:pt x="7619" y="2044700"/>
                  </a:moveTo>
                  <a:lnTo>
                    <a:pt x="0" y="2044700"/>
                  </a:lnTo>
                  <a:lnTo>
                    <a:pt x="0" y="2051050"/>
                  </a:lnTo>
                  <a:lnTo>
                    <a:pt x="7619" y="2051050"/>
                  </a:lnTo>
                  <a:lnTo>
                    <a:pt x="7619" y="2044700"/>
                  </a:lnTo>
                  <a:close/>
                </a:path>
                <a:path w="7620" h="2162810">
                  <a:moveTo>
                    <a:pt x="7619" y="2051050"/>
                  </a:moveTo>
                  <a:lnTo>
                    <a:pt x="0" y="2051050"/>
                  </a:lnTo>
                  <a:lnTo>
                    <a:pt x="0" y="2056130"/>
                  </a:lnTo>
                  <a:lnTo>
                    <a:pt x="7619" y="2056130"/>
                  </a:lnTo>
                  <a:lnTo>
                    <a:pt x="7619" y="2051050"/>
                  </a:lnTo>
                  <a:close/>
                </a:path>
                <a:path w="7620" h="2162810">
                  <a:moveTo>
                    <a:pt x="7619" y="2056130"/>
                  </a:moveTo>
                  <a:lnTo>
                    <a:pt x="0" y="2056130"/>
                  </a:lnTo>
                  <a:lnTo>
                    <a:pt x="0" y="2063750"/>
                  </a:lnTo>
                  <a:lnTo>
                    <a:pt x="7619" y="2063750"/>
                  </a:lnTo>
                  <a:lnTo>
                    <a:pt x="7619" y="2056130"/>
                  </a:lnTo>
                  <a:close/>
                </a:path>
                <a:path w="7620" h="2162810">
                  <a:moveTo>
                    <a:pt x="7619" y="2063750"/>
                  </a:moveTo>
                  <a:lnTo>
                    <a:pt x="0" y="2063750"/>
                  </a:lnTo>
                  <a:lnTo>
                    <a:pt x="0" y="2076450"/>
                  </a:lnTo>
                  <a:lnTo>
                    <a:pt x="7619" y="2076450"/>
                  </a:lnTo>
                  <a:lnTo>
                    <a:pt x="7619" y="2063750"/>
                  </a:lnTo>
                  <a:close/>
                </a:path>
                <a:path w="7620" h="2162810">
                  <a:moveTo>
                    <a:pt x="7619" y="2076450"/>
                  </a:moveTo>
                  <a:lnTo>
                    <a:pt x="0" y="2076450"/>
                  </a:lnTo>
                  <a:lnTo>
                    <a:pt x="0" y="2082800"/>
                  </a:lnTo>
                  <a:lnTo>
                    <a:pt x="7619" y="2082800"/>
                  </a:lnTo>
                  <a:lnTo>
                    <a:pt x="7619" y="2076450"/>
                  </a:lnTo>
                  <a:close/>
                </a:path>
                <a:path w="7620" h="2162810">
                  <a:moveTo>
                    <a:pt x="7619" y="2082800"/>
                  </a:moveTo>
                  <a:lnTo>
                    <a:pt x="0" y="2082800"/>
                  </a:lnTo>
                  <a:lnTo>
                    <a:pt x="0" y="2089150"/>
                  </a:lnTo>
                  <a:lnTo>
                    <a:pt x="7619" y="2089150"/>
                  </a:lnTo>
                  <a:lnTo>
                    <a:pt x="7619" y="2082800"/>
                  </a:lnTo>
                  <a:close/>
                </a:path>
                <a:path w="7620" h="2162810">
                  <a:moveTo>
                    <a:pt x="7619" y="2089150"/>
                  </a:moveTo>
                  <a:lnTo>
                    <a:pt x="0" y="2089150"/>
                  </a:lnTo>
                  <a:lnTo>
                    <a:pt x="0" y="2094230"/>
                  </a:lnTo>
                  <a:lnTo>
                    <a:pt x="7619" y="2094230"/>
                  </a:lnTo>
                  <a:lnTo>
                    <a:pt x="7619" y="2089150"/>
                  </a:lnTo>
                  <a:close/>
                </a:path>
                <a:path w="7620" h="2162810">
                  <a:moveTo>
                    <a:pt x="7619" y="2094230"/>
                  </a:moveTo>
                  <a:lnTo>
                    <a:pt x="0" y="2094230"/>
                  </a:lnTo>
                  <a:lnTo>
                    <a:pt x="0" y="2100580"/>
                  </a:lnTo>
                  <a:lnTo>
                    <a:pt x="7619" y="2100580"/>
                  </a:lnTo>
                  <a:lnTo>
                    <a:pt x="7619" y="2094230"/>
                  </a:lnTo>
                  <a:close/>
                </a:path>
                <a:path w="7620" h="2162810">
                  <a:moveTo>
                    <a:pt x="7619" y="2100580"/>
                  </a:moveTo>
                  <a:lnTo>
                    <a:pt x="0" y="2100580"/>
                  </a:lnTo>
                  <a:lnTo>
                    <a:pt x="0" y="2114550"/>
                  </a:lnTo>
                  <a:lnTo>
                    <a:pt x="7619" y="2114550"/>
                  </a:lnTo>
                  <a:lnTo>
                    <a:pt x="7619" y="2100580"/>
                  </a:lnTo>
                  <a:close/>
                </a:path>
                <a:path w="7620" h="2162810">
                  <a:moveTo>
                    <a:pt x="7619" y="2114550"/>
                  </a:moveTo>
                  <a:lnTo>
                    <a:pt x="0" y="2114550"/>
                  </a:lnTo>
                  <a:lnTo>
                    <a:pt x="0" y="2120900"/>
                  </a:lnTo>
                  <a:lnTo>
                    <a:pt x="7619" y="2120900"/>
                  </a:lnTo>
                  <a:lnTo>
                    <a:pt x="7619" y="2114550"/>
                  </a:lnTo>
                  <a:close/>
                </a:path>
                <a:path w="7620" h="2162810">
                  <a:moveTo>
                    <a:pt x="7619" y="2120900"/>
                  </a:moveTo>
                  <a:lnTo>
                    <a:pt x="0" y="2120900"/>
                  </a:lnTo>
                  <a:lnTo>
                    <a:pt x="0" y="2127250"/>
                  </a:lnTo>
                  <a:lnTo>
                    <a:pt x="7619" y="2127250"/>
                  </a:lnTo>
                  <a:lnTo>
                    <a:pt x="7619" y="2120900"/>
                  </a:lnTo>
                  <a:close/>
                </a:path>
                <a:path w="7620" h="2162810">
                  <a:moveTo>
                    <a:pt x="7619" y="2127250"/>
                  </a:moveTo>
                  <a:lnTo>
                    <a:pt x="0" y="2127250"/>
                  </a:lnTo>
                  <a:lnTo>
                    <a:pt x="0" y="2132330"/>
                  </a:lnTo>
                  <a:lnTo>
                    <a:pt x="7619" y="2132330"/>
                  </a:lnTo>
                  <a:lnTo>
                    <a:pt x="7619" y="2127250"/>
                  </a:lnTo>
                  <a:close/>
                </a:path>
                <a:path w="7620" h="2162810">
                  <a:moveTo>
                    <a:pt x="7619" y="2132330"/>
                  </a:moveTo>
                  <a:lnTo>
                    <a:pt x="0" y="2132330"/>
                  </a:lnTo>
                  <a:lnTo>
                    <a:pt x="0" y="2138680"/>
                  </a:lnTo>
                  <a:lnTo>
                    <a:pt x="7619" y="2138680"/>
                  </a:lnTo>
                  <a:lnTo>
                    <a:pt x="7619" y="2132330"/>
                  </a:lnTo>
                  <a:close/>
                </a:path>
                <a:path w="7620" h="2162810">
                  <a:moveTo>
                    <a:pt x="7619" y="2138680"/>
                  </a:moveTo>
                  <a:lnTo>
                    <a:pt x="0" y="2138680"/>
                  </a:lnTo>
                  <a:lnTo>
                    <a:pt x="0" y="2146300"/>
                  </a:lnTo>
                  <a:lnTo>
                    <a:pt x="7619" y="2146300"/>
                  </a:lnTo>
                  <a:lnTo>
                    <a:pt x="7619" y="2138680"/>
                  </a:lnTo>
                  <a:close/>
                </a:path>
                <a:path w="7620" h="2162810">
                  <a:moveTo>
                    <a:pt x="7619" y="2146300"/>
                  </a:moveTo>
                  <a:lnTo>
                    <a:pt x="0" y="2146300"/>
                  </a:lnTo>
                  <a:lnTo>
                    <a:pt x="0" y="2152650"/>
                  </a:lnTo>
                  <a:lnTo>
                    <a:pt x="7619" y="2152650"/>
                  </a:lnTo>
                  <a:lnTo>
                    <a:pt x="7619" y="2146300"/>
                  </a:lnTo>
                  <a:close/>
                </a:path>
                <a:path w="7620" h="2162810">
                  <a:moveTo>
                    <a:pt x="7619" y="2152650"/>
                  </a:moveTo>
                  <a:lnTo>
                    <a:pt x="0" y="2152650"/>
                  </a:lnTo>
                  <a:lnTo>
                    <a:pt x="0" y="2159000"/>
                  </a:lnTo>
                  <a:lnTo>
                    <a:pt x="3810" y="2159000"/>
                  </a:lnTo>
                  <a:lnTo>
                    <a:pt x="3810" y="2157730"/>
                  </a:lnTo>
                  <a:lnTo>
                    <a:pt x="5079" y="2157730"/>
                  </a:lnTo>
                  <a:lnTo>
                    <a:pt x="5079" y="2155190"/>
                  </a:lnTo>
                  <a:lnTo>
                    <a:pt x="6350" y="2155190"/>
                  </a:lnTo>
                  <a:lnTo>
                    <a:pt x="6350" y="2153920"/>
                  </a:lnTo>
                  <a:lnTo>
                    <a:pt x="7619" y="2153920"/>
                  </a:lnTo>
                  <a:lnTo>
                    <a:pt x="7619" y="2152650"/>
                  </a:lnTo>
                  <a:close/>
                </a:path>
                <a:path w="7620" h="2162810">
                  <a:moveTo>
                    <a:pt x="2539" y="2159000"/>
                  </a:moveTo>
                  <a:lnTo>
                    <a:pt x="0" y="2159000"/>
                  </a:lnTo>
                  <a:lnTo>
                    <a:pt x="0" y="2162810"/>
                  </a:lnTo>
                  <a:lnTo>
                    <a:pt x="1269" y="2162810"/>
                  </a:lnTo>
                  <a:lnTo>
                    <a:pt x="1269" y="2160270"/>
                  </a:lnTo>
                  <a:lnTo>
                    <a:pt x="2539" y="2160270"/>
                  </a:lnTo>
                  <a:lnTo>
                    <a:pt x="2539" y="2159000"/>
                  </a:lnTo>
                  <a:close/>
                </a:path>
              </a:pathLst>
            </a:custGeom>
            <a:solidFill>
              <a:srgbClr val="FF7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4861559" y="2534920"/>
              <a:ext cx="6350" cy="2178050"/>
            </a:xfrm>
            <a:custGeom>
              <a:avLst/>
              <a:gdLst/>
              <a:ahLst/>
              <a:cxnLst/>
              <a:rect l="l" t="t" r="r" b="b"/>
              <a:pathLst>
                <a:path w="6350" h="2178050">
                  <a:moveTo>
                    <a:pt x="1269" y="0"/>
                  </a:moveTo>
                  <a:lnTo>
                    <a:pt x="0" y="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2178050">
                  <a:moveTo>
                    <a:pt x="635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9210"/>
                  </a:lnTo>
                  <a:close/>
                </a:path>
                <a:path w="6350" h="2178050">
                  <a:moveTo>
                    <a:pt x="6350" y="35560"/>
                  </a:moveTo>
                  <a:lnTo>
                    <a:pt x="0" y="3556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35560"/>
                  </a:lnTo>
                  <a:close/>
                </a:path>
                <a:path w="6350" h="2178050">
                  <a:moveTo>
                    <a:pt x="635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10"/>
                  </a:lnTo>
                  <a:close/>
                </a:path>
                <a:path w="6350" h="2178050">
                  <a:moveTo>
                    <a:pt x="6350" y="73660"/>
                  </a:moveTo>
                  <a:lnTo>
                    <a:pt x="0" y="7366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73660"/>
                  </a:lnTo>
                  <a:close/>
                </a:path>
                <a:path w="6350" h="2178050">
                  <a:moveTo>
                    <a:pt x="6350" y="111760"/>
                  </a:moveTo>
                  <a:lnTo>
                    <a:pt x="0" y="11176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11760"/>
                  </a:lnTo>
                  <a:close/>
                </a:path>
                <a:path w="6350" h="2178050">
                  <a:moveTo>
                    <a:pt x="6350" y="149860"/>
                  </a:moveTo>
                  <a:lnTo>
                    <a:pt x="0" y="14986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49860"/>
                  </a:lnTo>
                  <a:close/>
                </a:path>
                <a:path w="6350" h="2178050">
                  <a:moveTo>
                    <a:pt x="6350" y="187960"/>
                  </a:moveTo>
                  <a:lnTo>
                    <a:pt x="0" y="1879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187960"/>
                  </a:lnTo>
                  <a:close/>
                </a:path>
                <a:path w="6350" h="2178050">
                  <a:moveTo>
                    <a:pt x="635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2178050">
                  <a:moveTo>
                    <a:pt x="6350" y="232410"/>
                  </a:moveTo>
                  <a:lnTo>
                    <a:pt x="0" y="23241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232410"/>
                  </a:lnTo>
                  <a:close/>
                </a:path>
                <a:path w="6350" h="2178050">
                  <a:moveTo>
                    <a:pt x="6350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6350" y="270509"/>
                  </a:lnTo>
                  <a:lnTo>
                    <a:pt x="6350" y="264160"/>
                  </a:lnTo>
                  <a:close/>
                </a:path>
                <a:path w="6350" h="2178050">
                  <a:moveTo>
                    <a:pt x="6350" y="270510"/>
                  </a:moveTo>
                  <a:lnTo>
                    <a:pt x="0" y="270510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270510"/>
                  </a:lnTo>
                  <a:close/>
                </a:path>
                <a:path w="6350" h="2178050">
                  <a:moveTo>
                    <a:pt x="6350" y="308610"/>
                  </a:moveTo>
                  <a:lnTo>
                    <a:pt x="0" y="308610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08610"/>
                  </a:lnTo>
                  <a:close/>
                </a:path>
                <a:path w="6350" h="2178050">
                  <a:moveTo>
                    <a:pt x="6350" y="346710"/>
                  </a:moveTo>
                  <a:lnTo>
                    <a:pt x="0" y="346710"/>
                  </a:lnTo>
                  <a:lnTo>
                    <a:pt x="0" y="384809"/>
                  </a:lnTo>
                  <a:lnTo>
                    <a:pt x="6350" y="384809"/>
                  </a:lnTo>
                  <a:lnTo>
                    <a:pt x="6350" y="346710"/>
                  </a:lnTo>
                  <a:close/>
                </a:path>
                <a:path w="6350" h="2178050">
                  <a:moveTo>
                    <a:pt x="6350" y="384810"/>
                  </a:moveTo>
                  <a:lnTo>
                    <a:pt x="0" y="384810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384810"/>
                  </a:lnTo>
                  <a:close/>
                </a:path>
                <a:path w="6350" h="2178050">
                  <a:moveTo>
                    <a:pt x="6350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22910"/>
                  </a:lnTo>
                  <a:close/>
                </a:path>
                <a:path w="6350" h="2178050">
                  <a:moveTo>
                    <a:pt x="6350" y="429260"/>
                  </a:moveTo>
                  <a:lnTo>
                    <a:pt x="0" y="42926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29260"/>
                  </a:lnTo>
                  <a:close/>
                </a:path>
                <a:path w="6350" h="2178050">
                  <a:moveTo>
                    <a:pt x="6350" y="461010"/>
                  </a:moveTo>
                  <a:lnTo>
                    <a:pt x="0" y="461010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461010"/>
                  </a:lnTo>
                  <a:close/>
                </a:path>
                <a:path w="6350" h="2178050">
                  <a:moveTo>
                    <a:pt x="6350" y="505460"/>
                  </a:moveTo>
                  <a:lnTo>
                    <a:pt x="0" y="505460"/>
                  </a:lnTo>
                  <a:lnTo>
                    <a:pt x="0" y="543559"/>
                  </a:lnTo>
                  <a:lnTo>
                    <a:pt x="6350" y="543559"/>
                  </a:lnTo>
                  <a:lnTo>
                    <a:pt x="6350" y="505460"/>
                  </a:lnTo>
                  <a:close/>
                </a:path>
                <a:path w="6350" h="2178050">
                  <a:moveTo>
                    <a:pt x="6350" y="543560"/>
                  </a:moveTo>
                  <a:lnTo>
                    <a:pt x="0" y="543560"/>
                  </a:lnTo>
                  <a:lnTo>
                    <a:pt x="0" y="581659"/>
                  </a:lnTo>
                  <a:lnTo>
                    <a:pt x="6350" y="581659"/>
                  </a:lnTo>
                  <a:lnTo>
                    <a:pt x="6350" y="543560"/>
                  </a:lnTo>
                  <a:close/>
                </a:path>
                <a:path w="6350" h="2178050">
                  <a:moveTo>
                    <a:pt x="6350" y="581660"/>
                  </a:moveTo>
                  <a:lnTo>
                    <a:pt x="0" y="581660"/>
                  </a:lnTo>
                  <a:lnTo>
                    <a:pt x="0" y="619759"/>
                  </a:lnTo>
                  <a:lnTo>
                    <a:pt x="6350" y="619759"/>
                  </a:lnTo>
                  <a:lnTo>
                    <a:pt x="6350" y="581660"/>
                  </a:lnTo>
                  <a:close/>
                </a:path>
                <a:path w="6350" h="2178050">
                  <a:moveTo>
                    <a:pt x="6350" y="619760"/>
                  </a:moveTo>
                  <a:lnTo>
                    <a:pt x="0" y="619760"/>
                  </a:lnTo>
                  <a:lnTo>
                    <a:pt x="0" y="626109"/>
                  </a:lnTo>
                  <a:lnTo>
                    <a:pt x="6350" y="626109"/>
                  </a:lnTo>
                  <a:lnTo>
                    <a:pt x="6350" y="619760"/>
                  </a:lnTo>
                  <a:close/>
                </a:path>
                <a:path w="6350" h="2178050">
                  <a:moveTo>
                    <a:pt x="6350" y="626110"/>
                  </a:moveTo>
                  <a:lnTo>
                    <a:pt x="0" y="626110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26110"/>
                  </a:lnTo>
                  <a:close/>
                </a:path>
                <a:path w="6350" h="2178050">
                  <a:moveTo>
                    <a:pt x="6350" y="657860"/>
                  </a:moveTo>
                  <a:lnTo>
                    <a:pt x="0" y="657860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57860"/>
                  </a:lnTo>
                  <a:close/>
                </a:path>
                <a:path w="6350" h="2178050">
                  <a:moveTo>
                    <a:pt x="6350" y="664210"/>
                  </a:moveTo>
                  <a:lnTo>
                    <a:pt x="0" y="664210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64210"/>
                  </a:lnTo>
                  <a:close/>
                </a:path>
                <a:path w="6350" h="2178050">
                  <a:moveTo>
                    <a:pt x="6350" y="702310"/>
                  </a:moveTo>
                  <a:lnTo>
                    <a:pt x="0" y="702310"/>
                  </a:lnTo>
                  <a:lnTo>
                    <a:pt x="0" y="740409"/>
                  </a:lnTo>
                  <a:lnTo>
                    <a:pt x="6350" y="740409"/>
                  </a:lnTo>
                  <a:lnTo>
                    <a:pt x="6350" y="702310"/>
                  </a:lnTo>
                  <a:close/>
                </a:path>
                <a:path w="6350" h="2178050">
                  <a:moveTo>
                    <a:pt x="6350" y="740410"/>
                  </a:moveTo>
                  <a:lnTo>
                    <a:pt x="0" y="740410"/>
                  </a:lnTo>
                  <a:lnTo>
                    <a:pt x="0" y="778509"/>
                  </a:lnTo>
                  <a:lnTo>
                    <a:pt x="6350" y="778509"/>
                  </a:lnTo>
                  <a:lnTo>
                    <a:pt x="6350" y="740410"/>
                  </a:lnTo>
                  <a:close/>
                </a:path>
                <a:path w="6350" h="2178050">
                  <a:moveTo>
                    <a:pt x="6350" y="778510"/>
                  </a:moveTo>
                  <a:lnTo>
                    <a:pt x="0" y="778510"/>
                  </a:lnTo>
                  <a:lnTo>
                    <a:pt x="0" y="784859"/>
                  </a:lnTo>
                  <a:lnTo>
                    <a:pt x="6350" y="784859"/>
                  </a:lnTo>
                  <a:lnTo>
                    <a:pt x="6350" y="778510"/>
                  </a:lnTo>
                  <a:close/>
                </a:path>
                <a:path w="6350" h="2178050">
                  <a:moveTo>
                    <a:pt x="6350" y="784860"/>
                  </a:moveTo>
                  <a:lnTo>
                    <a:pt x="0" y="784860"/>
                  </a:lnTo>
                  <a:lnTo>
                    <a:pt x="0" y="816609"/>
                  </a:lnTo>
                  <a:lnTo>
                    <a:pt x="6350" y="816609"/>
                  </a:lnTo>
                  <a:lnTo>
                    <a:pt x="6350" y="784860"/>
                  </a:lnTo>
                  <a:close/>
                </a:path>
                <a:path w="6350" h="2178050">
                  <a:moveTo>
                    <a:pt x="6350" y="816610"/>
                  </a:moveTo>
                  <a:lnTo>
                    <a:pt x="0" y="816610"/>
                  </a:lnTo>
                  <a:lnTo>
                    <a:pt x="0" y="822959"/>
                  </a:lnTo>
                  <a:lnTo>
                    <a:pt x="6350" y="822959"/>
                  </a:lnTo>
                  <a:lnTo>
                    <a:pt x="6350" y="816610"/>
                  </a:lnTo>
                  <a:close/>
                </a:path>
                <a:path w="6350" h="2178050">
                  <a:moveTo>
                    <a:pt x="6350" y="822960"/>
                  </a:moveTo>
                  <a:lnTo>
                    <a:pt x="0" y="822960"/>
                  </a:lnTo>
                  <a:lnTo>
                    <a:pt x="0" y="854709"/>
                  </a:lnTo>
                  <a:lnTo>
                    <a:pt x="6350" y="854709"/>
                  </a:lnTo>
                  <a:lnTo>
                    <a:pt x="6350" y="822960"/>
                  </a:lnTo>
                  <a:close/>
                </a:path>
                <a:path w="6350" h="2178050">
                  <a:moveTo>
                    <a:pt x="6350" y="854710"/>
                  </a:moveTo>
                  <a:lnTo>
                    <a:pt x="0" y="854710"/>
                  </a:lnTo>
                  <a:lnTo>
                    <a:pt x="0" y="861059"/>
                  </a:lnTo>
                  <a:lnTo>
                    <a:pt x="6350" y="861059"/>
                  </a:lnTo>
                  <a:lnTo>
                    <a:pt x="6350" y="854710"/>
                  </a:lnTo>
                  <a:close/>
                </a:path>
                <a:path w="6350" h="2178050">
                  <a:moveTo>
                    <a:pt x="6350" y="861060"/>
                  </a:moveTo>
                  <a:lnTo>
                    <a:pt x="0" y="861060"/>
                  </a:lnTo>
                  <a:lnTo>
                    <a:pt x="0" y="899159"/>
                  </a:lnTo>
                  <a:lnTo>
                    <a:pt x="6350" y="899159"/>
                  </a:lnTo>
                  <a:lnTo>
                    <a:pt x="6350" y="861060"/>
                  </a:lnTo>
                  <a:close/>
                </a:path>
                <a:path w="6350" h="2178050">
                  <a:moveTo>
                    <a:pt x="6350" y="899160"/>
                  </a:moveTo>
                  <a:lnTo>
                    <a:pt x="0" y="899160"/>
                  </a:lnTo>
                  <a:lnTo>
                    <a:pt x="0" y="937259"/>
                  </a:lnTo>
                  <a:lnTo>
                    <a:pt x="6350" y="937259"/>
                  </a:lnTo>
                  <a:lnTo>
                    <a:pt x="6350" y="899160"/>
                  </a:lnTo>
                  <a:close/>
                </a:path>
                <a:path w="6350" h="2178050">
                  <a:moveTo>
                    <a:pt x="6350" y="937260"/>
                  </a:moveTo>
                  <a:lnTo>
                    <a:pt x="0" y="937260"/>
                  </a:lnTo>
                  <a:lnTo>
                    <a:pt x="0" y="975359"/>
                  </a:lnTo>
                  <a:lnTo>
                    <a:pt x="6350" y="975359"/>
                  </a:lnTo>
                  <a:lnTo>
                    <a:pt x="6350" y="937260"/>
                  </a:lnTo>
                  <a:close/>
                </a:path>
                <a:path w="6350" h="2178050">
                  <a:moveTo>
                    <a:pt x="6350" y="975360"/>
                  </a:moveTo>
                  <a:lnTo>
                    <a:pt x="0" y="975360"/>
                  </a:lnTo>
                  <a:lnTo>
                    <a:pt x="0" y="981709"/>
                  </a:lnTo>
                  <a:lnTo>
                    <a:pt x="6350" y="981709"/>
                  </a:lnTo>
                  <a:lnTo>
                    <a:pt x="6350" y="975360"/>
                  </a:lnTo>
                  <a:close/>
                </a:path>
                <a:path w="6350" h="2178050">
                  <a:moveTo>
                    <a:pt x="6350" y="981710"/>
                  </a:moveTo>
                  <a:lnTo>
                    <a:pt x="0" y="981710"/>
                  </a:lnTo>
                  <a:lnTo>
                    <a:pt x="0" y="1013459"/>
                  </a:lnTo>
                  <a:lnTo>
                    <a:pt x="6350" y="1013459"/>
                  </a:lnTo>
                  <a:lnTo>
                    <a:pt x="6350" y="981710"/>
                  </a:lnTo>
                  <a:close/>
                </a:path>
                <a:path w="6350" h="2178050">
                  <a:moveTo>
                    <a:pt x="6350" y="1013460"/>
                  </a:moveTo>
                  <a:lnTo>
                    <a:pt x="0" y="1013460"/>
                  </a:lnTo>
                  <a:lnTo>
                    <a:pt x="0" y="1019809"/>
                  </a:lnTo>
                  <a:lnTo>
                    <a:pt x="6350" y="1019809"/>
                  </a:lnTo>
                  <a:lnTo>
                    <a:pt x="6350" y="1013460"/>
                  </a:lnTo>
                  <a:close/>
                </a:path>
                <a:path w="6350" h="2178050">
                  <a:moveTo>
                    <a:pt x="6350" y="1019810"/>
                  </a:moveTo>
                  <a:lnTo>
                    <a:pt x="0" y="1019810"/>
                  </a:lnTo>
                  <a:lnTo>
                    <a:pt x="0" y="1057909"/>
                  </a:lnTo>
                  <a:lnTo>
                    <a:pt x="6350" y="1057909"/>
                  </a:lnTo>
                  <a:lnTo>
                    <a:pt x="6350" y="1019810"/>
                  </a:lnTo>
                  <a:close/>
                </a:path>
                <a:path w="6350" h="2178050">
                  <a:moveTo>
                    <a:pt x="6350" y="1057910"/>
                  </a:moveTo>
                  <a:lnTo>
                    <a:pt x="0" y="1057910"/>
                  </a:lnTo>
                  <a:lnTo>
                    <a:pt x="0" y="1079499"/>
                  </a:lnTo>
                  <a:lnTo>
                    <a:pt x="6350" y="1079499"/>
                  </a:lnTo>
                  <a:lnTo>
                    <a:pt x="6350" y="1057910"/>
                  </a:lnTo>
                  <a:close/>
                </a:path>
                <a:path w="6350" h="2178050">
                  <a:moveTo>
                    <a:pt x="6350" y="1079500"/>
                  </a:moveTo>
                  <a:lnTo>
                    <a:pt x="0" y="1079500"/>
                  </a:lnTo>
                  <a:lnTo>
                    <a:pt x="0" y="1087119"/>
                  </a:lnTo>
                  <a:lnTo>
                    <a:pt x="6350" y="1087119"/>
                  </a:lnTo>
                  <a:lnTo>
                    <a:pt x="6350" y="1079500"/>
                  </a:lnTo>
                  <a:close/>
                </a:path>
                <a:path w="6350" h="2178050">
                  <a:moveTo>
                    <a:pt x="6350" y="1087120"/>
                  </a:moveTo>
                  <a:lnTo>
                    <a:pt x="0" y="1087120"/>
                  </a:lnTo>
                  <a:lnTo>
                    <a:pt x="0" y="1093469"/>
                  </a:lnTo>
                  <a:lnTo>
                    <a:pt x="6350" y="1093469"/>
                  </a:lnTo>
                  <a:lnTo>
                    <a:pt x="6350" y="1087120"/>
                  </a:lnTo>
                  <a:close/>
                </a:path>
                <a:path w="6350" h="2178050">
                  <a:moveTo>
                    <a:pt x="6350" y="1093470"/>
                  </a:moveTo>
                  <a:lnTo>
                    <a:pt x="0" y="1093470"/>
                  </a:lnTo>
                  <a:lnTo>
                    <a:pt x="0" y="1099819"/>
                  </a:lnTo>
                  <a:lnTo>
                    <a:pt x="6350" y="1099819"/>
                  </a:lnTo>
                  <a:lnTo>
                    <a:pt x="6350" y="1093470"/>
                  </a:lnTo>
                  <a:close/>
                </a:path>
                <a:path w="6350" h="2178050">
                  <a:moveTo>
                    <a:pt x="6350" y="1099820"/>
                  </a:moveTo>
                  <a:lnTo>
                    <a:pt x="0" y="1099820"/>
                  </a:lnTo>
                  <a:lnTo>
                    <a:pt x="0" y="1106169"/>
                  </a:lnTo>
                  <a:lnTo>
                    <a:pt x="6350" y="1106169"/>
                  </a:lnTo>
                  <a:lnTo>
                    <a:pt x="6350" y="1099820"/>
                  </a:lnTo>
                  <a:close/>
                </a:path>
                <a:path w="6350" h="2178050">
                  <a:moveTo>
                    <a:pt x="6350" y="1106170"/>
                  </a:moveTo>
                  <a:lnTo>
                    <a:pt x="0" y="1106170"/>
                  </a:lnTo>
                  <a:lnTo>
                    <a:pt x="0" y="1112519"/>
                  </a:lnTo>
                  <a:lnTo>
                    <a:pt x="6350" y="1112519"/>
                  </a:lnTo>
                  <a:lnTo>
                    <a:pt x="6350" y="1106170"/>
                  </a:lnTo>
                  <a:close/>
                </a:path>
                <a:path w="6350" h="2178050">
                  <a:moveTo>
                    <a:pt x="6350" y="1112520"/>
                  </a:moveTo>
                  <a:lnTo>
                    <a:pt x="0" y="1112520"/>
                  </a:lnTo>
                  <a:lnTo>
                    <a:pt x="0" y="1117599"/>
                  </a:lnTo>
                  <a:lnTo>
                    <a:pt x="6350" y="1117599"/>
                  </a:lnTo>
                  <a:lnTo>
                    <a:pt x="6350" y="1112520"/>
                  </a:lnTo>
                  <a:close/>
                </a:path>
                <a:path w="6350" h="2178050">
                  <a:moveTo>
                    <a:pt x="6350" y="1117600"/>
                  </a:moveTo>
                  <a:lnTo>
                    <a:pt x="0" y="1117600"/>
                  </a:lnTo>
                  <a:lnTo>
                    <a:pt x="0" y="1125219"/>
                  </a:lnTo>
                  <a:lnTo>
                    <a:pt x="6350" y="1125219"/>
                  </a:lnTo>
                  <a:lnTo>
                    <a:pt x="6350" y="1117600"/>
                  </a:lnTo>
                  <a:close/>
                </a:path>
                <a:path w="6350" h="2178050">
                  <a:moveTo>
                    <a:pt x="6350" y="1125220"/>
                  </a:moveTo>
                  <a:lnTo>
                    <a:pt x="0" y="1125220"/>
                  </a:lnTo>
                  <a:lnTo>
                    <a:pt x="0" y="1131569"/>
                  </a:lnTo>
                  <a:lnTo>
                    <a:pt x="6350" y="1131569"/>
                  </a:lnTo>
                  <a:lnTo>
                    <a:pt x="6350" y="1125220"/>
                  </a:lnTo>
                  <a:close/>
                </a:path>
                <a:path w="6350" h="2178050">
                  <a:moveTo>
                    <a:pt x="6350" y="1131570"/>
                  </a:moveTo>
                  <a:lnTo>
                    <a:pt x="0" y="1131570"/>
                  </a:lnTo>
                  <a:lnTo>
                    <a:pt x="0" y="1137919"/>
                  </a:lnTo>
                  <a:lnTo>
                    <a:pt x="6350" y="1137919"/>
                  </a:lnTo>
                  <a:lnTo>
                    <a:pt x="6350" y="1131570"/>
                  </a:lnTo>
                  <a:close/>
                </a:path>
                <a:path w="6350" h="2178050">
                  <a:moveTo>
                    <a:pt x="6350" y="1137920"/>
                  </a:moveTo>
                  <a:lnTo>
                    <a:pt x="0" y="1137920"/>
                  </a:lnTo>
                  <a:lnTo>
                    <a:pt x="0" y="1144269"/>
                  </a:lnTo>
                  <a:lnTo>
                    <a:pt x="6350" y="1144269"/>
                  </a:lnTo>
                  <a:lnTo>
                    <a:pt x="6350" y="1137920"/>
                  </a:lnTo>
                  <a:close/>
                </a:path>
                <a:path w="6350" h="2178050">
                  <a:moveTo>
                    <a:pt x="6350" y="1144270"/>
                  </a:moveTo>
                  <a:lnTo>
                    <a:pt x="0" y="1144270"/>
                  </a:lnTo>
                  <a:lnTo>
                    <a:pt x="0" y="1150619"/>
                  </a:lnTo>
                  <a:lnTo>
                    <a:pt x="6350" y="1150619"/>
                  </a:lnTo>
                  <a:lnTo>
                    <a:pt x="6350" y="1144270"/>
                  </a:lnTo>
                  <a:close/>
                </a:path>
                <a:path w="6350" h="2178050">
                  <a:moveTo>
                    <a:pt x="6350" y="1150620"/>
                  </a:moveTo>
                  <a:lnTo>
                    <a:pt x="0" y="1150620"/>
                  </a:lnTo>
                  <a:lnTo>
                    <a:pt x="0" y="1155699"/>
                  </a:lnTo>
                  <a:lnTo>
                    <a:pt x="6350" y="1155699"/>
                  </a:lnTo>
                  <a:lnTo>
                    <a:pt x="6350" y="1150620"/>
                  </a:lnTo>
                  <a:close/>
                </a:path>
                <a:path w="6350" h="2178050">
                  <a:moveTo>
                    <a:pt x="6350" y="1155700"/>
                  </a:moveTo>
                  <a:lnTo>
                    <a:pt x="0" y="1155700"/>
                  </a:lnTo>
                  <a:lnTo>
                    <a:pt x="0" y="1169669"/>
                  </a:lnTo>
                  <a:lnTo>
                    <a:pt x="6350" y="1169669"/>
                  </a:lnTo>
                  <a:lnTo>
                    <a:pt x="6350" y="1155700"/>
                  </a:lnTo>
                  <a:close/>
                </a:path>
                <a:path w="6350" h="2178050">
                  <a:moveTo>
                    <a:pt x="6350" y="1169670"/>
                  </a:moveTo>
                  <a:lnTo>
                    <a:pt x="0" y="1169670"/>
                  </a:lnTo>
                  <a:lnTo>
                    <a:pt x="0" y="1176019"/>
                  </a:lnTo>
                  <a:lnTo>
                    <a:pt x="6350" y="1176019"/>
                  </a:lnTo>
                  <a:lnTo>
                    <a:pt x="6350" y="1169670"/>
                  </a:lnTo>
                  <a:close/>
                </a:path>
                <a:path w="6350" h="2178050">
                  <a:moveTo>
                    <a:pt x="6350" y="1176020"/>
                  </a:moveTo>
                  <a:lnTo>
                    <a:pt x="0" y="1176020"/>
                  </a:lnTo>
                  <a:lnTo>
                    <a:pt x="0" y="1182369"/>
                  </a:lnTo>
                  <a:lnTo>
                    <a:pt x="6350" y="1182369"/>
                  </a:lnTo>
                  <a:lnTo>
                    <a:pt x="6350" y="1176020"/>
                  </a:lnTo>
                  <a:close/>
                </a:path>
                <a:path w="6350" h="2178050">
                  <a:moveTo>
                    <a:pt x="6350" y="1182370"/>
                  </a:moveTo>
                  <a:lnTo>
                    <a:pt x="0" y="1182370"/>
                  </a:lnTo>
                  <a:lnTo>
                    <a:pt x="0" y="1188719"/>
                  </a:lnTo>
                  <a:lnTo>
                    <a:pt x="6350" y="1188719"/>
                  </a:lnTo>
                  <a:lnTo>
                    <a:pt x="6350" y="1182370"/>
                  </a:lnTo>
                  <a:close/>
                </a:path>
                <a:path w="6350" h="2178050">
                  <a:moveTo>
                    <a:pt x="6350" y="1188720"/>
                  </a:moveTo>
                  <a:lnTo>
                    <a:pt x="0" y="1188720"/>
                  </a:lnTo>
                  <a:lnTo>
                    <a:pt x="0" y="1193799"/>
                  </a:lnTo>
                  <a:lnTo>
                    <a:pt x="6350" y="1193799"/>
                  </a:lnTo>
                  <a:lnTo>
                    <a:pt x="6350" y="1188720"/>
                  </a:lnTo>
                  <a:close/>
                </a:path>
                <a:path w="6350" h="2178050">
                  <a:moveTo>
                    <a:pt x="6350" y="1193800"/>
                  </a:moveTo>
                  <a:lnTo>
                    <a:pt x="0" y="1193800"/>
                  </a:lnTo>
                  <a:lnTo>
                    <a:pt x="0" y="1200149"/>
                  </a:lnTo>
                  <a:lnTo>
                    <a:pt x="6350" y="1200149"/>
                  </a:lnTo>
                  <a:lnTo>
                    <a:pt x="6350" y="1193800"/>
                  </a:lnTo>
                  <a:close/>
                </a:path>
                <a:path w="6350" h="2178050">
                  <a:moveTo>
                    <a:pt x="6350" y="1200150"/>
                  </a:moveTo>
                  <a:lnTo>
                    <a:pt x="0" y="1200150"/>
                  </a:lnTo>
                  <a:lnTo>
                    <a:pt x="0" y="1207769"/>
                  </a:lnTo>
                  <a:lnTo>
                    <a:pt x="6350" y="1207769"/>
                  </a:lnTo>
                  <a:lnTo>
                    <a:pt x="6350" y="1200150"/>
                  </a:lnTo>
                  <a:close/>
                </a:path>
                <a:path w="6350" h="2178050">
                  <a:moveTo>
                    <a:pt x="6350" y="1207770"/>
                  </a:moveTo>
                  <a:lnTo>
                    <a:pt x="0" y="1207770"/>
                  </a:lnTo>
                  <a:lnTo>
                    <a:pt x="0" y="1214119"/>
                  </a:lnTo>
                  <a:lnTo>
                    <a:pt x="6350" y="1214119"/>
                  </a:lnTo>
                  <a:lnTo>
                    <a:pt x="6350" y="1207770"/>
                  </a:lnTo>
                  <a:close/>
                </a:path>
                <a:path w="6350" h="2178050">
                  <a:moveTo>
                    <a:pt x="6350" y="1214120"/>
                  </a:moveTo>
                  <a:lnTo>
                    <a:pt x="0" y="1214120"/>
                  </a:lnTo>
                  <a:lnTo>
                    <a:pt x="0" y="1220469"/>
                  </a:lnTo>
                  <a:lnTo>
                    <a:pt x="6350" y="1220469"/>
                  </a:lnTo>
                  <a:lnTo>
                    <a:pt x="6350" y="1214120"/>
                  </a:lnTo>
                  <a:close/>
                </a:path>
                <a:path w="6350" h="2178050">
                  <a:moveTo>
                    <a:pt x="6350" y="1220470"/>
                  </a:moveTo>
                  <a:lnTo>
                    <a:pt x="0" y="1220470"/>
                  </a:lnTo>
                  <a:lnTo>
                    <a:pt x="0" y="1226819"/>
                  </a:lnTo>
                  <a:lnTo>
                    <a:pt x="6350" y="1226819"/>
                  </a:lnTo>
                  <a:lnTo>
                    <a:pt x="6350" y="1220470"/>
                  </a:lnTo>
                  <a:close/>
                </a:path>
                <a:path w="6350" h="2178050">
                  <a:moveTo>
                    <a:pt x="6350" y="1226820"/>
                  </a:moveTo>
                  <a:lnTo>
                    <a:pt x="0" y="1226820"/>
                  </a:lnTo>
                  <a:lnTo>
                    <a:pt x="0" y="1233169"/>
                  </a:lnTo>
                  <a:lnTo>
                    <a:pt x="6350" y="1233169"/>
                  </a:lnTo>
                  <a:lnTo>
                    <a:pt x="6350" y="1226820"/>
                  </a:lnTo>
                  <a:close/>
                </a:path>
                <a:path w="6350" h="2178050">
                  <a:moveTo>
                    <a:pt x="6350" y="1233170"/>
                  </a:moveTo>
                  <a:lnTo>
                    <a:pt x="0" y="1233170"/>
                  </a:lnTo>
                  <a:lnTo>
                    <a:pt x="0" y="1238249"/>
                  </a:lnTo>
                  <a:lnTo>
                    <a:pt x="6350" y="1238249"/>
                  </a:lnTo>
                  <a:lnTo>
                    <a:pt x="6350" y="1233170"/>
                  </a:lnTo>
                  <a:close/>
                </a:path>
                <a:path w="6350" h="2178050">
                  <a:moveTo>
                    <a:pt x="6350" y="1238250"/>
                  </a:moveTo>
                  <a:lnTo>
                    <a:pt x="0" y="1238250"/>
                  </a:lnTo>
                  <a:lnTo>
                    <a:pt x="0" y="1245869"/>
                  </a:lnTo>
                  <a:lnTo>
                    <a:pt x="6350" y="1245869"/>
                  </a:lnTo>
                  <a:lnTo>
                    <a:pt x="6350" y="1238250"/>
                  </a:lnTo>
                  <a:close/>
                </a:path>
                <a:path w="6350" h="2178050">
                  <a:moveTo>
                    <a:pt x="6350" y="1245870"/>
                  </a:moveTo>
                  <a:lnTo>
                    <a:pt x="0" y="1245870"/>
                  </a:lnTo>
                  <a:lnTo>
                    <a:pt x="0" y="1252219"/>
                  </a:lnTo>
                  <a:lnTo>
                    <a:pt x="6350" y="1252219"/>
                  </a:lnTo>
                  <a:lnTo>
                    <a:pt x="6350" y="1245870"/>
                  </a:lnTo>
                  <a:close/>
                </a:path>
                <a:path w="6350" h="2178050">
                  <a:moveTo>
                    <a:pt x="6350" y="1252220"/>
                  </a:moveTo>
                  <a:lnTo>
                    <a:pt x="0" y="1252220"/>
                  </a:lnTo>
                  <a:lnTo>
                    <a:pt x="0" y="1264919"/>
                  </a:lnTo>
                  <a:lnTo>
                    <a:pt x="6350" y="1264919"/>
                  </a:lnTo>
                  <a:lnTo>
                    <a:pt x="6350" y="1252220"/>
                  </a:lnTo>
                  <a:close/>
                </a:path>
                <a:path w="6350" h="2178050">
                  <a:moveTo>
                    <a:pt x="6350" y="1264920"/>
                  </a:moveTo>
                  <a:lnTo>
                    <a:pt x="0" y="1264920"/>
                  </a:lnTo>
                  <a:lnTo>
                    <a:pt x="0" y="1296669"/>
                  </a:lnTo>
                  <a:lnTo>
                    <a:pt x="6350" y="1296669"/>
                  </a:lnTo>
                  <a:lnTo>
                    <a:pt x="6350" y="1264920"/>
                  </a:lnTo>
                  <a:close/>
                </a:path>
                <a:path w="6350" h="2178050">
                  <a:moveTo>
                    <a:pt x="6350" y="1296670"/>
                  </a:moveTo>
                  <a:lnTo>
                    <a:pt x="0" y="1296670"/>
                  </a:lnTo>
                  <a:lnTo>
                    <a:pt x="0" y="1303019"/>
                  </a:lnTo>
                  <a:lnTo>
                    <a:pt x="6350" y="1303019"/>
                  </a:lnTo>
                  <a:lnTo>
                    <a:pt x="6350" y="1296670"/>
                  </a:lnTo>
                  <a:close/>
                </a:path>
                <a:path w="6350" h="2178050">
                  <a:moveTo>
                    <a:pt x="6350" y="1303020"/>
                  </a:moveTo>
                  <a:lnTo>
                    <a:pt x="0" y="1303020"/>
                  </a:lnTo>
                  <a:lnTo>
                    <a:pt x="0" y="1309369"/>
                  </a:lnTo>
                  <a:lnTo>
                    <a:pt x="6350" y="1309369"/>
                  </a:lnTo>
                  <a:lnTo>
                    <a:pt x="6350" y="1303020"/>
                  </a:lnTo>
                  <a:close/>
                </a:path>
                <a:path w="6350" h="2178050">
                  <a:moveTo>
                    <a:pt x="6350" y="1309370"/>
                  </a:moveTo>
                  <a:lnTo>
                    <a:pt x="0" y="1309370"/>
                  </a:lnTo>
                  <a:lnTo>
                    <a:pt x="0" y="1314449"/>
                  </a:lnTo>
                  <a:lnTo>
                    <a:pt x="6350" y="1314449"/>
                  </a:lnTo>
                  <a:lnTo>
                    <a:pt x="6350" y="1309370"/>
                  </a:lnTo>
                  <a:close/>
                </a:path>
                <a:path w="6350" h="2178050">
                  <a:moveTo>
                    <a:pt x="6350" y="1314450"/>
                  </a:moveTo>
                  <a:lnTo>
                    <a:pt x="0" y="1314450"/>
                  </a:lnTo>
                  <a:lnTo>
                    <a:pt x="0" y="1320799"/>
                  </a:lnTo>
                  <a:lnTo>
                    <a:pt x="6350" y="1320799"/>
                  </a:lnTo>
                  <a:lnTo>
                    <a:pt x="6350" y="1314450"/>
                  </a:lnTo>
                  <a:close/>
                </a:path>
                <a:path w="6350" h="2178050">
                  <a:moveTo>
                    <a:pt x="6350" y="1320800"/>
                  </a:moveTo>
                  <a:lnTo>
                    <a:pt x="0" y="1320800"/>
                  </a:lnTo>
                  <a:lnTo>
                    <a:pt x="0" y="1334769"/>
                  </a:lnTo>
                  <a:lnTo>
                    <a:pt x="6350" y="1334769"/>
                  </a:lnTo>
                  <a:lnTo>
                    <a:pt x="6350" y="1320800"/>
                  </a:lnTo>
                  <a:close/>
                </a:path>
                <a:path w="6350" h="2178050">
                  <a:moveTo>
                    <a:pt x="6350" y="1334770"/>
                  </a:moveTo>
                  <a:lnTo>
                    <a:pt x="0" y="1334770"/>
                  </a:lnTo>
                  <a:lnTo>
                    <a:pt x="0" y="1347469"/>
                  </a:lnTo>
                  <a:lnTo>
                    <a:pt x="6350" y="1347469"/>
                  </a:lnTo>
                  <a:lnTo>
                    <a:pt x="6350" y="1334770"/>
                  </a:lnTo>
                  <a:close/>
                </a:path>
                <a:path w="6350" h="2178050">
                  <a:moveTo>
                    <a:pt x="6350" y="1347470"/>
                  </a:moveTo>
                  <a:lnTo>
                    <a:pt x="0" y="1347470"/>
                  </a:lnTo>
                  <a:lnTo>
                    <a:pt x="0" y="1352549"/>
                  </a:lnTo>
                  <a:lnTo>
                    <a:pt x="6350" y="1352549"/>
                  </a:lnTo>
                  <a:lnTo>
                    <a:pt x="6350" y="1347470"/>
                  </a:lnTo>
                  <a:close/>
                </a:path>
                <a:path w="6350" h="2178050">
                  <a:moveTo>
                    <a:pt x="6350" y="1352550"/>
                  </a:moveTo>
                  <a:lnTo>
                    <a:pt x="0" y="1352550"/>
                  </a:lnTo>
                  <a:lnTo>
                    <a:pt x="0" y="1366519"/>
                  </a:lnTo>
                  <a:lnTo>
                    <a:pt x="6350" y="1366519"/>
                  </a:lnTo>
                  <a:lnTo>
                    <a:pt x="6350" y="1352550"/>
                  </a:lnTo>
                  <a:close/>
                </a:path>
                <a:path w="6350" h="2178050">
                  <a:moveTo>
                    <a:pt x="6350" y="1366520"/>
                  </a:moveTo>
                  <a:lnTo>
                    <a:pt x="0" y="1366520"/>
                  </a:lnTo>
                  <a:lnTo>
                    <a:pt x="0" y="1372869"/>
                  </a:lnTo>
                  <a:lnTo>
                    <a:pt x="6350" y="1372869"/>
                  </a:lnTo>
                  <a:lnTo>
                    <a:pt x="6350" y="1366520"/>
                  </a:lnTo>
                  <a:close/>
                </a:path>
                <a:path w="6350" h="2178050">
                  <a:moveTo>
                    <a:pt x="6350" y="1372870"/>
                  </a:moveTo>
                  <a:lnTo>
                    <a:pt x="0" y="1372870"/>
                  </a:lnTo>
                  <a:lnTo>
                    <a:pt x="0" y="1379219"/>
                  </a:lnTo>
                  <a:lnTo>
                    <a:pt x="6350" y="1379219"/>
                  </a:lnTo>
                  <a:lnTo>
                    <a:pt x="6350" y="1372870"/>
                  </a:lnTo>
                  <a:close/>
                </a:path>
                <a:path w="6350" h="2178050">
                  <a:moveTo>
                    <a:pt x="6350" y="1379220"/>
                  </a:moveTo>
                  <a:lnTo>
                    <a:pt x="0" y="1379220"/>
                  </a:lnTo>
                  <a:lnTo>
                    <a:pt x="0" y="1385569"/>
                  </a:lnTo>
                  <a:lnTo>
                    <a:pt x="6350" y="1385569"/>
                  </a:lnTo>
                  <a:lnTo>
                    <a:pt x="6350" y="1379220"/>
                  </a:lnTo>
                  <a:close/>
                </a:path>
                <a:path w="6350" h="2178050">
                  <a:moveTo>
                    <a:pt x="6350" y="1385570"/>
                  </a:moveTo>
                  <a:lnTo>
                    <a:pt x="0" y="1385570"/>
                  </a:lnTo>
                  <a:lnTo>
                    <a:pt x="0" y="1396999"/>
                  </a:lnTo>
                  <a:lnTo>
                    <a:pt x="6350" y="1396999"/>
                  </a:lnTo>
                  <a:lnTo>
                    <a:pt x="6350" y="1385570"/>
                  </a:lnTo>
                  <a:close/>
                </a:path>
                <a:path w="6350" h="2178050">
                  <a:moveTo>
                    <a:pt x="6350" y="1397000"/>
                  </a:moveTo>
                  <a:lnTo>
                    <a:pt x="0" y="1397000"/>
                  </a:lnTo>
                  <a:lnTo>
                    <a:pt x="0" y="1404619"/>
                  </a:lnTo>
                  <a:lnTo>
                    <a:pt x="6350" y="1404619"/>
                  </a:lnTo>
                  <a:lnTo>
                    <a:pt x="6350" y="1397000"/>
                  </a:lnTo>
                  <a:close/>
                </a:path>
                <a:path w="6350" h="2178050">
                  <a:moveTo>
                    <a:pt x="6350" y="1404620"/>
                  </a:moveTo>
                  <a:lnTo>
                    <a:pt x="0" y="1404620"/>
                  </a:lnTo>
                  <a:lnTo>
                    <a:pt x="0" y="1410969"/>
                  </a:lnTo>
                  <a:lnTo>
                    <a:pt x="6350" y="1410969"/>
                  </a:lnTo>
                  <a:lnTo>
                    <a:pt x="6350" y="1404620"/>
                  </a:lnTo>
                  <a:close/>
                </a:path>
                <a:path w="6350" h="2178050">
                  <a:moveTo>
                    <a:pt x="6350" y="1410970"/>
                  </a:moveTo>
                  <a:lnTo>
                    <a:pt x="0" y="1410970"/>
                  </a:lnTo>
                  <a:lnTo>
                    <a:pt x="0" y="1417319"/>
                  </a:lnTo>
                  <a:lnTo>
                    <a:pt x="6350" y="1417319"/>
                  </a:lnTo>
                  <a:lnTo>
                    <a:pt x="6350" y="1410970"/>
                  </a:lnTo>
                  <a:close/>
                </a:path>
                <a:path w="6350" h="2178050">
                  <a:moveTo>
                    <a:pt x="6350" y="1417320"/>
                  </a:moveTo>
                  <a:lnTo>
                    <a:pt x="0" y="1417320"/>
                  </a:lnTo>
                  <a:lnTo>
                    <a:pt x="0" y="1423669"/>
                  </a:lnTo>
                  <a:lnTo>
                    <a:pt x="6350" y="1423669"/>
                  </a:lnTo>
                  <a:lnTo>
                    <a:pt x="6350" y="1417320"/>
                  </a:lnTo>
                  <a:close/>
                </a:path>
                <a:path w="6350" h="2178050">
                  <a:moveTo>
                    <a:pt x="6350" y="1423670"/>
                  </a:moveTo>
                  <a:lnTo>
                    <a:pt x="0" y="1423670"/>
                  </a:lnTo>
                  <a:lnTo>
                    <a:pt x="0" y="1430019"/>
                  </a:lnTo>
                  <a:lnTo>
                    <a:pt x="6350" y="1430019"/>
                  </a:lnTo>
                  <a:lnTo>
                    <a:pt x="6350" y="1423670"/>
                  </a:lnTo>
                  <a:close/>
                </a:path>
                <a:path w="6350" h="2178050">
                  <a:moveTo>
                    <a:pt x="6350" y="1430020"/>
                  </a:moveTo>
                  <a:lnTo>
                    <a:pt x="0" y="1430020"/>
                  </a:lnTo>
                  <a:lnTo>
                    <a:pt x="0" y="1435099"/>
                  </a:lnTo>
                  <a:lnTo>
                    <a:pt x="6350" y="1435099"/>
                  </a:lnTo>
                  <a:lnTo>
                    <a:pt x="6350" y="1430020"/>
                  </a:lnTo>
                  <a:close/>
                </a:path>
                <a:path w="6350" h="2178050">
                  <a:moveTo>
                    <a:pt x="6350" y="1435100"/>
                  </a:moveTo>
                  <a:lnTo>
                    <a:pt x="0" y="1435100"/>
                  </a:lnTo>
                  <a:lnTo>
                    <a:pt x="0" y="1449069"/>
                  </a:lnTo>
                  <a:lnTo>
                    <a:pt x="6350" y="1449069"/>
                  </a:lnTo>
                  <a:lnTo>
                    <a:pt x="6350" y="1435100"/>
                  </a:lnTo>
                  <a:close/>
                </a:path>
                <a:path w="6350" h="2178050">
                  <a:moveTo>
                    <a:pt x="6350" y="1449070"/>
                  </a:moveTo>
                  <a:lnTo>
                    <a:pt x="0" y="1449070"/>
                  </a:lnTo>
                  <a:lnTo>
                    <a:pt x="0" y="1455419"/>
                  </a:lnTo>
                  <a:lnTo>
                    <a:pt x="6350" y="1455419"/>
                  </a:lnTo>
                  <a:lnTo>
                    <a:pt x="6350" y="1449070"/>
                  </a:lnTo>
                  <a:close/>
                </a:path>
                <a:path w="6350" h="2178050">
                  <a:moveTo>
                    <a:pt x="6350" y="1455420"/>
                  </a:moveTo>
                  <a:lnTo>
                    <a:pt x="0" y="1455420"/>
                  </a:lnTo>
                  <a:lnTo>
                    <a:pt x="0" y="1461769"/>
                  </a:lnTo>
                  <a:lnTo>
                    <a:pt x="6350" y="1461769"/>
                  </a:lnTo>
                  <a:lnTo>
                    <a:pt x="6350" y="1455420"/>
                  </a:lnTo>
                  <a:close/>
                </a:path>
                <a:path w="6350" h="2178050">
                  <a:moveTo>
                    <a:pt x="6350" y="1461770"/>
                  </a:moveTo>
                  <a:lnTo>
                    <a:pt x="0" y="1461770"/>
                  </a:lnTo>
                  <a:lnTo>
                    <a:pt x="0" y="1468119"/>
                  </a:lnTo>
                  <a:lnTo>
                    <a:pt x="6350" y="1468119"/>
                  </a:lnTo>
                  <a:lnTo>
                    <a:pt x="6350" y="1461770"/>
                  </a:lnTo>
                  <a:close/>
                </a:path>
                <a:path w="6350" h="2178050">
                  <a:moveTo>
                    <a:pt x="6350" y="1468120"/>
                  </a:moveTo>
                  <a:lnTo>
                    <a:pt x="0" y="1468120"/>
                  </a:lnTo>
                  <a:lnTo>
                    <a:pt x="0" y="1473199"/>
                  </a:lnTo>
                  <a:lnTo>
                    <a:pt x="6350" y="1473199"/>
                  </a:lnTo>
                  <a:lnTo>
                    <a:pt x="6350" y="1468120"/>
                  </a:lnTo>
                  <a:close/>
                </a:path>
                <a:path w="6350" h="2178050">
                  <a:moveTo>
                    <a:pt x="6350" y="1473200"/>
                  </a:moveTo>
                  <a:lnTo>
                    <a:pt x="0" y="1473200"/>
                  </a:lnTo>
                  <a:lnTo>
                    <a:pt x="0" y="1480819"/>
                  </a:lnTo>
                  <a:lnTo>
                    <a:pt x="6350" y="1480819"/>
                  </a:lnTo>
                  <a:lnTo>
                    <a:pt x="6350" y="1473200"/>
                  </a:lnTo>
                  <a:close/>
                </a:path>
                <a:path w="6350" h="2178050">
                  <a:moveTo>
                    <a:pt x="6350" y="1480820"/>
                  </a:moveTo>
                  <a:lnTo>
                    <a:pt x="0" y="1480820"/>
                  </a:lnTo>
                  <a:lnTo>
                    <a:pt x="0" y="1487169"/>
                  </a:lnTo>
                  <a:lnTo>
                    <a:pt x="6350" y="1487169"/>
                  </a:lnTo>
                  <a:lnTo>
                    <a:pt x="6350" y="1480820"/>
                  </a:lnTo>
                  <a:close/>
                </a:path>
                <a:path w="6350" h="2178050">
                  <a:moveTo>
                    <a:pt x="6350" y="1487170"/>
                  </a:moveTo>
                  <a:lnTo>
                    <a:pt x="0" y="1487170"/>
                  </a:lnTo>
                  <a:lnTo>
                    <a:pt x="0" y="1499869"/>
                  </a:lnTo>
                  <a:lnTo>
                    <a:pt x="6350" y="1499869"/>
                  </a:lnTo>
                  <a:lnTo>
                    <a:pt x="6350" y="1487170"/>
                  </a:lnTo>
                  <a:close/>
                </a:path>
                <a:path w="6350" h="2178050">
                  <a:moveTo>
                    <a:pt x="6350" y="1499870"/>
                  </a:moveTo>
                  <a:lnTo>
                    <a:pt x="0" y="1499870"/>
                  </a:lnTo>
                  <a:lnTo>
                    <a:pt x="0" y="1506219"/>
                  </a:lnTo>
                  <a:lnTo>
                    <a:pt x="6350" y="1506219"/>
                  </a:lnTo>
                  <a:lnTo>
                    <a:pt x="6350" y="1499870"/>
                  </a:lnTo>
                  <a:close/>
                </a:path>
                <a:path w="6350" h="2178050">
                  <a:moveTo>
                    <a:pt x="6350" y="1506220"/>
                  </a:moveTo>
                  <a:lnTo>
                    <a:pt x="0" y="1506220"/>
                  </a:lnTo>
                  <a:lnTo>
                    <a:pt x="0" y="1511299"/>
                  </a:lnTo>
                  <a:lnTo>
                    <a:pt x="6350" y="1511299"/>
                  </a:lnTo>
                  <a:lnTo>
                    <a:pt x="6350" y="1506220"/>
                  </a:lnTo>
                  <a:close/>
                </a:path>
                <a:path w="6350" h="2178050">
                  <a:moveTo>
                    <a:pt x="6350" y="1511300"/>
                  </a:moveTo>
                  <a:lnTo>
                    <a:pt x="0" y="1511300"/>
                  </a:lnTo>
                  <a:lnTo>
                    <a:pt x="0" y="1517649"/>
                  </a:lnTo>
                  <a:lnTo>
                    <a:pt x="6350" y="1517649"/>
                  </a:lnTo>
                  <a:lnTo>
                    <a:pt x="6350" y="1511300"/>
                  </a:lnTo>
                  <a:close/>
                </a:path>
                <a:path w="6350" h="2178050">
                  <a:moveTo>
                    <a:pt x="6350" y="1517650"/>
                  </a:moveTo>
                  <a:lnTo>
                    <a:pt x="0" y="1517650"/>
                  </a:lnTo>
                  <a:lnTo>
                    <a:pt x="0" y="1525269"/>
                  </a:lnTo>
                  <a:lnTo>
                    <a:pt x="6350" y="1525269"/>
                  </a:lnTo>
                  <a:lnTo>
                    <a:pt x="6350" y="1517650"/>
                  </a:lnTo>
                  <a:close/>
                </a:path>
                <a:path w="6350" h="2178050">
                  <a:moveTo>
                    <a:pt x="6350" y="1525270"/>
                  </a:moveTo>
                  <a:lnTo>
                    <a:pt x="0" y="1525270"/>
                  </a:lnTo>
                  <a:lnTo>
                    <a:pt x="0" y="1531619"/>
                  </a:lnTo>
                  <a:lnTo>
                    <a:pt x="6350" y="1531619"/>
                  </a:lnTo>
                  <a:lnTo>
                    <a:pt x="6350" y="1525270"/>
                  </a:lnTo>
                  <a:close/>
                </a:path>
                <a:path w="6350" h="2178050">
                  <a:moveTo>
                    <a:pt x="6350" y="1531620"/>
                  </a:moveTo>
                  <a:lnTo>
                    <a:pt x="0" y="1531620"/>
                  </a:lnTo>
                  <a:lnTo>
                    <a:pt x="0" y="1537969"/>
                  </a:lnTo>
                  <a:lnTo>
                    <a:pt x="6350" y="1537969"/>
                  </a:lnTo>
                  <a:lnTo>
                    <a:pt x="6350" y="1531620"/>
                  </a:lnTo>
                  <a:close/>
                </a:path>
                <a:path w="6350" h="2178050">
                  <a:moveTo>
                    <a:pt x="6350" y="1537970"/>
                  </a:moveTo>
                  <a:lnTo>
                    <a:pt x="0" y="1537970"/>
                  </a:lnTo>
                  <a:lnTo>
                    <a:pt x="0" y="1544319"/>
                  </a:lnTo>
                  <a:lnTo>
                    <a:pt x="6350" y="1544319"/>
                  </a:lnTo>
                  <a:lnTo>
                    <a:pt x="6350" y="1537970"/>
                  </a:lnTo>
                  <a:close/>
                </a:path>
                <a:path w="6350" h="2178050">
                  <a:moveTo>
                    <a:pt x="6350" y="1544320"/>
                  </a:moveTo>
                  <a:lnTo>
                    <a:pt x="0" y="1544320"/>
                  </a:lnTo>
                  <a:lnTo>
                    <a:pt x="0" y="1549399"/>
                  </a:lnTo>
                  <a:lnTo>
                    <a:pt x="6350" y="1549399"/>
                  </a:lnTo>
                  <a:lnTo>
                    <a:pt x="6350" y="1544320"/>
                  </a:lnTo>
                  <a:close/>
                </a:path>
                <a:path w="6350" h="2178050">
                  <a:moveTo>
                    <a:pt x="6350" y="1549400"/>
                  </a:moveTo>
                  <a:lnTo>
                    <a:pt x="0" y="1549400"/>
                  </a:lnTo>
                  <a:lnTo>
                    <a:pt x="0" y="1555749"/>
                  </a:lnTo>
                  <a:lnTo>
                    <a:pt x="6350" y="1555749"/>
                  </a:lnTo>
                  <a:lnTo>
                    <a:pt x="6350" y="1549400"/>
                  </a:lnTo>
                  <a:close/>
                </a:path>
                <a:path w="6350" h="2178050">
                  <a:moveTo>
                    <a:pt x="6350" y="1555750"/>
                  </a:moveTo>
                  <a:lnTo>
                    <a:pt x="0" y="1555750"/>
                  </a:lnTo>
                  <a:lnTo>
                    <a:pt x="0" y="1563369"/>
                  </a:lnTo>
                  <a:lnTo>
                    <a:pt x="6350" y="1563369"/>
                  </a:lnTo>
                  <a:lnTo>
                    <a:pt x="6350" y="1555750"/>
                  </a:lnTo>
                  <a:close/>
                </a:path>
                <a:path w="6350" h="2178050">
                  <a:moveTo>
                    <a:pt x="6350" y="1563370"/>
                  </a:moveTo>
                  <a:lnTo>
                    <a:pt x="0" y="1563370"/>
                  </a:lnTo>
                  <a:lnTo>
                    <a:pt x="0" y="1569719"/>
                  </a:lnTo>
                  <a:lnTo>
                    <a:pt x="6350" y="1569719"/>
                  </a:lnTo>
                  <a:lnTo>
                    <a:pt x="6350" y="1563370"/>
                  </a:lnTo>
                  <a:close/>
                </a:path>
                <a:path w="6350" h="2178050">
                  <a:moveTo>
                    <a:pt x="6350" y="1569720"/>
                  </a:moveTo>
                  <a:lnTo>
                    <a:pt x="0" y="1569720"/>
                  </a:lnTo>
                  <a:lnTo>
                    <a:pt x="0" y="1582419"/>
                  </a:lnTo>
                  <a:lnTo>
                    <a:pt x="6350" y="1582419"/>
                  </a:lnTo>
                  <a:lnTo>
                    <a:pt x="6350" y="1569720"/>
                  </a:lnTo>
                  <a:close/>
                </a:path>
                <a:path w="6350" h="2178050">
                  <a:moveTo>
                    <a:pt x="6350" y="1582420"/>
                  </a:moveTo>
                  <a:lnTo>
                    <a:pt x="0" y="1582420"/>
                  </a:lnTo>
                  <a:lnTo>
                    <a:pt x="0" y="1588769"/>
                  </a:lnTo>
                  <a:lnTo>
                    <a:pt x="6350" y="1588769"/>
                  </a:lnTo>
                  <a:lnTo>
                    <a:pt x="6350" y="1582420"/>
                  </a:lnTo>
                  <a:close/>
                </a:path>
                <a:path w="6350" h="2178050">
                  <a:moveTo>
                    <a:pt x="6350" y="1588770"/>
                  </a:moveTo>
                  <a:lnTo>
                    <a:pt x="0" y="1588770"/>
                  </a:lnTo>
                  <a:lnTo>
                    <a:pt x="0" y="1593849"/>
                  </a:lnTo>
                  <a:lnTo>
                    <a:pt x="6350" y="1593849"/>
                  </a:lnTo>
                  <a:lnTo>
                    <a:pt x="6350" y="1588770"/>
                  </a:lnTo>
                  <a:close/>
                </a:path>
                <a:path w="6350" h="2178050">
                  <a:moveTo>
                    <a:pt x="6350" y="1593850"/>
                  </a:moveTo>
                  <a:lnTo>
                    <a:pt x="0" y="1593850"/>
                  </a:lnTo>
                  <a:lnTo>
                    <a:pt x="0" y="1601469"/>
                  </a:lnTo>
                  <a:lnTo>
                    <a:pt x="6350" y="1601469"/>
                  </a:lnTo>
                  <a:lnTo>
                    <a:pt x="6350" y="1593850"/>
                  </a:lnTo>
                  <a:close/>
                </a:path>
                <a:path w="6350" h="2178050">
                  <a:moveTo>
                    <a:pt x="6350" y="1601470"/>
                  </a:moveTo>
                  <a:lnTo>
                    <a:pt x="0" y="1601470"/>
                  </a:lnTo>
                  <a:lnTo>
                    <a:pt x="0" y="1607819"/>
                  </a:lnTo>
                  <a:lnTo>
                    <a:pt x="6350" y="1607819"/>
                  </a:lnTo>
                  <a:lnTo>
                    <a:pt x="6350" y="1601470"/>
                  </a:lnTo>
                  <a:close/>
                </a:path>
                <a:path w="6350" h="2178050">
                  <a:moveTo>
                    <a:pt x="6350" y="1607820"/>
                  </a:moveTo>
                  <a:lnTo>
                    <a:pt x="0" y="1607820"/>
                  </a:lnTo>
                  <a:lnTo>
                    <a:pt x="0" y="1620519"/>
                  </a:lnTo>
                  <a:lnTo>
                    <a:pt x="6350" y="1620519"/>
                  </a:lnTo>
                  <a:lnTo>
                    <a:pt x="6350" y="1607820"/>
                  </a:lnTo>
                  <a:close/>
                </a:path>
                <a:path w="6350" h="2178050">
                  <a:moveTo>
                    <a:pt x="6350" y="1620520"/>
                  </a:moveTo>
                  <a:lnTo>
                    <a:pt x="0" y="1620520"/>
                  </a:lnTo>
                  <a:lnTo>
                    <a:pt x="0" y="1639569"/>
                  </a:lnTo>
                  <a:lnTo>
                    <a:pt x="6350" y="1639569"/>
                  </a:lnTo>
                  <a:lnTo>
                    <a:pt x="6350" y="1620520"/>
                  </a:lnTo>
                  <a:close/>
                </a:path>
                <a:path w="6350" h="2178050">
                  <a:moveTo>
                    <a:pt x="6350" y="1639570"/>
                  </a:moveTo>
                  <a:lnTo>
                    <a:pt x="0" y="1639570"/>
                  </a:lnTo>
                  <a:lnTo>
                    <a:pt x="0" y="1652269"/>
                  </a:lnTo>
                  <a:lnTo>
                    <a:pt x="6350" y="1652269"/>
                  </a:lnTo>
                  <a:lnTo>
                    <a:pt x="6350" y="1639570"/>
                  </a:lnTo>
                  <a:close/>
                </a:path>
                <a:path w="6350" h="2178050">
                  <a:moveTo>
                    <a:pt x="6350" y="1652270"/>
                  </a:moveTo>
                  <a:lnTo>
                    <a:pt x="0" y="1652270"/>
                  </a:lnTo>
                  <a:lnTo>
                    <a:pt x="0" y="1658619"/>
                  </a:lnTo>
                  <a:lnTo>
                    <a:pt x="6350" y="1658619"/>
                  </a:lnTo>
                  <a:lnTo>
                    <a:pt x="6350" y="1652270"/>
                  </a:lnTo>
                  <a:close/>
                </a:path>
                <a:path w="6350" h="2178050">
                  <a:moveTo>
                    <a:pt x="6350" y="1658620"/>
                  </a:moveTo>
                  <a:lnTo>
                    <a:pt x="0" y="1658620"/>
                  </a:lnTo>
                  <a:lnTo>
                    <a:pt x="0" y="1664969"/>
                  </a:lnTo>
                  <a:lnTo>
                    <a:pt x="6350" y="1664969"/>
                  </a:lnTo>
                  <a:lnTo>
                    <a:pt x="6350" y="1658620"/>
                  </a:lnTo>
                  <a:close/>
                </a:path>
                <a:path w="6350" h="2178050">
                  <a:moveTo>
                    <a:pt x="6350" y="1664970"/>
                  </a:moveTo>
                  <a:lnTo>
                    <a:pt x="0" y="1664970"/>
                  </a:lnTo>
                  <a:lnTo>
                    <a:pt x="0" y="1670049"/>
                  </a:lnTo>
                  <a:lnTo>
                    <a:pt x="6350" y="1670049"/>
                  </a:lnTo>
                  <a:lnTo>
                    <a:pt x="6350" y="1664970"/>
                  </a:lnTo>
                  <a:close/>
                </a:path>
                <a:path w="6350" h="2178050">
                  <a:moveTo>
                    <a:pt x="6350" y="1670050"/>
                  </a:moveTo>
                  <a:lnTo>
                    <a:pt x="0" y="1670050"/>
                  </a:lnTo>
                  <a:lnTo>
                    <a:pt x="0" y="1677669"/>
                  </a:lnTo>
                  <a:lnTo>
                    <a:pt x="6350" y="1677669"/>
                  </a:lnTo>
                  <a:lnTo>
                    <a:pt x="6350" y="1670050"/>
                  </a:lnTo>
                  <a:close/>
                </a:path>
                <a:path w="6350" h="2178050">
                  <a:moveTo>
                    <a:pt x="6350" y="1677670"/>
                  </a:moveTo>
                  <a:lnTo>
                    <a:pt x="0" y="1677670"/>
                  </a:lnTo>
                  <a:lnTo>
                    <a:pt x="0" y="1684019"/>
                  </a:lnTo>
                  <a:lnTo>
                    <a:pt x="6350" y="1684019"/>
                  </a:lnTo>
                  <a:lnTo>
                    <a:pt x="6350" y="1677670"/>
                  </a:lnTo>
                  <a:close/>
                </a:path>
                <a:path w="6350" h="2178050">
                  <a:moveTo>
                    <a:pt x="6350" y="1684020"/>
                  </a:moveTo>
                  <a:lnTo>
                    <a:pt x="0" y="1684020"/>
                  </a:lnTo>
                  <a:lnTo>
                    <a:pt x="0" y="1690369"/>
                  </a:lnTo>
                  <a:lnTo>
                    <a:pt x="6350" y="1690369"/>
                  </a:lnTo>
                  <a:lnTo>
                    <a:pt x="6350" y="1684020"/>
                  </a:lnTo>
                  <a:close/>
                </a:path>
                <a:path w="6350" h="2178050">
                  <a:moveTo>
                    <a:pt x="6350" y="1690370"/>
                  </a:moveTo>
                  <a:lnTo>
                    <a:pt x="0" y="1690370"/>
                  </a:lnTo>
                  <a:lnTo>
                    <a:pt x="0" y="1703069"/>
                  </a:lnTo>
                  <a:lnTo>
                    <a:pt x="6350" y="1703069"/>
                  </a:lnTo>
                  <a:lnTo>
                    <a:pt x="6350" y="1690370"/>
                  </a:lnTo>
                  <a:close/>
                </a:path>
                <a:path w="6350" h="2178050">
                  <a:moveTo>
                    <a:pt x="6350" y="1703070"/>
                  </a:moveTo>
                  <a:lnTo>
                    <a:pt x="0" y="1703070"/>
                  </a:lnTo>
                  <a:lnTo>
                    <a:pt x="0" y="1708149"/>
                  </a:lnTo>
                  <a:lnTo>
                    <a:pt x="6350" y="1708149"/>
                  </a:lnTo>
                  <a:lnTo>
                    <a:pt x="6350" y="1703070"/>
                  </a:lnTo>
                  <a:close/>
                </a:path>
                <a:path w="6350" h="2178050">
                  <a:moveTo>
                    <a:pt x="6350" y="1708150"/>
                  </a:moveTo>
                  <a:lnTo>
                    <a:pt x="0" y="1708150"/>
                  </a:lnTo>
                  <a:lnTo>
                    <a:pt x="0" y="1714499"/>
                  </a:lnTo>
                  <a:lnTo>
                    <a:pt x="6350" y="1714499"/>
                  </a:lnTo>
                  <a:lnTo>
                    <a:pt x="6350" y="1708150"/>
                  </a:lnTo>
                  <a:close/>
                </a:path>
                <a:path w="6350" h="2178050">
                  <a:moveTo>
                    <a:pt x="6350" y="1714500"/>
                  </a:moveTo>
                  <a:lnTo>
                    <a:pt x="0" y="1714500"/>
                  </a:lnTo>
                  <a:lnTo>
                    <a:pt x="0" y="1722119"/>
                  </a:lnTo>
                  <a:lnTo>
                    <a:pt x="6350" y="1722119"/>
                  </a:lnTo>
                  <a:lnTo>
                    <a:pt x="6350" y="1714500"/>
                  </a:lnTo>
                  <a:close/>
                </a:path>
                <a:path w="6350" h="2178050">
                  <a:moveTo>
                    <a:pt x="6350" y="1722120"/>
                  </a:moveTo>
                  <a:lnTo>
                    <a:pt x="0" y="1722120"/>
                  </a:lnTo>
                  <a:lnTo>
                    <a:pt x="0" y="1734819"/>
                  </a:lnTo>
                  <a:lnTo>
                    <a:pt x="6350" y="1734819"/>
                  </a:lnTo>
                  <a:lnTo>
                    <a:pt x="6350" y="1722120"/>
                  </a:lnTo>
                  <a:close/>
                </a:path>
                <a:path w="6350" h="2178050">
                  <a:moveTo>
                    <a:pt x="6350" y="1734820"/>
                  </a:moveTo>
                  <a:lnTo>
                    <a:pt x="0" y="1734820"/>
                  </a:lnTo>
                  <a:lnTo>
                    <a:pt x="0" y="1746249"/>
                  </a:lnTo>
                  <a:lnTo>
                    <a:pt x="6350" y="1746249"/>
                  </a:lnTo>
                  <a:lnTo>
                    <a:pt x="6350" y="1734820"/>
                  </a:lnTo>
                  <a:close/>
                </a:path>
                <a:path w="6350" h="2178050">
                  <a:moveTo>
                    <a:pt x="6350" y="1746250"/>
                  </a:moveTo>
                  <a:lnTo>
                    <a:pt x="0" y="1746250"/>
                  </a:lnTo>
                  <a:lnTo>
                    <a:pt x="0" y="1752599"/>
                  </a:lnTo>
                  <a:lnTo>
                    <a:pt x="6350" y="1752599"/>
                  </a:lnTo>
                  <a:lnTo>
                    <a:pt x="6350" y="1746250"/>
                  </a:lnTo>
                  <a:close/>
                </a:path>
                <a:path w="6350" h="2178050">
                  <a:moveTo>
                    <a:pt x="6350" y="1752600"/>
                  </a:moveTo>
                  <a:lnTo>
                    <a:pt x="0" y="1752600"/>
                  </a:lnTo>
                  <a:lnTo>
                    <a:pt x="0" y="1760219"/>
                  </a:lnTo>
                  <a:lnTo>
                    <a:pt x="6350" y="1760219"/>
                  </a:lnTo>
                  <a:lnTo>
                    <a:pt x="6350" y="1752600"/>
                  </a:lnTo>
                  <a:close/>
                </a:path>
                <a:path w="6350" h="2178050">
                  <a:moveTo>
                    <a:pt x="6350" y="1760220"/>
                  </a:moveTo>
                  <a:lnTo>
                    <a:pt x="0" y="1760220"/>
                  </a:lnTo>
                  <a:lnTo>
                    <a:pt x="0" y="1766569"/>
                  </a:lnTo>
                  <a:lnTo>
                    <a:pt x="6350" y="1766569"/>
                  </a:lnTo>
                  <a:lnTo>
                    <a:pt x="6350" y="1760220"/>
                  </a:lnTo>
                  <a:close/>
                </a:path>
                <a:path w="6350" h="2178050">
                  <a:moveTo>
                    <a:pt x="6350" y="1766570"/>
                  </a:moveTo>
                  <a:lnTo>
                    <a:pt x="0" y="1766570"/>
                  </a:lnTo>
                  <a:lnTo>
                    <a:pt x="0" y="1772919"/>
                  </a:lnTo>
                  <a:lnTo>
                    <a:pt x="6350" y="1772919"/>
                  </a:lnTo>
                  <a:lnTo>
                    <a:pt x="6350" y="1766570"/>
                  </a:lnTo>
                  <a:close/>
                </a:path>
                <a:path w="6350" h="2178050">
                  <a:moveTo>
                    <a:pt x="6350" y="1772920"/>
                  </a:moveTo>
                  <a:lnTo>
                    <a:pt x="0" y="1772920"/>
                  </a:lnTo>
                  <a:lnTo>
                    <a:pt x="0" y="1779269"/>
                  </a:lnTo>
                  <a:lnTo>
                    <a:pt x="6350" y="1779269"/>
                  </a:lnTo>
                  <a:lnTo>
                    <a:pt x="6350" y="1772920"/>
                  </a:lnTo>
                  <a:close/>
                </a:path>
                <a:path w="6350" h="2178050">
                  <a:moveTo>
                    <a:pt x="6350" y="1779270"/>
                  </a:moveTo>
                  <a:lnTo>
                    <a:pt x="0" y="1779270"/>
                  </a:lnTo>
                  <a:lnTo>
                    <a:pt x="0" y="1785619"/>
                  </a:lnTo>
                  <a:lnTo>
                    <a:pt x="6350" y="1785619"/>
                  </a:lnTo>
                  <a:lnTo>
                    <a:pt x="6350" y="1779270"/>
                  </a:lnTo>
                  <a:close/>
                </a:path>
                <a:path w="6350" h="2178050">
                  <a:moveTo>
                    <a:pt x="6350" y="1785620"/>
                  </a:moveTo>
                  <a:lnTo>
                    <a:pt x="0" y="1785620"/>
                  </a:lnTo>
                  <a:lnTo>
                    <a:pt x="0" y="1790699"/>
                  </a:lnTo>
                  <a:lnTo>
                    <a:pt x="6350" y="1790699"/>
                  </a:lnTo>
                  <a:lnTo>
                    <a:pt x="6350" y="1785620"/>
                  </a:lnTo>
                  <a:close/>
                </a:path>
                <a:path w="6350" h="2178050">
                  <a:moveTo>
                    <a:pt x="6350" y="1790700"/>
                  </a:moveTo>
                  <a:lnTo>
                    <a:pt x="0" y="1790700"/>
                  </a:lnTo>
                  <a:lnTo>
                    <a:pt x="0" y="1798319"/>
                  </a:lnTo>
                  <a:lnTo>
                    <a:pt x="6350" y="1798319"/>
                  </a:lnTo>
                  <a:lnTo>
                    <a:pt x="6350" y="1790700"/>
                  </a:lnTo>
                  <a:close/>
                </a:path>
                <a:path w="6350" h="2178050">
                  <a:moveTo>
                    <a:pt x="6350" y="1798320"/>
                  </a:moveTo>
                  <a:lnTo>
                    <a:pt x="0" y="1798320"/>
                  </a:lnTo>
                  <a:lnTo>
                    <a:pt x="0" y="1804669"/>
                  </a:lnTo>
                  <a:lnTo>
                    <a:pt x="6350" y="1804669"/>
                  </a:lnTo>
                  <a:lnTo>
                    <a:pt x="6350" y="1798320"/>
                  </a:lnTo>
                  <a:close/>
                </a:path>
                <a:path w="6350" h="2178050">
                  <a:moveTo>
                    <a:pt x="6350" y="1804670"/>
                  </a:moveTo>
                  <a:lnTo>
                    <a:pt x="0" y="1804670"/>
                  </a:lnTo>
                  <a:lnTo>
                    <a:pt x="0" y="1811019"/>
                  </a:lnTo>
                  <a:lnTo>
                    <a:pt x="6350" y="1811019"/>
                  </a:lnTo>
                  <a:lnTo>
                    <a:pt x="6350" y="1804670"/>
                  </a:lnTo>
                  <a:close/>
                </a:path>
                <a:path w="6350" h="2178050">
                  <a:moveTo>
                    <a:pt x="6350" y="1811020"/>
                  </a:moveTo>
                  <a:lnTo>
                    <a:pt x="0" y="1811020"/>
                  </a:lnTo>
                  <a:lnTo>
                    <a:pt x="0" y="1817369"/>
                  </a:lnTo>
                  <a:lnTo>
                    <a:pt x="6350" y="1817369"/>
                  </a:lnTo>
                  <a:lnTo>
                    <a:pt x="6350" y="1811020"/>
                  </a:lnTo>
                  <a:close/>
                </a:path>
                <a:path w="6350" h="2178050">
                  <a:moveTo>
                    <a:pt x="6350" y="1817370"/>
                  </a:moveTo>
                  <a:lnTo>
                    <a:pt x="0" y="1817370"/>
                  </a:lnTo>
                  <a:lnTo>
                    <a:pt x="0" y="1823719"/>
                  </a:lnTo>
                  <a:lnTo>
                    <a:pt x="6350" y="1823719"/>
                  </a:lnTo>
                  <a:lnTo>
                    <a:pt x="6350" y="1817370"/>
                  </a:lnTo>
                  <a:close/>
                </a:path>
                <a:path w="6350" h="2178050">
                  <a:moveTo>
                    <a:pt x="6350" y="1823720"/>
                  </a:moveTo>
                  <a:lnTo>
                    <a:pt x="0" y="1823720"/>
                  </a:lnTo>
                  <a:lnTo>
                    <a:pt x="0" y="1836419"/>
                  </a:lnTo>
                  <a:lnTo>
                    <a:pt x="6350" y="1836419"/>
                  </a:lnTo>
                  <a:lnTo>
                    <a:pt x="6350" y="1823720"/>
                  </a:lnTo>
                  <a:close/>
                </a:path>
                <a:path w="6350" h="2178050">
                  <a:moveTo>
                    <a:pt x="6350" y="1836420"/>
                  </a:moveTo>
                  <a:lnTo>
                    <a:pt x="0" y="1836420"/>
                  </a:lnTo>
                  <a:lnTo>
                    <a:pt x="0" y="1842769"/>
                  </a:lnTo>
                  <a:lnTo>
                    <a:pt x="6350" y="1842769"/>
                  </a:lnTo>
                  <a:lnTo>
                    <a:pt x="6350" y="1836420"/>
                  </a:lnTo>
                  <a:close/>
                </a:path>
                <a:path w="6350" h="2178050">
                  <a:moveTo>
                    <a:pt x="6350" y="1842770"/>
                  </a:moveTo>
                  <a:lnTo>
                    <a:pt x="0" y="1842770"/>
                  </a:lnTo>
                  <a:lnTo>
                    <a:pt x="0" y="1849119"/>
                  </a:lnTo>
                  <a:lnTo>
                    <a:pt x="6350" y="1849119"/>
                  </a:lnTo>
                  <a:lnTo>
                    <a:pt x="6350" y="1842770"/>
                  </a:lnTo>
                  <a:close/>
                </a:path>
                <a:path w="6350" h="2178050">
                  <a:moveTo>
                    <a:pt x="6350" y="1849120"/>
                  </a:moveTo>
                  <a:lnTo>
                    <a:pt x="0" y="1849120"/>
                  </a:lnTo>
                  <a:lnTo>
                    <a:pt x="0" y="1855469"/>
                  </a:lnTo>
                  <a:lnTo>
                    <a:pt x="6350" y="1855469"/>
                  </a:lnTo>
                  <a:lnTo>
                    <a:pt x="6350" y="1849120"/>
                  </a:lnTo>
                  <a:close/>
                </a:path>
                <a:path w="6350" h="2178050">
                  <a:moveTo>
                    <a:pt x="6350" y="1855470"/>
                  </a:moveTo>
                  <a:lnTo>
                    <a:pt x="0" y="1855470"/>
                  </a:lnTo>
                  <a:lnTo>
                    <a:pt x="0" y="1861819"/>
                  </a:lnTo>
                  <a:lnTo>
                    <a:pt x="6350" y="1861819"/>
                  </a:lnTo>
                  <a:lnTo>
                    <a:pt x="6350" y="1855470"/>
                  </a:lnTo>
                  <a:close/>
                </a:path>
                <a:path w="6350" h="2178050">
                  <a:moveTo>
                    <a:pt x="6350" y="1861820"/>
                  </a:moveTo>
                  <a:lnTo>
                    <a:pt x="0" y="1861820"/>
                  </a:lnTo>
                  <a:lnTo>
                    <a:pt x="0" y="1866899"/>
                  </a:lnTo>
                  <a:lnTo>
                    <a:pt x="6350" y="1866899"/>
                  </a:lnTo>
                  <a:lnTo>
                    <a:pt x="6350" y="1861820"/>
                  </a:lnTo>
                  <a:close/>
                </a:path>
                <a:path w="6350" h="2178050">
                  <a:moveTo>
                    <a:pt x="6350" y="1866900"/>
                  </a:moveTo>
                  <a:lnTo>
                    <a:pt x="0" y="1866900"/>
                  </a:lnTo>
                  <a:lnTo>
                    <a:pt x="0" y="1874519"/>
                  </a:lnTo>
                  <a:lnTo>
                    <a:pt x="6350" y="1874519"/>
                  </a:lnTo>
                  <a:lnTo>
                    <a:pt x="6350" y="1866900"/>
                  </a:lnTo>
                  <a:close/>
                </a:path>
                <a:path w="6350" h="2178050">
                  <a:moveTo>
                    <a:pt x="6350" y="1874520"/>
                  </a:moveTo>
                  <a:lnTo>
                    <a:pt x="0" y="1874520"/>
                  </a:lnTo>
                  <a:lnTo>
                    <a:pt x="0" y="1880869"/>
                  </a:lnTo>
                  <a:lnTo>
                    <a:pt x="6350" y="1880869"/>
                  </a:lnTo>
                  <a:lnTo>
                    <a:pt x="6350" y="1874520"/>
                  </a:lnTo>
                  <a:close/>
                </a:path>
                <a:path w="6350" h="2178050">
                  <a:moveTo>
                    <a:pt x="6350" y="1880870"/>
                  </a:moveTo>
                  <a:lnTo>
                    <a:pt x="0" y="1880870"/>
                  </a:lnTo>
                  <a:lnTo>
                    <a:pt x="0" y="1887219"/>
                  </a:lnTo>
                  <a:lnTo>
                    <a:pt x="6350" y="1887219"/>
                  </a:lnTo>
                  <a:lnTo>
                    <a:pt x="6350" y="1880870"/>
                  </a:lnTo>
                  <a:close/>
                </a:path>
                <a:path w="6350" h="2178050">
                  <a:moveTo>
                    <a:pt x="6350" y="1887220"/>
                  </a:moveTo>
                  <a:lnTo>
                    <a:pt x="0" y="1887220"/>
                  </a:lnTo>
                  <a:lnTo>
                    <a:pt x="0" y="1893569"/>
                  </a:lnTo>
                  <a:lnTo>
                    <a:pt x="6350" y="1893569"/>
                  </a:lnTo>
                  <a:lnTo>
                    <a:pt x="6350" y="1887220"/>
                  </a:lnTo>
                  <a:close/>
                </a:path>
                <a:path w="6350" h="2178050">
                  <a:moveTo>
                    <a:pt x="6350" y="1893570"/>
                  </a:moveTo>
                  <a:lnTo>
                    <a:pt x="0" y="1893570"/>
                  </a:lnTo>
                  <a:lnTo>
                    <a:pt x="0" y="1899919"/>
                  </a:lnTo>
                  <a:lnTo>
                    <a:pt x="6350" y="1899919"/>
                  </a:lnTo>
                  <a:lnTo>
                    <a:pt x="6350" y="1893570"/>
                  </a:lnTo>
                  <a:close/>
                </a:path>
                <a:path w="6350" h="2178050">
                  <a:moveTo>
                    <a:pt x="6350" y="1899920"/>
                  </a:moveTo>
                  <a:lnTo>
                    <a:pt x="0" y="1899920"/>
                  </a:lnTo>
                  <a:lnTo>
                    <a:pt x="0" y="1918969"/>
                  </a:lnTo>
                  <a:lnTo>
                    <a:pt x="6350" y="1918969"/>
                  </a:lnTo>
                  <a:lnTo>
                    <a:pt x="6350" y="1899920"/>
                  </a:lnTo>
                  <a:close/>
                </a:path>
                <a:path w="6350" h="2178050">
                  <a:moveTo>
                    <a:pt x="6350" y="1918970"/>
                  </a:moveTo>
                  <a:lnTo>
                    <a:pt x="0" y="1918970"/>
                  </a:lnTo>
                  <a:lnTo>
                    <a:pt x="0" y="1925319"/>
                  </a:lnTo>
                  <a:lnTo>
                    <a:pt x="6350" y="1925319"/>
                  </a:lnTo>
                  <a:lnTo>
                    <a:pt x="6350" y="1918970"/>
                  </a:lnTo>
                  <a:close/>
                </a:path>
                <a:path w="6350" h="2178050">
                  <a:moveTo>
                    <a:pt x="6350" y="1925320"/>
                  </a:moveTo>
                  <a:lnTo>
                    <a:pt x="0" y="1925320"/>
                  </a:lnTo>
                  <a:lnTo>
                    <a:pt x="0" y="1931669"/>
                  </a:lnTo>
                  <a:lnTo>
                    <a:pt x="6350" y="1931669"/>
                  </a:lnTo>
                  <a:lnTo>
                    <a:pt x="6350" y="1925320"/>
                  </a:lnTo>
                  <a:close/>
                </a:path>
                <a:path w="6350" h="2178050">
                  <a:moveTo>
                    <a:pt x="6350" y="1931670"/>
                  </a:moveTo>
                  <a:lnTo>
                    <a:pt x="0" y="1931670"/>
                  </a:lnTo>
                  <a:lnTo>
                    <a:pt x="0" y="1938019"/>
                  </a:lnTo>
                  <a:lnTo>
                    <a:pt x="6350" y="1938019"/>
                  </a:lnTo>
                  <a:lnTo>
                    <a:pt x="6350" y="1931670"/>
                  </a:lnTo>
                  <a:close/>
                </a:path>
                <a:path w="6350" h="2178050">
                  <a:moveTo>
                    <a:pt x="6350" y="1938020"/>
                  </a:moveTo>
                  <a:lnTo>
                    <a:pt x="0" y="1938020"/>
                  </a:lnTo>
                  <a:lnTo>
                    <a:pt x="0" y="1949449"/>
                  </a:lnTo>
                  <a:lnTo>
                    <a:pt x="6350" y="1949449"/>
                  </a:lnTo>
                  <a:lnTo>
                    <a:pt x="6350" y="1938020"/>
                  </a:lnTo>
                  <a:close/>
                </a:path>
                <a:path w="6350" h="2178050">
                  <a:moveTo>
                    <a:pt x="6350" y="1949450"/>
                  </a:moveTo>
                  <a:lnTo>
                    <a:pt x="0" y="1949450"/>
                  </a:lnTo>
                  <a:lnTo>
                    <a:pt x="0" y="1957069"/>
                  </a:lnTo>
                  <a:lnTo>
                    <a:pt x="6350" y="1957069"/>
                  </a:lnTo>
                  <a:lnTo>
                    <a:pt x="6350" y="1949450"/>
                  </a:lnTo>
                  <a:close/>
                </a:path>
                <a:path w="6350" h="2178050">
                  <a:moveTo>
                    <a:pt x="6350" y="1957070"/>
                  </a:moveTo>
                  <a:lnTo>
                    <a:pt x="0" y="1957070"/>
                  </a:lnTo>
                  <a:lnTo>
                    <a:pt x="0" y="1963419"/>
                  </a:lnTo>
                  <a:lnTo>
                    <a:pt x="6350" y="1963419"/>
                  </a:lnTo>
                  <a:lnTo>
                    <a:pt x="6350" y="1957070"/>
                  </a:lnTo>
                  <a:close/>
                </a:path>
                <a:path w="6350" h="2178050">
                  <a:moveTo>
                    <a:pt x="6350" y="1963420"/>
                  </a:moveTo>
                  <a:lnTo>
                    <a:pt x="0" y="1963420"/>
                  </a:lnTo>
                  <a:lnTo>
                    <a:pt x="0" y="1969769"/>
                  </a:lnTo>
                  <a:lnTo>
                    <a:pt x="6350" y="1969769"/>
                  </a:lnTo>
                  <a:lnTo>
                    <a:pt x="6350" y="1963420"/>
                  </a:lnTo>
                  <a:close/>
                </a:path>
                <a:path w="6350" h="2178050">
                  <a:moveTo>
                    <a:pt x="6350" y="1969770"/>
                  </a:moveTo>
                  <a:lnTo>
                    <a:pt x="0" y="1969770"/>
                  </a:lnTo>
                  <a:lnTo>
                    <a:pt x="0" y="1976119"/>
                  </a:lnTo>
                  <a:lnTo>
                    <a:pt x="6350" y="1976119"/>
                  </a:lnTo>
                  <a:lnTo>
                    <a:pt x="6350" y="1969770"/>
                  </a:lnTo>
                  <a:close/>
                </a:path>
                <a:path w="6350" h="2178050">
                  <a:moveTo>
                    <a:pt x="6350" y="1976120"/>
                  </a:moveTo>
                  <a:lnTo>
                    <a:pt x="0" y="1976120"/>
                  </a:lnTo>
                  <a:lnTo>
                    <a:pt x="0" y="1982469"/>
                  </a:lnTo>
                  <a:lnTo>
                    <a:pt x="6350" y="1982469"/>
                  </a:lnTo>
                  <a:lnTo>
                    <a:pt x="6350" y="1976120"/>
                  </a:lnTo>
                  <a:close/>
                </a:path>
                <a:path w="6350" h="2178050">
                  <a:moveTo>
                    <a:pt x="6350" y="1982470"/>
                  </a:moveTo>
                  <a:lnTo>
                    <a:pt x="0" y="1982470"/>
                  </a:lnTo>
                  <a:lnTo>
                    <a:pt x="0" y="1987549"/>
                  </a:lnTo>
                  <a:lnTo>
                    <a:pt x="6350" y="1987549"/>
                  </a:lnTo>
                  <a:lnTo>
                    <a:pt x="6350" y="1982470"/>
                  </a:lnTo>
                  <a:close/>
                </a:path>
                <a:path w="6350" h="2178050">
                  <a:moveTo>
                    <a:pt x="6350" y="1987550"/>
                  </a:moveTo>
                  <a:lnTo>
                    <a:pt x="0" y="1987550"/>
                  </a:lnTo>
                  <a:lnTo>
                    <a:pt x="0" y="1995169"/>
                  </a:lnTo>
                  <a:lnTo>
                    <a:pt x="6350" y="1995169"/>
                  </a:lnTo>
                  <a:lnTo>
                    <a:pt x="6350" y="1987550"/>
                  </a:lnTo>
                  <a:close/>
                </a:path>
                <a:path w="6350" h="2178050">
                  <a:moveTo>
                    <a:pt x="6350" y="1995170"/>
                  </a:moveTo>
                  <a:lnTo>
                    <a:pt x="0" y="1995170"/>
                  </a:lnTo>
                  <a:lnTo>
                    <a:pt x="0" y="2001519"/>
                  </a:lnTo>
                  <a:lnTo>
                    <a:pt x="6350" y="2001519"/>
                  </a:lnTo>
                  <a:lnTo>
                    <a:pt x="6350" y="1995170"/>
                  </a:lnTo>
                  <a:close/>
                </a:path>
                <a:path w="6350" h="2178050">
                  <a:moveTo>
                    <a:pt x="6350" y="2001520"/>
                  </a:moveTo>
                  <a:lnTo>
                    <a:pt x="0" y="2001520"/>
                  </a:lnTo>
                  <a:lnTo>
                    <a:pt x="0" y="2033269"/>
                  </a:lnTo>
                  <a:lnTo>
                    <a:pt x="6350" y="2033269"/>
                  </a:lnTo>
                  <a:lnTo>
                    <a:pt x="6350" y="2001520"/>
                  </a:lnTo>
                  <a:close/>
                </a:path>
                <a:path w="6350" h="2178050">
                  <a:moveTo>
                    <a:pt x="6350" y="2033270"/>
                  </a:moveTo>
                  <a:lnTo>
                    <a:pt x="0" y="2033270"/>
                  </a:lnTo>
                  <a:lnTo>
                    <a:pt x="0" y="2052319"/>
                  </a:lnTo>
                  <a:lnTo>
                    <a:pt x="6350" y="2052319"/>
                  </a:lnTo>
                  <a:lnTo>
                    <a:pt x="6350" y="2033270"/>
                  </a:lnTo>
                  <a:close/>
                </a:path>
                <a:path w="6350" h="2178050">
                  <a:moveTo>
                    <a:pt x="6350" y="2052320"/>
                  </a:moveTo>
                  <a:lnTo>
                    <a:pt x="0" y="2052320"/>
                  </a:lnTo>
                  <a:lnTo>
                    <a:pt x="0" y="2058669"/>
                  </a:lnTo>
                  <a:lnTo>
                    <a:pt x="6350" y="2058669"/>
                  </a:lnTo>
                  <a:lnTo>
                    <a:pt x="6350" y="2052320"/>
                  </a:lnTo>
                  <a:close/>
                </a:path>
                <a:path w="6350" h="2178050">
                  <a:moveTo>
                    <a:pt x="6350" y="2058670"/>
                  </a:moveTo>
                  <a:lnTo>
                    <a:pt x="0" y="2058670"/>
                  </a:lnTo>
                  <a:lnTo>
                    <a:pt x="0" y="2063749"/>
                  </a:lnTo>
                  <a:lnTo>
                    <a:pt x="6350" y="2063749"/>
                  </a:lnTo>
                  <a:lnTo>
                    <a:pt x="6350" y="2058670"/>
                  </a:lnTo>
                  <a:close/>
                </a:path>
                <a:path w="6350" h="2178050">
                  <a:moveTo>
                    <a:pt x="6350" y="2063750"/>
                  </a:moveTo>
                  <a:lnTo>
                    <a:pt x="0" y="2063750"/>
                  </a:lnTo>
                  <a:lnTo>
                    <a:pt x="0" y="2071369"/>
                  </a:lnTo>
                  <a:lnTo>
                    <a:pt x="6350" y="2071369"/>
                  </a:lnTo>
                  <a:lnTo>
                    <a:pt x="6350" y="2063750"/>
                  </a:lnTo>
                  <a:close/>
                </a:path>
                <a:path w="6350" h="2178050">
                  <a:moveTo>
                    <a:pt x="6350" y="2071370"/>
                  </a:moveTo>
                  <a:lnTo>
                    <a:pt x="0" y="2071370"/>
                  </a:lnTo>
                  <a:lnTo>
                    <a:pt x="0" y="2084069"/>
                  </a:lnTo>
                  <a:lnTo>
                    <a:pt x="6350" y="2084069"/>
                  </a:lnTo>
                  <a:lnTo>
                    <a:pt x="6350" y="2071370"/>
                  </a:lnTo>
                  <a:close/>
                </a:path>
                <a:path w="6350" h="2178050">
                  <a:moveTo>
                    <a:pt x="6350" y="2084070"/>
                  </a:moveTo>
                  <a:lnTo>
                    <a:pt x="0" y="2084070"/>
                  </a:lnTo>
                  <a:lnTo>
                    <a:pt x="0" y="2090419"/>
                  </a:lnTo>
                  <a:lnTo>
                    <a:pt x="6350" y="2090419"/>
                  </a:lnTo>
                  <a:lnTo>
                    <a:pt x="6350" y="2084070"/>
                  </a:lnTo>
                  <a:close/>
                </a:path>
                <a:path w="6350" h="2178050">
                  <a:moveTo>
                    <a:pt x="6350" y="2090420"/>
                  </a:moveTo>
                  <a:lnTo>
                    <a:pt x="0" y="2090420"/>
                  </a:lnTo>
                  <a:lnTo>
                    <a:pt x="0" y="2096769"/>
                  </a:lnTo>
                  <a:lnTo>
                    <a:pt x="6350" y="2096769"/>
                  </a:lnTo>
                  <a:lnTo>
                    <a:pt x="6350" y="2090420"/>
                  </a:lnTo>
                  <a:close/>
                </a:path>
                <a:path w="6350" h="2178050">
                  <a:moveTo>
                    <a:pt x="6350" y="2096770"/>
                  </a:moveTo>
                  <a:lnTo>
                    <a:pt x="0" y="2096770"/>
                  </a:lnTo>
                  <a:lnTo>
                    <a:pt x="0" y="2101849"/>
                  </a:lnTo>
                  <a:lnTo>
                    <a:pt x="6350" y="2101849"/>
                  </a:lnTo>
                  <a:lnTo>
                    <a:pt x="6350" y="2096770"/>
                  </a:lnTo>
                  <a:close/>
                </a:path>
                <a:path w="6350" h="2178050">
                  <a:moveTo>
                    <a:pt x="6350" y="2101850"/>
                  </a:moveTo>
                  <a:lnTo>
                    <a:pt x="0" y="2101850"/>
                  </a:lnTo>
                  <a:lnTo>
                    <a:pt x="0" y="2108199"/>
                  </a:lnTo>
                  <a:lnTo>
                    <a:pt x="6350" y="2108199"/>
                  </a:lnTo>
                  <a:lnTo>
                    <a:pt x="6350" y="2101850"/>
                  </a:lnTo>
                  <a:close/>
                </a:path>
                <a:path w="6350" h="2178050">
                  <a:moveTo>
                    <a:pt x="6350" y="2108200"/>
                  </a:moveTo>
                  <a:lnTo>
                    <a:pt x="0" y="2108200"/>
                  </a:lnTo>
                  <a:lnTo>
                    <a:pt x="0" y="2122169"/>
                  </a:lnTo>
                  <a:lnTo>
                    <a:pt x="6350" y="2122169"/>
                  </a:lnTo>
                  <a:lnTo>
                    <a:pt x="6350" y="2108200"/>
                  </a:lnTo>
                  <a:close/>
                </a:path>
                <a:path w="6350" h="2178050">
                  <a:moveTo>
                    <a:pt x="6350" y="2122170"/>
                  </a:moveTo>
                  <a:lnTo>
                    <a:pt x="0" y="2122170"/>
                  </a:lnTo>
                  <a:lnTo>
                    <a:pt x="0" y="2128519"/>
                  </a:lnTo>
                  <a:lnTo>
                    <a:pt x="6350" y="2128519"/>
                  </a:lnTo>
                  <a:lnTo>
                    <a:pt x="6350" y="2122170"/>
                  </a:lnTo>
                  <a:close/>
                </a:path>
                <a:path w="6350" h="2178050">
                  <a:moveTo>
                    <a:pt x="6350" y="2128520"/>
                  </a:moveTo>
                  <a:lnTo>
                    <a:pt x="0" y="2128520"/>
                  </a:lnTo>
                  <a:lnTo>
                    <a:pt x="0" y="2134869"/>
                  </a:lnTo>
                  <a:lnTo>
                    <a:pt x="6350" y="2134869"/>
                  </a:lnTo>
                  <a:lnTo>
                    <a:pt x="6350" y="2128520"/>
                  </a:lnTo>
                  <a:close/>
                </a:path>
                <a:path w="6350" h="2178050">
                  <a:moveTo>
                    <a:pt x="6350" y="2134870"/>
                  </a:moveTo>
                  <a:lnTo>
                    <a:pt x="0" y="2134870"/>
                  </a:lnTo>
                  <a:lnTo>
                    <a:pt x="0" y="2139949"/>
                  </a:lnTo>
                  <a:lnTo>
                    <a:pt x="6350" y="2139949"/>
                  </a:lnTo>
                  <a:lnTo>
                    <a:pt x="6350" y="2134870"/>
                  </a:lnTo>
                  <a:close/>
                </a:path>
                <a:path w="6350" h="2178050">
                  <a:moveTo>
                    <a:pt x="6350" y="2139950"/>
                  </a:moveTo>
                  <a:lnTo>
                    <a:pt x="0" y="2139950"/>
                  </a:lnTo>
                  <a:lnTo>
                    <a:pt x="0" y="2146299"/>
                  </a:lnTo>
                  <a:lnTo>
                    <a:pt x="6350" y="2146299"/>
                  </a:lnTo>
                  <a:lnTo>
                    <a:pt x="6350" y="2139950"/>
                  </a:lnTo>
                  <a:close/>
                </a:path>
                <a:path w="6350" h="2178050">
                  <a:moveTo>
                    <a:pt x="6350" y="2146300"/>
                  </a:moveTo>
                  <a:lnTo>
                    <a:pt x="0" y="2146300"/>
                  </a:lnTo>
                  <a:lnTo>
                    <a:pt x="0" y="2153919"/>
                  </a:lnTo>
                  <a:lnTo>
                    <a:pt x="6350" y="2153919"/>
                  </a:lnTo>
                  <a:lnTo>
                    <a:pt x="6350" y="2146300"/>
                  </a:lnTo>
                  <a:close/>
                </a:path>
                <a:path w="6350" h="2178050">
                  <a:moveTo>
                    <a:pt x="6350" y="2153920"/>
                  </a:moveTo>
                  <a:lnTo>
                    <a:pt x="0" y="2153920"/>
                  </a:lnTo>
                  <a:lnTo>
                    <a:pt x="0" y="2160269"/>
                  </a:lnTo>
                  <a:lnTo>
                    <a:pt x="6350" y="2160269"/>
                  </a:lnTo>
                  <a:lnTo>
                    <a:pt x="6350" y="2153920"/>
                  </a:lnTo>
                  <a:close/>
                </a:path>
                <a:path w="6350" h="2178050">
                  <a:moveTo>
                    <a:pt x="6350" y="2160270"/>
                  </a:moveTo>
                  <a:lnTo>
                    <a:pt x="0" y="2160270"/>
                  </a:lnTo>
                  <a:lnTo>
                    <a:pt x="0" y="2166619"/>
                  </a:lnTo>
                  <a:lnTo>
                    <a:pt x="6350" y="2166619"/>
                  </a:lnTo>
                  <a:lnTo>
                    <a:pt x="6350" y="2160270"/>
                  </a:lnTo>
                  <a:close/>
                </a:path>
                <a:path w="6350" h="2178050">
                  <a:moveTo>
                    <a:pt x="6350" y="2166620"/>
                  </a:moveTo>
                  <a:lnTo>
                    <a:pt x="0" y="2166620"/>
                  </a:lnTo>
                  <a:lnTo>
                    <a:pt x="0" y="2172969"/>
                  </a:lnTo>
                  <a:lnTo>
                    <a:pt x="5079" y="2172969"/>
                  </a:lnTo>
                  <a:lnTo>
                    <a:pt x="5079" y="2171699"/>
                  </a:lnTo>
                  <a:lnTo>
                    <a:pt x="6350" y="2171699"/>
                  </a:lnTo>
                  <a:lnTo>
                    <a:pt x="6350" y="2166620"/>
                  </a:lnTo>
                  <a:close/>
                </a:path>
                <a:path w="6350" h="2178050">
                  <a:moveTo>
                    <a:pt x="3810" y="2172970"/>
                  </a:moveTo>
                  <a:lnTo>
                    <a:pt x="0" y="2172970"/>
                  </a:lnTo>
                  <a:lnTo>
                    <a:pt x="0" y="2178049"/>
                  </a:lnTo>
                  <a:lnTo>
                    <a:pt x="1269" y="2178049"/>
                  </a:lnTo>
                  <a:lnTo>
                    <a:pt x="1269" y="2176779"/>
                  </a:lnTo>
                  <a:lnTo>
                    <a:pt x="2539" y="2176779"/>
                  </a:lnTo>
                  <a:lnTo>
                    <a:pt x="2539" y="2175510"/>
                  </a:lnTo>
                  <a:lnTo>
                    <a:pt x="3810" y="2175510"/>
                  </a:lnTo>
                  <a:lnTo>
                    <a:pt x="3810" y="2172970"/>
                  </a:lnTo>
                  <a:close/>
                </a:path>
              </a:pathLst>
            </a:custGeom>
            <a:solidFill>
              <a:srgbClr val="FF7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4853939" y="2524760"/>
              <a:ext cx="7620" cy="2198370"/>
            </a:xfrm>
            <a:custGeom>
              <a:avLst/>
              <a:gdLst/>
              <a:ahLst/>
              <a:cxnLst/>
              <a:rect l="l" t="t" r="r" b="b"/>
              <a:pathLst>
                <a:path w="7620" h="219837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2198370">
                  <a:moveTo>
                    <a:pt x="2539" y="1269"/>
                  </a:moveTo>
                  <a:lnTo>
                    <a:pt x="0" y="126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6349"/>
                  </a:lnTo>
                  <a:lnTo>
                    <a:pt x="5080" y="6349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1269"/>
                  </a:lnTo>
                  <a:close/>
                </a:path>
                <a:path w="7620" h="219837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2198370">
                  <a:moveTo>
                    <a:pt x="7620" y="45719"/>
                  </a:moveTo>
                  <a:lnTo>
                    <a:pt x="0" y="457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45719"/>
                  </a:lnTo>
                  <a:close/>
                </a:path>
                <a:path w="7620" h="219837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2198370">
                  <a:moveTo>
                    <a:pt x="7620" y="83819"/>
                  </a:moveTo>
                  <a:lnTo>
                    <a:pt x="0" y="8381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83819"/>
                  </a:lnTo>
                  <a:close/>
                </a:path>
                <a:path w="7620" h="2198370">
                  <a:moveTo>
                    <a:pt x="7620" y="121919"/>
                  </a:moveTo>
                  <a:lnTo>
                    <a:pt x="0" y="12191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21919"/>
                  </a:lnTo>
                  <a:close/>
                </a:path>
                <a:path w="7620" h="2198370">
                  <a:moveTo>
                    <a:pt x="7620" y="160020"/>
                  </a:moveTo>
                  <a:lnTo>
                    <a:pt x="0" y="16002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60020"/>
                  </a:lnTo>
                  <a:close/>
                </a:path>
                <a:path w="7620" h="2198370">
                  <a:moveTo>
                    <a:pt x="7620" y="198119"/>
                  </a:moveTo>
                  <a:lnTo>
                    <a:pt x="0" y="19811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198119"/>
                  </a:lnTo>
                  <a:close/>
                </a:path>
                <a:path w="7620" h="2198370">
                  <a:moveTo>
                    <a:pt x="762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19"/>
                  </a:lnTo>
                  <a:close/>
                </a:path>
                <a:path w="7620" h="2198370">
                  <a:moveTo>
                    <a:pt x="7620" y="242569"/>
                  </a:moveTo>
                  <a:lnTo>
                    <a:pt x="0" y="24256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42569"/>
                  </a:lnTo>
                  <a:close/>
                </a:path>
                <a:path w="7620" h="2198370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2198370">
                  <a:moveTo>
                    <a:pt x="7620" y="280669"/>
                  </a:moveTo>
                  <a:lnTo>
                    <a:pt x="0" y="28066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280669"/>
                  </a:lnTo>
                  <a:close/>
                </a:path>
                <a:path w="7620" h="2198370">
                  <a:moveTo>
                    <a:pt x="7620" y="318769"/>
                  </a:moveTo>
                  <a:lnTo>
                    <a:pt x="0" y="31876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18769"/>
                  </a:lnTo>
                  <a:close/>
                </a:path>
                <a:path w="7620" h="2198370">
                  <a:moveTo>
                    <a:pt x="7620" y="356869"/>
                  </a:moveTo>
                  <a:lnTo>
                    <a:pt x="0" y="35686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56869"/>
                  </a:lnTo>
                  <a:close/>
                </a:path>
                <a:path w="7620" h="2198370">
                  <a:moveTo>
                    <a:pt x="7620" y="394969"/>
                  </a:moveTo>
                  <a:lnTo>
                    <a:pt x="0" y="39496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394969"/>
                  </a:lnTo>
                  <a:close/>
                </a:path>
                <a:path w="7620" h="2198370">
                  <a:moveTo>
                    <a:pt x="762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69"/>
                  </a:lnTo>
                  <a:close/>
                </a:path>
                <a:path w="7620" h="2198370">
                  <a:moveTo>
                    <a:pt x="7620" y="439419"/>
                  </a:moveTo>
                  <a:lnTo>
                    <a:pt x="0" y="4394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39419"/>
                  </a:lnTo>
                  <a:close/>
                </a:path>
                <a:path w="7620" h="2198370">
                  <a:moveTo>
                    <a:pt x="7620" y="471169"/>
                  </a:moveTo>
                  <a:lnTo>
                    <a:pt x="0" y="4711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471169"/>
                  </a:lnTo>
                  <a:close/>
                </a:path>
                <a:path w="7620" h="2198370">
                  <a:moveTo>
                    <a:pt x="7620" y="515619"/>
                  </a:moveTo>
                  <a:lnTo>
                    <a:pt x="0" y="51561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15619"/>
                  </a:lnTo>
                  <a:close/>
                </a:path>
                <a:path w="7620" h="2198370">
                  <a:moveTo>
                    <a:pt x="7620" y="553719"/>
                  </a:moveTo>
                  <a:lnTo>
                    <a:pt x="0" y="55371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53719"/>
                  </a:lnTo>
                  <a:close/>
                </a:path>
                <a:path w="7620" h="2198370">
                  <a:moveTo>
                    <a:pt x="7620" y="591819"/>
                  </a:moveTo>
                  <a:lnTo>
                    <a:pt x="0" y="59181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591819"/>
                  </a:lnTo>
                  <a:close/>
                </a:path>
                <a:path w="7620" h="2198370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2198370">
                  <a:moveTo>
                    <a:pt x="7620" y="636269"/>
                  </a:moveTo>
                  <a:lnTo>
                    <a:pt x="0" y="6362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36269"/>
                  </a:lnTo>
                  <a:close/>
                </a:path>
                <a:path w="7620" h="2198370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2198370">
                  <a:moveTo>
                    <a:pt x="7620" y="674369"/>
                  </a:moveTo>
                  <a:lnTo>
                    <a:pt x="0" y="67436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674369"/>
                  </a:lnTo>
                  <a:close/>
                </a:path>
                <a:path w="7620" h="2198370">
                  <a:moveTo>
                    <a:pt x="7620" y="712469"/>
                  </a:moveTo>
                  <a:lnTo>
                    <a:pt x="0" y="712469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12469"/>
                  </a:lnTo>
                  <a:close/>
                </a:path>
                <a:path w="7620" h="2198370">
                  <a:moveTo>
                    <a:pt x="7620" y="750569"/>
                  </a:moveTo>
                  <a:lnTo>
                    <a:pt x="0" y="750569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50569"/>
                  </a:lnTo>
                  <a:close/>
                </a:path>
                <a:path w="7620" h="2198370">
                  <a:moveTo>
                    <a:pt x="7620" y="788669"/>
                  </a:moveTo>
                  <a:lnTo>
                    <a:pt x="0" y="78866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8669"/>
                  </a:lnTo>
                  <a:close/>
                </a:path>
                <a:path w="7620" h="2198370">
                  <a:moveTo>
                    <a:pt x="7620" y="795019"/>
                  </a:moveTo>
                  <a:lnTo>
                    <a:pt x="0" y="795019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795019"/>
                  </a:lnTo>
                  <a:close/>
                </a:path>
                <a:path w="7620" h="2198370">
                  <a:moveTo>
                    <a:pt x="7620" y="826769"/>
                  </a:moveTo>
                  <a:lnTo>
                    <a:pt x="0" y="82676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6769"/>
                  </a:lnTo>
                  <a:close/>
                </a:path>
                <a:path w="7620" h="2198370">
                  <a:moveTo>
                    <a:pt x="7620" y="833119"/>
                  </a:moveTo>
                  <a:lnTo>
                    <a:pt x="0" y="833119"/>
                  </a:lnTo>
                  <a:lnTo>
                    <a:pt x="0" y="864869"/>
                  </a:lnTo>
                  <a:lnTo>
                    <a:pt x="7620" y="864869"/>
                  </a:lnTo>
                  <a:lnTo>
                    <a:pt x="7620" y="833119"/>
                  </a:lnTo>
                  <a:close/>
                </a:path>
                <a:path w="7620" h="2198370">
                  <a:moveTo>
                    <a:pt x="7620" y="864869"/>
                  </a:moveTo>
                  <a:lnTo>
                    <a:pt x="0" y="864869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64869"/>
                  </a:lnTo>
                  <a:close/>
                </a:path>
                <a:path w="7620" h="2198370">
                  <a:moveTo>
                    <a:pt x="7620" y="871219"/>
                  </a:moveTo>
                  <a:lnTo>
                    <a:pt x="0" y="871219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871219"/>
                  </a:lnTo>
                  <a:close/>
                </a:path>
                <a:path w="7620" h="2198370">
                  <a:moveTo>
                    <a:pt x="7620" y="909319"/>
                  </a:moveTo>
                  <a:lnTo>
                    <a:pt x="0" y="909319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09319"/>
                  </a:lnTo>
                  <a:close/>
                </a:path>
                <a:path w="7620" h="2198370">
                  <a:moveTo>
                    <a:pt x="7620" y="947419"/>
                  </a:moveTo>
                  <a:lnTo>
                    <a:pt x="0" y="947419"/>
                  </a:lnTo>
                  <a:lnTo>
                    <a:pt x="0" y="985519"/>
                  </a:lnTo>
                  <a:lnTo>
                    <a:pt x="7620" y="985519"/>
                  </a:lnTo>
                  <a:lnTo>
                    <a:pt x="7620" y="947419"/>
                  </a:lnTo>
                  <a:close/>
                </a:path>
                <a:path w="7620" h="2198370">
                  <a:moveTo>
                    <a:pt x="7620" y="985519"/>
                  </a:moveTo>
                  <a:lnTo>
                    <a:pt x="0" y="985519"/>
                  </a:lnTo>
                  <a:lnTo>
                    <a:pt x="0" y="991869"/>
                  </a:lnTo>
                  <a:lnTo>
                    <a:pt x="7620" y="991869"/>
                  </a:lnTo>
                  <a:lnTo>
                    <a:pt x="7620" y="985519"/>
                  </a:lnTo>
                  <a:close/>
                </a:path>
                <a:path w="7620" h="2198370">
                  <a:moveTo>
                    <a:pt x="7620" y="991869"/>
                  </a:moveTo>
                  <a:lnTo>
                    <a:pt x="0" y="991869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991869"/>
                  </a:lnTo>
                  <a:close/>
                </a:path>
                <a:path w="7620" h="2198370">
                  <a:moveTo>
                    <a:pt x="7620" y="1023619"/>
                  </a:moveTo>
                  <a:lnTo>
                    <a:pt x="0" y="1023619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3619"/>
                  </a:lnTo>
                  <a:close/>
                </a:path>
                <a:path w="7620" h="2198370">
                  <a:moveTo>
                    <a:pt x="7620" y="1029969"/>
                  </a:moveTo>
                  <a:lnTo>
                    <a:pt x="0" y="1029969"/>
                  </a:lnTo>
                  <a:lnTo>
                    <a:pt x="0" y="1068069"/>
                  </a:lnTo>
                  <a:lnTo>
                    <a:pt x="7620" y="1068069"/>
                  </a:lnTo>
                  <a:lnTo>
                    <a:pt x="7620" y="1029969"/>
                  </a:lnTo>
                  <a:close/>
                </a:path>
                <a:path w="7620" h="2198370">
                  <a:moveTo>
                    <a:pt x="7620" y="1068069"/>
                  </a:moveTo>
                  <a:lnTo>
                    <a:pt x="0" y="1068069"/>
                  </a:lnTo>
                  <a:lnTo>
                    <a:pt x="0" y="1089659"/>
                  </a:lnTo>
                  <a:lnTo>
                    <a:pt x="7620" y="1089659"/>
                  </a:lnTo>
                  <a:lnTo>
                    <a:pt x="7620" y="1068069"/>
                  </a:lnTo>
                  <a:close/>
                </a:path>
                <a:path w="7620" h="2198370">
                  <a:moveTo>
                    <a:pt x="7620" y="1089659"/>
                  </a:moveTo>
                  <a:lnTo>
                    <a:pt x="0" y="1089659"/>
                  </a:lnTo>
                  <a:lnTo>
                    <a:pt x="0" y="1097279"/>
                  </a:lnTo>
                  <a:lnTo>
                    <a:pt x="7620" y="1097279"/>
                  </a:lnTo>
                  <a:lnTo>
                    <a:pt x="7620" y="1089659"/>
                  </a:lnTo>
                  <a:close/>
                </a:path>
                <a:path w="7620" h="2198370">
                  <a:moveTo>
                    <a:pt x="7620" y="1097279"/>
                  </a:moveTo>
                  <a:lnTo>
                    <a:pt x="0" y="1097279"/>
                  </a:lnTo>
                  <a:lnTo>
                    <a:pt x="0" y="1103629"/>
                  </a:lnTo>
                  <a:lnTo>
                    <a:pt x="7620" y="1103629"/>
                  </a:lnTo>
                  <a:lnTo>
                    <a:pt x="7620" y="1097279"/>
                  </a:lnTo>
                  <a:close/>
                </a:path>
                <a:path w="7620" h="2198370">
                  <a:moveTo>
                    <a:pt x="7620" y="1103629"/>
                  </a:moveTo>
                  <a:lnTo>
                    <a:pt x="0" y="1103629"/>
                  </a:lnTo>
                  <a:lnTo>
                    <a:pt x="0" y="1109979"/>
                  </a:lnTo>
                  <a:lnTo>
                    <a:pt x="7620" y="1109979"/>
                  </a:lnTo>
                  <a:lnTo>
                    <a:pt x="7620" y="1103629"/>
                  </a:lnTo>
                  <a:close/>
                </a:path>
                <a:path w="7620" h="2198370">
                  <a:moveTo>
                    <a:pt x="7620" y="1109979"/>
                  </a:moveTo>
                  <a:lnTo>
                    <a:pt x="0" y="1109979"/>
                  </a:lnTo>
                  <a:lnTo>
                    <a:pt x="0" y="1116329"/>
                  </a:lnTo>
                  <a:lnTo>
                    <a:pt x="7620" y="1116329"/>
                  </a:lnTo>
                  <a:lnTo>
                    <a:pt x="7620" y="1109979"/>
                  </a:lnTo>
                  <a:close/>
                </a:path>
                <a:path w="7620" h="2198370">
                  <a:moveTo>
                    <a:pt x="7620" y="1116329"/>
                  </a:moveTo>
                  <a:lnTo>
                    <a:pt x="0" y="1116329"/>
                  </a:lnTo>
                  <a:lnTo>
                    <a:pt x="0" y="1122679"/>
                  </a:lnTo>
                  <a:lnTo>
                    <a:pt x="7620" y="1122679"/>
                  </a:lnTo>
                  <a:lnTo>
                    <a:pt x="7620" y="1116329"/>
                  </a:lnTo>
                  <a:close/>
                </a:path>
                <a:path w="7620" h="2198370">
                  <a:moveTo>
                    <a:pt x="7620" y="1122679"/>
                  </a:moveTo>
                  <a:lnTo>
                    <a:pt x="0" y="1122679"/>
                  </a:lnTo>
                  <a:lnTo>
                    <a:pt x="0" y="1127759"/>
                  </a:lnTo>
                  <a:lnTo>
                    <a:pt x="7620" y="1127759"/>
                  </a:lnTo>
                  <a:lnTo>
                    <a:pt x="7620" y="1122679"/>
                  </a:lnTo>
                  <a:close/>
                </a:path>
                <a:path w="7620" h="2198370">
                  <a:moveTo>
                    <a:pt x="7620" y="1127759"/>
                  </a:moveTo>
                  <a:lnTo>
                    <a:pt x="0" y="1127759"/>
                  </a:lnTo>
                  <a:lnTo>
                    <a:pt x="0" y="1135379"/>
                  </a:lnTo>
                  <a:lnTo>
                    <a:pt x="7620" y="1135379"/>
                  </a:lnTo>
                  <a:lnTo>
                    <a:pt x="7620" y="1127759"/>
                  </a:lnTo>
                  <a:close/>
                </a:path>
                <a:path w="7620" h="2198370">
                  <a:moveTo>
                    <a:pt x="7620" y="1135379"/>
                  </a:moveTo>
                  <a:lnTo>
                    <a:pt x="0" y="1135379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35379"/>
                  </a:lnTo>
                  <a:close/>
                </a:path>
                <a:path w="7620" h="2198370">
                  <a:moveTo>
                    <a:pt x="7620" y="1141729"/>
                  </a:moveTo>
                  <a:lnTo>
                    <a:pt x="0" y="1141729"/>
                  </a:lnTo>
                  <a:lnTo>
                    <a:pt x="0" y="1148079"/>
                  </a:lnTo>
                  <a:lnTo>
                    <a:pt x="7620" y="1148079"/>
                  </a:lnTo>
                  <a:lnTo>
                    <a:pt x="7620" y="1141729"/>
                  </a:lnTo>
                  <a:close/>
                </a:path>
                <a:path w="7620" h="2198370">
                  <a:moveTo>
                    <a:pt x="7620" y="1148079"/>
                  </a:moveTo>
                  <a:lnTo>
                    <a:pt x="0" y="1148079"/>
                  </a:lnTo>
                  <a:lnTo>
                    <a:pt x="0" y="1154429"/>
                  </a:lnTo>
                  <a:lnTo>
                    <a:pt x="7620" y="1154429"/>
                  </a:lnTo>
                  <a:lnTo>
                    <a:pt x="7620" y="1148079"/>
                  </a:lnTo>
                  <a:close/>
                </a:path>
                <a:path w="7620" h="2198370">
                  <a:moveTo>
                    <a:pt x="7620" y="1154429"/>
                  </a:moveTo>
                  <a:lnTo>
                    <a:pt x="0" y="1154429"/>
                  </a:lnTo>
                  <a:lnTo>
                    <a:pt x="0" y="1160779"/>
                  </a:lnTo>
                  <a:lnTo>
                    <a:pt x="7620" y="1160779"/>
                  </a:lnTo>
                  <a:lnTo>
                    <a:pt x="7620" y="1154429"/>
                  </a:lnTo>
                  <a:close/>
                </a:path>
                <a:path w="7620" h="2198370">
                  <a:moveTo>
                    <a:pt x="7620" y="1160779"/>
                  </a:moveTo>
                  <a:lnTo>
                    <a:pt x="0" y="1160779"/>
                  </a:lnTo>
                  <a:lnTo>
                    <a:pt x="0" y="1165859"/>
                  </a:lnTo>
                  <a:lnTo>
                    <a:pt x="7620" y="1165859"/>
                  </a:lnTo>
                  <a:lnTo>
                    <a:pt x="7620" y="1160779"/>
                  </a:lnTo>
                  <a:close/>
                </a:path>
                <a:path w="7620" h="2198370">
                  <a:moveTo>
                    <a:pt x="7620" y="1165859"/>
                  </a:moveTo>
                  <a:lnTo>
                    <a:pt x="0" y="1165859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65859"/>
                  </a:lnTo>
                  <a:close/>
                </a:path>
                <a:path w="7620" h="2198370">
                  <a:moveTo>
                    <a:pt x="7620" y="1179829"/>
                  </a:moveTo>
                  <a:lnTo>
                    <a:pt x="0" y="1179829"/>
                  </a:lnTo>
                  <a:lnTo>
                    <a:pt x="0" y="1186179"/>
                  </a:lnTo>
                  <a:lnTo>
                    <a:pt x="7620" y="1186179"/>
                  </a:lnTo>
                  <a:lnTo>
                    <a:pt x="7620" y="1179829"/>
                  </a:lnTo>
                  <a:close/>
                </a:path>
                <a:path w="7620" h="2198370">
                  <a:moveTo>
                    <a:pt x="7620" y="1186179"/>
                  </a:moveTo>
                  <a:lnTo>
                    <a:pt x="0" y="1186179"/>
                  </a:lnTo>
                  <a:lnTo>
                    <a:pt x="0" y="1192529"/>
                  </a:lnTo>
                  <a:lnTo>
                    <a:pt x="7620" y="1192529"/>
                  </a:lnTo>
                  <a:lnTo>
                    <a:pt x="7620" y="1186179"/>
                  </a:lnTo>
                  <a:close/>
                </a:path>
                <a:path w="7620" h="2198370">
                  <a:moveTo>
                    <a:pt x="7620" y="1192529"/>
                  </a:moveTo>
                  <a:lnTo>
                    <a:pt x="0" y="1192529"/>
                  </a:lnTo>
                  <a:lnTo>
                    <a:pt x="0" y="1198879"/>
                  </a:lnTo>
                  <a:lnTo>
                    <a:pt x="7620" y="1198879"/>
                  </a:lnTo>
                  <a:lnTo>
                    <a:pt x="7620" y="1192529"/>
                  </a:lnTo>
                  <a:close/>
                </a:path>
                <a:path w="7620" h="2198370">
                  <a:moveTo>
                    <a:pt x="7620" y="1198879"/>
                  </a:moveTo>
                  <a:lnTo>
                    <a:pt x="0" y="1198879"/>
                  </a:lnTo>
                  <a:lnTo>
                    <a:pt x="0" y="1203959"/>
                  </a:lnTo>
                  <a:lnTo>
                    <a:pt x="7620" y="1203959"/>
                  </a:lnTo>
                  <a:lnTo>
                    <a:pt x="7620" y="1198879"/>
                  </a:lnTo>
                  <a:close/>
                </a:path>
                <a:path w="7620" h="2198370">
                  <a:moveTo>
                    <a:pt x="7620" y="1203959"/>
                  </a:moveTo>
                  <a:lnTo>
                    <a:pt x="0" y="1203959"/>
                  </a:lnTo>
                  <a:lnTo>
                    <a:pt x="0" y="1210309"/>
                  </a:lnTo>
                  <a:lnTo>
                    <a:pt x="7620" y="1210309"/>
                  </a:lnTo>
                  <a:lnTo>
                    <a:pt x="7620" y="1203959"/>
                  </a:lnTo>
                  <a:close/>
                </a:path>
                <a:path w="7620" h="2198370">
                  <a:moveTo>
                    <a:pt x="7620" y="1210309"/>
                  </a:moveTo>
                  <a:lnTo>
                    <a:pt x="0" y="1210309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210309"/>
                  </a:lnTo>
                  <a:close/>
                </a:path>
                <a:path w="7620" h="2198370">
                  <a:moveTo>
                    <a:pt x="7620" y="1217929"/>
                  </a:moveTo>
                  <a:lnTo>
                    <a:pt x="0" y="1217929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17929"/>
                  </a:lnTo>
                  <a:close/>
                </a:path>
                <a:path w="7620" h="2198370">
                  <a:moveTo>
                    <a:pt x="7620" y="1224279"/>
                  </a:moveTo>
                  <a:lnTo>
                    <a:pt x="0" y="1224279"/>
                  </a:lnTo>
                  <a:lnTo>
                    <a:pt x="0" y="1230629"/>
                  </a:lnTo>
                  <a:lnTo>
                    <a:pt x="7620" y="1230629"/>
                  </a:lnTo>
                  <a:lnTo>
                    <a:pt x="7620" y="1224279"/>
                  </a:lnTo>
                  <a:close/>
                </a:path>
                <a:path w="7620" h="2198370">
                  <a:moveTo>
                    <a:pt x="7620" y="1230629"/>
                  </a:moveTo>
                  <a:lnTo>
                    <a:pt x="0" y="1230629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30629"/>
                  </a:lnTo>
                  <a:close/>
                </a:path>
                <a:path w="7620" h="2198370">
                  <a:moveTo>
                    <a:pt x="7620" y="1236979"/>
                  </a:moveTo>
                  <a:lnTo>
                    <a:pt x="0" y="1236979"/>
                  </a:lnTo>
                  <a:lnTo>
                    <a:pt x="0" y="1243329"/>
                  </a:lnTo>
                  <a:lnTo>
                    <a:pt x="7620" y="1243329"/>
                  </a:lnTo>
                  <a:lnTo>
                    <a:pt x="7620" y="1236979"/>
                  </a:lnTo>
                  <a:close/>
                </a:path>
                <a:path w="7620" h="2198370">
                  <a:moveTo>
                    <a:pt x="7620" y="1243329"/>
                  </a:moveTo>
                  <a:lnTo>
                    <a:pt x="0" y="1243329"/>
                  </a:lnTo>
                  <a:lnTo>
                    <a:pt x="0" y="1248409"/>
                  </a:lnTo>
                  <a:lnTo>
                    <a:pt x="7620" y="1248409"/>
                  </a:lnTo>
                  <a:lnTo>
                    <a:pt x="7620" y="1243329"/>
                  </a:lnTo>
                  <a:close/>
                </a:path>
                <a:path w="7620" h="2198370">
                  <a:moveTo>
                    <a:pt x="7620" y="1248409"/>
                  </a:moveTo>
                  <a:lnTo>
                    <a:pt x="0" y="1248409"/>
                  </a:lnTo>
                  <a:lnTo>
                    <a:pt x="0" y="1256029"/>
                  </a:lnTo>
                  <a:lnTo>
                    <a:pt x="7620" y="1256029"/>
                  </a:lnTo>
                  <a:lnTo>
                    <a:pt x="7620" y="1248409"/>
                  </a:lnTo>
                  <a:close/>
                </a:path>
                <a:path w="7620" h="2198370">
                  <a:moveTo>
                    <a:pt x="7620" y="1256029"/>
                  </a:moveTo>
                  <a:lnTo>
                    <a:pt x="0" y="1256029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56029"/>
                  </a:lnTo>
                  <a:close/>
                </a:path>
                <a:path w="7620" h="2198370">
                  <a:moveTo>
                    <a:pt x="7620" y="1262379"/>
                  </a:moveTo>
                  <a:lnTo>
                    <a:pt x="0" y="1262379"/>
                  </a:lnTo>
                  <a:lnTo>
                    <a:pt x="0" y="1275079"/>
                  </a:lnTo>
                  <a:lnTo>
                    <a:pt x="7620" y="1275079"/>
                  </a:lnTo>
                  <a:lnTo>
                    <a:pt x="7620" y="1262379"/>
                  </a:lnTo>
                  <a:close/>
                </a:path>
                <a:path w="7620" h="2198370">
                  <a:moveTo>
                    <a:pt x="7620" y="1275079"/>
                  </a:moveTo>
                  <a:lnTo>
                    <a:pt x="0" y="1275079"/>
                  </a:lnTo>
                  <a:lnTo>
                    <a:pt x="0" y="1306829"/>
                  </a:lnTo>
                  <a:lnTo>
                    <a:pt x="7620" y="1306829"/>
                  </a:lnTo>
                  <a:lnTo>
                    <a:pt x="7620" y="1275079"/>
                  </a:lnTo>
                  <a:close/>
                </a:path>
                <a:path w="7620" h="2198370">
                  <a:moveTo>
                    <a:pt x="7620" y="1306829"/>
                  </a:moveTo>
                  <a:lnTo>
                    <a:pt x="0" y="1306829"/>
                  </a:lnTo>
                  <a:lnTo>
                    <a:pt x="0" y="1313179"/>
                  </a:lnTo>
                  <a:lnTo>
                    <a:pt x="7620" y="1313179"/>
                  </a:lnTo>
                  <a:lnTo>
                    <a:pt x="7620" y="1306829"/>
                  </a:lnTo>
                  <a:close/>
                </a:path>
                <a:path w="7620" h="2198370">
                  <a:moveTo>
                    <a:pt x="7620" y="1313179"/>
                  </a:moveTo>
                  <a:lnTo>
                    <a:pt x="0" y="1313179"/>
                  </a:lnTo>
                  <a:lnTo>
                    <a:pt x="0" y="1319529"/>
                  </a:lnTo>
                  <a:lnTo>
                    <a:pt x="7620" y="1319529"/>
                  </a:lnTo>
                  <a:lnTo>
                    <a:pt x="7620" y="1313179"/>
                  </a:lnTo>
                  <a:close/>
                </a:path>
                <a:path w="7620" h="2198370">
                  <a:moveTo>
                    <a:pt x="7620" y="1319529"/>
                  </a:moveTo>
                  <a:lnTo>
                    <a:pt x="0" y="1319529"/>
                  </a:lnTo>
                  <a:lnTo>
                    <a:pt x="0" y="1324609"/>
                  </a:lnTo>
                  <a:lnTo>
                    <a:pt x="7620" y="1324609"/>
                  </a:lnTo>
                  <a:lnTo>
                    <a:pt x="7620" y="1319529"/>
                  </a:lnTo>
                  <a:close/>
                </a:path>
                <a:path w="7620" h="2198370">
                  <a:moveTo>
                    <a:pt x="7620" y="1324609"/>
                  </a:moveTo>
                  <a:lnTo>
                    <a:pt x="0" y="1324609"/>
                  </a:lnTo>
                  <a:lnTo>
                    <a:pt x="0" y="1330959"/>
                  </a:lnTo>
                  <a:lnTo>
                    <a:pt x="7620" y="1330959"/>
                  </a:lnTo>
                  <a:lnTo>
                    <a:pt x="7620" y="1324609"/>
                  </a:lnTo>
                  <a:close/>
                </a:path>
                <a:path w="7620" h="2198370">
                  <a:moveTo>
                    <a:pt x="7620" y="1330959"/>
                  </a:moveTo>
                  <a:lnTo>
                    <a:pt x="0" y="1330959"/>
                  </a:lnTo>
                  <a:lnTo>
                    <a:pt x="0" y="1344929"/>
                  </a:lnTo>
                  <a:lnTo>
                    <a:pt x="7620" y="1344929"/>
                  </a:lnTo>
                  <a:lnTo>
                    <a:pt x="7620" y="1330959"/>
                  </a:lnTo>
                  <a:close/>
                </a:path>
                <a:path w="7620" h="2198370">
                  <a:moveTo>
                    <a:pt x="7620" y="1344929"/>
                  </a:moveTo>
                  <a:lnTo>
                    <a:pt x="0" y="1344929"/>
                  </a:lnTo>
                  <a:lnTo>
                    <a:pt x="0" y="1357629"/>
                  </a:lnTo>
                  <a:lnTo>
                    <a:pt x="7620" y="1357629"/>
                  </a:lnTo>
                  <a:lnTo>
                    <a:pt x="7620" y="1344929"/>
                  </a:lnTo>
                  <a:close/>
                </a:path>
                <a:path w="7620" h="2198370">
                  <a:moveTo>
                    <a:pt x="7620" y="1357629"/>
                  </a:moveTo>
                  <a:lnTo>
                    <a:pt x="0" y="1357629"/>
                  </a:lnTo>
                  <a:lnTo>
                    <a:pt x="0" y="1362709"/>
                  </a:lnTo>
                  <a:lnTo>
                    <a:pt x="7620" y="1362709"/>
                  </a:lnTo>
                  <a:lnTo>
                    <a:pt x="7620" y="1357629"/>
                  </a:lnTo>
                  <a:close/>
                </a:path>
                <a:path w="7620" h="2198370">
                  <a:moveTo>
                    <a:pt x="7620" y="1362709"/>
                  </a:moveTo>
                  <a:lnTo>
                    <a:pt x="0" y="1362709"/>
                  </a:lnTo>
                  <a:lnTo>
                    <a:pt x="0" y="1376679"/>
                  </a:lnTo>
                  <a:lnTo>
                    <a:pt x="7620" y="1376679"/>
                  </a:lnTo>
                  <a:lnTo>
                    <a:pt x="7620" y="1362709"/>
                  </a:lnTo>
                  <a:close/>
                </a:path>
                <a:path w="7620" h="2198370">
                  <a:moveTo>
                    <a:pt x="7620" y="1376679"/>
                  </a:moveTo>
                  <a:lnTo>
                    <a:pt x="0" y="1376679"/>
                  </a:lnTo>
                  <a:lnTo>
                    <a:pt x="0" y="1383029"/>
                  </a:lnTo>
                  <a:lnTo>
                    <a:pt x="7620" y="1383029"/>
                  </a:lnTo>
                  <a:lnTo>
                    <a:pt x="7620" y="1376679"/>
                  </a:lnTo>
                  <a:close/>
                </a:path>
                <a:path w="7620" h="2198370">
                  <a:moveTo>
                    <a:pt x="7620" y="1383029"/>
                  </a:moveTo>
                  <a:lnTo>
                    <a:pt x="0" y="1383029"/>
                  </a:lnTo>
                  <a:lnTo>
                    <a:pt x="0" y="1389379"/>
                  </a:lnTo>
                  <a:lnTo>
                    <a:pt x="7620" y="1389379"/>
                  </a:lnTo>
                  <a:lnTo>
                    <a:pt x="7620" y="1383029"/>
                  </a:lnTo>
                  <a:close/>
                </a:path>
                <a:path w="7620" h="2198370">
                  <a:moveTo>
                    <a:pt x="7620" y="1389379"/>
                  </a:moveTo>
                  <a:lnTo>
                    <a:pt x="0" y="1389379"/>
                  </a:lnTo>
                  <a:lnTo>
                    <a:pt x="0" y="1395729"/>
                  </a:lnTo>
                  <a:lnTo>
                    <a:pt x="7620" y="1395729"/>
                  </a:lnTo>
                  <a:lnTo>
                    <a:pt x="7620" y="1389379"/>
                  </a:lnTo>
                  <a:close/>
                </a:path>
                <a:path w="7620" h="2198370">
                  <a:moveTo>
                    <a:pt x="7620" y="1395729"/>
                  </a:moveTo>
                  <a:lnTo>
                    <a:pt x="0" y="1395729"/>
                  </a:lnTo>
                  <a:lnTo>
                    <a:pt x="0" y="1407159"/>
                  </a:lnTo>
                  <a:lnTo>
                    <a:pt x="7620" y="1407159"/>
                  </a:lnTo>
                  <a:lnTo>
                    <a:pt x="7620" y="1395729"/>
                  </a:lnTo>
                  <a:close/>
                </a:path>
                <a:path w="7620" h="2198370">
                  <a:moveTo>
                    <a:pt x="7620" y="1407159"/>
                  </a:moveTo>
                  <a:lnTo>
                    <a:pt x="0" y="1407159"/>
                  </a:lnTo>
                  <a:lnTo>
                    <a:pt x="0" y="1414779"/>
                  </a:lnTo>
                  <a:lnTo>
                    <a:pt x="7620" y="1414779"/>
                  </a:lnTo>
                  <a:lnTo>
                    <a:pt x="7620" y="1407159"/>
                  </a:lnTo>
                  <a:close/>
                </a:path>
                <a:path w="7620" h="2198370">
                  <a:moveTo>
                    <a:pt x="7620" y="1414779"/>
                  </a:moveTo>
                  <a:lnTo>
                    <a:pt x="0" y="1414779"/>
                  </a:lnTo>
                  <a:lnTo>
                    <a:pt x="0" y="1421129"/>
                  </a:lnTo>
                  <a:lnTo>
                    <a:pt x="7620" y="1421129"/>
                  </a:lnTo>
                  <a:lnTo>
                    <a:pt x="7620" y="1414779"/>
                  </a:lnTo>
                  <a:close/>
                </a:path>
                <a:path w="7620" h="2198370">
                  <a:moveTo>
                    <a:pt x="7620" y="1421129"/>
                  </a:moveTo>
                  <a:lnTo>
                    <a:pt x="0" y="1421129"/>
                  </a:lnTo>
                  <a:lnTo>
                    <a:pt x="0" y="1427479"/>
                  </a:lnTo>
                  <a:lnTo>
                    <a:pt x="7620" y="1427479"/>
                  </a:lnTo>
                  <a:lnTo>
                    <a:pt x="7620" y="1421129"/>
                  </a:lnTo>
                  <a:close/>
                </a:path>
                <a:path w="7620" h="2198370">
                  <a:moveTo>
                    <a:pt x="7620" y="1427479"/>
                  </a:moveTo>
                  <a:lnTo>
                    <a:pt x="0" y="1427479"/>
                  </a:lnTo>
                  <a:lnTo>
                    <a:pt x="0" y="1433829"/>
                  </a:lnTo>
                  <a:lnTo>
                    <a:pt x="7620" y="1433829"/>
                  </a:lnTo>
                  <a:lnTo>
                    <a:pt x="7620" y="1427479"/>
                  </a:lnTo>
                  <a:close/>
                </a:path>
                <a:path w="7620" h="2198370">
                  <a:moveTo>
                    <a:pt x="7620" y="1433829"/>
                  </a:moveTo>
                  <a:lnTo>
                    <a:pt x="0" y="1433829"/>
                  </a:lnTo>
                  <a:lnTo>
                    <a:pt x="0" y="1440179"/>
                  </a:lnTo>
                  <a:lnTo>
                    <a:pt x="7620" y="1440179"/>
                  </a:lnTo>
                  <a:lnTo>
                    <a:pt x="7620" y="1433829"/>
                  </a:lnTo>
                  <a:close/>
                </a:path>
                <a:path w="7620" h="2198370">
                  <a:moveTo>
                    <a:pt x="7620" y="1440179"/>
                  </a:moveTo>
                  <a:lnTo>
                    <a:pt x="0" y="1440179"/>
                  </a:lnTo>
                  <a:lnTo>
                    <a:pt x="0" y="1445259"/>
                  </a:lnTo>
                  <a:lnTo>
                    <a:pt x="7620" y="1445259"/>
                  </a:lnTo>
                  <a:lnTo>
                    <a:pt x="7620" y="1440179"/>
                  </a:lnTo>
                  <a:close/>
                </a:path>
                <a:path w="7620" h="2198370">
                  <a:moveTo>
                    <a:pt x="7620" y="1445259"/>
                  </a:moveTo>
                  <a:lnTo>
                    <a:pt x="0" y="1445259"/>
                  </a:lnTo>
                  <a:lnTo>
                    <a:pt x="0" y="1459229"/>
                  </a:lnTo>
                  <a:lnTo>
                    <a:pt x="7620" y="1459229"/>
                  </a:lnTo>
                  <a:lnTo>
                    <a:pt x="7620" y="1445259"/>
                  </a:lnTo>
                  <a:close/>
                </a:path>
                <a:path w="7620" h="2198370">
                  <a:moveTo>
                    <a:pt x="7620" y="1459229"/>
                  </a:moveTo>
                  <a:lnTo>
                    <a:pt x="0" y="1459229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59229"/>
                  </a:lnTo>
                  <a:close/>
                </a:path>
                <a:path w="7620" h="2198370">
                  <a:moveTo>
                    <a:pt x="7620" y="1465579"/>
                  </a:moveTo>
                  <a:lnTo>
                    <a:pt x="0" y="1465579"/>
                  </a:lnTo>
                  <a:lnTo>
                    <a:pt x="0" y="1471929"/>
                  </a:lnTo>
                  <a:lnTo>
                    <a:pt x="7620" y="1471929"/>
                  </a:lnTo>
                  <a:lnTo>
                    <a:pt x="7620" y="1465579"/>
                  </a:lnTo>
                  <a:close/>
                </a:path>
                <a:path w="7620" h="2198370">
                  <a:moveTo>
                    <a:pt x="7620" y="1471929"/>
                  </a:moveTo>
                  <a:lnTo>
                    <a:pt x="0" y="1471929"/>
                  </a:lnTo>
                  <a:lnTo>
                    <a:pt x="0" y="1478279"/>
                  </a:lnTo>
                  <a:lnTo>
                    <a:pt x="7620" y="1478279"/>
                  </a:lnTo>
                  <a:lnTo>
                    <a:pt x="7620" y="1471929"/>
                  </a:lnTo>
                  <a:close/>
                </a:path>
                <a:path w="7620" h="2198370">
                  <a:moveTo>
                    <a:pt x="7620" y="1478279"/>
                  </a:moveTo>
                  <a:lnTo>
                    <a:pt x="0" y="1478279"/>
                  </a:lnTo>
                  <a:lnTo>
                    <a:pt x="0" y="1483359"/>
                  </a:lnTo>
                  <a:lnTo>
                    <a:pt x="7620" y="1483359"/>
                  </a:lnTo>
                  <a:lnTo>
                    <a:pt x="7620" y="1478279"/>
                  </a:lnTo>
                  <a:close/>
                </a:path>
                <a:path w="7620" h="2198370">
                  <a:moveTo>
                    <a:pt x="7620" y="1483359"/>
                  </a:moveTo>
                  <a:lnTo>
                    <a:pt x="0" y="1483359"/>
                  </a:lnTo>
                  <a:lnTo>
                    <a:pt x="0" y="1490979"/>
                  </a:lnTo>
                  <a:lnTo>
                    <a:pt x="7620" y="1490979"/>
                  </a:lnTo>
                  <a:lnTo>
                    <a:pt x="7620" y="1483359"/>
                  </a:lnTo>
                  <a:close/>
                </a:path>
                <a:path w="7620" h="2198370">
                  <a:moveTo>
                    <a:pt x="7620" y="1490979"/>
                  </a:moveTo>
                  <a:lnTo>
                    <a:pt x="0" y="1490979"/>
                  </a:lnTo>
                  <a:lnTo>
                    <a:pt x="0" y="1497329"/>
                  </a:lnTo>
                  <a:lnTo>
                    <a:pt x="7620" y="1497329"/>
                  </a:lnTo>
                  <a:lnTo>
                    <a:pt x="7620" y="1490979"/>
                  </a:lnTo>
                  <a:close/>
                </a:path>
                <a:path w="7620" h="2198370">
                  <a:moveTo>
                    <a:pt x="7620" y="1497329"/>
                  </a:moveTo>
                  <a:lnTo>
                    <a:pt x="0" y="1497329"/>
                  </a:lnTo>
                  <a:lnTo>
                    <a:pt x="0" y="1510029"/>
                  </a:lnTo>
                  <a:lnTo>
                    <a:pt x="7620" y="1510029"/>
                  </a:lnTo>
                  <a:lnTo>
                    <a:pt x="7620" y="1497329"/>
                  </a:lnTo>
                  <a:close/>
                </a:path>
                <a:path w="7620" h="2198370">
                  <a:moveTo>
                    <a:pt x="7620" y="1510029"/>
                  </a:moveTo>
                  <a:lnTo>
                    <a:pt x="0" y="1510029"/>
                  </a:lnTo>
                  <a:lnTo>
                    <a:pt x="0" y="1516379"/>
                  </a:lnTo>
                  <a:lnTo>
                    <a:pt x="7620" y="1516379"/>
                  </a:lnTo>
                  <a:lnTo>
                    <a:pt x="7620" y="1510029"/>
                  </a:lnTo>
                  <a:close/>
                </a:path>
                <a:path w="7620" h="2198370">
                  <a:moveTo>
                    <a:pt x="7620" y="1516379"/>
                  </a:moveTo>
                  <a:lnTo>
                    <a:pt x="0" y="1516379"/>
                  </a:lnTo>
                  <a:lnTo>
                    <a:pt x="0" y="1521459"/>
                  </a:lnTo>
                  <a:lnTo>
                    <a:pt x="7620" y="1521459"/>
                  </a:lnTo>
                  <a:lnTo>
                    <a:pt x="7620" y="1516379"/>
                  </a:lnTo>
                  <a:close/>
                </a:path>
                <a:path w="7620" h="2198370">
                  <a:moveTo>
                    <a:pt x="7620" y="1521459"/>
                  </a:moveTo>
                  <a:lnTo>
                    <a:pt x="0" y="1521459"/>
                  </a:lnTo>
                  <a:lnTo>
                    <a:pt x="0" y="1527809"/>
                  </a:lnTo>
                  <a:lnTo>
                    <a:pt x="7620" y="1527809"/>
                  </a:lnTo>
                  <a:lnTo>
                    <a:pt x="7620" y="1521459"/>
                  </a:lnTo>
                  <a:close/>
                </a:path>
                <a:path w="7620" h="2198370">
                  <a:moveTo>
                    <a:pt x="7620" y="1527809"/>
                  </a:moveTo>
                  <a:lnTo>
                    <a:pt x="0" y="1527809"/>
                  </a:lnTo>
                  <a:lnTo>
                    <a:pt x="0" y="1535429"/>
                  </a:lnTo>
                  <a:lnTo>
                    <a:pt x="7620" y="1535429"/>
                  </a:lnTo>
                  <a:lnTo>
                    <a:pt x="7620" y="1527809"/>
                  </a:lnTo>
                  <a:close/>
                </a:path>
                <a:path w="7620" h="2198370">
                  <a:moveTo>
                    <a:pt x="7620" y="1535429"/>
                  </a:moveTo>
                  <a:lnTo>
                    <a:pt x="0" y="1535429"/>
                  </a:lnTo>
                  <a:lnTo>
                    <a:pt x="0" y="1541779"/>
                  </a:lnTo>
                  <a:lnTo>
                    <a:pt x="7620" y="1541779"/>
                  </a:lnTo>
                  <a:lnTo>
                    <a:pt x="7620" y="1535429"/>
                  </a:lnTo>
                  <a:close/>
                </a:path>
                <a:path w="7620" h="2198370">
                  <a:moveTo>
                    <a:pt x="7620" y="1541779"/>
                  </a:moveTo>
                  <a:lnTo>
                    <a:pt x="0" y="1541779"/>
                  </a:lnTo>
                  <a:lnTo>
                    <a:pt x="0" y="1548129"/>
                  </a:lnTo>
                  <a:lnTo>
                    <a:pt x="7620" y="1548129"/>
                  </a:lnTo>
                  <a:lnTo>
                    <a:pt x="7620" y="1541779"/>
                  </a:lnTo>
                  <a:close/>
                </a:path>
                <a:path w="7620" h="2198370">
                  <a:moveTo>
                    <a:pt x="7620" y="1548129"/>
                  </a:moveTo>
                  <a:lnTo>
                    <a:pt x="0" y="1548129"/>
                  </a:lnTo>
                  <a:lnTo>
                    <a:pt x="0" y="1554479"/>
                  </a:lnTo>
                  <a:lnTo>
                    <a:pt x="7620" y="1554479"/>
                  </a:lnTo>
                  <a:lnTo>
                    <a:pt x="7620" y="1548129"/>
                  </a:lnTo>
                  <a:close/>
                </a:path>
                <a:path w="7620" h="2198370">
                  <a:moveTo>
                    <a:pt x="7620" y="1554479"/>
                  </a:moveTo>
                  <a:lnTo>
                    <a:pt x="0" y="1554479"/>
                  </a:lnTo>
                  <a:lnTo>
                    <a:pt x="0" y="1559559"/>
                  </a:lnTo>
                  <a:lnTo>
                    <a:pt x="7620" y="1559559"/>
                  </a:lnTo>
                  <a:lnTo>
                    <a:pt x="7620" y="1554479"/>
                  </a:lnTo>
                  <a:close/>
                </a:path>
                <a:path w="7620" h="2198370">
                  <a:moveTo>
                    <a:pt x="7620" y="1559559"/>
                  </a:moveTo>
                  <a:lnTo>
                    <a:pt x="0" y="1559559"/>
                  </a:lnTo>
                  <a:lnTo>
                    <a:pt x="0" y="1565909"/>
                  </a:lnTo>
                  <a:lnTo>
                    <a:pt x="7620" y="1565909"/>
                  </a:lnTo>
                  <a:lnTo>
                    <a:pt x="7620" y="1559559"/>
                  </a:lnTo>
                  <a:close/>
                </a:path>
                <a:path w="7620" h="2198370">
                  <a:moveTo>
                    <a:pt x="7620" y="1565909"/>
                  </a:moveTo>
                  <a:lnTo>
                    <a:pt x="0" y="1565909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65909"/>
                  </a:lnTo>
                  <a:close/>
                </a:path>
                <a:path w="7620" h="2198370">
                  <a:moveTo>
                    <a:pt x="7620" y="1573529"/>
                  </a:moveTo>
                  <a:lnTo>
                    <a:pt x="0" y="1573529"/>
                  </a:lnTo>
                  <a:lnTo>
                    <a:pt x="0" y="1579879"/>
                  </a:lnTo>
                  <a:lnTo>
                    <a:pt x="7620" y="1579879"/>
                  </a:lnTo>
                  <a:lnTo>
                    <a:pt x="7620" y="1573529"/>
                  </a:lnTo>
                  <a:close/>
                </a:path>
                <a:path w="7620" h="2198370">
                  <a:moveTo>
                    <a:pt x="7620" y="1579879"/>
                  </a:moveTo>
                  <a:lnTo>
                    <a:pt x="0" y="1579879"/>
                  </a:lnTo>
                  <a:lnTo>
                    <a:pt x="0" y="1592579"/>
                  </a:lnTo>
                  <a:lnTo>
                    <a:pt x="7620" y="1592579"/>
                  </a:lnTo>
                  <a:lnTo>
                    <a:pt x="7620" y="1579879"/>
                  </a:lnTo>
                  <a:close/>
                </a:path>
                <a:path w="7620" h="2198370">
                  <a:moveTo>
                    <a:pt x="7620" y="1592579"/>
                  </a:moveTo>
                  <a:lnTo>
                    <a:pt x="0" y="1592579"/>
                  </a:lnTo>
                  <a:lnTo>
                    <a:pt x="0" y="1598929"/>
                  </a:lnTo>
                  <a:lnTo>
                    <a:pt x="7620" y="1598929"/>
                  </a:lnTo>
                  <a:lnTo>
                    <a:pt x="7620" y="1592579"/>
                  </a:lnTo>
                  <a:close/>
                </a:path>
                <a:path w="7620" h="2198370">
                  <a:moveTo>
                    <a:pt x="7620" y="1598929"/>
                  </a:moveTo>
                  <a:lnTo>
                    <a:pt x="0" y="1598929"/>
                  </a:lnTo>
                  <a:lnTo>
                    <a:pt x="0" y="1604009"/>
                  </a:lnTo>
                  <a:lnTo>
                    <a:pt x="7620" y="1604009"/>
                  </a:lnTo>
                  <a:lnTo>
                    <a:pt x="7620" y="1598929"/>
                  </a:lnTo>
                  <a:close/>
                </a:path>
                <a:path w="7620" h="2198370">
                  <a:moveTo>
                    <a:pt x="7620" y="1604009"/>
                  </a:moveTo>
                  <a:lnTo>
                    <a:pt x="0" y="1604009"/>
                  </a:lnTo>
                  <a:lnTo>
                    <a:pt x="0" y="1611629"/>
                  </a:lnTo>
                  <a:lnTo>
                    <a:pt x="7620" y="1611629"/>
                  </a:lnTo>
                  <a:lnTo>
                    <a:pt x="7620" y="1604009"/>
                  </a:lnTo>
                  <a:close/>
                </a:path>
                <a:path w="7620" h="2198370">
                  <a:moveTo>
                    <a:pt x="7620" y="1611629"/>
                  </a:moveTo>
                  <a:lnTo>
                    <a:pt x="0" y="1611629"/>
                  </a:lnTo>
                  <a:lnTo>
                    <a:pt x="0" y="1617979"/>
                  </a:lnTo>
                  <a:lnTo>
                    <a:pt x="7620" y="1617979"/>
                  </a:lnTo>
                  <a:lnTo>
                    <a:pt x="7620" y="1611629"/>
                  </a:lnTo>
                  <a:close/>
                </a:path>
                <a:path w="7620" h="2198370">
                  <a:moveTo>
                    <a:pt x="7620" y="1617979"/>
                  </a:moveTo>
                  <a:lnTo>
                    <a:pt x="0" y="1617979"/>
                  </a:lnTo>
                  <a:lnTo>
                    <a:pt x="0" y="1630679"/>
                  </a:lnTo>
                  <a:lnTo>
                    <a:pt x="7620" y="1630679"/>
                  </a:lnTo>
                  <a:lnTo>
                    <a:pt x="7620" y="1617979"/>
                  </a:lnTo>
                  <a:close/>
                </a:path>
                <a:path w="7620" h="2198370">
                  <a:moveTo>
                    <a:pt x="7620" y="1630679"/>
                  </a:moveTo>
                  <a:lnTo>
                    <a:pt x="0" y="1630679"/>
                  </a:lnTo>
                  <a:lnTo>
                    <a:pt x="0" y="1649729"/>
                  </a:lnTo>
                  <a:lnTo>
                    <a:pt x="7620" y="1649729"/>
                  </a:lnTo>
                  <a:lnTo>
                    <a:pt x="7620" y="1630679"/>
                  </a:lnTo>
                  <a:close/>
                </a:path>
                <a:path w="7620" h="2198370">
                  <a:moveTo>
                    <a:pt x="7620" y="1649729"/>
                  </a:moveTo>
                  <a:lnTo>
                    <a:pt x="0" y="1649729"/>
                  </a:lnTo>
                  <a:lnTo>
                    <a:pt x="0" y="1662429"/>
                  </a:lnTo>
                  <a:lnTo>
                    <a:pt x="7620" y="1662429"/>
                  </a:lnTo>
                  <a:lnTo>
                    <a:pt x="7620" y="1649729"/>
                  </a:lnTo>
                  <a:close/>
                </a:path>
                <a:path w="7620" h="2198370">
                  <a:moveTo>
                    <a:pt x="7620" y="1662429"/>
                  </a:moveTo>
                  <a:lnTo>
                    <a:pt x="0" y="1662429"/>
                  </a:lnTo>
                  <a:lnTo>
                    <a:pt x="0" y="1668779"/>
                  </a:lnTo>
                  <a:lnTo>
                    <a:pt x="7620" y="1668779"/>
                  </a:lnTo>
                  <a:lnTo>
                    <a:pt x="7620" y="1662429"/>
                  </a:lnTo>
                  <a:close/>
                </a:path>
                <a:path w="7620" h="2198370">
                  <a:moveTo>
                    <a:pt x="7620" y="1668779"/>
                  </a:moveTo>
                  <a:lnTo>
                    <a:pt x="0" y="1668779"/>
                  </a:lnTo>
                  <a:lnTo>
                    <a:pt x="0" y="1675129"/>
                  </a:lnTo>
                  <a:lnTo>
                    <a:pt x="7620" y="1675129"/>
                  </a:lnTo>
                  <a:lnTo>
                    <a:pt x="7620" y="1668779"/>
                  </a:lnTo>
                  <a:close/>
                </a:path>
                <a:path w="7620" h="2198370">
                  <a:moveTo>
                    <a:pt x="7620" y="1675129"/>
                  </a:moveTo>
                  <a:lnTo>
                    <a:pt x="0" y="1675129"/>
                  </a:lnTo>
                  <a:lnTo>
                    <a:pt x="0" y="1680209"/>
                  </a:lnTo>
                  <a:lnTo>
                    <a:pt x="7620" y="1680209"/>
                  </a:lnTo>
                  <a:lnTo>
                    <a:pt x="7620" y="1675129"/>
                  </a:lnTo>
                  <a:close/>
                </a:path>
                <a:path w="7620" h="2198370">
                  <a:moveTo>
                    <a:pt x="7620" y="1680209"/>
                  </a:moveTo>
                  <a:lnTo>
                    <a:pt x="0" y="1680209"/>
                  </a:lnTo>
                  <a:lnTo>
                    <a:pt x="0" y="1687829"/>
                  </a:lnTo>
                  <a:lnTo>
                    <a:pt x="7620" y="1687829"/>
                  </a:lnTo>
                  <a:lnTo>
                    <a:pt x="7620" y="1680209"/>
                  </a:lnTo>
                  <a:close/>
                </a:path>
                <a:path w="7620" h="2198370">
                  <a:moveTo>
                    <a:pt x="7620" y="1687829"/>
                  </a:moveTo>
                  <a:lnTo>
                    <a:pt x="0" y="1687829"/>
                  </a:lnTo>
                  <a:lnTo>
                    <a:pt x="0" y="1694179"/>
                  </a:lnTo>
                  <a:lnTo>
                    <a:pt x="7620" y="1694179"/>
                  </a:lnTo>
                  <a:lnTo>
                    <a:pt x="7620" y="1687829"/>
                  </a:lnTo>
                  <a:close/>
                </a:path>
                <a:path w="7620" h="2198370">
                  <a:moveTo>
                    <a:pt x="7620" y="1694179"/>
                  </a:moveTo>
                  <a:lnTo>
                    <a:pt x="0" y="1694179"/>
                  </a:lnTo>
                  <a:lnTo>
                    <a:pt x="0" y="1700529"/>
                  </a:lnTo>
                  <a:lnTo>
                    <a:pt x="7620" y="1700529"/>
                  </a:lnTo>
                  <a:lnTo>
                    <a:pt x="7620" y="1694179"/>
                  </a:lnTo>
                  <a:close/>
                </a:path>
                <a:path w="7620" h="2198370">
                  <a:moveTo>
                    <a:pt x="7620" y="1700529"/>
                  </a:moveTo>
                  <a:lnTo>
                    <a:pt x="0" y="1700529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700529"/>
                  </a:lnTo>
                  <a:close/>
                </a:path>
                <a:path w="7620" h="2198370">
                  <a:moveTo>
                    <a:pt x="7620" y="1713229"/>
                  </a:moveTo>
                  <a:lnTo>
                    <a:pt x="0" y="1713229"/>
                  </a:lnTo>
                  <a:lnTo>
                    <a:pt x="0" y="1718309"/>
                  </a:lnTo>
                  <a:lnTo>
                    <a:pt x="7620" y="1718309"/>
                  </a:lnTo>
                  <a:lnTo>
                    <a:pt x="7620" y="1713229"/>
                  </a:lnTo>
                  <a:close/>
                </a:path>
                <a:path w="7620" h="2198370">
                  <a:moveTo>
                    <a:pt x="7620" y="1718309"/>
                  </a:moveTo>
                  <a:lnTo>
                    <a:pt x="0" y="1718309"/>
                  </a:lnTo>
                  <a:lnTo>
                    <a:pt x="0" y="1724659"/>
                  </a:lnTo>
                  <a:lnTo>
                    <a:pt x="7620" y="1724659"/>
                  </a:lnTo>
                  <a:lnTo>
                    <a:pt x="7620" y="1718309"/>
                  </a:lnTo>
                  <a:close/>
                </a:path>
                <a:path w="7620" h="2198370">
                  <a:moveTo>
                    <a:pt x="7620" y="1724659"/>
                  </a:moveTo>
                  <a:lnTo>
                    <a:pt x="0" y="1724659"/>
                  </a:lnTo>
                  <a:lnTo>
                    <a:pt x="0" y="1732279"/>
                  </a:lnTo>
                  <a:lnTo>
                    <a:pt x="7620" y="1732279"/>
                  </a:lnTo>
                  <a:lnTo>
                    <a:pt x="7620" y="1724659"/>
                  </a:lnTo>
                  <a:close/>
                </a:path>
                <a:path w="7620" h="2198370">
                  <a:moveTo>
                    <a:pt x="7620" y="1732279"/>
                  </a:moveTo>
                  <a:lnTo>
                    <a:pt x="0" y="1732279"/>
                  </a:lnTo>
                  <a:lnTo>
                    <a:pt x="0" y="1744979"/>
                  </a:lnTo>
                  <a:lnTo>
                    <a:pt x="7620" y="1744979"/>
                  </a:lnTo>
                  <a:lnTo>
                    <a:pt x="7620" y="1732279"/>
                  </a:lnTo>
                  <a:close/>
                </a:path>
                <a:path w="7620" h="2198370">
                  <a:moveTo>
                    <a:pt x="7620" y="1744979"/>
                  </a:moveTo>
                  <a:lnTo>
                    <a:pt x="0" y="1744979"/>
                  </a:lnTo>
                  <a:lnTo>
                    <a:pt x="0" y="1756409"/>
                  </a:lnTo>
                  <a:lnTo>
                    <a:pt x="7620" y="1756409"/>
                  </a:lnTo>
                  <a:lnTo>
                    <a:pt x="7620" y="1744979"/>
                  </a:lnTo>
                  <a:close/>
                </a:path>
                <a:path w="7620" h="2198370">
                  <a:moveTo>
                    <a:pt x="7620" y="1756409"/>
                  </a:moveTo>
                  <a:lnTo>
                    <a:pt x="0" y="1756409"/>
                  </a:lnTo>
                  <a:lnTo>
                    <a:pt x="0" y="1762759"/>
                  </a:lnTo>
                  <a:lnTo>
                    <a:pt x="7620" y="1762759"/>
                  </a:lnTo>
                  <a:lnTo>
                    <a:pt x="7620" y="1756409"/>
                  </a:lnTo>
                  <a:close/>
                </a:path>
                <a:path w="7620" h="2198370">
                  <a:moveTo>
                    <a:pt x="7620" y="1762759"/>
                  </a:moveTo>
                  <a:lnTo>
                    <a:pt x="0" y="1762759"/>
                  </a:lnTo>
                  <a:lnTo>
                    <a:pt x="0" y="1770379"/>
                  </a:lnTo>
                  <a:lnTo>
                    <a:pt x="7620" y="1770379"/>
                  </a:lnTo>
                  <a:lnTo>
                    <a:pt x="7620" y="1762759"/>
                  </a:lnTo>
                  <a:close/>
                </a:path>
                <a:path w="7620" h="2198370">
                  <a:moveTo>
                    <a:pt x="7620" y="1770379"/>
                  </a:moveTo>
                  <a:lnTo>
                    <a:pt x="0" y="1770379"/>
                  </a:lnTo>
                  <a:lnTo>
                    <a:pt x="0" y="1776729"/>
                  </a:lnTo>
                  <a:lnTo>
                    <a:pt x="7620" y="1776729"/>
                  </a:lnTo>
                  <a:lnTo>
                    <a:pt x="7620" y="1770379"/>
                  </a:lnTo>
                  <a:close/>
                </a:path>
                <a:path w="7620" h="2198370">
                  <a:moveTo>
                    <a:pt x="7620" y="1776729"/>
                  </a:moveTo>
                  <a:lnTo>
                    <a:pt x="0" y="1776729"/>
                  </a:lnTo>
                  <a:lnTo>
                    <a:pt x="0" y="1783079"/>
                  </a:lnTo>
                  <a:lnTo>
                    <a:pt x="7620" y="1783079"/>
                  </a:lnTo>
                  <a:lnTo>
                    <a:pt x="7620" y="1776729"/>
                  </a:lnTo>
                  <a:close/>
                </a:path>
                <a:path w="7620" h="2198370">
                  <a:moveTo>
                    <a:pt x="7620" y="1783079"/>
                  </a:moveTo>
                  <a:lnTo>
                    <a:pt x="0" y="1783079"/>
                  </a:lnTo>
                  <a:lnTo>
                    <a:pt x="0" y="1789429"/>
                  </a:lnTo>
                  <a:lnTo>
                    <a:pt x="7620" y="1789429"/>
                  </a:lnTo>
                  <a:lnTo>
                    <a:pt x="7620" y="1783079"/>
                  </a:lnTo>
                  <a:close/>
                </a:path>
                <a:path w="7620" h="2198370">
                  <a:moveTo>
                    <a:pt x="7620" y="1789429"/>
                  </a:moveTo>
                  <a:lnTo>
                    <a:pt x="0" y="1789429"/>
                  </a:lnTo>
                  <a:lnTo>
                    <a:pt x="0" y="1795779"/>
                  </a:lnTo>
                  <a:lnTo>
                    <a:pt x="7620" y="1795779"/>
                  </a:lnTo>
                  <a:lnTo>
                    <a:pt x="7620" y="1789429"/>
                  </a:lnTo>
                  <a:close/>
                </a:path>
                <a:path w="7620" h="2198370">
                  <a:moveTo>
                    <a:pt x="7620" y="1795779"/>
                  </a:moveTo>
                  <a:lnTo>
                    <a:pt x="0" y="1795779"/>
                  </a:lnTo>
                  <a:lnTo>
                    <a:pt x="0" y="1800859"/>
                  </a:lnTo>
                  <a:lnTo>
                    <a:pt x="7620" y="1800859"/>
                  </a:lnTo>
                  <a:lnTo>
                    <a:pt x="7620" y="1795779"/>
                  </a:lnTo>
                  <a:close/>
                </a:path>
                <a:path w="7620" h="2198370">
                  <a:moveTo>
                    <a:pt x="7620" y="1800859"/>
                  </a:moveTo>
                  <a:lnTo>
                    <a:pt x="0" y="1800859"/>
                  </a:lnTo>
                  <a:lnTo>
                    <a:pt x="0" y="1808479"/>
                  </a:lnTo>
                  <a:lnTo>
                    <a:pt x="7620" y="1808479"/>
                  </a:lnTo>
                  <a:lnTo>
                    <a:pt x="7620" y="1800859"/>
                  </a:lnTo>
                  <a:close/>
                </a:path>
                <a:path w="7620" h="2198370">
                  <a:moveTo>
                    <a:pt x="7620" y="1808479"/>
                  </a:moveTo>
                  <a:lnTo>
                    <a:pt x="0" y="1808479"/>
                  </a:lnTo>
                  <a:lnTo>
                    <a:pt x="0" y="1814829"/>
                  </a:lnTo>
                  <a:lnTo>
                    <a:pt x="7620" y="1814829"/>
                  </a:lnTo>
                  <a:lnTo>
                    <a:pt x="7620" y="1808479"/>
                  </a:lnTo>
                  <a:close/>
                </a:path>
                <a:path w="7620" h="2198370">
                  <a:moveTo>
                    <a:pt x="7620" y="1814829"/>
                  </a:moveTo>
                  <a:lnTo>
                    <a:pt x="0" y="1814829"/>
                  </a:lnTo>
                  <a:lnTo>
                    <a:pt x="0" y="1821179"/>
                  </a:lnTo>
                  <a:lnTo>
                    <a:pt x="7620" y="1821179"/>
                  </a:lnTo>
                  <a:lnTo>
                    <a:pt x="7620" y="1814829"/>
                  </a:lnTo>
                  <a:close/>
                </a:path>
                <a:path w="7620" h="2198370">
                  <a:moveTo>
                    <a:pt x="7620" y="1821179"/>
                  </a:moveTo>
                  <a:lnTo>
                    <a:pt x="0" y="1821179"/>
                  </a:lnTo>
                  <a:lnTo>
                    <a:pt x="0" y="1827529"/>
                  </a:lnTo>
                  <a:lnTo>
                    <a:pt x="7620" y="1827529"/>
                  </a:lnTo>
                  <a:lnTo>
                    <a:pt x="7620" y="1821179"/>
                  </a:lnTo>
                  <a:close/>
                </a:path>
                <a:path w="7620" h="2198370">
                  <a:moveTo>
                    <a:pt x="7620" y="1827529"/>
                  </a:moveTo>
                  <a:lnTo>
                    <a:pt x="0" y="1827529"/>
                  </a:lnTo>
                  <a:lnTo>
                    <a:pt x="0" y="1833879"/>
                  </a:lnTo>
                  <a:lnTo>
                    <a:pt x="7620" y="1833879"/>
                  </a:lnTo>
                  <a:lnTo>
                    <a:pt x="7620" y="1827529"/>
                  </a:lnTo>
                  <a:close/>
                </a:path>
                <a:path w="7620" h="2198370">
                  <a:moveTo>
                    <a:pt x="7620" y="1833879"/>
                  </a:moveTo>
                  <a:lnTo>
                    <a:pt x="0" y="1833879"/>
                  </a:lnTo>
                  <a:lnTo>
                    <a:pt x="0" y="1846579"/>
                  </a:lnTo>
                  <a:lnTo>
                    <a:pt x="7620" y="1846579"/>
                  </a:lnTo>
                  <a:lnTo>
                    <a:pt x="7620" y="1833879"/>
                  </a:lnTo>
                  <a:close/>
                </a:path>
                <a:path w="7620" h="2198370">
                  <a:moveTo>
                    <a:pt x="7620" y="1846579"/>
                  </a:moveTo>
                  <a:lnTo>
                    <a:pt x="0" y="1846579"/>
                  </a:lnTo>
                  <a:lnTo>
                    <a:pt x="0" y="1852929"/>
                  </a:lnTo>
                  <a:lnTo>
                    <a:pt x="7620" y="1852929"/>
                  </a:lnTo>
                  <a:lnTo>
                    <a:pt x="7620" y="1846579"/>
                  </a:lnTo>
                  <a:close/>
                </a:path>
                <a:path w="7620" h="2198370">
                  <a:moveTo>
                    <a:pt x="7620" y="1852929"/>
                  </a:moveTo>
                  <a:lnTo>
                    <a:pt x="0" y="1852929"/>
                  </a:lnTo>
                  <a:lnTo>
                    <a:pt x="0" y="1859279"/>
                  </a:lnTo>
                  <a:lnTo>
                    <a:pt x="7620" y="1859279"/>
                  </a:lnTo>
                  <a:lnTo>
                    <a:pt x="7620" y="1852929"/>
                  </a:lnTo>
                  <a:close/>
                </a:path>
                <a:path w="7620" h="2198370">
                  <a:moveTo>
                    <a:pt x="7620" y="1859279"/>
                  </a:moveTo>
                  <a:lnTo>
                    <a:pt x="0" y="1859279"/>
                  </a:lnTo>
                  <a:lnTo>
                    <a:pt x="0" y="1865629"/>
                  </a:lnTo>
                  <a:lnTo>
                    <a:pt x="7620" y="1865629"/>
                  </a:lnTo>
                  <a:lnTo>
                    <a:pt x="7620" y="1859279"/>
                  </a:lnTo>
                  <a:close/>
                </a:path>
                <a:path w="7620" h="2198370">
                  <a:moveTo>
                    <a:pt x="7620" y="1865629"/>
                  </a:moveTo>
                  <a:lnTo>
                    <a:pt x="0" y="1865629"/>
                  </a:lnTo>
                  <a:lnTo>
                    <a:pt x="0" y="1871979"/>
                  </a:lnTo>
                  <a:lnTo>
                    <a:pt x="7620" y="1871979"/>
                  </a:lnTo>
                  <a:lnTo>
                    <a:pt x="7620" y="1865629"/>
                  </a:lnTo>
                  <a:close/>
                </a:path>
                <a:path w="7620" h="2198370">
                  <a:moveTo>
                    <a:pt x="7620" y="1871979"/>
                  </a:moveTo>
                  <a:lnTo>
                    <a:pt x="0" y="1871979"/>
                  </a:lnTo>
                  <a:lnTo>
                    <a:pt x="0" y="1877059"/>
                  </a:lnTo>
                  <a:lnTo>
                    <a:pt x="7620" y="1877059"/>
                  </a:lnTo>
                  <a:lnTo>
                    <a:pt x="7620" y="1871979"/>
                  </a:lnTo>
                  <a:close/>
                </a:path>
                <a:path w="7620" h="2198370">
                  <a:moveTo>
                    <a:pt x="7620" y="1877059"/>
                  </a:moveTo>
                  <a:lnTo>
                    <a:pt x="0" y="1877059"/>
                  </a:lnTo>
                  <a:lnTo>
                    <a:pt x="0" y="1884679"/>
                  </a:lnTo>
                  <a:lnTo>
                    <a:pt x="7620" y="1884679"/>
                  </a:lnTo>
                  <a:lnTo>
                    <a:pt x="7620" y="1877059"/>
                  </a:lnTo>
                  <a:close/>
                </a:path>
                <a:path w="7620" h="2198370">
                  <a:moveTo>
                    <a:pt x="7620" y="1884679"/>
                  </a:moveTo>
                  <a:lnTo>
                    <a:pt x="0" y="1884679"/>
                  </a:lnTo>
                  <a:lnTo>
                    <a:pt x="0" y="1891029"/>
                  </a:lnTo>
                  <a:lnTo>
                    <a:pt x="7620" y="1891029"/>
                  </a:lnTo>
                  <a:lnTo>
                    <a:pt x="7620" y="1884679"/>
                  </a:lnTo>
                  <a:close/>
                </a:path>
                <a:path w="7620" h="2198370">
                  <a:moveTo>
                    <a:pt x="7620" y="1891029"/>
                  </a:moveTo>
                  <a:lnTo>
                    <a:pt x="0" y="1891029"/>
                  </a:lnTo>
                  <a:lnTo>
                    <a:pt x="0" y="1897379"/>
                  </a:lnTo>
                  <a:lnTo>
                    <a:pt x="7620" y="1897379"/>
                  </a:lnTo>
                  <a:lnTo>
                    <a:pt x="7620" y="1891029"/>
                  </a:lnTo>
                  <a:close/>
                </a:path>
                <a:path w="7620" h="2198370">
                  <a:moveTo>
                    <a:pt x="7620" y="1897379"/>
                  </a:moveTo>
                  <a:lnTo>
                    <a:pt x="0" y="1897379"/>
                  </a:lnTo>
                  <a:lnTo>
                    <a:pt x="0" y="1903729"/>
                  </a:lnTo>
                  <a:lnTo>
                    <a:pt x="7620" y="1903729"/>
                  </a:lnTo>
                  <a:lnTo>
                    <a:pt x="7620" y="1897379"/>
                  </a:lnTo>
                  <a:close/>
                </a:path>
                <a:path w="7620" h="2198370">
                  <a:moveTo>
                    <a:pt x="7620" y="1903729"/>
                  </a:moveTo>
                  <a:lnTo>
                    <a:pt x="0" y="1903729"/>
                  </a:lnTo>
                  <a:lnTo>
                    <a:pt x="0" y="1910079"/>
                  </a:lnTo>
                  <a:lnTo>
                    <a:pt x="7620" y="1910079"/>
                  </a:lnTo>
                  <a:lnTo>
                    <a:pt x="7620" y="1903729"/>
                  </a:lnTo>
                  <a:close/>
                </a:path>
                <a:path w="7620" h="2198370">
                  <a:moveTo>
                    <a:pt x="7620" y="1910079"/>
                  </a:moveTo>
                  <a:lnTo>
                    <a:pt x="0" y="1910079"/>
                  </a:lnTo>
                  <a:lnTo>
                    <a:pt x="0" y="1929129"/>
                  </a:lnTo>
                  <a:lnTo>
                    <a:pt x="7620" y="1929129"/>
                  </a:lnTo>
                  <a:lnTo>
                    <a:pt x="7620" y="1910079"/>
                  </a:lnTo>
                  <a:close/>
                </a:path>
                <a:path w="7620" h="2198370">
                  <a:moveTo>
                    <a:pt x="7620" y="1929129"/>
                  </a:moveTo>
                  <a:lnTo>
                    <a:pt x="0" y="1929129"/>
                  </a:lnTo>
                  <a:lnTo>
                    <a:pt x="0" y="1935479"/>
                  </a:lnTo>
                  <a:lnTo>
                    <a:pt x="7620" y="1935479"/>
                  </a:lnTo>
                  <a:lnTo>
                    <a:pt x="7620" y="1929129"/>
                  </a:lnTo>
                  <a:close/>
                </a:path>
                <a:path w="7620" h="2198370">
                  <a:moveTo>
                    <a:pt x="7620" y="1935479"/>
                  </a:moveTo>
                  <a:lnTo>
                    <a:pt x="0" y="1935479"/>
                  </a:lnTo>
                  <a:lnTo>
                    <a:pt x="0" y="1941829"/>
                  </a:lnTo>
                  <a:lnTo>
                    <a:pt x="7620" y="1941829"/>
                  </a:lnTo>
                  <a:lnTo>
                    <a:pt x="7620" y="1935479"/>
                  </a:lnTo>
                  <a:close/>
                </a:path>
                <a:path w="7620" h="2198370">
                  <a:moveTo>
                    <a:pt x="7620" y="1941829"/>
                  </a:moveTo>
                  <a:lnTo>
                    <a:pt x="0" y="1941829"/>
                  </a:lnTo>
                  <a:lnTo>
                    <a:pt x="0" y="1948179"/>
                  </a:lnTo>
                  <a:lnTo>
                    <a:pt x="7620" y="1948179"/>
                  </a:lnTo>
                  <a:lnTo>
                    <a:pt x="7620" y="1941829"/>
                  </a:lnTo>
                  <a:close/>
                </a:path>
                <a:path w="7620" h="2198370">
                  <a:moveTo>
                    <a:pt x="7620" y="1948179"/>
                  </a:moveTo>
                  <a:lnTo>
                    <a:pt x="0" y="1948179"/>
                  </a:lnTo>
                  <a:lnTo>
                    <a:pt x="0" y="1959609"/>
                  </a:lnTo>
                  <a:lnTo>
                    <a:pt x="7620" y="1959609"/>
                  </a:lnTo>
                  <a:lnTo>
                    <a:pt x="7620" y="1948179"/>
                  </a:lnTo>
                  <a:close/>
                </a:path>
                <a:path w="7620" h="2198370">
                  <a:moveTo>
                    <a:pt x="7620" y="1959609"/>
                  </a:moveTo>
                  <a:lnTo>
                    <a:pt x="0" y="1959609"/>
                  </a:lnTo>
                  <a:lnTo>
                    <a:pt x="0" y="1967229"/>
                  </a:lnTo>
                  <a:lnTo>
                    <a:pt x="7620" y="1967229"/>
                  </a:lnTo>
                  <a:lnTo>
                    <a:pt x="7620" y="1959609"/>
                  </a:lnTo>
                  <a:close/>
                </a:path>
                <a:path w="7620" h="2198370">
                  <a:moveTo>
                    <a:pt x="7620" y="1967229"/>
                  </a:moveTo>
                  <a:lnTo>
                    <a:pt x="0" y="1967229"/>
                  </a:lnTo>
                  <a:lnTo>
                    <a:pt x="0" y="1973579"/>
                  </a:lnTo>
                  <a:lnTo>
                    <a:pt x="7620" y="1973579"/>
                  </a:lnTo>
                  <a:lnTo>
                    <a:pt x="7620" y="1967229"/>
                  </a:lnTo>
                  <a:close/>
                </a:path>
                <a:path w="7620" h="2198370">
                  <a:moveTo>
                    <a:pt x="7620" y="1973579"/>
                  </a:moveTo>
                  <a:lnTo>
                    <a:pt x="0" y="1973579"/>
                  </a:lnTo>
                  <a:lnTo>
                    <a:pt x="0" y="1979929"/>
                  </a:lnTo>
                  <a:lnTo>
                    <a:pt x="7620" y="1979929"/>
                  </a:lnTo>
                  <a:lnTo>
                    <a:pt x="7620" y="1973579"/>
                  </a:lnTo>
                  <a:close/>
                </a:path>
                <a:path w="7620" h="2198370">
                  <a:moveTo>
                    <a:pt x="7620" y="1979929"/>
                  </a:moveTo>
                  <a:lnTo>
                    <a:pt x="0" y="1979929"/>
                  </a:lnTo>
                  <a:lnTo>
                    <a:pt x="0" y="1986279"/>
                  </a:lnTo>
                  <a:lnTo>
                    <a:pt x="7620" y="1986279"/>
                  </a:lnTo>
                  <a:lnTo>
                    <a:pt x="7620" y="1979929"/>
                  </a:lnTo>
                  <a:close/>
                </a:path>
                <a:path w="7620" h="2198370">
                  <a:moveTo>
                    <a:pt x="7620" y="1986279"/>
                  </a:moveTo>
                  <a:lnTo>
                    <a:pt x="0" y="1986279"/>
                  </a:lnTo>
                  <a:lnTo>
                    <a:pt x="0" y="1992629"/>
                  </a:lnTo>
                  <a:lnTo>
                    <a:pt x="7620" y="1992629"/>
                  </a:lnTo>
                  <a:lnTo>
                    <a:pt x="7620" y="1986279"/>
                  </a:lnTo>
                  <a:close/>
                </a:path>
                <a:path w="7620" h="2198370">
                  <a:moveTo>
                    <a:pt x="7620" y="1992629"/>
                  </a:moveTo>
                  <a:lnTo>
                    <a:pt x="0" y="1992629"/>
                  </a:lnTo>
                  <a:lnTo>
                    <a:pt x="0" y="1997709"/>
                  </a:lnTo>
                  <a:lnTo>
                    <a:pt x="7620" y="1997709"/>
                  </a:lnTo>
                  <a:lnTo>
                    <a:pt x="7620" y="1992629"/>
                  </a:lnTo>
                  <a:close/>
                </a:path>
                <a:path w="7620" h="2198370">
                  <a:moveTo>
                    <a:pt x="7620" y="1997709"/>
                  </a:moveTo>
                  <a:lnTo>
                    <a:pt x="0" y="1997709"/>
                  </a:lnTo>
                  <a:lnTo>
                    <a:pt x="0" y="2005329"/>
                  </a:lnTo>
                  <a:lnTo>
                    <a:pt x="7620" y="2005329"/>
                  </a:lnTo>
                  <a:lnTo>
                    <a:pt x="7620" y="1997709"/>
                  </a:lnTo>
                  <a:close/>
                </a:path>
                <a:path w="7620" h="2198370">
                  <a:moveTo>
                    <a:pt x="7620" y="2005329"/>
                  </a:moveTo>
                  <a:lnTo>
                    <a:pt x="0" y="2005329"/>
                  </a:lnTo>
                  <a:lnTo>
                    <a:pt x="0" y="2011679"/>
                  </a:lnTo>
                  <a:lnTo>
                    <a:pt x="7620" y="2011679"/>
                  </a:lnTo>
                  <a:lnTo>
                    <a:pt x="7620" y="2005329"/>
                  </a:lnTo>
                  <a:close/>
                </a:path>
                <a:path w="7620" h="2198370">
                  <a:moveTo>
                    <a:pt x="7620" y="2011679"/>
                  </a:moveTo>
                  <a:lnTo>
                    <a:pt x="0" y="2011679"/>
                  </a:lnTo>
                  <a:lnTo>
                    <a:pt x="0" y="2043429"/>
                  </a:lnTo>
                  <a:lnTo>
                    <a:pt x="7620" y="2043429"/>
                  </a:lnTo>
                  <a:lnTo>
                    <a:pt x="7620" y="2011679"/>
                  </a:lnTo>
                  <a:close/>
                </a:path>
                <a:path w="7620" h="2198370">
                  <a:moveTo>
                    <a:pt x="7620" y="2043429"/>
                  </a:moveTo>
                  <a:lnTo>
                    <a:pt x="0" y="2043429"/>
                  </a:lnTo>
                  <a:lnTo>
                    <a:pt x="0" y="2062479"/>
                  </a:lnTo>
                  <a:lnTo>
                    <a:pt x="7620" y="2062479"/>
                  </a:lnTo>
                  <a:lnTo>
                    <a:pt x="7620" y="2043429"/>
                  </a:lnTo>
                  <a:close/>
                </a:path>
                <a:path w="7620" h="2198370">
                  <a:moveTo>
                    <a:pt x="7620" y="2062479"/>
                  </a:moveTo>
                  <a:lnTo>
                    <a:pt x="0" y="2062479"/>
                  </a:lnTo>
                  <a:lnTo>
                    <a:pt x="0" y="2068829"/>
                  </a:lnTo>
                  <a:lnTo>
                    <a:pt x="7620" y="2068829"/>
                  </a:lnTo>
                  <a:lnTo>
                    <a:pt x="7620" y="2062479"/>
                  </a:lnTo>
                  <a:close/>
                </a:path>
                <a:path w="7620" h="2198370">
                  <a:moveTo>
                    <a:pt x="7620" y="2068829"/>
                  </a:moveTo>
                  <a:lnTo>
                    <a:pt x="0" y="2068829"/>
                  </a:lnTo>
                  <a:lnTo>
                    <a:pt x="0" y="2073909"/>
                  </a:lnTo>
                  <a:lnTo>
                    <a:pt x="7620" y="2073909"/>
                  </a:lnTo>
                  <a:lnTo>
                    <a:pt x="7620" y="2068829"/>
                  </a:lnTo>
                  <a:close/>
                </a:path>
                <a:path w="7620" h="2198370">
                  <a:moveTo>
                    <a:pt x="7620" y="2073909"/>
                  </a:moveTo>
                  <a:lnTo>
                    <a:pt x="0" y="2073909"/>
                  </a:lnTo>
                  <a:lnTo>
                    <a:pt x="0" y="2081529"/>
                  </a:lnTo>
                  <a:lnTo>
                    <a:pt x="7620" y="2081529"/>
                  </a:lnTo>
                  <a:lnTo>
                    <a:pt x="7620" y="2073909"/>
                  </a:lnTo>
                  <a:close/>
                </a:path>
                <a:path w="7620" h="2198370">
                  <a:moveTo>
                    <a:pt x="7620" y="2081529"/>
                  </a:moveTo>
                  <a:lnTo>
                    <a:pt x="0" y="2081529"/>
                  </a:lnTo>
                  <a:lnTo>
                    <a:pt x="0" y="2094229"/>
                  </a:lnTo>
                  <a:lnTo>
                    <a:pt x="7620" y="2094229"/>
                  </a:lnTo>
                  <a:lnTo>
                    <a:pt x="7620" y="2081529"/>
                  </a:lnTo>
                  <a:close/>
                </a:path>
                <a:path w="7620" h="2198370">
                  <a:moveTo>
                    <a:pt x="7620" y="2094229"/>
                  </a:moveTo>
                  <a:lnTo>
                    <a:pt x="0" y="2094229"/>
                  </a:lnTo>
                  <a:lnTo>
                    <a:pt x="0" y="2100579"/>
                  </a:lnTo>
                  <a:lnTo>
                    <a:pt x="7620" y="2100579"/>
                  </a:lnTo>
                  <a:lnTo>
                    <a:pt x="7620" y="2094229"/>
                  </a:lnTo>
                  <a:close/>
                </a:path>
                <a:path w="7620" h="2198370">
                  <a:moveTo>
                    <a:pt x="7620" y="2100579"/>
                  </a:moveTo>
                  <a:lnTo>
                    <a:pt x="0" y="2100579"/>
                  </a:lnTo>
                  <a:lnTo>
                    <a:pt x="0" y="2106929"/>
                  </a:lnTo>
                  <a:lnTo>
                    <a:pt x="7620" y="2106929"/>
                  </a:lnTo>
                  <a:lnTo>
                    <a:pt x="7620" y="2100579"/>
                  </a:lnTo>
                  <a:close/>
                </a:path>
                <a:path w="7620" h="2198370">
                  <a:moveTo>
                    <a:pt x="7620" y="2106929"/>
                  </a:moveTo>
                  <a:lnTo>
                    <a:pt x="0" y="2106929"/>
                  </a:lnTo>
                  <a:lnTo>
                    <a:pt x="0" y="2112009"/>
                  </a:lnTo>
                  <a:lnTo>
                    <a:pt x="7620" y="2112009"/>
                  </a:lnTo>
                  <a:lnTo>
                    <a:pt x="7620" y="2106929"/>
                  </a:lnTo>
                  <a:close/>
                </a:path>
                <a:path w="7620" h="2198370">
                  <a:moveTo>
                    <a:pt x="7620" y="2112009"/>
                  </a:moveTo>
                  <a:lnTo>
                    <a:pt x="0" y="2112009"/>
                  </a:lnTo>
                  <a:lnTo>
                    <a:pt x="0" y="2118359"/>
                  </a:lnTo>
                  <a:lnTo>
                    <a:pt x="7620" y="2118359"/>
                  </a:lnTo>
                  <a:lnTo>
                    <a:pt x="7620" y="2112009"/>
                  </a:lnTo>
                  <a:close/>
                </a:path>
                <a:path w="7620" h="2198370">
                  <a:moveTo>
                    <a:pt x="7620" y="2118359"/>
                  </a:moveTo>
                  <a:lnTo>
                    <a:pt x="0" y="2118359"/>
                  </a:lnTo>
                  <a:lnTo>
                    <a:pt x="0" y="2132329"/>
                  </a:lnTo>
                  <a:lnTo>
                    <a:pt x="7620" y="2132329"/>
                  </a:lnTo>
                  <a:lnTo>
                    <a:pt x="7620" y="2118359"/>
                  </a:lnTo>
                  <a:close/>
                </a:path>
                <a:path w="7620" h="2198370">
                  <a:moveTo>
                    <a:pt x="7620" y="2132329"/>
                  </a:moveTo>
                  <a:lnTo>
                    <a:pt x="0" y="2132329"/>
                  </a:lnTo>
                  <a:lnTo>
                    <a:pt x="0" y="2138679"/>
                  </a:lnTo>
                  <a:lnTo>
                    <a:pt x="7620" y="2138679"/>
                  </a:lnTo>
                  <a:lnTo>
                    <a:pt x="7620" y="2132329"/>
                  </a:lnTo>
                  <a:close/>
                </a:path>
                <a:path w="7620" h="2198370">
                  <a:moveTo>
                    <a:pt x="7620" y="2138679"/>
                  </a:moveTo>
                  <a:lnTo>
                    <a:pt x="0" y="2138679"/>
                  </a:lnTo>
                  <a:lnTo>
                    <a:pt x="0" y="2145029"/>
                  </a:lnTo>
                  <a:lnTo>
                    <a:pt x="7620" y="2145029"/>
                  </a:lnTo>
                  <a:lnTo>
                    <a:pt x="7620" y="2138679"/>
                  </a:lnTo>
                  <a:close/>
                </a:path>
                <a:path w="7620" h="2198370">
                  <a:moveTo>
                    <a:pt x="7620" y="2145029"/>
                  </a:moveTo>
                  <a:lnTo>
                    <a:pt x="0" y="2145029"/>
                  </a:lnTo>
                  <a:lnTo>
                    <a:pt x="0" y="2150109"/>
                  </a:lnTo>
                  <a:lnTo>
                    <a:pt x="7620" y="2150109"/>
                  </a:lnTo>
                  <a:lnTo>
                    <a:pt x="7620" y="2145029"/>
                  </a:lnTo>
                  <a:close/>
                </a:path>
                <a:path w="7620" h="2198370">
                  <a:moveTo>
                    <a:pt x="7620" y="2150109"/>
                  </a:moveTo>
                  <a:lnTo>
                    <a:pt x="0" y="2150109"/>
                  </a:lnTo>
                  <a:lnTo>
                    <a:pt x="0" y="2156459"/>
                  </a:lnTo>
                  <a:lnTo>
                    <a:pt x="7620" y="2156459"/>
                  </a:lnTo>
                  <a:lnTo>
                    <a:pt x="7620" y="2150109"/>
                  </a:lnTo>
                  <a:close/>
                </a:path>
                <a:path w="7620" h="2198370">
                  <a:moveTo>
                    <a:pt x="7620" y="2156459"/>
                  </a:moveTo>
                  <a:lnTo>
                    <a:pt x="0" y="2156459"/>
                  </a:lnTo>
                  <a:lnTo>
                    <a:pt x="0" y="2164079"/>
                  </a:lnTo>
                  <a:lnTo>
                    <a:pt x="7620" y="2164079"/>
                  </a:lnTo>
                  <a:lnTo>
                    <a:pt x="7620" y="2156459"/>
                  </a:lnTo>
                  <a:close/>
                </a:path>
                <a:path w="7620" h="2198370">
                  <a:moveTo>
                    <a:pt x="7620" y="2164079"/>
                  </a:moveTo>
                  <a:lnTo>
                    <a:pt x="0" y="2164079"/>
                  </a:lnTo>
                  <a:lnTo>
                    <a:pt x="0" y="2170429"/>
                  </a:lnTo>
                  <a:lnTo>
                    <a:pt x="7620" y="2170429"/>
                  </a:lnTo>
                  <a:lnTo>
                    <a:pt x="7620" y="2164079"/>
                  </a:lnTo>
                  <a:close/>
                </a:path>
                <a:path w="7620" h="2198370">
                  <a:moveTo>
                    <a:pt x="7620" y="2170429"/>
                  </a:moveTo>
                  <a:lnTo>
                    <a:pt x="0" y="2170429"/>
                  </a:lnTo>
                  <a:lnTo>
                    <a:pt x="0" y="2176779"/>
                  </a:lnTo>
                  <a:lnTo>
                    <a:pt x="7620" y="2176779"/>
                  </a:lnTo>
                  <a:lnTo>
                    <a:pt x="7620" y="2170429"/>
                  </a:lnTo>
                  <a:close/>
                </a:path>
                <a:path w="7620" h="2198370">
                  <a:moveTo>
                    <a:pt x="7620" y="2176779"/>
                  </a:moveTo>
                  <a:lnTo>
                    <a:pt x="0" y="2176779"/>
                  </a:lnTo>
                  <a:lnTo>
                    <a:pt x="0" y="2189479"/>
                  </a:lnTo>
                  <a:lnTo>
                    <a:pt x="7620" y="2189479"/>
                  </a:lnTo>
                  <a:lnTo>
                    <a:pt x="7620" y="2176779"/>
                  </a:lnTo>
                  <a:close/>
                </a:path>
                <a:path w="7620" h="2198370">
                  <a:moveTo>
                    <a:pt x="6350" y="2189479"/>
                  </a:moveTo>
                  <a:lnTo>
                    <a:pt x="0" y="2189479"/>
                  </a:lnTo>
                  <a:lnTo>
                    <a:pt x="0" y="2194559"/>
                  </a:lnTo>
                  <a:lnTo>
                    <a:pt x="3810" y="2194559"/>
                  </a:lnTo>
                  <a:lnTo>
                    <a:pt x="3810" y="2193289"/>
                  </a:lnTo>
                  <a:lnTo>
                    <a:pt x="5080" y="2193289"/>
                  </a:lnTo>
                  <a:lnTo>
                    <a:pt x="5080" y="2192019"/>
                  </a:lnTo>
                  <a:lnTo>
                    <a:pt x="6350" y="2192019"/>
                  </a:lnTo>
                  <a:lnTo>
                    <a:pt x="6350" y="2189479"/>
                  </a:lnTo>
                  <a:close/>
                </a:path>
                <a:path w="7620" h="2198370">
                  <a:moveTo>
                    <a:pt x="2539" y="2194559"/>
                  </a:moveTo>
                  <a:lnTo>
                    <a:pt x="0" y="2194559"/>
                  </a:lnTo>
                  <a:lnTo>
                    <a:pt x="0" y="2198369"/>
                  </a:lnTo>
                  <a:lnTo>
                    <a:pt x="1270" y="2198369"/>
                  </a:lnTo>
                  <a:lnTo>
                    <a:pt x="1270" y="2197099"/>
                  </a:lnTo>
                  <a:lnTo>
                    <a:pt x="2539" y="2197099"/>
                  </a:lnTo>
                  <a:lnTo>
                    <a:pt x="2539" y="2194559"/>
                  </a:lnTo>
                  <a:close/>
                </a:path>
              </a:pathLst>
            </a:custGeom>
            <a:solidFill>
              <a:srgbClr val="FF7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4846319" y="2514600"/>
              <a:ext cx="7620" cy="2218690"/>
            </a:xfrm>
            <a:custGeom>
              <a:avLst/>
              <a:gdLst/>
              <a:ahLst/>
              <a:cxnLst/>
              <a:rect l="l" t="t" r="r" b="b"/>
              <a:pathLst>
                <a:path w="7620" h="2218690">
                  <a:moveTo>
                    <a:pt x="1269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8889"/>
                  </a:lnTo>
                  <a:lnTo>
                    <a:pt x="6350" y="888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20" h="2218690">
                  <a:moveTo>
                    <a:pt x="7619" y="11430"/>
                  </a:moveTo>
                  <a:lnTo>
                    <a:pt x="0" y="1143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11430"/>
                  </a:lnTo>
                  <a:close/>
                </a:path>
                <a:path w="7620" h="2218690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2218690">
                  <a:moveTo>
                    <a:pt x="7619" y="55880"/>
                  </a:moveTo>
                  <a:lnTo>
                    <a:pt x="0" y="558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55880"/>
                  </a:lnTo>
                  <a:close/>
                </a:path>
                <a:path w="7620" h="2218690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2218690">
                  <a:moveTo>
                    <a:pt x="7619" y="93980"/>
                  </a:moveTo>
                  <a:lnTo>
                    <a:pt x="0" y="9398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93980"/>
                  </a:lnTo>
                  <a:close/>
                </a:path>
                <a:path w="7620" h="2218690">
                  <a:moveTo>
                    <a:pt x="7619" y="132080"/>
                  </a:moveTo>
                  <a:lnTo>
                    <a:pt x="0" y="13208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32080"/>
                  </a:lnTo>
                  <a:close/>
                </a:path>
                <a:path w="7620" h="2218690">
                  <a:moveTo>
                    <a:pt x="7619" y="170180"/>
                  </a:moveTo>
                  <a:lnTo>
                    <a:pt x="0" y="170180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170180"/>
                  </a:lnTo>
                  <a:close/>
                </a:path>
                <a:path w="7620" h="2218690">
                  <a:moveTo>
                    <a:pt x="7619" y="208280"/>
                  </a:moveTo>
                  <a:lnTo>
                    <a:pt x="0" y="208280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08280"/>
                  </a:lnTo>
                  <a:close/>
                </a:path>
                <a:path w="7620" h="2218690">
                  <a:moveTo>
                    <a:pt x="761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380"/>
                  </a:lnTo>
                  <a:close/>
                </a:path>
                <a:path w="7620" h="2218690">
                  <a:moveTo>
                    <a:pt x="7619" y="252730"/>
                  </a:moveTo>
                  <a:lnTo>
                    <a:pt x="0" y="252730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52730"/>
                  </a:lnTo>
                  <a:close/>
                </a:path>
                <a:path w="7620" h="2218690">
                  <a:moveTo>
                    <a:pt x="761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480"/>
                  </a:lnTo>
                  <a:close/>
                </a:path>
                <a:path w="7620" h="2218690">
                  <a:moveTo>
                    <a:pt x="7619" y="290830"/>
                  </a:moveTo>
                  <a:lnTo>
                    <a:pt x="0" y="290830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290830"/>
                  </a:lnTo>
                  <a:close/>
                </a:path>
                <a:path w="7620" h="2218690">
                  <a:moveTo>
                    <a:pt x="7619" y="328930"/>
                  </a:moveTo>
                  <a:lnTo>
                    <a:pt x="0" y="328930"/>
                  </a:lnTo>
                  <a:lnTo>
                    <a:pt x="0" y="367029"/>
                  </a:lnTo>
                  <a:lnTo>
                    <a:pt x="7619" y="367029"/>
                  </a:lnTo>
                  <a:lnTo>
                    <a:pt x="7619" y="328930"/>
                  </a:lnTo>
                  <a:close/>
                </a:path>
                <a:path w="7620" h="2218690">
                  <a:moveTo>
                    <a:pt x="7619" y="367030"/>
                  </a:moveTo>
                  <a:lnTo>
                    <a:pt x="0" y="367030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67030"/>
                  </a:lnTo>
                  <a:close/>
                </a:path>
                <a:path w="7620" h="2218690">
                  <a:moveTo>
                    <a:pt x="7619" y="405130"/>
                  </a:moveTo>
                  <a:lnTo>
                    <a:pt x="0" y="405130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05130"/>
                  </a:lnTo>
                  <a:close/>
                </a:path>
                <a:path w="7620" h="2218690">
                  <a:moveTo>
                    <a:pt x="761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230"/>
                  </a:lnTo>
                  <a:close/>
                </a:path>
                <a:path w="7620" h="2218690">
                  <a:moveTo>
                    <a:pt x="7619" y="449580"/>
                  </a:moveTo>
                  <a:lnTo>
                    <a:pt x="0" y="449580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49580"/>
                  </a:lnTo>
                  <a:close/>
                </a:path>
                <a:path w="7620" h="2218690">
                  <a:moveTo>
                    <a:pt x="7619" y="481330"/>
                  </a:moveTo>
                  <a:lnTo>
                    <a:pt x="0" y="48133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481330"/>
                  </a:lnTo>
                  <a:close/>
                </a:path>
                <a:path w="7620" h="2218690">
                  <a:moveTo>
                    <a:pt x="7619" y="525780"/>
                  </a:moveTo>
                  <a:lnTo>
                    <a:pt x="0" y="52578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25780"/>
                  </a:lnTo>
                  <a:close/>
                </a:path>
                <a:path w="7620" h="2218690">
                  <a:moveTo>
                    <a:pt x="7619" y="563880"/>
                  </a:moveTo>
                  <a:lnTo>
                    <a:pt x="0" y="56388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63880"/>
                  </a:lnTo>
                  <a:close/>
                </a:path>
                <a:path w="7620" h="2218690">
                  <a:moveTo>
                    <a:pt x="7619" y="601980"/>
                  </a:moveTo>
                  <a:lnTo>
                    <a:pt x="0" y="601980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01980"/>
                  </a:lnTo>
                  <a:close/>
                </a:path>
                <a:path w="7620" h="2218690">
                  <a:moveTo>
                    <a:pt x="761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0080"/>
                  </a:lnTo>
                  <a:close/>
                </a:path>
                <a:path w="7620" h="2218690">
                  <a:moveTo>
                    <a:pt x="7619" y="646430"/>
                  </a:moveTo>
                  <a:lnTo>
                    <a:pt x="0" y="646430"/>
                  </a:lnTo>
                  <a:lnTo>
                    <a:pt x="0" y="678179"/>
                  </a:lnTo>
                  <a:lnTo>
                    <a:pt x="7619" y="678179"/>
                  </a:lnTo>
                  <a:lnTo>
                    <a:pt x="7619" y="646430"/>
                  </a:lnTo>
                  <a:close/>
                </a:path>
                <a:path w="7620" h="2218690">
                  <a:moveTo>
                    <a:pt x="7619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19" y="684529"/>
                  </a:lnTo>
                  <a:lnTo>
                    <a:pt x="7619" y="678180"/>
                  </a:lnTo>
                  <a:close/>
                </a:path>
                <a:path w="7620" h="2218690">
                  <a:moveTo>
                    <a:pt x="7619" y="684530"/>
                  </a:moveTo>
                  <a:lnTo>
                    <a:pt x="0" y="684530"/>
                  </a:lnTo>
                  <a:lnTo>
                    <a:pt x="0" y="722629"/>
                  </a:lnTo>
                  <a:lnTo>
                    <a:pt x="7619" y="722629"/>
                  </a:lnTo>
                  <a:lnTo>
                    <a:pt x="7619" y="684530"/>
                  </a:lnTo>
                  <a:close/>
                </a:path>
                <a:path w="7620" h="2218690">
                  <a:moveTo>
                    <a:pt x="7619" y="722630"/>
                  </a:moveTo>
                  <a:lnTo>
                    <a:pt x="0" y="722630"/>
                  </a:lnTo>
                  <a:lnTo>
                    <a:pt x="0" y="760729"/>
                  </a:lnTo>
                  <a:lnTo>
                    <a:pt x="7619" y="760729"/>
                  </a:lnTo>
                  <a:lnTo>
                    <a:pt x="7619" y="722630"/>
                  </a:lnTo>
                  <a:close/>
                </a:path>
                <a:path w="7620" h="2218690">
                  <a:moveTo>
                    <a:pt x="7619" y="760730"/>
                  </a:moveTo>
                  <a:lnTo>
                    <a:pt x="0" y="760730"/>
                  </a:lnTo>
                  <a:lnTo>
                    <a:pt x="0" y="798829"/>
                  </a:lnTo>
                  <a:lnTo>
                    <a:pt x="7619" y="798829"/>
                  </a:lnTo>
                  <a:lnTo>
                    <a:pt x="7619" y="760730"/>
                  </a:lnTo>
                  <a:close/>
                </a:path>
                <a:path w="7620" h="2218690">
                  <a:moveTo>
                    <a:pt x="7619" y="798830"/>
                  </a:moveTo>
                  <a:lnTo>
                    <a:pt x="0" y="798830"/>
                  </a:lnTo>
                  <a:lnTo>
                    <a:pt x="0" y="805179"/>
                  </a:lnTo>
                  <a:lnTo>
                    <a:pt x="7619" y="805179"/>
                  </a:lnTo>
                  <a:lnTo>
                    <a:pt x="7619" y="798830"/>
                  </a:lnTo>
                  <a:close/>
                </a:path>
                <a:path w="7620" h="2218690">
                  <a:moveTo>
                    <a:pt x="7619" y="805180"/>
                  </a:moveTo>
                  <a:lnTo>
                    <a:pt x="0" y="805180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05180"/>
                  </a:lnTo>
                  <a:close/>
                </a:path>
                <a:path w="7620" h="2218690">
                  <a:moveTo>
                    <a:pt x="7619" y="836930"/>
                  </a:moveTo>
                  <a:lnTo>
                    <a:pt x="0" y="836930"/>
                  </a:lnTo>
                  <a:lnTo>
                    <a:pt x="0" y="843279"/>
                  </a:lnTo>
                  <a:lnTo>
                    <a:pt x="7619" y="843279"/>
                  </a:lnTo>
                  <a:lnTo>
                    <a:pt x="7619" y="836930"/>
                  </a:lnTo>
                  <a:close/>
                </a:path>
                <a:path w="7620" h="2218690">
                  <a:moveTo>
                    <a:pt x="7619" y="843280"/>
                  </a:moveTo>
                  <a:lnTo>
                    <a:pt x="0" y="843280"/>
                  </a:lnTo>
                  <a:lnTo>
                    <a:pt x="0" y="875029"/>
                  </a:lnTo>
                  <a:lnTo>
                    <a:pt x="7619" y="875029"/>
                  </a:lnTo>
                  <a:lnTo>
                    <a:pt x="7619" y="843280"/>
                  </a:lnTo>
                  <a:close/>
                </a:path>
                <a:path w="7620" h="2218690">
                  <a:moveTo>
                    <a:pt x="7619" y="875030"/>
                  </a:moveTo>
                  <a:lnTo>
                    <a:pt x="0" y="875030"/>
                  </a:lnTo>
                  <a:lnTo>
                    <a:pt x="0" y="881379"/>
                  </a:lnTo>
                  <a:lnTo>
                    <a:pt x="7619" y="881379"/>
                  </a:lnTo>
                  <a:lnTo>
                    <a:pt x="7619" y="875030"/>
                  </a:lnTo>
                  <a:close/>
                </a:path>
                <a:path w="7620" h="2218690">
                  <a:moveTo>
                    <a:pt x="7619" y="881380"/>
                  </a:moveTo>
                  <a:lnTo>
                    <a:pt x="0" y="881380"/>
                  </a:lnTo>
                  <a:lnTo>
                    <a:pt x="0" y="919479"/>
                  </a:lnTo>
                  <a:lnTo>
                    <a:pt x="7619" y="919479"/>
                  </a:lnTo>
                  <a:lnTo>
                    <a:pt x="7619" y="881380"/>
                  </a:lnTo>
                  <a:close/>
                </a:path>
                <a:path w="7620" h="2218690">
                  <a:moveTo>
                    <a:pt x="7619" y="919480"/>
                  </a:moveTo>
                  <a:lnTo>
                    <a:pt x="0" y="919480"/>
                  </a:lnTo>
                  <a:lnTo>
                    <a:pt x="0" y="957579"/>
                  </a:lnTo>
                  <a:lnTo>
                    <a:pt x="7619" y="957579"/>
                  </a:lnTo>
                  <a:lnTo>
                    <a:pt x="7619" y="919480"/>
                  </a:lnTo>
                  <a:close/>
                </a:path>
                <a:path w="7620" h="2218690">
                  <a:moveTo>
                    <a:pt x="7619" y="957580"/>
                  </a:moveTo>
                  <a:lnTo>
                    <a:pt x="0" y="957580"/>
                  </a:lnTo>
                  <a:lnTo>
                    <a:pt x="0" y="995679"/>
                  </a:lnTo>
                  <a:lnTo>
                    <a:pt x="7619" y="995679"/>
                  </a:lnTo>
                  <a:lnTo>
                    <a:pt x="7619" y="957580"/>
                  </a:lnTo>
                  <a:close/>
                </a:path>
                <a:path w="7620" h="2218690">
                  <a:moveTo>
                    <a:pt x="7619" y="995680"/>
                  </a:moveTo>
                  <a:lnTo>
                    <a:pt x="0" y="995680"/>
                  </a:lnTo>
                  <a:lnTo>
                    <a:pt x="0" y="1002029"/>
                  </a:lnTo>
                  <a:lnTo>
                    <a:pt x="7619" y="1002029"/>
                  </a:lnTo>
                  <a:lnTo>
                    <a:pt x="7619" y="995680"/>
                  </a:lnTo>
                  <a:close/>
                </a:path>
                <a:path w="7620" h="2218690">
                  <a:moveTo>
                    <a:pt x="7619" y="1002030"/>
                  </a:moveTo>
                  <a:lnTo>
                    <a:pt x="0" y="1002030"/>
                  </a:lnTo>
                  <a:lnTo>
                    <a:pt x="0" y="1033779"/>
                  </a:lnTo>
                  <a:lnTo>
                    <a:pt x="7619" y="1033779"/>
                  </a:lnTo>
                  <a:lnTo>
                    <a:pt x="7619" y="1002030"/>
                  </a:lnTo>
                  <a:close/>
                </a:path>
                <a:path w="7620" h="2218690">
                  <a:moveTo>
                    <a:pt x="7619" y="1033780"/>
                  </a:moveTo>
                  <a:lnTo>
                    <a:pt x="0" y="1033780"/>
                  </a:lnTo>
                  <a:lnTo>
                    <a:pt x="0" y="1040129"/>
                  </a:lnTo>
                  <a:lnTo>
                    <a:pt x="7619" y="1040129"/>
                  </a:lnTo>
                  <a:lnTo>
                    <a:pt x="7619" y="1033780"/>
                  </a:lnTo>
                  <a:close/>
                </a:path>
                <a:path w="7620" h="2218690">
                  <a:moveTo>
                    <a:pt x="7619" y="1040130"/>
                  </a:moveTo>
                  <a:lnTo>
                    <a:pt x="0" y="1040130"/>
                  </a:lnTo>
                  <a:lnTo>
                    <a:pt x="0" y="1078229"/>
                  </a:lnTo>
                  <a:lnTo>
                    <a:pt x="7619" y="1078229"/>
                  </a:lnTo>
                  <a:lnTo>
                    <a:pt x="7619" y="1040130"/>
                  </a:lnTo>
                  <a:close/>
                </a:path>
                <a:path w="7620" h="2218690">
                  <a:moveTo>
                    <a:pt x="7619" y="1078230"/>
                  </a:moveTo>
                  <a:lnTo>
                    <a:pt x="0" y="1078230"/>
                  </a:lnTo>
                  <a:lnTo>
                    <a:pt x="0" y="1099820"/>
                  </a:lnTo>
                  <a:lnTo>
                    <a:pt x="7619" y="1099820"/>
                  </a:lnTo>
                  <a:lnTo>
                    <a:pt x="7619" y="1078230"/>
                  </a:lnTo>
                  <a:close/>
                </a:path>
                <a:path w="7620" h="2218690">
                  <a:moveTo>
                    <a:pt x="7619" y="1099820"/>
                  </a:moveTo>
                  <a:lnTo>
                    <a:pt x="0" y="1099820"/>
                  </a:lnTo>
                  <a:lnTo>
                    <a:pt x="0" y="1107439"/>
                  </a:lnTo>
                  <a:lnTo>
                    <a:pt x="7619" y="1107439"/>
                  </a:lnTo>
                  <a:lnTo>
                    <a:pt x="7619" y="1099820"/>
                  </a:lnTo>
                  <a:close/>
                </a:path>
                <a:path w="7620" h="2218690">
                  <a:moveTo>
                    <a:pt x="7619" y="1107440"/>
                  </a:moveTo>
                  <a:lnTo>
                    <a:pt x="0" y="1107440"/>
                  </a:lnTo>
                  <a:lnTo>
                    <a:pt x="0" y="1113789"/>
                  </a:lnTo>
                  <a:lnTo>
                    <a:pt x="7619" y="1113789"/>
                  </a:lnTo>
                  <a:lnTo>
                    <a:pt x="7619" y="1107440"/>
                  </a:lnTo>
                  <a:close/>
                </a:path>
                <a:path w="7620" h="2218690">
                  <a:moveTo>
                    <a:pt x="7619" y="1113790"/>
                  </a:moveTo>
                  <a:lnTo>
                    <a:pt x="0" y="1113790"/>
                  </a:lnTo>
                  <a:lnTo>
                    <a:pt x="0" y="1120139"/>
                  </a:lnTo>
                  <a:lnTo>
                    <a:pt x="7619" y="1120139"/>
                  </a:lnTo>
                  <a:lnTo>
                    <a:pt x="7619" y="1113790"/>
                  </a:lnTo>
                  <a:close/>
                </a:path>
                <a:path w="7620" h="2218690">
                  <a:moveTo>
                    <a:pt x="7619" y="1120140"/>
                  </a:moveTo>
                  <a:lnTo>
                    <a:pt x="0" y="1120140"/>
                  </a:lnTo>
                  <a:lnTo>
                    <a:pt x="0" y="1126489"/>
                  </a:lnTo>
                  <a:lnTo>
                    <a:pt x="7619" y="1126489"/>
                  </a:lnTo>
                  <a:lnTo>
                    <a:pt x="7619" y="1120140"/>
                  </a:lnTo>
                  <a:close/>
                </a:path>
                <a:path w="7620" h="2218690">
                  <a:moveTo>
                    <a:pt x="7619" y="1126490"/>
                  </a:moveTo>
                  <a:lnTo>
                    <a:pt x="0" y="1126490"/>
                  </a:lnTo>
                  <a:lnTo>
                    <a:pt x="0" y="1132839"/>
                  </a:lnTo>
                  <a:lnTo>
                    <a:pt x="7619" y="1132839"/>
                  </a:lnTo>
                  <a:lnTo>
                    <a:pt x="7619" y="1126490"/>
                  </a:lnTo>
                  <a:close/>
                </a:path>
                <a:path w="7620" h="2218690">
                  <a:moveTo>
                    <a:pt x="7619" y="1132840"/>
                  </a:moveTo>
                  <a:lnTo>
                    <a:pt x="0" y="1132840"/>
                  </a:lnTo>
                  <a:lnTo>
                    <a:pt x="0" y="1137920"/>
                  </a:lnTo>
                  <a:lnTo>
                    <a:pt x="7619" y="1137920"/>
                  </a:lnTo>
                  <a:lnTo>
                    <a:pt x="7619" y="1132840"/>
                  </a:lnTo>
                  <a:close/>
                </a:path>
                <a:path w="7620" h="2218690">
                  <a:moveTo>
                    <a:pt x="7619" y="1137920"/>
                  </a:moveTo>
                  <a:lnTo>
                    <a:pt x="0" y="1137920"/>
                  </a:lnTo>
                  <a:lnTo>
                    <a:pt x="0" y="1145539"/>
                  </a:lnTo>
                  <a:lnTo>
                    <a:pt x="7619" y="1145539"/>
                  </a:lnTo>
                  <a:lnTo>
                    <a:pt x="7619" y="1137920"/>
                  </a:lnTo>
                  <a:close/>
                </a:path>
                <a:path w="7620" h="2218690">
                  <a:moveTo>
                    <a:pt x="7619" y="1145540"/>
                  </a:moveTo>
                  <a:lnTo>
                    <a:pt x="0" y="1145540"/>
                  </a:lnTo>
                  <a:lnTo>
                    <a:pt x="0" y="1151889"/>
                  </a:lnTo>
                  <a:lnTo>
                    <a:pt x="7619" y="1151889"/>
                  </a:lnTo>
                  <a:lnTo>
                    <a:pt x="7619" y="1145540"/>
                  </a:lnTo>
                  <a:close/>
                </a:path>
                <a:path w="7620" h="2218690">
                  <a:moveTo>
                    <a:pt x="7619" y="1151890"/>
                  </a:moveTo>
                  <a:lnTo>
                    <a:pt x="0" y="1151890"/>
                  </a:lnTo>
                  <a:lnTo>
                    <a:pt x="0" y="1158239"/>
                  </a:lnTo>
                  <a:lnTo>
                    <a:pt x="7619" y="1158239"/>
                  </a:lnTo>
                  <a:lnTo>
                    <a:pt x="7619" y="1151890"/>
                  </a:lnTo>
                  <a:close/>
                </a:path>
                <a:path w="7620" h="2218690">
                  <a:moveTo>
                    <a:pt x="7619" y="1158240"/>
                  </a:moveTo>
                  <a:lnTo>
                    <a:pt x="0" y="1158240"/>
                  </a:lnTo>
                  <a:lnTo>
                    <a:pt x="0" y="1164589"/>
                  </a:lnTo>
                  <a:lnTo>
                    <a:pt x="7619" y="1164589"/>
                  </a:lnTo>
                  <a:lnTo>
                    <a:pt x="7619" y="1158240"/>
                  </a:lnTo>
                  <a:close/>
                </a:path>
                <a:path w="7620" h="2218690">
                  <a:moveTo>
                    <a:pt x="7619" y="1164590"/>
                  </a:moveTo>
                  <a:lnTo>
                    <a:pt x="0" y="1164590"/>
                  </a:lnTo>
                  <a:lnTo>
                    <a:pt x="0" y="1170939"/>
                  </a:lnTo>
                  <a:lnTo>
                    <a:pt x="7619" y="1170939"/>
                  </a:lnTo>
                  <a:lnTo>
                    <a:pt x="7619" y="1164590"/>
                  </a:lnTo>
                  <a:close/>
                </a:path>
                <a:path w="7620" h="2218690">
                  <a:moveTo>
                    <a:pt x="7619" y="1170940"/>
                  </a:moveTo>
                  <a:lnTo>
                    <a:pt x="0" y="1170940"/>
                  </a:lnTo>
                  <a:lnTo>
                    <a:pt x="0" y="1176020"/>
                  </a:lnTo>
                  <a:lnTo>
                    <a:pt x="7619" y="1176020"/>
                  </a:lnTo>
                  <a:lnTo>
                    <a:pt x="7619" y="1170940"/>
                  </a:lnTo>
                  <a:close/>
                </a:path>
                <a:path w="7620" h="2218690">
                  <a:moveTo>
                    <a:pt x="7619" y="1176020"/>
                  </a:moveTo>
                  <a:lnTo>
                    <a:pt x="0" y="1176020"/>
                  </a:lnTo>
                  <a:lnTo>
                    <a:pt x="0" y="1189989"/>
                  </a:lnTo>
                  <a:lnTo>
                    <a:pt x="7619" y="1189989"/>
                  </a:lnTo>
                  <a:lnTo>
                    <a:pt x="7619" y="1176020"/>
                  </a:lnTo>
                  <a:close/>
                </a:path>
                <a:path w="7620" h="2218690">
                  <a:moveTo>
                    <a:pt x="7619" y="1189990"/>
                  </a:moveTo>
                  <a:lnTo>
                    <a:pt x="0" y="1189990"/>
                  </a:lnTo>
                  <a:lnTo>
                    <a:pt x="0" y="1196339"/>
                  </a:lnTo>
                  <a:lnTo>
                    <a:pt x="7619" y="1196339"/>
                  </a:lnTo>
                  <a:lnTo>
                    <a:pt x="7619" y="1189990"/>
                  </a:lnTo>
                  <a:close/>
                </a:path>
                <a:path w="7620" h="2218690">
                  <a:moveTo>
                    <a:pt x="7619" y="1196340"/>
                  </a:moveTo>
                  <a:lnTo>
                    <a:pt x="0" y="1196340"/>
                  </a:lnTo>
                  <a:lnTo>
                    <a:pt x="0" y="1202689"/>
                  </a:lnTo>
                  <a:lnTo>
                    <a:pt x="7619" y="1202689"/>
                  </a:lnTo>
                  <a:lnTo>
                    <a:pt x="7619" y="1196340"/>
                  </a:lnTo>
                  <a:close/>
                </a:path>
                <a:path w="7620" h="2218690">
                  <a:moveTo>
                    <a:pt x="7619" y="1202690"/>
                  </a:moveTo>
                  <a:lnTo>
                    <a:pt x="0" y="1202690"/>
                  </a:lnTo>
                  <a:lnTo>
                    <a:pt x="0" y="1209039"/>
                  </a:lnTo>
                  <a:lnTo>
                    <a:pt x="7619" y="1209039"/>
                  </a:lnTo>
                  <a:lnTo>
                    <a:pt x="7619" y="1202690"/>
                  </a:lnTo>
                  <a:close/>
                </a:path>
                <a:path w="7620" h="2218690">
                  <a:moveTo>
                    <a:pt x="7619" y="1209040"/>
                  </a:moveTo>
                  <a:lnTo>
                    <a:pt x="0" y="1209040"/>
                  </a:lnTo>
                  <a:lnTo>
                    <a:pt x="0" y="1214120"/>
                  </a:lnTo>
                  <a:lnTo>
                    <a:pt x="7619" y="1214120"/>
                  </a:lnTo>
                  <a:lnTo>
                    <a:pt x="7619" y="1209040"/>
                  </a:lnTo>
                  <a:close/>
                </a:path>
                <a:path w="7620" h="2218690">
                  <a:moveTo>
                    <a:pt x="7619" y="1214120"/>
                  </a:moveTo>
                  <a:lnTo>
                    <a:pt x="0" y="1214120"/>
                  </a:lnTo>
                  <a:lnTo>
                    <a:pt x="0" y="1220470"/>
                  </a:lnTo>
                  <a:lnTo>
                    <a:pt x="7619" y="1220470"/>
                  </a:lnTo>
                  <a:lnTo>
                    <a:pt x="7619" y="1214120"/>
                  </a:lnTo>
                  <a:close/>
                </a:path>
                <a:path w="7620" h="2218690">
                  <a:moveTo>
                    <a:pt x="7619" y="1220470"/>
                  </a:moveTo>
                  <a:lnTo>
                    <a:pt x="0" y="1220470"/>
                  </a:lnTo>
                  <a:lnTo>
                    <a:pt x="0" y="1228089"/>
                  </a:lnTo>
                  <a:lnTo>
                    <a:pt x="7619" y="1228089"/>
                  </a:lnTo>
                  <a:lnTo>
                    <a:pt x="7619" y="1220470"/>
                  </a:lnTo>
                  <a:close/>
                </a:path>
                <a:path w="7620" h="2218690">
                  <a:moveTo>
                    <a:pt x="7619" y="1228090"/>
                  </a:moveTo>
                  <a:lnTo>
                    <a:pt x="0" y="1228090"/>
                  </a:lnTo>
                  <a:lnTo>
                    <a:pt x="0" y="1234439"/>
                  </a:lnTo>
                  <a:lnTo>
                    <a:pt x="7619" y="1234439"/>
                  </a:lnTo>
                  <a:lnTo>
                    <a:pt x="7619" y="1228090"/>
                  </a:lnTo>
                  <a:close/>
                </a:path>
                <a:path w="7620" h="2218690">
                  <a:moveTo>
                    <a:pt x="7619" y="1234440"/>
                  </a:moveTo>
                  <a:lnTo>
                    <a:pt x="0" y="1234440"/>
                  </a:lnTo>
                  <a:lnTo>
                    <a:pt x="0" y="1240789"/>
                  </a:lnTo>
                  <a:lnTo>
                    <a:pt x="7619" y="1240789"/>
                  </a:lnTo>
                  <a:lnTo>
                    <a:pt x="7619" y="1234440"/>
                  </a:lnTo>
                  <a:close/>
                </a:path>
                <a:path w="7620" h="2218690">
                  <a:moveTo>
                    <a:pt x="7619" y="1240790"/>
                  </a:moveTo>
                  <a:lnTo>
                    <a:pt x="0" y="1240790"/>
                  </a:lnTo>
                  <a:lnTo>
                    <a:pt x="0" y="1247139"/>
                  </a:lnTo>
                  <a:lnTo>
                    <a:pt x="7619" y="1247139"/>
                  </a:lnTo>
                  <a:lnTo>
                    <a:pt x="7619" y="1240790"/>
                  </a:lnTo>
                  <a:close/>
                </a:path>
                <a:path w="7620" h="2218690">
                  <a:moveTo>
                    <a:pt x="7619" y="1247140"/>
                  </a:moveTo>
                  <a:lnTo>
                    <a:pt x="0" y="1247140"/>
                  </a:lnTo>
                  <a:lnTo>
                    <a:pt x="0" y="1253489"/>
                  </a:lnTo>
                  <a:lnTo>
                    <a:pt x="7619" y="1253489"/>
                  </a:lnTo>
                  <a:lnTo>
                    <a:pt x="7619" y="1247140"/>
                  </a:lnTo>
                  <a:close/>
                </a:path>
                <a:path w="7620" h="2218690">
                  <a:moveTo>
                    <a:pt x="7619" y="1253490"/>
                  </a:moveTo>
                  <a:lnTo>
                    <a:pt x="0" y="1253490"/>
                  </a:lnTo>
                  <a:lnTo>
                    <a:pt x="0" y="1258570"/>
                  </a:lnTo>
                  <a:lnTo>
                    <a:pt x="7619" y="1258570"/>
                  </a:lnTo>
                  <a:lnTo>
                    <a:pt x="7619" y="1253490"/>
                  </a:lnTo>
                  <a:close/>
                </a:path>
                <a:path w="7620" h="2218690">
                  <a:moveTo>
                    <a:pt x="7619" y="1258570"/>
                  </a:moveTo>
                  <a:lnTo>
                    <a:pt x="0" y="1258570"/>
                  </a:lnTo>
                  <a:lnTo>
                    <a:pt x="0" y="1266189"/>
                  </a:lnTo>
                  <a:lnTo>
                    <a:pt x="7619" y="1266189"/>
                  </a:lnTo>
                  <a:lnTo>
                    <a:pt x="7619" y="1258570"/>
                  </a:lnTo>
                  <a:close/>
                </a:path>
                <a:path w="7620" h="2218690">
                  <a:moveTo>
                    <a:pt x="7619" y="1266190"/>
                  </a:moveTo>
                  <a:lnTo>
                    <a:pt x="0" y="1266190"/>
                  </a:lnTo>
                  <a:lnTo>
                    <a:pt x="0" y="1272539"/>
                  </a:lnTo>
                  <a:lnTo>
                    <a:pt x="7619" y="1272539"/>
                  </a:lnTo>
                  <a:lnTo>
                    <a:pt x="7619" y="1266190"/>
                  </a:lnTo>
                  <a:close/>
                </a:path>
                <a:path w="7620" h="2218690">
                  <a:moveTo>
                    <a:pt x="7619" y="1272540"/>
                  </a:moveTo>
                  <a:lnTo>
                    <a:pt x="0" y="1272540"/>
                  </a:lnTo>
                  <a:lnTo>
                    <a:pt x="0" y="1285239"/>
                  </a:lnTo>
                  <a:lnTo>
                    <a:pt x="7619" y="1285239"/>
                  </a:lnTo>
                  <a:lnTo>
                    <a:pt x="7619" y="1272540"/>
                  </a:lnTo>
                  <a:close/>
                </a:path>
                <a:path w="7620" h="2218690">
                  <a:moveTo>
                    <a:pt x="7619" y="1285240"/>
                  </a:moveTo>
                  <a:lnTo>
                    <a:pt x="0" y="1285240"/>
                  </a:lnTo>
                  <a:lnTo>
                    <a:pt x="0" y="1316989"/>
                  </a:lnTo>
                  <a:lnTo>
                    <a:pt x="7619" y="1316989"/>
                  </a:lnTo>
                  <a:lnTo>
                    <a:pt x="7619" y="1285240"/>
                  </a:lnTo>
                  <a:close/>
                </a:path>
                <a:path w="7620" h="2218690">
                  <a:moveTo>
                    <a:pt x="7619" y="1316990"/>
                  </a:moveTo>
                  <a:lnTo>
                    <a:pt x="0" y="1316990"/>
                  </a:lnTo>
                  <a:lnTo>
                    <a:pt x="0" y="1323339"/>
                  </a:lnTo>
                  <a:lnTo>
                    <a:pt x="7619" y="1323339"/>
                  </a:lnTo>
                  <a:lnTo>
                    <a:pt x="7619" y="1316990"/>
                  </a:lnTo>
                  <a:close/>
                </a:path>
                <a:path w="7620" h="2218690">
                  <a:moveTo>
                    <a:pt x="7619" y="1323340"/>
                  </a:moveTo>
                  <a:lnTo>
                    <a:pt x="0" y="1323340"/>
                  </a:lnTo>
                  <a:lnTo>
                    <a:pt x="0" y="1329689"/>
                  </a:lnTo>
                  <a:lnTo>
                    <a:pt x="7619" y="1329689"/>
                  </a:lnTo>
                  <a:lnTo>
                    <a:pt x="7619" y="1323340"/>
                  </a:lnTo>
                  <a:close/>
                </a:path>
                <a:path w="7620" h="2218690">
                  <a:moveTo>
                    <a:pt x="7619" y="1329690"/>
                  </a:moveTo>
                  <a:lnTo>
                    <a:pt x="0" y="1329690"/>
                  </a:lnTo>
                  <a:lnTo>
                    <a:pt x="0" y="1334770"/>
                  </a:lnTo>
                  <a:lnTo>
                    <a:pt x="7619" y="1334770"/>
                  </a:lnTo>
                  <a:lnTo>
                    <a:pt x="7619" y="1329690"/>
                  </a:lnTo>
                  <a:close/>
                </a:path>
                <a:path w="7620" h="2218690">
                  <a:moveTo>
                    <a:pt x="7619" y="1334770"/>
                  </a:moveTo>
                  <a:lnTo>
                    <a:pt x="0" y="1334770"/>
                  </a:lnTo>
                  <a:lnTo>
                    <a:pt x="0" y="1341120"/>
                  </a:lnTo>
                  <a:lnTo>
                    <a:pt x="7619" y="1341120"/>
                  </a:lnTo>
                  <a:lnTo>
                    <a:pt x="7619" y="1334770"/>
                  </a:lnTo>
                  <a:close/>
                </a:path>
                <a:path w="7620" h="2218690">
                  <a:moveTo>
                    <a:pt x="7619" y="1341120"/>
                  </a:moveTo>
                  <a:lnTo>
                    <a:pt x="0" y="1341120"/>
                  </a:lnTo>
                  <a:lnTo>
                    <a:pt x="0" y="1355089"/>
                  </a:lnTo>
                  <a:lnTo>
                    <a:pt x="7619" y="1355089"/>
                  </a:lnTo>
                  <a:lnTo>
                    <a:pt x="7619" y="1341120"/>
                  </a:lnTo>
                  <a:close/>
                </a:path>
                <a:path w="7620" h="2218690">
                  <a:moveTo>
                    <a:pt x="7619" y="1355090"/>
                  </a:moveTo>
                  <a:lnTo>
                    <a:pt x="0" y="1355090"/>
                  </a:lnTo>
                  <a:lnTo>
                    <a:pt x="0" y="1367789"/>
                  </a:lnTo>
                  <a:lnTo>
                    <a:pt x="7619" y="1367789"/>
                  </a:lnTo>
                  <a:lnTo>
                    <a:pt x="7619" y="1355090"/>
                  </a:lnTo>
                  <a:close/>
                </a:path>
                <a:path w="7620" h="2218690">
                  <a:moveTo>
                    <a:pt x="7619" y="1367790"/>
                  </a:moveTo>
                  <a:lnTo>
                    <a:pt x="0" y="1367790"/>
                  </a:lnTo>
                  <a:lnTo>
                    <a:pt x="0" y="1372870"/>
                  </a:lnTo>
                  <a:lnTo>
                    <a:pt x="7619" y="1372870"/>
                  </a:lnTo>
                  <a:lnTo>
                    <a:pt x="7619" y="1367790"/>
                  </a:lnTo>
                  <a:close/>
                </a:path>
                <a:path w="7620" h="2218690">
                  <a:moveTo>
                    <a:pt x="7619" y="1372870"/>
                  </a:moveTo>
                  <a:lnTo>
                    <a:pt x="0" y="1372870"/>
                  </a:lnTo>
                  <a:lnTo>
                    <a:pt x="0" y="1386839"/>
                  </a:lnTo>
                  <a:lnTo>
                    <a:pt x="7619" y="1386839"/>
                  </a:lnTo>
                  <a:lnTo>
                    <a:pt x="7619" y="1372870"/>
                  </a:lnTo>
                  <a:close/>
                </a:path>
                <a:path w="7620" h="2218690">
                  <a:moveTo>
                    <a:pt x="7619" y="1386840"/>
                  </a:moveTo>
                  <a:lnTo>
                    <a:pt x="0" y="1386840"/>
                  </a:lnTo>
                  <a:lnTo>
                    <a:pt x="0" y="1393189"/>
                  </a:lnTo>
                  <a:lnTo>
                    <a:pt x="7619" y="1393189"/>
                  </a:lnTo>
                  <a:lnTo>
                    <a:pt x="7619" y="1386840"/>
                  </a:lnTo>
                  <a:close/>
                </a:path>
                <a:path w="7620" h="2218690">
                  <a:moveTo>
                    <a:pt x="7619" y="1393190"/>
                  </a:moveTo>
                  <a:lnTo>
                    <a:pt x="0" y="1393190"/>
                  </a:lnTo>
                  <a:lnTo>
                    <a:pt x="0" y="1399539"/>
                  </a:lnTo>
                  <a:lnTo>
                    <a:pt x="7619" y="1399539"/>
                  </a:lnTo>
                  <a:lnTo>
                    <a:pt x="7619" y="1393190"/>
                  </a:lnTo>
                  <a:close/>
                </a:path>
                <a:path w="7620" h="2218690">
                  <a:moveTo>
                    <a:pt x="7619" y="1399540"/>
                  </a:moveTo>
                  <a:lnTo>
                    <a:pt x="0" y="1399540"/>
                  </a:lnTo>
                  <a:lnTo>
                    <a:pt x="0" y="1405889"/>
                  </a:lnTo>
                  <a:lnTo>
                    <a:pt x="7619" y="1405889"/>
                  </a:lnTo>
                  <a:lnTo>
                    <a:pt x="7619" y="1399540"/>
                  </a:lnTo>
                  <a:close/>
                </a:path>
                <a:path w="7620" h="2218690">
                  <a:moveTo>
                    <a:pt x="7619" y="1405890"/>
                  </a:moveTo>
                  <a:lnTo>
                    <a:pt x="0" y="1405890"/>
                  </a:lnTo>
                  <a:lnTo>
                    <a:pt x="0" y="1417320"/>
                  </a:lnTo>
                  <a:lnTo>
                    <a:pt x="7619" y="1417320"/>
                  </a:lnTo>
                  <a:lnTo>
                    <a:pt x="7619" y="1405890"/>
                  </a:lnTo>
                  <a:close/>
                </a:path>
                <a:path w="7620" h="2218690">
                  <a:moveTo>
                    <a:pt x="7619" y="1417320"/>
                  </a:moveTo>
                  <a:lnTo>
                    <a:pt x="0" y="1417320"/>
                  </a:lnTo>
                  <a:lnTo>
                    <a:pt x="0" y="1424939"/>
                  </a:lnTo>
                  <a:lnTo>
                    <a:pt x="7619" y="1424939"/>
                  </a:lnTo>
                  <a:lnTo>
                    <a:pt x="7619" y="1417320"/>
                  </a:lnTo>
                  <a:close/>
                </a:path>
                <a:path w="7620" h="2218690">
                  <a:moveTo>
                    <a:pt x="7619" y="1424940"/>
                  </a:moveTo>
                  <a:lnTo>
                    <a:pt x="0" y="1424940"/>
                  </a:lnTo>
                  <a:lnTo>
                    <a:pt x="0" y="1431289"/>
                  </a:lnTo>
                  <a:lnTo>
                    <a:pt x="7619" y="1431289"/>
                  </a:lnTo>
                  <a:lnTo>
                    <a:pt x="7619" y="1424940"/>
                  </a:lnTo>
                  <a:close/>
                </a:path>
                <a:path w="7620" h="2218690">
                  <a:moveTo>
                    <a:pt x="7619" y="1431290"/>
                  </a:moveTo>
                  <a:lnTo>
                    <a:pt x="0" y="1431290"/>
                  </a:lnTo>
                  <a:lnTo>
                    <a:pt x="0" y="1437639"/>
                  </a:lnTo>
                  <a:lnTo>
                    <a:pt x="7619" y="1437639"/>
                  </a:lnTo>
                  <a:lnTo>
                    <a:pt x="7619" y="1431290"/>
                  </a:lnTo>
                  <a:close/>
                </a:path>
                <a:path w="7620" h="2218690">
                  <a:moveTo>
                    <a:pt x="7619" y="1437640"/>
                  </a:moveTo>
                  <a:lnTo>
                    <a:pt x="0" y="1437640"/>
                  </a:lnTo>
                  <a:lnTo>
                    <a:pt x="0" y="1443989"/>
                  </a:lnTo>
                  <a:lnTo>
                    <a:pt x="7619" y="1443989"/>
                  </a:lnTo>
                  <a:lnTo>
                    <a:pt x="7619" y="1437640"/>
                  </a:lnTo>
                  <a:close/>
                </a:path>
                <a:path w="7620" h="2218690">
                  <a:moveTo>
                    <a:pt x="7619" y="1443990"/>
                  </a:moveTo>
                  <a:lnTo>
                    <a:pt x="0" y="1443990"/>
                  </a:lnTo>
                  <a:lnTo>
                    <a:pt x="0" y="1450339"/>
                  </a:lnTo>
                  <a:lnTo>
                    <a:pt x="7619" y="1450339"/>
                  </a:lnTo>
                  <a:lnTo>
                    <a:pt x="7619" y="1443990"/>
                  </a:lnTo>
                  <a:close/>
                </a:path>
                <a:path w="7620" h="2218690">
                  <a:moveTo>
                    <a:pt x="7619" y="1450340"/>
                  </a:moveTo>
                  <a:lnTo>
                    <a:pt x="0" y="1450340"/>
                  </a:lnTo>
                  <a:lnTo>
                    <a:pt x="0" y="1455420"/>
                  </a:lnTo>
                  <a:lnTo>
                    <a:pt x="7619" y="1455420"/>
                  </a:lnTo>
                  <a:lnTo>
                    <a:pt x="7619" y="1450340"/>
                  </a:lnTo>
                  <a:close/>
                </a:path>
                <a:path w="7620" h="2218690">
                  <a:moveTo>
                    <a:pt x="7619" y="1455420"/>
                  </a:moveTo>
                  <a:lnTo>
                    <a:pt x="0" y="1455420"/>
                  </a:lnTo>
                  <a:lnTo>
                    <a:pt x="0" y="1469389"/>
                  </a:lnTo>
                  <a:lnTo>
                    <a:pt x="7619" y="1469389"/>
                  </a:lnTo>
                  <a:lnTo>
                    <a:pt x="7619" y="1455420"/>
                  </a:lnTo>
                  <a:close/>
                </a:path>
                <a:path w="7620" h="2218690">
                  <a:moveTo>
                    <a:pt x="7619" y="1469390"/>
                  </a:moveTo>
                  <a:lnTo>
                    <a:pt x="0" y="1469390"/>
                  </a:lnTo>
                  <a:lnTo>
                    <a:pt x="0" y="1475739"/>
                  </a:lnTo>
                  <a:lnTo>
                    <a:pt x="7619" y="1475739"/>
                  </a:lnTo>
                  <a:lnTo>
                    <a:pt x="7619" y="1469390"/>
                  </a:lnTo>
                  <a:close/>
                </a:path>
                <a:path w="7620" h="2218690">
                  <a:moveTo>
                    <a:pt x="7619" y="1475740"/>
                  </a:moveTo>
                  <a:lnTo>
                    <a:pt x="0" y="1475740"/>
                  </a:lnTo>
                  <a:lnTo>
                    <a:pt x="0" y="1482089"/>
                  </a:lnTo>
                  <a:lnTo>
                    <a:pt x="7619" y="1482089"/>
                  </a:lnTo>
                  <a:lnTo>
                    <a:pt x="7619" y="1475740"/>
                  </a:lnTo>
                  <a:close/>
                </a:path>
                <a:path w="7620" h="2218690">
                  <a:moveTo>
                    <a:pt x="7619" y="1482090"/>
                  </a:moveTo>
                  <a:lnTo>
                    <a:pt x="0" y="1482090"/>
                  </a:lnTo>
                  <a:lnTo>
                    <a:pt x="0" y="1488439"/>
                  </a:lnTo>
                  <a:lnTo>
                    <a:pt x="7619" y="1488439"/>
                  </a:lnTo>
                  <a:lnTo>
                    <a:pt x="7619" y="1482090"/>
                  </a:lnTo>
                  <a:close/>
                </a:path>
                <a:path w="7620" h="2218690">
                  <a:moveTo>
                    <a:pt x="7619" y="1488440"/>
                  </a:moveTo>
                  <a:lnTo>
                    <a:pt x="0" y="1488440"/>
                  </a:lnTo>
                  <a:lnTo>
                    <a:pt x="0" y="1493520"/>
                  </a:lnTo>
                  <a:lnTo>
                    <a:pt x="7619" y="1493520"/>
                  </a:lnTo>
                  <a:lnTo>
                    <a:pt x="7619" y="1488440"/>
                  </a:lnTo>
                  <a:close/>
                </a:path>
                <a:path w="7620" h="2218690">
                  <a:moveTo>
                    <a:pt x="7619" y="1493520"/>
                  </a:moveTo>
                  <a:lnTo>
                    <a:pt x="0" y="1493520"/>
                  </a:lnTo>
                  <a:lnTo>
                    <a:pt x="0" y="1501139"/>
                  </a:lnTo>
                  <a:lnTo>
                    <a:pt x="7619" y="1501139"/>
                  </a:lnTo>
                  <a:lnTo>
                    <a:pt x="7619" y="1493520"/>
                  </a:lnTo>
                  <a:close/>
                </a:path>
                <a:path w="7620" h="2218690">
                  <a:moveTo>
                    <a:pt x="7619" y="1501140"/>
                  </a:moveTo>
                  <a:lnTo>
                    <a:pt x="0" y="1501140"/>
                  </a:lnTo>
                  <a:lnTo>
                    <a:pt x="0" y="1507489"/>
                  </a:lnTo>
                  <a:lnTo>
                    <a:pt x="7619" y="1507489"/>
                  </a:lnTo>
                  <a:lnTo>
                    <a:pt x="7619" y="1501140"/>
                  </a:lnTo>
                  <a:close/>
                </a:path>
                <a:path w="7620" h="2218690">
                  <a:moveTo>
                    <a:pt x="7619" y="1507490"/>
                  </a:moveTo>
                  <a:lnTo>
                    <a:pt x="0" y="1507490"/>
                  </a:lnTo>
                  <a:lnTo>
                    <a:pt x="0" y="1520189"/>
                  </a:lnTo>
                  <a:lnTo>
                    <a:pt x="7619" y="1520189"/>
                  </a:lnTo>
                  <a:lnTo>
                    <a:pt x="7619" y="1507490"/>
                  </a:lnTo>
                  <a:close/>
                </a:path>
                <a:path w="7620" h="2218690">
                  <a:moveTo>
                    <a:pt x="7619" y="1520190"/>
                  </a:moveTo>
                  <a:lnTo>
                    <a:pt x="0" y="1520190"/>
                  </a:lnTo>
                  <a:lnTo>
                    <a:pt x="0" y="1526539"/>
                  </a:lnTo>
                  <a:lnTo>
                    <a:pt x="7619" y="1526539"/>
                  </a:lnTo>
                  <a:lnTo>
                    <a:pt x="7619" y="1520190"/>
                  </a:lnTo>
                  <a:close/>
                </a:path>
                <a:path w="7620" h="2218690">
                  <a:moveTo>
                    <a:pt x="7619" y="1526540"/>
                  </a:moveTo>
                  <a:lnTo>
                    <a:pt x="0" y="1526540"/>
                  </a:lnTo>
                  <a:lnTo>
                    <a:pt x="0" y="1531620"/>
                  </a:lnTo>
                  <a:lnTo>
                    <a:pt x="7619" y="1531620"/>
                  </a:lnTo>
                  <a:lnTo>
                    <a:pt x="7619" y="1526540"/>
                  </a:lnTo>
                  <a:close/>
                </a:path>
                <a:path w="7620" h="2218690">
                  <a:moveTo>
                    <a:pt x="7619" y="1531620"/>
                  </a:moveTo>
                  <a:lnTo>
                    <a:pt x="0" y="1531620"/>
                  </a:lnTo>
                  <a:lnTo>
                    <a:pt x="0" y="1537970"/>
                  </a:lnTo>
                  <a:lnTo>
                    <a:pt x="7619" y="1537970"/>
                  </a:lnTo>
                  <a:lnTo>
                    <a:pt x="7619" y="1531620"/>
                  </a:lnTo>
                  <a:close/>
                </a:path>
                <a:path w="7620" h="2218690">
                  <a:moveTo>
                    <a:pt x="7619" y="1537970"/>
                  </a:moveTo>
                  <a:lnTo>
                    <a:pt x="0" y="1537970"/>
                  </a:lnTo>
                  <a:lnTo>
                    <a:pt x="0" y="1545589"/>
                  </a:lnTo>
                  <a:lnTo>
                    <a:pt x="7619" y="1545589"/>
                  </a:lnTo>
                  <a:lnTo>
                    <a:pt x="7619" y="1537970"/>
                  </a:lnTo>
                  <a:close/>
                </a:path>
                <a:path w="7620" h="2218690">
                  <a:moveTo>
                    <a:pt x="7619" y="1545590"/>
                  </a:moveTo>
                  <a:lnTo>
                    <a:pt x="0" y="1545590"/>
                  </a:lnTo>
                  <a:lnTo>
                    <a:pt x="0" y="1551939"/>
                  </a:lnTo>
                  <a:lnTo>
                    <a:pt x="7619" y="1551939"/>
                  </a:lnTo>
                  <a:lnTo>
                    <a:pt x="7619" y="1545590"/>
                  </a:lnTo>
                  <a:close/>
                </a:path>
                <a:path w="7620" h="2218690">
                  <a:moveTo>
                    <a:pt x="7619" y="1551940"/>
                  </a:moveTo>
                  <a:lnTo>
                    <a:pt x="0" y="1551940"/>
                  </a:lnTo>
                  <a:lnTo>
                    <a:pt x="0" y="1558289"/>
                  </a:lnTo>
                  <a:lnTo>
                    <a:pt x="7619" y="1558289"/>
                  </a:lnTo>
                  <a:lnTo>
                    <a:pt x="7619" y="1551940"/>
                  </a:lnTo>
                  <a:close/>
                </a:path>
                <a:path w="7620" h="2218690">
                  <a:moveTo>
                    <a:pt x="7619" y="1558290"/>
                  </a:moveTo>
                  <a:lnTo>
                    <a:pt x="0" y="1558290"/>
                  </a:lnTo>
                  <a:lnTo>
                    <a:pt x="0" y="1564639"/>
                  </a:lnTo>
                  <a:lnTo>
                    <a:pt x="7619" y="1564639"/>
                  </a:lnTo>
                  <a:lnTo>
                    <a:pt x="7619" y="1558290"/>
                  </a:lnTo>
                  <a:close/>
                </a:path>
                <a:path w="7620" h="2218690">
                  <a:moveTo>
                    <a:pt x="7619" y="1564640"/>
                  </a:moveTo>
                  <a:lnTo>
                    <a:pt x="0" y="1564640"/>
                  </a:lnTo>
                  <a:lnTo>
                    <a:pt x="0" y="1569720"/>
                  </a:lnTo>
                  <a:lnTo>
                    <a:pt x="7619" y="1569720"/>
                  </a:lnTo>
                  <a:lnTo>
                    <a:pt x="7619" y="1564640"/>
                  </a:lnTo>
                  <a:close/>
                </a:path>
                <a:path w="7620" h="2218690">
                  <a:moveTo>
                    <a:pt x="7619" y="1569720"/>
                  </a:moveTo>
                  <a:lnTo>
                    <a:pt x="0" y="1569720"/>
                  </a:lnTo>
                  <a:lnTo>
                    <a:pt x="0" y="1576070"/>
                  </a:lnTo>
                  <a:lnTo>
                    <a:pt x="7619" y="1576070"/>
                  </a:lnTo>
                  <a:lnTo>
                    <a:pt x="7619" y="1569720"/>
                  </a:lnTo>
                  <a:close/>
                </a:path>
                <a:path w="7620" h="2218690">
                  <a:moveTo>
                    <a:pt x="7619" y="1576070"/>
                  </a:moveTo>
                  <a:lnTo>
                    <a:pt x="0" y="1576070"/>
                  </a:lnTo>
                  <a:lnTo>
                    <a:pt x="0" y="1583689"/>
                  </a:lnTo>
                  <a:lnTo>
                    <a:pt x="7619" y="1583689"/>
                  </a:lnTo>
                  <a:lnTo>
                    <a:pt x="7619" y="1576070"/>
                  </a:lnTo>
                  <a:close/>
                </a:path>
                <a:path w="7620" h="2218690">
                  <a:moveTo>
                    <a:pt x="7619" y="1583690"/>
                  </a:moveTo>
                  <a:lnTo>
                    <a:pt x="0" y="1583690"/>
                  </a:lnTo>
                  <a:lnTo>
                    <a:pt x="0" y="1590039"/>
                  </a:lnTo>
                  <a:lnTo>
                    <a:pt x="7619" y="1590039"/>
                  </a:lnTo>
                  <a:lnTo>
                    <a:pt x="7619" y="1583690"/>
                  </a:lnTo>
                  <a:close/>
                </a:path>
                <a:path w="7620" h="2218690">
                  <a:moveTo>
                    <a:pt x="7619" y="1590040"/>
                  </a:moveTo>
                  <a:lnTo>
                    <a:pt x="0" y="1590040"/>
                  </a:lnTo>
                  <a:lnTo>
                    <a:pt x="0" y="1602739"/>
                  </a:lnTo>
                  <a:lnTo>
                    <a:pt x="7619" y="1602739"/>
                  </a:lnTo>
                  <a:lnTo>
                    <a:pt x="7619" y="1590040"/>
                  </a:lnTo>
                  <a:close/>
                </a:path>
                <a:path w="7620" h="2218690">
                  <a:moveTo>
                    <a:pt x="7619" y="1602740"/>
                  </a:moveTo>
                  <a:lnTo>
                    <a:pt x="0" y="1602740"/>
                  </a:lnTo>
                  <a:lnTo>
                    <a:pt x="0" y="1609089"/>
                  </a:lnTo>
                  <a:lnTo>
                    <a:pt x="7619" y="1609089"/>
                  </a:lnTo>
                  <a:lnTo>
                    <a:pt x="7619" y="1602740"/>
                  </a:lnTo>
                  <a:close/>
                </a:path>
                <a:path w="7620" h="2218690">
                  <a:moveTo>
                    <a:pt x="7619" y="1609090"/>
                  </a:moveTo>
                  <a:lnTo>
                    <a:pt x="0" y="1609090"/>
                  </a:lnTo>
                  <a:lnTo>
                    <a:pt x="0" y="1614170"/>
                  </a:lnTo>
                  <a:lnTo>
                    <a:pt x="7619" y="1614170"/>
                  </a:lnTo>
                  <a:lnTo>
                    <a:pt x="7619" y="1609090"/>
                  </a:lnTo>
                  <a:close/>
                </a:path>
                <a:path w="7620" h="2218690">
                  <a:moveTo>
                    <a:pt x="7619" y="1614170"/>
                  </a:moveTo>
                  <a:lnTo>
                    <a:pt x="0" y="1614170"/>
                  </a:lnTo>
                  <a:lnTo>
                    <a:pt x="0" y="1621789"/>
                  </a:lnTo>
                  <a:lnTo>
                    <a:pt x="7619" y="1621789"/>
                  </a:lnTo>
                  <a:lnTo>
                    <a:pt x="7619" y="1614170"/>
                  </a:lnTo>
                  <a:close/>
                </a:path>
                <a:path w="7620" h="2218690">
                  <a:moveTo>
                    <a:pt x="7619" y="1621790"/>
                  </a:moveTo>
                  <a:lnTo>
                    <a:pt x="0" y="1621790"/>
                  </a:lnTo>
                  <a:lnTo>
                    <a:pt x="0" y="1628139"/>
                  </a:lnTo>
                  <a:lnTo>
                    <a:pt x="7619" y="1628139"/>
                  </a:lnTo>
                  <a:lnTo>
                    <a:pt x="7619" y="1621790"/>
                  </a:lnTo>
                  <a:close/>
                </a:path>
                <a:path w="7620" h="2218690">
                  <a:moveTo>
                    <a:pt x="7619" y="1628140"/>
                  </a:moveTo>
                  <a:lnTo>
                    <a:pt x="0" y="1628140"/>
                  </a:lnTo>
                  <a:lnTo>
                    <a:pt x="0" y="1640839"/>
                  </a:lnTo>
                  <a:lnTo>
                    <a:pt x="7619" y="1640839"/>
                  </a:lnTo>
                  <a:lnTo>
                    <a:pt x="7619" y="1628140"/>
                  </a:lnTo>
                  <a:close/>
                </a:path>
                <a:path w="7620" h="2218690">
                  <a:moveTo>
                    <a:pt x="7619" y="1640840"/>
                  </a:moveTo>
                  <a:lnTo>
                    <a:pt x="0" y="1640840"/>
                  </a:lnTo>
                  <a:lnTo>
                    <a:pt x="0" y="1659889"/>
                  </a:lnTo>
                  <a:lnTo>
                    <a:pt x="7619" y="1659889"/>
                  </a:lnTo>
                  <a:lnTo>
                    <a:pt x="7619" y="1640840"/>
                  </a:lnTo>
                  <a:close/>
                </a:path>
                <a:path w="7620" h="2218690">
                  <a:moveTo>
                    <a:pt x="7619" y="1659890"/>
                  </a:moveTo>
                  <a:lnTo>
                    <a:pt x="0" y="1659890"/>
                  </a:lnTo>
                  <a:lnTo>
                    <a:pt x="0" y="1672589"/>
                  </a:lnTo>
                  <a:lnTo>
                    <a:pt x="7619" y="1672589"/>
                  </a:lnTo>
                  <a:lnTo>
                    <a:pt x="7619" y="1659890"/>
                  </a:lnTo>
                  <a:close/>
                </a:path>
                <a:path w="7620" h="2218690">
                  <a:moveTo>
                    <a:pt x="7619" y="1672590"/>
                  </a:moveTo>
                  <a:lnTo>
                    <a:pt x="0" y="1672590"/>
                  </a:lnTo>
                  <a:lnTo>
                    <a:pt x="0" y="1678939"/>
                  </a:lnTo>
                  <a:lnTo>
                    <a:pt x="7619" y="1678939"/>
                  </a:lnTo>
                  <a:lnTo>
                    <a:pt x="7619" y="1672590"/>
                  </a:lnTo>
                  <a:close/>
                </a:path>
                <a:path w="7620" h="2218690">
                  <a:moveTo>
                    <a:pt x="7619" y="1678940"/>
                  </a:moveTo>
                  <a:lnTo>
                    <a:pt x="0" y="1678940"/>
                  </a:lnTo>
                  <a:lnTo>
                    <a:pt x="0" y="1685289"/>
                  </a:lnTo>
                  <a:lnTo>
                    <a:pt x="7619" y="1685289"/>
                  </a:lnTo>
                  <a:lnTo>
                    <a:pt x="7619" y="1678940"/>
                  </a:lnTo>
                  <a:close/>
                </a:path>
                <a:path w="7620" h="2218690">
                  <a:moveTo>
                    <a:pt x="7619" y="1685290"/>
                  </a:moveTo>
                  <a:lnTo>
                    <a:pt x="0" y="1685290"/>
                  </a:lnTo>
                  <a:lnTo>
                    <a:pt x="0" y="1690370"/>
                  </a:lnTo>
                  <a:lnTo>
                    <a:pt x="7619" y="1690370"/>
                  </a:lnTo>
                  <a:lnTo>
                    <a:pt x="7619" y="1685290"/>
                  </a:lnTo>
                  <a:close/>
                </a:path>
                <a:path w="7620" h="2218690">
                  <a:moveTo>
                    <a:pt x="7619" y="1690370"/>
                  </a:moveTo>
                  <a:lnTo>
                    <a:pt x="0" y="1690370"/>
                  </a:lnTo>
                  <a:lnTo>
                    <a:pt x="0" y="1697989"/>
                  </a:lnTo>
                  <a:lnTo>
                    <a:pt x="7619" y="1697989"/>
                  </a:lnTo>
                  <a:lnTo>
                    <a:pt x="7619" y="1690370"/>
                  </a:lnTo>
                  <a:close/>
                </a:path>
                <a:path w="7620" h="2218690">
                  <a:moveTo>
                    <a:pt x="7619" y="1697990"/>
                  </a:moveTo>
                  <a:lnTo>
                    <a:pt x="0" y="1697990"/>
                  </a:lnTo>
                  <a:lnTo>
                    <a:pt x="0" y="1704339"/>
                  </a:lnTo>
                  <a:lnTo>
                    <a:pt x="7619" y="1704339"/>
                  </a:lnTo>
                  <a:lnTo>
                    <a:pt x="7619" y="1697990"/>
                  </a:lnTo>
                  <a:close/>
                </a:path>
                <a:path w="7620" h="2218690">
                  <a:moveTo>
                    <a:pt x="7619" y="1704340"/>
                  </a:moveTo>
                  <a:lnTo>
                    <a:pt x="0" y="1704340"/>
                  </a:lnTo>
                  <a:lnTo>
                    <a:pt x="0" y="1710689"/>
                  </a:lnTo>
                  <a:lnTo>
                    <a:pt x="7619" y="1710689"/>
                  </a:lnTo>
                  <a:lnTo>
                    <a:pt x="7619" y="1704340"/>
                  </a:lnTo>
                  <a:close/>
                </a:path>
                <a:path w="7620" h="2218690">
                  <a:moveTo>
                    <a:pt x="7619" y="1710690"/>
                  </a:moveTo>
                  <a:lnTo>
                    <a:pt x="0" y="1710690"/>
                  </a:lnTo>
                  <a:lnTo>
                    <a:pt x="0" y="1723389"/>
                  </a:lnTo>
                  <a:lnTo>
                    <a:pt x="7619" y="1723389"/>
                  </a:lnTo>
                  <a:lnTo>
                    <a:pt x="7619" y="1710690"/>
                  </a:lnTo>
                  <a:close/>
                </a:path>
                <a:path w="7620" h="2218690">
                  <a:moveTo>
                    <a:pt x="7619" y="1723390"/>
                  </a:moveTo>
                  <a:lnTo>
                    <a:pt x="0" y="1723390"/>
                  </a:lnTo>
                  <a:lnTo>
                    <a:pt x="0" y="1728470"/>
                  </a:lnTo>
                  <a:lnTo>
                    <a:pt x="7619" y="1728470"/>
                  </a:lnTo>
                  <a:lnTo>
                    <a:pt x="7619" y="1723390"/>
                  </a:lnTo>
                  <a:close/>
                </a:path>
                <a:path w="7620" h="2218690">
                  <a:moveTo>
                    <a:pt x="7619" y="1728470"/>
                  </a:moveTo>
                  <a:lnTo>
                    <a:pt x="0" y="1728470"/>
                  </a:lnTo>
                  <a:lnTo>
                    <a:pt x="0" y="1734820"/>
                  </a:lnTo>
                  <a:lnTo>
                    <a:pt x="7619" y="1734820"/>
                  </a:lnTo>
                  <a:lnTo>
                    <a:pt x="7619" y="1728470"/>
                  </a:lnTo>
                  <a:close/>
                </a:path>
                <a:path w="7620" h="2218690">
                  <a:moveTo>
                    <a:pt x="7619" y="1734820"/>
                  </a:moveTo>
                  <a:lnTo>
                    <a:pt x="0" y="1734820"/>
                  </a:lnTo>
                  <a:lnTo>
                    <a:pt x="0" y="1742439"/>
                  </a:lnTo>
                  <a:lnTo>
                    <a:pt x="7619" y="1742439"/>
                  </a:lnTo>
                  <a:lnTo>
                    <a:pt x="7619" y="1734820"/>
                  </a:lnTo>
                  <a:close/>
                </a:path>
                <a:path w="7620" h="2218690">
                  <a:moveTo>
                    <a:pt x="7619" y="1742440"/>
                  </a:moveTo>
                  <a:lnTo>
                    <a:pt x="0" y="1742440"/>
                  </a:lnTo>
                  <a:lnTo>
                    <a:pt x="0" y="1755139"/>
                  </a:lnTo>
                  <a:lnTo>
                    <a:pt x="7619" y="1755139"/>
                  </a:lnTo>
                  <a:lnTo>
                    <a:pt x="7619" y="1742440"/>
                  </a:lnTo>
                  <a:close/>
                </a:path>
                <a:path w="7620" h="2218690">
                  <a:moveTo>
                    <a:pt x="7619" y="1755140"/>
                  </a:moveTo>
                  <a:lnTo>
                    <a:pt x="0" y="1755140"/>
                  </a:lnTo>
                  <a:lnTo>
                    <a:pt x="0" y="1766570"/>
                  </a:lnTo>
                  <a:lnTo>
                    <a:pt x="7619" y="1766570"/>
                  </a:lnTo>
                  <a:lnTo>
                    <a:pt x="7619" y="1755140"/>
                  </a:lnTo>
                  <a:close/>
                </a:path>
                <a:path w="7620" h="2218690">
                  <a:moveTo>
                    <a:pt x="7619" y="1766570"/>
                  </a:moveTo>
                  <a:lnTo>
                    <a:pt x="0" y="1766570"/>
                  </a:lnTo>
                  <a:lnTo>
                    <a:pt x="0" y="1772920"/>
                  </a:lnTo>
                  <a:lnTo>
                    <a:pt x="7619" y="1772920"/>
                  </a:lnTo>
                  <a:lnTo>
                    <a:pt x="7619" y="1766570"/>
                  </a:lnTo>
                  <a:close/>
                </a:path>
                <a:path w="7620" h="2218690">
                  <a:moveTo>
                    <a:pt x="7619" y="1772920"/>
                  </a:moveTo>
                  <a:lnTo>
                    <a:pt x="0" y="1772920"/>
                  </a:lnTo>
                  <a:lnTo>
                    <a:pt x="0" y="1780539"/>
                  </a:lnTo>
                  <a:lnTo>
                    <a:pt x="7619" y="1780539"/>
                  </a:lnTo>
                  <a:lnTo>
                    <a:pt x="7619" y="1772920"/>
                  </a:lnTo>
                  <a:close/>
                </a:path>
                <a:path w="7620" h="2218690">
                  <a:moveTo>
                    <a:pt x="7619" y="1780540"/>
                  </a:moveTo>
                  <a:lnTo>
                    <a:pt x="0" y="1780540"/>
                  </a:lnTo>
                  <a:lnTo>
                    <a:pt x="0" y="1786889"/>
                  </a:lnTo>
                  <a:lnTo>
                    <a:pt x="7619" y="1786889"/>
                  </a:lnTo>
                  <a:lnTo>
                    <a:pt x="7619" y="1780540"/>
                  </a:lnTo>
                  <a:close/>
                </a:path>
                <a:path w="7620" h="2218690">
                  <a:moveTo>
                    <a:pt x="7619" y="1786890"/>
                  </a:moveTo>
                  <a:lnTo>
                    <a:pt x="0" y="1786890"/>
                  </a:lnTo>
                  <a:lnTo>
                    <a:pt x="0" y="1793239"/>
                  </a:lnTo>
                  <a:lnTo>
                    <a:pt x="7619" y="1793239"/>
                  </a:lnTo>
                  <a:lnTo>
                    <a:pt x="7619" y="1786890"/>
                  </a:lnTo>
                  <a:close/>
                </a:path>
                <a:path w="7620" h="2218690">
                  <a:moveTo>
                    <a:pt x="7619" y="1793240"/>
                  </a:moveTo>
                  <a:lnTo>
                    <a:pt x="0" y="1793240"/>
                  </a:lnTo>
                  <a:lnTo>
                    <a:pt x="0" y="1799589"/>
                  </a:lnTo>
                  <a:lnTo>
                    <a:pt x="7619" y="1799589"/>
                  </a:lnTo>
                  <a:lnTo>
                    <a:pt x="7619" y="1793240"/>
                  </a:lnTo>
                  <a:close/>
                </a:path>
                <a:path w="7620" h="2218690">
                  <a:moveTo>
                    <a:pt x="7619" y="1799590"/>
                  </a:moveTo>
                  <a:lnTo>
                    <a:pt x="0" y="1799590"/>
                  </a:lnTo>
                  <a:lnTo>
                    <a:pt x="0" y="1805939"/>
                  </a:lnTo>
                  <a:lnTo>
                    <a:pt x="7619" y="1805939"/>
                  </a:lnTo>
                  <a:lnTo>
                    <a:pt x="7619" y="1799590"/>
                  </a:lnTo>
                  <a:close/>
                </a:path>
                <a:path w="7620" h="2218690">
                  <a:moveTo>
                    <a:pt x="7619" y="1805940"/>
                  </a:moveTo>
                  <a:lnTo>
                    <a:pt x="0" y="1805940"/>
                  </a:lnTo>
                  <a:lnTo>
                    <a:pt x="0" y="1811020"/>
                  </a:lnTo>
                  <a:lnTo>
                    <a:pt x="7619" y="1811020"/>
                  </a:lnTo>
                  <a:lnTo>
                    <a:pt x="7619" y="1805940"/>
                  </a:lnTo>
                  <a:close/>
                </a:path>
                <a:path w="7620" h="2218690">
                  <a:moveTo>
                    <a:pt x="7619" y="1811020"/>
                  </a:moveTo>
                  <a:lnTo>
                    <a:pt x="0" y="1811020"/>
                  </a:lnTo>
                  <a:lnTo>
                    <a:pt x="0" y="1818639"/>
                  </a:lnTo>
                  <a:lnTo>
                    <a:pt x="7619" y="1818639"/>
                  </a:lnTo>
                  <a:lnTo>
                    <a:pt x="7619" y="1811020"/>
                  </a:lnTo>
                  <a:close/>
                </a:path>
                <a:path w="7620" h="2218690">
                  <a:moveTo>
                    <a:pt x="7619" y="1818640"/>
                  </a:moveTo>
                  <a:lnTo>
                    <a:pt x="0" y="1818640"/>
                  </a:lnTo>
                  <a:lnTo>
                    <a:pt x="0" y="1824989"/>
                  </a:lnTo>
                  <a:lnTo>
                    <a:pt x="7619" y="1824989"/>
                  </a:lnTo>
                  <a:lnTo>
                    <a:pt x="7619" y="1818640"/>
                  </a:lnTo>
                  <a:close/>
                </a:path>
                <a:path w="7620" h="2218690">
                  <a:moveTo>
                    <a:pt x="7619" y="1824990"/>
                  </a:moveTo>
                  <a:lnTo>
                    <a:pt x="0" y="1824990"/>
                  </a:lnTo>
                  <a:lnTo>
                    <a:pt x="0" y="1831339"/>
                  </a:lnTo>
                  <a:lnTo>
                    <a:pt x="7619" y="1831339"/>
                  </a:lnTo>
                  <a:lnTo>
                    <a:pt x="7619" y="1824990"/>
                  </a:lnTo>
                  <a:close/>
                </a:path>
                <a:path w="7620" h="2218690">
                  <a:moveTo>
                    <a:pt x="7619" y="1831340"/>
                  </a:moveTo>
                  <a:lnTo>
                    <a:pt x="0" y="1831340"/>
                  </a:lnTo>
                  <a:lnTo>
                    <a:pt x="0" y="1837689"/>
                  </a:lnTo>
                  <a:lnTo>
                    <a:pt x="7619" y="1837689"/>
                  </a:lnTo>
                  <a:lnTo>
                    <a:pt x="7619" y="1831340"/>
                  </a:lnTo>
                  <a:close/>
                </a:path>
                <a:path w="7620" h="2218690">
                  <a:moveTo>
                    <a:pt x="7619" y="1837690"/>
                  </a:moveTo>
                  <a:lnTo>
                    <a:pt x="0" y="1837690"/>
                  </a:lnTo>
                  <a:lnTo>
                    <a:pt x="0" y="1844039"/>
                  </a:lnTo>
                  <a:lnTo>
                    <a:pt x="7619" y="1844039"/>
                  </a:lnTo>
                  <a:lnTo>
                    <a:pt x="7619" y="1837690"/>
                  </a:lnTo>
                  <a:close/>
                </a:path>
                <a:path w="7620" h="2218690">
                  <a:moveTo>
                    <a:pt x="7619" y="1844040"/>
                  </a:moveTo>
                  <a:lnTo>
                    <a:pt x="0" y="1844040"/>
                  </a:lnTo>
                  <a:lnTo>
                    <a:pt x="0" y="1856739"/>
                  </a:lnTo>
                  <a:lnTo>
                    <a:pt x="7619" y="1856739"/>
                  </a:lnTo>
                  <a:lnTo>
                    <a:pt x="7619" y="1844040"/>
                  </a:lnTo>
                  <a:close/>
                </a:path>
                <a:path w="7620" h="2218690">
                  <a:moveTo>
                    <a:pt x="7619" y="1856740"/>
                  </a:moveTo>
                  <a:lnTo>
                    <a:pt x="0" y="1856740"/>
                  </a:lnTo>
                  <a:lnTo>
                    <a:pt x="0" y="1863089"/>
                  </a:lnTo>
                  <a:lnTo>
                    <a:pt x="7619" y="1863089"/>
                  </a:lnTo>
                  <a:lnTo>
                    <a:pt x="7619" y="1856740"/>
                  </a:lnTo>
                  <a:close/>
                </a:path>
                <a:path w="7620" h="2218690">
                  <a:moveTo>
                    <a:pt x="7619" y="1863090"/>
                  </a:moveTo>
                  <a:lnTo>
                    <a:pt x="0" y="1863090"/>
                  </a:lnTo>
                  <a:lnTo>
                    <a:pt x="0" y="1869439"/>
                  </a:lnTo>
                  <a:lnTo>
                    <a:pt x="7619" y="1869439"/>
                  </a:lnTo>
                  <a:lnTo>
                    <a:pt x="7619" y="1863090"/>
                  </a:lnTo>
                  <a:close/>
                </a:path>
                <a:path w="7620" h="2218690">
                  <a:moveTo>
                    <a:pt x="7619" y="1869440"/>
                  </a:moveTo>
                  <a:lnTo>
                    <a:pt x="0" y="1869440"/>
                  </a:lnTo>
                  <a:lnTo>
                    <a:pt x="0" y="1875789"/>
                  </a:lnTo>
                  <a:lnTo>
                    <a:pt x="7619" y="1875789"/>
                  </a:lnTo>
                  <a:lnTo>
                    <a:pt x="7619" y="1869440"/>
                  </a:lnTo>
                  <a:close/>
                </a:path>
                <a:path w="7620" h="2218690">
                  <a:moveTo>
                    <a:pt x="7619" y="1875790"/>
                  </a:moveTo>
                  <a:lnTo>
                    <a:pt x="0" y="1875790"/>
                  </a:lnTo>
                  <a:lnTo>
                    <a:pt x="0" y="1882139"/>
                  </a:lnTo>
                  <a:lnTo>
                    <a:pt x="7619" y="1882139"/>
                  </a:lnTo>
                  <a:lnTo>
                    <a:pt x="7619" y="1875790"/>
                  </a:lnTo>
                  <a:close/>
                </a:path>
                <a:path w="7620" h="2218690">
                  <a:moveTo>
                    <a:pt x="7619" y="1882140"/>
                  </a:moveTo>
                  <a:lnTo>
                    <a:pt x="0" y="1882140"/>
                  </a:lnTo>
                  <a:lnTo>
                    <a:pt x="0" y="1887220"/>
                  </a:lnTo>
                  <a:lnTo>
                    <a:pt x="7619" y="1887220"/>
                  </a:lnTo>
                  <a:lnTo>
                    <a:pt x="7619" y="1882140"/>
                  </a:lnTo>
                  <a:close/>
                </a:path>
                <a:path w="7620" h="2218690">
                  <a:moveTo>
                    <a:pt x="7619" y="1887220"/>
                  </a:moveTo>
                  <a:lnTo>
                    <a:pt x="0" y="1887220"/>
                  </a:lnTo>
                  <a:lnTo>
                    <a:pt x="0" y="1894839"/>
                  </a:lnTo>
                  <a:lnTo>
                    <a:pt x="7619" y="1894839"/>
                  </a:lnTo>
                  <a:lnTo>
                    <a:pt x="7619" y="1887220"/>
                  </a:lnTo>
                  <a:close/>
                </a:path>
                <a:path w="7620" h="2218690">
                  <a:moveTo>
                    <a:pt x="7619" y="1894840"/>
                  </a:moveTo>
                  <a:lnTo>
                    <a:pt x="0" y="1894840"/>
                  </a:lnTo>
                  <a:lnTo>
                    <a:pt x="0" y="1901189"/>
                  </a:lnTo>
                  <a:lnTo>
                    <a:pt x="7619" y="1901189"/>
                  </a:lnTo>
                  <a:lnTo>
                    <a:pt x="7619" y="1894840"/>
                  </a:lnTo>
                  <a:close/>
                </a:path>
                <a:path w="7620" h="2218690">
                  <a:moveTo>
                    <a:pt x="7619" y="1901190"/>
                  </a:moveTo>
                  <a:lnTo>
                    <a:pt x="0" y="1901190"/>
                  </a:lnTo>
                  <a:lnTo>
                    <a:pt x="0" y="1907539"/>
                  </a:lnTo>
                  <a:lnTo>
                    <a:pt x="7619" y="1907539"/>
                  </a:lnTo>
                  <a:lnTo>
                    <a:pt x="7619" y="1901190"/>
                  </a:lnTo>
                  <a:close/>
                </a:path>
                <a:path w="7620" h="2218690">
                  <a:moveTo>
                    <a:pt x="7619" y="1907540"/>
                  </a:moveTo>
                  <a:lnTo>
                    <a:pt x="0" y="1907540"/>
                  </a:lnTo>
                  <a:lnTo>
                    <a:pt x="0" y="1913889"/>
                  </a:lnTo>
                  <a:lnTo>
                    <a:pt x="7619" y="1913889"/>
                  </a:lnTo>
                  <a:lnTo>
                    <a:pt x="7619" y="1907540"/>
                  </a:lnTo>
                  <a:close/>
                </a:path>
                <a:path w="7620" h="2218690">
                  <a:moveTo>
                    <a:pt x="7619" y="1913890"/>
                  </a:moveTo>
                  <a:lnTo>
                    <a:pt x="0" y="1913890"/>
                  </a:lnTo>
                  <a:lnTo>
                    <a:pt x="0" y="1920239"/>
                  </a:lnTo>
                  <a:lnTo>
                    <a:pt x="7619" y="1920239"/>
                  </a:lnTo>
                  <a:lnTo>
                    <a:pt x="7619" y="1913890"/>
                  </a:lnTo>
                  <a:close/>
                </a:path>
                <a:path w="7620" h="2218690">
                  <a:moveTo>
                    <a:pt x="7619" y="1920240"/>
                  </a:moveTo>
                  <a:lnTo>
                    <a:pt x="0" y="1920240"/>
                  </a:lnTo>
                  <a:lnTo>
                    <a:pt x="0" y="1939289"/>
                  </a:lnTo>
                  <a:lnTo>
                    <a:pt x="7619" y="1939289"/>
                  </a:lnTo>
                  <a:lnTo>
                    <a:pt x="7619" y="1920240"/>
                  </a:lnTo>
                  <a:close/>
                </a:path>
                <a:path w="7620" h="2218690">
                  <a:moveTo>
                    <a:pt x="7619" y="1939290"/>
                  </a:moveTo>
                  <a:lnTo>
                    <a:pt x="0" y="1939290"/>
                  </a:lnTo>
                  <a:lnTo>
                    <a:pt x="0" y="1945639"/>
                  </a:lnTo>
                  <a:lnTo>
                    <a:pt x="7619" y="1945639"/>
                  </a:lnTo>
                  <a:lnTo>
                    <a:pt x="7619" y="1939290"/>
                  </a:lnTo>
                  <a:close/>
                </a:path>
                <a:path w="7620" h="2218690">
                  <a:moveTo>
                    <a:pt x="7619" y="1945640"/>
                  </a:moveTo>
                  <a:lnTo>
                    <a:pt x="0" y="1945640"/>
                  </a:lnTo>
                  <a:lnTo>
                    <a:pt x="0" y="1951989"/>
                  </a:lnTo>
                  <a:lnTo>
                    <a:pt x="7619" y="1951989"/>
                  </a:lnTo>
                  <a:lnTo>
                    <a:pt x="7619" y="1945640"/>
                  </a:lnTo>
                  <a:close/>
                </a:path>
                <a:path w="7620" h="2218690">
                  <a:moveTo>
                    <a:pt x="7619" y="1951990"/>
                  </a:moveTo>
                  <a:lnTo>
                    <a:pt x="0" y="1951990"/>
                  </a:lnTo>
                  <a:lnTo>
                    <a:pt x="0" y="1958339"/>
                  </a:lnTo>
                  <a:lnTo>
                    <a:pt x="7619" y="1958339"/>
                  </a:lnTo>
                  <a:lnTo>
                    <a:pt x="7619" y="1951990"/>
                  </a:lnTo>
                  <a:close/>
                </a:path>
                <a:path w="7620" h="2218690">
                  <a:moveTo>
                    <a:pt x="7619" y="1958340"/>
                  </a:moveTo>
                  <a:lnTo>
                    <a:pt x="0" y="1958340"/>
                  </a:lnTo>
                  <a:lnTo>
                    <a:pt x="0" y="1969770"/>
                  </a:lnTo>
                  <a:lnTo>
                    <a:pt x="7619" y="1969770"/>
                  </a:lnTo>
                  <a:lnTo>
                    <a:pt x="7619" y="1958340"/>
                  </a:lnTo>
                  <a:close/>
                </a:path>
                <a:path w="7620" h="2218690">
                  <a:moveTo>
                    <a:pt x="7619" y="1969770"/>
                  </a:moveTo>
                  <a:lnTo>
                    <a:pt x="0" y="1969770"/>
                  </a:lnTo>
                  <a:lnTo>
                    <a:pt x="0" y="1977389"/>
                  </a:lnTo>
                  <a:lnTo>
                    <a:pt x="7619" y="1977389"/>
                  </a:lnTo>
                  <a:lnTo>
                    <a:pt x="7619" y="1969770"/>
                  </a:lnTo>
                  <a:close/>
                </a:path>
                <a:path w="7620" h="2218690">
                  <a:moveTo>
                    <a:pt x="7619" y="1977390"/>
                  </a:moveTo>
                  <a:lnTo>
                    <a:pt x="0" y="1977390"/>
                  </a:lnTo>
                  <a:lnTo>
                    <a:pt x="0" y="1983739"/>
                  </a:lnTo>
                  <a:lnTo>
                    <a:pt x="7619" y="1983739"/>
                  </a:lnTo>
                  <a:lnTo>
                    <a:pt x="7619" y="1977390"/>
                  </a:lnTo>
                  <a:close/>
                </a:path>
                <a:path w="7620" h="2218690">
                  <a:moveTo>
                    <a:pt x="7619" y="1983740"/>
                  </a:moveTo>
                  <a:lnTo>
                    <a:pt x="0" y="1983740"/>
                  </a:lnTo>
                  <a:lnTo>
                    <a:pt x="0" y="1990089"/>
                  </a:lnTo>
                  <a:lnTo>
                    <a:pt x="7619" y="1990089"/>
                  </a:lnTo>
                  <a:lnTo>
                    <a:pt x="7619" y="1983740"/>
                  </a:lnTo>
                  <a:close/>
                </a:path>
                <a:path w="7620" h="2218690">
                  <a:moveTo>
                    <a:pt x="7619" y="1990090"/>
                  </a:moveTo>
                  <a:lnTo>
                    <a:pt x="0" y="1990090"/>
                  </a:lnTo>
                  <a:lnTo>
                    <a:pt x="0" y="1996439"/>
                  </a:lnTo>
                  <a:lnTo>
                    <a:pt x="7619" y="1996439"/>
                  </a:lnTo>
                  <a:lnTo>
                    <a:pt x="7619" y="1990090"/>
                  </a:lnTo>
                  <a:close/>
                </a:path>
                <a:path w="7620" h="2218690">
                  <a:moveTo>
                    <a:pt x="7619" y="1996440"/>
                  </a:moveTo>
                  <a:lnTo>
                    <a:pt x="0" y="1996440"/>
                  </a:lnTo>
                  <a:lnTo>
                    <a:pt x="0" y="2002789"/>
                  </a:lnTo>
                  <a:lnTo>
                    <a:pt x="7619" y="2002789"/>
                  </a:lnTo>
                  <a:lnTo>
                    <a:pt x="7619" y="1996440"/>
                  </a:lnTo>
                  <a:close/>
                </a:path>
                <a:path w="7620" h="2218690">
                  <a:moveTo>
                    <a:pt x="7619" y="2002790"/>
                  </a:moveTo>
                  <a:lnTo>
                    <a:pt x="0" y="2002790"/>
                  </a:lnTo>
                  <a:lnTo>
                    <a:pt x="0" y="2007870"/>
                  </a:lnTo>
                  <a:lnTo>
                    <a:pt x="7619" y="2007870"/>
                  </a:lnTo>
                  <a:lnTo>
                    <a:pt x="7619" y="2002790"/>
                  </a:lnTo>
                  <a:close/>
                </a:path>
                <a:path w="7620" h="2218690">
                  <a:moveTo>
                    <a:pt x="7619" y="2007870"/>
                  </a:moveTo>
                  <a:lnTo>
                    <a:pt x="0" y="2007870"/>
                  </a:lnTo>
                  <a:lnTo>
                    <a:pt x="0" y="2015489"/>
                  </a:lnTo>
                  <a:lnTo>
                    <a:pt x="7619" y="2015489"/>
                  </a:lnTo>
                  <a:lnTo>
                    <a:pt x="7619" y="2007870"/>
                  </a:lnTo>
                  <a:close/>
                </a:path>
                <a:path w="7620" h="2218690">
                  <a:moveTo>
                    <a:pt x="7619" y="2015490"/>
                  </a:moveTo>
                  <a:lnTo>
                    <a:pt x="0" y="2015490"/>
                  </a:lnTo>
                  <a:lnTo>
                    <a:pt x="0" y="2021839"/>
                  </a:lnTo>
                  <a:lnTo>
                    <a:pt x="7619" y="2021839"/>
                  </a:lnTo>
                  <a:lnTo>
                    <a:pt x="7619" y="2015490"/>
                  </a:lnTo>
                  <a:close/>
                </a:path>
                <a:path w="7620" h="2218690">
                  <a:moveTo>
                    <a:pt x="7619" y="2021840"/>
                  </a:moveTo>
                  <a:lnTo>
                    <a:pt x="0" y="2021840"/>
                  </a:lnTo>
                  <a:lnTo>
                    <a:pt x="0" y="2053589"/>
                  </a:lnTo>
                  <a:lnTo>
                    <a:pt x="7619" y="2053589"/>
                  </a:lnTo>
                  <a:lnTo>
                    <a:pt x="7619" y="2021840"/>
                  </a:lnTo>
                  <a:close/>
                </a:path>
                <a:path w="7620" h="2218690">
                  <a:moveTo>
                    <a:pt x="7619" y="2053590"/>
                  </a:moveTo>
                  <a:lnTo>
                    <a:pt x="0" y="2053590"/>
                  </a:lnTo>
                  <a:lnTo>
                    <a:pt x="0" y="2072639"/>
                  </a:lnTo>
                  <a:lnTo>
                    <a:pt x="7619" y="2072639"/>
                  </a:lnTo>
                  <a:lnTo>
                    <a:pt x="7619" y="2053590"/>
                  </a:lnTo>
                  <a:close/>
                </a:path>
                <a:path w="7620" h="2218690">
                  <a:moveTo>
                    <a:pt x="7619" y="2072640"/>
                  </a:moveTo>
                  <a:lnTo>
                    <a:pt x="0" y="2072640"/>
                  </a:lnTo>
                  <a:lnTo>
                    <a:pt x="0" y="2078989"/>
                  </a:lnTo>
                  <a:lnTo>
                    <a:pt x="7619" y="2078989"/>
                  </a:lnTo>
                  <a:lnTo>
                    <a:pt x="7619" y="2072640"/>
                  </a:lnTo>
                  <a:close/>
                </a:path>
                <a:path w="7620" h="2218690">
                  <a:moveTo>
                    <a:pt x="7619" y="2078990"/>
                  </a:moveTo>
                  <a:lnTo>
                    <a:pt x="0" y="2078990"/>
                  </a:lnTo>
                  <a:lnTo>
                    <a:pt x="0" y="2084070"/>
                  </a:lnTo>
                  <a:lnTo>
                    <a:pt x="7619" y="2084070"/>
                  </a:lnTo>
                  <a:lnTo>
                    <a:pt x="7619" y="2078990"/>
                  </a:lnTo>
                  <a:close/>
                </a:path>
                <a:path w="7620" h="2218690">
                  <a:moveTo>
                    <a:pt x="7619" y="2084070"/>
                  </a:moveTo>
                  <a:lnTo>
                    <a:pt x="0" y="2084070"/>
                  </a:lnTo>
                  <a:lnTo>
                    <a:pt x="0" y="2091689"/>
                  </a:lnTo>
                  <a:lnTo>
                    <a:pt x="7619" y="2091689"/>
                  </a:lnTo>
                  <a:lnTo>
                    <a:pt x="7619" y="2084070"/>
                  </a:lnTo>
                  <a:close/>
                </a:path>
                <a:path w="7620" h="2218690">
                  <a:moveTo>
                    <a:pt x="7619" y="2091690"/>
                  </a:moveTo>
                  <a:lnTo>
                    <a:pt x="0" y="2091690"/>
                  </a:lnTo>
                  <a:lnTo>
                    <a:pt x="0" y="2104390"/>
                  </a:lnTo>
                  <a:lnTo>
                    <a:pt x="7619" y="2104390"/>
                  </a:lnTo>
                  <a:lnTo>
                    <a:pt x="7619" y="2091690"/>
                  </a:lnTo>
                  <a:close/>
                </a:path>
                <a:path w="7620" h="2218690">
                  <a:moveTo>
                    <a:pt x="7619" y="2104390"/>
                  </a:moveTo>
                  <a:lnTo>
                    <a:pt x="0" y="2104390"/>
                  </a:lnTo>
                  <a:lnTo>
                    <a:pt x="0" y="2110740"/>
                  </a:lnTo>
                  <a:lnTo>
                    <a:pt x="7619" y="2110740"/>
                  </a:lnTo>
                  <a:lnTo>
                    <a:pt x="7619" y="2104390"/>
                  </a:lnTo>
                  <a:close/>
                </a:path>
                <a:path w="7620" h="2218690">
                  <a:moveTo>
                    <a:pt x="7619" y="2110740"/>
                  </a:moveTo>
                  <a:lnTo>
                    <a:pt x="0" y="2110740"/>
                  </a:lnTo>
                  <a:lnTo>
                    <a:pt x="0" y="2117090"/>
                  </a:lnTo>
                  <a:lnTo>
                    <a:pt x="7619" y="2117090"/>
                  </a:lnTo>
                  <a:lnTo>
                    <a:pt x="7619" y="2110740"/>
                  </a:lnTo>
                  <a:close/>
                </a:path>
                <a:path w="7620" h="2218690">
                  <a:moveTo>
                    <a:pt x="7619" y="2117090"/>
                  </a:moveTo>
                  <a:lnTo>
                    <a:pt x="0" y="2117090"/>
                  </a:lnTo>
                  <a:lnTo>
                    <a:pt x="0" y="2122170"/>
                  </a:lnTo>
                  <a:lnTo>
                    <a:pt x="7619" y="2122170"/>
                  </a:lnTo>
                  <a:lnTo>
                    <a:pt x="7619" y="2117090"/>
                  </a:lnTo>
                  <a:close/>
                </a:path>
                <a:path w="7620" h="2218690">
                  <a:moveTo>
                    <a:pt x="7619" y="2122170"/>
                  </a:moveTo>
                  <a:lnTo>
                    <a:pt x="0" y="2122170"/>
                  </a:lnTo>
                  <a:lnTo>
                    <a:pt x="0" y="2128520"/>
                  </a:lnTo>
                  <a:lnTo>
                    <a:pt x="7619" y="2128520"/>
                  </a:lnTo>
                  <a:lnTo>
                    <a:pt x="7619" y="2122170"/>
                  </a:lnTo>
                  <a:close/>
                </a:path>
                <a:path w="7620" h="2218690">
                  <a:moveTo>
                    <a:pt x="7619" y="2128520"/>
                  </a:moveTo>
                  <a:lnTo>
                    <a:pt x="0" y="2128520"/>
                  </a:lnTo>
                  <a:lnTo>
                    <a:pt x="0" y="2142490"/>
                  </a:lnTo>
                  <a:lnTo>
                    <a:pt x="7619" y="2142490"/>
                  </a:lnTo>
                  <a:lnTo>
                    <a:pt x="7619" y="2128520"/>
                  </a:lnTo>
                  <a:close/>
                </a:path>
                <a:path w="7620" h="2218690">
                  <a:moveTo>
                    <a:pt x="7619" y="2142490"/>
                  </a:moveTo>
                  <a:lnTo>
                    <a:pt x="0" y="2142490"/>
                  </a:lnTo>
                  <a:lnTo>
                    <a:pt x="0" y="2148840"/>
                  </a:lnTo>
                  <a:lnTo>
                    <a:pt x="7619" y="2148840"/>
                  </a:lnTo>
                  <a:lnTo>
                    <a:pt x="7619" y="2142490"/>
                  </a:lnTo>
                  <a:close/>
                </a:path>
                <a:path w="7620" h="2218690">
                  <a:moveTo>
                    <a:pt x="7619" y="2148840"/>
                  </a:moveTo>
                  <a:lnTo>
                    <a:pt x="0" y="2148840"/>
                  </a:lnTo>
                  <a:lnTo>
                    <a:pt x="0" y="2155190"/>
                  </a:lnTo>
                  <a:lnTo>
                    <a:pt x="7619" y="2155190"/>
                  </a:lnTo>
                  <a:lnTo>
                    <a:pt x="7619" y="2148840"/>
                  </a:lnTo>
                  <a:close/>
                </a:path>
                <a:path w="7620" h="2218690">
                  <a:moveTo>
                    <a:pt x="7619" y="2155190"/>
                  </a:moveTo>
                  <a:lnTo>
                    <a:pt x="0" y="2155190"/>
                  </a:lnTo>
                  <a:lnTo>
                    <a:pt x="0" y="2160270"/>
                  </a:lnTo>
                  <a:lnTo>
                    <a:pt x="7619" y="2160270"/>
                  </a:lnTo>
                  <a:lnTo>
                    <a:pt x="7619" y="2155190"/>
                  </a:lnTo>
                  <a:close/>
                </a:path>
                <a:path w="7620" h="2218690">
                  <a:moveTo>
                    <a:pt x="7619" y="2160270"/>
                  </a:moveTo>
                  <a:lnTo>
                    <a:pt x="0" y="2160270"/>
                  </a:lnTo>
                  <a:lnTo>
                    <a:pt x="0" y="2166620"/>
                  </a:lnTo>
                  <a:lnTo>
                    <a:pt x="7619" y="2166620"/>
                  </a:lnTo>
                  <a:lnTo>
                    <a:pt x="7619" y="2160270"/>
                  </a:lnTo>
                  <a:close/>
                </a:path>
                <a:path w="7620" h="2218690">
                  <a:moveTo>
                    <a:pt x="7619" y="2166620"/>
                  </a:moveTo>
                  <a:lnTo>
                    <a:pt x="0" y="2166620"/>
                  </a:lnTo>
                  <a:lnTo>
                    <a:pt x="0" y="2174240"/>
                  </a:lnTo>
                  <a:lnTo>
                    <a:pt x="7619" y="2174240"/>
                  </a:lnTo>
                  <a:lnTo>
                    <a:pt x="7619" y="2166620"/>
                  </a:lnTo>
                  <a:close/>
                </a:path>
                <a:path w="7620" h="2218690">
                  <a:moveTo>
                    <a:pt x="7619" y="2174240"/>
                  </a:moveTo>
                  <a:lnTo>
                    <a:pt x="0" y="2174240"/>
                  </a:lnTo>
                  <a:lnTo>
                    <a:pt x="0" y="2180590"/>
                  </a:lnTo>
                  <a:lnTo>
                    <a:pt x="7619" y="2180590"/>
                  </a:lnTo>
                  <a:lnTo>
                    <a:pt x="7619" y="2174240"/>
                  </a:lnTo>
                  <a:close/>
                </a:path>
                <a:path w="7620" h="2218690">
                  <a:moveTo>
                    <a:pt x="7619" y="2180590"/>
                  </a:moveTo>
                  <a:lnTo>
                    <a:pt x="0" y="2180590"/>
                  </a:lnTo>
                  <a:lnTo>
                    <a:pt x="0" y="2186940"/>
                  </a:lnTo>
                  <a:lnTo>
                    <a:pt x="7619" y="2186940"/>
                  </a:lnTo>
                  <a:lnTo>
                    <a:pt x="7619" y="2180590"/>
                  </a:lnTo>
                  <a:close/>
                </a:path>
                <a:path w="7620" h="2218690">
                  <a:moveTo>
                    <a:pt x="7619" y="2186940"/>
                  </a:moveTo>
                  <a:lnTo>
                    <a:pt x="0" y="2186940"/>
                  </a:lnTo>
                  <a:lnTo>
                    <a:pt x="0" y="2199640"/>
                  </a:lnTo>
                  <a:lnTo>
                    <a:pt x="7619" y="2199640"/>
                  </a:lnTo>
                  <a:lnTo>
                    <a:pt x="7619" y="2186940"/>
                  </a:lnTo>
                  <a:close/>
                </a:path>
                <a:path w="7620" h="2218690">
                  <a:moveTo>
                    <a:pt x="7619" y="2199640"/>
                  </a:moveTo>
                  <a:lnTo>
                    <a:pt x="0" y="2199640"/>
                  </a:lnTo>
                  <a:lnTo>
                    <a:pt x="0" y="2204720"/>
                  </a:lnTo>
                  <a:lnTo>
                    <a:pt x="7619" y="2204720"/>
                  </a:lnTo>
                  <a:lnTo>
                    <a:pt x="7619" y="2199640"/>
                  </a:lnTo>
                  <a:close/>
                </a:path>
                <a:path w="7620" h="2218690">
                  <a:moveTo>
                    <a:pt x="7619" y="2204720"/>
                  </a:moveTo>
                  <a:lnTo>
                    <a:pt x="0" y="2204720"/>
                  </a:lnTo>
                  <a:lnTo>
                    <a:pt x="0" y="2212340"/>
                  </a:lnTo>
                  <a:lnTo>
                    <a:pt x="6350" y="2212340"/>
                  </a:lnTo>
                  <a:lnTo>
                    <a:pt x="6350" y="2209800"/>
                  </a:lnTo>
                  <a:lnTo>
                    <a:pt x="7619" y="2209800"/>
                  </a:lnTo>
                  <a:lnTo>
                    <a:pt x="7619" y="2204720"/>
                  </a:lnTo>
                  <a:close/>
                </a:path>
                <a:path w="7620" h="2218690">
                  <a:moveTo>
                    <a:pt x="5079" y="2212340"/>
                  </a:moveTo>
                  <a:lnTo>
                    <a:pt x="0" y="2212340"/>
                  </a:lnTo>
                  <a:lnTo>
                    <a:pt x="0" y="2218690"/>
                  </a:lnTo>
                  <a:lnTo>
                    <a:pt x="1269" y="2218690"/>
                  </a:lnTo>
                  <a:lnTo>
                    <a:pt x="1269" y="2216150"/>
                  </a:lnTo>
                  <a:lnTo>
                    <a:pt x="2539" y="2216150"/>
                  </a:lnTo>
                  <a:lnTo>
                    <a:pt x="2539" y="2214880"/>
                  </a:lnTo>
                  <a:lnTo>
                    <a:pt x="3809" y="2214880"/>
                  </a:lnTo>
                  <a:lnTo>
                    <a:pt x="3809" y="2213610"/>
                  </a:lnTo>
                  <a:lnTo>
                    <a:pt x="5079" y="2213610"/>
                  </a:lnTo>
                  <a:lnTo>
                    <a:pt x="5079" y="2212340"/>
                  </a:lnTo>
                  <a:close/>
                </a:path>
              </a:pathLst>
            </a:custGeom>
            <a:solidFill>
              <a:srgbClr val="FF7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4839969" y="2506980"/>
              <a:ext cx="6350" cy="2233930"/>
            </a:xfrm>
            <a:custGeom>
              <a:avLst/>
              <a:gdLst/>
              <a:ahLst/>
              <a:cxnLst/>
              <a:rect l="l" t="t" r="r" b="b"/>
              <a:pathLst>
                <a:path w="6350" h="2233929">
                  <a:moveTo>
                    <a:pt x="1269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6350" y="1905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6350" h="2233929">
                  <a:moveTo>
                    <a:pt x="6350" y="19050"/>
                  </a:moveTo>
                  <a:lnTo>
                    <a:pt x="0" y="19050"/>
                  </a:lnTo>
                  <a:lnTo>
                    <a:pt x="0" y="57150"/>
                  </a:lnTo>
                  <a:lnTo>
                    <a:pt x="6350" y="57150"/>
                  </a:lnTo>
                  <a:lnTo>
                    <a:pt x="6350" y="19050"/>
                  </a:lnTo>
                  <a:close/>
                </a:path>
                <a:path w="6350" h="2233929">
                  <a:moveTo>
                    <a:pt x="635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6350" y="63500"/>
                  </a:lnTo>
                  <a:lnTo>
                    <a:pt x="6350" y="57150"/>
                  </a:lnTo>
                  <a:close/>
                </a:path>
                <a:path w="6350" h="2233929">
                  <a:moveTo>
                    <a:pt x="6350" y="63500"/>
                  </a:moveTo>
                  <a:lnTo>
                    <a:pt x="0" y="63500"/>
                  </a:lnTo>
                  <a:lnTo>
                    <a:pt x="0" y="95250"/>
                  </a:lnTo>
                  <a:lnTo>
                    <a:pt x="6350" y="95250"/>
                  </a:lnTo>
                  <a:lnTo>
                    <a:pt x="6350" y="63500"/>
                  </a:lnTo>
                  <a:close/>
                </a:path>
                <a:path w="6350" h="2233929">
                  <a:moveTo>
                    <a:pt x="6350" y="95250"/>
                  </a:moveTo>
                  <a:lnTo>
                    <a:pt x="0" y="95250"/>
                  </a:lnTo>
                  <a:lnTo>
                    <a:pt x="0" y="101600"/>
                  </a:lnTo>
                  <a:lnTo>
                    <a:pt x="6350" y="101600"/>
                  </a:lnTo>
                  <a:lnTo>
                    <a:pt x="6350" y="95250"/>
                  </a:lnTo>
                  <a:close/>
                </a:path>
                <a:path w="6350" h="2233929">
                  <a:moveTo>
                    <a:pt x="6350" y="101600"/>
                  </a:moveTo>
                  <a:lnTo>
                    <a:pt x="0" y="101600"/>
                  </a:lnTo>
                  <a:lnTo>
                    <a:pt x="0" y="139700"/>
                  </a:lnTo>
                  <a:lnTo>
                    <a:pt x="6350" y="139700"/>
                  </a:lnTo>
                  <a:lnTo>
                    <a:pt x="6350" y="101600"/>
                  </a:lnTo>
                  <a:close/>
                </a:path>
                <a:path w="6350" h="2233929">
                  <a:moveTo>
                    <a:pt x="6350" y="139700"/>
                  </a:moveTo>
                  <a:lnTo>
                    <a:pt x="0" y="139700"/>
                  </a:lnTo>
                  <a:lnTo>
                    <a:pt x="0" y="177800"/>
                  </a:lnTo>
                  <a:lnTo>
                    <a:pt x="6350" y="177800"/>
                  </a:lnTo>
                  <a:lnTo>
                    <a:pt x="6350" y="139700"/>
                  </a:lnTo>
                  <a:close/>
                </a:path>
                <a:path w="6350" h="2233929">
                  <a:moveTo>
                    <a:pt x="6350" y="177800"/>
                  </a:moveTo>
                  <a:lnTo>
                    <a:pt x="0" y="177800"/>
                  </a:lnTo>
                  <a:lnTo>
                    <a:pt x="0" y="215900"/>
                  </a:lnTo>
                  <a:lnTo>
                    <a:pt x="6350" y="215900"/>
                  </a:lnTo>
                  <a:lnTo>
                    <a:pt x="6350" y="177800"/>
                  </a:lnTo>
                  <a:close/>
                </a:path>
                <a:path w="6350" h="2233929">
                  <a:moveTo>
                    <a:pt x="6350" y="215900"/>
                  </a:moveTo>
                  <a:lnTo>
                    <a:pt x="0" y="215900"/>
                  </a:lnTo>
                  <a:lnTo>
                    <a:pt x="0" y="254000"/>
                  </a:lnTo>
                  <a:lnTo>
                    <a:pt x="6350" y="254000"/>
                  </a:lnTo>
                  <a:lnTo>
                    <a:pt x="6350" y="215900"/>
                  </a:lnTo>
                  <a:close/>
                </a:path>
                <a:path w="6350" h="2233929">
                  <a:moveTo>
                    <a:pt x="635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6350" y="260350"/>
                  </a:lnTo>
                  <a:lnTo>
                    <a:pt x="6350" y="254000"/>
                  </a:lnTo>
                  <a:close/>
                </a:path>
                <a:path w="6350" h="2233929">
                  <a:moveTo>
                    <a:pt x="6350" y="260350"/>
                  </a:moveTo>
                  <a:lnTo>
                    <a:pt x="0" y="260350"/>
                  </a:lnTo>
                  <a:lnTo>
                    <a:pt x="0" y="292100"/>
                  </a:lnTo>
                  <a:lnTo>
                    <a:pt x="6350" y="292100"/>
                  </a:lnTo>
                  <a:lnTo>
                    <a:pt x="6350" y="260350"/>
                  </a:lnTo>
                  <a:close/>
                </a:path>
                <a:path w="6350" h="2233929">
                  <a:moveTo>
                    <a:pt x="6350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6350" y="298450"/>
                  </a:lnTo>
                  <a:lnTo>
                    <a:pt x="6350" y="292100"/>
                  </a:lnTo>
                  <a:close/>
                </a:path>
                <a:path w="6350" h="2233929">
                  <a:moveTo>
                    <a:pt x="6350" y="298450"/>
                  </a:moveTo>
                  <a:lnTo>
                    <a:pt x="0" y="298450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298450"/>
                  </a:lnTo>
                  <a:close/>
                </a:path>
                <a:path w="6350" h="2233929">
                  <a:moveTo>
                    <a:pt x="6350" y="336550"/>
                  </a:moveTo>
                  <a:lnTo>
                    <a:pt x="0" y="336550"/>
                  </a:lnTo>
                  <a:lnTo>
                    <a:pt x="0" y="374650"/>
                  </a:lnTo>
                  <a:lnTo>
                    <a:pt x="6350" y="374650"/>
                  </a:lnTo>
                  <a:lnTo>
                    <a:pt x="6350" y="336550"/>
                  </a:lnTo>
                  <a:close/>
                </a:path>
                <a:path w="6350" h="2233929">
                  <a:moveTo>
                    <a:pt x="6350" y="374650"/>
                  </a:moveTo>
                  <a:lnTo>
                    <a:pt x="0" y="374650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6350" y="374650"/>
                  </a:lnTo>
                  <a:close/>
                </a:path>
                <a:path w="6350" h="2233929">
                  <a:moveTo>
                    <a:pt x="6350" y="412750"/>
                  </a:moveTo>
                  <a:lnTo>
                    <a:pt x="0" y="412750"/>
                  </a:lnTo>
                  <a:lnTo>
                    <a:pt x="0" y="450850"/>
                  </a:lnTo>
                  <a:lnTo>
                    <a:pt x="6350" y="450850"/>
                  </a:lnTo>
                  <a:lnTo>
                    <a:pt x="6350" y="412750"/>
                  </a:lnTo>
                  <a:close/>
                </a:path>
                <a:path w="6350" h="2233929">
                  <a:moveTo>
                    <a:pt x="6350" y="450850"/>
                  </a:moveTo>
                  <a:lnTo>
                    <a:pt x="0" y="45085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50850"/>
                  </a:lnTo>
                  <a:close/>
                </a:path>
                <a:path w="6350" h="2233929">
                  <a:moveTo>
                    <a:pt x="6350" y="457200"/>
                  </a:moveTo>
                  <a:lnTo>
                    <a:pt x="0" y="45720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57200"/>
                  </a:lnTo>
                  <a:close/>
                </a:path>
                <a:path w="6350" h="2233929">
                  <a:moveTo>
                    <a:pt x="6350" y="488950"/>
                  </a:moveTo>
                  <a:lnTo>
                    <a:pt x="0" y="48895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488950"/>
                  </a:lnTo>
                  <a:close/>
                </a:path>
                <a:path w="6350" h="2233929">
                  <a:moveTo>
                    <a:pt x="6350" y="533400"/>
                  </a:moveTo>
                  <a:lnTo>
                    <a:pt x="0" y="53340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33400"/>
                  </a:lnTo>
                  <a:close/>
                </a:path>
                <a:path w="6350" h="2233929">
                  <a:moveTo>
                    <a:pt x="6350" y="571500"/>
                  </a:moveTo>
                  <a:lnTo>
                    <a:pt x="0" y="57150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571500"/>
                  </a:lnTo>
                  <a:close/>
                </a:path>
                <a:path w="6350" h="2233929">
                  <a:moveTo>
                    <a:pt x="6350" y="609600"/>
                  </a:moveTo>
                  <a:lnTo>
                    <a:pt x="0" y="60960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09600"/>
                  </a:lnTo>
                  <a:close/>
                </a:path>
                <a:path w="6350" h="2233929">
                  <a:moveTo>
                    <a:pt x="6350" y="647700"/>
                  </a:moveTo>
                  <a:lnTo>
                    <a:pt x="0" y="64770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7700"/>
                  </a:lnTo>
                  <a:close/>
                </a:path>
                <a:path w="6350" h="2233929">
                  <a:moveTo>
                    <a:pt x="6350" y="654050"/>
                  </a:moveTo>
                  <a:lnTo>
                    <a:pt x="0" y="654050"/>
                  </a:lnTo>
                  <a:lnTo>
                    <a:pt x="0" y="685800"/>
                  </a:lnTo>
                  <a:lnTo>
                    <a:pt x="6350" y="685800"/>
                  </a:lnTo>
                  <a:lnTo>
                    <a:pt x="6350" y="654050"/>
                  </a:lnTo>
                  <a:close/>
                </a:path>
                <a:path w="6350" h="2233929">
                  <a:moveTo>
                    <a:pt x="6350" y="685800"/>
                  </a:moveTo>
                  <a:lnTo>
                    <a:pt x="0" y="685800"/>
                  </a:lnTo>
                  <a:lnTo>
                    <a:pt x="0" y="692150"/>
                  </a:lnTo>
                  <a:lnTo>
                    <a:pt x="6350" y="692150"/>
                  </a:lnTo>
                  <a:lnTo>
                    <a:pt x="6350" y="685800"/>
                  </a:lnTo>
                  <a:close/>
                </a:path>
                <a:path w="6350" h="2233929">
                  <a:moveTo>
                    <a:pt x="6350" y="692150"/>
                  </a:moveTo>
                  <a:lnTo>
                    <a:pt x="0" y="692150"/>
                  </a:lnTo>
                  <a:lnTo>
                    <a:pt x="0" y="730250"/>
                  </a:lnTo>
                  <a:lnTo>
                    <a:pt x="6350" y="730250"/>
                  </a:lnTo>
                  <a:lnTo>
                    <a:pt x="6350" y="692150"/>
                  </a:lnTo>
                  <a:close/>
                </a:path>
                <a:path w="6350" h="2233929">
                  <a:moveTo>
                    <a:pt x="6350" y="730250"/>
                  </a:moveTo>
                  <a:lnTo>
                    <a:pt x="0" y="730250"/>
                  </a:lnTo>
                  <a:lnTo>
                    <a:pt x="0" y="768350"/>
                  </a:lnTo>
                  <a:lnTo>
                    <a:pt x="6350" y="768350"/>
                  </a:lnTo>
                  <a:lnTo>
                    <a:pt x="6350" y="730250"/>
                  </a:lnTo>
                  <a:close/>
                </a:path>
                <a:path w="6350" h="2233929">
                  <a:moveTo>
                    <a:pt x="6350" y="768350"/>
                  </a:moveTo>
                  <a:lnTo>
                    <a:pt x="0" y="768350"/>
                  </a:lnTo>
                  <a:lnTo>
                    <a:pt x="0" y="806450"/>
                  </a:lnTo>
                  <a:lnTo>
                    <a:pt x="6350" y="806450"/>
                  </a:lnTo>
                  <a:lnTo>
                    <a:pt x="6350" y="768350"/>
                  </a:lnTo>
                  <a:close/>
                </a:path>
                <a:path w="6350" h="2233929">
                  <a:moveTo>
                    <a:pt x="6350" y="806450"/>
                  </a:moveTo>
                  <a:lnTo>
                    <a:pt x="0" y="806450"/>
                  </a:lnTo>
                  <a:lnTo>
                    <a:pt x="0" y="812800"/>
                  </a:lnTo>
                  <a:lnTo>
                    <a:pt x="6350" y="812800"/>
                  </a:lnTo>
                  <a:lnTo>
                    <a:pt x="6350" y="806450"/>
                  </a:lnTo>
                  <a:close/>
                </a:path>
                <a:path w="6350" h="2233929">
                  <a:moveTo>
                    <a:pt x="6350" y="812800"/>
                  </a:moveTo>
                  <a:lnTo>
                    <a:pt x="0" y="812800"/>
                  </a:lnTo>
                  <a:lnTo>
                    <a:pt x="0" y="844550"/>
                  </a:lnTo>
                  <a:lnTo>
                    <a:pt x="6350" y="844550"/>
                  </a:lnTo>
                  <a:lnTo>
                    <a:pt x="6350" y="812800"/>
                  </a:lnTo>
                  <a:close/>
                </a:path>
                <a:path w="6350" h="2233929">
                  <a:moveTo>
                    <a:pt x="6350" y="844550"/>
                  </a:moveTo>
                  <a:lnTo>
                    <a:pt x="0" y="844550"/>
                  </a:lnTo>
                  <a:lnTo>
                    <a:pt x="0" y="850900"/>
                  </a:lnTo>
                  <a:lnTo>
                    <a:pt x="6350" y="850900"/>
                  </a:lnTo>
                  <a:lnTo>
                    <a:pt x="6350" y="844550"/>
                  </a:lnTo>
                  <a:close/>
                </a:path>
                <a:path w="6350" h="2233929">
                  <a:moveTo>
                    <a:pt x="6350" y="850900"/>
                  </a:moveTo>
                  <a:lnTo>
                    <a:pt x="0" y="850900"/>
                  </a:lnTo>
                  <a:lnTo>
                    <a:pt x="0" y="882650"/>
                  </a:lnTo>
                  <a:lnTo>
                    <a:pt x="6350" y="882650"/>
                  </a:lnTo>
                  <a:lnTo>
                    <a:pt x="6350" y="850900"/>
                  </a:lnTo>
                  <a:close/>
                </a:path>
                <a:path w="6350" h="2233929">
                  <a:moveTo>
                    <a:pt x="6350" y="882650"/>
                  </a:moveTo>
                  <a:lnTo>
                    <a:pt x="0" y="882650"/>
                  </a:lnTo>
                  <a:lnTo>
                    <a:pt x="0" y="889000"/>
                  </a:lnTo>
                  <a:lnTo>
                    <a:pt x="6350" y="889000"/>
                  </a:lnTo>
                  <a:lnTo>
                    <a:pt x="6350" y="882650"/>
                  </a:lnTo>
                  <a:close/>
                </a:path>
                <a:path w="6350" h="2233929">
                  <a:moveTo>
                    <a:pt x="6350" y="889000"/>
                  </a:moveTo>
                  <a:lnTo>
                    <a:pt x="0" y="889000"/>
                  </a:lnTo>
                  <a:lnTo>
                    <a:pt x="0" y="927100"/>
                  </a:lnTo>
                  <a:lnTo>
                    <a:pt x="6350" y="927100"/>
                  </a:lnTo>
                  <a:lnTo>
                    <a:pt x="6350" y="889000"/>
                  </a:lnTo>
                  <a:close/>
                </a:path>
                <a:path w="6350" h="2233929">
                  <a:moveTo>
                    <a:pt x="6350" y="927100"/>
                  </a:moveTo>
                  <a:lnTo>
                    <a:pt x="0" y="927100"/>
                  </a:lnTo>
                  <a:lnTo>
                    <a:pt x="0" y="965200"/>
                  </a:lnTo>
                  <a:lnTo>
                    <a:pt x="6350" y="965200"/>
                  </a:lnTo>
                  <a:lnTo>
                    <a:pt x="6350" y="927100"/>
                  </a:lnTo>
                  <a:close/>
                </a:path>
                <a:path w="6350" h="2233929">
                  <a:moveTo>
                    <a:pt x="6350" y="965200"/>
                  </a:moveTo>
                  <a:lnTo>
                    <a:pt x="0" y="965200"/>
                  </a:lnTo>
                  <a:lnTo>
                    <a:pt x="0" y="1003300"/>
                  </a:lnTo>
                  <a:lnTo>
                    <a:pt x="6350" y="1003300"/>
                  </a:lnTo>
                  <a:lnTo>
                    <a:pt x="6350" y="965200"/>
                  </a:lnTo>
                  <a:close/>
                </a:path>
                <a:path w="6350" h="2233929">
                  <a:moveTo>
                    <a:pt x="6350" y="1003300"/>
                  </a:moveTo>
                  <a:lnTo>
                    <a:pt x="0" y="1003300"/>
                  </a:lnTo>
                  <a:lnTo>
                    <a:pt x="0" y="1009650"/>
                  </a:lnTo>
                  <a:lnTo>
                    <a:pt x="6350" y="1009650"/>
                  </a:lnTo>
                  <a:lnTo>
                    <a:pt x="6350" y="1003300"/>
                  </a:lnTo>
                  <a:close/>
                </a:path>
                <a:path w="6350" h="2233929">
                  <a:moveTo>
                    <a:pt x="6350" y="1009650"/>
                  </a:moveTo>
                  <a:lnTo>
                    <a:pt x="0" y="1009650"/>
                  </a:lnTo>
                  <a:lnTo>
                    <a:pt x="0" y="1041400"/>
                  </a:lnTo>
                  <a:lnTo>
                    <a:pt x="6350" y="1041400"/>
                  </a:lnTo>
                  <a:lnTo>
                    <a:pt x="6350" y="1009650"/>
                  </a:lnTo>
                  <a:close/>
                </a:path>
                <a:path w="6350" h="2233929">
                  <a:moveTo>
                    <a:pt x="6350" y="1041400"/>
                  </a:moveTo>
                  <a:lnTo>
                    <a:pt x="0" y="1041400"/>
                  </a:lnTo>
                  <a:lnTo>
                    <a:pt x="0" y="1047750"/>
                  </a:lnTo>
                  <a:lnTo>
                    <a:pt x="6350" y="1047750"/>
                  </a:lnTo>
                  <a:lnTo>
                    <a:pt x="6350" y="1041400"/>
                  </a:lnTo>
                  <a:close/>
                </a:path>
                <a:path w="6350" h="2233929">
                  <a:moveTo>
                    <a:pt x="6350" y="1047750"/>
                  </a:moveTo>
                  <a:lnTo>
                    <a:pt x="0" y="1047750"/>
                  </a:lnTo>
                  <a:lnTo>
                    <a:pt x="0" y="1085850"/>
                  </a:lnTo>
                  <a:lnTo>
                    <a:pt x="6350" y="1085850"/>
                  </a:lnTo>
                  <a:lnTo>
                    <a:pt x="6350" y="1047750"/>
                  </a:lnTo>
                  <a:close/>
                </a:path>
                <a:path w="6350" h="2233929">
                  <a:moveTo>
                    <a:pt x="6350" y="1085850"/>
                  </a:moveTo>
                  <a:lnTo>
                    <a:pt x="0" y="1085850"/>
                  </a:lnTo>
                  <a:lnTo>
                    <a:pt x="0" y="1107440"/>
                  </a:lnTo>
                  <a:lnTo>
                    <a:pt x="6350" y="1107440"/>
                  </a:lnTo>
                  <a:lnTo>
                    <a:pt x="6350" y="1085850"/>
                  </a:lnTo>
                  <a:close/>
                </a:path>
                <a:path w="6350" h="2233929">
                  <a:moveTo>
                    <a:pt x="6350" y="1107440"/>
                  </a:moveTo>
                  <a:lnTo>
                    <a:pt x="0" y="1107440"/>
                  </a:lnTo>
                  <a:lnTo>
                    <a:pt x="0" y="1115060"/>
                  </a:lnTo>
                  <a:lnTo>
                    <a:pt x="6350" y="1115060"/>
                  </a:lnTo>
                  <a:lnTo>
                    <a:pt x="6350" y="1107440"/>
                  </a:lnTo>
                  <a:close/>
                </a:path>
                <a:path w="6350" h="2233929">
                  <a:moveTo>
                    <a:pt x="6350" y="1115060"/>
                  </a:moveTo>
                  <a:lnTo>
                    <a:pt x="0" y="1115060"/>
                  </a:lnTo>
                  <a:lnTo>
                    <a:pt x="0" y="1121410"/>
                  </a:lnTo>
                  <a:lnTo>
                    <a:pt x="6350" y="1121410"/>
                  </a:lnTo>
                  <a:lnTo>
                    <a:pt x="6350" y="1115060"/>
                  </a:lnTo>
                  <a:close/>
                </a:path>
                <a:path w="6350" h="2233929">
                  <a:moveTo>
                    <a:pt x="6350" y="1121410"/>
                  </a:moveTo>
                  <a:lnTo>
                    <a:pt x="0" y="1121410"/>
                  </a:lnTo>
                  <a:lnTo>
                    <a:pt x="0" y="1127760"/>
                  </a:lnTo>
                  <a:lnTo>
                    <a:pt x="6350" y="1127760"/>
                  </a:lnTo>
                  <a:lnTo>
                    <a:pt x="6350" y="1121410"/>
                  </a:lnTo>
                  <a:close/>
                </a:path>
                <a:path w="6350" h="2233929">
                  <a:moveTo>
                    <a:pt x="6350" y="1127760"/>
                  </a:moveTo>
                  <a:lnTo>
                    <a:pt x="0" y="1127760"/>
                  </a:lnTo>
                  <a:lnTo>
                    <a:pt x="0" y="1134110"/>
                  </a:lnTo>
                  <a:lnTo>
                    <a:pt x="6350" y="1134110"/>
                  </a:lnTo>
                  <a:lnTo>
                    <a:pt x="6350" y="1127760"/>
                  </a:lnTo>
                  <a:close/>
                </a:path>
                <a:path w="6350" h="2233929">
                  <a:moveTo>
                    <a:pt x="6350" y="1134110"/>
                  </a:moveTo>
                  <a:lnTo>
                    <a:pt x="0" y="1134110"/>
                  </a:lnTo>
                  <a:lnTo>
                    <a:pt x="0" y="1140460"/>
                  </a:lnTo>
                  <a:lnTo>
                    <a:pt x="6350" y="1140460"/>
                  </a:lnTo>
                  <a:lnTo>
                    <a:pt x="6350" y="1134110"/>
                  </a:lnTo>
                  <a:close/>
                </a:path>
                <a:path w="6350" h="2233929">
                  <a:moveTo>
                    <a:pt x="6350" y="1140460"/>
                  </a:moveTo>
                  <a:lnTo>
                    <a:pt x="0" y="1140460"/>
                  </a:lnTo>
                  <a:lnTo>
                    <a:pt x="0" y="1145540"/>
                  </a:lnTo>
                  <a:lnTo>
                    <a:pt x="6350" y="1145540"/>
                  </a:lnTo>
                  <a:lnTo>
                    <a:pt x="6350" y="1140460"/>
                  </a:lnTo>
                  <a:close/>
                </a:path>
                <a:path w="6350" h="2233929">
                  <a:moveTo>
                    <a:pt x="6350" y="1145540"/>
                  </a:moveTo>
                  <a:lnTo>
                    <a:pt x="0" y="1145540"/>
                  </a:lnTo>
                  <a:lnTo>
                    <a:pt x="0" y="1153160"/>
                  </a:lnTo>
                  <a:lnTo>
                    <a:pt x="6350" y="1153160"/>
                  </a:lnTo>
                  <a:lnTo>
                    <a:pt x="6350" y="1145540"/>
                  </a:lnTo>
                  <a:close/>
                </a:path>
                <a:path w="6350" h="2233929">
                  <a:moveTo>
                    <a:pt x="6350" y="1153160"/>
                  </a:moveTo>
                  <a:lnTo>
                    <a:pt x="0" y="1153160"/>
                  </a:lnTo>
                  <a:lnTo>
                    <a:pt x="0" y="1159510"/>
                  </a:lnTo>
                  <a:lnTo>
                    <a:pt x="6350" y="1159510"/>
                  </a:lnTo>
                  <a:lnTo>
                    <a:pt x="6350" y="1153160"/>
                  </a:lnTo>
                  <a:close/>
                </a:path>
                <a:path w="6350" h="2233929">
                  <a:moveTo>
                    <a:pt x="6350" y="1159510"/>
                  </a:moveTo>
                  <a:lnTo>
                    <a:pt x="0" y="1159510"/>
                  </a:lnTo>
                  <a:lnTo>
                    <a:pt x="0" y="1165860"/>
                  </a:lnTo>
                  <a:lnTo>
                    <a:pt x="6350" y="1165860"/>
                  </a:lnTo>
                  <a:lnTo>
                    <a:pt x="6350" y="1159510"/>
                  </a:lnTo>
                  <a:close/>
                </a:path>
                <a:path w="6350" h="2233929">
                  <a:moveTo>
                    <a:pt x="6350" y="1165860"/>
                  </a:moveTo>
                  <a:lnTo>
                    <a:pt x="0" y="1165860"/>
                  </a:lnTo>
                  <a:lnTo>
                    <a:pt x="0" y="1172210"/>
                  </a:lnTo>
                  <a:lnTo>
                    <a:pt x="6350" y="1172210"/>
                  </a:lnTo>
                  <a:lnTo>
                    <a:pt x="6350" y="1165860"/>
                  </a:lnTo>
                  <a:close/>
                </a:path>
                <a:path w="6350" h="2233929">
                  <a:moveTo>
                    <a:pt x="6350" y="1172210"/>
                  </a:moveTo>
                  <a:lnTo>
                    <a:pt x="0" y="1172210"/>
                  </a:lnTo>
                  <a:lnTo>
                    <a:pt x="0" y="1178560"/>
                  </a:lnTo>
                  <a:lnTo>
                    <a:pt x="6350" y="1178560"/>
                  </a:lnTo>
                  <a:lnTo>
                    <a:pt x="6350" y="1172210"/>
                  </a:lnTo>
                  <a:close/>
                </a:path>
                <a:path w="6350" h="2233929">
                  <a:moveTo>
                    <a:pt x="6350" y="1178560"/>
                  </a:moveTo>
                  <a:lnTo>
                    <a:pt x="0" y="1178560"/>
                  </a:lnTo>
                  <a:lnTo>
                    <a:pt x="0" y="1183640"/>
                  </a:lnTo>
                  <a:lnTo>
                    <a:pt x="6350" y="1183640"/>
                  </a:lnTo>
                  <a:lnTo>
                    <a:pt x="6350" y="1178560"/>
                  </a:lnTo>
                  <a:close/>
                </a:path>
                <a:path w="6350" h="2233929">
                  <a:moveTo>
                    <a:pt x="6350" y="1183640"/>
                  </a:moveTo>
                  <a:lnTo>
                    <a:pt x="0" y="1183640"/>
                  </a:lnTo>
                  <a:lnTo>
                    <a:pt x="0" y="1197610"/>
                  </a:lnTo>
                  <a:lnTo>
                    <a:pt x="6350" y="1197610"/>
                  </a:lnTo>
                  <a:lnTo>
                    <a:pt x="6350" y="1183640"/>
                  </a:lnTo>
                  <a:close/>
                </a:path>
                <a:path w="6350" h="2233929">
                  <a:moveTo>
                    <a:pt x="6350" y="1197610"/>
                  </a:moveTo>
                  <a:lnTo>
                    <a:pt x="0" y="1197610"/>
                  </a:lnTo>
                  <a:lnTo>
                    <a:pt x="0" y="1203960"/>
                  </a:lnTo>
                  <a:lnTo>
                    <a:pt x="6350" y="1203960"/>
                  </a:lnTo>
                  <a:lnTo>
                    <a:pt x="6350" y="1197610"/>
                  </a:lnTo>
                  <a:close/>
                </a:path>
                <a:path w="6350" h="2233929">
                  <a:moveTo>
                    <a:pt x="6350" y="1203960"/>
                  </a:moveTo>
                  <a:lnTo>
                    <a:pt x="0" y="1203960"/>
                  </a:lnTo>
                  <a:lnTo>
                    <a:pt x="0" y="1210310"/>
                  </a:lnTo>
                  <a:lnTo>
                    <a:pt x="6350" y="1210310"/>
                  </a:lnTo>
                  <a:lnTo>
                    <a:pt x="6350" y="1203960"/>
                  </a:lnTo>
                  <a:close/>
                </a:path>
                <a:path w="6350" h="2233929">
                  <a:moveTo>
                    <a:pt x="6350" y="1210310"/>
                  </a:moveTo>
                  <a:lnTo>
                    <a:pt x="0" y="1210310"/>
                  </a:lnTo>
                  <a:lnTo>
                    <a:pt x="0" y="1216660"/>
                  </a:lnTo>
                  <a:lnTo>
                    <a:pt x="6350" y="1216660"/>
                  </a:lnTo>
                  <a:lnTo>
                    <a:pt x="6350" y="1210310"/>
                  </a:lnTo>
                  <a:close/>
                </a:path>
                <a:path w="6350" h="2233929">
                  <a:moveTo>
                    <a:pt x="6350" y="1216660"/>
                  </a:moveTo>
                  <a:lnTo>
                    <a:pt x="0" y="1216660"/>
                  </a:lnTo>
                  <a:lnTo>
                    <a:pt x="0" y="1221740"/>
                  </a:lnTo>
                  <a:lnTo>
                    <a:pt x="6350" y="1221740"/>
                  </a:lnTo>
                  <a:lnTo>
                    <a:pt x="6350" y="1216660"/>
                  </a:lnTo>
                  <a:close/>
                </a:path>
                <a:path w="6350" h="2233929">
                  <a:moveTo>
                    <a:pt x="6350" y="1221740"/>
                  </a:moveTo>
                  <a:lnTo>
                    <a:pt x="0" y="1221740"/>
                  </a:lnTo>
                  <a:lnTo>
                    <a:pt x="0" y="1228090"/>
                  </a:lnTo>
                  <a:lnTo>
                    <a:pt x="6350" y="1228090"/>
                  </a:lnTo>
                  <a:lnTo>
                    <a:pt x="6350" y="1221740"/>
                  </a:lnTo>
                  <a:close/>
                </a:path>
                <a:path w="6350" h="2233929">
                  <a:moveTo>
                    <a:pt x="6350" y="1228090"/>
                  </a:moveTo>
                  <a:lnTo>
                    <a:pt x="0" y="1228090"/>
                  </a:lnTo>
                  <a:lnTo>
                    <a:pt x="0" y="1235710"/>
                  </a:lnTo>
                  <a:lnTo>
                    <a:pt x="6350" y="1235710"/>
                  </a:lnTo>
                  <a:lnTo>
                    <a:pt x="6350" y="1228090"/>
                  </a:lnTo>
                  <a:close/>
                </a:path>
                <a:path w="6350" h="2233929">
                  <a:moveTo>
                    <a:pt x="6350" y="1235710"/>
                  </a:moveTo>
                  <a:lnTo>
                    <a:pt x="0" y="1235710"/>
                  </a:lnTo>
                  <a:lnTo>
                    <a:pt x="0" y="1242060"/>
                  </a:lnTo>
                  <a:lnTo>
                    <a:pt x="6350" y="1242060"/>
                  </a:lnTo>
                  <a:lnTo>
                    <a:pt x="6350" y="1235710"/>
                  </a:lnTo>
                  <a:close/>
                </a:path>
                <a:path w="6350" h="2233929">
                  <a:moveTo>
                    <a:pt x="6350" y="1242060"/>
                  </a:moveTo>
                  <a:lnTo>
                    <a:pt x="0" y="1242060"/>
                  </a:lnTo>
                  <a:lnTo>
                    <a:pt x="0" y="1248410"/>
                  </a:lnTo>
                  <a:lnTo>
                    <a:pt x="6350" y="1248410"/>
                  </a:lnTo>
                  <a:lnTo>
                    <a:pt x="6350" y="1242060"/>
                  </a:lnTo>
                  <a:close/>
                </a:path>
                <a:path w="6350" h="2233929">
                  <a:moveTo>
                    <a:pt x="6350" y="1248410"/>
                  </a:moveTo>
                  <a:lnTo>
                    <a:pt x="0" y="1248410"/>
                  </a:lnTo>
                  <a:lnTo>
                    <a:pt x="0" y="1254760"/>
                  </a:lnTo>
                  <a:lnTo>
                    <a:pt x="6350" y="1254760"/>
                  </a:lnTo>
                  <a:lnTo>
                    <a:pt x="6350" y="1248410"/>
                  </a:lnTo>
                  <a:close/>
                </a:path>
                <a:path w="6350" h="2233929">
                  <a:moveTo>
                    <a:pt x="6350" y="1254760"/>
                  </a:moveTo>
                  <a:lnTo>
                    <a:pt x="0" y="1254760"/>
                  </a:lnTo>
                  <a:lnTo>
                    <a:pt x="0" y="1261110"/>
                  </a:lnTo>
                  <a:lnTo>
                    <a:pt x="6350" y="1261110"/>
                  </a:lnTo>
                  <a:lnTo>
                    <a:pt x="6350" y="1254760"/>
                  </a:lnTo>
                  <a:close/>
                </a:path>
                <a:path w="6350" h="2233929">
                  <a:moveTo>
                    <a:pt x="6350" y="1261110"/>
                  </a:moveTo>
                  <a:lnTo>
                    <a:pt x="0" y="1261110"/>
                  </a:lnTo>
                  <a:lnTo>
                    <a:pt x="0" y="1266190"/>
                  </a:lnTo>
                  <a:lnTo>
                    <a:pt x="6350" y="1266190"/>
                  </a:lnTo>
                  <a:lnTo>
                    <a:pt x="6350" y="1261110"/>
                  </a:lnTo>
                  <a:close/>
                </a:path>
                <a:path w="6350" h="2233929">
                  <a:moveTo>
                    <a:pt x="6350" y="1266190"/>
                  </a:moveTo>
                  <a:lnTo>
                    <a:pt x="0" y="1266190"/>
                  </a:lnTo>
                  <a:lnTo>
                    <a:pt x="0" y="1273810"/>
                  </a:lnTo>
                  <a:lnTo>
                    <a:pt x="6350" y="1273810"/>
                  </a:lnTo>
                  <a:lnTo>
                    <a:pt x="6350" y="1266190"/>
                  </a:lnTo>
                  <a:close/>
                </a:path>
                <a:path w="6350" h="2233929">
                  <a:moveTo>
                    <a:pt x="6350" y="1273810"/>
                  </a:moveTo>
                  <a:lnTo>
                    <a:pt x="0" y="1273810"/>
                  </a:lnTo>
                  <a:lnTo>
                    <a:pt x="0" y="1280160"/>
                  </a:lnTo>
                  <a:lnTo>
                    <a:pt x="6350" y="1280160"/>
                  </a:lnTo>
                  <a:lnTo>
                    <a:pt x="6350" y="1273810"/>
                  </a:lnTo>
                  <a:close/>
                </a:path>
                <a:path w="6350" h="2233929">
                  <a:moveTo>
                    <a:pt x="6350" y="1280160"/>
                  </a:moveTo>
                  <a:lnTo>
                    <a:pt x="0" y="1280160"/>
                  </a:lnTo>
                  <a:lnTo>
                    <a:pt x="0" y="1292860"/>
                  </a:lnTo>
                  <a:lnTo>
                    <a:pt x="6350" y="1292860"/>
                  </a:lnTo>
                  <a:lnTo>
                    <a:pt x="6350" y="1280160"/>
                  </a:lnTo>
                  <a:close/>
                </a:path>
                <a:path w="6350" h="2233929">
                  <a:moveTo>
                    <a:pt x="6350" y="1292860"/>
                  </a:moveTo>
                  <a:lnTo>
                    <a:pt x="0" y="1292860"/>
                  </a:lnTo>
                  <a:lnTo>
                    <a:pt x="0" y="1324610"/>
                  </a:lnTo>
                  <a:lnTo>
                    <a:pt x="6350" y="1324610"/>
                  </a:lnTo>
                  <a:lnTo>
                    <a:pt x="6350" y="1292860"/>
                  </a:lnTo>
                  <a:close/>
                </a:path>
                <a:path w="6350" h="2233929">
                  <a:moveTo>
                    <a:pt x="6350" y="1324610"/>
                  </a:moveTo>
                  <a:lnTo>
                    <a:pt x="0" y="1324610"/>
                  </a:lnTo>
                  <a:lnTo>
                    <a:pt x="0" y="1330960"/>
                  </a:lnTo>
                  <a:lnTo>
                    <a:pt x="6350" y="1330960"/>
                  </a:lnTo>
                  <a:lnTo>
                    <a:pt x="6350" y="1324610"/>
                  </a:lnTo>
                  <a:close/>
                </a:path>
                <a:path w="6350" h="2233929">
                  <a:moveTo>
                    <a:pt x="6350" y="1330960"/>
                  </a:moveTo>
                  <a:lnTo>
                    <a:pt x="0" y="1330960"/>
                  </a:lnTo>
                  <a:lnTo>
                    <a:pt x="0" y="1337310"/>
                  </a:lnTo>
                  <a:lnTo>
                    <a:pt x="6350" y="1337310"/>
                  </a:lnTo>
                  <a:lnTo>
                    <a:pt x="6350" y="1330960"/>
                  </a:lnTo>
                  <a:close/>
                </a:path>
                <a:path w="6350" h="2233929">
                  <a:moveTo>
                    <a:pt x="6350" y="1337310"/>
                  </a:moveTo>
                  <a:lnTo>
                    <a:pt x="0" y="1337310"/>
                  </a:lnTo>
                  <a:lnTo>
                    <a:pt x="0" y="1342390"/>
                  </a:lnTo>
                  <a:lnTo>
                    <a:pt x="6350" y="1342390"/>
                  </a:lnTo>
                  <a:lnTo>
                    <a:pt x="6350" y="1337310"/>
                  </a:lnTo>
                  <a:close/>
                </a:path>
                <a:path w="6350" h="2233929">
                  <a:moveTo>
                    <a:pt x="6350" y="1342390"/>
                  </a:moveTo>
                  <a:lnTo>
                    <a:pt x="0" y="1342390"/>
                  </a:lnTo>
                  <a:lnTo>
                    <a:pt x="0" y="1348740"/>
                  </a:lnTo>
                  <a:lnTo>
                    <a:pt x="6350" y="1348740"/>
                  </a:lnTo>
                  <a:lnTo>
                    <a:pt x="6350" y="1342390"/>
                  </a:lnTo>
                  <a:close/>
                </a:path>
                <a:path w="6350" h="2233929">
                  <a:moveTo>
                    <a:pt x="6350" y="1348740"/>
                  </a:moveTo>
                  <a:lnTo>
                    <a:pt x="0" y="1348740"/>
                  </a:lnTo>
                  <a:lnTo>
                    <a:pt x="0" y="1362710"/>
                  </a:lnTo>
                  <a:lnTo>
                    <a:pt x="6350" y="1362710"/>
                  </a:lnTo>
                  <a:lnTo>
                    <a:pt x="6350" y="1348740"/>
                  </a:lnTo>
                  <a:close/>
                </a:path>
                <a:path w="6350" h="2233929">
                  <a:moveTo>
                    <a:pt x="6350" y="1362710"/>
                  </a:moveTo>
                  <a:lnTo>
                    <a:pt x="0" y="1362710"/>
                  </a:lnTo>
                  <a:lnTo>
                    <a:pt x="0" y="1375410"/>
                  </a:lnTo>
                  <a:lnTo>
                    <a:pt x="6350" y="1375410"/>
                  </a:lnTo>
                  <a:lnTo>
                    <a:pt x="6350" y="1362710"/>
                  </a:lnTo>
                  <a:close/>
                </a:path>
                <a:path w="6350" h="2233929">
                  <a:moveTo>
                    <a:pt x="6350" y="1375410"/>
                  </a:moveTo>
                  <a:lnTo>
                    <a:pt x="0" y="1375410"/>
                  </a:lnTo>
                  <a:lnTo>
                    <a:pt x="0" y="1380490"/>
                  </a:lnTo>
                  <a:lnTo>
                    <a:pt x="6350" y="1380490"/>
                  </a:lnTo>
                  <a:lnTo>
                    <a:pt x="6350" y="1375410"/>
                  </a:lnTo>
                  <a:close/>
                </a:path>
                <a:path w="6350" h="2233929">
                  <a:moveTo>
                    <a:pt x="6350" y="1380490"/>
                  </a:moveTo>
                  <a:lnTo>
                    <a:pt x="0" y="1380490"/>
                  </a:lnTo>
                  <a:lnTo>
                    <a:pt x="0" y="1394460"/>
                  </a:lnTo>
                  <a:lnTo>
                    <a:pt x="6350" y="1394460"/>
                  </a:lnTo>
                  <a:lnTo>
                    <a:pt x="6350" y="1380490"/>
                  </a:lnTo>
                  <a:close/>
                </a:path>
                <a:path w="6350" h="2233929">
                  <a:moveTo>
                    <a:pt x="6350" y="1394460"/>
                  </a:moveTo>
                  <a:lnTo>
                    <a:pt x="0" y="1394460"/>
                  </a:lnTo>
                  <a:lnTo>
                    <a:pt x="0" y="1400810"/>
                  </a:lnTo>
                  <a:lnTo>
                    <a:pt x="6350" y="1400810"/>
                  </a:lnTo>
                  <a:lnTo>
                    <a:pt x="6350" y="1394460"/>
                  </a:lnTo>
                  <a:close/>
                </a:path>
                <a:path w="6350" h="2233929">
                  <a:moveTo>
                    <a:pt x="6350" y="1400810"/>
                  </a:moveTo>
                  <a:lnTo>
                    <a:pt x="0" y="1400810"/>
                  </a:lnTo>
                  <a:lnTo>
                    <a:pt x="0" y="1407160"/>
                  </a:lnTo>
                  <a:lnTo>
                    <a:pt x="6350" y="1407160"/>
                  </a:lnTo>
                  <a:lnTo>
                    <a:pt x="6350" y="1400810"/>
                  </a:lnTo>
                  <a:close/>
                </a:path>
                <a:path w="6350" h="2233929">
                  <a:moveTo>
                    <a:pt x="6350" y="1407160"/>
                  </a:moveTo>
                  <a:lnTo>
                    <a:pt x="0" y="1407160"/>
                  </a:lnTo>
                  <a:lnTo>
                    <a:pt x="0" y="1413510"/>
                  </a:lnTo>
                  <a:lnTo>
                    <a:pt x="6350" y="1413510"/>
                  </a:lnTo>
                  <a:lnTo>
                    <a:pt x="6350" y="1407160"/>
                  </a:lnTo>
                  <a:close/>
                </a:path>
                <a:path w="6350" h="2233929">
                  <a:moveTo>
                    <a:pt x="6350" y="1413510"/>
                  </a:moveTo>
                  <a:lnTo>
                    <a:pt x="0" y="1413510"/>
                  </a:lnTo>
                  <a:lnTo>
                    <a:pt x="0" y="1424940"/>
                  </a:lnTo>
                  <a:lnTo>
                    <a:pt x="6350" y="1424940"/>
                  </a:lnTo>
                  <a:lnTo>
                    <a:pt x="6350" y="1413510"/>
                  </a:lnTo>
                  <a:close/>
                </a:path>
                <a:path w="6350" h="2233929">
                  <a:moveTo>
                    <a:pt x="6350" y="1424940"/>
                  </a:moveTo>
                  <a:lnTo>
                    <a:pt x="0" y="1424940"/>
                  </a:lnTo>
                  <a:lnTo>
                    <a:pt x="0" y="1432560"/>
                  </a:lnTo>
                  <a:lnTo>
                    <a:pt x="6350" y="1432560"/>
                  </a:lnTo>
                  <a:lnTo>
                    <a:pt x="6350" y="1424940"/>
                  </a:lnTo>
                  <a:close/>
                </a:path>
                <a:path w="6350" h="2233929">
                  <a:moveTo>
                    <a:pt x="6350" y="1432560"/>
                  </a:moveTo>
                  <a:lnTo>
                    <a:pt x="0" y="1432560"/>
                  </a:lnTo>
                  <a:lnTo>
                    <a:pt x="0" y="1438910"/>
                  </a:lnTo>
                  <a:lnTo>
                    <a:pt x="6350" y="1438910"/>
                  </a:lnTo>
                  <a:lnTo>
                    <a:pt x="6350" y="1432560"/>
                  </a:lnTo>
                  <a:close/>
                </a:path>
                <a:path w="6350" h="2233929">
                  <a:moveTo>
                    <a:pt x="6350" y="1438910"/>
                  </a:moveTo>
                  <a:lnTo>
                    <a:pt x="0" y="1438910"/>
                  </a:lnTo>
                  <a:lnTo>
                    <a:pt x="0" y="1445260"/>
                  </a:lnTo>
                  <a:lnTo>
                    <a:pt x="6350" y="1445260"/>
                  </a:lnTo>
                  <a:lnTo>
                    <a:pt x="6350" y="1438910"/>
                  </a:lnTo>
                  <a:close/>
                </a:path>
                <a:path w="6350" h="2233929">
                  <a:moveTo>
                    <a:pt x="6350" y="1445260"/>
                  </a:moveTo>
                  <a:lnTo>
                    <a:pt x="0" y="1445260"/>
                  </a:lnTo>
                  <a:lnTo>
                    <a:pt x="0" y="1451610"/>
                  </a:lnTo>
                  <a:lnTo>
                    <a:pt x="6350" y="1451610"/>
                  </a:lnTo>
                  <a:lnTo>
                    <a:pt x="6350" y="1445260"/>
                  </a:lnTo>
                  <a:close/>
                </a:path>
                <a:path w="6350" h="2233929">
                  <a:moveTo>
                    <a:pt x="6350" y="1451610"/>
                  </a:moveTo>
                  <a:lnTo>
                    <a:pt x="0" y="1451610"/>
                  </a:lnTo>
                  <a:lnTo>
                    <a:pt x="0" y="1457960"/>
                  </a:lnTo>
                  <a:lnTo>
                    <a:pt x="6350" y="1457960"/>
                  </a:lnTo>
                  <a:lnTo>
                    <a:pt x="6350" y="1451610"/>
                  </a:lnTo>
                  <a:close/>
                </a:path>
                <a:path w="6350" h="2233929">
                  <a:moveTo>
                    <a:pt x="6350" y="1457960"/>
                  </a:moveTo>
                  <a:lnTo>
                    <a:pt x="0" y="1457960"/>
                  </a:lnTo>
                  <a:lnTo>
                    <a:pt x="0" y="1463040"/>
                  </a:lnTo>
                  <a:lnTo>
                    <a:pt x="6350" y="1463040"/>
                  </a:lnTo>
                  <a:lnTo>
                    <a:pt x="6350" y="1457960"/>
                  </a:lnTo>
                  <a:close/>
                </a:path>
                <a:path w="6350" h="2233929">
                  <a:moveTo>
                    <a:pt x="6350" y="1463040"/>
                  </a:moveTo>
                  <a:lnTo>
                    <a:pt x="0" y="1463040"/>
                  </a:lnTo>
                  <a:lnTo>
                    <a:pt x="0" y="1477010"/>
                  </a:lnTo>
                  <a:lnTo>
                    <a:pt x="6350" y="1477010"/>
                  </a:lnTo>
                  <a:lnTo>
                    <a:pt x="6350" y="1463040"/>
                  </a:lnTo>
                  <a:close/>
                </a:path>
                <a:path w="6350" h="2233929">
                  <a:moveTo>
                    <a:pt x="6350" y="1477010"/>
                  </a:moveTo>
                  <a:lnTo>
                    <a:pt x="0" y="1477010"/>
                  </a:lnTo>
                  <a:lnTo>
                    <a:pt x="0" y="1483360"/>
                  </a:lnTo>
                  <a:lnTo>
                    <a:pt x="6350" y="1483360"/>
                  </a:lnTo>
                  <a:lnTo>
                    <a:pt x="6350" y="1477010"/>
                  </a:lnTo>
                  <a:close/>
                </a:path>
                <a:path w="6350" h="2233929">
                  <a:moveTo>
                    <a:pt x="6350" y="1483360"/>
                  </a:moveTo>
                  <a:lnTo>
                    <a:pt x="0" y="1483360"/>
                  </a:lnTo>
                  <a:lnTo>
                    <a:pt x="0" y="1489710"/>
                  </a:lnTo>
                  <a:lnTo>
                    <a:pt x="6350" y="1489710"/>
                  </a:lnTo>
                  <a:lnTo>
                    <a:pt x="6350" y="1483360"/>
                  </a:lnTo>
                  <a:close/>
                </a:path>
                <a:path w="6350" h="2233929">
                  <a:moveTo>
                    <a:pt x="6350" y="1489710"/>
                  </a:moveTo>
                  <a:lnTo>
                    <a:pt x="0" y="1489710"/>
                  </a:lnTo>
                  <a:lnTo>
                    <a:pt x="0" y="1496060"/>
                  </a:lnTo>
                  <a:lnTo>
                    <a:pt x="6350" y="1496060"/>
                  </a:lnTo>
                  <a:lnTo>
                    <a:pt x="6350" y="1489710"/>
                  </a:lnTo>
                  <a:close/>
                </a:path>
                <a:path w="6350" h="2233929">
                  <a:moveTo>
                    <a:pt x="6350" y="1496060"/>
                  </a:moveTo>
                  <a:lnTo>
                    <a:pt x="0" y="1496060"/>
                  </a:lnTo>
                  <a:lnTo>
                    <a:pt x="0" y="1501140"/>
                  </a:lnTo>
                  <a:lnTo>
                    <a:pt x="6350" y="1501140"/>
                  </a:lnTo>
                  <a:lnTo>
                    <a:pt x="6350" y="1496060"/>
                  </a:lnTo>
                  <a:close/>
                </a:path>
                <a:path w="6350" h="2233929">
                  <a:moveTo>
                    <a:pt x="6350" y="1501140"/>
                  </a:moveTo>
                  <a:lnTo>
                    <a:pt x="0" y="1501140"/>
                  </a:lnTo>
                  <a:lnTo>
                    <a:pt x="0" y="1508760"/>
                  </a:lnTo>
                  <a:lnTo>
                    <a:pt x="6350" y="1508760"/>
                  </a:lnTo>
                  <a:lnTo>
                    <a:pt x="6350" y="1501140"/>
                  </a:lnTo>
                  <a:close/>
                </a:path>
                <a:path w="6350" h="2233929">
                  <a:moveTo>
                    <a:pt x="6350" y="1508760"/>
                  </a:moveTo>
                  <a:lnTo>
                    <a:pt x="0" y="1508760"/>
                  </a:lnTo>
                  <a:lnTo>
                    <a:pt x="0" y="1515110"/>
                  </a:lnTo>
                  <a:lnTo>
                    <a:pt x="6350" y="1515110"/>
                  </a:lnTo>
                  <a:lnTo>
                    <a:pt x="6350" y="1508760"/>
                  </a:lnTo>
                  <a:close/>
                </a:path>
                <a:path w="6350" h="2233929">
                  <a:moveTo>
                    <a:pt x="6350" y="1515110"/>
                  </a:moveTo>
                  <a:lnTo>
                    <a:pt x="0" y="1515110"/>
                  </a:lnTo>
                  <a:lnTo>
                    <a:pt x="0" y="1527810"/>
                  </a:lnTo>
                  <a:lnTo>
                    <a:pt x="6350" y="1527810"/>
                  </a:lnTo>
                  <a:lnTo>
                    <a:pt x="6350" y="1515110"/>
                  </a:lnTo>
                  <a:close/>
                </a:path>
                <a:path w="6350" h="2233929">
                  <a:moveTo>
                    <a:pt x="6350" y="1527810"/>
                  </a:moveTo>
                  <a:lnTo>
                    <a:pt x="0" y="1527810"/>
                  </a:lnTo>
                  <a:lnTo>
                    <a:pt x="0" y="1534160"/>
                  </a:lnTo>
                  <a:lnTo>
                    <a:pt x="6350" y="1534160"/>
                  </a:lnTo>
                  <a:lnTo>
                    <a:pt x="6350" y="1527810"/>
                  </a:lnTo>
                  <a:close/>
                </a:path>
                <a:path w="6350" h="2233929">
                  <a:moveTo>
                    <a:pt x="6350" y="1534160"/>
                  </a:moveTo>
                  <a:lnTo>
                    <a:pt x="0" y="1534160"/>
                  </a:lnTo>
                  <a:lnTo>
                    <a:pt x="0" y="1539240"/>
                  </a:lnTo>
                  <a:lnTo>
                    <a:pt x="6350" y="1539240"/>
                  </a:lnTo>
                  <a:lnTo>
                    <a:pt x="6350" y="1534160"/>
                  </a:lnTo>
                  <a:close/>
                </a:path>
                <a:path w="6350" h="2233929">
                  <a:moveTo>
                    <a:pt x="6350" y="1539240"/>
                  </a:moveTo>
                  <a:lnTo>
                    <a:pt x="0" y="1539240"/>
                  </a:lnTo>
                  <a:lnTo>
                    <a:pt x="0" y="1545590"/>
                  </a:lnTo>
                  <a:lnTo>
                    <a:pt x="6350" y="1545590"/>
                  </a:lnTo>
                  <a:lnTo>
                    <a:pt x="6350" y="1539240"/>
                  </a:lnTo>
                  <a:close/>
                </a:path>
                <a:path w="6350" h="2233929">
                  <a:moveTo>
                    <a:pt x="6350" y="1545590"/>
                  </a:moveTo>
                  <a:lnTo>
                    <a:pt x="0" y="1545590"/>
                  </a:lnTo>
                  <a:lnTo>
                    <a:pt x="0" y="1553210"/>
                  </a:lnTo>
                  <a:lnTo>
                    <a:pt x="6350" y="1553210"/>
                  </a:lnTo>
                  <a:lnTo>
                    <a:pt x="6350" y="1545590"/>
                  </a:lnTo>
                  <a:close/>
                </a:path>
                <a:path w="6350" h="2233929">
                  <a:moveTo>
                    <a:pt x="6350" y="1553210"/>
                  </a:moveTo>
                  <a:lnTo>
                    <a:pt x="0" y="1553210"/>
                  </a:lnTo>
                  <a:lnTo>
                    <a:pt x="0" y="1559560"/>
                  </a:lnTo>
                  <a:lnTo>
                    <a:pt x="6350" y="1559560"/>
                  </a:lnTo>
                  <a:lnTo>
                    <a:pt x="6350" y="1553210"/>
                  </a:lnTo>
                  <a:close/>
                </a:path>
                <a:path w="6350" h="2233929">
                  <a:moveTo>
                    <a:pt x="6350" y="1559560"/>
                  </a:moveTo>
                  <a:lnTo>
                    <a:pt x="0" y="1559560"/>
                  </a:lnTo>
                  <a:lnTo>
                    <a:pt x="0" y="1565910"/>
                  </a:lnTo>
                  <a:lnTo>
                    <a:pt x="6350" y="1565910"/>
                  </a:lnTo>
                  <a:lnTo>
                    <a:pt x="6350" y="1559560"/>
                  </a:lnTo>
                  <a:close/>
                </a:path>
                <a:path w="6350" h="2233929">
                  <a:moveTo>
                    <a:pt x="6350" y="1565910"/>
                  </a:moveTo>
                  <a:lnTo>
                    <a:pt x="0" y="1565910"/>
                  </a:lnTo>
                  <a:lnTo>
                    <a:pt x="0" y="1572260"/>
                  </a:lnTo>
                  <a:lnTo>
                    <a:pt x="6350" y="1572260"/>
                  </a:lnTo>
                  <a:lnTo>
                    <a:pt x="6350" y="1565910"/>
                  </a:lnTo>
                  <a:close/>
                </a:path>
                <a:path w="6350" h="2233929">
                  <a:moveTo>
                    <a:pt x="6350" y="1572260"/>
                  </a:moveTo>
                  <a:lnTo>
                    <a:pt x="0" y="1572260"/>
                  </a:lnTo>
                  <a:lnTo>
                    <a:pt x="0" y="1577340"/>
                  </a:lnTo>
                  <a:lnTo>
                    <a:pt x="6350" y="1577340"/>
                  </a:lnTo>
                  <a:lnTo>
                    <a:pt x="6350" y="1572260"/>
                  </a:lnTo>
                  <a:close/>
                </a:path>
                <a:path w="6350" h="2233929">
                  <a:moveTo>
                    <a:pt x="6350" y="1577340"/>
                  </a:moveTo>
                  <a:lnTo>
                    <a:pt x="0" y="1577340"/>
                  </a:lnTo>
                  <a:lnTo>
                    <a:pt x="0" y="1583690"/>
                  </a:lnTo>
                  <a:lnTo>
                    <a:pt x="6350" y="1583690"/>
                  </a:lnTo>
                  <a:lnTo>
                    <a:pt x="6350" y="1577340"/>
                  </a:lnTo>
                  <a:close/>
                </a:path>
                <a:path w="6350" h="2233929">
                  <a:moveTo>
                    <a:pt x="6350" y="1583690"/>
                  </a:moveTo>
                  <a:lnTo>
                    <a:pt x="0" y="1583690"/>
                  </a:lnTo>
                  <a:lnTo>
                    <a:pt x="0" y="1591310"/>
                  </a:lnTo>
                  <a:lnTo>
                    <a:pt x="6350" y="1591310"/>
                  </a:lnTo>
                  <a:lnTo>
                    <a:pt x="6350" y="1583690"/>
                  </a:lnTo>
                  <a:close/>
                </a:path>
                <a:path w="6350" h="2233929">
                  <a:moveTo>
                    <a:pt x="6350" y="1591310"/>
                  </a:moveTo>
                  <a:lnTo>
                    <a:pt x="0" y="1591310"/>
                  </a:lnTo>
                  <a:lnTo>
                    <a:pt x="0" y="1597660"/>
                  </a:lnTo>
                  <a:lnTo>
                    <a:pt x="6350" y="1597660"/>
                  </a:lnTo>
                  <a:lnTo>
                    <a:pt x="6350" y="1591310"/>
                  </a:lnTo>
                  <a:close/>
                </a:path>
                <a:path w="6350" h="2233929">
                  <a:moveTo>
                    <a:pt x="6350" y="1597660"/>
                  </a:moveTo>
                  <a:lnTo>
                    <a:pt x="0" y="1597660"/>
                  </a:lnTo>
                  <a:lnTo>
                    <a:pt x="0" y="1610360"/>
                  </a:lnTo>
                  <a:lnTo>
                    <a:pt x="6350" y="1610360"/>
                  </a:lnTo>
                  <a:lnTo>
                    <a:pt x="6350" y="1597660"/>
                  </a:lnTo>
                  <a:close/>
                </a:path>
                <a:path w="6350" h="2233929">
                  <a:moveTo>
                    <a:pt x="6350" y="1610360"/>
                  </a:moveTo>
                  <a:lnTo>
                    <a:pt x="0" y="1610360"/>
                  </a:lnTo>
                  <a:lnTo>
                    <a:pt x="0" y="1616710"/>
                  </a:lnTo>
                  <a:lnTo>
                    <a:pt x="6350" y="1616710"/>
                  </a:lnTo>
                  <a:lnTo>
                    <a:pt x="6350" y="1610360"/>
                  </a:lnTo>
                  <a:close/>
                </a:path>
                <a:path w="6350" h="2233929">
                  <a:moveTo>
                    <a:pt x="6350" y="1616710"/>
                  </a:moveTo>
                  <a:lnTo>
                    <a:pt x="0" y="1616710"/>
                  </a:lnTo>
                  <a:lnTo>
                    <a:pt x="0" y="1621790"/>
                  </a:lnTo>
                  <a:lnTo>
                    <a:pt x="6350" y="1621790"/>
                  </a:lnTo>
                  <a:lnTo>
                    <a:pt x="6350" y="1616710"/>
                  </a:lnTo>
                  <a:close/>
                </a:path>
                <a:path w="6350" h="2233929">
                  <a:moveTo>
                    <a:pt x="6350" y="1621790"/>
                  </a:moveTo>
                  <a:lnTo>
                    <a:pt x="0" y="1621790"/>
                  </a:lnTo>
                  <a:lnTo>
                    <a:pt x="0" y="1629410"/>
                  </a:lnTo>
                  <a:lnTo>
                    <a:pt x="6350" y="1629410"/>
                  </a:lnTo>
                  <a:lnTo>
                    <a:pt x="6350" y="1621790"/>
                  </a:lnTo>
                  <a:close/>
                </a:path>
                <a:path w="6350" h="2233929">
                  <a:moveTo>
                    <a:pt x="6350" y="1629410"/>
                  </a:moveTo>
                  <a:lnTo>
                    <a:pt x="0" y="1629410"/>
                  </a:lnTo>
                  <a:lnTo>
                    <a:pt x="0" y="1635760"/>
                  </a:lnTo>
                  <a:lnTo>
                    <a:pt x="6350" y="1635760"/>
                  </a:lnTo>
                  <a:lnTo>
                    <a:pt x="6350" y="1629410"/>
                  </a:lnTo>
                  <a:close/>
                </a:path>
                <a:path w="6350" h="2233929">
                  <a:moveTo>
                    <a:pt x="6350" y="1635760"/>
                  </a:moveTo>
                  <a:lnTo>
                    <a:pt x="0" y="1635760"/>
                  </a:lnTo>
                  <a:lnTo>
                    <a:pt x="0" y="1648460"/>
                  </a:lnTo>
                  <a:lnTo>
                    <a:pt x="6350" y="1648460"/>
                  </a:lnTo>
                  <a:lnTo>
                    <a:pt x="6350" y="1635760"/>
                  </a:lnTo>
                  <a:close/>
                </a:path>
                <a:path w="6350" h="2233929">
                  <a:moveTo>
                    <a:pt x="6350" y="1648460"/>
                  </a:moveTo>
                  <a:lnTo>
                    <a:pt x="0" y="1648460"/>
                  </a:lnTo>
                  <a:lnTo>
                    <a:pt x="0" y="1667510"/>
                  </a:lnTo>
                  <a:lnTo>
                    <a:pt x="6350" y="1667510"/>
                  </a:lnTo>
                  <a:lnTo>
                    <a:pt x="6350" y="1648460"/>
                  </a:lnTo>
                  <a:close/>
                </a:path>
                <a:path w="6350" h="2233929">
                  <a:moveTo>
                    <a:pt x="6350" y="1667510"/>
                  </a:moveTo>
                  <a:lnTo>
                    <a:pt x="0" y="1667510"/>
                  </a:lnTo>
                  <a:lnTo>
                    <a:pt x="0" y="1680210"/>
                  </a:lnTo>
                  <a:lnTo>
                    <a:pt x="6350" y="1680210"/>
                  </a:lnTo>
                  <a:lnTo>
                    <a:pt x="6350" y="1667510"/>
                  </a:lnTo>
                  <a:close/>
                </a:path>
                <a:path w="6350" h="2233929">
                  <a:moveTo>
                    <a:pt x="6350" y="1680210"/>
                  </a:moveTo>
                  <a:lnTo>
                    <a:pt x="0" y="1680210"/>
                  </a:lnTo>
                  <a:lnTo>
                    <a:pt x="0" y="1686560"/>
                  </a:lnTo>
                  <a:lnTo>
                    <a:pt x="6350" y="1686560"/>
                  </a:lnTo>
                  <a:lnTo>
                    <a:pt x="6350" y="1680210"/>
                  </a:lnTo>
                  <a:close/>
                </a:path>
                <a:path w="6350" h="2233929">
                  <a:moveTo>
                    <a:pt x="6350" y="1686560"/>
                  </a:moveTo>
                  <a:lnTo>
                    <a:pt x="0" y="1686560"/>
                  </a:lnTo>
                  <a:lnTo>
                    <a:pt x="0" y="1692910"/>
                  </a:lnTo>
                  <a:lnTo>
                    <a:pt x="6350" y="1692910"/>
                  </a:lnTo>
                  <a:lnTo>
                    <a:pt x="6350" y="1686560"/>
                  </a:lnTo>
                  <a:close/>
                </a:path>
                <a:path w="6350" h="2233929">
                  <a:moveTo>
                    <a:pt x="6350" y="1692910"/>
                  </a:moveTo>
                  <a:lnTo>
                    <a:pt x="0" y="1692910"/>
                  </a:lnTo>
                  <a:lnTo>
                    <a:pt x="0" y="1697990"/>
                  </a:lnTo>
                  <a:lnTo>
                    <a:pt x="6350" y="1697990"/>
                  </a:lnTo>
                  <a:lnTo>
                    <a:pt x="6350" y="1692910"/>
                  </a:lnTo>
                  <a:close/>
                </a:path>
                <a:path w="6350" h="2233929">
                  <a:moveTo>
                    <a:pt x="6350" y="1697990"/>
                  </a:moveTo>
                  <a:lnTo>
                    <a:pt x="0" y="1697990"/>
                  </a:lnTo>
                  <a:lnTo>
                    <a:pt x="0" y="1705610"/>
                  </a:lnTo>
                  <a:lnTo>
                    <a:pt x="6350" y="1705610"/>
                  </a:lnTo>
                  <a:lnTo>
                    <a:pt x="6350" y="1697990"/>
                  </a:lnTo>
                  <a:close/>
                </a:path>
                <a:path w="6350" h="2233929">
                  <a:moveTo>
                    <a:pt x="6350" y="1705610"/>
                  </a:moveTo>
                  <a:lnTo>
                    <a:pt x="0" y="1705610"/>
                  </a:lnTo>
                  <a:lnTo>
                    <a:pt x="0" y="1711960"/>
                  </a:lnTo>
                  <a:lnTo>
                    <a:pt x="6350" y="1711960"/>
                  </a:lnTo>
                  <a:lnTo>
                    <a:pt x="6350" y="1705610"/>
                  </a:lnTo>
                  <a:close/>
                </a:path>
                <a:path w="6350" h="2233929">
                  <a:moveTo>
                    <a:pt x="6350" y="1711960"/>
                  </a:moveTo>
                  <a:lnTo>
                    <a:pt x="0" y="1711960"/>
                  </a:lnTo>
                  <a:lnTo>
                    <a:pt x="0" y="1718310"/>
                  </a:lnTo>
                  <a:lnTo>
                    <a:pt x="6350" y="1718310"/>
                  </a:lnTo>
                  <a:lnTo>
                    <a:pt x="6350" y="1711960"/>
                  </a:lnTo>
                  <a:close/>
                </a:path>
                <a:path w="6350" h="2233929">
                  <a:moveTo>
                    <a:pt x="6350" y="1718310"/>
                  </a:moveTo>
                  <a:lnTo>
                    <a:pt x="0" y="1718310"/>
                  </a:lnTo>
                  <a:lnTo>
                    <a:pt x="0" y="1731010"/>
                  </a:lnTo>
                  <a:lnTo>
                    <a:pt x="6350" y="1731010"/>
                  </a:lnTo>
                  <a:lnTo>
                    <a:pt x="6350" y="1718310"/>
                  </a:lnTo>
                  <a:close/>
                </a:path>
                <a:path w="6350" h="2233929">
                  <a:moveTo>
                    <a:pt x="6350" y="1731010"/>
                  </a:moveTo>
                  <a:lnTo>
                    <a:pt x="0" y="1731010"/>
                  </a:lnTo>
                  <a:lnTo>
                    <a:pt x="0" y="1736090"/>
                  </a:lnTo>
                  <a:lnTo>
                    <a:pt x="6350" y="1736090"/>
                  </a:lnTo>
                  <a:lnTo>
                    <a:pt x="6350" y="1731010"/>
                  </a:lnTo>
                  <a:close/>
                </a:path>
                <a:path w="6350" h="2233929">
                  <a:moveTo>
                    <a:pt x="6350" y="1736090"/>
                  </a:moveTo>
                  <a:lnTo>
                    <a:pt x="0" y="1736090"/>
                  </a:lnTo>
                  <a:lnTo>
                    <a:pt x="0" y="1742440"/>
                  </a:lnTo>
                  <a:lnTo>
                    <a:pt x="6350" y="1742440"/>
                  </a:lnTo>
                  <a:lnTo>
                    <a:pt x="6350" y="1736090"/>
                  </a:lnTo>
                  <a:close/>
                </a:path>
                <a:path w="6350" h="2233929">
                  <a:moveTo>
                    <a:pt x="6350" y="1742440"/>
                  </a:moveTo>
                  <a:lnTo>
                    <a:pt x="0" y="1742440"/>
                  </a:lnTo>
                  <a:lnTo>
                    <a:pt x="0" y="1750060"/>
                  </a:lnTo>
                  <a:lnTo>
                    <a:pt x="6350" y="1750060"/>
                  </a:lnTo>
                  <a:lnTo>
                    <a:pt x="6350" y="1742440"/>
                  </a:lnTo>
                  <a:close/>
                </a:path>
                <a:path w="6350" h="2233929">
                  <a:moveTo>
                    <a:pt x="6350" y="1750060"/>
                  </a:moveTo>
                  <a:lnTo>
                    <a:pt x="0" y="1750060"/>
                  </a:lnTo>
                  <a:lnTo>
                    <a:pt x="0" y="1762760"/>
                  </a:lnTo>
                  <a:lnTo>
                    <a:pt x="6350" y="1762760"/>
                  </a:lnTo>
                  <a:lnTo>
                    <a:pt x="6350" y="1750060"/>
                  </a:lnTo>
                  <a:close/>
                </a:path>
                <a:path w="6350" h="2233929">
                  <a:moveTo>
                    <a:pt x="6350" y="1762760"/>
                  </a:moveTo>
                  <a:lnTo>
                    <a:pt x="0" y="1762760"/>
                  </a:lnTo>
                  <a:lnTo>
                    <a:pt x="0" y="1774190"/>
                  </a:lnTo>
                  <a:lnTo>
                    <a:pt x="6350" y="1774190"/>
                  </a:lnTo>
                  <a:lnTo>
                    <a:pt x="6350" y="1762760"/>
                  </a:lnTo>
                  <a:close/>
                </a:path>
                <a:path w="6350" h="2233929">
                  <a:moveTo>
                    <a:pt x="6350" y="1774190"/>
                  </a:moveTo>
                  <a:lnTo>
                    <a:pt x="0" y="1774190"/>
                  </a:lnTo>
                  <a:lnTo>
                    <a:pt x="0" y="1780540"/>
                  </a:lnTo>
                  <a:lnTo>
                    <a:pt x="6350" y="1780540"/>
                  </a:lnTo>
                  <a:lnTo>
                    <a:pt x="6350" y="1774190"/>
                  </a:lnTo>
                  <a:close/>
                </a:path>
                <a:path w="6350" h="2233929">
                  <a:moveTo>
                    <a:pt x="6350" y="1780540"/>
                  </a:moveTo>
                  <a:lnTo>
                    <a:pt x="0" y="1780540"/>
                  </a:lnTo>
                  <a:lnTo>
                    <a:pt x="0" y="1788160"/>
                  </a:lnTo>
                  <a:lnTo>
                    <a:pt x="6350" y="1788160"/>
                  </a:lnTo>
                  <a:lnTo>
                    <a:pt x="6350" y="1780540"/>
                  </a:lnTo>
                  <a:close/>
                </a:path>
                <a:path w="6350" h="2233929">
                  <a:moveTo>
                    <a:pt x="6350" y="1788160"/>
                  </a:moveTo>
                  <a:lnTo>
                    <a:pt x="0" y="1788160"/>
                  </a:lnTo>
                  <a:lnTo>
                    <a:pt x="0" y="1794510"/>
                  </a:lnTo>
                  <a:lnTo>
                    <a:pt x="6350" y="1794510"/>
                  </a:lnTo>
                  <a:lnTo>
                    <a:pt x="6350" y="1788160"/>
                  </a:lnTo>
                  <a:close/>
                </a:path>
                <a:path w="6350" h="2233929">
                  <a:moveTo>
                    <a:pt x="6350" y="1794510"/>
                  </a:moveTo>
                  <a:lnTo>
                    <a:pt x="0" y="1794510"/>
                  </a:lnTo>
                  <a:lnTo>
                    <a:pt x="0" y="1800860"/>
                  </a:lnTo>
                  <a:lnTo>
                    <a:pt x="6350" y="1800860"/>
                  </a:lnTo>
                  <a:lnTo>
                    <a:pt x="6350" y="1794510"/>
                  </a:lnTo>
                  <a:close/>
                </a:path>
                <a:path w="6350" h="2233929">
                  <a:moveTo>
                    <a:pt x="6350" y="1800860"/>
                  </a:moveTo>
                  <a:lnTo>
                    <a:pt x="0" y="1800860"/>
                  </a:lnTo>
                  <a:lnTo>
                    <a:pt x="0" y="1807210"/>
                  </a:lnTo>
                  <a:lnTo>
                    <a:pt x="6350" y="1807210"/>
                  </a:lnTo>
                  <a:lnTo>
                    <a:pt x="6350" y="1800860"/>
                  </a:lnTo>
                  <a:close/>
                </a:path>
                <a:path w="6350" h="2233929">
                  <a:moveTo>
                    <a:pt x="6350" y="1807210"/>
                  </a:moveTo>
                  <a:lnTo>
                    <a:pt x="0" y="1807210"/>
                  </a:lnTo>
                  <a:lnTo>
                    <a:pt x="0" y="1813560"/>
                  </a:lnTo>
                  <a:lnTo>
                    <a:pt x="6350" y="1813560"/>
                  </a:lnTo>
                  <a:lnTo>
                    <a:pt x="6350" y="1807210"/>
                  </a:lnTo>
                  <a:close/>
                </a:path>
                <a:path w="6350" h="2233929">
                  <a:moveTo>
                    <a:pt x="6350" y="1813560"/>
                  </a:moveTo>
                  <a:lnTo>
                    <a:pt x="0" y="1813560"/>
                  </a:lnTo>
                  <a:lnTo>
                    <a:pt x="0" y="1818640"/>
                  </a:lnTo>
                  <a:lnTo>
                    <a:pt x="6350" y="1818640"/>
                  </a:lnTo>
                  <a:lnTo>
                    <a:pt x="6350" y="1813560"/>
                  </a:lnTo>
                  <a:close/>
                </a:path>
                <a:path w="6350" h="2233929">
                  <a:moveTo>
                    <a:pt x="6350" y="1818640"/>
                  </a:moveTo>
                  <a:lnTo>
                    <a:pt x="0" y="1818640"/>
                  </a:lnTo>
                  <a:lnTo>
                    <a:pt x="0" y="1826260"/>
                  </a:lnTo>
                  <a:lnTo>
                    <a:pt x="6350" y="1826260"/>
                  </a:lnTo>
                  <a:lnTo>
                    <a:pt x="6350" y="1818640"/>
                  </a:lnTo>
                  <a:close/>
                </a:path>
                <a:path w="6350" h="2233929">
                  <a:moveTo>
                    <a:pt x="6350" y="1826260"/>
                  </a:moveTo>
                  <a:lnTo>
                    <a:pt x="0" y="1826260"/>
                  </a:lnTo>
                  <a:lnTo>
                    <a:pt x="0" y="1832610"/>
                  </a:lnTo>
                  <a:lnTo>
                    <a:pt x="6350" y="1832610"/>
                  </a:lnTo>
                  <a:lnTo>
                    <a:pt x="6350" y="1826260"/>
                  </a:lnTo>
                  <a:close/>
                </a:path>
                <a:path w="6350" h="2233929">
                  <a:moveTo>
                    <a:pt x="6350" y="1832610"/>
                  </a:moveTo>
                  <a:lnTo>
                    <a:pt x="0" y="1832610"/>
                  </a:lnTo>
                  <a:lnTo>
                    <a:pt x="0" y="1838960"/>
                  </a:lnTo>
                  <a:lnTo>
                    <a:pt x="6350" y="1838960"/>
                  </a:lnTo>
                  <a:lnTo>
                    <a:pt x="6350" y="1832610"/>
                  </a:lnTo>
                  <a:close/>
                </a:path>
                <a:path w="6350" h="2233929">
                  <a:moveTo>
                    <a:pt x="6350" y="1838960"/>
                  </a:moveTo>
                  <a:lnTo>
                    <a:pt x="0" y="1838960"/>
                  </a:lnTo>
                  <a:lnTo>
                    <a:pt x="0" y="1845310"/>
                  </a:lnTo>
                  <a:lnTo>
                    <a:pt x="6350" y="1845310"/>
                  </a:lnTo>
                  <a:lnTo>
                    <a:pt x="6350" y="1838960"/>
                  </a:lnTo>
                  <a:close/>
                </a:path>
                <a:path w="6350" h="2233929">
                  <a:moveTo>
                    <a:pt x="6350" y="1845310"/>
                  </a:moveTo>
                  <a:lnTo>
                    <a:pt x="0" y="1845310"/>
                  </a:lnTo>
                  <a:lnTo>
                    <a:pt x="0" y="1851660"/>
                  </a:lnTo>
                  <a:lnTo>
                    <a:pt x="6350" y="1851660"/>
                  </a:lnTo>
                  <a:lnTo>
                    <a:pt x="6350" y="1845310"/>
                  </a:lnTo>
                  <a:close/>
                </a:path>
                <a:path w="6350" h="2233929">
                  <a:moveTo>
                    <a:pt x="6350" y="1851660"/>
                  </a:moveTo>
                  <a:lnTo>
                    <a:pt x="0" y="1851660"/>
                  </a:lnTo>
                  <a:lnTo>
                    <a:pt x="0" y="1864360"/>
                  </a:lnTo>
                  <a:lnTo>
                    <a:pt x="6350" y="1864360"/>
                  </a:lnTo>
                  <a:lnTo>
                    <a:pt x="6350" y="1851660"/>
                  </a:lnTo>
                  <a:close/>
                </a:path>
                <a:path w="6350" h="2233929">
                  <a:moveTo>
                    <a:pt x="6350" y="1864360"/>
                  </a:moveTo>
                  <a:lnTo>
                    <a:pt x="0" y="1864360"/>
                  </a:lnTo>
                  <a:lnTo>
                    <a:pt x="0" y="1870710"/>
                  </a:lnTo>
                  <a:lnTo>
                    <a:pt x="6350" y="1870710"/>
                  </a:lnTo>
                  <a:lnTo>
                    <a:pt x="6350" y="1864360"/>
                  </a:lnTo>
                  <a:close/>
                </a:path>
                <a:path w="6350" h="2233929">
                  <a:moveTo>
                    <a:pt x="6350" y="1870710"/>
                  </a:moveTo>
                  <a:lnTo>
                    <a:pt x="0" y="1870710"/>
                  </a:lnTo>
                  <a:lnTo>
                    <a:pt x="0" y="1877060"/>
                  </a:lnTo>
                  <a:lnTo>
                    <a:pt x="6350" y="1877060"/>
                  </a:lnTo>
                  <a:lnTo>
                    <a:pt x="6350" y="1870710"/>
                  </a:lnTo>
                  <a:close/>
                </a:path>
                <a:path w="6350" h="2233929">
                  <a:moveTo>
                    <a:pt x="6350" y="1877060"/>
                  </a:moveTo>
                  <a:lnTo>
                    <a:pt x="0" y="1877060"/>
                  </a:lnTo>
                  <a:lnTo>
                    <a:pt x="0" y="1883410"/>
                  </a:lnTo>
                  <a:lnTo>
                    <a:pt x="6350" y="1883410"/>
                  </a:lnTo>
                  <a:lnTo>
                    <a:pt x="6350" y="1877060"/>
                  </a:lnTo>
                  <a:close/>
                </a:path>
                <a:path w="6350" h="2233929">
                  <a:moveTo>
                    <a:pt x="6350" y="1883410"/>
                  </a:moveTo>
                  <a:lnTo>
                    <a:pt x="0" y="1883410"/>
                  </a:lnTo>
                  <a:lnTo>
                    <a:pt x="0" y="1889760"/>
                  </a:lnTo>
                  <a:lnTo>
                    <a:pt x="6350" y="1889760"/>
                  </a:lnTo>
                  <a:lnTo>
                    <a:pt x="6350" y="1883410"/>
                  </a:lnTo>
                  <a:close/>
                </a:path>
                <a:path w="6350" h="2233929">
                  <a:moveTo>
                    <a:pt x="6350" y="1889760"/>
                  </a:moveTo>
                  <a:lnTo>
                    <a:pt x="0" y="1889760"/>
                  </a:lnTo>
                  <a:lnTo>
                    <a:pt x="0" y="1894840"/>
                  </a:lnTo>
                  <a:lnTo>
                    <a:pt x="6350" y="1894840"/>
                  </a:lnTo>
                  <a:lnTo>
                    <a:pt x="6350" y="1889760"/>
                  </a:lnTo>
                  <a:close/>
                </a:path>
                <a:path w="6350" h="2233929">
                  <a:moveTo>
                    <a:pt x="6350" y="1894840"/>
                  </a:moveTo>
                  <a:lnTo>
                    <a:pt x="0" y="1894840"/>
                  </a:lnTo>
                  <a:lnTo>
                    <a:pt x="0" y="1902460"/>
                  </a:lnTo>
                  <a:lnTo>
                    <a:pt x="6350" y="1902460"/>
                  </a:lnTo>
                  <a:lnTo>
                    <a:pt x="6350" y="1894840"/>
                  </a:lnTo>
                  <a:close/>
                </a:path>
                <a:path w="6350" h="2233929">
                  <a:moveTo>
                    <a:pt x="6350" y="1902460"/>
                  </a:moveTo>
                  <a:lnTo>
                    <a:pt x="0" y="1902460"/>
                  </a:lnTo>
                  <a:lnTo>
                    <a:pt x="0" y="1908810"/>
                  </a:lnTo>
                  <a:lnTo>
                    <a:pt x="6350" y="1908810"/>
                  </a:lnTo>
                  <a:lnTo>
                    <a:pt x="6350" y="1902460"/>
                  </a:lnTo>
                  <a:close/>
                </a:path>
                <a:path w="6350" h="2233929">
                  <a:moveTo>
                    <a:pt x="6350" y="1908810"/>
                  </a:moveTo>
                  <a:lnTo>
                    <a:pt x="0" y="1908810"/>
                  </a:lnTo>
                  <a:lnTo>
                    <a:pt x="0" y="1915160"/>
                  </a:lnTo>
                  <a:lnTo>
                    <a:pt x="6350" y="1915160"/>
                  </a:lnTo>
                  <a:lnTo>
                    <a:pt x="6350" y="1908810"/>
                  </a:lnTo>
                  <a:close/>
                </a:path>
                <a:path w="6350" h="2233929">
                  <a:moveTo>
                    <a:pt x="6350" y="1915160"/>
                  </a:moveTo>
                  <a:lnTo>
                    <a:pt x="0" y="1915160"/>
                  </a:lnTo>
                  <a:lnTo>
                    <a:pt x="0" y="1921510"/>
                  </a:lnTo>
                  <a:lnTo>
                    <a:pt x="6350" y="1921510"/>
                  </a:lnTo>
                  <a:lnTo>
                    <a:pt x="6350" y="1915160"/>
                  </a:lnTo>
                  <a:close/>
                </a:path>
                <a:path w="6350" h="2233929">
                  <a:moveTo>
                    <a:pt x="6350" y="1921510"/>
                  </a:moveTo>
                  <a:lnTo>
                    <a:pt x="0" y="1921510"/>
                  </a:lnTo>
                  <a:lnTo>
                    <a:pt x="0" y="1927860"/>
                  </a:lnTo>
                  <a:lnTo>
                    <a:pt x="6350" y="1927860"/>
                  </a:lnTo>
                  <a:lnTo>
                    <a:pt x="6350" y="1921510"/>
                  </a:lnTo>
                  <a:close/>
                </a:path>
                <a:path w="6350" h="2233929">
                  <a:moveTo>
                    <a:pt x="6350" y="1927860"/>
                  </a:moveTo>
                  <a:lnTo>
                    <a:pt x="0" y="1927860"/>
                  </a:lnTo>
                  <a:lnTo>
                    <a:pt x="0" y="1946910"/>
                  </a:lnTo>
                  <a:lnTo>
                    <a:pt x="6350" y="1946910"/>
                  </a:lnTo>
                  <a:lnTo>
                    <a:pt x="6350" y="1927860"/>
                  </a:lnTo>
                  <a:close/>
                </a:path>
                <a:path w="6350" h="2233929">
                  <a:moveTo>
                    <a:pt x="6350" y="1946910"/>
                  </a:moveTo>
                  <a:lnTo>
                    <a:pt x="0" y="1946910"/>
                  </a:lnTo>
                  <a:lnTo>
                    <a:pt x="0" y="1953260"/>
                  </a:lnTo>
                  <a:lnTo>
                    <a:pt x="6350" y="1953260"/>
                  </a:lnTo>
                  <a:lnTo>
                    <a:pt x="6350" y="1946910"/>
                  </a:lnTo>
                  <a:close/>
                </a:path>
                <a:path w="6350" h="2233929">
                  <a:moveTo>
                    <a:pt x="6350" y="1953260"/>
                  </a:moveTo>
                  <a:lnTo>
                    <a:pt x="0" y="1953260"/>
                  </a:lnTo>
                  <a:lnTo>
                    <a:pt x="0" y="1959610"/>
                  </a:lnTo>
                  <a:lnTo>
                    <a:pt x="6350" y="1959610"/>
                  </a:lnTo>
                  <a:lnTo>
                    <a:pt x="6350" y="1953260"/>
                  </a:lnTo>
                  <a:close/>
                </a:path>
                <a:path w="6350" h="2233929">
                  <a:moveTo>
                    <a:pt x="6350" y="1959610"/>
                  </a:moveTo>
                  <a:lnTo>
                    <a:pt x="0" y="1959610"/>
                  </a:lnTo>
                  <a:lnTo>
                    <a:pt x="0" y="1965960"/>
                  </a:lnTo>
                  <a:lnTo>
                    <a:pt x="6350" y="1965960"/>
                  </a:lnTo>
                  <a:lnTo>
                    <a:pt x="6350" y="1959610"/>
                  </a:lnTo>
                  <a:close/>
                </a:path>
                <a:path w="6350" h="2233929">
                  <a:moveTo>
                    <a:pt x="6350" y="1965960"/>
                  </a:moveTo>
                  <a:lnTo>
                    <a:pt x="0" y="1965960"/>
                  </a:lnTo>
                  <a:lnTo>
                    <a:pt x="0" y="1977390"/>
                  </a:lnTo>
                  <a:lnTo>
                    <a:pt x="6350" y="1977390"/>
                  </a:lnTo>
                  <a:lnTo>
                    <a:pt x="6350" y="1965960"/>
                  </a:lnTo>
                  <a:close/>
                </a:path>
                <a:path w="6350" h="2233929">
                  <a:moveTo>
                    <a:pt x="6350" y="1977390"/>
                  </a:moveTo>
                  <a:lnTo>
                    <a:pt x="0" y="1977390"/>
                  </a:lnTo>
                  <a:lnTo>
                    <a:pt x="0" y="1985010"/>
                  </a:lnTo>
                  <a:lnTo>
                    <a:pt x="6350" y="1985010"/>
                  </a:lnTo>
                  <a:lnTo>
                    <a:pt x="6350" y="1977390"/>
                  </a:lnTo>
                  <a:close/>
                </a:path>
                <a:path w="6350" h="2233929">
                  <a:moveTo>
                    <a:pt x="6350" y="1985010"/>
                  </a:moveTo>
                  <a:lnTo>
                    <a:pt x="0" y="1985010"/>
                  </a:lnTo>
                  <a:lnTo>
                    <a:pt x="0" y="1991360"/>
                  </a:lnTo>
                  <a:lnTo>
                    <a:pt x="6350" y="1991360"/>
                  </a:lnTo>
                  <a:lnTo>
                    <a:pt x="6350" y="1985010"/>
                  </a:lnTo>
                  <a:close/>
                </a:path>
                <a:path w="6350" h="2233929">
                  <a:moveTo>
                    <a:pt x="6350" y="1991360"/>
                  </a:moveTo>
                  <a:lnTo>
                    <a:pt x="0" y="1991360"/>
                  </a:lnTo>
                  <a:lnTo>
                    <a:pt x="0" y="1997710"/>
                  </a:lnTo>
                  <a:lnTo>
                    <a:pt x="6350" y="1997710"/>
                  </a:lnTo>
                  <a:lnTo>
                    <a:pt x="6350" y="1991360"/>
                  </a:lnTo>
                  <a:close/>
                </a:path>
                <a:path w="6350" h="2233929">
                  <a:moveTo>
                    <a:pt x="6350" y="1997710"/>
                  </a:moveTo>
                  <a:lnTo>
                    <a:pt x="0" y="1997710"/>
                  </a:lnTo>
                  <a:lnTo>
                    <a:pt x="0" y="2004060"/>
                  </a:lnTo>
                  <a:lnTo>
                    <a:pt x="6350" y="2004060"/>
                  </a:lnTo>
                  <a:lnTo>
                    <a:pt x="6350" y="1997710"/>
                  </a:lnTo>
                  <a:close/>
                </a:path>
                <a:path w="6350" h="2233929">
                  <a:moveTo>
                    <a:pt x="6350" y="2004060"/>
                  </a:moveTo>
                  <a:lnTo>
                    <a:pt x="0" y="2004060"/>
                  </a:lnTo>
                  <a:lnTo>
                    <a:pt x="0" y="2010410"/>
                  </a:lnTo>
                  <a:lnTo>
                    <a:pt x="6350" y="2010410"/>
                  </a:lnTo>
                  <a:lnTo>
                    <a:pt x="6350" y="2004060"/>
                  </a:lnTo>
                  <a:close/>
                </a:path>
                <a:path w="6350" h="2233929">
                  <a:moveTo>
                    <a:pt x="6350" y="2010410"/>
                  </a:moveTo>
                  <a:lnTo>
                    <a:pt x="0" y="2010410"/>
                  </a:lnTo>
                  <a:lnTo>
                    <a:pt x="0" y="2015490"/>
                  </a:lnTo>
                  <a:lnTo>
                    <a:pt x="6350" y="2015490"/>
                  </a:lnTo>
                  <a:lnTo>
                    <a:pt x="6350" y="2010410"/>
                  </a:lnTo>
                  <a:close/>
                </a:path>
                <a:path w="6350" h="2233929">
                  <a:moveTo>
                    <a:pt x="6350" y="2015490"/>
                  </a:moveTo>
                  <a:lnTo>
                    <a:pt x="0" y="2015490"/>
                  </a:lnTo>
                  <a:lnTo>
                    <a:pt x="0" y="2023110"/>
                  </a:lnTo>
                  <a:lnTo>
                    <a:pt x="6350" y="2023110"/>
                  </a:lnTo>
                  <a:lnTo>
                    <a:pt x="6350" y="2015490"/>
                  </a:lnTo>
                  <a:close/>
                </a:path>
                <a:path w="6350" h="2233929">
                  <a:moveTo>
                    <a:pt x="6350" y="2023110"/>
                  </a:moveTo>
                  <a:lnTo>
                    <a:pt x="0" y="2023110"/>
                  </a:lnTo>
                  <a:lnTo>
                    <a:pt x="0" y="2029460"/>
                  </a:lnTo>
                  <a:lnTo>
                    <a:pt x="6350" y="2029460"/>
                  </a:lnTo>
                  <a:lnTo>
                    <a:pt x="6350" y="2023110"/>
                  </a:lnTo>
                  <a:close/>
                </a:path>
                <a:path w="6350" h="2233929">
                  <a:moveTo>
                    <a:pt x="6350" y="2029460"/>
                  </a:moveTo>
                  <a:lnTo>
                    <a:pt x="0" y="2029460"/>
                  </a:lnTo>
                  <a:lnTo>
                    <a:pt x="0" y="2061210"/>
                  </a:lnTo>
                  <a:lnTo>
                    <a:pt x="6350" y="2061210"/>
                  </a:lnTo>
                  <a:lnTo>
                    <a:pt x="6350" y="2029460"/>
                  </a:lnTo>
                  <a:close/>
                </a:path>
                <a:path w="6350" h="2233929">
                  <a:moveTo>
                    <a:pt x="6350" y="2061210"/>
                  </a:moveTo>
                  <a:lnTo>
                    <a:pt x="0" y="2061210"/>
                  </a:lnTo>
                  <a:lnTo>
                    <a:pt x="0" y="2080260"/>
                  </a:lnTo>
                  <a:lnTo>
                    <a:pt x="6350" y="2080260"/>
                  </a:lnTo>
                  <a:lnTo>
                    <a:pt x="6350" y="2061210"/>
                  </a:lnTo>
                  <a:close/>
                </a:path>
                <a:path w="6350" h="2233929">
                  <a:moveTo>
                    <a:pt x="6350" y="2080260"/>
                  </a:moveTo>
                  <a:lnTo>
                    <a:pt x="0" y="2080260"/>
                  </a:lnTo>
                  <a:lnTo>
                    <a:pt x="0" y="2086610"/>
                  </a:lnTo>
                  <a:lnTo>
                    <a:pt x="6350" y="2086610"/>
                  </a:lnTo>
                  <a:lnTo>
                    <a:pt x="6350" y="2080260"/>
                  </a:lnTo>
                  <a:close/>
                </a:path>
                <a:path w="6350" h="2233929">
                  <a:moveTo>
                    <a:pt x="6350" y="2086610"/>
                  </a:moveTo>
                  <a:lnTo>
                    <a:pt x="0" y="2086610"/>
                  </a:lnTo>
                  <a:lnTo>
                    <a:pt x="0" y="2091690"/>
                  </a:lnTo>
                  <a:lnTo>
                    <a:pt x="6350" y="2091690"/>
                  </a:lnTo>
                  <a:lnTo>
                    <a:pt x="6350" y="2086610"/>
                  </a:lnTo>
                  <a:close/>
                </a:path>
                <a:path w="6350" h="2233929">
                  <a:moveTo>
                    <a:pt x="6350" y="2091690"/>
                  </a:moveTo>
                  <a:lnTo>
                    <a:pt x="0" y="2091690"/>
                  </a:lnTo>
                  <a:lnTo>
                    <a:pt x="0" y="2099310"/>
                  </a:lnTo>
                  <a:lnTo>
                    <a:pt x="6350" y="2099310"/>
                  </a:lnTo>
                  <a:lnTo>
                    <a:pt x="6350" y="2091690"/>
                  </a:lnTo>
                  <a:close/>
                </a:path>
                <a:path w="6350" h="2233929">
                  <a:moveTo>
                    <a:pt x="6350" y="2099310"/>
                  </a:moveTo>
                  <a:lnTo>
                    <a:pt x="0" y="2099310"/>
                  </a:lnTo>
                  <a:lnTo>
                    <a:pt x="0" y="2112010"/>
                  </a:lnTo>
                  <a:lnTo>
                    <a:pt x="6350" y="2112010"/>
                  </a:lnTo>
                  <a:lnTo>
                    <a:pt x="6350" y="2099310"/>
                  </a:lnTo>
                  <a:close/>
                </a:path>
                <a:path w="6350" h="2233929">
                  <a:moveTo>
                    <a:pt x="6350" y="2112010"/>
                  </a:moveTo>
                  <a:lnTo>
                    <a:pt x="0" y="2112010"/>
                  </a:lnTo>
                  <a:lnTo>
                    <a:pt x="0" y="2118360"/>
                  </a:lnTo>
                  <a:lnTo>
                    <a:pt x="6350" y="2118360"/>
                  </a:lnTo>
                  <a:lnTo>
                    <a:pt x="6350" y="2112010"/>
                  </a:lnTo>
                  <a:close/>
                </a:path>
                <a:path w="6350" h="2233929">
                  <a:moveTo>
                    <a:pt x="6350" y="2118360"/>
                  </a:moveTo>
                  <a:lnTo>
                    <a:pt x="0" y="2118360"/>
                  </a:lnTo>
                  <a:lnTo>
                    <a:pt x="0" y="2124710"/>
                  </a:lnTo>
                  <a:lnTo>
                    <a:pt x="6350" y="2124710"/>
                  </a:lnTo>
                  <a:lnTo>
                    <a:pt x="6350" y="2118360"/>
                  </a:lnTo>
                  <a:close/>
                </a:path>
                <a:path w="6350" h="2233929">
                  <a:moveTo>
                    <a:pt x="6350" y="2124710"/>
                  </a:moveTo>
                  <a:lnTo>
                    <a:pt x="0" y="2124710"/>
                  </a:lnTo>
                  <a:lnTo>
                    <a:pt x="0" y="2129790"/>
                  </a:lnTo>
                  <a:lnTo>
                    <a:pt x="6350" y="2129790"/>
                  </a:lnTo>
                  <a:lnTo>
                    <a:pt x="6350" y="2124710"/>
                  </a:lnTo>
                  <a:close/>
                </a:path>
                <a:path w="6350" h="2233929">
                  <a:moveTo>
                    <a:pt x="6350" y="2129790"/>
                  </a:moveTo>
                  <a:lnTo>
                    <a:pt x="0" y="2129790"/>
                  </a:lnTo>
                  <a:lnTo>
                    <a:pt x="0" y="2136140"/>
                  </a:lnTo>
                  <a:lnTo>
                    <a:pt x="6350" y="2136140"/>
                  </a:lnTo>
                  <a:lnTo>
                    <a:pt x="6350" y="2129790"/>
                  </a:lnTo>
                  <a:close/>
                </a:path>
                <a:path w="6350" h="2233929">
                  <a:moveTo>
                    <a:pt x="6350" y="2136140"/>
                  </a:moveTo>
                  <a:lnTo>
                    <a:pt x="0" y="2136140"/>
                  </a:lnTo>
                  <a:lnTo>
                    <a:pt x="0" y="2150110"/>
                  </a:lnTo>
                  <a:lnTo>
                    <a:pt x="6350" y="2150110"/>
                  </a:lnTo>
                  <a:lnTo>
                    <a:pt x="6350" y="2136140"/>
                  </a:lnTo>
                  <a:close/>
                </a:path>
                <a:path w="6350" h="2233929">
                  <a:moveTo>
                    <a:pt x="6350" y="2150110"/>
                  </a:moveTo>
                  <a:lnTo>
                    <a:pt x="0" y="2150110"/>
                  </a:lnTo>
                  <a:lnTo>
                    <a:pt x="0" y="2156460"/>
                  </a:lnTo>
                  <a:lnTo>
                    <a:pt x="6350" y="2156460"/>
                  </a:lnTo>
                  <a:lnTo>
                    <a:pt x="6350" y="2150110"/>
                  </a:lnTo>
                  <a:close/>
                </a:path>
                <a:path w="6350" h="2233929">
                  <a:moveTo>
                    <a:pt x="6350" y="2156460"/>
                  </a:moveTo>
                  <a:lnTo>
                    <a:pt x="0" y="2156460"/>
                  </a:lnTo>
                  <a:lnTo>
                    <a:pt x="0" y="2162810"/>
                  </a:lnTo>
                  <a:lnTo>
                    <a:pt x="6350" y="2162810"/>
                  </a:lnTo>
                  <a:lnTo>
                    <a:pt x="6350" y="2156460"/>
                  </a:lnTo>
                  <a:close/>
                </a:path>
                <a:path w="6350" h="2233929">
                  <a:moveTo>
                    <a:pt x="6350" y="2162810"/>
                  </a:moveTo>
                  <a:lnTo>
                    <a:pt x="0" y="2162810"/>
                  </a:lnTo>
                  <a:lnTo>
                    <a:pt x="0" y="2167890"/>
                  </a:lnTo>
                  <a:lnTo>
                    <a:pt x="6350" y="2167890"/>
                  </a:lnTo>
                  <a:lnTo>
                    <a:pt x="6350" y="2162810"/>
                  </a:lnTo>
                  <a:close/>
                </a:path>
                <a:path w="6350" h="2233929">
                  <a:moveTo>
                    <a:pt x="6350" y="2167890"/>
                  </a:moveTo>
                  <a:lnTo>
                    <a:pt x="0" y="2167890"/>
                  </a:lnTo>
                  <a:lnTo>
                    <a:pt x="0" y="2174240"/>
                  </a:lnTo>
                  <a:lnTo>
                    <a:pt x="6350" y="2174240"/>
                  </a:lnTo>
                  <a:lnTo>
                    <a:pt x="6350" y="2167890"/>
                  </a:lnTo>
                  <a:close/>
                </a:path>
                <a:path w="6350" h="2233929">
                  <a:moveTo>
                    <a:pt x="6350" y="2174240"/>
                  </a:moveTo>
                  <a:lnTo>
                    <a:pt x="0" y="2174240"/>
                  </a:lnTo>
                  <a:lnTo>
                    <a:pt x="0" y="2181860"/>
                  </a:lnTo>
                  <a:lnTo>
                    <a:pt x="6350" y="2181860"/>
                  </a:lnTo>
                  <a:lnTo>
                    <a:pt x="6350" y="2174240"/>
                  </a:lnTo>
                  <a:close/>
                </a:path>
                <a:path w="6350" h="2233929">
                  <a:moveTo>
                    <a:pt x="6350" y="2181860"/>
                  </a:moveTo>
                  <a:lnTo>
                    <a:pt x="0" y="2181860"/>
                  </a:lnTo>
                  <a:lnTo>
                    <a:pt x="0" y="2188210"/>
                  </a:lnTo>
                  <a:lnTo>
                    <a:pt x="6350" y="2188210"/>
                  </a:lnTo>
                  <a:lnTo>
                    <a:pt x="6350" y="2181860"/>
                  </a:lnTo>
                  <a:close/>
                </a:path>
                <a:path w="6350" h="2233929">
                  <a:moveTo>
                    <a:pt x="6350" y="2188210"/>
                  </a:moveTo>
                  <a:lnTo>
                    <a:pt x="0" y="2188210"/>
                  </a:lnTo>
                  <a:lnTo>
                    <a:pt x="0" y="2194560"/>
                  </a:lnTo>
                  <a:lnTo>
                    <a:pt x="6350" y="2194560"/>
                  </a:lnTo>
                  <a:lnTo>
                    <a:pt x="6350" y="2188210"/>
                  </a:lnTo>
                  <a:close/>
                </a:path>
                <a:path w="6350" h="2233929">
                  <a:moveTo>
                    <a:pt x="6350" y="2194560"/>
                  </a:moveTo>
                  <a:lnTo>
                    <a:pt x="0" y="2194560"/>
                  </a:lnTo>
                  <a:lnTo>
                    <a:pt x="0" y="2207260"/>
                  </a:lnTo>
                  <a:lnTo>
                    <a:pt x="6350" y="2207260"/>
                  </a:lnTo>
                  <a:lnTo>
                    <a:pt x="6350" y="2194560"/>
                  </a:lnTo>
                  <a:close/>
                </a:path>
                <a:path w="6350" h="2233929">
                  <a:moveTo>
                    <a:pt x="6350" y="2207260"/>
                  </a:moveTo>
                  <a:lnTo>
                    <a:pt x="0" y="2207260"/>
                  </a:lnTo>
                  <a:lnTo>
                    <a:pt x="0" y="2212340"/>
                  </a:lnTo>
                  <a:lnTo>
                    <a:pt x="6350" y="2212340"/>
                  </a:lnTo>
                  <a:lnTo>
                    <a:pt x="6350" y="2207260"/>
                  </a:lnTo>
                  <a:close/>
                </a:path>
                <a:path w="6350" h="2233929">
                  <a:moveTo>
                    <a:pt x="6350" y="2212340"/>
                  </a:moveTo>
                  <a:lnTo>
                    <a:pt x="0" y="2212340"/>
                  </a:lnTo>
                  <a:lnTo>
                    <a:pt x="0" y="2219960"/>
                  </a:lnTo>
                  <a:lnTo>
                    <a:pt x="6350" y="2219960"/>
                  </a:lnTo>
                  <a:lnTo>
                    <a:pt x="6350" y="2212340"/>
                  </a:lnTo>
                  <a:close/>
                </a:path>
                <a:path w="6350" h="2233929">
                  <a:moveTo>
                    <a:pt x="6350" y="2219960"/>
                  </a:moveTo>
                  <a:lnTo>
                    <a:pt x="0" y="2219960"/>
                  </a:lnTo>
                  <a:lnTo>
                    <a:pt x="0" y="2226310"/>
                  </a:lnTo>
                  <a:lnTo>
                    <a:pt x="6350" y="2226310"/>
                  </a:lnTo>
                  <a:lnTo>
                    <a:pt x="6350" y="2219960"/>
                  </a:lnTo>
                  <a:close/>
                </a:path>
                <a:path w="6350" h="2233929">
                  <a:moveTo>
                    <a:pt x="6350" y="2226310"/>
                  </a:moveTo>
                  <a:lnTo>
                    <a:pt x="0" y="2226310"/>
                  </a:lnTo>
                  <a:lnTo>
                    <a:pt x="0" y="2232660"/>
                  </a:lnTo>
                  <a:lnTo>
                    <a:pt x="2539" y="2232660"/>
                  </a:lnTo>
                  <a:lnTo>
                    <a:pt x="2539" y="2231390"/>
                  </a:lnTo>
                  <a:lnTo>
                    <a:pt x="3809" y="2231390"/>
                  </a:lnTo>
                  <a:lnTo>
                    <a:pt x="3809" y="2228850"/>
                  </a:lnTo>
                  <a:lnTo>
                    <a:pt x="5079" y="2228850"/>
                  </a:lnTo>
                  <a:lnTo>
                    <a:pt x="5079" y="2227580"/>
                  </a:lnTo>
                  <a:lnTo>
                    <a:pt x="6350" y="2227580"/>
                  </a:lnTo>
                  <a:lnTo>
                    <a:pt x="6350" y="2226310"/>
                  </a:lnTo>
                  <a:close/>
                </a:path>
                <a:path w="6350" h="2233929">
                  <a:moveTo>
                    <a:pt x="1269" y="2232660"/>
                  </a:moveTo>
                  <a:lnTo>
                    <a:pt x="0" y="2232660"/>
                  </a:lnTo>
                  <a:lnTo>
                    <a:pt x="0" y="2233930"/>
                  </a:lnTo>
                  <a:lnTo>
                    <a:pt x="1269" y="2233930"/>
                  </a:lnTo>
                  <a:lnTo>
                    <a:pt x="1269" y="2232660"/>
                  </a:lnTo>
                  <a:close/>
                </a:path>
              </a:pathLst>
            </a:custGeom>
            <a:solidFill>
              <a:srgbClr val="FF7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4832349" y="2496820"/>
              <a:ext cx="7620" cy="2254250"/>
            </a:xfrm>
            <a:custGeom>
              <a:avLst/>
              <a:gdLst/>
              <a:ahLst/>
              <a:cxnLst/>
              <a:rect l="l" t="t" r="r" b="b"/>
              <a:pathLst>
                <a:path w="7620" h="2254250">
                  <a:moveTo>
                    <a:pt x="1270" y="0"/>
                  </a:moveTo>
                  <a:lnTo>
                    <a:pt x="0" y="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7619"/>
                  </a:lnTo>
                  <a:lnTo>
                    <a:pt x="6350" y="761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2254250">
                  <a:moveTo>
                    <a:pt x="7620" y="29210"/>
                  </a:moveTo>
                  <a:lnTo>
                    <a:pt x="0" y="2921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29210"/>
                  </a:lnTo>
                  <a:close/>
                </a:path>
                <a:path w="7620" h="2254250">
                  <a:moveTo>
                    <a:pt x="762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10"/>
                  </a:lnTo>
                  <a:close/>
                </a:path>
                <a:path w="7620" h="2254250">
                  <a:moveTo>
                    <a:pt x="7620" y="73660"/>
                  </a:moveTo>
                  <a:lnTo>
                    <a:pt x="0" y="7366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73660"/>
                  </a:lnTo>
                  <a:close/>
                </a:path>
                <a:path w="7620" h="2254250">
                  <a:moveTo>
                    <a:pt x="762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5410"/>
                  </a:lnTo>
                  <a:close/>
                </a:path>
                <a:path w="7620" h="2254250">
                  <a:moveTo>
                    <a:pt x="7620" y="111760"/>
                  </a:moveTo>
                  <a:lnTo>
                    <a:pt x="0" y="11176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11760"/>
                  </a:lnTo>
                  <a:close/>
                </a:path>
                <a:path w="7620" h="2254250">
                  <a:moveTo>
                    <a:pt x="7620" y="149860"/>
                  </a:moveTo>
                  <a:lnTo>
                    <a:pt x="0" y="14986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49860"/>
                  </a:lnTo>
                  <a:close/>
                </a:path>
                <a:path w="7620" h="2254250">
                  <a:moveTo>
                    <a:pt x="7620" y="187960"/>
                  </a:moveTo>
                  <a:lnTo>
                    <a:pt x="0" y="1879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187960"/>
                  </a:lnTo>
                  <a:close/>
                </a:path>
                <a:path w="7620" h="2254250">
                  <a:moveTo>
                    <a:pt x="7620" y="226060"/>
                  </a:moveTo>
                  <a:lnTo>
                    <a:pt x="0" y="22606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26060"/>
                  </a:lnTo>
                  <a:close/>
                </a:path>
                <a:path w="7620" h="2254250">
                  <a:moveTo>
                    <a:pt x="7620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7620" y="270509"/>
                  </a:lnTo>
                  <a:lnTo>
                    <a:pt x="7620" y="264160"/>
                  </a:lnTo>
                  <a:close/>
                </a:path>
                <a:path w="7620" h="2254250">
                  <a:moveTo>
                    <a:pt x="7620" y="270510"/>
                  </a:moveTo>
                  <a:lnTo>
                    <a:pt x="0" y="27051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70510"/>
                  </a:lnTo>
                  <a:close/>
                </a:path>
                <a:path w="7620" h="2254250">
                  <a:moveTo>
                    <a:pt x="7620" y="302260"/>
                  </a:moveTo>
                  <a:lnTo>
                    <a:pt x="0" y="302260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2260"/>
                  </a:lnTo>
                  <a:close/>
                </a:path>
                <a:path w="7620" h="2254250">
                  <a:moveTo>
                    <a:pt x="7620" y="308610"/>
                  </a:moveTo>
                  <a:lnTo>
                    <a:pt x="0" y="30861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08610"/>
                  </a:lnTo>
                  <a:close/>
                </a:path>
                <a:path w="7620" h="2254250">
                  <a:moveTo>
                    <a:pt x="7620" y="346710"/>
                  </a:moveTo>
                  <a:lnTo>
                    <a:pt x="0" y="346710"/>
                  </a:lnTo>
                  <a:lnTo>
                    <a:pt x="0" y="384809"/>
                  </a:lnTo>
                  <a:lnTo>
                    <a:pt x="7620" y="384809"/>
                  </a:lnTo>
                  <a:lnTo>
                    <a:pt x="7620" y="346710"/>
                  </a:lnTo>
                  <a:close/>
                </a:path>
                <a:path w="7620" h="2254250">
                  <a:moveTo>
                    <a:pt x="7620" y="384810"/>
                  </a:moveTo>
                  <a:lnTo>
                    <a:pt x="0" y="384810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384810"/>
                  </a:lnTo>
                  <a:close/>
                </a:path>
                <a:path w="7620" h="2254250">
                  <a:moveTo>
                    <a:pt x="7620" y="422910"/>
                  </a:moveTo>
                  <a:lnTo>
                    <a:pt x="0" y="42291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22910"/>
                  </a:lnTo>
                  <a:close/>
                </a:path>
                <a:path w="7620" h="2254250">
                  <a:moveTo>
                    <a:pt x="7620" y="461010"/>
                  </a:moveTo>
                  <a:lnTo>
                    <a:pt x="0" y="46101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1010"/>
                  </a:lnTo>
                  <a:close/>
                </a:path>
                <a:path w="7620" h="2254250">
                  <a:moveTo>
                    <a:pt x="7620" y="467360"/>
                  </a:moveTo>
                  <a:lnTo>
                    <a:pt x="0" y="46736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67360"/>
                  </a:lnTo>
                  <a:close/>
                </a:path>
                <a:path w="7620" h="2254250">
                  <a:moveTo>
                    <a:pt x="7620" y="499110"/>
                  </a:moveTo>
                  <a:lnTo>
                    <a:pt x="0" y="499110"/>
                  </a:lnTo>
                  <a:lnTo>
                    <a:pt x="0" y="543559"/>
                  </a:lnTo>
                  <a:lnTo>
                    <a:pt x="7620" y="543559"/>
                  </a:lnTo>
                  <a:lnTo>
                    <a:pt x="7620" y="499110"/>
                  </a:lnTo>
                  <a:close/>
                </a:path>
                <a:path w="7620" h="2254250">
                  <a:moveTo>
                    <a:pt x="7620" y="543560"/>
                  </a:moveTo>
                  <a:lnTo>
                    <a:pt x="0" y="543560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43560"/>
                  </a:lnTo>
                  <a:close/>
                </a:path>
                <a:path w="7620" h="2254250">
                  <a:moveTo>
                    <a:pt x="7620" y="581660"/>
                  </a:moveTo>
                  <a:lnTo>
                    <a:pt x="0" y="581660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581660"/>
                  </a:lnTo>
                  <a:close/>
                </a:path>
                <a:path w="7620" h="2254250">
                  <a:moveTo>
                    <a:pt x="7620" y="619760"/>
                  </a:moveTo>
                  <a:lnTo>
                    <a:pt x="0" y="619760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19760"/>
                  </a:lnTo>
                  <a:close/>
                </a:path>
                <a:path w="7620" h="2254250">
                  <a:moveTo>
                    <a:pt x="7620" y="657860"/>
                  </a:moveTo>
                  <a:lnTo>
                    <a:pt x="0" y="657860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57860"/>
                  </a:lnTo>
                  <a:close/>
                </a:path>
                <a:path w="7620" h="2254250">
                  <a:moveTo>
                    <a:pt x="7620" y="664210"/>
                  </a:moveTo>
                  <a:lnTo>
                    <a:pt x="0" y="664210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64210"/>
                  </a:lnTo>
                  <a:close/>
                </a:path>
                <a:path w="7620" h="2254250">
                  <a:moveTo>
                    <a:pt x="7620" y="695960"/>
                  </a:moveTo>
                  <a:lnTo>
                    <a:pt x="0" y="695960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5960"/>
                  </a:lnTo>
                  <a:close/>
                </a:path>
                <a:path w="7620" h="2254250">
                  <a:moveTo>
                    <a:pt x="7620" y="702310"/>
                  </a:moveTo>
                  <a:lnTo>
                    <a:pt x="0" y="702310"/>
                  </a:lnTo>
                  <a:lnTo>
                    <a:pt x="0" y="740409"/>
                  </a:lnTo>
                  <a:lnTo>
                    <a:pt x="7620" y="740409"/>
                  </a:lnTo>
                  <a:lnTo>
                    <a:pt x="7620" y="702310"/>
                  </a:lnTo>
                  <a:close/>
                </a:path>
                <a:path w="7620" h="2254250">
                  <a:moveTo>
                    <a:pt x="7620" y="740410"/>
                  </a:moveTo>
                  <a:lnTo>
                    <a:pt x="0" y="740410"/>
                  </a:lnTo>
                  <a:lnTo>
                    <a:pt x="0" y="778509"/>
                  </a:lnTo>
                  <a:lnTo>
                    <a:pt x="7620" y="778509"/>
                  </a:lnTo>
                  <a:lnTo>
                    <a:pt x="7620" y="740410"/>
                  </a:lnTo>
                  <a:close/>
                </a:path>
                <a:path w="7620" h="2254250">
                  <a:moveTo>
                    <a:pt x="7620" y="778510"/>
                  </a:moveTo>
                  <a:lnTo>
                    <a:pt x="0" y="778510"/>
                  </a:lnTo>
                  <a:lnTo>
                    <a:pt x="0" y="816609"/>
                  </a:lnTo>
                  <a:lnTo>
                    <a:pt x="7620" y="816609"/>
                  </a:lnTo>
                  <a:lnTo>
                    <a:pt x="7620" y="778510"/>
                  </a:lnTo>
                  <a:close/>
                </a:path>
                <a:path w="7620" h="2254250">
                  <a:moveTo>
                    <a:pt x="7620" y="816610"/>
                  </a:moveTo>
                  <a:lnTo>
                    <a:pt x="0" y="816610"/>
                  </a:lnTo>
                  <a:lnTo>
                    <a:pt x="0" y="822959"/>
                  </a:lnTo>
                  <a:lnTo>
                    <a:pt x="7620" y="822959"/>
                  </a:lnTo>
                  <a:lnTo>
                    <a:pt x="7620" y="816610"/>
                  </a:lnTo>
                  <a:close/>
                </a:path>
                <a:path w="7620" h="2254250">
                  <a:moveTo>
                    <a:pt x="7620" y="822960"/>
                  </a:moveTo>
                  <a:lnTo>
                    <a:pt x="0" y="822960"/>
                  </a:lnTo>
                  <a:lnTo>
                    <a:pt x="0" y="854709"/>
                  </a:lnTo>
                  <a:lnTo>
                    <a:pt x="7620" y="854709"/>
                  </a:lnTo>
                  <a:lnTo>
                    <a:pt x="7620" y="822960"/>
                  </a:lnTo>
                  <a:close/>
                </a:path>
                <a:path w="7620" h="2254250">
                  <a:moveTo>
                    <a:pt x="7620" y="854710"/>
                  </a:moveTo>
                  <a:lnTo>
                    <a:pt x="0" y="854710"/>
                  </a:lnTo>
                  <a:lnTo>
                    <a:pt x="0" y="861059"/>
                  </a:lnTo>
                  <a:lnTo>
                    <a:pt x="7620" y="861059"/>
                  </a:lnTo>
                  <a:lnTo>
                    <a:pt x="7620" y="854710"/>
                  </a:lnTo>
                  <a:close/>
                </a:path>
                <a:path w="7620" h="2254250">
                  <a:moveTo>
                    <a:pt x="7620" y="861060"/>
                  </a:moveTo>
                  <a:lnTo>
                    <a:pt x="0" y="861060"/>
                  </a:lnTo>
                  <a:lnTo>
                    <a:pt x="0" y="892809"/>
                  </a:lnTo>
                  <a:lnTo>
                    <a:pt x="7620" y="892809"/>
                  </a:lnTo>
                  <a:lnTo>
                    <a:pt x="7620" y="861060"/>
                  </a:lnTo>
                  <a:close/>
                </a:path>
                <a:path w="7620" h="2254250">
                  <a:moveTo>
                    <a:pt x="7620" y="892810"/>
                  </a:moveTo>
                  <a:lnTo>
                    <a:pt x="0" y="892810"/>
                  </a:lnTo>
                  <a:lnTo>
                    <a:pt x="0" y="899159"/>
                  </a:lnTo>
                  <a:lnTo>
                    <a:pt x="7620" y="899159"/>
                  </a:lnTo>
                  <a:lnTo>
                    <a:pt x="7620" y="892810"/>
                  </a:lnTo>
                  <a:close/>
                </a:path>
                <a:path w="7620" h="2254250">
                  <a:moveTo>
                    <a:pt x="7620" y="899160"/>
                  </a:moveTo>
                  <a:lnTo>
                    <a:pt x="0" y="899160"/>
                  </a:lnTo>
                  <a:lnTo>
                    <a:pt x="0" y="937259"/>
                  </a:lnTo>
                  <a:lnTo>
                    <a:pt x="7620" y="937259"/>
                  </a:lnTo>
                  <a:lnTo>
                    <a:pt x="7620" y="899160"/>
                  </a:lnTo>
                  <a:close/>
                </a:path>
                <a:path w="7620" h="2254250">
                  <a:moveTo>
                    <a:pt x="7620" y="937260"/>
                  </a:moveTo>
                  <a:lnTo>
                    <a:pt x="0" y="937260"/>
                  </a:lnTo>
                  <a:lnTo>
                    <a:pt x="0" y="975359"/>
                  </a:lnTo>
                  <a:lnTo>
                    <a:pt x="7620" y="975359"/>
                  </a:lnTo>
                  <a:lnTo>
                    <a:pt x="7620" y="937260"/>
                  </a:lnTo>
                  <a:close/>
                </a:path>
                <a:path w="7620" h="2254250">
                  <a:moveTo>
                    <a:pt x="7620" y="975360"/>
                  </a:moveTo>
                  <a:lnTo>
                    <a:pt x="0" y="975360"/>
                  </a:lnTo>
                  <a:lnTo>
                    <a:pt x="0" y="1013459"/>
                  </a:lnTo>
                  <a:lnTo>
                    <a:pt x="7620" y="1013459"/>
                  </a:lnTo>
                  <a:lnTo>
                    <a:pt x="7620" y="975360"/>
                  </a:lnTo>
                  <a:close/>
                </a:path>
                <a:path w="7620" h="2254250">
                  <a:moveTo>
                    <a:pt x="7620" y="1013460"/>
                  </a:moveTo>
                  <a:lnTo>
                    <a:pt x="0" y="1013460"/>
                  </a:lnTo>
                  <a:lnTo>
                    <a:pt x="0" y="1019809"/>
                  </a:lnTo>
                  <a:lnTo>
                    <a:pt x="7620" y="1019809"/>
                  </a:lnTo>
                  <a:lnTo>
                    <a:pt x="7620" y="1013460"/>
                  </a:lnTo>
                  <a:close/>
                </a:path>
                <a:path w="7620" h="2254250">
                  <a:moveTo>
                    <a:pt x="7620" y="1019810"/>
                  </a:moveTo>
                  <a:lnTo>
                    <a:pt x="0" y="1019810"/>
                  </a:lnTo>
                  <a:lnTo>
                    <a:pt x="0" y="1051559"/>
                  </a:lnTo>
                  <a:lnTo>
                    <a:pt x="7620" y="1051559"/>
                  </a:lnTo>
                  <a:lnTo>
                    <a:pt x="7620" y="1019810"/>
                  </a:lnTo>
                  <a:close/>
                </a:path>
                <a:path w="7620" h="2254250">
                  <a:moveTo>
                    <a:pt x="7620" y="1051560"/>
                  </a:moveTo>
                  <a:lnTo>
                    <a:pt x="0" y="1051560"/>
                  </a:lnTo>
                  <a:lnTo>
                    <a:pt x="0" y="1057909"/>
                  </a:lnTo>
                  <a:lnTo>
                    <a:pt x="7620" y="1057909"/>
                  </a:lnTo>
                  <a:lnTo>
                    <a:pt x="7620" y="1051560"/>
                  </a:lnTo>
                  <a:close/>
                </a:path>
                <a:path w="7620" h="2254250">
                  <a:moveTo>
                    <a:pt x="7620" y="1057910"/>
                  </a:moveTo>
                  <a:lnTo>
                    <a:pt x="0" y="1057910"/>
                  </a:lnTo>
                  <a:lnTo>
                    <a:pt x="0" y="1096009"/>
                  </a:lnTo>
                  <a:lnTo>
                    <a:pt x="7620" y="1096009"/>
                  </a:lnTo>
                  <a:lnTo>
                    <a:pt x="7620" y="1057910"/>
                  </a:lnTo>
                  <a:close/>
                </a:path>
                <a:path w="7620" h="2254250">
                  <a:moveTo>
                    <a:pt x="7620" y="1096010"/>
                  </a:moveTo>
                  <a:lnTo>
                    <a:pt x="0" y="1096010"/>
                  </a:lnTo>
                  <a:lnTo>
                    <a:pt x="0" y="1117599"/>
                  </a:lnTo>
                  <a:lnTo>
                    <a:pt x="7620" y="1117599"/>
                  </a:lnTo>
                  <a:lnTo>
                    <a:pt x="7620" y="1096010"/>
                  </a:lnTo>
                  <a:close/>
                </a:path>
                <a:path w="7620" h="2254250">
                  <a:moveTo>
                    <a:pt x="7620" y="1117600"/>
                  </a:moveTo>
                  <a:lnTo>
                    <a:pt x="0" y="1117600"/>
                  </a:lnTo>
                  <a:lnTo>
                    <a:pt x="0" y="1125219"/>
                  </a:lnTo>
                  <a:lnTo>
                    <a:pt x="7620" y="1125219"/>
                  </a:lnTo>
                  <a:lnTo>
                    <a:pt x="7620" y="1117600"/>
                  </a:lnTo>
                  <a:close/>
                </a:path>
                <a:path w="7620" h="2254250">
                  <a:moveTo>
                    <a:pt x="7620" y="1125220"/>
                  </a:moveTo>
                  <a:lnTo>
                    <a:pt x="0" y="1125220"/>
                  </a:lnTo>
                  <a:lnTo>
                    <a:pt x="0" y="1131569"/>
                  </a:lnTo>
                  <a:lnTo>
                    <a:pt x="7620" y="1131569"/>
                  </a:lnTo>
                  <a:lnTo>
                    <a:pt x="7620" y="1125220"/>
                  </a:lnTo>
                  <a:close/>
                </a:path>
                <a:path w="7620" h="2254250">
                  <a:moveTo>
                    <a:pt x="7620" y="1131570"/>
                  </a:moveTo>
                  <a:lnTo>
                    <a:pt x="0" y="1131570"/>
                  </a:lnTo>
                  <a:lnTo>
                    <a:pt x="0" y="1137919"/>
                  </a:lnTo>
                  <a:lnTo>
                    <a:pt x="7620" y="1137919"/>
                  </a:lnTo>
                  <a:lnTo>
                    <a:pt x="7620" y="1131570"/>
                  </a:lnTo>
                  <a:close/>
                </a:path>
                <a:path w="7620" h="2254250">
                  <a:moveTo>
                    <a:pt x="7620" y="1137920"/>
                  </a:moveTo>
                  <a:lnTo>
                    <a:pt x="0" y="1137920"/>
                  </a:lnTo>
                  <a:lnTo>
                    <a:pt x="0" y="1144269"/>
                  </a:lnTo>
                  <a:lnTo>
                    <a:pt x="7620" y="1144269"/>
                  </a:lnTo>
                  <a:lnTo>
                    <a:pt x="7620" y="1137920"/>
                  </a:lnTo>
                  <a:close/>
                </a:path>
                <a:path w="7620" h="2254250">
                  <a:moveTo>
                    <a:pt x="7620" y="1144270"/>
                  </a:moveTo>
                  <a:lnTo>
                    <a:pt x="0" y="1144270"/>
                  </a:lnTo>
                  <a:lnTo>
                    <a:pt x="0" y="1150619"/>
                  </a:lnTo>
                  <a:lnTo>
                    <a:pt x="7620" y="1150619"/>
                  </a:lnTo>
                  <a:lnTo>
                    <a:pt x="7620" y="1144270"/>
                  </a:lnTo>
                  <a:close/>
                </a:path>
                <a:path w="7620" h="2254250">
                  <a:moveTo>
                    <a:pt x="7620" y="1150620"/>
                  </a:moveTo>
                  <a:lnTo>
                    <a:pt x="0" y="1150620"/>
                  </a:lnTo>
                  <a:lnTo>
                    <a:pt x="0" y="1155699"/>
                  </a:lnTo>
                  <a:lnTo>
                    <a:pt x="7620" y="1155699"/>
                  </a:lnTo>
                  <a:lnTo>
                    <a:pt x="7620" y="1150620"/>
                  </a:lnTo>
                  <a:close/>
                </a:path>
                <a:path w="7620" h="2254250">
                  <a:moveTo>
                    <a:pt x="7620" y="1155700"/>
                  </a:moveTo>
                  <a:lnTo>
                    <a:pt x="0" y="1155700"/>
                  </a:lnTo>
                  <a:lnTo>
                    <a:pt x="0" y="1163319"/>
                  </a:lnTo>
                  <a:lnTo>
                    <a:pt x="7620" y="1163319"/>
                  </a:lnTo>
                  <a:lnTo>
                    <a:pt x="7620" y="1155700"/>
                  </a:lnTo>
                  <a:close/>
                </a:path>
                <a:path w="7620" h="2254250">
                  <a:moveTo>
                    <a:pt x="7620" y="1163320"/>
                  </a:moveTo>
                  <a:lnTo>
                    <a:pt x="0" y="1163320"/>
                  </a:lnTo>
                  <a:lnTo>
                    <a:pt x="0" y="1169669"/>
                  </a:lnTo>
                  <a:lnTo>
                    <a:pt x="7620" y="1169669"/>
                  </a:lnTo>
                  <a:lnTo>
                    <a:pt x="7620" y="1163320"/>
                  </a:lnTo>
                  <a:close/>
                </a:path>
                <a:path w="7620" h="2254250">
                  <a:moveTo>
                    <a:pt x="7620" y="1169670"/>
                  </a:moveTo>
                  <a:lnTo>
                    <a:pt x="0" y="1169670"/>
                  </a:lnTo>
                  <a:lnTo>
                    <a:pt x="0" y="1176019"/>
                  </a:lnTo>
                  <a:lnTo>
                    <a:pt x="7620" y="1176019"/>
                  </a:lnTo>
                  <a:lnTo>
                    <a:pt x="7620" y="1169670"/>
                  </a:lnTo>
                  <a:close/>
                </a:path>
                <a:path w="7620" h="2254250">
                  <a:moveTo>
                    <a:pt x="7620" y="1176020"/>
                  </a:moveTo>
                  <a:lnTo>
                    <a:pt x="0" y="1176020"/>
                  </a:lnTo>
                  <a:lnTo>
                    <a:pt x="0" y="1182369"/>
                  </a:lnTo>
                  <a:lnTo>
                    <a:pt x="7620" y="1182369"/>
                  </a:lnTo>
                  <a:lnTo>
                    <a:pt x="7620" y="1176020"/>
                  </a:lnTo>
                  <a:close/>
                </a:path>
                <a:path w="7620" h="2254250">
                  <a:moveTo>
                    <a:pt x="7620" y="1182370"/>
                  </a:moveTo>
                  <a:lnTo>
                    <a:pt x="0" y="1182370"/>
                  </a:lnTo>
                  <a:lnTo>
                    <a:pt x="0" y="1188719"/>
                  </a:lnTo>
                  <a:lnTo>
                    <a:pt x="7620" y="1188719"/>
                  </a:lnTo>
                  <a:lnTo>
                    <a:pt x="7620" y="1182370"/>
                  </a:lnTo>
                  <a:close/>
                </a:path>
                <a:path w="7620" h="2254250">
                  <a:moveTo>
                    <a:pt x="7620" y="1188720"/>
                  </a:moveTo>
                  <a:lnTo>
                    <a:pt x="0" y="1188720"/>
                  </a:lnTo>
                  <a:lnTo>
                    <a:pt x="0" y="1193799"/>
                  </a:lnTo>
                  <a:lnTo>
                    <a:pt x="7620" y="1193799"/>
                  </a:lnTo>
                  <a:lnTo>
                    <a:pt x="7620" y="1188720"/>
                  </a:lnTo>
                  <a:close/>
                </a:path>
                <a:path w="7620" h="2254250">
                  <a:moveTo>
                    <a:pt x="7620" y="1193800"/>
                  </a:moveTo>
                  <a:lnTo>
                    <a:pt x="0" y="1193800"/>
                  </a:lnTo>
                  <a:lnTo>
                    <a:pt x="0" y="1207769"/>
                  </a:lnTo>
                  <a:lnTo>
                    <a:pt x="7620" y="1207769"/>
                  </a:lnTo>
                  <a:lnTo>
                    <a:pt x="7620" y="1193800"/>
                  </a:lnTo>
                  <a:close/>
                </a:path>
                <a:path w="7620" h="2254250">
                  <a:moveTo>
                    <a:pt x="7620" y="1207770"/>
                  </a:moveTo>
                  <a:lnTo>
                    <a:pt x="0" y="1207770"/>
                  </a:lnTo>
                  <a:lnTo>
                    <a:pt x="0" y="1214119"/>
                  </a:lnTo>
                  <a:lnTo>
                    <a:pt x="7620" y="1214119"/>
                  </a:lnTo>
                  <a:lnTo>
                    <a:pt x="7620" y="1207770"/>
                  </a:lnTo>
                  <a:close/>
                </a:path>
                <a:path w="7620" h="2254250">
                  <a:moveTo>
                    <a:pt x="7620" y="1214120"/>
                  </a:moveTo>
                  <a:lnTo>
                    <a:pt x="0" y="1214120"/>
                  </a:lnTo>
                  <a:lnTo>
                    <a:pt x="0" y="1220469"/>
                  </a:lnTo>
                  <a:lnTo>
                    <a:pt x="7620" y="1220469"/>
                  </a:lnTo>
                  <a:lnTo>
                    <a:pt x="7620" y="1214120"/>
                  </a:lnTo>
                  <a:close/>
                </a:path>
                <a:path w="7620" h="2254250">
                  <a:moveTo>
                    <a:pt x="7620" y="1220470"/>
                  </a:moveTo>
                  <a:lnTo>
                    <a:pt x="0" y="1220470"/>
                  </a:lnTo>
                  <a:lnTo>
                    <a:pt x="0" y="1226819"/>
                  </a:lnTo>
                  <a:lnTo>
                    <a:pt x="7620" y="1226819"/>
                  </a:lnTo>
                  <a:lnTo>
                    <a:pt x="7620" y="1220470"/>
                  </a:lnTo>
                  <a:close/>
                </a:path>
                <a:path w="7620" h="2254250">
                  <a:moveTo>
                    <a:pt x="7620" y="1226820"/>
                  </a:moveTo>
                  <a:lnTo>
                    <a:pt x="0" y="1226820"/>
                  </a:lnTo>
                  <a:lnTo>
                    <a:pt x="0" y="1231899"/>
                  </a:lnTo>
                  <a:lnTo>
                    <a:pt x="7620" y="1231899"/>
                  </a:lnTo>
                  <a:lnTo>
                    <a:pt x="7620" y="1226820"/>
                  </a:lnTo>
                  <a:close/>
                </a:path>
                <a:path w="7620" h="2254250">
                  <a:moveTo>
                    <a:pt x="7620" y="1231900"/>
                  </a:moveTo>
                  <a:lnTo>
                    <a:pt x="0" y="1231900"/>
                  </a:lnTo>
                  <a:lnTo>
                    <a:pt x="0" y="1238249"/>
                  </a:lnTo>
                  <a:lnTo>
                    <a:pt x="7620" y="1238249"/>
                  </a:lnTo>
                  <a:lnTo>
                    <a:pt x="7620" y="1231900"/>
                  </a:lnTo>
                  <a:close/>
                </a:path>
                <a:path w="7620" h="2254250">
                  <a:moveTo>
                    <a:pt x="7620" y="1238250"/>
                  </a:moveTo>
                  <a:lnTo>
                    <a:pt x="0" y="1238250"/>
                  </a:lnTo>
                  <a:lnTo>
                    <a:pt x="0" y="1245869"/>
                  </a:lnTo>
                  <a:lnTo>
                    <a:pt x="7620" y="1245869"/>
                  </a:lnTo>
                  <a:lnTo>
                    <a:pt x="7620" y="1238250"/>
                  </a:lnTo>
                  <a:close/>
                </a:path>
                <a:path w="7620" h="2254250">
                  <a:moveTo>
                    <a:pt x="7620" y="1245870"/>
                  </a:moveTo>
                  <a:lnTo>
                    <a:pt x="0" y="1245870"/>
                  </a:lnTo>
                  <a:lnTo>
                    <a:pt x="0" y="1252219"/>
                  </a:lnTo>
                  <a:lnTo>
                    <a:pt x="7620" y="1252219"/>
                  </a:lnTo>
                  <a:lnTo>
                    <a:pt x="7620" y="1245870"/>
                  </a:lnTo>
                  <a:close/>
                </a:path>
                <a:path w="7620" h="2254250">
                  <a:moveTo>
                    <a:pt x="7620" y="1252220"/>
                  </a:moveTo>
                  <a:lnTo>
                    <a:pt x="0" y="1252220"/>
                  </a:lnTo>
                  <a:lnTo>
                    <a:pt x="0" y="1258569"/>
                  </a:lnTo>
                  <a:lnTo>
                    <a:pt x="7620" y="1258569"/>
                  </a:lnTo>
                  <a:lnTo>
                    <a:pt x="7620" y="1252220"/>
                  </a:lnTo>
                  <a:close/>
                </a:path>
                <a:path w="7620" h="2254250">
                  <a:moveTo>
                    <a:pt x="7620" y="1258570"/>
                  </a:moveTo>
                  <a:lnTo>
                    <a:pt x="0" y="1258570"/>
                  </a:lnTo>
                  <a:lnTo>
                    <a:pt x="0" y="1264919"/>
                  </a:lnTo>
                  <a:lnTo>
                    <a:pt x="7620" y="1264919"/>
                  </a:lnTo>
                  <a:lnTo>
                    <a:pt x="7620" y="1258570"/>
                  </a:lnTo>
                  <a:close/>
                </a:path>
                <a:path w="7620" h="2254250">
                  <a:moveTo>
                    <a:pt x="7620" y="1264920"/>
                  </a:moveTo>
                  <a:lnTo>
                    <a:pt x="0" y="1264920"/>
                  </a:lnTo>
                  <a:lnTo>
                    <a:pt x="0" y="1271269"/>
                  </a:lnTo>
                  <a:lnTo>
                    <a:pt x="7620" y="1271269"/>
                  </a:lnTo>
                  <a:lnTo>
                    <a:pt x="7620" y="1264920"/>
                  </a:lnTo>
                  <a:close/>
                </a:path>
                <a:path w="7620" h="2254250">
                  <a:moveTo>
                    <a:pt x="7620" y="1271270"/>
                  </a:moveTo>
                  <a:lnTo>
                    <a:pt x="0" y="1271270"/>
                  </a:lnTo>
                  <a:lnTo>
                    <a:pt x="0" y="1276349"/>
                  </a:lnTo>
                  <a:lnTo>
                    <a:pt x="7620" y="1276349"/>
                  </a:lnTo>
                  <a:lnTo>
                    <a:pt x="7620" y="1271270"/>
                  </a:lnTo>
                  <a:close/>
                </a:path>
                <a:path w="7620" h="2254250">
                  <a:moveTo>
                    <a:pt x="7620" y="1276350"/>
                  </a:moveTo>
                  <a:lnTo>
                    <a:pt x="0" y="1276350"/>
                  </a:lnTo>
                  <a:lnTo>
                    <a:pt x="0" y="1283969"/>
                  </a:lnTo>
                  <a:lnTo>
                    <a:pt x="7620" y="1283969"/>
                  </a:lnTo>
                  <a:lnTo>
                    <a:pt x="7620" y="1276350"/>
                  </a:lnTo>
                  <a:close/>
                </a:path>
                <a:path w="7620" h="2254250">
                  <a:moveTo>
                    <a:pt x="7620" y="1283970"/>
                  </a:moveTo>
                  <a:lnTo>
                    <a:pt x="0" y="1283970"/>
                  </a:lnTo>
                  <a:lnTo>
                    <a:pt x="0" y="1290319"/>
                  </a:lnTo>
                  <a:lnTo>
                    <a:pt x="7620" y="1290319"/>
                  </a:lnTo>
                  <a:lnTo>
                    <a:pt x="7620" y="1283970"/>
                  </a:lnTo>
                  <a:close/>
                </a:path>
                <a:path w="7620" h="2254250">
                  <a:moveTo>
                    <a:pt x="7620" y="1290320"/>
                  </a:moveTo>
                  <a:lnTo>
                    <a:pt x="0" y="1290320"/>
                  </a:lnTo>
                  <a:lnTo>
                    <a:pt x="0" y="1303019"/>
                  </a:lnTo>
                  <a:lnTo>
                    <a:pt x="7620" y="1303019"/>
                  </a:lnTo>
                  <a:lnTo>
                    <a:pt x="7620" y="1290320"/>
                  </a:lnTo>
                  <a:close/>
                </a:path>
                <a:path w="7620" h="2254250">
                  <a:moveTo>
                    <a:pt x="7620" y="1303020"/>
                  </a:moveTo>
                  <a:lnTo>
                    <a:pt x="0" y="1303020"/>
                  </a:lnTo>
                  <a:lnTo>
                    <a:pt x="0" y="1334769"/>
                  </a:lnTo>
                  <a:lnTo>
                    <a:pt x="7620" y="1334769"/>
                  </a:lnTo>
                  <a:lnTo>
                    <a:pt x="7620" y="1303020"/>
                  </a:lnTo>
                  <a:close/>
                </a:path>
                <a:path w="7620" h="2254250">
                  <a:moveTo>
                    <a:pt x="7620" y="1334770"/>
                  </a:moveTo>
                  <a:lnTo>
                    <a:pt x="0" y="1334770"/>
                  </a:lnTo>
                  <a:lnTo>
                    <a:pt x="0" y="1341119"/>
                  </a:lnTo>
                  <a:lnTo>
                    <a:pt x="7620" y="1341119"/>
                  </a:lnTo>
                  <a:lnTo>
                    <a:pt x="7620" y="1334770"/>
                  </a:lnTo>
                  <a:close/>
                </a:path>
                <a:path w="7620" h="2254250">
                  <a:moveTo>
                    <a:pt x="7620" y="1341120"/>
                  </a:moveTo>
                  <a:lnTo>
                    <a:pt x="0" y="1341120"/>
                  </a:lnTo>
                  <a:lnTo>
                    <a:pt x="0" y="1347469"/>
                  </a:lnTo>
                  <a:lnTo>
                    <a:pt x="7620" y="1347469"/>
                  </a:lnTo>
                  <a:lnTo>
                    <a:pt x="7620" y="1341120"/>
                  </a:lnTo>
                  <a:close/>
                </a:path>
                <a:path w="7620" h="2254250">
                  <a:moveTo>
                    <a:pt x="7620" y="1347470"/>
                  </a:moveTo>
                  <a:lnTo>
                    <a:pt x="0" y="1347470"/>
                  </a:lnTo>
                  <a:lnTo>
                    <a:pt x="0" y="1352549"/>
                  </a:lnTo>
                  <a:lnTo>
                    <a:pt x="7620" y="1352549"/>
                  </a:lnTo>
                  <a:lnTo>
                    <a:pt x="7620" y="1347470"/>
                  </a:lnTo>
                  <a:close/>
                </a:path>
                <a:path w="7620" h="2254250">
                  <a:moveTo>
                    <a:pt x="7620" y="1352550"/>
                  </a:moveTo>
                  <a:lnTo>
                    <a:pt x="0" y="1352550"/>
                  </a:lnTo>
                  <a:lnTo>
                    <a:pt x="0" y="1358899"/>
                  </a:lnTo>
                  <a:lnTo>
                    <a:pt x="7620" y="1358899"/>
                  </a:lnTo>
                  <a:lnTo>
                    <a:pt x="7620" y="1352550"/>
                  </a:lnTo>
                  <a:close/>
                </a:path>
                <a:path w="7620" h="2254250">
                  <a:moveTo>
                    <a:pt x="7620" y="1358900"/>
                  </a:moveTo>
                  <a:lnTo>
                    <a:pt x="0" y="1358900"/>
                  </a:lnTo>
                  <a:lnTo>
                    <a:pt x="0" y="1372869"/>
                  </a:lnTo>
                  <a:lnTo>
                    <a:pt x="7620" y="1372869"/>
                  </a:lnTo>
                  <a:lnTo>
                    <a:pt x="7620" y="1358900"/>
                  </a:lnTo>
                  <a:close/>
                </a:path>
                <a:path w="7620" h="2254250">
                  <a:moveTo>
                    <a:pt x="7620" y="1372870"/>
                  </a:moveTo>
                  <a:lnTo>
                    <a:pt x="0" y="1372870"/>
                  </a:lnTo>
                  <a:lnTo>
                    <a:pt x="0" y="1385569"/>
                  </a:lnTo>
                  <a:lnTo>
                    <a:pt x="7620" y="1385569"/>
                  </a:lnTo>
                  <a:lnTo>
                    <a:pt x="7620" y="1372870"/>
                  </a:lnTo>
                  <a:close/>
                </a:path>
                <a:path w="7620" h="2254250">
                  <a:moveTo>
                    <a:pt x="7620" y="1385570"/>
                  </a:moveTo>
                  <a:lnTo>
                    <a:pt x="0" y="1385570"/>
                  </a:lnTo>
                  <a:lnTo>
                    <a:pt x="0" y="1390649"/>
                  </a:lnTo>
                  <a:lnTo>
                    <a:pt x="7620" y="1390649"/>
                  </a:lnTo>
                  <a:lnTo>
                    <a:pt x="7620" y="1385570"/>
                  </a:lnTo>
                  <a:close/>
                </a:path>
                <a:path w="7620" h="2254250">
                  <a:moveTo>
                    <a:pt x="7620" y="1390650"/>
                  </a:moveTo>
                  <a:lnTo>
                    <a:pt x="0" y="1390650"/>
                  </a:lnTo>
                  <a:lnTo>
                    <a:pt x="0" y="1404619"/>
                  </a:lnTo>
                  <a:lnTo>
                    <a:pt x="7620" y="1404619"/>
                  </a:lnTo>
                  <a:lnTo>
                    <a:pt x="7620" y="1390650"/>
                  </a:lnTo>
                  <a:close/>
                </a:path>
                <a:path w="7620" h="2254250">
                  <a:moveTo>
                    <a:pt x="7620" y="1404620"/>
                  </a:moveTo>
                  <a:lnTo>
                    <a:pt x="0" y="1404620"/>
                  </a:lnTo>
                  <a:lnTo>
                    <a:pt x="0" y="1410969"/>
                  </a:lnTo>
                  <a:lnTo>
                    <a:pt x="7620" y="1410969"/>
                  </a:lnTo>
                  <a:lnTo>
                    <a:pt x="7620" y="1404620"/>
                  </a:lnTo>
                  <a:close/>
                </a:path>
                <a:path w="7620" h="2254250">
                  <a:moveTo>
                    <a:pt x="7620" y="1410970"/>
                  </a:moveTo>
                  <a:lnTo>
                    <a:pt x="0" y="1410970"/>
                  </a:lnTo>
                  <a:lnTo>
                    <a:pt x="0" y="1417319"/>
                  </a:lnTo>
                  <a:lnTo>
                    <a:pt x="7620" y="1417319"/>
                  </a:lnTo>
                  <a:lnTo>
                    <a:pt x="7620" y="1410970"/>
                  </a:lnTo>
                  <a:close/>
                </a:path>
                <a:path w="7620" h="2254250">
                  <a:moveTo>
                    <a:pt x="7620" y="1417320"/>
                  </a:moveTo>
                  <a:lnTo>
                    <a:pt x="0" y="1417320"/>
                  </a:lnTo>
                  <a:lnTo>
                    <a:pt x="0" y="1423669"/>
                  </a:lnTo>
                  <a:lnTo>
                    <a:pt x="7620" y="1423669"/>
                  </a:lnTo>
                  <a:lnTo>
                    <a:pt x="7620" y="1417320"/>
                  </a:lnTo>
                  <a:close/>
                </a:path>
                <a:path w="7620" h="2254250">
                  <a:moveTo>
                    <a:pt x="7620" y="1423670"/>
                  </a:moveTo>
                  <a:lnTo>
                    <a:pt x="0" y="1423670"/>
                  </a:lnTo>
                  <a:lnTo>
                    <a:pt x="0" y="1435099"/>
                  </a:lnTo>
                  <a:lnTo>
                    <a:pt x="7620" y="1435099"/>
                  </a:lnTo>
                  <a:lnTo>
                    <a:pt x="7620" y="1423670"/>
                  </a:lnTo>
                  <a:close/>
                </a:path>
                <a:path w="7620" h="2254250">
                  <a:moveTo>
                    <a:pt x="7620" y="1435100"/>
                  </a:moveTo>
                  <a:lnTo>
                    <a:pt x="0" y="1435100"/>
                  </a:lnTo>
                  <a:lnTo>
                    <a:pt x="0" y="1442719"/>
                  </a:lnTo>
                  <a:lnTo>
                    <a:pt x="7620" y="1442719"/>
                  </a:lnTo>
                  <a:lnTo>
                    <a:pt x="7620" y="1435100"/>
                  </a:lnTo>
                  <a:close/>
                </a:path>
                <a:path w="7620" h="2254250">
                  <a:moveTo>
                    <a:pt x="7620" y="1442720"/>
                  </a:moveTo>
                  <a:lnTo>
                    <a:pt x="0" y="1442720"/>
                  </a:lnTo>
                  <a:lnTo>
                    <a:pt x="0" y="1449069"/>
                  </a:lnTo>
                  <a:lnTo>
                    <a:pt x="7620" y="1449069"/>
                  </a:lnTo>
                  <a:lnTo>
                    <a:pt x="7620" y="1442720"/>
                  </a:lnTo>
                  <a:close/>
                </a:path>
                <a:path w="7620" h="2254250">
                  <a:moveTo>
                    <a:pt x="7620" y="1449070"/>
                  </a:moveTo>
                  <a:lnTo>
                    <a:pt x="0" y="1449070"/>
                  </a:lnTo>
                  <a:lnTo>
                    <a:pt x="0" y="1455419"/>
                  </a:lnTo>
                  <a:lnTo>
                    <a:pt x="7620" y="1455419"/>
                  </a:lnTo>
                  <a:lnTo>
                    <a:pt x="7620" y="1449070"/>
                  </a:lnTo>
                  <a:close/>
                </a:path>
                <a:path w="7620" h="2254250">
                  <a:moveTo>
                    <a:pt x="7620" y="1455420"/>
                  </a:moveTo>
                  <a:lnTo>
                    <a:pt x="0" y="1455420"/>
                  </a:lnTo>
                  <a:lnTo>
                    <a:pt x="0" y="1461769"/>
                  </a:lnTo>
                  <a:lnTo>
                    <a:pt x="7620" y="1461769"/>
                  </a:lnTo>
                  <a:lnTo>
                    <a:pt x="7620" y="1455420"/>
                  </a:lnTo>
                  <a:close/>
                </a:path>
                <a:path w="7620" h="2254250">
                  <a:moveTo>
                    <a:pt x="7620" y="1461770"/>
                  </a:moveTo>
                  <a:lnTo>
                    <a:pt x="0" y="1461770"/>
                  </a:lnTo>
                  <a:lnTo>
                    <a:pt x="0" y="1468119"/>
                  </a:lnTo>
                  <a:lnTo>
                    <a:pt x="7620" y="1468119"/>
                  </a:lnTo>
                  <a:lnTo>
                    <a:pt x="7620" y="1461770"/>
                  </a:lnTo>
                  <a:close/>
                </a:path>
                <a:path w="7620" h="2254250">
                  <a:moveTo>
                    <a:pt x="7620" y="1468120"/>
                  </a:moveTo>
                  <a:lnTo>
                    <a:pt x="0" y="1468120"/>
                  </a:lnTo>
                  <a:lnTo>
                    <a:pt x="0" y="1473199"/>
                  </a:lnTo>
                  <a:lnTo>
                    <a:pt x="7620" y="1473199"/>
                  </a:lnTo>
                  <a:lnTo>
                    <a:pt x="7620" y="1468120"/>
                  </a:lnTo>
                  <a:close/>
                </a:path>
                <a:path w="7620" h="2254250">
                  <a:moveTo>
                    <a:pt x="7620" y="1473200"/>
                  </a:moveTo>
                  <a:lnTo>
                    <a:pt x="0" y="1473200"/>
                  </a:lnTo>
                  <a:lnTo>
                    <a:pt x="0" y="1487169"/>
                  </a:lnTo>
                  <a:lnTo>
                    <a:pt x="7620" y="1487169"/>
                  </a:lnTo>
                  <a:lnTo>
                    <a:pt x="7620" y="1473200"/>
                  </a:lnTo>
                  <a:close/>
                </a:path>
                <a:path w="7620" h="2254250">
                  <a:moveTo>
                    <a:pt x="7620" y="1487170"/>
                  </a:moveTo>
                  <a:lnTo>
                    <a:pt x="0" y="1487170"/>
                  </a:lnTo>
                  <a:lnTo>
                    <a:pt x="0" y="1493519"/>
                  </a:lnTo>
                  <a:lnTo>
                    <a:pt x="7620" y="1493519"/>
                  </a:lnTo>
                  <a:lnTo>
                    <a:pt x="7620" y="1487170"/>
                  </a:lnTo>
                  <a:close/>
                </a:path>
                <a:path w="7620" h="2254250">
                  <a:moveTo>
                    <a:pt x="7620" y="1493520"/>
                  </a:moveTo>
                  <a:lnTo>
                    <a:pt x="0" y="1493520"/>
                  </a:lnTo>
                  <a:lnTo>
                    <a:pt x="0" y="1499869"/>
                  </a:lnTo>
                  <a:lnTo>
                    <a:pt x="7620" y="1499869"/>
                  </a:lnTo>
                  <a:lnTo>
                    <a:pt x="7620" y="1493520"/>
                  </a:lnTo>
                  <a:close/>
                </a:path>
                <a:path w="7620" h="2254250">
                  <a:moveTo>
                    <a:pt x="7620" y="1499870"/>
                  </a:moveTo>
                  <a:lnTo>
                    <a:pt x="0" y="1499870"/>
                  </a:lnTo>
                  <a:lnTo>
                    <a:pt x="0" y="1506219"/>
                  </a:lnTo>
                  <a:lnTo>
                    <a:pt x="7620" y="1506219"/>
                  </a:lnTo>
                  <a:lnTo>
                    <a:pt x="7620" y="1499870"/>
                  </a:lnTo>
                  <a:close/>
                </a:path>
                <a:path w="7620" h="2254250">
                  <a:moveTo>
                    <a:pt x="7620" y="1506220"/>
                  </a:moveTo>
                  <a:lnTo>
                    <a:pt x="0" y="1506220"/>
                  </a:lnTo>
                  <a:lnTo>
                    <a:pt x="0" y="1511299"/>
                  </a:lnTo>
                  <a:lnTo>
                    <a:pt x="7620" y="1511299"/>
                  </a:lnTo>
                  <a:lnTo>
                    <a:pt x="7620" y="1506220"/>
                  </a:lnTo>
                  <a:close/>
                </a:path>
                <a:path w="7620" h="2254250">
                  <a:moveTo>
                    <a:pt x="7620" y="1511300"/>
                  </a:moveTo>
                  <a:lnTo>
                    <a:pt x="0" y="1511300"/>
                  </a:lnTo>
                  <a:lnTo>
                    <a:pt x="0" y="1518919"/>
                  </a:lnTo>
                  <a:lnTo>
                    <a:pt x="7620" y="1518919"/>
                  </a:lnTo>
                  <a:lnTo>
                    <a:pt x="7620" y="1511300"/>
                  </a:lnTo>
                  <a:close/>
                </a:path>
                <a:path w="7620" h="2254250">
                  <a:moveTo>
                    <a:pt x="7620" y="1518920"/>
                  </a:moveTo>
                  <a:lnTo>
                    <a:pt x="0" y="1518920"/>
                  </a:lnTo>
                  <a:lnTo>
                    <a:pt x="0" y="1525269"/>
                  </a:lnTo>
                  <a:lnTo>
                    <a:pt x="7620" y="1525269"/>
                  </a:lnTo>
                  <a:lnTo>
                    <a:pt x="7620" y="1518920"/>
                  </a:lnTo>
                  <a:close/>
                </a:path>
                <a:path w="7620" h="2254250">
                  <a:moveTo>
                    <a:pt x="7620" y="1525270"/>
                  </a:moveTo>
                  <a:lnTo>
                    <a:pt x="0" y="1525270"/>
                  </a:lnTo>
                  <a:lnTo>
                    <a:pt x="0" y="1537969"/>
                  </a:lnTo>
                  <a:lnTo>
                    <a:pt x="7620" y="1537969"/>
                  </a:lnTo>
                  <a:lnTo>
                    <a:pt x="7620" y="1525270"/>
                  </a:lnTo>
                  <a:close/>
                </a:path>
                <a:path w="7620" h="2254250">
                  <a:moveTo>
                    <a:pt x="7620" y="1537970"/>
                  </a:moveTo>
                  <a:lnTo>
                    <a:pt x="0" y="1537970"/>
                  </a:lnTo>
                  <a:lnTo>
                    <a:pt x="0" y="1544319"/>
                  </a:lnTo>
                  <a:lnTo>
                    <a:pt x="7620" y="1544319"/>
                  </a:lnTo>
                  <a:lnTo>
                    <a:pt x="7620" y="1537970"/>
                  </a:lnTo>
                  <a:close/>
                </a:path>
                <a:path w="7620" h="2254250">
                  <a:moveTo>
                    <a:pt x="7620" y="1544320"/>
                  </a:moveTo>
                  <a:lnTo>
                    <a:pt x="0" y="1544320"/>
                  </a:lnTo>
                  <a:lnTo>
                    <a:pt x="0" y="1549399"/>
                  </a:lnTo>
                  <a:lnTo>
                    <a:pt x="7620" y="1549399"/>
                  </a:lnTo>
                  <a:lnTo>
                    <a:pt x="7620" y="1544320"/>
                  </a:lnTo>
                  <a:close/>
                </a:path>
                <a:path w="7620" h="2254250">
                  <a:moveTo>
                    <a:pt x="7620" y="1549400"/>
                  </a:moveTo>
                  <a:lnTo>
                    <a:pt x="0" y="1549400"/>
                  </a:lnTo>
                  <a:lnTo>
                    <a:pt x="0" y="1555749"/>
                  </a:lnTo>
                  <a:lnTo>
                    <a:pt x="7620" y="1555749"/>
                  </a:lnTo>
                  <a:lnTo>
                    <a:pt x="7620" y="1549400"/>
                  </a:lnTo>
                  <a:close/>
                </a:path>
                <a:path w="7620" h="2254250">
                  <a:moveTo>
                    <a:pt x="7620" y="1555750"/>
                  </a:moveTo>
                  <a:lnTo>
                    <a:pt x="0" y="1555750"/>
                  </a:lnTo>
                  <a:lnTo>
                    <a:pt x="0" y="1563369"/>
                  </a:lnTo>
                  <a:lnTo>
                    <a:pt x="7620" y="1563369"/>
                  </a:lnTo>
                  <a:lnTo>
                    <a:pt x="7620" y="1555750"/>
                  </a:lnTo>
                  <a:close/>
                </a:path>
                <a:path w="7620" h="2254250">
                  <a:moveTo>
                    <a:pt x="7620" y="1563370"/>
                  </a:moveTo>
                  <a:lnTo>
                    <a:pt x="0" y="1563370"/>
                  </a:lnTo>
                  <a:lnTo>
                    <a:pt x="0" y="1569719"/>
                  </a:lnTo>
                  <a:lnTo>
                    <a:pt x="7620" y="1569719"/>
                  </a:lnTo>
                  <a:lnTo>
                    <a:pt x="7620" y="1563370"/>
                  </a:lnTo>
                  <a:close/>
                </a:path>
                <a:path w="7620" h="2254250">
                  <a:moveTo>
                    <a:pt x="7620" y="1569720"/>
                  </a:moveTo>
                  <a:lnTo>
                    <a:pt x="0" y="1569720"/>
                  </a:lnTo>
                  <a:lnTo>
                    <a:pt x="0" y="1576069"/>
                  </a:lnTo>
                  <a:lnTo>
                    <a:pt x="7620" y="1576069"/>
                  </a:lnTo>
                  <a:lnTo>
                    <a:pt x="7620" y="1569720"/>
                  </a:lnTo>
                  <a:close/>
                </a:path>
                <a:path w="7620" h="2254250">
                  <a:moveTo>
                    <a:pt x="7620" y="1576070"/>
                  </a:moveTo>
                  <a:lnTo>
                    <a:pt x="0" y="1576070"/>
                  </a:lnTo>
                  <a:lnTo>
                    <a:pt x="0" y="1582419"/>
                  </a:lnTo>
                  <a:lnTo>
                    <a:pt x="7620" y="1582419"/>
                  </a:lnTo>
                  <a:lnTo>
                    <a:pt x="7620" y="1576070"/>
                  </a:lnTo>
                  <a:close/>
                </a:path>
                <a:path w="7620" h="2254250">
                  <a:moveTo>
                    <a:pt x="7620" y="1582420"/>
                  </a:moveTo>
                  <a:lnTo>
                    <a:pt x="0" y="1582420"/>
                  </a:lnTo>
                  <a:lnTo>
                    <a:pt x="0" y="1587499"/>
                  </a:lnTo>
                  <a:lnTo>
                    <a:pt x="7620" y="1587499"/>
                  </a:lnTo>
                  <a:lnTo>
                    <a:pt x="7620" y="1582420"/>
                  </a:lnTo>
                  <a:close/>
                </a:path>
                <a:path w="7620" h="2254250">
                  <a:moveTo>
                    <a:pt x="7620" y="1587500"/>
                  </a:moveTo>
                  <a:lnTo>
                    <a:pt x="0" y="1587500"/>
                  </a:lnTo>
                  <a:lnTo>
                    <a:pt x="0" y="1593849"/>
                  </a:lnTo>
                  <a:lnTo>
                    <a:pt x="7620" y="1593849"/>
                  </a:lnTo>
                  <a:lnTo>
                    <a:pt x="7620" y="1587500"/>
                  </a:lnTo>
                  <a:close/>
                </a:path>
                <a:path w="7620" h="2254250">
                  <a:moveTo>
                    <a:pt x="7620" y="1593850"/>
                  </a:moveTo>
                  <a:lnTo>
                    <a:pt x="0" y="1593850"/>
                  </a:lnTo>
                  <a:lnTo>
                    <a:pt x="0" y="1601469"/>
                  </a:lnTo>
                  <a:lnTo>
                    <a:pt x="7620" y="1601469"/>
                  </a:lnTo>
                  <a:lnTo>
                    <a:pt x="7620" y="1593850"/>
                  </a:lnTo>
                  <a:close/>
                </a:path>
                <a:path w="7620" h="2254250">
                  <a:moveTo>
                    <a:pt x="7620" y="1601470"/>
                  </a:moveTo>
                  <a:lnTo>
                    <a:pt x="0" y="1601470"/>
                  </a:lnTo>
                  <a:lnTo>
                    <a:pt x="0" y="1607819"/>
                  </a:lnTo>
                  <a:lnTo>
                    <a:pt x="7620" y="1607819"/>
                  </a:lnTo>
                  <a:lnTo>
                    <a:pt x="7620" y="1601470"/>
                  </a:lnTo>
                  <a:close/>
                </a:path>
                <a:path w="7620" h="2254250">
                  <a:moveTo>
                    <a:pt x="7620" y="1607820"/>
                  </a:moveTo>
                  <a:lnTo>
                    <a:pt x="0" y="1607820"/>
                  </a:lnTo>
                  <a:lnTo>
                    <a:pt x="0" y="1620519"/>
                  </a:lnTo>
                  <a:lnTo>
                    <a:pt x="7620" y="1620519"/>
                  </a:lnTo>
                  <a:lnTo>
                    <a:pt x="7620" y="1607820"/>
                  </a:lnTo>
                  <a:close/>
                </a:path>
                <a:path w="7620" h="2254250">
                  <a:moveTo>
                    <a:pt x="7620" y="1620520"/>
                  </a:moveTo>
                  <a:lnTo>
                    <a:pt x="0" y="1620520"/>
                  </a:lnTo>
                  <a:lnTo>
                    <a:pt x="0" y="1626869"/>
                  </a:lnTo>
                  <a:lnTo>
                    <a:pt x="7620" y="1626869"/>
                  </a:lnTo>
                  <a:lnTo>
                    <a:pt x="7620" y="1620520"/>
                  </a:lnTo>
                  <a:close/>
                </a:path>
                <a:path w="7620" h="2254250">
                  <a:moveTo>
                    <a:pt x="7620" y="1626870"/>
                  </a:moveTo>
                  <a:lnTo>
                    <a:pt x="0" y="1626870"/>
                  </a:lnTo>
                  <a:lnTo>
                    <a:pt x="0" y="1631949"/>
                  </a:lnTo>
                  <a:lnTo>
                    <a:pt x="7620" y="1631949"/>
                  </a:lnTo>
                  <a:lnTo>
                    <a:pt x="7620" y="1626870"/>
                  </a:lnTo>
                  <a:close/>
                </a:path>
                <a:path w="7620" h="2254250">
                  <a:moveTo>
                    <a:pt x="7620" y="1631950"/>
                  </a:moveTo>
                  <a:lnTo>
                    <a:pt x="0" y="1631950"/>
                  </a:lnTo>
                  <a:lnTo>
                    <a:pt x="0" y="1639569"/>
                  </a:lnTo>
                  <a:lnTo>
                    <a:pt x="7620" y="1639569"/>
                  </a:lnTo>
                  <a:lnTo>
                    <a:pt x="7620" y="1631950"/>
                  </a:lnTo>
                  <a:close/>
                </a:path>
                <a:path w="7620" h="2254250">
                  <a:moveTo>
                    <a:pt x="7620" y="1639570"/>
                  </a:moveTo>
                  <a:lnTo>
                    <a:pt x="0" y="1639570"/>
                  </a:lnTo>
                  <a:lnTo>
                    <a:pt x="0" y="1645919"/>
                  </a:lnTo>
                  <a:lnTo>
                    <a:pt x="7620" y="1645919"/>
                  </a:lnTo>
                  <a:lnTo>
                    <a:pt x="7620" y="1639570"/>
                  </a:lnTo>
                  <a:close/>
                </a:path>
                <a:path w="7620" h="2254250">
                  <a:moveTo>
                    <a:pt x="7620" y="1645920"/>
                  </a:moveTo>
                  <a:lnTo>
                    <a:pt x="0" y="1645920"/>
                  </a:lnTo>
                  <a:lnTo>
                    <a:pt x="0" y="1658619"/>
                  </a:lnTo>
                  <a:lnTo>
                    <a:pt x="7620" y="1658619"/>
                  </a:lnTo>
                  <a:lnTo>
                    <a:pt x="7620" y="1645920"/>
                  </a:lnTo>
                  <a:close/>
                </a:path>
                <a:path w="7620" h="2254250">
                  <a:moveTo>
                    <a:pt x="7620" y="1658620"/>
                  </a:moveTo>
                  <a:lnTo>
                    <a:pt x="0" y="1658620"/>
                  </a:lnTo>
                  <a:lnTo>
                    <a:pt x="0" y="1677669"/>
                  </a:lnTo>
                  <a:lnTo>
                    <a:pt x="7620" y="1677669"/>
                  </a:lnTo>
                  <a:lnTo>
                    <a:pt x="7620" y="1658620"/>
                  </a:lnTo>
                  <a:close/>
                </a:path>
                <a:path w="7620" h="2254250">
                  <a:moveTo>
                    <a:pt x="7620" y="1677670"/>
                  </a:moveTo>
                  <a:lnTo>
                    <a:pt x="0" y="1677670"/>
                  </a:lnTo>
                  <a:lnTo>
                    <a:pt x="0" y="1690369"/>
                  </a:lnTo>
                  <a:lnTo>
                    <a:pt x="7620" y="1690369"/>
                  </a:lnTo>
                  <a:lnTo>
                    <a:pt x="7620" y="1677670"/>
                  </a:lnTo>
                  <a:close/>
                </a:path>
                <a:path w="7620" h="2254250">
                  <a:moveTo>
                    <a:pt x="7620" y="1690370"/>
                  </a:moveTo>
                  <a:lnTo>
                    <a:pt x="0" y="1690370"/>
                  </a:lnTo>
                  <a:lnTo>
                    <a:pt x="0" y="1696719"/>
                  </a:lnTo>
                  <a:lnTo>
                    <a:pt x="7620" y="1696719"/>
                  </a:lnTo>
                  <a:lnTo>
                    <a:pt x="7620" y="1690370"/>
                  </a:lnTo>
                  <a:close/>
                </a:path>
                <a:path w="7620" h="2254250">
                  <a:moveTo>
                    <a:pt x="7620" y="1696720"/>
                  </a:moveTo>
                  <a:lnTo>
                    <a:pt x="0" y="1696720"/>
                  </a:lnTo>
                  <a:lnTo>
                    <a:pt x="0" y="1703069"/>
                  </a:lnTo>
                  <a:lnTo>
                    <a:pt x="7620" y="1703069"/>
                  </a:lnTo>
                  <a:lnTo>
                    <a:pt x="7620" y="1696720"/>
                  </a:lnTo>
                  <a:close/>
                </a:path>
                <a:path w="7620" h="2254250">
                  <a:moveTo>
                    <a:pt x="7620" y="1703070"/>
                  </a:moveTo>
                  <a:lnTo>
                    <a:pt x="0" y="1703070"/>
                  </a:lnTo>
                  <a:lnTo>
                    <a:pt x="0" y="1708149"/>
                  </a:lnTo>
                  <a:lnTo>
                    <a:pt x="7620" y="1708149"/>
                  </a:lnTo>
                  <a:lnTo>
                    <a:pt x="7620" y="1703070"/>
                  </a:lnTo>
                  <a:close/>
                </a:path>
                <a:path w="7620" h="2254250">
                  <a:moveTo>
                    <a:pt x="7620" y="1708150"/>
                  </a:moveTo>
                  <a:lnTo>
                    <a:pt x="0" y="1708150"/>
                  </a:lnTo>
                  <a:lnTo>
                    <a:pt x="0" y="1715769"/>
                  </a:lnTo>
                  <a:lnTo>
                    <a:pt x="7620" y="1715769"/>
                  </a:lnTo>
                  <a:lnTo>
                    <a:pt x="7620" y="1708150"/>
                  </a:lnTo>
                  <a:close/>
                </a:path>
                <a:path w="7620" h="2254250">
                  <a:moveTo>
                    <a:pt x="7620" y="1715770"/>
                  </a:moveTo>
                  <a:lnTo>
                    <a:pt x="0" y="1715770"/>
                  </a:lnTo>
                  <a:lnTo>
                    <a:pt x="0" y="1722119"/>
                  </a:lnTo>
                  <a:lnTo>
                    <a:pt x="7620" y="1722119"/>
                  </a:lnTo>
                  <a:lnTo>
                    <a:pt x="7620" y="1715770"/>
                  </a:lnTo>
                  <a:close/>
                </a:path>
                <a:path w="7620" h="2254250">
                  <a:moveTo>
                    <a:pt x="7620" y="1722120"/>
                  </a:moveTo>
                  <a:lnTo>
                    <a:pt x="0" y="1722120"/>
                  </a:lnTo>
                  <a:lnTo>
                    <a:pt x="0" y="1728469"/>
                  </a:lnTo>
                  <a:lnTo>
                    <a:pt x="7620" y="1728469"/>
                  </a:lnTo>
                  <a:lnTo>
                    <a:pt x="7620" y="1722120"/>
                  </a:lnTo>
                  <a:close/>
                </a:path>
                <a:path w="7620" h="2254250">
                  <a:moveTo>
                    <a:pt x="7620" y="1728470"/>
                  </a:moveTo>
                  <a:lnTo>
                    <a:pt x="0" y="1728470"/>
                  </a:lnTo>
                  <a:lnTo>
                    <a:pt x="0" y="1741169"/>
                  </a:lnTo>
                  <a:lnTo>
                    <a:pt x="7620" y="1741169"/>
                  </a:lnTo>
                  <a:lnTo>
                    <a:pt x="7620" y="1728470"/>
                  </a:lnTo>
                  <a:close/>
                </a:path>
                <a:path w="7620" h="2254250">
                  <a:moveTo>
                    <a:pt x="7620" y="1741170"/>
                  </a:moveTo>
                  <a:lnTo>
                    <a:pt x="0" y="1741170"/>
                  </a:lnTo>
                  <a:lnTo>
                    <a:pt x="0" y="1746249"/>
                  </a:lnTo>
                  <a:lnTo>
                    <a:pt x="7620" y="1746249"/>
                  </a:lnTo>
                  <a:lnTo>
                    <a:pt x="7620" y="1741170"/>
                  </a:lnTo>
                  <a:close/>
                </a:path>
                <a:path w="7620" h="2254250">
                  <a:moveTo>
                    <a:pt x="7620" y="1746250"/>
                  </a:moveTo>
                  <a:lnTo>
                    <a:pt x="0" y="1746250"/>
                  </a:lnTo>
                  <a:lnTo>
                    <a:pt x="0" y="1752599"/>
                  </a:lnTo>
                  <a:lnTo>
                    <a:pt x="7620" y="1752599"/>
                  </a:lnTo>
                  <a:lnTo>
                    <a:pt x="7620" y="1746250"/>
                  </a:lnTo>
                  <a:close/>
                </a:path>
                <a:path w="7620" h="2254250">
                  <a:moveTo>
                    <a:pt x="7620" y="1752600"/>
                  </a:moveTo>
                  <a:lnTo>
                    <a:pt x="0" y="1752600"/>
                  </a:lnTo>
                  <a:lnTo>
                    <a:pt x="0" y="1760219"/>
                  </a:lnTo>
                  <a:lnTo>
                    <a:pt x="7620" y="1760219"/>
                  </a:lnTo>
                  <a:lnTo>
                    <a:pt x="7620" y="1752600"/>
                  </a:lnTo>
                  <a:close/>
                </a:path>
                <a:path w="7620" h="2254250">
                  <a:moveTo>
                    <a:pt x="7620" y="1760220"/>
                  </a:moveTo>
                  <a:lnTo>
                    <a:pt x="0" y="1760220"/>
                  </a:lnTo>
                  <a:lnTo>
                    <a:pt x="0" y="1772919"/>
                  </a:lnTo>
                  <a:lnTo>
                    <a:pt x="7620" y="1772919"/>
                  </a:lnTo>
                  <a:lnTo>
                    <a:pt x="7620" y="1760220"/>
                  </a:lnTo>
                  <a:close/>
                </a:path>
                <a:path w="7620" h="2254250">
                  <a:moveTo>
                    <a:pt x="7620" y="1772920"/>
                  </a:moveTo>
                  <a:lnTo>
                    <a:pt x="0" y="1772920"/>
                  </a:lnTo>
                  <a:lnTo>
                    <a:pt x="0" y="1784349"/>
                  </a:lnTo>
                  <a:lnTo>
                    <a:pt x="7620" y="1784349"/>
                  </a:lnTo>
                  <a:lnTo>
                    <a:pt x="7620" y="1772920"/>
                  </a:lnTo>
                  <a:close/>
                </a:path>
                <a:path w="7620" h="2254250">
                  <a:moveTo>
                    <a:pt x="7620" y="1784350"/>
                  </a:moveTo>
                  <a:lnTo>
                    <a:pt x="0" y="1784350"/>
                  </a:lnTo>
                  <a:lnTo>
                    <a:pt x="0" y="1790699"/>
                  </a:lnTo>
                  <a:lnTo>
                    <a:pt x="7620" y="1790699"/>
                  </a:lnTo>
                  <a:lnTo>
                    <a:pt x="7620" y="1784350"/>
                  </a:lnTo>
                  <a:close/>
                </a:path>
                <a:path w="7620" h="2254250">
                  <a:moveTo>
                    <a:pt x="7620" y="1790700"/>
                  </a:moveTo>
                  <a:lnTo>
                    <a:pt x="0" y="1790700"/>
                  </a:lnTo>
                  <a:lnTo>
                    <a:pt x="0" y="1798319"/>
                  </a:lnTo>
                  <a:lnTo>
                    <a:pt x="7620" y="1798319"/>
                  </a:lnTo>
                  <a:lnTo>
                    <a:pt x="7620" y="1790700"/>
                  </a:lnTo>
                  <a:close/>
                </a:path>
                <a:path w="7620" h="2254250">
                  <a:moveTo>
                    <a:pt x="7620" y="1798320"/>
                  </a:moveTo>
                  <a:lnTo>
                    <a:pt x="0" y="1798320"/>
                  </a:lnTo>
                  <a:lnTo>
                    <a:pt x="0" y="1804669"/>
                  </a:lnTo>
                  <a:lnTo>
                    <a:pt x="7620" y="1804669"/>
                  </a:lnTo>
                  <a:lnTo>
                    <a:pt x="7620" y="1798320"/>
                  </a:lnTo>
                  <a:close/>
                </a:path>
                <a:path w="7620" h="2254250">
                  <a:moveTo>
                    <a:pt x="7620" y="1804670"/>
                  </a:moveTo>
                  <a:lnTo>
                    <a:pt x="0" y="1804670"/>
                  </a:lnTo>
                  <a:lnTo>
                    <a:pt x="0" y="1811019"/>
                  </a:lnTo>
                  <a:lnTo>
                    <a:pt x="7620" y="1811019"/>
                  </a:lnTo>
                  <a:lnTo>
                    <a:pt x="7620" y="1804670"/>
                  </a:lnTo>
                  <a:close/>
                </a:path>
                <a:path w="7620" h="2254250">
                  <a:moveTo>
                    <a:pt x="7620" y="1811020"/>
                  </a:moveTo>
                  <a:lnTo>
                    <a:pt x="0" y="1811020"/>
                  </a:lnTo>
                  <a:lnTo>
                    <a:pt x="0" y="1817369"/>
                  </a:lnTo>
                  <a:lnTo>
                    <a:pt x="7620" y="1817369"/>
                  </a:lnTo>
                  <a:lnTo>
                    <a:pt x="7620" y="1811020"/>
                  </a:lnTo>
                  <a:close/>
                </a:path>
                <a:path w="7620" h="2254250">
                  <a:moveTo>
                    <a:pt x="7620" y="1817370"/>
                  </a:moveTo>
                  <a:lnTo>
                    <a:pt x="0" y="1817370"/>
                  </a:lnTo>
                  <a:lnTo>
                    <a:pt x="0" y="1823719"/>
                  </a:lnTo>
                  <a:lnTo>
                    <a:pt x="7620" y="1823719"/>
                  </a:lnTo>
                  <a:lnTo>
                    <a:pt x="7620" y="1817370"/>
                  </a:lnTo>
                  <a:close/>
                </a:path>
                <a:path w="7620" h="2254250">
                  <a:moveTo>
                    <a:pt x="7620" y="1823720"/>
                  </a:moveTo>
                  <a:lnTo>
                    <a:pt x="0" y="1823720"/>
                  </a:lnTo>
                  <a:lnTo>
                    <a:pt x="0" y="1828799"/>
                  </a:lnTo>
                  <a:lnTo>
                    <a:pt x="7620" y="1828799"/>
                  </a:lnTo>
                  <a:lnTo>
                    <a:pt x="7620" y="1823720"/>
                  </a:lnTo>
                  <a:close/>
                </a:path>
                <a:path w="7620" h="2254250">
                  <a:moveTo>
                    <a:pt x="7620" y="1828800"/>
                  </a:moveTo>
                  <a:lnTo>
                    <a:pt x="0" y="1828800"/>
                  </a:lnTo>
                  <a:lnTo>
                    <a:pt x="0" y="1836419"/>
                  </a:lnTo>
                  <a:lnTo>
                    <a:pt x="7620" y="1836419"/>
                  </a:lnTo>
                  <a:lnTo>
                    <a:pt x="7620" y="1828800"/>
                  </a:lnTo>
                  <a:close/>
                </a:path>
                <a:path w="7620" h="2254250">
                  <a:moveTo>
                    <a:pt x="7620" y="1836420"/>
                  </a:moveTo>
                  <a:lnTo>
                    <a:pt x="0" y="1836420"/>
                  </a:lnTo>
                  <a:lnTo>
                    <a:pt x="0" y="1842769"/>
                  </a:lnTo>
                  <a:lnTo>
                    <a:pt x="7620" y="1842769"/>
                  </a:lnTo>
                  <a:lnTo>
                    <a:pt x="7620" y="1836420"/>
                  </a:lnTo>
                  <a:close/>
                </a:path>
                <a:path w="7620" h="2254250">
                  <a:moveTo>
                    <a:pt x="7620" y="1842770"/>
                  </a:moveTo>
                  <a:lnTo>
                    <a:pt x="0" y="1842770"/>
                  </a:lnTo>
                  <a:lnTo>
                    <a:pt x="0" y="1849119"/>
                  </a:lnTo>
                  <a:lnTo>
                    <a:pt x="7620" y="1849119"/>
                  </a:lnTo>
                  <a:lnTo>
                    <a:pt x="7620" y="1842770"/>
                  </a:lnTo>
                  <a:close/>
                </a:path>
                <a:path w="7620" h="2254250">
                  <a:moveTo>
                    <a:pt x="7620" y="1849120"/>
                  </a:moveTo>
                  <a:lnTo>
                    <a:pt x="0" y="1849120"/>
                  </a:lnTo>
                  <a:lnTo>
                    <a:pt x="0" y="1855469"/>
                  </a:lnTo>
                  <a:lnTo>
                    <a:pt x="7620" y="1855469"/>
                  </a:lnTo>
                  <a:lnTo>
                    <a:pt x="7620" y="1849120"/>
                  </a:lnTo>
                  <a:close/>
                </a:path>
                <a:path w="7620" h="2254250">
                  <a:moveTo>
                    <a:pt x="7620" y="1855470"/>
                  </a:moveTo>
                  <a:lnTo>
                    <a:pt x="0" y="1855470"/>
                  </a:lnTo>
                  <a:lnTo>
                    <a:pt x="0" y="1861819"/>
                  </a:lnTo>
                  <a:lnTo>
                    <a:pt x="7620" y="1861819"/>
                  </a:lnTo>
                  <a:lnTo>
                    <a:pt x="7620" y="1855470"/>
                  </a:lnTo>
                  <a:close/>
                </a:path>
                <a:path w="7620" h="2254250">
                  <a:moveTo>
                    <a:pt x="7620" y="1861820"/>
                  </a:moveTo>
                  <a:lnTo>
                    <a:pt x="0" y="1861820"/>
                  </a:lnTo>
                  <a:lnTo>
                    <a:pt x="0" y="1874519"/>
                  </a:lnTo>
                  <a:lnTo>
                    <a:pt x="7620" y="1874519"/>
                  </a:lnTo>
                  <a:lnTo>
                    <a:pt x="7620" y="1861820"/>
                  </a:lnTo>
                  <a:close/>
                </a:path>
                <a:path w="7620" h="2254250">
                  <a:moveTo>
                    <a:pt x="7620" y="1874520"/>
                  </a:moveTo>
                  <a:lnTo>
                    <a:pt x="0" y="1874520"/>
                  </a:lnTo>
                  <a:lnTo>
                    <a:pt x="0" y="1880869"/>
                  </a:lnTo>
                  <a:lnTo>
                    <a:pt x="7620" y="1880869"/>
                  </a:lnTo>
                  <a:lnTo>
                    <a:pt x="7620" y="1874520"/>
                  </a:lnTo>
                  <a:close/>
                </a:path>
                <a:path w="7620" h="2254250">
                  <a:moveTo>
                    <a:pt x="7620" y="1880870"/>
                  </a:moveTo>
                  <a:lnTo>
                    <a:pt x="0" y="1880870"/>
                  </a:lnTo>
                  <a:lnTo>
                    <a:pt x="0" y="1887219"/>
                  </a:lnTo>
                  <a:lnTo>
                    <a:pt x="7620" y="1887219"/>
                  </a:lnTo>
                  <a:lnTo>
                    <a:pt x="7620" y="1880870"/>
                  </a:lnTo>
                  <a:close/>
                </a:path>
                <a:path w="7620" h="2254250">
                  <a:moveTo>
                    <a:pt x="7620" y="1887220"/>
                  </a:moveTo>
                  <a:lnTo>
                    <a:pt x="0" y="1887220"/>
                  </a:lnTo>
                  <a:lnTo>
                    <a:pt x="0" y="1893569"/>
                  </a:lnTo>
                  <a:lnTo>
                    <a:pt x="7620" y="1893569"/>
                  </a:lnTo>
                  <a:lnTo>
                    <a:pt x="7620" y="1887220"/>
                  </a:lnTo>
                  <a:close/>
                </a:path>
                <a:path w="7620" h="2254250">
                  <a:moveTo>
                    <a:pt x="7620" y="1893570"/>
                  </a:moveTo>
                  <a:lnTo>
                    <a:pt x="0" y="1893570"/>
                  </a:lnTo>
                  <a:lnTo>
                    <a:pt x="0" y="1899919"/>
                  </a:lnTo>
                  <a:lnTo>
                    <a:pt x="7620" y="1899919"/>
                  </a:lnTo>
                  <a:lnTo>
                    <a:pt x="7620" y="1893570"/>
                  </a:lnTo>
                  <a:close/>
                </a:path>
                <a:path w="7620" h="2254250">
                  <a:moveTo>
                    <a:pt x="7620" y="1899920"/>
                  </a:moveTo>
                  <a:lnTo>
                    <a:pt x="0" y="1899920"/>
                  </a:lnTo>
                  <a:lnTo>
                    <a:pt x="0" y="1904999"/>
                  </a:lnTo>
                  <a:lnTo>
                    <a:pt x="7620" y="1904999"/>
                  </a:lnTo>
                  <a:lnTo>
                    <a:pt x="7620" y="1899920"/>
                  </a:lnTo>
                  <a:close/>
                </a:path>
                <a:path w="7620" h="2254250">
                  <a:moveTo>
                    <a:pt x="7620" y="1905000"/>
                  </a:moveTo>
                  <a:lnTo>
                    <a:pt x="0" y="1905000"/>
                  </a:lnTo>
                  <a:lnTo>
                    <a:pt x="0" y="1912619"/>
                  </a:lnTo>
                  <a:lnTo>
                    <a:pt x="7620" y="1912619"/>
                  </a:lnTo>
                  <a:lnTo>
                    <a:pt x="7620" y="1905000"/>
                  </a:lnTo>
                  <a:close/>
                </a:path>
                <a:path w="7620" h="2254250">
                  <a:moveTo>
                    <a:pt x="7620" y="1912620"/>
                  </a:moveTo>
                  <a:lnTo>
                    <a:pt x="0" y="1912620"/>
                  </a:lnTo>
                  <a:lnTo>
                    <a:pt x="0" y="1918969"/>
                  </a:lnTo>
                  <a:lnTo>
                    <a:pt x="7620" y="1918969"/>
                  </a:lnTo>
                  <a:lnTo>
                    <a:pt x="7620" y="1912620"/>
                  </a:lnTo>
                  <a:close/>
                </a:path>
                <a:path w="7620" h="2254250">
                  <a:moveTo>
                    <a:pt x="7620" y="1918970"/>
                  </a:moveTo>
                  <a:lnTo>
                    <a:pt x="0" y="1918970"/>
                  </a:lnTo>
                  <a:lnTo>
                    <a:pt x="0" y="1925319"/>
                  </a:lnTo>
                  <a:lnTo>
                    <a:pt x="7620" y="1925319"/>
                  </a:lnTo>
                  <a:lnTo>
                    <a:pt x="7620" y="1918970"/>
                  </a:lnTo>
                  <a:close/>
                </a:path>
                <a:path w="7620" h="2254250">
                  <a:moveTo>
                    <a:pt x="7620" y="1925320"/>
                  </a:moveTo>
                  <a:lnTo>
                    <a:pt x="0" y="1925320"/>
                  </a:lnTo>
                  <a:lnTo>
                    <a:pt x="0" y="1931669"/>
                  </a:lnTo>
                  <a:lnTo>
                    <a:pt x="7620" y="1931669"/>
                  </a:lnTo>
                  <a:lnTo>
                    <a:pt x="7620" y="1925320"/>
                  </a:lnTo>
                  <a:close/>
                </a:path>
                <a:path w="7620" h="2254250">
                  <a:moveTo>
                    <a:pt x="7620" y="1931670"/>
                  </a:moveTo>
                  <a:lnTo>
                    <a:pt x="0" y="1931670"/>
                  </a:lnTo>
                  <a:lnTo>
                    <a:pt x="0" y="1938019"/>
                  </a:lnTo>
                  <a:lnTo>
                    <a:pt x="7620" y="1938019"/>
                  </a:lnTo>
                  <a:lnTo>
                    <a:pt x="7620" y="1931670"/>
                  </a:lnTo>
                  <a:close/>
                </a:path>
                <a:path w="7620" h="2254250">
                  <a:moveTo>
                    <a:pt x="7620" y="1938020"/>
                  </a:moveTo>
                  <a:lnTo>
                    <a:pt x="0" y="1938020"/>
                  </a:lnTo>
                  <a:lnTo>
                    <a:pt x="0" y="1957069"/>
                  </a:lnTo>
                  <a:lnTo>
                    <a:pt x="7620" y="1957069"/>
                  </a:lnTo>
                  <a:lnTo>
                    <a:pt x="7620" y="1938020"/>
                  </a:lnTo>
                  <a:close/>
                </a:path>
                <a:path w="7620" h="2254250">
                  <a:moveTo>
                    <a:pt x="7620" y="1957070"/>
                  </a:moveTo>
                  <a:lnTo>
                    <a:pt x="0" y="1957070"/>
                  </a:lnTo>
                  <a:lnTo>
                    <a:pt x="0" y="1963419"/>
                  </a:lnTo>
                  <a:lnTo>
                    <a:pt x="7620" y="1963419"/>
                  </a:lnTo>
                  <a:lnTo>
                    <a:pt x="7620" y="1957070"/>
                  </a:lnTo>
                  <a:close/>
                </a:path>
                <a:path w="7620" h="2254250">
                  <a:moveTo>
                    <a:pt x="7620" y="1963420"/>
                  </a:moveTo>
                  <a:lnTo>
                    <a:pt x="0" y="1963420"/>
                  </a:lnTo>
                  <a:lnTo>
                    <a:pt x="0" y="1969769"/>
                  </a:lnTo>
                  <a:lnTo>
                    <a:pt x="7620" y="1969769"/>
                  </a:lnTo>
                  <a:lnTo>
                    <a:pt x="7620" y="1963420"/>
                  </a:lnTo>
                  <a:close/>
                </a:path>
                <a:path w="7620" h="2254250">
                  <a:moveTo>
                    <a:pt x="7620" y="1969770"/>
                  </a:moveTo>
                  <a:lnTo>
                    <a:pt x="0" y="1969770"/>
                  </a:lnTo>
                  <a:lnTo>
                    <a:pt x="0" y="1976119"/>
                  </a:lnTo>
                  <a:lnTo>
                    <a:pt x="7620" y="1976119"/>
                  </a:lnTo>
                  <a:lnTo>
                    <a:pt x="7620" y="1969770"/>
                  </a:lnTo>
                  <a:close/>
                </a:path>
                <a:path w="7620" h="2254250">
                  <a:moveTo>
                    <a:pt x="7620" y="1976120"/>
                  </a:moveTo>
                  <a:lnTo>
                    <a:pt x="0" y="1976120"/>
                  </a:lnTo>
                  <a:lnTo>
                    <a:pt x="0" y="1987549"/>
                  </a:lnTo>
                  <a:lnTo>
                    <a:pt x="7620" y="1987549"/>
                  </a:lnTo>
                  <a:lnTo>
                    <a:pt x="7620" y="1976120"/>
                  </a:lnTo>
                  <a:close/>
                </a:path>
                <a:path w="7620" h="2254250">
                  <a:moveTo>
                    <a:pt x="7620" y="1987550"/>
                  </a:moveTo>
                  <a:lnTo>
                    <a:pt x="0" y="1987550"/>
                  </a:lnTo>
                  <a:lnTo>
                    <a:pt x="0" y="1995169"/>
                  </a:lnTo>
                  <a:lnTo>
                    <a:pt x="7620" y="1995169"/>
                  </a:lnTo>
                  <a:lnTo>
                    <a:pt x="7620" y="1987550"/>
                  </a:lnTo>
                  <a:close/>
                </a:path>
                <a:path w="7620" h="2254250">
                  <a:moveTo>
                    <a:pt x="7620" y="1995170"/>
                  </a:moveTo>
                  <a:lnTo>
                    <a:pt x="0" y="1995170"/>
                  </a:lnTo>
                  <a:lnTo>
                    <a:pt x="0" y="2001519"/>
                  </a:lnTo>
                  <a:lnTo>
                    <a:pt x="7620" y="2001519"/>
                  </a:lnTo>
                  <a:lnTo>
                    <a:pt x="7620" y="1995170"/>
                  </a:lnTo>
                  <a:close/>
                </a:path>
                <a:path w="7620" h="2254250">
                  <a:moveTo>
                    <a:pt x="7620" y="2001520"/>
                  </a:moveTo>
                  <a:lnTo>
                    <a:pt x="0" y="2001520"/>
                  </a:lnTo>
                  <a:lnTo>
                    <a:pt x="0" y="2007869"/>
                  </a:lnTo>
                  <a:lnTo>
                    <a:pt x="7620" y="2007869"/>
                  </a:lnTo>
                  <a:lnTo>
                    <a:pt x="7620" y="2001520"/>
                  </a:lnTo>
                  <a:close/>
                </a:path>
                <a:path w="7620" h="2254250">
                  <a:moveTo>
                    <a:pt x="7620" y="2007870"/>
                  </a:moveTo>
                  <a:lnTo>
                    <a:pt x="0" y="2007870"/>
                  </a:lnTo>
                  <a:lnTo>
                    <a:pt x="0" y="2014219"/>
                  </a:lnTo>
                  <a:lnTo>
                    <a:pt x="7620" y="2014219"/>
                  </a:lnTo>
                  <a:lnTo>
                    <a:pt x="7620" y="2007870"/>
                  </a:lnTo>
                  <a:close/>
                </a:path>
                <a:path w="7620" h="2254250">
                  <a:moveTo>
                    <a:pt x="7620" y="2014220"/>
                  </a:moveTo>
                  <a:lnTo>
                    <a:pt x="0" y="2014220"/>
                  </a:lnTo>
                  <a:lnTo>
                    <a:pt x="0" y="2020569"/>
                  </a:lnTo>
                  <a:lnTo>
                    <a:pt x="7620" y="2020569"/>
                  </a:lnTo>
                  <a:lnTo>
                    <a:pt x="7620" y="2014220"/>
                  </a:lnTo>
                  <a:close/>
                </a:path>
                <a:path w="7620" h="2254250">
                  <a:moveTo>
                    <a:pt x="7620" y="2020570"/>
                  </a:moveTo>
                  <a:lnTo>
                    <a:pt x="0" y="2020570"/>
                  </a:lnTo>
                  <a:lnTo>
                    <a:pt x="0" y="2025649"/>
                  </a:lnTo>
                  <a:lnTo>
                    <a:pt x="7620" y="2025649"/>
                  </a:lnTo>
                  <a:lnTo>
                    <a:pt x="7620" y="2020570"/>
                  </a:lnTo>
                  <a:close/>
                </a:path>
                <a:path w="7620" h="2254250">
                  <a:moveTo>
                    <a:pt x="7620" y="2025650"/>
                  </a:moveTo>
                  <a:lnTo>
                    <a:pt x="0" y="2025650"/>
                  </a:lnTo>
                  <a:lnTo>
                    <a:pt x="0" y="2033269"/>
                  </a:lnTo>
                  <a:lnTo>
                    <a:pt x="7620" y="2033269"/>
                  </a:lnTo>
                  <a:lnTo>
                    <a:pt x="7620" y="2025650"/>
                  </a:lnTo>
                  <a:close/>
                </a:path>
                <a:path w="7620" h="2254250">
                  <a:moveTo>
                    <a:pt x="7620" y="2033270"/>
                  </a:moveTo>
                  <a:lnTo>
                    <a:pt x="0" y="2033270"/>
                  </a:lnTo>
                  <a:lnTo>
                    <a:pt x="0" y="2039619"/>
                  </a:lnTo>
                  <a:lnTo>
                    <a:pt x="7620" y="2039619"/>
                  </a:lnTo>
                  <a:lnTo>
                    <a:pt x="7620" y="2033270"/>
                  </a:lnTo>
                  <a:close/>
                </a:path>
                <a:path w="7620" h="2254250">
                  <a:moveTo>
                    <a:pt x="7620" y="2039620"/>
                  </a:moveTo>
                  <a:lnTo>
                    <a:pt x="0" y="2039620"/>
                  </a:lnTo>
                  <a:lnTo>
                    <a:pt x="0" y="2071369"/>
                  </a:lnTo>
                  <a:lnTo>
                    <a:pt x="7620" y="2071369"/>
                  </a:lnTo>
                  <a:lnTo>
                    <a:pt x="7620" y="2039620"/>
                  </a:lnTo>
                  <a:close/>
                </a:path>
                <a:path w="7620" h="2254250">
                  <a:moveTo>
                    <a:pt x="7620" y="2071370"/>
                  </a:moveTo>
                  <a:lnTo>
                    <a:pt x="0" y="2071370"/>
                  </a:lnTo>
                  <a:lnTo>
                    <a:pt x="0" y="2090419"/>
                  </a:lnTo>
                  <a:lnTo>
                    <a:pt x="7620" y="2090419"/>
                  </a:lnTo>
                  <a:lnTo>
                    <a:pt x="7620" y="2071370"/>
                  </a:lnTo>
                  <a:close/>
                </a:path>
                <a:path w="7620" h="2254250">
                  <a:moveTo>
                    <a:pt x="7620" y="2090420"/>
                  </a:moveTo>
                  <a:lnTo>
                    <a:pt x="0" y="2090420"/>
                  </a:lnTo>
                  <a:lnTo>
                    <a:pt x="0" y="2096769"/>
                  </a:lnTo>
                  <a:lnTo>
                    <a:pt x="7620" y="2096769"/>
                  </a:lnTo>
                  <a:lnTo>
                    <a:pt x="7620" y="2090420"/>
                  </a:lnTo>
                  <a:close/>
                </a:path>
                <a:path w="7620" h="2254250">
                  <a:moveTo>
                    <a:pt x="7620" y="2096770"/>
                  </a:moveTo>
                  <a:lnTo>
                    <a:pt x="0" y="2096770"/>
                  </a:lnTo>
                  <a:lnTo>
                    <a:pt x="0" y="2101849"/>
                  </a:lnTo>
                  <a:lnTo>
                    <a:pt x="7620" y="2101849"/>
                  </a:lnTo>
                  <a:lnTo>
                    <a:pt x="7620" y="2096770"/>
                  </a:lnTo>
                  <a:close/>
                </a:path>
                <a:path w="7620" h="2254250">
                  <a:moveTo>
                    <a:pt x="7620" y="2101850"/>
                  </a:moveTo>
                  <a:lnTo>
                    <a:pt x="0" y="2101850"/>
                  </a:lnTo>
                  <a:lnTo>
                    <a:pt x="0" y="2109469"/>
                  </a:lnTo>
                  <a:lnTo>
                    <a:pt x="7620" y="2109469"/>
                  </a:lnTo>
                  <a:lnTo>
                    <a:pt x="7620" y="2101850"/>
                  </a:lnTo>
                  <a:close/>
                </a:path>
                <a:path w="7620" h="2254250">
                  <a:moveTo>
                    <a:pt x="7620" y="2109470"/>
                  </a:moveTo>
                  <a:lnTo>
                    <a:pt x="0" y="2109470"/>
                  </a:lnTo>
                  <a:lnTo>
                    <a:pt x="0" y="2122169"/>
                  </a:lnTo>
                  <a:lnTo>
                    <a:pt x="7620" y="2122169"/>
                  </a:lnTo>
                  <a:lnTo>
                    <a:pt x="7620" y="2109470"/>
                  </a:lnTo>
                  <a:close/>
                </a:path>
                <a:path w="7620" h="2254250">
                  <a:moveTo>
                    <a:pt x="7620" y="2122170"/>
                  </a:moveTo>
                  <a:lnTo>
                    <a:pt x="0" y="2122170"/>
                  </a:lnTo>
                  <a:lnTo>
                    <a:pt x="0" y="2128519"/>
                  </a:lnTo>
                  <a:lnTo>
                    <a:pt x="7620" y="2128519"/>
                  </a:lnTo>
                  <a:lnTo>
                    <a:pt x="7620" y="2122170"/>
                  </a:lnTo>
                  <a:close/>
                </a:path>
                <a:path w="7620" h="2254250">
                  <a:moveTo>
                    <a:pt x="7620" y="2128520"/>
                  </a:moveTo>
                  <a:lnTo>
                    <a:pt x="0" y="2128520"/>
                  </a:lnTo>
                  <a:lnTo>
                    <a:pt x="0" y="2134869"/>
                  </a:lnTo>
                  <a:lnTo>
                    <a:pt x="7620" y="2134869"/>
                  </a:lnTo>
                  <a:lnTo>
                    <a:pt x="7620" y="2128520"/>
                  </a:lnTo>
                  <a:close/>
                </a:path>
                <a:path w="7620" h="2254250">
                  <a:moveTo>
                    <a:pt x="7620" y="2134870"/>
                  </a:moveTo>
                  <a:lnTo>
                    <a:pt x="0" y="2134870"/>
                  </a:lnTo>
                  <a:lnTo>
                    <a:pt x="0" y="2139949"/>
                  </a:lnTo>
                  <a:lnTo>
                    <a:pt x="7620" y="2139949"/>
                  </a:lnTo>
                  <a:lnTo>
                    <a:pt x="7620" y="2134870"/>
                  </a:lnTo>
                  <a:close/>
                </a:path>
                <a:path w="7620" h="2254250">
                  <a:moveTo>
                    <a:pt x="7620" y="2139950"/>
                  </a:moveTo>
                  <a:lnTo>
                    <a:pt x="0" y="2139950"/>
                  </a:lnTo>
                  <a:lnTo>
                    <a:pt x="0" y="2146299"/>
                  </a:lnTo>
                  <a:lnTo>
                    <a:pt x="7620" y="2146299"/>
                  </a:lnTo>
                  <a:lnTo>
                    <a:pt x="7620" y="2139950"/>
                  </a:lnTo>
                  <a:close/>
                </a:path>
                <a:path w="7620" h="2254250">
                  <a:moveTo>
                    <a:pt x="7620" y="2146300"/>
                  </a:moveTo>
                  <a:lnTo>
                    <a:pt x="0" y="2146300"/>
                  </a:lnTo>
                  <a:lnTo>
                    <a:pt x="0" y="2160269"/>
                  </a:lnTo>
                  <a:lnTo>
                    <a:pt x="7620" y="2160269"/>
                  </a:lnTo>
                  <a:lnTo>
                    <a:pt x="7620" y="2146300"/>
                  </a:lnTo>
                  <a:close/>
                </a:path>
                <a:path w="7620" h="2254250">
                  <a:moveTo>
                    <a:pt x="7620" y="2160270"/>
                  </a:moveTo>
                  <a:lnTo>
                    <a:pt x="0" y="2160270"/>
                  </a:lnTo>
                  <a:lnTo>
                    <a:pt x="0" y="2166619"/>
                  </a:lnTo>
                  <a:lnTo>
                    <a:pt x="7620" y="2166619"/>
                  </a:lnTo>
                  <a:lnTo>
                    <a:pt x="7620" y="2160270"/>
                  </a:lnTo>
                  <a:close/>
                </a:path>
                <a:path w="7620" h="2254250">
                  <a:moveTo>
                    <a:pt x="7620" y="2166620"/>
                  </a:moveTo>
                  <a:lnTo>
                    <a:pt x="0" y="2166620"/>
                  </a:lnTo>
                  <a:lnTo>
                    <a:pt x="0" y="2172969"/>
                  </a:lnTo>
                  <a:lnTo>
                    <a:pt x="7620" y="2172969"/>
                  </a:lnTo>
                  <a:lnTo>
                    <a:pt x="7620" y="2166620"/>
                  </a:lnTo>
                  <a:close/>
                </a:path>
                <a:path w="7620" h="2254250">
                  <a:moveTo>
                    <a:pt x="7620" y="2172970"/>
                  </a:moveTo>
                  <a:lnTo>
                    <a:pt x="0" y="2172970"/>
                  </a:lnTo>
                  <a:lnTo>
                    <a:pt x="0" y="2178049"/>
                  </a:lnTo>
                  <a:lnTo>
                    <a:pt x="7620" y="2178049"/>
                  </a:lnTo>
                  <a:lnTo>
                    <a:pt x="7620" y="2172970"/>
                  </a:lnTo>
                  <a:close/>
                </a:path>
                <a:path w="7620" h="2254250">
                  <a:moveTo>
                    <a:pt x="7620" y="2178050"/>
                  </a:moveTo>
                  <a:lnTo>
                    <a:pt x="0" y="2178050"/>
                  </a:lnTo>
                  <a:lnTo>
                    <a:pt x="0" y="2184399"/>
                  </a:lnTo>
                  <a:lnTo>
                    <a:pt x="7620" y="2184399"/>
                  </a:lnTo>
                  <a:lnTo>
                    <a:pt x="7620" y="2178050"/>
                  </a:lnTo>
                  <a:close/>
                </a:path>
                <a:path w="7620" h="2254250">
                  <a:moveTo>
                    <a:pt x="7620" y="2184400"/>
                  </a:moveTo>
                  <a:lnTo>
                    <a:pt x="0" y="2184400"/>
                  </a:lnTo>
                  <a:lnTo>
                    <a:pt x="0" y="2192019"/>
                  </a:lnTo>
                  <a:lnTo>
                    <a:pt x="7620" y="2192019"/>
                  </a:lnTo>
                  <a:lnTo>
                    <a:pt x="7620" y="2184400"/>
                  </a:lnTo>
                  <a:close/>
                </a:path>
                <a:path w="7620" h="2254250">
                  <a:moveTo>
                    <a:pt x="7620" y="2192020"/>
                  </a:moveTo>
                  <a:lnTo>
                    <a:pt x="0" y="2192020"/>
                  </a:lnTo>
                  <a:lnTo>
                    <a:pt x="0" y="2198369"/>
                  </a:lnTo>
                  <a:lnTo>
                    <a:pt x="7620" y="2198369"/>
                  </a:lnTo>
                  <a:lnTo>
                    <a:pt x="7620" y="2192020"/>
                  </a:lnTo>
                  <a:close/>
                </a:path>
                <a:path w="7620" h="2254250">
                  <a:moveTo>
                    <a:pt x="7620" y="2198370"/>
                  </a:moveTo>
                  <a:lnTo>
                    <a:pt x="0" y="2198370"/>
                  </a:lnTo>
                  <a:lnTo>
                    <a:pt x="0" y="2204719"/>
                  </a:lnTo>
                  <a:lnTo>
                    <a:pt x="7620" y="2204719"/>
                  </a:lnTo>
                  <a:lnTo>
                    <a:pt x="7620" y="2198370"/>
                  </a:lnTo>
                  <a:close/>
                </a:path>
                <a:path w="7620" h="2254250">
                  <a:moveTo>
                    <a:pt x="7620" y="2204720"/>
                  </a:moveTo>
                  <a:lnTo>
                    <a:pt x="0" y="2204720"/>
                  </a:lnTo>
                  <a:lnTo>
                    <a:pt x="0" y="2217419"/>
                  </a:lnTo>
                  <a:lnTo>
                    <a:pt x="7620" y="2217419"/>
                  </a:lnTo>
                  <a:lnTo>
                    <a:pt x="7620" y="2204720"/>
                  </a:lnTo>
                  <a:close/>
                </a:path>
                <a:path w="7620" h="2254250">
                  <a:moveTo>
                    <a:pt x="7620" y="2217420"/>
                  </a:moveTo>
                  <a:lnTo>
                    <a:pt x="0" y="2217420"/>
                  </a:lnTo>
                  <a:lnTo>
                    <a:pt x="0" y="2222499"/>
                  </a:lnTo>
                  <a:lnTo>
                    <a:pt x="7620" y="2222499"/>
                  </a:lnTo>
                  <a:lnTo>
                    <a:pt x="7620" y="2217420"/>
                  </a:lnTo>
                  <a:close/>
                </a:path>
                <a:path w="7620" h="2254250">
                  <a:moveTo>
                    <a:pt x="7620" y="2222500"/>
                  </a:moveTo>
                  <a:lnTo>
                    <a:pt x="0" y="2222500"/>
                  </a:lnTo>
                  <a:lnTo>
                    <a:pt x="0" y="2230119"/>
                  </a:lnTo>
                  <a:lnTo>
                    <a:pt x="7620" y="2230119"/>
                  </a:lnTo>
                  <a:lnTo>
                    <a:pt x="7620" y="2222500"/>
                  </a:lnTo>
                  <a:close/>
                </a:path>
                <a:path w="7620" h="2254250">
                  <a:moveTo>
                    <a:pt x="7620" y="2230120"/>
                  </a:moveTo>
                  <a:lnTo>
                    <a:pt x="0" y="2230120"/>
                  </a:lnTo>
                  <a:lnTo>
                    <a:pt x="0" y="2236469"/>
                  </a:lnTo>
                  <a:lnTo>
                    <a:pt x="7620" y="2236469"/>
                  </a:lnTo>
                  <a:lnTo>
                    <a:pt x="7620" y="2230120"/>
                  </a:lnTo>
                  <a:close/>
                </a:path>
                <a:path w="7620" h="2254250">
                  <a:moveTo>
                    <a:pt x="7620" y="2236470"/>
                  </a:moveTo>
                  <a:lnTo>
                    <a:pt x="0" y="2236470"/>
                  </a:lnTo>
                  <a:lnTo>
                    <a:pt x="0" y="2242819"/>
                  </a:lnTo>
                  <a:lnTo>
                    <a:pt x="7620" y="2242819"/>
                  </a:lnTo>
                  <a:lnTo>
                    <a:pt x="7620" y="2236470"/>
                  </a:lnTo>
                  <a:close/>
                </a:path>
                <a:path w="7620" h="2254250">
                  <a:moveTo>
                    <a:pt x="7620" y="2242820"/>
                  </a:moveTo>
                  <a:lnTo>
                    <a:pt x="0" y="2242820"/>
                  </a:lnTo>
                  <a:lnTo>
                    <a:pt x="0" y="2249169"/>
                  </a:lnTo>
                  <a:lnTo>
                    <a:pt x="5079" y="2249169"/>
                  </a:lnTo>
                  <a:lnTo>
                    <a:pt x="5079" y="2247899"/>
                  </a:lnTo>
                  <a:lnTo>
                    <a:pt x="6350" y="2247899"/>
                  </a:lnTo>
                  <a:lnTo>
                    <a:pt x="6350" y="2246629"/>
                  </a:lnTo>
                  <a:lnTo>
                    <a:pt x="7620" y="2246629"/>
                  </a:lnTo>
                  <a:lnTo>
                    <a:pt x="7620" y="2242820"/>
                  </a:lnTo>
                  <a:close/>
                </a:path>
                <a:path w="7620" h="2254250">
                  <a:moveTo>
                    <a:pt x="3810" y="2249170"/>
                  </a:moveTo>
                  <a:lnTo>
                    <a:pt x="0" y="2249170"/>
                  </a:lnTo>
                  <a:lnTo>
                    <a:pt x="0" y="2254249"/>
                  </a:lnTo>
                  <a:lnTo>
                    <a:pt x="1270" y="2254249"/>
                  </a:lnTo>
                  <a:lnTo>
                    <a:pt x="1270" y="2252979"/>
                  </a:lnTo>
                  <a:lnTo>
                    <a:pt x="2539" y="2252979"/>
                  </a:lnTo>
                  <a:lnTo>
                    <a:pt x="2539" y="2251710"/>
                  </a:lnTo>
                  <a:lnTo>
                    <a:pt x="3810" y="2251710"/>
                  </a:lnTo>
                  <a:lnTo>
                    <a:pt x="3810" y="2249170"/>
                  </a:lnTo>
                  <a:close/>
                </a:path>
              </a:pathLst>
            </a:custGeom>
            <a:solidFill>
              <a:srgbClr val="FF7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4824729" y="2486660"/>
              <a:ext cx="7620" cy="2274570"/>
            </a:xfrm>
            <a:custGeom>
              <a:avLst/>
              <a:gdLst/>
              <a:ahLst/>
              <a:cxnLst/>
              <a:rect l="l" t="t" r="r" b="b"/>
              <a:pathLst>
                <a:path w="7620" h="227457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2274570">
                  <a:moveTo>
                    <a:pt x="2540" y="1270"/>
                  </a:moveTo>
                  <a:lnTo>
                    <a:pt x="0" y="127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1270"/>
                  </a:lnTo>
                  <a:close/>
                </a:path>
                <a:path w="7620" h="2274570">
                  <a:moveTo>
                    <a:pt x="7620" y="39370"/>
                  </a:moveTo>
                  <a:lnTo>
                    <a:pt x="0" y="3937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39370"/>
                  </a:lnTo>
                  <a:close/>
                </a:path>
                <a:path w="7620" h="2274570">
                  <a:moveTo>
                    <a:pt x="762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70"/>
                  </a:lnTo>
                  <a:close/>
                </a:path>
                <a:path w="7620" h="2274570">
                  <a:moveTo>
                    <a:pt x="7620" y="83820"/>
                  </a:moveTo>
                  <a:lnTo>
                    <a:pt x="0" y="8382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83820"/>
                  </a:lnTo>
                  <a:close/>
                </a:path>
                <a:path w="7620" h="2274570">
                  <a:moveTo>
                    <a:pt x="762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70"/>
                  </a:lnTo>
                  <a:close/>
                </a:path>
                <a:path w="7620" h="2274570">
                  <a:moveTo>
                    <a:pt x="7620" y="121920"/>
                  </a:moveTo>
                  <a:lnTo>
                    <a:pt x="0" y="12192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21920"/>
                  </a:lnTo>
                  <a:close/>
                </a:path>
                <a:path w="7620" h="2274570">
                  <a:moveTo>
                    <a:pt x="7620" y="160020"/>
                  </a:moveTo>
                  <a:lnTo>
                    <a:pt x="0" y="16002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60020"/>
                  </a:lnTo>
                  <a:close/>
                </a:path>
                <a:path w="7620" h="2274570">
                  <a:moveTo>
                    <a:pt x="7620" y="198120"/>
                  </a:moveTo>
                  <a:lnTo>
                    <a:pt x="0" y="19812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198120"/>
                  </a:lnTo>
                  <a:close/>
                </a:path>
                <a:path w="7620" h="2274570">
                  <a:moveTo>
                    <a:pt x="7620" y="236220"/>
                  </a:moveTo>
                  <a:lnTo>
                    <a:pt x="0" y="23622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36220"/>
                  </a:lnTo>
                  <a:close/>
                </a:path>
                <a:path w="7620" h="2274570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2274570">
                  <a:moveTo>
                    <a:pt x="7620" y="280670"/>
                  </a:moveTo>
                  <a:lnTo>
                    <a:pt x="0" y="28067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280670"/>
                  </a:lnTo>
                  <a:close/>
                </a:path>
                <a:path w="7620" h="2274570">
                  <a:moveTo>
                    <a:pt x="7620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20"/>
                  </a:lnTo>
                  <a:close/>
                </a:path>
                <a:path w="7620" h="2274570">
                  <a:moveTo>
                    <a:pt x="7620" y="318770"/>
                  </a:moveTo>
                  <a:lnTo>
                    <a:pt x="0" y="318770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18770"/>
                  </a:lnTo>
                  <a:close/>
                </a:path>
                <a:path w="7620" h="2274570">
                  <a:moveTo>
                    <a:pt x="7620" y="356870"/>
                  </a:moveTo>
                  <a:lnTo>
                    <a:pt x="0" y="35687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56870"/>
                  </a:lnTo>
                  <a:close/>
                </a:path>
                <a:path w="7620" h="2274570">
                  <a:moveTo>
                    <a:pt x="7620" y="394970"/>
                  </a:moveTo>
                  <a:lnTo>
                    <a:pt x="0" y="39497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394970"/>
                  </a:lnTo>
                  <a:close/>
                </a:path>
                <a:path w="7620" h="2274570">
                  <a:moveTo>
                    <a:pt x="7620" y="433070"/>
                  </a:moveTo>
                  <a:lnTo>
                    <a:pt x="0" y="433070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33070"/>
                  </a:lnTo>
                  <a:close/>
                </a:path>
                <a:path w="7620" h="2274570">
                  <a:moveTo>
                    <a:pt x="7620" y="471170"/>
                  </a:moveTo>
                  <a:lnTo>
                    <a:pt x="0" y="47117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70"/>
                  </a:lnTo>
                  <a:close/>
                </a:path>
                <a:path w="7620" h="2274570">
                  <a:moveTo>
                    <a:pt x="7620" y="477520"/>
                  </a:moveTo>
                  <a:lnTo>
                    <a:pt x="0" y="47752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477520"/>
                  </a:lnTo>
                  <a:close/>
                </a:path>
                <a:path w="7620" h="2274570">
                  <a:moveTo>
                    <a:pt x="7620" y="509270"/>
                  </a:moveTo>
                  <a:lnTo>
                    <a:pt x="0" y="509270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09270"/>
                  </a:lnTo>
                  <a:close/>
                </a:path>
                <a:path w="7620" h="2274570">
                  <a:moveTo>
                    <a:pt x="7620" y="553720"/>
                  </a:moveTo>
                  <a:lnTo>
                    <a:pt x="0" y="55372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53720"/>
                  </a:lnTo>
                  <a:close/>
                </a:path>
                <a:path w="7620" h="2274570">
                  <a:moveTo>
                    <a:pt x="7620" y="591820"/>
                  </a:moveTo>
                  <a:lnTo>
                    <a:pt x="0" y="591820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591820"/>
                  </a:lnTo>
                  <a:close/>
                </a:path>
                <a:path w="7620" h="2274570">
                  <a:moveTo>
                    <a:pt x="7620" y="629920"/>
                  </a:moveTo>
                  <a:lnTo>
                    <a:pt x="0" y="62992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29920"/>
                  </a:lnTo>
                  <a:close/>
                </a:path>
                <a:path w="7620" h="2274570">
                  <a:moveTo>
                    <a:pt x="7620" y="668020"/>
                  </a:moveTo>
                  <a:lnTo>
                    <a:pt x="0" y="66802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20"/>
                  </a:lnTo>
                  <a:close/>
                </a:path>
                <a:path w="7620" h="2274570">
                  <a:moveTo>
                    <a:pt x="7620" y="674370"/>
                  </a:moveTo>
                  <a:lnTo>
                    <a:pt x="0" y="67437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74370"/>
                  </a:lnTo>
                  <a:close/>
                </a:path>
                <a:path w="7620" h="2274570">
                  <a:moveTo>
                    <a:pt x="7620" y="706120"/>
                  </a:moveTo>
                  <a:lnTo>
                    <a:pt x="0" y="706120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6120"/>
                  </a:lnTo>
                  <a:close/>
                </a:path>
                <a:path w="7620" h="2274570">
                  <a:moveTo>
                    <a:pt x="7620" y="712470"/>
                  </a:moveTo>
                  <a:lnTo>
                    <a:pt x="0" y="712470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12470"/>
                  </a:lnTo>
                  <a:close/>
                </a:path>
                <a:path w="7620" h="2274570">
                  <a:moveTo>
                    <a:pt x="7620" y="750570"/>
                  </a:moveTo>
                  <a:lnTo>
                    <a:pt x="0" y="750570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50570"/>
                  </a:lnTo>
                  <a:close/>
                </a:path>
                <a:path w="7620" h="2274570">
                  <a:moveTo>
                    <a:pt x="7620" y="788670"/>
                  </a:moveTo>
                  <a:lnTo>
                    <a:pt x="0" y="788670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788670"/>
                  </a:lnTo>
                  <a:close/>
                </a:path>
                <a:path w="7620" h="2274570">
                  <a:moveTo>
                    <a:pt x="7620" y="826770"/>
                  </a:moveTo>
                  <a:lnTo>
                    <a:pt x="0" y="826770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6770"/>
                  </a:lnTo>
                  <a:close/>
                </a:path>
                <a:path w="7620" h="2274570">
                  <a:moveTo>
                    <a:pt x="7620" y="833120"/>
                  </a:moveTo>
                  <a:lnTo>
                    <a:pt x="0" y="833120"/>
                  </a:lnTo>
                  <a:lnTo>
                    <a:pt x="0" y="864869"/>
                  </a:lnTo>
                  <a:lnTo>
                    <a:pt x="7620" y="864869"/>
                  </a:lnTo>
                  <a:lnTo>
                    <a:pt x="7620" y="833120"/>
                  </a:lnTo>
                  <a:close/>
                </a:path>
                <a:path w="7620" h="2274570">
                  <a:moveTo>
                    <a:pt x="7620" y="864870"/>
                  </a:moveTo>
                  <a:lnTo>
                    <a:pt x="0" y="864870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64870"/>
                  </a:lnTo>
                  <a:close/>
                </a:path>
                <a:path w="7620" h="2274570">
                  <a:moveTo>
                    <a:pt x="7620" y="871220"/>
                  </a:moveTo>
                  <a:lnTo>
                    <a:pt x="0" y="871220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871220"/>
                  </a:lnTo>
                  <a:close/>
                </a:path>
                <a:path w="7620" h="2274570">
                  <a:moveTo>
                    <a:pt x="7620" y="902970"/>
                  </a:moveTo>
                  <a:lnTo>
                    <a:pt x="0" y="902970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902970"/>
                  </a:lnTo>
                  <a:close/>
                </a:path>
                <a:path w="7620" h="2274570">
                  <a:moveTo>
                    <a:pt x="7620" y="909320"/>
                  </a:moveTo>
                  <a:lnTo>
                    <a:pt x="0" y="909320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09320"/>
                  </a:lnTo>
                  <a:close/>
                </a:path>
                <a:path w="7620" h="2274570">
                  <a:moveTo>
                    <a:pt x="7620" y="947420"/>
                  </a:moveTo>
                  <a:lnTo>
                    <a:pt x="0" y="947420"/>
                  </a:lnTo>
                  <a:lnTo>
                    <a:pt x="0" y="985519"/>
                  </a:lnTo>
                  <a:lnTo>
                    <a:pt x="7620" y="985519"/>
                  </a:lnTo>
                  <a:lnTo>
                    <a:pt x="7620" y="947420"/>
                  </a:lnTo>
                  <a:close/>
                </a:path>
                <a:path w="7620" h="2274570">
                  <a:moveTo>
                    <a:pt x="7620" y="985520"/>
                  </a:moveTo>
                  <a:lnTo>
                    <a:pt x="0" y="985520"/>
                  </a:lnTo>
                  <a:lnTo>
                    <a:pt x="0" y="1023619"/>
                  </a:lnTo>
                  <a:lnTo>
                    <a:pt x="7620" y="1023619"/>
                  </a:lnTo>
                  <a:lnTo>
                    <a:pt x="7620" y="985520"/>
                  </a:lnTo>
                  <a:close/>
                </a:path>
                <a:path w="7620" h="2274570">
                  <a:moveTo>
                    <a:pt x="7620" y="1023620"/>
                  </a:moveTo>
                  <a:lnTo>
                    <a:pt x="0" y="1023620"/>
                  </a:lnTo>
                  <a:lnTo>
                    <a:pt x="0" y="1029969"/>
                  </a:lnTo>
                  <a:lnTo>
                    <a:pt x="7620" y="1029969"/>
                  </a:lnTo>
                  <a:lnTo>
                    <a:pt x="7620" y="1023620"/>
                  </a:lnTo>
                  <a:close/>
                </a:path>
                <a:path w="7620" h="2274570">
                  <a:moveTo>
                    <a:pt x="7620" y="1029970"/>
                  </a:moveTo>
                  <a:lnTo>
                    <a:pt x="0" y="1029970"/>
                  </a:lnTo>
                  <a:lnTo>
                    <a:pt x="0" y="1061719"/>
                  </a:lnTo>
                  <a:lnTo>
                    <a:pt x="7620" y="1061719"/>
                  </a:lnTo>
                  <a:lnTo>
                    <a:pt x="7620" y="1029970"/>
                  </a:lnTo>
                  <a:close/>
                </a:path>
                <a:path w="7620" h="2274570">
                  <a:moveTo>
                    <a:pt x="7620" y="1061720"/>
                  </a:moveTo>
                  <a:lnTo>
                    <a:pt x="0" y="1061720"/>
                  </a:lnTo>
                  <a:lnTo>
                    <a:pt x="0" y="1068069"/>
                  </a:lnTo>
                  <a:lnTo>
                    <a:pt x="7620" y="1068069"/>
                  </a:lnTo>
                  <a:lnTo>
                    <a:pt x="7620" y="1061720"/>
                  </a:lnTo>
                  <a:close/>
                </a:path>
                <a:path w="7620" h="2274570">
                  <a:moveTo>
                    <a:pt x="7620" y="1068070"/>
                  </a:moveTo>
                  <a:lnTo>
                    <a:pt x="0" y="1068070"/>
                  </a:lnTo>
                  <a:lnTo>
                    <a:pt x="0" y="1106169"/>
                  </a:lnTo>
                  <a:lnTo>
                    <a:pt x="7620" y="1106169"/>
                  </a:lnTo>
                  <a:lnTo>
                    <a:pt x="7620" y="1068070"/>
                  </a:lnTo>
                  <a:close/>
                </a:path>
                <a:path w="7620" h="2274570">
                  <a:moveTo>
                    <a:pt x="7620" y="1106170"/>
                  </a:moveTo>
                  <a:lnTo>
                    <a:pt x="0" y="1106170"/>
                  </a:lnTo>
                  <a:lnTo>
                    <a:pt x="0" y="1127759"/>
                  </a:lnTo>
                  <a:lnTo>
                    <a:pt x="7620" y="1127759"/>
                  </a:lnTo>
                  <a:lnTo>
                    <a:pt x="7620" y="1106170"/>
                  </a:lnTo>
                  <a:close/>
                </a:path>
                <a:path w="7620" h="2274570">
                  <a:moveTo>
                    <a:pt x="7620" y="1127760"/>
                  </a:moveTo>
                  <a:lnTo>
                    <a:pt x="0" y="1127760"/>
                  </a:lnTo>
                  <a:lnTo>
                    <a:pt x="0" y="1135379"/>
                  </a:lnTo>
                  <a:lnTo>
                    <a:pt x="7620" y="1135379"/>
                  </a:lnTo>
                  <a:lnTo>
                    <a:pt x="7620" y="1127760"/>
                  </a:lnTo>
                  <a:close/>
                </a:path>
                <a:path w="7620" h="2274570">
                  <a:moveTo>
                    <a:pt x="7620" y="1135380"/>
                  </a:moveTo>
                  <a:lnTo>
                    <a:pt x="0" y="1135380"/>
                  </a:lnTo>
                  <a:lnTo>
                    <a:pt x="0" y="1141729"/>
                  </a:lnTo>
                  <a:lnTo>
                    <a:pt x="7620" y="1141729"/>
                  </a:lnTo>
                  <a:lnTo>
                    <a:pt x="7620" y="1135380"/>
                  </a:lnTo>
                  <a:close/>
                </a:path>
                <a:path w="7620" h="2274570">
                  <a:moveTo>
                    <a:pt x="7620" y="1141730"/>
                  </a:moveTo>
                  <a:lnTo>
                    <a:pt x="0" y="1141730"/>
                  </a:lnTo>
                  <a:lnTo>
                    <a:pt x="0" y="1148079"/>
                  </a:lnTo>
                  <a:lnTo>
                    <a:pt x="7620" y="1148079"/>
                  </a:lnTo>
                  <a:lnTo>
                    <a:pt x="7620" y="1141730"/>
                  </a:lnTo>
                  <a:close/>
                </a:path>
                <a:path w="7620" h="2274570">
                  <a:moveTo>
                    <a:pt x="7620" y="1148080"/>
                  </a:moveTo>
                  <a:lnTo>
                    <a:pt x="0" y="1148080"/>
                  </a:lnTo>
                  <a:lnTo>
                    <a:pt x="0" y="1154429"/>
                  </a:lnTo>
                  <a:lnTo>
                    <a:pt x="7620" y="1154429"/>
                  </a:lnTo>
                  <a:lnTo>
                    <a:pt x="7620" y="1148080"/>
                  </a:lnTo>
                  <a:close/>
                </a:path>
                <a:path w="7620" h="2274570">
                  <a:moveTo>
                    <a:pt x="7620" y="1154430"/>
                  </a:moveTo>
                  <a:lnTo>
                    <a:pt x="0" y="1154430"/>
                  </a:lnTo>
                  <a:lnTo>
                    <a:pt x="0" y="1160779"/>
                  </a:lnTo>
                  <a:lnTo>
                    <a:pt x="7620" y="1160779"/>
                  </a:lnTo>
                  <a:lnTo>
                    <a:pt x="7620" y="1154430"/>
                  </a:lnTo>
                  <a:close/>
                </a:path>
                <a:path w="7620" h="2274570">
                  <a:moveTo>
                    <a:pt x="7620" y="1160780"/>
                  </a:moveTo>
                  <a:lnTo>
                    <a:pt x="0" y="1160780"/>
                  </a:lnTo>
                  <a:lnTo>
                    <a:pt x="0" y="1165859"/>
                  </a:lnTo>
                  <a:lnTo>
                    <a:pt x="7620" y="1165859"/>
                  </a:lnTo>
                  <a:lnTo>
                    <a:pt x="7620" y="1160780"/>
                  </a:lnTo>
                  <a:close/>
                </a:path>
                <a:path w="7620" h="2274570">
                  <a:moveTo>
                    <a:pt x="7620" y="1165860"/>
                  </a:moveTo>
                  <a:lnTo>
                    <a:pt x="0" y="1165860"/>
                  </a:lnTo>
                  <a:lnTo>
                    <a:pt x="0" y="1173479"/>
                  </a:lnTo>
                  <a:lnTo>
                    <a:pt x="7620" y="1173479"/>
                  </a:lnTo>
                  <a:lnTo>
                    <a:pt x="7620" y="1165860"/>
                  </a:lnTo>
                  <a:close/>
                </a:path>
                <a:path w="7620" h="2274570">
                  <a:moveTo>
                    <a:pt x="7620" y="1173480"/>
                  </a:moveTo>
                  <a:lnTo>
                    <a:pt x="0" y="1173480"/>
                  </a:lnTo>
                  <a:lnTo>
                    <a:pt x="0" y="1179829"/>
                  </a:lnTo>
                  <a:lnTo>
                    <a:pt x="7620" y="1179829"/>
                  </a:lnTo>
                  <a:lnTo>
                    <a:pt x="7620" y="1173480"/>
                  </a:lnTo>
                  <a:close/>
                </a:path>
                <a:path w="7620" h="2274570">
                  <a:moveTo>
                    <a:pt x="7620" y="1179830"/>
                  </a:moveTo>
                  <a:lnTo>
                    <a:pt x="0" y="1179830"/>
                  </a:lnTo>
                  <a:lnTo>
                    <a:pt x="0" y="1186179"/>
                  </a:lnTo>
                  <a:lnTo>
                    <a:pt x="7620" y="1186179"/>
                  </a:lnTo>
                  <a:lnTo>
                    <a:pt x="7620" y="1179830"/>
                  </a:lnTo>
                  <a:close/>
                </a:path>
                <a:path w="7620" h="2274570">
                  <a:moveTo>
                    <a:pt x="7620" y="1186180"/>
                  </a:moveTo>
                  <a:lnTo>
                    <a:pt x="0" y="1186180"/>
                  </a:lnTo>
                  <a:lnTo>
                    <a:pt x="0" y="1192529"/>
                  </a:lnTo>
                  <a:lnTo>
                    <a:pt x="7620" y="1192529"/>
                  </a:lnTo>
                  <a:lnTo>
                    <a:pt x="7620" y="1186180"/>
                  </a:lnTo>
                  <a:close/>
                </a:path>
                <a:path w="7620" h="2274570">
                  <a:moveTo>
                    <a:pt x="7620" y="1192530"/>
                  </a:moveTo>
                  <a:lnTo>
                    <a:pt x="0" y="1192530"/>
                  </a:lnTo>
                  <a:lnTo>
                    <a:pt x="0" y="1198879"/>
                  </a:lnTo>
                  <a:lnTo>
                    <a:pt x="7620" y="1198879"/>
                  </a:lnTo>
                  <a:lnTo>
                    <a:pt x="7620" y="1192530"/>
                  </a:lnTo>
                  <a:close/>
                </a:path>
                <a:path w="7620" h="2274570">
                  <a:moveTo>
                    <a:pt x="7620" y="1198880"/>
                  </a:moveTo>
                  <a:lnTo>
                    <a:pt x="0" y="1198880"/>
                  </a:lnTo>
                  <a:lnTo>
                    <a:pt x="0" y="1203959"/>
                  </a:lnTo>
                  <a:lnTo>
                    <a:pt x="7620" y="1203959"/>
                  </a:lnTo>
                  <a:lnTo>
                    <a:pt x="7620" y="1198880"/>
                  </a:lnTo>
                  <a:close/>
                </a:path>
                <a:path w="7620" h="2274570">
                  <a:moveTo>
                    <a:pt x="7620" y="1203960"/>
                  </a:moveTo>
                  <a:lnTo>
                    <a:pt x="0" y="1203960"/>
                  </a:lnTo>
                  <a:lnTo>
                    <a:pt x="0" y="1217929"/>
                  </a:lnTo>
                  <a:lnTo>
                    <a:pt x="7620" y="1217929"/>
                  </a:lnTo>
                  <a:lnTo>
                    <a:pt x="7620" y="1203960"/>
                  </a:lnTo>
                  <a:close/>
                </a:path>
                <a:path w="7620" h="2274570">
                  <a:moveTo>
                    <a:pt x="7620" y="1217930"/>
                  </a:moveTo>
                  <a:lnTo>
                    <a:pt x="0" y="1217930"/>
                  </a:lnTo>
                  <a:lnTo>
                    <a:pt x="0" y="1224279"/>
                  </a:lnTo>
                  <a:lnTo>
                    <a:pt x="7620" y="1224279"/>
                  </a:lnTo>
                  <a:lnTo>
                    <a:pt x="7620" y="1217930"/>
                  </a:lnTo>
                  <a:close/>
                </a:path>
                <a:path w="7620" h="2274570">
                  <a:moveTo>
                    <a:pt x="7620" y="1224280"/>
                  </a:moveTo>
                  <a:lnTo>
                    <a:pt x="0" y="1224280"/>
                  </a:lnTo>
                  <a:lnTo>
                    <a:pt x="0" y="1230629"/>
                  </a:lnTo>
                  <a:lnTo>
                    <a:pt x="7620" y="1230629"/>
                  </a:lnTo>
                  <a:lnTo>
                    <a:pt x="7620" y="1224280"/>
                  </a:lnTo>
                  <a:close/>
                </a:path>
                <a:path w="7620" h="2274570">
                  <a:moveTo>
                    <a:pt x="7620" y="1230630"/>
                  </a:moveTo>
                  <a:lnTo>
                    <a:pt x="0" y="1230630"/>
                  </a:lnTo>
                  <a:lnTo>
                    <a:pt x="0" y="1236979"/>
                  </a:lnTo>
                  <a:lnTo>
                    <a:pt x="7620" y="1236979"/>
                  </a:lnTo>
                  <a:lnTo>
                    <a:pt x="7620" y="1230630"/>
                  </a:lnTo>
                  <a:close/>
                </a:path>
                <a:path w="7620" h="2274570">
                  <a:moveTo>
                    <a:pt x="7620" y="1236980"/>
                  </a:moveTo>
                  <a:lnTo>
                    <a:pt x="0" y="1236980"/>
                  </a:lnTo>
                  <a:lnTo>
                    <a:pt x="0" y="1242059"/>
                  </a:lnTo>
                  <a:lnTo>
                    <a:pt x="7620" y="1242059"/>
                  </a:lnTo>
                  <a:lnTo>
                    <a:pt x="7620" y="1236980"/>
                  </a:lnTo>
                  <a:close/>
                </a:path>
                <a:path w="7620" h="2274570">
                  <a:moveTo>
                    <a:pt x="7620" y="1242060"/>
                  </a:moveTo>
                  <a:lnTo>
                    <a:pt x="0" y="1242060"/>
                  </a:lnTo>
                  <a:lnTo>
                    <a:pt x="0" y="1248409"/>
                  </a:lnTo>
                  <a:lnTo>
                    <a:pt x="7620" y="1248409"/>
                  </a:lnTo>
                  <a:lnTo>
                    <a:pt x="7620" y="1242060"/>
                  </a:lnTo>
                  <a:close/>
                </a:path>
                <a:path w="7620" h="2274570">
                  <a:moveTo>
                    <a:pt x="7620" y="1248410"/>
                  </a:moveTo>
                  <a:lnTo>
                    <a:pt x="0" y="1248410"/>
                  </a:lnTo>
                  <a:lnTo>
                    <a:pt x="0" y="1256029"/>
                  </a:lnTo>
                  <a:lnTo>
                    <a:pt x="7620" y="1256029"/>
                  </a:lnTo>
                  <a:lnTo>
                    <a:pt x="7620" y="1248410"/>
                  </a:lnTo>
                  <a:close/>
                </a:path>
                <a:path w="7620" h="2274570">
                  <a:moveTo>
                    <a:pt x="7620" y="1256030"/>
                  </a:moveTo>
                  <a:lnTo>
                    <a:pt x="0" y="1256030"/>
                  </a:lnTo>
                  <a:lnTo>
                    <a:pt x="0" y="1262379"/>
                  </a:lnTo>
                  <a:lnTo>
                    <a:pt x="7620" y="1262379"/>
                  </a:lnTo>
                  <a:lnTo>
                    <a:pt x="7620" y="1256030"/>
                  </a:lnTo>
                  <a:close/>
                </a:path>
                <a:path w="7620" h="2274570">
                  <a:moveTo>
                    <a:pt x="7620" y="1262380"/>
                  </a:moveTo>
                  <a:lnTo>
                    <a:pt x="0" y="1262380"/>
                  </a:lnTo>
                  <a:lnTo>
                    <a:pt x="0" y="1268729"/>
                  </a:lnTo>
                  <a:lnTo>
                    <a:pt x="7620" y="1268729"/>
                  </a:lnTo>
                  <a:lnTo>
                    <a:pt x="7620" y="1262380"/>
                  </a:lnTo>
                  <a:close/>
                </a:path>
                <a:path w="7620" h="2274570">
                  <a:moveTo>
                    <a:pt x="7620" y="1268730"/>
                  </a:moveTo>
                  <a:lnTo>
                    <a:pt x="0" y="1268730"/>
                  </a:lnTo>
                  <a:lnTo>
                    <a:pt x="0" y="1275079"/>
                  </a:lnTo>
                  <a:lnTo>
                    <a:pt x="7620" y="1275079"/>
                  </a:lnTo>
                  <a:lnTo>
                    <a:pt x="7620" y="1268730"/>
                  </a:lnTo>
                  <a:close/>
                </a:path>
                <a:path w="7620" h="2274570">
                  <a:moveTo>
                    <a:pt x="7620" y="1275080"/>
                  </a:moveTo>
                  <a:lnTo>
                    <a:pt x="0" y="1275080"/>
                  </a:lnTo>
                  <a:lnTo>
                    <a:pt x="0" y="1281429"/>
                  </a:lnTo>
                  <a:lnTo>
                    <a:pt x="7620" y="1281429"/>
                  </a:lnTo>
                  <a:lnTo>
                    <a:pt x="7620" y="1275080"/>
                  </a:lnTo>
                  <a:close/>
                </a:path>
                <a:path w="7620" h="2274570">
                  <a:moveTo>
                    <a:pt x="7620" y="1281430"/>
                  </a:moveTo>
                  <a:lnTo>
                    <a:pt x="0" y="1281430"/>
                  </a:lnTo>
                  <a:lnTo>
                    <a:pt x="0" y="1286509"/>
                  </a:lnTo>
                  <a:lnTo>
                    <a:pt x="7620" y="1286509"/>
                  </a:lnTo>
                  <a:lnTo>
                    <a:pt x="7620" y="1281430"/>
                  </a:lnTo>
                  <a:close/>
                </a:path>
                <a:path w="7620" h="2274570">
                  <a:moveTo>
                    <a:pt x="7620" y="1286510"/>
                  </a:moveTo>
                  <a:lnTo>
                    <a:pt x="0" y="1286510"/>
                  </a:lnTo>
                  <a:lnTo>
                    <a:pt x="0" y="1294129"/>
                  </a:lnTo>
                  <a:lnTo>
                    <a:pt x="7620" y="1294129"/>
                  </a:lnTo>
                  <a:lnTo>
                    <a:pt x="7620" y="1286510"/>
                  </a:lnTo>
                  <a:close/>
                </a:path>
                <a:path w="7620" h="2274570">
                  <a:moveTo>
                    <a:pt x="7620" y="1294130"/>
                  </a:moveTo>
                  <a:lnTo>
                    <a:pt x="0" y="1294130"/>
                  </a:lnTo>
                  <a:lnTo>
                    <a:pt x="0" y="1300479"/>
                  </a:lnTo>
                  <a:lnTo>
                    <a:pt x="7620" y="1300479"/>
                  </a:lnTo>
                  <a:lnTo>
                    <a:pt x="7620" y="1294130"/>
                  </a:lnTo>
                  <a:close/>
                </a:path>
                <a:path w="7620" h="2274570">
                  <a:moveTo>
                    <a:pt x="7620" y="1300480"/>
                  </a:moveTo>
                  <a:lnTo>
                    <a:pt x="0" y="1300480"/>
                  </a:lnTo>
                  <a:lnTo>
                    <a:pt x="0" y="1313179"/>
                  </a:lnTo>
                  <a:lnTo>
                    <a:pt x="7620" y="1313179"/>
                  </a:lnTo>
                  <a:lnTo>
                    <a:pt x="7620" y="1300480"/>
                  </a:lnTo>
                  <a:close/>
                </a:path>
                <a:path w="7620" h="2274570">
                  <a:moveTo>
                    <a:pt x="7620" y="1313180"/>
                  </a:moveTo>
                  <a:lnTo>
                    <a:pt x="0" y="1313180"/>
                  </a:lnTo>
                  <a:lnTo>
                    <a:pt x="0" y="1344929"/>
                  </a:lnTo>
                  <a:lnTo>
                    <a:pt x="7620" y="1344929"/>
                  </a:lnTo>
                  <a:lnTo>
                    <a:pt x="7620" y="1313180"/>
                  </a:lnTo>
                  <a:close/>
                </a:path>
                <a:path w="7620" h="2274570">
                  <a:moveTo>
                    <a:pt x="7620" y="1344930"/>
                  </a:moveTo>
                  <a:lnTo>
                    <a:pt x="0" y="1344930"/>
                  </a:lnTo>
                  <a:lnTo>
                    <a:pt x="0" y="1351279"/>
                  </a:lnTo>
                  <a:lnTo>
                    <a:pt x="7620" y="1351279"/>
                  </a:lnTo>
                  <a:lnTo>
                    <a:pt x="7620" y="1344930"/>
                  </a:lnTo>
                  <a:close/>
                </a:path>
                <a:path w="7620" h="2274570">
                  <a:moveTo>
                    <a:pt x="7620" y="1351280"/>
                  </a:moveTo>
                  <a:lnTo>
                    <a:pt x="0" y="1351280"/>
                  </a:lnTo>
                  <a:lnTo>
                    <a:pt x="0" y="1357629"/>
                  </a:lnTo>
                  <a:lnTo>
                    <a:pt x="7620" y="1357629"/>
                  </a:lnTo>
                  <a:lnTo>
                    <a:pt x="7620" y="1351280"/>
                  </a:lnTo>
                  <a:close/>
                </a:path>
                <a:path w="7620" h="2274570">
                  <a:moveTo>
                    <a:pt x="7620" y="1357630"/>
                  </a:moveTo>
                  <a:lnTo>
                    <a:pt x="0" y="1357630"/>
                  </a:lnTo>
                  <a:lnTo>
                    <a:pt x="0" y="1362709"/>
                  </a:lnTo>
                  <a:lnTo>
                    <a:pt x="7620" y="1362709"/>
                  </a:lnTo>
                  <a:lnTo>
                    <a:pt x="7620" y="1357630"/>
                  </a:lnTo>
                  <a:close/>
                </a:path>
                <a:path w="7620" h="2274570">
                  <a:moveTo>
                    <a:pt x="7620" y="1362710"/>
                  </a:moveTo>
                  <a:lnTo>
                    <a:pt x="0" y="1362710"/>
                  </a:lnTo>
                  <a:lnTo>
                    <a:pt x="0" y="1369059"/>
                  </a:lnTo>
                  <a:lnTo>
                    <a:pt x="7620" y="1369059"/>
                  </a:lnTo>
                  <a:lnTo>
                    <a:pt x="7620" y="1362710"/>
                  </a:lnTo>
                  <a:close/>
                </a:path>
                <a:path w="7620" h="2274570">
                  <a:moveTo>
                    <a:pt x="7620" y="1369060"/>
                  </a:moveTo>
                  <a:lnTo>
                    <a:pt x="0" y="1369060"/>
                  </a:lnTo>
                  <a:lnTo>
                    <a:pt x="0" y="1383029"/>
                  </a:lnTo>
                  <a:lnTo>
                    <a:pt x="7620" y="1383029"/>
                  </a:lnTo>
                  <a:lnTo>
                    <a:pt x="7620" y="1369060"/>
                  </a:lnTo>
                  <a:close/>
                </a:path>
                <a:path w="7620" h="2274570">
                  <a:moveTo>
                    <a:pt x="7620" y="1383030"/>
                  </a:moveTo>
                  <a:lnTo>
                    <a:pt x="0" y="1383030"/>
                  </a:lnTo>
                  <a:lnTo>
                    <a:pt x="0" y="1395729"/>
                  </a:lnTo>
                  <a:lnTo>
                    <a:pt x="7620" y="1395729"/>
                  </a:lnTo>
                  <a:lnTo>
                    <a:pt x="7620" y="1383030"/>
                  </a:lnTo>
                  <a:close/>
                </a:path>
                <a:path w="7620" h="2274570">
                  <a:moveTo>
                    <a:pt x="7620" y="1395730"/>
                  </a:moveTo>
                  <a:lnTo>
                    <a:pt x="0" y="1395730"/>
                  </a:lnTo>
                  <a:lnTo>
                    <a:pt x="0" y="1400809"/>
                  </a:lnTo>
                  <a:lnTo>
                    <a:pt x="7620" y="1400809"/>
                  </a:lnTo>
                  <a:lnTo>
                    <a:pt x="7620" y="1395730"/>
                  </a:lnTo>
                  <a:close/>
                </a:path>
                <a:path w="7620" h="2274570">
                  <a:moveTo>
                    <a:pt x="7620" y="1400810"/>
                  </a:moveTo>
                  <a:lnTo>
                    <a:pt x="0" y="1400810"/>
                  </a:lnTo>
                  <a:lnTo>
                    <a:pt x="0" y="1414779"/>
                  </a:lnTo>
                  <a:lnTo>
                    <a:pt x="7620" y="1414779"/>
                  </a:lnTo>
                  <a:lnTo>
                    <a:pt x="7620" y="1400810"/>
                  </a:lnTo>
                  <a:close/>
                </a:path>
                <a:path w="7620" h="2274570">
                  <a:moveTo>
                    <a:pt x="7620" y="1414780"/>
                  </a:moveTo>
                  <a:lnTo>
                    <a:pt x="0" y="1414780"/>
                  </a:lnTo>
                  <a:lnTo>
                    <a:pt x="0" y="1421129"/>
                  </a:lnTo>
                  <a:lnTo>
                    <a:pt x="7620" y="1421129"/>
                  </a:lnTo>
                  <a:lnTo>
                    <a:pt x="7620" y="1414780"/>
                  </a:lnTo>
                  <a:close/>
                </a:path>
                <a:path w="7620" h="2274570">
                  <a:moveTo>
                    <a:pt x="7620" y="1421130"/>
                  </a:moveTo>
                  <a:lnTo>
                    <a:pt x="0" y="1421130"/>
                  </a:lnTo>
                  <a:lnTo>
                    <a:pt x="0" y="1427479"/>
                  </a:lnTo>
                  <a:lnTo>
                    <a:pt x="7620" y="1427479"/>
                  </a:lnTo>
                  <a:lnTo>
                    <a:pt x="7620" y="1421130"/>
                  </a:lnTo>
                  <a:close/>
                </a:path>
                <a:path w="7620" h="2274570">
                  <a:moveTo>
                    <a:pt x="7620" y="1427480"/>
                  </a:moveTo>
                  <a:lnTo>
                    <a:pt x="0" y="1427480"/>
                  </a:lnTo>
                  <a:lnTo>
                    <a:pt x="0" y="1433829"/>
                  </a:lnTo>
                  <a:lnTo>
                    <a:pt x="7620" y="1433829"/>
                  </a:lnTo>
                  <a:lnTo>
                    <a:pt x="7620" y="1427480"/>
                  </a:lnTo>
                  <a:close/>
                </a:path>
                <a:path w="7620" h="2274570">
                  <a:moveTo>
                    <a:pt x="7620" y="1433830"/>
                  </a:moveTo>
                  <a:lnTo>
                    <a:pt x="0" y="1433830"/>
                  </a:lnTo>
                  <a:lnTo>
                    <a:pt x="0" y="1445259"/>
                  </a:lnTo>
                  <a:lnTo>
                    <a:pt x="7620" y="1445259"/>
                  </a:lnTo>
                  <a:lnTo>
                    <a:pt x="7620" y="1433830"/>
                  </a:lnTo>
                  <a:close/>
                </a:path>
                <a:path w="7620" h="2274570">
                  <a:moveTo>
                    <a:pt x="7620" y="1445260"/>
                  </a:moveTo>
                  <a:lnTo>
                    <a:pt x="0" y="1445260"/>
                  </a:lnTo>
                  <a:lnTo>
                    <a:pt x="0" y="1452879"/>
                  </a:lnTo>
                  <a:lnTo>
                    <a:pt x="7620" y="1452879"/>
                  </a:lnTo>
                  <a:lnTo>
                    <a:pt x="7620" y="1445260"/>
                  </a:lnTo>
                  <a:close/>
                </a:path>
                <a:path w="7620" h="2274570">
                  <a:moveTo>
                    <a:pt x="7620" y="1452880"/>
                  </a:moveTo>
                  <a:lnTo>
                    <a:pt x="0" y="1452880"/>
                  </a:lnTo>
                  <a:lnTo>
                    <a:pt x="0" y="1459229"/>
                  </a:lnTo>
                  <a:lnTo>
                    <a:pt x="7620" y="1459229"/>
                  </a:lnTo>
                  <a:lnTo>
                    <a:pt x="7620" y="1452880"/>
                  </a:lnTo>
                  <a:close/>
                </a:path>
                <a:path w="7620" h="2274570">
                  <a:moveTo>
                    <a:pt x="7620" y="1459230"/>
                  </a:moveTo>
                  <a:lnTo>
                    <a:pt x="0" y="1459230"/>
                  </a:lnTo>
                  <a:lnTo>
                    <a:pt x="0" y="1465579"/>
                  </a:lnTo>
                  <a:lnTo>
                    <a:pt x="7620" y="1465579"/>
                  </a:lnTo>
                  <a:lnTo>
                    <a:pt x="7620" y="1459230"/>
                  </a:lnTo>
                  <a:close/>
                </a:path>
                <a:path w="7620" h="2274570">
                  <a:moveTo>
                    <a:pt x="7620" y="1465580"/>
                  </a:moveTo>
                  <a:lnTo>
                    <a:pt x="0" y="1465580"/>
                  </a:lnTo>
                  <a:lnTo>
                    <a:pt x="0" y="1471929"/>
                  </a:lnTo>
                  <a:lnTo>
                    <a:pt x="7620" y="1471929"/>
                  </a:lnTo>
                  <a:lnTo>
                    <a:pt x="7620" y="1465580"/>
                  </a:lnTo>
                  <a:close/>
                </a:path>
                <a:path w="7620" h="2274570">
                  <a:moveTo>
                    <a:pt x="7620" y="1471930"/>
                  </a:moveTo>
                  <a:lnTo>
                    <a:pt x="0" y="1471930"/>
                  </a:lnTo>
                  <a:lnTo>
                    <a:pt x="0" y="1478279"/>
                  </a:lnTo>
                  <a:lnTo>
                    <a:pt x="7620" y="1478279"/>
                  </a:lnTo>
                  <a:lnTo>
                    <a:pt x="7620" y="1471930"/>
                  </a:lnTo>
                  <a:close/>
                </a:path>
                <a:path w="7620" h="2274570">
                  <a:moveTo>
                    <a:pt x="7620" y="1478280"/>
                  </a:moveTo>
                  <a:lnTo>
                    <a:pt x="0" y="1478280"/>
                  </a:lnTo>
                  <a:lnTo>
                    <a:pt x="0" y="1483359"/>
                  </a:lnTo>
                  <a:lnTo>
                    <a:pt x="7620" y="1483359"/>
                  </a:lnTo>
                  <a:lnTo>
                    <a:pt x="7620" y="1478280"/>
                  </a:lnTo>
                  <a:close/>
                </a:path>
                <a:path w="7620" h="2274570">
                  <a:moveTo>
                    <a:pt x="7620" y="1483360"/>
                  </a:moveTo>
                  <a:lnTo>
                    <a:pt x="0" y="1483360"/>
                  </a:lnTo>
                  <a:lnTo>
                    <a:pt x="0" y="1497329"/>
                  </a:lnTo>
                  <a:lnTo>
                    <a:pt x="7620" y="1497329"/>
                  </a:lnTo>
                  <a:lnTo>
                    <a:pt x="7620" y="1483360"/>
                  </a:lnTo>
                  <a:close/>
                </a:path>
                <a:path w="7620" h="2274570">
                  <a:moveTo>
                    <a:pt x="7620" y="1497330"/>
                  </a:moveTo>
                  <a:lnTo>
                    <a:pt x="0" y="1497330"/>
                  </a:lnTo>
                  <a:lnTo>
                    <a:pt x="0" y="1503679"/>
                  </a:lnTo>
                  <a:lnTo>
                    <a:pt x="7620" y="1503679"/>
                  </a:lnTo>
                  <a:lnTo>
                    <a:pt x="7620" y="1497330"/>
                  </a:lnTo>
                  <a:close/>
                </a:path>
                <a:path w="7620" h="2274570">
                  <a:moveTo>
                    <a:pt x="7620" y="1503680"/>
                  </a:moveTo>
                  <a:lnTo>
                    <a:pt x="0" y="1503680"/>
                  </a:lnTo>
                  <a:lnTo>
                    <a:pt x="0" y="1510029"/>
                  </a:lnTo>
                  <a:lnTo>
                    <a:pt x="7620" y="1510029"/>
                  </a:lnTo>
                  <a:lnTo>
                    <a:pt x="7620" y="1503680"/>
                  </a:lnTo>
                  <a:close/>
                </a:path>
                <a:path w="7620" h="2274570">
                  <a:moveTo>
                    <a:pt x="7620" y="1510030"/>
                  </a:moveTo>
                  <a:lnTo>
                    <a:pt x="0" y="1510030"/>
                  </a:lnTo>
                  <a:lnTo>
                    <a:pt x="0" y="1516379"/>
                  </a:lnTo>
                  <a:lnTo>
                    <a:pt x="7620" y="1516379"/>
                  </a:lnTo>
                  <a:lnTo>
                    <a:pt x="7620" y="1510030"/>
                  </a:lnTo>
                  <a:close/>
                </a:path>
                <a:path w="7620" h="2274570">
                  <a:moveTo>
                    <a:pt x="7620" y="1516380"/>
                  </a:moveTo>
                  <a:lnTo>
                    <a:pt x="0" y="1516380"/>
                  </a:lnTo>
                  <a:lnTo>
                    <a:pt x="0" y="1521459"/>
                  </a:lnTo>
                  <a:lnTo>
                    <a:pt x="7620" y="1521459"/>
                  </a:lnTo>
                  <a:lnTo>
                    <a:pt x="7620" y="1516380"/>
                  </a:lnTo>
                  <a:close/>
                </a:path>
                <a:path w="7620" h="2274570">
                  <a:moveTo>
                    <a:pt x="7620" y="1521460"/>
                  </a:moveTo>
                  <a:lnTo>
                    <a:pt x="0" y="1521460"/>
                  </a:lnTo>
                  <a:lnTo>
                    <a:pt x="0" y="1529079"/>
                  </a:lnTo>
                  <a:lnTo>
                    <a:pt x="7620" y="1529079"/>
                  </a:lnTo>
                  <a:lnTo>
                    <a:pt x="7620" y="1521460"/>
                  </a:lnTo>
                  <a:close/>
                </a:path>
                <a:path w="7620" h="2274570">
                  <a:moveTo>
                    <a:pt x="7620" y="1529080"/>
                  </a:moveTo>
                  <a:lnTo>
                    <a:pt x="0" y="1529080"/>
                  </a:lnTo>
                  <a:lnTo>
                    <a:pt x="0" y="1535429"/>
                  </a:lnTo>
                  <a:lnTo>
                    <a:pt x="7620" y="1535429"/>
                  </a:lnTo>
                  <a:lnTo>
                    <a:pt x="7620" y="1529080"/>
                  </a:lnTo>
                  <a:close/>
                </a:path>
                <a:path w="7620" h="2274570">
                  <a:moveTo>
                    <a:pt x="7620" y="1535430"/>
                  </a:moveTo>
                  <a:lnTo>
                    <a:pt x="0" y="1535430"/>
                  </a:lnTo>
                  <a:lnTo>
                    <a:pt x="0" y="1548129"/>
                  </a:lnTo>
                  <a:lnTo>
                    <a:pt x="7620" y="1548129"/>
                  </a:lnTo>
                  <a:lnTo>
                    <a:pt x="7620" y="1535430"/>
                  </a:lnTo>
                  <a:close/>
                </a:path>
                <a:path w="7620" h="2274570">
                  <a:moveTo>
                    <a:pt x="7620" y="1548130"/>
                  </a:moveTo>
                  <a:lnTo>
                    <a:pt x="0" y="1548130"/>
                  </a:lnTo>
                  <a:lnTo>
                    <a:pt x="0" y="1554479"/>
                  </a:lnTo>
                  <a:lnTo>
                    <a:pt x="7620" y="1554479"/>
                  </a:lnTo>
                  <a:lnTo>
                    <a:pt x="7620" y="1548130"/>
                  </a:lnTo>
                  <a:close/>
                </a:path>
                <a:path w="7620" h="2274570">
                  <a:moveTo>
                    <a:pt x="7620" y="1554480"/>
                  </a:moveTo>
                  <a:lnTo>
                    <a:pt x="0" y="1554480"/>
                  </a:lnTo>
                  <a:lnTo>
                    <a:pt x="0" y="1559559"/>
                  </a:lnTo>
                  <a:lnTo>
                    <a:pt x="7620" y="1559559"/>
                  </a:lnTo>
                  <a:lnTo>
                    <a:pt x="7620" y="1554480"/>
                  </a:lnTo>
                  <a:close/>
                </a:path>
                <a:path w="7620" h="2274570">
                  <a:moveTo>
                    <a:pt x="7620" y="1559560"/>
                  </a:moveTo>
                  <a:lnTo>
                    <a:pt x="0" y="1559560"/>
                  </a:lnTo>
                  <a:lnTo>
                    <a:pt x="0" y="1565909"/>
                  </a:lnTo>
                  <a:lnTo>
                    <a:pt x="7620" y="1565909"/>
                  </a:lnTo>
                  <a:lnTo>
                    <a:pt x="7620" y="1559560"/>
                  </a:lnTo>
                  <a:close/>
                </a:path>
                <a:path w="7620" h="2274570">
                  <a:moveTo>
                    <a:pt x="7620" y="1565910"/>
                  </a:moveTo>
                  <a:lnTo>
                    <a:pt x="0" y="1565910"/>
                  </a:lnTo>
                  <a:lnTo>
                    <a:pt x="0" y="1573529"/>
                  </a:lnTo>
                  <a:lnTo>
                    <a:pt x="7620" y="1573529"/>
                  </a:lnTo>
                  <a:lnTo>
                    <a:pt x="7620" y="1565910"/>
                  </a:lnTo>
                  <a:close/>
                </a:path>
                <a:path w="7620" h="2274570">
                  <a:moveTo>
                    <a:pt x="7620" y="1573530"/>
                  </a:moveTo>
                  <a:lnTo>
                    <a:pt x="0" y="1573530"/>
                  </a:lnTo>
                  <a:lnTo>
                    <a:pt x="0" y="1579879"/>
                  </a:lnTo>
                  <a:lnTo>
                    <a:pt x="7620" y="1579879"/>
                  </a:lnTo>
                  <a:lnTo>
                    <a:pt x="7620" y="1573530"/>
                  </a:lnTo>
                  <a:close/>
                </a:path>
                <a:path w="7620" h="2274570">
                  <a:moveTo>
                    <a:pt x="7620" y="1579880"/>
                  </a:moveTo>
                  <a:lnTo>
                    <a:pt x="0" y="1579880"/>
                  </a:lnTo>
                  <a:lnTo>
                    <a:pt x="0" y="1586229"/>
                  </a:lnTo>
                  <a:lnTo>
                    <a:pt x="7620" y="1586229"/>
                  </a:lnTo>
                  <a:lnTo>
                    <a:pt x="7620" y="1579880"/>
                  </a:lnTo>
                  <a:close/>
                </a:path>
                <a:path w="7620" h="2274570">
                  <a:moveTo>
                    <a:pt x="7620" y="1586230"/>
                  </a:moveTo>
                  <a:lnTo>
                    <a:pt x="0" y="1586230"/>
                  </a:lnTo>
                  <a:lnTo>
                    <a:pt x="0" y="1592579"/>
                  </a:lnTo>
                  <a:lnTo>
                    <a:pt x="7620" y="1592579"/>
                  </a:lnTo>
                  <a:lnTo>
                    <a:pt x="7620" y="1586230"/>
                  </a:lnTo>
                  <a:close/>
                </a:path>
                <a:path w="7620" h="2274570">
                  <a:moveTo>
                    <a:pt x="7620" y="1592580"/>
                  </a:moveTo>
                  <a:lnTo>
                    <a:pt x="0" y="1592580"/>
                  </a:lnTo>
                  <a:lnTo>
                    <a:pt x="0" y="1597659"/>
                  </a:lnTo>
                  <a:lnTo>
                    <a:pt x="7620" y="1597659"/>
                  </a:lnTo>
                  <a:lnTo>
                    <a:pt x="7620" y="1592580"/>
                  </a:lnTo>
                  <a:close/>
                </a:path>
                <a:path w="7620" h="2274570">
                  <a:moveTo>
                    <a:pt x="7620" y="1597660"/>
                  </a:moveTo>
                  <a:lnTo>
                    <a:pt x="0" y="1597660"/>
                  </a:lnTo>
                  <a:lnTo>
                    <a:pt x="0" y="1604009"/>
                  </a:lnTo>
                  <a:lnTo>
                    <a:pt x="7620" y="1604009"/>
                  </a:lnTo>
                  <a:lnTo>
                    <a:pt x="7620" y="1597660"/>
                  </a:lnTo>
                  <a:close/>
                </a:path>
                <a:path w="7620" h="2274570">
                  <a:moveTo>
                    <a:pt x="7620" y="1604010"/>
                  </a:moveTo>
                  <a:lnTo>
                    <a:pt x="0" y="1604010"/>
                  </a:lnTo>
                  <a:lnTo>
                    <a:pt x="0" y="1611629"/>
                  </a:lnTo>
                  <a:lnTo>
                    <a:pt x="7620" y="1611629"/>
                  </a:lnTo>
                  <a:lnTo>
                    <a:pt x="7620" y="1604010"/>
                  </a:lnTo>
                  <a:close/>
                </a:path>
                <a:path w="7620" h="2274570">
                  <a:moveTo>
                    <a:pt x="7620" y="1611630"/>
                  </a:moveTo>
                  <a:lnTo>
                    <a:pt x="0" y="1611630"/>
                  </a:lnTo>
                  <a:lnTo>
                    <a:pt x="0" y="1617979"/>
                  </a:lnTo>
                  <a:lnTo>
                    <a:pt x="7620" y="1617979"/>
                  </a:lnTo>
                  <a:lnTo>
                    <a:pt x="7620" y="1611630"/>
                  </a:lnTo>
                  <a:close/>
                </a:path>
                <a:path w="7620" h="2274570">
                  <a:moveTo>
                    <a:pt x="7620" y="1617980"/>
                  </a:moveTo>
                  <a:lnTo>
                    <a:pt x="0" y="1617980"/>
                  </a:lnTo>
                  <a:lnTo>
                    <a:pt x="0" y="1630679"/>
                  </a:lnTo>
                  <a:lnTo>
                    <a:pt x="7620" y="1630679"/>
                  </a:lnTo>
                  <a:lnTo>
                    <a:pt x="7620" y="1617980"/>
                  </a:lnTo>
                  <a:close/>
                </a:path>
                <a:path w="7620" h="2274570">
                  <a:moveTo>
                    <a:pt x="7620" y="1630680"/>
                  </a:moveTo>
                  <a:lnTo>
                    <a:pt x="0" y="1630680"/>
                  </a:lnTo>
                  <a:lnTo>
                    <a:pt x="0" y="1637029"/>
                  </a:lnTo>
                  <a:lnTo>
                    <a:pt x="7620" y="1637029"/>
                  </a:lnTo>
                  <a:lnTo>
                    <a:pt x="7620" y="1630680"/>
                  </a:lnTo>
                  <a:close/>
                </a:path>
                <a:path w="7620" h="2274570">
                  <a:moveTo>
                    <a:pt x="7620" y="1637030"/>
                  </a:moveTo>
                  <a:lnTo>
                    <a:pt x="0" y="1637030"/>
                  </a:lnTo>
                  <a:lnTo>
                    <a:pt x="0" y="1642109"/>
                  </a:lnTo>
                  <a:lnTo>
                    <a:pt x="7620" y="1642109"/>
                  </a:lnTo>
                  <a:lnTo>
                    <a:pt x="7620" y="1637030"/>
                  </a:lnTo>
                  <a:close/>
                </a:path>
                <a:path w="7620" h="2274570">
                  <a:moveTo>
                    <a:pt x="7620" y="1642110"/>
                  </a:moveTo>
                  <a:lnTo>
                    <a:pt x="0" y="1642110"/>
                  </a:lnTo>
                  <a:lnTo>
                    <a:pt x="0" y="1649729"/>
                  </a:lnTo>
                  <a:lnTo>
                    <a:pt x="7620" y="1649729"/>
                  </a:lnTo>
                  <a:lnTo>
                    <a:pt x="7620" y="1642110"/>
                  </a:lnTo>
                  <a:close/>
                </a:path>
                <a:path w="7620" h="2274570">
                  <a:moveTo>
                    <a:pt x="7620" y="1649730"/>
                  </a:moveTo>
                  <a:lnTo>
                    <a:pt x="0" y="1649730"/>
                  </a:lnTo>
                  <a:lnTo>
                    <a:pt x="0" y="1656079"/>
                  </a:lnTo>
                  <a:lnTo>
                    <a:pt x="7620" y="1656079"/>
                  </a:lnTo>
                  <a:lnTo>
                    <a:pt x="7620" y="1649730"/>
                  </a:lnTo>
                  <a:close/>
                </a:path>
                <a:path w="7620" h="2274570">
                  <a:moveTo>
                    <a:pt x="7620" y="1656080"/>
                  </a:moveTo>
                  <a:lnTo>
                    <a:pt x="0" y="1656080"/>
                  </a:lnTo>
                  <a:lnTo>
                    <a:pt x="0" y="1668779"/>
                  </a:lnTo>
                  <a:lnTo>
                    <a:pt x="7620" y="1668779"/>
                  </a:lnTo>
                  <a:lnTo>
                    <a:pt x="7620" y="1656080"/>
                  </a:lnTo>
                  <a:close/>
                </a:path>
                <a:path w="7620" h="2274570">
                  <a:moveTo>
                    <a:pt x="7620" y="1668780"/>
                  </a:moveTo>
                  <a:lnTo>
                    <a:pt x="0" y="1668780"/>
                  </a:lnTo>
                  <a:lnTo>
                    <a:pt x="0" y="1687829"/>
                  </a:lnTo>
                  <a:lnTo>
                    <a:pt x="7620" y="1687829"/>
                  </a:lnTo>
                  <a:lnTo>
                    <a:pt x="7620" y="1668780"/>
                  </a:lnTo>
                  <a:close/>
                </a:path>
                <a:path w="7620" h="2274570">
                  <a:moveTo>
                    <a:pt x="7620" y="1687830"/>
                  </a:moveTo>
                  <a:lnTo>
                    <a:pt x="0" y="1687830"/>
                  </a:lnTo>
                  <a:lnTo>
                    <a:pt x="0" y="1700529"/>
                  </a:lnTo>
                  <a:lnTo>
                    <a:pt x="7620" y="1700529"/>
                  </a:lnTo>
                  <a:lnTo>
                    <a:pt x="7620" y="1687830"/>
                  </a:lnTo>
                  <a:close/>
                </a:path>
                <a:path w="7620" h="2274570">
                  <a:moveTo>
                    <a:pt x="7620" y="1700530"/>
                  </a:moveTo>
                  <a:lnTo>
                    <a:pt x="0" y="1700530"/>
                  </a:lnTo>
                  <a:lnTo>
                    <a:pt x="0" y="1706879"/>
                  </a:lnTo>
                  <a:lnTo>
                    <a:pt x="7620" y="1706879"/>
                  </a:lnTo>
                  <a:lnTo>
                    <a:pt x="7620" y="1700530"/>
                  </a:lnTo>
                  <a:close/>
                </a:path>
                <a:path w="7620" h="2274570">
                  <a:moveTo>
                    <a:pt x="7620" y="1706880"/>
                  </a:moveTo>
                  <a:lnTo>
                    <a:pt x="0" y="1706880"/>
                  </a:lnTo>
                  <a:lnTo>
                    <a:pt x="0" y="1713229"/>
                  </a:lnTo>
                  <a:lnTo>
                    <a:pt x="7620" y="1713229"/>
                  </a:lnTo>
                  <a:lnTo>
                    <a:pt x="7620" y="1706880"/>
                  </a:lnTo>
                  <a:close/>
                </a:path>
                <a:path w="7620" h="2274570">
                  <a:moveTo>
                    <a:pt x="7620" y="1713230"/>
                  </a:moveTo>
                  <a:lnTo>
                    <a:pt x="0" y="1713230"/>
                  </a:lnTo>
                  <a:lnTo>
                    <a:pt x="0" y="1718309"/>
                  </a:lnTo>
                  <a:lnTo>
                    <a:pt x="7620" y="1718309"/>
                  </a:lnTo>
                  <a:lnTo>
                    <a:pt x="7620" y="1713230"/>
                  </a:lnTo>
                  <a:close/>
                </a:path>
                <a:path w="7620" h="2274570">
                  <a:moveTo>
                    <a:pt x="7620" y="1718310"/>
                  </a:moveTo>
                  <a:lnTo>
                    <a:pt x="0" y="1718310"/>
                  </a:lnTo>
                  <a:lnTo>
                    <a:pt x="0" y="1725929"/>
                  </a:lnTo>
                  <a:lnTo>
                    <a:pt x="7620" y="1725929"/>
                  </a:lnTo>
                  <a:lnTo>
                    <a:pt x="7620" y="1718310"/>
                  </a:lnTo>
                  <a:close/>
                </a:path>
                <a:path w="7620" h="2274570">
                  <a:moveTo>
                    <a:pt x="7620" y="1725930"/>
                  </a:moveTo>
                  <a:lnTo>
                    <a:pt x="0" y="1725930"/>
                  </a:lnTo>
                  <a:lnTo>
                    <a:pt x="0" y="1732279"/>
                  </a:lnTo>
                  <a:lnTo>
                    <a:pt x="7620" y="1732279"/>
                  </a:lnTo>
                  <a:lnTo>
                    <a:pt x="7620" y="1725930"/>
                  </a:lnTo>
                  <a:close/>
                </a:path>
                <a:path w="7620" h="2274570">
                  <a:moveTo>
                    <a:pt x="7620" y="1732280"/>
                  </a:moveTo>
                  <a:lnTo>
                    <a:pt x="0" y="1732280"/>
                  </a:lnTo>
                  <a:lnTo>
                    <a:pt x="0" y="1738629"/>
                  </a:lnTo>
                  <a:lnTo>
                    <a:pt x="7620" y="1738629"/>
                  </a:lnTo>
                  <a:lnTo>
                    <a:pt x="7620" y="1732280"/>
                  </a:lnTo>
                  <a:close/>
                </a:path>
                <a:path w="7620" h="2274570">
                  <a:moveTo>
                    <a:pt x="7620" y="1738630"/>
                  </a:moveTo>
                  <a:lnTo>
                    <a:pt x="0" y="1738630"/>
                  </a:lnTo>
                  <a:lnTo>
                    <a:pt x="0" y="1751329"/>
                  </a:lnTo>
                  <a:lnTo>
                    <a:pt x="7620" y="1751329"/>
                  </a:lnTo>
                  <a:lnTo>
                    <a:pt x="7620" y="1738630"/>
                  </a:lnTo>
                  <a:close/>
                </a:path>
                <a:path w="7620" h="2274570">
                  <a:moveTo>
                    <a:pt x="7620" y="1751330"/>
                  </a:moveTo>
                  <a:lnTo>
                    <a:pt x="0" y="1751330"/>
                  </a:lnTo>
                  <a:lnTo>
                    <a:pt x="0" y="1756409"/>
                  </a:lnTo>
                  <a:lnTo>
                    <a:pt x="7620" y="1756409"/>
                  </a:lnTo>
                  <a:lnTo>
                    <a:pt x="7620" y="1751330"/>
                  </a:lnTo>
                  <a:close/>
                </a:path>
                <a:path w="7620" h="2274570">
                  <a:moveTo>
                    <a:pt x="7620" y="1756410"/>
                  </a:moveTo>
                  <a:lnTo>
                    <a:pt x="0" y="1756410"/>
                  </a:lnTo>
                  <a:lnTo>
                    <a:pt x="0" y="1762759"/>
                  </a:lnTo>
                  <a:lnTo>
                    <a:pt x="7620" y="1762759"/>
                  </a:lnTo>
                  <a:lnTo>
                    <a:pt x="7620" y="1756410"/>
                  </a:lnTo>
                  <a:close/>
                </a:path>
                <a:path w="7620" h="2274570">
                  <a:moveTo>
                    <a:pt x="7620" y="1762760"/>
                  </a:moveTo>
                  <a:lnTo>
                    <a:pt x="0" y="1762760"/>
                  </a:lnTo>
                  <a:lnTo>
                    <a:pt x="0" y="1770379"/>
                  </a:lnTo>
                  <a:lnTo>
                    <a:pt x="7620" y="1770379"/>
                  </a:lnTo>
                  <a:lnTo>
                    <a:pt x="7620" y="1762760"/>
                  </a:lnTo>
                  <a:close/>
                </a:path>
                <a:path w="7620" h="2274570">
                  <a:moveTo>
                    <a:pt x="7620" y="1770380"/>
                  </a:moveTo>
                  <a:lnTo>
                    <a:pt x="0" y="1770380"/>
                  </a:lnTo>
                  <a:lnTo>
                    <a:pt x="0" y="1783079"/>
                  </a:lnTo>
                  <a:lnTo>
                    <a:pt x="7620" y="1783079"/>
                  </a:lnTo>
                  <a:lnTo>
                    <a:pt x="7620" y="1770380"/>
                  </a:lnTo>
                  <a:close/>
                </a:path>
                <a:path w="7620" h="2274570">
                  <a:moveTo>
                    <a:pt x="7620" y="1783080"/>
                  </a:moveTo>
                  <a:lnTo>
                    <a:pt x="0" y="1783080"/>
                  </a:lnTo>
                  <a:lnTo>
                    <a:pt x="0" y="1794509"/>
                  </a:lnTo>
                  <a:lnTo>
                    <a:pt x="7620" y="1794509"/>
                  </a:lnTo>
                  <a:lnTo>
                    <a:pt x="7620" y="1783080"/>
                  </a:lnTo>
                  <a:close/>
                </a:path>
                <a:path w="7620" h="2274570">
                  <a:moveTo>
                    <a:pt x="7620" y="1794510"/>
                  </a:moveTo>
                  <a:lnTo>
                    <a:pt x="0" y="1794510"/>
                  </a:lnTo>
                  <a:lnTo>
                    <a:pt x="0" y="1800859"/>
                  </a:lnTo>
                  <a:lnTo>
                    <a:pt x="7620" y="1800859"/>
                  </a:lnTo>
                  <a:lnTo>
                    <a:pt x="7620" y="1794510"/>
                  </a:lnTo>
                  <a:close/>
                </a:path>
                <a:path w="7620" h="2274570">
                  <a:moveTo>
                    <a:pt x="7620" y="1800860"/>
                  </a:moveTo>
                  <a:lnTo>
                    <a:pt x="0" y="1800860"/>
                  </a:lnTo>
                  <a:lnTo>
                    <a:pt x="0" y="1808479"/>
                  </a:lnTo>
                  <a:lnTo>
                    <a:pt x="7620" y="1808479"/>
                  </a:lnTo>
                  <a:lnTo>
                    <a:pt x="7620" y="1800860"/>
                  </a:lnTo>
                  <a:close/>
                </a:path>
                <a:path w="7620" h="2274570">
                  <a:moveTo>
                    <a:pt x="7620" y="1808480"/>
                  </a:moveTo>
                  <a:lnTo>
                    <a:pt x="0" y="1808480"/>
                  </a:lnTo>
                  <a:lnTo>
                    <a:pt x="0" y="1814829"/>
                  </a:lnTo>
                  <a:lnTo>
                    <a:pt x="7620" y="1814829"/>
                  </a:lnTo>
                  <a:lnTo>
                    <a:pt x="7620" y="1808480"/>
                  </a:lnTo>
                  <a:close/>
                </a:path>
                <a:path w="7620" h="2274570">
                  <a:moveTo>
                    <a:pt x="7620" y="1814830"/>
                  </a:moveTo>
                  <a:lnTo>
                    <a:pt x="0" y="1814830"/>
                  </a:lnTo>
                  <a:lnTo>
                    <a:pt x="0" y="1821179"/>
                  </a:lnTo>
                  <a:lnTo>
                    <a:pt x="7620" y="1821179"/>
                  </a:lnTo>
                  <a:lnTo>
                    <a:pt x="7620" y="1814830"/>
                  </a:lnTo>
                  <a:close/>
                </a:path>
                <a:path w="7620" h="2274570">
                  <a:moveTo>
                    <a:pt x="7620" y="1821180"/>
                  </a:moveTo>
                  <a:lnTo>
                    <a:pt x="0" y="1821180"/>
                  </a:lnTo>
                  <a:lnTo>
                    <a:pt x="0" y="1827529"/>
                  </a:lnTo>
                  <a:lnTo>
                    <a:pt x="7620" y="1827529"/>
                  </a:lnTo>
                  <a:lnTo>
                    <a:pt x="7620" y="1821180"/>
                  </a:lnTo>
                  <a:close/>
                </a:path>
                <a:path w="7620" h="2274570">
                  <a:moveTo>
                    <a:pt x="7620" y="1827530"/>
                  </a:moveTo>
                  <a:lnTo>
                    <a:pt x="0" y="1827530"/>
                  </a:lnTo>
                  <a:lnTo>
                    <a:pt x="0" y="1833879"/>
                  </a:lnTo>
                  <a:lnTo>
                    <a:pt x="7620" y="1833879"/>
                  </a:lnTo>
                  <a:lnTo>
                    <a:pt x="7620" y="1827530"/>
                  </a:lnTo>
                  <a:close/>
                </a:path>
                <a:path w="7620" h="2274570">
                  <a:moveTo>
                    <a:pt x="7620" y="1833880"/>
                  </a:moveTo>
                  <a:lnTo>
                    <a:pt x="0" y="1833880"/>
                  </a:lnTo>
                  <a:lnTo>
                    <a:pt x="0" y="1838959"/>
                  </a:lnTo>
                  <a:lnTo>
                    <a:pt x="7620" y="1838959"/>
                  </a:lnTo>
                  <a:lnTo>
                    <a:pt x="7620" y="1833880"/>
                  </a:lnTo>
                  <a:close/>
                </a:path>
                <a:path w="7620" h="2274570">
                  <a:moveTo>
                    <a:pt x="7620" y="1838960"/>
                  </a:moveTo>
                  <a:lnTo>
                    <a:pt x="0" y="1838960"/>
                  </a:lnTo>
                  <a:lnTo>
                    <a:pt x="0" y="1846579"/>
                  </a:lnTo>
                  <a:lnTo>
                    <a:pt x="7620" y="1846579"/>
                  </a:lnTo>
                  <a:lnTo>
                    <a:pt x="7620" y="1838960"/>
                  </a:lnTo>
                  <a:close/>
                </a:path>
                <a:path w="7620" h="2274570">
                  <a:moveTo>
                    <a:pt x="7620" y="1846580"/>
                  </a:moveTo>
                  <a:lnTo>
                    <a:pt x="0" y="1846580"/>
                  </a:lnTo>
                  <a:lnTo>
                    <a:pt x="0" y="1852929"/>
                  </a:lnTo>
                  <a:lnTo>
                    <a:pt x="7620" y="1852929"/>
                  </a:lnTo>
                  <a:lnTo>
                    <a:pt x="7620" y="1846580"/>
                  </a:lnTo>
                  <a:close/>
                </a:path>
                <a:path w="7620" h="2274570">
                  <a:moveTo>
                    <a:pt x="7620" y="1852930"/>
                  </a:moveTo>
                  <a:lnTo>
                    <a:pt x="0" y="1852930"/>
                  </a:lnTo>
                  <a:lnTo>
                    <a:pt x="0" y="1859279"/>
                  </a:lnTo>
                  <a:lnTo>
                    <a:pt x="7620" y="1859279"/>
                  </a:lnTo>
                  <a:lnTo>
                    <a:pt x="7620" y="1852930"/>
                  </a:lnTo>
                  <a:close/>
                </a:path>
                <a:path w="7620" h="2274570">
                  <a:moveTo>
                    <a:pt x="7620" y="1859280"/>
                  </a:moveTo>
                  <a:lnTo>
                    <a:pt x="0" y="1859280"/>
                  </a:lnTo>
                  <a:lnTo>
                    <a:pt x="0" y="1865629"/>
                  </a:lnTo>
                  <a:lnTo>
                    <a:pt x="7620" y="1865629"/>
                  </a:lnTo>
                  <a:lnTo>
                    <a:pt x="7620" y="1859280"/>
                  </a:lnTo>
                  <a:close/>
                </a:path>
                <a:path w="7620" h="2274570">
                  <a:moveTo>
                    <a:pt x="7620" y="1865630"/>
                  </a:moveTo>
                  <a:lnTo>
                    <a:pt x="0" y="1865630"/>
                  </a:lnTo>
                  <a:lnTo>
                    <a:pt x="0" y="1871979"/>
                  </a:lnTo>
                  <a:lnTo>
                    <a:pt x="7620" y="1871979"/>
                  </a:lnTo>
                  <a:lnTo>
                    <a:pt x="7620" y="1865630"/>
                  </a:lnTo>
                  <a:close/>
                </a:path>
                <a:path w="7620" h="2274570">
                  <a:moveTo>
                    <a:pt x="7620" y="1871980"/>
                  </a:moveTo>
                  <a:lnTo>
                    <a:pt x="0" y="1871980"/>
                  </a:lnTo>
                  <a:lnTo>
                    <a:pt x="0" y="1884679"/>
                  </a:lnTo>
                  <a:lnTo>
                    <a:pt x="7620" y="1884679"/>
                  </a:lnTo>
                  <a:lnTo>
                    <a:pt x="7620" y="1871980"/>
                  </a:lnTo>
                  <a:close/>
                </a:path>
                <a:path w="7620" h="2274570">
                  <a:moveTo>
                    <a:pt x="7620" y="1884680"/>
                  </a:moveTo>
                  <a:lnTo>
                    <a:pt x="0" y="1884680"/>
                  </a:lnTo>
                  <a:lnTo>
                    <a:pt x="0" y="1891029"/>
                  </a:lnTo>
                  <a:lnTo>
                    <a:pt x="7620" y="1891029"/>
                  </a:lnTo>
                  <a:lnTo>
                    <a:pt x="7620" y="1884680"/>
                  </a:lnTo>
                  <a:close/>
                </a:path>
                <a:path w="7620" h="2274570">
                  <a:moveTo>
                    <a:pt x="7620" y="1891030"/>
                  </a:moveTo>
                  <a:lnTo>
                    <a:pt x="0" y="1891030"/>
                  </a:lnTo>
                  <a:lnTo>
                    <a:pt x="0" y="1897379"/>
                  </a:lnTo>
                  <a:lnTo>
                    <a:pt x="7620" y="1897379"/>
                  </a:lnTo>
                  <a:lnTo>
                    <a:pt x="7620" y="1891030"/>
                  </a:lnTo>
                  <a:close/>
                </a:path>
                <a:path w="7620" h="2274570">
                  <a:moveTo>
                    <a:pt x="7620" y="1897380"/>
                  </a:moveTo>
                  <a:lnTo>
                    <a:pt x="0" y="1897380"/>
                  </a:lnTo>
                  <a:lnTo>
                    <a:pt x="0" y="1903729"/>
                  </a:lnTo>
                  <a:lnTo>
                    <a:pt x="7620" y="1903729"/>
                  </a:lnTo>
                  <a:lnTo>
                    <a:pt x="7620" y="1897380"/>
                  </a:lnTo>
                  <a:close/>
                </a:path>
                <a:path w="7620" h="2274570">
                  <a:moveTo>
                    <a:pt x="7620" y="1903730"/>
                  </a:moveTo>
                  <a:lnTo>
                    <a:pt x="0" y="1903730"/>
                  </a:lnTo>
                  <a:lnTo>
                    <a:pt x="0" y="1910079"/>
                  </a:lnTo>
                  <a:lnTo>
                    <a:pt x="7620" y="1910079"/>
                  </a:lnTo>
                  <a:lnTo>
                    <a:pt x="7620" y="1903730"/>
                  </a:lnTo>
                  <a:close/>
                </a:path>
                <a:path w="7620" h="2274570">
                  <a:moveTo>
                    <a:pt x="7620" y="1910080"/>
                  </a:moveTo>
                  <a:lnTo>
                    <a:pt x="0" y="1910080"/>
                  </a:lnTo>
                  <a:lnTo>
                    <a:pt x="0" y="1915159"/>
                  </a:lnTo>
                  <a:lnTo>
                    <a:pt x="7620" y="1915159"/>
                  </a:lnTo>
                  <a:lnTo>
                    <a:pt x="7620" y="1910080"/>
                  </a:lnTo>
                  <a:close/>
                </a:path>
                <a:path w="7620" h="2274570">
                  <a:moveTo>
                    <a:pt x="7620" y="1915160"/>
                  </a:moveTo>
                  <a:lnTo>
                    <a:pt x="0" y="1915160"/>
                  </a:lnTo>
                  <a:lnTo>
                    <a:pt x="0" y="1922779"/>
                  </a:lnTo>
                  <a:lnTo>
                    <a:pt x="7620" y="1922779"/>
                  </a:lnTo>
                  <a:lnTo>
                    <a:pt x="7620" y="1915160"/>
                  </a:lnTo>
                  <a:close/>
                </a:path>
                <a:path w="7620" h="2274570">
                  <a:moveTo>
                    <a:pt x="7620" y="1922780"/>
                  </a:moveTo>
                  <a:lnTo>
                    <a:pt x="0" y="1922780"/>
                  </a:lnTo>
                  <a:lnTo>
                    <a:pt x="0" y="1929129"/>
                  </a:lnTo>
                  <a:lnTo>
                    <a:pt x="7620" y="1929129"/>
                  </a:lnTo>
                  <a:lnTo>
                    <a:pt x="7620" y="1922780"/>
                  </a:lnTo>
                  <a:close/>
                </a:path>
                <a:path w="7620" h="2274570">
                  <a:moveTo>
                    <a:pt x="7620" y="1929130"/>
                  </a:moveTo>
                  <a:lnTo>
                    <a:pt x="0" y="1929130"/>
                  </a:lnTo>
                  <a:lnTo>
                    <a:pt x="0" y="1935479"/>
                  </a:lnTo>
                  <a:lnTo>
                    <a:pt x="7620" y="1935479"/>
                  </a:lnTo>
                  <a:lnTo>
                    <a:pt x="7620" y="1929130"/>
                  </a:lnTo>
                  <a:close/>
                </a:path>
                <a:path w="7620" h="2274570">
                  <a:moveTo>
                    <a:pt x="7620" y="1935480"/>
                  </a:moveTo>
                  <a:lnTo>
                    <a:pt x="0" y="1935480"/>
                  </a:lnTo>
                  <a:lnTo>
                    <a:pt x="0" y="1941829"/>
                  </a:lnTo>
                  <a:lnTo>
                    <a:pt x="7620" y="1941829"/>
                  </a:lnTo>
                  <a:lnTo>
                    <a:pt x="7620" y="1935480"/>
                  </a:lnTo>
                  <a:close/>
                </a:path>
                <a:path w="7620" h="2274570">
                  <a:moveTo>
                    <a:pt x="7620" y="1941830"/>
                  </a:moveTo>
                  <a:lnTo>
                    <a:pt x="0" y="1941830"/>
                  </a:lnTo>
                  <a:lnTo>
                    <a:pt x="0" y="1948179"/>
                  </a:lnTo>
                  <a:lnTo>
                    <a:pt x="7620" y="1948179"/>
                  </a:lnTo>
                  <a:lnTo>
                    <a:pt x="7620" y="1941830"/>
                  </a:lnTo>
                  <a:close/>
                </a:path>
                <a:path w="7620" h="2274570">
                  <a:moveTo>
                    <a:pt x="7620" y="1948180"/>
                  </a:moveTo>
                  <a:lnTo>
                    <a:pt x="0" y="1948180"/>
                  </a:lnTo>
                  <a:lnTo>
                    <a:pt x="0" y="1967229"/>
                  </a:lnTo>
                  <a:lnTo>
                    <a:pt x="7620" y="1967229"/>
                  </a:lnTo>
                  <a:lnTo>
                    <a:pt x="7620" y="1948180"/>
                  </a:lnTo>
                  <a:close/>
                </a:path>
                <a:path w="7620" h="2274570">
                  <a:moveTo>
                    <a:pt x="7620" y="1967230"/>
                  </a:moveTo>
                  <a:lnTo>
                    <a:pt x="0" y="1967230"/>
                  </a:lnTo>
                  <a:lnTo>
                    <a:pt x="0" y="1973579"/>
                  </a:lnTo>
                  <a:lnTo>
                    <a:pt x="7620" y="1973579"/>
                  </a:lnTo>
                  <a:lnTo>
                    <a:pt x="7620" y="1967230"/>
                  </a:lnTo>
                  <a:close/>
                </a:path>
                <a:path w="7620" h="2274570">
                  <a:moveTo>
                    <a:pt x="7620" y="1973580"/>
                  </a:moveTo>
                  <a:lnTo>
                    <a:pt x="0" y="1973580"/>
                  </a:lnTo>
                  <a:lnTo>
                    <a:pt x="0" y="1979929"/>
                  </a:lnTo>
                  <a:lnTo>
                    <a:pt x="7620" y="1979929"/>
                  </a:lnTo>
                  <a:lnTo>
                    <a:pt x="7620" y="1973580"/>
                  </a:lnTo>
                  <a:close/>
                </a:path>
                <a:path w="7620" h="2274570">
                  <a:moveTo>
                    <a:pt x="7620" y="1979930"/>
                  </a:moveTo>
                  <a:lnTo>
                    <a:pt x="0" y="1979930"/>
                  </a:lnTo>
                  <a:lnTo>
                    <a:pt x="0" y="1986279"/>
                  </a:lnTo>
                  <a:lnTo>
                    <a:pt x="7620" y="1986279"/>
                  </a:lnTo>
                  <a:lnTo>
                    <a:pt x="7620" y="1979930"/>
                  </a:lnTo>
                  <a:close/>
                </a:path>
                <a:path w="7620" h="2274570">
                  <a:moveTo>
                    <a:pt x="7620" y="1986280"/>
                  </a:moveTo>
                  <a:lnTo>
                    <a:pt x="0" y="1986280"/>
                  </a:lnTo>
                  <a:lnTo>
                    <a:pt x="0" y="1997709"/>
                  </a:lnTo>
                  <a:lnTo>
                    <a:pt x="7620" y="1997709"/>
                  </a:lnTo>
                  <a:lnTo>
                    <a:pt x="7620" y="1986280"/>
                  </a:lnTo>
                  <a:close/>
                </a:path>
                <a:path w="7620" h="2274570">
                  <a:moveTo>
                    <a:pt x="7620" y="1997710"/>
                  </a:moveTo>
                  <a:lnTo>
                    <a:pt x="0" y="1997710"/>
                  </a:lnTo>
                  <a:lnTo>
                    <a:pt x="0" y="2005329"/>
                  </a:lnTo>
                  <a:lnTo>
                    <a:pt x="7620" y="2005329"/>
                  </a:lnTo>
                  <a:lnTo>
                    <a:pt x="7620" y="1997710"/>
                  </a:lnTo>
                  <a:close/>
                </a:path>
                <a:path w="7620" h="2274570">
                  <a:moveTo>
                    <a:pt x="7620" y="2005330"/>
                  </a:moveTo>
                  <a:lnTo>
                    <a:pt x="0" y="2005330"/>
                  </a:lnTo>
                  <a:lnTo>
                    <a:pt x="0" y="2011679"/>
                  </a:lnTo>
                  <a:lnTo>
                    <a:pt x="7620" y="2011679"/>
                  </a:lnTo>
                  <a:lnTo>
                    <a:pt x="7620" y="2005330"/>
                  </a:lnTo>
                  <a:close/>
                </a:path>
                <a:path w="7620" h="2274570">
                  <a:moveTo>
                    <a:pt x="7620" y="2011680"/>
                  </a:moveTo>
                  <a:lnTo>
                    <a:pt x="0" y="2011680"/>
                  </a:lnTo>
                  <a:lnTo>
                    <a:pt x="0" y="2018029"/>
                  </a:lnTo>
                  <a:lnTo>
                    <a:pt x="7620" y="2018029"/>
                  </a:lnTo>
                  <a:lnTo>
                    <a:pt x="7620" y="2011680"/>
                  </a:lnTo>
                  <a:close/>
                </a:path>
                <a:path w="7620" h="2274570">
                  <a:moveTo>
                    <a:pt x="7620" y="2018030"/>
                  </a:moveTo>
                  <a:lnTo>
                    <a:pt x="0" y="2018030"/>
                  </a:lnTo>
                  <a:lnTo>
                    <a:pt x="0" y="2024379"/>
                  </a:lnTo>
                  <a:lnTo>
                    <a:pt x="7620" y="2024379"/>
                  </a:lnTo>
                  <a:lnTo>
                    <a:pt x="7620" y="2018030"/>
                  </a:lnTo>
                  <a:close/>
                </a:path>
                <a:path w="7620" h="2274570">
                  <a:moveTo>
                    <a:pt x="7620" y="2024380"/>
                  </a:moveTo>
                  <a:lnTo>
                    <a:pt x="0" y="2024380"/>
                  </a:lnTo>
                  <a:lnTo>
                    <a:pt x="0" y="2030729"/>
                  </a:lnTo>
                  <a:lnTo>
                    <a:pt x="7620" y="2030729"/>
                  </a:lnTo>
                  <a:lnTo>
                    <a:pt x="7620" y="2024380"/>
                  </a:lnTo>
                  <a:close/>
                </a:path>
                <a:path w="7620" h="2274570">
                  <a:moveTo>
                    <a:pt x="7620" y="2030730"/>
                  </a:moveTo>
                  <a:lnTo>
                    <a:pt x="0" y="2030730"/>
                  </a:lnTo>
                  <a:lnTo>
                    <a:pt x="0" y="2035809"/>
                  </a:lnTo>
                  <a:lnTo>
                    <a:pt x="7620" y="2035809"/>
                  </a:lnTo>
                  <a:lnTo>
                    <a:pt x="7620" y="2030730"/>
                  </a:lnTo>
                  <a:close/>
                </a:path>
                <a:path w="7620" h="2274570">
                  <a:moveTo>
                    <a:pt x="7620" y="2035810"/>
                  </a:moveTo>
                  <a:lnTo>
                    <a:pt x="0" y="2035810"/>
                  </a:lnTo>
                  <a:lnTo>
                    <a:pt x="0" y="2043429"/>
                  </a:lnTo>
                  <a:lnTo>
                    <a:pt x="7620" y="2043429"/>
                  </a:lnTo>
                  <a:lnTo>
                    <a:pt x="7620" y="2035810"/>
                  </a:lnTo>
                  <a:close/>
                </a:path>
                <a:path w="7620" h="2274570">
                  <a:moveTo>
                    <a:pt x="7620" y="2043430"/>
                  </a:moveTo>
                  <a:lnTo>
                    <a:pt x="0" y="2043430"/>
                  </a:lnTo>
                  <a:lnTo>
                    <a:pt x="0" y="2049779"/>
                  </a:lnTo>
                  <a:lnTo>
                    <a:pt x="7620" y="2049779"/>
                  </a:lnTo>
                  <a:lnTo>
                    <a:pt x="7620" y="2043430"/>
                  </a:lnTo>
                  <a:close/>
                </a:path>
                <a:path w="7620" h="2274570">
                  <a:moveTo>
                    <a:pt x="7620" y="2049780"/>
                  </a:moveTo>
                  <a:lnTo>
                    <a:pt x="0" y="2049780"/>
                  </a:lnTo>
                  <a:lnTo>
                    <a:pt x="0" y="2081529"/>
                  </a:lnTo>
                  <a:lnTo>
                    <a:pt x="7620" y="2081529"/>
                  </a:lnTo>
                  <a:lnTo>
                    <a:pt x="7620" y="2049780"/>
                  </a:lnTo>
                  <a:close/>
                </a:path>
                <a:path w="7620" h="2274570">
                  <a:moveTo>
                    <a:pt x="7620" y="2081530"/>
                  </a:moveTo>
                  <a:lnTo>
                    <a:pt x="0" y="2081530"/>
                  </a:lnTo>
                  <a:lnTo>
                    <a:pt x="0" y="2100579"/>
                  </a:lnTo>
                  <a:lnTo>
                    <a:pt x="7620" y="2100579"/>
                  </a:lnTo>
                  <a:lnTo>
                    <a:pt x="7620" y="2081530"/>
                  </a:lnTo>
                  <a:close/>
                </a:path>
                <a:path w="7620" h="2274570">
                  <a:moveTo>
                    <a:pt x="7620" y="2100580"/>
                  </a:moveTo>
                  <a:lnTo>
                    <a:pt x="0" y="2100580"/>
                  </a:lnTo>
                  <a:lnTo>
                    <a:pt x="0" y="2106929"/>
                  </a:lnTo>
                  <a:lnTo>
                    <a:pt x="7620" y="2106929"/>
                  </a:lnTo>
                  <a:lnTo>
                    <a:pt x="7620" y="2100580"/>
                  </a:lnTo>
                  <a:close/>
                </a:path>
                <a:path w="7620" h="2274570">
                  <a:moveTo>
                    <a:pt x="7620" y="2106930"/>
                  </a:moveTo>
                  <a:lnTo>
                    <a:pt x="0" y="2106930"/>
                  </a:lnTo>
                  <a:lnTo>
                    <a:pt x="0" y="2112010"/>
                  </a:lnTo>
                  <a:lnTo>
                    <a:pt x="7620" y="2112010"/>
                  </a:lnTo>
                  <a:lnTo>
                    <a:pt x="7620" y="2106930"/>
                  </a:lnTo>
                  <a:close/>
                </a:path>
                <a:path w="7620" h="2274570">
                  <a:moveTo>
                    <a:pt x="7620" y="2112010"/>
                  </a:moveTo>
                  <a:lnTo>
                    <a:pt x="0" y="2112010"/>
                  </a:lnTo>
                  <a:lnTo>
                    <a:pt x="0" y="2119629"/>
                  </a:lnTo>
                  <a:lnTo>
                    <a:pt x="7620" y="2119629"/>
                  </a:lnTo>
                  <a:lnTo>
                    <a:pt x="7620" y="2112010"/>
                  </a:lnTo>
                  <a:close/>
                </a:path>
                <a:path w="7620" h="2274570">
                  <a:moveTo>
                    <a:pt x="7620" y="2119630"/>
                  </a:moveTo>
                  <a:lnTo>
                    <a:pt x="0" y="2119630"/>
                  </a:lnTo>
                  <a:lnTo>
                    <a:pt x="0" y="2132329"/>
                  </a:lnTo>
                  <a:lnTo>
                    <a:pt x="7620" y="2132329"/>
                  </a:lnTo>
                  <a:lnTo>
                    <a:pt x="7620" y="2119630"/>
                  </a:lnTo>
                  <a:close/>
                </a:path>
                <a:path w="7620" h="2274570">
                  <a:moveTo>
                    <a:pt x="7620" y="2132330"/>
                  </a:moveTo>
                  <a:lnTo>
                    <a:pt x="0" y="2132330"/>
                  </a:lnTo>
                  <a:lnTo>
                    <a:pt x="0" y="2138679"/>
                  </a:lnTo>
                  <a:lnTo>
                    <a:pt x="7620" y="2138679"/>
                  </a:lnTo>
                  <a:lnTo>
                    <a:pt x="7620" y="2132330"/>
                  </a:lnTo>
                  <a:close/>
                </a:path>
                <a:path w="7620" h="2274570">
                  <a:moveTo>
                    <a:pt x="7620" y="2138680"/>
                  </a:moveTo>
                  <a:lnTo>
                    <a:pt x="0" y="2138680"/>
                  </a:lnTo>
                  <a:lnTo>
                    <a:pt x="0" y="2145029"/>
                  </a:lnTo>
                  <a:lnTo>
                    <a:pt x="7620" y="2145029"/>
                  </a:lnTo>
                  <a:lnTo>
                    <a:pt x="7620" y="2138680"/>
                  </a:lnTo>
                  <a:close/>
                </a:path>
                <a:path w="7620" h="2274570">
                  <a:moveTo>
                    <a:pt x="7620" y="2145030"/>
                  </a:moveTo>
                  <a:lnTo>
                    <a:pt x="0" y="2145030"/>
                  </a:lnTo>
                  <a:lnTo>
                    <a:pt x="0" y="2150110"/>
                  </a:lnTo>
                  <a:lnTo>
                    <a:pt x="7620" y="2150110"/>
                  </a:lnTo>
                  <a:lnTo>
                    <a:pt x="7620" y="2145030"/>
                  </a:lnTo>
                  <a:close/>
                </a:path>
                <a:path w="7620" h="2274570">
                  <a:moveTo>
                    <a:pt x="7620" y="2150110"/>
                  </a:moveTo>
                  <a:lnTo>
                    <a:pt x="0" y="2150110"/>
                  </a:lnTo>
                  <a:lnTo>
                    <a:pt x="0" y="2156460"/>
                  </a:lnTo>
                  <a:lnTo>
                    <a:pt x="7620" y="2156460"/>
                  </a:lnTo>
                  <a:lnTo>
                    <a:pt x="7620" y="2150110"/>
                  </a:lnTo>
                  <a:close/>
                </a:path>
                <a:path w="7620" h="2274570">
                  <a:moveTo>
                    <a:pt x="7620" y="2156460"/>
                  </a:moveTo>
                  <a:lnTo>
                    <a:pt x="0" y="2156460"/>
                  </a:lnTo>
                  <a:lnTo>
                    <a:pt x="0" y="2170429"/>
                  </a:lnTo>
                  <a:lnTo>
                    <a:pt x="7620" y="2170429"/>
                  </a:lnTo>
                  <a:lnTo>
                    <a:pt x="7620" y="2156460"/>
                  </a:lnTo>
                  <a:close/>
                </a:path>
                <a:path w="7620" h="2274570">
                  <a:moveTo>
                    <a:pt x="7620" y="2170430"/>
                  </a:moveTo>
                  <a:lnTo>
                    <a:pt x="0" y="2170430"/>
                  </a:lnTo>
                  <a:lnTo>
                    <a:pt x="0" y="2176779"/>
                  </a:lnTo>
                  <a:lnTo>
                    <a:pt x="7620" y="2176779"/>
                  </a:lnTo>
                  <a:lnTo>
                    <a:pt x="7620" y="2170430"/>
                  </a:lnTo>
                  <a:close/>
                </a:path>
                <a:path w="7620" h="2274570">
                  <a:moveTo>
                    <a:pt x="7620" y="2176780"/>
                  </a:moveTo>
                  <a:lnTo>
                    <a:pt x="0" y="2176780"/>
                  </a:lnTo>
                  <a:lnTo>
                    <a:pt x="0" y="2183129"/>
                  </a:lnTo>
                  <a:lnTo>
                    <a:pt x="7620" y="2183129"/>
                  </a:lnTo>
                  <a:lnTo>
                    <a:pt x="7620" y="2176780"/>
                  </a:lnTo>
                  <a:close/>
                </a:path>
                <a:path w="7620" h="2274570">
                  <a:moveTo>
                    <a:pt x="7620" y="2183130"/>
                  </a:moveTo>
                  <a:lnTo>
                    <a:pt x="0" y="2183130"/>
                  </a:lnTo>
                  <a:lnTo>
                    <a:pt x="0" y="2188210"/>
                  </a:lnTo>
                  <a:lnTo>
                    <a:pt x="7620" y="2188210"/>
                  </a:lnTo>
                  <a:lnTo>
                    <a:pt x="7620" y="2183130"/>
                  </a:lnTo>
                  <a:close/>
                </a:path>
                <a:path w="7620" h="2274570">
                  <a:moveTo>
                    <a:pt x="7620" y="2188210"/>
                  </a:moveTo>
                  <a:lnTo>
                    <a:pt x="0" y="2188210"/>
                  </a:lnTo>
                  <a:lnTo>
                    <a:pt x="0" y="2194560"/>
                  </a:lnTo>
                  <a:lnTo>
                    <a:pt x="7620" y="2194560"/>
                  </a:lnTo>
                  <a:lnTo>
                    <a:pt x="7620" y="2188210"/>
                  </a:lnTo>
                  <a:close/>
                </a:path>
                <a:path w="7620" h="2274570">
                  <a:moveTo>
                    <a:pt x="7620" y="2194560"/>
                  </a:moveTo>
                  <a:lnTo>
                    <a:pt x="0" y="2194560"/>
                  </a:lnTo>
                  <a:lnTo>
                    <a:pt x="0" y="2202179"/>
                  </a:lnTo>
                  <a:lnTo>
                    <a:pt x="7620" y="2202179"/>
                  </a:lnTo>
                  <a:lnTo>
                    <a:pt x="7620" y="2194560"/>
                  </a:lnTo>
                  <a:close/>
                </a:path>
                <a:path w="7620" h="2274570">
                  <a:moveTo>
                    <a:pt x="7620" y="2202180"/>
                  </a:moveTo>
                  <a:lnTo>
                    <a:pt x="0" y="2202180"/>
                  </a:lnTo>
                  <a:lnTo>
                    <a:pt x="0" y="2208529"/>
                  </a:lnTo>
                  <a:lnTo>
                    <a:pt x="7620" y="2208529"/>
                  </a:lnTo>
                  <a:lnTo>
                    <a:pt x="7620" y="2202180"/>
                  </a:lnTo>
                  <a:close/>
                </a:path>
                <a:path w="7620" h="2274570">
                  <a:moveTo>
                    <a:pt x="7620" y="2208530"/>
                  </a:moveTo>
                  <a:lnTo>
                    <a:pt x="0" y="2208530"/>
                  </a:lnTo>
                  <a:lnTo>
                    <a:pt x="0" y="2214879"/>
                  </a:lnTo>
                  <a:lnTo>
                    <a:pt x="7620" y="2214879"/>
                  </a:lnTo>
                  <a:lnTo>
                    <a:pt x="7620" y="2208530"/>
                  </a:lnTo>
                  <a:close/>
                </a:path>
                <a:path w="7620" h="2274570">
                  <a:moveTo>
                    <a:pt x="7620" y="2214880"/>
                  </a:moveTo>
                  <a:lnTo>
                    <a:pt x="0" y="2214880"/>
                  </a:lnTo>
                  <a:lnTo>
                    <a:pt x="0" y="2227579"/>
                  </a:lnTo>
                  <a:lnTo>
                    <a:pt x="7620" y="2227579"/>
                  </a:lnTo>
                  <a:lnTo>
                    <a:pt x="7620" y="2214880"/>
                  </a:lnTo>
                  <a:close/>
                </a:path>
                <a:path w="7620" h="2274570">
                  <a:moveTo>
                    <a:pt x="7620" y="2227580"/>
                  </a:moveTo>
                  <a:lnTo>
                    <a:pt x="0" y="2227580"/>
                  </a:lnTo>
                  <a:lnTo>
                    <a:pt x="0" y="2232660"/>
                  </a:lnTo>
                  <a:lnTo>
                    <a:pt x="7620" y="2232660"/>
                  </a:lnTo>
                  <a:lnTo>
                    <a:pt x="7620" y="2227580"/>
                  </a:lnTo>
                  <a:close/>
                </a:path>
                <a:path w="7620" h="2274570">
                  <a:moveTo>
                    <a:pt x="7620" y="2232660"/>
                  </a:moveTo>
                  <a:lnTo>
                    <a:pt x="0" y="2232660"/>
                  </a:lnTo>
                  <a:lnTo>
                    <a:pt x="0" y="2240279"/>
                  </a:lnTo>
                  <a:lnTo>
                    <a:pt x="7620" y="2240279"/>
                  </a:lnTo>
                  <a:lnTo>
                    <a:pt x="7620" y="2232660"/>
                  </a:lnTo>
                  <a:close/>
                </a:path>
                <a:path w="7620" h="2274570">
                  <a:moveTo>
                    <a:pt x="7620" y="2240280"/>
                  </a:moveTo>
                  <a:lnTo>
                    <a:pt x="0" y="2240280"/>
                  </a:lnTo>
                  <a:lnTo>
                    <a:pt x="0" y="2246629"/>
                  </a:lnTo>
                  <a:lnTo>
                    <a:pt x="7620" y="2246629"/>
                  </a:lnTo>
                  <a:lnTo>
                    <a:pt x="7620" y="2240280"/>
                  </a:lnTo>
                  <a:close/>
                </a:path>
                <a:path w="7620" h="2274570">
                  <a:moveTo>
                    <a:pt x="7620" y="2246630"/>
                  </a:moveTo>
                  <a:lnTo>
                    <a:pt x="0" y="2246630"/>
                  </a:lnTo>
                  <a:lnTo>
                    <a:pt x="0" y="2252979"/>
                  </a:lnTo>
                  <a:lnTo>
                    <a:pt x="7620" y="2252979"/>
                  </a:lnTo>
                  <a:lnTo>
                    <a:pt x="7620" y="2246630"/>
                  </a:lnTo>
                  <a:close/>
                </a:path>
                <a:path w="7620" h="2274570">
                  <a:moveTo>
                    <a:pt x="7620" y="2252980"/>
                  </a:moveTo>
                  <a:lnTo>
                    <a:pt x="0" y="2252980"/>
                  </a:lnTo>
                  <a:lnTo>
                    <a:pt x="0" y="2259329"/>
                  </a:lnTo>
                  <a:lnTo>
                    <a:pt x="7620" y="2259329"/>
                  </a:lnTo>
                  <a:lnTo>
                    <a:pt x="7620" y="2252980"/>
                  </a:lnTo>
                  <a:close/>
                </a:path>
                <a:path w="7620" h="2274570">
                  <a:moveTo>
                    <a:pt x="7620" y="2259330"/>
                  </a:moveTo>
                  <a:lnTo>
                    <a:pt x="0" y="2259330"/>
                  </a:lnTo>
                  <a:lnTo>
                    <a:pt x="0" y="2265679"/>
                  </a:lnTo>
                  <a:lnTo>
                    <a:pt x="7620" y="2265679"/>
                  </a:lnTo>
                  <a:lnTo>
                    <a:pt x="7620" y="2259330"/>
                  </a:lnTo>
                  <a:close/>
                </a:path>
                <a:path w="7620" h="2274570">
                  <a:moveTo>
                    <a:pt x="6350" y="2265680"/>
                  </a:moveTo>
                  <a:lnTo>
                    <a:pt x="0" y="2265680"/>
                  </a:lnTo>
                  <a:lnTo>
                    <a:pt x="0" y="2270760"/>
                  </a:lnTo>
                  <a:lnTo>
                    <a:pt x="3810" y="2270760"/>
                  </a:lnTo>
                  <a:lnTo>
                    <a:pt x="3810" y="2269490"/>
                  </a:lnTo>
                  <a:lnTo>
                    <a:pt x="5080" y="2269490"/>
                  </a:lnTo>
                  <a:lnTo>
                    <a:pt x="5080" y="2268220"/>
                  </a:lnTo>
                  <a:lnTo>
                    <a:pt x="6350" y="2268220"/>
                  </a:lnTo>
                  <a:lnTo>
                    <a:pt x="6350" y="2265680"/>
                  </a:lnTo>
                  <a:close/>
                </a:path>
                <a:path w="7620" h="2274570">
                  <a:moveTo>
                    <a:pt x="2540" y="2270760"/>
                  </a:moveTo>
                  <a:lnTo>
                    <a:pt x="0" y="2270760"/>
                  </a:lnTo>
                  <a:lnTo>
                    <a:pt x="0" y="2274570"/>
                  </a:lnTo>
                  <a:lnTo>
                    <a:pt x="1270" y="2274570"/>
                  </a:lnTo>
                  <a:lnTo>
                    <a:pt x="1270" y="2273300"/>
                  </a:lnTo>
                  <a:lnTo>
                    <a:pt x="2540" y="2273300"/>
                  </a:lnTo>
                  <a:lnTo>
                    <a:pt x="2540" y="2270760"/>
                  </a:lnTo>
                  <a:close/>
                </a:path>
              </a:pathLst>
            </a:custGeom>
            <a:solidFill>
              <a:srgbClr val="FF7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4818379" y="2480310"/>
              <a:ext cx="6350" cy="2286000"/>
            </a:xfrm>
            <a:custGeom>
              <a:avLst/>
              <a:gdLst/>
              <a:ahLst/>
              <a:cxnLst/>
              <a:rect l="l" t="t" r="r" b="b"/>
              <a:pathLst>
                <a:path w="6350" h="2286000">
                  <a:moveTo>
                    <a:pt x="2540" y="0"/>
                  </a:moveTo>
                  <a:lnTo>
                    <a:pt x="1270" y="0"/>
                  </a:lnTo>
                  <a:lnTo>
                    <a:pt x="1270" y="7620"/>
                  </a:lnTo>
                  <a:lnTo>
                    <a:pt x="6350" y="7620"/>
                  </a:lnTo>
                  <a:lnTo>
                    <a:pt x="6350" y="5080"/>
                  </a:lnTo>
                  <a:lnTo>
                    <a:pt x="5080" y="508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6350" h="2286000">
                  <a:moveTo>
                    <a:pt x="6350" y="7620"/>
                  </a:moveTo>
                  <a:lnTo>
                    <a:pt x="1270" y="7620"/>
                  </a:lnTo>
                  <a:lnTo>
                    <a:pt x="1270" y="45720"/>
                  </a:lnTo>
                  <a:lnTo>
                    <a:pt x="6350" y="45720"/>
                  </a:lnTo>
                  <a:lnTo>
                    <a:pt x="6350" y="7620"/>
                  </a:lnTo>
                  <a:close/>
                </a:path>
                <a:path w="6350" h="2286000">
                  <a:moveTo>
                    <a:pt x="6350" y="45720"/>
                  </a:moveTo>
                  <a:lnTo>
                    <a:pt x="1270" y="45720"/>
                  </a:lnTo>
                  <a:lnTo>
                    <a:pt x="1270" y="83820"/>
                  </a:lnTo>
                  <a:lnTo>
                    <a:pt x="6350" y="83820"/>
                  </a:lnTo>
                  <a:lnTo>
                    <a:pt x="6350" y="45720"/>
                  </a:lnTo>
                  <a:close/>
                </a:path>
                <a:path w="6350" h="2286000">
                  <a:moveTo>
                    <a:pt x="6350" y="83820"/>
                  </a:moveTo>
                  <a:lnTo>
                    <a:pt x="1270" y="83820"/>
                  </a:lnTo>
                  <a:lnTo>
                    <a:pt x="1270" y="90170"/>
                  </a:lnTo>
                  <a:lnTo>
                    <a:pt x="6350" y="90170"/>
                  </a:lnTo>
                  <a:lnTo>
                    <a:pt x="6350" y="83820"/>
                  </a:lnTo>
                  <a:close/>
                </a:path>
                <a:path w="6350" h="2286000">
                  <a:moveTo>
                    <a:pt x="6350" y="90170"/>
                  </a:moveTo>
                  <a:lnTo>
                    <a:pt x="1270" y="90170"/>
                  </a:lnTo>
                  <a:lnTo>
                    <a:pt x="1270" y="121920"/>
                  </a:lnTo>
                  <a:lnTo>
                    <a:pt x="6350" y="121920"/>
                  </a:lnTo>
                  <a:lnTo>
                    <a:pt x="6350" y="90170"/>
                  </a:lnTo>
                  <a:close/>
                </a:path>
                <a:path w="6350" h="2286000">
                  <a:moveTo>
                    <a:pt x="6350" y="121920"/>
                  </a:moveTo>
                  <a:lnTo>
                    <a:pt x="1270" y="121920"/>
                  </a:lnTo>
                  <a:lnTo>
                    <a:pt x="1270" y="128270"/>
                  </a:lnTo>
                  <a:lnTo>
                    <a:pt x="6350" y="128270"/>
                  </a:lnTo>
                  <a:lnTo>
                    <a:pt x="6350" y="121920"/>
                  </a:lnTo>
                  <a:close/>
                </a:path>
                <a:path w="6350" h="2286000">
                  <a:moveTo>
                    <a:pt x="6350" y="128270"/>
                  </a:moveTo>
                  <a:lnTo>
                    <a:pt x="1270" y="128270"/>
                  </a:lnTo>
                  <a:lnTo>
                    <a:pt x="1270" y="166370"/>
                  </a:lnTo>
                  <a:lnTo>
                    <a:pt x="6350" y="166370"/>
                  </a:lnTo>
                  <a:lnTo>
                    <a:pt x="6350" y="128270"/>
                  </a:lnTo>
                  <a:close/>
                </a:path>
                <a:path w="6350" h="2286000">
                  <a:moveTo>
                    <a:pt x="6350" y="166370"/>
                  </a:moveTo>
                  <a:lnTo>
                    <a:pt x="1270" y="166370"/>
                  </a:lnTo>
                  <a:lnTo>
                    <a:pt x="1270" y="204470"/>
                  </a:lnTo>
                  <a:lnTo>
                    <a:pt x="6350" y="204470"/>
                  </a:lnTo>
                  <a:lnTo>
                    <a:pt x="6350" y="166370"/>
                  </a:lnTo>
                  <a:close/>
                </a:path>
                <a:path w="6350" h="2286000">
                  <a:moveTo>
                    <a:pt x="6350" y="204470"/>
                  </a:moveTo>
                  <a:lnTo>
                    <a:pt x="1270" y="204470"/>
                  </a:lnTo>
                  <a:lnTo>
                    <a:pt x="1270" y="242570"/>
                  </a:lnTo>
                  <a:lnTo>
                    <a:pt x="6350" y="242570"/>
                  </a:lnTo>
                  <a:lnTo>
                    <a:pt x="6350" y="204470"/>
                  </a:lnTo>
                  <a:close/>
                </a:path>
                <a:path w="6350" h="2286000">
                  <a:moveTo>
                    <a:pt x="6350" y="242570"/>
                  </a:moveTo>
                  <a:lnTo>
                    <a:pt x="1270" y="242570"/>
                  </a:lnTo>
                  <a:lnTo>
                    <a:pt x="1270" y="280670"/>
                  </a:lnTo>
                  <a:lnTo>
                    <a:pt x="6350" y="280670"/>
                  </a:lnTo>
                  <a:lnTo>
                    <a:pt x="6350" y="242570"/>
                  </a:lnTo>
                  <a:close/>
                </a:path>
                <a:path w="6350" h="2286000">
                  <a:moveTo>
                    <a:pt x="6350" y="280670"/>
                  </a:moveTo>
                  <a:lnTo>
                    <a:pt x="1270" y="280670"/>
                  </a:lnTo>
                  <a:lnTo>
                    <a:pt x="1270" y="287020"/>
                  </a:lnTo>
                  <a:lnTo>
                    <a:pt x="6350" y="287020"/>
                  </a:lnTo>
                  <a:lnTo>
                    <a:pt x="6350" y="280670"/>
                  </a:lnTo>
                  <a:close/>
                </a:path>
                <a:path w="6350" h="2286000">
                  <a:moveTo>
                    <a:pt x="6350" y="287020"/>
                  </a:moveTo>
                  <a:lnTo>
                    <a:pt x="1270" y="287020"/>
                  </a:lnTo>
                  <a:lnTo>
                    <a:pt x="1270" y="318770"/>
                  </a:lnTo>
                  <a:lnTo>
                    <a:pt x="6350" y="318770"/>
                  </a:lnTo>
                  <a:lnTo>
                    <a:pt x="6350" y="287020"/>
                  </a:lnTo>
                  <a:close/>
                </a:path>
                <a:path w="6350" h="2286000">
                  <a:moveTo>
                    <a:pt x="6350" y="318770"/>
                  </a:moveTo>
                  <a:lnTo>
                    <a:pt x="1270" y="318770"/>
                  </a:lnTo>
                  <a:lnTo>
                    <a:pt x="1270" y="325120"/>
                  </a:lnTo>
                  <a:lnTo>
                    <a:pt x="6350" y="325120"/>
                  </a:lnTo>
                  <a:lnTo>
                    <a:pt x="6350" y="318770"/>
                  </a:lnTo>
                  <a:close/>
                </a:path>
                <a:path w="6350" h="2286000">
                  <a:moveTo>
                    <a:pt x="6350" y="325120"/>
                  </a:moveTo>
                  <a:lnTo>
                    <a:pt x="1270" y="325120"/>
                  </a:lnTo>
                  <a:lnTo>
                    <a:pt x="1270" y="363220"/>
                  </a:lnTo>
                  <a:lnTo>
                    <a:pt x="6350" y="363220"/>
                  </a:lnTo>
                  <a:lnTo>
                    <a:pt x="6350" y="325120"/>
                  </a:lnTo>
                  <a:close/>
                </a:path>
                <a:path w="6350" h="2286000">
                  <a:moveTo>
                    <a:pt x="6350" y="363220"/>
                  </a:moveTo>
                  <a:lnTo>
                    <a:pt x="1270" y="363220"/>
                  </a:lnTo>
                  <a:lnTo>
                    <a:pt x="1270" y="401320"/>
                  </a:lnTo>
                  <a:lnTo>
                    <a:pt x="6350" y="401320"/>
                  </a:lnTo>
                  <a:lnTo>
                    <a:pt x="6350" y="363220"/>
                  </a:lnTo>
                  <a:close/>
                </a:path>
                <a:path w="6350" h="2286000">
                  <a:moveTo>
                    <a:pt x="6350" y="401320"/>
                  </a:moveTo>
                  <a:lnTo>
                    <a:pt x="1270" y="401320"/>
                  </a:lnTo>
                  <a:lnTo>
                    <a:pt x="1270" y="439420"/>
                  </a:lnTo>
                  <a:lnTo>
                    <a:pt x="6350" y="439420"/>
                  </a:lnTo>
                  <a:lnTo>
                    <a:pt x="6350" y="401320"/>
                  </a:lnTo>
                  <a:close/>
                </a:path>
                <a:path w="6350" h="2286000">
                  <a:moveTo>
                    <a:pt x="6350" y="439420"/>
                  </a:moveTo>
                  <a:lnTo>
                    <a:pt x="1270" y="439420"/>
                  </a:lnTo>
                  <a:lnTo>
                    <a:pt x="1270" y="476250"/>
                  </a:lnTo>
                  <a:lnTo>
                    <a:pt x="0" y="476250"/>
                  </a:lnTo>
                  <a:lnTo>
                    <a:pt x="0" y="477520"/>
                  </a:lnTo>
                  <a:lnTo>
                    <a:pt x="6350" y="477520"/>
                  </a:lnTo>
                  <a:lnTo>
                    <a:pt x="6350" y="439420"/>
                  </a:lnTo>
                  <a:close/>
                </a:path>
                <a:path w="6350" h="2286000">
                  <a:moveTo>
                    <a:pt x="6350" y="477520"/>
                  </a:moveTo>
                  <a:lnTo>
                    <a:pt x="0" y="477520"/>
                  </a:lnTo>
                  <a:lnTo>
                    <a:pt x="0" y="483870"/>
                  </a:lnTo>
                  <a:lnTo>
                    <a:pt x="6350" y="483870"/>
                  </a:lnTo>
                  <a:lnTo>
                    <a:pt x="6350" y="477520"/>
                  </a:lnTo>
                  <a:close/>
                </a:path>
                <a:path w="6350" h="2286000">
                  <a:moveTo>
                    <a:pt x="6350" y="483870"/>
                  </a:moveTo>
                  <a:lnTo>
                    <a:pt x="0" y="483870"/>
                  </a:lnTo>
                  <a:lnTo>
                    <a:pt x="0" y="515620"/>
                  </a:lnTo>
                  <a:lnTo>
                    <a:pt x="6350" y="515620"/>
                  </a:lnTo>
                  <a:lnTo>
                    <a:pt x="6350" y="483870"/>
                  </a:lnTo>
                  <a:close/>
                </a:path>
                <a:path w="6350" h="2286000">
                  <a:moveTo>
                    <a:pt x="6350" y="515620"/>
                  </a:moveTo>
                  <a:lnTo>
                    <a:pt x="0" y="515620"/>
                  </a:lnTo>
                  <a:lnTo>
                    <a:pt x="0" y="560070"/>
                  </a:lnTo>
                  <a:lnTo>
                    <a:pt x="6350" y="560070"/>
                  </a:lnTo>
                  <a:lnTo>
                    <a:pt x="6350" y="515620"/>
                  </a:lnTo>
                  <a:close/>
                </a:path>
                <a:path w="6350" h="2286000">
                  <a:moveTo>
                    <a:pt x="6350" y="560070"/>
                  </a:moveTo>
                  <a:lnTo>
                    <a:pt x="0" y="560070"/>
                  </a:lnTo>
                  <a:lnTo>
                    <a:pt x="0" y="598170"/>
                  </a:lnTo>
                  <a:lnTo>
                    <a:pt x="6350" y="598170"/>
                  </a:lnTo>
                  <a:lnTo>
                    <a:pt x="6350" y="560070"/>
                  </a:lnTo>
                  <a:close/>
                </a:path>
                <a:path w="6350" h="2286000">
                  <a:moveTo>
                    <a:pt x="6350" y="598170"/>
                  </a:moveTo>
                  <a:lnTo>
                    <a:pt x="0" y="59817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598170"/>
                  </a:lnTo>
                  <a:close/>
                </a:path>
                <a:path w="6350" h="2286000">
                  <a:moveTo>
                    <a:pt x="6350" y="636270"/>
                  </a:moveTo>
                  <a:lnTo>
                    <a:pt x="0" y="63627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36270"/>
                  </a:lnTo>
                  <a:close/>
                </a:path>
                <a:path w="6350" h="2286000">
                  <a:moveTo>
                    <a:pt x="6350" y="674370"/>
                  </a:moveTo>
                  <a:lnTo>
                    <a:pt x="0" y="67437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4370"/>
                  </a:lnTo>
                  <a:close/>
                </a:path>
                <a:path w="6350" h="2286000">
                  <a:moveTo>
                    <a:pt x="6350" y="680720"/>
                  </a:moveTo>
                  <a:lnTo>
                    <a:pt x="0" y="680720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680720"/>
                  </a:lnTo>
                  <a:close/>
                </a:path>
                <a:path w="6350" h="2286000">
                  <a:moveTo>
                    <a:pt x="6350" y="712470"/>
                  </a:moveTo>
                  <a:lnTo>
                    <a:pt x="0" y="712470"/>
                  </a:lnTo>
                  <a:lnTo>
                    <a:pt x="0" y="718820"/>
                  </a:lnTo>
                  <a:lnTo>
                    <a:pt x="6350" y="718820"/>
                  </a:lnTo>
                  <a:lnTo>
                    <a:pt x="6350" y="712470"/>
                  </a:lnTo>
                  <a:close/>
                </a:path>
                <a:path w="6350" h="2286000">
                  <a:moveTo>
                    <a:pt x="6350" y="718820"/>
                  </a:moveTo>
                  <a:lnTo>
                    <a:pt x="0" y="718820"/>
                  </a:lnTo>
                  <a:lnTo>
                    <a:pt x="0" y="756920"/>
                  </a:lnTo>
                  <a:lnTo>
                    <a:pt x="6350" y="756920"/>
                  </a:lnTo>
                  <a:lnTo>
                    <a:pt x="6350" y="718820"/>
                  </a:lnTo>
                  <a:close/>
                </a:path>
                <a:path w="6350" h="2286000">
                  <a:moveTo>
                    <a:pt x="6350" y="756920"/>
                  </a:moveTo>
                  <a:lnTo>
                    <a:pt x="0" y="756920"/>
                  </a:lnTo>
                  <a:lnTo>
                    <a:pt x="0" y="795020"/>
                  </a:lnTo>
                  <a:lnTo>
                    <a:pt x="6350" y="795020"/>
                  </a:lnTo>
                  <a:lnTo>
                    <a:pt x="6350" y="756920"/>
                  </a:lnTo>
                  <a:close/>
                </a:path>
                <a:path w="6350" h="2286000">
                  <a:moveTo>
                    <a:pt x="6350" y="795020"/>
                  </a:moveTo>
                  <a:lnTo>
                    <a:pt x="0" y="795020"/>
                  </a:lnTo>
                  <a:lnTo>
                    <a:pt x="0" y="833120"/>
                  </a:lnTo>
                  <a:lnTo>
                    <a:pt x="6350" y="833120"/>
                  </a:lnTo>
                  <a:lnTo>
                    <a:pt x="6350" y="795020"/>
                  </a:lnTo>
                  <a:close/>
                </a:path>
                <a:path w="6350" h="2286000">
                  <a:moveTo>
                    <a:pt x="6350" y="833120"/>
                  </a:moveTo>
                  <a:lnTo>
                    <a:pt x="0" y="833120"/>
                  </a:lnTo>
                  <a:lnTo>
                    <a:pt x="0" y="839470"/>
                  </a:lnTo>
                  <a:lnTo>
                    <a:pt x="6350" y="839470"/>
                  </a:lnTo>
                  <a:lnTo>
                    <a:pt x="6350" y="833120"/>
                  </a:lnTo>
                  <a:close/>
                </a:path>
                <a:path w="6350" h="2286000">
                  <a:moveTo>
                    <a:pt x="6350" y="839470"/>
                  </a:moveTo>
                  <a:lnTo>
                    <a:pt x="0" y="839470"/>
                  </a:lnTo>
                  <a:lnTo>
                    <a:pt x="0" y="871220"/>
                  </a:lnTo>
                  <a:lnTo>
                    <a:pt x="6350" y="871220"/>
                  </a:lnTo>
                  <a:lnTo>
                    <a:pt x="6350" y="839470"/>
                  </a:lnTo>
                  <a:close/>
                </a:path>
                <a:path w="6350" h="2286000">
                  <a:moveTo>
                    <a:pt x="6350" y="871220"/>
                  </a:moveTo>
                  <a:lnTo>
                    <a:pt x="0" y="871220"/>
                  </a:lnTo>
                  <a:lnTo>
                    <a:pt x="0" y="877570"/>
                  </a:lnTo>
                  <a:lnTo>
                    <a:pt x="6350" y="877570"/>
                  </a:lnTo>
                  <a:lnTo>
                    <a:pt x="6350" y="871220"/>
                  </a:lnTo>
                  <a:close/>
                </a:path>
                <a:path w="6350" h="2286000">
                  <a:moveTo>
                    <a:pt x="6350" y="877570"/>
                  </a:moveTo>
                  <a:lnTo>
                    <a:pt x="0" y="877570"/>
                  </a:lnTo>
                  <a:lnTo>
                    <a:pt x="0" y="909320"/>
                  </a:lnTo>
                  <a:lnTo>
                    <a:pt x="6350" y="909320"/>
                  </a:lnTo>
                  <a:lnTo>
                    <a:pt x="6350" y="877570"/>
                  </a:lnTo>
                  <a:close/>
                </a:path>
                <a:path w="6350" h="2286000">
                  <a:moveTo>
                    <a:pt x="6350" y="909320"/>
                  </a:moveTo>
                  <a:lnTo>
                    <a:pt x="0" y="909320"/>
                  </a:lnTo>
                  <a:lnTo>
                    <a:pt x="0" y="915670"/>
                  </a:lnTo>
                  <a:lnTo>
                    <a:pt x="6350" y="915670"/>
                  </a:lnTo>
                  <a:lnTo>
                    <a:pt x="6350" y="909320"/>
                  </a:lnTo>
                  <a:close/>
                </a:path>
                <a:path w="6350" h="2286000">
                  <a:moveTo>
                    <a:pt x="6350" y="915670"/>
                  </a:moveTo>
                  <a:lnTo>
                    <a:pt x="0" y="915670"/>
                  </a:lnTo>
                  <a:lnTo>
                    <a:pt x="0" y="953770"/>
                  </a:lnTo>
                  <a:lnTo>
                    <a:pt x="6350" y="953770"/>
                  </a:lnTo>
                  <a:lnTo>
                    <a:pt x="6350" y="915670"/>
                  </a:lnTo>
                  <a:close/>
                </a:path>
                <a:path w="6350" h="2286000">
                  <a:moveTo>
                    <a:pt x="6350" y="953770"/>
                  </a:moveTo>
                  <a:lnTo>
                    <a:pt x="0" y="953770"/>
                  </a:lnTo>
                  <a:lnTo>
                    <a:pt x="0" y="991870"/>
                  </a:lnTo>
                  <a:lnTo>
                    <a:pt x="6350" y="991870"/>
                  </a:lnTo>
                  <a:lnTo>
                    <a:pt x="6350" y="953770"/>
                  </a:lnTo>
                  <a:close/>
                </a:path>
                <a:path w="6350" h="2286000">
                  <a:moveTo>
                    <a:pt x="6350" y="991870"/>
                  </a:moveTo>
                  <a:lnTo>
                    <a:pt x="0" y="991870"/>
                  </a:lnTo>
                  <a:lnTo>
                    <a:pt x="0" y="1029970"/>
                  </a:lnTo>
                  <a:lnTo>
                    <a:pt x="6350" y="1029970"/>
                  </a:lnTo>
                  <a:lnTo>
                    <a:pt x="6350" y="991870"/>
                  </a:lnTo>
                  <a:close/>
                </a:path>
                <a:path w="6350" h="2286000">
                  <a:moveTo>
                    <a:pt x="6350" y="1029970"/>
                  </a:moveTo>
                  <a:lnTo>
                    <a:pt x="0" y="1029970"/>
                  </a:lnTo>
                  <a:lnTo>
                    <a:pt x="0" y="1036320"/>
                  </a:lnTo>
                  <a:lnTo>
                    <a:pt x="6350" y="1036320"/>
                  </a:lnTo>
                  <a:lnTo>
                    <a:pt x="6350" y="1029970"/>
                  </a:lnTo>
                  <a:close/>
                </a:path>
                <a:path w="6350" h="2286000">
                  <a:moveTo>
                    <a:pt x="6350" y="1036320"/>
                  </a:moveTo>
                  <a:lnTo>
                    <a:pt x="0" y="1036320"/>
                  </a:lnTo>
                  <a:lnTo>
                    <a:pt x="0" y="1068070"/>
                  </a:lnTo>
                  <a:lnTo>
                    <a:pt x="6350" y="1068070"/>
                  </a:lnTo>
                  <a:lnTo>
                    <a:pt x="6350" y="1036320"/>
                  </a:lnTo>
                  <a:close/>
                </a:path>
                <a:path w="6350" h="2286000">
                  <a:moveTo>
                    <a:pt x="6350" y="1068070"/>
                  </a:moveTo>
                  <a:lnTo>
                    <a:pt x="0" y="1068070"/>
                  </a:lnTo>
                  <a:lnTo>
                    <a:pt x="0" y="1074420"/>
                  </a:lnTo>
                  <a:lnTo>
                    <a:pt x="6350" y="1074420"/>
                  </a:lnTo>
                  <a:lnTo>
                    <a:pt x="6350" y="1068070"/>
                  </a:lnTo>
                  <a:close/>
                </a:path>
                <a:path w="6350" h="2286000">
                  <a:moveTo>
                    <a:pt x="6350" y="1074420"/>
                  </a:moveTo>
                  <a:lnTo>
                    <a:pt x="0" y="1074420"/>
                  </a:lnTo>
                  <a:lnTo>
                    <a:pt x="0" y="1112520"/>
                  </a:lnTo>
                  <a:lnTo>
                    <a:pt x="6350" y="1112520"/>
                  </a:lnTo>
                  <a:lnTo>
                    <a:pt x="6350" y="1074420"/>
                  </a:lnTo>
                  <a:close/>
                </a:path>
                <a:path w="6350" h="2286000">
                  <a:moveTo>
                    <a:pt x="6350" y="1112520"/>
                  </a:moveTo>
                  <a:lnTo>
                    <a:pt x="0" y="1112520"/>
                  </a:lnTo>
                  <a:lnTo>
                    <a:pt x="0" y="1134110"/>
                  </a:lnTo>
                  <a:lnTo>
                    <a:pt x="6350" y="1134110"/>
                  </a:lnTo>
                  <a:lnTo>
                    <a:pt x="6350" y="1112520"/>
                  </a:lnTo>
                  <a:close/>
                </a:path>
                <a:path w="6350" h="2286000">
                  <a:moveTo>
                    <a:pt x="6350" y="1134110"/>
                  </a:moveTo>
                  <a:lnTo>
                    <a:pt x="0" y="1134110"/>
                  </a:lnTo>
                  <a:lnTo>
                    <a:pt x="0" y="1141730"/>
                  </a:lnTo>
                  <a:lnTo>
                    <a:pt x="6350" y="1141730"/>
                  </a:lnTo>
                  <a:lnTo>
                    <a:pt x="6350" y="1134110"/>
                  </a:lnTo>
                  <a:close/>
                </a:path>
                <a:path w="6350" h="2286000">
                  <a:moveTo>
                    <a:pt x="6350" y="1141730"/>
                  </a:moveTo>
                  <a:lnTo>
                    <a:pt x="0" y="1141730"/>
                  </a:lnTo>
                  <a:lnTo>
                    <a:pt x="0" y="1148080"/>
                  </a:lnTo>
                  <a:lnTo>
                    <a:pt x="6350" y="1148080"/>
                  </a:lnTo>
                  <a:lnTo>
                    <a:pt x="6350" y="1141730"/>
                  </a:lnTo>
                  <a:close/>
                </a:path>
                <a:path w="6350" h="2286000">
                  <a:moveTo>
                    <a:pt x="6350" y="1148080"/>
                  </a:moveTo>
                  <a:lnTo>
                    <a:pt x="0" y="1148080"/>
                  </a:lnTo>
                  <a:lnTo>
                    <a:pt x="0" y="1154430"/>
                  </a:lnTo>
                  <a:lnTo>
                    <a:pt x="6350" y="1154430"/>
                  </a:lnTo>
                  <a:lnTo>
                    <a:pt x="6350" y="1148080"/>
                  </a:lnTo>
                  <a:close/>
                </a:path>
                <a:path w="6350" h="2286000">
                  <a:moveTo>
                    <a:pt x="6350" y="1154430"/>
                  </a:moveTo>
                  <a:lnTo>
                    <a:pt x="0" y="1154430"/>
                  </a:lnTo>
                  <a:lnTo>
                    <a:pt x="0" y="1160780"/>
                  </a:lnTo>
                  <a:lnTo>
                    <a:pt x="6350" y="1160780"/>
                  </a:lnTo>
                  <a:lnTo>
                    <a:pt x="6350" y="1154430"/>
                  </a:lnTo>
                  <a:close/>
                </a:path>
                <a:path w="6350" h="2286000">
                  <a:moveTo>
                    <a:pt x="6350" y="1160780"/>
                  </a:moveTo>
                  <a:lnTo>
                    <a:pt x="0" y="1160780"/>
                  </a:lnTo>
                  <a:lnTo>
                    <a:pt x="0" y="1167130"/>
                  </a:lnTo>
                  <a:lnTo>
                    <a:pt x="6350" y="1167130"/>
                  </a:lnTo>
                  <a:lnTo>
                    <a:pt x="6350" y="1160780"/>
                  </a:lnTo>
                  <a:close/>
                </a:path>
                <a:path w="6350" h="2286000">
                  <a:moveTo>
                    <a:pt x="6350" y="1167130"/>
                  </a:moveTo>
                  <a:lnTo>
                    <a:pt x="0" y="1167130"/>
                  </a:lnTo>
                  <a:lnTo>
                    <a:pt x="0" y="1172210"/>
                  </a:lnTo>
                  <a:lnTo>
                    <a:pt x="6350" y="1172210"/>
                  </a:lnTo>
                  <a:lnTo>
                    <a:pt x="6350" y="1167130"/>
                  </a:lnTo>
                  <a:close/>
                </a:path>
                <a:path w="6350" h="2286000">
                  <a:moveTo>
                    <a:pt x="6350" y="1172210"/>
                  </a:moveTo>
                  <a:lnTo>
                    <a:pt x="0" y="1172210"/>
                  </a:lnTo>
                  <a:lnTo>
                    <a:pt x="0" y="1179830"/>
                  </a:lnTo>
                  <a:lnTo>
                    <a:pt x="6350" y="1179830"/>
                  </a:lnTo>
                  <a:lnTo>
                    <a:pt x="6350" y="1172210"/>
                  </a:lnTo>
                  <a:close/>
                </a:path>
                <a:path w="6350" h="2286000">
                  <a:moveTo>
                    <a:pt x="6350" y="1179830"/>
                  </a:moveTo>
                  <a:lnTo>
                    <a:pt x="0" y="1179830"/>
                  </a:lnTo>
                  <a:lnTo>
                    <a:pt x="0" y="1186180"/>
                  </a:lnTo>
                  <a:lnTo>
                    <a:pt x="6350" y="1186180"/>
                  </a:lnTo>
                  <a:lnTo>
                    <a:pt x="6350" y="1179830"/>
                  </a:lnTo>
                  <a:close/>
                </a:path>
                <a:path w="6350" h="2286000">
                  <a:moveTo>
                    <a:pt x="6350" y="1186180"/>
                  </a:moveTo>
                  <a:lnTo>
                    <a:pt x="0" y="1186180"/>
                  </a:lnTo>
                  <a:lnTo>
                    <a:pt x="0" y="1192530"/>
                  </a:lnTo>
                  <a:lnTo>
                    <a:pt x="6350" y="1192530"/>
                  </a:lnTo>
                  <a:lnTo>
                    <a:pt x="6350" y="1186180"/>
                  </a:lnTo>
                  <a:close/>
                </a:path>
                <a:path w="6350" h="2286000">
                  <a:moveTo>
                    <a:pt x="6350" y="1192530"/>
                  </a:moveTo>
                  <a:lnTo>
                    <a:pt x="0" y="1192530"/>
                  </a:lnTo>
                  <a:lnTo>
                    <a:pt x="0" y="1198880"/>
                  </a:lnTo>
                  <a:lnTo>
                    <a:pt x="6350" y="1198880"/>
                  </a:lnTo>
                  <a:lnTo>
                    <a:pt x="6350" y="1192530"/>
                  </a:lnTo>
                  <a:close/>
                </a:path>
                <a:path w="6350" h="2286000">
                  <a:moveTo>
                    <a:pt x="6350" y="1198880"/>
                  </a:moveTo>
                  <a:lnTo>
                    <a:pt x="0" y="1198880"/>
                  </a:lnTo>
                  <a:lnTo>
                    <a:pt x="0" y="1205230"/>
                  </a:lnTo>
                  <a:lnTo>
                    <a:pt x="6350" y="1205230"/>
                  </a:lnTo>
                  <a:lnTo>
                    <a:pt x="6350" y="1198880"/>
                  </a:lnTo>
                  <a:close/>
                </a:path>
                <a:path w="6350" h="2286000">
                  <a:moveTo>
                    <a:pt x="6350" y="1205230"/>
                  </a:moveTo>
                  <a:lnTo>
                    <a:pt x="0" y="1205230"/>
                  </a:lnTo>
                  <a:lnTo>
                    <a:pt x="0" y="1210310"/>
                  </a:lnTo>
                  <a:lnTo>
                    <a:pt x="6350" y="1210310"/>
                  </a:lnTo>
                  <a:lnTo>
                    <a:pt x="6350" y="1205230"/>
                  </a:lnTo>
                  <a:close/>
                </a:path>
                <a:path w="6350" h="2286000">
                  <a:moveTo>
                    <a:pt x="6350" y="1210310"/>
                  </a:moveTo>
                  <a:lnTo>
                    <a:pt x="0" y="1210310"/>
                  </a:lnTo>
                  <a:lnTo>
                    <a:pt x="0" y="1224280"/>
                  </a:lnTo>
                  <a:lnTo>
                    <a:pt x="6350" y="1224280"/>
                  </a:lnTo>
                  <a:lnTo>
                    <a:pt x="6350" y="1210310"/>
                  </a:lnTo>
                  <a:close/>
                </a:path>
                <a:path w="6350" h="2286000">
                  <a:moveTo>
                    <a:pt x="6350" y="1224280"/>
                  </a:moveTo>
                  <a:lnTo>
                    <a:pt x="0" y="1224280"/>
                  </a:lnTo>
                  <a:lnTo>
                    <a:pt x="0" y="1230630"/>
                  </a:lnTo>
                  <a:lnTo>
                    <a:pt x="6350" y="1230630"/>
                  </a:lnTo>
                  <a:lnTo>
                    <a:pt x="6350" y="1224280"/>
                  </a:lnTo>
                  <a:close/>
                </a:path>
                <a:path w="6350" h="2286000">
                  <a:moveTo>
                    <a:pt x="6350" y="1230630"/>
                  </a:moveTo>
                  <a:lnTo>
                    <a:pt x="0" y="1230630"/>
                  </a:lnTo>
                  <a:lnTo>
                    <a:pt x="0" y="1236980"/>
                  </a:lnTo>
                  <a:lnTo>
                    <a:pt x="6350" y="1236980"/>
                  </a:lnTo>
                  <a:lnTo>
                    <a:pt x="6350" y="1230630"/>
                  </a:lnTo>
                  <a:close/>
                </a:path>
                <a:path w="6350" h="2286000">
                  <a:moveTo>
                    <a:pt x="6350" y="1236980"/>
                  </a:moveTo>
                  <a:lnTo>
                    <a:pt x="0" y="1236980"/>
                  </a:lnTo>
                  <a:lnTo>
                    <a:pt x="0" y="1243330"/>
                  </a:lnTo>
                  <a:lnTo>
                    <a:pt x="6350" y="1243330"/>
                  </a:lnTo>
                  <a:lnTo>
                    <a:pt x="6350" y="1236980"/>
                  </a:lnTo>
                  <a:close/>
                </a:path>
                <a:path w="6350" h="2286000">
                  <a:moveTo>
                    <a:pt x="6350" y="1243330"/>
                  </a:moveTo>
                  <a:lnTo>
                    <a:pt x="0" y="1243330"/>
                  </a:lnTo>
                  <a:lnTo>
                    <a:pt x="0" y="1248410"/>
                  </a:lnTo>
                  <a:lnTo>
                    <a:pt x="6350" y="1248410"/>
                  </a:lnTo>
                  <a:lnTo>
                    <a:pt x="6350" y="1243330"/>
                  </a:lnTo>
                  <a:close/>
                </a:path>
                <a:path w="6350" h="2286000">
                  <a:moveTo>
                    <a:pt x="6350" y="1248410"/>
                  </a:moveTo>
                  <a:lnTo>
                    <a:pt x="0" y="1248410"/>
                  </a:lnTo>
                  <a:lnTo>
                    <a:pt x="0" y="1254760"/>
                  </a:lnTo>
                  <a:lnTo>
                    <a:pt x="6350" y="1254760"/>
                  </a:lnTo>
                  <a:lnTo>
                    <a:pt x="6350" y="1248410"/>
                  </a:lnTo>
                  <a:close/>
                </a:path>
                <a:path w="6350" h="2286000">
                  <a:moveTo>
                    <a:pt x="6350" y="1254760"/>
                  </a:moveTo>
                  <a:lnTo>
                    <a:pt x="0" y="1254760"/>
                  </a:lnTo>
                  <a:lnTo>
                    <a:pt x="0" y="1262380"/>
                  </a:lnTo>
                  <a:lnTo>
                    <a:pt x="6350" y="1262380"/>
                  </a:lnTo>
                  <a:lnTo>
                    <a:pt x="6350" y="1254760"/>
                  </a:lnTo>
                  <a:close/>
                </a:path>
                <a:path w="6350" h="2286000">
                  <a:moveTo>
                    <a:pt x="6350" y="1262380"/>
                  </a:moveTo>
                  <a:lnTo>
                    <a:pt x="0" y="1262380"/>
                  </a:lnTo>
                  <a:lnTo>
                    <a:pt x="0" y="1268730"/>
                  </a:lnTo>
                  <a:lnTo>
                    <a:pt x="6350" y="1268730"/>
                  </a:lnTo>
                  <a:lnTo>
                    <a:pt x="6350" y="1262380"/>
                  </a:lnTo>
                  <a:close/>
                </a:path>
                <a:path w="6350" h="2286000">
                  <a:moveTo>
                    <a:pt x="6350" y="1268730"/>
                  </a:moveTo>
                  <a:lnTo>
                    <a:pt x="0" y="1268730"/>
                  </a:lnTo>
                  <a:lnTo>
                    <a:pt x="0" y="1275080"/>
                  </a:lnTo>
                  <a:lnTo>
                    <a:pt x="6350" y="1275080"/>
                  </a:lnTo>
                  <a:lnTo>
                    <a:pt x="6350" y="1268730"/>
                  </a:lnTo>
                  <a:close/>
                </a:path>
                <a:path w="6350" h="2286000">
                  <a:moveTo>
                    <a:pt x="6350" y="1275080"/>
                  </a:moveTo>
                  <a:lnTo>
                    <a:pt x="0" y="1275080"/>
                  </a:lnTo>
                  <a:lnTo>
                    <a:pt x="0" y="1281430"/>
                  </a:lnTo>
                  <a:lnTo>
                    <a:pt x="6350" y="1281430"/>
                  </a:lnTo>
                  <a:lnTo>
                    <a:pt x="6350" y="1275080"/>
                  </a:lnTo>
                  <a:close/>
                </a:path>
                <a:path w="6350" h="2286000">
                  <a:moveTo>
                    <a:pt x="6350" y="1281430"/>
                  </a:moveTo>
                  <a:lnTo>
                    <a:pt x="0" y="1281430"/>
                  </a:lnTo>
                  <a:lnTo>
                    <a:pt x="0" y="1287780"/>
                  </a:lnTo>
                  <a:lnTo>
                    <a:pt x="6350" y="1287780"/>
                  </a:lnTo>
                  <a:lnTo>
                    <a:pt x="6350" y="1281430"/>
                  </a:lnTo>
                  <a:close/>
                </a:path>
                <a:path w="6350" h="2286000">
                  <a:moveTo>
                    <a:pt x="6350" y="1287780"/>
                  </a:moveTo>
                  <a:lnTo>
                    <a:pt x="0" y="1287780"/>
                  </a:lnTo>
                  <a:lnTo>
                    <a:pt x="0" y="1292860"/>
                  </a:lnTo>
                  <a:lnTo>
                    <a:pt x="6350" y="1292860"/>
                  </a:lnTo>
                  <a:lnTo>
                    <a:pt x="6350" y="1287780"/>
                  </a:lnTo>
                  <a:close/>
                </a:path>
                <a:path w="6350" h="2286000">
                  <a:moveTo>
                    <a:pt x="6350" y="1292860"/>
                  </a:moveTo>
                  <a:lnTo>
                    <a:pt x="0" y="1292860"/>
                  </a:lnTo>
                  <a:lnTo>
                    <a:pt x="0" y="1300480"/>
                  </a:lnTo>
                  <a:lnTo>
                    <a:pt x="6350" y="1300480"/>
                  </a:lnTo>
                  <a:lnTo>
                    <a:pt x="6350" y="1292860"/>
                  </a:lnTo>
                  <a:close/>
                </a:path>
                <a:path w="6350" h="2286000">
                  <a:moveTo>
                    <a:pt x="6350" y="1300480"/>
                  </a:moveTo>
                  <a:lnTo>
                    <a:pt x="0" y="1300480"/>
                  </a:lnTo>
                  <a:lnTo>
                    <a:pt x="0" y="1306830"/>
                  </a:lnTo>
                  <a:lnTo>
                    <a:pt x="6350" y="1306830"/>
                  </a:lnTo>
                  <a:lnTo>
                    <a:pt x="6350" y="1300480"/>
                  </a:lnTo>
                  <a:close/>
                </a:path>
                <a:path w="6350" h="2286000">
                  <a:moveTo>
                    <a:pt x="6350" y="1306830"/>
                  </a:moveTo>
                  <a:lnTo>
                    <a:pt x="0" y="1306830"/>
                  </a:lnTo>
                  <a:lnTo>
                    <a:pt x="0" y="1319530"/>
                  </a:lnTo>
                  <a:lnTo>
                    <a:pt x="6350" y="1319530"/>
                  </a:lnTo>
                  <a:lnTo>
                    <a:pt x="6350" y="1306830"/>
                  </a:lnTo>
                  <a:close/>
                </a:path>
                <a:path w="6350" h="2286000">
                  <a:moveTo>
                    <a:pt x="6350" y="1319530"/>
                  </a:moveTo>
                  <a:lnTo>
                    <a:pt x="0" y="1319530"/>
                  </a:lnTo>
                  <a:lnTo>
                    <a:pt x="0" y="1351280"/>
                  </a:lnTo>
                  <a:lnTo>
                    <a:pt x="6350" y="1351280"/>
                  </a:lnTo>
                  <a:lnTo>
                    <a:pt x="6350" y="1319530"/>
                  </a:lnTo>
                  <a:close/>
                </a:path>
                <a:path w="6350" h="2286000">
                  <a:moveTo>
                    <a:pt x="6350" y="1351280"/>
                  </a:moveTo>
                  <a:lnTo>
                    <a:pt x="0" y="1351280"/>
                  </a:lnTo>
                  <a:lnTo>
                    <a:pt x="0" y="1357630"/>
                  </a:lnTo>
                  <a:lnTo>
                    <a:pt x="6350" y="1357630"/>
                  </a:lnTo>
                  <a:lnTo>
                    <a:pt x="6350" y="1351280"/>
                  </a:lnTo>
                  <a:close/>
                </a:path>
                <a:path w="6350" h="2286000">
                  <a:moveTo>
                    <a:pt x="6350" y="1357630"/>
                  </a:moveTo>
                  <a:lnTo>
                    <a:pt x="0" y="1357630"/>
                  </a:lnTo>
                  <a:lnTo>
                    <a:pt x="0" y="1363980"/>
                  </a:lnTo>
                  <a:lnTo>
                    <a:pt x="6350" y="1363980"/>
                  </a:lnTo>
                  <a:lnTo>
                    <a:pt x="6350" y="1357630"/>
                  </a:lnTo>
                  <a:close/>
                </a:path>
                <a:path w="6350" h="2286000">
                  <a:moveTo>
                    <a:pt x="6350" y="1363980"/>
                  </a:moveTo>
                  <a:lnTo>
                    <a:pt x="0" y="1363980"/>
                  </a:lnTo>
                  <a:lnTo>
                    <a:pt x="0" y="1369060"/>
                  </a:lnTo>
                  <a:lnTo>
                    <a:pt x="6350" y="1369060"/>
                  </a:lnTo>
                  <a:lnTo>
                    <a:pt x="6350" y="1363980"/>
                  </a:lnTo>
                  <a:close/>
                </a:path>
                <a:path w="6350" h="2286000">
                  <a:moveTo>
                    <a:pt x="6350" y="1369060"/>
                  </a:moveTo>
                  <a:lnTo>
                    <a:pt x="0" y="1369060"/>
                  </a:lnTo>
                  <a:lnTo>
                    <a:pt x="0" y="1375410"/>
                  </a:lnTo>
                  <a:lnTo>
                    <a:pt x="6350" y="1375410"/>
                  </a:lnTo>
                  <a:lnTo>
                    <a:pt x="6350" y="1369060"/>
                  </a:lnTo>
                  <a:close/>
                </a:path>
                <a:path w="6350" h="2286000">
                  <a:moveTo>
                    <a:pt x="6350" y="1375410"/>
                  </a:moveTo>
                  <a:lnTo>
                    <a:pt x="0" y="1375410"/>
                  </a:lnTo>
                  <a:lnTo>
                    <a:pt x="0" y="1389380"/>
                  </a:lnTo>
                  <a:lnTo>
                    <a:pt x="6350" y="1389380"/>
                  </a:lnTo>
                  <a:lnTo>
                    <a:pt x="6350" y="1375410"/>
                  </a:lnTo>
                  <a:close/>
                </a:path>
                <a:path w="6350" h="2286000">
                  <a:moveTo>
                    <a:pt x="6350" y="1389380"/>
                  </a:moveTo>
                  <a:lnTo>
                    <a:pt x="0" y="1389380"/>
                  </a:lnTo>
                  <a:lnTo>
                    <a:pt x="0" y="1402080"/>
                  </a:lnTo>
                  <a:lnTo>
                    <a:pt x="6350" y="1402080"/>
                  </a:lnTo>
                  <a:lnTo>
                    <a:pt x="6350" y="1389380"/>
                  </a:lnTo>
                  <a:close/>
                </a:path>
                <a:path w="6350" h="2286000">
                  <a:moveTo>
                    <a:pt x="6350" y="1402080"/>
                  </a:moveTo>
                  <a:lnTo>
                    <a:pt x="0" y="1402080"/>
                  </a:lnTo>
                  <a:lnTo>
                    <a:pt x="0" y="1407160"/>
                  </a:lnTo>
                  <a:lnTo>
                    <a:pt x="6350" y="1407160"/>
                  </a:lnTo>
                  <a:lnTo>
                    <a:pt x="6350" y="1402080"/>
                  </a:lnTo>
                  <a:close/>
                </a:path>
                <a:path w="6350" h="2286000">
                  <a:moveTo>
                    <a:pt x="6350" y="1407160"/>
                  </a:moveTo>
                  <a:lnTo>
                    <a:pt x="0" y="1407160"/>
                  </a:lnTo>
                  <a:lnTo>
                    <a:pt x="0" y="1421130"/>
                  </a:lnTo>
                  <a:lnTo>
                    <a:pt x="6350" y="1421130"/>
                  </a:lnTo>
                  <a:lnTo>
                    <a:pt x="6350" y="1407160"/>
                  </a:lnTo>
                  <a:close/>
                </a:path>
                <a:path w="6350" h="2286000">
                  <a:moveTo>
                    <a:pt x="6350" y="1421130"/>
                  </a:moveTo>
                  <a:lnTo>
                    <a:pt x="0" y="1421130"/>
                  </a:lnTo>
                  <a:lnTo>
                    <a:pt x="0" y="1427480"/>
                  </a:lnTo>
                  <a:lnTo>
                    <a:pt x="6350" y="1427480"/>
                  </a:lnTo>
                  <a:lnTo>
                    <a:pt x="6350" y="1421130"/>
                  </a:lnTo>
                  <a:close/>
                </a:path>
                <a:path w="6350" h="2286000">
                  <a:moveTo>
                    <a:pt x="6350" y="1427480"/>
                  </a:moveTo>
                  <a:lnTo>
                    <a:pt x="0" y="1427480"/>
                  </a:lnTo>
                  <a:lnTo>
                    <a:pt x="0" y="1433830"/>
                  </a:lnTo>
                  <a:lnTo>
                    <a:pt x="6350" y="1433830"/>
                  </a:lnTo>
                  <a:lnTo>
                    <a:pt x="6350" y="1427480"/>
                  </a:lnTo>
                  <a:close/>
                </a:path>
                <a:path w="6350" h="2286000">
                  <a:moveTo>
                    <a:pt x="6350" y="1433830"/>
                  </a:moveTo>
                  <a:lnTo>
                    <a:pt x="0" y="1433830"/>
                  </a:lnTo>
                  <a:lnTo>
                    <a:pt x="0" y="1440180"/>
                  </a:lnTo>
                  <a:lnTo>
                    <a:pt x="6350" y="1440180"/>
                  </a:lnTo>
                  <a:lnTo>
                    <a:pt x="6350" y="1433830"/>
                  </a:lnTo>
                  <a:close/>
                </a:path>
                <a:path w="6350" h="2286000">
                  <a:moveTo>
                    <a:pt x="6350" y="1440180"/>
                  </a:moveTo>
                  <a:lnTo>
                    <a:pt x="0" y="1440180"/>
                  </a:lnTo>
                  <a:lnTo>
                    <a:pt x="0" y="1451610"/>
                  </a:lnTo>
                  <a:lnTo>
                    <a:pt x="6350" y="1451610"/>
                  </a:lnTo>
                  <a:lnTo>
                    <a:pt x="6350" y="1440180"/>
                  </a:lnTo>
                  <a:close/>
                </a:path>
                <a:path w="6350" h="2286000">
                  <a:moveTo>
                    <a:pt x="6350" y="1451610"/>
                  </a:moveTo>
                  <a:lnTo>
                    <a:pt x="0" y="1451610"/>
                  </a:lnTo>
                  <a:lnTo>
                    <a:pt x="0" y="1459230"/>
                  </a:lnTo>
                  <a:lnTo>
                    <a:pt x="6350" y="1459230"/>
                  </a:lnTo>
                  <a:lnTo>
                    <a:pt x="6350" y="1451610"/>
                  </a:lnTo>
                  <a:close/>
                </a:path>
                <a:path w="6350" h="2286000">
                  <a:moveTo>
                    <a:pt x="6350" y="1459230"/>
                  </a:moveTo>
                  <a:lnTo>
                    <a:pt x="0" y="1459230"/>
                  </a:lnTo>
                  <a:lnTo>
                    <a:pt x="0" y="1465580"/>
                  </a:lnTo>
                  <a:lnTo>
                    <a:pt x="6350" y="1465580"/>
                  </a:lnTo>
                  <a:lnTo>
                    <a:pt x="6350" y="1459230"/>
                  </a:lnTo>
                  <a:close/>
                </a:path>
                <a:path w="6350" h="2286000">
                  <a:moveTo>
                    <a:pt x="6350" y="1465580"/>
                  </a:moveTo>
                  <a:lnTo>
                    <a:pt x="0" y="1465580"/>
                  </a:lnTo>
                  <a:lnTo>
                    <a:pt x="0" y="1471930"/>
                  </a:lnTo>
                  <a:lnTo>
                    <a:pt x="6350" y="1471930"/>
                  </a:lnTo>
                  <a:lnTo>
                    <a:pt x="6350" y="1465580"/>
                  </a:lnTo>
                  <a:close/>
                </a:path>
                <a:path w="6350" h="2286000">
                  <a:moveTo>
                    <a:pt x="6350" y="1471930"/>
                  </a:moveTo>
                  <a:lnTo>
                    <a:pt x="0" y="1471930"/>
                  </a:lnTo>
                  <a:lnTo>
                    <a:pt x="0" y="1478280"/>
                  </a:lnTo>
                  <a:lnTo>
                    <a:pt x="6350" y="1478280"/>
                  </a:lnTo>
                  <a:lnTo>
                    <a:pt x="6350" y="1471930"/>
                  </a:lnTo>
                  <a:close/>
                </a:path>
                <a:path w="6350" h="2286000">
                  <a:moveTo>
                    <a:pt x="6350" y="1478280"/>
                  </a:moveTo>
                  <a:lnTo>
                    <a:pt x="0" y="1478280"/>
                  </a:lnTo>
                  <a:lnTo>
                    <a:pt x="0" y="1484630"/>
                  </a:lnTo>
                  <a:lnTo>
                    <a:pt x="6350" y="1484630"/>
                  </a:lnTo>
                  <a:lnTo>
                    <a:pt x="6350" y="1478280"/>
                  </a:lnTo>
                  <a:close/>
                </a:path>
                <a:path w="6350" h="2286000">
                  <a:moveTo>
                    <a:pt x="6350" y="1484630"/>
                  </a:moveTo>
                  <a:lnTo>
                    <a:pt x="0" y="1484630"/>
                  </a:lnTo>
                  <a:lnTo>
                    <a:pt x="0" y="1489710"/>
                  </a:lnTo>
                  <a:lnTo>
                    <a:pt x="6350" y="1489710"/>
                  </a:lnTo>
                  <a:lnTo>
                    <a:pt x="6350" y="1484630"/>
                  </a:lnTo>
                  <a:close/>
                </a:path>
                <a:path w="6350" h="2286000">
                  <a:moveTo>
                    <a:pt x="6350" y="1489710"/>
                  </a:moveTo>
                  <a:lnTo>
                    <a:pt x="0" y="1489710"/>
                  </a:lnTo>
                  <a:lnTo>
                    <a:pt x="0" y="1503680"/>
                  </a:lnTo>
                  <a:lnTo>
                    <a:pt x="6350" y="1503680"/>
                  </a:lnTo>
                  <a:lnTo>
                    <a:pt x="6350" y="1489710"/>
                  </a:lnTo>
                  <a:close/>
                </a:path>
                <a:path w="6350" h="2286000">
                  <a:moveTo>
                    <a:pt x="6350" y="1503680"/>
                  </a:moveTo>
                  <a:lnTo>
                    <a:pt x="0" y="1503680"/>
                  </a:lnTo>
                  <a:lnTo>
                    <a:pt x="0" y="1510030"/>
                  </a:lnTo>
                  <a:lnTo>
                    <a:pt x="6350" y="1510030"/>
                  </a:lnTo>
                  <a:lnTo>
                    <a:pt x="6350" y="1503680"/>
                  </a:lnTo>
                  <a:close/>
                </a:path>
                <a:path w="6350" h="2286000">
                  <a:moveTo>
                    <a:pt x="6350" y="1510030"/>
                  </a:moveTo>
                  <a:lnTo>
                    <a:pt x="0" y="1510030"/>
                  </a:lnTo>
                  <a:lnTo>
                    <a:pt x="0" y="1516380"/>
                  </a:lnTo>
                  <a:lnTo>
                    <a:pt x="6350" y="1516380"/>
                  </a:lnTo>
                  <a:lnTo>
                    <a:pt x="6350" y="1510030"/>
                  </a:lnTo>
                  <a:close/>
                </a:path>
                <a:path w="6350" h="2286000">
                  <a:moveTo>
                    <a:pt x="6350" y="1516380"/>
                  </a:moveTo>
                  <a:lnTo>
                    <a:pt x="0" y="1516380"/>
                  </a:lnTo>
                  <a:lnTo>
                    <a:pt x="0" y="1522730"/>
                  </a:lnTo>
                  <a:lnTo>
                    <a:pt x="6350" y="1522730"/>
                  </a:lnTo>
                  <a:lnTo>
                    <a:pt x="6350" y="1516380"/>
                  </a:lnTo>
                  <a:close/>
                </a:path>
                <a:path w="6350" h="2286000">
                  <a:moveTo>
                    <a:pt x="6350" y="1522730"/>
                  </a:moveTo>
                  <a:lnTo>
                    <a:pt x="0" y="1522730"/>
                  </a:lnTo>
                  <a:lnTo>
                    <a:pt x="0" y="1527810"/>
                  </a:lnTo>
                  <a:lnTo>
                    <a:pt x="6350" y="1527810"/>
                  </a:lnTo>
                  <a:lnTo>
                    <a:pt x="6350" y="1522730"/>
                  </a:lnTo>
                  <a:close/>
                </a:path>
                <a:path w="6350" h="2286000">
                  <a:moveTo>
                    <a:pt x="6350" y="1527810"/>
                  </a:moveTo>
                  <a:lnTo>
                    <a:pt x="0" y="1527810"/>
                  </a:lnTo>
                  <a:lnTo>
                    <a:pt x="0" y="1535430"/>
                  </a:lnTo>
                  <a:lnTo>
                    <a:pt x="6350" y="1535430"/>
                  </a:lnTo>
                  <a:lnTo>
                    <a:pt x="6350" y="1527810"/>
                  </a:lnTo>
                  <a:close/>
                </a:path>
                <a:path w="6350" h="2286000">
                  <a:moveTo>
                    <a:pt x="6350" y="1535430"/>
                  </a:moveTo>
                  <a:lnTo>
                    <a:pt x="0" y="1535430"/>
                  </a:lnTo>
                  <a:lnTo>
                    <a:pt x="0" y="1541780"/>
                  </a:lnTo>
                  <a:lnTo>
                    <a:pt x="6350" y="1541780"/>
                  </a:lnTo>
                  <a:lnTo>
                    <a:pt x="6350" y="1535430"/>
                  </a:lnTo>
                  <a:close/>
                </a:path>
                <a:path w="6350" h="2286000">
                  <a:moveTo>
                    <a:pt x="6350" y="1541780"/>
                  </a:moveTo>
                  <a:lnTo>
                    <a:pt x="0" y="1541780"/>
                  </a:lnTo>
                  <a:lnTo>
                    <a:pt x="0" y="1554480"/>
                  </a:lnTo>
                  <a:lnTo>
                    <a:pt x="6350" y="1554480"/>
                  </a:lnTo>
                  <a:lnTo>
                    <a:pt x="6350" y="1541780"/>
                  </a:lnTo>
                  <a:close/>
                </a:path>
                <a:path w="6350" h="2286000">
                  <a:moveTo>
                    <a:pt x="6350" y="1554480"/>
                  </a:moveTo>
                  <a:lnTo>
                    <a:pt x="0" y="1554480"/>
                  </a:lnTo>
                  <a:lnTo>
                    <a:pt x="0" y="1560830"/>
                  </a:lnTo>
                  <a:lnTo>
                    <a:pt x="6350" y="1560830"/>
                  </a:lnTo>
                  <a:lnTo>
                    <a:pt x="6350" y="1554480"/>
                  </a:lnTo>
                  <a:close/>
                </a:path>
                <a:path w="6350" h="2286000">
                  <a:moveTo>
                    <a:pt x="6350" y="1560830"/>
                  </a:moveTo>
                  <a:lnTo>
                    <a:pt x="0" y="1560830"/>
                  </a:lnTo>
                  <a:lnTo>
                    <a:pt x="0" y="1565910"/>
                  </a:lnTo>
                  <a:lnTo>
                    <a:pt x="6350" y="1565910"/>
                  </a:lnTo>
                  <a:lnTo>
                    <a:pt x="6350" y="1560830"/>
                  </a:lnTo>
                  <a:close/>
                </a:path>
                <a:path w="6350" h="2286000">
                  <a:moveTo>
                    <a:pt x="6350" y="1565910"/>
                  </a:moveTo>
                  <a:lnTo>
                    <a:pt x="0" y="1565910"/>
                  </a:lnTo>
                  <a:lnTo>
                    <a:pt x="0" y="1572260"/>
                  </a:lnTo>
                  <a:lnTo>
                    <a:pt x="6350" y="1572260"/>
                  </a:lnTo>
                  <a:lnTo>
                    <a:pt x="6350" y="1565910"/>
                  </a:lnTo>
                  <a:close/>
                </a:path>
                <a:path w="6350" h="2286000">
                  <a:moveTo>
                    <a:pt x="6350" y="1572260"/>
                  </a:moveTo>
                  <a:lnTo>
                    <a:pt x="0" y="1572260"/>
                  </a:lnTo>
                  <a:lnTo>
                    <a:pt x="0" y="1579880"/>
                  </a:lnTo>
                  <a:lnTo>
                    <a:pt x="6350" y="1579880"/>
                  </a:lnTo>
                  <a:lnTo>
                    <a:pt x="6350" y="1572260"/>
                  </a:lnTo>
                  <a:close/>
                </a:path>
                <a:path w="6350" h="2286000">
                  <a:moveTo>
                    <a:pt x="6350" y="1579880"/>
                  </a:moveTo>
                  <a:lnTo>
                    <a:pt x="0" y="1579880"/>
                  </a:lnTo>
                  <a:lnTo>
                    <a:pt x="0" y="1586230"/>
                  </a:lnTo>
                  <a:lnTo>
                    <a:pt x="6350" y="1586230"/>
                  </a:lnTo>
                  <a:lnTo>
                    <a:pt x="6350" y="1579880"/>
                  </a:lnTo>
                  <a:close/>
                </a:path>
                <a:path w="6350" h="2286000">
                  <a:moveTo>
                    <a:pt x="6350" y="1586230"/>
                  </a:moveTo>
                  <a:lnTo>
                    <a:pt x="0" y="1586230"/>
                  </a:lnTo>
                  <a:lnTo>
                    <a:pt x="0" y="1592580"/>
                  </a:lnTo>
                  <a:lnTo>
                    <a:pt x="6350" y="1592580"/>
                  </a:lnTo>
                  <a:lnTo>
                    <a:pt x="6350" y="1586230"/>
                  </a:lnTo>
                  <a:close/>
                </a:path>
                <a:path w="6350" h="2286000">
                  <a:moveTo>
                    <a:pt x="6350" y="1592580"/>
                  </a:moveTo>
                  <a:lnTo>
                    <a:pt x="0" y="1592580"/>
                  </a:lnTo>
                  <a:lnTo>
                    <a:pt x="0" y="1598930"/>
                  </a:lnTo>
                  <a:lnTo>
                    <a:pt x="6350" y="1598930"/>
                  </a:lnTo>
                  <a:lnTo>
                    <a:pt x="6350" y="1592580"/>
                  </a:lnTo>
                  <a:close/>
                </a:path>
                <a:path w="6350" h="2286000">
                  <a:moveTo>
                    <a:pt x="6350" y="1598930"/>
                  </a:moveTo>
                  <a:lnTo>
                    <a:pt x="0" y="1598930"/>
                  </a:lnTo>
                  <a:lnTo>
                    <a:pt x="0" y="1604010"/>
                  </a:lnTo>
                  <a:lnTo>
                    <a:pt x="6350" y="1604010"/>
                  </a:lnTo>
                  <a:lnTo>
                    <a:pt x="6350" y="1598930"/>
                  </a:lnTo>
                  <a:close/>
                </a:path>
                <a:path w="6350" h="2286000">
                  <a:moveTo>
                    <a:pt x="6350" y="1604010"/>
                  </a:moveTo>
                  <a:lnTo>
                    <a:pt x="0" y="1604010"/>
                  </a:lnTo>
                  <a:lnTo>
                    <a:pt x="0" y="1610360"/>
                  </a:lnTo>
                  <a:lnTo>
                    <a:pt x="6350" y="1610360"/>
                  </a:lnTo>
                  <a:lnTo>
                    <a:pt x="6350" y="1604010"/>
                  </a:lnTo>
                  <a:close/>
                </a:path>
                <a:path w="6350" h="2286000">
                  <a:moveTo>
                    <a:pt x="6350" y="1610360"/>
                  </a:moveTo>
                  <a:lnTo>
                    <a:pt x="0" y="1610360"/>
                  </a:lnTo>
                  <a:lnTo>
                    <a:pt x="0" y="1617980"/>
                  </a:lnTo>
                  <a:lnTo>
                    <a:pt x="6350" y="1617980"/>
                  </a:lnTo>
                  <a:lnTo>
                    <a:pt x="6350" y="1610360"/>
                  </a:lnTo>
                  <a:close/>
                </a:path>
                <a:path w="6350" h="2286000">
                  <a:moveTo>
                    <a:pt x="6350" y="1617980"/>
                  </a:moveTo>
                  <a:lnTo>
                    <a:pt x="0" y="1617980"/>
                  </a:lnTo>
                  <a:lnTo>
                    <a:pt x="0" y="1624330"/>
                  </a:lnTo>
                  <a:lnTo>
                    <a:pt x="6350" y="1624330"/>
                  </a:lnTo>
                  <a:lnTo>
                    <a:pt x="6350" y="1617980"/>
                  </a:lnTo>
                  <a:close/>
                </a:path>
                <a:path w="6350" h="2286000">
                  <a:moveTo>
                    <a:pt x="6350" y="1624330"/>
                  </a:moveTo>
                  <a:lnTo>
                    <a:pt x="0" y="1624330"/>
                  </a:lnTo>
                  <a:lnTo>
                    <a:pt x="0" y="1637030"/>
                  </a:lnTo>
                  <a:lnTo>
                    <a:pt x="6350" y="1637030"/>
                  </a:lnTo>
                  <a:lnTo>
                    <a:pt x="6350" y="1624330"/>
                  </a:lnTo>
                  <a:close/>
                </a:path>
                <a:path w="6350" h="2286000">
                  <a:moveTo>
                    <a:pt x="6350" y="1637030"/>
                  </a:moveTo>
                  <a:lnTo>
                    <a:pt x="0" y="1637030"/>
                  </a:lnTo>
                  <a:lnTo>
                    <a:pt x="0" y="1643380"/>
                  </a:lnTo>
                  <a:lnTo>
                    <a:pt x="6350" y="1643380"/>
                  </a:lnTo>
                  <a:lnTo>
                    <a:pt x="6350" y="1637030"/>
                  </a:lnTo>
                  <a:close/>
                </a:path>
                <a:path w="6350" h="2286000">
                  <a:moveTo>
                    <a:pt x="6350" y="1643380"/>
                  </a:moveTo>
                  <a:lnTo>
                    <a:pt x="0" y="1643380"/>
                  </a:lnTo>
                  <a:lnTo>
                    <a:pt x="0" y="1648460"/>
                  </a:lnTo>
                  <a:lnTo>
                    <a:pt x="6350" y="1648460"/>
                  </a:lnTo>
                  <a:lnTo>
                    <a:pt x="6350" y="1643380"/>
                  </a:lnTo>
                  <a:close/>
                </a:path>
                <a:path w="6350" h="2286000">
                  <a:moveTo>
                    <a:pt x="6350" y="1648460"/>
                  </a:moveTo>
                  <a:lnTo>
                    <a:pt x="0" y="1648460"/>
                  </a:lnTo>
                  <a:lnTo>
                    <a:pt x="0" y="1656080"/>
                  </a:lnTo>
                  <a:lnTo>
                    <a:pt x="6350" y="1656080"/>
                  </a:lnTo>
                  <a:lnTo>
                    <a:pt x="6350" y="1648460"/>
                  </a:lnTo>
                  <a:close/>
                </a:path>
                <a:path w="6350" h="2286000">
                  <a:moveTo>
                    <a:pt x="6350" y="1656080"/>
                  </a:moveTo>
                  <a:lnTo>
                    <a:pt x="0" y="1656080"/>
                  </a:lnTo>
                  <a:lnTo>
                    <a:pt x="0" y="1662430"/>
                  </a:lnTo>
                  <a:lnTo>
                    <a:pt x="6350" y="1662430"/>
                  </a:lnTo>
                  <a:lnTo>
                    <a:pt x="6350" y="1656080"/>
                  </a:lnTo>
                  <a:close/>
                </a:path>
                <a:path w="6350" h="2286000">
                  <a:moveTo>
                    <a:pt x="6350" y="1662430"/>
                  </a:moveTo>
                  <a:lnTo>
                    <a:pt x="0" y="1662430"/>
                  </a:lnTo>
                  <a:lnTo>
                    <a:pt x="0" y="1675130"/>
                  </a:lnTo>
                  <a:lnTo>
                    <a:pt x="6350" y="1675130"/>
                  </a:lnTo>
                  <a:lnTo>
                    <a:pt x="6350" y="1662430"/>
                  </a:lnTo>
                  <a:close/>
                </a:path>
                <a:path w="6350" h="2286000">
                  <a:moveTo>
                    <a:pt x="6350" y="1675130"/>
                  </a:moveTo>
                  <a:lnTo>
                    <a:pt x="0" y="1675130"/>
                  </a:lnTo>
                  <a:lnTo>
                    <a:pt x="0" y="1694180"/>
                  </a:lnTo>
                  <a:lnTo>
                    <a:pt x="6350" y="1694180"/>
                  </a:lnTo>
                  <a:lnTo>
                    <a:pt x="6350" y="1675130"/>
                  </a:lnTo>
                  <a:close/>
                </a:path>
                <a:path w="6350" h="2286000">
                  <a:moveTo>
                    <a:pt x="6350" y="1694180"/>
                  </a:moveTo>
                  <a:lnTo>
                    <a:pt x="0" y="1694180"/>
                  </a:lnTo>
                  <a:lnTo>
                    <a:pt x="0" y="1706880"/>
                  </a:lnTo>
                  <a:lnTo>
                    <a:pt x="6350" y="1706880"/>
                  </a:lnTo>
                  <a:lnTo>
                    <a:pt x="6350" y="1694180"/>
                  </a:lnTo>
                  <a:close/>
                </a:path>
                <a:path w="6350" h="2286000">
                  <a:moveTo>
                    <a:pt x="6350" y="1706880"/>
                  </a:moveTo>
                  <a:lnTo>
                    <a:pt x="0" y="1706880"/>
                  </a:lnTo>
                  <a:lnTo>
                    <a:pt x="0" y="1713230"/>
                  </a:lnTo>
                  <a:lnTo>
                    <a:pt x="6350" y="1713230"/>
                  </a:lnTo>
                  <a:lnTo>
                    <a:pt x="6350" y="1706880"/>
                  </a:lnTo>
                  <a:close/>
                </a:path>
                <a:path w="6350" h="2286000">
                  <a:moveTo>
                    <a:pt x="6350" y="1713230"/>
                  </a:moveTo>
                  <a:lnTo>
                    <a:pt x="0" y="1713230"/>
                  </a:lnTo>
                  <a:lnTo>
                    <a:pt x="0" y="1719580"/>
                  </a:lnTo>
                  <a:lnTo>
                    <a:pt x="6350" y="1719580"/>
                  </a:lnTo>
                  <a:lnTo>
                    <a:pt x="6350" y="1713230"/>
                  </a:lnTo>
                  <a:close/>
                </a:path>
                <a:path w="6350" h="2286000">
                  <a:moveTo>
                    <a:pt x="6350" y="1719580"/>
                  </a:moveTo>
                  <a:lnTo>
                    <a:pt x="0" y="1719580"/>
                  </a:lnTo>
                  <a:lnTo>
                    <a:pt x="0" y="1724660"/>
                  </a:lnTo>
                  <a:lnTo>
                    <a:pt x="6350" y="1724660"/>
                  </a:lnTo>
                  <a:lnTo>
                    <a:pt x="6350" y="1719580"/>
                  </a:lnTo>
                  <a:close/>
                </a:path>
                <a:path w="6350" h="2286000">
                  <a:moveTo>
                    <a:pt x="6350" y="1724660"/>
                  </a:moveTo>
                  <a:lnTo>
                    <a:pt x="0" y="1724660"/>
                  </a:lnTo>
                  <a:lnTo>
                    <a:pt x="0" y="1732280"/>
                  </a:lnTo>
                  <a:lnTo>
                    <a:pt x="6350" y="1732280"/>
                  </a:lnTo>
                  <a:lnTo>
                    <a:pt x="6350" y="1724660"/>
                  </a:lnTo>
                  <a:close/>
                </a:path>
                <a:path w="6350" h="2286000">
                  <a:moveTo>
                    <a:pt x="6350" y="1732280"/>
                  </a:moveTo>
                  <a:lnTo>
                    <a:pt x="0" y="1732280"/>
                  </a:lnTo>
                  <a:lnTo>
                    <a:pt x="0" y="1738630"/>
                  </a:lnTo>
                  <a:lnTo>
                    <a:pt x="6350" y="1738630"/>
                  </a:lnTo>
                  <a:lnTo>
                    <a:pt x="6350" y="1732280"/>
                  </a:lnTo>
                  <a:close/>
                </a:path>
                <a:path w="6350" h="2286000">
                  <a:moveTo>
                    <a:pt x="6350" y="1738630"/>
                  </a:moveTo>
                  <a:lnTo>
                    <a:pt x="0" y="1738630"/>
                  </a:lnTo>
                  <a:lnTo>
                    <a:pt x="0" y="1744980"/>
                  </a:lnTo>
                  <a:lnTo>
                    <a:pt x="6350" y="1744980"/>
                  </a:lnTo>
                  <a:lnTo>
                    <a:pt x="6350" y="1738630"/>
                  </a:lnTo>
                  <a:close/>
                </a:path>
                <a:path w="6350" h="2286000">
                  <a:moveTo>
                    <a:pt x="6350" y="1744980"/>
                  </a:moveTo>
                  <a:lnTo>
                    <a:pt x="0" y="1744980"/>
                  </a:lnTo>
                  <a:lnTo>
                    <a:pt x="0" y="1757680"/>
                  </a:lnTo>
                  <a:lnTo>
                    <a:pt x="6350" y="1757680"/>
                  </a:lnTo>
                  <a:lnTo>
                    <a:pt x="6350" y="1744980"/>
                  </a:lnTo>
                  <a:close/>
                </a:path>
                <a:path w="6350" h="2286000">
                  <a:moveTo>
                    <a:pt x="6350" y="1757680"/>
                  </a:moveTo>
                  <a:lnTo>
                    <a:pt x="0" y="1757680"/>
                  </a:lnTo>
                  <a:lnTo>
                    <a:pt x="0" y="1762760"/>
                  </a:lnTo>
                  <a:lnTo>
                    <a:pt x="6350" y="1762760"/>
                  </a:lnTo>
                  <a:lnTo>
                    <a:pt x="6350" y="1757680"/>
                  </a:lnTo>
                  <a:close/>
                </a:path>
                <a:path w="6350" h="2286000">
                  <a:moveTo>
                    <a:pt x="6350" y="1762760"/>
                  </a:moveTo>
                  <a:lnTo>
                    <a:pt x="0" y="1762760"/>
                  </a:lnTo>
                  <a:lnTo>
                    <a:pt x="0" y="1769110"/>
                  </a:lnTo>
                  <a:lnTo>
                    <a:pt x="6350" y="1769110"/>
                  </a:lnTo>
                  <a:lnTo>
                    <a:pt x="6350" y="1762760"/>
                  </a:lnTo>
                  <a:close/>
                </a:path>
                <a:path w="6350" h="2286000">
                  <a:moveTo>
                    <a:pt x="6350" y="1769110"/>
                  </a:moveTo>
                  <a:lnTo>
                    <a:pt x="0" y="1769110"/>
                  </a:lnTo>
                  <a:lnTo>
                    <a:pt x="0" y="1776730"/>
                  </a:lnTo>
                  <a:lnTo>
                    <a:pt x="6350" y="1776730"/>
                  </a:lnTo>
                  <a:lnTo>
                    <a:pt x="6350" y="1769110"/>
                  </a:lnTo>
                  <a:close/>
                </a:path>
                <a:path w="6350" h="2286000">
                  <a:moveTo>
                    <a:pt x="6350" y="1776730"/>
                  </a:moveTo>
                  <a:lnTo>
                    <a:pt x="0" y="1776730"/>
                  </a:lnTo>
                  <a:lnTo>
                    <a:pt x="0" y="1789430"/>
                  </a:lnTo>
                  <a:lnTo>
                    <a:pt x="6350" y="1789430"/>
                  </a:lnTo>
                  <a:lnTo>
                    <a:pt x="6350" y="1776730"/>
                  </a:lnTo>
                  <a:close/>
                </a:path>
                <a:path w="6350" h="2286000">
                  <a:moveTo>
                    <a:pt x="6350" y="1789430"/>
                  </a:moveTo>
                  <a:lnTo>
                    <a:pt x="0" y="1789430"/>
                  </a:lnTo>
                  <a:lnTo>
                    <a:pt x="0" y="1800860"/>
                  </a:lnTo>
                  <a:lnTo>
                    <a:pt x="6350" y="1800860"/>
                  </a:lnTo>
                  <a:lnTo>
                    <a:pt x="6350" y="1789430"/>
                  </a:lnTo>
                  <a:close/>
                </a:path>
                <a:path w="6350" h="2286000">
                  <a:moveTo>
                    <a:pt x="6350" y="1800860"/>
                  </a:moveTo>
                  <a:lnTo>
                    <a:pt x="0" y="1800860"/>
                  </a:lnTo>
                  <a:lnTo>
                    <a:pt x="0" y="1807210"/>
                  </a:lnTo>
                  <a:lnTo>
                    <a:pt x="6350" y="1807210"/>
                  </a:lnTo>
                  <a:lnTo>
                    <a:pt x="6350" y="1800860"/>
                  </a:lnTo>
                  <a:close/>
                </a:path>
                <a:path w="6350" h="2286000">
                  <a:moveTo>
                    <a:pt x="6350" y="1807210"/>
                  </a:moveTo>
                  <a:lnTo>
                    <a:pt x="0" y="1807210"/>
                  </a:lnTo>
                  <a:lnTo>
                    <a:pt x="0" y="1809750"/>
                  </a:lnTo>
                  <a:lnTo>
                    <a:pt x="1270" y="1809750"/>
                  </a:lnTo>
                  <a:lnTo>
                    <a:pt x="1270" y="1814830"/>
                  </a:lnTo>
                  <a:lnTo>
                    <a:pt x="6350" y="1814830"/>
                  </a:lnTo>
                  <a:lnTo>
                    <a:pt x="6350" y="1807210"/>
                  </a:lnTo>
                  <a:close/>
                </a:path>
                <a:path w="6350" h="2286000">
                  <a:moveTo>
                    <a:pt x="6350" y="1814830"/>
                  </a:moveTo>
                  <a:lnTo>
                    <a:pt x="1270" y="1814830"/>
                  </a:lnTo>
                  <a:lnTo>
                    <a:pt x="1270" y="1821180"/>
                  </a:lnTo>
                  <a:lnTo>
                    <a:pt x="6350" y="1821180"/>
                  </a:lnTo>
                  <a:lnTo>
                    <a:pt x="6350" y="1814830"/>
                  </a:lnTo>
                  <a:close/>
                </a:path>
                <a:path w="6350" h="2286000">
                  <a:moveTo>
                    <a:pt x="6350" y="1821180"/>
                  </a:moveTo>
                  <a:lnTo>
                    <a:pt x="1270" y="1821180"/>
                  </a:lnTo>
                  <a:lnTo>
                    <a:pt x="1270" y="1827530"/>
                  </a:lnTo>
                  <a:lnTo>
                    <a:pt x="6350" y="1827530"/>
                  </a:lnTo>
                  <a:lnTo>
                    <a:pt x="6350" y="1821180"/>
                  </a:lnTo>
                  <a:close/>
                </a:path>
                <a:path w="6350" h="2286000">
                  <a:moveTo>
                    <a:pt x="6350" y="1827530"/>
                  </a:moveTo>
                  <a:lnTo>
                    <a:pt x="1270" y="1827530"/>
                  </a:lnTo>
                  <a:lnTo>
                    <a:pt x="1270" y="1833880"/>
                  </a:lnTo>
                  <a:lnTo>
                    <a:pt x="6350" y="1833880"/>
                  </a:lnTo>
                  <a:lnTo>
                    <a:pt x="6350" y="1827530"/>
                  </a:lnTo>
                  <a:close/>
                </a:path>
                <a:path w="6350" h="2286000">
                  <a:moveTo>
                    <a:pt x="6350" y="1833880"/>
                  </a:moveTo>
                  <a:lnTo>
                    <a:pt x="1270" y="1833880"/>
                  </a:lnTo>
                  <a:lnTo>
                    <a:pt x="1270" y="1840230"/>
                  </a:lnTo>
                  <a:lnTo>
                    <a:pt x="6350" y="1840230"/>
                  </a:lnTo>
                  <a:lnTo>
                    <a:pt x="6350" y="1833880"/>
                  </a:lnTo>
                  <a:close/>
                </a:path>
                <a:path w="6350" h="2286000">
                  <a:moveTo>
                    <a:pt x="6350" y="1840230"/>
                  </a:moveTo>
                  <a:lnTo>
                    <a:pt x="1270" y="1840230"/>
                  </a:lnTo>
                  <a:lnTo>
                    <a:pt x="1270" y="1845310"/>
                  </a:lnTo>
                  <a:lnTo>
                    <a:pt x="6350" y="1845310"/>
                  </a:lnTo>
                  <a:lnTo>
                    <a:pt x="6350" y="1840230"/>
                  </a:lnTo>
                  <a:close/>
                </a:path>
                <a:path w="6350" h="2286000">
                  <a:moveTo>
                    <a:pt x="6350" y="1845310"/>
                  </a:moveTo>
                  <a:lnTo>
                    <a:pt x="1270" y="1845310"/>
                  </a:lnTo>
                  <a:lnTo>
                    <a:pt x="1270" y="1852930"/>
                  </a:lnTo>
                  <a:lnTo>
                    <a:pt x="6350" y="1852930"/>
                  </a:lnTo>
                  <a:lnTo>
                    <a:pt x="6350" y="1845310"/>
                  </a:lnTo>
                  <a:close/>
                </a:path>
                <a:path w="6350" h="2286000">
                  <a:moveTo>
                    <a:pt x="6350" y="1852930"/>
                  </a:moveTo>
                  <a:lnTo>
                    <a:pt x="1270" y="1852930"/>
                  </a:lnTo>
                  <a:lnTo>
                    <a:pt x="1270" y="1859280"/>
                  </a:lnTo>
                  <a:lnTo>
                    <a:pt x="6350" y="1859280"/>
                  </a:lnTo>
                  <a:lnTo>
                    <a:pt x="6350" y="1852930"/>
                  </a:lnTo>
                  <a:close/>
                </a:path>
                <a:path w="6350" h="2286000">
                  <a:moveTo>
                    <a:pt x="6350" y="1859280"/>
                  </a:moveTo>
                  <a:lnTo>
                    <a:pt x="1270" y="1859280"/>
                  </a:lnTo>
                  <a:lnTo>
                    <a:pt x="1270" y="1865630"/>
                  </a:lnTo>
                  <a:lnTo>
                    <a:pt x="6350" y="1865630"/>
                  </a:lnTo>
                  <a:lnTo>
                    <a:pt x="6350" y="1859280"/>
                  </a:lnTo>
                  <a:close/>
                </a:path>
                <a:path w="6350" h="2286000">
                  <a:moveTo>
                    <a:pt x="6350" y="1865630"/>
                  </a:moveTo>
                  <a:lnTo>
                    <a:pt x="1270" y="1865630"/>
                  </a:lnTo>
                  <a:lnTo>
                    <a:pt x="1270" y="1871980"/>
                  </a:lnTo>
                  <a:lnTo>
                    <a:pt x="6350" y="1871980"/>
                  </a:lnTo>
                  <a:lnTo>
                    <a:pt x="6350" y="1865630"/>
                  </a:lnTo>
                  <a:close/>
                </a:path>
                <a:path w="6350" h="2286000">
                  <a:moveTo>
                    <a:pt x="6350" y="1871980"/>
                  </a:moveTo>
                  <a:lnTo>
                    <a:pt x="1270" y="1871980"/>
                  </a:lnTo>
                  <a:lnTo>
                    <a:pt x="1270" y="1878330"/>
                  </a:lnTo>
                  <a:lnTo>
                    <a:pt x="6350" y="1878330"/>
                  </a:lnTo>
                  <a:lnTo>
                    <a:pt x="6350" y="1871980"/>
                  </a:lnTo>
                  <a:close/>
                </a:path>
                <a:path w="6350" h="2286000">
                  <a:moveTo>
                    <a:pt x="6350" y="1878330"/>
                  </a:moveTo>
                  <a:lnTo>
                    <a:pt x="1270" y="1878330"/>
                  </a:lnTo>
                  <a:lnTo>
                    <a:pt x="1270" y="1891030"/>
                  </a:lnTo>
                  <a:lnTo>
                    <a:pt x="6350" y="1891030"/>
                  </a:lnTo>
                  <a:lnTo>
                    <a:pt x="6350" y="1878330"/>
                  </a:lnTo>
                  <a:close/>
                </a:path>
                <a:path w="6350" h="2286000">
                  <a:moveTo>
                    <a:pt x="6350" y="1891030"/>
                  </a:moveTo>
                  <a:lnTo>
                    <a:pt x="1270" y="1891030"/>
                  </a:lnTo>
                  <a:lnTo>
                    <a:pt x="1270" y="1897380"/>
                  </a:lnTo>
                  <a:lnTo>
                    <a:pt x="6350" y="1897380"/>
                  </a:lnTo>
                  <a:lnTo>
                    <a:pt x="6350" y="1891030"/>
                  </a:lnTo>
                  <a:close/>
                </a:path>
                <a:path w="6350" h="2286000">
                  <a:moveTo>
                    <a:pt x="6350" y="1897380"/>
                  </a:moveTo>
                  <a:lnTo>
                    <a:pt x="1270" y="1897380"/>
                  </a:lnTo>
                  <a:lnTo>
                    <a:pt x="1270" y="1903730"/>
                  </a:lnTo>
                  <a:lnTo>
                    <a:pt x="6350" y="1903730"/>
                  </a:lnTo>
                  <a:lnTo>
                    <a:pt x="6350" y="1897380"/>
                  </a:lnTo>
                  <a:close/>
                </a:path>
                <a:path w="6350" h="2286000">
                  <a:moveTo>
                    <a:pt x="6350" y="1903730"/>
                  </a:moveTo>
                  <a:lnTo>
                    <a:pt x="1270" y="1903730"/>
                  </a:lnTo>
                  <a:lnTo>
                    <a:pt x="1270" y="1910080"/>
                  </a:lnTo>
                  <a:lnTo>
                    <a:pt x="6350" y="1910080"/>
                  </a:lnTo>
                  <a:lnTo>
                    <a:pt x="6350" y="1903730"/>
                  </a:lnTo>
                  <a:close/>
                </a:path>
                <a:path w="6350" h="2286000">
                  <a:moveTo>
                    <a:pt x="6350" y="1910080"/>
                  </a:moveTo>
                  <a:lnTo>
                    <a:pt x="1270" y="1910080"/>
                  </a:lnTo>
                  <a:lnTo>
                    <a:pt x="1270" y="1916430"/>
                  </a:lnTo>
                  <a:lnTo>
                    <a:pt x="6350" y="1916430"/>
                  </a:lnTo>
                  <a:lnTo>
                    <a:pt x="6350" y="1910080"/>
                  </a:lnTo>
                  <a:close/>
                </a:path>
                <a:path w="6350" h="2286000">
                  <a:moveTo>
                    <a:pt x="6350" y="1916430"/>
                  </a:moveTo>
                  <a:lnTo>
                    <a:pt x="1270" y="1916430"/>
                  </a:lnTo>
                  <a:lnTo>
                    <a:pt x="1270" y="1921510"/>
                  </a:lnTo>
                  <a:lnTo>
                    <a:pt x="6350" y="1921510"/>
                  </a:lnTo>
                  <a:lnTo>
                    <a:pt x="6350" y="1916430"/>
                  </a:lnTo>
                  <a:close/>
                </a:path>
                <a:path w="6350" h="2286000">
                  <a:moveTo>
                    <a:pt x="6350" y="1921510"/>
                  </a:moveTo>
                  <a:lnTo>
                    <a:pt x="1270" y="1921510"/>
                  </a:lnTo>
                  <a:lnTo>
                    <a:pt x="1270" y="1929130"/>
                  </a:lnTo>
                  <a:lnTo>
                    <a:pt x="6350" y="1929130"/>
                  </a:lnTo>
                  <a:lnTo>
                    <a:pt x="6350" y="1921510"/>
                  </a:lnTo>
                  <a:close/>
                </a:path>
                <a:path w="6350" h="2286000">
                  <a:moveTo>
                    <a:pt x="6350" y="1929130"/>
                  </a:moveTo>
                  <a:lnTo>
                    <a:pt x="1270" y="1929130"/>
                  </a:lnTo>
                  <a:lnTo>
                    <a:pt x="1270" y="1935480"/>
                  </a:lnTo>
                  <a:lnTo>
                    <a:pt x="6350" y="1935480"/>
                  </a:lnTo>
                  <a:lnTo>
                    <a:pt x="6350" y="1929130"/>
                  </a:lnTo>
                  <a:close/>
                </a:path>
                <a:path w="6350" h="2286000">
                  <a:moveTo>
                    <a:pt x="6350" y="1935480"/>
                  </a:moveTo>
                  <a:lnTo>
                    <a:pt x="1270" y="1935480"/>
                  </a:lnTo>
                  <a:lnTo>
                    <a:pt x="1270" y="1941830"/>
                  </a:lnTo>
                  <a:lnTo>
                    <a:pt x="6350" y="1941830"/>
                  </a:lnTo>
                  <a:lnTo>
                    <a:pt x="6350" y="1935480"/>
                  </a:lnTo>
                  <a:close/>
                </a:path>
                <a:path w="6350" h="2286000">
                  <a:moveTo>
                    <a:pt x="6350" y="1941830"/>
                  </a:moveTo>
                  <a:lnTo>
                    <a:pt x="1270" y="1941830"/>
                  </a:lnTo>
                  <a:lnTo>
                    <a:pt x="1270" y="1948180"/>
                  </a:lnTo>
                  <a:lnTo>
                    <a:pt x="6350" y="1948180"/>
                  </a:lnTo>
                  <a:lnTo>
                    <a:pt x="6350" y="1941830"/>
                  </a:lnTo>
                  <a:close/>
                </a:path>
                <a:path w="6350" h="2286000">
                  <a:moveTo>
                    <a:pt x="6350" y="1948180"/>
                  </a:moveTo>
                  <a:lnTo>
                    <a:pt x="1270" y="1948180"/>
                  </a:lnTo>
                  <a:lnTo>
                    <a:pt x="1270" y="1954530"/>
                  </a:lnTo>
                  <a:lnTo>
                    <a:pt x="6350" y="1954530"/>
                  </a:lnTo>
                  <a:lnTo>
                    <a:pt x="6350" y="1948180"/>
                  </a:lnTo>
                  <a:close/>
                </a:path>
                <a:path w="6350" h="2286000">
                  <a:moveTo>
                    <a:pt x="6350" y="1954530"/>
                  </a:moveTo>
                  <a:lnTo>
                    <a:pt x="1270" y="1954530"/>
                  </a:lnTo>
                  <a:lnTo>
                    <a:pt x="1270" y="1973580"/>
                  </a:lnTo>
                  <a:lnTo>
                    <a:pt x="6350" y="1973580"/>
                  </a:lnTo>
                  <a:lnTo>
                    <a:pt x="6350" y="1954530"/>
                  </a:lnTo>
                  <a:close/>
                </a:path>
                <a:path w="6350" h="2286000">
                  <a:moveTo>
                    <a:pt x="6350" y="1973580"/>
                  </a:moveTo>
                  <a:lnTo>
                    <a:pt x="1270" y="1973580"/>
                  </a:lnTo>
                  <a:lnTo>
                    <a:pt x="1270" y="1979930"/>
                  </a:lnTo>
                  <a:lnTo>
                    <a:pt x="6350" y="1979930"/>
                  </a:lnTo>
                  <a:lnTo>
                    <a:pt x="6350" y="1973580"/>
                  </a:lnTo>
                  <a:close/>
                </a:path>
                <a:path w="6350" h="2286000">
                  <a:moveTo>
                    <a:pt x="6350" y="1979930"/>
                  </a:moveTo>
                  <a:lnTo>
                    <a:pt x="1270" y="1979930"/>
                  </a:lnTo>
                  <a:lnTo>
                    <a:pt x="1270" y="1986280"/>
                  </a:lnTo>
                  <a:lnTo>
                    <a:pt x="6350" y="1986280"/>
                  </a:lnTo>
                  <a:lnTo>
                    <a:pt x="6350" y="1979930"/>
                  </a:lnTo>
                  <a:close/>
                </a:path>
                <a:path w="6350" h="2286000">
                  <a:moveTo>
                    <a:pt x="6350" y="1986280"/>
                  </a:moveTo>
                  <a:lnTo>
                    <a:pt x="1270" y="1986280"/>
                  </a:lnTo>
                  <a:lnTo>
                    <a:pt x="1270" y="1992630"/>
                  </a:lnTo>
                  <a:lnTo>
                    <a:pt x="6350" y="1992630"/>
                  </a:lnTo>
                  <a:lnTo>
                    <a:pt x="6350" y="1986280"/>
                  </a:lnTo>
                  <a:close/>
                </a:path>
                <a:path w="6350" h="2286000">
                  <a:moveTo>
                    <a:pt x="6350" y="1992630"/>
                  </a:moveTo>
                  <a:lnTo>
                    <a:pt x="1270" y="1992630"/>
                  </a:lnTo>
                  <a:lnTo>
                    <a:pt x="1270" y="2004060"/>
                  </a:lnTo>
                  <a:lnTo>
                    <a:pt x="6350" y="2004060"/>
                  </a:lnTo>
                  <a:lnTo>
                    <a:pt x="6350" y="1992630"/>
                  </a:lnTo>
                  <a:close/>
                </a:path>
                <a:path w="6350" h="2286000">
                  <a:moveTo>
                    <a:pt x="6350" y="2004060"/>
                  </a:moveTo>
                  <a:lnTo>
                    <a:pt x="1270" y="2004060"/>
                  </a:lnTo>
                  <a:lnTo>
                    <a:pt x="1270" y="2011680"/>
                  </a:lnTo>
                  <a:lnTo>
                    <a:pt x="6350" y="2011680"/>
                  </a:lnTo>
                  <a:lnTo>
                    <a:pt x="6350" y="2004060"/>
                  </a:lnTo>
                  <a:close/>
                </a:path>
                <a:path w="6350" h="2286000">
                  <a:moveTo>
                    <a:pt x="6350" y="2011680"/>
                  </a:moveTo>
                  <a:lnTo>
                    <a:pt x="1270" y="2011680"/>
                  </a:lnTo>
                  <a:lnTo>
                    <a:pt x="1270" y="2018030"/>
                  </a:lnTo>
                  <a:lnTo>
                    <a:pt x="6350" y="2018030"/>
                  </a:lnTo>
                  <a:lnTo>
                    <a:pt x="6350" y="2011680"/>
                  </a:lnTo>
                  <a:close/>
                </a:path>
                <a:path w="6350" h="2286000">
                  <a:moveTo>
                    <a:pt x="6350" y="2018030"/>
                  </a:moveTo>
                  <a:lnTo>
                    <a:pt x="1270" y="2018030"/>
                  </a:lnTo>
                  <a:lnTo>
                    <a:pt x="1270" y="2024380"/>
                  </a:lnTo>
                  <a:lnTo>
                    <a:pt x="6350" y="2024380"/>
                  </a:lnTo>
                  <a:lnTo>
                    <a:pt x="6350" y="2018030"/>
                  </a:lnTo>
                  <a:close/>
                </a:path>
                <a:path w="6350" h="2286000">
                  <a:moveTo>
                    <a:pt x="6350" y="2024380"/>
                  </a:moveTo>
                  <a:lnTo>
                    <a:pt x="1270" y="2024380"/>
                  </a:lnTo>
                  <a:lnTo>
                    <a:pt x="1270" y="2030730"/>
                  </a:lnTo>
                  <a:lnTo>
                    <a:pt x="6350" y="2030730"/>
                  </a:lnTo>
                  <a:lnTo>
                    <a:pt x="6350" y="2024380"/>
                  </a:lnTo>
                  <a:close/>
                </a:path>
                <a:path w="6350" h="2286000">
                  <a:moveTo>
                    <a:pt x="6350" y="2030730"/>
                  </a:moveTo>
                  <a:lnTo>
                    <a:pt x="1270" y="2030730"/>
                  </a:lnTo>
                  <a:lnTo>
                    <a:pt x="1270" y="2037080"/>
                  </a:lnTo>
                  <a:lnTo>
                    <a:pt x="6350" y="2037080"/>
                  </a:lnTo>
                  <a:lnTo>
                    <a:pt x="6350" y="2030730"/>
                  </a:lnTo>
                  <a:close/>
                </a:path>
                <a:path w="6350" h="2286000">
                  <a:moveTo>
                    <a:pt x="6350" y="2037080"/>
                  </a:moveTo>
                  <a:lnTo>
                    <a:pt x="1270" y="2037080"/>
                  </a:lnTo>
                  <a:lnTo>
                    <a:pt x="1270" y="2042160"/>
                  </a:lnTo>
                  <a:lnTo>
                    <a:pt x="6350" y="2042160"/>
                  </a:lnTo>
                  <a:lnTo>
                    <a:pt x="6350" y="2037080"/>
                  </a:lnTo>
                  <a:close/>
                </a:path>
                <a:path w="6350" h="2286000">
                  <a:moveTo>
                    <a:pt x="6350" y="2042160"/>
                  </a:moveTo>
                  <a:lnTo>
                    <a:pt x="1270" y="2042160"/>
                  </a:lnTo>
                  <a:lnTo>
                    <a:pt x="1270" y="2049780"/>
                  </a:lnTo>
                  <a:lnTo>
                    <a:pt x="6350" y="2049780"/>
                  </a:lnTo>
                  <a:lnTo>
                    <a:pt x="6350" y="2042160"/>
                  </a:lnTo>
                  <a:close/>
                </a:path>
                <a:path w="6350" h="2286000">
                  <a:moveTo>
                    <a:pt x="6350" y="2049780"/>
                  </a:moveTo>
                  <a:lnTo>
                    <a:pt x="1270" y="2049780"/>
                  </a:lnTo>
                  <a:lnTo>
                    <a:pt x="1270" y="2056130"/>
                  </a:lnTo>
                  <a:lnTo>
                    <a:pt x="6350" y="2056130"/>
                  </a:lnTo>
                  <a:lnTo>
                    <a:pt x="6350" y="2049780"/>
                  </a:lnTo>
                  <a:close/>
                </a:path>
                <a:path w="6350" h="2286000">
                  <a:moveTo>
                    <a:pt x="6350" y="2056130"/>
                  </a:moveTo>
                  <a:lnTo>
                    <a:pt x="1270" y="2056130"/>
                  </a:lnTo>
                  <a:lnTo>
                    <a:pt x="1270" y="2087880"/>
                  </a:lnTo>
                  <a:lnTo>
                    <a:pt x="6350" y="2087880"/>
                  </a:lnTo>
                  <a:lnTo>
                    <a:pt x="6350" y="2056130"/>
                  </a:lnTo>
                  <a:close/>
                </a:path>
                <a:path w="6350" h="2286000">
                  <a:moveTo>
                    <a:pt x="6350" y="2087880"/>
                  </a:moveTo>
                  <a:lnTo>
                    <a:pt x="1270" y="2087880"/>
                  </a:lnTo>
                  <a:lnTo>
                    <a:pt x="1270" y="2106930"/>
                  </a:lnTo>
                  <a:lnTo>
                    <a:pt x="6350" y="2106930"/>
                  </a:lnTo>
                  <a:lnTo>
                    <a:pt x="6350" y="2087880"/>
                  </a:lnTo>
                  <a:close/>
                </a:path>
                <a:path w="6350" h="2286000">
                  <a:moveTo>
                    <a:pt x="6350" y="2106930"/>
                  </a:moveTo>
                  <a:lnTo>
                    <a:pt x="1270" y="2106930"/>
                  </a:lnTo>
                  <a:lnTo>
                    <a:pt x="1270" y="2113280"/>
                  </a:lnTo>
                  <a:lnTo>
                    <a:pt x="6350" y="2113280"/>
                  </a:lnTo>
                  <a:lnTo>
                    <a:pt x="6350" y="2106930"/>
                  </a:lnTo>
                  <a:close/>
                </a:path>
                <a:path w="6350" h="2286000">
                  <a:moveTo>
                    <a:pt x="6350" y="2113280"/>
                  </a:moveTo>
                  <a:lnTo>
                    <a:pt x="1270" y="2113280"/>
                  </a:lnTo>
                  <a:lnTo>
                    <a:pt x="1270" y="2118360"/>
                  </a:lnTo>
                  <a:lnTo>
                    <a:pt x="6350" y="2118360"/>
                  </a:lnTo>
                  <a:lnTo>
                    <a:pt x="6350" y="2113280"/>
                  </a:lnTo>
                  <a:close/>
                </a:path>
                <a:path w="6350" h="2286000">
                  <a:moveTo>
                    <a:pt x="6350" y="2118360"/>
                  </a:moveTo>
                  <a:lnTo>
                    <a:pt x="1270" y="2118360"/>
                  </a:lnTo>
                  <a:lnTo>
                    <a:pt x="1270" y="2125980"/>
                  </a:lnTo>
                  <a:lnTo>
                    <a:pt x="6350" y="2125980"/>
                  </a:lnTo>
                  <a:lnTo>
                    <a:pt x="6350" y="2118360"/>
                  </a:lnTo>
                  <a:close/>
                </a:path>
                <a:path w="6350" h="2286000">
                  <a:moveTo>
                    <a:pt x="6350" y="2125980"/>
                  </a:moveTo>
                  <a:lnTo>
                    <a:pt x="1270" y="2125980"/>
                  </a:lnTo>
                  <a:lnTo>
                    <a:pt x="1270" y="2138680"/>
                  </a:lnTo>
                  <a:lnTo>
                    <a:pt x="6350" y="2138680"/>
                  </a:lnTo>
                  <a:lnTo>
                    <a:pt x="6350" y="2125980"/>
                  </a:lnTo>
                  <a:close/>
                </a:path>
                <a:path w="6350" h="2286000">
                  <a:moveTo>
                    <a:pt x="6350" y="2138680"/>
                  </a:moveTo>
                  <a:lnTo>
                    <a:pt x="1270" y="2138680"/>
                  </a:lnTo>
                  <a:lnTo>
                    <a:pt x="1270" y="2145030"/>
                  </a:lnTo>
                  <a:lnTo>
                    <a:pt x="6350" y="2145030"/>
                  </a:lnTo>
                  <a:lnTo>
                    <a:pt x="6350" y="2138680"/>
                  </a:lnTo>
                  <a:close/>
                </a:path>
                <a:path w="6350" h="2286000">
                  <a:moveTo>
                    <a:pt x="6350" y="2145030"/>
                  </a:moveTo>
                  <a:lnTo>
                    <a:pt x="1270" y="2145030"/>
                  </a:lnTo>
                  <a:lnTo>
                    <a:pt x="1270" y="2151380"/>
                  </a:lnTo>
                  <a:lnTo>
                    <a:pt x="6350" y="2151380"/>
                  </a:lnTo>
                  <a:lnTo>
                    <a:pt x="6350" y="2145030"/>
                  </a:lnTo>
                  <a:close/>
                </a:path>
                <a:path w="6350" h="2286000">
                  <a:moveTo>
                    <a:pt x="6350" y="2151380"/>
                  </a:moveTo>
                  <a:lnTo>
                    <a:pt x="1270" y="2151380"/>
                  </a:lnTo>
                  <a:lnTo>
                    <a:pt x="1270" y="2156460"/>
                  </a:lnTo>
                  <a:lnTo>
                    <a:pt x="6350" y="2156460"/>
                  </a:lnTo>
                  <a:lnTo>
                    <a:pt x="6350" y="2151380"/>
                  </a:lnTo>
                  <a:close/>
                </a:path>
                <a:path w="6350" h="2286000">
                  <a:moveTo>
                    <a:pt x="6350" y="2156460"/>
                  </a:moveTo>
                  <a:lnTo>
                    <a:pt x="1270" y="2156460"/>
                  </a:lnTo>
                  <a:lnTo>
                    <a:pt x="1270" y="2162810"/>
                  </a:lnTo>
                  <a:lnTo>
                    <a:pt x="6350" y="2162810"/>
                  </a:lnTo>
                  <a:lnTo>
                    <a:pt x="6350" y="2156460"/>
                  </a:lnTo>
                  <a:close/>
                </a:path>
                <a:path w="6350" h="2286000">
                  <a:moveTo>
                    <a:pt x="6350" y="2162810"/>
                  </a:moveTo>
                  <a:lnTo>
                    <a:pt x="1270" y="2162810"/>
                  </a:lnTo>
                  <a:lnTo>
                    <a:pt x="1270" y="2176780"/>
                  </a:lnTo>
                  <a:lnTo>
                    <a:pt x="6350" y="2176780"/>
                  </a:lnTo>
                  <a:lnTo>
                    <a:pt x="6350" y="2162810"/>
                  </a:lnTo>
                  <a:close/>
                </a:path>
                <a:path w="6350" h="2286000">
                  <a:moveTo>
                    <a:pt x="6350" y="2176780"/>
                  </a:moveTo>
                  <a:lnTo>
                    <a:pt x="1270" y="2176780"/>
                  </a:lnTo>
                  <a:lnTo>
                    <a:pt x="1270" y="2183130"/>
                  </a:lnTo>
                  <a:lnTo>
                    <a:pt x="6350" y="2183130"/>
                  </a:lnTo>
                  <a:lnTo>
                    <a:pt x="6350" y="2176780"/>
                  </a:lnTo>
                  <a:close/>
                </a:path>
                <a:path w="6350" h="2286000">
                  <a:moveTo>
                    <a:pt x="6350" y="2183130"/>
                  </a:moveTo>
                  <a:lnTo>
                    <a:pt x="1270" y="2183130"/>
                  </a:lnTo>
                  <a:lnTo>
                    <a:pt x="1270" y="2189480"/>
                  </a:lnTo>
                  <a:lnTo>
                    <a:pt x="6350" y="2189480"/>
                  </a:lnTo>
                  <a:lnTo>
                    <a:pt x="6350" y="2183130"/>
                  </a:lnTo>
                  <a:close/>
                </a:path>
                <a:path w="6350" h="2286000">
                  <a:moveTo>
                    <a:pt x="6350" y="2189480"/>
                  </a:moveTo>
                  <a:lnTo>
                    <a:pt x="1270" y="2189480"/>
                  </a:lnTo>
                  <a:lnTo>
                    <a:pt x="1270" y="2194560"/>
                  </a:lnTo>
                  <a:lnTo>
                    <a:pt x="6350" y="2194560"/>
                  </a:lnTo>
                  <a:lnTo>
                    <a:pt x="6350" y="2189480"/>
                  </a:lnTo>
                  <a:close/>
                </a:path>
                <a:path w="6350" h="2286000">
                  <a:moveTo>
                    <a:pt x="6350" y="2194560"/>
                  </a:moveTo>
                  <a:lnTo>
                    <a:pt x="1270" y="2194560"/>
                  </a:lnTo>
                  <a:lnTo>
                    <a:pt x="1270" y="2200910"/>
                  </a:lnTo>
                  <a:lnTo>
                    <a:pt x="6350" y="2200910"/>
                  </a:lnTo>
                  <a:lnTo>
                    <a:pt x="6350" y="2194560"/>
                  </a:lnTo>
                  <a:close/>
                </a:path>
                <a:path w="6350" h="2286000">
                  <a:moveTo>
                    <a:pt x="6350" y="2200910"/>
                  </a:moveTo>
                  <a:lnTo>
                    <a:pt x="1270" y="2200910"/>
                  </a:lnTo>
                  <a:lnTo>
                    <a:pt x="1270" y="2208530"/>
                  </a:lnTo>
                  <a:lnTo>
                    <a:pt x="6350" y="2208530"/>
                  </a:lnTo>
                  <a:lnTo>
                    <a:pt x="6350" y="2200910"/>
                  </a:lnTo>
                  <a:close/>
                </a:path>
                <a:path w="6350" h="2286000">
                  <a:moveTo>
                    <a:pt x="6350" y="2208530"/>
                  </a:moveTo>
                  <a:lnTo>
                    <a:pt x="1270" y="2208530"/>
                  </a:lnTo>
                  <a:lnTo>
                    <a:pt x="1270" y="2214880"/>
                  </a:lnTo>
                  <a:lnTo>
                    <a:pt x="6350" y="2214880"/>
                  </a:lnTo>
                  <a:lnTo>
                    <a:pt x="6350" y="2208530"/>
                  </a:lnTo>
                  <a:close/>
                </a:path>
                <a:path w="6350" h="2286000">
                  <a:moveTo>
                    <a:pt x="6350" y="2214880"/>
                  </a:moveTo>
                  <a:lnTo>
                    <a:pt x="1270" y="2214880"/>
                  </a:lnTo>
                  <a:lnTo>
                    <a:pt x="1270" y="2221230"/>
                  </a:lnTo>
                  <a:lnTo>
                    <a:pt x="6350" y="2221230"/>
                  </a:lnTo>
                  <a:lnTo>
                    <a:pt x="6350" y="2214880"/>
                  </a:lnTo>
                  <a:close/>
                </a:path>
                <a:path w="6350" h="2286000">
                  <a:moveTo>
                    <a:pt x="6350" y="2221230"/>
                  </a:moveTo>
                  <a:lnTo>
                    <a:pt x="1270" y="2221230"/>
                  </a:lnTo>
                  <a:lnTo>
                    <a:pt x="1270" y="2233930"/>
                  </a:lnTo>
                  <a:lnTo>
                    <a:pt x="6350" y="2233930"/>
                  </a:lnTo>
                  <a:lnTo>
                    <a:pt x="6350" y="2221230"/>
                  </a:lnTo>
                  <a:close/>
                </a:path>
                <a:path w="6350" h="2286000">
                  <a:moveTo>
                    <a:pt x="6350" y="2233930"/>
                  </a:moveTo>
                  <a:lnTo>
                    <a:pt x="1270" y="2233930"/>
                  </a:lnTo>
                  <a:lnTo>
                    <a:pt x="1270" y="2239010"/>
                  </a:lnTo>
                  <a:lnTo>
                    <a:pt x="6350" y="2239010"/>
                  </a:lnTo>
                  <a:lnTo>
                    <a:pt x="6350" y="2233930"/>
                  </a:lnTo>
                  <a:close/>
                </a:path>
                <a:path w="6350" h="2286000">
                  <a:moveTo>
                    <a:pt x="6350" y="2239010"/>
                  </a:moveTo>
                  <a:lnTo>
                    <a:pt x="1270" y="2239010"/>
                  </a:lnTo>
                  <a:lnTo>
                    <a:pt x="1270" y="2246630"/>
                  </a:lnTo>
                  <a:lnTo>
                    <a:pt x="6350" y="2246630"/>
                  </a:lnTo>
                  <a:lnTo>
                    <a:pt x="6350" y="2239010"/>
                  </a:lnTo>
                  <a:close/>
                </a:path>
                <a:path w="6350" h="2286000">
                  <a:moveTo>
                    <a:pt x="6350" y="2246630"/>
                  </a:moveTo>
                  <a:lnTo>
                    <a:pt x="1270" y="2246630"/>
                  </a:lnTo>
                  <a:lnTo>
                    <a:pt x="1270" y="2252980"/>
                  </a:lnTo>
                  <a:lnTo>
                    <a:pt x="6350" y="2252980"/>
                  </a:lnTo>
                  <a:lnTo>
                    <a:pt x="6350" y="2246630"/>
                  </a:lnTo>
                  <a:close/>
                </a:path>
                <a:path w="6350" h="2286000">
                  <a:moveTo>
                    <a:pt x="6350" y="2252980"/>
                  </a:moveTo>
                  <a:lnTo>
                    <a:pt x="1270" y="2252980"/>
                  </a:lnTo>
                  <a:lnTo>
                    <a:pt x="1270" y="2259330"/>
                  </a:lnTo>
                  <a:lnTo>
                    <a:pt x="6350" y="2259330"/>
                  </a:lnTo>
                  <a:lnTo>
                    <a:pt x="6350" y="2252980"/>
                  </a:lnTo>
                  <a:close/>
                </a:path>
                <a:path w="6350" h="2286000">
                  <a:moveTo>
                    <a:pt x="6350" y="2259330"/>
                  </a:moveTo>
                  <a:lnTo>
                    <a:pt x="1270" y="2259330"/>
                  </a:lnTo>
                  <a:lnTo>
                    <a:pt x="1270" y="2265680"/>
                  </a:lnTo>
                  <a:lnTo>
                    <a:pt x="6350" y="2265680"/>
                  </a:lnTo>
                  <a:lnTo>
                    <a:pt x="6350" y="2259330"/>
                  </a:lnTo>
                  <a:close/>
                </a:path>
                <a:path w="6350" h="2286000">
                  <a:moveTo>
                    <a:pt x="6350" y="2265680"/>
                  </a:moveTo>
                  <a:lnTo>
                    <a:pt x="1270" y="2265680"/>
                  </a:lnTo>
                  <a:lnTo>
                    <a:pt x="1270" y="2272030"/>
                  </a:lnTo>
                  <a:lnTo>
                    <a:pt x="6350" y="2272030"/>
                  </a:lnTo>
                  <a:lnTo>
                    <a:pt x="6350" y="2265680"/>
                  </a:lnTo>
                  <a:close/>
                </a:path>
                <a:path w="6350" h="2286000">
                  <a:moveTo>
                    <a:pt x="6350" y="2272030"/>
                  </a:moveTo>
                  <a:lnTo>
                    <a:pt x="1270" y="2272030"/>
                  </a:lnTo>
                  <a:lnTo>
                    <a:pt x="1270" y="2277110"/>
                  </a:lnTo>
                  <a:lnTo>
                    <a:pt x="6350" y="2277110"/>
                  </a:lnTo>
                  <a:lnTo>
                    <a:pt x="6350" y="2272030"/>
                  </a:lnTo>
                  <a:close/>
                </a:path>
                <a:path w="6350" h="2286000">
                  <a:moveTo>
                    <a:pt x="6350" y="2277110"/>
                  </a:moveTo>
                  <a:lnTo>
                    <a:pt x="1270" y="2277110"/>
                  </a:lnTo>
                  <a:lnTo>
                    <a:pt x="1270" y="2284730"/>
                  </a:lnTo>
                  <a:lnTo>
                    <a:pt x="5080" y="2284730"/>
                  </a:lnTo>
                  <a:lnTo>
                    <a:pt x="5080" y="2282190"/>
                  </a:lnTo>
                  <a:lnTo>
                    <a:pt x="6350" y="2282190"/>
                  </a:lnTo>
                  <a:lnTo>
                    <a:pt x="6350" y="2277110"/>
                  </a:lnTo>
                  <a:close/>
                </a:path>
                <a:path w="6350" h="2286000">
                  <a:moveTo>
                    <a:pt x="3810" y="2284730"/>
                  </a:moveTo>
                  <a:lnTo>
                    <a:pt x="1270" y="2284730"/>
                  </a:lnTo>
                  <a:lnTo>
                    <a:pt x="1270" y="2286000"/>
                  </a:lnTo>
                  <a:lnTo>
                    <a:pt x="3810" y="2286000"/>
                  </a:lnTo>
                  <a:lnTo>
                    <a:pt x="3810" y="2284730"/>
                  </a:lnTo>
                  <a:close/>
                </a:path>
              </a:pathLst>
            </a:custGeom>
            <a:solidFill>
              <a:srgbClr val="FF7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481075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7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481456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7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480313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7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480694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7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479678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7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479996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7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478916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7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479297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7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478154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7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478535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7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477392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7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477773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7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476757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7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477075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7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475995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7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476376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7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475233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8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475614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8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474598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8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474916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81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473836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8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474217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82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473074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8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473455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8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472439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8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472757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84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471677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8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472058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85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470915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8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471296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8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470280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8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470598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8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469518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8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469899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8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468756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8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469137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8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468121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8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468439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8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467359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8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467740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8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466597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8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466978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8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465962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8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466280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8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465200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8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465581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8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464438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8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464819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8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463676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9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464057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9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463041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9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463359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91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462279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9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462660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92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461517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9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461898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9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460882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9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461200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94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460120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9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460501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95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459358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9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459739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9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458723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9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459041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9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457961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9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458342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9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457199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9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457580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9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456564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9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456882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9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455802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9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456183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9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455040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9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455421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9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454405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9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454723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9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453643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9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454024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9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452881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9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453262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9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452246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A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452564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A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451484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A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451865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A1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450722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A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451103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A2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449960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A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450341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A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449325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A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449643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A4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448563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A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448944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A5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447801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A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448182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A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447166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A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447484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A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446404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A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446785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A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445642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A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446023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A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445007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A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445325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444245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A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444626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A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443483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A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443864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A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442848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A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443166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A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442086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A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442467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A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441324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A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441705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A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440689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B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441007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B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439927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B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440308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B1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439165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B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439546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B2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438530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B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438848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B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437768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B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438149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B4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437006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B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437387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B5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436244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B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436625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B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435609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B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435927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B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434847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B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435228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B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434085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B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434466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B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433450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B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433768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B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432688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B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433069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B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431926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B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432307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B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431291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B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431609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B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430529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B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430910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B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429767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B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430148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B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429132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429450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428370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C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428751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C1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427608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C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427989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C2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426973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C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427291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C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426211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C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426592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C4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425449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C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425830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C5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424687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C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425068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C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424052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C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424370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C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423290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C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423671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C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422528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C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422909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C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421893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C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422211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C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421131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421512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C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420369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420750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C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419734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C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420052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C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418972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C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419353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C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418210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C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418591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C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417575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D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417893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D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416813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D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417194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D1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416051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D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416432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D2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415416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D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415734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D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414654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D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415035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D4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413892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D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414273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D5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413257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D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413575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D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412495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D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412876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D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411733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D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412114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D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410971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D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411352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D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410336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D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410654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D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409574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D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409955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D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408812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D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409193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D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408177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D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408495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D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407415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D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407796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D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406653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D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407034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D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406018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E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406336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E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405256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E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405637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E1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404494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E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404875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E2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403859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E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404177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E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403097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E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403478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E4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402335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E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402716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E5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401700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E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402018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E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400938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E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401319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E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400176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E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400557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E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399541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E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399859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E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398779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E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399160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E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398017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E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398398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E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397255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E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397636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E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396620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E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396938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E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395858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E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396239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E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395096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E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395477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E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394461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F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394779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F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393699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F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394080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F1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392937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F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393318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F2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392302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F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392620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F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391540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F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391921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F4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390778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F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391159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F5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390143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F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390461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F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389381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F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389762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F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388619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F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389000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F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3879849" y="29565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FFF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3883024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6350">
              <a:solidFill>
                <a:srgbClr val="FFF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387222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FF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387603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20">
              <a:solidFill>
                <a:srgbClr val="FFF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3864609" y="295656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FFF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386841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7619">
              <a:solidFill>
                <a:srgbClr val="FFF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3859529" y="295656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50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FFF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3862069" y="2957830"/>
              <a:ext cx="0" cy="1332230"/>
            </a:xfrm>
            <a:custGeom>
              <a:avLst/>
              <a:gdLst/>
              <a:ahLst/>
              <a:cxnLst/>
              <a:rect l="l" t="t" r="r" b="b"/>
              <a:pathLst>
                <a:path h="1332229">
                  <a:moveTo>
                    <a:pt x="0" y="0"/>
                  </a:moveTo>
                  <a:lnTo>
                    <a:pt x="0" y="1332230"/>
                  </a:lnTo>
                </a:path>
              </a:pathLst>
            </a:custGeom>
            <a:ln w="5080">
              <a:solidFill>
                <a:srgbClr val="FFF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7" name="object 1737"/>
          <p:cNvSpPr txBox="1"/>
          <p:nvPr/>
        </p:nvSpPr>
        <p:spPr>
          <a:xfrm>
            <a:off x="5478779" y="3507036"/>
            <a:ext cx="145161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8780" marR="5080" indent="-386080">
              <a:spcBef>
                <a:spcPts val="100"/>
              </a:spcBef>
            </a:pPr>
            <a:r>
              <a:rPr sz="2000" spc="-150" dirty="0">
                <a:latin typeface="Arial"/>
                <a:cs typeface="Arial"/>
              </a:rPr>
              <a:t>A</a:t>
            </a:r>
            <a:r>
              <a:rPr sz="2000" spc="-55" dirty="0">
                <a:latin typeface="Arial"/>
                <a:cs typeface="Arial"/>
              </a:rPr>
              <a:t>qu</a:t>
            </a:r>
            <a:r>
              <a:rPr sz="2000" spc="-85" dirty="0">
                <a:latin typeface="Arial"/>
                <a:cs typeface="Arial"/>
              </a:rPr>
              <a:t>e</a:t>
            </a:r>
            <a:r>
              <a:rPr sz="2000" spc="-95" dirty="0">
                <a:latin typeface="Arial"/>
                <a:cs typeface="Arial"/>
              </a:rPr>
              <a:t>c</a:t>
            </a:r>
            <a:r>
              <a:rPr sz="2000" spc="20" dirty="0">
                <a:latin typeface="Arial"/>
                <a:cs typeface="Arial"/>
              </a:rPr>
              <a:t>i</a:t>
            </a:r>
            <a:r>
              <a:rPr sz="2000" spc="50" dirty="0">
                <a:latin typeface="Arial"/>
                <a:cs typeface="Arial"/>
              </a:rPr>
              <a:t>m</a:t>
            </a:r>
            <a:r>
              <a:rPr sz="2000" spc="-85" dirty="0">
                <a:latin typeface="Arial"/>
                <a:cs typeface="Arial"/>
              </a:rPr>
              <a:t>e</a:t>
            </a:r>
            <a:r>
              <a:rPr sz="2000" spc="-45" dirty="0">
                <a:latin typeface="Arial"/>
                <a:cs typeface="Arial"/>
              </a:rPr>
              <a:t>n</a:t>
            </a:r>
            <a:r>
              <a:rPr sz="2000" spc="70" dirty="0">
                <a:latin typeface="Arial"/>
                <a:cs typeface="Arial"/>
              </a:rPr>
              <a:t>t</a:t>
            </a:r>
            <a:r>
              <a:rPr sz="2000" spc="-40" dirty="0">
                <a:latin typeface="Arial"/>
                <a:cs typeface="Arial"/>
              </a:rPr>
              <a:t>o  </a:t>
            </a:r>
            <a:r>
              <a:rPr sz="2000" spc="-35" dirty="0">
                <a:latin typeface="Arial"/>
                <a:cs typeface="Arial"/>
              </a:rPr>
              <a:t>global</a:t>
            </a:r>
            <a:endParaRPr sz="2000">
              <a:latin typeface="Arial"/>
              <a:cs typeface="Arial"/>
            </a:endParaRPr>
          </a:p>
        </p:txBody>
      </p:sp>
      <p:grpSp>
        <p:nvGrpSpPr>
          <p:cNvPr id="1738" name="object 1738"/>
          <p:cNvGrpSpPr/>
          <p:nvPr/>
        </p:nvGrpSpPr>
        <p:grpSpPr>
          <a:xfrm>
            <a:off x="7637779" y="1629976"/>
            <a:ext cx="1578610" cy="906780"/>
            <a:chOff x="6113779" y="1417319"/>
            <a:chExt cx="1578610" cy="906780"/>
          </a:xfrm>
        </p:grpSpPr>
        <p:sp>
          <p:nvSpPr>
            <p:cNvPr id="1739" name="object 1739"/>
            <p:cNvSpPr/>
            <p:nvPr/>
          </p:nvSpPr>
          <p:spPr>
            <a:xfrm>
              <a:off x="7147559" y="1417319"/>
              <a:ext cx="544830" cy="469900"/>
            </a:xfrm>
            <a:custGeom>
              <a:avLst/>
              <a:gdLst/>
              <a:ahLst/>
              <a:cxnLst/>
              <a:rect l="l" t="t" r="r" b="b"/>
              <a:pathLst>
                <a:path w="544829" h="469900">
                  <a:moveTo>
                    <a:pt x="271780" y="0"/>
                  </a:moveTo>
                  <a:lnTo>
                    <a:pt x="243840" y="0"/>
                  </a:lnTo>
                  <a:lnTo>
                    <a:pt x="243840" y="2539"/>
                  </a:lnTo>
                  <a:lnTo>
                    <a:pt x="271780" y="2539"/>
                  </a:lnTo>
                  <a:lnTo>
                    <a:pt x="271780" y="0"/>
                  </a:lnTo>
                  <a:close/>
                </a:path>
                <a:path w="544829" h="469900">
                  <a:moveTo>
                    <a:pt x="300990" y="0"/>
                  </a:moveTo>
                  <a:lnTo>
                    <a:pt x="273050" y="0"/>
                  </a:lnTo>
                  <a:lnTo>
                    <a:pt x="273050" y="2539"/>
                  </a:lnTo>
                  <a:lnTo>
                    <a:pt x="300990" y="2539"/>
                  </a:lnTo>
                  <a:lnTo>
                    <a:pt x="300990" y="0"/>
                  </a:lnTo>
                  <a:close/>
                </a:path>
                <a:path w="544829" h="469900">
                  <a:moveTo>
                    <a:pt x="2540" y="207010"/>
                  </a:moveTo>
                  <a:lnTo>
                    <a:pt x="1270" y="207010"/>
                  </a:lnTo>
                  <a:lnTo>
                    <a:pt x="1270" y="223520"/>
                  </a:lnTo>
                  <a:lnTo>
                    <a:pt x="2540" y="223520"/>
                  </a:lnTo>
                  <a:lnTo>
                    <a:pt x="2540" y="207010"/>
                  </a:lnTo>
                  <a:close/>
                </a:path>
                <a:path w="544829" h="469900">
                  <a:moveTo>
                    <a:pt x="541020" y="191770"/>
                  </a:moveTo>
                  <a:lnTo>
                    <a:pt x="539750" y="191770"/>
                  </a:lnTo>
                  <a:lnTo>
                    <a:pt x="539750" y="223520"/>
                  </a:lnTo>
                  <a:lnTo>
                    <a:pt x="543560" y="223520"/>
                  </a:lnTo>
                  <a:lnTo>
                    <a:pt x="543560" y="207010"/>
                  </a:lnTo>
                  <a:lnTo>
                    <a:pt x="542290" y="207010"/>
                  </a:lnTo>
                  <a:lnTo>
                    <a:pt x="542290" y="199390"/>
                  </a:lnTo>
                  <a:lnTo>
                    <a:pt x="541020" y="199390"/>
                  </a:lnTo>
                  <a:lnTo>
                    <a:pt x="541020" y="191770"/>
                  </a:lnTo>
                  <a:close/>
                </a:path>
                <a:path w="544829" h="469900">
                  <a:moveTo>
                    <a:pt x="544829" y="223520"/>
                  </a:moveTo>
                  <a:lnTo>
                    <a:pt x="539750" y="223520"/>
                  </a:lnTo>
                  <a:lnTo>
                    <a:pt x="539750" y="278130"/>
                  </a:lnTo>
                  <a:lnTo>
                    <a:pt x="541020" y="278130"/>
                  </a:lnTo>
                  <a:lnTo>
                    <a:pt x="541020" y="270510"/>
                  </a:lnTo>
                  <a:lnTo>
                    <a:pt x="542290" y="270510"/>
                  </a:lnTo>
                  <a:lnTo>
                    <a:pt x="542290" y="262890"/>
                  </a:lnTo>
                  <a:lnTo>
                    <a:pt x="543560" y="262890"/>
                  </a:lnTo>
                  <a:lnTo>
                    <a:pt x="543560" y="247650"/>
                  </a:lnTo>
                  <a:lnTo>
                    <a:pt x="544829" y="247650"/>
                  </a:lnTo>
                  <a:lnTo>
                    <a:pt x="544829" y="223520"/>
                  </a:lnTo>
                  <a:close/>
                </a:path>
                <a:path w="544829" h="469900">
                  <a:moveTo>
                    <a:pt x="2540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23520"/>
                  </a:lnTo>
                  <a:close/>
                </a:path>
                <a:path w="544829" h="469900">
                  <a:moveTo>
                    <a:pt x="320040" y="467360"/>
                  </a:moveTo>
                  <a:lnTo>
                    <a:pt x="236220" y="467360"/>
                  </a:lnTo>
                  <a:lnTo>
                    <a:pt x="236220" y="469900"/>
                  </a:lnTo>
                  <a:lnTo>
                    <a:pt x="320040" y="469900"/>
                  </a:lnTo>
                  <a:lnTo>
                    <a:pt x="320040" y="467360"/>
                  </a:lnTo>
                  <a:close/>
                </a:path>
                <a:path w="544829" h="469900">
                  <a:moveTo>
                    <a:pt x="217170" y="466090"/>
                  </a:moveTo>
                  <a:lnTo>
                    <a:pt x="213360" y="466090"/>
                  </a:lnTo>
                  <a:lnTo>
                    <a:pt x="213360" y="467360"/>
                  </a:lnTo>
                  <a:lnTo>
                    <a:pt x="217170" y="467360"/>
                  </a:lnTo>
                  <a:lnTo>
                    <a:pt x="217170" y="466090"/>
                  </a:lnTo>
                  <a:close/>
                </a:path>
                <a:path w="544829" h="469900">
                  <a:moveTo>
                    <a:pt x="335280" y="466090"/>
                  </a:moveTo>
                  <a:lnTo>
                    <a:pt x="327660" y="466090"/>
                  </a:lnTo>
                  <a:lnTo>
                    <a:pt x="327660" y="467360"/>
                  </a:lnTo>
                  <a:lnTo>
                    <a:pt x="335280" y="467360"/>
                  </a:lnTo>
                  <a:lnTo>
                    <a:pt x="335280" y="46609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7150099" y="1419859"/>
              <a:ext cx="537210" cy="463550"/>
            </a:xfrm>
            <a:custGeom>
              <a:avLst/>
              <a:gdLst/>
              <a:ahLst/>
              <a:cxnLst/>
              <a:rect l="l" t="t" r="r" b="b"/>
              <a:pathLst>
                <a:path w="537209" h="463550">
                  <a:moveTo>
                    <a:pt x="325120" y="1270"/>
                  </a:moveTo>
                  <a:lnTo>
                    <a:pt x="214629" y="1270"/>
                  </a:lnTo>
                  <a:lnTo>
                    <a:pt x="214629" y="3810"/>
                  </a:lnTo>
                  <a:lnTo>
                    <a:pt x="325120" y="3810"/>
                  </a:lnTo>
                  <a:lnTo>
                    <a:pt x="325120" y="1270"/>
                  </a:lnTo>
                  <a:close/>
                </a:path>
                <a:path w="537209" h="463550">
                  <a:moveTo>
                    <a:pt x="228600" y="0"/>
                  </a:moveTo>
                  <a:lnTo>
                    <a:pt x="219709" y="0"/>
                  </a:lnTo>
                  <a:lnTo>
                    <a:pt x="219709" y="1270"/>
                  </a:lnTo>
                  <a:lnTo>
                    <a:pt x="228600" y="1270"/>
                  </a:lnTo>
                  <a:lnTo>
                    <a:pt x="228600" y="0"/>
                  </a:lnTo>
                  <a:close/>
                </a:path>
                <a:path w="537209" h="463550">
                  <a:moveTo>
                    <a:pt x="312419" y="0"/>
                  </a:moveTo>
                  <a:lnTo>
                    <a:pt x="303529" y="0"/>
                  </a:lnTo>
                  <a:lnTo>
                    <a:pt x="303529" y="1270"/>
                  </a:lnTo>
                  <a:lnTo>
                    <a:pt x="312419" y="1270"/>
                  </a:lnTo>
                  <a:lnTo>
                    <a:pt x="312419" y="0"/>
                  </a:lnTo>
                  <a:close/>
                </a:path>
                <a:path w="537209" h="463550">
                  <a:moveTo>
                    <a:pt x="3809" y="182880"/>
                  </a:moveTo>
                  <a:lnTo>
                    <a:pt x="2540" y="18288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6850"/>
                  </a:lnTo>
                  <a:lnTo>
                    <a:pt x="0" y="19685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182880"/>
                  </a:lnTo>
                  <a:close/>
                </a:path>
                <a:path w="537209" h="463550">
                  <a:moveTo>
                    <a:pt x="535939" y="177800"/>
                  </a:moveTo>
                  <a:lnTo>
                    <a:pt x="534670" y="177800"/>
                  </a:lnTo>
                  <a:lnTo>
                    <a:pt x="534670" y="220980"/>
                  </a:lnTo>
                  <a:lnTo>
                    <a:pt x="537209" y="220980"/>
                  </a:lnTo>
                  <a:lnTo>
                    <a:pt x="537210" y="182880"/>
                  </a:lnTo>
                  <a:lnTo>
                    <a:pt x="535939" y="182880"/>
                  </a:lnTo>
                  <a:lnTo>
                    <a:pt x="535939" y="177800"/>
                  </a:lnTo>
                  <a:close/>
                </a:path>
                <a:path w="537209" h="463550">
                  <a:moveTo>
                    <a:pt x="537209" y="220980"/>
                  </a:moveTo>
                  <a:lnTo>
                    <a:pt x="534670" y="220980"/>
                  </a:lnTo>
                  <a:lnTo>
                    <a:pt x="534670" y="287020"/>
                  </a:lnTo>
                  <a:lnTo>
                    <a:pt x="535939" y="287020"/>
                  </a:lnTo>
                  <a:lnTo>
                    <a:pt x="535939" y="281940"/>
                  </a:lnTo>
                  <a:lnTo>
                    <a:pt x="537209" y="281940"/>
                  </a:lnTo>
                  <a:lnTo>
                    <a:pt x="537209" y="220980"/>
                  </a:lnTo>
                  <a:close/>
                </a:path>
                <a:path w="537209" h="463550">
                  <a:moveTo>
                    <a:pt x="3809" y="220980"/>
                  </a:moveTo>
                  <a:lnTo>
                    <a:pt x="0" y="220980"/>
                  </a:lnTo>
                  <a:lnTo>
                    <a:pt x="0" y="269240"/>
                  </a:lnTo>
                  <a:lnTo>
                    <a:pt x="1270" y="269240"/>
                  </a:lnTo>
                  <a:lnTo>
                    <a:pt x="1270" y="276860"/>
                  </a:lnTo>
                  <a:lnTo>
                    <a:pt x="2540" y="276860"/>
                  </a:lnTo>
                  <a:lnTo>
                    <a:pt x="2540" y="281940"/>
                  </a:lnTo>
                  <a:lnTo>
                    <a:pt x="3809" y="281940"/>
                  </a:lnTo>
                  <a:lnTo>
                    <a:pt x="3809" y="220980"/>
                  </a:lnTo>
                  <a:close/>
                </a:path>
                <a:path w="537209" h="463550">
                  <a:moveTo>
                    <a:pt x="332740" y="462280"/>
                  </a:moveTo>
                  <a:lnTo>
                    <a:pt x="210820" y="462280"/>
                  </a:lnTo>
                  <a:lnTo>
                    <a:pt x="210820" y="463550"/>
                  </a:lnTo>
                  <a:lnTo>
                    <a:pt x="332740" y="463550"/>
                  </a:lnTo>
                  <a:lnTo>
                    <a:pt x="332740" y="462280"/>
                  </a:lnTo>
                  <a:close/>
                </a:path>
                <a:path w="537209" h="463550">
                  <a:moveTo>
                    <a:pt x="205740" y="461010"/>
                  </a:moveTo>
                  <a:lnTo>
                    <a:pt x="200659" y="461010"/>
                  </a:lnTo>
                  <a:lnTo>
                    <a:pt x="200659" y="462280"/>
                  </a:lnTo>
                  <a:lnTo>
                    <a:pt x="205740" y="462280"/>
                  </a:lnTo>
                  <a:lnTo>
                    <a:pt x="205740" y="461010"/>
                  </a:lnTo>
                  <a:close/>
                </a:path>
                <a:path w="537209" h="463550">
                  <a:moveTo>
                    <a:pt x="342900" y="461010"/>
                  </a:moveTo>
                  <a:lnTo>
                    <a:pt x="337820" y="461010"/>
                  </a:lnTo>
                  <a:lnTo>
                    <a:pt x="337820" y="462280"/>
                  </a:lnTo>
                  <a:lnTo>
                    <a:pt x="342900" y="462280"/>
                  </a:lnTo>
                  <a:lnTo>
                    <a:pt x="342900" y="46101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7153909" y="142366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59" h="457200">
                  <a:moveTo>
                    <a:pt x="201930" y="0"/>
                  </a:moveTo>
                  <a:lnTo>
                    <a:pt x="194310" y="0"/>
                  </a:lnTo>
                  <a:lnTo>
                    <a:pt x="194310" y="2539"/>
                  </a:lnTo>
                  <a:lnTo>
                    <a:pt x="201930" y="2539"/>
                  </a:lnTo>
                  <a:lnTo>
                    <a:pt x="201930" y="0"/>
                  </a:lnTo>
                  <a:close/>
                </a:path>
                <a:path w="530859" h="457200">
                  <a:moveTo>
                    <a:pt x="331470" y="0"/>
                  </a:moveTo>
                  <a:lnTo>
                    <a:pt x="325120" y="0"/>
                  </a:lnTo>
                  <a:lnTo>
                    <a:pt x="325120" y="2539"/>
                  </a:lnTo>
                  <a:lnTo>
                    <a:pt x="331470" y="2539"/>
                  </a:lnTo>
                  <a:lnTo>
                    <a:pt x="331470" y="0"/>
                  </a:lnTo>
                  <a:close/>
                </a:path>
                <a:path w="530859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0180"/>
                  </a:lnTo>
                  <a:lnTo>
                    <a:pt x="1270" y="170180"/>
                  </a:lnTo>
                  <a:lnTo>
                    <a:pt x="1270" y="173990"/>
                  </a:lnTo>
                  <a:lnTo>
                    <a:pt x="0" y="173990"/>
                  </a:lnTo>
                  <a:lnTo>
                    <a:pt x="0" y="217170"/>
                  </a:lnTo>
                  <a:lnTo>
                    <a:pt x="3810" y="217170"/>
                  </a:lnTo>
                  <a:lnTo>
                    <a:pt x="3810" y="166370"/>
                  </a:lnTo>
                  <a:close/>
                </a:path>
                <a:path w="530859" h="457200">
                  <a:moveTo>
                    <a:pt x="528320" y="161290"/>
                  </a:moveTo>
                  <a:lnTo>
                    <a:pt x="527050" y="161290"/>
                  </a:lnTo>
                  <a:lnTo>
                    <a:pt x="527050" y="217170"/>
                  </a:lnTo>
                  <a:lnTo>
                    <a:pt x="530860" y="217170"/>
                  </a:lnTo>
                  <a:lnTo>
                    <a:pt x="530860" y="170180"/>
                  </a:lnTo>
                  <a:lnTo>
                    <a:pt x="529590" y="170180"/>
                  </a:lnTo>
                  <a:lnTo>
                    <a:pt x="529590" y="166370"/>
                  </a:lnTo>
                  <a:lnTo>
                    <a:pt x="528320" y="166370"/>
                  </a:lnTo>
                  <a:lnTo>
                    <a:pt x="528320" y="161290"/>
                  </a:lnTo>
                  <a:close/>
                </a:path>
                <a:path w="530859" h="457200">
                  <a:moveTo>
                    <a:pt x="530860" y="217170"/>
                  </a:moveTo>
                  <a:lnTo>
                    <a:pt x="527050" y="21717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00"/>
                  </a:lnTo>
                  <a:lnTo>
                    <a:pt x="529590" y="292100"/>
                  </a:lnTo>
                  <a:lnTo>
                    <a:pt x="529590" y="287020"/>
                  </a:lnTo>
                  <a:lnTo>
                    <a:pt x="530860" y="287020"/>
                  </a:lnTo>
                  <a:lnTo>
                    <a:pt x="530860" y="217170"/>
                  </a:lnTo>
                  <a:close/>
                </a:path>
                <a:path w="530859" h="457200">
                  <a:moveTo>
                    <a:pt x="3810" y="217170"/>
                  </a:moveTo>
                  <a:lnTo>
                    <a:pt x="0" y="217170"/>
                  </a:lnTo>
                  <a:lnTo>
                    <a:pt x="0" y="283210"/>
                  </a:lnTo>
                  <a:lnTo>
                    <a:pt x="1270" y="283210"/>
                  </a:lnTo>
                  <a:lnTo>
                    <a:pt x="1270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17170"/>
                  </a:lnTo>
                  <a:close/>
                </a:path>
                <a:path w="530859" h="457200">
                  <a:moveTo>
                    <a:pt x="344170" y="454660"/>
                  </a:moveTo>
                  <a:lnTo>
                    <a:pt x="191770" y="454660"/>
                  </a:lnTo>
                  <a:lnTo>
                    <a:pt x="191770" y="457200"/>
                  </a:lnTo>
                  <a:lnTo>
                    <a:pt x="344170" y="457200"/>
                  </a:lnTo>
                  <a:lnTo>
                    <a:pt x="344170" y="454660"/>
                  </a:lnTo>
                  <a:close/>
                </a:path>
                <a:path w="530859" h="457200">
                  <a:moveTo>
                    <a:pt x="184150" y="453390"/>
                  </a:moveTo>
                  <a:lnTo>
                    <a:pt x="181610" y="453390"/>
                  </a:lnTo>
                  <a:lnTo>
                    <a:pt x="181610" y="454660"/>
                  </a:lnTo>
                  <a:lnTo>
                    <a:pt x="184150" y="454660"/>
                  </a:lnTo>
                  <a:lnTo>
                    <a:pt x="184150" y="453390"/>
                  </a:lnTo>
                  <a:close/>
                </a:path>
                <a:path w="530859" h="457200">
                  <a:moveTo>
                    <a:pt x="353060" y="453390"/>
                  </a:moveTo>
                  <a:lnTo>
                    <a:pt x="347979" y="453390"/>
                  </a:lnTo>
                  <a:lnTo>
                    <a:pt x="347979" y="454660"/>
                  </a:lnTo>
                  <a:lnTo>
                    <a:pt x="353060" y="454660"/>
                  </a:lnTo>
                  <a:lnTo>
                    <a:pt x="353060" y="45339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7157719" y="142620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40" h="450850">
                  <a:moveTo>
                    <a:pt x="172720" y="3810"/>
                  </a:moveTo>
                  <a:lnTo>
                    <a:pt x="168909" y="3810"/>
                  </a:lnTo>
                  <a:lnTo>
                    <a:pt x="168909" y="5080"/>
                  </a:lnTo>
                  <a:lnTo>
                    <a:pt x="172720" y="5080"/>
                  </a:lnTo>
                  <a:lnTo>
                    <a:pt x="172720" y="3810"/>
                  </a:lnTo>
                  <a:close/>
                </a:path>
                <a:path w="523240" h="450850">
                  <a:moveTo>
                    <a:pt x="346709" y="1270"/>
                  </a:moveTo>
                  <a:lnTo>
                    <a:pt x="175259" y="1270"/>
                  </a:lnTo>
                  <a:lnTo>
                    <a:pt x="175259" y="3810"/>
                  </a:lnTo>
                  <a:lnTo>
                    <a:pt x="346709" y="3810"/>
                  </a:lnTo>
                  <a:lnTo>
                    <a:pt x="346709" y="1270"/>
                  </a:lnTo>
                  <a:close/>
                </a:path>
                <a:path w="523240" h="450850">
                  <a:moveTo>
                    <a:pt x="184150" y="0"/>
                  </a:moveTo>
                  <a:lnTo>
                    <a:pt x="180339" y="0"/>
                  </a:lnTo>
                  <a:lnTo>
                    <a:pt x="180339" y="1270"/>
                  </a:lnTo>
                  <a:lnTo>
                    <a:pt x="184150" y="1270"/>
                  </a:lnTo>
                  <a:lnTo>
                    <a:pt x="184150" y="0"/>
                  </a:lnTo>
                  <a:close/>
                </a:path>
                <a:path w="523240" h="450850">
                  <a:moveTo>
                    <a:pt x="344169" y="0"/>
                  </a:moveTo>
                  <a:lnTo>
                    <a:pt x="335279" y="0"/>
                  </a:lnTo>
                  <a:lnTo>
                    <a:pt x="335279" y="1270"/>
                  </a:lnTo>
                  <a:lnTo>
                    <a:pt x="344169" y="1270"/>
                  </a:lnTo>
                  <a:lnTo>
                    <a:pt x="344169" y="0"/>
                  </a:lnTo>
                  <a:close/>
                </a:path>
                <a:path w="523240" h="450850">
                  <a:moveTo>
                    <a:pt x="3809" y="152400"/>
                  </a:moveTo>
                  <a:lnTo>
                    <a:pt x="2539" y="152400"/>
                  </a:lnTo>
                  <a:lnTo>
                    <a:pt x="2539" y="154940"/>
                  </a:lnTo>
                  <a:lnTo>
                    <a:pt x="1270" y="154940"/>
                  </a:lnTo>
                  <a:lnTo>
                    <a:pt x="1270" y="158750"/>
                  </a:lnTo>
                  <a:lnTo>
                    <a:pt x="0" y="15875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152400"/>
                  </a:lnTo>
                  <a:close/>
                </a:path>
                <a:path w="523240" h="450850">
                  <a:moveTo>
                    <a:pt x="520700" y="149860"/>
                  </a:moveTo>
                  <a:lnTo>
                    <a:pt x="519429" y="149860"/>
                  </a:lnTo>
                  <a:lnTo>
                    <a:pt x="519429" y="214630"/>
                  </a:lnTo>
                  <a:lnTo>
                    <a:pt x="523239" y="214630"/>
                  </a:lnTo>
                  <a:lnTo>
                    <a:pt x="523240" y="154940"/>
                  </a:lnTo>
                  <a:lnTo>
                    <a:pt x="521969" y="154940"/>
                  </a:lnTo>
                  <a:lnTo>
                    <a:pt x="521969" y="152400"/>
                  </a:lnTo>
                  <a:lnTo>
                    <a:pt x="520700" y="152400"/>
                  </a:lnTo>
                  <a:lnTo>
                    <a:pt x="520700" y="149860"/>
                  </a:lnTo>
                  <a:close/>
                </a:path>
                <a:path w="523240" h="450850">
                  <a:moveTo>
                    <a:pt x="523239" y="214630"/>
                  </a:moveTo>
                  <a:lnTo>
                    <a:pt x="519429" y="214630"/>
                  </a:lnTo>
                  <a:lnTo>
                    <a:pt x="519429" y="303530"/>
                  </a:lnTo>
                  <a:lnTo>
                    <a:pt x="520700" y="303530"/>
                  </a:lnTo>
                  <a:lnTo>
                    <a:pt x="520700" y="300990"/>
                  </a:lnTo>
                  <a:lnTo>
                    <a:pt x="521969" y="300990"/>
                  </a:lnTo>
                  <a:lnTo>
                    <a:pt x="521969" y="298450"/>
                  </a:lnTo>
                  <a:lnTo>
                    <a:pt x="523240" y="298450"/>
                  </a:lnTo>
                  <a:lnTo>
                    <a:pt x="523239" y="214630"/>
                  </a:lnTo>
                  <a:close/>
                </a:path>
                <a:path w="523240" h="450850">
                  <a:moveTo>
                    <a:pt x="3809" y="214630"/>
                  </a:moveTo>
                  <a:lnTo>
                    <a:pt x="0" y="214630"/>
                  </a:lnTo>
                  <a:lnTo>
                    <a:pt x="0" y="294640"/>
                  </a:lnTo>
                  <a:lnTo>
                    <a:pt x="1270" y="294640"/>
                  </a:lnTo>
                  <a:lnTo>
                    <a:pt x="1270" y="298450"/>
                  </a:lnTo>
                  <a:lnTo>
                    <a:pt x="2539" y="298450"/>
                  </a:lnTo>
                  <a:lnTo>
                    <a:pt x="2539" y="300990"/>
                  </a:lnTo>
                  <a:lnTo>
                    <a:pt x="3809" y="300990"/>
                  </a:lnTo>
                  <a:lnTo>
                    <a:pt x="3809" y="214630"/>
                  </a:lnTo>
                  <a:close/>
                </a:path>
                <a:path w="523240" h="450850">
                  <a:moveTo>
                    <a:pt x="349250" y="449580"/>
                  </a:moveTo>
                  <a:lnTo>
                    <a:pt x="177800" y="449580"/>
                  </a:lnTo>
                  <a:lnTo>
                    <a:pt x="177800" y="450850"/>
                  </a:lnTo>
                  <a:lnTo>
                    <a:pt x="349250" y="450850"/>
                  </a:lnTo>
                  <a:lnTo>
                    <a:pt x="349250" y="449580"/>
                  </a:lnTo>
                  <a:close/>
                </a:path>
                <a:path w="523240" h="450850">
                  <a:moveTo>
                    <a:pt x="173989" y="448310"/>
                  </a:moveTo>
                  <a:lnTo>
                    <a:pt x="171450" y="448310"/>
                  </a:lnTo>
                  <a:lnTo>
                    <a:pt x="171450" y="449580"/>
                  </a:lnTo>
                  <a:lnTo>
                    <a:pt x="173989" y="449580"/>
                  </a:lnTo>
                  <a:lnTo>
                    <a:pt x="173989" y="448310"/>
                  </a:lnTo>
                  <a:close/>
                </a:path>
                <a:path w="523240" h="450850">
                  <a:moveTo>
                    <a:pt x="355600" y="448310"/>
                  </a:moveTo>
                  <a:lnTo>
                    <a:pt x="351789" y="448310"/>
                  </a:lnTo>
                  <a:lnTo>
                    <a:pt x="351789" y="449580"/>
                  </a:lnTo>
                  <a:lnTo>
                    <a:pt x="355600" y="449580"/>
                  </a:lnTo>
                  <a:lnTo>
                    <a:pt x="355600" y="448310"/>
                  </a:lnTo>
                  <a:close/>
                </a:path>
                <a:path w="523240" h="450850">
                  <a:moveTo>
                    <a:pt x="359409" y="447040"/>
                  </a:moveTo>
                  <a:lnTo>
                    <a:pt x="167639" y="447040"/>
                  </a:lnTo>
                  <a:lnTo>
                    <a:pt x="167639" y="448310"/>
                  </a:lnTo>
                  <a:lnTo>
                    <a:pt x="359409" y="448310"/>
                  </a:lnTo>
                  <a:lnTo>
                    <a:pt x="359409" y="44704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7162800" y="1430019"/>
              <a:ext cx="355600" cy="144780"/>
            </a:xfrm>
            <a:custGeom>
              <a:avLst/>
              <a:gdLst/>
              <a:ahLst/>
              <a:cxnLst/>
              <a:rect l="l" t="t" r="r" b="b"/>
              <a:pathLst>
                <a:path w="355600" h="144780">
                  <a:moveTo>
                    <a:pt x="2540" y="138430"/>
                  </a:moveTo>
                  <a:lnTo>
                    <a:pt x="1270" y="138430"/>
                  </a:lnTo>
                  <a:lnTo>
                    <a:pt x="1270" y="142240"/>
                  </a:lnTo>
                  <a:lnTo>
                    <a:pt x="0" y="142240"/>
                  </a:lnTo>
                  <a:lnTo>
                    <a:pt x="0" y="144780"/>
                  </a:lnTo>
                  <a:lnTo>
                    <a:pt x="2540" y="144780"/>
                  </a:lnTo>
                  <a:lnTo>
                    <a:pt x="2540" y="142240"/>
                  </a:lnTo>
                  <a:lnTo>
                    <a:pt x="2540" y="138430"/>
                  </a:lnTo>
                  <a:close/>
                </a:path>
                <a:path w="355600" h="144780">
                  <a:moveTo>
                    <a:pt x="160020" y="2540"/>
                  </a:moveTo>
                  <a:lnTo>
                    <a:pt x="157480" y="2540"/>
                  </a:lnTo>
                  <a:lnTo>
                    <a:pt x="157480" y="3810"/>
                  </a:lnTo>
                  <a:lnTo>
                    <a:pt x="160020" y="3810"/>
                  </a:lnTo>
                  <a:lnTo>
                    <a:pt x="160020" y="2540"/>
                  </a:lnTo>
                  <a:close/>
                </a:path>
                <a:path w="355600" h="144780">
                  <a:moveTo>
                    <a:pt x="347980" y="0"/>
                  </a:moveTo>
                  <a:lnTo>
                    <a:pt x="345440" y="0"/>
                  </a:lnTo>
                  <a:lnTo>
                    <a:pt x="345440" y="1270"/>
                  </a:lnTo>
                  <a:lnTo>
                    <a:pt x="167640" y="1270"/>
                  </a:lnTo>
                  <a:lnTo>
                    <a:pt x="167640" y="0"/>
                  </a:lnTo>
                  <a:lnTo>
                    <a:pt x="163830" y="0"/>
                  </a:lnTo>
                  <a:lnTo>
                    <a:pt x="163830" y="1270"/>
                  </a:lnTo>
                  <a:lnTo>
                    <a:pt x="163830" y="2540"/>
                  </a:lnTo>
                  <a:lnTo>
                    <a:pt x="347980" y="2540"/>
                  </a:lnTo>
                  <a:lnTo>
                    <a:pt x="347980" y="1397"/>
                  </a:lnTo>
                  <a:lnTo>
                    <a:pt x="347980" y="1270"/>
                  </a:lnTo>
                  <a:lnTo>
                    <a:pt x="347980" y="0"/>
                  </a:lnTo>
                  <a:close/>
                </a:path>
                <a:path w="355600" h="144780">
                  <a:moveTo>
                    <a:pt x="355600" y="2540"/>
                  </a:moveTo>
                  <a:lnTo>
                    <a:pt x="351790" y="2540"/>
                  </a:lnTo>
                  <a:lnTo>
                    <a:pt x="351790" y="3810"/>
                  </a:lnTo>
                  <a:lnTo>
                    <a:pt x="355600" y="3810"/>
                  </a:lnTo>
                  <a:lnTo>
                    <a:pt x="355600" y="254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7673339" y="1559559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19">
                  <a:moveTo>
                    <a:pt x="0" y="0"/>
                  </a:moveTo>
                  <a:lnTo>
                    <a:pt x="0" y="185420"/>
                  </a:lnTo>
                </a:path>
              </a:pathLst>
            </a:custGeom>
            <a:ln w="3175">
              <a:solidFill>
                <a:srgbClr val="FF0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7161517" y="1574799"/>
              <a:ext cx="362585" cy="298450"/>
            </a:xfrm>
            <a:custGeom>
              <a:avLst/>
              <a:gdLst/>
              <a:ahLst/>
              <a:cxnLst/>
              <a:rect l="l" t="t" r="r" b="b"/>
              <a:pathLst>
                <a:path w="362584" h="298450">
                  <a:moveTo>
                    <a:pt x="3822" y="0"/>
                  </a:moveTo>
                  <a:lnTo>
                    <a:pt x="0" y="0"/>
                  </a:lnTo>
                  <a:lnTo>
                    <a:pt x="0" y="158750"/>
                  </a:lnTo>
                  <a:lnTo>
                    <a:pt x="2552" y="158750"/>
                  </a:lnTo>
                  <a:lnTo>
                    <a:pt x="2552" y="161290"/>
                  </a:lnTo>
                  <a:lnTo>
                    <a:pt x="3822" y="161290"/>
                  </a:lnTo>
                  <a:lnTo>
                    <a:pt x="3822" y="158750"/>
                  </a:lnTo>
                  <a:lnTo>
                    <a:pt x="3822" y="0"/>
                  </a:lnTo>
                  <a:close/>
                </a:path>
                <a:path w="362584" h="298450">
                  <a:moveTo>
                    <a:pt x="355612" y="297180"/>
                  </a:moveTo>
                  <a:lnTo>
                    <a:pt x="163842" y="297180"/>
                  </a:lnTo>
                  <a:lnTo>
                    <a:pt x="163842" y="298450"/>
                  </a:lnTo>
                  <a:lnTo>
                    <a:pt x="355612" y="298450"/>
                  </a:lnTo>
                  <a:lnTo>
                    <a:pt x="355612" y="297180"/>
                  </a:lnTo>
                  <a:close/>
                </a:path>
                <a:path w="362584" h="298450">
                  <a:moveTo>
                    <a:pt x="361962" y="294640"/>
                  </a:moveTo>
                  <a:lnTo>
                    <a:pt x="157492" y="294640"/>
                  </a:lnTo>
                  <a:lnTo>
                    <a:pt x="157492" y="295910"/>
                  </a:lnTo>
                  <a:lnTo>
                    <a:pt x="157492" y="297180"/>
                  </a:lnTo>
                  <a:lnTo>
                    <a:pt x="160032" y="297180"/>
                  </a:lnTo>
                  <a:lnTo>
                    <a:pt x="160032" y="295910"/>
                  </a:lnTo>
                  <a:lnTo>
                    <a:pt x="358152" y="295910"/>
                  </a:lnTo>
                  <a:lnTo>
                    <a:pt x="358152" y="297180"/>
                  </a:lnTo>
                  <a:lnTo>
                    <a:pt x="361962" y="297180"/>
                  </a:lnTo>
                  <a:lnTo>
                    <a:pt x="361962" y="295910"/>
                  </a:lnTo>
                  <a:lnTo>
                    <a:pt x="361962" y="29464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7165340" y="1433829"/>
              <a:ext cx="368300" cy="435609"/>
            </a:xfrm>
            <a:custGeom>
              <a:avLst/>
              <a:gdLst/>
              <a:ahLst/>
              <a:cxnLst/>
              <a:rect l="l" t="t" r="r" b="b"/>
              <a:pathLst>
                <a:path w="368300" h="435610">
                  <a:moveTo>
                    <a:pt x="2527" y="128270"/>
                  </a:moveTo>
                  <a:lnTo>
                    <a:pt x="0" y="128270"/>
                  </a:lnTo>
                  <a:lnTo>
                    <a:pt x="0" y="308622"/>
                  </a:lnTo>
                  <a:lnTo>
                    <a:pt x="2527" y="308622"/>
                  </a:lnTo>
                  <a:lnTo>
                    <a:pt x="2527" y="128270"/>
                  </a:lnTo>
                  <a:close/>
                </a:path>
                <a:path w="368300" h="435610">
                  <a:moveTo>
                    <a:pt x="148590" y="2540"/>
                  </a:moveTo>
                  <a:lnTo>
                    <a:pt x="143510" y="2540"/>
                  </a:lnTo>
                  <a:lnTo>
                    <a:pt x="143510" y="3937"/>
                  </a:lnTo>
                  <a:lnTo>
                    <a:pt x="148590" y="3937"/>
                  </a:lnTo>
                  <a:lnTo>
                    <a:pt x="148590" y="2540"/>
                  </a:lnTo>
                  <a:close/>
                </a:path>
                <a:path w="368300" h="435610">
                  <a:moveTo>
                    <a:pt x="355600" y="0"/>
                  </a:moveTo>
                  <a:lnTo>
                    <a:pt x="151130" y="0"/>
                  </a:lnTo>
                  <a:lnTo>
                    <a:pt x="151130" y="2540"/>
                  </a:lnTo>
                  <a:lnTo>
                    <a:pt x="355600" y="2540"/>
                  </a:lnTo>
                  <a:lnTo>
                    <a:pt x="355600" y="0"/>
                  </a:lnTo>
                  <a:close/>
                </a:path>
                <a:path w="368300" h="435610">
                  <a:moveTo>
                    <a:pt x="363220" y="2540"/>
                  </a:moveTo>
                  <a:lnTo>
                    <a:pt x="360680" y="2540"/>
                  </a:lnTo>
                  <a:lnTo>
                    <a:pt x="360680" y="3937"/>
                  </a:lnTo>
                  <a:lnTo>
                    <a:pt x="363220" y="3937"/>
                  </a:lnTo>
                  <a:lnTo>
                    <a:pt x="363220" y="2540"/>
                  </a:lnTo>
                  <a:close/>
                </a:path>
                <a:path w="368300" h="435610">
                  <a:moveTo>
                    <a:pt x="368287" y="431800"/>
                  </a:moveTo>
                  <a:lnTo>
                    <a:pt x="142240" y="431800"/>
                  </a:lnTo>
                  <a:lnTo>
                    <a:pt x="142240" y="434340"/>
                  </a:lnTo>
                  <a:lnTo>
                    <a:pt x="146050" y="434340"/>
                  </a:lnTo>
                  <a:lnTo>
                    <a:pt x="146050" y="435610"/>
                  </a:lnTo>
                  <a:lnTo>
                    <a:pt x="148590" y="435610"/>
                  </a:lnTo>
                  <a:lnTo>
                    <a:pt x="148590" y="434340"/>
                  </a:lnTo>
                  <a:lnTo>
                    <a:pt x="360680" y="434340"/>
                  </a:lnTo>
                  <a:lnTo>
                    <a:pt x="360680" y="435610"/>
                  </a:lnTo>
                  <a:lnTo>
                    <a:pt x="365760" y="435610"/>
                  </a:lnTo>
                  <a:lnTo>
                    <a:pt x="365760" y="434340"/>
                  </a:lnTo>
                  <a:lnTo>
                    <a:pt x="368287" y="434340"/>
                  </a:lnTo>
                  <a:lnTo>
                    <a:pt x="368287" y="43180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7167879" y="1437766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499110" y="115442"/>
                  </a:moveTo>
                  <a:lnTo>
                    <a:pt x="497840" y="115442"/>
                  </a:lnTo>
                  <a:lnTo>
                    <a:pt x="497840" y="116712"/>
                  </a:lnTo>
                  <a:lnTo>
                    <a:pt x="499110" y="116712"/>
                  </a:lnTo>
                  <a:lnTo>
                    <a:pt x="499110" y="115442"/>
                  </a:lnTo>
                  <a:close/>
                </a:path>
                <a:path w="501650" h="427989">
                  <a:moveTo>
                    <a:pt x="138429" y="1142"/>
                  </a:moveTo>
                  <a:lnTo>
                    <a:pt x="134620" y="1142"/>
                  </a:lnTo>
                  <a:lnTo>
                    <a:pt x="134620" y="2412"/>
                  </a:lnTo>
                  <a:lnTo>
                    <a:pt x="138429" y="2412"/>
                  </a:lnTo>
                  <a:lnTo>
                    <a:pt x="138429" y="1142"/>
                  </a:lnTo>
                  <a:close/>
                </a:path>
                <a:path w="501650" h="427989">
                  <a:moveTo>
                    <a:pt x="367029" y="1142"/>
                  </a:moveTo>
                  <a:lnTo>
                    <a:pt x="364489" y="1142"/>
                  </a:lnTo>
                  <a:lnTo>
                    <a:pt x="364489" y="2412"/>
                  </a:lnTo>
                  <a:lnTo>
                    <a:pt x="367029" y="2412"/>
                  </a:lnTo>
                  <a:lnTo>
                    <a:pt x="367029" y="1142"/>
                  </a:lnTo>
                  <a:close/>
                </a:path>
                <a:path w="501650" h="427989">
                  <a:moveTo>
                    <a:pt x="360679" y="0"/>
                  </a:moveTo>
                  <a:lnTo>
                    <a:pt x="140970" y="0"/>
                  </a:lnTo>
                  <a:lnTo>
                    <a:pt x="140970" y="1142"/>
                  </a:lnTo>
                  <a:lnTo>
                    <a:pt x="360679" y="1142"/>
                  </a:lnTo>
                  <a:lnTo>
                    <a:pt x="360679" y="0"/>
                  </a:lnTo>
                  <a:close/>
                </a:path>
                <a:path w="501650" h="427989">
                  <a:moveTo>
                    <a:pt x="3810" y="116713"/>
                  </a:moveTo>
                  <a:lnTo>
                    <a:pt x="2540" y="116713"/>
                  </a:lnTo>
                  <a:lnTo>
                    <a:pt x="2540" y="119253"/>
                  </a:lnTo>
                  <a:lnTo>
                    <a:pt x="1270" y="119253"/>
                  </a:lnTo>
                  <a:lnTo>
                    <a:pt x="1270" y="121793"/>
                  </a:lnTo>
                  <a:lnTo>
                    <a:pt x="0" y="121793"/>
                  </a:lnTo>
                  <a:lnTo>
                    <a:pt x="0" y="203073"/>
                  </a:lnTo>
                  <a:lnTo>
                    <a:pt x="3810" y="203073"/>
                  </a:lnTo>
                  <a:lnTo>
                    <a:pt x="3810" y="116713"/>
                  </a:lnTo>
                  <a:close/>
                </a:path>
                <a:path w="501650" h="427989">
                  <a:moveTo>
                    <a:pt x="500380" y="116713"/>
                  </a:moveTo>
                  <a:lnTo>
                    <a:pt x="497840" y="116713"/>
                  </a:lnTo>
                  <a:lnTo>
                    <a:pt x="497840" y="203073"/>
                  </a:lnTo>
                  <a:lnTo>
                    <a:pt x="501650" y="203073"/>
                  </a:lnTo>
                  <a:lnTo>
                    <a:pt x="501650" y="119253"/>
                  </a:lnTo>
                  <a:lnTo>
                    <a:pt x="500380" y="119253"/>
                  </a:lnTo>
                  <a:lnTo>
                    <a:pt x="500380" y="116713"/>
                  </a:lnTo>
                  <a:close/>
                </a:path>
                <a:path w="501650" h="427989">
                  <a:moveTo>
                    <a:pt x="3810" y="203073"/>
                  </a:moveTo>
                  <a:lnTo>
                    <a:pt x="0" y="20307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03073"/>
                  </a:lnTo>
                  <a:close/>
                </a:path>
                <a:path w="501650" h="427989">
                  <a:moveTo>
                    <a:pt x="501650" y="203073"/>
                  </a:moveTo>
                  <a:lnTo>
                    <a:pt x="497840" y="203073"/>
                  </a:lnTo>
                  <a:lnTo>
                    <a:pt x="497840" y="307213"/>
                  </a:lnTo>
                  <a:lnTo>
                    <a:pt x="501650" y="307213"/>
                  </a:lnTo>
                  <a:lnTo>
                    <a:pt x="501650" y="203073"/>
                  </a:lnTo>
                  <a:close/>
                </a:path>
                <a:path w="501650" h="427989">
                  <a:moveTo>
                    <a:pt x="373379" y="425323"/>
                  </a:moveTo>
                  <a:lnTo>
                    <a:pt x="133350" y="425323"/>
                  </a:lnTo>
                  <a:lnTo>
                    <a:pt x="133350" y="427863"/>
                  </a:lnTo>
                  <a:lnTo>
                    <a:pt x="137160" y="427863"/>
                  </a:lnTo>
                  <a:lnTo>
                    <a:pt x="137160" y="426593"/>
                  </a:lnTo>
                  <a:lnTo>
                    <a:pt x="373379" y="426593"/>
                  </a:lnTo>
                  <a:lnTo>
                    <a:pt x="373379" y="425323"/>
                  </a:lnTo>
                  <a:close/>
                </a:path>
                <a:path w="501650" h="427989">
                  <a:moveTo>
                    <a:pt x="373379" y="426593"/>
                  </a:moveTo>
                  <a:lnTo>
                    <a:pt x="369570" y="426593"/>
                  </a:lnTo>
                  <a:lnTo>
                    <a:pt x="369570" y="427863"/>
                  </a:lnTo>
                  <a:lnTo>
                    <a:pt x="373379" y="427863"/>
                  </a:lnTo>
                  <a:lnTo>
                    <a:pt x="373379" y="426593"/>
                  </a:lnTo>
                  <a:close/>
                </a:path>
                <a:path w="501650" h="427989">
                  <a:moveTo>
                    <a:pt x="129540" y="424053"/>
                  </a:moveTo>
                  <a:lnTo>
                    <a:pt x="127000" y="424053"/>
                  </a:lnTo>
                  <a:lnTo>
                    <a:pt x="127000" y="425323"/>
                  </a:lnTo>
                  <a:lnTo>
                    <a:pt x="129540" y="425323"/>
                  </a:lnTo>
                  <a:lnTo>
                    <a:pt x="129540" y="424053"/>
                  </a:lnTo>
                  <a:close/>
                </a:path>
                <a:path w="501650" h="427989">
                  <a:moveTo>
                    <a:pt x="379729" y="424053"/>
                  </a:moveTo>
                  <a:lnTo>
                    <a:pt x="375920" y="424053"/>
                  </a:lnTo>
                  <a:lnTo>
                    <a:pt x="375920" y="425323"/>
                  </a:lnTo>
                  <a:lnTo>
                    <a:pt x="379729" y="425323"/>
                  </a:lnTo>
                  <a:lnTo>
                    <a:pt x="379729" y="424053"/>
                  </a:lnTo>
                  <a:close/>
                </a:path>
                <a:path w="501650" h="427989">
                  <a:moveTo>
                    <a:pt x="501650" y="308483"/>
                  </a:moveTo>
                  <a:lnTo>
                    <a:pt x="497840" y="308483"/>
                  </a:lnTo>
                  <a:lnTo>
                    <a:pt x="497840" y="316103"/>
                  </a:lnTo>
                  <a:lnTo>
                    <a:pt x="499110" y="316103"/>
                  </a:lnTo>
                  <a:lnTo>
                    <a:pt x="499110" y="313563"/>
                  </a:lnTo>
                  <a:lnTo>
                    <a:pt x="500380" y="313563"/>
                  </a:lnTo>
                  <a:lnTo>
                    <a:pt x="500380" y="311023"/>
                  </a:lnTo>
                  <a:lnTo>
                    <a:pt x="501650" y="311023"/>
                  </a:lnTo>
                  <a:lnTo>
                    <a:pt x="501650" y="308483"/>
                  </a:lnTo>
                  <a:close/>
                </a:path>
                <a:path w="501650" h="427989">
                  <a:moveTo>
                    <a:pt x="3810" y="308483"/>
                  </a:moveTo>
                  <a:lnTo>
                    <a:pt x="1270" y="308483"/>
                  </a:lnTo>
                  <a:lnTo>
                    <a:pt x="1270" y="311023"/>
                  </a:lnTo>
                  <a:lnTo>
                    <a:pt x="2540" y="311023"/>
                  </a:lnTo>
                  <a:lnTo>
                    <a:pt x="2540" y="313563"/>
                  </a:lnTo>
                  <a:lnTo>
                    <a:pt x="3810" y="313563"/>
                  </a:lnTo>
                  <a:lnTo>
                    <a:pt x="3810" y="308483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7171690" y="1440179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29" h="421639">
                  <a:moveTo>
                    <a:pt x="3810" y="314960"/>
                  </a:moveTo>
                  <a:lnTo>
                    <a:pt x="2540" y="314960"/>
                  </a:lnTo>
                  <a:lnTo>
                    <a:pt x="2540" y="317500"/>
                  </a:lnTo>
                  <a:lnTo>
                    <a:pt x="3810" y="317500"/>
                  </a:lnTo>
                  <a:lnTo>
                    <a:pt x="3810" y="314960"/>
                  </a:lnTo>
                  <a:close/>
                </a:path>
                <a:path w="494029" h="421639">
                  <a:moveTo>
                    <a:pt x="3810" y="306070"/>
                  </a:moveTo>
                  <a:lnTo>
                    <a:pt x="0" y="30607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6070"/>
                  </a:lnTo>
                  <a:close/>
                </a:path>
                <a:path w="494029" h="421639">
                  <a:moveTo>
                    <a:pt x="3810" y="107950"/>
                  </a:moveTo>
                  <a:lnTo>
                    <a:pt x="0" y="10795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107950"/>
                  </a:lnTo>
                  <a:close/>
                </a:path>
                <a:path w="494029" h="421639">
                  <a:moveTo>
                    <a:pt x="124460" y="2540"/>
                  </a:moveTo>
                  <a:lnTo>
                    <a:pt x="120650" y="2540"/>
                  </a:lnTo>
                  <a:lnTo>
                    <a:pt x="120650" y="3937"/>
                  </a:lnTo>
                  <a:lnTo>
                    <a:pt x="124460" y="3937"/>
                  </a:lnTo>
                  <a:lnTo>
                    <a:pt x="124460" y="2540"/>
                  </a:lnTo>
                  <a:close/>
                </a:path>
                <a:path w="494029" h="421639">
                  <a:moveTo>
                    <a:pt x="367030" y="0"/>
                  </a:moveTo>
                  <a:lnTo>
                    <a:pt x="127000" y="0"/>
                  </a:lnTo>
                  <a:lnTo>
                    <a:pt x="127000" y="2540"/>
                  </a:lnTo>
                  <a:lnTo>
                    <a:pt x="367030" y="2540"/>
                  </a:lnTo>
                  <a:lnTo>
                    <a:pt x="367030" y="0"/>
                  </a:lnTo>
                  <a:close/>
                </a:path>
                <a:path w="494029" h="421639">
                  <a:moveTo>
                    <a:pt x="373380" y="2540"/>
                  </a:moveTo>
                  <a:lnTo>
                    <a:pt x="370840" y="2540"/>
                  </a:lnTo>
                  <a:lnTo>
                    <a:pt x="370840" y="3937"/>
                  </a:lnTo>
                  <a:lnTo>
                    <a:pt x="373380" y="3937"/>
                  </a:lnTo>
                  <a:lnTo>
                    <a:pt x="373380" y="2540"/>
                  </a:lnTo>
                  <a:close/>
                </a:path>
                <a:path w="494029" h="421639">
                  <a:moveTo>
                    <a:pt x="378460" y="419100"/>
                  </a:moveTo>
                  <a:lnTo>
                    <a:pt x="118110" y="419100"/>
                  </a:lnTo>
                  <a:lnTo>
                    <a:pt x="118110" y="421640"/>
                  </a:lnTo>
                  <a:lnTo>
                    <a:pt x="378460" y="421640"/>
                  </a:lnTo>
                  <a:lnTo>
                    <a:pt x="378460" y="419100"/>
                  </a:lnTo>
                  <a:close/>
                </a:path>
                <a:path w="494029" h="421639">
                  <a:moveTo>
                    <a:pt x="494030" y="107950"/>
                  </a:moveTo>
                  <a:lnTo>
                    <a:pt x="491490" y="107950"/>
                  </a:lnTo>
                  <a:lnTo>
                    <a:pt x="491490" y="317500"/>
                  </a:lnTo>
                  <a:lnTo>
                    <a:pt x="494030" y="317500"/>
                  </a:lnTo>
                  <a:lnTo>
                    <a:pt x="494030" y="10795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7175499" y="1444116"/>
              <a:ext cx="487680" cy="415290"/>
            </a:xfrm>
            <a:custGeom>
              <a:avLst/>
              <a:gdLst/>
              <a:ahLst/>
              <a:cxnLst/>
              <a:rect l="l" t="t" r="r" b="b"/>
              <a:pathLst>
                <a:path w="487679" h="415289">
                  <a:moveTo>
                    <a:pt x="3809" y="107823"/>
                  </a:moveTo>
                  <a:lnTo>
                    <a:pt x="0" y="107823"/>
                  </a:lnTo>
                  <a:lnTo>
                    <a:pt x="0" y="110362"/>
                  </a:lnTo>
                  <a:lnTo>
                    <a:pt x="3809" y="110362"/>
                  </a:lnTo>
                  <a:lnTo>
                    <a:pt x="3809" y="107823"/>
                  </a:lnTo>
                  <a:close/>
                </a:path>
                <a:path w="487679" h="415289">
                  <a:moveTo>
                    <a:pt x="487679" y="107823"/>
                  </a:moveTo>
                  <a:lnTo>
                    <a:pt x="483870" y="107823"/>
                  </a:lnTo>
                  <a:lnTo>
                    <a:pt x="483870" y="110362"/>
                  </a:lnTo>
                  <a:lnTo>
                    <a:pt x="487679" y="110362"/>
                  </a:lnTo>
                  <a:lnTo>
                    <a:pt x="487679" y="107823"/>
                  </a:lnTo>
                  <a:close/>
                </a:path>
                <a:path w="487679" h="415289">
                  <a:moveTo>
                    <a:pt x="3809" y="97789"/>
                  </a:moveTo>
                  <a:lnTo>
                    <a:pt x="2540" y="97789"/>
                  </a:lnTo>
                  <a:lnTo>
                    <a:pt x="2540" y="100202"/>
                  </a:lnTo>
                  <a:lnTo>
                    <a:pt x="1270" y="100202"/>
                  </a:lnTo>
                  <a:lnTo>
                    <a:pt x="1270" y="102742"/>
                  </a:lnTo>
                  <a:lnTo>
                    <a:pt x="0" y="102742"/>
                  </a:lnTo>
                  <a:lnTo>
                    <a:pt x="0" y="106552"/>
                  </a:lnTo>
                  <a:lnTo>
                    <a:pt x="3809" y="106552"/>
                  </a:lnTo>
                  <a:lnTo>
                    <a:pt x="3809" y="97789"/>
                  </a:lnTo>
                  <a:close/>
                </a:path>
                <a:path w="487679" h="415289">
                  <a:moveTo>
                    <a:pt x="485140" y="97789"/>
                  </a:moveTo>
                  <a:lnTo>
                    <a:pt x="483870" y="97789"/>
                  </a:lnTo>
                  <a:lnTo>
                    <a:pt x="483870" y="106552"/>
                  </a:lnTo>
                  <a:lnTo>
                    <a:pt x="487679" y="106552"/>
                  </a:lnTo>
                  <a:lnTo>
                    <a:pt x="487679" y="102742"/>
                  </a:lnTo>
                  <a:lnTo>
                    <a:pt x="486410" y="102742"/>
                  </a:lnTo>
                  <a:lnTo>
                    <a:pt x="486410" y="100202"/>
                  </a:lnTo>
                  <a:lnTo>
                    <a:pt x="485140" y="100202"/>
                  </a:lnTo>
                  <a:lnTo>
                    <a:pt x="485140" y="97789"/>
                  </a:lnTo>
                  <a:close/>
                </a:path>
                <a:path w="487679" h="415289">
                  <a:moveTo>
                    <a:pt x="378460" y="2539"/>
                  </a:moveTo>
                  <a:lnTo>
                    <a:pt x="109220" y="2539"/>
                  </a:lnTo>
                  <a:lnTo>
                    <a:pt x="109220" y="3810"/>
                  </a:lnTo>
                  <a:lnTo>
                    <a:pt x="378460" y="3810"/>
                  </a:lnTo>
                  <a:lnTo>
                    <a:pt x="378460" y="2539"/>
                  </a:lnTo>
                  <a:close/>
                </a:path>
                <a:path w="487679" h="415289">
                  <a:moveTo>
                    <a:pt x="114300" y="1142"/>
                  </a:moveTo>
                  <a:lnTo>
                    <a:pt x="111759" y="1142"/>
                  </a:lnTo>
                  <a:lnTo>
                    <a:pt x="111759" y="2539"/>
                  </a:lnTo>
                  <a:lnTo>
                    <a:pt x="114300" y="2539"/>
                  </a:lnTo>
                  <a:lnTo>
                    <a:pt x="114300" y="1142"/>
                  </a:lnTo>
                  <a:close/>
                </a:path>
                <a:path w="487679" h="415289">
                  <a:moveTo>
                    <a:pt x="375919" y="1142"/>
                  </a:moveTo>
                  <a:lnTo>
                    <a:pt x="374650" y="1142"/>
                  </a:lnTo>
                  <a:lnTo>
                    <a:pt x="374650" y="2539"/>
                  </a:lnTo>
                  <a:lnTo>
                    <a:pt x="375919" y="2539"/>
                  </a:lnTo>
                  <a:lnTo>
                    <a:pt x="375919" y="1142"/>
                  </a:lnTo>
                  <a:close/>
                </a:path>
                <a:path w="487679" h="415289">
                  <a:moveTo>
                    <a:pt x="369570" y="0"/>
                  </a:moveTo>
                  <a:lnTo>
                    <a:pt x="116840" y="0"/>
                  </a:lnTo>
                  <a:lnTo>
                    <a:pt x="116840" y="1142"/>
                  </a:lnTo>
                  <a:lnTo>
                    <a:pt x="369570" y="1142"/>
                  </a:lnTo>
                  <a:lnTo>
                    <a:pt x="369570" y="0"/>
                  </a:lnTo>
                  <a:close/>
                </a:path>
                <a:path w="487679" h="415289">
                  <a:moveTo>
                    <a:pt x="3809" y="110363"/>
                  </a:moveTo>
                  <a:lnTo>
                    <a:pt x="0" y="110363"/>
                  </a:lnTo>
                  <a:lnTo>
                    <a:pt x="0" y="196723"/>
                  </a:lnTo>
                  <a:lnTo>
                    <a:pt x="3809" y="196723"/>
                  </a:lnTo>
                  <a:lnTo>
                    <a:pt x="3809" y="110363"/>
                  </a:lnTo>
                  <a:close/>
                </a:path>
                <a:path w="487679" h="415289">
                  <a:moveTo>
                    <a:pt x="487679" y="110363"/>
                  </a:moveTo>
                  <a:lnTo>
                    <a:pt x="483870" y="110363"/>
                  </a:lnTo>
                  <a:lnTo>
                    <a:pt x="483870" y="196723"/>
                  </a:lnTo>
                  <a:lnTo>
                    <a:pt x="487679" y="196723"/>
                  </a:lnTo>
                  <a:lnTo>
                    <a:pt x="487679" y="110363"/>
                  </a:lnTo>
                  <a:close/>
                </a:path>
                <a:path w="487679" h="415289">
                  <a:moveTo>
                    <a:pt x="3809" y="196723"/>
                  </a:moveTo>
                  <a:lnTo>
                    <a:pt x="0" y="196723"/>
                  </a:lnTo>
                  <a:lnTo>
                    <a:pt x="0" y="300863"/>
                  </a:lnTo>
                  <a:lnTo>
                    <a:pt x="3809" y="300863"/>
                  </a:lnTo>
                  <a:lnTo>
                    <a:pt x="3809" y="196723"/>
                  </a:lnTo>
                  <a:close/>
                </a:path>
                <a:path w="487679" h="415289">
                  <a:moveTo>
                    <a:pt x="487679" y="196723"/>
                  </a:moveTo>
                  <a:lnTo>
                    <a:pt x="483870" y="196723"/>
                  </a:lnTo>
                  <a:lnTo>
                    <a:pt x="483870" y="300863"/>
                  </a:lnTo>
                  <a:lnTo>
                    <a:pt x="487679" y="300863"/>
                  </a:lnTo>
                  <a:lnTo>
                    <a:pt x="487679" y="196723"/>
                  </a:lnTo>
                  <a:close/>
                </a:path>
                <a:path w="487679" h="415289">
                  <a:moveTo>
                    <a:pt x="379730" y="412623"/>
                  </a:moveTo>
                  <a:lnTo>
                    <a:pt x="110490" y="412623"/>
                  </a:lnTo>
                  <a:lnTo>
                    <a:pt x="110490" y="415163"/>
                  </a:lnTo>
                  <a:lnTo>
                    <a:pt x="113029" y="415163"/>
                  </a:lnTo>
                  <a:lnTo>
                    <a:pt x="113029" y="413893"/>
                  </a:lnTo>
                  <a:lnTo>
                    <a:pt x="379730" y="413893"/>
                  </a:lnTo>
                  <a:lnTo>
                    <a:pt x="379730" y="412623"/>
                  </a:lnTo>
                  <a:close/>
                </a:path>
                <a:path w="487679" h="415289">
                  <a:moveTo>
                    <a:pt x="379730" y="413893"/>
                  </a:moveTo>
                  <a:lnTo>
                    <a:pt x="377189" y="413893"/>
                  </a:lnTo>
                  <a:lnTo>
                    <a:pt x="377189" y="415163"/>
                  </a:lnTo>
                  <a:lnTo>
                    <a:pt x="379730" y="415163"/>
                  </a:lnTo>
                  <a:lnTo>
                    <a:pt x="379730" y="413893"/>
                  </a:lnTo>
                  <a:close/>
                </a:path>
                <a:path w="487679" h="415289">
                  <a:moveTo>
                    <a:pt x="107950" y="411353"/>
                  </a:moveTo>
                  <a:lnTo>
                    <a:pt x="105409" y="411353"/>
                  </a:lnTo>
                  <a:lnTo>
                    <a:pt x="105409" y="412623"/>
                  </a:lnTo>
                  <a:lnTo>
                    <a:pt x="107950" y="412623"/>
                  </a:lnTo>
                  <a:lnTo>
                    <a:pt x="107950" y="411353"/>
                  </a:lnTo>
                  <a:close/>
                </a:path>
                <a:path w="487679" h="415289">
                  <a:moveTo>
                    <a:pt x="384809" y="411353"/>
                  </a:moveTo>
                  <a:lnTo>
                    <a:pt x="382270" y="411353"/>
                  </a:lnTo>
                  <a:lnTo>
                    <a:pt x="382270" y="412623"/>
                  </a:lnTo>
                  <a:lnTo>
                    <a:pt x="384809" y="412623"/>
                  </a:lnTo>
                  <a:lnTo>
                    <a:pt x="384809" y="411353"/>
                  </a:lnTo>
                  <a:close/>
                </a:path>
                <a:path w="487679" h="415289">
                  <a:moveTo>
                    <a:pt x="3809" y="311023"/>
                  </a:moveTo>
                  <a:lnTo>
                    <a:pt x="0" y="311023"/>
                  </a:lnTo>
                  <a:lnTo>
                    <a:pt x="0" y="316102"/>
                  </a:lnTo>
                  <a:lnTo>
                    <a:pt x="1270" y="316102"/>
                  </a:lnTo>
                  <a:lnTo>
                    <a:pt x="1270" y="317373"/>
                  </a:lnTo>
                  <a:lnTo>
                    <a:pt x="2540" y="317373"/>
                  </a:lnTo>
                  <a:lnTo>
                    <a:pt x="2540" y="319913"/>
                  </a:lnTo>
                  <a:lnTo>
                    <a:pt x="3809" y="319913"/>
                  </a:lnTo>
                  <a:lnTo>
                    <a:pt x="3809" y="311023"/>
                  </a:lnTo>
                  <a:close/>
                </a:path>
                <a:path w="487679" h="415289">
                  <a:moveTo>
                    <a:pt x="487679" y="311023"/>
                  </a:moveTo>
                  <a:lnTo>
                    <a:pt x="483870" y="311023"/>
                  </a:lnTo>
                  <a:lnTo>
                    <a:pt x="483870" y="319913"/>
                  </a:lnTo>
                  <a:lnTo>
                    <a:pt x="485140" y="319913"/>
                  </a:lnTo>
                  <a:lnTo>
                    <a:pt x="485140" y="317373"/>
                  </a:lnTo>
                  <a:lnTo>
                    <a:pt x="486410" y="317373"/>
                  </a:lnTo>
                  <a:lnTo>
                    <a:pt x="486410" y="316102"/>
                  </a:lnTo>
                  <a:lnTo>
                    <a:pt x="487679" y="316102"/>
                  </a:lnTo>
                  <a:lnTo>
                    <a:pt x="487679" y="311023"/>
                  </a:lnTo>
                  <a:close/>
                </a:path>
                <a:path w="487679" h="415289">
                  <a:moveTo>
                    <a:pt x="3809" y="302133"/>
                  </a:moveTo>
                  <a:lnTo>
                    <a:pt x="0" y="302133"/>
                  </a:lnTo>
                  <a:lnTo>
                    <a:pt x="0" y="309752"/>
                  </a:lnTo>
                  <a:lnTo>
                    <a:pt x="3809" y="309752"/>
                  </a:lnTo>
                  <a:lnTo>
                    <a:pt x="3809" y="302133"/>
                  </a:lnTo>
                  <a:close/>
                </a:path>
                <a:path w="487679" h="415289">
                  <a:moveTo>
                    <a:pt x="487679" y="302133"/>
                  </a:moveTo>
                  <a:lnTo>
                    <a:pt x="483870" y="302133"/>
                  </a:lnTo>
                  <a:lnTo>
                    <a:pt x="483870" y="309752"/>
                  </a:lnTo>
                  <a:lnTo>
                    <a:pt x="487679" y="309752"/>
                  </a:lnTo>
                  <a:lnTo>
                    <a:pt x="487679" y="302133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7179309" y="1447926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59" h="407669">
                  <a:moveTo>
                    <a:pt x="3810" y="104012"/>
                  </a:moveTo>
                  <a:lnTo>
                    <a:pt x="0" y="104012"/>
                  </a:lnTo>
                  <a:lnTo>
                    <a:pt x="0" y="106552"/>
                  </a:lnTo>
                  <a:lnTo>
                    <a:pt x="3810" y="106552"/>
                  </a:lnTo>
                  <a:lnTo>
                    <a:pt x="3810" y="104012"/>
                  </a:lnTo>
                  <a:close/>
                </a:path>
                <a:path w="480059" h="407669">
                  <a:moveTo>
                    <a:pt x="480060" y="104012"/>
                  </a:moveTo>
                  <a:lnTo>
                    <a:pt x="476250" y="104012"/>
                  </a:lnTo>
                  <a:lnTo>
                    <a:pt x="476250" y="106552"/>
                  </a:lnTo>
                  <a:lnTo>
                    <a:pt x="480060" y="106552"/>
                  </a:lnTo>
                  <a:lnTo>
                    <a:pt x="480060" y="104012"/>
                  </a:lnTo>
                  <a:close/>
                </a:path>
                <a:path w="480059" h="407669">
                  <a:moveTo>
                    <a:pt x="3810" y="87629"/>
                  </a:moveTo>
                  <a:lnTo>
                    <a:pt x="2540" y="87629"/>
                  </a:lnTo>
                  <a:lnTo>
                    <a:pt x="2540" y="90042"/>
                  </a:lnTo>
                  <a:lnTo>
                    <a:pt x="1270" y="90042"/>
                  </a:lnTo>
                  <a:lnTo>
                    <a:pt x="1270" y="92582"/>
                  </a:lnTo>
                  <a:lnTo>
                    <a:pt x="0" y="92582"/>
                  </a:lnTo>
                  <a:lnTo>
                    <a:pt x="0" y="102742"/>
                  </a:lnTo>
                  <a:lnTo>
                    <a:pt x="3810" y="102742"/>
                  </a:lnTo>
                  <a:lnTo>
                    <a:pt x="3810" y="87629"/>
                  </a:lnTo>
                  <a:close/>
                </a:path>
                <a:path w="480059" h="407669">
                  <a:moveTo>
                    <a:pt x="477520" y="87629"/>
                  </a:moveTo>
                  <a:lnTo>
                    <a:pt x="476250" y="87629"/>
                  </a:lnTo>
                  <a:lnTo>
                    <a:pt x="476250" y="102742"/>
                  </a:lnTo>
                  <a:lnTo>
                    <a:pt x="480060" y="102742"/>
                  </a:lnTo>
                  <a:lnTo>
                    <a:pt x="480059" y="92582"/>
                  </a:lnTo>
                  <a:lnTo>
                    <a:pt x="478790" y="92582"/>
                  </a:lnTo>
                  <a:lnTo>
                    <a:pt x="478790" y="90042"/>
                  </a:lnTo>
                  <a:lnTo>
                    <a:pt x="477520" y="90042"/>
                  </a:lnTo>
                  <a:lnTo>
                    <a:pt x="477520" y="87629"/>
                  </a:lnTo>
                  <a:close/>
                </a:path>
                <a:path w="480059" h="407669">
                  <a:moveTo>
                    <a:pt x="102870" y="1142"/>
                  </a:moveTo>
                  <a:lnTo>
                    <a:pt x="100330" y="1142"/>
                  </a:lnTo>
                  <a:lnTo>
                    <a:pt x="100330" y="3682"/>
                  </a:lnTo>
                  <a:lnTo>
                    <a:pt x="379730" y="3682"/>
                  </a:lnTo>
                  <a:lnTo>
                    <a:pt x="379730" y="2539"/>
                  </a:lnTo>
                  <a:lnTo>
                    <a:pt x="102870" y="2539"/>
                  </a:lnTo>
                  <a:lnTo>
                    <a:pt x="102870" y="1142"/>
                  </a:lnTo>
                  <a:close/>
                </a:path>
                <a:path w="480059" h="407669">
                  <a:moveTo>
                    <a:pt x="379730" y="1142"/>
                  </a:moveTo>
                  <a:lnTo>
                    <a:pt x="377190" y="1142"/>
                  </a:lnTo>
                  <a:lnTo>
                    <a:pt x="377190" y="2539"/>
                  </a:lnTo>
                  <a:lnTo>
                    <a:pt x="379730" y="2539"/>
                  </a:lnTo>
                  <a:lnTo>
                    <a:pt x="379730" y="1142"/>
                  </a:lnTo>
                  <a:close/>
                </a:path>
                <a:path w="480059" h="407669">
                  <a:moveTo>
                    <a:pt x="374650" y="0"/>
                  </a:moveTo>
                  <a:lnTo>
                    <a:pt x="105410" y="0"/>
                  </a:lnTo>
                  <a:lnTo>
                    <a:pt x="105410" y="1142"/>
                  </a:lnTo>
                  <a:lnTo>
                    <a:pt x="374650" y="1142"/>
                  </a:lnTo>
                  <a:lnTo>
                    <a:pt x="374650" y="0"/>
                  </a:lnTo>
                  <a:close/>
                </a:path>
                <a:path w="480059" h="407669">
                  <a:moveTo>
                    <a:pt x="3810" y="106553"/>
                  </a:moveTo>
                  <a:lnTo>
                    <a:pt x="0" y="106553"/>
                  </a:lnTo>
                  <a:lnTo>
                    <a:pt x="0" y="192912"/>
                  </a:lnTo>
                  <a:lnTo>
                    <a:pt x="3810" y="192912"/>
                  </a:lnTo>
                  <a:lnTo>
                    <a:pt x="3810" y="106553"/>
                  </a:lnTo>
                  <a:close/>
                </a:path>
                <a:path w="480059" h="407669">
                  <a:moveTo>
                    <a:pt x="480060" y="106553"/>
                  </a:moveTo>
                  <a:lnTo>
                    <a:pt x="476250" y="106553"/>
                  </a:lnTo>
                  <a:lnTo>
                    <a:pt x="476250" y="192912"/>
                  </a:lnTo>
                  <a:lnTo>
                    <a:pt x="480060" y="192912"/>
                  </a:lnTo>
                  <a:lnTo>
                    <a:pt x="480060" y="106553"/>
                  </a:lnTo>
                  <a:close/>
                </a:path>
                <a:path w="480059" h="407669">
                  <a:moveTo>
                    <a:pt x="3810" y="192913"/>
                  </a:moveTo>
                  <a:lnTo>
                    <a:pt x="0" y="192913"/>
                  </a:lnTo>
                  <a:lnTo>
                    <a:pt x="0" y="297052"/>
                  </a:lnTo>
                  <a:lnTo>
                    <a:pt x="3810" y="297052"/>
                  </a:lnTo>
                  <a:lnTo>
                    <a:pt x="3810" y="192913"/>
                  </a:lnTo>
                  <a:close/>
                </a:path>
                <a:path w="480059" h="407669">
                  <a:moveTo>
                    <a:pt x="480060" y="192913"/>
                  </a:moveTo>
                  <a:lnTo>
                    <a:pt x="476250" y="192913"/>
                  </a:lnTo>
                  <a:lnTo>
                    <a:pt x="476250" y="297052"/>
                  </a:lnTo>
                  <a:lnTo>
                    <a:pt x="480060" y="297052"/>
                  </a:lnTo>
                  <a:lnTo>
                    <a:pt x="480060" y="192913"/>
                  </a:lnTo>
                  <a:close/>
                </a:path>
                <a:path w="480059" h="407669">
                  <a:moveTo>
                    <a:pt x="382270" y="405002"/>
                  </a:moveTo>
                  <a:lnTo>
                    <a:pt x="99060" y="405002"/>
                  </a:lnTo>
                  <a:lnTo>
                    <a:pt x="99060" y="407542"/>
                  </a:lnTo>
                  <a:lnTo>
                    <a:pt x="382270" y="407542"/>
                  </a:lnTo>
                  <a:lnTo>
                    <a:pt x="382270" y="405002"/>
                  </a:lnTo>
                  <a:close/>
                </a:path>
                <a:path w="480059" h="407669">
                  <a:moveTo>
                    <a:pt x="97790" y="403733"/>
                  </a:moveTo>
                  <a:lnTo>
                    <a:pt x="95250" y="403733"/>
                  </a:lnTo>
                  <a:lnTo>
                    <a:pt x="95250" y="405002"/>
                  </a:lnTo>
                  <a:lnTo>
                    <a:pt x="97790" y="405002"/>
                  </a:lnTo>
                  <a:lnTo>
                    <a:pt x="97790" y="403733"/>
                  </a:lnTo>
                  <a:close/>
                </a:path>
                <a:path w="480059" h="407669">
                  <a:moveTo>
                    <a:pt x="387350" y="403733"/>
                  </a:moveTo>
                  <a:lnTo>
                    <a:pt x="384810" y="403733"/>
                  </a:lnTo>
                  <a:lnTo>
                    <a:pt x="384810" y="405002"/>
                  </a:lnTo>
                  <a:lnTo>
                    <a:pt x="387350" y="405002"/>
                  </a:lnTo>
                  <a:lnTo>
                    <a:pt x="387350" y="403733"/>
                  </a:lnTo>
                  <a:close/>
                </a:path>
                <a:path w="480059" h="407669">
                  <a:moveTo>
                    <a:pt x="3810" y="307213"/>
                  </a:moveTo>
                  <a:lnTo>
                    <a:pt x="0" y="307213"/>
                  </a:lnTo>
                  <a:lnTo>
                    <a:pt x="0" y="318642"/>
                  </a:lnTo>
                  <a:lnTo>
                    <a:pt x="1270" y="318642"/>
                  </a:lnTo>
                  <a:lnTo>
                    <a:pt x="1270" y="319913"/>
                  </a:lnTo>
                  <a:lnTo>
                    <a:pt x="2540" y="319913"/>
                  </a:lnTo>
                  <a:lnTo>
                    <a:pt x="2540" y="322452"/>
                  </a:lnTo>
                  <a:lnTo>
                    <a:pt x="3810" y="322452"/>
                  </a:lnTo>
                  <a:lnTo>
                    <a:pt x="3810" y="307213"/>
                  </a:lnTo>
                  <a:close/>
                </a:path>
                <a:path w="480059" h="407669">
                  <a:moveTo>
                    <a:pt x="480060" y="307213"/>
                  </a:moveTo>
                  <a:lnTo>
                    <a:pt x="476250" y="307213"/>
                  </a:lnTo>
                  <a:lnTo>
                    <a:pt x="476250" y="322452"/>
                  </a:lnTo>
                  <a:lnTo>
                    <a:pt x="477520" y="322452"/>
                  </a:lnTo>
                  <a:lnTo>
                    <a:pt x="477520" y="319913"/>
                  </a:lnTo>
                  <a:lnTo>
                    <a:pt x="478790" y="319913"/>
                  </a:lnTo>
                  <a:lnTo>
                    <a:pt x="478790" y="318642"/>
                  </a:lnTo>
                  <a:lnTo>
                    <a:pt x="480059" y="318642"/>
                  </a:lnTo>
                  <a:lnTo>
                    <a:pt x="480060" y="307213"/>
                  </a:lnTo>
                  <a:close/>
                </a:path>
                <a:path w="480059" h="407669">
                  <a:moveTo>
                    <a:pt x="3810" y="298323"/>
                  </a:moveTo>
                  <a:lnTo>
                    <a:pt x="0" y="298323"/>
                  </a:lnTo>
                  <a:lnTo>
                    <a:pt x="0" y="305942"/>
                  </a:lnTo>
                  <a:lnTo>
                    <a:pt x="3810" y="305942"/>
                  </a:lnTo>
                  <a:lnTo>
                    <a:pt x="3810" y="298323"/>
                  </a:lnTo>
                  <a:close/>
                </a:path>
                <a:path w="480059" h="407669">
                  <a:moveTo>
                    <a:pt x="480060" y="298323"/>
                  </a:moveTo>
                  <a:lnTo>
                    <a:pt x="476250" y="298323"/>
                  </a:lnTo>
                  <a:lnTo>
                    <a:pt x="476250" y="305942"/>
                  </a:lnTo>
                  <a:lnTo>
                    <a:pt x="480060" y="305942"/>
                  </a:lnTo>
                  <a:lnTo>
                    <a:pt x="480060" y="298323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7183119" y="1451609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40" h="400050">
                  <a:moveTo>
                    <a:pt x="380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100330"/>
                  </a:lnTo>
                  <a:close/>
                </a:path>
                <a:path w="472440" h="400050">
                  <a:moveTo>
                    <a:pt x="472439" y="100330"/>
                  </a:moveTo>
                  <a:lnTo>
                    <a:pt x="468629" y="100330"/>
                  </a:lnTo>
                  <a:lnTo>
                    <a:pt x="468629" y="102870"/>
                  </a:lnTo>
                  <a:lnTo>
                    <a:pt x="472439" y="102870"/>
                  </a:lnTo>
                  <a:lnTo>
                    <a:pt x="472439" y="100330"/>
                  </a:lnTo>
                  <a:close/>
                </a:path>
                <a:path w="472440" h="400050">
                  <a:moveTo>
                    <a:pt x="1270" y="82550"/>
                  </a:moveTo>
                  <a:lnTo>
                    <a:pt x="0" y="8255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83947"/>
                  </a:lnTo>
                  <a:lnTo>
                    <a:pt x="1270" y="83947"/>
                  </a:lnTo>
                  <a:lnTo>
                    <a:pt x="1270" y="82550"/>
                  </a:lnTo>
                  <a:close/>
                </a:path>
                <a:path w="472440" h="400050">
                  <a:moveTo>
                    <a:pt x="472439" y="83947"/>
                  </a:moveTo>
                  <a:lnTo>
                    <a:pt x="468629" y="83947"/>
                  </a:lnTo>
                  <a:lnTo>
                    <a:pt x="468629" y="99060"/>
                  </a:lnTo>
                  <a:lnTo>
                    <a:pt x="472439" y="99060"/>
                  </a:lnTo>
                  <a:lnTo>
                    <a:pt x="472439" y="83947"/>
                  </a:lnTo>
                  <a:close/>
                </a:path>
                <a:path w="472440" h="400050">
                  <a:moveTo>
                    <a:pt x="2539" y="80010"/>
                  </a:moveTo>
                  <a:lnTo>
                    <a:pt x="1270" y="80010"/>
                  </a:lnTo>
                  <a:lnTo>
                    <a:pt x="1270" y="82550"/>
                  </a:lnTo>
                  <a:lnTo>
                    <a:pt x="3809" y="82550"/>
                  </a:lnTo>
                  <a:lnTo>
                    <a:pt x="3809" y="81407"/>
                  </a:lnTo>
                  <a:lnTo>
                    <a:pt x="2539" y="81407"/>
                  </a:lnTo>
                  <a:lnTo>
                    <a:pt x="2539" y="80010"/>
                  </a:lnTo>
                  <a:close/>
                </a:path>
                <a:path w="472440" h="400050">
                  <a:moveTo>
                    <a:pt x="471170" y="80010"/>
                  </a:moveTo>
                  <a:lnTo>
                    <a:pt x="469900" y="80010"/>
                  </a:lnTo>
                  <a:lnTo>
                    <a:pt x="469899" y="81407"/>
                  </a:lnTo>
                  <a:lnTo>
                    <a:pt x="468629" y="81407"/>
                  </a:lnTo>
                  <a:lnTo>
                    <a:pt x="468629" y="82550"/>
                  </a:lnTo>
                  <a:lnTo>
                    <a:pt x="471170" y="82550"/>
                  </a:lnTo>
                  <a:lnTo>
                    <a:pt x="471170" y="80010"/>
                  </a:lnTo>
                  <a:close/>
                </a:path>
                <a:path w="472440" h="400050">
                  <a:moveTo>
                    <a:pt x="469900" y="77597"/>
                  </a:moveTo>
                  <a:lnTo>
                    <a:pt x="468629" y="77597"/>
                  </a:lnTo>
                  <a:lnTo>
                    <a:pt x="468629" y="80010"/>
                  </a:lnTo>
                  <a:lnTo>
                    <a:pt x="469900" y="80010"/>
                  </a:lnTo>
                  <a:lnTo>
                    <a:pt x="469900" y="77597"/>
                  </a:lnTo>
                  <a:close/>
                </a:path>
                <a:path w="472440" h="400050">
                  <a:moveTo>
                    <a:pt x="87629" y="3810"/>
                  </a:moveTo>
                  <a:lnTo>
                    <a:pt x="85089" y="3810"/>
                  </a:lnTo>
                  <a:lnTo>
                    <a:pt x="87629" y="3937"/>
                  </a:lnTo>
                  <a:close/>
                </a:path>
                <a:path w="472440" h="400050">
                  <a:moveTo>
                    <a:pt x="382270" y="1397"/>
                  </a:moveTo>
                  <a:lnTo>
                    <a:pt x="90170" y="1397"/>
                  </a:lnTo>
                  <a:lnTo>
                    <a:pt x="90170" y="3810"/>
                  </a:lnTo>
                  <a:lnTo>
                    <a:pt x="382270" y="3810"/>
                  </a:lnTo>
                  <a:lnTo>
                    <a:pt x="382270" y="1397"/>
                  </a:lnTo>
                  <a:close/>
                </a:path>
                <a:path w="472440" h="400050">
                  <a:moveTo>
                    <a:pt x="95250" y="0"/>
                  </a:moveTo>
                  <a:lnTo>
                    <a:pt x="92709" y="0"/>
                  </a:lnTo>
                  <a:lnTo>
                    <a:pt x="92709" y="1397"/>
                  </a:lnTo>
                  <a:lnTo>
                    <a:pt x="95250" y="1397"/>
                  </a:lnTo>
                  <a:lnTo>
                    <a:pt x="95250" y="0"/>
                  </a:lnTo>
                  <a:close/>
                </a:path>
                <a:path w="472440" h="400050">
                  <a:moveTo>
                    <a:pt x="379729" y="0"/>
                  </a:moveTo>
                  <a:lnTo>
                    <a:pt x="378459" y="0"/>
                  </a:lnTo>
                  <a:lnTo>
                    <a:pt x="378459" y="1397"/>
                  </a:lnTo>
                  <a:lnTo>
                    <a:pt x="379729" y="1397"/>
                  </a:lnTo>
                  <a:lnTo>
                    <a:pt x="379729" y="0"/>
                  </a:lnTo>
                  <a:close/>
                </a:path>
                <a:path w="472440" h="400050">
                  <a:moveTo>
                    <a:pt x="3809" y="102870"/>
                  </a:moveTo>
                  <a:lnTo>
                    <a:pt x="0" y="102870"/>
                  </a:lnTo>
                  <a:lnTo>
                    <a:pt x="0" y="189230"/>
                  </a:lnTo>
                  <a:lnTo>
                    <a:pt x="3809" y="189230"/>
                  </a:lnTo>
                  <a:lnTo>
                    <a:pt x="3809" y="102870"/>
                  </a:lnTo>
                  <a:close/>
                </a:path>
                <a:path w="472440" h="400050">
                  <a:moveTo>
                    <a:pt x="472439" y="102870"/>
                  </a:moveTo>
                  <a:lnTo>
                    <a:pt x="468629" y="102870"/>
                  </a:lnTo>
                  <a:lnTo>
                    <a:pt x="468629" y="189230"/>
                  </a:lnTo>
                  <a:lnTo>
                    <a:pt x="472439" y="189230"/>
                  </a:lnTo>
                  <a:lnTo>
                    <a:pt x="472439" y="102870"/>
                  </a:lnTo>
                  <a:close/>
                </a:path>
                <a:path w="472440" h="400050">
                  <a:moveTo>
                    <a:pt x="3809" y="189230"/>
                  </a:moveTo>
                  <a:lnTo>
                    <a:pt x="0" y="18923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189230"/>
                  </a:lnTo>
                  <a:close/>
                </a:path>
                <a:path w="472440" h="400050">
                  <a:moveTo>
                    <a:pt x="472439" y="189230"/>
                  </a:moveTo>
                  <a:lnTo>
                    <a:pt x="468629" y="189230"/>
                  </a:lnTo>
                  <a:lnTo>
                    <a:pt x="468629" y="293370"/>
                  </a:lnTo>
                  <a:lnTo>
                    <a:pt x="472439" y="293370"/>
                  </a:lnTo>
                  <a:lnTo>
                    <a:pt x="472439" y="189230"/>
                  </a:lnTo>
                  <a:close/>
                </a:path>
                <a:path w="472440" h="400050">
                  <a:moveTo>
                    <a:pt x="383539" y="398780"/>
                  </a:moveTo>
                  <a:lnTo>
                    <a:pt x="91439" y="398780"/>
                  </a:lnTo>
                  <a:lnTo>
                    <a:pt x="91439" y="400050"/>
                  </a:lnTo>
                  <a:lnTo>
                    <a:pt x="383539" y="400050"/>
                  </a:lnTo>
                  <a:lnTo>
                    <a:pt x="383539" y="398780"/>
                  </a:lnTo>
                  <a:close/>
                </a:path>
                <a:path w="472440" h="400050">
                  <a:moveTo>
                    <a:pt x="88900" y="397510"/>
                  </a:moveTo>
                  <a:lnTo>
                    <a:pt x="86359" y="397510"/>
                  </a:lnTo>
                  <a:lnTo>
                    <a:pt x="86359" y="398780"/>
                  </a:lnTo>
                  <a:lnTo>
                    <a:pt x="88900" y="398780"/>
                  </a:lnTo>
                  <a:lnTo>
                    <a:pt x="88900" y="397510"/>
                  </a:lnTo>
                  <a:close/>
                </a:path>
                <a:path w="472440" h="400050">
                  <a:moveTo>
                    <a:pt x="388619" y="397510"/>
                  </a:moveTo>
                  <a:lnTo>
                    <a:pt x="386079" y="397510"/>
                  </a:lnTo>
                  <a:lnTo>
                    <a:pt x="386079" y="398780"/>
                  </a:lnTo>
                  <a:lnTo>
                    <a:pt x="388619" y="398780"/>
                  </a:lnTo>
                  <a:lnTo>
                    <a:pt x="388619" y="397510"/>
                  </a:lnTo>
                  <a:close/>
                </a:path>
                <a:path w="472440" h="400050">
                  <a:moveTo>
                    <a:pt x="389890" y="396240"/>
                  </a:moveTo>
                  <a:lnTo>
                    <a:pt x="83820" y="396240"/>
                  </a:lnTo>
                  <a:lnTo>
                    <a:pt x="83820" y="397510"/>
                  </a:lnTo>
                  <a:lnTo>
                    <a:pt x="389890" y="397510"/>
                  </a:lnTo>
                  <a:lnTo>
                    <a:pt x="389890" y="396240"/>
                  </a:lnTo>
                  <a:close/>
                </a:path>
                <a:path w="472440" h="400050">
                  <a:moveTo>
                    <a:pt x="469900" y="322580"/>
                  </a:moveTo>
                  <a:lnTo>
                    <a:pt x="468629" y="322580"/>
                  </a:lnTo>
                  <a:lnTo>
                    <a:pt x="468629" y="325120"/>
                  </a:lnTo>
                  <a:lnTo>
                    <a:pt x="469900" y="325120"/>
                  </a:lnTo>
                  <a:lnTo>
                    <a:pt x="469900" y="322580"/>
                  </a:lnTo>
                  <a:close/>
                </a:path>
                <a:path w="472440" h="400050">
                  <a:moveTo>
                    <a:pt x="3809" y="318770"/>
                  </a:moveTo>
                  <a:lnTo>
                    <a:pt x="1270" y="318770"/>
                  </a:lnTo>
                  <a:lnTo>
                    <a:pt x="1270" y="322580"/>
                  </a:lnTo>
                  <a:lnTo>
                    <a:pt x="2539" y="322580"/>
                  </a:lnTo>
                  <a:lnTo>
                    <a:pt x="2539" y="321310"/>
                  </a:lnTo>
                  <a:lnTo>
                    <a:pt x="3809" y="321310"/>
                  </a:lnTo>
                  <a:lnTo>
                    <a:pt x="3809" y="318770"/>
                  </a:lnTo>
                  <a:close/>
                </a:path>
                <a:path w="472440" h="400050">
                  <a:moveTo>
                    <a:pt x="471170" y="321310"/>
                  </a:moveTo>
                  <a:lnTo>
                    <a:pt x="469899" y="321310"/>
                  </a:lnTo>
                  <a:lnTo>
                    <a:pt x="469900" y="322580"/>
                  </a:lnTo>
                  <a:lnTo>
                    <a:pt x="471170" y="322580"/>
                  </a:lnTo>
                  <a:lnTo>
                    <a:pt x="471170" y="321310"/>
                  </a:lnTo>
                  <a:close/>
                </a:path>
                <a:path w="472440" h="400050">
                  <a:moveTo>
                    <a:pt x="472440" y="318770"/>
                  </a:moveTo>
                  <a:lnTo>
                    <a:pt x="468629" y="318770"/>
                  </a:lnTo>
                  <a:lnTo>
                    <a:pt x="468629" y="321310"/>
                  </a:lnTo>
                  <a:lnTo>
                    <a:pt x="472440" y="321310"/>
                  </a:lnTo>
                  <a:lnTo>
                    <a:pt x="472440" y="318770"/>
                  </a:lnTo>
                  <a:close/>
                </a:path>
                <a:path w="472440" h="400050">
                  <a:moveTo>
                    <a:pt x="3809" y="303530"/>
                  </a:moveTo>
                  <a:lnTo>
                    <a:pt x="0" y="303530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03530"/>
                  </a:lnTo>
                  <a:close/>
                </a:path>
                <a:path w="472440" h="400050">
                  <a:moveTo>
                    <a:pt x="472439" y="303530"/>
                  </a:moveTo>
                  <a:lnTo>
                    <a:pt x="468629" y="303530"/>
                  </a:lnTo>
                  <a:lnTo>
                    <a:pt x="468629" y="317500"/>
                  </a:lnTo>
                  <a:lnTo>
                    <a:pt x="472439" y="317500"/>
                  </a:lnTo>
                  <a:lnTo>
                    <a:pt x="472439" y="303530"/>
                  </a:lnTo>
                  <a:close/>
                </a:path>
                <a:path w="472440" h="400050">
                  <a:moveTo>
                    <a:pt x="3809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4640"/>
                  </a:lnTo>
                  <a:close/>
                </a:path>
                <a:path w="472440" h="400050">
                  <a:moveTo>
                    <a:pt x="472439" y="294640"/>
                  </a:moveTo>
                  <a:lnTo>
                    <a:pt x="468629" y="294640"/>
                  </a:lnTo>
                  <a:lnTo>
                    <a:pt x="468629" y="302260"/>
                  </a:lnTo>
                  <a:lnTo>
                    <a:pt x="472439" y="302260"/>
                  </a:lnTo>
                  <a:lnTo>
                    <a:pt x="472439" y="29464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7186929" y="1455419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30">
                  <a:moveTo>
                    <a:pt x="3810" y="96520"/>
                  </a:moveTo>
                  <a:lnTo>
                    <a:pt x="0" y="9652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6520"/>
                  </a:lnTo>
                  <a:close/>
                </a:path>
                <a:path w="464820" h="392430">
                  <a:moveTo>
                    <a:pt x="464820" y="96520"/>
                  </a:moveTo>
                  <a:lnTo>
                    <a:pt x="461010" y="96520"/>
                  </a:lnTo>
                  <a:lnTo>
                    <a:pt x="461010" y="99060"/>
                  </a:lnTo>
                  <a:lnTo>
                    <a:pt x="464820" y="99060"/>
                  </a:lnTo>
                  <a:lnTo>
                    <a:pt x="464820" y="96520"/>
                  </a:lnTo>
                  <a:close/>
                </a:path>
                <a:path w="464820" h="392430">
                  <a:moveTo>
                    <a:pt x="3810" y="80010"/>
                  </a:moveTo>
                  <a:lnTo>
                    <a:pt x="0" y="8001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80010"/>
                  </a:lnTo>
                  <a:close/>
                </a:path>
                <a:path w="464820" h="392430">
                  <a:moveTo>
                    <a:pt x="464820" y="80010"/>
                  </a:moveTo>
                  <a:lnTo>
                    <a:pt x="461010" y="80010"/>
                  </a:lnTo>
                  <a:lnTo>
                    <a:pt x="461010" y="95250"/>
                  </a:lnTo>
                  <a:lnTo>
                    <a:pt x="464820" y="95250"/>
                  </a:lnTo>
                  <a:lnTo>
                    <a:pt x="464820" y="80010"/>
                  </a:lnTo>
                  <a:close/>
                </a:path>
                <a:path w="464820" h="392430">
                  <a:moveTo>
                    <a:pt x="3810" y="77470"/>
                  </a:moveTo>
                  <a:lnTo>
                    <a:pt x="0" y="7747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7470"/>
                  </a:lnTo>
                  <a:close/>
                </a:path>
                <a:path w="464820" h="392430">
                  <a:moveTo>
                    <a:pt x="464820" y="77470"/>
                  </a:moveTo>
                  <a:lnTo>
                    <a:pt x="461010" y="77470"/>
                  </a:lnTo>
                  <a:lnTo>
                    <a:pt x="461010" y="78739"/>
                  </a:lnTo>
                  <a:lnTo>
                    <a:pt x="464820" y="78739"/>
                  </a:lnTo>
                  <a:lnTo>
                    <a:pt x="464820" y="77470"/>
                  </a:lnTo>
                  <a:close/>
                </a:path>
                <a:path w="464820" h="392430">
                  <a:moveTo>
                    <a:pt x="3810" y="73787"/>
                  </a:moveTo>
                  <a:lnTo>
                    <a:pt x="0" y="73787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73787"/>
                  </a:lnTo>
                  <a:close/>
                </a:path>
                <a:path w="464820" h="392430">
                  <a:moveTo>
                    <a:pt x="464820" y="72389"/>
                  </a:moveTo>
                  <a:lnTo>
                    <a:pt x="463550" y="72389"/>
                  </a:lnTo>
                  <a:lnTo>
                    <a:pt x="463550" y="73787"/>
                  </a:lnTo>
                  <a:lnTo>
                    <a:pt x="461010" y="73787"/>
                  </a:lnTo>
                  <a:lnTo>
                    <a:pt x="461010" y="76200"/>
                  </a:lnTo>
                  <a:lnTo>
                    <a:pt x="464820" y="76200"/>
                  </a:lnTo>
                  <a:lnTo>
                    <a:pt x="464820" y="72389"/>
                  </a:lnTo>
                  <a:close/>
                </a:path>
                <a:path w="464820" h="392430">
                  <a:moveTo>
                    <a:pt x="3810" y="69850"/>
                  </a:moveTo>
                  <a:lnTo>
                    <a:pt x="2540" y="69850"/>
                  </a:lnTo>
                  <a:lnTo>
                    <a:pt x="2540" y="72389"/>
                  </a:lnTo>
                  <a:lnTo>
                    <a:pt x="3810" y="72389"/>
                  </a:lnTo>
                  <a:lnTo>
                    <a:pt x="3810" y="69850"/>
                  </a:lnTo>
                  <a:close/>
                </a:path>
                <a:path w="464820" h="392430">
                  <a:moveTo>
                    <a:pt x="463550" y="69850"/>
                  </a:moveTo>
                  <a:lnTo>
                    <a:pt x="462280" y="69850"/>
                  </a:lnTo>
                  <a:lnTo>
                    <a:pt x="462280" y="71247"/>
                  </a:lnTo>
                  <a:lnTo>
                    <a:pt x="461010" y="71247"/>
                  </a:lnTo>
                  <a:lnTo>
                    <a:pt x="461010" y="72389"/>
                  </a:lnTo>
                  <a:lnTo>
                    <a:pt x="463550" y="72389"/>
                  </a:lnTo>
                  <a:lnTo>
                    <a:pt x="463550" y="69850"/>
                  </a:lnTo>
                  <a:close/>
                </a:path>
                <a:path w="464820" h="392430">
                  <a:moveTo>
                    <a:pt x="80010" y="2539"/>
                  </a:moveTo>
                  <a:lnTo>
                    <a:pt x="77470" y="2539"/>
                  </a:lnTo>
                  <a:lnTo>
                    <a:pt x="77470" y="3937"/>
                  </a:lnTo>
                  <a:lnTo>
                    <a:pt x="80010" y="3937"/>
                  </a:lnTo>
                  <a:lnTo>
                    <a:pt x="80010" y="2539"/>
                  </a:lnTo>
                  <a:close/>
                </a:path>
                <a:path w="464820" h="392430">
                  <a:moveTo>
                    <a:pt x="387350" y="2539"/>
                  </a:moveTo>
                  <a:lnTo>
                    <a:pt x="386080" y="2539"/>
                  </a:lnTo>
                  <a:lnTo>
                    <a:pt x="386080" y="3937"/>
                  </a:lnTo>
                  <a:lnTo>
                    <a:pt x="387350" y="3937"/>
                  </a:lnTo>
                  <a:lnTo>
                    <a:pt x="387350" y="2539"/>
                  </a:lnTo>
                  <a:close/>
                </a:path>
                <a:path w="464820" h="392430">
                  <a:moveTo>
                    <a:pt x="83820" y="126"/>
                  </a:moveTo>
                  <a:lnTo>
                    <a:pt x="81279" y="126"/>
                  </a:lnTo>
                  <a:lnTo>
                    <a:pt x="81279" y="2539"/>
                  </a:lnTo>
                  <a:lnTo>
                    <a:pt x="383539" y="2539"/>
                  </a:lnTo>
                  <a:lnTo>
                    <a:pt x="383539" y="1397"/>
                  </a:lnTo>
                  <a:lnTo>
                    <a:pt x="83820" y="1397"/>
                  </a:lnTo>
                  <a:lnTo>
                    <a:pt x="83820" y="126"/>
                  </a:lnTo>
                  <a:close/>
                </a:path>
                <a:path w="464820" h="392430">
                  <a:moveTo>
                    <a:pt x="383539" y="0"/>
                  </a:moveTo>
                  <a:lnTo>
                    <a:pt x="381000" y="0"/>
                  </a:lnTo>
                  <a:lnTo>
                    <a:pt x="381000" y="1397"/>
                  </a:lnTo>
                  <a:lnTo>
                    <a:pt x="383539" y="1397"/>
                  </a:lnTo>
                  <a:lnTo>
                    <a:pt x="383539" y="0"/>
                  </a:lnTo>
                  <a:close/>
                </a:path>
                <a:path w="464820" h="392430">
                  <a:moveTo>
                    <a:pt x="3810" y="99060"/>
                  </a:moveTo>
                  <a:lnTo>
                    <a:pt x="0" y="99060"/>
                  </a:lnTo>
                  <a:lnTo>
                    <a:pt x="0" y="185420"/>
                  </a:lnTo>
                  <a:lnTo>
                    <a:pt x="3810" y="185420"/>
                  </a:lnTo>
                  <a:lnTo>
                    <a:pt x="3810" y="99060"/>
                  </a:lnTo>
                  <a:close/>
                </a:path>
                <a:path w="464820" h="392430">
                  <a:moveTo>
                    <a:pt x="464820" y="99060"/>
                  </a:moveTo>
                  <a:lnTo>
                    <a:pt x="461010" y="99060"/>
                  </a:lnTo>
                  <a:lnTo>
                    <a:pt x="461010" y="185420"/>
                  </a:lnTo>
                  <a:lnTo>
                    <a:pt x="464820" y="185420"/>
                  </a:lnTo>
                  <a:lnTo>
                    <a:pt x="464820" y="99060"/>
                  </a:lnTo>
                  <a:close/>
                </a:path>
                <a:path w="464820" h="392430">
                  <a:moveTo>
                    <a:pt x="3810" y="185420"/>
                  </a:moveTo>
                  <a:lnTo>
                    <a:pt x="0" y="18542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185420"/>
                  </a:lnTo>
                  <a:close/>
                </a:path>
                <a:path w="464820" h="392430">
                  <a:moveTo>
                    <a:pt x="464820" y="185420"/>
                  </a:moveTo>
                  <a:lnTo>
                    <a:pt x="461010" y="185420"/>
                  </a:lnTo>
                  <a:lnTo>
                    <a:pt x="461010" y="289560"/>
                  </a:lnTo>
                  <a:lnTo>
                    <a:pt x="464820" y="289560"/>
                  </a:lnTo>
                  <a:lnTo>
                    <a:pt x="464820" y="185420"/>
                  </a:lnTo>
                  <a:close/>
                </a:path>
                <a:path w="464820" h="392430">
                  <a:moveTo>
                    <a:pt x="386080" y="391160"/>
                  </a:moveTo>
                  <a:lnTo>
                    <a:pt x="80010" y="391160"/>
                  </a:lnTo>
                  <a:lnTo>
                    <a:pt x="80010" y="392430"/>
                  </a:lnTo>
                  <a:lnTo>
                    <a:pt x="386080" y="392430"/>
                  </a:lnTo>
                  <a:lnTo>
                    <a:pt x="386080" y="391160"/>
                  </a:lnTo>
                  <a:close/>
                </a:path>
                <a:path w="464820" h="392430">
                  <a:moveTo>
                    <a:pt x="391159" y="388620"/>
                  </a:moveTo>
                  <a:lnTo>
                    <a:pt x="76200" y="388620"/>
                  </a:lnTo>
                  <a:lnTo>
                    <a:pt x="76200" y="391160"/>
                  </a:lnTo>
                  <a:lnTo>
                    <a:pt x="78740" y="391160"/>
                  </a:lnTo>
                  <a:lnTo>
                    <a:pt x="78740" y="389890"/>
                  </a:lnTo>
                  <a:lnTo>
                    <a:pt x="391159" y="389890"/>
                  </a:lnTo>
                  <a:lnTo>
                    <a:pt x="391159" y="388620"/>
                  </a:lnTo>
                  <a:close/>
                </a:path>
                <a:path w="464820" h="392430">
                  <a:moveTo>
                    <a:pt x="391159" y="389890"/>
                  </a:moveTo>
                  <a:lnTo>
                    <a:pt x="388620" y="389890"/>
                  </a:lnTo>
                  <a:lnTo>
                    <a:pt x="388620" y="391160"/>
                  </a:lnTo>
                  <a:lnTo>
                    <a:pt x="391159" y="391160"/>
                  </a:lnTo>
                  <a:lnTo>
                    <a:pt x="391159" y="389890"/>
                  </a:lnTo>
                  <a:close/>
                </a:path>
                <a:path w="464820" h="392430">
                  <a:moveTo>
                    <a:pt x="3810" y="321310"/>
                  </a:moveTo>
                  <a:lnTo>
                    <a:pt x="1270" y="321310"/>
                  </a:lnTo>
                  <a:lnTo>
                    <a:pt x="1270" y="323850"/>
                  </a:lnTo>
                  <a:lnTo>
                    <a:pt x="2540" y="323850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321310"/>
                  </a:lnTo>
                  <a:close/>
                </a:path>
                <a:path w="464820" h="392430">
                  <a:moveTo>
                    <a:pt x="463550" y="321310"/>
                  </a:moveTo>
                  <a:lnTo>
                    <a:pt x="461010" y="321310"/>
                  </a:lnTo>
                  <a:lnTo>
                    <a:pt x="461010" y="323850"/>
                  </a:lnTo>
                  <a:lnTo>
                    <a:pt x="462280" y="323850"/>
                  </a:lnTo>
                  <a:lnTo>
                    <a:pt x="462280" y="325120"/>
                  </a:lnTo>
                  <a:lnTo>
                    <a:pt x="463550" y="325120"/>
                  </a:lnTo>
                  <a:lnTo>
                    <a:pt x="463550" y="321310"/>
                  </a:lnTo>
                  <a:close/>
                </a:path>
                <a:path w="464820" h="392430">
                  <a:moveTo>
                    <a:pt x="3810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1270" y="321310"/>
                  </a:lnTo>
                  <a:lnTo>
                    <a:pt x="1270" y="320040"/>
                  </a:lnTo>
                  <a:lnTo>
                    <a:pt x="3810" y="320040"/>
                  </a:lnTo>
                  <a:lnTo>
                    <a:pt x="3810" y="318770"/>
                  </a:lnTo>
                  <a:close/>
                </a:path>
                <a:path w="464820" h="392430">
                  <a:moveTo>
                    <a:pt x="464820" y="318770"/>
                  </a:moveTo>
                  <a:lnTo>
                    <a:pt x="461010" y="318770"/>
                  </a:lnTo>
                  <a:lnTo>
                    <a:pt x="461010" y="320040"/>
                  </a:lnTo>
                  <a:lnTo>
                    <a:pt x="464820" y="320040"/>
                  </a:lnTo>
                  <a:lnTo>
                    <a:pt x="464820" y="318770"/>
                  </a:lnTo>
                  <a:close/>
                </a:path>
                <a:path w="464820" h="392430">
                  <a:moveTo>
                    <a:pt x="3810" y="314960"/>
                  </a:moveTo>
                  <a:lnTo>
                    <a:pt x="0" y="314960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4960"/>
                  </a:lnTo>
                  <a:close/>
                </a:path>
                <a:path w="464820" h="392430">
                  <a:moveTo>
                    <a:pt x="464820" y="314960"/>
                  </a:moveTo>
                  <a:lnTo>
                    <a:pt x="461010" y="314960"/>
                  </a:lnTo>
                  <a:lnTo>
                    <a:pt x="461010" y="317500"/>
                  </a:lnTo>
                  <a:lnTo>
                    <a:pt x="464820" y="317500"/>
                  </a:lnTo>
                  <a:lnTo>
                    <a:pt x="464820" y="314960"/>
                  </a:lnTo>
                  <a:close/>
                </a:path>
                <a:path w="464820" h="392430">
                  <a:moveTo>
                    <a:pt x="3810" y="299720"/>
                  </a:moveTo>
                  <a:lnTo>
                    <a:pt x="0" y="29972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299720"/>
                  </a:lnTo>
                  <a:close/>
                </a:path>
                <a:path w="464820" h="392430">
                  <a:moveTo>
                    <a:pt x="464820" y="299720"/>
                  </a:moveTo>
                  <a:lnTo>
                    <a:pt x="461010" y="299720"/>
                  </a:lnTo>
                  <a:lnTo>
                    <a:pt x="461010" y="313690"/>
                  </a:lnTo>
                  <a:lnTo>
                    <a:pt x="464820" y="313690"/>
                  </a:lnTo>
                  <a:lnTo>
                    <a:pt x="464820" y="299720"/>
                  </a:lnTo>
                  <a:close/>
                </a:path>
                <a:path w="464820" h="392430">
                  <a:moveTo>
                    <a:pt x="3810" y="290830"/>
                  </a:moveTo>
                  <a:lnTo>
                    <a:pt x="0" y="29083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0830"/>
                  </a:lnTo>
                  <a:close/>
                </a:path>
                <a:path w="464820" h="392430">
                  <a:moveTo>
                    <a:pt x="464820" y="290830"/>
                  </a:moveTo>
                  <a:lnTo>
                    <a:pt x="461010" y="290830"/>
                  </a:lnTo>
                  <a:lnTo>
                    <a:pt x="461010" y="298450"/>
                  </a:lnTo>
                  <a:lnTo>
                    <a:pt x="464820" y="298450"/>
                  </a:lnTo>
                  <a:lnTo>
                    <a:pt x="464820" y="29083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7190739" y="1459356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2539" y="92583"/>
                  </a:moveTo>
                  <a:lnTo>
                    <a:pt x="0" y="92583"/>
                  </a:lnTo>
                  <a:lnTo>
                    <a:pt x="0" y="95123"/>
                  </a:lnTo>
                  <a:lnTo>
                    <a:pt x="2539" y="95123"/>
                  </a:lnTo>
                  <a:lnTo>
                    <a:pt x="2539" y="92583"/>
                  </a:lnTo>
                  <a:close/>
                </a:path>
                <a:path w="457200" h="384810">
                  <a:moveTo>
                    <a:pt x="457200" y="92583"/>
                  </a:moveTo>
                  <a:lnTo>
                    <a:pt x="453389" y="92583"/>
                  </a:lnTo>
                  <a:lnTo>
                    <a:pt x="453389" y="95123"/>
                  </a:lnTo>
                  <a:lnTo>
                    <a:pt x="457200" y="95123"/>
                  </a:lnTo>
                  <a:lnTo>
                    <a:pt x="457200" y="92583"/>
                  </a:lnTo>
                  <a:close/>
                </a:path>
                <a:path w="457200" h="384810">
                  <a:moveTo>
                    <a:pt x="2539" y="76073"/>
                  </a:moveTo>
                  <a:lnTo>
                    <a:pt x="0" y="76073"/>
                  </a:lnTo>
                  <a:lnTo>
                    <a:pt x="0" y="91312"/>
                  </a:lnTo>
                  <a:lnTo>
                    <a:pt x="2539" y="91312"/>
                  </a:lnTo>
                  <a:lnTo>
                    <a:pt x="2539" y="76073"/>
                  </a:lnTo>
                  <a:close/>
                </a:path>
                <a:path w="457200" h="384810">
                  <a:moveTo>
                    <a:pt x="457200" y="76073"/>
                  </a:moveTo>
                  <a:lnTo>
                    <a:pt x="453389" y="76073"/>
                  </a:lnTo>
                  <a:lnTo>
                    <a:pt x="453389" y="91312"/>
                  </a:lnTo>
                  <a:lnTo>
                    <a:pt x="457200" y="91312"/>
                  </a:lnTo>
                  <a:lnTo>
                    <a:pt x="457200" y="76073"/>
                  </a:lnTo>
                  <a:close/>
                </a:path>
                <a:path w="457200" h="384810">
                  <a:moveTo>
                    <a:pt x="2539" y="73533"/>
                  </a:moveTo>
                  <a:lnTo>
                    <a:pt x="0" y="73533"/>
                  </a:lnTo>
                  <a:lnTo>
                    <a:pt x="0" y="74802"/>
                  </a:lnTo>
                  <a:lnTo>
                    <a:pt x="2539" y="74802"/>
                  </a:lnTo>
                  <a:lnTo>
                    <a:pt x="2539" y="73533"/>
                  </a:lnTo>
                  <a:close/>
                </a:path>
                <a:path w="457200" h="384810">
                  <a:moveTo>
                    <a:pt x="457200" y="73533"/>
                  </a:moveTo>
                  <a:lnTo>
                    <a:pt x="453389" y="73533"/>
                  </a:lnTo>
                  <a:lnTo>
                    <a:pt x="453389" y="74802"/>
                  </a:lnTo>
                  <a:lnTo>
                    <a:pt x="457200" y="74802"/>
                  </a:lnTo>
                  <a:lnTo>
                    <a:pt x="457200" y="73533"/>
                  </a:lnTo>
                  <a:close/>
                </a:path>
                <a:path w="457200" h="384810">
                  <a:moveTo>
                    <a:pt x="2539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2539" y="72262"/>
                  </a:lnTo>
                  <a:lnTo>
                    <a:pt x="2539" y="69723"/>
                  </a:lnTo>
                  <a:close/>
                </a:path>
                <a:path w="457200" h="384810">
                  <a:moveTo>
                    <a:pt x="457200" y="69723"/>
                  </a:moveTo>
                  <a:lnTo>
                    <a:pt x="453389" y="69723"/>
                  </a:lnTo>
                  <a:lnTo>
                    <a:pt x="453389" y="72262"/>
                  </a:lnTo>
                  <a:lnTo>
                    <a:pt x="457200" y="72262"/>
                  </a:lnTo>
                  <a:lnTo>
                    <a:pt x="457200" y="69723"/>
                  </a:lnTo>
                  <a:close/>
                </a:path>
                <a:path w="457200" h="384810">
                  <a:moveTo>
                    <a:pt x="2539" y="67310"/>
                  </a:moveTo>
                  <a:lnTo>
                    <a:pt x="0" y="67310"/>
                  </a:lnTo>
                  <a:lnTo>
                    <a:pt x="0" y="68452"/>
                  </a:lnTo>
                  <a:lnTo>
                    <a:pt x="2539" y="68452"/>
                  </a:lnTo>
                  <a:lnTo>
                    <a:pt x="2539" y="67310"/>
                  </a:lnTo>
                  <a:close/>
                </a:path>
                <a:path w="457200" h="384810">
                  <a:moveTo>
                    <a:pt x="457200" y="67310"/>
                  </a:moveTo>
                  <a:lnTo>
                    <a:pt x="453389" y="67310"/>
                  </a:lnTo>
                  <a:lnTo>
                    <a:pt x="453389" y="68452"/>
                  </a:lnTo>
                  <a:lnTo>
                    <a:pt x="457200" y="68452"/>
                  </a:lnTo>
                  <a:lnTo>
                    <a:pt x="457200" y="67310"/>
                  </a:lnTo>
                  <a:close/>
                </a:path>
                <a:path w="457200" h="384810">
                  <a:moveTo>
                    <a:pt x="2539" y="63500"/>
                  </a:moveTo>
                  <a:lnTo>
                    <a:pt x="1269" y="63500"/>
                  </a:lnTo>
                  <a:lnTo>
                    <a:pt x="1269" y="66039"/>
                  </a:lnTo>
                  <a:lnTo>
                    <a:pt x="2539" y="66039"/>
                  </a:lnTo>
                  <a:lnTo>
                    <a:pt x="2539" y="63500"/>
                  </a:lnTo>
                  <a:close/>
                </a:path>
                <a:path w="457200" h="384810">
                  <a:moveTo>
                    <a:pt x="454659" y="59689"/>
                  </a:moveTo>
                  <a:lnTo>
                    <a:pt x="453389" y="59689"/>
                  </a:lnTo>
                  <a:lnTo>
                    <a:pt x="453389" y="66039"/>
                  </a:lnTo>
                  <a:lnTo>
                    <a:pt x="457199" y="66039"/>
                  </a:lnTo>
                  <a:lnTo>
                    <a:pt x="457199" y="63500"/>
                  </a:lnTo>
                  <a:lnTo>
                    <a:pt x="455929" y="63500"/>
                  </a:lnTo>
                  <a:lnTo>
                    <a:pt x="455929" y="62102"/>
                  </a:lnTo>
                  <a:lnTo>
                    <a:pt x="454659" y="62102"/>
                  </a:lnTo>
                  <a:lnTo>
                    <a:pt x="454659" y="59689"/>
                  </a:lnTo>
                  <a:close/>
                </a:path>
                <a:path w="457200" h="384810">
                  <a:moveTo>
                    <a:pt x="69850" y="2539"/>
                  </a:moveTo>
                  <a:lnTo>
                    <a:pt x="67309" y="2539"/>
                  </a:lnTo>
                  <a:lnTo>
                    <a:pt x="67309" y="3810"/>
                  </a:lnTo>
                  <a:lnTo>
                    <a:pt x="69850" y="3810"/>
                  </a:lnTo>
                  <a:lnTo>
                    <a:pt x="69850" y="2539"/>
                  </a:lnTo>
                  <a:close/>
                </a:path>
                <a:path w="457200" h="384810">
                  <a:moveTo>
                    <a:pt x="389889" y="2539"/>
                  </a:moveTo>
                  <a:lnTo>
                    <a:pt x="387350" y="2539"/>
                  </a:lnTo>
                  <a:lnTo>
                    <a:pt x="387350" y="3810"/>
                  </a:lnTo>
                  <a:lnTo>
                    <a:pt x="389889" y="3810"/>
                  </a:lnTo>
                  <a:lnTo>
                    <a:pt x="389889" y="2539"/>
                  </a:lnTo>
                  <a:close/>
                </a:path>
                <a:path w="457200" h="384810">
                  <a:moveTo>
                    <a:pt x="386079" y="0"/>
                  </a:moveTo>
                  <a:lnTo>
                    <a:pt x="71119" y="0"/>
                  </a:lnTo>
                  <a:lnTo>
                    <a:pt x="71119" y="2539"/>
                  </a:lnTo>
                  <a:lnTo>
                    <a:pt x="386079" y="2539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2539" y="95123"/>
                  </a:moveTo>
                  <a:lnTo>
                    <a:pt x="0" y="95123"/>
                  </a:lnTo>
                  <a:lnTo>
                    <a:pt x="0" y="181483"/>
                  </a:lnTo>
                  <a:lnTo>
                    <a:pt x="2539" y="181483"/>
                  </a:lnTo>
                  <a:lnTo>
                    <a:pt x="2539" y="95123"/>
                  </a:lnTo>
                  <a:close/>
                </a:path>
                <a:path w="457200" h="384810">
                  <a:moveTo>
                    <a:pt x="457200" y="95123"/>
                  </a:moveTo>
                  <a:lnTo>
                    <a:pt x="453389" y="95123"/>
                  </a:lnTo>
                  <a:lnTo>
                    <a:pt x="453389" y="181483"/>
                  </a:lnTo>
                  <a:lnTo>
                    <a:pt x="457200" y="181483"/>
                  </a:lnTo>
                  <a:lnTo>
                    <a:pt x="457200" y="95123"/>
                  </a:lnTo>
                  <a:close/>
                </a:path>
                <a:path w="457200" h="384810">
                  <a:moveTo>
                    <a:pt x="2539" y="181483"/>
                  </a:moveTo>
                  <a:lnTo>
                    <a:pt x="0" y="181483"/>
                  </a:lnTo>
                  <a:lnTo>
                    <a:pt x="0" y="285623"/>
                  </a:lnTo>
                  <a:lnTo>
                    <a:pt x="2539" y="285623"/>
                  </a:lnTo>
                  <a:lnTo>
                    <a:pt x="2539" y="181483"/>
                  </a:lnTo>
                  <a:close/>
                </a:path>
                <a:path w="457200" h="384810">
                  <a:moveTo>
                    <a:pt x="457200" y="181483"/>
                  </a:moveTo>
                  <a:lnTo>
                    <a:pt x="453389" y="181483"/>
                  </a:lnTo>
                  <a:lnTo>
                    <a:pt x="453389" y="285623"/>
                  </a:lnTo>
                  <a:lnTo>
                    <a:pt x="457200" y="285623"/>
                  </a:lnTo>
                  <a:lnTo>
                    <a:pt x="457200" y="181483"/>
                  </a:lnTo>
                  <a:close/>
                </a:path>
                <a:path w="457200" h="384810">
                  <a:moveTo>
                    <a:pt x="71119" y="383413"/>
                  </a:moveTo>
                  <a:lnTo>
                    <a:pt x="68579" y="383413"/>
                  </a:lnTo>
                  <a:lnTo>
                    <a:pt x="68579" y="384683"/>
                  </a:lnTo>
                  <a:lnTo>
                    <a:pt x="71119" y="384683"/>
                  </a:lnTo>
                  <a:lnTo>
                    <a:pt x="71119" y="383413"/>
                  </a:lnTo>
                  <a:close/>
                </a:path>
                <a:path w="457200" h="384810">
                  <a:moveTo>
                    <a:pt x="391159" y="383413"/>
                  </a:moveTo>
                  <a:lnTo>
                    <a:pt x="388619" y="383413"/>
                  </a:lnTo>
                  <a:lnTo>
                    <a:pt x="388619" y="384683"/>
                  </a:lnTo>
                  <a:lnTo>
                    <a:pt x="391159" y="384683"/>
                  </a:lnTo>
                  <a:lnTo>
                    <a:pt x="391159" y="383413"/>
                  </a:lnTo>
                  <a:close/>
                </a:path>
                <a:path w="457200" h="384810">
                  <a:moveTo>
                    <a:pt x="392429" y="380873"/>
                  </a:moveTo>
                  <a:lnTo>
                    <a:pt x="66039" y="380873"/>
                  </a:lnTo>
                  <a:lnTo>
                    <a:pt x="66039" y="383413"/>
                  </a:lnTo>
                  <a:lnTo>
                    <a:pt x="392429" y="383413"/>
                  </a:lnTo>
                  <a:lnTo>
                    <a:pt x="392429" y="380873"/>
                  </a:lnTo>
                  <a:close/>
                </a:path>
                <a:path w="457200" h="384810">
                  <a:moveTo>
                    <a:pt x="457199" y="321183"/>
                  </a:moveTo>
                  <a:lnTo>
                    <a:pt x="453389" y="321183"/>
                  </a:lnTo>
                  <a:lnTo>
                    <a:pt x="453389" y="327533"/>
                  </a:lnTo>
                  <a:lnTo>
                    <a:pt x="454659" y="327533"/>
                  </a:lnTo>
                  <a:lnTo>
                    <a:pt x="454659" y="326263"/>
                  </a:lnTo>
                  <a:lnTo>
                    <a:pt x="455929" y="326263"/>
                  </a:lnTo>
                  <a:lnTo>
                    <a:pt x="455929" y="323723"/>
                  </a:lnTo>
                  <a:lnTo>
                    <a:pt x="457199" y="323723"/>
                  </a:lnTo>
                  <a:lnTo>
                    <a:pt x="457199" y="321183"/>
                  </a:lnTo>
                  <a:close/>
                </a:path>
                <a:path w="457200" h="384810">
                  <a:moveTo>
                    <a:pt x="2539" y="321183"/>
                  </a:moveTo>
                  <a:lnTo>
                    <a:pt x="1269" y="321183"/>
                  </a:lnTo>
                  <a:lnTo>
                    <a:pt x="1269" y="323723"/>
                  </a:lnTo>
                  <a:lnTo>
                    <a:pt x="2539" y="323723"/>
                  </a:lnTo>
                  <a:lnTo>
                    <a:pt x="2539" y="321183"/>
                  </a:lnTo>
                  <a:close/>
                </a:path>
                <a:path w="457200" h="384810">
                  <a:moveTo>
                    <a:pt x="2539" y="317373"/>
                  </a:moveTo>
                  <a:lnTo>
                    <a:pt x="0" y="317373"/>
                  </a:lnTo>
                  <a:lnTo>
                    <a:pt x="0" y="319913"/>
                  </a:lnTo>
                  <a:lnTo>
                    <a:pt x="2539" y="319913"/>
                  </a:lnTo>
                  <a:lnTo>
                    <a:pt x="2539" y="317373"/>
                  </a:lnTo>
                  <a:close/>
                </a:path>
                <a:path w="457200" h="384810">
                  <a:moveTo>
                    <a:pt x="457200" y="317373"/>
                  </a:moveTo>
                  <a:lnTo>
                    <a:pt x="453389" y="317373"/>
                  </a:lnTo>
                  <a:lnTo>
                    <a:pt x="453389" y="319913"/>
                  </a:lnTo>
                  <a:lnTo>
                    <a:pt x="457200" y="319913"/>
                  </a:lnTo>
                  <a:lnTo>
                    <a:pt x="457200" y="317373"/>
                  </a:lnTo>
                  <a:close/>
                </a:path>
                <a:path w="457200" h="384810">
                  <a:moveTo>
                    <a:pt x="2539" y="314833"/>
                  </a:moveTo>
                  <a:lnTo>
                    <a:pt x="0" y="314833"/>
                  </a:lnTo>
                  <a:lnTo>
                    <a:pt x="0" y="316103"/>
                  </a:lnTo>
                  <a:lnTo>
                    <a:pt x="2539" y="316103"/>
                  </a:lnTo>
                  <a:lnTo>
                    <a:pt x="2539" y="314833"/>
                  </a:lnTo>
                  <a:close/>
                </a:path>
                <a:path w="457200" h="384810">
                  <a:moveTo>
                    <a:pt x="457200" y="314833"/>
                  </a:moveTo>
                  <a:lnTo>
                    <a:pt x="453389" y="314833"/>
                  </a:lnTo>
                  <a:lnTo>
                    <a:pt x="453389" y="316103"/>
                  </a:lnTo>
                  <a:lnTo>
                    <a:pt x="457200" y="316103"/>
                  </a:lnTo>
                  <a:lnTo>
                    <a:pt x="457200" y="314833"/>
                  </a:lnTo>
                  <a:close/>
                </a:path>
                <a:path w="457200" h="384810">
                  <a:moveTo>
                    <a:pt x="2539" y="311023"/>
                  </a:moveTo>
                  <a:lnTo>
                    <a:pt x="0" y="311023"/>
                  </a:lnTo>
                  <a:lnTo>
                    <a:pt x="0" y="313563"/>
                  </a:lnTo>
                  <a:lnTo>
                    <a:pt x="2539" y="313563"/>
                  </a:lnTo>
                  <a:lnTo>
                    <a:pt x="2539" y="311023"/>
                  </a:lnTo>
                  <a:close/>
                </a:path>
                <a:path w="457200" h="384810">
                  <a:moveTo>
                    <a:pt x="457200" y="311023"/>
                  </a:moveTo>
                  <a:lnTo>
                    <a:pt x="453389" y="311023"/>
                  </a:lnTo>
                  <a:lnTo>
                    <a:pt x="453389" y="313563"/>
                  </a:lnTo>
                  <a:lnTo>
                    <a:pt x="457200" y="313563"/>
                  </a:lnTo>
                  <a:lnTo>
                    <a:pt x="457200" y="311023"/>
                  </a:lnTo>
                  <a:close/>
                </a:path>
                <a:path w="457200" h="384810">
                  <a:moveTo>
                    <a:pt x="2539" y="295783"/>
                  </a:moveTo>
                  <a:lnTo>
                    <a:pt x="0" y="295783"/>
                  </a:lnTo>
                  <a:lnTo>
                    <a:pt x="0" y="309753"/>
                  </a:lnTo>
                  <a:lnTo>
                    <a:pt x="2539" y="309753"/>
                  </a:lnTo>
                  <a:lnTo>
                    <a:pt x="2539" y="295783"/>
                  </a:lnTo>
                  <a:close/>
                </a:path>
                <a:path w="457200" h="384810">
                  <a:moveTo>
                    <a:pt x="457200" y="295783"/>
                  </a:moveTo>
                  <a:lnTo>
                    <a:pt x="453389" y="295783"/>
                  </a:lnTo>
                  <a:lnTo>
                    <a:pt x="453389" y="309753"/>
                  </a:lnTo>
                  <a:lnTo>
                    <a:pt x="457200" y="309753"/>
                  </a:lnTo>
                  <a:lnTo>
                    <a:pt x="457200" y="295783"/>
                  </a:lnTo>
                  <a:close/>
                </a:path>
                <a:path w="457200" h="384810">
                  <a:moveTo>
                    <a:pt x="2539" y="286893"/>
                  </a:moveTo>
                  <a:lnTo>
                    <a:pt x="0" y="286893"/>
                  </a:lnTo>
                  <a:lnTo>
                    <a:pt x="0" y="294513"/>
                  </a:lnTo>
                  <a:lnTo>
                    <a:pt x="2539" y="294513"/>
                  </a:lnTo>
                  <a:lnTo>
                    <a:pt x="2539" y="286893"/>
                  </a:lnTo>
                  <a:close/>
                </a:path>
                <a:path w="457200" h="384810">
                  <a:moveTo>
                    <a:pt x="457200" y="286893"/>
                  </a:moveTo>
                  <a:lnTo>
                    <a:pt x="453389" y="286893"/>
                  </a:lnTo>
                  <a:lnTo>
                    <a:pt x="453389" y="294513"/>
                  </a:lnTo>
                  <a:lnTo>
                    <a:pt x="457200" y="294513"/>
                  </a:lnTo>
                  <a:lnTo>
                    <a:pt x="457200" y="286893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7193279" y="1463166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10" y="88773"/>
                  </a:moveTo>
                  <a:lnTo>
                    <a:pt x="0" y="8877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8773"/>
                  </a:lnTo>
                  <a:close/>
                </a:path>
                <a:path w="450850" h="377189">
                  <a:moveTo>
                    <a:pt x="450850" y="88773"/>
                  </a:moveTo>
                  <a:lnTo>
                    <a:pt x="447040" y="88773"/>
                  </a:lnTo>
                  <a:lnTo>
                    <a:pt x="447040" y="91312"/>
                  </a:lnTo>
                  <a:lnTo>
                    <a:pt x="450850" y="91312"/>
                  </a:lnTo>
                  <a:lnTo>
                    <a:pt x="450850" y="88773"/>
                  </a:lnTo>
                  <a:close/>
                </a:path>
                <a:path w="450850" h="377189">
                  <a:moveTo>
                    <a:pt x="3810" y="72262"/>
                  </a:moveTo>
                  <a:lnTo>
                    <a:pt x="0" y="72262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72262"/>
                  </a:lnTo>
                  <a:close/>
                </a:path>
                <a:path w="450850" h="377189">
                  <a:moveTo>
                    <a:pt x="450850" y="72262"/>
                  </a:moveTo>
                  <a:lnTo>
                    <a:pt x="447040" y="72262"/>
                  </a:lnTo>
                  <a:lnTo>
                    <a:pt x="447040" y="87502"/>
                  </a:lnTo>
                  <a:lnTo>
                    <a:pt x="450850" y="87502"/>
                  </a:lnTo>
                  <a:lnTo>
                    <a:pt x="450850" y="72262"/>
                  </a:lnTo>
                  <a:close/>
                </a:path>
                <a:path w="450850" h="377189">
                  <a:moveTo>
                    <a:pt x="3810" y="69723"/>
                  </a:moveTo>
                  <a:lnTo>
                    <a:pt x="0" y="69723"/>
                  </a:lnTo>
                  <a:lnTo>
                    <a:pt x="0" y="70992"/>
                  </a:lnTo>
                  <a:lnTo>
                    <a:pt x="3810" y="70992"/>
                  </a:lnTo>
                  <a:lnTo>
                    <a:pt x="3810" y="69723"/>
                  </a:lnTo>
                  <a:close/>
                </a:path>
                <a:path w="450850" h="377189">
                  <a:moveTo>
                    <a:pt x="450850" y="69723"/>
                  </a:moveTo>
                  <a:lnTo>
                    <a:pt x="447040" y="69723"/>
                  </a:lnTo>
                  <a:lnTo>
                    <a:pt x="447040" y="70992"/>
                  </a:lnTo>
                  <a:lnTo>
                    <a:pt x="450850" y="70992"/>
                  </a:lnTo>
                  <a:lnTo>
                    <a:pt x="450850" y="69723"/>
                  </a:lnTo>
                  <a:close/>
                </a:path>
                <a:path w="450850" h="377189">
                  <a:moveTo>
                    <a:pt x="3810" y="65912"/>
                  </a:moveTo>
                  <a:lnTo>
                    <a:pt x="0" y="65912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5912"/>
                  </a:lnTo>
                  <a:close/>
                </a:path>
                <a:path w="450850" h="377189">
                  <a:moveTo>
                    <a:pt x="450850" y="65912"/>
                  </a:moveTo>
                  <a:lnTo>
                    <a:pt x="447040" y="65912"/>
                  </a:lnTo>
                  <a:lnTo>
                    <a:pt x="447040" y="68452"/>
                  </a:lnTo>
                  <a:lnTo>
                    <a:pt x="450850" y="68452"/>
                  </a:lnTo>
                  <a:lnTo>
                    <a:pt x="450850" y="65912"/>
                  </a:lnTo>
                  <a:close/>
                </a:path>
                <a:path w="450850" h="377189">
                  <a:moveTo>
                    <a:pt x="3810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3373"/>
                  </a:lnTo>
                  <a:close/>
                </a:path>
                <a:path w="450850" h="377189">
                  <a:moveTo>
                    <a:pt x="450850" y="63373"/>
                  </a:moveTo>
                  <a:lnTo>
                    <a:pt x="447040" y="63373"/>
                  </a:lnTo>
                  <a:lnTo>
                    <a:pt x="447040" y="64642"/>
                  </a:lnTo>
                  <a:lnTo>
                    <a:pt x="450850" y="64642"/>
                  </a:lnTo>
                  <a:lnTo>
                    <a:pt x="450850" y="63373"/>
                  </a:lnTo>
                  <a:close/>
                </a:path>
                <a:path w="450850" h="377189">
                  <a:moveTo>
                    <a:pt x="2540" y="55752"/>
                  </a:moveTo>
                  <a:lnTo>
                    <a:pt x="1270" y="55752"/>
                  </a:lnTo>
                  <a:lnTo>
                    <a:pt x="1270" y="58292"/>
                  </a:lnTo>
                  <a:lnTo>
                    <a:pt x="0" y="5829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7150"/>
                  </a:lnTo>
                  <a:lnTo>
                    <a:pt x="2540" y="57150"/>
                  </a:lnTo>
                  <a:lnTo>
                    <a:pt x="2540" y="55752"/>
                  </a:lnTo>
                  <a:close/>
                </a:path>
                <a:path w="450850" h="377189">
                  <a:moveTo>
                    <a:pt x="450850" y="57150"/>
                  </a:moveTo>
                  <a:lnTo>
                    <a:pt x="447040" y="57150"/>
                  </a:lnTo>
                  <a:lnTo>
                    <a:pt x="447040" y="62102"/>
                  </a:lnTo>
                  <a:lnTo>
                    <a:pt x="450850" y="62102"/>
                  </a:lnTo>
                  <a:lnTo>
                    <a:pt x="450850" y="57150"/>
                  </a:lnTo>
                  <a:close/>
                </a:path>
                <a:path w="450850" h="377189">
                  <a:moveTo>
                    <a:pt x="448309" y="51942"/>
                  </a:moveTo>
                  <a:lnTo>
                    <a:pt x="447040" y="51942"/>
                  </a:lnTo>
                  <a:lnTo>
                    <a:pt x="447040" y="55752"/>
                  </a:lnTo>
                  <a:lnTo>
                    <a:pt x="449580" y="55752"/>
                  </a:lnTo>
                  <a:lnTo>
                    <a:pt x="449580" y="53339"/>
                  </a:lnTo>
                  <a:lnTo>
                    <a:pt x="448309" y="53339"/>
                  </a:lnTo>
                  <a:lnTo>
                    <a:pt x="448309" y="51942"/>
                  </a:lnTo>
                  <a:close/>
                </a:path>
                <a:path w="450850" h="377189">
                  <a:moveTo>
                    <a:pt x="393700" y="2539"/>
                  </a:moveTo>
                  <a:lnTo>
                    <a:pt x="58420" y="2539"/>
                  </a:lnTo>
                  <a:lnTo>
                    <a:pt x="58420" y="3810"/>
                  </a:lnTo>
                  <a:lnTo>
                    <a:pt x="393700" y="3810"/>
                  </a:lnTo>
                  <a:lnTo>
                    <a:pt x="393700" y="2539"/>
                  </a:lnTo>
                  <a:close/>
                </a:path>
                <a:path w="450850" h="377189">
                  <a:moveTo>
                    <a:pt x="63500" y="1142"/>
                  </a:moveTo>
                  <a:lnTo>
                    <a:pt x="60960" y="1142"/>
                  </a:lnTo>
                  <a:lnTo>
                    <a:pt x="60960" y="2539"/>
                  </a:lnTo>
                  <a:lnTo>
                    <a:pt x="63500" y="2539"/>
                  </a:lnTo>
                  <a:lnTo>
                    <a:pt x="63500" y="1142"/>
                  </a:lnTo>
                  <a:close/>
                </a:path>
                <a:path w="450850" h="377189">
                  <a:moveTo>
                    <a:pt x="391160" y="1142"/>
                  </a:moveTo>
                  <a:lnTo>
                    <a:pt x="389890" y="1142"/>
                  </a:lnTo>
                  <a:lnTo>
                    <a:pt x="389890" y="2539"/>
                  </a:lnTo>
                  <a:lnTo>
                    <a:pt x="391160" y="2539"/>
                  </a:lnTo>
                  <a:lnTo>
                    <a:pt x="391160" y="1142"/>
                  </a:lnTo>
                  <a:close/>
                </a:path>
                <a:path w="450850" h="377189">
                  <a:moveTo>
                    <a:pt x="387350" y="0"/>
                  </a:moveTo>
                  <a:lnTo>
                    <a:pt x="64770" y="0"/>
                  </a:lnTo>
                  <a:lnTo>
                    <a:pt x="64770" y="1142"/>
                  </a:lnTo>
                  <a:lnTo>
                    <a:pt x="387350" y="1142"/>
                  </a:lnTo>
                  <a:lnTo>
                    <a:pt x="387350" y="0"/>
                  </a:lnTo>
                  <a:close/>
                </a:path>
                <a:path w="450850" h="377189">
                  <a:moveTo>
                    <a:pt x="3810" y="91313"/>
                  </a:moveTo>
                  <a:lnTo>
                    <a:pt x="0" y="91313"/>
                  </a:lnTo>
                  <a:lnTo>
                    <a:pt x="0" y="177673"/>
                  </a:lnTo>
                  <a:lnTo>
                    <a:pt x="3810" y="177673"/>
                  </a:lnTo>
                  <a:lnTo>
                    <a:pt x="3810" y="91313"/>
                  </a:lnTo>
                  <a:close/>
                </a:path>
                <a:path w="450850" h="377189">
                  <a:moveTo>
                    <a:pt x="450850" y="91313"/>
                  </a:moveTo>
                  <a:lnTo>
                    <a:pt x="447040" y="91313"/>
                  </a:lnTo>
                  <a:lnTo>
                    <a:pt x="447040" y="177673"/>
                  </a:lnTo>
                  <a:lnTo>
                    <a:pt x="450850" y="177673"/>
                  </a:lnTo>
                  <a:lnTo>
                    <a:pt x="450850" y="91313"/>
                  </a:lnTo>
                  <a:close/>
                </a:path>
                <a:path w="450850" h="377189">
                  <a:moveTo>
                    <a:pt x="3810" y="177673"/>
                  </a:moveTo>
                  <a:lnTo>
                    <a:pt x="0" y="17767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177673"/>
                  </a:lnTo>
                  <a:close/>
                </a:path>
                <a:path w="450850" h="377189">
                  <a:moveTo>
                    <a:pt x="450850" y="177673"/>
                  </a:moveTo>
                  <a:lnTo>
                    <a:pt x="447040" y="177673"/>
                  </a:lnTo>
                  <a:lnTo>
                    <a:pt x="447040" y="281813"/>
                  </a:lnTo>
                  <a:lnTo>
                    <a:pt x="450850" y="281813"/>
                  </a:lnTo>
                  <a:lnTo>
                    <a:pt x="450850" y="177673"/>
                  </a:lnTo>
                  <a:close/>
                </a:path>
                <a:path w="450850" h="377189">
                  <a:moveTo>
                    <a:pt x="394970" y="374523"/>
                  </a:moveTo>
                  <a:lnTo>
                    <a:pt x="59690" y="374523"/>
                  </a:lnTo>
                  <a:lnTo>
                    <a:pt x="59690" y="377063"/>
                  </a:lnTo>
                  <a:lnTo>
                    <a:pt x="62229" y="377063"/>
                  </a:lnTo>
                  <a:lnTo>
                    <a:pt x="62229" y="375793"/>
                  </a:lnTo>
                  <a:lnTo>
                    <a:pt x="394970" y="375793"/>
                  </a:lnTo>
                  <a:lnTo>
                    <a:pt x="394970" y="374523"/>
                  </a:lnTo>
                  <a:close/>
                </a:path>
                <a:path w="450850" h="377189">
                  <a:moveTo>
                    <a:pt x="394970" y="375793"/>
                  </a:moveTo>
                  <a:lnTo>
                    <a:pt x="392429" y="375793"/>
                  </a:lnTo>
                  <a:lnTo>
                    <a:pt x="392429" y="377063"/>
                  </a:lnTo>
                  <a:lnTo>
                    <a:pt x="394970" y="377063"/>
                  </a:lnTo>
                  <a:lnTo>
                    <a:pt x="394970" y="375793"/>
                  </a:lnTo>
                  <a:close/>
                </a:path>
                <a:path w="450850" h="377189">
                  <a:moveTo>
                    <a:pt x="58420" y="373253"/>
                  </a:moveTo>
                  <a:lnTo>
                    <a:pt x="55879" y="373253"/>
                  </a:lnTo>
                  <a:lnTo>
                    <a:pt x="55879" y="374523"/>
                  </a:lnTo>
                  <a:lnTo>
                    <a:pt x="58420" y="374523"/>
                  </a:lnTo>
                  <a:lnTo>
                    <a:pt x="58420" y="373253"/>
                  </a:lnTo>
                  <a:close/>
                </a:path>
                <a:path w="450850" h="377189">
                  <a:moveTo>
                    <a:pt x="398779" y="373253"/>
                  </a:moveTo>
                  <a:lnTo>
                    <a:pt x="396240" y="373253"/>
                  </a:lnTo>
                  <a:lnTo>
                    <a:pt x="396240" y="374523"/>
                  </a:lnTo>
                  <a:lnTo>
                    <a:pt x="398779" y="374523"/>
                  </a:lnTo>
                  <a:lnTo>
                    <a:pt x="398779" y="373253"/>
                  </a:lnTo>
                  <a:close/>
                </a:path>
                <a:path w="450850" h="377189">
                  <a:moveTo>
                    <a:pt x="449580" y="323723"/>
                  </a:moveTo>
                  <a:lnTo>
                    <a:pt x="447040" y="323723"/>
                  </a:lnTo>
                  <a:lnTo>
                    <a:pt x="447040" y="324993"/>
                  </a:lnTo>
                  <a:lnTo>
                    <a:pt x="448309" y="324993"/>
                  </a:lnTo>
                  <a:lnTo>
                    <a:pt x="448309" y="326263"/>
                  </a:lnTo>
                  <a:lnTo>
                    <a:pt x="449580" y="326263"/>
                  </a:lnTo>
                  <a:lnTo>
                    <a:pt x="449580" y="323723"/>
                  </a:lnTo>
                  <a:close/>
                </a:path>
                <a:path w="450850" h="377189">
                  <a:moveTo>
                    <a:pt x="2540" y="322452"/>
                  </a:moveTo>
                  <a:lnTo>
                    <a:pt x="1270" y="322452"/>
                  </a:lnTo>
                  <a:lnTo>
                    <a:pt x="1270" y="323723"/>
                  </a:lnTo>
                  <a:lnTo>
                    <a:pt x="2540" y="323723"/>
                  </a:lnTo>
                  <a:lnTo>
                    <a:pt x="2540" y="322452"/>
                  </a:lnTo>
                  <a:close/>
                </a:path>
                <a:path w="450850" h="377189">
                  <a:moveTo>
                    <a:pt x="3810" y="317373"/>
                  </a:moveTo>
                  <a:lnTo>
                    <a:pt x="0" y="317373"/>
                  </a:lnTo>
                  <a:lnTo>
                    <a:pt x="0" y="322452"/>
                  </a:lnTo>
                  <a:lnTo>
                    <a:pt x="3810" y="322452"/>
                  </a:lnTo>
                  <a:lnTo>
                    <a:pt x="3810" y="317373"/>
                  </a:lnTo>
                  <a:close/>
                </a:path>
                <a:path w="450850" h="377189">
                  <a:moveTo>
                    <a:pt x="450850" y="317373"/>
                  </a:moveTo>
                  <a:lnTo>
                    <a:pt x="447040" y="317373"/>
                  </a:lnTo>
                  <a:lnTo>
                    <a:pt x="447040" y="322452"/>
                  </a:lnTo>
                  <a:lnTo>
                    <a:pt x="450850" y="322452"/>
                  </a:lnTo>
                  <a:lnTo>
                    <a:pt x="450850" y="317373"/>
                  </a:lnTo>
                  <a:close/>
                </a:path>
                <a:path w="450850" h="377189">
                  <a:moveTo>
                    <a:pt x="3810" y="313563"/>
                  </a:moveTo>
                  <a:lnTo>
                    <a:pt x="0" y="313563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13563"/>
                  </a:lnTo>
                  <a:close/>
                </a:path>
                <a:path w="450850" h="377189">
                  <a:moveTo>
                    <a:pt x="450850" y="313563"/>
                  </a:moveTo>
                  <a:lnTo>
                    <a:pt x="447040" y="313563"/>
                  </a:lnTo>
                  <a:lnTo>
                    <a:pt x="447040" y="316102"/>
                  </a:lnTo>
                  <a:lnTo>
                    <a:pt x="450850" y="316102"/>
                  </a:lnTo>
                  <a:lnTo>
                    <a:pt x="450850" y="313563"/>
                  </a:lnTo>
                  <a:close/>
                </a:path>
                <a:path w="450850" h="377189">
                  <a:moveTo>
                    <a:pt x="3810" y="311023"/>
                  </a:moveTo>
                  <a:lnTo>
                    <a:pt x="0" y="311023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11023"/>
                  </a:lnTo>
                  <a:close/>
                </a:path>
                <a:path w="450850" h="377189">
                  <a:moveTo>
                    <a:pt x="450850" y="311023"/>
                  </a:moveTo>
                  <a:lnTo>
                    <a:pt x="447040" y="311023"/>
                  </a:lnTo>
                  <a:lnTo>
                    <a:pt x="447040" y="312293"/>
                  </a:lnTo>
                  <a:lnTo>
                    <a:pt x="450850" y="312293"/>
                  </a:lnTo>
                  <a:lnTo>
                    <a:pt x="450850" y="311023"/>
                  </a:lnTo>
                  <a:close/>
                </a:path>
                <a:path w="450850" h="377189">
                  <a:moveTo>
                    <a:pt x="3810" y="307213"/>
                  </a:moveTo>
                  <a:lnTo>
                    <a:pt x="0" y="307213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7213"/>
                  </a:lnTo>
                  <a:close/>
                </a:path>
                <a:path w="450850" h="377189">
                  <a:moveTo>
                    <a:pt x="450850" y="307213"/>
                  </a:moveTo>
                  <a:lnTo>
                    <a:pt x="447040" y="307213"/>
                  </a:lnTo>
                  <a:lnTo>
                    <a:pt x="447040" y="309752"/>
                  </a:lnTo>
                  <a:lnTo>
                    <a:pt x="450850" y="309752"/>
                  </a:lnTo>
                  <a:lnTo>
                    <a:pt x="450850" y="307213"/>
                  </a:lnTo>
                  <a:close/>
                </a:path>
                <a:path w="450850" h="377189">
                  <a:moveTo>
                    <a:pt x="3810" y="291973"/>
                  </a:moveTo>
                  <a:lnTo>
                    <a:pt x="0" y="291973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291973"/>
                  </a:lnTo>
                  <a:close/>
                </a:path>
                <a:path w="450850" h="377189">
                  <a:moveTo>
                    <a:pt x="450850" y="291973"/>
                  </a:moveTo>
                  <a:lnTo>
                    <a:pt x="447040" y="291973"/>
                  </a:lnTo>
                  <a:lnTo>
                    <a:pt x="447040" y="305943"/>
                  </a:lnTo>
                  <a:lnTo>
                    <a:pt x="450850" y="305943"/>
                  </a:lnTo>
                  <a:lnTo>
                    <a:pt x="450850" y="291973"/>
                  </a:lnTo>
                  <a:close/>
                </a:path>
                <a:path w="450850" h="377189">
                  <a:moveTo>
                    <a:pt x="3810" y="283083"/>
                  </a:moveTo>
                  <a:lnTo>
                    <a:pt x="0" y="283083"/>
                  </a:lnTo>
                  <a:lnTo>
                    <a:pt x="0" y="290702"/>
                  </a:lnTo>
                  <a:lnTo>
                    <a:pt x="3810" y="290702"/>
                  </a:lnTo>
                  <a:lnTo>
                    <a:pt x="3810" y="283083"/>
                  </a:lnTo>
                  <a:close/>
                </a:path>
                <a:path w="450850" h="377189">
                  <a:moveTo>
                    <a:pt x="450850" y="283083"/>
                  </a:moveTo>
                  <a:lnTo>
                    <a:pt x="447040" y="283083"/>
                  </a:lnTo>
                  <a:lnTo>
                    <a:pt x="447040" y="290702"/>
                  </a:lnTo>
                  <a:lnTo>
                    <a:pt x="450850" y="290702"/>
                  </a:lnTo>
                  <a:lnTo>
                    <a:pt x="450850" y="283083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7197089" y="1466976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29" h="369569">
                  <a:moveTo>
                    <a:pt x="3809" y="84962"/>
                  </a:moveTo>
                  <a:lnTo>
                    <a:pt x="0" y="84962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84962"/>
                  </a:lnTo>
                  <a:close/>
                </a:path>
                <a:path w="443229" h="369569">
                  <a:moveTo>
                    <a:pt x="443229" y="84962"/>
                  </a:moveTo>
                  <a:lnTo>
                    <a:pt x="439419" y="84962"/>
                  </a:lnTo>
                  <a:lnTo>
                    <a:pt x="439419" y="87502"/>
                  </a:lnTo>
                  <a:lnTo>
                    <a:pt x="443229" y="87502"/>
                  </a:lnTo>
                  <a:lnTo>
                    <a:pt x="443229" y="84962"/>
                  </a:lnTo>
                  <a:close/>
                </a:path>
                <a:path w="443229" h="369569">
                  <a:moveTo>
                    <a:pt x="3809" y="68452"/>
                  </a:moveTo>
                  <a:lnTo>
                    <a:pt x="0" y="68452"/>
                  </a:lnTo>
                  <a:lnTo>
                    <a:pt x="0" y="83692"/>
                  </a:lnTo>
                  <a:lnTo>
                    <a:pt x="3809" y="83692"/>
                  </a:lnTo>
                  <a:lnTo>
                    <a:pt x="3809" y="68452"/>
                  </a:lnTo>
                  <a:close/>
                </a:path>
                <a:path w="443229" h="369569">
                  <a:moveTo>
                    <a:pt x="443229" y="68452"/>
                  </a:moveTo>
                  <a:lnTo>
                    <a:pt x="439419" y="68452"/>
                  </a:lnTo>
                  <a:lnTo>
                    <a:pt x="439419" y="83692"/>
                  </a:lnTo>
                  <a:lnTo>
                    <a:pt x="443229" y="83692"/>
                  </a:lnTo>
                  <a:lnTo>
                    <a:pt x="443229" y="68452"/>
                  </a:lnTo>
                  <a:close/>
                </a:path>
                <a:path w="443229" h="369569">
                  <a:moveTo>
                    <a:pt x="3809" y="65912"/>
                  </a:moveTo>
                  <a:lnTo>
                    <a:pt x="0" y="65912"/>
                  </a:lnTo>
                  <a:lnTo>
                    <a:pt x="0" y="67182"/>
                  </a:lnTo>
                  <a:lnTo>
                    <a:pt x="3809" y="67182"/>
                  </a:lnTo>
                  <a:lnTo>
                    <a:pt x="3809" y="65912"/>
                  </a:lnTo>
                  <a:close/>
                </a:path>
                <a:path w="443229" h="369569">
                  <a:moveTo>
                    <a:pt x="443229" y="65912"/>
                  </a:moveTo>
                  <a:lnTo>
                    <a:pt x="439419" y="65912"/>
                  </a:lnTo>
                  <a:lnTo>
                    <a:pt x="439419" y="67182"/>
                  </a:lnTo>
                  <a:lnTo>
                    <a:pt x="443229" y="67182"/>
                  </a:lnTo>
                  <a:lnTo>
                    <a:pt x="443229" y="65912"/>
                  </a:lnTo>
                  <a:close/>
                </a:path>
                <a:path w="443229" h="369569">
                  <a:moveTo>
                    <a:pt x="3809" y="62102"/>
                  </a:moveTo>
                  <a:lnTo>
                    <a:pt x="0" y="62102"/>
                  </a:lnTo>
                  <a:lnTo>
                    <a:pt x="0" y="64642"/>
                  </a:lnTo>
                  <a:lnTo>
                    <a:pt x="3809" y="64642"/>
                  </a:lnTo>
                  <a:lnTo>
                    <a:pt x="3809" y="62102"/>
                  </a:lnTo>
                  <a:close/>
                </a:path>
                <a:path w="443229" h="369569">
                  <a:moveTo>
                    <a:pt x="443229" y="62102"/>
                  </a:moveTo>
                  <a:lnTo>
                    <a:pt x="439419" y="62102"/>
                  </a:lnTo>
                  <a:lnTo>
                    <a:pt x="439419" y="64642"/>
                  </a:lnTo>
                  <a:lnTo>
                    <a:pt x="443229" y="64642"/>
                  </a:lnTo>
                  <a:lnTo>
                    <a:pt x="443229" y="62102"/>
                  </a:lnTo>
                  <a:close/>
                </a:path>
                <a:path w="443229" h="369569">
                  <a:moveTo>
                    <a:pt x="3809" y="59562"/>
                  </a:moveTo>
                  <a:lnTo>
                    <a:pt x="0" y="59562"/>
                  </a:lnTo>
                  <a:lnTo>
                    <a:pt x="0" y="60832"/>
                  </a:lnTo>
                  <a:lnTo>
                    <a:pt x="3809" y="60832"/>
                  </a:lnTo>
                  <a:lnTo>
                    <a:pt x="3809" y="59562"/>
                  </a:lnTo>
                  <a:close/>
                </a:path>
                <a:path w="443229" h="369569">
                  <a:moveTo>
                    <a:pt x="443229" y="59562"/>
                  </a:moveTo>
                  <a:lnTo>
                    <a:pt x="439419" y="59562"/>
                  </a:lnTo>
                  <a:lnTo>
                    <a:pt x="439419" y="60832"/>
                  </a:lnTo>
                  <a:lnTo>
                    <a:pt x="443229" y="60832"/>
                  </a:lnTo>
                  <a:lnTo>
                    <a:pt x="443229" y="59562"/>
                  </a:lnTo>
                  <a:close/>
                </a:path>
                <a:path w="443229" h="369569">
                  <a:moveTo>
                    <a:pt x="3809" y="53212"/>
                  </a:moveTo>
                  <a:lnTo>
                    <a:pt x="0" y="53212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3212"/>
                  </a:lnTo>
                  <a:close/>
                </a:path>
                <a:path w="443229" h="369569">
                  <a:moveTo>
                    <a:pt x="443229" y="53212"/>
                  </a:moveTo>
                  <a:lnTo>
                    <a:pt x="439419" y="53212"/>
                  </a:lnTo>
                  <a:lnTo>
                    <a:pt x="439419" y="58292"/>
                  </a:lnTo>
                  <a:lnTo>
                    <a:pt x="443229" y="58292"/>
                  </a:lnTo>
                  <a:lnTo>
                    <a:pt x="443229" y="53212"/>
                  </a:lnTo>
                  <a:close/>
                </a:path>
                <a:path w="443229" h="369569">
                  <a:moveTo>
                    <a:pt x="3809" y="49529"/>
                  </a:moveTo>
                  <a:lnTo>
                    <a:pt x="0" y="49529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9529"/>
                  </a:lnTo>
                  <a:close/>
                </a:path>
                <a:path w="443229" h="369569">
                  <a:moveTo>
                    <a:pt x="443229" y="49529"/>
                  </a:moveTo>
                  <a:lnTo>
                    <a:pt x="439419" y="49529"/>
                  </a:lnTo>
                  <a:lnTo>
                    <a:pt x="439419" y="51942"/>
                  </a:lnTo>
                  <a:lnTo>
                    <a:pt x="443229" y="51942"/>
                  </a:lnTo>
                  <a:lnTo>
                    <a:pt x="443229" y="49529"/>
                  </a:lnTo>
                  <a:close/>
                </a:path>
                <a:path w="443229" h="369569">
                  <a:moveTo>
                    <a:pt x="2539" y="48132"/>
                  </a:moveTo>
                  <a:lnTo>
                    <a:pt x="1269" y="48132"/>
                  </a:lnTo>
                  <a:lnTo>
                    <a:pt x="1269" y="49529"/>
                  </a:lnTo>
                  <a:lnTo>
                    <a:pt x="2539" y="49529"/>
                  </a:lnTo>
                  <a:lnTo>
                    <a:pt x="2539" y="48132"/>
                  </a:lnTo>
                  <a:close/>
                </a:path>
                <a:path w="443229" h="369569">
                  <a:moveTo>
                    <a:pt x="441959" y="46989"/>
                  </a:moveTo>
                  <a:lnTo>
                    <a:pt x="439419" y="46989"/>
                  </a:lnTo>
                  <a:lnTo>
                    <a:pt x="439419" y="48132"/>
                  </a:lnTo>
                  <a:lnTo>
                    <a:pt x="441959" y="48132"/>
                  </a:lnTo>
                  <a:lnTo>
                    <a:pt x="441959" y="46989"/>
                  </a:lnTo>
                  <a:close/>
                </a:path>
                <a:path w="443229" h="369569">
                  <a:moveTo>
                    <a:pt x="440689" y="43179"/>
                  </a:moveTo>
                  <a:lnTo>
                    <a:pt x="439420" y="43179"/>
                  </a:lnTo>
                  <a:lnTo>
                    <a:pt x="439419" y="45592"/>
                  </a:lnTo>
                  <a:lnTo>
                    <a:pt x="440689" y="45592"/>
                  </a:lnTo>
                  <a:lnTo>
                    <a:pt x="440689" y="43179"/>
                  </a:lnTo>
                  <a:close/>
                </a:path>
                <a:path w="443229" h="369569">
                  <a:moveTo>
                    <a:pt x="53339" y="1142"/>
                  </a:moveTo>
                  <a:lnTo>
                    <a:pt x="50800" y="1142"/>
                  </a:lnTo>
                  <a:lnTo>
                    <a:pt x="50800" y="2539"/>
                  </a:lnTo>
                  <a:lnTo>
                    <a:pt x="53339" y="2539"/>
                  </a:lnTo>
                  <a:lnTo>
                    <a:pt x="53339" y="1142"/>
                  </a:lnTo>
                  <a:close/>
                </a:path>
                <a:path w="443229" h="369569">
                  <a:moveTo>
                    <a:pt x="393700" y="1142"/>
                  </a:moveTo>
                  <a:lnTo>
                    <a:pt x="391159" y="1142"/>
                  </a:lnTo>
                  <a:lnTo>
                    <a:pt x="391159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43229" h="369569">
                  <a:moveTo>
                    <a:pt x="389889" y="0"/>
                  </a:moveTo>
                  <a:lnTo>
                    <a:pt x="54609" y="0"/>
                  </a:lnTo>
                  <a:lnTo>
                    <a:pt x="54609" y="1142"/>
                  </a:lnTo>
                  <a:lnTo>
                    <a:pt x="389889" y="1142"/>
                  </a:lnTo>
                  <a:lnTo>
                    <a:pt x="389889" y="0"/>
                  </a:lnTo>
                  <a:close/>
                </a:path>
                <a:path w="443229" h="369569">
                  <a:moveTo>
                    <a:pt x="3809" y="87503"/>
                  </a:moveTo>
                  <a:lnTo>
                    <a:pt x="0" y="87503"/>
                  </a:lnTo>
                  <a:lnTo>
                    <a:pt x="0" y="173862"/>
                  </a:lnTo>
                  <a:lnTo>
                    <a:pt x="3809" y="173862"/>
                  </a:lnTo>
                  <a:lnTo>
                    <a:pt x="3809" y="87503"/>
                  </a:lnTo>
                  <a:close/>
                </a:path>
                <a:path w="443229" h="369569">
                  <a:moveTo>
                    <a:pt x="443229" y="87503"/>
                  </a:moveTo>
                  <a:lnTo>
                    <a:pt x="439419" y="87503"/>
                  </a:lnTo>
                  <a:lnTo>
                    <a:pt x="439419" y="173862"/>
                  </a:lnTo>
                  <a:lnTo>
                    <a:pt x="443229" y="173862"/>
                  </a:lnTo>
                  <a:lnTo>
                    <a:pt x="443229" y="87503"/>
                  </a:lnTo>
                  <a:close/>
                </a:path>
                <a:path w="443229" h="369569">
                  <a:moveTo>
                    <a:pt x="3809" y="173863"/>
                  </a:moveTo>
                  <a:lnTo>
                    <a:pt x="0" y="173863"/>
                  </a:lnTo>
                  <a:lnTo>
                    <a:pt x="0" y="278002"/>
                  </a:lnTo>
                  <a:lnTo>
                    <a:pt x="3809" y="278002"/>
                  </a:lnTo>
                  <a:lnTo>
                    <a:pt x="3809" y="173863"/>
                  </a:lnTo>
                  <a:close/>
                </a:path>
                <a:path w="443229" h="369569">
                  <a:moveTo>
                    <a:pt x="443229" y="173863"/>
                  </a:moveTo>
                  <a:lnTo>
                    <a:pt x="439419" y="173863"/>
                  </a:lnTo>
                  <a:lnTo>
                    <a:pt x="439419" y="278002"/>
                  </a:lnTo>
                  <a:lnTo>
                    <a:pt x="443229" y="278002"/>
                  </a:lnTo>
                  <a:lnTo>
                    <a:pt x="443229" y="173863"/>
                  </a:lnTo>
                  <a:close/>
                </a:path>
                <a:path w="443229" h="369569">
                  <a:moveTo>
                    <a:pt x="396239" y="366902"/>
                  </a:moveTo>
                  <a:lnTo>
                    <a:pt x="49529" y="366902"/>
                  </a:lnTo>
                  <a:lnTo>
                    <a:pt x="49529" y="369442"/>
                  </a:lnTo>
                  <a:lnTo>
                    <a:pt x="396239" y="369442"/>
                  </a:lnTo>
                  <a:lnTo>
                    <a:pt x="396239" y="366902"/>
                  </a:lnTo>
                  <a:close/>
                </a:path>
                <a:path w="443229" h="369569">
                  <a:moveTo>
                    <a:pt x="48259" y="365633"/>
                  </a:moveTo>
                  <a:lnTo>
                    <a:pt x="46989" y="365633"/>
                  </a:lnTo>
                  <a:lnTo>
                    <a:pt x="46989" y="366902"/>
                  </a:lnTo>
                  <a:lnTo>
                    <a:pt x="48259" y="366902"/>
                  </a:lnTo>
                  <a:lnTo>
                    <a:pt x="48259" y="365633"/>
                  </a:lnTo>
                  <a:close/>
                </a:path>
                <a:path w="443229" h="369569">
                  <a:moveTo>
                    <a:pt x="400049" y="365633"/>
                  </a:moveTo>
                  <a:lnTo>
                    <a:pt x="397509" y="365633"/>
                  </a:lnTo>
                  <a:lnTo>
                    <a:pt x="397509" y="366902"/>
                  </a:lnTo>
                  <a:lnTo>
                    <a:pt x="400049" y="366902"/>
                  </a:lnTo>
                  <a:lnTo>
                    <a:pt x="400049" y="365633"/>
                  </a:lnTo>
                  <a:close/>
                </a:path>
                <a:path w="443229" h="369569">
                  <a:moveTo>
                    <a:pt x="440689" y="326263"/>
                  </a:moveTo>
                  <a:lnTo>
                    <a:pt x="439419" y="326263"/>
                  </a:lnTo>
                  <a:lnTo>
                    <a:pt x="439419" y="328802"/>
                  </a:lnTo>
                  <a:lnTo>
                    <a:pt x="440689" y="328802"/>
                  </a:lnTo>
                  <a:lnTo>
                    <a:pt x="440689" y="326263"/>
                  </a:lnTo>
                  <a:close/>
                </a:path>
                <a:path w="443229" h="369569">
                  <a:moveTo>
                    <a:pt x="441959" y="324992"/>
                  </a:moveTo>
                  <a:lnTo>
                    <a:pt x="440689" y="324992"/>
                  </a:lnTo>
                  <a:lnTo>
                    <a:pt x="440689" y="326263"/>
                  </a:lnTo>
                  <a:lnTo>
                    <a:pt x="441959" y="326263"/>
                  </a:lnTo>
                  <a:lnTo>
                    <a:pt x="441959" y="324992"/>
                  </a:lnTo>
                  <a:close/>
                </a:path>
                <a:path w="443229" h="369569">
                  <a:moveTo>
                    <a:pt x="3809" y="322452"/>
                  </a:moveTo>
                  <a:lnTo>
                    <a:pt x="2539" y="322452"/>
                  </a:lnTo>
                  <a:lnTo>
                    <a:pt x="2539" y="324992"/>
                  </a:lnTo>
                  <a:lnTo>
                    <a:pt x="3809" y="324992"/>
                  </a:lnTo>
                  <a:lnTo>
                    <a:pt x="3809" y="322452"/>
                  </a:lnTo>
                  <a:close/>
                </a:path>
                <a:path w="443229" h="369569">
                  <a:moveTo>
                    <a:pt x="443229" y="322452"/>
                  </a:moveTo>
                  <a:lnTo>
                    <a:pt x="439419" y="322452"/>
                  </a:lnTo>
                  <a:lnTo>
                    <a:pt x="439419" y="324992"/>
                  </a:lnTo>
                  <a:lnTo>
                    <a:pt x="443229" y="324992"/>
                  </a:lnTo>
                  <a:lnTo>
                    <a:pt x="443229" y="322452"/>
                  </a:lnTo>
                  <a:close/>
                </a:path>
                <a:path w="443229" h="369569">
                  <a:moveTo>
                    <a:pt x="3809" y="319913"/>
                  </a:moveTo>
                  <a:lnTo>
                    <a:pt x="0" y="319913"/>
                  </a:lnTo>
                  <a:lnTo>
                    <a:pt x="0" y="322452"/>
                  </a:lnTo>
                  <a:lnTo>
                    <a:pt x="1269" y="322452"/>
                  </a:lnTo>
                  <a:lnTo>
                    <a:pt x="1269" y="321183"/>
                  </a:lnTo>
                  <a:lnTo>
                    <a:pt x="3809" y="321183"/>
                  </a:lnTo>
                  <a:lnTo>
                    <a:pt x="3809" y="319913"/>
                  </a:lnTo>
                  <a:close/>
                </a:path>
                <a:path w="443229" h="369569">
                  <a:moveTo>
                    <a:pt x="443229" y="319913"/>
                  </a:moveTo>
                  <a:lnTo>
                    <a:pt x="439419" y="319913"/>
                  </a:lnTo>
                  <a:lnTo>
                    <a:pt x="439419" y="321183"/>
                  </a:lnTo>
                  <a:lnTo>
                    <a:pt x="443229" y="321183"/>
                  </a:lnTo>
                  <a:lnTo>
                    <a:pt x="443229" y="319913"/>
                  </a:lnTo>
                  <a:close/>
                </a:path>
                <a:path w="443229" h="369569">
                  <a:moveTo>
                    <a:pt x="3809" y="313563"/>
                  </a:moveTo>
                  <a:lnTo>
                    <a:pt x="0" y="313563"/>
                  </a:lnTo>
                  <a:lnTo>
                    <a:pt x="0" y="318642"/>
                  </a:lnTo>
                  <a:lnTo>
                    <a:pt x="3809" y="318642"/>
                  </a:lnTo>
                  <a:lnTo>
                    <a:pt x="3809" y="313563"/>
                  </a:lnTo>
                  <a:close/>
                </a:path>
                <a:path w="443229" h="369569">
                  <a:moveTo>
                    <a:pt x="443229" y="313563"/>
                  </a:moveTo>
                  <a:lnTo>
                    <a:pt x="439419" y="313563"/>
                  </a:lnTo>
                  <a:lnTo>
                    <a:pt x="439419" y="318642"/>
                  </a:lnTo>
                  <a:lnTo>
                    <a:pt x="443229" y="318642"/>
                  </a:lnTo>
                  <a:lnTo>
                    <a:pt x="443229" y="313563"/>
                  </a:lnTo>
                  <a:close/>
                </a:path>
                <a:path w="443229" h="369569">
                  <a:moveTo>
                    <a:pt x="3809" y="309752"/>
                  </a:moveTo>
                  <a:lnTo>
                    <a:pt x="0" y="309752"/>
                  </a:lnTo>
                  <a:lnTo>
                    <a:pt x="0" y="312292"/>
                  </a:lnTo>
                  <a:lnTo>
                    <a:pt x="3809" y="312292"/>
                  </a:lnTo>
                  <a:lnTo>
                    <a:pt x="3809" y="309752"/>
                  </a:lnTo>
                  <a:close/>
                </a:path>
                <a:path w="443229" h="369569">
                  <a:moveTo>
                    <a:pt x="443229" y="309752"/>
                  </a:moveTo>
                  <a:lnTo>
                    <a:pt x="439419" y="309752"/>
                  </a:lnTo>
                  <a:lnTo>
                    <a:pt x="439419" y="312292"/>
                  </a:lnTo>
                  <a:lnTo>
                    <a:pt x="443229" y="312292"/>
                  </a:lnTo>
                  <a:lnTo>
                    <a:pt x="443229" y="309752"/>
                  </a:lnTo>
                  <a:close/>
                </a:path>
                <a:path w="443229" h="369569">
                  <a:moveTo>
                    <a:pt x="3809" y="307213"/>
                  </a:moveTo>
                  <a:lnTo>
                    <a:pt x="0" y="307213"/>
                  </a:lnTo>
                  <a:lnTo>
                    <a:pt x="0" y="308483"/>
                  </a:lnTo>
                  <a:lnTo>
                    <a:pt x="3809" y="308483"/>
                  </a:lnTo>
                  <a:lnTo>
                    <a:pt x="3809" y="307213"/>
                  </a:lnTo>
                  <a:close/>
                </a:path>
                <a:path w="443229" h="369569">
                  <a:moveTo>
                    <a:pt x="443229" y="307213"/>
                  </a:moveTo>
                  <a:lnTo>
                    <a:pt x="439419" y="307213"/>
                  </a:lnTo>
                  <a:lnTo>
                    <a:pt x="439419" y="308483"/>
                  </a:lnTo>
                  <a:lnTo>
                    <a:pt x="443229" y="308483"/>
                  </a:lnTo>
                  <a:lnTo>
                    <a:pt x="443229" y="307213"/>
                  </a:lnTo>
                  <a:close/>
                </a:path>
                <a:path w="443229" h="369569">
                  <a:moveTo>
                    <a:pt x="3809" y="303402"/>
                  </a:moveTo>
                  <a:lnTo>
                    <a:pt x="0" y="303402"/>
                  </a:lnTo>
                  <a:lnTo>
                    <a:pt x="0" y="305942"/>
                  </a:lnTo>
                  <a:lnTo>
                    <a:pt x="3809" y="305942"/>
                  </a:lnTo>
                  <a:lnTo>
                    <a:pt x="3809" y="303402"/>
                  </a:lnTo>
                  <a:close/>
                </a:path>
                <a:path w="443229" h="369569">
                  <a:moveTo>
                    <a:pt x="443229" y="303402"/>
                  </a:moveTo>
                  <a:lnTo>
                    <a:pt x="439419" y="303402"/>
                  </a:lnTo>
                  <a:lnTo>
                    <a:pt x="439419" y="305942"/>
                  </a:lnTo>
                  <a:lnTo>
                    <a:pt x="443229" y="305942"/>
                  </a:lnTo>
                  <a:lnTo>
                    <a:pt x="443229" y="303402"/>
                  </a:lnTo>
                  <a:close/>
                </a:path>
                <a:path w="443229" h="369569">
                  <a:moveTo>
                    <a:pt x="3809" y="288163"/>
                  </a:moveTo>
                  <a:lnTo>
                    <a:pt x="0" y="288163"/>
                  </a:lnTo>
                  <a:lnTo>
                    <a:pt x="0" y="302133"/>
                  </a:lnTo>
                  <a:lnTo>
                    <a:pt x="3809" y="302133"/>
                  </a:lnTo>
                  <a:lnTo>
                    <a:pt x="3809" y="288163"/>
                  </a:lnTo>
                  <a:close/>
                </a:path>
                <a:path w="443229" h="369569">
                  <a:moveTo>
                    <a:pt x="443229" y="288163"/>
                  </a:moveTo>
                  <a:lnTo>
                    <a:pt x="439419" y="288163"/>
                  </a:lnTo>
                  <a:lnTo>
                    <a:pt x="439419" y="302133"/>
                  </a:lnTo>
                  <a:lnTo>
                    <a:pt x="443229" y="302133"/>
                  </a:lnTo>
                  <a:lnTo>
                    <a:pt x="443229" y="288163"/>
                  </a:lnTo>
                  <a:close/>
                </a:path>
                <a:path w="443229" h="369569">
                  <a:moveTo>
                    <a:pt x="3809" y="279273"/>
                  </a:moveTo>
                  <a:lnTo>
                    <a:pt x="0" y="279273"/>
                  </a:lnTo>
                  <a:lnTo>
                    <a:pt x="0" y="286892"/>
                  </a:lnTo>
                  <a:lnTo>
                    <a:pt x="3809" y="286892"/>
                  </a:lnTo>
                  <a:lnTo>
                    <a:pt x="3809" y="279273"/>
                  </a:lnTo>
                  <a:close/>
                </a:path>
                <a:path w="443229" h="369569">
                  <a:moveTo>
                    <a:pt x="443229" y="279273"/>
                  </a:moveTo>
                  <a:lnTo>
                    <a:pt x="439419" y="279273"/>
                  </a:lnTo>
                  <a:lnTo>
                    <a:pt x="439419" y="286892"/>
                  </a:lnTo>
                  <a:lnTo>
                    <a:pt x="443229" y="286892"/>
                  </a:lnTo>
                  <a:lnTo>
                    <a:pt x="443229" y="279273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7200899" y="1469516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09" h="363219">
                  <a:moveTo>
                    <a:pt x="3809" y="82423"/>
                  </a:moveTo>
                  <a:lnTo>
                    <a:pt x="0" y="82423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82423"/>
                  </a:lnTo>
                  <a:close/>
                </a:path>
                <a:path w="435609" h="363219">
                  <a:moveTo>
                    <a:pt x="435609" y="82423"/>
                  </a:moveTo>
                  <a:lnTo>
                    <a:pt x="433070" y="82423"/>
                  </a:lnTo>
                  <a:lnTo>
                    <a:pt x="433070" y="84962"/>
                  </a:lnTo>
                  <a:lnTo>
                    <a:pt x="435609" y="84962"/>
                  </a:lnTo>
                  <a:lnTo>
                    <a:pt x="435609" y="82423"/>
                  </a:lnTo>
                  <a:close/>
                </a:path>
                <a:path w="435609" h="363219">
                  <a:moveTo>
                    <a:pt x="3809" y="65912"/>
                  </a:moveTo>
                  <a:lnTo>
                    <a:pt x="0" y="65912"/>
                  </a:lnTo>
                  <a:lnTo>
                    <a:pt x="0" y="81152"/>
                  </a:lnTo>
                  <a:lnTo>
                    <a:pt x="3809" y="81152"/>
                  </a:lnTo>
                  <a:lnTo>
                    <a:pt x="3809" y="65912"/>
                  </a:lnTo>
                  <a:close/>
                </a:path>
                <a:path w="435609" h="363219">
                  <a:moveTo>
                    <a:pt x="435609" y="65912"/>
                  </a:moveTo>
                  <a:lnTo>
                    <a:pt x="433070" y="65912"/>
                  </a:lnTo>
                  <a:lnTo>
                    <a:pt x="433070" y="81152"/>
                  </a:lnTo>
                  <a:lnTo>
                    <a:pt x="435609" y="81152"/>
                  </a:lnTo>
                  <a:lnTo>
                    <a:pt x="435609" y="65912"/>
                  </a:lnTo>
                  <a:close/>
                </a:path>
                <a:path w="435609" h="363219">
                  <a:moveTo>
                    <a:pt x="3809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09" y="64642"/>
                  </a:lnTo>
                  <a:lnTo>
                    <a:pt x="3809" y="63373"/>
                  </a:lnTo>
                  <a:close/>
                </a:path>
                <a:path w="435609" h="363219">
                  <a:moveTo>
                    <a:pt x="435609" y="63373"/>
                  </a:moveTo>
                  <a:lnTo>
                    <a:pt x="433070" y="63373"/>
                  </a:lnTo>
                  <a:lnTo>
                    <a:pt x="433070" y="64642"/>
                  </a:lnTo>
                  <a:lnTo>
                    <a:pt x="435609" y="64642"/>
                  </a:lnTo>
                  <a:lnTo>
                    <a:pt x="435609" y="63373"/>
                  </a:lnTo>
                  <a:close/>
                </a:path>
                <a:path w="435609" h="363219">
                  <a:moveTo>
                    <a:pt x="3809" y="59562"/>
                  </a:moveTo>
                  <a:lnTo>
                    <a:pt x="0" y="59562"/>
                  </a:lnTo>
                  <a:lnTo>
                    <a:pt x="0" y="62102"/>
                  </a:lnTo>
                  <a:lnTo>
                    <a:pt x="3809" y="62102"/>
                  </a:lnTo>
                  <a:lnTo>
                    <a:pt x="3809" y="59562"/>
                  </a:lnTo>
                  <a:close/>
                </a:path>
                <a:path w="435609" h="363219">
                  <a:moveTo>
                    <a:pt x="435609" y="59562"/>
                  </a:moveTo>
                  <a:lnTo>
                    <a:pt x="433070" y="59562"/>
                  </a:lnTo>
                  <a:lnTo>
                    <a:pt x="433070" y="62102"/>
                  </a:lnTo>
                  <a:lnTo>
                    <a:pt x="435609" y="62102"/>
                  </a:lnTo>
                  <a:lnTo>
                    <a:pt x="435609" y="59562"/>
                  </a:lnTo>
                  <a:close/>
                </a:path>
                <a:path w="435609" h="363219">
                  <a:moveTo>
                    <a:pt x="3809" y="57023"/>
                  </a:moveTo>
                  <a:lnTo>
                    <a:pt x="0" y="57023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7023"/>
                  </a:lnTo>
                  <a:close/>
                </a:path>
                <a:path w="435609" h="363219">
                  <a:moveTo>
                    <a:pt x="435609" y="57023"/>
                  </a:moveTo>
                  <a:lnTo>
                    <a:pt x="433070" y="57023"/>
                  </a:lnTo>
                  <a:lnTo>
                    <a:pt x="433070" y="58292"/>
                  </a:lnTo>
                  <a:lnTo>
                    <a:pt x="435609" y="58292"/>
                  </a:lnTo>
                  <a:lnTo>
                    <a:pt x="435609" y="57023"/>
                  </a:lnTo>
                  <a:close/>
                </a:path>
                <a:path w="435609" h="363219">
                  <a:moveTo>
                    <a:pt x="3809" y="50673"/>
                  </a:moveTo>
                  <a:lnTo>
                    <a:pt x="0" y="50673"/>
                  </a:lnTo>
                  <a:lnTo>
                    <a:pt x="0" y="55752"/>
                  </a:lnTo>
                  <a:lnTo>
                    <a:pt x="3809" y="55752"/>
                  </a:lnTo>
                  <a:lnTo>
                    <a:pt x="3809" y="50673"/>
                  </a:lnTo>
                  <a:close/>
                </a:path>
                <a:path w="435609" h="363219">
                  <a:moveTo>
                    <a:pt x="435609" y="50673"/>
                  </a:moveTo>
                  <a:lnTo>
                    <a:pt x="433070" y="50673"/>
                  </a:lnTo>
                  <a:lnTo>
                    <a:pt x="433070" y="55752"/>
                  </a:lnTo>
                  <a:lnTo>
                    <a:pt x="435609" y="55752"/>
                  </a:lnTo>
                  <a:lnTo>
                    <a:pt x="435609" y="50673"/>
                  </a:lnTo>
                  <a:close/>
                </a:path>
                <a:path w="435609" h="363219">
                  <a:moveTo>
                    <a:pt x="3809" y="46862"/>
                  </a:moveTo>
                  <a:lnTo>
                    <a:pt x="0" y="46862"/>
                  </a:lnTo>
                  <a:lnTo>
                    <a:pt x="0" y="49402"/>
                  </a:lnTo>
                  <a:lnTo>
                    <a:pt x="3809" y="49402"/>
                  </a:lnTo>
                  <a:lnTo>
                    <a:pt x="3809" y="46862"/>
                  </a:lnTo>
                  <a:close/>
                </a:path>
                <a:path w="435609" h="363219">
                  <a:moveTo>
                    <a:pt x="435609" y="46862"/>
                  </a:moveTo>
                  <a:lnTo>
                    <a:pt x="433070" y="46862"/>
                  </a:lnTo>
                  <a:lnTo>
                    <a:pt x="433070" y="49402"/>
                  </a:lnTo>
                  <a:lnTo>
                    <a:pt x="435609" y="49402"/>
                  </a:lnTo>
                  <a:lnTo>
                    <a:pt x="435609" y="46862"/>
                  </a:lnTo>
                  <a:close/>
                </a:path>
                <a:path w="435609" h="363219">
                  <a:moveTo>
                    <a:pt x="1270" y="43179"/>
                  </a:moveTo>
                  <a:lnTo>
                    <a:pt x="0" y="43179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44450"/>
                  </a:lnTo>
                  <a:lnTo>
                    <a:pt x="1270" y="44450"/>
                  </a:lnTo>
                  <a:lnTo>
                    <a:pt x="1270" y="43179"/>
                  </a:lnTo>
                  <a:close/>
                </a:path>
                <a:path w="435609" h="363219">
                  <a:moveTo>
                    <a:pt x="435609" y="44450"/>
                  </a:moveTo>
                  <a:lnTo>
                    <a:pt x="433070" y="44450"/>
                  </a:lnTo>
                  <a:lnTo>
                    <a:pt x="433070" y="45592"/>
                  </a:lnTo>
                  <a:lnTo>
                    <a:pt x="435609" y="45592"/>
                  </a:lnTo>
                  <a:lnTo>
                    <a:pt x="435609" y="44450"/>
                  </a:lnTo>
                  <a:close/>
                </a:path>
                <a:path w="435609" h="363219">
                  <a:moveTo>
                    <a:pt x="3809" y="39242"/>
                  </a:moveTo>
                  <a:lnTo>
                    <a:pt x="2540" y="39242"/>
                  </a:lnTo>
                  <a:lnTo>
                    <a:pt x="2540" y="40639"/>
                  </a:lnTo>
                  <a:lnTo>
                    <a:pt x="1270" y="40639"/>
                  </a:lnTo>
                  <a:lnTo>
                    <a:pt x="1270" y="43179"/>
                  </a:lnTo>
                  <a:lnTo>
                    <a:pt x="3809" y="43179"/>
                  </a:lnTo>
                  <a:lnTo>
                    <a:pt x="3809" y="39242"/>
                  </a:lnTo>
                  <a:close/>
                </a:path>
                <a:path w="435609" h="363219">
                  <a:moveTo>
                    <a:pt x="435610" y="39242"/>
                  </a:moveTo>
                  <a:lnTo>
                    <a:pt x="434339" y="39242"/>
                  </a:lnTo>
                  <a:lnTo>
                    <a:pt x="434339" y="40639"/>
                  </a:lnTo>
                  <a:lnTo>
                    <a:pt x="433070" y="40639"/>
                  </a:lnTo>
                  <a:lnTo>
                    <a:pt x="433070" y="43179"/>
                  </a:lnTo>
                  <a:lnTo>
                    <a:pt x="435609" y="43179"/>
                  </a:lnTo>
                  <a:lnTo>
                    <a:pt x="435610" y="39242"/>
                  </a:lnTo>
                  <a:close/>
                </a:path>
                <a:path w="435609" h="363219">
                  <a:moveTo>
                    <a:pt x="394969" y="2539"/>
                  </a:moveTo>
                  <a:lnTo>
                    <a:pt x="41909" y="2539"/>
                  </a:lnTo>
                  <a:lnTo>
                    <a:pt x="41909" y="3809"/>
                  </a:lnTo>
                  <a:lnTo>
                    <a:pt x="394969" y="3809"/>
                  </a:lnTo>
                  <a:lnTo>
                    <a:pt x="394969" y="2539"/>
                  </a:lnTo>
                  <a:close/>
                </a:path>
                <a:path w="435609" h="363219">
                  <a:moveTo>
                    <a:pt x="45720" y="1142"/>
                  </a:moveTo>
                  <a:lnTo>
                    <a:pt x="44450" y="1142"/>
                  </a:lnTo>
                  <a:lnTo>
                    <a:pt x="44450" y="2539"/>
                  </a:lnTo>
                  <a:lnTo>
                    <a:pt x="45720" y="2539"/>
                  </a:lnTo>
                  <a:lnTo>
                    <a:pt x="45720" y="1142"/>
                  </a:lnTo>
                  <a:close/>
                </a:path>
                <a:path w="435609" h="363219">
                  <a:moveTo>
                    <a:pt x="393700" y="1142"/>
                  </a:moveTo>
                  <a:lnTo>
                    <a:pt x="392429" y="1142"/>
                  </a:lnTo>
                  <a:lnTo>
                    <a:pt x="392429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35609" h="363219">
                  <a:moveTo>
                    <a:pt x="389890" y="0"/>
                  </a:moveTo>
                  <a:lnTo>
                    <a:pt x="46990" y="0"/>
                  </a:lnTo>
                  <a:lnTo>
                    <a:pt x="46990" y="1142"/>
                  </a:lnTo>
                  <a:lnTo>
                    <a:pt x="389890" y="1142"/>
                  </a:lnTo>
                  <a:lnTo>
                    <a:pt x="389890" y="0"/>
                  </a:lnTo>
                  <a:close/>
                </a:path>
                <a:path w="435609" h="363219">
                  <a:moveTo>
                    <a:pt x="3809" y="84963"/>
                  </a:moveTo>
                  <a:lnTo>
                    <a:pt x="0" y="84963"/>
                  </a:lnTo>
                  <a:lnTo>
                    <a:pt x="0" y="171323"/>
                  </a:lnTo>
                  <a:lnTo>
                    <a:pt x="3809" y="171323"/>
                  </a:lnTo>
                  <a:lnTo>
                    <a:pt x="3809" y="84963"/>
                  </a:lnTo>
                  <a:close/>
                </a:path>
                <a:path w="435609" h="363219">
                  <a:moveTo>
                    <a:pt x="435609" y="84963"/>
                  </a:moveTo>
                  <a:lnTo>
                    <a:pt x="433070" y="84963"/>
                  </a:lnTo>
                  <a:lnTo>
                    <a:pt x="433070" y="171323"/>
                  </a:lnTo>
                  <a:lnTo>
                    <a:pt x="435609" y="171323"/>
                  </a:lnTo>
                  <a:lnTo>
                    <a:pt x="435609" y="84963"/>
                  </a:lnTo>
                  <a:close/>
                </a:path>
                <a:path w="435609" h="363219">
                  <a:moveTo>
                    <a:pt x="3809" y="171323"/>
                  </a:moveTo>
                  <a:lnTo>
                    <a:pt x="0" y="171323"/>
                  </a:lnTo>
                  <a:lnTo>
                    <a:pt x="0" y="275463"/>
                  </a:lnTo>
                  <a:lnTo>
                    <a:pt x="3809" y="275463"/>
                  </a:lnTo>
                  <a:lnTo>
                    <a:pt x="3809" y="171323"/>
                  </a:lnTo>
                  <a:close/>
                </a:path>
                <a:path w="435609" h="363219">
                  <a:moveTo>
                    <a:pt x="435609" y="171323"/>
                  </a:moveTo>
                  <a:lnTo>
                    <a:pt x="433070" y="171323"/>
                  </a:lnTo>
                  <a:lnTo>
                    <a:pt x="433070" y="275463"/>
                  </a:lnTo>
                  <a:lnTo>
                    <a:pt x="435609" y="275463"/>
                  </a:lnTo>
                  <a:lnTo>
                    <a:pt x="435609" y="171323"/>
                  </a:lnTo>
                  <a:close/>
                </a:path>
                <a:path w="435609" h="363219">
                  <a:moveTo>
                    <a:pt x="396239" y="361823"/>
                  </a:moveTo>
                  <a:lnTo>
                    <a:pt x="43179" y="361823"/>
                  </a:lnTo>
                  <a:lnTo>
                    <a:pt x="43179" y="363093"/>
                  </a:lnTo>
                  <a:lnTo>
                    <a:pt x="396239" y="363093"/>
                  </a:lnTo>
                  <a:lnTo>
                    <a:pt x="396239" y="361823"/>
                  </a:lnTo>
                  <a:close/>
                </a:path>
                <a:path w="435609" h="363219">
                  <a:moveTo>
                    <a:pt x="40640" y="360553"/>
                  </a:moveTo>
                  <a:lnTo>
                    <a:pt x="39370" y="360553"/>
                  </a:lnTo>
                  <a:lnTo>
                    <a:pt x="39370" y="361823"/>
                  </a:lnTo>
                  <a:lnTo>
                    <a:pt x="40640" y="361823"/>
                  </a:lnTo>
                  <a:lnTo>
                    <a:pt x="40640" y="360553"/>
                  </a:lnTo>
                  <a:close/>
                </a:path>
                <a:path w="435609" h="363219">
                  <a:moveTo>
                    <a:pt x="398779" y="360553"/>
                  </a:moveTo>
                  <a:lnTo>
                    <a:pt x="397510" y="360553"/>
                  </a:lnTo>
                  <a:lnTo>
                    <a:pt x="397510" y="361823"/>
                  </a:lnTo>
                  <a:lnTo>
                    <a:pt x="398779" y="361823"/>
                  </a:lnTo>
                  <a:lnTo>
                    <a:pt x="398779" y="360553"/>
                  </a:lnTo>
                  <a:close/>
                </a:path>
                <a:path w="435609" h="363219">
                  <a:moveTo>
                    <a:pt x="434339" y="326263"/>
                  </a:moveTo>
                  <a:lnTo>
                    <a:pt x="433070" y="326263"/>
                  </a:lnTo>
                  <a:lnTo>
                    <a:pt x="433070" y="328802"/>
                  </a:lnTo>
                  <a:lnTo>
                    <a:pt x="434339" y="328802"/>
                  </a:lnTo>
                  <a:lnTo>
                    <a:pt x="434339" y="326263"/>
                  </a:lnTo>
                  <a:close/>
                </a:path>
                <a:path w="435609" h="363219">
                  <a:moveTo>
                    <a:pt x="3809" y="323723"/>
                  </a:moveTo>
                  <a:lnTo>
                    <a:pt x="1270" y="323723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4993"/>
                  </a:lnTo>
                  <a:lnTo>
                    <a:pt x="3809" y="324993"/>
                  </a:lnTo>
                  <a:lnTo>
                    <a:pt x="3809" y="323723"/>
                  </a:lnTo>
                  <a:close/>
                </a:path>
                <a:path w="435609" h="363219">
                  <a:moveTo>
                    <a:pt x="435609" y="323723"/>
                  </a:moveTo>
                  <a:lnTo>
                    <a:pt x="433070" y="323723"/>
                  </a:lnTo>
                  <a:lnTo>
                    <a:pt x="433070" y="324993"/>
                  </a:lnTo>
                  <a:lnTo>
                    <a:pt x="435609" y="324993"/>
                  </a:lnTo>
                  <a:lnTo>
                    <a:pt x="435609" y="323723"/>
                  </a:lnTo>
                  <a:close/>
                </a:path>
                <a:path w="435609" h="363219">
                  <a:moveTo>
                    <a:pt x="3809" y="319913"/>
                  </a:moveTo>
                  <a:lnTo>
                    <a:pt x="0" y="319913"/>
                  </a:lnTo>
                  <a:lnTo>
                    <a:pt x="0" y="322452"/>
                  </a:lnTo>
                  <a:lnTo>
                    <a:pt x="3809" y="322452"/>
                  </a:lnTo>
                  <a:lnTo>
                    <a:pt x="3809" y="319913"/>
                  </a:lnTo>
                  <a:close/>
                </a:path>
                <a:path w="435609" h="363219">
                  <a:moveTo>
                    <a:pt x="435609" y="319913"/>
                  </a:moveTo>
                  <a:lnTo>
                    <a:pt x="433070" y="319913"/>
                  </a:lnTo>
                  <a:lnTo>
                    <a:pt x="433070" y="322452"/>
                  </a:lnTo>
                  <a:lnTo>
                    <a:pt x="435609" y="322452"/>
                  </a:lnTo>
                  <a:lnTo>
                    <a:pt x="435609" y="319913"/>
                  </a:lnTo>
                  <a:close/>
                </a:path>
                <a:path w="435609" h="363219">
                  <a:moveTo>
                    <a:pt x="3809" y="317373"/>
                  </a:moveTo>
                  <a:lnTo>
                    <a:pt x="0" y="317373"/>
                  </a:lnTo>
                  <a:lnTo>
                    <a:pt x="0" y="318643"/>
                  </a:lnTo>
                  <a:lnTo>
                    <a:pt x="3809" y="318643"/>
                  </a:lnTo>
                  <a:lnTo>
                    <a:pt x="3809" y="317373"/>
                  </a:lnTo>
                  <a:close/>
                </a:path>
                <a:path w="435609" h="363219">
                  <a:moveTo>
                    <a:pt x="435609" y="317373"/>
                  </a:moveTo>
                  <a:lnTo>
                    <a:pt x="433070" y="317373"/>
                  </a:lnTo>
                  <a:lnTo>
                    <a:pt x="433070" y="318643"/>
                  </a:lnTo>
                  <a:lnTo>
                    <a:pt x="435609" y="318643"/>
                  </a:lnTo>
                  <a:lnTo>
                    <a:pt x="435609" y="317373"/>
                  </a:lnTo>
                  <a:close/>
                </a:path>
                <a:path w="435609" h="363219">
                  <a:moveTo>
                    <a:pt x="3809" y="311023"/>
                  </a:moveTo>
                  <a:lnTo>
                    <a:pt x="0" y="311023"/>
                  </a:lnTo>
                  <a:lnTo>
                    <a:pt x="0" y="316102"/>
                  </a:lnTo>
                  <a:lnTo>
                    <a:pt x="3809" y="316102"/>
                  </a:lnTo>
                  <a:lnTo>
                    <a:pt x="3809" y="311023"/>
                  </a:lnTo>
                  <a:close/>
                </a:path>
                <a:path w="435609" h="363219">
                  <a:moveTo>
                    <a:pt x="435609" y="311023"/>
                  </a:moveTo>
                  <a:lnTo>
                    <a:pt x="433070" y="311023"/>
                  </a:lnTo>
                  <a:lnTo>
                    <a:pt x="433070" y="316102"/>
                  </a:lnTo>
                  <a:lnTo>
                    <a:pt x="435609" y="316102"/>
                  </a:lnTo>
                  <a:lnTo>
                    <a:pt x="435609" y="311023"/>
                  </a:lnTo>
                  <a:close/>
                </a:path>
                <a:path w="435609" h="363219">
                  <a:moveTo>
                    <a:pt x="3809" y="307213"/>
                  </a:moveTo>
                  <a:lnTo>
                    <a:pt x="0" y="307213"/>
                  </a:lnTo>
                  <a:lnTo>
                    <a:pt x="0" y="309752"/>
                  </a:lnTo>
                  <a:lnTo>
                    <a:pt x="3809" y="309752"/>
                  </a:lnTo>
                  <a:lnTo>
                    <a:pt x="3809" y="307213"/>
                  </a:lnTo>
                  <a:close/>
                </a:path>
                <a:path w="435609" h="363219">
                  <a:moveTo>
                    <a:pt x="435609" y="307213"/>
                  </a:moveTo>
                  <a:lnTo>
                    <a:pt x="433070" y="307213"/>
                  </a:lnTo>
                  <a:lnTo>
                    <a:pt x="433070" y="309752"/>
                  </a:lnTo>
                  <a:lnTo>
                    <a:pt x="435609" y="309752"/>
                  </a:lnTo>
                  <a:lnTo>
                    <a:pt x="435609" y="307213"/>
                  </a:lnTo>
                  <a:close/>
                </a:path>
                <a:path w="435609" h="363219">
                  <a:moveTo>
                    <a:pt x="3809" y="304673"/>
                  </a:moveTo>
                  <a:lnTo>
                    <a:pt x="0" y="304673"/>
                  </a:lnTo>
                  <a:lnTo>
                    <a:pt x="0" y="305943"/>
                  </a:lnTo>
                  <a:lnTo>
                    <a:pt x="3809" y="305943"/>
                  </a:lnTo>
                  <a:lnTo>
                    <a:pt x="3809" y="304673"/>
                  </a:lnTo>
                  <a:close/>
                </a:path>
                <a:path w="435609" h="363219">
                  <a:moveTo>
                    <a:pt x="435609" y="304673"/>
                  </a:moveTo>
                  <a:lnTo>
                    <a:pt x="433070" y="304673"/>
                  </a:lnTo>
                  <a:lnTo>
                    <a:pt x="433070" y="305943"/>
                  </a:lnTo>
                  <a:lnTo>
                    <a:pt x="435609" y="305943"/>
                  </a:lnTo>
                  <a:lnTo>
                    <a:pt x="435609" y="304673"/>
                  </a:lnTo>
                  <a:close/>
                </a:path>
                <a:path w="435609" h="363219">
                  <a:moveTo>
                    <a:pt x="3809" y="300863"/>
                  </a:moveTo>
                  <a:lnTo>
                    <a:pt x="0" y="300863"/>
                  </a:lnTo>
                  <a:lnTo>
                    <a:pt x="0" y="303402"/>
                  </a:lnTo>
                  <a:lnTo>
                    <a:pt x="3809" y="303402"/>
                  </a:lnTo>
                  <a:lnTo>
                    <a:pt x="3809" y="300863"/>
                  </a:lnTo>
                  <a:close/>
                </a:path>
                <a:path w="435609" h="363219">
                  <a:moveTo>
                    <a:pt x="435609" y="300863"/>
                  </a:moveTo>
                  <a:lnTo>
                    <a:pt x="433070" y="300863"/>
                  </a:lnTo>
                  <a:lnTo>
                    <a:pt x="433070" y="303402"/>
                  </a:lnTo>
                  <a:lnTo>
                    <a:pt x="435609" y="303402"/>
                  </a:lnTo>
                  <a:lnTo>
                    <a:pt x="435609" y="300863"/>
                  </a:lnTo>
                  <a:close/>
                </a:path>
                <a:path w="435609" h="363219">
                  <a:moveTo>
                    <a:pt x="3809" y="285623"/>
                  </a:moveTo>
                  <a:lnTo>
                    <a:pt x="0" y="285623"/>
                  </a:lnTo>
                  <a:lnTo>
                    <a:pt x="0" y="299593"/>
                  </a:lnTo>
                  <a:lnTo>
                    <a:pt x="3809" y="299593"/>
                  </a:lnTo>
                  <a:lnTo>
                    <a:pt x="3809" y="285623"/>
                  </a:lnTo>
                  <a:close/>
                </a:path>
                <a:path w="435609" h="363219">
                  <a:moveTo>
                    <a:pt x="435609" y="285623"/>
                  </a:moveTo>
                  <a:lnTo>
                    <a:pt x="433070" y="285623"/>
                  </a:lnTo>
                  <a:lnTo>
                    <a:pt x="433070" y="299593"/>
                  </a:lnTo>
                  <a:lnTo>
                    <a:pt x="435609" y="299593"/>
                  </a:lnTo>
                  <a:lnTo>
                    <a:pt x="435609" y="285623"/>
                  </a:lnTo>
                  <a:close/>
                </a:path>
                <a:path w="435609" h="363219">
                  <a:moveTo>
                    <a:pt x="3809" y="276733"/>
                  </a:moveTo>
                  <a:lnTo>
                    <a:pt x="0" y="276733"/>
                  </a:lnTo>
                  <a:lnTo>
                    <a:pt x="0" y="284352"/>
                  </a:lnTo>
                  <a:lnTo>
                    <a:pt x="3809" y="284352"/>
                  </a:lnTo>
                  <a:lnTo>
                    <a:pt x="3809" y="276733"/>
                  </a:lnTo>
                  <a:close/>
                </a:path>
                <a:path w="435609" h="363219">
                  <a:moveTo>
                    <a:pt x="435609" y="276733"/>
                  </a:moveTo>
                  <a:lnTo>
                    <a:pt x="433070" y="276733"/>
                  </a:lnTo>
                  <a:lnTo>
                    <a:pt x="433070" y="284352"/>
                  </a:lnTo>
                  <a:lnTo>
                    <a:pt x="435609" y="284352"/>
                  </a:lnTo>
                  <a:lnTo>
                    <a:pt x="435609" y="276733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7204709" y="1473326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59" h="356869">
                  <a:moveTo>
                    <a:pt x="3810" y="78612"/>
                  </a:moveTo>
                  <a:lnTo>
                    <a:pt x="0" y="78612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78612"/>
                  </a:lnTo>
                  <a:close/>
                </a:path>
                <a:path w="429259" h="356869">
                  <a:moveTo>
                    <a:pt x="429260" y="78612"/>
                  </a:moveTo>
                  <a:lnTo>
                    <a:pt x="425450" y="78612"/>
                  </a:lnTo>
                  <a:lnTo>
                    <a:pt x="425450" y="81152"/>
                  </a:lnTo>
                  <a:lnTo>
                    <a:pt x="429260" y="81152"/>
                  </a:lnTo>
                  <a:lnTo>
                    <a:pt x="429260" y="78612"/>
                  </a:lnTo>
                  <a:close/>
                </a:path>
                <a:path w="429259" h="356869">
                  <a:moveTo>
                    <a:pt x="3810" y="62102"/>
                  </a:moveTo>
                  <a:lnTo>
                    <a:pt x="0" y="62102"/>
                  </a:lnTo>
                  <a:lnTo>
                    <a:pt x="0" y="77342"/>
                  </a:lnTo>
                  <a:lnTo>
                    <a:pt x="3810" y="77342"/>
                  </a:lnTo>
                  <a:lnTo>
                    <a:pt x="3810" y="62102"/>
                  </a:lnTo>
                  <a:close/>
                </a:path>
                <a:path w="429259" h="356869">
                  <a:moveTo>
                    <a:pt x="429260" y="62102"/>
                  </a:moveTo>
                  <a:lnTo>
                    <a:pt x="425450" y="62102"/>
                  </a:lnTo>
                  <a:lnTo>
                    <a:pt x="425450" y="77342"/>
                  </a:lnTo>
                  <a:lnTo>
                    <a:pt x="429260" y="77342"/>
                  </a:lnTo>
                  <a:lnTo>
                    <a:pt x="429260" y="62102"/>
                  </a:lnTo>
                  <a:close/>
                </a:path>
                <a:path w="429259" h="356869">
                  <a:moveTo>
                    <a:pt x="3810" y="59562"/>
                  </a:moveTo>
                  <a:lnTo>
                    <a:pt x="0" y="59562"/>
                  </a:lnTo>
                  <a:lnTo>
                    <a:pt x="0" y="60832"/>
                  </a:lnTo>
                  <a:lnTo>
                    <a:pt x="3810" y="60832"/>
                  </a:lnTo>
                  <a:lnTo>
                    <a:pt x="3810" y="59562"/>
                  </a:lnTo>
                  <a:close/>
                </a:path>
                <a:path w="429259" h="356869">
                  <a:moveTo>
                    <a:pt x="429260" y="59562"/>
                  </a:moveTo>
                  <a:lnTo>
                    <a:pt x="425450" y="59562"/>
                  </a:lnTo>
                  <a:lnTo>
                    <a:pt x="425450" y="60832"/>
                  </a:lnTo>
                  <a:lnTo>
                    <a:pt x="429260" y="60832"/>
                  </a:lnTo>
                  <a:lnTo>
                    <a:pt x="429260" y="59562"/>
                  </a:lnTo>
                  <a:close/>
                </a:path>
                <a:path w="429259" h="356869">
                  <a:moveTo>
                    <a:pt x="3810" y="55752"/>
                  </a:moveTo>
                  <a:lnTo>
                    <a:pt x="0" y="55752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5752"/>
                  </a:lnTo>
                  <a:close/>
                </a:path>
                <a:path w="429259" h="356869">
                  <a:moveTo>
                    <a:pt x="429260" y="55752"/>
                  </a:moveTo>
                  <a:lnTo>
                    <a:pt x="425450" y="55752"/>
                  </a:lnTo>
                  <a:lnTo>
                    <a:pt x="425450" y="58292"/>
                  </a:lnTo>
                  <a:lnTo>
                    <a:pt x="429260" y="58292"/>
                  </a:lnTo>
                  <a:lnTo>
                    <a:pt x="429260" y="55752"/>
                  </a:lnTo>
                  <a:close/>
                </a:path>
                <a:path w="429259" h="356869">
                  <a:moveTo>
                    <a:pt x="3810" y="53212"/>
                  </a:moveTo>
                  <a:lnTo>
                    <a:pt x="0" y="53212"/>
                  </a:lnTo>
                  <a:lnTo>
                    <a:pt x="0" y="54482"/>
                  </a:lnTo>
                  <a:lnTo>
                    <a:pt x="3810" y="54482"/>
                  </a:lnTo>
                  <a:lnTo>
                    <a:pt x="3810" y="53212"/>
                  </a:lnTo>
                  <a:close/>
                </a:path>
                <a:path w="429259" h="356869">
                  <a:moveTo>
                    <a:pt x="429260" y="53212"/>
                  </a:moveTo>
                  <a:lnTo>
                    <a:pt x="425450" y="53212"/>
                  </a:lnTo>
                  <a:lnTo>
                    <a:pt x="425450" y="54482"/>
                  </a:lnTo>
                  <a:lnTo>
                    <a:pt x="429260" y="54482"/>
                  </a:lnTo>
                  <a:lnTo>
                    <a:pt x="429260" y="53212"/>
                  </a:lnTo>
                  <a:close/>
                </a:path>
                <a:path w="429259" h="356869">
                  <a:moveTo>
                    <a:pt x="3810" y="46862"/>
                  </a:moveTo>
                  <a:lnTo>
                    <a:pt x="0" y="46862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6862"/>
                  </a:lnTo>
                  <a:close/>
                </a:path>
                <a:path w="429259" h="356869">
                  <a:moveTo>
                    <a:pt x="429260" y="46862"/>
                  </a:moveTo>
                  <a:lnTo>
                    <a:pt x="425450" y="46862"/>
                  </a:lnTo>
                  <a:lnTo>
                    <a:pt x="425450" y="51942"/>
                  </a:lnTo>
                  <a:lnTo>
                    <a:pt x="429260" y="51942"/>
                  </a:lnTo>
                  <a:lnTo>
                    <a:pt x="429260" y="46862"/>
                  </a:lnTo>
                  <a:close/>
                </a:path>
                <a:path w="429259" h="356869">
                  <a:moveTo>
                    <a:pt x="3810" y="43052"/>
                  </a:moveTo>
                  <a:lnTo>
                    <a:pt x="0" y="43052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3052"/>
                  </a:lnTo>
                  <a:close/>
                </a:path>
                <a:path w="429259" h="356869">
                  <a:moveTo>
                    <a:pt x="429260" y="43052"/>
                  </a:moveTo>
                  <a:lnTo>
                    <a:pt x="425450" y="43052"/>
                  </a:lnTo>
                  <a:lnTo>
                    <a:pt x="425450" y="45592"/>
                  </a:lnTo>
                  <a:lnTo>
                    <a:pt x="429260" y="45592"/>
                  </a:lnTo>
                  <a:lnTo>
                    <a:pt x="429260" y="43052"/>
                  </a:lnTo>
                  <a:close/>
                </a:path>
                <a:path w="429259" h="356869">
                  <a:moveTo>
                    <a:pt x="3810" y="40512"/>
                  </a:moveTo>
                  <a:lnTo>
                    <a:pt x="0" y="40512"/>
                  </a:lnTo>
                  <a:lnTo>
                    <a:pt x="0" y="41782"/>
                  </a:lnTo>
                  <a:lnTo>
                    <a:pt x="3810" y="41782"/>
                  </a:lnTo>
                  <a:lnTo>
                    <a:pt x="3810" y="40512"/>
                  </a:lnTo>
                  <a:close/>
                </a:path>
                <a:path w="429259" h="356869">
                  <a:moveTo>
                    <a:pt x="429260" y="40512"/>
                  </a:moveTo>
                  <a:lnTo>
                    <a:pt x="425450" y="40512"/>
                  </a:lnTo>
                  <a:lnTo>
                    <a:pt x="425450" y="41782"/>
                  </a:lnTo>
                  <a:lnTo>
                    <a:pt x="429260" y="41782"/>
                  </a:lnTo>
                  <a:lnTo>
                    <a:pt x="429260" y="40512"/>
                  </a:lnTo>
                  <a:close/>
                </a:path>
                <a:path w="429259" h="356869">
                  <a:moveTo>
                    <a:pt x="3810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10" y="39242"/>
                  </a:lnTo>
                  <a:lnTo>
                    <a:pt x="3810" y="36829"/>
                  </a:lnTo>
                  <a:close/>
                </a:path>
                <a:path w="429259" h="356869">
                  <a:moveTo>
                    <a:pt x="429260" y="36829"/>
                  </a:moveTo>
                  <a:lnTo>
                    <a:pt x="425450" y="36829"/>
                  </a:lnTo>
                  <a:lnTo>
                    <a:pt x="425450" y="39242"/>
                  </a:lnTo>
                  <a:lnTo>
                    <a:pt x="429260" y="39242"/>
                  </a:lnTo>
                  <a:lnTo>
                    <a:pt x="429260" y="36829"/>
                  </a:lnTo>
                  <a:close/>
                </a:path>
                <a:path w="429259" h="356869">
                  <a:moveTo>
                    <a:pt x="2540" y="32892"/>
                  </a:moveTo>
                  <a:lnTo>
                    <a:pt x="1270" y="32892"/>
                  </a:lnTo>
                  <a:lnTo>
                    <a:pt x="1270" y="35432"/>
                  </a:lnTo>
                  <a:lnTo>
                    <a:pt x="3810" y="35432"/>
                  </a:lnTo>
                  <a:lnTo>
                    <a:pt x="3810" y="34289"/>
                  </a:lnTo>
                  <a:lnTo>
                    <a:pt x="2540" y="34289"/>
                  </a:lnTo>
                  <a:lnTo>
                    <a:pt x="2540" y="32892"/>
                  </a:lnTo>
                  <a:close/>
                </a:path>
                <a:path w="429259" h="356869">
                  <a:moveTo>
                    <a:pt x="429260" y="32892"/>
                  </a:moveTo>
                  <a:lnTo>
                    <a:pt x="427990" y="32892"/>
                  </a:lnTo>
                  <a:lnTo>
                    <a:pt x="427990" y="34289"/>
                  </a:lnTo>
                  <a:lnTo>
                    <a:pt x="425450" y="34289"/>
                  </a:lnTo>
                  <a:lnTo>
                    <a:pt x="425450" y="35432"/>
                  </a:lnTo>
                  <a:lnTo>
                    <a:pt x="429260" y="35432"/>
                  </a:lnTo>
                  <a:lnTo>
                    <a:pt x="429260" y="32892"/>
                  </a:lnTo>
                  <a:close/>
                </a:path>
                <a:path w="429259" h="356869">
                  <a:moveTo>
                    <a:pt x="426720" y="30479"/>
                  </a:moveTo>
                  <a:lnTo>
                    <a:pt x="425450" y="30479"/>
                  </a:lnTo>
                  <a:lnTo>
                    <a:pt x="425450" y="32892"/>
                  </a:lnTo>
                  <a:lnTo>
                    <a:pt x="426720" y="32892"/>
                  </a:lnTo>
                  <a:lnTo>
                    <a:pt x="426720" y="30479"/>
                  </a:lnTo>
                  <a:close/>
                </a:path>
                <a:path w="429259" h="356869">
                  <a:moveTo>
                    <a:pt x="36830" y="1142"/>
                  </a:moveTo>
                  <a:lnTo>
                    <a:pt x="35560" y="1142"/>
                  </a:lnTo>
                  <a:lnTo>
                    <a:pt x="35560" y="3682"/>
                  </a:lnTo>
                  <a:lnTo>
                    <a:pt x="394970" y="3682"/>
                  </a:lnTo>
                  <a:lnTo>
                    <a:pt x="394970" y="2539"/>
                  </a:lnTo>
                  <a:lnTo>
                    <a:pt x="36830" y="2539"/>
                  </a:lnTo>
                  <a:lnTo>
                    <a:pt x="36830" y="1142"/>
                  </a:lnTo>
                  <a:close/>
                </a:path>
                <a:path w="429259" h="356869">
                  <a:moveTo>
                    <a:pt x="394970" y="1142"/>
                  </a:moveTo>
                  <a:lnTo>
                    <a:pt x="393700" y="1142"/>
                  </a:lnTo>
                  <a:lnTo>
                    <a:pt x="393700" y="2539"/>
                  </a:lnTo>
                  <a:lnTo>
                    <a:pt x="394970" y="2539"/>
                  </a:lnTo>
                  <a:lnTo>
                    <a:pt x="394970" y="1142"/>
                  </a:lnTo>
                  <a:close/>
                </a:path>
                <a:path w="429259" h="356869">
                  <a:moveTo>
                    <a:pt x="391159" y="0"/>
                  </a:moveTo>
                  <a:lnTo>
                    <a:pt x="38100" y="0"/>
                  </a:lnTo>
                  <a:lnTo>
                    <a:pt x="38100" y="1142"/>
                  </a:lnTo>
                  <a:lnTo>
                    <a:pt x="391159" y="1142"/>
                  </a:lnTo>
                  <a:lnTo>
                    <a:pt x="391159" y="0"/>
                  </a:lnTo>
                  <a:close/>
                </a:path>
                <a:path w="429259" h="356869">
                  <a:moveTo>
                    <a:pt x="3810" y="81153"/>
                  </a:moveTo>
                  <a:lnTo>
                    <a:pt x="0" y="81153"/>
                  </a:lnTo>
                  <a:lnTo>
                    <a:pt x="0" y="167512"/>
                  </a:lnTo>
                  <a:lnTo>
                    <a:pt x="3810" y="167512"/>
                  </a:lnTo>
                  <a:lnTo>
                    <a:pt x="3810" y="81153"/>
                  </a:lnTo>
                  <a:close/>
                </a:path>
                <a:path w="429259" h="356869">
                  <a:moveTo>
                    <a:pt x="429260" y="81153"/>
                  </a:moveTo>
                  <a:lnTo>
                    <a:pt x="425450" y="81153"/>
                  </a:lnTo>
                  <a:lnTo>
                    <a:pt x="425450" y="167512"/>
                  </a:lnTo>
                  <a:lnTo>
                    <a:pt x="429260" y="167512"/>
                  </a:lnTo>
                  <a:lnTo>
                    <a:pt x="429260" y="81153"/>
                  </a:lnTo>
                  <a:close/>
                </a:path>
                <a:path w="429259" h="356869">
                  <a:moveTo>
                    <a:pt x="3810" y="167513"/>
                  </a:moveTo>
                  <a:lnTo>
                    <a:pt x="0" y="167513"/>
                  </a:lnTo>
                  <a:lnTo>
                    <a:pt x="0" y="271652"/>
                  </a:lnTo>
                  <a:lnTo>
                    <a:pt x="3810" y="271652"/>
                  </a:lnTo>
                  <a:lnTo>
                    <a:pt x="3810" y="167513"/>
                  </a:lnTo>
                  <a:close/>
                </a:path>
                <a:path w="429259" h="356869">
                  <a:moveTo>
                    <a:pt x="429260" y="167513"/>
                  </a:moveTo>
                  <a:lnTo>
                    <a:pt x="425450" y="167513"/>
                  </a:lnTo>
                  <a:lnTo>
                    <a:pt x="425450" y="271652"/>
                  </a:lnTo>
                  <a:lnTo>
                    <a:pt x="429260" y="271652"/>
                  </a:lnTo>
                  <a:lnTo>
                    <a:pt x="429260" y="167513"/>
                  </a:lnTo>
                  <a:close/>
                </a:path>
                <a:path w="429259" h="356869">
                  <a:moveTo>
                    <a:pt x="396240" y="354202"/>
                  </a:moveTo>
                  <a:lnTo>
                    <a:pt x="34290" y="354202"/>
                  </a:lnTo>
                  <a:lnTo>
                    <a:pt x="34290" y="356742"/>
                  </a:lnTo>
                  <a:lnTo>
                    <a:pt x="396240" y="356742"/>
                  </a:lnTo>
                  <a:lnTo>
                    <a:pt x="396240" y="354202"/>
                  </a:lnTo>
                  <a:close/>
                </a:path>
                <a:path w="429259" h="356869">
                  <a:moveTo>
                    <a:pt x="33020" y="352933"/>
                  </a:moveTo>
                  <a:lnTo>
                    <a:pt x="30480" y="352933"/>
                  </a:lnTo>
                  <a:lnTo>
                    <a:pt x="30480" y="354202"/>
                  </a:lnTo>
                  <a:lnTo>
                    <a:pt x="33020" y="354202"/>
                  </a:lnTo>
                  <a:lnTo>
                    <a:pt x="33020" y="352933"/>
                  </a:lnTo>
                  <a:close/>
                </a:path>
                <a:path w="429259" h="356869">
                  <a:moveTo>
                    <a:pt x="400050" y="352933"/>
                  </a:moveTo>
                  <a:lnTo>
                    <a:pt x="398779" y="352933"/>
                  </a:lnTo>
                  <a:lnTo>
                    <a:pt x="398779" y="354202"/>
                  </a:lnTo>
                  <a:lnTo>
                    <a:pt x="400050" y="354202"/>
                  </a:lnTo>
                  <a:lnTo>
                    <a:pt x="400050" y="352933"/>
                  </a:lnTo>
                  <a:close/>
                </a:path>
                <a:path w="429259" h="356869">
                  <a:moveTo>
                    <a:pt x="426720" y="326263"/>
                  </a:moveTo>
                  <a:lnTo>
                    <a:pt x="425450" y="326263"/>
                  </a:lnTo>
                  <a:lnTo>
                    <a:pt x="425450" y="328802"/>
                  </a:lnTo>
                  <a:lnTo>
                    <a:pt x="426720" y="328802"/>
                  </a:lnTo>
                  <a:lnTo>
                    <a:pt x="426720" y="326263"/>
                  </a:lnTo>
                  <a:close/>
                </a:path>
                <a:path w="429259" h="356869">
                  <a:moveTo>
                    <a:pt x="2540" y="324992"/>
                  </a:moveTo>
                  <a:lnTo>
                    <a:pt x="1270" y="324992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4992"/>
                  </a:lnTo>
                  <a:close/>
                </a:path>
                <a:path w="429259" h="356869">
                  <a:moveTo>
                    <a:pt x="429260" y="322452"/>
                  </a:moveTo>
                  <a:lnTo>
                    <a:pt x="425450" y="322452"/>
                  </a:lnTo>
                  <a:lnTo>
                    <a:pt x="425450" y="324992"/>
                  </a:lnTo>
                  <a:lnTo>
                    <a:pt x="427990" y="324992"/>
                  </a:lnTo>
                  <a:lnTo>
                    <a:pt x="427990" y="326263"/>
                  </a:lnTo>
                  <a:lnTo>
                    <a:pt x="429260" y="326263"/>
                  </a:lnTo>
                  <a:lnTo>
                    <a:pt x="429260" y="322452"/>
                  </a:lnTo>
                  <a:close/>
                </a:path>
                <a:path w="429259" h="356869">
                  <a:moveTo>
                    <a:pt x="3810" y="322452"/>
                  </a:moveTo>
                  <a:lnTo>
                    <a:pt x="0" y="322452"/>
                  </a:lnTo>
                  <a:lnTo>
                    <a:pt x="0" y="324992"/>
                  </a:lnTo>
                  <a:lnTo>
                    <a:pt x="3810" y="324992"/>
                  </a:lnTo>
                  <a:lnTo>
                    <a:pt x="3810" y="322452"/>
                  </a:lnTo>
                  <a:close/>
                </a:path>
                <a:path w="429259" h="356869">
                  <a:moveTo>
                    <a:pt x="3810" y="319913"/>
                  </a:moveTo>
                  <a:lnTo>
                    <a:pt x="0" y="319913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319913"/>
                  </a:lnTo>
                  <a:close/>
                </a:path>
                <a:path w="429259" h="356869">
                  <a:moveTo>
                    <a:pt x="429260" y="319913"/>
                  </a:moveTo>
                  <a:lnTo>
                    <a:pt x="425450" y="319913"/>
                  </a:lnTo>
                  <a:lnTo>
                    <a:pt x="425450" y="321183"/>
                  </a:lnTo>
                  <a:lnTo>
                    <a:pt x="429260" y="321183"/>
                  </a:lnTo>
                  <a:lnTo>
                    <a:pt x="429260" y="319913"/>
                  </a:lnTo>
                  <a:close/>
                </a:path>
                <a:path w="429259" h="356869">
                  <a:moveTo>
                    <a:pt x="3810" y="316102"/>
                  </a:moveTo>
                  <a:lnTo>
                    <a:pt x="0" y="316102"/>
                  </a:lnTo>
                  <a:lnTo>
                    <a:pt x="0" y="318642"/>
                  </a:lnTo>
                  <a:lnTo>
                    <a:pt x="3810" y="318642"/>
                  </a:lnTo>
                  <a:lnTo>
                    <a:pt x="3810" y="316102"/>
                  </a:lnTo>
                  <a:close/>
                </a:path>
                <a:path w="429259" h="356869">
                  <a:moveTo>
                    <a:pt x="429260" y="316102"/>
                  </a:moveTo>
                  <a:lnTo>
                    <a:pt x="425450" y="316102"/>
                  </a:lnTo>
                  <a:lnTo>
                    <a:pt x="425450" y="318642"/>
                  </a:lnTo>
                  <a:lnTo>
                    <a:pt x="429260" y="318642"/>
                  </a:lnTo>
                  <a:lnTo>
                    <a:pt x="429260" y="316102"/>
                  </a:lnTo>
                  <a:close/>
                </a:path>
                <a:path w="429259" h="356869">
                  <a:moveTo>
                    <a:pt x="3810" y="313563"/>
                  </a:moveTo>
                  <a:lnTo>
                    <a:pt x="0" y="313563"/>
                  </a:lnTo>
                  <a:lnTo>
                    <a:pt x="0" y="314833"/>
                  </a:lnTo>
                  <a:lnTo>
                    <a:pt x="3810" y="314833"/>
                  </a:lnTo>
                  <a:lnTo>
                    <a:pt x="3810" y="313563"/>
                  </a:lnTo>
                  <a:close/>
                </a:path>
                <a:path w="429259" h="356869">
                  <a:moveTo>
                    <a:pt x="429260" y="313563"/>
                  </a:moveTo>
                  <a:lnTo>
                    <a:pt x="425450" y="313563"/>
                  </a:lnTo>
                  <a:lnTo>
                    <a:pt x="425450" y="314833"/>
                  </a:lnTo>
                  <a:lnTo>
                    <a:pt x="429260" y="314833"/>
                  </a:lnTo>
                  <a:lnTo>
                    <a:pt x="429260" y="313563"/>
                  </a:lnTo>
                  <a:close/>
                </a:path>
                <a:path w="429259" h="356869">
                  <a:moveTo>
                    <a:pt x="3810" y="307213"/>
                  </a:moveTo>
                  <a:lnTo>
                    <a:pt x="0" y="307213"/>
                  </a:lnTo>
                  <a:lnTo>
                    <a:pt x="0" y="312292"/>
                  </a:lnTo>
                  <a:lnTo>
                    <a:pt x="3810" y="312292"/>
                  </a:lnTo>
                  <a:lnTo>
                    <a:pt x="3810" y="307213"/>
                  </a:lnTo>
                  <a:close/>
                </a:path>
                <a:path w="429259" h="356869">
                  <a:moveTo>
                    <a:pt x="429260" y="307213"/>
                  </a:moveTo>
                  <a:lnTo>
                    <a:pt x="425450" y="307213"/>
                  </a:lnTo>
                  <a:lnTo>
                    <a:pt x="425450" y="312292"/>
                  </a:lnTo>
                  <a:lnTo>
                    <a:pt x="429260" y="312292"/>
                  </a:lnTo>
                  <a:lnTo>
                    <a:pt x="429260" y="307213"/>
                  </a:lnTo>
                  <a:close/>
                </a:path>
                <a:path w="429259" h="356869">
                  <a:moveTo>
                    <a:pt x="3810" y="303402"/>
                  </a:moveTo>
                  <a:lnTo>
                    <a:pt x="0" y="303402"/>
                  </a:lnTo>
                  <a:lnTo>
                    <a:pt x="0" y="305942"/>
                  </a:lnTo>
                  <a:lnTo>
                    <a:pt x="3810" y="305942"/>
                  </a:lnTo>
                  <a:lnTo>
                    <a:pt x="3810" y="303402"/>
                  </a:lnTo>
                  <a:close/>
                </a:path>
                <a:path w="429259" h="356869">
                  <a:moveTo>
                    <a:pt x="429260" y="303402"/>
                  </a:moveTo>
                  <a:lnTo>
                    <a:pt x="425450" y="303402"/>
                  </a:lnTo>
                  <a:lnTo>
                    <a:pt x="425450" y="305942"/>
                  </a:lnTo>
                  <a:lnTo>
                    <a:pt x="429260" y="305942"/>
                  </a:lnTo>
                  <a:lnTo>
                    <a:pt x="429260" y="303402"/>
                  </a:lnTo>
                  <a:close/>
                </a:path>
                <a:path w="429259" h="356869">
                  <a:moveTo>
                    <a:pt x="3810" y="300863"/>
                  </a:moveTo>
                  <a:lnTo>
                    <a:pt x="0" y="300863"/>
                  </a:lnTo>
                  <a:lnTo>
                    <a:pt x="0" y="302133"/>
                  </a:lnTo>
                  <a:lnTo>
                    <a:pt x="3810" y="302133"/>
                  </a:lnTo>
                  <a:lnTo>
                    <a:pt x="3810" y="300863"/>
                  </a:lnTo>
                  <a:close/>
                </a:path>
                <a:path w="429259" h="356869">
                  <a:moveTo>
                    <a:pt x="429260" y="300863"/>
                  </a:moveTo>
                  <a:lnTo>
                    <a:pt x="425450" y="300863"/>
                  </a:lnTo>
                  <a:lnTo>
                    <a:pt x="425450" y="302133"/>
                  </a:lnTo>
                  <a:lnTo>
                    <a:pt x="429260" y="302133"/>
                  </a:lnTo>
                  <a:lnTo>
                    <a:pt x="429260" y="300863"/>
                  </a:lnTo>
                  <a:close/>
                </a:path>
                <a:path w="429259" h="356869">
                  <a:moveTo>
                    <a:pt x="3810" y="297052"/>
                  </a:moveTo>
                  <a:lnTo>
                    <a:pt x="0" y="297052"/>
                  </a:lnTo>
                  <a:lnTo>
                    <a:pt x="0" y="299592"/>
                  </a:lnTo>
                  <a:lnTo>
                    <a:pt x="3810" y="299592"/>
                  </a:lnTo>
                  <a:lnTo>
                    <a:pt x="3810" y="297052"/>
                  </a:lnTo>
                  <a:close/>
                </a:path>
                <a:path w="429259" h="356869">
                  <a:moveTo>
                    <a:pt x="429260" y="297052"/>
                  </a:moveTo>
                  <a:lnTo>
                    <a:pt x="425450" y="297052"/>
                  </a:lnTo>
                  <a:lnTo>
                    <a:pt x="425450" y="299592"/>
                  </a:lnTo>
                  <a:lnTo>
                    <a:pt x="429260" y="299592"/>
                  </a:lnTo>
                  <a:lnTo>
                    <a:pt x="429260" y="297052"/>
                  </a:lnTo>
                  <a:close/>
                </a:path>
                <a:path w="429259" h="356869">
                  <a:moveTo>
                    <a:pt x="3810" y="281813"/>
                  </a:moveTo>
                  <a:lnTo>
                    <a:pt x="0" y="281813"/>
                  </a:lnTo>
                  <a:lnTo>
                    <a:pt x="0" y="295783"/>
                  </a:lnTo>
                  <a:lnTo>
                    <a:pt x="3810" y="295783"/>
                  </a:lnTo>
                  <a:lnTo>
                    <a:pt x="3810" y="281813"/>
                  </a:lnTo>
                  <a:close/>
                </a:path>
                <a:path w="429259" h="356869">
                  <a:moveTo>
                    <a:pt x="429260" y="281813"/>
                  </a:moveTo>
                  <a:lnTo>
                    <a:pt x="425450" y="281813"/>
                  </a:lnTo>
                  <a:lnTo>
                    <a:pt x="425450" y="295783"/>
                  </a:lnTo>
                  <a:lnTo>
                    <a:pt x="429260" y="295783"/>
                  </a:lnTo>
                  <a:lnTo>
                    <a:pt x="429260" y="281813"/>
                  </a:lnTo>
                  <a:close/>
                </a:path>
                <a:path w="429259" h="356869">
                  <a:moveTo>
                    <a:pt x="3810" y="272923"/>
                  </a:moveTo>
                  <a:lnTo>
                    <a:pt x="0" y="272923"/>
                  </a:lnTo>
                  <a:lnTo>
                    <a:pt x="0" y="280542"/>
                  </a:lnTo>
                  <a:lnTo>
                    <a:pt x="3810" y="280542"/>
                  </a:lnTo>
                  <a:lnTo>
                    <a:pt x="3810" y="272923"/>
                  </a:lnTo>
                  <a:close/>
                </a:path>
                <a:path w="429259" h="356869">
                  <a:moveTo>
                    <a:pt x="429260" y="272923"/>
                  </a:moveTo>
                  <a:lnTo>
                    <a:pt x="425450" y="272923"/>
                  </a:lnTo>
                  <a:lnTo>
                    <a:pt x="425450" y="280542"/>
                  </a:lnTo>
                  <a:lnTo>
                    <a:pt x="429260" y="280542"/>
                  </a:lnTo>
                  <a:lnTo>
                    <a:pt x="429260" y="272923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7208519" y="1477009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40" h="349250">
                  <a:moveTo>
                    <a:pt x="3809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4929"/>
                  </a:lnTo>
                  <a:close/>
                </a:path>
                <a:path w="421640" h="349250">
                  <a:moveTo>
                    <a:pt x="421639" y="74929"/>
                  </a:moveTo>
                  <a:lnTo>
                    <a:pt x="417829" y="74929"/>
                  </a:lnTo>
                  <a:lnTo>
                    <a:pt x="417829" y="77469"/>
                  </a:lnTo>
                  <a:lnTo>
                    <a:pt x="421639" y="77469"/>
                  </a:lnTo>
                  <a:lnTo>
                    <a:pt x="421639" y="74929"/>
                  </a:lnTo>
                  <a:close/>
                </a:path>
                <a:path w="421640" h="349250">
                  <a:moveTo>
                    <a:pt x="3809" y="58419"/>
                  </a:moveTo>
                  <a:lnTo>
                    <a:pt x="0" y="58419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58419"/>
                  </a:lnTo>
                  <a:close/>
                </a:path>
                <a:path w="421640" h="349250">
                  <a:moveTo>
                    <a:pt x="421639" y="58419"/>
                  </a:moveTo>
                  <a:lnTo>
                    <a:pt x="417829" y="58419"/>
                  </a:lnTo>
                  <a:lnTo>
                    <a:pt x="417829" y="73659"/>
                  </a:lnTo>
                  <a:lnTo>
                    <a:pt x="421639" y="73659"/>
                  </a:lnTo>
                  <a:lnTo>
                    <a:pt x="421639" y="58419"/>
                  </a:lnTo>
                  <a:close/>
                </a:path>
                <a:path w="421640" h="349250">
                  <a:moveTo>
                    <a:pt x="3809" y="55879"/>
                  </a:moveTo>
                  <a:lnTo>
                    <a:pt x="0" y="5587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5879"/>
                  </a:lnTo>
                  <a:close/>
                </a:path>
                <a:path w="421640" h="349250">
                  <a:moveTo>
                    <a:pt x="421639" y="55879"/>
                  </a:moveTo>
                  <a:lnTo>
                    <a:pt x="417829" y="55879"/>
                  </a:lnTo>
                  <a:lnTo>
                    <a:pt x="417829" y="57149"/>
                  </a:lnTo>
                  <a:lnTo>
                    <a:pt x="421639" y="57149"/>
                  </a:lnTo>
                  <a:lnTo>
                    <a:pt x="421639" y="55879"/>
                  </a:lnTo>
                  <a:close/>
                </a:path>
                <a:path w="421640" h="349250">
                  <a:moveTo>
                    <a:pt x="3809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52069"/>
                  </a:lnTo>
                  <a:close/>
                </a:path>
                <a:path w="421640" h="349250">
                  <a:moveTo>
                    <a:pt x="421639" y="52069"/>
                  </a:moveTo>
                  <a:lnTo>
                    <a:pt x="417829" y="52069"/>
                  </a:lnTo>
                  <a:lnTo>
                    <a:pt x="417829" y="54609"/>
                  </a:lnTo>
                  <a:lnTo>
                    <a:pt x="421639" y="54609"/>
                  </a:lnTo>
                  <a:lnTo>
                    <a:pt x="421639" y="52069"/>
                  </a:lnTo>
                  <a:close/>
                </a:path>
                <a:path w="421640" h="349250">
                  <a:moveTo>
                    <a:pt x="3809" y="4952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9529"/>
                  </a:lnTo>
                  <a:close/>
                </a:path>
                <a:path w="421640" h="349250">
                  <a:moveTo>
                    <a:pt x="421639" y="49529"/>
                  </a:moveTo>
                  <a:lnTo>
                    <a:pt x="417829" y="49529"/>
                  </a:lnTo>
                  <a:lnTo>
                    <a:pt x="417829" y="50799"/>
                  </a:lnTo>
                  <a:lnTo>
                    <a:pt x="421639" y="50799"/>
                  </a:lnTo>
                  <a:lnTo>
                    <a:pt x="421639" y="49529"/>
                  </a:lnTo>
                  <a:close/>
                </a:path>
                <a:path w="421640" h="349250">
                  <a:moveTo>
                    <a:pt x="3809" y="43179"/>
                  </a:moveTo>
                  <a:lnTo>
                    <a:pt x="0" y="43179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3179"/>
                  </a:lnTo>
                  <a:close/>
                </a:path>
                <a:path w="421640" h="349250">
                  <a:moveTo>
                    <a:pt x="421639" y="43179"/>
                  </a:moveTo>
                  <a:lnTo>
                    <a:pt x="417829" y="43179"/>
                  </a:lnTo>
                  <a:lnTo>
                    <a:pt x="417829" y="48259"/>
                  </a:lnTo>
                  <a:lnTo>
                    <a:pt x="421639" y="48259"/>
                  </a:lnTo>
                  <a:lnTo>
                    <a:pt x="421639" y="43179"/>
                  </a:lnTo>
                  <a:close/>
                </a:path>
                <a:path w="421640" h="349250">
                  <a:moveTo>
                    <a:pt x="3809" y="39369"/>
                  </a:moveTo>
                  <a:lnTo>
                    <a:pt x="0" y="39369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9369"/>
                  </a:lnTo>
                  <a:close/>
                </a:path>
                <a:path w="421640" h="349250">
                  <a:moveTo>
                    <a:pt x="421639" y="39369"/>
                  </a:moveTo>
                  <a:lnTo>
                    <a:pt x="417829" y="39369"/>
                  </a:lnTo>
                  <a:lnTo>
                    <a:pt x="417829" y="41909"/>
                  </a:lnTo>
                  <a:lnTo>
                    <a:pt x="421639" y="41909"/>
                  </a:lnTo>
                  <a:lnTo>
                    <a:pt x="421639" y="39369"/>
                  </a:lnTo>
                  <a:close/>
                </a:path>
                <a:path w="421640" h="349250">
                  <a:moveTo>
                    <a:pt x="3809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6829"/>
                  </a:lnTo>
                  <a:close/>
                </a:path>
                <a:path w="421640" h="349250">
                  <a:moveTo>
                    <a:pt x="421639" y="36829"/>
                  </a:moveTo>
                  <a:lnTo>
                    <a:pt x="417829" y="36829"/>
                  </a:lnTo>
                  <a:lnTo>
                    <a:pt x="417829" y="38099"/>
                  </a:lnTo>
                  <a:lnTo>
                    <a:pt x="421639" y="38099"/>
                  </a:lnTo>
                  <a:lnTo>
                    <a:pt x="421639" y="36829"/>
                  </a:lnTo>
                  <a:close/>
                </a:path>
                <a:path w="421640" h="349250">
                  <a:moveTo>
                    <a:pt x="3809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3019"/>
                  </a:lnTo>
                  <a:close/>
                </a:path>
                <a:path w="421640" h="349250">
                  <a:moveTo>
                    <a:pt x="421639" y="33019"/>
                  </a:moveTo>
                  <a:lnTo>
                    <a:pt x="417829" y="33019"/>
                  </a:lnTo>
                  <a:lnTo>
                    <a:pt x="417829" y="35559"/>
                  </a:lnTo>
                  <a:lnTo>
                    <a:pt x="421639" y="35559"/>
                  </a:lnTo>
                  <a:lnTo>
                    <a:pt x="421639" y="33019"/>
                  </a:lnTo>
                  <a:close/>
                </a:path>
                <a:path w="421640" h="349250">
                  <a:moveTo>
                    <a:pt x="3809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30479"/>
                  </a:lnTo>
                  <a:close/>
                </a:path>
                <a:path w="421640" h="349250">
                  <a:moveTo>
                    <a:pt x="421639" y="30479"/>
                  </a:moveTo>
                  <a:lnTo>
                    <a:pt x="417829" y="30479"/>
                  </a:lnTo>
                  <a:lnTo>
                    <a:pt x="417829" y="31749"/>
                  </a:lnTo>
                  <a:lnTo>
                    <a:pt x="421639" y="31749"/>
                  </a:lnTo>
                  <a:lnTo>
                    <a:pt x="421639" y="30479"/>
                  </a:lnTo>
                  <a:close/>
                </a:path>
                <a:path w="421640" h="349250">
                  <a:moveTo>
                    <a:pt x="3809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6669"/>
                  </a:lnTo>
                  <a:close/>
                </a:path>
                <a:path w="421640" h="349250">
                  <a:moveTo>
                    <a:pt x="421640" y="25399"/>
                  </a:moveTo>
                  <a:lnTo>
                    <a:pt x="420369" y="25399"/>
                  </a:lnTo>
                  <a:lnTo>
                    <a:pt x="420369" y="26669"/>
                  </a:lnTo>
                  <a:lnTo>
                    <a:pt x="417829" y="26669"/>
                  </a:lnTo>
                  <a:lnTo>
                    <a:pt x="417829" y="29209"/>
                  </a:lnTo>
                  <a:lnTo>
                    <a:pt x="421639" y="29209"/>
                  </a:lnTo>
                  <a:lnTo>
                    <a:pt x="421640" y="25399"/>
                  </a:lnTo>
                  <a:close/>
                </a:path>
                <a:path w="421640" h="349250">
                  <a:moveTo>
                    <a:pt x="2539" y="25399"/>
                  </a:moveTo>
                  <a:lnTo>
                    <a:pt x="1270" y="25399"/>
                  </a:lnTo>
                  <a:lnTo>
                    <a:pt x="1270" y="26669"/>
                  </a:lnTo>
                  <a:lnTo>
                    <a:pt x="2539" y="26669"/>
                  </a:lnTo>
                  <a:lnTo>
                    <a:pt x="2539" y="25399"/>
                  </a:lnTo>
                  <a:close/>
                </a:path>
                <a:path w="421640" h="349250">
                  <a:moveTo>
                    <a:pt x="419100" y="22859"/>
                  </a:moveTo>
                  <a:lnTo>
                    <a:pt x="417829" y="22859"/>
                  </a:lnTo>
                  <a:lnTo>
                    <a:pt x="417829" y="25399"/>
                  </a:lnTo>
                  <a:lnTo>
                    <a:pt x="419100" y="25399"/>
                  </a:lnTo>
                  <a:lnTo>
                    <a:pt x="419100" y="22859"/>
                  </a:lnTo>
                  <a:close/>
                </a:path>
                <a:path w="421640" h="349250">
                  <a:moveTo>
                    <a:pt x="396240" y="1269"/>
                  </a:moveTo>
                  <a:lnTo>
                    <a:pt x="26670" y="1269"/>
                  </a:lnTo>
                  <a:lnTo>
                    <a:pt x="26670" y="3810"/>
                  </a:lnTo>
                  <a:lnTo>
                    <a:pt x="396240" y="3810"/>
                  </a:lnTo>
                  <a:lnTo>
                    <a:pt x="396240" y="1269"/>
                  </a:lnTo>
                  <a:close/>
                </a:path>
                <a:path w="421640" h="349250">
                  <a:moveTo>
                    <a:pt x="3047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0479" y="1269"/>
                  </a:lnTo>
                  <a:lnTo>
                    <a:pt x="30479" y="0"/>
                  </a:lnTo>
                  <a:close/>
                </a:path>
                <a:path w="421640" h="349250">
                  <a:moveTo>
                    <a:pt x="393699" y="0"/>
                  </a:moveTo>
                  <a:lnTo>
                    <a:pt x="392429" y="0"/>
                  </a:lnTo>
                  <a:lnTo>
                    <a:pt x="392429" y="1269"/>
                  </a:lnTo>
                  <a:lnTo>
                    <a:pt x="393699" y="1269"/>
                  </a:lnTo>
                  <a:lnTo>
                    <a:pt x="393699" y="0"/>
                  </a:lnTo>
                  <a:close/>
                </a:path>
                <a:path w="421640" h="349250">
                  <a:moveTo>
                    <a:pt x="3809" y="77470"/>
                  </a:moveTo>
                  <a:lnTo>
                    <a:pt x="0" y="7747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77470"/>
                  </a:lnTo>
                  <a:close/>
                </a:path>
                <a:path w="421640" h="349250">
                  <a:moveTo>
                    <a:pt x="421639" y="77470"/>
                  </a:moveTo>
                  <a:lnTo>
                    <a:pt x="417829" y="77470"/>
                  </a:lnTo>
                  <a:lnTo>
                    <a:pt x="417829" y="163829"/>
                  </a:lnTo>
                  <a:lnTo>
                    <a:pt x="421639" y="163829"/>
                  </a:lnTo>
                  <a:lnTo>
                    <a:pt x="421639" y="77470"/>
                  </a:lnTo>
                  <a:close/>
                </a:path>
                <a:path w="421640" h="349250">
                  <a:moveTo>
                    <a:pt x="3809" y="163830"/>
                  </a:moveTo>
                  <a:lnTo>
                    <a:pt x="0" y="16383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163830"/>
                  </a:lnTo>
                  <a:close/>
                </a:path>
                <a:path w="421640" h="349250">
                  <a:moveTo>
                    <a:pt x="421639" y="163830"/>
                  </a:moveTo>
                  <a:lnTo>
                    <a:pt x="417829" y="163830"/>
                  </a:lnTo>
                  <a:lnTo>
                    <a:pt x="417829" y="267969"/>
                  </a:lnTo>
                  <a:lnTo>
                    <a:pt x="421639" y="267969"/>
                  </a:lnTo>
                  <a:lnTo>
                    <a:pt x="421639" y="163830"/>
                  </a:lnTo>
                  <a:close/>
                </a:path>
                <a:path w="421640" h="349250">
                  <a:moveTo>
                    <a:pt x="396240" y="347979"/>
                  </a:moveTo>
                  <a:lnTo>
                    <a:pt x="26670" y="347979"/>
                  </a:lnTo>
                  <a:lnTo>
                    <a:pt x="26670" y="349250"/>
                  </a:lnTo>
                  <a:lnTo>
                    <a:pt x="396240" y="349250"/>
                  </a:lnTo>
                  <a:lnTo>
                    <a:pt x="396240" y="347979"/>
                  </a:lnTo>
                  <a:close/>
                </a:path>
                <a:path w="421640" h="349250">
                  <a:moveTo>
                    <a:pt x="25400" y="346709"/>
                  </a:moveTo>
                  <a:lnTo>
                    <a:pt x="24129" y="346709"/>
                  </a:lnTo>
                  <a:lnTo>
                    <a:pt x="24129" y="347979"/>
                  </a:lnTo>
                  <a:lnTo>
                    <a:pt x="25400" y="347979"/>
                  </a:lnTo>
                  <a:lnTo>
                    <a:pt x="25400" y="346709"/>
                  </a:lnTo>
                  <a:close/>
                </a:path>
                <a:path w="421640" h="349250">
                  <a:moveTo>
                    <a:pt x="398779" y="346709"/>
                  </a:moveTo>
                  <a:lnTo>
                    <a:pt x="397509" y="346709"/>
                  </a:lnTo>
                  <a:lnTo>
                    <a:pt x="397509" y="347979"/>
                  </a:lnTo>
                  <a:lnTo>
                    <a:pt x="398779" y="347979"/>
                  </a:lnTo>
                  <a:lnTo>
                    <a:pt x="398779" y="346709"/>
                  </a:lnTo>
                  <a:close/>
                </a:path>
                <a:path w="421640" h="349250">
                  <a:moveTo>
                    <a:pt x="401319" y="345439"/>
                  </a:moveTo>
                  <a:lnTo>
                    <a:pt x="22859" y="345439"/>
                  </a:lnTo>
                  <a:lnTo>
                    <a:pt x="22859" y="346709"/>
                  </a:lnTo>
                  <a:lnTo>
                    <a:pt x="401319" y="346709"/>
                  </a:lnTo>
                  <a:lnTo>
                    <a:pt x="401319" y="345439"/>
                  </a:lnTo>
                  <a:close/>
                </a:path>
                <a:path w="421640" h="349250">
                  <a:moveTo>
                    <a:pt x="420369" y="325119"/>
                  </a:moveTo>
                  <a:lnTo>
                    <a:pt x="417829" y="325119"/>
                  </a:lnTo>
                  <a:lnTo>
                    <a:pt x="417829" y="328929"/>
                  </a:lnTo>
                  <a:lnTo>
                    <a:pt x="419100" y="328929"/>
                  </a:lnTo>
                  <a:lnTo>
                    <a:pt x="419100" y="327659"/>
                  </a:lnTo>
                  <a:lnTo>
                    <a:pt x="420369" y="327659"/>
                  </a:lnTo>
                  <a:lnTo>
                    <a:pt x="420369" y="325119"/>
                  </a:lnTo>
                  <a:close/>
                </a:path>
                <a:path w="421640" h="349250">
                  <a:moveTo>
                    <a:pt x="3809" y="325119"/>
                  </a:moveTo>
                  <a:lnTo>
                    <a:pt x="2539" y="325119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5119"/>
                  </a:lnTo>
                  <a:close/>
                </a:path>
                <a:path w="421640" h="349250">
                  <a:moveTo>
                    <a:pt x="3809" y="322579"/>
                  </a:moveTo>
                  <a:lnTo>
                    <a:pt x="0" y="322579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3850"/>
                  </a:lnTo>
                  <a:lnTo>
                    <a:pt x="3809" y="323850"/>
                  </a:lnTo>
                  <a:lnTo>
                    <a:pt x="3809" y="322579"/>
                  </a:lnTo>
                  <a:close/>
                </a:path>
                <a:path w="421640" h="349250">
                  <a:moveTo>
                    <a:pt x="421639" y="322579"/>
                  </a:moveTo>
                  <a:lnTo>
                    <a:pt x="417829" y="322579"/>
                  </a:lnTo>
                  <a:lnTo>
                    <a:pt x="417829" y="323850"/>
                  </a:lnTo>
                  <a:lnTo>
                    <a:pt x="421639" y="323850"/>
                  </a:lnTo>
                  <a:lnTo>
                    <a:pt x="421639" y="322579"/>
                  </a:lnTo>
                  <a:close/>
                </a:path>
                <a:path w="421640" h="349250">
                  <a:moveTo>
                    <a:pt x="3809" y="318769"/>
                  </a:moveTo>
                  <a:lnTo>
                    <a:pt x="0" y="318769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8769"/>
                  </a:lnTo>
                  <a:close/>
                </a:path>
                <a:path w="421640" h="349250">
                  <a:moveTo>
                    <a:pt x="421639" y="318769"/>
                  </a:moveTo>
                  <a:lnTo>
                    <a:pt x="417829" y="318769"/>
                  </a:lnTo>
                  <a:lnTo>
                    <a:pt x="417829" y="321309"/>
                  </a:lnTo>
                  <a:lnTo>
                    <a:pt x="421639" y="321309"/>
                  </a:lnTo>
                  <a:lnTo>
                    <a:pt x="421639" y="318769"/>
                  </a:lnTo>
                  <a:close/>
                </a:path>
                <a:path w="421640" h="349250">
                  <a:moveTo>
                    <a:pt x="3809" y="316229"/>
                  </a:moveTo>
                  <a:lnTo>
                    <a:pt x="0" y="316229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6229"/>
                  </a:lnTo>
                  <a:close/>
                </a:path>
                <a:path w="421640" h="349250">
                  <a:moveTo>
                    <a:pt x="421639" y="316229"/>
                  </a:moveTo>
                  <a:lnTo>
                    <a:pt x="417829" y="316229"/>
                  </a:lnTo>
                  <a:lnTo>
                    <a:pt x="417829" y="317500"/>
                  </a:lnTo>
                  <a:lnTo>
                    <a:pt x="421639" y="317500"/>
                  </a:lnTo>
                  <a:lnTo>
                    <a:pt x="421639" y="316229"/>
                  </a:lnTo>
                  <a:close/>
                </a:path>
                <a:path w="421640" h="349250">
                  <a:moveTo>
                    <a:pt x="3809" y="312419"/>
                  </a:moveTo>
                  <a:lnTo>
                    <a:pt x="0" y="312419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2419"/>
                  </a:lnTo>
                  <a:close/>
                </a:path>
                <a:path w="421640" h="349250">
                  <a:moveTo>
                    <a:pt x="421639" y="312419"/>
                  </a:moveTo>
                  <a:lnTo>
                    <a:pt x="417829" y="312419"/>
                  </a:lnTo>
                  <a:lnTo>
                    <a:pt x="417829" y="314959"/>
                  </a:lnTo>
                  <a:lnTo>
                    <a:pt x="421639" y="314959"/>
                  </a:lnTo>
                  <a:lnTo>
                    <a:pt x="421639" y="312419"/>
                  </a:lnTo>
                  <a:close/>
                </a:path>
                <a:path w="421640" h="349250">
                  <a:moveTo>
                    <a:pt x="3809" y="309879"/>
                  </a:moveTo>
                  <a:lnTo>
                    <a:pt x="0" y="309879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9879"/>
                  </a:lnTo>
                  <a:close/>
                </a:path>
                <a:path w="421640" h="349250">
                  <a:moveTo>
                    <a:pt x="421639" y="309879"/>
                  </a:moveTo>
                  <a:lnTo>
                    <a:pt x="417829" y="309879"/>
                  </a:lnTo>
                  <a:lnTo>
                    <a:pt x="417829" y="311150"/>
                  </a:lnTo>
                  <a:lnTo>
                    <a:pt x="421639" y="311150"/>
                  </a:lnTo>
                  <a:lnTo>
                    <a:pt x="421639" y="309879"/>
                  </a:lnTo>
                  <a:close/>
                </a:path>
                <a:path w="421640" h="349250">
                  <a:moveTo>
                    <a:pt x="3809" y="303529"/>
                  </a:moveTo>
                  <a:lnTo>
                    <a:pt x="0" y="303529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3529"/>
                  </a:lnTo>
                  <a:close/>
                </a:path>
                <a:path w="421640" h="349250">
                  <a:moveTo>
                    <a:pt x="421639" y="303529"/>
                  </a:moveTo>
                  <a:lnTo>
                    <a:pt x="417829" y="303529"/>
                  </a:lnTo>
                  <a:lnTo>
                    <a:pt x="417829" y="308609"/>
                  </a:lnTo>
                  <a:lnTo>
                    <a:pt x="421639" y="308609"/>
                  </a:lnTo>
                  <a:lnTo>
                    <a:pt x="421639" y="303529"/>
                  </a:lnTo>
                  <a:close/>
                </a:path>
                <a:path w="421640" h="349250">
                  <a:moveTo>
                    <a:pt x="3809" y="299719"/>
                  </a:moveTo>
                  <a:lnTo>
                    <a:pt x="0" y="299719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9719"/>
                  </a:lnTo>
                  <a:close/>
                </a:path>
                <a:path w="421640" h="349250">
                  <a:moveTo>
                    <a:pt x="421639" y="299719"/>
                  </a:moveTo>
                  <a:lnTo>
                    <a:pt x="417829" y="299719"/>
                  </a:lnTo>
                  <a:lnTo>
                    <a:pt x="417829" y="302259"/>
                  </a:lnTo>
                  <a:lnTo>
                    <a:pt x="421639" y="302259"/>
                  </a:lnTo>
                  <a:lnTo>
                    <a:pt x="421639" y="299719"/>
                  </a:lnTo>
                  <a:close/>
                </a:path>
                <a:path w="421640" h="349250">
                  <a:moveTo>
                    <a:pt x="3809" y="297179"/>
                  </a:moveTo>
                  <a:lnTo>
                    <a:pt x="0" y="297179"/>
                  </a:lnTo>
                  <a:lnTo>
                    <a:pt x="0" y="298450"/>
                  </a:lnTo>
                  <a:lnTo>
                    <a:pt x="3809" y="298450"/>
                  </a:lnTo>
                  <a:lnTo>
                    <a:pt x="3809" y="297179"/>
                  </a:lnTo>
                  <a:close/>
                </a:path>
                <a:path w="421640" h="349250">
                  <a:moveTo>
                    <a:pt x="421639" y="297179"/>
                  </a:moveTo>
                  <a:lnTo>
                    <a:pt x="417829" y="297179"/>
                  </a:lnTo>
                  <a:lnTo>
                    <a:pt x="417829" y="298450"/>
                  </a:lnTo>
                  <a:lnTo>
                    <a:pt x="421639" y="298450"/>
                  </a:lnTo>
                  <a:lnTo>
                    <a:pt x="421639" y="297179"/>
                  </a:lnTo>
                  <a:close/>
                </a:path>
                <a:path w="421640" h="349250">
                  <a:moveTo>
                    <a:pt x="3809" y="293369"/>
                  </a:moveTo>
                  <a:lnTo>
                    <a:pt x="0" y="293369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3369"/>
                  </a:lnTo>
                  <a:close/>
                </a:path>
                <a:path w="421640" h="349250">
                  <a:moveTo>
                    <a:pt x="421639" y="293369"/>
                  </a:moveTo>
                  <a:lnTo>
                    <a:pt x="417829" y="293369"/>
                  </a:lnTo>
                  <a:lnTo>
                    <a:pt x="417829" y="295909"/>
                  </a:lnTo>
                  <a:lnTo>
                    <a:pt x="421639" y="295909"/>
                  </a:lnTo>
                  <a:lnTo>
                    <a:pt x="421639" y="293369"/>
                  </a:lnTo>
                  <a:close/>
                </a:path>
                <a:path w="421640" h="349250">
                  <a:moveTo>
                    <a:pt x="3809" y="278129"/>
                  </a:moveTo>
                  <a:lnTo>
                    <a:pt x="0" y="278129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78129"/>
                  </a:lnTo>
                  <a:close/>
                </a:path>
                <a:path w="421640" h="349250">
                  <a:moveTo>
                    <a:pt x="421639" y="278129"/>
                  </a:moveTo>
                  <a:lnTo>
                    <a:pt x="417829" y="278129"/>
                  </a:lnTo>
                  <a:lnTo>
                    <a:pt x="417829" y="292100"/>
                  </a:lnTo>
                  <a:lnTo>
                    <a:pt x="421639" y="292100"/>
                  </a:lnTo>
                  <a:lnTo>
                    <a:pt x="421639" y="278129"/>
                  </a:lnTo>
                  <a:close/>
                </a:path>
                <a:path w="421640" h="349250">
                  <a:moveTo>
                    <a:pt x="3809" y="269239"/>
                  </a:moveTo>
                  <a:lnTo>
                    <a:pt x="0" y="269239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69239"/>
                  </a:lnTo>
                  <a:close/>
                </a:path>
                <a:path w="421640" h="349250">
                  <a:moveTo>
                    <a:pt x="421639" y="269239"/>
                  </a:moveTo>
                  <a:lnTo>
                    <a:pt x="417829" y="269239"/>
                  </a:lnTo>
                  <a:lnTo>
                    <a:pt x="417829" y="276859"/>
                  </a:lnTo>
                  <a:lnTo>
                    <a:pt x="421639" y="276859"/>
                  </a:lnTo>
                  <a:lnTo>
                    <a:pt x="421639" y="269239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7212329" y="1480819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30">
                  <a:moveTo>
                    <a:pt x="2540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2540" y="73659"/>
                  </a:lnTo>
                  <a:lnTo>
                    <a:pt x="2540" y="71119"/>
                  </a:lnTo>
                  <a:close/>
                </a:path>
                <a:path w="414020" h="341630">
                  <a:moveTo>
                    <a:pt x="414020" y="71119"/>
                  </a:moveTo>
                  <a:lnTo>
                    <a:pt x="410210" y="71119"/>
                  </a:lnTo>
                  <a:lnTo>
                    <a:pt x="410210" y="73659"/>
                  </a:lnTo>
                  <a:lnTo>
                    <a:pt x="414020" y="73659"/>
                  </a:lnTo>
                  <a:lnTo>
                    <a:pt x="414020" y="71119"/>
                  </a:lnTo>
                  <a:close/>
                </a:path>
                <a:path w="414020" h="341630">
                  <a:moveTo>
                    <a:pt x="2540" y="54609"/>
                  </a:moveTo>
                  <a:lnTo>
                    <a:pt x="0" y="54609"/>
                  </a:lnTo>
                  <a:lnTo>
                    <a:pt x="0" y="69849"/>
                  </a:lnTo>
                  <a:lnTo>
                    <a:pt x="2540" y="69849"/>
                  </a:lnTo>
                  <a:lnTo>
                    <a:pt x="2540" y="54609"/>
                  </a:lnTo>
                  <a:close/>
                </a:path>
                <a:path w="414020" h="341630">
                  <a:moveTo>
                    <a:pt x="414020" y="54609"/>
                  </a:moveTo>
                  <a:lnTo>
                    <a:pt x="410210" y="54609"/>
                  </a:lnTo>
                  <a:lnTo>
                    <a:pt x="410210" y="69849"/>
                  </a:lnTo>
                  <a:lnTo>
                    <a:pt x="414020" y="69849"/>
                  </a:lnTo>
                  <a:lnTo>
                    <a:pt x="414020" y="54609"/>
                  </a:lnTo>
                  <a:close/>
                </a:path>
                <a:path w="414020" h="341630">
                  <a:moveTo>
                    <a:pt x="254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52069"/>
                  </a:lnTo>
                  <a:close/>
                </a:path>
                <a:path w="414020" h="341630">
                  <a:moveTo>
                    <a:pt x="414020" y="52069"/>
                  </a:moveTo>
                  <a:lnTo>
                    <a:pt x="410210" y="52069"/>
                  </a:lnTo>
                  <a:lnTo>
                    <a:pt x="410210" y="53339"/>
                  </a:lnTo>
                  <a:lnTo>
                    <a:pt x="414020" y="53339"/>
                  </a:lnTo>
                  <a:lnTo>
                    <a:pt x="414020" y="52069"/>
                  </a:lnTo>
                  <a:close/>
                </a:path>
                <a:path w="414020" h="341630">
                  <a:moveTo>
                    <a:pt x="254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540" y="50799"/>
                  </a:lnTo>
                  <a:lnTo>
                    <a:pt x="2540" y="48259"/>
                  </a:lnTo>
                  <a:close/>
                </a:path>
                <a:path w="414020" h="341630">
                  <a:moveTo>
                    <a:pt x="414020" y="48259"/>
                  </a:moveTo>
                  <a:lnTo>
                    <a:pt x="410210" y="48259"/>
                  </a:lnTo>
                  <a:lnTo>
                    <a:pt x="410210" y="50799"/>
                  </a:lnTo>
                  <a:lnTo>
                    <a:pt x="414020" y="50799"/>
                  </a:lnTo>
                  <a:lnTo>
                    <a:pt x="414020" y="48259"/>
                  </a:lnTo>
                  <a:close/>
                </a:path>
                <a:path w="414020" h="341630">
                  <a:moveTo>
                    <a:pt x="254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2540" y="46989"/>
                  </a:lnTo>
                  <a:lnTo>
                    <a:pt x="2540" y="45719"/>
                  </a:lnTo>
                  <a:close/>
                </a:path>
                <a:path w="414020" h="341630">
                  <a:moveTo>
                    <a:pt x="414020" y="45719"/>
                  </a:moveTo>
                  <a:lnTo>
                    <a:pt x="410210" y="45719"/>
                  </a:lnTo>
                  <a:lnTo>
                    <a:pt x="410210" y="46989"/>
                  </a:lnTo>
                  <a:lnTo>
                    <a:pt x="414020" y="46989"/>
                  </a:lnTo>
                  <a:lnTo>
                    <a:pt x="414020" y="45719"/>
                  </a:lnTo>
                  <a:close/>
                </a:path>
                <a:path w="414020" h="341630">
                  <a:moveTo>
                    <a:pt x="254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2540" y="44449"/>
                  </a:lnTo>
                  <a:lnTo>
                    <a:pt x="2540" y="39369"/>
                  </a:lnTo>
                  <a:close/>
                </a:path>
                <a:path w="414020" h="341630">
                  <a:moveTo>
                    <a:pt x="414020" y="39369"/>
                  </a:moveTo>
                  <a:lnTo>
                    <a:pt x="410210" y="39369"/>
                  </a:lnTo>
                  <a:lnTo>
                    <a:pt x="410210" y="44449"/>
                  </a:lnTo>
                  <a:lnTo>
                    <a:pt x="414020" y="44449"/>
                  </a:lnTo>
                  <a:lnTo>
                    <a:pt x="414020" y="39369"/>
                  </a:lnTo>
                  <a:close/>
                </a:path>
                <a:path w="414020" h="341630">
                  <a:moveTo>
                    <a:pt x="254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540" y="38099"/>
                  </a:lnTo>
                  <a:lnTo>
                    <a:pt x="2540" y="35559"/>
                  </a:lnTo>
                  <a:close/>
                </a:path>
                <a:path w="414020" h="341630">
                  <a:moveTo>
                    <a:pt x="414020" y="35559"/>
                  </a:moveTo>
                  <a:lnTo>
                    <a:pt x="410210" y="35559"/>
                  </a:lnTo>
                  <a:lnTo>
                    <a:pt x="410210" y="38099"/>
                  </a:lnTo>
                  <a:lnTo>
                    <a:pt x="414020" y="38099"/>
                  </a:lnTo>
                  <a:lnTo>
                    <a:pt x="414020" y="35559"/>
                  </a:lnTo>
                  <a:close/>
                </a:path>
                <a:path w="414020" h="341630">
                  <a:moveTo>
                    <a:pt x="254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33019"/>
                  </a:lnTo>
                  <a:close/>
                </a:path>
                <a:path w="414020" h="341630">
                  <a:moveTo>
                    <a:pt x="414020" y="33019"/>
                  </a:moveTo>
                  <a:lnTo>
                    <a:pt x="410210" y="33019"/>
                  </a:lnTo>
                  <a:lnTo>
                    <a:pt x="410210" y="34289"/>
                  </a:lnTo>
                  <a:lnTo>
                    <a:pt x="414020" y="34289"/>
                  </a:lnTo>
                  <a:lnTo>
                    <a:pt x="414020" y="33019"/>
                  </a:lnTo>
                  <a:close/>
                </a:path>
                <a:path w="414020" h="341630">
                  <a:moveTo>
                    <a:pt x="254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540" y="31749"/>
                  </a:lnTo>
                  <a:lnTo>
                    <a:pt x="2540" y="29209"/>
                  </a:lnTo>
                  <a:close/>
                </a:path>
                <a:path w="414020" h="341630">
                  <a:moveTo>
                    <a:pt x="414020" y="29209"/>
                  </a:moveTo>
                  <a:lnTo>
                    <a:pt x="410210" y="29209"/>
                  </a:lnTo>
                  <a:lnTo>
                    <a:pt x="410210" y="31749"/>
                  </a:lnTo>
                  <a:lnTo>
                    <a:pt x="414020" y="31749"/>
                  </a:lnTo>
                  <a:lnTo>
                    <a:pt x="414020" y="29209"/>
                  </a:lnTo>
                  <a:close/>
                </a:path>
                <a:path w="414020" h="341630">
                  <a:moveTo>
                    <a:pt x="254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2540" y="27939"/>
                  </a:lnTo>
                  <a:lnTo>
                    <a:pt x="2540" y="26669"/>
                  </a:lnTo>
                  <a:close/>
                </a:path>
                <a:path w="414020" h="341630">
                  <a:moveTo>
                    <a:pt x="414020" y="26669"/>
                  </a:moveTo>
                  <a:lnTo>
                    <a:pt x="410210" y="26669"/>
                  </a:lnTo>
                  <a:lnTo>
                    <a:pt x="410210" y="27939"/>
                  </a:lnTo>
                  <a:lnTo>
                    <a:pt x="414020" y="27939"/>
                  </a:lnTo>
                  <a:lnTo>
                    <a:pt x="414020" y="26669"/>
                  </a:lnTo>
                  <a:close/>
                </a:path>
                <a:path w="414020" h="341630">
                  <a:moveTo>
                    <a:pt x="254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540" y="25399"/>
                  </a:lnTo>
                  <a:lnTo>
                    <a:pt x="2540" y="22859"/>
                  </a:lnTo>
                  <a:close/>
                </a:path>
                <a:path w="414020" h="341630">
                  <a:moveTo>
                    <a:pt x="414020" y="22859"/>
                  </a:moveTo>
                  <a:lnTo>
                    <a:pt x="410210" y="22859"/>
                  </a:lnTo>
                  <a:lnTo>
                    <a:pt x="410210" y="25399"/>
                  </a:lnTo>
                  <a:lnTo>
                    <a:pt x="414020" y="25399"/>
                  </a:lnTo>
                  <a:lnTo>
                    <a:pt x="414020" y="22859"/>
                  </a:lnTo>
                  <a:close/>
                </a:path>
                <a:path w="414020" h="341630">
                  <a:moveTo>
                    <a:pt x="127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20319"/>
                  </a:lnTo>
                  <a:lnTo>
                    <a:pt x="1270" y="20319"/>
                  </a:lnTo>
                  <a:lnTo>
                    <a:pt x="1270" y="19049"/>
                  </a:lnTo>
                  <a:close/>
                </a:path>
                <a:path w="414020" h="341630">
                  <a:moveTo>
                    <a:pt x="414020" y="20319"/>
                  </a:moveTo>
                  <a:lnTo>
                    <a:pt x="410210" y="20319"/>
                  </a:lnTo>
                  <a:lnTo>
                    <a:pt x="410210" y="21589"/>
                  </a:lnTo>
                  <a:lnTo>
                    <a:pt x="414020" y="21589"/>
                  </a:lnTo>
                  <a:lnTo>
                    <a:pt x="414020" y="20319"/>
                  </a:lnTo>
                  <a:close/>
                </a:path>
                <a:path w="414020" h="341630">
                  <a:moveTo>
                    <a:pt x="411480" y="15239"/>
                  </a:moveTo>
                  <a:lnTo>
                    <a:pt x="410210" y="15239"/>
                  </a:lnTo>
                  <a:lnTo>
                    <a:pt x="410210" y="19049"/>
                  </a:lnTo>
                  <a:lnTo>
                    <a:pt x="412750" y="19049"/>
                  </a:lnTo>
                  <a:lnTo>
                    <a:pt x="412750" y="16509"/>
                  </a:lnTo>
                  <a:lnTo>
                    <a:pt x="411480" y="16509"/>
                  </a:lnTo>
                  <a:lnTo>
                    <a:pt x="411480" y="15239"/>
                  </a:lnTo>
                  <a:close/>
                </a:path>
                <a:path w="414020" h="341630">
                  <a:moveTo>
                    <a:pt x="17779" y="2539"/>
                  </a:moveTo>
                  <a:lnTo>
                    <a:pt x="16510" y="2539"/>
                  </a:lnTo>
                  <a:lnTo>
                    <a:pt x="16510" y="3809"/>
                  </a:lnTo>
                  <a:lnTo>
                    <a:pt x="17779" y="3809"/>
                  </a:lnTo>
                  <a:lnTo>
                    <a:pt x="17779" y="2539"/>
                  </a:lnTo>
                  <a:close/>
                </a:path>
                <a:path w="414020" h="341630">
                  <a:moveTo>
                    <a:pt x="398780" y="2539"/>
                  </a:moveTo>
                  <a:lnTo>
                    <a:pt x="396239" y="2539"/>
                  </a:lnTo>
                  <a:lnTo>
                    <a:pt x="396239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14020" h="341630">
                  <a:moveTo>
                    <a:pt x="21590" y="0"/>
                  </a:moveTo>
                  <a:lnTo>
                    <a:pt x="20320" y="0"/>
                  </a:lnTo>
                  <a:lnTo>
                    <a:pt x="20320" y="2539"/>
                  </a:lnTo>
                  <a:lnTo>
                    <a:pt x="394970" y="2539"/>
                  </a:lnTo>
                  <a:lnTo>
                    <a:pt x="394970" y="1269"/>
                  </a:lnTo>
                  <a:lnTo>
                    <a:pt x="21590" y="1269"/>
                  </a:lnTo>
                  <a:lnTo>
                    <a:pt x="21590" y="0"/>
                  </a:lnTo>
                  <a:close/>
                </a:path>
                <a:path w="414020" h="341630">
                  <a:moveTo>
                    <a:pt x="394970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14020" h="341630">
                  <a:moveTo>
                    <a:pt x="2540" y="73660"/>
                  </a:moveTo>
                  <a:lnTo>
                    <a:pt x="0" y="73660"/>
                  </a:lnTo>
                  <a:lnTo>
                    <a:pt x="0" y="160019"/>
                  </a:lnTo>
                  <a:lnTo>
                    <a:pt x="2540" y="160019"/>
                  </a:lnTo>
                  <a:lnTo>
                    <a:pt x="2540" y="73660"/>
                  </a:lnTo>
                  <a:close/>
                </a:path>
                <a:path w="414020" h="341630">
                  <a:moveTo>
                    <a:pt x="414020" y="73660"/>
                  </a:moveTo>
                  <a:lnTo>
                    <a:pt x="410210" y="73660"/>
                  </a:lnTo>
                  <a:lnTo>
                    <a:pt x="410210" y="160019"/>
                  </a:lnTo>
                  <a:lnTo>
                    <a:pt x="414020" y="160019"/>
                  </a:lnTo>
                  <a:lnTo>
                    <a:pt x="414020" y="73660"/>
                  </a:lnTo>
                  <a:close/>
                </a:path>
                <a:path w="414020" h="341630">
                  <a:moveTo>
                    <a:pt x="2540" y="160020"/>
                  </a:moveTo>
                  <a:lnTo>
                    <a:pt x="0" y="160020"/>
                  </a:lnTo>
                  <a:lnTo>
                    <a:pt x="0" y="264159"/>
                  </a:lnTo>
                  <a:lnTo>
                    <a:pt x="2540" y="264159"/>
                  </a:lnTo>
                  <a:lnTo>
                    <a:pt x="2540" y="160020"/>
                  </a:lnTo>
                  <a:close/>
                </a:path>
                <a:path w="414020" h="341630">
                  <a:moveTo>
                    <a:pt x="414020" y="160020"/>
                  </a:moveTo>
                  <a:lnTo>
                    <a:pt x="410210" y="160020"/>
                  </a:lnTo>
                  <a:lnTo>
                    <a:pt x="410210" y="264159"/>
                  </a:lnTo>
                  <a:lnTo>
                    <a:pt x="414020" y="264159"/>
                  </a:lnTo>
                  <a:lnTo>
                    <a:pt x="414020" y="160020"/>
                  </a:lnTo>
                  <a:close/>
                </a:path>
                <a:path w="414020" h="341630">
                  <a:moveTo>
                    <a:pt x="397509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7509" y="341629"/>
                  </a:lnTo>
                  <a:lnTo>
                    <a:pt x="397509" y="340359"/>
                  </a:lnTo>
                  <a:close/>
                </a:path>
                <a:path w="414020" h="341630">
                  <a:moveTo>
                    <a:pt x="400050" y="337819"/>
                  </a:moveTo>
                  <a:lnTo>
                    <a:pt x="15240" y="337819"/>
                  </a:lnTo>
                  <a:lnTo>
                    <a:pt x="15240" y="340359"/>
                  </a:lnTo>
                  <a:lnTo>
                    <a:pt x="16510" y="340359"/>
                  </a:lnTo>
                  <a:lnTo>
                    <a:pt x="16510" y="339089"/>
                  </a:lnTo>
                  <a:lnTo>
                    <a:pt x="400050" y="339089"/>
                  </a:lnTo>
                  <a:lnTo>
                    <a:pt x="400050" y="337819"/>
                  </a:lnTo>
                  <a:close/>
                </a:path>
                <a:path w="414020" h="341630">
                  <a:moveTo>
                    <a:pt x="400050" y="339089"/>
                  </a:moveTo>
                  <a:lnTo>
                    <a:pt x="398780" y="339089"/>
                  </a:lnTo>
                  <a:lnTo>
                    <a:pt x="398780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4020" h="341630">
                  <a:moveTo>
                    <a:pt x="412750" y="325119"/>
                  </a:moveTo>
                  <a:lnTo>
                    <a:pt x="410210" y="325119"/>
                  </a:lnTo>
                  <a:lnTo>
                    <a:pt x="410210" y="326389"/>
                  </a:lnTo>
                  <a:lnTo>
                    <a:pt x="411480" y="326389"/>
                  </a:lnTo>
                  <a:lnTo>
                    <a:pt x="411480" y="327659"/>
                  </a:lnTo>
                  <a:lnTo>
                    <a:pt x="412750" y="327659"/>
                  </a:lnTo>
                  <a:lnTo>
                    <a:pt x="412750" y="325119"/>
                  </a:lnTo>
                  <a:close/>
                </a:path>
                <a:path w="414020" h="341630">
                  <a:moveTo>
                    <a:pt x="2540" y="321309"/>
                  </a:moveTo>
                  <a:lnTo>
                    <a:pt x="0" y="321309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3849"/>
                  </a:lnTo>
                  <a:lnTo>
                    <a:pt x="2540" y="323849"/>
                  </a:lnTo>
                  <a:lnTo>
                    <a:pt x="2540" y="321309"/>
                  </a:lnTo>
                  <a:close/>
                </a:path>
                <a:path w="414020" h="341630">
                  <a:moveTo>
                    <a:pt x="414020" y="321309"/>
                  </a:moveTo>
                  <a:lnTo>
                    <a:pt x="410210" y="321309"/>
                  </a:lnTo>
                  <a:lnTo>
                    <a:pt x="410210" y="323849"/>
                  </a:lnTo>
                  <a:lnTo>
                    <a:pt x="414020" y="323849"/>
                  </a:lnTo>
                  <a:lnTo>
                    <a:pt x="414020" y="321309"/>
                  </a:lnTo>
                  <a:close/>
                </a:path>
                <a:path w="414020" h="341630">
                  <a:moveTo>
                    <a:pt x="254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2540" y="320039"/>
                  </a:lnTo>
                  <a:lnTo>
                    <a:pt x="2540" y="318769"/>
                  </a:lnTo>
                  <a:close/>
                </a:path>
                <a:path w="414020" h="341630">
                  <a:moveTo>
                    <a:pt x="414020" y="318769"/>
                  </a:moveTo>
                  <a:lnTo>
                    <a:pt x="410210" y="318769"/>
                  </a:lnTo>
                  <a:lnTo>
                    <a:pt x="410210" y="320039"/>
                  </a:lnTo>
                  <a:lnTo>
                    <a:pt x="414020" y="320039"/>
                  </a:lnTo>
                  <a:lnTo>
                    <a:pt x="414020" y="318769"/>
                  </a:lnTo>
                  <a:close/>
                </a:path>
                <a:path w="414020" h="341630">
                  <a:moveTo>
                    <a:pt x="254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2540" y="317499"/>
                  </a:lnTo>
                  <a:lnTo>
                    <a:pt x="2540" y="314959"/>
                  </a:lnTo>
                  <a:close/>
                </a:path>
                <a:path w="414020" h="341630">
                  <a:moveTo>
                    <a:pt x="414020" y="314959"/>
                  </a:moveTo>
                  <a:lnTo>
                    <a:pt x="410210" y="314959"/>
                  </a:lnTo>
                  <a:lnTo>
                    <a:pt x="410210" y="317499"/>
                  </a:lnTo>
                  <a:lnTo>
                    <a:pt x="414020" y="317499"/>
                  </a:lnTo>
                  <a:lnTo>
                    <a:pt x="414020" y="314959"/>
                  </a:lnTo>
                  <a:close/>
                </a:path>
                <a:path w="414020" h="341630">
                  <a:moveTo>
                    <a:pt x="2540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2540" y="313689"/>
                  </a:lnTo>
                  <a:lnTo>
                    <a:pt x="2540" y="312419"/>
                  </a:lnTo>
                  <a:close/>
                </a:path>
                <a:path w="414020" h="341630">
                  <a:moveTo>
                    <a:pt x="414020" y="312419"/>
                  </a:moveTo>
                  <a:lnTo>
                    <a:pt x="410210" y="312419"/>
                  </a:lnTo>
                  <a:lnTo>
                    <a:pt x="410210" y="313689"/>
                  </a:lnTo>
                  <a:lnTo>
                    <a:pt x="414020" y="313689"/>
                  </a:lnTo>
                  <a:lnTo>
                    <a:pt x="414020" y="312419"/>
                  </a:lnTo>
                  <a:close/>
                </a:path>
                <a:path w="414020" h="341630">
                  <a:moveTo>
                    <a:pt x="254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2540" y="311149"/>
                  </a:lnTo>
                  <a:lnTo>
                    <a:pt x="2540" y="308609"/>
                  </a:lnTo>
                  <a:close/>
                </a:path>
                <a:path w="414020" h="341630">
                  <a:moveTo>
                    <a:pt x="414020" y="308609"/>
                  </a:moveTo>
                  <a:lnTo>
                    <a:pt x="410210" y="308609"/>
                  </a:lnTo>
                  <a:lnTo>
                    <a:pt x="410210" y="311149"/>
                  </a:lnTo>
                  <a:lnTo>
                    <a:pt x="414020" y="311149"/>
                  </a:lnTo>
                  <a:lnTo>
                    <a:pt x="414020" y="308609"/>
                  </a:lnTo>
                  <a:close/>
                </a:path>
                <a:path w="414020" h="341630">
                  <a:moveTo>
                    <a:pt x="2540" y="306069"/>
                  </a:moveTo>
                  <a:lnTo>
                    <a:pt x="0" y="306069"/>
                  </a:lnTo>
                  <a:lnTo>
                    <a:pt x="0" y="307339"/>
                  </a:lnTo>
                  <a:lnTo>
                    <a:pt x="2540" y="307339"/>
                  </a:lnTo>
                  <a:lnTo>
                    <a:pt x="2540" y="306069"/>
                  </a:lnTo>
                  <a:close/>
                </a:path>
                <a:path w="414020" h="341630">
                  <a:moveTo>
                    <a:pt x="414020" y="306069"/>
                  </a:moveTo>
                  <a:lnTo>
                    <a:pt x="410210" y="306069"/>
                  </a:lnTo>
                  <a:lnTo>
                    <a:pt x="410210" y="307339"/>
                  </a:lnTo>
                  <a:lnTo>
                    <a:pt x="414020" y="307339"/>
                  </a:lnTo>
                  <a:lnTo>
                    <a:pt x="414020" y="306069"/>
                  </a:lnTo>
                  <a:close/>
                </a:path>
                <a:path w="414020" h="341630">
                  <a:moveTo>
                    <a:pt x="2540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2540" y="304799"/>
                  </a:lnTo>
                  <a:lnTo>
                    <a:pt x="2540" y="299719"/>
                  </a:lnTo>
                  <a:close/>
                </a:path>
                <a:path w="414020" h="341630">
                  <a:moveTo>
                    <a:pt x="414020" y="299719"/>
                  </a:moveTo>
                  <a:lnTo>
                    <a:pt x="410210" y="299719"/>
                  </a:lnTo>
                  <a:lnTo>
                    <a:pt x="410210" y="304799"/>
                  </a:lnTo>
                  <a:lnTo>
                    <a:pt x="414020" y="304799"/>
                  </a:lnTo>
                  <a:lnTo>
                    <a:pt x="414020" y="299719"/>
                  </a:lnTo>
                  <a:close/>
                </a:path>
                <a:path w="414020" h="341630">
                  <a:moveTo>
                    <a:pt x="2540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2540" y="298449"/>
                  </a:lnTo>
                  <a:lnTo>
                    <a:pt x="2540" y="295909"/>
                  </a:lnTo>
                  <a:close/>
                </a:path>
                <a:path w="414020" h="341630">
                  <a:moveTo>
                    <a:pt x="414020" y="295909"/>
                  </a:moveTo>
                  <a:lnTo>
                    <a:pt x="410210" y="295909"/>
                  </a:lnTo>
                  <a:lnTo>
                    <a:pt x="410210" y="298449"/>
                  </a:lnTo>
                  <a:lnTo>
                    <a:pt x="414020" y="298449"/>
                  </a:lnTo>
                  <a:lnTo>
                    <a:pt x="414020" y="295909"/>
                  </a:lnTo>
                  <a:close/>
                </a:path>
                <a:path w="414020" h="341630">
                  <a:moveTo>
                    <a:pt x="2540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2540" y="294639"/>
                  </a:lnTo>
                  <a:lnTo>
                    <a:pt x="2540" y="293369"/>
                  </a:lnTo>
                  <a:close/>
                </a:path>
                <a:path w="414020" h="341630">
                  <a:moveTo>
                    <a:pt x="414020" y="293369"/>
                  </a:moveTo>
                  <a:lnTo>
                    <a:pt x="410210" y="293369"/>
                  </a:lnTo>
                  <a:lnTo>
                    <a:pt x="410210" y="294639"/>
                  </a:lnTo>
                  <a:lnTo>
                    <a:pt x="414020" y="294639"/>
                  </a:lnTo>
                  <a:lnTo>
                    <a:pt x="414020" y="293369"/>
                  </a:lnTo>
                  <a:close/>
                </a:path>
                <a:path w="414020" h="341630">
                  <a:moveTo>
                    <a:pt x="254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2540" y="292099"/>
                  </a:lnTo>
                  <a:lnTo>
                    <a:pt x="2540" y="289559"/>
                  </a:lnTo>
                  <a:close/>
                </a:path>
                <a:path w="414020" h="341630">
                  <a:moveTo>
                    <a:pt x="414020" y="289559"/>
                  </a:moveTo>
                  <a:lnTo>
                    <a:pt x="410210" y="289559"/>
                  </a:lnTo>
                  <a:lnTo>
                    <a:pt x="410210" y="292099"/>
                  </a:lnTo>
                  <a:lnTo>
                    <a:pt x="414020" y="292099"/>
                  </a:lnTo>
                  <a:lnTo>
                    <a:pt x="414020" y="289559"/>
                  </a:lnTo>
                  <a:close/>
                </a:path>
                <a:path w="414020" h="341630">
                  <a:moveTo>
                    <a:pt x="2540" y="274319"/>
                  </a:moveTo>
                  <a:lnTo>
                    <a:pt x="0" y="274319"/>
                  </a:lnTo>
                  <a:lnTo>
                    <a:pt x="0" y="288289"/>
                  </a:lnTo>
                  <a:lnTo>
                    <a:pt x="2540" y="288289"/>
                  </a:lnTo>
                  <a:lnTo>
                    <a:pt x="2540" y="274319"/>
                  </a:lnTo>
                  <a:close/>
                </a:path>
                <a:path w="414020" h="341630">
                  <a:moveTo>
                    <a:pt x="414020" y="274319"/>
                  </a:moveTo>
                  <a:lnTo>
                    <a:pt x="410210" y="274319"/>
                  </a:lnTo>
                  <a:lnTo>
                    <a:pt x="410210" y="288289"/>
                  </a:lnTo>
                  <a:lnTo>
                    <a:pt x="414020" y="288289"/>
                  </a:lnTo>
                  <a:lnTo>
                    <a:pt x="414020" y="274319"/>
                  </a:lnTo>
                  <a:close/>
                </a:path>
                <a:path w="414020" h="341630">
                  <a:moveTo>
                    <a:pt x="2540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2540" y="273049"/>
                  </a:lnTo>
                  <a:lnTo>
                    <a:pt x="2540" y="265429"/>
                  </a:lnTo>
                  <a:close/>
                </a:path>
                <a:path w="414020" h="341630">
                  <a:moveTo>
                    <a:pt x="414020" y="265429"/>
                  </a:moveTo>
                  <a:lnTo>
                    <a:pt x="410210" y="265429"/>
                  </a:lnTo>
                  <a:lnTo>
                    <a:pt x="410210" y="273049"/>
                  </a:lnTo>
                  <a:lnTo>
                    <a:pt x="414020" y="273049"/>
                  </a:lnTo>
                  <a:lnTo>
                    <a:pt x="414020" y="26542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7214869" y="1484629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3809" y="67310"/>
                  </a:moveTo>
                  <a:lnTo>
                    <a:pt x="0" y="6731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7310"/>
                  </a:lnTo>
                  <a:close/>
                </a:path>
                <a:path w="407670" h="334010">
                  <a:moveTo>
                    <a:pt x="407670" y="67310"/>
                  </a:moveTo>
                  <a:lnTo>
                    <a:pt x="403859" y="67310"/>
                  </a:lnTo>
                  <a:lnTo>
                    <a:pt x="403859" y="69850"/>
                  </a:lnTo>
                  <a:lnTo>
                    <a:pt x="407670" y="69850"/>
                  </a:lnTo>
                  <a:lnTo>
                    <a:pt x="407670" y="67310"/>
                  </a:lnTo>
                  <a:close/>
                </a:path>
                <a:path w="407670" h="334010">
                  <a:moveTo>
                    <a:pt x="3809" y="50800"/>
                  </a:moveTo>
                  <a:lnTo>
                    <a:pt x="0" y="5080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0800"/>
                  </a:lnTo>
                  <a:close/>
                </a:path>
                <a:path w="407670" h="334010">
                  <a:moveTo>
                    <a:pt x="407670" y="50800"/>
                  </a:moveTo>
                  <a:lnTo>
                    <a:pt x="403859" y="50800"/>
                  </a:lnTo>
                  <a:lnTo>
                    <a:pt x="403859" y="66039"/>
                  </a:lnTo>
                  <a:lnTo>
                    <a:pt x="407670" y="66039"/>
                  </a:lnTo>
                  <a:lnTo>
                    <a:pt x="407670" y="50800"/>
                  </a:lnTo>
                  <a:close/>
                </a:path>
                <a:path w="407670" h="334010">
                  <a:moveTo>
                    <a:pt x="3809" y="48260"/>
                  </a:moveTo>
                  <a:lnTo>
                    <a:pt x="0" y="4826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8260"/>
                  </a:lnTo>
                  <a:close/>
                </a:path>
                <a:path w="407670" h="334010">
                  <a:moveTo>
                    <a:pt x="407670" y="48260"/>
                  </a:moveTo>
                  <a:lnTo>
                    <a:pt x="403859" y="48260"/>
                  </a:lnTo>
                  <a:lnTo>
                    <a:pt x="403859" y="49529"/>
                  </a:lnTo>
                  <a:lnTo>
                    <a:pt x="407670" y="49529"/>
                  </a:lnTo>
                  <a:lnTo>
                    <a:pt x="407670" y="48260"/>
                  </a:lnTo>
                  <a:close/>
                </a:path>
                <a:path w="407670" h="334010">
                  <a:moveTo>
                    <a:pt x="3809" y="44450"/>
                  </a:moveTo>
                  <a:lnTo>
                    <a:pt x="0" y="4445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4450"/>
                  </a:lnTo>
                  <a:close/>
                </a:path>
                <a:path w="407670" h="334010">
                  <a:moveTo>
                    <a:pt x="407670" y="44450"/>
                  </a:moveTo>
                  <a:lnTo>
                    <a:pt x="403859" y="44450"/>
                  </a:lnTo>
                  <a:lnTo>
                    <a:pt x="403859" y="46989"/>
                  </a:lnTo>
                  <a:lnTo>
                    <a:pt x="407670" y="46989"/>
                  </a:lnTo>
                  <a:lnTo>
                    <a:pt x="407670" y="44450"/>
                  </a:lnTo>
                  <a:close/>
                </a:path>
                <a:path w="407670" h="334010">
                  <a:moveTo>
                    <a:pt x="3809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41910"/>
                  </a:lnTo>
                  <a:close/>
                </a:path>
                <a:path w="407670" h="334010">
                  <a:moveTo>
                    <a:pt x="407670" y="41910"/>
                  </a:moveTo>
                  <a:lnTo>
                    <a:pt x="403859" y="41910"/>
                  </a:lnTo>
                  <a:lnTo>
                    <a:pt x="403859" y="43179"/>
                  </a:lnTo>
                  <a:lnTo>
                    <a:pt x="407670" y="43179"/>
                  </a:lnTo>
                  <a:lnTo>
                    <a:pt x="407670" y="41910"/>
                  </a:lnTo>
                  <a:close/>
                </a:path>
                <a:path w="407670" h="334010">
                  <a:moveTo>
                    <a:pt x="3809" y="35560"/>
                  </a:moveTo>
                  <a:lnTo>
                    <a:pt x="0" y="3556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5560"/>
                  </a:lnTo>
                  <a:close/>
                </a:path>
                <a:path w="407670" h="334010">
                  <a:moveTo>
                    <a:pt x="407670" y="35560"/>
                  </a:moveTo>
                  <a:lnTo>
                    <a:pt x="403859" y="35560"/>
                  </a:lnTo>
                  <a:lnTo>
                    <a:pt x="403859" y="40639"/>
                  </a:lnTo>
                  <a:lnTo>
                    <a:pt x="407670" y="40639"/>
                  </a:lnTo>
                  <a:lnTo>
                    <a:pt x="407670" y="35560"/>
                  </a:lnTo>
                  <a:close/>
                </a:path>
                <a:path w="407670" h="334010">
                  <a:moveTo>
                    <a:pt x="3809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1750"/>
                  </a:lnTo>
                  <a:close/>
                </a:path>
                <a:path w="407670" h="334010">
                  <a:moveTo>
                    <a:pt x="407670" y="31750"/>
                  </a:moveTo>
                  <a:lnTo>
                    <a:pt x="403859" y="31750"/>
                  </a:lnTo>
                  <a:lnTo>
                    <a:pt x="403859" y="34289"/>
                  </a:lnTo>
                  <a:lnTo>
                    <a:pt x="407670" y="34289"/>
                  </a:lnTo>
                  <a:lnTo>
                    <a:pt x="407670" y="31750"/>
                  </a:lnTo>
                  <a:close/>
                </a:path>
                <a:path w="407670" h="334010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407670" h="334010">
                  <a:moveTo>
                    <a:pt x="407670" y="29210"/>
                  </a:moveTo>
                  <a:lnTo>
                    <a:pt x="403859" y="29210"/>
                  </a:lnTo>
                  <a:lnTo>
                    <a:pt x="403859" y="30479"/>
                  </a:lnTo>
                  <a:lnTo>
                    <a:pt x="407670" y="30479"/>
                  </a:lnTo>
                  <a:lnTo>
                    <a:pt x="407670" y="29210"/>
                  </a:lnTo>
                  <a:close/>
                </a:path>
                <a:path w="407670" h="334010">
                  <a:moveTo>
                    <a:pt x="380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407670" h="334010">
                  <a:moveTo>
                    <a:pt x="407670" y="25400"/>
                  </a:moveTo>
                  <a:lnTo>
                    <a:pt x="403859" y="25400"/>
                  </a:lnTo>
                  <a:lnTo>
                    <a:pt x="403859" y="27939"/>
                  </a:lnTo>
                  <a:lnTo>
                    <a:pt x="407670" y="27939"/>
                  </a:lnTo>
                  <a:lnTo>
                    <a:pt x="407670" y="25400"/>
                  </a:lnTo>
                  <a:close/>
                </a:path>
                <a:path w="407670" h="334010">
                  <a:moveTo>
                    <a:pt x="380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2860"/>
                  </a:lnTo>
                  <a:close/>
                </a:path>
                <a:path w="407670" h="334010">
                  <a:moveTo>
                    <a:pt x="407670" y="22860"/>
                  </a:moveTo>
                  <a:lnTo>
                    <a:pt x="403859" y="22860"/>
                  </a:lnTo>
                  <a:lnTo>
                    <a:pt x="403859" y="24129"/>
                  </a:lnTo>
                  <a:lnTo>
                    <a:pt x="407670" y="24129"/>
                  </a:lnTo>
                  <a:lnTo>
                    <a:pt x="407670" y="22860"/>
                  </a:lnTo>
                  <a:close/>
                </a:path>
                <a:path w="407670" h="334010">
                  <a:moveTo>
                    <a:pt x="380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50"/>
                  </a:lnTo>
                  <a:close/>
                </a:path>
                <a:path w="407670" h="334010">
                  <a:moveTo>
                    <a:pt x="407670" y="19050"/>
                  </a:moveTo>
                  <a:lnTo>
                    <a:pt x="403859" y="19050"/>
                  </a:lnTo>
                  <a:lnTo>
                    <a:pt x="403859" y="21589"/>
                  </a:lnTo>
                  <a:lnTo>
                    <a:pt x="407670" y="21589"/>
                  </a:lnTo>
                  <a:lnTo>
                    <a:pt x="407670" y="19050"/>
                  </a:lnTo>
                  <a:close/>
                </a:path>
                <a:path w="407670" h="334010">
                  <a:moveTo>
                    <a:pt x="380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510"/>
                  </a:lnTo>
                  <a:close/>
                </a:path>
                <a:path w="407670" h="334010">
                  <a:moveTo>
                    <a:pt x="407670" y="16510"/>
                  </a:moveTo>
                  <a:lnTo>
                    <a:pt x="403859" y="16510"/>
                  </a:lnTo>
                  <a:lnTo>
                    <a:pt x="403859" y="17779"/>
                  </a:lnTo>
                  <a:lnTo>
                    <a:pt x="407670" y="17779"/>
                  </a:lnTo>
                  <a:lnTo>
                    <a:pt x="407670" y="16510"/>
                  </a:lnTo>
                  <a:close/>
                </a:path>
                <a:path w="407670" h="33401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407670" h="334010">
                  <a:moveTo>
                    <a:pt x="407670" y="12700"/>
                  </a:moveTo>
                  <a:lnTo>
                    <a:pt x="403859" y="12700"/>
                  </a:lnTo>
                  <a:lnTo>
                    <a:pt x="403859" y="15239"/>
                  </a:lnTo>
                  <a:lnTo>
                    <a:pt x="407670" y="15239"/>
                  </a:lnTo>
                  <a:lnTo>
                    <a:pt x="407670" y="12700"/>
                  </a:lnTo>
                  <a:close/>
                </a:path>
                <a:path w="407670" h="334010">
                  <a:moveTo>
                    <a:pt x="2539" y="11429"/>
                  </a:moveTo>
                  <a:lnTo>
                    <a:pt x="1270" y="11429"/>
                  </a:lnTo>
                  <a:lnTo>
                    <a:pt x="1270" y="12700"/>
                  </a:lnTo>
                  <a:lnTo>
                    <a:pt x="2539" y="12700"/>
                  </a:lnTo>
                  <a:lnTo>
                    <a:pt x="2539" y="11429"/>
                  </a:lnTo>
                  <a:close/>
                </a:path>
                <a:path w="407670" h="334010">
                  <a:moveTo>
                    <a:pt x="406400" y="8889"/>
                  </a:moveTo>
                  <a:lnTo>
                    <a:pt x="405129" y="8889"/>
                  </a:lnTo>
                  <a:lnTo>
                    <a:pt x="405129" y="10160"/>
                  </a:lnTo>
                  <a:lnTo>
                    <a:pt x="403859" y="10160"/>
                  </a:lnTo>
                  <a:lnTo>
                    <a:pt x="403859" y="11429"/>
                  </a:lnTo>
                  <a:lnTo>
                    <a:pt x="406400" y="11429"/>
                  </a:lnTo>
                  <a:lnTo>
                    <a:pt x="406400" y="8889"/>
                  </a:lnTo>
                  <a:close/>
                </a:path>
                <a:path w="407670" h="334010">
                  <a:moveTo>
                    <a:pt x="11429" y="2539"/>
                  </a:moveTo>
                  <a:lnTo>
                    <a:pt x="10159" y="2539"/>
                  </a:lnTo>
                  <a:lnTo>
                    <a:pt x="10159" y="3810"/>
                  </a:lnTo>
                  <a:lnTo>
                    <a:pt x="11429" y="3810"/>
                  </a:lnTo>
                  <a:lnTo>
                    <a:pt x="11429" y="2539"/>
                  </a:lnTo>
                  <a:close/>
                </a:path>
                <a:path w="407670" h="334010">
                  <a:moveTo>
                    <a:pt x="400050" y="2539"/>
                  </a:moveTo>
                  <a:lnTo>
                    <a:pt x="398779" y="2539"/>
                  </a:lnTo>
                  <a:lnTo>
                    <a:pt x="398779" y="3810"/>
                  </a:lnTo>
                  <a:lnTo>
                    <a:pt x="400050" y="3810"/>
                  </a:lnTo>
                  <a:lnTo>
                    <a:pt x="400050" y="2539"/>
                  </a:lnTo>
                  <a:close/>
                </a:path>
                <a:path w="407670" h="334010">
                  <a:moveTo>
                    <a:pt x="397509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397509" y="2539"/>
                  </a:lnTo>
                  <a:lnTo>
                    <a:pt x="397509" y="0"/>
                  </a:lnTo>
                  <a:close/>
                </a:path>
                <a:path w="407670" h="334010">
                  <a:moveTo>
                    <a:pt x="3809" y="69850"/>
                  </a:moveTo>
                  <a:lnTo>
                    <a:pt x="0" y="6985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69850"/>
                  </a:lnTo>
                  <a:close/>
                </a:path>
                <a:path w="407670" h="334010">
                  <a:moveTo>
                    <a:pt x="407670" y="69850"/>
                  </a:moveTo>
                  <a:lnTo>
                    <a:pt x="403859" y="69850"/>
                  </a:lnTo>
                  <a:lnTo>
                    <a:pt x="403859" y="156210"/>
                  </a:lnTo>
                  <a:lnTo>
                    <a:pt x="407670" y="156210"/>
                  </a:lnTo>
                  <a:lnTo>
                    <a:pt x="407670" y="69850"/>
                  </a:lnTo>
                  <a:close/>
                </a:path>
                <a:path w="407670" h="334010">
                  <a:moveTo>
                    <a:pt x="3809" y="156210"/>
                  </a:moveTo>
                  <a:lnTo>
                    <a:pt x="0" y="15621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156210"/>
                  </a:lnTo>
                  <a:close/>
                </a:path>
                <a:path w="407670" h="334010">
                  <a:moveTo>
                    <a:pt x="407670" y="156210"/>
                  </a:moveTo>
                  <a:lnTo>
                    <a:pt x="403859" y="156210"/>
                  </a:lnTo>
                  <a:lnTo>
                    <a:pt x="403859" y="260350"/>
                  </a:lnTo>
                  <a:lnTo>
                    <a:pt x="407670" y="260350"/>
                  </a:lnTo>
                  <a:lnTo>
                    <a:pt x="407670" y="156210"/>
                  </a:lnTo>
                  <a:close/>
                </a:path>
                <a:path w="407670" h="334010">
                  <a:moveTo>
                    <a:pt x="11429" y="332739"/>
                  </a:moveTo>
                  <a:lnTo>
                    <a:pt x="10159" y="332739"/>
                  </a:lnTo>
                  <a:lnTo>
                    <a:pt x="10159" y="334010"/>
                  </a:lnTo>
                  <a:lnTo>
                    <a:pt x="11429" y="334010"/>
                  </a:lnTo>
                  <a:lnTo>
                    <a:pt x="11429" y="332739"/>
                  </a:lnTo>
                  <a:close/>
                </a:path>
                <a:path w="407670" h="334010">
                  <a:moveTo>
                    <a:pt x="400050" y="332739"/>
                  </a:moveTo>
                  <a:lnTo>
                    <a:pt x="398779" y="332739"/>
                  </a:lnTo>
                  <a:lnTo>
                    <a:pt x="398779" y="334010"/>
                  </a:lnTo>
                  <a:lnTo>
                    <a:pt x="400050" y="334010"/>
                  </a:lnTo>
                  <a:lnTo>
                    <a:pt x="400050" y="332739"/>
                  </a:lnTo>
                  <a:close/>
                </a:path>
                <a:path w="407670" h="334010">
                  <a:moveTo>
                    <a:pt x="401319" y="330200"/>
                  </a:moveTo>
                  <a:lnTo>
                    <a:pt x="8889" y="330200"/>
                  </a:lnTo>
                  <a:lnTo>
                    <a:pt x="8889" y="332739"/>
                  </a:lnTo>
                  <a:lnTo>
                    <a:pt x="401319" y="332739"/>
                  </a:lnTo>
                  <a:lnTo>
                    <a:pt x="401319" y="330200"/>
                  </a:lnTo>
                  <a:close/>
                </a:path>
                <a:path w="407670" h="334010">
                  <a:moveTo>
                    <a:pt x="406400" y="326389"/>
                  </a:moveTo>
                  <a:lnTo>
                    <a:pt x="405129" y="326389"/>
                  </a:lnTo>
                  <a:lnTo>
                    <a:pt x="405129" y="327660"/>
                  </a:lnTo>
                  <a:lnTo>
                    <a:pt x="406400" y="327660"/>
                  </a:lnTo>
                  <a:lnTo>
                    <a:pt x="406400" y="326389"/>
                  </a:lnTo>
                  <a:close/>
                </a:path>
                <a:path w="407670" h="334010">
                  <a:moveTo>
                    <a:pt x="3809" y="323850"/>
                  </a:moveTo>
                  <a:lnTo>
                    <a:pt x="2539" y="323850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3850"/>
                  </a:lnTo>
                  <a:close/>
                </a:path>
                <a:path w="407670" h="334010">
                  <a:moveTo>
                    <a:pt x="407669" y="323850"/>
                  </a:moveTo>
                  <a:lnTo>
                    <a:pt x="403859" y="323850"/>
                  </a:lnTo>
                  <a:lnTo>
                    <a:pt x="403859" y="326389"/>
                  </a:lnTo>
                  <a:lnTo>
                    <a:pt x="407669" y="326389"/>
                  </a:lnTo>
                  <a:lnTo>
                    <a:pt x="407669" y="323850"/>
                  </a:lnTo>
                  <a:close/>
                </a:path>
                <a:path w="407670" h="334010">
                  <a:moveTo>
                    <a:pt x="3809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2580"/>
                  </a:lnTo>
                  <a:lnTo>
                    <a:pt x="3809" y="322580"/>
                  </a:lnTo>
                  <a:lnTo>
                    <a:pt x="3809" y="321310"/>
                  </a:lnTo>
                  <a:close/>
                </a:path>
                <a:path w="407670" h="334010">
                  <a:moveTo>
                    <a:pt x="407670" y="321310"/>
                  </a:moveTo>
                  <a:lnTo>
                    <a:pt x="403859" y="321310"/>
                  </a:lnTo>
                  <a:lnTo>
                    <a:pt x="403859" y="322580"/>
                  </a:lnTo>
                  <a:lnTo>
                    <a:pt x="407670" y="322580"/>
                  </a:lnTo>
                  <a:lnTo>
                    <a:pt x="407670" y="321310"/>
                  </a:lnTo>
                  <a:close/>
                </a:path>
                <a:path w="407670" h="334010">
                  <a:moveTo>
                    <a:pt x="3809" y="317500"/>
                  </a:moveTo>
                  <a:lnTo>
                    <a:pt x="0" y="31750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500"/>
                  </a:lnTo>
                  <a:close/>
                </a:path>
                <a:path w="407670" h="334010">
                  <a:moveTo>
                    <a:pt x="407670" y="317500"/>
                  </a:moveTo>
                  <a:lnTo>
                    <a:pt x="403859" y="317500"/>
                  </a:lnTo>
                  <a:lnTo>
                    <a:pt x="403859" y="320039"/>
                  </a:lnTo>
                  <a:lnTo>
                    <a:pt x="407670" y="320039"/>
                  </a:lnTo>
                  <a:lnTo>
                    <a:pt x="407670" y="317500"/>
                  </a:lnTo>
                  <a:close/>
                </a:path>
                <a:path w="407670" h="334010">
                  <a:moveTo>
                    <a:pt x="3809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4960"/>
                  </a:lnTo>
                  <a:close/>
                </a:path>
                <a:path w="407670" h="334010">
                  <a:moveTo>
                    <a:pt x="407670" y="314960"/>
                  </a:moveTo>
                  <a:lnTo>
                    <a:pt x="403859" y="314960"/>
                  </a:lnTo>
                  <a:lnTo>
                    <a:pt x="403859" y="316230"/>
                  </a:lnTo>
                  <a:lnTo>
                    <a:pt x="407670" y="316230"/>
                  </a:lnTo>
                  <a:lnTo>
                    <a:pt x="407670" y="314960"/>
                  </a:lnTo>
                  <a:close/>
                </a:path>
                <a:path w="407670" h="334010">
                  <a:moveTo>
                    <a:pt x="3809" y="311150"/>
                  </a:moveTo>
                  <a:lnTo>
                    <a:pt x="0" y="31115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1150"/>
                  </a:lnTo>
                  <a:close/>
                </a:path>
                <a:path w="407670" h="334010">
                  <a:moveTo>
                    <a:pt x="407670" y="311150"/>
                  </a:moveTo>
                  <a:lnTo>
                    <a:pt x="403859" y="311150"/>
                  </a:lnTo>
                  <a:lnTo>
                    <a:pt x="403859" y="313689"/>
                  </a:lnTo>
                  <a:lnTo>
                    <a:pt x="407670" y="313689"/>
                  </a:lnTo>
                  <a:lnTo>
                    <a:pt x="407670" y="311150"/>
                  </a:lnTo>
                  <a:close/>
                </a:path>
                <a:path w="407670" h="334010">
                  <a:moveTo>
                    <a:pt x="3809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8610"/>
                  </a:lnTo>
                  <a:close/>
                </a:path>
                <a:path w="407670" h="334010">
                  <a:moveTo>
                    <a:pt x="407670" y="308610"/>
                  </a:moveTo>
                  <a:lnTo>
                    <a:pt x="403859" y="308610"/>
                  </a:lnTo>
                  <a:lnTo>
                    <a:pt x="403859" y="309880"/>
                  </a:lnTo>
                  <a:lnTo>
                    <a:pt x="407670" y="309880"/>
                  </a:lnTo>
                  <a:lnTo>
                    <a:pt x="407670" y="308610"/>
                  </a:lnTo>
                  <a:close/>
                </a:path>
                <a:path w="407670" h="334010">
                  <a:moveTo>
                    <a:pt x="3809" y="304800"/>
                  </a:moveTo>
                  <a:lnTo>
                    <a:pt x="0" y="30480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4800"/>
                  </a:lnTo>
                  <a:close/>
                </a:path>
                <a:path w="407670" h="334010">
                  <a:moveTo>
                    <a:pt x="407670" y="304800"/>
                  </a:moveTo>
                  <a:lnTo>
                    <a:pt x="403859" y="304800"/>
                  </a:lnTo>
                  <a:lnTo>
                    <a:pt x="403859" y="307339"/>
                  </a:lnTo>
                  <a:lnTo>
                    <a:pt x="407670" y="307339"/>
                  </a:lnTo>
                  <a:lnTo>
                    <a:pt x="407670" y="304800"/>
                  </a:lnTo>
                  <a:close/>
                </a:path>
                <a:path w="407670" h="334010">
                  <a:moveTo>
                    <a:pt x="380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302260"/>
                  </a:lnTo>
                  <a:close/>
                </a:path>
                <a:path w="407670" h="334010">
                  <a:moveTo>
                    <a:pt x="407670" y="302260"/>
                  </a:moveTo>
                  <a:lnTo>
                    <a:pt x="403859" y="302260"/>
                  </a:lnTo>
                  <a:lnTo>
                    <a:pt x="403859" y="303530"/>
                  </a:lnTo>
                  <a:lnTo>
                    <a:pt x="407670" y="303530"/>
                  </a:lnTo>
                  <a:lnTo>
                    <a:pt x="407670" y="302260"/>
                  </a:lnTo>
                  <a:close/>
                </a:path>
                <a:path w="407670" h="334010">
                  <a:moveTo>
                    <a:pt x="3809" y="295910"/>
                  </a:moveTo>
                  <a:lnTo>
                    <a:pt x="0" y="29591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5910"/>
                  </a:lnTo>
                  <a:close/>
                </a:path>
                <a:path w="407670" h="334010">
                  <a:moveTo>
                    <a:pt x="407670" y="295910"/>
                  </a:moveTo>
                  <a:lnTo>
                    <a:pt x="403859" y="295910"/>
                  </a:lnTo>
                  <a:lnTo>
                    <a:pt x="403859" y="300989"/>
                  </a:lnTo>
                  <a:lnTo>
                    <a:pt x="407670" y="300989"/>
                  </a:lnTo>
                  <a:lnTo>
                    <a:pt x="407670" y="295910"/>
                  </a:lnTo>
                  <a:close/>
                </a:path>
                <a:path w="407670" h="334010">
                  <a:moveTo>
                    <a:pt x="3809" y="292100"/>
                  </a:moveTo>
                  <a:lnTo>
                    <a:pt x="0" y="29210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92100"/>
                  </a:lnTo>
                  <a:close/>
                </a:path>
                <a:path w="407670" h="334010">
                  <a:moveTo>
                    <a:pt x="407670" y="292100"/>
                  </a:moveTo>
                  <a:lnTo>
                    <a:pt x="403859" y="292100"/>
                  </a:lnTo>
                  <a:lnTo>
                    <a:pt x="403859" y="294639"/>
                  </a:lnTo>
                  <a:lnTo>
                    <a:pt x="407670" y="294639"/>
                  </a:lnTo>
                  <a:lnTo>
                    <a:pt x="407670" y="292100"/>
                  </a:lnTo>
                  <a:close/>
                </a:path>
                <a:path w="407670" h="334010">
                  <a:moveTo>
                    <a:pt x="3809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9560"/>
                  </a:lnTo>
                  <a:close/>
                </a:path>
                <a:path w="407670" h="334010">
                  <a:moveTo>
                    <a:pt x="407670" y="289560"/>
                  </a:moveTo>
                  <a:lnTo>
                    <a:pt x="403859" y="289560"/>
                  </a:lnTo>
                  <a:lnTo>
                    <a:pt x="403859" y="290830"/>
                  </a:lnTo>
                  <a:lnTo>
                    <a:pt x="407670" y="290830"/>
                  </a:lnTo>
                  <a:lnTo>
                    <a:pt x="407670" y="289560"/>
                  </a:lnTo>
                  <a:close/>
                </a:path>
                <a:path w="407670" h="334010">
                  <a:moveTo>
                    <a:pt x="3809" y="285750"/>
                  </a:moveTo>
                  <a:lnTo>
                    <a:pt x="0" y="28575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5750"/>
                  </a:lnTo>
                  <a:close/>
                </a:path>
                <a:path w="407670" h="334010">
                  <a:moveTo>
                    <a:pt x="407670" y="285750"/>
                  </a:moveTo>
                  <a:lnTo>
                    <a:pt x="403859" y="285750"/>
                  </a:lnTo>
                  <a:lnTo>
                    <a:pt x="403859" y="288289"/>
                  </a:lnTo>
                  <a:lnTo>
                    <a:pt x="407670" y="288289"/>
                  </a:lnTo>
                  <a:lnTo>
                    <a:pt x="407670" y="285750"/>
                  </a:lnTo>
                  <a:close/>
                </a:path>
                <a:path w="407670" h="334010">
                  <a:moveTo>
                    <a:pt x="3809" y="270510"/>
                  </a:moveTo>
                  <a:lnTo>
                    <a:pt x="0" y="27051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70510"/>
                  </a:lnTo>
                  <a:close/>
                </a:path>
                <a:path w="407670" h="334010">
                  <a:moveTo>
                    <a:pt x="407670" y="270510"/>
                  </a:moveTo>
                  <a:lnTo>
                    <a:pt x="403859" y="270510"/>
                  </a:lnTo>
                  <a:lnTo>
                    <a:pt x="403859" y="284480"/>
                  </a:lnTo>
                  <a:lnTo>
                    <a:pt x="407670" y="284480"/>
                  </a:lnTo>
                  <a:lnTo>
                    <a:pt x="407670" y="270510"/>
                  </a:lnTo>
                  <a:close/>
                </a:path>
                <a:path w="407670" h="334010">
                  <a:moveTo>
                    <a:pt x="3809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1620"/>
                  </a:lnTo>
                  <a:close/>
                </a:path>
                <a:path w="407670" h="334010">
                  <a:moveTo>
                    <a:pt x="407670" y="261620"/>
                  </a:moveTo>
                  <a:lnTo>
                    <a:pt x="403859" y="261620"/>
                  </a:lnTo>
                  <a:lnTo>
                    <a:pt x="403859" y="269239"/>
                  </a:lnTo>
                  <a:lnTo>
                    <a:pt x="407670" y="269239"/>
                  </a:lnTo>
                  <a:lnTo>
                    <a:pt x="407670" y="261620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7218679" y="1488439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63500"/>
                  </a:moveTo>
                  <a:lnTo>
                    <a:pt x="0" y="6350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500"/>
                  </a:lnTo>
                  <a:close/>
                </a:path>
                <a:path w="400050" h="326389">
                  <a:moveTo>
                    <a:pt x="400050" y="63500"/>
                  </a:moveTo>
                  <a:lnTo>
                    <a:pt x="396240" y="63500"/>
                  </a:lnTo>
                  <a:lnTo>
                    <a:pt x="396240" y="66039"/>
                  </a:lnTo>
                  <a:lnTo>
                    <a:pt x="400050" y="66039"/>
                  </a:lnTo>
                  <a:lnTo>
                    <a:pt x="400050" y="63500"/>
                  </a:lnTo>
                  <a:close/>
                </a:path>
                <a:path w="400050" h="326389">
                  <a:moveTo>
                    <a:pt x="3810" y="46989"/>
                  </a:moveTo>
                  <a:lnTo>
                    <a:pt x="0" y="46989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6989"/>
                  </a:lnTo>
                  <a:close/>
                </a:path>
                <a:path w="400050" h="326389">
                  <a:moveTo>
                    <a:pt x="400050" y="46989"/>
                  </a:moveTo>
                  <a:lnTo>
                    <a:pt x="396240" y="46989"/>
                  </a:lnTo>
                  <a:lnTo>
                    <a:pt x="396240" y="62229"/>
                  </a:lnTo>
                  <a:lnTo>
                    <a:pt x="400050" y="62229"/>
                  </a:lnTo>
                  <a:lnTo>
                    <a:pt x="400050" y="46989"/>
                  </a:lnTo>
                  <a:close/>
                </a:path>
                <a:path w="400050" h="326389">
                  <a:moveTo>
                    <a:pt x="3810" y="44450"/>
                  </a:moveTo>
                  <a:lnTo>
                    <a:pt x="0" y="4445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44450"/>
                  </a:lnTo>
                  <a:close/>
                </a:path>
                <a:path w="400050" h="326389">
                  <a:moveTo>
                    <a:pt x="400050" y="44450"/>
                  </a:moveTo>
                  <a:lnTo>
                    <a:pt x="396240" y="44450"/>
                  </a:lnTo>
                  <a:lnTo>
                    <a:pt x="396240" y="45719"/>
                  </a:lnTo>
                  <a:lnTo>
                    <a:pt x="400050" y="45719"/>
                  </a:lnTo>
                  <a:lnTo>
                    <a:pt x="400050" y="44450"/>
                  </a:lnTo>
                  <a:close/>
                </a:path>
                <a:path w="400050" h="326389">
                  <a:moveTo>
                    <a:pt x="3810" y="40639"/>
                  </a:moveTo>
                  <a:lnTo>
                    <a:pt x="0" y="40639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40639"/>
                  </a:lnTo>
                  <a:close/>
                </a:path>
                <a:path w="400050" h="326389">
                  <a:moveTo>
                    <a:pt x="400050" y="40639"/>
                  </a:moveTo>
                  <a:lnTo>
                    <a:pt x="396240" y="40639"/>
                  </a:lnTo>
                  <a:lnTo>
                    <a:pt x="396240" y="43179"/>
                  </a:lnTo>
                  <a:lnTo>
                    <a:pt x="400050" y="43179"/>
                  </a:lnTo>
                  <a:lnTo>
                    <a:pt x="400050" y="40639"/>
                  </a:lnTo>
                  <a:close/>
                </a:path>
                <a:path w="400050" h="326389">
                  <a:moveTo>
                    <a:pt x="3810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8100"/>
                  </a:lnTo>
                  <a:close/>
                </a:path>
                <a:path w="400050" h="326389">
                  <a:moveTo>
                    <a:pt x="400050" y="38100"/>
                  </a:moveTo>
                  <a:lnTo>
                    <a:pt x="396240" y="38100"/>
                  </a:lnTo>
                  <a:lnTo>
                    <a:pt x="396240" y="39369"/>
                  </a:lnTo>
                  <a:lnTo>
                    <a:pt x="400050" y="39369"/>
                  </a:lnTo>
                  <a:lnTo>
                    <a:pt x="400050" y="38100"/>
                  </a:lnTo>
                  <a:close/>
                </a:path>
                <a:path w="400050" h="326389">
                  <a:moveTo>
                    <a:pt x="3810" y="31750"/>
                  </a:moveTo>
                  <a:lnTo>
                    <a:pt x="0" y="3175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1750"/>
                  </a:lnTo>
                  <a:close/>
                </a:path>
                <a:path w="400050" h="326389">
                  <a:moveTo>
                    <a:pt x="400050" y="31750"/>
                  </a:moveTo>
                  <a:lnTo>
                    <a:pt x="396240" y="31750"/>
                  </a:lnTo>
                  <a:lnTo>
                    <a:pt x="396240" y="36829"/>
                  </a:lnTo>
                  <a:lnTo>
                    <a:pt x="400050" y="36829"/>
                  </a:lnTo>
                  <a:lnTo>
                    <a:pt x="400050" y="31750"/>
                  </a:lnTo>
                  <a:close/>
                </a:path>
                <a:path w="400050" h="326389">
                  <a:moveTo>
                    <a:pt x="3810" y="27939"/>
                  </a:moveTo>
                  <a:lnTo>
                    <a:pt x="0" y="27939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7939"/>
                  </a:lnTo>
                  <a:close/>
                </a:path>
                <a:path w="400050" h="326389">
                  <a:moveTo>
                    <a:pt x="400050" y="27939"/>
                  </a:moveTo>
                  <a:lnTo>
                    <a:pt x="396240" y="27939"/>
                  </a:lnTo>
                  <a:lnTo>
                    <a:pt x="396240" y="30479"/>
                  </a:lnTo>
                  <a:lnTo>
                    <a:pt x="400050" y="30479"/>
                  </a:lnTo>
                  <a:lnTo>
                    <a:pt x="400050" y="27939"/>
                  </a:lnTo>
                  <a:close/>
                </a:path>
                <a:path w="400050" h="326389">
                  <a:moveTo>
                    <a:pt x="381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5400"/>
                  </a:lnTo>
                  <a:close/>
                </a:path>
                <a:path w="400050" h="326389">
                  <a:moveTo>
                    <a:pt x="400050" y="25400"/>
                  </a:moveTo>
                  <a:lnTo>
                    <a:pt x="396240" y="25400"/>
                  </a:lnTo>
                  <a:lnTo>
                    <a:pt x="396240" y="26669"/>
                  </a:lnTo>
                  <a:lnTo>
                    <a:pt x="400050" y="26669"/>
                  </a:lnTo>
                  <a:lnTo>
                    <a:pt x="400050" y="25400"/>
                  </a:lnTo>
                  <a:close/>
                </a:path>
                <a:path w="400050" h="32638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400050" h="326389">
                  <a:moveTo>
                    <a:pt x="400050" y="21589"/>
                  </a:moveTo>
                  <a:lnTo>
                    <a:pt x="396240" y="21589"/>
                  </a:lnTo>
                  <a:lnTo>
                    <a:pt x="396240" y="24129"/>
                  </a:lnTo>
                  <a:lnTo>
                    <a:pt x="400050" y="24129"/>
                  </a:lnTo>
                  <a:lnTo>
                    <a:pt x="400050" y="21589"/>
                  </a:lnTo>
                  <a:close/>
                </a:path>
                <a:path w="400050" h="32638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400050" h="326389">
                  <a:moveTo>
                    <a:pt x="400050" y="19050"/>
                  </a:moveTo>
                  <a:lnTo>
                    <a:pt x="396240" y="19050"/>
                  </a:lnTo>
                  <a:lnTo>
                    <a:pt x="396240" y="20319"/>
                  </a:lnTo>
                  <a:lnTo>
                    <a:pt x="400050" y="20319"/>
                  </a:lnTo>
                  <a:lnTo>
                    <a:pt x="400050" y="19050"/>
                  </a:lnTo>
                  <a:close/>
                </a:path>
                <a:path w="400050" h="32638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400050" h="326389">
                  <a:moveTo>
                    <a:pt x="400050" y="15239"/>
                  </a:moveTo>
                  <a:lnTo>
                    <a:pt x="396240" y="15239"/>
                  </a:lnTo>
                  <a:lnTo>
                    <a:pt x="396240" y="17779"/>
                  </a:lnTo>
                  <a:lnTo>
                    <a:pt x="400050" y="17779"/>
                  </a:lnTo>
                  <a:lnTo>
                    <a:pt x="400050" y="15239"/>
                  </a:lnTo>
                  <a:close/>
                </a:path>
                <a:path w="400050" h="32638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400050" h="326389">
                  <a:moveTo>
                    <a:pt x="400050" y="12700"/>
                  </a:moveTo>
                  <a:lnTo>
                    <a:pt x="396240" y="12700"/>
                  </a:lnTo>
                  <a:lnTo>
                    <a:pt x="396240" y="13969"/>
                  </a:lnTo>
                  <a:lnTo>
                    <a:pt x="400050" y="13969"/>
                  </a:lnTo>
                  <a:lnTo>
                    <a:pt x="400050" y="12700"/>
                  </a:lnTo>
                  <a:close/>
                </a:path>
                <a:path w="400050" h="32638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400050" h="326389">
                  <a:moveTo>
                    <a:pt x="400050" y="8889"/>
                  </a:moveTo>
                  <a:lnTo>
                    <a:pt x="396240" y="8889"/>
                  </a:lnTo>
                  <a:lnTo>
                    <a:pt x="396240" y="11429"/>
                  </a:lnTo>
                  <a:lnTo>
                    <a:pt x="400050" y="11429"/>
                  </a:lnTo>
                  <a:lnTo>
                    <a:pt x="400050" y="8889"/>
                  </a:lnTo>
                  <a:close/>
                </a:path>
                <a:path w="400050" h="326389">
                  <a:moveTo>
                    <a:pt x="1270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lnTo>
                    <a:pt x="1270" y="6350"/>
                  </a:lnTo>
                  <a:lnTo>
                    <a:pt x="1270" y="5079"/>
                  </a:lnTo>
                  <a:close/>
                </a:path>
                <a:path w="400050" h="326389">
                  <a:moveTo>
                    <a:pt x="400050" y="6350"/>
                  </a:moveTo>
                  <a:lnTo>
                    <a:pt x="396240" y="6350"/>
                  </a:lnTo>
                  <a:lnTo>
                    <a:pt x="396240" y="7619"/>
                  </a:lnTo>
                  <a:lnTo>
                    <a:pt x="400050" y="7619"/>
                  </a:lnTo>
                  <a:lnTo>
                    <a:pt x="400050" y="6350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2540" y="2539"/>
                  </a:lnTo>
                  <a:lnTo>
                    <a:pt x="254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400050" y="3810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400050" y="3810"/>
                  </a:moveTo>
                  <a:lnTo>
                    <a:pt x="396240" y="3810"/>
                  </a:lnTo>
                  <a:lnTo>
                    <a:pt x="396240" y="5079"/>
                  </a:lnTo>
                  <a:lnTo>
                    <a:pt x="400050" y="5079"/>
                  </a:lnTo>
                  <a:lnTo>
                    <a:pt x="400050" y="3810"/>
                  </a:lnTo>
                  <a:close/>
                </a:path>
                <a:path w="400050" h="326389">
                  <a:moveTo>
                    <a:pt x="5079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5079" y="2539"/>
                  </a:lnTo>
                  <a:lnTo>
                    <a:pt x="5079" y="1269"/>
                  </a:lnTo>
                  <a:close/>
                </a:path>
                <a:path w="400050" h="326389">
                  <a:moveTo>
                    <a:pt x="398780" y="1269"/>
                  </a:moveTo>
                  <a:lnTo>
                    <a:pt x="397509" y="1269"/>
                  </a:lnTo>
                  <a:lnTo>
                    <a:pt x="397509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00050" h="326389">
                  <a:moveTo>
                    <a:pt x="39624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0050" h="326389">
                  <a:moveTo>
                    <a:pt x="3810" y="66040"/>
                  </a:moveTo>
                  <a:lnTo>
                    <a:pt x="0" y="6604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66040"/>
                  </a:lnTo>
                  <a:close/>
                </a:path>
                <a:path w="400050" h="326389">
                  <a:moveTo>
                    <a:pt x="400050" y="66040"/>
                  </a:moveTo>
                  <a:lnTo>
                    <a:pt x="396240" y="66040"/>
                  </a:lnTo>
                  <a:lnTo>
                    <a:pt x="396240" y="152400"/>
                  </a:lnTo>
                  <a:lnTo>
                    <a:pt x="400050" y="152400"/>
                  </a:lnTo>
                  <a:lnTo>
                    <a:pt x="400050" y="66040"/>
                  </a:lnTo>
                  <a:close/>
                </a:path>
                <a:path w="400050" h="326389">
                  <a:moveTo>
                    <a:pt x="3810" y="152400"/>
                  </a:moveTo>
                  <a:lnTo>
                    <a:pt x="0" y="15240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152400"/>
                  </a:lnTo>
                  <a:close/>
                </a:path>
                <a:path w="400050" h="326389">
                  <a:moveTo>
                    <a:pt x="400050" y="152400"/>
                  </a:moveTo>
                  <a:lnTo>
                    <a:pt x="396240" y="152400"/>
                  </a:lnTo>
                  <a:lnTo>
                    <a:pt x="396240" y="256539"/>
                  </a:lnTo>
                  <a:lnTo>
                    <a:pt x="400050" y="256539"/>
                  </a:lnTo>
                  <a:lnTo>
                    <a:pt x="400050" y="152400"/>
                  </a:lnTo>
                  <a:close/>
                </a:path>
                <a:path w="400050" h="326389">
                  <a:moveTo>
                    <a:pt x="400050" y="323850"/>
                  </a:moveTo>
                  <a:lnTo>
                    <a:pt x="2540" y="323850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5120"/>
                  </a:lnTo>
                  <a:lnTo>
                    <a:pt x="400050" y="325120"/>
                  </a:lnTo>
                  <a:lnTo>
                    <a:pt x="400050" y="323850"/>
                  </a:lnTo>
                  <a:close/>
                </a:path>
                <a:path w="400050" h="326389">
                  <a:moveTo>
                    <a:pt x="400050" y="325120"/>
                  </a:moveTo>
                  <a:lnTo>
                    <a:pt x="398780" y="325120"/>
                  </a:lnTo>
                  <a:lnTo>
                    <a:pt x="398780" y="326389"/>
                  </a:lnTo>
                  <a:lnTo>
                    <a:pt x="400050" y="326389"/>
                  </a:lnTo>
                  <a:lnTo>
                    <a:pt x="400050" y="325120"/>
                  </a:lnTo>
                  <a:close/>
                </a:path>
                <a:path w="400050" h="326389">
                  <a:moveTo>
                    <a:pt x="3810" y="320039"/>
                  </a:moveTo>
                  <a:lnTo>
                    <a:pt x="0" y="320039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2580"/>
                  </a:lnTo>
                  <a:lnTo>
                    <a:pt x="3810" y="322580"/>
                  </a:lnTo>
                  <a:lnTo>
                    <a:pt x="3810" y="320039"/>
                  </a:lnTo>
                  <a:close/>
                </a:path>
                <a:path w="400050" h="326389">
                  <a:moveTo>
                    <a:pt x="400050" y="320039"/>
                  </a:moveTo>
                  <a:lnTo>
                    <a:pt x="396240" y="320039"/>
                  </a:lnTo>
                  <a:lnTo>
                    <a:pt x="396240" y="322580"/>
                  </a:lnTo>
                  <a:lnTo>
                    <a:pt x="400050" y="322580"/>
                  </a:lnTo>
                  <a:lnTo>
                    <a:pt x="400050" y="320039"/>
                  </a:lnTo>
                  <a:close/>
                </a:path>
                <a:path w="400050" h="326389">
                  <a:moveTo>
                    <a:pt x="381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7500"/>
                  </a:lnTo>
                  <a:close/>
                </a:path>
                <a:path w="400050" h="326389">
                  <a:moveTo>
                    <a:pt x="400050" y="317500"/>
                  </a:moveTo>
                  <a:lnTo>
                    <a:pt x="396240" y="317500"/>
                  </a:lnTo>
                  <a:lnTo>
                    <a:pt x="396240" y="318770"/>
                  </a:lnTo>
                  <a:lnTo>
                    <a:pt x="400050" y="318770"/>
                  </a:lnTo>
                  <a:lnTo>
                    <a:pt x="400050" y="317500"/>
                  </a:lnTo>
                  <a:close/>
                </a:path>
                <a:path w="400050" h="326389">
                  <a:moveTo>
                    <a:pt x="3810" y="313689"/>
                  </a:moveTo>
                  <a:lnTo>
                    <a:pt x="0" y="313689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13689"/>
                  </a:lnTo>
                  <a:close/>
                </a:path>
                <a:path w="400050" h="326389">
                  <a:moveTo>
                    <a:pt x="400050" y="313689"/>
                  </a:moveTo>
                  <a:lnTo>
                    <a:pt x="396240" y="313689"/>
                  </a:lnTo>
                  <a:lnTo>
                    <a:pt x="396240" y="316229"/>
                  </a:lnTo>
                  <a:lnTo>
                    <a:pt x="400050" y="316229"/>
                  </a:lnTo>
                  <a:lnTo>
                    <a:pt x="400050" y="313689"/>
                  </a:lnTo>
                  <a:close/>
                </a:path>
                <a:path w="400050" h="326389">
                  <a:moveTo>
                    <a:pt x="381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11150"/>
                  </a:lnTo>
                  <a:close/>
                </a:path>
                <a:path w="400050" h="326389">
                  <a:moveTo>
                    <a:pt x="400050" y="311150"/>
                  </a:moveTo>
                  <a:lnTo>
                    <a:pt x="396240" y="311150"/>
                  </a:lnTo>
                  <a:lnTo>
                    <a:pt x="396240" y="312420"/>
                  </a:lnTo>
                  <a:lnTo>
                    <a:pt x="400050" y="312420"/>
                  </a:lnTo>
                  <a:lnTo>
                    <a:pt x="400050" y="311150"/>
                  </a:lnTo>
                  <a:close/>
                </a:path>
                <a:path w="400050" h="326389">
                  <a:moveTo>
                    <a:pt x="3810" y="307339"/>
                  </a:moveTo>
                  <a:lnTo>
                    <a:pt x="0" y="307339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7339"/>
                  </a:lnTo>
                  <a:close/>
                </a:path>
                <a:path w="400050" h="326389">
                  <a:moveTo>
                    <a:pt x="400050" y="307339"/>
                  </a:moveTo>
                  <a:lnTo>
                    <a:pt x="396240" y="307339"/>
                  </a:lnTo>
                  <a:lnTo>
                    <a:pt x="396240" y="309879"/>
                  </a:lnTo>
                  <a:lnTo>
                    <a:pt x="400050" y="309879"/>
                  </a:lnTo>
                  <a:lnTo>
                    <a:pt x="400050" y="307339"/>
                  </a:lnTo>
                  <a:close/>
                </a:path>
                <a:path w="400050" h="326389">
                  <a:moveTo>
                    <a:pt x="381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4800"/>
                  </a:lnTo>
                  <a:close/>
                </a:path>
                <a:path w="400050" h="326389">
                  <a:moveTo>
                    <a:pt x="400050" y="304800"/>
                  </a:moveTo>
                  <a:lnTo>
                    <a:pt x="396240" y="304800"/>
                  </a:lnTo>
                  <a:lnTo>
                    <a:pt x="396240" y="306070"/>
                  </a:lnTo>
                  <a:lnTo>
                    <a:pt x="400050" y="306070"/>
                  </a:lnTo>
                  <a:lnTo>
                    <a:pt x="400050" y="304800"/>
                  </a:lnTo>
                  <a:close/>
                </a:path>
                <a:path w="400050" h="326389">
                  <a:moveTo>
                    <a:pt x="3810" y="300989"/>
                  </a:moveTo>
                  <a:lnTo>
                    <a:pt x="0" y="30098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300989"/>
                  </a:lnTo>
                  <a:close/>
                </a:path>
                <a:path w="400050" h="326389">
                  <a:moveTo>
                    <a:pt x="400050" y="300989"/>
                  </a:moveTo>
                  <a:lnTo>
                    <a:pt x="396240" y="300989"/>
                  </a:lnTo>
                  <a:lnTo>
                    <a:pt x="396240" y="303529"/>
                  </a:lnTo>
                  <a:lnTo>
                    <a:pt x="400050" y="303529"/>
                  </a:lnTo>
                  <a:lnTo>
                    <a:pt x="400050" y="300989"/>
                  </a:lnTo>
                  <a:close/>
                </a:path>
                <a:path w="400050" h="326389">
                  <a:moveTo>
                    <a:pt x="381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8450"/>
                  </a:lnTo>
                  <a:close/>
                </a:path>
                <a:path w="400050" h="326389">
                  <a:moveTo>
                    <a:pt x="400050" y="298450"/>
                  </a:moveTo>
                  <a:lnTo>
                    <a:pt x="396240" y="298450"/>
                  </a:lnTo>
                  <a:lnTo>
                    <a:pt x="396240" y="299720"/>
                  </a:lnTo>
                  <a:lnTo>
                    <a:pt x="400050" y="299720"/>
                  </a:lnTo>
                  <a:lnTo>
                    <a:pt x="400050" y="298450"/>
                  </a:lnTo>
                  <a:close/>
                </a:path>
                <a:path w="400050" h="326389">
                  <a:moveTo>
                    <a:pt x="3810" y="292100"/>
                  </a:moveTo>
                  <a:lnTo>
                    <a:pt x="0" y="29210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2100"/>
                  </a:lnTo>
                  <a:close/>
                </a:path>
                <a:path w="400050" h="326389">
                  <a:moveTo>
                    <a:pt x="400050" y="292100"/>
                  </a:moveTo>
                  <a:lnTo>
                    <a:pt x="396240" y="292100"/>
                  </a:lnTo>
                  <a:lnTo>
                    <a:pt x="396240" y="297179"/>
                  </a:lnTo>
                  <a:lnTo>
                    <a:pt x="400050" y="297179"/>
                  </a:lnTo>
                  <a:lnTo>
                    <a:pt x="400050" y="292100"/>
                  </a:lnTo>
                  <a:close/>
                </a:path>
                <a:path w="400050" h="326389">
                  <a:moveTo>
                    <a:pt x="3810" y="288289"/>
                  </a:moveTo>
                  <a:lnTo>
                    <a:pt x="0" y="288289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8289"/>
                  </a:lnTo>
                  <a:close/>
                </a:path>
                <a:path w="400050" h="326389">
                  <a:moveTo>
                    <a:pt x="400050" y="288289"/>
                  </a:moveTo>
                  <a:lnTo>
                    <a:pt x="396240" y="288289"/>
                  </a:lnTo>
                  <a:lnTo>
                    <a:pt x="396240" y="290829"/>
                  </a:lnTo>
                  <a:lnTo>
                    <a:pt x="400050" y="290829"/>
                  </a:lnTo>
                  <a:lnTo>
                    <a:pt x="400050" y="288289"/>
                  </a:lnTo>
                  <a:close/>
                </a:path>
                <a:path w="400050" h="326389">
                  <a:moveTo>
                    <a:pt x="381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5750"/>
                  </a:lnTo>
                  <a:close/>
                </a:path>
                <a:path w="400050" h="326389">
                  <a:moveTo>
                    <a:pt x="400050" y="285750"/>
                  </a:moveTo>
                  <a:lnTo>
                    <a:pt x="396240" y="285750"/>
                  </a:lnTo>
                  <a:lnTo>
                    <a:pt x="396240" y="287020"/>
                  </a:lnTo>
                  <a:lnTo>
                    <a:pt x="400050" y="287020"/>
                  </a:lnTo>
                  <a:lnTo>
                    <a:pt x="400050" y="285750"/>
                  </a:lnTo>
                  <a:close/>
                </a:path>
                <a:path w="400050" h="326389">
                  <a:moveTo>
                    <a:pt x="3810" y="281939"/>
                  </a:moveTo>
                  <a:lnTo>
                    <a:pt x="0" y="28193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1939"/>
                  </a:lnTo>
                  <a:close/>
                </a:path>
                <a:path w="400050" h="326389">
                  <a:moveTo>
                    <a:pt x="400050" y="281939"/>
                  </a:moveTo>
                  <a:lnTo>
                    <a:pt x="396240" y="281939"/>
                  </a:lnTo>
                  <a:lnTo>
                    <a:pt x="396240" y="284479"/>
                  </a:lnTo>
                  <a:lnTo>
                    <a:pt x="400050" y="284479"/>
                  </a:lnTo>
                  <a:lnTo>
                    <a:pt x="400050" y="281939"/>
                  </a:lnTo>
                  <a:close/>
                </a:path>
                <a:path w="400050" h="326389">
                  <a:moveTo>
                    <a:pt x="3810" y="266700"/>
                  </a:moveTo>
                  <a:lnTo>
                    <a:pt x="0" y="26670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66700"/>
                  </a:lnTo>
                  <a:close/>
                </a:path>
                <a:path w="400050" h="326389">
                  <a:moveTo>
                    <a:pt x="400050" y="266700"/>
                  </a:moveTo>
                  <a:lnTo>
                    <a:pt x="396240" y="266700"/>
                  </a:lnTo>
                  <a:lnTo>
                    <a:pt x="396240" y="280670"/>
                  </a:lnTo>
                  <a:lnTo>
                    <a:pt x="400050" y="280670"/>
                  </a:lnTo>
                  <a:lnTo>
                    <a:pt x="400050" y="266700"/>
                  </a:lnTo>
                  <a:close/>
                </a:path>
                <a:path w="400050" h="326389">
                  <a:moveTo>
                    <a:pt x="3810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7810"/>
                  </a:lnTo>
                  <a:close/>
                </a:path>
                <a:path w="400050" h="326389">
                  <a:moveTo>
                    <a:pt x="400050" y="257810"/>
                  </a:moveTo>
                  <a:lnTo>
                    <a:pt x="396240" y="257810"/>
                  </a:lnTo>
                  <a:lnTo>
                    <a:pt x="396240" y="265429"/>
                  </a:lnTo>
                  <a:lnTo>
                    <a:pt x="400050" y="265429"/>
                  </a:lnTo>
                  <a:lnTo>
                    <a:pt x="400050" y="257810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7222490" y="1492249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29" h="318769">
                  <a:moveTo>
                    <a:pt x="3810" y="313690"/>
                  </a:moveTo>
                  <a:lnTo>
                    <a:pt x="0" y="31369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13690"/>
                  </a:lnTo>
                  <a:close/>
                </a:path>
                <a:path w="392429" h="318769">
                  <a:moveTo>
                    <a:pt x="3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9880"/>
                  </a:lnTo>
                  <a:close/>
                </a:path>
                <a:path w="392429" h="318769">
                  <a:moveTo>
                    <a:pt x="3810" y="307340"/>
                  </a:moveTo>
                  <a:lnTo>
                    <a:pt x="0" y="30734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7340"/>
                  </a:lnTo>
                  <a:close/>
                </a:path>
                <a:path w="392429" h="318769">
                  <a:moveTo>
                    <a:pt x="381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3530"/>
                  </a:lnTo>
                  <a:close/>
                </a:path>
                <a:path w="392429" h="318769">
                  <a:moveTo>
                    <a:pt x="381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300990"/>
                  </a:lnTo>
                  <a:close/>
                </a:path>
                <a:path w="392429" h="318769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392429" h="318769">
                  <a:moveTo>
                    <a:pt x="381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94640"/>
                  </a:lnTo>
                  <a:close/>
                </a:path>
                <a:path w="392429" h="318769">
                  <a:moveTo>
                    <a:pt x="3810" y="288290"/>
                  </a:moveTo>
                  <a:lnTo>
                    <a:pt x="0" y="28829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88290"/>
                  </a:lnTo>
                  <a:close/>
                </a:path>
                <a:path w="392429" h="318769">
                  <a:moveTo>
                    <a:pt x="381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4480"/>
                  </a:lnTo>
                  <a:close/>
                </a:path>
                <a:path w="392429" h="318769">
                  <a:moveTo>
                    <a:pt x="381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81940"/>
                  </a:lnTo>
                  <a:close/>
                </a:path>
                <a:path w="392429" h="318769">
                  <a:moveTo>
                    <a:pt x="3810" y="59690"/>
                  </a:moveTo>
                  <a:lnTo>
                    <a:pt x="0" y="5969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59690"/>
                  </a:lnTo>
                  <a:close/>
                </a:path>
                <a:path w="392429" h="318769">
                  <a:moveTo>
                    <a:pt x="3810" y="43180"/>
                  </a:moveTo>
                  <a:lnTo>
                    <a:pt x="0" y="43180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43180"/>
                  </a:lnTo>
                  <a:close/>
                </a:path>
                <a:path w="392429" h="318769">
                  <a:moveTo>
                    <a:pt x="3810" y="40640"/>
                  </a:moveTo>
                  <a:lnTo>
                    <a:pt x="0" y="4064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40640"/>
                  </a:lnTo>
                  <a:close/>
                </a:path>
                <a:path w="392429" h="318769">
                  <a:moveTo>
                    <a:pt x="381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6830"/>
                  </a:lnTo>
                  <a:close/>
                </a:path>
                <a:path w="392429" h="318769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92429" h="318769">
                  <a:moveTo>
                    <a:pt x="3810" y="27940"/>
                  </a:moveTo>
                  <a:lnTo>
                    <a:pt x="0" y="2794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7940"/>
                  </a:lnTo>
                  <a:close/>
                </a:path>
                <a:path w="392429" h="318769">
                  <a:moveTo>
                    <a:pt x="381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4130"/>
                  </a:lnTo>
                  <a:close/>
                </a:path>
                <a:path w="392429" h="318769">
                  <a:moveTo>
                    <a:pt x="3810" y="21590"/>
                  </a:moveTo>
                  <a:lnTo>
                    <a:pt x="0" y="2159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21590"/>
                  </a:lnTo>
                  <a:close/>
                </a:path>
                <a:path w="392429" h="31876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92429" h="318769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92429" h="31876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92429" h="318769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92429" h="31876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92429" h="318769">
                  <a:moveTo>
                    <a:pt x="39243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6230"/>
                  </a:lnTo>
                  <a:close/>
                </a:path>
                <a:path w="392429" h="318769">
                  <a:moveTo>
                    <a:pt x="392430" y="313690"/>
                  </a:moveTo>
                  <a:lnTo>
                    <a:pt x="388620" y="313690"/>
                  </a:lnTo>
                  <a:lnTo>
                    <a:pt x="388620" y="314960"/>
                  </a:lnTo>
                  <a:lnTo>
                    <a:pt x="392430" y="314960"/>
                  </a:lnTo>
                  <a:lnTo>
                    <a:pt x="392430" y="313690"/>
                  </a:lnTo>
                  <a:close/>
                </a:path>
                <a:path w="392429" h="318769">
                  <a:moveTo>
                    <a:pt x="392430" y="309880"/>
                  </a:moveTo>
                  <a:lnTo>
                    <a:pt x="388620" y="309880"/>
                  </a:lnTo>
                  <a:lnTo>
                    <a:pt x="388620" y="312420"/>
                  </a:lnTo>
                  <a:lnTo>
                    <a:pt x="392430" y="312420"/>
                  </a:lnTo>
                  <a:lnTo>
                    <a:pt x="392430" y="309880"/>
                  </a:lnTo>
                  <a:close/>
                </a:path>
                <a:path w="392429" h="318769">
                  <a:moveTo>
                    <a:pt x="392430" y="307340"/>
                  </a:moveTo>
                  <a:lnTo>
                    <a:pt x="388620" y="307340"/>
                  </a:lnTo>
                  <a:lnTo>
                    <a:pt x="388620" y="308610"/>
                  </a:lnTo>
                  <a:lnTo>
                    <a:pt x="392430" y="308610"/>
                  </a:lnTo>
                  <a:lnTo>
                    <a:pt x="392430" y="307340"/>
                  </a:lnTo>
                  <a:close/>
                </a:path>
                <a:path w="392429" h="318769">
                  <a:moveTo>
                    <a:pt x="392430" y="303530"/>
                  </a:moveTo>
                  <a:lnTo>
                    <a:pt x="388620" y="303530"/>
                  </a:lnTo>
                  <a:lnTo>
                    <a:pt x="388620" y="306070"/>
                  </a:lnTo>
                  <a:lnTo>
                    <a:pt x="392430" y="306070"/>
                  </a:lnTo>
                  <a:lnTo>
                    <a:pt x="392430" y="303530"/>
                  </a:lnTo>
                  <a:close/>
                </a:path>
                <a:path w="392429" h="318769">
                  <a:moveTo>
                    <a:pt x="392430" y="300990"/>
                  </a:moveTo>
                  <a:lnTo>
                    <a:pt x="388620" y="300990"/>
                  </a:lnTo>
                  <a:lnTo>
                    <a:pt x="388620" y="302260"/>
                  </a:lnTo>
                  <a:lnTo>
                    <a:pt x="392430" y="302260"/>
                  </a:lnTo>
                  <a:lnTo>
                    <a:pt x="392430" y="300990"/>
                  </a:lnTo>
                  <a:close/>
                </a:path>
                <a:path w="392429" h="318769">
                  <a:moveTo>
                    <a:pt x="392430" y="297180"/>
                  </a:moveTo>
                  <a:lnTo>
                    <a:pt x="388620" y="297180"/>
                  </a:lnTo>
                  <a:lnTo>
                    <a:pt x="388620" y="299720"/>
                  </a:lnTo>
                  <a:lnTo>
                    <a:pt x="392430" y="299720"/>
                  </a:lnTo>
                  <a:lnTo>
                    <a:pt x="392430" y="297180"/>
                  </a:lnTo>
                  <a:close/>
                </a:path>
                <a:path w="392429" h="318769">
                  <a:moveTo>
                    <a:pt x="392430" y="294640"/>
                  </a:moveTo>
                  <a:lnTo>
                    <a:pt x="388620" y="294640"/>
                  </a:lnTo>
                  <a:lnTo>
                    <a:pt x="388620" y="295910"/>
                  </a:lnTo>
                  <a:lnTo>
                    <a:pt x="392430" y="295910"/>
                  </a:lnTo>
                  <a:lnTo>
                    <a:pt x="392430" y="294640"/>
                  </a:lnTo>
                  <a:close/>
                </a:path>
                <a:path w="392429" h="318769">
                  <a:moveTo>
                    <a:pt x="392430" y="288290"/>
                  </a:moveTo>
                  <a:lnTo>
                    <a:pt x="388620" y="288290"/>
                  </a:lnTo>
                  <a:lnTo>
                    <a:pt x="388620" y="293370"/>
                  </a:lnTo>
                  <a:lnTo>
                    <a:pt x="392430" y="293370"/>
                  </a:lnTo>
                  <a:lnTo>
                    <a:pt x="392430" y="288290"/>
                  </a:lnTo>
                  <a:close/>
                </a:path>
                <a:path w="392429" h="318769">
                  <a:moveTo>
                    <a:pt x="392430" y="284480"/>
                  </a:moveTo>
                  <a:lnTo>
                    <a:pt x="388620" y="284480"/>
                  </a:lnTo>
                  <a:lnTo>
                    <a:pt x="388620" y="287020"/>
                  </a:lnTo>
                  <a:lnTo>
                    <a:pt x="392430" y="287020"/>
                  </a:lnTo>
                  <a:lnTo>
                    <a:pt x="392430" y="284480"/>
                  </a:lnTo>
                  <a:close/>
                </a:path>
                <a:path w="392429" h="318769">
                  <a:moveTo>
                    <a:pt x="392430" y="281940"/>
                  </a:moveTo>
                  <a:lnTo>
                    <a:pt x="388620" y="281940"/>
                  </a:lnTo>
                  <a:lnTo>
                    <a:pt x="388620" y="283210"/>
                  </a:lnTo>
                  <a:lnTo>
                    <a:pt x="392430" y="283210"/>
                  </a:lnTo>
                  <a:lnTo>
                    <a:pt x="392430" y="281940"/>
                  </a:lnTo>
                  <a:close/>
                </a:path>
                <a:path w="392429" h="318769">
                  <a:moveTo>
                    <a:pt x="392430" y="278130"/>
                  </a:moveTo>
                  <a:lnTo>
                    <a:pt x="388620" y="278130"/>
                  </a:lnTo>
                  <a:lnTo>
                    <a:pt x="388620" y="280670"/>
                  </a:lnTo>
                  <a:lnTo>
                    <a:pt x="392430" y="280670"/>
                  </a:lnTo>
                  <a:lnTo>
                    <a:pt x="392430" y="278130"/>
                  </a:lnTo>
                  <a:close/>
                </a:path>
                <a:path w="392429" h="318769">
                  <a:moveTo>
                    <a:pt x="392430" y="262890"/>
                  </a:moveTo>
                  <a:lnTo>
                    <a:pt x="388620" y="262890"/>
                  </a:lnTo>
                  <a:lnTo>
                    <a:pt x="388620" y="276860"/>
                  </a:lnTo>
                  <a:lnTo>
                    <a:pt x="392430" y="276860"/>
                  </a:lnTo>
                  <a:lnTo>
                    <a:pt x="392430" y="262890"/>
                  </a:lnTo>
                  <a:close/>
                </a:path>
                <a:path w="392429" h="318769">
                  <a:moveTo>
                    <a:pt x="392430" y="254000"/>
                  </a:moveTo>
                  <a:lnTo>
                    <a:pt x="388620" y="254000"/>
                  </a:lnTo>
                  <a:lnTo>
                    <a:pt x="388620" y="261620"/>
                  </a:lnTo>
                  <a:lnTo>
                    <a:pt x="392430" y="261620"/>
                  </a:lnTo>
                  <a:lnTo>
                    <a:pt x="392430" y="254000"/>
                  </a:lnTo>
                  <a:close/>
                </a:path>
                <a:path w="392429" h="318769">
                  <a:moveTo>
                    <a:pt x="392430" y="59690"/>
                  </a:moveTo>
                  <a:lnTo>
                    <a:pt x="388620" y="59690"/>
                  </a:lnTo>
                  <a:lnTo>
                    <a:pt x="388620" y="252730"/>
                  </a:lnTo>
                  <a:lnTo>
                    <a:pt x="392430" y="252730"/>
                  </a:lnTo>
                  <a:lnTo>
                    <a:pt x="392430" y="59690"/>
                  </a:lnTo>
                  <a:close/>
                </a:path>
                <a:path w="392429" h="318769">
                  <a:moveTo>
                    <a:pt x="392430" y="43180"/>
                  </a:moveTo>
                  <a:lnTo>
                    <a:pt x="388620" y="43180"/>
                  </a:lnTo>
                  <a:lnTo>
                    <a:pt x="388620" y="58420"/>
                  </a:lnTo>
                  <a:lnTo>
                    <a:pt x="392430" y="58420"/>
                  </a:lnTo>
                  <a:lnTo>
                    <a:pt x="392430" y="43180"/>
                  </a:lnTo>
                  <a:close/>
                </a:path>
                <a:path w="392429" h="318769">
                  <a:moveTo>
                    <a:pt x="392430" y="40640"/>
                  </a:moveTo>
                  <a:lnTo>
                    <a:pt x="388620" y="40640"/>
                  </a:lnTo>
                  <a:lnTo>
                    <a:pt x="388620" y="41910"/>
                  </a:lnTo>
                  <a:lnTo>
                    <a:pt x="392430" y="41910"/>
                  </a:lnTo>
                  <a:lnTo>
                    <a:pt x="392430" y="40640"/>
                  </a:lnTo>
                  <a:close/>
                </a:path>
                <a:path w="392429" h="318769">
                  <a:moveTo>
                    <a:pt x="392430" y="36830"/>
                  </a:moveTo>
                  <a:lnTo>
                    <a:pt x="388620" y="36830"/>
                  </a:lnTo>
                  <a:lnTo>
                    <a:pt x="388620" y="39370"/>
                  </a:lnTo>
                  <a:lnTo>
                    <a:pt x="392430" y="39370"/>
                  </a:lnTo>
                  <a:lnTo>
                    <a:pt x="392430" y="36830"/>
                  </a:lnTo>
                  <a:close/>
                </a:path>
                <a:path w="392429" h="318769">
                  <a:moveTo>
                    <a:pt x="392430" y="34290"/>
                  </a:moveTo>
                  <a:lnTo>
                    <a:pt x="388620" y="34290"/>
                  </a:lnTo>
                  <a:lnTo>
                    <a:pt x="388620" y="35560"/>
                  </a:lnTo>
                  <a:lnTo>
                    <a:pt x="392430" y="35560"/>
                  </a:lnTo>
                  <a:lnTo>
                    <a:pt x="392430" y="34290"/>
                  </a:lnTo>
                  <a:close/>
                </a:path>
                <a:path w="392429" h="318769">
                  <a:moveTo>
                    <a:pt x="392430" y="27940"/>
                  </a:moveTo>
                  <a:lnTo>
                    <a:pt x="388620" y="27940"/>
                  </a:lnTo>
                  <a:lnTo>
                    <a:pt x="388620" y="33020"/>
                  </a:lnTo>
                  <a:lnTo>
                    <a:pt x="392430" y="33020"/>
                  </a:lnTo>
                  <a:lnTo>
                    <a:pt x="392430" y="27940"/>
                  </a:lnTo>
                  <a:close/>
                </a:path>
                <a:path w="392429" h="318769">
                  <a:moveTo>
                    <a:pt x="392430" y="24130"/>
                  </a:moveTo>
                  <a:lnTo>
                    <a:pt x="388620" y="24130"/>
                  </a:lnTo>
                  <a:lnTo>
                    <a:pt x="388620" y="26670"/>
                  </a:lnTo>
                  <a:lnTo>
                    <a:pt x="392430" y="26670"/>
                  </a:lnTo>
                  <a:lnTo>
                    <a:pt x="392430" y="24130"/>
                  </a:lnTo>
                  <a:close/>
                </a:path>
                <a:path w="392429" h="318769">
                  <a:moveTo>
                    <a:pt x="392430" y="21590"/>
                  </a:moveTo>
                  <a:lnTo>
                    <a:pt x="388620" y="21590"/>
                  </a:lnTo>
                  <a:lnTo>
                    <a:pt x="388620" y="22860"/>
                  </a:lnTo>
                  <a:lnTo>
                    <a:pt x="392430" y="22860"/>
                  </a:lnTo>
                  <a:lnTo>
                    <a:pt x="392430" y="21590"/>
                  </a:lnTo>
                  <a:close/>
                </a:path>
                <a:path w="392429" h="318769">
                  <a:moveTo>
                    <a:pt x="392430" y="17780"/>
                  </a:moveTo>
                  <a:lnTo>
                    <a:pt x="388620" y="17780"/>
                  </a:lnTo>
                  <a:lnTo>
                    <a:pt x="388620" y="20320"/>
                  </a:lnTo>
                  <a:lnTo>
                    <a:pt x="392430" y="20320"/>
                  </a:lnTo>
                  <a:lnTo>
                    <a:pt x="392430" y="17780"/>
                  </a:lnTo>
                  <a:close/>
                </a:path>
                <a:path w="392429" h="318769">
                  <a:moveTo>
                    <a:pt x="392430" y="15240"/>
                  </a:moveTo>
                  <a:lnTo>
                    <a:pt x="388620" y="15240"/>
                  </a:lnTo>
                  <a:lnTo>
                    <a:pt x="388620" y="16510"/>
                  </a:lnTo>
                  <a:lnTo>
                    <a:pt x="392430" y="16510"/>
                  </a:lnTo>
                  <a:lnTo>
                    <a:pt x="392430" y="15240"/>
                  </a:lnTo>
                  <a:close/>
                </a:path>
                <a:path w="392429" h="318769">
                  <a:moveTo>
                    <a:pt x="392430" y="11430"/>
                  </a:moveTo>
                  <a:lnTo>
                    <a:pt x="388620" y="11430"/>
                  </a:lnTo>
                  <a:lnTo>
                    <a:pt x="388620" y="13970"/>
                  </a:lnTo>
                  <a:lnTo>
                    <a:pt x="392430" y="13970"/>
                  </a:lnTo>
                  <a:lnTo>
                    <a:pt x="392430" y="11430"/>
                  </a:lnTo>
                  <a:close/>
                </a:path>
                <a:path w="392429" h="318769">
                  <a:moveTo>
                    <a:pt x="392430" y="8890"/>
                  </a:moveTo>
                  <a:lnTo>
                    <a:pt x="388620" y="8890"/>
                  </a:lnTo>
                  <a:lnTo>
                    <a:pt x="388620" y="10160"/>
                  </a:lnTo>
                  <a:lnTo>
                    <a:pt x="392430" y="10160"/>
                  </a:lnTo>
                  <a:lnTo>
                    <a:pt x="392430" y="8890"/>
                  </a:lnTo>
                  <a:close/>
                </a:path>
                <a:path w="392429" h="318769">
                  <a:moveTo>
                    <a:pt x="392430" y="5080"/>
                  </a:moveTo>
                  <a:lnTo>
                    <a:pt x="388620" y="5080"/>
                  </a:lnTo>
                  <a:lnTo>
                    <a:pt x="388620" y="7620"/>
                  </a:lnTo>
                  <a:lnTo>
                    <a:pt x="392430" y="7620"/>
                  </a:lnTo>
                  <a:lnTo>
                    <a:pt x="392430" y="5080"/>
                  </a:lnTo>
                  <a:close/>
                </a:path>
                <a:path w="392429" h="318769">
                  <a:moveTo>
                    <a:pt x="39243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392429" h="318769">
                  <a:moveTo>
                    <a:pt x="3924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92430" y="1270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7226299" y="1497329"/>
              <a:ext cx="384810" cy="309880"/>
            </a:xfrm>
            <a:custGeom>
              <a:avLst/>
              <a:gdLst/>
              <a:ahLst/>
              <a:cxnLst/>
              <a:rect l="l" t="t" r="r" b="b"/>
              <a:pathLst>
                <a:path w="384809" h="309880">
                  <a:moveTo>
                    <a:pt x="3809" y="54610"/>
                  </a:moveTo>
                  <a:lnTo>
                    <a:pt x="0" y="5461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4610"/>
                  </a:lnTo>
                  <a:close/>
                </a:path>
                <a:path w="384809" h="309880">
                  <a:moveTo>
                    <a:pt x="384809" y="54610"/>
                  </a:moveTo>
                  <a:lnTo>
                    <a:pt x="381000" y="54610"/>
                  </a:lnTo>
                  <a:lnTo>
                    <a:pt x="381000" y="57150"/>
                  </a:lnTo>
                  <a:lnTo>
                    <a:pt x="384809" y="57150"/>
                  </a:lnTo>
                  <a:lnTo>
                    <a:pt x="384809" y="54610"/>
                  </a:lnTo>
                  <a:close/>
                </a:path>
                <a:path w="384809" h="309880">
                  <a:moveTo>
                    <a:pt x="3809" y="38100"/>
                  </a:moveTo>
                  <a:lnTo>
                    <a:pt x="0" y="3810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38100"/>
                  </a:lnTo>
                  <a:close/>
                </a:path>
                <a:path w="384809" h="309880">
                  <a:moveTo>
                    <a:pt x="384809" y="38100"/>
                  </a:moveTo>
                  <a:lnTo>
                    <a:pt x="381000" y="38100"/>
                  </a:lnTo>
                  <a:lnTo>
                    <a:pt x="381000" y="53339"/>
                  </a:lnTo>
                  <a:lnTo>
                    <a:pt x="384809" y="53339"/>
                  </a:lnTo>
                  <a:lnTo>
                    <a:pt x="384809" y="38100"/>
                  </a:lnTo>
                  <a:close/>
                </a:path>
                <a:path w="384809" h="309880">
                  <a:moveTo>
                    <a:pt x="3809" y="35560"/>
                  </a:moveTo>
                  <a:lnTo>
                    <a:pt x="0" y="3556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5560"/>
                  </a:lnTo>
                  <a:close/>
                </a:path>
                <a:path w="384809" h="309880">
                  <a:moveTo>
                    <a:pt x="384809" y="35560"/>
                  </a:moveTo>
                  <a:lnTo>
                    <a:pt x="381000" y="35560"/>
                  </a:lnTo>
                  <a:lnTo>
                    <a:pt x="381000" y="36829"/>
                  </a:lnTo>
                  <a:lnTo>
                    <a:pt x="384809" y="36829"/>
                  </a:lnTo>
                  <a:lnTo>
                    <a:pt x="384809" y="35560"/>
                  </a:lnTo>
                  <a:close/>
                </a:path>
                <a:path w="384809" h="309880">
                  <a:moveTo>
                    <a:pt x="3809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1750"/>
                  </a:lnTo>
                  <a:close/>
                </a:path>
                <a:path w="384809" h="309880">
                  <a:moveTo>
                    <a:pt x="384809" y="31750"/>
                  </a:moveTo>
                  <a:lnTo>
                    <a:pt x="381000" y="31750"/>
                  </a:lnTo>
                  <a:lnTo>
                    <a:pt x="381000" y="34289"/>
                  </a:lnTo>
                  <a:lnTo>
                    <a:pt x="384809" y="34289"/>
                  </a:lnTo>
                  <a:lnTo>
                    <a:pt x="384809" y="31750"/>
                  </a:lnTo>
                  <a:close/>
                </a:path>
                <a:path w="384809" h="309880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384809" h="309880">
                  <a:moveTo>
                    <a:pt x="384809" y="29210"/>
                  </a:moveTo>
                  <a:lnTo>
                    <a:pt x="381000" y="29210"/>
                  </a:lnTo>
                  <a:lnTo>
                    <a:pt x="381000" y="30479"/>
                  </a:lnTo>
                  <a:lnTo>
                    <a:pt x="384809" y="30479"/>
                  </a:lnTo>
                  <a:lnTo>
                    <a:pt x="384809" y="29210"/>
                  </a:lnTo>
                  <a:close/>
                </a:path>
                <a:path w="384809" h="309880">
                  <a:moveTo>
                    <a:pt x="3809" y="22860"/>
                  </a:moveTo>
                  <a:lnTo>
                    <a:pt x="0" y="2286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2860"/>
                  </a:lnTo>
                  <a:close/>
                </a:path>
                <a:path w="384809" h="309880">
                  <a:moveTo>
                    <a:pt x="384809" y="22860"/>
                  </a:moveTo>
                  <a:lnTo>
                    <a:pt x="381000" y="22860"/>
                  </a:lnTo>
                  <a:lnTo>
                    <a:pt x="381000" y="27939"/>
                  </a:lnTo>
                  <a:lnTo>
                    <a:pt x="384809" y="27939"/>
                  </a:lnTo>
                  <a:lnTo>
                    <a:pt x="384809" y="22860"/>
                  </a:lnTo>
                  <a:close/>
                </a:path>
                <a:path w="384809" h="309880">
                  <a:moveTo>
                    <a:pt x="380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50"/>
                  </a:lnTo>
                  <a:close/>
                </a:path>
                <a:path w="384809" h="309880">
                  <a:moveTo>
                    <a:pt x="384809" y="19050"/>
                  </a:moveTo>
                  <a:lnTo>
                    <a:pt x="381000" y="19050"/>
                  </a:lnTo>
                  <a:lnTo>
                    <a:pt x="381000" y="21589"/>
                  </a:lnTo>
                  <a:lnTo>
                    <a:pt x="384809" y="21589"/>
                  </a:lnTo>
                  <a:lnTo>
                    <a:pt x="384809" y="19050"/>
                  </a:lnTo>
                  <a:close/>
                </a:path>
                <a:path w="384809" h="309880">
                  <a:moveTo>
                    <a:pt x="380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510"/>
                  </a:lnTo>
                  <a:close/>
                </a:path>
                <a:path w="384809" h="309880">
                  <a:moveTo>
                    <a:pt x="384809" y="16510"/>
                  </a:moveTo>
                  <a:lnTo>
                    <a:pt x="381000" y="16510"/>
                  </a:lnTo>
                  <a:lnTo>
                    <a:pt x="381000" y="17779"/>
                  </a:lnTo>
                  <a:lnTo>
                    <a:pt x="384809" y="17779"/>
                  </a:lnTo>
                  <a:lnTo>
                    <a:pt x="384809" y="16510"/>
                  </a:lnTo>
                  <a:close/>
                </a:path>
                <a:path w="384809" h="30988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384809" h="309880">
                  <a:moveTo>
                    <a:pt x="384809" y="12700"/>
                  </a:moveTo>
                  <a:lnTo>
                    <a:pt x="381000" y="12700"/>
                  </a:lnTo>
                  <a:lnTo>
                    <a:pt x="381000" y="15239"/>
                  </a:lnTo>
                  <a:lnTo>
                    <a:pt x="384809" y="15239"/>
                  </a:lnTo>
                  <a:lnTo>
                    <a:pt x="384809" y="12700"/>
                  </a:lnTo>
                  <a:close/>
                </a:path>
                <a:path w="384809" h="30988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384809" h="309880">
                  <a:moveTo>
                    <a:pt x="384809" y="10160"/>
                  </a:moveTo>
                  <a:lnTo>
                    <a:pt x="381000" y="10160"/>
                  </a:lnTo>
                  <a:lnTo>
                    <a:pt x="381000" y="11429"/>
                  </a:lnTo>
                  <a:lnTo>
                    <a:pt x="384809" y="11429"/>
                  </a:lnTo>
                  <a:lnTo>
                    <a:pt x="384809" y="10160"/>
                  </a:lnTo>
                  <a:close/>
                </a:path>
                <a:path w="384809" h="309880">
                  <a:moveTo>
                    <a:pt x="380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close/>
                </a:path>
                <a:path w="384809" h="309880">
                  <a:moveTo>
                    <a:pt x="384809" y="6350"/>
                  </a:moveTo>
                  <a:lnTo>
                    <a:pt x="381000" y="6350"/>
                  </a:lnTo>
                  <a:lnTo>
                    <a:pt x="381000" y="8889"/>
                  </a:lnTo>
                  <a:lnTo>
                    <a:pt x="384809" y="8889"/>
                  </a:lnTo>
                  <a:lnTo>
                    <a:pt x="384809" y="6350"/>
                  </a:lnTo>
                  <a:close/>
                </a:path>
                <a:path w="384809" h="309880">
                  <a:moveTo>
                    <a:pt x="380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close/>
                </a:path>
                <a:path w="384809" h="309880">
                  <a:moveTo>
                    <a:pt x="384809" y="3810"/>
                  </a:moveTo>
                  <a:lnTo>
                    <a:pt x="381000" y="3810"/>
                  </a:lnTo>
                  <a:lnTo>
                    <a:pt x="381000" y="5079"/>
                  </a:lnTo>
                  <a:lnTo>
                    <a:pt x="384809" y="5079"/>
                  </a:lnTo>
                  <a:lnTo>
                    <a:pt x="384809" y="3810"/>
                  </a:lnTo>
                  <a:close/>
                </a:path>
                <a:path w="384809" h="309880">
                  <a:moveTo>
                    <a:pt x="3848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09" y="2539"/>
                  </a:lnTo>
                  <a:lnTo>
                    <a:pt x="3809" y="1270"/>
                  </a:lnTo>
                  <a:lnTo>
                    <a:pt x="384809" y="1270"/>
                  </a:lnTo>
                  <a:lnTo>
                    <a:pt x="384809" y="0"/>
                  </a:lnTo>
                  <a:close/>
                </a:path>
                <a:path w="384809" h="309880">
                  <a:moveTo>
                    <a:pt x="384809" y="1270"/>
                  </a:moveTo>
                  <a:lnTo>
                    <a:pt x="381000" y="1270"/>
                  </a:lnTo>
                  <a:lnTo>
                    <a:pt x="381000" y="2539"/>
                  </a:lnTo>
                  <a:lnTo>
                    <a:pt x="384809" y="2539"/>
                  </a:lnTo>
                  <a:lnTo>
                    <a:pt x="384809" y="1270"/>
                  </a:lnTo>
                  <a:close/>
                </a:path>
                <a:path w="384809" h="309880">
                  <a:moveTo>
                    <a:pt x="3809" y="57150"/>
                  </a:moveTo>
                  <a:lnTo>
                    <a:pt x="0" y="57150"/>
                  </a:lnTo>
                  <a:lnTo>
                    <a:pt x="0" y="143510"/>
                  </a:lnTo>
                  <a:lnTo>
                    <a:pt x="3809" y="143510"/>
                  </a:lnTo>
                  <a:lnTo>
                    <a:pt x="3809" y="57150"/>
                  </a:lnTo>
                  <a:close/>
                </a:path>
                <a:path w="384809" h="309880">
                  <a:moveTo>
                    <a:pt x="384809" y="57150"/>
                  </a:moveTo>
                  <a:lnTo>
                    <a:pt x="381000" y="57150"/>
                  </a:lnTo>
                  <a:lnTo>
                    <a:pt x="381000" y="143510"/>
                  </a:lnTo>
                  <a:lnTo>
                    <a:pt x="384809" y="143510"/>
                  </a:lnTo>
                  <a:lnTo>
                    <a:pt x="384809" y="57150"/>
                  </a:lnTo>
                  <a:close/>
                </a:path>
                <a:path w="384809" h="309880">
                  <a:moveTo>
                    <a:pt x="3809" y="143510"/>
                  </a:moveTo>
                  <a:lnTo>
                    <a:pt x="0" y="14351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143510"/>
                  </a:lnTo>
                  <a:close/>
                </a:path>
                <a:path w="384809" h="309880">
                  <a:moveTo>
                    <a:pt x="384809" y="143510"/>
                  </a:moveTo>
                  <a:lnTo>
                    <a:pt x="381000" y="143510"/>
                  </a:lnTo>
                  <a:lnTo>
                    <a:pt x="381000" y="247650"/>
                  </a:lnTo>
                  <a:lnTo>
                    <a:pt x="384809" y="247650"/>
                  </a:lnTo>
                  <a:lnTo>
                    <a:pt x="384809" y="143510"/>
                  </a:lnTo>
                  <a:close/>
                </a:path>
                <a:path w="384809" h="309880">
                  <a:moveTo>
                    <a:pt x="384809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384809" y="309880"/>
                  </a:lnTo>
                  <a:lnTo>
                    <a:pt x="384809" y="308610"/>
                  </a:lnTo>
                  <a:close/>
                </a:path>
                <a:path w="384809" h="309880">
                  <a:moveTo>
                    <a:pt x="3809" y="304800"/>
                  </a:moveTo>
                  <a:lnTo>
                    <a:pt x="0" y="304800"/>
                  </a:lnTo>
                  <a:lnTo>
                    <a:pt x="0" y="307339"/>
                  </a:lnTo>
                  <a:lnTo>
                    <a:pt x="384809" y="307339"/>
                  </a:lnTo>
                  <a:lnTo>
                    <a:pt x="384809" y="306070"/>
                  </a:lnTo>
                  <a:lnTo>
                    <a:pt x="3809" y="306070"/>
                  </a:lnTo>
                  <a:lnTo>
                    <a:pt x="3809" y="304800"/>
                  </a:lnTo>
                  <a:close/>
                </a:path>
                <a:path w="384809" h="309880">
                  <a:moveTo>
                    <a:pt x="384809" y="304800"/>
                  </a:moveTo>
                  <a:lnTo>
                    <a:pt x="381000" y="304800"/>
                  </a:lnTo>
                  <a:lnTo>
                    <a:pt x="381000" y="306070"/>
                  </a:lnTo>
                  <a:lnTo>
                    <a:pt x="384809" y="306070"/>
                  </a:lnTo>
                  <a:lnTo>
                    <a:pt x="384809" y="304800"/>
                  </a:lnTo>
                  <a:close/>
                </a:path>
                <a:path w="384809" h="309880">
                  <a:moveTo>
                    <a:pt x="380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302260"/>
                  </a:lnTo>
                  <a:close/>
                </a:path>
                <a:path w="384809" h="309880">
                  <a:moveTo>
                    <a:pt x="384809" y="302260"/>
                  </a:moveTo>
                  <a:lnTo>
                    <a:pt x="381000" y="302260"/>
                  </a:lnTo>
                  <a:lnTo>
                    <a:pt x="381000" y="303530"/>
                  </a:lnTo>
                  <a:lnTo>
                    <a:pt x="384809" y="303530"/>
                  </a:lnTo>
                  <a:lnTo>
                    <a:pt x="384809" y="302260"/>
                  </a:lnTo>
                  <a:close/>
                </a:path>
                <a:path w="384809" h="309880">
                  <a:moveTo>
                    <a:pt x="3809" y="298450"/>
                  </a:moveTo>
                  <a:lnTo>
                    <a:pt x="0" y="29845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8450"/>
                  </a:lnTo>
                  <a:close/>
                </a:path>
                <a:path w="384809" h="309880">
                  <a:moveTo>
                    <a:pt x="384809" y="298450"/>
                  </a:moveTo>
                  <a:lnTo>
                    <a:pt x="381000" y="298450"/>
                  </a:lnTo>
                  <a:lnTo>
                    <a:pt x="381000" y="300989"/>
                  </a:lnTo>
                  <a:lnTo>
                    <a:pt x="384809" y="300989"/>
                  </a:lnTo>
                  <a:lnTo>
                    <a:pt x="384809" y="298450"/>
                  </a:lnTo>
                  <a:close/>
                </a:path>
                <a:path w="384809" h="309880">
                  <a:moveTo>
                    <a:pt x="3809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5910"/>
                  </a:lnTo>
                  <a:close/>
                </a:path>
                <a:path w="384809" h="309880">
                  <a:moveTo>
                    <a:pt x="384809" y="295910"/>
                  </a:moveTo>
                  <a:lnTo>
                    <a:pt x="381000" y="295910"/>
                  </a:lnTo>
                  <a:lnTo>
                    <a:pt x="381000" y="297180"/>
                  </a:lnTo>
                  <a:lnTo>
                    <a:pt x="384809" y="297180"/>
                  </a:lnTo>
                  <a:lnTo>
                    <a:pt x="384809" y="295910"/>
                  </a:lnTo>
                  <a:close/>
                </a:path>
                <a:path w="384809" h="309880">
                  <a:moveTo>
                    <a:pt x="3809" y="292100"/>
                  </a:moveTo>
                  <a:lnTo>
                    <a:pt x="0" y="29210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92100"/>
                  </a:lnTo>
                  <a:close/>
                </a:path>
                <a:path w="384809" h="309880">
                  <a:moveTo>
                    <a:pt x="384809" y="292100"/>
                  </a:moveTo>
                  <a:lnTo>
                    <a:pt x="381000" y="292100"/>
                  </a:lnTo>
                  <a:lnTo>
                    <a:pt x="381000" y="294639"/>
                  </a:lnTo>
                  <a:lnTo>
                    <a:pt x="384809" y="294639"/>
                  </a:lnTo>
                  <a:lnTo>
                    <a:pt x="384809" y="292100"/>
                  </a:lnTo>
                  <a:close/>
                </a:path>
                <a:path w="384809" h="309880">
                  <a:moveTo>
                    <a:pt x="3809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9560"/>
                  </a:lnTo>
                  <a:close/>
                </a:path>
                <a:path w="384809" h="309880">
                  <a:moveTo>
                    <a:pt x="384809" y="289560"/>
                  </a:moveTo>
                  <a:lnTo>
                    <a:pt x="381000" y="289560"/>
                  </a:lnTo>
                  <a:lnTo>
                    <a:pt x="381000" y="290830"/>
                  </a:lnTo>
                  <a:lnTo>
                    <a:pt x="384809" y="290830"/>
                  </a:lnTo>
                  <a:lnTo>
                    <a:pt x="384809" y="289560"/>
                  </a:lnTo>
                  <a:close/>
                </a:path>
                <a:path w="384809" h="309880">
                  <a:moveTo>
                    <a:pt x="3809" y="283210"/>
                  </a:moveTo>
                  <a:lnTo>
                    <a:pt x="0" y="28321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3210"/>
                  </a:lnTo>
                  <a:close/>
                </a:path>
                <a:path w="384809" h="309880">
                  <a:moveTo>
                    <a:pt x="384809" y="283210"/>
                  </a:moveTo>
                  <a:lnTo>
                    <a:pt x="381000" y="283210"/>
                  </a:lnTo>
                  <a:lnTo>
                    <a:pt x="381000" y="288289"/>
                  </a:lnTo>
                  <a:lnTo>
                    <a:pt x="384809" y="288289"/>
                  </a:lnTo>
                  <a:lnTo>
                    <a:pt x="384809" y="283210"/>
                  </a:lnTo>
                  <a:close/>
                </a:path>
                <a:path w="384809" h="309880">
                  <a:moveTo>
                    <a:pt x="3809" y="279400"/>
                  </a:moveTo>
                  <a:lnTo>
                    <a:pt x="0" y="27940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9400"/>
                  </a:lnTo>
                  <a:close/>
                </a:path>
                <a:path w="384809" h="309880">
                  <a:moveTo>
                    <a:pt x="384809" y="279400"/>
                  </a:moveTo>
                  <a:lnTo>
                    <a:pt x="381000" y="279400"/>
                  </a:lnTo>
                  <a:lnTo>
                    <a:pt x="381000" y="281939"/>
                  </a:lnTo>
                  <a:lnTo>
                    <a:pt x="384809" y="281939"/>
                  </a:lnTo>
                  <a:lnTo>
                    <a:pt x="384809" y="279400"/>
                  </a:lnTo>
                  <a:close/>
                </a:path>
                <a:path w="384809" h="309880">
                  <a:moveTo>
                    <a:pt x="3809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6860"/>
                  </a:lnTo>
                  <a:close/>
                </a:path>
                <a:path w="384809" h="309880">
                  <a:moveTo>
                    <a:pt x="384809" y="276860"/>
                  </a:moveTo>
                  <a:lnTo>
                    <a:pt x="381000" y="276860"/>
                  </a:lnTo>
                  <a:lnTo>
                    <a:pt x="381000" y="278130"/>
                  </a:lnTo>
                  <a:lnTo>
                    <a:pt x="384809" y="278130"/>
                  </a:lnTo>
                  <a:lnTo>
                    <a:pt x="384809" y="276860"/>
                  </a:lnTo>
                  <a:close/>
                </a:path>
                <a:path w="384809" h="309880">
                  <a:moveTo>
                    <a:pt x="3809" y="273050"/>
                  </a:moveTo>
                  <a:lnTo>
                    <a:pt x="0" y="27305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73050"/>
                  </a:lnTo>
                  <a:close/>
                </a:path>
                <a:path w="384809" h="309880">
                  <a:moveTo>
                    <a:pt x="384809" y="273050"/>
                  </a:moveTo>
                  <a:lnTo>
                    <a:pt x="381000" y="273050"/>
                  </a:lnTo>
                  <a:lnTo>
                    <a:pt x="381000" y="275589"/>
                  </a:lnTo>
                  <a:lnTo>
                    <a:pt x="384809" y="275589"/>
                  </a:lnTo>
                  <a:lnTo>
                    <a:pt x="384809" y="273050"/>
                  </a:lnTo>
                  <a:close/>
                </a:path>
                <a:path w="384809" h="309880">
                  <a:moveTo>
                    <a:pt x="3809" y="257810"/>
                  </a:moveTo>
                  <a:lnTo>
                    <a:pt x="0" y="25781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57810"/>
                  </a:lnTo>
                  <a:close/>
                </a:path>
                <a:path w="384809" h="309880">
                  <a:moveTo>
                    <a:pt x="384809" y="257810"/>
                  </a:moveTo>
                  <a:lnTo>
                    <a:pt x="381000" y="257810"/>
                  </a:lnTo>
                  <a:lnTo>
                    <a:pt x="381000" y="271780"/>
                  </a:lnTo>
                  <a:lnTo>
                    <a:pt x="384809" y="271780"/>
                  </a:lnTo>
                  <a:lnTo>
                    <a:pt x="384809" y="257810"/>
                  </a:lnTo>
                  <a:close/>
                </a:path>
                <a:path w="384809" h="309880">
                  <a:moveTo>
                    <a:pt x="3809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48920"/>
                  </a:lnTo>
                  <a:close/>
                </a:path>
                <a:path w="384809" h="309880">
                  <a:moveTo>
                    <a:pt x="384809" y="248920"/>
                  </a:moveTo>
                  <a:lnTo>
                    <a:pt x="381000" y="248920"/>
                  </a:lnTo>
                  <a:lnTo>
                    <a:pt x="381000" y="256539"/>
                  </a:lnTo>
                  <a:lnTo>
                    <a:pt x="384809" y="256539"/>
                  </a:lnTo>
                  <a:lnTo>
                    <a:pt x="384809" y="24892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7230110" y="1498599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90" h="304800">
                  <a:moveTo>
                    <a:pt x="381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300990"/>
                  </a:lnTo>
                  <a:close/>
                </a:path>
                <a:path w="377190" h="304800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377190" h="304800">
                  <a:moveTo>
                    <a:pt x="381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94640"/>
                  </a:lnTo>
                  <a:close/>
                </a:path>
                <a:path w="377190" h="304800">
                  <a:moveTo>
                    <a:pt x="381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0830"/>
                  </a:lnTo>
                  <a:close/>
                </a:path>
                <a:path w="377190" h="304800">
                  <a:moveTo>
                    <a:pt x="381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8290"/>
                  </a:lnTo>
                  <a:close/>
                </a:path>
                <a:path w="377190" h="304800">
                  <a:moveTo>
                    <a:pt x="3810" y="281940"/>
                  </a:moveTo>
                  <a:lnTo>
                    <a:pt x="0" y="28194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1940"/>
                  </a:lnTo>
                  <a:close/>
                </a:path>
                <a:path w="377190" h="304800">
                  <a:moveTo>
                    <a:pt x="381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8130"/>
                  </a:lnTo>
                  <a:close/>
                </a:path>
                <a:path w="377190" h="304800">
                  <a:moveTo>
                    <a:pt x="3810" y="275590"/>
                  </a:moveTo>
                  <a:lnTo>
                    <a:pt x="0" y="27559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5590"/>
                  </a:lnTo>
                  <a:close/>
                </a:path>
                <a:path w="377190" h="304800">
                  <a:moveTo>
                    <a:pt x="3810" y="53340"/>
                  </a:moveTo>
                  <a:lnTo>
                    <a:pt x="0" y="5334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53340"/>
                  </a:lnTo>
                  <a:close/>
                </a:path>
                <a:path w="377190" h="304800">
                  <a:moveTo>
                    <a:pt x="3810" y="36830"/>
                  </a:moveTo>
                  <a:lnTo>
                    <a:pt x="0" y="36830"/>
                  </a:lnTo>
                  <a:lnTo>
                    <a:pt x="0" y="52070"/>
                  </a:lnTo>
                  <a:lnTo>
                    <a:pt x="3810" y="52070"/>
                  </a:lnTo>
                  <a:lnTo>
                    <a:pt x="3810" y="36830"/>
                  </a:lnTo>
                  <a:close/>
                </a:path>
                <a:path w="377190" h="304800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77190" h="304800">
                  <a:moveTo>
                    <a:pt x="381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0480"/>
                  </a:lnTo>
                  <a:close/>
                </a:path>
                <a:path w="377190" h="304800">
                  <a:moveTo>
                    <a:pt x="3810" y="27940"/>
                  </a:moveTo>
                  <a:lnTo>
                    <a:pt x="0" y="2794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7940"/>
                  </a:lnTo>
                  <a:close/>
                </a:path>
                <a:path w="377190" h="304800">
                  <a:moveTo>
                    <a:pt x="3810" y="21590"/>
                  </a:moveTo>
                  <a:lnTo>
                    <a:pt x="0" y="2159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1590"/>
                  </a:lnTo>
                  <a:close/>
                </a:path>
                <a:path w="377190" h="304800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77190" h="304800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77190" h="304800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77190" h="304800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77190" h="30480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77190" h="304800">
                  <a:moveTo>
                    <a:pt x="377190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3530"/>
                  </a:lnTo>
                  <a:close/>
                </a:path>
                <a:path w="377190" h="304800">
                  <a:moveTo>
                    <a:pt x="377190" y="300990"/>
                  </a:moveTo>
                  <a:lnTo>
                    <a:pt x="374650" y="300990"/>
                  </a:lnTo>
                  <a:lnTo>
                    <a:pt x="374650" y="302260"/>
                  </a:lnTo>
                  <a:lnTo>
                    <a:pt x="377190" y="302260"/>
                  </a:lnTo>
                  <a:lnTo>
                    <a:pt x="377190" y="300990"/>
                  </a:lnTo>
                  <a:close/>
                </a:path>
                <a:path w="377190" h="304800">
                  <a:moveTo>
                    <a:pt x="377190" y="297180"/>
                  </a:moveTo>
                  <a:lnTo>
                    <a:pt x="374650" y="297180"/>
                  </a:lnTo>
                  <a:lnTo>
                    <a:pt x="374650" y="299720"/>
                  </a:lnTo>
                  <a:lnTo>
                    <a:pt x="377190" y="299720"/>
                  </a:lnTo>
                  <a:lnTo>
                    <a:pt x="377190" y="297180"/>
                  </a:lnTo>
                  <a:close/>
                </a:path>
                <a:path w="377190" h="304800">
                  <a:moveTo>
                    <a:pt x="377190" y="294640"/>
                  </a:moveTo>
                  <a:lnTo>
                    <a:pt x="374650" y="294640"/>
                  </a:lnTo>
                  <a:lnTo>
                    <a:pt x="374650" y="295910"/>
                  </a:lnTo>
                  <a:lnTo>
                    <a:pt x="377190" y="295910"/>
                  </a:lnTo>
                  <a:lnTo>
                    <a:pt x="377190" y="294640"/>
                  </a:lnTo>
                  <a:close/>
                </a:path>
                <a:path w="377190" h="304800">
                  <a:moveTo>
                    <a:pt x="377190" y="290830"/>
                  </a:moveTo>
                  <a:lnTo>
                    <a:pt x="374650" y="290830"/>
                  </a:lnTo>
                  <a:lnTo>
                    <a:pt x="374650" y="293370"/>
                  </a:lnTo>
                  <a:lnTo>
                    <a:pt x="377190" y="293370"/>
                  </a:lnTo>
                  <a:lnTo>
                    <a:pt x="377190" y="290830"/>
                  </a:lnTo>
                  <a:close/>
                </a:path>
                <a:path w="377190" h="304800">
                  <a:moveTo>
                    <a:pt x="377190" y="288290"/>
                  </a:moveTo>
                  <a:lnTo>
                    <a:pt x="374650" y="288290"/>
                  </a:lnTo>
                  <a:lnTo>
                    <a:pt x="374650" y="289560"/>
                  </a:lnTo>
                  <a:lnTo>
                    <a:pt x="377190" y="289560"/>
                  </a:lnTo>
                  <a:lnTo>
                    <a:pt x="377190" y="288290"/>
                  </a:lnTo>
                  <a:close/>
                </a:path>
                <a:path w="377190" h="304800">
                  <a:moveTo>
                    <a:pt x="377190" y="281940"/>
                  </a:moveTo>
                  <a:lnTo>
                    <a:pt x="374650" y="281940"/>
                  </a:lnTo>
                  <a:lnTo>
                    <a:pt x="374650" y="287020"/>
                  </a:lnTo>
                  <a:lnTo>
                    <a:pt x="377190" y="287020"/>
                  </a:lnTo>
                  <a:lnTo>
                    <a:pt x="377190" y="281940"/>
                  </a:lnTo>
                  <a:close/>
                </a:path>
                <a:path w="377190" h="304800">
                  <a:moveTo>
                    <a:pt x="377190" y="278130"/>
                  </a:moveTo>
                  <a:lnTo>
                    <a:pt x="374650" y="278130"/>
                  </a:lnTo>
                  <a:lnTo>
                    <a:pt x="374650" y="280670"/>
                  </a:lnTo>
                  <a:lnTo>
                    <a:pt x="377190" y="280670"/>
                  </a:lnTo>
                  <a:lnTo>
                    <a:pt x="377190" y="278130"/>
                  </a:lnTo>
                  <a:close/>
                </a:path>
                <a:path w="377190" h="304800">
                  <a:moveTo>
                    <a:pt x="377190" y="275590"/>
                  </a:moveTo>
                  <a:lnTo>
                    <a:pt x="374650" y="275590"/>
                  </a:lnTo>
                  <a:lnTo>
                    <a:pt x="374650" y="276860"/>
                  </a:lnTo>
                  <a:lnTo>
                    <a:pt x="377190" y="276860"/>
                  </a:lnTo>
                  <a:lnTo>
                    <a:pt x="377190" y="275590"/>
                  </a:lnTo>
                  <a:close/>
                </a:path>
                <a:path w="377190" h="304800">
                  <a:moveTo>
                    <a:pt x="377190" y="271780"/>
                  </a:moveTo>
                  <a:lnTo>
                    <a:pt x="374650" y="271780"/>
                  </a:lnTo>
                  <a:lnTo>
                    <a:pt x="374650" y="274320"/>
                  </a:lnTo>
                  <a:lnTo>
                    <a:pt x="377190" y="274320"/>
                  </a:lnTo>
                  <a:lnTo>
                    <a:pt x="377190" y="271780"/>
                  </a:lnTo>
                  <a:close/>
                </a:path>
                <a:path w="377190" h="304800">
                  <a:moveTo>
                    <a:pt x="377190" y="256540"/>
                  </a:moveTo>
                  <a:lnTo>
                    <a:pt x="374650" y="256540"/>
                  </a:lnTo>
                  <a:lnTo>
                    <a:pt x="374650" y="270510"/>
                  </a:lnTo>
                  <a:lnTo>
                    <a:pt x="377190" y="270510"/>
                  </a:lnTo>
                  <a:lnTo>
                    <a:pt x="377190" y="256540"/>
                  </a:lnTo>
                  <a:close/>
                </a:path>
                <a:path w="377190" h="304800">
                  <a:moveTo>
                    <a:pt x="377190" y="247650"/>
                  </a:moveTo>
                  <a:lnTo>
                    <a:pt x="374650" y="247650"/>
                  </a:lnTo>
                  <a:lnTo>
                    <a:pt x="374650" y="255270"/>
                  </a:lnTo>
                  <a:lnTo>
                    <a:pt x="377190" y="255270"/>
                  </a:lnTo>
                  <a:lnTo>
                    <a:pt x="377190" y="247650"/>
                  </a:lnTo>
                  <a:close/>
                </a:path>
                <a:path w="377190" h="304800">
                  <a:moveTo>
                    <a:pt x="377190" y="53340"/>
                  </a:moveTo>
                  <a:lnTo>
                    <a:pt x="374650" y="53340"/>
                  </a:lnTo>
                  <a:lnTo>
                    <a:pt x="374650" y="246380"/>
                  </a:lnTo>
                  <a:lnTo>
                    <a:pt x="377190" y="246380"/>
                  </a:lnTo>
                  <a:lnTo>
                    <a:pt x="377190" y="53340"/>
                  </a:lnTo>
                  <a:close/>
                </a:path>
                <a:path w="377190" h="304800">
                  <a:moveTo>
                    <a:pt x="377190" y="36830"/>
                  </a:moveTo>
                  <a:lnTo>
                    <a:pt x="374650" y="36830"/>
                  </a:lnTo>
                  <a:lnTo>
                    <a:pt x="374650" y="52070"/>
                  </a:lnTo>
                  <a:lnTo>
                    <a:pt x="377190" y="52070"/>
                  </a:lnTo>
                  <a:lnTo>
                    <a:pt x="377190" y="36830"/>
                  </a:lnTo>
                  <a:close/>
                </a:path>
                <a:path w="377190" h="304800">
                  <a:moveTo>
                    <a:pt x="377190" y="34290"/>
                  </a:moveTo>
                  <a:lnTo>
                    <a:pt x="374650" y="34290"/>
                  </a:lnTo>
                  <a:lnTo>
                    <a:pt x="374650" y="35560"/>
                  </a:lnTo>
                  <a:lnTo>
                    <a:pt x="377190" y="35560"/>
                  </a:lnTo>
                  <a:lnTo>
                    <a:pt x="377190" y="34290"/>
                  </a:lnTo>
                  <a:close/>
                </a:path>
                <a:path w="377190" h="304800">
                  <a:moveTo>
                    <a:pt x="377190" y="30480"/>
                  </a:moveTo>
                  <a:lnTo>
                    <a:pt x="374650" y="30480"/>
                  </a:lnTo>
                  <a:lnTo>
                    <a:pt x="374650" y="33020"/>
                  </a:lnTo>
                  <a:lnTo>
                    <a:pt x="377190" y="33020"/>
                  </a:lnTo>
                  <a:lnTo>
                    <a:pt x="377190" y="30480"/>
                  </a:lnTo>
                  <a:close/>
                </a:path>
                <a:path w="377190" h="304800">
                  <a:moveTo>
                    <a:pt x="377190" y="27940"/>
                  </a:moveTo>
                  <a:lnTo>
                    <a:pt x="374650" y="27940"/>
                  </a:lnTo>
                  <a:lnTo>
                    <a:pt x="374650" y="29210"/>
                  </a:lnTo>
                  <a:lnTo>
                    <a:pt x="377190" y="29210"/>
                  </a:lnTo>
                  <a:lnTo>
                    <a:pt x="377190" y="27940"/>
                  </a:lnTo>
                  <a:close/>
                </a:path>
                <a:path w="377190" h="304800">
                  <a:moveTo>
                    <a:pt x="377190" y="21590"/>
                  </a:moveTo>
                  <a:lnTo>
                    <a:pt x="374650" y="21590"/>
                  </a:lnTo>
                  <a:lnTo>
                    <a:pt x="374650" y="26670"/>
                  </a:lnTo>
                  <a:lnTo>
                    <a:pt x="377190" y="26670"/>
                  </a:lnTo>
                  <a:lnTo>
                    <a:pt x="377190" y="21590"/>
                  </a:lnTo>
                  <a:close/>
                </a:path>
                <a:path w="377190" h="304800">
                  <a:moveTo>
                    <a:pt x="377190" y="17780"/>
                  </a:moveTo>
                  <a:lnTo>
                    <a:pt x="374650" y="17780"/>
                  </a:lnTo>
                  <a:lnTo>
                    <a:pt x="374650" y="20320"/>
                  </a:lnTo>
                  <a:lnTo>
                    <a:pt x="377190" y="20320"/>
                  </a:lnTo>
                  <a:lnTo>
                    <a:pt x="377190" y="17780"/>
                  </a:lnTo>
                  <a:close/>
                </a:path>
                <a:path w="377190" h="304800">
                  <a:moveTo>
                    <a:pt x="377190" y="15240"/>
                  </a:moveTo>
                  <a:lnTo>
                    <a:pt x="374650" y="15240"/>
                  </a:lnTo>
                  <a:lnTo>
                    <a:pt x="374650" y="16510"/>
                  </a:lnTo>
                  <a:lnTo>
                    <a:pt x="377190" y="16510"/>
                  </a:lnTo>
                  <a:lnTo>
                    <a:pt x="377190" y="15240"/>
                  </a:lnTo>
                  <a:close/>
                </a:path>
                <a:path w="377190" h="304800">
                  <a:moveTo>
                    <a:pt x="377190" y="11430"/>
                  </a:moveTo>
                  <a:lnTo>
                    <a:pt x="374650" y="11430"/>
                  </a:lnTo>
                  <a:lnTo>
                    <a:pt x="374650" y="13970"/>
                  </a:lnTo>
                  <a:lnTo>
                    <a:pt x="377190" y="13970"/>
                  </a:lnTo>
                  <a:lnTo>
                    <a:pt x="377190" y="11430"/>
                  </a:lnTo>
                  <a:close/>
                </a:path>
                <a:path w="377190" h="304800">
                  <a:moveTo>
                    <a:pt x="377190" y="8890"/>
                  </a:moveTo>
                  <a:lnTo>
                    <a:pt x="374650" y="8890"/>
                  </a:lnTo>
                  <a:lnTo>
                    <a:pt x="374650" y="10160"/>
                  </a:lnTo>
                  <a:lnTo>
                    <a:pt x="377190" y="10160"/>
                  </a:lnTo>
                  <a:lnTo>
                    <a:pt x="377190" y="8890"/>
                  </a:lnTo>
                  <a:close/>
                </a:path>
                <a:path w="377190" h="304800">
                  <a:moveTo>
                    <a:pt x="377190" y="5080"/>
                  </a:moveTo>
                  <a:lnTo>
                    <a:pt x="374650" y="5080"/>
                  </a:lnTo>
                  <a:lnTo>
                    <a:pt x="374650" y="7620"/>
                  </a:lnTo>
                  <a:lnTo>
                    <a:pt x="377190" y="7620"/>
                  </a:lnTo>
                  <a:lnTo>
                    <a:pt x="377190" y="5080"/>
                  </a:lnTo>
                  <a:close/>
                </a:path>
                <a:path w="377190" h="304800">
                  <a:moveTo>
                    <a:pt x="37719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77190" y="3810"/>
                  </a:lnTo>
                  <a:lnTo>
                    <a:pt x="377190" y="2540"/>
                  </a:lnTo>
                  <a:close/>
                </a:path>
                <a:path w="377190" h="304800">
                  <a:moveTo>
                    <a:pt x="3771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7190" y="1270"/>
                  </a:lnTo>
                  <a:lnTo>
                    <a:pt x="377190" y="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7233919" y="1503679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40" h="297180">
                  <a:moveTo>
                    <a:pt x="3809" y="48260"/>
                  </a:moveTo>
                  <a:lnTo>
                    <a:pt x="0" y="4826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8260"/>
                  </a:lnTo>
                  <a:close/>
                </a:path>
                <a:path w="370840" h="297180">
                  <a:moveTo>
                    <a:pt x="370839" y="48260"/>
                  </a:moveTo>
                  <a:lnTo>
                    <a:pt x="367029" y="48260"/>
                  </a:lnTo>
                  <a:lnTo>
                    <a:pt x="367029" y="50800"/>
                  </a:lnTo>
                  <a:lnTo>
                    <a:pt x="370839" y="50800"/>
                  </a:lnTo>
                  <a:lnTo>
                    <a:pt x="370839" y="48260"/>
                  </a:lnTo>
                  <a:close/>
                </a:path>
                <a:path w="370840" h="297180">
                  <a:moveTo>
                    <a:pt x="3809" y="31750"/>
                  </a:moveTo>
                  <a:lnTo>
                    <a:pt x="0" y="3175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1750"/>
                  </a:lnTo>
                  <a:close/>
                </a:path>
                <a:path w="370840" h="297180">
                  <a:moveTo>
                    <a:pt x="370839" y="31750"/>
                  </a:moveTo>
                  <a:lnTo>
                    <a:pt x="367029" y="31750"/>
                  </a:lnTo>
                  <a:lnTo>
                    <a:pt x="367029" y="46989"/>
                  </a:lnTo>
                  <a:lnTo>
                    <a:pt x="370839" y="46989"/>
                  </a:lnTo>
                  <a:lnTo>
                    <a:pt x="370839" y="31750"/>
                  </a:lnTo>
                  <a:close/>
                </a:path>
                <a:path w="370840" h="297180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370840" h="297180">
                  <a:moveTo>
                    <a:pt x="370839" y="29210"/>
                  </a:moveTo>
                  <a:lnTo>
                    <a:pt x="367029" y="29210"/>
                  </a:lnTo>
                  <a:lnTo>
                    <a:pt x="367029" y="30479"/>
                  </a:lnTo>
                  <a:lnTo>
                    <a:pt x="370839" y="30479"/>
                  </a:lnTo>
                  <a:lnTo>
                    <a:pt x="370839" y="29210"/>
                  </a:lnTo>
                  <a:close/>
                </a:path>
                <a:path w="370840" h="297180">
                  <a:moveTo>
                    <a:pt x="380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370840" h="297180">
                  <a:moveTo>
                    <a:pt x="370839" y="25400"/>
                  </a:moveTo>
                  <a:lnTo>
                    <a:pt x="367029" y="25400"/>
                  </a:lnTo>
                  <a:lnTo>
                    <a:pt x="367029" y="27939"/>
                  </a:lnTo>
                  <a:lnTo>
                    <a:pt x="370839" y="27939"/>
                  </a:lnTo>
                  <a:lnTo>
                    <a:pt x="370839" y="25400"/>
                  </a:lnTo>
                  <a:close/>
                </a:path>
                <a:path w="370840" h="297180">
                  <a:moveTo>
                    <a:pt x="380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2860"/>
                  </a:lnTo>
                  <a:close/>
                </a:path>
                <a:path w="370840" h="297180">
                  <a:moveTo>
                    <a:pt x="370839" y="22860"/>
                  </a:moveTo>
                  <a:lnTo>
                    <a:pt x="367029" y="22860"/>
                  </a:lnTo>
                  <a:lnTo>
                    <a:pt x="367029" y="24129"/>
                  </a:lnTo>
                  <a:lnTo>
                    <a:pt x="370839" y="24129"/>
                  </a:lnTo>
                  <a:lnTo>
                    <a:pt x="370839" y="22860"/>
                  </a:lnTo>
                  <a:close/>
                </a:path>
                <a:path w="370840" h="297180">
                  <a:moveTo>
                    <a:pt x="3809" y="16510"/>
                  </a:moveTo>
                  <a:lnTo>
                    <a:pt x="0" y="1651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6510"/>
                  </a:lnTo>
                  <a:close/>
                </a:path>
                <a:path w="370840" h="297180">
                  <a:moveTo>
                    <a:pt x="370839" y="16510"/>
                  </a:moveTo>
                  <a:lnTo>
                    <a:pt x="367029" y="16510"/>
                  </a:lnTo>
                  <a:lnTo>
                    <a:pt x="367029" y="21589"/>
                  </a:lnTo>
                  <a:lnTo>
                    <a:pt x="370839" y="21589"/>
                  </a:lnTo>
                  <a:lnTo>
                    <a:pt x="370839" y="16510"/>
                  </a:lnTo>
                  <a:close/>
                </a:path>
                <a:path w="370840" h="29718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370840" h="297180">
                  <a:moveTo>
                    <a:pt x="370839" y="12700"/>
                  </a:moveTo>
                  <a:lnTo>
                    <a:pt x="367029" y="12700"/>
                  </a:lnTo>
                  <a:lnTo>
                    <a:pt x="367029" y="15239"/>
                  </a:lnTo>
                  <a:lnTo>
                    <a:pt x="370839" y="15239"/>
                  </a:lnTo>
                  <a:lnTo>
                    <a:pt x="370839" y="12700"/>
                  </a:lnTo>
                  <a:close/>
                </a:path>
                <a:path w="370840" h="29718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370840" h="297180">
                  <a:moveTo>
                    <a:pt x="370839" y="10160"/>
                  </a:moveTo>
                  <a:lnTo>
                    <a:pt x="367029" y="10160"/>
                  </a:lnTo>
                  <a:lnTo>
                    <a:pt x="367029" y="11429"/>
                  </a:lnTo>
                  <a:lnTo>
                    <a:pt x="370839" y="11429"/>
                  </a:lnTo>
                  <a:lnTo>
                    <a:pt x="370839" y="10160"/>
                  </a:lnTo>
                  <a:close/>
                </a:path>
                <a:path w="370840" h="297180">
                  <a:moveTo>
                    <a:pt x="380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close/>
                </a:path>
                <a:path w="370840" h="297180">
                  <a:moveTo>
                    <a:pt x="370839" y="6350"/>
                  </a:moveTo>
                  <a:lnTo>
                    <a:pt x="367029" y="6350"/>
                  </a:lnTo>
                  <a:lnTo>
                    <a:pt x="367029" y="8889"/>
                  </a:lnTo>
                  <a:lnTo>
                    <a:pt x="370839" y="8889"/>
                  </a:lnTo>
                  <a:lnTo>
                    <a:pt x="370839" y="6350"/>
                  </a:lnTo>
                  <a:close/>
                </a:path>
                <a:path w="370840" h="297180">
                  <a:moveTo>
                    <a:pt x="380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close/>
                </a:path>
                <a:path w="370840" h="297180">
                  <a:moveTo>
                    <a:pt x="370839" y="3810"/>
                  </a:moveTo>
                  <a:lnTo>
                    <a:pt x="367029" y="3810"/>
                  </a:lnTo>
                  <a:lnTo>
                    <a:pt x="367029" y="5079"/>
                  </a:lnTo>
                  <a:lnTo>
                    <a:pt x="370839" y="5079"/>
                  </a:lnTo>
                  <a:lnTo>
                    <a:pt x="370839" y="3810"/>
                  </a:lnTo>
                  <a:close/>
                </a:path>
                <a:path w="370840" h="297180">
                  <a:moveTo>
                    <a:pt x="3708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0839" y="2539"/>
                  </a:lnTo>
                  <a:lnTo>
                    <a:pt x="370839" y="0"/>
                  </a:lnTo>
                  <a:close/>
                </a:path>
                <a:path w="370840" h="297180">
                  <a:moveTo>
                    <a:pt x="3809" y="50800"/>
                  </a:moveTo>
                  <a:lnTo>
                    <a:pt x="0" y="50800"/>
                  </a:lnTo>
                  <a:lnTo>
                    <a:pt x="0" y="137160"/>
                  </a:lnTo>
                  <a:lnTo>
                    <a:pt x="3809" y="137160"/>
                  </a:lnTo>
                  <a:lnTo>
                    <a:pt x="3809" y="50800"/>
                  </a:lnTo>
                  <a:close/>
                </a:path>
                <a:path w="370840" h="297180">
                  <a:moveTo>
                    <a:pt x="370839" y="50800"/>
                  </a:moveTo>
                  <a:lnTo>
                    <a:pt x="367029" y="50800"/>
                  </a:lnTo>
                  <a:lnTo>
                    <a:pt x="367029" y="137160"/>
                  </a:lnTo>
                  <a:lnTo>
                    <a:pt x="370839" y="137160"/>
                  </a:lnTo>
                  <a:lnTo>
                    <a:pt x="370839" y="50800"/>
                  </a:lnTo>
                  <a:close/>
                </a:path>
                <a:path w="370840" h="297180">
                  <a:moveTo>
                    <a:pt x="3809" y="137160"/>
                  </a:moveTo>
                  <a:lnTo>
                    <a:pt x="0" y="13716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137160"/>
                  </a:lnTo>
                  <a:close/>
                </a:path>
                <a:path w="370840" h="297180">
                  <a:moveTo>
                    <a:pt x="370839" y="137160"/>
                  </a:moveTo>
                  <a:lnTo>
                    <a:pt x="367029" y="137160"/>
                  </a:lnTo>
                  <a:lnTo>
                    <a:pt x="367029" y="241300"/>
                  </a:lnTo>
                  <a:lnTo>
                    <a:pt x="370839" y="241300"/>
                  </a:lnTo>
                  <a:lnTo>
                    <a:pt x="370839" y="137160"/>
                  </a:lnTo>
                  <a:close/>
                </a:path>
                <a:path w="370840" h="297180">
                  <a:moveTo>
                    <a:pt x="370839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370839" y="297180"/>
                  </a:lnTo>
                  <a:lnTo>
                    <a:pt x="370839" y="295910"/>
                  </a:lnTo>
                  <a:close/>
                </a:path>
                <a:path w="370840" h="297180">
                  <a:moveTo>
                    <a:pt x="3809" y="292100"/>
                  </a:moveTo>
                  <a:lnTo>
                    <a:pt x="0" y="292100"/>
                  </a:lnTo>
                  <a:lnTo>
                    <a:pt x="0" y="294639"/>
                  </a:lnTo>
                  <a:lnTo>
                    <a:pt x="370839" y="294639"/>
                  </a:lnTo>
                  <a:lnTo>
                    <a:pt x="370839" y="293370"/>
                  </a:lnTo>
                  <a:lnTo>
                    <a:pt x="3809" y="293370"/>
                  </a:lnTo>
                  <a:lnTo>
                    <a:pt x="3809" y="292100"/>
                  </a:lnTo>
                  <a:close/>
                </a:path>
                <a:path w="370840" h="297180">
                  <a:moveTo>
                    <a:pt x="370839" y="292100"/>
                  </a:moveTo>
                  <a:lnTo>
                    <a:pt x="367029" y="292100"/>
                  </a:lnTo>
                  <a:lnTo>
                    <a:pt x="367029" y="293370"/>
                  </a:lnTo>
                  <a:lnTo>
                    <a:pt x="370839" y="293370"/>
                  </a:lnTo>
                  <a:lnTo>
                    <a:pt x="370839" y="292100"/>
                  </a:lnTo>
                  <a:close/>
                </a:path>
                <a:path w="370840" h="297180">
                  <a:moveTo>
                    <a:pt x="3809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9560"/>
                  </a:lnTo>
                  <a:close/>
                </a:path>
                <a:path w="370840" h="297180">
                  <a:moveTo>
                    <a:pt x="370839" y="289560"/>
                  </a:moveTo>
                  <a:lnTo>
                    <a:pt x="367029" y="289560"/>
                  </a:lnTo>
                  <a:lnTo>
                    <a:pt x="367029" y="290830"/>
                  </a:lnTo>
                  <a:lnTo>
                    <a:pt x="370839" y="290830"/>
                  </a:lnTo>
                  <a:lnTo>
                    <a:pt x="370839" y="289560"/>
                  </a:lnTo>
                  <a:close/>
                </a:path>
                <a:path w="370840" h="297180">
                  <a:moveTo>
                    <a:pt x="3809" y="285750"/>
                  </a:moveTo>
                  <a:lnTo>
                    <a:pt x="0" y="28575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5750"/>
                  </a:lnTo>
                  <a:close/>
                </a:path>
                <a:path w="370840" h="297180">
                  <a:moveTo>
                    <a:pt x="370839" y="285750"/>
                  </a:moveTo>
                  <a:lnTo>
                    <a:pt x="367029" y="285750"/>
                  </a:lnTo>
                  <a:lnTo>
                    <a:pt x="367029" y="288289"/>
                  </a:lnTo>
                  <a:lnTo>
                    <a:pt x="370839" y="288289"/>
                  </a:lnTo>
                  <a:lnTo>
                    <a:pt x="370839" y="285750"/>
                  </a:lnTo>
                  <a:close/>
                </a:path>
                <a:path w="370840" h="297180">
                  <a:moveTo>
                    <a:pt x="3809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83210"/>
                  </a:lnTo>
                  <a:close/>
                </a:path>
                <a:path w="370840" h="297180">
                  <a:moveTo>
                    <a:pt x="370839" y="283210"/>
                  </a:moveTo>
                  <a:lnTo>
                    <a:pt x="367029" y="283210"/>
                  </a:lnTo>
                  <a:lnTo>
                    <a:pt x="367029" y="284480"/>
                  </a:lnTo>
                  <a:lnTo>
                    <a:pt x="370839" y="284480"/>
                  </a:lnTo>
                  <a:lnTo>
                    <a:pt x="370839" y="283210"/>
                  </a:lnTo>
                  <a:close/>
                </a:path>
                <a:path w="370840" h="297180">
                  <a:moveTo>
                    <a:pt x="3809" y="276860"/>
                  </a:moveTo>
                  <a:lnTo>
                    <a:pt x="0" y="27686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6860"/>
                  </a:lnTo>
                  <a:close/>
                </a:path>
                <a:path w="370840" h="297180">
                  <a:moveTo>
                    <a:pt x="370839" y="276860"/>
                  </a:moveTo>
                  <a:lnTo>
                    <a:pt x="367029" y="276860"/>
                  </a:lnTo>
                  <a:lnTo>
                    <a:pt x="367029" y="281939"/>
                  </a:lnTo>
                  <a:lnTo>
                    <a:pt x="370839" y="281939"/>
                  </a:lnTo>
                  <a:lnTo>
                    <a:pt x="370839" y="276860"/>
                  </a:lnTo>
                  <a:close/>
                </a:path>
                <a:path w="370840" h="297180">
                  <a:moveTo>
                    <a:pt x="3809" y="273050"/>
                  </a:moveTo>
                  <a:lnTo>
                    <a:pt x="0" y="27305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73050"/>
                  </a:lnTo>
                  <a:close/>
                </a:path>
                <a:path w="370840" h="297180">
                  <a:moveTo>
                    <a:pt x="370839" y="273050"/>
                  </a:moveTo>
                  <a:lnTo>
                    <a:pt x="367029" y="273050"/>
                  </a:lnTo>
                  <a:lnTo>
                    <a:pt x="367029" y="275589"/>
                  </a:lnTo>
                  <a:lnTo>
                    <a:pt x="370839" y="275589"/>
                  </a:lnTo>
                  <a:lnTo>
                    <a:pt x="370839" y="273050"/>
                  </a:lnTo>
                  <a:close/>
                </a:path>
                <a:path w="370840" h="297180">
                  <a:moveTo>
                    <a:pt x="3809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70510"/>
                  </a:lnTo>
                  <a:close/>
                </a:path>
                <a:path w="370840" h="297180">
                  <a:moveTo>
                    <a:pt x="370839" y="270510"/>
                  </a:moveTo>
                  <a:lnTo>
                    <a:pt x="367029" y="270510"/>
                  </a:lnTo>
                  <a:lnTo>
                    <a:pt x="367029" y="271780"/>
                  </a:lnTo>
                  <a:lnTo>
                    <a:pt x="370839" y="271780"/>
                  </a:lnTo>
                  <a:lnTo>
                    <a:pt x="370839" y="270510"/>
                  </a:lnTo>
                  <a:close/>
                </a:path>
                <a:path w="370840" h="297180">
                  <a:moveTo>
                    <a:pt x="3809" y="266700"/>
                  </a:moveTo>
                  <a:lnTo>
                    <a:pt x="0" y="26670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6700"/>
                  </a:lnTo>
                  <a:close/>
                </a:path>
                <a:path w="370840" h="297180">
                  <a:moveTo>
                    <a:pt x="370839" y="266700"/>
                  </a:moveTo>
                  <a:lnTo>
                    <a:pt x="367029" y="266700"/>
                  </a:lnTo>
                  <a:lnTo>
                    <a:pt x="367029" y="269239"/>
                  </a:lnTo>
                  <a:lnTo>
                    <a:pt x="370839" y="269239"/>
                  </a:lnTo>
                  <a:lnTo>
                    <a:pt x="370839" y="266700"/>
                  </a:lnTo>
                  <a:close/>
                </a:path>
                <a:path w="370840" h="297180">
                  <a:moveTo>
                    <a:pt x="3809" y="251460"/>
                  </a:moveTo>
                  <a:lnTo>
                    <a:pt x="0" y="25146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51460"/>
                  </a:lnTo>
                  <a:close/>
                </a:path>
                <a:path w="370840" h="297180">
                  <a:moveTo>
                    <a:pt x="370839" y="251460"/>
                  </a:moveTo>
                  <a:lnTo>
                    <a:pt x="367029" y="251460"/>
                  </a:lnTo>
                  <a:lnTo>
                    <a:pt x="367029" y="265430"/>
                  </a:lnTo>
                  <a:lnTo>
                    <a:pt x="370839" y="265430"/>
                  </a:lnTo>
                  <a:lnTo>
                    <a:pt x="370839" y="251460"/>
                  </a:lnTo>
                  <a:close/>
                </a:path>
                <a:path w="370840" h="297180">
                  <a:moveTo>
                    <a:pt x="3809" y="242570"/>
                  </a:moveTo>
                  <a:lnTo>
                    <a:pt x="0" y="24257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2570"/>
                  </a:lnTo>
                  <a:close/>
                </a:path>
                <a:path w="370840" h="297180">
                  <a:moveTo>
                    <a:pt x="370839" y="242570"/>
                  </a:moveTo>
                  <a:lnTo>
                    <a:pt x="367029" y="242570"/>
                  </a:lnTo>
                  <a:lnTo>
                    <a:pt x="367029" y="250189"/>
                  </a:lnTo>
                  <a:lnTo>
                    <a:pt x="370839" y="250189"/>
                  </a:lnTo>
                  <a:lnTo>
                    <a:pt x="370839" y="24257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7237717" y="1507489"/>
              <a:ext cx="363855" cy="289560"/>
            </a:xfrm>
            <a:custGeom>
              <a:avLst/>
              <a:gdLst/>
              <a:ahLst/>
              <a:cxnLst/>
              <a:rect l="l" t="t" r="r" b="b"/>
              <a:pathLst>
                <a:path w="363854" h="289560">
                  <a:moveTo>
                    <a:pt x="3822" y="281940"/>
                  </a:moveTo>
                  <a:lnTo>
                    <a:pt x="12" y="281940"/>
                  </a:lnTo>
                  <a:lnTo>
                    <a:pt x="12" y="284480"/>
                  </a:lnTo>
                  <a:lnTo>
                    <a:pt x="3822" y="284480"/>
                  </a:lnTo>
                  <a:lnTo>
                    <a:pt x="3822" y="281940"/>
                  </a:lnTo>
                  <a:close/>
                </a:path>
                <a:path w="363854" h="289560">
                  <a:moveTo>
                    <a:pt x="3822" y="279400"/>
                  </a:moveTo>
                  <a:lnTo>
                    <a:pt x="12" y="279400"/>
                  </a:lnTo>
                  <a:lnTo>
                    <a:pt x="12" y="280670"/>
                  </a:lnTo>
                  <a:lnTo>
                    <a:pt x="3822" y="280670"/>
                  </a:lnTo>
                  <a:lnTo>
                    <a:pt x="3822" y="279400"/>
                  </a:lnTo>
                  <a:close/>
                </a:path>
                <a:path w="363854" h="289560">
                  <a:moveTo>
                    <a:pt x="3822" y="273050"/>
                  </a:moveTo>
                  <a:lnTo>
                    <a:pt x="12" y="273050"/>
                  </a:lnTo>
                  <a:lnTo>
                    <a:pt x="12" y="278130"/>
                  </a:lnTo>
                  <a:lnTo>
                    <a:pt x="3822" y="278130"/>
                  </a:lnTo>
                  <a:lnTo>
                    <a:pt x="3822" y="273050"/>
                  </a:lnTo>
                  <a:close/>
                </a:path>
                <a:path w="363854" h="289560">
                  <a:moveTo>
                    <a:pt x="3822" y="269240"/>
                  </a:moveTo>
                  <a:lnTo>
                    <a:pt x="12" y="269240"/>
                  </a:lnTo>
                  <a:lnTo>
                    <a:pt x="12" y="271780"/>
                  </a:lnTo>
                  <a:lnTo>
                    <a:pt x="3822" y="271780"/>
                  </a:lnTo>
                  <a:lnTo>
                    <a:pt x="3822" y="269240"/>
                  </a:lnTo>
                  <a:close/>
                </a:path>
                <a:path w="363854" h="289560">
                  <a:moveTo>
                    <a:pt x="3822" y="266700"/>
                  </a:moveTo>
                  <a:lnTo>
                    <a:pt x="12" y="266700"/>
                  </a:lnTo>
                  <a:lnTo>
                    <a:pt x="12" y="267970"/>
                  </a:lnTo>
                  <a:lnTo>
                    <a:pt x="3822" y="267970"/>
                  </a:lnTo>
                  <a:lnTo>
                    <a:pt x="3822" y="266700"/>
                  </a:lnTo>
                  <a:close/>
                </a:path>
                <a:path w="363854" h="289560">
                  <a:moveTo>
                    <a:pt x="3822" y="262890"/>
                  </a:moveTo>
                  <a:lnTo>
                    <a:pt x="12" y="262890"/>
                  </a:lnTo>
                  <a:lnTo>
                    <a:pt x="12" y="265430"/>
                  </a:lnTo>
                  <a:lnTo>
                    <a:pt x="3822" y="265430"/>
                  </a:lnTo>
                  <a:lnTo>
                    <a:pt x="3822" y="262890"/>
                  </a:lnTo>
                  <a:close/>
                </a:path>
                <a:path w="363854" h="289560">
                  <a:moveTo>
                    <a:pt x="3822" y="247650"/>
                  </a:moveTo>
                  <a:lnTo>
                    <a:pt x="12" y="247650"/>
                  </a:lnTo>
                  <a:lnTo>
                    <a:pt x="12" y="261620"/>
                  </a:lnTo>
                  <a:lnTo>
                    <a:pt x="3822" y="261620"/>
                  </a:lnTo>
                  <a:lnTo>
                    <a:pt x="3822" y="247650"/>
                  </a:lnTo>
                  <a:close/>
                </a:path>
                <a:path w="363854" h="289560">
                  <a:moveTo>
                    <a:pt x="3822" y="238760"/>
                  </a:moveTo>
                  <a:lnTo>
                    <a:pt x="12" y="238760"/>
                  </a:lnTo>
                  <a:lnTo>
                    <a:pt x="12" y="246380"/>
                  </a:lnTo>
                  <a:lnTo>
                    <a:pt x="3822" y="246380"/>
                  </a:lnTo>
                  <a:lnTo>
                    <a:pt x="3822" y="238760"/>
                  </a:lnTo>
                  <a:close/>
                </a:path>
                <a:path w="363854" h="289560">
                  <a:moveTo>
                    <a:pt x="3822" y="27940"/>
                  </a:moveTo>
                  <a:lnTo>
                    <a:pt x="0" y="27940"/>
                  </a:lnTo>
                  <a:lnTo>
                    <a:pt x="0" y="237490"/>
                  </a:lnTo>
                  <a:lnTo>
                    <a:pt x="3822" y="237490"/>
                  </a:lnTo>
                  <a:lnTo>
                    <a:pt x="3822" y="27940"/>
                  </a:lnTo>
                  <a:close/>
                </a:path>
                <a:path w="363854" h="289560">
                  <a:moveTo>
                    <a:pt x="3822" y="25400"/>
                  </a:moveTo>
                  <a:lnTo>
                    <a:pt x="12" y="25400"/>
                  </a:lnTo>
                  <a:lnTo>
                    <a:pt x="12" y="26670"/>
                  </a:lnTo>
                  <a:lnTo>
                    <a:pt x="3822" y="26670"/>
                  </a:lnTo>
                  <a:lnTo>
                    <a:pt x="3822" y="25400"/>
                  </a:lnTo>
                  <a:close/>
                </a:path>
                <a:path w="363854" h="289560">
                  <a:moveTo>
                    <a:pt x="3822" y="21590"/>
                  </a:moveTo>
                  <a:lnTo>
                    <a:pt x="12" y="21590"/>
                  </a:lnTo>
                  <a:lnTo>
                    <a:pt x="12" y="24130"/>
                  </a:lnTo>
                  <a:lnTo>
                    <a:pt x="3822" y="24130"/>
                  </a:lnTo>
                  <a:lnTo>
                    <a:pt x="3822" y="21590"/>
                  </a:lnTo>
                  <a:close/>
                </a:path>
                <a:path w="363854" h="289560">
                  <a:moveTo>
                    <a:pt x="3822" y="19050"/>
                  </a:moveTo>
                  <a:lnTo>
                    <a:pt x="12" y="19050"/>
                  </a:lnTo>
                  <a:lnTo>
                    <a:pt x="12" y="20320"/>
                  </a:lnTo>
                  <a:lnTo>
                    <a:pt x="3822" y="20320"/>
                  </a:lnTo>
                  <a:lnTo>
                    <a:pt x="3822" y="19050"/>
                  </a:lnTo>
                  <a:close/>
                </a:path>
                <a:path w="363854" h="289560">
                  <a:moveTo>
                    <a:pt x="3822" y="12700"/>
                  </a:moveTo>
                  <a:lnTo>
                    <a:pt x="12" y="12700"/>
                  </a:lnTo>
                  <a:lnTo>
                    <a:pt x="12" y="17780"/>
                  </a:lnTo>
                  <a:lnTo>
                    <a:pt x="3822" y="17780"/>
                  </a:lnTo>
                  <a:lnTo>
                    <a:pt x="3822" y="12700"/>
                  </a:lnTo>
                  <a:close/>
                </a:path>
                <a:path w="363854" h="289560">
                  <a:moveTo>
                    <a:pt x="3822" y="8890"/>
                  </a:moveTo>
                  <a:lnTo>
                    <a:pt x="12" y="8890"/>
                  </a:lnTo>
                  <a:lnTo>
                    <a:pt x="12" y="11430"/>
                  </a:lnTo>
                  <a:lnTo>
                    <a:pt x="3822" y="11430"/>
                  </a:lnTo>
                  <a:lnTo>
                    <a:pt x="3822" y="8890"/>
                  </a:lnTo>
                  <a:close/>
                </a:path>
                <a:path w="363854" h="289560">
                  <a:moveTo>
                    <a:pt x="3822" y="6350"/>
                  </a:moveTo>
                  <a:lnTo>
                    <a:pt x="12" y="6350"/>
                  </a:lnTo>
                  <a:lnTo>
                    <a:pt x="12" y="7620"/>
                  </a:lnTo>
                  <a:lnTo>
                    <a:pt x="3822" y="7620"/>
                  </a:lnTo>
                  <a:lnTo>
                    <a:pt x="3822" y="6350"/>
                  </a:lnTo>
                  <a:close/>
                </a:path>
                <a:path w="363854" h="289560">
                  <a:moveTo>
                    <a:pt x="3822" y="2540"/>
                  </a:moveTo>
                  <a:lnTo>
                    <a:pt x="12" y="2540"/>
                  </a:lnTo>
                  <a:lnTo>
                    <a:pt x="12" y="5080"/>
                  </a:lnTo>
                  <a:lnTo>
                    <a:pt x="3822" y="5080"/>
                  </a:lnTo>
                  <a:lnTo>
                    <a:pt x="3822" y="2540"/>
                  </a:lnTo>
                  <a:close/>
                </a:path>
                <a:path w="363854" h="289560">
                  <a:moveTo>
                    <a:pt x="363232" y="288290"/>
                  </a:moveTo>
                  <a:lnTo>
                    <a:pt x="12" y="288290"/>
                  </a:lnTo>
                  <a:lnTo>
                    <a:pt x="12" y="289560"/>
                  </a:lnTo>
                  <a:lnTo>
                    <a:pt x="363232" y="289560"/>
                  </a:lnTo>
                  <a:lnTo>
                    <a:pt x="363232" y="288290"/>
                  </a:lnTo>
                  <a:close/>
                </a:path>
                <a:path w="363854" h="289560">
                  <a:moveTo>
                    <a:pt x="363232" y="285750"/>
                  </a:moveTo>
                  <a:lnTo>
                    <a:pt x="12" y="285750"/>
                  </a:lnTo>
                  <a:lnTo>
                    <a:pt x="12" y="287020"/>
                  </a:lnTo>
                  <a:lnTo>
                    <a:pt x="363232" y="287020"/>
                  </a:lnTo>
                  <a:lnTo>
                    <a:pt x="363232" y="285750"/>
                  </a:lnTo>
                  <a:close/>
                </a:path>
                <a:path w="363854" h="289560">
                  <a:moveTo>
                    <a:pt x="363232" y="281940"/>
                  </a:moveTo>
                  <a:lnTo>
                    <a:pt x="359422" y="281940"/>
                  </a:lnTo>
                  <a:lnTo>
                    <a:pt x="359422" y="284480"/>
                  </a:lnTo>
                  <a:lnTo>
                    <a:pt x="363232" y="284480"/>
                  </a:lnTo>
                  <a:lnTo>
                    <a:pt x="363232" y="281940"/>
                  </a:lnTo>
                  <a:close/>
                </a:path>
                <a:path w="363854" h="289560">
                  <a:moveTo>
                    <a:pt x="363232" y="279400"/>
                  </a:moveTo>
                  <a:lnTo>
                    <a:pt x="359422" y="279400"/>
                  </a:lnTo>
                  <a:lnTo>
                    <a:pt x="359422" y="280670"/>
                  </a:lnTo>
                  <a:lnTo>
                    <a:pt x="363232" y="280670"/>
                  </a:lnTo>
                  <a:lnTo>
                    <a:pt x="363232" y="279400"/>
                  </a:lnTo>
                  <a:close/>
                </a:path>
                <a:path w="363854" h="289560">
                  <a:moveTo>
                    <a:pt x="363232" y="273050"/>
                  </a:moveTo>
                  <a:lnTo>
                    <a:pt x="359422" y="273050"/>
                  </a:lnTo>
                  <a:lnTo>
                    <a:pt x="359422" y="278130"/>
                  </a:lnTo>
                  <a:lnTo>
                    <a:pt x="363232" y="278130"/>
                  </a:lnTo>
                  <a:lnTo>
                    <a:pt x="363232" y="273050"/>
                  </a:lnTo>
                  <a:close/>
                </a:path>
                <a:path w="363854" h="289560">
                  <a:moveTo>
                    <a:pt x="363232" y="269240"/>
                  </a:moveTo>
                  <a:lnTo>
                    <a:pt x="359422" y="269240"/>
                  </a:lnTo>
                  <a:lnTo>
                    <a:pt x="359422" y="271780"/>
                  </a:lnTo>
                  <a:lnTo>
                    <a:pt x="363232" y="271780"/>
                  </a:lnTo>
                  <a:lnTo>
                    <a:pt x="363232" y="269240"/>
                  </a:lnTo>
                  <a:close/>
                </a:path>
                <a:path w="363854" h="289560">
                  <a:moveTo>
                    <a:pt x="363232" y="266700"/>
                  </a:moveTo>
                  <a:lnTo>
                    <a:pt x="359422" y="266700"/>
                  </a:lnTo>
                  <a:lnTo>
                    <a:pt x="359422" y="267970"/>
                  </a:lnTo>
                  <a:lnTo>
                    <a:pt x="363232" y="267970"/>
                  </a:lnTo>
                  <a:lnTo>
                    <a:pt x="363232" y="266700"/>
                  </a:lnTo>
                  <a:close/>
                </a:path>
                <a:path w="363854" h="289560">
                  <a:moveTo>
                    <a:pt x="363232" y="262890"/>
                  </a:moveTo>
                  <a:lnTo>
                    <a:pt x="359422" y="262890"/>
                  </a:lnTo>
                  <a:lnTo>
                    <a:pt x="359422" y="265430"/>
                  </a:lnTo>
                  <a:lnTo>
                    <a:pt x="363232" y="265430"/>
                  </a:lnTo>
                  <a:lnTo>
                    <a:pt x="363232" y="262890"/>
                  </a:lnTo>
                  <a:close/>
                </a:path>
                <a:path w="363854" h="289560">
                  <a:moveTo>
                    <a:pt x="363232" y="247650"/>
                  </a:moveTo>
                  <a:lnTo>
                    <a:pt x="359422" y="247650"/>
                  </a:lnTo>
                  <a:lnTo>
                    <a:pt x="359422" y="261620"/>
                  </a:lnTo>
                  <a:lnTo>
                    <a:pt x="363232" y="261620"/>
                  </a:lnTo>
                  <a:lnTo>
                    <a:pt x="363232" y="247650"/>
                  </a:lnTo>
                  <a:close/>
                </a:path>
                <a:path w="363854" h="289560">
                  <a:moveTo>
                    <a:pt x="363232" y="238760"/>
                  </a:moveTo>
                  <a:lnTo>
                    <a:pt x="359422" y="238760"/>
                  </a:lnTo>
                  <a:lnTo>
                    <a:pt x="359422" y="246380"/>
                  </a:lnTo>
                  <a:lnTo>
                    <a:pt x="363232" y="246380"/>
                  </a:lnTo>
                  <a:lnTo>
                    <a:pt x="363232" y="238760"/>
                  </a:lnTo>
                  <a:close/>
                </a:path>
                <a:path w="363854" h="289560">
                  <a:moveTo>
                    <a:pt x="363232" y="44450"/>
                  </a:moveTo>
                  <a:lnTo>
                    <a:pt x="359422" y="44450"/>
                  </a:lnTo>
                  <a:lnTo>
                    <a:pt x="359422" y="237490"/>
                  </a:lnTo>
                  <a:lnTo>
                    <a:pt x="363232" y="237490"/>
                  </a:lnTo>
                  <a:lnTo>
                    <a:pt x="363232" y="44450"/>
                  </a:lnTo>
                  <a:close/>
                </a:path>
                <a:path w="363854" h="289560">
                  <a:moveTo>
                    <a:pt x="363232" y="27940"/>
                  </a:moveTo>
                  <a:lnTo>
                    <a:pt x="359422" y="27940"/>
                  </a:lnTo>
                  <a:lnTo>
                    <a:pt x="359422" y="43180"/>
                  </a:lnTo>
                  <a:lnTo>
                    <a:pt x="363232" y="43180"/>
                  </a:lnTo>
                  <a:lnTo>
                    <a:pt x="363232" y="27940"/>
                  </a:lnTo>
                  <a:close/>
                </a:path>
                <a:path w="363854" h="289560">
                  <a:moveTo>
                    <a:pt x="363232" y="25400"/>
                  </a:moveTo>
                  <a:lnTo>
                    <a:pt x="359422" y="25400"/>
                  </a:lnTo>
                  <a:lnTo>
                    <a:pt x="359422" y="26670"/>
                  </a:lnTo>
                  <a:lnTo>
                    <a:pt x="363232" y="26670"/>
                  </a:lnTo>
                  <a:lnTo>
                    <a:pt x="363232" y="25400"/>
                  </a:lnTo>
                  <a:close/>
                </a:path>
                <a:path w="363854" h="289560">
                  <a:moveTo>
                    <a:pt x="363232" y="21590"/>
                  </a:moveTo>
                  <a:lnTo>
                    <a:pt x="359422" y="21590"/>
                  </a:lnTo>
                  <a:lnTo>
                    <a:pt x="359422" y="24130"/>
                  </a:lnTo>
                  <a:lnTo>
                    <a:pt x="363232" y="24130"/>
                  </a:lnTo>
                  <a:lnTo>
                    <a:pt x="363232" y="21590"/>
                  </a:lnTo>
                  <a:close/>
                </a:path>
                <a:path w="363854" h="289560">
                  <a:moveTo>
                    <a:pt x="363232" y="19050"/>
                  </a:moveTo>
                  <a:lnTo>
                    <a:pt x="359422" y="19050"/>
                  </a:lnTo>
                  <a:lnTo>
                    <a:pt x="359422" y="20320"/>
                  </a:lnTo>
                  <a:lnTo>
                    <a:pt x="363232" y="20320"/>
                  </a:lnTo>
                  <a:lnTo>
                    <a:pt x="363232" y="19050"/>
                  </a:lnTo>
                  <a:close/>
                </a:path>
                <a:path w="363854" h="289560">
                  <a:moveTo>
                    <a:pt x="363232" y="12700"/>
                  </a:moveTo>
                  <a:lnTo>
                    <a:pt x="359422" y="12700"/>
                  </a:lnTo>
                  <a:lnTo>
                    <a:pt x="359422" y="17780"/>
                  </a:lnTo>
                  <a:lnTo>
                    <a:pt x="363232" y="17780"/>
                  </a:lnTo>
                  <a:lnTo>
                    <a:pt x="363232" y="12700"/>
                  </a:lnTo>
                  <a:close/>
                </a:path>
                <a:path w="363854" h="289560">
                  <a:moveTo>
                    <a:pt x="363232" y="8890"/>
                  </a:moveTo>
                  <a:lnTo>
                    <a:pt x="359422" y="8890"/>
                  </a:lnTo>
                  <a:lnTo>
                    <a:pt x="359422" y="11430"/>
                  </a:lnTo>
                  <a:lnTo>
                    <a:pt x="363232" y="11430"/>
                  </a:lnTo>
                  <a:lnTo>
                    <a:pt x="363232" y="8890"/>
                  </a:lnTo>
                  <a:close/>
                </a:path>
                <a:path w="363854" h="289560">
                  <a:moveTo>
                    <a:pt x="363232" y="6350"/>
                  </a:moveTo>
                  <a:lnTo>
                    <a:pt x="359422" y="6350"/>
                  </a:lnTo>
                  <a:lnTo>
                    <a:pt x="359422" y="7620"/>
                  </a:lnTo>
                  <a:lnTo>
                    <a:pt x="363232" y="7620"/>
                  </a:lnTo>
                  <a:lnTo>
                    <a:pt x="363232" y="6350"/>
                  </a:lnTo>
                  <a:close/>
                </a:path>
                <a:path w="363854" h="289560">
                  <a:moveTo>
                    <a:pt x="363232" y="2540"/>
                  </a:moveTo>
                  <a:lnTo>
                    <a:pt x="359422" y="2540"/>
                  </a:lnTo>
                  <a:lnTo>
                    <a:pt x="359422" y="5080"/>
                  </a:lnTo>
                  <a:lnTo>
                    <a:pt x="363232" y="5080"/>
                  </a:lnTo>
                  <a:lnTo>
                    <a:pt x="363232" y="2540"/>
                  </a:lnTo>
                  <a:close/>
                </a:path>
                <a:path w="363854" h="289560">
                  <a:moveTo>
                    <a:pt x="363232" y="0"/>
                  </a:moveTo>
                  <a:lnTo>
                    <a:pt x="12" y="0"/>
                  </a:lnTo>
                  <a:lnTo>
                    <a:pt x="12" y="1270"/>
                  </a:lnTo>
                  <a:lnTo>
                    <a:pt x="363232" y="1270"/>
                  </a:lnTo>
                  <a:lnTo>
                    <a:pt x="363232" y="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7241540" y="1510029"/>
              <a:ext cx="355600" cy="281940"/>
            </a:xfrm>
            <a:custGeom>
              <a:avLst/>
              <a:gdLst/>
              <a:ahLst/>
              <a:cxnLst/>
              <a:rect l="l" t="t" r="r" b="b"/>
              <a:pathLst>
                <a:path w="355600" h="281939">
                  <a:moveTo>
                    <a:pt x="2527" y="25400"/>
                  </a:moveTo>
                  <a:lnTo>
                    <a:pt x="0" y="25400"/>
                  </a:lnTo>
                  <a:lnTo>
                    <a:pt x="0" y="234950"/>
                  </a:lnTo>
                  <a:lnTo>
                    <a:pt x="2527" y="234950"/>
                  </a:lnTo>
                  <a:lnTo>
                    <a:pt x="2527" y="25400"/>
                  </a:lnTo>
                  <a:close/>
                </a:path>
                <a:path w="355600" h="281939">
                  <a:moveTo>
                    <a:pt x="2540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2540" y="278130"/>
                  </a:lnTo>
                  <a:lnTo>
                    <a:pt x="2540" y="276860"/>
                  </a:lnTo>
                  <a:close/>
                </a:path>
                <a:path w="355600" h="281939">
                  <a:moveTo>
                    <a:pt x="2540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2540" y="275590"/>
                  </a:lnTo>
                  <a:lnTo>
                    <a:pt x="2540" y="270510"/>
                  </a:lnTo>
                  <a:close/>
                </a:path>
                <a:path w="355600" h="281939">
                  <a:moveTo>
                    <a:pt x="254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2540" y="269240"/>
                  </a:lnTo>
                  <a:lnTo>
                    <a:pt x="2540" y="266700"/>
                  </a:lnTo>
                  <a:close/>
                </a:path>
                <a:path w="355600" h="281939">
                  <a:moveTo>
                    <a:pt x="254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2540" y="265430"/>
                  </a:lnTo>
                  <a:lnTo>
                    <a:pt x="2540" y="264160"/>
                  </a:lnTo>
                  <a:close/>
                </a:path>
                <a:path w="355600" h="281939">
                  <a:moveTo>
                    <a:pt x="254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2540" y="262890"/>
                  </a:lnTo>
                  <a:lnTo>
                    <a:pt x="2540" y="260350"/>
                  </a:lnTo>
                  <a:close/>
                </a:path>
                <a:path w="355600" h="281939">
                  <a:moveTo>
                    <a:pt x="2540" y="245110"/>
                  </a:moveTo>
                  <a:lnTo>
                    <a:pt x="0" y="245110"/>
                  </a:lnTo>
                  <a:lnTo>
                    <a:pt x="0" y="259080"/>
                  </a:lnTo>
                  <a:lnTo>
                    <a:pt x="2540" y="259080"/>
                  </a:lnTo>
                  <a:lnTo>
                    <a:pt x="2540" y="245110"/>
                  </a:lnTo>
                  <a:close/>
                </a:path>
                <a:path w="355600" h="281939">
                  <a:moveTo>
                    <a:pt x="2540" y="236220"/>
                  </a:moveTo>
                  <a:lnTo>
                    <a:pt x="0" y="236220"/>
                  </a:lnTo>
                  <a:lnTo>
                    <a:pt x="0" y="243840"/>
                  </a:lnTo>
                  <a:lnTo>
                    <a:pt x="2540" y="243840"/>
                  </a:lnTo>
                  <a:lnTo>
                    <a:pt x="2540" y="236220"/>
                  </a:lnTo>
                  <a:close/>
                </a:path>
                <a:path w="355600" h="281939">
                  <a:moveTo>
                    <a:pt x="254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2540" y="24130"/>
                  </a:lnTo>
                  <a:lnTo>
                    <a:pt x="2540" y="22860"/>
                  </a:lnTo>
                  <a:close/>
                </a:path>
                <a:path w="355600" h="281939">
                  <a:moveTo>
                    <a:pt x="254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2540" y="21590"/>
                  </a:lnTo>
                  <a:lnTo>
                    <a:pt x="2540" y="19050"/>
                  </a:lnTo>
                  <a:close/>
                </a:path>
                <a:path w="355600" h="281939">
                  <a:moveTo>
                    <a:pt x="254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16510"/>
                  </a:lnTo>
                  <a:close/>
                </a:path>
                <a:path w="355600" h="281939">
                  <a:moveTo>
                    <a:pt x="2540" y="10160"/>
                  </a:moveTo>
                  <a:lnTo>
                    <a:pt x="0" y="10160"/>
                  </a:lnTo>
                  <a:lnTo>
                    <a:pt x="0" y="15240"/>
                  </a:lnTo>
                  <a:lnTo>
                    <a:pt x="2540" y="15240"/>
                  </a:lnTo>
                  <a:lnTo>
                    <a:pt x="2540" y="10160"/>
                  </a:lnTo>
                  <a:close/>
                </a:path>
                <a:path w="355600" h="281939">
                  <a:moveTo>
                    <a:pt x="2540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2540" y="8890"/>
                  </a:lnTo>
                  <a:lnTo>
                    <a:pt x="2540" y="6350"/>
                  </a:lnTo>
                  <a:close/>
                </a:path>
                <a:path w="355600" h="281939">
                  <a:moveTo>
                    <a:pt x="254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3810"/>
                  </a:lnTo>
                  <a:close/>
                </a:path>
                <a:path w="355600" h="281939">
                  <a:moveTo>
                    <a:pt x="35560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355600" y="281940"/>
                  </a:lnTo>
                  <a:lnTo>
                    <a:pt x="355600" y="279400"/>
                  </a:lnTo>
                  <a:close/>
                </a:path>
                <a:path w="355600" h="281939">
                  <a:moveTo>
                    <a:pt x="355600" y="276860"/>
                  </a:moveTo>
                  <a:lnTo>
                    <a:pt x="351790" y="276860"/>
                  </a:lnTo>
                  <a:lnTo>
                    <a:pt x="351790" y="278130"/>
                  </a:lnTo>
                  <a:lnTo>
                    <a:pt x="355600" y="278130"/>
                  </a:lnTo>
                  <a:lnTo>
                    <a:pt x="355600" y="276860"/>
                  </a:lnTo>
                  <a:close/>
                </a:path>
                <a:path w="355600" h="281939">
                  <a:moveTo>
                    <a:pt x="355600" y="270510"/>
                  </a:moveTo>
                  <a:lnTo>
                    <a:pt x="351790" y="270510"/>
                  </a:lnTo>
                  <a:lnTo>
                    <a:pt x="351790" y="275590"/>
                  </a:lnTo>
                  <a:lnTo>
                    <a:pt x="355600" y="275590"/>
                  </a:lnTo>
                  <a:lnTo>
                    <a:pt x="355600" y="270510"/>
                  </a:lnTo>
                  <a:close/>
                </a:path>
                <a:path w="355600" h="281939">
                  <a:moveTo>
                    <a:pt x="355600" y="266700"/>
                  </a:moveTo>
                  <a:lnTo>
                    <a:pt x="351790" y="266700"/>
                  </a:lnTo>
                  <a:lnTo>
                    <a:pt x="351790" y="269240"/>
                  </a:lnTo>
                  <a:lnTo>
                    <a:pt x="355600" y="269240"/>
                  </a:lnTo>
                  <a:lnTo>
                    <a:pt x="355600" y="266700"/>
                  </a:lnTo>
                  <a:close/>
                </a:path>
                <a:path w="355600" h="281939">
                  <a:moveTo>
                    <a:pt x="355600" y="264160"/>
                  </a:moveTo>
                  <a:lnTo>
                    <a:pt x="351790" y="264160"/>
                  </a:lnTo>
                  <a:lnTo>
                    <a:pt x="351790" y="265430"/>
                  </a:lnTo>
                  <a:lnTo>
                    <a:pt x="355600" y="265430"/>
                  </a:lnTo>
                  <a:lnTo>
                    <a:pt x="355600" y="264160"/>
                  </a:lnTo>
                  <a:close/>
                </a:path>
                <a:path w="355600" h="281939">
                  <a:moveTo>
                    <a:pt x="355600" y="260350"/>
                  </a:moveTo>
                  <a:lnTo>
                    <a:pt x="351790" y="260350"/>
                  </a:lnTo>
                  <a:lnTo>
                    <a:pt x="351790" y="262890"/>
                  </a:lnTo>
                  <a:lnTo>
                    <a:pt x="355600" y="262890"/>
                  </a:lnTo>
                  <a:lnTo>
                    <a:pt x="355600" y="260350"/>
                  </a:lnTo>
                  <a:close/>
                </a:path>
                <a:path w="355600" h="281939">
                  <a:moveTo>
                    <a:pt x="355600" y="245110"/>
                  </a:moveTo>
                  <a:lnTo>
                    <a:pt x="351790" y="245110"/>
                  </a:lnTo>
                  <a:lnTo>
                    <a:pt x="351790" y="259080"/>
                  </a:lnTo>
                  <a:lnTo>
                    <a:pt x="355600" y="259080"/>
                  </a:lnTo>
                  <a:lnTo>
                    <a:pt x="355600" y="245110"/>
                  </a:lnTo>
                  <a:close/>
                </a:path>
                <a:path w="355600" h="281939">
                  <a:moveTo>
                    <a:pt x="355600" y="236220"/>
                  </a:moveTo>
                  <a:lnTo>
                    <a:pt x="351790" y="236220"/>
                  </a:lnTo>
                  <a:lnTo>
                    <a:pt x="351790" y="243840"/>
                  </a:lnTo>
                  <a:lnTo>
                    <a:pt x="355600" y="243840"/>
                  </a:lnTo>
                  <a:lnTo>
                    <a:pt x="355600" y="236220"/>
                  </a:lnTo>
                  <a:close/>
                </a:path>
                <a:path w="355600" h="281939">
                  <a:moveTo>
                    <a:pt x="355600" y="41910"/>
                  </a:moveTo>
                  <a:lnTo>
                    <a:pt x="351777" y="41910"/>
                  </a:lnTo>
                  <a:lnTo>
                    <a:pt x="351777" y="234950"/>
                  </a:lnTo>
                  <a:lnTo>
                    <a:pt x="355600" y="234950"/>
                  </a:lnTo>
                  <a:lnTo>
                    <a:pt x="355600" y="41910"/>
                  </a:lnTo>
                  <a:close/>
                </a:path>
                <a:path w="355600" h="281939">
                  <a:moveTo>
                    <a:pt x="355600" y="25400"/>
                  </a:moveTo>
                  <a:lnTo>
                    <a:pt x="351790" y="25400"/>
                  </a:lnTo>
                  <a:lnTo>
                    <a:pt x="351790" y="40640"/>
                  </a:lnTo>
                  <a:lnTo>
                    <a:pt x="355600" y="40640"/>
                  </a:lnTo>
                  <a:lnTo>
                    <a:pt x="355600" y="25400"/>
                  </a:lnTo>
                  <a:close/>
                </a:path>
                <a:path w="355600" h="281939">
                  <a:moveTo>
                    <a:pt x="355600" y="22860"/>
                  </a:moveTo>
                  <a:lnTo>
                    <a:pt x="351790" y="22860"/>
                  </a:lnTo>
                  <a:lnTo>
                    <a:pt x="351790" y="24130"/>
                  </a:lnTo>
                  <a:lnTo>
                    <a:pt x="355600" y="24130"/>
                  </a:lnTo>
                  <a:lnTo>
                    <a:pt x="355600" y="22860"/>
                  </a:lnTo>
                  <a:close/>
                </a:path>
                <a:path w="355600" h="281939">
                  <a:moveTo>
                    <a:pt x="355600" y="19050"/>
                  </a:moveTo>
                  <a:lnTo>
                    <a:pt x="351790" y="19050"/>
                  </a:lnTo>
                  <a:lnTo>
                    <a:pt x="351790" y="21590"/>
                  </a:lnTo>
                  <a:lnTo>
                    <a:pt x="355600" y="21590"/>
                  </a:lnTo>
                  <a:lnTo>
                    <a:pt x="355600" y="19050"/>
                  </a:lnTo>
                  <a:close/>
                </a:path>
                <a:path w="355600" h="281939">
                  <a:moveTo>
                    <a:pt x="355600" y="16510"/>
                  </a:moveTo>
                  <a:lnTo>
                    <a:pt x="351790" y="16510"/>
                  </a:lnTo>
                  <a:lnTo>
                    <a:pt x="351790" y="17780"/>
                  </a:lnTo>
                  <a:lnTo>
                    <a:pt x="355600" y="17780"/>
                  </a:lnTo>
                  <a:lnTo>
                    <a:pt x="355600" y="16510"/>
                  </a:lnTo>
                  <a:close/>
                </a:path>
                <a:path w="355600" h="281939">
                  <a:moveTo>
                    <a:pt x="355600" y="10160"/>
                  </a:moveTo>
                  <a:lnTo>
                    <a:pt x="351790" y="10160"/>
                  </a:lnTo>
                  <a:lnTo>
                    <a:pt x="351790" y="15240"/>
                  </a:lnTo>
                  <a:lnTo>
                    <a:pt x="355600" y="15240"/>
                  </a:lnTo>
                  <a:lnTo>
                    <a:pt x="355600" y="10160"/>
                  </a:lnTo>
                  <a:close/>
                </a:path>
                <a:path w="355600" h="281939">
                  <a:moveTo>
                    <a:pt x="355600" y="6350"/>
                  </a:moveTo>
                  <a:lnTo>
                    <a:pt x="351790" y="6350"/>
                  </a:lnTo>
                  <a:lnTo>
                    <a:pt x="351790" y="8890"/>
                  </a:lnTo>
                  <a:lnTo>
                    <a:pt x="355600" y="8890"/>
                  </a:lnTo>
                  <a:lnTo>
                    <a:pt x="355600" y="6350"/>
                  </a:lnTo>
                  <a:close/>
                </a:path>
                <a:path w="355600" h="281939">
                  <a:moveTo>
                    <a:pt x="355600" y="3810"/>
                  </a:moveTo>
                  <a:lnTo>
                    <a:pt x="351790" y="3810"/>
                  </a:lnTo>
                  <a:lnTo>
                    <a:pt x="351790" y="5080"/>
                  </a:lnTo>
                  <a:lnTo>
                    <a:pt x="355600" y="5080"/>
                  </a:lnTo>
                  <a:lnTo>
                    <a:pt x="355600" y="3810"/>
                  </a:lnTo>
                  <a:close/>
                </a:path>
                <a:path w="355600" h="281939">
                  <a:moveTo>
                    <a:pt x="35560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55600" y="2540"/>
                  </a:lnTo>
                  <a:lnTo>
                    <a:pt x="355600" y="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7244079" y="1513839"/>
              <a:ext cx="349250" cy="274320"/>
            </a:xfrm>
            <a:custGeom>
              <a:avLst/>
              <a:gdLst/>
              <a:ahLst/>
              <a:cxnLst/>
              <a:rect l="l" t="t" r="r" b="b"/>
              <a:pathLst>
                <a:path w="349250" h="274319">
                  <a:moveTo>
                    <a:pt x="3810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100"/>
                  </a:lnTo>
                  <a:close/>
                </a:path>
                <a:path w="349250" h="274319">
                  <a:moveTo>
                    <a:pt x="349250" y="38100"/>
                  </a:moveTo>
                  <a:lnTo>
                    <a:pt x="345440" y="38100"/>
                  </a:lnTo>
                  <a:lnTo>
                    <a:pt x="345440" y="40639"/>
                  </a:lnTo>
                  <a:lnTo>
                    <a:pt x="349250" y="40639"/>
                  </a:lnTo>
                  <a:lnTo>
                    <a:pt x="349250" y="38100"/>
                  </a:lnTo>
                  <a:close/>
                </a:path>
                <a:path w="349250" h="274319">
                  <a:moveTo>
                    <a:pt x="3810" y="21589"/>
                  </a:moveTo>
                  <a:lnTo>
                    <a:pt x="0" y="215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1589"/>
                  </a:lnTo>
                  <a:close/>
                </a:path>
                <a:path w="349250" h="274319">
                  <a:moveTo>
                    <a:pt x="349250" y="21589"/>
                  </a:moveTo>
                  <a:lnTo>
                    <a:pt x="345440" y="21589"/>
                  </a:lnTo>
                  <a:lnTo>
                    <a:pt x="345440" y="36829"/>
                  </a:lnTo>
                  <a:lnTo>
                    <a:pt x="349250" y="36829"/>
                  </a:lnTo>
                  <a:lnTo>
                    <a:pt x="349250" y="21589"/>
                  </a:lnTo>
                  <a:close/>
                </a:path>
                <a:path w="349250" h="27431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49250" h="274319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20319"/>
                  </a:lnTo>
                  <a:lnTo>
                    <a:pt x="349250" y="20319"/>
                  </a:lnTo>
                  <a:lnTo>
                    <a:pt x="349250" y="19050"/>
                  </a:lnTo>
                  <a:close/>
                </a:path>
                <a:path w="349250" h="27431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49250" h="274319">
                  <a:moveTo>
                    <a:pt x="349250" y="15239"/>
                  </a:moveTo>
                  <a:lnTo>
                    <a:pt x="345440" y="15239"/>
                  </a:lnTo>
                  <a:lnTo>
                    <a:pt x="345440" y="17779"/>
                  </a:lnTo>
                  <a:lnTo>
                    <a:pt x="349250" y="17779"/>
                  </a:lnTo>
                  <a:lnTo>
                    <a:pt x="349250" y="15239"/>
                  </a:lnTo>
                  <a:close/>
                </a:path>
                <a:path w="349250" h="27431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49250" h="274319">
                  <a:moveTo>
                    <a:pt x="349250" y="12700"/>
                  </a:moveTo>
                  <a:lnTo>
                    <a:pt x="345440" y="12700"/>
                  </a:lnTo>
                  <a:lnTo>
                    <a:pt x="345440" y="13969"/>
                  </a:lnTo>
                  <a:lnTo>
                    <a:pt x="349250" y="13969"/>
                  </a:lnTo>
                  <a:lnTo>
                    <a:pt x="349250" y="12700"/>
                  </a:lnTo>
                  <a:close/>
                </a:path>
                <a:path w="349250" h="274319">
                  <a:moveTo>
                    <a:pt x="3810" y="6350"/>
                  </a:moveTo>
                  <a:lnTo>
                    <a:pt x="0" y="635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6350"/>
                  </a:lnTo>
                  <a:close/>
                </a:path>
                <a:path w="349250" h="27431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1429"/>
                  </a:lnTo>
                  <a:lnTo>
                    <a:pt x="349250" y="11429"/>
                  </a:lnTo>
                  <a:lnTo>
                    <a:pt x="349250" y="6350"/>
                  </a:lnTo>
                  <a:close/>
                </a:path>
                <a:path w="349250" h="274319">
                  <a:moveTo>
                    <a:pt x="34925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49250" y="3810"/>
                  </a:lnTo>
                  <a:lnTo>
                    <a:pt x="349250" y="2539"/>
                  </a:lnTo>
                  <a:close/>
                </a:path>
                <a:path w="349250" h="274319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5079"/>
                  </a:lnTo>
                  <a:lnTo>
                    <a:pt x="349250" y="5079"/>
                  </a:lnTo>
                  <a:lnTo>
                    <a:pt x="349250" y="3810"/>
                  </a:lnTo>
                  <a:close/>
                </a:path>
                <a:path w="349250" h="274319">
                  <a:moveTo>
                    <a:pt x="3492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9250" y="1269"/>
                  </a:lnTo>
                  <a:lnTo>
                    <a:pt x="349250" y="0"/>
                  </a:lnTo>
                  <a:close/>
                </a:path>
                <a:path w="349250" h="274319">
                  <a:moveTo>
                    <a:pt x="3810" y="40640"/>
                  </a:moveTo>
                  <a:lnTo>
                    <a:pt x="0" y="4064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40640"/>
                  </a:lnTo>
                  <a:close/>
                </a:path>
                <a:path w="349250" h="274319">
                  <a:moveTo>
                    <a:pt x="349250" y="40640"/>
                  </a:moveTo>
                  <a:lnTo>
                    <a:pt x="345440" y="40640"/>
                  </a:lnTo>
                  <a:lnTo>
                    <a:pt x="345440" y="127000"/>
                  </a:lnTo>
                  <a:lnTo>
                    <a:pt x="349250" y="127000"/>
                  </a:lnTo>
                  <a:lnTo>
                    <a:pt x="349250" y="40640"/>
                  </a:lnTo>
                  <a:close/>
                </a:path>
                <a:path w="349250" h="274319">
                  <a:moveTo>
                    <a:pt x="3810" y="127000"/>
                  </a:moveTo>
                  <a:lnTo>
                    <a:pt x="0" y="12700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127000"/>
                  </a:lnTo>
                  <a:close/>
                </a:path>
                <a:path w="349250" h="274319">
                  <a:moveTo>
                    <a:pt x="349250" y="127000"/>
                  </a:moveTo>
                  <a:lnTo>
                    <a:pt x="345440" y="127000"/>
                  </a:lnTo>
                  <a:lnTo>
                    <a:pt x="345440" y="231139"/>
                  </a:lnTo>
                  <a:lnTo>
                    <a:pt x="349250" y="231139"/>
                  </a:lnTo>
                  <a:lnTo>
                    <a:pt x="349250" y="127000"/>
                  </a:lnTo>
                  <a:close/>
                </a:path>
                <a:path w="349250" h="274319">
                  <a:moveTo>
                    <a:pt x="349250" y="273050"/>
                  </a:moveTo>
                  <a:lnTo>
                    <a:pt x="0" y="273050"/>
                  </a:lnTo>
                  <a:lnTo>
                    <a:pt x="0" y="274320"/>
                  </a:lnTo>
                  <a:lnTo>
                    <a:pt x="349250" y="274320"/>
                  </a:lnTo>
                  <a:lnTo>
                    <a:pt x="349250" y="273050"/>
                  </a:lnTo>
                  <a:close/>
                </a:path>
                <a:path w="349250" h="274319">
                  <a:moveTo>
                    <a:pt x="3810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4319">
                  <a:moveTo>
                    <a:pt x="349250" y="266700"/>
                  </a:moveTo>
                  <a:lnTo>
                    <a:pt x="345440" y="266700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4319">
                  <a:moveTo>
                    <a:pt x="3810" y="262889"/>
                  </a:moveTo>
                  <a:lnTo>
                    <a:pt x="0" y="262889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62889"/>
                  </a:lnTo>
                  <a:close/>
                </a:path>
                <a:path w="349250" h="274319">
                  <a:moveTo>
                    <a:pt x="349250" y="262889"/>
                  </a:moveTo>
                  <a:lnTo>
                    <a:pt x="345440" y="262889"/>
                  </a:lnTo>
                  <a:lnTo>
                    <a:pt x="345440" y="265429"/>
                  </a:lnTo>
                  <a:lnTo>
                    <a:pt x="349250" y="265429"/>
                  </a:lnTo>
                  <a:lnTo>
                    <a:pt x="349250" y="262889"/>
                  </a:lnTo>
                  <a:close/>
                </a:path>
                <a:path w="349250" h="274319">
                  <a:moveTo>
                    <a:pt x="38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60350"/>
                  </a:lnTo>
                  <a:close/>
                </a:path>
                <a:path w="349250" h="274319">
                  <a:moveTo>
                    <a:pt x="349250" y="260350"/>
                  </a:moveTo>
                  <a:lnTo>
                    <a:pt x="345440" y="260350"/>
                  </a:lnTo>
                  <a:lnTo>
                    <a:pt x="345440" y="261620"/>
                  </a:lnTo>
                  <a:lnTo>
                    <a:pt x="349250" y="261620"/>
                  </a:lnTo>
                  <a:lnTo>
                    <a:pt x="349250" y="260350"/>
                  </a:lnTo>
                  <a:close/>
                </a:path>
                <a:path w="349250" h="274319">
                  <a:moveTo>
                    <a:pt x="3810" y="256539"/>
                  </a:moveTo>
                  <a:lnTo>
                    <a:pt x="0" y="256539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6539"/>
                  </a:lnTo>
                  <a:close/>
                </a:path>
                <a:path w="349250" h="274319">
                  <a:moveTo>
                    <a:pt x="349250" y="256539"/>
                  </a:moveTo>
                  <a:lnTo>
                    <a:pt x="345440" y="256539"/>
                  </a:lnTo>
                  <a:lnTo>
                    <a:pt x="345440" y="259079"/>
                  </a:lnTo>
                  <a:lnTo>
                    <a:pt x="349250" y="259079"/>
                  </a:lnTo>
                  <a:lnTo>
                    <a:pt x="349250" y="256539"/>
                  </a:lnTo>
                  <a:close/>
                </a:path>
                <a:path w="349250" h="274319">
                  <a:moveTo>
                    <a:pt x="3810" y="241300"/>
                  </a:moveTo>
                  <a:lnTo>
                    <a:pt x="0" y="24130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41300"/>
                  </a:lnTo>
                  <a:close/>
                </a:path>
                <a:path w="349250" h="274319">
                  <a:moveTo>
                    <a:pt x="349250" y="241300"/>
                  </a:moveTo>
                  <a:lnTo>
                    <a:pt x="345440" y="241300"/>
                  </a:lnTo>
                  <a:lnTo>
                    <a:pt x="345440" y="255270"/>
                  </a:lnTo>
                  <a:lnTo>
                    <a:pt x="349250" y="255270"/>
                  </a:lnTo>
                  <a:lnTo>
                    <a:pt x="349250" y="241300"/>
                  </a:lnTo>
                  <a:close/>
                </a:path>
                <a:path w="349250" h="274319">
                  <a:moveTo>
                    <a:pt x="3810" y="232410"/>
                  </a:moveTo>
                  <a:lnTo>
                    <a:pt x="0" y="23241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2410"/>
                  </a:lnTo>
                  <a:close/>
                </a:path>
                <a:path w="349250" h="274319">
                  <a:moveTo>
                    <a:pt x="349250" y="232410"/>
                  </a:moveTo>
                  <a:lnTo>
                    <a:pt x="345440" y="232410"/>
                  </a:lnTo>
                  <a:lnTo>
                    <a:pt x="345440" y="240029"/>
                  </a:lnTo>
                  <a:lnTo>
                    <a:pt x="349250" y="240029"/>
                  </a:lnTo>
                  <a:lnTo>
                    <a:pt x="349250" y="23241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7247889" y="1517649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29" h="267969">
                  <a:moveTo>
                    <a:pt x="3809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4289"/>
                  </a:lnTo>
                  <a:close/>
                </a:path>
                <a:path w="341629" h="267969">
                  <a:moveTo>
                    <a:pt x="341629" y="34289"/>
                  </a:moveTo>
                  <a:lnTo>
                    <a:pt x="337819" y="34289"/>
                  </a:lnTo>
                  <a:lnTo>
                    <a:pt x="337819" y="36829"/>
                  </a:lnTo>
                  <a:lnTo>
                    <a:pt x="341629" y="36829"/>
                  </a:lnTo>
                  <a:lnTo>
                    <a:pt x="341629" y="34289"/>
                  </a:lnTo>
                  <a:close/>
                </a:path>
                <a:path w="341629" h="267969">
                  <a:moveTo>
                    <a:pt x="3809" y="17779"/>
                  </a:moveTo>
                  <a:lnTo>
                    <a:pt x="0" y="1777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17779"/>
                  </a:lnTo>
                  <a:close/>
                </a:path>
                <a:path w="341629" h="267969">
                  <a:moveTo>
                    <a:pt x="341629" y="17779"/>
                  </a:moveTo>
                  <a:lnTo>
                    <a:pt x="337819" y="17779"/>
                  </a:lnTo>
                  <a:lnTo>
                    <a:pt x="337819" y="33019"/>
                  </a:lnTo>
                  <a:lnTo>
                    <a:pt x="341629" y="33019"/>
                  </a:lnTo>
                  <a:lnTo>
                    <a:pt x="341629" y="17779"/>
                  </a:lnTo>
                  <a:close/>
                </a:path>
                <a:path w="341629" h="267969">
                  <a:moveTo>
                    <a:pt x="3809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5239"/>
                  </a:lnTo>
                  <a:close/>
                </a:path>
                <a:path w="341629" h="267969">
                  <a:moveTo>
                    <a:pt x="341629" y="15239"/>
                  </a:moveTo>
                  <a:lnTo>
                    <a:pt x="337819" y="15239"/>
                  </a:lnTo>
                  <a:lnTo>
                    <a:pt x="337819" y="16509"/>
                  </a:lnTo>
                  <a:lnTo>
                    <a:pt x="341629" y="16509"/>
                  </a:lnTo>
                  <a:lnTo>
                    <a:pt x="341629" y="15239"/>
                  </a:lnTo>
                  <a:close/>
                </a:path>
                <a:path w="341629" h="267969">
                  <a:moveTo>
                    <a:pt x="3809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1429"/>
                  </a:lnTo>
                  <a:close/>
                </a:path>
                <a:path w="341629" h="267969">
                  <a:moveTo>
                    <a:pt x="341629" y="11429"/>
                  </a:moveTo>
                  <a:lnTo>
                    <a:pt x="337819" y="11429"/>
                  </a:lnTo>
                  <a:lnTo>
                    <a:pt x="337819" y="13969"/>
                  </a:lnTo>
                  <a:lnTo>
                    <a:pt x="341629" y="13969"/>
                  </a:lnTo>
                  <a:lnTo>
                    <a:pt x="341629" y="11429"/>
                  </a:lnTo>
                  <a:close/>
                </a:path>
                <a:path w="341629" h="267969">
                  <a:moveTo>
                    <a:pt x="3809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8889"/>
                  </a:lnTo>
                  <a:close/>
                </a:path>
                <a:path w="341629" h="267969">
                  <a:moveTo>
                    <a:pt x="341629" y="8889"/>
                  </a:moveTo>
                  <a:lnTo>
                    <a:pt x="337819" y="8889"/>
                  </a:lnTo>
                  <a:lnTo>
                    <a:pt x="337819" y="10159"/>
                  </a:lnTo>
                  <a:lnTo>
                    <a:pt x="341629" y="10159"/>
                  </a:lnTo>
                  <a:lnTo>
                    <a:pt x="341629" y="8889"/>
                  </a:lnTo>
                  <a:close/>
                </a:path>
                <a:path w="341629" h="267969">
                  <a:moveTo>
                    <a:pt x="3809" y="2539"/>
                  </a:moveTo>
                  <a:lnTo>
                    <a:pt x="0" y="253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close/>
                </a:path>
                <a:path w="341629" h="267969">
                  <a:moveTo>
                    <a:pt x="341629" y="2539"/>
                  </a:moveTo>
                  <a:lnTo>
                    <a:pt x="337819" y="2539"/>
                  </a:lnTo>
                  <a:lnTo>
                    <a:pt x="337819" y="7619"/>
                  </a:lnTo>
                  <a:lnTo>
                    <a:pt x="341629" y="7619"/>
                  </a:lnTo>
                  <a:lnTo>
                    <a:pt x="341629" y="2539"/>
                  </a:lnTo>
                  <a:close/>
                </a:path>
                <a:path w="341629" h="267969">
                  <a:moveTo>
                    <a:pt x="34162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29" y="1269"/>
                  </a:lnTo>
                  <a:lnTo>
                    <a:pt x="341629" y="0"/>
                  </a:lnTo>
                  <a:close/>
                </a:path>
                <a:path w="341629" h="267969">
                  <a:moveTo>
                    <a:pt x="3809" y="36830"/>
                  </a:moveTo>
                  <a:lnTo>
                    <a:pt x="0" y="3683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36830"/>
                  </a:lnTo>
                  <a:close/>
                </a:path>
                <a:path w="341629" h="267969">
                  <a:moveTo>
                    <a:pt x="341629" y="36830"/>
                  </a:moveTo>
                  <a:lnTo>
                    <a:pt x="337819" y="36830"/>
                  </a:lnTo>
                  <a:lnTo>
                    <a:pt x="337819" y="123189"/>
                  </a:lnTo>
                  <a:lnTo>
                    <a:pt x="341629" y="123189"/>
                  </a:lnTo>
                  <a:lnTo>
                    <a:pt x="341629" y="36830"/>
                  </a:lnTo>
                  <a:close/>
                </a:path>
                <a:path w="341629" h="267969">
                  <a:moveTo>
                    <a:pt x="3809" y="123190"/>
                  </a:moveTo>
                  <a:lnTo>
                    <a:pt x="0" y="12319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123190"/>
                  </a:lnTo>
                  <a:close/>
                </a:path>
                <a:path w="341629" h="267969">
                  <a:moveTo>
                    <a:pt x="341629" y="123190"/>
                  </a:moveTo>
                  <a:lnTo>
                    <a:pt x="337819" y="123190"/>
                  </a:lnTo>
                  <a:lnTo>
                    <a:pt x="337819" y="227329"/>
                  </a:lnTo>
                  <a:lnTo>
                    <a:pt x="341629" y="227329"/>
                  </a:lnTo>
                  <a:lnTo>
                    <a:pt x="341629" y="123190"/>
                  </a:lnTo>
                  <a:close/>
                </a:path>
                <a:path w="341629" h="267969">
                  <a:moveTo>
                    <a:pt x="3809" y="262889"/>
                  </a:moveTo>
                  <a:lnTo>
                    <a:pt x="0" y="262889"/>
                  </a:lnTo>
                  <a:lnTo>
                    <a:pt x="0" y="267970"/>
                  </a:lnTo>
                  <a:lnTo>
                    <a:pt x="341629" y="267970"/>
                  </a:lnTo>
                  <a:lnTo>
                    <a:pt x="341629" y="264160"/>
                  </a:lnTo>
                  <a:lnTo>
                    <a:pt x="3809" y="264160"/>
                  </a:lnTo>
                  <a:lnTo>
                    <a:pt x="3809" y="262889"/>
                  </a:lnTo>
                  <a:close/>
                </a:path>
                <a:path w="341629" h="267969">
                  <a:moveTo>
                    <a:pt x="341629" y="262889"/>
                  </a:moveTo>
                  <a:lnTo>
                    <a:pt x="337819" y="262889"/>
                  </a:lnTo>
                  <a:lnTo>
                    <a:pt x="337819" y="264160"/>
                  </a:lnTo>
                  <a:lnTo>
                    <a:pt x="341629" y="264160"/>
                  </a:lnTo>
                  <a:lnTo>
                    <a:pt x="341629" y="262889"/>
                  </a:lnTo>
                  <a:close/>
                </a:path>
                <a:path w="341629" h="267969">
                  <a:moveTo>
                    <a:pt x="3809" y="259079"/>
                  </a:moveTo>
                  <a:lnTo>
                    <a:pt x="0" y="25907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9079"/>
                  </a:lnTo>
                  <a:close/>
                </a:path>
                <a:path w="341629" h="267969">
                  <a:moveTo>
                    <a:pt x="341629" y="259079"/>
                  </a:moveTo>
                  <a:lnTo>
                    <a:pt x="337819" y="259079"/>
                  </a:lnTo>
                  <a:lnTo>
                    <a:pt x="337819" y="261619"/>
                  </a:lnTo>
                  <a:lnTo>
                    <a:pt x="341629" y="261619"/>
                  </a:lnTo>
                  <a:lnTo>
                    <a:pt x="341629" y="259079"/>
                  </a:lnTo>
                  <a:close/>
                </a:path>
                <a:path w="341629" h="267969">
                  <a:moveTo>
                    <a:pt x="3809" y="256539"/>
                  </a:moveTo>
                  <a:lnTo>
                    <a:pt x="0" y="256539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6539"/>
                  </a:lnTo>
                  <a:close/>
                </a:path>
                <a:path w="341629" h="267969">
                  <a:moveTo>
                    <a:pt x="341629" y="256539"/>
                  </a:moveTo>
                  <a:lnTo>
                    <a:pt x="337819" y="256539"/>
                  </a:lnTo>
                  <a:lnTo>
                    <a:pt x="337819" y="257810"/>
                  </a:lnTo>
                  <a:lnTo>
                    <a:pt x="341629" y="257810"/>
                  </a:lnTo>
                  <a:lnTo>
                    <a:pt x="341629" y="256539"/>
                  </a:lnTo>
                  <a:close/>
                </a:path>
                <a:path w="341629" h="267969">
                  <a:moveTo>
                    <a:pt x="3809" y="252729"/>
                  </a:moveTo>
                  <a:lnTo>
                    <a:pt x="0" y="252729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2729"/>
                  </a:lnTo>
                  <a:close/>
                </a:path>
                <a:path w="341629" h="267969">
                  <a:moveTo>
                    <a:pt x="341629" y="252729"/>
                  </a:moveTo>
                  <a:lnTo>
                    <a:pt x="337819" y="252729"/>
                  </a:lnTo>
                  <a:lnTo>
                    <a:pt x="337819" y="255269"/>
                  </a:lnTo>
                  <a:lnTo>
                    <a:pt x="341629" y="255269"/>
                  </a:lnTo>
                  <a:lnTo>
                    <a:pt x="341629" y="252729"/>
                  </a:lnTo>
                  <a:close/>
                </a:path>
                <a:path w="341629" h="267969">
                  <a:moveTo>
                    <a:pt x="3809" y="237489"/>
                  </a:moveTo>
                  <a:lnTo>
                    <a:pt x="0" y="237489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37489"/>
                  </a:lnTo>
                  <a:close/>
                </a:path>
                <a:path w="341629" h="267969">
                  <a:moveTo>
                    <a:pt x="341629" y="237489"/>
                  </a:moveTo>
                  <a:lnTo>
                    <a:pt x="337819" y="237489"/>
                  </a:lnTo>
                  <a:lnTo>
                    <a:pt x="337819" y="251460"/>
                  </a:lnTo>
                  <a:lnTo>
                    <a:pt x="341629" y="251460"/>
                  </a:lnTo>
                  <a:lnTo>
                    <a:pt x="341629" y="237489"/>
                  </a:lnTo>
                  <a:close/>
                </a:path>
                <a:path w="341629" h="267969">
                  <a:moveTo>
                    <a:pt x="3809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8600"/>
                  </a:lnTo>
                  <a:close/>
                </a:path>
                <a:path w="341629" h="267969">
                  <a:moveTo>
                    <a:pt x="341629" y="228600"/>
                  </a:moveTo>
                  <a:lnTo>
                    <a:pt x="337819" y="228600"/>
                  </a:lnTo>
                  <a:lnTo>
                    <a:pt x="337819" y="236219"/>
                  </a:lnTo>
                  <a:lnTo>
                    <a:pt x="341629" y="236219"/>
                  </a:lnTo>
                  <a:lnTo>
                    <a:pt x="341629" y="22860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7251699" y="1520189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19">
                  <a:moveTo>
                    <a:pt x="3809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1750"/>
                  </a:lnTo>
                  <a:close/>
                </a:path>
                <a:path w="334009" h="261619">
                  <a:moveTo>
                    <a:pt x="334009" y="31750"/>
                  </a:moveTo>
                  <a:lnTo>
                    <a:pt x="331470" y="31750"/>
                  </a:lnTo>
                  <a:lnTo>
                    <a:pt x="331470" y="34289"/>
                  </a:lnTo>
                  <a:lnTo>
                    <a:pt x="334009" y="34289"/>
                  </a:lnTo>
                  <a:lnTo>
                    <a:pt x="334009" y="31750"/>
                  </a:lnTo>
                  <a:close/>
                </a:path>
                <a:path w="334009" h="261619">
                  <a:moveTo>
                    <a:pt x="3809" y="15239"/>
                  </a:moveTo>
                  <a:lnTo>
                    <a:pt x="0" y="15239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15239"/>
                  </a:lnTo>
                  <a:close/>
                </a:path>
                <a:path w="334009" h="261619">
                  <a:moveTo>
                    <a:pt x="334009" y="15239"/>
                  </a:moveTo>
                  <a:lnTo>
                    <a:pt x="331470" y="15239"/>
                  </a:lnTo>
                  <a:lnTo>
                    <a:pt x="331470" y="30479"/>
                  </a:lnTo>
                  <a:lnTo>
                    <a:pt x="334009" y="30479"/>
                  </a:lnTo>
                  <a:lnTo>
                    <a:pt x="334009" y="15239"/>
                  </a:lnTo>
                  <a:close/>
                </a:path>
                <a:path w="334009" h="261619">
                  <a:moveTo>
                    <a:pt x="3809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2700"/>
                  </a:lnTo>
                  <a:close/>
                </a:path>
                <a:path w="334009" h="261619">
                  <a:moveTo>
                    <a:pt x="334009" y="12700"/>
                  </a:moveTo>
                  <a:lnTo>
                    <a:pt x="331470" y="12700"/>
                  </a:lnTo>
                  <a:lnTo>
                    <a:pt x="331470" y="13969"/>
                  </a:lnTo>
                  <a:lnTo>
                    <a:pt x="334009" y="13969"/>
                  </a:lnTo>
                  <a:lnTo>
                    <a:pt x="334009" y="12700"/>
                  </a:lnTo>
                  <a:close/>
                </a:path>
                <a:path w="334009" h="261619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334009" h="261619">
                  <a:moveTo>
                    <a:pt x="334009" y="8889"/>
                  </a:moveTo>
                  <a:lnTo>
                    <a:pt x="331470" y="8889"/>
                  </a:lnTo>
                  <a:lnTo>
                    <a:pt x="331470" y="11429"/>
                  </a:lnTo>
                  <a:lnTo>
                    <a:pt x="334009" y="11429"/>
                  </a:lnTo>
                  <a:lnTo>
                    <a:pt x="334009" y="8889"/>
                  </a:lnTo>
                  <a:close/>
                </a:path>
                <a:path w="334009" h="261619">
                  <a:moveTo>
                    <a:pt x="3809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6350"/>
                  </a:lnTo>
                  <a:close/>
                </a:path>
                <a:path w="334009" h="261619">
                  <a:moveTo>
                    <a:pt x="334009" y="6350"/>
                  </a:moveTo>
                  <a:lnTo>
                    <a:pt x="331470" y="6350"/>
                  </a:lnTo>
                  <a:lnTo>
                    <a:pt x="331470" y="7619"/>
                  </a:lnTo>
                  <a:lnTo>
                    <a:pt x="334009" y="7619"/>
                  </a:lnTo>
                  <a:lnTo>
                    <a:pt x="334009" y="6350"/>
                  </a:lnTo>
                  <a:close/>
                </a:path>
                <a:path w="334009" h="261619">
                  <a:moveTo>
                    <a:pt x="3340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34009" y="3810"/>
                  </a:lnTo>
                  <a:lnTo>
                    <a:pt x="334009" y="0"/>
                  </a:lnTo>
                  <a:close/>
                </a:path>
                <a:path w="334009" h="261619">
                  <a:moveTo>
                    <a:pt x="334009" y="3810"/>
                  </a:moveTo>
                  <a:lnTo>
                    <a:pt x="331470" y="3810"/>
                  </a:lnTo>
                  <a:lnTo>
                    <a:pt x="331470" y="5079"/>
                  </a:lnTo>
                  <a:lnTo>
                    <a:pt x="334009" y="5079"/>
                  </a:lnTo>
                  <a:lnTo>
                    <a:pt x="334009" y="3810"/>
                  </a:lnTo>
                  <a:close/>
                </a:path>
                <a:path w="334009" h="261619">
                  <a:moveTo>
                    <a:pt x="3809" y="34290"/>
                  </a:moveTo>
                  <a:lnTo>
                    <a:pt x="0" y="3429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34290"/>
                  </a:lnTo>
                  <a:close/>
                </a:path>
                <a:path w="334009" h="261619">
                  <a:moveTo>
                    <a:pt x="334009" y="34290"/>
                  </a:moveTo>
                  <a:lnTo>
                    <a:pt x="331470" y="34290"/>
                  </a:lnTo>
                  <a:lnTo>
                    <a:pt x="331470" y="120650"/>
                  </a:lnTo>
                  <a:lnTo>
                    <a:pt x="334009" y="120650"/>
                  </a:lnTo>
                  <a:lnTo>
                    <a:pt x="334009" y="34290"/>
                  </a:lnTo>
                  <a:close/>
                </a:path>
                <a:path w="334009" h="261619">
                  <a:moveTo>
                    <a:pt x="3809" y="120650"/>
                  </a:moveTo>
                  <a:lnTo>
                    <a:pt x="0" y="12065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120650"/>
                  </a:lnTo>
                  <a:close/>
                </a:path>
                <a:path w="334009" h="261619">
                  <a:moveTo>
                    <a:pt x="334009" y="120650"/>
                  </a:moveTo>
                  <a:lnTo>
                    <a:pt x="331470" y="120650"/>
                  </a:lnTo>
                  <a:lnTo>
                    <a:pt x="331470" y="224789"/>
                  </a:lnTo>
                  <a:lnTo>
                    <a:pt x="334009" y="224789"/>
                  </a:lnTo>
                  <a:lnTo>
                    <a:pt x="334009" y="120650"/>
                  </a:lnTo>
                  <a:close/>
                </a:path>
                <a:path w="334009" h="261619">
                  <a:moveTo>
                    <a:pt x="334009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4009" y="261620"/>
                  </a:lnTo>
                  <a:lnTo>
                    <a:pt x="334009" y="260350"/>
                  </a:lnTo>
                  <a:close/>
                </a:path>
                <a:path w="334009" h="261619">
                  <a:moveTo>
                    <a:pt x="3809" y="256539"/>
                  </a:moveTo>
                  <a:lnTo>
                    <a:pt x="0" y="256539"/>
                  </a:lnTo>
                  <a:lnTo>
                    <a:pt x="0" y="259079"/>
                  </a:lnTo>
                  <a:lnTo>
                    <a:pt x="334009" y="259079"/>
                  </a:lnTo>
                  <a:lnTo>
                    <a:pt x="334009" y="257810"/>
                  </a:lnTo>
                  <a:lnTo>
                    <a:pt x="3809" y="257810"/>
                  </a:lnTo>
                  <a:lnTo>
                    <a:pt x="3809" y="256539"/>
                  </a:lnTo>
                  <a:close/>
                </a:path>
                <a:path w="334009" h="261619">
                  <a:moveTo>
                    <a:pt x="334009" y="256539"/>
                  </a:moveTo>
                  <a:lnTo>
                    <a:pt x="331470" y="256539"/>
                  </a:lnTo>
                  <a:lnTo>
                    <a:pt x="331470" y="257810"/>
                  </a:lnTo>
                  <a:lnTo>
                    <a:pt x="334009" y="257810"/>
                  </a:lnTo>
                  <a:lnTo>
                    <a:pt x="334009" y="256539"/>
                  </a:lnTo>
                  <a:close/>
                </a:path>
                <a:path w="334009" h="261619">
                  <a:moveTo>
                    <a:pt x="3809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254000"/>
                  </a:lnTo>
                  <a:close/>
                </a:path>
                <a:path w="334009" h="261619">
                  <a:moveTo>
                    <a:pt x="334009" y="254000"/>
                  </a:moveTo>
                  <a:lnTo>
                    <a:pt x="331470" y="254000"/>
                  </a:lnTo>
                  <a:lnTo>
                    <a:pt x="331470" y="255270"/>
                  </a:lnTo>
                  <a:lnTo>
                    <a:pt x="334009" y="255270"/>
                  </a:lnTo>
                  <a:lnTo>
                    <a:pt x="334009" y="254000"/>
                  </a:lnTo>
                  <a:close/>
                </a:path>
                <a:path w="334009" h="261619">
                  <a:moveTo>
                    <a:pt x="3809" y="250189"/>
                  </a:moveTo>
                  <a:lnTo>
                    <a:pt x="0" y="250189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50189"/>
                  </a:lnTo>
                  <a:close/>
                </a:path>
                <a:path w="334009" h="261619">
                  <a:moveTo>
                    <a:pt x="334009" y="250189"/>
                  </a:moveTo>
                  <a:lnTo>
                    <a:pt x="331470" y="250189"/>
                  </a:lnTo>
                  <a:lnTo>
                    <a:pt x="331470" y="252729"/>
                  </a:lnTo>
                  <a:lnTo>
                    <a:pt x="334009" y="252729"/>
                  </a:lnTo>
                  <a:lnTo>
                    <a:pt x="334009" y="250189"/>
                  </a:lnTo>
                  <a:close/>
                </a:path>
                <a:path w="334009" h="261619">
                  <a:moveTo>
                    <a:pt x="3809" y="234950"/>
                  </a:moveTo>
                  <a:lnTo>
                    <a:pt x="0" y="234950"/>
                  </a:lnTo>
                  <a:lnTo>
                    <a:pt x="0" y="248920"/>
                  </a:lnTo>
                  <a:lnTo>
                    <a:pt x="3809" y="248920"/>
                  </a:lnTo>
                  <a:lnTo>
                    <a:pt x="3809" y="234950"/>
                  </a:lnTo>
                  <a:close/>
                </a:path>
                <a:path w="334009" h="261619">
                  <a:moveTo>
                    <a:pt x="334009" y="234950"/>
                  </a:moveTo>
                  <a:lnTo>
                    <a:pt x="331470" y="234950"/>
                  </a:lnTo>
                  <a:lnTo>
                    <a:pt x="331470" y="248920"/>
                  </a:lnTo>
                  <a:lnTo>
                    <a:pt x="334009" y="248920"/>
                  </a:lnTo>
                  <a:lnTo>
                    <a:pt x="334009" y="234950"/>
                  </a:lnTo>
                  <a:close/>
                </a:path>
                <a:path w="334009" h="261619">
                  <a:moveTo>
                    <a:pt x="3809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6060"/>
                  </a:lnTo>
                  <a:close/>
                </a:path>
                <a:path w="334009" h="261619">
                  <a:moveTo>
                    <a:pt x="334009" y="226060"/>
                  </a:moveTo>
                  <a:lnTo>
                    <a:pt x="331470" y="226060"/>
                  </a:lnTo>
                  <a:lnTo>
                    <a:pt x="331470" y="233679"/>
                  </a:lnTo>
                  <a:lnTo>
                    <a:pt x="334009" y="233679"/>
                  </a:lnTo>
                  <a:lnTo>
                    <a:pt x="334009" y="22606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7255510" y="1523999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81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46380"/>
                  </a:lnTo>
                  <a:close/>
                </a:path>
                <a:path w="327659" h="254000">
                  <a:moveTo>
                    <a:pt x="3810" y="231140"/>
                  </a:moveTo>
                  <a:lnTo>
                    <a:pt x="0" y="23114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1140"/>
                  </a:lnTo>
                  <a:close/>
                </a:path>
                <a:path w="327659" h="254000">
                  <a:moveTo>
                    <a:pt x="3810" y="222250"/>
                  </a:moveTo>
                  <a:lnTo>
                    <a:pt x="0" y="222250"/>
                  </a:lnTo>
                  <a:lnTo>
                    <a:pt x="0" y="229870"/>
                  </a:lnTo>
                  <a:lnTo>
                    <a:pt x="3810" y="229870"/>
                  </a:lnTo>
                  <a:lnTo>
                    <a:pt x="3810" y="222250"/>
                  </a:lnTo>
                  <a:close/>
                </a:path>
                <a:path w="327659" h="254000">
                  <a:moveTo>
                    <a:pt x="3810" y="27940"/>
                  </a:moveTo>
                  <a:lnTo>
                    <a:pt x="0" y="2794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7940"/>
                  </a:lnTo>
                  <a:close/>
                </a:path>
                <a:path w="327659" h="254000">
                  <a:moveTo>
                    <a:pt x="3810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11430"/>
                  </a:lnTo>
                  <a:close/>
                </a:path>
                <a:path w="327659" h="254000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27659" h="25400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27659" h="254000">
                  <a:moveTo>
                    <a:pt x="327660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2730"/>
                  </a:lnTo>
                  <a:close/>
                </a:path>
                <a:path w="327659" h="254000">
                  <a:moveTo>
                    <a:pt x="327660" y="250190"/>
                  </a:moveTo>
                  <a:lnTo>
                    <a:pt x="0" y="250190"/>
                  </a:lnTo>
                  <a:lnTo>
                    <a:pt x="0" y="251460"/>
                  </a:lnTo>
                  <a:lnTo>
                    <a:pt x="327660" y="251460"/>
                  </a:lnTo>
                  <a:lnTo>
                    <a:pt x="327660" y="250190"/>
                  </a:lnTo>
                  <a:close/>
                </a:path>
                <a:path w="327659" h="254000">
                  <a:moveTo>
                    <a:pt x="327660" y="246380"/>
                  </a:moveTo>
                  <a:lnTo>
                    <a:pt x="322580" y="246380"/>
                  </a:lnTo>
                  <a:lnTo>
                    <a:pt x="322580" y="248920"/>
                  </a:lnTo>
                  <a:lnTo>
                    <a:pt x="327660" y="248920"/>
                  </a:lnTo>
                  <a:lnTo>
                    <a:pt x="327660" y="246380"/>
                  </a:lnTo>
                  <a:close/>
                </a:path>
                <a:path w="327659" h="254000">
                  <a:moveTo>
                    <a:pt x="327660" y="231140"/>
                  </a:moveTo>
                  <a:lnTo>
                    <a:pt x="322580" y="231140"/>
                  </a:lnTo>
                  <a:lnTo>
                    <a:pt x="322580" y="245110"/>
                  </a:lnTo>
                  <a:lnTo>
                    <a:pt x="327660" y="245110"/>
                  </a:lnTo>
                  <a:lnTo>
                    <a:pt x="327660" y="231140"/>
                  </a:lnTo>
                  <a:close/>
                </a:path>
                <a:path w="327659" h="254000">
                  <a:moveTo>
                    <a:pt x="327660" y="222250"/>
                  </a:moveTo>
                  <a:lnTo>
                    <a:pt x="322580" y="222250"/>
                  </a:lnTo>
                  <a:lnTo>
                    <a:pt x="322580" y="229870"/>
                  </a:lnTo>
                  <a:lnTo>
                    <a:pt x="327660" y="229870"/>
                  </a:lnTo>
                  <a:lnTo>
                    <a:pt x="327660" y="222250"/>
                  </a:lnTo>
                  <a:close/>
                </a:path>
                <a:path w="327659" h="254000">
                  <a:moveTo>
                    <a:pt x="327660" y="27940"/>
                  </a:moveTo>
                  <a:lnTo>
                    <a:pt x="322580" y="27940"/>
                  </a:lnTo>
                  <a:lnTo>
                    <a:pt x="322580" y="220980"/>
                  </a:lnTo>
                  <a:lnTo>
                    <a:pt x="327660" y="220980"/>
                  </a:lnTo>
                  <a:lnTo>
                    <a:pt x="327660" y="27940"/>
                  </a:lnTo>
                  <a:close/>
                </a:path>
                <a:path w="327659" h="254000">
                  <a:moveTo>
                    <a:pt x="327660" y="11430"/>
                  </a:moveTo>
                  <a:lnTo>
                    <a:pt x="322580" y="11430"/>
                  </a:lnTo>
                  <a:lnTo>
                    <a:pt x="322580" y="26670"/>
                  </a:lnTo>
                  <a:lnTo>
                    <a:pt x="327660" y="26670"/>
                  </a:lnTo>
                  <a:lnTo>
                    <a:pt x="327660" y="11430"/>
                  </a:lnTo>
                  <a:close/>
                </a:path>
                <a:path w="327659" h="254000">
                  <a:moveTo>
                    <a:pt x="327660" y="8890"/>
                  </a:moveTo>
                  <a:lnTo>
                    <a:pt x="322580" y="8890"/>
                  </a:lnTo>
                  <a:lnTo>
                    <a:pt x="322580" y="10160"/>
                  </a:lnTo>
                  <a:lnTo>
                    <a:pt x="327660" y="10160"/>
                  </a:lnTo>
                  <a:lnTo>
                    <a:pt x="327660" y="8890"/>
                  </a:lnTo>
                  <a:close/>
                </a:path>
                <a:path w="327659" h="254000">
                  <a:moveTo>
                    <a:pt x="327660" y="5080"/>
                  </a:moveTo>
                  <a:lnTo>
                    <a:pt x="322580" y="5080"/>
                  </a:lnTo>
                  <a:lnTo>
                    <a:pt x="322580" y="7620"/>
                  </a:lnTo>
                  <a:lnTo>
                    <a:pt x="327660" y="7620"/>
                  </a:lnTo>
                  <a:lnTo>
                    <a:pt x="327660" y="5080"/>
                  </a:lnTo>
                  <a:close/>
                </a:path>
                <a:path w="327659" h="254000">
                  <a:moveTo>
                    <a:pt x="32766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27660" y="3810"/>
                  </a:lnTo>
                  <a:lnTo>
                    <a:pt x="327660" y="2540"/>
                  </a:lnTo>
                  <a:close/>
                </a:path>
                <a:path w="327659" h="254000">
                  <a:moveTo>
                    <a:pt x="3276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27660" y="1270"/>
                  </a:lnTo>
                  <a:lnTo>
                    <a:pt x="327660" y="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7259320" y="1529079"/>
              <a:ext cx="318770" cy="243840"/>
            </a:xfrm>
            <a:custGeom>
              <a:avLst/>
              <a:gdLst/>
              <a:ahLst/>
              <a:cxnLst/>
              <a:rect l="l" t="t" r="r" b="b"/>
              <a:pathLst>
                <a:path w="318770" h="243839">
                  <a:moveTo>
                    <a:pt x="3810" y="226060"/>
                  </a:moveTo>
                  <a:lnTo>
                    <a:pt x="0" y="22606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6060"/>
                  </a:lnTo>
                  <a:close/>
                </a:path>
                <a:path w="318770" h="243839">
                  <a:moveTo>
                    <a:pt x="3810" y="217170"/>
                  </a:moveTo>
                  <a:lnTo>
                    <a:pt x="0" y="21717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217170"/>
                  </a:lnTo>
                  <a:close/>
                </a:path>
                <a:path w="318770" h="243839">
                  <a:moveTo>
                    <a:pt x="3810" y="22860"/>
                  </a:moveTo>
                  <a:lnTo>
                    <a:pt x="0" y="2286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2860"/>
                  </a:lnTo>
                  <a:close/>
                </a:path>
                <a:path w="318770" h="243839">
                  <a:moveTo>
                    <a:pt x="3810" y="6350"/>
                  </a:moveTo>
                  <a:lnTo>
                    <a:pt x="0" y="635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6350"/>
                  </a:lnTo>
                  <a:close/>
                </a:path>
                <a:path w="318770" h="24383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18770" h="243839">
                  <a:moveTo>
                    <a:pt x="318770" y="241300"/>
                  </a:moveTo>
                  <a:lnTo>
                    <a:pt x="316230" y="241300"/>
                  </a:lnTo>
                  <a:lnTo>
                    <a:pt x="316230" y="242570"/>
                  </a:lnTo>
                  <a:lnTo>
                    <a:pt x="3810" y="242570"/>
                  </a:lnTo>
                  <a:lnTo>
                    <a:pt x="3810" y="241300"/>
                  </a:lnTo>
                  <a:lnTo>
                    <a:pt x="0" y="241300"/>
                  </a:lnTo>
                  <a:lnTo>
                    <a:pt x="0" y="242570"/>
                  </a:lnTo>
                  <a:lnTo>
                    <a:pt x="0" y="243840"/>
                  </a:lnTo>
                  <a:lnTo>
                    <a:pt x="318770" y="243840"/>
                  </a:lnTo>
                  <a:lnTo>
                    <a:pt x="318770" y="242570"/>
                  </a:lnTo>
                  <a:lnTo>
                    <a:pt x="318770" y="241300"/>
                  </a:lnTo>
                  <a:close/>
                </a:path>
                <a:path w="318770" h="243839">
                  <a:moveTo>
                    <a:pt x="318770" y="226060"/>
                  </a:moveTo>
                  <a:lnTo>
                    <a:pt x="316230" y="226060"/>
                  </a:lnTo>
                  <a:lnTo>
                    <a:pt x="316230" y="240030"/>
                  </a:lnTo>
                  <a:lnTo>
                    <a:pt x="318770" y="240030"/>
                  </a:lnTo>
                  <a:lnTo>
                    <a:pt x="318770" y="226060"/>
                  </a:lnTo>
                  <a:close/>
                </a:path>
                <a:path w="318770" h="243839">
                  <a:moveTo>
                    <a:pt x="318770" y="217170"/>
                  </a:moveTo>
                  <a:lnTo>
                    <a:pt x="316230" y="217170"/>
                  </a:lnTo>
                  <a:lnTo>
                    <a:pt x="316230" y="224790"/>
                  </a:lnTo>
                  <a:lnTo>
                    <a:pt x="318770" y="224790"/>
                  </a:lnTo>
                  <a:lnTo>
                    <a:pt x="318770" y="217170"/>
                  </a:lnTo>
                  <a:close/>
                </a:path>
                <a:path w="318770" h="243839">
                  <a:moveTo>
                    <a:pt x="318770" y="22860"/>
                  </a:moveTo>
                  <a:lnTo>
                    <a:pt x="316230" y="22860"/>
                  </a:lnTo>
                  <a:lnTo>
                    <a:pt x="316230" y="215900"/>
                  </a:lnTo>
                  <a:lnTo>
                    <a:pt x="318770" y="215900"/>
                  </a:lnTo>
                  <a:lnTo>
                    <a:pt x="318770" y="22860"/>
                  </a:lnTo>
                  <a:close/>
                </a:path>
                <a:path w="318770" h="243839">
                  <a:moveTo>
                    <a:pt x="318770" y="6350"/>
                  </a:moveTo>
                  <a:lnTo>
                    <a:pt x="316230" y="6350"/>
                  </a:lnTo>
                  <a:lnTo>
                    <a:pt x="316230" y="21590"/>
                  </a:lnTo>
                  <a:lnTo>
                    <a:pt x="318770" y="21590"/>
                  </a:lnTo>
                  <a:lnTo>
                    <a:pt x="318770" y="6350"/>
                  </a:lnTo>
                  <a:close/>
                </a:path>
                <a:path w="318770" h="243839">
                  <a:moveTo>
                    <a:pt x="318770" y="3810"/>
                  </a:moveTo>
                  <a:lnTo>
                    <a:pt x="316230" y="3810"/>
                  </a:lnTo>
                  <a:lnTo>
                    <a:pt x="316230" y="5080"/>
                  </a:lnTo>
                  <a:lnTo>
                    <a:pt x="318770" y="5080"/>
                  </a:lnTo>
                  <a:lnTo>
                    <a:pt x="318770" y="3810"/>
                  </a:lnTo>
                  <a:close/>
                </a:path>
                <a:path w="318770" h="243839">
                  <a:moveTo>
                    <a:pt x="3187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18770" y="2540"/>
                  </a:lnTo>
                  <a:lnTo>
                    <a:pt x="318770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7263117" y="1532889"/>
              <a:ext cx="313055" cy="238760"/>
            </a:xfrm>
            <a:custGeom>
              <a:avLst/>
              <a:gdLst/>
              <a:ahLst/>
              <a:cxnLst/>
              <a:rect l="l" t="t" r="r" b="b"/>
              <a:pathLst>
                <a:path w="313054" h="238760">
                  <a:moveTo>
                    <a:pt x="3822" y="213360"/>
                  </a:moveTo>
                  <a:lnTo>
                    <a:pt x="12" y="213360"/>
                  </a:lnTo>
                  <a:lnTo>
                    <a:pt x="12" y="220980"/>
                  </a:lnTo>
                  <a:lnTo>
                    <a:pt x="3822" y="220980"/>
                  </a:lnTo>
                  <a:lnTo>
                    <a:pt x="3822" y="213360"/>
                  </a:lnTo>
                  <a:close/>
                </a:path>
                <a:path w="313054" h="238760">
                  <a:moveTo>
                    <a:pt x="3822" y="19050"/>
                  </a:moveTo>
                  <a:lnTo>
                    <a:pt x="0" y="19050"/>
                  </a:lnTo>
                  <a:lnTo>
                    <a:pt x="0" y="212090"/>
                  </a:lnTo>
                  <a:lnTo>
                    <a:pt x="3822" y="212090"/>
                  </a:lnTo>
                  <a:lnTo>
                    <a:pt x="3822" y="19050"/>
                  </a:lnTo>
                  <a:close/>
                </a:path>
                <a:path w="313054" h="238760">
                  <a:moveTo>
                    <a:pt x="3822" y="2540"/>
                  </a:moveTo>
                  <a:lnTo>
                    <a:pt x="12" y="2540"/>
                  </a:lnTo>
                  <a:lnTo>
                    <a:pt x="12" y="17780"/>
                  </a:lnTo>
                  <a:lnTo>
                    <a:pt x="3822" y="17780"/>
                  </a:lnTo>
                  <a:lnTo>
                    <a:pt x="3822" y="2540"/>
                  </a:lnTo>
                  <a:close/>
                </a:path>
                <a:path w="313054" h="238760">
                  <a:moveTo>
                    <a:pt x="312432" y="237490"/>
                  </a:moveTo>
                  <a:lnTo>
                    <a:pt x="12" y="237490"/>
                  </a:lnTo>
                  <a:lnTo>
                    <a:pt x="12" y="238760"/>
                  </a:lnTo>
                  <a:lnTo>
                    <a:pt x="312432" y="238760"/>
                  </a:lnTo>
                  <a:lnTo>
                    <a:pt x="312432" y="237490"/>
                  </a:lnTo>
                  <a:close/>
                </a:path>
                <a:path w="313054" h="238760">
                  <a:moveTo>
                    <a:pt x="312432" y="222250"/>
                  </a:moveTo>
                  <a:lnTo>
                    <a:pt x="308622" y="222250"/>
                  </a:lnTo>
                  <a:lnTo>
                    <a:pt x="308622" y="234950"/>
                  </a:lnTo>
                  <a:lnTo>
                    <a:pt x="3822" y="234950"/>
                  </a:lnTo>
                  <a:lnTo>
                    <a:pt x="3822" y="222250"/>
                  </a:lnTo>
                  <a:lnTo>
                    <a:pt x="12" y="222250"/>
                  </a:lnTo>
                  <a:lnTo>
                    <a:pt x="12" y="234950"/>
                  </a:lnTo>
                  <a:lnTo>
                    <a:pt x="12" y="236220"/>
                  </a:lnTo>
                  <a:lnTo>
                    <a:pt x="312432" y="236220"/>
                  </a:lnTo>
                  <a:lnTo>
                    <a:pt x="312432" y="234950"/>
                  </a:lnTo>
                  <a:lnTo>
                    <a:pt x="312432" y="222250"/>
                  </a:lnTo>
                  <a:close/>
                </a:path>
                <a:path w="313054" h="238760">
                  <a:moveTo>
                    <a:pt x="312432" y="213360"/>
                  </a:moveTo>
                  <a:lnTo>
                    <a:pt x="308622" y="213360"/>
                  </a:lnTo>
                  <a:lnTo>
                    <a:pt x="308622" y="220980"/>
                  </a:lnTo>
                  <a:lnTo>
                    <a:pt x="312432" y="220980"/>
                  </a:lnTo>
                  <a:lnTo>
                    <a:pt x="312432" y="213360"/>
                  </a:lnTo>
                  <a:close/>
                </a:path>
                <a:path w="313054" h="238760">
                  <a:moveTo>
                    <a:pt x="312432" y="19050"/>
                  </a:moveTo>
                  <a:lnTo>
                    <a:pt x="308622" y="19050"/>
                  </a:lnTo>
                  <a:lnTo>
                    <a:pt x="308622" y="212090"/>
                  </a:lnTo>
                  <a:lnTo>
                    <a:pt x="312432" y="212090"/>
                  </a:lnTo>
                  <a:lnTo>
                    <a:pt x="312432" y="19050"/>
                  </a:lnTo>
                  <a:close/>
                </a:path>
                <a:path w="313054" h="238760">
                  <a:moveTo>
                    <a:pt x="312432" y="2540"/>
                  </a:moveTo>
                  <a:lnTo>
                    <a:pt x="308622" y="2540"/>
                  </a:lnTo>
                  <a:lnTo>
                    <a:pt x="308622" y="17780"/>
                  </a:lnTo>
                  <a:lnTo>
                    <a:pt x="312432" y="17780"/>
                  </a:lnTo>
                  <a:lnTo>
                    <a:pt x="312432" y="2540"/>
                  </a:lnTo>
                  <a:close/>
                </a:path>
                <a:path w="313054" h="238760">
                  <a:moveTo>
                    <a:pt x="312432" y="0"/>
                  </a:moveTo>
                  <a:lnTo>
                    <a:pt x="12" y="0"/>
                  </a:lnTo>
                  <a:lnTo>
                    <a:pt x="12" y="1270"/>
                  </a:lnTo>
                  <a:lnTo>
                    <a:pt x="312432" y="1270"/>
                  </a:lnTo>
                  <a:lnTo>
                    <a:pt x="312432" y="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7266940" y="1535429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810" y="210820"/>
                  </a:moveTo>
                  <a:lnTo>
                    <a:pt x="0" y="21082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210820"/>
                  </a:lnTo>
                  <a:close/>
                </a:path>
                <a:path w="304800" h="232410">
                  <a:moveTo>
                    <a:pt x="3810" y="16510"/>
                  </a:moveTo>
                  <a:lnTo>
                    <a:pt x="0" y="1651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6510"/>
                  </a:lnTo>
                  <a:close/>
                </a:path>
                <a:path w="304800" h="232410">
                  <a:moveTo>
                    <a:pt x="304800" y="219710"/>
                  </a:moveTo>
                  <a:lnTo>
                    <a:pt x="300990" y="219710"/>
                  </a:lnTo>
                  <a:lnTo>
                    <a:pt x="300990" y="228600"/>
                  </a:lnTo>
                  <a:lnTo>
                    <a:pt x="3810" y="228600"/>
                  </a:lnTo>
                  <a:lnTo>
                    <a:pt x="3810" y="219710"/>
                  </a:lnTo>
                  <a:lnTo>
                    <a:pt x="0" y="219710"/>
                  </a:lnTo>
                  <a:lnTo>
                    <a:pt x="0" y="22860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304800" y="219710"/>
                  </a:lnTo>
                  <a:close/>
                </a:path>
                <a:path w="304800" h="232410">
                  <a:moveTo>
                    <a:pt x="304800" y="210820"/>
                  </a:moveTo>
                  <a:lnTo>
                    <a:pt x="300990" y="210820"/>
                  </a:lnTo>
                  <a:lnTo>
                    <a:pt x="300990" y="218440"/>
                  </a:lnTo>
                  <a:lnTo>
                    <a:pt x="304800" y="218440"/>
                  </a:lnTo>
                  <a:lnTo>
                    <a:pt x="304800" y="21082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0977" y="16510"/>
                  </a:lnTo>
                  <a:lnTo>
                    <a:pt x="300977" y="209550"/>
                  </a:lnTo>
                  <a:lnTo>
                    <a:pt x="304800" y="20955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3810"/>
                  </a:lnTo>
                  <a:lnTo>
                    <a:pt x="300990" y="3810"/>
                  </a:lnTo>
                  <a:lnTo>
                    <a:pt x="300990" y="15240"/>
                  </a:lnTo>
                  <a:lnTo>
                    <a:pt x="304800" y="1524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7270750" y="153923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79" h="224789">
                  <a:moveTo>
                    <a:pt x="2540" y="207010"/>
                  </a:moveTo>
                  <a:lnTo>
                    <a:pt x="0" y="207010"/>
                  </a:lnTo>
                  <a:lnTo>
                    <a:pt x="0" y="214630"/>
                  </a:lnTo>
                  <a:lnTo>
                    <a:pt x="2540" y="214630"/>
                  </a:lnTo>
                  <a:lnTo>
                    <a:pt x="2540" y="207010"/>
                  </a:lnTo>
                  <a:close/>
                </a:path>
                <a:path w="297179" h="224789">
                  <a:moveTo>
                    <a:pt x="2540" y="12700"/>
                  </a:moveTo>
                  <a:lnTo>
                    <a:pt x="0" y="12700"/>
                  </a:lnTo>
                  <a:lnTo>
                    <a:pt x="0" y="205740"/>
                  </a:lnTo>
                  <a:lnTo>
                    <a:pt x="2540" y="205740"/>
                  </a:lnTo>
                  <a:lnTo>
                    <a:pt x="2540" y="12700"/>
                  </a:lnTo>
                  <a:close/>
                </a:path>
                <a:path w="297179" h="224789">
                  <a:moveTo>
                    <a:pt x="297180" y="215900"/>
                  </a:moveTo>
                  <a:lnTo>
                    <a:pt x="293370" y="215900"/>
                  </a:lnTo>
                  <a:lnTo>
                    <a:pt x="293370" y="220980"/>
                  </a:lnTo>
                  <a:lnTo>
                    <a:pt x="2540" y="220980"/>
                  </a:lnTo>
                  <a:lnTo>
                    <a:pt x="2540" y="215900"/>
                  </a:lnTo>
                  <a:lnTo>
                    <a:pt x="0" y="215900"/>
                  </a:lnTo>
                  <a:lnTo>
                    <a:pt x="0" y="220980"/>
                  </a:lnTo>
                  <a:lnTo>
                    <a:pt x="0" y="224790"/>
                  </a:lnTo>
                  <a:lnTo>
                    <a:pt x="297180" y="224790"/>
                  </a:lnTo>
                  <a:lnTo>
                    <a:pt x="297180" y="220980"/>
                  </a:lnTo>
                  <a:lnTo>
                    <a:pt x="297180" y="215900"/>
                  </a:lnTo>
                  <a:close/>
                </a:path>
                <a:path w="297179" h="224789">
                  <a:moveTo>
                    <a:pt x="297180" y="207010"/>
                  </a:moveTo>
                  <a:lnTo>
                    <a:pt x="293370" y="207010"/>
                  </a:lnTo>
                  <a:lnTo>
                    <a:pt x="293370" y="214630"/>
                  </a:lnTo>
                  <a:lnTo>
                    <a:pt x="297180" y="214630"/>
                  </a:lnTo>
                  <a:lnTo>
                    <a:pt x="297180" y="207010"/>
                  </a:lnTo>
                  <a:close/>
                </a:path>
                <a:path w="297179" h="224789">
                  <a:moveTo>
                    <a:pt x="297180" y="12700"/>
                  </a:moveTo>
                  <a:lnTo>
                    <a:pt x="293370" y="12700"/>
                  </a:lnTo>
                  <a:lnTo>
                    <a:pt x="293370" y="205740"/>
                  </a:lnTo>
                  <a:lnTo>
                    <a:pt x="297180" y="205740"/>
                  </a:lnTo>
                  <a:lnTo>
                    <a:pt x="297180" y="12700"/>
                  </a:lnTo>
                  <a:close/>
                </a:path>
                <a:path w="297179" h="224789">
                  <a:moveTo>
                    <a:pt x="2971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2540" y="11430"/>
                  </a:lnTo>
                  <a:lnTo>
                    <a:pt x="2540" y="3810"/>
                  </a:lnTo>
                  <a:lnTo>
                    <a:pt x="293370" y="3810"/>
                  </a:lnTo>
                  <a:lnTo>
                    <a:pt x="293370" y="11430"/>
                  </a:lnTo>
                  <a:lnTo>
                    <a:pt x="297180" y="11430"/>
                  </a:lnTo>
                  <a:lnTo>
                    <a:pt x="297180" y="3810"/>
                  </a:lnTo>
                  <a:lnTo>
                    <a:pt x="297180" y="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7273290" y="1543049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29" h="217169">
                  <a:moveTo>
                    <a:pt x="3810" y="203200"/>
                  </a:moveTo>
                  <a:lnTo>
                    <a:pt x="0" y="203200"/>
                  </a:lnTo>
                  <a:lnTo>
                    <a:pt x="0" y="210820"/>
                  </a:lnTo>
                  <a:lnTo>
                    <a:pt x="3810" y="210820"/>
                  </a:lnTo>
                  <a:lnTo>
                    <a:pt x="3810" y="203200"/>
                  </a:lnTo>
                  <a:close/>
                </a:path>
                <a:path w="290829" h="217169">
                  <a:moveTo>
                    <a:pt x="3810" y="8890"/>
                  </a:moveTo>
                  <a:lnTo>
                    <a:pt x="0" y="8890"/>
                  </a:lnTo>
                  <a:lnTo>
                    <a:pt x="0" y="201930"/>
                  </a:lnTo>
                  <a:lnTo>
                    <a:pt x="3810" y="201930"/>
                  </a:lnTo>
                  <a:lnTo>
                    <a:pt x="3810" y="8890"/>
                  </a:lnTo>
                  <a:close/>
                </a:path>
                <a:path w="290829" h="217169">
                  <a:moveTo>
                    <a:pt x="290830" y="212090"/>
                  </a:moveTo>
                  <a:lnTo>
                    <a:pt x="287020" y="212090"/>
                  </a:lnTo>
                  <a:lnTo>
                    <a:pt x="287020" y="213360"/>
                  </a:lnTo>
                  <a:lnTo>
                    <a:pt x="3810" y="213360"/>
                  </a:lnTo>
                  <a:lnTo>
                    <a:pt x="3810" y="212090"/>
                  </a:lnTo>
                  <a:lnTo>
                    <a:pt x="0" y="212090"/>
                  </a:lnTo>
                  <a:lnTo>
                    <a:pt x="0" y="21336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3360"/>
                  </a:lnTo>
                  <a:lnTo>
                    <a:pt x="290830" y="212090"/>
                  </a:lnTo>
                  <a:close/>
                </a:path>
                <a:path w="290829" h="217169">
                  <a:moveTo>
                    <a:pt x="290830" y="203200"/>
                  </a:moveTo>
                  <a:lnTo>
                    <a:pt x="287020" y="203200"/>
                  </a:lnTo>
                  <a:lnTo>
                    <a:pt x="287020" y="210820"/>
                  </a:lnTo>
                  <a:lnTo>
                    <a:pt x="290830" y="210820"/>
                  </a:lnTo>
                  <a:lnTo>
                    <a:pt x="290830" y="203200"/>
                  </a:lnTo>
                  <a:close/>
                </a:path>
                <a:path w="290829" h="217169">
                  <a:moveTo>
                    <a:pt x="290830" y="8890"/>
                  </a:moveTo>
                  <a:lnTo>
                    <a:pt x="287020" y="8890"/>
                  </a:lnTo>
                  <a:lnTo>
                    <a:pt x="287020" y="201930"/>
                  </a:lnTo>
                  <a:lnTo>
                    <a:pt x="290830" y="201930"/>
                  </a:lnTo>
                  <a:lnTo>
                    <a:pt x="290830" y="8890"/>
                  </a:lnTo>
                  <a:close/>
                </a:path>
                <a:path w="290829" h="217169">
                  <a:moveTo>
                    <a:pt x="29083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2540"/>
                  </a:lnTo>
                  <a:lnTo>
                    <a:pt x="287020" y="2540"/>
                  </a:lnTo>
                  <a:lnTo>
                    <a:pt x="287020" y="7620"/>
                  </a:lnTo>
                  <a:lnTo>
                    <a:pt x="290830" y="7620"/>
                  </a:lnTo>
                  <a:lnTo>
                    <a:pt x="290830" y="254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7277100" y="154558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19">
                  <a:moveTo>
                    <a:pt x="3810" y="6350"/>
                  </a:moveTo>
                  <a:lnTo>
                    <a:pt x="0" y="6350"/>
                  </a:lnTo>
                  <a:lnTo>
                    <a:pt x="0" y="199390"/>
                  </a:lnTo>
                  <a:lnTo>
                    <a:pt x="3810" y="199390"/>
                  </a:lnTo>
                  <a:lnTo>
                    <a:pt x="3810" y="6350"/>
                  </a:lnTo>
                  <a:close/>
                </a:path>
                <a:path w="283209" h="210819">
                  <a:moveTo>
                    <a:pt x="28321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9550"/>
                  </a:lnTo>
                  <a:close/>
                </a:path>
                <a:path w="283209" h="210819">
                  <a:moveTo>
                    <a:pt x="283210" y="200660"/>
                  </a:moveTo>
                  <a:lnTo>
                    <a:pt x="279400" y="200660"/>
                  </a:lnTo>
                  <a:lnTo>
                    <a:pt x="279400" y="207010"/>
                  </a:lnTo>
                  <a:lnTo>
                    <a:pt x="3810" y="207010"/>
                  </a:lnTo>
                  <a:lnTo>
                    <a:pt x="3810" y="200660"/>
                  </a:lnTo>
                  <a:lnTo>
                    <a:pt x="0" y="200660"/>
                  </a:lnTo>
                  <a:lnTo>
                    <a:pt x="0" y="207010"/>
                  </a:lnTo>
                  <a:lnTo>
                    <a:pt x="0" y="208280"/>
                  </a:lnTo>
                  <a:lnTo>
                    <a:pt x="283210" y="208280"/>
                  </a:lnTo>
                  <a:lnTo>
                    <a:pt x="283210" y="207010"/>
                  </a:lnTo>
                  <a:lnTo>
                    <a:pt x="283210" y="200660"/>
                  </a:lnTo>
                  <a:close/>
                </a:path>
                <a:path w="283209" h="210819">
                  <a:moveTo>
                    <a:pt x="283210" y="6350"/>
                  </a:moveTo>
                  <a:lnTo>
                    <a:pt x="279400" y="6350"/>
                  </a:lnTo>
                  <a:lnTo>
                    <a:pt x="279400" y="199390"/>
                  </a:lnTo>
                  <a:lnTo>
                    <a:pt x="283210" y="199390"/>
                  </a:lnTo>
                  <a:lnTo>
                    <a:pt x="283210" y="6350"/>
                  </a:lnTo>
                  <a:close/>
                </a:path>
                <a:path w="283209" h="210819">
                  <a:moveTo>
                    <a:pt x="2832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79400" y="3810"/>
                  </a:lnTo>
                  <a:lnTo>
                    <a:pt x="279400" y="5080"/>
                  </a:lnTo>
                  <a:lnTo>
                    <a:pt x="283210" y="508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7280910" y="1549399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90" h="203200">
                  <a:moveTo>
                    <a:pt x="275590" y="196850"/>
                  </a:moveTo>
                  <a:lnTo>
                    <a:pt x="273050" y="196850"/>
                  </a:lnTo>
                  <a:lnTo>
                    <a:pt x="273050" y="200660"/>
                  </a:lnTo>
                  <a:lnTo>
                    <a:pt x="3810" y="200660"/>
                  </a:lnTo>
                  <a:lnTo>
                    <a:pt x="3810" y="196850"/>
                  </a:lnTo>
                  <a:lnTo>
                    <a:pt x="0" y="196850"/>
                  </a:lnTo>
                  <a:lnTo>
                    <a:pt x="0" y="200660"/>
                  </a:lnTo>
                  <a:lnTo>
                    <a:pt x="0" y="203200"/>
                  </a:lnTo>
                  <a:lnTo>
                    <a:pt x="275590" y="203200"/>
                  </a:lnTo>
                  <a:lnTo>
                    <a:pt x="275590" y="200660"/>
                  </a:lnTo>
                  <a:lnTo>
                    <a:pt x="275590" y="196850"/>
                  </a:lnTo>
                  <a:close/>
                </a:path>
                <a:path w="275590" h="203200">
                  <a:moveTo>
                    <a:pt x="27559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3810"/>
                  </a:lnTo>
                  <a:lnTo>
                    <a:pt x="273037" y="3810"/>
                  </a:lnTo>
                  <a:lnTo>
                    <a:pt x="273037" y="195580"/>
                  </a:lnTo>
                  <a:lnTo>
                    <a:pt x="275590" y="195580"/>
                  </a:lnTo>
                  <a:lnTo>
                    <a:pt x="275590" y="3810"/>
                  </a:lnTo>
                  <a:lnTo>
                    <a:pt x="275590" y="2540"/>
                  </a:lnTo>
                  <a:close/>
                </a:path>
                <a:path w="275590" h="203200">
                  <a:moveTo>
                    <a:pt x="2755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75590" y="127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7284720" y="1553209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40" h="196850">
                  <a:moveTo>
                    <a:pt x="269240" y="193040"/>
                  </a:moveTo>
                  <a:lnTo>
                    <a:pt x="0" y="19304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3040"/>
                  </a:lnTo>
                  <a:close/>
                </a:path>
                <a:path w="269240" h="196850">
                  <a:moveTo>
                    <a:pt x="269240" y="1270"/>
                  </a:moveTo>
                  <a:lnTo>
                    <a:pt x="26922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91770"/>
                  </a:lnTo>
                  <a:lnTo>
                    <a:pt x="3810" y="19177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191770"/>
                  </a:lnTo>
                  <a:lnTo>
                    <a:pt x="269240" y="191770"/>
                  </a:lnTo>
                  <a:lnTo>
                    <a:pt x="269240" y="3810"/>
                  </a:lnTo>
                  <a:lnTo>
                    <a:pt x="269240" y="127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7288530" y="1557019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20" h="187960">
                  <a:moveTo>
                    <a:pt x="261620" y="185420"/>
                  </a:moveTo>
                  <a:lnTo>
                    <a:pt x="0" y="185420"/>
                  </a:lnTo>
                  <a:lnTo>
                    <a:pt x="0" y="187960"/>
                  </a:lnTo>
                  <a:lnTo>
                    <a:pt x="261620" y="187960"/>
                  </a:lnTo>
                  <a:lnTo>
                    <a:pt x="261620" y="185420"/>
                  </a:lnTo>
                  <a:close/>
                </a:path>
                <a:path w="261620" h="18796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3810"/>
                  </a:lnTo>
                  <a:lnTo>
                    <a:pt x="257810" y="3810"/>
                  </a:lnTo>
                  <a:lnTo>
                    <a:pt x="257810" y="83820"/>
                  </a:lnTo>
                  <a:lnTo>
                    <a:pt x="261620" y="8382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7288529" y="1560829"/>
              <a:ext cx="261620" cy="181610"/>
            </a:xfrm>
            <a:prstGeom prst="rect">
              <a:avLst/>
            </a:prstGeom>
            <a:blipFill>
              <a:blip r:embed="rId3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6640829" y="1852929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69">
                  <a:moveTo>
                    <a:pt x="243840" y="2539"/>
                  </a:moveTo>
                  <a:lnTo>
                    <a:pt x="224790" y="2539"/>
                  </a:lnTo>
                  <a:lnTo>
                    <a:pt x="243840" y="2666"/>
                  </a:lnTo>
                  <a:close/>
                </a:path>
                <a:path w="544829" h="471169">
                  <a:moveTo>
                    <a:pt x="300990" y="1524"/>
                  </a:moveTo>
                  <a:lnTo>
                    <a:pt x="243840" y="1524"/>
                  </a:lnTo>
                  <a:lnTo>
                    <a:pt x="243840" y="2539"/>
                  </a:lnTo>
                  <a:lnTo>
                    <a:pt x="300990" y="2539"/>
                  </a:lnTo>
                  <a:lnTo>
                    <a:pt x="300990" y="1524"/>
                  </a:lnTo>
                  <a:close/>
                </a:path>
                <a:path w="544829" h="471169">
                  <a:moveTo>
                    <a:pt x="273050" y="0"/>
                  </a:moveTo>
                  <a:lnTo>
                    <a:pt x="271779" y="0"/>
                  </a:lnTo>
                  <a:lnTo>
                    <a:pt x="271779" y="1524"/>
                  </a:lnTo>
                  <a:lnTo>
                    <a:pt x="273050" y="1524"/>
                  </a:lnTo>
                  <a:lnTo>
                    <a:pt x="273050" y="0"/>
                  </a:lnTo>
                  <a:close/>
                </a:path>
                <a:path w="544829" h="471169">
                  <a:moveTo>
                    <a:pt x="542290" y="199390"/>
                  </a:moveTo>
                  <a:lnTo>
                    <a:pt x="541020" y="199390"/>
                  </a:lnTo>
                  <a:lnTo>
                    <a:pt x="541020" y="271780"/>
                  </a:lnTo>
                  <a:lnTo>
                    <a:pt x="542290" y="271780"/>
                  </a:lnTo>
                  <a:lnTo>
                    <a:pt x="542290" y="264160"/>
                  </a:lnTo>
                  <a:lnTo>
                    <a:pt x="543560" y="264160"/>
                  </a:lnTo>
                  <a:lnTo>
                    <a:pt x="543560" y="247650"/>
                  </a:lnTo>
                  <a:lnTo>
                    <a:pt x="544829" y="247650"/>
                  </a:lnTo>
                  <a:lnTo>
                    <a:pt x="544829" y="223520"/>
                  </a:lnTo>
                  <a:lnTo>
                    <a:pt x="543560" y="223520"/>
                  </a:lnTo>
                  <a:lnTo>
                    <a:pt x="543560" y="207010"/>
                  </a:lnTo>
                  <a:lnTo>
                    <a:pt x="542290" y="207010"/>
                  </a:lnTo>
                  <a:lnTo>
                    <a:pt x="542290" y="199390"/>
                  </a:lnTo>
                  <a:close/>
                </a:path>
                <a:path w="544829" h="471169">
                  <a:moveTo>
                    <a:pt x="2540" y="208280"/>
                  </a:moveTo>
                  <a:lnTo>
                    <a:pt x="1270" y="208280"/>
                  </a:lnTo>
                  <a:lnTo>
                    <a:pt x="1270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08280"/>
                  </a:lnTo>
                  <a:close/>
                </a:path>
                <a:path w="544829" h="471169">
                  <a:moveTo>
                    <a:pt x="300990" y="470027"/>
                  </a:moveTo>
                  <a:lnTo>
                    <a:pt x="243840" y="470027"/>
                  </a:lnTo>
                  <a:lnTo>
                    <a:pt x="243840" y="471170"/>
                  </a:lnTo>
                  <a:lnTo>
                    <a:pt x="300990" y="471170"/>
                  </a:lnTo>
                  <a:lnTo>
                    <a:pt x="300990" y="470027"/>
                  </a:lnTo>
                  <a:close/>
                </a:path>
                <a:path w="544829" h="471169">
                  <a:moveTo>
                    <a:pt x="313690" y="468757"/>
                  </a:moveTo>
                  <a:lnTo>
                    <a:pt x="238760" y="468757"/>
                  </a:lnTo>
                  <a:lnTo>
                    <a:pt x="238760" y="470027"/>
                  </a:lnTo>
                  <a:lnTo>
                    <a:pt x="313690" y="470027"/>
                  </a:lnTo>
                  <a:lnTo>
                    <a:pt x="313690" y="468757"/>
                  </a:lnTo>
                  <a:close/>
                </a:path>
                <a:path w="544829" h="471169">
                  <a:moveTo>
                    <a:pt x="322579" y="467487"/>
                  </a:moveTo>
                  <a:lnTo>
                    <a:pt x="229870" y="467487"/>
                  </a:lnTo>
                  <a:lnTo>
                    <a:pt x="229870" y="468757"/>
                  </a:lnTo>
                  <a:lnTo>
                    <a:pt x="322579" y="468757"/>
                  </a:lnTo>
                  <a:lnTo>
                    <a:pt x="322579" y="467487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6643370" y="1855469"/>
              <a:ext cx="538480" cy="465455"/>
            </a:xfrm>
            <a:custGeom>
              <a:avLst/>
              <a:gdLst/>
              <a:ahLst/>
              <a:cxnLst/>
              <a:rect l="l" t="t" r="r" b="b"/>
              <a:pathLst>
                <a:path w="538479" h="465455">
                  <a:moveTo>
                    <a:pt x="3810" y="198132"/>
                  </a:moveTo>
                  <a:lnTo>
                    <a:pt x="0" y="198132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198132"/>
                  </a:lnTo>
                  <a:close/>
                </a:path>
                <a:path w="538479" h="465455">
                  <a:moveTo>
                    <a:pt x="3810" y="184150"/>
                  </a:moveTo>
                  <a:lnTo>
                    <a:pt x="2527" y="184150"/>
                  </a:lnTo>
                  <a:lnTo>
                    <a:pt x="2527" y="190500"/>
                  </a:lnTo>
                  <a:lnTo>
                    <a:pt x="1270" y="190500"/>
                  </a:lnTo>
                  <a:lnTo>
                    <a:pt x="1270" y="198120"/>
                  </a:lnTo>
                  <a:lnTo>
                    <a:pt x="3810" y="19812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538479" h="465455">
                  <a:moveTo>
                    <a:pt x="306070" y="0"/>
                  </a:moveTo>
                  <a:lnTo>
                    <a:pt x="222250" y="0"/>
                  </a:lnTo>
                  <a:lnTo>
                    <a:pt x="222250" y="1270"/>
                  </a:lnTo>
                  <a:lnTo>
                    <a:pt x="306070" y="1270"/>
                  </a:lnTo>
                  <a:lnTo>
                    <a:pt x="306070" y="0"/>
                  </a:lnTo>
                  <a:close/>
                </a:path>
                <a:path w="538479" h="465455">
                  <a:moveTo>
                    <a:pt x="328930" y="2540"/>
                  </a:moveTo>
                  <a:lnTo>
                    <a:pt x="325120" y="2540"/>
                  </a:lnTo>
                  <a:lnTo>
                    <a:pt x="325120" y="1524"/>
                  </a:lnTo>
                  <a:lnTo>
                    <a:pt x="214630" y="1524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2794"/>
                  </a:lnTo>
                  <a:lnTo>
                    <a:pt x="328930" y="2540"/>
                  </a:lnTo>
                  <a:close/>
                </a:path>
                <a:path w="538479" h="465455">
                  <a:moveTo>
                    <a:pt x="341630" y="461022"/>
                  </a:moveTo>
                  <a:lnTo>
                    <a:pt x="204470" y="461022"/>
                  </a:lnTo>
                  <a:lnTo>
                    <a:pt x="204470" y="462292"/>
                  </a:lnTo>
                  <a:lnTo>
                    <a:pt x="210820" y="462292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32"/>
                  </a:lnTo>
                  <a:lnTo>
                    <a:pt x="325120" y="464832"/>
                  </a:lnTo>
                  <a:lnTo>
                    <a:pt x="325120" y="463550"/>
                  </a:lnTo>
                  <a:lnTo>
                    <a:pt x="334010" y="463550"/>
                  </a:lnTo>
                  <a:lnTo>
                    <a:pt x="334010" y="462292"/>
                  </a:lnTo>
                  <a:lnTo>
                    <a:pt x="341630" y="462292"/>
                  </a:lnTo>
                  <a:lnTo>
                    <a:pt x="341630" y="461022"/>
                  </a:lnTo>
                  <a:close/>
                </a:path>
                <a:path w="538479" h="465455">
                  <a:moveTo>
                    <a:pt x="535940" y="283222"/>
                  </a:moveTo>
                  <a:lnTo>
                    <a:pt x="534670" y="283222"/>
                  </a:lnTo>
                  <a:lnTo>
                    <a:pt x="534670" y="288290"/>
                  </a:lnTo>
                  <a:lnTo>
                    <a:pt x="535940" y="288290"/>
                  </a:lnTo>
                  <a:lnTo>
                    <a:pt x="535940" y="283222"/>
                  </a:lnTo>
                  <a:close/>
                </a:path>
                <a:path w="538479" h="465455">
                  <a:moveTo>
                    <a:pt x="538480" y="184150"/>
                  </a:moveTo>
                  <a:lnTo>
                    <a:pt x="535940" y="184150"/>
                  </a:lnTo>
                  <a:lnTo>
                    <a:pt x="535940" y="179070"/>
                  </a:lnTo>
                  <a:lnTo>
                    <a:pt x="534670" y="179070"/>
                  </a:lnTo>
                  <a:lnTo>
                    <a:pt x="534670" y="184150"/>
                  </a:lnTo>
                  <a:lnTo>
                    <a:pt x="534670" y="283210"/>
                  </a:lnTo>
                  <a:lnTo>
                    <a:pt x="538480" y="283210"/>
                  </a:lnTo>
                  <a:lnTo>
                    <a:pt x="538480" y="18415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6647167" y="1859279"/>
              <a:ext cx="531495" cy="457834"/>
            </a:xfrm>
            <a:custGeom>
              <a:avLst/>
              <a:gdLst/>
              <a:ahLst/>
              <a:cxnLst/>
              <a:rect l="l" t="t" r="r" b="b"/>
              <a:pathLst>
                <a:path w="531495" h="457835">
                  <a:moveTo>
                    <a:pt x="3822" y="166370"/>
                  </a:moveTo>
                  <a:lnTo>
                    <a:pt x="2552" y="166370"/>
                  </a:lnTo>
                  <a:lnTo>
                    <a:pt x="2552" y="171450"/>
                  </a:lnTo>
                  <a:lnTo>
                    <a:pt x="0" y="171450"/>
                  </a:lnTo>
                  <a:lnTo>
                    <a:pt x="0" y="288290"/>
                  </a:lnTo>
                  <a:lnTo>
                    <a:pt x="2552" y="288290"/>
                  </a:lnTo>
                  <a:lnTo>
                    <a:pt x="2552" y="292100"/>
                  </a:lnTo>
                  <a:lnTo>
                    <a:pt x="3822" y="292100"/>
                  </a:lnTo>
                  <a:lnTo>
                    <a:pt x="3822" y="288290"/>
                  </a:lnTo>
                  <a:lnTo>
                    <a:pt x="3822" y="171450"/>
                  </a:lnTo>
                  <a:lnTo>
                    <a:pt x="3822" y="166370"/>
                  </a:lnTo>
                  <a:close/>
                </a:path>
                <a:path w="531495" h="457835">
                  <a:moveTo>
                    <a:pt x="340372" y="2540"/>
                  </a:moveTo>
                  <a:lnTo>
                    <a:pt x="335292" y="2540"/>
                  </a:lnTo>
                  <a:lnTo>
                    <a:pt x="335292" y="1524"/>
                  </a:lnTo>
                  <a:lnTo>
                    <a:pt x="330212" y="1524"/>
                  </a:lnTo>
                  <a:lnTo>
                    <a:pt x="330212" y="0"/>
                  </a:lnTo>
                  <a:lnTo>
                    <a:pt x="198132" y="0"/>
                  </a:lnTo>
                  <a:lnTo>
                    <a:pt x="198132" y="1524"/>
                  </a:lnTo>
                  <a:lnTo>
                    <a:pt x="193052" y="1524"/>
                  </a:lnTo>
                  <a:lnTo>
                    <a:pt x="193052" y="2540"/>
                  </a:lnTo>
                  <a:lnTo>
                    <a:pt x="187972" y="2540"/>
                  </a:lnTo>
                  <a:lnTo>
                    <a:pt x="187972" y="3810"/>
                  </a:lnTo>
                  <a:lnTo>
                    <a:pt x="340372" y="3810"/>
                  </a:lnTo>
                  <a:lnTo>
                    <a:pt x="340372" y="2667"/>
                  </a:lnTo>
                  <a:lnTo>
                    <a:pt x="340372" y="2540"/>
                  </a:lnTo>
                  <a:close/>
                </a:path>
                <a:path w="531495" h="457835">
                  <a:moveTo>
                    <a:pt x="347992" y="454799"/>
                  </a:moveTo>
                  <a:lnTo>
                    <a:pt x="184162" y="454799"/>
                  </a:lnTo>
                  <a:lnTo>
                    <a:pt x="184162" y="455930"/>
                  </a:lnTo>
                  <a:lnTo>
                    <a:pt x="193052" y="455930"/>
                  </a:lnTo>
                  <a:lnTo>
                    <a:pt x="193052" y="457212"/>
                  </a:lnTo>
                  <a:lnTo>
                    <a:pt x="344182" y="457212"/>
                  </a:lnTo>
                  <a:lnTo>
                    <a:pt x="344182" y="455930"/>
                  </a:lnTo>
                  <a:lnTo>
                    <a:pt x="347992" y="455930"/>
                  </a:lnTo>
                  <a:lnTo>
                    <a:pt x="347992" y="454799"/>
                  </a:lnTo>
                  <a:close/>
                </a:path>
                <a:path w="531495" h="457835">
                  <a:moveTo>
                    <a:pt x="528332" y="292112"/>
                  </a:moveTo>
                  <a:lnTo>
                    <a:pt x="527062" y="292112"/>
                  </a:lnTo>
                  <a:lnTo>
                    <a:pt x="527062" y="297180"/>
                  </a:lnTo>
                  <a:lnTo>
                    <a:pt x="528332" y="297180"/>
                  </a:lnTo>
                  <a:lnTo>
                    <a:pt x="528332" y="292112"/>
                  </a:lnTo>
                  <a:close/>
                </a:path>
                <a:path w="531495" h="457835">
                  <a:moveTo>
                    <a:pt x="530872" y="166370"/>
                  </a:moveTo>
                  <a:lnTo>
                    <a:pt x="528332" y="166370"/>
                  </a:lnTo>
                  <a:lnTo>
                    <a:pt x="528332" y="161290"/>
                  </a:lnTo>
                  <a:lnTo>
                    <a:pt x="527062" y="161290"/>
                  </a:lnTo>
                  <a:lnTo>
                    <a:pt x="527062" y="166370"/>
                  </a:lnTo>
                  <a:lnTo>
                    <a:pt x="527050" y="288290"/>
                  </a:lnTo>
                  <a:lnTo>
                    <a:pt x="527062" y="292100"/>
                  </a:lnTo>
                  <a:lnTo>
                    <a:pt x="529602" y="292100"/>
                  </a:lnTo>
                  <a:lnTo>
                    <a:pt x="529602" y="288290"/>
                  </a:lnTo>
                  <a:lnTo>
                    <a:pt x="530872" y="288290"/>
                  </a:lnTo>
                  <a:lnTo>
                    <a:pt x="530872" y="16637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6650990" y="1863216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40" h="450850">
                  <a:moveTo>
                    <a:pt x="3810" y="151003"/>
                  </a:moveTo>
                  <a:lnTo>
                    <a:pt x="2540" y="151003"/>
                  </a:lnTo>
                  <a:lnTo>
                    <a:pt x="2540" y="153543"/>
                  </a:lnTo>
                  <a:lnTo>
                    <a:pt x="1257" y="153543"/>
                  </a:lnTo>
                  <a:lnTo>
                    <a:pt x="1257" y="157353"/>
                  </a:lnTo>
                  <a:lnTo>
                    <a:pt x="0" y="157353"/>
                  </a:lnTo>
                  <a:lnTo>
                    <a:pt x="0" y="299593"/>
                  </a:lnTo>
                  <a:lnTo>
                    <a:pt x="3810" y="299593"/>
                  </a:lnTo>
                  <a:lnTo>
                    <a:pt x="3810" y="157353"/>
                  </a:lnTo>
                  <a:lnTo>
                    <a:pt x="3810" y="153543"/>
                  </a:lnTo>
                  <a:lnTo>
                    <a:pt x="3810" y="151003"/>
                  </a:lnTo>
                  <a:close/>
                </a:path>
                <a:path w="523240" h="450850">
                  <a:moveTo>
                    <a:pt x="350520" y="2413"/>
                  </a:moveTo>
                  <a:lnTo>
                    <a:pt x="346710" y="2413"/>
                  </a:lnTo>
                  <a:lnTo>
                    <a:pt x="346710" y="1397"/>
                  </a:lnTo>
                  <a:lnTo>
                    <a:pt x="346710" y="1143"/>
                  </a:lnTo>
                  <a:lnTo>
                    <a:pt x="344170" y="1143"/>
                  </a:lnTo>
                  <a:lnTo>
                    <a:pt x="344170" y="127"/>
                  </a:lnTo>
                  <a:lnTo>
                    <a:pt x="336550" y="127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0340" y="127"/>
                  </a:lnTo>
                  <a:lnTo>
                    <a:pt x="180340" y="1143"/>
                  </a:lnTo>
                  <a:lnTo>
                    <a:pt x="175260" y="1143"/>
                  </a:lnTo>
                  <a:lnTo>
                    <a:pt x="175260" y="2413"/>
                  </a:lnTo>
                  <a:lnTo>
                    <a:pt x="171450" y="2413"/>
                  </a:lnTo>
                  <a:lnTo>
                    <a:pt x="171450" y="3810"/>
                  </a:lnTo>
                  <a:lnTo>
                    <a:pt x="350520" y="3810"/>
                  </a:lnTo>
                  <a:lnTo>
                    <a:pt x="350520" y="2413"/>
                  </a:lnTo>
                  <a:close/>
                </a:path>
                <a:path w="523240" h="450850">
                  <a:moveTo>
                    <a:pt x="355600" y="446925"/>
                  </a:moveTo>
                  <a:lnTo>
                    <a:pt x="171450" y="446925"/>
                  </a:lnTo>
                  <a:lnTo>
                    <a:pt x="171450" y="448195"/>
                  </a:lnTo>
                  <a:lnTo>
                    <a:pt x="173990" y="448195"/>
                  </a:lnTo>
                  <a:lnTo>
                    <a:pt x="173990" y="449453"/>
                  </a:lnTo>
                  <a:lnTo>
                    <a:pt x="177800" y="449453"/>
                  </a:lnTo>
                  <a:lnTo>
                    <a:pt x="177800" y="450735"/>
                  </a:lnTo>
                  <a:lnTo>
                    <a:pt x="349250" y="450735"/>
                  </a:lnTo>
                  <a:lnTo>
                    <a:pt x="349250" y="449453"/>
                  </a:lnTo>
                  <a:lnTo>
                    <a:pt x="351790" y="449453"/>
                  </a:lnTo>
                  <a:lnTo>
                    <a:pt x="351790" y="448195"/>
                  </a:lnTo>
                  <a:lnTo>
                    <a:pt x="355600" y="448195"/>
                  </a:lnTo>
                  <a:lnTo>
                    <a:pt x="355600" y="446925"/>
                  </a:lnTo>
                  <a:close/>
                </a:path>
                <a:path w="523240" h="450850">
                  <a:moveTo>
                    <a:pt x="523240" y="153543"/>
                  </a:moveTo>
                  <a:lnTo>
                    <a:pt x="521970" y="153543"/>
                  </a:lnTo>
                  <a:lnTo>
                    <a:pt x="521970" y="151003"/>
                  </a:lnTo>
                  <a:lnTo>
                    <a:pt x="520700" y="151003"/>
                  </a:lnTo>
                  <a:lnTo>
                    <a:pt x="520700" y="148463"/>
                  </a:lnTo>
                  <a:lnTo>
                    <a:pt x="520700" y="147193"/>
                  </a:lnTo>
                  <a:lnTo>
                    <a:pt x="519430" y="147193"/>
                  </a:lnTo>
                  <a:lnTo>
                    <a:pt x="519430" y="148463"/>
                  </a:lnTo>
                  <a:lnTo>
                    <a:pt x="519430" y="151003"/>
                  </a:lnTo>
                  <a:lnTo>
                    <a:pt x="519430" y="153543"/>
                  </a:lnTo>
                  <a:lnTo>
                    <a:pt x="519430" y="303403"/>
                  </a:lnTo>
                  <a:lnTo>
                    <a:pt x="523240" y="303403"/>
                  </a:lnTo>
                  <a:lnTo>
                    <a:pt x="523240" y="153543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6654800" y="1867026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30">
                  <a:moveTo>
                    <a:pt x="3810" y="144665"/>
                  </a:moveTo>
                  <a:lnTo>
                    <a:pt x="0" y="144665"/>
                  </a:lnTo>
                  <a:lnTo>
                    <a:pt x="0" y="300875"/>
                  </a:lnTo>
                  <a:lnTo>
                    <a:pt x="2540" y="300875"/>
                  </a:lnTo>
                  <a:lnTo>
                    <a:pt x="2540" y="304673"/>
                  </a:lnTo>
                  <a:lnTo>
                    <a:pt x="3810" y="304673"/>
                  </a:lnTo>
                  <a:lnTo>
                    <a:pt x="3810" y="300875"/>
                  </a:lnTo>
                  <a:lnTo>
                    <a:pt x="3810" y="144665"/>
                  </a:lnTo>
                  <a:close/>
                </a:path>
                <a:path w="515620" h="443230">
                  <a:moveTo>
                    <a:pt x="3810" y="139573"/>
                  </a:moveTo>
                  <a:lnTo>
                    <a:pt x="2540" y="139573"/>
                  </a:lnTo>
                  <a:lnTo>
                    <a:pt x="2540" y="142113"/>
                  </a:lnTo>
                  <a:lnTo>
                    <a:pt x="1270" y="142113"/>
                  </a:lnTo>
                  <a:lnTo>
                    <a:pt x="1270" y="144653"/>
                  </a:lnTo>
                  <a:lnTo>
                    <a:pt x="3810" y="144653"/>
                  </a:lnTo>
                  <a:lnTo>
                    <a:pt x="3810" y="142113"/>
                  </a:lnTo>
                  <a:lnTo>
                    <a:pt x="3810" y="139573"/>
                  </a:lnTo>
                  <a:close/>
                </a:path>
                <a:path w="515620" h="443230">
                  <a:moveTo>
                    <a:pt x="154940" y="3683"/>
                  </a:moveTo>
                  <a:lnTo>
                    <a:pt x="152400" y="3683"/>
                  </a:lnTo>
                  <a:lnTo>
                    <a:pt x="152400" y="3810"/>
                  </a:lnTo>
                  <a:lnTo>
                    <a:pt x="154940" y="3810"/>
                  </a:lnTo>
                  <a:lnTo>
                    <a:pt x="154940" y="3683"/>
                  </a:lnTo>
                  <a:close/>
                </a:path>
                <a:path w="515620" h="443230">
                  <a:moveTo>
                    <a:pt x="355600" y="1143"/>
                  </a:moveTo>
                  <a:lnTo>
                    <a:pt x="350507" y="1143"/>
                  </a:lnTo>
                  <a:lnTo>
                    <a:pt x="350507" y="127"/>
                  </a:lnTo>
                  <a:lnTo>
                    <a:pt x="346710" y="127"/>
                  </a:lnTo>
                  <a:lnTo>
                    <a:pt x="346710" y="0"/>
                  </a:lnTo>
                  <a:lnTo>
                    <a:pt x="167640" y="0"/>
                  </a:lnTo>
                  <a:lnTo>
                    <a:pt x="167640" y="127"/>
                  </a:lnTo>
                  <a:lnTo>
                    <a:pt x="162560" y="127"/>
                  </a:lnTo>
                  <a:lnTo>
                    <a:pt x="162560" y="1143"/>
                  </a:lnTo>
                  <a:lnTo>
                    <a:pt x="158750" y="1143"/>
                  </a:lnTo>
                  <a:lnTo>
                    <a:pt x="158750" y="2413"/>
                  </a:lnTo>
                  <a:lnTo>
                    <a:pt x="355600" y="2413"/>
                  </a:lnTo>
                  <a:lnTo>
                    <a:pt x="355600" y="1270"/>
                  </a:lnTo>
                  <a:lnTo>
                    <a:pt x="355600" y="1143"/>
                  </a:lnTo>
                  <a:close/>
                </a:path>
                <a:path w="515620" h="443230">
                  <a:moveTo>
                    <a:pt x="359410" y="2667"/>
                  </a:moveTo>
                  <a:lnTo>
                    <a:pt x="154940" y="2667"/>
                  </a:lnTo>
                  <a:lnTo>
                    <a:pt x="154940" y="3683"/>
                  </a:lnTo>
                  <a:lnTo>
                    <a:pt x="359410" y="3683"/>
                  </a:lnTo>
                  <a:lnTo>
                    <a:pt x="359410" y="2667"/>
                  </a:lnTo>
                  <a:close/>
                </a:path>
                <a:path w="515620" h="443230">
                  <a:moveTo>
                    <a:pt x="361950" y="439293"/>
                  </a:moveTo>
                  <a:lnTo>
                    <a:pt x="157480" y="439293"/>
                  </a:lnTo>
                  <a:lnTo>
                    <a:pt x="157480" y="440702"/>
                  </a:lnTo>
                  <a:lnTo>
                    <a:pt x="160020" y="440702"/>
                  </a:lnTo>
                  <a:lnTo>
                    <a:pt x="160020" y="441833"/>
                  </a:lnTo>
                  <a:lnTo>
                    <a:pt x="163830" y="441833"/>
                  </a:lnTo>
                  <a:lnTo>
                    <a:pt x="163830" y="443115"/>
                  </a:lnTo>
                  <a:lnTo>
                    <a:pt x="355600" y="443115"/>
                  </a:lnTo>
                  <a:lnTo>
                    <a:pt x="355600" y="441833"/>
                  </a:lnTo>
                  <a:lnTo>
                    <a:pt x="358140" y="441833"/>
                  </a:lnTo>
                  <a:lnTo>
                    <a:pt x="358140" y="440702"/>
                  </a:lnTo>
                  <a:lnTo>
                    <a:pt x="361950" y="440702"/>
                  </a:lnTo>
                  <a:lnTo>
                    <a:pt x="361950" y="439293"/>
                  </a:lnTo>
                  <a:close/>
                </a:path>
                <a:path w="515620" h="443230">
                  <a:moveTo>
                    <a:pt x="515620" y="144665"/>
                  </a:moveTo>
                  <a:lnTo>
                    <a:pt x="511810" y="144665"/>
                  </a:lnTo>
                  <a:lnTo>
                    <a:pt x="511810" y="305943"/>
                  </a:lnTo>
                  <a:lnTo>
                    <a:pt x="511810" y="309753"/>
                  </a:lnTo>
                  <a:lnTo>
                    <a:pt x="513080" y="309753"/>
                  </a:lnTo>
                  <a:lnTo>
                    <a:pt x="513080" y="305943"/>
                  </a:lnTo>
                  <a:lnTo>
                    <a:pt x="515620" y="305943"/>
                  </a:lnTo>
                  <a:lnTo>
                    <a:pt x="515620" y="144665"/>
                  </a:lnTo>
                  <a:close/>
                </a:path>
                <a:path w="515620" h="443230">
                  <a:moveTo>
                    <a:pt x="515620" y="140843"/>
                  </a:moveTo>
                  <a:lnTo>
                    <a:pt x="514350" y="140843"/>
                  </a:lnTo>
                  <a:lnTo>
                    <a:pt x="514350" y="138303"/>
                  </a:lnTo>
                  <a:lnTo>
                    <a:pt x="513080" y="138303"/>
                  </a:lnTo>
                  <a:lnTo>
                    <a:pt x="513080" y="134493"/>
                  </a:lnTo>
                  <a:lnTo>
                    <a:pt x="511810" y="134493"/>
                  </a:lnTo>
                  <a:lnTo>
                    <a:pt x="511810" y="138303"/>
                  </a:lnTo>
                  <a:lnTo>
                    <a:pt x="511810" y="140843"/>
                  </a:lnTo>
                  <a:lnTo>
                    <a:pt x="511810" y="144653"/>
                  </a:lnTo>
                  <a:lnTo>
                    <a:pt x="515620" y="144653"/>
                  </a:lnTo>
                  <a:lnTo>
                    <a:pt x="515620" y="140843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6658610" y="1870709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3810" y="306082"/>
                  </a:moveTo>
                  <a:lnTo>
                    <a:pt x="2540" y="306082"/>
                  </a:lnTo>
                  <a:lnTo>
                    <a:pt x="2540" y="308610"/>
                  </a:lnTo>
                  <a:lnTo>
                    <a:pt x="3810" y="308610"/>
                  </a:lnTo>
                  <a:lnTo>
                    <a:pt x="3810" y="306082"/>
                  </a:lnTo>
                  <a:close/>
                </a:path>
                <a:path w="508000" h="435610">
                  <a:moveTo>
                    <a:pt x="3810" y="140982"/>
                  </a:moveTo>
                  <a:lnTo>
                    <a:pt x="0" y="140982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140982"/>
                  </a:lnTo>
                  <a:close/>
                </a:path>
                <a:path w="508000" h="435610">
                  <a:moveTo>
                    <a:pt x="3810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3350"/>
                  </a:lnTo>
                  <a:lnTo>
                    <a:pt x="0" y="133350"/>
                  </a:lnTo>
                  <a:lnTo>
                    <a:pt x="0" y="140970"/>
                  </a:lnTo>
                  <a:lnTo>
                    <a:pt x="3810" y="140970"/>
                  </a:lnTo>
                  <a:lnTo>
                    <a:pt x="3810" y="133350"/>
                  </a:lnTo>
                  <a:lnTo>
                    <a:pt x="3810" y="130810"/>
                  </a:lnTo>
                  <a:lnTo>
                    <a:pt x="3810" y="128270"/>
                  </a:lnTo>
                  <a:close/>
                </a:path>
                <a:path w="508000" h="435610">
                  <a:moveTo>
                    <a:pt x="363220" y="1270"/>
                  </a:moveTo>
                  <a:lnTo>
                    <a:pt x="360680" y="1270"/>
                  </a:lnTo>
                  <a:lnTo>
                    <a:pt x="360680" y="254"/>
                  </a:lnTo>
                  <a:lnTo>
                    <a:pt x="360680" y="0"/>
                  </a:lnTo>
                  <a:lnTo>
                    <a:pt x="355600" y="0"/>
                  </a:lnTo>
                  <a:lnTo>
                    <a:pt x="148590" y="0"/>
                  </a:lnTo>
                  <a:lnTo>
                    <a:pt x="148590" y="1270"/>
                  </a:lnTo>
                  <a:lnTo>
                    <a:pt x="144780" y="1270"/>
                  </a:lnTo>
                  <a:lnTo>
                    <a:pt x="144780" y="2667"/>
                  </a:lnTo>
                  <a:lnTo>
                    <a:pt x="363220" y="2667"/>
                  </a:lnTo>
                  <a:lnTo>
                    <a:pt x="363220" y="1270"/>
                  </a:lnTo>
                  <a:close/>
                </a:path>
                <a:path w="508000" h="435610">
                  <a:moveTo>
                    <a:pt x="368300" y="431800"/>
                  </a:moveTo>
                  <a:lnTo>
                    <a:pt x="142240" y="431800"/>
                  </a:lnTo>
                  <a:lnTo>
                    <a:pt x="142240" y="433197"/>
                  </a:lnTo>
                  <a:lnTo>
                    <a:pt x="146050" y="433197"/>
                  </a:lnTo>
                  <a:lnTo>
                    <a:pt x="146050" y="434340"/>
                  </a:lnTo>
                  <a:lnTo>
                    <a:pt x="148590" y="434340"/>
                  </a:lnTo>
                  <a:lnTo>
                    <a:pt x="148590" y="435610"/>
                  </a:lnTo>
                  <a:lnTo>
                    <a:pt x="360680" y="435610"/>
                  </a:lnTo>
                  <a:lnTo>
                    <a:pt x="360680" y="434340"/>
                  </a:lnTo>
                  <a:lnTo>
                    <a:pt x="365747" y="434340"/>
                  </a:lnTo>
                  <a:lnTo>
                    <a:pt x="365747" y="433197"/>
                  </a:lnTo>
                  <a:lnTo>
                    <a:pt x="368300" y="433197"/>
                  </a:lnTo>
                  <a:lnTo>
                    <a:pt x="368300" y="431800"/>
                  </a:lnTo>
                  <a:close/>
                </a:path>
                <a:path w="508000" h="435610">
                  <a:moveTo>
                    <a:pt x="508000" y="128270"/>
                  </a:moveTo>
                  <a:lnTo>
                    <a:pt x="506730" y="128270"/>
                  </a:lnTo>
                  <a:lnTo>
                    <a:pt x="506730" y="125730"/>
                  </a:lnTo>
                  <a:lnTo>
                    <a:pt x="505460" y="125730"/>
                  </a:lnTo>
                  <a:lnTo>
                    <a:pt x="505460" y="123190"/>
                  </a:lnTo>
                  <a:lnTo>
                    <a:pt x="504190" y="123190"/>
                  </a:lnTo>
                  <a:lnTo>
                    <a:pt x="504190" y="125730"/>
                  </a:lnTo>
                  <a:lnTo>
                    <a:pt x="504190" y="128270"/>
                  </a:lnTo>
                  <a:lnTo>
                    <a:pt x="504190" y="311150"/>
                  </a:lnTo>
                  <a:lnTo>
                    <a:pt x="504190" y="313690"/>
                  </a:lnTo>
                  <a:lnTo>
                    <a:pt x="505460" y="313690"/>
                  </a:lnTo>
                  <a:lnTo>
                    <a:pt x="505460" y="311150"/>
                  </a:lnTo>
                  <a:lnTo>
                    <a:pt x="508000" y="311150"/>
                  </a:lnTo>
                  <a:lnTo>
                    <a:pt x="508000" y="12827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6662420" y="1873376"/>
              <a:ext cx="500380" cy="429259"/>
            </a:xfrm>
            <a:custGeom>
              <a:avLst/>
              <a:gdLst/>
              <a:ahLst/>
              <a:cxnLst/>
              <a:rect l="l" t="t" r="r" b="b"/>
              <a:pathLst>
                <a:path w="500379" h="429260">
                  <a:moveTo>
                    <a:pt x="2540" y="138315"/>
                  </a:moveTo>
                  <a:lnTo>
                    <a:pt x="0" y="138315"/>
                  </a:lnTo>
                  <a:lnTo>
                    <a:pt x="0" y="311023"/>
                  </a:lnTo>
                  <a:lnTo>
                    <a:pt x="2540" y="311023"/>
                  </a:lnTo>
                  <a:lnTo>
                    <a:pt x="2540" y="138315"/>
                  </a:lnTo>
                  <a:close/>
                </a:path>
                <a:path w="500379" h="429260">
                  <a:moveTo>
                    <a:pt x="2540" y="125615"/>
                  </a:moveTo>
                  <a:lnTo>
                    <a:pt x="0" y="125615"/>
                  </a:lnTo>
                  <a:lnTo>
                    <a:pt x="0" y="138303"/>
                  </a:lnTo>
                  <a:lnTo>
                    <a:pt x="2540" y="138303"/>
                  </a:lnTo>
                  <a:lnTo>
                    <a:pt x="2540" y="125615"/>
                  </a:lnTo>
                  <a:close/>
                </a:path>
                <a:path w="500379" h="429260">
                  <a:moveTo>
                    <a:pt x="2540" y="120523"/>
                  </a:moveTo>
                  <a:lnTo>
                    <a:pt x="1270" y="120523"/>
                  </a:lnTo>
                  <a:lnTo>
                    <a:pt x="1270" y="123063"/>
                  </a:lnTo>
                  <a:lnTo>
                    <a:pt x="0" y="123063"/>
                  </a:lnTo>
                  <a:lnTo>
                    <a:pt x="0" y="125603"/>
                  </a:lnTo>
                  <a:lnTo>
                    <a:pt x="2540" y="125603"/>
                  </a:lnTo>
                  <a:lnTo>
                    <a:pt x="2540" y="123063"/>
                  </a:lnTo>
                  <a:lnTo>
                    <a:pt x="2540" y="120523"/>
                  </a:lnTo>
                  <a:close/>
                </a:path>
                <a:path w="500379" h="429260">
                  <a:moveTo>
                    <a:pt x="132080" y="3683"/>
                  </a:moveTo>
                  <a:lnTo>
                    <a:pt x="128270" y="3683"/>
                  </a:lnTo>
                  <a:lnTo>
                    <a:pt x="128270" y="3810"/>
                  </a:lnTo>
                  <a:lnTo>
                    <a:pt x="132080" y="3810"/>
                  </a:lnTo>
                  <a:lnTo>
                    <a:pt x="132080" y="3683"/>
                  </a:lnTo>
                  <a:close/>
                </a:path>
                <a:path w="500379" h="429260">
                  <a:moveTo>
                    <a:pt x="364490" y="1143"/>
                  </a:moveTo>
                  <a:lnTo>
                    <a:pt x="361950" y="1143"/>
                  </a:lnTo>
                  <a:lnTo>
                    <a:pt x="361950" y="127"/>
                  </a:lnTo>
                  <a:lnTo>
                    <a:pt x="359410" y="127"/>
                  </a:lnTo>
                  <a:lnTo>
                    <a:pt x="359410" y="0"/>
                  </a:lnTo>
                  <a:lnTo>
                    <a:pt x="140970" y="0"/>
                  </a:lnTo>
                  <a:lnTo>
                    <a:pt x="140970" y="127"/>
                  </a:lnTo>
                  <a:lnTo>
                    <a:pt x="138430" y="127"/>
                  </a:lnTo>
                  <a:lnTo>
                    <a:pt x="138430" y="1143"/>
                  </a:lnTo>
                  <a:lnTo>
                    <a:pt x="134620" y="1143"/>
                  </a:lnTo>
                  <a:lnTo>
                    <a:pt x="134620" y="2413"/>
                  </a:lnTo>
                  <a:lnTo>
                    <a:pt x="364490" y="2413"/>
                  </a:lnTo>
                  <a:lnTo>
                    <a:pt x="364490" y="1270"/>
                  </a:lnTo>
                  <a:lnTo>
                    <a:pt x="364490" y="1143"/>
                  </a:lnTo>
                  <a:close/>
                </a:path>
                <a:path w="500379" h="429260">
                  <a:moveTo>
                    <a:pt x="368300" y="2667"/>
                  </a:moveTo>
                  <a:lnTo>
                    <a:pt x="132080" y="2667"/>
                  </a:lnTo>
                  <a:lnTo>
                    <a:pt x="132080" y="3683"/>
                  </a:lnTo>
                  <a:lnTo>
                    <a:pt x="368300" y="3683"/>
                  </a:lnTo>
                  <a:lnTo>
                    <a:pt x="368300" y="2667"/>
                  </a:lnTo>
                  <a:close/>
                </a:path>
                <a:path w="500379" h="429260">
                  <a:moveTo>
                    <a:pt x="374650" y="425323"/>
                  </a:moveTo>
                  <a:lnTo>
                    <a:pt x="128270" y="425323"/>
                  </a:lnTo>
                  <a:lnTo>
                    <a:pt x="128270" y="426720"/>
                  </a:lnTo>
                  <a:lnTo>
                    <a:pt x="132080" y="426720"/>
                  </a:lnTo>
                  <a:lnTo>
                    <a:pt x="132080" y="428002"/>
                  </a:lnTo>
                  <a:lnTo>
                    <a:pt x="135890" y="428002"/>
                  </a:lnTo>
                  <a:lnTo>
                    <a:pt x="135890" y="429133"/>
                  </a:lnTo>
                  <a:lnTo>
                    <a:pt x="368287" y="429133"/>
                  </a:lnTo>
                  <a:lnTo>
                    <a:pt x="368287" y="428002"/>
                  </a:lnTo>
                  <a:lnTo>
                    <a:pt x="372110" y="428002"/>
                  </a:lnTo>
                  <a:lnTo>
                    <a:pt x="372110" y="426720"/>
                  </a:lnTo>
                  <a:lnTo>
                    <a:pt x="374650" y="426720"/>
                  </a:lnTo>
                  <a:lnTo>
                    <a:pt x="374650" y="425323"/>
                  </a:lnTo>
                  <a:close/>
                </a:path>
                <a:path w="500379" h="429260">
                  <a:moveTo>
                    <a:pt x="500380" y="117983"/>
                  </a:moveTo>
                  <a:lnTo>
                    <a:pt x="499110" y="117983"/>
                  </a:lnTo>
                  <a:lnTo>
                    <a:pt x="499110" y="115443"/>
                  </a:lnTo>
                  <a:lnTo>
                    <a:pt x="497840" y="115443"/>
                  </a:lnTo>
                  <a:lnTo>
                    <a:pt x="497840" y="117983"/>
                  </a:lnTo>
                  <a:lnTo>
                    <a:pt x="497840" y="125603"/>
                  </a:lnTo>
                  <a:lnTo>
                    <a:pt x="497840" y="316103"/>
                  </a:lnTo>
                  <a:lnTo>
                    <a:pt x="500380" y="316103"/>
                  </a:lnTo>
                  <a:lnTo>
                    <a:pt x="500380" y="125603"/>
                  </a:lnTo>
                  <a:lnTo>
                    <a:pt x="500380" y="117983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6664960" y="1877059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10" y="134632"/>
                  </a:moveTo>
                  <a:lnTo>
                    <a:pt x="0" y="134632"/>
                  </a:lnTo>
                  <a:lnTo>
                    <a:pt x="0" y="312420"/>
                  </a:lnTo>
                  <a:lnTo>
                    <a:pt x="2540" y="312420"/>
                  </a:lnTo>
                  <a:lnTo>
                    <a:pt x="2540" y="314960"/>
                  </a:lnTo>
                  <a:lnTo>
                    <a:pt x="3810" y="314960"/>
                  </a:lnTo>
                  <a:lnTo>
                    <a:pt x="3810" y="312420"/>
                  </a:lnTo>
                  <a:lnTo>
                    <a:pt x="3810" y="134632"/>
                  </a:lnTo>
                  <a:close/>
                </a:path>
                <a:path w="495300" h="421639">
                  <a:moveTo>
                    <a:pt x="3810" y="121932"/>
                  </a:moveTo>
                  <a:lnTo>
                    <a:pt x="0" y="121932"/>
                  </a:lnTo>
                  <a:lnTo>
                    <a:pt x="0" y="134620"/>
                  </a:lnTo>
                  <a:lnTo>
                    <a:pt x="3810" y="134620"/>
                  </a:lnTo>
                  <a:lnTo>
                    <a:pt x="3810" y="121932"/>
                  </a:lnTo>
                  <a:close/>
                </a:path>
                <a:path w="495300" h="421639">
                  <a:moveTo>
                    <a:pt x="3810" y="110490"/>
                  </a:moveTo>
                  <a:lnTo>
                    <a:pt x="2540" y="110490"/>
                  </a:lnTo>
                  <a:lnTo>
                    <a:pt x="2540" y="111760"/>
                  </a:lnTo>
                  <a:lnTo>
                    <a:pt x="1270" y="111760"/>
                  </a:lnTo>
                  <a:lnTo>
                    <a:pt x="1270" y="114300"/>
                  </a:lnTo>
                  <a:lnTo>
                    <a:pt x="0" y="114300"/>
                  </a:lnTo>
                  <a:lnTo>
                    <a:pt x="0" y="121920"/>
                  </a:lnTo>
                  <a:lnTo>
                    <a:pt x="3810" y="121920"/>
                  </a:lnTo>
                  <a:lnTo>
                    <a:pt x="3810" y="114300"/>
                  </a:lnTo>
                  <a:lnTo>
                    <a:pt x="3810" y="111760"/>
                  </a:lnTo>
                  <a:lnTo>
                    <a:pt x="3810" y="110490"/>
                  </a:lnTo>
                  <a:close/>
                </a:path>
                <a:path w="495300" h="421639">
                  <a:moveTo>
                    <a:pt x="120650" y="3810"/>
                  </a:moveTo>
                  <a:lnTo>
                    <a:pt x="118110" y="3810"/>
                  </a:lnTo>
                  <a:lnTo>
                    <a:pt x="118110" y="3937"/>
                  </a:lnTo>
                  <a:lnTo>
                    <a:pt x="120650" y="3937"/>
                  </a:lnTo>
                  <a:lnTo>
                    <a:pt x="120650" y="3810"/>
                  </a:lnTo>
                  <a:close/>
                </a:path>
                <a:path w="495300" h="421639">
                  <a:moveTo>
                    <a:pt x="374650" y="2794"/>
                  </a:moveTo>
                  <a:lnTo>
                    <a:pt x="372110" y="2794"/>
                  </a:lnTo>
                  <a:lnTo>
                    <a:pt x="372110" y="1270"/>
                  </a:lnTo>
                  <a:lnTo>
                    <a:pt x="368300" y="1270"/>
                  </a:lnTo>
                  <a:lnTo>
                    <a:pt x="368300" y="254"/>
                  </a:lnTo>
                  <a:lnTo>
                    <a:pt x="368300" y="0"/>
                  </a:lnTo>
                  <a:lnTo>
                    <a:pt x="365760" y="0"/>
                  </a:lnTo>
                  <a:lnTo>
                    <a:pt x="125730" y="0"/>
                  </a:lnTo>
                  <a:lnTo>
                    <a:pt x="125730" y="1270"/>
                  </a:lnTo>
                  <a:lnTo>
                    <a:pt x="123190" y="1270"/>
                  </a:lnTo>
                  <a:lnTo>
                    <a:pt x="123190" y="2794"/>
                  </a:lnTo>
                  <a:lnTo>
                    <a:pt x="120650" y="2794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794"/>
                  </a:lnTo>
                  <a:close/>
                </a:path>
                <a:path w="495300" h="421639">
                  <a:moveTo>
                    <a:pt x="381000" y="417957"/>
                  </a:moveTo>
                  <a:lnTo>
                    <a:pt x="116840" y="417957"/>
                  </a:lnTo>
                  <a:lnTo>
                    <a:pt x="116840" y="419227"/>
                  </a:lnTo>
                  <a:lnTo>
                    <a:pt x="118110" y="419227"/>
                  </a:lnTo>
                  <a:lnTo>
                    <a:pt x="118110" y="420497"/>
                  </a:lnTo>
                  <a:lnTo>
                    <a:pt x="123190" y="420497"/>
                  </a:lnTo>
                  <a:lnTo>
                    <a:pt x="123190" y="421640"/>
                  </a:lnTo>
                  <a:lnTo>
                    <a:pt x="375920" y="421640"/>
                  </a:lnTo>
                  <a:lnTo>
                    <a:pt x="375920" y="420497"/>
                  </a:lnTo>
                  <a:lnTo>
                    <a:pt x="378460" y="420497"/>
                  </a:lnTo>
                  <a:lnTo>
                    <a:pt x="378460" y="419227"/>
                  </a:lnTo>
                  <a:lnTo>
                    <a:pt x="381000" y="419227"/>
                  </a:lnTo>
                  <a:lnTo>
                    <a:pt x="381000" y="417957"/>
                  </a:lnTo>
                  <a:close/>
                </a:path>
                <a:path w="495300" h="421639">
                  <a:moveTo>
                    <a:pt x="495300" y="134632"/>
                  </a:moveTo>
                  <a:lnTo>
                    <a:pt x="491490" y="134632"/>
                  </a:lnTo>
                  <a:lnTo>
                    <a:pt x="491490" y="316230"/>
                  </a:lnTo>
                  <a:lnTo>
                    <a:pt x="491490" y="318770"/>
                  </a:lnTo>
                  <a:lnTo>
                    <a:pt x="492760" y="318770"/>
                  </a:lnTo>
                  <a:lnTo>
                    <a:pt x="492760" y="316242"/>
                  </a:lnTo>
                  <a:lnTo>
                    <a:pt x="495300" y="316242"/>
                  </a:lnTo>
                  <a:lnTo>
                    <a:pt x="495300" y="134632"/>
                  </a:lnTo>
                  <a:close/>
                </a:path>
                <a:path w="495300" h="421639">
                  <a:moveTo>
                    <a:pt x="495300" y="121932"/>
                  </a:moveTo>
                  <a:lnTo>
                    <a:pt x="491490" y="121932"/>
                  </a:lnTo>
                  <a:lnTo>
                    <a:pt x="491490" y="134620"/>
                  </a:lnTo>
                  <a:lnTo>
                    <a:pt x="495300" y="134620"/>
                  </a:lnTo>
                  <a:lnTo>
                    <a:pt x="495300" y="121932"/>
                  </a:lnTo>
                  <a:close/>
                </a:path>
                <a:path w="495300" h="421639">
                  <a:moveTo>
                    <a:pt x="495300" y="109220"/>
                  </a:moveTo>
                  <a:lnTo>
                    <a:pt x="494030" y="109220"/>
                  </a:lnTo>
                  <a:lnTo>
                    <a:pt x="494030" y="107950"/>
                  </a:lnTo>
                  <a:lnTo>
                    <a:pt x="492760" y="107950"/>
                  </a:lnTo>
                  <a:lnTo>
                    <a:pt x="492760" y="105410"/>
                  </a:lnTo>
                  <a:lnTo>
                    <a:pt x="491490" y="105410"/>
                  </a:lnTo>
                  <a:lnTo>
                    <a:pt x="491490" y="107950"/>
                  </a:lnTo>
                  <a:lnTo>
                    <a:pt x="491490" y="109220"/>
                  </a:lnTo>
                  <a:lnTo>
                    <a:pt x="491490" y="121920"/>
                  </a:lnTo>
                  <a:lnTo>
                    <a:pt x="495300" y="121920"/>
                  </a:lnTo>
                  <a:lnTo>
                    <a:pt x="495300" y="10922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6776720" y="1880869"/>
              <a:ext cx="270510" cy="3810"/>
            </a:xfrm>
            <a:custGeom>
              <a:avLst/>
              <a:gdLst/>
              <a:ahLst/>
              <a:cxnLst/>
              <a:rect l="l" t="t" r="r" b="b"/>
              <a:pathLst>
                <a:path w="270509" h="3810">
                  <a:moveTo>
                    <a:pt x="26670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266700" y="1270"/>
                  </a:lnTo>
                  <a:lnTo>
                    <a:pt x="266700" y="0"/>
                  </a:lnTo>
                  <a:close/>
                </a:path>
                <a:path w="270509" h="3810">
                  <a:moveTo>
                    <a:pt x="270510" y="2540"/>
                  </a:moveTo>
                  <a:lnTo>
                    <a:pt x="267957" y="2540"/>
                  </a:lnTo>
                  <a:lnTo>
                    <a:pt x="267957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70510" y="3810"/>
                  </a:lnTo>
                  <a:lnTo>
                    <a:pt x="270510" y="2794"/>
                  </a:lnTo>
                  <a:lnTo>
                    <a:pt x="270510" y="254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7154544" y="1976119"/>
              <a:ext cx="0" cy="226060"/>
            </a:xfrm>
            <a:custGeom>
              <a:avLst/>
              <a:gdLst/>
              <a:ahLst/>
              <a:cxnLst/>
              <a:rect l="l" t="t" r="r" b="b"/>
              <a:pathLst>
                <a:path h="226060">
                  <a:moveTo>
                    <a:pt x="0" y="0"/>
                  </a:moveTo>
                  <a:lnTo>
                    <a:pt x="0" y="226060"/>
                  </a:lnTo>
                </a:path>
              </a:pathLst>
            </a:custGeom>
            <a:ln w="3809">
              <a:solidFill>
                <a:srgbClr val="FF16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6670674" y="1979929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0"/>
                  </a:moveTo>
                  <a:lnTo>
                    <a:pt x="0" y="218440"/>
                  </a:lnTo>
                </a:path>
              </a:pathLst>
            </a:custGeom>
            <a:ln w="3809">
              <a:solidFill>
                <a:srgbClr val="FF16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6776720" y="2292362"/>
              <a:ext cx="274320" cy="2540"/>
            </a:xfrm>
            <a:custGeom>
              <a:avLst/>
              <a:gdLst/>
              <a:ahLst/>
              <a:cxnLst/>
              <a:rect l="l" t="t" r="r" b="b"/>
              <a:pathLst>
                <a:path w="274320" h="2539">
                  <a:moveTo>
                    <a:pt x="274320" y="0"/>
                  </a:moveTo>
                  <a:lnTo>
                    <a:pt x="0" y="0"/>
                  </a:lnTo>
                  <a:lnTo>
                    <a:pt x="0" y="1257"/>
                  </a:lnTo>
                  <a:lnTo>
                    <a:pt x="2540" y="1257"/>
                  </a:lnTo>
                  <a:lnTo>
                    <a:pt x="2540" y="2540"/>
                  </a:lnTo>
                  <a:lnTo>
                    <a:pt x="271780" y="2540"/>
                  </a:lnTo>
                  <a:lnTo>
                    <a:pt x="271780" y="1257"/>
                  </a:lnTo>
                  <a:lnTo>
                    <a:pt x="274320" y="1257"/>
                  </a:lnTo>
                  <a:lnTo>
                    <a:pt x="274320" y="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6769100" y="1884679"/>
              <a:ext cx="285750" cy="3810"/>
            </a:xfrm>
            <a:custGeom>
              <a:avLst/>
              <a:gdLst/>
              <a:ahLst/>
              <a:cxnLst/>
              <a:rect l="l" t="t" r="r" b="b"/>
              <a:pathLst>
                <a:path w="285750" h="3810">
                  <a:moveTo>
                    <a:pt x="285750" y="2540"/>
                  </a:moveTo>
                  <a:lnTo>
                    <a:pt x="283210" y="2540"/>
                  </a:lnTo>
                  <a:lnTo>
                    <a:pt x="283210" y="1524"/>
                  </a:lnTo>
                  <a:lnTo>
                    <a:pt x="280670" y="1524"/>
                  </a:lnTo>
                  <a:lnTo>
                    <a:pt x="280670" y="0"/>
                  </a:lnTo>
                  <a:lnTo>
                    <a:pt x="5080" y="0"/>
                  </a:lnTo>
                  <a:lnTo>
                    <a:pt x="508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85750" y="3810"/>
                  </a:lnTo>
                  <a:lnTo>
                    <a:pt x="285750" y="2667"/>
                  </a:lnTo>
                  <a:lnTo>
                    <a:pt x="285750" y="254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7150734" y="1971039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80">
                  <a:moveTo>
                    <a:pt x="0" y="0"/>
                  </a:moveTo>
                  <a:lnTo>
                    <a:pt x="0" y="233680"/>
                  </a:lnTo>
                </a:path>
              </a:pathLst>
            </a:custGeom>
            <a:ln w="3810">
              <a:solidFill>
                <a:srgbClr val="FF19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6674484" y="1973579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h="228600">
                  <a:moveTo>
                    <a:pt x="0" y="0"/>
                  </a:moveTo>
                  <a:lnTo>
                    <a:pt x="0" y="228600"/>
                  </a:lnTo>
                </a:path>
              </a:pathLst>
            </a:custGeom>
            <a:ln w="3810">
              <a:solidFill>
                <a:srgbClr val="FF19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6675120" y="2202433"/>
              <a:ext cx="476250" cy="90170"/>
            </a:xfrm>
            <a:custGeom>
              <a:avLst/>
              <a:gdLst/>
              <a:ahLst/>
              <a:cxnLst/>
              <a:rect l="l" t="t" r="r" b="b"/>
              <a:pathLst>
                <a:path w="476250" h="90169">
                  <a:moveTo>
                    <a:pt x="1270" y="0"/>
                  </a:moveTo>
                  <a:lnTo>
                    <a:pt x="0" y="0"/>
                  </a:lnTo>
                  <a:lnTo>
                    <a:pt x="0" y="2413"/>
                  </a:lnTo>
                  <a:lnTo>
                    <a:pt x="1270" y="2413"/>
                  </a:lnTo>
                  <a:lnTo>
                    <a:pt x="1270" y="0"/>
                  </a:lnTo>
                  <a:close/>
                </a:path>
                <a:path w="476250" h="90169">
                  <a:moveTo>
                    <a:pt x="384810" y="84963"/>
                  </a:moveTo>
                  <a:lnTo>
                    <a:pt x="92710" y="84963"/>
                  </a:lnTo>
                  <a:lnTo>
                    <a:pt x="92710" y="86233"/>
                  </a:lnTo>
                  <a:lnTo>
                    <a:pt x="95250" y="86233"/>
                  </a:lnTo>
                  <a:lnTo>
                    <a:pt x="95250" y="87503"/>
                  </a:lnTo>
                  <a:lnTo>
                    <a:pt x="96520" y="87503"/>
                  </a:lnTo>
                  <a:lnTo>
                    <a:pt x="96520" y="88773"/>
                  </a:lnTo>
                  <a:lnTo>
                    <a:pt x="99060" y="88773"/>
                  </a:lnTo>
                  <a:lnTo>
                    <a:pt x="99060" y="89916"/>
                  </a:lnTo>
                  <a:lnTo>
                    <a:pt x="378460" y="89916"/>
                  </a:lnTo>
                  <a:lnTo>
                    <a:pt x="378460" y="88773"/>
                  </a:lnTo>
                  <a:lnTo>
                    <a:pt x="379730" y="88773"/>
                  </a:lnTo>
                  <a:lnTo>
                    <a:pt x="379730" y="87503"/>
                  </a:lnTo>
                  <a:lnTo>
                    <a:pt x="382270" y="87503"/>
                  </a:lnTo>
                  <a:lnTo>
                    <a:pt x="382270" y="86233"/>
                  </a:lnTo>
                  <a:lnTo>
                    <a:pt x="384810" y="86233"/>
                  </a:lnTo>
                  <a:lnTo>
                    <a:pt x="384810" y="84963"/>
                  </a:lnTo>
                  <a:close/>
                </a:path>
                <a:path w="476250" h="90169">
                  <a:moveTo>
                    <a:pt x="476250" y="2286"/>
                  </a:moveTo>
                  <a:lnTo>
                    <a:pt x="473710" y="2286"/>
                  </a:lnTo>
                  <a:lnTo>
                    <a:pt x="473710" y="3556"/>
                  </a:lnTo>
                  <a:lnTo>
                    <a:pt x="473710" y="4826"/>
                  </a:lnTo>
                  <a:lnTo>
                    <a:pt x="474980" y="4826"/>
                  </a:lnTo>
                  <a:lnTo>
                    <a:pt x="474980" y="3556"/>
                  </a:lnTo>
                  <a:lnTo>
                    <a:pt x="476250" y="3556"/>
                  </a:lnTo>
                  <a:lnTo>
                    <a:pt x="476250" y="2286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6761480" y="1888616"/>
              <a:ext cx="300990" cy="3810"/>
            </a:xfrm>
            <a:custGeom>
              <a:avLst/>
              <a:gdLst/>
              <a:ahLst/>
              <a:cxnLst/>
              <a:rect l="l" t="t" r="r" b="b"/>
              <a:pathLst>
                <a:path w="300990" h="3810">
                  <a:moveTo>
                    <a:pt x="300990" y="2413"/>
                  </a:moveTo>
                  <a:lnTo>
                    <a:pt x="298450" y="2413"/>
                  </a:lnTo>
                  <a:lnTo>
                    <a:pt x="298450" y="1397"/>
                  </a:lnTo>
                  <a:lnTo>
                    <a:pt x="298450" y="1143"/>
                  </a:lnTo>
                  <a:lnTo>
                    <a:pt x="295897" y="1143"/>
                  </a:lnTo>
                  <a:lnTo>
                    <a:pt x="295897" y="127"/>
                  </a:lnTo>
                  <a:lnTo>
                    <a:pt x="293370" y="127"/>
                  </a:lnTo>
                  <a:lnTo>
                    <a:pt x="293370" y="0"/>
                  </a:lnTo>
                  <a:lnTo>
                    <a:pt x="7620" y="0"/>
                  </a:lnTo>
                  <a:lnTo>
                    <a:pt x="7620" y="127"/>
                  </a:lnTo>
                  <a:lnTo>
                    <a:pt x="5080" y="127"/>
                  </a:lnTo>
                  <a:lnTo>
                    <a:pt x="5080" y="1143"/>
                  </a:lnTo>
                  <a:lnTo>
                    <a:pt x="2540" y="1143"/>
                  </a:lnTo>
                  <a:lnTo>
                    <a:pt x="2540" y="2413"/>
                  </a:lnTo>
                  <a:lnTo>
                    <a:pt x="0" y="2413"/>
                  </a:lnTo>
                  <a:lnTo>
                    <a:pt x="0" y="3810"/>
                  </a:lnTo>
                  <a:lnTo>
                    <a:pt x="300990" y="3810"/>
                  </a:lnTo>
                  <a:lnTo>
                    <a:pt x="300990" y="2413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6678294" y="1965959"/>
              <a:ext cx="468630" cy="246379"/>
            </a:xfrm>
            <a:custGeom>
              <a:avLst/>
              <a:gdLst/>
              <a:ahLst/>
              <a:cxnLst/>
              <a:rect l="l" t="t" r="r" b="b"/>
              <a:pathLst>
                <a:path w="468629" h="246380">
                  <a:moveTo>
                    <a:pt x="0" y="2540"/>
                  </a:moveTo>
                  <a:lnTo>
                    <a:pt x="0" y="243840"/>
                  </a:lnTo>
                </a:path>
                <a:path w="468629" h="246380">
                  <a:moveTo>
                    <a:pt x="468629" y="0"/>
                  </a:moveTo>
                  <a:lnTo>
                    <a:pt x="468629" y="246380"/>
                  </a:lnTo>
                </a:path>
              </a:pathLst>
            </a:custGeom>
            <a:ln w="3809">
              <a:solidFill>
                <a:srgbClr val="FF1C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6762750" y="2284856"/>
              <a:ext cx="302260" cy="2540"/>
            </a:xfrm>
            <a:custGeom>
              <a:avLst/>
              <a:gdLst/>
              <a:ahLst/>
              <a:cxnLst/>
              <a:rect l="l" t="t" r="r" b="b"/>
              <a:pathLst>
                <a:path w="302259" h="2539">
                  <a:moveTo>
                    <a:pt x="302260" y="0"/>
                  </a:moveTo>
                  <a:lnTo>
                    <a:pt x="0" y="0"/>
                  </a:lnTo>
                  <a:lnTo>
                    <a:pt x="0" y="1143"/>
                  </a:lnTo>
                  <a:lnTo>
                    <a:pt x="2540" y="1143"/>
                  </a:lnTo>
                  <a:lnTo>
                    <a:pt x="2540" y="2413"/>
                  </a:lnTo>
                  <a:lnTo>
                    <a:pt x="299720" y="2413"/>
                  </a:lnTo>
                  <a:lnTo>
                    <a:pt x="299720" y="1143"/>
                  </a:lnTo>
                  <a:lnTo>
                    <a:pt x="302260" y="1143"/>
                  </a:lnTo>
                  <a:lnTo>
                    <a:pt x="302260" y="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6753860" y="1892426"/>
              <a:ext cx="316230" cy="3810"/>
            </a:xfrm>
            <a:custGeom>
              <a:avLst/>
              <a:gdLst/>
              <a:ahLst/>
              <a:cxnLst/>
              <a:rect l="l" t="t" r="r" b="b"/>
              <a:pathLst>
                <a:path w="316229" h="3810">
                  <a:moveTo>
                    <a:pt x="2540" y="3683"/>
                  </a:moveTo>
                  <a:lnTo>
                    <a:pt x="0" y="3683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3683"/>
                  </a:lnTo>
                  <a:close/>
                </a:path>
                <a:path w="316229" h="3810">
                  <a:moveTo>
                    <a:pt x="313690" y="1143"/>
                  </a:moveTo>
                  <a:lnTo>
                    <a:pt x="312420" y="1143"/>
                  </a:lnTo>
                  <a:lnTo>
                    <a:pt x="312420" y="127"/>
                  </a:lnTo>
                  <a:lnTo>
                    <a:pt x="308610" y="127"/>
                  </a:lnTo>
                  <a:lnTo>
                    <a:pt x="308610" y="0"/>
                  </a:lnTo>
                  <a:lnTo>
                    <a:pt x="7620" y="0"/>
                  </a:lnTo>
                  <a:lnTo>
                    <a:pt x="7620" y="127"/>
                  </a:lnTo>
                  <a:lnTo>
                    <a:pt x="6350" y="127"/>
                  </a:lnTo>
                  <a:lnTo>
                    <a:pt x="6350" y="1143"/>
                  </a:lnTo>
                  <a:lnTo>
                    <a:pt x="3810" y="1143"/>
                  </a:lnTo>
                  <a:lnTo>
                    <a:pt x="3810" y="2413"/>
                  </a:lnTo>
                  <a:lnTo>
                    <a:pt x="313690" y="2413"/>
                  </a:lnTo>
                  <a:lnTo>
                    <a:pt x="313690" y="1270"/>
                  </a:lnTo>
                  <a:lnTo>
                    <a:pt x="313690" y="1143"/>
                  </a:lnTo>
                  <a:close/>
                </a:path>
                <a:path w="316229" h="3810">
                  <a:moveTo>
                    <a:pt x="316230" y="2667"/>
                  </a:moveTo>
                  <a:lnTo>
                    <a:pt x="2540" y="2667"/>
                  </a:lnTo>
                  <a:lnTo>
                    <a:pt x="2540" y="3683"/>
                  </a:lnTo>
                  <a:lnTo>
                    <a:pt x="316230" y="3683"/>
                  </a:lnTo>
                  <a:lnTo>
                    <a:pt x="316230" y="2667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6682104" y="1962150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459"/>
                  </a:lnTo>
                </a:path>
              </a:pathLst>
            </a:custGeom>
            <a:ln w="3809">
              <a:solidFill>
                <a:srgbClr val="FF1F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7143114" y="1960879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69">
                  <a:moveTo>
                    <a:pt x="0" y="0"/>
                  </a:moveTo>
                  <a:lnTo>
                    <a:pt x="0" y="255270"/>
                  </a:lnTo>
                </a:path>
              </a:pathLst>
            </a:custGeom>
            <a:ln w="3810">
              <a:solidFill>
                <a:srgbClr val="FF1F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6682740" y="2213609"/>
              <a:ext cx="459740" cy="71755"/>
            </a:xfrm>
            <a:custGeom>
              <a:avLst/>
              <a:gdLst/>
              <a:ahLst/>
              <a:cxnLst/>
              <a:rect l="l" t="t" r="r" b="b"/>
              <a:pathLst>
                <a:path w="459740" h="71755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459740" h="71755">
                  <a:moveTo>
                    <a:pt x="388620" y="67310"/>
                  </a:moveTo>
                  <a:lnTo>
                    <a:pt x="73660" y="67310"/>
                  </a:lnTo>
                  <a:lnTo>
                    <a:pt x="73660" y="68719"/>
                  </a:lnTo>
                  <a:lnTo>
                    <a:pt x="76200" y="68719"/>
                  </a:lnTo>
                  <a:lnTo>
                    <a:pt x="76200" y="69850"/>
                  </a:lnTo>
                  <a:lnTo>
                    <a:pt x="77470" y="69850"/>
                  </a:lnTo>
                  <a:lnTo>
                    <a:pt x="77470" y="71132"/>
                  </a:lnTo>
                  <a:lnTo>
                    <a:pt x="383540" y="71132"/>
                  </a:lnTo>
                  <a:lnTo>
                    <a:pt x="383540" y="69850"/>
                  </a:lnTo>
                  <a:lnTo>
                    <a:pt x="386080" y="69850"/>
                  </a:lnTo>
                  <a:lnTo>
                    <a:pt x="386080" y="68719"/>
                  </a:lnTo>
                  <a:lnTo>
                    <a:pt x="388620" y="68719"/>
                  </a:lnTo>
                  <a:lnTo>
                    <a:pt x="388620" y="67310"/>
                  </a:lnTo>
                  <a:close/>
                </a:path>
                <a:path w="459740" h="71755">
                  <a:moveTo>
                    <a:pt x="459740" y="2540"/>
                  </a:moveTo>
                  <a:lnTo>
                    <a:pt x="458470" y="2540"/>
                  </a:lnTo>
                  <a:lnTo>
                    <a:pt x="458470" y="3810"/>
                  </a:lnTo>
                  <a:lnTo>
                    <a:pt x="459740" y="3810"/>
                  </a:lnTo>
                  <a:lnTo>
                    <a:pt x="459740" y="254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6748780" y="1896109"/>
              <a:ext cx="326390" cy="4445"/>
            </a:xfrm>
            <a:custGeom>
              <a:avLst/>
              <a:gdLst/>
              <a:ahLst/>
              <a:cxnLst/>
              <a:rect l="l" t="t" r="r" b="b"/>
              <a:pathLst>
                <a:path w="326390" h="4444">
                  <a:moveTo>
                    <a:pt x="1270" y="3810"/>
                  </a:moveTo>
                  <a:lnTo>
                    <a:pt x="0" y="3810"/>
                  </a:lnTo>
                  <a:lnTo>
                    <a:pt x="0" y="3937"/>
                  </a:lnTo>
                  <a:lnTo>
                    <a:pt x="1270" y="3937"/>
                  </a:lnTo>
                  <a:lnTo>
                    <a:pt x="1270" y="3810"/>
                  </a:lnTo>
                  <a:close/>
                </a:path>
                <a:path w="326390" h="4444">
                  <a:moveTo>
                    <a:pt x="326390" y="2794"/>
                  </a:moveTo>
                  <a:lnTo>
                    <a:pt x="325120" y="2794"/>
                  </a:lnTo>
                  <a:lnTo>
                    <a:pt x="325120" y="1270"/>
                  </a:lnTo>
                  <a:lnTo>
                    <a:pt x="322580" y="1270"/>
                  </a:lnTo>
                  <a:lnTo>
                    <a:pt x="322580" y="254"/>
                  </a:lnTo>
                  <a:lnTo>
                    <a:pt x="322580" y="0"/>
                  </a:lnTo>
                  <a:lnTo>
                    <a:pt x="321310" y="0"/>
                  </a:lnTo>
                  <a:lnTo>
                    <a:pt x="5080" y="0"/>
                  </a:lnTo>
                  <a:lnTo>
                    <a:pt x="5080" y="1270"/>
                  </a:lnTo>
                  <a:lnTo>
                    <a:pt x="3810" y="1270"/>
                  </a:lnTo>
                  <a:lnTo>
                    <a:pt x="3810" y="2794"/>
                  </a:lnTo>
                  <a:lnTo>
                    <a:pt x="1270" y="2794"/>
                  </a:lnTo>
                  <a:lnTo>
                    <a:pt x="1270" y="3810"/>
                  </a:lnTo>
                  <a:lnTo>
                    <a:pt x="326390" y="3810"/>
                  </a:lnTo>
                  <a:lnTo>
                    <a:pt x="326390" y="2794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6685914" y="1957069"/>
              <a:ext cx="0" cy="262890"/>
            </a:xfrm>
            <a:custGeom>
              <a:avLst/>
              <a:gdLst/>
              <a:ahLst/>
              <a:cxnLst/>
              <a:rect l="l" t="t" r="r" b="b"/>
              <a:pathLst>
                <a:path h="262889">
                  <a:moveTo>
                    <a:pt x="0" y="0"/>
                  </a:moveTo>
                  <a:lnTo>
                    <a:pt x="0" y="262889"/>
                  </a:lnTo>
                </a:path>
              </a:pathLst>
            </a:custGeom>
            <a:ln w="3810">
              <a:solidFill>
                <a:srgbClr val="FF22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7139304" y="1955800"/>
              <a:ext cx="0" cy="265430"/>
            </a:xfrm>
            <a:custGeom>
              <a:avLst/>
              <a:gdLst/>
              <a:ahLst/>
              <a:cxnLst/>
              <a:rect l="l" t="t" r="r" b="b"/>
              <a:pathLst>
                <a:path h="265430">
                  <a:moveTo>
                    <a:pt x="0" y="0"/>
                  </a:moveTo>
                  <a:lnTo>
                    <a:pt x="0" y="265429"/>
                  </a:lnTo>
                </a:path>
              </a:pathLst>
            </a:custGeom>
            <a:ln w="3809">
              <a:solidFill>
                <a:srgbClr val="FF22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6686550" y="2219959"/>
              <a:ext cx="452120" cy="60960"/>
            </a:xfrm>
            <a:custGeom>
              <a:avLst/>
              <a:gdLst/>
              <a:ahLst/>
              <a:cxnLst/>
              <a:rect l="l" t="t" r="r" b="b"/>
              <a:pathLst>
                <a:path w="452120" h="6096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452120" h="60960">
                  <a:moveTo>
                    <a:pt x="389890" y="57150"/>
                  </a:moveTo>
                  <a:lnTo>
                    <a:pt x="63500" y="57150"/>
                  </a:lnTo>
                  <a:lnTo>
                    <a:pt x="63500" y="58547"/>
                  </a:lnTo>
                  <a:lnTo>
                    <a:pt x="66040" y="58547"/>
                  </a:lnTo>
                  <a:lnTo>
                    <a:pt x="66040" y="59690"/>
                  </a:lnTo>
                  <a:lnTo>
                    <a:pt x="68580" y="59690"/>
                  </a:lnTo>
                  <a:lnTo>
                    <a:pt x="68580" y="60960"/>
                  </a:lnTo>
                  <a:lnTo>
                    <a:pt x="386080" y="60960"/>
                  </a:lnTo>
                  <a:lnTo>
                    <a:pt x="386080" y="59690"/>
                  </a:lnTo>
                  <a:lnTo>
                    <a:pt x="388620" y="59690"/>
                  </a:lnTo>
                  <a:lnTo>
                    <a:pt x="388620" y="58547"/>
                  </a:lnTo>
                  <a:lnTo>
                    <a:pt x="389890" y="58547"/>
                  </a:lnTo>
                  <a:lnTo>
                    <a:pt x="389890" y="57150"/>
                  </a:lnTo>
                  <a:close/>
                </a:path>
                <a:path w="452120" h="60960">
                  <a:moveTo>
                    <a:pt x="452120" y="1270"/>
                  </a:moveTo>
                  <a:lnTo>
                    <a:pt x="450850" y="1270"/>
                  </a:lnTo>
                  <a:lnTo>
                    <a:pt x="450850" y="2540"/>
                  </a:lnTo>
                  <a:lnTo>
                    <a:pt x="452120" y="2540"/>
                  </a:lnTo>
                  <a:lnTo>
                    <a:pt x="452120" y="127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6744970" y="1899919"/>
              <a:ext cx="334010" cy="3175"/>
            </a:xfrm>
            <a:custGeom>
              <a:avLst/>
              <a:gdLst/>
              <a:ahLst/>
              <a:cxnLst/>
              <a:rect l="l" t="t" r="r" b="b"/>
              <a:pathLst>
                <a:path w="334009" h="3175">
                  <a:moveTo>
                    <a:pt x="2540" y="2540"/>
                  </a:moveTo>
                  <a:lnTo>
                    <a:pt x="0" y="2540"/>
                  </a:lnTo>
                  <a:lnTo>
                    <a:pt x="0" y="2667"/>
                  </a:lnTo>
                  <a:lnTo>
                    <a:pt x="2540" y="2667"/>
                  </a:lnTo>
                  <a:lnTo>
                    <a:pt x="2540" y="2540"/>
                  </a:lnTo>
                  <a:close/>
                </a:path>
                <a:path w="334009" h="3175">
                  <a:moveTo>
                    <a:pt x="331457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331457" y="1270"/>
                  </a:lnTo>
                  <a:lnTo>
                    <a:pt x="331457" y="0"/>
                  </a:lnTo>
                  <a:close/>
                </a:path>
                <a:path w="334009" h="3175">
                  <a:moveTo>
                    <a:pt x="334010" y="1524"/>
                  </a:moveTo>
                  <a:lnTo>
                    <a:pt x="2540" y="1524"/>
                  </a:lnTo>
                  <a:lnTo>
                    <a:pt x="2540" y="2540"/>
                  </a:lnTo>
                  <a:lnTo>
                    <a:pt x="334010" y="2540"/>
                  </a:lnTo>
                  <a:lnTo>
                    <a:pt x="334010" y="1524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6689089" y="1954529"/>
              <a:ext cx="0" cy="269240"/>
            </a:xfrm>
            <a:custGeom>
              <a:avLst/>
              <a:gdLst/>
              <a:ahLst/>
              <a:cxnLst/>
              <a:rect l="l" t="t" r="r" b="b"/>
              <a:pathLst>
                <a:path h="269239">
                  <a:moveTo>
                    <a:pt x="0" y="0"/>
                  </a:moveTo>
                  <a:lnTo>
                    <a:pt x="0" y="269239"/>
                  </a:lnTo>
                </a:path>
              </a:pathLst>
            </a:custGeom>
            <a:ln w="3175">
              <a:solidFill>
                <a:srgbClr val="FF250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7135494" y="1950719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19">
                  <a:moveTo>
                    <a:pt x="0" y="0"/>
                  </a:moveTo>
                  <a:lnTo>
                    <a:pt x="0" y="274320"/>
                  </a:lnTo>
                </a:path>
              </a:pathLst>
            </a:custGeom>
            <a:ln w="3809">
              <a:solidFill>
                <a:srgbClr val="FF250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6744970" y="2225039"/>
              <a:ext cx="389890" cy="52069"/>
            </a:xfrm>
            <a:custGeom>
              <a:avLst/>
              <a:gdLst/>
              <a:ahLst/>
              <a:cxnLst/>
              <a:rect l="l" t="t" r="r" b="b"/>
              <a:pathLst>
                <a:path w="389890" h="52069">
                  <a:moveTo>
                    <a:pt x="337820" y="48260"/>
                  </a:moveTo>
                  <a:lnTo>
                    <a:pt x="0" y="48260"/>
                  </a:lnTo>
                  <a:lnTo>
                    <a:pt x="0" y="49657"/>
                  </a:lnTo>
                  <a:lnTo>
                    <a:pt x="1270" y="49657"/>
                  </a:lnTo>
                  <a:lnTo>
                    <a:pt x="1270" y="50939"/>
                  </a:lnTo>
                  <a:lnTo>
                    <a:pt x="3810" y="50939"/>
                  </a:lnTo>
                  <a:lnTo>
                    <a:pt x="3810" y="52070"/>
                  </a:lnTo>
                  <a:lnTo>
                    <a:pt x="334010" y="52070"/>
                  </a:lnTo>
                  <a:lnTo>
                    <a:pt x="334010" y="50939"/>
                  </a:lnTo>
                  <a:lnTo>
                    <a:pt x="336550" y="50939"/>
                  </a:lnTo>
                  <a:lnTo>
                    <a:pt x="336550" y="49657"/>
                  </a:lnTo>
                  <a:lnTo>
                    <a:pt x="337820" y="49657"/>
                  </a:lnTo>
                  <a:lnTo>
                    <a:pt x="337820" y="48260"/>
                  </a:lnTo>
                  <a:close/>
                </a:path>
                <a:path w="389890" h="52069">
                  <a:moveTo>
                    <a:pt x="389890" y="0"/>
                  </a:moveTo>
                  <a:lnTo>
                    <a:pt x="388620" y="0"/>
                  </a:lnTo>
                  <a:lnTo>
                    <a:pt x="388620" y="1270"/>
                  </a:lnTo>
                  <a:lnTo>
                    <a:pt x="389890" y="1270"/>
                  </a:lnTo>
                  <a:lnTo>
                    <a:pt x="389890" y="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6739890" y="1902459"/>
              <a:ext cx="344170" cy="4445"/>
            </a:xfrm>
            <a:custGeom>
              <a:avLst/>
              <a:gdLst/>
              <a:ahLst/>
              <a:cxnLst/>
              <a:rect l="l" t="t" r="r" b="b"/>
              <a:pathLst>
                <a:path w="344170" h="4444">
                  <a:moveTo>
                    <a:pt x="1270" y="3810"/>
                  </a:moveTo>
                  <a:lnTo>
                    <a:pt x="0" y="3810"/>
                  </a:lnTo>
                  <a:lnTo>
                    <a:pt x="0" y="3937"/>
                  </a:lnTo>
                  <a:lnTo>
                    <a:pt x="1270" y="3937"/>
                  </a:lnTo>
                  <a:lnTo>
                    <a:pt x="1270" y="3810"/>
                  </a:lnTo>
                  <a:close/>
                </a:path>
                <a:path w="344170" h="4444">
                  <a:moveTo>
                    <a:pt x="344170" y="2794"/>
                  </a:moveTo>
                  <a:lnTo>
                    <a:pt x="342900" y="2794"/>
                  </a:lnTo>
                  <a:lnTo>
                    <a:pt x="342900" y="1270"/>
                  </a:lnTo>
                  <a:lnTo>
                    <a:pt x="340360" y="1270"/>
                  </a:lnTo>
                  <a:lnTo>
                    <a:pt x="340360" y="254"/>
                  </a:lnTo>
                  <a:lnTo>
                    <a:pt x="340360" y="0"/>
                  </a:lnTo>
                  <a:lnTo>
                    <a:pt x="339090" y="0"/>
                  </a:lnTo>
                  <a:lnTo>
                    <a:pt x="5080" y="0"/>
                  </a:lnTo>
                  <a:lnTo>
                    <a:pt x="5080" y="1270"/>
                  </a:lnTo>
                  <a:lnTo>
                    <a:pt x="3810" y="1270"/>
                  </a:lnTo>
                  <a:lnTo>
                    <a:pt x="3810" y="2794"/>
                  </a:lnTo>
                  <a:lnTo>
                    <a:pt x="1270" y="2794"/>
                  </a:lnTo>
                  <a:lnTo>
                    <a:pt x="1270" y="3810"/>
                  </a:lnTo>
                  <a:lnTo>
                    <a:pt x="344170" y="3810"/>
                  </a:lnTo>
                  <a:lnTo>
                    <a:pt x="344170" y="2794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6692264" y="1949450"/>
              <a:ext cx="0" cy="276860"/>
            </a:xfrm>
            <a:custGeom>
              <a:avLst/>
              <a:gdLst/>
              <a:ahLst/>
              <a:cxnLst/>
              <a:rect l="l" t="t" r="r" b="b"/>
              <a:pathLst>
                <a:path h="276860">
                  <a:moveTo>
                    <a:pt x="0" y="0"/>
                  </a:moveTo>
                  <a:lnTo>
                    <a:pt x="0" y="276859"/>
                  </a:lnTo>
                </a:path>
              </a:pathLst>
            </a:custGeom>
            <a:ln w="3810">
              <a:solidFill>
                <a:srgbClr val="FF280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7132319" y="1948179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670"/>
                  </a:lnTo>
                </a:path>
              </a:pathLst>
            </a:custGeom>
            <a:ln w="3175">
              <a:solidFill>
                <a:srgbClr val="FF280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6692900" y="2226309"/>
              <a:ext cx="394970" cy="46990"/>
            </a:xfrm>
            <a:custGeom>
              <a:avLst/>
              <a:gdLst/>
              <a:ahLst/>
              <a:cxnLst/>
              <a:rect l="l" t="t" r="r" b="b"/>
              <a:pathLst>
                <a:path w="394970" h="4698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394970" h="46989">
                  <a:moveTo>
                    <a:pt x="394970" y="43307"/>
                  </a:moveTo>
                  <a:lnTo>
                    <a:pt x="45720" y="43307"/>
                  </a:lnTo>
                  <a:lnTo>
                    <a:pt x="45720" y="44577"/>
                  </a:lnTo>
                  <a:lnTo>
                    <a:pt x="46990" y="44577"/>
                  </a:lnTo>
                  <a:lnTo>
                    <a:pt x="46990" y="45847"/>
                  </a:lnTo>
                  <a:lnTo>
                    <a:pt x="49530" y="45847"/>
                  </a:lnTo>
                  <a:lnTo>
                    <a:pt x="49530" y="46990"/>
                  </a:lnTo>
                  <a:lnTo>
                    <a:pt x="392430" y="46990"/>
                  </a:lnTo>
                  <a:lnTo>
                    <a:pt x="392430" y="45847"/>
                  </a:lnTo>
                  <a:lnTo>
                    <a:pt x="393700" y="45847"/>
                  </a:lnTo>
                  <a:lnTo>
                    <a:pt x="393700" y="44577"/>
                  </a:lnTo>
                  <a:lnTo>
                    <a:pt x="394970" y="44577"/>
                  </a:lnTo>
                  <a:lnTo>
                    <a:pt x="394970" y="43307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6736080" y="1906269"/>
              <a:ext cx="353060" cy="3810"/>
            </a:xfrm>
            <a:custGeom>
              <a:avLst/>
              <a:gdLst/>
              <a:ahLst/>
              <a:cxnLst/>
              <a:rect l="l" t="t" r="r" b="b"/>
              <a:pathLst>
                <a:path w="353059" h="3810">
                  <a:moveTo>
                    <a:pt x="35052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350520" y="1270"/>
                  </a:lnTo>
                  <a:lnTo>
                    <a:pt x="350520" y="0"/>
                  </a:lnTo>
                  <a:close/>
                </a:path>
                <a:path w="353059" h="3810">
                  <a:moveTo>
                    <a:pt x="353047" y="2540"/>
                  </a:moveTo>
                  <a:lnTo>
                    <a:pt x="351790" y="2540"/>
                  </a:lnTo>
                  <a:lnTo>
                    <a:pt x="35179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53047" y="3810"/>
                  </a:lnTo>
                  <a:lnTo>
                    <a:pt x="353047" y="2794"/>
                  </a:lnTo>
                  <a:lnTo>
                    <a:pt x="353047" y="2540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6696074" y="1944369"/>
              <a:ext cx="433070" cy="288290"/>
            </a:xfrm>
            <a:custGeom>
              <a:avLst/>
              <a:gdLst/>
              <a:ahLst/>
              <a:cxnLst/>
              <a:rect l="l" t="t" r="r" b="b"/>
              <a:pathLst>
                <a:path w="433070" h="288289">
                  <a:moveTo>
                    <a:pt x="0" y="1270"/>
                  </a:moveTo>
                  <a:lnTo>
                    <a:pt x="0" y="288289"/>
                  </a:lnTo>
                </a:path>
                <a:path w="433070" h="288289">
                  <a:moveTo>
                    <a:pt x="433070" y="0"/>
                  </a:moveTo>
                  <a:lnTo>
                    <a:pt x="433070" y="288289"/>
                  </a:lnTo>
                </a:path>
              </a:pathLst>
            </a:custGeom>
            <a:ln w="3809">
              <a:solidFill>
                <a:srgbClr val="FF2B0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6733540" y="2232659"/>
              <a:ext cx="394970" cy="37465"/>
            </a:xfrm>
            <a:custGeom>
              <a:avLst/>
              <a:gdLst/>
              <a:ahLst/>
              <a:cxnLst/>
              <a:rect l="l" t="t" r="r" b="b"/>
              <a:pathLst>
                <a:path w="394970" h="37464">
                  <a:moveTo>
                    <a:pt x="359410" y="33032"/>
                  </a:moveTo>
                  <a:lnTo>
                    <a:pt x="0" y="33032"/>
                  </a:lnTo>
                  <a:lnTo>
                    <a:pt x="0" y="34302"/>
                  </a:lnTo>
                  <a:lnTo>
                    <a:pt x="1270" y="34302"/>
                  </a:lnTo>
                  <a:lnTo>
                    <a:pt x="1270" y="35560"/>
                  </a:lnTo>
                  <a:lnTo>
                    <a:pt x="3810" y="35560"/>
                  </a:lnTo>
                  <a:lnTo>
                    <a:pt x="3810" y="36842"/>
                  </a:lnTo>
                  <a:lnTo>
                    <a:pt x="356870" y="36842"/>
                  </a:lnTo>
                  <a:lnTo>
                    <a:pt x="356870" y="35560"/>
                  </a:lnTo>
                  <a:lnTo>
                    <a:pt x="358140" y="35560"/>
                  </a:lnTo>
                  <a:lnTo>
                    <a:pt x="358140" y="34302"/>
                  </a:lnTo>
                  <a:lnTo>
                    <a:pt x="359410" y="34302"/>
                  </a:lnTo>
                  <a:lnTo>
                    <a:pt x="359410" y="33032"/>
                  </a:lnTo>
                  <a:close/>
                </a:path>
                <a:path w="394970" h="37464">
                  <a:moveTo>
                    <a:pt x="394970" y="0"/>
                  </a:moveTo>
                  <a:lnTo>
                    <a:pt x="393700" y="0"/>
                  </a:lnTo>
                  <a:lnTo>
                    <a:pt x="393700" y="1270"/>
                  </a:lnTo>
                  <a:lnTo>
                    <a:pt x="394970" y="1270"/>
                  </a:lnTo>
                  <a:lnTo>
                    <a:pt x="394970" y="0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6697979" y="1910079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810" y="30479"/>
                  </a:moveTo>
                  <a:lnTo>
                    <a:pt x="2540" y="30479"/>
                  </a:lnTo>
                  <a:lnTo>
                    <a:pt x="2540" y="31750"/>
                  </a:lnTo>
                  <a:lnTo>
                    <a:pt x="3810" y="31750"/>
                  </a:lnTo>
                  <a:lnTo>
                    <a:pt x="3810" y="30479"/>
                  </a:lnTo>
                  <a:close/>
                </a:path>
                <a:path w="429259" h="355600">
                  <a:moveTo>
                    <a:pt x="427990" y="30479"/>
                  </a:moveTo>
                  <a:lnTo>
                    <a:pt x="426720" y="30479"/>
                  </a:lnTo>
                  <a:lnTo>
                    <a:pt x="426720" y="30734"/>
                  </a:lnTo>
                  <a:lnTo>
                    <a:pt x="425450" y="30734"/>
                  </a:lnTo>
                  <a:lnTo>
                    <a:pt x="425450" y="31750"/>
                  </a:lnTo>
                  <a:lnTo>
                    <a:pt x="427990" y="31750"/>
                  </a:lnTo>
                  <a:lnTo>
                    <a:pt x="427990" y="30479"/>
                  </a:lnTo>
                  <a:close/>
                </a:path>
                <a:path w="429259" h="355600">
                  <a:moveTo>
                    <a:pt x="426720" y="29463"/>
                  </a:moveTo>
                  <a:lnTo>
                    <a:pt x="425450" y="29463"/>
                  </a:lnTo>
                  <a:lnTo>
                    <a:pt x="425450" y="30479"/>
                  </a:lnTo>
                  <a:lnTo>
                    <a:pt x="426720" y="30479"/>
                  </a:lnTo>
                  <a:lnTo>
                    <a:pt x="426720" y="29463"/>
                  </a:lnTo>
                  <a:close/>
                </a:path>
                <a:path w="429259" h="355600">
                  <a:moveTo>
                    <a:pt x="35560" y="2539"/>
                  </a:moveTo>
                  <a:lnTo>
                    <a:pt x="34290" y="2539"/>
                  </a:lnTo>
                  <a:lnTo>
                    <a:pt x="34290" y="3937"/>
                  </a:lnTo>
                  <a:lnTo>
                    <a:pt x="396240" y="3937"/>
                  </a:lnTo>
                  <a:lnTo>
                    <a:pt x="396240" y="2666"/>
                  </a:lnTo>
                  <a:lnTo>
                    <a:pt x="35560" y="2666"/>
                  </a:lnTo>
                  <a:close/>
                </a:path>
                <a:path w="429259" h="355600">
                  <a:moveTo>
                    <a:pt x="396240" y="2539"/>
                  </a:moveTo>
                  <a:lnTo>
                    <a:pt x="394970" y="2539"/>
                  </a:lnTo>
                  <a:lnTo>
                    <a:pt x="396240" y="2666"/>
                  </a:lnTo>
                  <a:close/>
                </a:path>
                <a:path w="429259" h="355600">
                  <a:moveTo>
                    <a:pt x="394970" y="1524"/>
                  </a:moveTo>
                  <a:lnTo>
                    <a:pt x="35560" y="1524"/>
                  </a:lnTo>
                  <a:lnTo>
                    <a:pt x="35560" y="2539"/>
                  </a:lnTo>
                  <a:lnTo>
                    <a:pt x="394970" y="2539"/>
                  </a:lnTo>
                  <a:lnTo>
                    <a:pt x="394970" y="1524"/>
                  </a:lnTo>
                  <a:close/>
                </a:path>
                <a:path w="429259" h="355600">
                  <a:moveTo>
                    <a:pt x="393700" y="0"/>
                  </a:moveTo>
                  <a:lnTo>
                    <a:pt x="36829" y="0"/>
                  </a:lnTo>
                  <a:lnTo>
                    <a:pt x="36829" y="1524"/>
                  </a:lnTo>
                  <a:lnTo>
                    <a:pt x="393700" y="1524"/>
                  </a:lnTo>
                  <a:lnTo>
                    <a:pt x="393700" y="0"/>
                  </a:lnTo>
                  <a:close/>
                </a:path>
                <a:path w="429259" h="355600">
                  <a:moveTo>
                    <a:pt x="3810" y="31750"/>
                  </a:moveTo>
                  <a:lnTo>
                    <a:pt x="1270" y="31750"/>
                  </a:lnTo>
                  <a:lnTo>
                    <a:pt x="1270" y="34290"/>
                  </a:lnTo>
                  <a:lnTo>
                    <a:pt x="0" y="3429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31750"/>
                  </a:lnTo>
                  <a:close/>
                </a:path>
                <a:path w="429259" h="355600">
                  <a:moveTo>
                    <a:pt x="429260" y="31750"/>
                  </a:moveTo>
                  <a:lnTo>
                    <a:pt x="425450" y="31750"/>
                  </a:lnTo>
                  <a:lnTo>
                    <a:pt x="425450" y="63500"/>
                  </a:lnTo>
                  <a:lnTo>
                    <a:pt x="429260" y="63500"/>
                  </a:lnTo>
                  <a:lnTo>
                    <a:pt x="429260" y="31750"/>
                  </a:lnTo>
                  <a:close/>
                </a:path>
                <a:path w="429259" h="355600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429259" h="355600">
                  <a:moveTo>
                    <a:pt x="429260" y="63500"/>
                  </a:moveTo>
                  <a:lnTo>
                    <a:pt x="425450" y="63500"/>
                  </a:lnTo>
                  <a:lnTo>
                    <a:pt x="425450" y="69850"/>
                  </a:lnTo>
                  <a:lnTo>
                    <a:pt x="429260" y="69850"/>
                  </a:lnTo>
                  <a:lnTo>
                    <a:pt x="429260" y="63500"/>
                  </a:lnTo>
                  <a:close/>
                </a:path>
                <a:path w="429259" h="355600">
                  <a:moveTo>
                    <a:pt x="3810" y="69850"/>
                  </a:moveTo>
                  <a:lnTo>
                    <a:pt x="0" y="6985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69850"/>
                  </a:lnTo>
                  <a:close/>
                </a:path>
                <a:path w="429259" h="355600">
                  <a:moveTo>
                    <a:pt x="429260" y="69850"/>
                  </a:moveTo>
                  <a:lnTo>
                    <a:pt x="425450" y="69850"/>
                  </a:lnTo>
                  <a:lnTo>
                    <a:pt x="425450" y="88900"/>
                  </a:lnTo>
                  <a:lnTo>
                    <a:pt x="429260" y="88900"/>
                  </a:lnTo>
                  <a:lnTo>
                    <a:pt x="429260" y="69850"/>
                  </a:lnTo>
                  <a:close/>
                </a:path>
                <a:path w="429259" h="355600">
                  <a:moveTo>
                    <a:pt x="3810" y="88900"/>
                  </a:moveTo>
                  <a:lnTo>
                    <a:pt x="0" y="8890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88900"/>
                  </a:lnTo>
                  <a:close/>
                </a:path>
                <a:path w="429259" h="355600">
                  <a:moveTo>
                    <a:pt x="429260" y="88900"/>
                  </a:moveTo>
                  <a:lnTo>
                    <a:pt x="425450" y="88900"/>
                  </a:lnTo>
                  <a:lnTo>
                    <a:pt x="425450" y="101600"/>
                  </a:lnTo>
                  <a:lnTo>
                    <a:pt x="429260" y="101600"/>
                  </a:lnTo>
                  <a:lnTo>
                    <a:pt x="429260" y="88900"/>
                  </a:lnTo>
                  <a:close/>
                </a:path>
                <a:path w="429259" h="355600">
                  <a:moveTo>
                    <a:pt x="3810" y="101600"/>
                  </a:moveTo>
                  <a:lnTo>
                    <a:pt x="0" y="10160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101600"/>
                  </a:lnTo>
                  <a:close/>
                </a:path>
                <a:path w="429259" h="355600">
                  <a:moveTo>
                    <a:pt x="429260" y="101600"/>
                  </a:moveTo>
                  <a:lnTo>
                    <a:pt x="425450" y="101600"/>
                  </a:lnTo>
                  <a:lnTo>
                    <a:pt x="425450" y="124460"/>
                  </a:lnTo>
                  <a:lnTo>
                    <a:pt x="429260" y="124460"/>
                  </a:lnTo>
                  <a:lnTo>
                    <a:pt x="429260" y="101600"/>
                  </a:lnTo>
                  <a:close/>
                </a:path>
                <a:path w="429259" h="355600">
                  <a:moveTo>
                    <a:pt x="3810" y="124460"/>
                  </a:moveTo>
                  <a:lnTo>
                    <a:pt x="0" y="12446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124460"/>
                  </a:lnTo>
                  <a:close/>
                </a:path>
                <a:path w="429259" h="355600">
                  <a:moveTo>
                    <a:pt x="429260" y="124460"/>
                  </a:moveTo>
                  <a:lnTo>
                    <a:pt x="425450" y="124460"/>
                  </a:lnTo>
                  <a:lnTo>
                    <a:pt x="425450" y="228600"/>
                  </a:lnTo>
                  <a:lnTo>
                    <a:pt x="429260" y="228600"/>
                  </a:lnTo>
                  <a:lnTo>
                    <a:pt x="429260" y="124460"/>
                  </a:lnTo>
                  <a:close/>
                </a:path>
                <a:path w="429259" h="355600">
                  <a:moveTo>
                    <a:pt x="3810" y="228600"/>
                  </a:moveTo>
                  <a:lnTo>
                    <a:pt x="0" y="22860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28600"/>
                  </a:lnTo>
                  <a:close/>
                </a:path>
                <a:path w="429259" h="355600">
                  <a:moveTo>
                    <a:pt x="429260" y="228600"/>
                  </a:moveTo>
                  <a:lnTo>
                    <a:pt x="425450" y="228600"/>
                  </a:lnTo>
                  <a:lnTo>
                    <a:pt x="425450" y="241300"/>
                  </a:lnTo>
                  <a:lnTo>
                    <a:pt x="429260" y="241300"/>
                  </a:lnTo>
                  <a:lnTo>
                    <a:pt x="429260" y="228600"/>
                  </a:lnTo>
                  <a:close/>
                </a:path>
                <a:path w="429259" h="355600">
                  <a:moveTo>
                    <a:pt x="3810" y="241300"/>
                  </a:moveTo>
                  <a:lnTo>
                    <a:pt x="0" y="24130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41300"/>
                  </a:lnTo>
                  <a:close/>
                </a:path>
                <a:path w="429259" h="355600">
                  <a:moveTo>
                    <a:pt x="429260" y="241300"/>
                  </a:moveTo>
                  <a:lnTo>
                    <a:pt x="425450" y="241300"/>
                  </a:lnTo>
                  <a:lnTo>
                    <a:pt x="425450" y="266700"/>
                  </a:lnTo>
                  <a:lnTo>
                    <a:pt x="429260" y="266700"/>
                  </a:lnTo>
                  <a:lnTo>
                    <a:pt x="429260" y="241300"/>
                  </a:lnTo>
                  <a:close/>
                </a:path>
                <a:path w="429259" h="355600">
                  <a:moveTo>
                    <a:pt x="3810" y="266700"/>
                  </a:moveTo>
                  <a:lnTo>
                    <a:pt x="0" y="26670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66700"/>
                  </a:lnTo>
                  <a:close/>
                </a:path>
                <a:path w="429259" h="355600">
                  <a:moveTo>
                    <a:pt x="429260" y="266700"/>
                  </a:moveTo>
                  <a:lnTo>
                    <a:pt x="425450" y="266700"/>
                  </a:lnTo>
                  <a:lnTo>
                    <a:pt x="425450" y="285750"/>
                  </a:lnTo>
                  <a:lnTo>
                    <a:pt x="429260" y="285750"/>
                  </a:lnTo>
                  <a:lnTo>
                    <a:pt x="429260" y="266700"/>
                  </a:lnTo>
                  <a:close/>
                </a:path>
                <a:path w="429259" h="355600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429259" h="355600">
                  <a:moveTo>
                    <a:pt x="429260" y="285750"/>
                  </a:moveTo>
                  <a:lnTo>
                    <a:pt x="425450" y="285750"/>
                  </a:lnTo>
                  <a:lnTo>
                    <a:pt x="425450" y="292100"/>
                  </a:lnTo>
                  <a:lnTo>
                    <a:pt x="429260" y="292100"/>
                  </a:lnTo>
                  <a:lnTo>
                    <a:pt x="429260" y="285750"/>
                  </a:lnTo>
                  <a:close/>
                </a:path>
                <a:path w="429259" h="355600">
                  <a:moveTo>
                    <a:pt x="396240" y="354330"/>
                  </a:moveTo>
                  <a:lnTo>
                    <a:pt x="34290" y="354330"/>
                  </a:lnTo>
                  <a:lnTo>
                    <a:pt x="34290" y="355600"/>
                  </a:lnTo>
                  <a:lnTo>
                    <a:pt x="396240" y="355600"/>
                  </a:lnTo>
                  <a:lnTo>
                    <a:pt x="396240" y="354330"/>
                  </a:lnTo>
                  <a:close/>
                </a:path>
                <a:path w="429259" h="355600">
                  <a:moveTo>
                    <a:pt x="398779" y="353187"/>
                  </a:moveTo>
                  <a:lnTo>
                    <a:pt x="33020" y="353187"/>
                  </a:lnTo>
                  <a:lnTo>
                    <a:pt x="33020" y="354330"/>
                  </a:lnTo>
                  <a:lnTo>
                    <a:pt x="398779" y="354330"/>
                  </a:lnTo>
                  <a:lnTo>
                    <a:pt x="398779" y="353187"/>
                  </a:lnTo>
                  <a:close/>
                </a:path>
                <a:path w="429259" h="355600">
                  <a:moveTo>
                    <a:pt x="429260" y="292227"/>
                  </a:moveTo>
                  <a:lnTo>
                    <a:pt x="425450" y="292227"/>
                  </a:lnTo>
                  <a:lnTo>
                    <a:pt x="425450" y="327787"/>
                  </a:lnTo>
                  <a:lnTo>
                    <a:pt x="426720" y="327787"/>
                  </a:lnTo>
                  <a:lnTo>
                    <a:pt x="426720" y="326390"/>
                  </a:lnTo>
                  <a:lnTo>
                    <a:pt x="427990" y="326390"/>
                  </a:lnTo>
                  <a:lnTo>
                    <a:pt x="427990" y="325120"/>
                  </a:lnTo>
                  <a:lnTo>
                    <a:pt x="429260" y="325120"/>
                  </a:lnTo>
                  <a:lnTo>
                    <a:pt x="429260" y="292227"/>
                  </a:lnTo>
                  <a:close/>
                </a:path>
                <a:path w="429259" h="355600">
                  <a:moveTo>
                    <a:pt x="3810" y="292227"/>
                  </a:moveTo>
                  <a:lnTo>
                    <a:pt x="0" y="29222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292227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6701790" y="1914016"/>
              <a:ext cx="397510" cy="26670"/>
            </a:xfrm>
            <a:custGeom>
              <a:avLst/>
              <a:gdLst/>
              <a:ahLst/>
              <a:cxnLst/>
              <a:rect l="l" t="t" r="r" b="b"/>
              <a:pathLst>
                <a:path w="397509" h="26669">
                  <a:moveTo>
                    <a:pt x="3810" y="22987"/>
                  </a:moveTo>
                  <a:lnTo>
                    <a:pt x="2540" y="22987"/>
                  </a:lnTo>
                  <a:lnTo>
                    <a:pt x="2540" y="24003"/>
                  </a:lnTo>
                  <a:lnTo>
                    <a:pt x="1270" y="24003"/>
                  </a:lnTo>
                  <a:lnTo>
                    <a:pt x="1270" y="25273"/>
                  </a:lnTo>
                  <a:lnTo>
                    <a:pt x="0" y="25273"/>
                  </a:lnTo>
                  <a:lnTo>
                    <a:pt x="0" y="26543"/>
                  </a:lnTo>
                  <a:lnTo>
                    <a:pt x="3810" y="26543"/>
                  </a:lnTo>
                  <a:lnTo>
                    <a:pt x="3810" y="25273"/>
                  </a:lnTo>
                  <a:lnTo>
                    <a:pt x="3810" y="24003"/>
                  </a:lnTo>
                  <a:lnTo>
                    <a:pt x="3810" y="22987"/>
                  </a:lnTo>
                  <a:close/>
                </a:path>
                <a:path w="397509" h="26669">
                  <a:moveTo>
                    <a:pt x="397510" y="2413"/>
                  </a:moveTo>
                  <a:lnTo>
                    <a:pt x="396240" y="2413"/>
                  </a:lnTo>
                  <a:lnTo>
                    <a:pt x="396240" y="1397"/>
                  </a:lnTo>
                  <a:lnTo>
                    <a:pt x="396240" y="1143"/>
                  </a:lnTo>
                  <a:lnTo>
                    <a:pt x="393687" y="1143"/>
                  </a:lnTo>
                  <a:lnTo>
                    <a:pt x="393687" y="127"/>
                  </a:lnTo>
                  <a:lnTo>
                    <a:pt x="392430" y="127"/>
                  </a:lnTo>
                  <a:lnTo>
                    <a:pt x="392430" y="0"/>
                  </a:lnTo>
                  <a:lnTo>
                    <a:pt x="30480" y="0"/>
                  </a:lnTo>
                  <a:lnTo>
                    <a:pt x="30480" y="127"/>
                  </a:lnTo>
                  <a:lnTo>
                    <a:pt x="27940" y="127"/>
                  </a:lnTo>
                  <a:lnTo>
                    <a:pt x="27940" y="1143"/>
                  </a:lnTo>
                  <a:lnTo>
                    <a:pt x="26670" y="1143"/>
                  </a:lnTo>
                  <a:lnTo>
                    <a:pt x="26670" y="2413"/>
                  </a:lnTo>
                  <a:lnTo>
                    <a:pt x="25400" y="2413"/>
                  </a:lnTo>
                  <a:lnTo>
                    <a:pt x="25400" y="3810"/>
                  </a:lnTo>
                  <a:lnTo>
                    <a:pt x="397510" y="3810"/>
                  </a:lnTo>
                  <a:lnTo>
                    <a:pt x="397510" y="2413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6703694" y="1935479"/>
              <a:ext cx="417830" cy="306070"/>
            </a:xfrm>
            <a:custGeom>
              <a:avLst/>
              <a:gdLst/>
              <a:ahLst/>
              <a:cxnLst/>
              <a:rect l="l" t="t" r="r" b="b"/>
              <a:pathLst>
                <a:path w="417829" h="306069">
                  <a:moveTo>
                    <a:pt x="0" y="5334"/>
                  </a:moveTo>
                  <a:lnTo>
                    <a:pt x="0" y="304800"/>
                  </a:lnTo>
                </a:path>
                <a:path w="417829" h="306069">
                  <a:moveTo>
                    <a:pt x="417829" y="0"/>
                  </a:moveTo>
                  <a:lnTo>
                    <a:pt x="417829" y="306070"/>
                  </a:lnTo>
                </a:path>
              </a:pathLst>
            </a:custGeom>
            <a:ln w="3809">
              <a:solidFill>
                <a:srgbClr val="FF30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6725920" y="2259342"/>
              <a:ext cx="374650" cy="3810"/>
            </a:xfrm>
            <a:custGeom>
              <a:avLst/>
              <a:gdLst/>
              <a:ahLst/>
              <a:cxnLst/>
              <a:rect l="l" t="t" r="r" b="b"/>
              <a:pathLst>
                <a:path w="374650" h="3810">
                  <a:moveTo>
                    <a:pt x="3746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2527"/>
                  </a:lnTo>
                  <a:lnTo>
                    <a:pt x="2540" y="2527"/>
                  </a:lnTo>
                  <a:lnTo>
                    <a:pt x="2540" y="3810"/>
                  </a:lnTo>
                  <a:lnTo>
                    <a:pt x="372110" y="3810"/>
                  </a:lnTo>
                  <a:lnTo>
                    <a:pt x="372110" y="2527"/>
                  </a:lnTo>
                  <a:lnTo>
                    <a:pt x="373380" y="2527"/>
                  </a:lnTo>
                  <a:lnTo>
                    <a:pt x="373380" y="1270"/>
                  </a:lnTo>
                  <a:lnTo>
                    <a:pt x="374650" y="1270"/>
                  </a:lnTo>
                  <a:lnTo>
                    <a:pt x="374650" y="0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6705600" y="1917699"/>
              <a:ext cx="411480" cy="22860"/>
            </a:xfrm>
            <a:custGeom>
              <a:avLst/>
              <a:gdLst/>
              <a:ahLst/>
              <a:cxnLst/>
              <a:rect l="l" t="t" r="r" b="b"/>
              <a:pathLst>
                <a:path w="411479" h="22860">
                  <a:moveTo>
                    <a:pt x="3810" y="20447"/>
                  </a:moveTo>
                  <a:lnTo>
                    <a:pt x="0" y="20447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20447"/>
                  </a:lnTo>
                  <a:close/>
                </a:path>
                <a:path w="411479" h="22860">
                  <a:moveTo>
                    <a:pt x="3810" y="15367"/>
                  </a:moveTo>
                  <a:lnTo>
                    <a:pt x="2540" y="15367"/>
                  </a:lnTo>
                  <a:lnTo>
                    <a:pt x="2540" y="16510"/>
                  </a:lnTo>
                  <a:lnTo>
                    <a:pt x="1270" y="16510"/>
                  </a:lnTo>
                  <a:lnTo>
                    <a:pt x="1270" y="17780"/>
                  </a:ln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lnTo>
                    <a:pt x="3810" y="16510"/>
                  </a:lnTo>
                  <a:lnTo>
                    <a:pt x="3810" y="15367"/>
                  </a:lnTo>
                  <a:close/>
                </a:path>
                <a:path w="411479" h="22860">
                  <a:moveTo>
                    <a:pt x="396227" y="1270"/>
                  </a:moveTo>
                  <a:lnTo>
                    <a:pt x="394970" y="1270"/>
                  </a:lnTo>
                  <a:lnTo>
                    <a:pt x="394970" y="127"/>
                  </a:lnTo>
                  <a:lnTo>
                    <a:pt x="393700" y="127"/>
                  </a:lnTo>
                  <a:lnTo>
                    <a:pt x="393700" y="0"/>
                  </a:lnTo>
                  <a:lnTo>
                    <a:pt x="21590" y="0"/>
                  </a:lnTo>
                  <a:lnTo>
                    <a:pt x="21590" y="127"/>
                  </a:lnTo>
                  <a:lnTo>
                    <a:pt x="20320" y="127"/>
                  </a:lnTo>
                  <a:lnTo>
                    <a:pt x="20320" y="1270"/>
                  </a:lnTo>
                  <a:lnTo>
                    <a:pt x="17780" y="1270"/>
                  </a:lnTo>
                  <a:lnTo>
                    <a:pt x="17780" y="2540"/>
                  </a:lnTo>
                  <a:lnTo>
                    <a:pt x="396227" y="2540"/>
                  </a:lnTo>
                  <a:lnTo>
                    <a:pt x="396227" y="1397"/>
                  </a:lnTo>
                  <a:lnTo>
                    <a:pt x="396227" y="1270"/>
                  </a:lnTo>
                  <a:close/>
                </a:path>
                <a:path w="411479" h="22860">
                  <a:moveTo>
                    <a:pt x="398780" y="2667"/>
                  </a:moveTo>
                  <a:lnTo>
                    <a:pt x="16510" y="2667"/>
                  </a:lnTo>
                  <a:lnTo>
                    <a:pt x="16510" y="3810"/>
                  </a:lnTo>
                  <a:lnTo>
                    <a:pt x="398780" y="3810"/>
                  </a:lnTo>
                  <a:lnTo>
                    <a:pt x="398780" y="2667"/>
                  </a:lnTo>
                  <a:close/>
                </a:path>
                <a:path w="411479" h="22860">
                  <a:moveTo>
                    <a:pt x="411480" y="13970"/>
                  </a:moveTo>
                  <a:lnTo>
                    <a:pt x="410210" y="13970"/>
                  </a:lnTo>
                  <a:lnTo>
                    <a:pt x="410210" y="15240"/>
                  </a:lnTo>
                  <a:lnTo>
                    <a:pt x="411480" y="15240"/>
                  </a:lnTo>
                  <a:lnTo>
                    <a:pt x="411480" y="13970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6707504" y="1940686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60">
                  <a:moveTo>
                    <a:pt x="0" y="0"/>
                  </a:moveTo>
                  <a:lnTo>
                    <a:pt x="0" y="302132"/>
                  </a:lnTo>
                </a:path>
              </a:pathLst>
            </a:custGeom>
            <a:ln w="3809">
              <a:solidFill>
                <a:srgbClr val="FF33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7117714" y="1932939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h="311150">
                  <a:moveTo>
                    <a:pt x="0" y="0"/>
                  </a:moveTo>
                  <a:lnTo>
                    <a:pt x="0" y="311149"/>
                  </a:lnTo>
                </a:path>
              </a:pathLst>
            </a:custGeom>
            <a:ln w="3810">
              <a:solidFill>
                <a:srgbClr val="FF33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6708140" y="2242819"/>
              <a:ext cx="408940" cy="17145"/>
            </a:xfrm>
            <a:custGeom>
              <a:avLst/>
              <a:gdLst/>
              <a:ahLst/>
              <a:cxnLst/>
              <a:rect l="l" t="t" r="r" b="b"/>
              <a:pathLst>
                <a:path w="408940" h="17144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408940" h="17144">
                  <a:moveTo>
                    <a:pt x="397510" y="12700"/>
                  </a:moveTo>
                  <a:lnTo>
                    <a:pt x="12700" y="12700"/>
                  </a:lnTo>
                  <a:lnTo>
                    <a:pt x="12700" y="14109"/>
                  </a:lnTo>
                  <a:lnTo>
                    <a:pt x="13970" y="14109"/>
                  </a:lnTo>
                  <a:lnTo>
                    <a:pt x="13970" y="15240"/>
                  </a:lnTo>
                  <a:lnTo>
                    <a:pt x="16510" y="15240"/>
                  </a:lnTo>
                  <a:lnTo>
                    <a:pt x="16510" y="16522"/>
                  </a:lnTo>
                  <a:lnTo>
                    <a:pt x="394970" y="16522"/>
                  </a:lnTo>
                  <a:lnTo>
                    <a:pt x="394970" y="15240"/>
                  </a:lnTo>
                  <a:lnTo>
                    <a:pt x="396240" y="15240"/>
                  </a:lnTo>
                  <a:lnTo>
                    <a:pt x="396240" y="14109"/>
                  </a:lnTo>
                  <a:lnTo>
                    <a:pt x="397510" y="14109"/>
                  </a:lnTo>
                  <a:lnTo>
                    <a:pt x="397510" y="12700"/>
                  </a:lnTo>
                  <a:close/>
                </a:path>
                <a:path w="408940" h="17144">
                  <a:moveTo>
                    <a:pt x="408940" y="1270"/>
                  </a:moveTo>
                  <a:lnTo>
                    <a:pt x="407670" y="1270"/>
                  </a:lnTo>
                  <a:lnTo>
                    <a:pt x="407670" y="2540"/>
                  </a:lnTo>
                  <a:lnTo>
                    <a:pt x="408940" y="2540"/>
                  </a:lnTo>
                  <a:lnTo>
                    <a:pt x="408940" y="1270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6709409" y="1921509"/>
              <a:ext cx="406400" cy="334010"/>
            </a:xfrm>
            <a:custGeom>
              <a:avLst/>
              <a:gdLst/>
              <a:ahLst/>
              <a:cxnLst/>
              <a:rect l="l" t="t" r="r" b="b"/>
              <a:pathLst>
                <a:path w="406400" h="334010">
                  <a:moveTo>
                    <a:pt x="2540" y="19176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9176"/>
                  </a:lnTo>
                  <a:close/>
                </a:path>
                <a:path w="406400" h="334010">
                  <a:moveTo>
                    <a:pt x="406400" y="19176"/>
                  </a:moveTo>
                  <a:lnTo>
                    <a:pt x="402590" y="19176"/>
                  </a:lnTo>
                  <a:lnTo>
                    <a:pt x="402590" y="20319"/>
                  </a:lnTo>
                  <a:lnTo>
                    <a:pt x="406400" y="20319"/>
                  </a:lnTo>
                  <a:lnTo>
                    <a:pt x="406400" y="19176"/>
                  </a:lnTo>
                  <a:close/>
                </a:path>
                <a:path w="406400" h="334010">
                  <a:moveTo>
                    <a:pt x="2540" y="16636"/>
                  </a:moveTo>
                  <a:lnTo>
                    <a:pt x="0" y="16636"/>
                  </a:lnTo>
                  <a:lnTo>
                    <a:pt x="0" y="19049"/>
                  </a:lnTo>
                  <a:lnTo>
                    <a:pt x="2540" y="19049"/>
                  </a:lnTo>
                  <a:lnTo>
                    <a:pt x="2540" y="16636"/>
                  </a:lnTo>
                  <a:close/>
                </a:path>
                <a:path w="406400" h="334010">
                  <a:moveTo>
                    <a:pt x="406400" y="16636"/>
                  </a:moveTo>
                  <a:lnTo>
                    <a:pt x="402590" y="16636"/>
                  </a:lnTo>
                  <a:lnTo>
                    <a:pt x="402590" y="19049"/>
                  </a:lnTo>
                  <a:lnTo>
                    <a:pt x="406400" y="19049"/>
                  </a:lnTo>
                  <a:lnTo>
                    <a:pt x="406400" y="16636"/>
                  </a:lnTo>
                  <a:close/>
                </a:path>
                <a:path w="406400" h="334010">
                  <a:moveTo>
                    <a:pt x="2540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2540" y="16509"/>
                  </a:lnTo>
                  <a:lnTo>
                    <a:pt x="2540" y="12826"/>
                  </a:lnTo>
                  <a:close/>
                </a:path>
                <a:path w="406400" h="334010">
                  <a:moveTo>
                    <a:pt x="406400" y="12826"/>
                  </a:moveTo>
                  <a:lnTo>
                    <a:pt x="402590" y="12826"/>
                  </a:lnTo>
                  <a:lnTo>
                    <a:pt x="402590" y="16509"/>
                  </a:lnTo>
                  <a:lnTo>
                    <a:pt x="406400" y="16509"/>
                  </a:lnTo>
                  <a:lnTo>
                    <a:pt x="406400" y="12826"/>
                  </a:lnTo>
                  <a:close/>
                </a:path>
                <a:path w="406400" h="334010">
                  <a:moveTo>
                    <a:pt x="127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540" y="12699"/>
                  </a:lnTo>
                  <a:lnTo>
                    <a:pt x="2540" y="10286"/>
                  </a:lnTo>
                  <a:lnTo>
                    <a:pt x="1270" y="10286"/>
                  </a:lnTo>
                  <a:close/>
                </a:path>
                <a:path w="406400" h="334010">
                  <a:moveTo>
                    <a:pt x="406400" y="10159"/>
                  </a:moveTo>
                  <a:lnTo>
                    <a:pt x="405129" y="10159"/>
                  </a:lnTo>
                  <a:lnTo>
                    <a:pt x="402590" y="10286"/>
                  </a:lnTo>
                  <a:lnTo>
                    <a:pt x="402590" y="12699"/>
                  </a:lnTo>
                  <a:lnTo>
                    <a:pt x="406400" y="12699"/>
                  </a:lnTo>
                  <a:lnTo>
                    <a:pt x="406400" y="10159"/>
                  </a:lnTo>
                  <a:close/>
                </a:path>
                <a:path w="406400" h="334010">
                  <a:moveTo>
                    <a:pt x="2540" y="9016"/>
                  </a:moveTo>
                  <a:lnTo>
                    <a:pt x="1270" y="9016"/>
                  </a:lnTo>
                  <a:lnTo>
                    <a:pt x="1270" y="10159"/>
                  </a:lnTo>
                  <a:lnTo>
                    <a:pt x="2540" y="10159"/>
                  </a:lnTo>
                  <a:lnTo>
                    <a:pt x="2540" y="9016"/>
                  </a:lnTo>
                  <a:close/>
                </a:path>
                <a:path w="406400" h="334010">
                  <a:moveTo>
                    <a:pt x="403860" y="7619"/>
                  </a:moveTo>
                  <a:lnTo>
                    <a:pt x="402590" y="7619"/>
                  </a:lnTo>
                  <a:lnTo>
                    <a:pt x="402590" y="10159"/>
                  </a:lnTo>
                  <a:lnTo>
                    <a:pt x="405129" y="10159"/>
                  </a:lnTo>
                  <a:lnTo>
                    <a:pt x="405129" y="9016"/>
                  </a:lnTo>
                  <a:lnTo>
                    <a:pt x="403860" y="9016"/>
                  </a:lnTo>
                  <a:lnTo>
                    <a:pt x="403860" y="7619"/>
                  </a:lnTo>
                  <a:close/>
                </a:path>
                <a:path w="406400" h="334010">
                  <a:moveTo>
                    <a:pt x="398780" y="2666"/>
                  </a:moveTo>
                  <a:lnTo>
                    <a:pt x="8890" y="2666"/>
                  </a:lnTo>
                  <a:lnTo>
                    <a:pt x="8890" y="3810"/>
                  </a:lnTo>
                  <a:lnTo>
                    <a:pt x="398780" y="3810"/>
                  </a:lnTo>
                  <a:lnTo>
                    <a:pt x="398780" y="2666"/>
                  </a:lnTo>
                  <a:close/>
                </a:path>
                <a:path w="406400" h="334010">
                  <a:moveTo>
                    <a:pt x="397510" y="1269"/>
                  </a:moveTo>
                  <a:lnTo>
                    <a:pt x="10160" y="1269"/>
                  </a:lnTo>
                  <a:lnTo>
                    <a:pt x="10160" y="2666"/>
                  </a:lnTo>
                  <a:lnTo>
                    <a:pt x="397510" y="2666"/>
                  </a:lnTo>
                  <a:lnTo>
                    <a:pt x="397510" y="1269"/>
                  </a:lnTo>
                  <a:close/>
                </a:path>
                <a:path w="406400" h="334010">
                  <a:moveTo>
                    <a:pt x="1270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396240" y="1269"/>
                  </a:lnTo>
                  <a:lnTo>
                    <a:pt x="396240" y="126"/>
                  </a:lnTo>
                  <a:lnTo>
                    <a:pt x="12700" y="126"/>
                  </a:lnTo>
                  <a:close/>
                </a:path>
                <a:path w="406400" h="334010">
                  <a:moveTo>
                    <a:pt x="396240" y="0"/>
                  </a:moveTo>
                  <a:lnTo>
                    <a:pt x="394970" y="0"/>
                  </a:lnTo>
                  <a:lnTo>
                    <a:pt x="396240" y="126"/>
                  </a:lnTo>
                  <a:close/>
                </a:path>
                <a:path w="406400" h="334010">
                  <a:moveTo>
                    <a:pt x="2540" y="20320"/>
                  </a:moveTo>
                  <a:lnTo>
                    <a:pt x="0" y="20320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20320"/>
                  </a:lnTo>
                  <a:close/>
                </a:path>
                <a:path w="406400" h="334010">
                  <a:moveTo>
                    <a:pt x="406400" y="20320"/>
                  </a:moveTo>
                  <a:lnTo>
                    <a:pt x="402590" y="20320"/>
                  </a:lnTo>
                  <a:lnTo>
                    <a:pt x="402590" y="52069"/>
                  </a:lnTo>
                  <a:lnTo>
                    <a:pt x="406400" y="52069"/>
                  </a:lnTo>
                  <a:lnTo>
                    <a:pt x="406400" y="20320"/>
                  </a:lnTo>
                  <a:close/>
                </a:path>
                <a:path w="406400" h="334010">
                  <a:moveTo>
                    <a:pt x="254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540" y="58419"/>
                  </a:lnTo>
                  <a:lnTo>
                    <a:pt x="2540" y="52070"/>
                  </a:lnTo>
                  <a:close/>
                </a:path>
                <a:path w="406400" h="334010">
                  <a:moveTo>
                    <a:pt x="406400" y="52070"/>
                  </a:moveTo>
                  <a:lnTo>
                    <a:pt x="402590" y="52070"/>
                  </a:lnTo>
                  <a:lnTo>
                    <a:pt x="402590" y="58419"/>
                  </a:lnTo>
                  <a:lnTo>
                    <a:pt x="406400" y="58419"/>
                  </a:lnTo>
                  <a:lnTo>
                    <a:pt x="406400" y="52070"/>
                  </a:lnTo>
                  <a:close/>
                </a:path>
                <a:path w="406400" h="334010">
                  <a:moveTo>
                    <a:pt x="2540" y="58420"/>
                  </a:moveTo>
                  <a:lnTo>
                    <a:pt x="0" y="58420"/>
                  </a:lnTo>
                  <a:lnTo>
                    <a:pt x="0" y="77469"/>
                  </a:lnTo>
                  <a:lnTo>
                    <a:pt x="2540" y="77469"/>
                  </a:lnTo>
                  <a:lnTo>
                    <a:pt x="2540" y="58420"/>
                  </a:lnTo>
                  <a:close/>
                </a:path>
                <a:path w="406400" h="334010">
                  <a:moveTo>
                    <a:pt x="406400" y="58420"/>
                  </a:moveTo>
                  <a:lnTo>
                    <a:pt x="402590" y="58420"/>
                  </a:lnTo>
                  <a:lnTo>
                    <a:pt x="402590" y="77469"/>
                  </a:lnTo>
                  <a:lnTo>
                    <a:pt x="406400" y="77469"/>
                  </a:lnTo>
                  <a:lnTo>
                    <a:pt x="406400" y="58420"/>
                  </a:lnTo>
                  <a:close/>
                </a:path>
                <a:path w="406400" h="334010">
                  <a:moveTo>
                    <a:pt x="2540" y="77470"/>
                  </a:moveTo>
                  <a:lnTo>
                    <a:pt x="0" y="77470"/>
                  </a:lnTo>
                  <a:lnTo>
                    <a:pt x="0" y="90169"/>
                  </a:lnTo>
                  <a:lnTo>
                    <a:pt x="2540" y="90169"/>
                  </a:lnTo>
                  <a:lnTo>
                    <a:pt x="2540" y="77470"/>
                  </a:lnTo>
                  <a:close/>
                </a:path>
                <a:path w="406400" h="334010">
                  <a:moveTo>
                    <a:pt x="406400" y="77470"/>
                  </a:moveTo>
                  <a:lnTo>
                    <a:pt x="402590" y="77470"/>
                  </a:lnTo>
                  <a:lnTo>
                    <a:pt x="402590" y="90169"/>
                  </a:lnTo>
                  <a:lnTo>
                    <a:pt x="406400" y="90169"/>
                  </a:lnTo>
                  <a:lnTo>
                    <a:pt x="406400" y="77470"/>
                  </a:lnTo>
                  <a:close/>
                </a:path>
                <a:path w="406400" h="334010">
                  <a:moveTo>
                    <a:pt x="2540" y="90170"/>
                  </a:moveTo>
                  <a:lnTo>
                    <a:pt x="0" y="90170"/>
                  </a:lnTo>
                  <a:lnTo>
                    <a:pt x="0" y="113029"/>
                  </a:lnTo>
                  <a:lnTo>
                    <a:pt x="2540" y="113029"/>
                  </a:lnTo>
                  <a:lnTo>
                    <a:pt x="2540" y="90170"/>
                  </a:lnTo>
                  <a:close/>
                </a:path>
                <a:path w="406400" h="334010">
                  <a:moveTo>
                    <a:pt x="406400" y="90170"/>
                  </a:moveTo>
                  <a:lnTo>
                    <a:pt x="402590" y="90170"/>
                  </a:lnTo>
                  <a:lnTo>
                    <a:pt x="402590" y="113029"/>
                  </a:lnTo>
                  <a:lnTo>
                    <a:pt x="406400" y="113029"/>
                  </a:lnTo>
                  <a:lnTo>
                    <a:pt x="406400" y="90170"/>
                  </a:lnTo>
                  <a:close/>
                </a:path>
                <a:path w="406400" h="334010">
                  <a:moveTo>
                    <a:pt x="2540" y="113030"/>
                  </a:moveTo>
                  <a:lnTo>
                    <a:pt x="0" y="113030"/>
                  </a:lnTo>
                  <a:lnTo>
                    <a:pt x="0" y="217169"/>
                  </a:lnTo>
                  <a:lnTo>
                    <a:pt x="2540" y="217169"/>
                  </a:lnTo>
                  <a:lnTo>
                    <a:pt x="2540" y="113030"/>
                  </a:lnTo>
                  <a:close/>
                </a:path>
                <a:path w="406400" h="334010">
                  <a:moveTo>
                    <a:pt x="406400" y="113030"/>
                  </a:moveTo>
                  <a:lnTo>
                    <a:pt x="402590" y="113030"/>
                  </a:lnTo>
                  <a:lnTo>
                    <a:pt x="402590" y="217169"/>
                  </a:lnTo>
                  <a:lnTo>
                    <a:pt x="406400" y="217169"/>
                  </a:lnTo>
                  <a:lnTo>
                    <a:pt x="406400" y="113030"/>
                  </a:lnTo>
                  <a:close/>
                </a:path>
                <a:path w="406400" h="334010">
                  <a:moveTo>
                    <a:pt x="2540" y="217170"/>
                  </a:moveTo>
                  <a:lnTo>
                    <a:pt x="0" y="217170"/>
                  </a:lnTo>
                  <a:lnTo>
                    <a:pt x="0" y="229869"/>
                  </a:lnTo>
                  <a:lnTo>
                    <a:pt x="2540" y="229869"/>
                  </a:lnTo>
                  <a:lnTo>
                    <a:pt x="2540" y="217170"/>
                  </a:lnTo>
                  <a:close/>
                </a:path>
                <a:path w="406400" h="334010">
                  <a:moveTo>
                    <a:pt x="406400" y="217170"/>
                  </a:moveTo>
                  <a:lnTo>
                    <a:pt x="402590" y="217170"/>
                  </a:lnTo>
                  <a:lnTo>
                    <a:pt x="402590" y="229869"/>
                  </a:lnTo>
                  <a:lnTo>
                    <a:pt x="406400" y="229869"/>
                  </a:lnTo>
                  <a:lnTo>
                    <a:pt x="406400" y="217170"/>
                  </a:lnTo>
                  <a:close/>
                </a:path>
                <a:path w="406400" h="334010">
                  <a:moveTo>
                    <a:pt x="2540" y="229870"/>
                  </a:moveTo>
                  <a:lnTo>
                    <a:pt x="0" y="229870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29870"/>
                  </a:lnTo>
                  <a:close/>
                </a:path>
                <a:path w="406400" h="334010">
                  <a:moveTo>
                    <a:pt x="406400" y="229870"/>
                  </a:moveTo>
                  <a:lnTo>
                    <a:pt x="402590" y="229870"/>
                  </a:lnTo>
                  <a:lnTo>
                    <a:pt x="402590" y="255269"/>
                  </a:lnTo>
                  <a:lnTo>
                    <a:pt x="406400" y="255269"/>
                  </a:lnTo>
                  <a:lnTo>
                    <a:pt x="406400" y="229870"/>
                  </a:lnTo>
                  <a:close/>
                </a:path>
                <a:path w="406400" h="334010">
                  <a:moveTo>
                    <a:pt x="2540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2540" y="274319"/>
                  </a:lnTo>
                  <a:lnTo>
                    <a:pt x="2540" y="255270"/>
                  </a:lnTo>
                  <a:close/>
                </a:path>
                <a:path w="406400" h="334010">
                  <a:moveTo>
                    <a:pt x="406400" y="255270"/>
                  </a:moveTo>
                  <a:lnTo>
                    <a:pt x="402590" y="255270"/>
                  </a:lnTo>
                  <a:lnTo>
                    <a:pt x="402590" y="274319"/>
                  </a:lnTo>
                  <a:lnTo>
                    <a:pt x="406400" y="274319"/>
                  </a:lnTo>
                  <a:lnTo>
                    <a:pt x="406400" y="255270"/>
                  </a:lnTo>
                  <a:close/>
                </a:path>
                <a:path w="406400" h="334010">
                  <a:moveTo>
                    <a:pt x="254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74320"/>
                  </a:lnTo>
                  <a:close/>
                </a:path>
                <a:path w="406400" h="334010">
                  <a:moveTo>
                    <a:pt x="406400" y="274320"/>
                  </a:moveTo>
                  <a:lnTo>
                    <a:pt x="402590" y="274320"/>
                  </a:lnTo>
                  <a:lnTo>
                    <a:pt x="402590" y="280669"/>
                  </a:lnTo>
                  <a:lnTo>
                    <a:pt x="406400" y="280669"/>
                  </a:lnTo>
                  <a:lnTo>
                    <a:pt x="406400" y="274320"/>
                  </a:lnTo>
                  <a:close/>
                </a:path>
                <a:path w="406400" h="334010">
                  <a:moveTo>
                    <a:pt x="397510" y="332739"/>
                  </a:moveTo>
                  <a:lnTo>
                    <a:pt x="10160" y="332739"/>
                  </a:lnTo>
                  <a:lnTo>
                    <a:pt x="10160" y="334010"/>
                  </a:lnTo>
                  <a:lnTo>
                    <a:pt x="397510" y="334010"/>
                  </a:lnTo>
                  <a:lnTo>
                    <a:pt x="397510" y="332739"/>
                  </a:lnTo>
                  <a:close/>
                </a:path>
                <a:path w="406400" h="334010">
                  <a:moveTo>
                    <a:pt x="398780" y="331597"/>
                  </a:moveTo>
                  <a:lnTo>
                    <a:pt x="8890" y="331597"/>
                  </a:lnTo>
                  <a:lnTo>
                    <a:pt x="8890" y="332739"/>
                  </a:lnTo>
                  <a:lnTo>
                    <a:pt x="398780" y="332739"/>
                  </a:lnTo>
                  <a:lnTo>
                    <a:pt x="398780" y="331597"/>
                  </a:lnTo>
                  <a:close/>
                </a:path>
                <a:path w="406400" h="334010">
                  <a:moveTo>
                    <a:pt x="400050" y="330200"/>
                  </a:moveTo>
                  <a:lnTo>
                    <a:pt x="7620" y="330200"/>
                  </a:lnTo>
                  <a:lnTo>
                    <a:pt x="7620" y="331597"/>
                  </a:lnTo>
                  <a:lnTo>
                    <a:pt x="400050" y="331597"/>
                  </a:lnTo>
                  <a:lnTo>
                    <a:pt x="400050" y="330200"/>
                  </a:lnTo>
                  <a:close/>
                </a:path>
                <a:path w="406400" h="334010">
                  <a:moveTo>
                    <a:pt x="406400" y="280924"/>
                  </a:moveTo>
                  <a:lnTo>
                    <a:pt x="402590" y="280924"/>
                  </a:lnTo>
                  <a:lnTo>
                    <a:pt x="402590" y="327660"/>
                  </a:lnTo>
                  <a:lnTo>
                    <a:pt x="403860" y="327660"/>
                  </a:lnTo>
                  <a:lnTo>
                    <a:pt x="403860" y="326389"/>
                  </a:lnTo>
                  <a:lnTo>
                    <a:pt x="405130" y="326389"/>
                  </a:lnTo>
                  <a:lnTo>
                    <a:pt x="405130" y="325247"/>
                  </a:lnTo>
                  <a:lnTo>
                    <a:pt x="406400" y="325247"/>
                  </a:lnTo>
                  <a:lnTo>
                    <a:pt x="406400" y="280924"/>
                  </a:lnTo>
                  <a:close/>
                </a:path>
                <a:path w="406400" h="334010">
                  <a:moveTo>
                    <a:pt x="2540" y="280924"/>
                  </a:moveTo>
                  <a:lnTo>
                    <a:pt x="0" y="280924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280924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6711950" y="1925319"/>
              <a:ext cx="400050" cy="15240"/>
            </a:xfrm>
            <a:custGeom>
              <a:avLst/>
              <a:gdLst/>
              <a:ahLst/>
              <a:cxnLst/>
              <a:rect l="l" t="t" r="r" b="b"/>
              <a:pathLst>
                <a:path w="400050" h="15239">
                  <a:moveTo>
                    <a:pt x="5080" y="12827"/>
                  </a:moveTo>
                  <a:lnTo>
                    <a:pt x="0" y="12827"/>
                  </a:lnTo>
                  <a:lnTo>
                    <a:pt x="0" y="15240"/>
                  </a:lnTo>
                  <a:lnTo>
                    <a:pt x="5080" y="15240"/>
                  </a:lnTo>
                  <a:lnTo>
                    <a:pt x="5080" y="12827"/>
                  </a:lnTo>
                  <a:close/>
                </a:path>
                <a:path w="400050" h="15239">
                  <a:moveTo>
                    <a:pt x="5080" y="9017"/>
                  </a:moveTo>
                  <a:lnTo>
                    <a:pt x="0" y="9017"/>
                  </a:lnTo>
                  <a:lnTo>
                    <a:pt x="0" y="12700"/>
                  </a:lnTo>
                  <a:lnTo>
                    <a:pt x="5080" y="12700"/>
                  </a:lnTo>
                  <a:lnTo>
                    <a:pt x="5080" y="9017"/>
                  </a:lnTo>
                  <a:close/>
                </a:path>
                <a:path w="400050" h="15239">
                  <a:moveTo>
                    <a:pt x="5080" y="6477"/>
                  </a:moveTo>
                  <a:lnTo>
                    <a:pt x="0" y="6477"/>
                  </a:lnTo>
                  <a:lnTo>
                    <a:pt x="0" y="8890"/>
                  </a:lnTo>
                  <a:lnTo>
                    <a:pt x="5080" y="8890"/>
                  </a:lnTo>
                  <a:lnTo>
                    <a:pt x="5080" y="6477"/>
                  </a:lnTo>
                  <a:close/>
                </a:path>
                <a:path w="400050" h="15239">
                  <a:moveTo>
                    <a:pt x="39751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397510" y="1270"/>
                  </a:lnTo>
                  <a:lnTo>
                    <a:pt x="397510" y="0"/>
                  </a:lnTo>
                  <a:close/>
                </a:path>
                <a:path w="400050" h="15239">
                  <a:moveTo>
                    <a:pt x="400050" y="2540"/>
                  </a:moveTo>
                  <a:lnTo>
                    <a:pt x="398780" y="2540"/>
                  </a:lnTo>
                  <a:lnTo>
                    <a:pt x="398780" y="1397"/>
                  </a:lnTo>
                  <a:lnTo>
                    <a:pt x="3810" y="1397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3810"/>
                  </a:lnTo>
                  <a:lnTo>
                    <a:pt x="0" y="3810"/>
                  </a:lnTo>
                  <a:lnTo>
                    <a:pt x="0" y="6350"/>
                  </a:lnTo>
                  <a:lnTo>
                    <a:pt x="5080" y="6350"/>
                  </a:lnTo>
                  <a:lnTo>
                    <a:pt x="5080" y="3810"/>
                  </a:lnTo>
                  <a:lnTo>
                    <a:pt x="400050" y="3810"/>
                  </a:lnTo>
                  <a:lnTo>
                    <a:pt x="400050" y="2667"/>
                  </a:lnTo>
                  <a:lnTo>
                    <a:pt x="400050" y="2540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7110094" y="1925319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579"/>
                  </a:lnTo>
                </a:path>
              </a:pathLst>
            </a:custGeom>
            <a:ln w="3809">
              <a:solidFill>
                <a:srgbClr val="FF390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6714489" y="1940686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19">
                  <a:moveTo>
                    <a:pt x="0" y="0"/>
                  </a:moveTo>
                  <a:lnTo>
                    <a:pt x="0" y="261492"/>
                  </a:lnTo>
                </a:path>
              </a:pathLst>
            </a:custGeom>
            <a:ln w="5080">
              <a:solidFill>
                <a:srgbClr val="FF390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6711950" y="2202433"/>
              <a:ext cx="400050" cy="49530"/>
            </a:xfrm>
            <a:custGeom>
              <a:avLst/>
              <a:gdLst/>
              <a:ahLst/>
              <a:cxnLst/>
              <a:rect l="l" t="t" r="r" b="b"/>
              <a:pathLst>
                <a:path w="400050" h="49530">
                  <a:moveTo>
                    <a:pt x="398780" y="48145"/>
                  </a:moveTo>
                  <a:lnTo>
                    <a:pt x="3810" y="48145"/>
                  </a:lnTo>
                  <a:lnTo>
                    <a:pt x="3810" y="49276"/>
                  </a:lnTo>
                  <a:lnTo>
                    <a:pt x="398780" y="49276"/>
                  </a:lnTo>
                  <a:lnTo>
                    <a:pt x="398780" y="48145"/>
                  </a:lnTo>
                  <a:close/>
                </a:path>
                <a:path w="400050" h="49530">
                  <a:moveTo>
                    <a:pt x="400050" y="45466"/>
                  </a:moveTo>
                  <a:lnTo>
                    <a:pt x="5080" y="45466"/>
                  </a:lnTo>
                  <a:lnTo>
                    <a:pt x="5080" y="0"/>
                  </a:lnTo>
                  <a:lnTo>
                    <a:pt x="0" y="0"/>
                  </a:lnTo>
                  <a:lnTo>
                    <a:pt x="0" y="45466"/>
                  </a:lnTo>
                  <a:lnTo>
                    <a:pt x="1270" y="45466"/>
                  </a:lnTo>
                  <a:lnTo>
                    <a:pt x="1270" y="46736"/>
                  </a:lnTo>
                  <a:lnTo>
                    <a:pt x="2540" y="46736"/>
                  </a:lnTo>
                  <a:lnTo>
                    <a:pt x="2540" y="48006"/>
                  </a:lnTo>
                  <a:lnTo>
                    <a:pt x="400050" y="48006"/>
                  </a:lnTo>
                  <a:lnTo>
                    <a:pt x="400050" y="46736"/>
                  </a:lnTo>
                  <a:lnTo>
                    <a:pt x="400050" y="45466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6717029" y="1929129"/>
              <a:ext cx="391160" cy="318770"/>
            </a:xfrm>
            <a:custGeom>
              <a:avLst/>
              <a:gdLst/>
              <a:ahLst/>
              <a:cxnLst/>
              <a:rect l="l" t="t" r="r" b="b"/>
              <a:pathLst>
                <a:path w="391159" h="318769">
                  <a:moveTo>
                    <a:pt x="2540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11557"/>
                  </a:lnTo>
                  <a:close/>
                </a:path>
                <a:path w="391159" h="318769">
                  <a:moveTo>
                    <a:pt x="391160" y="11557"/>
                  </a:moveTo>
                  <a:lnTo>
                    <a:pt x="387350" y="11557"/>
                  </a:lnTo>
                  <a:lnTo>
                    <a:pt x="387350" y="12700"/>
                  </a:lnTo>
                  <a:lnTo>
                    <a:pt x="391160" y="12700"/>
                  </a:lnTo>
                  <a:lnTo>
                    <a:pt x="391160" y="11557"/>
                  </a:lnTo>
                  <a:close/>
                </a:path>
                <a:path w="391159" h="318769">
                  <a:moveTo>
                    <a:pt x="2540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9016"/>
                  </a:lnTo>
                  <a:close/>
                </a:path>
                <a:path w="391159" h="318769">
                  <a:moveTo>
                    <a:pt x="391160" y="9016"/>
                  </a:moveTo>
                  <a:lnTo>
                    <a:pt x="387350" y="9016"/>
                  </a:lnTo>
                  <a:lnTo>
                    <a:pt x="387350" y="11429"/>
                  </a:lnTo>
                  <a:lnTo>
                    <a:pt x="391160" y="11429"/>
                  </a:lnTo>
                  <a:lnTo>
                    <a:pt x="391160" y="9016"/>
                  </a:lnTo>
                  <a:close/>
                </a:path>
                <a:path w="391159" h="318769">
                  <a:moveTo>
                    <a:pt x="254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5207"/>
                  </a:lnTo>
                  <a:close/>
                </a:path>
                <a:path w="391159" h="318769">
                  <a:moveTo>
                    <a:pt x="391160" y="5207"/>
                  </a:moveTo>
                  <a:lnTo>
                    <a:pt x="387350" y="5207"/>
                  </a:lnTo>
                  <a:lnTo>
                    <a:pt x="387350" y="8889"/>
                  </a:lnTo>
                  <a:lnTo>
                    <a:pt x="391160" y="8889"/>
                  </a:lnTo>
                  <a:lnTo>
                    <a:pt x="391160" y="5207"/>
                  </a:lnTo>
                  <a:close/>
                </a:path>
                <a:path w="391159" h="318769">
                  <a:moveTo>
                    <a:pt x="254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2666"/>
                  </a:lnTo>
                  <a:close/>
                </a:path>
                <a:path w="391159" h="318769">
                  <a:moveTo>
                    <a:pt x="391160" y="2666"/>
                  </a:moveTo>
                  <a:lnTo>
                    <a:pt x="387350" y="2666"/>
                  </a:lnTo>
                  <a:lnTo>
                    <a:pt x="387350" y="5079"/>
                  </a:lnTo>
                  <a:lnTo>
                    <a:pt x="391160" y="5079"/>
                  </a:lnTo>
                  <a:lnTo>
                    <a:pt x="391160" y="2666"/>
                  </a:lnTo>
                  <a:close/>
                </a:path>
                <a:path w="391159" h="318769">
                  <a:moveTo>
                    <a:pt x="3911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1160" y="2539"/>
                  </a:lnTo>
                  <a:lnTo>
                    <a:pt x="391160" y="0"/>
                  </a:lnTo>
                  <a:close/>
                </a:path>
                <a:path w="391159" h="318769">
                  <a:moveTo>
                    <a:pt x="2540" y="12700"/>
                  </a:moveTo>
                  <a:lnTo>
                    <a:pt x="0" y="1270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12700"/>
                  </a:lnTo>
                  <a:close/>
                </a:path>
                <a:path w="391159" h="318769">
                  <a:moveTo>
                    <a:pt x="391160" y="12700"/>
                  </a:moveTo>
                  <a:lnTo>
                    <a:pt x="387350" y="12700"/>
                  </a:lnTo>
                  <a:lnTo>
                    <a:pt x="387350" y="44450"/>
                  </a:lnTo>
                  <a:lnTo>
                    <a:pt x="391160" y="44450"/>
                  </a:lnTo>
                  <a:lnTo>
                    <a:pt x="391160" y="12700"/>
                  </a:lnTo>
                  <a:close/>
                </a:path>
                <a:path w="391159" h="318769">
                  <a:moveTo>
                    <a:pt x="254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2540" y="50800"/>
                  </a:lnTo>
                  <a:lnTo>
                    <a:pt x="2540" y="44450"/>
                  </a:lnTo>
                  <a:close/>
                </a:path>
                <a:path w="391159" h="318769">
                  <a:moveTo>
                    <a:pt x="391160" y="44450"/>
                  </a:moveTo>
                  <a:lnTo>
                    <a:pt x="387350" y="44450"/>
                  </a:lnTo>
                  <a:lnTo>
                    <a:pt x="387350" y="50800"/>
                  </a:lnTo>
                  <a:lnTo>
                    <a:pt x="391160" y="50800"/>
                  </a:lnTo>
                  <a:lnTo>
                    <a:pt x="391160" y="44450"/>
                  </a:lnTo>
                  <a:close/>
                </a:path>
                <a:path w="391159" h="318769">
                  <a:moveTo>
                    <a:pt x="2540" y="50800"/>
                  </a:moveTo>
                  <a:lnTo>
                    <a:pt x="0" y="50800"/>
                  </a:lnTo>
                  <a:lnTo>
                    <a:pt x="0" y="69850"/>
                  </a:lnTo>
                  <a:lnTo>
                    <a:pt x="2540" y="69850"/>
                  </a:lnTo>
                  <a:lnTo>
                    <a:pt x="2540" y="50800"/>
                  </a:lnTo>
                  <a:close/>
                </a:path>
                <a:path w="391159" h="318769">
                  <a:moveTo>
                    <a:pt x="391160" y="50800"/>
                  </a:moveTo>
                  <a:lnTo>
                    <a:pt x="387350" y="50800"/>
                  </a:lnTo>
                  <a:lnTo>
                    <a:pt x="387350" y="69850"/>
                  </a:lnTo>
                  <a:lnTo>
                    <a:pt x="391160" y="69850"/>
                  </a:lnTo>
                  <a:lnTo>
                    <a:pt x="391160" y="50800"/>
                  </a:lnTo>
                  <a:close/>
                </a:path>
                <a:path w="391159" h="318769">
                  <a:moveTo>
                    <a:pt x="2540" y="69850"/>
                  </a:moveTo>
                  <a:lnTo>
                    <a:pt x="0" y="69850"/>
                  </a:lnTo>
                  <a:lnTo>
                    <a:pt x="0" y="82550"/>
                  </a:lnTo>
                  <a:lnTo>
                    <a:pt x="2540" y="82550"/>
                  </a:lnTo>
                  <a:lnTo>
                    <a:pt x="2540" y="69850"/>
                  </a:lnTo>
                  <a:close/>
                </a:path>
                <a:path w="391159" h="318769">
                  <a:moveTo>
                    <a:pt x="391160" y="69850"/>
                  </a:moveTo>
                  <a:lnTo>
                    <a:pt x="387350" y="69850"/>
                  </a:lnTo>
                  <a:lnTo>
                    <a:pt x="387350" y="82550"/>
                  </a:lnTo>
                  <a:lnTo>
                    <a:pt x="391160" y="82550"/>
                  </a:lnTo>
                  <a:lnTo>
                    <a:pt x="391160" y="69850"/>
                  </a:lnTo>
                  <a:close/>
                </a:path>
                <a:path w="391159" h="318769">
                  <a:moveTo>
                    <a:pt x="2540" y="82550"/>
                  </a:moveTo>
                  <a:lnTo>
                    <a:pt x="0" y="82550"/>
                  </a:lnTo>
                  <a:lnTo>
                    <a:pt x="0" y="105410"/>
                  </a:lnTo>
                  <a:lnTo>
                    <a:pt x="2540" y="105410"/>
                  </a:lnTo>
                  <a:lnTo>
                    <a:pt x="2540" y="82550"/>
                  </a:lnTo>
                  <a:close/>
                </a:path>
                <a:path w="391159" h="318769">
                  <a:moveTo>
                    <a:pt x="391160" y="82550"/>
                  </a:moveTo>
                  <a:lnTo>
                    <a:pt x="387350" y="82550"/>
                  </a:lnTo>
                  <a:lnTo>
                    <a:pt x="387350" y="105410"/>
                  </a:lnTo>
                  <a:lnTo>
                    <a:pt x="391160" y="105410"/>
                  </a:lnTo>
                  <a:lnTo>
                    <a:pt x="391160" y="82550"/>
                  </a:lnTo>
                  <a:close/>
                </a:path>
                <a:path w="391159" h="318769">
                  <a:moveTo>
                    <a:pt x="2540" y="105410"/>
                  </a:moveTo>
                  <a:lnTo>
                    <a:pt x="0" y="105410"/>
                  </a:lnTo>
                  <a:lnTo>
                    <a:pt x="0" y="209550"/>
                  </a:lnTo>
                  <a:lnTo>
                    <a:pt x="2540" y="209550"/>
                  </a:lnTo>
                  <a:lnTo>
                    <a:pt x="2540" y="105410"/>
                  </a:lnTo>
                  <a:close/>
                </a:path>
                <a:path w="391159" h="318769">
                  <a:moveTo>
                    <a:pt x="391160" y="105410"/>
                  </a:moveTo>
                  <a:lnTo>
                    <a:pt x="387350" y="105410"/>
                  </a:lnTo>
                  <a:lnTo>
                    <a:pt x="387350" y="209550"/>
                  </a:lnTo>
                  <a:lnTo>
                    <a:pt x="391160" y="209550"/>
                  </a:lnTo>
                  <a:lnTo>
                    <a:pt x="391160" y="105410"/>
                  </a:lnTo>
                  <a:close/>
                </a:path>
                <a:path w="391159" h="318769">
                  <a:moveTo>
                    <a:pt x="2540" y="209550"/>
                  </a:moveTo>
                  <a:lnTo>
                    <a:pt x="0" y="209550"/>
                  </a:lnTo>
                  <a:lnTo>
                    <a:pt x="0" y="222250"/>
                  </a:lnTo>
                  <a:lnTo>
                    <a:pt x="2540" y="222250"/>
                  </a:lnTo>
                  <a:lnTo>
                    <a:pt x="2540" y="209550"/>
                  </a:lnTo>
                  <a:close/>
                </a:path>
                <a:path w="391159" h="318769">
                  <a:moveTo>
                    <a:pt x="391160" y="209550"/>
                  </a:moveTo>
                  <a:lnTo>
                    <a:pt x="387350" y="209550"/>
                  </a:lnTo>
                  <a:lnTo>
                    <a:pt x="387350" y="222250"/>
                  </a:lnTo>
                  <a:lnTo>
                    <a:pt x="391160" y="222250"/>
                  </a:lnTo>
                  <a:lnTo>
                    <a:pt x="391160" y="209550"/>
                  </a:lnTo>
                  <a:close/>
                </a:path>
                <a:path w="391159" h="318769">
                  <a:moveTo>
                    <a:pt x="2540" y="222250"/>
                  </a:moveTo>
                  <a:lnTo>
                    <a:pt x="0" y="222250"/>
                  </a:lnTo>
                  <a:lnTo>
                    <a:pt x="0" y="247650"/>
                  </a:lnTo>
                  <a:lnTo>
                    <a:pt x="2540" y="247650"/>
                  </a:lnTo>
                  <a:lnTo>
                    <a:pt x="2540" y="222250"/>
                  </a:lnTo>
                  <a:close/>
                </a:path>
                <a:path w="391159" h="318769">
                  <a:moveTo>
                    <a:pt x="391160" y="222250"/>
                  </a:moveTo>
                  <a:lnTo>
                    <a:pt x="387350" y="222250"/>
                  </a:lnTo>
                  <a:lnTo>
                    <a:pt x="387350" y="247650"/>
                  </a:lnTo>
                  <a:lnTo>
                    <a:pt x="391160" y="247650"/>
                  </a:lnTo>
                  <a:lnTo>
                    <a:pt x="391160" y="222250"/>
                  </a:lnTo>
                  <a:close/>
                </a:path>
                <a:path w="391159" h="318769">
                  <a:moveTo>
                    <a:pt x="2540" y="247650"/>
                  </a:moveTo>
                  <a:lnTo>
                    <a:pt x="0" y="247650"/>
                  </a:lnTo>
                  <a:lnTo>
                    <a:pt x="0" y="266700"/>
                  </a:lnTo>
                  <a:lnTo>
                    <a:pt x="2540" y="266700"/>
                  </a:lnTo>
                  <a:lnTo>
                    <a:pt x="2540" y="247650"/>
                  </a:lnTo>
                  <a:close/>
                </a:path>
                <a:path w="391159" h="318769">
                  <a:moveTo>
                    <a:pt x="391160" y="247650"/>
                  </a:moveTo>
                  <a:lnTo>
                    <a:pt x="387350" y="247650"/>
                  </a:lnTo>
                  <a:lnTo>
                    <a:pt x="387350" y="266700"/>
                  </a:lnTo>
                  <a:lnTo>
                    <a:pt x="391160" y="266700"/>
                  </a:lnTo>
                  <a:lnTo>
                    <a:pt x="391160" y="247650"/>
                  </a:lnTo>
                  <a:close/>
                </a:path>
                <a:path w="391159" h="318769">
                  <a:moveTo>
                    <a:pt x="254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540" y="273050"/>
                  </a:lnTo>
                  <a:lnTo>
                    <a:pt x="2540" y="266700"/>
                  </a:lnTo>
                  <a:close/>
                </a:path>
                <a:path w="391159" h="318769">
                  <a:moveTo>
                    <a:pt x="391160" y="266700"/>
                  </a:moveTo>
                  <a:lnTo>
                    <a:pt x="387350" y="266700"/>
                  </a:lnTo>
                  <a:lnTo>
                    <a:pt x="387350" y="273050"/>
                  </a:lnTo>
                  <a:lnTo>
                    <a:pt x="391160" y="273050"/>
                  </a:lnTo>
                  <a:lnTo>
                    <a:pt x="391160" y="266700"/>
                  </a:lnTo>
                  <a:close/>
                </a:path>
                <a:path w="391159" h="318769">
                  <a:moveTo>
                    <a:pt x="2540" y="273304"/>
                  </a:moveTo>
                  <a:lnTo>
                    <a:pt x="0" y="273304"/>
                  </a:lnTo>
                  <a:lnTo>
                    <a:pt x="0" y="318770"/>
                  </a:lnTo>
                  <a:lnTo>
                    <a:pt x="391160" y="318770"/>
                  </a:lnTo>
                  <a:lnTo>
                    <a:pt x="391160" y="315087"/>
                  </a:lnTo>
                  <a:lnTo>
                    <a:pt x="2540" y="315087"/>
                  </a:lnTo>
                  <a:lnTo>
                    <a:pt x="2540" y="273304"/>
                  </a:lnTo>
                  <a:close/>
                </a:path>
                <a:path w="391159" h="318769">
                  <a:moveTo>
                    <a:pt x="391160" y="273304"/>
                  </a:moveTo>
                  <a:lnTo>
                    <a:pt x="387350" y="273304"/>
                  </a:lnTo>
                  <a:lnTo>
                    <a:pt x="387350" y="315087"/>
                  </a:lnTo>
                  <a:lnTo>
                    <a:pt x="391160" y="315087"/>
                  </a:lnTo>
                  <a:lnTo>
                    <a:pt x="391160" y="273304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6719569" y="1931796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19">
                  <a:moveTo>
                    <a:pt x="3809" y="8890"/>
                  </a:moveTo>
                  <a:lnTo>
                    <a:pt x="0" y="8890"/>
                  </a:lnTo>
                  <a:lnTo>
                    <a:pt x="0" y="10033"/>
                  </a:lnTo>
                  <a:lnTo>
                    <a:pt x="3809" y="10033"/>
                  </a:lnTo>
                  <a:lnTo>
                    <a:pt x="3809" y="8890"/>
                  </a:lnTo>
                  <a:close/>
                </a:path>
                <a:path w="384809" h="312419">
                  <a:moveTo>
                    <a:pt x="384809" y="8890"/>
                  </a:moveTo>
                  <a:lnTo>
                    <a:pt x="382270" y="8890"/>
                  </a:lnTo>
                  <a:lnTo>
                    <a:pt x="382270" y="10033"/>
                  </a:lnTo>
                  <a:lnTo>
                    <a:pt x="384809" y="10033"/>
                  </a:lnTo>
                  <a:lnTo>
                    <a:pt x="384809" y="8890"/>
                  </a:lnTo>
                  <a:close/>
                </a:path>
                <a:path w="384809" h="312419">
                  <a:moveTo>
                    <a:pt x="3809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6350"/>
                  </a:lnTo>
                  <a:close/>
                </a:path>
                <a:path w="384809" h="312419">
                  <a:moveTo>
                    <a:pt x="384809" y="6350"/>
                  </a:moveTo>
                  <a:lnTo>
                    <a:pt x="382270" y="6350"/>
                  </a:lnTo>
                  <a:lnTo>
                    <a:pt x="382270" y="8762"/>
                  </a:lnTo>
                  <a:lnTo>
                    <a:pt x="384809" y="8762"/>
                  </a:lnTo>
                  <a:lnTo>
                    <a:pt x="384809" y="6350"/>
                  </a:lnTo>
                  <a:close/>
                </a:path>
                <a:path w="384809" h="312419">
                  <a:moveTo>
                    <a:pt x="384809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3683"/>
                  </a:lnTo>
                  <a:lnTo>
                    <a:pt x="384809" y="3683"/>
                  </a:lnTo>
                  <a:lnTo>
                    <a:pt x="384809" y="2540"/>
                  </a:lnTo>
                  <a:close/>
                </a:path>
                <a:path w="384809" h="312419">
                  <a:moveTo>
                    <a:pt x="384809" y="3683"/>
                  </a:moveTo>
                  <a:lnTo>
                    <a:pt x="382270" y="3683"/>
                  </a:lnTo>
                  <a:lnTo>
                    <a:pt x="382270" y="6223"/>
                  </a:lnTo>
                  <a:lnTo>
                    <a:pt x="384809" y="6223"/>
                  </a:lnTo>
                  <a:lnTo>
                    <a:pt x="384809" y="3683"/>
                  </a:lnTo>
                  <a:close/>
                </a:path>
                <a:path w="384809" h="312419">
                  <a:moveTo>
                    <a:pt x="384809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4809" y="2412"/>
                  </a:lnTo>
                  <a:lnTo>
                    <a:pt x="384809" y="0"/>
                  </a:lnTo>
                  <a:close/>
                </a:path>
                <a:path w="384809" h="312419">
                  <a:moveTo>
                    <a:pt x="3809" y="10033"/>
                  </a:moveTo>
                  <a:lnTo>
                    <a:pt x="0" y="1003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10033"/>
                  </a:lnTo>
                  <a:close/>
                </a:path>
                <a:path w="384809" h="312419">
                  <a:moveTo>
                    <a:pt x="384809" y="10033"/>
                  </a:moveTo>
                  <a:lnTo>
                    <a:pt x="382270" y="10033"/>
                  </a:lnTo>
                  <a:lnTo>
                    <a:pt x="382270" y="41783"/>
                  </a:lnTo>
                  <a:lnTo>
                    <a:pt x="384809" y="41783"/>
                  </a:lnTo>
                  <a:lnTo>
                    <a:pt x="384809" y="10033"/>
                  </a:lnTo>
                  <a:close/>
                </a:path>
                <a:path w="384809" h="312419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84809" h="312419">
                  <a:moveTo>
                    <a:pt x="384809" y="41783"/>
                  </a:moveTo>
                  <a:lnTo>
                    <a:pt x="382270" y="41783"/>
                  </a:lnTo>
                  <a:lnTo>
                    <a:pt x="382270" y="48133"/>
                  </a:lnTo>
                  <a:lnTo>
                    <a:pt x="384809" y="48133"/>
                  </a:lnTo>
                  <a:lnTo>
                    <a:pt x="384809" y="41783"/>
                  </a:lnTo>
                  <a:close/>
                </a:path>
                <a:path w="384809" h="312419">
                  <a:moveTo>
                    <a:pt x="3809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09" y="67183"/>
                  </a:lnTo>
                  <a:lnTo>
                    <a:pt x="3809" y="48133"/>
                  </a:lnTo>
                  <a:close/>
                </a:path>
                <a:path w="384809" h="312419">
                  <a:moveTo>
                    <a:pt x="384809" y="48133"/>
                  </a:moveTo>
                  <a:lnTo>
                    <a:pt x="382270" y="48133"/>
                  </a:lnTo>
                  <a:lnTo>
                    <a:pt x="382270" y="67183"/>
                  </a:lnTo>
                  <a:lnTo>
                    <a:pt x="384809" y="67183"/>
                  </a:lnTo>
                  <a:lnTo>
                    <a:pt x="384809" y="48133"/>
                  </a:lnTo>
                  <a:close/>
                </a:path>
                <a:path w="384809" h="312419">
                  <a:moveTo>
                    <a:pt x="3809" y="67183"/>
                  </a:moveTo>
                  <a:lnTo>
                    <a:pt x="0" y="67183"/>
                  </a:lnTo>
                  <a:lnTo>
                    <a:pt x="0" y="79883"/>
                  </a:lnTo>
                  <a:lnTo>
                    <a:pt x="3809" y="79883"/>
                  </a:lnTo>
                  <a:lnTo>
                    <a:pt x="3809" y="67183"/>
                  </a:lnTo>
                  <a:close/>
                </a:path>
                <a:path w="384809" h="312419">
                  <a:moveTo>
                    <a:pt x="384809" y="67183"/>
                  </a:moveTo>
                  <a:lnTo>
                    <a:pt x="382270" y="67183"/>
                  </a:lnTo>
                  <a:lnTo>
                    <a:pt x="382270" y="79883"/>
                  </a:lnTo>
                  <a:lnTo>
                    <a:pt x="384809" y="79883"/>
                  </a:lnTo>
                  <a:lnTo>
                    <a:pt x="384809" y="67183"/>
                  </a:lnTo>
                  <a:close/>
                </a:path>
                <a:path w="384809" h="312419">
                  <a:moveTo>
                    <a:pt x="3809" y="79883"/>
                  </a:moveTo>
                  <a:lnTo>
                    <a:pt x="0" y="79883"/>
                  </a:lnTo>
                  <a:lnTo>
                    <a:pt x="0" y="102743"/>
                  </a:lnTo>
                  <a:lnTo>
                    <a:pt x="3809" y="102743"/>
                  </a:lnTo>
                  <a:lnTo>
                    <a:pt x="3809" y="79883"/>
                  </a:lnTo>
                  <a:close/>
                </a:path>
                <a:path w="384809" h="312419">
                  <a:moveTo>
                    <a:pt x="384809" y="79883"/>
                  </a:moveTo>
                  <a:lnTo>
                    <a:pt x="382270" y="79883"/>
                  </a:lnTo>
                  <a:lnTo>
                    <a:pt x="382270" y="102743"/>
                  </a:lnTo>
                  <a:lnTo>
                    <a:pt x="384809" y="102743"/>
                  </a:lnTo>
                  <a:lnTo>
                    <a:pt x="384809" y="79883"/>
                  </a:lnTo>
                  <a:close/>
                </a:path>
                <a:path w="384809" h="312419">
                  <a:moveTo>
                    <a:pt x="3809" y="102743"/>
                  </a:moveTo>
                  <a:lnTo>
                    <a:pt x="0" y="102743"/>
                  </a:lnTo>
                  <a:lnTo>
                    <a:pt x="0" y="206883"/>
                  </a:lnTo>
                  <a:lnTo>
                    <a:pt x="3809" y="206883"/>
                  </a:lnTo>
                  <a:lnTo>
                    <a:pt x="3809" y="102743"/>
                  </a:lnTo>
                  <a:close/>
                </a:path>
                <a:path w="384809" h="312419">
                  <a:moveTo>
                    <a:pt x="384809" y="102743"/>
                  </a:moveTo>
                  <a:lnTo>
                    <a:pt x="382270" y="102743"/>
                  </a:lnTo>
                  <a:lnTo>
                    <a:pt x="382270" y="206883"/>
                  </a:lnTo>
                  <a:lnTo>
                    <a:pt x="384809" y="206883"/>
                  </a:lnTo>
                  <a:lnTo>
                    <a:pt x="384809" y="102743"/>
                  </a:lnTo>
                  <a:close/>
                </a:path>
                <a:path w="384809" h="312419">
                  <a:moveTo>
                    <a:pt x="3809" y="206883"/>
                  </a:moveTo>
                  <a:lnTo>
                    <a:pt x="0" y="206883"/>
                  </a:lnTo>
                  <a:lnTo>
                    <a:pt x="0" y="219583"/>
                  </a:lnTo>
                  <a:lnTo>
                    <a:pt x="3809" y="219583"/>
                  </a:lnTo>
                  <a:lnTo>
                    <a:pt x="3809" y="206883"/>
                  </a:lnTo>
                  <a:close/>
                </a:path>
                <a:path w="384809" h="312419">
                  <a:moveTo>
                    <a:pt x="384809" y="206883"/>
                  </a:moveTo>
                  <a:lnTo>
                    <a:pt x="382270" y="206883"/>
                  </a:lnTo>
                  <a:lnTo>
                    <a:pt x="382270" y="219583"/>
                  </a:lnTo>
                  <a:lnTo>
                    <a:pt x="384809" y="219583"/>
                  </a:lnTo>
                  <a:lnTo>
                    <a:pt x="384809" y="206883"/>
                  </a:lnTo>
                  <a:close/>
                </a:path>
                <a:path w="384809" h="312419">
                  <a:moveTo>
                    <a:pt x="3809" y="219583"/>
                  </a:moveTo>
                  <a:lnTo>
                    <a:pt x="0" y="219583"/>
                  </a:lnTo>
                  <a:lnTo>
                    <a:pt x="0" y="244983"/>
                  </a:lnTo>
                  <a:lnTo>
                    <a:pt x="3809" y="244983"/>
                  </a:lnTo>
                  <a:lnTo>
                    <a:pt x="3809" y="219583"/>
                  </a:lnTo>
                  <a:close/>
                </a:path>
                <a:path w="384809" h="312419">
                  <a:moveTo>
                    <a:pt x="384809" y="219583"/>
                  </a:moveTo>
                  <a:lnTo>
                    <a:pt x="382270" y="219583"/>
                  </a:lnTo>
                  <a:lnTo>
                    <a:pt x="382270" y="244983"/>
                  </a:lnTo>
                  <a:lnTo>
                    <a:pt x="384809" y="244983"/>
                  </a:lnTo>
                  <a:lnTo>
                    <a:pt x="384809" y="219583"/>
                  </a:lnTo>
                  <a:close/>
                </a:path>
                <a:path w="384809" h="312419">
                  <a:moveTo>
                    <a:pt x="3809" y="244983"/>
                  </a:moveTo>
                  <a:lnTo>
                    <a:pt x="0" y="244983"/>
                  </a:lnTo>
                  <a:lnTo>
                    <a:pt x="0" y="264033"/>
                  </a:lnTo>
                  <a:lnTo>
                    <a:pt x="3809" y="264033"/>
                  </a:lnTo>
                  <a:lnTo>
                    <a:pt x="3809" y="244983"/>
                  </a:lnTo>
                  <a:close/>
                </a:path>
                <a:path w="384809" h="312419">
                  <a:moveTo>
                    <a:pt x="384809" y="244983"/>
                  </a:moveTo>
                  <a:lnTo>
                    <a:pt x="382270" y="244983"/>
                  </a:lnTo>
                  <a:lnTo>
                    <a:pt x="382270" y="264033"/>
                  </a:lnTo>
                  <a:lnTo>
                    <a:pt x="384809" y="264033"/>
                  </a:lnTo>
                  <a:lnTo>
                    <a:pt x="384809" y="244983"/>
                  </a:lnTo>
                  <a:close/>
                </a:path>
                <a:path w="384809" h="312419">
                  <a:moveTo>
                    <a:pt x="3809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3809" y="270383"/>
                  </a:lnTo>
                  <a:lnTo>
                    <a:pt x="3809" y="264033"/>
                  </a:lnTo>
                  <a:close/>
                </a:path>
                <a:path w="384809" h="312419">
                  <a:moveTo>
                    <a:pt x="384809" y="264033"/>
                  </a:moveTo>
                  <a:lnTo>
                    <a:pt x="382270" y="264033"/>
                  </a:lnTo>
                  <a:lnTo>
                    <a:pt x="382270" y="270383"/>
                  </a:lnTo>
                  <a:lnTo>
                    <a:pt x="384809" y="270383"/>
                  </a:lnTo>
                  <a:lnTo>
                    <a:pt x="384809" y="264033"/>
                  </a:lnTo>
                  <a:close/>
                </a:path>
                <a:path w="384809" h="312419">
                  <a:moveTo>
                    <a:pt x="3809" y="270510"/>
                  </a:moveTo>
                  <a:lnTo>
                    <a:pt x="0" y="270510"/>
                  </a:lnTo>
                  <a:lnTo>
                    <a:pt x="0" y="312293"/>
                  </a:lnTo>
                  <a:lnTo>
                    <a:pt x="384809" y="312293"/>
                  </a:lnTo>
                  <a:lnTo>
                    <a:pt x="384809" y="308483"/>
                  </a:lnTo>
                  <a:lnTo>
                    <a:pt x="3809" y="308483"/>
                  </a:lnTo>
                  <a:lnTo>
                    <a:pt x="3809" y="270510"/>
                  </a:lnTo>
                  <a:close/>
                </a:path>
                <a:path w="384809" h="312419">
                  <a:moveTo>
                    <a:pt x="384809" y="270510"/>
                  </a:moveTo>
                  <a:lnTo>
                    <a:pt x="382270" y="270510"/>
                  </a:lnTo>
                  <a:lnTo>
                    <a:pt x="382270" y="308483"/>
                  </a:lnTo>
                  <a:lnTo>
                    <a:pt x="384809" y="308483"/>
                  </a:lnTo>
                  <a:lnTo>
                    <a:pt x="384809" y="27051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6723379" y="1935479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59" h="304800">
                  <a:moveTo>
                    <a:pt x="3810" y="5207"/>
                  </a:moveTo>
                  <a:lnTo>
                    <a:pt x="0" y="5207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5207"/>
                  </a:lnTo>
                  <a:close/>
                </a:path>
                <a:path w="378459" h="304800">
                  <a:moveTo>
                    <a:pt x="378460" y="5207"/>
                  </a:moveTo>
                  <a:lnTo>
                    <a:pt x="374650" y="5207"/>
                  </a:lnTo>
                  <a:lnTo>
                    <a:pt x="374650" y="6350"/>
                  </a:lnTo>
                  <a:lnTo>
                    <a:pt x="378460" y="6350"/>
                  </a:lnTo>
                  <a:lnTo>
                    <a:pt x="378460" y="5207"/>
                  </a:lnTo>
                  <a:close/>
                </a:path>
                <a:path w="378459" h="304800">
                  <a:moveTo>
                    <a:pt x="37846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78460" y="3810"/>
                  </a:lnTo>
                  <a:lnTo>
                    <a:pt x="378460" y="2666"/>
                  </a:lnTo>
                  <a:close/>
                </a:path>
                <a:path w="378459" h="304800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8460" y="5079"/>
                  </a:lnTo>
                  <a:lnTo>
                    <a:pt x="378460" y="3810"/>
                  </a:lnTo>
                  <a:close/>
                </a:path>
                <a:path w="378459" h="304800">
                  <a:moveTo>
                    <a:pt x="3784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60" y="2539"/>
                  </a:lnTo>
                  <a:lnTo>
                    <a:pt x="378460" y="0"/>
                  </a:lnTo>
                  <a:close/>
                </a:path>
                <a:path w="378459" h="304800">
                  <a:moveTo>
                    <a:pt x="3810" y="6350"/>
                  </a:moveTo>
                  <a:lnTo>
                    <a:pt x="0" y="63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6350"/>
                  </a:lnTo>
                  <a:close/>
                </a:path>
                <a:path w="378459" h="304800">
                  <a:moveTo>
                    <a:pt x="378460" y="6350"/>
                  </a:moveTo>
                  <a:lnTo>
                    <a:pt x="374650" y="6350"/>
                  </a:lnTo>
                  <a:lnTo>
                    <a:pt x="374650" y="38100"/>
                  </a:lnTo>
                  <a:lnTo>
                    <a:pt x="378460" y="38100"/>
                  </a:lnTo>
                  <a:lnTo>
                    <a:pt x="378460" y="6350"/>
                  </a:lnTo>
                  <a:close/>
                </a:path>
                <a:path w="378459" h="3048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78459" h="304800">
                  <a:moveTo>
                    <a:pt x="378460" y="38100"/>
                  </a:moveTo>
                  <a:lnTo>
                    <a:pt x="374650" y="38100"/>
                  </a:lnTo>
                  <a:lnTo>
                    <a:pt x="374650" y="44450"/>
                  </a:lnTo>
                  <a:lnTo>
                    <a:pt x="378460" y="44450"/>
                  </a:lnTo>
                  <a:lnTo>
                    <a:pt x="378460" y="38100"/>
                  </a:lnTo>
                  <a:close/>
                </a:path>
                <a:path w="378459" h="304800">
                  <a:moveTo>
                    <a:pt x="381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44450"/>
                  </a:lnTo>
                  <a:close/>
                </a:path>
                <a:path w="378459" h="304800">
                  <a:moveTo>
                    <a:pt x="378460" y="44450"/>
                  </a:moveTo>
                  <a:lnTo>
                    <a:pt x="374650" y="44450"/>
                  </a:lnTo>
                  <a:lnTo>
                    <a:pt x="374650" y="63500"/>
                  </a:lnTo>
                  <a:lnTo>
                    <a:pt x="378460" y="63500"/>
                  </a:lnTo>
                  <a:lnTo>
                    <a:pt x="378460" y="44450"/>
                  </a:lnTo>
                  <a:close/>
                </a:path>
                <a:path w="378459" h="304800">
                  <a:moveTo>
                    <a:pt x="3810" y="63500"/>
                  </a:moveTo>
                  <a:lnTo>
                    <a:pt x="0" y="6350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3500"/>
                  </a:lnTo>
                  <a:close/>
                </a:path>
                <a:path w="378459" h="304800">
                  <a:moveTo>
                    <a:pt x="378460" y="63500"/>
                  </a:moveTo>
                  <a:lnTo>
                    <a:pt x="374650" y="63500"/>
                  </a:lnTo>
                  <a:lnTo>
                    <a:pt x="374650" y="76200"/>
                  </a:lnTo>
                  <a:lnTo>
                    <a:pt x="378460" y="76200"/>
                  </a:lnTo>
                  <a:lnTo>
                    <a:pt x="378460" y="63500"/>
                  </a:lnTo>
                  <a:close/>
                </a:path>
                <a:path w="378459" h="304800">
                  <a:moveTo>
                    <a:pt x="3810" y="76200"/>
                  </a:moveTo>
                  <a:lnTo>
                    <a:pt x="0" y="7620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76200"/>
                  </a:lnTo>
                  <a:close/>
                </a:path>
                <a:path w="378459" h="304800">
                  <a:moveTo>
                    <a:pt x="378460" y="76200"/>
                  </a:moveTo>
                  <a:lnTo>
                    <a:pt x="374650" y="76200"/>
                  </a:lnTo>
                  <a:lnTo>
                    <a:pt x="374650" y="99060"/>
                  </a:lnTo>
                  <a:lnTo>
                    <a:pt x="378460" y="99060"/>
                  </a:lnTo>
                  <a:lnTo>
                    <a:pt x="378460" y="76200"/>
                  </a:lnTo>
                  <a:close/>
                </a:path>
                <a:path w="378459" h="304800">
                  <a:moveTo>
                    <a:pt x="3810" y="99060"/>
                  </a:moveTo>
                  <a:lnTo>
                    <a:pt x="0" y="9906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99060"/>
                  </a:lnTo>
                  <a:close/>
                </a:path>
                <a:path w="378459" h="304800">
                  <a:moveTo>
                    <a:pt x="378460" y="99060"/>
                  </a:moveTo>
                  <a:lnTo>
                    <a:pt x="374650" y="99060"/>
                  </a:lnTo>
                  <a:lnTo>
                    <a:pt x="374650" y="203200"/>
                  </a:lnTo>
                  <a:lnTo>
                    <a:pt x="378460" y="203200"/>
                  </a:lnTo>
                  <a:lnTo>
                    <a:pt x="378460" y="99060"/>
                  </a:lnTo>
                  <a:close/>
                </a:path>
                <a:path w="378459" h="304800">
                  <a:moveTo>
                    <a:pt x="3810" y="203200"/>
                  </a:moveTo>
                  <a:lnTo>
                    <a:pt x="0" y="20320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3200"/>
                  </a:lnTo>
                  <a:close/>
                </a:path>
                <a:path w="378459" h="304800">
                  <a:moveTo>
                    <a:pt x="378460" y="203200"/>
                  </a:moveTo>
                  <a:lnTo>
                    <a:pt x="374650" y="203200"/>
                  </a:lnTo>
                  <a:lnTo>
                    <a:pt x="374650" y="215900"/>
                  </a:lnTo>
                  <a:lnTo>
                    <a:pt x="378460" y="215900"/>
                  </a:lnTo>
                  <a:lnTo>
                    <a:pt x="378460" y="203200"/>
                  </a:lnTo>
                  <a:close/>
                </a:path>
                <a:path w="378459" h="304800">
                  <a:moveTo>
                    <a:pt x="3810" y="215900"/>
                  </a:moveTo>
                  <a:lnTo>
                    <a:pt x="0" y="21590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15900"/>
                  </a:lnTo>
                  <a:close/>
                </a:path>
                <a:path w="378459" h="304800">
                  <a:moveTo>
                    <a:pt x="378460" y="215900"/>
                  </a:moveTo>
                  <a:lnTo>
                    <a:pt x="374650" y="215900"/>
                  </a:lnTo>
                  <a:lnTo>
                    <a:pt x="374650" y="241300"/>
                  </a:lnTo>
                  <a:lnTo>
                    <a:pt x="378460" y="241300"/>
                  </a:lnTo>
                  <a:lnTo>
                    <a:pt x="378460" y="215900"/>
                  </a:lnTo>
                  <a:close/>
                </a:path>
                <a:path w="378459" h="304800">
                  <a:moveTo>
                    <a:pt x="3810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41300"/>
                  </a:lnTo>
                  <a:close/>
                </a:path>
                <a:path w="378459" h="304800">
                  <a:moveTo>
                    <a:pt x="378460" y="241300"/>
                  </a:moveTo>
                  <a:lnTo>
                    <a:pt x="374650" y="241300"/>
                  </a:lnTo>
                  <a:lnTo>
                    <a:pt x="374650" y="260350"/>
                  </a:lnTo>
                  <a:lnTo>
                    <a:pt x="378460" y="260350"/>
                  </a:lnTo>
                  <a:lnTo>
                    <a:pt x="378460" y="241300"/>
                  </a:lnTo>
                  <a:close/>
                </a:path>
                <a:path w="378459" h="304800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78459" h="304800">
                  <a:moveTo>
                    <a:pt x="378460" y="260350"/>
                  </a:moveTo>
                  <a:lnTo>
                    <a:pt x="374650" y="260350"/>
                  </a:lnTo>
                  <a:lnTo>
                    <a:pt x="374650" y="266700"/>
                  </a:lnTo>
                  <a:lnTo>
                    <a:pt x="378460" y="266700"/>
                  </a:lnTo>
                  <a:lnTo>
                    <a:pt x="378460" y="260350"/>
                  </a:lnTo>
                  <a:close/>
                </a:path>
                <a:path w="378459" h="304800">
                  <a:moveTo>
                    <a:pt x="3810" y="266827"/>
                  </a:moveTo>
                  <a:lnTo>
                    <a:pt x="0" y="266827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0990"/>
                  </a:lnTo>
                  <a:lnTo>
                    <a:pt x="3810" y="300990"/>
                  </a:lnTo>
                  <a:lnTo>
                    <a:pt x="3810" y="266827"/>
                  </a:lnTo>
                  <a:close/>
                </a:path>
                <a:path w="378459" h="304800">
                  <a:moveTo>
                    <a:pt x="378460" y="266827"/>
                  </a:moveTo>
                  <a:lnTo>
                    <a:pt x="374650" y="266827"/>
                  </a:lnTo>
                  <a:lnTo>
                    <a:pt x="374650" y="300990"/>
                  </a:lnTo>
                  <a:lnTo>
                    <a:pt x="378460" y="300990"/>
                  </a:lnTo>
                  <a:lnTo>
                    <a:pt x="378460" y="266827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6727190" y="1939289"/>
              <a:ext cx="370840" cy="3810"/>
            </a:xfrm>
            <a:custGeom>
              <a:avLst/>
              <a:gdLst/>
              <a:ahLst/>
              <a:cxnLst/>
              <a:rect l="l" t="t" r="r" b="b"/>
              <a:pathLst>
                <a:path w="370840" h="3810">
                  <a:moveTo>
                    <a:pt x="370840" y="1397"/>
                  </a:moveTo>
                  <a:lnTo>
                    <a:pt x="0" y="1397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70840" y="3810"/>
                  </a:lnTo>
                  <a:lnTo>
                    <a:pt x="370840" y="2540"/>
                  </a:lnTo>
                  <a:lnTo>
                    <a:pt x="370840" y="1397"/>
                  </a:lnTo>
                  <a:close/>
                </a:path>
                <a:path w="370840" h="3810">
                  <a:moveTo>
                    <a:pt x="3708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0840" y="1270"/>
                  </a:lnTo>
                  <a:lnTo>
                    <a:pt x="370840" y="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7096124" y="1943100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30">
                  <a:moveTo>
                    <a:pt x="0" y="0"/>
                  </a:moveTo>
                  <a:lnTo>
                    <a:pt x="0" y="290830"/>
                  </a:lnTo>
                </a:path>
              </a:pathLst>
            </a:custGeom>
            <a:ln w="3809">
              <a:solidFill>
                <a:srgbClr val="FF450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6727190" y="1943099"/>
              <a:ext cx="370840" cy="293370"/>
            </a:xfrm>
            <a:custGeom>
              <a:avLst/>
              <a:gdLst/>
              <a:ahLst/>
              <a:cxnLst/>
              <a:rect l="l" t="t" r="r" b="b"/>
              <a:pathLst>
                <a:path w="370840" h="293369">
                  <a:moveTo>
                    <a:pt x="370840" y="290830"/>
                  </a:moveTo>
                  <a:lnTo>
                    <a:pt x="3810" y="29083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290830"/>
                  </a:lnTo>
                  <a:lnTo>
                    <a:pt x="0" y="293370"/>
                  </a:lnTo>
                  <a:lnTo>
                    <a:pt x="370840" y="293370"/>
                  </a:lnTo>
                  <a:lnTo>
                    <a:pt x="370840" y="29083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6730999" y="194310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30">
                  <a:moveTo>
                    <a:pt x="363220" y="0"/>
                  </a:moveTo>
                  <a:lnTo>
                    <a:pt x="0" y="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3810"/>
                  </a:lnTo>
                  <a:lnTo>
                    <a:pt x="363220" y="3810"/>
                  </a:lnTo>
                  <a:lnTo>
                    <a:pt x="363220" y="0"/>
                  </a:lnTo>
                  <a:close/>
                </a:path>
                <a:path w="363220" h="290830">
                  <a:moveTo>
                    <a:pt x="363220" y="3810"/>
                  </a:moveTo>
                  <a:lnTo>
                    <a:pt x="359409" y="3810"/>
                  </a:lnTo>
                  <a:lnTo>
                    <a:pt x="359409" y="30479"/>
                  </a:lnTo>
                  <a:lnTo>
                    <a:pt x="363220" y="30479"/>
                  </a:lnTo>
                  <a:lnTo>
                    <a:pt x="363220" y="3810"/>
                  </a:lnTo>
                  <a:close/>
                </a:path>
                <a:path w="363220" h="29083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63220" h="290830">
                  <a:moveTo>
                    <a:pt x="363220" y="30480"/>
                  </a:moveTo>
                  <a:lnTo>
                    <a:pt x="359409" y="30480"/>
                  </a:lnTo>
                  <a:lnTo>
                    <a:pt x="359409" y="36829"/>
                  </a:lnTo>
                  <a:lnTo>
                    <a:pt x="363220" y="36829"/>
                  </a:lnTo>
                  <a:lnTo>
                    <a:pt x="363220" y="30480"/>
                  </a:lnTo>
                  <a:close/>
                </a:path>
                <a:path w="363220" h="290830">
                  <a:moveTo>
                    <a:pt x="3809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36830"/>
                  </a:lnTo>
                  <a:close/>
                </a:path>
                <a:path w="363220" h="290830">
                  <a:moveTo>
                    <a:pt x="363220" y="36830"/>
                  </a:moveTo>
                  <a:lnTo>
                    <a:pt x="359409" y="36830"/>
                  </a:lnTo>
                  <a:lnTo>
                    <a:pt x="359409" y="55879"/>
                  </a:lnTo>
                  <a:lnTo>
                    <a:pt x="363220" y="55879"/>
                  </a:lnTo>
                  <a:lnTo>
                    <a:pt x="363220" y="36830"/>
                  </a:lnTo>
                  <a:close/>
                </a:path>
                <a:path w="363220" h="290830">
                  <a:moveTo>
                    <a:pt x="3809" y="55880"/>
                  </a:moveTo>
                  <a:lnTo>
                    <a:pt x="0" y="5588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55880"/>
                  </a:lnTo>
                  <a:close/>
                </a:path>
                <a:path w="363220" h="290830">
                  <a:moveTo>
                    <a:pt x="363220" y="55880"/>
                  </a:moveTo>
                  <a:lnTo>
                    <a:pt x="359409" y="55880"/>
                  </a:lnTo>
                  <a:lnTo>
                    <a:pt x="359409" y="68579"/>
                  </a:lnTo>
                  <a:lnTo>
                    <a:pt x="363220" y="68579"/>
                  </a:lnTo>
                  <a:lnTo>
                    <a:pt x="363220" y="55880"/>
                  </a:lnTo>
                  <a:close/>
                </a:path>
                <a:path w="363220" h="290830">
                  <a:moveTo>
                    <a:pt x="3809" y="68580"/>
                  </a:moveTo>
                  <a:lnTo>
                    <a:pt x="0" y="6858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68580"/>
                  </a:lnTo>
                  <a:close/>
                </a:path>
                <a:path w="363220" h="290830">
                  <a:moveTo>
                    <a:pt x="363220" y="68580"/>
                  </a:moveTo>
                  <a:lnTo>
                    <a:pt x="359409" y="68580"/>
                  </a:lnTo>
                  <a:lnTo>
                    <a:pt x="359409" y="91439"/>
                  </a:lnTo>
                  <a:lnTo>
                    <a:pt x="363220" y="91439"/>
                  </a:lnTo>
                  <a:lnTo>
                    <a:pt x="363220" y="68580"/>
                  </a:lnTo>
                  <a:close/>
                </a:path>
                <a:path w="363220" h="290830">
                  <a:moveTo>
                    <a:pt x="3809" y="91440"/>
                  </a:moveTo>
                  <a:lnTo>
                    <a:pt x="0" y="9144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91440"/>
                  </a:lnTo>
                  <a:close/>
                </a:path>
                <a:path w="363220" h="290830">
                  <a:moveTo>
                    <a:pt x="363220" y="91440"/>
                  </a:moveTo>
                  <a:lnTo>
                    <a:pt x="359409" y="91440"/>
                  </a:lnTo>
                  <a:lnTo>
                    <a:pt x="359409" y="195579"/>
                  </a:lnTo>
                  <a:lnTo>
                    <a:pt x="363220" y="195579"/>
                  </a:lnTo>
                  <a:lnTo>
                    <a:pt x="363220" y="91440"/>
                  </a:lnTo>
                  <a:close/>
                </a:path>
                <a:path w="363220" h="290830">
                  <a:moveTo>
                    <a:pt x="3809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95580"/>
                  </a:lnTo>
                  <a:close/>
                </a:path>
                <a:path w="363220" h="290830">
                  <a:moveTo>
                    <a:pt x="363220" y="195580"/>
                  </a:moveTo>
                  <a:lnTo>
                    <a:pt x="359409" y="195580"/>
                  </a:lnTo>
                  <a:lnTo>
                    <a:pt x="359409" y="208279"/>
                  </a:lnTo>
                  <a:lnTo>
                    <a:pt x="363220" y="208279"/>
                  </a:lnTo>
                  <a:lnTo>
                    <a:pt x="363220" y="195580"/>
                  </a:lnTo>
                  <a:close/>
                </a:path>
                <a:path w="363220" h="290830">
                  <a:moveTo>
                    <a:pt x="3809" y="208280"/>
                  </a:moveTo>
                  <a:lnTo>
                    <a:pt x="0" y="20828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08280"/>
                  </a:lnTo>
                  <a:close/>
                </a:path>
                <a:path w="363220" h="290830">
                  <a:moveTo>
                    <a:pt x="363220" y="208280"/>
                  </a:moveTo>
                  <a:lnTo>
                    <a:pt x="359409" y="208280"/>
                  </a:lnTo>
                  <a:lnTo>
                    <a:pt x="359409" y="233679"/>
                  </a:lnTo>
                  <a:lnTo>
                    <a:pt x="363220" y="233679"/>
                  </a:lnTo>
                  <a:lnTo>
                    <a:pt x="363220" y="208280"/>
                  </a:lnTo>
                  <a:close/>
                </a:path>
                <a:path w="363220" h="290830">
                  <a:moveTo>
                    <a:pt x="3809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33680"/>
                  </a:lnTo>
                  <a:close/>
                </a:path>
                <a:path w="363220" h="290830">
                  <a:moveTo>
                    <a:pt x="363220" y="233680"/>
                  </a:moveTo>
                  <a:lnTo>
                    <a:pt x="359409" y="233680"/>
                  </a:lnTo>
                  <a:lnTo>
                    <a:pt x="359409" y="252729"/>
                  </a:lnTo>
                  <a:lnTo>
                    <a:pt x="363220" y="252729"/>
                  </a:lnTo>
                  <a:lnTo>
                    <a:pt x="363220" y="233680"/>
                  </a:lnTo>
                  <a:close/>
                </a:path>
                <a:path w="363220" h="29083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363220" h="290830">
                  <a:moveTo>
                    <a:pt x="363220" y="252730"/>
                  </a:moveTo>
                  <a:lnTo>
                    <a:pt x="359409" y="252730"/>
                  </a:lnTo>
                  <a:lnTo>
                    <a:pt x="359409" y="259079"/>
                  </a:lnTo>
                  <a:lnTo>
                    <a:pt x="363220" y="259079"/>
                  </a:lnTo>
                  <a:lnTo>
                    <a:pt x="363220" y="252730"/>
                  </a:lnTo>
                  <a:close/>
                </a:path>
                <a:path w="363220" h="290830">
                  <a:moveTo>
                    <a:pt x="3809" y="259207"/>
                  </a:moveTo>
                  <a:lnTo>
                    <a:pt x="0" y="259207"/>
                  </a:lnTo>
                  <a:lnTo>
                    <a:pt x="0" y="290830"/>
                  </a:lnTo>
                  <a:lnTo>
                    <a:pt x="363220" y="290830"/>
                  </a:lnTo>
                  <a:lnTo>
                    <a:pt x="363220" y="287020"/>
                  </a:lnTo>
                  <a:lnTo>
                    <a:pt x="3809" y="287020"/>
                  </a:lnTo>
                  <a:lnTo>
                    <a:pt x="3809" y="259207"/>
                  </a:lnTo>
                  <a:close/>
                </a:path>
                <a:path w="363220" h="290830">
                  <a:moveTo>
                    <a:pt x="363220" y="259207"/>
                  </a:moveTo>
                  <a:lnTo>
                    <a:pt x="359409" y="259207"/>
                  </a:lnTo>
                  <a:lnTo>
                    <a:pt x="359409" y="287020"/>
                  </a:lnTo>
                  <a:lnTo>
                    <a:pt x="363220" y="287020"/>
                  </a:lnTo>
                  <a:lnTo>
                    <a:pt x="363220" y="259207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6734809" y="1946909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3810"/>
                  </a:lnTo>
                  <a:lnTo>
                    <a:pt x="355600" y="3810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3810"/>
                  </a:moveTo>
                  <a:lnTo>
                    <a:pt x="351790" y="3810"/>
                  </a:lnTo>
                  <a:lnTo>
                    <a:pt x="351790" y="26669"/>
                  </a:lnTo>
                  <a:lnTo>
                    <a:pt x="355600" y="26669"/>
                  </a:lnTo>
                  <a:lnTo>
                    <a:pt x="355600" y="3810"/>
                  </a:lnTo>
                  <a:close/>
                </a:path>
                <a:path w="355600" h="283210">
                  <a:moveTo>
                    <a:pt x="381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70"/>
                  </a:lnTo>
                  <a:close/>
                </a:path>
                <a:path w="355600" h="283210">
                  <a:moveTo>
                    <a:pt x="355600" y="26670"/>
                  </a:moveTo>
                  <a:lnTo>
                    <a:pt x="351790" y="26670"/>
                  </a:lnTo>
                  <a:lnTo>
                    <a:pt x="351790" y="33019"/>
                  </a:lnTo>
                  <a:lnTo>
                    <a:pt x="355600" y="33019"/>
                  </a:lnTo>
                  <a:lnTo>
                    <a:pt x="355600" y="26670"/>
                  </a:lnTo>
                  <a:close/>
                </a:path>
                <a:path w="355600" h="283210">
                  <a:moveTo>
                    <a:pt x="3810" y="33020"/>
                  </a:moveTo>
                  <a:lnTo>
                    <a:pt x="0" y="330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33020"/>
                  </a:lnTo>
                  <a:close/>
                </a:path>
                <a:path w="355600" h="283210">
                  <a:moveTo>
                    <a:pt x="355600" y="33020"/>
                  </a:moveTo>
                  <a:lnTo>
                    <a:pt x="351790" y="33020"/>
                  </a:lnTo>
                  <a:lnTo>
                    <a:pt x="351790" y="52069"/>
                  </a:lnTo>
                  <a:lnTo>
                    <a:pt x="355600" y="52069"/>
                  </a:lnTo>
                  <a:lnTo>
                    <a:pt x="355600" y="33020"/>
                  </a:lnTo>
                  <a:close/>
                </a:path>
                <a:path w="355600" h="283210">
                  <a:moveTo>
                    <a:pt x="3810" y="52070"/>
                  </a:moveTo>
                  <a:lnTo>
                    <a:pt x="0" y="5207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2070"/>
                  </a:lnTo>
                  <a:close/>
                </a:path>
                <a:path w="355600" h="283210">
                  <a:moveTo>
                    <a:pt x="355600" y="52070"/>
                  </a:moveTo>
                  <a:lnTo>
                    <a:pt x="351790" y="52070"/>
                  </a:lnTo>
                  <a:lnTo>
                    <a:pt x="351790" y="64769"/>
                  </a:lnTo>
                  <a:lnTo>
                    <a:pt x="355600" y="64769"/>
                  </a:lnTo>
                  <a:lnTo>
                    <a:pt x="355600" y="52070"/>
                  </a:lnTo>
                  <a:close/>
                </a:path>
                <a:path w="355600" h="283210">
                  <a:moveTo>
                    <a:pt x="3810" y="64770"/>
                  </a:moveTo>
                  <a:lnTo>
                    <a:pt x="0" y="6477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64770"/>
                  </a:lnTo>
                  <a:close/>
                </a:path>
                <a:path w="355600" h="283210">
                  <a:moveTo>
                    <a:pt x="355600" y="64770"/>
                  </a:moveTo>
                  <a:lnTo>
                    <a:pt x="351790" y="64770"/>
                  </a:lnTo>
                  <a:lnTo>
                    <a:pt x="351790" y="87629"/>
                  </a:lnTo>
                  <a:lnTo>
                    <a:pt x="355600" y="87629"/>
                  </a:lnTo>
                  <a:lnTo>
                    <a:pt x="355600" y="64770"/>
                  </a:lnTo>
                  <a:close/>
                </a:path>
                <a:path w="355600" h="283210">
                  <a:moveTo>
                    <a:pt x="3810" y="87630"/>
                  </a:moveTo>
                  <a:lnTo>
                    <a:pt x="0" y="8763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87630"/>
                  </a:lnTo>
                  <a:close/>
                </a:path>
                <a:path w="355600" h="283210">
                  <a:moveTo>
                    <a:pt x="355600" y="87630"/>
                  </a:moveTo>
                  <a:lnTo>
                    <a:pt x="351790" y="87630"/>
                  </a:lnTo>
                  <a:lnTo>
                    <a:pt x="351790" y="191769"/>
                  </a:lnTo>
                  <a:lnTo>
                    <a:pt x="355600" y="191769"/>
                  </a:lnTo>
                  <a:lnTo>
                    <a:pt x="355600" y="87630"/>
                  </a:lnTo>
                  <a:close/>
                </a:path>
                <a:path w="355600" h="283210">
                  <a:moveTo>
                    <a:pt x="3810" y="191770"/>
                  </a:moveTo>
                  <a:lnTo>
                    <a:pt x="0" y="19177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1770"/>
                  </a:lnTo>
                  <a:close/>
                </a:path>
                <a:path w="355600" h="283210">
                  <a:moveTo>
                    <a:pt x="355600" y="191770"/>
                  </a:moveTo>
                  <a:lnTo>
                    <a:pt x="351790" y="191770"/>
                  </a:lnTo>
                  <a:lnTo>
                    <a:pt x="351790" y="204469"/>
                  </a:lnTo>
                  <a:lnTo>
                    <a:pt x="355600" y="204469"/>
                  </a:lnTo>
                  <a:lnTo>
                    <a:pt x="355600" y="191770"/>
                  </a:lnTo>
                  <a:close/>
                </a:path>
                <a:path w="355600" h="283210">
                  <a:moveTo>
                    <a:pt x="3810" y="204470"/>
                  </a:moveTo>
                  <a:lnTo>
                    <a:pt x="0" y="20447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04470"/>
                  </a:lnTo>
                  <a:close/>
                </a:path>
                <a:path w="355600" h="283210">
                  <a:moveTo>
                    <a:pt x="355600" y="204470"/>
                  </a:moveTo>
                  <a:lnTo>
                    <a:pt x="351790" y="204470"/>
                  </a:lnTo>
                  <a:lnTo>
                    <a:pt x="351790" y="229869"/>
                  </a:lnTo>
                  <a:lnTo>
                    <a:pt x="355600" y="229869"/>
                  </a:lnTo>
                  <a:lnTo>
                    <a:pt x="355600" y="204470"/>
                  </a:lnTo>
                  <a:close/>
                </a:path>
                <a:path w="355600" h="283210">
                  <a:moveTo>
                    <a:pt x="3810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29870"/>
                  </a:lnTo>
                  <a:close/>
                </a:path>
                <a:path w="355600" h="283210">
                  <a:moveTo>
                    <a:pt x="355600" y="229870"/>
                  </a:moveTo>
                  <a:lnTo>
                    <a:pt x="351790" y="229870"/>
                  </a:lnTo>
                  <a:lnTo>
                    <a:pt x="351790" y="248919"/>
                  </a:lnTo>
                  <a:lnTo>
                    <a:pt x="355600" y="248919"/>
                  </a:lnTo>
                  <a:lnTo>
                    <a:pt x="355600" y="229870"/>
                  </a:lnTo>
                  <a:close/>
                </a:path>
                <a:path w="355600" h="283210">
                  <a:moveTo>
                    <a:pt x="381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20"/>
                  </a:lnTo>
                  <a:close/>
                </a:path>
                <a:path w="355600" h="283210">
                  <a:moveTo>
                    <a:pt x="355600" y="248920"/>
                  </a:moveTo>
                  <a:lnTo>
                    <a:pt x="351790" y="248920"/>
                  </a:lnTo>
                  <a:lnTo>
                    <a:pt x="351790" y="255269"/>
                  </a:lnTo>
                  <a:lnTo>
                    <a:pt x="355600" y="255269"/>
                  </a:lnTo>
                  <a:lnTo>
                    <a:pt x="355600" y="248920"/>
                  </a:lnTo>
                  <a:close/>
                </a:path>
                <a:path w="355600" h="283210">
                  <a:moveTo>
                    <a:pt x="3810" y="255397"/>
                  </a:moveTo>
                  <a:lnTo>
                    <a:pt x="0" y="255397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79400"/>
                  </a:lnTo>
                  <a:lnTo>
                    <a:pt x="3810" y="279400"/>
                  </a:lnTo>
                  <a:lnTo>
                    <a:pt x="3810" y="255397"/>
                  </a:lnTo>
                  <a:close/>
                </a:path>
                <a:path w="355600" h="283210">
                  <a:moveTo>
                    <a:pt x="355600" y="255397"/>
                  </a:moveTo>
                  <a:lnTo>
                    <a:pt x="351790" y="255397"/>
                  </a:lnTo>
                  <a:lnTo>
                    <a:pt x="351790" y="279400"/>
                  </a:lnTo>
                  <a:lnTo>
                    <a:pt x="355600" y="279400"/>
                  </a:lnTo>
                  <a:lnTo>
                    <a:pt x="355600" y="255397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6738619" y="1950719"/>
              <a:ext cx="347980" cy="275590"/>
            </a:xfrm>
            <a:custGeom>
              <a:avLst/>
              <a:gdLst/>
              <a:ahLst/>
              <a:cxnLst/>
              <a:rect l="l" t="t" r="r" b="b"/>
              <a:pathLst>
                <a:path w="347979" h="275589">
                  <a:moveTo>
                    <a:pt x="347979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2539" y="22859"/>
                  </a:lnTo>
                  <a:lnTo>
                    <a:pt x="2539" y="2539"/>
                  </a:lnTo>
                  <a:lnTo>
                    <a:pt x="347979" y="2539"/>
                  </a:lnTo>
                  <a:lnTo>
                    <a:pt x="347979" y="0"/>
                  </a:lnTo>
                  <a:close/>
                </a:path>
                <a:path w="347979" h="275589">
                  <a:moveTo>
                    <a:pt x="347979" y="2539"/>
                  </a:moveTo>
                  <a:lnTo>
                    <a:pt x="344170" y="2539"/>
                  </a:lnTo>
                  <a:lnTo>
                    <a:pt x="344170" y="22859"/>
                  </a:lnTo>
                  <a:lnTo>
                    <a:pt x="347979" y="22859"/>
                  </a:lnTo>
                  <a:lnTo>
                    <a:pt x="347979" y="2539"/>
                  </a:lnTo>
                  <a:close/>
                </a:path>
                <a:path w="347979" h="275589">
                  <a:moveTo>
                    <a:pt x="253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2539" y="29209"/>
                  </a:lnTo>
                  <a:lnTo>
                    <a:pt x="2539" y="22860"/>
                  </a:lnTo>
                  <a:close/>
                </a:path>
                <a:path w="347979" h="275589">
                  <a:moveTo>
                    <a:pt x="347979" y="22860"/>
                  </a:moveTo>
                  <a:lnTo>
                    <a:pt x="344170" y="22860"/>
                  </a:lnTo>
                  <a:lnTo>
                    <a:pt x="344170" y="29209"/>
                  </a:lnTo>
                  <a:lnTo>
                    <a:pt x="347979" y="29209"/>
                  </a:lnTo>
                  <a:lnTo>
                    <a:pt x="347979" y="22860"/>
                  </a:lnTo>
                  <a:close/>
                </a:path>
                <a:path w="347979" h="275589">
                  <a:moveTo>
                    <a:pt x="2539" y="29210"/>
                  </a:moveTo>
                  <a:lnTo>
                    <a:pt x="0" y="29210"/>
                  </a:lnTo>
                  <a:lnTo>
                    <a:pt x="0" y="48259"/>
                  </a:lnTo>
                  <a:lnTo>
                    <a:pt x="2539" y="48259"/>
                  </a:lnTo>
                  <a:lnTo>
                    <a:pt x="2539" y="29210"/>
                  </a:lnTo>
                  <a:close/>
                </a:path>
                <a:path w="347979" h="275589">
                  <a:moveTo>
                    <a:pt x="347979" y="29210"/>
                  </a:moveTo>
                  <a:lnTo>
                    <a:pt x="344170" y="29210"/>
                  </a:lnTo>
                  <a:lnTo>
                    <a:pt x="344170" y="48259"/>
                  </a:lnTo>
                  <a:lnTo>
                    <a:pt x="347979" y="48259"/>
                  </a:lnTo>
                  <a:lnTo>
                    <a:pt x="347979" y="29210"/>
                  </a:lnTo>
                  <a:close/>
                </a:path>
                <a:path w="347979" h="275589">
                  <a:moveTo>
                    <a:pt x="2539" y="48260"/>
                  </a:moveTo>
                  <a:lnTo>
                    <a:pt x="0" y="48260"/>
                  </a:lnTo>
                  <a:lnTo>
                    <a:pt x="0" y="60959"/>
                  </a:lnTo>
                  <a:lnTo>
                    <a:pt x="2539" y="60959"/>
                  </a:lnTo>
                  <a:lnTo>
                    <a:pt x="2539" y="48260"/>
                  </a:lnTo>
                  <a:close/>
                </a:path>
                <a:path w="347979" h="275589">
                  <a:moveTo>
                    <a:pt x="347979" y="48260"/>
                  </a:moveTo>
                  <a:lnTo>
                    <a:pt x="344170" y="48260"/>
                  </a:lnTo>
                  <a:lnTo>
                    <a:pt x="344170" y="60959"/>
                  </a:lnTo>
                  <a:lnTo>
                    <a:pt x="347979" y="60959"/>
                  </a:lnTo>
                  <a:lnTo>
                    <a:pt x="347979" y="48260"/>
                  </a:lnTo>
                  <a:close/>
                </a:path>
                <a:path w="347979" h="275589">
                  <a:moveTo>
                    <a:pt x="2539" y="60960"/>
                  </a:moveTo>
                  <a:lnTo>
                    <a:pt x="0" y="60960"/>
                  </a:lnTo>
                  <a:lnTo>
                    <a:pt x="0" y="83819"/>
                  </a:lnTo>
                  <a:lnTo>
                    <a:pt x="2539" y="83819"/>
                  </a:lnTo>
                  <a:lnTo>
                    <a:pt x="2539" y="60960"/>
                  </a:lnTo>
                  <a:close/>
                </a:path>
                <a:path w="347979" h="275589">
                  <a:moveTo>
                    <a:pt x="347979" y="60960"/>
                  </a:moveTo>
                  <a:lnTo>
                    <a:pt x="344170" y="60960"/>
                  </a:lnTo>
                  <a:lnTo>
                    <a:pt x="344170" y="83819"/>
                  </a:lnTo>
                  <a:lnTo>
                    <a:pt x="347979" y="83819"/>
                  </a:lnTo>
                  <a:lnTo>
                    <a:pt x="347979" y="60960"/>
                  </a:lnTo>
                  <a:close/>
                </a:path>
                <a:path w="347979" h="275589">
                  <a:moveTo>
                    <a:pt x="2539" y="83820"/>
                  </a:moveTo>
                  <a:lnTo>
                    <a:pt x="0" y="83820"/>
                  </a:lnTo>
                  <a:lnTo>
                    <a:pt x="0" y="187959"/>
                  </a:lnTo>
                  <a:lnTo>
                    <a:pt x="2539" y="187959"/>
                  </a:lnTo>
                  <a:lnTo>
                    <a:pt x="2539" y="83820"/>
                  </a:lnTo>
                  <a:close/>
                </a:path>
                <a:path w="347979" h="275589">
                  <a:moveTo>
                    <a:pt x="347979" y="83820"/>
                  </a:moveTo>
                  <a:lnTo>
                    <a:pt x="344170" y="83820"/>
                  </a:lnTo>
                  <a:lnTo>
                    <a:pt x="344170" y="187959"/>
                  </a:lnTo>
                  <a:lnTo>
                    <a:pt x="347979" y="187959"/>
                  </a:lnTo>
                  <a:lnTo>
                    <a:pt x="347979" y="83820"/>
                  </a:lnTo>
                  <a:close/>
                </a:path>
                <a:path w="347979" h="275589">
                  <a:moveTo>
                    <a:pt x="2539" y="187960"/>
                  </a:moveTo>
                  <a:lnTo>
                    <a:pt x="0" y="187960"/>
                  </a:lnTo>
                  <a:lnTo>
                    <a:pt x="0" y="200659"/>
                  </a:lnTo>
                  <a:lnTo>
                    <a:pt x="2539" y="200659"/>
                  </a:lnTo>
                  <a:lnTo>
                    <a:pt x="2539" y="187960"/>
                  </a:lnTo>
                  <a:close/>
                </a:path>
                <a:path w="347979" h="275589">
                  <a:moveTo>
                    <a:pt x="347979" y="187960"/>
                  </a:moveTo>
                  <a:lnTo>
                    <a:pt x="344170" y="187960"/>
                  </a:lnTo>
                  <a:lnTo>
                    <a:pt x="344170" y="200659"/>
                  </a:lnTo>
                  <a:lnTo>
                    <a:pt x="347979" y="200659"/>
                  </a:lnTo>
                  <a:lnTo>
                    <a:pt x="347979" y="187960"/>
                  </a:lnTo>
                  <a:close/>
                </a:path>
                <a:path w="347979" h="275589">
                  <a:moveTo>
                    <a:pt x="2539" y="200660"/>
                  </a:moveTo>
                  <a:lnTo>
                    <a:pt x="0" y="200660"/>
                  </a:lnTo>
                  <a:lnTo>
                    <a:pt x="0" y="226059"/>
                  </a:lnTo>
                  <a:lnTo>
                    <a:pt x="2539" y="226059"/>
                  </a:lnTo>
                  <a:lnTo>
                    <a:pt x="2539" y="200660"/>
                  </a:lnTo>
                  <a:close/>
                </a:path>
                <a:path w="347979" h="275589">
                  <a:moveTo>
                    <a:pt x="347979" y="200660"/>
                  </a:moveTo>
                  <a:lnTo>
                    <a:pt x="344170" y="200660"/>
                  </a:lnTo>
                  <a:lnTo>
                    <a:pt x="344170" y="226059"/>
                  </a:lnTo>
                  <a:lnTo>
                    <a:pt x="347979" y="226059"/>
                  </a:lnTo>
                  <a:lnTo>
                    <a:pt x="347979" y="200660"/>
                  </a:lnTo>
                  <a:close/>
                </a:path>
                <a:path w="347979" h="275589">
                  <a:moveTo>
                    <a:pt x="2539" y="226060"/>
                  </a:moveTo>
                  <a:lnTo>
                    <a:pt x="0" y="226060"/>
                  </a:lnTo>
                  <a:lnTo>
                    <a:pt x="0" y="245109"/>
                  </a:lnTo>
                  <a:lnTo>
                    <a:pt x="2539" y="245109"/>
                  </a:lnTo>
                  <a:lnTo>
                    <a:pt x="2539" y="226060"/>
                  </a:lnTo>
                  <a:close/>
                </a:path>
                <a:path w="347979" h="275589">
                  <a:moveTo>
                    <a:pt x="347979" y="226060"/>
                  </a:moveTo>
                  <a:lnTo>
                    <a:pt x="344170" y="226060"/>
                  </a:lnTo>
                  <a:lnTo>
                    <a:pt x="344170" y="245109"/>
                  </a:lnTo>
                  <a:lnTo>
                    <a:pt x="347979" y="245109"/>
                  </a:lnTo>
                  <a:lnTo>
                    <a:pt x="347979" y="226060"/>
                  </a:lnTo>
                  <a:close/>
                </a:path>
                <a:path w="347979" h="275589">
                  <a:moveTo>
                    <a:pt x="2539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2539" y="251459"/>
                  </a:lnTo>
                  <a:lnTo>
                    <a:pt x="2539" y="245110"/>
                  </a:lnTo>
                  <a:close/>
                </a:path>
                <a:path w="347979" h="275589">
                  <a:moveTo>
                    <a:pt x="347979" y="245110"/>
                  </a:moveTo>
                  <a:lnTo>
                    <a:pt x="344170" y="245110"/>
                  </a:lnTo>
                  <a:lnTo>
                    <a:pt x="344170" y="251459"/>
                  </a:lnTo>
                  <a:lnTo>
                    <a:pt x="347979" y="251459"/>
                  </a:lnTo>
                  <a:lnTo>
                    <a:pt x="347979" y="245110"/>
                  </a:lnTo>
                  <a:close/>
                </a:path>
                <a:path w="347979" h="275589">
                  <a:moveTo>
                    <a:pt x="2539" y="251587"/>
                  </a:moveTo>
                  <a:lnTo>
                    <a:pt x="0" y="251587"/>
                  </a:lnTo>
                  <a:lnTo>
                    <a:pt x="0" y="275589"/>
                  </a:lnTo>
                  <a:lnTo>
                    <a:pt x="347979" y="275589"/>
                  </a:lnTo>
                  <a:lnTo>
                    <a:pt x="347979" y="271779"/>
                  </a:lnTo>
                  <a:lnTo>
                    <a:pt x="2539" y="271779"/>
                  </a:lnTo>
                  <a:lnTo>
                    <a:pt x="2539" y="251587"/>
                  </a:lnTo>
                  <a:close/>
                </a:path>
                <a:path w="347979" h="275589">
                  <a:moveTo>
                    <a:pt x="347979" y="251587"/>
                  </a:moveTo>
                  <a:lnTo>
                    <a:pt x="344170" y="251587"/>
                  </a:lnTo>
                  <a:lnTo>
                    <a:pt x="344170" y="271779"/>
                  </a:lnTo>
                  <a:lnTo>
                    <a:pt x="347979" y="271779"/>
                  </a:lnTo>
                  <a:lnTo>
                    <a:pt x="347979" y="251587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6741159" y="1953259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29" h="269239">
                  <a:moveTo>
                    <a:pt x="341630" y="0"/>
                  </a:moveTo>
                  <a:lnTo>
                    <a:pt x="0" y="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0"/>
                  </a:lnTo>
                  <a:close/>
                </a:path>
                <a:path w="341629" h="269239">
                  <a:moveTo>
                    <a:pt x="341630" y="3810"/>
                  </a:moveTo>
                  <a:lnTo>
                    <a:pt x="339090" y="3810"/>
                  </a:lnTo>
                  <a:lnTo>
                    <a:pt x="339090" y="20319"/>
                  </a:lnTo>
                  <a:lnTo>
                    <a:pt x="341630" y="20319"/>
                  </a:lnTo>
                  <a:lnTo>
                    <a:pt x="341630" y="3810"/>
                  </a:lnTo>
                  <a:close/>
                </a:path>
                <a:path w="341629" h="269239">
                  <a:moveTo>
                    <a:pt x="381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20"/>
                  </a:lnTo>
                  <a:close/>
                </a:path>
                <a:path w="341629" h="269239">
                  <a:moveTo>
                    <a:pt x="341630" y="20320"/>
                  </a:moveTo>
                  <a:lnTo>
                    <a:pt x="339090" y="20320"/>
                  </a:lnTo>
                  <a:lnTo>
                    <a:pt x="339090" y="26669"/>
                  </a:lnTo>
                  <a:lnTo>
                    <a:pt x="341630" y="26669"/>
                  </a:lnTo>
                  <a:lnTo>
                    <a:pt x="341630" y="20320"/>
                  </a:lnTo>
                  <a:close/>
                </a:path>
                <a:path w="341629" h="269239">
                  <a:moveTo>
                    <a:pt x="3810" y="26670"/>
                  </a:moveTo>
                  <a:lnTo>
                    <a:pt x="0" y="2667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26670"/>
                  </a:lnTo>
                  <a:close/>
                </a:path>
                <a:path w="341629" h="269239">
                  <a:moveTo>
                    <a:pt x="341630" y="26670"/>
                  </a:moveTo>
                  <a:lnTo>
                    <a:pt x="339090" y="26670"/>
                  </a:lnTo>
                  <a:lnTo>
                    <a:pt x="339090" y="45719"/>
                  </a:lnTo>
                  <a:lnTo>
                    <a:pt x="341630" y="45719"/>
                  </a:lnTo>
                  <a:lnTo>
                    <a:pt x="341630" y="26670"/>
                  </a:lnTo>
                  <a:close/>
                </a:path>
                <a:path w="341629" h="269239">
                  <a:moveTo>
                    <a:pt x="3810" y="45720"/>
                  </a:moveTo>
                  <a:lnTo>
                    <a:pt x="0" y="4572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45720"/>
                  </a:lnTo>
                  <a:close/>
                </a:path>
                <a:path w="341629" h="269239">
                  <a:moveTo>
                    <a:pt x="341630" y="45720"/>
                  </a:moveTo>
                  <a:lnTo>
                    <a:pt x="339090" y="45720"/>
                  </a:lnTo>
                  <a:lnTo>
                    <a:pt x="339090" y="58419"/>
                  </a:lnTo>
                  <a:lnTo>
                    <a:pt x="341630" y="58419"/>
                  </a:lnTo>
                  <a:lnTo>
                    <a:pt x="341630" y="45720"/>
                  </a:lnTo>
                  <a:close/>
                </a:path>
                <a:path w="341629" h="269239">
                  <a:moveTo>
                    <a:pt x="3810" y="58420"/>
                  </a:moveTo>
                  <a:lnTo>
                    <a:pt x="0" y="5842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58420"/>
                  </a:lnTo>
                  <a:close/>
                </a:path>
                <a:path w="341629" h="269239">
                  <a:moveTo>
                    <a:pt x="341630" y="58420"/>
                  </a:moveTo>
                  <a:lnTo>
                    <a:pt x="339090" y="58420"/>
                  </a:lnTo>
                  <a:lnTo>
                    <a:pt x="339090" y="81279"/>
                  </a:lnTo>
                  <a:lnTo>
                    <a:pt x="341630" y="81279"/>
                  </a:lnTo>
                  <a:lnTo>
                    <a:pt x="341630" y="58420"/>
                  </a:lnTo>
                  <a:close/>
                </a:path>
                <a:path w="341629" h="269239">
                  <a:moveTo>
                    <a:pt x="3810" y="81280"/>
                  </a:moveTo>
                  <a:lnTo>
                    <a:pt x="0" y="81280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81280"/>
                  </a:lnTo>
                  <a:close/>
                </a:path>
                <a:path w="341629" h="269239">
                  <a:moveTo>
                    <a:pt x="341630" y="81280"/>
                  </a:moveTo>
                  <a:lnTo>
                    <a:pt x="339090" y="81280"/>
                  </a:lnTo>
                  <a:lnTo>
                    <a:pt x="339090" y="185419"/>
                  </a:lnTo>
                  <a:lnTo>
                    <a:pt x="341630" y="185419"/>
                  </a:lnTo>
                  <a:lnTo>
                    <a:pt x="341630" y="81280"/>
                  </a:lnTo>
                  <a:close/>
                </a:path>
                <a:path w="341629" h="269239">
                  <a:moveTo>
                    <a:pt x="3810" y="185420"/>
                  </a:moveTo>
                  <a:lnTo>
                    <a:pt x="0" y="18542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85420"/>
                  </a:lnTo>
                  <a:close/>
                </a:path>
                <a:path w="341629" h="269239">
                  <a:moveTo>
                    <a:pt x="341630" y="185420"/>
                  </a:moveTo>
                  <a:lnTo>
                    <a:pt x="339090" y="185420"/>
                  </a:lnTo>
                  <a:lnTo>
                    <a:pt x="339090" y="198119"/>
                  </a:lnTo>
                  <a:lnTo>
                    <a:pt x="341630" y="198119"/>
                  </a:lnTo>
                  <a:lnTo>
                    <a:pt x="341630" y="185420"/>
                  </a:lnTo>
                  <a:close/>
                </a:path>
                <a:path w="341629" h="269239">
                  <a:moveTo>
                    <a:pt x="3810" y="198120"/>
                  </a:moveTo>
                  <a:lnTo>
                    <a:pt x="0" y="19812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198120"/>
                  </a:lnTo>
                  <a:close/>
                </a:path>
                <a:path w="341629" h="269239">
                  <a:moveTo>
                    <a:pt x="341630" y="198120"/>
                  </a:moveTo>
                  <a:lnTo>
                    <a:pt x="339090" y="198120"/>
                  </a:lnTo>
                  <a:lnTo>
                    <a:pt x="339090" y="223519"/>
                  </a:lnTo>
                  <a:lnTo>
                    <a:pt x="341630" y="223519"/>
                  </a:lnTo>
                  <a:lnTo>
                    <a:pt x="341630" y="198120"/>
                  </a:lnTo>
                  <a:close/>
                </a:path>
                <a:path w="341629" h="269239">
                  <a:moveTo>
                    <a:pt x="3810" y="223520"/>
                  </a:moveTo>
                  <a:lnTo>
                    <a:pt x="0" y="22352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23520"/>
                  </a:lnTo>
                  <a:close/>
                </a:path>
                <a:path w="341629" h="269239">
                  <a:moveTo>
                    <a:pt x="341630" y="223520"/>
                  </a:moveTo>
                  <a:lnTo>
                    <a:pt x="339090" y="223520"/>
                  </a:lnTo>
                  <a:lnTo>
                    <a:pt x="339090" y="242569"/>
                  </a:lnTo>
                  <a:lnTo>
                    <a:pt x="341630" y="242569"/>
                  </a:lnTo>
                  <a:lnTo>
                    <a:pt x="341630" y="223520"/>
                  </a:lnTo>
                  <a:close/>
                </a:path>
                <a:path w="341629" h="269239">
                  <a:moveTo>
                    <a:pt x="3810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70"/>
                  </a:lnTo>
                  <a:close/>
                </a:path>
                <a:path w="341629" h="269239">
                  <a:moveTo>
                    <a:pt x="341630" y="242570"/>
                  </a:moveTo>
                  <a:lnTo>
                    <a:pt x="339090" y="242570"/>
                  </a:lnTo>
                  <a:lnTo>
                    <a:pt x="339090" y="248919"/>
                  </a:lnTo>
                  <a:lnTo>
                    <a:pt x="341630" y="248919"/>
                  </a:lnTo>
                  <a:lnTo>
                    <a:pt x="341630" y="242570"/>
                  </a:lnTo>
                  <a:close/>
                </a:path>
                <a:path w="341629" h="269239">
                  <a:moveTo>
                    <a:pt x="3810" y="249047"/>
                  </a:moveTo>
                  <a:lnTo>
                    <a:pt x="0" y="249047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5429"/>
                  </a:lnTo>
                  <a:lnTo>
                    <a:pt x="3810" y="265429"/>
                  </a:lnTo>
                  <a:lnTo>
                    <a:pt x="3810" y="249047"/>
                  </a:lnTo>
                  <a:close/>
                </a:path>
                <a:path w="341629" h="269239">
                  <a:moveTo>
                    <a:pt x="341630" y="249047"/>
                  </a:moveTo>
                  <a:lnTo>
                    <a:pt x="339090" y="249047"/>
                  </a:lnTo>
                  <a:lnTo>
                    <a:pt x="339090" y="265429"/>
                  </a:lnTo>
                  <a:lnTo>
                    <a:pt x="341630" y="265429"/>
                  </a:lnTo>
                  <a:lnTo>
                    <a:pt x="341630" y="249047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6744969" y="195706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19">
                  <a:moveTo>
                    <a:pt x="335279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3809"/>
                  </a:lnTo>
                  <a:lnTo>
                    <a:pt x="335279" y="3809"/>
                  </a:lnTo>
                  <a:lnTo>
                    <a:pt x="335279" y="0"/>
                  </a:lnTo>
                  <a:close/>
                </a:path>
                <a:path w="335279" h="261619">
                  <a:moveTo>
                    <a:pt x="335279" y="3809"/>
                  </a:moveTo>
                  <a:lnTo>
                    <a:pt x="331470" y="3809"/>
                  </a:lnTo>
                  <a:lnTo>
                    <a:pt x="331470" y="16509"/>
                  </a:lnTo>
                  <a:lnTo>
                    <a:pt x="335279" y="16509"/>
                  </a:lnTo>
                  <a:lnTo>
                    <a:pt x="335279" y="3809"/>
                  </a:lnTo>
                  <a:close/>
                </a:path>
                <a:path w="335279" h="261619">
                  <a:moveTo>
                    <a:pt x="380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510"/>
                  </a:lnTo>
                  <a:close/>
                </a:path>
                <a:path w="335279" h="261619">
                  <a:moveTo>
                    <a:pt x="335279" y="16510"/>
                  </a:moveTo>
                  <a:lnTo>
                    <a:pt x="331470" y="16510"/>
                  </a:lnTo>
                  <a:lnTo>
                    <a:pt x="331470" y="22859"/>
                  </a:lnTo>
                  <a:lnTo>
                    <a:pt x="335279" y="22859"/>
                  </a:lnTo>
                  <a:lnTo>
                    <a:pt x="335279" y="16510"/>
                  </a:lnTo>
                  <a:close/>
                </a:path>
                <a:path w="335279" h="261619">
                  <a:moveTo>
                    <a:pt x="3809" y="22860"/>
                  </a:moveTo>
                  <a:lnTo>
                    <a:pt x="0" y="22860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22860"/>
                  </a:lnTo>
                  <a:close/>
                </a:path>
                <a:path w="335279" h="261619">
                  <a:moveTo>
                    <a:pt x="335279" y="22860"/>
                  </a:moveTo>
                  <a:lnTo>
                    <a:pt x="331470" y="22860"/>
                  </a:lnTo>
                  <a:lnTo>
                    <a:pt x="331470" y="41909"/>
                  </a:lnTo>
                  <a:lnTo>
                    <a:pt x="335279" y="41909"/>
                  </a:lnTo>
                  <a:lnTo>
                    <a:pt x="335279" y="22860"/>
                  </a:lnTo>
                  <a:close/>
                </a:path>
                <a:path w="335279" h="261619">
                  <a:moveTo>
                    <a:pt x="3809" y="41910"/>
                  </a:moveTo>
                  <a:lnTo>
                    <a:pt x="0" y="4191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1910"/>
                  </a:lnTo>
                  <a:close/>
                </a:path>
                <a:path w="335279" h="261619">
                  <a:moveTo>
                    <a:pt x="335279" y="41910"/>
                  </a:moveTo>
                  <a:lnTo>
                    <a:pt x="331470" y="41910"/>
                  </a:lnTo>
                  <a:lnTo>
                    <a:pt x="331470" y="54609"/>
                  </a:lnTo>
                  <a:lnTo>
                    <a:pt x="335279" y="54609"/>
                  </a:lnTo>
                  <a:lnTo>
                    <a:pt x="335279" y="41910"/>
                  </a:lnTo>
                  <a:close/>
                </a:path>
                <a:path w="335279" h="261619">
                  <a:moveTo>
                    <a:pt x="3809" y="54610"/>
                  </a:moveTo>
                  <a:lnTo>
                    <a:pt x="0" y="5461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54610"/>
                  </a:lnTo>
                  <a:close/>
                </a:path>
                <a:path w="335279" h="261619">
                  <a:moveTo>
                    <a:pt x="335279" y="54610"/>
                  </a:moveTo>
                  <a:lnTo>
                    <a:pt x="331470" y="54610"/>
                  </a:lnTo>
                  <a:lnTo>
                    <a:pt x="331470" y="77469"/>
                  </a:lnTo>
                  <a:lnTo>
                    <a:pt x="335279" y="77469"/>
                  </a:lnTo>
                  <a:lnTo>
                    <a:pt x="335279" y="54610"/>
                  </a:lnTo>
                  <a:close/>
                </a:path>
                <a:path w="335279" h="261619">
                  <a:moveTo>
                    <a:pt x="3809" y="77470"/>
                  </a:moveTo>
                  <a:lnTo>
                    <a:pt x="0" y="77470"/>
                  </a:lnTo>
                  <a:lnTo>
                    <a:pt x="0" y="181609"/>
                  </a:lnTo>
                  <a:lnTo>
                    <a:pt x="3809" y="181609"/>
                  </a:lnTo>
                  <a:lnTo>
                    <a:pt x="3809" y="77470"/>
                  </a:lnTo>
                  <a:close/>
                </a:path>
                <a:path w="335279" h="261619">
                  <a:moveTo>
                    <a:pt x="335279" y="77470"/>
                  </a:moveTo>
                  <a:lnTo>
                    <a:pt x="331470" y="77470"/>
                  </a:lnTo>
                  <a:lnTo>
                    <a:pt x="331470" y="181609"/>
                  </a:lnTo>
                  <a:lnTo>
                    <a:pt x="335279" y="181609"/>
                  </a:lnTo>
                  <a:lnTo>
                    <a:pt x="335279" y="77470"/>
                  </a:lnTo>
                  <a:close/>
                </a:path>
                <a:path w="335279" h="261619">
                  <a:moveTo>
                    <a:pt x="3809" y="181610"/>
                  </a:moveTo>
                  <a:lnTo>
                    <a:pt x="0" y="181610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81610"/>
                  </a:lnTo>
                  <a:close/>
                </a:path>
                <a:path w="335279" h="261619">
                  <a:moveTo>
                    <a:pt x="335279" y="181610"/>
                  </a:moveTo>
                  <a:lnTo>
                    <a:pt x="331470" y="181610"/>
                  </a:lnTo>
                  <a:lnTo>
                    <a:pt x="331470" y="194309"/>
                  </a:lnTo>
                  <a:lnTo>
                    <a:pt x="335279" y="194309"/>
                  </a:lnTo>
                  <a:lnTo>
                    <a:pt x="335279" y="181610"/>
                  </a:lnTo>
                  <a:close/>
                </a:path>
                <a:path w="335279" h="261619">
                  <a:moveTo>
                    <a:pt x="3809" y="194310"/>
                  </a:moveTo>
                  <a:lnTo>
                    <a:pt x="0" y="19431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194310"/>
                  </a:lnTo>
                  <a:close/>
                </a:path>
                <a:path w="335279" h="261619">
                  <a:moveTo>
                    <a:pt x="335279" y="194310"/>
                  </a:moveTo>
                  <a:lnTo>
                    <a:pt x="331470" y="194310"/>
                  </a:lnTo>
                  <a:lnTo>
                    <a:pt x="331470" y="219709"/>
                  </a:lnTo>
                  <a:lnTo>
                    <a:pt x="335279" y="219709"/>
                  </a:lnTo>
                  <a:lnTo>
                    <a:pt x="335279" y="194310"/>
                  </a:lnTo>
                  <a:close/>
                </a:path>
                <a:path w="335279" h="261619">
                  <a:moveTo>
                    <a:pt x="3809" y="219710"/>
                  </a:moveTo>
                  <a:lnTo>
                    <a:pt x="0" y="219710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19710"/>
                  </a:lnTo>
                  <a:close/>
                </a:path>
                <a:path w="335279" h="261619">
                  <a:moveTo>
                    <a:pt x="335279" y="219710"/>
                  </a:moveTo>
                  <a:lnTo>
                    <a:pt x="331470" y="219710"/>
                  </a:lnTo>
                  <a:lnTo>
                    <a:pt x="331470" y="238759"/>
                  </a:lnTo>
                  <a:lnTo>
                    <a:pt x="335279" y="238759"/>
                  </a:lnTo>
                  <a:lnTo>
                    <a:pt x="335279" y="219710"/>
                  </a:lnTo>
                  <a:close/>
                </a:path>
                <a:path w="335279" h="261619">
                  <a:moveTo>
                    <a:pt x="3809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38760"/>
                  </a:lnTo>
                  <a:close/>
                </a:path>
                <a:path w="335279" h="261619">
                  <a:moveTo>
                    <a:pt x="335279" y="238760"/>
                  </a:moveTo>
                  <a:lnTo>
                    <a:pt x="331470" y="238760"/>
                  </a:lnTo>
                  <a:lnTo>
                    <a:pt x="331470" y="245109"/>
                  </a:lnTo>
                  <a:lnTo>
                    <a:pt x="335279" y="245109"/>
                  </a:lnTo>
                  <a:lnTo>
                    <a:pt x="335279" y="238760"/>
                  </a:lnTo>
                  <a:close/>
                </a:path>
                <a:path w="335279" h="261619">
                  <a:moveTo>
                    <a:pt x="3809" y="245237"/>
                  </a:moveTo>
                  <a:lnTo>
                    <a:pt x="0" y="245237"/>
                  </a:lnTo>
                  <a:lnTo>
                    <a:pt x="0" y="261619"/>
                  </a:lnTo>
                  <a:lnTo>
                    <a:pt x="335279" y="261619"/>
                  </a:lnTo>
                  <a:lnTo>
                    <a:pt x="335279" y="257809"/>
                  </a:lnTo>
                  <a:lnTo>
                    <a:pt x="3809" y="257809"/>
                  </a:lnTo>
                  <a:lnTo>
                    <a:pt x="3809" y="245237"/>
                  </a:lnTo>
                  <a:close/>
                </a:path>
                <a:path w="335279" h="261619">
                  <a:moveTo>
                    <a:pt x="335279" y="245237"/>
                  </a:moveTo>
                  <a:lnTo>
                    <a:pt x="331470" y="245237"/>
                  </a:lnTo>
                  <a:lnTo>
                    <a:pt x="331470" y="257809"/>
                  </a:lnTo>
                  <a:lnTo>
                    <a:pt x="335279" y="257809"/>
                  </a:lnTo>
                  <a:lnTo>
                    <a:pt x="335279" y="245237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6748779" y="1960879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2766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3810"/>
                  </a:lnTo>
                  <a:lnTo>
                    <a:pt x="327660" y="3810"/>
                  </a:lnTo>
                  <a:lnTo>
                    <a:pt x="327660" y="0"/>
                  </a:lnTo>
                  <a:close/>
                </a:path>
                <a:path w="327659" h="254000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12700"/>
                  </a:lnTo>
                  <a:lnTo>
                    <a:pt x="327660" y="12700"/>
                  </a:lnTo>
                  <a:lnTo>
                    <a:pt x="327660" y="3810"/>
                  </a:lnTo>
                  <a:close/>
                </a:path>
                <a:path w="327659" h="2540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27659" h="254000">
                  <a:moveTo>
                    <a:pt x="327660" y="12700"/>
                  </a:moveTo>
                  <a:lnTo>
                    <a:pt x="323850" y="12700"/>
                  </a:lnTo>
                  <a:lnTo>
                    <a:pt x="323850" y="19050"/>
                  </a:lnTo>
                  <a:lnTo>
                    <a:pt x="327660" y="19050"/>
                  </a:lnTo>
                  <a:lnTo>
                    <a:pt x="327660" y="12700"/>
                  </a:lnTo>
                  <a:close/>
                </a:path>
                <a:path w="327659" h="254000">
                  <a:moveTo>
                    <a:pt x="3810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9050"/>
                  </a:lnTo>
                  <a:close/>
                </a:path>
                <a:path w="327659" h="254000">
                  <a:moveTo>
                    <a:pt x="327660" y="19050"/>
                  </a:moveTo>
                  <a:lnTo>
                    <a:pt x="323850" y="19050"/>
                  </a:lnTo>
                  <a:lnTo>
                    <a:pt x="323850" y="38100"/>
                  </a:lnTo>
                  <a:lnTo>
                    <a:pt x="327660" y="38100"/>
                  </a:lnTo>
                  <a:lnTo>
                    <a:pt x="327660" y="19050"/>
                  </a:lnTo>
                  <a:close/>
                </a:path>
                <a:path w="327659" h="254000">
                  <a:moveTo>
                    <a:pt x="3810" y="38100"/>
                  </a:moveTo>
                  <a:lnTo>
                    <a:pt x="0" y="3810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8100"/>
                  </a:lnTo>
                  <a:close/>
                </a:path>
                <a:path w="327659" h="254000">
                  <a:moveTo>
                    <a:pt x="327660" y="38100"/>
                  </a:moveTo>
                  <a:lnTo>
                    <a:pt x="323850" y="38100"/>
                  </a:lnTo>
                  <a:lnTo>
                    <a:pt x="323850" y="50800"/>
                  </a:lnTo>
                  <a:lnTo>
                    <a:pt x="327660" y="50800"/>
                  </a:lnTo>
                  <a:lnTo>
                    <a:pt x="327660" y="38100"/>
                  </a:lnTo>
                  <a:close/>
                </a:path>
                <a:path w="327659" h="254000">
                  <a:moveTo>
                    <a:pt x="3810" y="50800"/>
                  </a:moveTo>
                  <a:lnTo>
                    <a:pt x="0" y="5080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50800"/>
                  </a:lnTo>
                  <a:close/>
                </a:path>
                <a:path w="327659" h="254000">
                  <a:moveTo>
                    <a:pt x="327660" y="50800"/>
                  </a:moveTo>
                  <a:lnTo>
                    <a:pt x="323850" y="50800"/>
                  </a:lnTo>
                  <a:lnTo>
                    <a:pt x="323850" y="73660"/>
                  </a:lnTo>
                  <a:lnTo>
                    <a:pt x="327660" y="73660"/>
                  </a:lnTo>
                  <a:lnTo>
                    <a:pt x="327660" y="50800"/>
                  </a:lnTo>
                  <a:close/>
                </a:path>
                <a:path w="327659" h="254000">
                  <a:moveTo>
                    <a:pt x="3810" y="73660"/>
                  </a:moveTo>
                  <a:lnTo>
                    <a:pt x="0" y="7366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73660"/>
                  </a:lnTo>
                  <a:close/>
                </a:path>
                <a:path w="327659" h="254000">
                  <a:moveTo>
                    <a:pt x="327660" y="73660"/>
                  </a:moveTo>
                  <a:lnTo>
                    <a:pt x="323850" y="73660"/>
                  </a:lnTo>
                  <a:lnTo>
                    <a:pt x="323850" y="177800"/>
                  </a:lnTo>
                  <a:lnTo>
                    <a:pt x="327660" y="177800"/>
                  </a:lnTo>
                  <a:lnTo>
                    <a:pt x="327660" y="73660"/>
                  </a:lnTo>
                  <a:close/>
                </a:path>
                <a:path w="327659" h="254000">
                  <a:moveTo>
                    <a:pt x="3810" y="177800"/>
                  </a:moveTo>
                  <a:lnTo>
                    <a:pt x="0" y="17780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77800"/>
                  </a:lnTo>
                  <a:close/>
                </a:path>
                <a:path w="327659" h="254000">
                  <a:moveTo>
                    <a:pt x="327660" y="177800"/>
                  </a:moveTo>
                  <a:lnTo>
                    <a:pt x="323850" y="177800"/>
                  </a:lnTo>
                  <a:lnTo>
                    <a:pt x="323850" y="190500"/>
                  </a:lnTo>
                  <a:lnTo>
                    <a:pt x="327660" y="190500"/>
                  </a:lnTo>
                  <a:lnTo>
                    <a:pt x="327660" y="177800"/>
                  </a:lnTo>
                  <a:close/>
                </a:path>
                <a:path w="327659" h="254000">
                  <a:moveTo>
                    <a:pt x="3810" y="190500"/>
                  </a:moveTo>
                  <a:lnTo>
                    <a:pt x="0" y="19050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90500"/>
                  </a:lnTo>
                  <a:close/>
                </a:path>
                <a:path w="327659" h="254000">
                  <a:moveTo>
                    <a:pt x="327660" y="190500"/>
                  </a:moveTo>
                  <a:lnTo>
                    <a:pt x="323850" y="190500"/>
                  </a:lnTo>
                  <a:lnTo>
                    <a:pt x="323850" y="215900"/>
                  </a:lnTo>
                  <a:lnTo>
                    <a:pt x="327660" y="215900"/>
                  </a:lnTo>
                  <a:lnTo>
                    <a:pt x="327660" y="190500"/>
                  </a:lnTo>
                  <a:close/>
                </a:path>
                <a:path w="327659" h="254000">
                  <a:moveTo>
                    <a:pt x="3810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15900"/>
                  </a:lnTo>
                  <a:close/>
                </a:path>
                <a:path w="327659" h="254000">
                  <a:moveTo>
                    <a:pt x="327660" y="215900"/>
                  </a:moveTo>
                  <a:lnTo>
                    <a:pt x="323850" y="215900"/>
                  </a:lnTo>
                  <a:lnTo>
                    <a:pt x="323850" y="234950"/>
                  </a:lnTo>
                  <a:lnTo>
                    <a:pt x="327660" y="234950"/>
                  </a:lnTo>
                  <a:lnTo>
                    <a:pt x="327660" y="215900"/>
                  </a:lnTo>
                  <a:close/>
                </a:path>
                <a:path w="327659" h="25400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27659" h="254000">
                  <a:moveTo>
                    <a:pt x="327660" y="234950"/>
                  </a:moveTo>
                  <a:lnTo>
                    <a:pt x="323850" y="234950"/>
                  </a:lnTo>
                  <a:lnTo>
                    <a:pt x="323850" y="241300"/>
                  </a:lnTo>
                  <a:lnTo>
                    <a:pt x="327660" y="241300"/>
                  </a:lnTo>
                  <a:lnTo>
                    <a:pt x="327660" y="234950"/>
                  </a:lnTo>
                  <a:close/>
                </a:path>
                <a:path w="327659" h="254000">
                  <a:moveTo>
                    <a:pt x="3810" y="241427"/>
                  </a:moveTo>
                  <a:lnTo>
                    <a:pt x="0" y="241427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0190"/>
                  </a:lnTo>
                  <a:lnTo>
                    <a:pt x="3810" y="250190"/>
                  </a:lnTo>
                  <a:lnTo>
                    <a:pt x="3810" y="241427"/>
                  </a:lnTo>
                  <a:close/>
                </a:path>
                <a:path w="327659" h="254000">
                  <a:moveTo>
                    <a:pt x="327660" y="241427"/>
                  </a:moveTo>
                  <a:lnTo>
                    <a:pt x="323850" y="241427"/>
                  </a:lnTo>
                  <a:lnTo>
                    <a:pt x="323850" y="250190"/>
                  </a:lnTo>
                  <a:lnTo>
                    <a:pt x="327660" y="250190"/>
                  </a:lnTo>
                  <a:lnTo>
                    <a:pt x="327660" y="241427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6752589" y="1964689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40" h="246380">
                  <a:moveTo>
                    <a:pt x="32003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20039" y="3810"/>
                  </a:lnTo>
                  <a:lnTo>
                    <a:pt x="320039" y="0"/>
                  </a:lnTo>
                  <a:close/>
                </a:path>
                <a:path w="320040" h="246380">
                  <a:moveTo>
                    <a:pt x="320039" y="3810"/>
                  </a:moveTo>
                  <a:lnTo>
                    <a:pt x="316229" y="3810"/>
                  </a:lnTo>
                  <a:lnTo>
                    <a:pt x="316229" y="8889"/>
                  </a:lnTo>
                  <a:lnTo>
                    <a:pt x="320039" y="8889"/>
                  </a:lnTo>
                  <a:lnTo>
                    <a:pt x="320039" y="3810"/>
                  </a:lnTo>
                  <a:close/>
                </a:path>
                <a:path w="320040" h="24638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20040" h="246380">
                  <a:moveTo>
                    <a:pt x="320039" y="8890"/>
                  </a:moveTo>
                  <a:lnTo>
                    <a:pt x="316229" y="8890"/>
                  </a:lnTo>
                  <a:lnTo>
                    <a:pt x="316229" y="15239"/>
                  </a:lnTo>
                  <a:lnTo>
                    <a:pt x="320039" y="15239"/>
                  </a:lnTo>
                  <a:lnTo>
                    <a:pt x="320039" y="8890"/>
                  </a:lnTo>
                  <a:close/>
                </a:path>
                <a:path w="320040" h="246380">
                  <a:moveTo>
                    <a:pt x="3809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15240"/>
                  </a:lnTo>
                  <a:close/>
                </a:path>
                <a:path w="320040" h="246380">
                  <a:moveTo>
                    <a:pt x="320039" y="15240"/>
                  </a:moveTo>
                  <a:lnTo>
                    <a:pt x="316229" y="15240"/>
                  </a:lnTo>
                  <a:lnTo>
                    <a:pt x="316229" y="34289"/>
                  </a:lnTo>
                  <a:lnTo>
                    <a:pt x="320039" y="34289"/>
                  </a:lnTo>
                  <a:lnTo>
                    <a:pt x="320039" y="15240"/>
                  </a:lnTo>
                  <a:close/>
                </a:path>
                <a:path w="320040" h="246380">
                  <a:moveTo>
                    <a:pt x="3809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4290"/>
                  </a:lnTo>
                  <a:close/>
                </a:path>
                <a:path w="320040" h="246380">
                  <a:moveTo>
                    <a:pt x="320039" y="34290"/>
                  </a:moveTo>
                  <a:lnTo>
                    <a:pt x="316229" y="34290"/>
                  </a:lnTo>
                  <a:lnTo>
                    <a:pt x="316229" y="46989"/>
                  </a:lnTo>
                  <a:lnTo>
                    <a:pt x="320039" y="46989"/>
                  </a:lnTo>
                  <a:lnTo>
                    <a:pt x="320039" y="34290"/>
                  </a:lnTo>
                  <a:close/>
                </a:path>
                <a:path w="320040" h="246380">
                  <a:moveTo>
                    <a:pt x="3809" y="46990"/>
                  </a:moveTo>
                  <a:lnTo>
                    <a:pt x="0" y="4699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46990"/>
                  </a:lnTo>
                  <a:close/>
                </a:path>
                <a:path w="320040" h="246380">
                  <a:moveTo>
                    <a:pt x="320039" y="46990"/>
                  </a:moveTo>
                  <a:lnTo>
                    <a:pt x="316229" y="46990"/>
                  </a:lnTo>
                  <a:lnTo>
                    <a:pt x="316229" y="69850"/>
                  </a:lnTo>
                  <a:lnTo>
                    <a:pt x="320039" y="69850"/>
                  </a:lnTo>
                  <a:lnTo>
                    <a:pt x="320039" y="46990"/>
                  </a:lnTo>
                  <a:close/>
                </a:path>
                <a:path w="320040" h="246380">
                  <a:moveTo>
                    <a:pt x="3809" y="69850"/>
                  </a:moveTo>
                  <a:lnTo>
                    <a:pt x="0" y="6985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69850"/>
                  </a:lnTo>
                  <a:close/>
                </a:path>
                <a:path w="320040" h="246380">
                  <a:moveTo>
                    <a:pt x="320039" y="69850"/>
                  </a:moveTo>
                  <a:lnTo>
                    <a:pt x="316229" y="69850"/>
                  </a:lnTo>
                  <a:lnTo>
                    <a:pt x="316229" y="173989"/>
                  </a:lnTo>
                  <a:lnTo>
                    <a:pt x="320039" y="173989"/>
                  </a:lnTo>
                  <a:lnTo>
                    <a:pt x="320039" y="69850"/>
                  </a:lnTo>
                  <a:close/>
                </a:path>
                <a:path w="320040" h="246380">
                  <a:moveTo>
                    <a:pt x="3809" y="173990"/>
                  </a:moveTo>
                  <a:lnTo>
                    <a:pt x="0" y="17399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73990"/>
                  </a:lnTo>
                  <a:close/>
                </a:path>
                <a:path w="320040" h="246380">
                  <a:moveTo>
                    <a:pt x="320039" y="173990"/>
                  </a:moveTo>
                  <a:lnTo>
                    <a:pt x="316229" y="173990"/>
                  </a:lnTo>
                  <a:lnTo>
                    <a:pt x="316229" y="186689"/>
                  </a:lnTo>
                  <a:lnTo>
                    <a:pt x="320039" y="186689"/>
                  </a:lnTo>
                  <a:lnTo>
                    <a:pt x="320039" y="173990"/>
                  </a:lnTo>
                  <a:close/>
                </a:path>
                <a:path w="320040" h="246380">
                  <a:moveTo>
                    <a:pt x="3809" y="186690"/>
                  </a:moveTo>
                  <a:lnTo>
                    <a:pt x="0" y="18669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86690"/>
                  </a:lnTo>
                  <a:close/>
                </a:path>
                <a:path w="320040" h="246380">
                  <a:moveTo>
                    <a:pt x="320039" y="186690"/>
                  </a:moveTo>
                  <a:lnTo>
                    <a:pt x="316229" y="186690"/>
                  </a:lnTo>
                  <a:lnTo>
                    <a:pt x="316229" y="212089"/>
                  </a:lnTo>
                  <a:lnTo>
                    <a:pt x="320039" y="212089"/>
                  </a:lnTo>
                  <a:lnTo>
                    <a:pt x="320039" y="186690"/>
                  </a:lnTo>
                  <a:close/>
                </a:path>
                <a:path w="320040" h="246380">
                  <a:moveTo>
                    <a:pt x="3809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12090"/>
                  </a:lnTo>
                  <a:close/>
                </a:path>
                <a:path w="320040" h="246380">
                  <a:moveTo>
                    <a:pt x="320039" y="212090"/>
                  </a:moveTo>
                  <a:lnTo>
                    <a:pt x="316229" y="212090"/>
                  </a:lnTo>
                  <a:lnTo>
                    <a:pt x="316229" y="231139"/>
                  </a:lnTo>
                  <a:lnTo>
                    <a:pt x="320039" y="231139"/>
                  </a:lnTo>
                  <a:lnTo>
                    <a:pt x="320039" y="212090"/>
                  </a:lnTo>
                  <a:close/>
                </a:path>
                <a:path w="320040" h="24638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20040" h="246380">
                  <a:moveTo>
                    <a:pt x="320039" y="231140"/>
                  </a:moveTo>
                  <a:lnTo>
                    <a:pt x="316229" y="231140"/>
                  </a:lnTo>
                  <a:lnTo>
                    <a:pt x="316229" y="237489"/>
                  </a:lnTo>
                  <a:lnTo>
                    <a:pt x="320039" y="237489"/>
                  </a:lnTo>
                  <a:lnTo>
                    <a:pt x="320039" y="231140"/>
                  </a:lnTo>
                  <a:close/>
                </a:path>
                <a:path w="320040" h="246380">
                  <a:moveTo>
                    <a:pt x="3809" y="237617"/>
                  </a:moveTo>
                  <a:lnTo>
                    <a:pt x="0" y="237617"/>
                  </a:lnTo>
                  <a:lnTo>
                    <a:pt x="0" y="246380"/>
                  </a:lnTo>
                  <a:lnTo>
                    <a:pt x="320039" y="246380"/>
                  </a:lnTo>
                  <a:lnTo>
                    <a:pt x="320039" y="242570"/>
                  </a:lnTo>
                  <a:lnTo>
                    <a:pt x="3809" y="242570"/>
                  </a:lnTo>
                  <a:lnTo>
                    <a:pt x="3809" y="237617"/>
                  </a:lnTo>
                  <a:close/>
                </a:path>
                <a:path w="320040" h="246380">
                  <a:moveTo>
                    <a:pt x="320039" y="237617"/>
                  </a:moveTo>
                  <a:lnTo>
                    <a:pt x="316229" y="237617"/>
                  </a:lnTo>
                  <a:lnTo>
                    <a:pt x="316229" y="242570"/>
                  </a:lnTo>
                  <a:lnTo>
                    <a:pt x="320039" y="242570"/>
                  </a:lnTo>
                  <a:lnTo>
                    <a:pt x="320039" y="237617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6756399" y="196850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20" h="238760">
                  <a:moveTo>
                    <a:pt x="31242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12420" y="3810"/>
                  </a:lnTo>
                  <a:lnTo>
                    <a:pt x="312420" y="0"/>
                  </a:lnTo>
                  <a:close/>
                </a:path>
                <a:path w="312420" h="238760">
                  <a:moveTo>
                    <a:pt x="312420" y="3810"/>
                  </a:moveTo>
                  <a:lnTo>
                    <a:pt x="308609" y="3810"/>
                  </a:lnTo>
                  <a:lnTo>
                    <a:pt x="308609" y="5079"/>
                  </a:lnTo>
                  <a:lnTo>
                    <a:pt x="312420" y="5079"/>
                  </a:lnTo>
                  <a:lnTo>
                    <a:pt x="312420" y="3810"/>
                  </a:lnTo>
                  <a:close/>
                </a:path>
                <a:path w="312420" h="23876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12420" h="238760">
                  <a:moveTo>
                    <a:pt x="312420" y="5080"/>
                  </a:moveTo>
                  <a:lnTo>
                    <a:pt x="308609" y="5080"/>
                  </a:lnTo>
                  <a:lnTo>
                    <a:pt x="308609" y="11429"/>
                  </a:lnTo>
                  <a:lnTo>
                    <a:pt x="312420" y="11429"/>
                  </a:lnTo>
                  <a:lnTo>
                    <a:pt x="312420" y="5080"/>
                  </a:lnTo>
                  <a:close/>
                </a:path>
                <a:path w="312420" h="238760">
                  <a:moveTo>
                    <a:pt x="3809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11430"/>
                  </a:lnTo>
                  <a:close/>
                </a:path>
                <a:path w="312420" h="238760">
                  <a:moveTo>
                    <a:pt x="312420" y="11430"/>
                  </a:moveTo>
                  <a:lnTo>
                    <a:pt x="308609" y="11430"/>
                  </a:lnTo>
                  <a:lnTo>
                    <a:pt x="308609" y="30479"/>
                  </a:lnTo>
                  <a:lnTo>
                    <a:pt x="312420" y="30479"/>
                  </a:lnTo>
                  <a:lnTo>
                    <a:pt x="312420" y="11430"/>
                  </a:lnTo>
                  <a:close/>
                </a:path>
                <a:path w="312420" h="238760">
                  <a:moveTo>
                    <a:pt x="3809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0480"/>
                  </a:lnTo>
                  <a:close/>
                </a:path>
                <a:path w="312420" h="238760">
                  <a:moveTo>
                    <a:pt x="312420" y="30480"/>
                  </a:moveTo>
                  <a:lnTo>
                    <a:pt x="308609" y="30480"/>
                  </a:lnTo>
                  <a:lnTo>
                    <a:pt x="308609" y="43179"/>
                  </a:lnTo>
                  <a:lnTo>
                    <a:pt x="312420" y="43179"/>
                  </a:lnTo>
                  <a:lnTo>
                    <a:pt x="312420" y="30480"/>
                  </a:lnTo>
                  <a:close/>
                </a:path>
                <a:path w="312420" h="238760">
                  <a:moveTo>
                    <a:pt x="3809" y="43180"/>
                  </a:moveTo>
                  <a:lnTo>
                    <a:pt x="0" y="4318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43180"/>
                  </a:lnTo>
                  <a:close/>
                </a:path>
                <a:path w="312420" h="238760">
                  <a:moveTo>
                    <a:pt x="312420" y="43180"/>
                  </a:moveTo>
                  <a:lnTo>
                    <a:pt x="308609" y="43180"/>
                  </a:lnTo>
                  <a:lnTo>
                    <a:pt x="308609" y="66039"/>
                  </a:lnTo>
                  <a:lnTo>
                    <a:pt x="312420" y="66039"/>
                  </a:lnTo>
                  <a:lnTo>
                    <a:pt x="312420" y="43180"/>
                  </a:lnTo>
                  <a:close/>
                </a:path>
                <a:path w="312420" h="238760">
                  <a:moveTo>
                    <a:pt x="3809" y="66040"/>
                  </a:moveTo>
                  <a:lnTo>
                    <a:pt x="0" y="66040"/>
                  </a:lnTo>
                  <a:lnTo>
                    <a:pt x="0" y="170179"/>
                  </a:lnTo>
                  <a:lnTo>
                    <a:pt x="3809" y="170179"/>
                  </a:lnTo>
                  <a:lnTo>
                    <a:pt x="3809" y="66040"/>
                  </a:lnTo>
                  <a:close/>
                </a:path>
                <a:path w="312420" h="238760">
                  <a:moveTo>
                    <a:pt x="312420" y="66040"/>
                  </a:moveTo>
                  <a:lnTo>
                    <a:pt x="308609" y="66040"/>
                  </a:lnTo>
                  <a:lnTo>
                    <a:pt x="308609" y="170179"/>
                  </a:lnTo>
                  <a:lnTo>
                    <a:pt x="312420" y="170179"/>
                  </a:lnTo>
                  <a:lnTo>
                    <a:pt x="312420" y="66040"/>
                  </a:lnTo>
                  <a:close/>
                </a:path>
                <a:path w="312420" h="238760">
                  <a:moveTo>
                    <a:pt x="3809" y="170180"/>
                  </a:moveTo>
                  <a:lnTo>
                    <a:pt x="0" y="17018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70180"/>
                  </a:lnTo>
                  <a:close/>
                </a:path>
                <a:path w="312420" h="238760">
                  <a:moveTo>
                    <a:pt x="312420" y="170180"/>
                  </a:moveTo>
                  <a:lnTo>
                    <a:pt x="308609" y="170180"/>
                  </a:lnTo>
                  <a:lnTo>
                    <a:pt x="308609" y="182879"/>
                  </a:lnTo>
                  <a:lnTo>
                    <a:pt x="312420" y="182879"/>
                  </a:lnTo>
                  <a:lnTo>
                    <a:pt x="312420" y="170180"/>
                  </a:lnTo>
                  <a:close/>
                </a:path>
                <a:path w="312420" h="238760">
                  <a:moveTo>
                    <a:pt x="3809" y="182880"/>
                  </a:moveTo>
                  <a:lnTo>
                    <a:pt x="0" y="18288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82880"/>
                  </a:lnTo>
                  <a:close/>
                </a:path>
                <a:path w="312420" h="238760">
                  <a:moveTo>
                    <a:pt x="312420" y="182880"/>
                  </a:moveTo>
                  <a:lnTo>
                    <a:pt x="308609" y="182880"/>
                  </a:lnTo>
                  <a:lnTo>
                    <a:pt x="308609" y="208279"/>
                  </a:lnTo>
                  <a:lnTo>
                    <a:pt x="312420" y="208279"/>
                  </a:lnTo>
                  <a:lnTo>
                    <a:pt x="312420" y="182880"/>
                  </a:lnTo>
                  <a:close/>
                </a:path>
                <a:path w="312420" h="238760">
                  <a:moveTo>
                    <a:pt x="3809" y="208280"/>
                  </a:moveTo>
                  <a:lnTo>
                    <a:pt x="0" y="2082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08280"/>
                  </a:lnTo>
                  <a:close/>
                </a:path>
                <a:path w="312420" h="238760">
                  <a:moveTo>
                    <a:pt x="312420" y="208280"/>
                  </a:moveTo>
                  <a:lnTo>
                    <a:pt x="308609" y="208280"/>
                  </a:lnTo>
                  <a:lnTo>
                    <a:pt x="308609" y="227329"/>
                  </a:lnTo>
                  <a:lnTo>
                    <a:pt x="312420" y="227329"/>
                  </a:lnTo>
                  <a:lnTo>
                    <a:pt x="312420" y="208280"/>
                  </a:lnTo>
                  <a:close/>
                </a:path>
                <a:path w="312420" h="238760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12420" h="238760">
                  <a:moveTo>
                    <a:pt x="312420" y="227330"/>
                  </a:moveTo>
                  <a:lnTo>
                    <a:pt x="308609" y="227330"/>
                  </a:lnTo>
                  <a:lnTo>
                    <a:pt x="308609" y="233679"/>
                  </a:lnTo>
                  <a:lnTo>
                    <a:pt x="312420" y="233679"/>
                  </a:lnTo>
                  <a:lnTo>
                    <a:pt x="312420" y="227330"/>
                  </a:lnTo>
                  <a:close/>
                </a:path>
                <a:path w="312420" h="238760">
                  <a:moveTo>
                    <a:pt x="3809" y="233807"/>
                  </a:moveTo>
                  <a:lnTo>
                    <a:pt x="0" y="233807"/>
                  </a:lnTo>
                  <a:lnTo>
                    <a:pt x="0" y="238760"/>
                  </a:lnTo>
                  <a:lnTo>
                    <a:pt x="312420" y="238760"/>
                  </a:lnTo>
                  <a:lnTo>
                    <a:pt x="312420" y="236220"/>
                  </a:lnTo>
                  <a:lnTo>
                    <a:pt x="3809" y="236220"/>
                  </a:lnTo>
                  <a:lnTo>
                    <a:pt x="3809" y="233807"/>
                  </a:lnTo>
                  <a:close/>
                </a:path>
                <a:path w="312420" h="238760">
                  <a:moveTo>
                    <a:pt x="312420" y="233807"/>
                  </a:moveTo>
                  <a:lnTo>
                    <a:pt x="308609" y="233807"/>
                  </a:lnTo>
                  <a:lnTo>
                    <a:pt x="308609" y="236220"/>
                  </a:lnTo>
                  <a:lnTo>
                    <a:pt x="312420" y="236220"/>
                  </a:lnTo>
                  <a:lnTo>
                    <a:pt x="312420" y="233807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6760210" y="1972309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229997"/>
                  </a:moveTo>
                  <a:lnTo>
                    <a:pt x="0" y="229997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9997"/>
                  </a:lnTo>
                  <a:close/>
                </a:path>
                <a:path w="304800" h="232410">
                  <a:moveTo>
                    <a:pt x="304800" y="7632"/>
                  </a:moveTo>
                  <a:lnTo>
                    <a:pt x="300990" y="7632"/>
                  </a:lnTo>
                  <a:lnTo>
                    <a:pt x="300990" y="26670"/>
                  </a:lnTo>
                  <a:lnTo>
                    <a:pt x="300990" y="228600"/>
                  </a:lnTo>
                  <a:lnTo>
                    <a:pt x="3810" y="228600"/>
                  </a:lnTo>
                  <a:lnTo>
                    <a:pt x="3810" y="26670"/>
                  </a:lnTo>
                  <a:lnTo>
                    <a:pt x="3810" y="7632"/>
                  </a:lnTo>
                  <a:lnTo>
                    <a:pt x="0" y="7632"/>
                  </a:lnTo>
                  <a:lnTo>
                    <a:pt x="0" y="26670"/>
                  </a:lnTo>
                  <a:lnTo>
                    <a:pt x="0" y="228600"/>
                  </a:lnTo>
                  <a:lnTo>
                    <a:pt x="0" y="229870"/>
                  </a:lnTo>
                  <a:lnTo>
                    <a:pt x="304800" y="229870"/>
                  </a:lnTo>
                  <a:lnTo>
                    <a:pt x="304800" y="228600"/>
                  </a:lnTo>
                  <a:lnTo>
                    <a:pt x="304800" y="26670"/>
                  </a:lnTo>
                  <a:lnTo>
                    <a:pt x="304800" y="7632"/>
                  </a:lnTo>
                  <a:close/>
                </a:path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3810"/>
                  </a:lnTo>
                  <a:lnTo>
                    <a:pt x="300990" y="3810"/>
                  </a:lnTo>
                  <a:lnTo>
                    <a:pt x="300990" y="7620"/>
                  </a:lnTo>
                  <a:lnTo>
                    <a:pt x="304800" y="7620"/>
                  </a:lnTo>
                  <a:lnTo>
                    <a:pt x="304800" y="3810"/>
                  </a:lnTo>
                  <a:lnTo>
                    <a:pt x="304800" y="1270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6764020" y="197611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79" h="224789">
                  <a:moveTo>
                    <a:pt x="297180" y="3822"/>
                  </a:moveTo>
                  <a:lnTo>
                    <a:pt x="293370" y="3822"/>
                  </a:lnTo>
                  <a:lnTo>
                    <a:pt x="293370" y="22860"/>
                  </a:lnTo>
                  <a:lnTo>
                    <a:pt x="293370" y="220980"/>
                  </a:lnTo>
                  <a:lnTo>
                    <a:pt x="3810" y="220980"/>
                  </a:lnTo>
                  <a:lnTo>
                    <a:pt x="3810" y="22860"/>
                  </a:lnTo>
                  <a:lnTo>
                    <a:pt x="3810" y="3822"/>
                  </a:lnTo>
                  <a:lnTo>
                    <a:pt x="0" y="3822"/>
                  </a:lnTo>
                  <a:lnTo>
                    <a:pt x="0" y="22860"/>
                  </a:lnTo>
                  <a:lnTo>
                    <a:pt x="0" y="220980"/>
                  </a:lnTo>
                  <a:lnTo>
                    <a:pt x="0" y="224790"/>
                  </a:lnTo>
                  <a:lnTo>
                    <a:pt x="297180" y="224790"/>
                  </a:lnTo>
                  <a:lnTo>
                    <a:pt x="297180" y="220980"/>
                  </a:lnTo>
                  <a:lnTo>
                    <a:pt x="297180" y="22860"/>
                  </a:lnTo>
                  <a:lnTo>
                    <a:pt x="297180" y="3822"/>
                  </a:lnTo>
                  <a:close/>
                </a:path>
                <a:path w="297179" h="224789">
                  <a:moveTo>
                    <a:pt x="2971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293370" y="2540"/>
                  </a:lnTo>
                  <a:lnTo>
                    <a:pt x="293370" y="3810"/>
                  </a:lnTo>
                  <a:lnTo>
                    <a:pt x="297180" y="3810"/>
                  </a:lnTo>
                  <a:lnTo>
                    <a:pt x="297180" y="2540"/>
                  </a:lnTo>
                  <a:lnTo>
                    <a:pt x="297180" y="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6767830" y="1978659"/>
              <a:ext cx="289560" cy="218440"/>
            </a:xfrm>
            <a:custGeom>
              <a:avLst/>
              <a:gdLst/>
              <a:ahLst/>
              <a:cxnLst/>
              <a:rect l="l" t="t" r="r" b="b"/>
              <a:pathLst>
                <a:path w="289559" h="218439">
                  <a:moveTo>
                    <a:pt x="289560" y="217182"/>
                  </a:moveTo>
                  <a:lnTo>
                    <a:pt x="0" y="217182"/>
                  </a:lnTo>
                  <a:lnTo>
                    <a:pt x="0" y="218440"/>
                  </a:lnTo>
                  <a:lnTo>
                    <a:pt x="289560" y="218440"/>
                  </a:lnTo>
                  <a:lnTo>
                    <a:pt x="289560" y="217182"/>
                  </a:lnTo>
                  <a:close/>
                </a:path>
                <a:path w="289559" h="218439">
                  <a:moveTo>
                    <a:pt x="289560" y="0"/>
                  </a:moveTo>
                  <a:lnTo>
                    <a:pt x="285750" y="0"/>
                  </a:lnTo>
                  <a:lnTo>
                    <a:pt x="285750" y="3810"/>
                  </a:lnTo>
                  <a:lnTo>
                    <a:pt x="285750" y="20320"/>
                  </a:lnTo>
                  <a:lnTo>
                    <a:pt x="285737" y="214630"/>
                  </a:lnTo>
                  <a:lnTo>
                    <a:pt x="2540" y="214630"/>
                  </a:lnTo>
                  <a:lnTo>
                    <a:pt x="2540" y="20320"/>
                  </a:lnTo>
                  <a:lnTo>
                    <a:pt x="2540" y="3810"/>
                  </a:lnTo>
                  <a:lnTo>
                    <a:pt x="285750" y="3810"/>
                  </a:lnTo>
                  <a:lnTo>
                    <a:pt x="28575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20320"/>
                  </a:lnTo>
                  <a:lnTo>
                    <a:pt x="0" y="214630"/>
                  </a:lnTo>
                  <a:lnTo>
                    <a:pt x="0" y="217170"/>
                  </a:lnTo>
                  <a:lnTo>
                    <a:pt x="289560" y="217170"/>
                  </a:lnTo>
                  <a:lnTo>
                    <a:pt x="289560" y="214630"/>
                  </a:lnTo>
                  <a:lnTo>
                    <a:pt x="289560" y="20320"/>
                  </a:lnTo>
                  <a:lnTo>
                    <a:pt x="289560" y="3810"/>
                  </a:lnTo>
                  <a:lnTo>
                    <a:pt x="289560" y="1270"/>
                  </a:lnTo>
                  <a:lnTo>
                    <a:pt x="289560" y="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6770370" y="198246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19">
                  <a:moveTo>
                    <a:pt x="283210" y="0"/>
                  </a:moveTo>
                  <a:lnTo>
                    <a:pt x="280670" y="0"/>
                  </a:lnTo>
                  <a:lnTo>
                    <a:pt x="280670" y="3810"/>
                  </a:lnTo>
                  <a:lnTo>
                    <a:pt x="280670" y="16510"/>
                  </a:lnTo>
                  <a:lnTo>
                    <a:pt x="280670" y="207010"/>
                  </a:lnTo>
                  <a:lnTo>
                    <a:pt x="3810" y="207010"/>
                  </a:lnTo>
                  <a:lnTo>
                    <a:pt x="3810" y="16510"/>
                  </a:lnTo>
                  <a:lnTo>
                    <a:pt x="3810" y="3810"/>
                  </a:lnTo>
                  <a:lnTo>
                    <a:pt x="280670" y="3810"/>
                  </a:lnTo>
                  <a:lnTo>
                    <a:pt x="28067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6510"/>
                  </a:lnTo>
                  <a:lnTo>
                    <a:pt x="0" y="20701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7010"/>
                  </a:lnTo>
                  <a:lnTo>
                    <a:pt x="283197" y="1651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6774167" y="1986279"/>
              <a:ext cx="277495" cy="203200"/>
            </a:xfrm>
            <a:custGeom>
              <a:avLst/>
              <a:gdLst/>
              <a:ahLst/>
              <a:cxnLst/>
              <a:rect l="l" t="t" r="r" b="b"/>
              <a:pathLst>
                <a:path w="277495" h="203200">
                  <a:moveTo>
                    <a:pt x="276872" y="0"/>
                  </a:moveTo>
                  <a:lnTo>
                    <a:pt x="273062" y="0"/>
                  </a:lnTo>
                  <a:lnTo>
                    <a:pt x="273062" y="3810"/>
                  </a:lnTo>
                  <a:lnTo>
                    <a:pt x="273062" y="12700"/>
                  </a:lnTo>
                  <a:lnTo>
                    <a:pt x="273050" y="199390"/>
                  </a:lnTo>
                  <a:lnTo>
                    <a:pt x="3822" y="199390"/>
                  </a:lnTo>
                  <a:lnTo>
                    <a:pt x="3822" y="12700"/>
                  </a:lnTo>
                  <a:lnTo>
                    <a:pt x="3822" y="3810"/>
                  </a:lnTo>
                  <a:lnTo>
                    <a:pt x="273062" y="3810"/>
                  </a:lnTo>
                  <a:lnTo>
                    <a:pt x="273062" y="0"/>
                  </a:lnTo>
                  <a:lnTo>
                    <a:pt x="12" y="0"/>
                  </a:lnTo>
                  <a:lnTo>
                    <a:pt x="12" y="3810"/>
                  </a:lnTo>
                  <a:lnTo>
                    <a:pt x="12" y="12700"/>
                  </a:lnTo>
                  <a:lnTo>
                    <a:pt x="0" y="199390"/>
                  </a:lnTo>
                  <a:lnTo>
                    <a:pt x="12" y="203200"/>
                  </a:lnTo>
                  <a:lnTo>
                    <a:pt x="276872" y="203200"/>
                  </a:lnTo>
                  <a:lnTo>
                    <a:pt x="276872" y="199390"/>
                  </a:lnTo>
                  <a:lnTo>
                    <a:pt x="276872" y="12700"/>
                  </a:lnTo>
                  <a:lnTo>
                    <a:pt x="276872" y="3810"/>
                  </a:lnTo>
                  <a:lnTo>
                    <a:pt x="276872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6777990" y="199008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80">
                  <a:moveTo>
                    <a:pt x="269240" y="0"/>
                  </a:moveTo>
                  <a:lnTo>
                    <a:pt x="265430" y="0"/>
                  </a:lnTo>
                  <a:lnTo>
                    <a:pt x="265430" y="3810"/>
                  </a:lnTo>
                  <a:lnTo>
                    <a:pt x="265430" y="8890"/>
                  </a:lnTo>
                  <a:lnTo>
                    <a:pt x="265430" y="193040"/>
                  </a:lnTo>
                  <a:lnTo>
                    <a:pt x="3810" y="193040"/>
                  </a:lnTo>
                  <a:lnTo>
                    <a:pt x="3810" y="889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8890"/>
                  </a:lnTo>
                  <a:lnTo>
                    <a:pt x="0" y="19304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3040"/>
                  </a:lnTo>
                  <a:lnTo>
                    <a:pt x="269240" y="889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6781800" y="1993899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30">
                  <a:moveTo>
                    <a:pt x="261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61620" y="189230"/>
                  </a:lnTo>
                  <a:lnTo>
                    <a:pt x="261620" y="185420"/>
                  </a:lnTo>
                  <a:close/>
                </a:path>
                <a:path w="261620" h="18923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57810" y="3810"/>
                  </a:lnTo>
                  <a:lnTo>
                    <a:pt x="257810" y="5080"/>
                  </a:lnTo>
                  <a:lnTo>
                    <a:pt x="257810" y="182880"/>
                  </a:lnTo>
                  <a:lnTo>
                    <a:pt x="261620" y="182880"/>
                  </a:lnTo>
                  <a:lnTo>
                    <a:pt x="261620" y="508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6781799" y="1997709"/>
              <a:ext cx="261620" cy="181610"/>
            </a:xfrm>
            <a:prstGeom prst="rect">
              <a:avLst/>
            </a:prstGeom>
            <a:blipFill>
              <a:blip r:embed="rId3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6113779" y="1546859"/>
              <a:ext cx="546100" cy="471170"/>
            </a:xfrm>
            <a:custGeom>
              <a:avLst/>
              <a:gdLst/>
              <a:ahLst/>
              <a:cxnLst/>
              <a:rect l="l" t="t" r="r" b="b"/>
              <a:pathLst>
                <a:path w="546100" h="471169">
                  <a:moveTo>
                    <a:pt x="307339" y="1270"/>
                  </a:moveTo>
                  <a:lnTo>
                    <a:pt x="232410" y="1270"/>
                  </a:lnTo>
                  <a:lnTo>
                    <a:pt x="232410" y="3810"/>
                  </a:lnTo>
                  <a:lnTo>
                    <a:pt x="307339" y="3810"/>
                  </a:lnTo>
                  <a:lnTo>
                    <a:pt x="307339" y="1270"/>
                  </a:lnTo>
                  <a:close/>
                </a:path>
                <a:path w="546100" h="471169">
                  <a:moveTo>
                    <a:pt x="273050" y="0"/>
                  </a:moveTo>
                  <a:lnTo>
                    <a:pt x="245110" y="0"/>
                  </a:lnTo>
                  <a:lnTo>
                    <a:pt x="245110" y="1270"/>
                  </a:lnTo>
                  <a:lnTo>
                    <a:pt x="273050" y="1270"/>
                  </a:lnTo>
                  <a:lnTo>
                    <a:pt x="273050" y="0"/>
                  </a:lnTo>
                  <a:close/>
                </a:path>
                <a:path w="546100" h="471169">
                  <a:moveTo>
                    <a:pt x="302260" y="0"/>
                  </a:moveTo>
                  <a:lnTo>
                    <a:pt x="274320" y="0"/>
                  </a:lnTo>
                  <a:lnTo>
                    <a:pt x="274320" y="1270"/>
                  </a:lnTo>
                  <a:lnTo>
                    <a:pt x="302260" y="1270"/>
                  </a:lnTo>
                  <a:lnTo>
                    <a:pt x="302260" y="0"/>
                  </a:lnTo>
                  <a:close/>
                </a:path>
                <a:path w="546100" h="471169">
                  <a:moveTo>
                    <a:pt x="3810" y="203200"/>
                  </a:moveTo>
                  <a:lnTo>
                    <a:pt x="2540" y="203200"/>
                  </a:lnTo>
                  <a:lnTo>
                    <a:pt x="2540" y="208280"/>
                  </a:lnTo>
                  <a:lnTo>
                    <a:pt x="1270" y="208280"/>
                  </a:lnTo>
                  <a:lnTo>
                    <a:pt x="1270" y="223520"/>
                  </a:lnTo>
                  <a:lnTo>
                    <a:pt x="0" y="223520"/>
                  </a:lnTo>
                  <a:lnTo>
                    <a:pt x="0" y="229870"/>
                  </a:lnTo>
                  <a:lnTo>
                    <a:pt x="3810" y="229870"/>
                  </a:lnTo>
                  <a:lnTo>
                    <a:pt x="3810" y="203200"/>
                  </a:lnTo>
                  <a:close/>
                </a:path>
                <a:path w="546100" h="471169">
                  <a:moveTo>
                    <a:pt x="543560" y="199390"/>
                  </a:moveTo>
                  <a:lnTo>
                    <a:pt x="542290" y="199390"/>
                  </a:lnTo>
                  <a:lnTo>
                    <a:pt x="542290" y="229870"/>
                  </a:lnTo>
                  <a:lnTo>
                    <a:pt x="546100" y="229870"/>
                  </a:lnTo>
                  <a:lnTo>
                    <a:pt x="546100" y="217170"/>
                  </a:lnTo>
                  <a:lnTo>
                    <a:pt x="544829" y="217170"/>
                  </a:lnTo>
                  <a:lnTo>
                    <a:pt x="544830" y="207010"/>
                  </a:lnTo>
                  <a:lnTo>
                    <a:pt x="543560" y="207010"/>
                  </a:lnTo>
                  <a:lnTo>
                    <a:pt x="543560" y="199390"/>
                  </a:lnTo>
                  <a:close/>
                </a:path>
                <a:path w="546100" h="471169">
                  <a:moveTo>
                    <a:pt x="546100" y="229870"/>
                  </a:moveTo>
                  <a:lnTo>
                    <a:pt x="542290" y="229870"/>
                  </a:lnTo>
                  <a:lnTo>
                    <a:pt x="542290" y="271780"/>
                  </a:lnTo>
                  <a:lnTo>
                    <a:pt x="543560" y="271780"/>
                  </a:lnTo>
                  <a:lnTo>
                    <a:pt x="543560" y="264160"/>
                  </a:lnTo>
                  <a:lnTo>
                    <a:pt x="544830" y="264160"/>
                  </a:lnTo>
                  <a:lnTo>
                    <a:pt x="544829" y="254000"/>
                  </a:lnTo>
                  <a:lnTo>
                    <a:pt x="546100" y="254000"/>
                  </a:lnTo>
                  <a:lnTo>
                    <a:pt x="546100" y="229870"/>
                  </a:lnTo>
                  <a:close/>
                </a:path>
                <a:path w="546100" h="471169">
                  <a:moveTo>
                    <a:pt x="3810" y="229870"/>
                  </a:moveTo>
                  <a:lnTo>
                    <a:pt x="0" y="22987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2890"/>
                  </a:lnTo>
                  <a:lnTo>
                    <a:pt x="2540" y="262890"/>
                  </a:lnTo>
                  <a:lnTo>
                    <a:pt x="2540" y="269240"/>
                  </a:lnTo>
                  <a:lnTo>
                    <a:pt x="3810" y="269240"/>
                  </a:lnTo>
                  <a:lnTo>
                    <a:pt x="3810" y="229870"/>
                  </a:lnTo>
                  <a:close/>
                </a:path>
                <a:path w="546100" h="471169">
                  <a:moveTo>
                    <a:pt x="314960" y="469900"/>
                  </a:moveTo>
                  <a:lnTo>
                    <a:pt x="240030" y="469900"/>
                  </a:lnTo>
                  <a:lnTo>
                    <a:pt x="240030" y="471170"/>
                  </a:lnTo>
                  <a:lnTo>
                    <a:pt x="314960" y="471170"/>
                  </a:lnTo>
                  <a:lnTo>
                    <a:pt x="314960" y="469900"/>
                  </a:lnTo>
                  <a:close/>
                </a:path>
                <a:path w="546100" h="471169">
                  <a:moveTo>
                    <a:pt x="231140" y="468630"/>
                  </a:moveTo>
                  <a:lnTo>
                    <a:pt x="218440" y="468630"/>
                  </a:lnTo>
                  <a:lnTo>
                    <a:pt x="218440" y="469900"/>
                  </a:lnTo>
                  <a:lnTo>
                    <a:pt x="231140" y="469900"/>
                  </a:lnTo>
                  <a:lnTo>
                    <a:pt x="231140" y="468630"/>
                  </a:lnTo>
                  <a:close/>
                </a:path>
                <a:path w="546100" h="471169">
                  <a:moveTo>
                    <a:pt x="328930" y="468630"/>
                  </a:moveTo>
                  <a:lnTo>
                    <a:pt x="323850" y="468630"/>
                  </a:lnTo>
                  <a:lnTo>
                    <a:pt x="323850" y="469900"/>
                  </a:lnTo>
                  <a:lnTo>
                    <a:pt x="328930" y="469900"/>
                  </a:lnTo>
                  <a:lnTo>
                    <a:pt x="328930" y="46863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6117589" y="1550669"/>
              <a:ext cx="538480" cy="463550"/>
            </a:xfrm>
            <a:custGeom>
              <a:avLst/>
              <a:gdLst/>
              <a:ahLst/>
              <a:cxnLst/>
              <a:rect l="l" t="t" r="r" b="b"/>
              <a:pathLst>
                <a:path w="538479" h="463550">
                  <a:moveTo>
                    <a:pt x="219710" y="0"/>
                  </a:moveTo>
                  <a:lnTo>
                    <a:pt x="214630" y="0"/>
                  </a:lnTo>
                  <a:lnTo>
                    <a:pt x="214630" y="2539"/>
                  </a:lnTo>
                  <a:lnTo>
                    <a:pt x="219710" y="2539"/>
                  </a:lnTo>
                  <a:lnTo>
                    <a:pt x="219710" y="0"/>
                  </a:lnTo>
                  <a:close/>
                </a:path>
                <a:path w="538479" h="463550">
                  <a:moveTo>
                    <a:pt x="325120" y="0"/>
                  </a:moveTo>
                  <a:lnTo>
                    <a:pt x="312420" y="0"/>
                  </a:lnTo>
                  <a:lnTo>
                    <a:pt x="312420" y="2539"/>
                  </a:lnTo>
                  <a:lnTo>
                    <a:pt x="325120" y="2539"/>
                  </a:lnTo>
                  <a:lnTo>
                    <a:pt x="325120" y="0"/>
                  </a:lnTo>
                  <a:close/>
                </a:path>
                <a:path w="538479" h="463550">
                  <a:moveTo>
                    <a:pt x="3810" y="182880"/>
                  </a:moveTo>
                  <a:lnTo>
                    <a:pt x="2539" y="182880"/>
                  </a:lnTo>
                  <a:lnTo>
                    <a:pt x="2539" y="187960"/>
                  </a:lnTo>
                  <a:lnTo>
                    <a:pt x="3810" y="187960"/>
                  </a:lnTo>
                  <a:lnTo>
                    <a:pt x="3810" y="182880"/>
                  </a:lnTo>
                  <a:close/>
                </a:path>
                <a:path w="538479" h="463550">
                  <a:moveTo>
                    <a:pt x="535939" y="177800"/>
                  </a:moveTo>
                  <a:lnTo>
                    <a:pt x="534670" y="177800"/>
                  </a:lnTo>
                  <a:lnTo>
                    <a:pt x="534669" y="187960"/>
                  </a:lnTo>
                  <a:lnTo>
                    <a:pt x="537210" y="187960"/>
                  </a:lnTo>
                  <a:lnTo>
                    <a:pt x="537210" y="182880"/>
                  </a:lnTo>
                  <a:lnTo>
                    <a:pt x="535939" y="182880"/>
                  </a:lnTo>
                  <a:lnTo>
                    <a:pt x="535939" y="177800"/>
                  </a:lnTo>
                  <a:close/>
                </a:path>
                <a:path w="538479" h="463550">
                  <a:moveTo>
                    <a:pt x="3810" y="187960"/>
                  </a:moveTo>
                  <a:lnTo>
                    <a:pt x="1270" y="187960"/>
                  </a:lnTo>
                  <a:lnTo>
                    <a:pt x="1270" y="193040"/>
                  </a:lnTo>
                  <a:lnTo>
                    <a:pt x="0" y="19304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187960"/>
                  </a:lnTo>
                  <a:close/>
                </a:path>
                <a:path w="538479" h="463550">
                  <a:moveTo>
                    <a:pt x="538480" y="187960"/>
                  </a:moveTo>
                  <a:lnTo>
                    <a:pt x="534669" y="187960"/>
                  </a:lnTo>
                  <a:lnTo>
                    <a:pt x="534669" y="226060"/>
                  </a:lnTo>
                  <a:lnTo>
                    <a:pt x="538480" y="226060"/>
                  </a:lnTo>
                  <a:lnTo>
                    <a:pt x="538480" y="187960"/>
                  </a:lnTo>
                  <a:close/>
                </a:path>
                <a:path w="538479" h="463550">
                  <a:moveTo>
                    <a:pt x="3810" y="226060"/>
                  </a:moveTo>
                  <a:lnTo>
                    <a:pt x="0" y="2260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26060"/>
                  </a:lnTo>
                  <a:close/>
                </a:path>
                <a:path w="538479" h="463550">
                  <a:moveTo>
                    <a:pt x="538480" y="226060"/>
                  </a:moveTo>
                  <a:lnTo>
                    <a:pt x="534669" y="226060"/>
                  </a:lnTo>
                  <a:lnTo>
                    <a:pt x="534669" y="270510"/>
                  </a:lnTo>
                  <a:lnTo>
                    <a:pt x="538480" y="270510"/>
                  </a:lnTo>
                  <a:lnTo>
                    <a:pt x="538480" y="226060"/>
                  </a:lnTo>
                  <a:close/>
                </a:path>
                <a:path w="538479" h="463550">
                  <a:moveTo>
                    <a:pt x="3810" y="270510"/>
                  </a:moveTo>
                  <a:lnTo>
                    <a:pt x="1270" y="270510"/>
                  </a:lnTo>
                  <a:lnTo>
                    <a:pt x="127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538479" h="463550">
                  <a:moveTo>
                    <a:pt x="538480" y="270510"/>
                  </a:moveTo>
                  <a:lnTo>
                    <a:pt x="534669" y="270510"/>
                  </a:lnTo>
                  <a:lnTo>
                    <a:pt x="534669" y="276860"/>
                  </a:lnTo>
                  <a:lnTo>
                    <a:pt x="537210" y="276860"/>
                  </a:lnTo>
                  <a:lnTo>
                    <a:pt x="537210" y="275590"/>
                  </a:lnTo>
                  <a:lnTo>
                    <a:pt x="538480" y="275590"/>
                  </a:lnTo>
                  <a:lnTo>
                    <a:pt x="538480" y="270510"/>
                  </a:lnTo>
                  <a:close/>
                </a:path>
                <a:path w="538479" h="463550">
                  <a:moveTo>
                    <a:pt x="537210" y="276860"/>
                  </a:moveTo>
                  <a:lnTo>
                    <a:pt x="534669" y="276860"/>
                  </a:lnTo>
                  <a:lnTo>
                    <a:pt x="534670" y="287020"/>
                  </a:lnTo>
                  <a:lnTo>
                    <a:pt x="535939" y="287020"/>
                  </a:lnTo>
                  <a:lnTo>
                    <a:pt x="535939" y="281940"/>
                  </a:lnTo>
                  <a:lnTo>
                    <a:pt x="537210" y="281940"/>
                  </a:lnTo>
                  <a:lnTo>
                    <a:pt x="537210" y="276860"/>
                  </a:lnTo>
                  <a:close/>
                </a:path>
                <a:path w="538479" h="463550">
                  <a:moveTo>
                    <a:pt x="3810" y="276860"/>
                  </a:moveTo>
                  <a:lnTo>
                    <a:pt x="2539" y="276860"/>
                  </a:lnTo>
                  <a:lnTo>
                    <a:pt x="2539" y="281940"/>
                  </a:lnTo>
                  <a:lnTo>
                    <a:pt x="3810" y="281940"/>
                  </a:lnTo>
                  <a:lnTo>
                    <a:pt x="3810" y="276860"/>
                  </a:lnTo>
                  <a:close/>
                </a:path>
                <a:path w="538479" h="463550">
                  <a:moveTo>
                    <a:pt x="325120" y="462280"/>
                  </a:moveTo>
                  <a:lnTo>
                    <a:pt x="214630" y="462280"/>
                  </a:lnTo>
                  <a:lnTo>
                    <a:pt x="214630" y="463550"/>
                  </a:lnTo>
                  <a:lnTo>
                    <a:pt x="325120" y="463550"/>
                  </a:lnTo>
                  <a:lnTo>
                    <a:pt x="325120" y="462280"/>
                  </a:lnTo>
                  <a:close/>
                </a:path>
                <a:path w="538479" h="463550">
                  <a:moveTo>
                    <a:pt x="332740" y="461010"/>
                  </a:moveTo>
                  <a:lnTo>
                    <a:pt x="210820" y="461010"/>
                  </a:lnTo>
                  <a:lnTo>
                    <a:pt x="210820" y="462280"/>
                  </a:lnTo>
                  <a:lnTo>
                    <a:pt x="332740" y="462280"/>
                  </a:lnTo>
                  <a:lnTo>
                    <a:pt x="332740" y="461010"/>
                  </a:lnTo>
                  <a:close/>
                </a:path>
                <a:path w="538479" h="463550">
                  <a:moveTo>
                    <a:pt x="205739" y="459740"/>
                  </a:moveTo>
                  <a:lnTo>
                    <a:pt x="200660" y="459740"/>
                  </a:lnTo>
                  <a:lnTo>
                    <a:pt x="200660" y="461010"/>
                  </a:lnTo>
                  <a:lnTo>
                    <a:pt x="205739" y="461010"/>
                  </a:lnTo>
                  <a:lnTo>
                    <a:pt x="205739" y="459740"/>
                  </a:lnTo>
                  <a:close/>
                </a:path>
                <a:path w="538479" h="463550">
                  <a:moveTo>
                    <a:pt x="342900" y="459740"/>
                  </a:moveTo>
                  <a:lnTo>
                    <a:pt x="337819" y="459740"/>
                  </a:lnTo>
                  <a:lnTo>
                    <a:pt x="337819" y="461010"/>
                  </a:lnTo>
                  <a:lnTo>
                    <a:pt x="342900" y="461010"/>
                  </a:lnTo>
                  <a:lnTo>
                    <a:pt x="342900" y="45974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6121399" y="155320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59" h="457200">
                  <a:moveTo>
                    <a:pt x="187960" y="3810"/>
                  </a:moveTo>
                  <a:lnTo>
                    <a:pt x="184150" y="3810"/>
                  </a:lnTo>
                  <a:lnTo>
                    <a:pt x="184150" y="5080"/>
                  </a:lnTo>
                  <a:lnTo>
                    <a:pt x="187960" y="5080"/>
                  </a:lnTo>
                  <a:lnTo>
                    <a:pt x="187960" y="3810"/>
                  </a:lnTo>
                  <a:close/>
                </a:path>
                <a:path w="530859" h="457200">
                  <a:moveTo>
                    <a:pt x="335279" y="1270"/>
                  </a:moveTo>
                  <a:lnTo>
                    <a:pt x="193039" y="1270"/>
                  </a:lnTo>
                  <a:lnTo>
                    <a:pt x="193039" y="3810"/>
                  </a:lnTo>
                  <a:lnTo>
                    <a:pt x="335279" y="3810"/>
                  </a:lnTo>
                  <a:lnTo>
                    <a:pt x="335279" y="1270"/>
                  </a:lnTo>
                  <a:close/>
                </a:path>
                <a:path w="530859" h="457200">
                  <a:moveTo>
                    <a:pt x="203200" y="0"/>
                  </a:moveTo>
                  <a:lnTo>
                    <a:pt x="198120" y="0"/>
                  </a:lnTo>
                  <a:lnTo>
                    <a:pt x="198120" y="1270"/>
                  </a:lnTo>
                  <a:lnTo>
                    <a:pt x="203200" y="1270"/>
                  </a:lnTo>
                  <a:lnTo>
                    <a:pt x="203200" y="0"/>
                  </a:lnTo>
                  <a:close/>
                </a:path>
                <a:path w="530859" h="457200">
                  <a:moveTo>
                    <a:pt x="330200" y="0"/>
                  </a:moveTo>
                  <a:lnTo>
                    <a:pt x="325120" y="0"/>
                  </a:lnTo>
                  <a:lnTo>
                    <a:pt x="325120" y="1270"/>
                  </a:lnTo>
                  <a:lnTo>
                    <a:pt x="330200" y="1270"/>
                  </a:lnTo>
                  <a:lnTo>
                    <a:pt x="330200" y="0"/>
                  </a:lnTo>
                  <a:close/>
                </a:path>
                <a:path w="530859" h="457200">
                  <a:moveTo>
                    <a:pt x="3810" y="166370"/>
                  </a:moveTo>
                  <a:lnTo>
                    <a:pt x="2539" y="166370"/>
                  </a:lnTo>
                  <a:lnTo>
                    <a:pt x="2539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85420"/>
                  </a:lnTo>
                  <a:lnTo>
                    <a:pt x="3810" y="185420"/>
                  </a:lnTo>
                  <a:lnTo>
                    <a:pt x="3810" y="166370"/>
                  </a:lnTo>
                  <a:close/>
                </a:path>
                <a:path w="530859" h="457200">
                  <a:moveTo>
                    <a:pt x="528320" y="161290"/>
                  </a:moveTo>
                  <a:lnTo>
                    <a:pt x="527050" y="161290"/>
                  </a:lnTo>
                  <a:lnTo>
                    <a:pt x="527050" y="185420"/>
                  </a:lnTo>
                  <a:lnTo>
                    <a:pt x="530859" y="185420"/>
                  </a:lnTo>
                  <a:lnTo>
                    <a:pt x="530859" y="170180"/>
                  </a:lnTo>
                  <a:lnTo>
                    <a:pt x="529590" y="170180"/>
                  </a:lnTo>
                  <a:lnTo>
                    <a:pt x="529590" y="166370"/>
                  </a:lnTo>
                  <a:lnTo>
                    <a:pt x="528320" y="166370"/>
                  </a:lnTo>
                  <a:lnTo>
                    <a:pt x="528320" y="161290"/>
                  </a:lnTo>
                  <a:close/>
                </a:path>
                <a:path w="530859" h="457200">
                  <a:moveTo>
                    <a:pt x="3810" y="185420"/>
                  </a:moveTo>
                  <a:lnTo>
                    <a:pt x="0" y="185420"/>
                  </a:lnTo>
                  <a:lnTo>
                    <a:pt x="0" y="223520"/>
                  </a:lnTo>
                  <a:lnTo>
                    <a:pt x="3810" y="223520"/>
                  </a:lnTo>
                  <a:lnTo>
                    <a:pt x="3810" y="185420"/>
                  </a:lnTo>
                  <a:close/>
                </a:path>
                <a:path w="530859" h="457200">
                  <a:moveTo>
                    <a:pt x="530859" y="185420"/>
                  </a:moveTo>
                  <a:lnTo>
                    <a:pt x="527050" y="185420"/>
                  </a:lnTo>
                  <a:lnTo>
                    <a:pt x="527050" y="223520"/>
                  </a:lnTo>
                  <a:lnTo>
                    <a:pt x="530859" y="223520"/>
                  </a:lnTo>
                  <a:lnTo>
                    <a:pt x="530859" y="185420"/>
                  </a:lnTo>
                  <a:close/>
                </a:path>
                <a:path w="530859" h="457200">
                  <a:moveTo>
                    <a:pt x="3810" y="223520"/>
                  </a:moveTo>
                  <a:lnTo>
                    <a:pt x="0" y="22352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23520"/>
                  </a:lnTo>
                  <a:close/>
                </a:path>
                <a:path w="530859" h="457200">
                  <a:moveTo>
                    <a:pt x="530859" y="223520"/>
                  </a:moveTo>
                  <a:lnTo>
                    <a:pt x="527050" y="223520"/>
                  </a:lnTo>
                  <a:lnTo>
                    <a:pt x="527050" y="267970"/>
                  </a:lnTo>
                  <a:lnTo>
                    <a:pt x="530859" y="267970"/>
                  </a:lnTo>
                  <a:lnTo>
                    <a:pt x="530859" y="223520"/>
                  </a:lnTo>
                  <a:close/>
                </a:path>
                <a:path w="530859" h="457200">
                  <a:moveTo>
                    <a:pt x="3810" y="267970"/>
                  </a:moveTo>
                  <a:lnTo>
                    <a:pt x="0" y="26797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7970"/>
                  </a:lnTo>
                  <a:close/>
                </a:path>
                <a:path w="530859" h="457200">
                  <a:moveTo>
                    <a:pt x="530859" y="267970"/>
                  </a:moveTo>
                  <a:lnTo>
                    <a:pt x="527050" y="267970"/>
                  </a:lnTo>
                  <a:lnTo>
                    <a:pt x="527050" y="274320"/>
                  </a:lnTo>
                  <a:lnTo>
                    <a:pt x="530859" y="274320"/>
                  </a:lnTo>
                  <a:lnTo>
                    <a:pt x="530859" y="267970"/>
                  </a:lnTo>
                  <a:close/>
                </a:path>
                <a:path w="530859" h="457200">
                  <a:moveTo>
                    <a:pt x="530859" y="274320"/>
                  </a:moveTo>
                  <a:lnTo>
                    <a:pt x="527050" y="27432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00"/>
                  </a:lnTo>
                  <a:lnTo>
                    <a:pt x="529590" y="292100"/>
                  </a:lnTo>
                  <a:lnTo>
                    <a:pt x="529590" y="288290"/>
                  </a:lnTo>
                  <a:lnTo>
                    <a:pt x="530860" y="288290"/>
                  </a:lnTo>
                  <a:lnTo>
                    <a:pt x="530859" y="274320"/>
                  </a:lnTo>
                  <a:close/>
                </a:path>
                <a:path w="530859" h="457200">
                  <a:moveTo>
                    <a:pt x="3810" y="274320"/>
                  </a:moveTo>
                  <a:lnTo>
                    <a:pt x="0" y="274320"/>
                  </a:lnTo>
                  <a:lnTo>
                    <a:pt x="0" y="284480"/>
                  </a:lnTo>
                  <a:lnTo>
                    <a:pt x="1270" y="284480"/>
                  </a:lnTo>
                  <a:lnTo>
                    <a:pt x="1270" y="288290"/>
                  </a:lnTo>
                  <a:lnTo>
                    <a:pt x="2539" y="288290"/>
                  </a:lnTo>
                  <a:lnTo>
                    <a:pt x="2539" y="292100"/>
                  </a:lnTo>
                  <a:lnTo>
                    <a:pt x="3810" y="292100"/>
                  </a:lnTo>
                  <a:lnTo>
                    <a:pt x="3810" y="274320"/>
                  </a:lnTo>
                  <a:close/>
                </a:path>
                <a:path w="530859" h="457200">
                  <a:moveTo>
                    <a:pt x="339089" y="455930"/>
                  </a:moveTo>
                  <a:lnTo>
                    <a:pt x="196850" y="455930"/>
                  </a:lnTo>
                  <a:lnTo>
                    <a:pt x="196850" y="457200"/>
                  </a:lnTo>
                  <a:lnTo>
                    <a:pt x="339089" y="457200"/>
                  </a:lnTo>
                  <a:lnTo>
                    <a:pt x="339089" y="455930"/>
                  </a:lnTo>
                  <a:close/>
                </a:path>
                <a:path w="530859" h="457200">
                  <a:moveTo>
                    <a:pt x="347979" y="453390"/>
                  </a:moveTo>
                  <a:lnTo>
                    <a:pt x="184150" y="453390"/>
                  </a:lnTo>
                  <a:lnTo>
                    <a:pt x="184150" y="455930"/>
                  </a:lnTo>
                  <a:lnTo>
                    <a:pt x="191770" y="455930"/>
                  </a:lnTo>
                  <a:lnTo>
                    <a:pt x="191770" y="454787"/>
                  </a:lnTo>
                  <a:lnTo>
                    <a:pt x="347979" y="454787"/>
                  </a:lnTo>
                  <a:lnTo>
                    <a:pt x="347979" y="453390"/>
                  </a:lnTo>
                  <a:close/>
                </a:path>
                <a:path w="530859" h="457200">
                  <a:moveTo>
                    <a:pt x="347979" y="454787"/>
                  </a:moveTo>
                  <a:lnTo>
                    <a:pt x="344170" y="454787"/>
                  </a:lnTo>
                  <a:lnTo>
                    <a:pt x="344170" y="455930"/>
                  </a:lnTo>
                  <a:lnTo>
                    <a:pt x="347979" y="455930"/>
                  </a:lnTo>
                  <a:lnTo>
                    <a:pt x="347979" y="454787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6125209" y="1557019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40" h="449580">
                  <a:moveTo>
                    <a:pt x="173989" y="2539"/>
                  </a:moveTo>
                  <a:lnTo>
                    <a:pt x="170179" y="2539"/>
                  </a:lnTo>
                  <a:lnTo>
                    <a:pt x="170179" y="3810"/>
                  </a:lnTo>
                  <a:lnTo>
                    <a:pt x="173989" y="3810"/>
                  </a:lnTo>
                  <a:lnTo>
                    <a:pt x="173989" y="2539"/>
                  </a:lnTo>
                  <a:close/>
                </a:path>
                <a:path w="523240" h="449580">
                  <a:moveTo>
                    <a:pt x="350519" y="2539"/>
                  </a:moveTo>
                  <a:lnTo>
                    <a:pt x="346710" y="2539"/>
                  </a:lnTo>
                  <a:lnTo>
                    <a:pt x="346710" y="3810"/>
                  </a:lnTo>
                  <a:lnTo>
                    <a:pt x="350519" y="3810"/>
                  </a:lnTo>
                  <a:lnTo>
                    <a:pt x="350519" y="2539"/>
                  </a:lnTo>
                  <a:close/>
                </a:path>
                <a:path w="523240" h="449580">
                  <a:moveTo>
                    <a:pt x="184150" y="1270"/>
                  </a:moveTo>
                  <a:lnTo>
                    <a:pt x="180339" y="1270"/>
                  </a:lnTo>
                  <a:lnTo>
                    <a:pt x="180339" y="2539"/>
                  </a:lnTo>
                  <a:lnTo>
                    <a:pt x="184150" y="2539"/>
                  </a:lnTo>
                  <a:lnTo>
                    <a:pt x="184150" y="1270"/>
                  </a:lnTo>
                  <a:close/>
                </a:path>
                <a:path w="523240" h="449580">
                  <a:moveTo>
                    <a:pt x="344169" y="0"/>
                  </a:moveTo>
                  <a:lnTo>
                    <a:pt x="336550" y="0"/>
                  </a:lnTo>
                  <a:lnTo>
                    <a:pt x="336550" y="2539"/>
                  </a:lnTo>
                  <a:lnTo>
                    <a:pt x="344169" y="2539"/>
                  </a:lnTo>
                  <a:lnTo>
                    <a:pt x="344169" y="0"/>
                  </a:lnTo>
                  <a:close/>
                </a:path>
                <a:path w="523240" h="449580">
                  <a:moveTo>
                    <a:pt x="2539" y="153670"/>
                  </a:moveTo>
                  <a:lnTo>
                    <a:pt x="1269" y="153670"/>
                  </a:lnTo>
                  <a:lnTo>
                    <a:pt x="1269" y="157480"/>
                  </a:lnTo>
                  <a:lnTo>
                    <a:pt x="0" y="157480"/>
                  </a:lnTo>
                  <a:lnTo>
                    <a:pt x="0" y="181610"/>
                  </a:lnTo>
                  <a:lnTo>
                    <a:pt x="2539" y="181610"/>
                  </a:lnTo>
                  <a:lnTo>
                    <a:pt x="2539" y="153670"/>
                  </a:lnTo>
                  <a:close/>
                </a:path>
                <a:path w="523240" h="449580">
                  <a:moveTo>
                    <a:pt x="520700" y="147320"/>
                  </a:moveTo>
                  <a:lnTo>
                    <a:pt x="519430" y="147320"/>
                  </a:lnTo>
                  <a:lnTo>
                    <a:pt x="519430" y="181610"/>
                  </a:lnTo>
                  <a:lnTo>
                    <a:pt x="523239" y="181610"/>
                  </a:lnTo>
                  <a:lnTo>
                    <a:pt x="523239" y="153670"/>
                  </a:lnTo>
                  <a:lnTo>
                    <a:pt x="521969" y="153670"/>
                  </a:lnTo>
                  <a:lnTo>
                    <a:pt x="521969" y="151130"/>
                  </a:lnTo>
                  <a:lnTo>
                    <a:pt x="520700" y="151130"/>
                  </a:lnTo>
                  <a:lnTo>
                    <a:pt x="520700" y="147320"/>
                  </a:lnTo>
                  <a:close/>
                </a:path>
                <a:path w="523240" h="449580">
                  <a:moveTo>
                    <a:pt x="2539" y="181610"/>
                  </a:moveTo>
                  <a:lnTo>
                    <a:pt x="0" y="181610"/>
                  </a:lnTo>
                  <a:lnTo>
                    <a:pt x="0" y="219710"/>
                  </a:lnTo>
                  <a:lnTo>
                    <a:pt x="2539" y="219710"/>
                  </a:lnTo>
                  <a:lnTo>
                    <a:pt x="2539" y="181610"/>
                  </a:lnTo>
                  <a:close/>
                </a:path>
                <a:path w="523240" h="449580">
                  <a:moveTo>
                    <a:pt x="523239" y="181610"/>
                  </a:moveTo>
                  <a:lnTo>
                    <a:pt x="519430" y="181610"/>
                  </a:lnTo>
                  <a:lnTo>
                    <a:pt x="519430" y="219710"/>
                  </a:lnTo>
                  <a:lnTo>
                    <a:pt x="523239" y="219710"/>
                  </a:lnTo>
                  <a:lnTo>
                    <a:pt x="523239" y="181610"/>
                  </a:lnTo>
                  <a:close/>
                </a:path>
                <a:path w="523240" h="449580">
                  <a:moveTo>
                    <a:pt x="2539" y="219710"/>
                  </a:moveTo>
                  <a:lnTo>
                    <a:pt x="0" y="21971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19710"/>
                  </a:lnTo>
                  <a:close/>
                </a:path>
                <a:path w="523240" h="449580">
                  <a:moveTo>
                    <a:pt x="523239" y="219710"/>
                  </a:moveTo>
                  <a:lnTo>
                    <a:pt x="519430" y="219710"/>
                  </a:lnTo>
                  <a:lnTo>
                    <a:pt x="519430" y="264160"/>
                  </a:lnTo>
                  <a:lnTo>
                    <a:pt x="523239" y="264160"/>
                  </a:lnTo>
                  <a:lnTo>
                    <a:pt x="523239" y="219710"/>
                  </a:lnTo>
                  <a:close/>
                </a:path>
                <a:path w="523240" h="449580">
                  <a:moveTo>
                    <a:pt x="253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4160"/>
                  </a:lnTo>
                  <a:close/>
                </a:path>
                <a:path w="523240" h="449580">
                  <a:moveTo>
                    <a:pt x="523239" y="264160"/>
                  </a:moveTo>
                  <a:lnTo>
                    <a:pt x="519430" y="264160"/>
                  </a:lnTo>
                  <a:lnTo>
                    <a:pt x="519430" y="270510"/>
                  </a:lnTo>
                  <a:lnTo>
                    <a:pt x="523239" y="270510"/>
                  </a:lnTo>
                  <a:lnTo>
                    <a:pt x="523239" y="264160"/>
                  </a:lnTo>
                  <a:close/>
                </a:path>
                <a:path w="523240" h="449580">
                  <a:moveTo>
                    <a:pt x="523239" y="270510"/>
                  </a:moveTo>
                  <a:lnTo>
                    <a:pt x="519430" y="270510"/>
                  </a:lnTo>
                  <a:lnTo>
                    <a:pt x="519430" y="303530"/>
                  </a:lnTo>
                  <a:lnTo>
                    <a:pt x="520700" y="303530"/>
                  </a:lnTo>
                  <a:lnTo>
                    <a:pt x="520700" y="299720"/>
                  </a:lnTo>
                  <a:lnTo>
                    <a:pt x="521969" y="299720"/>
                  </a:lnTo>
                  <a:lnTo>
                    <a:pt x="521969" y="297180"/>
                  </a:lnTo>
                  <a:lnTo>
                    <a:pt x="523239" y="297180"/>
                  </a:lnTo>
                  <a:lnTo>
                    <a:pt x="523239" y="270510"/>
                  </a:lnTo>
                  <a:close/>
                </a:path>
                <a:path w="523240" h="449580">
                  <a:moveTo>
                    <a:pt x="2539" y="270510"/>
                  </a:moveTo>
                  <a:lnTo>
                    <a:pt x="0" y="270510"/>
                  </a:lnTo>
                  <a:lnTo>
                    <a:pt x="0" y="293370"/>
                  </a:lnTo>
                  <a:lnTo>
                    <a:pt x="1269" y="293370"/>
                  </a:lnTo>
                  <a:lnTo>
                    <a:pt x="1269" y="297180"/>
                  </a:lnTo>
                  <a:lnTo>
                    <a:pt x="2539" y="297180"/>
                  </a:lnTo>
                  <a:lnTo>
                    <a:pt x="2539" y="270510"/>
                  </a:lnTo>
                  <a:close/>
                </a:path>
                <a:path w="523240" h="449580">
                  <a:moveTo>
                    <a:pt x="350520" y="448310"/>
                  </a:moveTo>
                  <a:lnTo>
                    <a:pt x="177800" y="448310"/>
                  </a:lnTo>
                  <a:lnTo>
                    <a:pt x="177800" y="449580"/>
                  </a:lnTo>
                  <a:lnTo>
                    <a:pt x="350520" y="449580"/>
                  </a:lnTo>
                  <a:lnTo>
                    <a:pt x="350520" y="448310"/>
                  </a:lnTo>
                  <a:close/>
                </a:path>
                <a:path w="523240" h="449580">
                  <a:moveTo>
                    <a:pt x="358139" y="445770"/>
                  </a:moveTo>
                  <a:lnTo>
                    <a:pt x="168910" y="445770"/>
                  </a:lnTo>
                  <a:lnTo>
                    <a:pt x="168910" y="448310"/>
                  </a:lnTo>
                  <a:lnTo>
                    <a:pt x="173989" y="448310"/>
                  </a:lnTo>
                  <a:lnTo>
                    <a:pt x="173989" y="447167"/>
                  </a:lnTo>
                  <a:lnTo>
                    <a:pt x="358139" y="447167"/>
                  </a:lnTo>
                  <a:lnTo>
                    <a:pt x="358139" y="445770"/>
                  </a:lnTo>
                  <a:close/>
                </a:path>
                <a:path w="523240" h="449580">
                  <a:moveTo>
                    <a:pt x="358139" y="447167"/>
                  </a:moveTo>
                  <a:lnTo>
                    <a:pt x="354329" y="447167"/>
                  </a:lnTo>
                  <a:lnTo>
                    <a:pt x="354329" y="448310"/>
                  </a:lnTo>
                  <a:lnTo>
                    <a:pt x="358139" y="448310"/>
                  </a:lnTo>
                  <a:lnTo>
                    <a:pt x="358139" y="447167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6127749" y="1560829"/>
              <a:ext cx="516890" cy="441959"/>
            </a:xfrm>
            <a:custGeom>
              <a:avLst/>
              <a:gdLst/>
              <a:ahLst/>
              <a:cxnLst/>
              <a:rect l="l" t="t" r="r" b="b"/>
              <a:pathLst>
                <a:path w="516890" h="441960">
                  <a:moveTo>
                    <a:pt x="158750" y="2539"/>
                  </a:moveTo>
                  <a:lnTo>
                    <a:pt x="154939" y="2539"/>
                  </a:lnTo>
                  <a:lnTo>
                    <a:pt x="158750" y="2666"/>
                  </a:lnTo>
                  <a:close/>
                </a:path>
                <a:path w="516890" h="441960">
                  <a:moveTo>
                    <a:pt x="353059" y="0"/>
                  </a:moveTo>
                  <a:lnTo>
                    <a:pt x="163829" y="0"/>
                  </a:lnTo>
                  <a:lnTo>
                    <a:pt x="163829" y="2539"/>
                  </a:lnTo>
                  <a:lnTo>
                    <a:pt x="353059" y="2539"/>
                  </a:lnTo>
                  <a:lnTo>
                    <a:pt x="353059" y="0"/>
                  </a:lnTo>
                  <a:close/>
                </a:path>
                <a:path w="516890" h="441960">
                  <a:moveTo>
                    <a:pt x="3810" y="140970"/>
                  </a:moveTo>
                  <a:lnTo>
                    <a:pt x="2539" y="140970"/>
                  </a:lnTo>
                  <a:lnTo>
                    <a:pt x="2539" y="143510"/>
                  </a:lnTo>
                  <a:lnTo>
                    <a:pt x="1270" y="143510"/>
                  </a:lnTo>
                  <a:lnTo>
                    <a:pt x="1270" y="147320"/>
                  </a:lnTo>
                  <a:lnTo>
                    <a:pt x="0" y="14732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40970"/>
                  </a:lnTo>
                  <a:close/>
                </a:path>
                <a:path w="516890" h="441960">
                  <a:moveTo>
                    <a:pt x="514350" y="134620"/>
                  </a:moveTo>
                  <a:lnTo>
                    <a:pt x="513079" y="134620"/>
                  </a:lnTo>
                  <a:lnTo>
                    <a:pt x="513079" y="177800"/>
                  </a:lnTo>
                  <a:lnTo>
                    <a:pt x="516890" y="177800"/>
                  </a:lnTo>
                  <a:lnTo>
                    <a:pt x="516890" y="140970"/>
                  </a:lnTo>
                  <a:lnTo>
                    <a:pt x="515620" y="140970"/>
                  </a:lnTo>
                  <a:lnTo>
                    <a:pt x="515620" y="138430"/>
                  </a:lnTo>
                  <a:lnTo>
                    <a:pt x="514350" y="138430"/>
                  </a:lnTo>
                  <a:lnTo>
                    <a:pt x="514350" y="134620"/>
                  </a:lnTo>
                  <a:close/>
                </a:path>
                <a:path w="516890" h="441960">
                  <a:moveTo>
                    <a:pt x="3810" y="177800"/>
                  </a:moveTo>
                  <a:lnTo>
                    <a:pt x="0" y="17780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77800"/>
                  </a:lnTo>
                  <a:close/>
                </a:path>
                <a:path w="516890" h="441960">
                  <a:moveTo>
                    <a:pt x="516890" y="177800"/>
                  </a:moveTo>
                  <a:lnTo>
                    <a:pt x="513079" y="177800"/>
                  </a:lnTo>
                  <a:lnTo>
                    <a:pt x="513079" y="215900"/>
                  </a:lnTo>
                  <a:lnTo>
                    <a:pt x="516890" y="215900"/>
                  </a:lnTo>
                  <a:lnTo>
                    <a:pt x="516890" y="177800"/>
                  </a:lnTo>
                  <a:close/>
                </a:path>
                <a:path w="516890" h="441960">
                  <a:moveTo>
                    <a:pt x="3810" y="215900"/>
                  </a:moveTo>
                  <a:lnTo>
                    <a:pt x="0" y="2159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15900"/>
                  </a:lnTo>
                  <a:close/>
                </a:path>
                <a:path w="516890" h="441960">
                  <a:moveTo>
                    <a:pt x="516890" y="215900"/>
                  </a:moveTo>
                  <a:lnTo>
                    <a:pt x="513079" y="215900"/>
                  </a:lnTo>
                  <a:lnTo>
                    <a:pt x="513079" y="260350"/>
                  </a:lnTo>
                  <a:lnTo>
                    <a:pt x="516890" y="260350"/>
                  </a:lnTo>
                  <a:lnTo>
                    <a:pt x="516890" y="215900"/>
                  </a:lnTo>
                  <a:close/>
                </a:path>
                <a:path w="516890" h="441960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516890" h="441960">
                  <a:moveTo>
                    <a:pt x="516890" y="260350"/>
                  </a:moveTo>
                  <a:lnTo>
                    <a:pt x="513079" y="260350"/>
                  </a:lnTo>
                  <a:lnTo>
                    <a:pt x="513079" y="266700"/>
                  </a:lnTo>
                  <a:lnTo>
                    <a:pt x="516890" y="266700"/>
                  </a:lnTo>
                  <a:lnTo>
                    <a:pt x="516890" y="260350"/>
                  </a:lnTo>
                  <a:close/>
                </a:path>
                <a:path w="516890" h="441960">
                  <a:moveTo>
                    <a:pt x="516890" y="266700"/>
                  </a:moveTo>
                  <a:lnTo>
                    <a:pt x="513079" y="266700"/>
                  </a:lnTo>
                  <a:lnTo>
                    <a:pt x="513079" y="308610"/>
                  </a:lnTo>
                  <a:lnTo>
                    <a:pt x="514350" y="308610"/>
                  </a:lnTo>
                  <a:lnTo>
                    <a:pt x="514350" y="304800"/>
                  </a:lnTo>
                  <a:lnTo>
                    <a:pt x="515620" y="304800"/>
                  </a:lnTo>
                  <a:lnTo>
                    <a:pt x="515620" y="302260"/>
                  </a:lnTo>
                  <a:lnTo>
                    <a:pt x="516890" y="302260"/>
                  </a:lnTo>
                  <a:lnTo>
                    <a:pt x="516890" y="266700"/>
                  </a:lnTo>
                  <a:close/>
                </a:path>
                <a:path w="516890" h="441960">
                  <a:moveTo>
                    <a:pt x="3810" y="266700"/>
                  </a:moveTo>
                  <a:lnTo>
                    <a:pt x="0" y="266700"/>
                  </a:lnTo>
                  <a:lnTo>
                    <a:pt x="0" y="295910"/>
                  </a:lnTo>
                  <a:lnTo>
                    <a:pt x="1270" y="295910"/>
                  </a:lnTo>
                  <a:lnTo>
                    <a:pt x="1270" y="299720"/>
                  </a:lnTo>
                  <a:lnTo>
                    <a:pt x="2539" y="299720"/>
                  </a:lnTo>
                  <a:lnTo>
                    <a:pt x="2539" y="302260"/>
                  </a:lnTo>
                  <a:lnTo>
                    <a:pt x="3810" y="302260"/>
                  </a:lnTo>
                  <a:lnTo>
                    <a:pt x="3810" y="266700"/>
                  </a:lnTo>
                  <a:close/>
                </a:path>
                <a:path w="516890" h="441960">
                  <a:moveTo>
                    <a:pt x="364489" y="439547"/>
                  </a:moveTo>
                  <a:lnTo>
                    <a:pt x="158750" y="439547"/>
                  </a:lnTo>
                  <a:lnTo>
                    <a:pt x="158750" y="441960"/>
                  </a:lnTo>
                  <a:lnTo>
                    <a:pt x="162560" y="441960"/>
                  </a:lnTo>
                  <a:lnTo>
                    <a:pt x="162560" y="440817"/>
                  </a:lnTo>
                  <a:lnTo>
                    <a:pt x="364489" y="440817"/>
                  </a:lnTo>
                  <a:lnTo>
                    <a:pt x="364489" y="439547"/>
                  </a:lnTo>
                  <a:close/>
                </a:path>
                <a:path w="516890" h="441960">
                  <a:moveTo>
                    <a:pt x="364489" y="440817"/>
                  </a:moveTo>
                  <a:lnTo>
                    <a:pt x="360680" y="440817"/>
                  </a:lnTo>
                  <a:lnTo>
                    <a:pt x="360680" y="441960"/>
                  </a:lnTo>
                  <a:lnTo>
                    <a:pt x="364489" y="441960"/>
                  </a:lnTo>
                  <a:lnTo>
                    <a:pt x="364489" y="440817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6131559" y="1563369"/>
              <a:ext cx="509270" cy="436880"/>
            </a:xfrm>
            <a:custGeom>
              <a:avLst/>
              <a:gdLst/>
              <a:ahLst/>
              <a:cxnLst/>
              <a:rect l="l" t="t" r="r" b="b"/>
              <a:pathLst>
                <a:path w="509270" h="436880">
                  <a:moveTo>
                    <a:pt x="148589" y="2539"/>
                  </a:moveTo>
                  <a:lnTo>
                    <a:pt x="144779" y="2539"/>
                  </a:lnTo>
                  <a:lnTo>
                    <a:pt x="144779" y="3810"/>
                  </a:lnTo>
                  <a:lnTo>
                    <a:pt x="148589" y="3810"/>
                  </a:lnTo>
                  <a:lnTo>
                    <a:pt x="148589" y="2539"/>
                  </a:lnTo>
                  <a:close/>
                </a:path>
                <a:path w="509270" h="436880">
                  <a:moveTo>
                    <a:pt x="365759" y="2539"/>
                  </a:moveTo>
                  <a:lnTo>
                    <a:pt x="363219" y="2539"/>
                  </a:lnTo>
                  <a:lnTo>
                    <a:pt x="363219" y="3810"/>
                  </a:lnTo>
                  <a:lnTo>
                    <a:pt x="365759" y="3810"/>
                  </a:lnTo>
                  <a:lnTo>
                    <a:pt x="365759" y="2539"/>
                  </a:lnTo>
                  <a:close/>
                </a:path>
                <a:path w="509270" h="436880">
                  <a:moveTo>
                    <a:pt x="154939" y="126"/>
                  </a:moveTo>
                  <a:lnTo>
                    <a:pt x="151129" y="126"/>
                  </a:lnTo>
                  <a:lnTo>
                    <a:pt x="151129" y="2539"/>
                  </a:lnTo>
                  <a:lnTo>
                    <a:pt x="356869" y="2539"/>
                  </a:lnTo>
                  <a:lnTo>
                    <a:pt x="356869" y="1397"/>
                  </a:lnTo>
                  <a:lnTo>
                    <a:pt x="154939" y="1397"/>
                  </a:lnTo>
                  <a:lnTo>
                    <a:pt x="154939" y="126"/>
                  </a:lnTo>
                  <a:close/>
                </a:path>
                <a:path w="509270" h="436880">
                  <a:moveTo>
                    <a:pt x="356869" y="0"/>
                  </a:moveTo>
                  <a:lnTo>
                    <a:pt x="353060" y="0"/>
                  </a:lnTo>
                  <a:lnTo>
                    <a:pt x="353060" y="1397"/>
                  </a:lnTo>
                  <a:lnTo>
                    <a:pt x="356869" y="1397"/>
                  </a:lnTo>
                  <a:lnTo>
                    <a:pt x="356869" y="0"/>
                  </a:lnTo>
                  <a:close/>
                </a:path>
                <a:path w="509270" h="436880">
                  <a:moveTo>
                    <a:pt x="3810" y="129540"/>
                  </a:moveTo>
                  <a:lnTo>
                    <a:pt x="2539" y="129540"/>
                  </a:lnTo>
                  <a:lnTo>
                    <a:pt x="2539" y="132080"/>
                  </a:lnTo>
                  <a:lnTo>
                    <a:pt x="1269" y="132080"/>
                  </a:lnTo>
                  <a:lnTo>
                    <a:pt x="1269" y="135890"/>
                  </a:lnTo>
                  <a:lnTo>
                    <a:pt x="0" y="13589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29540"/>
                  </a:lnTo>
                  <a:close/>
                </a:path>
                <a:path w="509270" h="436880">
                  <a:moveTo>
                    <a:pt x="508000" y="127000"/>
                  </a:moveTo>
                  <a:lnTo>
                    <a:pt x="506730" y="127000"/>
                  </a:lnTo>
                  <a:lnTo>
                    <a:pt x="506730" y="175260"/>
                  </a:lnTo>
                  <a:lnTo>
                    <a:pt x="509269" y="175260"/>
                  </a:lnTo>
                  <a:lnTo>
                    <a:pt x="509269" y="129540"/>
                  </a:lnTo>
                  <a:lnTo>
                    <a:pt x="508000" y="129540"/>
                  </a:lnTo>
                  <a:lnTo>
                    <a:pt x="508000" y="127000"/>
                  </a:lnTo>
                  <a:close/>
                </a:path>
                <a:path w="509270" h="436880">
                  <a:moveTo>
                    <a:pt x="3810" y="175260"/>
                  </a:moveTo>
                  <a:lnTo>
                    <a:pt x="0" y="17526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175260"/>
                  </a:lnTo>
                  <a:close/>
                </a:path>
                <a:path w="509270" h="436880">
                  <a:moveTo>
                    <a:pt x="509269" y="175260"/>
                  </a:moveTo>
                  <a:lnTo>
                    <a:pt x="506730" y="175260"/>
                  </a:lnTo>
                  <a:lnTo>
                    <a:pt x="506730" y="213360"/>
                  </a:lnTo>
                  <a:lnTo>
                    <a:pt x="509269" y="213360"/>
                  </a:lnTo>
                  <a:lnTo>
                    <a:pt x="509269" y="175260"/>
                  </a:lnTo>
                  <a:close/>
                </a:path>
                <a:path w="509270" h="436880">
                  <a:moveTo>
                    <a:pt x="3810" y="213360"/>
                  </a:moveTo>
                  <a:lnTo>
                    <a:pt x="0" y="2133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13360"/>
                  </a:lnTo>
                  <a:close/>
                </a:path>
                <a:path w="509270" h="436880">
                  <a:moveTo>
                    <a:pt x="509269" y="213360"/>
                  </a:moveTo>
                  <a:lnTo>
                    <a:pt x="506730" y="213360"/>
                  </a:lnTo>
                  <a:lnTo>
                    <a:pt x="506730" y="257810"/>
                  </a:lnTo>
                  <a:lnTo>
                    <a:pt x="509269" y="257810"/>
                  </a:lnTo>
                  <a:lnTo>
                    <a:pt x="509269" y="213360"/>
                  </a:lnTo>
                  <a:close/>
                </a:path>
                <a:path w="509270" h="436880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509270" h="436880">
                  <a:moveTo>
                    <a:pt x="509269" y="257810"/>
                  </a:moveTo>
                  <a:lnTo>
                    <a:pt x="506730" y="257810"/>
                  </a:lnTo>
                  <a:lnTo>
                    <a:pt x="506730" y="264160"/>
                  </a:lnTo>
                  <a:lnTo>
                    <a:pt x="509269" y="264160"/>
                  </a:lnTo>
                  <a:lnTo>
                    <a:pt x="509269" y="257810"/>
                  </a:lnTo>
                  <a:close/>
                </a:path>
                <a:path w="509270" h="436880">
                  <a:moveTo>
                    <a:pt x="3810" y="264160"/>
                  </a:moveTo>
                  <a:lnTo>
                    <a:pt x="0" y="264160"/>
                  </a:lnTo>
                  <a:lnTo>
                    <a:pt x="0" y="302260"/>
                  </a:lnTo>
                  <a:lnTo>
                    <a:pt x="1269" y="302260"/>
                  </a:lnTo>
                  <a:lnTo>
                    <a:pt x="1269" y="306070"/>
                  </a:lnTo>
                  <a:lnTo>
                    <a:pt x="2539" y="306070"/>
                  </a:lnTo>
                  <a:lnTo>
                    <a:pt x="2539" y="308610"/>
                  </a:lnTo>
                  <a:lnTo>
                    <a:pt x="3810" y="308610"/>
                  </a:lnTo>
                  <a:lnTo>
                    <a:pt x="3810" y="264160"/>
                  </a:lnTo>
                  <a:close/>
                </a:path>
                <a:path w="509270" h="436880">
                  <a:moveTo>
                    <a:pt x="509269" y="264160"/>
                  </a:moveTo>
                  <a:lnTo>
                    <a:pt x="506730" y="264160"/>
                  </a:lnTo>
                  <a:lnTo>
                    <a:pt x="506730" y="308610"/>
                  </a:lnTo>
                  <a:lnTo>
                    <a:pt x="509269" y="308610"/>
                  </a:lnTo>
                  <a:lnTo>
                    <a:pt x="509269" y="264160"/>
                  </a:lnTo>
                  <a:close/>
                </a:path>
                <a:path w="509270" h="436880">
                  <a:moveTo>
                    <a:pt x="508000" y="308610"/>
                  </a:moveTo>
                  <a:lnTo>
                    <a:pt x="506730" y="308610"/>
                  </a:lnTo>
                  <a:lnTo>
                    <a:pt x="506730" y="311150"/>
                  </a:lnTo>
                  <a:lnTo>
                    <a:pt x="508000" y="311150"/>
                  </a:lnTo>
                  <a:lnTo>
                    <a:pt x="508000" y="308610"/>
                  </a:lnTo>
                  <a:close/>
                </a:path>
                <a:path w="509270" h="436880">
                  <a:moveTo>
                    <a:pt x="363219" y="435610"/>
                  </a:moveTo>
                  <a:lnTo>
                    <a:pt x="148589" y="435610"/>
                  </a:lnTo>
                  <a:lnTo>
                    <a:pt x="148589" y="436880"/>
                  </a:lnTo>
                  <a:lnTo>
                    <a:pt x="363219" y="436880"/>
                  </a:lnTo>
                  <a:lnTo>
                    <a:pt x="363219" y="435610"/>
                  </a:lnTo>
                  <a:close/>
                </a:path>
                <a:path w="509270" h="436880">
                  <a:moveTo>
                    <a:pt x="369570" y="433070"/>
                  </a:moveTo>
                  <a:lnTo>
                    <a:pt x="143510" y="433070"/>
                  </a:lnTo>
                  <a:lnTo>
                    <a:pt x="143510" y="435610"/>
                  </a:lnTo>
                  <a:lnTo>
                    <a:pt x="146050" y="435610"/>
                  </a:lnTo>
                  <a:lnTo>
                    <a:pt x="146050" y="434467"/>
                  </a:lnTo>
                  <a:lnTo>
                    <a:pt x="369570" y="434467"/>
                  </a:lnTo>
                  <a:lnTo>
                    <a:pt x="369570" y="433070"/>
                  </a:lnTo>
                  <a:close/>
                </a:path>
                <a:path w="509270" h="436880">
                  <a:moveTo>
                    <a:pt x="369570" y="434467"/>
                  </a:moveTo>
                  <a:lnTo>
                    <a:pt x="367029" y="434467"/>
                  </a:lnTo>
                  <a:lnTo>
                    <a:pt x="367029" y="435610"/>
                  </a:lnTo>
                  <a:lnTo>
                    <a:pt x="369570" y="435610"/>
                  </a:lnTo>
                  <a:lnTo>
                    <a:pt x="369570" y="434467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6135369" y="1567179"/>
              <a:ext cx="502920" cy="429259"/>
            </a:xfrm>
            <a:custGeom>
              <a:avLst/>
              <a:gdLst/>
              <a:ahLst/>
              <a:cxnLst/>
              <a:rect l="l" t="t" r="r" b="b"/>
              <a:pathLst>
                <a:path w="502920" h="429260">
                  <a:moveTo>
                    <a:pt x="3809" y="119379"/>
                  </a:moveTo>
                  <a:lnTo>
                    <a:pt x="2539" y="119379"/>
                  </a:lnTo>
                  <a:lnTo>
                    <a:pt x="2539" y="120650"/>
                  </a:lnTo>
                  <a:lnTo>
                    <a:pt x="3809" y="120650"/>
                  </a:lnTo>
                  <a:lnTo>
                    <a:pt x="3809" y="119379"/>
                  </a:lnTo>
                  <a:close/>
                </a:path>
                <a:path w="502920" h="429260">
                  <a:moveTo>
                    <a:pt x="500379" y="116839"/>
                  </a:moveTo>
                  <a:lnTo>
                    <a:pt x="499109" y="116839"/>
                  </a:lnTo>
                  <a:lnTo>
                    <a:pt x="499109" y="120650"/>
                  </a:lnTo>
                  <a:lnTo>
                    <a:pt x="501650" y="120650"/>
                  </a:lnTo>
                  <a:lnTo>
                    <a:pt x="501650" y="119379"/>
                  </a:lnTo>
                  <a:lnTo>
                    <a:pt x="500379" y="119379"/>
                  </a:lnTo>
                  <a:lnTo>
                    <a:pt x="500379" y="116839"/>
                  </a:lnTo>
                  <a:close/>
                </a:path>
                <a:path w="502920" h="429260">
                  <a:moveTo>
                    <a:pt x="135889" y="2539"/>
                  </a:moveTo>
                  <a:lnTo>
                    <a:pt x="132079" y="2539"/>
                  </a:lnTo>
                  <a:lnTo>
                    <a:pt x="132079" y="3937"/>
                  </a:lnTo>
                  <a:lnTo>
                    <a:pt x="135889" y="3937"/>
                  </a:lnTo>
                  <a:lnTo>
                    <a:pt x="135889" y="2539"/>
                  </a:lnTo>
                  <a:close/>
                </a:path>
                <a:path w="502920" h="429260">
                  <a:moveTo>
                    <a:pt x="369570" y="2539"/>
                  </a:moveTo>
                  <a:lnTo>
                    <a:pt x="367029" y="2539"/>
                  </a:lnTo>
                  <a:lnTo>
                    <a:pt x="367029" y="3937"/>
                  </a:lnTo>
                  <a:lnTo>
                    <a:pt x="369570" y="3937"/>
                  </a:lnTo>
                  <a:lnTo>
                    <a:pt x="369570" y="2539"/>
                  </a:lnTo>
                  <a:close/>
                </a:path>
                <a:path w="502920" h="429260">
                  <a:moveTo>
                    <a:pt x="364489" y="0"/>
                  </a:moveTo>
                  <a:lnTo>
                    <a:pt x="138429" y="0"/>
                  </a:lnTo>
                  <a:lnTo>
                    <a:pt x="138429" y="2539"/>
                  </a:lnTo>
                  <a:lnTo>
                    <a:pt x="364489" y="2539"/>
                  </a:lnTo>
                  <a:lnTo>
                    <a:pt x="364489" y="0"/>
                  </a:lnTo>
                  <a:close/>
                </a:path>
                <a:path w="502920" h="429260">
                  <a:moveTo>
                    <a:pt x="3809" y="120650"/>
                  </a:moveTo>
                  <a:lnTo>
                    <a:pt x="1269" y="120650"/>
                  </a:lnTo>
                  <a:lnTo>
                    <a:pt x="1269" y="123190"/>
                  </a:lnTo>
                  <a:lnTo>
                    <a:pt x="0" y="12319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20650"/>
                  </a:lnTo>
                  <a:close/>
                </a:path>
                <a:path w="502920" h="429260">
                  <a:moveTo>
                    <a:pt x="502920" y="120650"/>
                  </a:moveTo>
                  <a:lnTo>
                    <a:pt x="499109" y="120650"/>
                  </a:lnTo>
                  <a:lnTo>
                    <a:pt x="499109" y="171450"/>
                  </a:lnTo>
                  <a:lnTo>
                    <a:pt x="502920" y="171450"/>
                  </a:lnTo>
                  <a:lnTo>
                    <a:pt x="502920" y="120650"/>
                  </a:lnTo>
                  <a:close/>
                </a:path>
                <a:path w="502920" h="429260">
                  <a:moveTo>
                    <a:pt x="3809" y="171450"/>
                  </a:moveTo>
                  <a:lnTo>
                    <a:pt x="0" y="17145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71450"/>
                  </a:lnTo>
                  <a:close/>
                </a:path>
                <a:path w="502920" h="429260">
                  <a:moveTo>
                    <a:pt x="502920" y="171450"/>
                  </a:moveTo>
                  <a:lnTo>
                    <a:pt x="499109" y="171450"/>
                  </a:lnTo>
                  <a:lnTo>
                    <a:pt x="499109" y="209550"/>
                  </a:lnTo>
                  <a:lnTo>
                    <a:pt x="502920" y="209550"/>
                  </a:lnTo>
                  <a:lnTo>
                    <a:pt x="502920" y="171450"/>
                  </a:lnTo>
                  <a:close/>
                </a:path>
                <a:path w="502920" h="429260">
                  <a:moveTo>
                    <a:pt x="3809" y="209550"/>
                  </a:moveTo>
                  <a:lnTo>
                    <a:pt x="0" y="2095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09550"/>
                  </a:lnTo>
                  <a:close/>
                </a:path>
                <a:path w="502920" h="429260">
                  <a:moveTo>
                    <a:pt x="502920" y="209550"/>
                  </a:moveTo>
                  <a:lnTo>
                    <a:pt x="499109" y="209550"/>
                  </a:lnTo>
                  <a:lnTo>
                    <a:pt x="499109" y="254000"/>
                  </a:lnTo>
                  <a:lnTo>
                    <a:pt x="502920" y="254000"/>
                  </a:lnTo>
                  <a:lnTo>
                    <a:pt x="502920" y="209550"/>
                  </a:lnTo>
                  <a:close/>
                </a:path>
                <a:path w="502920" h="429260">
                  <a:moveTo>
                    <a:pt x="380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54000"/>
                  </a:lnTo>
                  <a:close/>
                </a:path>
                <a:path w="502920" h="429260">
                  <a:moveTo>
                    <a:pt x="502920" y="254000"/>
                  </a:moveTo>
                  <a:lnTo>
                    <a:pt x="499109" y="254000"/>
                  </a:lnTo>
                  <a:lnTo>
                    <a:pt x="499109" y="260350"/>
                  </a:lnTo>
                  <a:lnTo>
                    <a:pt x="502920" y="260350"/>
                  </a:lnTo>
                  <a:lnTo>
                    <a:pt x="502920" y="254000"/>
                  </a:lnTo>
                  <a:close/>
                </a:path>
                <a:path w="502920" h="429260">
                  <a:moveTo>
                    <a:pt x="3809" y="260350"/>
                  </a:moveTo>
                  <a:lnTo>
                    <a:pt x="0" y="260350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260350"/>
                  </a:lnTo>
                  <a:close/>
                </a:path>
                <a:path w="502920" h="429260">
                  <a:moveTo>
                    <a:pt x="502920" y="260350"/>
                  </a:moveTo>
                  <a:lnTo>
                    <a:pt x="499109" y="260350"/>
                  </a:lnTo>
                  <a:lnTo>
                    <a:pt x="499109" y="304800"/>
                  </a:lnTo>
                  <a:lnTo>
                    <a:pt x="502920" y="304800"/>
                  </a:lnTo>
                  <a:lnTo>
                    <a:pt x="502920" y="260350"/>
                  </a:lnTo>
                  <a:close/>
                </a:path>
                <a:path w="502920" h="429260">
                  <a:moveTo>
                    <a:pt x="502920" y="304800"/>
                  </a:moveTo>
                  <a:lnTo>
                    <a:pt x="499109" y="304800"/>
                  </a:lnTo>
                  <a:lnTo>
                    <a:pt x="499109" y="314960"/>
                  </a:lnTo>
                  <a:lnTo>
                    <a:pt x="500379" y="314960"/>
                  </a:lnTo>
                  <a:lnTo>
                    <a:pt x="500379" y="312420"/>
                  </a:lnTo>
                  <a:lnTo>
                    <a:pt x="501650" y="312420"/>
                  </a:lnTo>
                  <a:lnTo>
                    <a:pt x="501650" y="309880"/>
                  </a:lnTo>
                  <a:lnTo>
                    <a:pt x="502920" y="309880"/>
                  </a:lnTo>
                  <a:lnTo>
                    <a:pt x="502920" y="304800"/>
                  </a:lnTo>
                  <a:close/>
                </a:path>
                <a:path w="502920" h="429260">
                  <a:moveTo>
                    <a:pt x="380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269" y="307340"/>
                  </a:lnTo>
                  <a:lnTo>
                    <a:pt x="1269" y="309880"/>
                  </a:lnTo>
                  <a:lnTo>
                    <a:pt x="2539" y="309880"/>
                  </a:lnTo>
                  <a:lnTo>
                    <a:pt x="2539" y="312420"/>
                  </a:lnTo>
                  <a:lnTo>
                    <a:pt x="3809" y="312420"/>
                  </a:lnTo>
                  <a:lnTo>
                    <a:pt x="3809" y="304800"/>
                  </a:lnTo>
                  <a:close/>
                </a:path>
                <a:path w="502920" h="429260">
                  <a:moveTo>
                    <a:pt x="372109" y="426847"/>
                  </a:moveTo>
                  <a:lnTo>
                    <a:pt x="134619" y="426847"/>
                  </a:lnTo>
                  <a:lnTo>
                    <a:pt x="134619" y="429260"/>
                  </a:lnTo>
                  <a:lnTo>
                    <a:pt x="137159" y="429260"/>
                  </a:lnTo>
                  <a:lnTo>
                    <a:pt x="137159" y="428117"/>
                  </a:lnTo>
                  <a:lnTo>
                    <a:pt x="372109" y="428117"/>
                  </a:lnTo>
                  <a:lnTo>
                    <a:pt x="372109" y="426847"/>
                  </a:lnTo>
                  <a:close/>
                </a:path>
                <a:path w="502920" h="429260">
                  <a:moveTo>
                    <a:pt x="372109" y="428117"/>
                  </a:moveTo>
                  <a:lnTo>
                    <a:pt x="368300" y="428117"/>
                  </a:lnTo>
                  <a:lnTo>
                    <a:pt x="368300" y="429260"/>
                  </a:lnTo>
                  <a:lnTo>
                    <a:pt x="372109" y="429260"/>
                  </a:lnTo>
                  <a:lnTo>
                    <a:pt x="372109" y="428117"/>
                  </a:lnTo>
                  <a:close/>
                </a:path>
                <a:path w="502920" h="429260">
                  <a:moveTo>
                    <a:pt x="374650" y="425450"/>
                  </a:moveTo>
                  <a:lnTo>
                    <a:pt x="130809" y="425450"/>
                  </a:lnTo>
                  <a:lnTo>
                    <a:pt x="130809" y="426847"/>
                  </a:lnTo>
                  <a:lnTo>
                    <a:pt x="374650" y="426847"/>
                  </a:lnTo>
                  <a:lnTo>
                    <a:pt x="374650" y="42545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6139179" y="1571116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10" y="110362"/>
                  </a:moveTo>
                  <a:lnTo>
                    <a:pt x="1270" y="110362"/>
                  </a:lnTo>
                  <a:lnTo>
                    <a:pt x="1270" y="112902"/>
                  </a:lnTo>
                  <a:lnTo>
                    <a:pt x="0" y="112902"/>
                  </a:lnTo>
                  <a:lnTo>
                    <a:pt x="0" y="116712"/>
                  </a:lnTo>
                  <a:lnTo>
                    <a:pt x="3810" y="116712"/>
                  </a:lnTo>
                  <a:lnTo>
                    <a:pt x="3810" y="110362"/>
                  </a:lnTo>
                  <a:close/>
                </a:path>
                <a:path w="495300" h="421639">
                  <a:moveTo>
                    <a:pt x="495300" y="109092"/>
                  </a:moveTo>
                  <a:lnTo>
                    <a:pt x="494030" y="109092"/>
                  </a:lnTo>
                  <a:lnTo>
                    <a:pt x="494030" y="110362"/>
                  </a:lnTo>
                  <a:lnTo>
                    <a:pt x="491490" y="110362"/>
                  </a:lnTo>
                  <a:lnTo>
                    <a:pt x="491490" y="116712"/>
                  </a:lnTo>
                  <a:lnTo>
                    <a:pt x="495300" y="116712"/>
                  </a:lnTo>
                  <a:lnTo>
                    <a:pt x="495300" y="109092"/>
                  </a:lnTo>
                  <a:close/>
                </a:path>
                <a:path w="495300" h="421639">
                  <a:moveTo>
                    <a:pt x="492760" y="106552"/>
                  </a:moveTo>
                  <a:lnTo>
                    <a:pt x="491490" y="106552"/>
                  </a:lnTo>
                  <a:lnTo>
                    <a:pt x="491490" y="109092"/>
                  </a:lnTo>
                  <a:lnTo>
                    <a:pt x="492760" y="109092"/>
                  </a:lnTo>
                  <a:lnTo>
                    <a:pt x="492760" y="106552"/>
                  </a:lnTo>
                  <a:close/>
                </a:path>
                <a:path w="495300" h="421639">
                  <a:moveTo>
                    <a:pt x="374650" y="2412"/>
                  </a:moveTo>
                  <a:lnTo>
                    <a:pt x="120650" y="2412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412"/>
                  </a:lnTo>
                  <a:close/>
                </a:path>
                <a:path w="495300" h="421639">
                  <a:moveTo>
                    <a:pt x="125730" y="1142"/>
                  </a:moveTo>
                  <a:lnTo>
                    <a:pt x="123190" y="1142"/>
                  </a:lnTo>
                  <a:lnTo>
                    <a:pt x="123190" y="2412"/>
                  </a:lnTo>
                  <a:lnTo>
                    <a:pt x="125730" y="2412"/>
                  </a:lnTo>
                  <a:lnTo>
                    <a:pt x="125730" y="1142"/>
                  </a:lnTo>
                  <a:close/>
                </a:path>
                <a:path w="495300" h="421639">
                  <a:moveTo>
                    <a:pt x="372110" y="1142"/>
                  </a:moveTo>
                  <a:lnTo>
                    <a:pt x="369570" y="1142"/>
                  </a:lnTo>
                  <a:lnTo>
                    <a:pt x="369570" y="2412"/>
                  </a:lnTo>
                  <a:lnTo>
                    <a:pt x="372110" y="2412"/>
                  </a:lnTo>
                  <a:lnTo>
                    <a:pt x="372110" y="1142"/>
                  </a:lnTo>
                  <a:close/>
                </a:path>
                <a:path w="495300" h="421639">
                  <a:moveTo>
                    <a:pt x="365760" y="0"/>
                  </a:moveTo>
                  <a:lnTo>
                    <a:pt x="128270" y="0"/>
                  </a:lnTo>
                  <a:lnTo>
                    <a:pt x="128270" y="1142"/>
                  </a:lnTo>
                  <a:lnTo>
                    <a:pt x="365760" y="1142"/>
                  </a:lnTo>
                  <a:lnTo>
                    <a:pt x="365760" y="0"/>
                  </a:lnTo>
                  <a:close/>
                </a:path>
                <a:path w="495300" h="421639">
                  <a:moveTo>
                    <a:pt x="3810" y="116713"/>
                  </a:moveTo>
                  <a:lnTo>
                    <a:pt x="0" y="116713"/>
                  </a:lnTo>
                  <a:lnTo>
                    <a:pt x="0" y="167512"/>
                  </a:lnTo>
                  <a:lnTo>
                    <a:pt x="3810" y="167512"/>
                  </a:lnTo>
                  <a:lnTo>
                    <a:pt x="3810" y="116713"/>
                  </a:lnTo>
                  <a:close/>
                </a:path>
                <a:path w="495300" h="421639">
                  <a:moveTo>
                    <a:pt x="495300" y="116713"/>
                  </a:moveTo>
                  <a:lnTo>
                    <a:pt x="491490" y="116713"/>
                  </a:lnTo>
                  <a:lnTo>
                    <a:pt x="491490" y="167512"/>
                  </a:lnTo>
                  <a:lnTo>
                    <a:pt x="495300" y="167512"/>
                  </a:lnTo>
                  <a:lnTo>
                    <a:pt x="495300" y="116713"/>
                  </a:lnTo>
                  <a:close/>
                </a:path>
                <a:path w="495300" h="421639">
                  <a:moveTo>
                    <a:pt x="3810" y="167513"/>
                  </a:moveTo>
                  <a:lnTo>
                    <a:pt x="0" y="167513"/>
                  </a:lnTo>
                  <a:lnTo>
                    <a:pt x="0" y="205612"/>
                  </a:lnTo>
                  <a:lnTo>
                    <a:pt x="3810" y="205612"/>
                  </a:lnTo>
                  <a:lnTo>
                    <a:pt x="3810" y="167513"/>
                  </a:lnTo>
                  <a:close/>
                </a:path>
                <a:path w="495300" h="421639">
                  <a:moveTo>
                    <a:pt x="495300" y="167513"/>
                  </a:moveTo>
                  <a:lnTo>
                    <a:pt x="491490" y="167513"/>
                  </a:lnTo>
                  <a:lnTo>
                    <a:pt x="491490" y="205612"/>
                  </a:lnTo>
                  <a:lnTo>
                    <a:pt x="495300" y="205612"/>
                  </a:lnTo>
                  <a:lnTo>
                    <a:pt x="495300" y="167513"/>
                  </a:lnTo>
                  <a:close/>
                </a:path>
                <a:path w="495300" h="421639">
                  <a:moveTo>
                    <a:pt x="3810" y="205613"/>
                  </a:moveTo>
                  <a:lnTo>
                    <a:pt x="0" y="205613"/>
                  </a:lnTo>
                  <a:lnTo>
                    <a:pt x="0" y="250062"/>
                  </a:lnTo>
                  <a:lnTo>
                    <a:pt x="3810" y="250062"/>
                  </a:lnTo>
                  <a:lnTo>
                    <a:pt x="3810" y="205613"/>
                  </a:lnTo>
                  <a:close/>
                </a:path>
                <a:path w="495300" h="421639">
                  <a:moveTo>
                    <a:pt x="495300" y="205613"/>
                  </a:moveTo>
                  <a:lnTo>
                    <a:pt x="491490" y="205613"/>
                  </a:lnTo>
                  <a:lnTo>
                    <a:pt x="491490" y="250062"/>
                  </a:lnTo>
                  <a:lnTo>
                    <a:pt x="495300" y="250062"/>
                  </a:lnTo>
                  <a:lnTo>
                    <a:pt x="495300" y="205613"/>
                  </a:lnTo>
                  <a:close/>
                </a:path>
                <a:path w="495300" h="421639">
                  <a:moveTo>
                    <a:pt x="3810" y="250063"/>
                  </a:moveTo>
                  <a:lnTo>
                    <a:pt x="0" y="250063"/>
                  </a:lnTo>
                  <a:lnTo>
                    <a:pt x="0" y="256412"/>
                  </a:lnTo>
                  <a:lnTo>
                    <a:pt x="3810" y="256412"/>
                  </a:lnTo>
                  <a:lnTo>
                    <a:pt x="3810" y="250063"/>
                  </a:lnTo>
                  <a:close/>
                </a:path>
                <a:path w="495300" h="421639">
                  <a:moveTo>
                    <a:pt x="495300" y="250063"/>
                  </a:moveTo>
                  <a:lnTo>
                    <a:pt x="491490" y="250063"/>
                  </a:lnTo>
                  <a:lnTo>
                    <a:pt x="491490" y="256412"/>
                  </a:lnTo>
                  <a:lnTo>
                    <a:pt x="495300" y="256412"/>
                  </a:lnTo>
                  <a:lnTo>
                    <a:pt x="495300" y="250063"/>
                  </a:lnTo>
                  <a:close/>
                </a:path>
                <a:path w="495300" h="421639">
                  <a:moveTo>
                    <a:pt x="3810" y="256413"/>
                  </a:moveTo>
                  <a:lnTo>
                    <a:pt x="0" y="25641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56413"/>
                  </a:lnTo>
                  <a:close/>
                </a:path>
                <a:path w="495300" h="421639">
                  <a:moveTo>
                    <a:pt x="495300" y="256413"/>
                  </a:moveTo>
                  <a:lnTo>
                    <a:pt x="491490" y="256413"/>
                  </a:lnTo>
                  <a:lnTo>
                    <a:pt x="491490" y="300863"/>
                  </a:lnTo>
                  <a:lnTo>
                    <a:pt x="495300" y="300863"/>
                  </a:lnTo>
                  <a:lnTo>
                    <a:pt x="495300" y="256413"/>
                  </a:lnTo>
                  <a:close/>
                </a:path>
                <a:path w="495300" h="421639">
                  <a:moveTo>
                    <a:pt x="3810" y="300863"/>
                  </a:moveTo>
                  <a:lnTo>
                    <a:pt x="0" y="300863"/>
                  </a:lnTo>
                  <a:lnTo>
                    <a:pt x="0" y="311023"/>
                  </a:lnTo>
                  <a:lnTo>
                    <a:pt x="1270" y="311023"/>
                  </a:lnTo>
                  <a:lnTo>
                    <a:pt x="1270" y="313563"/>
                  </a:lnTo>
                  <a:lnTo>
                    <a:pt x="3810" y="313563"/>
                  </a:lnTo>
                  <a:lnTo>
                    <a:pt x="3810" y="300863"/>
                  </a:lnTo>
                  <a:close/>
                </a:path>
                <a:path w="495300" h="421639">
                  <a:moveTo>
                    <a:pt x="495300" y="300863"/>
                  </a:moveTo>
                  <a:lnTo>
                    <a:pt x="491490" y="300863"/>
                  </a:lnTo>
                  <a:lnTo>
                    <a:pt x="491490" y="313563"/>
                  </a:lnTo>
                  <a:lnTo>
                    <a:pt x="495300" y="313563"/>
                  </a:lnTo>
                  <a:lnTo>
                    <a:pt x="495300" y="300863"/>
                  </a:lnTo>
                  <a:close/>
                </a:path>
                <a:path w="495300" h="421639">
                  <a:moveTo>
                    <a:pt x="375920" y="419100"/>
                  </a:moveTo>
                  <a:lnTo>
                    <a:pt x="121920" y="419100"/>
                  </a:lnTo>
                  <a:lnTo>
                    <a:pt x="121920" y="421513"/>
                  </a:lnTo>
                  <a:lnTo>
                    <a:pt x="124460" y="421513"/>
                  </a:lnTo>
                  <a:lnTo>
                    <a:pt x="124460" y="420370"/>
                  </a:lnTo>
                  <a:lnTo>
                    <a:pt x="375920" y="420370"/>
                  </a:lnTo>
                  <a:lnTo>
                    <a:pt x="375920" y="419100"/>
                  </a:lnTo>
                  <a:close/>
                </a:path>
                <a:path w="495300" h="421639">
                  <a:moveTo>
                    <a:pt x="375920" y="420370"/>
                  </a:moveTo>
                  <a:lnTo>
                    <a:pt x="373379" y="420370"/>
                  </a:lnTo>
                  <a:lnTo>
                    <a:pt x="373379" y="421513"/>
                  </a:lnTo>
                  <a:lnTo>
                    <a:pt x="375920" y="421513"/>
                  </a:lnTo>
                  <a:lnTo>
                    <a:pt x="375920" y="420370"/>
                  </a:lnTo>
                  <a:close/>
                </a:path>
                <a:path w="495300" h="421639">
                  <a:moveTo>
                    <a:pt x="118110" y="417829"/>
                  </a:moveTo>
                  <a:lnTo>
                    <a:pt x="116840" y="417829"/>
                  </a:lnTo>
                  <a:lnTo>
                    <a:pt x="116840" y="419100"/>
                  </a:lnTo>
                  <a:lnTo>
                    <a:pt x="118110" y="419100"/>
                  </a:lnTo>
                  <a:lnTo>
                    <a:pt x="118110" y="417829"/>
                  </a:lnTo>
                  <a:close/>
                </a:path>
                <a:path w="495300" h="421639">
                  <a:moveTo>
                    <a:pt x="382270" y="417829"/>
                  </a:moveTo>
                  <a:lnTo>
                    <a:pt x="378460" y="417829"/>
                  </a:lnTo>
                  <a:lnTo>
                    <a:pt x="378460" y="419100"/>
                  </a:lnTo>
                  <a:lnTo>
                    <a:pt x="382270" y="419100"/>
                  </a:lnTo>
                  <a:lnTo>
                    <a:pt x="382270" y="417829"/>
                  </a:lnTo>
                  <a:close/>
                </a:path>
                <a:path w="495300" h="421639">
                  <a:moveTo>
                    <a:pt x="494030" y="314960"/>
                  </a:moveTo>
                  <a:lnTo>
                    <a:pt x="491490" y="314960"/>
                  </a:lnTo>
                  <a:lnTo>
                    <a:pt x="491490" y="319913"/>
                  </a:lnTo>
                  <a:lnTo>
                    <a:pt x="492760" y="319913"/>
                  </a:lnTo>
                  <a:lnTo>
                    <a:pt x="492760" y="317500"/>
                  </a:lnTo>
                  <a:lnTo>
                    <a:pt x="494030" y="317500"/>
                  </a:lnTo>
                  <a:lnTo>
                    <a:pt x="494030" y="314960"/>
                  </a:lnTo>
                  <a:close/>
                </a:path>
                <a:path w="495300" h="421639">
                  <a:moveTo>
                    <a:pt x="3810" y="314960"/>
                  </a:moveTo>
                  <a:lnTo>
                    <a:pt x="2540" y="314960"/>
                  </a:lnTo>
                  <a:lnTo>
                    <a:pt x="2540" y="317500"/>
                  </a:lnTo>
                  <a:lnTo>
                    <a:pt x="3810" y="317500"/>
                  </a:lnTo>
                  <a:lnTo>
                    <a:pt x="3810" y="31496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6142989" y="1574926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79" h="414019">
                  <a:moveTo>
                    <a:pt x="3810" y="106553"/>
                  </a:moveTo>
                  <a:lnTo>
                    <a:pt x="0" y="106553"/>
                  </a:lnTo>
                  <a:lnTo>
                    <a:pt x="0" y="112903"/>
                  </a:lnTo>
                  <a:lnTo>
                    <a:pt x="3810" y="112903"/>
                  </a:lnTo>
                  <a:lnTo>
                    <a:pt x="3810" y="106553"/>
                  </a:lnTo>
                  <a:close/>
                </a:path>
                <a:path w="487679" h="414019">
                  <a:moveTo>
                    <a:pt x="487680" y="106553"/>
                  </a:moveTo>
                  <a:lnTo>
                    <a:pt x="483869" y="106553"/>
                  </a:lnTo>
                  <a:lnTo>
                    <a:pt x="483869" y="112903"/>
                  </a:lnTo>
                  <a:lnTo>
                    <a:pt x="487680" y="112903"/>
                  </a:lnTo>
                  <a:lnTo>
                    <a:pt x="487680" y="106553"/>
                  </a:lnTo>
                  <a:close/>
                </a:path>
                <a:path w="487679" h="414019">
                  <a:moveTo>
                    <a:pt x="3810" y="97790"/>
                  </a:moveTo>
                  <a:lnTo>
                    <a:pt x="2539" y="97790"/>
                  </a:lnTo>
                  <a:lnTo>
                    <a:pt x="2539" y="100330"/>
                  </a:lnTo>
                  <a:lnTo>
                    <a:pt x="1270" y="100330"/>
                  </a:lnTo>
                  <a:lnTo>
                    <a:pt x="1270" y="102870"/>
                  </a:lnTo>
                  <a:lnTo>
                    <a:pt x="0" y="102870"/>
                  </a:lnTo>
                  <a:lnTo>
                    <a:pt x="0" y="105283"/>
                  </a:lnTo>
                  <a:lnTo>
                    <a:pt x="3810" y="105283"/>
                  </a:lnTo>
                  <a:lnTo>
                    <a:pt x="3810" y="97790"/>
                  </a:lnTo>
                  <a:close/>
                </a:path>
                <a:path w="487679" h="414019">
                  <a:moveTo>
                    <a:pt x="485139" y="96520"/>
                  </a:moveTo>
                  <a:lnTo>
                    <a:pt x="483870" y="96520"/>
                  </a:lnTo>
                  <a:lnTo>
                    <a:pt x="483869" y="105283"/>
                  </a:lnTo>
                  <a:lnTo>
                    <a:pt x="487680" y="105283"/>
                  </a:lnTo>
                  <a:lnTo>
                    <a:pt x="487680" y="100330"/>
                  </a:lnTo>
                  <a:lnTo>
                    <a:pt x="486410" y="100330"/>
                  </a:lnTo>
                  <a:lnTo>
                    <a:pt x="486410" y="97790"/>
                  </a:lnTo>
                  <a:lnTo>
                    <a:pt x="485139" y="97790"/>
                  </a:lnTo>
                  <a:lnTo>
                    <a:pt x="485139" y="96520"/>
                  </a:lnTo>
                  <a:close/>
                </a:path>
                <a:path w="487679" h="414019">
                  <a:moveTo>
                    <a:pt x="114300" y="1270"/>
                  </a:moveTo>
                  <a:lnTo>
                    <a:pt x="110489" y="1270"/>
                  </a:lnTo>
                  <a:lnTo>
                    <a:pt x="110489" y="3683"/>
                  </a:lnTo>
                  <a:lnTo>
                    <a:pt x="375919" y="3683"/>
                  </a:lnTo>
                  <a:lnTo>
                    <a:pt x="375919" y="2540"/>
                  </a:lnTo>
                  <a:lnTo>
                    <a:pt x="114300" y="2540"/>
                  </a:lnTo>
                  <a:lnTo>
                    <a:pt x="114300" y="1270"/>
                  </a:lnTo>
                  <a:close/>
                </a:path>
                <a:path w="487679" h="414019">
                  <a:moveTo>
                    <a:pt x="375919" y="1270"/>
                  </a:moveTo>
                  <a:lnTo>
                    <a:pt x="374650" y="1270"/>
                  </a:lnTo>
                  <a:lnTo>
                    <a:pt x="374650" y="2540"/>
                  </a:lnTo>
                  <a:lnTo>
                    <a:pt x="375919" y="2540"/>
                  </a:lnTo>
                  <a:lnTo>
                    <a:pt x="375919" y="1270"/>
                  </a:lnTo>
                  <a:close/>
                </a:path>
                <a:path w="487679" h="414019">
                  <a:moveTo>
                    <a:pt x="370839" y="0"/>
                  </a:moveTo>
                  <a:lnTo>
                    <a:pt x="116839" y="0"/>
                  </a:lnTo>
                  <a:lnTo>
                    <a:pt x="116839" y="1270"/>
                  </a:lnTo>
                  <a:lnTo>
                    <a:pt x="370839" y="1270"/>
                  </a:lnTo>
                  <a:lnTo>
                    <a:pt x="370839" y="0"/>
                  </a:lnTo>
                  <a:close/>
                </a:path>
                <a:path w="487679" h="414019">
                  <a:moveTo>
                    <a:pt x="3810" y="112903"/>
                  </a:moveTo>
                  <a:lnTo>
                    <a:pt x="0" y="112903"/>
                  </a:lnTo>
                  <a:lnTo>
                    <a:pt x="0" y="163703"/>
                  </a:lnTo>
                  <a:lnTo>
                    <a:pt x="3810" y="163703"/>
                  </a:lnTo>
                  <a:lnTo>
                    <a:pt x="3810" y="112903"/>
                  </a:lnTo>
                  <a:close/>
                </a:path>
                <a:path w="487679" h="414019">
                  <a:moveTo>
                    <a:pt x="487680" y="112903"/>
                  </a:moveTo>
                  <a:lnTo>
                    <a:pt x="483869" y="112903"/>
                  </a:lnTo>
                  <a:lnTo>
                    <a:pt x="483869" y="163703"/>
                  </a:lnTo>
                  <a:lnTo>
                    <a:pt x="487680" y="163703"/>
                  </a:lnTo>
                  <a:lnTo>
                    <a:pt x="487680" y="112903"/>
                  </a:lnTo>
                  <a:close/>
                </a:path>
                <a:path w="487679" h="414019">
                  <a:moveTo>
                    <a:pt x="3810" y="163703"/>
                  </a:moveTo>
                  <a:lnTo>
                    <a:pt x="0" y="163703"/>
                  </a:lnTo>
                  <a:lnTo>
                    <a:pt x="0" y="201803"/>
                  </a:lnTo>
                  <a:lnTo>
                    <a:pt x="3810" y="201803"/>
                  </a:lnTo>
                  <a:lnTo>
                    <a:pt x="3810" y="163703"/>
                  </a:lnTo>
                  <a:close/>
                </a:path>
                <a:path w="487679" h="414019">
                  <a:moveTo>
                    <a:pt x="487680" y="163703"/>
                  </a:moveTo>
                  <a:lnTo>
                    <a:pt x="483869" y="163703"/>
                  </a:lnTo>
                  <a:lnTo>
                    <a:pt x="483869" y="201803"/>
                  </a:lnTo>
                  <a:lnTo>
                    <a:pt x="487680" y="201803"/>
                  </a:lnTo>
                  <a:lnTo>
                    <a:pt x="487680" y="163703"/>
                  </a:lnTo>
                  <a:close/>
                </a:path>
                <a:path w="487679" h="414019">
                  <a:moveTo>
                    <a:pt x="3810" y="201803"/>
                  </a:moveTo>
                  <a:lnTo>
                    <a:pt x="0" y="201803"/>
                  </a:lnTo>
                  <a:lnTo>
                    <a:pt x="0" y="246253"/>
                  </a:lnTo>
                  <a:lnTo>
                    <a:pt x="3810" y="246253"/>
                  </a:lnTo>
                  <a:lnTo>
                    <a:pt x="3810" y="201803"/>
                  </a:lnTo>
                  <a:close/>
                </a:path>
                <a:path w="487679" h="414019">
                  <a:moveTo>
                    <a:pt x="487680" y="201803"/>
                  </a:moveTo>
                  <a:lnTo>
                    <a:pt x="483869" y="201803"/>
                  </a:lnTo>
                  <a:lnTo>
                    <a:pt x="483869" y="246253"/>
                  </a:lnTo>
                  <a:lnTo>
                    <a:pt x="487680" y="246253"/>
                  </a:lnTo>
                  <a:lnTo>
                    <a:pt x="487680" y="201803"/>
                  </a:lnTo>
                  <a:close/>
                </a:path>
                <a:path w="487679" h="414019">
                  <a:moveTo>
                    <a:pt x="3810" y="246253"/>
                  </a:moveTo>
                  <a:lnTo>
                    <a:pt x="0" y="246253"/>
                  </a:lnTo>
                  <a:lnTo>
                    <a:pt x="0" y="252603"/>
                  </a:lnTo>
                  <a:lnTo>
                    <a:pt x="3810" y="252603"/>
                  </a:lnTo>
                  <a:lnTo>
                    <a:pt x="3810" y="246253"/>
                  </a:lnTo>
                  <a:close/>
                </a:path>
                <a:path w="487679" h="414019">
                  <a:moveTo>
                    <a:pt x="487680" y="246253"/>
                  </a:moveTo>
                  <a:lnTo>
                    <a:pt x="483869" y="246253"/>
                  </a:lnTo>
                  <a:lnTo>
                    <a:pt x="483869" y="252603"/>
                  </a:lnTo>
                  <a:lnTo>
                    <a:pt x="487680" y="252603"/>
                  </a:lnTo>
                  <a:lnTo>
                    <a:pt x="487680" y="246253"/>
                  </a:lnTo>
                  <a:close/>
                </a:path>
                <a:path w="487679" h="414019">
                  <a:moveTo>
                    <a:pt x="3810" y="252603"/>
                  </a:moveTo>
                  <a:lnTo>
                    <a:pt x="0" y="252603"/>
                  </a:lnTo>
                  <a:lnTo>
                    <a:pt x="0" y="297053"/>
                  </a:lnTo>
                  <a:lnTo>
                    <a:pt x="3810" y="297053"/>
                  </a:lnTo>
                  <a:lnTo>
                    <a:pt x="3810" y="252603"/>
                  </a:lnTo>
                  <a:close/>
                </a:path>
                <a:path w="487679" h="414019">
                  <a:moveTo>
                    <a:pt x="487680" y="252603"/>
                  </a:moveTo>
                  <a:lnTo>
                    <a:pt x="483869" y="252603"/>
                  </a:lnTo>
                  <a:lnTo>
                    <a:pt x="483869" y="297053"/>
                  </a:lnTo>
                  <a:lnTo>
                    <a:pt x="487680" y="297053"/>
                  </a:lnTo>
                  <a:lnTo>
                    <a:pt x="487680" y="252603"/>
                  </a:lnTo>
                  <a:close/>
                </a:path>
                <a:path w="487679" h="414019">
                  <a:moveTo>
                    <a:pt x="3810" y="297053"/>
                  </a:moveTo>
                  <a:lnTo>
                    <a:pt x="0" y="29705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297053"/>
                  </a:lnTo>
                  <a:close/>
                </a:path>
                <a:path w="487679" h="414019">
                  <a:moveTo>
                    <a:pt x="487680" y="297053"/>
                  </a:moveTo>
                  <a:lnTo>
                    <a:pt x="483869" y="297053"/>
                  </a:lnTo>
                  <a:lnTo>
                    <a:pt x="483869" y="309753"/>
                  </a:lnTo>
                  <a:lnTo>
                    <a:pt x="487680" y="309753"/>
                  </a:lnTo>
                  <a:lnTo>
                    <a:pt x="487680" y="297053"/>
                  </a:lnTo>
                  <a:close/>
                </a:path>
                <a:path w="487679" h="414019">
                  <a:moveTo>
                    <a:pt x="378460" y="412623"/>
                  </a:moveTo>
                  <a:lnTo>
                    <a:pt x="113030" y="412623"/>
                  </a:lnTo>
                  <a:lnTo>
                    <a:pt x="113030" y="413893"/>
                  </a:lnTo>
                  <a:lnTo>
                    <a:pt x="378460" y="413893"/>
                  </a:lnTo>
                  <a:lnTo>
                    <a:pt x="378460" y="412623"/>
                  </a:lnTo>
                  <a:close/>
                </a:path>
                <a:path w="487679" h="414019">
                  <a:moveTo>
                    <a:pt x="380999" y="411353"/>
                  </a:moveTo>
                  <a:lnTo>
                    <a:pt x="110489" y="411353"/>
                  </a:lnTo>
                  <a:lnTo>
                    <a:pt x="110489" y="412623"/>
                  </a:lnTo>
                  <a:lnTo>
                    <a:pt x="380999" y="412623"/>
                  </a:lnTo>
                  <a:lnTo>
                    <a:pt x="380999" y="411353"/>
                  </a:lnTo>
                  <a:close/>
                </a:path>
                <a:path w="487679" h="414019">
                  <a:moveTo>
                    <a:pt x="107950" y="410083"/>
                  </a:moveTo>
                  <a:lnTo>
                    <a:pt x="105410" y="410083"/>
                  </a:lnTo>
                  <a:lnTo>
                    <a:pt x="105410" y="411353"/>
                  </a:lnTo>
                  <a:lnTo>
                    <a:pt x="107950" y="411353"/>
                  </a:lnTo>
                  <a:lnTo>
                    <a:pt x="107950" y="410083"/>
                  </a:lnTo>
                  <a:close/>
                </a:path>
                <a:path w="487679" h="414019">
                  <a:moveTo>
                    <a:pt x="386080" y="410083"/>
                  </a:moveTo>
                  <a:lnTo>
                    <a:pt x="383539" y="410083"/>
                  </a:lnTo>
                  <a:lnTo>
                    <a:pt x="383539" y="411353"/>
                  </a:lnTo>
                  <a:lnTo>
                    <a:pt x="386080" y="411353"/>
                  </a:lnTo>
                  <a:lnTo>
                    <a:pt x="386080" y="410083"/>
                  </a:lnTo>
                  <a:close/>
                </a:path>
                <a:path w="487679" h="414019">
                  <a:moveTo>
                    <a:pt x="487680" y="311023"/>
                  </a:moveTo>
                  <a:lnTo>
                    <a:pt x="483869" y="311023"/>
                  </a:lnTo>
                  <a:lnTo>
                    <a:pt x="483870" y="322453"/>
                  </a:lnTo>
                  <a:lnTo>
                    <a:pt x="485139" y="322453"/>
                  </a:lnTo>
                  <a:lnTo>
                    <a:pt x="485139" y="319913"/>
                  </a:lnTo>
                  <a:lnTo>
                    <a:pt x="486410" y="319913"/>
                  </a:lnTo>
                  <a:lnTo>
                    <a:pt x="486410" y="317373"/>
                  </a:lnTo>
                  <a:lnTo>
                    <a:pt x="487680" y="317373"/>
                  </a:lnTo>
                  <a:lnTo>
                    <a:pt x="487680" y="311023"/>
                  </a:lnTo>
                  <a:close/>
                </a:path>
                <a:path w="487679" h="414019">
                  <a:moveTo>
                    <a:pt x="3810" y="311023"/>
                  </a:moveTo>
                  <a:lnTo>
                    <a:pt x="0" y="311023"/>
                  </a:lnTo>
                  <a:lnTo>
                    <a:pt x="0" y="316103"/>
                  </a:lnTo>
                  <a:lnTo>
                    <a:pt x="1270" y="316103"/>
                  </a:lnTo>
                  <a:lnTo>
                    <a:pt x="1270" y="317373"/>
                  </a:lnTo>
                  <a:lnTo>
                    <a:pt x="2539" y="317373"/>
                  </a:lnTo>
                  <a:lnTo>
                    <a:pt x="2539" y="319913"/>
                  </a:lnTo>
                  <a:lnTo>
                    <a:pt x="3810" y="319913"/>
                  </a:lnTo>
                  <a:lnTo>
                    <a:pt x="3810" y="311023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6146799" y="1578609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59" h="406400">
                  <a:moveTo>
                    <a:pt x="2539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2539" y="109220"/>
                  </a:lnTo>
                  <a:lnTo>
                    <a:pt x="2539" y="102870"/>
                  </a:lnTo>
                  <a:close/>
                </a:path>
                <a:path w="480059" h="406400">
                  <a:moveTo>
                    <a:pt x="480059" y="102870"/>
                  </a:moveTo>
                  <a:lnTo>
                    <a:pt x="476250" y="102870"/>
                  </a:lnTo>
                  <a:lnTo>
                    <a:pt x="476250" y="109220"/>
                  </a:lnTo>
                  <a:lnTo>
                    <a:pt x="480059" y="109220"/>
                  </a:lnTo>
                  <a:lnTo>
                    <a:pt x="480059" y="102870"/>
                  </a:lnTo>
                  <a:close/>
                </a:path>
                <a:path w="480059" h="406400">
                  <a:moveTo>
                    <a:pt x="2539" y="90297"/>
                  </a:moveTo>
                  <a:lnTo>
                    <a:pt x="1270" y="90297"/>
                  </a:lnTo>
                  <a:lnTo>
                    <a:pt x="1270" y="92837"/>
                  </a:lnTo>
                  <a:lnTo>
                    <a:pt x="0" y="92837"/>
                  </a:lnTo>
                  <a:lnTo>
                    <a:pt x="0" y="101600"/>
                  </a:lnTo>
                  <a:lnTo>
                    <a:pt x="2539" y="101600"/>
                  </a:lnTo>
                  <a:lnTo>
                    <a:pt x="2539" y="90297"/>
                  </a:lnTo>
                  <a:close/>
                </a:path>
                <a:path w="480059" h="406400">
                  <a:moveTo>
                    <a:pt x="477520" y="86487"/>
                  </a:moveTo>
                  <a:lnTo>
                    <a:pt x="476250" y="86487"/>
                  </a:lnTo>
                  <a:lnTo>
                    <a:pt x="476250" y="101600"/>
                  </a:lnTo>
                  <a:lnTo>
                    <a:pt x="480059" y="101600"/>
                  </a:lnTo>
                  <a:lnTo>
                    <a:pt x="480060" y="90297"/>
                  </a:lnTo>
                  <a:lnTo>
                    <a:pt x="478790" y="90297"/>
                  </a:lnTo>
                  <a:lnTo>
                    <a:pt x="478790" y="88900"/>
                  </a:lnTo>
                  <a:lnTo>
                    <a:pt x="477520" y="88900"/>
                  </a:lnTo>
                  <a:lnTo>
                    <a:pt x="477520" y="86487"/>
                  </a:lnTo>
                  <a:close/>
                </a:path>
                <a:path w="480059" h="406400">
                  <a:moveTo>
                    <a:pt x="379729" y="1397"/>
                  </a:moveTo>
                  <a:lnTo>
                    <a:pt x="99060" y="1397"/>
                  </a:lnTo>
                  <a:lnTo>
                    <a:pt x="99060" y="3937"/>
                  </a:lnTo>
                  <a:lnTo>
                    <a:pt x="379729" y="3937"/>
                  </a:lnTo>
                  <a:lnTo>
                    <a:pt x="379729" y="1397"/>
                  </a:lnTo>
                  <a:close/>
                </a:path>
                <a:path w="480059" h="406400">
                  <a:moveTo>
                    <a:pt x="104139" y="0"/>
                  </a:moveTo>
                  <a:lnTo>
                    <a:pt x="101600" y="0"/>
                  </a:lnTo>
                  <a:lnTo>
                    <a:pt x="101600" y="1397"/>
                  </a:lnTo>
                  <a:lnTo>
                    <a:pt x="104139" y="1397"/>
                  </a:lnTo>
                  <a:lnTo>
                    <a:pt x="104139" y="0"/>
                  </a:lnTo>
                  <a:close/>
                </a:path>
                <a:path w="480059" h="406400">
                  <a:moveTo>
                    <a:pt x="377190" y="0"/>
                  </a:moveTo>
                  <a:lnTo>
                    <a:pt x="374650" y="0"/>
                  </a:lnTo>
                  <a:lnTo>
                    <a:pt x="374650" y="1397"/>
                  </a:lnTo>
                  <a:lnTo>
                    <a:pt x="377190" y="1397"/>
                  </a:lnTo>
                  <a:lnTo>
                    <a:pt x="377190" y="0"/>
                  </a:lnTo>
                  <a:close/>
                </a:path>
                <a:path w="480059" h="406400">
                  <a:moveTo>
                    <a:pt x="2539" y="109220"/>
                  </a:moveTo>
                  <a:lnTo>
                    <a:pt x="0" y="109220"/>
                  </a:lnTo>
                  <a:lnTo>
                    <a:pt x="0" y="160020"/>
                  </a:lnTo>
                  <a:lnTo>
                    <a:pt x="2539" y="160020"/>
                  </a:lnTo>
                  <a:lnTo>
                    <a:pt x="2539" y="109220"/>
                  </a:lnTo>
                  <a:close/>
                </a:path>
                <a:path w="480059" h="406400">
                  <a:moveTo>
                    <a:pt x="480059" y="109220"/>
                  </a:moveTo>
                  <a:lnTo>
                    <a:pt x="476250" y="109220"/>
                  </a:lnTo>
                  <a:lnTo>
                    <a:pt x="476250" y="160020"/>
                  </a:lnTo>
                  <a:lnTo>
                    <a:pt x="480059" y="160020"/>
                  </a:lnTo>
                  <a:lnTo>
                    <a:pt x="480059" y="109220"/>
                  </a:lnTo>
                  <a:close/>
                </a:path>
                <a:path w="480059" h="406400">
                  <a:moveTo>
                    <a:pt x="2539" y="160020"/>
                  </a:moveTo>
                  <a:lnTo>
                    <a:pt x="0" y="160020"/>
                  </a:lnTo>
                  <a:lnTo>
                    <a:pt x="0" y="198120"/>
                  </a:lnTo>
                  <a:lnTo>
                    <a:pt x="2539" y="198120"/>
                  </a:lnTo>
                  <a:lnTo>
                    <a:pt x="2539" y="160020"/>
                  </a:lnTo>
                  <a:close/>
                </a:path>
                <a:path w="480059" h="406400">
                  <a:moveTo>
                    <a:pt x="480059" y="160020"/>
                  </a:moveTo>
                  <a:lnTo>
                    <a:pt x="476250" y="160020"/>
                  </a:lnTo>
                  <a:lnTo>
                    <a:pt x="476250" y="198120"/>
                  </a:lnTo>
                  <a:lnTo>
                    <a:pt x="480059" y="198120"/>
                  </a:lnTo>
                  <a:lnTo>
                    <a:pt x="480059" y="160020"/>
                  </a:lnTo>
                  <a:close/>
                </a:path>
                <a:path w="480059" h="406400">
                  <a:moveTo>
                    <a:pt x="2539" y="198120"/>
                  </a:moveTo>
                  <a:lnTo>
                    <a:pt x="0" y="198120"/>
                  </a:lnTo>
                  <a:lnTo>
                    <a:pt x="0" y="242570"/>
                  </a:lnTo>
                  <a:lnTo>
                    <a:pt x="2539" y="242570"/>
                  </a:lnTo>
                  <a:lnTo>
                    <a:pt x="2539" y="198120"/>
                  </a:lnTo>
                  <a:close/>
                </a:path>
                <a:path w="480059" h="406400">
                  <a:moveTo>
                    <a:pt x="480059" y="198120"/>
                  </a:moveTo>
                  <a:lnTo>
                    <a:pt x="476250" y="198120"/>
                  </a:lnTo>
                  <a:lnTo>
                    <a:pt x="476250" y="242570"/>
                  </a:lnTo>
                  <a:lnTo>
                    <a:pt x="480059" y="242570"/>
                  </a:lnTo>
                  <a:lnTo>
                    <a:pt x="480059" y="198120"/>
                  </a:lnTo>
                  <a:close/>
                </a:path>
                <a:path w="480059" h="406400">
                  <a:moveTo>
                    <a:pt x="2539" y="242570"/>
                  </a:moveTo>
                  <a:lnTo>
                    <a:pt x="0" y="242570"/>
                  </a:lnTo>
                  <a:lnTo>
                    <a:pt x="0" y="248920"/>
                  </a:lnTo>
                  <a:lnTo>
                    <a:pt x="2539" y="248920"/>
                  </a:lnTo>
                  <a:lnTo>
                    <a:pt x="2539" y="242570"/>
                  </a:lnTo>
                  <a:close/>
                </a:path>
                <a:path w="480059" h="406400">
                  <a:moveTo>
                    <a:pt x="480059" y="242570"/>
                  </a:moveTo>
                  <a:lnTo>
                    <a:pt x="476250" y="242570"/>
                  </a:lnTo>
                  <a:lnTo>
                    <a:pt x="476250" y="248920"/>
                  </a:lnTo>
                  <a:lnTo>
                    <a:pt x="480059" y="248920"/>
                  </a:lnTo>
                  <a:lnTo>
                    <a:pt x="480059" y="242570"/>
                  </a:lnTo>
                  <a:close/>
                </a:path>
                <a:path w="480059" h="406400">
                  <a:moveTo>
                    <a:pt x="2539" y="248920"/>
                  </a:moveTo>
                  <a:lnTo>
                    <a:pt x="0" y="248920"/>
                  </a:lnTo>
                  <a:lnTo>
                    <a:pt x="0" y="293370"/>
                  </a:lnTo>
                  <a:lnTo>
                    <a:pt x="2539" y="293370"/>
                  </a:lnTo>
                  <a:lnTo>
                    <a:pt x="2539" y="248920"/>
                  </a:lnTo>
                  <a:close/>
                </a:path>
                <a:path w="480059" h="406400">
                  <a:moveTo>
                    <a:pt x="480059" y="248920"/>
                  </a:moveTo>
                  <a:lnTo>
                    <a:pt x="476250" y="248920"/>
                  </a:lnTo>
                  <a:lnTo>
                    <a:pt x="476250" y="293370"/>
                  </a:lnTo>
                  <a:lnTo>
                    <a:pt x="480059" y="293370"/>
                  </a:lnTo>
                  <a:lnTo>
                    <a:pt x="480059" y="248920"/>
                  </a:lnTo>
                  <a:close/>
                </a:path>
                <a:path w="480059" h="406400">
                  <a:moveTo>
                    <a:pt x="2539" y="293370"/>
                  </a:moveTo>
                  <a:lnTo>
                    <a:pt x="0" y="293370"/>
                  </a:lnTo>
                  <a:lnTo>
                    <a:pt x="0" y="306070"/>
                  </a:lnTo>
                  <a:lnTo>
                    <a:pt x="2539" y="306070"/>
                  </a:lnTo>
                  <a:lnTo>
                    <a:pt x="2539" y="293370"/>
                  </a:lnTo>
                  <a:close/>
                </a:path>
                <a:path w="480059" h="406400">
                  <a:moveTo>
                    <a:pt x="480059" y="293370"/>
                  </a:moveTo>
                  <a:lnTo>
                    <a:pt x="476250" y="293370"/>
                  </a:lnTo>
                  <a:lnTo>
                    <a:pt x="476250" y="306070"/>
                  </a:lnTo>
                  <a:lnTo>
                    <a:pt x="480059" y="306070"/>
                  </a:lnTo>
                  <a:lnTo>
                    <a:pt x="480059" y="293370"/>
                  </a:lnTo>
                  <a:close/>
                </a:path>
                <a:path w="480059" h="406400">
                  <a:moveTo>
                    <a:pt x="382270" y="405130"/>
                  </a:moveTo>
                  <a:lnTo>
                    <a:pt x="101600" y="405130"/>
                  </a:lnTo>
                  <a:lnTo>
                    <a:pt x="101600" y="406400"/>
                  </a:lnTo>
                  <a:lnTo>
                    <a:pt x="382270" y="406400"/>
                  </a:lnTo>
                  <a:lnTo>
                    <a:pt x="382270" y="405130"/>
                  </a:lnTo>
                  <a:close/>
                </a:path>
                <a:path w="480059" h="406400">
                  <a:moveTo>
                    <a:pt x="387350" y="402590"/>
                  </a:moveTo>
                  <a:lnTo>
                    <a:pt x="96520" y="402590"/>
                  </a:lnTo>
                  <a:lnTo>
                    <a:pt x="96520" y="405130"/>
                  </a:lnTo>
                  <a:lnTo>
                    <a:pt x="99060" y="405130"/>
                  </a:lnTo>
                  <a:lnTo>
                    <a:pt x="99060" y="403987"/>
                  </a:lnTo>
                  <a:lnTo>
                    <a:pt x="387350" y="403987"/>
                  </a:lnTo>
                  <a:lnTo>
                    <a:pt x="387350" y="402590"/>
                  </a:lnTo>
                  <a:close/>
                </a:path>
                <a:path w="480059" h="406400">
                  <a:moveTo>
                    <a:pt x="387350" y="403987"/>
                  </a:moveTo>
                  <a:lnTo>
                    <a:pt x="384809" y="403987"/>
                  </a:lnTo>
                  <a:lnTo>
                    <a:pt x="384809" y="405130"/>
                  </a:lnTo>
                  <a:lnTo>
                    <a:pt x="387350" y="405130"/>
                  </a:lnTo>
                  <a:lnTo>
                    <a:pt x="387350" y="403987"/>
                  </a:lnTo>
                  <a:close/>
                </a:path>
                <a:path w="480059" h="406400">
                  <a:moveTo>
                    <a:pt x="480059" y="307340"/>
                  </a:moveTo>
                  <a:lnTo>
                    <a:pt x="476250" y="307340"/>
                  </a:lnTo>
                  <a:lnTo>
                    <a:pt x="476250" y="321437"/>
                  </a:lnTo>
                  <a:lnTo>
                    <a:pt x="477520" y="321437"/>
                  </a:lnTo>
                  <a:lnTo>
                    <a:pt x="477520" y="322580"/>
                  </a:lnTo>
                  <a:lnTo>
                    <a:pt x="478790" y="322580"/>
                  </a:lnTo>
                  <a:lnTo>
                    <a:pt x="478790" y="320040"/>
                  </a:lnTo>
                  <a:lnTo>
                    <a:pt x="480060" y="320040"/>
                  </a:lnTo>
                  <a:lnTo>
                    <a:pt x="480059" y="307340"/>
                  </a:lnTo>
                  <a:close/>
                </a:path>
                <a:path w="480059" h="406400">
                  <a:moveTo>
                    <a:pt x="2539" y="307340"/>
                  </a:moveTo>
                  <a:lnTo>
                    <a:pt x="0" y="307340"/>
                  </a:lnTo>
                  <a:lnTo>
                    <a:pt x="0" y="318770"/>
                  </a:lnTo>
                  <a:lnTo>
                    <a:pt x="1270" y="318770"/>
                  </a:lnTo>
                  <a:lnTo>
                    <a:pt x="1270" y="320040"/>
                  </a:lnTo>
                  <a:lnTo>
                    <a:pt x="2539" y="320040"/>
                  </a:lnTo>
                  <a:lnTo>
                    <a:pt x="2539" y="30734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6149339" y="1582546"/>
              <a:ext cx="473709" cy="398780"/>
            </a:xfrm>
            <a:custGeom>
              <a:avLst/>
              <a:gdLst/>
              <a:ahLst/>
              <a:cxnLst/>
              <a:rect l="l" t="t" r="r" b="b"/>
              <a:pathLst>
                <a:path w="473709" h="398780">
                  <a:moveTo>
                    <a:pt x="5080" y="98933"/>
                  </a:moveTo>
                  <a:lnTo>
                    <a:pt x="0" y="98933"/>
                  </a:lnTo>
                  <a:lnTo>
                    <a:pt x="0" y="105283"/>
                  </a:lnTo>
                  <a:lnTo>
                    <a:pt x="5080" y="105283"/>
                  </a:lnTo>
                  <a:lnTo>
                    <a:pt x="5080" y="98933"/>
                  </a:lnTo>
                  <a:close/>
                </a:path>
                <a:path w="473709" h="398780">
                  <a:moveTo>
                    <a:pt x="473710" y="98933"/>
                  </a:moveTo>
                  <a:lnTo>
                    <a:pt x="469900" y="98933"/>
                  </a:lnTo>
                  <a:lnTo>
                    <a:pt x="469900" y="105283"/>
                  </a:lnTo>
                  <a:lnTo>
                    <a:pt x="473710" y="105283"/>
                  </a:lnTo>
                  <a:lnTo>
                    <a:pt x="473710" y="98933"/>
                  </a:lnTo>
                  <a:close/>
                </a:path>
                <a:path w="473709" h="398780">
                  <a:moveTo>
                    <a:pt x="5080" y="78612"/>
                  </a:moveTo>
                  <a:lnTo>
                    <a:pt x="3810" y="78612"/>
                  </a:lnTo>
                  <a:lnTo>
                    <a:pt x="3810" y="80010"/>
                  </a:lnTo>
                  <a:lnTo>
                    <a:pt x="2539" y="80010"/>
                  </a:lnTo>
                  <a:lnTo>
                    <a:pt x="2539" y="82550"/>
                  </a:lnTo>
                  <a:lnTo>
                    <a:pt x="1270" y="82550"/>
                  </a:lnTo>
                  <a:lnTo>
                    <a:pt x="1270" y="84962"/>
                  </a:lnTo>
                  <a:lnTo>
                    <a:pt x="0" y="84962"/>
                  </a:lnTo>
                  <a:lnTo>
                    <a:pt x="0" y="97662"/>
                  </a:lnTo>
                  <a:lnTo>
                    <a:pt x="5080" y="97662"/>
                  </a:lnTo>
                  <a:lnTo>
                    <a:pt x="5080" y="78612"/>
                  </a:lnTo>
                  <a:close/>
                </a:path>
                <a:path w="473709" h="398780">
                  <a:moveTo>
                    <a:pt x="473710" y="80010"/>
                  </a:moveTo>
                  <a:lnTo>
                    <a:pt x="469900" y="80010"/>
                  </a:lnTo>
                  <a:lnTo>
                    <a:pt x="469900" y="97662"/>
                  </a:lnTo>
                  <a:lnTo>
                    <a:pt x="473710" y="97662"/>
                  </a:lnTo>
                  <a:lnTo>
                    <a:pt x="473710" y="80010"/>
                  </a:lnTo>
                  <a:close/>
                </a:path>
                <a:path w="473709" h="398780">
                  <a:moveTo>
                    <a:pt x="471170" y="76200"/>
                  </a:moveTo>
                  <a:lnTo>
                    <a:pt x="469900" y="76200"/>
                  </a:lnTo>
                  <a:lnTo>
                    <a:pt x="469900" y="78612"/>
                  </a:lnTo>
                  <a:lnTo>
                    <a:pt x="471170" y="78612"/>
                  </a:lnTo>
                  <a:lnTo>
                    <a:pt x="471170" y="76200"/>
                  </a:lnTo>
                  <a:close/>
                </a:path>
                <a:path w="473709" h="398780">
                  <a:moveTo>
                    <a:pt x="88900" y="2412"/>
                  </a:moveTo>
                  <a:lnTo>
                    <a:pt x="86360" y="2412"/>
                  </a:lnTo>
                  <a:lnTo>
                    <a:pt x="86360" y="3810"/>
                  </a:lnTo>
                  <a:lnTo>
                    <a:pt x="88900" y="3810"/>
                  </a:lnTo>
                  <a:lnTo>
                    <a:pt x="88900" y="2412"/>
                  </a:lnTo>
                  <a:close/>
                </a:path>
                <a:path w="473709" h="398780">
                  <a:moveTo>
                    <a:pt x="387350" y="2412"/>
                  </a:moveTo>
                  <a:lnTo>
                    <a:pt x="384810" y="2412"/>
                  </a:lnTo>
                  <a:lnTo>
                    <a:pt x="384810" y="3810"/>
                  </a:lnTo>
                  <a:lnTo>
                    <a:pt x="387350" y="3810"/>
                  </a:lnTo>
                  <a:lnTo>
                    <a:pt x="387350" y="2412"/>
                  </a:lnTo>
                  <a:close/>
                </a:path>
                <a:path w="473709" h="398780">
                  <a:moveTo>
                    <a:pt x="93980" y="0"/>
                  </a:moveTo>
                  <a:lnTo>
                    <a:pt x="91439" y="0"/>
                  </a:lnTo>
                  <a:lnTo>
                    <a:pt x="91439" y="2412"/>
                  </a:lnTo>
                  <a:lnTo>
                    <a:pt x="382269" y="2412"/>
                  </a:lnTo>
                  <a:lnTo>
                    <a:pt x="382269" y="1270"/>
                  </a:lnTo>
                  <a:lnTo>
                    <a:pt x="93980" y="1270"/>
                  </a:lnTo>
                  <a:lnTo>
                    <a:pt x="93980" y="0"/>
                  </a:lnTo>
                  <a:close/>
                </a:path>
                <a:path w="473709" h="398780">
                  <a:moveTo>
                    <a:pt x="382269" y="0"/>
                  </a:moveTo>
                  <a:lnTo>
                    <a:pt x="379730" y="0"/>
                  </a:lnTo>
                  <a:lnTo>
                    <a:pt x="379730" y="1270"/>
                  </a:lnTo>
                  <a:lnTo>
                    <a:pt x="382269" y="1270"/>
                  </a:lnTo>
                  <a:lnTo>
                    <a:pt x="382269" y="0"/>
                  </a:lnTo>
                  <a:close/>
                </a:path>
                <a:path w="473709" h="398780">
                  <a:moveTo>
                    <a:pt x="5080" y="105283"/>
                  </a:moveTo>
                  <a:lnTo>
                    <a:pt x="0" y="105283"/>
                  </a:lnTo>
                  <a:lnTo>
                    <a:pt x="0" y="156083"/>
                  </a:lnTo>
                  <a:lnTo>
                    <a:pt x="5080" y="156083"/>
                  </a:lnTo>
                  <a:lnTo>
                    <a:pt x="5080" y="105283"/>
                  </a:lnTo>
                  <a:close/>
                </a:path>
                <a:path w="473709" h="398780">
                  <a:moveTo>
                    <a:pt x="473710" y="105283"/>
                  </a:moveTo>
                  <a:lnTo>
                    <a:pt x="469900" y="105283"/>
                  </a:lnTo>
                  <a:lnTo>
                    <a:pt x="469900" y="156083"/>
                  </a:lnTo>
                  <a:lnTo>
                    <a:pt x="473710" y="156083"/>
                  </a:lnTo>
                  <a:lnTo>
                    <a:pt x="473710" y="105283"/>
                  </a:lnTo>
                  <a:close/>
                </a:path>
                <a:path w="473709" h="398780">
                  <a:moveTo>
                    <a:pt x="5080" y="156083"/>
                  </a:moveTo>
                  <a:lnTo>
                    <a:pt x="0" y="156083"/>
                  </a:lnTo>
                  <a:lnTo>
                    <a:pt x="0" y="194183"/>
                  </a:lnTo>
                  <a:lnTo>
                    <a:pt x="5080" y="194183"/>
                  </a:lnTo>
                  <a:lnTo>
                    <a:pt x="5080" y="156083"/>
                  </a:lnTo>
                  <a:close/>
                </a:path>
                <a:path w="473709" h="398780">
                  <a:moveTo>
                    <a:pt x="473710" y="156083"/>
                  </a:moveTo>
                  <a:lnTo>
                    <a:pt x="469900" y="156083"/>
                  </a:lnTo>
                  <a:lnTo>
                    <a:pt x="469900" y="194183"/>
                  </a:lnTo>
                  <a:lnTo>
                    <a:pt x="473710" y="194183"/>
                  </a:lnTo>
                  <a:lnTo>
                    <a:pt x="473710" y="156083"/>
                  </a:lnTo>
                  <a:close/>
                </a:path>
                <a:path w="473709" h="398780">
                  <a:moveTo>
                    <a:pt x="5080" y="194183"/>
                  </a:moveTo>
                  <a:lnTo>
                    <a:pt x="0" y="194183"/>
                  </a:lnTo>
                  <a:lnTo>
                    <a:pt x="0" y="238633"/>
                  </a:lnTo>
                  <a:lnTo>
                    <a:pt x="5080" y="238633"/>
                  </a:lnTo>
                  <a:lnTo>
                    <a:pt x="5080" y="194183"/>
                  </a:lnTo>
                  <a:close/>
                </a:path>
                <a:path w="473709" h="398780">
                  <a:moveTo>
                    <a:pt x="473710" y="194183"/>
                  </a:moveTo>
                  <a:lnTo>
                    <a:pt x="469900" y="194183"/>
                  </a:lnTo>
                  <a:lnTo>
                    <a:pt x="469900" y="238633"/>
                  </a:lnTo>
                  <a:lnTo>
                    <a:pt x="473710" y="238633"/>
                  </a:lnTo>
                  <a:lnTo>
                    <a:pt x="473710" y="194183"/>
                  </a:lnTo>
                  <a:close/>
                </a:path>
                <a:path w="473709" h="398780">
                  <a:moveTo>
                    <a:pt x="5080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5080" y="244983"/>
                  </a:lnTo>
                  <a:lnTo>
                    <a:pt x="5080" y="238633"/>
                  </a:lnTo>
                  <a:close/>
                </a:path>
                <a:path w="473709" h="398780">
                  <a:moveTo>
                    <a:pt x="473710" y="238633"/>
                  </a:moveTo>
                  <a:lnTo>
                    <a:pt x="469900" y="238633"/>
                  </a:lnTo>
                  <a:lnTo>
                    <a:pt x="469900" y="244983"/>
                  </a:lnTo>
                  <a:lnTo>
                    <a:pt x="473710" y="244983"/>
                  </a:lnTo>
                  <a:lnTo>
                    <a:pt x="473710" y="238633"/>
                  </a:lnTo>
                  <a:close/>
                </a:path>
                <a:path w="473709" h="398780">
                  <a:moveTo>
                    <a:pt x="5080" y="244983"/>
                  </a:moveTo>
                  <a:lnTo>
                    <a:pt x="0" y="244983"/>
                  </a:lnTo>
                  <a:lnTo>
                    <a:pt x="0" y="289433"/>
                  </a:lnTo>
                  <a:lnTo>
                    <a:pt x="5080" y="289433"/>
                  </a:lnTo>
                  <a:lnTo>
                    <a:pt x="5080" y="244983"/>
                  </a:lnTo>
                  <a:close/>
                </a:path>
                <a:path w="473709" h="398780">
                  <a:moveTo>
                    <a:pt x="473710" y="244983"/>
                  </a:moveTo>
                  <a:lnTo>
                    <a:pt x="469900" y="244983"/>
                  </a:lnTo>
                  <a:lnTo>
                    <a:pt x="469900" y="289433"/>
                  </a:lnTo>
                  <a:lnTo>
                    <a:pt x="473710" y="289433"/>
                  </a:lnTo>
                  <a:lnTo>
                    <a:pt x="473710" y="244983"/>
                  </a:lnTo>
                  <a:close/>
                </a:path>
                <a:path w="473709" h="398780">
                  <a:moveTo>
                    <a:pt x="5080" y="289433"/>
                  </a:moveTo>
                  <a:lnTo>
                    <a:pt x="0" y="289433"/>
                  </a:lnTo>
                  <a:lnTo>
                    <a:pt x="0" y="302133"/>
                  </a:lnTo>
                  <a:lnTo>
                    <a:pt x="5080" y="302133"/>
                  </a:lnTo>
                  <a:lnTo>
                    <a:pt x="5080" y="289433"/>
                  </a:lnTo>
                  <a:close/>
                </a:path>
                <a:path w="473709" h="398780">
                  <a:moveTo>
                    <a:pt x="473710" y="289433"/>
                  </a:moveTo>
                  <a:lnTo>
                    <a:pt x="469900" y="289433"/>
                  </a:lnTo>
                  <a:lnTo>
                    <a:pt x="469900" y="302133"/>
                  </a:lnTo>
                  <a:lnTo>
                    <a:pt x="473710" y="302133"/>
                  </a:lnTo>
                  <a:lnTo>
                    <a:pt x="473710" y="289433"/>
                  </a:lnTo>
                  <a:close/>
                </a:path>
                <a:path w="473709" h="398780">
                  <a:moveTo>
                    <a:pt x="387349" y="397383"/>
                  </a:moveTo>
                  <a:lnTo>
                    <a:pt x="91439" y="397383"/>
                  </a:lnTo>
                  <a:lnTo>
                    <a:pt x="91439" y="398653"/>
                  </a:lnTo>
                  <a:lnTo>
                    <a:pt x="387349" y="398653"/>
                  </a:lnTo>
                  <a:lnTo>
                    <a:pt x="387349" y="397383"/>
                  </a:lnTo>
                  <a:close/>
                </a:path>
                <a:path w="473709" h="398780">
                  <a:moveTo>
                    <a:pt x="391160" y="394843"/>
                  </a:moveTo>
                  <a:lnTo>
                    <a:pt x="85089" y="394843"/>
                  </a:lnTo>
                  <a:lnTo>
                    <a:pt x="85089" y="397383"/>
                  </a:lnTo>
                  <a:lnTo>
                    <a:pt x="88900" y="397383"/>
                  </a:lnTo>
                  <a:lnTo>
                    <a:pt x="88900" y="396240"/>
                  </a:lnTo>
                  <a:lnTo>
                    <a:pt x="391160" y="396240"/>
                  </a:lnTo>
                  <a:lnTo>
                    <a:pt x="391160" y="394843"/>
                  </a:lnTo>
                  <a:close/>
                </a:path>
                <a:path w="473709" h="398780">
                  <a:moveTo>
                    <a:pt x="391160" y="396240"/>
                  </a:moveTo>
                  <a:lnTo>
                    <a:pt x="389889" y="396240"/>
                  </a:lnTo>
                  <a:lnTo>
                    <a:pt x="389889" y="397383"/>
                  </a:lnTo>
                  <a:lnTo>
                    <a:pt x="391160" y="397383"/>
                  </a:lnTo>
                  <a:lnTo>
                    <a:pt x="391160" y="396240"/>
                  </a:lnTo>
                  <a:close/>
                </a:path>
                <a:path w="473709" h="398780">
                  <a:moveTo>
                    <a:pt x="473710" y="318643"/>
                  </a:moveTo>
                  <a:lnTo>
                    <a:pt x="469900" y="318643"/>
                  </a:lnTo>
                  <a:lnTo>
                    <a:pt x="469900" y="324993"/>
                  </a:lnTo>
                  <a:lnTo>
                    <a:pt x="471170" y="324993"/>
                  </a:lnTo>
                  <a:lnTo>
                    <a:pt x="471170" y="322453"/>
                  </a:lnTo>
                  <a:lnTo>
                    <a:pt x="472439" y="322453"/>
                  </a:lnTo>
                  <a:lnTo>
                    <a:pt x="472439" y="321183"/>
                  </a:lnTo>
                  <a:lnTo>
                    <a:pt x="473710" y="321183"/>
                  </a:lnTo>
                  <a:lnTo>
                    <a:pt x="473710" y="318643"/>
                  </a:lnTo>
                  <a:close/>
                </a:path>
                <a:path w="473709" h="398780">
                  <a:moveTo>
                    <a:pt x="5080" y="318643"/>
                  </a:moveTo>
                  <a:lnTo>
                    <a:pt x="2539" y="318643"/>
                  </a:lnTo>
                  <a:lnTo>
                    <a:pt x="2539" y="321183"/>
                  </a:lnTo>
                  <a:lnTo>
                    <a:pt x="3810" y="321183"/>
                  </a:lnTo>
                  <a:lnTo>
                    <a:pt x="3810" y="322453"/>
                  </a:lnTo>
                  <a:lnTo>
                    <a:pt x="5080" y="322453"/>
                  </a:lnTo>
                  <a:lnTo>
                    <a:pt x="5080" y="318643"/>
                  </a:lnTo>
                  <a:close/>
                </a:path>
                <a:path w="473709" h="398780">
                  <a:moveTo>
                    <a:pt x="5080" y="303403"/>
                  </a:moveTo>
                  <a:lnTo>
                    <a:pt x="0" y="303403"/>
                  </a:lnTo>
                  <a:lnTo>
                    <a:pt x="0" y="318643"/>
                  </a:lnTo>
                  <a:lnTo>
                    <a:pt x="1270" y="318643"/>
                  </a:lnTo>
                  <a:lnTo>
                    <a:pt x="1270" y="317500"/>
                  </a:lnTo>
                  <a:lnTo>
                    <a:pt x="5080" y="317500"/>
                  </a:lnTo>
                  <a:lnTo>
                    <a:pt x="5080" y="303403"/>
                  </a:lnTo>
                  <a:close/>
                </a:path>
                <a:path w="473709" h="398780">
                  <a:moveTo>
                    <a:pt x="473710" y="303403"/>
                  </a:moveTo>
                  <a:lnTo>
                    <a:pt x="469900" y="303403"/>
                  </a:lnTo>
                  <a:lnTo>
                    <a:pt x="469900" y="317500"/>
                  </a:lnTo>
                  <a:lnTo>
                    <a:pt x="473710" y="317500"/>
                  </a:lnTo>
                  <a:lnTo>
                    <a:pt x="473710" y="303403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6154419" y="1586356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20" h="391160">
                  <a:moveTo>
                    <a:pt x="2539" y="95123"/>
                  </a:moveTo>
                  <a:lnTo>
                    <a:pt x="0" y="95123"/>
                  </a:lnTo>
                  <a:lnTo>
                    <a:pt x="0" y="101473"/>
                  </a:lnTo>
                  <a:lnTo>
                    <a:pt x="2539" y="101473"/>
                  </a:lnTo>
                  <a:lnTo>
                    <a:pt x="2539" y="95123"/>
                  </a:lnTo>
                  <a:close/>
                </a:path>
                <a:path w="464820" h="391160">
                  <a:moveTo>
                    <a:pt x="464820" y="95123"/>
                  </a:moveTo>
                  <a:lnTo>
                    <a:pt x="461009" y="95123"/>
                  </a:lnTo>
                  <a:lnTo>
                    <a:pt x="461009" y="101473"/>
                  </a:lnTo>
                  <a:lnTo>
                    <a:pt x="464820" y="101473"/>
                  </a:lnTo>
                  <a:lnTo>
                    <a:pt x="464820" y="95123"/>
                  </a:lnTo>
                  <a:close/>
                </a:path>
                <a:path w="464820" h="391160">
                  <a:moveTo>
                    <a:pt x="2539" y="76200"/>
                  </a:moveTo>
                  <a:lnTo>
                    <a:pt x="0" y="76200"/>
                  </a:lnTo>
                  <a:lnTo>
                    <a:pt x="0" y="93852"/>
                  </a:lnTo>
                  <a:lnTo>
                    <a:pt x="2539" y="93852"/>
                  </a:lnTo>
                  <a:lnTo>
                    <a:pt x="2539" y="76200"/>
                  </a:lnTo>
                  <a:close/>
                </a:path>
                <a:path w="464820" h="391160">
                  <a:moveTo>
                    <a:pt x="464820" y="76200"/>
                  </a:moveTo>
                  <a:lnTo>
                    <a:pt x="461009" y="76200"/>
                  </a:lnTo>
                  <a:lnTo>
                    <a:pt x="461009" y="93852"/>
                  </a:lnTo>
                  <a:lnTo>
                    <a:pt x="464820" y="93852"/>
                  </a:lnTo>
                  <a:lnTo>
                    <a:pt x="464820" y="76200"/>
                  </a:lnTo>
                  <a:close/>
                </a:path>
                <a:path w="464820" h="391160">
                  <a:moveTo>
                    <a:pt x="1269" y="72389"/>
                  </a:moveTo>
                  <a:lnTo>
                    <a:pt x="0" y="72389"/>
                  </a:lnTo>
                  <a:lnTo>
                    <a:pt x="0" y="74802"/>
                  </a:lnTo>
                  <a:lnTo>
                    <a:pt x="2539" y="74802"/>
                  </a:lnTo>
                  <a:lnTo>
                    <a:pt x="2539" y="73660"/>
                  </a:lnTo>
                  <a:lnTo>
                    <a:pt x="1269" y="73660"/>
                  </a:lnTo>
                  <a:lnTo>
                    <a:pt x="1269" y="72389"/>
                  </a:lnTo>
                  <a:close/>
                </a:path>
                <a:path w="464820" h="391160">
                  <a:moveTo>
                    <a:pt x="464820" y="73660"/>
                  </a:moveTo>
                  <a:lnTo>
                    <a:pt x="461009" y="73660"/>
                  </a:lnTo>
                  <a:lnTo>
                    <a:pt x="461009" y="74802"/>
                  </a:lnTo>
                  <a:lnTo>
                    <a:pt x="464820" y="74802"/>
                  </a:lnTo>
                  <a:lnTo>
                    <a:pt x="464820" y="73660"/>
                  </a:lnTo>
                  <a:close/>
                </a:path>
                <a:path w="464820" h="391160">
                  <a:moveTo>
                    <a:pt x="462279" y="68452"/>
                  </a:moveTo>
                  <a:lnTo>
                    <a:pt x="461009" y="68452"/>
                  </a:lnTo>
                  <a:lnTo>
                    <a:pt x="461009" y="72389"/>
                  </a:lnTo>
                  <a:lnTo>
                    <a:pt x="463550" y="72389"/>
                  </a:lnTo>
                  <a:lnTo>
                    <a:pt x="463550" y="69850"/>
                  </a:lnTo>
                  <a:lnTo>
                    <a:pt x="462279" y="69850"/>
                  </a:lnTo>
                  <a:lnTo>
                    <a:pt x="462279" y="68452"/>
                  </a:lnTo>
                  <a:close/>
                </a:path>
                <a:path w="464820" h="391160">
                  <a:moveTo>
                    <a:pt x="386079" y="0"/>
                  </a:moveTo>
                  <a:lnTo>
                    <a:pt x="80009" y="0"/>
                  </a:lnTo>
                  <a:lnTo>
                    <a:pt x="80009" y="2539"/>
                  </a:lnTo>
                  <a:lnTo>
                    <a:pt x="386079" y="2539"/>
                  </a:lnTo>
                  <a:lnTo>
                    <a:pt x="386079" y="0"/>
                  </a:lnTo>
                  <a:close/>
                </a:path>
                <a:path w="464820" h="391160">
                  <a:moveTo>
                    <a:pt x="2539" y="101473"/>
                  </a:moveTo>
                  <a:lnTo>
                    <a:pt x="0" y="101473"/>
                  </a:lnTo>
                  <a:lnTo>
                    <a:pt x="0" y="152273"/>
                  </a:lnTo>
                  <a:lnTo>
                    <a:pt x="2539" y="152273"/>
                  </a:lnTo>
                  <a:lnTo>
                    <a:pt x="2539" y="101473"/>
                  </a:lnTo>
                  <a:close/>
                </a:path>
                <a:path w="464820" h="391160">
                  <a:moveTo>
                    <a:pt x="464820" y="101473"/>
                  </a:moveTo>
                  <a:lnTo>
                    <a:pt x="461009" y="101473"/>
                  </a:lnTo>
                  <a:lnTo>
                    <a:pt x="461009" y="152273"/>
                  </a:lnTo>
                  <a:lnTo>
                    <a:pt x="464820" y="152273"/>
                  </a:lnTo>
                  <a:lnTo>
                    <a:pt x="464820" y="101473"/>
                  </a:lnTo>
                  <a:close/>
                </a:path>
                <a:path w="464820" h="391160">
                  <a:moveTo>
                    <a:pt x="2539" y="152273"/>
                  </a:moveTo>
                  <a:lnTo>
                    <a:pt x="0" y="152273"/>
                  </a:lnTo>
                  <a:lnTo>
                    <a:pt x="0" y="190373"/>
                  </a:lnTo>
                  <a:lnTo>
                    <a:pt x="2539" y="190373"/>
                  </a:lnTo>
                  <a:lnTo>
                    <a:pt x="2539" y="152273"/>
                  </a:lnTo>
                  <a:close/>
                </a:path>
                <a:path w="464820" h="391160">
                  <a:moveTo>
                    <a:pt x="464820" y="152273"/>
                  </a:moveTo>
                  <a:lnTo>
                    <a:pt x="461009" y="152273"/>
                  </a:lnTo>
                  <a:lnTo>
                    <a:pt x="461009" y="190373"/>
                  </a:lnTo>
                  <a:lnTo>
                    <a:pt x="464820" y="190373"/>
                  </a:lnTo>
                  <a:lnTo>
                    <a:pt x="464820" y="152273"/>
                  </a:lnTo>
                  <a:close/>
                </a:path>
                <a:path w="464820" h="391160">
                  <a:moveTo>
                    <a:pt x="2539" y="190373"/>
                  </a:moveTo>
                  <a:lnTo>
                    <a:pt x="0" y="190373"/>
                  </a:lnTo>
                  <a:lnTo>
                    <a:pt x="0" y="234823"/>
                  </a:lnTo>
                  <a:lnTo>
                    <a:pt x="2539" y="234823"/>
                  </a:lnTo>
                  <a:lnTo>
                    <a:pt x="2539" y="190373"/>
                  </a:lnTo>
                  <a:close/>
                </a:path>
                <a:path w="464820" h="391160">
                  <a:moveTo>
                    <a:pt x="464820" y="190373"/>
                  </a:moveTo>
                  <a:lnTo>
                    <a:pt x="461009" y="190373"/>
                  </a:lnTo>
                  <a:lnTo>
                    <a:pt x="461009" y="234823"/>
                  </a:lnTo>
                  <a:lnTo>
                    <a:pt x="464820" y="234823"/>
                  </a:lnTo>
                  <a:lnTo>
                    <a:pt x="464820" y="190373"/>
                  </a:lnTo>
                  <a:close/>
                </a:path>
                <a:path w="464820" h="391160">
                  <a:moveTo>
                    <a:pt x="2539" y="234823"/>
                  </a:moveTo>
                  <a:lnTo>
                    <a:pt x="0" y="234823"/>
                  </a:lnTo>
                  <a:lnTo>
                    <a:pt x="0" y="241173"/>
                  </a:lnTo>
                  <a:lnTo>
                    <a:pt x="2539" y="241173"/>
                  </a:lnTo>
                  <a:lnTo>
                    <a:pt x="2539" y="234823"/>
                  </a:lnTo>
                  <a:close/>
                </a:path>
                <a:path w="464820" h="391160">
                  <a:moveTo>
                    <a:pt x="464820" y="234823"/>
                  </a:moveTo>
                  <a:lnTo>
                    <a:pt x="461009" y="234823"/>
                  </a:lnTo>
                  <a:lnTo>
                    <a:pt x="461009" y="241173"/>
                  </a:lnTo>
                  <a:lnTo>
                    <a:pt x="464820" y="241173"/>
                  </a:lnTo>
                  <a:lnTo>
                    <a:pt x="464820" y="234823"/>
                  </a:lnTo>
                  <a:close/>
                </a:path>
                <a:path w="464820" h="391160">
                  <a:moveTo>
                    <a:pt x="2539" y="241173"/>
                  </a:moveTo>
                  <a:lnTo>
                    <a:pt x="0" y="241173"/>
                  </a:lnTo>
                  <a:lnTo>
                    <a:pt x="0" y="285623"/>
                  </a:lnTo>
                  <a:lnTo>
                    <a:pt x="2539" y="285623"/>
                  </a:lnTo>
                  <a:lnTo>
                    <a:pt x="2539" y="241173"/>
                  </a:lnTo>
                  <a:close/>
                </a:path>
                <a:path w="464820" h="391160">
                  <a:moveTo>
                    <a:pt x="464820" y="241173"/>
                  </a:moveTo>
                  <a:lnTo>
                    <a:pt x="461009" y="241173"/>
                  </a:lnTo>
                  <a:lnTo>
                    <a:pt x="461009" y="285623"/>
                  </a:lnTo>
                  <a:lnTo>
                    <a:pt x="464820" y="285623"/>
                  </a:lnTo>
                  <a:lnTo>
                    <a:pt x="464820" y="241173"/>
                  </a:lnTo>
                  <a:close/>
                </a:path>
                <a:path w="464820" h="391160">
                  <a:moveTo>
                    <a:pt x="2539" y="285623"/>
                  </a:moveTo>
                  <a:lnTo>
                    <a:pt x="0" y="285623"/>
                  </a:lnTo>
                  <a:lnTo>
                    <a:pt x="0" y="298323"/>
                  </a:lnTo>
                  <a:lnTo>
                    <a:pt x="2539" y="298323"/>
                  </a:lnTo>
                  <a:lnTo>
                    <a:pt x="2539" y="285623"/>
                  </a:lnTo>
                  <a:close/>
                </a:path>
                <a:path w="464820" h="391160">
                  <a:moveTo>
                    <a:pt x="464820" y="285623"/>
                  </a:moveTo>
                  <a:lnTo>
                    <a:pt x="461009" y="285623"/>
                  </a:lnTo>
                  <a:lnTo>
                    <a:pt x="461009" y="298323"/>
                  </a:lnTo>
                  <a:lnTo>
                    <a:pt x="464820" y="298323"/>
                  </a:lnTo>
                  <a:lnTo>
                    <a:pt x="464820" y="285623"/>
                  </a:lnTo>
                  <a:close/>
                </a:path>
                <a:path w="464820" h="391160">
                  <a:moveTo>
                    <a:pt x="389890" y="388620"/>
                  </a:moveTo>
                  <a:lnTo>
                    <a:pt x="76200" y="388620"/>
                  </a:lnTo>
                  <a:lnTo>
                    <a:pt x="76200" y="391033"/>
                  </a:lnTo>
                  <a:lnTo>
                    <a:pt x="78739" y="391033"/>
                  </a:lnTo>
                  <a:lnTo>
                    <a:pt x="78739" y="389890"/>
                  </a:lnTo>
                  <a:lnTo>
                    <a:pt x="389890" y="389890"/>
                  </a:lnTo>
                  <a:lnTo>
                    <a:pt x="389890" y="388620"/>
                  </a:lnTo>
                  <a:close/>
                </a:path>
                <a:path w="464820" h="391160">
                  <a:moveTo>
                    <a:pt x="389890" y="389890"/>
                  </a:moveTo>
                  <a:lnTo>
                    <a:pt x="388620" y="389890"/>
                  </a:lnTo>
                  <a:lnTo>
                    <a:pt x="388620" y="391033"/>
                  </a:lnTo>
                  <a:lnTo>
                    <a:pt x="389890" y="391033"/>
                  </a:lnTo>
                  <a:lnTo>
                    <a:pt x="389890" y="389890"/>
                  </a:lnTo>
                  <a:close/>
                </a:path>
                <a:path w="464820" h="391160">
                  <a:moveTo>
                    <a:pt x="462279" y="323723"/>
                  </a:moveTo>
                  <a:lnTo>
                    <a:pt x="461009" y="323723"/>
                  </a:lnTo>
                  <a:lnTo>
                    <a:pt x="461009" y="325120"/>
                  </a:lnTo>
                  <a:lnTo>
                    <a:pt x="462279" y="325120"/>
                  </a:lnTo>
                  <a:lnTo>
                    <a:pt x="462279" y="323723"/>
                  </a:lnTo>
                  <a:close/>
                </a:path>
                <a:path w="464820" h="391160">
                  <a:moveTo>
                    <a:pt x="2539" y="314833"/>
                  </a:moveTo>
                  <a:lnTo>
                    <a:pt x="0" y="314833"/>
                  </a:lnTo>
                  <a:lnTo>
                    <a:pt x="0" y="321183"/>
                  </a:lnTo>
                  <a:lnTo>
                    <a:pt x="1269" y="321183"/>
                  </a:lnTo>
                  <a:lnTo>
                    <a:pt x="1269" y="323723"/>
                  </a:lnTo>
                  <a:lnTo>
                    <a:pt x="2539" y="323723"/>
                  </a:lnTo>
                  <a:lnTo>
                    <a:pt x="2539" y="314833"/>
                  </a:lnTo>
                  <a:close/>
                </a:path>
                <a:path w="464820" h="391160">
                  <a:moveTo>
                    <a:pt x="464820" y="314833"/>
                  </a:moveTo>
                  <a:lnTo>
                    <a:pt x="461009" y="314833"/>
                  </a:lnTo>
                  <a:lnTo>
                    <a:pt x="461009" y="322580"/>
                  </a:lnTo>
                  <a:lnTo>
                    <a:pt x="463550" y="322580"/>
                  </a:lnTo>
                  <a:lnTo>
                    <a:pt x="463550" y="323723"/>
                  </a:lnTo>
                  <a:lnTo>
                    <a:pt x="464820" y="323723"/>
                  </a:lnTo>
                  <a:lnTo>
                    <a:pt x="464820" y="314833"/>
                  </a:lnTo>
                  <a:close/>
                </a:path>
                <a:path w="464820" h="391160">
                  <a:moveTo>
                    <a:pt x="2539" y="299593"/>
                  </a:moveTo>
                  <a:lnTo>
                    <a:pt x="0" y="299593"/>
                  </a:lnTo>
                  <a:lnTo>
                    <a:pt x="0" y="313563"/>
                  </a:lnTo>
                  <a:lnTo>
                    <a:pt x="2539" y="313563"/>
                  </a:lnTo>
                  <a:lnTo>
                    <a:pt x="2539" y="299593"/>
                  </a:lnTo>
                  <a:close/>
                </a:path>
                <a:path w="464820" h="391160">
                  <a:moveTo>
                    <a:pt x="464820" y="299593"/>
                  </a:moveTo>
                  <a:lnTo>
                    <a:pt x="461009" y="299593"/>
                  </a:lnTo>
                  <a:lnTo>
                    <a:pt x="461009" y="313563"/>
                  </a:lnTo>
                  <a:lnTo>
                    <a:pt x="464820" y="313563"/>
                  </a:lnTo>
                  <a:lnTo>
                    <a:pt x="464820" y="299593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6156959" y="1588769"/>
              <a:ext cx="458470" cy="386080"/>
            </a:xfrm>
            <a:custGeom>
              <a:avLst/>
              <a:gdLst/>
              <a:ahLst/>
              <a:cxnLst/>
              <a:rect l="l" t="t" r="r" b="b"/>
              <a:pathLst>
                <a:path w="458470" h="386080">
                  <a:moveTo>
                    <a:pt x="381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2710"/>
                  </a:lnTo>
                  <a:close/>
                </a:path>
                <a:path w="458470" h="386080">
                  <a:moveTo>
                    <a:pt x="458469" y="92710"/>
                  </a:moveTo>
                  <a:lnTo>
                    <a:pt x="454660" y="92710"/>
                  </a:lnTo>
                  <a:lnTo>
                    <a:pt x="454660" y="99060"/>
                  </a:lnTo>
                  <a:lnTo>
                    <a:pt x="458469" y="99060"/>
                  </a:lnTo>
                  <a:lnTo>
                    <a:pt x="458469" y="92710"/>
                  </a:lnTo>
                  <a:close/>
                </a:path>
                <a:path w="458470" h="386080">
                  <a:moveTo>
                    <a:pt x="3810" y="73660"/>
                  </a:moveTo>
                  <a:lnTo>
                    <a:pt x="0" y="7366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73660"/>
                  </a:lnTo>
                  <a:close/>
                </a:path>
                <a:path w="458470" h="386080">
                  <a:moveTo>
                    <a:pt x="458469" y="73660"/>
                  </a:moveTo>
                  <a:lnTo>
                    <a:pt x="454660" y="73660"/>
                  </a:lnTo>
                  <a:lnTo>
                    <a:pt x="454660" y="91439"/>
                  </a:lnTo>
                  <a:lnTo>
                    <a:pt x="458469" y="91439"/>
                  </a:lnTo>
                  <a:lnTo>
                    <a:pt x="458469" y="73660"/>
                  </a:lnTo>
                  <a:close/>
                </a:path>
                <a:path w="458470" h="386080">
                  <a:moveTo>
                    <a:pt x="3810" y="71120"/>
                  </a:moveTo>
                  <a:lnTo>
                    <a:pt x="0" y="7112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71120"/>
                  </a:lnTo>
                  <a:close/>
                </a:path>
                <a:path w="458470" h="386080">
                  <a:moveTo>
                    <a:pt x="458469" y="71120"/>
                  </a:moveTo>
                  <a:lnTo>
                    <a:pt x="454660" y="71120"/>
                  </a:lnTo>
                  <a:lnTo>
                    <a:pt x="454660" y="72389"/>
                  </a:lnTo>
                  <a:lnTo>
                    <a:pt x="458469" y="72389"/>
                  </a:lnTo>
                  <a:lnTo>
                    <a:pt x="458469" y="71120"/>
                  </a:lnTo>
                  <a:close/>
                </a:path>
                <a:path w="458470" h="386080">
                  <a:moveTo>
                    <a:pt x="3810" y="63500"/>
                  </a:moveTo>
                  <a:lnTo>
                    <a:pt x="2539" y="63500"/>
                  </a:lnTo>
                  <a:lnTo>
                    <a:pt x="2539" y="66039"/>
                  </a:lnTo>
                  <a:lnTo>
                    <a:pt x="1269" y="66039"/>
                  </a:lnTo>
                  <a:lnTo>
                    <a:pt x="1269" y="67437"/>
                  </a:lnTo>
                  <a:lnTo>
                    <a:pt x="0" y="67437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458470" h="386080">
                  <a:moveTo>
                    <a:pt x="455930" y="59689"/>
                  </a:moveTo>
                  <a:lnTo>
                    <a:pt x="454660" y="59689"/>
                  </a:lnTo>
                  <a:lnTo>
                    <a:pt x="454660" y="69850"/>
                  </a:lnTo>
                  <a:lnTo>
                    <a:pt x="458469" y="69850"/>
                  </a:lnTo>
                  <a:lnTo>
                    <a:pt x="458469" y="63500"/>
                  </a:lnTo>
                  <a:lnTo>
                    <a:pt x="457200" y="63500"/>
                  </a:lnTo>
                  <a:lnTo>
                    <a:pt x="457200" y="61087"/>
                  </a:lnTo>
                  <a:lnTo>
                    <a:pt x="455930" y="61087"/>
                  </a:lnTo>
                  <a:lnTo>
                    <a:pt x="455930" y="59689"/>
                  </a:lnTo>
                  <a:close/>
                </a:path>
                <a:path w="458470" h="386080">
                  <a:moveTo>
                    <a:pt x="71119" y="2539"/>
                  </a:moveTo>
                  <a:lnTo>
                    <a:pt x="69850" y="2539"/>
                  </a:lnTo>
                  <a:lnTo>
                    <a:pt x="69850" y="3937"/>
                  </a:lnTo>
                  <a:lnTo>
                    <a:pt x="71119" y="3937"/>
                  </a:lnTo>
                  <a:lnTo>
                    <a:pt x="71119" y="2539"/>
                  </a:lnTo>
                  <a:close/>
                </a:path>
                <a:path w="458470" h="386080">
                  <a:moveTo>
                    <a:pt x="391160" y="2539"/>
                  </a:moveTo>
                  <a:lnTo>
                    <a:pt x="388619" y="2539"/>
                  </a:lnTo>
                  <a:lnTo>
                    <a:pt x="388619" y="3937"/>
                  </a:lnTo>
                  <a:lnTo>
                    <a:pt x="391160" y="3937"/>
                  </a:lnTo>
                  <a:lnTo>
                    <a:pt x="391160" y="2539"/>
                  </a:lnTo>
                  <a:close/>
                </a:path>
                <a:path w="458470" h="386080">
                  <a:moveTo>
                    <a:pt x="74929" y="126"/>
                  </a:moveTo>
                  <a:lnTo>
                    <a:pt x="73660" y="126"/>
                  </a:lnTo>
                  <a:lnTo>
                    <a:pt x="73660" y="2539"/>
                  </a:lnTo>
                  <a:lnTo>
                    <a:pt x="387350" y="2539"/>
                  </a:lnTo>
                  <a:lnTo>
                    <a:pt x="387350" y="1397"/>
                  </a:lnTo>
                  <a:lnTo>
                    <a:pt x="74929" y="1397"/>
                  </a:lnTo>
                  <a:lnTo>
                    <a:pt x="74929" y="126"/>
                  </a:lnTo>
                  <a:close/>
                </a:path>
                <a:path w="458470" h="386080">
                  <a:moveTo>
                    <a:pt x="387350" y="0"/>
                  </a:moveTo>
                  <a:lnTo>
                    <a:pt x="384810" y="0"/>
                  </a:lnTo>
                  <a:lnTo>
                    <a:pt x="384810" y="1397"/>
                  </a:lnTo>
                  <a:lnTo>
                    <a:pt x="387350" y="1397"/>
                  </a:lnTo>
                  <a:lnTo>
                    <a:pt x="387350" y="0"/>
                  </a:lnTo>
                  <a:close/>
                </a:path>
                <a:path w="458470" h="386080">
                  <a:moveTo>
                    <a:pt x="3810" y="99060"/>
                  </a:moveTo>
                  <a:lnTo>
                    <a:pt x="0" y="9906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99060"/>
                  </a:lnTo>
                  <a:close/>
                </a:path>
                <a:path w="458470" h="386080">
                  <a:moveTo>
                    <a:pt x="458469" y="99060"/>
                  </a:moveTo>
                  <a:lnTo>
                    <a:pt x="454660" y="99060"/>
                  </a:lnTo>
                  <a:lnTo>
                    <a:pt x="454660" y="149860"/>
                  </a:lnTo>
                  <a:lnTo>
                    <a:pt x="458469" y="149860"/>
                  </a:lnTo>
                  <a:lnTo>
                    <a:pt x="458469" y="99060"/>
                  </a:lnTo>
                  <a:close/>
                </a:path>
                <a:path w="458470" h="386080">
                  <a:moveTo>
                    <a:pt x="3810" y="149860"/>
                  </a:moveTo>
                  <a:lnTo>
                    <a:pt x="0" y="149860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149860"/>
                  </a:lnTo>
                  <a:close/>
                </a:path>
                <a:path w="458470" h="386080">
                  <a:moveTo>
                    <a:pt x="458469" y="149860"/>
                  </a:moveTo>
                  <a:lnTo>
                    <a:pt x="454660" y="149860"/>
                  </a:lnTo>
                  <a:lnTo>
                    <a:pt x="454660" y="187960"/>
                  </a:lnTo>
                  <a:lnTo>
                    <a:pt x="458469" y="187960"/>
                  </a:lnTo>
                  <a:lnTo>
                    <a:pt x="458469" y="149860"/>
                  </a:lnTo>
                  <a:close/>
                </a:path>
                <a:path w="458470" h="386080">
                  <a:moveTo>
                    <a:pt x="3810" y="187960"/>
                  </a:moveTo>
                  <a:lnTo>
                    <a:pt x="0" y="1879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187960"/>
                  </a:lnTo>
                  <a:close/>
                </a:path>
                <a:path w="458470" h="386080">
                  <a:moveTo>
                    <a:pt x="458469" y="187960"/>
                  </a:moveTo>
                  <a:lnTo>
                    <a:pt x="454660" y="187960"/>
                  </a:lnTo>
                  <a:lnTo>
                    <a:pt x="454660" y="232410"/>
                  </a:lnTo>
                  <a:lnTo>
                    <a:pt x="458469" y="232410"/>
                  </a:lnTo>
                  <a:lnTo>
                    <a:pt x="458469" y="187960"/>
                  </a:lnTo>
                  <a:close/>
                </a:path>
                <a:path w="458470" h="386080">
                  <a:moveTo>
                    <a:pt x="381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810" y="238760"/>
                  </a:lnTo>
                  <a:lnTo>
                    <a:pt x="3810" y="232410"/>
                  </a:lnTo>
                  <a:close/>
                </a:path>
                <a:path w="458470" h="386080">
                  <a:moveTo>
                    <a:pt x="458469" y="232410"/>
                  </a:moveTo>
                  <a:lnTo>
                    <a:pt x="454660" y="232410"/>
                  </a:lnTo>
                  <a:lnTo>
                    <a:pt x="454660" y="238760"/>
                  </a:lnTo>
                  <a:lnTo>
                    <a:pt x="458469" y="238760"/>
                  </a:lnTo>
                  <a:lnTo>
                    <a:pt x="458469" y="232410"/>
                  </a:lnTo>
                  <a:close/>
                </a:path>
                <a:path w="458470" h="386080">
                  <a:moveTo>
                    <a:pt x="3810" y="238760"/>
                  </a:moveTo>
                  <a:lnTo>
                    <a:pt x="0" y="2387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38760"/>
                  </a:lnTo>
                  <a:close/>
                </a:path>
                <a:path w="458470" h="386080">
                  <a:moveTo>
                    <a:pt x="458469" y="238760"/>
                  </a:moveTo>
                  <a:lnTo>
                    <a:pt x="454660" y="238760"/>
                  </a:lnTo>
                  <a:lnTo>
                    <a:pt x="454660" y="283210"/>
                  </a:lnTo>
                  <a:lnTo>
                    <a:pt x="458469" y="283210"/>
                  </a:lnTo>
                  <a:lnTo>
                    <a:pt x="458469" y="238760"/>
                  </a:lnTo>
                  <a:close/>
                </a:path>
                <a:path w="458470" h="386080">
                  <a:moveTo>
                    <a:pt x="3810" y="283210"/>
                  </a:moveTo>
                  <a:lnTo>
                    <a:pt x="0" y="28321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3210"/>
                  </a:lnTo>
                  <a:close/>
                </a:path>
                <a:path w="458470" h="386080">
                  <a:moveTo>
                    <a:pt x="458469" y="283210"/>
                  </a:moveTo>
                  <a:lnTo>
                    <a:pt x="454660" y="283210"/>
                  </a:lnTo>
                  <a:lnTo>
                    <a:pt x="454660" y="295910"/>
                  </a:lnTo>
                  <a:lnTo>
                    <a:pt x="458469" y="295910"/>
                  </a:lnTo>
                  <a:lnTo>
                    <a:pt x="458469" y="283210"/>
                  </a:lnTo>
                  <a:close/>
                </a:path>
                <a:path w="458470" h="386080">
                  <a:moveTo>
                    <a:pt x="389889" y="384810"/>
                  </a:moveTo>
                  <a:lnTo>
                    <a:pt x="72389" y="384810"/>
                  </a:lnTo>
                  <a:lnTo>
                    <a:pt x="72389" y="386080"/>
                  </a:lnTo>
                  <a:lnTo>
                    <a:pt x="389889" y="386080"/>
                  </a:lnTo>
                  <a:lnTo>
                    <a:pt x="389889" y="384810"/>
                  </a:lnTo>
                  <a:close/>
                </a:path>
                <a:path w="458470" h="386080">
                  <a:moveTo>
                    <a:pt x="393699" y="382270"/>
                  </a:moveTo>
                  <a:lnTo>
                    <a:pt x="68579" y="382270"/>
                  </a:lnTo>
                  <a:lnTo>
                    <a:pt x="68579" y="384810"/>
                  </a:lnTo>
                  <a:lnTo>
                    <a:pt x="69850" y="384810"/>
                  </a:lnTo>
                  <a:lnTo>
                    <a:pt x="69850" y="383667"/>
                  </a:lnTo>
                  <a:lnTo>
                    <a:pt x="393699" y="383667"/>
                  </a:lnTo>
                  <a:lnTo>
                    <a:pt x="393699" y="382270"/>
                  </a:lnTo>
                  <a:close/>
                </a:path>
                <a:path w="458470" h="386080">
                  <a:moveTo>
                    <a:pt x="393699" y="383667"/>
                  </a:moveTo>
                  <a:lnTo>
                    <a:pt x="391160" y="383667"/>
                  </a:lnTo>
                  <a:lnTo>
                    <a:pt x="391160" y="384810"/>
                  </a:lnTo>
                  <a:lnTo>
                    <a:pt x="393699" y="384810"/>
                  </a:lnTo>
                  <a:lnTo>
                    <a:pt x="393699" y="383667"/>
                  </a:lnTo>
                  <a:close/>
                </a:path>
                <a:path w="458470" h="386080">
                  <a:moveTo>
                    <a:pt x="458469" y="321310"/>
                  </a:moveTo>
                  <a:lnTo>
                    <a:pt x="454660" y="321310"/>
                  </a:lnTo>
                  <a:lnTo>
                    <a:pt x="454660" y="326517"/>
                  </a:lnTo>
                  <a:lnTo>
                    <a:pt x="455930" y="326517"/>
                  </a:lnTo>
                  <a:lnTo>
                    <a:pt x="455930" y="327660"/>
                  </a:lnTo>
                  <a:lnTo>
                    <a:pt x="457200" y="327660"/>
                  </a:lnTo>
                  <a:lnTo>
                    <a:pt x="457200" y="325120"/>
                  </a:lnTo>
                  <a:lnTo>
                    <a:pt x="458469" y="325120"/>
                  </a:lnTo>
                  <a:lnTo>
                    <a:pt x="458469" y="321310"/>
                  </a:lnTo>
                  <a:close/>
                </a:path>
                <a:path w="458470" h="386080">
                  <a:moveTo>
                    <a:pt x="3810" y="321310"/>
                  </a:moveTo>
                  <a:lnTo>
                    <a:pt x="1269" y="321310"/>
                  </a:lnTo>
                  <a:lnTo>
                    <a:pt x="1269" y="322580"/>
                  </a:lnTo>
                  <a:lnTo>
                    <a:pt x="2539" y="322580"/>
                  </a:lnTo>
                  <a:lnTo>
                    <a:pt x="2539" y="325120"/>
                  </a:lnTo>
                  <a:lnTo>
                    <a:pt x="3810" y="325120"/>
                  </a:lnTo>
                  <a:lnTo>
                    <a:pt x="3810" y="321310"/>
                  </a:lnTo>
                  <a:close/>
                </a:path>
                <a:path w="458470" h="386080">
                  <a:moveTo>
                    <a:pt x="3810" y="312420"/>
                  </a:moveTo>
                  <a:lnTo>
                    <a:pt x="0" y="312420"/>
                  </a:lnTo>
                  <a:lnTo>
                    <a:pt x="0" y="320167"/>
                  </a:lnTo>
                  <a:lnTo>
                    <a:pt x="3810" y="320167"/>
                  </a:lnTo>
                  <a:lnTo>
                    <a:pt x="3810" y="312420"/>
                  </a:lnTo>
                  <a:close/>
                </a:path>
                <a:path w="458470" h="386080">
                  <a:moveTo>
                    <a:pt x="458469" y="312420"/>
                  </a:moveTo>
                  <a:lnTo>
                    <a:pt x="454660" y="312420"/>
                  </a:lnTo>
                  <a:lnTo>
                    <a:pt x="454660" y="320167"/>
                  </a:lnTo>
                  <a:lnTo>
                    <a:pt x="458469" y="320167"/>
                  </a:lnTo>
                  <a:lnTo>
                    <a:pt x="458469" y="312420"/>
                  </a:lnTo>
                  <a:close/>
                </a:path>
                <a:path w="458470" h="386080">
                  <a:moveTo>
                    <a:pt x="3810" y="297180"/>
                  </a:moveTo>
                  <a:lnTo>
                    <a:pt x="0" y="297180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297180"/>
                  </a:lnTo>
                  <a:close/>
                </a:path>
                <a:path w="458470" h="386080">
                  <a:moveTo>
                    <a:pt x="458469" y="297180"/>
                  </a:moveTo>
                  <a:lnTo>
                    <a:pt x="454660" y="297180"/>
                  </a:lnTo>
                  <a:lnTo>
                    <a:pt x="454660" y="311150"/>
                  </a:lnTo>
                  <a:lnTo>
                    <a:pt x="458469" y="311150"/>
                  </a:lnTo>
                  <a:lnTo>
                    <a:pt x="458469" y="29718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6160769" y="1592706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09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88773"/>
                  </a:lnTo>
                  <a:close/>
                </a:path>
                <a:path w="450850" h="378460">
                  <a:moveTo>
                    <a:pt x="450850" y="88773"/>
                  </a:moveTo>
                  <a:lnTo>
                    <a:pt x="448309" y="88773"/>
                  </a:lnTo>
                  <a:lnTo>
                    <a:pt x="448309" y="95123"/>
                  </a:lnTo>
                  <a:lnTo>
                    <a:pt x="450850" y="95123"/>
                  </a:lnTo>
                  <a:lnTo>
                    <a:pt x="450850" y="88773"/>
                  </a:lnTo>
                  <a:close/>
                </a:path>
                <a:path w="450850" h="378460">
                  <a:moveTo>
                    <a:pt x="3809" y="69723"/>
                  </a:moveTo>
                  <a:lnTo>
                    <a:pt x="0" y="69723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69723"/>
                  </a:lnTo>
                  <a:close/>
                </a:path>
                <a:path w="450850" h="378460">
                  <a:moveTo>
                    <a:pt x="450850" y="69723"/>
                  </a:moveTo>
                  <a:lnTo>
                    <a:pt x="448309" y="69723"/>
                  </a:lnTo>
                  <a:lnTo>
                    <a:pt x="448309" y="87502"/>
                  </a:lnTo>
                  <a:lnTo>
                    <a:pt x="450850" y="87502"/>
                  </a:lnTo>
                  <a:lnTo>
                    <a:pt x="450850" y="69723"/>
                  </a:lnTo>
                  <a:close/>
                </a:path>
                <a:path w="450850" h="378460">
                  <a:moveTo>
                    <a:pt x="3809" y="67183"/>
                  </a:moveTo>
                  <a:lnTo>
                    <a:pt x="0" y="67183"/>
                  </a:lnTo>
                  <a:lnTo>
                    <a:pt x="0" y="68452"/>
                  </a:lnTo>
                  <a:lnTo>
                    <a:pt x="3809" y="68452"/>
                  </a:lnTo>
                  <a:lnTo>
                    <a:pt x="3809" y="67183"/>
                  </a:lnTo>
                  <a:close/>
                </a:path>
                <a:path w="450850" h="378460">
                  <a:moveTo>
                    <a:pt x="450850" y="67183"/>
                  </a:moveTo>
                  <a:lnTo>
                    <a:pt x="448309" y="67183"/>
                  </a:lnTo>
                  <a:lnTo>
                    <a:pt x="448309" y="68452"/>
                  </a:lnTo>
                  <a:lnTo>
                    <a:pt x="450850" y="68452"/>
                  </a:lnTo>
                  <a:lnTo>
                    <a:pt x="450850" y="67183"/>
                  </a:lnTo>
                  <a:close/>
                </a:path>
                <a:path w="450850" h="378460">
                  <a:moveTo>
                    <a:pt x="3809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7150"/>
                  </a:lnTo>
                  <a:close/>
                </a:path>
                <a:path w="450850" h="378460">
                  <a:moveTo>
                    <a:pt x="450850" y="57150"/>
                  </a:moveTo>
                  <a:lnTo>
                    <a:pt x="448309" y="57150"/>
                  </a:lnTo>
                  <a:lnTo>
                    <a:pt x="448309" y="65912"/>
                  </a:lnTo>
                  <a:lnTo>
                    <a:pt x="450850" y="65912"/>
                  </a:lnTo>
                  <a:lnTo>
                    <a:pt x="450850" y="57150"/>
                  </a:lnTo>
                  <a:close/>
                </a:path>
                <a:path w="450850" h="378460">
                  <a:moveTo>
                    <a:pt x="2539" y="55752"/>
                  </a:moveTo>
                  <a:lnTo>
                    <a:pt x="1269" y="55752"/>
                  </a:lnTo>
                  <a:lnTo>
                    <a:pt x="1269" y="57150"/>
                  </a:lnTo>
                  <a:lnTo>
                    <a:pt x="2539" y="57150"/>
                  </a:lnTo>
                  <a:lnTo>
                    <a:pt x="2539" y="55752"/>
                  </a:lnTo>
                  <a:close/>
                </a:path>
                <a:path w="450850" h="378460">
                  <a:moveTo>
                    <a:pt x="449579" y="53212"/>
                  </a:moveTo>
                  <a:lnTo>
                    <a:pt x="448309" y="53212"/>
                  </a:lnTo>
                  <a:lnTo>
                    <a:pt x="448309" y="55752"/>
                  </a:lnTo>
                  <a:lnTo>
                    <a:pt x="449579" y="55752"/>
                  </a:lnTo>
                  <a:lnTo>
                    <a:pt x="449579" y="53212"/>
                  </a:lnTo>
                  <a:close/>
                </a:path>
                <a:path w="450850" h="378460">
                  <a:moveTo>
                    <a:pt x="62229" y="2412"/>
                  </a:moveTo>
                  <a:lnTo>
                    <a:pt x="60959" y="2412"/>
                  </a:lnTo>
                  <a:lnTo>
                    <a:pt x="60959" y="3810"/>
                  </a:lnTo>
                  <a:lnTo>
                    <a:pt x="62229" y="3810"/>
                  </a:lnTo>
                  <a:lnTo>
                    <a:pt x="62229" y="2412"/>
                  </a:lnTo>
                  <a:close/>
                </a:path>
                <a:path w="450850" h="378460">
                  <a:moveTo>
                    <a:pt x="392429" y="2412"/>
                  </a:moveTo>
                  <a:lnTo>
                    <a:pt x="389889" y="2412"/>
                  </a:lnTo>
                  <a:lnTo>
                    <a:pt x="389889" y="3810"/>
                  </a:lnTo>
                  <a:lnTo>
                    <a:pt x="392429" y="3810"/>
                  </a:lnTo>
                  <a:lnTo>
                    <a:pt x="392429" y="2412"/>
                  </a:lnTo>
                  <a:close/>
                </a:path>
                <a:path w="450850" h="378460">
                  <a:moveTo>
                    <a:pt x="388620" y="0"/>
                  </a:moveTo>
                  <a:lnTo>
                    <a:pt x="63500" y="0"/>
                  </a:lnTo>
                  <a:lnTo>
                    <a:pt x="63500" y="2412"/>
                  </a:lnTo>
                  <a:lnTo>
                    <a:pt x="388620" y="2412"/>
                  </a:lnTo>
                  <a:lnTo>
                    <a:pt x="388620" y="0"/>
                  </a:lnTo>
                  <a:close/>
                </a:path>
                <a:path w="450850" h="378460">
                  <a:moveTo>
                    <a:pt x="3809" y="95123"/>
                  </a:moveTo>
                  <a:lnTo>
                    <a:pt x="0" y="95123"/>
                  </a:lnTo>
                  <a:lnTo>
                    <a:pt x="0" y="145923"/>
                  </a:lnTo>
                  <a:lnTo>
                    <a:pt x="3809" y="145923"/>
                  </a:lnTo>
                  <a:lnTo>
                    <a:pt x="3809" y="95123"/>
                  </a:lnTo>
                  <a:close/>
                </a:path>
                <a:path w="450850" h="378460">
                  <a:moveTo>
                    <a:pt x="450850" y="95123"/>
                  </a:moveTo>
                  <a:lnTo>
                    <a:pt x="448309" y="95123"/>
                  </a:lnTo>
                  <a:lnTo>
                    <a:pt x="448309" y="145923"/>
                  </a:lnTo>
                  <a:lnTo>
                    <a:pt x="450850" y="145923"/>
                  </a:lnTo>
                  <a:lnTo>
                    <a:pt x="450850" y="95123"/>
                  </a:lnTo>
                  <a:close/>
                </a:path>
                <a:path w="450850" h="378460">
                  <a:moveTo>
                    <a:pt x="3809" y="145923"/>
                  </a:moveTo>
                  <a:lnTo>
                    <a:pt x="0" y="145923"/>
                  </a:lnTo>
                  <a:lnTo>
                    <a:pt x="0" y="184023"/>
                  </a:lnTo>
                  <a:lnTo>
                    <a:pt x="3809" y="184023"/>
                  </a:lnTo>
                  <a:lnTo>
                    <a:pt x="3809" y="145923"/>
                  </a:lnTo>
                  <a:close/>
                </a:path>
                <a:path w="450850" h="378460">
                  <a:moveTo>
                    <a:pt x="450850" y="145923"/>
                  </a:moveTo>
                  <a:lnTo>
                    <a:pt x="448309" y="145923"/>
                  </a:lnTo>
                  <a:lnTo>
                    <a:pt x="448309" y="184023"/>
                  </a:lnTo>
                  <a:lnTo>
                    <a:pt x="450850" y="184023"/>
                  </a:lnTo>
                  <a:lnTo>
                    <a:pt x="450850" y="145923"/>
                  </a:lnTo>
                  <a:close/>
                </a:path>
                <a:path w="450850" h="378460">
                  <a:moveTo>
                    <a:pt x="3809" y="184023"/>
                  </a:moveTo>
                  <a:lnTo>
                    <a:pt x="0" y="18402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184023"/>
                  </a:lnTo>
                  <a:close/>
                </a:path>
                <a:path w="450850" h="378460">
                  <a:moveTo>
                    <a:pt x="450850" y="184023"/>
                  </a:moveTo>
                  <a:lnTo>
                    <a:pt x="448309" y="184023"/>
                  </a:lnTo>
                  <a:lnTo>
                    <a:pt x="448309" y="228473"/>
                  </a:lnTo>
                  <a:lnTo>
                    <a:pt x="450850" y="228473"/>
                  </a:lnTo>
                  <a:lnTo>
                    <a:pt x="450850" y="184023"/>
                  </a:lnTo>
                  <a:close/>
                </a:path>
                <a:path w="450850" h="378460">
                  <a:moveTo>
                    <a:pt x="3809" y="228473"/>
                  </a:moveTo>
                  <a:lnTo>
                    <a:pt x="0" y="228473"/>
                  </a:lnTo>
                  <a:lnTo>
                    <a:pt x="0" y="234823"/>
                  </a:lnTo>
                  <a:lnTo>
                    <a:pt x="3809" y="234823"/>
                  </a:lnTo>
                  <a:lnTo>
                    <a:pt x="3809" y="228473"/>
                  </a:lnTo>
                  <a:close/>
                </a:path>
                <a:path w="450850" h="378460">
                  <a:moveTo>
                    <a:pt x="450850" y="228473"/>
                  </a:moveTo>
                  <a:lnTo>
                    <a:pt x="448309" y="228473"/>
                  </a:lnTo>
                  <a:lnTo>
                    <a:pt x="448309" y="234823"/>
                  </a:lnTo>
                  <a:lnTo>
                    <a:pt x="450850" y="234823"/>
                  </a:lnTo>
                  <a:lnTo>
                    <a:pt x="450850" y="228473"/>
                  </a:lnTo>
                  <a:close/>
                </a:path>
                <a:path w="450850" h="378460">
                  <a:moveTo>
                    <a:pt x="3809" y="234823"/>
                  </a:moveTo>
                  <a:lnTo>
                    <a:pt x="0" y="23482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234823"/>
                  </a:lnTo>
                  <a:close/>
                </a:path>
                <a:path w="450850" h="378460">
                  <a:moveTo>
                    <a:pt x="450850" y="234823"/>
                  </a:moveTo>
                  <a:lnTo>
                    <a:pt x="448309" y="234823"/>
                  </a:lnTo>
                  <a:lnTo>
                    <a:pt x="448309" y="279273"/>
                  </a:lnTo>
                  <a:lnTo>
                    <a:pt x="450850" y="279273"/>
                  </a:lnTo>
                  <a:lnTo>
                    <a:pt x="450850" y="234823"/>
                  </a:lnTo>
                  <a:close/>
                </a:path>
                <a:path w="450850" h="378460">
                  <a:moveTo>
                    <a:pt x="3809" y="279273"/>
                  </a:moveTo>
                  <a:lnTo>
                    <a:pt x="0" y="279273"/>
                  </a:lnTo>
                  <a:lnTo>
                    <a:pt x="0" y="291973"/>
                  </a:lnTo>
                  <a:lnTo>
                    <a:pt x="3809" y="291973"/>
                  </a:lnTo>
                  <a:lnTo>
                    <a:pt x="3809" y="279273"/>
                  </a:lnTo>
                  <a:close/>
                </a:path>
                <a:path w="450850" h="378460">
                  <a:moveTo>
                    <a:pt x="450850" y="279273"/>
                  </a:moveTo>
                  <a:lnTo>
                    <a:pt x="448309" y="279273"/>
                  </a:lnTo>
                  <a:lnTo>
                    <a:pt x="448309" y="291973"/>
                  </a:lnTo>
                  <a:lnTo>
                    <a:pt x="450850" y="291973"/>
                  </a:lnTo>
                  <a:lnTo>
                    <a:pt x="450850" y="279273"/>
                  </a:lnTo>
                  <a:close/>
                </a:path>
                <a:path w="450850" h="378460">
                  <a:moveTo>
                    <a:pt x="392429" y="375920"/>
                  </a:moveTo>
                  <a:lnTo>
                    <a:pt x="60959" y="375920"/>
                  </a:lnTo>
                  <a:lnTo>
                    <a:pt x="60959" y="378333"/>
                  </a:lnTo>
                  <a:lnTo>
                    <a:pt x="63500" y="378333"/>
                  </a:lnTo>
                  <a:lnTo>
                    <a:pt x="63500" y="377190"/>
                  </a:lnTo>
                  <a:lnTo>
                    <a:pt x="392429" y="377190"/>
                  </a:lnTo>
                  <a:lnTo>
                    <a:pt x="392429" y="375920"/>
                  </a:lnTo>
                  <a:close/>
                </a:path>
                <a:path w="450850" h="378460">
                  <a:moveTo>
                    <a:pt x="392429" y="377190"/>
                  </a:moveTo>
                  <a:lnTo>
                    <a:pt x="391159" y="377190"/>
                  </a:lnTo>
                  <a:lnTo>
                    <a:pt x="391159" y="378333"/>
                  </a:lnTo>
                  <a:lnTo>
                    <a:pt x="392429" y="378333"/>
                  </a:lnTo>
                  <a:lnTo>
                    <a:pt x="392429" y="377190"/>
                  </a:lnTo>
                  <a:close/>
                </a:path>
                <a:path w="450850" h="378460">
                  <a:moveTo>
                    <a:pt x="394970" y="374523"/>
                  </a:moveTo>
                  <a:lnTo>
                    <a:pt x="59689" y="374523"/>
                  </a:lnTo>
                  <a:lnTo>
                    <a:pt x="59689" y="375920"/>
                  </a:lnTo>
                  <a:lnTo>
                    <a:pt x="394970" y="375920"/>
                  </a:lnTo>
                  <a:lnTo>
                    <a:pt x="394970" y="374523"/>
                  </a:lnTo>
                  <a:close/>
                </a:path>
                <a:path w="450850" h="378460">
                  <a:moveTo>
                    <a:pt x="450850" y="323723"/>
                  </a:moveTo>
                  <a:lnTo>
                    <a:pt x="448309" y="323723"/>
                  </a:lnTo>
                  <a:lnTo>
                    <a:pt x="448309" y="327533"/>
                  </a:lnTo>
                  <a:lnTo>
                    <a:pt x="449579" y="327533"/>
                  </a:lnTo>
                  <a:lnTo>
                    <a:pt x="449579" y="325120"/>
                  </a:lnTo>
                  <a:lnTo>
                    <a:pt x="450850" y="325120"/>
                  </a:lnTo>
                  <a:lnTo>
                    <a:pt x="450850" y="323723"/>
                  </a:lnTo>
                  <a:close/>
                </a:path>
                <a:path w="450850" h="378460">
                  <a:moveTo>
                    <a:pt x="3809" y="323723"/>
                  </a:moveTo>
                  <a:lnTo>
                    <a:pt x="2539" y="323723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23723"/>
                  </a:lnTo>
                  <a:close/>
                </a:path>
                <a:path w="450850" h="378460">
                  <a:moveTo>
                    <a:pt x="3809" y="317373"/>
                  </a:moveTo>
                  <a:lnTo>
                    <a:pt x="0" y="317373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2580"/>
                  </a:lnTo>
                  <a:lnTo>
                    <a:pt x="3809" y="322580"/>
                  </a:lnTo>
                  <a:lnTo>
                    <a:pt x="3809" y="317373"/>
                  </a:lnTo>
                  <a:close/>
                </a:path>
                <a:path w="450850" h="378460">
                  <a:moveTo>
                    <a:pt x="450850" y="317373"/>
                  </a:moveTo>
                  <a:lnTo>
                    <a:pt x="448309" y="317373"/>
                  </a:lnTo>
                  <a:lnTo>
                    <a:pt x="448309" y="322580"/>
                  </a:lnTo>
                  <a:lnTo>
                    <a:pt x="450850" y="322580"/>
                  </a:lnTo>
                  <a:lnTo>
                    <a:pt x="450850" y="317373"/>
                  </a:lnTo>
                  <a:close/>
                </a:path>
                <a:path w="450850" h="378460">
                  <a:moveTo>
                    <a:pt x="3809" y="308483"/>
                  </a:moveTo>
                  <a:lnTo>
                    <a:pt x="0" y="308483"/>
                  </a:lnTo>
                  <a:lnTo>
                    <a:pt x="0" y="316103"/>
                  </a:lnTo>
                  <a:lnTo>
                    <a:pt x="3809" y="316103"/>
                  </a:lnTo>
                  <a:lnTo>
                    <a:pt x="3809" y="308483"/>
                  </a:lnTo>
                  <a:close/>
                </a:path>
                <a:path w="450850" h="378460">
                  <a:moveTo>
                    <a:pt x="450850" y="308483"/>
                  </a:moveTo>
                  <a:lnTo>
                    <a:pt x="448309" y="308483"/>
                  </a:lnTo>
                  <a:lnTo>
                    <a:pt x="448309" y="316103"/>
                  </a:lnTo>
                  <a:lnTo>
                    <a:pt x="450850" y="316103"/>
                  </a:lnTo>
                  <a:lnTo>
                    <a:pt x="450850" y="308483"/>
                  </a:lnTo>
                  <a:close/>
                </a:path>
                <a:path w="450850" h="378460">
                  <a:moveTo>
                    <a:pt x="3809" y="293243"/>
                  </a:moveTo>
                  <a:lnTo>
                    <a:pt x="0" y="293243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293243"/>
                  </a:lnTo>
                  <a:close/>
                </a:path>
                <a:path w="450850" h="378460">
                  <a:moveTo>
                    <a:pt x="450850" y="293243"/>
                  </a:moveTo>
                  <a:lnTo>
                    <a:pt x="448309" y="293243"/>
                  </a:lnTo>
                  <a:lnTo>
                    <a:pt x="448309" y="307213"/>
                  </a:lnTo>
                  <a:lnTo>
                    <a:pt x="450850" y="307213"/>
                  </a:lnTo>
                  <a:lnTo>
                    <a:pt x="450850" y="293243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6164579" y="1596516"/>
              <a:ext cx="444500" cy="370840"/>
            </a:xfrm>
            <a:custGeom>
              <a:avLst/>
              <a:gdLst/>
              <a:ahLst/>
              <a:cxnLst/>
              <a:rect l="l" t="t" r="r" b="b"/>
              <a:pathLst>
                <a:path w="444500" h="370839">
                  <a:moveTo>
                    <a:pt x="3810" y="84962"/>
                  </a:moveTo>
                  <a:lnTo>
                    <a:pt x="0" y="84962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4962"/>
                  </a:lnTo>
                  <a:close/>
                </a:path>
                <a:path w="444500" h="370839">
                  <a:moveTo>
                    <a:pt x="444500" y="84962"/>
                  </a:moveTo>
                  <a:lnTo>
                    <a:pt x="440690" y="84962"/>
                  </a:lnTo>
                  <a:lnTo>
                    <a:pt x="440690" y="91312"/>
                  </a:lnTo>
                  <a:lnTo>
                    <a:pt x="444500" y="91312"/>
                  </a:lnTo>
                  <a:lnTo>
                    <a:pt x="444500" y="84962"/>
                  </a:lnTo>
                  <a:close/>
                </a:path>
                <a:path w="444500" h="370839">
                  <a:moveTo>
                    <a:pt x="3810" y="65912"/>
                  </a:moveTo>
                  <a:lnTo>
                    <a:pt x="0" y="65912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65912"/>
                  </a:lnTo>
                  <a:close/>
                </a:path>
                <a:path w="444500" h="370839">
                  <a:moveTo>
                    <a:pt x="444500" y="65912"/>
                  </a:moveTo>
                  <a:lnTo>
                    <a:pt x="440690" y="65912"/>
                  </a:lnTo>
                  <a:lnTo>
                    <a:pt x="440690" y="83692"/>
                  </a:lnTo>
                  <a:lnTo>
                    <a:pt x="444500" y="83692"/>
                  </a:lnTo>
                  <a:lnTo>
                    <a:pt x="444500" y="65912"/>
                  </a:lnTo>
                  <a:close/>
                </a:path>
                <a:path w="444500" h="370839">
                  <a:moveTo>
                    <a:pt x="3810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3373"/>
                  </a:lnTo>
                  <a:close/>
                </a:path>
                <a:path w="444500" h="370839">
                  <a:moveTo>
                    <a:pt x="444500" y="63373"/>
                  </a:moveTo>
                  <a:lnTo>
                    <a:pt x="440690" y="63373"/>
                  </a:lnTo>
                  <a:lnTo>
                    <a:pt x="440690" y="64642"/>
                  </a:lnTo>
                  <a:lnTo>
                    <a:pt x="444500" y="64642"/>
                  </a:lnTo>
                  <a:lnTo>
                    <a:pt x="444500" y="63373"/>
                  </a:lnTo>
                  <a:close/>
                </a:path>
                <a:path w="444500" h="370839">
                  <a:moveTo>
                    <a:pt x="3810" y="53212"/>
                  </a:moveTo>
                  <a:lnTo>
                    <a:pt x="0" y="5321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3212"/>
                  </a:lnTo>
                  <a:close/>
                </a:path>
                <a:path w="444500" h="370839">
                  <a:moveTo>
                    <a:pt x="444500" y="53212"/>
                  </a:moveTo>
                  <a:lnTo>
                    <a:pt x="440690" y="53212"/>
                  </a:lnTo>
                  <a:lnTo>
                    <a:pt x="440690" y="62102"/>
                  </a:lnTo>
                  <a:lnTo>
                    <a:pt x="444500" y="62102"/>
                  </a:lnTo>
                  <a:lnTo>
                    <a:pt x="444500" y="53212"/>
                  </a:lnTo>
                  <a:close/>
                </a:path>
                <a:path w="444500" h="370839">
                  <a:moveTo>
                    <a:pt x="3810" y="50800"/>
                  </a:moveTo>
                  <a:lnTo>
                    <a:pt x="0" y="50800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50800"/>
                  </a:lnTo>
                  <a:close/>
                </a:path>
                <a:path w="444500" h="370839">
                  <a:moveTo>
                    <a:pt x="444500" y="50800"/>
                  </a:moveTo>
                  <a:lnTo>
                    <a:pt x="440690" y="50800"/>
                  </a:lnTo>
                  <a:lnTo>
                    <a:pt x="440690" y="51942"/>
                  </a:lnTo>
                  <a:lnTo>
                    <a:pt x="444500" y="51942"/>
                  </a:lnTo>
                  <a:lnTo>
                    <a:pt x="444500" y="50800"/>
                  </a:lnTo>
                  <a:close/>
                </a:path>
                <a:path w="444500" h="370839">
                  <a:moveTo>
                    <a:pt x="3810" y="45592"/>
                  </a:moveTo>
                  <a:lnTo>
                    <a:pt x="2540" y="45592"/>
                  </a:lnTo>
                  <a:lnTo>
                    <a:pt x="2540" y="46989"/>
                  </a:lnTo>
                  <a:lnTo>
                    <a:pt x="1270" y="46989"/>
                  </a:lnTo>
                  <a:lnTo>
                    <a:pt x="1270" y="49529"/>
                  </a:lnTo>
                  <a:lnTo>
                    <a:pt x="3810" y="49529"/>
                  </a:lnTo>
                  <a:lnTo>
                    <a:pt x="3810" y="45592"/>
                  </a:lnTo>
                  <a:close/>
                </a:path>
                <a:path w="444500" h="370839">
                  <a:moveTo>
                    <a:pt x="443229" y="46989"/>
                  </a:moveTo>
                  <a:lnTo>
                    <a:pt x="440690" y="46989"/>
                  </a:lnTo>
                  <a:lnTo>
                    <a:pt x="440690" y="49529"/>
                  </a:lnTo>
                  <a:lnTo>
                    <a:pt x="443229" y="49529"/>
                  </a:lnTo>
                  <a:lnTo>
                    <a:pt x="443229" y="46989"/>
                  </a:lnTo>
                  <a:close/>
                </a:path>
                <a:path w="444500" h="370839">
                  <a:moveTo>
                    <a:pt x="393700" y="2539"/>
                  </a:moveTo>
                  <a:lnTo>
                    <a:pt x="50800" y="2539"/>
                  </a:lnTo>
                  <a:lnTo>
                    <a:pt x="5080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4500" h="370839">
                  <a:moveTo>
                    <a:pt x="54610" y="1142"/>
                  </a:moveTo>
                  <a:lnTo>
                    <a:pt x="53340" y="1142"/>
                  </a:lnTo>
                  <a:lnTo>
                    <a:pt x="53340" y="2539"/>
                  </a:lnTo>
                  <a:lnTo>
                    <a:pt x="54610" y="2539"/>
                  </a:lnTo>
                  <a:lnTo>
                    <a:pt x="54610" y="1142"/>
                  </a:lnTo>
                  <a:close/>
                </a:path>
                <a:path w="444500" h="370839">
                  <a:moveTo>
                    <a:pt x="392430" y="1142"/>
                  </a:moveTo>
                  <a:lnTo>
                    <a:pt x="389890" y="1142"/>
                  </a:lnTo>
                  <a:lnTo>
                    <a:pt x="389890" y="2539"/>
                  </a:lnTo>
                  <a:lnTo>
                    <a:pt x="392430" y="2539"/>
                  </a:lnTo>
                  <a:lnTo>
                    <a:pt x="392430" y="1142"/>
                  </a:lnTo>
                  <a:close/>
                </a:path>
                <a:path w="444500" h="370839">
                  <a:moveTo>
                    <a:pt x="388620" y="0"/>
                  </a:moveTo>
                  <a:lnTo>
                    <a:pt x="57150" y="0"/>
                  </a:lnTo>
                  <a:lnTo>
                    <a:pt x="57150" y="1142"/>
                  </a:lnTo>
                  <a:lnTo>
                    <a:pt x="388620" y="1142"/>
                  </a:lnTo>
                  <a:lnTo>
                    <a:pt x="388620" y="0"/>
                  </a:lnTo>
                  <a:close/>
                </a:path>
                <a:path w="444500" h="370839">
                  <a:moveTo>
                    <a:pt x="3810" y="91313"/>
                  </a:moveTo>
                  <a:lnTo>
                    <a:pt x="0" y="91313"/>
                  </a:lnTo>
                  <a:lnTo>
                    <a:pt x="0" y="142112"/>
                  </a:lnTo>
                  <a:lnTo>
                    <a:pt x="3810" y="142112"/>
                  </a:lnTo>
                  <a:lnTo>
                    <a:pt x="3810" y="91313"/>
                  </a:lnTo>
                  <a:close/>
                </a:path>
                <a:path w="444500" h="370839">
                  <a:moveTo>
                    <a:pt x="444500" y="91313"/>
                  </a:moveTo>
                  <a:lnTo>
                    <a:pt x="440690" y="91313"/>
                  </a:lnTo>
                  <a:lnTo>
                    <a:pt x="440690" y="142112"/>
                  </a:lnTo>
                  <a:lnTo>
                    <a:pt x="444500" y="142112"/>
                  </a:lnTo>
                  <a:lnTo>
                    <a:pt x="444500" y="91313"/>
                  </a:lnTo>
                  <a:close/>
                </a:path>
                <a:path w="444500" h="370839">
                  <a:moveTo>
                    <a:pt x="3810" y="142113"/>
                  </a:moveTo>
                  <a:lnTo>
                    <a:pt x="0" y="142113"/>
                  </a:lnTo>
                  <a:lnTo>
                    <a:pt x="0" y="180212"/>
                  </a:lnTo>
                  <a:lnTo>
                    <a:pt x="3810" y="180212"/>
                  </a:lnTo>
                  <a:lnTo>
                    <a:pt x="3810" y="142113"/>
                  </a:lnTo>
                  <a:close/>
                </a:path>
                <a:path w="444500" h="370839">
                  <a:moveTo>
                    <a:pt x="444500" y="142113"/>
                  </a:moveTo>
                  <a:lnTo>
                    <a:pt x="440690" y="142113"/>
                  </a:lnTo>
                  <a:lnTo>
                    <a:pt x="440690" y="180212"/>
                  </a:lnTo>
                  <a:lnTo>
                    <a:pt x="444500" y="180212"/>
                  </a:lnTo>
                  <a:lnTo>
                    <a:pt x="444500" y="142113"/>
                  </a:lnTo>
                  <a:close/>
                </a:path>
                <a:path w="444500" h="370839">
                  <a:moveTo>
                    <a:pt x="3810" y="180213"/>
                  </a:moveTo>
                  <a:lnTo>
                    <a:pt x="0" y="180213"/>
                  </a:lnTo>
                  <a:lnTo>
                    <a:pt x="0" y="224662"/>
                  </a:lnTo>
                  <a:lnTo>
                    <a:pt x="3810" y="224662"/>
                  </a:lnTo>
                  <a:lnTo>
                    <a:pt x="3810" y="180213"/>
                  </a:lnTo>
                  <a:close/>
                </a:path>
                <a:path w="444500" h="370839">
                  <a:moveTo>
                    <a:pt x="444500" y="180213"/>
                  </a:moveTo>
                  <a:lnTo>
                    <a:pt x="440690" y="180213"/>
                  </a:lnTo>
                  <a:lnTo>
                    <a:pt x="440690" y="224662"/>
                  </a:lnTo>
                  <a:lnTo>
                    <a:pt x="444500" y="224662"/>
                  </a:lnTo>
                  <a:lnTo>
                    <a:pt x="444500" y="180213"/>
                  </a:lnTo>
                  <a:close/>
                </a:path>
                <a:path w="444500" h="370839">
                  <a:moveTo>
                    <a:pt x="3810" y="224663"/>
                  </a:moveTo>
                  <a:lnTo>
                    <a:pt x="0" y="224663"/>
                  </a:lnTo>
                  <a:lnTo>
                    <a:pt x="0" y="231012"/>
                  </a:lnTo>
                  <a:lnTo>
                    <a:pt x="3810" y="231012"/>
                  </a:lnTo>
                  <a:lnTo>
                    <a:pt x="3810" y="224663"/>
                  </a:lnTo>
                  <a:close/>
                </a:path>
                <a:path w="444500" h="370839">
                  <a:moveTo>
                    <a:pt x="444500" y="224663"/>
                  </a:moveTo>
                  <a:lnTo>
                    <a:pt x="440690" y="224663"/>
                  </a:lnTo>
                  <a:lnTo>
                    <a:pt x="440690" y="231012"/>
                  </a:lnTo>
                  <a:lnTo>
                    <a:pt x="444500" y="231012"/>
                  </a:lnTo>
                  <a:lnTo>
                    <a:pt x="444500" y="224663"/>
                  </a:lnTo>
                  <a:close/>
                </a:path>
                <a:path w="444500" h="370839">
                  <a:moveTo>
                    <a:pt x="3810" y="231013"/>
                  </a:moveTo>
                  <a:lnTo>
                    <a:pt x="0" y="2310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31013"/>
                  </a:lnTo>
                  <a:close/>
                </a:path>
                <a:path w="444500" h="370839">
                  <a:moveTo>
                    <a:pt x="444500" y="231013"/>
                  </a:moveTo>
                  <a:lnTo>
                    <a:pt x="440690" y="231013"/>
                  </a:lnTo>
                  <a:lnTo>
                    <a:pt x="440690" y="275463"/>
                  </a:lnTo>
                  <a:lnTo>
                    <a:pt x="444500" y="275463"/>
                  </a:lnTo>
                  <a:lnTo>
                    <a:pt x="444500" y="231013"/>
                  </a:lnTo>
                  <a:close/>
                </a:path>
                <a:path w="444500" h="370839">
                  <a:moveTo>
                    <a:pt x="3810" y="275463"/>
                  </a:moveTo>
                  <a:lnTo>
                    <a:pt x="0" y="27546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75463"/>
                  </a:lnTo>
                  <a:close/>
                </a:path>
                <a:path w="444500" h="370839">
                  <a:moveTo>
                    <a:pt x="444500" y="275463"/>
                  </a:moveTo>
                  <a:lnTo>
                    <a:pt x="440690" y="275463"/>
                  </a:lnTo>
                  <a:lnTo>
                    <a:pt x="440690" y="288163"/>
                  </a:lnTo>
                  <a:lnTo>
                    <a:pt x="444500" y="288163"/>
                  </a:lnTo>
                  <a:lnTo>
                    <a:pt x="444500" y="275463"/>
                  </a:lnTo>
                  <a:close/>
                </a:path>
                <a:path w="444500" h="370839">
                  <a:moveTo>
                    <a:pt x="394970" y="368300"/>
                  </a:moveTo>
                  <a:lnTo>
                    <a:pt x="52070" y="368300"/>
                  </a:lnTo>
                  <a:lnTo>
                    <a:pt x="52070" y="370713"/>
                  </a:lnTo>
                  <a:lnTo>
                    <a:pt x="53340" y="370713"/>
                  </a:lnTo>
                  <a:lnTo>
                    <a:pt x="53340" y="369570"/>
                  </a:lnTo>
                  <a:lnTo>
                    <a:pt x="394970" y="369570"/>
                  </a:lnTo>
                  <a:lnTo>
                    <a:pt x="394970" y="368300"/>
                  </a:lnTo>
                  <a:close/>
                </a:path>
                <a:path w="444500" h="370839">
                  <a:moveTo>
                    <a:pt x="394970" y="369570"/>
                  </a:moveTo>
                  <a:lnTo>
                    <a:pt x="392430" y="369570"/>
                  </a:lnTo>
                  <a:lnTo>
                    <a:pt x="392430" y="370713"/>
                  </a:lnTo>
                  <a:lnTo>
                    <a:pt x="394970" y="370713"/>
                  </a:lnTo>
                  <a:lnTo>
                    <a:pt x="394970" y="369570"/>
                  </a:lnTo>
                  <a:close/>
                </a:path>
                <a:path w="444500" h="370839">
                  <a:moveTo>
                    <a:pt x="49530" y="367029"/>
                  </a:moveTo>
                  <a:lnTo>
                    <a:pt x="48260" y="367029"/>
                  </a:lnTo>
                  <a:lnTo>
                    <a:pt x="48260" y="368300"/>
                  </a:lnTo>
                  <a:lnTo>
                    <a:pt x="49530" y="368300"/>
                  </a:lnTo>
                  <a:lnTo>
                    <a:pt x="49530" y="367029"/>
                  </a:lnTo>
                  <a:close/>
                </a:path>
                <a:path w="444500" h="370839">
                  <a:moveTo>
                    <a:pt x="398779" y="367029"/>
                  </a:moveTo>
                  <a:lnTo>
                    <a:pt x="396240" y="367029"/>
                  </a:lnTo>
                  <a:lnTo>
                    <a:pt x="396240" y="368300"/>
                  </a:lnTo>
                  <a:lnTo>
                    <a:pt x="398779" y="368300"/>
                  </a:lnTo>
                  <a:lnTo>
                    <a:pt x="398779" y="367029"/>
                  </a:lnTo>
                  <a:close/>
                </a:path>
                <a:path w="444500" h="370839">
                  <a:moveTo>
                    <a:pt x="3810" y="323850"/>
                  </a:moveTo>
                  <a:lnTo>
                    <a:pt x="1270" y="323850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323850"/>
                  </a:lnTo>
                  <a:close/>
                </a:path>
                <a:path w="444500" h="370839">
                  <a:moveTo>
                    <a:pt x="443229" y="323850"/>
                  </a:moveTo>
                  <a:lnTo>
                    <a:pt x="440690" y="323850"/>
                  </a:lnTo>
                  <a:lnTo>
                    <a:pt x="440690" y="325120"/>
                  </a:lnTo>
                  <a:lnTo>
                    <a:pt x="441960" y="325120"/>
                  </a:lnTo>
                  <a:lnTo>
                    <a:pt x="441960" y="326263"/>
                  </a:lnTo>
                  <a:lnTo>
                    <a:pt x="443229" y="326263"/>
                  </a:lnTo>
                  <a:lnTo>
                    <a:pt x="443229" y="323850"/>
                  </a:lnTo>
                  <a:close/>
                </a:path>
                <a:path w="444500" h="370839">
                  <a:moveTo>
                    <a:pt x="3810" y="319913"/>
                  </a:moveTo>
                  <a:lnTo>
                    <a:pt x="0" y="319913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9913"/>
                  </a:lnTo>
                  <a:close/>
                </a:path>
                <a:path w="444500" h="370839">
                  <a:moveTo>
                    <a:pt x="444500" y="319913"/>
                  </a:moveTo>
                  <a:lnTo>
                    <a:pt x="440690" y="319913"/>
                  </a:lnTo>
                  <a:lnTo>
                    <a:pt x="440690" y="322579"/>
                  </a:lnTo>
                  <a:lnTo>
                    <a:pt x="444500" y="322579"/>
                  </a:lnTo>
                  <a:lnTo>
                    <a:pt x="444500" y="319913"/>
                  </a:lnTo>
                  <a:close/>
                </a:path>
                <a:path w="444500" h="370839">
                  <a:moveTo>
                    <a:pt x="3810" y="313563"/>
                  </a:moveTo>
                  <a:lnTo>
                    <a:pt x="0" y="313563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3563"/>
                  </a:lnTo>
                  <a:close/>
                </a:path>
                <a:path w="444500" h="370839">
                  <a:moveTo>
                    <a:pt x="444500" y="313563"/>
                  </a:moveTo>
                  <a:lnTo>
                    <a:pt x="440690" y="313563"/>
                  </a:lnTo>
                  <a:lnTo>
                    <a:pt x="440690" y="318643"/>
                  </a:lnTo>
                  <a:lnTo>
                    <a:pt x="444500" y="318643"/>
                  </a:lnTo>
                  <a:lnTo>
                    <a:pt x="444500" y="313563"/>
                  </a:lnTo>
                  <a:close/>
                </a:path>
                <a:path w="444500" h="370839">
                  <a:moveTo>
                    <a:pt x="3810" y="304673"/>
                  </a:moveTo>
                  <a:lnTo>
                    <a:pt x="0" y="304673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04673"/>
                  </a:lnTo>
                  <a:close/>
                </a:path>
                <a:path w="444500" h="370839">
                  <a:moveTo>
                    <a:pt x="444500" y="304673"/>
                  </a:moveTo>
                  <a:lnTo>
                    <a:pt x="440690" y="304673"/>
                  </a:lnTo>
                  <a:lnTo>
                    <a:pt x="440690" y="312293"/>
                  </a:lnTo>
                  <a:lnTo>
                    <a:pt x="444500" y="312293"/>
                  </a:lnTo>
                  <a:lnTo>
                    <a:pt x="444500" y="304673"/>
                  </a:lnTo>
                  <a:close/>
                </a:path>
                <a:path w="444500" h="370839">
                  <a:moveTo>
                    <a:pt x="3810" y="289433"/>
                  </a:moveTo>
                  <a:lnTo>
                    <a:pt x="0" y="28943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289433"/>
                  </a:lnTo>
                  <a:close/>
                </a:path>
                <a:path w="444500" h="370839">
                  <a:moveTo>
                    <a:pt x="444500" y="289433"/>
                  </a:moveTo>
                  <a:lnTo>
                    <a:pt x="440690" y="289433"/>
                  </a:lnTo>
                  <a:lnTo>
                    <a:pt x="440690" y="303403"/>
                  </a:lnTo>
                  <a:lnTo>
                    <a:pt x="444500" y="303403"/>
                  </a:lnTo>
                  <a:lnTo>
                    <a:pt x="444500" y="289433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6168389" y="1600326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79" h="363219">
                  <a:moveTo>
                    <a:pt x="3810" y="81152"/>
                  </a:moveTo>
                  <a:lnTo>
                    <a:pt x="0" y="81152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81152"/>
                  </a:lnTo>
                  <a:close/>
                </a:path>
                <a:path w="436879" h="363219">
                  <a:moveTo>
                    <a:pt x="436880" y="81152"/>
                  </a:moveTo>
                  <a:lnTo>
                    <a:pt x="433069" y="81152"/>
                  </a:lnTo>
                  <a:lnTo>
                    <a:pt x="433069" y="87502"/>
                  </a:lnTo>
                  <a:lnTo>
                    <a:pt x="436880" y="87502"/>
                  </a:lnTo>
                  <a:lnTo>
                    <a:pt x="436880" y="81152"/>
                  </a:lnTo>
                  <a:close/>
                </a:path>
                <a:path w="436879" h="363219">
                  <a:moveTo>
                    <a:pt x="3810" y="62102"/>
                  </a:moveTo>
                  <a:lnTo>
                    <a:pt x="0" y="62102"/>
                  </a:lnTo>
                  <a:lnTo>
                    <a:pt x="0" y="79882"/>
                  </a:lnTo>
                  <a:lnTo>
                    <a:pt x="3810" y="79882"/>
                  </a:lnTo>
                  <a:lnTo>
                    <a:pt x="3810" y="62102"/>
                  </a:lnTo>
                  <a:close/>
                </a:path>
                <a:path w="436879" h="363219">
                  <a:moveTo>
                    <a:pt x="436880" y="62102"/>
                  </a:moveTo>
                  <a:lnTo>
                    <a:pt x="433069" y="62102"/>
                  </a:lnTo>
                  <a:lnTo>
                    <a:pt x="433069" y="79882"/>
                  </a:lnTo>
                  <a:lnTo>
                    <a:pt x="436880" y="79882"/>
                  </a:lnTo>
                  <a:lnTo>
                    <a:pt x="436880" y="62102"/>
                  </a:lnTo>
                  <a:close/>
                </a:path>
                <a:path w="436879" h="363219">
                  <a:moveTo>
                    <a:pt x="3810" y="59562"/>
                  </a:moveTo>
                  <a:lnTo>
                    <a:pt x="0" y="59562"/>
                  </a:lnTo>
                  <a:lnTo>
                    <a:pt x="0" y="60832"/>
                  </a:lnTo>
                  <a:lnTo>
                    <a:pt x="3810" y="60832"/>
                  </a:lnTo>
                  <a:lnTo>
                    <a:pt x="3810" y="59562"/>
                  </a:lnTo>
                  <a:close/>
                </a:path>
                <a:path w="436879" h="363219">
                  <a:moveTo>
                    <a:pt x="436880" y="59562"/>
                  </a:moveTo>
                  <a:lnTo>
                    <a:pt x="433069" y="59562"/>
                  </a:lnTo>
                  <a:lnTo>
                    <a:pt x="433069" y="60832"/>
                  </a:lnTo>
                  <a:lnTo>
                    <a:pt x="436880" y="60832"/>
                  </a:lnTo>
                  <a:lnTo>
                    <a:pt x="436880" y="59562"/>
                  </a:lnTo>
                  <a:close/>
                </a:path>
                <a:path w="436879" h="363219">
                  <a:moveTo>
                    <a:pt x="3810" y="49402"/>
                  </a:moveTo>
                  <a:lnTo>
                    <a:pt x="0" y="49402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49402"/>
                  </a:lnTo>
                  <a:close/>
                </a:path>
                <a:path w="436879" h="363219">
                  <a:moveTo>
                    <a:pt x="436880" y="49402"/>
                  </a:moveTo>
                  <a:lnTo>
                    <a:pt x="433069" y="49402"/>
                  </a:lnTo>
                  <a:lnTo>
                    <a:pt x="433069" y="58292"/>
                  </a:lnTo>
                  <a:lnTo>
                    <a:pt x="436880" y="58292"/>
                  </a:lnTo>
                  <a:lnTo>
                    <a:pt x="436880" y="49402"/>
                  </a:lnTo>
                  <a:close/>
                </a:path>
                <a:path w="436879" h="363219">
                  <a:moveTo>
                    <a:pt x="3810" y="46862"/>
                  </a:moveTo>
                  <a:lnTo>
                    <a:pt x="0" y="46862"/>
                  </a:lnTo>
                  <a:lnTo>
                    <a:pt x="0" y="48132"/>
                  </a:lnTo>
                  <a:lnTo>
                    <a:pt x="3810" y="48132"/>
                  </a:lnTo>
                  <a:lnTo>
                    <a:pt x="3810" y="46862"/>
                  </a:lnTo>
                  <a:close/>
                </a:path>
                <a:path w="436879" h="363219">
                  <a:moveTo>
                    <a:pt x="436880" y="46862"/>
                  </a:moveTo>
                  <a:lnTo>
                    <a:pt x="433069" y="46862"/>
                  </a:lnTo>
                  <a:lnTo>
                    <a:pt x="433069" y="48132"/>
                  </a:lnTo>
                  <a:lnTo>
                    <a:pt x="436880" y="48132"/>
                  </a:lnTo>
                  <a:lnTo>
                    <a:pt x="436880" y="46862"/>
                  </a:lnTo>
                  <a:close/>
                </a:path>
                <a:path w="436879" h="363219">
                  <a:moveTo>
                    <a:pt x="3810" y="43179"/>
                  </a:moveTo>
                  <a:lnTo>
                    <a:pt x="0" y="43179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3179"/>
                  </a:lnTo>
                  <a:close/>
                </a:path>
                <a:path w="436879" h="363219">
                  <a:moveTo>
                    <a:pt x="436880" y="43179"/>
                  </a:moveTo>
                  <a:lnTo>
                    <a:pt x="433069" y="43179"/>
                  </a:lnTo>
                  <a:lnTo>
                    <a:pt x="433069" y="45592"/>
                  </a:lnTo>
                  <a:lnTo>
                    <a:pt x="436880" y="45592"/>
                  </a:lnTo>
                  <a:lnTo>
                    <a:pt x="436880" y="43179"/>
                  </a:lnTo>
                  <a:close/>
                </a:path>
                <a:path w="436879" h="363219">
                  <a:moveTo>
                    <a:pt x="2539" y="39242"/>
                  </a:moveTo>
                  <a:lnTo>
                    <a:pt x="1270" y="39242"/>
                  </a:lnTo>
                  <a:lnTo>
                    <a:pt x="1270" y="41782"/>
                  </a:lnTo>
                  <a:lnTo>
                    <a:pt x="3810" y="41782"/>
                  </a:lnTo>
                  <a:lnTo>
                    <a:pt x="3810" y="40639"/>
                  </a:lnTo>
                  <a:lnTo>
                    <a:pt x="2539" y="40639"/>
                  </a:lnTo>
                  <a:lnTo>
                    <a:pt x="2539" y="39242"/>
                  </a:lnTo>
                  <a:close/>
                </a:path>
                <a:path w="436879" h="363219">
                  <a:moveTo>
                    <a:pt x="436880" y="39242"/>
                  </a:moveTo>
                  <a:lnTo>
                    <a:pt x="435610" y="39242"/>
                  </a:lnTo>
                  <a:lnTo>
                    <a:pt x="435610" y="40639"/>
                  </a:lnTo>
                  <a:lnTo>
                    <a:pt x="433069" y="40639"/>
                  </a:lnTo>
                  <a:lnTo>
                    <a:pt x="433069" y="41782"/>
                  </a:lnTo>
                  <a:lnTo>
                    <a:pt x="436880" y="41782"/>
                  </a:lnTo>
                  <a:lnTo>
                    <a:pt x="436880" y="39242"/>
                  </a:lnTo>
                  <a:close/>
                </a:path>
                <a:path w="436879" h="363219">
                  <a:moveTo>
                    <a:pt x="434339" y="36829"/>
                  </a:moveTo>
                  <a:lnTo>
                    <a:pt x="433069" y="36829"/>
                  </a:lnTo>
                  <a:lnTo>
                    <a:pt x="433069" y="39242"/>
                  </a:lnTo>
                  <a:lnTo>
                    <a:pt x="434339" y="39242"/>
                  </a:lnTo>
                  <a:lnTo>
                    <a:pt x="434339" y="36829"/>
                  </a:lnTo>
                  <a:close/>
                </a:path>
                <a:path w="436879" h="363219">
                  <a:moveTo>
                    <a:pt x="45720" y="1142"/>
                  </a:moveTo>
                  <a:lnTo>
                    <a:pt x="43180" y="1142"/>
                  </a:lnTo>
                  <a:lnTo>
                    <a:pt x="43180" y="3682"/>
                  </a:lnTo>
                  <a:lnTo>
                    <a:pt x="393700" y="3682"/>
                  </a:lnTo>
                  <a:lnTo>
                    <a:pt x="393700" y="2539"/>
                  </a:lnTo>
                  <a:lnTo>
                    <a:pt x="45720" y="2539"/>
                  </a:lnTo>
                  <a:lnTo>
                    <a:pt x="45720" y="1142"/>
                  </a:lnTo>
                  <a:close/>
                </a:path>
                <a:path w="436879" h="363219">
                  <a:moveTo>
                    <a:pt x="393700" y="1142"/>
                  </a:moveTo>
                  <a:lnTo>
                    <a:pt x="392430" y="1142"/>
                  </a:lnTo>
                  <a:lnTo>
                    <a:pt x="392430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36879" h="363219">
                  <a:moveTo>
                    <a:pt x="389889" y="0"/>
                  </a:moveTo>
                  <a:lnTo>
                    <a:pt x="46989" y="0"/>
                  </a:lnTo>
                  <a:lnTo>
                    <a:pt x="46989" y="1142"/>
                  </a:lnTo>
                  <a:lnTo>
                    <a:pt x="389889" y="1142"/>
                  </a:lnTo>
                  <a:lnTo>
                    <a:pt x="389889" y="0"/>
                  </a:lnTo>
                  <a:close/>
                </a:path>
                <a:path w="436879" h="363219">
                  <a:moveTo>
                    <a:pt x="3810" y="87503"/>
                  </a:moveTo>
                  <a:lnTo>
                    <a:pt x="0" y="87503"/>
                  </a:lnTo>
                  <a:lnTo>
                    <a:pt x="0" y="138302"/>
                  </a:lnTo>
                  <a:lnTo>
                    <a:pt x="3810" y="138302"/>
                  </a:lnTo>
                  <a:lnTo>
                    <a:pt x="3810" y="87503"/>
                  </a:lnTo>
                  <a:close/>
                </a:path>
                <a:path w="436879" h="363219">
                  <a:moveTo>
                    <a:pt x="436880" y="87503"/>
                  </a:moveTo>
                  <a:lnTo>
                    <a:pt x="433069" y="87503"/>
                  </a:lnTo>
                  <a:lnTo>
                    <a:pt x="433069" y="138302"/>
                  </a:lnTo>
                  <a:lnTo>
                    <a:pt x="436880" y="138302"/>
                  </a:lnTo>
                  <a:lnTo>
                    <a:pt x="436880" y="87503"/>
                  </a:lnTo>
                  <a:close/>
                </a:path>
                <a:path w="436879" h="363219">
                  <a:moveTo>
                    <a:pt x="3810" y="138303"/>
                  </a:moveTo>
                  <a:lnTo>
                    <a:pt x="0" y="138303"/>
                  </a:lnTo>
                  <a:lnTo>
                    <a:pt x="0" y="176402"/>
                  </a:lnTo>
                  <a:lnTo>
                    <a:pt x="3810" y="176402"/>
                  </a:lnTo>
                  <a:lnTo>
                    <a:pt x="3810" y="138303"/>
                  </a:lnTo>
                  <a:close/>
                </a:path>
                <a:path w="436879" h="363219">
                  <a:moveTo>
                    <a:pt x="436880" y="138303"/>
                  </a:moveTo>
                  <a:lnTo>
                    <a:pt x="433069" y="138303"/>
                  </a:lnTo>
                  <a:lnTo>
                    <a:pt x="433069" y="176402"/>
                  </a:lnTo>
                  <a:lnTo>
                    <a:pt x="436880" y="176402"/>
                  </a:lnTo>
                  <a:lnTo>
                    <a:pt x="436880" y="138303"/>
                  </a:lnTo>
                  <a:close/>
                </a:path>
                <a:path w="436879" h="363219">
                  <a:moveTo>
                    <a:pt x="3810" y="176403"/>
                  </a:moveTo>
                  <a:lnTo>
                    <a:pt x="0" y="176403"/>
                  </a:lnTo>
                  <a:lnTo>
                    <a:pt x="0" y="220852"/>
                  </a:lnTo>
                  <a:lnTo>
                    <a:pt x="3810" y="220852"/>
                  </a:lnTo>
                  <a:lnTo>
                    <a:pt x="3810" y="176403"/>
                  </a:lnTo>
                  <a:close/>
                </a:path>
                <a:path w="436879" h="363219">
                  <a:moveTo>
                    <a:pt x="436880" y="176403"/>
                  </a:moveTo>
                  <a:lnTo>
                    <a:pt x="433069" y="176403"/>
                  </a:lnTo>
                  <a:lnTo>
                    <a:pt x="433069" y="220852"/>
                  </a:lnTo>
                  <a:lnTo>
                    <a:pt x="436880" y="220852"/>
                  </a:lnTo>
                  <a:lnTo>
                    <a:pt x="436880" y="176403"/>
                  </a:lnTo>
                  <a:close/>
                </a:path>
                <a:path w="436879" h="363219">
                  <a:moveTo>
                    <a:pt x="3810" y="220853"/>
                  </a:moveTo>
                  <a:lnTo>
                    <a:pt x="0" y="220853"/>
                  </a:lnTo>
                  <a:lnTo>
                    <a:pt x="0" y="227202"/>
                  </a:lnTo>
                  <a:lnTo>
                    <a:pt x="3810" y="227202"/>
                  </a:lnTo>
                  <a:lnTo>
                    <a:pt x="3810" y="220853"/>
                  </a:lnTo>
                  <a:close/>
                </a:path>
                <a:path w="436879" h="363219">
                  <a:moveTo>
                    <a:pt x="436880" y="220853"/>
                  </a:moveTo>
                  <a:lnTo>
                    <a:pt x="433069" y="220853"/>
                  </a:lnTo>
                  <a:lnTo>
                    <a:pt x="433069" y="227202"/>
                  </a:lnTo>
                  <a:lnTo>
                    <a:pt x="436880" y="227202"/>
                  </a:lnTo>
                  <a:lnTo>
                    <a:pt x="436880" y="220853"/>
                  </a:lnTo>
                  <a:close/>
                </a:path>
                <a:path w="436879" h="363219">
                  <a:moveTo>
                    <a:pt x="3810" y="227203"/>
                  </a:moveTo>
                  <a:lnTo>
                    <a:pt x="0" y="227203"/>
                  </a:lnTo>
                  <a:lnTo>
                    <a:pt x="0" y="271652"/>
                  </a:lnTo>
                  <a:lnTo>
                    <a:pt x="3810" y="271652"/>
                  </a:lnTo>
                  <a:lnTo>
                    <a:pt x="3810" y="227203"/>
                  </a:lnTo>
                  <a:close/>
                </a:path>
                <a:path w="436879" h="363219">
                  <a:moveTo>
                    <a:pt x="436880" y="227203"/>
                  </a:moveTo>
                  <a:lnTo>
                    <a:pt x="433069" y="227203"/>
                  </a:lnTo>
                  <a:lnTo>
                    <a:pt x="433069" y="271652"/>
                  </a:lnTo>
                  <a:lnTo>
                    <a:pt x="436880" y="271652"/>
                  </a:lnTo>
                  <a:lnTo>
                    <a:pt x="436880" y="227203"/>
                  </a:lnTo>
                  <a:close/>
                </a:path>
                <a:path w="436879" h="363219">
                  <a:moveTo>
                    <a:pt x="3810" y="271653"/>
                  </a:moveTo>
                  <a:lnTo>
                    <a:pt x="0" y="271653"/>
                  </a:lnTo>
                  <a:lnTo>
                    <a:pt x="0" y="284352"/>
                  </a:lnTo>
                  <a:lnTo>
                    <a:pt x="3810" y="284352"/>
                  </a:lnTo>
                  <a:lnTo>
                    <a:pt x="3810" y="271653"/>
                  </a:lnTo>
                  <a:close/>
                </a:path>
                <a:path w="436879" h="363219">
                  <a:moveTo>
                    <a:pt x="436880" y="271653"/>
                  </a:moveTo>
                  <a:lnTo>
                    <a:pt x="433069" y="271653"/>
                  </a:lnTo>
                  <a:lnTo>
                    <a:pt x="433069" y="284352"/>
                  </a:lnTo>
                  <a:lnTo>
                    <a:pt x="436880" y="284352"/>
                  </a:lnTo>
                  <a:lnTo>
                    <a:pt x="436880" y="271653"/>
                  </a:lnTo>
                  <a:close/>
                </a:path>
                <a:path w="436879" h="363219">
                  <a:moveTo>
                    <a:pt x="394969" y="361823"/>
                  </a:moveTo>
                  <a:lnTo>
                    <a:pt x="44450" y="361823"/>
                  </a:lnTo>
                  <a:lnTo>
                    <a:pt x="44450" y="363093"/>
                  </a:lnTo>
                  <a:lnTo>
                    <a:pt x="394969" y="363093"/>
                  </a:lnTo>
                  <a:lnTo>
                    <a:pt x="394969" y="361823"/>
                  </a:lnTo>
                  <a:close/>
                </a:path>
                <a:path w="436879" h="363219">
                  <a:moveTo>
                    <a:pt x="396239" y="360553"/>
                  </a:moveTo>
                  <a:lnTo>
                    <a:pt x="43180" y="360553"/>
                  </a:lnTo>
                  <a:lnTo>
                    <a:pt x="43180" y="361823"/>
                  </a:lnTo>
                  <a:lnTo>
                    <a:pt x="396239" y="361823"/>
                  </a:lnTo>
                  <a:lnTo>
                    <a:pt x="396239" y="360553"/>
                  </a:lnTo>
                  <a:close/>
                </a:path>
                <a:path w="436879" h="363219">
                  <a:moveTo>
                    <a:pt x="40639" y="359283"/>
                  </a:moveTo>
                  <a:lnTo>
                    <a:pt x="39370" y="359283"/>
                  </a:lnTo>
                  <a:lnTo>
                    <a:pt x="39370" y="360553"/>
                  </a:lnTo>
                  <a:lnTo>
                    <a:pt x="40639" y="360553"/>
                  </a:lnTo>
                  <a:lnTo>
                    <a:pt x="40639" y="359283"/>
                  </a:lnTo>
                  <a:close/>
                </a:path>
                <a:path w="436879" h="363219">
                  <a:moveTo>
                    <a:pt x="400050" y="359283"/>
                  </a:moveTo>
                  <a:lnTo>
                    <a:pt x="397510" y="359283"/>
                  </a:lnTo>
                  <a:lnTo>
                    <a:pt x="397510" y="360553"/>
                  </a:lnTo>
                  <a:lnTo>
                    <a:pt x="400050" y="360553"/>
                  </a:lnTo>
                  <a:lnTo>
                    <a:pt x="400050" y="359283"/>
                  </a:lnTo>
                  <a:close/>
                </a:path>
                <a:path w="436879" h="363219">
                  <a:moveTo>
                    <a:pt x="434339" y="326263"/>
                  </a:moveTo>
                  <a:lnTo>
                    <a:pt x="433069" y="326263"/>
                  </a:lnTo>
                  <a:lnTo>
                    <a:pt x="433069" y="328803"/>
                  </a:lnTo>
                  <a:lnTo>
                    <a:pt x="434339" y="328803"/>
                  </a:lnTo>
                  <a:lnTo>
                    <a:pt x="434339" y="326263"/>
                  </a:lnTo>
                  <a:close/>
                </a:path>
                <a:path w="436879" h="363219">
                  <a:moveTo>
                    <a:pt x="3810" y="322453"/>
                  </a:moveTo>
                  <a:lnTo>
                    <a:pt x="0" y="322453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6263"/>
                  </a:lnTo>
                  <a:lnTo>
                    <a:pt x="2539" y="326263"/>
                  </a:lnTo>
                  <a:lnTo>
                    <a:pt x="2539" y="324993"/>
                  </a:lnTo>
                  <a:lnTo>
                    <a:pt x="3810" y="324993"/>
                  </a:lnTo>
                  <a:lnTo>
                    <a:pt x="3810" y="322453"/>
                  </a:lnTo>
                  <a:close/>
                </a:path>
                <a:path w="436879" h="363219">
                  <a:moveTo>
                    <a:pt x="436880" y="322453"/>
                  </a:moveTo>
                  <a:lnTo>
                    <a:pt x="433069" y="322453"/>
                  </a:lnTo>
                  <a:lnTo>
                    <a:pt x="433069" y="324993"/>
                  </a:lnTo>
                  <a:lnTo>
                    <a:pt x="435610" y="324993"/>
                  </a:lnTo>
                  <a:lnTo>
                    <a:pt x="435610" y="326263"/>
                  </a:lnTo>
                  <a:lnTo>
                    <a:pt x="436880" y="326263"/>
                  </a:lnTo>
                  <a:lnTo>
                    <a:pt x="436880" y="322453"/>
                  </a:lnTo>
                  <a:close/>
                </a:path>
                <a:path w="436879" h="363219">
                  <a:moveTo>
                    <a:pt x="3810" y="319913"/>
                  </a:moveTo>
                  <a:lnTo>
                    <a:pt x="0" y="319913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319913"/>
                  </a:lnTo>
                  <a:close/>
                </a:path>
                <a:path w="436879" h="363219">
                  <a:moveTo>
                    <a:pt x="436880" y="319913"/>
                  </a:moveTo>
                  <a:lnTo>
                    <a:pt x="433069" y="319913"/>
                  </a:lnTo>
                  <a:lnTo>
                    <a:pt x="433069" y="321183"/>
                  </a:lnTo>
                  <a:lnTo>
                    <a:pt x="436880" y="321183"/>
                  </a:lnTo>
                  <a:lnTo>
                    <a:pt x="436880" y="319913"/>
                  </a:lnTo>
                  <a:close/>
                </a:path>
                <a:path w="436879" h="363219">
                  <a:moveTo>
                    <a:pt x="3810" y="316102"/>
                  </a:moveTo>
                  <a:lnTo>
                    <a:pt x="0" y="316102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6102"/>
                  </a:lnTo>
                  <a:close/>
                </a:path>
                <a:path w="436879" h="363219">
                  <a:moveTo>
                    <a:pt x="436880" y="316102"/>
                  </a:moveTo>
                  <a:lnTo>
                    <a:pt x="433069" y="316102"/>
                  </a:lnTo>
                  <a:lnTo>
                    <a:pt x="433069" y="318643"/>
                  </a:lnTo>
                  <a:lnTo>
                    <a:pt x="436880" y="318643"/>
                  </a:lnTo>
                  <a:lnTo>
                    <a:pt x="436880" y="316102"/>
                  </a:lnTo>
                  <a:close/>
                </a:path>
                <a:path w="436879" h="363219">
                  <a:moveTo>
                    <a:pt x="3810" y="309752"/>
                  </a:moveTo>
                  <a:lnTo>
                    <a:pt x="0" y="309752"/>
                  </a:lnTo>
                  <a:lnTo>
                    <a:pt x="0" y="314833"/>
                  </a:lnTo>
                  <a:lnTo>
                    <a:pt x="3810" y="314833"/>
                  </a:lnTo>
                  <a:lnTo>
                    <a:pt x="3810" y="309752"/>
                  </a:lnTo>
                  <a:close/>
                </a:path>
                <a:path w="436879" h="363219">
                  <a:moveTo>
                    <a:pt x="436880" y="309752"/>
                  </a:moveTo>
                  <a:lnTo>
                    <a:pt x="433069" y="309752"/>
                  </a:lnTo>
                  <a:lnTo>
                    <a:pt x="433069" y="314833"/>
                  </a:lnTo>
                  <a:lnTo>
                    <a:pt x="436880" y="314833"/>
                  </a:lnTo>
                  <a:lnTo>
                    <a:pt x="436880" y="309752"/>
                  </a:lnTo>
                  <a:close/>
                </a:path>
                <a:path w="436879" h="363219">
                  <a:moveTo>
                    <a:pt x="3810" y="300863"/>
                  </a:moveTo>
                  <a:lnTo>
                    <a:pt x="0" y="300863"/>
                  </a:lnTo>
                  <a:lnTo>
                    <a:pt x="0" y="308483"/>
                  </a:lnTo>
                  <a:lnTo>
                    <a:pt x="3810" y="308483"/>
                  </a:lnTo>
                  <a:lnTo>
                    <a:pt x="3810" y="300863"/>
                  </a:lnTo>
                  <a:close/>
                </a:path>
                <a:path w="436879" h="363219">
                  <a:moveTo>
                    <a:pt x="436880" y="300863"/>
                  </a:moveTo>
                  <a:lnTo>
                    <a:pt x="433069" y="300863"/>
                  </a:lnTo>
                  <a:lnTo>
                    <a:pt x="433069" y="308483"/>
                  </a:lnTo>
                  <a:lnTo>
                    <a:pt x="436880" y="308483"/>
                  </a:lnTo>
                  <a:lnTo>
                    <a:pt x="436880" y="300863"/>
                  </a:lnTo>
                  <a:close/>
                </a:path>
                <a:path w="436879" h="363219">
                  <a:moveTo>
                    <a:pt x="3810" y="285623"/>
                  </a:moveTo>
                  <a:lnTo>
                    <a:pt x="0" y="285623"/>
                  </a:lnTo>
                  <a:lnTo>
                    <a:pt x="0" y="299593"/>
                  </a:lnTo>
                  <a:lnTo>
                    <a:pt x="3810" y="299593"/>
                  </a:lnTo>
                  <a:lnTo>
                    <a:pt x="3810" y="285623"/>
                  </a:lnTo>
                  <a:close/>
                </a:path>
                <a:path w="436879" h="363219">
                  <a:moveTo>
                    <a:pt x="436880" y="285623"/>
                  </a:moveTo>
                  <a:lnTo>
                    <a:pt x="433069" y="285623"/>
                  </a:lnTo>
                  <a:lnTo>
                    <a:pt x="433069" y="299593"/>
                  </a:lnTo>
                  <a:lnTo>
                    <a:pt x="436880" y="299593"/>
                  </a:lnTo>
                  <a:lnTo>
                    <a:pt x="436880" y="285623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6172199" y="1604009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81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77470"/>
                  </a:lnTo>
                  <a:close/>
                </a:path>
                <a:path w="429259" h="355600">
                  <a:moveTo>
                    <a:pt x="429259" y="77470"/>
                  </a:moveTo>
                  <a:lnTo>
                    <a:pt x="425450" y="77470"/>
                  </a:lnTo>
                  <a:lnTo>
                    <a:pt x="425450" y="83820"/>
                  </a:lnTo>
                  <a:lnTo>
                    <a:pt x="429259" y="83820"/>
                  </a:lnTo>
                  <a:lnTo>
                    <a:pt x="429259" y="77470"/>
                  </a:lnTo>
                  <a:close/>
                </a:path>
                <a:path w="429259" h="355600">
                  <a:moveTo>
                    <a:pt x="3810" y="58420"/>
                  </a:moveTo>
                  <a:lnTo>
                    <a:pt x="0" y="5842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58420"/>
                  </a:lnTo>
                  <a:close/>
                </a:path>
                <a:path w="429259" h="355600">
                  <a:moveTo>
                    <a:pt x="429259" y="58420"/>
                  </a:moveTo>
                  <a:lnTo>
                    <a:pt x="425450" y="58420"/>
                  </a:lnTo>
                  <a:lnTo>
                    <a:pt x="425450" y="76200"/>
                  </a:lnTo>
                  <a:lnTo>
                    <a:pt x="429259" y="76200"/>
                  </a:lnTo>
                  <a:lnTo>
                    <a:pt x="429259" y="58420"/>
                  </a:lnTo>
                  <a:close/>
                </a:path>
                <a:path w="429259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5880"/>
                  </a:lnTo>
                  <a:close/>
                </a:path>
                <a:path w="429259" h="355600">
                  <a:moveTo>
                    <a:pt x="429259" y="55880"/>
                  </a:moveTo>
                  <a:lnTo>
                    <a:pt x="425450" y="55880"/>
                  </a:lnTo>
                  <a:lnTo>
                    <a:pt x="425450" y="57150"/>
                  </a:lnTo>
                  <a:lnTo>
                    <a:pt x="429259" y="57150"/>
                  </a:lnTo>
                  <a:lnTo>
                    <a:pt x="429259" y="55880"/>
                  </a:lnTo>
                  <a:close/>
                </a:path>
                <a:path w="429259" h="355600">
                  <a:moveTo>
                    <a:pt x="3810" y="45720"/>
                  </a:moveTo>
                  <a:lnTo>
                    <a:pt x="0" y="4572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5720"/>
                  </a:lnTo>
                  <a:close/>
                </a:path>
                <a:path w="429259" h="355600">
                  <a:moveTo>
                    <a:pt x="429259" y="45720"/>
                  </a:moveTo>
                  <a:lnTo>
                    <a:pt x="425450" y="45720"/>
                  </a:lnTo>
                  <a:lnTo>
                    <a:pt x="425450" y="54610"/>
                  </a:lnTo>
                  <a:lnTo>
                    <a:pt x="429259" y="54610"/>
                  </a:lnTo>
                  <a:lnTo>
                    <a:pt x="429259" y="45720"/>
                  </a:lnTo>
                  <a:close/>
                </a:path>
                <a:path w="429259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43180"/>
                  </a:lnTo>
                  <a:close/>
                </a:path>
                <a:path w="429259" h="355600">
                  <a:moveTo>
                    <a:pt x="429259" y="43180"/>
                  </a:moveTo>
                  <a:lnTo>
                    <a:pt x="425450" y="43180"/>
                  </a:lnTo>
                  <a:lnTo>
                    <a:pt x="425450" y="44450"/>
                  </a:lnTo>
                  <a:lnTo>
                    <a:pt x="429259" y="44450"/>
                  </a:lnTo>
                  <a:lnTo>
                    <a:pt x="429259" y="43180"/>
                  </a:lnTo>
                  <a:close/>
                </a:path>
                <a:path w="429259" h="355600">
                  <a:moveTo>
                    <a:pt x="3810" y="39370"/>
                  </a:moveTo>
                  <a:lnTo>
                    <a:pt x="0" y="3937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9370"/>
                  </a:lnTo>
                  <a:close/>
                </a:path>
                <a:path w="429259" h="355600">
                  <a:moveTo>
                    <a:pt x="429259" y="39370"/>
                  </a:moveTo>
                  <a:lnTo>
                    <a:pt x="425450" y="39370"/>
                  </a:lnTo>
                  <a:lnTo>
                    <a:pt x="425450" y="41910"/>
                  </a:lnTo>
                  <a:lnTo>
                    <a:pt x="429259" y="41910"/>
                  </a:lnTo>
                  <a:lnTo>
                    <a:pt x="429259" y="39370"/>
                  </a:lnTo>
                  <a:close/>
                </a:path>
                <a:path w="429259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6830"/>
                  </a:lnTo>
                  <a:close/>
                </a:path>
                <a:path w="429259" h="355600">
                  <a:moveTo>
                    <a:pt x="429259" y="36830"/>
                  </a:moveTo>
                  <a:lnTo>
                    <a:pt x="425450" y="36830"/>
                  </a:lnTo>
                  <a:lnTo>
                    <a:pt x="425450" y="38100"/>
                  </a:lnTo>
                  <a:lnTo>
                    <a:pt x="429259" y="38100"/>
                  </a:lnTo>
                  <a:lnTo>
                    <a:pt x="429259" y="36830"/>
                  </a:lnTo>
                  <a:close/>
                </a:path>
                <a:path w="429259" h="355600">
                  <a:moveTo>
                    <a:pt x="1270" y="31750"/>
                  </a:moveTo>
                  <a:lnTo>
                    <a:pt x="0" y="3175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3147"/>
                  </a:lnTo>
                  <a:lnTo>
                    <a:pt x="1270" y="33147"/>
                  </a:lnTo>
                  <a:lnTo>
                    <a:pt x="1270" y="31750"/>
                  </a:lnTo>
                  <a:close/>
                </a:path>
                <a:path w="429259" h="355600">
                  <a:moveTo>
                    <a:pt x="429259" y="31750"/>
                  </a:moveTo>
                  <a:lnTo>
                    <a:pt x="427990" y="31750"/>
                  </a:lnTo>
                  <a:lnTo>
                    <a:pt x="427990" y="33147"/>
                  </a:lnTo>
                  <a:lnTo>
                    <a:pt x="425450" y="33147"/>
                  </a:lnTo>
                  <a:lnTo>
                    <a:pt x="425450" y="35560"/>
                  </a:lnTo>
                  <a:lnTo>
                    <a:pt x="429259" y="35560"/>
                  </a:lnTo>
                  <a:lnTo>
                    <a:pt x="429259" y="31750"/>
                  </a:lnTo>
                  <a:close/>
                </a:path>
                <a:path w="429259" h="355600">
                  <a:moveTo>
                    <a:pt x="3810" y="29210"/>
                  </a:moveTo>
                  <a:lnTo>
                    <a:pt x="2539" y="29210"/>
                  </a:lnTo>
                  <a:lnTo>
                    <a:pt x="2539" y="31750"/>
                  </a:lnTo>
                  <a:lnTo>
                    <a:pt x="3810" y="31750"/>
                  </a:lnTo>
                  <a:lnTo>
                    <a:pt x="3810" y="29210"/>
                  </a:lnTo>
                  <a:close/>
                </a:path>
                <a:path w="429259" h="355600">
                  <a:moveTo>
                    <a:pt x="426720" y="29210"/>
                  </a:moveTo>
                  <a:lnTo>
                    <a:pt x="425450" y="29210"/>
                  </a:lnTo>
                  <a:lnTo>
                    <a:pt x="425450" y="31750"/>
                  </a:lnTo>
                  <a:lnTo>
                    <a:pt x="426720" y="31750"/>
                  </a:lnTo>
                  <a:lnTo>
                    <a:pt x="426720" y="29210"/>
                  </a:lnTo>
                  <a:close/>
                </a:path>
                <a:path w="429259" h="355600">
                  <a:moveTo>
                    <a:pt x="33020" y="3810"/>
                  </a:moveTo>
                  <a:lnTo>
                    <a:pt x="31750" y="3810"/>
                  </a:lnTo>
                  <a:lnTo>
                    <a:pt x="33020" y="3937"/>
                  </a:lnTo>
                  <a:close/>
                </a:path>
                <a:path w="429259" h="355600">
                  <a:moveTo>
                    <a:pt x="394970" y="1397"/>
                  </a:moveTo>
                  <a:lnTo>
                    <a:pt x="34289" y="1397"/>
                  </a:lnTo>
                  <a:lnTo>
                    <a:pt x="34289" y="3810"/>
                  </a:lnTo>
                  <a:lnTo>
                    <a:pt x="394970" y="3810"/>
                  </a:lnTo>
                  <a:lnTo>
                    <a:pt x="394970" y="1397"/>
                  </a:lnTo>
                  <a:close/>
                </a:path>
                <a:path w="429259" h="355600">
                  <a:moveTo>
                    <a:pt x="38100" y="0"/>
                  </a:moveTo>
                  <a:lnTo>
                    <a:pt x="36829" y="0"/>
                  </a:lnTo>
                  <a:lnTo>
                    <a:pt x="36829" y="1397"/>
                  </a:lnTo>
                  <a:lnTo>
                    <a:pt x="38100" y="1397"/>
                  </a:lnTo>
                  <a:lnTo>
                    <a:pt x="38100" y="0"/>
                  </a:lnTo>
                  <a:close/>
                </a:path>
                <a:path w="429259" h="355600">
                  <a:moveTo>
                    <a:pt x="393700" y="0"/>
                  </a:moveTo>
                  <a:lnTo>
                    <a:pt x="391159" y="0"/>
                  </a:lnTo>
                  <a:lnTo>
                    <a:pt x="391159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9259" h="355600">
                  <a:moveTo>
                    <a:pt x="3810" y="83820"/>
                  </a:moveTo>
                  <a:lnTo>
                    <a:pt x="0" y="83820"/>
                  </a:lnTo>
                  <a:lnTo>
                    <a:pt x="0" y="134620"/>
                  </a:lnTo>
                  <a:lnTo>
                    <a:pt x="3810" y="134620"/>
                  </a:lnTo>
                  <a:lnTo>
                    <a:pt x="3810" y="83820"/>
                  </a:lnTo>
                  <a:close/>
                </a:path>
                <a:path w="429259" h="355600">
                  <a:moveTo>
                    <a:pt x="429259" y="83820"/>
                  </a:moveTo>
                  <a:lnTo>
                    <a:pt x="425450" y="83820"/>
                  </a:lnTo>
                  <a:lnTo>
                    <a:pt x="425450" y="134620"/>
                  </a:lnTo>
                  <a:lnTo>
                    <a:pt x="429259" y="134620"/>
                  </a:lnTo>
                  <a:lnTo>
                    <a:pt x="429259" y="83820"/>
                  </a:lnTo>
                  <a:close/>
                </a:path>
                <a:path w="429259" h="355600">
                  <a:moveTo>
                    <a:pt x="3810" y="134620"/>
                  </a:moveTo>
                  <a:lnTo>
                    <a:pt x="0" y="134620"/>
                  </a:lnTo>
                  <a:lnTo>
                    <a:pt x="0" y="172720"/>
                  </a:lnTo>
                  <a:lnTo>
                    <a:pt x="3810" y="172720"/>
                  </a:lnTo>
                  <a:lnTo>
                    <a:pt x="3810" y="134620"/>
                  </a:lnTo>
                  <a:close/>
                </a:path>
                <a:path w="429259" h="355600">
                  <a:moveTo>
                    <a:pt x="429259" y="134620"/>
                  </a:moveTo>
                  <a:lnTo>
                    <a:pt x="425450" y="134620"/>
                  </a:lnTo>
                  <a:lnTo>
                    <a:pt x="425450" y="172720"/>
                  </a:lnTo>
                  <a:lnTo>
                    <a:pt x="429259" y="172720"/>
                  </a:lnTo>
                  <a:lnTo>
                    <a:pt x="429259" y="134620"/>
                  </a:lnTo>
                  <a:close/>
                </a:path>
                <a:path w="429259" h="355600">
                  <a:moveTo>
                    <a:pt x="3810" y="172720"/>
                  </a:moveTo>
                  <a:lnTo>
                    <a:pt x="0" y="172720"/>
                  </a:lnTo>
                  <a:lnTo>
                    <a:pt x="0" y="217170"/>
                  </a:lnTo>
                  <a:lnTo>
                    <a:pt x="3810" y="217170"/>
                  </a:lnTo>
                  <a:lnTo>
                    <a:pt x="3810" y="172720"/>
                  </a:lnTo>
                  <a:close/>
                </a:path>
                <a:path w="429259" h="355600">
                  <a:moveTo>
                    <a:pt x="429259" y="172720"/>
                  </a:moveTo>
                  <a:lnTo>
                    <a:pt x="425450" y="172720"/>
                  </a:lnTo>
                  <a:lnTo>
                    <a:pt x="425450" y="217170"/>
                  </a:lnTo>
                  <a:lnTo>
                    <a:pt x="429259" y="217170"/>
                  </a:lnTo>
                  <a:lnTo>
                    <a:pt x="429259" y="172720"/>
                  </a:lnTo>
                  <a:close/>
                </a:path>
                <a:path w="429259" h="355600">
                  <a:moveTo>
                    <a:pt x="3810" y="217170"/>
                  </a:moveTo>
                  <a:lnTo>
                    <a:pt x="0" y="217170"/>
                  </a:lnTo>
                  <a:lnTo>
                    <a:pt x="0" y="223520"/>
                  </a:lnTo>
                  <a:lnTo>
                    <a:pt x="3810" y="223520"/>
                  </a:lnTo>
                  <a:lnTo>
                    <a:pt x="3810" y="217170"/>
                  </a:lnTo>
                  <a:close/>
                </a:path>
                <a:path w="429259" h="355600">
                  <a:moveTo>
                    <a:pt x="429259" y="217170"/>
                  </a:moveTo>
                  <a:lnTo>
                    <a:pt x="425450" y="217170"/>
                  </a:lnTo>
                  <a:lnTo>
                    <a:pt x="425450" y="223520"/>
                  </a:lnTo>
                  <a:lnTo>
                    <a:pt x="429259" y="223520"/>
                  </a:lnTo>
                  <a:lnTo>
                    <a:pt x="429259" y="217170"/>
                  </a:lnTo>
                  <a:close/>
                </a:path>
                <a:path w="429259" h="355600">
                  <a:moveTo>
                    <a:pt x="3810" y="223520"/>
                  </a:moveTo>
                  <a:lnTo>
                    <a:pt x="0" y="22352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23520"/>
                  </a:lnTo>
                  <a:close/>
                </a:path>
                <a:path w="429259" h="355600">
                  <a:moveTo>
                    <a:pt x="429259" y="223520"/>
                  </a:moveTo>
                  <a:lnTo>
                    <a:pt x="425450" y="223520"/>
                  </a:lnTo>
                  <a:lnTo>
                    <a:pt x="425450" y="267970"/>
                  </a:lnTo>
                  <a:lnTo>
                    <a:pt x="429259" y="267970"/>
                  </a:lnTo>
                  <a:lnTo>
                    <a:pt x="429259" y="223520"/>
                  </a:lnTo>
                  <a:close/>
                </a:path>
                <a:path w="429259" h="355600">
                  <a:moveTo>
                    <a:pt x="3810" y="267970"/>
                  </a:moveTo>
                  <a:lnTo>
                    <a:pt x="0" y="26797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67970"/>
                  </a:lnTo>
                  <a:close/>
                </a:path>
                <a:path w="429259" h="355600">
                  <a:moveTo>
                    <a:pt x="429259" y="267970"/>
                  </a:moveTo>
                  <a:lnTo>
                    <a:pt x="425450" y="267970"/>
                  </a:lnTo>
                  <a:lnTo>
                    <a:pt x="425450" y="280670"/>
                  </a:lnTo>
                  <a:lnTo>
                    <a:pt x="429259" y="280670"/>
                  </a:lnTo>
                  <a:lnTo>
                    <a:pt x="429259" y="267970"/>
                  </a:lnTo>
                  <a:close/>
                </a:path>
                <a:path w="429259" h="355600">
                  <a:moveTo>
                    <a:pt x="396240" y="354330"/>
                  </a:moveTo>
                  <a:lnTo>
                    <a:pt x="35560" y="354330"/>
                  </a:lnTo>
                  <a:lnTo>
                    <a:pt x="35560" y="355600"/>
                  </a:lnTo>
                  <a:lnTo>
                    <a:pt x="396240" y="355600"/>
                  </a:lnTo>
                  <a:lnTo>
                    <a:pt x="396240" y="354330"/>
                  </a:lnTo>
                  <a:close/>
                </a:path>
                <a:path w="429259" h="355600">
                  <a:moveTo>
                    <a:pt x="398779" y="351790"/>
                  </a:moveTo>
                  <a:lnTo>
                    <a:pt x="31750" y="351790"/>
                  </a:lnTo>
                  <a:lnTo>
                    <a:pt x="31750" y="354330"/>
                  </a:lnTo>
                  <a:lnTo>
                    <a:pt x="34289" y="354330"/>
                  </a:lnTo>
                  <a:lnTo>
                    <a:pt x="34289" y="353187"/>
                  </a:lnTo>
                  <a:lnTo>
                    <a:pt x="398779" y="353187"/>
                  </a:lnTo>
                  <a:lnTo>
                    <a:pt x="398779" y="351790"/>
                  </a:lnTo>
                  <a:close/>
                </a:path>
                <a:path w="429259" h="355600">
                  <a:moveTo>
                    <a:pt x="398779" y="353187"/>
                  </a:moveTo>
                  <a:lnTo>
                    <a:pt x="397509" y="353187"/>
                  </a:lnTo>
                  <a:lnTo>
                    <a:pt x="397509" y="354330"/>
                  </a:lnTo>
                  <a:lnTo>
                    <a:pt x="398779" y="354330"/>
                  </a:lnTo>
                  <a:lnTo>
                    <a:pt x="398779" y="353187"/>
                  </a:lnTo>
                  <a:close/>
                </a:path>
                <a:path w="429259" h="355600">
                  <a:moveTo>
                    <a:pt x="3810" y="325120"/>
                  </a:moveTo>
                  <a:lnTo>
                    <a:pt x="1270" y="325120"/>
                  </a:lnTo>
                  <a:lnTo>
                    <a:pt x="1270" y="326390"/>
                  </a:lnTo>
                  <a:lnTo>
                    <a:pt x="2539" y="326390"/>
                  </a:lnTo>
                  <a:lnTo>
                    <a:pt x="2539" y="328930"/>
                  </a:lnTo>
                  <a:lnTo>
                    <a:pt x="3810" y="328930"/>
                  </a:lnTo>
                  <a:lnTo>
                    <a:pt x="3810" y="325120"/>
                  </a:lnTo>
                  <a:close/>
                </a:path>
                <a:path w="429259" h="355600">
                  <a:moveTo>
                    <a:pt x="427990" y="325120"/>
                  </a:moveTo>
                  <a:lnTo>
                    <a:pt x="425450" y="325120"/>
                  </a:lnTo>
                  <a:lnTo>
                    <a:pt x="425450" y="328930"/>
                  </a:lnTo>
                  <a:lnTo>
                    <a:pt x="426720" y="328930"/>
                  </a:lnTo>
                  <a:lnTo>
                    <a:pt x="426720" y="326390"/>
                  </a:lnTo>
                  <a:lnTo>
                    <a:pt x="427990" y="326390"/>
                  </a:lnTo>
                  <a:lnTo>
                    <a:pt x="427990" y="325120"/>
                  </a:lnTo>
                  <a:close/>
                </a:path>
                <a:path w="429259" h="355600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3810" y="323850"/>
                  </a:lnTo>
                  <a:lnTo>
                    <a:pt x="3810" y="322580"/>
                  </a:lnTo>
                  <a:close/>
                </a:path>
                <a:path w="429259" h="355600">
                  <a:moveTo>
                    <a:pt x="429259" y="322580"/>
                  </a:moveTo>
                  <a:lnTo>
                    <a:pt x="425450" y="322580"/>
                  </a:lnTo>
                  <a:lnTo>
                    <a:pt x="425450" y="323850"/>
                  </a:lnTo>
                  <a:lnTo>
                    <a:pt x="429259" y="323850"/>
                  </a:lnTo>
                  <a:lnTo>
                    <a:pt x="429259" y="322580"/>
                  </a:lnTo>
                  <a:close/>
                </a:path>
                <a:path w="429259" h="355600">
                  <a:moveTo>
                    <a:pt x="3810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8770"/>
                  </a:lnTo>
                  <a:close/>
                </a:path>
                <a:path w="429259" h="355600">
                  <a:moveTo>
                    <a:pt x="429259" y="318770"/>
                  </a:moveTo>
                  <a:lnTo>
                    <a:pt x="425450" y="318770"/>
                  </a:lnTo>
                  <a:lnTo>
                    <a:pt x="425450" y="321310"/>
                  </a:lnTo>
                  <a:lnTo>
                    <a:pt x="429259" y="321310"/>
                  </a:lnTo>
                  <a:lnTo>
                    <a:pt x="429259" y="318770"/>
                  </a:lnTo>
                  <a:close/>
                </a:path>
                <a:path w="429259" h="355600">
                  <a:moveTo>
                    <a:pt x="3810" y="316230"/>
                  </a:moveTo>
                  <a:lnTo>
                    <a:pt x="0" y="316230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6230"/>
                  </a:lnTo>
                  <a:close/>
                </a:path>
                <a:path w="429259" h="355600">
                  <a:moveTo>
                    <a:pt x="429259" y="316230"/>
                  </a:moveTo>
                  <a:lnTo>
                    <a:pt x="425450" y="316230"/>
                  </a:lnTo>
                  <a:lnTo>
                    <a:pt x="425450" y="317500"/>
                  </a:lnTo>
                  <a:lnTo>
                    <a:pt x="429259" y="317500"/>
                  </a:lnTo>
                  <a:lnTo>
                    <a:pt x="429259" y="316230"/>
                  </a:lnTo>
                  <a:close/>
                </a:path>
                <a:path w="429259" h="355600">
                  <a:moveTo>
                    <a:pt x="3810" y="312420"/>
                  </a:moveTo>
                  <a:lnTo>
                    <a:pt x="0" y="31242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12420"/>
                  </a:lnTo>
                  <a:close/>
                </a:path>
                <a:path w="429259" h="355600">
                  <a:moveTo>
                    <a:pt x="429259" y="312420"/>
                  </a:moveTo>
                  <a:lnTo>
                    <a:pt x="425450" y="312420"/>
                  </a:lnTo>
                  <a:lnTo>
                    <a:pt x="425450" y="314960"/>
                  </a:lnTo>
                  <a:lnTo>
                    <a:pt x="429259" y="314960"/>
                  </a:lnTo>
                  <a:lnTo>
                    <a:pt x="429259" y="312420"/>
                  </a:lnTo>
                  <a:close/>
                </a:path>
                <a:path w="429259" h="355600">
                  <a:moveTo>
                    <a:pt x="381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6070"/>
                  </a:lnTo>
                  <a:close/>
                </a:path>
                <a:path w="429259" h="355600">
                  <a:moveTo>
                    <a:pt x="429259" y="306070"/>
                  </a:moveTo>
                  <a:lnTo>
                    <a:pt x="425450" y="306070"/>
                  </a:lnTo>
                  <a:lnTo>
                    <a:pt x="425450" y="311150"/>
                  </a:lnTo>
                  <a:lnTo>
                    <a:pt x="429259" y="311150"/>
                  </a:lnTo>
                  <a:lnTo>
                    <a:pt x="429259" y="306070"/>
                  </a:lnTo>
                  <a:close/>
                </a:path>
                <a:path w="429259" h="355600">
                  <a:moveTo>
                    <a:pt x="3810" y="297180"/>
                  </a:moveTo>
                  <a:lnTo>
                    <a:pt x="0" y="29718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297180"/>
                  </a:lnTo>
                  <a:close/>
                </a:path>
                <a:path w="429259" h="355600">
                  <a:moveTo>
                    <a:pt x="429259" y="297180"/>
                  </a:moveTo>
                  <a:lnTo>
                    <a:pt x="425450" y="297180"/>
                  </a:lnTo>
                  <a:lnTo>
                    <a:pt x="425450" y="304800"/>
                  </a:lnTo>
                  <a:lnTo>
                    <a:pt x="429259" y="304800"/>
                  </a:lnTo>
                  <a:lnTo>
                    <a:pt x="429259" y="297180"/>
                  </a:lnTo>
                  <a:close/>
                </a:path>
                <a:path w="429259" h="355600">
                  <a:moveTo>
                    <a:pt x="3810" y="281940"/>
                  </a:moveTo>
                  <a:lnTo>
                    <a:pt x="0" y="28194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1940"/>
                  </a:lnTo>
                  <a:close/>
                </a:path>
                <a:path w="429259" h="355600">
                  <a:moveTo>
                    <a:pt x="429259" y="281940"/>
                  </a:moveTo>
                  <a:lnTo>
                    <a:pt x="425450" y="281940"/>
                  </a:lnTo>
                  <a:lnTo>
                    <a:pt x="425450" y="295910"/>
                  </a:lnTo>
                  <a:lnTo>
                    <a:pt x="429259" y="295910"/>
                  </a:lnTo>
                  <a:lnTo>
                    <a:pt x="429259" y="28194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6176009" y="1607819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40" h="347980">
                  <a:moveTo>
                    <a:pt x="253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2539" y="80009"/>
                  </a:lnTo>
                  <a:lnTo>
                    <a:pt x="2539" y="73659"/>
                  </a:lnTo>
                  <a:close/>
                </a:path>
                <a:path w="421640" h="347980">
                  <a:moveTo>
                    <a:pt x="421639" y="73659"/>
                  </a:moveTo>
                  <a:lnTo>
                    <a:pt x="417830" y="73659"/>
                  </a:lnTo>
                  <a:lnTo>
                    <a:pt x="417830" y="80009"/>
                  </a:lnTo>
                  <a:lnTo>
                    <a:pt x="421639" y="80009"/>
                  </a:lnTo>
                  <a:lnTo>
                    <a:pt x="421639" y="73659"/>
                  </a:lnTo>
                  <a:close/>
                </a:path>
                <a:path w="421640" h="347980">
                  <a:moveTo>
                    <a:pt x="2539" y="54609"/>
                  </a:moveTo>
                  <a:lnTo>
                    <a:pt x="0" y="54609"/>
                  </a:lnTo>
                  <a:lnTo>
                    <a:pt x="0" y="72389"/>
                  </a:lnTo>
                  <a:lnTo>
                    <a:pt x="2539" y="72389"/>
                  </a:lnTo>
                  <a:lnTo>
                    <a:pt x="2539" y="54609"/>
                  </a:lnTo>
                  <a:close/>
                </a:path>
                <a:path w="421640" h="347980">
                  <a:moveTo>
                    <a:pt x="421639" y="54609"/>
                  </a:moveTo>
                  <a:lnTo>
                    <a:pt x="417830" y="54609"/>
                  </a:lnTo>
                  <a:lnTo>
                    <a:pt x="417830" y="72389"/>
                  </a:lnTo>
                  <a:lnTo>
                    <a:pt x="421639" y="72389"/>
                  </a:lnTo>
                  <a:lnTo>
                    <a:pt x="421639" y="54609"/>
                  </a:lnTo>
                  <a:close/>
                </a:path>
                <a:path w="421640" h="347980">
                  <a:moveTo>
                    <a:pt x="2539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2539" y="53339"/>
                  </a:lnTo>
                  <a:lnTo>
                    <a:pt x="2539" y="52069"/>
                  </a:lnTo>
                  <a:close/>
                </a:path>
                <a:path w="421640" h="347980">
                  <a:moveTo>
                    <a:pt x="421639" y="52069"/>
                  </a:moveTo>
                  <a:lnTo>
                    <a:pt x="417830" y="52069"/>
                  </a:lnTo>
                  <a:lnTo>
                    <a:pt x="417830" y="53339"/>
                  </a:lnTo>
                  <a:lnTo>
                    <a:pt x="421639" y="53339"/>
                  </a:lnTo>
                  <a:lnTo>
                    <a:pt x="421639" y="52069"/>
                  </a:lnTo>
                  <a:close/>
                </a:path>
                <a:path w="421640" h="347980">
                  <a:moveTo>
                    <a:pt x="2539" y="41909"/>
                  </a:moveTo>
                  <a:lnTo>
                    <a:pt x="0" y="4190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1909"/>
                  </a:lnTo>
                  <a:close/>
                </a:path>
                <a:path w="421640" h="347980">
                  <a:moveTo>
                    <a:pt x="421639" y="41909"/>
                  </a:moveTo>
                  <a:lnTo>
                    <a:pt x="417830" y="41909"/>
                  </a:lnTo>
                  <a:lnTo>
                    <a:pt x="417830" y="50799"/>
                  </a:lnTo>
                  <a:lnTo>
                    <a:pt x="421639" y="50799"/>
                  </a:lnTo>
                  <a:lnTo>
                    <a:pt x="421639" y="41909"/>
                  </a:lnTo>
                  <a:close/>
                </a:path>
                <a:path w="421640" h="347980">
                  <a:moveTo>
                    <a:pt x="2539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9369"/>
                  </a:lnTo>
                  <a:close/>
                </a:path>
                <a:path w="421640" h="347980">
                  <a:moveTo>
                    <a:pt x="421639" y="39369"/>
                  </a:moveTo>
                  <a:lnTo>
                    <a:pt x="417830" y="39369"/>
                  </a:lnTo>
                  <a:lnTo>
                    <a:pt x="417830" y="40639"/>
                  </a:lnTo>
                  <a:lnTo>
                    <a:pt x="421639" y="40639"/>
                  </a:lnTo>
                  <a:lnTo>
                    <a:pt x="421639" y="39369"/>
                  </a:lnTo>
                  <a:close/>
                </a:path>
                <a:path w="421640" h="347980">
                  <a:moveTo>
                    <a:pt x="253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5559"/>
                  </a:lnTo>
                  <a:close/>
                </a:path>
                <a:path w="421640" h="347980">
                  <a:moveTo>
                    <a:pt x="421639" y="35559"/>
                  </a:moveTo>
                  <a:lnTo>
                    <a:pt x="417830" y="35559"/>
                  </a:lnTo>
                  <a:lnTo>
                    <a:pt x="417830" y="38099"/>
                  </a:lnTo>
                  <a:lnTo>
                    <a:pt x="421639" y="38099"/>
                  </a:lnTo>
                  <a:lnTo>
                    <a:pt x="421639" y="35559"/>
                  </a:lnTo>
                  <a:close/>
                </a:path>
                <a:path w="421640" h="347980">
                  <a:moveTo>
                    <a:pt x="2539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2539" y="34289"/>
                  </a:lnTo>
                  <a:lnTo>
                    <a:pt x="2539" y="33019"/>
                  </a:lnTo>
                  <a:close/>
                </a:path>
                <a:path w="421640" h="347980">
                  <a:moveTo>
                    <a:pt x="421639" y="33019"/>
                  </a:moveTo>
                  <a:lnTo>
                    <a:pt x="417830" y="33019"/>
                  </a:lnTo>
                  <a:lnTo>
                    <a:pt x="417830" y="34289"/>
                  </a:lnTo>
                  <a:lnTo>
                    <a:pt x="421639" y="34289"/>
                  </a:lnTo>
                  <a:lnTo>
                    <a:pt x="421639" y="33019"/>
                  </a:lnTo>
                  <a:close/>
                </a:path>
                <a:path w="421640" h="347980">
                  <a:moveTo>
                    <a:pt x="253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9209"/>
                  </a:lnTo>
                  <a:close/>
                </a:path>
                <a:path w="421640" h="347980">
                  <a:moveTo>
                    <a:pt x="421639" y="29209"/>
                  </a:moveTo>
                  <a:lnTo>
                    <a:pt x="417830" y="29209"/>
                  </a:lnTo>
                  <a:lnTo>
                    <a:pt x="417830" y="31749"/>
                  </a:lnTo>
                  <a:lnTo>
                    <a:pt x="421639" y="31749"/>
                  </a:lnTo>
                  <a:lnTo>
                    <a:pt x="421639" y="29209"/>
                  </a:lnTo>
                  <a:close/>
                </a:path>
                <a:path w="421640" h="347980">
                  <a:moveTo>
                    <a:pt x="253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6669"/>
                  </a:lnTo>
                  <a:close/>
                </a:path>
                <a:path w="421640" h="347980">
                  <a:moveTo>
                    <a:pt x="421639" y="26669"/>
                  </a:moveTo>
                  <a:lnTo>
                    <a:pt x="417830" y="26669"/>
                  </a:lnTo>
                  <a:lnTo>
                    <a:pt x="417830" y="27939"/>
                  </a:lnTo>
                  <a:lnTo>
                    <a:pt x="421639" y="27939"/>
                  </a:lnTo>
                  <a:lnTo>
                    <a:pt x="421639" y="26669"/>
                  </a:lnTo>
                  <a:close/>
                </a:path>
                <a:path w="421640" h="347980">
                  <a:moveTo>
                    <a:pt x="2539" y="22859"/>
                  </a:moveTo>
                  <a:lnTo>
                    <a:pt x="1269" y="22859"/>
                  </a:lnTo>
                  <a:lnTo>
                    <a:pt x="1269" y="25399"/>
                  </a:lnTo>
                  <a:lnTo>
                    <a:pt x="2539" y="25399"/>
                  </a:lnTo>
                  <a:lnTo>
                    <a:pt x="2539" y="22859"/>
                  </a:lnTo>
                  <a:close/>
                </a:path>
                <a:path w="421640" h="347980">
                  <a:moveTo>
                    <a:pt x="419099" y="21589"/>
                  </a:moveTo>
                  <a:lnTo>
                    <a:pt x="417830" y="21589"/>
                  </a:lnTo>
                  <a:lnTo>
                    <a:pt x="417830" y="25399"/>
                  </a:lnTo>
                  <a:lnTo>
                    <a:pt x="420369" y="25399"/>
                  </a:lnTo>
                  <a:lnTo>
                    <a:pt x="420369" y="22859"/>
                  </a:lnTo>
                  <a:lnTo>
                    <a:pt x="419099" y="22859"/>
                  </a:lnTo>
                  <a:lnTo>
                    <a:pt x="419099" y="21589"/>
                  </a:lnTo>
                  <a:close/>
                </a:path>
                <a:path w="421640" h="347980">
                  <a:moveTo>
                    <a:pt x="25400" y="2539"/>
                  </a:moveTo>
                  <a:lnTo>
                    <a:pt x="24129" y="2539"/>
                  </a:lnTo>
                  <a:lnTo>
                    <a:pt x="24129" y="3809"/>
                  </a:lnTo>
                  <a:lnTo>
                    <a:pt x="25400" y="3809"/>
                  </a:lnTo>
                  <a:lnTo>
                    <a:pt x="25400" y="2539"/>
                  </a:lnTo>
                  <a:close/>
                </a:path>
                <a:path w="421640" h="347980">
                  <a:moveTo>
                    <a:pt x="397510" y="2539"/>
                  </a:moveTo>
                  <a:lnTo>
                    <a:pt x="396239" y="2539"/>
                  </a:lnTo>
                  <a:lnTo>
                    <a:pt x="396239" y="3809"/>
                  </a:lnTo>
                  <a:lnTo>
                    <a:pt x="397510" y="3809"/>
                  </a:lnTo>
                  <a:lnTo>
                    <a:pt x="397510" y="2539"/>
                  </a:lnTo>
                  <a:close/>
                </a:path>
                <a:path w="421640" h="347980">
                  <a:moveTo>
                    <a:pt x="29210" y="0"/>
                  </a:moveTo>
                  <a:lnTo>
                    <a:pt x="27939" y="0"/>
                  </a:lnTo>
                  <a:lnTo>
                    <a:pt x="27939" y="2539"/>
                  </a:lnTo>
                  <a:lnTo>
                    <a:pt x="394969" y="2539"/>
                  </a:lnTo>
                  <a:lnTo>
                    <a:pt x="394969" y="1269"/>
                  </a:lnTo>
                  <a:lnTo>
                    <a:pt x="29210" y="1269"/>
                  </a:lnTo>
                  <a:lnTo>
                    <a:pt x="29210" y="0"/>
                  </a:lnTo>
                  <a:close/>
                </a:path>
                <a:path w="421640" h="347980">
                  <a:moveTo>
                    <a:pt x="394969" y="0"/>
                  </a:moveTo>
                  <a:lnTo>
                    <a:pt x="392430" y="0"/>
                  </a:lnTo>
                  <a:lnTo>
                    <a:pt x="39243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40" h="347980">
                  <a:moveTo>
                    <a:pt x="2539" y="80010"/>
                  </a:moveTo>
                  <a:lnTo>
                    <a:pt x="0" y="80010"/>
                  </a:lnTo>
                  <a:lnTo>
                    <a:pt x="0" y="130809"/>
                  </a:lnTo>
                  <a:lnTo>
                    <a:pt x="2539" y="130809"/>
                  </a:lnTo>
                  <a:lnTo>
                    <a:pt x="2539" y="80010"/>
                  </a:lnTo>
                  <a:close/>
                </a:path>
                <a:path w="421640" h="347980">
                  <a:moveTo>
                    <a:pt x="421639" y="80010"/>
                  </a:moveTo>
                  <a:lnTo>
                    <a:pt x="417830" y="80010"/>
                  </a:lnTo>
                  <a:lnTo>
                    <a:pt x="417830" y="130809"/>
                  </a:lnTo>
                  <a:lnTo>
                    <a:pt x="421639" y="130809"/>
                  </a:lnTo>
                  <a:lnTo>
                    <a:pt x="421639" y="80010"/>
                  </a:lnTo>
                  <a:close/>
                </a:path>
                <a:path w="421640" h="347980">
                  <a:moveTo>
                    <a:pt x="2539" y="130810"/>
                  </a:moveTo>
                  <a:lnTo>
                    <a:pt x="0" y="130810"/>
                  </a:lnTo>
                  <a:lnTo>
                    <a:pt x="0" y="168909"/>
                  </a:lnTo>
                  <a:lnTo>
                    <a:pt x="2539" y="168909"/>
                  </a:lnTo>
                  <a:lnTo>
                    <a:pt x="2539" y="130810"/>
                  </a:lnTo>
                  <a:close/>
                </a:path>
                <a:path w="421640" h="347980">
                  <a:moveTo>
                    <a:pt x="421639" y="130810"/>
                  </a:moveTo>
                  <a:lnTo>
                    <a:pt x="417830" y="130810"/>
                  </a:lnTo>
                  <a:lnTo>
                    <a:pt x="417830" y="168909"/>
                  </a:lnTo>
                  <a:lnTo>
                    <a:pt x="421639" y="168909"/>
                  </a:lnTo>
                  <a:lnTo>
                    <a:pt x="421639" y="130810"/>
                  </a:lnTo>
                  <a:close/>
                </a:path>
                <a:path w="421640" h="347980">
                  <a:moveTo>
                    <a:pt x="2539" y="168910"/>
                  </a:moveTo>
                  <a:lnTo>
                    <a:pt x="0" y="168910"/>
                  </a:lnTo>
                  <a:lnTo>
                    <a:pt x="0" y="213359"/>
                  </a:lnTo>
                  <a:lnTo>
                    <a:pt x="2539" y="213359"/>
                  </a:lnTo>
                  <a:lnTo>
                    <a:pt x="2539" y="168910"/>
                  </a:lnTo>
                  <a:close/>
                </a:path>
                <a:path w="421640" h="347980">
                  <a:moveTo>
                    <a:pt x="421639" y="168910"/>
                  </a:moveTo>
                  <a:lnTo>
                    <a:pt x="417830" y="168910"/>
                  </a:lnTo>
                  <a:lnTo>
                    <a:pt x="417830" y="213359"/>
                  </a:lnTo>
                  <a:lnTo>
                    <a:pt x="421639" y="213359"/>
                  </a:lnTo>
                  <a:lnTo>
                    <a:pt x="421639" y="168910"/>
                  </a:lnTo>
                  <a:close/>
                </a:path>
                <a:path w="421640" h="347980">
                  <a:moveTo>
                    <a:pt x="2539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2539" y="219709"/>
                  </a:lnTo>
                  <a:lnTo>
                    <a:pt x="2539" y="213360"/>
                  </a:lnTo>
                  <a:close/>
                </a:path>
                <a:path w="421640" h="347980">
                  <a:moveTo>
                    <a:pt x="421639" y="213360"/>
                  </a:moveTo>
                  <a:lnTo>
                    <a:pt x="417830" y="213360"/>
                  </a:lnTo>
                  <a:lnTo>
                    <a:pt x="417830" y="219709"/>
                  </a:lnTo>
                  <a:lnTo>
                    <a:pt x="421639" y="219709"/>
                  </a:lnTo>
                  <a:lnTo>
                    <a:pt x="421639" y="213360"/>
                  </a:lnTo>
                  <a:close/>
                </a:path>
                <a:path w="421640" h="347980">
                  <a:moveTo>
                    <a:pt x="2539" y="219710"/>
                  </a:moveTo>
                  <a:lnTo>
                    <a:pt x="0" y="219710"/>
                  </a:lnTo>
                  <a:lnTo>
                    <a:pt x="0" y="264159"/>
                  </a:lnTo>
                  <a:lnTo>
                    <a:pt x="2539" y="264159"/>
                  </a:lnTo>
                  <a:lnTo>
                    <a:pt x="2539" y="219710"/>
                  </a:lnTo>
                  <a:close/>
                </a:path>
                <a:path w="421640" h="347980">
                  <a:moveTo>
                    <a:pt x="421639" y="219710"/>
                  </a:moveTo>
                  <a:lnTo>
                    <a:pt x="417830" y="219710"/>
                  </a:lnTo>
                  <a:lnTo>
                    <a:pt x="417830" y="264159"/>
                  </a:lnTo>
                  <a:lnTo>
                    <a:pt x="421639" y="264159"/>
                  </a:lnTo>
                  <a:lnTo>
                    <a:pt x="421639" y="219710"/>
                  </a:lnTo>
                  <a:close/>
                </a:path>
                <a:path w="421640" h="347980">
                  <a:moveTo>
                    <a:pt x="2539" y="264160"/>
                  </a:moveTo>
                  <a:lnTo>
                    <a:pt x="0" y="264160"/>
                  </a:lnTo>
                  <a:lnTo>
                    <a:pt x="0" y="276859"/>
                  </a:lnTo>
                  <a:lnTo>
                    <a:pt x="2539" y="276859"/>
                  </a:lnTo>
                  <a:lnTo>
                    <a:pt x="2539" y="264160"/>
                  </a:lnTo>
                  <a:close/>
                </a:path>
                <a:path w="421640" h="347980">
                  <a:moveTo>
                    <a:pt x="421639" y="264160"/>
                  </a:moveTo>
                  <a:lnTo>
                    <a:pt x="417830" y="264160"/>
                  </a:lnTo>
                  <a:lnTo>
                    <a:pt x="417830" y="276859"/>
                  </a:lnTo>
                  <a:lnTo>
                    <a:pt x="421639" y="276859"/>
                  </a:lnTo>
                  <a:lnTo>
                    <a:pt x="421639" y="264160"/>
                  </a:lnTo>
                  <a:close/>
                </a:path>
                <a:path w="421640" h="347980">
                  <a:moveTo>
                    <a:pt x="397510" y="346709"/>
                  </a:moveTo>
                  <a:lnTo>
                    <a:pt x="26669" y="346709"/>
                  </a:lnTo>
                  <a:lnTo>
                    <a:pt x="26669" y="347979"/>
                  </a:lnTo>
                  <a:lnTo>
                    <a:pt x="397510" y="347979"/>
                  </a:lnTo>
                  <a:lnTo>
                    <a:pt x="397510" y="346709"/>
                  </a:lnTo>
                  <a:close/>
                </a:path>
                <a:path w="421640" h="347980">
                  <a:moveTo>
                    <a:pt x="25400" y="345439"/>
                  </a:moveTo>
                  <a:lnTo>
                    <a:pt x="22860" y="345439"/>
                  </a:lnTo>
                  <a:lnTo>
                    <a:pt x="22860" y="346709"/>
                  </a:lnTo>
                  <a:lnTo>
                    <a:pt x="25400" y="346709"/>
                  </a:lnTo>
                  <a:lnTo>
                    <a:pt x="25400" y="345439"/>
                  </a:lnTo>
                  <a:close/>
                </a:path>
                <a:path w="421640" h="347980">
                  <a:moveTo>
                    <a:pt x="400050" y="345439"/>
                  </a:moveTo>
                  <a:lnTo>
                    <a:pt x="398780" y="345439"/>
                  </a:lnTo>
                  <a:lnTo>
                    <a:pt x="398780" y="346709"/>
                  </a:lnTo>
                  <a:lnTo>
                    <a:pt x="400050" y="346709"/>
                  </a:lnTo>
                  <a:lnTo>
                    <a:pt x="400050" y="345439"/>
                  </a:lnTo>
                  <a:close/>
                </a:path>
                <a:path w="421640" h="347980">
                  <a:moveTo>
                    <a:pt x="2539" y="325119"/>
                  </a:moveTo>
                  <a:lnTo>
                    <a:pt x="1269" y="325119"/>
                  </a:lnTo>
                  <a:lnTo>
                    <a:pt x="1269" y="327659"/>
                  </a:lnTo>
                  <a:lnTo>
                    <a:pt x="2539" y="327659"/>
                  </a:lnTo>
                  <a:lnTo>
                    <a:pt x="2539" y="325119"/>
                  </a:lnTo>
                  <a:close/>
                </a:path>
                <a:path w="421640" h="347980">
                  <a:moveTo>
                    <a:pt x="420369" y="325119"/>
                  </a:moveTo>
                  <a:lnTo>
                    <a:pt x="417830" y="325119"/>
                  </a:lnTo>
                  <a:lnTo>
                    <a:pt x="417830" y="326389"/>
                  </a:lnTo>
                  <a:lnTo>
                    <a:pt x="419099" y="326389"/>
                  </a:lnTo>
                  <a:lnTo>
                    <a:pt x="419099" y="327659"/>
                  </a:lnTo>
                  <a:lnTo>
                    <a:pt x="420369" y="327659"/>
                  </a:lnTo>
                  <a:lnTo>
                    <a:pt x="420369" y="325119"/>
                  </a:lnTo>
                  <a:close/>
                </a:path>
                <a:path w="421640" h="347980">
                  <a:moveTo>
                    <a:pt x="2539" y="321309"/>
                  </a:moveTo>
                  <a:lnTo>
                    <a:pt x="0" y="321309"/>
                  </a:lnTo>
                  <a:lnTo>
                    <a:pt x="0" y="323850"/>
                  </a:lnTo>
                  <a:lnTo>
                    <a:pt x="2539" y="323850"/>
                  </a:lnTo>
                  <a:lnTo>
                    <a:pt x="2539" y="321309"/>
                  </a:lnTo>
                  <a:close/>
                </a:path>
                <a:path w="421640" h="347980">
                  <a:moveTo>
                    <a:pt x="421639" y="321309"/>
                  </a:moveTo>
                  <a:lnTo>
                    <a:pt x="417830" y="321309"/>
                  </a:lnTo>
                  <a:lnTo>
                    <a:pt x="417830" y="323850"/>
                  </a:lnTo>
                  <a:lnTo>
                    <a:pt x="421639" y="323850"/>
                  </a:lnTo>
                  <a:lnTo>
                    <a:pt x="421639" y="321309"/>
                  </a:lnTo>
                  <a:close/>
                </a:path>
                <a:path w="421640" h="347980">
                  <a:moveTo>
                    <a:pt x="253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2539" y="320039"/>
                  </a:lnTo>
                  <a:lnTo>
                    <a:pt x="2539" y="318769"/>
                  </a:lnTo>
                  <a:close/>
                </a:path>
                <a:path w="421640" h="347980">
                  <a:moveTo>
                    <a:pt x="421639" y="318769"/>
                  </a:moveTo>
                  <a:lnTo>
                    <a:pt x="417830" y="318769"/>
                  </a:lnTo>
                  <a:lnTo>
                    <a:pt x="417830" y="320039"/>
                  </a:lnTo>
                  <a:lnTo>
                    <a:pt x="421639" y="320039"/>
                  </a:lnTo>
                  <a:lnTo>
                    <a:pt x="421639" y="318769"/>
                  </a:lnTo>
                  <a:close/>
                </a:path>
                <a:path w="421640" h="347980">
                  <a:moveTo>
                    <a:pt x="2539" y="314959"/>
                  </a:moveTo>
                  <a:lnTo>
                    <a:pt x="0" y="314959"/>
                  </a:lnTo>
                  <a:lnTo>
                    <a:pt x="0" y="317500"/>
                  </a:lnTo>
                  <a:lnTo>
                    <a:pt x="2539" y="317500"/>
                  </a:lnTo>
                  <a:lnTo>
                    <a:pt x="2539" y="314959"/>
                  </a:lnTo>
                  <a:close/>
                </a:path>
                <a:path w="421640" h="347980">
                  <a:moveTo>
                    <a:pt x="421639" y="314959"/>
                  </a:moveTo>
                  <a:lnTo>
                    <a:pt x="417830" y="314959"/>
                  </a:lnTo>
                  <a:lnTo>
                    <a:pt x="417830" y="317500"/>
                  </a:lnTo>
                  <a:lnTo>
                    <a:pt x="421639" y="317500"/>
                  </a:lnTo>
                  <a:lnTo>
                    <a:pt x="421639" y="314959"/>
                  </a:lnTo>
                  <a:close/>
                </a:path>
                <a:path w="421640" h="347980">
                  <a:moveTo>
                    <a:pt x="2539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2539" y="313689"/>
                  </a:lnTo>
                  <a:lnTo>
                    <a:pt x="2539" y="312419"/>
                  </a:lnTo>
                  <a:close/>
                </a:path>
                <a:path w="421640" h="347980">
                  <a:moveTo>
                    <a:pt x="421639" y="312419"/>
                  </a:moveTo>
                  <a:lnTo>
                    <a:pt x="417830" y="312419"/>
                  </a:lnTo>
                  <a:lnTo>
                    <a:pt x="417830" y="313689"/>
                  </a:lnTo>
                  <a:lnTo>
                    <a:pt x="421639" y="313689"/>
                  </a:lnTo>
                  <a:lnTo>
                    <a:pt x="421639" y="312419"/>
                  </a:lnTo>
                  <a:close/>
                </a:path>
                <a:path w="421640" h="347980">
                  <a:moveTo>
                    <a:pt x="2539" y="308609"/>
                  </a:moveTo>
                  <a:lnTo>
                    <a:pt x="0" y="308609"/>
                  </a:lnTo>
                  <a:lnTo>
                    <a:pt x="0" y="311150"/>
                  </a:lnTo>
                  <a:lnTo>
                    <a:pt x="2539" y="311150"/>
                  </a:lnTo>
                  <a:lnTo>
                    <a:pt x="2539" y="308609"/>
                  </a:lnTo>
                  <a:close/>
                </a:path>
                <a:path w="421640" h="347980">
                  <a:moveTo>
                    <a:pt x="421639" y="308609"/>
                  </a:moveTo>
                  <a:lnTo>
                    <a:pt x="417830" y="308609"/>
                  </a:lnTo>
                  <a:lnTo>
                    <a:pt x="417830" y="311150"/>
                  </a:lnTo>
                  <a:lnTo>
                    <a:pt x="421639" y="311150"/>
                  </a:lnTo>
                  <a:lnTo>
                    <a:pt x="421639" y="308609"/>
                  </a:lnTo>
                  <a:close/>
                </a:path>
                <a:path w="421640" h="347980">
                  <a:moveTo>
                    <a:pt x="2539" y="302259"/>
                  </a:moveTo>
                  <a:lnTo>
                    <a:pt x="0" y="302259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2259"/>
                  </a:lnTo>
                  <a:close/>
                </a:path>
                <a:path w="421640" h="347980">
                  <a:moveTo>
                    <a:pt x="421639" y="302259"/>
                  </a:moveTo>
                  <a:lnTo>
                    <a:pt x="417830" y="302259"/>
                  </a:lnTo>
                  <a:lnTo>
                    <a:pt x="417830" y="307339"/>
                  </a:lnTo>
                  <a:lnTo>
                    <a:pt x="421639" y="307339"/>
                  </a:lnTo>
                  <a:lnTo>
                    <a:pt x="421639" y="302259"/>
                  </a:lnTo>
                  <a:close/>
                </a:path>
                <a:path w="421640" h="347980">
                  <a:moveTo>
                    <a:pt x="2539" y="293369"/>
                  </a:moveTo>
                  <a:lnTo>
                    <a:pt x="0" y="293369"/>
                  </a:lnTo>
                  <a:lnTo>
                    <a:pt x="0" y="300989"/>
                  </a:lnTo>
                  <a:lnTo>
                    <a:pt x="2539" y="300989"/>
                  </a:lnTo>
                  <a:lnTo>
                    <a:pt x="2539" y="293369"/>
                  </a:lnTo>
                  <a:close/>
                </a:path>
                <a:path w="421640" h="347980">
                  <a:moveTo>
                    <a:pt x="421639" y="293369"/>
                  </a:moveTo>
                  <a:lnTo>
                    <a:pt x="417830" y="293369"/>
                  </a:lnTo>
                  <a:lnTo>
                    <a:pt x="417830" y="300989"/>
                  </a:lnTo>
                  <a:lnTo>
                    <a:pt x="421639" y="300989"/>
                  </a:lnTo>
                  <a:lnTo>
                    <a:pt x="421639" y="293369"/>
                  </a:lnTo>
                  <a:close/>
                </a:path>
                <a:path w="421640" h="347980">
                  <a:moveTo>
                    <a:pt x="2539" y="278129"/>
                  </a:moveTo>
                  <a:lnTo>
                    <a:pt x="0" y="278129"/>
                  </a:lnTo>
                  <a:lnTo>
                    <a:pt x="0" y="292100"/>
                  </a:lnTo>
                  <a:lnTo>
                    <a:pt x="2539" y="292100"/>
                  </a:lnTo>
                  <a:lnTo>
                    <a:pt x="2539" y="278129"/>
                  </a:lnTo>
                  <a:close/>
                </a:path>
                <a:path w="421640" h="347980">
                  <a:moveTo>
                    <a:pt x="421639" y="278129"/>
                  </a:moveTo>
                  <a:lnTo>
                    <a:pt x="417830" y="278129"/>
                  </a:lnTo>
                  <a:lnTo>
                    <a:pt x="417830" y="292100"/>
                  </a:lnTo>
                  <a:lnTo>
                    <a:pt x="421639" y="292100"/>
                  </a:lnTo>
                  <a:lnTo>
                    <a:pt x="421639" y="278129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6178549" y="1611629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90" h="341630">
                  <a:moveTo>
                    <a:pt x="381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9850"/>
                  </a:lnTo>
                  <a:close/>
                </a:path>
                <a:path w="415290" h="341630">
                  <a:moveTo>
                    <a:pt x="415290" y="69850"/>
                  </a:moveTo>
                  <a:lnTo>
                    <a:pt x="411479" y="69850"/>
                  </a:lnTo>
                  <a:lnTo>
                    <a:pt x="411479" y="76200"/>
                  </a:lnTo>
                  <a:lnTo>
                    <a:pt x="415290" y="76200"/>
                  </a:lnTo>
                  <a:lnTo>
                    <a:pt x="415290" y="69850"/>
                  </a:lnTo>
                  <a:close/>
                </a:path>
                <a:path w="415290" h="341630">
                  <a:moveTo>
                    <a:pt x="3810" y="50800"/>
                  </a:moveTo>
                  <a:lnTo>
                    <a:pt x="0" y="5080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50800"/>
                  </a:lnTo>
                  <a:close/>
                </a:path>
                <a:path w="415290" h="341630">
                  <a:moveTo>
                    <a:pt x="415290" y="50800"/>
                  </a:moveTo>
                  <a:lnTo>
                    <a:pt x="411479" y="50800"/>
                  </a:lnTo>
                  <a:lnTo>
                    <a:pt x="411479" y="68579"/>
                  </a:lnTo>
                  <a:lnTo>
                    <a:pt x="415290" y="68579"/>
                  </a:lnTo>
                  <a:lnTo>
                    <a:pt x="415290" y="50800"/>
                  </a:lnTo>
                  <a:close/>
                </a:path>
                <a:path w="415290" h="341630">
                  <a:moveTo>
                    <a:pt x="3810" y="48260"/>
                  </a:moveTo>
                  <a:lnTo>
                    <a:pt x="0" y="4826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8260"/>
                  </a:lnTo>
                  <a:close/>
                </a:path>
                <a:path w="415290" h="341630">
                  <a:moveTo>
                    <a:pt x="415290" y="48260"/>
                  </a:moveTo>
                  <a:lnTo>
                    <a:pt x="411479" y="48260"/>
                  </a:lnTo>
                  <a:lnTo>
                    <a:pt x="411479" y="49529"/>
                  </a:lnTo>
                  <a:lnTo>
                    <a:pt x="415290" y="49529"/>
                  </a:lnTo>
                  <a:lnTo>
                    <a:pt x="415290" y="48260"/>
                  </a:lnTo>
                  <a:close/>
                </a:path>
                <a:path w="415290" h="341630">
                  <a:moveTo>
                    <a:pt x="3810" y="38100"/>
                  </a:moveTo>
                  <a:lnTo>
                    <a:pt x="0" y="3810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8100"/>
                  </a:lnTo>
                  <a:close/>
                </a:path>
                <a:path w="415290" h="341630">
                  <a:moveTo>
                    <a:pt x="415290" y="38100"/>
                  </a:moveTo>
                  <a:lnTo>
                    <a:pt x="411479" y="38100"/>
                  </a:lnTo>
                  <a:lnTo>
                    <a:pt x="411479" y="46989"/>
                  </a:lnTo>
                  <a:lnTo>
                    <a:pt x="415290" y="46989"/>
                  </a:lnTo>
                  <a:lnTo>
                    <a:pt x="415290" y="38100"/>
                  </a:lnTo>
                  <a:close/>
                </a:path>
                <a:path w="415290" h="341630">
                  <a:moveTo>
                    <a:pt x="3810" y="35560"/>
                  </a:moveTo>
                  <a:lnTo>
                    <a:pt x="0" y="3556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5560"/>
                  </a:lnTo>
                  <a:close/>
                </a:path>
                <a:path w="415290" h="341630">
                  <a:moveTo>
                    <a:pt x="415290" y="35560"/>
                  </a:moveTo>
                  <a:lnTo>
                    <a:pt x="411479" y="35560"/>
                  </a:lnTo>
                  <a:lnTo>
                    <a:pt x="411479" y="36829"/>
                  </a:lnTo>
                  <a:lnTo>
                    <a:pt x="415290" y="36829"/>
                  </a:lnTo>
                  <a:lnTo>
                    <a:pt x="415290" y="35560"/>
                  </a:lnTo>
                  <a:close/>
                </a:path>
                <a:path w="415290" h="341630">
                  <a:moveTo>
                    <a:pt x="381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415290" h="341630">
                  <a:moveTo>
                    <a:pt x="415290" y="31750"/>
                  </a:moveTo>
                  <a:lnTo>
                    <a:pt x="411479" y="31750"/>
                  </a:lnTo>
                  <a:lnTo>
                    <a:pt x="411479" y="34289"/>
                  </a:lnTo>
                  <a:lnTo>
                    <a:pt x="415290" y="34289"/>
                  </a:lnTo>
                  <a:lnTo>
                    <a:pt x="415290" y="31750"/>
                  </a:lnTo>
                  <a:close/>
                </a:path>
                <a:path w="415290" h="341630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415290" h="341630">
                  <a:moveTo>
                    <a:pt x="415290" y="29210"/>
                  </a:moveTo>
                  <a:lnTo>
                    <a:pt x="411479" y="29210"/>
                  </a:lnTo>
                  <a:lnTo>
                    <a:pt x="411479" y="30479"/>
                  </a:lnTo>
                  <a:lnTo>
                    <a:pt x="415290" y="30479"/>
                  </a:lnTo>
                  <a:lnTo>
                    <a:pt x="415290" y="29210"/>
                  </a:lnTo>
                  <a:close/>
                </a:path>
                <a:path w="415290" h="341630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415290" h="341630">
                  <a:moveTo>
                    <a:pt x="415290" y="25400"/>
                  </a:moveTo>
                  <a:lnTo>
                    <a:pt x="411479" y="25400"/>
                  </a:lnTo>
                  <a:lnTo>
                    <a:pt x="411479" y="27939"/>
                  </a:lnTo>
                  <a:lnTo>
                    <a:pt x="415290" y="27939"/>
                  </a:lnTo>
                  <a:lnTo>
                    <a:pt x="415290" y="25400"/>
                  </a:lnTo>
                  <a:close/>
                </a:path>
                <a:path w="415290" h="341630">
                  <a:moveTo>
                    <a:pt x="381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860"/>
                  </a:lnTo>
                  <a:close/>
                </a:path>
                <a:path w="415290" h="341630">
                  <a:moveTo>
                    <a:pt x="415290" y="22860"/>
                  </a:moveTo>
                  <a:lnTo>
                    <a:pt x="411479" y="22860"/>
                  </a:lnTo>
                  <a:lnTo>
                    <a:pt x="411479" y="24129"/>
                  </a:lnTo>
                  <a:lnTo>
                    <a:pt x="415290" y="24129"/>
                  </a:lnTo>
                  <a:lnTo>
                    <a:pt x="415290" y="22860"/>
                  </a:lnTo>
                  <a:close/>
                </a:path>
                <a:path w="415290" h="341630">
                  <a:moveTo>
                    <a:pt x="1270" y="17779"/>
                  </a:moveTo>
                  <a:lnTo>
                    <a:pt x="0" y="1777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lnTo>
                    <a:pt x="1270" y="19050"/>
                  </a:lnTo>
                  <a:lnTo>
                    <a:pt x="1270" y="17779"/>
                  </a:lnTo>
                  <a:close/>
                </a:path>
                <a:path w="415290" h="341630">
                  <a:moveTo>
                    <a:pt x="415290" y="19050"/>
                  </a:moveTo>
                  <a:lnTo>
                    <a:pt x="411479" y="19050"/>
                  </a:lnTo>
                  <a:lnTo>
                    <a:pt x="411479" y="21589"/>
                  </a:lnTo>
                  <a:lnTo>
                    <a:pt x="415290" y="21589"/>
                  </a:lnTo>
                  <a:lnTo>
                    <a:pt x="415290" y="19050"/>
                  </a:lnTo>
                  <a:close/>
                </a:path>
                <a:path w="415290" h="341630">
                  <a:moveTo>
                    <a:pt x="3810" y="15239"/>
                  </a:moveTo>
                  <a:lnTo>
                    <a:pt x="2539" y="15239"/>
                  </a:lnTo>
                  <a:lnTo>
                    <a:pt x="2539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415290" h="341630">
                  <a:moveTo>
                    <a:pt x="414020" y="15239"/>
                  </a:moveTo>
                  <a:lnTo>
                    <a:pt x="412750" y="15239"/>
                  </a:lnTo>
                  <a:lnTo>
                    <a:pt x="412750" y="16510"/>
                  </a:lnTo>
                  <a:lnTo>
                    <a:pt x="411479" y="16510"/>
                  </a:lnTo>
                  <a:lnTo>
                    <a:pt x="411479" y="17779"/>
                  </a:lnTo>
                  <a:lnTo>
                    <a:pt x="414020" y="17779"/>
                  </a:lnTo>
                  <a:lnTo>
                    <a:pt x="414020" y="15239"/>
                  </a:lnTo>
                  <a:close/>
                </a:path>
                <a:path w="415290" h="341630">
                  <a:moveTo>
                    <a:pt x="397510" y="0"/>
                  </a:moveTo>
                  <a:lnTo>
                    <a:pt x="20320" y="0"/>
                  </a:lnTo>
                  <a:lnTo>
                    <a:pt x="20320" y="2540"/>
                  </a:lnTo>
                  <a:lnTo>
                    <a:pt x="397510" y="2540"/>
                  </a:lnTo>
                  <a:lnTo>
                    <a:pt x="397510" y="0"/>
                  </a:lnTo>
                  <a:close/>
                </a:path>
                <a:path w="415290" h="341630">
                  <a:moveTo>
                    <a:pt x="3810" y="76200"/>
                  </a:moveTo>
                  <a:lnTo>
                    <a:pt x="0" y="7620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76200"/>
                  </a:lnTo>
                  <a:close/>
                </a:path>
                <a:path w="415290" h="341630">
                  <a:moveTo>
                    <a:pt x="415290" y="76200"/>
                  </a:moveTo>
                  <a:lnTo>
                    <a:pt x="411479" y="76200"/>
                  </a:lnTo>
                  <a:lnTo>
                    <a:pt x="411479" y="127000"/>
                  </a:lnTo>
                  <a:lnTo>
                    <a:pt x="415290" y="127000"/>
                  </a:lnTo>
                  <a:lnTo>
                    <a:pt x="415290" y="76200"/>
                  </a:lnTo>
                  <a:close/>
                </a:path>
                <a:path w="415290" h="341630">
                  <a:moveTo>
                    <a:pt x="3810" y="127000"/>
                  </a:moveTo>
                  <a:lnTo>
                    <a:pt x="0" y="127000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127000"/>
                  </a:lnTo>
                  <a:close/>
                </a:path>
                <a:path w="415290" h="341630">
                  <a:moveTo>
                    <a:pt x="415290" y="127000"/>
                  </a:moveTo>
                  <a:lnTo>
                    <a:pt x="411479" y="127000"/>
                  </a:lnTo>
                  <a:lnTo>
                    <a:pt x="411479" y="165100"/>
                  </a:lnTo>
                  <a:lnTo>
                    <a:pt x="415290" y="165100"/>
                  </a:lnTo>
                  <a:lnTo>
                    <a:pt x="415290" y="127000"/>
                  </a:lnTo>
                  <a:close/>
                </a:path>
                <a:path w="415290" h="341630">
                  <a:moveTo>
                    <a:pt x="3810" y="165100"/>
                  </a:moveTo>
                  <a:lnTo>
                    <a:pt x="0" y="1651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65100"/>
                  </a:lnTo>
                  <a:close/>
                </a:path>
                <a:path w="415290" h="341630">
                  <a:moveTo>
                    <a:pt x="415290" y="165100"/>
                  </a:moveTo>
                  <a:lnTo>
                    <a:pt x="411479" y="165100"/>
                  </a:lnTo>
                  <a:lnTo>
                    <a:pt x="411479" y="209550"/>
                  </a:lnTo>
                  <a:lnTo>
                    <a:pt x="415290" y="209550"/>
                  </a:lnTo>
                  <a:lnTo>
                    <a:pt x="415290" y="165100"/>
                  </a:lnTo>
                  <a:close/>
                </a:path>
                <a:path w="415290" h="341630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415290" h="341630">
                  <a:moveTo>
                    <a:pt x="415290" y="209550"/>
                  </a:moveTo>
                  <a:lnTo>
                    <a:pt x="411479" y="209550"/>
                  </a:lnTo>
                  <a:lnTo>
                    <a:pt x="411479" y="215900"/>
                  </a:lnTo>
                  <a:lnTo>
                    <a:pt x="415290" y="215900"/>
                  </a:lnTo>
                  <a:lnTo>
                    <a:pt x="415290" y="209550"/>
                  </a:lnTo>
                  <a:close/>
                </a:path>
                <a:path w="415290" h="341630">
                  <a:moveTo>
                    <a:pt x="3810" y="215900"/>
                  </a:moveTo>
                  <a:lnTo>
                    <a:pt x="0" y="2159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15900"/>
                  </a:lnTo>
                  <a:close/>
                </a:path>
                <a:path w="415290" h="341630">
                  <a:moveTo>
                    <a:pt x="415290" y="215900"/>
                  </a:moveTo>
                  <a:lnTo>
                    <a:pt x="411479" y="215900"/>
                  </a:lnTo>
                  <a:lnTo>
                    <a:pt x="411479" y="260350"/>
                  </a:lnTo>
                  <a:lnTo>
                    <a:pt x="415290" y="260350"/>
                  </a:lnTo>
                  <a:lnTo>
                    <a:pt x="415290" y="215900"/>
                  </a:lnTo>
                  <a:close/>
                </a:path>
                <a:path w="415290" h="341630">
                  <a:moveTo>
                    <a:pt x="3810" y="260350"/>
                  </a:moveTo>
                  <a:lnTo>
                    <a:pt x="0" y="26035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0350"/>
                  </a:lnTo>
                  <a:close/>
                </a:path>
                <a:path w="415290" h="341630">
                  <a:moveTo>
                    <a:pt x="415290" y="260350"/>
                  </a:moveTo>
                  <a:lnTo>
                    <a:pt x="411479" y="260350"/>
                  </a:lnTo>
                  <a:lnTo>
                    <a:pt x="411479" y="273050"/>
                  </a:lnTo>
                  <a:lnTo>
                    <a:pt x="415290" y="273050"/>
                  </a:lnTo>
                  <a:lnTo>
                    <a:pt x="415290" y="260350"/>
                  </a:lnTo>
                  <a:close/>
                </a:path>
                <a:path w="415290" h="341630">
                  <a:moveTo>
                    <a:pt x="397510" y="340360"/>
                  </a:moveTo>
                  <a:lnTo>
                    <a:pt x="20320" y="340360"/>
                  </a:lnTo>
                  <a:lnTo>
                    <a:pt x="20320" y="341630"/>
                  </a:lnTo>
                  <a:lnTo>
                    <a:pt x="397510" y="341630"/>
                  </a:lnTo>
                  <a:lnTo>
                    <a:pt x="397510" y="340360"/>
                  </a:lnTo>
                  <a:close/>
                </a:path>
                <a:path w="415290" h="341630">
                  <a:moveTo>
                    <a:pt x="401320" y="337820"/>
                  </a:moveTo>
                  <a:lnTo>
                    <a:pt x="17779" y="337820"/>
                  </a:lnTo>
                  <a:lnTo>
                    <a:pt x="17779" y="340360"/>
                  </a:lnTo>
                  <a:lnTo>
                    <a:pt x="19050" y="340360"/>
                  </a:lnTo>
                  <a:lnTo>
                    <a:pt x="19050" y="339090"/>
                  </a:lnTo>
                  <a:lnTo>
                    <a:pt x="401320" y="339090"/>
                  </a:lnTo>
                  <a:lnTo>
                    <a:pt x="401320" y="337820"/>
                  </a:lnTo>
                  <a:close/>
                </a:path>
                <a:path w="415290" h="341630">
                  <a:moveTo>
                    <a:pt x="401320" y="339090"/>
                  </a:moveTo>
                  <a:lnTo>
                    <a:pt x="400050" y="339090"/>
                  </a:lnTo>
                  <a:lnTo>
                    <a:pt x="400050" y="340360"/>
                  </a:lnTo>
                  <a:lnTo>
                    <a:pt x="401320" y="340360"/>
                  </a:lnTo>
                  <a:lnTo>
                    <a:pt x="401320" y="339090"/>
                  </a:lnTo>
                  <a:close/>
                </a:path>
                <a:path w="415290" h="341630">
                  <a:moveTo>
                    <a:pt x="3810" y="323850"/>
                  </a:moveTo>
                  <a:lnTo>
                    <a:pt x="1270" y="323850"/>
                  </a:lnTo>
                  <a:lnTo>
                    <a:pt x="1270" y="325120"/>
                  </a:lnTo>
                  <a:lnTo>
                    <a:pt x="2539" y="325120"/>
                  </a:lnTo>
                  <a:lnTo>
                    <a:pt x="2539" y="327660"/>
                  </a:lnTo>
                  <a:lnTo>
                    <a:pt x="3810" y="327660"/>
                  </a:lnTo>
                  <a:lnTo>
                    <a:pt x="3810" y="323850"/>
                  </a:lnTo>
                  <a:close/>
                </a:path>
                <a:path w="415290" h="341630">
                  <a:moveTo>
                    <a:pt x="415290" y="323850"/>
                  </a:moveTo>
                  <a:lnTo>
                    <a:pt x="411479" y="323850"/>
                  </a:lnTo>
                  <a:lnTo>
                    <a:pt x="411479" y="326390"/>
                  </a:lnTo>
                  <a:lnTo>
                    <a:pt x="412750" y="326390"/>
                  </a:lnTo>
                  <a:lnTo>
                    <a:pt x="412750" y="327660"/>
                  </a:lnTo>
                  <a:lnTo>
                    <a:pt x="414020" y="327660"/>
                  </a:lnTo>
                  <a:lnTo>
                    <a:pt x="414020" y="325120"/>
                  </a:lnTo>
                  <a:lnTo>
                    <a:pt x="415290" y="325120"/>
                  </a:lnTo>
                  <a:lnTo>
                    <a:pt x="415290" y="323850"/>
                  </a:lnTo>
                  <a:close/>
                </a:path>
                <a:path w="415290" h="341630">
                  <a:moveTo>
                    <a:pt x="381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21310"/>
                  </a:lnTo>
                  <a:close/>
                </a:path>
                <a:path w="415290" h="341630">
                  <a:moveTo>
                    <a:pt x="415290" y="321310"/>
                  </a:moveTo>
                  <a:lnTo>
                    <a:pt x="411479" y="321310"/>
                  </a:lnTo>
                  <a:lnTo>
                    <a:pt x="411479" y="322580"/>
                  </a:lnTo>
                  <a:lnTo>
                    <a:pt x="415290" y="322580"/>
                  </a:lnTo>
                  <a:lnTo>
                    <a:pt x="415290" y="321310"/>
                  </a:lnTo>
                  <a:close/>
                </a:path>
                <a:path w="415290" h="341630">
                  <a:moveTo>
                    <a:pt x="381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3810" y="320040"/>
                  </a:lnTo>
                  <a:lnTo>
                    <a:pt x="3810" y="317500"/>
                  </a:lnTo>
                  <a:close/>
                </a:path>
                <a:path w="415290" h="341630">
                  <a:moveTo>
                    <a:pt x="415290" y="317500"/>
                  </a:moveTo>
                  <a:lnTo>
                    <a:pt x="411479" y="317500"/>
                  </a:lnTo>
                  <a:lnTo>
                    <a:pt x="411479" y="320040"/>
                  </a:lnTo>
                  <a:lnTo>
                    <a:pt x="415290" y="320040"/>
                  </a:lnTo>
                  <a:lnTo>
                    <a:pt x="415290" y="317500"/>
                  </a:lnTo>
                  <a:close/>
                </a:path>
                <a:path w="415290" h="341630">
                  <a:moveTo>
                    <a:pt x="381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4960"/>
                  </a:lnTo>
                  <a:close/>
                </a:path>
                <a:path w="415290" h="341630">
                  <a:moveTo>
                    <a:pt x="415290" y="314960"/>
                  </a:moveTo>
                  <a:lnTo>
                    <a:pt x="411479" y="314960"/>
                  </a:lnTo>
                  <a:lnTo>
                    <a:pt x="411479" y="316230"/>
                  </a:lnTo>
                  <a:lnTo>
                    <a:pt x="415290" y="316230"/>
                  </a:lnTo>
                  <a:lnTo>
                    <a:pt x="415290" y="314960"/>
                  </a:lnTo>
                  <a:close/>
                </a:path>
                <a:path w="415290" h="341630">
                  <a:moveTo>
                    <a:pt x="381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11150"/>
                  </a:lnTo>
                  <a:close/>
                </a:path>
                <a:path w="415290" h="341630">
                  <a:moveTo>
                    <a:pt x="415290" y="311150"/>
                  </a:moveTo>
                  <a:lnTo>
                    <a:pt x="411479" y="311150"/>
                  </a:lnTo>
                  <a:lnTo>
                    <a:pt x="411479" y="313690"/>
                  </a:lnTo>
                  <a:lnTo>
                    <a:pt x="415290" y="313690"/>
                  </a:lnTo>
                  <a:lnTo>
                    <a:pt x="415290" y="311150"/>
                  </a:lnTo>
                  <a:close/>
                </a:path>
                <a:path w="415290" h="341630">
                  <a:moveTo>
                    <a:pt x="381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8610"/>
                  </a:lnTo>
                  <a:close/>
                </a:path>
                <a:path w="415290" h="341630">
                  <a:moveTo>
                    <a:pt x="415290" y="308610"/>
                  </a:moveTo>
                  <a:lnTo>
                    <a:pt x="411479" y="308610"/>
                  </a:lnTo>
                  <a:lnTo>
                    <a:pt x="411479" y="309880"/>
                  </a:lnTo>
                  <a:lnTo>
                    <a:pt x="415290" y="309880"/>
                  </a:lnTo>
                  <a:lnTo>
                    <a:pt x="415290" y="308610"/>
                  </a:lnTo>
                  <a:close/>
                </a:path>
                <a:path w="415290" h="341630">
                  <a:moveTo>
                    <a:pt x="3810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4800"/>
                  </a:lnTo>
                  <a:close/>
                </a:path>
                <a:path w="415290" h="341630">
                  <a:moveTo>
                    <a:pt x="415290" y="304800"/>
                  </a:moveTo>
                  <a:lnTo>
                    <a:pt x="411479" y="304800"/>
                  </a:lnTo>
                  <a:lnTo>
                    <a:pt x="411479" y="307340"/>
                  </a:lnTo>
                  <a:lnTo>
                    <a:pt x="415290" y="307340"/>
                  </a:lnTo>
                  <a:lnTo>
                    <a:pt x="415290" y="304800"/>
                  </a:lnTo>
                  <a:close/>
                </a:path>
                <a:path w="415290" h="341630">
                  <a:moveTo>
                    <a:pt x="3810" y="298450"/>
                  </a:moveTo>
                  <a:lnTo>
                    <a:pt x="0" y="29845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8450"/>
                  </a:lnTo>
                  <a:close/>
                </a:path>
                <a:path w="415290" h="341630">
                  <a:moveTo>
                    <a:pt x="415290" y="298450"/>
                  </a:moveTo>
                  <a:lnTo>
                    <a:pt x="411479" y="298450"/>
                  </a:lnTo>
                  <a:lnTo>
                    <a:pt x="411479" y="303530"/>
                  </a:lnTo>
                  <a:lnTo>
                    <a:pt x="415290" y="303530"/>
                  </a:lnTo>
                  <a:lnTo>
                    <a:pt x="415290" y="298450"/>
                  </a:lnTo>
                  <a:close/>
                </a:path>
                <a:path w="415290" h="341630">
                  <a:moveTo>
                    <a:pt x="3810" y="289560"/>
                  </a:moveTo>
                  <a:lnTo>
                    <a:pt x="0" y="28956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89560"/>
                  </a:lnTo>
                  <a:close/>
                </a:path>
                <a:path w="415290" h="341630">
                  <a:moveTo>
                    <a:pt x="415290" y="289560"/>
                  </a:moveTo>
                  <a:lnTo>
                    <a:pt x="411479" y="289560"/>
                  </a:lnTo>
                  <a:lnTo>
                    <a:pt x="411479" y="297180"/>
                  </a:lnTo>
                  <a:lnTo>
                    <a:pt x="415290" y="297180"/>
                  </a:lnTo>
                  <a:lnTo>
                    <a:pt x="415290" y="289560"/>
                  </a:lnTo>
                  <a:close/>
                </a:path>
                <a:path w="415290" h="341630">
                  <a:moveTo>
                    <a:pt x="3810" y="274320"/>
                  </a:moveTo>
                  <a:lnTo>
                    <a:pt x="0" y="27432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74320"/>
                  </a:lnTo>
                  <a:close/>
                </a:path>
                <a:path w="415290" h="341630">
                  <a:moveTo>
                    <a:pt x="415290" y="274320"/>
                  </a:moveTo>
                  <a:lnTo>
                    <a:pt x="411479" y="274320"/>
                  </a:lnTo>
                  <a:lnTo>
                    <a:pt x="411479" y="288290"/>
                  </a:lnTo>
                  <a:lnTo>
                    <a:pt x="415290" y="288290"/>
                  </a:lnTo>
                  <a:lnTo>
                    <a:pt x="415290" y="274320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6182359" y="1614169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70" h="335280">
                  <a:moveTo>
                    <a:pt x="381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67309"/>
                  </a:lnTo>
                  <a:close/>
                </a:path>
                <a:path w="407670" h="335280">
                  <a:moveTo>
                    <a:pt x="407669" y="67309"/>
                  </a:moveTo>
                  <a:lnTo>
                    <a:pt x="405130" y="67309"/>
                  </a:lnTo>
                  <a:lnTo>
                    <a:pt x="405130" y="73659"/>
                  </a:lnTo>
                  <a:lnTo>
                    <a:pt x="407669" y="73659"/>
                  </a:lnTo>
                  <a:lnTo>
                    <a:pt x="407669" y="67309"/>
                  </a:lnTo>
                  <a:close/>
                </a:path>
                <a:path w="407670" h="335280">
                  <a:moveTo>
                    <a:pt x="3810" y="48259"/>
                  </a:moveTo>
                  <a:lnTo>
                    <a:pt x="0" y="4825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48259"/>
                  </a:lnTo>
                  <a:close/>
                </a:path>
                <a:path w="407670" h="335280">
                  <a:moveTo>
                    <a:pt x="407669" y="48259"/>
                  </a:moveTo>
                  <a:lnTo>
                    <a:pt x="405130" y="48259"/>
                  </a:lnTo>
                  <a:lnTo>
                    <a:pt x="405130" y="66039"/>
                  </a:lnTo>
                  <a:lnTo>
                    <a:pt x="407669" y="66039"/>
                  </a:lnTo>
                  <a:lnTo>
                    <a:pt x="407669" y="48259"/>
                  </a:lnTo>
                  <a:close/>
                </a:path>
                <a:path w="407670" h="335280">
                  <a:moveTo>
                    <a:pt x="381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5719"/>
                  </a:lnTo>
                  <a:close/>
                </a:path>
                <a:path w="407670" h="335280">
                  <a:moveTo>
                    <a:pt x="407669" y="45719"/>
                  </a:moveTo>
                  <a:lnTo>
                    <a:pt x="405130" y="45719"/>
                  </a:lnTo>
                  <a:lnTo>
                    <a:pt x="405130" y="46989"/>
                  </a:lnTo>
                  <a:lnTo>
                    <a:pt x="407669" y="46989"/>
                  </a:lnTo>
                  <a:lnTo>
                    <a:pt x="407669" y="45719"/>
                  </a:lnTo>
                  <a:close/>
                </a:path>
                <a:path w="407670" h="335280">
                  <a:moveTo>
                    <a:pt x="3810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5559"/>
                  </a:lnTo>
                  <a:close/>
                </a:path>
                <a:path w="407670" h="335280">
                  <a:moveTo>
                    <a:pt x="407669" y="35559"/>
                  </a:moveTo>
                  <a:lnTo>
                    <a:pt x="405130" y="35559"/>
                  </a:lnTo>
                  <a:lnTo>
                    <a:pt x="405130" y="44449"/>
                  </a:lnTo>
                  <a:lnTo>
                    <a:pt x="407669" y="44449"/>
                  </a:lnTo>
                  <a:lnTo>
                    <a:pt x="407669" y="35559"/>
                  </a:lnTo>
                  <a:close/>
                </a:path>
                <a:path w="407670" h="335280">
                  <a:moveTo>
                    <a:pt x="381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3019"/>
                  </a:lnTo>
                  <a:close/>
                </a:path>
                <a:path w="407670" h="335280">
                  <a:moveTo>
                    <a:pt x="407669" y="33019"/>
                  </a:moveTo>
                  <a:lnTo>
                    <a:pt x="405130" y="33019"/>
                  </a:lnTo>
                  <a:lnTo>
                    <a:pt x="405130" y="34289"/>
                  </a:lnTo>
                  <a:lnTo>
                    <a:pt x="407669" y="34289"/>
                  </a:lnTo>
                  <a:lnTo>
                    <a:pt x="407669" y="33019"/>
                  </a:lnTo>
                  <a:close/>
                </a:path>
                <a:path w="407670" h="335280">
                  <a:moveTo>
                    <a:pt x="381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9209"/>
                  </a:lnTo>
                  <a:close/>
                </a:path>
                <a:path w="407670" h="335280">
                  <a:moveTo>
                    <a:pt x="407669" y="29209"/>
                  </a:moveTo>
                  <a:lnTo>
                    <a:pt x="405130" y="29209"/>
                  </a:lnTo>
                  <a:lnTo>
                    <a:pt x="405130" y="31749"/>
                  </a:lnTo>
                  <a:lnTo>
                    <a:pt x="407669" y="31749"/>
                  </a:lnTo>
                  <a:lnTo>
                    <a:pt x="407669" y="29209"/>
                  </a:lnTo>
                  <a:close/>
                </a:path>
                <a:path w="407670" h="335280">
                  <a:moveTo>
                    <a:pt x="381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6669"/>
                  </a:lnTo>
                  <a:close/>
                </a:path>
                <a:path w="407670" h="335280">
                  <a:moveTo>
                    <a:pt x="407669" y="26669"/>
                  </a:moveTo>
                  <a:lnTo>
                    <a:pt x="405130" y="26669"/>
                  </a:lnTo>
                  <a:lnTo>
                    <a:pt x="405130" y="27939"/>
                  </a:lnTo>
                  <a:lnTo>
                    <a:pt x="407669" y="27939"/>
                  </a:lnTo>
                  <a:lnTo>
                    <a:pt x="407669" y="26669"/>
                  </a:lnTo>
                  <a:close/>
                </a:path>
                <a:path w="407670" h="335280">
                  <a:moveTo>
                    <a:pt x="381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07670" h="335280">
                  <a:moveTo>
                    <a:pt x="407669" y="22859"/>
                  </a:moveTo>
                  <a:lnTo>
                    <a:pt x="405130" y="22859"/>
                  </a:lnTo>
                  <a:lnTo>
                    <a:pt x="405130" y="25399"/>
                  </a:lnTo>
                  <a:lnTo>
                    <a:pt x="407669" y="25399"/>
                  </a:lnTo>
                  <a:lnTo>
                    <a:pt x="407669" y="22859"/>
                  </a:lnTo>
                  <a:close/>
                </a:path>
                <a:path w="407670" h="335280">
                  <a:moveTo>
                    <a:pt x="381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20319"/>
                  </a:lnTo>
                  <a:close/>
                </a:path>
                <a:path w="407670" h="335280">
                  <a:moveTo>
                    <a:pt x="407669" y="20319"/>
                  </a:moveTo>
                  <a:lnTo>
                    <a:pt x="405130" y="20319"/>
                  </a:lnTo>
                  <a:lnTo>
                    <a:pt x="405130" y="21589"/>
                  </a:lnTo>
                  <a:lnTo>
                    <a:pt x="407669" y="21589"/>
                  </a:lnTo>
                  <a:lnTo>
                    <a:pt x="407669" y="20319"/>
                  </a:lnTo>
                  <a:close/>
                </a:path>
                <a:path w="407670" h="335280">
                  <a:moveTo>
                    <a:pt x="381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407670" h="335280">
                  <a:moveTo>
                    <a:pt x="407669" y="16509"/>
                  </a:moveTo>
                  <a:lnTo>
                    <a:pt x="405130" y="16509"/>
                  </a:lnTo>
                  <a:lnTo>
                    <a:pt x="405130" y="19049"/>
                  </a:lnTo>
                  <a:lnTo>
                    <a:pt x="407669" y="19049"/>
                  </a:lnTo>
                  <a:lnTo>
                    <a:pt x="407669" y="16509"/>
                  </a:lnTo>
                  <a:close/>
                </a:path>
                <a:path w="407670" h="335280">
                  <a:moveTo>
                    <a:pt x="3810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3969"/>
                  </a:lnTo>
                  <a:close/>
                </a:path>
                <a:path w="407670" h="335280">
                  <a:moveTo>
                    <a:pt x="407669" y="13969"/>
                  </a:moveTo>
                  <a:lnTo>
                    <a:pt x="405130" y="13969"/>
                  </a:lnTo>
                  <a:lnTo>
                    <a:pt x="405130" y="15239"/>
                  </a:lnTo>
                  <a:lnTo>
                    <a:pt x="407669" y="15239"/>
                  </a:lnTo>
                  <a:lnTo>
                    <a:pt x="407669" y="13969"/>
                  </a:lnTo>
                  <a:close/>
                </a:path>
                <a:path w="407670" h="335280">
                  <a:moveTo>
                    <a:pt x="3810" y="8889"/>
                  </a:moveTo>
                  <a:lnTo>
                    <a:pt x="2539" y="8889"/>
                  </a:lnTo>
                  <a:lnTo>
                    <a:pt x="2539" y="10159"/>
                  </a:lnTo>
                  <a:lnTo>
                    <a:pt x="1269" y="10159"/>
                  </a:lnTo>
                  <a:lnTo>
                    <a:pt x="1269" y="12699"/>
                  </a:lnTo>
                  <a:lnTo>
                    <a:pt x="3810" y="12699"/>
                  </a:lnTo>
                  <a:lnTo>
                    <a:pt x="3810" y="8889"/>
                  </a:lnTo>
                  <a:close/>
                </a:path>
                <a:path w="407670" h="335280">
                  <a:moveTo>
                    <a:pt x="406399" y="8889"/>
                  </a:moveTo>
                  <a:lnTo>
                    <a:pt x="405130" y="8889"/>
                  </a:lnTo>
                  <a:lnTo>
                    <a:pt x="405130" y="12699"/>
                  </a:lnTo>
                  <a:lnTo>
                    <a:pt x="407669" y="12699"/>
                  </a:lnTo>
                  <a:lnTo>
                    <a:pt x="407669" y="10159"/>
                  </a:lnTo>
                  <a:lnTo>
                    <a:pt x="406399" y="10159"/>
                  </a:lnTo>
                  <a:lnTo>
                    <a:pt x="406399" y="8889"/>
                  </a:lnTo>
                  <a:close/>
                </a:path>
                <a:path w="407670" h="335280">
                  <a:moveTo>
                    <a:pt x="11429" y="2539"/>
                  </a:moveTo>
                  <a:lnTo>
                    <a:pt x="10160" y="2539"/>
                  </a:lnTo>
                  <a:lnTo>
                    <a:pt x="10160" y="3809"/>
                  </a:lnTo>
                  <a:lnTo>
                    <a:pt x="11429" y="3809"/>
                  </a:lnTo>
                  <a:lnTo>
                    <a:pt x="11429" y="2539"/>
                  </a:lnTo>
                  <a:close/>
                </a:path>
                <a:path w="407670" h="335280">
                  <a:moveTo>
                    <a:pt x="400050" y="2539"/>
                  </a:moveTo>
                  <a:lnTo>
                    <a:pt x="398780" y="2539"/>
                  </a:lnTo>
                  <a:lnTo>
                    <a:pt x="398780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07670" h="335280">
                  <a:moveTo>
                    <a:pt x="13969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396239" y="2539"/>
                  </a:lnTo>
                  <a:lnTo>
                    <a:pt x="396239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407670" h="335280">
                  <a:moveTo>
                    <a:pt x="396239" y="0"/>
                  </a:moveTo>
                  <a:lnTo>
                    <a:pt x="394969" y="0"/>
                  </a:lnTo>
                  <a:lnTo>
                    <a:pt x="39496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70" h="335280">
                  <a:moveTo>
                    <a:pt x="3810" y="73660"/>
                  </a:moveTo>
                  <a:lnTo>
                    <a:pt x="0" y="73660"/>
                  </a:lnTo>
                  <a:lnTo>
                    <a:pt x="0" y="124459"/>
                  </a:lnTo>
                  <a:lnTo>
                    <a:pt x="3810" y="124459"/>
                  </a:lnTo>
                  <a:lnTo>
                    <a:pt x="3810" y="73660"/>
                  </a:lnTo>
                  <a:close/>
                </a:path>
                <a:path w="407670" h="335280">
                  <a:moveTo>
                    <a:pt x="407669" y="73660"/>
                  </a:moveTo>
                  <a:lnTo>
                    <a:pt x="405130" y="73660"/>
                  </a:lnTo>
                  <a:lnTo>
                    <a:pt x="405130" y="124459"/>
                  </a:lnTo>
                  <a:lnTo>
                    <a:pt x="407669" y="124459"/>
                  </a:lnTo>
                  <a:lnTo>
                    <a:pt x="407669" y="73660"/>
                  </a:lnTo>
                  <a:close/>
                </a:path>
                <a:path w="407670" h="335280">
                  <a:moveTo>
                    <a:pt x="3810" y="124460"/>
                  </a:moveTo>
                  <a:lnTo>
                    <a:pt x="0" y="12446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124460"/>
                  </a:lnTo>
                  <a:close/>
                </a:path>
                <a:path w="407670" h="335280">
                  <a:moveTo>
                    <a:pt x="407669" y="124460"/>
                  </a:moveTo>
                  <a:lnTo>
                    <a:pt x="405130" y="124460"/>
                  </a:lnTo>
                  <a:lnTo>
                    <a:pt x="405130" y="162559"/>
                  </a:lnTo>
                  <a:lnTo>
                    <a:pt x="407669" y="162559"/>
                  </a:lnTo>
                  <a:lnTo>
                    <a:pt x="407669" y="124460"/>
                  </a:lnTo>
                  <a:close/>
                </a:path>
                <a:path w="407670" h="335280">
                  <a:moveTo>
                    <a:pt x="3810" y="162560"/>
                  </a:moveTo>
                  <a:lnTo>
                    <a:pt x="0" y="16256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62560"/>
                  </a:lnTo>
                  <a:close/>
                </a:path>
                <a:path w="407670" h="335280">
                  <a:moveTo>
                    <a:pt x="407669" y="162560"/>
                  </a:moveTo>
                  <a:lnTo>
                    <a:pt x="405130" y="162560"/>
                  </a:lnTo>
                  <a:lnTo>
                    <a:pt x="405130" y="207009"/>
                  </a:lnTo>
                  <a:lnTo>
                    <a:pt x="407669" y="207009"/>
                  </a:lnTo>
                  <a:lnTo>
                    <a:pt x="407669" y="162560"/>
                  </a:lnTo>
                  <a:close/>
                </a:path>
                <a:path w="407670" h="335280">
                  <a:moveTo>
                    <a:pt x="381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207010"/>
                  </a:lnTo>
                  <a:close/>
                </a:path>
                <a:path w="407670" h="335280">
                  <a:moveTo>
                    <a:pt x="407669" y="207010"/>
                  </a:moveTo>
                  <a:lnTo>
                    <a:pt x="405130" y="207010"/>
                  </a:lnTo>
                  <a:lnTo>
                    <a:pt x="405130" y="213359"/>
                  </a:lnTo>
                  <a:lnTo>
                    <a:pt x="407669" y="213359"/>
                  </a:lnTo>
                  <a:lnTo>
                    <a:pt x="407669" y="207010"/>
                  </a:lnTo>
                  <a:close/>
                </a:path>
                <a:path w="407670" h="335280">
                  <a:moveTo>
                    <a:pt x="3810" y="213360"/>
                  </a:moveTo>
                  <a:lnTo>
                    <a:pt x="0" y="21336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13360"/>
                  </a:lnTo>
                  <a:close/>
                </a:path>
                <a:path w="407670" h="335280">
                  <a:moveTo>
                    <a:pt x="407669" y="213360"/>
                  </a:moveTo>
                  <a:lnTo>
                    <a:pt x="405130" y="213360"/>
                  </a:lnTo>
                  <a:lnTo>
                    <a:pt x="405130" y="257809"/>
                  </a:lnTo>
                  <a:lnTo>
                    <a:pt x="407669" y="257809"/>
                  </a:lnTo>
                  <a:lnTo>
                    <a:pt x="407669" y="213360"/>
                  </a:lnTo>
                  <a:close/>
                </a:path>
                <a:path w="407670" h="335280">
                  <a:moveTo>
                    <a:pt x="3810" y="257810"/>
                  </a:moveTo>
                  <a:lnTo>
                    <a:pt x="0" y="25781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57810"/>
                  </a:lnTo>
                  <a:close/>
                </a:path>
                <a:path w="407670" h="335280">
                  <a:moveTo>
                    <a:pt x="407669" y="257810"/>
                  </a:moveTo>
                  <a:lnTo>
                    <a:pt x="405130" y="257810"/>
                  </a:lnTo>
                  <a:lnTo>
                    <a:pt x="405130" y="270509"/>
                  </a:lnTo>
                  <a:lnTo>
                    <a:pt x="407669" y="270509"/>
                  </a:lnTo>
                  <a:lnTo>
                    <a:pt x="407669" y="257810"/>
                  </a:lnTo>
                  <a:close/>
                </a:path>
                <a:path w="407670" h="335280">
                  <a:moveTo>
                    <a:pt x="398780" y="334009"/>
                  </a:moveTo>
                  <a:lnTo>
                    <a:pt x="11429" y="334009"/>
                  </a:lnTo>
                  <a:lnTo>
                    <a:pt x="11429" y="335279"/>
                  </a:lnTo>
                  <a:lnTo>
                    <a:pt x="398780" y="335279"/>
                  </a:lnTo>
                  <a:lnTo>
                    <a:pt x="398780" y="334009"/>
                  </a:lnTo>
                  <a:close/>
                </a:path>
                <a:path w="407670" h="335280">
                  <a:moveTo>
                    <a:pt x="401319" y="331469"/>
                  </a:moveTo>
                  <a:lnTo>
                    <a:pt x="8889" y="331469"/>
                  </a:lnTo>
                  <a:lnTo>
                    <a:pt x="8889" y="334009"/>
                  </a:lnTo>
                  <a:lnTo>
                    <a:pt x="10160" y="334009"/>
                  </a:lnTo>
                  <a:lnTo>
                    <a:pt x="10160" y="332739"/>
                  </a:lnTo>
                  <a:lnTo>
                    <a:pt x="401319" y="332739"/>
                  </a:lnTo>
                  <a:lnTo>
                    <a:pt x="401319" y="331469"/>
                  </a:lnTo>
                  <a:close/>
                </a:path>
                <a:path w="407670" h="335280">
                  <a:moveTo>
                    <a:pt x="401319" y="332739"/>
                  </a:moveTo>
                  <a:lnTo>
                    <a:pt x="400050" y="332739"/>
                  </a:lnTo>
                  <a:lnTo>
                    <a:pt x="400050" y="334009"/>
                  </a:lnTo>
                  <a:lnTo>
                    <a:pt x="401319" y="334009"/>
                  </a:lnTo>
                  <a:lnTo>
                    <a:pt x="401319" y="332739"/>
                  </a:lnTo>
                  <a:close/>
                </a:path>
                <a:path w="407670" h="335280">
                  <a:moveTo>
                    <a:pt x="3810" y="325119"/>
                  </a:moveTo>
                  <a:lnTo>
                    <a:pt x="2539" y="325119"/>
                  </a:lnTo>
                  <a:lnTo>
                    <a:pt x="2539" y="327659"/>
                  </a:lnTo>
                  <a:lnTo>
                    <a:pt x="3810" y="327659"/>
                  </a:lnTo>
                  <a:lnTo>
                    <a:pt x="3810" y="325119"/>
                  </a:lnTo>
                  <a:close/>
                </a:path>
                <a:path w="407670" h="335280">
                  <a:moveTo>
                    <a:pt x="407669" y="325119"/>
                  </a:moveTo>
                  <a:lnTo>
                    <a:pt x="405130" y="325119"/>
                  </a:lnTo>
                  <a:lnTo>
                    <a:pt x="405130" y="326389"/>
                  </a:lnTo>
                  <a:lnTo>
                    <a:pt x="406400" y="326389"/>
                  </a:lnTo>
                  <a:lnTo>
                    <a:pt x="406400" y="327659"/>
                  </a:lnTo>
                  <a:lnTo>
                    <a:pt x="407669" y="327659"/>
                  </a:lnTo>
                  <a:lnTo>
                    <a:pt x="407669" y="325119"/>
                  </a:lnTo>
                  <a:close/>
                </a:path>
                <a:path w="407670" h="335280">
                  <a:moveTo>
                    <a:pt x="3810" y="321309"/>
                  </a:moveTo>
                  <a:lnTo>
                    <a:pt x="0" y="321309"/>
                  </a:lnTo>
                  <a:lnTo>
                    <a:pt x="0" y="323850"/>
                  </a:lnTo>
                  <a:lnTo>
                    <a:pt x="3810" y="323850"/>
                  </a:lnTo>
                  <a:lnTo>
                    <a:pt x="3810" y="321309"/>
                  </a:lnTo>
                  <a:close/>
                </a:path>
                <a:path w="407670" h="335280">
                  <a:moveTo>
                    <a:pt x="407669" y="321309"/>
                  </a:moveTo>
                  <a:lnTo>
                    <a:pt x="405130" y="321309"/>
                  </a:lnTo>
                  <a:lnTo>
                    <a:pt x="405130" y="323850"/>
                  </a:lnTo>
                  <a:lnTo>
                    <a:pt x="407669" y="323850"/>
                  </a:lnTo>
                  <a:lnTo>
                    <a:pt x="407669" y="321309"/>
                  </a:lnTo>
                  <a:close/>
                </a:path>
                <a:path w="407670" h="335280">
                  <a:moveTo>
                    <a:pt x="381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8769"/>
                  </a:lnTo>
                  <a:close/>
                </a:path>
                <a:path w="407670" h="335280">
                  <a:moveTo>
                    <a:pt x="407669" y="318769"/>
                  </a:moveTo>
                  <a:lnTo>
                    <a:pt x="405130" y="318769"/>
                  </a:lnTo>
                  <a:lnTo>
                    <a:pt x="405130" y="320039"/>
                  </a:lnTo>
                  <a:lnTo>
                    <a:pt x="407669" y="320039"/>
                  </a:lnTo>
                  <a:lnTo>
                    <a:pt x="407669" y="318769"/>
                  </a:lnTo>
                  <a:close/>
                </a:path>
                <a:path w="407670" h="335280">
                  <a:moveTo>
                    <a:pt x="3810" y="314959"/>
                  </a:moveTo>
                  <a:lnTo>
                    <a:pt x="0" y="314959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4959"/>
                  </a:lnTo>
                  <a:close/>
                </a:path>
                <a:path w="407670" h="335280">
                  <a:moveTo>
                    <a:pt x="407669" y="314959"/>
                  </a:moveTo>
                  <a:lnTo>
                    <a:pt x="405130" y="314959"/>
                  </a:lnTo>
                  <a:lnTo>
                    <a:pt x="405130" y="317500"/>
                  </a:lnTo>
                  <a:lnTo>
                    <a:pt x="407669" y="317500"/>
                  </a:lnTo>
                  <a:lnTo>
                    <a:pt x="407669" y="314959"/>
                  </a:lnTo>
                  <a:close/>
                </a:path>
                <a:path w="407670" h="335280">
                  <a:moveTo>
                    <a:pt x="3810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2419"/>
                  </a:lnTo>
                  <a:close/>
                </a:path>
                <a:path w="407670" h="335280">
                  <a:moveTo>
                    <a:pt x="407669" y="312419"/>
                  </a:moveTo>
                  <a:lnTo>
                    <a:pt x="405130" y="312419"/>
                  </a:lnTo>
                  <a:lnTo>
                    <a:pt x="405130" y="313689"/>
                  </a:lnTo>
                  <a:lnTo>
                    <a:pt x="407669" y="313689"/>
                  </a:lnTo>
                  <a:lnTo>
                    <a:pt x="407669" y="312419"/>
                  </a:lnTo>
                  <a:close/>
                </a:path>
                <a:path w="407670" h="335280">
                  <a:moveTo>
                    <a:pt x="3810" y="308609"/>
                  </a:moveTo>
                  <a:lnTo>
                    <a:pt x="0" y="308609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8609"/>
                  </a:lnTo>
                  <a:close/>
                </a:path>
                <a:path w="407670" h="335280">
                  <a:moveTo>
                    <a:pt x="407669" y="308609"/>
                  </a:moveTo>
                  <a:lnTo>
                    <a:pt x="405130" y="308609"/>
                  </a:lnTo>
                  <a:lnTo>
                    <a:pt x="405130" y="311150"/>
                  </a:lnTo>
                  <a:lnTo>
                    <a:pt x="407669" y="311150"/>
                  </a:lnTo>
                  <a:lnTo>
                    <a:pt x="407669" y="308609"/>
                  </a:lnTo>
                  <a:close/>
                </a:path>
                <a:path w="407670" h="335280">
                  <a:moveTo>
                    <a:pt x="3810" y="306069"/>
                  </a:moveTo>
                  <a:lnTo>
                    <a:pt x="0" y="30606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6069"/>
                  </a:lnTo>
                  <a:close/>
                </a:path>
                <a:path w="407670" h="335280">
                  <a:moveTo>
                    <a:pt x="407669" y="306069"/>
                  </a:moveTo>
                  <a:lnTo>
                    <a:pt x="405130" y="306069"/>
                  </a:lnTo>
                  <a:lnTo>
                    <a:pt x="405130" y="307339"/>
                  </a:lnTo>
                  <a:lnTo>
                    <a:pt x="407669" y="307339"/>
                  </a:lnTo>
                  <a:lnTo>
                    <a:pt x="407669" y="306069"/>
                  </a:lnTo>
                  <a:close/>
                </a:path>
                <a:path w="407670" h="335280">
                  <a:moveTo>
                    <a:pt x="3810" y="302259"/>
                  </a:moveTo>
                  <a:lnTo>
                    <a:pt x="0" y="302259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302259"/>
                  </a:lnTo>
                  <a:close/>
                </a:path>
                <a:path w="407670" h="335280">
                  <a:moveTo>
                    <a:pt x="407669" y="302259"/>
                  </a:moveTo>
                  <a:lnTo>
                    <a:pt x="405130" y="302259"/>
                  </a:lnTo>
                  <a:lnTo>
                    <a:pt x="405130" y="304800"/>
                  </a:lnTo>
                  <a:lnTo>
                    <a:pt x="407669" y="304800"/>
                  </a:lnTo>
                  <a:lnTo>
                    <a:pt x="407669" y="302259"/>
                  </a:lnTo>
                  <a:close/>
                </a:path>
                <a:path w="407670" h="335280">
                  <a:moveTo>
                    <a:pt x="3810" y="295909"/>
                  </a:moveTo>
                  <a:lnTo>
                    <a:pt x="0" y="29590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5909"/>
                  </a:lnTo>
                  <a:close/>
                </a:path>
                <a:path w="407670" h="335280">
                  <a:moveTo>
                    <a:pt x="407669" y="295909"/>
                  </a:moveTo>
                  <a:lnTo>
                    <a:pt x="405130" y="295909"/>
                  </a:lnTo>
                  <a:lnTo>
                    <a:pt x="405130" y="300989"/>
                  </a:lnTo>
                  <a:lnTo>
                    <a:pt x="407669" y="300989"/>
                  </a:lnTo>
                  <a:lnTo>
                    <a:pt x="407669" y="295909"/>
                  </a:lnTo>
                  <a:close/>
                </a:path>
                <a:path w="407670" h="335280">
                  <a:moveTo>
                    <a:pt x="3810" y="287019"/>
                  </a:moveTo>
                  <a:lnTo>
                    <a:pt x="0" y="287019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7019"/>
                  </a:lnTo>
                  <a:close/>
                </a:path>
                <a:path w="407670" h="335280">
                  <a:moveTo>
                    <a:pt x="407669" y="287019"/>
                  </a:moveTo>
                  <a:lnTo>
                    <a:pt x="405130" y="287019"/>
                  </a:lnTo>
                  <a:lnTo>
                    <a:pt x="405130" y="294639"/>
                  </a:lnTo>
                  <a:lnTo>
                    <a:pt x="407669" y="294639"/>
                  </a:lnTo>
                  <a:lnTo>
                    <a:pt x="407669" y="287019"/>
                  </a:lnTo>
                  <a:close/>
                </a:path>
                <a:path w="407670" h="335280">
                  <a:moveTo>
                    <a:pt x="3810" y="271779"/>
                  </a:moveTo>
                  <a:lnTo>
                    <a:pt x="0" y="271779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1779"/>
                  </a:lnTo>
                  <a:close/>
                </a:path>
                <a:path w="407670" h="335280">
                  <a:moveTo>
                    <a:pt x="407669" y="271779"/>
                  </a:moveTo>
                  <a:lnTo>
                    <a:pt x="405130" y="271779"/>
                  </a:lnTo>
                  <a:lnTo>
                    <a:pt x="405130" y="285750"/>
                  </a:lnTo>
                  <a:lnTo>
                    <a:pt x="407669" y="285750"/>
                  </a:lnTo>
                  <a:lnTo>
                    <a:pt x="407669" y="271779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6186169" y="1617979"/>
              <a:ext cx="401320" cy="327660"/>
            </a:xfrm>
            <a:custGeom>
              <a:avLst/>
              <a:gdLst/>
              <a:ahLst/>
              <a:cxnLst/>
              <a:rect l="l" t="t" r="r" b="b"/>
              <a:pathLst>
                <a:path w="401320" h="327660">
                  <a:moveTo>
                    <a:pt x="3809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500"/>
                  </a:lnTo>
                  <a:close/>
                </a:path>
                <a:path w="401320" h="327660">
                  <a:moveTo>
                    <a:pt x="401320" y="63500"/>
                  </a:moveTo>
                  <a:lnTo>
                    <a:pt x="396239" y="63500"/>
                  </a:lnTo>
                  <a:lnTo>
                    <a:pt x="396239" y="69850"/>
                  </a:lnTo>
                  <a:lnTo>
                    <a:pt x="401320" y="69850"/>
                  </a:lnTo>
                  <a:lnTo>
                    <a:pt x="401320" y="63500"/>
                  </a:lnTo>
                  <a:close/>
                </a:path>
                <a:path w="401320" h="327660">
                  <a:moveTo>
                    <a:pt x="3809" y="44450"/>
                  </a:moveTo>
                  <a:lnTo>
                    <a:pt x="0" y="4445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44450"/>
                  </a:lnTo>
                  <a:close/>
                </a:path>
                <a:path w="401320" h="327660">
                  <a:moveTo>
                    <a:pt x="401320" y="44450"/>
                  </a:moveTo>
                  <a:lnTo>
                    <a:pt x="396239" y="44450"/>
                  </a:lnTo>
                  <a:lnTo>
                    <a:pt x="396239" y="62229"/>
                  </a:lnTo>
                  <a:lnTo>
                    <a:pt x="401320" y="62229"/>
                  </a:lnTo>
                  <a:lnTo>
                    <a:pt x="401320" y="44450"/>
                  </a:lnTo>
                  <a:close/>
                </a:path>
                <a:path w="401320" h="327660">
                  <a:moveTo>
                    <a:pt x="3809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41910"/>
                  </a:lnTo>
                  <a:close/>
                </a:path>
                <a:path w="401320" h="327660">
                  <a:moveTo>
                    <a:pt x="401320" y="41910"/>
                  </a:moveTo>
                  <a:lnTo>
                    <a:pt x="396239" y="41910"/>
                  </a:lnTo>
                  <a:lnTo>
                    <a:pt x="396239" y="43179"/>
                  </a:lnTo>
                  <a:lnTo>
                    <a:pt x="401320" y="43179"/>
                  </a:lnTo>
                  <a:lnTo>
                    <a:pt x="401320" y="41910"/>
                  </a:lnTo>
                  <a:close/>
                </a:path>
                <a:path w="401320" h="327660">
                  <a:moveTo>
                    <a:pt x="3809" y="31750"/>
                  </a:moveTo>
                  <a:lnTo>
                    <a:pt x="0" y="3175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1750"/>
                  </a:lnTo>
                  <a:close/>
                </a:path>
                <a:path w="401320" h="327660">
                  <a:moveTo>
                    <a:pt x="401320" y="31750"/>
                  </a:moveTo>
                  <a:lnTo>
                    <a:pt x="396239" y="31750"/>
                  </a:lnTo>
                  <a:lnTo>
                    <a:pt x="396239" y="40639"/>
                  </a:lnTo>
                  <a:lnTo>
                    <a:pt x="401320" y="40639"/>
                  </a:lnTo>
                  <a:lnTo>
                    <a:pt x="401320" y="31750"/>
                  </a:lnTo>
                  <a:close/>
                </a:path>
                <a:path w="401320" h="327660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401320" h="327660">
                  <a:moveTo>
                    <a:pt x="401320" y="29210"/>
                  </a:moveTo>
                  <a:lnTo>
                    <a:pt x="396239" y="29210"/>
                  </a:lnTo>
                  <a:lnTo>
                    <a:pt x="396239" y="30479"/>
                  </a:lnTo>
                  <a:lnTo>
                    <a:pt x="401320" y="30479"/>
                  </a:lnTo>
                  <a:lnTo>
                    <a:pt x="401320" y="29210"/>
                  </a:lnTo>
                  <a:close/>
                </a:path>
                <a:path w="401320" h="327660">
                  <a:moveTo>
                    <a:pt x="380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401320" h="327660">
                  <a:moveTo>
                    <a:pt x="401320" y="25400"/>
                  </a:moveTo>
                  <a:lnTo>
                    <a:pt x="396239" y="25400"/>
                  </a:lnTo>
                  <a:lnTo>
                    <a:pt x="396239" y="27939"/>
                  </a:lnTo>
                  <a:lnTo>
                    <a:pt x="401320" y="27939"/>
                  </a:lnTo>
                  <a:lnTo>
                    <a:pt x="401320" y="25400"/>
                  </a:lnTo>
                  <a:close/>
                </a:path>
                <a:path w="401320" h="327660">
                  <a:moveTo>
                    <a:pt x="380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2860"/>
                  </a:lnTo>
                  <a:close/>
                </a:path>
                <a:path w="401320" h="327660">
                  <a:moveTo>
                    <a:pt x="401320" y="22860"/>
                  </a:moveTo>
                  <a:lnTo>
                    <a:pt x="396239" y="22860"/>
                  </a:lnTo>
                  <a:lnTo>
                    <a:pt x="396239" y="24129"/>
                  </a:lnTo>
                  <a:lnTo>
                    <a:pt x="401320" y="24129"/>
                  </a:lnTo>
                  <a:lnTo>
                    <a:pt x="401320" y="22860"/>
                  </a:lnTo>
                  <a:close/>
                </a:path>
                <a:path w="401320" h="327660">
                  <a:moveTo>
                    <a:pt x="380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50"/>
                  </a:lnTo>
                  <a:close/>
                </a:path>
                <a:path w="401320" h="327660">
                  <a:moveTo>
                    <a:pt x="401320" y="19050"/>
                  </a:moveTo>
                  <a:lnTo>
                    <a:pt x="396239" y="19050"/>
                  </a:lnTo>
                  <a:lnTo>
                    <a:pt x="396239" y="21589"/>
                  </a:lnTo>
                  <a:lnTo>
                    <a:pt x="401320" y="21589"/>
                  </a:lnTo>
                  <a:lnTo>
                    <a:pt x="401320" y="19050"/>
                  </a:lnTo>
                  <a:close/>
                </a:path>
                <a:path w="401320" h="327660">
                  <a:moveTo>
                    <a:pt x="380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510"/>
                  </a:lnTo>
                  <a:close/>
                </a:path>
                <a:path w="401320" h="327660">
                  <a:moveTo>
                    <a:pt x="401320" y="16510"/>
                  </a:moveTo>
                  <a:lnTo>
                    <a:pt x="396239" y="16510"/>
                  </a:lnTo>
                  <a:lnTo>
                    <a:pt x="396239" y="17779"/>
                  </a:lnTo>
                  <a:lnTo>
                    <a:pt x="401320" y="17779"/>
                  </a:lnTo>
                  <a:lnTo>
                    <a:pt x="401320" y="16510"/>
                  </a:lnTo>
                  <a:close/>
                </a:path>
                <a:path w="401320" h="32766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401320" h="327660">
                  <a:moveTo>
                    <a:pt x="401320" y="12700"/>
                  </a:moveTo>
                  <a:lnTo>
                    <a:pt x="396239" y="12700"/>
                  </a:lnTo>
                  <a:lnTo>
                    <a:pt x="396239" y="15239"/>
                  </a:lnTo>
                  <a:lnTo>
                    <a:pt x="401320" y="15239"/>
                  </a:lnTo>
                  <a:lnTo>
                    <a:pt x="401320" y="12700"/>
                  </a:lnTo>
                  <a:close/>
                </a:path>
                <a:path w="401320" h="32766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401320" h="327660">
                  <a:moveTo>
                    <a:pt x="401320" y="10160"/>
                  </a:moveTo>
                  <a:lnTo>
                    <a:pt x="396239" y="10160"/>
                  </a:lnTo>
                  <a:lnTo>
                    <a:pt x="396239" y="11429"/>
                  </a:lnTo>
                  <a:lnTo>
                    <a:pt x="401320" y="11429"/>
                  </a:lnTo>
                  <a:lnTo>
                    <a:pt x="401320" y="10160"/>
                  </a:lnTo>
                  <a:close/>
                </a:path>
                <a:path w="401320" h="327660">
                  <a:moveTo>
                    <a:pt x="1269" y="5079"/>
                  </a:moveTo>
                  <a:lnTo>
                    <a:pt x="0" y="5079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lnTo>
                    <a:pt x="1269" y="6350"/>
                  </a:lnTo>
                  <a:lnTo>
                    <a:pt x="1269" y="5079"/>
                  </a:lnTo>
                  <a:close/>
                </a:path>
                <a:path w="401320" h="327660">
                  <a:moveTo>
                    <a:pt x="401320" y="6350"/>
                  </a:moveTo>
                  <a:lnTo>
                    <a:pt x="396239" y="6350"/>
                  </a:lnTo>
                  <a:lnTo>
                    <a:pt x="396239" y="8889"/>
                  </a:lnTo>
                  <a:lnTo>
                    <a:pt x="401320" y="8889"/>
                  </a:lnTo>
                  <a:lnTo>
                    <a:pt x="401320" y="6350"/>
                  </a:lnTo>
                  <a:close/>
                </a:path>
                <a:path w="401320" h="327660">
                  <a:moveTo>
                    <a:pt x="3809" y="2539"/>
                  </a:moveTo>
                  <a:lnTo>
                    <a:pt x="2539" y="2539"/>
                  </a:lnTo>
                  <a:lnTo>
                    <a:pt x="2539" y="5079"/>
                  </a:lnTo>
                  <a:lnTo>
                    <a:pt x="3809" y="5079"/>
                  </a:lnTo>
                  <a:lnTo>
                    <a:pt x="3809" y="2539"/>
                  </a:lnTo>
                  <a:close/>
                </a:path>
                <a:path w="401320" h="327660">
                  <a:moveTo>
                    <a:pt x="400050" y="2539"/>
                  </a:moveTo>
                  <a:lnTo>
                    <a:pt x="398779" y="2539"/>
                  </a:lnTo>
                  <a:lnTo>
                    <a:pt x="398779" y="3810"/>
                  </a:lnTo>
                  <a:lnTo>
                    <a:pt x="396239" y="3810"/>
                  </a:lnTo>
                  <a:lnTo>
                    <a:pt x="396239" y="5079"/>
                  </a:lnTo>
                  <a:lnTo>
                    <a:pt x="400050" y="5079"/>
                  </a:lnTo>
                  <a:lnTo>
                    <a:pt x="400050" y="2539"/>
                  </a:lnTo>
                  <a:close/>
                </a:path>
                <a:path w="401320" h="327660">
                  <a:moveTo>
                    <a:pt x="397509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97509" y="2539"/>
                  </a:lnTo>
                  <a:lnTo>
                    <a:pt x="397509" y="0"/>
                  </a:lnTo>
                  <a:close/>
                </a:path>
                <a:path w="401320" h="327660">
                  <a:moveTo>
                    <a:pt x="3809" y="69850"/>
                  </a:moveTo>
                  <a:lnTo>
                    <a:pt x="0" y="6985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69850"/>
                  </a:lnTo>
                  <a:close/>
                </a:path>
                <a:path w="401320" h="327660">
                  <a:moveTo>
                    <a:pt x="401320" y="69850"/>
                  </a:moveTo>
                  <a:lnTo>
                    <a:pt x="396239" y="69850"/>
                  </a:lnTo>
                  <a:lnTo>
                    <a:pt x="396239" y="120650"/>
                  </a:lnTo>
                  <a:lnTo>
                    <a:pt x="401320" y="120650"/>
                  </a:lnTo>
                  <a:lnTo>
                    <a:pt x="401320" y="69850"/>
                  </a:lnTo>
                  <a:close/>
                </a:path>
                <a:path w="401320" h="327660">
                  <a:moveTo>
                    <a:pt x="3809" y="120650"/>
                  </a:moveTo>
                  <a:lnTo>
                    <a:pt x="0" y="120650"/>
                  </a:lnTo>
                  <a:lnTo>
                    <a:pt x="0" y="158750"/>
                  </a:lnTo>
                  <a:lnTo>
                    <a:pt x="3809" y="158750"/>
                  </a:lnTo>
                  <a:lnTo>
                    <a:pt x="3809" y="120650"/>
                  </a:lnTo>
                  <a:close/>
                </a:path>
                <a:path w="401320" h="327660">
                  <a:moveTo>
                    <a:pt x="401320" y="120650"/>
                  </a:moveTo>
                  <a:lnTo>
                    <a:pt x="396239" y="120650"/>
                  </a:lnTo>
                  <a:lnTo>
                    <a:pt x="396239" y="158750"/>
                  </a:lnTo>
                  <a:lnTo>
                    <a:pt x="401320" y="158750"/>
                  </a:lnTo>
                  <a:lnTo>
                    <a:pt x="401320" y="120650"/>
                  </a:lnTo>
                  <a:close/>
                </a:path>
                <a:path w="401320" h="327660">
                  <a:moveTo>
                    <a:pt x="3809" y="158750"/>
                  </a:moveTo>
                  <a:lnTo>
                    <a:pt x="0" y="1587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58750"/>
                  </a:lnTo>
                  <a:close/>
                </a:path>
                <a:path w="401320" h="327660">
                  <a:moveTo>
                    <a:pt x="401320" y="158750"/>
                  </a:moveTo>
                  <a:lnTo>
                    <a:pt x="396239" y="158750"/>
                  </a:lnTo>
                  <a:lnTo>
                    <a:pt x="396239" y="203200"/>
                  </a:lnTo>
                  <a:lnTo>
                    <a:pt x="401320" y="203200"/>
                  </a:lnTo>
                  <a:lnTo>
                    <a:pt x="401320" y="158750"/>
                  </a:lnTo>
                  <a:close/>
                </a:path>
                <a:path w="401320" h="327660">
                  <a:moveTo>
                    <a:pt x="3809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203200"/>
                  </a:lnTo>
                  <a:close/>
                </a:path>
                <a:path w="401320" h="327660">
                  <a:moveTo>
                    <a:pt x="401320" y="203200"/>
                  </a:moveTo>
                  <a:lnTo>
                    <a:pt x="396239" y="203200"/>
                  </a:lnTo>
                  <a:lnTo>
                    <a:pt x="396239" y="209550"/>
                  </a:lnTo>
                  <a:lnTo>
                    <a:pt x="401320" y="209550"/>
                  </a:lnTo>
                  <a:lnTo>
                    <a:pt x="401320" y="203200"/>
                  </a:lnTo>
                  <a:close/>
                </a:path>
                <a:path w="401320" h="327660">
                  <a:moveTo>
                    <a:pt x="3809" y="209550"/>
                  </a:moveTo>
                  <a:lnTo>
                    <a:pt x="0" y="2095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09550"/>
                  </a:lnTo>
                  <a:close/>
                </a:path>
                <a:path w="401320" h="327660">
                  <a:moveTo>
                    <a:pt x="401320" y="209550"/>
                  </a:moveTo>
                  <a:lnTo>
                    <a:pt x="396239" y="209550"/>
                  </a:lnTo>
                  <a:lnTo>
                    <a:pt x="396239" y="254000"/>
                  </a:lnTo>
                  <a:lnTo>
                    <a:pt x="401320" y="254000"/>
                  </a:lnTo>
                  <a:lnTo>
                    <a:pt x="401320" y="209550"/>
                  </a:lnTo>
                  <a:close/>
                </a:path>
                <a:path w="401320" h="327660">
                  <a:moveTo>
                    <a:pt x="3809" y="254000"/>
                  </a:moveTo>
                  <a:lnTo>
                    <a:pt x="0" y="25400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54000"/>
                  </a:lnTo>
                  <a:close/>
                </a:path>
                <a:path w="401320" h="327660">
                  <a:moveTo>
                    <a:pt x="401320" y="254000"/>
                  </a:moveTo>
                  <a:lnTo>
                    <a:pt x="396239" y="254000"/>
                  </a:lnTo>
                  <a:lnTo>
                    <a:pt x="396239" y="266700"/>
                  </a:lnTo>
                  <a:lnTo>
                    <a:pt x="401320" y="266700"/>
                  </a:lnTo>
                  <a:lnTo>
                    <a:pt x="401320" y="254000"/>
                  </a:lnTo>
                  <a:close/>
                </a:path>
                <a:path w="401320" h="327660">
                  <a:moveTo>
                    <a:pt x="400050" y="325120"/>
                  </a:moveTo>
                  <a:lnTo>
                    <a:pt x="2539" y="325120"/>
                  </a:lnTo>
                  <a:lnTo>
                    <a:pt x="2539" y="327660"/>
                  </a:lnTo>
                  <a:lnTo>
                    <a:pt x="3809" y="327660"/>
                  </a:lnTo>
                  <a:lnTo>
                    <a:pt x="3809" y="326390"/>
                  </a:lnTo>
                  <a:lnTo>
                    <a:pt x="400050" y="326390"/>
                  </a:lnTo>
                  <a:lnTo>
                    <a:pt x="400050" y="325120"/>
                  </a:lnTo>
                  <a:close/>
                </a:path>
                <a:path w="401320" h="327660">
                  <a:moveTo>
                    <a:pt x="400050" y="326390"/>
                  </a:moveTo>
                  <a:lnTo>
                    <a:pt x="398779" y="326390"/>
                  </a:lnTo>
                  <a:lnTo>
                    <a:pt x="398779" y="327660"/>
                  </a:lnTo>
                  <a:lnTo>
                    <a:pt x="400050" y="327660"/>
                  </a:lnTo>
                  <a:lnTo>
                    <a:pt x="400050" y="326390"/>
                  </a:lnTo>
                  <a:close/>
                </a:path>
                <a:path w="401320" h="327660">
                  <a:moveTo>
                    <a:pt x="401320" y="323850"/>
                  </a:moveTo>
                  <a:lnTo>
                    <a:pt x="1269" y="323850"/>
                  </a:lnTo>
                  <a:lnTo>
                    <a:pt x="1269" y="325120"/>
                  </a:lnTo>
                  <a:lnTo>
                    <a:pt x="401320" y="325120"/>
                  </a:lnTo>
                  <a:lnTo>
                    <a:pt x="401320" y="323850"/>
                  </a:lnTo>
                  <a:close/>
                </a:path>
                <a:path w="401320" h="327660">
                  <a:moveTo>
                    <a:pt x="380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1310"/>
                  </a:lnTo>
                  <a:close/>
                </a:path>
                <a:path w="401320" h="327660">
                  <a:moveTo>
                    <a:pt x="401320" y="321310"/>
                  </a:moveTo>
                  <a:lnTo>
                    <a:pt x="396239" y="321310"/>
                  </a:lnTo>
                  <a:lnTo>
                    <a:pt x="396239" y="322580"/>
                  </a:lnTo>
                  <a:lnTo>
                    <a:pt x="401320" y="322580"/>
                  </a:lnTo>
                  <a:lnTo>
                    <a:pt x="401320" y="321310"/>
                  </a:lnTo>
                  <a:close/>
                </a:path>
                <a:path w="401320" h="327660">
                  <a:moveTo>
                    <a:pt x="3809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3809" y="320040"/>
                  </a:lnTo>
                  <a:lnTo>
                    <a:pt x="3809" y="317500"/>
                  </a:lnTo>
                  <a:close/>
                </a:path>
                <a:path w="401320" h="327660">
                  <a:moveTo>
                    <a:pt x="401320" y="317500"/>
                  </a:moveTo>
                  <a:lnTo>
                    <a:pt x="396239" y="317500"/>
                  </a:lnTo>
                  <a:lnTo>
                    <a:pt x="396239" y="320040"/>
                  </a:lnTo>
                  <a:lnTo>
                    <a:pt x="401320" y="320040"/>
                  </a:lnTo>
                  <a:lnTo>
                    <a:pt x="401320" y="317500"/>
                  </a:lnTo>
                  <a:close/>
                </a:path>
                <a:path w="401320" h="327660">
                  <a:moveTo>
                    <a:pt x="3809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4960"/>
                  </a:lnTo>
                  <a:close/>
                </a:path>
                <a:path w="401320" h="327660">
                  <a:moveTo>
                    <a:pt x="401320" y="314960"/>
                  </a:moveTo>
                  <a:lnTo>
                    <a:pt x="396239" y="314960"/>
                  </a:lnTo>
                  <a:lnTo>
                    <a:pt x="396239" y="316230"/>
                  </a:lnTo>
                  <a:lnTo>
                    <a:pt x="401320" y="316230"/>
                  </a:lnTo>
                  <a:lnTo>
                    <a:pt x="401320" y="314960"/>
                  </a:lnTo>
                  <a:close/>
                </a:path>
                <a:path w="401320" h="327660">
                  <a:moveTo>
                    <a:pt x="3809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11150"/>
                  </a:lnTo>
                  <a:close/>
                </a:path>
                <a:path w="401320" h="327660">
                  <a:moveTo>
                    <a:pt x="401320" y="311150"/>
                  </a:moveTo>
                  <a:lnTo>
                    <a:pt x="396239" y="311150"/>
                  </a:lnTo>
                  <a:lnTo>
                    <a:pt x="396239" y="313690"/>
                  </a:lnTo>
                  <a:lnTo>
                    <a:pt x="401320" y="313690"/>
                  </a:lnTo>
                  <a:lnTo>
                    <a:pt x="401320" y="311150"/>
                  </a:lnTo>
                  <a:close/>
                </a:path>
                <a:path w="401320" h="327660">
                  <a:moveTo>
                    <a:pt x="3809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8610"/>
                  </a:lnTo>
                  <a:close/>
                </a:path>
                <a:path w="401320" h="327660">
                  <a:moveTo>
                    <a:pt x="401320" y="308610"/>
                  </a:moveTo>
                  <a:lnTo>
                    <a:pt x="396239" y="308610"/>
                  </a:lnTo>
                  <a:lnTo>
                    <a:pt x="396239" y="309880"/>
                  </a:lnTo>
                  <a:lnTo>
                    <a:pt x="401320" y="309880"/>
                  </a:lnTo>
                  <a:lnTo>
                    <a:pt x="401320" y="308610"/>
                  </a:lnTo>
                  <a:close/>
                </a:path>
                <a:path w="401320" h="327660">
                  <a:moveTo>
                    <a:pt x="380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4800"/>
                  </a:lnTo>
                  <a:close/>
                </a:path>
                <a:path w="401320" h="327660">
                  <a:moveTo>
                    <a:pt x="401320" y="304800"/>
                  </a:moveTo>
                  <a:lnTo>
                    <a:pt x="396239" y="304800"/>
                  </a:lnTo>
                  <a:lnTo>
                    <a:pt x="396239" y="307340"/>
                  </a:lnTo>
                  <a:lnTo>
                    <a:pt x="401320" y="307340"/>
                  </a:lnTo>
                  <a:lnTo>
                    <a:pt x="401320" y="304800"/>
                  </a:lnTo>
                  <a:close/>
                </a:path>
                <a:path w="401320" h="327660">
                  <a:moveTo>
                    <a:pt x="380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302260"/>
                  </a:lnTo>
                  <a:close/>
                </a:path>
                <a:path w="401320" h="327660">
                  <a:moveTo>
                    <a:pt x="401320" y="302260"/>
                  </a:moveTo>
                  <a:lnTo>
                    <a:pt x="396239" y="302260"/>
                  </a:lnTo>
                  <a:lnTo>
                    <a:pt x="396239" y="303530"/>
                  </a:lnTo>
                  <a:lnTo>
                    <a:pt x="401320" y="303530"/>
                  </a:lnTo>
                  <a:lnTo>
                    <a:pt x="401320" y="302260"/>
                  </a:lnTo>
                  <a:close/>
                </a:path>
                <a:path w="401320" h="327660">
                  <a:moveTo>
                    <a:pt x="3809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8450"/>
                  </a:lnTo>
                  <a:close/>
                </a:path>
                <a:path w="401320" h="327660">
                  <a:moveTo>
                    <a:pt x="401320" y="298450"/>
                  </a:moveTo>
                  <a:lnTo>
                    <a:pt x="396239" y="298450"/>
                  </a:lnTo>
                  <a:lnTo>
                    <a:pt x="396239" y="300990"/>
                  </a:lnTo>
                  <a:lnTo>
                    <a:pt x="401320" y="300990"/>
                  </a:lnTo>
                  <a:lnTo>
                    <a:pt x="401320" y="298450"/>
                  </a:lnTo>
                  <a:close/>
                </a:path>
                <a:path w="401320" h="327660">
                  <a:moveTo>
                    <a:pt x="3809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2100"/>
                  </a:lnTo>
                  <a:close/>
                </a:path>
                <a:path w="401320" h="327660">
                  <a:moveTo>
                    <a:pt x="401320" y="292100"/>
                  </a:moveTo>
                  <a:lnTo>
                    <a:pt x="396239" y="292100"/>
                  </a:lnTo>
                  <a:lnTo>
                    <a:pt x="396239" y="297180"/>
                  </a:lnTo>
                  <a:lnTo>
                    <a:pt x="401320" y="297180"/>
                  </a:lnTo>
                  <a:lnTo>
                    <a:pt x="401320" y="292100"/>
                  </a:lnTo>
                  <a:close/>
                </a:path>
                <a:path w="401320" h="327660">
                  <a:moveTo>
                    <a:pt x="3809" y="283210"/>
                  </a:moveTo>
                  <a:lnTo>
                    <a:pt x="0" y="28321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3210"/>
                  </a:lnTo>
                  <a:close/>
                </a:path>
                <a:path w="401320" h="327660">
                  <a:moveTo>
                    <a:pt x="401320" y="283210"/>
                  </a:moveTo>
                  <a:lnTo>
                    <a:pt x="396239" y="283210"/>
                  </a:lnTo>
                  <a:lnTo>
                    <a:pt x="396239" y="290830"/>
                  </a:lnTo>
                  <a:lnTo>
                    <a:pt x="401320" y="290830"/>
                  </a:lnTo>
                  <a:lnTo>
                    <a:pt x="401320" y="283210"/>
                  </a:lnTo>
                  <a:close/>
                </a:path>
                <a:path w="401320" h="327660">
                  <a:moveTo>
                    <a:pt x="3809" y="267970"/>
                  </a:moveTo>
                  <a:lnTo>
                    <a:pt x="0" y="26797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67970"/>
                  </a:lnTo>
                  <a:close/>
                </a:path>
                <a:path w="401320" h="327660">
                  <a:moveTo>
                    <a:pt x="401320" y="267970"/>
                  </a:moveTo>
                  <a:lnTo>
                    <a:pt x="396239" y="267970"/>
                  </a:lnTo>
                  <a:lnTo>
                    <a:pt x="396239" y="281940"/>
                  </a:lnTo>
                  <a:lnTo>
                    <a:pt x="401320" y="281940"/>
                  </a:lnTo>
                  <a:lnTo>
                    <a:pt x="401320" y="267970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6189979" y="1621789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29" h="318769">
                  <a:moveTo>
                    <a:pt x="381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89"/>
                  </a:lnTo>
                  <a:close/>
                </a:path>
                <a:path w="392429" h="318769">
                  <a:moveTo>
                    <a:pt x="392429" y="59689"/>
                  </a:moveTo>
                  <a:lnTo>
                    <a:pt x="389890" y="59689"/>
                  </a:lnTo>
                  <a:lnTo>
                    <a:pt x="389890" y="66039"/>
                  </a:lnTo>
                  <a:lnTo>
                    <a:pt x="392429" y="66039"/>
                  </a:lnTo>
                  <a:lnTo>
                    <a:pt x="392429" y="59689"/>
                  </a:lnTo>
                  <a:close/>
                </a:path>
                <a:path w="392429" h="318769">
                  <a:moveTo>
                    <a:pt x="3810" y="40639"/>
                  </a:moveTo>
                  <a:lnTo>
                    <a:pt x="0" y="4063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40639"/>
                  </a:lnTo>
                  <a:close/>
                </a:path>
                <a:path w="392429" h="318769">
                  <a:moveTo>
                    <a:pt x="392429" y="40639"/>
                  </a:moveTo>
                  <a:lnTo>
                    <a:pt x="389890" y="40639"/>
                  </a:lnTo>
                  <a:lnTo>
                    <a:pt x="389890" y="58419"/>
                  </a:lnTo>
                  <a:lnTo>
                    <a:pt x="392429" y="58419"/>
                  </a:lnTo>
                  <a:lnTo>
                    <a:pt x="392429" y="40639"/>
                  </a:lnTo>
                  <a:close/>
                </a:path>
                <a:path w="392429" h="318769">
                  <a:moveTo>
                    <a:pt x="3810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8100"/>
                  </a:lnTo>
                  <a:close/>
                </a:path>
                <a:path w="392429" h="318769">
                  <a:moveTo>
                    <a:pt x="392429" y="38100"/>
                  </a:moveTo>
                  <a:lnTo>
                    <a:pt x="389890" y="38100"/>
                  </a:lnTo>
                  <a:lnTo>
                    <a:pt x="389890" y="39369"/>
                  </a:lnTo>
                  <a:lnTo>
                    <a:pt x="392429" y="39369"/>
                  </a:lnTo>
                  <a:lnTo>
                    <a:pt x="392429" y="38100"/>
                  </a:lnTo>
                  <a:close/>
                </a:path>
                <a:path w="392429" h="318769">
                  <a:moveTo>
                    <a:pt x="3810" y="27939"/>
                  </a:moveTo>
                  <a:lnTo>
                    <a:pt x="0" y="2793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7939"/>
                  </a:lnTo>
                  <a:close/>
                </a:path>
                <a:path w="392429" h="318769">
                  <a:moveTo>
                    <a:pt x="392429" y="27939"/>
                  </a:moveTo>
                  <a:lnTo>
                    <a:pt x="389890" y="27939"/>
                  </a:lnTo>
                  <a:lnTo>
                    <a:pt x="389890" y="36829"/>
                  </a:lnTo>
                  <a:lnTo>
                    <a:pt x="392429" y="36829"/>
                  </a:lnTo>
                  <a:lnTo>
                    <a:pt x="392429" y="27939"/>
                  </a:lnTo>
                  <a:close/>
                </a:path>
                <a:path w="392429" h="318769">
                  <a:moveTo>
                    <a:pt x="381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5400"/>
                  </a:lnTo>
                  <a:close/>
                </a:path>
                <a:path w="392429" h="318769">
                  <a:moveTo>
                    <a:pt x="392429" y="25400"/>
                  </a:moveTo>
                  <a:lnTo>
                    <a:pt x="389890" y="25400"/>
                  </a:lnTo>
                  <a:lnTo>
                    <a:pt x="389890" y="26669"/>
                  </a:lnTo>
                  <a:lnTo>
                    <a:pt x="392429" y="26669"/>
                  </a:lnTo>
                  <a:lnTo>
                    <a:pt x="392429" y="25400"/>
                  </a:lnTo>
                  <a:close/>
                </a:path>
                <a:path w="392429" h="31876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392429" h="318769">
                  <a:moveTo>
                    <a:pt x="392429" y="21589"/>
                  </a:moveTo>
                  <a:lnTo>
                    <a:pt x="389890" y="21589"/>
                  </a:lnTo>
                  <a:lnTo>
                    <a:pt x="389890" y="24129"/>
                  </a:lnTo>
                  <a:lnTo>
                    <a:pt x="392429" y="24129"/>
                  </a:lnTo>
                  <a:lnTo>
                    <a:pt x="392429" y="21589"/>
                  </a:lnTo>
                  <a:close/>
                </a:path>
                <a:path w="392429" h="31876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92429" h="318769">
                  <a:moveTo>
                    <a:pt x="392429" y="19050"/>
                  </a:moveTo>
                  <a:lnTo>
                    <a:pt x="389890" y="19050"/>
                  </a:lnTo>
                  <a:lnTo>
                    <a:pt x="389890" y="20319"/>
                  </a:lnTo>
                  <a:lnTo>
                    <a:pt x="392429" y="20319"/>
                  </a:lnTo>
                  <a:lnTo>
                    <a:pt x="392429" y="19050"/>
                  </a:lnTo>
                  <a:close/>
                </a:path>
                <a:path w="392429" h="31876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92429" h="318769">
                  <a:moveTo>
                    <a:pt x="392429" y="15239"/>
                  </a:moveTo>
                  <a:lnTo>
                    <a:pt x="389890" y="15239"/>
                  </a:lnTo>
                  <a:lnTo>
                    <a:pt x="389890" y="17779"/>
                  </a:lnTo>
                  <a:lnTo>
                    <a:pt x="392429" y="17779"/>
                  </a:lnTo>
                  <a:lnTo>
                    <a:pt x="392429" y="15239"/>
                  </a:lnTo>
                  <a:close/>
                </a:path>
                <a:path w="392429" h="3187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92429" h="318769">
                  <a:moveTo>
                    <a:pt x="392429" y="12700"/>
                  </a:moveTo>
                  <a:lnTo>
                    <a:pt x="389890" y="12700"/>
                  </a:lnTo>
                  <a:lnTo>
                    <a:pt x="389890" y="13969"/>
                  </a:lnTo>
                  <a:lnTo>
                    <a:pt x="392429" y="13969"/>
                  </a:lnTo>
                  <a:lnTo>
                    <a:pt x="392429" y="12700"/>
                  </a:lnTo>
                  <a:close/>
                </a:path>
                <a:path w="392429" h="31876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92429" h="318769">
                  <a:moveTo>
                    <a:pt x="392429" y="8889"/>
                  </a:moveTo>
                  <a:lnTo>
                    <a:pt x="389890" y="8889"/>
                  </a:lnTo>
                  <a:lnTo>
                    <a:pt x="389890" y="11429"/>
                  </a:lnTo>
                  <a:lnTo>
                    <a:pt x="392429" y="11429"/>
                  </a:lnTo>
                  <a:lnTo>
                    <a:pt x="392429" y="8889"/>
                  </a:lnTo>
                  <a:close/>
                </a:path>
                <a:path w="392429" h="31876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92429" h="318769">
                  <a:moveTo>
                    <a:pt x="392429" y="6350"/>
                  </a:moveTo>
                  <a:lnTo>
                    <a:pt x="389890" y="6350"/>
                  </a:lnTo>
                  <a:lnTo>
                    <a:pt x="389890" y="7619"/>
                  </a:lnTo>
                  <a:lnTo>
                    <a:pt x="392429" y="7619"/>
                  </a:lnTo>
                  <a:lnTo>
                    <a:pt x="392429" y="6350"/>
                  </a:lnTo>
                  <a:close/>
                </a:path>
                <a:path w="392429" h="318769">
                  <a:moveTo>
                    <a:pt x="392429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92429" y="3810"/>
                  </a:lnTo>
                  <a:lnTo>
                    <a:pt x="392429" y="2539"/>
                  </a:lnTo>
                  <a:close/>
                </a:path>
                <a:path w="392429" h="318769">
                  <a:moveTo>
                    <a:pt x="392429" y="3810"/>
                  </a:moveTo>
                  <a:lnTo>
                    <a:pt x="389890" y="3810"/>
                  </a:lnTo>
                  <a:lnTo>
                    <a:pt x="389890" y="5079"/>
                  </a:lnTo>
                  <a:lnTo>
                    <a:pt x="392429" y="5079"/>
                  </a:lnTo>
                  <a:lnTo>
                    <a:pt x="392429" y="3810"/>
                  </a:lnTo>
                  <a:close/>
                </a:path>
                <a:path w="392429" h="318769">
                  <a:moveTo>
                    <a:pt x="39242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2429" y="1269"/>
                  </a:lnTo>
                  <a:lnTo>
                    <a:pt x="392429" y="0"/>
                  </a:lnTo>
                  <a:close/>
                </a:path>
                <a:path w="392429" h="318769">
                  <a:moveTo>
                    <a:pt x="3810" y="66040"/>
                  </a:moveTo>
                  <a:lnTo>
                    <a:pt x="0" y="6604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66040"/>
                  </a:lnTo>
                  <a:close/>
                </a:path>
                <a:path w="392429" h="318769">
                  <a:moveTo>
                    <a:pt x="392429" y="66040"/>
                  </a:moveTo>
                  <a:lnTo>
                    <a:pt x="389890" y="66040"/>
                  </a:lnTo>
                  <a:lnTo>
                    <a:pt x="389890" y="116839"/>
                  </a:lnTo>
                  <a:lnTo>
                    <a:pt x="392429" y="116839"/>
                  </a:lnTo>
                  <a:lnTo>
                    <a:pt x="392429" y="66040"/>
                  </a:lnTo>
                  <a:close/>
                </a:path>
                <a:path w="392429" h="318769">
                  <a:moveTo>
                    <a:pt x="3810" y="116840"/>
                  </a:moveTo>
                  <a:lnTo>
                    <a:pt x="0" y="116840"/>
                  </a:lnTo>
                  <a:lnTo>
                    <a:pt x="0" y="154939"/>
                  </a:lnTo>
                  <a:lnTo>
                    <a:pt x="3810" y="154939"/>
                  </a:lnTo>
                  <a:lnTo>
                    <a:pt x="3810" y="116840"/>
                  </a:lnTo>
                  <a:close/>
                </a:path>
                <a:path w="392429" h="318769">
                  <a:moveTo>
                    <a:pt x="392429" y="116840"/>
                  </a:moveTo>
                  <a:lnTo>
                    <a:pt x="389890" y="116840"/>
                  </a:lnTo>
                  <a:lnTo>
                    <a:pt x="389890" y="154939"/>
                  </a:lnTo>
                  <a:lnTo>
                    <a:pt x="392429" y="154939"/>
                  </a:lnTo>
                  <a:lnTo>
                    <a:pt x="392429" y="116840"/>
                  </a:lnTo>
                  <a:close/>
                </a:path>
                <a:path w="392429" h="318769">
                  <a:moveTo>
                    <a:pt x="3810" y="154940"/>
                  </a:moveTo>
                  <a:lnTo>
                    <a:pt x="0" y="1549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54940"/>
                  </a:lnTo>
                  <a:close/>
                </a:path>
                <a:path w="392429" h="318769">
                  <a:moveTo>
                    <a:pt x="392429" y="154940"/>
                  </a:moveTo>
                  <a:lnTo>
                    <a:pt x="389890" y="154940"/>
                  </a:lnTo>
                  <a:lnTo>
                    <a:pt x="389890" y="199389"/>
                  </a:lnTo>
                  <a:lnTo>
                    <a:pt x="392429" y="199389"/>
                  </a:lnTo>
                  <a:lnTo>
                    <a:pt x="392429" y="154940"/>
                  </a:lnTo>
                  <a:close/>
                </a:path>
                <a:path w="392429" h="318769">
                  <a:moveTo>
                    <a:pt x="381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99390"/>
                  </a:lnTo>
                  <a:close/>
                </a:path>
                <a:path w="392429" h="318769">
                  <a:moveTo>
                    <a:pt x="392429" y="199390"/>
                  </a:moveTo>
                  <a:lnTo>
                    <a:pt x="389890" y="199390"/>
                  </a:lnTo>
                  <a:lnTo>
                    <a:pt x="389890" y="205739"/>
                  </a:lnTo>
                  <a:lnTo>
                    <a:pt x="392429" y="205739"/>
                  </a:lnTo>
                  <a:lnTo>
                    <a:pt x="392429" y="199390"/>
                  </a:lnTo>
                  <a:close/>
                </a:path>
                <a:path w="392429" h="318769">
                  <a:moveTo>
                    <a:pt x="3810" y="205740"/>
                  </a:moveTo>
                  <a:lnTo>
                    <a:pt x="0" y="2057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05740"/>
                  </a:lnTo>
                  <a:close/>
                </a:path>
                <a:path w="392429" h="318769">
                  <a:moveTo>
                    <a:pt x="392429" y="205740"/>
                  </a:moveTo>
                  <a:lnTo>
                    <a:pt x="389890" y="205740"/>
                  </a:lnTo>
                  <a:lnTo>
                    <a:pt x="389890" y="250189"/>
                  </a:lnTo>
                  <a:lnTo>
                    <a:pt x="392429" y="250189"/>
                  </a:lnTo>
                  <a:lnTo>
                    <a:pt x="392429" y="205740"/>
                  </a:lnTo>
                  <a:close/>
                </a:path>
                <a:path w="392429" h="318769">
                  <a:moveTo>
                    <a:pt x="3810" y="250190"/>
                  </a:moveTo>
                  <a:lnTo>
                    <a:pt x="0" y="25019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0190"/>
                  </a:lnTo>
                  <a:close/>
                </a:path>
                <a:path w="392429" h="318769">
                  <a:moveTo>
                    <a:pt x="392429" y="250190"/>
                  </a:moveTo>
                  <a:lnTo>
                    <a:pt x="389890" y="250190"/>
                  </a:lnTo>
                  <a:lnTo>
                    <a:pt x="389890" y="262889"/>
                  </a:lnTo>
                  <a:lnTo>
                    <a:pt x="392429" y="262889"/>
                  </a:lnTo>
                  <a:lnTo>
                    <a:pt x="392429" y="250190"/>
                  </a:lnTo>
                  <a:close/>
                </a:path>
                <a:path w="392429" h="318769">
                  <a:moveTo>
                    <a:pt x="392429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392429" y="318770"/>
                  </a:lnTo>
                  <a:lnTo>
                    <a:pt x="392429" y="317500"/>
                  </a:lnTo>
                  <a:close/>
                </a:path>
                <a:path w="392429" h="318769">
                  <a:moveTo>
                    <a:pt x="3810" y="313689"/>
                  </a:moveTo>
                  <a:lnTo>
                    <a:pt x="0" y="313689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689"/>
                  </a:lnTo>
                  <a:close/>
                </a:path>
                <a:path w="392429" h="318769">
                  <a:moveTo>
                    <a:pt x="392429" y="313689"/>
                  </a:moveTo>
                  <a:lnTo>
                    <a:pt x="389890" y="313689"/>
                  </a:lnTo>
                  <a:lnTo>
                    <a:pt x="389890" y="316230"/>
                  </a:lnTo>
                  <a:lnTo>
                    <a:pt x="392429" y="316230"/>
                  </a:lnTo>
                  <a:lnTo>
                    <a:pt x="392429" y="313689"/>
                  </a:lnTo>
                  <a:close/>
                </a:path>
                <a:path w="392429" h="318769">
                  <a:moveTo>
                    <a:pt x="381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11150"/>
                  </a:lnTo>
                  <a:close/>
                </a:path>
                <a:path w="392429" h="318769">
                  <a:moveTo>
                    <a:pt x="392429" y="311150"/>
                  </a:moveTo>
                  <a:lnTo>
                    <a:pt x="389890" y="311150"/>
                  </a:lnTo>
                  <a:lnTo>
                    <a:pt x="389890" y="312420"/>
                  </a:lnTo>
                  <a:lnTo>
                    <a:pt x="392429" y="312420"/>
                  </a:lnTo>
                  <a:lnTo>
                    <a:pt x="392429" y="311150"/>
                  </a:lnTo>
                  <a:close/>
                </a:path>
                <a:path w="392429" h="318769">
                  <a:moveTo>
                    <a:pt x="3810" y="307339"/>
                  </a:moveTo>
                  <a:lnTo>
                    <a:pt x="0" y="307339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7339"/>
                  </a:lnTo>
                  <a:close/>
                </a:path>
                <a:path w="392429" h="318769">
                  <a:moveTo>
                    <a:pt x="392429" y="307339"/>
                  </a:moveTo>
                  <a:lnTo>
                    <a:pt x="389890" y="307339"/>
                  </a:lnTo>
                  <a:lnTo>
                    <a:pt x="389890" y="309880"/>
                  </a:lnTo>
                  <a:lnTo>
                    <a:pt x="392429" y="309880"/>
                  </a:lnTo>
                  <a:lnTo>
                    <a:pt x="392429" y="307339"/>
                  </a:lnTo>
                  <a:close/>
                </a:path>
                <a:path w="392429" h="318769">
                  <a:moveTo>
                    <a:pt x="381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4800"/>
                  </a:lnTo>
                  <a:close/>
                </a:path>
                <a:path w="392429" h="318769">
                  <a:moveTo>
                    <a:pt x="392429" y="304800"/>
                  </a:moveTo>
                  <a:lnTo>
                    <a:pt x="389890" y="304800"/>
                  </a:lnTo>
                  <a:lnTo>
                    <a:pt x="389890" y="306070"/>
                  </a:lnTo>
                  <a:lnTo>
                    <a:pt x="392429" y="306070"/>
                  </a:lnTo>
                  <a:lnTo>
                    <a:pt x="392429" y="304800"/>
                  </a:lnTo>
                  <a:close/>
                </a:path>
                <a:path w="392429" h="318769">
                  <a:moveTo>
                    <a:pt x="3810" y="300989"/>
                  </a:moveTo>
                  <a:lnTo>
                    <a:pt x="0" y="300989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0989"/>
                  </a:lnTo>
                  <a:close/>
                </a:path>
                <a:path w="392429" h="318769">
                  <a:moveTo>
                    <a:pt x="392429" y="300989"/>
                  </a:moveTo>
                  <a:lnTo>
                    <a:pt x="389890" y="300989"/>
                  </a:lnTo>
                  <a:lnTo>
                    <a:pt x="389890" y="303530"/>
                  </a:lnTo>
                  <a:lnTo>
                    <a:pt x="392429" y="303530"/>
                  </a:lnTo>
                  <a:lnTo>
                    <a:pt x="392429" y="300989"/>
                  </a:lnTo>
                  <a:close/>
                </a:path>
                <a:path w="392429" h="318769">
                  <a:moveTo>
                    <a:pt x="381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8450"/>
                  </a:lnTo>
                  <a:close/>
                </a:path>
                <a:path w="392429" h="318769">
                  <a:moveTo>
                    <a:pt x="392429" y="298450"/>
                  </a:moveTo>
                  <a:lnTo>
                    <a:pt x="389890" y="298450"/>
                  </a:lnTo>
                  <a:lnTo>
                    <a:pt x="389890" y="299720"/>
                  </a:lnTo>
                  <a:lnTo>
                    <a:pt x="392429" y="299720"/>
                  </a:lnTo>
                  <a:lnTo>
                    <a:pt x="392429" y="298450"/>
                  </a:lnTo>
                  <a:close/>
                </a:path>
                <a:path w="392429" h="318769">
                  <a:moveTo>
                    <a:pt x="3810" y="294639"/>
                  </a:moveTo>
                  <a:lnTo>
                    <a:pt x="0" y="294639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639"/>
                  </a:lnTo>
                  <a:close/>
                </a:path>
                <a:path w="392429" h="318769">
                  <a:moveTo>
                    <a:pt x="392429" y="294639"/>
                  </a:moveTo>
                  <a:lnTo>
                    <a:pt x="389890" y="294639"/>
                  </a:lnTo>
                  <a:lnTo>
                    <a:pt x="389890" y="297180"/>
                  </a:lnTo>
                  <a:lnTo>
                    <a:pt x="392429" y="297180"/>
                  </a:lnTo>
                  <a:lnTo>
                    <a:pt x="392429" y="294639"/>
                  </a:lnTo>
                  <a:close/>
                </a:path>
                <a:path w="392429" h="318769">
                  <a:moveTo>
                    <a:pt x="3810" y="288289"/>
                  </a:moveTo>
                  <a:lnTo>
                    <a:pt x="0" y="288289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88289"/>
                  </a:lnTo>
                  <a:close/>
                </a:path>
                <a:path w="392429" h="318769">
                  <a:moveTo>
                    <a:pt x="392429" y="288289"/>
                  </a:moveTo>
                  <a:lnTo>
                    <a:pt x="389890" y="288289"/>
                  </a:lnTo>
                  <a:lnTo>
                    <a:pt x="389890" y="293370"/>
                  </a:lnTo>
                  <a:lnTo>
                    <a:pt x="392429" y="293370"/>
                  </a:lnTo>
                  <a:lnTo>
                    <a:pt x="392429" y="288289"/>
                  </a:lnTo>
                  <a:close/>
                </a:path>
                <a:path w="392429" h="318769">
                  <a:moveTo>
                    <a:pt x="3810" y="279400"/>
                  </a:moveTo>
                  <a:lnTo>
                    <a:pt x="0" y="27940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79400"/>
                  </a:lnTo>
                  <a:close/>
                </a:path>
                <a:path w="392429" h="318769">
                  <a:moveTo>
                    <a:pt x="392429" y="279400"/>
                  </a:moveTo>
                  <a:lnTo>
                    <a:pt x="389890" y="279400"/>
                  </a:lnTo>
                  <a:lnTo>
                    <a:pt x="389890" y="287020"/>
                  </a:lnTo>
                  <a:lnTo>
                    <a:pt x="392429" y="287020"/>
                  </a:lnTo>
                  <a:lnTo>
                    <a:pt x="392429" y="279400"/>
                  </a:lnTo>
                  <a:close/>
                </a:path>
                <a:path w="392429" h="318769">
                  <a:moveTo>
                    <a:pt x="3810" y="264160"/>
                  </a:moveTo>
                  <a:lnTo>
                    <a:pt x="0" y="26416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64160"/>
                  </a:lnTo>
                  <a:close/>
                </a:path>
                <a:path w="392429" h="318769">
                  <a:moveTo>
                    <a:pt x="392429" y="264160"/>
                  </a:moveTo>
                  <a:lnTo>
                    <a:pt x="389890" y="264160"/>
                  </a:lnTo>
                  <a:lnTo>
                    <a:pt x="389890" y="278130"/>
                  </a:lnTo>
                  <a:lnTo>
                    <a:pt x="392429" y="278130"/>
                  </a:lnTo>
                  <a:lnTo>
                    <a:pt x="392429" y="26416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6193790" y="1625599"/>
              <a:ext cx="386080" cy="312420"/>
            </a:xfrm>
            <a:custGeom>
              <a:avLst/>
              <a:gdLst/>
              <a:ahLst/>
              <a:cxnLst/>
              <a:rect l="l" t="t" r="r" b="b"/>
              <a:pathLst>
                <a:path w="386079" h="312419">
                  <a:moveTo>
                    <a:pt x="3810" y="307340"/>
                  </a:moveTo>
                  <a:lnTo>
                    <a:pt x="0" y="30734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7340"/>
                  </a:lnTo>
                  <a:close/>
                </a:path>
                <a:path w="386079" h="312419">
                  <a:moveTo>
                    <a:pt x="381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3530"/>
                  </a:lnTo>
                  <a:close/>
                </a:path>
                <a:path w="386079" h="312419">
                  <a:moveTo>
                    <a:pt x="381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300990"/>
                  </a:lnTo>
                  <a:close/>
                </a:path>
                <a:path w="386079" h="312419">
                  <a:moveTo>
                    <a:pt x="381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180"/>
                  </a:lnTo>
                  <a:close/>
                </a:path>
                <a:path w="386079" h="312419">
                  <a:moveTo>
                    <a:pt x="381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94640"/>
                  </a:lnTo>
                  <a:close/>
                </a:path>
                <a:path w="386079" h="312419">
                  <a:moveTo>
                    <a:pt x="381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0830"/>
                  </a:lnTo>
                  <a:close/>
                </a:path>
                <a:path w="386079" h="312419">
                  <a:moveTo>
                    <a:pt x="381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4480"/>
                  </a:lnTo>
                  <a:close/>
                </a:path>
                <a:path w="386079" h="312419">
                  <a:moveTo>
                    <a:pt x="381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62230"/>
                  </a:lnTo>
                  <a:lnTo>
                    <a:pt x="3810" y="55880"/>
                  </a:lnTo>
                  <a:close/>
                </a:path>
                <a:path w="386079" h="312419">
                  <a:moveTo>
                    <a:pt x="3810" y="36830"/>
                  </a:moveTo>
                  <a:lnTo>
                    <a:pt x="0" y="3683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36830"/>
                  </a:lnTo>
                  <a:close/>
                </a:path>
                <a:path w="386079" h="312419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86079" h="312419">
                  <a:moveTo>
                    <a:pt x="381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4130"/>
                  </a:lnTo>
                  <a:close/>
                </a:path>
                <a:path w="386079" h="312419">
                  <a:moveTo>
                    <a:pt x="3810" y="21590"/>
                  </a:moveTo>
                  <a:lnTo>
                    <a:pt x="0" y="2159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21590"/>
                  </a:lnTo>
                  <a:close/>
                </a:path>
                <a:path w="386079" h="31241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86079" h="312419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86079" h="31241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86079" h="312419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86079" h="31241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86079" h="312419">
                  <a:moveTo>
                    <a:pt x="38608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6080" y="312420"/>
                  </a:lnTo>
                  <a:lnTo>
                    <a:pt x="386080" y="309880"/>
                  </a:lnTo>
                  <a:close/>
                </a:path>
                <a:path w="386079" h="312419">
                  <a:moveTo>
                    <a:pt x="386080" y="307340"/>
                  </a:moveTo>
                  <a:lnTo>
                    <a:pt x="382257" y="307340"/>
                  </a:lnTo>
                  <a:lnTo>
                    <a:pt x="382257" y="308610"/>
                  </a:lnTo>
                  <a:lnTo>
                    <a:pt x="386080" y="308610"/>
                  </a:lnTo>
                  <a:lnTo>
                    <a:pt x="386080" y="307340"/>
                  </a:lnTo>
                  <a:close/>
                </a:path>
                <a:path w="386079" h="312419">
                  <a:moveTo>
                    <a:pt x="386080" y="303530"/>
                  </a:moveTo>
                  <a:lnTo>
                    <a:pt x="382257" y="303530"/>
                  </a:lnTo>
                  <a:lnTo>
                    <a:pt x="382257" y="306070"/>
                  </a:lnTo>
                  <a:lnTo>
                    <a:pt x="386080" y="306070"/>
                  </a:lnTo>
                  <a:lnTo>
                    <a:pt x="386080" y="303530"/>
                  </a:lnTo>
                  <a:close/>
                </a:path>
                <a:path w="386079" h="312419">
                  <a:moveTo>
                    <a:pt x="386080" y="300990"/>
                  </a:moveTo>
                  <a:lnTo>
                    <a:pt x="382257" y="300990"/>
                  </a:lnTo>
                  <a:lnTo>
                    <a:pt x="382257" y="302260"/>
                  </a:lnTo>
                  <a:lnTo>
                    <a:pt x="386080" y="302260"/>
                  </a:lnTo>
                  <a:lnTo>
                    <a:pt x="386080" y="300990"/>
                  </a:lnTo>
                  <a:close/>
                </a:path>
                <a:path w="386079" h="312419">
                  <a:moveTo>
                    <a:pt x="386080" y="297180"/>
                  </a:moveTo>
                  <a:lnTo>
                    <a:pt x="382257" y="297180"/>
                  </a:lnTo>
                  <a:lnTo>
                    <a:pt x="382257" y="299720"/>
                  </a:lnTo>
                  <a:lnTo>
                    <a:pt x="386080" y="299720"/>
                  </a:lnTo>
                  <a:lnTo>
                    <a:pt x="386080" y="297180"/>
                  </a:lnTo>
                  <a:close/>
                </a:path>
                <a:path w="386079" h="312419">
                  <a:moveTo>
                    <a:pt x="386080" y="294640"/>
                  </a:moveTo>
                  <a:lnTo>
                    <a:pt x="382257" y="294640"/>
                  </a:lnTo>
                  <a:lnTo>
                    <a:pt x="382257" y="295910"/>
                  </a:lnTo>
                  <a:lnTo>
                    <a:pt x="386080" y="295910"/>
                  </a:lnTo>
                  <a:lnTo>
                    <a:pt x="386080" y="294640"/>
                  </a:lnTo>
                  <a:close/>
                </a:path>
                <a:path w="386079" h="312419">
                  <a:moveTo>
                    <a:pt x="386080" y="290830"/>
                  </a:moveTo>
                  <a:lnTo>
                    <a:pt x="382257" y="290830"/>
                  </a:lnTo>
                  <a:lnTo>
                    <a:pt x="382257" y="293370"/>
                  </a:lnTo>
                  <a:lnTo>
                    <a:pt x="386080" y="293370"/>
                  </a:lnTo>
                  <a:lnTo>
                    <a:pt x="386080" y="290830"/>
                  </a:lnTo>
                  <a:close/>
                </a:path>
                <a:path w="386079" h="312419">
                  <a:moveTo>
                    <a:pt x="386080" y="284480"/>
                  </a:moveTo>
                  <a:lnTo>
                    <a:pt x="382257" y="284480"/>
                  </a:lnTo>
                  <a:lnTo>
                    <a:pt x="382257" y="289560"/>
                  </a:lnTo>
                  <a:lnTo>
                    <a:pt x="386080" y="289560"/>
                  </a:lnTo>
                  <a:lnTo>
                    <a:pt x="386080" y="284480"/>
                  </a:lnTo>
                  <a:close/>
                </a:path>
                <a:path w="386079" h="312419">
                  <a:moveTo>
                    <a:pt x="386080" y="275590"/>
                  </a:moveTo>
                  <a:lnTo>
                    <a:pt x="382257" y="275590"/>
                  </a:lnTo>
                  <a:lnTo>
                    <a:pt x="382257" y="283210"/>
                  </a:lnTo>
                  <a:lnTo>
                    <a:pt x="386080" y="283210"/>
                  </a:lnTo>
                  <a:lnTo>
                    <a:pt x="386080" y="275590"/>
                  </a:lnTo>
                  <a:close/>
                </a:path>
                <a:path w="386079" h="312419">
                  <a:moveTo>
                    <a:pt x="386080" y="260350"/>
                  </a:moveTo>
                  <a:lnTo>
                    <a:pt x="382257" y="260350"/>
                  </a:lnTo>
                  <a:lnTo>
                    <a:pt x="382257" y="274320"/>
                  </a:lnTo>
                  <a:lnTo>
                    <a:pt x="386080" y="274320"/>
                  </a:lnTo>
                  <a:lnTo>
                    <a:pt x="386080" y="260350"/>
                  </a:lnTo>
                  <a:close/>
                </a:path>
                <a:path w="386079" h="312419">
                  <a:moveTo>
                    <a:pt x="386080" y="55880"/>
                  </a:moveTo>
                  <a:lnTo>
                    <a:pt x="382257" y="55880"/>
                  </a:lnTo>
                  <a:lnTo>
                    <a:pt x="382257" y="259080"/>
                  </a:lnTo>
                  <a:lnTo>
                    <a:pt x="386080" y="259080"/>
                  </a:lnTo>
                  <a:lnTo>
                    <a:pt x="386080" y="55880"/>
                  </a:lnTo>
                  <a:close/>
                </a:path>
                <a:path w="386079" h="312419">
                  <a:moveTo>
                    <a:pt x="386080" y="36830"/>
                  </a:moveTo>
                  <a:lnTo>
                    <a:pt x="382257" y="36830"/>
                  </a:lnTo>
                  <a:lnTo>
                    <a:pt x="382257" y="54610"/>
                  </a:lnTo>
                  <a:lnTo>
                    <a:pt x="386080" y="54610"/>
                  </a:lnTo>
                  <a:lnTo>
                    <a:pt x="386080" y="36830"/>
                  </a:lnTo>
                  <a:close/>
                </a:path>
                <a:path w="386079" h="312419">
                  <a:moveTo>
                    <a:pt x="386080" y="34290"/>
                  </a:moveTo>
                  <a:lnTo>
                    <a:pt x="382257" y="34290"/>
                  </a:lnTo>
                  <a:lnTo>
                    <a:pt x="382257" y="35560"/>
                  </a:lnTo>
                  <a:lnTo>
                    <a:pt x="386080" y="35560"/>
                  </a:lnTo>
                  <a:lnTo>
                    <a:pt x="386080" y="34290"/>
                  </a:lnTo>
                  <a:close/>
                </a:path>
                <a:path w="386079" h="312419">
                  <a:moveTo>
                    <a:pt x="386080" y="24130"/>
                  </a:moveTo>
                  <a:lnTo>
                    <a:pt x="382257" y="24130"/>
                  </a:lnTo>
                  <a:lnTo>
                    <a:pt x="382257" y="33020"/>
                  </a:lnTo>
                  <a:lnTo>
                    <a:pt x="386080" y="33020"/>
                  </a:lnTo>
                  <a:lnTo>
                    <a:pt x="386080" y="24130"/>
                  </a:lnTo>
                  <a:close/>
                </a:path>
                <a:path w="386079" h="312419">
                  <a:moveTo>
                    <a:pt x="386080" y="21590"/>
                  </a:moveTo>
                  <a:lnTo>
                    <a:pt x="382257" y="21590"/>
                  </a:lnTo>
                  <a:lnTo>
                    <a:pt x="382257" y="22860"/>
                  </a:lnTo>
                  <a:lnTo>
                    <a:pt x="386080" y="22860"/>
                  </a:lnTo>
                  <a:lnTo>
                    <a:pt x="386080" y="21590"/>
                  </a:lnTo>
                  <a:close/>
                </a:path>
                <a:path w="386079" h="312419">
                  <a:moveTo>
                    <a:pt x="386080" y="17780"/>
                  </a:moveTo>
                  <a:lnTo>
                    <a:pt x="382257" y="17780"/>
                  </a:lnTo>
                  <a:lnTo>
                    <a:pt x="382257" y="20320"/>
                  </a:lnTo>
                  <a:lnTo>
                    <a:pt x="386080" y="20320"/>
                  </a:lnTo>
                  <a:lnTo>
                    <a:pt x="386080" y="17780"/>
                  </a:lnTo>
                  <a:close/>
                </a:path>
                <a:path w="386079" h="312419">
                  <a:moveTo>
                    <a:pt x="386080" y="15240"/>
                  </a:moveTo>
                  <a:lnTo>
                    <a:pt x="382257" y="15240"/>
                  </a:lnTo>
                  <a:lnTo>
                    <a:pt x="382257" y="16510"/>
                  </a:lnTo>
                  <a:lnTo>
                    <a:pt x="386080" y="16510"/>
                  </a:lnTo>
                  <a:lnTo>
                    <a:pt x="386080" y="15240"/>
                  </a:lnTo>
                  <a:close/>
                </a:path>
                <a:path w="386079" h="312419">
                  <a:moveTo>
                    <a:pt x="386080" y="11430"/>
                  </a:moveTo>
                  <a:lnTo>
                    <a:pt x="382257" y="11430"/>
                  </a:lnTo>
                  <a:lnTo>
                    <a:pt x="382257" y="13970"/>
                  </a:lnTo>
                  <a:lnTo>
                    <a:pt x="386080" y="13970"/>
                  </a:lnTo>
                  <a:lnTo>
                    <a:pt x="386080" y="11430"/>
                  </a:lnTo>
                  <a:close/>
                </a:path>
                <a:path w="386079" h="312419">
                  <a:moveTo>
                    <a:pt x="386080" y="8890"/>
                  </a:moveTo>
                  <a:lnTo>
                    <a:pt x="382257" y="8890"/>
                  </a:lnTo>
                  <a:lnTo>
                    <a:pt x="382257" y="10160"/>
                  </a:lnTo>
                  <a:lnTo>
                    <a:pt x="386080" y="10160"/>
                  </a:lnTo>
                  <a:lnTo>
                    <a:pt x="386080" y="8890"/>
                  </a:lnTo>
                  <a:close/>
                </a:path>
                <a:path w="386079" h="312419">
                  <a:moveTo>
                    <a:pt x="386080" y="5080"/>
                  </a:moveTo>
                  <a:lnTo>
                    <a:pt x="382257" y="5080"/>
                  </a:lnTo>
                  <a:lnTo>
                    <a:pt x="382257" y="7620"/>
                  </a:lnTo>
                  <a:lnTo>
                    <a:pt x="386080" y="7620"/>
                  </a:lnTo>
                  <a:lnTo>
                    <a:pt x="386080" y="5080"/>
                  </a:lnTo>
                  <a:close/>
                </a:path>
                <a:path w="386079" h="312419">
                  <a:moveTo>
                    <a:pt x="38608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86080" y="3810"/>
                  </a:lnTo>
                  <a:lnTo>
                    <a:pt x="386080" y="2540"/>
                  </a:lnTo>
                  <a:close/>
                </a:path>
                <a:path w="386079" h="312419">
                  <a:moveTo>
                    <a:pt x="38608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6080" y="1270"/>
                  </a:lnTo>
                  <a:lnTo>
                    <a:pt x="386080" y="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6197599" y="1630679"/>
              <a:ext cx="378460" cy="303530"/>
            </a:xfrm>
            <a:custGeom>
              <a:avLst/>
              <a:gdLst/>
              <a:ahLst/>
              <a:cxnLst/>
              <a:rect l="l" t="t" r="r" b="b"/>
              <a:pathLst>
                <a:path w="378459" h="303530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78459" h="303530">
                  <a:moveTo>
                    <a:pt x="378459" y="50800"/>
                  </a:moveTo>
                  <a:lnTo>
                    <a:pt x="374650" y="50800"/>
                  </a:lnTo>
                  <a:lnTo>
                    <a:pt x="374650" y="57150"/>
                  </a:lnTo>
                  <a:lnTo>
                    <a:pt x="378459" y="57150"/>
                  </a:lnTo>
                  <a:lnTo>
                    <a:pt x="378459" y="50800"/>
                  </a:lnTo>
                  <a:close/>
                </a:path>
                <a:path w="378459" h="303530">
                  <a:moveTo>
                    <a:pt x="3810" y="31750"/>
                  </a:moveTo>
                  <a:lnTo>
                    <a:pt x="0" y="3175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31750"/>
                  </a:lnTo>
                  <a:close/>
                </a:path>
                <a:path w="378459" h="303530">
                  <a:moveTo>
                    <a:pt x="378459" y="31750"/>
                  </a:moveTo>
                  <a:lnTo>
                    <a:pt x="374650" y="31750"/>
                  </a:lnTo>
                  <a:lnTo>
                    <a:pt x="374650" y="49529"/>
                  </a:lnTo>
                  <a:lnTo>
                    <a:pt x="378459" y="49529"/>
                  </a:lnTo>
                  <a:lnTo>
                    <a:pt x="378459" y="31750"/>
                  </a:lnTo>
                  <a:close/>
                </a:path>
                <a:path w="378459" h="303530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378459" h="303530">
                  <a:moveTo>
                    <a:pt x="378459" y="29210"/>
                  </a:moveTo>
                  <a:lnTo>
                    <a:pt x="374650" y="29210"/>
                  </a:lnTo>
                  <a:lnTo>
                    <a:pt x="374650" y="30479"/>
                  </a:lnTo>
                  <a:lnTo>
                    <a:pt x="378459" y="30479"/>
                  </a:lnTo>
                  <a:lnTo>
                    <a:pt x="378459" y="29210"/>
                  </a:lnTo>
                  <a:close/>
                </a:path>
                <a:path w="378459" h="303530">
                  <a:moveTo>
                    <a:pt x="3810" y="19050"/>
                  </a:moveTo>
                  <a:lnTo>
                    <a:pt x="0" y="1905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19050"/>
                  </a:lnTo>
                  <a:close/>
                </a:path>
                <a:path w="378459" h="303530">
                  <a:moveTo>
                    <a:pt x="378459" y="19050"/>
                  </a:moveTo>
                  <a:lnTo>
                    <a:pt x="374650" y="19050"/>
                  </a:lnTo>
                  <a:lnTo>
                    <a:pt x="374650" y="27939"/>
                  </a:lnTo>
                  <a:lnTo>
                    <a:pt x="378459" y="27939"/>
                  </a:lnTo>
                  <a:lnTo>
                    <a:pt x="378459" y="19050"/>
                  </a:lnTo>
                  <a:close/>
                </a:path>
                <a:path w="378459" h="303530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378459" h="303530">
                  <a:moveTo>
                    <a:pt x="378459" y="16510"/>
                  </a:moveTo>
                  <a:lnTo>
                    <a:pt x="374650" y="16510"/>
                  </a:lnTo>
                  <a:lnTo>
                    <a:pt x="374650" y="17779"/>
                  </a:lnTo>
                  <a:lnTo>
                    <a:pt x="378459" y="17779"/>
                  </a:lnTo>
                  <a:lnTo>
                    <a:pt x="378459" y="16510"/>
                  </a:lnTo>
                  <a:close/>
                </a:path>
                <a:path w="378459" h="303530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78459" h="303530">
                  <a:moveTo>
                    <a:pt x="378459" y="12700"/>
                  </a:moveTo>
                  <a:lnTo>
                    <a:pt x="374650" y="12700"/>
                  </a:lnTo>
                  <a:lnTo>
                    <a:pt x="374650" y="15239"/>
                  </a:lnTo>
                  <a:lnTo>
                    <a:pt x="378459" y="15239"/>
                  </a:lnTo>
                  <a:lnTo>
                    <a:pt x="378459" y="12700"/>
                  </a:lnTo>
                  <a:close/>
                </a:path>
                <a:path w="378459" h="303530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78459" h="303530">
                  <a:moveTo>
                    <a:pt x="378459" y="10160"/>
                  </a:moveTo>
                  <a:lnTo>
                    <a:pt x="374650" y="10160"/>
                  </a:lnTo>
                  <a:lnTo>
                    <a:pt x="374650" y="11429"/>
                  </a:lnTo>
                  <a:lnTo>
                    <a:pt x="378459" y="11429"/>
                  </a:lnTo>
                  <a:lnTo>
                    <a:pt x="378459" y="10160"/>
                  </a:lnTo>
                  <a:close/>
                </a:path>
                <a:path w="378459" h="30353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78459" h="303530">
                  <a:moveTo>
                    <a:pt x="378459" y="6350"/>
                  </a:moveTo>
                  <a:lnTo>
                    <a:pt x="374650" y="6350"/>
                  </a:lnTo>
                  <a:lnTo>
                    <a:pt x="374650" y="8889"/>
                  </a:lnTo>
                  <a:lnTo>
                    <a:pt x="378459" y="8889"/>
                  </a:lnTo>
                  <a:lnTo>
                    <a:pt x="378459" y="6350"/>
                  </a:lnTo>
                  <a:close/>
                </a:path>
                <a:path w="378459" h="30353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78459" h="303530">
                  <a:moveTo>
                    <a:pt x="378459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8459" y="5079"/>
                  </a:lnTo>
                  <a:lnTo>
                    <a:pt x="378459" y="3810"/>
                  </a:lnTo>
                  <a:close/>
                </a:path>
                <a:path w="378459" h="303530">
                  <a:moveTo>
                    <a:pt x="3784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59" y="2539"/>
                  </a:lnTo>
                  <a:lnTo>
                    <a:pt x="378459" y="0"/>
                  </a:lnTo>
                  <a:close/>
                </a:path>
                <a:path w="378459" h="303530">
                  <a:moveTo>
                    <a:pt x="3810" y="57150"/>
                  </a:moveTo>
                  <a:lnTo>
                    <a:pt x="0" y="5715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57150"/>
                  </a:lnTo>
                  <a:close/>
                </a:path>
                <a:path w="378459" h="303530">
                  <a:moveTo>
                    <a:pt x="378459" y="57150"/>
                  </a:moveTo>
                  <a:lnTo>
                    <a:pt x="374650" y="57150"/>
                  </a:lnTo>
                  <a:lnTo>
                    <a:pt x="374650" y="107950"/>
                  </a:lnTo>
                  <a:lnTo>
                    <a:pt x="378459" y="107950"/>
                  </a:lnTo>
                  <a:lnTo>
                    <a:pt x="378459" y="57150"/>
                  </a:lnTo>
                  <a:close/>
                </a:path>
                <a:path w="378459" h="303530">
                  <a:moveTo>
                    <a:pt x="3810" y="107950"/>
                  </a:moveTo>
                  <a:lnTo>
                    <a:pt x="0" y="107950"/>
                  </a:lnTo>
                  <a:lnTo>
                    <a:pt x="0" y="146050"/>
                  </a:lnTo>
                  <a:lnTo>
                    <a:pt x="3810" y="146050"/>
                  </a:lnTo>
                  <a:lnTo>
                    <a:pt x="3810" y="107950"/>
                  </a:lnTo>
                  <a:close/>
                </a:path>
                <a:path w="378459" h="303530">
                  <a:moveTo>
                    <a:pt x="378459" y="107950"/>
                  </a:moveTo>
                  <a:lnTo>
                    <a:pt x="374650" y="107950"/>
                  </a:lnTo>
                  <a:lnTo>
                    <a:pt x="374650" y="146050"/>
                  </a:lnTo>
                  <a:lnTo>
                    <a:pt x="378459" y="146050"/>
                  </a:lnTo>
                  <a:lnTo>
                    <a:pt x="378459" y="107950"/>
                  </a:lnTo>
                  <a:close/>
                </a:path>
                <a:path w="378459" h="303530">
                  <a:moveTo>
                    <a:pt x="3810" y="146050"/>
                  </a:moveTo>
                  <a:lnTo>
                    <a:pt x="0" y="14605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46050"/>
                  </a:lnTo>
                  <a:close/>
                </a:path>
                <a:path w="378459" h="303530">
                  <a:moveTo>
                    <a:pt x="378459" y="146050"/>
                  </a:moveTo>
                  <a:lnTo>
                    <a:pt x="374650" y="146050"/>
                  </a:lnTo>
                  <a:lnTo>
                    <a:pt x="374650" y="190500"/>
                  </a:lnTo>
                  <a:lnTo>
                    <a:pt x="378459" y="190500"/>
                  </a:lnTo>
                  <a:lnTo>
                    <a:pt x="378459" y="146050"/>
                  </a:lnTo>
                  <a:close/>
                </a:path>
                <a:path w="378459" h="303530">
                  <a:moveTo>
                    <a:pt x="381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90500"/>
                  </a:lnTo>
                  <a:close/>
                </a:path>
                <a:path w="378459" h="303530">
                  <a:moveTo>
                    <a:pt x="378459" y="190500"/>
                  </a:moveTo>
                  <a:lnTo>
                    <a:pt x="374650" y="190500"/>
                  </a:lnTo>
                  <a:lnTo>
                    <a:pt x="374650" y="196850"/>
                  </a:lnTo>
                  <a:lnTo>
                    <a:pt x="378459" y="196850"/>
                  </a:lnTo>
                  <a:lnTo>
                    <a:pt x="378459" y="190500"/>
                  </a:lnTo>
                  <a:close/>
                </a:path>
                <a:path w="378459" h="303530">
                  <a:moveTo>
                    <a:pt x="3810" y="196850"/>
                  </a:moveTo>
                  <a:lnTo>
                    <a:pt x="0" y="1968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196850"/>
                  </a:lnTo>
                  <a:close/>
                </a:path>
                <a:path w="378459" h="303530">
                  <a:moveTo>
                    <a:pt x="378459" y="196850"/>
                  </a:moveTo>
                  <a:lnTo>
                    <a:pt x="374650" y="196850"/>
                  </a:lnTo>
                  <a:lnTo>
                    <a:pt x="374650" y="241300"/>
                  </a:lnTo>
                  <a:lnTo>
                    <a:pt x="378459" y="241300"/>
                  </a:lnTo>
                  <a:lnTo>
                    <a:pt x="378459" y="196850"/>
                  </a:lnTo>
                  <a:close/>
                </a:path>
                <a:path w="378459" h="303530">
                  <a:moveTo>
                    <a:pt x="3810" y="241300"/>
                  </a:moveTo>
                  <a:lnTo>
                    <a:pt x="0" y="24130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1300"/>
                  </a:lnTo>
                  <a:close/>
                </a:path>
                <a:path w="378459" h="303530">
                  <a:moveTo>
                    <a:pt x="378459" y="241300"/>
                  </a:moveTo>
                  <a:lnTo>
                    <a:pt x="374650" y="241300"/>
                  </a:lnTo>
                  <a:lnTo>
                    <a:pt x="374650" y="254000"/>
                  </a:lnTo>
                  <a:lnTo>
                    <a:pt x="378459" y="254000"/>
                  </a:lnTo>
                  <a:lnTo>
                    <a:pt x="378459" y="241300"/>
                  </a:lnTo>
                  <a:close/>
                </a:path>
                <a:path w="378459" h="303530">
                  <a:moveTo>
                    <a:pt x="37845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378459" y="303530"/>
                  </a:lnTo>
                  <a:lnTo>
                    <a:pt x="378459" y="302260"/>
                  </a:lnTo>
                  <a:close/>
                </a:path>
                <a:path w="378459" h="303530">
                  <a:moveTo>
                    <a:pt x="3810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378459" y="300990"/>
                  </a:lnTo>
                  <a:lnTo>
                    <a:pt x="378459" y="299720"/>
                  </a:lnTo>
                  <a:lnTo>
                    <a:pt x="3810" y="299720"/>
                  </a:lnTo>
                  <a:lnTo>
                    <a:pt x="3810" y="298450"/>
                  </a:lnTo>
                  <a:close/>
                </a:path>
                <a:path w="378459" h="303530">
                  <a:moveTo>
                    <a:pt x="378459" y="298450"/>
                  </a:moveTo>
                  <a:lnTo>
                    <a:pt x="374650" y="298450"/>
                  </a:lnTo>
                  <a:lnTo>
                    <a:pt x="374650" y="299720"/>
                  </a:lnTo>
                  <a:lnTo>
                    <a:pt x="378459" y="299720"/>
                  </a:lnTo>
                  <a:lnTo>
                    <a:pt x="378459" y="298450"/>
                  </a:lnTo>
                  <a:close/>
                </a:path>
                <a:path w="378459" h="303530">
                  <a:moveTo>
                    <a:pt x="381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5910"/>
                  </a:lnTo>
                  <a:close/>
                </a:path>
                <a:path w="378459" h="303530">
                  <a:moveTo>
                    <a:pt x="378459" y="295910"/>
                  </a:moveTo>
                  <a:lnTo>
                    <a:pt x="374650" y="295910"/>
                  </a:lnTo>
                  <a:lnTo>
                    <a:pt x="374650" y="297180"/>
                  </a:lnTo>
                  <a:lnTo>
                    <a:pt x="378459" y="297180"/>
                  </a:lnTo>
                  <a:lnTo>
                    <a:pt x="378459" y="295910"/>
                  </a:lnTo>
                  <a:close/>
                </a:path>
                <a:path w="378459" h="303530">
                  <a:moveTo>
                    <a:pt x="381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92100"/>
                  </a:lnTo>
                  <a:close/>
                </a:path>
                <a:path w="378459" h="303530">
                  <a:moveTo>
                    <a:pt x="378459" y="292100"/>
                  </a:moveTo>
                  <a:lnTo>
                    <a:pt x="374650" y="292100"/>
                  </a:lnTo>
                  <a:lnTo>
                    <a:pt x="374650" y="294640"/>
                  </a:lnTo>
                  <a:lnTo>
                    <a:pt x="378459" y="294640"/>
                  </a:lnTo>
                  <a:lnTo>
                    <a:pt x="378459" y="292100"/>
                  </a:lnTo>
                  <a:close/>
                </a:path>
                <a:path w="378459" h="303530">
                  <a:moveTo>
                    <a:pt x="381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9560"/>
                  </a:lnTo>
                  <a:close/>
                </a:path>
                <a:path w="378459" h="303530">
                  <a:moveTo>
                    <a:pt x="378459" y="289560"/>
                  </a:moveTo>
                  <a:lnTo>
                    <a:pt x="374650" y="289560"/>
                  </a:lnTo>
                  <a:lnTo>
                    <a:pt x="374650" y="290830"/>
                  </a:lnTo>
                  <a:lnTo>
                    <a:pt x="378459" y="290830"/>
                  </a:lnTo>
                  <a:lnTo>
                    <a:pt x="378459" y="289560"/>
                  </a:lnTo>
                  <a:close/>
                </a:path>
                <a:path w="378459" h="303530">
                  <a:moveTo>
                    <a:pt x="381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5750"/>
                  </a:lnTo>
                  <a:close/>
                </a:path>
                <a:path w="378459" h="303530">
                  <a:moveTo>
                    <a:pt x="378459" y="285750"/>
                  </a:moveTo>
                  <a:lnTo>
                    <a:pt x="374650" y="285750"/>
                  </a:lnTo>
                  <a:lnTo>
                    <a:pt x="374650" y="288290"/>
                  </a:lnTo>
                  <a:lnTo>
                    <a:pt x="378459" y="288290"/>
                  </a:lnTo>
                  <a:lnTo>
                    <a:pt x="378459" y="285750"/>
                  </a:lnTo>
                  <a:close/>
                </a:path>
                <a:path w="378459" h="303530">
                  <a:moveTo>
                    <a:pt x="3810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9400"/>
                  </a:lnTo>
                  <a:close/>
                </a:path>
                <a:path w="378459" h="303530">
                  <a:moveTo>
                    <a:pt x="378459" y="279400"/>
                  </a:moveTo>
                  <a:lnTo>
                    <a:pt x="374650" y="279400"/>
                  </a:lnTo>
                  <a:lnTo>
                    <a:pt x="374650" y="284480"/>
                  </a:lnTo>
                  <a:lnTo>
                    <a:pt x="378459" y="284480"/>
                  </a:lnTo>
                  <a:lnTo>
                    <a:pt x="378459" y="279400"/>
                  </a:lnTo>
                  <a:close/>
                </a:path>
                <a:path w="378459" h="303530">
                  <a:moveTo>
                    <a:pt x="3810" y="270510"/>
                  </a:moveTo>
                  <a:lnTo>
                    <a:pt x="0" y="27051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0510"/>
                  </a:lnTo>
                  <a:close/>
                </a:path>
                <a:path w="378459" h="303530">
                  <a:moveTo>
                    <a:pt x="378459" y="270510"/>
                  </a:moveTo>
                  <a:lnTo>
                    <a:pt x="374650" y="270510"/>
                  </a:lnTo>
                  <a:lnTo>
                    <a:pt x="374650" y="278130"/>
                  </a:lnTo>
                  <a:lnTo>
                    <a:pt x="378459" y="278130"/>
                  </a:lnTo>
                  <a:lnTo>
                    <a:pt x="378459" y="270510"/>
                  </a:lnTo>
                  <a:close/>
                </a:path>
                <a:path w="378459" h="303530">
                  <a:moveTo>
                    <a:pt x="3810" y="255270"/>
                  </a:moveTo>
                  <a:lnTo>
                    <a:pt x="0" y="25527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55270"/>
                  </a:lnTo>
                  <a:close/>
                </a:path>
                <a:path w="378459" h="303530">
                  <a:moveTo>
                    <a:pt x="378459" y="255270"/>
                  </a:moveTo>
                  <a:lnTo>
                    <a:pt x="374650" y="255270"/>
                  </a:lnTo>
                  <a:lnTo>
                    <a:pt x="374650" y="269240"/>
                  </a:lnTo>
                  <a:lnTo>
                    <a:pt x="378459" y="269240"/>
                  </a:lnTo>
                  <a:lnTo>
                    <a:pt x="378459" y="25527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6201410" y="1634489"/>
              <a:ext cx="370840" cy="295910"/>
            </a:xfrm>
            <a:custGeom>
              <a:avLst/>
              <a:gdLst/>
              <a:ahLst/>
              <a:cxnLst/>
              <a:rect l="l" t="t" r="r" b="b"/>
              <a:pathLst>
                <a:path w="370840" h="295910">
                  <a:moveTo>
                    <a:pt x="381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8290"/>
                  </a:lnTo>
                  <a:close/>
                </a:path>
                <a:path w="370840" h="295910">
                  <a:moveTo>
                    <a:pt x="381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5750"/>
                  </a:lnTo>
                  <a:close/>
                </a:path>
                <a:path w="370840" h="295910">
                  <a:moveTo>
                    <a:pt x="381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1940"/>
                  </a:lnTo>
                  <a:close/>
                </a:path>
                <a:path w="370840" h="295910">
                  <a:moveTo>
                    <a:pt x="381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0" y="280682"/>
                  </a:lnTo>
                  <a:lnTo>
                    <a:pt x="3810" y="280682"/>
                  </a:lnTo>
                  <a:lnTo>
                    <a:pt x="3810" y="53340"/>
                  </a:lnTo>
                  <a:lnTo>
                    <a:pt x="3810" y="46990"/>
                  </a:lnTo>
                  <a:close/>
                </a:path>
                <a:path w="370840" h="295910">
                  <a:moveTo>
                    <a:pt x="3810" y="27940"/>
                  </a:moveTo>
                  <a:lnTo>
                    <a:pt x="0" y="27940"/>
                  </a:lnTo>
                  <a:lnTo>
                    <a:pt x="0" y="45720"/>
                  </a:lnTo>
                  <a:lnTo>
                    <a:pt x="3810" y="45720"/>
                  </a:lnTo>
                  <a:lnTo>
                    <a:pt x="3810" y="27940"/>
                  </a:lnTo>
                  <a:close/>
                </a:path>
                <a:path w="370840" h="295910">
                  <a:moveTo>
                    <a:pt x="3810" y="25400"/>
                  </a:moveTo>
                  <a:lnTo>
                    <a:pt x="0" y="2540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5400"/>
                  </a:lnTo>
                  <a:close/>
                </a:path>
                <a:path w="370840" h="295910">
                  <a:moveTo>
                    <a:pt x="381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5240"/>
                  </a:lnTo>
                  <a:close/>
                </a:path>
                <a:path w="370840" h="295910">
                  <a:moveTo>
                    <a:pt x="3810" y="12700"/>
                  </a:moveTo>
                  <a:lnTo>
                    <a:pt x="0" y="1270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2700"/>
                  </a:lnTo>
                  <a:close/>
                </a:path>
                <a:path w="370840" h="29591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70840" h="295910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70840" h="29591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70840" h="295910">
                  <a:moveTo>
                    <a:pt x="37084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370840" y="295910"/>
                  </a:lnTo>
                  <a:lnTo>
                    <a:pt x="370840" y="294640"/>
                  </a:lnTo>
                  <a:close/>
                </a:path>
                <a:path w="370840" h="295910">
                  <a:moveTo>
                    <a:pt x="37084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370840" y="293370"/>
                  </a:lnTo>
                  <a:lnTo>
                    <a:pt x="370840" y="292100"/>
                  </a:lnTo>
                  <a:close/>
                </a:path>
                <a:path w="370840" h="295910">
                  <a:moveTo>
                    <a:pt x="370840" y="288290"/>
                  </a:moveTo>
                  <a:lnTo>
                    <a:pt x="367030" y="288290"/>
                  </a:lnTo>
                  <a:lnTo>
                    <a:pt x="367030" y="290830"/>
                  </a:lnTo>
                  <a:lnTo>
                    <a:pt x="370840" y="290830"/>
                  </a:lnTo>
                  <a:lnTo>
                    <a:pt x="370840" y="288290"/>
                  </a:lnTo>
                  <a:close/>
                </a:path>
                <a:path w="370840" h="295910">
                  <a:moveTo>
                    <a:pt x="370840" y="285750"/>
                  </a:moveTo>
                  <a:lnTo>
                    <a:pt x="367030" y="285750"/>
                  </a:lnTo>
                  <a:lnTo>
                    <a:pt x="367030" y="287020"/>
                  </a:lnTo>
                  <a:lnTo>
                    <a:pt x="370840" y="287020"/>
                  </a:lnTo>
                  <a:lnTo>
                    <a:pt x="370840" y="285750"/>
                  </a:lnTo>
                  <a:close/>
                </a:path>
                <a:path w="370840" h="295910">
                  <a:moveTo>
                    <a:pt x="370840" y="281940"/>
                  </a:moveTo>
                  <a:lnTo>
                    <a:pt x="367030" y="281940"/>
                  </a:lnTo>
                  <a:lnTo>
                    <a:pt x="367030" y="284480"/>
                  </a:lnTo>
                  <a:lnTo>
                    <a:pt x="370840" y="284480"/>
                  </a:lnTo>
                  <a:lnTo>
                    <a:pt x="370840" y="281940"/>
                  </a:lnTo>
                  <a:close/>
                </a:path>
                <a:path w="370840" h="295910">
                  <a:moveTo>
                    <a:pt x="370840" y="275590"/>
                  </a:moveTo>
                  <a:lnTo>
                    <a:pt x="367030" y="275590"/>
                  </a:lnTo>
                  <a:lnTo>
                    <a:pt x="367030" y="280670"/>
                  </a:lnTo>
                  <a:lnTo>
                    <a:pt x="370840" y="280670"/>
                  </a:lnTo>
                  <a:lnTo>
                    <a:pt x="370840" y="275590"/>
                  </a:lnTo>
                  <a:close/>
                </a:path>
                <a:path w="370840" h="295910">
                  <a:moveTo>
                    <a:pt x="370840" y="266700"/>
                  </a:moveTo>
                  <a:lnTo>
                    <a:pt x="367030" y="266700"/>
                  </a:lnTo>
                  <a:lnTo>
                    <a:pt x="367030" y="274320"/>
                  </a:lnTo>
                  <a:lnTo>
                    <a:pt x="370840" y="274320"/>
                  </a:lnTo>
                  <a:lnTo>
                    <a:pt x="370840" y="266700"/>
                  </a:lnTo>
                  <a:close/>
                </a:path>
                <a:path w="370840" h="295910">
                  <a:moveTo>
                    <a:pt x="370840" y="251460"/>
                  </a:moveTo>
                  <a:lnTo>
                    <a:pt x="367030" y="251460"/>
                  </a:lnTo>
                  <a:lnTo>
                    <a:pt x="367030" y="265430"/>
                  </a:lnTo>
                  <a:lnTo>
                    <a:pt x="370840" y="265430"/>
                  </a:lnTo>
                  <a:lnTo>
                    <a:pt x="370840" y="251460"/>
                  </a:lnTo>
                  <a:close/>
                </a:path>
                <a:path w="370840" h="295910">
                  <a:moveTo>
                    <a:pt x="370840" y="46990"/>
                  </a:moveTo>
                  <a:lnTo>
                    <a:pt x="367030" y="46990"/>
                  </a:lnTo>
                  <a:lnTo>
                    <a:pt x="367030" y="53340"/>
                  </a:lnTo>
                  <a:lnTo>
                    <a:pt x="367030" y="250190"/>
                  </a:lnTo>
                  <a:lnTo>
                    <a:pt x="370840" y="250190"/>
                  </a:lnTo>
                  <a:lnTo>
                    <a:pt x="370840" y="53340"/>
                  </a:lnTo>
                  <a:lnTo>
                    <a:pt x="370840" y="46990"/>
                  </a:lnTo>
                  <a:close/>
                </a:path>
                <a:path w="370840" h="295910">
                  <a:moveTo>
                    <a:pt x="370840" y="27940"/>
                  </a:moveTo>
                  <a:lnTo>
                    <a:pt x="367030" y="27940"/>
                  </a:lnTo>
                  <a:lnTo>
                    <a:pt x="367030" y="45720"/>
                  </a:lnTo>
                  <a:lnTo>
                    <a:pt x="370840" y="45720"/>
                  </a:lnTo>
                  <a:lnTo>
                    <a:pt x="370840" y="27940"/>
                  </a:lnTo>
                  <a:close/>
                </a:path>
                <a:path w="370840" h="295910">
                  <a:moveTo>
                    <a:pt x="370840" y="25400"/>
                  </a:moveTo>
                  <a:lnTo>
                    <a:pt x="367030" y="25400"/>
                  </a:lnTo>
                  <a:lnTo>
                    <a:pt x="367030" y="26670"/>
                  </a:lnTo>
                  <a:lnTo>
                    <a:pt x="370840" y="26670"/>
                  </a:lnTo>
                  <a:lnTo>
                    <a:pt x="370840" y="25400"/>
                  </a:lnTo>
                  <a:close/>
                </a:path>
                <a:path w="370840" h="295910">
                  <a:moveTo>
                    <a:pt x="370840" y="15240"/>
                  </a:moveTo>
                  <a:lnTo>
                    <a:pt x="367030" y="15240"/>
                  </a:lnTo>
                  <a:lnTo>
                    <a:pt x="367030" y="24130"/>
                  </a:lnTo>
                  <a:lnTo>
                    <a:pt x="370840" y="24130"/>
                  </a:lnTo>
                  <a:lnTo>
                    <a:pt x="370840" y="15240"/>
                  </a:lnTo>
                  <a:close/>
                </a:path>
                <a:path w="370840" h="295910">
                  <a:moveTo>
                    <a:pt x="370840" y="12700"/>
                  </a:moveTo>
                  <a:lnTo>
                    <a:pt x="367030" y="12700"/>
                  </a:lnTo>
                  <a:lnTo>
                    <a:pt x="367030" y="13970"/>
                  </a:lnTo>
                  <a:lnTo>
                    <a:pt x="370840" y="13970"/>
                  </a:lnTo>
                  <a:lnTo>
                    <a:pt x="370840" y="12700"/>
                  </a:lnTo>
                  <a:close/>
                </a:path>
                <a:path w="370840" h="295910">
                  <a:moveTo>
                    <a:pt x="370840" y="8890"/>
                  </a:moveTo>
                  <a:lnTo>
                    <a:pt x="367030" y="8890"/>
                  </a:lnTo>
                  <a:lnTo>
                    <a:pt x="367030" y="11430"/>
                  </a:lnTo>
                  <a:lnTo>
                    <a:pt x="370840" y="11430"/>
                  </a:lnTo>
                  <a:lnTo>
                    <a:pt x="370840" y="8890"/>
                  </a:lnTo>
                  <a:close/>
                </a:path>
                <a:path w="370840" h="295910">
                  <a:moveTo>
                    <a:pt x="370840" y="6350"/>
                  </a:moveTo>
                  <a:lnTo>
                    <a:pt x="367030" y="6350"/>
                  </a:lnTo>
                  <a:lnTo>
                    <a:pt x="367030" y="7620"/>
                  </a:lnTo>
                  <a:lnTo>
                    <a:pt x="370840" y="7620"/>
                  </a:lnTo>
                  <a:lnTo>
                    <a:pt x="370840" y="6350"/>
                  </a:lnTo>
                  <a:close/>
                </a:path>
                <a:path w="370840" h="295910">
                  <a:moveTo>
                    <a:pt x="370840" y="2540"/>
                  </a:moveTo>
                  <a:lnTo>
                    <a:pt x="367030" y="2540"/>
                  </a:lnTo>
                  <a:lnTo>
                    <a:pt x="367030" y="5080"/>
                  </a:lnTo>
                  <a:lnTo>
                    <a:pt x="370840" y="5080"/>
                  </a:lnTo>
                  <a:lnTo>
                    <a:pt x="370840" y="2540"/>
                  </a:lnTo>
                  <a:close/>
                </a:path>
                <a:path w="370840" h="295910">
                  <a:moveTo>
                    <a:pt x="3708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0840" y="1270"/>
                  </a:lnTo>
                  <a:lnTo>
                    <a:pt x="370840" y="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6205219" y="1637029"/>
              <a:ext cx="363220" cy="288290"/>
            </a:xfrm>
            <a:custGeom>
              <a:avLst/>
              <a:gdLst/>
              <a:ahLst/>
              <a:cxnLst/>
              <a:rect l="l" t="t" r="r" b="b"/>
              <a:pathLst>
                <a:path w="363220" h="288289">
                  <a:moveTo>
                    <a:pt x="253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2539" y="50800"/>
                  </a:lnTo>
                  <a:lnTo>
                    <a:pt x="2539" y="44450"/>
                  </a:lnTo>
                  <a:close/>
                </a:path>
                <a:path w="363220" h="288289">
                  <a:moveTo>
                    <a:pt x="363220" y="44450"/>
                  </a:moveTo>
                  <a:lnTo>
                    <a:pt x="359409" y="44450"/>
                  </a:lnTo>
                  <a:lnTo>
                    <a:pt x="359409" y="50800"/>
                  </a:lnTo>
                  <a:lnTo>
                    <a:pt x="363220" y="50800"/>
                  </a:lnTo>
                  <a:lnTo>
                    <a:pt x="363220" y="44450"/>
                  </a:lnTo>
                  <a:close/>
                </a:path>
                <a:path w="363220" h="288289">
                  <a:moveTo>
                    <a:pt x="2539" y="25400"/>
                  </a:moveTo>
                  <a:lnTo>
                    <a:pt x="0" y="25400"/>
                  </a:lnTo>
                  <a:lnTo>
                    <a:pt x="0" y="43179"/>
                  </a:lnTo>
                  <a:lnTo>
                    <a:pt x="2539" y="43179"/>
                  </a:lnTo>
                  <a:lnTo>
                    <a:pt x="2539" y="25400"/>
                  </a:lnTo>
                  <a:close/>
                </a:path>
                <a:path w="363220" h="288289">
                  <a:moveTo>
                    <a:pt x="363220" y="25400"/>
                  </a:moveTo>
                  <a:lnTo>
                    <a:pt x="359409" y="25400"/>
                  </a:lnTo>
                  <a:lnTo>
                    <a:pt x="359409" y="43179"/>
                  </a:lnTo>
                  <a:lnTo>
                    <a:pt x="363220" y="43179"/>
                  </a:lnTo>
                  <a:lnTo>
                    <a:pt x="363220" y="25400"/>
                  </a:lnTo>
                  <a:close/>
                </a:path>
                <a:path w="363220" h="288289">
                  <a:moveTo>
                    <a:pt x="253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2539" y="24129"/>
                  </a:lnTo>
                  <a:lnTo>
                    <a:pt x="2539" y="22860"/>
                  </a:lnTo>
                  <a:close/>
                </a:path>
                <a:path w="363220" h="288289">
                  <a:moveTo>
                    <a:pt x="363220" y="22860"/>
                  </a:moveTo>
                  <a:lnTo>
                    <a:pt x="359409" y="22860"/>
                  </a:lnTo>
                  <a:lnTo>
                    <a:pt x="359409" y="24129"/>
                  </a:lnTo>
                  <a:lnTo>
                    <a:pt x="363220" y="24129"/>
                  </a:lnTo>
                  <a:lnTo>
                    <a:pt x="363220" y="22860"/>
                  </a:lnTo>
                  <a:close/>
                </a:path>
                <a:path w="363220" h="288289">
                  <a:moveTo>
                    <a:pt x="2539" y="12700"/>
                  </a:moveTo>
                  <a:lnTo>
                    <a:pt x="0" y="12700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2700"/>
                  </a:lnTo>
                  <a:close/>
                </a:path>
                <a:path w="363220" h="288289">
                  <a:moveTo>
                    <a:pt x="363220" y="12700"/>
                  </a:moveTo>
                  <a:lnTo>
                    <a:pt x="359409" y="12700"/>
                  </a:lnTo>
                  <a:lnTo>
                    <a:pt x="359409" y="21589"/>
                  </a:lnTo>
                  <a:lnTo>
                    <a:pt x="363220" y="21589"/>
                  </a:lnTo>
                  <a:lnTo>
                    <a:pt x="363220" y="12700"/>
                  </a:lnTo>
                  <a:close/>
                </a:path>
                <a:path w="363220" h="288289">
                  <a:moveTo>
                    <a:pt x="253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10160"/>
                  </a:lnTo>
                  <a:close/>
                </a:path>
                <a:path w="363220" h="288289">
                  <a:moveTo>
                    <a:pt x="363220" y="10160"/>
                  </a:moveTo>
                  <a:lnTo>
                    <a:pt x="359409" y="10160"/>
                  </a:lnTo>
                  <a:lnTo>
                    <a:pt x="359409" y="11429"/>
                  </a:lnTo>
                  <a:lnTo>
                    <a:pt x="363220" y="11429"/>
                  </a:lnTo>
                  <a:lnTo>
                    <a:pt x="363220" y="10160"/>
                  </a:lnTo>
                  <a:close/>
                </a:path>
                <a:path w="363220" h="288289">
                  <a:moveTo>
                    <a:pt x="253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6350"/>
                  </a:lnTo>
                  <a:close/>
                </a:path>
                <a:path w="363220" h="288289">
                  <a:moveTo>
                    <a:pt x="363220" y="6350"/>
                  </a:moveTo>
                  <a:lnTo>
                    <a:pt x="359409" y="6350"/>
                  </a:lnTo>
                  <a:lnTo>
                    <a:pt x="359409" y="8889"/>
                  </a:lnTo>
                  <a:lnTo>
                    <a:pt x="363220" y="8889"/>
                  </a:lnTo>
                  <a:lnTo>
                    <a:pt x="363220" y="6350"/>
                  </a:lnTo>
                  <a:close/>
                </a:path>
                <a:path w="363220" h="288289">
                  <a:moveTo>
                    <a:pt x="253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10"/>
                  </a:lnTo>
                  <a:close/>
                </a:path>
                <a:path w="363220" h="288289">
                  <a:moveTo>
                    <a:pt x="363220" y="3810"/>
                  </a:moveTo>
                  <a:lnTo>
                    <a:pt x="359409" y="3810"/>
                  </a:lnTo>
                  <a:lnTo>
                    <a:pt x="359409" y="5079"/>
                  </a:lnTo>
                  <a:lnTo>
                    <a:pt x="363220" y="5079"/>
                  </a:lnTo>
                  <a:lnTo>
                    <a:pt x="363220" y="3810"/>
                  </a:lnTo>
                  <a:close/>
                </a:path>
                <a:path w="363220" h="288289">
                  <a:moveTo>
                    <a:pt x="3632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3220" y="2539"/>
                  </a:lnTo>
                  <a:lnTo>
                    <a:pt x="363220" y="0"/>
                  </a:lnTo>
                  <a:close/>
                </a:path>
                <a:path w="363220" h="288289">
                  <a:moveTo>
                    <a:pt x="2539" y="50800"/>
                  </a:moveTo>
                  <a:lnTo>
                    <a:pt x="0" y="50800"/>
                  </a:lnTo>
                  <a:lnTo>
                    <a:pt x="0" y="101600"/>
                  </a:lnTo>
                  <a:lnTo>
                    <a:pt x="2539" y="101600"/>
                  </a:lnTo>
                  <a:lnTo>
                    <a:pt x="2539" y="50800"/>
                  </a:lnTo>
                  <a:close/>
                </a:path>
                <a:path w="363220" h="288289">
                  <a:moveTo>
                    <a:pt x="363220" y="50800"/>
                  </a:moveTo>
                  <a:lnTo>
                    <a:pt x="359409" y="50800"/>
                  </a:lnTo>
                  <a:lnTo>
                    <a:pt x="359409" y="101600"/>
                  </a:lnTo>
                  <a:lnTo>
                    <a:pt x="363220" y="101600"/>
                  </a:lnTo>
                  <a:lnTo>
                    <a:pt x="363220" y="50800"/>
                  </a:lnTo>
                  <a:close/>
                </a:path>
                <a:path w="363220" h="288289">
                  <a:moveTo>
                    <a:pt x="2539" y="101600"/>
                  </a:moveTo>
                  <a:lnTo>
                    <a:pt x="0" y="101600"/>
                  </a:lnTo>
                  <a:lnTo>
                    <a:pt x="0" y="139700"/>
                  </a:lnTo>
                  <a:lnTo>
                    <a:pt x="2539" y="139700"/>
                  </a:lnTo>
                  <a:lnTo>
                    <a:pt x="2539" y="101600"/>
                  </a:lnTo>
                  <a:close/>
                </a:path>
                <a:path w="363220" h="288289">
                  <a:moveTo>
                    <a:pt x="363220" y="101600"/>
                  </a:moveTo>
                  <a:lnTo>
                    <a:pt x="359409" y="101600"/>
                  </a:lnTo>
                  <a:lnTo>
                    <a:pt x="359409" y="139700"/>
                  </a:lnTo>
                  <a:lnTo>
                    <a:pt x="363220" y="139700"/>
                  </a:lnTo>
                  <a:lnTo>
                    <a:pt x="363220" y="101600"/>
                  </a:lnTo>
                  <a:close/>
                </a:path>
                <a:path w="363220" h="288289">
                  <a:moveTo>
                    <a:pt x="2539" y="139700"/>
                  </a:moveTo>
                  <a:lnTo>
                    <a:pt x="0" y="139700"/>
                  </a:lnTo>
                  <a:lnTo>
                    <a:pt x="0" y="184150"/>
                  </a:lnTo>
                  <a:lnTo>
                    <a:pt x="2539" y="184150"/>
                  </a:lnTo>
                  <a:lnTo>
                    <a:pt x="2539" y="139700"/>
                  </a:lnTo>
                  <a:close/>
                </a:path>
                <a:path w="363220" h="288289">
                  <a:moveTo>
                    <a:pt x="363220" y="139700"/>
                  </a:moveTo>
                  <a:lnTo>
                    <a:pt x="359409" y="139700"/>
                  </a:lnTo>
                  <a:lnTo>
                    <a:pt x="359409" y="184150"/>
                  </a:lnTo>
                  <a:lnTo>
                    <a:pt x="363220" y="184150"/>
                  </a:lnTo>
                  <a:lnTo>
                    <a:pt x="363220" y="139700"/>
                  </a:lnTo>
                  <a:close/>
                </a:path>
                <a:path w="363220" h="288289">
                  <a:moveTo>
                    <a:pt x="2539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2539" y="190500"/>
                  </a:lnTo>
                  <a:lnTo>
                    <a:pt x="2539" y="184150"/>
                  </a:lnTo>
                  <a:close/>
                </a:path>
                <a:path w="363220" h="288289">
                  <a:moveTo>
                    <a:pt x="363220" y="184150"/>
                  </a:moveTo>
                  <a:lnTo>
                    <a:pt x="359409" y="184150"/>
                  </a:lnTo>
                  <a:lnTo>
                    <a:pt x="359409" y="190500"/>
                  </a:lnTo>
                  <a:lnTo>
                    <a:pt x="363220" y="190500"/>
                  </a:lnTo>
                  <a:lnTo>
                    <a:pt x="363220" y="184150"/>
                  </a:lnTo>
                  <a:close/>
                </a:path>
                <a:path w="363220" h="288289">
                  <a:moveTo>
                    <a:pt x="2539" y="190500"/>
                  </a:moveTo>
                  <a:lnTo>
                    <a:pt x="0" y="190500"/>
                  </a:lnTo>
                  <a:lnTo>
                    <a:pt x="0" y="234950"/>
                  </a:lnTo>
                  <a:lnTo>
                    <a:pt x="2539" y="234950"/>
                  </a:lnTo>
                  <a:lnTo>
                    <a:pt x="2539" y="190500"/>
                  </a:lnTo>
                  <a:close/>
                </a:path>
                <a:path w="363220" h="288289">
                  <a:moveTo>
                    <a:pt x="363220" y="190500"/>
                  </a:moveTo>
                  <a:lnTo>
                    <a:pt x="359409" y="190500"/>
                  </a:lnTo>
                  <a:lnTo>
                    <a:pt x="359409" y="234950"/>
                  </a:lnTo>
                  <a:lnTo>
                    <a:pt x="363220" y="234950"/>
                  </a:lnTo>
                  <a:lnTo>
                    <a:pt x="363220" y="190500"/>
                  </a:lnTo>
                  <a:close/>
                </a:path>
                <a:path w="363220" h="288289">
                  <a:moveTo>
                    <a:pt x="2539" y="234950"/>
                  </a:moveTo>
                  <a:lnTo>
                    <a:pt x="0" y="234950"/>
                  </a:lnTo>
                  <a:lnTo>
                    <a:pt x="0" y="247650"/>
                  </a:lnTo>
                  <a:lnTo>
                    <a:pt x="2539" y="247650"/>
                  </a:lnTo>
                  <a:lnTo>
                    <a:pt x="2539" y="234950"/>
                  </a:lnTo>
                  <a:close/>
                </a:path>
                <a:path w="363220" h="288289">
                  <a:moveTo>
                    <a:pt x="363220" y="234950"/>
                  </a:moveTo>
                  <a:lnTo>
                    <a:pt x="359409" y="234950"/>
                  </a:lnTo>
                  <a:lnTo>
                    <a:pt x="359409" y="247650"/>
                  </a:lnTo>
                  <a:lnTo>
                    <a:pt x="363220" y="247650"/>
                  </a:lnTo>
                  <a:lnTo>
                    <a:pt x="363220" y="234950"/>
                  </a:lnTo>
                  <a:close/>
                </a:path>
                <a:path w="363220" h="288289">
                  <a:moveTo>
                    <a:pt x="2539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63220" y="288290"/>
                  </a:lnTo>
                  <a:lnTo>
                    <a:pt x="363220" y="287020"/>
                  </a:lnTo>
                  <a:lnTo>
                    <a:pt x="2539" y="287020"/>
                  </a:lnTo>
                  <a:lnTo>
                    <a:pt x="2539" y="285750"/>
                  </a:lnTo>
                  <a:close/>
                </a:path>
                <a:path w="363220" h="288289">
                  <a:moveTo>
                    <a:pt x="363220" y="285750"/>
                  </a:moveTo>
                  <a:lnTo>
                    <a:pt x="359409" y="285750"/>
                  </a:lnTo>
                  <a:lnTo>
                    <a:pt x="359409" y="287020"/>
                  </a:lnTo>
                  <a:lnTo>
                    <a:pt x="363220" y="287020"/>
                  </a:lnTo>
                  <a:lnTo>
                    <a:pt x="363220" y="285750"/>
                  </a:lnTo>
                  <a:close/>
                </a:path>
                <a:path w="363220" h="288289">
                  <a:moveTo>
                    <a:pt x="2539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2539" y="284480"/>
                  </a:lnTo>
                  <a:lnTo>
                    <a:pt x="2539" y="283210"/>
                  </a:lnTo>
                  <a:close/>
                </a:path>
                <a:path w="363220" h="288289">
                  <a:moveTo>
                    <a:pt x="363220" y="283210"/>
                  </a:moveTo>
                  <a:lnTo>
                    <a:pt x="359409" y="283210"/>
                  </a:lnTo>
                  <a:lnTo>
                    <a:pt x="359409" y="284480"/>
                  </a:lnTo>
                  <a:lnTo>
                    <a:pt x="363220" y="284480"/>
                  </a:lnTo>
                  <a:lnTo>
                    <a:pt x="363220" y="283210"/>
                  </a:lnTo>
                  <a:close/>
                </a:path>
                <a:path w="363220" h="288289">
                  <a:moveTo>
                    <a:pt x="2539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2539" y="281940"/>
                  </a:lnTo>
                  <a:lnTo>
                    <a:pt x="2539" y="279400"/>
                  </a:lnTo>
                  <a:close/>
                </a:path>
                <a:path w="363220" h="288289">
                  <a:moveTo>
                    <a:pt x="363220" y="279400"/>
                  </a:moveTo>
                  <a:lnTo>
                    <a:pt x="359409" y="279400"/>
                  </a:lnTo>
                  <a:lnTo>
                    <a:pt x="359409" y="281940"/>
                  </a:lnTo>
                  <a:lnTo>
                    <a:pt x="363220" y="281940"/>
                  </a:lnTo>
                  <a:lnTo>
                    <a:pt x="363220" y="279400"/>
                  </a:lnTo>
                  <a:close/>
                </a:path>
                <a:path w="363220" h="288289">
                  <a:moveTo>
                    <a:pt x="2539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2539" y="278130"/>
                  </a:lnTo>
                  <a:lnTo>
                    <a:pt x="2539" y="273050"/>
                  </a:lnTo>
                  <a:close/>
                </a:path>
                <a:path w="363220" h="288289">
                  <a:moveTo>
                    <a:pt x="363220" y="273050"/>
                  </a:moveTo>
                  <a:lnTo>
                    <a:pt x="359409" y="273050"/>
                  </a:lnTo>
                  <a:lnTo>
                    <a:pt x="359409" y="278130"/>
                  </a:lnTo>
                  <a:lnTo>
                    <a:pt x="363220" y="278130"/>
                  </a:lnTo>
                  <a:lnTo>
                    <a:pt x="363220" y="273050"/>
                  </a:lnTo>
                  <a:close/>
                </a:path>
                <a:path w="363220" h="288289">
                  <a:moveTo>
                    <a:pt x="2539" y="264160"/>
                  </a:moveTo>
                  <a:lnTo>
                    <a:pt x="0" y="264160"/>
                  </a:lnTo>
                  <a:lnTo>
                    <a:pt x="0" y="271780"/>
                  </a:lnTo>
                  <a:lnTo>
                    <a:pt x="2539" y="271780"/>
                  </a:lnTo>
                  <a:lnTo>
                    <a:pt x="2539" y="264160"/>
                  </a:lnTo>
                  <a:close/>
                </a:path>
                <a:path w="363220" h="288289">
                  <a:moveTo>
                    <a:pt x="363220" y="264160"/>
                  </a:moveTo>
                  <a:lnTo>
                    <a:pt x="359409" y="264160"/>
                  </a:lnTo>
                  <a:lnTo>
                    <a:pt x="359409" y="271780"/>
                  </a:lnTo>
                  <a:lnTo>
                    <a:pt x="363220" y="271780"/>
                  </a:lnTo>
                  <a:lnTo>
                    <a:pt x="363220" y="264160"/>
                  </a:lnTo>
                  <a:close/>
                </a:path>
                <a:path w="363220" h="288289">
                  <a:moveTo>
                    <a:pt x="2539" y="248920"/>
                  </a:moveTo>
                  <a:lnTo>
                    <a:pt x="0" y="248920"/>
                  </a:lnTo>
                  <a:lnTo>
                    <a:pt x="0" y="262890"/>
                  </a:lnTo>
                  <a:lnTo>
                    <a:pt x="2539" y="262890"/>
                  </a:lnTo>
                  <a:lnTo>
                    <a:pt x="2539" y="248920"/>
                  </a:lnTo>
                  <a:close/>
                </a:path>
                <a:path w="363220" h="288289">
                  <a:moveTo>
                    <a:pt x="363220" y="248920"/>
                  </a:moveTo>
                  <a:lnTo>
                    <a:pt x="359409" y="248920"/>
                  </a:lnTo>
                  <a:lnTo>
                    <a:pt x="359409" y="262890"/>
                  </a:lnTo>
                  <a:lnTo>
                    <a:pt x="363220" y="262890"/>
                  </a:lnTo>
                  <a:lnTo>
                    <a:pt x="363220" y="24892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6207760" y="1640839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70" h="283210">
                  <a:moveTo>
                    <a:pt x="381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5590"/>
                  </a:lnTo>
                  <a:close/>
                </a:path>
                <a:path w="356870" h="283210">
                  <a:moveTo>
                    <a:pt x="3810" y="269240"/>
                  </a:moveTo>
                  <a:lnTo>
                    <a:pt x="0" y="26924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9240"/>
                  </a:lnTo>
                  <a:close/>
                </a:path>
                <a:path w="356870" h="283210">
                  <a:moveTo>
                    <a:pt x="3810" y="260350"/>
                  </a:moveTo>
                  <a:lnTo>
                    <a:pt x="0" y="26035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60350"/>
                  </a:lnTo>
                  <a:close/>
                </a:path>
                <a:path w="356870" h="283210">
                  <a:moveTo>
                    <a:pt x="3810" y="40640"/>
                  </a:moveTo>
                  <a:lnTo>
                    <a:pt x="0" y="4064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40640"/>
                  </a:lnTo>
                  <a:close/>
                </a:path>
                <a:path w="356870" h="283210">
                  <a:moveTo>
                    <a:pt x="3810" y="21590"/>
                  </a:moveTo>
                  <a:lnTo>
                    <a:pt x="0" y="2159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21590"/>
                  </a:lnTo>
                  <a:close/>
                </a:path>
                <a:path w="356870" h="283210">
                  <a:moveTo>
                    <a:pt x="3810" y="19050"/>
                  </a:moveTo>
                  <a:lnTo>
                    <a:pt x="0" y="1905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9050"/>
                  </a:lnTo>
                  <a:close/>
                </a:path>
                <a:path w="356870" h="283210">
                  <a:moveTo>
                    <a:pt x="3810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8890"/>
                  </a:lnTo>
                  <a:close/>
                </a:path>
                <a:path w="356870" h="283210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56870" h="28321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56870" h="283210">
                  <a:moveTo>
                    <a:pt x="35687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56870" y="283210"/>
                  </a:lnTo>
                  <a:lnTo>
                    <a:pt x="356870" y="281940"/>
                  </a:lnTo>
                  <a:close/>
                </a:path>
                <a:path w="356870" h="283210">
                  <a:moveTo>
                    <a:pt x="35687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356870" y="280670"/>
                  </a:lnTo>
                  <a:lnTo>
                    <a:pt x="356870" y="279400"/>
                  </a:lnTo>
                  <a:close/>
                </a:path>
                <a:path w="356870" h="283210">
                  <a:moveTo>
                    <a:pt x="356870" y="275590"/>
                  </a:moveTo>
                  <a:lnTo>
                    <a:pt x="353060" y="275590"/>
                  </a:lnTo>
                  <a:lnTo>
                    <a:pt x="353060" y="278130"/>
                  </a:lnTo>
                  <a:lnTo>
                    <a:pt x="356870" y="278130"/>
                  </a:lnTo>
                  <a:lnTo>
                    <a:pt x="356870" y="275590"/>
                  </a:lnTo>
                  <a:close/>
                </a:path>
                <a:path w="356870" h="283210">
                  <a:moveTo>
                    <a:pt x="356870" y="269240"/>
                  </a:moveTo>
                  <a:lnTo>
                    <a:pt x="353060" y="269240"/>
                  </a:lnTo>
                  <a:lnTo>
                    <a:pt x="353060" y="274320"/>
                  </a:lnTo>
                  <a:lnTo>
                    <a:pt x="356870" y="274320"/>
                  </a:lnTo>
                  <a:lnTo>
                    <a:pt x="356870" y="269240"/>
                  </a:lnTo>
                  <a:close/>
                </a:path>
                <a:path w="356870" h="283210">
                  <a:moveTo>
                    <a:pt x="356870" y="40640"/>
                  </a:moveTo>
                  <a:lnTo>
                    <a:pt x="353060" y="40640"/>
                  </a:lnTo>
                  <a:lnTo>
                    <a:pt x="353060" y="46990"/>
                  </a:lnTo>
                  <a:lnTo>
                    <a:pt x="353060" y="267970"/>
                  </a:lnTo>
                  <a:lnTo>
                    <a:pt x="356870" y="267970"/>
                  </a:lnTo>
                  <a:lnTo>
                    <a:pt x="356870" y="46990"/>
                  </a:lnTo>
                  <a:lnTo>
                    <a:pt x="356870" y="40640"/>
                  </a:lnTo>
                  <a:close/>
                </a:path>
                <a:path w="356870" h="283210">
                  <a:moveTo>
                    <a:pt x="356870" y="21590"/>
                  </a:moveTo>
                  <a:lnTo>
                    <a:pt x="353060" y="21590"/>
                  </a:lnTo>
                  <a:lnTo>
                    <a:pt x="353060" y="39370"/>
                  </a:lnTo>
                  <a:lnTo>
                    <a:pt x="356870" y="39370"/>
                  </a:lnTo>
                  <a:lnTo>
                    <a:pt x="356870" y="21590"/>
                  </a:lnTo>
                  <a:close/>
                </a:path>
                <a:path w="356870" h="283210">
                  <a:moveTo>
                    <a:pt x="356870" y="19050"/>
                  </a:moveTo>
                  <a:lnTo>
                    <a:pt x="353060" y="19050"/>
                  </a:lnTo>
                  <a:lnTo>
                    <a:pt x="353060" y="20320"/>
                  </a:lnTo>
                  <a:lnTo>
                    <a:pt x="356870" y="20320"/>
                  </a:lnTo>
                  <a:lnTo>
                    <a:pt x="356870" y="19050"/>
                  </a:lnTo>
                  <a:close/>
                </a:path>
                <a:path w="356870" h="283210">
                  <a:moveTo>
                    <a:pt x="356870" y="8890"/>
                  </a:moveTo>
                  <a:lnTo>
                    <a:pt x="353060" y="8890"/>
                  </a:lnTo>
                  <a:lnTo>
                    <a:pt x="353060" y="17780"/>
                  </a:lnTo>
                  <a:lnTo>
                    <a:pt x="356870" y="17780"/>
                  </a:lnTo>
                  <a:lnTo>
                    <a:pt x="356870" y="8890"/>
                  </a:lnTo>
                  <a:close/>
                </a:path>
                <a:path w="356870" h="283210">
                  <a:moveTo>
                    <a:pt x="356870" y="6350"/>
                  </a:moveTo>
                  <a:lnTo>
                    <a:pt x="353060" y="6350"/>
                  </a:lnTo>
                  <a:lnTo>
                    <a:pt x="353060" y="7620"/>
                  </a:lnTo>
                  <a:lnTo>
                    <a:pt x="356870" y="7620"/>
                  </a:lnTo>
                  <a:lnTo>
                    <a:pt x="356870" y="6350"/>
                  </a:lnTo>
                  <a:close/>
                </a:path>
                <a:path w="356870" h="283210">
                  <a:moveTo>
                    <a:pt x="356870" y="2540"/>
                  </a:moveTo>
                  <a:lnTo>
                    <a:pt x="353060" y="2540"/>
                  </a:lnTo>
                  <a:lnTo>
                    <a:pt x="353060" y="5080"/>
                  </a:lnTo>
                  <a:lnTo>
                    <a:pt x="356870" y="5080"/>
                  </a:lnTo>
                  <a:lnTo>
                    <a:pt x="356870" y="2540"/>
                  </a:lnTo>
                  <a:close/>
                </a:path>
                <a:path w="356870" h="283210">
                  <a:moveTo>
                    <a:pt x="3568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56870" y="1270"/>
                  </a:lnTo>
                  <a:lnTo>
                    <a:pt x="356870" y="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6211570" y="164337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5589">
                  <a:moveTo>
                    <a:pt x="3810" y="257810"/>
                  </a:moveTo>
                  <a:lnTo>
                    <a:pt x="0" y="25781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7810"/>
                  </a:lnTo>
                  <a:close/>
                </a:path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19050"/>
                  </a:lnTo>
                  <a:close/>
                </a:path>
                <a:path w="349250" h="275589">
                  <a:moveTo>
                    <a:pt x="381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49250" h="275589">
                  <a:moveTo>
                    <a:pt x="34925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6710" y="266700"/>
                  </a:lnTo>
                  <a:lnTo>
                    <a:pt x="346710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6710" y="38100"/>
                  </a:lnTo>
                  <a:lnTo>
                    <a:pt x="346710" y="44450"/>
                  </a:lnTo>
                  <a:lnTo>
                    <a:pt x="346710" y="265430"/>
                  </a:lnTo>
                  <a:lnTo>
                    <a:pt x="349250" y="265430"/>
                  </a:lnTo>
                  <a:lnTo>
                    <a:pt x="349250" y="4445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6710" y="19050"/>
                  </a:lnTo>
                  <a:lnTo>
                    <a:pt x="346710" y="36830"/>
                  </a:lnTo>
                  <a:lnTo>
                    <a:pt x="349250" y="3683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49250" y="16510"/>
                  </a:moveTo>
                  <a:lnTo>
                    <a:pt x="346710" y="16510"/>
                  </a:lnTo>
                  <a:lnTo>
                    <a:pt x="346710" y="17780"/>
                  </a:lnTo>
                  <a:lnTo>
                    <a:pt x="349250" y="17780"/>
                  </a:lnTo>
                  <a:lnTo>
                    <a:pt x="349250" y="1651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6710" y="6350"/>
                  </a:lnTo>
                  <a:lnTo>
                    <a:pt x="346710" y="15240"/>
                  </a:lnTo>
                  <a:lnTo>
                    <a:pt x="349250" y="1524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6710" y="3810"/>
                  </a:lnTo>
                  <a:lnTo>
                    <a:pt x="346710" y="5080"/>
                  </a:lnTo>
                  <a:lnTo>
                    <a:pt x="349250" y="508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49250" y="254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6215379" y="1647189"/>
              <a:ext cx="342900" cy="267970"/>
            </a:xfrm>
            <a:custGeom>
              <a:avLst/>
              <a:gdLst/>
              <a:ahLst/>
              <a:cxnLst/>
              <a:rect l="l" t="t" r="r" b="b"/>
              <a:pathLst>
                <a:path w="342900" h="267969">
                  <a:moveTo>
                    <a:pt x="381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89"/>
                  </a:lnTo>
                  <a:close/>
                </a:path>
                <a:path w="342900" h="267969">
                  <a:moveTo>
                    <a:pt x="342900" y="34289"/>
                  </a:moveTo>
                  <a:lnTo>
                    <a:pt x="339090" y="34289"/>
                  </a:lnTo>
                  <a:lnTo>
                    <a:pt x="339090" y="40639"/>
                  </a:lnTo>
                  <a:lnTo>
                    <a:pt x="342900" y="40639"/>
                  </a:lnTo>
                  <a:lnTo>
                    <a:pt x="342900" y="34289"/>
                  </a:lnTo>
                  <a:close/>
                </a:path>
                <a:path w="342900" h="267969">
                  <a:moveTo>
                    <a:pt x="3810" y="15239"/>
                  </a:moveTo>
                  <a:lnTo>
                    <a:pt x="0" y="1523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15239"/>
                  </a:lnTo>
                  <a:close/>
                </a:path>
                <a:path w="342900" h="267969">
                  <a:moveTo>
                    <a:pt x="342900" y="15239"/>
                  </a:moveTo>
                  <a:lnTo>
                    <a:pt x="339090" y="15239"/>
                  </a:lnTo>
                  <a:lnTo>
                    <a:pt x="339090" y="33019"/>
                  </a:lnTo>
                  <a:lnTo>
                    <a:pt x="342900" y="33019"/>
                  </a:lnTo>
                  <a:lnTo>
                    <a:pt x="342900" y="15239"/>
                  </a:lnTo>
                  <a:close/>
                </a:path>
                <a:path w="342900" h="2679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42900" h="267969">
                  <a:moveTo>
                    <a:pt x="342900" y="12700"/>
                  </a:moveTo>
                  <a:lnTo>
                    <a:pt x="339090" y="12700"/>
                  </a:lnTo>
                  <a:lnTo>
                    <a:pt x="339090" y="13969"/>
                  </a:lnTo>
                  <a:lnTo>
                    <a:pt x="342900" y="13969"/>
                  </a:lnTo>
                  <a:lnTo>
                    <a:pt x="342900" y="12700"/>
                  </a:lnTo>
                  <a:close/>
                </a:path>
                <a:path w="342900" h="267969">
                  <a:moveTo>
                    <a:pt x="342900" y="2539"/>
                  </a:moveTo>
                  <a:lnTo>
                    <a:pt x="0" y="253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342900" y="3810"/>
                  </a:lnTo>
                  <a:lnTo>
                    <a:pt x="342900" y="2539"/>
                  </a:lnTo>
                  <a:close/>
                </a:path>
                <a:path w="342900" h="267969">
                  <a:moveTo>
                    <a:pt x="342900" y="3810"/>
                  </a:moveTo>
                  <a:lnTo>
                    <a:pt x="339090" y="3810"/>
                  </a:lnTo>
                  <a:lnTo>
                    <a:pt x="339090" y="11429"/>
                  </a:lnTo>
                  <a:lnTo>
                    <a:pt x="342900" y="11429"/>
                  </a:lnTo>
                  <a:lnTo>
                    <a:pt x="342900" y="3810"/>
                  </a:lnTo>
                  <a:close/>
                </a:path>
                <a:path w="342900" h="267969">
                  <a:moveTo>
                    <a:pt x="34290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2900" y="1269"/>
                  </a:lnTo>
                  <a:lnTo>
                    <a:pt x="342900" y="0"/>
                  </a:lnTo>
                  <a:close/>
                </a:path>
                <a:path w="342900" h="267969">
                  <a:moveTo>
                    <a:pt x="3810" y="40640"/>
                  </a:moveTo>
                  <a:lnTo>
                    <a:pt x="0" y="4064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40640"/>
                  </a:lnTo>
                  <a:close/>
                </a:path>
                <a:path w="342900" h="267969">
                  <a:moveTo>
                    <a:pt x="342900" y="40640"/>
                  </a:moveTo>
                  <a:lnTo>
                    <a:pt x="339090" y="40640"/>
                  </a:lnTo>
                  <a:lnTo>
                    <a:pt x="339090" y="91439"/>
                  </a:lnTo>
                  <a:lnTo>
                    <a:pt x="342900" y="91439"/>
                  </a:lnTo>
                  <a:lnTo>
                    <a:pt x="342900" y="40640"/>
                  </a:lnTo>
                  <a:close/>
                </a:path>
                <a:path w="342900" h="267969">
                  <a:moveTo>
                    <a:pt x="3810" y="91440"/>
                  </a:moveTo>
                  <a:lnTo>
                    <a:pt x="0" y="9144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91440"/>
                  </a:lnTo>
                  <a:close/>
                </a:path>
                <a:path w="342900" h="267969">
                  <a:moveTo>
                    <a:pt x="342900" y="91440"/>
                  </a:moveTo>
                  <a:lnTo>
                    <a:pt x="339090" y="91440"/>
                  </a:lnTo>
                  <a:lnTo>
                    <a:pt x="339090" y="129539"/>
                  </a:lnTo>
                  <a:lnTo>
                    <a:pt x="342900" y="129539"/>
                  </a:lnTo>
                  <a:lnTo>
                    <a:pt x="342900" y="91440"/>
                  </a:lnTo>
                  <a:close/>
                </a:path>
                <a:path w="342900" h="267969">
                  <a:moveTo>
                    <a:pt x="3810" y="129540"/>
                  </a:moveTo>
                  <a:lnTo>
                    <a:pt x="0" y="12954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29540"/>
                  </a:lnTo>
                  <a:close/>
                </a:path>
                <a:path w="342900" h="267969">
                  <a:moveTo>
                    <a:pt x="342900" y="129540"/>
                  </a:moveTo>
                  <a:lnTo>
                    <a:pt x="339090" y="129540"/>
                  </a:lnTo>
                  <a:lnTo>
                    <a:pt x="339090" y="173989"/>
                  </a:lnTo>
                  <a:lnTo>
                    <a:pt x="342900" y="173989"/>
                  </a:lnTo>
                  <a:lnTo>
                    <a:pt x="342900" y="129540"/>
                  </a:lnTo>
                  <a:close/>
                </a:path>
                <a:path w="342900" h="267969">
                  <a:moveTo>
                    <a:pt x="381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3810" y="180339"/>
                  </a:lnTo>
                  <a:lnTo>
                    <a:pt x="3810" y="173990"/>
                  </a:lnTo>
                  <a:close/>
                </a:path>
                <a:path w="342900" h="267969">
                  <a:moveTo>
                    <a:pt x="342900" y="173990"/>
                  </a:moveTo>
                  <a:lnTo>
                    <a:pt x="339090" y="173990"/>
                  </a:lnTo>
                  <a:lnTo>
                    <a:pt x="339090" y="180339"/>
                  </a:lnTo>
                  <a:lnTo>
                    <a:pt x="342900" y="180339"/>
                  </a:lnTo>
                  <a:lnTo>
                    <a:pt x="342900" y="173990"/>
                  </a:lnTo>
                  <a:close/>
                </a:path>
                <a:path w="342900" h="267969">
                  <a:moveTo>
                    <a:pt x="3810" y="180340"/>
                  </a:moveTo>
                  <a:lnTo>
                    <a:pt x="0" y="1803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80340"/>
                  </a:lnTo>
                  <a:close/>
                </a:path>
                <a:path w="342900" h="267969">
                  <a:moveTo>
                    <a:pt x="342900" y="180340"/>
                  </a:moveTo>
                  <a:lnTo>
                    <a:pt x="339090" y="180340"/>
                  </a:lnTo>
                  <a:lnTo>
                    <a:pt x="339090" y="224789"/>
                  </a:lnTo>
                  <a:lnTo>
                    <a:pt x="342900" y="224789"/>
                  </a:lnTo>
                  <a:lnTo>
                    <a:pt x="342900" y="180340"/>
                  </a:lnTo>
                  <a:close/>
                </a:path>
                <a:path w="342900" h="267969">
                  <a:moveTo>
                    <a:pt x="3810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24790"/>
                  </a:lnTo>
                  <a:close/>
                </a:path>
                <a:path w="342900" h="267969">
                  <a:moveTo>
                    <a:pt x="342900" y="224790"/>
                  </a:moveTo>
                  <a:lnTo>
                    <a:pt x="339090" y="224790"/>
                  </a:lnTo>
                  <a:lnTo>
                    <a:pt x="339090" y="237489"/>
                  </a:lnTo>
                  <a:lnTo>
                    <a:pt x="342900" y="237489"/>
                  </a:lnTo>
                  <a:lnTo>
                    <a:pt x="342900" y="224790"/>
                  </a:lnTo>
                  <a:close/>
                </a:path>
                <a:path w="342900" h="267969">
                  <a:moveTo>
                    <a:pt x="3810" y="262889"/>
                  </a:moveTo>
                  <a:lnTo>
                    <a:pt x="0" y="262889"/>
                  </a:lnTo>
                  <a:lnTo>
                    <a:pt x="0" y="267970"/>
                  </a:lnTo>
                  <a:lnTo>
                    <a:pt x="342900" y="267970"/>
                  </a:lnTo>
                  <a:lnTo>
                    <a:pt x="342900" y="265430"/>
                  </a:lnTo>
                  <a:lnTo>
                    <a:pt x="3810" y="265430"/>
                  </a:lnTo>
                  <a:lnTo>
                    <a:pt x="3810" y="262889"/>
                  </a:lnTo>
                  <a:close/>
                </a:path>
                <a:path w="342900" h="267969">
                  <a:moveTo>
                    <a:pt x="342900" y="262889"/>
                  </a:moveTo>
                  <a:lnTo>
                    <a:pt x="339090" y="262889"/>
                  </a:lnTo>
                  <a:lnTo>
                    <a:pt x="339090" y="265430"/>
                  </a:lnTo>
                  <a:lnTo>
                    <a:pt x="342900" y="265430"/>
                  </a:lnTo>
                  <a:lnTo>
                    <a:pt x="342900" y="262889"/>
                  </a:lnTo>
                  <a:close/>
                </a:path>
                <a:path w="342900" h="267969">
                  <a:moveTo>
                    <a:pt x="3810" y="254000"/>
                  </a:moveTo>
                  <a:lnTo>
                    <a:pt x="0" y="25400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54000"/>
                  </a:lnTo>
                  <a:close/>
                </a:path>
                <a:path w="342900" h="267969">
                  <a:moveTo>
                    <a:pt x="342900" y="254000"/>
                  </a:moveTo>
                  <a:lnTo>
                    <a:pt x="339090" y="254000"/>
                  </a:lnTo>
                  <a:lnTo>
                    <a:pt x="339090" y="261620"/>
                  </a:lnTo>
                  <a:lnTo>
                    <a:pt x="342900" y="261620"/>
                  </a:lnTo>
                  <a:lnTo>
                    <a:pt x="342900" y="254000"/>
                  </a:lnTo>
                  <a:close/>
                </a:path>
                <a:path w="342900" h="267969">
                  <a:moveTo>
                    <a:pt x="3810" y="238760"/>
                  </a:moveTo>
                  <a:lnTo>
                    <a:pt x="0" y="23876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38760"/>
                  </a:lnTo>
                  <a:close/>
                </a:path>
                <a:path w="342900" h="267969">
                  <a:moveTo>
                    <a:pt x="342900" y="238760"/>
                  </a:moveTo>
                  <a:lnTo>
                    <a:pt x="339090" y="238760"/>
                  </a:lnTo>
                  <a:lnTo>
                    <a:pt x="339090" y="252730"/>
                  </a:lnTo>
                  <a:lnTo>
                    <a:pt x="342900" y="252730"/>
                  </a:lnTo>
                  <a:lnTo>
                    <a:pt x="342900" y="23876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6219189" y="165099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19">
                  <a:moveTo>
                    <a:pt x="3810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79"/>
                  </a:lnTo>
                  <a:close/>
                </a:path>
                <a:path w="335279" h="261619">
                  <a:moveTo>
                    <a:pt x="335280" y="30479"/>
                  </a:moveTo>
                  <a:lnTo>
                    <a:pt x="331469" y="30479"/>
                  </a:lnTo>
                  <a:lnTo>
                    <a:pt x="331469" y="36829"/>
                  </a:lnTo>
                  <a:lnTo>
                    <a:pt x="335280" y="36829"/>
                  </a:lnTo>
                  <a:lnTo>
                    <a:pt x="335280" y="30479"/>
                  </a:lnTo>
                  <a:close/>
                </a:path>
                <a:path w="335279" h="261619">
                  <a:moveTo>
                    <a:pt x="3810" y="11429"/>
                  </a:moveTo>
                  <a:lnTo>
                    <a:pt x="0" y="1142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11429"/>
                  </a:lnTo>
                  <a:close/>
                </a:path>
                <a:path w="335279" h="261619">
                  <a:moveTo>
                    <a:pt x="335280" y="11429"/>
                  </a:moveTo>
                  <a:lnTo>
                    <a:pt x="331469" y="11429"/>
                  </a:lnTo>
                  <a:lnTo>
                    <a:pt x="331469" y="29209"/>
                  </a:lnTo>
                  <a:lnTo>
                    <a:pt x="335280" y="29209"/>
                  </a:lnTo>
                  <a:lnTo>
                    <a:pt x="335280" y="11429"/>
                  </a:lnTo>
                  <a:close/>
                </a:path>
                <a:path w="335279" h="261619">
                  <a:moveTo>
                    <a:pt x="381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close/>
                </a:path>
                <a:path w="335279" h="261619">
                  <a:moveTo>
                    <a:pt x="335280" y="8889"/>
                  </a:moveTo>
                  <a:lnTo>
                    <a:pt x="331469" y="8889"/>
                  </a:lnTo>
                  <a:lnTo>
                    <a:pt x="331469" y="10159"/>
                  </a:lnTo>
                  <a:lnTo>
                    <a:pt x="335280" y="10159"/>
                  </a:lnTo>
                  <a:lnTo>
                    <a:pt x="335280" y="8889"/>
                  </a:lnTo>
                  <a:close/>
                </a:path>
                <a:path w="335279" h="261619">
                  <a:moveTo>
                    <a:pt x="33528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35280" y="3809"/>
                  </a:lnTo>
                  <a:lnTo>
                    <a:pt x="335280" y="0"/>
                  </a:lnTo>
                  <a:close/>
                </a:path>
                <a:path w="335279" h="261619">
                  <a:moveTo>
                    <a:pt x="335280" y="3809"/>
                  </a:moveTo>
                  <a:lnTo>
                    <a:pt x="331469" y="3809"/>
                  </a:lnTo>
                  <a:lnTo>
                    <a:pt x="331469" y="7619"/>
                  </a:lnTo>
                  <a:lnTo>
                    <a:pt x="335280" y="7619"/>
                  </a:lnTo>
                  <a:lnTo>
                    <a:pt x="335280" y="3809"/>
                  </a:lnTo>
                  <a:close/>
                </a:path>
                <a:path w="335279" h="261619">
                  <a:moveTo>
                    <a:pt x="3810" y="36830"/>
                  </a:moveTo>
                  <a:lnTo>
                    <a:pt x="0" y="3683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36830"/>
                  </a:lnTo>
                  <a:close/>
                </a:path>
                <a:path w="335279" h="261619">
                  <a:moveTo>
                    <a:pt x="335280" y="36830"/>
                  </a:moveTo>
                  <a:lnTo>
                    <a:pt x="331469" y="36830"/>
                  </a:lnTo>
                  <a:lnTo>
                    <a:pt x="331469" y="87629"/>
                  </a:lnTo>
                  <a:lnTo>
                    <a:pt x="335280" y="87629"/>
                  </a:lnTo>
                  <a:lnTo>
                    <a:pt x="335280" y="36830"/>
                  </a:lnTo>
                  <a:close/>
                </a:path>
                <a:path w="335279" h="261619">
                  <a:moveTo>
                    <a:pt x="3810" y="87630"/>
                  </a:moveTo>
                  <a:lnTo>
                    <a:pt x="0" y="8763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87630"/>
                  </a:lnTo>
                  <a:close/>
                </a:path>
                <a:path w="335279" h="261619">
                  <a:moveTo>
                    <a:pt x="335280" y="87630"/>
                  </a:moveTo>
                  <a:lnTo>
                    <a:pt x="331469" y="87630"/>
                  </a:lnTo>
                  <a:lnTo>
                    <a:pt x="331469" y="125729"/>
                  </a:lnTo>
                  <a:lnTo>
                    <a:pt x="335280" y="125729"/>
                  </a:lnTo>
                  <a:lnTo>
                    <a:pt x="335280" y="87630"/>
                  </a:lnTo>
                  <a:close/>
                </a:path>
                <a:path w="335279" h="261619">
                  <a:moveTo>
                    <a:pt x="3810" y="125730"/>
                  </a:moveTo>
                  <a:lnTo>
                    <a:pt x="0" y="12573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25730"/>
                  </a:lnTo>
                  <a:close/>
                </a:path>
                <a:path w="335279" h="261619">
                  <a:moveTo>
                    <a:pt x="335280" y="125730"/>
                  </a:moveTo>
                  <a:lnTo>
                    <a:pt x="331469" y="125730"/>
                  </a:lnTo>
                  <a:lnTo>
                    <a:pt x="331469" y="170179"/>
                  </a:lnTo>
                  <a:lnTo>
                    <a:pt x="335280" y="170179"/>
                  </a:lnTo>
                  <a:lnTo>
                    <a:pt x="335280" y="125730"/>
                  </a:lnTo>
                  <a:close/>
                </a:path>
                <a:path w="335279" h="261619">
                  <a:moveTo>
                    <a:pt x="381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70180"/>
                  </a:lnTo>
                  <a:close/>
                </a:path>
                <a:path w="335279" h="261619">
                  <a:moveTo>
                    <a:pt x="335280" y="170180"/>
                  </a:moveTo>
                  <a:lnTo>
                    <a:pt x="331469" y="170180"/>
                  </a:lnTo>
                  <a:lnTo>
                    <a:pt x="331469" y="176529"/>
                  </a:lnTo>
                  <a:lnTo>
                    <a:pt x="335280" y="176529"/>
                  </a:lnTo>
                  <a:lnTo>
                    <a:pt x="335280" y="170180"/>
                  </a:lnTo>
                  <a:close/>
                </a:path>
                <a:path w="335279" h="261619">
                  <a:moveTo>
                    <a:pt x="3810" y="176530"/>
                  </a:moveTo>
                  <a:lnTo>
                    <a:pt x="0" y="1765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76530"/>
                  </a:lnTo>
                  <a:close/>
                </a:path>
                <a:path w="335279" h="261619">
                  <a:moveTo>
                    <a:pt x="335280" y="176530"/>
                  </a:moveTo>
                  <a:lnTo>
                    <a:pt x="331469" y="176530"/>
                  </a:lnTo>
                  <a:lnTo>
                    <a:pt x="331469" y="220979"/>
                  </a:lnTo>
                  <a:lnTo>
                    <a:pt x="335280" y="220979"/>
                  </a:lnTo>
                  <a:lnTo>
                    <a:pt x="335280" y="176530"/>
                  </a:lnTo>
                  <a:close/>
                </a:path>
                <a:path w="335279" h="261619">
                  <a:moveTo>
                    <a:pt x="3810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0980"/>
                  </a:lnTo>
                  <a:close/>
                </a:path>
                <a:path w="335279" h="261619">
                  <a:moveTo>
                    <a:pt x="335280" y="220980"/>
                  </a:moveTo>
                  <a:lnTo>
                    <a:pt x="331469" y="220980"/>
                  </a:lnTo>
                  <a:lnTo>
                    <a:pt x="331469" y="233679"/>
                  </a:lnTo>
                  <a:lnTo>
                    <a:pt x="335280" y="233679"/>
                  </a:lnTo>
                  <a:lnTo>
                    <a:pt x="335280" y="220980"/>
                  </a:lnTo>
                  <a:close/>
                </a:path>
                <a:path w="335279" h="261619">
                  <a:moveTo>
                    <a:pt x="335280" y="259079"/>
                  </a:moveTo>
                  <a:lnTo>
                    <a:pt x="0" y="259079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59079"/>
                  </a:lnTo>
                  <a:close/>
                </a:path>
                <a:path w="335279" h="261619">
                  <a:moveTo>
                    <a:pt x="3810" y="250189"/>
                  </a:moveTo>
                  <a:lnTo>
                    <a:pt x="0" y="250189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0189"/>
                  </a:lnTo>
                  <a:close/>
                </a:path>
                <a:path w="335279" h="261619">
                  <a:moveTo>
                    <a:pt x="335280" y="250189"/>
                  </a:moveTo>
                  <a:lnTo>
                    <a:pt x="331469" y="250189"/>
                  </a:lnTo>
                  <a:lnTo>
                    <a:pt x="331469" y="257810"/>
                  </a:lnTo>
                  <a:lnTo>
                    <a:pt x="335280" y="257810"/>
                  </a:lnTo>
                  <a:lnTo>
                    <a:pt x="335280" y="250189"/>
                  </a:lnTo>
                  <a:close/>
                </a:path>
                <a:path w="335279" h="261619">
                  <a:moveTo>
                    <a:pt x="3810" y="234950"/>
                  </a:moveTo>
                  <a:lnTo>
                    <a:pt x="0" y="23495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34950"/>
                  </a:lnTo>
                  <a:close/>
                </a:path>
                <a:path w="335279" h="261619">
                  <a:moveTo>
                    <a:pt x="335280" y="234950"/>
                  </a:moveTo>
                  <a:lnTo>
                    <a:pt x="331469" y="234950"/>
                  </a:lnTo>
                  <a:lnTo>
                    <a:pt x="331469" y="248920"/>
                  </a:lnTo>
                  <a:lnTo>
                    <a:pt x="335280" y="248920"/>
                  </a:lnTo>
                  <a:lnTo>
                    <a:pt x="335280" y="23495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6222999" y="1654809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81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6670"/>
                  </a:lnTo>
                  <a:close/>
                </a:path>
                <a:path w="327659" h="254000">
                  <a:moveTo>
                    <a:pt x="327659" y="26670"/>
                  </a:moveTo>
                  <a:lnTo>
                    <a:pt x="323850" y="26670"/>
                  </a:lnTo>
                  <a:lnTo>
                    <a:pt x="323850" y="33020"/>
                  </a:lnTo>
                  <a:lnTo>
                    <a:pt x="327659" y="33020"/>
                  </a:lnTo>
                  <a:lnTo>
                    <a:pt x="327659" y="26670"/>
                  </a:lnTo>
                  <a:close/>
                </a:path>
                <a:path w="327659" h="254000">
                  <a:moveTo>
                    <a:pt x="3810" y="7620"/>
                  </a:moveTo>
                  <a:lnTo>
                    <a:pt x="0" y="762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7620"/>
                  </a:lnTo>
                  <a:close/>
                </a:path>
                <a:path w="327659" h="254000">
                  <a:moveTo>
                    <a:pt x="327659" y="7620"/>
                  </a:moveTo>
                  <a:lnTo>
                    <a:pt x="323850" y="7620"/>
                  </a:lnTo>
                  <a:lnTo>
                    <a:pt x="323850" y="25400"/>
                  </a:lnTo>
                  <a:lnTo>
                    <a:pt x="327659" y="25400"/>
                  </a:lnTo>
                  <a:lnTo>
                    <a:pt x="327659" y="7620"/>
                  </a:lnTo>
                  <a:close/>
                </a:path>
                <a:path w="327659" h="254000">
                  <a:moveTo>
                    <a:pt x="3810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5080"/>
                  </a:lnTo>
                  <a:close/>
                </a:path>
                <a:path w="327659" h="254000">
                  <a:moveTo>
                    <a:pt x="327659" y="5080"/>
                  </a:moveTo>
                  <a:lnTo>
                    <a:pt x="323850" y="5080"/>
                  </a:lnTo>
                  <a:lnTo>
                    <a:pt x="323850" y="6350"/>
                  </a:lnTo>
                  <a:lnTo>
                    <a:pt x="327659" y="6350"/>
                  </a:lnTo>
                  <a:lnTo>
                    <a:pt x="327659" y="5080"/>
                  </a:lnTo>
                  <a:close/>
                </a:path>
                <a:path w="327659" h="254000">
                  <a:moveTo>
                    <a:pt x="32765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27659" y="3810"/>
                  </a:lnTo>
                  <a:lnTo>
                    <a:pt x="327659" y="0"/>
                  </a:lnTo>
                  <a:close/>
                </a:path>
                <a:path w="327659" h="254000">
                  <a:moveTo>
                    <a:pt x="3810" y="33020"/>
                  </a:moveTo>
                  <a:lnTo>
                    <a:pt x="0" y="3302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33020"/>
                  </a:lnTo>
                  <a:close/>
                </a:path>
                <a:path w="327659" h="254000">
                  <a:moveTo>
                    <a:pt x="327659" y="33020"/>
                  </a:moveTo>
                  <a:lnTo>
                    <a:pt x="323850" y="33020"/>
                  </a:lnTo>
                  <a:lnTo>
                    <a:pt x="323850" y="83820"/>
                  </a:lnTo>
                  <a:lnTo>
                    <a:pt x="327659" y="83820"/>
                  </a:lnTo>
                  <a:lnTo>
                    <a:pt x="327659" y="33020"/>
                  </a:lnTo>
                  <a:close/>
                </a:path>
                <a:path w="327659" h="254000">
                  <a:moveTo>
                    <a:pt x="3810" y="83820"/>
                  </a:moveTo>
                  <a:lnTo>
                    <a:pt x="0" y="83820"/>
                  </a:lnTo>
                  <a:lnTo>
                    <a:pt x="0" y="121920"/>
                  </a:lnTo>
                  <a:lnTo>
                    <a:pt x="3810" y="121920"/>
                  </a:lnTo>
                  <a:lnTo>
                    <a:pt x="3810" y="83820"/>
                  </a:lnTo>
                  <a:close/>
                </a:path>
                <a:path w="327659" h="254000">
                  <a:moveTo>
                    <a:pt x="327659" y="83820"/>
                  </a:moveTo>
                  <a:lnTo>
                    <a:pt x="323850" y="83820"/>
                  </a:lnTo>
                  <a:lnTo>
                    <a:pt x="323850" y="121920"/>
                  </a:lnTo>
                  <a:lnTo>
                    <a:pt x="327659" y="121920"/>
                  </a:lnTo>
                  <a:lnTo>
                    <a:pt x="327659" y="83820"/>
                  </a:lnTo>
                  <a:close/>
                </a:path>
                <a:path w="327659" h="254000">
                  <a:moveTo>
                    <a:pt x="3810" y="121920"/>
                  </a:moveTo>
                  <a:lnTo>
                    <a:pt x="0" y="12192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21920"/>
                  </a:lnTo>
                  <a:close/>
                </a:path>
                <a:path w="327659" h="254000">
                  <a:moveTo>
                    <a:pt x="327659" y="121920"/>
                  </a:moveTo>
                  <a:lnTo>
                    <a:pt x="323850" y="121920"/>
                  </a:lnTo>
                  <a:lnTo>
                    <a:pt x="323850" y="166370"/>
                  </a:lnTo>
                  <a:lnTo>
                    <a:pt x="327659" y="166370"/>
                  </a:lnTo>
                  <a:lnTo>
                    <a:pt x="327659" y="121920"/>
                  </a:lnTo>
                  <a:close/>
                </a:path>
                <a:path w="327659" h="254000">
                  <a:moveTo>
                    <a:pt x="381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3810" y="172720"/>
                  </a:lnTo>
                  <a:lnTo>
                    <a:pt x="3810" y="166370"/>
                  </a:lnTo>
                  <a:close/>
                </a:path>
                <a:path w="327659" h="254000">
                  <a:moveTo>
                    <a:pt x="327659" y="166370"/>
                  </a:moveTo>
                  <a:lnTo>
                    <a:pt x="323850" y="166370"/>
                  </a:lnTo>
                  <a:lnTo>
                    <a:pt x="323850" y="172720"/>
                  </a:lnTo>
                  <a:lnTo>
                    <a:pt x="327659" y="172720"/>
                  </a:lnTo>
                  <a:lnTo>
                    <a:pt x="327659" y="166370"/>
                  </a:lnTo>
                  <a:close/>
                </a:path>
                <a:path w="327659" h="254000">
                  <a:moveTo>
                    <a:pt x="3810" y="172720"/>
                  </a:moveTo>
                  <a:lnTo>
                    <a:pt x="0" y="172720"/>
                  </a:lnTo>
                  <a:lnTo>
                    <a:pt x="0" y="217170"/>
                  </a:lnTo>
                  <a:lnTo>
                    <a:pt x="3810" y="217170"/>
                  </a:lnTo>
                  <a:lnTo>
                    <a:pt x="3810" y="172720"/>
                  </a:lnTo>
                  <a:close/>
                </a:path>
                <a:path w="327659" h="254000">
                  <a:moveTo>
                    <a:pt x="327659" y="172720"/>
                  </a:moveTo>
                  <a:lnTo>
                    <a:pt x="323850" y="172720"/>
                  </a:lnTo>
                  <a:lnTo>
                    <a:pt x="323850" y="217170"/>
                  </a:lnTo>
                  <a:lnTo>
                    <a:pt x="327659" y="217170"/>
                  </a:lnTo>
                  <a:lnTo>
                    <a:pt x="327659" y="172720"/>
                  </a:lnTo>
                  <a:close/>
                </a:path>
                <a:path w="327659" h="254000">
                  <a:moveTo>
                    <a:pt x="3810" y="217170"/>
                  </a:moveTo>
                  <a:lnTo>
                    <a:pt x="0" y="217170"/>
                  </a:lnTo>
                  <a:lnTo>
                    <a:pt x="0" y="229870"/>
                  </a:lnTo>
                  <a:lnTo>
                    <a:pt x="3810" y="229870"/>
                  </a:lnTo>
                  <a:lnTo>
                    <a:pt x="3810" y="217170"/>
                  </a:lnTo>
                  <a:close/>
                </a:path>
                <a:path w="327659" h="254000">
                  <a:moveTo>
                    <a:pt x="327659" y="217170"/>
                  </a:moveTo>
                  <a:lnTo>
                    <a:pt x="323850" y="217170"/>
                  </a:lnTo>
                  <a:lnTo>
                    <a:pt x="323850" y="229870"/>
                  </a:lnTo>
                  <a:lnTo>
                    <a:pt x="327659" y="229870"/>
                  </a:lnTo>
                  <a:lnTo>
                    <a:pt x="327659" y="217170"/>
                  </a:lnTo>
                  <a:close/>
                </a:path>
                <a:path w="327659" h="254000">
                  <a:moveTo>
                    <a:pt x="3810" y="246380"/>
                  </a:moveTo>
                  <a:lnTo>
                    <a:pt x="0" y="246380"/>
                  </a:lnTo>
                  <a:lnTo>
                    <a:pt x="0" y="254000"/>
                  </a:lnTo>
                  <a:lnTo>
                    <a:pt x="327659" y="254000"/>
                  </a:lnTo>
                  <a:lnTo>
                    <a:pt x="327659" y="250190"/>
                  </a:lnTo>
                  <a:lnTo>
                    <a:pt x="3810" y="250190"/>
                  </a:lnTo>
                  <a:lnTo>
                    <a:pt x="3810" y="246380"/>
                  </a:lnTo>
                  <a:close/>
                </a:path>
                <a:path w="327659" h="254000">
                  <a:moveTo>
                    <a:pt x="327659" y="246380"/>
                  </a:moveTo>
                  <a:lnTo>
                    <a:pt x="323850" y="246380"/>
                  </a:lnTo>
                  <a:lnTo>
                    <a:pt x="323850" y="250190"/>
                  </a:lnTo>
                  <a:lnTo>
                    <a:pt x="327659" y="250190"/>
                  </a:lnTo>
                  <a:lnTo>
                    <a:pt x="327659" y="246380"/>
                  </a:lnTo>
                  <a:close/>
                </a:path>
                <a:path w="327659" h="254000">
                  <a:moveTo>
                    <a:pt x="3810" y="231140"/>
                  </a:moveTo>
                  <a:lnTo>
                    <a:pt x="0" y="23114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1140"/>
                  </a:lnTo>
                  <a:close/>
                </a:path>
                <a:path w="327659" h="254000">
                  <a:moveTo>
                    <a:pt x="327659" y="231140"/>
                  </a:moveTo>
                  <a:lnTo>
                    <a:pt x="323850" y="231140"/>
                  </a:lnTo>
                  <a:lnTo>
                    <a:pt x="323850" y="245110"/>
                  </a:lnTo>
                  <a:lnTo>
                    <a:pt x="327659" y="245110"/>
                  </a:lnTo>
                  <a:lnTo>
                    <a:pt x="327659" y="23114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6226810" y="1659889"/>
              <a:ext cx="320040" cy="245110"/>
            </a:xfrm>
            <a:custGeom>
              <a:avLst/>
              <a:gdLst/>
              <a:ahLst/>
              <a:cxnLst/>
              <a:rect l="l" t="t" r="r" b="b"/>
              <a:pathLst>
                <a:path w="320040" h="245110">
                  <a:moveTo>
                    <a:pt x="3810" y="21590"/>
                  </a:moveTo>
                  <a:lnTo>
                    <a:pt x="0" y="2159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1590"/>
                  </a:lnTo>
                  <a:close/>
                </a:path>
                <a:path w="320040" h="245110">
                  <a:moveTo>
                    <a:pt x="3810" y="2540"/>
                  </a:moveTo>
                  <a:lnTo>
                    <a:pt x="0" y="254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2540"/>
                  </a:lnTo>
                  <a:close/>
                </a:path>
                <a:path w="320040" h="245110">
                  <a:moveTo>
                    <a:pt x="320040" y="241300"/>
                  </a:moveTo>
                  <a:lnTo>
                    <a:pt x="0" y="241300"/>
                  </a:lnTo>
                  <a:lnTo>
                    <a:pt x="0" y="245110"/>
                  </a:lnTo>
                  <a:lnTo>
                    <a:pt x="320040" y="245110"/>
                  </a:lnTo>
                  <a:lnTo>
                    <a:pt x="320040" y="241300"/>
                  </a:lnTo>
                  <a:close/>
                </a:path>
                <a:path w="320040" h="245110">
                  <a:moveTo>
                    <a:pt x="320040" y="2540"/>
                  </a:moveTo>
                  <a:lnTo>
                    <a:pt x="316230" y="2540"/>
                  </a:lnTo>
                  <a:lnTo>
                    <a:pt x="316230" y="240030"/>
                  </a:lnTo>
                  <a:lnTo>
                    <a:pt x="320040" y="240030"/>
                  </a:lnTo>
                  <a:lnTo>
                    <a:pt x="320040" y="2540"/>
                  </a:lnTo>
                  <a:close/>
                </a:path>
                <a:path w="320040" h="245110">
                  <a:moveTo>
                    <a:pt x="3200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20040" y="1270"/>
                  </a:lnTo>
                  <a:lnTo>
                    <a:pt x="320040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6230619" y="1662429"/>
              <a:ext cx="312420" cy="237490"/>
            </a:xfrm>
            <a:custGeom>
              <a:avLst/>
              <a:gdLst/>
              <a:ahLst/>
              <a:cxnLst/>
              <a:rect l="l" t="t" r="r" b="b"/>
              <a:pathLst>
                <a:path w="312420" h="237489">
                  <a:moveTo>
                    <a:pt x="253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2539" y="25400"/>
                  </a:lnTo>
                  <a:lnTo>
                    <a:pt x="2539" y="19050"/>
                  </a:lnTo>
                  <a:close/>
                </a:path>
                <a:path w="312420" h="237489">
                  <a:moveTo>
                    <a:pt x="312420" y="19050"/>
                  </a:moveTo>
                  <a:lnTo>
                    <a:pt x="308609" y="19050"/>
                  </a:lnTo>
                  <a:lnTo>
                    <a:pt x="308609" y="25400"/>
                  </a:lnTo>
                  <a:lnTo>
                    <a:pt x="312420" y="25400"/>
                  </a:lnTo>
                  <a:lnTo>
                    <a:pt x="312420" y="19050"/>
                  </a:lnTo>
                  <a:close/>
                </a:path>
                <a:path w="312420" h="237489">
                  <a:moveTo>
                    <a:pt x="31242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3810"/>
                  </a:lnTo>
                  <a:lnTo>
                    <a:pt x="312420" y="3810"/>
                  </a:lnTo>
                  <a:lnTo>
                    <a:pt x="312420" y="0"/>
                  </a:lnTo>
                  <a:close/>
                </a:path>
                <a:path w="312420" h="237489">
                  <a:moveTo>
                    <a:pt x="312420" y="3810"/>
                  </a:moveTo>
                  <a:lnTo>
                    <a:pt x="308609" y="3810"/>
                  </a:lnTo>
                  <a:lnTo>
                    <a:pt x="308609" y="17779"/>
                  </a:lnTo>
                  <a:lnTo>
                    <a:pt x="312420" y="17779"/>
                  </a:lnTo>
                  <a:lnTo>
                    <a:pt x="312420" y="3810"/>
                  </a:lnTo>
                  <a:close/>
                </a:path>
                <a:path w="312420" h="237489">
                  <a:moveTo>
                    <a:pt x="2539" y="25400"/>
                  </a:moveTo>
                  <a:lnTo>
                    <a:pt x="0" y="25400"/>
                  </a:lnTo>
                  <a:lnTo>
                    <a:pt x="0" y="76200"/>
                  </a:lnTo>
                  <a:lnTo>
                    <a:pt x="2539" y="76200"/>
                  </a:lnTo>
                  <a:lnTo>
                    <a:pt x="2539" y="25400"/>
                  </a:lnTo>
                  <a:close/>
                </a:path>
                <a:path w="312420" h="237489">
                  <a:moveTo>
                    <a:pt x="312420" y="25400"/>
                  </a:moveTo>
                  <a:lnTo>
                    <a:pt x="308609" y="25400"/>
                  </a:lnTo>
                  <a:lnTo>
                    <a:pt x="308609" y="76200"/>
                  </a:lnTo>
                  <a:lnTo>
                    <a:pt x="312420" y="76200"/>
                  </a:lnTo>
                  <a:lnTo>
                    <a:pt x="312420" y="25400"/>
                  </a:lnTo>
                  <a:close/>
                </a:path>
                <a:path w="312420" h="237489">
                  <a:moveTo>
                    <a:pt x="2539" y="76200"/>
                  </a:moveTo>
                  <a:lnTo>
                    <a:pt x="0" y="76200"/>
                  </a:lnTo>
                  <a:lnTo>
                    <a:pt x="0" y="114300"/>
                  </a:lnTo>
                  <a:lnTo>
                    <a:pt x="2539" y="114300"/>
                  </a:lnTo>
                  <a:lnTo>
                    <a:pt x="2539" y="76200"/>
                  </a:lnTo>
                  <a:close/>
                </a:path>
                <a:path w="312420" h="237489">
                  <a:moveTo>
                    <a:pt x="312420" y="76200"/>
                  </a:moveTo>
                  <a:lnTo>
                    <a:pt x="308609" y="76200"/>
                  </a:lnTo>
                  <a:lnTo>
                    <a:pt x="308609" y="114300"/>
                  </a:lnTo>
                  <a:lnTo>
                    <a:pt x="312420" y="114300"/>
                  </a:lnTo>
                  <a:lnTo>
                    <a:pt x="312420" y="76200"/>
                  </a:lnTo>
                  <a:close/>
                </a:path>
                <a:path w="312420" h="237489">
                  <a:moveTo>
                    <a:pt x="2539" y="114300"/>
                  </a:moveTo>
                  <a:lnTo>
                    <a:pt x="0" y="114300"/>
                  </a:lnTo>
                  <a:lnTo>
                    <a:pt x="0" y="158750"/>
                  </a:lnTo>
                  <a:lnTo>
                    <a:pt x="2539" y="158750"/>
                  </a:lnTo>
                  <a:lnTo>
                    <a:pt x="2539" y="114300"/>
                  </a:lnTo>
                  <a:close/>
                </a:path>
                <a:path w="312420" h="237489">
                  <a:moveTo>
                    <a:pt x="312420" y="114300"/>
                  </a:moveTo>
                  <a:lnTo>
                    <a:pt x="308609" y="114300"/>
                  </a:lnTo>
                  <a:lnTo>
                    <a:pt x="308609" y="158750"/>
                  </a:lnTo>
                  <a:lnTo>
                    <a:pt x="312420" y="158750"/>
                  </a:lnTo>
                  <a:lnTo>
                    <a:pt x="312420" y="114300"/>
                  </a:lnTo>
                  <a:close/>
                </a:path>
                <a:path w="312420" h="237489">
                  <a:moveTo>
                    <a:pt x="2539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2539" y="165100"/>
                  </a:lnTo>
                  <a:lnTo>
                    <a:pt x="2539" y="158750"/>
                  </a:lnTo>
                  <a:close/>
                </a:path>
                <a:path w="312420" h="237489">
                  <a:moveTo>
                    <a:pt x="312420" y="158750"/>
                  </a:moveTo>
                  <a:lnTo>
                    <a:pt x="308609" y="158750"/>
                  </a:lnTo>
                  <a:lnTo>
                    <a:pt x="308609" y="165100"/>
                  </a:lnTo>
                  <a:lnTo>
                    <a:pt x="312420" y="165100"/>
                  </a:lnTo>
                  <a:lnTo>
                    <a:pt x="312420" y="158750"/>
                  </a:lnTo>
                  <a:close/>
                </a:path>
                <a:path w="312420" h="237489">
                  <a:moveTo>
                    <a:pt x="2539" y="165100"/>
                  </a:moveTo>
                  <a:lnTo>
                    <a:pt x="0" y="165100"/>
                  </a:lnTo>
                  <a:lnTo>
                    <a:pt x="0" y="209550"/>
                  </a:lnTo>
                  <a:lnTo>
                    <a:pt x="2539" y="209550"/>
                  </a:lnTo>
                  <a:lnTo>
                    <a:pt x="2539" y="165100"/>
                  </a:lnTo>
                  <a:close/>
                </a:path>
                <a:path w="312420" h="237489">
                  <a:moveTo>
                    <a:pt x="312420" y="165100"/>
                  </a:moveTo>
                  <a:lnTo>
                    <a:pt x="308609" y="165100"/>
                  </a:lnTo>
                  <a:lnTo>
                    <a:pt x="308609" y="209550"/>
                  </a:lnTo>
                  <a:lnTo>
                    <a:pt x="312420" y="209550"/>
                  </a:lnTo>
                  <a:lnTo>
                    <a:pt x="312420" y="165100"/>
                  </a:lnTo>
                  <a:close/>
                </a:path>
                <a:path w="312420" h="237489">
                  <a:moveTo>
                    <a:pt x="2539" y="209550"/>
                  </a:moveTo>
                  <a:lnTo>
                    <a:pt x="0" y="209550"/>
                  </a:lnTo>
                  <a:lnTo>
                    <a:pt x="0" y="222250"/>
                  </a:lnTo>
                  <a:lnTo>
                    <a:pt x="2539" y="222250"/>
                  </a:lnTo>
                  <a:lnTo>
                    <a:pt x="2539" y="209550"/>
                  </a:lnTo>
                  <a:close/>
                </a:path>
                <a:path w="312420" h="237489">
                  <a:moveTo>
                    <a:pt x="312420" y="209550"/>
                  </a:moveTo>
                  <a:lnTo>
                    <a:pt x="308609" y="209550"/>
                  </a:lnTo>
                  <a:lnTo>
                    <a:pt x="308609" y="222250"/>
                  </a:lnTo>
                  <a:lnTo>
                    <a:pt x="312420" y="222250"/>
                  </a:lnTo>
                  <a:lnTo>
                    <a:pt x="312420" y="209550"/>
                  </a:lnTo>
                  <a:close/>
                </a:path>
                <a:path w="312420" h="237489">
                  <a:moveTo>
                    <a:pt x="2539" y="223520"/>
                  </a:moveTo>
                  <a:lnTo>
                    <a:pt x="0" y="223520"/>
                  </a:lnTo>
                  <a:lnTo>
                    <a:pt x="0" y="237490"/>
                  </a:lnTo>
                  <a:lnTo>
                    <a:pt x="312420" y="237490"/>
                  </a:lnTo>
                  <a:lnTo>
                    <a:pt x="312420" y="234950"/>
                  </a:lnTo>
                  <a:lnTo>
                    <a:pt x="2539" y="234950"/>
                  </a:lnTo>
                  <a:lnTo>
                    <a:pt x="2539" y="223520"/>
                  </a:lnTo>
                  <a:close/>
                </a:path>
                <a:path w="312420" h="237489">
                  <a:moveTo>
                    <a:pt x="312420" y="223520"/>
                  </a:moveTo>
                  <a:lnTo>
                    <a:pt x="308609" y="223520"/>
                  </a:lnTo>
                  <a:lnTo>
                    <a:pt x="308609" y="234950"/>
                  </a:lnTo>
                  <a:lnTo>
                    <a:pt x="312420" y="234950"/>
                  </a:lnTo>
                  <a:lnTo>
                    <a:pt x="312420" y="22352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6233159" y="1666239"/>
              <a:ext cx="306070" cy="231140"/>
            </a:xfrm>
            <a:custGeom>
              <a:avLst/>
              <a:gdLst/>
              <a:ahLst/>
              <a:cxnLst/>
              <a:rect l="l" t="t" r="r" b="b"/>
              <a:pathLst>
                <a:path w="306070" h="231139">
                  <a:moveTo>
                    <a:pt x="381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39"/>
                  </a:lnTo>
                  <a:close/>
                </a:path>
                <a:path w="306070" h="231139">
                  <a:moveTo>
                    <a:pt x="306069" y="15239"/>
                  </a:moveTo>
                  <a:lnTo>
                    <a:pt x="302260" y="15239"/>
                  </a:lnTo>
                  <a:lnTo>
                    <a:pt x="302260" y="21589"/>
                  </a:lnTo>
                  <a:lnTo>
                    <a:pt x="306069" y="21589"/>
                  </a:lnTo>
                  <a:lnTo>
                    <a:pt x="306069" y="15239"/>
                  </a:lnTo>
                  <a:close/>
                </a:path>
                <a:path w="306070" h="231139">
                  <a:moveTo>
                    <a:pt x="306069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2539"/>
                  </a:lnTo>
                  <a:lnTo>
                    <a:pt x="306069" y="2539"/>
                  </a:lnTo>
                  <a:lnTo>
                    <a:pt x="306069" y="0"/>
                  </a:lnTo>
                  <a:close/>
                </a:path>
                <a:path w="306070" h="231139">
                  <a:moveTo>
                    <a:pt x="306069" y="2539"/>
                  </a:moveTo>
                  <a:lnTo>
                    <a:pt x="302260" y="2539"/>
                  </a:lnTo>
                  <a:lnTo>
                    <a:pt x="302260" y="13969"/>
                  </a:lnTo>
                  <a:lnTo>
                    <a:pt x="306069" y="13969"/>
                  </a:lnTo>
                  <a:lnTo>
                    <a:pt x="306069" y="2539"/>
                  </a:lnTo>
                  <a:close/>
                </a:path>
                <a:path w="306070" h="231139">
                  <a:moveTo>
                    <a:pt x="3810" y="21590"/>
                  </a:moveTo>
                  <a:lnTo>
                    <a:pt x="0" y="2159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21590"/>
                  </a:lnTo>
                  <a:close/>
                </a:path>
                <a:path w="306070" h="231139">
                  <a:moveTo>
                    <a:pt x="306069" y="21590"/>
                  </a:moveTo>
                  <a:lnTo>
                    <a:pt x="302260" y="21590"/>
                  </a:lnTo>
                  <a:lnTo>
                    <a:pt x="302260" y="72389"/>
                  </a:lnTo>
                  <a:lnTo>
                    <a:pt x="306069" y="72389"/>
                  </a:lnTo>
                  <a:lnTo>
                    <a:pt x="306069" y="21590"/>
                  </a:lnTo>
                  <a:close/>
                </a:path>
                <a:path w="306070" h="231139">
                  <a:moveTo>
                    <a:pt x="3810" y="72390"/>
                  </a:moveTo>
                  <a:lnTo>
                    <a:pt x="0" y="72390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72390"/>
                  </a:lnTo>
                  <a:close/>
                </a:path>
                <a:path w="306070" h="231139">
                  <a:moveTo>
                    <a:pt x="306069" y="72390"/>
                  </a:moveTo>
                  <a:lnTo>
                    <a:pt x="302260" y="72390"/>
                  </a:lnTo>
                  <a:lnTo>
                    <a:pt x="302260" y="110489"/>
                  </a:lnTo>
                  <a:lnTo>
                    <a:pt x="306069" y="110489"/>
                  </a:lnTo>
                  <a:lnTo>
                    <a:pt x="306069" y="72390"/>
                  </a:lnTo>
                  <a:close/>
                </a:path>
                <a:path w="306070" h="231139">
                  <a:moveTo>
                    <a:pt x="3810" y="110490"/>
                  </a:moveTo>
                  <a:lnTo>
                    <a:pt x="0" y="110490"/>
                  </a:lnTo>
                  <a:lnTo>
                    <a:pt x="0" y="154939"/>
                  </a:lnTo>
                  <a:lnTo>
                    <a:pt x="3810" y="154939"/>
                  </a:lnTo>
                  <a:lnTo>
                    <a:pt x="3810" y="110490"/>
                  </a:lnTo>
                  <a:close/>
                </a:path>
                <a:path w="306070" h="231139">
                  <a:moveTo>
                    <a:pt x="306069" y="110490"/>
                  </a:moveTo>
                  <a:lnTo>
                    <a:pt x="302260" y="110490"/>
                  </a:lnTo>
                  <a:lnTo>
                    <a:pt x="302260" y="154939"/>
                  </a:lnTo>
                  <a:lnTo>
                    <a:pt x="306069" y="154939"/>
                  </a:lnTo>
                  <a:lnTo>
                    <a:pt x="306069" y="110490"/>
                  </a:lnTo>
                  <a:close/>
                </a:path>
                <a:path w="306070" h="231139">
                  <a:moveTo>
                    <a:pt x="381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154940"/>
                  </a:lnTo>
                  <a:close/>
                </a:path>
                <a:path w="306070" h="231139">
                  <a:moveTo>
                    <a:pt x="306069" y="154940"/>
                  </a:moveTo>
                  <a:lnTo>
                    <a:pt x="302260" y="154940"/>
                  </a:lnTo>
                  <a:lnTo>
                    <a:pt x="302260" y="161289"/>
                  </a:lnTo>
                  <a:lnTo>
                    <a:pt x="306069" y="161289"/>
                  </a:lnTo>
                  <a:lnTo>
                    <a:pt x="306069" y="154940"/>
                  </a:lnTo>
                  <a:close/>
                </a:path>
                <a:path w="306070" h="231139">
                  <a:moveTo>
                    <a:pt x="3810" y="161290"/>
                  </a:moveTo>
                  <a:lnTo>
                    <a:pt x="0" y="1612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61290"/>
                  </a:lnTo>
                  <a:close/>
                </a:path>
                <a:path w="306070" h="231139">
                  <a:moveTo>
                    <a:pt x="306069" y="161290"/>
                  </a:moveTo>
                  <a:lnTo>
                    <a:pt x="302260" y="161290"/>
                  </a:lnTo>
                  <a:lnTo>
                    <a:pt x="302260" y="205739"/>
                  </a:lnTo>
                  <a:lnTo>
                    <a:pt x="306069" y="205739"/>
                  </a:lnTo>
                  <a:lnTo>
                    <a:pt x="306069" y="161290"/>
                  </a:lnTo>
                  <a:close/>
                </a:path>
                <a:path w="306070" h="231139">
                  <a:moveTo>
                    <a:pt x="3810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205740"/>
                  </a:lnTo>
                  <a:close/>
                </a:path>
                <a:path w="306070" h="231139">
                  <a:moveTo>
                    <a:pt x="306069" y="205740"/>
                  </a:moveTo>
                  <a:lnTo>
                    <a:pt x="302260" y="205740"/>
                  </a:lnTo>
                  <a:lnTo>
                    <a:pt x="302260" y="218439"/>
                  </a:lnTo>
                  <a:lnTo>
                    <a:pt x="306069" y="218439"/>
                  </a:lnTo>
                  <a:lnTo>
                    <a:pt x="306069" y="205740"/>
                  </a:lnTo>
                  <a:close/>
                </a:path>
                <a:path w="306070" h="231139">
                  <a:moveTo>
                    <a:pt x="3810" y="219710"/>
                  </a:moveTo>
                  <a:lnTo>
                    <a:pt x="0" y="219710"/>
                  </a:lnTo>
                  <a:lnTo>
                    <a:pt x="0" y="231139"/>
                  </a:lnTo>
                  <a:lnTo>
                    <a:pt x="306069" y="231139"/>
                  </a:lnTo>
                  <a:lnTo>
                    <a:pt x="306069" y="228600"/>
                  </a:lnTo>
                  <a:lnTo>
                    <a:pt x="3810" y="228600"/>
                  </a:lnTo>
                  <a:lnTo>
                    <a:pt x="3810" y="219710"/>
                  </a:lnTo>
                  <a:close/>
                </a:path>
                <a:path w="306070" h="231139">
                  <a:moveTo>
                    <a:pt x="306069" y="219710"/>
                  </a:moveTo>
                  <a:lnTo>
                    <a:pt x="302260" y="219710"/>
                  </a:lnTo>
                  <a:lnTo>
                    <a:pt x="302260" y="228600"/>
                  </a:lnTo>
                  <a:lnTo>
                    <a:pt x="306069" y="228600"/>
                  </a:lnTo>
                  <a:lnTo>
                    <a:pt x="306069" y="21971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6236969" y="1668779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298450" h="226060">
                  <a:moveTo>
                    <a:pt x="298450" y="12700"/>
                  </a:moveTo>
                  <a:lnTo>
                    <a:pt x="294639" y="12700"/>
                  </a:lnTo>
                  <a:lnTo>
                    <a:pt x="294639" y="19050"/>
                  </a:lnTo>
                  <a:lnTo>
                    <a:pt x="298450" y="19050"/>
                  </a:lnTo>
                  <a:lnTo>
                    <a:pt x="298450" y="12700"/>
                  </a:lnTo>
                  <a:close/>
                </a:path>
                <a:path w="298450" h="226060">
                  <a:moveTo>
                    <a:pt x="29845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6060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11429"/>
                  </a:lnTo>
                  <a:lnTo>
                    <a:pt x="298450" y="11429"/>
                  </a:lnTo>
                  <a:lnTo>
                    <a:pt x="298450" y="3810"/>
                  </a:lnTo>
                  <a:close/>
                </a:path>
                <a:path w="298450" h="226060">
                  <a:moveTo>
                    <a:pt x="3809" y="19050"/>
                  </a:moveTo>
                  <a:lnTo>
                    <a:pt x="0" y="1905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19050"/>
                  </a:lnTo>
                  <a:close/>
                </a:path>
                <a:path w="298450" h="226060">
                  <a:moveTo>
                    <a:pt x="298450" y="19050"/>
                  </a:moveTo>
                  <a:lnTo>
                    <a:pt x="294639" y="19050"/>
                  </a:lnTo>
                  <a:lnTo>
                    <a:pt x="294639" y="69850"/>
                  </a:lnTo>
                  <a:lnTo>
                    <a:pt x="298450" y="69850"/>
                  </a:lnTo>
                  <a:lnTo>
                    <a:pt x="298450" y="19050"/>
                  </a:lnTo>
                  <a:close/>
                </a:path>
                <a:path w="298450" h="226060">
                  <a:moveTo>
                    <a:pt x="3809" y="69850"/>
                  </a:moveTo>
                  <a:lnTo>
                    <a:pt x="0" y="6985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69850"/>
                  </a:lnTo>
                  <a:close/>
                </a:path>
                <a:path w="298450" h="226060">
                  <a:moveTo>
                    <a:pt x="298450" y="69850"/>
                  </a:moveTo>
                  <a:lnTo>
                    <a:pt x="294639" y="69850"/>
                  </a:lnTo>
                  <a:lnTo>
                    <a:pt x="294639" y="107950"/>
                  </a:lnTo>
                  <a:lnTo>
                    <a:pt x="298450" y="107950"/>
                  </a:lnTo>
                  <a:lnTo>
                    <a:pt x="298450" y="69850"/>
                  </a:lnTo>
                  <a:close/>
                </a:path>
                <a:path w="298450" h="226060">
                  <a:moveTo>
                    <a:pt x="3809" y="107950"/>
                  </a:moveTo>
                  <a:lnTo>
                    <a:pt x="0" y="10795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07950"/>
                  </a:lnTo>
                  <a:close/>
                </a:path>
                <a:path w="298450" h="226060">
                  <a:moveTo>
                    <a:pt x="298450" y="107950"/>
                  </a:moveTo>
                  <a:lnTo>
                    <a:pt x="294639" y="107950"/>
                  </a:lnTo>
                  <a:lnTo>
                    <a:pt x="294639" y="152400"/>
                  </a:lnTo>
                  <a:lnTo>
                    <a:pt x="298450" y="152400"/>
                  </a:lnTo>
                  <a:lnTo>
                    <a:pt x="298450" y="107950"/>
                  </a:lnTo>
                  <a:close/>
                </a:path>
                <a:path w="298450" h="226060">
                  <a:moveTo>
                    <a:pt x="3809" y="152400"/>
                  </a:moveTo>
                  <a:lnTo>
                    <a:pt x="0" y="152400"/>
                  </a:lnTo>
                  <a:lnTo>
                    <a:pt x="0" y="158750"/>
                  </a:lnTo>
                  <a:lnTo>
                    <a:pt x="3809" y="158750"/>
                  </a:lnTo>
                  <a:lnTo>
                    <a:pt x="3809" y="152400"/>
                  </a:lnTo>
                  <a:close/>
                </a:path>
                <a:path w="298450" h="226060">
                  <a:moveTo>
                    <a:pt x="298450" y="152400"/>
                  </a:moveTo>
                  <a:lnTo>
                    <a:pt x="294639" y="152400"/>
                  </a:lnTo>
                  <a:lnTo>
                    <a:pt x="294639" y="158750"/>
                  </a:lnTo>
                  <a:lnTo>
                    <a:pt x="298450" y="158750"/>
                  </a:lnTo>
                  <a:lnTo>
                    <a:pt x="298450" y="152400"/>
                  </a:lnTo>
                  <a:close/>
                </a:path>
                <a:path w="298450" h="226060">
                  <a:moveTo>
                    <a:pt x="3809" y="158750"/>
                  </a:moveTo>
                  <a:lnTo>
                    <a:pt x="0" y="1587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58750"/>
                  </a:lnTo>
                  <a:close/>
                </a:path>
                <a:path w="298450" h="226060">
                  <a:moveTo>
                    <a:pt x="298450" y="158750"/>
                  </a:moveTo>
                  <a:lnTo>
                    <a:pt x="294639" y="158750"/>
                  </a:lnTo>
                  <a:lnTo>
                    <a:pt x="294639" y="203200"/>
                  </a:lnTo>
                  <a:lnTo>
                    <a:pt x="298450" y="203200"/>
                  </a:lnTo>
                  <a:lnTo>
                    <a:pt x="298450" y="158750"/>
                  </a:lnTo>
                  <a:close/>
                </a:path>
                <a:path w="298450" h="226060">
                  <a:moveTo>
                    <a:pt x="3809" y="203200"/>
                  </a:moveTo>
                  <a:lnTo>
                    <a:pt x="0" y="20320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3200"/>
                  </a:lnTo>
                  <a:close/>
                </a:path>
                <a:path w="298450" h="226060">
                  <a:moveTo>
                    <a:pt x="298450" y="203200"/>
                  </a:moveTo>
                  <a:lnTo>
                    <a:pt x="294639" y="203200"/>
                  </a:lnTo>
                  <a:lnTo>
                    <a:pt x="294639" y="215900"/>
                  </a:lnTo>
                  <a:lnTo>
                    <a:pt x="298450" y="215900"/>
                  </a:lnTo>
                  <a:lnTo>
                    <a:pt x="298450" y="203200"/>
                  </a:lnTo>
                  <a:close/>
                </a:path>
                <a:path w="298450" h="226060">
                  <a:moveTo>
                    <a:pt x="3809" y="217170"/>
                  </a:moveTo>
                  <a:lnTo>
                    <a:pt x="0" y="21717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2250"/>
                  </a:lnTo>
                  <a:lnTo>
                    <a:pt x="3809" y="222250"/>
                  </a:lnTo>
                  <a:lnTo>
                    <a:pt x="3809" y="217170"/>
                  </a:lnTo>
                  <a:close/>
                </a:path>
                <a:path w="298450" h="226060">
                  <a:moveTo>
                    <a:pt x="298450" y="217170"/>
                  </a:moveTo>
                  <a:lnTo>
                    <a:pt x="294639" y="217170"/>
                  </a:lnTo>
                  <a:lnTo>
                    <a:pt x="294639" y="222250"/>
                  </a:lnTo>
                  <a:lnTo>
                    <a:pt x="298450" y="222250"/>
                  </a:lnTo>
                  <a:lnTo>
                    <a:pt x="298450" y="21717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6240779" y="167258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29" h="218439">
                  <a:moveTo>
                    <a:pt x="381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89"/>
                  </a:lnTo>
                  <a:close/>
                </a:path>
                <a:path w="290829" h="218439">
                  <a:moveTo>
                    <a:pt x="290829" y="8889"/>
                  </a:moveTo>
                  <a:lnTo>
                    <a:pt x="288290" y="8889"/>
                  </a:lnTo>
                  <a:lnTo>
                    <a:pt x="288290" y="15239"/>
                  </a:lnTo>
                  <a:lnTo>
                    <a:pt x="290829" y="15239"/>
                  </a:lnTo>
                  <a:lnTo>
                    <a:pt x="290829" y="8889"/>
                  </a:lnTo>
                  <a:close/>
                </a:path>
                <a:path w="290829" h="218439">
                  <a:moveTo>
                    <a:pt x="29082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290829" y="3810"/>
                  </a:lnTo>
                  <a:lnTo>
                    <a:pt x="290829" y="0"/>
                  </a:lnTo>
                  <a:close/>
                </a:path>
                <a:path w="290829" h="218439">
                  <a:moveTo>
                    <a:pt x="290829" y="3810"/>
                  </a:moveTo>
                  <a:lnTo>
                    <a:pt x="288290" y="3810"/>
                  </a:lnTo>
                  <a:lnTo>
                    <a:pt x="288290" y="7619"/>
                  </a:lnTo>
                  <a:lnTo>
                    <a:pt x="290829" y="7619"/>
                  </a:lnTo>
                  <a:lnTo>
                    <a:pt x="290829" y="3810"/>
                  </a:lnTo>
                  <a:close/>
                </a:path>
                <a:path w="290829" h="218439">
                  <a:moveTo>
                    <a:pt x="3810" y="15240"/>
                  </a:moveTo>
                  <a:lnTo>
                    <a:pt x="0" y="1524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15240"/>
                  </a:lnTo>
                  <a:close/>
                </a:path>
                <a:path w="290829" h="218439">
                  <a:moveTo>
                    <a:pt x="290829" y="15240"/>
                  </a:moveTo>
                  <a:lnTo>
                    <a:pt x="288290" y="15240"/>
                  </a:lnTo>
                  <a:lnTo>
                    <a:pt x="288290" y="66039"/>
                  </a:lnTo>
                  <a:lnTo>
                    <a:pt x="290829" y="66039"/>
                  </a:lnTo>
                  <a:lnTo>
                    <a:pt x="290829" y="15240"/>
                  </a:lnTo>
                  <a:close/>
                </a:path>
                <a:path w="290829" h="218439">
                  <a:moveTo>
                    <a:pt x="3810" y="66040"/>
                  </a:moveTo>
                  <a:lnTo>
                    <a:pt x="0" y="6604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66040"/>
                  </a:lnTo>
                  <a:close/>
                </a:path>
                <a:path w="290829" h="218439">
                  <a:moveTo>
                    <a:pt x="290829" y="66040"/>
                  </a:moveTo>
                  <a:lnTo>
                    <a:pt x="288290" y="66040"/>
                  </a:lnTo>
                  <a:lnTo>
                    <a:pt x="288290" y="104139"/>
                  </a:lnTo>
                  <a:lnTo>
                    <a:pt x="290829" y="104139"/>
                  </a:lnTo>
                  <a:lnTo>
                    <a:pt x="290829" y="66040"/>
                  </a:lnTo>
                  <a:close/>
                </a:path>
                <a:path w="290829" h="218439">
                  <a:moveTo>
                    <a:pt x="3810" y="104140"/>
                  </a:moveTo>
                  <a:lnTo>
                    <a:pt x="0" y="10414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04140"/>
                  </a:lnTo>
                  <a:close/>
                </a:path>
                <a:path w="290829" h="218439">
                  <a:moveTo>
                    <a:pt x="290829" y="104140"/>
                  </a:moveTo>
                  <a:lnTo>
                    <a:pt x="288290" y="104140"/>
                  </a:lnTo>
                  <a:lnTo>
                    <a:pt x="288290" y="148589"/>
                  </a:lnTo>
                  <a:lnTo>
                    <a:pt x="290829" y="148589"/>
                  </a:lnTo>
                  <a:lnTo>
                    <a:pt x="290829" y="104140"/>
                  </a:lnTo>
                  <a:close/>
                </a:path>
                <a:path w="290829" h="218439">
                  <a:moveTo>
                    <a:pt x="381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3810" y="154939"/>
                  </a:lnTo>
                  <a:lnTo>
                    <a:pt x="3810" y="148590"/>
                  </a:lnTo>
                  <a:close/>
                </a:path>
                <a:path w="290829" h="218439">
                  <a:moveTo>
                    <a:pt x="290829" y="148590"/>
                  </a:moveTo>
                  <a:lnTo>
                    <a:pt x="288290" y="148590"/>
                  </a:lnTo>
                  <a:lnTo>
                    <a:pt x="288290" y="154939"/>
                  </a:lnTo>
                  <a:lnTo>
                    <a:pt x="290829" y="154939"/>
                  </a:lnTo>
                  <a:lnTo>
                    <a:pt x="290829" y="148590"/>
                  </a:lnTo>
                  <a:close/>
                </a:path>
                <a:path w="290829" h="218439">
                  <a:moveTo>
                    <a:pt x="3810" y="154940"/>
                  </a:moveTo>
                  <a:lnTo>
                    <a:pt x="0" y="1549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54940"/>
                  </a:lnTo>
                  <a:close/>
                </a:path>
                <a:path w="290829" h="218439">
                  <a:moveTo>
                    <a:pt x="290829" y="154940"/>
                  </a:moveTo>
                  <a:lnTo>
                    <a:pt x="288290" y="154940"/>
                  </a:lnTo>
                  <a:lnTo>
                    <a:pt x="288290" y="199389"/>
                  </a:lnTo>
                  <a:lnTo>
                    <a:pt x="290829" y="199389"/>
                  </a:lnTo>
                  <a:lnTo>
                    <a:pt x="290829" y="154940"/>
                  </a:lnTo>
                  <a:close/>
                </a:path>
                <a:path w="290829" h="218439">
                  <a:moveTo>
                    <a:pt x="381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99390"/>
                  </a:lnTo>
                  <a:close/>
                </a:path>
                <a:path w="290829" h="218439">
                  <a:moveTo>
                    <a:pt x="290829" y="199390"/>
                  </a:moveTo>
                  <a:lnTo>
                    <a:pt x="288290" y="199390"/>
                  </a:lnTo>
                  <a:lnTo>
                    <a:pt x="288290" y="212089"/>
                  </a:lnTo>
                  <a:lnTo>
                    <a:pt x="290829" y="212089"/>
                  </a:lnTo>
                  <a:lnTo>
                    <a:pt x="290829" y="199390"/>
                  </a:lnTo>
                  <a:close/>
                </a:path>
                <a:path w="290829" h="218439">
                  <a:moveTo>
                    <a:pt x="3810" y="213360"/>
                  </a:moveTo>
                  <a:lnTo>
                    <a:pt x="0" y="213360"/>
                  </a:lnTo>
                  <a:lnTo>
                    <a:pt x="0" y="218439"/>
                  </a:lnTo>
                  <a:lnTo>
                    <a:pt x="290829" y="218439"/>
                  </a:lnTo>
                  <a:lnTo>
                    <a:pt x="290829" y="214630"/>
                  </a:lnTo>
                  <a:lnTo>
                    <a:pt x="3810" y="214630"/>
                  </a:lnTo>
                  <a:lnTo>
                    <a:pt x="3810" y="213360"/>
                  </a:lnTo>
                  <a:close/>
                </a:path>
                <a:path w="290829" h="218439">
                  <a:moveTo>
                    <a:pt x="290829" y="213360"/>
                  </a:moveTo>
                  <a:lnTo>
                    <a:pt x="288290" y="213360"/>
                  </a:lnTo>
                  <a:lnTo>
                    <a:pt x="288290" y="214630"/>
                  </a:lnTo>
                  <a:lnTo>
                    <a:pt x="290829" y="214630"/>
                  </a:lnTo>
                  <a:lnTo>
                    <a:pt x="290829" y="21336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6244589" y="1676399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79" h="210819">
                  <a:moveTo>
                    <a:pt x="3810" y="5079"/>
                  </a:moveTo>
                  <a:lnTo>
                    <a:pt x="0" y="507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79"/>
                  </a:lnTo>
                  <a:close/>
                </a:path>
                <a:path w="284479" h="210819">
                  <a:moveTo>
                    <a:pt x="284480" y="5079"/>
                  </a:moveTo>
                  <a:lnTo>
                    <a:pt x="280669" y="5079"/>
                  </a:lnTo>
                  <a:lnTo>
                    <a:pt x="280669" y="11429"/>
                  </a:lnTo>
                  <a:lnTo>
                    <a:pt x="284480" y="11429"/>
                  </a:lnTo>
                  <a:lnTo>
                    <a:pt x="284480" y="5079"/>
                  </a:lnTo>
                  <a:close/>
                </a:path>
                <a:path w="284479" h="210819">
                  <a:moveTo>
                    <a:pt x="28448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84480" y="3809"/>
                  </a:lnTo>
                  <a:lnTo>
                    <a:pt x="284480" y="0"/>
                  </a:lnTo>
                  <a:close/>
                </a:path>
                <a:path w="284479" h="210819">
                  <a:moveTo>
                    <a:pt x="3810" y="11430"/>
                  </a:moveTo>
                  <a:lnTo>
                    <a:pt x="0" y="1143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11430"/>
                  </a:lnTo>
                  <a:close/>
                </a:path>
                <a:path w="284479" h="210819">
                  <a:moveTo>
                    <a:pt x="284480" y="11430"/>
                  </a:moveTo>
                  <a:lnTo>
                    <a:pt x="280669" y="11430"/>
                  </a:lnTo>
                  <a:lnTo>
                    <a:pt x="280669" y="62229"/>
                  </a:lnTo>
                  <a:lnTo>
                    <a:pt x="284480" y="62229"/>
                  </a:lnTo>
                  <a:lnTo>
                    <a:pt x="284480" y="11430"/>
                  </a:lnTo>
                  <a:close/>
                </a:path>
                <a:path w="284479" h="210819">
                  <a:moveTo>
                    <a:pt x="3810" y="62230"/>
                  </a:moveTo>
                  <a:lnTo>
                    <a:pt x="0" y="6223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62230"/>
                  </a:lnTo>
                  <a:close/>
                </a:path>
                <a:path w="284479" h="210819">
                  <a:moveTo>
                    <a:pt x="284480" y="62230"/>
                  </a:moveTo>
                  <a:lnTo>
                    <a:pt x="280669" y="62230"/>
                  </a:lnTo>
                  <a:lnTo>
                    <a:pt x="280669" y="100329"/>
                  </a:lnTo>
                  <a:lnTo>
                    <a:pt x="284480" y="100329"/>
                  </a:lnTo>
                  <a:lnTo>
                    <a:pt x="284480" y="62230"/>
                  </a:lnTo>
                  <a:close/>
                </a:path>
                <a:path w="284479" h="210819">
                  <a:moveTo>
                    <a:pt x="3810" y="100330"/>
                  </a:moveTo>
                  <a:lnTo>
                    <a:pt x="0" y="100330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100330"/>
                  </a:lnTo>
                  <a:close/>
                </a:path>
                <a:path w="284479" h="210819">
                  <a:moveTo>
                    <a:pt x="284480" y="100330"/>
                  </a:moveTo>
                  <a:lnTo>
                    <a:pt x="280669" y="100330"/>
                  </a:lnTo>
                  <a:lnTo>
                    <a:pt x="280669" y="144779"/>
                  </a:lnTo>
                  <a:lnTo>
                    <a:pt x="284480" y="144779"/>
                  </a:lnTo>
                  <a:lnTo>
                    <a:pt x="284480" y="100330"/>
                  </a:lnTo>
                  <a:close/>
                </a:path>
                <a:path w="284479" h="210819">
                  <a:moveTo>
                    <a:pt x="381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144780"/>
                  </a:lnTo>
                  <a:close/>
                </a:path>
                <a:path w="284479" h="210819">
                  <a:moveTo>
                    <a:pt x="284480" y="144780"/>
                  </a:moveTo>
                  <a:lnTo>
                    <a:pt x="280669" y="144780"/>
                  </a:lnTo>
                  <a:lnTo>
                    <a:pt x="280669" y="151129"/>
                  </a:lnTo>
                  <a:lnTo>
                    <a:pt x="284480" y="151129"/>
                  </a:lnTo>
                  <a:lnTo>
                    <a:pt x="284480" y="144780"/>
                  </a:lnTo>
                  <a:close/>
                </a:path>
                <a:path w="284479" h="210819">
                  <a:moveTo>
                    <a:pt x="3810" y="151130"/>
                  </a:moveTo>
                  <a:lnTo>
                    <a:pt x="0" y="1511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51130"/>
                  </a:lnTo>
                  <a:close/>
                </a:path>
                <a:path w="284479" h="210819">
                  <a:moveTo>
                    <a:pt x="284480" y="151130"/>
                  </a:moveTo>
                  <a:lnTo>
                    <a:pt x="280669" y="151130"/>
                  </a:lnTo>
                  <a:lnTo>
                    <a:pt x="280669" y="195579"/>
                  </a:lnTo>
                  <a:lnTo>
                    <a:pt x="284480" y="195579"/>
                  </a:lnTo>
                  <a:lnTo>
                    <a:pt x="284480" y="151130"/>
                  </a:lnTo>
                  <a:close/>
                </a:path>
                <a:path w="284479" h="210819">
                  <a:moveTo>
                    <a:pt x="3810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284480" y="208279"/>
                  </a:lnTo>
                  <a:lnTo>
                    <a:pt x="284480" y="207010"/>
                  </a:lnTo>
                  <a:lnTo>
                    <a:pt x="3810" y="207010"/>
                  </a:lnTo>
                  <a:lnTo>
                    <a:pt x="3810" y="195580"/>
                  </a:lnTo>
                  <a:close/>
                </a:path>
                <a:path w="284479" h="210819">
                  <a:moveTo>
                    <a:pt x="284480" y="195580"/>
                  </a:moveTo>
                  <a:lnTo>
                    <a:pt x="280669" y="195580"/>
                  </a:lnTo>
                  <a:lnTo>
                    <a:pt x="280669" y="207010"/>
                  </a:lnTo>
                  <a:lnTo>
                    <a:pt x="284480" y="207010"/>
                  </a:lnTo>
                  <a:lnTo>
                    <a:pt x="284480" y="195580"/>
                  </a:lnTo>
                  <a:close/>
                </a:path>
                <a:path w="284479" h="210819">
                  <a:moveTo>
                    <a:pt x="28448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284480" y="210820"/>
                  </a:lnTo>
                  <a:lnTo>
                    <a:pt x="284480" y="20955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6248399" y="1681479"/>
              <a:ext cx="276860" cy="201930"/>
            </a:xfrm>
            <a:custGeom>
              <a:avLst/>
              <a:gdLst/>
              <a:ahLst/>
              <a:cxnLst/>
              <a:rect l="l" t="t" r="r" b="b"/>
              <a:pathLst>
                <a:path w="276859" h="201930">
                  <a:moveTo>
                    <a:pt x="27685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2539"/>
                  </a:lnTo>
                  <a:lnTo>
                    <a:pt x="276859" y="2539"/>
                  </a:lnTo>
                  <a:lnTo>
                    <a:pt x="276859" y="0"/>
                  </a:lnTo>
                  <a:close/>
                </a:path>
                <a:path w="276859" h="201930">
                  <a:moveTo>
                    <a:pt x="276859" y="2539"/>
                  </a:moveTo>
                  <a:lnTo>
                    <a:pt x="273050" y="2539"/>
                  </a:lnTo>
                  <a:lnTo>
                    <a:pt x="273050" y="6350"/>
                  </a:lnTo>
                  <a:lnTo>
                    <a:pt x="276859" y="6350"/>
                  </a:lnTo>
                  <a:lnTo>
                    <a:pt x="276859" y="2539"/>
                  </a:lnTo>
                  <a:close/>
                </a:path>
                <a:path w="276859" h="201930">
                  <a:moveTo>
                    <a:pt x="3810" y="6350"/>
                  </a:moveTo>
                  <a:lnTo>
                    <a:pt x="0" y="635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6350"/>
                  </a:lnTo>
                  <a:close/>
                </a:path>
                <a:path w="276859" h="201930">
                  <a:moveTo>
                    <a:pt x="276859" y="6350"/>
                  </a:moveTo>
                  <a:lnTo>
                    <a:pt x="273050" y="6350"/>
                  </a:lnTo>
                  <a:lnTo>
                    <a:pt x="273050" y="57150"/>
                  </a:lnTo>
                  <a:lnTo>
                    <a:pt x="276859" y="57150"/>
                  </a:lnTo>
                  <a:lnTo>
                    <a:pt x="276859" y="6350"/>
                  </a:lnTo>
                  <a:close/>
                </a:path>
                <a:path w="276859" h="201930">
                  <a:moveTo>
                    <a:pt x="3810" y="57150"/>
                  </a:moveTo>
                  <a:lnTo>
                    <a:pt x="0" y="5715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57150"/>
                  </a:lnTo>
                  <a:close/>
                </a:path>
                <a:path w="276859" h="201930">
                  <a:moveTo>
                    <a:pt x="276859" y="57150"/>
                  </a:moveTo>
                  <a:lnTo>
                    <a:pt x="273050" y="57150"/>
                  </a:lnTo>
                  <a:lnTo>
                    <a:pt x="273050" y="95250"/>
                  </a:lnTo>
                  <a:lnTo>
                    <a:pt x="276859" y="95250"/>
                  </a:lnTo>
                  <a:lnTo>
                    <a:pt x="276859" y="57150"/>
                  </a:lnTo>
                  <a:close/>
                </a:path>
                <a:path w="276859" h="201930">
                  <a:moveTo>
                    <a:pt x="3810" y="95250"/>
                  </a:moveTo>
                  <a:lnTo>
                    <a:pt x="0" y="9525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95250"/>
                  </a:lnTo>
                  <a:close/>
                </a:path>
                <a:path w="276859" h="201930">
                  <a:moveTo>
                    <a:pt x="276859" y="95250"/>
                  </a:moveTo>
                  <a:lnTo>
                    <a:pt x="273050" y="95250"/>
                  </a:lnTo>
                  <a:lnTo>
                    <a:pt x="273050" y="139700"/>
                  </a:lnTo>
                  <a:lnTo>
                    <a:pt x="276859" y="139700"/>
                  </a:lnTo>
                  <a:lnTo>
                    <a:pt x="276859" y="95250"/>
                  </a:lnTo>
                  <a:close/>
                </a:path>
                <a:path w="276859" h="201930">
                  <a:moveTo>
                    <a:pt x="3810" y="139700"/>
                  </a:moveTo>
                  <a:lnTo>
                    <a:pt x="0" y="139700"/>
                  </a:lnTo>
                  <a:lnTo>
                    <a:pt x="0" y="146050"/>
                  </a:lnTo>
                  <a:lnTo>
                    <a:pt x="3810" y="146050"/>
                  </a:lnTo>
                  <a:lnTo>
                    <a:pt x="3810" y="139700"/>
                  </a:lnTo>
                  <a:close/>
                </a:path>
                <a:path w="276859" h="201930">
                  <a:moveTo>
                    <a:pt x="276859" y="139700"/>
                  </a:moveTo>
                  <a:lnTo>
                    <a:pt x="273050" y="139700"/>
                  </a:lnTo>
                  <a:lnTo>
                    <a:pt x="273050" y="146050"/>
                  </a:lnTo>
                  <a:lnTo>
                    <a:pt x="276859" y="146050"/>
                  </a:lnTo>
                  <a:lnTo>
                    <a:pt x="276859" y="139700"/>
                  </a:lnTo>
                  <a:close/>
                </a:path>
                <a:path w="276859" h="201930">
                  <a:moveTo>
                    <a:pt x="3810" y="146050"/>
                  </a:moveTo>
                  <a:lnTo>
                    <a:pt x="0" y="14605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46050"/>
                  </a:lnTo>
                  <a:close/>
                </a:path>
                <a:path w="276859" h="201930">
                  <a:moveTo>
                    <a:pt x="276859" y="146050"/>
                  </a:moveTo>
                  <a:lnTo>
                    <a:pt x="273050" y="146050"/>
                  </a:lnTo>
                  <a:lnTo>
                    <a:pt x="273050" y="190500"/>
                  </a:lnTo>
                  <a:lnTo>
                    <a:pt x="276859" y="190500"/>
                  </a:lnTo>
                  <a:lnTo>
                    <a:pt x="276859" y="146050"/>
                  </a:lnTo>
                  <a:close/>
                </a:path>
                <a:path w="276859" h="201930">
                  <a:moveTo>
                    <a:pt x="3810" y="190500"/>
                  </a:moveTo>
                  <a:lnTo>
                    <a:pt x="0" y="190500"/>
                  </a:lnTo>
                  <a:lnTo>
                    <a:pt x="0" y="201930"/>
                  </a:lnTo>
                  <a:lnTo>
                    <a:pt x="276859" y="201930"/>
                  </a:lnTo>
                  <a:lnTo>
                    <a:pt x="276859" y="198120"/>
                  </a:lnTo>
                  <a:lnTo>
                    <a:pt x="3810" y="198120"/>
                  </a:lnTo>
                  <a:lnTo>
                    <a:pt x="3810" y="190500"/>
                  </a:lnTo>
                  <a:close/>
                </a:path>
                <a:path w="276859" h="201930">
                  <a:moveTo>
                    <a:pt x="276859" y="190500"/>
                  </a:moveTo>
                  <a:lnTo>
                    <a:pt x="273050" y="190500"/>
                  </a:lnTo>
                  <a:lnTo>
                    <a:pt x="273050" y="198120"/>
                  </a:lnTo>
                  <a:lnTo>
                    <a:pt x="276859" y="198120"/>
                  </a:lnTo>
                  <a:lnTo>
                    <a:pt x="276859" y="19050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6252209" y="168401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80">
                  <a:moveTo>
                    <a:pt x="269240" y="0"/>
                  </a:moveTo>
                  <a:lnTo>
                    <a:pt x="0" y="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40" y="3810"/>
                  </a:lnTo>
                  <a:lnTo>
                    <a:pt x="269239" y="3810"/>
                  </a:lnTo>
                  <a:lnTo>
                    <a:pt x="269240" y="0"/>
                  </a:lnTo>
                  <a:close/>
                </a:path>
                <a:path w="269240" h="195580">
                  <a:moveTo>
                    <a:pt x="269239" y="3810"/>
                  </a:moveTo>
                  <a:lnTo>
                    <a:pt x="265430" y="3810"/>
                  </a:lnTo>
                  <a:lnTo>
                    <a:pt x="265430" y="54610"/>
                  </a:lnTo>
                  <a:lnTo>
                    <a:pt x="269239" y="54610"/>
                  </a:lnTo>
                  <a:lnTo>
                    <a:pt x="269239" y="3810"/>
                  </a:lnTo>
                  <a:close/>
                </a:path>
                <a:path w="269240" h="195580">
                  <a:moveTo>
                    <a:pt x="2539" y="54610"/>
                  </a:moveTo>
                  <a:lnTo>
                    <a:pt x="0" y="54610"/>
                  </a:lnTo>
                  <a:lnTo>
                    <a:pt x="0" y="92710"/>
                  </a:lnTo>
                  <a:lnTo>
                    <a:pt x="2539" y="92710"/>
                  </a:lnTo>
                  <a:lnTo>
                    <a:pt x="2539" y="54610"/>
                  </a:lnTo>
                  <a:close/>
                </a:path>
                <a:path w="269240" h="195580">
                  <a:moveTo>
                    <a:pt x="269239" y="54610"/>
                  </a:moveTo>
                  <a:lnTo>
                    <a:pt x="265430" y="54610"/>
                  </a:lnTo>
                  <a:lnTo>
                    <a:pt x="265430" y="92710"/>
                  </a:lnTo>
                  <a:lnTo>
                    <a:pt x="269239" y="92710"/>
                  </a:lnTo>
                  <a:lnTo>
                    <a:pt x="269239" y="54610"/>
                  </a:lnTo>
                  <a:close/>
                </a:path>
                <a:path w="269240" h="195580">
                  <a:moveTo>
                    <a:pt x="2539" y="92710"/>
                  </a:moveTo>
                  <a:lnTo>
                    <a:pt x="0" y="92710"/>
                  </a:lnTo>
                  <a:lnTo>
                    <a:pt x="0" y="137160"/>
                  </a:lnTo>
                  <a:lnTo>
                    <a:pt x="2539" y="137160"/>
                  </a:lnTo>
                  <a:lnTo>
                    <a:pt x="2539" y="92710"/>
                  </a:lnTo>
                  <a:close/>
                </a:path>
                <a:path w="269240" h="195580">
                  <a:moveTo>
                    <a:pt x="269239" y="92710"/>
                  </a:moveTo>
                  <a:lnTo>
                    <a:pt x="265430" y="92710"/>
                  </a:lnTo>
                  <a:lnTo>
                    <a:pt x="265430" y="137160"/>
                  </a:lnTo>
                  <a:lnTo>
                    <a:pt x="269239" y="137160"/>
                  </a:lnTo>
                  <a:lnTo>
                    <a:pt x="269239" y="92710"/>
                  </a:lnTo>
                  <a:close/>
                </a:path>
                <a:path w="269240" h="195580">
                  <a:moveTo>
                    <a:pt x="253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539" y="143510"/>
                  </a:lnTo>
                  <a:lnTo>
                    <a:pt x="2539" y="137160"/>
                  </a:lnTo>
                  <a:close/>
                </a:path>
                <a:path w="269240" h="195580">
                  <a:moveTo>
                    <a:pt x="269239" y="137160"/>
                  </a:moveTo>
                  <a:lnTo>
                    <a:pt x="265430" y="137160"/>
                  </a:lnTo>
                  <a:lnTo>
                    <a:pt x="265430" y="143510"/>
                  </a:lnTo>
                  <a:lnTo>
                    <a:pt x="269239" y="143510"/>
                  </a:lnTo>
                  <a:lnTo>
                    <a:pt x="269239" y="137160"/>
                  </a:lnTo>
                  <a:close/>
                </a:path>
                <a:path w="269240" h="195580">
                  <a:moveTo>
                    <a:pt x="2539" y="143510"/>
                  </a:moveTo>
                  <a:lnTo>
                    <a:pt x="0" y="143510"/>
                  </a:lnTo>
                  <a:lnTo>
                    <a:pt x="0" y="187960"/>
                  </a:lnTo>
                  <a:lnTo>
                    <a:pt x="2539" y="187960"/>
                  </a:lnTo>
                  <a:lnTo>
                    <a:pt x="2539" y="143510"/>
                  </a:lnTo>
                  <a:close/>
                </a:path>
                <a:path w="269240" h="195580">
                  <a:moveTo>
                    <a:pt x="269239" y="143510"/>
                  </a:moveTo>
                  <a:lnTo>
                    <a:pt x="265430" y="143510"/>
                  </a:lnTo>
                  <a:lnTo>
                    <a:pt x="265430" y="187960"/>
                  </a:lnTo>
                  <a:lnTo>
                    <a:pt x="269239" y="187960"/>
                  </a:lnTo>
                  <a:lnTo>
                    <a:pt x="269239" y="143510"/>
                  </a:lnTo>
                  <a:close/>
                </a:path>
                <a:path w="269240" h="195580">
                  <a:moveTo>
                    <a:pt x="2539" y="187960"/>
                  </a:moveTo>
                  <a:lnTo>
                    <a:pt x="0" y="187960"/>
                  </a:lnTo>
                  <a:lnTo>
                    <a:pt x="0" y="195580"/>
                  </a:lnTo>
                  <a:lnTo>
                    <a:pt x="269239" y="195580"/>
                  </a:lnTo>
                  <a:lnTo>
                    <a:pt x="269239" y="191770"/>
                  </a:lnTo>
                  <a:lnTo>
                    <a:pt x="2539" y="191770"/>
                  </a:lnTo>
                  <a:lnTo>
                    <a:pt x="2539" y="187960"/>
                  </a:lnTo>
                  <a:close/>
                </a:path>
                <a:path w="269240" h="195580">
                  <a:moveTo>
                    <a:pt x="269239" y="187960"/>
                  </a:moveTo>
                  <a:lnTo>
                    <a:pt x="265430" y="187960"/>
                  </a:lnTo>
                  <a:lnTo>
                    <a:pt x="265430" y="191770"/>
                  </a:lnTo>
                  <a:lnTo>
                    <a:pt x="269239" y="191770"/>
                  </a:lnTo>
                  <a:lnTo>
                    <a:pt x="269239" y="18796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6254749" y="1687829"/>
              <a:ext cx="262890" cy="187960"/>
            </a:xfrm>
            <a:custGeom>
              <a:avLst/>
              <a:gdLst/>
              <a:ahLst/>
              <a:cxnLst/>
              <a:rect l="l" t="t" r="r" b="b"/>
              <a:pathLst>
                <a:path w="262890" h="187960">
                  <a:moveTo>
                    <a:pt x="262890" y="0"/>
                  </a:moveTo>
                  <a:lnTo>
                    <a:pt x="0" y="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81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  <a:path w="262890" h="187960">
                  <a:moveTo>
                    <a:pt x="262890" y="3810"/>
                  </a:moveTo>
                  <a:lnTo>
                    <a:pt x="259079" y="3810"/>
                  </a:lnTo>
                  <a:lnTo>
                    <a:pt x="259079" y="50800"/>
                  </a:lnTo>
                  <a:lnTo>
                    <a:pt x="262890" y="50800"/>
                  </a:lnTo>
                  <a:lnTo>
                    <a:pt x="262890" y="3810"/>
                  </a:lnTo>
                  <a:close/>
                </a:path>
                <a:path w="262890" h="187960">
                  <a:moveTo>
                    <a:pt x="3810" y="50800"/>
                  </a:moveTo>
                  <a:lnTo>
                    <a:pt x="0" y="5080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50800"/>
                  </a:lnTo>
                  <a:close/>
                </a:path>
                <a:path w="262890" h="187960">
                  <a:moveTo>
                    <a:pt x="262890" y="50800"/>
                  </a:moveTo>
                  <a:lnTo>
                    <a:pt x="259079" y="50800"/>
                  </a:lnTo>
                  <a:lnTo>
                    <a:pt x="259079" y="88900"/>
                  </a:lnTo>
                  <a:lnTo>
                    <a:pt x="262890" y="88900"/>
                  </a:lnTo>
                  <a:lnTo>
                    <a:pt x="262890" y="50800"/>
                  </a:lnTo>
                  <a:close/>
                </a:path>
                <a:path w="262890" h="187960">
                  <a:moveTo>
                    <a:pt x="3810" y="88900"/>
                  </a:moveTo>
                  <a:lnTo>
                    <a:pt x="0" y="88900"/>
                  </a:lnTo>
                  <a:lnTo>
                    <a:pt x="0" y="133350"/>
                  </a:lnTo>
                  <a:lnTo>
                    <a:pt x="3810" y="133350"/>
                  </a:lnTo>
                  <a:lnTo>
                    <a:pt x="3810" y="88900"/>
                  </a:lnTo>
                  <a:close/>
                </a:path>
                <a:path w="262890" h="187960">
                  <a:moveTo>
                    <a:pt x="262890" y="88900"/>
                  </a:moveTo>
                  <a:lnTo>
                    <a:pt x="259079" y="88900"/>
                  </a:lnTo>
                  <a:lnTo>
                    <a:pt x="259079" y="133350"/>
                  </a:lnTo>
                  <a:lnTo>
                    <a:pt x="262890" y="133350"/>
                  </a:lnTo>
                  <a:lnTo>
                    <a:pt x="262890" y="88900"/>
                  </a:lnTo>
                  <a:close/>
                </a:path>
                <a:path w="262890" h="187960">
                  <a:moveTo>
                    <a:pt x="3810" y="133350"/>
                  </a:moveTo>
                  <a:lnTo>
                    <a:pt x="0" y="13335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133350"/>
                  </a:lnTo>
                  <a:close/>
                </a:path>
                <a:path w="262890" h="187960">
                  <a:moveTo>
                    <a:pt x="262890" y="133350"/>
                  </a:moveTo>
                  <a:lnTo>
                    <a:pt x="259079" y="133350"/>
                  </a:lnTo>
                  <a:lnTo>
                    <a:pt x="259079" y="139700"/>
                  </a:lnTo>
                  <a:lnTo>
                    <a:pt x="262890" y="139700"/>
                  </a:lnTo>
                  <a:lnTo>
                    <a:pt x="262890" y="133350"/>
                  </a:lnTo>
                  <a:close/>
                </a:path>
                <a:path w="262890" h="187960">
                  <a:moveTo>
                    <a:pt x="3810" y="139700"/>
                  </a:moveTo>
                  <a:lnTo>
                    <a:pt x="0" y="13970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39700"/>
                  </a:lnTo>
                  <a:close/>
                </a:path>
                <a:path w="262890" h="187960">
                  <a:moveTo>
                    <a:pt x="262890" y="139700"/>
                  </a:moveTo>
                  <a:lnTo>
                    <a:pt x="259079" y="139700"/>
                  </a:lnTo>
                  <a:lnTo>
                    <a:pt x="259079" y="184150"/>
                  </a:lnTo>
                  <a:lnTo>
                    <a:pt x="262890" y="184150"/>
                  </a:lnTo>
                  <a:lnTo>
                    <a:pt x="262890" y="139700"/>
                  </a:lnTo>
                  <a:close/>
                </a:path>
                <a:path w="262890" h="187960">
                  <a:moveTo>
                    <a:pt x="262890" y="184150"/>
                  </a:moveTo>
                  <a:lnTo>
                    <a:pt x="0" y="184150"/>
                  </a:lnTo>
                  <a:lnTo>
                    <a:pt x="0" y="187960"/>
                  </a:lnTo>
                  <a:lnTo>
                    <a:pt x="262890" y="187960"/>
                  </a:lnTo>
                  <a:lnTo>
                    <a:pt x="262890" y="18415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6258559" y="1691639"/>
              <a:ext cx="255270" cy="180340"/>
            </a:xfrm>
            <a:custGeom>
              <a:avLst/>
              <a:gdLst/>
              <a:ahLst/>
              <a:cxnLst/>
              <a:rect l="l" t="t" r="r" b="b"/>
              <a:pathLst>
                <a:path w="255270" h="180339">
                  <a:moveTo>
                    <a:pt x="255269" y="0"/>
                  </a:moveTo>
                  <a:lnTo>
                    <a:pt x="0" y="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810"/>
                  </a:lnTo>
                  <a:lnTo>
                    <a:pt x="255269" y="3810"/>
                  </a:lnTo>
                  <a:lnTo>
                    <a:pt x="255269" y="0"/>
                  </a:lnTo>
                  <a:close/>
                </a:path>
                <a:path w="255270" h="180339">
                  <a:moveTo>
                    <a:pt x="255269" y="3810"/>
                  </a:moveTo>
                  <a:lnTo>
                    <a:pt x="251460" y="3810"/>
                  </a:lnTo>
                  <a:lnTo>
                    <a:pt x="251460" y="46989"/>
                  </a:lnTo>
                  <a:lnTo>
                    <a:pt x="255269" y="46989"/>
                  </a:lnTo>
                  <a:lnTo>
                    <a:pt x="255269" y="3810"/>
                  </a:lnTo>
                  <a:close/>
                </a:path>
                <a:path w="255270" h="180339">
                  <a:moveTo>
                    <a:pt x="3810" y="46990"/>
                  </a:moveTo>
                  <a:lnTo>
                    <a:pt x="0" y="4699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46990"/>
                  </a:lnTo>
                  <a:close/>
                </a:path>
                <a:path w="255270" h="180339">
                  <a:moveTo>
                    <a:pt x="255269" y="46990"/>
                  </a:moveTo>
                  <a:lnTo>
                    <a:pt x="251460" y="46990"/>
                  </a:lnTo>
                  <a:lnTo>
                    <a:pt x="251460" y="85089"/>
                  </a:lnTo>
                  <a:lnTo>
                    <a:pt x="255269" y="85089"/>
                  </a:lnTo>
                  <a:lnTo>
                    <a:pt x="255269" y="46990"/>
                  </a:lnTo>
                  <a:close/>
                </a:path>
                <a:path w="255270" h="180339">
                  <a:moveTo>
                    <a:pt x="3810" y="85090"/>
                  </a:moveTo>
                  <a:lnTo>
                    <a:pt x="0" y="8509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85090"/>
                  </a:lnTo>
                  <a:close/>
                </a:path>
                <a:path w="255270" h="180339">
                  <a:moveTo>
                    <a:pt x="255269" y="85090"/>
                  </a:moveTo>
                  <a:lnTo>
                    <a:pt x="251460" y="85090"/>
                  </a:lnTo>
                  <a:lnTo>
                    <a:pt x="251460" y="129539"/>
                  </a:lnTo>
                  <a:lnTo>
                    <a:pt x="255269" y="129539"/>
                  </a:lnTo>
                  <a:lnTo>
                    <a:pt x="255269" y="85090"/>
                  </a:lnTo>
                  <a:close/>
                </a:path>
                <a:path w="255270" h="180339">
                  <a:moveTo>
                    <a:pt x="381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129540"/>
                  </a:lnTo>
                  <a:close/>
                </a:path>
                <a:path w="255270" h="180339">
                  <a:moveTo>
                    <a:pt x="255269" y="129540"/>
                  </a:moveTo>
                  <a:lnTo>
                    <a:pt x="251460" y="129540"/>
                  </a:lnTo>
                  <a:lnTo>
                    <a:pt x="251460" y="135889"/>
                  </a:lnTo>
                  <a:lnTo>
                    <a:pt x="255269" y="135889"/>
                  </a:lnTo>
                  <a:lnTo>
                    <a:pt x="255269" y="129540"/>
                  </a:lnTo>
                  <a:close/>
                </a:path>
                <a:path w="255270" h="180339">
                  <a:moveTo>
                    <a:pt x="3810" y="135890"/>
                  </a:moveTo>
                  <a:lnTo>
                    <a:pt x="0" y="135890"/>
                  </a:lnTo>
                  <a:lnTo>
                    <a:pt x="0" y="180339"/>
                  </a:lnTo>
                  <a:lnTo>
                    <a:pt x="255269" y="180339"/>
                  </a:lnTo>
                  <a:lnTo>
                    <a:pt x="255269" y="176530"/>
                  </a:lnTo>
                  <a:lnTo>
                    <a:pt x="3810" y="176530"/>
                  </a:lnTo>
                  <a:lnTo>
                    <a:pt x="3810" y="135890"/>
                  </a:lnTo>
                  <a:close/>
                </a:path>
                <a:path w="255270" h="180339">
                  <a:moveTo>
                    <a:pt x="255269" y="135890"/>
                  </a:moveTo>
                  <a:lnTo>
                    <a:pt x="251460" y="135890"/>
                  </a:lnTo>
                  <a:lnTo>
                    <a:pt x="251460" y="176530"/>
                  </a:lnTo>
                  <a:lnTo>
                    <a:pt x="255269" y="176530"/>
                  </a:lnTo>
                  <a:lnTo>
                    <a:pt x="255269" y="13589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6262369" y="1695449"/>
              <a:ext cx="247650" cy="172720"/>
            </a:xfrm>
            <a:prstGeom prst="rect">
              <a:avLst/>
            </a:prstGeom>
            <a:blipFill>
              <a:blip r:embed="rId3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97" name="object 1897"/>
          <p:cNvGrpSpPr/>
          <p:nvPr/>
        </p:nvGrpSpPr>
        <p:grpSpPr>
          <a:xfrm>
            <a:off x="8853169" y="2252277"/>
            <a:ext cx="544830" cy="471170"/>
            <a:chOff x="7329169" y="2039620"/>
            <a:chExt cx="544830" cy="471170"/>
          </a:xfrm>
        </p:grpSpPr>
        <p:sp>
          <p:nvSpPr>
            <p:cNvPr id="1898" name="object 1898"/>
            <p:cNvSpPr/>
            <p:nvPr/>
          </p:nvSpPr>
          <p:spPr>
            <a:xfrm>
              <a:off x="7329169" y="203962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69">
                  <a:moveTo>
                    <a:pt x="273050" y="0"/>
                  </a:moveTo>
                  <a:lnTo>
                    <a:pt x="245109" y="0"/>
                  </a:lnTo>
                  <a:lnTo>
                    <a:pt x="245109" y="2539"/>
                  </a:lnTo>
                  <a:lnTo>
                    <a:pt x="273050" y="2539"/>
                  </a:lnTo>
                  <a:lnTo>
                    <a:pt x="273050" y="0"/>
                  </a:lnTo>
                  <a:close/>
                </a:path>
                <a:path w="544829" h="471169">
                  <a:moveTo>
                    <a:pt x="300989" y="0"/>
                  </a:moveTo>
                  <a:lnTo>
                    <a:pt x="274320" y="0"/>
                  </a:lnTo>
                  <a:lnTo>
                    <a:pt x="274320" y="2539"/>
                  </a:lnTo>
                  <a:lnTo>
                    <a:pt x="300989" y="2539"/>
                  </a:lnTo>
                  <a:lnTo>
                    <a:pt x="300989" y="0"/>
                  </a:lnTo>
                  <a:close/>
                </a:path>
                <a:path w="544829" h="471169">
                  <a:moveTo>
                    <a:pt x="3809" y="201930"/>
                  </a:moveTo>
                  <a:lnTo>
                    <a:pt x="2539" y="201930"/>
                  </a:lnTo>
                  <a:lnTo>
                    <a:pt x="2539" y="208280"/>
                  </a:lnTo>
                  <a:lnTo>
                    <a:pt x="1270" y="208280"/>
                  </a:lnTo>
                  <a:lnTo>
                    <a:pt x="1270" y="223520"/>
                  </a:lnTo>
                  <a:lnTo>
                    <a:pt x="3809" y="223520"/>
                  </a:lnTo>
                  <a:lnTo>
                    <a:pt x="3809" y="201930"/>
                  </a:lnTo>
                  <a:close/>
                </a:path>
                <a:path w="544829" h="471169">
                  <a:moveTo>
                    <a:pt x="542289" y="191770"/>
                  </a:moveTo>
                  <a:lnTo>
                    <a:pt x="541020" y="191770"/>
                  </a:lnTo>
                  <a:lnTo>
                    <a:pt x="541020" y="223520"/>
                  </a:lnTo>
                  <a:lnTo>
                    <a:pt x="544829" y="223520"/>
                  </a:lnTo>
                  <a:lnTo>
                    <a:pt x="544829" y="207010"/>
                  </a:lnTo>
                  <a:lnTo>
                    <a:pt x="543559" y="207010"/>
                  </a:lnTo>
                  <a:lnTo>
                    <a:pt x="543559" y="199390"/>
                  </a:lnTo>
                  <a:lnTo>
                    <a:pt x="542289" y="199390"/>
                  </a:lnTo>
                  <a:lnTo>
                    <a:pt x="542289" y="191770"/>
                  </a:lnTo>
                  <a:close/>
                </a:path>
                <a:path w="544829" h="471169">
                  <a:moveTo>
                    <a:pt x="544829" y="223520"/>
                  </a:moveTo>
                  <a:lnTo>
                    <a:pt x="541020" y="223520"/>
                  </a:lnTo>
                  <a:lnTo>
                    <a:pt x="541020" y="278130"/>
                  </a:lnTo>
                  <a:lnTo>
                    <a:pt x="542289" y="278130"/>
                  </a:lnTo>
                  <a:lnTo>
                    <a:pt x="542289" y="270510"/>
                  </a:lnTo>
                  <a:lnTo>
                    <a:pt x="543559" y="270510"/>
                  </a:lnTo>
                  <a:lnTo>
                    <a:pt x="543559" y="262890"/>
                  </a:lnTo>
                  <a:lnTo>
                    <a:pt x="544829" y="262890"/>
                  </a:lnTo>
                  <a:lnTo>
                    <a:pt x="544829" y="223520"/>
                  </a:lnTo>
                  <a:close/>
                </a:path>
                <a:path w="544829" h="471169">
                  <a:moveTo>
                    <a:pt x="3809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2890"/>
                  </a:lnTo>
                  <a:lnTo>
                    <a:pt x="2539" y="262890"/>
                  </a:lnTo>
                  <a:lnTo>
                    <a:pt x="2539" y="267970"/>
                  </a:lnTo>
                  <a:lnTo>
                    <a:pt x="3809" y="267970"/>
                  </a:lnTo>
                  <a:lnTo>
                    <a:pt x="3809" y="223520"/>
                  </a:lnTo>
                  <a:close/>
                </a:path>
                <a:path w="544829" h="471169">
                  <a:moveTo>
                    <a:pt x="274320" y="470154"/>
                  </a:moveTo>
                  <a:lnTo>
                    <a:pt x="273050" y="470154"/>
                  </a:lnTo>
                  <a:lnTo>
                    <a:pt x="273050" y="471170"/>
                  </a:lnTo>
                  <a:lnTo>
                    <a:pt x="274320" y="471170"/>
                  </a:lnTo>
                  <a:lnTo>
                    <a:pt x="274320" y="470154"/>
                  </a:lnTo>
                  <a:close/>
                </a:path>
                <a:path w="544829" h="471169">
                  <a:moveTo>
                    <a:pt x="300989" y="468884"/>
                  </a:moveTo>
                  <a:lnTo>
                    <a:pt x="245109" y="468884"/>
                  </a:lnTo>
                  <a:lnTo>
                    <a:pt x="245109" y="470154"/>
                  </a:lnTo>
                  <a:lnTo>
                    <a:pt x="273050" y="470154"/>
                  </a:lnTo>
                  <a:lnTo>
                    <a:pt x="273050" y="469900"/>
                  </a:lnTo>
                  <a:lnTo>
                    <a:pt x="300989" y="469900"/>
                  </a:lnTo>
                  <a:lnTo>
                    <a:pt x="300989" y="468884"/>
                  </a:lnTo>
                  <a:close/>
                </a:path>
                <a:path w="544829" h="471169">
                  <a:moveTo>
                    <a:pt x="300989" y="469900"/>
                  </a:moveTo>
                  <a:lnTo>
                    <a:pt x="274320" y="469900"/>
                  </a:lnTo>
                  <a:lnTo>
                    <a:pt x="274320" y="470154"/>
                  </a:lnTo>
                  <a:lnTo>
                    <a:pt x="300989" y="470154"/>
                  </a:lnTo>
                  <a:lnTo>
                    <a:pt x="300989" y="469900"/>
                  </a:lnTo>
                  <a:close/>
                </a:path>
                <a:path w="544829" h="471169">
                  <a:moveTo>
                    <a:pt x="321309" y="467360"/>
                  </a:moveTo>
                  <a:lnTo>
                    <a:pt x="237489" y="467360"/>
                  </a:lnTo>
                  <a:lnTo>
                    <a:pt x="237489" y="468884"/>
                  </a:lnTo>
                  <a:lnTo>
                    <a:pt x="321309" y="468884"/>
                  </a:lnTo>
                  <a:lnTo>
                    <a:pt x="321309" y="467360"/>
                  </a:lnTo>
                  <a:close/>
                </a:path>
                <a:path w="544829" h="471169">
                  <a:moveTo>
                    <a:pt x="328929" y="466344"/>
                  </a:moveTo>
                  <a:lnTo>
                    <a:pt x="218439" y="466344"/>
                  </a:lnTo>
                  <a:lnTo>
                    <a:pt x="218439" y="467360"/>
                  </a:lnTo>
                  <a:lnTo>
                    <a:pt x="328929" y="467360"/>
                  </a:lnTo>
                  <a:lnTo>
                    <a:pt x="328929" y="466344"/>
                  </a:lnTo>
                  <a:close/>
                </a:path>
                <a:path w="544829" h="471169">
                  <a:moveTo>
                    <a:pt x="218439" y="466217"/>
                  </a:moveTo>
                  <a:lnTo>
                    <a:pt x="214629" y="466217"/>
                  </a:lnTo>
                  <a:lnTo>
                    <a:pt x="218439" y="466344"/>
                  </a:lnTo>
                  <a:close/>
                </a:path>
                <a:path w="544829" h="471169">
                  <a:moveTo>
                    <a:pt x="336550" y="466217"/>
                  </a:moveTo>
                  <a:lnTo>
                    <a:pt x="328929" y="466217"/>
                  </a:lnTo>
                  <a:lnTo>
                    <a:pt x="336550" y="466344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7332979" y="2042160"/>
              <a:ext cx="537210" cy="463550"/>
            </a:xfrm>
            <a:custGeom>
              <a:avLst/>
              <a:gdLst/>
              <a:ahLst/>
              <a:cxnLst/>
              <a:rect l="l" t="t" r="r" b="b"/>
              <a:pathLst>
                <a:path w="537209" h="463550">
                  <a:moveTo>
                    <a:pt x="325120" y="1270"/>
                  </a:moveTo>
                  <a:lnTo>
                    <a:pt x="214629" y="1270"/>
                  </a:lnTo>
                  <a:lnTo>
                    <a:pt x="214629" y="3810"/>
                  </a:lnTo>
                  <a:lnTo>
                    <a:pt x="325120" y="3810"/>
                  </a:lnTo>
                  <a:lnTo>
                    <a:pt x="325120" y="1270"/>
                  </a:lnTo>
                  <a:close/>
                </a:path>
                <a:path w="537209" h="463550">
                  <a:moveTo>
                    <a:pt x="228600" y="0"/>
                  </a:moveTo>
                  <a:lnTo>
                    <a:pt x="219710" y="0"/>
                  </a:lnTo>
                  <a:lnTo>
                    <a:pt x="219710" y="1270"/>
                  </a:lnTo>
                  <a:lnTo>
                    <a:pt x="228600" y="1270"/>
                  </a:lnTo>
                  <a:lnTo>
                    <a:pt x="228600" y="0"/>
                  </a:lnTo>
                  <a:close/>
                </a:path>
                <a:path w="537209" h="463550">
                  <a:moveTo>
                    <a:pt x="311150" y="0"/>
                  </a:moveTo>
                  <a:lnTo>
                    <a:pt x="302259" y="0"/>
                  </a:lnTo>
                  <a:lnTo>
                    <a:pt x="302259" y="1270"/>
                  </a:lnTo>
                  <a:lnTo>
                    <a:pt x="311150" y="1270"/>
                  </a:lnTo>
                  <a:lnTo>
                    <a:pt x="311150" y="0"/>
                  </a:lnTo>
                  <a:close/>
                </a:path>
                <a:path w="537209" h="463550">
                  <a:moveTo>
                    <a:pt x="534670" y="175260"/>
                  </a:moveTo>
                  <a:lnTo>
                    <a:pt x="533400" y="175260"/>
                  </a:lnTo>
                  <a:lnTo>
                    <a:pt x="533400" y="182880"/>
                  </a:lnTo>
                  <a:lnTo>
                    <a:pt x="535940" y="182880"/>
                  </a:lnTo>
                  <a:lnTo>
                    <a:pt x="535940" y="179070"/>
                  </a:lnTo>
                  <a:lnTo>
                    <a:pt x="534670" y="179070"/>
                  </a:lnTo>
                  <a:lnTo>
                    <a:pt x="534670" y="175260"/>
                  </a:lnTo>
                  <a:close/>
                </a:path>
                <a:path w="537209" h="463550">
                  <a:moveTo>
                    <a:pt x="3810" y="182880"/>
                  </a:moveTo>
                  <a:lnTo>
                    <a:pt x="2540" y="182880"/>
                  </a:lnTo>
                  <a:lnTo>
                    <a:pt x="2540" y="187960"/>
                  </a:lnTo>
                  <a:lnTo>
                    <a:pt x="1270" y="187960"/>
                  </a:lnTo>
                  <a:lnTo>
                    <a:pt x="1270" y="189230"/>
                  </a:lnTo>
                  <a:lnTo>
                    <a:pt x="3810" y="189230"/>
                  </a:lnTo>
                  <a:lnTo>
                    <a:pt x="3810" y="182880"/>
                  </a:lnTo>
                  <a:close/>
                </a:path>
                <a:path w="537209" h="463550">
                  <a:moveTo>
                    <a:pt x="537210" y="182880"/>
                  </a:moveTo>
                  <a:lnTo>
                    <a:pt x="533400" y="182880"/>
                  </a:lnTo>
                  <a:lnTo>
                    <a:pt x="533400" y="189230"/>
                  </a:lnTo>
                  <a:lnTo>
                    <a:pt x="537210" y="189230"/>
                  </a:lnTo>
                  <a:lnTo>
                    <a:pt x="537210" y="182880"/>
                  </a:lnTo>
                  <a:close/>
                </a:path>
                <a:path w="537209" h="463550">
                  <a:moveTo>
                    <a:pt x="3810" y="189230"/>
                  </a:moveTo>
                  <a:lnTo>
                    <a:pt x="1270" y="189230"/>
                  </a:lnTo>
                  <a:lnTo>
                    <a:pt x="1270" y="194310"/>
                  </a:lnTo>
                  <a:lnTo>
                    <a:pt x="0" y="19431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189230"/>
                  </a:lnTo>
                  <a:close/>
                </a:path>
                <a:path w="537209" h="463550">
                  <a:moveTo>
                    <a:pt x="537210" y="189230"/>
                  </a:moveTo>
                  <a:lnTo>
                    <a:pt x="533400" y="189230"/>
                  </a:lnTo>
                  <a:lnTo>
                    <a:pt x="533400" y="220980"/>
                  </a:lnTo>
                  <a:lnTo>
                    <a:pt x="537210" y="220980"/>
                  </a:lnTo>
                  <a:lnTo>
                    <a:pt x="537210" y="189230"/>
                  </a:lnTo>
                  <a:close/>
                </a:path>
                <a:path w="537209" h="463550">
                  <a:moveTo>
                    <a:pt x="537210" y="220980"/>
                  </a:moveTo>
                  <a:lnTo>
                    <a:pt x="533400" y="220980"/>
                  </a:lnTo>
                  <a:lnTo>
                    <a:pt x="533400" y="287020"/>
                  </a:lnTo>
                  <a:lnTo>
                    <a:pt x="534670" y="287020"/>
                  </a:lnTo>
                  <a:lnTo>
                    <a:pt x="534670" y="285750"/>
                  </a:lnTo>
                  <a:lnTo>
                    <a:pt x="535940" y="285750"/>
                  </a:lnTo>
                  <a:lnTo>
                    <a:pt x="535940" y="281940"/>
                  </a:lnTo>
                  <a:lnTo>
                    <a:pt x="537210" y="281940"/>
                  </a:lnTo>
                  <a:lnTo>
                    <a:pt x="537210" y="220980"/>
                  </a:lnTo>
                  <a:close/>
                </a:path>
                <a:path w="537209" h="463550">
                  <a:moveTo>
                    <a:pt x="3810" y="220980"/>
                  </a:moveTo>
                  <a:lnTo>
                    <a:pt x="0" y="220980"/>
                  </a:lnTo>
                  <a:lnTo>
                    <a:pt x="0" y="271780"/>
                  </a:lnTo>
                  <a:lnTo>
                    <a:pt x="1270" y="271780"/>
                  </a:lnTo>
                  <a:lnTo>
                    <a:pt x="1270" y="276860"/>
                  </a:lnTo>
                  <a:lnTo>
                    <a:pt x="2540" y="276860"/>
                  </a:lnTo>
                  <a:lnTo>
                    <a:pt x="2540" y="281940"/>
                  </a:lnTo>
                  <a:lnTo>
                    <a:pt x="3810" y="281940"/>
                  </a:lnTo>
                  <a:lnTo>
                    <a:pt x="3810" y="220980"/>
                  </a:lnTo>
                  <a:close/>
                </a:path>
                <a:path w="537209" h="463550">
                  <a:moveTo>
                    <a:pt x="534670" y="287020"/>
                  </a:moveTo>
                  <a:lnTo>
                    <a:pt x="533400" y="287020"/>
                  </a:lnTo>
                  <a:lnTo>
                    <a:pt x="533400" y="289560"/>
                  </a:lnTo>
                  <a:lnTo>
                    <a:pt x="534670" y="289560"/>
                  </a:lnTo>
                  <a:lnTo>
                    <a:pt x="534670" y="287020"/>
                  </a:lnTo>
                  <a:close/>
                </a:path>
                <a:path w="537209" h="463550">
                  <a:moveTo>
                    <a:pt x="332740" y="462280"/>
                  </a:moveTo>
                  <a:lnTo>
                    <a:pt x="210820" y="462280"/>
                  </a:lnTo>
                  <a:lnTo>
                    <a:pt x="210820" y="463550"/>
                  </a:lnTo>
                  <a:lnTo>
                    <a:pt x="332740" y="463550"/>
                  </a:lnTo>
                  <a:lnTo>
                    <a:pt x="332740" y="462280"/>
                  </a:lnTo>
                  <a:close/>
                </a:path>
                <a:path w="537209" h="463550">
                  <a:moveTo>
                    <a:pt x="337820" y="461264"/>
                  </a:moveTo>
                  <a:lnTo>
                    <a:pt x="205740" y="461264"/>
                  </a:lnTo>
                  <a:lnTo>
                    <a:pt x="205740" y="462280"/>
                  </a:lnTo>
                  <a:lnTo>
                    <a:pt x="337820" y="462280"/>
                  </a:lnTo>
                  <a:lnTo>
                    <a:pt x="337820" y="461264"/>
                  </a:lnTo>
                  <a:close/>
                </a:path>
                <a:path w="537209" h="463550">
                  <a:moveTo>
                    <a:pt x="205740" y="461137"/>
                  </a:moveTo>
                  <a:lnTo>
                    <a:pt x="200660" y="461137"/>
                  </a:lnTo>
                  <a:lnTo>
                    <a:pt x="205740" y="461264"/>
                  </a:lnTo>
                  <a:close/>
                </a:path>
                <a:path w="537209" h="463550">
                  <a:moveTo>
                    <a:pt x="342900" y="461137"/>
                  </a:moveTo>
                  <a:lnTo>
                    <a:pt x="337820" y="461137"/>
                  </a:lnTo>
                  <a:lnTo>
                    <a:pt x="342900" y="461264"/>
                  </a:lnTo>
                  <a:close/>
                </a:path>
                <a:path w="537209" h="463550">
                  <a:moveTo>
                    <a:pt x="337820" y="461010"/>
                  </a:moveTo>
                  <a:lnTo>
                    <a:pt x="205740" y="461010"/>
                  </a:lnTo>
                  <a:lnTo>
                    <a:pt x="337820" y="461137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7336789" y="2045970"/>
              <a:ext cx="529590" cy="457200"/>
            </a:xfrm>
            <a:custGeom>
              <a:avLst/>
              <a:gdLst/>
              <a:ahLst/>
              <a:cxnLst/>
              <a:rect l="l" t="t" r="r" b="b"/>
              <a:pathLst>
                <a:path w="529590" h="457200">
                  <a:moveTo>
                    <a:pt x="201929" y="0"/>
                  </a:moveTo>
                  <a:lnTo>
                    <a:pt x="194309" y="0"/>
                  </a:lnTo>
                  <a:lnTo>
                    <a:pt x="194309" y="2539"/>
                  </a:lnTo>
                  <a:lnTo>
                    <a:pt x="201929" y="2539"/>
                  </a:lnTo>
                  <a:lnTo>
                    <a:pt x="201929" y="0"/>
                  </a:lnTo>
                  <a:close/>
                </a:path>
                <a:path w="529590" h="457200">
                  <a:moveTo>
                    <a:pt x="331469" y="0"/>
                  </a:moveTo>
                  <a:lnTo>
                    <a:pt x="325120" y="0"/>
                  </a:lnTo>
                  <a:lnTo>
                    <a:pt x="325120" y="2539"/>
                  </a:lnTo>
                  <a:lnTo>
                    <a:pt x="331469" y="2539"/>
                  </a:lnTo>
                  <a:lnTo>
                    <a:pt x="331469" y="0"/>
                  </a:lnTo>
                  <a:close/>
                </a:path>
                <a:path w="529590" h="457200">
                  <a:moveTo>
                    <a:pt x="3809" y="166370"/>
                  </a:moveTo>
                  <a:lnTo>
                    <a:pt x="2539" y="166370"/>
                  </a:lnTo>
                  <a:lnTo>
                    <a:pt x="2539" y="170180"/>
                  </a:lnTo>
                  <a:lnTo>
                    <a:pt x="1269" y="170180"/>
                  </a:lnTo>
                  <a:lnTo>
                    <a:pt x="1269" y="173990"/>
                  </a:lnTo>
                  <a:lnTo>
                    <a:pt x="0" y="17399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66370"/>
                  </a:lnTo>
                  <a:close/>
                </a:path>
                <a:path w="529590" h="457200">
                  <a:moveTo>
                    <a:pt x="527050" y="161290"/>
                  </a:moveTo>
                  <a:lnTo>
                    <a:pt x="525779" y="161290"/>
                  </a:lnTo>
                  <a:lnTo>
                    <a:pt x="525779" y="179070"/>
                  </a:lnTo>
                  <a:lnTo>
                    <a:pt x="529589" y="179070"/>
                  </a:lnTo>
                  <a:lnTo>
                    <a:pt x="529589" y="168910"/>
                  </a:lnTo>
                  <a:lnTo>
                    <a:pt x="528319" y="168910"/>
                  </a:lnTo>
                  <a:lnTo>
                    <a:pt x="528319" y="165100"/>
                  </a:lnTo>
                  <a:lnTo>
                    <a:pt x="527050" y="165100"/>
                  </a:lnTo>
                  <a:lnTo>
                    <a:pt x="527050" y="161290"/>
                  </a:lnTo>
                  <a:close/>
                </a:path>
                <a:path w="529590" h="457200">
                  <a:moveTo>
                    <a:pt x="3809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3809" y="185420"/>
                  </a:lnTo>
                  <a:lnTo>
                    <a:pt x="3809" y="179070"/>
                  </a:lnTo>
                  <a:close/>
                </a:path>
                <a:path w="529590" h="457200">
                  <a:moveTo>
                    <a:pt x="529589" y="179070"/>
                  </a:moveTo>
                  <a:lnTo>
                    <a:pt x="525779" y="179070"/>
                  </a:lnTo>
                  <a:lnTo>
                    <a:pt x="525779" y="185420"/>
                  </a:lnTo>
                  <a:lnTo>
                    <a:pt x="529589" y="185420"/>
                  </a:lnTo>
                  <a:lnTo>
                    <a:pt x="529589" y="179070"/>
                  </a:lnTo>
                  <a:close/>
                </a:path>
                <a:path w="529590" h="457200">
                  <a:moveTo>
                    <a:pt x="3809" y="185420"/>
                  </a:moveTo>
                  <a:lnTo>
                    <a:pt x="0" y="18542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185420"/>
                  </a:lnTo>
                  <a:close/>
                </a:path>
                <a:path w="529590" h="457200">
                  <a:moveTo>
                    <a:pt x="529589" y="185420"/>
                  </a:moveTo>
                  <a:lnTo>
                    <a:pt x="525779" y="185420"/>
                  </a:lnTo>
                  <a:lnTo>
                    <a:pt x="525779" y="217170"/>
                  </a:lnTo>
                  <a:lnTo>
                    <a:pt x="529589" y="217170"/>
                  </a:lnTo>
                  <a:lnTo>
                    <a:pt x="529589" y="185420"/>
                  </a:lnTo>
                  <a:close/>
                </a:path>
                <a:path w="529590" h="457200">
                  <a:moveTo>
                    <a:pt x="3809" y="217170"/>
                  </a:moveTo>
                  <a:lnTo>
                    <a:pt x="0" y="21717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17170"/>
                  </a:lnTo>
                  <a:close/>
                </a:path>
                <a:path w="529590" h="457200">
                  <a:moveTo>
                    <a:pt x="529589" y="217170"/>
                  </a:moveTo>
                  <a:lnTo>
                    <a:pt x="525779" y="217170"/>
                  </a:lnTo>
                  <a:lnTo>
                    <a:pt x="525779" y="283210"/>
                  </a:lnTo>
                  <a:lnTo>
                    <a:pt x="529589" y="283210"/>
                  </a:lnTo>
                  <a:lnTo>
                    <a:pt x="529589" y="217170"/>
                  </a:lnTo>
                  <a:close/>
                </a:path>
                <a:path w="529590" h="457200">
                  <a:moveTo>
                    <a:pt x="3809" y="283210"/>
                  </a:moveTo>
                  <a:lnTo>
                    <a:pt x="1269" y="283210"/>
                  </a:lnTo>
                  <a:lnTo>
                    <a:pt x="1269" y="288290"/>
                  </a:lnTo>
                  <a:lnTo>
                    <a:pt x="2539" y="288290"/>
                  </a:lnTo>
                  <a:lnTo>
                    <a:pt x="2539" y="289560"/>
                  </a:lnTo>
                  <a:lnTo>
                    <a:pt x="3809" y="289560"/>
                  </a:lnTo>
                  <a:lnTo>
                    <a:pt x="3809" y="283210"/>
                  </a:lnTo>
                  <a:close/>
                </a:path>
                <a:path w="529590" h="457200">
                  <a:moveTo>
                    <a:pt x="529589" y="283210"/>
                  </a:moveTo>
                  <a:lnTo>
                    <a:pt x="525779" y="283210"/>
                  </a:lnTo>
                  <a:lnTo>
                    <a:pt x="525779" y="289560"/>
                  </a:lnTo>
                  <a:lnTo>
                    <a:pt x="529589" y="289560"/>
                  </a:lnTo>
                  <a:lnTo>
                    <a:pt x="529589" y="283210"/>
                  </a:lnTo>
                  <a:close/>
                </a:path>
                <a:path w="529590" h="457200">
                  <a:moveTo>
                    <a:pt x="528319" y="289560"/>
                  </a:moveTo>
                  <a:lnTo>
                    <a:pt x="525779" y="289560"/>
                  </a:lnTo>
                  <a:lnTo>
                    <a:pt x="525779" y="297180"/>
                  </a:lnTo>
                  <a:lnTo>
                    <a:pt x="527050" y="297180"/>
                  </a:lnTo>
                  <a:lnTo>
                    <a:pt x="527050" y="293370"/>
                  </a:lnTo>
                  <a:lnTo>
                    <a:pt x="528319" y="293370"/>
                  </a:lnTo>
                  <a:lnTo>
                    <a:pt x="528319" y="289560"/>
                  </a:lnTo>
                  <a:close/>
                </a:path>
                <a:path w="529590" h="457200">
                  <a:moveTo>
                    <a:pt x="3809" y="289560"/>
                  </a:moveTo>
                  <a:lnTo>
                    <a:pt x="2539" y="289560"/>
                  </a:lnTo>
                  <a:lnTo>
                    <a:pt x="2539" y="292100"/>
                  </a:lnTo>
                  <a:lnTo>
                    <a:pt x="3809" y="292100"/>
                  </a:lnTo>
                  <a:lnTo>
                    <a:pt x="3809" y="289560"/>
                  </a:lnTo>
                  <a:close/>
                </a:path>
                <a:path w="529590" h="457200">
                  <a:moveTo>
                    <a:pt x="339090" y="456057"/>
                  </a:moveTo>
                  <a:lnTo>
                    <a:pt x="196850" y="456057"/>
                  </a:lnTo>
                  <a:lnTo>
                    <a:pt x="196850" y="457200"/>
                  </a:lnTo>
                  <a:lnTo>
                    <a:pt x="339090" y="457200"/>
                  </a:lnTo>
                  <a:lnTo>
                    <a:pt x="339090" y="456057"/>
                  </a:lnTo>
                  <a:close/>
                </a:path>
                <a:path w="529590" h="457200">
                  <a:moveTo>
                    <a:pt x="344169" y="454660"/>
                  </a:moveTo>
                  <a:lnTo>
                    <a:pt x="191769" y="454660"/>
                  </a:lnTo>
                  <a:lnTo>
                    <a:pt x="191769" y="456057"/>
                  </a:lnTo>
                  <a:lnTo>
                    <a:pt x="344169" y="456057"/>
                  </a:lnTo>
                  <a:lnTo>
                    <a:pt x="344169" y="454660"/>
                  </a:lnTo>
                  <a:close/>
                </a:path>
                <a:path w="529590" h="457200">
                  <a:moveTo>
                    <a:pt x="346709" y="453517"/>
                  </a:moveTo>
                  <a:lnTo>
                    <a:pt x="184150" y="453517"/>
                  </a:lnTo>
                  <a:lnTo>
                    <a:pt x="184150" y="454660"/>
                  </a:lnTo>
                  <a:lnTo>
                    <a:pt x="346709" y="454660"/>
                  </a:lnTo>
                  <a:lnTo>
                    <a:pt x="346709" y="453517"/>
                  </a:lnTo>
                  <a:close/>
                </a:path>
                <a:path w="529590" h="457200">
                  <a:moveTo>
                    <a:pt x="184150" y="453390"/>
                  </a:moveTo>
                  <a:lnTo>
                    <a:pt x="181609" y="453390"/>
                  </a:lnTo>
                  <a:lnTo>
                    <a:pt x="184150" y="453517"/>
                  </a:lnTo>
                  <a:close/>
                </a:path>
                <a:path w="529590" h="457200">
                  <a:moveTo>
                    <a:pt x="353059" y="453390"/>
                  </a:moveTo>
                  <a:lnTo>
                    <a:pt x="346709" y="453390"/>
                  </a:lnTo>
                  <a:lnTo>
                    <a:pt x="353059" y="453517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7340600" y="2048509"/>
              <a:ext cx="521970" cy="450850"/>
            </a:xfrm>
            <a:custGeom>
              <a:avLst/>
              <a:gdLst/>
              <a:ahLst/>
              <a:cxnLst/>
              <a:rect l="l" t="t" r="r" b="b"/>
              <a:pathLst>
                <a:path w="521970" h="450850">
                  <a:moveTo>
                    <a:pt x="2540" y="154940"/>
                  </a:moveTo>
                  <a:lnTo>
                    <a:pt x="1270" y="154940"/>
                  </a:lnTo>
                  <a:lnTo>
                    <a:pt x="1270" y="158750"/>
                  </a:lnTo>
                  <a:lnTo>
                    <a:pt x="0" y="158750"/>
                  </a:lnTo>
                  <a:lnTo>
                    <a:pt x="0" y="298450"/>
                  </a:lnTo>
                  <a:lnTo>
                    <a:pt x="2540" y="298450"/>
                  </a:lnTo>
                  <a:lnTo>
                    <a:pt x="2540" y="158750"/>
                  </a:lnTo>
                  <a:lnTo>
                    <a:pt x="2540" y="154940"/>
                  </a:lnTo>
                  <a:close/>
                </a:path>
                <a:path w="521970" h="450850">
                  <a:moveTo>
                    <a:pt x="171450" y="3810"/>
                  </a:moveTo>
                  <a:lnTo>
                    <a:pt x="167640" y="3810"/>
                  </a:lnTo>
                  <a:lnTo>
                    <a:pt x="167640" y="5080"/>
                  </a:lnTo>
                  <a:lnTo>
                    <a:pt x="171450" y="5080"/>
                  </a:lnTo>
                  <a:lnTo>
                    <a:pt x="171450" y="3810"/>
                  </a:lnTo>
                  <a:close/>
                </a:path>
                <a:path w="521970" h="450850">
                  <a:moveTo>
                    <a:pt x="345427" y="1270"/>
                  </a:moveTo>
                  <a:lnTo>
                    <a:pt x="342900" y="1270"/>
                  </a:lnTo>
                  <a:lnTo>
                    <a:pt x="342900" y="0"/>
                  </a:lnTo>
                  <a:lnTo>
                    <a:pt x="334010" y="0"/>
                  </a:lnTo>
                  <a:lnTo>
                    <a:pt x="334010" y="1270"/>
                  </a:lnTo>
                  <a:lnTo>
                    <a:pt x="184150" y="1270"/>
                  </a:lnTo>
                  <a:lnTo>
                    <a:pt x="184150" y="0"/>
                  </a:lnTo>
                  <a:lnTo>
                    <a:pt x="180340" y="0"/>
                  </a:lnTo>
                  <a:lnTo>
                    <a:pt x="180340" y="1270"/>
                  </a:lnTo>
                  <a:lnTo>
                    <a:pt x="175260" y="1270"/>
                  </a:lnTo>
                  <a:lnTo>
                    <a:pt x="175260" y="3810"/>
                  </a:lnTo>
                  <a:lnTo>
                    <a:pt x="345427" y="3810"/>
                  </a:lnTo>
                  <a:lnTo>
                    <a:pt x="345427" y="1270"/>
                  </a:lnTo>
                  <a:close/>
                </a:path>
                <a:path w="521970" h="450850">
                  <a:moveTo>
                    <a:pt x="353060" y="448564"/>
                  </a:moveTo>
                  <a:lnTo>
                    <a:pt x="173990" y="448564"/>
                  </a:lnTo>
                  <a:lnTo>
                    <a:pt x="173990" y="449580"/>
                  </a:lnTo>
                  <a:lnTo>
                    <a:pt x="177800" y="449580"/>
                  </a:lnTo>
                  <a:lnTo>
                    <a:pt x="177800" y="450850"/>
                  </a:lnTo>
                  <a:lnTo>
                    <a:pt x="349250" y="450850"/>
                  </a:lnTo>
                  <a:lnTo>
                    <a:pt x="349250" y="449580"/>
                  </a:lnTo>
                  <a:lnTo>
                    <a:pt x="353060" y="449580"/>
                  </a:lnTo>
                  <a:lnTo>
                    <a:pt x="353060" y="448564"/>
                  </a:lnTo>
                  <a:close/>
                </a:path>
                <a:path w="521970" h="450850">
                  <a:moveTo>
                    <a:pt x="361950" y="447040"/>
                  </a:moveTo>
                  <a:lnTo>
                    <a:pt x="356857" y="447040"/>
                  </a:lnTo>
                  <a:lnTo>
                    <a:pt x="168910" y="447040"/>
                  </a:lnTo>
                  <a:lnTo>
                    <a:pt x="165100" y="447040"/>
                  </a:lnTo>
                  <a:lnTo>
                    <a:pt x="165100" y="447167"/>
                  </a:lnTo>
                  <a:lnTo>
                    <a:pt x="168910" y="447167"/>
                  </a:lnTo>
                  <a:lnTo>
                    <a:pt x="168910" y="448310"/>
                  </a:lnTo>
                  <a:lnTo>
                    <a:pt x="353060" y="448310"/>
                  </a:lnTo>
                  <a:lnTo>
                    <a:pt x="353060" y="448564"/>
                  </a:lnTo>
                  <a:lnTo>
                    <a:pt x="356857" y="448564"/>
                  </a:lnTo>
                  <a:lnTo>
                    <a:pt x="356857" y="448310"/>
                  </a:lnTo>
                  <a:lnTo>
                    <a:pt x="356857" y="447167"/>
                  </a:lnTo>
                  <a:lnTo>
                    <a:pt x="361950" y="447167"/>
                  </a:lnTo>
                  <a:lnTo>
                    <a:pt x="361950" y="447040"/>
                  </a:lnTo>
                  <a:close/>
                </a:path>
                <a:path w="521970" h="450850">
                  <a:moveTo>
                    <a:pt x="521970" y="154940"/>
                  </a:moveTo>
                  <a:lnTo>
                    <a:pt x="520700" y="154940"/>
                  </a:lnTo>
                  <a:lnTo>
                    <a:pt x="520700" y="152400"/>
                  </a:lnTo>
                  <a:lnTo>
                    <a:pt x="519430" y="152400"/>
                  </a:lnTo>
                  <a:lnTo>
                    <a:pt x="519430" y="154940"/>
                  </a:lnTo>
                  <a:lnTo>
                    <a:pt x="519430" y="300990"/>
                  </a:lnTo>
                  <a:lnTo>
                    <a:pt x="521970" y="300990"/>
                  </a:lnTo>
                  <a:lnTo>
                    <a:pt x="521970" y="15494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7343139" y="2052320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90" h="443230">
                  <a:moveTo>
                    <a:pt x="162559" y="2539"/>
                  </a:moveTo>
                  <a:lnTo>
                    <a:pt x="158750" y="2539"/>
                  </a:lnTo>
                  <a:lnTo>
                    <a:pt x="158750" y="3810"/>
                  </a:lnTo>
                  <a:lnTo>
                    <a:pt x="162559" y="3810"/>
                  </a:lnTo>
                  <a:lnTo>
                    <a:pt x="162559" y="2539"/>
                  </a:lnTo>
                  <a:close/>
                </a:path>
                <a:path w="516890" h="443230">
                  <a:moveTo>
                    <a:pt x="356870" y="2539"/>
                  </a:moveTo>
                  <a:lnTo>
                    <a:pt x="353059" y="2539"/>
                  </a:lnTo>
                  <a:lnTo>
                    <a:pt x="353059" y="3810"/>
                  </a:lnTo>
                  <a:lnTo>
                    <a:pt x="356870" y="3810"/>
                  </a:lnTo>
                  <a:lnTo>
                    <a:pt x="356870" y="2539"/>
                  </a:lnTo>
                  <a:close/>
                </a:path>
                <a:path w="516890" h="443230">
                  <a:moveTo>
                    <a:pt x="168909" y="126"/>
                  </a:moveTo>
                  <a:lnTo>
                    <a:pt x="165100" y="126"/>
                  </a:lnTo>
                  <a:lnTo>
                    <a:pt x="165100" y="2539"/>
                  </a:lnTo>
                  <a:lnTo>
                    <a:pt x="350520" y="2539"/>
                  </a:lnTo>
                  <a:lnTo>
                    <a:pt x="350520" y="1397"/>
                  </a:lnTo>
                  <a:lnTo>
                    <a:pt x="168909" y="1397"/>
                  </a:lnTo>
                  <a:lnTo>
                    <a:pt x="168909" y="126"/>
                  </a:lnTo>
                  <a:close/>
                </a:path>
                <a:path w="516890" h="443230">
                  <a:moveTo>
                    <a:pt x="350520" y="0"/>
                  </a:moveTo>
                  <a:lnTo>
                    <a:pt x="346709" y="0"/>
                  </a:lnTo>
                  <a:lnTo>
                    <a:pt x="346709" y="1397"/>
                  </a:lnTo>
                  <a:lnTo>
                    <a:pt x="350520" y="1397"/>
                  </a:lnTo>
                  <a:lnTo>
                    <a:pt x="350520" y="0"/>
                  </a:lnTo>
                  <a:close/>
                </a:path>
                <a:path w="516890" h="443230">
                  <a:moveTo>
                    <a:pt x="3809" y="142240"/>
                  </a:moveTo>
                  <a:lnTo>
                    <a:pt x="2539" y="142240"/>
                  </a:lnTo>
                  <a:lnTo>
                    <a:pt x="2539" y="144780"/>
                  </a:lnTo>
                  <a:lnTo>
                    <a:pt x="1269" y="144780"/>
                  </a:lnTo>
                  <a:lnTo>
                    <a:pt x="1269" y="148590"/>
                  </a:lnTo>
                  <a:lnTo>
                    <a:pt x="0" y="148590"/>
                  </a:lnTo>
                  <a:lnTo>
                    <a:pt x="0" y="172720"/>
                  </a:lnTo>
                  <a:lnTo>
                    <a:pt x="3809" y="172720"/>
                  </a:lnTo>
                  <a:lnTo>
                    <a:pt x="3809" y="142240"/>
                  </a:lnTo>
                  <a:close/>
                </a:path>
                <a:path w="516890" h="443230">
                  <a:moveTo>
                    <a:pt x="514350" y="138430"/>
                  </a:moveTo>
                  <a:lnTo>
                    <a:pt x="513079" y="138430"/>
                  </a:lnTo>
                  <a:lnTo>
                    <a:pt x="513079" y="172720"/>
                  </a:lnTo>
                  <a:lnTo>
                    <a:pt x="516889" y="172720"/>
                  </a:lnTo>
                  <a:lnTo>
                    <a:pt x="516889" y="144780"/>
                  </a:lnTo>
                  <a:lnTo>
                    <a:pt x="515619" y="144780"/>
                  </a:lnTo>
                  <a:lnTo>
                    <a:pt x="515619" y="140970"/>
                  </a:lnTo>
                  <a:lnTo>
                    <a:pt x="514350" y="140970"/>
                  </a:lnTo>
                  <a:lnTo>
                    <a:pt x="514350" y="138430"/>
                  </a:lnTo>
                  <a:close/>
                </a:path>
                <a:path w="516890" h="443230">
                  <a:moveTo>
                    <a:pt x="3809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72720"/>
                  </a:lnTo>
                  <a:close/>
                </a:path>
                <a:path w="516890" h="443230">
                  <a:moveTo>
                    <a:pt x="516889" y="172720"/>
                  </a:moveTo>
                  <a:lnTo>
                    <a:pt x="513079" y="172720"/>
                  </a:lnTo>
                  <a:lnTo>
                    <a:pt x="513079" y="179070"/>
                  </a:lnTo>
                  <a:lnTo>
                    <a:pt x="516889" y="179070"/>
                  </a:lnTo>
                  <a:lnTo>
                    <a:pt x="516889" y="172720"/>
                  </a:lnTo>
                  <a:close/>
                </a:path>
                <a:path w="516890" h="443230">
                  <a:moveTo>
                    <a:pt x="3809" y="179070"/>
                  </a:moveTo>
                  <a:lnTo>
                    <a:pt x="0" y="179070"/>
                  </a:lnTo>
                  <a:lnTo>
                    <a:pt x="0" y="210820"/>
                  </a:lnTo>
                  <a:lnTo>
                    <a:pt x="3809" y="210820"/>
                  </a:lnTo>
                  <a:lnTo>
                    <a:pt x="3809" y="179070"/>
                  </a:lnTo>
                  <a:close/>
                </a:path>
                <a:path w="516890" h="443230">
                  <a:moveTo>
                    <a:pt x="516889" y="179070"/>
                  </a:moveTo>
                  <a:lnTo>
                    <a:pt x="513079" y="179070"/>
                  </a:lnTo>
                  <a:lnTo>
                    <a:pt x="513079" y="210820"/>
                  </a:lnTo>
                  <a:lnTo>
                    <a:pt x="516889" y="210820"/>
                  </a:lnTo>
                  <a:lnTo>
                    <a:pt x="516889" y="179070"/>
                  </a:lnTo>
                  <a:close/>
                </a:path>
                <a:path w="516890" h="443230">
                  <a:moveTo>
                    <a:pt x="3809" y="210820"/>
                  </a:moveTo>
                  <a:lnTo>
                    <a:pt x="0" y="21082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10820"/>
                  </a:lnTo>
                  <a:close/>
                </a:path>
                <a:path w="516890" h="443230">
                  <a:moveTo>
                    <a:pt x="516889" y="210820"/>
                  </a:moveTo>
                  <a:lnTo>
                    <a:pt x="513079" y="210820"/>
                  </a:lnTo>
                  <a:lnTo>
                    <a:pt x="513079" y="276860"/>
                  </a:lnTo>
                  <a:lnTo>
                    <a:pt x="516889" y="276860"/>
                  </a:lnTo>
                  <a:lnTo>
                    <a:pt x="516889" y="210820"/>
                  </a:lnTo>
                  <a:close/>
                </a:path>
                <a:path w="516890" h="44323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516890" h="443230">
                  <a:moveTo>
                    <a:pt x="516889" y="276860"/>
                  </a:moveTo>
                  <a:lnTo>
                    <a:pt x="513079" y="276860"/>
                  </a:lnTo>
                  <a:lnTo>
                    <a:pt x="513079" y="283210"/>
                  </a:lnTo>
                  <a:lnTo>
                    <a:pt x="516889" y="283210"/>
                  </a:lnTo>
                  <a:lnTo>
                    <a:pt x="516889" y="276860"/>
                  </a:lnTo>
                  <a:close/>
                </a:path>
                <a:path w="516890" h="443230">
                  <a:moveTo>
                    <a:pt x="516889" y="283210"/>
                  </a:moveTo>
                  <a:lnTo>
                    <a:pt x="513079" y="283210"/>
                  </a:lnTo>
                  <a:lnTo>
                    <a:pt x="513079" y="306070"/>
                  </a:lnTo>
                  <a:lnTo>
                    <a:pt x="514350" y="306070"/>
                  </a:lnTo>
                  <a:lnTo>
                    <a:pt x="514350" y="303530"/>
                  </a:lnTo>
                  <a:lnTo>
                    <a:pt x="515619" y="303530"/>
                  </a:lnTo>
                  <a:lnTo>
                    <a:pt x="515619" y="300990"/>
                  </a:lnTo>
                  <a:lnTo>
                    <a:pt x="516889" y="300990"/>
                  </a:lnTo>
                  <a:lnTo>
                    <a:pt x="516889" y="283210"/>
                  </a:lnTo>
                  <a:close/>
                </a:path>
                <a:path w="516890" h="443230">
                  <a:moveTo>
                    <a:pt x="3809" y="283210"/>
                  </a:moveTo>
                  <a:lnTo>
                    <a:pt x="0" y="283210"/>
                  </a:lnTo>
                  <a:lnTo>
                    <a:pt x="0" y="297180"/>
                  </a:lnTo>
                  <a:lnTo>
                    <a:pt x="1269" y="297180"/>
                  </a:lnTo>
                  <a:lnTo>
                    <a:pt x="1269" y="300990"/>
                  </a:lnTo>
                  <a:lnTo>
                    <a:pt x="2539" y="300990"/>
                  </a:lnTo>
                  <a:lnTo>
                    <a:pt x="2539" y="303530"/>
                  </a:lnTo>
                  <a:lnTo>
                    <a:pt x="3809" y="303530"/>
                  </a:lnTo>
                  <a:lnTo>
                    <a:pt x="3809" y="283210"/>
                  </a:lnTo>
                  <a:close/>
                </a:path>
                <a:path w="516890" h="443230">
                  <a:moveTo>
                    <a:pt x="359409" y="441960"/>
                  </a:moveTo>
                  <a:lnTo>
                    <a:pt x="162559" y="441960"/>
                  </a:lnTo>
                  <a:lnTo>
                    <a:pt x="162559" y="443230"/>
                  </a:lnTo>
                  <a:lnTo>
                    <a:pt x="359409" y="443230"/>
                  </a:lnTo>
                  <a:lnTo>
                    <a:pt x="359409" y="441960"/>
                  </a:lnTo>
                  <a:close/>
                </a:path>
                <a:path w="516890" h="443230">
                  <a:moveTo>
                    <a:pt x="363220" y="440944"/>
                  </a:moveTo>
                  <a:lnTo>
                    <a:pt x="158750" y="440944"/>
                  </a:lnTo>
                  <a:lnTo>
                    <a:pt x="158750" y="441960"/>
                  </a:lnTo>
                  <a:lnTo>
                    <a:pt x="363220" y="441960"/>
                  </a:lnTo>
                  <a:lnTo>
                    <a:pt x="363220" y="440944"/>
                  </a:lnTo>
                  <a:close/>
                </a:path>
                <a:path w="516890" h="443230">
                  <a:moveTo>
                    <a:pt x="365759" y="439420"/>
                  </a:moveTo>
                  <a:lnTo>
                    <a:pt x="152400" y="439420"/>
                  </a:lnTo>
                  <a:lnTo>
                    <a:pt x="152400" y="440944"/>
                  </a:lnTo>
                  <a:lnTo>
                    <a:pt x="158750" y="440944"/>
                  </a:lnTo>
                  <a:lnTo>
                    <a:pt x="365759" y="440817"/>
                  </a:lnTo>
                  <a:lnTo>
                    <a:pt x="365759" y="439420"/>
                  </a:lnTo>
                  <a:close/>
                </a:path>
                <a:path w="516890" h="443230">
                  <a:moveTo>
                    <a:pt x="365759" y="440817"/>
                  </a:moveTo>
                  <a:lnTo>
                    <a:pt x="363220" y="440817"/>
                  </a:lnTo>
                  <a:lnTo>
                    <a:pt x="365759" y="440944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7346949" y="2056130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148590" y="2539"/>
                  </a:moveTo>
                  <a:lnTo>
                    <a:pt x="144779" y="2539"/>
                  </a:lnTo>
                  <a:lnTo>
                    <a:pt x="144779" y="3937"/>
                  </a:lnTo>
                  <a:lnTo>
                    <a:pt x="148590" y="3937"/>
                  </a:lnTo>
                  <a:lnTo>
                    <a:pt x="148590" y="2539"/>
                  </a:lnTo>
                  <a:close/>
                </a:path>
                <a:path w="509270" h="435610">
                  <a:moveTo>
                    <a:pt x="364489" y="2539"/>
                  </a:moveTo>
                  <a:lnTo>
                    <a:pt x="361950" y="2539"/>
                  </a:lnTo>
                  <a:lnTo>
                    <a:pt x="361950" y="3937"/>
                  </a:lnTo>
                  <a:lnTo>
                    <a:pt x="364489" y="3937"/>
                  </a:lnTo>
                  <a:lnTo>
                    <a:pt x="364489" y="2539"/>
                  </a:lnTo>
                  <a:close/>
                </a:path>
                <a:path w="509270" h="435610">
                  <a:moveTo>
                    <a:pt x="356870" y="0"/>
                  </a:moveTo>
                  <a:lnTo>
                    <a:pt x="151129" y="0"/>
                  </a:lnTo>
                  <a:lnTo>
                    <a:pt x="151129" y="2539"/>
                  </a:lnTo>
                  <a:lnTo>
                    <a:pt x="356870" y="2539"/>
                  </a:lnTo>
                  <a:lnTo>
                    <a:pt x="356870" y="0"/>
                  </a:lnTo>
                  <a:close/>
                </a:path>
                <a:path w="509270" h="435610">
                  <a:moveTo>
                    <a:pt x="3809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4620"/>
                  </a:lnTo>
                  <a:lnTo>
                    <a:pt x="0" y="13462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28270"/>
                  </a:lnTo>
                  <a:close/>
                </a:path>
                <a:path w="509270" h="435610">
                  <a:moveTo>
                    <a:pt x="506729" y="125730"/>
                  </a:moveTo>
                  <a:lnTo>
                    <a:pt x="505459" y="125730"/>
                  </a:lnTo>
                  <a:lnTo>
                    <a:pt x="505459" y="168910"/>
                  </a:lnTo>
                  <a:lnTo>
                    <a:pt x="509270" y="168910"/>
                  </a:lnTo>
                  <a:lnTo>
                    <a:pt x="509270" y="130810"/>
                  </a:lnTo>
                  <a:lnTo>
                    <a:pt x="508000" y="130810"/>
                  </a:lnTo>
                  <a:lnTo>
                    <a:pt x="508000" y="128270"/>
                  </a:lnTo>
                  <a:lnTo>
                    <a:pt x="506729" y="128270"/>
                  </a:lnTo>
                  <a:lnTo>
                    <a:pt x="506729" y="125730"/>
                  </a:lnTo>
                  <a:close/>
                </a:path>
                <a:path w="509270" h="435610">
                  <a:moveTo>
                    <a:pt x="380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3809" y="175260"/>
                  </a:lnTo>
                  <a:lnTo>
                    <a:pt x="3809" y="168910"/>
                  </a:lnTo>
                  <a:close/>
                </a:path>
                <a:path w="509270" h="435610">
                  <a:moveTo>
                    <a:pt x="509270" y="168910"/>
                  </a:moveTo>
                  <a:lnTo>
                    <a:pt x="505459" y="168910"/>
                  </a:lnTo>
                  <a:lnTo>
                    <a:pt x="505459" y="175260"/>
                  </a:lnTo>
                  <a:lnTo>
                    <a:pt x="509270" y="175260"/>
                  </a:lnTo>
                  <a:lnTo>
                    <a:pt x="509270" y="168910"/>
                  </a:lnTo>
                  <a:close/>
                </a:path>
                <a:path w="509270" h="435610">
                  <a:moveTo>
                    <a:pt x="3809" y="175260"/>
                  </a:moveTo>
                  <a:lnTo>
                    <a:pt x="0" y="17526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175260"/>
                  </a:lnTo>
                  <a:close/>
                </a:path>
                <a:path w="509270" h="435610">
                  <a:moveTo>
                    <a:pt x="509270" y="175260"/>
                  </a:moveTo>
                  <a:lnTo>
                    <a:pt x="505459" y="175260"/>
                  </a:lnTo>
                  <a:lnTo>
                    <a:pt x="505459" y="207010"/>
                  </a:lnTo>
                  <a:lnTo>
                    <a:pt x="509270" y="207010"/>
                  </a:lnTo>
                  <a:lnTo>
                    <a:pt x="509270" y="175260"/>
                  </a:lnTo>
                  <a:close/>
                </a:path>
                <a:path w="509270" h="435610">
                  <a:moveTo>
                    <a:pt x="3809" y="207010"/>
                  </a:moveTo>
                  <a:lnTo>
                    <a:pt x="0" y="20701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07010"/>
                  </a:lnTo>
                  <a:close/>
                </a:path>
                <a:path w="509270" h="435610">
                  <a:moveTo>
                    <a:pt x="509270" y="207010"/>
                  </a:moveTo>
                  <a:lnTo>
                    <a:pt x="505459" y="207010"/>
                  </a:lnTo>
                  <a:lnTo>
                    <a:pt x="505459" y="273050"/>
                  </a:lnTo>
                  <a:lnTo>
                    <a:pt x="509270" y="273050"/>
                  </a:lnTo>
                  <a:lnTo>
                    <a:pt x="509270" y="207010"/>
                  </a:lnTo>
                  <a:close/>
                </a:path>
                <a:path w="509270" h="435610">
                  <a:moveTo>
                    <a:pt x="3809" y="273050"/>
                  </a:moveTo>
                  <a:lnTo>
                    <a:pt x="0" y="273050"/>
                  </a:lnTo>
                  <a:lnTo>
                    <a:pt x="0" y="279400"/>
                  </a:lnTo>
                  <a:lnTo>
                    <a:pt x="3809" y="279400"/>
                  </a:lnTo>
                  <a:lnTo>
                    <a:pt x="3809" y="273050"/>
                  </a:lnTo>
                  <a:close/>
                </a:path>
                <a:path w="509270" h="435610">
                  <a:moveTo>
                    <a:pt x="509270" y="273050"/>
                  </a:moveTo>
                  <a:lnTo>
                    <a:pt x="505459" y="273050"/>
                  </a:lnTo>
                  <a:lnTo>
                    <a:pt x="505459" y="279400"/>
                  </a:lnTo>
                  <a:lnTo>
                    <a:pt x="509270" y="279400"/>
                  </a:lnTo>
                  <a:lnTo>
                    <a:pt x="509270" y="273050"/>
                  </a:lnTo>
                  <a:close/>
                </a:path>
                <a:path w="509270" h="435610">
                  <a:moveTo>
                    <a:pt x="509270" y="279400"/>
                  </a:moveTo>
                  <a:lnTo>
                    <a:pt x="505459" y="279400"/>
                  </a:lnTo>
                  <a:lnTo>
                    <a:pt x="505459" y="311150"/>
                  </a:lnTo>
                  <a:lnTo>
                    <a:pt x="506729" y="311150"/>
                  </a:lnTo>
                  <a:lnTo>
                    <a:pt x="506729" y="308610"/>
                  </a:lnTo>
                  <a:lnTo>
                    <a:pt x="508000" y="308610"/>
                  </a:lnTo>
                  <a:lnTo>
                    <a:pt x="508000" y="306070"/>
                  </a:lnTo>
                  <a:lnTo>
                    <a:pt x="509270" y="306070"/>
                  </a:lnTo>
                  <a:lnTo>
                    <a:pt x="509270" y="279400"/>
                  </a:lnTo>
                  <a:close/>
                </a:path>
                <a:path w="509270" h="435610">
                  <a:moveTo>
                    <a:pt x="3809" y="279400"/>
                  </a:moveTo>
                  <a:lnTo>
                    <a:pt x="0" y="279400"/>
                  </a:lnTo>
                  <a:lnTo>
                    <a:pt x="0" y="302260"/>
                  </a:lnTo>
                  <a:lnTo>
                    <a:pt x="1270" y="302260"/>
                  </a:lnTo>
                  <a:lnTo>
                    <a:pt x="1270" y="306070"/>
                  </a:lnTo>
                  <a:lnTo>
                    <a:pt x="2540" y="306070"/>
                  </a:lnTo>
                  <a:lnTo>
                    <a:pt x="2540" y="308610"/>
                  </a:lnTo>
                  <a:lnTo>
                    <a:pt x="3809" y="308610"/>
                  </a:lnTo>
                  <a:lnTo>
                    <a:pt x="3809" y="279400"/>
                  </a:lnTo>
                  <a:close/>
                </a:path>
                <a:path w="509270" h="435610">
                  <a:moveTo>
                    <a:pt x="365759" y="434594"/>
                  </a:moveTo>
                  <a:lnTo>
                    <a:pt x="146050" y="434594"/>
                  </a:lnTo>
                  <a:lnTo>
                    <a:pt x="146050" y="435610"/>
                  </a:lnTo>
                  <a:lnTo>
                    <a:pt x="365759" y="435610"/>
                  </a:lnTo>
                  <a:lnTo>
                    <a:pt x="365759" y="434594"/>
                  </a:lnTo>
                  <a:close/>
                </a:path>
                <a:path w="509270" h="435610">
                  <a:moveTo>
                    <a:pt x="368300" y="433324"/>
                  </a:moveTo>
                  <a:lnTo>
                    <a:pt x="143509" y="433324"/>
                  </a:lnTo>
                  <a:lnTo>
                    <a:pt x="143509" y="434594"/>
                  </a:lnTo>
                  <a:lnTo>
                    <a:pt x="146050" y="434594"/>
                  </a:lnTo>
                  <a:lnTo>
                    <a:pt x="146050" y="434339"/>
                  </a:lnTo>
                  <a:lnTo>
                    <a:pt x="368300" y="434339"/>
                  </a:lnTo>
                  <a:lnTo>
                    <a:pt x="368300" y="433324"/>
                  </a:lnTo>
                  <a:close/>
                </a:path>
                <a:path w="509270" h="435610">
                  <a:moveTo>
                    <a:pt x="368300" y="434339"/>
                  </a:moveTo>
                  <a:lnTo>
                    <a:pt x="365759" y="434339"/>
                  </a:lnTo>
                  <a:lnTo>
                    <a:pt x="365759" y="434594"/>
                  </a:lnTo>
                  <a:lnTo>
                    <a:pt x="368300" y="434594"/>
                  </a:lnTo>
                  <a:lnTo>
                    <a:pt x="368300" y="434339"/>
                  </a:lnTo>
                  <a:close/>
                </a:path>
                <a:path w="509270" h="435610">
                  <a:moveTo>
                    <a:pt x="372110" y="431800"/>
                  </a:moveTo>
                  <a:lnTo>
                    <a:pt x="140970" y="431800"/>
                  </a:lnTo>
                  <a:lnTo>
                    <a:pt x="140970" y="433324"/>
                  </a:lnTo>
                  <a:lnTo>
                    <a:pt x="372110" y="433324"/>
                  </a:lnTo>
                  <a:lnTo>
                    <a:pt x="372110" y="43180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7350759" y="2060067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499110" y="115442"/>
                  </a:moveTo>
                  <a:lnTo>
                    <a:pt x="497840" y="115442"/>
                  </a:lnTo>
                  <a:lnTo>
                    <a:pt x="497840" y="116712"/>
                  </a:lnTo>
                  <a:lnTo>
                    <a:pt x="499110" y="116712"/>
                  </a:lnTo>
                  <a:lnTo>
                    <a:pt x="499110" y="115442"/>
                  </a:lnTo>
                  <a:close/>
                </a:path>
                <a:path w="501650" h="427989">
                  <a:moveTo>
                    <a:pt x="370840" y="2412"/>
                  </a:moveTo>
                  <a:lnTo>
                    <a:pt x="130810" y="2412"/>
                  </a:lnTo>
                  <a:lnTo>
                    <a:pt x="130810" y="3810"/>
                  </a:lnTo>
                  <a:lnTo>
                    <a:pt x="370840" y="3810"/>
                  </a:lnTo>
                  <a:lnTo>
                    <a:pt x="370840" y="2412"/>
                  </a:lnTo>
                  <a:close/>
                </a:path>
                <a:path w="501650" h="427989">
                  <a:moveTo>
                    <a:pt x="137160" y="1142"/>
                  </a:moveTo>
                  <a:lnTo>
                    <a:pt x="133350" y="1142"/>
                  </a:lnTo>
                  <a:lnTo>
                    <a:pt x="133350" y="2412"/>
                  </a:lnTo>
                  <a:lnTo>
                    <a:pt x="137160" y="2412"/>
                  </a:lnTo>
                  <a:lnTo>
                    <a:pt x="137160" y="1142"/>
                  </a:lnTo>
                  <a:close/>
                </a:path>
                <a:path w="501650" h="427989">
                  <a:moveTo>
                    <a:pt x="367029" y="1142"/>
                  </a:moveTo>
                  <a:lnTo>
                    <a:pt x="364490" y="1142"/>
                  </a:lnTo>
                  <a:lnTo>
                    <a:pt x="364490" y="2412"/>
                  </a:lnTo>
                  <a:lnTo>
                    <a:pt x="367029" y="2412"/>
                  </a:lnTo>
                  <a:lnTo>
                    <a:pt x="367029" y="1142"/>
                  </a:lnTo>
                  <a:close/>
                </a:path>
                <a:path w="501650" h="427989">
                  <a:moveTo>
                    <a:pt x="360679" y="0"/>
                  </a:moveTo>
                  <a:lnTo>
                    <a:pt x="140970" y="0"/>
                  </a:lnTo>
                  <a:lnTo>
                    <a:pt x="140970" y="1142"/>
                  </a:lnTo>
                  <a:lnTo>
                    <a:pt x="360679" y="1142"/>
                  </a:lnTo>
                  <a:lnTo>
                    <a:pt x="360679" y="0"/>
                  </a:lnTo>
                  <a:close/>
                </a:path>
                <a:path w="501650" h="427989">
                  <a:moveTo>
                    <a:pt x="3810" y="116713"/>
                  </a:moveTo>
                  <a:lnTo>
                    <a:pt x="2540" y="116713"/>
                  </a:lnTo>
                  <a:lnTo>
                    <a:pt x="2540" y="119253"/>
                  </a:lnTo>
                  <a:lnTo>
                    <a:pt x="1270" y="119253"/>
                  </a:lnTo>
                  <a:lnTo>
                    <a:pt x="1270" y="121793"/>
                  </a:lnTo>
                  <a:lnTo>
                    <a:pt x="0" y="121793"/>
                  </a:lnTo>
                  <a:lnTo>
                    <a:pt x="0" y="164973"/>
                  </a:lnTo>
                  <a:lnTo>
                    <a:pt x="3810" y="164973"/>
                  </a:lnTo>
                  <a:lnTo>
                    <a:pt x="3810" y="116713"/>
                  </a:lnTo>
                  <a:close/>
                </a:path>
                <a:path w="501650" h="427989">
                  <a:moveTo>
                    <a:pt x="500380" y="116713"/>
                  </a:moveTo>
                  <a:lnTo>
                    <a:pt x="497840" y="116713"/>
                  </a:lnTo>
                  <a:lnTo>
                    <a:pt x="497840" y="164973"/>
                  </a:lnTo>
                  <a:lnTo>
                    <a:pt x="501650" y="164973"/>
                  </a:lnTo>
                  <a:lnTo>
                    <a:pt x="501650" y="119253"/>
                  </a:lnTo>
                  <a:lnTo>
                    <a:pt x="500380" y="119253"/>
                  </a:lnTo>
                  <a:lnTo>
                    <a:pt x="500380" y="116713"/>
                  </a:lnTo>
                  <a:close/>
                </a:path>
                <a:path w="501650" h="427989">
                  <a:moveTo>
                    <a:pt x="3810" y="164973"/>
                  </a:moveTo>
                  <a:lnTo>
                    <a:pt x="0" y="164973"/>
                  </a:lnTo>
                  <a:lnTo>
                    <a:pt x="0" y="171323"/>
                  </a:lnTo>
                  <a:lnTo>
                    <a:pt x="3810" y="171323"/>
                  </a:lnTo>
                  <a:lnTo>
                    <a:pt x="3810" y="164973"/>
                  </a:lnTo>
                  <a:close/>
                </a:path>
                <a:path w="501650" h="427989">
                  <a:moveTo>
                    <a:pt x="501650" y="164973"/>
                  </a:moveTo>
                  <a:lnTo>
                    <a:pt x="497840" y="164973"/>
                  </a:lnTo>
                  <a:lnTo>
                    <a:pt x="497840" y="171323"/>
                  </a:lnTo>
                  <a:lnTo>
                    <a:pt x="501650" y="171323"/>
                  </a:lnTo>
                  <a:lnTo>
                    <a:pt x="501650" y="164973"/>
                  </a:lnTo>
                  <a:close/>
                </a:path>
                <a:path w="501650" h="427989">
                  <a:moveTo>
                    <a:pt x="3810" y="171323"/>
                  </a:moveTo>
                  <a:lnTo>
                    <a:pt x="0" y="171323"/>
                  </a:lnTo>
                  <a:lnTo>
                    <a:pt x="0" y="203073"/>
                  </a:lnTo>
                  <a:lnTo>
                    <a:pt x="3810" y="203073"/>
                  </a:lnTo>
                  <a:lnTo>
                    <a:pt x="3810" y="171323"/>
                  </a:lnTo>
                  <a:close/>
                </a:path>
                <a:path w="501650" h="427989">
                  <a:moveTo>
                    <a:pt x="501650" y="171323"/>
                  </a:moveTo>
                  <a:lnTo>
                    <a:pt x="497840" y="171323"/>
                  </a:lnTo>
                  <a:lnTo>
                    <a:pt x="497840" y="203073"/>
                  </a:lnTo>
                  <a:lnTo>
                    <a:pt x="501650" y="203073"/>
                  </a:lnTo>
                  <a:lnTo>
                    <a:pt x="501650" y="171323"/>
                  </a:lnTo>
                  <a:close/>
                </a:path>
                <a:path w="501650" h="427989">
                  <a:moveTo>
                    <a:pt x="3810" y="203073"/>
                  </a:moveTo>
                  <a:lnTo>
                    <a:pt x="0" y="20307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203073"/>
                  </a:lnTo>
                  <a:close/>
                </a:path>
                <a:path w="501650" h="427989">
                  <a:moveTo>
                    <a:pt x="501650" y="203073"/>
                  </a:moveTo>
                  <a:lnTo>
                    <a:pt x="497840" y="203073"/>
                  </a:lnTo>
                  <a:lnTo>
                    <a:pt x="497840" y="269113"/>
                  </a:lnTo>
                  <a:lnTo>
                    <a:pt x="501650" y="269113"/>
                  </a:lnTo>
                  <a:lnTo>
                    <a:pt x="501650" y="203073"/>
                  </a:lnTo>
                  <a:close/>
                </a:path>
                <a:path w="501650" h="427989">
                  <a:moveTo>
                    <a:pt x="3810" y="269113"/>
                  </a:moveTo>
                  <a:lnTo>
                    <a:pt x="0" y="2691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69113"/>
                  </a:lnTo>
                  <a:close/>
                </a:path>
                <a:path w="501650" h="427989">
                  <a:moveTo>
                    <a:pt x="501650" y="269113"/>
                  </a:moveTo>
                  <a:lnTo>
                    <a:pt x="497840" y="269113"/>
                  </a:lnTo>
                  <a:lnTo>
                    <a:pt x="497840" y="275463"/>
                  </a:lnTo>
                  <a:lnTo>
                    <a:pt x="501650" y="275463"/>
                  </a:lnTo>
                  <a:lnTo>
                    <a:pt x="501650" y="269113"/>
                  </a:lnTo>
                  <a:close/>
                </a:path>
                <a:path w="501650" h="427989">
                  <a:moveTo>
                    <a:pt x="3810" y="275463"/>
                  </a:moveTo>
                  <a:lnTo>
                    <a:pt x="0" y="27546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75463"/>
                  </a:lnTo>
                  <a:close/>
                </a:path>
                <a:path w="501650" h="427989">
                  <a:moveTo>
                    <a:pt x="501650" y="275463"/>
                  </a:moveTo>
                  <a:lnTo>
                    <a:pt x="497840" y="275463"/>
                  </a:lnTo>
                  <a:lnTo>
                    <a:pt x="497840" y="307213"/>
                  </a:lnTo>
                  <a:lnTo>
                    <a:pt x="501650" y="307213"/>
                  </a:lnTo>
                  <a:lnTo>
                    <a:pt x="501650" y="275463"/>
                  </a:lnTo>
                  <a:close/>
                </a:path>
                <a:path w="501650" h="427989">
                  <a:moveTo>
                    <a:pt x="501650" y="307213"/>
                  </a:moveTo>
                  <a:lnTo>
                    <a:pt x="497840" y="307213"/>
                  </a:lnTo>
                  <a:lnTo>
                    <a:pt x="497840" y="314833"/>
                  </a:lnTo>
                  <a:lnTo>
                    <a:pt x="499110" y="314833"/>
                  </a:lnTo>
                  <a:lnTo>
                    <a:pt x="499110" y="312293"/>
                  </a:lnTo>
                  <a:lnTo>
                    <a:pt x="500380" y="312293"/>
                  </a:lnTo>
                  <a:lnTo>
                    <a:pt x="500380" y="309753"/>
                  </a:lnTo>
                  <a:lnTo>
                    <a:pt x="501650" y="309753"/>
                  </a:lnTo>
                  <a:lnTo>
                    <a:pt x="501650" y="307213"/>
                  </a:lnTo>
                  <a:close/>
                </a:path>
                <a:path w="501650" h="427989">
                  <a:moveTo>
                    <a:pt x="3810" y="307213"/>
                  </a:moveTo>
                  <a:lnTo>
                    <a:pt x="1270" y="307213"/>
                  </a:lnTo>
                  <a:lnTo>
                    <a:pt x="1270" y="309753"/>
                  </a:lnTo>
                  <a:lnTo>
                    <a:pt x="2540" y="309753"/>
                  </a:lnTo>
                  <a:lnTo>
                    <a:pt x="2540" y="312293"/>
                  </a:lnTo>
                  <a:lnTo>
                    <a:pt x="3810" y="312293"/>
                  </a:lnTo>
                  <a:lnTo>
                    <a:pt x="3810" y="307213"/>
                  </a:lnTo>
                  <a:close/>
                </a:path>
                <a:path w="501650" h="427989">
                  <a:moveTo>
                    <a:pt x="370840" y="426847"/>
                  </a:moveTo>
                  <a:lnTo>
                    <a:pt x="134620" y="426847"/>
                  </a:lnTo>
                  <a:lnTo>
                    <a:pt x="134620" y="427863"/>
                  </a:lnTo>
                  <a:lnTo>
                    <a:pt x="370840" y="427863"/>
                  </a:lnTo>
                  <a:lnTo>
                    <a:pt x="370840" y="426847"/>
                  </a:lnTo>
                  <a:close/>
                </a:path>
                <a:path w="501650" h="427989">
                  <a:moveTo>
                    <a:pt x="374650" y="425450"/>
                  </a:moveTo>
                  <a:lnTo>
                    <a:pt x="130810" y="425450"/>
                  </a:lnTo>
                  <a:lnTo>
                    <a:pt x="130810" y="426847"/>
                  </a:lnTo>
                  <a:lnTo>
                    <a:pt x="134620" y="426847"/>
                  </a:lnTo>
                  <a:lnTo>
                    <a:pt x="374650" y="426720"/>
                  </a:lnTo>
                  <a:lnTo>
                    <a:pt x="374650" y="425450"/>
                  </a:lnTo>
                  <a:close/>
                </a:path>
                <a:path w="501650" h="427989">
                  <a:moveTo>
                    <a:pt x="374650" y="426720"/>
                  </a:moveTo>
                  <a:lnTo>
                    <a:pt x="370840" y="426720"/>
                  </a:lnTo>
                  <a:lnTo>
                    <a:pt x="374650" y="426847"/>
                  </a:lnTo>
                  <a:close/>
                </a:path>
                <a:path w="501650" h="427989">
                  <a:moveTo>
                    <a:pt x="377190" y="424307"/>
                  </a:moveTo>
                  <a:lnTo>
                    <a:pt x="128270" y="424307"/>
                  </a:lnTo>
                  <a:lnTo>
                    <a:pt x="128270" y="425450"/>
                  </a:lnTo>
                  <a:lnTo>
                    <a:pt x="377190" y="425450"/>
                  </a:lnTo>
                  <a:lnTo>
                    <a:pt x="377190" y="424307"/>
                  </a:lnTo>
                  <a:close/>
                </a:path>
                <a:path w="501650" h="427989">
                  <a:moveTo>
                    <a:pt x="128270" y="424179"/>
                  </a:moveTo>
                  <a:lnTo>
                    <a:pt x="125730" y="424179"/>
                  </a:lnTo>
                  <a:lnTo>
                    <a:pt x="125730" y="424307"/>
                  </a:lnTo>
                  <a:lnTo>
                    <a:pt x="128270" y="424307"/>
                  </a:lnTo>
                  <a:lnTo>
                    <a:pt x="128270" y="424179"/>
                  </a:lnTo>
                  <a:close/>
                </a:path>
                <a:path w="501650" h="427989">
                  <a:moveTo>
                    <a:pt x="379730" y="424179"/>
                  </a:moveTo>
                  <a:lnTo>
                    <a:pt x="377190" y="424179"/>
                  </a:lnTo>
                  <a:lnTo>
                    <a:pt x="377190" y="424307"/>
                  </a:lnTo>
                  <a:lnTo>
                    <a:pt x="379730" y="424307"/>
                  </a:lnTo>
                  <a:lnTo>
                    <a:pt x="379730" y="424179"/>
                  </a:lnTo>
                  <a:close/>
                </a:path>
                <a:path w="501650" h="427989">
                  <a:moveTo>
                    <a:pt x="377190" y="424052"/>
                  </a:moveTo>
                  <a:lnTo>
                    <a:pt x="128270" y="424052"/>
                  </a:lnTo>
                  <a:lnTo>
                    <a:pt x="377190" y="424179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7354569" y="2063877"/>
              <a:ext cx="494030" cy="420370"/>
            </a:xfrm>
            <a:custGeom>
              <a:avLst/>
              <a:gdLst/>
              <a:ahLst/>
              <a:cxnLst/>
              <a:rect l="l" t="t" r="r" b="b"/>
              <a:pathLst>
                <a:path w="494029" h="420369">
                  <a:moveTo>
                    <a:pt x="2539" y="109092"/>
                  </a:moveTo>
                  <a:lnTo>
                    <a:pt x="1270" y="109092"/>
                  </a:lnTo>
                  <a:lnTo>
                    <a:pt x="1270" y="111632"/>
                  </a:lnTo>
                  <a:lnTo>
                    <a:pt x="0" y="111632"/>
                  </a:lnTo>
                  <a:lnTo>
                    <a:pt x="0" y="112902"/>
                  </a:lnTo>
                  <a:lnTo>
                    <a:pt x="3809" y="112902"/>
                  </a:lnTo>
                  <a:lnTo>
                    <a:pt x="3809" y="110489"/>
                  </a:lnTo>
                  <a:lnTo>
                    <a:pt x="2539" y="110489"/>
                  </a:lnTo>
                  <a:lnTo>
                    <a:pt x="2539" y="109092"/>
                  </a:lnTo>
                  <a:close/>
                </a:path>
                <a:path w="494029" h="420369">
                  <a:moveTo>
                    <a:pt x="494029" y="110489"/>
                  </a:moveTo>
                  <a:lnTo>
                    <a:pt x="490220" y="110489"/>
                  </a:lnTo>
                  <a:lnTo>
                    <a:pt x="490220" y="112902"/>
                  </a:lnTo>
                  <a:lnTo>
                    <a:pt x="494029" y="112902"/>
                  </a:lnTo>
                  <a:lnTo>
                    <a:pt x="494029" y="110489"/>
                  </a:lnTo>
                  <a:close/>
                </a:path>
                <a:path w="494029" h="420369">
                  <a:moveTo>
                    <a:pt x="3809" y="106552"/>
                  </a:moveTo>
                  <a:lnTo>
                    <a:pt x="2539" y="106552"/>
                  </a:lnTo>
                  <a:lnTo>
                    <a:pt x="2539" y="109092"/>
                  </a:lnTo>
                  <a:lnTo>
                    <a:pt x="3809" y="109092"/>
                  </a:lnTo>
                  <a:lnTo>
                    <a:pt x="3809" y="106552"/>
                  </a:lnTo>
                  <a:close/>
                </a:path>
                <a:path w="494029" h="420369">
                  <a:moveTo>
                    <a:pt x="491489" y="105282"/>
                  </a:moveTo>
                  <a:lnTo>
                    <a:pt x="490220" y="105282"/>
                  </a:lnTo>
                  <a:lnTo>
                    <a:pt x="490220" y="109092"/>
                  </a:lnTo>
                  <a:lnTo>
                    <a:pt x="492759" y="109092"/>
                  </a:lnTo>
                  <a:lnTo>
                    <a:pt x="492759" y="106552"/>
                  </a:lnTo>
                  <a:lnTo>
                    <a:pt x="491489" y="106552"/>
                  </a:lnTo>
                  <a:lnTo>
                    <a:pt x="491489" y="105282"/>
                  </a:lnTo>
                  <a:close/>
                </a:path>
                <a:path w="494029" h="420369">
                  <a:moveTo>
                    <a:pt x="123189" y="1142"/>
                  </a:moveTo>
                  <a:lnTo>
                    <a:pt x="120650" y="1142"/>
                  </a:lnTo>
                  <a:lnTo>
                    <a:pt x="120650" y="2539"/>
                  </a:lnTo>
                  <a:lnTo>
                    <a:pt x="123189" y="2539"/>
                  </a:lnTo>
                  <a:lnTo>
                    <a:pt x="123189" y="1142"/>
                  </a:lnTo>
                  <a:close/>
                </a:path>
                <a:path w="494029" h="420369">
                  <a:moveTo>
                    <a:pt x="373379" y="1142"/>
                  </a:moveTo>
                  <a:lnTo>
                    <a:pt x="370839" y="1142"/>
                  </a:lnTo>
                  <a:lnTo>
                    <a:pt x="370839" y="2539"/>
                  </a:lnTo>
                  <a:lnTo>
                    <a:pt x="373379" y="2539"/>
                  </a:lnTo>
                  <a:lnTo>
                    <a:pt x="373379" y="1142"/>
                  </a:lnTo>
                  <a:close/>
                </a:path>
                <a:path w="494029" h="420369">
                  <a:moveTo>
                    <a:pt x="367029" y="0"/>
                  </a:moveTo>
                  <a:lnTo>
                    <a:pt x="127000" y="0"/>
                  </a:lnTo>
                  <a:lnTo>
                    <a:pt x="127000" y="1142"/>
                  </a:lnTo>
                  <a:lnTo>
                    <a:pt x="367029" y="1142"/>
                  </a:lnTo>
                  <a:lnTo>
                    <a:pt x="367029" y="0"/>
                  </a:lnTo>
                  <a:close/>
                </a:path>
                <a:path w="494029" h="420369">
                  <a:moveTo>
                    <a:pt x="3809" y="112903"/>
                  </a:moveTo>
                  <a:lnTo>
                    <a:pt x="0" y="112903"/>
                  </a:lnTo>
                  <a:lnTo>
                    <a:pt x="0" y="161162"/>
                  </a:lnTo>
                  <a:lnTo>
                    <a:pt x="3809" y="161162"/>
                  </a:lnTo>
                  <a:lnTo>
                    <a:pt x="3809" y="112903"/>
                  </a:lnTo>
                  <a:close/>
                </a:path>
                <a:path w="494029" h="420369">
                  <a:moveTo>
                    <a:pt x="494029" y="112903"/>
                  </a:moveTo>
                  <a:lnTo>
                    <a:pt x="490220" y="112903"/>
                  </a:lnTo>
                  <a:lnTo>
                    <a:pt x="490220" y="161162"/>
                  </a:lnTo>
                  <a:lnTo>
                    <a:pt x="494029" y="161162"/>
                  </a:lnTo>
                  <a:lnTo>
                    <a:pt x="494029" y="112903"/>
                  </a:lnTo>
                  <a:close/>
                </a:path>
                <a:path w="494029" h="420369">
                  <a:moveTo>
                    <a:pt x="3809" y="161163"/>
                  </a:moveTo>
                  <a:lnTo>
                    <a:pt x="0" y="161163"/>
                  </a:lnTo>
                  <a:lnTo>
                    <a:pt x="0" y="167512"/>
                  </a:lnTo>
                  <a:lnTo>
                    <a:pt x="3809" y="167512"/>
                  </a:lnTo>
                  <a:lnTo>
                    <a:pt x="3809" y="161163"/>
                  </a:lnTo>
                  <a:close/>
                </a:path>
                <a:path w="494029" h="420369">
                  <a:moveTo>
                    <a:pt x="494029" y="161163"/>
                  </a:moveTo>
                  <a:lnTo>
                    <a:pt x="490220" y="161163"/>
                  </a:lnTo>
                  <a:lnTo>
                    <a:pt x="490220" y="167512"/>
                  </a:lnTo>
                  <a:lnTo>
                    <a:pt x="494029" y="167512"/>
                  </a:lnTo>
                  <a:lnTo>
                    <a:pt x="494029" y="161163"/>
                  </a:lnTo>
                  <a:close/>
                </a:path>
                <a:path w="494029" h="420369">
                  <a:moveTo>
                    <a:pt x="3809" y="167513"/>
                  </a:moveTo>
                  <a:lnTo>
                    <a:pt x="0" y="167513"/>
                  </a:lnTo>
                  <a:lnTo>
                    <a:pt x="0" y="199262"/>
                  </a:lnTo>
                  <a:lnTo>
                    <a:pt x="3809" y="199262"/>
                  </a:lnTo>
                  <a:lnTo>
                    <a:pt x="3809" y="167513"/>
                  </a:lnTo>
                  <a:close/>
                </a:path>
                <a:path w="494029" h="420369">
                  <a:moveTo>
                    <a:pt x="494029" y="167513"/>
                  </a:moveTo>
                  <a:lnTo>
                    <a:pt x="490220" y="167513"/>
                  </a:lnTo>
                  <a:lnTo>
                    <a:pt x="490220" y="199262"/>
                  </a:lnTo>
                  <a:lnTo>
                    <a:pt x="494029" y="199262"/>
                  </a:lnTo>
                  <a:lnTo>
                    <a:pt x="494029" y="167513"/>
                  </a:lnTo>
                  <a:close/>
                </a:path>
                <a:path w="494029" h="420369">
                  <a:moveTo>
                    <a:pt x="3809" y="199263"/>
                  </a:moveTo>
                  <a:lnTo>
                    <a:pt x="0" y="199263"/>
                  </a:lnTo>
                  <a:lnTo>
                    <a:pt x="0" y="265302"/>
                  </a:lnTo>
                  <a:lnTo>
                    <a:pt x="3809" y="265302"/>
                  </a:lnTo>
                  <a:lnTo>
                    <a:pt x="3809" y="199263"/>
                  </a:lnTo>
                  <a:close/>
                </a:path>
                <a:path w="494029" h="420369">
                  <a:moveTo>
                    <a:pt x="494029" y="199263"/>
                  </a:moveTo>
                  <a:lnTo>
                    <a:pt x="490220" y="199263"/>
                  </a:lnTo>
                  <a:lnTo>
                    <a:pt x="490220" y="265302"/>
                  </a:lnTo>
                  <a:lnTo>
                    <a:pt x="494029" y="265302"/>
                  </a:lnTo>
                  <a:lnTo>
                    <a:pt x="494029" y="199263"/>
                  </a:lnTo>
                  <a:close/>
                </a:path>
                <a:path w="494029" h="420369">
                  <a:moveTo>
                    <a:pt x="3809" y="265303"/>
                  </a:moveTo>
                  <a:lnTo>
                    <a:pt x="0" y="265303"/>
                  </a:lnTo>
                  <a:lnTo>
                    <a:pt x="0" y="271652"/>
                  </a:lnTo>
                  <a:lnTo>
                    <a:pt x="3809" y="271652"/>
                  </a:lnTo>
                  <a:lnTo>
                    <a:pt x="3809" y="265303"/>
                  </a:lnTo>
                  <a:close/>
                </a:path>
                <a:path w="494029" h="420369">
                  <a:moveTo>
                    <a:pt x="494029" y="265303"/>
                  </a:moveTo>
                  <a:lnTo>
                    <a:pt x="490220" y="265303"/>
                  </a:lnTo>
                  <a:lnTo>
                    <a:pt x="490220" y="271652"/>
                  </a:lnTo>
                  <a:lnTo>
                    <a:pt x="494029" y="271652"/>
                  </a:lnTo>
                  <a:lnTo>
                    <a:pt x="494029" y="265303"/>
                  </a:lnTo>
                  <a:close/>
                </a:path>
                <a:path w="494029" h="420369">
                  <a:moveTo>
                    <a:pt x="3809" y="271653"/>
                  </a:moveTo>
                  <a:lnTo>
                    <a:pt x="0" y="271653"/>
                  </a:lnTo>
                  <a:lnTo>
                    <a:pt x="0" y="303402"/>
                  </a:lnTo>
                  <a:lnTo>
                    <a:pt x="3809" y="303402"/>
                  </a:lnTo>
                  <a:lnTo>
                    <a:pt x="3809" y="271653"/>
                  </a:lnTo>
                  <a:close/>
                </a:path>
                <a:path w="494029" h="420369">
                  <a:moveTo>
                    <a:pt x="494029" y="271653"/>
                  </a:moveTo>
                  <a:lnTo>
                    <a:pt x="490220" y="271653"/>
                  </a:lnTo>
                  <a:lnTo>
                    <a:pt x="490220" y="303402"/>
                  </a:lnTo>
                  <a:lnTo>
                    <a:pt x="494029" y="303402"/>
                  </a:lnTo>
                  <a:lnTo>
                    <a:pt x="494029" y="271653"/>
                  </a:lnTo>
                  <a:close/>
                </a:path>
                <a:path w="494029" h="420369">
                  <a:moveTo>
                    <a:pt x="494029" y="303403"/>
                  </a:moveTo>
                  <a:lnTo>
                    <a:pt x="490220" y="303403"/>
                  </a:lnTo>
                  <a:lnTo>
                    <a:pt x="490220" y="317373"/>
                  </a:lnTo>
                  <a:lnTo>
                    <a:pt x="491489" y="317373"/>
                  </a:lnTo>
                  <a:lnTo>
                    <a:pt x="491489" y="314833"/>
                  </a:lnTo>
                  <a:lnTo>
                    <a:pt x="492759" y="314833"/>
                  </a:lnTo>
                  <a:lnTo>
                    <a:pt x="492760" y="312293"/>
                  </a:lnTo>
                  <a:lnTo>
                    <a:pt x="494029" y="312293"/>
                  </a:lnTo>
                  <a:lnTo>
                    <a:pt x="494029" y="303403"/>
                  </a:lnTo>
                  <a:close/>
                </a:path>
                <a:path w="494029" h="420369">
                  <a:moveTo>
                    <a:pt x="3809" y="303403"/>
                  </a:moveTo>
                  <a:lnTo>
                    <a:pt x="0" y="303403"/>
                  </a:lnTo>
                  <a:lnTo>
                    <a:pt x="0" y="311023"/>
                  </a:lnTo>
                  <a:lnTo>
                    <a:pt x="1270" y="311023"/>
                  </a:lnTo>
                  <a:lnTo>
                    <a:pt x="1270" y="313563"/>
                  </a:lnTo>
                  <a:lnTo>
                    <a:pt x="2539" y="313563"/>
                  </a:lnTo>
                  <a:lnTo>
                    <a:pt x="2539" y="314833"/>
                  </a:lnTo>
                  <a:lnTo>
                    <a:pt x="3809" y="314833"/>
                  </a:lnTo>
                  <a:lnTo>
                    <a:pt x="3809" y="303403"/>
                  </a:lnTo>
                  <a:close/>
                </a:path>
                <a:path w="494029" h="420369">
                  <a:moveTo>
                    <a:pt x="375920" y="419100"/>
                  </a:moveTo>
                  <a:lnTo>
                    <a:pt x="121920" y="419100"/>
                  </a:lnTo>
                  <a:lnTo>
                    <a:pt x="121920" y="420243"/>
                  </a:lnTo>
                  <a:lnTo>
                    <a:pt x="375920" y="420243"/>
                  </a:lnTo>
                  <a:lnTo>
                    <a:pt x="375920" y="419100"/>
                  </a:lnTo>
                  <a:close/>
                </a:path>
                <a:path w="494029" h="420369">
                  <a:moveTo>
                    <a:pt x="378459" y="417703"/>
                  </a:moveTo>
                  <a:lnTo>
                    <a:pt x="118109" y="417703"/>
                  </a:lnTo>
                  <a:lnTo>
                    <a:pt x="118109" y="419100"/>
                  </a:lnTo>
                  <a:lnTo>
                    <a:pt x="378459" y="419100"/>
                  </a:lnTo>
                  <a:lnTo>
                    <a:pt x="378459" y="417703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7358379" y="2066417"/>
              <a:ext cx="486409" cy="415290"/>
            </a:xfrm>
            <a:custGeom>
              <a:avLst/>
              <a:gdLst/>
              <a:ahLst/>
              <a:cxnLst/>
              <a:rect l="l" t="t" r="r" b="b"/>
              <a:pathLst>
                <a:path w="486409" h="415289">
                  <a:moveTo>
                    <a:pt x="3810" y="107823"/>
                  </a:moveTo>
                  <a:lnTo>
                    <a:pt x="0" y="107823"/>
                  </a:lnTo>
                  <a:lnTo>
                    <a:pt x="0" y="110362"/>
                  </a:lnTo>
                  <a:lnTo>
                    <a:pt x="3810" y="110362"/>
                  </a:lnTo>
                  <a:lnTo>
                    <a:pt x="3810" y="107823"/>
                  </a:lnTo>
                  <a:close/>
                </a:path>
                <a:path w="486409" h="415289">
                  <a:moveTo>
                    <a:pt x="486410" y="107823"/>
                  </a:moveTo>
                  <a:lnTo>
                    <a:pt x="482600" y="107823"/>
                  </a:lnTo>
                  <a:lnTo>
                    <a:pt x="482600" y="110362"/>
                  </a:lnTo>
                  <a:lnTo>
                    <a:pt x="486410" y="110362"/>
                  </a:lnTo>
                  <a:lnTo>
                    <a:pt x="486410" y="107823"/>
                  </a:lnTo>
                  <a:close/>
                </a:path>
                <a:path w="486409" h="415289">
                  <a:moveTo>
                    <a:pt x="3810" y="97789"/>
                  </a:moveTo>
                  <a:lnTo>
                    <a:pt x="2540" y="97789"/>
                  </a:lnTo>
                  <a:lnTo>
                    <a:pt x="2540" y="100202"/>
                  </a:lnTo>
                  <a:lnTo>
                    <a:pt x="1270" y="100202"/>
                  </a:lnTo>
                  <a:lnTo>
                    <a:pt x="1270" y="102742"/>
                  </a:lnTo>
                  <a:lnTo>
                    <a:pt x="0" y="102742"/>
                  </a:lnTo>
                  <a:lnTo>
                    <a:pt x="0" y="106552"/>
                  </a:lnTo>
                  <a:lnTo>
                    <a:pt x="3810" y="106552"/>
                  </a:lnTo>
                  <a:lnTo>
                    <a:pt x="3810" y="97789"/>
                  </a:lnTo>
                  <a:close/>
                </a:path>
                <a:path w="486409" h="415289">
                  <a:moveTo>
                    <a:pt x="483870" y="96392"/>
                  </a:moveTo>
                  <a:lnTo>
                    <a:pt x="482600" y="96392"/>
                  </a:lnTo>
                  <a:lnTo>
                    <a:pt x="482600" y="106552"/>
                  </a:lnTo>
                  <a:lnTo>
                    <a:pt x="486410" y="106552"/>
                  </a:lnTo>
                  <a:lnTo>
                    <a:pt x="486410" y="100202"/>
                  </a:lnTo>
                  <a:lnTo>
                    <a:pt x="485140" y="100202"/>
                  </a:lnTo>
                  <a:lnTo>
                    <a:pt x="485140" y="97789"/>
                  </a:lnTo>
                  <a:lnTo>
                    <a:pt x="483870" y="97789"/>
                  </a:lnTo>
                  <a:lnTo>
                    <a:pt x="483870" y="96392"/>
                  </a:lnTo>
                  <a:close/>
                </a:path>
                <a:path w="486409" h="415289">
                  <a:moveTo>
                    <a:pt x="378460" y="2539"/>
                  </a:moveTo>
                  <a:lnTo>
                    <a:pt x="109220" y="2539"/>
                  </a:lnTo>
                  <a:lnTo>
                    <a:pt x="109220" y="3810"/>
                  </a:lnTo>
                  <a:lnTo>
                    <a:pt x="378460" y="3810"/>
                  </a:lnTo>
                  <a:lnTo>
                    <a:pt x="378460" y="2539"/>
                  </a:lnTo>
                  <a:close/>
                </a:path>
                <a:path w="486409" h="415289">
                  <a:moveTo>
                    <a:pt x="114300" y="1142"/>
                  </a:moveTo>
                  <a:lnTo>
                    <a:pt x="111760" y="1142"/>
                  </a:lnTo>
                  <a:lnTo>
                    <a:pt x="111760" y="2539"/>
                  </a:lnTo>
                  <a:lnTo>
                    <a:pt x="114300" y="2539"/>
                  </a:lnTo>
                  <a:lnTo>
                    <a:pt x="114300" y="1142"/>
                  </a:lnTo>
                  <a:close/>
                </a:path>
                <a:path w="486409" h="415289">
                  <a:moveTo>
                    <a:pt x="375920" y="1142"/>
                  </a:moveTo>
                  <a:lnTo>
                    <a:pt x="374650" y="1142"/>
                  </a:lnTo>
                  <a:lnTo>
                    <a:pt x="374650" y="2539"/>
                  </a:lnTo>
                  <a:lnTo>
                    <a:pt x="375920" y="2539"/>
                  </a:lnTo>
                  <a:lnTo>
                    <a:pt x="375920" y="1142"/>
                  </a:lnTo>
                  <a:close/>
                </a:path>
                <a:path w="486409" h="415289">
                  <a:moveTo>
                    <a:pt x="369570" y="0"/>
                  </a:moveTo>
                  <a:lnTo>
                    <a:pt x="116840" y="0"/>
                  </a:lnTo>
                  <a:lnTo>
                    <a:pt x="116840" y="1142"/>
                  </a:lnTo>
                  <a:lnTo>
                    <a:pt x="369570" y="1142"/>
                  </a:lnTo>
                  <a:lnTo>
                    <a:pt x="369570" y="0"/>
                  </a:lnTo>
                  <a:close/>
                </a:path>
                <a:path w="486409" h="415289">
                  <a:moveTo>
                    <a:pt x="3810" y="110363"/>
                  </a:moveTo>
                  <a:lnTo>
                    <a:pt x="0" y="110363"/>
                  </a:lnTo>
                  <a:lnTo>
                    <a:pt x="0" y="158623"/>
                  </a:lnTo>
                  <a:lnTo>
                    <a:pt x="3810" y="158623"/>
                  </a:lnTo>
                  <a:lnTo>
                    <a:pt x="3810" y="110363"/>
                  </a:lnTo>
                  <a:close/>
                </a:path>
                <a:path w="486409" h="415289">
                  <a:moveTo>
                    <a:pt x="486410" y="110363"/>
                  </a:moveTo>
                  <a:lnTo>
                    <a:pt x="482600" y="110363"/>
                  </a:lnTo>
                  <a:lnTo>
                    <a:pt x="482600" y="158623"/>
                  </a:lnTo>
                  <a:lnTo>
                    <a:pt x="486410" y="158623"/>
                  </a:lnTo>
                  <a:lnTo>
                    <a:pt x="486410" y="110363"/>
                  </a:lnTo>
                  <a:close/>
                </a:path>
                <a:path w="486409" h="415289">
                  <a:moveTo>
                    <a:pt x="3810" y="158623"/>
                  </a:moveTo>
                  <a:lnTo>
                    <a:pt x="0" y="158623"/>
                  </a:lnTo>
                  <a:lnTo>
                    <a:pt x="0" y="164973"/>
                  </a:lnTo>
                  <a:lnTo>
                    <a:pt x="3810" y="164973"/>
                  </a:lnTo>
                  <a:lnTo>
                    <a:pt x="3810" y="158623"/>
                  </a:lnTo>
                  <a:close/>
                </a:path>
                <a:path w="486409" h="415289">
                  <a:moveTo>
                    <a:pt x="486410" y="158623"/>
                  </a:moveTo>
                  <a:lnTo>
                    <a:pt x="482600" y="158623"/>
                  </a:lnTo>
                  <a:lnTo>
                    <a:pt x="482600" y="164973"/>
                  </a:lnTo>
                  <a:lnTo>
                    <a:pt x="486410" y="164973"/>
                  </a:lnTo>
                  <a:lnTo>
                    <a:pt x="486410" y="158623"/>
                  </a:lnTo>
                  <a:close/>
                </a:path>
                <a:path w="486409" h="415289">
                  <a:moveTo>
                    <a:pt x="3810" y="164973"/>
                  </a:moveTo>
                  <a:lnTo>
                    <a:pt x="0" y="164973"/>
                  </a:lnTo>
                  <a:lnTo>
                    <a:pt x="0" y="196723"/>
                  </a:lnTo>
                  <a:lnTo>
                    <a:pt x="3810" y="196723"/>
                  </a:lnTo>
                  <a:lnTo>
                    <a:pt x="3810" y="164973"/>
                  </a:lnTo>
                  <a:close/>
                </a:path>
                <a:path w="486409" h="415289">
                  <a:moveTo>
                    <a:pt x="486410" y="164973"/>
                  </a:moveTo>
                  <a:lnTo>
                    <a:pt x="482600" y="164973"/>
                  </a:lnTo>
                  <a:lnTo>
                    <a:pt x="482600" y="196723"/>
                  </a:lnTo>
                  <a:lnTo>
                    <a:pt x="486410" y="196723"/>
                  </a:lnTo>
                  <a:lnTo>
                    <a:pt x="486410" y="164973"/>
                  </a:lnTo>
                  <a:close/>
                </a:path>
                <a:path w="486409" h="415289">
                  <a:moveTo>
                    <a:pt x="3810" y="196723"/>
                  </a:moveTo>
                  <a:lnTo>
                    <a:pt x="0" y="196723"/>
                  </a:lnTo>
                  <a:lnTo>
                    <a:pt x="0" y="262763"/>
                  </a:lnTo>
                  <a:lnTo>
                    <a:pt x="3810" y="262763"/>
                  </a:lnTo>
                  <a:lnTo>
                    <a:pt x="3810" y="196723"/>
                  </a:lnTo>
                  <a:close/>
                </a:path>
                <a:path w="486409" h="415289">
                  <a:moveTo>
                    <a:pt x="486410" y="196723"/>
                  </a:moveTo>
                  <a:lnTo>
                    <a:pt x="482600" y="196723"/>
                  </a:lnTo>
                  <a:lnTo>
                    <a:pt x="482600" y="262763"/>
                  </a:lnTo>
                  <a:lnTo>
                    <a:pt x="486410" y="262763"/>
                  </a:lnTo>
                  <a:lnTo>
                    <a:pt x="486410" y="196723"/>
                  </a:lnTo>
                  <a:close/>
                </a:path>
                <a:path w="486409" h="415289">
                  <a:moveTo>
                    <a:pt x="3810" y="262763"/>
                  </a:moveTo>
                  <a:lnTo>
                    <a:pt x="0" y="26276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262763"/>
                  </a:lnTo>
                  <a:close/>
                </a:path>
                <a:path w="486409" h="415289">
                  <a:moveTo>
                    <a:pt x="486410" y="262763"/>
                  </a:moveTo>
                  <a:lnTo>
                    <a:pt x="482600" y="262763"/>
                  </a:lnTo>
                  <a:lnTo>
                    <a:pt x="482600" y="269113"/>
                  </a:lnTo>
                  <a:lnTo>
                    <a:pt x="486410" y="269113"/>
                  </a:lnTo>
                  <a:lnTo>
                    <a:pt x="486410" y="262763"/>
                  </a:lnTo>
                  <a:close/>
                </a:path>
                <a:path w="486409" h="415289">
                  <a:moveTo>
                    <a:pt x="3810" y="269113"/>
                  </a:moveTo>
                  <a:lnTo>
                    <a:pt x="0" y="26911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69113"/>
                  </a:lnTo>
                  <a:close/>
                </a:path>
                <a:path w="486409" h="415289">
                  <a:moveTo>
                    <a:pt x="486410" y="269113"/>
                  </a:moveTo>
                  <a:lnTo>
                    <a:pt x="482600" y="269113"/>
                  </a:lnTo>
                  <a:lnTo>
                    <a:pt x="482600" y="300863"/>
                  </a:lnTo>
                  <a:lnTo>
                    <a:pt x="486410" y="300863"/>
                  </a:lnTo>
                  <a:lnTo>
                    <a:pt x="486410" y="269113"/>
                  </a:lnTo>
                  <a:close/>
                </a:path>
                <a:path w="486409" h="415289">
                  <a:moveTo>
                    <a:pt x="486410" y="300863"/>
                  </a:moveTo>
                  <a:lnTo>
                    <a:pt x="482600" y="300863"/>
                  </a:lnTo>
                  <a:lnTo>
                    <a:pt x="482600" y="321183"/>
                  </a:lnTo>
                  <a:lnTo>
                    <a:pt x="483870" y="321183"/>
                  </a:lnTo>
                  <a:lnTo>
                    <a:pt x="483870" y="319913"/>
                  </a:lnTo>
                  <a:lnTo>
                    <a:pt x="485140" y="319913"/>
                  </a:lnTo>
                  <a:lnTo>
                    <a:pt x="485140" y="317373"/>
                  </a:lnTo>
                  <a:lnTo>
                    <a:pt x="486410" y="317373"/>
                  </a:lnTo>
                  <a:lnTo>
                    <a:pt x="486410" y="300863"/>
                  </a:lnTo>
                  <a:close/>
                </a:path>
                <a:path w="486409" h="415289">
                  <a:moveTo>
                    <a:pt x="3810" y="300863"/>
                  </a:moveTo>
                  <a:lnTo>
                    <a:pt x="0" y="300863"/>
                  </a:lnTo>
                  <a:lnTo>
                    <a:pt x="0" y="314833"/>
                  </a:lnTo>
                  <a:lnTo>
                    <a:pt x="1270" y="314833"/>
                  </a:lnTo>
                  <a:lnTo>
                    <a:pt x="1270" y="317373"/>
                  </a:lnTo>
                  <a:lnTo>
                    <a:pt x="2540" y="317373"/>
                  </a:lnTo>
                  <a:lnTo>
                    <a:pt x="2540" y="319913"/>
                  </a:lnTo>
                  <a:lnTo>
                    <a:pt x="3810" y="319913"/>
                  </a:lnTo>
                  <a:lnTo>
                    <a:pt x="3810" y="300863"/>
                  </a:lnTo>
                  <a:close/>
                </a:path>
                <a:path w="486409" h="415289">
                  <a:moveTo>
                    <a:pt x="377189" y="414147"/>
                  </a:moveTo>
                  <a:lnTo>
                    <a:pt x="113029" y="414147"/>
                  </a:lnTo>
                  <a:lnTo>
                    <a:pt x="113029" y="415163"/>
                  </a:lnTo>
                  <a:lnTo>
                    <a:pt x="377189" y="415163"/>
                  </a:lnTo>
                  <a:lnTo>
                    <a:pt x="377189" y="414147"/>
                  </a:lnTo>
                  <a:close/>
                </a:path>
                <a:path w="486409" h="415289">
                  <a:moveTo>
                    <a:pt x="379730" y="412750"/>
                  </a:moveTo>
                  <a:lnTo>
                    <a:pt x="110490" y="412750"/>
                  </a:lnTo>
                  <a:lnTo>
                    <a:pt x="110490" y="414147"/>
                  </a:lnTo>
                  <a:lnTo>
                    <a:pt x="113029" y="414147"/>
                  </a:lnTo>
                  <a:lnTo>
                    <a:pt x="379730" y="414020"/>
                  </a:lnTo>
                  <a:lnTo>
                    <a:pt x="379730" y="412750"/>
                  </a:lnTo>
                  <a:close/>
                </a:path>
                <a:path w="486409" h="415289">
                  <a:moveTo>
                    <a:pt x="379730" y="414020"/>
                  </a:moveTo>
                  <a:lnTo>
                    <a:pt x="377189" y="414020"/>
                  </a:lnTo>
                  <a:lnTo>
                    <a:pt x="379730" y="414147"/>
                  </a:lnTo>
                  <a:close/>
                </a:path>
                <a:path w="486409" h="415289">
                  <a:moveTo>
                    <a:pt x="382270" y="411607"/>
                  </a:moveTo>
                  <a:lnTo>
                    <a:pt x="107950" y="411607"/>
                  </a:lnTo>
                  <a:lnTo>
                    <a:pt x="107950" y="412750"/>
                  </a:lnTo>
                  <a:lnTo>
                    <a:pt x="382270" y="412750"/>
                  </a:lnTo>
                  <a:lnTo>
                    <a:pt x="382270" y="411607"/>
                  </a:lnTo>
                  <a:close/>
                </a:path>
                <a:path w="486409" h="415289">
                  <a:moveTo>
                    <a:pt x="107950" y="411479"/>
                  </a:moveTo>
                  <a:lnTo>
                    <a:pt x="105410" y="411479"/>
                  </a:lnTo>
                  <a:lnTo>
                    <a:pt x="105410" y="411607"/>
                  </a:lnTo>
                  <a:lnTo>
                    <a:pt x="107950" y="411607"/>
                  </a:lnTo>
                  <a:lnTo>
                    <a:pt x="107950" y="411479"/>
                  </a:lnTo>
                  <a:close/>
                </a:path>
                <a:path w="486409" h="415289">
                  <a:moveTo>
                    <a:pt x="384810" y="411479"/>
                  </a:moveTo>
                  <a:lnTo>
                    <a:pt x="382270" y="411479"/>
                  </a:lnTo>
                  <a:lnTo>
                    <a:pt x="382270" y="411607"/>
                  </a:lnTo>
                  <a:lnTo>
                    <a:pt x="384810" y="411607"/>
                  </a:lnTo>
                  <a:lnTo>
                    <a:pt x="384810" y="411479"/>
                  </a:lnTo>
                  <a:close/>
                </a:path>
                <a:path w="486409" h="415289">
                  <a:moveTo>
                    <a:pt x="382270" y="411352"/>
                  </a:moveTo>
                  <a:lnTo>
                    <a:pt x="107950" y="411352"/>
                  </a:lnTo>
                  <a:lnTo>
                    <a:pt x="382270" y="411479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7362189" y="2070227"/>
              <a:ext cx="478790" cy="407670"/>
            </a:xfrm>
            <a:custGeom>
              <a:avLst/>
              <a:gdLst/>
              <a:ahLst/>
              <a:cxnLst/>
              <a:rect l="l" t="t" r="r" b="b"/>
              <a:pathLst>
                <a:path w="478790" h="407669">
                  <a:moveTo>
                    <a:pt x="2539" y="104012"/>
                  </a:moveTo>
                  <a:lnTo>
                    <a:pt x="0" y="104012"/>
                  </a:lnTo>
                  <a:lnTo>
                    <a:pt x="0" y="106552"/>
                  </a:lnTo>
                  <a:lnTo>
                    <a:pt x="2539" y="106552"/>
                  </a:lnTo>
                  <a:lnTo>
                    <a:pt x="2539" y="104012"/>
                  </a:lnTo>
                  <a:close/>
                </a:path>
                <a:path w="478790" h="407669">
                  <a:moveTo>
                    <a:pt x="478789" y="104012"/>
                  </a:moveTo>
                  <a:lnTo>
                    <a:pt x="476250" y="104012"/>
                  </a:lnTo>
                  <a:lnTo>
                    <a:pt x="476250" y="106552"/>
                  </a:lnTo>
                  <a:lnTo>
                    <a:pt x="478789" y="106552"/>
                  </a:lnTo>
                  <a:lnTo>
                    <a:pt x="478789" y="104012"/>
                  </a:lnTo>
                  <a:close/>
                </a:path>
                <a:path w="478790" h="407669">
                  <a:moveTo>
                    <a:pt x="2539" y="90042"/>
                  </a:moveTo>
                  <a:lnTo>
                    <a:pt x="1269" y="90042"/>
                  </a:lnTo>
                  <a:lnTo>
                    <a:pt x="1269" y="92582"/>
                  </a:lnTo>
                  <a:lnTo>
                    <a:pt x="0" y="92582"/>
                  </a:lnTo>
                  <a:lnTo>
                    <a:pt x="0" y="102742"/>
                  </a:lnTo>
                  <a:lnTo>
                    <a:pt x="2539" y="102742"/>
                  </a:lnTo>
                  <a:lnTo>
                    <a:pt x="2539" y="90042"/>
                  </a:lnTo>
                  <a:close/>
                </a:path>
                <a:path w="478790" h="407669">
                  <a:moveTo>
                    <a:pt x="477519" y="87629"/>
                  </a:moveTo>
                  <a:lnTo>
                    <a:pt x="476250" y="87629"/>
                  </a:lnTo>
                  <a:lnTo>
                    <a:pt x="476250" y="102742"/>
                  </a:lnTo>
                  <a:lnTo>
                    <a:pt x="478789" y="102742"/>
                  </a:lnTo>
                  <a:lnTo>
                    <a:pt x="478789" y="90042"/>
                  </a:lnTo>
                  <a:lnTo>
                    <a:pt x="477519" y="90042"/>
                  </a:lnTo>
                  <a:lnTo>
                    <a:pt x="477519" y="87629"/>
                  </a:lnTo>
                  <a:close/>
                </a:path>
                <a:path w="478790" h="407669">
                  <a:moveTo>
                    <a:pt x="102869" y="1142"/>
                  </a:moveTo>
                  <a:lnTo>
                    <a:pt x="100329" y="1142"/>
                  </a:lnTo>
                  <a:lnTo>
                    <a:pt x="100329" y="3682"/>
                  </a:lnTo>
                  <a:lnTo>
                    <a:pt x="378459" y="3682"/>
                  </a:lnTo>
                  <a:lnTo>
                    <a:pt x="378459" y="2539"/>
                  </a:lnTo>
                  <a:lnTo>
                    <a:pt x="102869" y="2539"/>
                  </a:lnTo>
                  <a:lnTo>
                    <a:pt x="102869" y="1142"/>
                  </a:lnTo>
                  <a:close/>
                </a:path>
                <a:path w="478790" h="407669">
                  <a:moveTo>
                    <a:pt x="378459" y="1142"/>
                  </a:moveTo>
                  <a:lnTo>
                    <a:pt x="377189" y="1142"/>
                  </a:lnTo>
                  <a:lnTo>
                    <a:pt x="377189" y="2539"/>
                  </a:lnTo>
                  <a:lnTo>
                    <a:pt x="378459" y="2539"/>
                  </a:lnTo>
                  <a:lnTo>
                    <a:pt x="378459" y="1142"/>
                  </a:lnTo>
                  <a:close/>
                </a:path>
                <a:path w="478790" h="407669">
                  <a:moveTo>
                    <a:pt x="374650" y="0"/>
                  </a:moveTo>
                  <a:lnTo>
                    <a:pt x="105409" y="0"/>
                  </a:lnTo>
                  <a:lnTo>
                    <a:pt x="105409" y="1142"/>
                  </a:lnTo>
                  <a:lnTo>
                    <a:pt x="374650" y="1142"/>
                  </a:lnTo>
                  <a:lnTo>
                    <a:pt x="374650" y="0"/>
                  </a:lnTo>
                  <a:close/>
                </a:path>
                <a:path w="478790" h="407669">
                  <a:moveTo>
                    <a:pt x="2539" y="106553"/>
                  </a:moveTo>
                  <a:lnTo>
                    <a:pt x="0" y="106553"/>
                  </a:lnTo>
                  <a:lnTo>
                    <a:pt x="0" y="154812"/>
                  </a:lnTo>
                  <a:lnTo>
                    <a:pt x="2539" y="154812"/>
                  </a:lnTo>
                  <a:lnTo>
                    <a:pt x="2539" y="106553"/>
                  </a:lnTo>
                  <a:close/>
                </a:path>
                <a:path w="478790" h="407669">
                  <a:moveTo>
                    <a:pt x="478789" y="106553"/>
                  </a:moveTo>
                  <a:lnTo>
                    <a:pt x="476250" y="106553"/>
                  </a:lnTo>
                  <a:lnTo>
                    <a:pt x="476250" y="154812"/>
                  </a:lnTo>
                  <a:lnTo>
                    <a:pt x="478789" y="154812"/>
                  </a:lnTo>
                  <a:lnTo>
                    <a:pt x="478789" y="106553"/>
                  </a:lnTo>
                  <a:close/>
                </a:path>
                <a:path w="478790" h="407669">
                  <a:moveTo>
                    <a:pt x="2539" y="154813"/>
                  </a:moveTo>
                  <a:lnTo>
                    <a:pt x="0" y="154813"/>
                  </a:lnTo>
                  <a:lnTo>
                    <a:pt x="0" y="161162"/>
                  </a:lnTo>
                  <a:lnTo>
                    <a:pt x="2539" y="161162"/>
                  </a:lnTo>
                  <a:lnTo>
                    <a:pt x="2539" y="154813"/>
                  </a:lnTo>
                  <a:close/>
                </a:path>
                <a:path w="478790" h="407669">
                  <a:moveTo>
                    <a:pt x="478789" y="154813"/>
                  </a:moveTo>
                  <a:lnTo>
                    <a:pt x="476250" y="154813"/>
                  </a:lnTo>
                  <a:lnTo>
                    <a:pt x="476250" y="161162"/>
                  </a:lnTo>
                  <a:lnTo>
                    <a:pt x="478789" y="161162"/>
                  </a:lnTo>
                  <a:lnTo>
                    <a:pt x="478789" y="154813"/>
                  </a:lnTo>
                  <a:close/>
                </a:path>
                <a:path w="478790" h="407669">
                  <a:moveTo>
                    <a:pt x="2539" y="161163"/>
                  </a:moveTo>
                  <a:lnTo>
                    <a:pt x="0" y="161163"/>
                  </a:lnTo>
                  <a:lnTo>
                    <a:pt x="0" y="192912"/>
                  </a:lnTo>
                  <a:lnTo>
                    <a:pt x="2539" y="192912"/>
                  </a:lnTo>
                  <a:lnTo>
                    <a:pt x="2539" y="161163"/>
                  </a:lnTo>
                  <a:close/>
                </a:path>
                <a:path w="478790" h="407669">
                  <a:moveTo>
                    <a:pt x="478789" y="161163"/>
                  </a:moveTo>
                  <a:lnTo>
                    <a:pt x="476250" y="161163"/>
                  </a:lnTo>
                  <a:lnTo>
                    <a:pt x="476250" y="192912"/>
                  </a:lnTo>
                  <a:lnTo>
                    <a:pt x="478789" y="192912"/>
                  </a:lnTo>
                  <a:lnTo>
                    <a:pt x="478789" y="161163"/>
                  </a:lnTo>
                  <a:close/>
                </a:path>
                <a:path w="478790" h="407669">
                  <a:moveTo>
                    <a:pt x="2539" y="192913"/>
                  </a:moveTo>
                  <a:lnTo>
                    <a:pt x="0" y="192913"/>
                  </a:lnTo>
                  <a:lnTo>
                    <a:pt x="0" y="258952"/>
                  </a:lnTo>
                  <a:lnTo>
                    <a:pt x="2539" y="258952"/>
                  </a:lnTo>
                  <a:lnTo>
                    <a:pt x="2539" y="192913"/>
                  </a:lnTo>
                  <a:close/>
                </a:path>
                <a:path w="478790" h="407669">
                  <a:moveTo>
                    <a:pt x="478789" y="192913"/>
                  </a:moveTo>
                  <a:lnTo>
                    <a:pt x="476250" y="192913"/>
                  </a:lnTo>
                  <a:lnTo>
                    <a:pt x="476250" y="258952"/>
                  </a:lnTo>
                  <a:lnTo>
                    <a:pt x="478789" y="258952"/>
                  </a:lnTo>
                  <a:lnTo>
                    <a:pt x="478789" y="192913"/>
                  </a:lnTo>
                  <a:close/>
                </a:path>
                <a:path w="478790" h="407669">
                  <a:moveTo>
                    <a:pt x="2539" y="258953"/>
                  </a:moveTo>
                  <a:lnTo>
                    <a:pt x="0" y="258953"/>
                  </a:lnTo>
                  <a:lnTo>
                    <a:pt x="0" y="265302"/>
                  </a:lnTo>
                  <a:lnTo>
                    <a:pt x="2539" y="265302"/>
                  </a:lnTo>
                  <a:lnTo>
                    <a:pt x="2539" y="258953"/>
                  </a:lnTo>
                  <a:close/>
                </a:path>
                <a:path w="478790" h="407669">
                  <a:moveTo>
                    <a:pt x="478789" y="258953"/>
                  </a:moveTo>
                  <a:lnTo>
                    <a:pt x="476250" y="258953"/>
                  </a:lnTo>
                  <a:lnTo>
                    <a:pt x="476250" y="265302"/>
                  </a:lnTo>
                  <a:lnTo>
                    <a:pt x="478789" y="265302"/>
                  </a:lnTo>
                  <a:lnTo>
                    <a:pt x="478789" y="258953"/>
                  </a:lnTo>
                  <a:close/>
                </a:path>
                <a:path w="478790" h="407669">
                  <a:moveTo>
                    <a:pt x="2539" y="265303"/>
                  </a:moveTo>
                  <a:lnTo>
                    <a:pt x="0" y="265303"/>
                  </a:lnTo>
                  <a:lnTo>
                    <a:pt x="0" y="297052"/>
                  </a:lnTo>
                  <a:lnTo>
                    <a:pt x="2539" y="297052"/>
                  </a:lnTo>
                  <a:lnTo>
                    <a:pt x="2539" y="265303"/>
                  </a:lnTo>
                  <a:close/>
                </a:path>
                <a:path w="478790" h="407669">
                  <a:moveTo>
                    <a:pt x="478789" y="265303"/>
                  </a:moveTo>
                  <a:lnTo>
                    <a:pt x="476250" y="265303"/>
                  </a:lnTo>
                  <a:lnTo>
                    <a:pt x="476250" y="297052"/>
                  </a:lnTo>
                  <a:lnTo>
                    <a:pt x="478789" y="297052"/>
                  </a:lnTo>
                  <a:lnTo>
                    <a:pt x="478789" y="265303"/>
                  </a:lnTo>
                  <a:close/>
                </a:path>
                <a:path w="478790" h="407669">
                  <a:moveTo>
                    <a:pt x="478789" y="297053"/>
                  </a:moveTo>
                  <a:lnTo>
                    <a:pt x="476250" y="297053"/>
                  </a:lnTo>
                  <a:lnTo>
                    <a:pt x="476250" y="321183"/>
                  </a:lnTo>
                  <a:lnTo>
                    <a:pt x="477519" y="321183"/>
                  </a:lnTo>
                  <a:lnTo>
                    <a:pt x="477519" y="319913"/>
                  </a:lnTo>
                  <a:lnTo>
                    <a:pt x="478789" y="319913"/>
                  </a:lnTo>
                  <a:lnTo>
                    <a:pt x="478789" y="297053"/>
                  </a:lnTo>
                  <a:close/>
                </a:path>
                <a:path w="478790" h="407669">
                  <a:moveTo>
                    <a:pt x="2539" y="297053"/>
                  </a:moveTo>
                  <a:lnTo>
                    <a:pt x="0" y="297053"/>
                  </a:lnTo>
                  <a:lnTo>
                    <a:pt x="0" y="317373"/>
                  </a:lnTo>
                  <a:lnTo>
                    <a:pt x="1269" y="317373"/>
                  </a:lnTo>
                  <a:lnTo>
                    <a:pt x="1269" y="319913"/>
                  </a:lnTo>
                  <a:lnTo>
                    <a:pt x="2539" y="319913"/>
                  </a:lnTo>
                  <a:lnTo>
                    <a:pt x="2539" y="297053"/>
                  </a:lnTo>
                  <a:close/>
                </a:path>
                <a:path w="478790" h="407669">
                  <a:moveTo>
                    <a:pt x="381000" y="406400"/>
                  </a:moveTo>
                  <a:lnTo>
                    <a:pt x="101600" y="406400"/>
                  </a:lnTo>
                  <a:lnTo>
                    <a:pt x="101600" y="407543"/>
                  </a:lnTo>
                  <a:lnTo>
                    <a:pt x="381000" y="407543"/>
                  </a:lnTo>
                  <a:lnTo>
                    <a:pt x="381000" y="406400"/>
                  </a:lnTo>
                  <a:close/>
                </a:path>
                <a:path w="478790" h="407669">
                  <a:moveTo>
                    <a:pt x="383539" y="405003"/>
                  </a:moveTo>
                  <a:lnTo>
                    <a:pt x="99059" y="405003"/>
                  </a:lnTo>
                  <a:lnTo>
                    <a:pt x="99059" y="406400"/>
                  </a:lnTo>
                  <a:lnTo>
                    <a:pt x="383539" y="406400"/>
                  </a:lnTo>
                  <a:lnTo>
                    <a:pt x="383539" y="405003"/>
                  </a:lnTo>
                  <a:close/>
                </a:path>
                <a:path w="478790" h="407669">
                  <a:moveTo>
                    <a:pt x="386079" y="403860"/>
                  </a:moveTo>
                  <a:lnTo>
                    <a:pt x="96519" y="403860"/>
                  </a:lnTo>
                  <a:lnTo>
                    <a:pt x="96519" y="405003"/>
                  </a:lnTo>
                  <a:lnTo>
                    <a:pt x="386079" y="405003"/>
                  </a:lnTo>
                  <a:lnTo>
                    <a:pt x="386079" y="403860"/>
                  </a:lnTo>
                  <a:close/>
                </a:path>
                <a:path w="478790" h="407669">
                  <a:moveTo>
                    <a:pt x="96519" y="403733"/>
                  </a:moveTo>
                  <a:lnTo>
                    <a:pt x="93979" y="403733"/>
                  </a:lnTo>
                  <a:lnTo>
                    <a:pt x="96519" y="403860"/>
                  </a:lnTo>
                  <a:close/>
                </a:path>
                <a:path w="478790" h="407669">
                  <a:moveTo>
                    <a:pt x="388620" y="403733"/>
                  </a:moveTo>
                  <a:lnTo>
                    <a:pt x="386079" y="403733"/>
                  </a:lnTo>
                  <a:lnTo>
                    <a:pt x="388620" y="40386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7364729" y="2073910"/>
              <a:ext cx="473709" cy="400050"/>
            </a:xfrm>
            <a:custGeom>
              <a:avLst/>
              <a:gdLst/>
              <a:ahLst/>
              <a:cxnLst/>
              <a:rect l="l" t="t" r="r" b="b"/>
              <a:pathLst>
                <a:path w="473709" h="400050">
                  <a:moveTo>
                    <a:pt x="507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5079" y="102870"/>
                  </a:lnTo>
                  <a:lnTo>
                    <a:pt x="5079" y="100330"/>
                  </a:lnTo>
                  <a:close/>
                </a:path>
                <a:path w="473709" h="400050">
                  <a:moveTo>
                    <a:pt x="473710" y="100330"/>
                  </a:moveTo>
                  <a:lnTo>
                    <a:pt x="468629" y="100330"/>
                  </a:lnTo>
                  <a:lnTo>
                    <a:pt x="468629" y="102870"/>
                  </a:lnTo>
                  <a:lnTo>
                    <a:pt x="473710" y="102870"/>
                  </a:lnTo>
                  <a:lnTo>
                    <a:pt x="473710" y="100330"/>
                  </a:lnTo>
                  <a:close/>
                </a:path>
                <a:path w="473709" h="400050">
                  <a:moveTo>
                    <a:pt x="5079" y="83947"/>
                  </a:moveTo>
                  <a:lnTo>
                    <a:pt x="0" y="83947"/>
                  </a:lnTo>
                  <a:lnTo>
                    <a:pt x="0" y="99060"/>
                  </a:lnTo>
                  <a:lnTo>
                    <a:pt x="5079" y="99060"/>
                  </a:lnTo>
                  <a:lnTo>
                    <a:pt x="5079" y="83947"/>
                  </a:lnTo>
                  <a:close/>
                </a:path>
                <a:path w="473709" h="400050">
                  <a:moveTo>
                    <a:pt x="473710" y="82550"/>
                  </a:moveTo>
                  <a:lnTo>
                    <a:pt x="472440" y="82550"/>
                  </a:lnTo>
                  <a:lnTo>
                    <a:pt x="472440" y="83947"/>
                  </a:lnTo>
                  <a:lnTo>
                    <a:pt x="468629" y="83947"/>
                  </a:lnTo>
                  <a:lnTo>
                    <a:pt x="468629" y="99060"/>
                  </a:lnTo>
                  <a:lnTo>
                    <a:pt x="473710" y="99060"/>
                  </a:lnTo>
                  <a:lnTo>
                    <a:pt x="473710" y="82550"/>
                  </a:lnTo>
                  <a:close/>
                </a:path>
                <a:path w="473709" h="400050">
                  <a:moveTo>
                    <a:pt x="2540" y="82550"/>
                  </a:moveTo>
                  <a:lnTo>
                    <a:pt x="1270" y="82550"/>
                  </a:lnTo>
                  <a:lnTo>
                    <a:pt x="1270" y="83947"/>
                  </a:lnTo>
                  <a:lnTo>
                    <a:pt x="2540" y="83947"/>
                  </a:lnTo>
                  <a:lnTo>
                    <a:pt x="2540" y="82550"/>
                  </a:lnTo>
                  <a:close/>
                </a:path>
                <a:path w="473709" h="400050">
                  <a:moveTo>
                    <a:pt x="5079" y="80010"/>
                  </a:moveTo>
                  <a:lnTo>
                    <a:pt x="3810" y="80010"/>
                  </a:lnTo>
                  <a:lnTo>
                    <a:pt x="3810" y="81407"/>
                  </a:lnTo>
                  <a:lnTo>
                    <a:pt x="2540" y="81407"/>
                  </a:lnTo>
                  <a:lnTo>
                    <a:pt x="2540" y="82550"/>
                  </a:lnTo>
                  <a:lnTo>
                    <a:pt x="5079" y="82550"/>
                  </a:lnTo>
                  <a:lnTo>
                    <a:pt x="5079" y="80010"/>
                  </a:lnTo>
                  <a:close/>
                </a:path>
                <a:path w="473709" h="400050">
                  <a:moveTo>
                    <a:pt x="469900" y="77597"/>
                  </a:moveTo>
                  <a:lnTo>
                    <a:pt x="468629" y="77597"/>
                  </a:lnTo>
                  <a:lnTo>
                    <a:pt x="468629" y="82550"/>
                  </a:lnTo>
                  <a:lnTo>
                    <a:pt x="472440" y="82550"/>
                  </a:lnTo>
                  <a:lnTo>
                    <a:pt x="472440" y="81407"/>
                  </a:lnTo>
                  <a:lnTo>
                    <a:pt x="471170" y="81407"/>
                  </a:lnTo>
                  <a:lnTo>
                    <a:pt x="471170" y="80010"/>
                  </a:lnTo>
                  <a:lnTo>
                    <a:pt x="469900" y="80010"/>
                  </a:lnTo>
                  <a:lnTo>
                    <a:pt x="469900" y="77597"/>
                  </a:lnTo>
                  <a:close/>
                </a:path>
                <a:path w="473709" h="400050">
                  <a:moveTo>
                    <a:pt x="88900" y="3810"/>
                  </a:moveTo>
                  <a:lnTo>
                    <a:pt x="86360" y="3810"/>
                  </a:lnTo>
                  <a:lnTo>
                    <a:pt x="88900" y="3937"/>
                  </a:lnTo>
                  <a:close/>
                </a:path>
                <a:path w="473709" h="400050">
                  <a:moveTo>
                    <a:pt x="383540" y="1397"/>
                  </a:moveTo>
                  <a:lnTo>
                    <a:pt x="91440" y="1397"/>
                  </a:lnTo>
                  <a:lnTo>
                    <a:pt x="91440" y="3810"/>
                  </a:lnTo>
                  <a:lnTo>
                    <a:pt x="383540" y="3810"/>
                  </a:lnTo>
                  <a:lnTo>
                    <a:pt x="383540" y="1397"/>
                  </a:lnTo>
                  <a:close/>
                </a:path>
                <a:path w="473709" h="400050">
                  <a:moveTo>
                    <a:pt x="96520" y="0"/>
                  </a:moveTo>
                  <a:lnTo>
                    <a:pt x="93979" y="0"/>
                  </a:lnTo>
                  <a:lnTo>
                    <a:pt x="93979" y="1397"/>
                  </a:lnTo>
                  <a:lnTo>
                    <a:pt x="96520" y="1397"/>
                  </a:lnTo>
                  <a:lnTo>
                    <a:pt x="96520" y="0"/>
                  </a:lnTo>
                  <a:close/>
                </a:path>
                <a:path w="473709" h="400050">
                  <a:moveTo>
                    <a:pt x="381000" y="0"/>
                  </a:moveTo>
                  <a:lnTo>
                    <a:pt x="378460" y="0"/>
                  </a:lnTo>
                  <a:lnTo>
                    <a:pt x="378460" y="1397"/>
                  </a:lnTo>
                  <a:lnTo>
                    <a:pt x="381000" y="1397"/>
                  </a:lnTo>
                  <a:lnTo>
                    <a:pt x="381000" y="0"/>
                  </a:lnTo>
                  <a:close/>
                </a:path>
                <a:path w="473709" h="400050">
                  <a:moveTo>
                    <a:pt x="5079" y="102870"/>
                  </a:moveTo>
                  <a:lnTo>
                    <a:pt x="0" y="102870"/>
                  </a:lnTo>
                  <a:lnTo>
                    <a:pt x="0" y="151130"/>
                  </a:lnTo>
                  <a:lnTo>
                    <a:pt x="5079" y="151130"/>
                  </a:lnTo>
                  <a:lnTo>
                    <a:pt x="5079" y="102870"/>
                  </a:lnTo>
                  <a:close/>
                </a:path>
                <a:path w="473709" h="400050">
                  <a:moveTo>
                    <a:pt x="473710" y="102870"/>
                  </a:moveTo>
                  <a:lnTo>
                    <a:pt x="468629" y="102870"/>
                  </a:lnTo>
                  <a:lnTo>
                    <a:pt x="468629" y="151130"/>
                  </a:lnTo>
                  <a:lnTo>
                    <a:pt x="473710" y="151130"/>
                  </a:lnTo>
                  <a:lnTo>
                    <a:pt x="473710" y="102870"/>
                  </a:lnTo>
                  <a:close/>
                </a:path>
                <a:path w="473709" h="400050">
                  <a:moveTo>
                    <a:pt x="5079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5079" y="157480"/>
                  </a:lnTo>
                  <a:lnTo>
                    <a:pt x="5079" y="151130"/>
                  </a:lnTo>
                  <a:close/>
                </a:path>
                <a:path w="473709" h="400050">
                  <a:moveTo>
                    <a:pt x="473710" y="151130"/>
                  </a:moveTo>
                  <a:lnTo>
                    <a:pt x="468629" y="151130"/>
                  </a:lnTo>
                  <a:lnTo>
                    <a:pt x="468629" y="157480"/>
                  </a:lnTo>
                  <a:lnTo>
                    <a:pt x="473710" y="157480"/>
                  </a:lnTo>
                  <a:lnTo>
                    <a:pt x="473710" y="151130"/>
                  </a:lnTo>
                  <a:close/>
                </a:path>
                <a:path w="473709" h="400050">
                  <a:moveTo>
                    <a:pt x="5079" y="157480"/>
                  </a:moveTo>
                  <a:lnTo>
                    <a:pt x="0" y="157480"/>
                  </a:lnTo>
                  <a:lnTo>
                    <a:pt x="0" y="189230"/>
                  </a:lnTo>
                  <a:lnTo>
                    <a:pt x="5079" y="189230"/>
                  </a:lnTo>
                  <a:lnTo>
                    <a:pt x="5079" y="157480"/>
                  </a:lnTo>
                  <a:close/>
                </a:path>
                <a:path w="473709" h="400050">
                  <a:moveTo>
                    <a:pt x="473710" y="157480"/>
                  </a:moveTo>
                  <a:lnTo>
                    <a:pt x="468629" y="157480"/>
                  </a:lnTo>
                  <a:lnTo>
                    <a:pt x="468629" y="189230"/>
                  </a:lnTo>
                  <a:lnTo>
                    <a:pt x="473710" y="189230"/>
                  </a:lnTo>
                  <a:lnTo>
                    <a:pt x="473710" y="157480"/>
                  </a:lnTo>
                  <a:close/>
                </a:path>
                <a:path w="473709" h="400050">
                  <a:moveTo>
                    <a:pt x="5079" y="189230"/>
                  </a:moveTo>
                  <a:lnTo>
                    <a:pt x="0" y="189230"/>
                  </a:lnTo>
                  <a:lnTo>
                    <a:pt x="0" y="255270"/>
                  </a:lnTo>
                  <a:lnTo>
                    <a:pt x="5079" y="255270"/>
                  </a:lnTo>
                  <a:lnTo>
                    <a:pt x="5079" y="189230"/>
                  </a:lnTo>
                  <a:close/>
                </a:path>
                <a:path w="473709" h="400050">
                  <a:moveTo>
                    <a:pt x="473710" y="189230"/>
                  </a:moveTo>
                  <a:lnTo>
                    <a:pt x="468629" y="189230"/>
                  </a:lnTo>
                  <a:lnTo>
                    <a:pt x="468629" y="255270"/>
                  </a:lnTo>
                  <a:lnTo>
                    <a:pt x="473710" y="255270"/>
                  </a:lnTo>
                  <a:lnTo>
                    <a:pt x="473710" y="189230"/>
                  </a:lnTo>
                  <a:close/>
                </a:path>
                <a:path w="473709" h="400050">
                  <a:moveTo>
                    <a:pt x="5079" y="255270"/>
                  </a:moveTo>
                  <a:lnTo>
                    <a:pt x="0" y="255270"/>
                  </a:lnTo>
                  <a:lnTo>
                    <a:pt x="0" y="261620"/>
                  </a:lnTo>
                  <a:lnTo>
                    <a:pt x="5079" y="261620"/>
                  </a:lnTo>
                  <a:lnTo>
                    <a:pt x="5079" y="255270"/>
                  </a:lnTo>
                  <a:close/>
                </a:path>
                <a:path w="473709" h="400050">
                  <a:moveTo>
                    <a:pt x="473710" y="255270"/>
                  </a:moveTo>
                  <a:lnTo>
                    <a:pt x="468629" y="255270"/>
                  </a:lnTo>
                  <a:lnTo>
                    <a:pt x="468629" y="261620"/>
                  </a:lnTo>
                  <a:lnTo>
                    <a:pt x="473710" y="261620"/>
                  </a:lnTo>
                  <a:lnTo>
                    <a:pt x="473710" y="255270"/>
                  </a:lnTo>
                  <a:close/>
                </a:path>
                <a:path w="473709" h="400050">
                  <a:moveTo>
                    <a:pt x="5079" y="261620"/>
                  </a:moveTo>
                  <a:lnTo>
                    <a:pt x="0" y="261620"/>
                  </a:lnTo>
                  <a:lnTo>
                    <a:pt x="0" y="293370"/>
                  </a:lnTo>
                  <a:lnTo>
                    <a:pt x="5079" y="293370"/>
                  </a:lnTo>
                  <a:lnTo>
                    <a:pt x="5079" y="261620"/>
                  </a:lnTo>
                  <a:close/>
                </a:path>
                <a:path w="473709" h="400050">
                  <a:moveTo>
                    <a:pt x="473710" y="261620"/>
                  </a:moveTo>
                  <a:lnTo>
                    <a:pt x="468629" y="261620"/>
                  </a:lnTo>
                  <a:lnTo>
                    <a:pt x="468629" y="293370"/>
                  </a:lnTo>
                  <a:lnTo>
                    <a:pt x="473710" y="293370"/>
                  </a:lnTo>
                  <a:lnTo>
                    <a:pt x="473710" y="261620"/>
                  </a:lnTo>
                  <a:close/>
                </a:path>
                <a:path w="473709" h="400050">
                  <a:moveTo>
                    <a:pt x="5079" y="293370"/>
                  </a:moveTo>
                  <a:lnTo>
                    <a:pt x="0" y="293370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18770"/>
                  </a:lnTo>
                  <a:lnTo>
                    <a:pt x="5079" y="318770"/>
                  </a:lnTo>
                  <a:lnTo>
                    <a:pt x="5079" y="293370"/>
                  </a:lnTo>
                  <a:close/>
                </a:path>
                <a:path w="473709" h="400050">
                  <a:moveTo>
                    <a:pt x="473710" y="293370"/>
                  </a:moveTo>
                  <a:lnTo>
                    <a:pt x="468629" y="293370"/>
                  </a:lnTo>
                  <a:lnTo>
                    <a:pt x="468629" y="318770"/>
                  </a:lnTo>
                  <a:lnTo>
                    <a:pt x="473710" y="318770"/>
                  </a:lnTo>
                  <a:lnTo>
                    <a:pt x="473710" y="293370"/>
                  </a:lnTo>
                  <a:close/>
                </a:path>
                <a:path w="473709" h="400050">
                  <a:moveTo>
                    <a:pt x="386080" y="398780"/>
                  </a:moveTo>
                  <a:lnTo>
                    <a:pt x="91440" y="398780"/>
                  </a:lnTo>
                  <a:lnTo>
                    <a:pt x="91440" y="400050"/>
                  </a:lnTo>
                  <a:lnTo>
                    <a:pt x="386080" y="400050"/>
                  </a:lnTo>
                  <a:lnTo>
                    <a:pt x="386080" y="398780"/>
                  </a:lnTo>
                  <a:close/>
                </a:path>
                <a:path w="473709" h="400050">
                  <a:moveTo>
                    <a:pt x="388620" y="397764"/>
                  </a:moveTo>
                  <a:lnTo>
                    <a:pt x="88900" y="397764"/>
                  </a:lnTo>
                  <a:lnTo>
                    <a:pt x="88900" y="398780"/>
                  </a:lnTo>
                  <a:lnTo>
                    <a:pt x="388620" y="398780"/>
                  </a:lnTo>
                  <a:lnTo>
                    <a:pt x="388620" y="397764"/>
                  </a:lnTo>
                  <a:close/>
                </a:path>
                <a:path w="473709" h="400050">
                  <a:moveTo>
                    <a:pt x="389890" y="396367"/>
                  </a:moveTo>
                  <a:lnTo>
                    <a:pt x="85090" y="396367"/>
                  </a:lnTo>
                  <a:lnTo>
                    <a:pt x="85090" y="397764"/>
                  </a:lnTo>
                  <a:lnTo>
                    <a:pt x="88900" y="397764"/>
                  </a:lnTo>
                  <a:lnTo>
                    <a:pt x="88900" y="397510"/>
                  </a:lnTo>
                  <a:lnTo>
                    <a:pt x="389890" y="397510"/>
                  </a:lnTo>
                  <a:lnTo>
                    <a:pt x="389890" y="396367"/>
                  </a:lnTo>
                  <a:close/>
                </a:path>
                <a:path w="473709" h="400050">
                  <a:moveTo>
                    <a:pt x="389890" y="397510"/>
                  </a:moveTo>
                  <a:lnTo>
                    <a:pt x="388620" y="397510"/>
                  </a:lnTo>
                  <a:lnTo>
                    <a:pt x="388620" y="397764"/>
                  </a:lnTo>
                  <a:lnTo>
                    <a:pt x="389890" y="397764"/>
                  </a:lnTo>
                  <a:lnTo>
                    <a:pt x="389890" y="397510"/>
                  </a:lnTo>
                  <a:close/>
                </a:path>
                <a:path w="473709" h="400050">
                  <a:moveTo>
                    <a:pt x="392429" y="396240"/>
                  </a:moveTo>
                  <a:lnTo>
                    <a:pt x="83820" y="396240"/>
                  </a:lnTo>
                  <a:lnTo>
                    <a:pt x="392429" y="396367"/>
                  </a:lnTo>
                  <a:close/>
                </a:path>
                <a:path w="473709" h="400050">
                  <a:moveTo>
                    <a:pt x="471170" y="321564"/>
                  </a:moveTo>
                  <a:lnTo>
                    <a:pt x="468629" y="321564"/>
                  </a:lnTo>
                  <a:lnTo>
                    <a:pt x="468629" y="323977"/>
                  </a:lnTo>
                  <a:lnTo>
                    <a:pt x="469900" y="323977"/>
                  </a:lnTo>
                  <a:lnTo>
                    <a:pt x="469900" y="322580"/>
                  </a:lnTo>
                  <a:lnTo>
                    <a:pt x="471170" y="322580"/>
                  </a:lnTo>
                  <a:lnTo>
                    <a:pt x="471170" y="321564"/>
                  </a:lnTo>
                  <a:close/>
                </a:path>
                <a:path w="473709" h="400050">
                  <a:moveTo>
                    <a:pt x="5079" y="321564"/>
                  </a:moveTo>
                  <a:lnTo>
                    <a:pt x="3810" y="321564"/>
                  </a:lnTo>
                  <a:lnTo>
                    <a:pt x="3810" y="322580"/>
                  </a:lnTo>
                  <a:lnTo>
                    <a:pt x="5079" y="322580"/>
                  </a:lnTo>
                  <a:lnTo>
                    <a:pt x="5079" y="321564"/>
                  </a:lnTo>
                  <a:close/>
                </a:path>
                <a:path w="473709" h="400050">
                  <a:moveTo>
                    <a:pt x="5079" y="318897"/>
                  </a:moveTo>
                  <a:lnTo>
                    <a:pt x="2540" y="318897"/>
                  </a:lnTo>
                  <a:lnTo>
                    <a:pt x="2540" y="321564"/>
                  </a:lnTo>
                  <a:lnTo>
                    <a:pt x="3810" y="321564"/>
                  </a:lnTo>
                  <a:lnTo>
                    <a:pt x="3810" y="321310"/>
                  </a:lnTo>
                  <a:lnTo>
                    <a:pt x="5079" y="321310"/>
                  </a:lnTo>
                  <a:lnTo>
                    <a:pt x="5079" y="318897"/>
                  </a:lnTo>
                  <a:close/>
                </a:path>
                <a:path w="473709" h="400050">
                  <a:moveTo>
                    <a:pt x="472440" y="318897"/>
                  </a:moveTo>
                  <a:lnTo>
                    <a:pt x="468629" y="318897"/>
                  </a:lnTo>
                  <a:lnTo>
                    <a:pt x="468629" y="321310"/>
                  </a:lnTo>
                  <a:lnTo>
                    <a:pt x="471170" y="321310"/>
                  </a:lnTo>
                  <a:lnTo>
                    <a:pt x="471170" y="321564"/>
                  </a:lnTo>
                  <a:lnTo>
                    <a:pt x="472440" y="321564"/>
                  </a:lnTo>
                  <a:lnTo>
                    <a:pt x="472440" y="318897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7369809" y="2077847"/>
              <a:ext cx="463550" cy="392430"/>
            </a:xfrm>
            <a:custGeom>
              <a:avLst/>
              <a:gdLst/>
              <a:ahLst/>
              <a:cxnLst/>
              <a:rect l="l" t="t" r="r" b="b"/>
              <a:pathLst>
                <a:path w="463550" h="392430">
                  <a:moveTo>
                    <a:pt x="2540" y="96393"/>
                  </a:moveTo>
                  <a:lnTo>
                    <a:pt x="0" y="96393"/>
                  </a:lnTo>
                  <a:lnTo>
                    <a:pt x="0" y="98933"/>
                  </a:lnTo>
                  <a:lnTo>
                    <a:pt x="2540" y="98933"/>
                  </a:lnTo>
                  <a:lnTo>
                    <a:pt x="2540" y="96393"/>
                  </a:lnTo>
                  <a:close/>
                </a:path>
                <a:path w="463550" h="392430">
                  <a:moveTo>
                    <a:pt x="463550" y="96393"/>
                  </a:moveTo>
                  <a:lnTo>
                    <a:pt x="461010" y="96393"/>
                  </a:lnTo>
                  <a:lnTo>
                    <a:pt x="461010" y="98933"/>
                  </a:lnTo>
                  <a:lnTo>
                    <a:pt x="463550" y="98933"/>
                  </a:lnTo>
                  <a:lnTo>
                    <a:pt x="463550" y="96393"/>
                  </a:lnTo>
                  <a:close/>
                </a:path>
                <a:path w="463550" h="392430">
                  <a:moveTo>
                    <a:pt x="2540" y="79883"/>
                  </a:moveTo>
                  <a:lnTo>
                    <a:pt x="0" y="79883"/>
                  </a:lnTo>
                  <a:lnTo>
                    <a:pt x="0" y="95123"/>
                  </a:lnTo>
                  <a:lnTo>
                    <a:pt x="2540" y="95123"/>
                  </a:lnTo>
                  <a:lnTo>
                    <a:pt x="2540" y="79883"/>
                  </a:lnTo>
                  <a:close/>
                </a:path>
                <a:path w="463550" h="392430">
                  <a:moveTo>
                    <a:pt x="463550" y="79883"/>
                  </a:moveTo>
                  <a:lnTo>
                    <a:pt x="461010" y="79883"/>
                  </a:lnTo>
                  <a:lnTo>
                    <a:pt x="461010" y="95123"/>
                  </a:lnTo>
                  <a:lnTo>
                    <a:pt x="463550" y="95123"/>
                  </a:lnTo>
                  <a:lnTo>
                    <a:pt x="463550" y="79883"/>
                  </a:lnTo>
                  <a:close/>
                </a:path>
                <a:path w="463550" h="392430">
                  <a:moveTo>
                    <a:pt x="2540" y="72262"/>
                  </a:moveTo>
                  <a:lnTo>
                    <a:pt x="1270" y="72262"/>
                  </a:lnTo>
                  <a:lnTo>
                    <a:pt x="1270" y="73660"/>
                  </a:lnTo>
                  <a:lnTo>
                    <a:pt x="0" y="73660"/>
                  </a:lnTo>
                  <a:lnTo>
                    <a:pt x="0" y="78612"/>
                  </a:lnTo>
                  <a:lnTo>
                    <a:pt x="2540" y="78612"/>
                  </a:lnTo>
                  <a:lnTo>
                    <a:pt x="2540" y="72262"/>
                  </a:lnTo>
                  <a:close/>
                </a:path>
                <a:path w="463550" h="392430">
                  <a:moveTo>
                    <a:pt x="462280" y="69850"/>
                  </a:moveTo>
                  <a:lnTo>
                    <a:pt x="461010" y="69850"/>
                  </a:lnTo>
                  <a:lnTo>
                    <a:pt x="461010" y="78612"/>
                  </a:lnTo>
                  <a:lnTo>
                    <a:pt x="463550" y="78612"/>
                  </a:lnTo>
                  <a:lnTo>
                    <a:pt x="463550" y="72262"/>
                  </a:lnTo>
                  <a:lnTo>
                    <a:pt x="462280" y="72262"/>
                  </a:lnTo>
                  <a:lnTo>
                    <a:pt x="462280" y="69850"/>
                  </a:lnTo>
                  <a:close/>
                </a:path>
                <a:path w="463550" h="392430">
                  <a:moveTo>
                    <a:pt x="80010" y="2412"/>
                  </a:moveTo>
                  <a:lnTo>
                    <a:pt x="77470" y="2412"/>
                  </a:lnTo>
                  <a:lnTo>
                    <a:pt x="77470" y="3810"/>
                  </a:lnTo>
                  <a:lnTo>
                    <a:pt x="80010" y="3810"/>
                  </a:lnTo>
                  <a:lnTo>
                    <a:pt x="80010" y="2412"/>
                  </a:lnTo>
                  <a:close/>
                </a:path>
                <a:path w="463550" h="392430">
                  <a:moveTo>
                    <a:pt x="386079" y="2412"/>
                  </a:moveTo>
                  <a:lnTo>
                    <a:pt x="384810" y="2412"/>
                  </a:lnTo>
                  <a:lnTo>
                    <a:pt x="384810" y="3810"/>
                  </a:lnTo>
                  <a:lnTo>
                    <a:pt x="386079" y="3810"/>
                  </a:lnTo>
                  <a:lnTo>
                    <a:pt x="386079" y="2412"/>
                  </a:lnTo>
                  <a:close/>
                </a:path>
                <a:path w="463550" h="392430">
                  <a:moveTo>
                    <a:pt x="83820" y="0"/>
                  </a:moveTo>
                  <a:lnTo>
                    <a:pt x="81280" y="0"/>
                  </a:lnTo>
                  <a:lnTo>
                    <a:pt x="81280" y="2412"/>
                  </a:lnTo>
                  <a:lnTo>
                    <a:pt x="382270" y="2412"/>
                  </a:lnTo>
                  <a:lnTo>
                    <a:pt x="382270" y="1270"/>
                  </a:lnTo>
                  <a:lnTo>
                    <a:pt x="83820" y="1270"/>
                  </a:lnTo>
                  <a:lnTo>
                    <a:pt x="83820" y="0"/>
                  </a:lnTo>
                  <a:close/>
                </a:path>
                <a:path w="463550" h="392430">
                  <a:moveTo>
                    <a:pt x="382270" y="0"/>
                  </a:moveTo>
                  <a:lnTo>
                    <a:pt x="379729" y="0"/>
                  </a:lnTo>
                  <a:lnTo>
                    <a:pt x="379729" y="1270"/>
                  </a:lnTo>
                  <a:lnTo>
                    <a:pt x="382270" y="1270"/>
                  </a:lnTo>
                  <a:lnTo>
                    <a:pt x="382270" y="0"/>
                  </a:lnTo>
                  <a:close/>
                </a:path>
                <a:path w="463550" h="392430">
                  <a:moveTo>
                    <a:pt x="2540" y="98933"/>
                  </a:moveTo>
                  <a:lnTo>
                    <a:pt x="0" y="98933"/>
                  </a:lnTo>
                  <a:lnTo>
                    <a:pt x="0" y="147193"/>
                  </a:lnTo>
                  <a:lnTo>
                    <a:pt x="2540" y="147193"/>
                  </a:lnTo>
                  <a:lnTo>
                    <a:pt x="2540" y="98933"/>
                  </a:lnTo>
                  <a:close/>
                </a:path>
                <a:path w="463550" h="392430">
                  <a:moveTo>
                    <a:pt x="463550" y="98933"/>
                  </a:moveTo>
                  <a:lnTo>
                    <a:pt x="461010" y="98933"/>
                  </a:lnTo>
                  <a:lnTo>
                    <a:pt x="461010" y="147193"/>
                  </a:lnTo>
                  <a:lnTo>
                    <a:pt x="463550" y="147193"/>
                  </a:lnTo>
                  <a:lnTo>
                    <a:pt x="463550" y="98933"/>
                  </a:lnTo>
                  <a:close/>
                </a:path>
                <a:path w="463550" h="392430">
                  <a:moveTo>
                    <a:pt x="2540" y="147193"/>
                  </a:moveTo>
                  <a:lnTo>
                    <a:pt x="0" y="147193"/>
                  </a:lnTo>
                  <a:lnTo>
                    <a:pt x="0" y="153543"/>
                  </a:lnTo>
                  <a:lnTo>
                    <a:pt x="2540" y="153543"/>
                  </a:lnTo>
                  <a:lnTo>
                    <a:pt x="2540" y="147193"/>
                  </a:lnTo>
                  <a:close/>
                </a:path>
                <a:path w="463550" h="392430">
                  <a:moveTo>
                    <a:pt x="463550" y="147193"/>
                  </a:moveTo>
                  <a:lnTo>
                    <a:pt x="461010" y="147193"/>
                  </a:lnTo>
                  <a:lnTo>
                    <a:pt x="461010" y="153543"/>
                  </a:lnTo>
                  <a:lnTo>
                    <a:pt x="463550" y="153543"/>
                  </a:lnTo>
                  <a:lnTo>
                    <a:pt x="463550" y="147193"/>
                  </a:lnTo>
                  <a:close/>
                </a:path>
                <a:path w="463550" h="392430">
                  <a:moveTo>
                    <a:pt x="2540" y="153543"/>
                  </a:moveTo>
                  <a:lnTo>
                    <a:pt x="0" y="153543"/>
                  </a:lnTo>
                  <a:lnTo>
                    <a:pt x="0" y="185293"/>
                  </a:lnTo>
                  <a:lnTo>
                    <a:pt x="2540" y="185293"/>
                  </a:lnTo>
                  <a:lnTo>
                    <a:pt x="2540" y="153543"/>
                  </a:lnTo>
                  <a:close/>
                </a:path>
                <a:path w="463550" h="392430">
                  <a:moveTo>
                    <a:pt x="463550" y="153543"/>
                  </a:moveTo>
                  <a:lnTo>
                    <a:pt x="461010" y="153543"/>
                  </a:lnTo>
                  <a:lnTo>
                    <a:pt x="461010" y="185293"/>
                  </a:lnTo>
                  <a:lnTo>
                    <a:pt x="463550" y="185293"/>
                  </a:lnTo>
                  <a:lnTo>
                    <a:pt x="463550" y="153543"/>
                  </a:lnTo>
                  <a:close/>
                </a:path>
                <a:path w="463550" h="392430">
                  <a:moveTo>
                    <a:pt x="2540" y="185293"/>
                  </a:moveTo>
                  <a:lnTo>
                    <a:pt x="0" y="185293"/>
                  </a:lnTo>
                  <a:lnTo>
                    <a:pt x="0" y="251333"/>
                  </a:lnTo>
                  <a:lnTo>
                    <a:pt x="2540" y="251333"/>
                  </a:lnTo>
                  <a:lnTo>
                    <a:pt x="2540" y="185293"/>
                  </a:lnTo>
                  <a:close/>
                </a:path>
                <a:path w="463550" h="392430">
                  <a:moveTo>
                    <a:pt x="463550" y="185293"/>
                  </a:moveTo>
                  <a:lnTo>
                    <a:pt x="461010" y="185293"/>
                  </a:lnTo>
                  <a:lnTo>
                    <a:pt x="461010" y="251333"/>
                  </a:lnTo>
                  <a:lnTo>
                    <a:pt x="463550" y="251333"/>
                  </a:lnTo>
                  <a:lnTo>
                    <a:pt x="463550" y="185293"/>
                  </a:lnTo>
                  <a:close/>
                </a:path>
                <a:path w="463550" h="392430">
                  <a:moveTo>
                    <a:pt x="2540" y="251333"/>
                  </a:moveTo>
                  <a:lnTo>
                    <a:pt x="0" y="251333"/>
                  </a:lnTo>
                  <a:lnTo>
                    <a:pt x="0" y="257683"/>
                  </a:lnTo>
                  <a:lnTo>
                    <a:pt x="2540" y="257683"/>
                  </a:lnTo>
                  <a:lnTo>
                    <a:pt x="2540" y="251333"/>
                  </a:lnTo>
                  <a:close/>
                </a:path>
                <a:path w="463550" h="392430">
                  <a:moveTo>
                    <a:pt x="463550" y="251333"/>
                  </a:moveTo>
                  <a:lnTo>
                    <a:pt x="461010" y="251333"/>
                  </a:lnTo>
                  <a:lnTo>
                    <a:pt x="461010" y="257683"/>
                  </a:lnTo>
                  <a:lnTo>
                    <a:pt x="463550" y="257683"/>
                  </a:lnTo>
                  <a:lnTo>
                    <a:pt x="463550" y="251333"/>
                  </a:lnTo>
                  <a:close/>
                </a:path>
                <a:path w="463550" h="392430">
                  <a:moveTo>
                    <a:pt x="2540" y="257683"/>
                  </a:moveTo>
                  <a:lnTo>
                    <a:pt x="0" y="257683"/>
                  </a:lnTo>
                  <a:lnTo>
                    <a:pt x="0" y="289433"/>
                  </a:lnTo>
                  <a:lnTo>
                    <a:pt x="2540" y="289433"/>
                  </a:lnTo>
                  <a:lnTo>
                    <a:pt x="2540" y="257683"/>
                  </a:lnTo>
                  <a:close/>
                </a:path>
                <a:path w="463550" h="392430">
                  <a:moveTo>
                    <a:pt x="463550" y="257683"/>
                  </a:moveTo>
                  <a:lnTo>
                    <a:pt x="461010" y="257683"/>
                  </a:lnTo>
                  <a:lnTo>
                    <a:pt x="461010" y="289433"/>
                  </a:lnTo>
                  <a:lnTo>
                    <a:pt x="463550" y="289433"/>
                  </a:lnTo>
                  <a:lnTo>
                    <a:pt x="463550" y="257683"/>
                  </a:lnTo>
                  <a:close/>
                </a:path>
                <a:path w="463550" h="392430">
                  <a:moveTo>
                    <a:pt x="2540" y="289433"/>
                  </a:moveTo>
                  <a:lnTo>
                    <a:pt x="0" y="289433"/>
                  </a:lnTo>
                  <a:lnTo>
                    <a:pt x="0" y="314833"/>
                  </a:lnTo>
                  <a:lnTo>
                    <a:pt x="2540" y="314833"/>
                  </a:lnTo>
                  <a:lnTo>
                    <a:pt x="2540" y="289433"/>
                  </a:lnTo>
                  <a:close/>
                </a:path>
                <a:path w="463550" h="392430">
                  <a:moveTo>
                    <a:pt x="463550" y="289433"/>
                  </a:moveTo>
                  <a:lnTo>
                    <a:pt x="461010" y="289433"/>
                  </a:lnTo>
                  <a:lnTo>
                    <a:pt x="461010" y="314833"/>
                  </a:lnTo>
                  <a:lnTo>
                    <a:pt x="463550" y="314833"/>
                  </a:lnTo>
                  <a:lnTo>
                    <a:pt x="463550" y="289433"/>
                  </a:lnTo>
                  <a:close/>
                </a:path>
                <a:path w="463550" h="392430">
                  <a:moveTo>
                    <a:pt x="387350" y="391033"/>
                  </a:moveTo>
                  <a:lnTo>
                    <a:pt x="78740" y="391033"/>
                  </a:lnTo>
                  <a:lnTo>
                    <a:pt x="78740" y="392303"/>
                  </a:lnTo>
                  <a:lnTo>
                    <a:pt x="387350" y="392303"/>
                  </a:lnTo>
                  <a:lnTo>
                    <a:pt x="387350" y="391033"/>
                  </a:lnTo>
                  <a:close/>
                </a:path>
                <a:path w="463550" h="392430">
                  <a:moveTo>
                    <a:pt x="388620" y="390017"/>
                  </a:moveTo>
                  <a:lnTo>
                    <a:pt x="76200" y="390017"/>
                  </a:lnTo>
                  <a:lnTo>
                    <a:pt x="76200" y="391033"/>
                  </a:lnTo>
                  <a:lnTo>
                    <a:pt x="388620" y="391033"/>
                  </a:lnTo>
                  <a:lnTo>
                    <a:pt x="388620" y="390017"/>
                  </a:lnTo>
                  <a:close/>
                </a:path>
                <a:path w="463550" h="392430">
                  <a:moveTo>
                    <a:pt x="391160" y="388493"/>
                  </a:moveTo>
                  <a:lnTo>
                    <a:pt x="74930" y="388493"/>
                  </a:lnTo>
                  <a:lnTo>
                    <a:pt x="74930" y="390017"/>
                  </a:lnTo>
                  <a:lnTo>
                    <a:pt x="76200" y="390017"/>
                  </a:lnTo>
                  <a:lnTo>
                    <a:pt x="391160" y="389890"/>
                  </a:lnTo>
                  <a:lnTo>
                    <a:pt x="391160" y="388493"/>
                  </a:lnTo>
                  <a:close/>
                </a:path>
                <a:path w="463550" h="392430">
                  <a:moveTo>
                    <a:pt x="391160" y="389890"/>
                  </a:moveTo>
                  <a:lnTo>
                    <a:pt x="388620" y="389890"/>
                  </a:lnTo>
                  <a:lnTo>
                    <a:pt x="391160" y="390017"/>
                  </a:lnTo>
                  <a:close/>
                </a:path>
                <a:path w="463550" h="392430">
                  <a:moveTo>
                    <a:pt x="463550" y="317627"/>
                  </a:moveTo>
                  <a:lnTo>
                    <a:pt x="461010" y="317627"/>
                  </a:lnTo>
                  <a:lnTo>
                    <a:pt x="461010" y="323977"/>
                  </a:lnTo>
                  <a:lnTo>
                    <a:pt x="462280" y="323977"/>
                  </a:lnTo>
                  <a:lnTo>
                    <a:pt x="462280" y="322580"/>
                  </a:lnTo>
                  <a:lnTo>
                    <a:pt x="463550" y="322580"/>
                  </a:lnTo>
                  <a:lnTo>
                    <a:pt x="463550" y="317627"/>
                  </a:lnTo>
                  <a:close/>
                </a:path>
                <a:path w="463550" h="392430">
                  <a:moveTo>
                    <a:pt x="2540" y="317627"/>
                  </a:moveTo>
                  <a:lnTo>
                    <a:pt x="0" y="317627"/>
                  </a:lnTo>
                  <a:lnTo>
                    <a:pt x="0" y="320167"/>
                  </a:lnTo>
                  <a:lnTo>
                    <a:pt x="1270" y="320167"/>
                  </a:lnTo>
                  <a:lnTo>
                    <a:pt x="1270" y="322580"/>
                  </a:lnTo>
                  <a:lnTo>
                    <a:pt x="2540" y="322580"/>
                  </a:lnTo>
                  <a:lnTo>
                    <a:pt x="2540" y="317627"/>
                  </a:lnTo>
                  <a:close/>
                </a:path>
                <a:path w="463550" h="392430">
                  <a:moveTo>
                    <a:pt x="2540" y="314960"/>
                  </a:moveTo>
                  <a:lnTo>
                    <a:pt x="0" y="314960"/>
                  </a:lnTo>
                  <a:lnTo>
                    <a:pt x="0" y="317373"/>
                  </a:lnTo>
                  <a:lnTo>
                    <a:pt x="2540" y="317373"/>
                  </a:lnTo>
                  <a:lnTo>
                    <a:pt x="2540" y="314960"/>
                  </a:lnTo>
                  <a:close/>
                </a:path>
                <a:path w="463550" h="392430">
                  <a:moveTo>
                    <a:pt x="463550" y="314960"/>
                  </a:moveTo>
                  <a:lnTo>
                    <a:pt x="461010" y="314960"/>
                  </a:lnTo>
                  <a:lnTo>
                    <a:pt x="461010" y="317373"/>
                  </a:lnTo>
                  <a:lnTo>
                    <a:pt x="463550" y="317373"/>
                  </a:lnTo>
                  <a:lnTo>
                    <a:pt x="463550" y="31496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7372349" y="2081657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70" h="384810">
                  <a:moveTo>
                    <a:pt x="3809" y="92583"/>
                  </a:moveTo>
                  <a:lnTo>
                    <a:pt x="0" y="9258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92583"/>
                  </a:lnTo>
                  <a:close/>
                </a:path>
                <a:path w="458470" h="384810">
                  <a:moveTo>
                    <a:pt x="458470" y="92583"/>
                  </a:moveTo>
                  <a:lnTo>
                    <a:pt x="454659" y="92583"/>
                  </a:lnTo>
                  <a:lnTo>
                    <a:pt x="454659" y="95123"/>
                  </a:lnTo>
                  <a:lnTo>
                    <a:pt x="458470" y="95123"/>
                  </a:lnTo>
                  <a:lnTo>
                    <a:pt x="458470" y="92583"/>
                  </a:lnTo>
                  <a:close/>
                </a:path>
                <a:path w="458470" h="384810">
                  <a:moveTo>
                    <a:pt x="3809" y="76073"/>
                  </a:moveTo>
                  <a:lnTo>
                    <a:pt x="0" y="7607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76073"/>
                  </a:lnTo>
                  <a:close/>
                </a:path>
                <a:path w="458470" h="384810">
                  <a:moveTo>
                    <a:pt x="458470" y="76073"/>
                  </a:moveTo>
                  <a:lnTo>
                    <a:pt x="454659" y="76073"/>
                  </a:lnTo>
                  <a:lnTo>
                    <a:pt x="454659" y="91312"/>
                  </a:lnTo>
                  <a:lnTo>
                    <a:pt x="458470" y="91312"/>
                  </a:lnTo>
                  <a:lnTo>
                    <a:pt x="458470" y="76073"/>
                  </a:lnTo>
                  <a:close/>
                </a:path>
                <a:path w="458470" h="384810">
                  <a:moveTo>
                    <a:pt x="1270" y="66039"/>
                  </a:moveTo>
                  <a:lnTo>
                    <a:pt x="0" y="66039"/>
                  </a:lnTo>
                  <a:lnTo>
                    <a:pt x="0" y="74802"/>
                  </a:lnTo>
                  <a:lnTo>
                    <a:pt x="3809" y="74802"/>
                  </a:lnTo>
                  <a:lnTo>
                    <a:pt x="3809" y="67310"/>
                  </a:lnTo>
                  <a:lnTo>
                    <a:pt x="1270" y="67310"/>
                  </a:lnTo>
                  <a:lnTo>
                    <a:pt x="1270" y="66039"/>
                  </a:lnTo>
                  <a:close/>
                </a:path>
                <a:path w="458470" h="384810">
                  <a:moveTo>
                    <a:pt x="458470" y="67310"/>
                  </a:moveTo>
                  <a:lnTo>
                    <a:pt x="454659" y="67310"/>
                  </a:lnTo>
                  <a:lnTo>
                    <a:pt x="454659" y="74802"/>
                  </a:lnTo>
                  <a:lnTo>
                    <a:pt x="458470" y="74802"/>
                  </a:lnTo>
                  <a:lnTo>
                    <a:pt x="458470" y="67310"/>
                  </a:lnTo>
                  <a:close/>
                </a:path>
                <a:path w="458470" h="384810">
                  <a:moveTo>
                    <a:pt x="3809" y="63500"/>
                  </a:moveTo>
                  <a:lnTo>
                    <a:pt x="2540" y="63500"/>
                  </a:lnTo>
                  <a:lnTo>
                    <a:pt x="2540" y="66039"/>
                  </a:lnTo>
                  <a:lnTo>
                    <a:pt x="3809" y="66039"/>
                  </a:lnTo>
                  <a:lnTo>
                    <a:pt x="3809" y="63500"/>
                  </a:lnTo>
                  <a:close/>
                </a:path>
                <a:path w="458470" h="384810">
                  <a:moveTo>
                    <a:pt x="455929" y="62102"/>
                  </a:moveTo>
                  <a:lnTo>
                    <a:pt x="454659" y="62102"/>
                  </a:lnTo>
                  <a:lnTo>
                    <a:pt x="454659" y="66039"/>
                  </a:lnTo>
                  <a:lnTo>
                    <a:pt x="457200" y="66039"/>
                  </a:lnTo>
                  <a:lnTo>
                    <a:pt x="457200" y="63500"/>
                  </a:lnTo>
                  <a:lnTo>
                    <a:pt x="455929" y="63500"/>
                  </a:lnTo>
                  <a:lnTo>
                    <a:pt x="455929" y="62102"/>
                  </a:lnTo>
                  <a:close/>
                </a:path>
                <a:path w="458470" h="384810">
                  <a:moveTo>
                    <a:pt x="71120" y="2539"/>
                  </a:moveTo>
                  <a:lnTo>
                    <a:pt x="68579" y="2539"/>
                  </a:lnTo>
                  <a:lnTo>
                    <a:pt x="68579" y="3810"/>
                  </a:lnTo>
                  <a:lnTo>
                    <a:pt x="71120" y="3810"/>
                  </a:lnTo>
                  <a:lnTo>
                    <a:pt x="71120" y="2539"/>
                  </a:lnTo>
                  <a:close/>
                </a:path>
                <a:path w="458470" h="384810">
                  <a:moveTo>
                    <a:pt x="389889" y="2539"/>
                  </a:moveTo>
                  <a:lnTo>
                    <a:pt x="388620" y="2539"/>
                  </a:lnTo>
                  <a:lnTo>
                    <a:pt x="388620" y="3810"/>
                  </a:lnTo>
                  <a:lnTo>
                    <a:pt x="389889" y="3810"/>
                  </a:lnTo>
                  <a:lnTo>
                    <a:pt x="389889" y="2539"/>
                  </a:lnTo>
                  <a:close/>
                </a:path>
                <a:path w="458470" h="384810">
                  <a:moveTo>
                    <a:pt x="386080" y="0"/>
                  </a:moveTo>
                  <a:lnTo>
                    <a:pt x="72390" y="0"/>
                  </a:lnTo>
                  <a:lnTo>
                    <a:pt x="72390" y="2539"/>
                  </a:lnTo>
                  <a:lnTo>
                    <a:pt x="386080" y="2539"/>
                  </a:lnTo>
                  <a:lnTo>
                    <a:pt x="386080" y="0"/>
                  </a:lnTo>
                  <a:close/>
                </a:path>
                <a:path w="458470" h="384810">
                  <a:moveTo>
                    <a:pt x="3809" y="95123"/>
                  </a:moveTo>
                  <a:lnTo>
                    <a:pt x="0" y="95123"/>
                  </a:lnTo>
                  <a:lnTo>
                    <a:pt x="0" y="143383"/>
                  </a:lnTo>
                  <a:lnTo>
                    <a:pt x="3809" y="143383"/>
                  </a:lnTo>
                  <a:lnTo>
                    <a:pt x="3809" y="95123"/>
                  </a:lnTo>
                  <a:close/>
                </a:path>
                <a:path w="458470" h="384810">
                  <a:moveTo>
                    <a:pt x="458470" y="95123"/>
                  </a:moveTo>
                  <a:lnTo>
                    <a:pt x="454659" y="95123"/>
                  </a:lnTo>
                  <a:lnTo>
                    <a:pt x="454659" y="143383"/>
                  </a:lnTo>
                  <a:lnTo>
                    <a:pt x="458470" y="143383"/>
                  </a:lnTo>
                  <a:lnTo>
                    <a:pt x="458470" y="95123"/>
                  </a:lnTo>
                  <a:close/>
                </a:path>
                <a:path w="458470" h="384810">
                  <a:moveTo>
                    <a:pt x="3809" y="143383"/>
                  </a:moveTo>
                  <a:lnTo>
                    <a:pt x="0" y="143383"/>
                  </a:lnTo>
                  <a:lnTo>
                    <a:pt x="0" y="149733"/>
                  </a:lnTo>
                  <a:lnTo>
                    <a:pt x="3809" y="149733"/>
                  </a:lnTo>
                  <a:lnTo>
                    <a:pt x="3809" y="143383"/>
                  </a:lnTo>
                  <a:close/>
                </a:path>
                <a:path w="458470" h="384810">
                  <a:moveTo>
                    <a:pt x="458470" y="143383"/>
                  </a:moveTo>
                  <a:lnTo>
                    <a:pt x="454659" y="143383"/>
                  </a:lnTo>
                  <a:lnTo>
                    <a:pt x="454659" y="149733"/>
                  </a:lnTo>
                  <a:lnTo>
                    <a:pt x="458470" y="149733"/>
                  </a:lnTo>
                  <a:lnTo>
                    <a:pt x="458470" y="143383"/>
                  </a:lnTo>
                  <a:close/>
                </a:path>
                <a:path w="458470" h="384810">
                  <a:moveTo>
                    <a:pt x="3809" y="149733"/>
                  </a:moveTo>
                  <a:lnTo>
                    <a:pt x="0" y="149733"/>
                  </a:lnTo>
                  <a:lnTo>
                    <a:pt x="0" y="181483"/>
                  </a:lnTo>
                  <a:lnTo>
                    <a:pt x="3809" y="181483"/>
                  </a:lnTo>
                  <a:lnTo>
                    <a:pt x="3809" y="149733"/>
                  </a:lnTo>
                  <a:close/>
                </a:path>
                <a:path w="458470" h="384810">
                  <a:moveTo>
                    <a:pt x="458470" y="149733"/>
                  </a:moveTo>
                  <a:lnTo>
                    <a:pt x="454659" y="149733"/>
                  </a:lnTo>
                  <a:lnTo>
                    <a:pt x="454659" y="181483"/>
                  </a:lnTo>
                  <a:lnTo>
                    <a:pt x="458470" y="181483"/>
                  </a:lnTo>
                  <a:lnTo>
                    <a:pt x="458470" y="149733"/>
                  </a:lnTo>
                  <a:close/>
                </a:path>
                <a:path w="458470" h="384810">
                  <a:moveTo>
                    <a:pt x="3809" y="181483"/>
                  </a:moveTo>
                  <a:lnTo>
                    <a:pt x="0" y="181483"/>
                  </a:lnTo>
                  <a:lnTo>
                    <a:pt x="0" y="247523"/>
                  </a:lnTo>
                  <a:lnTo>
                    <a:pt x="3809" y="247523"/>
                  </a:lnTo>
                  <a:lnTo>
                    <a:pt x="3809" y="181483"/>
                  </a:lnTo>
                  <a:close/>
                </a:path>
                <a:path w="458470" h="384810">
                  <a:moveTo>
                    <a:pt x="458470" y="181483"/>
                  </a:moveTo>
                  <a:lnTo>
                    <a:pt x="454659" y="181483"/>
                  </a:lnTo>
                  <a:lnTo>
                    <a:pt x="454659" y="247523"/>
                  </a:lnTo>
                  <a:lnTo>
                    <a:pt x="458470" y="247523"/>
                  </a:lnTo>
                  <a:lnTo>
                    <a:pt x="458470" y="181483"/>
                  </a:lnTo>
                  <a:close/>
                </a:path>
                <a:path w="458470" h="384810">
                  <a:moveTo>
                    <a:pt x="3809" y="247523"/>
                  </a:moveTo>
                  <a:lnTo>
                    <a:pt x="0" y="247523"/>
                  </a:lnTo>
                  <a:lnTo>
                    <a:pt x="0" y="253873"/>
                  </a:lnTo>
                  <a:lnTo>
                    <a:pt x="3809" y="253873"/>
                  </a:lnTo>
                  <a:lnTo>
                    <a:pt x="3809" y="247523"/>
                  </a:lnTo>
                  <a:close/>
                </a:path>
                <a:path w="458470" h="384810">
                  <a:moveTo>
                    <a:pt x="458470" y="247523"/>
                  </a:moveTo>
                  <a:lnTo>
                    <a:pt x="454659" y="247523"/>
                  </a:lnTo>
                  <a:lnTo>
                    <a:pt x="454659" y="253873"/>
                  </a:lnTo>
                  <a:lnTo>
                    <a:pt x="458470" y="253873"/>
                  </a:lnTo>
                  <a:lnTo>
                    <a:pt x="458470" y="247523"/>
                  </a:lnTo>
                  <a:close/>
                </a:path>
                <a:path w="458470" h="384810">
                  <a:moveTo>
                    <a:pt x="3809" y="253873"/>
                  </a:moveTo>
                  <a:lnTo>
                    <a:pt x="0" y="253873"/>
                  </a:lnTo>
                  <a:lnTo>
                    <a:pt x="0" y="285623"/>
                  </a:lnTo>
                  <a:lnTo>
                    <a:pt x="3809" y="285623"/>
                  </a:lnTo>
                  <a:lnTo>
                    <a:pt x="3809" y="253873"/>
                  </a:lnTo>
                  <a:close/>
                </a:path>
                <a:path w="458470" h="384810">
                  <a:moveTo>
                    <a:pt x="458470" y="253873"/>
                  </a:moveTo>
                  <a:lnTo>
                    <a:pt x="454659" y="253873"/>
                  </a:lnTo>
                  <a:lnTo>
                    <a:pt x="454659" y="285623"/>
                  </a:lnTo>
                  <a:lnTo>
                    <a:pt x="458470" y="285623"/>
                  </a:lnTo>
                  <a:lnTo>
                    <a:pt x="458470" y="253873"/>
                  </a:lnTo>
                  <a:close/>
                </a:path>
                <a:path w="458470" h="384810">
                  <a:moveTo>
                    <a:pt x="3809" y="285623"/>
                  </a:moveTo>
                  <a:lnTo>
                    <a:pt x="0" y="285623"/>
                  </a:lnTo>
                  <a:lnTo>
                    <a:pt x="0" y="311023"/>
                  </a:lnTo>
                  <a:lnTo>
                    <a:pt x="3809" y="311023"/>
                  </a:lnTo>
                  <a:lnTo>
                    <a:pt x="3809" y="285623"/>
                  </a:lnTo>
                  <a:close/>
                </a:path>
                <a:path w="458470" h="384810">
                  <a:moveTo>
                    <a:pt x="458470" y="285623"/>
                  </a:moveTo>
                  <a:lnTo>
                    <a:pt x="454659" y="285623"/>
                  </a:lnTo>
                  <a:lnTo>
                    <a:pt x="454659" y="311023"/>
                  </a:lnTo>
                  <a:lnTo>
                    <a:pt x="458470" y="311023"/>
                  </a:lnTo>
                  <a:lnTo>
                    <a:pt x="458470" y="285623"/>
                  </a:lnTo>
                  <a:close/>
                </a:path>
                <a:path w="458470" h="384810">
                  <a:moveTo>
                    <a:pt x="389890" y="383667"/>
                  </a:moveTo>
                  <a:lnTo>
                    <a:pt x="69850" y="383667"/>
                  </a:lnTo>
                  <a:lnTo>
                    <a:pt x="69850" y="384683"/>
                  </a:lnTo>
                  <a:lnTo>
                    <a:pt x="389890" y="384683"/>
                  </a:lnTo>
                  <a:lnTo>
                    <a:pt x="389890" y="383667"/>
                  </a:lnTo>
                  <a:close/>
                </a:path>
                <a:path w="458470" h="384810">
                  <a:moveTo>
                    <a:pt x="392429" y="382397"/>
                  </a:moveTo>
                  <a:lnTo>
                    <a:pt x="68579" y="382397"/>
                  </a:lnTo>
                  <a:lnTo>
                    <a:pt x="68579" y="383667"/>
                  </a:lnTo>
                  <a:lnTo>
                    <a:pt x="69850" y="383667"/>
                  </a:lnTo>
                  <a:lnTo>
                    <a:pt x="69850" y="383413"/>
                  </a:lnTo>
                  <a:lnTo>
                    <a:pt x="392429" y="383413"/>
                  </a:lnTo>
                  <a:lnTo>
                    <a:pt x="392429" y="382397"/>
                  </a:lnTo>
                  <a:close/>
                </a:path>
                <a:path w="458470" h="384810">
                  <a:moveTo>
                    <a:pt x="392429" y="383413"/>
                  </a:moveTo>
                  <a:lnTo>
                    <a:pt x="389890" y="383413"/>
                  </a:lnTo>
                  <a:lnTo>
                    <a:pt x="389890" y="383667"/>
                  </a:lnTo>
                  <a:lnTo>
                    <a:pt x="392429" y="383667"/>
                  </a:lnTo>
                  <a:lnTo>
                    <a:pt x="392429" y="383413"/>
                  </a:lnTo>
                  <a:close/>
                </a:path>
                <a:path w="458470" h="384810">
                  <a:moveTo>
                    <a:pt x="394970" y="380873"/>
                  </a:moveTo>
                  <a:lnTo>
                    <a:pt x="66040" y="380873"/>
                  </a:lnTo>
                  <a:lnTo>
                    <a:pt x="66040" y="382397"/>
                  </a:lnTo>
                  <a:lnTo>
                    <a:pt x="394970" y="382397"/>
                  </a:lnTo>
                  <a:lnTo>
                    <a:pt x="394970" y="380873"/>
                  </a:lnTo>
                  <a:close/>
                </a:path>
                <a:path w="458470" h="384810">
                  <a:moveTo>
                    <a:pt x="458470" y="320167"/>
                  </a:moveTo>
                  <a:lnTo>
                    <a:pt x="454659" y="320167"/>
                  </a:lnTo>
                  <a:lnTo>
                    <a:pt x="454659" y="325247"/>
                  </a:lnTo>
                  <a:lnTo>
                    <a:pt x="455929" y="325247"/>
                  </a:lnTo>
                  <a:lnTo>
                    <a:pt x="455929" y="323723"/>
                  </a:lnTo>
                  <a:lnTo>
                    <a:pt x="457200" y="323723"/>
                  </a:lnTo>
                  <a:lnTo>
                    <a:pt x="457200" y="321183"/>
                  </a:lnTo>
                  <a:lnTo>
                    <a:pt x="458470" y="321183"/>
                  </a:lnTo>
                  <a:lnTo>
                    <a:pt x="458470" y="320167"/>
                  </a:lnTo>
                  <a:close/>
                </a:path>
                <a:path w="458470" h="384810">
                  <a:moveTo>
                    <a:pt x="3809" y="320167"/>
                  </a:moveTo>
                  <a:lnTo>
                    <a:pt x="1270" y="320167"/>
                  </a:lnTo>
                  <a:lnTo>
                    <a:pt x="1270" y="321183"/>
                  </a:lnTo>
                  <a:lnTo>
                    <a:pt x="2540" y="321183"/>
                  </a:lnTo>
                  <a:lnTo>
                    <a:pt x="2540" y="323723"/>
                  </a:lnTo>
                  <a:lnTo>
                    <a:pt x="3809" y="323723"/>
                  </a:lnTo>
                  <a:lnTo>
                    <a:pt x="3809" y="320167"/>
                  </a:lnTo>
                  <a:close/>
                </a:path>
                <a:path w="458470" h="384810">
                  <a:moveTo>
                    <a:pt x="3809" y="313817"/>
                  </a:moveTo>
                  <a:lnTo>
                    <a:pt x="0" y="313817"/>
                  </a:lnTo>
                  <a:lnTo>
                    <a:pt x="0" y="320167"/>
                  </a:lnTo>
                  <a:lnTo>
                    <a:pt x="1270" y="320167"/>
                  </a:lnTo>
                  <a:lnTo>
                    <a:pt x="1270" y="319913"/>
                  </a:lnTo>
                  <a:lnTo>
                    <a:pt x="3809" y="319913"/>
                  </a:lnTo>
                  <a:lnTo>
                    <a:pt x="3809" y="313817"/>
                  </a:lnTo>
                  <a:close/>
                </a:path>
                <a:path w="458470" h="384810">
                  <a:moveTo>
                    <a:pt x="458470" y="313817"/>
                  </a:moveTo>
                  <a:lnTo>
                    <a:pt x="454659" y="313817"/>
                  </a:lnTo>
                  <a:lnTo>
                    <a:pt x="454659" y="319913"/>
                  </a:lnTo>
                  <a:lnTo>
                    <a:pt x="458470" y="319913"/>
                  </a:lnTo>
                  <a:lnTo>
                    <a:pt x="458470" y="313817"/>
                  </a:lnTo>
                  <a:close/>
                </a:path>
                <a:path w="458470" h="384810">
                  <a:moveTo>
                    <a:pt x="3809" y="311150"/>
                  </a:moveTo>
                  <a:lnTo>
                    <a:pt x="0" y="311150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11150"/>
                  </a:lnTo>
                  <a:close/>
                </a:path>
                <a:path w="458470" h="384810">
                  <a:moveTo>
                    <a:pt x="458470" y="311150"/>
                  </a:moveTo>
                  <a:lnTo>
                    <a:pt x="454659" y="311150"/>
                  </a:lnTo>
                  <a:lnTo>
                    <a:pt x="454659" y="313563"/>
                  </a:lnTo>
                  <a:lnTo>
                    <a:pt x="458470" y="313563"/>
                  </a:lnTo>
                  <a:lnTo>
                    <a:pt x="458470" y="31115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7376159" y="2085467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10" y="88773"/>
                  </a:moveTo>
                  <a:lnTo>
                    <a:pt x="0" y="8877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8773"/>
                  </a:lnTo>
                  <a:close/>
                </a:path>
                <a:path w="450850" h="377189">
                  <a:moveTo>
                    <a:pt x="450850" y="88773"/>
                  </a:moveTo>
                  <a:lnTo>
                    <a:pt x="447040" y="88773"/>
                  </a:lnTo>
                  <a:lnTo>
                    <a:pt x="447040" y="91312"/>
                  </a:lnTo>
                  <a:lnTo>
                    <a:pt x="450850" y="91312"/>
                  </a:lnTo>
                  <a:lnTo>
                    <a:pt x="450850" y="88773"/>
                  </a:lnTo>
                  <a:close/>
                </a:path>
                <a:path w="450850" h="377189">
                  <a:moveTo>
                    <a:pt x="3810" y="72262"/>
                  </a:moveTo>
                  <a:lnTo>
                    <a:pt x="0" y="72262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72262"/>
                  </a:lnTo>
                  <a:close/>
                </a:path>
                <a:path w="450850" h="377189">
                  <a:moveTo>
                    <a:pt x="450850" y="72262"/>
                  </a:moveTo>
                  <a:lnTo>
                    <a:pt x="447040" y="72262"/>
                  </a:lnTo>
                  <a:lnTo>
                    <a:pt x="447040" y="87502"/>
                  </a:lnTo>
                  <a:lnTo>
                    <a:pt x="450850" y="87502"/>
                  </a:lnTo>
                  <a:lnTo>
                    <a:pt x="450850" y="72262"/>
                  </a:lnTo>
                  <a:close/>
                </a:path>
                <a:path w="450850" h="377189">
                  <a:moveTo>
                    <a:pt x="3810" y="63373"/>
                  </a:moveTo>
                  <a:lnTo>
                    <a:pt x="0" y="63373"/>
                  </a:lnTo>
                  <a:lnTo>
                    <a:pt x="0" y="70992"/>
                  </a:lnTo>
                  <a:lnTo>
                    <a:pt x="3810" y="70992"/>
                  </a:lnTo>
                  <a:lnTo>
                    <a:pt x="3810" y="63373"/>
                  </a:lnTo>
                  <a:close/>
                </a:path>
                <a:path w="450850" h="377189">
                  <a:moveTo>
                    <a:pt x="450850" y="63373"/>
                  </a:moveTo>
                  <a:lnTo>
                    <a:pt x="447040" y="63373"/>
                  </a:lnTo>
                  <a:lnTo>
                    <a:pt x="447040" y="70992"/>
                  </a:lnTo>
                  <a:lnTo>
                    <a:pt x="450850" y="70992"/>
                  </a:lnTo>
                  <a:lnTo>
                    <a:pt x="450850" y="63373"/>
                  </a:lnTo>
                  <a:close/>
                </a:path>
                <a:path w="450850" h="377189">
                  <a:moveTo>
                    <a:pt x="2540" y="55752"/>
                  </a:moveTo>
                  <a:lnTo>
                    <a:pt x="1270" y="55752"/>
                  </a:lnTo>
                  <a:lnTo>
                    <a:pt x="1270" y="58292"/>
                  </a:lnTo>
                  <a:lnTo>
                    <a:pt x="0" y="5829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7150"/>
                  </a:lnTo>
                  <a:lnTo>
                    <a:pt x="2540" y="57150"/>
                  </a:lnTo>
                  <a:lnTo>
                    <a:pt x="2540" y="55752"/>
                  </a:lnTo>
                  <a:close/>
                </a:path>
                <a:path w="450850" h="377189">
                  <a:moveTo>
                    <a:pt x="450850" y="55752"/>
                  </a:moveTo>
                  <a:lnTo>
                    <a:pt x="449580" y="55752"/>
                  </a:lnTo>
                  <a:lnTo>
                    <a:pt x="449580" y="57150"/>
                  </a:lnTo>
                  <a:lnTo>
                    <a:pt x="447040" y="57150"/>
                  </a:lnTo>
                  <a:lnTo>
                    <a:pt x="447040" y="62102"/>
                  </a:lnTo>
                  <a:lnTo>
                    <a:pt x="450850" y="62102"/>
                  </a:lnTo>
                  <a:lnTo>
                    <a:pt x="450850" y="55752"/>
                  </a:lnTo>
                  <a:close/>
                </a:path>
                <a:path w="450850" h="377189">
                  <a:moveTo>
                    <a:pt x="448310" y="53339"/>
                  </a:moveTo>
                  <a:lnTo>
                    <a:pt x="447040" y="53339"/>
                  </a:lnTo>
                  <a:lnTo>
                    <a:pt x="447040" y="55752"/>
                  </a:lnTo>
                  <a:lnTo>
                    <a:pt x="448310" y="55752"/>
                  </a:lnTo>
                  <a:lnTo>
                    <a:pt x="448310" y="53339"/>
                  </a:lnTo>
                  <a:close/>
                </a:path>
                <a:path w="450850" h="377189">
                  <a:moveTo>
                    <a:pt x="393700" y="2539"/>
                  </a:moveTo>
                  <a:lnTo>
                    <a:pt x="58420" y="2539"/>
                  </a:lnTo>
                  <a:lnTo>
                    <a:pt x="58420" y="3810"/>
                  </a:lnTo>
                  <a:lnTo>
                    <a:pt x="393700" y="3810"/>
                  </a:lnTo>
                  <a:lnTo>
                    <a:pt x="393700" y="2539"/>
                  </a:lnTo>
                  <a:close/>
                </a:path>
                <a:path w="450850" h="377189">
                  <a:moveTo>
                    <a:pt x="62230" y="1142"/>
                  </a:moveTo>
                  <a:lnTo>
                    <a:pt x="59690" y="1142"/>
                  </a:lnTo>
                  <a:lnTo>
                    <a:pt x="59690" y="2539"/>
                  </a:lnTo>
                  <a:lnTo>
                    <a:pt x="62230" y="2539"/>
                  </a:lnTo>
                  <a:lnTo>
                    <a:pt x="62230" y="1142"/>
                  </a:lnTo>
                  <a:close/>
                </a:path>
                <a:path w="450850" h="377189">
                  <a:moveTo>
                    <a:pt x="391160" y="1142"/>
                  </a:moveTo>
                  <a:lnTo>
                    <a:pt x="388620" y="1142"/>
                  </a:lnTo>
                  <a:lnTo>
                    <a:pt x="388620" y="2539"/>
                  </a:lnTo>
                  <a:lnTo>
                    <a:pt x="391160" y="2539"/>
                  </a:lnTo>
                  <a:lnTo>
                    <a:pt x="391160" y="1142"/>
                  </a:lnTo>
                  <a:close/>
                </a:path>
                <a:path w="450850" h="377189">
                  <a:moveTo>
                    <a:pt x="386079" y="0"/>
                  </a:moveTo>
                  <a:lnTo>
                    <a:pt x="64770" y="0"/>
                  </a:lnTo>
                  <a:lnTo>
                    <a:pt x="64770" y="1142"/>
                  </a:lnTo>
                  <a:lnTo>
                    <a:pt x="386079" y="1142"/>
                  </a:lnTo>
                  <a:lnTo>
                    <a:pt x="386079" y="0"/>
                  </a:lnTo>
                  <a:close/>
                </a:path>
                <a:path w="450850" h="377189">
                  <a:moveTo>
                    <a:pt x="3810" y="91313"/>
                  </a:moveTo>
                  <a:lnTo>
                    <a:pt x="0" y="91313"/>
                  </a:lnTo>
                  <a:lnTo>
                    <a:pt x="0" y="139573"/>
                  </a:lnTo>
                  <a:lnTo>
                    <a:pt x="3810" y="139573"/>
                  </a:lnTo>
                  <a:lnTo>
                    <a:pt x="3810" y="91313"/>
                  </a:lnTo>
                  <a:close/>
                </a:path>
                <a:path w="450850" h="377189">
                  <a:moveTo>
                    <a:pt x="450850" y="91313"/>
                  </a:moveTo>
                  <a:lnTo>
                    <a:pt x="447040" y="91313"/>
                  </a:lnTo>
                  <a:lnTo>
                    <a:pt x="447040" y="139573"/>
                  </a:lnTo>
                  <a:lnTo>
                    <a:pt x="450850" y="139573"/>
                  </a:lnTo>
                  <a:lnTo>
                    <a:pt x="450850" y="91313"/>
                  </a:lnTo>
                  <a:close/>
                </a:path>
                <a:path w="450850" h="377189">
                  <a:moveTo>
                    <a:pt x="3810" y="139573"/>
                  </a:moveTo>
                  <a:lnTo>
                    <a:pt x="0" y="139573"/>
                  </a:lnTo>
                  <a:lnTo>
                    <a:pt x="0" y="145923"/>
                  </a:lnTo>
                  <a:lnTo>
                    <a:pt x="3810" y="145923"/>
                  </a:lnTo>
                  <a:lnTo>
                    <a:pt x="3810" y="139573"/>
                  </a:lnTo>
                  <a:close/>
                </a:path>
                <a:path w="450850" h="377189">
                  <a:moveTo>
                    <a:pt x="450850" y="139573"/>
                  </a:moveTo>
                  <a:lnTo>
                    <a:pt x="447040" y="139573"/>
                  </a:lnTo>
                  <a:lnTo>
                    <a:pt x="447040" y="145923"/>
                  </a:lnTo>
                  <a:lnTo>
                    <a:pt x="450850" y="145923"/>
                  </a:lnTo>
                  <a:lnTo>
                    <a:pt x="450850" y="139573"/>
                  </a:lnTo>
                  <a:close/>
                </a:path>
                <a:path w="450850" h="377189">
                  <a:moveTo>
                    <a:pt x="3810" y="145923"/>
                  </a:moveTo>
                  <a:lnTo>
                    <a:pt x="0" y="145923"/>
                  </a:lnTo>
                  <a:lnTo>
                    <a:pt x="0" y="177673"/>
                  </a:lnTo>
                  <a:lnTo>
                    <a:pt x="3810" y="177673"/>
                  </a:lnTo>
                  <a:lnTo>
                    <a:pt x="3810" y="145923"/>
                  </a:lnTo>
                  <a:close/>
                </a:path>
                <a:path w="450850" h="377189">
                  <a:moveTo>
                    <a:pt x="450850" y="145923"/>
                  </a:moveTo>
                  <a:lnTo>
                    <a:pt x="447040" y="145923"/>
                  </a:lnTo>
                  <a:lnTo>
                    <a:pt x="447040" y="177673"/>
                  </a:lnTo>
                  <a:lnTo>
                    <a:pt x="450850" y="177673"/>
                  </a:lnTo>
                  <a:lnTo>
                    <a:pt x="450850" y="145923"/>
                  </a:lnTo>
                  <a:close/>
                </a:path>
                <a:path w="450850" h="377189">
                  <a:moveTo>
                    <a:pt x="3810" y="177673"/>
                  </a:moveTo>
                  <a:lnTo>
                    <a:pt x="0" y="177673"/>
                  </a:lnTo>
                  <a:lnTo>
                    <a:pt x="0" y="243712"/>
                  </a:lnTo>
                  <a:lnTo>
                    <a:pt x="3810" y="243712"/>
                  </a:lnTo>
                  <a:lnTo>
                    <a:pt x="3810" y="177673"/>
                  </a:lnTo>
                  <a:close/>
                </a:path>
                <a:path w="450850" h="377189">
                  <a:moveTo>
                    <a:pt x="450850" y="177673"/>
                  </a:moveTo>
                  <a:lnTo>
                    <a:pt x="447040" y="177673"/>
                  </a:lnTo>
                  <a:lnTo>
                    <a:pt x="447040" y="243712"/>
                  </a:lnTo>
                  <a:lnTo>
                    <a:pt x="450850" y="243712"/>
                  </a:lnTo>
                  <a:lnTo>
                    <a:pt x="450850" y="177673"/>
                  </a:lnTo>
                  <a:close/>
                </a:path>
                <a:path w="450850" h="377189">
                  <a:moveTo>
                    <a:pt x="3810" y="243713"/>
                  </a:moveTo>
                  <a:lnTo>
                    <a:pt x="0" y="243713"/>
                  </a:lnTo>
                  <a:lnTo>
                    <a:pt x="0" y="250062"/>
                  </a:lnTo>
                  <a:lnTo>
                    <a:pt x="3810" y="250062"/>
                  </a:lnTo>
                  <a:lnTo>
                    <a:pt x="3810" y="243713"/>
                  </a:lnTo>
                  <a:close/>
                </a:path>
                <a:path w="450850" h="377189">
                  <a:moveTo>
                    <a:pt x="450850" y="243713"/>
                  </a:moveTo>
                  <a:lnTo>
                    <a:pt x="447040" y="243713"/>
                  </a:lnTo>
                  <a:lnTo>
                    <a:pt x="447040" y="250062"/>
                  </a:lnTo>
                  <a:lnTo>
                    <a:pt x="450850" y="250062"/>
                  </a:lnTo>
                  <a:lnTo>
                    <a:pt x="450850" y="243713"/>
                  </a:lnTo>
                  <a:close/>
                </a:path>
                <a:path w="450850" h="377189">
                  <a:moveTo>
                    <a:pt x="3810" y="250063"/>
                  </a:moveTo>
                  <a:lnTo>
                    <a:pt x="0" y="25006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50063"/>
                  </a:lnTo>
                  <a:close/>
                </a:path>
                <a:path w="450850" h="377189">
                  <a:moveTo>
                    <a:pt x="450850" y="250063"/>
                  </a:moveTo>
                  <a:lnTo>
                    <a:pt x="447040" y="250063"/>
                  </a:lnTo>
                  <a:lnTo>
                    <a:pt x="447040" y="281813"/>
                  </a:lnTo>
                  <a:lnTo>
                    <a:pt x="450850" y="281813"/>
                  </a:lnTo>
                  <a:lnTo>
                    <a:pt x="450850" y="250063"/>
                  </a:lnTo>
                  <a:close/>
                </a:path>
                <a:path w="450850" h="377189">
                  <a:moveTo>
                    <a:pt x="3810" y="281813"/>
                  </a:moveTo>
                  <a:lnTo>
                    <a:pt x="0" y="28181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81813"/>
                  </a:lnTo>
                  <a:close/>
                </a:path>
                <a:path w="450850" h="377189">
                  <a:moveTo>
                    <a:pt x="450850" y="281813"/>
                  </a:moveTo>
                  <a:lnTo>
                    <a:pt x="447040" y="281813"/>
                  </a:lnTo>
                  <a:lnTo>
                    <a:pt x="447040" y="307213"/>
                  </a:lnTo>
                  <a:lnTo>
                    <a:pt x="450850" y="307213"/>
                  </a:lnTo>
                  <a:lnTo>
                    <a:pt x="450850" y="281813"/>
                  </a:lnTo>
                  <a:close/>
                </a:path>
                <a:path w="450850" h="377189">
                  <a:moveTo>
                    <a:pt x="392430" y="376047"/>
                  </a:moveTo>
                  <a:lnTo>
                    <a:pt x="59690" y="376047"/>
                  </a:lnTo>
                  <a:lnTo>
                    <a:pt x="59690" y="377063"/>
                  </a:lnTo>
                  <a:lnTo>
                    <a:pt x="392430" y="377063"/>
                  </a:lnTo>
                  <a:lnTo>
                    <a:pt x="392430" y="376047"/>
                  </a:lnTo>
                  <a:close/>
                </a:path>
                <a:path w="450850" h="377189">
                  <a:moveTo>
                    <a:pt x="394970" y="374650"/>
                  </a:moveTo>
                  <a:lnTo>
                    <a:pt x="58420" y="374650"/>
                  </a:lnTo>
                  <a:lnTo>
                    <a:pt x="58420" y="376047"/>
                  </a:lnTo>
                  <a:lnTo>
                    <a:pt x="59690" y="376047"/>
                  </a:lnTo>
                  <a:lnTo>
                    <a:pt x="394970" y="375920"/>
                  </a:lnTo>
                  <a:lnTo>
                    <a:pt x="394970" y="374650"/>
                  </a:lnTo>
                  <a:close/>
                </a:path>
                <a:path w="450850" h="377189">
                  <a:moveTo>
                    <a:pt x="394970" y="375920"/>
                  </a:moveTo>
                  <a:lnTo>
                    <a:pt x="392430" y="375920"/>
                  </a:lnTo>
                  <a:lnTo>
                    <a:pt x="394970" y="376047"/>
                  </a:lnTo>
                  <a:close/>
                </a:path>
                <a:path w="450850" h="377189">
                  <a:moveTo>
                    <a:pt x="396240" y="373507"/>
                  </a:moveTo>
                  <a:lnTo>
                    <a:pt x="55880" y="373507"/>
                  </a:lnTo>
                  <a:lnTo>
                    <a:pt x="55880" y="374650"/>
                  </a:lnTo>
                  <a:lnTo>
                    <a:pt x="396240" y="374650"/>
                  </a:lnTo>
                  <a:lnTo>
                    <a:pt x="396240" y="373507"/>
                  </a:lnTo>
                  <a:close/>
                </a:path>
                <a:path w="450850" h="377189">
                  <a:moveTo>
                    <a:pt x="55880" y="373379"/>
                  </a:moveTo>
                  <a:lnTo>
                    <a:pt x="54610" y="373379"/>
                  </a:lnTo>
                  <a:lnTo>
                    <a:pt x="54610" y="373507"/>
                  </a:lnTo>
                  <a:lnTo>
                    <a:pt x="55880" y="373507"/>
                  </a:lnTo>
                  <a:lnTo>
                    <a:pt x="55880" y="373379"/>
                  </a:lnTo>
                  <a:close/>
                </a:path>
                <a:path w="450850" h="377189">
                  <a:moveTo>
                    <a:pt x="398780" y="373379"/>
                  </a:moveTo>
                  <a:lnTo>
                    <a:pt x="396240" y="373379"/>
                  </a:lnTo>
                  <a:lnTo>
                    <a:pt x="396240" y="373507"/>
                  </a:lnTo>
                  <a:lnTo>
                    <a:pt x="398780" y="373507"/>
                  </a:lnTo>
                  <a:lnTo>
                    <a:pt x="398780" y="373379"/>
                  </a:lnTo>
                  <a:close/>
                </a:path>
                <a:path w="450850" h="377189">
                  <a:moveTo>
                    <a:pt x="396240" y="373252"/>
                  </a:moveTo>
                  <a:lnTo>
                    <a:pt x="55880" y="373252"/>
                  </a:lnTo>
                  <a:lnTo>
                    <a:pt x="396240" y="373379"/>
                  </a:lnTo>
                  <a:close/>
                </a:path>
                <a:path w="450850" h="377189">
                  <a:moveTo>
                    <a:pt x="448310" y="325247"/>
                  </a:moveTo>
                  <a:lnTo>
                    <a:pt x="447040" y="325247"/>
                  </a:lnTo>
                  <a:lnTo>
                    <a:pt x="447040" y="326263"/>
                  </a:lnTo>
                  <a:lnTo>
                    <a:pt x="448310" y="326263"/>
                  </a:lnTo>
                  <a:lnTo>
                    <a:pt x="448310" y="325247"/>
                  </a:lnTo>
                  <a:close/>
                </a:path>
                <a:path w="450850" h="377189">
                  <a:moveTo>
                    <a:pt x="3810" y="316357"/>
                  </a:moveTo>
                  <a:lnTo>
                    <a:pt x="0" y="316357"/>
                  </a:lnTo>
                  <a:lnTo>
                    <a:pt x="0" y="321437"/>
                  </a:lnTo>
                  <a:lnTo>
                    <a:pt x="1270" y="321437"/>
                  </a:lnTo>
                  <a:lnTo>
                    <a:pt x="1270" y="322707"/>
                  </a:lnTo>
                  <a:lnTo>
                    <a:pt x="2540" y="322707"/>
                  </a:lnTo>
                  <a:lnTo>
                    <a:pt x="2540" y="325247"/>
                  </a:lnTo>
                  <a:lnTo>
                    <a:pt x="3810" y="325247"/>
                  </a:lnTo>
                  <a:lnTo>
                    <a:pt x="3810" y="316357"/>
                  </a:lnTo>
                  <a:close/>
                </a:path>
                <a:path w="450850" h="377189">
                  <a:moveTo>
                    <a:pt x="450850" y="316357"/>
                  </a:moveTo>
                  <a:lnTo>
                    <a:pt x="447040" y="316357"/>
                  </a:lnTo>
                  <a:lnTo>
                    <a:pt x="447040" y="325120"/>
                  </a:lnTo>
                  <a:lnTo>
                    <a:pt x="448310" y="325120"/>
                  </a:lnTo>
                  <a:lnTo>
                    <a:pt x="449580" y="325247"/>
                  </a:lnTo>
                  <a:lnTo>
                    <a:pt x="449580" y="322707"/>
                  </a:lnTo>
                  <a:lnTo>
                    <a:pt x="450850" y="322707"/>
                  </a:lnTo>
                  <a:lnTo>
                    <a:pt x="450850" y="316357"/>
                  </a:lnTo>
                  <a:close/>
                </a:path>
                <a:path w="450850" h="377189">
                  <a:moveTo>
                    <a:pt x="3810" y="309880"/>
                  </a:moveTo>
                  <a:lnTo>
                    <a:pt x="0" y="309880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09880"/>
                  </a:lnTo>
                  <a:close/>
                </a:path>
                <a:path w="450850" h="377189">
                  <a:moveTo>
                    <a:pt x="450850" y="309880"/>
                  </a:moveTo>
                  <a:lnTo>
                    <a:pt x="447040" y="309880"/>
                  </a:lnTo>
                  <a:lnTo>
                    <a:pt x="447040" y="316102"/>
                  </a:lnTo>
                  <a:lnTo>
                    <a:pt x="450850" y="316102"/>
                  </a:lnTo>
                  <a:lnTo>
                    <a:pt x="450850" y="309880"/>
                  </a:lnTo>
                  <a:close/>
                </a:path>
                <a:path w="450850" h="377189">
                  <a:moveTo>
                    <a:pt x="3810" y="307339"/>
                  </a:moveTo>
                  <a:lnTo>
                    <a:pt x="0" y="307339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7339"/>
                  </a:lnTo>
                  <a:close/>
                </a:path>
                <a:path w="450850" h="377189">
                  <a:moveTo>
                    <a:pt x="450850" y="307339"/>
                  </a:moveTo>
                  <a:lnTo>
                    <a:pt x="447040" y="307339"/>
                  </a:lnTo>
                  <a:lnTo>
                    <a:pt x="447040" y="309752"/>
                  </a:lnTo>
                  <a:lnTo>
                    <a:pt x="450850" y="309752"/>
                  </a:lnTo>
                  <a:lnTo>
                    <a:pt x="450850" y="307339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7379969" y="2089277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29" h="369569">
                  <a:moveTo>
                    <a:pt x="3809" y="84962"/>
                  </a:moveTo>
                  <a:lnTo>
                    <a:pt x="0" y="84962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84962"/>
                  </a:lnTo>
                  <a:close/>
                </a:path>
                <a:path w="443229" h="369569">
                  <a:moveTo>
                    <a:pt x="443229" y="84962"/>
                  </a:moveTo>
                  <a:lnTo>
                    <a:pt x="439420" y="84962"/>
                  </a:lnTo>
                  <a:lnTo>
                    <a:pt x="439420" y="87502"/>
                  </a:lnTo>
                  <a:lnTo>
                    <a:pt x="443229" y="87502"/>
                  </a:lnTo>
                  <a:lnTo>
                    <a:pt x="443229" y="84962"/>
                  </a:lnTo>
                  <a:close/>
                </a:path>
                <a:path w="443229" h="369569">
                  <a:moveTo>
                    <a:pt x="3809" y="68452"/>
                  </a:moveTo>
                  <a:lnTo>
                    <a:pt x="0" y="68452"/>
                  </a:lnTo>
                  <a:lnTo>
                    <a:pt x="0" y="83692"/>
                  </a:lnTo>
                  <a:lnTo>
                    <a:pt x="3809" y="83692"/>
                  </a:lnTo>
                  <a:lnTo>
                    <a:pt x="3809" y="68452"/>
                  </a:lnTo>
                  <a:close/>
                </a:path>
                <a:path w="443229" h="369569">
                  <a:moveTo>
                    <a:pt x="443229" y="68452"/>
                  </a:moveTo>
                  <a:lnTo>
                    <a:pt x="439420" y="68452"/>
                  </a:lnTo>
                  <a:lnTo>
                    <a:pt x="439420" y="83692"/>
                  </a:lnTo>
                  <a:lnTo>
                    <a:pt x="443229" y="83692"/>
                  </a:lnTo>
                  <a:lnTo>
                    <a:pt x="443229" y="68452"/>
                  </a:lnTo>
                  <a:close/>
                </a:path>
                <a:path w="443229" h="369569">
                  <a:moveTo>
                    <a:pt x="3809" y="59562"/>
                  </a:moveTo>
                  <a:lnTo>
                    <a:pt x="0" y="59562"/>
                  </a:lnTo>
                  <a:lnTo>
                    <a:pt x="0" y="67182"/>
                  </a:lnTo>
                  <a:lnTo>
                    <a:pt x="3809" y="67182"/>
                  </a:lnTo>
                  <a:lnTo>
                    <a:pt x="3809" y="59562"/>
                  </a:lnTo>
                  <a:close/>
                </a:path>
                <a:path w="443229" h="369569">
                  <a:moveTo>
                    <a:pt x="443229" y="59562"/>
                  </a:moveTo>
                  <a:lnTo>
                    <a:pt x="439420" y="59562"/>
                  </a:lnTo>
                  <a:lnTo>
                    <a:pt x="439420" y="67182"/>
                  </a:lnTo>
                  <a:lnTo>
                    <a:pt x="443229" y="67182"/>
                  </a:lnTo>
                  <a:lnTo>
                    <a:pt x="443229" y="59562"/>
                  </a:lnTo>
                  <a:close/>
                </a:path>
                <a:path w="443229" h="369569">
                  <a:moveTo>
                    <a:pt x="3809" y="53212"/>
                  </a:moveTo>
                  <a:lnTo>
                    <a:pt x="0" y="53212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3212"/>
                  </a:lnTo>
                  <a:close/>
                </a:path>
                <a:path w="443229" h="369569">
                  <a:moveTo>
                    <a:pt x="443229" y="53212"/>
                  </a:moveTo>
                  <a:lnTo>
                    <a:pt x="439420" y="53212"/>
                  </a:lnTo>
                  <a:lnTo>
                    <a:pt x="439420" y="58292"/>
                  </a:lnTo>
                  <a:lnTo>
                    <a:pt x="443229" y="58292"/>
                  </a:lnTo>
                  <a:lnTo>
                    <a:pt x="443229" y="53212"/>
                  </a:lnTo>
                  <a:close/>
                </a:path>
                <a:path w="443229" h="369569">
                  <a:moveTo>
                    <a:pt x="3809" y="45592"/>
                  </a:moveTo>
                  <a:lnTo>
                    <a:pt x="2539" y="45592"/>
                  </a:lnTo>
                  <a:lnTo>
                    <a:pt x="2539" y="48132"/>
                  </a:lnTo>
                  <a:lnTo>
                    <a:pt x="1270" y="48132"/>
                  </a:lnTo>
                  <a:lnTo>
                    <a:pt x="1270" y="49529"/>
                  </a:lnTo>
                  <a:lnTo>
                    <a:pt x="0" y="49529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5592"/>
                  </a:lnTo>
                  <a:close/>
                </a:path>
                <a:path w="443229" h="369569">
                  <a:moveTo>
                    <a:pt x="441959" y="45592"/>
                  </a:moveTo>
                  <a:lnTo>
                    <a:pt x="440689" y="45592"/>
                  </a:lnTo>
                  <a:lnTo>
                    <a:pt x="440689" y="46989"/>
                  </a:lnTo>
                  <a:lnTo>
                    <a:pt x="439420" y="46989"/>
                  </a:lnTo>
                  <a:lnTo>
                    <a:pt x="439420" y="51942"/>
                  </a:lnTo>
                  <a:lnTo>
                    <a:pt x="443229" y="51942"/>
                  </a:lnTo>
                  <a:lnTo>
                    <a:pt x="443229" y="48132"/>
                  </a:lnTo>
                  <a:lnTo>
                    <a:pt x="441959" y="48132"/>
                  </a:lnTo>
                  <a:lnTo>
                    <a:pt x="441959" y="45592"/>
                  </a:lnTo>
                  <a:close/>
                </a:path>
                <a:path w="443229" h="369569">
                  <a:moveTo>
                    <a:pt x="52070" y="1142"/>
                  </a:moveTo>
                  <a:lnTo>
                    <a:pt x="49529" y="1142"/>
                  </a:lnTo>
                  <a:lnTo>
                    <a:pt x="49529" y="2539"/>
                  </a:lnTo>
                  <a:lnTo>
                    <a:pt x="52070" y="2539"/>
                  </a:lnTo>
                  <a:lnTo>
                    <a:pt x="52070" y="1142"/>
                  </a:lnTo>
                  <a:close/>
                </a:path>
                <a:path w="443229" h="369569">
                  <a:moveTo>
                    <a:pt x="393700" y="1142"/>
                  </a:moveTo>
                  <a:lnTo>
                    <a:pt x="391160" y="1142"/>
                  </a:lnTo>
                  <a:lnTo>
                    <a:pt x="391160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43229" h="369569">
                  <a:moveTo>
                    <a:pt x="389889" y="0"/>
                  </a:moveTo>
                  <a:lnTo>
                    <a:pt x="54609" y="0"/>
                  </a:lnTo>
                  <a:lnTo>
                    <a:pt x="54609" y="1142"/>
                  </a:lnTo>
                  <a:lnTo>
                    <a:pt x="389889" y="1142"/>
                  </a:lnTo>
                  <a:lnTo>
                    <a:pt x="389889" y="0"/>
                  </a:lnTo>
                  <a:close/>
                </a:path>
                <a:path w="443229" h="369569">
                  <a:moveTo>
                    <a:pt x="3809" y="87503"/>
                  </a:moveTo>
                  <a:lnTo>
                    <a:pt x="0" y="87503"/>
                  </a:lnTo>
                  <a:lnTo>
                    <a:pt x="0" y="135762"/>
                  </a:lnTo>
                  <a:lnTo>
                    <a:pt x="3809" y="135762"/>
                  </a:lnTo>
                  <a:lnTo>
                    <a:pt x="3809" y="87503"/>
                  </a:lnTo>
                  <a:close/>
                </a:path>
                <a:path w="443229" h="369569">
                  <a:moveTo>
                    <a:pt x="443229" y="87503"/>
                  </a:moveTo>
                  <a:lnTo>
                    <a:pt x="439420" y="87503"/>
                  </a:lnTo>
                  <a:lnTo>
                    <a:pt x="439420" y="135762"/>
                  </a:lnTo>
                  <a:lnTo>
                    <a:pt x="443229" y="135762"/>
                  </a:lnTo>
                  <a:lnTo>
                    <a:pt x="443229" y="87503"/>
                  </a:lnTo>
                  <a:close/>
                </a:path>
                <a:path w="443229" h="369569">
                  <a:moveTo>
                    <a:pt x="3809" y="135763"/>
                  </a:moveTo>
                  <a:lnTo>
                    <a:pt x="0" y="135763"/>
                  </a:lnTo>
                  <a:lnTo>
                    <a:pt x="0" y="142112"/>
                  </a:lnTo>
                  <a:lnTo>
                    <a:pt x="3809" y="142112"/>
                  </a:lnTo>
                  <a:lnTo>
                    <a:pt x="3809" y="135763"/>
                  </a:lnTo>
                  <a:close/>
                </a:path>
                <a:path w="443229" h="369569">
                  <a:moveTo>
                    <a:pt x="443229" y="135763"/>
                  </a:moveTo>
                  <a:lnTo>
                    <a:pt x="439420" y="135763"/>
                  </a:lnTo>
                  <a:lnTo>
                    <a:pt x="439420" y="142112"/>
                  </a:lnTo>
                  <a:lnTo>
                    <a:pt x="443229" y="142112"/>
                  </a:lnTo>
                  <a:lnTo>
                    <a:pt x="443229" y="135763"/>
                  </a:lnTo>
                  <a:close/>
                </a:path>
                <a:path w="443229" h="369569">
                  <a:moveTo>
                    <a:pt x="3809" y="142113"/>
                  </a:moveTo>
                  <a:lnTo>
                    <a:pt x="0" y="142113"/>
                  </a:lnTo>
                  <a:lnTo>
                    <a:pt x="0" y="173862"/>
                  </a:lnTo>
                  <a:lnTo>
                    <a:pt x="3809" y="173862"/>
                  </a:lnTo>
                  <a:lnTo>
                    <a:pt x="3809" y="142113"/>
                  </a:lnTo>
                  <a:close/>
                </a:path>
                <a:path w="443229" h="369569">
                  <a:moveTo>
                    <a:pt x="443229" y="142113"/>
                  </a:moveTo>
                  <a:lnTo>
                    <a:pt x="439420" y="142113"/>
                  </a:lnTo>
                  <a:lnTo>
                    <a:pt x="439420" y="173862"/>
                  </a:lnTo>
                  <a:lnTo>
                    <a:pt x="443229" y="173862"/>
                  </a:lnTo>
                  <a:lnTo>
                    <a:pt x="443229" y="142113"/>
                  </a:lnTo>
                  <a:close/>
                </a:path>
                <a:path w="443229" h="369569">
                  <a:moveTo>
                    <a:pt x="3809" y="173863"/>
                  </a:moveTo>
                  <a:lnTo>
                    <a:pt x="0" y="173863"/>
                  </a:lnTo>
                  <a:lnTo>
                    <a:pt x="0" y="239902"/>
                  </a:lnTo>
                  <a:lnTo>
                    <a:pt x="3809" y="239902"/>
                  </a:lnTo>
                  <a:lnTo>
                    <a:pt x="3809" y="173863"/>
                  </a:lnTo>
                  <a:close/>
                </a:path>
                <a:path w="443229" h="369569">
                  <a:moveTo>
                    <a:pt x="443229" y="173863"/>
                  </a:moveTo>
                  <a:lnTo>
                    <a:pt x="439420" y="173863"/>
                  </a:lnTo>
                  <a:lnTo>
                    <a:pt x="439420" y="239902"/>
                  </a:lnTo>
                  <a:lnTo>
                    <a:pt x="443229" y="239902"/>
                  </a:lnTo>
                  <a:lnTo>
                    <a:pt x="443229" y="173863"/>
                  </a:lnTo>
                  <a:close/>
                </a:path>
                <a:path w="443229" h="369569">
                  <a:moveTo>
                    <a:pt x="3809" y="239903"/>
                  </a:moveTo>
                  <a:lnTo>
                    <a:pt x="0" y="239903"/>
                  </a:lnTo>
                  <a:lnTo>
                    <a:pt x="0" y="246252"/>
                  </a:lnTo>
                  <a:lnTo>
                    <a:pt x="3809" y="246252"/>
                  </a:lnTo>
                  <a:lnTo>
                    <a:pt x="3809" y="239903"/>
                  </a:lnTo>
                  <a:close/>
                </a:path>
                <a:path w="443229" h="369569">
                  <a:moveTo>
                    <a:pt x="443229" y="239903"/>
                  </a:moveTo>
                  <a:lnTo>
                    <a:pt x="439420" y="239903"/>
                  </a:lnTo>
                  <a:lnTo>
                    <a:pt x="439420" y="246252"/>
                  </a:lnTo>
                  <a:lnTo>
                    <a:pt x="443229" y="246252"/>
                  </a:lnTo>
                  <a:lnTo>
                    <a:pt x="443229" y="239903"/>
                  </a:lnTo>
                  <a:close/>
                </a:path>
                <a:path w="443229" h="369569">
                  <a:moveTo>
                    <a:pt x="3809" y="246253"/>
                  </a:moveTo>
                  <a:lnTo>
                    <a:pt x="0" y="246253"/>
                  </a:lnTo>
                  <a:lnTo>
                    <a:pt x="0" y="278002"/>
                  </a:lnTo>
                  <a:lnTo>
                    <a:pt x="3809" y="278002"/>
                  </a:lnTo>
                  <a:lnTo>
                    <a:pt x="3809" y="246253"/>
                  </a:lnTo>
                  <a:close/>
                </a:path>
                <a:path w="443229" h="369569">
                  <a:moveTo>
                    <a:pt x="443229" y="246253"/>
                  </a:moveTo>
                  <a:lnTo>
                    <a:pt x="439420" y="246253"/>
                  </a:lnTo>
                  <a:lnTo>
                    <a:pt x="439420" y="278002"/>
                  </a:lnTo>
                  <a:lnTo>
                    <a:pt x="443229" y="278002"/>
                  </a:lnTo>
                  <a:lnTo>
                    <a:pt x="443229" y="246253"/>
                  </a:lnTo>
                  <a:close/>
                </a:path>
                <a:path w="443229" h="369569">
                  <a:moveTo>
                    <a:pt x="3809" y="278003"/>
                  </a:moveTo>
                  <a:lnTo>
                    <a:pt x="0" y="278003"/>
                  </a:lnTo>
                  <a:lnTo>
                    <a:pt x="0" y="303402"/>
                  </a:lnTo>
                  <a:lnTo>
                    <a:pt x="3809" y="303402"/>
                  </a:lnTo>
                  <a:lnTo>
                    <a:pt x="3809" y="278003"/>
                  </a:lnTo>
                  <a:close/>
                </a:path>
                <a:path w="443229" h="369569">
                  <a:moveTo>
                    <a:pt x="443229" y="278003"/>
                  </a:moveTo>
                  <a:lnTo>
                    <a:pt x="439420" y="278003"/>
                  </a:lnTo>
                  <a:lnTo>
                    <a:pt x="439420" y="303402"/>
                  </a:lnTo>
                  <a:lnTo>
                    <a:pt x="443229" y="303402"/>
                  </a:lnTo>
                  <a:lnTo>
                    <a:pt x="443229" y="278003"/>
                  </a:lnTo>
                  <a:close/>
                </a:path>
                <a:path w="443229" h="369569">
                  <a:moveTo>
                    <a:pt x="394970" y="368300"/>
                  </a:moveTo>
                  <a:lnTo>
                    <a:pt x="50800" y="368300"/>
                  </a:lnTo>
                  <a:lnTo>
                    <a:pt x="50800" y="369443"/>
                  </a:lnTo>
                  <a:lnTo>
                    <a:pt x="394970" y="369443"/>
                  </a:lnTo>
                  <a:lnTo>
                    <a:pt x="394970" y="368300"/>
                  </a:lnTo>
                  <a:close/>
                </a:path>
                <a:path w="443229" h="369569">
                  <a:moveTo>
                    <a:pt x="396239" y="366903"/>
                  </a:moveTo>
                  <a:lnTo>
                    <a:pt x="48259" y="366903"/>
                  </a:lnTo>
                  <a:lnTo>
                    <a:pt x="48259" y="368300"/>
                  </a:lnTo>
                  <a:lnTo>
                    <a:pt x="396239" y="368300"/>
                  </a:lnTo>
                  <a:lnTo>
                    <a:pt x="396239" y="366903"/>
                  </a:lnTo>
                  <a:close/>
                </a:path>
                <a:path w="443229" h="369569">
                  <a:moveTo>
                    <a:pt x="443229" y="321310"/>
                  </a:moveTo>
                  <a:lnTo>
                    <a:pt x="439420" y="321310"/>
                  </a:lnTo>
                  <a:lnTo>
                    <a:pt x="439420" y="327660"/>
                  </a:lnTo>
                  <a:lnTo>
                    <a:pt x="440689" y="327660"/>
                  </a:lnTo>
                  <a:lnTo>
                    <a:pt x="440689" y="325120"/>
                  </a:lnTo>
                  <a:lnTo>
                    <a:pt x="441959" y="325120"/>
                  </a:lnTo>
                  <a:lnTo>
                    <a:pt x="441959" y="323850"/>
                  </a:lnTo>
                  <a:lnTo>
                    <a:pt x="443229" y="323850"/>
                  </a:lnTo>
                  <a:lnTo>
                    <a:pt x="443229" y="321310"/>
                  </a:lnTo>
                  <a:close/>
                </a:path>
                <a:path w="443229" h="369569">
                  <a:moveTo>
                    <a:pt x="3809" y="321310"/>
                  </a:moveTo>
                  <a:lnTo>
                    <a:pt x="0" y="321310"/>
                  </a:lnTo>
                  <a:lnTo>
                    <a:pt x="0" y="322453"/>
                  </a:lnTo>
                  <a:lnTo>
                    <a:pt x="1270" y="322453"/>
                  </a:lnTo>
                  <a:lnTo>
                    <a:pt x="1270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21310"/>
                  </a:lnTo>
                  <a:close/>
                </a:path>
                <a:path w="443229" h="369569">
                  <a:moveTo>
                    <a:pt x="3809" y="312420"/>
                  </a:moveTo>
                  <a:lnTo>
                    <a:pt x="0" y="312420"/>
                  </a:lnTo>
                  <a:lnTo>
                    <a:pt x="0" y="321183"/>
                  </a:lnTo>
                  <a:lnTo>
                    <a:pt x="3809" y="321183"/>
                  </a:lnTo>
                  <a:lnTo>
                    <a:pt x="3809" y="312420"/>
                  </a:lnTo>
                  <a:close/>
                </a:path>
                <a:path w="443229" h="369569">
                  <a:moveTo>
                    <a:pt x="443229" y="312420"/>
                  </a:moveTo>
                  <a:lnTo>
                    <a:pt x="439420" y="312420"/>
                  </a:lnTo>
                  <a:lnTo>
                    <a:pt x="439420" y="321183"/>
                  </a:lnTo>
                  <a:lnTo>
                    <a:pt x="443229" y="321183"/>
                  </a:lnTo>
                  <a:lnTo>
                    <a:pt x="443229" y="312420"/>
                  </a:lnTo>
                  <a:close/>
                </a:path>
                <a:path w="443229" h="369569">
                  <a:moveTo>
                    <a:pt x="3809" y="306070"/>
                  </a:moveTo>
                  <a:lnTo>
                    <a:pt x="0" y="306070"/>
                  </a:lnTo>
                  <a:lnTo>
                    <a:pt x="0" y="312292"/>
                  </a:lnTo>
                  <a:lnTo>
                    <a:pt x="3809" y="312292"/>
                  </a:lnTo>
                  <a:lnTo>
                    <a:pt x="3809" y="306070"/>
                  </a:lnTo>
                  <a:close/>
                </a:path>
                <a:path w="443229" h="369569">
                  <a:moveTo>
                    <a:pt x="443229" y="306070"/>
                  </a:moveTo>
                  <a:lnTo>
                    <a:pt x="439420" y="306070"/>
                  </a:lnTo>
                  <a:lnTo>
                    <a:pt x="439420" y="312292"/>
                  </a:lnTo>
                  <a:lnTo>
                    <a:pt x="443229" y="312292"/>
                  </a:lnTo>
                  <a:lnTo>
                    <a:pt x="443229" y="306070"/>
                  </a:lnTo>
                  <a:close/>
                </a:path>
                <a:path w="443229" h="369569">
                  <a:moveTo>
                    <a:pt x="3809" y="303529"/>
                  </a:moveTo>
                  <a:lnTo>
                    <a:pt x="0" y="303529"/>
                  </a:lnTo>
                  <a:lnTo>
                    <a:pt x="0" y="305942"/>
                  </a:lnTo>
                  <a:lnTo>
                    <a:pt x="3809" y="305942"/>
                  </a:lnTo>
                  <a:lnTo>
                    <a:pt x="3809" y="303529"/>
                  </a:lnTo>
                  <a:close/>
                </a:path>
                <a:path w="443229" h="369569">
                  <a:moveTo>
                    <a:pt x="443229" y="303529"/>
                  </a:moveTo>
                  <a:lnTo>
                    <a:pt x="439420" y="303529"/>
                  </a:lnTo>
                  <a:lnTo>
                    <a:pt x="439420" y="305942"/>
                  </a:lnTo>
                  <a:lnTo>
                    <a:pt x="443229" y="305942"/>
                  </a:lnTo>
                  <a:lnTo>
                    <a:pt x="443229" y="303529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7383779" y="2091817"/>
              <a:ext cx="435609" cy="364490"/>
            </a:xfrm>
            <a:custGeom>
              <a:avLst/>
              <a:gdLst/>
              <a:ahLst/>
              <a:cxnLst/>
              <a:rect l="l" t="t" r="r" b="b"/>
              <a:pathLst>
                <a:path w="435609" h="364489">
                  <a:moveTo>
                    <a:pt x="3810" y="82423"/>
                  </a:moveTo>
                  <a:lnTo>
                    <a:pt x="0" y="82423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82423"/>
                  </a:lnTo>
                  <a:close/>
                </a:path>
                <a:path w="435609" h="364489">
                  <a:moveTo>
                    <a:pt x="435610" y="82423"/>
                  </a:moveTo>
                  <a:lnTo>
                    <a:pt x="431800" y="82423"/>
                  </a:lnTo>
                  <a:lnTo>
                    <a:pt x="431800" y="84962"/>
                  </a:lnTo>
                  <a:lnTo>
                    <a:pt x="435610" y="84962"/>
                  </a:lnTo>
                  <a:lnTo>
                    <a:pt x="435610" y="82423"/>
                  </a:lnTo>
                  <a:close/>
                </a:path>
                <a:path w="435609" h="364489">
                  <a:moveTo>
                    <a:pt x="3810" y="65912"/>
                  </a:moveTo>
                  <a:lnTo>
                    <a:pt x="0" y="65912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65912"/>
                  </a:lnTo>
                  <a:close/>
                </a:path>
                <a:path w="435609" h="364489">
                  <a:moveTo>
                    <a:pt x="435610" y="65912"/>
                  </a:moveTo>
                  <a:lnTo>
                    <a:pt x="431800" y="65912"/>
                  </a:lnTo>
                  <a:lnTo>
                    <a:pt x="431800" y="81152"/>
                  </a:lnTo>
                  <a:lnTo>
                    <a:pt x="435610" y="81152"/>
                  </a:lnTo>
                  <a:lnTo>
                    <a:pt x="435610" y="65912"/>
                  </a:lnTo>
                  <a:close/>
                </a:path>
                <a:path w="435609" h="364489">
                  <a:moveTo>
                    <a:pt x="3810" y="57023"/>
                  </a:moveTo>
                  <a:lnTo>
                    <a:pt x="0" y="5702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57023"/>
                  </a:lnTo>
                  <a:close/>
                </a:path>
                <a:path w="435609" h="364489">
                  <a:moveTo>
                    <a:pt x="435610" y="57023"/>
                  </a:moveTo>
                  <a:lnTo>
                    <a:pt x="431800" y="57023"/>
                  </a:lnTo>
                  <a:lnTo>
                    <a:pt x="431800" y="64642"/>
                  </a:lnTo>
                  <a:lnTo>
                    <a:pt x="435610" y="64642"/>
                  </a:lnTo>
                  <a:lnTo>
                    <a:pt x="435610" y="57023"/>
                  </a:lnTo>
                  <a:close/>
                </a:path>
                <a:path w="435609" h="364489">
                  <a:moveTo>
                    <a:pt x="3810" y="50673"/>
                  </a:moveTo>
                  <a:lnTo>
                    <a:pt x="0" y="50673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50673"/>
                  </a:lnTo>
                  <a:close/>
                </a:path>
                <a:path w="435609" h="364489">
                  <a:moveTo>
                    <a:pt x="435610" y="50673"/>
                  </a:moveTo>
                  <a:lnTo>
                    <a:pt x="431800" y="50673"/>
                  </a:lnTo>
                  <a:lnTo>
                    <a:pt x="431800" y="55752"/>
                  </a:lnTo>
                  <a:lnTo>
                    <a:pt x="435610" y="55752"/>
                  </a:lnTo>
                  <a:lnTo>
                    <a:pt x="435610" y="50673"/>
                  </a:lnTo>
                  <a:close/>
                </a:path>
                <a:path w="435609" h="364489">
                  <a:moveTo>
                    <a:pt x="3810" y="44450"/>
                  </a:moveTo>
                  <a:lnTo>
                    <a:pt x="0" y="44450"/>
                  </a:lnTo>
                  <a:lnTo>
                    <a:pt x="0" y="49402"/>
                  </a:lnTo>
                  <a:lnTo>
                    <a:pt x="3810" y="49402"/>
                  </a:lnTo>
                  <a:lnTo>
                    <a:pt x="3810" y="44450"/>
                  </a:lnTo>
                  <a:close/>
                </a:path>
                <a:path w="435609" h="364489">
                  <a:moveTo>
                    <a:pt x="435610" y="44450"/>
                  </a:moveTo>
                  <a:lnTo>
                    <a:pt x="431800" y="44450"/>
                  </a:lnTo>
                  <a:lnTo>
                    <a:pt x="431800" y="49402"/>
                  </a:lnTo>
                  <a:lnTo>
                    <a:pt x="435610" y="49402"/>
                  </a:lnTo>
                  <a:lnTo>
                    <a:pt x="435610" y="44450"/>
                  </a:lnTo>
                  <a:close/>
                </a:path>
                <a:path w="435609" h="364489">
                  <a:moveTo>
                    <a:pt x="3810" y="39242"/>
                  </a:moveTo>
                  <a:lnTo>
                    <a:pt x="2540" y="39242"/>
                  </a:lnTo>
                  <a:lnTo>
                    <a:pt x="2540" y="40639"/>
                  </a:lnTo>
                  <a:lnTo>
                    <a:pt x="1270" y="40639"/>
                  </a:lnTo>
                  <a:lnTo>
                    <a:pt x="1270" y="43052"/>
                  </a:lnTo>
                  <a:lnTo>
                    <a:pt x="3810" y="43052"/>
                  </a:lnTo>
                  <a:lnTo>
                    <a:pt x="3810" y="39242"/>
                  </a:lnTo>
                  <a:close/>
                </a:path>
                <a:path w="435609" h="364489">
                  <a:moveTo>
                    <a:pt x="435610" y="40639"/>
                  </a:moveTo>
                  <a:lnTo>
                    <a:pt x="431800" y="40639"/>
                  </a:lnTo>
                  <a:lnTo>
                    <a:pt x="431800" y="43052"/>
                  </a:lnTo>
                  <a:lnTo>
                    <a:pt x="435610" y="43052"/>
                  </a:lnTo>
                  <a:lnTo>
                    <a:pt x="435610" y="40639"/>
                  </a:lnTo>
                  <a:close/>
                </a:path>
                <a:path w="435609" h="364489">
                  <a:moveTo>
                    <a:pt x="434340" y="39242"/>
                  </a:moveTo>
                  <a:lnTo>
                    <a:pt x="433070" y="39242"/>
                  </a:lnTo>
                  <a:lnTo>
                    <a:pt x="433070" y="40639"/>
                  </a:lnTo>
                  <a:lnTo>
                    <a:pt x="434340" y="40639"/>
                  </a:lnTo>
                  <a:lnTo>
                    <a:pt x="434340" y="39242"/>
                  </a:lnTo>
                  <a:close/>
                </a:path>
                <a:path w="435609" h="364489">
                  <a:moveTo>
                    <a:pt x="433070" y="38100"/>
                  </a:moveTo>
                  <a:lnTo>
                    <a:pt x="431800" y="38100"/>
                  </a:lnTo>
                  <a:lnTo>
                    <a:pt x="431800" y="39242"/>
                  </a:lnTo>
                  <a:lnTo>
                    <a:pt x="433070" y="39242"/>
                  </a:lnTo>
                  <a:lnTo>
                    <a:pt x="433070" y="38100"/>
                  </a:lnTo>
                  <a:close/>
                </a:path>
                <a:path w="435609" h="364489">
                  <a:moveTo>
                    <a:pt x="394970" y="2539"/>
                  </a:moveTo>
                  <a:lnTo>
                    <a:pt x="40640" y="2539"/>
                  </a:lnTo>
                  <a:lnTo>
                    <a:pt x="40640" y="3810"/>
                  </a:lnTo>
                  <a:lnTo>
                    <a:pt x="394970" y="3810"/>
                  </a:lnTo>
                  <a:lnTo>
                    <a:pt x="394970" y="2539"/>
                  </a:lnTo>
                  <a:close/>
                </a:path>
                <a:path w="435609" h="364489">
                  <a:moveTo>
                    <a:pt x="44450" y="1142"/>
                  </a:moveTo>
                  <a:lnTo>
                    <a:pt x="43179" y="1142"/>
                  </a:lnTo>
                  <a:lnTo>
                    <a:pt x="43179" y="2539"/>
                  </a:lnTo>
                  <a:lnTo>
                    <a:pt x="44450" y="2539"/>
                  </a:lnTo>
                  <a:lnTo>
                    <a:pt x="44450" y="1142"/>
                  </a:lnTo>
                  <a:close/>
                </a:path>
                <a:path w="435609" h="364489">
                  <a:moveTo>
                    <a:pt x="393700" y="1142"/>
                  </a:moveTo>
                  <a:lnTo>
                    <a:pt x="392429" y="1142"/>
                  </a:lnTo>
                  <a:lnTo>
                    <a:pt x="392429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35609" h="364489">
                  <a:moveTo>
                    <a:pt x="389890" y="0"/>
                  </a:moveTo>
                  <a:lnTo>
                    <a:pt x="45720" y="0"/>
                  </a:lnTo>
                  <a:lnTo>
                    <a:pt x="45720" y="1142"/>
                  </a:lnTo>
                  <a:lnTo>
                    <a:pt x="389890" y="1142"/>
                  </a:lnTo>
                  <a:lnTo>
                    <a:pt x="389890" y="0"/>
                  </a:lnTo>
                  <a:close/>
                </a:path>
                <a:path w="435609" h="364489">
                  <a:moveTo>
                    <a:pt x="3810" y="84963"/>
                  </a:moveTo>
                  <a:lnTo>
                    <a:pt x="0" y="84963"/>
                  </a:lnTo>
                  <a:lnTo>
                    <a:pt x="0" y="133223"/>
                  </a:lnTo>
                  <a:lnTo>
                    <a:pt x="3810" y="133223"/>
                  </a:lnTo>
                  <a:lnTo>
                    <a:pt x="3810" y="84963"/>
                  </a:lnTo>
                  <a:close/>
                </a:path>
                <a:path w="435609" h="364489">
                  <a:moveTo>
                    <a:pt x="435610" y="84963"/>
                  </a:moveTo>
                  <a:lnTo>
                    <a:pt x="431800" y="84963"/>
                  </a:lnTo>
                  <a:lnTo>
                    <a:pt x="431800" y="133223"/>
                  </a:lnTo>
                  <a:lnTo>
                    <a:pt x="435610" y="133223"/>
                  </a:lnTo>
                  <a:lnTo>
                    <a:pt x="435610" y="84963"/>
                  </a:lnTo>
                  <a:close/>
                </a:path>
                <a:path w="435609" h="364489">
                  <a:moveTo>
                    <a:pt x="3810" y="133223"/>
                  </a:moveTo>
                  <a:lnTo>
                    <a:pt x="0" y="133223"/>
                  </a:lnTo>
                  <a:lnTo>
                    <a:pt x="0" y="139573"/>
                  </a:lnTo>
                  <a:lnTo>
                    <a:pt x="3810" y="139573"/>
                  </a:lnTo>
                  <a:lnTo>
                    <a:pt x="3810" y="133223"/>
                  </a:lnTo>
                  <a:close/>
                </a:path>
                <a:path w="435609" h="364489">
                  <a:moveTo>
                    <a:pt x="435610" y="133223"/>
                  </a:moveTo>
                  <a:lnTo>
                    <a:pt x="431800" y="133223"/>
                  </a:lnTo>
                  <a:lnTo>
                    <a:pt x="431800" y="139573"/>
                  </a:lnTo>
                  <a:lnTo>
                    <a:pt x="435610" y="139573"/>
                  </a:lnTo>
                  <a:lnTo>
                    <a:pt x="435610" y="133223"/>
                  </a:lnTo>
                  <a:close/>
                </a:path>
                <a:path w="435609" h="364489">
                  <a:moveTo>
                    <a:pt x="3810" y="139573"/>
                  </a:moveTo>
                  <a:lnTo>
                    <a:pt x="0" y="139573"/>
                  </a:lnTo>
                  <a:lnTo>
                    <a:pt x="0" y="171323"/>
                  </a:lnTo>
                  <a:lnTo>
                    <a:pt x="3810" y="171323"/>
                  </a:lnTo>
                  <a:lnTo>
                    <a:pt x="3810" y="139573"/>
                  </a:lnTo>
                  <a:close/>
                </a:path>
                <a:path w="435609" h="364489">
                  <a:moveTo>
                    <a:pt x="435610" y="139573"/>
                  </a:moveTo>
                  <a:lnTo>
                    <a:pt x="431800" y="139573"/>
                  </a:lnTo>
                  <a:lnTo>
                    <a:pt x="431800" y="171323"/>
                  </a:lnTo>
                  <a:lnTo>
                    <a:pt x="435610" y="171323"/>
                  </a:lnTo>
                  <a:lnTo>
                    <a:pt x="435610" y="139573"/>
                  </a:lnTo>
                  <a:close/>
                </a:path>
                <a:path w="435609" h="364489">
                  <a:moveTo>
                    <a:pt x="3810" y="171323"/>
                  </a:moveTo>
                  <a:lnTo>
                    <a:pt x="0" y="171323"/>
                  </a:lnTo>
                  <a:lnTo>
                    <a:pt x="0" y="237362"/>
                  </a:lnTo>
                  <a:lnTo>
                    <a:pt x="3810" y="237362"/>
                  </a:lnTo>
                  <a:lnTo>
                    <a:pt x="3810" y="171323"/>
                  </a:lnTo>
                  <a:close/>
                </a:path>
                <a:path w="435609" h="364489">
                  <a:moveTo>
                    <a:pt x="435610" y="171323"/>
                  </a:moveTo>
                  <a:lnTo>
                    <a:pt x="431800" y="171323"/>
                  </a:lnTo>
                  <a:lnTo>
                    <a:pt x="431800" y="237362"/>
                  </a:lnTo>
                  <a:lnTo>
                    <a:pt x="435610" y="237362"/>
                  </a:lnTo>
                  <a:lnTo>
                    <a:pt x="435610" y="171323"/>
                  </a:lnTo>
                  <a:close/>
                </a:path>
                <a:path w="435609" h="364489">
                  <a:moveTo>
                    <a:pt x="3810" y="237363"/>
                  </a:moveTo>
                  <a:lnTo>
                    <a:pt x="0" y="237363"/>
                  </a:lnTo>
                  <a:lnTo>
                    <a:pt x="0" y="243712"/>
                  </a:lnTo>
                  <a:lnTo>
                    <a:pt x="3810" y="243712"/>
                  </a:lnTo>
                  <a:lnTo>
                    <a:pt x="3810" y="237363"/>
                  </a:lnTo>
                  <a:close/>
                </a:path>
                <a:path w="435609" h="364489">
                  <a:moveTo>
                    <a:pt x="435610" y="237363"/>
                  </a:moveTo>
                  <a:lnTo>
                    <a:pt x="431800" y="237363"/>
                  </a:lnTo>
                  <a:lnTo>
                    <a:pt x="431800" y="243712"/>
                  </a:lnTo>
                  <a:lnTo>
                    <a:pt x="435610" y="243712"/>
                  </a:lnTo>
                  <a:lnTo>
                    <a:pt x="435610" y="237363"/>
                  </a:lnTo>
                  <a:close/>
                </a:path>
                <a:path w="435609" h="364489">
                  <a:moveTo>
                    <a:pt x="3810" y="243713"/>
                  </a:moveTo>
                  <a:lnTo>
                    <a:pt x="0" y="2437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43713"/>
                  </a:lnTo>
                  <a:close/>
                </a:path>
                <a:path w="435609" h="364489">
                  <a:moveTo>
                    <a:pt x="435610" y="243713"/>
                  </a:moveTo>
                  <a:lnTo>
                    <a:pt x="431800" y="243713"/>
                  </a:lnTo>
                  <a:lnTo>
                    <a:pt x="431800" y="275463"/>
                  </a:lnTo>
                  <a:lnTo>
                    <a:pt x="435610" y="275463"/>
                  </a:lnTo>
                  <a:lnTo>
                    <a:pt x="435610" y="243713"/>
                  </a:lnTo>
                  <a:close/>
                </a:path>
                <a:path w="435609" h="364489">
                  <a:moveTo>
                    <a:pt x="3810" y="275463"/>
                  </a:moveTo>
                  <a:lnTo>
                    <a:pt x="0" y="27546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75463"/>
                  </a:lnTo>
                  <a:close/>
                </a:path>
                <a:path w="435609" h="364489">
                  <a:moveTo>
                    <a:pt x="435610" y="275463"/>
                  </a:moveTo>
                  <a:lnTo>
                    <a:pt x="431800" y="275463"/>
                  </a:lnTo>
                  <a:lnTo>
                    <a:pt x="431800" y="300863"/>
                  </a:lnTo>
                  <a:lnTo>
                    <a:pt x="435610" y="300863"/>
                  </a:lnTo>
                  <a:lnTo>
                    <a:pt x="435610" y="275463"/>
                  </a:lnTo>
                  <a:close/>
                </a:path>
                <a:path w="435609" h="364489">
                  <a:moveTo>
                    <a:pt x="393700" y="363347"/>
                  </a:moveTo>
                  <a:lnTo>
                    <a:pt x="43179" y="363347"/>
                  </a:lnTo>
                  <a:lnTo>
                    <a:pt x="43179" y="364363"/>
                  </a:lnTo>
                  <a:lnTo>
                    <a:pt x="393700" y="364363"/>
                  </a:lnTo>
                  <a:lnTo>
                    <a:pt x="393700" y="363347"/>
                  </a:lnTo>
                  <a:close/>
                </a:path>
                <a:path w="435609" h="364489">
                  <a:moveTo>
                    <a:pt x="396240" y="361950"/>
                  </a:moveTo>
                  <a:lnTo>
                    <a:pt x="41910" y="361950"/>
                  </a:lnTo>
                  <a:lnTo>
                    <a:pt x="41910" y="363347"/>
                  </a:lnTo>
                  <a:lnTo>
                    <a:pt x="43179" y="363347"/>
                  </a:lnTo>
                  <a:lnTo>
                    <a:pt x="396240" y="363220"/>
                  </a:lnTo>
                  <a:lnTo>
                    <a:pt x="396240" y="361950"/>
                  </a:lnTo>
                  <a:close/>
                </a:path>
                <a:path w="435609" h="364489">
                  <a:moveTo>
                    <a:pt x="396240" y="363220"/>
                  </a:moveTo>
                  <a:lnTo>
                    <a:pt x="393700" y="363220"/>
                  </a:lnTo>
                  <a:lnTo>
                    <a:pt x="396240" y="363347"/>
                  </a:lnTo>
                  <a:close/>
                </a:path>
                <a:path w="435609" h="364489">
                  <a:moveTo>
                    <a:pt x="397510" y="360807"/>
                  </a:moveTo>
                  <a:lnTo>
                    <a:pt x="39370" y="360807"/>
                  </a:lnTo>
                  <a:lnTo>
                    <a:pt x="39370" y="361950"/>
                  </a:lnTo>
                  <a:lnTo>
                    <a:pt x="397510" y="361950"/>
                  </a:lnTo>
                  <a:lnTo>
                    <a:pt x="397510" y="360807"/>
                  </a:lnTo>
                  <a:close/>
                </a:path>
                <a:path w="435609" h="364489">
                  <a:moveTo>
                    <a:pt x="39370" y="360679"/>
                  </a:moveTo>
                  <a:lnTo>
                    <a:pt x="38100" y="360679"/>
                  </a:lnTo>
                  <a:lnTo>
                    <a:pt x="38100" y="360807"/>
                  </a:lnTo>
                  <a:lnTo>
                    <a:pt x="39370" y="360807"/>
                  </a:lnTo>
                  <a:lnTo>
                    <a:pt x="39370" y="360679"/>
                  </a:lnTo>
                  <a:close/>
                </a:path>
                <a:path w="435609" h="364489">
                  <a:moveTo>
                    <a:pt x="398779" y="360679"/>
                  </a:moveTo>
                  <a:lnTo>
                    <a:pt x="397510" y="360679"/>
                  </a:lnTo>
                  <a:lnTo>
                    <a:pt x="397510" y="360807"/>
                  </a:lnTo>
                  <a:lnTo>
                    <a:pt x="398779" y="360807"/>
                  </a:lnTo>
                  <a:lnTo>
                    <a:pt x="398779" y="360679"/>
                  </a:lnTo>
                  <a:close/>
                </a:path>
                <a:path w="435609" h="364489">
                  <a:moveTo>
                    <a:pt x="397510" y="360552"/>
                  </a:moveTo>
                  <a:lnTo>
                    <a:pt x="39370" y="360552"/>
                  </a:lnTo>
                  <a:lnTo>
                    <a:pt x="397510" y="360679"/>
                  </a:lnTo>
                  <a:close/>
                </a:path>
                <a:path w="435609" h="364489">
                  <a:moveTo>
                    <a:pt x="435610" y="325247"/>
                  </a:moveTo>
                  <a:lnTo>
                    <a:pt x="431800" y="325247"/>
                  </a:lnTo>
                  <a:lnTo>
                    <a:pt x="431800" y="329057"/>
                  </a:lnTo>
                  <a:lnTo>
                    <a:pt x="433070" y="329057"/>
                  </a:lnTo>
                  <a:lnTo>
                    <a:pt x="433070" y="327787"/>
                  </a:lnTo>
                  <a:lnTo>
                    <a:pt x="434340" y="327787"/>
                  </a:lnTo>
                  <a:lnTo>
                    <a:pt x="434340" y="326263"/>
                  </a:lnTo>
                  <a:lnTo>
                    <a:pt x="435610" y="326263"/>
                  </a:lnTo>
                  <a:lnTo>
                    <a:pt x="435610" y="325247"/>
                  </a:lnTo>
                  <a:close/>
                </a:path>
                <a:path w="435609" h="364489">
                  <a:moveTo>
                    <a:pt x="3810" y="325247"/>
                  </a:moveTo>
                  <a:lnTo>
                    <a:pt x="1270" y="325247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7787"/>
                  </a:lnTo>
                  <a:lnTo>
                    <a:pt x="3810" y="327787"/>
                  </a:lnTo>
                  <a:lnTo>
                    <a:pt x="3810" y="325247"/>
                  </a:lnTo>
                  <a:close/>
                </a:path>
                <a:path w="435609" h="364489">
                  <a:moveTo>
                    <a:pt x="3810" y="318897"/>
                  </a:moveTo>
                  <a:lnTo>
                    <a:pt x="0" y="318897"/>
                  </a:lnTo>
                  <a:lnTo>
                    <a:pt x="0" y="325247"/>
                  </a:lnTo>
                  <a:lnTo>
                    <a:pt x="1270" y="325247"/>
                  </a:lnTo>
                  <a:lnTo>
                    <a:pt x="3810" y="325120"/>
                  </a:lnTo>
                  <a:lnTo>
                    <a:pt x="3810" y="318897"/>
                  </a:lnTo>
                  <a:close/>
                </a:path>
                <a:path w="435609" h="364489">
                  <a:moveTo>
                    <a:pt x="435610" y="318897"/>
                  </a:moveTo>
                  <a:lnTo>
                    <a:pt x="431800" y="318897"/>
                  </a:lnTo>
                  <a:lnTo>
                    <a:pt x="431800" y="325120"/>
                  </a:lnTo>
                  <a:lnTo>
                    <a:pt x="435610" y="325120"/>
                  </a:lnTo>
                  <a:lnTo>
                    <a:pt x="435610" y="318897"/>
                  </a:lnTo>
                  <a:close/>
                </a:path>
                <a:path w="435609" h="364489">
                  <a:moveTo>
                    <a:pt x="3810" y="309880"/>
                  </a:moveTo>
                  <a:lnTo>
                    <a:pt x="0" y="309880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09880"/>
                  </a:lnTo>
                  <a:close/>
                </a:path>
                <a:path w="435609" h="364489">
                  <a:moveTo>
                    <a:pt x="435610" y="309880"/>
                  </a:moveTo>
                  <a:lnTo>
                    <a:pt x="431800" y="309880"/>
                  </a:lnTo>
                  <a:lnTo>
                    <a:pt x="431800" y="318643"/>
                  </a:lnTo>
                  <a:lnTo>
                    <a:pt x="435610" y="318643"/>
                  </a:lnTo>
                  <a:lnTo>
                    <a:pt x="435610" y="309880"/>
                  </a:lnTo>
                  <a:close/>
                </a:path>
                <a:path w="435609" h="364489">
                  <a:moveTo>
                    <a:pt x="3810" y="303530"/>
                  </a:moveTo>
                  <a:lnTo>
                    <a:pt x="0" y="303530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3530"/>
                  </a:lnTo>
                  <a:close/>
                </a:path>
                <a:path w="435609" h="364489">
                  <a:moveTo>
                    <a:pt x="435610" y="303530"/>
                  </a:moveTo>
                  <a:lnTo>
                    <a:pt x="431800" y="303530"/>
                  </a:lnTo>
                  <a:lnTo>
                    <a:pt x="431800" y="309752"/>
                  </a:lnTo>
                  <a:lnTo>
                    <a:pt x="435610" y="309752"/>
                  </a:lnTo>
                  <a:lnTo>
                    <a:pt x="435610" y="303530"/>
                  </a:lnTo>
                  <a:close/>
                </a:path>
                <a:path w="435609" h="364489">
                  <a:moveTo>
                    <a:pt x="3810" y="300989"/>
                  </a:moveTo>
                  <a:lnTo>
                    <a:pt x="0" y="300989"/>
                  </a:lnTo>
                  <a:lnTo>
                    <a:pt x="0" y="303402"/>
                  </a:lnTo>
                  <a:lnTo>
                    <a:pt x="3810" y="303402"/>
                  </a:lnTo>
                  <a:lnTo>
                    <a:pt x="3810" y="300989"/>
                  </a:lnTo>
                  <a:close/>
                </a:path>
                <a:path w="435609" h="364489">
                  <a:moveTo>
                    <a:pt x="435610" y="300989"/>
                  </a:moveTo>
                  <a:lnTo>
                    <a:pt x="431800" y="300989"/>
                  </a:lnTo>
                  <a:lnTo>
                    <a:pt x="431800" y="303402"/>
                  </a:lnTo>
                  <a:lnTo>
                    <a:pt x="435610" y="303402"/>
                  </a:lnTo>
                  <a:lnTo>
                    <a:pt x="435610" y="300989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7387589" y="2095627"/>
              <a:ext cx="427990" cy="356870"/>
            </a:xfrm>
            <a:custGeom>
              <a:avLst/>
              <a:gdLst/>
              <a:ahLst/>
              <a:cxnLst/>
              <a:rect l="l" t="t" r="r" b="b"/>
              <a:pathLst>
                <a:path w="427990" h="356869">
                  <a:moveTo>
                    <a:pt x="3809" y="78612"/>
                  </a:moveTo>
                  <a:lnTo>
                    <a:pt x="0" y="78612"/>
                  </a:lnTo>
                  <a:lnTo>
                    <a:pt x="0" y="81152"/>
                  </a:lnTo>
                  <a:lnTo>
                    <a:pt x="3809" y="81152"/>
                  </a:lnTo>
                  <a:lnTo>
                    <a:pt x="3809" y="78612"/>
                  </a:lnTo>
                  <a:close/>
                </a:path>
                <a:path w="427990" h="356869">
                  <a:moveTo>
                    <a:pt x="427989" y="78612"/>
                  </a:moveTo>
                  <a:lnTo>
                    <a:pt x="424179" y="78612"/>
                  </a:lnTo>
                  <a:lnTo>
                    <a:pt x="424179" y="81152"/>
                  </a:lnTo>
                  <a:lnTo>
                    <a:pt x="427989" y="81152"/>
                  </a:lnTo>
                  <a:lnTo>
                    <a:pt x="427989" y="78612"/>
                  </a:lnTo>
                  <a:close/>
                </a:path>
                <a:path w="427990" h="356869">
                  <a:moveTo>
                    <a:pt x="3809" y="62102"/>
                  </a:moveTo>
                  <a:lnTo>
                    <a:pt x="0" y="62102"/>
                  </a:lnTo>
                  <a:lnTo>
                    <a:pt x="0" y="77342"/>
                  </a:lnTo>
                  <a:lnTo>
                    <a:pt x="3809" y="77342"/>
                  </a:lnTo>
                  <a:lnTo>
                    <a:pt x="3809" y="62102"/>
                  </a:lnTo>
                  <a:close/>
                </a:path>
                <a:path w="427990" h="356869">
                  <a:moveTo>
                    <a:pt x="427989" y="62102"/>
                  </a:moveTo>
                  <a:lnTo>
                    <a:pt x="424179" y="62102"/>
                  </a:lnTo>
                  <a:lnTo>
                    <a:pt x="424179" y="77342"/>
                  </a:lnTo>
                  <a:lnTo>
                    <a:pt x="427989" y="77342"/>
                  </a:lnTo>
                  <a:lnTo>
                    <a:pt x="427989" y="62102"/>
                  </a:lnTo>
                  <a:close/>
                </a:path>
                <a:path w="427990" h="356869">
                  <a:moveTo>
                    <a:pt x="3809" y="53212"/>
                  </a:moveTo>
                  <a:lnTo>
                    <a:pt x="0" y="53212"/>
                  </a:lnTo>
                  <a:lnTo>
                    <a:pt x="0" y="60832"/>
                  </a:lnTo>
                  <a:lnTo>
                    <a:pt x="3809" y="60832"/>
                  </a:lnTo>
                  <a:lnTo>
                    <a:pt x="3809" y="53212"/>
                  </a:lnTo>
                  <a:close/>
                </a:path>
                <a:path w="427990" h="356869">
                  <a:moveTo>
                    <a:pt x="427989" y="53212"/>
                  </a:moveTo>
                  <a:lnTo>
                    <a:pt x="424179" y="53212"/>
                  </a:lnTo>
                  <a:lnTo>
                    <a:pt x="424179" y="60832"/>
                  </a:lnTo>
                  <a:lnTo>
                    <a:pt x="427989" y="60832"/>
                  </a:lnTo>
                  <a:lnTo>
                    <a:pt x="427989" y="53212"/>
                  </a:lnTo>
                  <a:close/>
                </a:path>
                <a:path w="427990" h="356869">
                  <a:moveTo>
                    <a:pt x="3809" y="46862"/>
                  </a:moveTo>
                  <a:lnTo>
                    <a:pt x="0" y="46862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6862"/>
                  </a:lnTo>
                  <a:close/>
                </a:path>
                <a:path w="427990" h="356869">
                  <a:moveTo>
                    <a:pt x="427989" y="46862"/>
                  </a:moveTo>
                  <a:lnTo>
                    <a:pt x="424179" y="46862"/>
                  </a:lnTo>
                  <a:lnTo>
                    <a:pt x="424179" y="51942"/>
                  </a:lnTo>
                  <a:lnTo>
                    <a:pt x="427989" y="51942"/>
                  </a:lnTo>
                  <a:lnTo>
                    <a:pt x="427989" y="46862"/>
                  </a:lnTo>
                  <a:close/>
                </a:path>
                <a:path w="427990" h="356869">
                  <a:moveTo>
                    <a:pt x="3809" y="40512"/>
                  </a:moveTo>
                  <a:lnTo>
                    <a:pt x="0" y="40512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40512"/>
                  </a:lnTo>
                  <a:close/>
                </a:path>
                <a:path w="427990" h="356869">
                  <a:moveTo>
                    <a:pt x="427989" y="40512"/>
                  </a:moveTo>
                  <a:lnTo>
                    <a:pt x="424179" y="40512"/>
                  </a:lnTo>
                  <a:lnTo>
                    <a:pt x="424179" y="45592"/>
                  </a:lnTo>
                  <a:lnTo>
                    <a:pt x="427989" y="45592"/>
                  </a:lnTo>
                  <a:lnTo>
                    <a:pt x="427989" y="40512"/>
                  </a:lnTo>
                  <a:close/>
                </a:path>
                <a:path w="427990" h="356869">
                  <a:moveTo>
                    <a:pt x="3809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09" y="39242"/>
                  </a:lnTo>
                  <a:lnTo>
                    <a:pt x="3809" y="36829"/>
                  </a:lnTo>
                  <a:close/>
                </a:path>
                <a:path w="427990" h="356869">
                  <a:moveTo>
                    <a:pt x="427989" y="36829"/>
                  </a:moveTo>
                  <a:lnTo>
                    <a:pt x="424179" y="36829"/>
                  </a:lnTo>
                  <a:lnTo>
                    <a:pt x="424179" y="39242"/>
                  </a:lnTo>
                  <a:lnTo>
                    <a:pt x="427989" y="39242"/>
                  </a:lnTo>
                  <a:lnTo>
                    <a:pt x="427989" y="36829"/>
                  </a:lnTo>
                  <a:close/>
                </a:path>
                <a:path w="427990" h="356869">
                  <a:moveTo>
                    <a:pt x="3809" y="30479"/>
                  </a:moveTo>
                  <a:lnTo>
                    <a:pt x="2539" y="30479"/>
                  </a:lnTo>
                  <a:lnTo>
                    <a:pt x="2539" y="32892"/>
                  </a:lnTo>
                  <a:lnTo>
                    <a:pt x="1269" y="32892"/>
                  </a:lnTo>
                  <a:lnTo>
                    <a:pt x="1269" y="34289"/>
                  </a:lnTo>
                  <a:lnTo>
                    <a:pt x="0" y="34289"/>
                  </a:lnTo>
                  <a:lnTo>
                    <a:pt x="0" y="35432"/>
                  </a:lnTo>
                  <a:lnTo>
                    <a:pt x="3809" y="35432"/>
                  </a:lnTo>
                  <a:lnTo>
                    <a:pt x="3809" y="30479"/>
                  </a:lnTo>
                  <a:close/>
                </a:path>
                <a:path w="427990" h="356869">
                  <a:moveTo>
                    <a:pt x="425450" y="29082"/>
                  </a:moveTo>
                  <a:lnTo>
                    <a:pt x="424179" y="29082"/>
                  </a:lnTo>
                  <a:lnTo>
                    <a:pt x="424179" y="35432"/>
                  </a:lnTo>
                  <a:lnTo>
                    <a:pt x="427989" y="35432"/>
                  </a:lnTo>
                  <a:lnTo>
                    <a:pt x="427989" y="32892"/>
                  </a:lnTo>
                  <a:lnTo>
                    <a:pt x="426719" y="32892"/>
                  </a:lnTo>
                  <a:lnTo>
                    <a:pt x="426719" y="30479"/>
                  </a:lnTo>
                  <a:lnTo>
                    <a:pt x="425450" y="30479"/>
                  </a:lnTo>
                  <a:lnTo>
                    <a:pt x="425450" y="29082"/>
                  </a:lnTo>
                  <a:close/>
                </a:path>
                <a:path w="427990" h="356869">
                  <a:moveTo>
                    <a:pt x="35559" y="1142"/>
                  </a:moveTo>
                  <a:lnTo>
                    <a:pt x="34289" y="1142"/>
                  </a:lnTo>
                  <a:lnTo>
                    <a:pt x="34289" y="3682"/>
                  </a:lnTo>
                  <a:lnTo>
                    <a:pt x="394969" y="3682"/>
                  </a:lnTo>
                  <a:lnTo>
                    <a:pt x="394969" y="2539"/>
                  </a:lnTo>
                  <a:lnTo>
                    <a:pt x="35559" y="2539"/>
                  </a:lnTo>
                  <a:lnTo>
                    <a:pt x="35559" y="1142"/>
                  </a:lnTo>
                  <a:close/>
                </a:path>
                <a:path w="427990" h="356869">
                  <a:moveTo>
                    <a:pt x="394969" y="1142"/>
                  </a:moveTo>
                  <a:lnTo>
                    <a:pt x="393700" y="1142"/>
                  </a:lnTo>
                  <a:lnTo>
                    <a:pt x="393700" y="2539"/>
                  </a:lnTo>
                  <a:lnTo>
                    <a:pt x="394969" y="2539"/>
                  </a:lnTo>
                  <a:lnTo>
                    <a:pt x="394969" y="1142"/>
                  </a:lnTo>
                  <a:close/>
                </a:path>
                <a:path w="427990" h="356869">
                  <a:moveTo>
                    <a:pt x="391159" y="0"/>
                  </a:moveTo>
                  <a:lnTo>
                    <a:pt x="36829" y="0"/>
                  </a:lnTo>
                  <a:lnTo>
                    <a:pt x="36829" y="1142"/>
                  </a:lnTo>
                  <a:lnTo>
                    <a:pt x="391159" y="1142"/>
                  </a:lnTo>
                  <a:lnTo>
                    <a:pt x="391159" y="0"/>
                  </a:lnTo>
                  <a:close/>
                </a:path>
                <a:path w="427990" h="356869">
                  <a:moveTo>
                    <a:pt x="3809" y="81153"/>
                  </a:moveTo>
                  <a:lnTo>
                    <a:pt x="0" y="81153"/>
                  </a:lnTo>
                  <a:lnTo>
                    <a:pt x="0" y="129412"/>
                  </a:lnTo>
                  <a:lnTo>
                    <a:pt x="3809" y="129412"/>
                  </a:lnTo>
                  <a:lnTo>
                    <a:pt x="3809" y="81153"/>
                  </a:lnTo>
                  <a:close/>
                </a:path>
                <a:path w="427990" h="356869">
                  <a:moveTo>
                    <a:pt x="427989" y="81153"/>
                  </a:moveTo>
                  <a:lnTo>
                    <a:pt x="424179" y="81153"/>
                  </a:lnTo>
                  <a:lnTo>
                    <a:pt x="424179" y="129412"/>
                  </a:lnTo>
                  <a:lnTo>
                    <a:pt x="427989" y="129412"/>
                  </a:lnTo>
                  <a:lnTo>
                    <a:pt x="427989" y="81153"/>
                  </a:lnTo>
                  <a:close/>
                </a:path>
                <a:path w="427990" h="356869">
                  <a:moveTo>
                    <a:pt x="3809" y="129413"/>
                  </a:moveTo>
                  <a:lnTo>
                    <a:pt x="0" y="129413"/>
                  </a:lnTo>
                  <a:lnTo>
                    <a:pt x="0" y="135762"/>
                  </a:lnTo>
                  <a:lnTo>
                    <a:pt x="3809" y="135762"/>
                  </a:lnTo>
                  <a:lnTo>
                    <a:pt x="3809" y="129413"/>
                  </a:lnTo>
                  <a:close/>
                </a:path>
                <a:path w="427990" h="356869">
                  <a:moveTo>
                    <a:pt x="427989" y="129413"/>
                  </a:moveTo>
                  <a:lnTo>
                    <a:pt x="424179" y="129413"/>
                  </a:lnTo>
                  <a:lnTo>
                    <a:pt x="424179" y="135762"/>
                  </a:lnTo>
                  <a:lnTo>
                    <a:pt x="427989" y="135762"/>
                  </a:lnTo>
                  <a:lnTo>
                    <a:pt x="427989" y="129413"/>
                  </a:lnTo>
                  <a:close/>
                </a:path>
                <a:path w="427990" h="356869">
                  <a:moveTo>
                    <a:pt x="3809" y="135763"/>
                  </a:moveTo>
                  <a:lnTo>
                    <a:pt x="0" y="135763"/>
                  </a:lnTo>
                  <a:lnTo>
                    <a:pt x="0" y="167512"/>
                  </a:lnTo>
                  <a:lnTo>
                    <a:pt x="3809" y="167512"/>
                  </a:lnTo>
                  <a:lnTo>
                    <a:pt x="3809" y="135763"/>
                  </a:lnTo>
                  <a:close/>
                </a:path>
                <a:path w="427990" h="356869">
                  <a:moveTo>
                    <a:pt x="427989" y="135763"/>
                  </a:moveTo>
                  <a:lnTo>
                    <a:pt x="424179" y="135763"/>
                  </a:lnTo>
                  <a:lnTo>
                    <a:pt x="424179" y="167512"/>
                  </a:lnTo>
                  <a:lnTo>
                    <a:pt x="427989" y="167512"/>
                  </a:lnTo>
                  <a:lnTo>
                    <a:pt x="427989" y="135763"/>
                  </a:lnTo>
                  <a:close/>
                </a:path>
                <a:path w="427990" h="356869">
                  <a:moveTo>
                    <a:pt x="3809" y="167513"/>
                  </a:moveTo>
                  <a:lnTo>
                    <a:pt x="0" y="167513"/>
                  </a:lnTo>
                  <a:lnTo>
                    <a:pt x="0" y="233552"/>
                  </a:lnTo>
                  <a:lnTo>
                    <a:pt x="3809" y="233552"/>
                  </a:lnTo>
                  <a:lnTo>
                    <a:pt x="3809" y="167513"/>
                  </a:lnTo>
                  <a:close/>
                </a:path>
                <a:path w="427990" h="356869">
                  <a:moveTo>
                    <a:pt x="427989" y="167513"/>
                  </a:moveTo>
                  <a:lnTo>
                    <a:pt x="424179" y="167513"/>
                  </a:lnTo>
                  <a:lnTo>
                    <a:pt x="424179" y="233552"/>
                  </a:lnTo>
                  <a:lnTo>
                    <a:pt x="427989" y="233552"/>
                  </a:lnTo>
                  <a:lnTo>
                    <a:pt x="427989" y="167513"/>
                  </a:lnTo>
                  <a:close/>
                </a:path>
                <a:path w="427990" h="356869">
                  <a:moveTo>
                    <a:pt x="3809" y="233553"/>
                  </a:moveTo>
                  <a:lnTo>
                    <a:pt x="0" y="233553"/>
                  </a:lnTo>
                  <a:lnTo>
                    <a:pt x="0" y="239902"/>
                  </a:lnTo>
                  <a:lnTo>
                    <a:pt x="3809" y="239902"/>
                  </a:lnTo>
                  <a:lnTo>
                    <a:pt x="3809" y="233553"/>
                  </a:lnTo>
                  <a:close/>
                </a:path>
                <a:path w="427990" h="356869">
                  <a:moveTo>
                    <a:pt x="427989" y="233553"/>
                  </a:moveTo>
                  <a:lnTo>
                    <a:pt x="424179" y="233553"/>
                  </a:lnTo>
                  <a:lnTo>
                    <a:pt x="424179" y="239902"/>
                  </a:lnTo>
                  <a:lnTo>
                    <a:pt x="427989" y="239902"/>
                  </a:lnTo>
                  <a:lnTo>
                    <a:pt x="427989" y="233553"/>
                  </a:lnTo>
                  <a:close/>
                </a:path>
                <a:path w="427990" h="356869">
                  <a:moveTo>
                    <a:pt x="3809" y="239903"/>
                  </a:moveTo>
                  <a:lnTo>
                    <a:pt x="0" y="239903"/>
                  </a:lnTo>
                  <a:lnTo>
                    <a:pt x="0" y="271652"/>
                  </a:lnTo>
                  <a:lnTo>
                    <a:pt x="3809" y="271652"/>
                  </a:lnTo>
                  <a:lnTo>
                    <a:pt x="3809" y="239903"/>
                  </a:lnTo>
                  <a:close/>
                </a:path>
                <a:path w="427990" h="356869">
                  <a:moveTo>
                    <a:pt x="427989" y="239903"/>
                  </a:moveTo>
                  <a:lnTo>
                    <a:pt x="424179" y="239903"/>
                  </a:lnTo>
                  <a:lnTo>
                    <a:pt x="424179" y="271652"/>
                  </a:lnTo>
                  <a:lnTo>
                    <a:pt x="427989" y="271652"/>
                  </a:lnTo>
                  <a:lnTo>
                    <a:pt x="427989" y="239903"/>
                  </a:lnTo>
                  <a:close/>
                </a:path>
                <a:path w="427990" h="356869">
                  <a:moveTo>
                    <a:pt x="3809" y="271653"/>
                  </a:moveTo>
                  <a:lnTo>
                    <a:pt x="0" y="271653"/>
                  </a:lnTo>
                  <a:lnTo>
                    <a:pt x="0" y="297052"/>
                  </a:lnTo>
                  <a:lnTo>
                    <a:pt x="3809" y="297052"/>
                  </a:lnTo>
                  <a:lnTo>
                    <a:pt x="3809" y="271653"/>
                  </a:lnTo>
                  <a:close/>
                </a:path>
                <a:path w="427990" h="356869">
                  <a:moveTo>
                    <a:pt x="427989" y="271653"/>
                  </a:moveTo>
                  <a:lnTo>
                    <a:pt x="424179" y="271653"/>
                  </a:lnTo>
                  <a:lnTo>
                    <a:pt x="424179" y="297052"/>
                  </a:lnTo>
                  <a:lnTo>
                    <a:pt x="427989" y="297052"/>
                  </a:lnTo>
                  <a:lnTo>
                    <a:pt x="427989" y="271653"/>
                  </a:lnTo>
                  <a:close/>
                </a:path>
                <a:path w="427990" h="356869">
                  <a:moveTo>
                    <a:pt x="394969" y="355600"/>
                  </a:moveTo>
                  <a:lnTo>
                    <a:pt x="34289" y="355600"/>
                  </a:lnTo>
                  <a:lnTo>
                    <a:pt x="34289" y="356743"/>
                  </a:lnTo>
                  <a:lnTo>
                    <a:pt x="394969" y="356743"/>
                  </a:lnTo>
                  <a:lnTo>
                    <a:pt x="394969" y="355600"/>
                  </a:lnTo>
                  <a:close/>
                </a:path>
                <a:path w="427990" h="356869">
                  <a:moveTo>
                    <a:pt x="396239" y="354203"/>
                  </a:moveTo>
                  <a:lnTo>
                    <a:pt x="33019" y="354203"/>
                  </a:lnTo>
                  <a:lnTo>
                    <a:pt x="33019" y="355600"/>
                  </a:lnTo>
                  <a:lnTo>
                    <a:pt x="396239" y="355600"/>
                  </a:lnTo>
                  <a:lnTo>
                    <a:pt x="396239" y="354203"/>
                  </a:lnTo>
                  <a:close/>
                </a:path>
                <a:path w="427990" h="356869">
                  <a:moveTo>
                    <a:pt x="398779" y="353060"/>
                  </a:moveTo>
                  <a:lnTo>
                    <a:pt x="31750" y="353060"/>
                  </a:lnTo>
                  <a:lnTo>
                    <a:pt x="31750" y="354203"/>
                  </a:lnTo>
                  <a:lnTo>
                    <a:pt x="398779" y="354203"/>
                  </a:lnTo>
                  <a:lnTo>
                    <a:pt x="398779" y="353060"/>
                  </a:lnTo>
                  <a:close/>
                </a:path>
                <a:path w="427990" h="356869">
                  <a:moveTo>
                    <a:pt x="31750" y="352933"/>
                  </a:moveTo>
                  <a:lnTo>
                    <a:pt x="29209" y="352933"/>
                  </a:lnTo>
                  <a:lnTo>
                    <a:pt x="31750" y="353060"/>
                  </a:lnTo>
                  <a:close/>
                </a:path>
                <a:path w="427990" h="356869">
                  <a:moveTo>
                    <a:pt x="400050" y="352933"/>
                  </a:moveTo>
                  <a:lnTo>
                    <a:pt x="398779" y="352933"/>
                  </a:lnTo>
                  <a:lnTo>
                    <a:pt x="400050" y="353060"/>
                  </a:lnTo>
                  <a:close/>
                </a:path>
                <a:path w="427990" h="356869">
                  <a:moveTo>
                    <a:pt x="426719" y="327660"/>
                  </a:moveTo>
                  <a:lnTo>
                    <a:pt x="424179" y="327660"/>
                  </a:lnTo>
                  <a:lnTo>
                    <a:pt x="424179" y="330200"/>
                  </a:lnTo>
                  <a:lnTo>
                    <a:pt x="425450" y="330200"/>
                  </a:lnTo>
                  <a:lnTo>
                    <a:pt x="425450" y="328803"/>
                  </a:lnTo>
                  <a:lnTo>
                    <a:pt x="426719" y="328803"/>
                  </a:lnTo>
                  <a:lnTo>
                    <a:pt x="426719" y="327660"/>
                  </a:lnTo>
                  <a:close/>
                </a:path>
                <a:path w="427990" h="356869">
                  <a:moveTo>
                    <a:pt x="3809" y="327660"/>
                  </a:moveTo>
                  <a:lnTo>
                    <a:pt x="2539" y="327660"/>
                  </a:lnTo>
                  <a:lnTo>
                    <a:pt x="2539" y="328803"/>
                  </a:lnTo>
                  <a:lnTo>
                    <a:pt x="3809" y="328803"/>
                  </a:lnTo>
                  <a:lnTo>
                    <a:pt x="3809" y="327660"/>
                  </a:lnTo>
                  <a:close/>
                </a:path>
                <a:path w="427990" h="356869">
                  <a:moveTo>
                    <a:pt x="3809" y="321310"/>
                  </a:moveTo>
                  <a:lnTo>
                    <a:pt x="0" y="321310"/>
                  </a:lnTo>
                  <a:lnTo>
                    <a:pt x="0" y="325120"/>
                  </a:lnTo>
                  <a:lnTo>
                    <a:pt x="1269" y="325120"/>
                  </a:lnTo>
                  <a:lnTo>
                    <a:pt x="1269" y="327660"/>
                  </a:lnTo>
                  <a:lnTo>
                    <a:pt x="2539" y="327660"/>
                  </a:lnTo>
                  <a:lnTo>
                    <a:pt x="3809" y="327533"/>
                  </a:lnTo>
                  <a:lnTo>
                    <a:pt x="3809" y="321310"/>
                  </a:lnTo>
                  <a:close/>
                </a:path>
                <a:path w="427990" h="356869">
                  <a:moveTo>
                    <a:pt x="427989" y="321310"/>
                  </a:moveTo>
                  <a:lnTo>
                    <a:pt x="424179" y="321310"/>
                  </a:lnTo>
                  <a:lnTo>
                    <a:pt x="424179" y="327533"/>
                  </a:lnTo>
                  <a:lnTo>
                    <a:pt x="426719" y="327533"/>
                  </a:lnTo>
                  <a:lnTo>
                    <a:pt x="427989" y="327660"/>
                  </a:lnTo>
                  <a:lnTo>
                    <a:pt x="427989" y="321310"/>
                  </a:lnTo>
                  <a:close/>
                </a:path>
                <a:path w="427990" h="356869">
                  <a:moveTo>
                    <a:pt x="3809" y="314960"/>
                  </a:moveTo>
                  <a:lnTo>
                    <a:pt x="0" y="314960"/>
                  </a:lnTo>
                  <a:lnTo>
                    <a:pt x="0" y="321183"/>
                  </a:lnTo>
                  <a:lnTo>
                    <a:pt x="3809" y="321183"/>
                  </a:lnTo>
                  <a:lnTo>
                    <a:pt x="3809" y="314960"/>
                  </a:lnTo>
                  <a:close/>
                </a:path>
                <a:path w="427990" h="356869">
                  <a:moveTo>
                    <a:pt x="427989" y="314960"/>
                  </a:moveTo>
                  <a:lnTo>
                    <a:pt x="424179" y="314960"/>
                  </a:lnTo>
                  <a:lnTo>
                    <a:pt x="424179" y="321183"/>
                  </a:lnTo>
                  <a:lnTo>
                    <a:pt x="427989" y="321183"/>
                  </a:lnTo>
                  <a:lnTo>
                    <a:pt x="427989" y="314960"/>
                  </a:lnTo>
                  <a:close/>
                </a:path>
                <a:path w="427990" h="356869">
                  <a:moveTo>
                    <a:pt x="3809" y="306070"/>
                  </a:moveTo>
                  <a:lnTo>
                    <a:pt x="0" y="306070"/>
                  </a:lnTo>
                  <a:lnTo>
                    <a:pt x="0" y="314833"/>
                  </a:lnTo>
                  <a:lnTo>
                    <a:pt x="3809" y="314833"/>
                  </a:lnTo>
                  <a:lnTo>
                    <a:pt x="3809" y="306070"/>
                  </a:lnTo>
                  <a:close/>
                </a:path>
                <a:path w="427990" h="356869">
                  <a:moveTo>
                    <a:pt x="427989" y="306070"/>
                  </a:moveTo>
                  <a:lnTo>
                    <a:pt x="424179" y="306070"/>
                  </a:lnTo>
                  <a:lnTo>
                    <a:pt x="424179" y="314833"/>
                  </a:lnTo>
                  <a:lnTo>
                    <a:pt x="427989" y="314833"/>
                  </a:lnTo>
                  <a:lnTo>
                    <a:pt x="427989" y="306070"/>
                  </a:lnTo>
                  <a:close/>
                </a:path>
                <a:path w="427990" h="356869">
                  <a:moveTo>
                    <a:pt x="3809" y="299720"/>
                  </a:moveTo>
                  <a:lnTo>
                    <a:pt x="0" y="299720"/>
                  </a:lnTo>
                  <a:lnTo>
                    <a:pt x="0" y="305942"/>
                  </a:lnTo>
                  <a:lnTo>
                    <a:pt x="3809" y="305942"/>
                  </a:lnTo>
                  <a:lnTo>
                    <a:pt x="3809" y="299720"/>
                  </a:lnTo>
                  <a:close/>
                </a:path>
                <a:path w="427990" h="356869">
                  <a:moveTo>
                    <a:pt x="427989" y="299720"/>
                  </a:moveTo>
                  <a:lnTo>
                    <a:pt x="424179" y="299720"/>
                  </a:lnTo>
                  <a:lnTo>
                    <a:pt x="424179" y="305942"/>
                  </a:lnTo>
                  <a:lnTo>
                    <a:pt x="427989" y="305942"/>
                  </a:lnTo>
                  <a:lnTo>
                    <a:pt x="427989" y="299720"/>
                  </a:lnTo>
                  <a:close/>
                </a:path>
                <a:path w="427990" h="356869">
                  <a:moveTo>
                    <a:pt x="3809" y="297179"/>
                  </a:moveTo>
                  <a:lnTo>
                    <a:pt x="0" y="297179"/>
                  </a:lnTo>
                  <a:lnTo>
                    <a:pt x="0" y="299592"/>
                  </a:lnTo>
                  <a:lnTo>
                    <a:pt x="3809" y="299592"/>
                  </a:lnTo>
                  <a:lnTo>
                    <a:pt x="3809" y="297179"/>
                  </a:lnTo>
                  <a:close/>
                </a:path>
                <a:path w="427990" h="356869">
                  <a:moveTo>
                    <a:pt x="427989" y="297179"/>
                  </a:moveTo>
                  <a:lnTo>
                    <a:pt x="424179" y="297179"/>
                  </a:lnTo>
                  <a:lnTo>
                    <a:pt x="424179" y="299592"/>
                  </a:lnTo>
                  <a:lnTo>
                    <a:pt x="427989" y="299592"/>
                  </a:lnTo>
                  <a:lnTo>
                    <a:pt x="427989" y="297179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7391399" y="2099310"/>
              <a:ext cx="420370" cy="349250"/>
            </a:xfrm>
            <a:custGeom>
              <a:avLst/>
              <a:gdLst/>
              <a:ahLst/>
              <a:cxnLst/>
              <a:rect l="l" t="t" r="r" b="b"/>
              <a:pathLst>
                <a:path w="420370" h="349250">
                  <a:moveTo>
                    <a:pt x="2540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2540" y="77469"/>
                  </a:lnTo>
                  <a:lnTo>
                    <a:pt x="2540" y="74929"/>
                  </a:lnTo>
                  <a:close/>
                </a:path>
                <a:path w="420370" h="349250">
                  <a:moveTo>
                    <a:pt x="420370" y="74929"/>
                  </a:moveTo>
                  <a:lnTo>
                    <a:pt x="417829" y="74929"/>
                  </a:lnTo>
                  <a:lnTo>
                    <a:pt x="417829" y="77469"/>
                  </a:lnTo>
                  <a:lnTo>
                    <a:pt x="420370" y="77469"/>
                  </a:lnTo>
                  <a:lnTo>
                    <a:pt x="420370" y="74929"/>
                  </a:lnTo>
                  <a:close/>
                </a:path>
                <a:path w="420370" h="349250">
                  <a:moveTo>
                    <a:pt x="2540" y="58419"/>
                  </a:moveTo>
                  <a:lnTo>
                    <a:pt x="0" y="58419"/>
                  </a:lnTo>
                  <a:lnTo>
                    <a:pt x="0" y="73659"/>
                  </a:lnTo>
                  <a:lnTo>
                    <a:pt x="2540" y="73659"/>
                  </a:lnTo>
                  <a:lnTo>
                    <a:pt x="2540" y="58419"/>
                  </a:lnTo>
                  <a:close/>
                </a:path>
                <a:path w="420370" h="349250">
                  <a:moveTo>
                    <a:pt x="420370" y="58419"/>
                  </a:moveTo>
                  <a:lnTo>
                    <a:pt x="417829" y="58419"/>
                  </a:lnTo>
                  <a:lnTo>
                    <a:pt x="417829" y="73659"/>
                  </a:lnTo>
                  <a:lnTo>
                    <a:pt x="420370" y="73659"/>
                  </a:lnTo>
                  <a:lnTo>
                    <a:pt x="420370" y="58419"/>
                  </a:lnTo>
                  <a:close/>
                </a:path>
                <a:path w="420370" h="349250">
                  <a:moveTo>
                    <a:pt x="2540" y="49529"/>
                  </a:moveTo>
                  <a:lnTo>
                    <a:pt x="0" y="49529"/>
                  </a:lnTo>
                  <a:lnTo>
                    <a:pt x="0" y="57149"/>
                  </a:lnTo>
                  <a:lnTo>
                    <a:pt x="2540" y="57149"/>
                  </a:lnTo>
                  <a:lnTo>
                    <a:pt x="2540" y="49529"/>
                  </a:lnTo>
                  <a:close/>
                </a:path>
                <a:path w="420370" h="349250">
                  <a:moveTo>
                    <a:pt x="420370" y="49529"/>
                  </a:moveTo>
                  <a:lnTo>
                    <a:pt x="417829" y="49529"/>
                  </a:lnTo>
                  <a:lnTo>
                    <a:pt x="417829" y="57149"/>
                  </a:lnTo>
                  <a:lnTo>
                    <a:pt x="420370" y="57149"/>
                  </a:lnTo>
                  <a:lnTo>
                    <a:pt x="420370" y="49529"/>
                  </a:lnTo>
                  <a:close/>
                </a:path>
                <a:path w="420370" h="349250">
                  <a:moveTo>
                    <a:pt x="2540" y="43179"/>
                  </a:moveTo>
                  <a:lnTo>
                    <a:pt x="0" y="43179"/>
                  </a:lnTo>
                  <a:lnTo>
                    <a:pt x="0" y="48259"/>
                  </a:lnTo>
                  <a:lnTo>
                    <a:pt x="2540" y="48259"/>
                  </a:lnTo>
                  <a:lnTo>
                    <a:pt x="2540" y="43179"/>
                  </a:lnTo>
                  <a:close/>
                </a:path>
                <a:path w="420370" h="349250">
                  <a:moveTo>
                    <a:pt x="420370" y="43179"/>
                  </a:moveTo>
                  <a:lnTo>
                    <a:pt x="417829" y="43179"/>
                  </a:lnTo>
                  <a:lnTo>
                    <a:pt x="417829" y="48259"/>
                  </a:lnTo>
                  <a:lnTo>
                    <a:pt x="420370" y="48259"/>
                  </a:lnTo>
                  <a:lnTo>
                    <a:pt x="420370" y="43179"/>
                  </a:lnTo>
                  <a:close/>
                </a:path>
                <a:path w="420370" h="349250">
                  <a:moveTo>
                    <a:pt x="2540" y="36829"/>
                  </a:moveTo>
                  <a:lnTo>
                    <a:pt x="0" y="36829"/>
                  </a:lnTo>
                  <a:lnTo>
                    <a:pt x="0" y="41909"/>
                  </a:lnTo>
                  <a:lnTo>
                    <a:pt x="2540" y="41909"/>
                  </a:lnTo>
                  <a:lnTo>
                    <a:pt x="2540" y="36829"/>
                  </a:lnTo>
                  <a:close/>
                </a:path>
                <a:path w="420370" h="349250">
                  <a:moveTo>
                    <a:pt x="420370" y="36829"/>
                  </a:moveTo>
                  <a:lnTo>
                    <a:pt x="417829" y="36829"/>
                  </a:lnTo>
                  <a:lnTo>
                    <a:pt x="417829" y="41909"/>
                  </a:lnTo>
                  <a:lnTo>
                    <a:pt x="420370" y="41909"/>
                  </a:lnTo>
                  <a:lnTo>
                    <a:pt x="420370" y="36829"/>
                  </a:lnTo>
                  <a:close/>
                </a:path>
                <a:path w="420370" h="349250">
                  <a:moveTo>
                    <a:pt x="254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2540" y="35559"/>
                  </a:lnTo>
                  <a:lnTo>
                    <a:pt x="2540" y="33019"/>
                  </a:lnTo>
                  <a:close/>
                </a:path>
                <a:path w="420370" h="349250">
                  <a:moveTo>
                    <a:pt x="420370" y="33019"/>
                  </a:moveTo>
                  <a:lnTo>
                    <a:pt x="417829" y="33019"/>
                  </a:lnTo>
                  <a:lnTo>
                    <a:pt x="417829" y="35559"/>
                  </a:lnTo>
                  <a:lnTo>
                    <a:pt x="420370" y="35559"/>
                  </a:lnTo>
                  <a:lnTo>
                    <a:pt x="420370" y="33019"/>
                  </a:lnTo>
                  <a:close/>
                </a:path>
                <a:path w="420370" h="349250">
                  <a:moveTo>
                    <a:pt x="127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540" y="31749"/>
                  </a:lnTo>
                  <a:lnTo>
                    <a:pt x="2540" y="26669"/>
                  </a:lnTo>
                  <a:lnTo>
                    <a:pt x="1270" y="26669"/>
                  </a:lnTo>
                  <a:lnTo>
                    <a:pt x="1270" y="25399"/>
                  </a:lnTo>
                  <a:close/>
                </a:path>
                <a:path w="420370" h="349250">
                  <a:moveTo>
                    <a:pt x="420370" y="26669"/>
                  </a:moveTo>
                  <a:lnTo>
                    <a:pt x="417829" y="26669"/>
                  </a:lnTo>
                  <a:lnTo>
                    <a:pt x="417829" y="31749"/>
                  </a:lnTo>
                  <a:lnTo>
                    <a:pt x="420370" y="31749"/>
                  </a:lnTo>
                  <a:lnTo>
                    <a:pt x="420370" y="26669"/>
                  </a:lnTo>
                  <a:close/>
                </a:path>
                <a:path w="420370" h="349250">
                  <a:moveTo>
                    <a:pt x="419100" y="22859"/>
                  </a:moveTo>
                  <a:lnTo>
                    <a:pt x="417829" y="22859"/>
                  </a:lnTo>
                  <a:lnTo>
                    <a:pt x="417829" y="25399"/>
                  </a:lnTo>
                  <a:lnTo>
                    <a:pt x="419100" y="25399"/>
                  </a:lnTo>
                  <a:lnTo>
                    <a:pt x="419100" y="22859"/>
                  </a:lnTo>
                  <a:close/>
                </a:path>
                <a:path w="420370" h="349250">
                  <a:moveTo>
                    <a:pt x="396240" y="1269"/>
                  </a:moveTo>
                  <a:lnTo>
                    <a:pt x="25400" y="1269"/>
                  </a:lnTo>
                  <a:lnTo>
                    <a:pt x="25400" y="3810"/>
                  </a:lnTo>
                  <a:lnTo>
                    <a:pt x="396240" y="3810"/>
                  </a:lnTo>
                  <a:lnTo>
                    <a:pt x="396240" y="1269"/>
                  </a:lnTo>
                  <a:close/>
                </a:path>
                <a:path w="420370" h="349250">
                  <a:moveTo>
                    <a:pt x="29209" y="0"/>
                  </a:moveTo>
                  <a:lnTo>
                    <a:pt x="26670" y="0"/>
                  </a:lnTo>
                  <a:lnTo>
                    <a:pt x="26670" y="1269"/>
                  </a:lnTo>
                  <a:lnTo>
                    <a:pt x="29209" y="1269"/>
                  </a:lnTo>
                  <a:lnTo>
                    <a:pt x="29209" y="0"/>
                  </a:lnTo>
                  <a:close/>
                </a:path>
                <a:path w="420370" h="349250">
                  <a:moveTo>
                    <a:pt x="393700" y="0"/>
                  </a:moveTo>
                  <a:lnTo>
                    <a:pt x="392429" y="0"/>
                  </a:lnTo>
                  <a:lnTo>
                    <a:pt x="392429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0370" h="349250">
                  <a:moveTo>
                    <a:pt x="2540" y="77470"/>
                  </a:moveTo>
                  <a:lnTo>
                    <a:pt x="0" y="77470"/>
                  </a:lnTo>
                  <a:lnTo>
                    <a:pt x="0" y="125729"/>
                  </a:lnTo>
                  <a:lnTo>
                    <a:pt x="2540" y="125729"/>
                  </a:lnTo>
                  <a:lnTo>
                    <a:pt x="2540" y="77470"/>
                  </a:lnTo>
                  <a:close/>
                </a:path>
                <a:path w="420370" h="349250">
                  <a:moveTo>
                    <a:pt x="420370" y="77470"/>
                  </a:moveTo>
                  <a:lnTo>
                    <a:pt x="417829" y="77470"/>
                  </a:lnTo>
                  <a:lnTo>
                    <a:pt x="417829" y="125729"/>
                  </a:lnTo>
                  <a:lnTo>
                    <a:pt x="420370" y="125729"/>
                  </a:lnTo>
                  <a:lnTo>
                    <a:pt x="420370" y="77470"/>
                  </a:lnTo>
                  <a:close/>
                </a:path>
                <a:path w="420370" h="349250">
                  <a:moveTo>
                    <a:pt x="254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540" y="132079"/>
                  </a:lnTo>
                  <a:lnTo>
                    <a:pt x="2540" y="125730"/>
                  </a:lnTo>
                  <a:close/>
                </a:path>
                <a:path w="420370" h="349250">
                  <a:moveTo>
                    <a:pt x="420370" y="125730"/>
                  </a:moveTo>
                  <a:lnTo>
                    <a:pt x="417829" y="125730"/>
                  </a:lnTo>
                  <a:lnTo>
                    <a:pt x="417829" y="132079"/>
                  </a:lnTo>
                  <a:lnTo>
                    <a:pt x="420370" y="132079"/>
                  </a:lnTo>
                  <a:lnTo>
                    <a:pt x="420370" y="125730"/>
                  </a:lnTo>
                  <a:close/>
                </a:path>
                <a:path w="420370" h="349250">
                  <a:moveTo>
                    <a:pt x="2540" y="132080"/>
                  </a:moveTo>
                  <a:lnTo>
                    <a:pt x="0" y="132080"/>
                  </a:lnTo>
                  <a:lnTo>
                    <a:pt x="0" y="163829"/>
                  </a:lnTo>
                  <a:lnTo>
                    <a:pt x="2540" y="163829"/>
                  </a:lnTo>
                  <a:lnTo>
                    <a:pt x="2540" y="132080"/>
                  </a:lnTo>
                  <a:close/>
                </a:path>
                <a:path w="420370" h="349250">
                  <a:moveTo>
                    <a:pt x="420370" y="132080"/>
                  </a:moveTo>
                  <a:lnTo>
                    <a:pt x="417829" y="132080"/>
                  </a:lnTo>
                  <a:lnTo>
                    <a:pt x="417829" y="163829"/>
                  </a:lnTo>
                  <a:lnTo>
                    <a:pt x="420370" y="163829"/>
                  </a:lnTo>
                  <a:lnTo>
                    <a:pt x="420370" y="132080"/>
                  </a:lnTo>
                  <a:close/>
                </a:path>
                <a:path w="420370" h="349250">
                  <a:moveTo>
                    <a:pt x="2540" y="163830"/>
                  </a:moveTo>
                  <a:lnTo>
                    <a:pt x="0" y="163830"/>
                  </a:lnTo>
                  <a:lnTo>
                    <a:pt x="0" y="229869"/>
                  </a:lnTo>
                  <a:lnTo>
                    <a:pt x="2540" y="229869"/>
                  </a:lnTo>
                  <a:lnTo>
                    <a:pt x="2540" y="163830"/>
                  </a:lnTo>
                  <a:close/>
                </a:path>
                <a:path w="420370" h="349250">
                  <a:moveTo>
                    <a:pt x="420370" y="163830"/>
                  </a:moveTo>
                  <a:lnTo>
                    <a:pt x="417829" y="163830"/>
                  </a:lnTo>
                  <a:lnTo>
                    <a:pt x="417829" y="229869"/>
                  </a:lnTo>
                  <a:lnTo>
                    <a:pt x="420370" y="229869"/>
                  </a:lnTo>
                  <a:lnTo>
                    <a:pt x="420370" y="163830"/>
                  </a:lnTo>
                  <a:close/>
                </a:path>
                <a:path w="420370" h="349250">
                  <a:moveTo>
                    <a:pt x="2540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2540" y="236219"/>
                  </a:lnTo>
                  <a:lnTo>
                    <a:pt x="2540" y="229870"/>
                  </a:lnTo>
                  <a:close/>
                </a:path>
                <a:path w="420370" h="349250">
                  <a:moveTo>
                    <a:pt x="420370" y="229870"/>
                  </a:moveTo>
                  <a:lnTo>
                    <a:pt x="417829" y="229870"/>
                  </a:lnTo>
                  <a:lnTo>
                    <a:pt x="417829" y="236219"/>
                  </a:lnTo>
                  <a:lnTo>
                    <a:pt x="420370" y="236219"/>
                  </a:lnTo>
                  <a:lnTo>
                    <a:pt x="420370" y="229870"/>
                  </a:lnTo>
                  <a:close/>
                </a:path>
                <a:path w="420370" h="349250">
                  <a:moveTo>
                    <a:pt x="2540" y="236220"/>
                  </a:moveTo>
                  <a:lnTo>
                    <a:pt x="0" y="236220"/>
                  </a:lnTo>
                  <a:lnTo>
                    <a:pt x="0" y="267969"/>
                  </a:lnTo>
                  <a:lnTo>
                    <a:pt x="2540" y="267969"/>
                  </a:lnTo>
                  <a:lnTo>
                    <a:pt x="2540" y="236220"/>
                  </a:lnTo>
                  <a:close/>
                </a:path>
                <a:path w="420370" h="349250">
                  <a:moveTo>
                    <a:pt x="420370" y="236220"/>
                  </a:moveTo>
                  <a:lnTo>
                    <a:pt x="417829" y="236220"/>
                  </a:lnTo>
                  <a:lnTo>
                    <a:pt x="417829" y="267969"/>
                  </a:lnTo>
                  <a:lnTo>
                    <a:pt x="420370" y="267969"/>
                  </a:lnTo>
                  <a:lnTo>
                    <a:pt x="420370" y="236220"/>
                  </a:lnTo>
                  <a:close/>
                </a:path>
                <a:path w="420370" h="349250">
                  <a:moveTo>
                    <a:pt x="2540" y="267970"/>
                  </a:moveTo>
                  <a:lnTo>
                    <a:pt x="0" y="267970"/>
                  </a:lnTo>
                  <a:lnTo>
                    <a:pt x="0" y="293369"/>
                  </a:lnTo>
                  <a:lnTo>
                    <a:pt x="2540" y="293369"/>
                  </a:lnTo>
                  <a:lnTo>
                    <a:pt x="2540" y="267970"/>
                  </a:lnTo>
                  <a:close/>
                </a:path>
                <a:path w="420370" h="349250">
                  <a:moveTo>
                    <a:pt x="420370" y="267970"/>
                  </a:moveTo>
                  <a:lnTo>
                    <a:pt x="417829" y="267970"/>
                  </a:lnTo>
                  <a:lnTo>
                    <a:pt x="417829" y="293369"/>
                  </a:lnTo>
                  <a:lnTo>
                    <a:pt x="420370" y="293369"/>
                  </a:lnTo>
                  <a:lnTo>
                    <a:pt x="420370" y="267970"/>
                  </a:lnTo>
                  <a:close/>
                </a:path>
                <a:path w="420370" h="349250">
                  <a:moveTo>
                    <a:pt x="396240" y="347979"/>
                  </a:moveTo>
                  <a:lnTo>
                    <a:pt x="25400" y="347979"/>
                  </a:lnTo>
                  <a:lnTo>
                    <a:pt x="25400" y="349250"/>
                  </a:lnTo>
                  <a:lnTo>
                    <a:pt x="396240" y="349250"/>
                  </a:lnTo>
                  <a:lnTo>
                    <a:pt x="396240" y="347979"/>
                  </a:lnTo>
                  <a:close/>
                </a:path>
                <a:path w="420370" h="349250">
                  <a:moveTo>
                    <a:pt x="397509" y="346963"/>
                  </a:moveTo>
                  <a:lnTo>
                    <a:pt x="24129" y="346963"/>
                  </a:lnTo>
                  <a:lnTo>
                    <a:pt x="24129" y="347979"/>
                  </a:lnTo>
                  <a:lnTo>
                    <a:pt x="397509" y="347979"/>
                  </a:lnTo>
                  <a:lnTo>
                    <a:pt x="397509" y="346963"/>
                  </a:lnTo>
                  <a:close/>
                </a:path>
                <a:path w="420370" h="349250">
                  <a:moveTo>
                    <a:pt x="398779" y="345566"/>
                  </a:moveTo>
                  <a:lnTo>
                    <a:pt x="22859" y="345566"/>
                  </a:lnTo>
                  <a:lnTo>
                    <a:pt x="22859" y="346963"/>
                  </a:lnTo>
                  <a:lnTo>
                    <a:pt x="24129" y="346963"/>
                  </a:lnTo>
                  <a:lnTo>
                    <a:pt x="24129" y="346710"/>
                  </a:lnTo>
                  <a:lnTo>
                    <a:pt x="398779" y="346710"/>
                  </a:lnTo>
                  <a:lnTo>
                    <a:pt x="398779" y="345566"/>
                  </a:lnTo>
                  <a:close/>
                </a:path>
                <a:path w="420370" h="349250">
                  <a:moveTo>
                    <a:pt x="398779" y="346710"/>
                  </a:moveTo>
                  <a:lnTo>
                    <a:pt x="397509" y="346710"/>
                  </a:lnTo>
                  <a:lnTo>
                    <a:pt x="397509" y="346963"/>
                  </a:lnTo>
                  <a:lnTo>
                    <a:pt x="398779" y="346963"/>
                  </a:lnTo>
                  <a:lnTo>
                    <a:pt x="398779" y="346710"/>
                  </a:lnTo>
                  <a:close/>
                </a:path>
                <a:path w="420370" h="349250">
                  <a:moveTo>
                    <a:pt x="401320" y="345439"/>
                  </a:moveTo>
                  <a:lnTo>
                    <a:pt x="21590" y="345439"/>
                  </a:lnTo>
                  <a:lnTo>
                    <a:pt x="401320" y="345566"/>
                  </a:lnTo>
                  <a:close/>
                </a:path>
                <a:path w="420370" h="349250">
                  <a:moveTo>
                    <a:pt x="419100" y="327913"/>
                  </a:moveTo>
                  <a:lnTo>
                    <a:pt x="417829" y="327913"/>
                  </a:lnTo>
                  <a:lnTo>
                    <a:pt x="417829" y="328929"/>
                  </a:lnTo>
                  <a:lnTo>
                    <a:pt x="419100" y="328929"/>
                  </a:lnTo>
                  <a:lnTo>
                    <a:pt x="419100" y="327913"/>
                  </a:lnTo>
                  <a:close/>
                </a:path>
                <a:path w="420370" h="349250">
                  <a:moveTo>
                    <a:pt x="2540" y="323976"/>
                  </a:moveTo>
                  <a:lnTo>
                    <a:pt x="0" y="323976"/>
                  </a:lnTo>
                  <a:lnTo>
                    <a:pt x="0" y="326516"/>
                  </a:lnTo>
                  <a:lnTo>
                    <a:pt x="1270" y="326516"/>
                  </a:lnTo>
                  <a:lnTo>
                    <a:pt x="1270" y="327913"/>
                  </a:lnTo>
                  <a:lnTo>
                    <a:pt x="2540" y="327913"/>
                  </a:lnTo>
                  <a:lnTo>
                    <a:pt x="2540" y="323976"/>
                  </a:lnTo>
                  <a:close/>
                </a:path>
                <a:path w="420370" h="349250">
                  <a:moveTo>
                    <a:pt x="420370" y="323976"/>
                  </a:moveTo>
                  <a:lnTo>
                    <a:pt x="417829" y="323976"/>
                  </a:lnTo>
                  <a:lnTo>
                    <a:pt x="417829" y="327660"/>
                  </a:lnTo>
                  <a:lnTo>
                    <a:pt x="419100" y="327660"/>
                  </a:lnTo>
                  <a:lnTo>
                    <a:pt x="419100" y="327913"/>
                  </a:lnTo>
                  <a:lnTo>
                    <a:pt x="420370" y="327913"/>
                  </a:lnTo>
                  <a:lnTo>
                    <a:pt x="420370" y="323976"/>
                  </a:lnTo>
                  <a:close/>
                </a:path>
                <a:path w="420370" h="349250">
                  <a:moveTo>
                    <a:pt x="2540" y="317626"/>
                  </a:moveTo>
                  <a:lnTo>
                    <a:pt x="0" y="317626"/>
                  </a:lnTo>
                  <a:lnTo>
                    <a:pt x="0" y="323850"/>
                  </a:lnTo>
                  <a:lnTo>
                    <a:pt x="2540" y="323850"/>
                  </a:lnTo>
                  <a:lnTo>
                    <a:pt x="2540" y="317626"/>
                  </a:lnTo>
                  <a:close/>
                </a:path>
                <a:path w="420370" h="349250">
                  <a:moveTo>
                    <a:pt x="420370" y="317626"/>
                  </a:moveTo>
                  <a:lnTo>
                    <a:pt x="417829" y="317626"/>
                  </a:lnTo>
                  <a:lnTo>
                    <a:pt x="417829" y="323850"/>
                  </a:lnTo>
                  <a:lnTo>
                    <a:pt x="420370" y="323850"/>
                  </a:lnTo>
                  <a:lnTo>
                    <a:pt x="420370" y="317626"/>
                  </a:lnTo>
                  <a:close/>
                </a:path>
                <a:path w="420370" h="349250">
                  <a:moveTo>
                    <a:pt x="2540" y="311276"/>
                  </a:moveTo>
                  <a:lnTo>
                    <a:pt x="0" y="311276"/>
                  </a:lnTo>
                  <a:lnTo>
                    <a:pt x="0" y="317500"/>
                  </a:lnTo>
                  <a:lnTo>
                    <a:pt x="2540" y="317500"/>
                  </a:lnTo>
                  <a:lnTo>
                    <a:pt x="2540" y="311276"/>
                  </a:lnTo>
                  <a:close/>
                </a:path>
                <a:path w="420370" h="349250">
                  <a:moveTo>
                    <a:pt x="420370" y="311276"/>
                  </a:moveTo>
                  <a:lnTo>
                    <a:pt x="417829" y="311276"/>
                  </a:lnTo>
                  <a:lnTo>
                    <a:pt x="417829" y="317500"/>
                  </a:lnTo>
                  <a:lnTo>
                    <a:pt x="420370" y="317500"/>
                  </a:lnTo>
                  <a:lnTo>
                    <a:pt x="420370" y="311276"/>
                  </a:lnTo>
                  <a:close/>
                </a:path>
                <a:path w="420370" h="349250">
                  <a:moveTo>
                    <a:pt x="2540" y="302387"/>
                  </a:moveTo>
                  <a:lnTo>
                    <a:pt x="0" y="302387"/>
                  </a:lnTo>
                  <a:lnTo>
                    <a:pt x="0" y="311150"/>
                  </a:lnTo>
                  <a:lnTo>
                    <a:pt x="2540" y="311150"/>
                  </a:lnTo>
                  <a:lnTo>
                    <a:pt x="2540" y="302387"/>
                  </a:lnTo>
                  <a:close/>
                </a:path>
                <a:path w="420370" h="349250">
                  <a:moveTo>
                    <a:pt x="420370" y="302387"/>
                  </a:moveTo>
                  <a:lnTo>
                    <a:pt x="417829" y="302387"/>
                  </a:lnTo>
                  <a:lnTo>
                    <a:pt x="417829" y="311150"/>
                  </a:lnTo>
                  <a:lnTo>
                    <a:pt x="420370" y="311150"/>
                  </a:lnTo>
                  <a:lnTo>
                    <a:pt x="420370" y="302387"/>
                  </a:lnTo>
                  <a:close/>
                </a:path>
                <a:path w="420370" h="349250">
                  <a:moveTo>
                    <a:pt x="2540" y="296037"/>
                  </a:moveTo>
                  <a:lnTo>
                    <a:pt x="0" y="296037"/>
                  </a:lnTo>
                  <a:lnTo>
                    <a:pt x="0" y="302259"/>
                  </a:lnTo>
                  <a:lnTo>
                    <a:pt x="2540" y="302259"/>
                  </a:lnTo>
                  <a:lnTo>
                    <a:pt x="2540" y="296037"/>
                  </a:lnTo>
                  <a:close/>
                </a:path>
                <a:path w="420370" h="349250">
                  <a:moveTo>
                    <a:pt x="420370" y="296037"/>
                  </a:moveTo>
                  <a:lnTo>
                    <a:pt x="417829" y="296037"/>
                  </a:lnTo>
                  <a:lnTo>
                    <a:pt x="417829" y="302259"/>
                  </a:lnTo>
                  <a:lnTo>
                    <a:pt x="420370" y="302259"/>
                  </a:lnTo>
                  <a:lnTo>
                    <a:pt x="420370" y="296037"/>
                  </a:lnTo>
                  <a:close/>
                </a:path>
                <a:path w="420370" h="349250">
                  <a:moveTo>
                    <a:pt x="2540" y="293496"/>
                  </a:moveTo>
                  <a:lnTo>
                    <a:pt x="0" y="293496"/>
                  </a:lnTo>
                  <a:lnTo>
                    <a:pt x="0" y="295909"/>
                  </a:lnTo>
                  <a:lnTo>
                    <a:pt x="2540" y="295909"/>
                  </a:lnTo>
                  <a:lnTo>
                    <a:pt x="2540" y="293496"/>
                  </a:lnTo>
                  <a:close/>
                </a:path>
                <a:path w="420370" h="349250">
                  <a:moveTo>
                    <a:pt x="420370" y="293496"/>
                  </a:moveTo>
                  <a:lnTo>
                    <a:pt x="417829" y="293496"/>
                  </a:lnTo>
                  <a:lnTo>
                    <a:pt x="417829" y="295909"/>
                  </a:lnTo>
                  <a:lnTo>
                    <a:pt x="420370" y="295909"/>
                  </a:lnTo>
                  <a:lnTo>
                    <a:pt x="420370" y="293496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7393939" y="210312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90" h="341630">
                  <a:moveTo>
                    <a:pt x="3809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71119"/>
                  </a:lnTo>
                  <a:close/>
                </a:path>
                <a:path w="415290" h="341630">
                  <a:moveTo>
                    <a:pt x="415289" y="71119"/>
                  </a:moveTo>
                  <a:lnTo>
                    <a:pt x="411479" y="71119"/>
                  </a:lnTo>
                  <a:lnTo>
                    <a:pt x="411479" y="73659"/>
                  </a:lnTo>
                  <a:lnTo>
                    <a:pt x="415289" y="73659"/>
                  </a:lnTo>
                  <a:lnTo>
                    <a:pt x="415289" y="71119"/>
                  </a:lnTo>
                  <a:close/>
                </a:path>
                <a:path w="415290" h="341630">
                  <a:moveTo>
                    <a:pt x="3809" y="54609"/>
                  </a:moveTo>
                  <a:lnTo>
                    <a:pt x="0" y="5460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54609"/>
                  </a:lnTo>
                  <a:close/>
                </a:path>
                <a:path w="415290" h="341630">
                  <a:moveTo>
                    <a:pt x="415289" y="54609"/>
                  </a:moveTo>
                  <a:lnTo>
                    <a:pt x="411479" y="54609"/>
                  </a:lnTo>
                  <a:lnTo>
                    <a:pt x="411479" y="69849"/>
                  </a:lnTo>
                  <a:lnTo>
                    <a:pt x="415289" y="69849"/>
                  </a:lnTo>
                  <a:lnTo>
                    <a:pt x="415289" y="54609"/>
                  </a:lnTo>
                  <a:close/>
                </a:path>
                <a:path w="415290" h="341630">
                  <a:moveTo>
                    <a:pt x="3809" y="45719"/>
                  </a:moveTo>
                  <a:lnTo>
                    <a:pt x="0" y="45719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5719"/>
                  </a:lnTo>
                  <a:close/>
                </a:path>
                <a:path w="415290" h="341630">
                  <a:moveTo>
                    <a:pt x="415289" y="45719"/>
                  </a:moveTo>
                  <a:lnTo>
                    <a:pt x="411479" y="45719"/>
                  </a:lnTo>
                  <a:lnTo>
                    <a:pt x="411479" y="53339"/>
                  </a:lnTo>
                  <a:lnTo>
                    <a:pt x="415289" y="53339"/>
                  </a:lnTo>
                  <a:lnTo>
                    <a:pt x="415289" y="45719"/>
                  </a:lnTo>
                  <a:close/>
                </a:path>
                <a:path w="415290" h="341630">
                  <a:moveTo>
                    <a:pt x="3809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9369"/>
                  </a:lnTo>
                  <a:close/>
                </a:path>
                <a:path w="415290" h="341630">
                  <a:moveTo>
                    <a:pt x="415289" y="39369"/>
                  </a:moveTo>
                  <a:lnTo>
                    <a:pt x="411479" y="39369"/>
                  </a:lnTo>
                  <a:lnTo>
                    <a:pt x="411479" y="44449"/>
                  </a:lnTo>
                  <a:lnTo>
                    <a:pt x="415289" y="44449"/>
                  </a:lnTo>
                  <a:lnTo>
                    <a:pt x="415289" y="39369"/>
                  </a:lnTo>
                  <a:close/>
                </a:path>
                <a:path w="415290" h="341630">
                  <a:moveTo>
                    <a:pt x="3809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3019"/>
                  </a:lnTo>
                  <a:close/>
                </a:path>
                <a:path w="415290" h="341630">
                  <a:moveTo>
                    <a:pt x="415289" y="33019"/>
                  </a:moveTo>
                  <a:lnTo>
                    <a:pt x="411479" y="33019"/>
                  </a:lnTo>
                  <a:lnTo>
                    <a:pt x="411479" y="38099"/>
                  </a:lnTo>
                  <a:lnTo>
                    <a:pt x="415289" y="38099"/>
                  </a:lnTo>
                  <a:lnTo>
                    <a:pt x="415289" y="33019"/>
                  </a:lnTo>
                  <a:close/>
                </a:path>
                <a:path w="415290" h="341630">
                  <a:moveTo>
                    <a:pt x="380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209"/>
                  </a:lnTo>
                  <a:close/>
                </a:path>
                <a:path w="415290" h="341630">
                  <a:moveTo>
                    <a:pt x="415289" y="29209"/>
                  </a:moveTo>
                  <a:lnTo>
                    <a:pt x="411479" y="29209"/>
                  </a:lnTo>
                  <a:lnTo>
                    <a:pt x="411479" y="31749"/>
                  </a:lnTo>
                  <a:lnTo>
                    <a:pt x="415289" y="31749"/>
                  </a:lnTo>
                  <a:lnTo>
                    <a:pt x="415289" y="29209"/>
                  </a:lnTo>
                  <a:close/>
                </a:path>
                <a:path w="415290" h="341630">
                  <a:moveTo>
                    <a:pt x="3809" y="22859"/>
                  </a:moveTo>
                  <a:lnTo>
                    <a:pt x="0" y="2285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2859"/>
                  </a:lnTo>
                  <a:close/>
                </a:path>
                <a:path w="415290" h="341630">
                  <a:moveTo>
                    <a:pt x="415289" y="22859"/>
                  </a:moveTo>
                  <a:lnTo>
                    <a:pt x="411479" y="22859"/>
                  </a:lnTo>
                  <a:lnTo>
                    <a:pt x="411479" y="27939"/>
                  </a:lnTo>
                  <a:lnTo>
                    <a:pt x="415289" y="27939"/>
                  </a:lnTo>
                  <a:lnTo>
                    <a:pt x="415289" y="22859"/>
                  </a:lnTo>
                  <a:close/>
                </a:path>
                <a:path w="415290" h="341630">
                  <a:moveTo>
                    <a:pt x="126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20319"/>
                  </a:lnTo>
                  <a:lnTo>
                    <a:pt x="1269" y="20319"/>
                  </a:lnTo>
                  <a:lnTo>
                    <a:pt x="1269" y="19049"/>
                  </a:lnTo>
                  <a:close/>
                </a:path>
                <a:path w="415290" h="341630">
                  <a:moveTo>
                    <a:pt x="415289" y="20319"/>
                  </a:moveTo>
                  <a:lnTo>
                    <a:pt x="411479" y="20319"/>
                  </a:lnTo>
                  <a:lnTo>
                    <a:pt x="411479" y="21589"/>
                  </a:lnTo>
                  <a:lnTo>
                    <a:pt x="415289" y="21589"/>
                  </a:lnTo>
                  <a:lnTo>
                    <a:pt x="415289" y="20319"/>
                  </a:lnTo>
                  <a:close/>
                </a:path>
                <a:path w="415290" h="341630">
                  <a:moveTo>
                    <a:pt x="3809" y="16509"/>
                  </a:moveTo>
                  <a:lnTo>
                    <a:pt x="2539" y="16509"/>
                  </a:lnTo>
                  <a:lnTo>
                    <a:pt x="2539" y="19049"/>
                  </a:lnTo>
                  <a:lnTo>
                    <a:pt x="3809" y="19049"/>
                  </a:lnTo>
                  <a:lnTo>
                    <a:pt x="3809" y="16509"/>
                  </a:lnTo>
                  <a:close/>
                </a:path>
                <a:path w="415290" h="341630">
                  <a:moveTo>
                    <a:pt x="412750" y="15239"/>
                  </a:moveTo>
                  <a:lnTo>
                    <a:pt x="411479" y="15239"/>
                  </a:lnTo>
                  <a:lnTo>
                    <a:pt x="411479" y="19049"/>
                  </a:lnTo>
                  <a:lnTo>
                    <a:pt x="414019" y="19049"/>
                  </a:lnTo>
                  <a:lnTo>
                    <a:pt x="414019" y="16509"/>
                  </a:lnTo>
                  <a:lnTo>
                    <a:pt x="412750" y="16509"/>
                  </a:lnTo>
                  <a:lnTo>
                    <a:pt x="412750" y="15239"/>
                  </a:lnTo>
                  <a:close/>
                </a:path>
                <a:path w="415290" h="341630">
                  <a:moveTo>
                    <a:pt x="17779" y="2539"/>
                  </a:moveTo>
                  <a:lnTo>
                    <a:pt x="16509" y="2539"/>
                  </a:lnTo>
                  <a:lnTo>
                    <a:pt x="16509" y="3809"/>
                  </a:lnTo>
                  <a:lnTo>
                    <a:pt x="17779" y="3809"/>
                  </a:lnTo>
                  <a:lnTo>
                    <a:pt x="17779" y="2539"/>
                  </a:lnTo>
                  <a:close/>
                </a:path>
                <a:path w="415290" h="341630">
                  <a:moveTo>
                    <a:pt x="400050" y="2539"/>
                  </a:moveTo>
                  <a:lnTo>
                    <a:pt x="397509" y="2539"/>
                  </a:lnTo>
                  <a:lnTo>
                    <a:pt x="397509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15290" h="341630">
                  <a:moveTo>
                    <a:pt x="21589" y="0"/>
                  </a:moveTo>
                  <a:lnTo>
                    <a:pt x="20319" y="0"/>
                  </a:lnTo>
                  <a:lnTo>
                    <a:pt x="20319" y="2539"/>
                  </a:lnTo>
                  <a:lnTo>
                    <a:pt x="396239" y="2539"/>
                  </a:lnTo>
                  <a:lnTo>
                    <a:pt x="396239" y="1269"/>
                  </a:lnTo>
                  <a:lnTo>
                    <a:pt x="21589" y="1269"/>
                  </a:lnTo>
                  <a:lnTo>
                    <a:pt x="21589" y="0"/>
                  </a:lnTo>
                  <a:close/>
                </a:path>
                <a:path w="415290" h="341630">
                  <a:moveTo>
                    <a:pt x="396239" y="0"/>
                  </a:moveTo>
                  <a:lnTo>
                    <a:pt x="394969" y="0"/>
                  </a:lnTo>
                  <a:lnTo>
                    <a:pt x="39496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15290" h="341630">
                  <a:moveTo>
                    <a:pt x="3809" y="73660"/>
                  </a:moveTo>
                  <a:lnTo>
                    <a:pt x="0" y="7366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73660"/>
                  </a:lnTo>
                  <a:close/>
                </a:path>
                <a:path w="415290" h="341630">
                  <a:moveTo>
                    <a:pt x="415289" y="73660"/>
                  </a:moveTo>
                  <a:lnTo>
                    <a:pt x="411479" y="73660"/>
                  </a:lnTo>
                  <a:lnTo>
                    <a:pt x="411479" y="121919"/>
                  </a:lnTo>
                  <a:lnTo>
                    <a:pt x="415289" y="121919"/>
                  </a:lnTo>
                  <a:lnTo>
                    <a:pt x="415289" y="73660"/>
                  </a:lnTo>
                  <a:close/>
                </a:path>
                <a:path w="415290" h="341630">
                  <a:moveTo>
                    <a:pt x="3809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121920"/>
                  </a:lnTo>
                  <a:close/>
                </a:path>
                <a:path w="415290" h="341630">
                  <a:moveTo>
                    <a:pt x="415289" y="121920"/>
                  </a:moveTo>
                  <a:lnTo>
                    <a:pt x="411479" y="121920"/>
                  </a:lnTo>
                  <a:lnTo>
                    <a:pt x="411479" y="128269"/>
                  </a:lnTo>
                  <a:lnTo>
                    <a:pt x="415289" y="128269"/>
                  </a:lnTo>
                  <a:lnTo>
                    <a:pt x="415289" y="121920"/>
                  </a:lnTo>
                  <a:close/>
                </a:path>
                <a:path w="415290" h="341630">
                  <a:moveTo>
                    <a:pt x="3809" y="128270"/>
                  </a:moveTo>
                  <a:lnTo>
                    <a:pt x="0" y="12827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28270"/>
                  </a:lnTo>
                  <a:close/>
                </a:path>
                <a:path w="415290" h="341630">
                  <a:moveTo>
                    <a:pt x="415289" y="128270"/>
                  </a:moveTo>
                  <a:lnTo>
                    <a:pt x="411479" y="128270"/>
                  </a:lnTo>
                  <a:lnTo>
                    <a:pt x="411479" y="160019"/>
                  </a:lnTo>
                  <a:lnTo>
                    <a:pt x="415289" y="160019"/>
                  </a:lnTo>
                  <a:lnTo>
                    <a:pt x="415289" y="128270"/>
                  </a:lnTo>
                  <a:close/>
                </a:path>
                <a:path w="415290" h="341630">
                  <a:moveTo>
                    <a:pt x="3809" y="160020"/>
                  </a:moveTo>
                  <a:lnTo>
                    <a:pt x="0" y="16002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160020"/>
                  </a:lnTo>
                  <a:close/>
                </a:path>
                <a:path w="415290" h="341630">
                  <a:moveTo>
                    <a:pt x="415289" y="160020"/>
                  </a:moveTo>
                  <a:lnTo>
                    <a:pt x="411479" y="160020"/>
                  </a:lnTo>
                  <a:lnTo>
                    <a:pt x="411479" y="226059"/>
                  </a:lnTo>
                  <a:lnTo>
                    <a:pt x="415289" y="226059"/>
                  </a:lnTo>
                  <a:lnTo>
                    <a:pt x="415289" y="160020"/>
                  </a:lnTo>
                  <a:close/>
                </a:path>
                <a:path w="415290" h="341630">
                  <a:moveTo>
                    <a:pt x="380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226060"/>
                  </a:lnTo>
                  <a:close/>
                </a:path>
                <a:path w="415290" h="341630">
                  <a:moveTo>
                    <a:pt x="415289" y="226060"/>
                  </a:moveTo>
                  <a:lnTo>
                    <a:pt x="411479" y="226060"/>
                  </a:lnTo>
                  <a:lnTo>
                    <a:pt x="411479" y="232409"/>
                  </a:lnTo>
                  <a:lnTo>
                    <a:pt x="415289" y="232409"/>
                  </a:lnTo>
                  <a:lnTo>
                    <a:pt x="415289" y="226060"/>
                  </a:lnTo>
                  <a:close/>
                </a:path>
                <a:path w="415290" h="341630">
                  <a:moveTo>
                    <a:pt x="3809" y="232410"/>
                  </a:moveTo>
                  <a:lnTo>
                    <a:pt x="0" y="23241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32410"/>
                  </a:lnTo>
                  <a:close/>
                </a:path>
                <a:path w="415290" h="341630">
                  <a:moveTo>
                    <a:pt x="415289" y="232410"/>
                  </a:moveTo>
                  <a:lnTo>
                    <a:pt x="411479" y="232410"/>
                  </a:lnTo>
                  <a:lnTo>
                    <a:pt x="411479" y="264159"/>
                  </a:lnTo>
                  <a:lnTo>
                    <a:pt x="415289" y="264159"/>
                  </a:lnTo>
                  <a:lnTo>
                    <a:pt x="415289" y="232410"/>
                  </a:lnTo>
                  <a:close/>
                </a:path>
                <a:path w="415290" h="341630">
                  <a:moveTo>
                    <a:pt x="3809" y="264160"/>
                  </a:moveTo>
                  <a:lnTo>
                    <a:pt x="0" y="26416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64160"/>
                  </a:lnTo>
                  <a:close/>
                </a:path>
                <a:path w="415290" h="341630">
                  <a:moveTo>
                    <a:pt x="415289" y="264160"/>
                  </a:moveTo>
                  <a:lnTo>
                    <a:pt x="411479" y="264160"/>
                  </a:lnTo>
                  <a:lnTo>
                    <a:pt x="411479" y="289559"/>
                  </a:lnTo>
                  <a:lnTo>
                    <a:pt x="415289" y="289559"/>
                  </a:lnTo>
                  <a:lnTo>
                    <a:pt x="415289" y="264160"/>
                  </a:lnTo>
                  <a:close/>
                </a:path>
                <a:path w="415290" h="341630">
                  <a:moveTo>
                    <a:pt x="398779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79" y="341629"/>
                  </a:lnTo>
                  <a:lnTo>
                    <a:pt x="398779" y="340359"/>
                  </a:lnTo>
                  <a:close/>
                </a:path>
                <a:path w="415290" h="341630">
                  <a:moveTo>
                    <a:pt x="400050" y="339216"/>
                  </a:moveTo>
                  <a:lnTo>
                    <a:pt x="16509" y="339216"/>
                  </a:lnTo>
                  <a:lnTo>
                    <a:pt x="16509" y="340359"/>
                  </a:lnTo>
                  <a:lnTo>
                    <a:pt x="400050" y="340359"/>
                  </a:lnTo>
                  <a:lnTo>
                    <a:pt x="400050" y="339216"/>
                  </a:lnTo>
                  <a:close/>
                </a:path>
                <a:path w="415290" h="341630">
                  <a:moveTo>
                    <a:pt x="401319" y="337819"/>
                  </a:moveTo>
                  <a:lnTo>
                    <a:pt x="15239" y="337819"/>
                  </a:lnTo>
                  <a:lnTo>
                    <a:pt x="15239" y="339216"/>
                  </a:lnTo>
                  <a:lnTo>
                    <a:pt x="16509" y="339216"/>
                  </a:lnTo>
                  <a:lnTo>
                    <a:pt x="401319" y="339089"/>
                  </a:lnTo>
                  <a:lnTo>
                    <a:pt x="401319" y="337819"/>
                  </a:lnTo>
                  <a:close/>
                </a:path>
                <a:path w="415290" h="341630">
                  <a:moveTo>
                    <a:pt x="401319" y="339089"/>
                  </a:moveTo>
                  <a:lnTo>
                    <a:pt x="400050" y="339089"/>
                  </a:lnTo>
                  <a:lnTo>
                    <a:pt x="401319" y="339216"/>
                  </a:lnTo>
                  <a:close/>
                </a:path>
                <a:path w="415290" h="341630">
                  <a:moveTo>
                    <a:pt x="414019" y="326516"/>
                  </a:moveTo>
                  <a:lnTo>
                    <a:pt x="411479" y="326516"/>
                  </a:lnTo>
                  <a:lnTo>
                    <a:pt x="411479" y="329056"/>
                  </a:lnTo>
                  <a:lnTo>
                    <a:pt x="412750" y="329056"/>
                  </a:lnTo>
                  <a:lnTo>
                    <a:pt x="412750" y="327659"/>
                  </a:lnTo>
                  <a:lnTo>
                    <a:pt x="414019" y="327659"/>
                  </a:lnTo>
                  <a:lnTo>
                    <a:pt x="414019" y="326516"/>
                  </a:lnTo>
                  <a:close/>
                </a:path>
                <a:path w="415290" h="341630">
                  <a:moveTo>
                    <a:pt x="3809" y="326516"/>
                  </a:moveTo>
                  <a:lnTo>
                    <a:pt x="2539" y="326516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6516"/>
                  </a:lnTo>
                  <a:close/>
                </a:path>
                <a:path w="415290" h="341630">
                  <a:moveTo>
                    <a:pt x="3809" y="323976"/>
                  </a:moveTo>
                  <a:lnTo>
                    <a:pt x="0" y="323976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516"/>
                  </a:lnTo>
                  <a:lnTo>
                    <a:pt x="2539" y="326516"/>
                  </a:lnTo>
                  <a:lnTo>
                    <a:pt x="3809" y="326389"/>
                  </a:lnTo>
                  <a:lnTo>
                    <a:pt x="3809" y="323976"/>
                  </a:lnTo>
                  <a:close/>
                </a:path>
                <a:path w="415290" h="341630">
                  <a:moveTo>
                    <a:pt x="415289" y="323976"/>
                  </a:moveTo>
                  <a:lnTo>
                    <a:pt x="411479" y="323976"/>
                  </a:lnTo>
                  <a:lnTo>
                    <a:pt x="411479" y="326389"/>
                  </a:lnTo>
                  <a:lnTo>
                    <a:pt x="414019" y="326389"/>
                  </a:lnTo>
                  <a:lnTo>
                    <a:pt x="415289" y="326516"/>
                  </a:lnTo>
                  <a:lnTo>
                    <a:pt x="415289" y="323976"/>
                  </a:lnTo>
                  <a:close/>
                </a:path>
                <a:path w="415290" h="341630">
                  <a:moveTo>
                    <a:pt x="3809" y="320166"/>
                  </a:moveTo>
                  <a:lnTo>
                    <a:pt x="0" y="320166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20166"/>
                  </a:lnTo>
                  <a:close/>
                </a:path>
                <a:path w="415290" h="341630">
                  <a:moveTo>
                    <a:pt x="415289" y="320166"/>
                  </a:moveTo>
                  <a:lnTo>
                    <a:pt x="411479" y="320166"/>
                  </a:lnTo>
                  <a:lnTo>
                    <a:pt x="411479" y="323849"/>
                  </a:lnTo>
                  <a:lnTo>
                    <a:pt x="415289" y="323849"/>
                  </a:lnTo>
                  <a:lnTo>
                    <a:pt x="415289" y="320166"/>
                  </a:lnTo>
                  <a:close/>
                </a:path>
                <a:path w="415290" h="341630">
                  <a:moveTo>
                    <a:pt x="3809" y="313816"/>
                  </a:moveTo>
                  <a:lnTo>
                    <a:pt x="0" y="313816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816"/>
                  </a:lnTo>
                  <a:close/>
                </a:path>
                <a:path w="415290" h="341630">
                  <a:moveTo>
                    <a:pt x="415289" y="313816"/>
                  </a:moveTo>
                  <a:lnTo>
                    <a:pt x="411479" y="313816"/>
                  </a:lnTo>
                  <a:lnTo>
                    <a:pt x="411479" y="320039"/>
                  </a:lnTo>
                  <a:lnTo>
                    <a:pt x="415289" y="320039"/>
                  </a:lnTo>
                  <a:lnTo>
                    <a:pt x="415289" y="313816"/>
                  </a:lnTo>
                  <a:close/>
                </a:path>
                <a:path w="415290" h="341630">
                  <a:moveTo>
                    <a:pt x="3809" y="307466"/>
                  </a:moveTo>
                  <a:lnTo>
                    <a:pt x="0" y="307466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466"/>
                  </a:lnTo>
                  <a:close/>
                </a:path>
                <a:path w="415290" h="341630">
                  <a:moveTo>
                    <a:pt x="415289" y="307466"/>
                  </a:moveTo>
                  <a:lnTo>
                    <a:pt x="411479" y="307466"/>
                  </a:lnTo>
                  <a:lnTo>
                    <a:pt x="411479" y="313689"/>
                  </a:lnTo>
                  <a:lnTo>
                    <a:pt x="415289" y="313689"/>
                  </a:lnTo>
                  <a:lnTo>
                    <a:pt x="415289" y="307466"/>
                  </a:lnTo>
                  <a:close/>
                </a:path>
                <a:path w="415290" h="341630">
                  <a:moveTo>
                    <a:pt x="3809" y="298576"/>
                  </a:moveTo>
                  <a:lnTo>
                    <a:pt x="0" y="298576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8576"/>
                  </a:lnTo>
                  <a:close/>
                </a:path>
                <a:path w="415290" h="341630">
                  <a:moveTo>
                    <a:pt x="415289" y="298576"/>
                  </a:moveTo>
                  <a:lnTo>
                    <a:pt x="411479" y="298576"/>
                  </a:lnTo>
                  <a:lnTo>
                    <a:pt x="411479" y="307339"/>
                  </a:lnTo>
                  <a:lnTo>
                    <a:pt x="415289" y="307339"/>
                  </a:lnTo>
                  <a:lnTo>
                    <a:pt x="415289" y="298576"/>
                  </a:lnTo>
                  <a:close/>
                </a:path>
                <a:path w="415290" h="341630">
                  <a:moveTo>
                    <a:pt x="3809" y="292226"/>
                  </a:moveTo>
                  <a:lnTo>
                    <a:pt x="0" y="292226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226"/>
                  </a:lnTo>
                  <a:close/>
                </a:path>
                <a:path w="415290" h="341630">
                  <a:moveTo>
                    <a:pt x="415289" y="292226"/>
                  </a:moveTo>
                  <a:lnTo>
                    <a:pt x="411479" y="292226"/>
                  </a:lnTo>
                  <a:lnTo>
                    <a:pt x="411479" y="298449"/>
                  </a:lnTo>
                  <a:lnTo>
                    <a:pt x="415289" y="298449"/>
                  </a:lnTo>
                  <a:lnTo>
                    <a:pt x="415289" y="292226"/>
                  </a:lnTo>
                  <a:close/>
                </a:path>
                <a:path w="415290" h="341630">
                  <a:moveTo>
                    <a:pt x="3809" y="289686"/>
                  </a:moveTo>
                  <a:lnTo>
                    <a:pt x="0" y="289686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9686"/>
                  </a:lnTo>
                  <a:close/>
                </a:path>
                <a:path w="415290" h="341630">
                  <a:moveTo>
                    <a:pt x="415289" y="289686"/>
                  </a:moveTo>
                  <a:lnTo>
                    <a:pt x="411479" y="289686"/>
                  </a:lnTo>
                  <a:lnTo>
                    <a:pt x="411479" y="292099"/>
                  </a:lnTo>
                  <a:lnTo>
                    <a:pt x="415289" y="292099"/>
                  </a:lnTo>
                  <a:lnTo>
                    <a:pt x="415289" y="289686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7397749" y="210693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3809" y="67310"/>
                  </a:moveTo>
                  <a:lnTo>
                    <a:pt x="0" y="6731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7310"/>
                  </a:lnTo>
                  <a:close/>
                </a:path>
                <a:path w="407670" h="334010">
                  <a:moveTo>
                    <a:pt x="407670" y="67310"/>
                  </a:moveTo>
                  <a:lnTo>
                    <a:pt x="403859" y="67310"/>
                  </a:lnTo>
                  <a:lnTo>
                    <a:pt x="403859" y="69850"/>
                  </a:lnTo>
                  <a:lnTo>
                    <a:pt x="407670" y="69850"/>
                  </a:lnTo>
                  <a:lnTo>
                    <a:pt x="407670" y="67310"/>
                  </a:lnTo>
                  <a:close/>
                </a:path>
                <a:path w="407670" h="334010">
                  <a:moveTo>
                    <a:pt x="3809" y="50800"/>
                  </a:moveTo>
                  <a:lnTo>
                    <a:pt x="0" y="5080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0800"/>
                  </a:lnTo>
                  <a:close/>
                </a:path>
                <a:path w="407670" h="334010">
                  <a:moveTo>
                    <a:pt x="407670" y="50800"/>
                  </a:moveTo>
                  <a:lnTo>
                    <a:pt x="403859" y="50800"/>
                  </a:lnTo>
                  <a:lnTo>
                    <a:pt x="403859" y="66039"/>
                  </a:lnTo>
                  <a:lnTo>
                    <a:pt x="407670" y="66039"/>
                  </a:lnTo>
                  <a:lnTo>
                    <a:pt x="407670" y="50800"/>
                  </a:lnTo>
                  <a:close/>
                </a:path>
                <a:path w="407670" h="334010">
                  <a:moveTo>
                    <a:pt x="3809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1910"/>
                  </a:lnTo>
                  <a:close/>
                </a:path>
                <a:path w="407670" h="334010">
                  <a:moveTo>
                    <a:pt x="407670" y="41910"/>
                  </a:moveTo>
                  <a:lnTo>
                    <a:pt x="403859" y="41910"/>
                  </a:lnTo>
                  <a:lnTo>
                    <a:pt x="403859" y="49529"/>
                  </a:lnTo>
                  <a:lnTo>
                    <a:pt x="407670" y="49529"/>
                  </a:lnTo>
                  <a:lnTo>
                    <a:pt x="407670" y="41910"/>
                  </a:lnTo>
                  <a:close/>
                </a:path>
                <a:path w="407670" h="334010">
                  <a:moveTo>
                    <a:pt x="3809" y="35560"/>
                  </a:moveTo>
                  <a:lnTo>
                    <a:pt x="0" y="3556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5560"/>
                  </a:lnTo>
                  <a:close/>
                </a:path>
                <a:path w="407670" h="334010">
                  <a:moveTo>
                    <a:pt x="407670" y="35560"/>
                  </a:moveTo>
                  <a:lnTo>
                    <a:pt x="403859" y="35560"/>
                  </a:lnTo>
                  <a:lnTo>
                    <a:pt x="403859" y="40639"/>
                  </a:lnTo>
                  <a:lnTo>
                    <a:pt x="407670" y="40639"/>
                  </a:lnTo>
                  <a:lnTo>
                    <a:pt x="407670" y="35560"/>
                  </a:lnTo>
                  <a:close/>
                </a:path>
                <a:path w="407670" h="334010">
                  <a:moveTo>
                    <a:pt x="3809" y="29210"/>
                  </a:moveTo>
                  <a:lnTo>
                    <a:pt x="0" y="2921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9210"/>
                  </a:lnTo>
                  <a:close/>
                </a:path>
                <a:path w="407670" h="334010">
                  <a:moveTo>
                    <a:pt x="407670" y="29210"/>
                  </a:moveTo>
                  <a:lnTo>
                    <a:pt x="403859" y="29210"/>
                  </a:lnTo>
                  <a:lnTo>
                    <a:pt x="403859" y="34289"/>
                  </a:lnTo>
                  <a:lnTo>
                    <a:pt x="407670" y="34289"/>
                  </a:lnTo>
                  <a:lnTo>
                    <a:pt x="407670" y="29210"/>
                  </a:lnTo>
                  <a:close/>
                </a:path>
                <a:path w="407670" h="334010">
                  <a:moveTo>
                    <a:pt x="380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407670" h="334010">
                  <a:moveTo>
                    <a:pt x="407670" y="25400"/>
                  </a:moveTo>
                  <a:lnTo>
                    <a:pt x="403859" y="25400"/>
                  </a:lnTo>
                  <a:lnTo>
                    <a:pt x="403859" y="27939"/>
                  </a:lnTo>
                  <a:lnTo>
                    <a:pt x="407670" y="27939"/>
                  </a:lnTo>
                  <a:lnTo>
                    <a:pt x="407670" y="25400"/>
                  </a:lnTo>
                  <a:close/>
                </a:path>
                <a:path w="407670" h="334010">
                  <a:moveTo>
                    <a:pt x="3809" y="19050"/>
                  </a:moveTo>
                  <a:lnTo>
                    <a:pt x="0" y="1905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9050"/>
                  </a:lnTo>
                  <a:close/>
                </a:path>
                <a:path w="407670" h="334010">
                  <a:moveTo>
                    <a:pt x="407670" y="19050"/>
                  </a:moveTo>
                  <a:lnTo>
                    <a:pt x="403859" y="19050"/>
                  </a:lnTo>
                  <a:lnTo>
                    <a:pt x="403859" y="24129"/>
                  </a:lnTo>
                  <a:lnTo>
                    <a:pt x="407670" y="24129"/>
                  </a:lnTo>
                  <a:lnTo>
                    <a:pt x="407670" y="19050"/>
                  </a:lnTo>
                  <a:close/>
                </a:path>
                <a:path w="407670" h="334010">
                  <a:moveTo>
                    <a:pt x="380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510"/>
                  </a:lnTo>
                  <a:close/>
                </a:path>
                <a:path w="407670" h="334010">
                  <a:moveTo>
                    <a:pt x="407670" y="16510"/>
                  </a:moveTo>
                  <a:lnTo>
                    <a:pt x="403859" y="16510"/>
                  </a:lnTo>
                  <a:lnTo>
                    <a:pt x="403859" y="17779"/>
                  </a:lnTo>
                  <a:lnTo>
                    <a:pt x="407670" y="17779"/>
                  </a:lnTo>
                  <a:lnTo>
                    <a:pt x="407670" y="16510"/>
                  </a:lnTo>
                  <a:close/>
                </a:path>
                <a:path w="407670" h="334010">
                  <a:moveTo>
                    <a:pt x="1270" y="11429"/>
                  </a:moveTo>
                  <a:lnTo>
                    <a:pt x="0" y="1142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lnTo>
                    <a:pt x="1270" y="12700"/>
                  </a:lnTo>
                  <a:lnTo>
                    <a:pt x="1270" y="11429"/>
                  </a:lnTo>
                  <a:close/>
                </a:path>
                <a:path w="407670" h="334010">
                  <a:moveTo>
                    <a:pt x="407670" y="12700"/>
                  </a:moveTo>
                  <a:lnTo>
                    <a:pt x="403859" y="12700"/>
                  </a:lnTo>
                  <a:lnTo>
                    <a:pt x="403859" y="15239"/>
                  </a:lnTo>
                  <a:lnTo>
                    <a:pt x="407670" y="15239"/>
                  </a:lnTo>
                  <a:lnTo>
                    <a:pt x="407670" y="12700"/>
                  </a:lnTo>
                  <a:close/>
                </a:path>
                <a:path w="407670" h="334010">
                  <a:moveTo>
                    <a:pt x="3809" y="8889"/>
                  </a:moveTo>
                  <a:lnTo>
                    <a:pt x="2540" y="8889"/>
                  </a:lnTo>
                  <a:lnTo>
                    <a:pt x="254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407670" h="334010">
                  <a:moveTo>
                    <a:pt x="406400" y="8889"/>
                  </a:moveTo>
                  <a:lnTo>
                    <a:pt x="405129" y="8889"/>
                  </a:lnTo>
                  <a:lnTo>
                    <a:pt x="405129" y="10160"/>
                  </a:lnTo>
                  <a:lnTo>
                    <a:pt x="403859" y="10160"/>
                  </a:lnTo>
                  <a:lnTo>
                    <a:pt x="403859" y="11429"/>
                  </a:lnTo>
                  <a:lnTo>
                    <a:pt x="406400" y="11429"/>
                  </a:lnTo>
                  <a:lnTo>
                    <a:pt x="406400" y="8889"/>
                  </a:lnTo>
                  <a:close/>
                </a:path>
                <a:path w="407670" h="334010">
                  <a:moveTo>
                    <a:pt x="10159" y="2539"/>
                  </a:moveTo>
                  <a:lnTo>
                    <a:pt x="8890" y="2539"/>
                  </a:lnTo>
                  <a:lnTo>
                    <a:pt x="8890" y="3810"/>
                  </a:lnTo>
                  <a:lnTo>
                    <a:pt x="10159" y="3810"/>
                  </a:lnTo>
                  <a:lnTo>
                    <a:pt x="10159" y="2539"/>
                  </a:lnTo>
                  <a:close/>
                </a:path>
                <a:path w="407670" h="334010">
                  <a:moveTo>
                    <a:pt x="400050" y="2539"/>
                  </a:moveTo>
                  <a:lnTo>
                    <a:pt x="398779" y="2539"/>
                  </a:lnTo>
                  <a:lnTo>
                    <a:pt x="398779" y="3810"/>
                  </a:lnTo>
                  <a:lnTo>
                    <a:pt x="400050" y="3810"/>
                  </a:lnTo>
                  <a:lnTo>
                    <a:pt x="400050" y="2539"/>
                  </a:lnTo>
                  <a:close/>
                </a:path>
                <a:path w="407670" h="334010">
                  <a:moveTo>
                    <a:pt x="397509" y="0"/>
                  </a:moveTo>
                  <a:lnTo>
                    <a:pt x="11429" y="0"/>
                  </a:lnTo>
                  <a:lnTo>
                    <a:pt x="11429" y="2539"/>
                  </a:lnTo>
                  <a:lnTo>
                    <a:pt x="397509" y="2539"/>
                  </a:lnTo>
                  <a:lnTo>
                    <a:pt x="397509" y="0"/>
                  </a:lnTo>
                  <a:close/>
                </a:path>
                <a:path w="407670" h="334010">
                  <a:moveTo>
                    <a:pt x="3809" y="69850"/>
                  </a:moveTo>
                  <a:lnTo>
                    <a:pt x="0" y="69850"/>
                  </a:lnTo>
                  <a:lnTo>
                    <a:pt x="0" y="118110"/>
                  </a:lnTo>
                  <a:lnTo>
                    <a:pt x="3809" y="118110"/>
                  </a:lnTo>
                  <a:lnTo>
                    <a:pt x="3809" y="69850"/>
                  </a:lnTo>
                  <a:close/>
                </a:path>
                <a:path w="407670" h="334010">
                  <a:moveTo>
                    <a:pt x="407670" y="69850"/>
                  </a:moveTo>
                  <a:lnTo>
                    <a:pt x="403859" y="69850"/>
                  </a:lnTo>
                  <a:lnTo>
                    <a:pt x="403859" y="118110"/>
                  </a:lnTo>
                  <a:lnTo>
                    <a:pt x="407670" y="118110"/>
                  </a:lnTo>
                  <a:lnTo>
                    <a:pt x="407670" y="69850"/>
                  </a:lnTo>
                  <a:close/>
                </a:path>
                <a:path w="407670" h="334010">
                  <a:moveTo>
                    <a:pt x="380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3809" y="124460"/>
                  </a:lnTo>
                  <a:lnTo>
                    <a:pt x="3809" y="118110"/>
                  </a:lnTo>
                  <a:close/>
                </a:path>
                <a:path w="407670" h="334010">
                  <a:moveTo>
                    <a:pt x="407670" y="118110"/>
                  </a:moveTo>
                  <a:lnTo>
                    <a:pt x="403859" y="118110"/>
                  </a:lnTo>
                  <a:lnTo>
                    <a:pt x="403859" y="124460"/>
                  </a:lnTo>
                  <a:lnTo>
                    <a:pt x="407670" y="124460"/>
                  </a:lnTo>
                  <a:lnTo>
                    <a:pt x="407670" y="118110"/>
                  </a:lnTo>
                  <a:close/>
                </a:path>
                <a:path w="407670" h="334010">
                  <a:moveTo>
                    <a:pt x="3809" y="124460"/>
                  </a:moveTo>
                  <a:lnTo>
                    <a:pt x="0" y="12446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124460"/>
                  </a:lnTo>
                  <a:close/>
                </a:path>
                <a:path w="407670" h="334010">
                  <a:moveTo>
                    <a:pt x="407670" y="124460"/>
                  </a:moveTo>
                  <a:lnTo>
                    <a:pt x="403859" y="124460"/>
                  </a:lnTo>
                  <a:lnTo>
                    <a:pt x="403859" y="156210"/>
                  </a:lnTo>
                  <a:lnTo>
                    <a:pt x="407670" y="156210"/>
                  </a:lnTo>
                  <a:lnTo>
                    <a:pt x="407670" y="124460"/>
                  </a:lnTo>
                  <a:close/>
                </a:path>
                <a:path w="407670" h="334010">
                  <a:moveTo>
                    <a:pt x="3809" y="156210"/>
                  </a:moveTo>
                  <a:lnTo>
                    <a:pt x="0" y="15621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156210"/>
                  </a:lnTo>
                  <a:close/>
                </a:path>
                <a:path w="407670" h="334010">
                  <a:moveTo>
                    <a:pt x="407670" y="156210"/>
                  </a:moveTo>
                  <a:lnTo>
                    <a:pt x="403859" y="156210"/>
                  </a:lnTo>
                  <a:lnTo>
                    <a:pt x="403859" y="222250"/>
                  </a:lnTo>
                  <a:lnTo>
                    <a:pt x="407670" y="222250"/>
                  </a:lnTo>
                  <a:lnTo>
                    <a:pt x="407670" y="156210"/>
                  </a:lnTo>
                  <a:close/>
                </a:path>
                <a:path w="407670" h="334010">
                  <a:moveTo>
                    <a:pt x="3809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222250"/>
                  </a:lnTo>
                  <a:close/>
                </a:path>
                <a:path w="407670" h="334010">
                  <a:moveTo>
                    <a:pt x="407670" y="222250"/>
                  </a:moveTo>
                  <a:lnTo>
                    <a:pt x="403859" y="222250"/>
                  </a:lnTo>
                  <a:lnTo>
                    <a:pt x="403859" y="228600"/>
                  </a:lnTo>
                  <a:lnTo>
                    <a:pt x="407670" y="228600"/>
                  </a:lnTo>
                  <a:lnTo>
                    <a:pt x="407670" y="222250"/>
                  </a:lnTo>
                  <a:close/>
                </a:path>
                <a:path w="407670" h="334010">
                  <a:moveTo>
                    <a:pt x="3809" y="228600"/>
                  </a:moveTo>
                  <a:lnTo>
                    <a:pt x="0" y="22860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28600"/>
                  </a:lnTo>
                  <a:close/>
                </a:path>
                <a:path w="407670" h="334010">
                  <a:moveTo>
                    <a:pt x="407670" y="228600"/>
                  </a:moveTo>
                  <a:lnTo>
                    <a:pt x="403859" y="228600"/>
                  </a:lnTo>
                  <a:lnTo>
                    <a:pt x="403859" y="260350"/>
                  </a:lnTo>
                  <a:lnTo>
                    <a:pt x="407670" y="260350"/>
                  </a:lnTo>
                  <a:lnTo>
                    <a:pt x="407670" y="228600"/>
                  </a:lnTo>
                  <a:close/>
                </a:path>
                <a:path w="407670" h="334010">
                  <a:moveTo>
                    <a:pt x="3809" y="260350"/>
                  </a:moveTo>
                  <a:lnTo>
                    <a:pt x="0" y="260350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60350"/>
                  </a:lnTo>
                  <a:close/>
                </a:path>
                <a:path w="407670" h="334010">
                  <a:moveTo>
                    <a:pt x="407670" y="260350"/>
                  </a:moveTo>
                  <a:lnTo>
                    <a:pt x="403859" y="260350"/>
                  </a:lnTo>
                  <a:lnTo>
                    <a:pt x="403859" y="285750"/>
                  </a:lnTo>
                  <a:lnTo>
                    <a:pt x="407670" y="285750"/>
                  </a:lnTo>
                  <a:lnTo>
                    <a:pt x="407670" y="260350"/>
                  </a:lnTo>
                  <a:close/>
                </a:path>
                <a:path w="407670" h="334010">
                  <a:moveTo>
                    <a:pt x="398779" y="332867"/>
                  </a:moveTo>
                  <a:lnTo>
                    <a:pt x="10159" y="332867"/>
                  </a:lnTo>
                  <a:lnTo>
                    <a:pt x="10159" y="334010"/>
                  </a:lnTo>
                  <a:lnTo>
                    <a:pt x="398779" y="334010"/>
                  </a:lnTo>
                  <a:lnTo>
                    <a:pt x="398779" y="332867"/>
                  </a:lnTo>
                  <a:close/>
                </a:path>
                <a:path w="407670" h="334010">
                  <a:moveTo>
                    <a:pt x="400050" y="331597"/>
                  </a:moveTo>
                  <a:lnTo>
                    <a:pt x="8890" y="331597"/>
                  </a:lnTo>
                  <a:lnTo>
                    <a:pt x="8890" y="332867"/>
                  </a:lnTo>
                  <a:lnTo>
                    <a:pt x="10159" y="332867"/>
                  </a:lnTo>
                  <a:lnTo>
                    <a:pt x="10159" y="332739"/>
                  </a:lnTo>
                  <a:lnTo>
                    <a:pt x="400050" y="332739"/>
                  </a:lnTo>
                  <a:lnTo>
                    <a:pt x="400050" y="331597"/>
                  </a:lnTo>
                  <a:close/>
                </a:path>
                <a:path w="407670" h="334010">
                  <a:moveTo>
                    <a:pt x="400050" y="332739"/>
                  </a:moveTo>
                  <a:lnTo>
                    <a:pt x="398779" y="332739"/>
                  </a:lnTo>
                  <a:lnTo>
                    <a:pt x="398779" y="332867"/>
                  </a:lnTo>
                  <a:lnTo>
                    <a:pt x="400050" y="332867"/>
                  </a:lnTo>
                  <a:lnTo>
                    <a:pt x="400050" y="332739"/>
                  </a:lnTo>
                  <a:close/>
                </a:path>
                <a:path w="407670" h="334010">
                  <a:moveTo>
                    <a:pt x="401320" y="330200"/>
                  </a:moveTo>
                  <a:lnTo>
                    <a:pt x="7620" y="330200"/>
                  </a:lnTo>
                  <a:lnTo>
                    <a:pt x="7620" y="331597"/>
                  </a:lnTo>
                  <a:lnTo>
                    <a:pt x="401320" y="331597"/>
                  </a:lnTo>
                  <a:lnTo>
                    <a:pt x="401320" y="330200"/>
                  </a:lnTo>
                  <a:close/>
                </a:path>
                <a:path w="407670" h="334010">
                  <a:moveTo>
                    <a:pt x="406400" y="326517"/>
                  </a:moveTo>
                  <a:lnTo>
                    <a:pt x="403859" y="326517"/>
                  </a:lnTo>
                  <a:lnTo>
                    <a:pt x="403859" y="327660"/>
                  </a:lnTo>
                  <a:lnTo>
                    <a:pt x="406400" y="327660"/>
                  </a:lnTo>
                  <a:lnTo>
                    <a:pt x="406400" y="326517"/>
                  </a:lnTo>
                  <a:close/>
                </a:path>
                <a:path w="407670" h="334010">
                  <a:moveTo>
                    <a:pt x="3809" y="322707"/>
                  </a:moveTo>
                  <a:lnTo>
                    <a:pt x="0" y="322707"/>
                  </a:lnTo>
                  <a:lnTo>
                    <a:pt x="0" y="325247"/>
                  </a:lnTo>
                  <a:lnTo>
                    <a:pt x="2540" y="325247"/>
                  </a:lnTo>
                  <a:lnTo>
                    <a:pt x="2540" y="326517"/>
                  </a:lnTo>
                  <a:lnTo>
                    <a:pt x="3809" y="326517"/>
                  </a:lnTo>
                  <a:lnTo>
                    <a:pt x="3809" y="322707"/>
                  </a:lnTo>
                  <a:close/>
                </a:path>
                <a:path w="407670" h="334010">
                  <a:moveTo>
                    <a:pt x="407670" y="322707"/>
                  </a:moveTo>
                  <a:lnTo>
                    <a:pt x="403859" y="322707"/>
                  </a:lnTo>
                  <a:lnTo>
                    <a:pt x="403859" y="326389"/>
                  </a:lnTo>
                  <a:lnTo>
                    <a:pt x="406400" y="326389"/>
                  </a:lnTo>
                  <a:lnTo>
                    <a:pt x="406400" y="326517"/>
                  </a:lnTo>
                  <a:lnTo>
                    <a:pt x="407670" y="326517"/>
                  </a:lnTo>
                  <a:lnTo>
                    <a:pt x="407670" y="322707"/>
                  </a:lnTo>
                  <a:close/>
                </a:path>
                <a:path w="407670" h="334010">
                  <a:moveTo>
                    <a:pt x="3809" y="320167"/>
                  </a:moveTo>
                  <a:lnTo>
                    <a:pt x="0" y="320167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0167"/>
                  </a:lnTo>
                  <a:close/>
                </a:path>
                <a:path w="407670" h="334010">
                  <a:moveTo>
                    <a:pt x="407670" y="320167"/>
                  </a:moveTo>
                  <a:lnTo>
                    <a:pt x="403859" y="320167"/>
                  </a:lnTo>
                  <a:lnTo>
                    <a:pt x="403859" y="322580"/>
                  </a:lnTo>
                  <a:lnTo>
                    <a:pt x="407670" y="322580"/>
                  </a:lnTo>
                  <a:lnTo>
                    <a:pt x="407670" y="320167"/>
                  </a:lnTo>
                  <a:close/>
                </a:path>
                <a:path w="407670" h="334010">
                  <a:moveTo>
                    <a:pt x="3809" y="316357"/>
                  </a:moveTo>
                  <a:lnTo>
                    <a:pt x="0" y="316357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6357"/>
                  </a:lnTo>
                  <a:close/>
                </a:path>
                <a:path w="407670" h="334010">
                  <a:moveTo>
                    <a:pt x="407670" y="316357"/>
                  </a:moveTo>
                  <a:lnTo>
                    <a:pt x="403859" y="316357"/>
                  </a:lnTo>
                  <a:lnTo>
                    <a:pt x="403859" y="320039"/>
                  </a:lnTo>
                  <a:lnTo>
                    <a:pt x="407670" y="320039"/>
                  </a:lnTo>
                  <a:lnTo>
                    <a:pt x="407670" y="316357"/>
                  </a:lnTo>
                  <a:close/>
                </a:path>
                <a:path w="407670" h="334010">
                  <a:moveTo>
                    <a:pt x="3809" y="310007"/>
                  </a:moveTo>
                  <a:lnTo>
                    <a:pt x="0" y="310007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0007"/>
                  </a:lnTo>
                  <a:close/>
                </a:path>
                <a:path w="407670" h="334010">
                  <a:moveTo>
                    <a:pt x="407670" y="310007"/>
                  </a:moveTo>
                  <a:lnTo>
                    <a:pt x="403859" y="310007"/>
                  </a:lnTo>
                  <a:lnTo>
                    <a:pt x="403859" y="316230"/>
                  </a:lnTo>
                  <a:lnTo>
                    <a:pt x="407670" y="316230"/>
                  </a:lnTo>
                  <a:lnTo>
                    <a:pt x="407670" y="310007"/>
                  </a:lnTo>
                  <a:close/>
                </a:path>
                <a:path w="407670" h="334010">
                  <a:moveTo>
                    <a:pt x="3809" y="303657"/>
                  </a:moveTo>
                  <a:lnTo>
                    <a:pt x="0" y="303657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3657"/>
                  </a:lnTo>
                  <a:close/>
                </a:path>
                <a:path w="407670" h="334010">
                  <a:moveTo>
                    <a:pt x="407670" y="303657"/>
                  </a:moveTo>
                  <a:lnTo>
                    <a:pt x="403859" y="303657"/>
                  </a:lnTo>
                  <a:lnTo>
                    <a:pt x="403859" y="309880"/>
                  </a:lnTo>
                  <a:lnTo>
                    <a:pt x="407670" y="309880"/>
                  </a:lnTo>
                  <a:lnTo>
                    <a:pt x="407670" y="303657"/>
                  </a:lnTo>
                  <a:close/>
                </a:path>
                <a:path w="407670" h="334010">
                  <a:moveTo>
                    <a:pt x="3809" y="294767"/>
                  </a:moveTo>
                  <a:lnTo>
                    <a:pt x="0" y="294767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4767"/>
                  </a:lnTo>
                  <a:close/>
                </a:path>
                <a:path w="407670" h="334010">
                  <a:moveTo>
                    <a:pt x="407670" y="294767"/>
                  </a:moveTo>
                  <a:lnTo>
                    <a:pt x="403859" y="294767"/>
                  </a:lnTo>
                  <a:lnTo>
                    <a:pt x="403859" y="303530"/>
                  </a:lnTo>
                  <a:lnTo>
                    <a:pt x="407670" y="303530"/>
                  </a:lnTo>
                  <a:lnTo>
                    <a:pt x="407670" y="294767"/>
                  </a:lnTo>
                  <a:close/>
                </a:path>
                <a:path w="407670" h="334010">
                  <a:moveTo>
                    <a:pt x="3809" y="288417"/>
                  </a:moveTo>
                  <a:lnTo>
                    <a:pt x="0" y="288417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417"/>
                  </a:lnTo>
                  <a:close/>
                </a:path>
                <a:path w="407670" h="334010">
                  <a:moveTo>
                    <a:pt x="407670" y="288417"/>
                  </a:moveTo>
                  <a:lnTo>
                    <a:pt x="403859" y="288417"/>
                  </a:lnTo>
                  <a:lnTo>
                    <a:pt x="403859" y="294639"/>
                  </a:lnTo>
                  <a:lnTo>
                    <a:pt x="407670" y="294639"/>
                  </a:lnTo>
                  <a:lnTo>
                    <a:pt x="407670" y="288417"/>
                  </a:lnTo>
                  <a:close/>
                </a:path>
                <a:path w="407670" h="334010">
                  <a:moveTo>
                    <a:pt x="3809" y="285876"/>
                  </a:moveTo>
                  <a:lnTo>
                    <a:pt x="0" y="285876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5876"/>
                  </a:lnTo>
                  <a:close/>
                </a:path>
                <a:path w="407670" h="334010">
                  <a:moveTo>
                    <a:pt x="407670" y="285876"/>
                  </a:moveTo>
                  <a:lnTo>
                    <a:pt x="403859" y="285876"/>
                  </a:lnTo>
                  <a:lnTo>
                    <a:pt x="403859" y="288289"/>
                  </a:lnTo>
                  <a:lnTo>
                    <a:pt x="407670" y="288289"/>
                  </a:lnTo>
                  <a:lnTo>
                    <a:pt x="407670" y="285876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7401559" y="211074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63500"/>
                  </a:moveTo>
                  <a:lnTo>
                    <a:pt x="0" y="6350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500"/>
                  </a:lnTo>
                  <a:close/>
                </a:path>
                <a:path w="400050" h="326389">
                  <a:moveTo>
                    <a:pt x="400050" y="63500"/>
                  </a:moveTo>
                  <a:lnTo>
                    <a:pt x="396240" y="63500"/>
                  </a:lnTo>
                  <a:lnTo>
                    <a:pt x="396240" y="66039"/>
                  </a:lnTo>
                  <a:lnTo>
                    <a:pt x="400050" y="66039"/>
                  </a:lnTo>
                  <a:lnTo>
                    <a:pt x="400050" y="63500"/>
                  </a:lnTo>
                  <a:close/>
                </a:path>
                <a:path w="400050" h="326389">
                  <a:moveTo>
                    <a:pt x="3810" y="46989"/>
                  </a:moveTo>
                  <a:lnTo>
                    <a:pt x="0" y="46989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6989"/>
                  </a:lnTo>
                  <a:close/>
                </a:path>
                <a:path w="400050" h="326389">
                  <a:moveTo>
                    <a:pt x="400050" y="46989"/>
                  </a:moveTo>
                  <a:lnTo>
                    <a:pt x="396240" y="46989"/>
                  </a:lnTo>
                  <a:lnTo>
                    <a:pt x="396240" y="62229"/>
                  </a:lnTo>
                  <a:lnTo>
                    <a:pt x="400050" y="62229"/>
                  </a:lnTo>
                  <a:lnTo>
                    <a:pt x="400050" y="46989"/>
                  </a:lnTo>
                  <a:close/>
                </a:path>
                <a:path w="400050" h="326389">
                  <a:moveTo>
                    <a:pt x="3810" y="38100"/>
                  </a:moveTo>
                  <a:lnTo>
                    <a:pt x="0" y="3810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8100"/>
                  </a:lnTo>
                  <a:close/>
                </a:path>
                <a:path w="400050" h="326389">
                  <a:moveTo>
                    <a:pt x="400050" y="38100"/>
                  </a:moveTo>
                  <a:lnTo>
                    <a:pt x="396240" y="38100"/>
                  </a:lnTo>
                  <a:lnTo>
                    <a:pt x="396240" y="45719"/>
                  </a:lnTo>
                  <a:lnTo>
                    <a:pt x="400050" y="45719"/>
                  </a:lnTo>
                  <a:lnTo>
                    <a:pt x="400050" y="38100"/>
                  </a:lnTo>
                  <a:close/>
                </a:path>
                <a:path w="400050" h="326389">
                  <a:moveTo>
                    <a:pt x="3810" y="31750"/>
                  </a:moveTo>
                  <a:lnTo>
                    <a:pt x="0" y="3175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1750"/>
                  </a:lnTo>
                  <a:close/>
                </a:path>
                <a:path w="400050" h="326389">
                  <a:moveTo>
                    <a:pt x="400050" y="31750"/>
                  </a:moveTo>
                  <a:lnTo>
                    <a:pt x="396240" y="31750"/>
                  </a:lnTo>
                  <a:lnTo>
                    <a:pt x="396240" y="36829"/>
                  </a:lnTo>
                  <a:lnTo>
                    <a:pt x="400050" y="36829"/>
                  </a:lnTo>
                  <a:lnTo>
                    <a:pt x="400050" y="31750"/>
                  </a:lnTo>
                  <a:close/>
                </a:path>
                <a:path w="400050" h="326389">
                  <a:moveTo>
                    <a:pt x="3810" y="25400"/>
                  </a:moveTo>
                  <a:lnTo>
                    <a:pt x="0" y="2540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5400"/>
                  </a:lnTo>
                  <a:close/>
                </a:path>
                <a:path w="400050" h="326389">
                  <a:moveTo>
                    <a:pt x="400050" y="25400"/>
                  </a:moveTo>
                  <a:lnTo>
                    <a:pt x="396240" y="25400"/>
                  </a:lnTo>
                  <a:lnTo>
                    <a:pt x="396240" y="30479"/>
                  </a:lnTo>
                  <a:lnTo>
                    <a:pt x="400050" y="30479"/>
                  </a:lnTo>
                  <a:lnTo>
                    <a:pt x="400050" y="25400"/>
                  </a:lnTo>
                  <a:close/>
                </a:path>
                <a:path w="400050" h="32638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400050" h="326389">
                  <a:moveTo>
                    <a:pt x="400050" y="21589"/>
                  </a:moveTo>
                  <a:lnTo>
                    <a:pt x="396240" y="21589"/>
                  </a:lnTo>
                  <a:lnTo>
                    <a:pt x="396240" y="24129"/>
                  </a:lnTo>
                  <a:lnTo>
                    <a:pt x="400050" y="24129"/>
                  </a:lnTo>
                  <a:lnTo>
                    <a:pt x="400050" y="21589"/>
                  </a:lnTo>
                  <a:close/>
                </a:path>
                <a:path w="400050" h="326389">
                  <a:moveTo>
                    <a:pt x="3810" y="15239"/>
                  </a:moveTo>
                  <a:lnTo>
                    <a:pt x="0" y="1523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5239"/>
                  </a:lnTo>
                  <a:close/>
                </a:path>
                <a:path w="400050" h="326389">
                  <a:moveTo>
                    <a:pt x="400050" y="15239"/>
                  </a:moveTo>
                  <a:lnTo>
                    <a:pt x="396240" y="15239"/>
                  </a:lnTo>
                  <a:lnTo>
                    <a:pt x="396240" y="20319"/>
                  </a:lnTo>
                  <a:lnTo>
                    <a:pt x="400050" y="20319"/>
                  </a:lnTo>
                  <a:lnTo>
                    <a:pt x="400050" y="15239"/>
                  </a:lnTo>
                  <a:close/>
                </a:path>
                <a:path w="400050" h="32638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400050" h="326389">
                  <a:moveTo>
                    <a:pt x="400050" y="12700"/>
                  </a:moveTo>
                  <a:lnTo>
                    <a:pt x="396240" y="12700"/>
                  </a:lnTo>
                  <a:lnTo>
                    <a:pt x="396240" y="13969"/>
                  </a:lnTo>
                  <a:lnTo>
                    <a:pt x="400050" y="13969"/>
                  </a:lnTo>
                  <a:lnTo>
                    <a:pt x="400050" y="12700"/>
                  </a:lnTo>
                  <a:close/>
                </a:path>
                <a:path w="400050" h="32638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400050" h="326389">
                  <a:moveTo>
                    <a:pt x="400050" y="8889"/>
                  </a:moveTo>
                  <a:lnTo>
                    <a:pt x="396240" y="8889"/>
                  </a:lnTo>
                  <a:lnTo>
                    <a:pt x="396240" y="11429"/>
                  </a:lnTo>
                  <a:lnTo>
                    <a:pt x="400050" y="11429"/>
                  </a:lnTo>
                  <a:lnTo>
                    <a:pt x="400050" y="8889"/>
                  </a:lnTo>
                  <a:close/>
                </a:path>
                <a:path w="400050" h="32638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400050" h="326389">
                  <a:moveTo>
                    <a:pt x="400050" y="6350"/>
                  </a:moveTo>
                  <a:lnTo>
                    <a:pt x="396240" y="6350"/>
                  </a:lnTo>
                  <a:lnTo>
                    <a:pt x="396240" y="7619"/>
                  </a:lnTo>
                  <a:lnTo>
                    <a:pt x="400050" y="7619"/>
                  </a:lnTo>
                  <a:lnTo>
                    <a:pt x="400050" y="6350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1270" y="2539"/>
                  </a:lnTo>
                  <a:lnTo>
                    <a:pt x="127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400050" y="3810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400050" y="3810"/>
                  </a:moveTo>
                  <a:lnTo>
                    <a:pt x="396240" y="3810"/>
                  </a:lnTo>
                  <a:lnTo>
                    <a:pt x="396240" y="5079"/>
                  </a:lnTo>
                  <a:lnTo>
                    <a:pt x="400050" y="5079"/>
                  </a:lnTo>
                  <a:lnTo>
                    <a:pt x="400050" y="3810"/>
                  </a:lnTo>
                  <a:close/>
                </a:path>
                <a:path w="400050" h="326389">
                  <a:moveTo>
                    <a:pt x="3810" y="1269"/>
                  </a:moveTo>
                  <a:lnTo>
                    <a:pt x="2540" y="1269"/>
                  </a:lnTo>
                  <a:lnTo>
                    <a:pt x="2540" y="2539"/>
                  </a:lnTo>
                  <a:lnTo>
                    <a:pt x="3810" y="2539"/>
                  </a:lnTo>
                  <a:lnTo>
                    <a:pt x="3810" y="1269"/>
                  </a:lnTo>
                  <a:close/>
                </a:path>
                <a:path w="400050" h="326389">
                  <a:moveTo>
                    <a:pt x="398780" y="1269"/>
                  </a:moveTo>
                  <a:lnTo>
                    <a:pt x="397510" y="1269"/>
                  </a:lnTo>
                  <a:lnTo>
                    <a:pt x="397510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00050" h="326389">
                  <a:moveTo>
                    <a:pt x="39624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0050" h="326389">
                  <a:moveTo>
                    <a:pt x="3810" y="66040"/>
                  </a:moveTo>
                  <a:lnTo>
                    <a:pt x="0" y="6604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66040"/>
                  </a:lnTo>
                  <a:close/>
                </a:path>
                <a:path w="400050" h="326389">
                  <a:moveTo>
                    <a:pt x="400050" y="66040"/>
                  </a:moveTo>
                  <a:lnTo>
                    <a:pt x="396240" y="66040"/>
                  </a:lnTo>
                  <a:lnTo>
                    <a:pt x="396240" y="114300"/>
                  </a:lnTo>
                  <a:lnTo>
                    <a:pt x="400050" y="114300"/>
                  </a:lnTo>
                  <a:lnTo>
                    <a:pt x="400050" y="66040"/>
                  </a:lnTo>
                  <a:close/>
                </a:path>
                <a:path w="400050" h="326389">
                  <a:moveTo>
                    <a:pt x="3810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114300"/>
                  </a:lnTo>
                  <a:close/>
                </a:path>
                <a:path w="400050" h="326389">
                  <a:moveTo>
                    <a:pt x="400050" y="114300"/>
                  </a:moveTo>
                  <a:lnTo>
                    <a:pt x="396240" y="114300"/>
                  </a:lnTo>
                  <a:lnTo>
                    <a:pt x="396240" y="120650"/>
                  </a:lnTo>
                  <a:lnTo>
                    <a:pt x="400050" y="120650"/>
                  </a:lnTo>
                  <a:lnTo>
                    <a:pt x="400050" y="114300"/>
                  </a:lnTo>
                  <a:close/>
                </a:path>
                <a:path w="400050" h="326389">
                  <a:moveTo>
                    <a:pt x="3810" y="120650"/>
                  </a:moveTo>
                  <a:lnTo>
                    <a:pt x="0" y="12065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120650"/>
                  </a:lnTo>
                  <a:close/>
                </a:path>
                <a:path w="400050" h="326389">
                  <a:moveTo>
                    <a:pt x="400050" y="120650"/>
                  </a:moveTo>
                  <a:lnTo>
                    <a:pt x="396240" y="120650"/>
                  </a:lnTo>
                  <a:lnTo>
                    <a:pt x="396240" y="152400"/>
                  </a:lnTo>
                  <a:lnTo>
                    <a:pt x="400050" y="152400"/>
                  </a:lnTo>
                  <a:lnTo>
                    <a:pt x="400050" y="120650"/>
                  </a:lnTo>
                  <a:close/>
                </a:path>
                <a:path w="400050" h="326389">
                  <a:moveTo>
                    <a:pt x="3810" y="152400"/>
                  </a:moveTo>
                  <a:lnTo>
                    <a:pt x="0" y="15240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152400"/>
                  </a:lnTo>
                  <a:close/>
                </a:path>
                <a:path w="400050" h="326389">
                  <a:moveTo>
                    <a:pt x="400050" y="152400"/>
                  </a:moveTo>
                  <a:lnTo>
                    <a:pt x="396240" y="152400"/>
                  </a:lnTo>
                  <a:lnTo>
                    <a:pt x="396240" y="218439"/>
                  </a:lnTo>
                  <a:lnTo>
                    <a:pt x="400050" y="218439"/>
                  </a:lnTo>
                  <a:lnTo>
                    <a:pt x="400050" y="152400"/>
                  </a:lnTo>
                  <a:close/>
                </a:path>
                <a:path w="400050" h="326389">
                  <a:moveTo>
                    <a:pt x="381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18440"/>
                  </a:lnTo>
                  <a:close/>
                </a:path>
                <a:path w="400050" h="326389">
                  <a:moveTo>
                    <a:pt x="400050" y="218440"/>
                  </a:moveTo>
                  <a:lnTo>
                    <a:pt x="396240" y="218440"/>
                  </a:lnTo>
                  <a:lnTo>
                    <a:pt x="396240" y="224789"/>
                  </a:lnTo>
                  <a:lnTo>
                    <a:pt x="400050" y="224789"/>
                  </a:lnTo>
                  <a:lnTo>
                    <a:pt x="400050" y="218440"/>
                  </a:lnTo>
                  <a:close/>
                </a:path>
                <a:path w="400050" h="326389">
                  <a:moveTo>
                    <a:pt x="3810" y="224790"/>
                  </a:moveTo>
                  <a:lnTo>
                    <a:pt x="0" y="2247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24790"/>
                  </a:lnTo>
                  <a:close/>
                </a:path>
                <a:path w="400050" h="326389">
                  <a:moveTo>
                    <a:pt x="400050" y="224790"/>
                  </a:moveTo>
                  <a:lnTo>
                    <a:pt x="396240" y="224790"/>
                  </a:lnTo>
                  <a:lnTo>
                    <a:pt x="396240" y="256539"/>
                  </a:lnTo>
                  <a:lnTo>
                    <a:pt x="400050" y="256539"/>
                  </a:lnTo>
                  <a:lnTo>
                    <a:pt x="400050" y="224790"/>
                  </a:lnTo>
                  <a:close/>
                </a:path>
                <a:path w="400050" h="326389">
                  <a:moveTo>
                    <a:pt x="3810" y="256540"/>
                  </a:moveTo>
                  <a:lnTo>
                    <a:pt x="0" y="25654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56540"/>
                  </a:lnTo>
                  <a:close/>
                </a:path>
                <a:path w="400050" h="326389">
                  <a:moveTo>
                    <a:pt x="400050" y="256540"/>
                  </a:moveTo>
                  <a:lnTo>
                    <a:pt x="396240" y="256540"/>
                  </a:lnTo>
                  <a:lnTo>
                    <a:pt x="396240" y="281939"/>
                  </a:lnTo>
                  <a:lnTo>
                    <a:pt x="400050" y="281939"/>
                  </a:lnTo>
                  <a:lnTo>
                    <a:pt x="400050" y="256540"/>
                  </a:lnTo>
                  <a:close/>
                </a:path>
                <a:path w="400050" h="326389">
                  <a:moveTo>
                    <a:pt x="398780" y="325247"/>
                  </a:moveTo>
                  <a:lnTo>
                    <a:pt x="2540" y="325247"/>
                  </a:lnTo>
                  <a:lnTo>
                    <a:pt x="2540" y="326389"/>
                  </a:lnTo>
                  <a:lnTo>
                    <a:pt x="398780" y="326389"/>
                  </a:lnTo>
                  <a:lnTo>
                    <a:pt x="398780" y="325247"/>
                  </a:lnTo>
                  <a:close/>
                </a:path>
                <a:path w="400050" h="326389">
                  <a:moveTo>
                    <a:pt x="400050" y="322707"/>
                  </a:moveTo>
                  <a:lnTo>
                    <a:pt x="0" y="32270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400050" y="325120"/>
                  </a:lnTo>
                  <a:lnTo>
                    <a:pt x="400050" y="322707"/>
                  </a:lnTo>
                  <a:close/>
                </a:path>
                <a:path w="400050" h="326389">
                  <a:moveTo>
                    <a:pt x="400050" y="325120"/>
                  </a:moveTo>
                  <a:lnTo>
                    <a:pt x="398780" y="325120"/>
                  </a:lnTo>
                  <a:lnTo>
                    <a:pt x="400050" y="325247"/>
                  </a:lnTo>
                  <a:close/>
                </a:path>
                <a:path w="400050" h="326389">
                  <a:moveTo>
                    <a:pt x="3810" y="318897"/>
                  </a:moveTo>
                  <a:lnTo>
                    <a:pt x="0" y="318897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18897"/>
                  </a:lnTo>
                  <a:close/>
                </a:path>
                <a:path w="400050" h="326389">
                  <a:moveTo>
                    <a:pt x="400050" y="318897"/>
                  </a:moveTo>
                  <a:lnTo>
                    <a:pt x="396240" y="318897"/>
                  </a:lnTo>
                  <a:lnTo>
                    <a:pt x="396240" y="322580"/>
                  </a:lnTo>
                  <a:lnTo>
                    <a:pt x="400050" y="322580"/>
                  </a:lnTo>
                  <a:lnTo>
                    <a:pt x="400050" y="318897"/>
                  </a:lnTo>
                  <a:close/>
                </a:path>
                <a:path w="400050" h="326389">
                  <a:moveTo>
                    <a:pt x="3810" y="316357"/>
                  </a:moveTo>
                  <a:lnTo>
                    <a:pt x="0" y="316357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6357"/>
                  </a:lnTo>
                  <a:close/>
                </a:path>
                <a:path w="400050" h="326389">
                  <a:moveTo>
                    <a:pt x="400050" y="316357"/>
                  </a:moveTo>
                  <a:lnTo>
                    <a:pt x="396240" y="316357"/>
                  </a:lnTo>
                  <a:lnTo>
                    <a:pt x="396240" y="318770"/>
                  </a:lnTo>
                  <a:lnTo>
                    <a:pt x="400050" y="318770"/>
                  </a:lnTo>
                  <a:lnTo>
                    <a:pt x="400050" y="316357"/>
                  </a:lnTo>
                  <a:close/>
                </a:path>
                <a:path w="400050" h="326389">
                  <a:moveTo>
                    <a:pt x="3810" y="312547"/>
                  </a:moveTo>
                  <a:lnTo>
                    <a:pt x="0" y="312547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12547"/>
                  </a:lnTo>
                  <a:close/>
                </a:path>
                <a:path w="400050" h="326389">
                  <a:moveTo>
                    <a:pt x="400050" y="312547"/>
                  </a:moveTo>
                  <a:lnTo>
                    <a:pt x="396240" y="312547"/>
                  </a:lnTo>
                  <a:lnTo>
                    <a:pt x="396240" y="316229"/>
                  </a:lnTo>
                  <a:lnTo>
                    <a:pt x="400050" y="316229"/>
                  </a:lnTo>
                  <a:lnTo>
                    <a:pt x="400050" y="312547"/>
                  </a:lnTo>
                  <a:close/>
                </a:path>
                <a:path w="400050" h="326389">
                  <a:moveTo>
                    <a:pt x="3810" y="306197"/>
                  </a:moveTo>
                  <a:lnTo>
                    <a:pt x="0" y="306197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6197"/>
                  </a:lnTo>
                  <a:close/>
                </a:path>
                <a:path w="400050" h="326389">
                  <a:moveTo>
                    <a:pt x="400050" y="306197"/>
                  </a:moveTo>
                  <a:lnTo>
                    <a:pt x="396240" y="306197"/>
                  </a:lnTo>
                  <a:lnTo>
                    <a:pt x="396240" y="312420"/>
                  </a:lnTo>
                  <a:lnTo>
                    <a:pt x="400050" y="312420"/>
                  </a:lnTo>
                  <a:lnTo>
                    <a:pt x="400050" y="306197"/>
                  </a:lnTo>
                  <a:close/>
                </a:path>
                <a:path w="400050" h="326389">
                  <a:moveTo>
                    <a:pt x="3810" y="299847"/>
                  </a:moveTo>
                  <a:lnTo>
                    <a:pt x="0" y="299847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299847"/>
                  </a:lnTo>
                  <a:close/>
                </a:path>
                <a:path w="400050" h="326389">
                  <a:moveTo>
                    <a:pt x="400050" y="299847"/>
                  </a:moveTo>
                  <a:lnTo>
                    <a:pt x="396240" y="299847"/>
                  </a:lnTo>
                  <a:lnTo>
                    <a:pt x="396240" y="306070"/>
                  </a:lnTo>
                  <a:lnTo>
                    <a:pt x="400050" y="306070"/>
                  </a:lnTo>
                  <a:lnTo>
                    <a:pt x="400050" y="299847"/>
                  </a:lnTo>
                  <a:close/>
                </a:path>
                <a:path w="400050" h="326389">
                  <a:moveTo>
                    <a:pt x="3810" y="290957"/>
                  </a:moveTo>
                  <a:lnTo>
                    <a:pt x="0" y="290957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0957"/>
                  </a:lnTo>
                  <a:close/>
                </a:path>
                <a:path w="400050" h="326389">
                  <a:moveTo>
                    <a:pt x="400050" y="290957"/>
                  </a:moveTo>
                  <a:lnTo>
                    <a:pt x="396240" y="290957"/>
                  </a:lnTo>
                  <a:lnTo>
                    <a:pt x="396240" y="299720"/>
                  </a:lnTo>
                  <a:lnTo>
                    <a:pt x="400050" y="299720"/>
                  </a:lnTo>
                  <a:lnTo>
                    <a:pt x="400050" y="290957"/>
                  </a:lnTo>
                  <a:close/>
                </a:path>
                <a:path w="400050" h="326389">
                  <a:moveTo>
                    <a:pt x="3810" y="284607"/>
                  </a:moveTo>
                  <a:lnTo>
                    <a:pt x="0" y="284607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607"/>
                  </a:lnTo>
                  <a:close/>
                </a:path>
                <a:path w="400050" h="326389">
                  <a:moveTo>
                    <a:pt x="400050" y="284607"/>
                  </a:moveTo>
                  <a:lnTo>
                    <a:pt x="396240" y="284607"/>
                  </a:lnTo>
                  <a:lnTo>
                    <a:pt x="396240" y="290829"/>
                  </a:lnTo>
                  <a:lnTo>
                    <a:pt x="400050" y="290829"/>
                  </a:lnTo>
                  <a:lnTo>
                    <a:pt x="400050" y="284607"/>
                  </a:lnTo>
                  <a:close/>
                </a:path>
                <a:path w="400050" h="326389">
                  <a:moveTo>
                    <a:pt x="3810" y="282066"/>
                  </a:moveTo>
                  <a:lnTo>
                    <a:pt x="0" y="282066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2066"/>
                  </a:lnTo>
                  <a:close/>
                </a:path>
                <a:path w="400050" h="326389">
                  <a:moveTo>
                    <a:pt x="400050" y="282066"/>
                  </a:moveTo>
                  <a:lnTo>
                    <a:pt x="396240" y="282066"/>
                  </a:lnTo>
                  <a:lnTo>
                    <a:pt x="396240" y="284479"/>
                  </a:lnTo>
                  <a:lnTo>
                    <a:pt x="400050" y="284479"/>
                  </a:lnTo>
                  <a:lnTo>
                    <a:pt x="400050" y="282066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7405370" y="2114549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29" h="318769">
                  <a:moveTo>
                    <a:pt x="3810" y="312547"/>
                  </a:moveTo>
                  <a:lnTo>
                    <a:pt x="0" y="312547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12547"/>
                  </a:lnTo>
                  <a:close/>
                </a:path>
                <a:path w="392429" h="318769">
                  <a:moveTo>
                    <a:pt x="3810" y="308737"/>
                  </a:moveTo>
                  <a:lnTo>
                    <a:pt x="0" y="308737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8737"/>
                  </a:lnTo>
                  <a:close/>
                </a:path>
                <a:path w="392429" h="318769">
                  <a:moveTo>
                    <a:pt x="3810" y="62242"/>
                  </a:moveTo>
                  <a:lnTo>
                    <a:pt x="0" y="62242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62242"/>
                  </a:lnTo>
                  <a:close/>
                </a:path>
                <a:path w="392429" h="318769">
                  <a:moveTo>
                    <a:pt x="381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9690"/>
                  </a:lnTo>
                  <a:close/>
                </a:path>
                <a:path w="392429" h="318769">
                  <a:moveTo>
                    <a:pt x="3810" y="43180"/>
                  </a:moveTo>
                  <a:lnTo>
                    <a:pt x="0" y="43180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43180"/>
                  </a:lnTo>
                  <a:close/>
                </a:path>
                <a:path w="392429" h="318769">
                  <a:moveTo>
                    <a:pt x="3810" y="34290"/>
                  </a:moveTo>
                  <a:lnTo>
                    <a:pt x="0" y="3429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4290"/>
                  </a:lnTo>
                  <a:close/>
                </a:path>
                <a:path w="392429" h="318769">
                  <a:moveTo>
                    <a:pt x="3810" y="27940"/>
                  </a:moveTo>
                  <a:lnTo>
                    <a:pt x="0" y="2794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7940"/>
                  </a:lnTo>
                  <a:close/>
                </a:path>
                <a:path w="392429" h="318769">
                  <a:moveTo>
                    <a:pt x="3810" y="21590"/>
                  </a:moveTo>
                  <a:lnTo>
                    <a:pt x="0" y="2159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1590"/>
                  </a:lnTo>
                  <a:close/>
                </a:path>
                <a:path w="392429" h="31876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92429" h="318769">
                  <a:moveTo>
                    <a:pt x="3810" y="11430"/>
                  </a:moveTo>
                  <a:lnTo>
                    <a:pt x="0" y="1143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1430"/>
                  </a:lnTo>
                  <a:close/>
                </a:path>
                <a:path w="392429" h="318769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92429" h="31876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92429" h="318769">
                  <a:moveTo>
                    <a:pt x="392430" y="315087"/>
                  </a:moveTo>
                  <a:lnTo>
                    <a:pt x="0" y="315087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5087"/>
                  </a:lnTo>
                  <a:close/>
                </a:path>
                <a:path w="392429" h="318769">
                  <a:moveTo>
                    <a:pt x="392430" y="312547"/>
                  </a:moveTo>
                  <a:lnTo>
                    <a:pt x="388620" y="312547"/>
                  </a:lnTo>
                  <a:lnTo>
                    <a:pt x="388620" y="314960"/>
                  </a:lnTo>
                  <a:lnTo>
                    <a:pt x="392430" y="314960"/>
                  </a:lnTo>
                  <a:lnTo>
                    <a:pt x="392430" y="312547"/>
                  </a:lnTo>
                  <a:close/>
                </a:path>
                <a:path w="392429" h="318769">
                  <a:moveTo>
                    <a:pt x="392430" y="308737"/>
                  </a:moveTo>
                  <a:lnTo>
                    <a:pt x="388620" y="308737"/>
                  </a:lnTo>
                  <a:lnTo>
                    <a:pt x="388620" y="312420"/>
                  </a:lnTo>
                  <a:lnTo>
                    <a:pt x="392430" y="312420"/>
                  </a:lnTo>
                  <a:lnTo>
                    <a:pt x="392430" y="308737"/>
                  </a:lnTo>
                  <a:close/>
                </a:path>
                <a:path w="392429" h="318769">
                  <a:moveTo>
                    <a:pt x="392430" y="302387"/>
                  </a:moveTo>
                  <a:lnTo>
                    <a:pt x="388620" y="302387"/>
                  </a:lnTo>
                  <a:lnTo>
                    <a:pt x="388620" y="308610"/>
                  </a:lnTo>
                  <a:lnTo>
                    <a:pt x="392430" y="308610"/>
                  </a:lnTo>
                  <a:lnTo>
                    <a:pt x="392430" y="302387"/>
                  </a:lnTo>
                  <a:close/>
                </a:path>
                <a:path w="392429" h="318769">
                  <a:moveTo>
                    <a:pt x="392430" y="43180"/>
                  </a:moveTo>
                  <a:lnTo>
                    <a:pt x="388620" y="43180"/>
                  </a:lnTo>
                  <a:lnTo>
                    <a:pt x="388620" y="59690"/>
                  </a:lnTo>
                  <a:lnTo>
                    <a:pt x="388620" y="62230"/>
                  </a:lnTo>
                  <a:lnTo>
                    <a:pt x="388620" y="302260"/>
                  </a:lnTo>
                  <a:lnTo>
                    <a:pt x="392430" y="302260"/>
                  </a:lnTo>
                  <a:lnTo>
                    <a:pt x="392430" y="62230"/>
                  </a:lnTo>
                  <a:lnTo>
                    <a:pt x="392430" y="59690"/>
                  </a:lnTo>
                  <a:lnTo>
                    <a:pt x="392430" y="43180"/>
                  </a:lnTo>
                  <a:close/>
                </a:path>
                <a:path w="392429" h="318769">
                  <a:moveTo>
                    <a:pt x="392430" y="34290"/>
                  </a:moveTo>
                  <a:lnTo>
                    <a:pt x="388620" y="34290"/>
                  </a:lnTo>
                  <a:lnTo>
                    <a:pt x="388620" y="41910"/>
                  </a:lnTo>
                  <a:lnTo>
                    <a:pt x="392430" y="41910"/>
                  </a:lnTo>
                  <a:lnTo>
                    <a:pt x="392430" y="34290"/>
                  </a:lnTo>
                  <a:close/>
                </a:path>
                <a:path w="392429" h="318769">
                  <a:moveTo>
                    <a:pt x="392430" y="27940"/>
                  </a:moveTo>
                  <a:lnTo>
                    <a:pt x="388620" y="27940"/>
                  </a:lnTo>
                  <a:lnTo>
                    <a:pt x="388620" y="33020"/>
                  </a:lnTo>
                  <a:lnTo>
                    <a:pt x="392430" y="33020"/>
                  </a:lnTo>
                  <a:lnTo>
                    <a:pt x="392430" y="27940"/>
                  </a:lnTo>
                  <a:close/>
                </a:path>
                <a:path w="392429" h="318769">
                  <a:moveTo>
                    <a:pt x="392430" y="21590"/>
                  </a:moveTo>
                  <a:lnTo>
                    <a:pt x="388620" y="21590"/>
                  </a:lnTo>
                  <a:lnTo>
                    <a:pt x="388620" y="26670"/>
                  </a:lnTo>
                  <a:lnTo>
                    <a:pt x="392430" y="26670"/>
                  </a:lnTo>
                  <a:lnTo>
                    <a:pt x="392430" y="21590"/>
                  </a:lnTo>
                  <a:close/>
                </a:path>
                <a:path w="392429" h="318769">
                  <a:moveTo>
                    <a:pt x="392430" y="17780"/>
                  </a:moveTo>
                  <a:lnTo>
                    <a:pt x="388620" y="17780"/>
                  </a:lnTo>
                  <a:lnTo>
                    <a:pt x="388620" y="20320"/>
                  </a:lnTo>
                  <a:lnTo>
                    <a:pt x="392430" y="20320"/>
                  </a:lnTo>
                  <a:lnTo>
                    <a:pt x="392430" y="17780"/>
                  </a:lnTo>
                  <a:close/>
                </a:path>
                <a:path w="392429" h="318769">
                  <a:moveTo>
                    <a:pt x="392430" y="11430"/>
                  </a:moveTo>
                  <a:lnTo>
                    <a:pt x="388620" y="11430"/>
                  </a:lnTo>
                  <a:lnTo>
                    <a:pt x="388620" y="16510"/>
                  </a:lnTo>
                  <a:lnTo>
                    <a:pt x="392430" y="16510"/>
                  </a:lnTo>
                  <a:lnTo>
                    <a:pt x="392430" y="11430"/>
                  </a:lnTo>
                  <a:close/>
                </a:path>
                <a:path w="392429" h="318769">
                  <a:moveTo>
                    <a:pt x="392430" y="8890"/>
                  </a:moveTo>
                  <a:lnTo>
                    <a:pt x="388620" y="8890"/>
                  </a:lnTo>
                  <a:lnTo>
                    <a:pt x="388620" y="10160"/>
                  </a:lnTo>
                  <a:lnTo>
                    <a:pt x="392430" y="10160"/>
                  </a:lnTo>
                  <a:lnTo>
                    <a:pt x="392430" y="8890"/>
                  </a:lnTo>
                  <a:close/>
                </a:path>
                <a:path w="392429" h="318769">
                  <a:moveTo>
                    <a:pt x="392430" y="5080"/>
                  </a:moveTo>
                  <a:lnTo>
                    <a:pt x="388620" y="5080"/>
                  </a:lnTo>
                  <a:lnTo>
                    <a:pt x="388620" y="7620"/>
                  </a:lnTo>
                  <a:lnTo>
                    <a:pt x="392430" y="7620"/>
                  </a:lnTo>
                  <a:lnTo>
                    <a:pt x="392430" y="5080"/>
                  </a:lnTo>
                  <a:close/>
                </a:path>
                <a:path w="392429" h="318769">
                  <a:moveTo>
                    <a:pt x="39243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392429" h="318769">
                  <a:moveTo>
                    <a:pt x="3924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92430" y="1270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7409179" y="2119630"/>
              <a:ext cx="384810" cy="309880"/>
            </a:xfrm>
            <a:custGeom>
              <a:avLst/>
              <a:gdLst/>
              <a:ahLst/>
              <a:cxnLst/>
              <a:rect l="l" t="t" r="r" b="b"/>
              <a:pathLst>
                <a:path w="384809" h="309880">
                  <a:moveTo>
                    <a:pt x="3810" y="54610"/>
                  </a:moveTo>
                  <a:lnTo>
                    <a:pt x="0" y="5461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4610"/>
                  </a:lnTo>
                  <a:close/>
                </a:path>
                <a:path w="384809" h="309880">
                  <a:moveTo>
                    <a:pt x="384810" y="54610"/>
                  </a:moveTo>
                  <a:lnTo>
                    <a:pt x="381000" y="54610"/>
                  </a:lnTo>
                  <a:lnTo>
                    <a:pt x="381000" y="57150"/>
                  </a:lnTo>
                  <a:lnTo>
                    <a:pt x="384810" y="57150"/>
                  </a:lnTo>
                  <a:lnTo>
                    <a:pt x="384810" y="54610"/>
                  </a:lnTo>
                  <a:close/>
                </a:path>
                <a:path w="384809" h="309880">
                  <a:moveTo>
                    <a:pt x="3810" y="38100"/>
                  </a:moveTo>
                  <a:lnTo>
                    <a:pt x="0" y="3810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38100"/>
                  </a:lnTo>
                  <a:close/>
                </a:path>
                <a:path w="384809" h="309880">
                  <a:moveTo>
                    <a:pt x="384810" y="38100"/>
                  </a:moveTo>
                  <a:lnTo>
                    <a:pt x="381000" y="38100"/>
                  </a:lnTo>
                  <a:lnTo>
                    <a:pt x="381000" y="53339"/>
                  </a:lnTo>
                  <a:lnTo>
                    <a:pt x="384810" y="53339"/>
                  </a:lnTo>
                  <a:lnTo>
                    <a:pt x="384810" y="38100"/>
                  </a:lnTo>
                  <a:close/>
                </a:path>
                <a:path w="384809" h="309880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84809" h="309880">
                  <a:moveTo>
                    <a:pt x="384810" y="29210"/>
                  </a:moveTo>
                  <a:lnTo>
                    <a:pt x="381000" y="29210"/>
                  </a:lnTo>
                  <a:lnTo>
                    <a:pt x="381000" y="36829"/>
                  </a:lnTo>
                  <a:lnTo>
                    <a:pt x="384810" y="36829"/>
                  </a:lnTo>
                  <a:lnTo>
                    <a:pt x="384810" y="29210"/>
                  </a:lnTo>
                  <a:close/>
                </a:path>
                <a:path w="384809" h="309880">
                  <a:moveTo>
                    <a:pt x="3810" y="22860"/>
                  </a:moveTo>
                  <a:lnTo>
                    <a:pt x="0" y="2286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2860"/>
                  </a:lnTo>
                  <a:close/>
                </a:path>
                <a:path w="384809" h="309880">
                  <a:moveTo>
                    <a:pt x="384810" y="22860"/>
                  </a:moveTo>
                  <a:lnTo>
                    <a:pt x="381000" y="22860"/>
                  </a:lnTo>
                  <a:lnTo>
                    <a:pt x="381000" y="27939"/>
                  </a:lnTo>
                  <a:lnTo>
                    <a:pt x="384810" y="27939"/>
                  </a:lnTo>
                  <a:lnTo>
                    <a:pt x="384810" y="22860"/>
                  </a:lnTo>
                  <a:close/>
                </a:path>
                <a:path w="384809" h="309880">
                  <a:moveTo>
                    <a:pt x="3810" y="16510"/>
                  </a:moveTo>
                  <a:lnTo>
                    <a:pt x="0" y="1651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6510"/>
                  </a:lnTo>
                  <a:close/>
                </a:path>
                <a:path w="384809" h="309880">
                  <a:moveTo>
                    <a:pt x="384810" y="16510"/>
                  </a:moveTo>
                  <a:lnTo>
                    <a:pt x="381000" y="16510"/>
                  </a:lnTo>
                  <a:lnTo>
                    <a:pt x="381000" y="21589"/>
                  </a:lnTo>
                  <a:lnTo>
                    <a:pt x="384810" y="21589"/>
                  </a:lnTo>
                  <a:lnTo>
                    <a:pt x="384810" y="16510"/>
                  </a:lnTo>
                  <a:close/>
                </a:path>
                <a:path w="384809" h="309880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84809" h="309880">
                  <a:moveTo>
                    <a:pt x="384810" y="12700"/>
                  </a:moveTo>
                  <a:lnTo>
                    <a:pt x="381000" y="12700"/>
                  </a:lnTo>
                  <a:lnTo>
                    <a:pt x="381000" y="15239"/>
                  </a:lnTo>
                  <a:lnTo>
                    <a:pt x="384810" y="15239"/>
                  </a:lnTo>
                  <a:lnTo>
                    <a:pt x="384810" y="12700"/>
                  </a:lnTo>
                  <a:close/>
                </a:path>
                <a:path w="384809" h="309880">
                  <a:moveTo>
                    <a:pt x="3810" y="6350"/>
                  </a:moveTo>
                  <a:lnTo>
                    <a:pt x="0" y="635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6350"/>
                  </a:lnTo>
                  <a:close/>
                </a:path>
                <a:path w="384809" h="309880">
                  <a:moveTo>
                    <a:pt x="384810" y="6350"/>
                  </a:moveTo>
                  <a:lnTo>
                    <a:pt x="381000" y="6350"/>
                  </a:lnTo>
                  <a:lnTo>
                    <a:pt x="381000" y="11429"/>
                  </a:lnTo>
                  <a:lnTo>
                    <a:pt x="384810" y="11429"/>
                  </a:lnTo>
                  <a:lnTo>
                    <a:pt x="384810" y="6350"/>
                  </a:lnTo>
                  <a:close/>
                </a:path>
                <a:path w="384809" h="30988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84809" h="309880">
                  <a:moveTo>
                    <a:pt x="384810" y="3810"/>
                  </a:moveTo>
                  <a:lnTo>
                    <a:pt x="381000" y="3810"/>
                  </a:lnTo>
                  <a:lnTo>
                    <a:pt x="381000" y="5079"/>
                  </a:lnTo>
                  <a:lnTo>
                    <a:pt x="384810" y="5079"/>
                  </a:lnTo>
                  <a:lnTo>
                    <a:pt x="384810" y="3810"/>
                  </a:lnTo>
                  <a:close/>
                </a:path>
                <a:path w="384809" h="309880">
                  <a:moveTo>
                    <a:pt x="384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70"/>
                  </a:lnTo>
                  <a:lnTo>
                    <a:pt x="384810" y="1270"/>
                  </a:lnTo>
                  <a:lnTo>
                    <a:pt x="384810" y="0"/>
                  </a:lnTo>
                  <a:close/>
                </a:path>
                <a:path w="384809" h="309880">
                  <a:moveTo>
                    <a:pt x="384810" y="1270"/>
                  </a:moveTo>
                  <a:lnTo>
                    <a:pt x="381000" y="1270"/>
                  </a:lnTo>
                  <a:lnTo>
                    <a:pt x="381000" y="2539"/>
                  </a:lnTo>
                  <a:lnTo>
                    <a:pt x="384810" y="2539"/>
                  </a:lnTo>
                  <a:lnTo>
                    <a:pt x="384810" y="1270"/>
                  </a:lnTo>
                  <a:close/>
                </a:path>
                <a:path w="384809" h="309880">
                  <a:moveTo>
                    <a:pt x="3810" y="57150"/>
                  </a:moveTo>
                  <a:lnTo>
                    <a:pt x="0" y="5715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57150"/>
                  </a:lnTo>
                  <a:close/>
                </a:path>
                <a:path w="384809" h="309880">
                  <a:moveTo>
                    <a:pt x="384810" y="57150"/>
                  </a:moveTo>
                  <a:lnTo>
                    <a:pt x="381000" y="57150"/>
                  </a:lnTo>
                  <a:lnTo>
                    <a:pt x="381000" y="105410"/>
                  </a:lnTo>
                  <a:lnTo>
                    <a:pt x="384810" y="105410"/>
                  </a:lnTo>
                  <a:lnTo>
                    <a:pt x="384810" y="57150"/>
                  </a:lnTo>
                  <a:close/>
                </a:path>
                <a:path w="384809" h="309880">
                  <a:moveTo>
                    <a:pt x="381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105410"/>
                  </a:lnTo>
                  <a:close/>
                </a:path>
                <a:path w="384809" h="309880">
                  <a:moveTo>
                    <a:pt x="384810" y="105410"/>
                  </a:moveTo>
                  <a:lnTo>
                    <a:pt x="381000" y="105410"/>
                  </a:lnTo>
                  <a:lnTo>
                    <a:pt x="381000" y="111760"/>
                  </a:lnTo>
                  <a:lnTo>
                    <a:pt x="384810" y="111760"/>
                  </a:lnTo>
                  <a:lnTo>
                    <a:pt x="384810" y="105410"/>
                  </a:lnTo>
                  <a:close/>
                </a:path>
                <a:path w="384809" h="309880">
                  <a:moveTo>
                    <a:pt x="3810" y="111760"/>
                  </a:moveTo>
                  <a:lnTo>
                    <a:pt x="0" y="111760"/>
                  </a:lnTo>
                  <a:lnTo>
                    <a:pt x="0" y="143510"/>
                  </a:lnTo>
                  <a:lnTo>
                    <a:pt x="3810" y="143510"/>
                  </a:lnTo>
                  <a:lnTo>
                    <a:pt x="3810" y="111760"/>
                  </a:lnTo>
                  <a:close/>
                </a:path>
                <a:path w="384809" h="309880">
                  <a:moveTo>
                    <a:pt x="384810" y="111760"/>
                  </a:moveTo>
                  <a:lnTo>
                    <a:pt x="381000" y="111760"/>
                  </a:lnTo>
                  <a:lnTo>
                    <a:pt x="381000" y="143510"/>
                  </a:lnTo>
                  <a:lnTo>
                    <a:pt x="384810" y="143510"/>
                  </a:lnTo>
                  <a:lnTo>
                    <a:pt x="384810" y="111760"/>
                  </a:lnTo>
                  <a:close/>
                </a:path>
                <a:path w="384809" h="309880">
                  <a:moveTo>
                    <a:pt x="3810" y="143510"/>
                  </a:moveTo>
                  <a:lnTo>
                    <a:pt x="0" y="14351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43510"/>
                  </a:lnTo>
                  <a:close/>
                </a:path>
                <a:path w="384809" h="309880">
                  <a:moveTo>
                    <a:pt x="384810" y="143510"/>
                  </a:moveTo>
                  <a:lnTo>
                    <a:pt x="381000" y="143510"/>
                  </a:lnTo>
                  <a:lnTo>
                    <a:pt x="381000" y="209550"/>
                  </a:lnTo>
                  <a:lnTo>
                    <a:pt x="384810" y="209550"/>
                  </a:lnTo>
                  <a:lnTo>
                    <a:pt x="384810" y="143510"/>
                  </a:lnTo>
                  <a:close/>
                </a:path>
                <a:path w="384809" h="309880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84809" h="309880">
                  <a:moveTo>
                    <a:pt x="384810" y="209550"/>
                  </a:moveTo>
                  <a:lnTo>
                    <a:pt x="381000" y="209550"/>
                  </a:lnTo>
                  <a:lnTo>
                    <a:pt x="381000" y="215900"/>
                  </a:lnTo>
                  <a:lnTo>
                    <a:pt x="384810" y="215900"/>
                  </a:lnTo>
                  <a:lnTo>
                    <a:pt x="384810" y="209550"/>
                  </a:lnTo>
                  <a:close/>
                </a:path>
                <a:path w="384809" h="309880">
                  <a:moveTo>
                    <a:pt x="3810" y="215900"/>
                  </a:moveTo>
                  <a:lnTo>
                    <a:pt x="0" y="2159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15900"/>
                  </a:lnTo>
                  <a:close/>
                </a:path>
                <a:path w="384809" h="309880">
                  <a:moveTo>
                    <a:pt x="384810" y="215900"/>
                  </a:moveTo>
                  <a:lnTo>
                    <a:pt x="381000" y="215900"/>
                  </a:lnTo>
                  <a:lnTo>
                    <a:pt x="381000" y="247650"/>
                  </a:lnTo>
                  <a:lnTo>
                    <a:pt x="384810" y="247650"/>
                  </a:lnTo>
                  <a:lnTo>
                    <a:pt x="384810" y="215900"/>
                  </a:lnTo>
                  <a:close/>
                </a:path>
                <a:path w="384809" h="309880">
                  <a:moveTo>
                    <a:pt x="3810" y="247650"/>
                  </a:moveTo>
                  <a:lnTo>
                    <a:pt x="0" y="24765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47650"/>
                  </a:lnTo>
                  <a:close/>
                </a:path>
                <a:path w="384809" h="309880">
                  <a:moveTo>
                    <a:pt x="384810" y="247650"/>
                  </a:moveTo>
                  <a:lnTo>
                    <a:pt x="381000" y="247650"/>
                  </a:lnTo>
                  <a:lnTo>
                    <a:pt x="381000" y="273050"/>
                  </a:lnTo>
                  <a:lnTo>
                    <a:pt x="384810" y="273050"/>
                  </a:lnTo>
                  <a:lnTo>
                    <a:pt x="384810" y="247650"/>
                  </a:lnTo>
                  <a:close/>
                </a:path>
                <a:path w="384809" h="309880">
                  <a:moveTo>
                    <a:pt x="384810" y="307467"/>
                  </a:moveTo>
                  <a:lnTo>
                    <a:pt x="0" y="307467"/>
                  </a:lnTo>
                  <a:lnTo>
                    <a:pt x="0" y="309880"/>
                  </a:lnTo>
                  <a:lnTo>
                    <a:pt x="384810" y="309880"/>
                  </a:lnTo>
                  <a:lnTo>
                    <a:pt x="384810" y="307467"/>
                  </a:lnTo>
                  <a:close/>
                </a:path>
                <a:path w="384809" h="309880">
                  <a:moveTo>
                    <a:pt x="3810" y="303657"/>
                  </a:moveTo>
                  <a:lnTo>
                    <a:pt x="0" y="303657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3657"/>
                  </a:lnTo>
                  <a:close/>
                </a:path>
                <a:path w="384809" h="309880">
                  <a:moveTo>
                    <a:pt x="384810" y="303657"/>
                  </a:moveTo>
                  <a:lnTo>
                    <a:pt x="381000" y="303657"/>
                  </a:lnTo>
                  <a:lnTo>
                    <a:pt x="381000" y="307340"/>
                  </a:lnTo>
                  <a:lnTo>
                    <a:pt x="384810" y="307340"/>
                  </a:lnTo>
                  <a:lnTo>
                    <a:pt x="384810" y="303657"/>
                  </a:lnTo>
                  <a:close/>
                </a:path>
                <a:path w="384809" h="309880">
                  <a:moveTo>
                    <a:pt x="3810" y="297307"/>
                  </a:moveTo>
                  <a:lnTo>
                    <a:pt x="0" y="297307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7307"/>
                  </a:lnTo>
                  <a:close/>
                </a:path>
                <a:path w="384809" h="309880">
                  <a:moveTo>
                    <a:pt x="384810" y="297307"/>
                  </a:moveTo>
                  <a:lnTo>
                    <a:pt x="381000" y="297307"/>
                  </a:lnTo>
                  <a:lnTo>
                    <a:pt x="381000" y="303530"/>
                  </a:lnTo>
                  <a:lnTo>
                    <a:pt x="384810" y="303530"/>
                  </a:lnTo>
                  <a:lnTo>
                    <a:pt x="384810" y="297307"/>
                  </a:lnTo>
                  <a:close/>
                </a:path>
                <a:path w="384809" h="309880">
                  <a:moveTo>
                    <a:pt x="3810" y="290957"/>
                  </a:moveTo>
                  <a:lnTo>
                    <a:pt x="0" y="290957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0957"/>
                  </a:lnTo>
                  <a:close/>
                </a:path>
                <a:path w="384809" h="309880">
                  <a:moveTo>
                    <a:pt x="384810" y="290957"/>
                  </a:moveTo>
                  <a:lnTo>
                    <a:pt x="381000" y="290957"/>
                  </a:lnTo>
                  <a:lnTo>
                    <a:pt x="381000" y="297180"/>
                  </a:lnTo>
                  <a:lnTo>
                    <a:pt x="384810" y="297180"/>
                  </a:lnTo>
                  <a:lnTo>
                    <a:pt x="384810" y="290957"/>
                  </a:lnTo>
                  <a:close/>
                </a:path>
                <a:path w="384809" h="309880">
                  <a:moveTo>
                    <a:pt x="3810" y="282067"/>
                  </a:moveTo>
                  <a:lnTo>
                    <a:pt x="0" y="282067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2067"/>
                  </a:lnTo>
                  <a:close/>
                </a:path>
                <a:path w="384809" h="309880">
                  <a:moveTo>
                    <a:pt x="384810" y="282067"/>
                  </a:moveTo>
                  <a:lnTo>
                    <a:pt x="381000" y="282067"/>
                  </a:lnTo>
                  <a:lnTo>
                    <a:pt x="381000" y="290830"/>
                  </a:lnTo>
                  <a:lnTo>
                    <a:pt x="384810" y="290830"/>
                  </a:lnTo>
                  <a:lnTo>
                    <a:pt x="384810" y="282067"/>
                  </a:lnTo>
                  <a:close/>
                </a:path>
                <a:path w="384809" h="309880">
                  <a:moveTo>
                    <a:pt x="3810" y="275717"/>
                  </a:moveTo>
                  <a:lnTo>
                    <a:pt x="0" y="275717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717"/>
                  </a:lnTo>
                  <a:close/>
                </a:path>
                <a:path w="384809" h="309880">
                  <a:moveTo>
                    <a:pt x="384810" y="275717"/>
                  </a:moveTo>
                  <a:lnTo>
                    <a:pt x="381000" y="275717"/>
                  </a:lnTo>
                  <a:lnTo>
                    <a:pt x="381000" y="281939"/>
                  </a:lnTo>
                  <a:lnTo>
                    <a:pt x="384810" y="281939"/>
                  </a:lnTo>
                  <a:lnTo>
                    <a:pt x="384810" y="275717"/>
                  </a:lnTo>
                  <a:close/>
                </a:path>
                <a:path w="384809" h="309880">
                  <a:moveTo>
                    <a:pt x="3810" y="273176"/>
                  </a:moveTo>
                  <a:lnTo>
                    <a:pt x="0" y="273176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73176"/>
                  </a:lnTo>
                  <a:close/>
                </a:path>
                <a:path w="384809" h="309880">
                  <a:moveTo>
                    <a:pt x="384810" y="273176"/>
                  </a:moveTo>
                  <a:lnTo>
                    <a:pt x="381000" y="273176"/>
                  </a:lnTo>
                  <a:lnTo>
                    <a:pt x="381000" y="275589"/>
                  </a:lnTo>
                  <a:lnTo>
                    <a:pt x="384810" y="275589"/>
                  </a:lnTo>
                  <a:lnTo>
                    <a:pt x="384810" y="273176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7412990" y="2120899"/>
              <a:ext cx="377190" cy="306070"/>
            </a:xfrm>
            <a:custGeom>
              <a:avLst/>
              <a:gdLst/>
              <a:ahLst/>
              <a:cxnLst/>
              <a:rect l="l" t="t" r="r" b="b"/>
              <a:pathLst>
                <a:path w="377190" h="306069">
                  <a:moveTo>
                    <a:pt x="3810" y="36830"/>
                  </a:moveTo>
                  <a:lnTo>
                    <a:pt x="0" y="36830"/>
                  </a:lnTo>
                  <a:lnTo>
                    <a:pt x="0" y="53340"/>
                  </a:lnTo>
                  <a:lnTo>
                    <a:pt x="0" y="5588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55880"/>
                  </a:lnTo>
                  <a:lnTo>
                    <a:pt x="3810" y="53340"/>
                  </a:lnTo>
                  <a:lnTo>
                    <a:pt x="3810" y="36830"/>
                  </a:lnTo>
                  <a:close/>
                </a:path>
                <a:path w="377190" h="306069">
                  <a:moveTo>
                    <a:pt x="3810" y="27940"/>
                  </a:moveTo>
                  <a:lnTo>
                    <a:pt x="0" y="2794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7940"/>
                  </a:lnTo>
                  <a:close/>
                </a:path>
                <a:path w="377190" h="306069">
                  <a:moveTo>
                    <a:pt x="3810" y="21590"/>
                  </a:moveTo>
                  <a:lnTo>
                    <a:pt x="0" y="2159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1590"/>
                  </a:lnTo>
                  <a:close/>
                </a:path>
                <a:path w="377190" h="306069">
                  <a:moveTo>
                    <a:pt x="3810" y="15240"/>
                  </a:moveTo>
                  <a:lnTo>
                    <a:pt x="0" y="1524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5240"/>
                  </a:lnTo>
                  <a:close/>
                </a:path>
                <a:path w="377190" h="30606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77190" h="306069">
                  <a:moveTo>
                    <a:pt x="3810" y="5080"/>
                  </a:moveTo>
                  <a:lnTo>
                    <a:pt x="0" y="508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5080"/>
                  </a:lnTo>
                  <a:close/>
                </a:path>
                <a:path w="377190" h="306069">
                  <a:moveTo>
                    <a:pt x="377190" y="302387"/>
                  </a:moveTo>
                  <a:lnTo>
                    <a:pt x="0" y="302387"/>
                  </a:lnTo>
                  <a:lnTo>
                    <a:pt x="0" y="306070"/>
                  </a:lnTo>
                  <a:lnTo>
                    <a:pt x="377190" y="306070"/>
                  </a:lnTo>
                  <a:lnTo>
                    <a:pt x="377190" y="302387"/>
                  </a:lnTo>
                  <a:close/>
                </a:path>
                <a:path w="377190" h="306069">
                  <a:moveTo>
                    <a:pt x="377190" y="55892"/>
                  </a:moveTo>
                  <a:lnTo>
                    <a:pt x="373380" y="55892"/>
                  </a:lnTo>
                  <a:lnTo>
                    <a:pt x="373380" y="302260"/>
                  </a:lnTo>
                  <a:lnTo>
                    <a:pt x="377190" y="302260"/>
                  </a:lnTo>
                  <a:lnTo>
                    <a:pt x="377190" y="55892"/>
                  </a:lnTo>
                  <a:close/>
                </a:path>
                <a:path w="377190" h="306069">
                  <a:moveTo>
                    <a:pt x="377190" y="53340"/>
                  </a:moveTo>
                  <a:lnTo>
                    <a:pt x="373380" y="53340"/>
                  </a:lnTo>
                  <a:lnTo>
                    <a:pt x="373380" y="55880"/>
                  </a:lnTo>
                  <a:lnTo>
                    <a:pt x="377190" y="55880"/>
                  </a:lnTo>
                  <a:lnTo>
                    <a:pt x="377190" y="53340"/>
                  </a:lnTo>
                  <a:close/>
                </a:path>
                <a:path w="377190" h="306069">
                  <a:moveTo>
                    <a:pt x="377190" y="36830"/>
                  </a:moveTo>
                  <a:lnTo>
                    <a:pt x="373380" y="36830"/>
                  </a:lnTo>
                  <a:lnTo>
                    <a:pt x="373380" y="52070"/>
                  </a:lnTo>
                  <a:lnTo>
                    <a:pt x="377190" y="52070"/>
                  </a:lnTo>
                  <a:lnTo>
                    <a:pt x="377190" y="36830"/>
                  </a:lnTo>
                  <a:close/>
                </a:path>
                <a:path w="377190" h="306069">
                  <a:moveTo>
                    <a:pt x="377190" y="27940"/>
                  </a:moveTo>
                  <a:lnTo>
                    <a:pt x="373380" y="27940"/>
                  </a:lnTo>
                  <a:lnTo>
                    <a:pt x="373380" y="35560"/>
                  </a:lnTo>
                  <a:lnTo>
                    <a:pt x="377190" y="35560"/>
                  </a:lnTo>
                  <a:lnTo>
                    <a:pt x="377190" y="27940"/>
                  </a:lnTo>
                  <a:close/>
                </a:path>
                <a:path w="377190" h="306069">
                  <a:moveTo>
                    <a:pt x="377190" y="21590"/>
                  </a:moveTo>
                  <a:lnTo>
                    <a:pt x="373380" y="21590"/>
                  </a:lnTo>
                  <a:lnTo>
                    <a:pt x="373380" y="26670"/>
                  </a:lnTo>
                  <a:lnTo>
                    <a:pt x="377190" y="26670"/>
                  </a:lnTo>
                  <a:lnTo>
                    <a:pt x="377190" y="21590"/>
                  </a:lnTo>
                  <a:close/>
                </a:path>
                <a:path w="377190" h="306069">
                  <a:moveTo>
                    <a:pt x="377190" y="15240"/>
                  </a:moveTo>
                  <a:lnTo>
                    <a:pt x="373380" y="15240"/>
                  </a:lnTo>
                  <a:lnTo>
                    <a:pt x="373380" y="20320"/>
                  </a:lnTo>
                  <a:lnTo>
                    <a:pt x="377190" y="20320"/>
                  </a:lnTo>
                  <a:lnTo>
                    <a:pt x="377190" y="15240"/>
                  </a:lnTo>
                  <a:close/>
                </a:path>
                <a:path w="377190" h="306069">
                  <a:moveTo>
                    <a:pt x="377190" y="11430"/>
                  </a:moveTo>
                  <a:lnTo>
                    <a:pt x="373380" y="11430"/>
                  </a:lnTo>
                  <a:lnTo>
                    <a:pt x="373380" y="13970"/>
                  </a:lnTo>
                  <a:lnTo>
                    <a:pt x="377190" y="13970"/>
                  </a:lnTo>
                  <a:lnTo>
                    <a:pt x="377190" y="11430"/>
                  </a:lnTo>
                  <a:close/>
                </a:path>
                <a:path w="377190" h="306069">
                  <a:moveTo>
                    <a:pt x="377190" y="5080"/>
                  </a:moveTo>
                  <a:lnTo>
                    <a:pt x="373380" y="5080"/>
                  </a:lnTo>
                  <a:lnTo>
                    <a:pt x="373380" y="10160"/>
                  </a:lnTo>
                  <a:lnTo>
                    <a:pt x="377190" y="10160"/>
                  </a:lnTo>
                  <a:lnTo>
                    <a:pt x="377190" y="5080"/>
                  </a:lnTo>
                  <a:close/>
                </a:path>
                <a:path w="377190" h="306069">
                  <a:moveTo>
                    <a:pt x="37719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77190" y="3810"/>
                  </a:lnTo>
                  <a:lnTo>
                    <a:pt x="377190" y="2540"/>
                  </a:lnTo>
                  <a:close/>
                </a:path>
                <a:path w="377190" h="306069">
                  <a:moveTo>
                    <a:pt x="3771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7190" y="1270"/>
                  </a:lnTo>
                  <a:lnTo>
                    <a:pt x="377190" y="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7416799" y="2125980"/>
              <a:ext cx="369570" cy="297180"/>
            </a:xfrm>
            <a:custGeom>
              <a:avLst/>
              <a:gdLst/>
              <a:ahLst/>
              <a:cxnLst/>
              <a:rect l="l" t="t" r="r" b="b"/>
              <a:pathLst>
                <a:path w="369570" h="297180">
                  <a:moveTo>
                    <a:pt x="2540" y="48260"/>
                  </a:moveTo>
                  <a:lnTo>
                    <a:pt x="0" y="48260"/>
                  </a:lnTo>
                  <a:lnTo>
                    <a:pt x="0" y="50800"/>
                  </a:lnTo>
                  <a:lnTo>
                    <a:pt x="2540" y="50800"/>
                  </a:lnTo>
                  <a:lnTo>
                    <a:pt x="2540" y="48260"/>
                  </a:lnTo>
                  <a:close/>
                </a:path>
                <a:path w="369570" h="297180">
                  <a:moveTo>
                    <a:pt x="369570" y="48260"/>
                  </a:moveTo>
                  <a:lnTo>
                    <a:pt x="367029" y="48260"/>
                  </a:lnTo>
                  <a:lnTo>
                    <a:pt x="367029" y="50800"/>
                  </a:lnTo>
                  <a:lnTo>
                    <a:pt x="369570" y="50800"/>
                  </a:lnTo>
                  <a:lnTo>
                    <a:pt x="369570" y="48260"/>
                  </a:lnTo>
                  <a:close/>
                </a:path>
                <a:path w="369570" h="297180">
                  <a:moveTo>
                    <a:pt x="2540" y="31750"/>
                  </a:moveTo>
                  <a:lnTo>
                    <a:pt x="0" y="31750"/>
                  </a:lnTo>
                  <a:lnTo>
                    <a:pt x="0" y="46989"/>
                  </a:lnTo>
                  <a:lnTo>
                    <a:pt x="2540" y="46989"/>
                  </a:lnTo>
                  <a:lnTo>
                    <a:pt x="2540" y="31750"/>
                  </a:lnTo>
                  <a:close/>
                </a:path>
                <a:path w="369570" h="297180">
                  <a:moveTo>
                    <a:pt x="369570" y="31750"/>
                  </a:moveTo>
                  <a:lnTo>
                    <a:pt x="367029" y="31750"/>
                  </a:lnTo>
                  <a:lnTo>
                    <a:pt x="367029" y="46989"/>
                  </a:lnTo>
                  <a:lnTo>
                    <a:pt x="369570" y="46989"/>
                  </a:lnTo>
                  <a:lnTo>
                    <a:pt x="369570" y="31750"/>
                  </a:lnTo>
                  <a:close/>
                </a:path>
                <a:path w="369570" h="297180">
                  <a:moveTo>
                    <a:pt x="2540" y="22860"/>
                  </a:moveTo>
                  <a:lnTo>
                    <a:pt x="0" y="22860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22860"/>
                  </a:lnTo>
                  <a:close/>
                </a:path>
                <a:path w="369570" h="297180">
                  <a:moveTo>
                    <a:pt x="369570" y="22860"/>
                  </a:moveTo>
                  <a:lnTo>
                    <a:pt x="367029" y="22860"/>
                  </a:lnTo>
                  <a:lnTo>
                    <a:pt x="367029" y="30479"/>
                  </a:lnTo>
                  <a:lnTo>
                    <a:pt x="369570" y="30479"/>
                  </a:lnTo>
                  <a:lnTo>
                    <a:pt x="369570" y="22860"/>
                  </a:lnTo>
                  <a:close/>
                </a:path>
                <a:path w="369570" h="297180">
                  <a:moveTo>
                    <a:pt x="2540" y="16510"/>
                  </a:moveTo>
                  <a:lnTo>
                    <a:pt x="0" y="16510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16510"/>
                  </a:lnTo>
                  <a:close/>
                </a:path>
                <a:path w="369570" h="297180">
                  <a:moveTo>
                    <a:pt x="369570" y="16510"/>
                  </a:moveTo>
                  <a:lnTo>
                    <a:pt x="367029" y="16510"/>
                  </a:lnTo>
                  <a:lnTo>
                    <a:pt x="367029" y="21589"/>
                  </a:lnTo>
                  <a:lnTo>
                    <a:pt x="369570" y="21589"/>
                  </a:lnTo>
                  <a:lnTo>
                    <a:pt x="369570" y="16510"/>
                  </a:lnTo>
                  <a:close/>
                </a:path>
                <a:path w="369570" h="297180">
                  <a:moveTo>
                    <a:pt x="2540" y="10160"/>
                  </a:moveTo>
                  <a:lnTo>
                    <a:pt x="0" y="10160"/>
                  </a:lnTo>
                  <a:lnTo>
                    <a:pt x="0" y="15239"/>
                  </a:lnTo>
                  <a:lnTo>
                    <a:pt x="2540" y="15239"/>
                  </a:lnTo>
                  <a:lnTo>
                    <a:pt x="2540" y="10160"/>
                  </a:lnTo>
                  <a:close/>
                </a:path>
                <a:path w="369570" h="297180">
                  <a:moveTo>
                    <a:pt x="369570" y="10160"/>
                  </a:moveTo>
                  <a:lnTo>
                    <a:pt x="367029" y="10160"/>
                  </a:lnTo>
                  <a:lnTo>
                    <a:pt x="367029" y="15239"/>
                  </a:lnTo>
                  <a:lnTo>
                    <a:pt x="369570" y="15239"/>
                  </a:lnTo>
                  <a:lnTo>
                    <a:pt x="369570" y="10160"/>
                  </a:lnTo>
                  <a:close/>
                </a:path>
                <a:path w="369570" h="297180">
                  <a:moveTo>
                    <a:pt x="254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6350"/>
                  </a:lnTo>
                  <a:close/>
                </a:path>
                <a:path w="369570" h="297180">
                  <a:moveTo>
                    <a:pt x="369570" y="6350"/>
                  </a:moveTo>
                  <a:lnTo>
                    <a:pt x="367029" y="6350"/>
                  </a:lnTo>
                  <a:lnTo>
                    <a:pt x="367029" y="8889"/>
                  </a:lnTo>
                  <a:lnTo>
                    <a:pt x="369570" y="8889"/>
                  </a:lnTo>
                  <a:lnTo>
                    <a:pt x="369570" y="6350"/>
                  </a:lnTo>
                  <a:close/>
                </a:path>
                <a:path w="369570" h="297180">
                  <a:moveTo>
                    <a:pt x="3695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2539"/>
                  </a:lnTo>
                  <a:lnTo>
                    <a:pt x="369570" y="2539"/>
                  </a:lnTo>
                  <a:lnTo>
                    <a:pt x="369570" y="0"/>
                  </a:lnTo>
                  <a:close/>
                </a:path>
                <a:path w="369570" h="297180">
                  <a:moveTo>
                    <a:pt x="369570" y="2539"/>
                  </a:moveTo>
                  <a:lnTo>
                    <a:pt x="367029" y="2539"/>
                  </a:lnTo>
                  <a:lnTo>
                    <a:pt x="367029" y="5079"/>
                  </a:lnTo>
                  <a:lnTo>
                    <a:pt x="369570" y="5079"/>
                  </a:lnTo>
                  <a:lnTo>
                    <a:pt x="369570" y="2539"/>
                  </a:lnTo>
                  <a:close/>
                </a:path>
                <a:path w="369570" h="297180">
                  <a:moveTo>
                    <a:pt x="2540" y="50800"/>
                  </a:moveTo>
                  <a:lnTo>
                    <a:pt x="0" y="50800"/>
                  </a:lnTo>
                  <a:lnTo>
                    <a:pt x="0" y="99060"/>
                  </a:lnTo>
                  <a:lnTo>
                    <a:pt x="2540" y="99060"/>
                  </a:lnTo>
                  <a:lnTo>
                    <a:pt x="2540" y="50800"/>
                  </a:lnTo>
                  <a:close/>
                </a:path>
                <a:path w="369570" h="297180">
                  <a:moveTo>
                    <a:pt x="369570" y="50800"/>
                  </a:moveTo>
                  <a:lnTo>
                    <a:pt x="367029" y="50800"/>
                  </a:lnTo>
                  <a:lnTo>
                    <a:pt x="367029" y="99060"/>
                  </a:lnTo>
                  <a:lnTo>
                    <a:pt x="369570" y="99060"/>
                  </a:lnTo>
                  <a:lnTo>
                    <a:pt x="369570" y="50800"/>
                  </a:lnTo>
                  <a:close/>
                </a:path>
                <a:path w="369570" h="297180">
                  <a:moveTo>
                    <a:pt x="254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540" y="105410"/>
                  </a:lnTo>
                  <a:lnTo>
                    <a:pt x="2540" y="99060"/>
                  </a:lnTo>
                  <a:close/>
                </a:path>
                <a:path w="369570" h="297180">
                  <a:moveTo>
                    <a:pt x="369570" y="99060"/>
                  </a:moveTo>
                  <a:lnTo>
                    <a:pt x="367029" y="99060"/>
                  </a:lnTo>
                  <a:lnTo>
                    <a:pt x="367029" y="105410"/>
                  </a:lnTo>
                  <a:lnTo>
                    <a:pt x="369570" y="105410"/>
                  </a:lnTo>
                  <a:lnTo>
                    <a:pt x="369570" y="99060"/>
                  </a:lnTo>
                  <a:close/>
                </a:path>
                <a:path w="369570" h="297180">
                  <a:moveTo>
                    <a:pt x="2540" y="105410"/>
                  </a:moveTo>
                  <a:lnTo>
                    <a:pt x="0" y="105410"/>
                  </a:lnTo>
                  <a:lnTo>
                    <a:pt x="0" y="137160"/>
                  </a:lnTo>
                  <a:lnTo>
                    <a:pt x="2540" y="137160"/>
                  </a:lnTo>
                  <a:lnTo>
                    <a:pt x="2540" y="105410"/>
                  </a:lnTo>
                  <a:close/>
                </a:path>
                <a:path w="369570" h="297180">
                  <a:moveTo>
                    <a:pt x="369570" y="105410"/>
                  </a:moveTo>
                  <a:lnTo>
                    <a:pt x="367029" y="105410"/>
                  </a:lnTo>
                  <a:lnTo>
                    <a:pt x="367029" y="137160"/>
                  </a:lnTo>
                  <a:lnTo>
                    <a:pt x="369570" y="137160"/>
                  </a:lnTo>
                  <a:lnTo>
                    <a:pt x="369570" y="105410"/>
                  </a:lnTo>
                  <a:close/>
                </a:path>
                <a:path w="369570" h="297180">
                  <a:moveTo>
                    <a:pt x="2540" y="137160"/>
                  </a:moveTo>
                  <a:lnTo>
                    <a:pt x="0" y="137160"/>
                  </a:lnTo>
                  <a:lnTo>
                    <a:pt x="0" y="203200"/>
                  </a:lnTo>
                  <a:lnTo>
                    <a:pt x="2540" y="203200"/>
                  </a:lnTo>
                  <a:lnTo>
                    <a:pt x="2540" y="137160"/>
                  </a:lnTo>
                  <a:close/>
                </a:path>
                <a:path w="369570" h="297180">
                  <a:moveTo>
                    <a:pt x="369570" y="137160"/>
                  </a:moveTo>
                  <a:lnTo>
                    <a:pt x="367029" y="137160"/>
                  </a:lnTo>
                  <a:lnTo>
                    <a:pt x="367029" y="203200"/>
                  </a:lnTo>
                  <a:lnTo>
                    <a:pt x="369570" y="203200"/>
                  </a:lnTo>
                  <a:lnTo>
                    <a:pt x="369570" y="137160"/>
                  </a:lnTo>
                  <a:close/>
                </a:path>
                <a:path w="369570" h="297180">
                  <a:moveTo>
                    <a:pt x="254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2540" y="209550"/>
                  </a:lnTo>
                  <a:lnTo>
                    <a:pt x="2540" y="203200"/>
                  </a:lnTo>
                  <a:close/>
                </a:path>
                <a:path w="369570" h="297180">
                  <a:moveTo>
                    <a:pt x="369570" y="203200"/>
                  </a:moveTo>
                  <a:lnTo>
                    <a:pt x="367029" y="203200"/>
                  </a:lnTo>
                  <a:lnTo>
                    <a:pt x="367029" y="209550"/>
                  </a:lnTo>
                  <a:lnTo>
                    <a:pt x="369570" y="209550"/>
                  </a:lnTo>
                  <a:lnTo>
                    <a:pt x="369570" y="203200"/>
                  </a:lnTo>
                  <a:close/>
                </a:path>
                <a:path w="369570" h="297180">
                  <a:moveTo>
                    <a:pt x="2540" y="209550"/>
                  </a:moveTo>
                  <a:lnTo>
                    <a:pt x="0" y="209550"/>
                  </a:lnTo>
                  <a:lnTo>
                    <a:pt x="0" y="241300"/>
                  </a:lnTo>
                  <a:lnTo>
                    <a:pt x="2540" y="241300"/>
                  </a:lnTo>
                  <a:lnTo>
                    <a:pt x="2540" y="209550"/>
                  </a:lnTo>
                  <a:close/>
                </a:path>
                <a:path w="369570" h="297180">
                  <a:moveTo>
                    <a:pt x="369570" y="209550"/>
                  </a:moveTo>
                  <a:lnTo>
                    <a:pt x="367029" y="209550"/>
                  </a:lnTo>
                  <a:lnTo>
                    <a:pt x="367029" y="241300"/>
                  </a:lnTo>
                  <a:lnTo>
                    <a:pt x="369570" y="241300"/>
                  </a:lnTo>
                  <a:lnTo>
                    <a:pt x="369570" y="209550"/>
                  </a:lnTo>
                  <a:close/>
                </a:path>
                <a:path w="369570" h="297180">
                  <a:moveTo>
                    <a:pt x="2540" y="241300"/>
                  </a:moveTo>
                  <a:lnTo>
                    <a:pt x="0" y="241300"/>
                  </a:lnTo>
                  <a:lnTo>
                    <a:pt x="0" y="266700"/>
                  </a:lnTo>
                  <a:lnTo>
                    <a:pt x="2540" y="266700"/>
                  </a:lnTo>
                  <a:lnTo>
                    <a:pt x="2540" y="241300"/>
                  </a:lnTo>
                  <a:close/>
                </a:path>
                <a:path w="369570" h="297180">
                  <a:moveTo>
                    <a:pt x="369570" y="241300"/>
                  </a:moveTo>
                  <a:lnTo>
                    <a:pt x="367029" y="241300"/>
                  </a:lnTo>
                  <a:lnTo>
                    <a:pt x="367029" y="266700"/>
                  </a:lnTo>
                  <a:lnTo>
                    <a:pt x="369570" y="266700"/>
                  </a:lnTo>
                  <a:lnTo>
                    <a:pt x="369570" y="241300"/>
                  </a:lnTo>
                  <a:close/>
                </a:path>
                <a:path w="369570" h="297180">
                  <a:moveTo>
                    <a:pt x="2540" y="290957"/>
                  </a:moveTo>
                  <a:lnTo>
                    <a:pt x="0" y="290957"/>
                  </a:lnTo>
                  <a:lnTo>
                    <a:pt x="0" y="297180"/>
                  </a:lnTo>
                  <a:lnTo>
                    <a:pt x="369570" y="297180"/>
                  </a:lnTo>
                  <a:lnTo>
                    <a:pt x="369570" y="293370"/>
                  </a:lnTo>
                  <a:lnTo>
                    <a:pt x="2540" y="293370"/>
                  </a:lnTo>
                  <a:lnTo>
                    <a:pt x="2540" y="290957"/>
                  </a:lnTo>
                  <a:close/>
                </a:path>
                <a:path w="369570" h="297180">
                  <a:moveTo>
                    <a:pt x="369570" y="290957"/>
                  </a:moveTo>
                  <a:lnTo>
                    <a:pt x="367029" y="290957"/>
                  </a:lnTo>
                  <a:lnTo>
                    <a:pt x="367029" y="293370"/>
                  </a:lnTo>
                  <a:lnTo>
                    <a:pt x="369570" y="293370"/>
                  </a:lnTo>
                  <a:lnTo>
                    <a:pt x="369570" y="290957"/>
                  </a:lnTo>
                  <a:close/>
                </a:path>
                <a:path w="369570" h="297180">
                  <a:moveTo>
                    <a:pt x="2540" y="284607"/>
                  </a:moveTo>
                  <a:lnTo>
                    <a:pt x="0" y="284607"/>
                  </a:lnTo>
                  <a:lnTo>
                    <a:pt x="0" y="290830"/>
                  </a:lnTo>
                  <a:lnTo>
                    <a:pt x="2540" y="290830"/>
                  </a:lnTo>
                  <a:lnTo>
                    <a:pt x="2540" y="284607"/>
                  </a:lnTo>
                  <a:close/>
                </a:path>
                <a:path w="369570" h="297180">
                  <a:moveTo>
                    <a:pt x="369570" y="284607"/>
                  </a:moveTo>
                  <a:lnTo>
                    <a:pt x="367029" y="284607"/>
                  </a:lnTo>
                  <a:lnTo>
                    <a:pt x="367029" y="290830"/>
                  </a:lnTo>
                  <a:lnTo>
                    <a:pt x="369570" y="290830"/>
                  </a:lnTo>
                  <a:lnTo>
                    <a:pt x="369570" y="284607"/>
                  </a:lnTo>
                  <a:close/>
                </a:path>
                <a:path w="369570" h="297180">
                  <a:moveTo>
                    <a:pt x="2540" y="275717"/>
                  </a:moveTo>
                  <a:lnTo>
                    <a:pt x="0" y="275717"/>
                  </a:lnTo>
                  <a:lnTo>
                    <a:pt x="0" y="284480"/>
                  </a:lnTo>
                  <a:lnTo>
                    <a:pt x="2540" y="284480"/>
                  </a:lnTo>
                  <a:lnTo>
                    <a:pt x="2540" y="275717"/>
                  </a:lnTo>
                  <a:close/>
                </a:path>
                <a:path w="369570" h="297180">
                  <a:moveTo>
                    <a:pt x="369570" y="275717"/>
                  </a:moveTo>
                  <a:lnTo>
                    <a:pt x="367029" y="275717"/>
                  </a:lnTo>
                  <a:lnTo>
                    <a:pt x="367029" y="284480"/>
                  </a:lnTo>
                  <a:lnTo>
                    <a:pt x="369570" y="284480"/>
                  </a:lnTo>
                  <a:lnTo>
                    <a:pt x="369570" y="275717"/>
                  </a:lnTo>
                  <a:close/>
                </a:path>
                <a:path w="369570" h="297180">
                  <a:moveTo>
                    <a:pt x="2540" y="269367"/>
                  </a:moveTo>
                  <a:lnTo>
                    <a:pt x="0" y="269367"/>
                  </a:lnTo>
                  <a:lnTo>
                    <a:pt x="0" y="275589"/>
                  </a:lnTo>
                  <a:lnTo>
                    <a:pt x="2540" y="275589"/>
                  </a:lnTo>
                  <a:lnTo>
                    <a:pt x="2540" y="269367"/>
                  </a:lnTo>
                  <a:close/>
                </a:path>
                <a:path w="369570" h="297180">
                  <a:moveTo>
                    <a:pt x="369570" y="269367"/>
                  </a:moveTo>
                  <a:lnTo>
                    <a:pt x="367029" y="269367"/>
                  </a:lnTo>
                  <a:lnTo>
                    <a:pt x="367029" y="275589"/>
                  </a:lnTo>
                  <a:lnTo>
                    <a:pt x="369570" y="275589"/>
                  </a:lnTo>
                  <a:lnTo>
                    <a:pt x="369570" y="269367"/>
                  </a:lnTo>
                  <a:close/>
                </a:path>
                <a:path w="369570" h="297180">
                  <a:moveTo>
                    <a:pt x="2540" y="266826"/>
                  </a:moveTo>
                  <a:lnTo>
                    <a:pt x="0" y="266826"/>
                  </a:lnTo>
                  <a:lnTo>
                    <a:pt x="0" y="269239"/>
                  </a:lnTo>
                  <a:lnTo>
                    <a:pt x="2540" y="269239"/>
                  </a:lnTo>
                  <a:lnTo>
                    <a:pt x="2540" y="266826"/>
                  </a:lnTo>
                  <a:close/>
                </a:path>
                <a:path w="369570" h="297180">
                  <a:moveTo>
                    <a:pt x="369570" y="266826"/>
                  </a:moveTo>
                  <a:lnTo>
                    <a:pt x="367029" y="266826"/>
                  </a:lnTo>
                  <a:lnTo>
                    <a:pt x="367029" y="269239"/>
                  </a:lnTo>
                  <a:lnTo>
                    <a:pt x="369570" y="269239"/>
                  </a:lnTo>
                  <a:lnTo>
                    <a:pt x="369570" y="266826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7419339" y="2128520"/>
              <a:ext cx="364490" cy="290830"/>
            </a:xfrm>
            <a:custGeom>
              <a:avLst/>
              <a:gdLst/>
              <a:ahLst/>
              <a:cxnLst/>
              <a:rect l="l" t="t" r="r" b="b"/>
              <a:pathLst>
                <a:path w="364490" h="290830">
                  <a:moveTo>
                    <a:pt x="3809" y="45720"/>
                  </a:moveTo>
                  <a:lnTo>
                    <a:pt x="0" y="4572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5720"/>
                  </a:lnTo>
                  <a:close/>
                </a:path>
                <a:path w="364490" h="290830">
                  <a:moveTo>
                    <a:pt x="364489" y="45720"/>
                  </a:moveTo>
                  <a:lnTo>
                    <a:pt x="360679" y="45720"/>
                  </a:lnTo>
                  <a:lnTo>
                    <a:pt x="360679" y="48260"/>
                  </a:lnTo>
                  <a:lnTo>
                    <a:pt x="364489" y="48260"/>
                  </a:lnTo>
                  <a:lnTo>
                    <a:pt x="364489" y="45720"/>
                  </a:lnTo>
                  <a:close/>
                </a:path>
                <a:path w="364490" h="290830">
                  <a:moveTo>
                    <a:pt x="3809" y="29210"/>
                  </a:moveTo>
                  <a:lnTo>
                    <a:pt x="0" y="2921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29210"/>
                  </a:lnTo>
                  <a:close/>
                </a:path>
                <a:path w="364490" h="290830">
                  <a:moveTo>
                    <a:pt x="364489" y="29210"/>
                  </a:moveTo>
                  <a:lnTo>
                    <a:pt x="360679" y="29210"/>
                  </a:lnTo>
                  <a:lnTo>
                    <a:pt x="360679" y="44450"/>
                  </a:lnTo>
                  <a:lnTo>
                    <a:pt x="364489" y="44450"/>
                  </a:lnTo>
                  <a:lnTo>
                    <a:pt x="364489" y="29210"/>
                  </a:lnTo>
                  <a:close/>
                </a:path>
                <a:path w="364490" h="290830">
                  <a:moveTo>
                    <a:pt x="3809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0320"/>
                  </a:lnTo>
                  <a:close/>
                </a:path>
                <a:path w="364490" h="290830">
                  <a:moveTo>
                    <a:pt x="364489" y="20320"/>
                  </a:moveTo>
                  <a:lnTo>
                    <a:pt x="360679" y="20320"/>
                  </a:lnTo>
                  <a:lnTo>
                    <a:pt x="360679" y="27939"/>
                  </a:lnTo>
                  <a:lnTo>
                    <a:pt x="364489" y="27939"/>
                  </a:lnTo>
                  <a:lnTo>
                    <a:pt x="364489" y="20320"/>
                  </a:lnTo>
                  <a:close/>
                </a:path>
                <a:path w="364490" h="290830">
                  <a:moveTo>
                    <a:pt x="3809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3970"/>
                  </a:lnTo>
                  <a:close/>
                </a:path>
                <a:path w="364490" h="290830">
                  <a:moveTo>
                    <a:pt x="364489" y="13970"/>
                  </a:moveTo>
                  <a:lnTo>
                    <a:pt x="360679" y="13970"/>
                  </a:lnTo>
                  <a:lnTo>
                    <a:pt x="360679" y="19050"/>
                  </a:lnTo>
                  <a:lnTo>
                    <a:pt x="364489" y="19050"/>
                  </a:lnTo>
                  <a:lnTo>
                    <a:pt x="364489" y="13970"/>
                  </a:lnTo>
                  <a:close/>
                </a:path>
                <a:path w="364490" h="290830">
                  <a:moveTo>
                    <a:pt x="3809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7620"/>
                  </a:lnTo>
                  <a:close/>
                </a:path>
                <a:path w="364490" h="290830">
                  <a:moveTo>
                    <a:pt x="364489" y="7620"/>
                  </a:moveTo>
                  <a:lnTo>
                    <a:pt x="360679" y="7620"/>
                  </a:lnTo>
                  <a:lnTo>
                    <a:pt x="360679" y="12700"/>
                  </a:lnTo>
                  <a:lnTo>
                    <a:pt x="364489" y="12700"/>
                  </a:lnTo>
                  <a:lnTo>
                    <a:pt x="364489" y="7620"/>
                  </a:lnTo>
                  <a:close/>
                </a:path>
                <a:path w="364490" h="290830">
                  <a:moveTo>
                    <a:pt x="3809" y="3810"/>
                  </a:moveTo>
                  <a:lnTo>
                    <a:pt x="0" y="381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close/>
                </a:path>
                <a:path w="364490" h="290830">
                  <a:moveTo>
                    <a:pt x="364489" y="3810"/>
                  </a:moveTo>
                  <a:lnTo>
                    <a:pt x="360679" y="3810"/>
                  </a:lnTo>
                  <a:lnTo>
                    <a:pt x="360679" y="6350"/>
                  </a:lnTo>
                  <a:lnTo>
                    <a:pt x="364489" y="6350"/>
                  </a:lnTo>
                  <a:lnTo>
                    <a:pt x="364489" y="3810"/>
                  </a:lnTo>
                  <a:close/>
                </a:path>
                <a:path w="364490" h="290830">
                  <a:moveTo>
                    <a:pt x="3644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4489" y="2539"/>
                  </a:lnTo>
                  <a:lnTo>
                    <a:pt x="364489" y="0"/>
                  </a:lnTo>
                  <a:close/>
                </a:path>
                <a:path w="364490" h="290830">
                  <a:moveTo>
                    <a:pt x="3809" y="48260"/>
                  </a:moveTo>
                  <a:lnTo>
                    <a:pt x="0" y="48260"/>
                  </a:lnTo>
                  <a:lnTo>
                    <a:pt x="0" y="96520"/>
                  </a:lnTo>
                  <a:lnTo>
                    <a:pt x="3809" y="96520"/>
                  </a:lnTo>
                  <a:lnTo>
                    <a:pt x="3809" y="48260"/>
                  </a:lnTo>
                  <a:close/>
                </a:path>
                <a:path w="364490" h="290830">
                  <a:moveTo>
                    <a:pt x="364489" y="48260"/>
                  </a:moveTo>
                  <a:lnTo>
                    <a:pt x="360679" y="48260"/>
                  </a:lnTo>
                  <a:lnTo>
                    <a:pt x="360679" y="96520"/>
                  </a:lnTo>
                  <a:lnTo>
                    <a:pt x="364489" y="96520"/>
                  </a:lnTo>
                  <a:lnTo>
                    <a:pt x="364489" y="48260"/>
                  </a:lnTo>
                  <a:close/>
                </a:path>
                <a:path w="364490" h="290830">
                  <a:moveTo>
                    <a:pt x="3809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96520"/>
                  </a:lnTo>
                  <a:close/>
                </a:path>
                <a:path w="364490" h="290830">
                  <a:moveTo>
                    <a:pt x="364489" y="96520"/>
                  </a:moveTo>
                  <a:lnTo>
                    <a:pt x="360679" y="96520"/>
                  </a:lnTo>
                  <a:lnTo>
                    <a:pt x="360679" y="102870"/>
                  </a:lnTo>
                  <a:lnTo>
                    <a:pt x="364489" y="102870"/>
                  </a:lnTo>
                  <a:lnTo>
                    <a:pt x="364489" y="96520"/>
                  </a:lnTo>
                  <a:close/>
                </a:path>
                <a:path w="364490" h="290830">
                  <a:moveTo>
                    <a:pt x="3809" y="102870"/>
                  </a:moveTo>
                  <a:lnTo>
                    <a:pt x="0" y="102870"/>
                  </a:lnTo>
                  <a:lnTo>
                    <a:pt x="0" y="134620"/>
                  </a:lnTo>
                  <a:lnTo>
                    <a:pt x="3809" y="134620"/>
                  </a:lnTo>
                  <a:lnTo>
                    <a:pt x="3809" y="102870"/>
                  </a:lnTo>
                  <a:close/>
                </a:path>
                <a:path w="364490" h="290830">
                  <a:moveTo>
                    <a:pt x="364489" y="102870"/>
                  </a:moveTo>
                  <a:lnTo>
                    <a:pt x="360679" y="102870"/>
                  </a:lnTo>
                  <a:lnTo>
                    <a:pt x="360679" y="134620"/>
                  </a:lnTo>
                  <a:lnTo>
                    <a:pt x="364489" y="134620"/>
                  </a:lnTo>
                  <a:lnTo>
                    <a:pt x="364489" y="102870"/>
                  </a:lnTo>
                  <a:close/>
                </a:path>
                <a:path w="364490" h="290830">
                  <a:moveTo>
                    <a:pt x="3809" y="134620"/>
                  </a:moveTo>
                  <a:lnTo>
                    <a:pt x="0" y="13462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34620"/>
                  </a:lnTo>
                  <a:close/>
                </a:path>
                <a:path w="364490" h="290830">
                  <a:moveTo>
                    <a:pt x="364489" y="134620"/>
                  </a:moveTo>
                  <a:lnTo>
                    <a:pt x="360679" y="134620"/>
                  </a:lnTo>
                  <a:lnTo>
                    <a:pt x="360679" y="200660"/>
                  </a:lnTo>
                  <a:lnTo>
                    <a:pt x="364489" y="200660"/>
                  </a:lnTo>
                  <a:lnTo>
                    <a:pt x="364489" y="134620"/>
                  </a:lnTo>
                  <a:close/>
                </a:path>
                <a:path w="364490" h="290830">
                  <a:moveTo>
                    <a:pt x="380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200660"/>
                  </a:lnTo>
                  <a:close/>
                </a:path>
                <a:path w="364490" h="290830">
                  <a:moveTo>
                    <a:pt x="364489" y="200660"/>
                  </a:moveTo>
                  <a:lnTo>
                    <a:pt x="360679" y="200660"/>
                  </a:lnTo>
                  <a:lnTo>
                    <a:pt x="360679" y="207010"/>
                  </a:lnTo>
                  <a:lnTo>
                    <a:pt x="364489" y="207010"/>
                  </a:lnTo>
                  <a:lnTo>
                    <a:pt x="364489" y="200660"/>
                  </a:lnTo>
                  <a:close/>
                </a:path>
                <a:path w="364490" h="290830">
                  <a:moveTo>
                    <a:pt x="3809" y="207010"/>
                  </a:moveTo>
                  <a:lnTo>
                    <a:pt x="0" y="207010"/>
                  </a:lnTo>
                  <a:lnTo>
                    <a:pt x="0" y="238760"/>
                  </a:lnTo>
                  <a:lnTo>
                    <a:pt x="3809" y="238760"/>
                  </a:lnTo>
                  <a:lnTo>
                    <a:pt x="3809" y="207010"/>
                  </a:lnTo>
                  <a:close/>
                </a:path>
                <a:path w="364490" h="290830">
                  <a:moveTo>
                    <a:pt x="364489" y="207010"/>
                  </a:moveTo>
                  <a:lnTo>
                    <a:pt x="360679" y="207010"/>
                  </a:lnTo>
                  <a:lnTo>
                    <a:pt x="360679" y="238760"/>
                  </a:lnTo>
                  <a:lnTo>
                    <a:pt x="364489" y="238760"/>
                  </a:lnTo>
                  <a:lnTo>
                    <a:pt x="364489" y="207010"/>
                  </a:lnTo>
                  <a:close/>
                </a:path>
                <a:path w="364490" h="290830">
                  <a:moveTo>
                    <a:pt x="3809" y="238760"/>
                  </a:moveTo>
                  <a:lnTo>
                    <a:pt x="0" y="23876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38760"/>
                  </a:lnTo>
                  <a:close/>
                </a:path>
                <a:path w="364490" h="290830">
                  <a:moveTo>
                    <a:pt x="364489" y="238760"/>
                  </a:moveTo>
                  <a:lnTo>
                    <a:pt x="360679" y="238760"/>
                  </a:lnTo>
                  <a:lnTo>
                    <a:pt x="360679" y="264160"/>
                  </a:lnTo>
                  <a:lnTo>
                    <a:pt x="364489" y="264160"/>
                  </a:lnTo>
                  <a:lnTo>
                    <a:pt x="364489" y="238760"/>
                  </a:lnTo>
                  <a:close/>
                </a:path>
                <a:path w="364490" h="290830">
                  <a:moveTo>
                    <a:pt x="364489" y="288417"/>
                  </a:moveTo>
                  <a:lnTo>
                    <a:pt x="0" y="288417"/>
                  </a:lnTo>
                  <a:lnTo>
                    <a:pt x="0" y="290830"/>
                  </a:lnTo>
                  <a:lnTo>
                    <a:pt x="364489" y="290830"/>
                  </a:lnTo>
                  <a:lnTo>
                    <a:pt x="364489" y="288417"/>
                  </a:lnTo>
                  <a:close/>
                </a:path>
                <a:path w="364490" h="290830">
                  <a:moveTo>
                    <a:pt x="3809" y="282067"/>
                  </a:moveTo>
                  <a:lnTo>
                    <a:pt x="0" y="282067"/>
                  </a:lnTo>
                  <a:lnTo>
                    <a:pt x="0" y="288290"/>
                  </a:lnTo>
                  <a:lnTo>
                    <a:pt x="364489" y="288290"/>
                  </a:lnTo>
                  <a:lnTo>
                    <a:pt x="364489" y="287020"/>
                  </a:lnTo>
                  <a:lnTo>
                    <a:pt x="3809" y="287020"/>
                  </a:lnTo>
                  <a:lnTo>
                    <a:pt x="3809" y="282067"/>
                  </a:lnTo>
                  <a:close/>
                </a:path>
                <a:path w="364490" h="290830">
                  <a:moveTo>
                    <a:pt x="364489" y="282067"/>
                  </a:moveTo>
                  <a:lnTo>
                    <a:pt x="360679" y="282067"/>
                  </a:lnTo>
                  <a:lnTo>
                    <a:pt x="360679" y="287020"/>
                  </a:lnTo>
                  <a:lnTo>
                    <a:pt x="364489" y="287020"/>
                  </a:lnTo>
                  <a:lnTo>
                    <a:pt x="364489" y="282067"/>
                  </a:lnTo>
                  <a:close/>
                </a:path>
                <a:path w="364490" h="290830">
                  <a:moveTo>
                    <a:pt x="3809" y="273177"/>
                  </a:moveTo>
                  <a:lnTo>
                    <a:pt x="0" y="273177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3177"/>
                  </a:lnTo>
                  <a:close/>
                </a:path>
                <a:path w="364490" h="290830">
                  <a:moveTo>
                    <a:pt x="364489" y="273177"/>
                  </a:moveTo>
                  <a:lnTo>
                    <a:pt x="360679" y="273177"/>
                  </a:lnTo>
                  <a:lnTo>
                    <a:pt x="360679" y="281940"/>
                  </a:lnTo>
                  <a:lnTo>
                    <a:pt x="364489" y="281940"/>
                  </a:lnTo>
                  <a:lnTo>
                    <a:pt x="364489" y="273177"/>
                  </a:lnTo>
                  <a:close/>
                </a:path>
                <a:path w="364490" h="290830">
                  <a:moveTo>
                    <a:pt x="3809" y="266827"/>
                  </a:moveTo>
                  <a:lnTo>
                    <a:pt x="0" y="266827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6827"/>
                  </a:lnTo>
                  <a:close/>
                </a:path>
                <a:path w="364490" h="290830">
                  <a:moveTo>
                    <a:pt x="364489" y="266827"/>
                  </a:moveTo>
                  <a:lnTo>
                    <a:pt x="360679" y="266827"/>
                  </a:lnTo>
                  <a:lnTo>
                    <a:pt x="360679" y="273050"/>
                  </a:lnTo>
                  <a:lnTo>
                    <a:pt x="364489" y="273050"/>
                  </a:lnTo>
                  <a:lnTo>
                    <a:pt x="364489" y="266827"/>
                  </a:lnTo>
                  <a:close/>
                </a:path>
                <a:path w="364490" h="290830">
                  <a:moveTo>
                    <a:pt x="3809" y="264287"/>
                  </a:moveTo>
                  <a:lnTo>
                    <a:pt x="0" y="264287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64287"/>
                  </a:lnTo>
                  <a:close/>
                </a:path>
                <a:path w="364490" h="290830">
                  <a:moveTo>
                    <a:pt x="364489" y="264287"/>
                  </a:moveTo>
                  <a:lnTo>
                    <a:pt x="360679" y="264287"/>
                  </a:lnTo>
                  <a:lnTo>
                    <a:pt x="360679" y="266700"/>
                  </a:lnTo>
                  <a:lnTo>
                    <a:pt x="364489" y="266700"/>
                  </a:lnTo>
                  <a:lnTo>
                    <a:pt x="364489" y="264287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7423149" y="213233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70" h="283210">
                  <a:moveTo>
                    <a:pt x="3809" y="41910"/>
                  </a:moveTo>
                  <a:lnTo>
                    <a:pt x="0" y="4191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41910"/>
                  </a:lnTo>
                  <a:close/>
                </a:path>
                <a:path w="356870" h="283210">
                  <a:moveTo>
                    <a:pt x="356870" y="41910"/>
                  </a:moveTo>
                  <a:lnTo>
                    <a:pt x="353059" y="41910"/>
                  </a:lnTo>
                  <a:lnTo>
                    <a:pt x="353059" y="44450"/>
                  </a:lnTo>
                  <a:lnTo>
                    <a:pt x="356870" y="44450"/>
                  </a:lnTo>
                  <a:lnTo>
                    <a:pt x="356870" y="41910"/>
                  </a:lnTo>
                  <a:close/>
                </a:path>
                <a:path w="356870" h="283210">
                  <a:moveTo>
                    <a:pt x="3809" y="25400"/>
                  </a:moveTo>
                  <a:lnTo>
                    <a:pt x="0" y="2540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25400"/>
                  </a:lnTo>
                  <a:close/>
                </a:path>
                <a:path w="356870" h="283210">
                  <a:moveTo>
                    <a:pt x="356870" y="25400"/>
                  </a:moveTo>
                  <a:lnTo>
                    <a:pt x="353059" y="25400"/>
                  </a:lnTo>
                  <a:lnTo>
                    <a:pt x="353059" y="40639"/>
                  </a:lnTo>
                  <a:lnTo>
                    <a:pt x="356870" y="40639"/>
                  </a:lnTo>
                  <a:lnTo>
                    <a:pt x="356870" y="25400"/>
                  </a:lnTo>
                  <a:close/>
                </a:path>
                <a:path w="356870" h="283210">
                  <a:moveTo>
                    <a:pt x="3809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6510"/>
                  </a:lnTo>
                  <a:close/>
                </a:path>
                <a:path w="356870" h="283210">
                  <a:moveTo>
                    <a:pt x="356870" y="16510"/>
                  </a:moveTo>
                  <a:lnTo>
                    <a:pt x="353059" y="16510"/>
                  </a:lnTo>
                  <a:lnTo>
                    <a:pt x="353059" y="24129"/>
                  </a:lnTo>
                  <a:lnTo>
                    <a:pt x="356870" y="24129"/>
                  </a:lnTo>
                  <a:lnTo>
                    <a:pt x="356870" y="16510"/>
                  </a:lnTo>
                  <a:close/>
                </a:path>
                <a:path w="356870" h="283210">
                  <a:moveTo>
                    <a:pt x="3809" y="10160"/>
                  </a:moveTo>
                  <a:lnTo>
                    <a:pt x="0" y="1016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0160"/>
                  </a:lnTo>
                  <a:close/>
                </a:path>
                <a:path w="356870" h="283210">
                  <a:moveTo>
                    <a:pt x="356870" y="10160"/>
                  </a:moveTo>
                  <a:lnTo>
                    <a:pt x="353059" y="10160"/>
                  </a:lnTo>
                  <a:lnTo>
                    <a:pt x="353059" y="15239"/>
                  </a:lnTo>
                  <a:lnTo>
                    <a:pt x="356870" y="15239"/>
                  </a:lnTo>
                  <a:lnTo>
                    <a:pt x="356870" y="10160"/>
                  </a:lnTo>
                  <a:close/>
                </a:path>
                <a:path w="356870" h="283210">
                  <a:moveTo>
                    <a:pt x="3809" y="3810"/>
                  </a:moveTo>
                  <a:lnTo>
                    <a:pt x="0" y="381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close/>
                </a:path>
                <a:path w="356870" h="283210">
                  <a:moveTo>
                    <a:pt x="356870" y="3810"/>
                  </a:moveTo>
                  <a:lnTo>
                    <a:pt x="353059" y="3810"/>
                  </a:lnTo>
                  <a:lnTo>
                    <a:pt x="353059" y="8889"/>
                  </a:lnTo>
                  <a:lnTo>
                    <a:pt x="356870" y="8889"/>
                  </a:lnTo>
                  <a:lnTo>
                    <a:pt x="356870" y="3810"/>
                  </a:lnTo>
                  <a:close/>
                </a:path>
                <a:path w="356870" h="283210">
                  <a:moveTo>
                    <a:pt x="3568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56870" y="2539"/>
                  </a:lnTo>
                  <a:lnTo>
                    <a:pt x="356870" y="0"/>
                  </a:lnTo>
                  <a:close/>
                </a:path>
                <a:path w="356870" h="283210">
                  <a:moveTo>
                    <a:pt x="3809" y="44450"/>
                  </a:moveTo>
                  <a:lnTo>
                    <a:pt x="0" y="4445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44450"/>
                  </a:lnTo>
                  <a:close/>
                </a:path>
                <a:path w="356870" h="283210">
                  <a:moveTo>
                    <a:pt x="356870" y="44450"/>
                  </a:moveTo>
                  <a:lnTo>
                    <a:pt x="353059" y="44450"/>
                  </a:lnTo>
                  <a:lnTo>
                    <a:pt x="353059" y="92710"/>
                  </a:lnTo>
                  <a:lnTo>
                    <a:pt x="356870" y="92710"/>
                  </a:lnTo>
                  <a:lnTo>
                    <a:pt x="356870" y="44450"/>
                  </a:lnTo>
                  <a:close/>
                </a:path>
                <a:path w="356870" h="283210">
                  <a:moveTo>
                    <a:pt x="380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2710"/>
                  </a:lnTo>
                  <a:close/>
                </a:path>
                <a:path w="356870" h="283210">
                  <a:moveTo>
                    <a:pt x="356870" y="92710"/>
                  </a:moveTo>
                  <a:lnTo>
                    <a:pt x="353059" y="92710"/>
                  </a:lnTo>
                  <a:lnTo>
                    <a:pt x="353059" y="99060"/>
                  </a:lnTo>
                  <a:lnTo>
                    <a:pt x="356870" y="99060"/>
                  </a:lnTo>
                  <a:lnTo>
                    <a:pt x="356870" y="92710"/>
                  </a:lnTo>
                  <a:close/>
                </a:path>
                <a:path w="356870" h="283210">
                  <a:moveTo>
                    <a:pt x="3809" y="99060"/>
                  </a:moveTo>
                  <a:lnTo>
                    <a:pt x="0" y="99060"/>
                  </a:lnTo>
                  <a:lnTo>
                    <a:pt x="0" y="130810"/>
                  </a:lnTo>
                  <a:lnTo>
                    <a:pt x="3809" y="130810"/>
                  </a:lnTo>
                  <a:lnTo>
                    <a:pt x="3809" y="99060"/>
                  </a:lnTo>
                  <a:close/>
                </a:path>
                <a:path w="356870" h="283210">
                  <a:moveTo>
                    <a:pt x="356870" y="99060"/>
                  </a:moveTo>
                  <a:lnTo>
                    <a:pt x="353059" y="99060"/>
                  </a:lnTo>
                  <a:lnTo>
                    <a:pt x="353059" y="130810"/>
                  </a:lnTo>
                  <a:lnTo>
                    <a:pt x="356870" y="130810"/>
                  </a:lnTo>
                  <a:lnTo>
                    <a:pt x="356870" y="99060"/>
                  </a:lnTo>
                  <a:close/>
                </a:path>
                <a:path w="356870" h="283210">
                  <a:moveTo>
                    <a:pt x="3809" y="130810"/>
                  </a:moveTo>
                  <a:lnTo>
                    <a:pt x="0" y="13081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30810"/>
                  </a:lnTo>
                  <a:close/>
                </a:path>
                <a:path w="356870" h="283210">
                  <a:moveTo>
                    <a:pt x="356870" y="130810"/>
                  </a:moveTo>
                  <a:lnTo>
                    <a:pt x="353059" y="130810"/>
                  </a:lnTo>
                  <a:lnTo>
                    <a:pt x="353059" y="196850"/>
                  </a:lnTo>
                  <a:lnTo>
                    <a:pt x="356870" y="196850"/>
                  </a:lnTo>
                  <a:lnTo>
                    <a:pt x="356870" y="130810"/>
                  </a:lnTo>
                  <a:close/>
                </a:path>
                <a:path w="356870" h="283210">
                  <a:moveTo>
                    <a:pt x="3809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96850"/>
                  </a:lnTo>
                  <a:close/>
                </a:path>
                <a:path w="356870" h="283210">
                  <a:moveTo>
                    <a:pt x="356870" y="196850"/>
                  </a:moveTo>
                  <a:lnTo>
                    <a:pt x="353059" y="196850"/>
                  </a:lnTo>
                  <a:lnTo>
                    <a:pt x="353059" y="203200"/>
                  </a:lnTo>
                  <a:lnTo>
                    <a:pt x="356870" y="203200"/>
                  </a:lnTo>
                  <a:lnTo>
                    <a:pt x="356870" y="196850"/>
                  </a:lnTo>
                  <a:close/>
                </a:path>
                <a:path w="356870" h="283210">
                  <a:moveTo>
                    <a:pt x="3809" y="203200"/>
                  </a:moveTo>
                  <a:lnTo>
                    <a:pt x="0" y="20320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03200"/>
                  </a:lnTo>
                  <a:close/>
                </a:path>
                <a:path w="356870" h="283210">
                  <a:moveTo>
                    <a:pt x="356870" y="203200"/>
                  </a:moveTo>
                  <a:lnTo>
                    <a:pt x="353059" y="203200"/>
                  </a:lnTo>
                  <a:lnTo>
                    <a:pt x="353059" y="234950"/>
                  </a:lnTo>
                  <a:lnTo>
                    <a:pt x="356870" y="234950"/>
                  </a:lnTo>
                  <a:lnTo>
                    <a:pt x="356870" y="203200"/>
                  </a:lnTo>
                  <a:close/>
                </a:path>
                <a:path w="356870" h="283210">
                  <a:moveTo>
                    <a:pt x="3809" y="234950"/>
                  </a:moveTo>
                  <a:lnTo>
                    <a:pt x="0" y="23495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34950"/>
                  </a:lnTo>
                  <a:close/>
                </a:path>
                <a:path w="356870" h="283210">
                  <a:moveTo>
                    <a:pt x="356870" y="234950"/>
                  </a:moveTo>
                  <a:lnTo>
                    <a:pt x="353059" y="234950"/>
                  </a:lnTo>
                  <a:lnTo>
                    <a:pt x="353059" y="260350"/>
                  </a:lnTo>
                  <a:lnTo>
                    <a:pt x="356870" y="260350"/>
                  </a:lnTo>
                  <a:lnTo>
                    <a:pt x="356870" y="234950"/>
                  </a:lnTo>
                  <a:close/>
                </a:path>
                <a:path w="356870" h="283210">
                  <a:moveTo>
                    <a:pt x="3809" y="278257"/>
                  </a:moveTo>
                  <a:lnTo>
                    <a:pt x="0" y="278257"/>
                  </a:lnTo>
                  <a:lnTo>
                    <a:pt x="0" y="283210"/>
                  </a:lnTo>
                  <a:lnTo>
                    <a:pt x="356870" y="283210"/>
                  </a:lnTo>
                  <a:lnTo>
                    <a:pt x="356870" y="279400"/>
                  </a:lnTo>
                  <a:lnTo>
                    <a:pt x="3809" y="279400"/>
                  </a:lnTo>
                  <a:lnTo>
                    <a:pt x="3809" y="278257"/>
                  </a:lnTo>
                  <a:close/>
                </a:path>
                <a:path w="356870" h="283210">
                  <a:moveTo>
                    <a:pt x="356870" y="278257"/>
                  </a:moveTo>
                  <a:lnTo>
                    <a:pt x="353059" y="278257"/>
                  </a:lnTo>
                  <a:lnTo>
                    <a:pt x="353059" y="279400"/>
                  </a:lnTo>
                  <a:lnTo>
                    <a:pt x="356870" y="279400"/>
                  </a:lnTo>
                  <a:lnTo>
                    <a:pt x="356870" y="278257"/>
                  </a:lnTo>
                  <a:close/>
                </a:path>
                <a:path w="356870" h="283210">
                  <a:moveTo>
                    <a:pt x="3809" y="269367"/>
                  </a:moveTo>
                  <a:lnTo>
                    <a:pt x="0" y="269367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69367"/>
                  </a:lnTo>
                  <a:close/>
                </a:path>
                <a:path w="356870" h="283210">
                  <a:moveTo>
                    <a:pt x="356870" y="269367"/>
                  </a:moveTo>
                  <a:lnTo>
                    <a:pt x="353059" y="269367"/>
                  </a:lnTo>
                  <a:lnTo>
                    <a:pt x="353059" y="278130"/>
                  </a:lnTo>
                  <a:lnTo>
                    <a:pt x="356870" y="278130"/>
                  </a:lnTo>
                  <a:lnTo>
                    <a:pt x="356870" y="269367"/>
                  </a:lnTo>
                  <a:close/>
                </a:path>
                <a:path w="356870" h="283210">
                  <a:moveTo>
                    <a:pt x="3809" y="263017"/>
                  </a:moveTo>
                  <a:lnTo>
                    <a:pt x="0" y="263017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3017"/>
                  </a:lnTo>
                  <a:close/>
                </a:path>
                <a:path w="356870" h="283210">
                  <a:moveTo>
                    <a:pt x="356870" y="263017"/>
                  </a:moveTo>
                  <a:lnTo>
                    <a:pt x="353059" y="263017"/>
                  </a:lnTo>
                  <a:lnTo>
                    <a:pt x="353059" y="269239"/>
                  </a:lnTo>
                  <a:lnTo>
                    <a:pt x="356870" y="269239"/>
                  </a:lnTo>
                  <a:lnTo>
                    <a:pt x="356870" y="263017"/>
                  </a:lnTo>
                  <a:close/>
                </a:path>
                <a:path w="356870" h="283210">
                  <a:moveTo>
                    <a:pt x="3809" y="260476"/>
                  </a:moveTo>
                  <a:lnTo>
                    <a:pt x="0" y="260476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60476"/>
                  </a:lnTo>
                  <a:close/>
                </a:path>
                <a:path w="356870" h="283210">
                  <a:moveTo>
                    <a:pt x="356870" y="260476"/>
                  </a:moveTo>
                  <a:lnTo>
                    <a:pt x="353059" y="260476"/>
                  </a:lnTo>
                  <a:lnTo>
                    <a:pt x="353059" y="262889"/>
                  </a:lnTo>
                  <a:lnTo>
                    <a:pt x="356870" y="262889"/>
                  </a:lnTo>
                  <a:lnTo>
                    <a:pt x="356870" y="260476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7426959" y="2136140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40" y="38100"/>
                  </a:lnTo>
                  <a:lnTo>
                    <a:pt x="345440" y="40639"/>
                  </a:lnTo>
                  <a:lnTo>
                    <a:pt x="349250" y="40639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10" y="21589"/>
                  </a:moveTo>
                  <a:lnTo>
                    <a:pt x="0" y="215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1589"/>
                  </a:lnTo>
                  <a:close/>
                </a:path>
                <a:path w="349250" h="275589">
                  <a:moveTo>
                    <a:pt x="349250" y="21589"/>
                  </a:moveTo>
                  <a:lnTo>
                    <a:pt x="345440" y="21589"/>
                  </a:lnTo>
                  <a:lnTo>
                    <a:pt x="345440" y="36829"/>
                  </a:lnTo>
                  <a:lnTo>
                    <a:pt x="349250" y="36829"/>
                  </a:lnTo>
                  <a:lnTo>
                    <a:pt x="349250" y="21589"/>
                  </a:lnTo>
                  <a:close/>
                </a:path>
                <a:path w="34925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40" y="12700"/>
                  </a:lnTo>
                  <a:lnTo>
                    <a:pt x="345440" y="20319"/>
                  </a:lnTo>
                  <a:lnTo>
                    <a:pt x="349250" y="20319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1429"/>
                  </a:lnTo>
                  <a:lnTo>
                    <a:pt x="349250" y="11429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5079"/>
                  </a:lnTo>
                  <a:lnTo>
                    <a:pt x="349250" y="5079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810" y="40640"/>
                  </a:moveTo>
                  <a:lnTo>
                    <a:pt x="0" y="4064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40640"/>
                  </a:lnTo>
                  <a:close/>
                </a:path>
                <a:path w="349250" h="275589">
                  <a:moveTo>
                    <a:pt x="349250" y="40640"/>
                  </a:moveTo>
                  <a:lnTo>
                    <a:pt x="345440" y="40640"/>
                  </a:lnTo>
                  <a:lnTo>
                    <a:pt x="345440" y="88900"/>
                  </a:lnTo>
                  <a:lnTo>
                    <a:pt x="349250" y="88900"/>
                  </a:lnTo>
                  <a:lnTo>
                    <a:pt x="349250" y="40640"/>
                  </a:lnTo>
                  <a:close/>
                </a:path>
                <a:path w="349250" h="275589">
                  <a:moveTo>
                    <a:pt x="3810" y="88900"/>
                  </a:moveTo>
                  <a:lnTo>
                    <a:pt x="0" y="8890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88900"/>
                  </a:lnTo>
                  <a:close/>
                </a:path>
                <a:path w="349250" h="275589">
                  <a:moveTo>
                    <a:pt x="349250" y="88900"/>
                  </a:moveTo>
                  <a:lnTo>
                    <a:pt x="345440" y="88900"/>
                  </a:lnTo>
                  <a:lnTo>
                    <a:pt x="345440" y="95250"/>
                  </a:lnTo>
                  <a:lnTo>
                    <a:pt x="349250" y="95250"/>
                  </a:lnTo>
                  <a:lnTo>
                    <a:pt x="349250" y="88900"/>
                  </a:lnTo>
                  <a:close/>
                </a:path>
                <a:path w="349250" h="275589">
                  <a:moveTo>
                    <a:pt x="3810" y="95250"/>
                  </a:moveTo>
                  <a:lnTo>
                    <a:pt x="0" y="9525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95250"/>
                  </a:lnTo>
                  <a:close/>
                </a:path>
                <a:path w="349250" h="275589">
                  <a:moveTo>
                    <a:pt x="349250" y="95250"/>
                  </a:moveTo>
                  <a:lnTo>
                    <a:pt x="345440" y="95250"/>
                  </a:lnTo>
                  <a:lnTo>
                    <a:pt x="345440" y="127000"/>
                  </a:lnTo>
                  <a:lnTo>
                    <a:pt x="349250" y="127000"/>
                  </a:lnTo>
                  <a:lnTo>
                    <a:pt x="349250" y="95250"/>
                  </a:lnTo>
                  <a:close/>
                </a:path>
                <a:path w="349250" h="275589">
                  <a:moveTo>
                    <a:pt x="3810" y="127000"/>
                  </a:moveTo>
                  <a:lnTo>
                    <a:pt x="0" y="12700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27000"/>
                  </a:lnTo>
                  <a:close/>
                </a:path>
                <a:path w="349250" h="275589">
                  <a:moveTo>
                    <a:pt x="349250" y="127000"/>
                  </a:moveTo>
                  <a:lnTo>
                    <a:pt x="345440" y="127000"/>
                  </a:lnTo>
                  <a:lnTo>
                    <a:pt x="345440" y="193039"/>
                  </a:lnTo>
                  <a:lnTo>
                    <a:pt x="349250" y="193039"/>
                  </a:lnTo>
                  <a:lnTo>
                    <a:pt x="349250" y="127000"/>
                  </a:lnTo>
                  <a:close/>
                </a:path>
                <a:path w="349250" h="275589">
                  <a:moveTo>
                    <a:pt x="381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93040"/>
                  </a:lnTo>
                  <a:close/>
                </a:path>
                <a:path w="349250" h="275589">
                  <a:moveTo>
                    <a:pt x="349250" y="193040"/>
                  </a:moveTo>
                  <a:lnTo>
                    <a:pt x="345440" y="193040"/>
                  </a:lnTo>
                  <a:lnTo>
                    <a:pt x="345440" y="199389"/>
                  </a:lnTo>
                  <a:lnTo>
                    <a:pt x="349250" y="199389"/>
                  </a:lnTo>
                  <a:lnTo>
                    <a:pt x="349250" y="193040"/>
                  </a:lnTo>
                  <a:close/>
                </a:path>
                <a:path w="349250" h="275589">
                  <a:moveTo>
                    <a:pt x="3810" y="199390"/>
                  </a:moveTo>
                  <a:lnTo>
                    <a:pt x="0" y="1993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199390"/>
                  </a:lnTo>
                  <a:close/>
                </a:path>
                <a:path w="349250" h="275589">
                  <a:moveTo>
                    <a:pt x="349250" y="199390"/>
                  </a:moveTo>
                  <a:lnTo>
                    <a:pt x="345440" y="199390"/>
                  </a:lnTo>
                  <a:lnTo>
                    <a:pt x="345440" y="231139"/>
                  </a:lnTo>
                  <a:lnTo>
                    <a:pt x="349250" y="231139"/>
                  </a:lnTo>
                  <a:lnTo>
                    <a:pt x="349250" y="199390"/>
                  </a:lnTo>
                  <a:close/>
                </a:path>
                <a:path w="349250" h="275589">
                  <a:moveTo>
                    <a:pt x="3810" y="231140"/>
                  </a:moveTo>
                  <a:lnTo>
                    <a:pt x="0" y="23114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31140"/>
                  </a:lnTo>
                  <a:close/>
                </a:path>
                <a:path w="349250" h="275589">
                  <a:moveTo>
                    <a:pt x="349250" y="231140"/>
                  </a:moveTo>
                  <a:lnTo>
                    <a:pt x="345440" y="231140"/>
                  </a:lnTo>
                  <a:lnTo>
                    <a:pt x="345440" y="256539"/>
                  </a:lnTo>
                  <a:lnTo>
                    <a:pt x="349250" y="256539"/>
                  </a:lnTo>
                  <a:lnTo>
                    <a:pt x="349250" y="231140"/>
                  </a:lnTo>
                  <a:close/>
                </a:path>
                <a:path w="349250" h="275589">
                  <a:moveTo>
                    <a:pt x="349250" y="274447"/>
                  </a:moveTo>
                  <a:lnTo>
                    <a:pt x="0" y="274447"/>
                  </a:lnTo>
                  <a:lnTo>
                    <a:pt x="0" y="275589"/>
                  </a:lnTo>
                  <a:lnTo>
                    <a:pt x="349250" y="275589"/>
                  </a:lnTo>
                  <a:lnTo>
                    <a:pt x="349250" y="274447"/>
                  </a:lnTo>
                  <a:close/>
                </a:path>
                <a:path w="349250" h="275589">
                  <a:moveTo>
                    <a:pt x="3810" y="265557"/>
                  </a:moveTo>
                  <a:lnTo>
                    <a:pt x="0" y="265557"/>
                  </a:lnTo>
                  <a:lnTo>
                    <a:pt x="0" y="274320"/>
                  </a:lnTo>
                  <a:lnTo>
                    <a:pt x="349250" y="274320"/>
                  </a:lnTo>
                  <a:lnTo>
                    <a:pt x="349250" y="271780"/>
                  </a:lnTo>
                  <a:lnTo>
                    <a:pt x="3810" y="271780"/>
                  </a:lnTo>
                  <a:lnTo>
                    <a:pt x="3810" y="265557"/>
                  </a:lnTo>
                  <a:close/>
                </a:path>
                <a:path w="349250" h="275589">
                  <a:moveTo>
                    <a:pt x="349250" y="265557"/>
                  </a:moveTo>
                  <a:lnTo>
                    <a:pt x="345440" y="265557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5557"/>
                  </a:lnTo>
                  <a:close/>
                </a:path>
                <a:path w="349250" h="275589">
                  <a:moveTo>
                    <a:pt x="3810" y="259207"/>
                  </a:moveTo>
                  <a:lnTo>
                    <a:pt x="0" y="259207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207"/>
                  </a:lnTo>
                  <a:close/>
                </a:path>
                <a:path w="349250" h="275589">
                  <a:moveTo>
                    <a:pt x="349250" y="259207"/>
                  </a:moveTo>
                  <a:lnTo>
                    <a:pt x="345440" y="259207"/>
                  </a:lnTo>
                  <a:lnTo>
                    <a:pt x="345440" y="265429"/>
                  </a:lnTo>
                  <a:lnTo>
                    <a:pt x="349250" y="265429"/>
                  </a:lnTo>
                  <a:lnTo>
                    <a:pt x="349250" y="259207"/>
                  </a:lnTo>
                  <a:close/>
                </a:path>
                <a:path w="349250" h="275589">
                  <a:moveTo>
                    <a:pt x="3810" y="256666"/>
                  </a:moveTo>
                  <a:lnTo>
                    <a:pt x="0" y="256666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6666"/>
                  </a:lnTo>
                  <a:close/>
                </a:path>
                <a:path w="349250" h="275589">
                  <a:moveTo>
                    <a:pt x="349250" y="256666"/>
                  </a:moveTo>
                  <a:lnTo>
                    <a:pt x="345440" y="256666"/>
                  </a:lnTo>
                  <a:lnTo>
                    <a:pt x="345440" y="259079"/>
                  </a:lnTo>
                  <a:lnTo>
                    <a:pt x="349250" y="259079"/>
                  </a:lnTo>
                  <a:lnTo>
                    <a:pt x="349250" y="256666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7430769" y="213995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29" h="267969">
                  <a:moveTo>
                    <a:pt x="3809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4289"/>
                  </a:lnTo>
                  <a:close/>
                </a:path>
                <a:path w="341629" h="267969">
                  <a:moveTo>
                    <a:pt x="341629" y="34289"/>
                  </a:moveTo>
                  <a:lnTo>
                    <a:pt x="337820" y="34289"/>
                  </a:lnTo>
                  <a:lnTo>
                    <a:pt x="337820" y="36829"/>
                  </a:lnTo>
                  <a:lnTo>
                    <a:pt x="341629" y="36829"/>
                  </a:lnTo>
                  <a:lnTo>
                    <a:pt x="341629" y="34289"/>
                  </a:lnTo>
                  <a:close/>
                </a:path>
                <a:path w="341629" h="267969">
                  <a:moveTo>
                    <a:pt x="3809" y="17779"/>
                  </a:moveTo>
                  <a:lnTo>
                    <a:pt x="0" y="1777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17779"/>
                  </a:lnTo>
                  <a:close/>
                </a:path>
                <a:path w="341629" h="267969">
                  <a:moveTo>
                    <a:pt x="341629" y="17779"/>
                  </a:moveTo>
                  <a:lnTo>
                    <a:pt x="337820" y="17779"/>
                  </a:lnTo>
                  <a:lnTo>
                    <a:pt x="337820" y="33019"/>
                  </a:lnTo>
                  <a:lnTo>
                    <a:pt x="341629" y="33019"/>
                  </a:lnTo>
                  <a:lnTo>
                    <a:pt x="341629" y="17779"/>
                  </a:lnTo>
                  <a:close/>
                </a:path>
                <a:path w="341629" h="267969">
                  <a:moveTo>
                    <a:pt x="3809" y="8889"/>
                  </a:moveTo>
                  <a:lnTo>
                    <a:pt x="0" y="8889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8889"/>
                  </a:lnTo>
                  <a:close/>
                </a:path>
                <a:path w="341629" h="267969">
                  <a:moveTo>
                    <a:pt x="341629" y="8889"/>
                  </a:moveTo>
                  <a:lnTo>
                    <a:pt x="337820" y="8889"/>
                  </a:lnTo>
                  <a:lnTo>
                    <a:pt x="337820" y="16509"/>
                  </a:lnTo>
                  <a:lnTo>
                    <a:pt x="341629" y="16509"/>
                  </a:lnTo>
                  <a:lnTo>
                    <a:pt x="341629" y="8889"/>
                  </a:lnTo>
                  <a:close/>
                </a:path>
                <a:path w="341629" h="267969">
                  <a:moveTo>
                    <a:pt x="3809" y="2539"/>
                  </a:moveTo>
                  <a:lnTo>
                    <a:pt x="0" y="253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close/>
                </a:path>
                <a:path w="341629" h="267969">
                  <a:moveTo>
                    <a:pt x="341629" y="2539"/>
                  </a:moveTo>
                  <a:lnTo>
                    <a:pt x="337820" y="2539"/>
                  </a:lnTo>
                  <a:lnTo>
                    <a:pt x="337820" y="7619"/>
                  </a:lnTo>
                  <a:lnTo>
                    <a:pt x="341629" y="7619"/>
                  </a:lnTo>
                  <a:lnTo>
                    <a:pt x="341629" y="2539"/>
                  </a:lnTo>
                  <a:close/>
                </a:path>
                <a:path w="341629" h="267969">
                  <a:moveTo>
                    <a:pt x="34162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29" y="1269"/>
                  </a:lnTo>
                  <a:lnTo>
                    <a:pt x="341629" y="0"/>
                  </a:lnTo>
                  <a:close/>
                </a:path>
                <a:path w="341629" h="267969">
                  <a:moveTo>
                    <a:pt x="3809" y="36830"/>
                  </a:moveTo>
                  <a:lnTo>
                    <a:pt x="0" y="3683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36830"/>
                  </a:lnTo>
                  <a:close/>
                </a:path>
                <a:path w="341629" h="267969">
                  <a:moveTo>
                    <a:pt x="341629" y="36830"/>
                  </a:moveTo>
                  <a:lnTo>
                    <a:pt x="337820" y="36830"/>
                  </a:lnTo>
                  <a:lnTo>
                    <a:pt x="337820" y="85089"/>
                  </a:lnTo>
                  <a:lnTo>
                    <a:pt x="341629" y="85089"/>
                  </a:lnTo>
                  <a:lnTo>
                    <a:pt x="341629" y="36830"/>
                  </a:lnTo>
                  <a:close/>
                </a:path>
                <a:path w="341629" h="267969">
                  <a:moveTo>
                    <a:pt x="380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5090"/>
                  </a:lnTo>
                  <a:close/>
                </a:path>
                <a:path w="341629" h="267969">
                  <a:moveTo>
                    <a:pt x="341629" y="85090"/>
                  </a:moveTo>
                  <a:lnTo>
                    <a:pt x="337820" y="85090"/>
                  </a:lnTo>
                  <a:lnTo>
                    <a:pt x="337820" y="91439"/>
                  </a:lnTo>
                  <a:lnTo>
                    <a:pt x="341629" y="91439"/>
                  </a:lnTo>
                  <a:lnTo>
                    <a:pt x="341629" y="85090"/>
                  </a:lnTo>
                  <a:close/>
                </a:path>
                <a:path w="341629" h="267969">
                  <a:moveTo>
                    <a:pt x="3809" y="91440"/>
                  </a:moveTo>
                  <a:lnTo>
                    <a:pt x="0" y="9144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91440"/>
                  </a:lnTo>
                  <a:close/>
                </a:path>
                <a:path w="341629" h="267969">
                  <a:moveTo>
                    <a:pt x="341629" y="91440"/>
                  </a:moveTo>
                  <a:lnTo>
                    <a:pt x="337820" y="91440"/>
                  </a:lnTo>
                  <a:lnTo>
                    <a:pt x="337820" y="123189"/>
                  </a:lnTo>
                  <a:lnTo>
                    <a:pt x="341629" y="123189"/>
                  </a:lnTo>
                  <a:lnTo>
                    <a:pt x="341629" y="91440"/>
                  </a:lnTo>
                  <a:close/>
                </a:path>
                <a:path w="341629" h="267969">
                  <a:moveTo>
                    <a:pt x="3809" y="123190"/>
                  </a:moveTo>
                  <a:lnTo>
                    <a:pt x="0" y="12319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23190"/>
                  </a:lnTo>
                  <a:close/>
                </a:path>
                <a:path w="341629" h="267969">
                  <a:moveTo>
                    <a:pt x="341629" y="123190"/>
                  </a:moveTo>
                  <a:lnTo>
                    <a:pt x="337820" y="123190"/>
                  </a:lnTo>
                  <a:lnTo>
                    <a:pt x="337820" y="189229"/>
                  </a:lnTo>
                  <a:lnTo>
                    <a:pt x="341629" y="189229"/>
                  </a:lnTo>
                  <a:lnTo>
                    <a:pt x="341629" y="123190"/>
                  </a:lnTo>
                  <a:close/>
                </a:path>
                <a:path w="341629" h="267969">
                  <a:moveTo>
                    <a:pt x="380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89230"/>
                  </a:lnTo>
                  <a:close/>
                </a:path>
                <a:path w="341629" h="267969">
                  <a:moveTo>
                    <a:pt x="341629" y="189230"/>
                  </a:moveTo>
                  <a:lnTo>
                    <a:pt x="337820" y="189230"/>
                  </a:lnTo>
                  <a:lnTo>
                    <a:pt x="337820" y="195579"/>
                  </a:lnTo>
                  <a:lnTo>
                    <a:pt x="341629" y="195579"/>
                  </a:lnTo>
                  <a:lnTo>
                    <a:pt x="341629" y="189230"/>
                  </a:lnTo>
                  <a:close/>
                </a:path>
                <a:path w="341629" h="267969">
                  <a:moveTo>
                    <a:pt x="3809" y="195580"/>
                  </a:moveTo>
                  <a:lnTo>
                    <a:pt x="0" y="1955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195580"/>
                  </a:lnTo>
                  <a:close/>
                </a:path>
                <a:path w="341629" h="267969">
                  <a:moveTo>
                    <a:pt x="341629" y="195580"/>
                  </a:moveTo>
                  <a:lnTo>
                    <a:pt x="337820" y="195580"/>
                  </a:lnTo>
                  <a:lnTo>
                    <a:pt x="337820" y="227329"/>
                  </a:lnTo>
                  <a:lnTo>
                    <a:pt x="341629" y="227329"/>
                  </a:lnTo>
                  <a:lnTo>
                    <a:pt x="341629" y="195580"/>
                  </a:lnTo>
                  <a:close/>
                </a:path>
                <a:path w="341629" h="267969">
                  <a:moveTo>
                    <a:pt x="3809" y="227330"/>
                  </a:moveTo>
                  <a:lnTo>
                    <a:pt x="0" y="22733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27330"/>
                  </a:lnTo>
                  <a:close/>
                </a:path>
                <a:path w="341629" h="267969">
                  <a:moveTo>
                    <a:pt x="341629" y="227330"/>
                  </a:moveTo>
                  <a:lnTo>
                    <a:pt x="337820" y="227330"/>
                  </a:lnTo>
                  <a:lnTo>
                    <a:pt x="337820" y="252729"/>
                  </a:lnTo>
                  <a:lnTo>
                    <a:pt x="341629" y="252729"/>
                  </a:lnTo>
                  <a:lnTo>
                    <a:pt x="341629" y="227330"/>
                  </a:lnTo>
                  <a:close/>
                </a:path>
                <a:path w="341629" h="267969">
                  <a:moveTo>
                    <a:pt x="3809" y="261747"/>
                  </a:moveTo>
                  <a:lnTo>
                    <a:pt x="0" y="261747"/>
                  </a:lnTo>
                  <a:lnTo>
                    <a:pt x="0" y="267970"/>
                  </a:lnTo>
                  <a:lnTo>
                    <a:pt x="341629" y="267970"/>
                  </a:lnTo>
                  <a:lnTo>
                    <a:pt x="341629" y="265429"/>
                  </a:lnTo>
                  <a:lnTo>
                    <a:pt x="3809" y="265429"/>
                  </a:lnTo>
                  <a:lnTo>
                    <a:pt x="3809" y="261747"/>
                  </a:lnTo>
                  <a:close/>
                </a:path>
                <a:path w="341629" h="267969">
                  <a:moveTo>
                    <a:pt x="341629" y="261747"/>
                  </a:moveTo>
                  <a:lnTo>
                    <a:pt x="337820" y="261747"/>
                  </a:lnTo>
                  <a:lnTo>
                    <a:pt x="337820" y="265429"/>
                  </a:lnTo>
                  <a:lnTo>
                    <a:pt x="341629" y="265429"/>
                  </a:lnTo>
                  <a:lnTo>
                    <a:pt x="341629" y="261747"/>
                  </a:lnTo>
                  <a:close/>
                </a:path>
                <a:path w="341629" h="267969">
                  <a:moveTo>
                    <a:pt x="3809" y="255397"/>
                  </a:moveTo>
                  <a:lnTo>
                    <a:pt x="0" y="255397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397"/>
                  </a:lnTo>
                  <a:close/>
                </a:path>
                <a:path w="341629" h="267969">
                  <a:moveTo>
                    <a:pt x="341629" y="255397"/>
                  </a:moveTo>
                  <a:lnTo>
                    <a:pt x="337820" y="255397"/>
                  </a:lnTo>
                  <a:lnTo>
                    <a:pt x="337820" y="261619"/>
                  </a:lnTo>
                  <a:lnTo>
                    <a:pt x="341629" y="261619"/>
                  </a:lnTo>
                  <a:lnTo>
                    <a:pt x="341629" y="255397"/>
                  </a:lnTo>
                  <a:close/>
                </a:path>
                <a:path w="341629" h="267969">
                  <a:moveTo>
                    <a:pt x="3809" y="252856"/>
                  </a:moveTo>
                  <a:lnTo>
                    <a:pt x="0" y="252856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2856"/>
                  </a:lnTo>
                  <a:close/>
                </a:path>
                <a:path w="341629" h="267969">
                  <a:moveTo>
                    <a:pt x="341629" y="252856"/>
                  </a:moveTo>
                  <a:lnTo>
                    <a:pt x="337820" y="252856"/>
                  </a:lnTo>
                  <a:lnTo>
                    <a:pt x="337820" y="255269"/>
                  </a:lnTo>
                  <a:lnTo>
                    <a:pt x="341629" y="255269"/>
                  </a:lnTo>
                  <a:lnTo>
                    <a:pt x="341629" y="252856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7434579" y="2142490"/>
              <a:ext cx="334010" cy="262890"/>
            </a:xfrm>
            <a:custGeom>
              <a:avLst/>
              <a:gdLst/>
              <a:ahLst/>
              <a:cxnLst/>
              <a:rect l="l" t="t" r="r" b="b"/>
              <a:pathLst>
                <a:path w="334009" h="262889">
                  <a:moveTo>
                    <a:pt x="381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334009" h="262889">
                  <a:moveTo>
                    <a:pt x="334010" y="31750"/>
                  </a:moveTo>
                  <a:lnTo>
                    <a:pt x="330200" y="31750"/>
                  </a:lnTo>
                  <a:lnTo>
                    <a:pt x="330200" y="34289"/>
                  </a:lnTo>
                  <a:lnTo>
                    <a:pt x="334010" y="34289"/>
                  </a:lnTo>
                  <a:lnTo>
                    <a:pt x="334010" y="31750"/>
                  </a:lnTo>
                  <a:close/>
                </a:path>
                <a:path w="334009" h="262889">
                  <a:moveTo>
                    <a:pt x="3810" y="15239"/>
                  </a:moveTo>
                  <a:lnTo>
                    <a:pt x="0" y="15239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15239"/>
                  </a:lnTo>
                  <a:close/>
                </a:path>
                <a:path w="334009" h="262889">
                  <a:moveTo>
                    <a:pt x="334010" y="15239"/>
                  </a:moveTo>
                  <a:lnTo>
                    <a:pt x="330200" y="15239"/>
                  </a:lnTo>
                  <a:lnTo>
                    <a:pt x="330200" y="30479"/>
                  </a:lnTo>
                  <a:lnTo>
                    <a:pt x="334010" y="30479"/>
                  </a:lnTo>
                  <a:lnTo>
                    <a:pt x="334010" y="15239"/>
                  </a:lnTo>
                  <a:close/>
                </a:path>
                <a:path w="334009" h="262889">
                  <a:moveTo>
                    <a:pt x="3810" y="6350"/>
                  </a:moveTo>
                  <a:lnTo>
                    <a:pt x="0" y="635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6350"/>
                  </a:lnTo>
                  <a:close/>
                </a:path>
                <a:path w="334009" h="262889">
                  <a:moveTo>
                    <a:pt x="334010" y="6350"/>
                  </a:moveTo>
                  <a:lnTo>
                    <a:pt x="330200" y="6350"/>
                  </a:lnTo>
                  <a:lnTo>
                    <a:pt x="330200" y="13969"/>
                  </a:lnTo>
                  <a:lnTo>
                    <a:pt x="334010" y="13969"/>
                  </a:lnTo>
                  <a:lnTo>
                    <a:pt x="334010" y="6350"/>
                  </a:lnTo>
                  <a:close/>
                </a:path>
                <a:path w="334009" h="262889">
                  <a:moveTo>
                    <a:pt x="33401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34010" y="5079"/>
                  </a:lnTo>
                  <a:lnTo>
                    <a:pt x="334010" y="0"/>
                  </a:lnTo>
                  <a:close/>
                </a:path>
                <a:path w="334009" h="262889">
                  <a:moveTo>
                    <a:pt x="3810" y="34290"/>
                  </a:moveTo>
                  <a:lnTo>
                    <a:pt x="0" y="3429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34290"/>
                  </a:lnTo>
                  <a:close/>
                </a:path>
                <a:path w="334009" h="262889">
                  <a:moveTo>
                    <a:pt x="334010" y="34290"/>
                  </a:moveTo>
                  <a:lnTo>
                    <a:pt x="330200" y="34290"/>
                  </a:lnTo>
                  <a:lnTo>
                    <a:pt x="330200" y="82550"/>
                  </a:lnTo>
                  <a:lnTo>
                    <a:pt x="334010" y="82550"/>
                  </a:lnTo>
                  <a:lnTo>
                    <a:pt x="334010" y="34290"/>
                  </a:lnTo>
                  <a:close/>
                </a:path>
                <a:path w="334009" h="262889">
                  <a:moveTo>
                    <a:pt x="3810" y="82550"/>
                  </a:moveTo>
                  <a:lnTo>
                    <a:pt x="0" y="8255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82550"/>
                  </a:lnTo>
                  <a:close/>
                </a:path>
                <a:path w="334009" h="262889">
                  <a:moveTo>
                    <a:pt x="334010" y="82550"/>
                  </a:moveTo>
                  <a:lnTo>
                    <a:pt x="330200" y="82550"/>
                  </a:lnTo>
                  <a:lnTo>
                    <a:pt x="330200" y="88900"/>
                  </a:lnTo>
                  <a:lnTo>
                    <a:pt x="334010" y="88900"/>
                  </a:lnTo>
                  <a:lnTo>
                    <a:pt x="334010" y="82550"/>
                  </a:lnTo>
                  <a:close/>
                </a:path>
                <a:path w="334009" h="262889">
                  <a:moveTo>
                    <a:pt x="3810" y="88900"/>
                  </a:moveTo>
                  <a:lnTo>
                    <a:pt x="0" y="8890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88900"/>
                  </a:lnTo>
                  <a:close/>
                </a:path>
                <a:path w="334009" h="262889">
                  <a:moveTo>
                    <a:pt x="334010" y="88900"/>
                  </a:moveTo>
                  <a:lnTo>
                    <a:pt x="330200" y="88900"/>
                  </a:lnTo>
                  <a:lnTo>
                    <a:pt x="330200" y="120650"/>
                  </a:lnTo>
                  <a:lnTo>
                    <a:pt x="334010" y="120650"/>
                  </a:lnTo>
                  <a:lnTo>
                    <a:pt x="334010" y="88900"/>
                  </a:lnTo>
                  <a:close/>
                </a:path>
                <a:path w="334009" h="262889">
                  <a:moveTo>
                    <a:pt x="3810" y="120650"/>
                  </a:moveTo>
                  <a:lnTo>
                    <a:pt x="0" y="120650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120650"/>
                  </a:lnTo>
                  <a:close/>
                </a:path>
                <a:path w="334009" h="262889">
                  <a:moveTo>
                    <a:pt x="334010" y="120650"/>
                  </a:moveTo>
                  <a:lnTo>
                    <a:pt x="330200" y="120650"/>
                  </a:lnTo>
                  <a:lnTo>
                    <a:pt x="330200" y="186689"/>
                  </a:lnTo>
                  <a:lnTo>
                    <a:pt x="334010" y="186689"/>
                  </a:lnTo>
                  <a:lnTo>
                    <a:pt x="334010" y="120650"/>
                  </a:lnTo>
                  <a:close/>
                </a:path>
                <a:path w="334009" h="262889">
                  <a:moveTo>
                    <a:pt x="381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86690"/>
                  </a:lnTo>
                  <a:close/>
                </a:path>
                <a:path w="334009" h="262889">
                  <a:moveTo>
                    <a:pt x="334010" y="186690"/>
                  </a:moveTo>
                  <a:lnTo>
                    <a:pt x="330200" y="186690"/>
                  </a:lnTo>
                  <a:lnTo>
                    <a:pt x="330200" y="193039"/>
                  </a:lnTo>
                  <a:lnTo>
                    <a:pt x="334010" y="193039"/>
                  </a:lnTo>
                  <a:lnTo>
                    <a:pt x="334010" y="186690"/>
                  </a:lnTo>
                  <a:close/>
                </a:path>
                <a:path w="334009" h="262889">
                  <a:moveTo>
                    <a:pt x="3810" y="193040"/>
                  </a:moveTo>
                  <a:lnTo>
                    <a:pt x="0" y="1930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93040"/>
                  </a:lnTo>
                  <a:close/>
                </a:path>
                <a:path w="334009" h="262889">
                  <a:moveTo>
                    <a:pt x="334010" y="193040"/>
                  </a:moveTo>
                  <a:lnTo>
                    <a:pt x="330200" y="193040"/>
                  </a:lnTo>
                  <a:lnTo>
                    <a:pt x="330200" y="224789"/>
                  </a:lnTo>
                  <a:lnTo>
                    <a:pt x="334010" y="224789"/>
                  </a:lnTo>
                  <a:lnTo>
                    <a:pt x="334010" y="193040"/>
                  </a:lnTo>
                  <a:close/>
                </a:path>
                <a:path w="334009" h="262889">
                  <a:moveTo>
                    <a:pt x="3810" y="224790"/>
                  </a:moveTo>
                  <a:lnTo>
                    <a:pt x="0" y="22479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24790"/>
                  </a:lnTo>
                  <a:close/>
                </a:path>
                <a:path w="334009" h="262889">
                  <a:moveTo>
                    <a:pt x="334010" y="224790"/>
                  </a:moveTo>
                  <a:lnTo>
                    <a:pt x="330200" y="224790"/>
                  </a:lnTo>
                  <a:lnTo>
                    <a:pt x="330200" y="250189"/>
                  </a:lnTo>
                  <a:lnTo>
                    <a:pt x="334010" y="250189"/>
                  </a:lnTo>
                  <a:lnTo>
                    <a:pt x="334010" y="224790"/>
                  </a:lnTo>
                  <a:close/>
                </a:path>
                <a:path w="334009" h="262889">
                  <a:moveTo>
                    <a:pt x="334010" y="259207"/>
                  </a:moveTo>
                  <a:lnTo>
                    <a:pt x="0" y="259207"/>
                  </a:lnTo>
                  <a:lnTo>
                    <a:pt x="0" y="262889"/>
                  </a:lnTo>
                  <a:lnTo>
                    <a:pt x="334010" y="262889"/>
                  </a:lnTo>
                  <a:lnTo>
                    <a:pt x="334010" y="259207"/>
                  </a:lnTo>
                  <a:close/>
                </a:path>
                <a:path w="334009" h="262889">
                  <a:moveTo>
                    <a:pt x="3810" y="252857"/>
                  </a:moveTo>
                  <a:lnTo>
                    <a:pt x="0" y="252857"/>
                  </a:lnTo>
                  <a:lnTo>
                    <a:pt x="0" y="259079"/>
                  </a:lnTo>
                  <a:lnTo>
                    <a:pt x="334010" y="259079"/>
                  </a:lnTo>
                  <a:lnTo>
                    <a:pt x="334010" y="257810"/>
                  </a:lnTo>
                  <a:lnTo>
                    <a:pt x="3810" y="257810"/>
                  </a:lnTo>
                  <a:lnTo>
                    <a:pt x="3810" y="252857"/>
                  </a:lnTo>
                  <a:close/>
                </a:path>
                <a:path w="334009" h="262889">
                  <a:moveTo>
                    <a:pt x="334010" y="252857"/>
                  </a:moveTo>
                  <a:lnTo>
                    <a:pt x="330200" y="252857"/>
                  </a:lnTo>
                  <a:lnTo>
                    <a:pt x="330200" y="257810"/>
                  </a:lnTo>
                  <a:lnTo>
                    <a:pt x="334010" y="257810"/>
                  </a:lnTo>
                  <a:lnTo>
                    <a:pt x="334010" y="252857"/>
                  </a:lnTo>
                  <a:close/>
                </a:path>
                <a:path w="334009" h="262889">
                  <a:moveTo>
                    <a:pt x="3810" y="250316"/>
                  </a:moveTo>
                  <a:lnTo>
                    <a:pt x="0" y="250316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50316"/>
                  </a:lnTo>
                  <a:close/>
                </a:path>
                <a:path w="334009" h="262889">
                  <a:moveTo>
                    <a:pt x="334010" y="250316"/>
                  </a:moveTo>
                  <a:lnTo>
                    <a:pt x="330200" y="250316"/>
                  </a:lnTo>
                  <a:lnTo>
                    <a:pt x="330200" y="252729"/>
                  </a:lnTo>
                  <a:lnTo>
                    <a:pt x="334010" y="252729"/>
                  </a:lnTo>
                  <a:lnTo>
                    <a:pt x="334010" y="250316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7438389" y="2148840"/>
              <a:ext cx="326390" cy="251460"/>
            </a:xfrm>
            <a:custGeom>
              <a:avLst/>
              <a:gdLst/>
              <a:ahLst/>
              <a:cxnLst/>
              <a:rect l="l" t="t" r="r" b="b"/>
              <a:pathLst>
                <a:path w="326390" h="251460">
                  <a:moveTo>
                    <a:pt x="380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326390" h="251460">
                  <a:moveTo>
                    <a:pt x="326389" y="25400"/>
                  </a:moveTo>
                  <a:lnTo>
                    <a:pt x="322579" y="25400"/>
                  </a:lnTo>
                  <a:lnTo>
                    <a:pt x="322579" y="27939"/>
                  </a:lnTo>
                  <a:lnTo>
                    <a:pt x="326389" y="27939"/>
                  </a:lnTo>
                  <a:lnTo>
                    <a:pt x="326389" y="25400"/>
                  </a:lnTo>
                  <a:close/>
                </a:path>
                <a:path w="326390" h="251460">
                  <a:moveTo>
                    <a:pt x="3809" y="8889"/>
                  </a:moveTo>
                  <a:lnTo>
                    <a:pt x="0" y="8889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8889"/>
                  </a:lnTo>
                  <a:close/>
                </a:path>
                <a:path w="326390" h="251460">
                  <a:moveTo>
                    <a:pt x="326389" y="8889"/>
                  </a:moveTo>
                  <a:lnTo>
                    <a:pt x="322579" y="8889"/>
                  </a:lnTo>
                  <a:lnTo>
                    <a:pt x="322579" y="24129"/>
                  </a:lnTo>
                  <a:lnTo>
                    <a:pt x="326389" y="24129"/>
                  </a:lnTo>
                  <a:lnTo>
                    <a:pt x="326389" y="8889"/>
                  </a:lnTo>
                  <a:close/>
                </a:path>
                <a:path w="326390" h="251460">
                  <a:moveTo>
                    <a:pt x="32638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1269"/>
                  </a:lnTo>
                  <a:lnTo>
                    <a:pt x="326389" y="1269"/>
                  </a:lnTo>
                  <a:lnTo>
                    <a:pt x="326389" y="0"/>
                  </a:lnTo>
                  <a:close/>
                </a:path>
                <a:path w="326390" h="251460">
                  <a:moveTo>
                    <a:pt x="326389" y="1269"/>
                  </a:moveTo>
                  <a:lnTo>
                    <a:pt x="322579" y="1269"/>
                  </a:lnTo>
                  <a:lnTo>
                    <a:pt x="322579" y="7619"/>
                  </a:lnTo>
                  <a:lnTo>
                    <a:pt x="326389" y="7619"/>
                  </a:lnTo>
                  <a:lnTo>
                    <a:pt x="326389" y="1269"/>
                  </a:lnTo>
                  <a:close/>
                </a:path>
                <a:path w="326390" h="251460">
                  <a:moveTo>
                    <a:pt x="3809" y="27940"/>
                  </a:moveTo>
                  <a:lnTo>
                    <a:pt x="0" y="2794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27940"/>
                  </a:lnTo>
                  <a:close/>
                </a:path>
                <a:path w="326390" h="251460">
                  <a:moveTo>
                    <a:pt x="326389" y="27940"/>
                  </a:moveTo>
                  <a:lnTo>
                    <a:pt x="322579" y="27940"/>
                  </a:lnTo>
                  <a:lnTo>
                    <a:pt x="322579" y="76200"/>
                  </a:lnTo>
                  <a:lnTo>
                    <a:pt x="326389" y="76200"/>
                  </a:lnTo>
                  <a:lnTo>
                    <a:pt x="326389" y="27940"/>
                  </a:lnTo>
                  <a:close/>
                </a:path>
                <a:path w="326390" h="251460">
                  <a:moveTo>
                    <a:pt x="3809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76200"/>
                  </a:lnTo>
                  <a:close/>
                </a:path>
                <a:path w="326390" h="251460">
                  <a:moveTo>
                    <a:pt x="326389" y="76200"/>
                  </a:moveTo>
                  <a:lnTo>
                    <a:pt x="322579" y="76200"/>
                  </a:lnTo>
                  <a:lnTo>
                    <a:pt x="322579" y="82550"/>
                  </a:lnTo>
                  <a:lnTo>
                    <a:pt x="326389" y="82550"/>
                  </a:lnTo>
                  <a:lnTo>
                    <a:pt x="326389" y="76200"/>
                  </a:lnTo>
                  <a:close/>
                </a:path>
                <a:path w="326390" h="251460">
                  <a:moveTo>
                    <a:pt x="3809" y="82550"/>
                  </a:moveTo>
                  <a:lnTo>
                    <a:pt x="0" y="82550"/>
                  </a:lnTo>
                  <a:lnTo>
                    <a:pt x="0" y="114300"/>
                  </a:lnTo>
                  <a:lnTo>
                    <a:pt x="3809" y="114300"/>
                  </a:lnTo>
                  <a:lnTo>
                    <a:pt x="3809" y="82550"/>
                  </a:lnTo>
                  <a:close/>
                </a:path>
                <a:path w="326390" h="251460">
                  <a:moveTo>
                    <a:pt x="326389" y="82550"/>
                  </a:moveTo>
                  <a:lnTo>
                    <a:pt x="322579" y="82550"/>
                  </a:lnTo>
                  <a:lnTo>
                    <a:pt x="322579" y="114300"/>
                  </a:lnTo>
                  <a:lnTo>
                    <a:pt x="326389" y="114300"/>
                  </a:lnTo>
                  <a:lnTo>
                    <a:pt x="326389" y="82550"/>
                  </a:lnTo>
                  <a:close/>
                </a:path>
                <a:path w="326390" h="251460">
                  <a:moveTo>
                    <a:pt x="3809" y="114300"/>
                  </a:moveTo>
                  <a:lnTo>
                    <a:pt x="0" y="11430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14300"/>
                  </a:lnTo>
                  <a:close/>
                </a:path>
                <a:path w="326390" h="251460">
                  <a:moveTo>
                    <a:pt x="326389" y="114300"/>
                  </a:moveTo>
                  <a:lnTo>
                    <a:pt x="322579" y="114300"/>
                  </a:lnTo>
                  <a:lnTo>
                    <a:pt x="322579" y="180339"/>
                  </a:lnTo>
                  <a:lnTo>
                    <a:pt x="326389" y="180339"/>
                  </a:lnTo>
                  <a:lnTo>
                    <a:pt x="326389" y="114300"/>
                  </a:lnTo>
                  <a:close/>
                </a:path>
                <a:path w="326390" h="251460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326390" h="251460">
                  <a:moveTo>
                    <a:pt x="326389" y="180340"/>
                  </a:moveTo>
                  <a:lnTo>
                    <a:pt x="322579" y="180340"/>
                  </a:lnTo>
                  <a:lnTo>
                    <a:pt x="322579" y="186689"/>
                  </a:lnTo>
                  <a:lnTo>
                    <a:pt x="326389" y="186689"/>
                  </a:lnTo>
                  <a:lnTo>
                    <a:pt x="326389" y="180340"/>
                  </a:lnTo>
                  <a:close/>
                </a:path>
                <a:path w="326390" h="251460">
                  <a:moveTo>
                    <a:pt x="3809" y="186690"/>
                  </a:moveTo>
                  <a:lnTo>
                    <a:pt x="0" y="1866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86690"/>
                  </a:lnTo>
                  <a:close/>
                </a:path>
                <a:path w="326390" h="251460">
                  <a:moveTo>
                    <a:pt x="326389" y="186690"/>
                  </a:moveTo>
                  <a:lnTo>
                    <a:pt x="322579" y="186690"/>
                  </a:lnTo>
                  <a:lnTo>
                    <a:pt x="322579" y="218439"/>
                  </a:lnTo>
                  <a:lnTo>
                    <a:pt x="326389" y="218439"/>
                  </a:lnTo>
                  <a:lnTo>
                    <a:pt x="326389" y="186690"/>
                  </a:lnTo>
                  <a:close/>
                </a:path>
                <a:path w="326390" h="251460">
                  <a:moveTo>
                    <a:pt x="3809" y="218440"/>
                  </a:moveTo>
                  <a:lnTo>
                    <a:pt x="0" y="21844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18440"/>
                  </a:lnTo>
                  <a:close/>
                </a:path>
                <a:path w="326390" h="251460">
                  <a:moveTo>
                    <a:pt x="326389" y="218440"/>
                  </a:moveTo>
                  <a:lnTo>
                    <a:pt x="322579" y="218440"/>
                  </a:lnTo>
                  <a:lnTo>
                    <a:pt x="322579" y="243839"/>
                  </a:lnTo>
                  <a:lnTo>
                    <a:pt x="326389" y="243839"/>
                  </a:lnTo>
                  <a:lnTo>
                    <a:pt x="326389" y="218440"/>
                  </a:lnTo>
                  <a:close/>
                </a:path>
                <a:path w="326390" h="251460">
                  <a:moveTo>
                    <a:pt x="3809" y="246507"/>
                  </a:moveTo>
                  <a:lnTo>
                    <a:pt x="0" y="246507"/>
                  </a:lnTo>
                  <a:lnTo>
                    <a:pt x="0" y="251460"/>
                  </a:lnTo>
                  <a:lnTo>
                    <a:pt x="326389" y="251460"/>
                  </a:lnTo>
                  <a:lnTo>
                    <a:pt x="326389" y="248920"/>
                  </a:lnTo>
                  <a:lnTo>
                    <a:pt x="3809" y="248920"/>
                  </a:lnTo>
                  <a:lnTo>
                    <a:pt x="3809" y="246507"/>
                  </a:lnTo>
                  <a:close/>
                </a:path>
                <a:path w="326390" h="251460">
                  <a:moveTo>
                    <a:pt x="326389" y="246507"/>
                  </a:moveTo>
                  <a:lnTo>
                    <a:pt x="322579" y="246507"/>
                  </a:lnTo>
                  <a:lnTo>
                    <a:pt x="322579" y="248920"/>
                  </a:lnTo>
                  <a:lnTo>
                    <a:pt x="326389" y="248920"/>
                  </a:lnTo>
                  <a:lnTo>
                    <a:pt x="326389" y="246507"/>
                  </a:lnTo>
                  <a:close/>
                </a:path>
                <a:path w="326390" h="251460">
                  <a:moveTo>
                    <a:pt x="3809" y="243966"/>
                  </a:moveTo>
                  <a:lnTo>
                    <a:pt x="0" y="243966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43966"/>
                  </a:lnTo>
                  <a:close/>
                </a:path>
                <a:path w="326390" h="251460">
                  <a:moveTo>
                    <a:pt x="326389" y="243966"/>
                  </a:moveTo>
                  <a:lnTo>
                    <a:pt x="322579" y="243966"/>
                  </a:lnTo>
                  <a:lnTo>
                    <a:pt x="322579" y="246379"/>
                  </a:lnTo>
                  <a:lnTo>
                    <a:pt x="326389" y="246379"/>
                  </a:lnTo>
                  <a:lnTo>
                    <a:pt x="326389" y="243966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7442199" y="2150110"/>
              <a:ext cx="318770" cy="247650"/>
            </a:xfrm>
            <a:custGeom>
              <a:avLst/>
              <a:gdLst/>
              <a:ahLst/>
              <a:cxnLst/>
              <a:rect l="l" t="t" r="r" b="b"/>
              <a:pathLst>
                <a:path w="318770" h="247650">
                  <a:moveTo>
                    <a:pt x="380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3809" y="26670"/>
                  </a:lnTo>
                  <a:lnTo>
                    <a:pt x="3809" y="24130"/>
                  </a:lnTo>
                  <a:close/>
                </a:path>
                <a:path w="318770" h="247650">
                  <a:moveTo>
                    <a:pt x="318770" y="24130"/>
                  </a:moveTo>
                  <a:lnTo>
                    <a:pt x="314959" y="24130"/>
                  </a:lnTo>
                  <a:lnTo>
                    <a:pt x="314959" y="26670"/>
                  </a:lnTo>
                  <a:lnTo>
                    <a:pt x="318770" y="26670"/>
                  </a:lnTo>
                  <a:lnTo>
                    <a:pt x="318770" y="24130"/>
                  </a:lnTo>
                  <a:close/>
                </a:path>
                <a:path w="318770" h="247650">
                  <a:moveTo>
                    <a:pt x="3809" y="7620"/>
                  </a:moveTo>
                  <a:lnTo>
                    <a:pt x="0" y="762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7620"/>
                  </a:lnTo>
                  <a:close/>
                </a:path>
                <a:path w="318770" h="247650">
                  <a:moveTo>
                    <a:pt x="318770" y="7620"/>
                  </a:moveTo>
                  <a:lnTo>
                    <a:pt x="314959" y="7620"/>
                  </a:lnTo>
                  <a:lnTo>
                    <a:pt x="314959" y="22860"/>
                  </a:lnTo>
                  <a:lnTo>
                    <a:pt x="318770" y="22860"/>
                  </a:lnTo>
                  <a:lnTo>
                    <a:pt x="318770" y="7620"/>
                  </a:lnTo>
                  <a:close/>
                </a:path>
                <a:path w="318770" h="247650">
                  <a:moveTo>
                    <a:pt x="31876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318770" y="3810"/>
                  </a:lnTo>
                  <a:lnTo>
                    <a:pt x="318769" y="0"/>
                  </a:lnTo>
                  <a:close/>
                </a:path>
                <a:path w="318770" h="247650">
                  <a:moveTo>
                    <a:pt x="318770" y="3810"/>
                  </a:moveTo>
                  <a:lnTo>
                    <a:pt x="314959" y="3810"/>
                  </a:lnTo>
                  <a:lnTo>
                    <a:pt x="314959" y="6350"/>
                  </a:lnTo>
                  <a:lnTo>
                    <a:pt x="318770" y="6350"/>
                  </a:lnTo>
                  <a:lnTo>
                    <a:pt x="318770" y="3810"/>
                  </a:lnTo>
                  <a:close/>
                </a:path>
                <a:path w="318770" h="247650">
                  <a:moveTo>
                    <a:pt x="3809" y="26670"/>
                  </a:moveTo>
                  <a:lnTo>
                    <a:pt x="0" y="2667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26670"/>
                  </a:lnTo>
                  <a:close/>
                </a:path>
                <a:path w="318770" h="247650">
                  <a:moveTo>
                    <a:pt x="318770" y="26670"/>
                  </a:moveTo>
                  <a:lnTo>
                    <a:pt x="314959" y="26670"/>
                  </a:lnTo>
                  <a:lnTo>
                    <a:pt x="314959" y="74930"/>
                  </a:lnTo>
                  <a:lnTo>
                    <a:pt x="318770" y="74930"/>
                  </a:lnTo>
                  <a:lnTo>
                    <a:pt x="318770" y="26670"/>
                  </a:lnTo>
                  <a:close/>
                </a:path>
                <a:path w="318770" h="247650">
                  <a:moveTo>
                    <a:pt x="380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74930"/>
                  </a:lnTo>
                  <a:close/>
                </a:path>
                <a:path w="318770" h="247650">
                  <a:moveTo>
                    <a:pt x="318770" y="74930"/>
                  </a:moveTo>
                  <a:lnTo>
                    <a:pt x="314959" y="74930"/>
                  </a:lnTo>
                  <a:lnTo>
                    <a:pt x="314959" y="81280"/>
                  </a:lnTo>
                  <a:lnTo>
                    <a:pt x="318770" y="81280"/>
                  </a:lnTo>
                  <a:lnTo>
                    <a:pt x="318770" y="74930"/>
                  </a:lnTo>
                  <a:close/>
                </a:path>
                <a:path w="318770" h="247650">
                  <a:moveTo>
                    <a:pt x="3809" y="81280"/>
                  </a:moveTo>
                  <a:lnTo>
                    <a:pt x="0" y="81280"/>
                  </a:lnTo>
                  <a:lnTo>
                    <a:pt x="0" y="113030"/>
                  </a:lnTo>
                  <a:lnTo>
                    <a:pt x="3809" y="113030"/>
                  </a:lnTo>
                  <a:lnTo>
                    <a:pt x="3809" y="81280"/>
                  </a:lnTo>
                  <a:close/>
                </a:path>
                <a:path w="318770" h="247650">
                  <a:moveTo>
                    <a:pt x="318770" y="81280"/>
                  </a:moveTo>
                  <a:lnTo>
                    <a:pt x="314959" y="81280"/>
                  </a:lnTo>
                  <a:lnTo>
                    <a:pt x="314959" y="113030"/>
                  </a:lnTo>
                  <a:lnTo>
                    <a:pt x="318770" y="113030"/>
                  </a:lnTo>
                  <a:lnTo>
                    <a:pt x="318770" y="81280"/>
                  </a:lnTo>
                  <a:close/>
                </a:path>
                <a:path w="318770" h="247650">
                  <a:moveTo>
                    <a:pt x="3809" y="113030"/>
                  </a:moveTo>
                  <a:lnTo>
                    <a:pt x="0" y="11303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13030"/>
                  </a:lnTo>
                  <a:close/>
                </a:path>
                <a:path w="318770" h="247650">
                  <a:moveTo>
                    <a:pt x="318770" y="113030"/>
                  </a:moveTo>
                  <a:lnTo>
                    <a:pt x="314959" y="113030"/>
                  </a:lnTo>
                  <a:lnTo>
                    <a:pt x="314959" y="179070"/>
                  </a:lnTo>
                  <a:lnTo>
                    <a:pt x="318770" y="179070"/>
                  </a:lnTo>
                  <a:lnTo>
                    <a:pt x="318770" y="113030"/>
                  </a:lnTo>
                  <a:close/>
                </a:path>
                <a:path w="318770" h="247650">
                  <a:moveTo>
                    <a:pt x="3809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3809" y="185420"/>
                  </a:lnTo>
                  <a:lnTo>
                    <a:pt x="3809" y="179070"/>
                  </a:lnTo>
                  <a:close/>
                </a:path>
                <a:path w="318770" h="247650">
                  <a:moveTo>
                    <a:pt x="318770" y="179070"/>
                  </a:moveTo>
                  <a:lnTo>
                    <a:pt x="314959" y="179070"/>
                  </a:lnTo>
                  <a:lnTo>
                    <a:pt x="314959" y="185420"/>
                  </a:lnTo>
                  <a:lnTo>
                    <a:pt x="318770" y="185420"/>
                  </a:lnTo>
                  <a:lnTo>
                    <a:pt x="318770" y="179070"/>
                  </a:lnTo>
                  <a:close/>
                </a:path>
                <a:path w="318770" h="247650">
                  <a:moveTo>
                    <a:pt x="3809" y="185420"/>
                  </a:moveTo>
                  <a:lnTo>
                    <a:pt x="0" y="18542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185420"/>
                  </a:lnTo>
                  <a:close/>
                </a:path>
                <a:path w="318770" h="247650">
                  <a:moveTo>
                    <a:pt x="318770" y="185420"/>
                  </a:moveTo>
                  <a:lnTo>
                    <a:pt x="314959" y="185420"/>
                  </a:lnTo>
                  <a:lnTo>
                    <a:pt x="314959" y="217170"/>
                  </a:lnTo>
                  <a:lnTo>
                    <a:pt x="318770" y="217170"/>
                  </a:lnTo>
                  <a:lnTo>
                    <a:pt x="318770" y="185420"/>
                  </a:lnTo>
                  <a:close/>
                </a:path>
                <a:path w="318770" h="247650">
                  <a:moveTo>
                    <a:pt x="3809" y="217170"/>
                  </a:moveTo>
                  <a:lnTo>
                    <a:pt x="0" y="217170"/>
                  </a:lnTo>
                  <a:lnTo>
                    <a:pt x="0" y="242570"/>
                  </a:lnTo>
                  <a:lnTo>
                    <a:pt x="3809" y="242570"/>
                  </a:lnTo>
                  <a:lnTo>
                    <a:pt x="3809" y="217170"/>
                  </a:lnTo>
                  <a:close/>
                </a:path>
                <a:path w="318770" h="247650">
                  <a:moveTo>
                    <a:pt x="318770" y="217170"/>
                  </a:moveTo>
                  <a:lnTo>
                    <a:pt x="314959" y="217170"/>
                  </a:lnTo>
                  <a:lnTo>
                    <a:pt x="314959" y="242570"/>
                  </a:lnTo>
                  <a:lnTo>
                    <a:pt x="318770" y="242570"/>
                  </a:lnTo>
                  <a:lnTo>
                    <a:pt x="318770" y="217170"/>
                  </a:lnTo>
                  <a:close/>
                </a:path>
                <a:path w="318770" h="247650">
                  <a:moveTo>
                    <a:pt x="318770" y="245237"/>
                  </a:moveTo>
                  <a:lnTo>
                    <a:pt x="0" y="245237"/>
                  </a:lnTo>
                  <a:lnTo>
                    <a:pt x="0" y="247650"/>
                  </a:lnTo>
                  <a:lnTo>
                    <a:pt x="318770" y="247650"/>
                  </a:lnTo>
                  <a:lnTo>
                    <a:pt x="318770" y="245237"/>
                  </a:lnTo>
                  <a:close/>
                </a:path>
                <a:path w="318770" h="247650">
                  <a:moveTo>
                    <a:pt x="3809" y="242697"/>
                  </a:moveTo>
                  <a:lnTo>
                    <a:pt x="0" y="242697"/>
                  </a:lnTo>
                  <a:lnTo>
                    <a:pt x="0" y="245110"/>
                  </a:lnTo>
                  <a:lnTo>
                    <a:pt x="318770" y="245110"/>
                  </a:lnTo>
                  <a:lnTo>
                    <a:pt x="318770" y="243840"/>
                  </a:lnTo>
                  <a:lnTo>
                    <a:pt x="3809" y="243840"/>
                  </a:lnTo>
                  <a:lnTo>
                    <a:pt x="3809" y="242697"/>
                  </a:lnTo>
                  <a:close/>
                </a:path>
                <a:path w="318770" h="247650">
                  <a:moveTo>
                    <a:pt x="318770" y="242697"/>
                  </a:moveTo>
                  <a:lnTo>
                    <a:pt x="314959" y="242697"/>
                  </a:lnTo>
                  <a:lnTo>
                    <a:pt x="314959" y="243840"/>
                  </a:lnTo>
                  <a:lnTo>
                    <a:pt x="318770" y="243840"/>
                  </a:lnTo>
                  <a:lnTo>
                    <a:pt x="318770" y="242697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7446009" y="2153920"/>
              <a:ext cx="311150" cy="240029"/>
            </a:xfrm>
            <a:custGeom>
              <a:avLst/>
              <a:gdLst/>
              <a:ahLst/>
              <a:cxnLst/>
              <a:rect l="l" t="t" r="r" b="b"/>
              <a:pathLst>
                <a:path w="311150" h="240030">
                  <a:moveTo>
                    <a:pt x="2540" y="20320"/>
                  </a:moveTo>
                  <a:lnTo>
                    <a:pt x="0" y="20320"/>
                  </a:lnTo>
                  <a:lnTo>
                    <a:pt x="0" y="22860"/>
                  </a:lnTo>
                  <a:lnTo>
                    <a:pt x="2540" y="22860"/>
                  </a:lnTo>
                  <a:lnTo>
                    <a:pt x="2540" y="20320"/>
                  </a:lnTo>
                  <a:close/>
                </a:path>
                <a:path w="311150" h="240030">
                  <a:moveTo>
                    <a:pt x="311150" y="20320"/>
                  </a:moveTo>
                  <a:lnTo>
                    <a:pt x="308610" y="20320"/>
                  </a:lnTo>
                  <a:lnTo>
                    <a:pt x="308610" y="22860"/>
                  </a:lnTo>
                  <a:lnTo>
                    <a:pt x="311150" y="22860"/>
                  </a:lnTo>
                  <a:lnTo>
                    <a:pt x="311150" y="20320"/>
                  </a:lnTo>
                  <a:close/>
                </a:path>
                <a:path w="311150" h="240030">
                  <a:moveTo>
                    <a:pt x="2540" y="3810"/>
                  </a:moveTo>
                  <a:lnTo>
                    <a:pt x="0" y="381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3810"/>
                  </a:lnTo>
                  <a:close/>
                </a:path>
                <a:path w="311150" h="240030">
                  <a:moveTo>
                    <a:pt x="311150" y="3810"/>
                  </a:moveTo>
                  <a:lnTo>
                    <a:pt x="308610" y="3810"/>
                  </a:lnTo>
                  <a:lnTo>
                    <a:pt x="308610" y="19050"/>
                  </a:lnTo>
                  <a:lnTo>
                    <a:pt x="311150" y="19050"/>
                  </a:lnTo>
                  <a:lnTo>
                    <a:pt x="311150" y="3810"/>
                  </a:lnTo>
                  <a:close/>
                </a:path>
                <a:path w="311150" h="240030">
                  <a:moveTo>
                    <a:pt x="3111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11150" y="2539"/>
                  </a:lnTo>
                  <a:lnTo>
                    <a:pt x="311150" y="0"/>
                  </a:lnTo>
                  <a:close/>
                </a:path>
                <a:path w="311150" h="240030">
                  <a:moveTo>
                    <a:pt x="2540" y="22860"/>
                  </a:moveTo>
                  <a:lnTo>
                    <a:pt x="0" y="22860"/>
                  </a:lnTo>
                  <a:lnTo>
                    <a:pt x="0" y="71120"/>
                  </a:lnTo>
                  <a:lnTo>
                    <a:pt x="2540" y="71120"/>
                  </a:lnTo>
                  <a:lnTo>
                    <a:pt x="2540" y="22860"/>
                  </a:lnTo>
                  <a:close/>
                </a:path>
                <a:path w="311150" h="240030">
                  <a:moveTo>
                    <a:pt x="311150" y="22860"/>
                  </a:moveTo>
                  <a:lnTo>
                    <a:pt x="308610" y="22860"/>
                  </a:lnTo>
                  <a:lnTo>
                    <a:pt x="308610" y="71120"/>
                  </a:lnTo>
                  <a:lnTo>
                    <a:pt x="311150" y="71120"/>
                  </a:lnTo>
                  <a:lnTo>
                    <a:pt x="311150" y="22860"/>
                  </a:lnTo>
                  <a:close/>
                </a:path>
                <a:path w="311150" h="240030">
                  <a:moveTo>
                    <a:pt x="254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2540" y="77470"/>
                  </a:lnTo>
                  <a:lnTo>
                    <a:pt x="2540" y="71120"/>
                  </a:lnTo>
                  <a:close/>
                </a:path>
                <a:path w="311150" h="240030">
                  <a:moveTo>
                    <a:pt x="311150" y="71120"/>
                  </a:moveTo>
                  <a:lnTo>
                    <a:pt x="308610" y="71120"/>
                  </a:lnTo>
                  <a:lnTo>
                    <a:pt x="308610" y="77470"/>
                  </a:lnTo>
                  <a:lnTo>
                    <a:pt x="311150" y="77470"/>
                  </a:lnTo>
                  <a:lnTo>
                    <a:pt x="311150" y="71120"/>
                  </a:lnTo>
                  <a:close/>
                </a:path>
                <a:path w="311150" h="240030">
                  <a:moveTo>
                    <a:pt x="2540" y="77470"/>
                  </a:moveTo>
                  <a:lnTo>
                    <a:pt x="0" y="77470"/>
                  </a:lnTo>
                  <a:lnTo>
                    <a:pt x="0" y="109220"/>
                  </a:lnTo>
                  <a:lnTo>
                    <a:pt x="2540" y="109220"/>
                  </a:lnTo>
                  <a:lnTo>
                    <a:pt x="2540" y="77470"/>
                  </a:lnTo>
                  <a:close/>
                </a:path>
                <a:path w="311150" h="240030">
                  <a:moveTo>
                    <a:pt x="311150" y="77470"/>
                  </a:moveTo>
                  <a:lnTo>
                    <a:pt x="308610" y="77470"/>
                  </a:lnTo>
                  <a:lnTo>
                    <a:pt x="308610" y="109220"/>
                  </a:lnTo>
                  <a:lnTo>
                    <a:pt x="311150" y="109220"/>
                  </a:lnTo>
                  <a:lnTo>
                    <a:pt x="311150" y="77470"/>
                  </a:lnTo>
                  <a:close/>
                </a:path>
                <a:path w="311150" h="240030">
                  <a:moveTo>
                    <a:pt x="2540" y="109220"/>
                  </a:moveTo>
                  <a:lnTo>
                    <a:pt x="0" y="109220"/>
                  </a:lnTo>
                  <a:lnTo>
                    <a:pt x="0" y="175260"/>
                  </a:lnTo>
                  <a:lnTo>
                    <a:pt x="2540" y="175260"/>
                  </a:lnTo>
                  <a:lnTo>
                    <a:pt x="2540" y="109220"/>
                  </a:lnTo>
                  <a:close/>
                </a:path>
                <a:path w="311150" h="240030">
                  <a:moveTo>
                    <a:pt x="311150" y="109220"/>
                  </a:moveTo>
                  <a:lnTo>
                    <a:pt x="308610" y="109220"/>
                  </a:lnTo>
                  <a:lnTo>
                    <a:pt x="308610" y="175260"/>
                  </a:lnTo>
                  <a:lnTo>
                    <a:pt x="311150" y="175260"/>
                  </a:lnTo>
                  <a:lnTo>
                    <a:pt x="311150" y="109220"/>
                  </a:lnTo>
                  <a:close/>
                </a:path>
                <a:path w="311150" h="240030">
                  <a:moveTo>
                    <a:pt x="254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2540" y="181610"/>
                  </a:lnTo>
                  <a:lnTo>
                    <a:pt x="2540" y="175260"/>
                  </a:lnTo>
                  <a:close/>
                </a:path>
                <a:path w="311150" h="240030">
                  <a:moveTo>
                    <a:pt x="311150" y="175260"/>
                  </a:moveTo>
                  <a:lnTo>
                    <a:pt x="308610" y="175260"/>
                  </a:lnTo>
                  <a:lnTo>
                    <a:pt x="308610" y="181610"/>
                  </a:lnTo>
                  <a:lnTo>
                    <a:pt x="311150" y="181610"/>
                  </a:lnTo>
                  <a:lnTo>
                    <a:pt x="311150" y="175260"/>
                  </a:lnTo>
                  <a:close/>
                </a:path>
                <a:path w="311150" h="240030">
                  <a:moveTo>
                    <a:pt x="2540" y="181610"/>
                  </a:moveTo>
                  <a:lnTo>
                    <a:pt x="0" y="181610"/>
                  </a:lnTo>
                  <a:lnTo>
                    <a:pt x="0" y="213360"/>
                  </a:lnTo>
                  <a:lnTo>
                    <a:pt x="2540" y="213360"/>
                  </a:lnTo>
                  <a:lnTo>
                    <a:pt x="2540" y="181610"/>
                  </a:lnTo>
                  <a:close/>
                </a:path>
                <a:path w="311150" h="240030">
                  <a:moveTo>
                    <a:pt x="311150" y="181610"/>
                  </a:moveTo>
                  <a:lnTo>
                    <a:pt x="308610" y="181610"/>
                  </a:lnTo>
                  <a:lnTo>
                    <a:pt x="308610" y="213360"/>
                  </a:lnTo>
                  <a:lnTo>
                    <a:pt x="311150" y="213360"/>
                  </a:lnTo>
                  <a:lnTo>
                    <a:pt x="311150" y="181610"/>
                  </a:lnTo>
                  <a:close/>
                </a:path>
                <a:path w="311150" h="240030">
                  <a:moveTo>
                    <a:pt x="2540" y="213360"/>
                  </a:moveTo>
                  <a:lnTo>
                    <a:pt x="0" y="213360"/>
                  </a:lnTo>
                  <a:lnTo>
                    <a:pt x="0" y="238760"/>
                  </a:lnTo>
                  <a:lnTo>
                    <a:pt x="311150" y="238760"/>
                  </a:lnTo>
                  <a:lnTo>
                    <a:pt x="311150" y="236220"/>
                  </a:lnTo>
                  <a:lnTo>
                    <a:pt x="2540" y="236220"/>
                  </a:lnTo>
                  <a:lnTo>
                    <a:pt x="2540" y="213360"/>
                  </a:lnTo>
                  <a:close/>
                </a:path>
                <a:path w="311150" h="240030">
                  <a:moveTo>
                    <a:pt x="311150" y="213360"/>
                  </a:moveTo>
                  <a:lnTo>
                    <a:pt x="308610" y="213360"/>
                  </a:lnTo>
                  <a:lnTo>
                    <a:pt x="308610" y="236220"/>
                  </a:lnTo>
                  <a:lnTo>
                    <a:pt x="311150" y="236220"/>
                  </a:lnTo>
                  <a:lnTo>
                    <a:pt x="311150" y="213360"/>
                  </a:lnTo>
                  <a:close/>
                </a:path>
                <a:path w="311150" h="240030">
                  <a:moveTo>
                    <a:pt x="311150" y="238887"/>
                  </a:moveTo>
                  <a:lnTo>
                    <a:pt x="0" y="238887"/>
                  </a:lnTo>
                  <a:lnTo>
                    <a:pt x="0" y="240030"/>
                  </a:lnTo>
                  <a:lnTo>
                    <a:pt x="311150" y="240030"/>
                  </a:lnTo>
                  <a:lnTo>
                    <a:pt x="311150" y="238887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7448549" y="2157730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70" h="232410">
                  <a:moveTo>
                    <a:pt x="3809" y="16510"/>
                  </a:moveTo>
                  <a:lnTo>
                    <a:pt x="0" y="1651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6510"/>
                  </a:lnTo>
                  <a:close/>
                </a:path>
                <a:path w="306070" h="232410">
                  <a:moveTo>
                    <a:pt x="306070" y="16510"/>
                  </a:moveTo>
                  <a:lnTo>
                    <a:pt x="302259" y="16510"/>
                  </a:lnTo>
                  <a:lnTo>
                    <a:pt x="302259" y="19050"/>
                  </a:lnTo>
                  <a:lnTo>
                    <a:pt x="306070" y="19050"/>
                  </a:lnTo>
                  <a:lnTo>
                    <a:pt x="306070" y="16510"/>
                  </a:lnTo>
                  <a:close/>
                </a:path>
                <a:path w="306070" h="232410">
                  <a:moveTo>
                    <a:pt x="306070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3810"/>
                  </a:lnTo>
                  <a:lnTo>
                    <a:pt x="306070" y="3810"/>
                  </a:lnTo>
                  <a:lnTo>
                    <a:pt x="306070" y="0"/>
                  </a:lnTo>
                  <a:close/>
                </a:path>
                <a:path w="306070" h="232410">
                  <a:moveTo>
                    <a:pt x="306070" y="3810"/>
                  </a:moveTo>
                  <a:lnTo>
                    <a:pt x="302259" y="3810"/>
                  </a:lnTo>
                  <a:lnTo>
                    <a:pt x="302259" y="15239"/>
                  </a:lnTo>
                  <a:lnTo>
                    <a:pt x="306070" y="15239"/>
                  </a:lnTo>
                  <a:lnTo>
                    <a:pt x="306070" y="3810"/>
                  </a:lnTo>
                  <a:close/>
                </a:path>
                <a:path w="306070" h="232410">
                  <a:moveTo>
                    <a:pt x="3809" y="19050"/>
                  </a:moveTo>
                  <a:lnTo>
                    <a:pt x="0" y="1905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19050"/>
                  </a:lnTo>
                  <a:close/>
                </a:path>
                <a:path w="306070" h="232410">
                  <a:moveTo>
                    <a:pt x="306070" y="19050"/>
                  </a:moveTo>
                  <a:lnTo>
                    <a:pt x="302259" y="19050"/>
                  </a:lnTo>
                  <a:lnTo>
                    <a:pt x="302259" y="67310"/>
                  </a:lnTo>
                  <a:lnTo>
                    <a:pt x="306070" y="67310"/>
                  </a:lnTo>
                  <a:lnTo>
                    <a:pt x="306070" y="19050"/>
                  </a:lnTo>
                  <a:close/>
                </a:path>
                <a:path w="306070" h="232410">
                  <a:moveTo>
                    <a:pt x="380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7310"/>
                  </a:lnTo>
                  <a:close/>
                </a:path>
                <a:path w="306070" h="232410">
                  <a:moveTo>
                    <a:pt x="306070" y="67310"/>
                  </a:moveTo>
                  <a:lnTo>
                    <a:pt x="302259" y="67310"/>
                  </a:lnTo>
                  <a:lnTo>
                    <a:pt x="302259" y="73660"/>
                  </a:lnTo>
                  <a:lnTo>
                    <a:pt x="306070" y="73660"/>
                  </a:lnTo>
                  <a:lnTo>
                    <a:pt x="306070" y="67310"/>
                  </a:lnTo>
                  <a:close/>
                </a:path>
                <a:path w="306070" h="232410">
                  <a:moveTo>
                    <a:pt x="3809" y="73660"/>
                  </a:moveTo>
                  <a:lnTo>
                    <a:pt x="0" y="7366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73660"/>
                  </a:lnTo>
                  <a:close/>
                </a:path>
                <a:path w="306070" h="232410">
                  <a:moveTo>
                    <a:pt x="306070" y="73660"/>
                  </a:moveTo>
                  <a:lnTo>
                    <a:pt x="302259" y="73660"/>
                  </a:lnTo>
                  <a:lnTo>
                    <a:pt x="302259" y="105410"/>
                  </a:lnTo>
                  <a:lnTo>
                    <a:pt x="306070" y="105410"/>
                  </a:lnTo>
                  <a:lnTo>
                    <a:pt x="306070" y="73660"/>
                  </a:lnTo>
                  <a:close/>
                </a:path>
                <a:path w="306070" h="232410">
                  <a:moveTo>
                    <a:pt x="3809" y="105410"/>
                  </a:moveTo>
                  <a:lnTo>
                    <a:pt x="0" y="10541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05410"/>
                  </a:lnTo>
                  <a:close/>
                </a:path>
                <a:path w="306070" h="232410">
                  <a:moveTo>
                    <a:pt x="306070" y="105410"/>
                  </a:moveTo>
                  <a:lnTo>
                    <a:pt x="302259" y="105410"/>
                  </a:lnTo>
                  <a:lnTo>
                    <a:pt x="302259" y="171450"/>
                  </a:lnTo>
                  <a:lnTo>
                    <a:pt x="306070" y="171450"/>
                  </a:lnTo>
                  <a:lnTo>
                    <a:pt x="306070" y="105410"/>
                  </a:lnTo>
                  <a:close/>
                </a:path>
                <a:path w="306070" h="232410">
                  <a:moveTo>
                    <a:pt x="3809" y="171450"/>
                  </a:moveTo>
                  <a:lnTo>
                    <a:pt x="0" y="17145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171450"/>
                  </a:lnTo>
                  <a:close/>
                </a:path>
                <a:path w="306070" h="232410">
                  <a:moveTo>
                    <a:pt x="306070" y="171450"/>
                  </a:moveTo>
                  <a:lnTo>
                    <a:pt x="302259" y="171450"/>
                  </a:lnTo>
                  <a:lnTo>
                    <a:pt x="302259" y="177800"/>
                  </a:lnTo>
                  <a:lnTo>
                    <a:pt x="306070" y="177800"/>
                  </a:lnTo>
                  <a:lnTo>
                    <a:pt x="306070" y="171450"/>
                  </a:lnTo>
                  <a:close/>
                </a:path>
                <a:path w="306070" h="232410">
                  <a:moveTo>
                    <a:pt x="3809" y="177800"/>
                  </a:moveTo>
                  <a:lnTo>
                    <a:pt x="0" y="1778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77800"/>
                  </a:lnTo>
                  <a:close/>
                </a:path>
                <a:path w="306070" h="232410">
                  <a:moveTo>
                    <a:pt x="306070" y="177800"/>
                  </a:moveTo>
                  <a:lnTo>
                    <a:pt x="302259" y="177800"/>
                  </a:lnTo>
                  <a:lnTo>
                    <a:pt x="302259" y="209550"/>
                  </a:lnTo>
                  <a:lnTo>
                    <a:pt x="306070" y="209550"/>
                  </a:lnTo>
                  <a:lnTo>
                    <a:pt x="306070" y="177800"/>
                  </a:lnTo>
                  <a:close/>
                </a:path>
                <a:path w="306070" h="232410">
                  <a:moveTo>
                    <a:pt x="3809" y="209550"/>
                  </a:moveTo>
                  <a:lnTo>
                    <a:pt x="0" y="209550"/>
                  </a:lnTo>
                  <a:lnTo>
                    <a:pt x="0" y="232410"/>
                  </a:lnTo>
                  <a:lnTo>
                    <a:pt x="306070" y="232410"/>
                  </a:lnTo>
                  <a:lnTo>
                    <a:pt x="306070" y="228600"/>
                  </a:lnTo>
                  <a:lnTo>
                    <a:pt x="3809" y="228600"/>
                  </a:lnTo>
                  <a:lnTo>
                    <a:pt x="3809" y="209550"/>
                  </a:lnTo>
                  <a:close/>
                </a:path>
                <a:path w="306070" h="232410">
                  <a:moveTo>
                    <a:pt x="306070" y="209550"/>
                  </a:moveTo>
                  <a:lnTo>
                    <a:pt x="302259" y="209550"/>
                  </a:lnTo>
                  <a:lnTo>
                    <a:pt x="302259" y="228600"/>
                  </a:lnTo>
                  <a:lnTo>
                    <a:pt x="306070" y="228600"/>
                  </a:lnTo>
                  <a:lnTo>
                    <a:pt x="306070" y="20955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7452359" y="216154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298450" h="224789">
                  <a:moveTo>
                    <a:pt x="298450" y="12700"/>
                  </a:moveTo>
                  <a:lnTo>
                    <a:pt x="294640" y="12700"/>
                  </a:lnTo>
                  <a:lnTo>
                    <a:pt x="294640" y="15239"/>
                  </a:lnTo>
                  <a:lnTo>
                    <a:pt x="298450" y="15239"/>
                  </a:lnTo>
                  <a:lnTo>
                    <a:pt x="298450" y="12700"/>
                  </a:lnTo>
                  <a:close/>
                </a:path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11429"/>
                  </a:lnTo>
                  <a:lnTo>
                    <a:pt x="298450" y="11429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10" y="15240"/>
                  </a:moveTo>
                  <a:lnTo>
                    <a:pt x="0" y="1524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15240"/>
                  </a:lnTo>
                  <a:close/>
                </a:path>
                <a:path w="298450" h="224789">
                  <a:moveTo>
                    <a:pt x="298450" y="15240"/>
                  </a:moveTo>
                  <a:lnTo>
                    <a:pt x="294640" y="15240"/>
                  </a:lnTo>
                  <a:lnTo>
                    <a:pt x="294640" y="63500"/>
                  </a:lnTo>
                  <a:lnTo>
                    <a:pt x="298450" y="63500"/>
                  </a:lnTo>
                  <a:lnTo>
                    <a:pt x="298450" y="15240"/>
                  </a:lnTo>
                  <a:close/>
                </a:path>
                <a:path w="298450" h="224789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298450" h="224789">
                  <a:moveTo>
                    <a:pt x="298450" y="63500"/>
                  </a:moveTo>
                  <a:lnTo>
                    <a:pt x="294640" y="63500"/>
                  </a:lnTo>
                  <a:lnTo>
                    <a:pt x="294640" y="69850"/>
                  </a:lnTo>
                  <a:lnTo>
                    <a:pt x="298450" y="69850"/>
                  </a:lnTo>
                  <a:lnTo>
                    <a:pt x="298450" y="63500"/>
                  </a:lnTo>
                  <a:close/>
                </a:path>
                <a:path w="298450" h="224789">
                  <a:moveTo>
                    <a:pt x="3810" y="69850"/>
                  </a:moveTo>
                  <a:lnTo>
                    <a:pt x="0" y="6985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69850"/>
                  </a:lnTo>
                  <a:close/>
                </a:path>
                <a:path w="298450" h="224789">
                  <a:moveTo>
                    <a:pt x="298450" y="69850"/>
                  </a:moveTo>
                  <a:lnTo>
                    <a:pt x="294640" y="69850"/>
                  </a:lnTo>
                  <a:lnTo>
                    <a:pt x="294640" y="101600"/>
                  </a:lnTo>
                  <a:lnTo>
                    <a:pt x="298450" y="101600"/>
                  </a:lnTo>
                  <a:lnTo>
                    <a:pt x="298450" y="69850"/>
                  </a:lnTo>
                  <a:close/>
                </a:path>
                <a:path w="298450" h="224789">
                  <a:moveTo>
                    <a:pt x="3810" y="101600"/>
                  </a:moveTo>
                  <a:lnTo>
                    <a:pt x="0" y="101600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101600"/>
                  </a:lnTo>
                  <a:close/>
                </a:path>
                <a:path w="298450" h="224789">
                  <a:moveTo>
                    <a:pt x="298450" y="101600"/>
                  </a:moveTo>
                  <a:lnTo>
                    <a:pt x="294640" y="101600"/>
                  </a:lnTo>
                  <a:lnTo>
                    <a:pt x="294640" y="167639"/>
                  </a:lnTo>
                  <a:lnTo>
                    <a:pt x="298450" y="167639"/>
                  </a:lnTo>
                  <a:lnTo>
                    <a:pt x="298450" y="101600"/>
                  </a:lnTo>
                  <a:close/>
                </a:path>
                <a:path w="298450" h="224789">
                  <a:moveTo>
                    <a:pt x="381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67640"/>
                  </a:lnTo>
                  <a:close/>
                </a:path>
                <a:path w="298450" h="224789">
                  <a:moveTo>
                    <a:pt x="298450" y="167640"/>
                  </a:moveTo>
                  <a:lnTo>
                    <a:pt x="294640" y="167640"/>
                  </a:lnTo>
                  <a:lnTo>
                    <a:pt x="294640" y="173989"/>
                  </a:lnTo>
                  <a:lnTo>
                    <a:pt x="298450" y="173989"/>
                  </a:lnTo>
                  <a:lnTo>
                    <a:pt x="298450" y="167640"/>
                  </a:lnTo>
                  <a:close/>
                </a:path>
                <a:path w="298450" h="224789">
                  <a:moveTo>
                    <a:pt x="3810" y="173990"/>
                  </a:moveTo>
                  <a:lnTo>
                    <a:pt x="0" y="1739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73990"/>
                  </a:lnTo>
                  <a:close/>
                </a:path>
                <a:path w="298450" h="224789">
                  <a:moveTo>
                    <a:pt x="298450" y="173990"/>
                  </a:moveTo>
                  <a:lnTo>
                    <a:pt x="294640" y="173990"/>
                  </a:lnTo>
                  <a:lnTo>
                    <a:pt x="294640" y="205739"/>
                  </a:lnTo>
                  <a:lnTo>
                    <a:pt x="298450" y="205739"/>
                  </a:lnTo>
                  <a:lnTo>
                    <a:pt x="298450" y="173990"/>
                  </a:lnTo>
                  <a:close/>
                </a:path>
                <a:path w="298450" h="224789">
                  <a:moveTo>
                    <a:pt x="3810" y="205740"/>
                  </a:moveTo>
                  <a:lnTo>
                    <a:pt x="0" y="20574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0980"/>
                  </a:lnTo>
                  <a:lnTo>
                    <a:pt x="3810" y="220980"/>
                  </a:lnTo>
                  <a:lnTo>
                    <a:pt x="3810" y="205740"/>
                  </a:lnTo>
                  <a:close/>
                </a:path>
                <a:path w="298450" h="224789">
                  <a:moveTo>
                    <a:pt x="298450" y="205740"/>
                  </a:moveTo>
                  <a:lnTo>
                    <a:pt x="294640" y="205740"/>
                  </a:lnTo>
                  <a:lnTo>
                    <a:pt x="294640" y="220980"/>
                  </a:lnTo>
                  <a:lnTo>
                    <a:pt x="298450" y="220980"/>
                  </a:lnTo>
                  <a:lnTo>
                    <a:pt x="298450" y="20574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7456169" y="216535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29" h="217169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290829" h="217169">
                  <a:moveTo>
                    <a:pt x="290829" y="8889"/>
                  </a:moveTo>
                  <a:lnTo>
                    <a:pt x="287020" y="8889"/>
                  </a:lnTo>
                  <a:lnTo>
                    <a:pt x="287020" y="11429"/>
                  </a:lnTo>
                  <a:lnTo>
                    <a:pt x="290829" y="11429"/>
                  </a:lnTo>
                  <a:lnTo>
                    <a:pt x="290829" y="8889"/>
                  </a:lnTo>
                  <a:close/>
                </a:path>
                <a:path w="290829" h="217169">
                  <a:moveTo>
                    <a:pt x="29082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290829" y="3809"/>
                  </a:lnTo>
                  <a:lnTo>
                    <a:pt x="290829" y="0"/>
                  </a:lnTo>
                  <a:close/>
                </a:path>
                <a:path w="290829" h="217169">
                  <a:moveTo>
                    <a:pt x="290829" y="3809"/>
                  </a:moveTo>
                  <a:lnTo>
                    <a:pt x="287020" y="3809"/>
                  </a:lnTo>
                  <a:lnTo>
                    <a:pt x="287020" y="7619"/>
                  </a:lnTo>
                  <a:lnTo>
                    <a:pt x="290829" y="7619"/>
                  </a:lnTo>
                  <a:lnTo>
                    <a:pt x="290829" y="3809"/>
                  </a:lnTo>
                  <a:close/>
                </a:path>
                <a:path w="290829" h="217169">
                  <a:moveTo>
                    <a:pt x="3809" y="11430"/>
                  </a:moveTo>
                  <a:lnTo>
                    <a:pt x="0" y="1143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11430"/>
                  </a:lnTo>
                  <a:close/>
                </a:path>
                <a:path w="290829" h="217169">
                  <a:moveTo>
                    <a:pt x="290829" y="11430"/>
                  </a:moveTo>
                  <a:lnTo>
                    <a:pt x="287020" y="11430"/>
                  </a:lnTo>
                  <a:lnTo>
                    <a:pt x="287020" y="59689"/>
                  </a:lnTo>
                  <a:lnTo>
                    <a:pt x="290829" y="59689"/>
                  </a:lnTo>
                  <a:lnTo>
                    <a:pt x="290829" y="11430"/>
                  </a:lnTo>
                  <a:close/>
                </a:path>
                <a:path w="290829" h="217169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290829" h="217169">
                  <a:moveTo>
                    <a:pt x="290829" y="59690"/>
                  </a:moveTo>
                  <a:lnTo>
                    <a:pt x="287020" y="59690"/>
                  </a:lnTo>
                  <a:lnTo>
                    <a:pt x="287020" y="66039"/>
                  </a:lnTo>
                  <a:lnTo>
                    <a:pt x="290829" y="66039"/>
                  </a:lnTo>
                  <a:lnTo>
                    <a:pt x="290829" y="59690"/>
                  </a:lnTo>
                  <a:close/>
                </a:path>
                <a:path w="290829" h="217169">
                  <a:moveTo>
                    <a:pt x="3809" y="66040"/>
                  </a:moveTo>
                  <a:lnTo>
                    <a:pt x="0" y="6604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66040"/>
                  </a:lnTo>
                  <a:close/>
                </a:path>
                <a:path w="290829" h="217169">
                  <a:moveTo>
                    <a:pt x="290829" y="66040"/>
                  </a:moveTo>
                  <a:lnTo>
                    <a:pt x="287020" y="66040"/>
                  </a:lnTo>
                  <a:lnTo>
                    <a:pt x="287020" y="97789"/>
                  </a:lnTo>
                  <a:lnTo>
                    <a:pt x="290829" y="97789"/>
                  </a:lnTo>
                  <a:lnTo>
                    <a:pt x="290829" y="66040"/>
                  </a:lnTo>
                  <a:close/>
                </a:path>
                <a:path w="290829" h="217169">
                  <a:moveTo>
                    <a:pt x="3809" y="97790"/>
                  </a:moveTo>
                  <a:lnTo>
                    <a:pt x="0" y="9779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97790"/>
                  </a:lnTo>
                  <a:close/>
                </a:path>
                <a:path w="290829" h="217169">
                  <a:moveTo>
                    <a:pt x="290829" y="97790"/>
                  </a:moveTo>
                  <a:lnTo>
                    <a:pt x="287020" y="97790"/>
                  </a:lnTo>
                  <a:lnTo>
                    <a:pt x="287020" y="163829"/>
                  </a:lnTo>
                  <a:lnTo>
                    <a:pt x="290829" y="163829"/>
                  </a:lnTo>
                  <a:lnTo>
                    <a:pt x="290829" y="97790"/>
                  </a:lnTo>
                  <a:close/>
                </a:path>
                <a:path w="290829" h="217169">
                  <a:moveTo>
                    <a:pt x="380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3809" y="170179"/>
                  </a:lnTo>
                  <a:lnTo>
                    <a:pt x="3809" y="163830"/>
                  </a:lnTo>
                  <a:close/>
                </a:path>
                <a:path w="290829" h="217169">
                  <a:moveTo>
                    <a:pt x="290829" y="163830"/>
                  </a:moveTo>
                  <a:lnTo>
                    <a:pt x="287020" y="163830"/>
                  </a:lnTo>
                  <a:lnTo>
                    <a:pt x="287020" y="170179"/>
                  </a:lnTo>
                  <a:lnTo>
                    <a:pt x="290829" y="170179"/>
                  </a:lnTo>
                  <a:lnTo>
                    <a:pt x="290829" y="163830"/>
                  </a:lnTo>
                  <a:close/>
                </a:path>
                <a:path w="290829" h="217169">
                  <a:moveTo>
                    <a:pt x="3809" y="170180"/>
                  </a:moveTo>
                  <a:lnTo>
                    <a:pt x="0" y="17018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70180"/>
                  </a:lnTo>
                  <a:close/>
                </a:path>
                <a:path w="290829" h="217169">
                  <a:moveTo>
                    <a:pt x="290829" y="170180"/>
                  </a:moveTo>
                  <a:lnTo>
                    <a:pt x="287020" y="170180"/>
                  </a:lnTo>
                  <a:lnTo>
                    <a:pt x="287020" y="201929"/>
                  </a:lnTo>
                  <a:lnTo>
                    <a:pt x="290829" y="201929"/>
                  </a:lnTo>
                  <a:lnTo>
                    <a:pt x="290829" y="170180"/>
                  </a:lnTo>
                  <a:close/>
                </a:path>
                <a:path w="290829" h="217169">
                  <a:moveTo>
                    <a:pt x="3809" y="201930"/>
                  </a:moveTo>
                  <a:lnTo>
                    <a:pt x="0" y="201930"/>
                  </a:lnTo>
                  <a:lnTo>
                    <a:pt x="0" y="217170"/>
                  </a:lnTo>
                  <a:lnTo>
                    <a:pt x="290829" y="217170"/>
                  </a:lnTo>
                  <a:lnTo>
                    <a:pt x="290829" y="213360"/>
                  </a:lnTo>
                  <a:lnTo>
                    <a:pt x="3809" y="213360"/>
                  </a:lnTo>
                  <a:lnTo>
                    <a:pt x="3809" y="201930"/>
                  </a:lnTo>
                  <a:close/>
                </a:path>
                <a:path w="290829" h="217169">
                  <a:moveTo>
                    <a:pt x="290829" y="201930"/>
                  </a:moveTo>
                  <a:lnTo>
                    <a:pt x="287020" y="201930"/>
                  </a:lnTo>
                  <a:lnTo>
                    <a:pt x="287020" y="213360"/>
                  </a:lnTo>
                  <a:lnTo>
                    <a:pt x="290829" y="213360"/>
                  </a:lnTo>
                  <a:lnTo>
                    <a:pt x="290829" y="20193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7459979" y="2169160"/>
              <a:ext cx="283210" cy="209550"/>
            </a:xfrm>
            <a:custGeom>
              <a:avLst/>
              <a:gdLst/>
              <a:ahLst/>
              <a:cxnLst/>
              <a:rect l="l" t="t" r="r" b="b"/>
              <a:pathLst>
                <a:path w="283209" h="20955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283209" h="209550">
                  <a:moveTo>
                    <a:pt x="283210" y="5080"/>
                  </a:moveTo>
                  <a:lnTo>
                    <a:pt x="279400" y="5080"/>
                  </a:lnTo>
                  <a:lnTo>
                    <a:pt x="279400" y="7620"/>
                  </a:lnTo>
                  <a:lnTo>
                    <a:pt x="283210" y="7620"/>
                  </a:lnTo>
                  <a:lnTo>
                    <a:pt x="283210" y="5080"/>
                  </a:lnTo>
                  <a:close/>
                </a:path>
                <a:path w="283209" h="209550">
                  <a:moveTo>
                    <a:pt x="2832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283210" y="2540"/>
                  </a:lnTo>
                  <a:lnTo>
                    <a:pt x="283210" y="0"/>
                  </a:lnTo>
                  <a:close/>
                </a:path>
                <a:path w="283209" h="209550">
                  <a:moveTo>
                    <a:pt x="283210" y="2540"/>
                  </a:moveTo>
                  <a:lnTo>
                    <a:pt x="279400" y="2540"/>
                  </a:lnTo>
                  <a:lnTo>
                    <a:pt x="279400" y="3810"/>
                  </a:lnTo>
                  <a:lnTo>
                    <a:pt x="283210" y="3810"/>
                  </a:lnTo>
                  <a:lnTo>
                    <a:pt x="283210" y="2540"/>
                  </a:lnTo>
                  <a:close/>
                </a:path>
                <a:path w="283209" h="209550">
                  <a:moveTo>
                    <a:pt x="3810" y="7620"/>
                  </a:moveTo>
                  <a:lnTo>
                    <a:pt x="0" y="762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7620"/>
                  </a:lnTo>
                  <a:close/>
                </a:path>
                <a:path w="283209" h="209550">
                  <a:moveTo>
                    <a:pt x="283210" y="7620"/>
                  </a:moveTo>
                  <a:lnTo>
                    <a:pt x="279400" y="7620"/>
                  </a:lnTo>
                  <a:lnTo>
                    <a:pt x="279400" y="55880"/>
                  </a:lnTo>
                  <a:lnTo>
                    <a:pt x="283210" y="55880"/>
                  </a:lnTo>
                  <a:lnTo>
                    <a:pt x="283210" y="7620"/>
                  </a:lnTo>
                  <a:close/>
                </a:path>
                <a:path w="283209" h="209550">
                  <a:moveTo>
                    <a:pt x="381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5880"/>
                  </a:lnTo>
                  <a:close/>
                </a:path>
                <a:path w="283209" h="209550">
                  <a:moveTo>
                    <a:pt x="283210" y="55880"/>
                  </a:moveTo>
                  <a:lnTo>
                    <a:pt x="279400" y="55880"/>
                  </a:lnTo>
                  <a:lnTo>
                    <a:pt x="279400" y="62230"/>
                  </a:lnTo>
                  <a:lnTo>
                    <a:pt x="283210" y="62230"/>
                  </a:lnTo>
                  <a:lnTo>
                    <a:pt x="283210" y="55880"/>
                  </a:lnTo>
                  <a:close/>
                </a:path>
                <a:path w="283209" h="209550">
                  <a:moveTo>
                    <a:pt x="3810" y="62230"/>
                  </a:moveTo>
                  <a:lnTo>
                    <a:pt x="0" y="62230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62230"/>
                  </a:lnTo>
                  <a:close/>
                </a:path>
                <a:path w="283209" h="209550">
                  <a:moveTo>
                    <a:pt x="283210" y="62230"/>
                  </a:moveTo>
                  <a:lnTo>
                    <a:pt x="279400" y="62230"/>
                  </a:lnTo>
                  <a:lnTo>
                    <a:pt x="279400" y="93980"/>
                  </a:lnTo>
                  <a:lnTo>
                    <a:pt x="283210" y="93980"/>
                  </a:lnTo>
                  <a:lnTo>
                    <a:pt x="283210" y="62230"/>
                  </a:lnTo>
                  <a:close/>
                </a:path>
                <a:path w="283209" h="209550">
                  <a:moveTo>
                    <a:pt x="3810" y="93980"/>
                  </a:moveTo>
                  <a:lnTo>
                    <a:pt x="0" y="93980"/>
                  </a:lnTo>
                  <a:lnTo>
                    <a:pt x="0" y="160020"/>
                  </a:lnTo>
                  <a:lnTo>
                    <a:pt x="3810" y="160020"/>
                  </a:lnTo>
                  <a:lnTo>
                    <a:pt x="3810" y="93980"/>
                  </a:lnTo>
                  <a:close/>
                </a:path>
                <a:path w="283209" h="209550">
                  <a:moveTo>
                    <a:pt x="283210" y="93980"/>
                  </a:moveTo>
                  <a:lnTo>
                    <a:pt x="279400" y="93980"/>
                  </a:lnTo>
                  <a:lnTo>
                    <a:pt x="279400" y="160020"/>
                  </a:lnTo>
                  <a:lnTo>
                    <a:pt x="283210" y="160020"/>
                  </a:lnTo>
                  <a:lnTo>
                    <a:pt x="283210" y="93980"/>
                  </a:lnTo>
                  <a:close/>
                </a:path>
                <a:path w="283209" h="209550">
                  <a:moveTo>
                    <a:pt x="381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60020"/>
                  </a:lnTo>
                  <a:close/>
                </a:path>
                <a:path w="283209" h="209550">
                  <a:moveTo>
                    <a:pt x="283210" y="160020"/>
                  </a:moveTo>
                  <a:lnTo>
                    <a:pt x="279400" y="160020"/>
                  </a:lnTo>
                  <a:lnTo>
                    <a:pt x="279400" y="166370"/>
                  </a:lnTo>
                  <a:lnTo>
                    <a:pt x="283210" y="166370"/>
                  </a:lnTo>
                  <a:lnTo>
                    <a:pt x="283210" y="160020"/>
                  </a:lnTo>
                  <a:close/>
                </a:path>
                <a:path w="283209" h="209550">
                  <a:moveTo>
                    <a:pt x="3810" y="166370"/>
                  </a:moveTo>
                  <a:lnTo>
                    <a:pt x="0" y="166370"/>
                  </a:lnTo>
                  <a:lnTo>
                    <a:pt x="0" y="198120"/>
                  </a:lnTo>
                  <a:lnTo>
                    <a:pt x="3810" y="198120"/>
                  </a:lnTo>
                  <a:lnTo>
                    <a:pt x="3810" y="166370"/>
                  </a:lnTo>
                  <a:close/>
                </a:path>
                <a:path w="283209" h="209550">
                  <a:moveTo>
                    <a:pt x="283210" y="166370"/>
                  </a:moveTo>
                  <a:lnTo>
                    <a:pt x="279400" y="166370"/>
                  </a:lnTo>
                  <a:lnTo>
                    <a:pt x="279400" y="198120"/>
                  </a:lnTo>
                  <a:lnTo>
                    <a:pt x="283210" y="198120"/>
                  </a:lnTo>
                  <a:lnTo>
                    <a:pt x="283210" y="166370"/>
                  </a:lnTo>
                  <a:close/>
                </a:path>
                <a:path w="283209" h="209550">
                  <a:moveTo>
                    <a:pt x="3810" y="198120"/>
                  </a:moveTo>
                  <a:lnTo>
                    <a:pt x="0" y="198120"/>
                  </a:lnTo>
                  <a:lnTo>
                    <a:pt x="0" y="209550"/>
                  </a:lnTo>
                  <a:lnTo>
                    <a:pt x="283210" y="209550"/>
                  </a:lnTo>
                  <a:lnTo>
                    <a:pt x="283210" y="207010"/>
                  </a:lnTo>
                  <a:lnTo>
                    <a:pt x="3810" y="207010"/>
                  </a:lnTo>
                  <a:lnTo>
                    <a:pt x="3810" y="198120"/>
                  </a:lnTo>
                  <a:close/>
                </a:path>
                <a:path w="283209" h="209550">
                  <a:moveTo>
                    <a:pt x="283210" y="198120"/>
                  </a:moveTo>
                  <a:lnTo>
                    <a:pt x="279400" y="198120"/>
                  </a:lnTo>
                  <a:lnTo>
                    <a:pt x="279400" y="207010"/>
                  </a:lnTo>
                  <a:lnTo>
                    <a:pt x="283210" y="207010"/>
                  </a:lnTo>
                  <a:lnTo>
                    <a:pt x="283210" y="19812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7463789" y="2171700"/>
              <a:ext cx="275590" cy="204470"/>
            </a:xfrm>
            <a:custGeom>
              <a:avLst/>
              <a:gdLst/>
              <a:ahLst/>
              <a:cxnLst/>
              <a:rect l="l" t="t" r="r" b="b"/>
              <a:pathLst>
                <a:path w="275590" h="204469">
                  <a:moveTo>
                    <a:pt x="275589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275589" y="3809"/>
                  </a:lnTo>
                  <a:lnTo>
                    <a:pt x="275589" y="2539"/>
                  </a:lnTo>
                  <a:close/>
                </a:path>
                <a:path w="275590" h="204469">
                  <a:moveTo>
                    <a:pt x="275589" y="3809"/>
                  </a:moveTo>
                  <a:lnTo>
                    <a:pt x="271779" y="3809"/>
                  </a:lnTo>
                  <a:lnTo>
                    <a:pt x="271779" y="5079"/>
                  </a:lnTo>
                  <a:lnTo>
                    <a:pt x="275589" y="5079"/>
                  </a:lnTo>
                  <a:lnTo>
                    <a:pt x="275589" y="3809"/>
                  </a:lnTo>
                  <a:close/>
                </a:path>
                <a:path w="275590" h="204469">
                  <a:moveTo>
                    <a:pt x="27558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75589" y="1269"/>
                  </a:lnTo>
                  <a:lnTo>
                    <a:pt x="275589" y="0"/>
                  </a:lnTo>
                  <a:close/>
                </a:path>
                <a:path w="275590" h="204469">
                  <a:moveTo>
                    <a:pt x="3809" y="5080"/>
                  </a:moveTo>
                  <a:lnTo>
                    <a:pt x="0" y="508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5080"/>
                  </a:lnTo>
                  <a:close/>
                </a:path>
                <a:path w="275590" h="204469">
                  <a:moveTo>
                    <a:pt x="275589" y="5080"/>
                  </a:moveTo>
                  <a:lnTo>
                    <a:pt x="271779" y="5080"/>
                  </a:lnTo>
                  <a:lnTo>
                    <a:pt x="271779" y="53339"/>
                  </a:lnTo>
                  <a:lnTo>
                    <a:pt x="275589" y="53339"/>
                  </a:lnTo>
                  <a:lnTo>
                    <a:pt x="275589" y="5080"/>
                  </a:lnTo>
                  <a:close/>
                </a:path>
                <a:path w="275590" h="204469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275590" h="204469">
                  <a:moveTo>
                    <a:pt x="275589" y="53340"/>
                  </a:moveTo>
                  <a:lnTo>
                    <a:pt x="271779" y="53340"/>
                  </a:lnTo>
                  <a:lnTo>
                    <a:pt x="271779" y="59689"/>
                  </a:lnTo>
                  <a:lnTo>
                    <a:pt x="275589" y="59689"/>
                  </a:lnTo>
                  <a:lnTo>
                    <a:pt x="275589" y="53340"/>
                  </a:lnTo>
                  <a:close/>
                </a:path>
                <a:path w="275590" h="204469">
                  <a:moveTo>
                    <a:pt x="3809" y="59690"/>
                  </a:moveTo>
                  <a:lnTo>
                    <a:pt x="0" y="5969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59690"/>
                  </a:lnTo>
                  <a:close/>
                </a:path>
                <a:path w="275590" h="204469">
                  <a:moveTo>
                    <a:pt x="275589" y="59690"/>
                  </a:moveTo>
                  <a:lnTo>
                    <a:pt x="271779" y="59690"/>
                  </a:lnTo>
                  <a:lnTo>
                    <a:pt x="271779" y="91439"/>
                  </a:lnTo>
                  <a:lnTo>
                    <a:pt x="275589" y="91439"/>
                  </a:lnTo>
                  <a:lnTo>
                    <a:pt x="275589" y="59690"/>
                  </a:lnTo>
                  <a:close/>
                </a:path>
                <a:path w="275590" h="204469">
                  <a:moveTo>
                    <a:pt x="3809" y="91440"/>
                  </a:moveTo>
                  <a:lnTo>
                    <a:pt x="0" y="9144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91440"/>
                  </a:lnTo>
                  <a:close/>
                </a:path>
                <a:path w="275590" h="204469">
                  <a:moveTo>
                    <a:pt x="275589" y="91440"/>
                  </a:moveTo>
                  <a:lnTo>
                    <a:pt x="271779" y="91440"/>
                  </a:lnTo>
                  <a:lnTo>
                    <a:pt x="271779" y="157479"/>
                  </a:lnTo>
                  <a:lnTo>
                    <a:pt x="275589" y="157479"/>
                  </a:lnTo>
                  <a:lnTo>
                    <a:pt x="275589" y="91440"/>
                  </a:lnTo>
                  <a:close/>
                </a:path>
                <a:path w="275590" h="204469">
                  <a:moveTo>
                    <a:pt x="380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157480"/>
                  </a:lnTo>
                  <a:close/>
                </a:path>
                <a:path w="275590" h="204469">
                  <a:moveTo>
                    <a:pt x="275589" y="157480"/>
                  </a:moveTo>
                  <a:lnTo>
                    <a:pt x="271779" y="157480"/>
                  </a:lnTo>
                  <a:lnTo>
                    <a:pt x="271779" y="163829"/>
                  </a:lnTo>
                  <a:lnTo>
                    <a:pt x="275589" y="163829"/>
                  </a:lnTo>
                  <a:lnTo>
                    <a:pt x="275589" y="157480"/>
                  </a:lnTo>
                  <a:close/>
                </a:path>
                <a:path w="275590" h="204469">
                  <a:moveTo>
                    <a:pt x="3809" y="163830"/>
                  </a:moveTo>
                  <a:lnTo>
                    <a:pt x="0" y="16383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63830"/>
                  </a:lnTo>
                  <a:close/>
                </a:path>
                <a:path w="275590" h="204469">
                  <a:moveTo>
                    <a:pt x="275589" y="163830"/>
                  </a:moveTo>
                  <a:lnTo>
                    <a:pt x="271779" y="163830"/>
                  </a:lnTo>
                  <a:lnTo>
                    <a:pt x="271779" y="195579"/>
                  </a:lnTo>
                  <a:lnTo>
                    <a:pt x="275589" y="195579"/>
                  </a:lnTo>
                  <a:lnTo>
                    <a:pt x="275589" y="163830"/>
                  </a:lnTo>
                  <a:close/>
                </a:path>
                <a:path w="275590" h="204469">
                  <a:moveTo>
                    <a:pt x="3809" y="195580"/>
                  </a:moveTo>
                  <a:lnTo>
                    <a:pt x="0" y="195580"/>
                  </a:lnTo>
                  <a:lnTo>
                    <a:pt x="0" y="204470"/>
                  </a:lnTo>
                  <a:lnTo>
                    <a:pt x="275589" y="204470"/>
                  </a:lnTo>
                  <a:lnTo>
                    <a:pt x="275589" y="200660"/>
                  </a:lnTo>
                  <a:lnTo>
                    <a:pt x="3809" y="200660"/>
                  </a:lnTo>
                  <a:lnTo>
                    <a:pt x="3809" y="195580"/>
                  </a:lnTo>
                  <a:close/>
                </a:path>
                <a:path w="275590" h="204469">
                  <a:moveTo>
                    <a:pt x="275589" y="195580"/>
                  </a:moveTo>
                  <a:lnTo>
                    <a:pt x="271779" y="195580"/>
                  </a:lnTo>
                  <a:lnTo>
                    <a:pt x="271779" y="200660"/>
                  </a:lnTo>
                  <a:lnTo>
                    <a:pt x="275589" y="200660"/>
                  </a:lnTo>
                  <a:lnTo>
                    <a:pt x="275589" y="19558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7467599" y="2175510"/>
              <a:ext cx="267970" cy="196850"/>
            </a:xfrm>
            <a:custGeom>
              <a:avLst/>
              <a:gdLst/>
              <a:ahLst/>
              <a:cxnLst/>
              <a:rect l="l" t="t" r="r" b="b"/>
              <a:pathLst>
                <a:path w="267970" h="196850">
                  <a:moveTo>
                    <a:pt x="2679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67970" y="1270"/>
                  </a:lnTo>
                  <a:lnTo>
                    <a:pt x="267970" y="0"/>
                  </a:lnTo>
                  <a:close/>
                </a:path>
                <a:path w="267970" h="196850">
                  <a:moveTo>
                    <a:pt x="267970" y="1270"/>
                  </a:moveTo>
                  <a:lnTo>
                    <a:pt x="0" y="1270"/>
                  </a:lnTo>
                  <a:lnTo>
                    <a:pt x="0" y="49530"/>
                  </a:lnTo>
                  <a:lnTo>
                    <a:pt x="2540" y="49530"/>
                  </a:lnTo>
                  <a:lnTo>
                    <a:pt x="2540" y="3810"/>
                  </a:lnTo>
                  <a:lnTo>
                    <a:pt x="267970" y="3810"/>
                  </a:lnTo>
                  <a:lnTo>
                    <a:pt x="267970" y="1270"/>
                  </a:lnTo>
                  <a:close/>
                </a:path>
                <a:path w="267970" h="196850">
                  <a:moveTo>
                    <a:pt x="267970" y="3810"/>
                  </a:moveTo>
                  <a:lnTo>
                    <a:pt x="265429" y="3810"/>
                  </a:lnTo>
                  <a:lnTo>
                    <a:pt x="265429" y="49530"/>
                  </a:lnTo>
                  <a:lnTo>
                    <a:pt x="267970" y="49530"/>
                  </a:lnTo>
                  <a:lnTo>
                    <a:pt x="267970" y="3810"/>
                  </a:lnTo>
                  <a:close/>
                </a:path>
                <a:path w="267970" h="196850">
                  <a:moveTo>
                    <a:pt x="254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540" y="55880"/>
                  </a:lnTo>
                  <a:lnTo>
                    <a:pt x="2540" y="49530"/>
                  </a:lnTo>
                  <a:close/>
                </a:path>
                <a:path w="267970" h="196850">
                  <a:moveTo>
                    <a:pt x="267970" y="49530"/>
                  </a:moveTo>
                  <a:lnTo>
                    <a:pt x="265429" y="49530"/>
                  </a:lnTo>
                  <a:lnTo>
                    <a:pt x="265429" y="55880"/>
                  </a:lnTo>
                  <a:lnTo>
                    <a:pt x="267970" y="55880"/>
                  </a:lnTo>
                  <a:lnTo>
                    <a:pt x="267970" y="49530"/>
                  </a:lnTo>
                  <a:close/>
                </a:path>
                <a:path w="267970" h="196850">
                  <a:moveTo>
                    <a:pt x="2540" y="55880"/>
                  </a:moveTo>
                  <a:lnTo>
                    <a:pt x="0" y="55880"/>
                  </a:lnTo>
                  <a:lnTo>
                    <a:pt x="0" y="87630"/>
                  </a:lnTo>
                  <a:lnTo>
                    <a:pt x="2540" y="87630"/>
                  </a:lnTo>
                  <a:lnTo>
                    <a:pt x="2540" y="55880"/>
                  </a:lnTo>
                  <a:close/>
                </a:path>
                <a:path w="267970" h="196850">
                  <a:moveTo>
                    <a:pt x="267970" y="55880"/>
                  </a:moveTo>
                  <a:lnTo>
                    <a:pt x="265429" y="55880"/>
                  </a:lnTo>
                  <a:lnTo>
                    <a:pt x="265429" y="87630"/>
                  </a:lnTo>
                  <a:lnTo>
                    <a:pt x="267970" y="87630"/>
                  </a:lnTo>
                  <a:lnTo>
                    <a:pt x="267970" y="55880"/>
                  </a:lnTo>
                  <a:close/>
                </a:path>
                <a:path w="267970" h="196850">
                  <a:moveTo>
                    <a:pt x="2540" y="87630"/>
                  </a:moveTo>
                  <a:lnTo>
                    <a:pt x="0" y="87630"/>
                  </a:lnTo>
                  <a:lnTo>
                    <a:pt x="0" y="153670"/>
                  </a:lnTo>
                  <a:lnTo>
                    <a:pt x="2540" y="153670"/>
                  </a:lnTo>
                  <a:lnTo>
                    <a:pt x="2540" y="87630"/>
                  </a:lnTo>
                  <a:close/>
                </a:path>
                <a:path w="267970" h="196850">
                  <a:moveTo>
                    <a:pt x="267970" y="87630"/>
                  </a:moveTo>
                  <a:lnTo>
                    <a:pt x="265429" y="87630"/>
                  </a:lnTo>
                  <a:lnTo>
                    <a:pt x="265429" y="153670"/>
                  </a:lnTo>
                  <a:lnTo>
                    <a:pt x="267970" y="153670"/>
                  </a:lnTo>
                  <a:lnTo>
                    <a:pt x="267970" y="87630"/>
                  </a:lnTo>
                  <a:close/>
                </a:path>
                <a:path w="267970" h="196850">
                  <a:moveTo>
                    <a:pt x="254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2540" y="160020"/>
                  </a:lnTo>
                  <a:lnTo>
                    <a:pt x="2540" y="153670"/>
                  </a:lnTo>
                  <a:close/>
                </a:path>
                <a:path w="267970" h="196850">
                  <a:moveTo>
                    <a:pt x="267970" y="153670"/>
                  </a:moveTo>
                  <a:lnTo>
                    <a:pt x="265429" y="153670"/>
                  </a:lnTo>
                  <a:lnTo>
                    <a:pt x="265429" y="160020"/>
                  </a:lnTo>
                  <a:lnTo>
                    <a:pt x="267970" y="160020"/>
                  </a:lnTo>
                  <a:lnTo>
                    <a:pt x="267970" y="153670"/>
                  </a:lnTo>
                  <a:close/>
                </a:path>
                <a:path w="267970" h="196850">
                  <a:moveTo>
                    <a:pt x="2540" y="160020"/>
                  </a:moveTo>
                  <a:lnTo>
                    <a:pt x="0" y="160020"/>
                  </a:lnTo>
                  <a:lnTo>
                    <a:pt x="0" y="191770"/>
                  </a:lnTo>
                  <a:lnTo>
                    <a:pt x="2540" y="191770"/>
                  </a:lnTo>
                  <a:lnTo>
                    <a:pt x="2540" y="160020"/>
                  </a:lnTo>
                  <a:close/>
                </a:path>
                <a:path w="267970" h="196850">
                  <a:moveTo>
                    <a:pt x="267970" y="160020"/>
                  </a:moveTo>
                  <a:lnTo>
                    <a:pt x="265429" y="160020"/>
                  </a:lnTo>
                  <a:lnTo>
                    <a:pt x="265429" y="191770"/>
                  </a:lnTo>
                  <a:lnTo>
                    <a:pt x="267970" y="191770"/>
                  </a:lnTo>
                  <a:lnTo>
                    <a:pt x="267970" y="160020"/>
                  </a:lnTo>
                  <a:close/>
                </a:path>
                <a:path w="267970" h="196850">
                  <a:moveTo>
                    <a:pt x="2540" y="191770"/>
                  </a:moveTo>
                  <a:lnTo>
                    <a:pt x="0" y="191770"/>
                  </a:lnTo>
                  <a:lnTo>
                    <a:pt x="0" y="196850"/>
                  </a:lnTo>
                  <a:lnTo>
                    <a:pt x="267970" y="196850"/>
                  </a:lnTo>
                  <a:lnTo>
                    <a:pt x="267970" y="193040"/>
                  </a:lnTo>
                  <a:lnTo>
                    <a:pt x="2540" y="193040"/>
                  </a:lnTo>
                  <a:lnTo>
                    <a:pt x="2540" y="191770"/>
                  </a:lnTo>
                  <a:close/>
                </a:path>
                <a:path w="267970" h="196850">
                  <a:moveTo>
                    <a:pt x="267970" y="191770"/>
                  </a:moveTo>
                  <a:lnTo>
                    <a:pt x="265429" y="191770"/>
                  </a:lnTo>
                  <a:lnTo>
                    <a:pt x="265429" y="193040"/>
                  </a:lnTo>
                  <a:lnTo>
                    <a:pt x="267970" y="193040"/>
                  </a:lnTo>
                  <a:lnTo>
                    <a:pt x="267970" y="19177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7470140" y="2179319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90" h="189230">
                  <a:moveTo>
                    <a:pt x="262890" y="187972"/>
                  </a:moveTo>
                  <a:lnTo>
                    <a:pt x="0" y="187972"/>
                  </a:lnTo>
                  <a:lnTo>
                    <a:pt x="0" y="189230"/>
                  </a:lnTo>
                  <a:lnTo>
                    <a:pt x="262890" y="189230"/>
                  </a:lnTo>
                  <a:lnTo>
                    <a:pt x="262890" y="187972"/>
                  </a:lnTo>
                  <a:close/>
                </a:path>
                <a:path w="262890" h="189230">
                  <a:moveTo>
                    <a:pt x="262890" y="0"/>
                  </a:moveTo>
                  <a:lnTo>
                    <a:pt x="259080" y="0"/>
                  </a:lnTo>
                  <a:lnTo>
                    <a:pt x="259080" y="3810"/>
                  </a:lnTo>
                  <a:lnTo>
                    <a:pt x="259080" y="185420"/>
                  </a:lnTo>
                  <a:lnTo>
                    <a:pt x="3810" y="185420"/>
                  </a:lnTo>
                  <a:lnTo>
                    <a:pt x="3810" y="3810"/>
                  </a:lnTo>
                  <a:lnTo>
                    <a:pt x="259080" y="3810"/>
                  </a:lnTo>
                  <a:lnTo>
                    <a:pt x="25908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85420"/>
                  </a:lnTo>
                  <a:lnTo>
                    <a:pt x="0" y="187960"/>
                  </a:lnTo>
                  <a:lnTo>
                    <a:pt x="262890" y="187960"/>
                  </a:lnTo>
                  <a:lnTo>
                    <a:pt x="262890" y="18542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7473949" y="2183130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70" h="181610">
                  <a:moveTo>
                    <a:pt x="25527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81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  <a:path w="255270" h="181610">
                  <a:moveTo>
                    <a:pt x="255270" y="3810"/>
                  </a:moveTo>
                  <a:lnTo>
                    <a:pt x="251459" y="3810"/>
                  </a:lnTo>
                  <a:lnTo>
                    <a:pt x="251459" y="41910"/>
                  </a:lnTo>
                  <a:lnTo>
                    <a:pt x="255270" y="41910"/>
                  </a:lnTo>
                  <a:lnTo>
                    <a:pt x="255270" y="3810"/>
                  </a:lnTo>
                  <a:close/>
                </a:path>
                <a:path w="255270" h="181610">
                  <a:moveTo>
                    <a:pt x="380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1910"/>
                  </a:lnTo>
                  <a:close/>
                </a:path>
                <a:path w="255270" h="181610">
                  <a:moveTo>
                    <a:pt x="255270" y="41910"/>
                  </a:moveTo>
                  <a:lnTo>
                    <a:pt x="251459" y="41910"/>
                  </a:lnTo>
                  <a:lnTo>
                    <a:pt x="251459" y="48260"/>
                  </a:lnTo>
                  <a:lnTo>
                    <a:pt x="255270" y="48260"/>
                  </a:lnTo>
                  <a:lnTo>
                    <a:pt x="255270" y="41910"/>
                  </a:lnTo>
                  <a:close/>
                </a:path>
                <a:path w="255270" h="181610">
                  <a:moveTo>
                    <a:pt x="3809" y="48260"/>
                  </a:moveTo>
                  <a:lnTo>
                    <a:pt x="0" y="4826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48260"/>
                  </a:lnTo>
                  <a:close/>
                </a:path>
                <a:path w="255270" h="181610">
                  <a:moveTo>
                    <a:pt x="255270" y="48260"/>
                  </a:moveTo>
                  <a:lnTo>
                    <a:pt x="251459" y="48260"/>
                  </a:lnTo>
                  <a:lnTo>
                    <a:pt x="251459" y="80010"/>
                  </a:lnTo>
                  <a:lnTo>
                    <a:pt x="255270" y="80010"/>
                  </a:lnTo>
                  <a:lnTo>
                    <a:pt x="255270" y="48260"/>
                  </a:lnTo>
                  <a:close/>
                </a:path>
                <a:path w="255270" h="181610">
                  <a:moveTo>
                    <a:pt x="3809" y="80010"/>
                  </a:moveTo>
                  <a:lnTo>
                    <a:pt x="0" y="80010"/>
                  </a:lnTo>
                  <a:lnTo>
                    <a:pt x="0" y="146050"/>
                  </a:lnTo>
                  <a:lnTo>
                    <a:pt x="3809" y="146050"/>
                  </a:lnTo>
                  <a:lnTo>
                    <a:pt x="3809" y="80010"/>
                  </a:lnTo>
                  <a:close/>
                </a:path>
                <a:path w="255270" h="181610">
                  <a:moveTo>
                    <a:pt x="255270" y="80010"/>
                  </a:moveTo>
                  <a:lnTo>
                    <a:pt x="251459" y="80010"/>
                  </a:lnTo>
                  <a:lnTo>
                    <a:pt x="251459" y="146050"/>
                  </a:lnTo>
                  <a:lnTo>
                    <a:pt x="255270" y="146050"/>
                  </a:lnTo>
                  <a:lnTo>
                    <a:pt x="255270" y="80010"/>
                  </a:lnTo>
                  <a:close/>
                </a:path>
                <a:path w="255270" h="181610">
                  <a:moveTo>
                    <a:pt x="3809" y="146050"/>
                  </a:moveTo>
                  <a:lnTo>
                    <a:pt x="0" y="14605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46050"/>
                  </a:lnTo>
                  <a:close/>
                </a:path>
                <a:path w="255270" h="181610">
                  <a:moveTo>
                    <a:pt x="255270" y="146050"/>
                  </a:moveTo>
                  <a:lnTo>
                    <a:pt x="251459" y="146050"/>
                  </a:lnTo>
                  <a:lnTo>
                    <a:pt x="251459" y="152400"/>
                  </a:lnTo>
                  <a:lnTo>
                    <a:pt x="255270" y="152400"/>
                  </a:lnTo>
                  <a:lnTo>
                    <a:pt x="255270" y="146050"/>
                  </a:lnTo>
                  <a:close/>
                </a:path>
                <a:path w="255270" h="181610">
                  <a:moveTo>
                    <a:pt x="3809" y="152400"/>
                  </a:moveTo>
                  <a:lnTo>
                    <a:pt x="0" y="152400"/>
                  </a:lnTo>
                  <a:lnTo>
                    <a:pt x="0" y="181610"/>
                  </a:lnTo>
                  <a:lnTo>
                    <a:pt x="255270" y="181610"/>
                  </a:lnTo>
                  <a:lnTo>
                    <a:pt x="255270" y="177800"/>
                  </a:lnTo>
                  <a:lnTo>
                    <a:pt x="3809" y="177800"/>
                  </a:lnTo>
                  <a:lnTo>
                    <a:pt x="3809" y="152400"/>
                  </a:lnTo>
                  <a:close/>
                </a:path>
                <a:path w="255270" h="181610">
                  <a:moveTo>
                    <a:pt x="255270" y="152400"/>
                  </a:moveTo>
                  <a:lnTo>
                    <a:pt x="251459" y="152400"/>
                  </a:lnTo>
                  <a:lnTo>
                    <a:pt x="251459" y="177800"/>
                  </a:lnTo>
                  <a:lnTo>
                    <a:pt x="255270" y="177800"/>
                  </a:lnTo>
                  <a:lnTo>
                    <a:pt x="255270" y="15240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7477759" y="2186940"/>
              <a:ext cx="247650" cy="173989"/>
            </a:xfrm>
            <a:prstGeom prst="rect">
              <a:avLst/>
            </a:prstGeom>
            <a:blipFill>
              <a:blip r:embed="rId3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40" name="object 1940"/>
          <p:cNvGrpSpPr/>
          <p:nvPr/>
        </p:nvGrpSpPr>
        <p:grpSpPr>
          <a:xfrm>
            <a:off x="8509000" y="3173027"/>
            <a:ext cx="544830" cy="469900"/>
            <a:chOff x="6985000" y="2960370"/>
            <a:chExt cx="544830" cy="469900"/>
          </a:xfrm>
        </p:grpSpPr>
        <p:sp>
          <p:nvSpPr>
            <p:cNvPr id="1941" name="object 1941"/>
            <p:cNvSpPr/>
            <p:nvPr/>
          </p:nvSpPr>
          <p:spPr>
            <a:xfrm>
              <a:off x="6985000" y="2960370"/>
              <a:ext cx="544830" cy="469900"/>
            </a:xfrm>
            <a:custGeom>
              <a:avLst/>
              <a:gdLst/>
              <a:ahLst/>
              <a:cxnLst/>
              <a:rect l="l" t="t" r="r" b="b"/>
              <a:pathLst>
                <a:path w="544829" h="469900">
                  <a:moveTo>
                    <a:pt x="245109" y="0"/>
                  </a:moveTo>
                  <a:lnTo>
                    <a:pt x="231140" y="0"/>
                  </a:lnTo>
                  <a:lnTo>
                    <a:pt x="231140" y="2539"/>
                  </a:lnTo>
                  <a:lnTo>
                    <a:pt x="245109" y="2539"/>
                  </a:lnTo>
                  <a:lnTo>
                    <a:pt x="245109" y="0"/>
                  </a:lnTo>
                  <a:close/>
                </a:path>
                <a:path w="544829" h="469900">
                  <a:moveTo>
                    <a:pt x="306070" y="0"/>
                  </a:moveTo>
                  <a:lnTo>
                    <a:pt x="300989" y="0"/>
                  </a:lnTo>
                  <a:lnTo>
                    <a:pt x="300989" y="2539"/>
                  </a:lnTo>
                  <a:lnTo>
                    <a:pt x="306070" y="2539"/>
                  </a:lnTo>
                  <a:lnTo>
                    <a:pt x="306070" y="0"/>
                  </a:lnTo>
                  <a:close/>
                </a:path>
                <a:path w="544829" h="469900">
                  <a:moveTo>
                    <a:pt x="3809" y="199390"/>
                  </a:moveTo>
                  <a:lnTo>
                    <a:pt x="2540" y="199390"/>
                  </a:lnTo>
                  <a:lnTo>
                    <a:pt x="2540" y="207010"/>
                  </a:lnTo>
                  <a:lnTo>
                    <a:pt x="3809" y="207010"/>
                  </a:lnTo>
                  <a:lnTo>
                    <a:pt x="3809" y="199390"/>
                  </a:lnTo>
                  <a:close/>
                </a:path>
                <a:path w="544829" h="469900">
                  <a:moveTo>
                    <a:pt x="542289" y="195580"/>
                  </a:moveTo>
                  <a:lnTo>
                    <a:pt x="541020" y="195580"/>
                  </a:lnTo>
                  <a:lnTo>
                    <a:pt x="541020" y="207010"/>
                  </a:lnTo>
                  <a:lnTo>
                    <a:pt x="543560" y="207010"/>
                  </a:lnTo>
                  <a:lnTo>
                    <a:pt x="543560" y="201930"/>
                  </a:lnTo>
                  <a:lnTo>
                    <a:pt x="542290" y="201930"/>
                  </a:lnTo>
                  <a:lnTo>
                    <a:pt x="542289" y="195580"/>
                  </a:lnTo>
                  <a:close/>
                </a:path>
                <a:path w="544829" h="469900">
                  <a:moveTo>
                    <a:pt x="3809" y="207010"/>
                  </a:moveTo>
                  <a:lnTo>
                    <a:pt x="1270" y="207010"/>
                  </a:lnTo>
                  <a:lnTo>
                    <a:pt x="1270" y="222250"/>
                  </a:lnTo>
                  <a:lnTo>
                    <a:pt x="0" y="222250"/>
                  </a:lnTo>
                  <a:lnTo>
                    <a:pt x="0" y="246380"/>
                  </a:lnTo>
                  <a:lnTo>
                    <a:pt x="1270" y="246380"/>
                  </a:lnTo>
                  <a:lnTo>
                    <a:pt x="1270" y="262890"/>
                  </a:lnTo>
                  <a:lnTo>
                    <a:pt x="2540" y="262890"/>
                  </a:lnTo>
                  <a:lnTo>
                    <a:pt x="2540" y="270510"/>
                  </a:lnTo>
                  <a:lnTo>
                    <a:pt x="3809" y="270510"/>
                  </a:lnTo>
                  <a:lnTo>
                    <a:pt x="3809" y="207010"/>
                  </a:lnTo>
                  <a:close/>
                </a:path>
                <a:path w="544829" h="469900">
                  <a:moveTo>
                    <a:pt x="544829" y="207010"/>
                  </a:moveTo>
                  <a:lnTo>
                    <a:pt x="541020" y="207010"/>
                  </a:lnTo>
                  <a:lnTo>
                    <a:pt x="541020" y="270510"/>
                  </a:lnTo>
                  <a:lnTo>
                    <a:pt x="542290" y="270510"/>
                  </a:lnTo>
                  <a:lnTo>
                    <a:pt x="542290" y="267970"/>
                  </a:lnTo>
                  <a:lnTo>
                    <a:pt x="543560" y="267970"/>
                  </a:lnTo>
                  <a:lnTo>
                    <a:pt x="543560" y="261620"/>
                  </a:lnTo>
                  <a:lnTo>
                    <a:pt x="544829" y="261620"/>
                  </a:lnTo>
                  <a:lnTo>
                    <a:pt x="544829" y="207010"/>
                  </a:lnTo>
                  <a:close/>
                </a:path>
                <a:path w="544829" h="469900">
                  <a:moveTo>
                    <a:pt x="542289" y="270510"/>
                  </a:moveTo>
                  <a:lnTo>
                    <a:pt x="541020" y="270510"/>
                  </a:lnTo>
                  <a:lnTo>
                    <a:pt x="541020" y="273050"/>
                  </a:lnTo>
                  <a:lnTo>
                    <a:pt x="542289" y="273050"/>
                  </a:lnTo>
                  <a:lnTo>
                    <a:pt x="542289" y="270510"/>
                  </a:lnTo>
                  <a:close/>
                </a:path>
                <a:path w="544829" h="469900">
                  <a:moveTo>
                    <a:pt x="300989" y="468757"/>
                  </a:moveTo>
                  <a:lnTo>
                    <a:pt x="245109" y="468757"/>
                  </a:lnTo>
                  <a:lnTo>
                    <a:pt x="245109" y="469900"/>
                  </a:lnTo>
                  <a:lnTo>
                    <a:pt x="300989" y="469900"/>
                  </a:lnTo>
                  <a:lnTo>
                    <a:pt x="300989" y="468757"/>
                  </a:lnTo>
                  <a:close/>
                </a:path>
                <a:path w="544829" h="469900">
                  <a:moveTo>
                    <a:pt x="313689" y="467360"/>
                  </a:moveTo>
                  <a:lnTo>
                    <a:pt x="240029" y="467360"/>
                  </a:lnTo>
                  <a:lnTo>
                    <a:pt x="240029" y="468757"/>
                  </a:lnTo>
                  <a:lnTo>
                    <a:pt x="313689" y="468757"/>
                  </a:lnTo>
                  <a:lnTo>
                    <a:pt x="313689" y="467360"/>
                  </a:lnTo>
                  <a:close/>
                </a:path>
                <a:path w="544829" h="469900">
                  <a:moveTo>
                    <a:pt x="322580" y="466217"/>
                  </a:moveTo>
                  <a:lnTo>
                    <a:pt x="231140" y="466217"/>
                  </a:lnTo>
                  <a:lnTo>
                    <a:pt x="231140" y="467360"/>
                  </a:lnTo>
                  <a:lnTo>
                    <a:pt x="322580" y="467360"/>
                  </a:lnTo>
                  <a:lnTo>
                    <a:pt x="322580" y="466217"/>
                  </a:lnTo>
                  <a:close/>
                </a:path>
                <a:path w="544829" h="469900">
                  <a:moveTo>
                    <a:pt x="231140" y="466090"/>
                  </a:moveTo>
                  <a:lnTo>
                    <a:pt x="217170" y="466090"/>
                  </a:lnTo>
                  <a:lnTo>
                    <a:pt x="231140" y="466217"/>
                  </a:lnTo>
                  <a:close/>
                </a:path>
                <a:path w="544829" h="469900">
                  <a:moveTo>
                    <a:pt x="327660" y="466090"/>
                  </a:moveTo>
                  <a:lnTo>
                    <a:pt x="322580" y="466090"/>
                  </a:lnTo>
                  <a:lnTo>
                    <a:pt x="327660" y="466217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6988810" y="2962909"/>
              <a:ext cx="537210" cy="463550"/>
            </a:xfrm>
            <a:custGeom>
              <a:avLst/>
              <a:gdLst/>
              <a:ahLst/>
              <a:cxnLst/>
              <a:rect l="l" t="t" r="r" b="b"/>
              <a:pathLst>
                <a:path w="537209" h="463550">
                  <a:moveTo>
                    <a:pt x="2540" y="182880"/>
                  </a:moveTo>
                  <a:lnTo>
                    <a:pt x="1270" y="182880"/>
                  </a:lnTo>
                  <a:lnTo>
                    <a:pt x="1270" y="189230"/>
                  </a:lnTo>
                  <a:lnTo>
                    <a:pt x="0" y="189230"/>
                  </a:lnTo>
                  <a:lnTo>
                    <a:pt x="0" y="204470"/>
                  </a:lnTo>
                  <a:lnTo>
                    <a:pt x="0" y="281940"/>
                  </a:lnTo>
                  <a:lnTo>
                    <a:pt x="2540" y="281940"/>
                  </a:lnTo>
                  <a:lnTo>
                    <a:pt x="2540" y="204470"/>
                  </a:lnTo>
                  <a:lnTo>
                    <a:pt x="2540" y="189230"/>
                  </a:lnTo>
                  <a:lnTo>
                    <a:pt x="2540" y="182880"/>
                  </a:lnTo>
                  <a:close/>
                </a:path>
                <a:path w="537209" h="463550">
                  <a:moveTo>
                    <a:pt x="327660" y="1270"/>
                  </a:moveTo>
                  <a:lnTo>
                    <a:pt x="323850" y="1270"/>
                  </a:lnTo>
                  <a:lnTo>
                    <a:pt x="323850" y="0"/>
                  </a:lnTo>
                  <a:lnTo>
                    <a:pt x="311150" y="0"/>
                  </a:lnTo>
                  <a:lnTo>
                    <a:pt x="311150" y="1270"/>
                  </a:lnTo>
                  <a:lnTo>
                    <a:pt x="218440" y="1270"/>
                  </a:lnTo>
                  <a:lnTo>
                    <a:pt x="218440" y="0"/>
                  </a:lnTo>
                  <a:lnTo>
                    <a:pt x="213360" y="0"/>
                  </a:lnTo>
                  <a:lnTo>
                    <a:pt x="213360" y="1270"/>
                  </a:lnTo>
                  <a:lnTo>
                    <a:pt x="205740" y="1270"/>
                  </a:lnTo>
                  <a:lnTo>
                    <a:pt x="205740" y="3810"/>
                  </a:lnTo>
                  <a:lnTo>
                    <a:pt x="327660" y="3810"/>
                  </a:lnTo>
                  <a:lnTo>
                    <a:pt x="327660" y="1270"/>
                  </a:lnTo>
                  <a:close/>
                </a:path>
                <a:path w="537209" h="463550">
                  <a:moveTo>
                    <a:pt x="331470" y="461264"/>
                  </a:moveTo>
                  <a:lnTo>
                    <a:pt x="210820" y="461264"/>
                  </a:lnTo>
                  <a:lnTo>
                    <a:pt x="210820" y="462280"/>
                  </a:lnTo>
                  <a:lnTo>
                    <a:pt x="213360" y="462280"/>
                  </a:lnTo>
                  <a:lnTo>
                    <a:pt x="213360" y="463550"/>
                  </a:lnTo>
                  <a:lnTo>
                    <a:pt x="323850" y="463550"/>
                  </a:lnTo>
                  <a:lnTo>
                    <a:pt x="323850" y="462280"/>
                  </a:lnTo>
                  <a:lnTo>
                    <a:pt x="331470" y="462280"/>
                  </a:lnTo>
                  <a:lnTo>
                    <a:pt x="331470" y="461264"/>
                  </a:lnTo>
                  <a:close/>
                </a:path>
                <a:path w="537209" h="463550">
                  <a:moveTo>
                    <a:pt x="341630" y="459740"/>
                  </a:moveTo>
                  <a:lnTo>
                    <a:pt x="336550" y="459740"/>
                  </a:lnTo>
                  <a:lnTo>
                    <a:pt x="205740" y="459740"/>
                  </a:lnTo>
                  <a:lnTo>
                    <a:pt x="200660" y="459740"/>
                  </a:lnTo>
                  <a:lnTo>
                    <a:pt x="200660" y="459867"/>
                  </a:lnTo>
                  <a:lnTo>
                    <a:pt x="205740" y="459867"/>
                  </a:lnTo>
                  <a:lnTo>
                    <a:pt x="205740" y="461010"/>
                  </a:lnTo>
                  <a:lnTo>
                    <a:pt x="331470" y="461010"/>
                  </a:lnTo>
                  <a:lnTo>
                    <a:pt x="331470" y="461264"/>
                  </a:lnTo>
                  <a:lnTo>
                    <a:pt x="336550" y="461264"/>
                  </a:lnTo>
                  <a:lnTo>
                    <a:pt x="336550" y="461010"/>
                  </a:lnTo>
                  <a:lnTo>
                    <a:pt x="336550" y="459867"/>
                  </a:lnTo>
                  <a:lnTo>
                    <a:pt x="341630" y="459867"/>
                  </a:lnTo>
                  <a:lnTo>
                    <a:pt x="341630" y="459740"/>
                  </a:lnTo>
                  <a:close/>
                </a:path>
                <a:path w="537209" h="463550">
                  <a:moveTo>
                    <a:pt x="537210" y="187960"/>
                  </a:moveTo>
                  <a:lnTo>
                    <a:pt x="535940" y="187960"/>
                  </a:lnTo>
                  <a:lnTo>
                    <a:pt x="535940" y="182880"/>
                  </a:lnTo>
                  <a:lnTo>
                    <a:pt x="534670" y="182880"/>
                  </a:lnTo>
                  <a:lnTo>
                    <a:pt x="534670" y="177800"/>
                  </a:lnTo>
                  <a:lnTo>
                    <a:pt x="533400" y="177800"/>
                  </a:lnTo>
                  <a:lnTo>
                    <a:pt x="533400" y="182880"/>
                  </a:lnTo>
                  <a:lnTo>
                    <a:pt x="533400" y="187960"/>
                  </a:lnTo>
                  <a:lnTo>
                    <a:pt x="533400" y="204470"/>
                  </a:lnTo>
                  <a:lnTo>
                    <a:pt x="533400" y="281940"/>
                  </a:lnTo>
                  <a:lnTo>
                    <a:pt x="533400" y="287020"/>
                  </a:lnTo>
                  <a:lnTo>
                    <a:pt x="534670" y="287020"/>
                  </a:lnTo>
                  <a:lnTo>
                    <a:pt x="534670" y="281940"/>
                  </a:lnTo>
                  <a:lnTo>
                    <a:pt x="537210" y="281940"/>
                  </a:lnTo>
                  <a:lnTo>
                    <a:pt x="537210" y="204470"/>
                  </a:lnTo>
                  <a:lnTo>
                    <a:pt x="537210" y="18796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6991350" y="2966720"/>
              <a:ext cx="530860" cy="455930"/>
            </a:xfrm>
            <a:custGeom>
              <a:avLst/>
              <a:gdLst/>
              <a:ahLst/>
              <a:cxnLst/>
              <a:rect l="l" t="t" r="r" b="b"/>
              <a:pathLst>
                <a:path w="530859" h="455929">
                  <a:moveTo>
                    <a:pt x="198120" y="0"/>
                  </a:moveTo>
                  <a:lnTo>
                    <a:pt x="193040" y="0"/>
                  </a:lnTo>
                  <a:lnTo>
                    <a:pt x="193040" y="2539"/>
                  </a:lnTo>
                  <a:lnTo>
                    <a:pt x="198120" y="2539"/>
                  </a:lnTo>
                  <a:lnTo>
                    <a:pt x="198120" y="0"/>
                  </a:lnTo>
                  <a:close/>
                </a:path>
                <a:path w="530859" h="455929">
                  <a:moveTo>
                    <a:pt x="335280" y="0"/>
                  </a:moveTo>
                  <a:lnTo>
                    <a:pt x="330200" y="0"/>
                  </a:lnTo>
                  <a:lnTo>
                    <a:pt x="330200" y="2539"/>
                  </a:lnTo>
                  <a:lnTo>
                    <a:pt x="335280" y="2539"/>
                  </a:lnTo>
                  <a:lnTo>
                    <a:pt x="335280" y="0"/>
                  </a:lnTo>
                  <a:close/>
                </a:path>
                <a:path w="530859" h="455929">
                  <a:moveTo>
                    <a:pt x="3809" y="167640"/>
                  </a:moveTo>
                  <a:lnTo>
                    <a:pt x="2540" y="167640"/>
                  </a:lnTo>
                  <a:lnTo>
                    <a:pt x="2540" y="168910"/>
                  </a:lnTo>
                  <a:lnTo>
                    <a:pt x="3809" y="168910"/>
                  </a:lnTo>
                  <a:lnTo>
                    <a:pt x="3809" y="167640"/>
                  </a:lnTo>
                  <a:close/>
                </a:path>
                <a:path w="530859" h="455929">
                  <a:moveTo>
                    <a:pt x="528320" y="160020"/>
                  </a:moveTo>
                  <a:lnTo>
                    <a:pt x="527050" y="160020"/>
                  </a:lnTo>
                  <a:lnTo>
                    <a:pt x="527050" y="168910"/>
                  </a:lnTo>
                  <a:lnTo>
                    <a:pt x="529590" y="168910"/>
                  </a:lnTo>
                  <a:lnTo>
                    <a:pt x="529589" y="165100"/>
                  </a:lnTo>
                  <a:lnTo>
                    <a:pt x="528319" y="165100"/>
                  </a:lnTo>
                  <a:lnTo>
                    <a:pt x="528320" y="160020"/>
                  </a:lnTo>
                  <a:close/>
                </a:path>
                <a:path w="530859" h="455929">
                  <a:moveTo>
                    <a:pt x="3809" y="168910"/>
                  </a:moveTo>
                  <a:lnTo>
                    <a:pt x="2540" y="16891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68910"/>
                  </a:lnTo>
                  <a:close/>
                </a:path>
                <a:path w="530859" h="455929">
                  <a:moveTo>
                    <a:pt x="530859" y="168910"/>
                  </a:moveTo>
                  <a:lnTo>
                    <a:pt x="527050" y="168910"/>
                  </a:lnTo>
                  <a:lnTo>
                    <a:pt x="527050" y="179070"/>
                  </a:lnTo>
                  <a:lnTo>
                    <a:pt x="530859" y="179070"/>
                  </a:lnTo>
                  <a:lnTo>
                    <a:pt x="530859" y="168910"/>
                  </a:lnTo>
                  <a:close/>
                </a:path>
                <a:path w="530859" h="455929">
                  <a:moveTo>
                    <a:pt x="3809" y="179070"/>
                  </a:moveTo>
                  <a:lnTo>
                    <a:pt x="0" y="17907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79070"/>
                  </a:lnTo>
                  <a:close/>
                </a:path>
                <a:path w="530859" h="455929">
                  <a:moveTo>
                    <a:pt x="530859" y="179070"/>
                  </a:moveTo>
                  <a:lnTo>
                    <a:pt x="527050" y="179070"/>
                  </a:lnTo>
                  <a:lnTo>
                    <a:pt x="527050" y="200660"/>
                  </a:lnTo>
                  <a:lnTo>
                    <a:pt x="530859" y="200660"/>
                  </a:lnTo>
                  <a:lnTo>
                    <a:pt x="530859" y="179070"/>
                  </a:lnTo>
                  <a:close/>
                </a:path>
                <a:path w="530859" h="455929">
                  <a:moveTo>
                    <a:pt x="3809" y="200660"/>
                  </a:moveTo>
                  <a:lnTo>
                    <a:pt x="0" y="20066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00660"/>
                  </a:lnTo>
                  <a:close/>
                </a:path>
                <a:path w="530859" h="455929">
                  <a:moveTo>
                    <a:pt x="530859" y="200660"/>
                  </a:moveTo>
                  <a:lnTo>
                    <a:pt x="527050" y="200660"/>
                  </a:lnTo>
                  <a:lnTo>
                    <a:pt x="527050" y="264160"/>
                  </a:lnTo>
                  <a:lnTo>
                    <a:pt x="530859" y="264160"/>
                  </a:lnTo>
                  <a:lnTo>
                    <a:pt x="530859" y="200660"/>
                  </a:lnTo>
                  <a:close/>
                </a:path>
                <a:path w="530859" h="455929">
                  <a:moveTo>
                    <a:pt x="3809" y="264160"/>
                  </a:moveTo>
                  <a:lnTo>
                    <a:pt x="0" y="264160"/>
                  </a:lnTo>
                  <a:lnTo>
                    <a:pt x="0" y="281940"/>
                  </a:lnTo>
                  <a:lnTo>
                    <a:pt x="1270" y="281940"/>
                  </a:lnTo>
                  <a:lnTo>
                    <a:pt x="1270" y="283210"/>
                  </a:lnTo>
                  <a:lnTo>
                    <a:pt x="3809" y="283210"/>
                  </a:lnTo>
                  <a:lnTo>
                    <a:pt x="3809" y="264160"/>
                  </a:lnTo>
                  <a:close/>
                </a:path>
                <a:path w="530859" h="455929">
                  <a:moveTo>
                    <a:pt x="530859" y="264160"/>
                  </a:moveTo>
                  <a:lnTo>
                    <a:pt x="527050" y="264160"/>
                  </a:lnTo>
                  <a:lnTo>
                    <a:pt x="527050" y="283210"/>
                  </a:lnTo>
                  <a:lnTo>
                    <a:pt x="530859" y="283210"/>
                  </a:lnTo>
                  <a:lnTo>
                    <a:pt x="530859" y="264160"/>
                  </a:lnTo>
                  <a:close/>
                </a:path>
                <a:path w="530859" h="455929">
                  <a:moveTo>
                    <a:pt x="530859" y="283210"/>
                  </a:moveTo>
                  <a:lnTo>
                    <a:pt x="527050" y="283210"/>
                  </a:lnTo>
                  <a:lnTo>
                    <a:pt x="527050" y="295910"/>
                  </a:lnTo>
                  <a:lnTo>
                    <a:pt x="528320" y="295910"/>
                  </a:lnTo>
                  <a:lnTo>
                    <a:pt x="528319" y="290830"/>
                  </a:lnTo>
                  <a:lnTo>
                    <a:pt x="529589" y="290830"/>
                  </a:lnTo>
                  <a:lnTo>
                    <a:pt x="529590" y="287020"/>
                  </a:lnTo>
                  <a:lnTo>
                    <a:pt x="530859" y="287020"/>
                  </a:lnTo>
                  <a:lnTo>
                    <a:pt x="530859" y="283210"/>
                  </a:lnTo>
                  <a:close/>
                </a:path>
                <a:path w="530859" h="455929">
                  <a:moveTo>
                    <a:pt x="3809" y="283210"/>
                  </a:moveTo>
                  <a:lnTo>
                    <a:pt x="1270" y="283210"/>
                  </a:lnTo>
                  <a:lnTo>
                    <a:pt x="1270" y="285750"/>
                  </a:lnTo>
                  <a:lnTo>
                    <a:pt x="2540" y="285750"/>
                  </a:lnTo>
                  <a:lnTo>
                    <a:pt x="2540" y="288290"/>
                  </a:lnTo>
                  <a:lnTo>
                    <a:pt x="3809" y="288290"/>
                  </a:lnTo>
                  <a:lnTo>
                    <a:pt x="3809" y="283210"/>
                  </a:lnTo>
                  <a:close/>
                </a:path>
                <a:path w="530859" h="455929">
                  <a:moveTo>
                    <a:pt x="339090" y="454660"/>
                  </a:moveTo>
                  <a:lnTo>
                    <a:pt x="198120" y="454660"/>
                  </a:lnTo>
                  <a:lnTo>
                    <a:pt x="198120" y="455930"/>
                  </a:lnTo>
                  <a:lnTo>
                    <a:pt x="339090" y="455930"/>
                  </a:lnTo>
                  <a:lnTo>
                    <a:pt x="339090" y="454660"/>
                  </a:lnTo>
                  <a:close/>
                </a:path>
                <a:path w="530859" h="455929">
                  <a:moveTo>
                    <a:pt x="344170" y="453644"/>
                  </a:moveTo>
                  <a:lnTo>
                    <a:pt x="193040" y="453644"/>
                  </a:lnTo>
                  <a:lnTo>
                    <a:pt x="193040" y="454660"/>
                  </a:lnTo>
                  <a:lnTo>
                    <a:pt x="344170" y="454660"/>
                  </a:lnTo>
                  <a:lnTo>
                    <a:pt x="344170" y="453644"/>
                  </a:lnTo>
                  <a:close/>
                </a:path>
                <a:path w="530859" h="455929">
                  <a:moveTo>
                    <a:pt x="347979" y="452120"/>
                  </a:moveTo>
                  <a:lnTo>
                    <a:pt x="185420" y="452120"/>
                  </a:lnTo>
                  <a:lnTo>
                    <a:pt x="185420" y="453644"/>
                  </a:lnTo>
                  <a:lnTo>
                    <a:pt x="193040" y="453644"/>
                  </a:lnTo>
                  <a:lnTo>
                    <a:pt x="347979" y="453517"/>
                  </a:lnTo>
                  <a:lnTo>
                    <a:pt x="347979" y="452120"/>
                  </a:lnTo>
                  <a:close/>
                </a:path>
                <a:path w="530859" h="455929">
                  <a:moveTo>
                    <a:pt x="347979" y="453517"/>
                  </a:moveTo>
                  <a:lnTo>
                    <a:pt x="344170" y="453517"/>
                  </a:lnTo>
                  <a:lnTo>
                    <a:pt x="347979" y="453644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6995160" y="2969260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40" h="449579">
                  <a:moveTo>
                    <a:pt x="171450" y="3810"/>
                  </a:moveTo>
                  <a:lnTo>
                    <a:pt x="167640" y="3810"/>
                  </a:lnTo>
                  <a:lnTo>
                    <a:pt x="167640" y="5080"/>
                  </a:lnTo>
                  <a:lnTo>
                    <a:pt x="171450" y="5080"/>
                  </a:lnTo>
                  <a:lnTo>
                    <a:pt x="171450" y="3810"/>
                  </a:lnTo>
                  <a:close/>
                </a:path>
                <a:path w="523240" h="449579">
                  <a:moveTo>
                    <a:pt x="346710" y="1270"/>
                  </a:moveTo>
                  <a:lnTo>
                    <a:pt x="175260" y="1270"/>
                  </a:lnTo>
                  <a:lnTo>
                    <a:pt x="175260" y="3810"/>
                  </a:lnTo>
                  <a:lnTo>
                    <a:pt x="346710" y="3810"/>
                  </a:lnTo>
                  <a:lnTo>
                    <a:pt x="346710" y="1270"/>
                  </a:lnTo>
                  <a:close/>
                </a:path>
                <a:path w="523240" h="449579">
                  <a:moveTo>
                    <a:pt x="184150" y="0"/>
                  </a:moveTo>
                  <a:lnTo>
                    <a:pt x="181610" y="0"/>
                  </a:lnTo>
                  <a:lnTo>
                    <a:pt x="181610" y="1270"/>
                  </a:lnTo>
                  <a:lnTo>
                    <a:pt x="184150" y="1270"/>
                  </a:lnTo>
                  <a:lnTo>
                    <a:pt x="184150" y="0"/>
                  </a:lnTo>
                  <a:close/>
                </a:path>
                <a:path w="523240" h="449579">
                  <a:moveTo>
                    <a:pt x="344170" y="0"/>
                  </a:moveTo>
                  <a:lnTo>
                    <a:pt x="336550" y="0"/>
                  </a:lnTo>
                  <a:lnTo>
                    <a:pt x="336550" y="1270"/>
                  </a:lnTo>
                  <a:lnTo>
                    <a:pt x="344170" y="1270"/>
                  </a:lnTo>
                  <a:lnTo>
                    <a:pt x="344170" y="0"/>
                  </a:lnTo>
                  <a:close/>
                </a:path>
                <a:path w="523240" h="449579">
                  <a:moveTo>
                    <a:pt x="3810" y="153670"/>
                  </a:moveTo>
                  <a:lnTo>
                    <a:pt x="2540" y="153670"/>
                  </a:lnTo>
                  <a:lnTo>
                    <a:pt x="2540" y="157480"/>
                  </a:lnTo>
                  <a:lnTo>
                    <a:pt x="1270" y="157480"/>
                  </a:lnTo>
                  <a:lnTo>
                    <a:pt x="1270" y="161290"/>
                  </a:lnTo>
                  <a:lnTo>
                    <a:pt x="0" y="16129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53670"/>
                  </a:lnTo>
                  <a:close/>
                </a:path>
                <a:path w="523240" h="449579">
                  <a:moveTo>
                    <a:pt x="520700" y="147320"/>
                  </a:moveTo>
                  <a:lnTo>
                    <a:pt x="519430" y="147320"/>
                  </a:lnTo>
                  <a:lnTo>
                    <a:pt x="519430" y="166370"/>
                  </a:lnTo>
                  <a:lnTo>
                    <a:pt x="523240" y="166370"/>
                  </a:lnTo>
                  <a:lnTo>
                    <a:pt x="523240" y="153670"/>
                  </a:lnTo>
                  <a:lnTo>
                    <a:pt x="521970" y="153670"/>
                  </a:lnTo>
                  <a:lnTo>
                    <a:pt x="521970" y="151130"/>
                  </a:lnTo>
                  <a:lnTo>
                    <a:pt x="520700" y="151130"/>
                  </a:lnTo>
                  <a:lnTo>
                    <a:pt x="520700" y="147320"/>
                  </a:lnTo>
                  <a:close/>
                </a:path>
                <a:path w="523240" h="449579">
                  <a:moveTo>
                    <a:pt x="3810" y="166370"/>
                  </a:moveTo>
                  <a:lnTo>
                    <a:pt x="0" y="166370"/>
                  </a:lnTo>
                  <a:lnTo>
                    <a:pt x="0" y="176530"/>
                  </a:lnTo>
                  <a:lnTo>
                    <a:pt x="3810" y="176530"/>
                  </a:lnTo>
                  <a:lnTo>
                    <a:pt x="3810" y="166370"/>
                  </a:lnTo>
                  <a:close/>
                </a:path>
                <a:path w="523240" h="449579">
                  <a:moveTo>
                    <a:pt x="523240" y="166370"/>
                  </a:moveTo>
                  <a:lnTo>
                    <a:pt x="519430" y="166370"/>
                  </a:lnTo>
                  <a:lnTo>
                    <a:pt x="519430" y="176530"/>
                  </a:lnTo>
                  <a:lnTo>
                    <a:pt x="523240" y="176530"/>
                  </a:lnTo>
                  <a:lnTo>
                    <a:pt x="523240" y="166370"/>
                  </a:lnTo>
                  <a:close/>
                </a:path>
                <a:path w="523240" h="449579">
                  <a:moveTo>
                    <a:pt x="3810" y="176530"/>
                  </a:moveTo>
                  <a:lnTo>
                    <a:pt x="0" y="176530"/>
                  </a:lnTo>
                  <a:lnTo>
                    <a:pt x="0" y="198120"/>
                  </a:lnTo>
                  <a:lnTo>
                    <a:pt x="3810" y="198120"/>
                  </a:lnTo>
                  <a:lnTo>
                    <a:pt x="3810" y="176530"/>
                  </a:lnTo>
                  <a:close/>
                </a:path>
                <a:path w="523240" h="449579">
                  <a:moveTo>
                    <a:pt x="523240" y="176530"/>
                  </a:moveTo>
                  <a:lnTo>
                    <a:pt x="519430" y="176530"/>
                  </a:lnTo>
                  <a:lnTo>
                    <a:pt x="519430" y="198120"/>
                  </a:lnTo>
                  <a:lnTo>
                    <a:pt x="523240" y="198120"/>
                  </a:lnTo>
                  <a:lnTo>
                    <a:pt x="523240" y="176530"/>
                  </a:lnTo>
                  <a:close/>
                </a:path>
                <a:path w="523240" h="449579">
                  <a:moveTo>
                    <a:pt x="3810" y="198120"/>
                  </a:moveTo>
                  <a:lnTo>
                    <a:pt x="0" y="19812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198120"/>
                  </a:lnTo>
                  <a:close/>
                </a:path>
                <a:path w="523240" h="449579">
                  <a:moveTo>
                    <a:pt x="523240" y="198120"/>
                  </a:moveTo>
                  <a:lnTo>
                    <a:pt x="519430" y="198120"/>
                  </a:lnTo>
                  <a:lnTo>
                    <a:pt x="519430" y="261620"/>
                  </a:lnTo>
                  <a:lnTo>
                    <a:pt x="523240" y="261620"/>
                  </a:lnTo>
                  <a:lnTo>
                    <a:pt x="523240" y="198120"/>
                  </a:lnTo>
                  <a:close/>
                </a:path>
                <a:path w="523240" h="449579">
                  <a:moveTo>
                    <a:pt x="3810" y="261620"/>
                  </a:moveTo>
                  <a:lnTo>
                    <a:pt x="0" y="26162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61620"/>
                  </a:lnTo>
                  <a:close/>
                </a:path>
                <a:path w="523240" h="449579">
                  <a:moveTo>
                    <a:pt x="523240" y="261620"/>
                  </a:moveTo>
                  <a:lnTo>
                    <a:pt x="519430" y="261620"/>
                  </a:lnTo>
                  <a:lnTo>
                    <a:pt x="519430" y="280670"/>
                  </a:lnTo>
                  <a:lnTo>
                    <a:pt x="523240" y="280670"/>
                  </a:lnTo>
                  <a:lnTo>
                    <a:pt x="523240" y="261620"/>
                  </a:lnTo>
                  <a:close/>
                </a:path>
                <a:path w="523240" h="449579">
                  <a:moveTo>
                    <a:pt x="523240" y="280670"/>
                  </a:moveTo>
                  <a:lnTo>
                    <a:pt x="519430" y="280670"/>
                  </a:lnTo>
                  <a:lnTo>
                    <a:pt x="519430" y="303530"/>
                  </a:lnTo>
                  <a:lnTo>
                    <a:pt x="520700" y="303530"/>
                  </a:lnTo>
                  <a:lnTo>
                    <a:pt x="520700" y="299720"/>
                  </a:lnTo>
                  <a:lnTo>
                    <a:pt x="521970" y="299720"/>
                  </a:lnTo>
                  <a:lnTo>
                    <a:pt x="521970" y="297180"/>
                  </a:lnTo>
                  <a:lnTo>
                    <a:pt x="523240" y="297180"/>
                  </a:lnTo>
                  <a:lnTo>
                    <a:pt x="523240" y="280670"/>
                  </a:lnTo>
                  <a:close/>
                </a:path>
                <a:path w="523240" h="449579">
                  <a:moveTo>
                    <a:pt x="3810" y="280670"/>
                  </a:moveTo>
                  <a:lnTo>
                    <a:pt x="0" y="280670"/>
                  </a:lnTo>
                  <a:lnTo>
                    <a:pt x="0" y="289560"/>
                  </a:lnTo>
                  <a:lnTo>
                    <a:pt x="1270" y="289560"/>
                  </a:lnTo>
                  <a:lnTo>
                    <a:pt x="1270" y="293370"/>
                  </a:lnTo>
                  <a:lnTo>
                    <a:pt x="2540" y="293370"/>
                  </a:lnTo>
                  <a:lnTo>
                    <a:pt x="2540" y="297180"/>
                  </a:lnTo>
                  <a:lnTo>
                    <a:pt x="3810" y="297180"/>
                  </a:lnTo>
                  <a:lnTo>
                    <a:pt x="3810" y="280670"/>
                  </a:lnTo>
                  <a:close/>
                </a:path>
                <a:path w="523240" h="449579">
                  <a:moveTo>
                    <a:pt x="350520" y="448564"/>
                  </a:moveTo>
                  <a:lnTo>
                    <a:pt x="179070" y="448564"/>
                  </a:lnTo>
                  <a:lnTo>
                    <a:pt x="179070" y="449580"/>
                  </a:lnTo>
                  <a:lnTo>
                    <a:pt x="350520" y="449580"/>
                  </a:lnTo>
                  <a:lnTo>
                    <a:pt x="350520" y="448564"/>
                  </a:lnTo>
                  <a:close/>
                </a:path>
                <a:path w="523240" h="449579">
                  <a:moveTo>
                    <a:pt x="354330" y="447294"/>
                  </a:moveTo>
                  <a:lnTo>
                    <a:pt x="175260" y="447294"/>
                  </a:lnTo>
                  <a:lnTo>
                    <a:pt x="175260" y="448564"/>
                  </a:lnTo>
                  <a:lnTo>
                    <a:pt x="179070" y="448564"/>
                  </a:lnTo>
                  <a:lnTo>
                    <a:pt x="179070" y="448310"/>
                  </a:lnTo>
                  <a:lnTo>
                    <a:pt x="354330" y="448310"/>
                  </a:lnTo>
                  <a:lnTo>
                    <a:pt x="354330" y="447294"/>
                  </a:lnTo>
                  <a:close/>
                </a:path>
                <a:path w="523240" h="449579">
                  <a:moveTo>
                    <a:pt x="354330" y="448310"/>
                  </a:moveTo>
                  <a:lnTo>
                    <a:pt x="350520" y="448310"/>
                  </a:lnTo>
                  <a:lnTo>
                    <a:pt x="350520" y="448564"/>
                  </a:lnTo>
                  <a:lnTo>
                    <a:pt x="354330" y="448564"/>
                  </a:lnTo>
                  <a:lnTo>
                    <a:pt x="354330" y="448310"/>
                  </a:lnTo>
                  <a:close/>
                </a:path>
                <a:path w="523240" h="449579">
                  <a:moveTo>
                    <a:pt x="358140" y="447167"/>
                  </a:moveTo>
                  <a:lnTo>
                    <a:pt x="170180" y="447167"/>
                  </a:lnTo>
                  <a:lnTo>
                    <a:pt x="358140" y="447294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6998970" y="2973070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29">
                  <a:moveTo>
                    <a:pt x="167639" y="126"/>
                  </a:moveTo>
                  <a:lnTo>
                    <a:pt x="163829" y="126"/>
                  </a:lnTo>
                  <a:lnTo>
                    <a:pt x="163829" y="2539"/>
                  </a:lnTo>
                  <a:lnTo>
                    <a:pt x="351789" y="2539"/>
                  </a:lnTo>
                  <a:lnTo>
                    <a:pt x="351789" y="1397"/>
                  </a:lnTo>
                  <a:lnTo>
                    <a:pt x="167639" y="1397"/>
                  </a:lnTo>
                  <a:lnTo>
                    <a:pt x="167639" y="126"/>
                  </a:lnTo>
                  <a:close/>
                </a:path>
                <a:path w="515620" h="443229">
                  <a:moveTo>
                    <a:pt x="351789" y="0"/>
                  </a:moveTo>
                  <a:lnTo>
                    <a:pt x="346709" y="0"/>
                  </a:lnTo>
                  <a:lnTo>
                    <a:pt x="346709" y="1397"/>
                  </a:lnTo>
                  <a:lnTo>
                    <a:pt x="351789" y="1397"/>
                  </a:lnTo>
                  <a:lnTo>
                    <a:pt x="351789" y="0"/>
                  </a:lnTo>
                  <a:close/>
                </a:path>
                <a:path w="515620" h="443229">
                  <a:moveTo>
                    <a:pt x="3809" y="140970"/>
                  </a:moveTo>
                  <a:lnTo>
                    <a:pt x="2539" y="140970"/>
                  </a:lnTo>
                  <a:lnTo>
                    <a:pt x="2539" y="143510"/>
                  </a:lnTo>
                  <a:lnTo>
                    <a:pt x="1270" y="143510"/>
                  </a:lnTo>
                  <a:lnTo>
                    <a:pt x="1270" y="147320"/>
                  </a:lnTo>
                  <a:lnTo>
                    <a:pt x="0" y="147320"/>
                  </a:lnTo>
                  <a:lnTo>
                    <a:pt x="0" y="162560"/>
                  </a:lnTo>
                  <a:lnTo>
                    <a:pt x="3809" y="162560"/>
                  </a:lnTo>
                  <a:lnTo>
                    <a:pt x="3809" y="140970"/>
                  </a:lnTo>
                  <a:close/>
                </a:path>
                <a:path w="515620" h="443229">
                  <a:moveTo>
                    <a:pt x="513079" y="134620"/>
                  </a:moveTo>
                  <a:lnTo>
                    <a:pt x="511809" y="134620"/>
                  </a:lnTo>
                  <a:lnTo>
                    <a:pt x="511809" y="162560"/>
                  </a:lnTo>
                  <a:lnTo>
                    <a:pt x="515620" y="162560"/>
                  </a:lnTo>
                  <a:lnTo>
                    <a:pt x="515619" y="140970"/>
                  </a:lnTo>
                  <a:lnTo>
                    <a:pt x="514350" y="140970"/>
                  </a:lnTo>
                  <a:lnTo>
                    <a:pt x="514350" y="138430"/>
                  </a:lnTo>
                  <a:lnTo>
                    <a:pt x="513079" y="138430"/>
                  </a:lnTo>
                  <a:lnTo>
                    <a:pt x="513079" y="134620"/>
                  </a:lnTo>
                  <a:close/>
                </a:path>
                <a:path w="515620" h="443229">
                  <a:moveTo>
                    <a:pt x="3809" y="162560"/>
                  </a:moveTo>
                  <a:lnTo>
                    <a:pt x="0" y="162560"/>
                  </a:lnTo>
                  <a:lnTo>
                    <a:pt x="0" y="172720"/>
                  </a:lnTo>
                  <a:lnTo>
                    <a:pt x="3809" y="172720"/>
                  </a:lnTo>
                  <a:lnTo>
                    <a:pt x="3809" y="162560"/>
                  </a:lnTo>
                  <a:close/>
                </a:path>
                <a:path w="515620" h="443229">
                  <a:moveTo>
                    <a:pt x="515620" y="162560"/>
                  </a:moveTo>
                  <a:lnTo>
                    <a:pt x="511809" y="162560"/>
                  </a:lnTo>
                  <a:lnTo>
                    <a:pt x="511809" y="172720"/>
                  </a:lnTo>
                  <a:lnTo>
                    <a:pt x="515620" y="172720"/>
                  </a:lnTo>
                  <a:lnTo>
                    <a:pt x="515620" y="162560"/>
                  </a:lnTo>
                  <a:close/>
                </a:path>
                <a:path w="515620" h="443229">
                  <a:moveTo>
                    <a:pt x="3809" y="172720"/>
                  </a:moveTo>
                  <a:lnTo>
                    <a:pt x="0" y="17272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72720"/>
                  </a:lnTo>
                  <a:close/>
                </a:path>
                <a:path w="515620" h="443229">
                  <a:moveTo>
                    <a:pt x="515620" y="172720"/>
                  </a:moveTo>
                  <a:lnTo>
                    <a:pt x="511809" y="172720"/>
                  </a:lnTo>
                  <a:lnTo>
                    <a:pt x="511809" y="194310"/>
                  </a:lnTo>
                  <a:lnTo>
                    <a:pt x="515620" y="194310"/>
                  </a:lnTo>
                  <a:lnTo>
                    <a:pt x="515620" y="172720"/>
                  </a:lnTo>
                  <a:close/>
                </a:path>
                <a:path w="515620" h="443229">
                  <a:moveTo>
                    <a:pt x="3809" y="194310"/>
                  </a:moveTo>
                  <a:lnTo>
                    <a:pt x="0" y="19431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194310"/>
                  </a:lnTo>
                  <a:close/>
                </a:path>
                <a:path w="515620" h="443229">
                  <a:moveTo>
                    <a:pt x="515620" y="194310"/>
                  </a:moveTo>
                  <a:lnTo>
                    <a:pt x="511809" y="194310"/>
                  </a:lnTo>
                  <a:lnTo>
                    <a:pt x="511809" y="257810"/>
                  </a:lnTo>
                  <a:lnTo>
                    <a:pt x="515620" y="257810"/>
                  </a:lnTo>
                  <a:lnTo>
                    <a:pt x="515620" y="194310"/>
                  </a:lnTo>
                  <a:close/>
                </a:path>
                <a:path w="515620" h="443229">
                  <a:moveTo>
                    <a:pt x="3809" y="257810"/>
                  </a:moveTo>
                  <a:lnTo>
                    <a:pt x="0" y="2578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57810"/>
                  </a:lnTo>
                  <a:close/>
                </a:path>
                <a:path w="515620" h="443229">
                  <a:moveTo>
                    <a:pt x="515620" y="257810"/>
                  </a:moveTo>
                  <a:lnTo>
                    <a:pt x="511809" y="257810"/>
                  </a:lnTo>
                  <a:lnTo>
                    <a:pt x="511809" y="276860"/>
                  </a:lnTo>
                  <a:lnTo>
                    <a:pt x="515620" y="276860"/>
                  </a:lnTo>
                  <a:lnTo>
                    <a:pt x="515620" y="257810"/>
                  </a:lnTo>
                  <a:close/>
                </a:path>
                <a:path w="515620" h="443229">
                  <a:moveTo>
                    <a:pt x="3809" y="276860"/>
                  </a:moveTo>
                  <a:lnTo>
                    <a:pt x="0" y="276860"/>
                  </a:lnTo>
                  <a:lnTo>
                    <a:pt x="0" y="295910"/>
                  </a:lnTo>
                  <a:lnTo>
                    <a:pt x="1270" y="295910"/>
                  </a:lnTo>
                  <a:lnTo>
                    <a:pt x="1270" y="299720"/>
                  </a:lnTo>
                  <a:lnTo>
                    <a:pt x="2539" y="299720"/>
                  </a:lnTo>
                  <a:lnTo>
                    <a:pt x="2539" y="302260"/>
                  </a:lnTo>
                  <a:lnTo>
                    <a:pt x="3809" y="302260"/>
                  </a:lnTo>
                  <a:lnTo>
                    <a:pt x="3809" y="276860"/>
                  </a:lnTo>
                  <a:close/>
                </a:path>
                <a:path w="515620" h="443229">
                  <a:moveTo>
                    <a:pt x="515620" y="276860"/>
                  </a:moveTo>
                  <a:lnTo>
                    <a:pt x="511809" y="276860"/>
                  </a:lnTo>
                  <a:lnTo>
                    <a:pt x="511809" y="302260"/>
                  </a:lnTo>
                  <a:lnTo>
                    <a:pt x="515619" y="302260"/>
                  </a:lnTo>
                  <a:lnTo>
                    <a:pt x="515620" y="276860"/>
                  </a:lnTo>
                  <a:close/>
                </a:path>
                <a:path w="515620" h="443229">
                  <a:moveTo>
                    <a:pt x="514350" y="302260"/>
                  </a:moveTo>
                  <a:lnTo>
                    <a:pt x="511809" y="302260"/>
                  </a:lnTo>
                  <a:lnTo>
                    <a:pt x="511809" y="308610"/>
                  </a:lnTo>
                  <a:lnTo>
                    <a:pt x="513079" y="308610"/>
                  </a:lnTo>
                  <a:lnTo>
                    <a:pt x="513079" y="304800"/>
                  </a:lnTo>
                  <a:lnTo>
                    <a:pt x="514350" y="304800"/>
                  </a:lnTo>
                  <a:lnTo>
                    <a:pt x="514350" y="302260"/>
                  </a:lnTo>
                  <a:close/>
                </a:path>
                <a:path w="515620" h="443229">
                  <a:moveTo>
                    <a:pt x="354329" y="441960"/>
                  </a:moveTo>
                  <a:lnTo>
                    <a:pt x="166370" y="441960"/>
                  </a:lnTo>
                  <a:lnTo>
                    <a:pt x="166370" y="443230"/>
                  </a:lnTo>
                  <a:lnTo>
                    <a:pt x="354329" y="443230"/>
                  </a:lnTo>
                  <a:lnTo>
                    <a:pt x="354329" y="441960"/>
                  </a:lnTo>
                  <a:close/>
                </a:path>
                <a:path w="515620" h="443229">
                  <a:moveTo>
                    <a:pt x="359409" y="440944"/>
                  </a:moveTo>
                  <a:lnTo>
                    <a:pt x="162559" y="440944"/>
                  </a:lnTo>
                  <a:lnTo>
                    <a:pt x="162559" y="441960"/>
                  </a:lnTo>
                  <a:lnTo>
                    <a:pt x="359409" y="441960"/>
                  </a:lnTo>
                  <a:lnTo>
                    <a:pt x="359409" y="440944"/>
                  </a:lnTo>
                  <a:close/>
                </a:path>
                <a:path w="515620" h="443229">
                  <a:moveTo>
                    <a:pt x="363220" y="439420"/>
                  </a:moveTo>
                  <a:lnTo>
                    <a:pt x="158750" y="439420"/>
                  </a:lnTo>
                  <a:lnTo>
                    <a:pt x="158750" y="440944"/>
                  </a:lnTo>
                  <a:lnTo>
                    <a:pt x="162559" y="440944"/>
                  </a:lnTo>
                  <a:lnTo>
                    <a:pt x="363220" y="440817"/>
                  </a:lnTo>
                  <a:lnTo>
                    <a:pt x="363220" y="439420"/>
                  </a:lnTo>
                  <a:close/>
                </a:path>
                <a:path w="515620" h="443229">
                  <a:moveTo>
                    <a:pt x="363220" y="440817"/>
                  </a:moveTo>
                  <a:lnTo>
                    <a:pt x="359409" y="440817"/>
                  </a:lnTo>
                  <a:lnTo>
                    <a:pt x="363220" y="440944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7002779" y="2975610"/>
              <a:ext cx="508000" cy="436880"/>
            </a:xfrm>
            <a:custGeom>
              <a:avLst/>
              <a:gdLst/>
              <a:ahLst/>
              <a:cxnLst/>
              <a:rect l="l" t="t" r="r" b="b"/>
              <a:pathLst>
                <a:path w="508000" h="436879">
                  <a:moveTo>
                    <a:pt x="144779" y="3810"/>
                  </a:moveTo>
                  <a:lnTo>
                    <a:pt x="142240" y="3810"/>
                  </a:lnTo>
                  <a:lnTo>
                    <a:pt x="144779" y="3937"/>
                  </a:lnTo>
                  <a:close/>
                </a:path>
                <a:path w="508000" h="436879">
                  <a:moveTo>
                    <a:pt x="361950" y="1270"/>
                  </a:moveTo>
                  <a:lnTo>
                    <a:pt x="148590" y="1270"/>
                  </a:lnTo>
                  <a:lnTo>
                    <a:pt x="148590" y="3810"/>
                  </a:lnTo>
                  <a:lnTo>
                    <a:pt x="361950" y="3810"/>
                  </a:lnTo>
                  <a:lnTo>
                    <a:pt x="361950" y="1270"/>
                  </a:lnTo>
                  <a:close/>
                </a:path>
                <a:path w="508000" h="436879">
                  <a:moveTo>
                    <a:pt x="154940" y="0"/>
                  </a:moveTo>
                  <a:lnTo>
                    <a:pt x="151129" y="0"/>
                  </a:lnTo>
                  <a:lnTo>
                    <a:pt x="151129" y="1270"/>
                  </a:lnTo>
                  <a:lnTo>
                    <a:pt x="154940" y="1270"/>
                  </a:lnTo>
                  <a:lnTo>
                    <a:pt x="154940" y="0"/>
                  </a:lnTo>
                  <a:close/>
                </a:path>
                <a:path w="508000" h="436879">
                  <a:moveTo>
                    <a:pt x="355600" y="0"/>
                  </a:moveTo>
                  <a:lnTo>
                    <a:pt x="351790" y="0"/>
                  </a:lnTo>
                  <a:lnTo>
                    <a:pt x="351790" y="1270"/>
                  </a:lnTo>
                  <a:lnTo>
                    <a:pt x="355600" y="1270"/>
                  </a:lnTo>
                  <a:lnTo>
                    <a:pt x="355600" y="0"/>
                  </a:lnTo>
                  <a:close/>
                </a:path>
                <a:path w="508000" h="436879">
                  <a:moveTo>
                    <a:pt x="3810" y="129540"/>
                  </a:moveTo>
                  <a:lnTo>
                    <a:pt x="2540" y="129540"/>
                  </a:lnTo>
                  <a:lnTo>
                    <a:pt x="2540" y="132080"/>
                  </a:lnTo>
                  <a:lnTo>
                    <a:pt x="1270" y="132080"/>
                  </a:lnTo>
                  <a:lnTo>
                    <a:pt x="1270" y="135890"/>
                  </a:lnTo>
                  <a:lnTo>
                    <a:pt x="0" y="135890"/>
                  </a:lnTo>
                  <a:lnTo>
                    <a:pt x="0" y="160020"/>
                  </a:lnTo>
                  <a:lnTo>
                    <a:pt x="3810" y="160020"/>
                  </a:lnTo>
                  <a:lnTo>
                    <a:pt x="3810" y="129540"/>
                  </a:lnTo>
                  <a:close/>
                </a:path>
                <a:path w="508000" h="436879">
                  <a:moveTo>
                    <a:pt x="506730" y="127000"/>
                  </a:moveTo>
                  <a:lnTo>
                    <a:pt x="505460" y="127000"/>
                  </a:lnTo>
                  <a:lnTo>
                    <a:pt x="505460" y="160020"/>
                  </a:lnTo>
                  <a:lnTo>
                    <a:pt x="508000" y="160020"/>
                  </a:lnTo>
                  <a:lnTo>
                    <a:pt x="508000" y="129540"/>
                  </a:lnTo>
                  <a:lnTo>
                    <a:pt x="506730" y="129540"/>
                  </a:lnTo>
                  <a:lnTo>
                    <a:pt x="506730" y="127000"/>
                  </a:lnTo>
                  <a:close/>
                </a:path>
                <a:path w="508000" h="436879">
                  <a:moveTo>
                    <a:pt x="3810" y="160020"/>
                  </a:moveTo>
                  <a:lnTo>
                    <a:pt x="0" y="160020"/>
                  </a:lnTo>
                  <a:lnTo>
                    <a:pt x="0" y="170180"/>
                  </a:lnTo>
                  <a:lnTo>
                    <a:pt x="3810" y="170180"/>
                  </a:lnTo>
                  <a:lnTo>
                    <a:pt x="3810" y="160020"/>
                  </a:lnTo>
                  <a:close/>
                </a:path>
                <a:path w="508000" h="436879">
                  <a:moveTo>
                    <a:pt x="508000" y="160020"/>
                  </a:moveTo>
                  <a:lnTo>
                    <a:pt x="505460" y="160020"/>
                  </a:lnTo>
                  <a:lnTo>
                    <a:pt x="505460" y="170180"/>
                  </a:lnTo>
                  <a:lnTo>
                    <a:pt x="508000" y="170180"/>
                  </a:lnTo>
                  <a:lnTo>
                    <a:pt x="508000" y="160020"/>
                  </a:lnTo>
                  <a:close/>
                </a:path>
                <a:path w="508000" h="436879">
                  <a:moveTo>
                    <a:pt x="3810" y="170180"/>
                  </a:moveTo>
                  <a:lnTo>
                    <a:pt x="0" y="170180"/>
                  </a:lnTo>
                  <a:lnTo>
                    <a:pt x="0" y="191770"/>
                  </a:lnTo>
                  <a:lnTo>
                    <a:pt x="3810" y="191770"/>
                  </a:lnTo>
                  <a:lnTo>
                    <a:pt x="3810" y="170180"/>
                  </a:lnTo>
                  <a:close/>
                </a:path>
                <a:path w="508000" h="436879">
                  <a:moveTo>
                    <a:pt x="508000" y="170180"/>
                  </a:moveTo>
                  <a:lnTo>
                    <a:pt x="505460" y="170180"/>
                  </a:lnTo>
                  <a:lnTo>
                    <a:pt x="505460" y="191770"/>
                  </a:lnTo>
                  <a:lnTo>
                    <a:pt x="508000" y="191770"/>
                  </a:lnTo>
                  <a:lnTo>
                    <a:pt x="508000" y="170180"/>
                  </a:lnTo>
                  <a:close/>
                </a:path>
                <a:path w="508000" h="436879">
                  <a:moveTo>
                    <a:pt x="3810" y="191770"/>
                  </a:moveTo>
                  <a:lnTo>
                    <a:pt x="0" y="19177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191770"/>
                  </a:lnTo>
                  <a:close/>
                </a:path>
                <a:path w="508000" h="436879">
                  <a:moveTo>
                    <a:pt x="508000" y="191770"/>
                  </a:moveTo>
                  <a:lnTo>
                    <a:pt x="505460" y="191770"/>
                  </a:lnTo>
                  <a:lnTo>
                    <a:pt x="505460" y="255270"/>
                  </a:lnTo>
                  <a:lnTo>
                    <a:pt x="508000" y="255270"/>
                  </a:lnTo>
                  <a:lnTo>
                    <a:pt x="508000" y="191770"/>
                  </a:lnTo>
                  <a:close/>
                </a:path>
                <a:path w="508000" h="436879">
                  <a:moveTo>
                    <a:pt x="3810" y="255270"/>
                  </a:moveTo>
                  <a:lnTo>
                    <a:pt x="0" y="25527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55270"/>
                  </a:lnTo>
                  <a:close/>
                </a:path>
                <a:path w="508000" h="436879">
                  <a:moveTo>
                    <a:pt x="508000" y="255270"/>
                  </a:moveTo>
                  <a:lnTo>
                    <a:pt x="505460" y="255270"/>
                  </a:lnTo>
                  <a:lnTo>
                    <a:pt x="505460" y="274320"/>
                  </a:lnTo>
                  <a:lnTo>
                    <a:pt x="508000" y="274320"/>
                  </a:lnTo>
                  <a:lnTo>
                    <a:pt x="508000" y="255270"/>
                  </a:lnTo>
                  <a:close/>
                </a:path>
                <a:path w="508000" h="436879">
                  <a:moveTo>
                    <a:pt x="3810" y="274320"/>
                  </a:moveTo>
                  <a:lnTo>
                    <a:pt x="0" y="27432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74320"/>
                  </a:lnTo>
                  <a:close/>
                </a:path>
                <a:path w="508000" h="436879">
                  <a:moveTo>
                    <a:pt x="508000" y="274320"/>
                  </a:moveTo>
                  <a:lnTo>
                    <a:pt x="505460" y="274320"/>
                  </a:lnTo>
                  <a:lnTo>
                    <a:pt x="505460" y="299720"/>
                  </a:lnTo>
                  <a:lnTo>
                    <a:pt x="508000" y="299720"/>
                  </a:lnTo>
                  <a:lnTo>
                    <a:pt x="508000" y="274320"/>
                  </a:lnTo>
                  <a:close/>
                </a:path>
                <a:path w="508000" h="436879">
                  <a:moveTo>
                    <a:pt x="3810" y="299720"/>
                  </a:moveTo>
                  <a:lnTo>
                    <a:pt x="0" y="299720"/>
                  </a:lnTo>
                  <a:lnTo>
                    <a:pt x="0" y="302260"/>
                  </a:lnTo>
                  <a:lnTo>
                    <a:pt x="1270" y="302260"/>
                  </a:lnTo>
                  <a:lnTo>
                    <a:pt x="1270" y="306070"/>
                  </a:lnTo>
                  <a:lnTo>
                    <a:pt x="3810" y="306070"/>
                  </a:lnTo>
                  <a:lnTo>
                    <a:pt x="3810" y="299720"/>
                  </a:lnTo>
                  <a:close/>
                </a:path>
                <a:path w="508000" h="436879">
                  <a:moveTo>
                    <a:pt x="508000" y="299720"/>
                  </a:moveTo>
                  <a:lnTo>
                    <a:pt x="505460" y="299720"/>
                  </a:lnTo>
                  <a:lnTo>
                    <a:pt x="505460" y="306070"/>
                  </a:lnTo>
                  <a:lnTo>
                    <a:pt x="508000" y="306070"/>
                  </a:lnTo>
                  <a:lnTo>
                    <a:pt x="508000" y="299720"/>
                  </a:lnTo>
                  <a:close/>
                </a:path>
                <a:path w="508000" h="436879">
                  <a:moveTo>
                    <a:pt x="508000" y="306070"/>
                  </a:moveTo>
                  <a:lnTo>
                    <a:pt x="505460" y="30607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lnTo>
                    <a:pt x="508000" y="308610"/>
                  </a:lnTo>
                  <a:lnTo>
                    <a:pt x="508000" y="306070"/>
                  </a:lnTo>
                  <a:close/>
                </a:path>
                <a:path w="508000" h="436879">
                  <a:moveTo>
                    <a:pt x="3810" y="306070"/>
                  </a:moveTo>
                  <a:lnTo>
                    <a:pt x="2540" y="306070"/>
                  </a:lnTo>
                  <a:lnTo>
                    <a:pt x="2540" y="308610"/>
                  </a:lnTo>
                  <a:lnTo>
                    <a:pt x="3810" y="308610"/>
                  </a:lnTo>
                  <a:lnTo>
                    <a:pt x="3810" y="306070"/>
                  </a:lnTo>
                  <a:close/>
                </a:path>
                <a:path w="508000" h="436879">
                  <a:moveTo>
                    <a:pt x="361950" y="435864"/>
                  </a:moveTo>
                  <a:lnTo>
                    <a:pt x="148590" y="435864"/>
                  </a:lnTo>
                  <a:lnTo>
                    <a:pt x="148590" y="436880"/>
                  </a:lnTo>
                  <a:lnTo>
                    <a:pt x="361950" y="436880"/>
                  </a:lnTo>
                  <a:lnTo>
                    <a:pt x="361950" y="435864"/>
                  </a:lnTo>
                  <a:close/>
                </a:path>
                <a:path w="508000" h="436879">
                  <a:moveTo>
                    <a:pt x="365759" y="434594"/>
                  </a:moveTo>
                  <a:lnTo>
                    <a:pt x="146050" y="434594"/>
                  </a:lnTo>
                  <a:lnTo>
                    <a:pt x="146050" y="435864"/>
                  </a:lnTo>
                  <a:lnTo>
                    <a:pt x="148590" y="435864"/>
                  </a:lnTo>
                  <a:lnTo>
                    <a:pt x="148590" y="435610"/>
                  </a:lnTo>
                  <a:lnTo>
                    <a:pt x="365759" y="435610"/>
                  </a:lnTo>
                  <a:lnTo>
                    <a:pt x="365759" y="434594"/>
                  </a:lnTo>
                  <a:close/>
                </a:path>
                <a:path w="508000" h="436879">
                  <a:moveTo>
                    <a:pt x="365759" y="435610"/>
                  </a:moveTo>
                  <a:lnTo>
                    <a:pt x="361950" y="435610"/>
                  </a:lnTo>
                  <a:lnTo>
                    <a:pt x="361950" y="435864"/>
                  </a:lnTo>
                  <a:lnTo>
                    <a:pt x="365759" y="435864"/>
                  </a:lnTo>
                  <a:lnTo>
                    <a:pt x="365759" y="435610"/>
                  </a:lnTo>
                  <a:close/>
                </a:path>
                <a:path w="508000" h="436879">
                  <a:moveTo>
                    <a:pt x="368300" y="433070"/>
                  </a:moveTo>
                  <a:lnTo>
                    <a:pt x="143510" y="433070"/>
                  </a:lnTo>
                  <a:lnTo>
                    <a:pt x="143510" y="434594"/>
                  </a:lnTo>
                  <a:lnTo>
                    <a:pt x="368300" y="434594"/>
                  </a:lnTo>
                  <a:lnTo>
                    <a:pt x="368300" y="43307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7006590" y="2979420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499109" y="116839"/>
                  </a:moveTo>
                  <a:lnTo>
                    <a:pt x="497839" y="116839"/>
                  </a:lnTo>
                  <a:lnTo>
                    <a:pt x="497839" y="118110"/>
                  </a:lnTo>
                  <a:lnTo>
                    <a:pt x="499109" y="118110"/>
                  </a:lnTo>
                  <a:lnTo>
                    <a:pt x="499109" y="116839"/>
                  </a:lnTo>
                  <a:close/>
                </a:path>
                <a:path w="501650" h="429260">
                  <a:moveTo>
                    <a:pt x="134619" y="2539"/>
                  </a:moveTo>
                  <a:lnTo>
                    <a:pt x="132079" y="2539"/>
                  </a:lnTo>
                  <a:lnTo>
                    <a:pt x="132079" y="3810"/>
                  </a:lnTo>
                  <a:lnTo>
                    <a:pt x="134619" y="3810"/>
                  </a:lnTo>
                  <a:lnTo>
                    <a:pt x="134619" y="2539"/>
                  </a:lnTo>
                  <a:close/>
                </a:path>
                <a:path w="501650" h="429260">
                  <a:moveTo>
                    <a:pt x="368300" y="2539"/>
                  </a:moveTo>
                  <a:lnTo>
                    <a:pt x="365759" y="2539"/>
                  </a:lnTo>
                  <a:lnTo>
                    <a:pt x="365759" y="3810"/>
                  </a:lnTo>
                  <a:lnTo>
                    <a:pt x="368300" y="3810"/>
                  </a:lnTo>
                  <a:lnTo>
                    <a:pt x="368300" y="2539"/>
                  </a:lnTo>
                  <a:close/>
                </a:path>
                <a:path w="501650" h="429260">
                  <a:moveTo>
                    <a:pt x="140969" y="126"/>
                  </a:moveTo>
                  <a:lnTo>
                    <a:pt x="138429" y="126"/>
                  </a:lnTo>
                  <a:lnTo>
                    <a:pt x="138429" y="2539"/>
                  </a:lnTo>
                  <a:lnTo>
                    <a:pt x="363220" y="2539"/>
                  </a:lnTo>
                  <a:lnTo>
                    <a:pt x="363220" y="1397"/>
                  </a:lnTo>
                  <a:lnTo>
                    <a:pt x="140969" y="1397"/>
                  </a:lnTo>
                  <a:lnTo>
                    <a:pt x="140969" y="126"/>
                  </a:lnTo>
                  <a:close/>
                </a:path>
                <a:path w="501650" h="429260">
                  <a:moveTo>
                    <a:pt x="363220" y="0"/>
                  </a:moveTo>
                  <a:lnTo>
                    <a:pt x="360679" y="0"/>
                  </a:lnTo>
                  <a:lnTo>
                    <a:pt x="360679" y="1397"/>
                  </a:lnTo>
                  <a:lnTo>
                    <a:pt x="363220" y="1397"/>
                  </a:lnTo>
                  <a:lnTo>
                    <a:pt x="363220" y="0"/>
                  </a:lnTo>
                  <a:close/>
                </a:path>
                <a:path w="501650" h="429260">
                  <a:moveTo>
                    <a:pt x="3809" y="118110"/>
                  </a:moveTo>
                  <a:lnTo>
                    <a:pt x="2539" y="118110"/>
                  </a:lnTo>
                  <a:lnTo>
                    <a:pt x="2539" y="120650"/>
                  </a:lnTo>
                  <a:lnTo>
                    <a:pt x="1269" y="120650"/>
                  </a:lnTo>
                  <a:lnTo>
                    <a:pt x="1269" y="123190"/>
                  </a:lnTo>
                  <a:lnTo>
                    <a:pt x="0" y="12319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118110"/>
                  </a:lnTo>
                  <a:close/>
                </a:path>
                <a:path w="501650" h="429260">
                  <a:moveTo>
                    <a:pt x="500379" y="118110"/>
                  </a:moveTo>
                  <a:lnTo>
                    <a:pt x="497839" y="118110"/>
                  </a:lnTo>
                  <a:lnTo>
                    <a:pt x="497839" y="156210"/>
                  </a:lnTo>
                  <a:lnTo>
                    <a:pt x="501650" y="156210"/>
                  </a:lnTo>
                  <a:lnTo>
                    <a:pt x="501649" y="120650"/>
                  </a:lnTo>
                  <a:lnTo>
                    <a:pt x="500379" y="120650"/>
                  </a:lnTo>
                  <a:lnTo>
                    <a:pt x="500379" y="118110"/>
                  </a:lnTo>
                  <a:close/>
                </a:path>
                <a:path w="501650" h="429260">
                  <a:moveTo>
                    <a:pt x="3809" y="156210"/>
                  </a:moveTo>
                  <a:lnTo>
                    <a:pt x="0" y="156210"/>
                  </a:lnTo>
                  <a:lnTo>
                    <a:pt x="0" y="166370"/>
                  </a:lnTo>
                  <a:lnTo>
                    <a:pt x="3809" y="166370"/>
                  </a:lnTo>
                  <a:lnTo>
                    <a:pt x="3809" y="156210"/>
                  </a:lnTo>
                  <a:close/>
                </a:path>
                <a:path w="501650" h="429260">
                  <a:moveTo>
                    <a:pt x="501650" y="156210"/>
                  </a:moveTo>
                  <a:lnTo>
                    <a:pt x="497839" y="156210"/>
                  </a:lnTo>
                  <a:lnTo>
                    <a:pt x="497839" y="166370"/>
                  </a:lnTo>
                  <a:lnTo>
                    <a:pt x="501650" y="166370"/>
                  </a:lnTo>
                  <a:lnTo>
                    <a:pt x="501650" y="156210"/>
                  </a:lnTo>
                  <a:close/>
                </a:path>
                <a:path w="501650" h="429260">
                  <a:moveTo>
                    <a:pt x="3809" y="166370"/>
                  </a:moveTo>
                  <a:lnTo>
                    <a:pt x="0" y="16637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66370"/>
                  </a:lnTo>
                  <a:close/>
                </a:path>
                <a:path w="501650" h="429260">
                  <a:moveTo>
                    <a:pt x="501650" y="166370"/>
                  </a:moveTo>
                  <a:lnTo>
                    <a:pt x="497839" y="166370"/>
                  </a:lnTo>
                  <a:lnTo>
                    <a:pt x="497839" y="187960"/>
                  </a:lnTo>
                  <a:lnTo>
                    <a:pt x="501650" y="187960"/>
                  </a:lnTo>
                  <a:lnTo>
                    <a:pt x="501650" y="166370"/>
                  </a:lnTo>
                  <a:close/>
                </a:path>
                <a:path w="501650" h="429260">
                  <a:moveTo>
                    <a:pt x="3809" y="187960"/>
                  </a:moveTo>
                  <a:lnTo>
                    <a:pt x="0" y="18796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187960"/>
                  </a:lnTo>
                  <a:close/>
                </a:path>
                <a:path w="501650" h="429260">
                  <a:moveTo>
                    <a:pt x="501650" y="187960"/>
                  </a:moveTo>
                  <a:lnTo>
                    <a:pt x="497839" y="187960"/>
                  </a:lnTo>
                  <a:lnTo>
                    <a:pt x="497839" y="251460"/>
                  </a:lnTo>
                  <a:lnTo>
                    <a:pt x="501650" y="251460"/>
                  </a:lnTo>
                  <a:lnTo>
                    <a:pt x="501650" y="187960"/>
                  </a:lnTo>
                  <a:close/>
                </a:path>
                <a:path w="501650" h="429260">
                  <a:moveTo>
                    <a:pt x="3809" y="251460"/>
                  </a:moveTo>
                  <a:lnTo>
                    <a:pt x="0" y="25146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51460"/>
                  </a:lnTo>
                  <a:close/>
                </a:path>
                <a:path w="501650" h="429260">
                  <a:moveTo>
                    <a:pt x="501650" y="251460"/>
                  </a:moveTo>
                  <a:lnTo>
                    <a:pt x="497839" y="251460"/>
                  </a:lnTo>
                  <a:lnTo>
                    <a:pt x="497839" y="270510"/>
                  </a:lnTo>
                  <a:lnTo>
                    <a:pt x="501650" y="270510"/>
                  </a:lnTo>
                  <a:lnTo>
                    <a:pt x="501650" y="251460"/>
                  </a:lnTo>
                  <a:close/>
                </a:path>
                <a:path w="501650" h="429260">
                  <a:moveTo>
                    <a:pt x="3809" y="270510"/>
                  </a:moveTo>
                  <a:lnTo>
                    <a:pt x="0" y="27051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70510"/>
                  </a:lnTo>
                  <a:close/>
                </a:path>
                <a:path w="501650" h="429260">
                  <a:moveTo>
                    <a:pt x="501650" y="270510"/>
                  </a:moveTo>
                  <a:lnTo>
                    <a:pt x="497839" y="270510"/>
                  </a:lnTo>
                  <a:lnTo>
                    <a:pt x="497839" y="295910"/>
                  </a:lnTo>
                  <a:lnTo>
                    <a:pt x="501650" y="295910"/>
                  </a:lnTo>
                  <a:lnTo>
                    <a:pt x="501650" y="270510"/>
                  </a:lnTo>
                  <a:close/>
                </a:path>
                <a:path w="501650" h="429260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501650" h="429260">
                  <a:moveTo>
                    <a:pt x="501650" y="295910"/>
                  </a:moveTo>
                  <a:lnTo>
                    <a:pt x="497839" y="295910"/>
                  </a:lnTo>
                  <a:lnTo>
                    <a:pt x="497839" y="302260"/>
                  </a:lnTo>
                  <a:lnTo>
                    <a:pt x="501650" y="302260"/>
                  </a:lnTo>
                  <a:lnTo>
                    <a:pt x="501650" y="295910"/>
                  </a:lnTo>
                  <a:close/>
                </a:path>
                <a:path w="501650" h="429260">
                  <a:moveTo>
                    <a:pt x="501650" y="302260"/>
                  </a:moveTo>
                  <a:lnTo>
                    <a:pt x="497839" y="302260"/>
                  </a:lnTo>
                  <a:lnTo>
                    <a:pt x="497839" y="314960"/>
                  </a:lnTo>
                  <a:lnTo>
                    <a:pt x="499109" y="314960"/>
                  </a:lnTo>
                  <a:lnTo>
                    <a:pt x="499109" y="312420"/>
                  </a:lnTo>
                  <a:lnTo>
                    <a:pt x="500379" y="312420"/>
                  </a:lnTo>
                  <a:lnTo>
                    <a:pt x="500379" y="309880"/>
                  </a:lnTo>
                  <a:lnTo>
                    <a:pt x="501649" y="309880"/>
                  </a:lnTo>
                  <a:lnTo>
                    <a:pt x="501650" y="302260"/>
                  </a:lnTo>
                  <a:close/>
                </a:path>
                <a:path w="501650" h="429260">
                  <a:moveTo>
                    <a:pt x="3809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1269" y="307340"/>
                  </a:lnTo>
                  <a:lnTo>
                    <a:pt x="1269" y="309880"/>
                  </a:lnTo>
                  <a:lnTo>
                    <a:pt x="2539" y="309880"/>
                  </a:lnTo>
                  <a:lnTo>
                    <a:pt x="2539" y="312420"/>
                  </a:lnTo>
                  <a:lnTo>
                    <a:pt x="3809" y="312420"/>
                  </a:lnTo>
                  <a:lnTo>
                    <a:pt x="3809" y="302260"/>
                  </a:lnTo>
                  <a:close/>
                </a:path>
                <a:path w="501650" h="429260">
                  <a:moveTo>
                    <a:pt x="367029" y="428244"/>
                  </a:moveTo>
                  <a:lnTo>
                    <a:pt x="137159" y="428244"/>
                  </a:lnTo>
                  <a:lnTo>
                    <a:pt x="137159" y="429260"/>
                  </a:lnTo>
                  <a:lnTo>
                    <a:pt x="367029" y="429260"/>
                  </a:lnTo>
                  <a:lnTo>
                    <a:pt x="367029" y="428244"/>
                  </a:lnTo>
                  <a:close/>
                </a:path>
                <a:path w="501650" h="429260">
                  <a:moveTo>
                    <a:pt x="370840" y="426847"/>
                  </a:moveTo>
                  <a:lnTo>
                    <a:pt x="133350" y="426847"/>
                  </a:lnTo>
                  <a:lnTo>
                    <a:pt x="133350" y="428244"/>
                  </a:lnTo>
                  <a:lnTo>
                    <a:pt x="137159" y="428244"/>
                  </a:lnTo>
                  <a:lnTo>
                    <a:pt x="370840" y="428117"/>
                  </a:lnTo>
                  <a:lnTo>
                    <a:pt x="370840" y="426847"/>
                  </a:lnTo>
                  <a:close/>
                </a:path>
                <a:path w="501650" h="429260">
                  <a:moveTo>
                    <a:pt x="370840" y="428117"/>
                  </a:moveTo>
                  <a:lnTo>
                    <a:pt x="367029" y="428117"/>
                  </a:lnTo>
                  <a:lnTo>
                    <a:pt x="370840" y="428244"/>
                  </a:lnTo>
                  <a:close/>
                </a:path>
                <a:path w="501650" h="429260">
                  <a:moveTo>
                    <a:pt x="373379" y="425704"/>
                  </a:moveTo>
                  <a:lnTo>
                    <a:pt x="130809" y="425704"/>
                  </a:lnTo>
                  <a:lnTo>
                    <a:pt x="130809" y="426847"/>
                  </a:lnTo>
                  <a:lnTo>
                    <a:pt x="373379" y="426847"/>
                  </a:lnTo>
                  <a:lnTo>
                    <a:pt x="373379" y="425704"/>
                  </a:lnTo>
                  <a:close/>
                </a:path>
                <a:path w="501650" h="429260">
                  <a:moveTo>
                    <a:pt x="130809" y="425576"/>
                  </a:moveTo>
                  <a:lnTo>
                    <a:pt x="127000" y="425576"/>
                  </a:lnTo>
                  <a:lnTo>
                    <a:pt x="127000" y="425704"/>
                  </a:lnTo>
                  <a:lnTo>
                    <a:pt x="130809" y="425704"/>
                  </a:lnTo>
                  <a:lnTo>
                    <a:pt x="130809" y="425576"/>
                  </a:lnTo>
                  <a:close/>
                </a:path>
                <a:path w="501650" h="429260">
                  <a:moveTo>
                    <a:pt x="375920" y="425576"/>
                  </a:moveTo>
                  <a:lnTo>
                    <a:pt x="373379" y="425576"/>
                  </a:lnTo>
                  <a:lnTo>
                    <a:pt x="373379" y="425704"/>
                  </a:lnTo>
                  <a:lnTo>
                    <a:pt x="375920" y="425704"/>
                  </a:lnTo>
                  <a:lnTo>
                    <a:pt x="375920" y="425576"/>
                  </a:lnTo>
                  <a:close/>
                </a:path>
                <a:path w="501650" h="429260">
                  <a:moveTo>
                    <a:pt x="373379" y="425450"/>
                  </a:moveTo>
                  <a:lnTo>
                    <a:pt x="130809" y="425450"/>
                  </a:lnTo>
                  <a:lnTo>
                    <a:pt x="373379" y="425576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7010400" y="298323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29" h="421639">
                  <a:moveTo>
                    <a:pt x="2540" y="110489"/>
                  </a:moveTo>
                  <a:lnTo>
                    <a:pt x="1270" y="110489"/>
                  </a:lnTo>
                  <a:lnTo>
                    <a:pt x="1270" y="113029"/>
                  </a:lnTo>
                  <a:lnTo>
                    <a:pt x="0" y="113029"/>
                  </a:lnTo>
                  <a:lnTo>
                    <a:pt x="0" y="114300"/>
                  </a:lnTo>
                  <a:lnTo>
                    <a:pt x="2540" y="114300"/>
                  </a:lnTo>
                  <a:lnTo>
                    <a:pt x="2540" y="110489"/>
                  </a:lnTo>
                  <a:close/>
                </a:path>
                <a:path w="494029" h="421639">
                  <a:moveTo>
                    <a:pt x="494029" y="111887"/>
                  </a:moveTo>
                  <a:lnTo>
                    <a:pt x="490220" y="111887"/>
                  </a:lnTo>
                  <a:lnTo>
                    <a:pt x="490220" y="114300"/>
                  </a:lnTo>
                  <a:lnTo>
                    <a:pt x="494029" y="114300"/>
                  </a:lnTo>
                  <a:lnTo>
                    <a:pt x="494029" y="111887"/>
                  </a:lnTo>
                  <a:close/>
                </a:path>
                <a:path w="494029" h="421639">
                  <a:moveTo>
                    <a:pt x="491489" y="106679"/>
                  </a:moveTo>
                  <a:lnTo>
                    <a:pt x="490220" y="106679"/>
                  </a:lnTo>
                  <a:lnTo>
                    <a:pt x="490220" y="110489"/>
                  </a:lnTo>
                  <a:lnTo>
                    <a:pt x="492760" y="110489"/>
                  </a:lnTo>
                  <a:lnTo>
                    <a:pt x="492760" y="107950"/>
                  </a:lnTo>
                  <a:lnTo>
                    <a:pt x="491489" y="107950"/>
                  </a:lnTo>
                  <a:lnTo>
                    <a:pt x="491489" y="106679"/>
                  </a:lnTo>
                  <a:close/>
                </a:path>
                <a:path w="494029" h="421639">
                  <a:moveTo>
                    <a:pt x="121920" y="2539"/>
                  </a:moveTo>
                  <a:lnTo>
                    <a:pt x="119379" y="2539"/>
                  </a:lnTo>
                  <a:lnTo>
                    <a:pt x="119379" y="3937"/>
                  </a:lnTo>
                  <a:lnTo>
                    <a:pt x="121920" y="3937"/>
                  </a:lnTo>
                  <a:lnTo>
                    <a:pt x="121920" y="2539"/>
                  </a:lnTo>
                  <a:close/>
                </a:path>
                <a:path w="494029" h="421639">
                  <a:moveTo>
                    <a:pt x="373379" y="2539"/>
                  </a:moveTo>
                  <a:lnTo>
                    <a:pt x="370840" y="2539"/>
                  </a:lnTo>
                  <a:lnTo>
                    <a:pt x="370840" y="3937"/>
                  </a:lnTo>
                  <a:lnTo>
                    <a:pt x="373379" y="3937"/>
                  </a:lnTo>
                  <a:lnTo>
                    <a:pt x="373379" y="2539"/>
                  </a:lnTo>
                  <a:close/>
                </a:path>
                <a:path w="494029" h="421639">
                  <a:moveTo>
                    <a:pt x="368300" y="0"/>
                  </a:moveTo>
                  <a:lnTo>
                    <a:pt x="124459" y="0"/>
                  </a:lnTo>
                  <a:lnTo>
                    <a:pt x="124459" y="2539"/>
                  </a:lnTo>
                  <a:lnTo>
                    <a:pt x="368300" y="2539"/>
                  </a:lnTo>
                  <a:lnTo>
                    <a:pt x="368300" y="0"/>
                  </a:lnTo>
                  <a:close/>
                </a:path>
                <a:path w="494029" h="421639">
                  <a:moveTo>
                    <a:pt x="2540" y="114300"/>
                  </a:moveTo>
                  <a:lnTo>
                    <a:pt x="0" y="114300"/>
                  </a:lnTo>
                  <a:lnTo>
                    <a:pt x="0" y="152400"/>
                  </a:lnTo>
                  <a:lnTo>
                    <a:pt x="2540" y="152400"/>
                  </a:lnTo>
                  <a:lnTo>
                    <a:pt x="2540" y="114300"/>
                  </a:lnTo>
                  <a:close/>
                </a:path>
                <a:path w="494029" h="421639">
                  <a:moveTo>
                    <a:pt x="494029" y="114300"/>
                  </a:moveTo>
                  <a:lnTo>
                    <a:pt x="490220" y="114300"/>
                  </a:lnTo>
                  <a:lnTo>
                    <a:pt x="490220" y="152400"/>
                  </a:lnTo>
                  <a:lnTo>
                    <a:pt x="494029" y="152400"/>
                  </a:lnTo>
                  <a:lnTo>
                    <a:pt x="494029" y="114300"/>
                  </a:lnTo>
                  <a:close/>
                </a:path>
                <a:path w="494029" h="421639">
                  <a:moveTo>
                    <a:pt x="2540" y="152400"/>
                  </a:moveTo>
                  <a:lnTo>
                    <a:pt x="0" y="152400"/>
                  </a:lnTo>
                  <a:lnTo>
                    <a:pt x="0" y="162560"/>
                  </a:lnTo>
                  <a:lnTo>
                    <a:pt x="2540" y="162560"/>
                  </a:lnTo>
                  <a:lnTo>
                    <a:pt x="2540" y="152400"/>
                  </a:lnTo>
                  <a:close/>
                </a:path>
                <a:path w="494029" h="421639">
                  <a:moveTo>
                    <a:pt x="494029" y="152400"/>
                  </a:moveTo>
                  <a:lnTo>
                    <a:pt x="490220" y="152400"/>
                  </a:lnTo>
                  <a:lnTo>
                    <a:pt x="490220" y="162560"/>
                  </a:lnTo>
                  <a:lnTo>
                    <a:pt x="494029" y="162560"/>
                  </a:lnTo>
                  <a:lnTo>
                    <a:pt x="494029" y="152400"/>
                  </a:lnTo>
                  <a:close/>
                </a:path>
                <a:path w="494029" h="421639">
                  <a:moveTo>
                    <a:pt x="2540" y="162560"/>
                  </a:moveTo>
                  <a:lnTo>
                    <a:pt x="0" y="162560"/>
                  </a:lnTo>
                  <a:lnTo>
                    <a:pt x="0" y="184150"/>
                  </a:lnTo>
                  <a:lnTo>
                    <a:pt x="2540" y="184150"/>
                  </a:lnTo>
                  <a:lnTo>
                    <a:pt x="2540" y="162560"/>
                  </a:lnTo>
                  <a:close/>
                </a:path>
                <a:path w="494029" h="421639">
                  <a:moveTo>
                    <a:pt x="494029" y="162560"/>
                  </a:moveTo>
                  <a:lnTo>
                    <a:pt x="490220" y="162560"/>
                  </a:lnTo>
                  <a:lnTo>
                    <a:pt x="490220" y="184150"/>
                  </a:lnTo>
                  <a:lnTo>
                    <a:pt x="494029" y="184150"/>
                  </a:lnTo>
                  <a:lnTo>
                    <a:pt x="494029" y="162560"/>
                  </a:lnTo>
                  <a:close/>
                </a:path>
                <a:path w="494029" h="421639">
                  <a:moveTo>
                    <a:pt x="2540" y="184150"/>
                  </a:moveTo>
                  <a:lnTo>
                    <a:pt x="0" y="184150"/>
                  </a:lnTo>
                  <a:lnTo>
                    <a:pt x="0" y="247650"/>
                  </a:lnTo>
                  <a:lnTo>
                    <a:pt x="2540" y="247650"/>
                  </a:lnTo>
                  <a:lnTo>
                    <a:pt x="2540" y="184150"/>
                  </a:lnTo>
                  <a:close/>
                </a:path>
                <a:path w="494029" h="421639">
                  <a:moveTo>
                    <a:pt x="494029" y="184150"/>
                  </a:moveTo>
                  <a:lnTo>
                    <a:pt x="490220" y="184150"/>
                  </a:lnTo>
                  <a:lnTo>
                    <a:pt x="490220" y="247650"/>
                  </a:lnTo>
                  <a:lnTo>
                    <a:pt x="494029" y="247650"/>
                  </a:lnTo>
                  <a:lnTo>
                    <a:pt x="494029" y="184150"/>
                  </a:lnTo>
                  <a:close/>
                </a:path>
                <a:path w="494029" h="421639">
                  <a:moveTo>
                    <a:pt x="2540" y="247650"/>
                  </a:moveTo>
                  <a:lnTo>
                    <a:pt x="0" y="247650"/>
                  </a:lnTo>
                  <a:lnTo>
                    <a:pt x="0" y="266700"/>
                  </a:lnTo>
                  <a:lnTo>
                    <a:pt x="2540" y="266700"/>
                  </a:lnTo>
                  <a:lnTo>
                    <a:pt x="2540" y="247650"/>
                  </a:lnTo>
                  <a:close/>
                </a:path>
                <a:path w="494029" h="421639">
                  <a:moveTo>
                    <a:pt x="494029" y="247650"/>
                  </a:moveTo>
                  <a:lnTo>
                    <a:pt x="490220" y="247650"/>
                  </a:lnTo>
                  <a:lnTo>
                    <a:pt x="490220" y="266700"/>
                  </a:lnTo>
                  <a:lnTo>
                    <a:pt x="494029" y="266700"/>
                  </a:lnTo>
                  <a:lnTo>
                    <a:pt x="494029" y="247650"/>
                  </a:lnTo>
                  <a:close/>
                </a:path>
                <a:path w="494029" h="421639">
                  <a:moveTo>
                    <a:pt x="2540" y="266700"/>
                  </a:moveTo>
                  <a:lnTo>
                    <a:pt x="0" y="266700"/>
                  </a:lnTo>
                  <a:lnTo>
                    <a:pt x="0" y="292100"/>
                  </a:lnTo>
                  <a:lnTo>
                    <a:pt x="2540" y="292100"/>
                  </a:lnTo>
                  <a:lnTo>
                    <a:pt x="2540" y="266700"/>
                  </a:lnTo>
                  <a:close/>
                </a:path>
                <a:path w="494029" h="421639">
                  <a:moveTo>
                    <a:pt x="494029" y="266700"/>
                  </a:moveTo>
                  <a:lnTo>
                    <a:pt x="490220" y="266700"/>
                  </a:lnTo>
                  <a:lnTo>
                    <a:pt x="490220" y="292100"/>
                  </a:lnTo>
                  <a:lnTo>
                    <a:pt x="494029" y="292100"/>
                  </a:lnTo>
                  <a:lnTo>
                    <a:pt x="494029" y="266700"/>
                  </a:lnTo>
                  <a:close/>
                </a:path>
                <a:path w="494029" h="421639">
                  <a:moveTo>
                    <a:pt x="2540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2540" y="298450"/>
                  </a:lnTo>
                  <a:lnTo>
                    <a:pt x="2540" y="292100"/>
                  </a:lnTo>
                  <a:close/>
                </a:path>
                <a:path w="494029" h="421639">
                  <a:moveTo>
                    <a:pt x="494029" y="292100"/>
                  </a:moveTo>
                  <a:lnTo>
                    <a:pt x="490220" y="292100"/>
                  </a:lnTo>
                  <a:lnTo>
                    <a:pt x="490220" y="298450"/>
                  </a:lnTo>
                  <a:lnTo>
                    <a:pt x="494029" y="298450"/>
                  </a:lnTo>
                  <a:lnTo>
                    <a:pt x="494029" y="292100"/>
                  </a:lnTo>
                  <a:close/>
                </a:path>
                <a:path w="494029" h="421639">
                  <a:moveTo>
                    <a:pt x="2540" y="298450"/>
                  </a:moveTo>
                  <a:lnTo>
                    <a:pt x="0" y="298450"/>
                  </a:lnTo>
                  <a:lnTo>
                    <a:pt x="0" y="311150"/>
                  </a:lnTo>
                  <a:lnTo>
                    <a:pt x="2540" y="311150"/>
                  </a:lnTo>
                  <a:lnTo>
                    <a:pt x="2540" y="298450"/>
                  </a:lnTo>
                  <a:close/>
                </a:path>
                <a:path w="494029" h="421639">
                  <a:moveTo>
                    <a:pt x="494029" y="298450"/>
                  </a:moveTo>
                  <a:lnTo>
                    <a:pt x="490220" y="298450"/>
                  </a:lnTo>
                  <a:lnTo>
                    <a:pt x="490220" y="311150"/>
                  </a:lnTo>
                  <a:lnTo>
                    <a:pt x="494029" y="311150"/>
                  </a:lnTo>
                  <a:lnTo>
                    <a:pt x="494029" y="298450"/>
                  </a:lnTo>
                  <a:close/>
                </a:path>
                <a:path w="494029" h="421639">
                  <a:moveTo>
                    <a:pt x="494029" y="311150"/>
                  </a:moveTo>
                  <a:lnTo>
                    <a:pt x="490220" y="311150"/>
                  </a:lnTo>
                  <a:lnTo>
                    <a:pt x="490220" y="318770"/>
                  </a:lnTo>
                  <a:lnTo>
                    <a:pt x="491489" y="318770"/>
                  </a:lnTo>
                  <a:lnTo>
                    <a:pt x="491489" y="316230"/>
                  </a:lnTo>
                  <a:lnTo>
                    <a:pt x="492760" y="316230"/>
                  </a:lnTo>
                  <a:lnTo>
                    <a:pt x="492760" y="313690"/>
                  </a:lnTo>
                  <a:lnTo>
                    <a:pt x="494029" y="313690"/>
                  </a:lnTo>
                  <a:lnTo>
                    <a:pt x="494029" y="311150"/>
                  </a:lnTo>
                  <a:close/>
                </a:path>
                <a:path w="494029" h="421639">
                  <a:moveTo>
                    <a:pt x="2540" y="311150"/>
                  </a:moveTo>
                  <a:lnTo>
                    <a:pt x="1270" y="311150"/>
                  </a:lnTo>
                  <a:lnTo>
                    <a:pt x="1270" y="313690"/>
                  </a:lnTo>
                  <a:lnTo>
                    <a:pt x="2540" y="313690"/>
                  </a:lnTo>
                  <a:lnTo>
                    <a:pt x="2540" y="311150"/>
                  </a:lnTo>
                  <a:close/>
                </a:path>
                <a:path w="494029" h="421639">
                  <a:moveTo>
                    <a:pt x="372110" y="420497"/>
                  </a:moveTo>
                  <a:lnTo>
                    <a:pt x="123190" y="420497"/>
                  </a:lnTo>
                  <a:lnTo>
                    <a:pt x="123190" y="421640"/>
                  </a:lnTo>
                  <a:lnTo>
                    <a:pt x="372110" y="421640"/>
                  </a:lnTo>
                  <a:lnTo>
                    <a:pt x="372110" y="420497"/>
                  </a:lnTo>
                  <a:close/>
                </a:path>
                <a:path w="494029" h="421639">
                  <a:moveTo>
                    <a:pt x="374650" y="419100"/>
                  </a:moveTo>
                  <a:lnTo>
                    <a:pt x="120650" y="419100"/>
                  </a:lnTo>
                  <a:lnTo>
                    <a:pt x="120650" y="420497"/>
                  </a:lnTo>
                  <a:lnTo>
                    <a:pt x="374650" y="420497"/>
                  </a:lnTo>
                  <a:lnTo>
                    <a:pt x="374650" y="419100"/>
                  </a:lnTo>
                  <a:close/>
                </a:path>
                <a:path w="494029" h="421639">
                  <a:moveTo>
                    <a:pt x="377190" y="417957"/>
                  </a:moveTo>
                  <a:lnTo>
                    <a:pt x="116840" y="417957"/>
                  </a:lnTo>
                  <a:lnTo>
                    <a:pt x="116840" y="419100"/>
                  </a:lnTo>
                  <a:lnTo>
                    <a:pt x="377190" y="419100"/>
                  </a:lnTo>
                  <a:lnTo>
                    <a:pt x="377190" y="417957"/>
                  </a:lnTo>
                  <a:close/>
                </a:path>
                <a:path w="494029" h="421639">
                  <a:moveTo>
                    <a:pt x="116840" y="417830"/>
                  </a:moveTo>
                  <a:lnTo>
                    <a:pt x="115570" y="417830"/>
                  </a:lnTo>
                  <a:lnTo>
                    <a:pt x="116840" y="417957"/>
                  </a:lnTo>
                  <a:close/>
                </a:path>
                <a:path w="494029" h="421639">
                  <a:moveTo>
                    <a:pt x="381000" y="417830"/>
                  </a:moveTo>
                  <a:lnTo>
                    <a:pt x="377190" y="417830"/>
                  </a:lnTo>
                  <a:lnTo>
                    <a:pt x="381000" y="417957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7012940" y="2987167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79" h="414020">
                  <a:moveTo>
                    <a:pt x="3809" y="107950"/>
                  </a:moveTo>
                  <a:lnTo>
                    <a:pt x="0" y="107950"/>
                  </a:lnTo>
                  <a:lnTo>
                    <a:pt x="0" y="110362"/>
                  </a:lnTo>
                  <a:lnTo>
                    <a:pt x="3809" y="110362"/>
                  </a:lnTo>
                  <a:lnTo>
                    <a:pt x="3809" y="107950"/>
                  </a:lnTo>
                  <a:close/>
                </a:path>
                <a:path w="487679" h="414020">
                  <a:moveTo>
                    <a:pt x="487679" y="107950"/>
                  </a:moveTo>
                  <a:lnTo>
                    <a:pt x="483869" y="107950"/>
                  </a:lnTo>
                  <a:lnTo>
                    <a:pt x="483869" y="110362"/>
                  </a:lnTo>
                  <a:lnTo>
                    <a:pt x="487679" y="110362"/>
                  </a:lnTo>
                  <a:lnTo>
                    <a:pt x="487679" y="107950"/>
                  </a:lnTo>
                  <a:close/>
                </a:path>
                <a:path w="487679" h="414020">
                  <a:moveTo>
                    <a:pt x="3809" y="100202"/>
                  </a:moveTo>
                  <a:lnTo>
                    <a:pt x="2539" y="100202"/>
                  </a:lnTo>
                  <a:lnTo>
                    <a:pt x="2539" y="102742"/>
                  </a:lnTo>
                  <a:lnTo>
                    <a:pt x="1269" y="102742"/>
                  </a:lnTo>
                  <a:lnTo>
                    <a:pt x="1269" y="104012"/>
                  </a:lnTo>
                  <a:lnTo>
                    <a:pt x="0" y="104012"/>
                  </a:lnTo>
                  <a:lnTo>
                    <a:pt x="0" y="106552"/>
                  </a:lnTo>
                  <a:lnTo>
                    <a:pt x="3809" y="106552"/>
                  </a:lnTo>
                  <a:lnTo>
                    <a:pt x="3809" y="100202"/>
                  </a:lnTo>
                  <a:close/>
                </a:path>
                <a:path w="487679" h="414020">
                  <a:moveTo>
                    <a:pt x="485139" y="96392"/>
                  </a:moveTo>
                  <a:lnTo>
                    <a:pt x="483869" y="96392"/>
                  </a:lnTo>
                  <a:lnTo>
                    <a:pt x="483869" y="106552"/>
                  </a:lnTo>
                  <a:lnTo>
                    <a:pt x="487679" y="106552"/>
                  </a:lnTo>
                  <a:lnTo>
                    <a:pt x="487679" y="100202"/>
                  </a:lnTo>
                  <a:lnTo>
                    <a:pt x="486409" y="100202"/>
                  </a:lnTo>
                  <a:lnTo>
                    <a:pt x="486409" y="97662"/>
                  </a:lnTo>
                  <a:lnTo>
                    <a:pt x="485139" y="97662"/>
                  </a:lnTo>
                  <a:lnTo>
                    <a:pt x="485139" y="96392"/>
                  </a:lnTo>
                  <a:close/>
                </a:path>
                <a:path w="487679" h="414020">
                  <a:moveTo>
                    <a:pt x="378459" y="2412"/>
                  </a:moveTo>
                  <a:lnTo>
                    <a:pt x="109219" y="2412"/>
                  </a:lnTo>
                  <a:lnTo>
                    <a:pt x="109219" y="3810"/>
                  </a:lnTo>
                  <a:lnTo>
                    <a:pt x="378459" y="3810"/>
                  </a:lnTo>
                  <a:lnTo>
                    <a:pt x="378459" y="2412"/>
                  </a:lnTo>
                  <a:close/>
                </a:path>
                <a:path w="487679" h="414020">
                  <a:moveTo>
                    <a:pt x="114300" y="1142"/>
                  </a:moveTo>
                  <a:lnTo>
                    <a:pt x="111759" y="1142"/>
                  </a:lnTo>
                  <a:lnTo>
                    <a:pt x="111759" y="2412"/>
                  </a:lnTo>
                  <a:lnTo>
                    <a:pt x="114300" y="2412"/>
                  </a:lnTo>
                  <a:lnTo>
                    <a:pt x="114300" y="1142"/>
                  </a:lnTo>
                  <a:close/>
                </a:path>
                <a:path w="487679" h="414020">
                  <a:moveTo>
                    <a:pt x="375919" y="1142"/>
                  </a:moveTo>
                  <a:lnTo>
                    <a:pt x="374650" y="1142"/>
                  </a:lnTo>
                  <a:lnTo>
                    <a:pt x="374650" y="2412"/>
                  </a:lnTo>
                  <a:lnTo>
                    <a:pt x="375919" y="2412"/>
                  </a:lnTo>
                  <a:lnTo>
                    <a:pt x="375919" y="1142"/>
                  </a:lnTo>
                  <a:close/>
                </a:path>
                <a:path w="487679" h="414020">
                  <a:moveTo>
                    <a:pt x="370839" y="0"/>
                  </a:moveTo>
                  <a:lnTo>
                    <a:pt x="116839" y="0"/>
                  </a:lnTo>
                  <a:lnTo>
                    <a:pt x="116839" y="1142"/>
                  </a:lnTo>
                  <a:lnTo>
                    <a:pt x="370839" y="1142"/>
                  </a:lnTo>
                  <a:lnTo>
                    <a:pt x="370839" y="0"/>
                  </a:lnTo>
                  <a:close/>
                </a:path>
                <a:path w="487679" h="414020">
                  <a:moveTo>
                    <a:pt x="3809" y="110363"/>
                  </a:moveTo>
                  <a:lnTo>
                    <a:pt x="0" y="110363"/>
                  </a:lnTo>
                  <a:lnTo>
                    <a:pt x="0" y="148462"/>
                  </a:lnTo>
                  <a:lnTo>
                    <a:pt x="3809" y="148462"/>
                  </a:lnTo>
                  <a:lnTo>
                    <a:pt x="3809" y="110363"/>
                  </a:lnTo>
                  <a:close/>
                </a:path>
                <a:path w="487679" h="414020">
                  <a:moveTo>
                    <a:pt x="487679" y="110363"/>
                  </a:moveTo>
                  <a:lnTo>
                    <a:pt x="483869" y="110363"/>
                  </a:lnTo>
                  <a:lnTo>
                    <a:pt x="483869" y="148462"/>
                  </a:lnTo>
                  <a:lnTo>
                    <a:pt x="487679" y="148462"/>
                  </a:lnTo>
                  <a:lnTo>
                    <a:pt x="487679" y="110363"/>
                  </a:lnTo>
                  <a:close/>
                </a:path>
                <a:path w="487679" h="414020">
                  <a:moveTo>
                    <a:pt x="3809" y="148463"/>
                  </a:moveTo>
                  <a:lnTo>
                    <a:pt x="0" y="148463"/>
                  </a:lnTo>
                  <a:lnTo>
                    <a:pt x="0" y="158623"/>
                  </a:lnTo>
                  <a:lnTo>
                    <a:pt x="3809" y="158623"/>
                  </a:lnTo>
                  <a:lnTo>
                    <a:pt x="3809" y="148463"/>
                  </a:lnTo>
                  <a:close/>
                </a:path>
                <a:path w="487679" h="414020">
                  <a:moveTo>
                    <a:pt x="487679" y="148463"/>
                  </a:moveTo>
                  <a:lnTo>
                    <a:pt x="483869" y="148463"/>
                  </a:lnTo>
                  <a:lnTo>
                    <a:pt x="483869" y="158623"/>
                  </a:lnTo>
                  <a:lnTo>
                    <a:pt x="487679" y="158623"/>
                  </a:lnTo>
                  <a:lnTo>
                    <a:pt x="487679" y="148463"/>
                  </a:lnTo>
                  <a:close/>
                </a:path>
                <a:path w="487679" h="414020">
                  <a:moveTo>
                    <a:pt x="3809" y="158623"/>
                  </a:moveTo>
                  <a:lnTo>
                    <a:pt x="0" y="158623"/>
                  </a:lnTo>
                  <a:lnTo>
                    <a:pt x="0" y="180212"/>
                  </a:lnTo>
                  <a:lnTo>
                    <a:pt x="3809" y="180212"/>
                  </a:lnTo>
                  <a:lnTo>
                    <a:pt x="3809" y="158623"/>
                  </a:lnTo>
                  <a:close/>
                </a:path>
                <a:path w="487679" h="414020">
                  <a:moveTo>
                    <a:pt x="487679" y="158623"/>
                  </a:moveTo>
                  <a:lnTo>
                    <a:pt x="483869" y="158623"/>
                  </a:lnTo>
                  <a:lnTo>
                    <a:pt x="483869" y="180212"/>
                  </a:lnTo>
                  <a:lnTo>
                    <a:pt x="487679" y="180212"/>
                  </a:lnTo>
                  <a:lnTo>
                    <a:pt x="487679" y="158623"/>
                  </a:lnTo>
                  <a:close/>
                </a:path>
                <a:path w="487679" h="414020">
                  <a:moveTo>
                    <a:pt x="3809" y="180213"/>
                  </a:moveTo>
                  <a:lnTo>
                    <a:pt x="0" y="180213"/>
                  </a:lnTo>
                  <a:lnTo>
                    <a:pt x="0" y="243712"/>
                  </a:lnTo>
                  <a:lnTo>
                    <a:pt x="3809" y="243712"/>
                  </a:lnTo>
                  <a:lnTo>
                    <a:pt x="3809" y="180213"/>
                  </a:lnTo>
                  <a:close/>
                </a:path>
                <a:path w="487679" h="414020">
                  <a:moveTo>
                    <a:pt x="487679" y="180213"/>
                  </a:moveTo>
                  <a:lnTo>
                    <a:pt x="483869" y="180213"/>
                  </a:lnTo>
                  <a:lnTo>
                    <a:pt x="483869" y="243712"/>
                  </a:lnTo>
                  <a:lnTo>
                    <a:pt x="487679" y="243712"/>
                  </a:lnTo>
                  <a:lnTo>
                    <a:pt x="487679" y="180213"/>
                  </a:lnTo>
                  <a:close/>
                </a:path>
                <a:path w="487679" h="414020">
                  <a:moveTo>
                    <a:pt x="3809" y="243713"/>
                  </a:moveTo>
                  <a:lnTo>
                    <a:pt x="0" y="243713"/>
                  </a:lnTo>
                  <a:lnTo>
                    <a:pt x="0" y="262763"/>
                  </a:lnTo>
                  <a:lnTo>
                    <a:pt x="3809" y="262763"/>
                  </a:lnTo>
                  <a:lnTo>
                    <a:pt x="3809" y="243713"/>
                  </a:lnTo>
                  <a:close/>
                </a:path>
                <a:path w="487679" h="414020">
                  <a:moveTo>
                    <a:pt x="487679" y="243713"/>
                  </a:moveTo>
                  <a:lnTo>
                    <a:pt x="483869" y="243713"/>
                  </a:lnTo>
                  <a:lnTo>
                    <a:pt x="483869" y="262763"/>
                  </a:lnTo>
                  <a:lnTo>
                    <a:pt x="487679" y="262763"/>
                  </a:lnTo>
                  <a:lnTo>
                    <a:pt x="487679" y="243713"/>
                  </a:lnTo>
                  <a:close/>
                </a:path>
                <a:path w="487679" h="414020">
                  <a:moveTo>
                    <a:pt x="3809" y="262763"/>
                  </a:moveTo>
                  <a:lnTo>
                    <a:pt x="0" y="26276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62763"/>
                  </a:lnTo>
                  <a:close/>
                </a:path>
                <a:path w="487679" h="414020">
                  <a:moveTo>
                    <a:pt x="487679" y="262763"/>
                  </a:moveTo>
                  <a:lnTo>
                    <a:pt x="483869" y="262763"/>
                  </a:lnTo>
                  <a:lnTo>
                    <a:pt x="483869" y="288163"/>
                  </a:lnTo>
                  <a:lnTo>
                    <a:pt x="487679" y="288163"/>
                  </a:lnTo>
                  <a:lnTo>
                    <a:pt x="487679" y="262763"/>
                  </a:lnTo>
                  <a:close/>
                </a:path>
                <a:path w="487679" h="414020">
                  <a:moveTo>
                    <a:pt x="3809" y="288163"/>
                  </a:moveTo>
                  <a:lnTo>
                    <a:pt x="0" y="288163"/>
                  </a:lnTo>
                  <a:lnTo>
                    <a:pt x="0" y="294513"/>
                  </a:lnTo>
                  <a:lnTo>
                    <a:pt x="3809" y="294513"/>
                  </a:lnTo>
                  <a:lnTo>
                    <a:pt x="3809" y="288163"/>
                  </a:lnTo>
                  <a:close/>
                </a:path>
                <a:path w="487679" h="414020">
                  <a:moveTo>
                    <a:pt x="487679" y="288163"/>
                  </a:moveTo>
                  <a:lnTo>
                    <a:pt x="483869" y="288163"/>
                  </a:lnTo>
                  <a:lnTo>
                    <a:pt x="483869" y="294513"/>
                  </a:lnTo>
                  <a:lnTo>
                    <a:pt x="487679" y="294513"/>
                  </a:lnTo>
                  <a:lnTo>
                    <a:pt x="487679" y="288163"/>
                  </a:lnTo>
                  <a:close/>
                </a:path>
                <a:path w="487679" h="414020">
                  <a:moveTo>
                    <a:pt x="3809" y="294513"/>
                  </a:moveTo>
                  <a:lnTo>
                    <a:pt x="0" y="294513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294513"/>
                  </a:lnTo>
                  <a:close/>
                </a:path>
                <a:path w="487679" h="414020">
                  <a:moveTo>
                    <a:pt x="487679" y="294513"/>
                  </a:moveTo>
                  <a:lnTo>
                    <a:pt x="483869" y="294513"/>
                  </a:lnTo>
                  <a:lnTo>
                    <a:pt x="483869" y="307213"/>
                  </a:lnTo>
                  <a:lnTo>
                    <a:pt x="487679" y="307213"/>
                  </a:lnTo>
                  <a:lnTo>
                    <a:pt x="487679" y="294513"/>
                  </a:lnTo>
                  <a:close/>
                </a:path>
                <a:path w="487679" h="414020">
                  <a:moveTo>
                    <a:pt x="487679" y="307213"/>
                  </a:moveTo>
                  <a:lnTo>
                    <a:pt x="483869" y="307213"/>
                  </a:lnTo>
                  <a:lnTo>
                    <a:pt x="483869" y="321183"/>
                  </a:lnTo>
                  <a:lnTo>
                    <a:pt x="485139" y="321183"/>
                  </a:lnTo>
                  <a:lnTo>
                    <a:pt x="485139" y="319913"/>
                  </a:lnTo>
                  <a:lnTo>
                    <a:pt x="486409" y="319913"/>
                  </a:lnTo>
                  <a:lnTo>
                    <a:pt x="486409" y="317373"/>
                  </a:lnTo>
                  <a:lnTo>
                    <a:pt x="487679" y="317373"/>
                  </a:lnTo>
                  <a:lnTo>
                    <a:pt x="487679" y="307213"/>
                  </a:lnTo>
                  <a:close/>
                </a:path>
                <a:path w="487679" h="414020">
                  <a:moveTo>
                    <a:pt x="3809" y="307213"/>
                  </a:moveTo>
                  <a:lnTo>
                    <a:pt x="0" y="307213"/>
                  </a:lnTo>
                  <a:lnTo>
                    <a:pt x="0" y="312293"/>
                  </a:lnTo>
                  <a:lnTo>
                    <a:pt x="1269" y="312293"/>
                  </a:lnTo>
                  <a:lnTo>
                    <a:pt x="1269" y="314833"/>
                  </a:lnTo>
                  <a:lnTo>
                    <a:pt x="2539" y="314833"/>
                  </a:lnTo>
                  <a:lnTo>
                    <a:pt x="2539" y="317373"/>
                  </a:lnTo>
                  <a:lnTo>
                    <a:pt x="3809" y="317373"/>
                  </a:lnTo>
                  <a:lnTo>
                    <a:pt x="3809" y="307213"/>
                  </a:lnTo>
                  <a:close/>
                </a:path>
                <a:path w="487679" h="414020">
                  <a:moveTo>
                    <a:pt x="378459" y="412623"/>
                  </a:moveTo>
                  <a:lnTo>
                    <a:pt x="113029" y="412623"/>
                  </a:lnTo>
                  <a:lnTo>
                    <a:pt x="113029" y="413893"/>
                  </a:lnTo>
                  <a:lnTo>
                    <a:pt x="378459" y="413893"/>
                  </a:lnTo>
                  <a:lnTo>
                    <a:pt x="378459" y="412623"/>
                  </a:lnTo>
                  <a:close/>
                </a:path>
                <a:path w="487679" h="414020">
                  <a:moveTo>
                    <a:pt x="380999" y="411607"/>
                  </a:moveTo>
                  <a:lnTo>
                    <a:pt x="110489" y="411607"/>
                  </a:lnTo>
                  <a:lnTo>
                    <a:pt x="110489" y="412623"/>
                  </a:lnTo>
                  <a:lnTo>
                    <a:pt x="380999" y="412623"/>
                  </a:lnTo>
                  <a:lnTo>
                    <a:pt x="380999" y="411607"/>
                  </a:lnTo>
                  <a:close/>
                </a:path>
                <a:path w="487679" h="414020">
                  <a:moveTo>
                    <a:pt x="383540" y="410210"/>
                  </a:moveTo>
                  <a:lnTo>
                    <a:pt x="107950" y="410210"/>
                  </a:lnTo>
                  <a:lnTo>
                    <a:pt x="107950" y="411607"/>
                  </a:lnTo>
                  <a:lnTo>
                    <a:pt x="110489" y="411607"/>
                  </a:lnTo>
                  <a:lnTo>
                    <a:pt x="110489" y="411353"/>
                  </a:lnTo>
                  <a:lnTo>
                    <a:pt x="383540" y="411353"/>
                  </a:lnTo>
                  <a:lnTo>
                    <a:pt x="383540" y="410210"/>
                  </a:lnTo>
                  <a:close/>
                </a:path>
                <a:path w="487679" h="414020">
                  <a:moveTo>
                    <a:pt x="383540" y="411353"/>
                  </a:moveTo>
                  <a:lnTo>
                    <a:pt x="380999" y="411353"/>
                  </a:lnTo>
                  <a:lnTo>
                    <a:pt x="380999" y="411607"/>
                  </a:lnTo>
                  <a:lnTo>
                    <a:pt x="383540" y="411607"/>
                  </a:lnTo>
                  <a:lnTo>
                    <a:pt x="383540" y="411353"/>
                  </a:lnTo>
                  <a:close/>
                </a:path>
                <a:path w="487679" h="414020">
                  <a:moveTo>
                    <a:pt x="386079" y="410083"/>
                  </a:moveTo>
                  <a:lnTo>
                    <a:pt x="105409" y="410083"/>
                  </a:lnTo>
                  <a:lnTo>
                    <a:pt x="386079" y="41021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7016750" y="2990977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59" h="406400">
                  <a:moveTo>
                    <a:pt x="3809" y="104012"/>
                  </a:moveTo>
                  <a:lnTo>
                    <a:pt x="0" y="104012"/>
                  </a:lnTo>
                  <a:lnTo>
                    <a:pt x="0" y="106552"/>
                  </a:lnTo>
                  <a:lnTo>
                    <a:pt x="3809" y="106552"/>
                  </a:lnTo>
                  <a:lnTo>
                    <a:pt x="3809" y="104012"/>
                  </a:lnTo>
                  <a:close/>
                </a:path>
                <a:path w="480059" h="406400">
                  <a:moveTo>
                    <a:pt x="480059" y="104012"/>
                  </a:moveTo>
                  <a:lnTo>
                    <a:pt x="476250" y="104012"/>
                  </a:lnTo>
                  <a:lnTo>
                    <a:pt x="476250" y="106552"/>
                  </a:lnTo>
                  <a:lnTo>
                    <a:pt x="480059" y="106552"/>
                  </a:lnTo>
                  <a:lnTo>
                    <a:pt x="480059" y="104012"/>
                  </a:lnTo>
                  <a:close/>
                </a:path>
                <a:path w="480059" h="406400">
                  <a:moveTo>
                    <a:pt x="3809" y="90042"/>
                  </a:moveTo>
                  <a:lnTo>
                    <a:pt x="2540" y="90042"/>
                  </a:lnTo>
                  <a:lnTo>
                    <a:pt x="2540" y="92582"/>
                  </a:lnTo>
                  <a:lnTo>
                    <a:pt x="1270" y="92582"/>
                  </a:lnTo>
                  <a:lnTo>
                    <a:pt x="1270" y="93979"/>
                  </a:lnTo>
                  <a:lnTo>
                    <a:pt x="0" y="93979"/>
                  </a:lnTo>
                  <a:lnTo>
                    <a:pt x="0" y="102742"/>
                  </a:lnTo>
                  <a:lnTo>
                    <a:pt x="3809" y="102742"/>
                  </a:lnTo>
                  <a:lnTo>
                    <a:pt x="3809" y="90042"/>
                  </a:lnTo>
                  <a:close/>
                </a:path>
                <a:path w="480059" h="406400">
                  <a:moveTo>
                    <a:pt x="477520" y="86232"/>
                  </a:moveTo>
                  <a:lnTo>
                    <a:pt x="476250" y="86232"/>
                  </a:lnTo>
                  <a:lnTo>
                    <a:pt x="476250" y="102742"/>
                  </a:lnTo>
                  <a:lnTo>
                    <a:pt x="480059" y="102742"/>
                  </a:lnTo>
                  <a:lnTo>
                    <a:pt x="480060" y="90042"/>
                  </a:lnTo>
                  <a:lnTo>
                    <a:pt x="478789" y="90042"/>
                  </a:lnTo>
                  <a:lnTo>
                    <a:pt x="478789" y="87629"/>
                  </a:lnTo>
                  <a:lnTo>
                    <a:pt x="477520" y="87629"/>
                  </a:lnTo>
                  <a:lnTo>
                    <a:pt x="477520" y="86232"/>
                  </a:lnTo>
                  <a:close/>
                </a:path>
                <a:path w="480059" h="406400">
                  <a:moveTo>
                    <a:pt x="102870" y="1142"/>
                  </a:moveTo>
                  <a:lnTo>
                    <a:pt x="100329" y="1142"/>
                  </a:lnTo>
                  <a:lnTo>
                    <a:pt x="100329" y="3682"/>
                  </a:lnTo>
                  <a:lnTo>
                    <a:pt x="379729" y="3682"/>
                  </a:lnTo>
                  <a:lnTo>
                    <a:pt x="379729" y="2539"/>
                  </a:lnTo>
                  <a:lnTo>
                    <a:pt x="102870" y="2539"/>
                  </a:lnTo>
                  <a:lnTo>
                    <a:pt x="102870" y="1142"/>
                  </a:lnTo>
                  <a:close/>
                </a:path>
                <a:path w="480059" h="406400">
                  <a:moveTo>
                    <a:pt x="379729" y="1142"/>
                  </a:moveTo>
                  <a:lnTo>
                    <a:pt x="377190" y="1142"/>
                  </a:lnTo>
                  <a:lnTo>
                    <a:pt x="377190" y="2539"/>
                  </a:lnTo>
                  <a:lnTo>
                    <a:pt x="379729" y="2539"/>
                  </a:lnTo>
                  <a:lnTo>
                    <a:pt x="379729" y="1142"/>
                  </a:lnTo>
                  <a:close/>
                </a:path>
                <a:path w="480059" h="406400">
                  <a:moveTo>
                    <a:pt x="374650" y="0"/>
                  </a:moveTo>
                  <a:lnTo>
                    <a:pt x="105409" y="0"/>
                  </a:lnTo>
                  <a:lnTo>
                    <a:pt x="105409" y="1142"/>
                  </a:lnTo>
                  <a:lnTo>
                    <a:pt x="374650" y="1142"/>
                  </a:lnTo>
                  <a:lnTo>
                    <a:pt x="374650" y="0"/>
                  </a:lnTo>
                  <a:close/>
                </a:path>
                <a:path w="480059" h="406400">
                  <a:moveTo>
                    <a:pt x="3809" y="106553"/>
                  </a:moveTo>
                  <a:lnTo>
                    <a:pt x="0" y="106553"/>
                  </a:lnTo>
                  <a:lnTo>
                    <a:pt x="0" y="144652"/>
                  </a:lnTo>
                  <a:lnTo>
                    <a:pt x="3809" y="144652"/>
                  </a:lnTo>
                  <a:lnTo>
                    <a:pt x="3809" y="106553"/>
                  </a:lnTo>
                  <a:close/>
                </a:path>
                <a:path w="480059" h="406400">
                  <a:moveTo>
                    <a:pt x="480059" y="106553"/>
                  </a:moveTo>
                  <a:lnTo>
                    <a:pt x="476250" y="106553"/>
                  </a:lnTo>
                  <a:lnTo>
                    <a:pt x="476250" y="144652"/>
                  </a:lnTo>
                  <a:lnTo>
                    <a:pt x="480059" y="144652"/>
                  </a:lnTo>
                  <a:lnTo>
                    <a:pt x="480059" y="106553"/>
                  </a:lnTo>
                  <a:close/>
                </a:path>
                <a:path w="480059" h="406400">
                  <a:moveTo>
                    <a:pt x="3809" y="144653"/>
                  </a:moveTo>
                  <a:lnTo>
                    <a:pt x="0" y="144653"/>
                  </a:lnTo>
                  <a:lnTo>
                    <a:pt x="0" y="154812"/>
                  </a:lnTo>
                  <a:lnTo>
                    <a:pt x="3809" y="154812"/>
                  </a:lnTo>
                  <a:lnTo>
                    <a:pt x="3809" y="144653"/>
                  </a:lnTo>
                  <a:close/>
                </a:path>
                <a:path w="480059" h="406400">
                  <a:moveTo>
                    <a:pt x="480059" y="144653"/>
                  </a:moveTo>
                  <a:lnTo>
                    <a:pt x="476250" y="144653"/>
                  </a:lnTo>
                  <a:lnTo>
                    <a:pt x="476250" y="154812"/>
                  </a:lnTo>
                  <a:lnTo>
                    <a:pt x="480059" y="154812"/>
                  </a:lnTo>
                  <a:lnTo>
                    <a:pt x="480059" y="144653"/>
                  </a:lnTo>
                  <a:close/>
                </a:path>
                <a:path w="480059" h="406400">
                  <a:moveTo>
                    <a:pt x="3809" y="154813"/>
                  </a:moveTo>
                  <a:lnTo>
                    <a:pt x="0" y="154813"/>
                  </a:lnTo>
                  <a:lnTo>
                    <a:pt x="0" y="176402"/>
                  </a:lnTo>
                  <a:lnTo>
                    <a:pt x="3809" y="176402"/>
                  </a:lnTo>
                  <a:lnTo>
                    <a:pt x="3809" y="154813"/>
                  </a:lnTo>
                  <a:close/>
                </a:path>
                <a:path w="480059" h="406400">
                  <a:moveTo>
                    <a:pt x="480059" y="154813"/>
                  </a:moveTo>
                  <a:lnTo>
                    <a:pt x="476250" y="154813"/>
                  </a:lnTo>
                  <a:lnTo>
                    <a:pt x="476250" y="176402"/>
                  </a:lnTo>
                  <a:lnTo>
                    <a:pt x="480059" y="176402"/>
                  </a:lnTo>
                  <a:lnTo>
                    <a:pt x="480059" y="154813"/>
                  </a:lnTo>
                  <a:close/>
                </a:path>
                <a:path w="480059" h="406400">
                  <a:moveTo>
                    <a:pt x="3809" y="176403"/>
                  </a:moveTo>
                  <a:lnTo>
                    <a:pt x="0" y="176403"/>
                  </a:lnTo>
                  <a:lnTo>
                    <a:pt x="0" y="239902"/>
                  </a:lnTo>
                  <a:lnTo>
                    <a:pt x="3809" y="239902"/>
                  </a:lnTo>
                  <a:lnTo>
                    <a:pt x="3809" y="176403"/>
                  </a:lnTo>
                  <a:close/>
                </a:path>
                <a:path w="480059" h="406400">
                  <a:moveTo>
                    <a:pt x="480059" y="176403"/>
                  </a:moveTo>
                  <a:lnTo>
                    <a:pt x="476250" y="176403"/>
                  </a:lnTo>
                  <a:lnTo>
                    <a:pt x="476250" y="239902"/>
                  </a:lnTo>
                  <a:lnTo>
                    <a:pt x="480059" y="239902"/>
                  </a:lnTo>
                  <a:lnTo>
                    <a:pt x="480059" y="176403"/>
                  </a:lnTo>
                  <a:close/>
                </a:path>
                <a:path w="480059" h="406400">
                  <a:moveTo>
                    <a:pt x="3809" y="239903"/>
                  </a:moveTo>
                  <a:lnTo>
                    <a:pt x="0" y="239903"/>
                  </a:lnTo>
                  <a:lnTo>
                    <a:pt x="0" y="258952"/>
                  </a:lnTo>
                  <a:lnTo>
                    <a:pt x="3809" y="258952"/>
                  </a:lnTo>
                  <a:lnTo>
                    <a:pt x="3809" y="239903"/>
                  </a:lnTo>
                  <a:close/>
                </a:path>
                <a:path w="480059" h="406400">
                  <a:moveTo>
                    <a:pt x="480059" y="239903"/>
                  </a:moveTo>
                  <a:lnTo>
                    <a:pt x="476250" y="239903"/>
                  </a:lnTo>
                  <a:lnTo>
                    <a:pt x="476250" y="258952"/>
                  </a:lnTo>
                  <a:lnTo>
                    <a:pt x="480059" y="258952"/>
                  </a:lnTo>
                  <a:lnTo>
                    <a:pt x="480059" y="239903"/>
                  </a:lnTo>
                  <a:close/>
                </a:path>
                <a:path w="480059" h="406400">
                  <a:moveTo>
                    <a:pt x="3809" y="258953"/>
                  </a:moveTo>
                  <a:lnTo>
                    <a:pt x="0" y="258953"/>
                  </a:lnTo>
                  <a:lnTo>
                    <a:pt x="0" y="284352"/>
                  </a:lnTo>
                  <a:lnTo>
                    <a:pt x="3809" y="284352"/>
                  </a:lnTo>
                  <a:lnTo>
                    <a:pt x="3809" y="258953"/>
                  </a:lnTo>
                  <a:close/>
                </a:path>
                <a:path w="480059" h="406400">
                  <a:moveTo>
                    <a:pt x="480059" y="258953"/>
                  </a:moveTo>
                  <a:lnTo>
                    <a:pt x="476250" y="258953"/>
                  </a:lnTo>
                  <a:lnTo>
                    <a:pt x="476250" y="284352"/>
                  </a:lnTo>
                  <a:lnTo>
                    <a:pt x="480059" y="284352"/>
                  </a:lnTo>
                  <a:lnTo>
                    <a:pt x="480059" y="258953"/>
                  </a:lnTo>
                  <a:close/>
                </a:path>
                <a:path w="480059" h="406400">
                  <a:moveTo>
                    <a:pt x="3809" y="284353"/>
                  </a:moveTo>
                  <a:lnTo>
                    <a:pt x="0" y="284353"/>
                  </a:lnTo>
                  <a:lnTo>
                    <a:pt x="0" y="290702"/>
                  </a:lnTo>
                  <a:lnTo>
                    <a:pt x="3809" y="290702"/>
                  </a:lnTo>
                  <a:lnTo>
                    <a:pt x="3809" y="284353"/>
                  </a:lnTo>
                  <a:close/>
                </a:path>
                <a:path w="480059" h="406400">
                  <a:moveTo>
                    <a:pt x="480059" y="284353"/>
                  </a:moveTo>
                  <a:lnTo>
                    <a:pt x="476250" y="284353"/>
                  </a:lnTo>
                  <a:lnTo>
                    <a:pt x="476250" y="290702"/>
                  </a:lnTo>
                  <a:lnTo>
                    <a:pt x="480059" y="290702"/>
                  </a:lnTo>
                  <a:lnTo>
                    <a:pt x="480059" y="284353"/>
                  </a:lnTo>
                  <a:close/>
                </a:path>
                <a:path w="480059" h="406400">
                  <a:moveTo>
                    <a:pt x="3809" y="290703"/>
                  </a:moveTo>
                  <a:lnTo>
                    <a:pt x="0" y="290703"/>
                  </a:lnTo>
                  <a:lnTo>
                    <a:pt x="0" y="303402"/>
                  </a:lnTo>
                  <a:lnTo>
                    <a:pt x="3809" y="303402"/>
                  </a:lnTo>
                  <a:lnTo>
                    <a:pt x="3809" y="290703"/>
                  </a:lnTo>
                  <a:close/>
                </a:path>
                <a:path w="480059" h="406400">
                  <a:moveTo>
                    <a:pt x="480059" y="290703"/>
                  </a:moveTo>
                  <a:lnTo>
                    <a:pt x="476250" y="290703"/>
                  </a:lnTo>
                  <a:lnTo>
                    <a:pt x="476250" y="303402"/>
                  </a:lnTo>
                  <a:lnTo>
                    <a:pt x="480059" y="303402"/>
                  </a:lnTo>
                  <a:lnTo>
                    <a:pt x="480059" y="290703"/>
                  </a:lnTo>
                  <a:close/>
                </a:path>
                <a:path w="480059" h="406400">
                  <a:moveTo>
                    <a:pt x="480059" y="303403"/>
                  </a:moveTo>
                  <a:lnTo>
                    <a:pt x="476250" y="303403"/>
                  </a:lnTo>
                  <a:lnTo>
                    <a:pt x="476250" y="322452"/>
                  </a:lnTo>
                  <a:lnTo>
                    <a:pt x="477520" y="322452"/>
                  </a:lnTo>
                  <a:lnTo>
                    <a:pt x="477520" y="321183"/>
                  </a:lnTo>
                  <a:lnTo>
                    <a:pt x="478789" y="321183"/>
                  </a:lnTo>
                  <a:lnTo>
                    <a:pt x="478789" y="319913"/>
                  </a:lnTo>
                  <a:lnTo>
                    <a:pt x="480060" y="319913"/>
                  </a:lnTo>
                  <a:lnTo>
                    <a:pt x="480059" y="303403"/>
                  </a:lnTo>
                  <a:close/>
                </a:path>
                <a:path w="480059" h="406400">
                  <a:moveTo>
                    <a:pt x="3809" y="303403"/>
                  </a:moveTo>
                  <a:lnTo>
                    <a:pt x="0" y="303403"/>
                  </a:lnTo>
                  <a:lnTo>
                    <a:pt x="0" y="316102"/>
                  </a:lnTo>
                  <a:lnTo>
                    <a:pt x="1270" y="316102"/>
                  </a:lnTo>
                  <a:lnTo>
                    <a:pt x="1270" y="317373"/>
                  </a:lnTo>
                  <a:lnTo>
                    <a:pt x="2540" y="317373"/>
                  </a:lnTo>
                  <a:lnTo>
                    <a:pt x="2540" y="319913"/>
                  </a:lnTo>
                  <a:lnTo>
                    <a:pt x="3809" y="319913"/>
                  </a:lnTo>
                  <a:lnTo>
                    <a:pt x="3809" y="303403"/>
                  </a:lnTo>
                  <a:close/>
                </a:path>
                <a:path w="480059" h="406400">
                  <a:moveTo>
                    <a:pt x="382270" y="405002"/>
                  </a:moveTo>
                  <a:lnTo>
                    <a:pt x="101600" y="405002"/>
                  </a:lnTo>
                  <a:lnTo>
                    <a:pt x="101600" y="406273"/>
                  </a:lnTo>
                  <a:lnTo>
                    <a:pt x="382270" y="406273"/>
                  </a:lnTo>
                  <a:lnTo>
                    <a:pt x="382270" y="405002"/>
                  </a:lnTo>
                  <a:close/>
                </a:path>
                <a:path w="480059" h="406400">
                  <a:moveTo>
                    <a:pt x="384809" y="403987"/>
                  </a:moveTo>
                  <a:lnTo>
                    <a:pt x="99059" y="403987"/>
                  </a:lnTo>
                  <a:lnTo>
                    <a:pt x="99059" y="405002"/>
                  </a:lnTo>
                  <a:lnTo>
                    <a:pt x="384809" y="405002"/>
                  </a:lnTo>
                  <a:lnTo>
                    <a:pt x="384809" y="403987"/>
                  </a:lnTo>
                  <a:close/>
                </a:path>
                <a:path w="480059" h="406400">
                  <a:moveTo>
                    <a:pt x="387350" y="402463"/>
                  </a:moveTo>
                  <a:lnTo>
                    <a:pt x="96520" y="402463"/>
                  </a:lnTo>
                  <a:lnTo>
                    <a:pt x="96520" y="403987"/>
                  </a:lnTo>
                  <a:lnTo>
                    <a:pt x="99059" y="403987"/>
                  </a:lnTo>
                  <a:lnTo>
                    <a:pt x="387350" y="403860"/>
                  </a:lnTo>
                  <a:lnTo>
                    <a:pt x="387350" y="402463"/>
                  </a:lnTo>
                  <a:close/>
                </a:path>
                <a:path w="480059" h="406400">
                  <a:moveTo>
                    <a:pt x="387350" y="403860"/>
                  </a:moveTo>
                  <a:lnTo>
                    <a:pt x="384809" y="403860"/>
                  </a:lnTo>
                  <a:lnTo>
                    <a:pt x="387350" y="403987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7020559" y="2994660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40" h="398779">
                  <a:moveTo>
                    <a:pt x="381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100330"/>
                  </a:lnTo>
                  <a:close/>
                </a:path>
                <a:path w="472440" h="398779">
                  <a:moveTo>
                    <a:pt x="472440" y="100330"/>
                  </a:moveTo>
                  <a:lnTo>
                    <a:pt x="468630" y="100330"/>
                  </a:lnTo>
                  <a:lnTo>
                    <a:pt x="468630" y="102870"/>
                  </a:lnTo>
                  <a:lnTo>
                    <a:pt x="472440" y="102870"/>
                  </a:lnTo>
                  <a:lnTo>
                    <a:pt x="472440" y="100330"/>
                  </a:lnTo>
                  <a:close/>
                </a:path>
                <a:path w="472440" h="398779">
                  <a:moveTo>
                    <a:pt x="3810" y="80010"/>
                  </a:moveTo>
                  <a:lnTo>
                    <a:pt x="2540" y="80010"/>
                  </a:lnTo>
                  <a:lnTo>
                    <a:pt x="2540" y="82550"/>
                  </a:lnTo>
                  <a:lnTo>
                    <a:pt x="1270" y="82550"/>
                  </a:lnTo>
                  <a:lnTo>
                    <a:pt x="1270" y="83947"/>
                  </a:lnTo>
                  <a:lnTo>
                    <a:pt x="0" y="83947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80010"/>
                  </a:lnTo>
                  <a:close/>
                </a:path>
                <a:path w="472440" h="398779">
                  <a:moveTo>
                    <a:pt x="472440" y="80010"/>
                  </a:moveTo>
                  <a:lnTo>
                    <a:pt x="471170" y="80010"/>
                  </a:lnTo>
                  <a:lnTo>
                    <a:pt x="471170" y="81407"/>
                  </a:lnTo>
                  <a:lnTo>
                    <a:pt x="468630" y="81407"/>
                  </a:lnTo>
                  <a:lnTo>
                    <a:pt x="468630" y="99060"/>
                  </a:lnTo>
                  <a:lnTo>
                    <a:pt x="472440" y="99060"/>
                  </a:lnTo>
                  <a:lnTo>
                    <a:pt x="472440" y="80010"/>
                  </a:lnTo>
                  <a:close/>
                </a:path>
                <a:path w="472440" h="398779">
                  <a:moveTo>
                    <a:pt x="469900" y="76200"/>
                  </a:moveTo>
                  <a:lnTo>
                    <a:pt x="468630" y="76200"/>
                  </a:lnTo>
                  <a:lnTo>
                    <a:pt x="468630" y="80010"/>
                  </a:lnTo>
                  <a:lnTo>
                    <a:pt x="471170" y="80010"/>
                  </a:lnTo>
                  <a:lnTo>
                    <a:pt x="471170" y="77597"/>
                  </a:lnTo>
                  <a:lnTo>
                    <a:pt x="469900" y="77597"/>
                  </a:lnTo>
                  <a:lnTo>
                    <a:pt x="469900" y="76200"/>
                  </a:lnTo>
                  <a:close/>
                </a:path>
                <a:path w="472440" h="398779">
                  <a:moveTo>
                    <a:pt x="86360" y="3810"/>
                  </a:moveTo>
                  <a:lnTo>
                    <a:pt x="85090" y="3810"/>
                  </a:lnTo>
                  <a:lnTo>
                    <a:pt x="86360" y="3937"/>
                  </a:lnTo>
                  <a:close/>
                </a:path>
                <a:path w="472440" h="398779">
                  <a:moveTo>
                    <a:pt x="383540" y="1397"/>
                  </a:moveTo>
                  <a:lnTo>
                    <a:pt x="88900" y="1397"/>
                  </a:lnTo>
                  <a:lnTo>
                    <a:pt x="88900" y="3810"/>
                  </a:lnTo>
                  <a:lnTo>
                    <a:pt x="383540" y="3810"/>
                  </a:lnTo>
                  <a:lnTo>
                    <a:pt x="383540" y="1397"/>
                  </a:lnTo>
                  <a:close/>
                </a:path>
                <a:path w="472440" h="398779">
                  <a:moveTo>
                    <a:pt x="93980" y="0"/>
                  </a:moveTo>
                  <a:lnTo>
                    <a:pt x="91440" y="0"/>
                  </a:lnTo>
                  <a:lnTo>
                    <a:pt x="91440" y="1397"/>
                  </a:lnTo>
                  <a:lnTo>
                    <a:pt x="93980" y="1397"/>
                  </a:lnTo>
                  <a:lnTo>
                    <a:pt x="93980" y="0"/>
                  </a:lnTo>
                  <a:close/>
                </a:path>
                <a:path w="472440" h="398779">
                  <a:moveTo>
                    <a:pt x="381000" y="0"/>
                  </a:moveTo>
                  <a:lnTo>
                    <a:pt x="378460" y="0"/>
                  </a:lnTo>
                  <a:lnTo>
                    <a:pt x="378460" y="1397"/>
                  </a:lnTo>
                  <a:lnTo>
                    <a:pt x="381000" y="1397"/>
                  </a:lnTo>
                  <a:lnTo>
                    <a:pt x="381000" y="0"/>
                  </a:lnTo>
                  <a:close/>
                </a:path>
                <a:path w="472440" h="398779">
                  <a:moveTo>
                    <a:pt x="3810" y="102870"/>
                  </a:moveTo>
                  <a:lnTo>
                    <a:pt x="0" y="102870"/>
                  </a:lnTo>
                  <a:lnTo>
                    <a:pt x="0" y="140970"/>
                  </a:lnTo>
                  <a:lnTo>
                    <a:pt x="3810" y="140970"/>
                  </a:lnTo>
                  <a:lnTo>
                    <a:pt x="3810" y="102870"/>
                  </a:lnTo>
                  <a:close/>
                </a:path>
                <a:path w="472440" h="398779">
                  <a:moveTo>
                    <a:pt x="472440" y="102870"/>
                  </a:moveTo>
                  <a:lnTo>
                    <a:pt x="468630" y="102870"/>
                  </a:lnTo>
                  <a:lnTo>
                    <a:pt x="468630" y="140970"/>
                  </a:lnTo>
                  <a:lnTo>
                    <a:pt x="472440" y="140970"/>
                  </a:lnTo>
                  <a:lnTo>
                    <a:pt x="472440" y="102870"/>
                  </a:lnTo>
                  <a:close/>
                </a:path>
                <a:path w="472440" h="398779">
                  <a:moveTo>
                    <a:pt x="3810" y="140970"/>
                  </a:moveTo>
                  <a:lnTo>
                    <a:pt x="0" y="140970"/>
                  </a:lnTo>
                  <a:lnTo>
                    <a:pt x="0" y="151130"/>
                  </a:lnTo>
                  <a:lnTo>
                    <a:pt x="3810" y="151130"/>
                  </a:lnTo>
                  <a:lnTo>
                    <a:pt x="3810" y="140970"/>
                  </a:lnTo>
                  <a:close/>
                </a:path>
                <a:path w="472440" h="398779">
                  <a:moveTo>
                    <a:pt x="472440" y="140970"/>
                  </a:moveTo>
                  <a:lnTo>
                    <a:pt x="468630" y="140970"/>
                  </a:lnTo>
                  <a:lnTo>
                    <a:pt x="468630" y="151130"/>
                  </a:lnTo>
                  <a:lnTo>
                    <a:pt x="472440" y="151130"/>
                  </a:lnTo>
                  <a:lnTo>
                    <a:pt x="472440" y="140970"/>
                  </a:lnTo>
                  <a:close/>
                </a:path>
                <a:path w="472440" h="398779">
                  <a:moveTo>
                    <a:pt x="3810" y="151130"/>
                  </a:moveTo>
                  <a:lnTo>
                    <a:pt x="0" y="151130"/>
                  </a:lnTo>
                  <a:lnTo>
                    <a:pt x="0" y="172720"/>
                  </a:lnTo>
                  <a:lnTo>
                    <a:pt x="3810" y="172720"/>
                  </a:lnTo>
                  <a:lnTo>
                    <a:pt x="3810" y="151130"/>
                  </a:lnTo>
                  <a:close/>
                </a:path>
                <a:path w="472440" h="398779">
                  <a:moveTo>
                    <a:pt x="472440" y="151130"/>
                  </a:moveTo>
                  <a:lnTo>
                    <a:pt x="468630" y="151130"/>
                  </a:lnTo>
                  <a:lnTo>
                    <a:pt x="468630" y="172720"/>
                  </a:lnTo>
                  <a:lnTo>
                    <a:pt x="472440" y="172720"/>
                  </a:lnTo>
                  <a:lnTo>
                    <a:pt x="472440" y="151130"/>
                  </a:lnTo>
                  <a:close/>
                </a:path>
                <a:path w="472440" h="398779">
                  <a:moveTo>
                    <a:pt x="3810" y="172720"/>
                  </a:moveTo>
                  <a:lnTo>
                    <a:pt x="0" y="172720"/>
                  </a:lnTo>
                  <a:lnTo>
                    <a:pt x="0" y="236220"/>
                  </a:lnTo>
                  <a:lnTo>
                    <a:pt x="3810" y="236220"/>
                  </a:lnTo>
                  <a:lnTo>
                    <a:pt x="3810" y="172720"/>
                  </a:lnTo>
                  <a:close/>
                </a:path>
                <a:path w="472440" h="398779">
                  <a:moveTo>
                    <a:pt x="472440" y="172720"/>
                  </a:moveTo>
                  <a:lnTo>
                    <a:pt x="468630" y="172720"/>
                  </a:lnTo>
                  <a:lnTo>
                    <a:pt x="468630" y="236220"/>
                  </a:lnTo>
                  <a:lnTo>
                    <a:pt x="472440" y="236220"/>
                  </a:lnTo>
                  <a:lnTo>
                    <a:pt x="472440" y="172720"/>
                  </a:lnTo>
                  <a:close/>
                </a:path>
                <a:path w="472440" h="398779">
                  <a:moveTo>
                    <a:pt x="3810" y="236220"/>
                  </a:moveTo>
                  <a:lnTo>
                    <a:pt x="0" y="23622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36220"/>
                  </a:lnTo>
                  <a:close/>
                </a:path>
                <a:path w="472440" h="398779">
                  <a:moveTo>
                    <a:pt x="472440" y="236220"/>
                  </a:moveTo>
                  <a:lnTo>
                    <a:pt x="468630" y="236220"/>
                  </a:lnTo>
                  <a:lnTo>
                    <a:pt x="468630" y="255270"/>
                  </a:lnTo>
                  <a:lnTo>
                    <a:pt x="472440" y="255270"/>
                  </a:lnTo>
                  <a:lnTo>
                    <a:pt x="472440" y="236220"/>
                  </a:lnTo>
                  <a:close/>
                </a:path>
                <a:path w="472440" h="398779">
                  <a:moveTo>
                    <a:pt x="3810" y="255270"/>
                  </a:moveTo>
                  <a:lnTo>
                    <a:pt x="0" y="25527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55270"/>
                  </a:lnTo>
                  <a:close/>
                </a:path>
                <a:path w="472440" h="398779">
                  <a:moveTo>
                    <a:pt x="472440" y="255270"/>
                  </a:moveTo>
                  <a:lnTo>
                    <a:pt x="468630" y="255270"/>
                  </a:lnTo>
                  <a:lnTo>
                    <a:pt x="468630" y="280670"/>
                  </a:lnTo>
                  <a:lnTo>
                    <a:pt x="472440" y="280670"/>
                  </a:lnTo>
                  <a:lnTo>
                    <a:pt x="472440" y="255270"/>
                  </a:lnTo>
                  <a:close/>
                </a:path>
                <a:path w="472440" h="398779">
                  <a:moveTo>
                    <a:pt x="3810" y="280670"/>
                  </a:moveTo>
                  <a:lnTo>
                    <a:pt x="0" y="28067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0670"/>
                  </a:lnTo>
                  <a:close/>
                </a:path>
                <a:path w="472440" h="398779">
                  <a:moveTo>
                    <a:pt x="472440" y="280670"/>
                  </a:moveTo>
                  <a:lnTo>
                    <a:pt x="468630" y="280670"/>
                  </a:lnTo>
                  <a:lnTo>
                    <a:pt x="468630" y="287020"/>
                  </a:lnTo>
                  <a:lnTo>
                    <a:pt x="472440" y="287020"/>
                  </a:lnTo>
                  <a:lnTo>
                    <a:pt x="472440" y="280670"/>
                  </a:lnTo>
                  <a:close/>
                </a:path>
                <a:path w="472440" h="398779">
                  <a:moveTo>
                    <a:pt x="3810" y="287020"/>
                  </a:moveTo>
                  <a:lnTo>
                    <a:pt x="0" y="28702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87020"/>
                  </a:lnTo>
                  <a:close/>
                </a:path>
                <a:path w="472440" h="398779">
                  <a:moveTo>
                    <a:pt x="472440" y="287020"/>
                  </a:moveTo>
                  <a:lnTo>
                    <a:pt x="468630" y="287020"/>
                  </a:lnTo>
                  <a:lnTo>
                    <a:pt x="468630" y="299720"/>
                  </a:lnTo>
                  <a:lnTo>
                    <a:pt x="472440" y="299720"/>
                  </a:lnTo>
                  <a:lnTo>
                    <a:pt x="472440" y="287020"/>
                  </a:lnTo>
                  <a:close/>
                </a:path>
                <a:path w="472440" h="398779">
                  <a:moveTo>
                    <a:pt x="3810" y="299720"/>
                  </a:moveTo>
                  <a:lnTo>
                    <a:pt x="0" y="299720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18770"/>
                  </a:lnTo>
                  <a:lnTo>
                    <a:pt x="3810" y="318770"/>
                  </a:lnTo>
                  <a:lnTo>
                    <a:pt x="3810" y="299720"/>
                  </a:lnTo>
                  <a:close/>
                </a:path>
                <a:path w="472440" h="398779">
                  <a:moveTo>
                    <a:pt x="472440" y="299720"/>
                  </a:moveTo>
                  <a:lnTo>
                    <a:pt x="468630" y="299720"/>
                  </a:lnTo>
                  <a:lnTo>
                    <a:pt x="468630" y="318770"/>
                  </a:lnTo>
                  <a:lnTo>
                    <a:pt x="472440" y="318770"/>
                  </a:lnTo>
                  <a:lnTo>
                    <a:pt x="472440" y="299720"/>
                  </a:lnTo>
                  <a:close/>
                </a:path>
                <a:path w="472440" h="398779">
                  <a:moveTo>
                    <a:pt x="472440" y="318770"/>
                  </a:moveTo>
                  <a:lnTo>
                    <a:pt x="468630" y="318770"/>
                  </a:lnTo>
                  <a:lnTo>
                    <a:pt x="468630" y="323850"/>
                  </a:lnTo>
                  <a:lnTo>
                    <a:pt x="469900" y="323850"/>
                  </a:lnTo>
                  <a:lnTo>
                    <a:pt x="469900" y="322580"/>
                  </a:lnTo>
                  <a:lnTo>
                    <a:pt x="471170" y="322580"/>
                  </a:lnTo>
                  <a:lnTo>
                    <a:pt x="471170" y="321310"/>
                  </a:lnTo>
                  <a:lnTo>
                    <a:pt x="472440" y="321310"/>
                  </a:lnTo>
                  <a:lnTo>
                    <a:pt x="472440" y="318770"/>
                  </a:lnTo>
                  <a:close/>
                </a:path>
                <a:path w="472440" h="398779">
                  <a:moveTo>
                    <a:pt x="3810" y="318770"/>
                  </a:moveTo>
                  <a:lnTo>
                    <a:pt x="2540" y="318770"/>
                  </a:lnTo>
                  <a:lnTo>
                    <a:pt x="2540" y="321310"/>
                  </a:lnTo>
                  <a:lnTo>
                    <a:pt x="3810" y="321310"/>
                  </a:lnTo>
                  <a:lnTo>
                    <a:pt x="3810" y="318770"/>
                  </a:lnTo>
                  <a:close/>
                </a:path>
                <a:path w="472440" h="398779">
                  <a:moveTo>
                    <a:pt x="386079" y="397764"/>
                  </a:moveTo>
                  <a:lnTo>
                    <a:pt x="90170" y="397764"/>
                  </a:lnTo>
                  <a:lnTo>
                    <a:pt x="90170" y="398780"/>
                  </a:lnTo>
                  <a:lnTo>
                    <a:pt x="386079" y="398780"/>
                  </a:lnTo>
                  <a:lnTo>
                    <a:pt x="386079" y="397764"/>
                  </a:lnTo>
                  <a:close/>
                </a:path>
                <a:path w="472440" h="398779">
                  <a:moveTo>
                    <a:pt x="388620" y="396494"/>
                  </a:moveTo>
                  <a:lnTo>
                    <a:pt x="87630" y="396494"/>
                  </a:lnTo>
                  <a:lnTo>
                    <a:pt x="87630" y="397764"/>
                  </a:lnTo>
                  <a:lnTo>
                    <a:pt x="90170" y="397764"/>
                  </a:lnTo>
                  <a:lnTo>
                    <a:pt x="90170" y="397510"/>
                  </a:lnTo>
                  <a:lnTo>
                    <a:pt x="388620" y="397510"/>
                  </a:lnTo>
                  <a:lnTo>
                    <a:pt x="388620" y="396494"/>
                  </a:lnTo>
                  <a:close/>
                </a:path>
                <a:path w="472440" h="398779">
                  <a:moveTo>
                    <a:pt x="388620" y="397510"/>
                  </a:moveTo>
                  <a:lnTo>
                    <a:pt x="386079" y="397510"/>
                  </a:lnTo>
                  <a:lnTo>
                    <a:pt x="386079" y="397764"/>
                  </a:lnTo>
                  <a:lnTo>
                    <a:pt x="388620" y="397764"/>
                  </a:lnTo>
                  <a:lnTo>
                    <a:pt x="388620" y="397510"/>
                  </a:lnTo>
                  <a:close/>
                </a:path>
                <a:path w="472440" h="398779">
                  <a:moveTo>
                    <a:pt x="389890" y="394970"/>
                  </a:moveTo>
                  <a:lnTo>
                    <a:pt x="85090" y="394970"/>
                  </a:lnTo>
                  <a:lnTo>
                    <a:pt x="85090" y="396494"/>
                  </a:lnTo>
                  <a:lnTo>
                    <a:pt x="389890" y="396494"/>
                  </a:lnTo>
                  <a:lnTo>
                    <a:pt x="389890" y="39497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7024369" y="2998470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20" h="391160">
                  <a:moveTo>
                    <a:pt x="3809" y="96520"/>
                  </a:moveTo>
                  <a:lnTo>
                    <a:pt x="0" y="9652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6520"/>
                  </a:lnTo>
                  <a:close/>
                </a:path>
                <a:path w="464820" h="391160">
                  <a:moveTo>
                    <a:pt x="464820" y="96520"/>
                  </a:moveTo>
                  <a:lnTo>
                    <a:pt x="461009" y="96520"/>
                  </a:lnTo>
                  <a:lnTo>
                    <a:pt x="461009" y="99060"/>
                  </a:lnTo>
                  <a:lnTo>
                    <a:pt x="464820" y="99060"/>
                  </a:lnTo>
                  <a:lnTo>
                    <a:pt x="464820" y="96520"/>
                  </a:lnTo>
                  <a:close/>
                </a:path>
                <a:path w="464820" h="391160">
                  <a:moveTo>
                    <a:pt x="3809" y="77597"/>
                  </a:moveTo>
                  <a:lnTo>
                    <a:pt x="0" y="77597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77597"/>
                  </a:lnTo>
                  <a:close/>
                </a:path>
                <a:path w="464820" h="391160">
                  <a:moveTo>
                    <a:pt x="464820" y="77597"/>
                  </a:moveTo>
                  <a:lnTo>
                    <a:pt x="461009" y="77597"/>
                  </a:lnTo>
                  <a:lnTo>
                    <a:pt x="461009" y="95250"/>
                  </a:lnTo>
                  <a:lnTo>
                    <a:pt x="464820" y="95250"/>
                  </a:lnTo>
                  <a:lnTo>
                    <a:pt x="464820" y="77597"/>
                  </a:lnTo>
                  <a:close/>
                </a:path>
                <a:path w="464820" h="391160">
                  <a:moveTo>
                    <a:pt x="2539" y="72389"/>
                  </a:moveTo>
                  <a:lnTo>
                    <a:pt x="1270" y="72389"/>
                  </a:lnTo>
                  <a:lnTo>
                    <a:pt x="1270" y="76200"/>
                  </a:lnTo>
                  <a:lnTo>
                    <a:pt x="3809" y="76200"/>
                  </a:lnTo>
                  <a:lnTo>
                    <a:pt x="3809" y="73787"/>
                  </a:lnTo>
                  <a:lnTo>
                    <a:pt x="2539" y="73787"/>
                  </a:lnTo>
                  <a:lnTo>
                    <a:pt x="2539" y="72389"/>
                  </a:lnTo>
                  <a:close/>
                </a:path>
                <a:path w="464820" h="391160">
                  <a:moveTo>
                    <a:pt x="464820" y="73787"/>
                  </a:moveTo>
                  <a:lnTo>
                    <a:pt x="461009" y="73787"/>
                  </a:lnTo>
                  <a:lnTo>
                    <a:pt x="461009" y="76200"/>
                  </a:lnTo>
                  <a:lnTo>
                    <a:pt x="464820" y="76200"/>
                  </a:lnTo>
                  <a:lnTo>
                    <a:pt x="464820" y="73787"/>
                  </a:lnTo>
                  <a:close/>
                </a:path>
                <a:path w="464820" h="391160">
                  <a:moveTo>
                    <a:pt x="462279" y="67437"/>
                  </a:moveTo>
                  <a:lnTo>
                    <a:pt x="461009" y="67437"/>
                  </a:lnTo>
                  <a:lnTo>
                    <a:pt x="461009" y="72389"/>
                  </a:lnTo>
                  <a:lnTo>
                    <a:pt x="463550" y="72389"/>
                  </a:lnTo>
                  <a:lnTo>
                    <a:pt x="463550" y="69850"/>
                  </a:lnTo>
                  <a:lnTo>
                    <a:pt x="462279" y="69850"/>
                  </a:lnTo>
                  <a:lnTo>
                    <a:pt x="462279" y="67437"/>
                  </a:lnTo>
                  <a:close/>
                </a:path>
                <a:path w="464820" h="391160">
                  <a:moveTo>
                    <a:pt x="78739" y="2539"/>
                  </a:moveTo>
                  <a:lnTo>
                    <a:pt x="77470" y="2539"/>
                  </a:lnTo>
                  <a:lnTo>
                    <a:pt x="77470" y="3937"/>
                  </a:lnTo>
                  <a:lnTo>
                    <a:pt x="78739" y="3937"/>
                  </a:lnTo>
                  <a:lnTo>
                    <a:pt x="78739" y="2539"/>
                  </a:lnTo>
                  <a:close/>
                </a:path>
                <a:path w="464820" h="391160">
                  <a:moveTo>
                    <a:pt x="389890" y="2539"/>
                  </a:moveTo>
                  <a:lnTo>
                    <a:pt x="387349" y="2539"/>
                  </a:lnTo>
                  <a:lnTo>
                    <a:pt x="387349" y="3937"/>
                  </a:lnTo>
                  <a:lnTo>
                    <a:pt x="389890" y="3937"/>
                  </a:lnTo>
                  <a:lnTo>
                    <a:pt x="389890" y="2539"/>
                  </a:lnTo>
                  <a:close/>
                </a:path>
                <a:path w="464820" h="391160">
                  <a:moveTo>
                    <a:pt x="82550" y="126"/>
                  </a:moveTo>
                  <a:lnTo>
                    <a:pt x="81279" y="126"/>
                  </a:lnTo>
                  <a:lnTo>
                    <a:pt x="81279" y="2539"/>
                  </a:lnTo>
                  <a:lnTo>
                    <a:pt x="386079" y="2539"/>
                  </a:lnTo>
                  <a:lnTo>
                    <a:pt x="386079" y="1397"/>
                  </a:lnTo>
                  <a:lnTo>
                    <a:pt x="82550" y="1397"/>
                  </a:lnTo>
                  <a:lnTo>
                    <a:pt x="82550" y="126"/>
                  </a:lnTo>
                  <a:close/>
                </a:path>
                <a:path w="464820" h="391160">
                  <a:moveTo>
                    <a:pt x="386079" y="0"/>
                  </a:moveTo>
                  <a:lnTo>
                    <a:pt x="382270" y="0"/>
                  </a:lnTo>
                  <a:lnTo>
                    <a:pt x="382270" y="1397"/>
                  </a:lnTo>
                  <a:lnTo>
                    <a:pt x="386079" y="1397"/>
                  </a:lnTo>
                  <a:lnTo>
                    <a:pt x="386079" y="0"/>
                  </a:lnTo>
                  <a:close/>
                </a:path>
                <a:path w="464820" h="391160">
                  <a:moveTo>
                    <a:pt x="3809" y="99060"/>
                  </a:moveTo>
                  <a:lnTo>
                    <a:pt x="0" y="99060"/>
                  </a:lnTo>
                  <a:lnTo>
                    <a:pt x="0" y="137160"/>
                  </a:lnTo>
                  <a:lnTo>
                    <a:pt x="3809" y="137160"/>
                  </a:lnTo>
                  <a:lnTo>
                    <a:pt x="3809" y="99060"/>
                  </a:lnTo>
                  <a:close/>
                </a:path>
                <a:path w="464820" h="391160">
                  <a:moveTo>
                    <a:pt x="464820" y="99060"/>
                  </a:moveTo>
                  <a:lnTo>
                    <a:pt x="461009" y="99060"/>
                  </a:lnTo>
                  <a:lnTo>
                    <a:pt x="461009" y="137160"/>
                  </a:lnTo>
                  <a:lnTo>
                    <a:pt x="464820" y="137160"/>
                  </a:lnTo>
                  <a:lnTo>
                    <a:pt x="464820" y="99060"/>
                  </a:lnTo>
                  <a:close/>
                </a:path>
                <a:path w="464820" h="391160">
                  <a:moveTo>
                    <a:pt x="3809" y="137160"/>
                  </a:moveTo>
                  <a:lnTo>
                    <a:pt x="0" y="137160"/>
                  </a:lnTo>
                  <a:lnTo>
                    <a:pt x="0" y="147320"/>
                  </a:lnTo>
                  <a:lnTo>
                    <a:pt x="3809" y="147320"/>
                  </a:lnTo>
                  <a:lnTo>
                    <a:pt x="3809" y="137160"/>
                  </a:lnTo>
                  <a:close/>
                </a:path>
                <a:path w="464820" h="391160">
                  <a:moveTo>
                    <a:pt x="464820" y="137160"/>
                  </a:moveTo>
                  <a:lnTo>
                    <a:pt x="461009" y="137160"/>
                  </a:lnTo>
                  <a:lnTo>
                    <a:pt x="461009" y="147320"/>
                  </a:lnTo>
                  <a:lnTo>
                    <a:pt x="464820" y="147320"/>
                  </a:lnTo>
                  <a:lnTo>
                    <a:pt x="464820" y="137160"/>
                  </a:lnTo>
                  <a:close/>
                </a:path>
                <a:path w="464820" h="391160">
                  <a:moveTo>
                    <a:pt x="3809" y="147320"/>
                  </a:moveTo>
                  <a:lnTo>
                    <a:pt x="0" y="14732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47320"/>
                  </a:lnTo>
                  <a:close/>
                </a:path>
                <a:path w="464820" h="391160">
                  <a:moveTo>
                    <a:pt x="464820" y="147320"/>
                  </a:moveTo>
                  <a:lnTo>
                    <a:pt x="461009" y="147320"/>
                  </a:lnTo>
                  <a:lnTo>
                    <a:pt x="461009" y="168910"/>
                  </a:lnTo>
                  <a:lnTo>
                    <a:pt x="464820" y="168910"/>
                  </a:lnTo>
                  <a:lnTo>
                    <a:pt x="464820" y="147320"/>
                  </a:lnTo>
                  <a:close/>
                </a:path>
                <a:path w="464820" h="391160">
                  <a:moveTo>
                    <a:pt x="3809" y="168910"/>
                  </a:moveTo>
                  <a:lnTo>
                    <a:pt x="0" y="16891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168910"/>
                  </a:lnTo>
                  <a:close/>
                </a:path>
                <a:path w="464820" h="391160">
                  <a:moveTo>
                    <a:pt x="464820" y="168910"/>
                  </a:moveTo>
                  <a:lnTo>
                    <a:pt x="461009" y="168910"/>
                  </a:lnTo>
                  <a:lnTo>
                    <a:pt x="461009" y="232410"/>
                  </a:lnTo>
                  <a:lnTo>
                    <a:pt x="464820" y="232410"/>
                  </a:lnTo>
                  <a:lnTo>
                    <a:pt x="464820" y="168910"/>
                  </a:lnTo>
                  <a:close/>
                </a:path>
                <a:path w="464820" h="391160">
                  <a:moveTo>
                    <a:pt x="3809" y="232410"/>
                  </a:moveTo>
                  <a:lnTo>
                    <a:pt x="0" y="23241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32410"/>
                  </a:lnTo>
                  <a:close/>
                </a:path>
                <a:path w="464820" h="391160">
                  <a:moveTo>
                    <a:pt x="464820" y="232410"/>
                  </a:moveTo>
                  <a:lnTo>
                    <a:pt x="461009" y="232410"/>
                  </a:lnTo>
                  <a:lnTo>
                    <a:pt x="461009" y="251460"/>
                  </a:lnTo>
                  <a:lnTo>
                    <a:pt x="464820" y="251460"/>
                  </a:lnTo>
                  <a:lnTo>
                    <a:pt x="464820" y="232410"/>
                  </a:lnTo>
                  <a:close/>
                </a:path>
                <a:path w="464820" h="391160">
                  <a:moveTo>
                    <a:pt x="3809" y="251460"/>
                  </a:moveTo>
                  <a:lnTo>
                    <a:pt x="0" y="25146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51460"/>
                  </a:lnTo>
                  <a:close/>
                </a:path>
                <a:path w="464820" h="391160">
                  <a:moveTo>
                    <a:pt x="464820" y="251460"/>
                  </a:moveTo>
                  <a:lnTo>
                    <a:pt x="461009" y="251460"/>
                  </a:lnTo>
                  <a:lnTo>
                    <a:pt x="461009" y="276860"/>
                  </a:lnTo>
                  <a:lnTo>
                    <a:pt x="464820" y="276860"/>
                  </a:lnTo>
                  <a:lnTo>
                    <a:pt x="464820" y="251460"/>
                  </a:lnTo>
                  <a:close/>
                </a:path>
                <a:path w="464820" h="39116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464820" h="391160">
                  <a:moveTo>
                    <a:pt x="464820" y="276860"/>
                  </a:moveTo>
                  <a:lnTo>
                    <a:pt x="461009" y="276860"/>
                  </a:lnTo>
                  <a:lnTo>
                    <a:pt x="461009" y="283210"/>
                  </a:lnTo>
                  <a:lnTo>
                    <a:pt x="464820" y="283210"/>
                  </a:lnTo>
                  <a:lnTo>
                    <a:pt x="464820" y="276860"/>
                  </a:lnTo>
                  <a:close/>
                </a:path>
                <a:path w="464820" h="391160">
                  <a:moveTo>
                    <a:pt x="3809" y="283210"/>
                  </a:moveTo>
                  <a:lnTo>
                    <a:pt x="0" y="28321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3210"/>
                  </a:lnTo>
                  <a:close/>
                </a:path>
                <a:path w="464820" h="391160">
                  <a:moveTo>
                    <a:pt x="464820" y="283210"/>
                  </a:moveTo>
                  <a:lnTo>
                    <a:pt x="461009" y="283210"/>
                  </a:lnTo>
                  <a:lnTo>
                    <a:pt x="461009" y="295910"/>
                  </a:lnTo>
                  <a:lnTo>
                    <a:pt x="464820" y="295910"/>
                  </a:lnTo>
                  <a:lnTo>
                    <a:pt x="464820" y="283210"/>
                  </a:lnTo>
                  <a:close/>
                </a:path>
                <a:path w="464820" h="391160">
                  <a:moveTo>
                    <a:pt x="3809" y="295910"/>
                  </a:moveTo>
                  <a:lnTo>
                    <a:pt x="0" y="2959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295910"/>
                  </a:lnTo>
                  <a:close/>
                </a:path>
                <a:path w="464820" h="391160">
                  <a:moveTo>
                    <a:pt x="464820" y="295910"/>
                  </a:moveTo>
                  <a:lnTo>
                    <a:pt x="461009" y="295910"/>
                  </a:lnTo>
                  <a:lnTo>
                    <a:pt x="461009" y="314960"/>
                  </a:lnTo>
                  <a:lnTo>
                    <a:pt x="464820" y="314960"/>
                  </a:lnTo>
                  <a:lnTo>
                    <a:pt x="464820" y="295910"/>
                  </a:lnTo>
                  <a:close/>
                </a:path>
                <a:path w="464820" h="391160">
                  <a:moveTo>
                    <a:pt x="464820" y="314960"/>
                  </a:moveTo>
                  <a:lnTo>
                    <a:pt x="461009" y="314960"/>
                  </a:lnTo>
                  <a:lnTo>
                    <a:pt x="461009" y="325120"/>
                  </a:lnTo>
                  <a:lnTo>
                    <a:pt x="462279" y="325120"/>
                  </a:lnTo>
                  <a:lnTo>
                    <a:pt x="462279" y="323850"/>
                  </a:lnTo>
                  <a:lnTo>
                    <a:pt x="463550" y="323850"/>
                  </a:lnTo>
                  <a:lnTo>
                    <a:pt x="463550" y="322580"/>
                  </a:lnTo>
                  <a:lnTo>
                    <a:pt x="464819" y="322580"/>
                  </a:lnTo>
                  <a:lnTo>
                    <a:pt x="464820" y="314960"/>
                  </a:lnTo>
                  <a:close/>
                </a:path>
                <a:path w="464820" h="391160">
                  <a:moveTo>
                    <a:pt x="3809" y="314960"/>
                  </a:moveTo>
                  <a:lnTo>
                    <a:pt x="0" y="314960"/>
                  </a:lnTo>
                  <a:lnTo>
                    <a:pt x="0" y="318770"/>
                  </a:lnTo>
                  <a:lnTo>
                    <a:pt x="1270" y="318770"/>
                  </a:lnTo>
                  <a:lnTo>
                    <a:pt x="1270" y="320040"/>
                  </a:lnTo>
                  <a:lnTo>
                    <a:pt x="2539" y="320040"/>
                  </a:lnTo>
                  <a:lnTo>
                    <a:pt x="2539" y="322580"/>
                  </a:lnTo>
                  <a:lnTo>
                    <a:pt x="3809" y="322580"/>
                  </a:lnTo>
                  <a:lnTo>
                    <a:pt x="3809" y="314960"/>
                  </a:lnTo>
                  <a:close/>
                </a:path>
                <a:path w="464820" h="391160">
                  <a:moveTo>
                    <a:pt x="388619" y="390144"/>
                  </a:moveTo>
                  <a:lnTo>
                    <a:pt x="80009" y="390144"/>
                  </a:lnTo>
                  <a:lnTo>
                    <a:pt x="80009" y="391160"/>
                  </a:lnTo>
                  <a:lnTo>
                    <a:pt x="388619" y="391160"/>
                  </a:lnTo>
                  <a:lnTo>
                    <a:pt x="388619" y="390144"/>
                  </a:lnTo>
                  <a:close/>
                </a:path>
                <a:path w="464820" h="391160">
                  <a:moveTo>
                    <a:pt x="389890" y="388747"/>
                  </a:moveTo>
                  <a:lnTo>
                    <a:pt x="77470" y="388747"/>
                  </a:lnTo>
                  <a:lnTo>
                    <a:pt x="77470" y="390144"/>
                  </a:lnTo>
                  <a:lnTo>
                    <a:pt x="80009" y="390144"/>
                  </a:lnTo>
                  <a:lnTo>
                    <a:pt x="389890" y="390017"/>
                  </a:lnTo>
                  <a:lnTo>
                    <a:pt x="389890" y="388747"/>
                  </a:lnTo>
                  <a:close/>
                </a:path>
                <a:path w="464820" h="391160">
                  <a:moveTo>
                    <a:pt x="389890" y="390017"/>
                  </a:moveTo>
                  <a:lnTo>
                    <a:pt x="388619" y="390017"/>
                  </a:lnTo>
                  <a:lnTo>
                    <a:pt x="389890" y="390144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7028180" y="3002407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10" y="92583"/>
                  </a:moveTo>
                  <a:lnTo>
                    <a:pt x="0" y="9258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92583"/>
                  </a:lnTo>
                  <a:close/>
                </a:path>
                <a:path w="457200" h="384810">
                  <a:moveTo>
                    <a:pt x="457200" y="92583"/>
                  </a:moveTo>
                  <a:lnTo>
                    <a:pt x="454660" y="92583"/>
                  </a:lnTo>
                  <a:lnTo>
                    <a:pt x="454660" y="95123"/>
                  </a:lnTo>
                  <a:lnTo>
                    <a:pt x="457200" y="95123"/>
                  </a:lnTo>
                  <a:lnTo>
                    <a:pt x="457200" y="92583"/>
                  </a:lnTo>
                  <a:close/>
                </a:path>
                <a:path w="457200" h="384810">
                  <a:moveTo>
                    <a:pt x="3810" y="73533"/>
                  </a:moveTo>
                  <a:lnTo>
                    <a:pt x="0" y="7353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73533"/>
                  </a:lnTo>
                  <a:close/>
                </a:path>
                <a:path w="457200" h="384810">
                  <a:moveTo>
                    <a:pt x="457200" y="73533"/>
                  </a:moveTo>
                  <a:lnTo>
                    <a:pt x="454660" y="73533"/>
                  </a:lnTo>
                  <a:lnTo>
                    <a:pt x="454660" y="91312"/>
                  </a:lnTo>
                  <a:lnTo>
                    <a:pt x="457200" y="91312"/>
                  </a:lnTo>
                  <a:lnTo>
                    <a:pt x="457200" y="73533"/>
                  </a:lnTo>
                  <a:close/>
                </a:path>
                <a:path w="457200" h="384810">
                  <a:moveTo>
                    <a:pt x="3810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69723"/>
                  </a:lnTo>
                  <a:close/>
                </a:path>
                <a:path w="457200" h="384810">
                  <a:moveTo>
                    <a:pt x="457200" y="69723"/>
                  </a:moveTo>
                  <a:lnTo>
                    <a:pt x="454660" y="69723"/>
                  </a:lnTo>
                  <a:lnTo>
                    <a:pt x="454660" y="72262"/>
                  </a:lnTo>
                  <a:lnTo>
                    <a:pt x="457200" y="72262"/>
                  </a:lnTo>
                  <a:lnTo>
                    <a:pt x="457200" y="69723"/>
                  </a:lnTo>
                  <a:close/>
                </a:path>
                <a:path w="457200" h="384810">
                  <a:moveTo>
                    <a:pt x="3810" y="62102"/>
                  </a:moveTo>
                  <a:lnTo>
                    <a:pt x="2540" y="62102"/>
                  </a:lnTo>
                  <a:lnTo>
                    <a:pt x="2540" y="63500"/>
                  </a:lnTo>
                  <a:lnTo>
                    <a:pt x="1270" y="63500"/>
                  </a:lnTo>
                  <a:lnTo>
                    <a:pt x="1270" y="66039"/>
                  </a:lnTo>
                  <a:lnTo>
                    <a:pt x="0" y="66039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2102"/>
                  </a:lnTo>
                  <a:close/>
                </a:path>
                <a:path w="457200" h="384810">
                  <a:moveTo>
                    <a:pt x="455930" y="59689"/>
                  </a:moveTo>
                  <a:lnTo>
                    <a:pt x="454660" y="59689"/>
                  </a:lnTo>
                  <a:lnTo>
                    <a:pt x="454660" y="68452"/>
                  </a:lnTo>
                  <a:lnTo>
                    <a:pt x="457200" y="68452"/>
                  </a:lnTo>
                  <a:lnTo>
                    <a:pt x="457200" y="62102"/>
                  </a:lnTo>
                  <a:lnTo>
                    <a:pt x="455930" y="62102"/>
                  </a:lnTo>
                  <a:lnTo>
                    <a:pt x="455930" y="59689"/>
                  </a:lnTo>
                  <a:close/>
                </a:path>
                <a:path w="457200" h="384810">
                  <a:moveTo>
                    <a:pt x="387350" y="0"/>
                  </a:moveTo>
                  <a:lnTo>
                    <a:pt x="71120" y="0"/>
                  </a:lnTo>
                  <a:lnTo>
                    <a:pt x="71120" y="2539"/>
                  </a:lnTo>
                  <a:lnTo>
                    <a:pt x="387350" y="2539"/>
                  </a:lnTo>
                  <a:lnTo>
                    <a:pt x="387350" y="0"/>
                  </a:lnTo>
                  <a:close/>
                </a:path>
                <a:path w="457200" h="384810">
                  <a:moveTo>
                    <a:pt x="3810" y="95123"/>
                  </a:moveTo>
                  <a:lnTo>
                    <a:pt x="0" y="95123"/>
                  </a:lnTo>
                  <a:lnTo>
                    <a:pt x="0" y="133223"/>
                  </a:lnTo>
                  <a:lnTo>
                    <a:pt x="3810" y="133223"/>
                  </a:lnTo>
                  <a:lnTo>
                    <a:pt x="3810" y="95123"/>
                  </a:lnTo>
                  <a:close/>
                </a:path>
                <a:path w="457200" h="384810">
                  <a:moveTo>
                    <a:pt x="457200" y="95123"/>
                  </a:moveTo>
                  <a:lnTo>
                    <a:pt x="454660" y="95123"/>
                  </a:lnTo>
                  <a:lnTo>
                    <a:pt x="454660" y="133223"/>
                  </a:lnTo>
                  <a:lnTo>
                    <a:pt x="457200" y="133223"/>
                  </a:lnTo>
                  <a:lnTo>
                    <a:pt x="457200" y="95123"/>
                  </a:lnTo>
                  <a:close/>
                </a:path>
                <a:path w="457200" h="384810">
                  <a:moveTo>
                    <a:pt x="3810" y="133223"/>
                  </a:moveTo>
                  <a:lnTo>
                    <a:pt x="0" y="133223"/>
                  </a:lnTo>
                  <a:lnTo>
                    <a:pt x="0" y="143383"/>
                  </a:lnTo>
                  <a:lnTo>
                    <a:pt x="3810" y="143383"/>
                  </a:lnTo>
                  <a:lnTo>
                    <a:pt x="3810" y="133223"/>
                  </a:lnTo>
                  <a:close/>
                </a:path>
                <a:path w="457200" h="384810">
                  <a:moveTo>
                    <a:pt x="457200" y="133223"/>
                  </a:moveTo>
                  <a:lnTo>
                    <a:pt x="454660" y="133223"/>
                  </a:lnTo>
                  <a:lnTo>
                    <a:pt x="454660" y="143383"/>
                  </a:lnTo>
                  <a:lnTo>
                    <a:pt x="457200" y="143383"/>
                  </a:lnTo>
                  <a:lnTo>
                    <a:pt x="457200" y="133223"/>
                  </a:lnTo>
                  <a:close/>
                </a:path>
                <a:path w="457200" h="384810">
                  <a:moveTo>
                    <a:pt x="3810" y="143383"/>
                  </a:moveTo>
                  <a:lnTo>
                    <a:pt x="0" y="143383"/>
                  </a:lnTo>
                  <a:lnTo>
                    <a:pt x="0" y="164973"/>
                  </a:lnTo>
                  <a:lnTo>
                    <a:pt x="3810" y="164973"/>
                  </a:lnTo>
                  <a:lnTo>
                    <a:pt x="3810" y="143383"/>
                  </a:lnTo>
                  <a:close/>
                </a:path>
                <a:path w="457200" h="384810">
                  <a:moveTo>
                    <a:pt x="457200" y="143383"/>
                  </a:moveTo>
                  <a:lnTo>
                    <a:pt x="454660" y="143383"/>
                  </a:lnTo>
                  <a:lnTo>
                    <a:pt x="454660" y="164973"/>
                  </a:lnTo>
                  <a:lnTo>
                    <a:pt x="457200" y="164973"/>
                  </a:lnTo>
                  <a:lnTo>
                    <a:pt x="457200" y="143383"/>
                  </a:lnTo>
                  <a:close/>
                </a:path>
                <a:path w="457200" h="384810">
                  <a:moveTo>
                    <a:pt x="3810" y="164973"/>
                  </a:moveTo>
                  <a:lnTo>
                    <a:pt x="0" y="164973"/>
                  </a:lnTo>
                  <a:lnTo>
                    <a:pt x="0" y="228473"/>
                  </a:lnTo>
                  <a:lnTo>
                    <a:pt x="3810" y="228473"/>
                  </a:lnTo>
                  <a:lnTo>
                    <a:pt x="3810" y="164973"/>
                  </a:lnTo>
                  <a:close/>
                </a:path>
                <a:path w="457200" h="384810">
                  <a:moveTo>
                    <a:pt x="457200" y="164973"/>
                  </a:moveTo>
                  <a:lnTo>
                    <a:pt x="454660" y="164973"/>
                  </a:lnTo>
                  <a:lnTo>
                    <a:pt x="454660" y="228473"/>
                  </a:lnTo>
                  <a:lnTo>
                    <a:pt x="457200" y="228473"/>
                  </a:lnTo>
                  <a:lnTo>
                    <a:pt x="457200" y="164973"/>
                  </a:lnTo>
                  <a:close/>
                </a:path>
                <a:path w="457200" h="384810">
                  <a:moveTo>
                    <a:pt x="3810" y="228473"/>
                  </a:moveTo>
                  <a:lnTo>
                    <a:pt x="0" y="228473"/>
                  </a:lnTo>
                  <a:lnTo>
                    <a:pt x="0" y="247523"/>
                  </a:lnTo>
                  <a:lnTo>
                    <a:pt x="3810" y="247523"/>
                  </a:lnTo>
                  <a:lnTo>
                    <a:pt x="3810" y="228473"/>
                  </a:lnTo>
                  <a:close/>
                </a:path>
                <a:path w="457200" h="384810">
                  <a:moveTo>
                    <a:pt x="457200" y="228473"/>
                  </a:moveTo>
                  <a:lnTo>
                    <a:pt x="454660" y="228473"/>
                  </a:lnTo>
                  <a:lnTo>
                    <a:pt x="454660" y="247523"/>
                  </a:lnTo>
                  <a:lnTo>
                    <a:pt x="457200" y="247523"/>
                  </a:lnTo>
                  <a:lnTo>
                    <a:pt x="457200" y="228473"/>
                  </a:lnTo>
                  <a:close/>
                </a:path>
                <a:path w="457200" h="384810">
                  <a:moveTo>
                    <a:pt x="3810" y="247523"/>
                  </a:moveTo>
                  <a:lnTo>
                    <a:pt x="0" y="247523"/>
                  </a:lnTo>
                  <a:lnTo>
                    <a:pt x="0" y="272923"/>
                  </a:lnTo>
                  <a:lnTo>
                    <a:pt x="3810" y="272923"/>
                  </a:lnTo>
                  <a:lnTo>
                    <a:pt x="3810" y="247523"/>
                  </a:lnTo>
                  <a:close/>
                </a:path>
                <a:path w="457200" h="384810">
                  <a:moveTo>
                    <a:pt x="457200" y="247523"/>
                  </a:moveTo>
                  <a:lnTo>
                    <a:pt x="454660" y="247523"/>
                  </a:lnTo>
                  <a:lnTo>
                    <a:pt x="454660" y="272923"/>
                  </a:lnTo>
                  <a:lnTo>
                    <a:pt x="457200" y="272923"/>
                  </a:lnTo>
                  <a:lnTo>
                    <a:pt x="457200" y="247523"/>
                  </a:lnTo>
                  <a:close/>
                </a:path>
                <a:path w="457200" h="384810">
                  <a:moveTo>
                    <a:pt x="3810" y="272923"/>
                  </a:moveTo>
                  <a:lnTo>
                    <a:pt x="0" y="272923"/>
                  </a:lnTo>
                  <a:lnTo>
                    <a:pt x="0" y="279273"/>
                  </a:lnTo>
                  <a:lnTo>
                    <a:pt x="3810" y="279273"/>
                  </a:lnTo>
                  <a:lnTo>
                    <a:pt x="3810" y="272923"/>
                  </a:lnTo>
                  <a:close/>
                </a:path>
                <a:path w="457200" h="384810">
                  <a:moveTo>
                    <a:pt x="457200" y="272923"/>
                  </a:moveTo>
                  <a:lnTo>
                    <a:pt x="454660" y="272923"/>
                  </a:lnTo>
                  <a:lnTo>
                    <a:pt x="454660" y="279273"/>
                  </a:lnTo>
                  <a:lnTo>
                    <a:pt x="457200" y="279273"/>
                  </a:lnTo>
                  <a:lnTo>
                    <a:pt x="457200" y="272923"/>
                  </a:lnTo>
                  <a:close/>
                </a:path>
                <a:path w="457200" h="384810">
                  <a:moveTo>
                    <a:pt x="3810" y="279273"/>
                  </a:moveTo>
                  <a:lnTo>
                    <a:pt x="0" y="279273"/>
                  </a:lnTo>
                  <a:lnTo>
                    <a:pt x="0" y="291973"/>
                  </a:lnTo>
                  <a:lnTo>
                    <a:pt x="3810" y="291973"/>
                  </a:lnTo>
                  <a:lnTo>
                    <a:pt x="3810" y="279273"/>
                  </a:lnTo>
                  <a:close/>
                </a:path>
                <a:path w="457200" h="384810">
                  <a:moveTo>
                    <a:pt x="457200" y="279273"/>
                  </a:moveTo>
                  <a:lnTo>
                    <a:pt x="454660" y="279273"/>
                  </a:lnTo>
                  <a:lnTo>
                    <a:pt x="454660" y="291973"/>
                  </a:lnTo>
                  <a:lnTo>
                    <a:pt x="457200" y="291973"/>
                  </a:lnTo>
                  <a:lnTo>
                    <a:pt x="457200" y="279273"/>
                  </a:lnTo>
                  <a:close/>
                </a:path>
                <a:path w="457200" h="384810">
                  <a:moveTo>
                    <a:pt x="3810" y="291973"/>
                  </a:moveTo>
                  <a:lnTo>
                    <a:pt x="0" y="291973"/>
                  </a:lnTo>
                  <a:lnTo>
                    <a:pt x="0" y="311023"/>
                  </a:lnTo>
                  <a:lnTo>
                    <a:pt x="3810" y="311023"/>
                  </a:lnTo>
                  <a:lnTo>
                    <a:pt x="3810" y="291973"/>
                  </a:lnTo>
                  <a:close/>
                </a:path>
                <a:path w="457200" h="384810">
                  <a:moveTo>
                    <a:pt x="457200" y="291973"/>
                  </a:moveTo>
                  <a:lnTo>
                    <a:pt x="454660" y="291973"/>
                  </a:lnTo>
                  <a:lnTo>
                    <a:pt x="454660" y="311023"/>
                  </a:lnTo>
                  <a:lnTo>
                    <a:pt x="457200" y="311023"/>
                  </a:lnTo>
                  <a:lnTo>
                    <a:pt x="457200" y="291973"/>
                  </a:lnTo>
                  <a:close/>
                </a:path>
                <a:path w="457200" h="384810">
                  <a:moveTo>
                    <a:pt x="457200" y="311023"/>
                  </a:moveTo>
                  <a:lnTo>
                    <a:pt x="454660" y="311023"/>
                  </a:lnTo>
                  <a:lnTo>
                    <a:pt x="454660" y="324993"/>
                  </a:lnTo>
                  <a:lnTo>
                    <a:pt x="455930" y="324993"/>
                  </a:lnTo>
                  <a:lnTo>
                    <a:pt x="455930" y="323723"/>
                  </a:lnTo>
                  <a:lnTo>
                    <a:pt x="457200" y="323723"/>
                  </a:lnTo>
                  <a:lnTo>
                    <a:pt x="457200" y="311023"/>
                  </a:lnTo>
                  <a:close/>
                </a:path>
                <a:path w="457200" h="384810">
                  <a:moveTo>
                    <a:pt x="3810" y="311023"/>
                  </a:moveTo>
                  <a:lnTo>
                    <a:pt x="0" y="311023"/>
                  </a:lnTo>
                  <a:lnTo>
                    <a:pt x="0" y="319913"/>
                  </a:lnTo>
                  <a:lnTo>
                    <a:pt x="1270" y="319913"/>
                  </a:lnTo>
                  <a:lnTo>
                    <a:pt x="1270" y="321183"/>
                  </a:lnTo>
                  <a:lnTo>
                    <a:pt x="2540" y="321183"/>
                  </a:lnTo>
                  <a:lnTo>
                    <a:pt x="2540" y="323723"/>
                  </a:lnTo>
                  <a:lnTo>
                    <a:pt x="3810" y="323723"/>
                  </a:lnTo>
                  <a:lnTo>
                    <a:pt x="3810" y="311023"/>
                  </a:lnTo>
                  <a:close/>
                </a:path>
                <a:path w="457200" h="384810">
                  <a:moveTo>
                    <a:pt x="388620" y="383667"/>
                  </a:moveTo>
                  <a:lnTo>
                    <a:pt x="72390" y="383667"/>
                  </a:lnTo>
                  <a:lnTo>
                    <a:pt x="72390" y="384683"/>
                  </a:lnTo>
                  <a:lnTo>
                    <a:pt x="388620" y="384683"/>
                  </a:lnTo>
                  <a:lnTo>
                    <a:pt x="388620" y="383667"/>
                  </a:lnTo>
                  <a:close/>
                </a:path>
                <a:path w="457200" h="384810">
                  <a:moveTo>
                    <a:pt x="389890" y="382397"/>
                  </a:moveTo>
                  <a:lnTo>
                    <a:pt x="69850" y="382397"/>
                  </a:lnTo>
                  <a:lnTo>
                    <a:pt x="69850" y="383667"/>
                  </a:lnTo>
                  <a:lnTo>
                    <a:pt x="72390" y="383667"/>
                  </a:lnTo>
                  <a:lnTo>
                    <a:pt x="72390" y="383413"/>
                  </a:lnTo>
                  <a:lnTo>
                    <a:pt x="389890" y="383413"/>
                  </a:lnTo>
                  <a:lnTo>
                    <a:pt x="389890" y="382397"/>
                  </a:lnTo>
                  <a:close/>
                </a:path>
                <a:path w="457200" h="384810">
                  <a:moveTo>
                    <a:pt x="389890" y="383413"/>
                  </a:moveTo>
                  <a:lnTo>
                    <a:pt x="388620" y="383413"/>
                  </a:lnTo>
                  <a:lnTo>
                    <a:pt x="388620" y="383667"/>
                  </a:lnTo>
                  <a:lnTo>
                    <a:pt x="389890" y="383667"/>
                  </a:lnTo>
                  <a:lnTo>
                    <a:pt x="389890" y="383413"/>
                  </a:lnTo>
                  <a:close/>
                </a:path>
                <a:path w="457200" h="384810">
                  <a:moveTo>
                    <a:pt x="392429" y="380873"/>
                  </a:moveTo>
                  <a:lnTo>
                    <a:pt x="68579" y="380873"/>
                  </a:lnTo>
                  <a:lnTo>
                    <a:pt x="68579" y="382397"/>
                  </a:lnTo>
                  <a:lnTo>
                    <a:pt x="392429" y="382397"/>
                  </a:lnTo>
                  <a:lnTo>
                    <a:pt x="392429" y="380873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7031990" y="3004947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09" y="90043"/>
                  </a:moveTo>
                  <a:lnTo>
                    <a:pt x="0" y="90043"/>
                  </a:lnTo>
                  <a:lnTo>
                    <a:pt x="0" y="92583"/>
                  </a:lnTo>
                  <a:lnTo>
                    <a:pt x="3809" y="92583"/>
                  </a:lnTo>
                  <a:lnTo>
                    <a:pt x="3809" y="90043"/>
                  </a:lnTo>
                  <a:close/>
                </a:path>
                <a:path w="450850" h="378460">
                  <a:moveTo>
                    <a:pt x="450850" y="90043"/>
                  </a:moveTo>
                  <a:lnTo>
                    <a:pt x="447039" y="90043"/>
                  </a:lnTo>
                  <a:lnTo>
                    <a:pt x="447039" y="92583"/>
                  </a:lnTo>
                  <a:lnTo>
                    <a:pt x="450850" y="92583"/>
                  </a:lnTo>
                  <a:lnTo>
                    <a:pt x="450850" y="90043"/>
                  </a:lnTo>
                  <a:close/>
                </a:path>
                <a:path w="450850" h="378460">
                  <a:moveTo>
                    <a:pt x="3809" y="70993"/>
                  </a:moveTo>
                  <a:lnTo>
                    <a:pt x="0" y="70993"/>
                  </a:lnTo>
                  <a:lnTo>
                    <a:pt x="0" y="88773"/>
                  </a:lnTo>
                  <a:lnTo>
                    <a:pt x="3809" y="88773"/>
                  </a:lnTo>
                  <a:lnTo>
                    <a:pt x="3809" y="70993"/>
                  </a:lnTo>
                  <a:close/>
                </a:path>
                <a:path w="450850" h="378460">
                  <a:moveTo>
                    <a:pt x="450850" y="70993"/>
                  </a:moveTo>
                  <a:lnTo>
                    <a:pt x="447039" y="70993"/>
                  </a:lnTo>
                  <a:lnTo>
                    <a:pt x="447039" y="88773"/>
                  </a:lnTo>
                  <a:lnTo>
                    <a:pt x="450850" y="88773"/>
                  </a:lnTo>
                  <a:lnTo>
                    <a:pt x="450850" y="70993"/>
                  </a:lnTo>
                  <a:close/>
                </a:path>
                <a:path w="450850" h="378460">
                  <a:moveTo>
                    <a:pt x="3809" y="67183"/>
                  </a:moveTo>
                  <a:lnTo>
                    <a:pt x="0" y="67183"/>
                  </a:lnTo>
                  <a:lnTo>
                    <a:pt x="0" y="69723"/>
                  </a:lnTo>
                  <a:lnTo>
                    <a:pt x="3809" y="69723"/>
                  </a:lnTo>
                  <a:lnTo>
                    <a:pt x="3809" y="67183"/>
                  </a:lnTo>
                  <a:close/>
                </a:path>
                <a:path w="450850" h="378460">
                  <a:moveTo>
                    <a:pt x="450850" y="67183"/>
                  </a:moveTo>
                  <a:lnTo>
                    <a:pt x="447039" y="67183"/>
                  </a:lnTo>
                  <a:lnTo>
                    <a:pt x="447039" y="69723"/>
                  </a:lnTo>
                  <a:lnTo>
                    <a:pt x="450850" y="69723"/>
                  </a:lnTo>
                  <a:lnTo>
                    <a:pt x="450850" y="67183"/>
                  </a:lnTo>
                  <a:close/>
                </a:path>
                <a:path w="450850" h="378460">
                  <a:moveTo>
                    <a:pt x="1269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8420"/>
                  </a:lnTo>
                  <a:lnTo>
                    <a:pt x="1269" y="58420"/>
                  </a:lnTo>
                  <a:lnTo>
                    <a:pt x="1269" y="57150"/>
                  </a:lnTo>
                  <a:close/>
                </a:path>
                <a:path w="450850" h="378460">
                  <a:moveTo>
                    <a:pt x="450850" y="58420"/>
                  </a:moveTo>
                  <a:lnTo>
                    <a:pt x="447039" y="58420"/>
                  </a:lnTo>
                  <a:lnTo>
                    <a:pt x="447039" y="65912"/>
                  </a:lnTo>
                  <a:lnTo>
                    <a:pt x="450850" y="65912"/>
                  </a:lnTo>
                  <a:lnTo>
                    <a:pt x="450850" y="58420"/>
                  </a:lnTo>
                  <a:close/>
                </a:path>
                <a:path w="450850" h="378460">
                  <a:moveTo>
                    <a:pt x="3809" y="54610"/>
                  </a:moveTo>
                  <a:lnTo>
                    <a:pt x="2539" y="54610"/>
                  </a:lnTo>
                  <a:lnTo>
                    <a:pt x="2539" y="57150"/>
                  </a:lnTo>
                  <a:lnTo>
                    <a:pt x="3809" y="57150"/>
                  </a:lnTo>
                  <a:lnTo>
                    <a:pt x="3809" y="54610"/>
                  </a:lnTo>
                  <a:close/>
                </a:path>
                <a:path w="450850" h="378460">
                  <a:moveTo>
                    <a:pt x="448309" y="53212"/>
                  </a:moveTo>
                  <a:lnTo>
                    <a:pt x="447039" y="53212"/>
                  </a:lnTo>
                  <a:lnTo>
                    <a:pt x="447039" y="57150"/>
                  </a:lnTo>
                  <a:lnTo>
                    <a:pt x="449579" y="57150"/>
                  </a:lnTo>
                  <a:lnTo>
                    <a:pt x="449579" y="54610"/>
                  </a:lnTo>
                  <a:lnTo>
                    <a:pt x="448309" y="54610"/>
                  </a:lnTo>
                  <a:lnTo>
                    <a:pt x="448309" y="53212"/>
                  </a:lnTo>
                  <a:close/>
                </a:path>
                <a:path w="450850" h="378460">
                  <a:moveTo>
                    <a:pt x="60959" y="2412"/>
                  </a:moveTo>
                  <a:lnTo>
                    <a:pt x="59689" y="2412"/>
                  </a:lnTo>
                  <a:lnTo>
                    <a:pt x="59689" y="3810"/>
                  </a:lnTo>
                  <a:lnTo>
                    <a:pt x="60959" y="3810"/>
                  </a:lnTo>
                  <a:lnTo>
                    <a:pt x="60959" y="2412"/>
                  </a:lnTo>
                  <a:close/>
                </a:path>
                <a:path w="450850" h="378460">
                  <a:moveTo>
                    <a:pt x="392429" y="2412"/>
                  </a:moveTo>
                  <a:lnTo>
                    <a:pt x="389889" y="2412"/>
                  </a:lnTo>
                  <a:lnTo>
                    <a:pt x="389889" y="3810"/>
                  </a:lnTo>
                  <a:lnTo>
                    <a:pt x="392429" y="3810"/>
                  </a:lnTo>
                  <a:lnTo>
                    <a:pt x="392429" y="2412"/>
                  </a:lnTo>
                  <a:close/>
                </a:path>
                <a:path w="450850" h="378460">
                  <a:moveTo>
                    <a:pt x="66039" y="0"/>
                  </a:moveTo>
                  <a:lnTo>
                    <a:pt x="63500" y="0"/>
                  </a:lnTo>
                  <a:lnTo>
                    <a:pt x="63500" y="2412"/>
                  </a:lnTo>
                  <a:lnTo>
                    <a:pt x="387350" y="2412"/>
                  </a:lnTo>
                  <a:lnTo>
                    <a:pt x="387350" y="1270"/>
                  </a:lnTo>
                  <a:lnTo>
                    <a:pt x="66039" y="1270"/>
                  </a:lnTo>
                  <a:lnTo>
                    <a:pt x="66039" y="0"/>
                  </a:lnTo>
                  <a:close/>
                </a:path>
                <a:path w="450850" h="378460">
                  <a:moveTo>
                    <a:pt x="387350" y="0"/>
                  </a:moveTo>
                  <a:lnTo>
                    <a:pt x="386079" y="0"/>
                  </a:lnTo>
                  <a:lnTo>
                    <a:pt x="386079" y="1270"/>
                  </a:lnTo>
                  <a:lnTo>
                    <a:pt x="387350" y="1270"/>
                  </a:lnTo>
                  <a:lnTo>
                    <a:pt x="387350" y="0"/>
                  </a:lnTo>
                  <a:close/>
                </a:path>
                <a:path w="450850" h="378460">
                  <a:moveTo>
                    <a:pt x="3809" y="92583"/>
                  </a:moveTo>
                  <a:lnTo>
                    <a:pt x="0" y="92583"/>
                  </a:lnTo>
                  <a:lnTo>
                    <a:pt x="0" y="130683"/>
                  </a:lnTo>
                  <a:lnTo>
                    <a:pt x="3809" y="130683"/>
                  </a:lnTo>
                  <a:lnTo>
                    <a:pt x="3809" y="92583"/>
                  </a:lnTo>
                  <a:close/>
                </a:path>
                <a:path w="450850" h="378460">
                  <a:moveTo>
                    <a:pt x="450850" y="92583"/>
                  </a:moveTo>
                  <a:lnTo>
                    <a:pt x="447039" y="92583"/>
                  </a:lnTo>
                  <a:lnTo>
                    <a:pt x="447039" y="130683"/>
                  </a:lnTo>
                  <a:lnTo>
                    <a:pt x="450850" y="130683"/>
                  </a:lnTo>
                  <a:lnTo>
                    <a:pt x="450850" y="92583"/>
                  </a:lnTo>
                  <a:close/>
                </a:path>
                <a:path w="450850" h="378460">
                  <a:moveTo>
                    <a:pt x="3809" y="130683"/>
                  </a:moveTo>
                  <a:lnTo>
                    <a:pt x="0" y="130683"/>
                  </a:lnTo>
                  <a:lnTo>
                    <a:pt x="0" y="140843"/>
                  </a:lnTo>
                  <a:lnTo>
                    <a:pt x="3809" y="140843"/>
                  </a:lnTo>
                  <a:lnTo>
                    <a:pt x="3809" y="130683"/>
                  </a:lnTo>
                  <a:close/>
                </a:path>
                <a:path w="450850" h="378460">
                  <a:moveTo>
                    <a:pt x="450850" y="130683"/>
                  </a:moveTo>
                  <a:lnTo>
                    <a:pt x="447039" y="130683"/>
                  </a:lnTo>
                  <a:lnTo>
                    <a:pt x="447039" y="140843"/>
                  </a:lnTo>
                  <a:lnTo>
                    <a:pt x="450850" y="140843"/>
                  </a:lnTo>
                  <a:lnTo>
                    <a:pt x="450850" y="130683"/>
                  </a:lnTo>
                  <a:close/>
                </a:path>
                <a:path w="450850" h="378460">
                  <a:moveTo>
                    <a:pt x="3809" y="140843"/>
                  </a:moveTo>
                  <a:lnTo>
                    <a:pt x="0" y="140843"/>
                  </a:lnTo>
                  <a:lnTo>
                    <a:pt x="0" y="162433"/>
                  </a:lnTo>
                  <a:lnTo>
                    <a:pt x="3809" y="162433"/>
                  </a:lnTo>
                  <a:lnTo>
                    <a:pt x="3809" y="140843"/>
                  </a:lnTo>
                  <a:close/>
                </a:path>
                <a:path w="450850" h="378460">
                  <a:moveTo>
                    <a:pt x="450850" y="140843"/>
                  </a:moveTo>
                  <a:lnTo>
                    <a:pt x="447039" y="140843"/>
                  </a:lnTo>
                  <a:lnTo>
                    <a:pt x="447039" y="162433"/>
                  </a:lnTo>
                  <a:lnTo>
                    <a:pt x="450850" y="162433"/>
                  </a:lnTo>
                  <a:lnTo>
                    <a:pt x="450850" y="140843"/>
                  </a:lnTo>
                  <a:close/>
                </a:path>
                <a:path w="450850" h="378460">
                  <a:moveTo>
                    <a:pt x="3809" y="162433"/>
                  </a:moveTo>
                  <a:lnTo>
                    <a:pt x="0" y="162433"/>
                  </a:lnTo>
                  <a:lnTo>
                    <a:pt x="0" y="225933"/>
                  </a:lnTo>
                  <a:lnTo>
                    <a:pt x="3809" y="225933"/>
                  </a:lnTo>
                  <a:lnTo>
                    <a:pt x="3809" y="162433"/>
                  </a:lnTo>
                  <a:close/>
                </a:path>
                <a:path w="450850" h="378460">
                  <a:moveTo>
                    <a:pt x="450850" y="162433"/>
                  </a:moveTo>
                  <a:lnTo>
                    <a:pt x="447039" y="162433"/>
                  </a:lnTo>
                  <a:lnTo>
                    <a:pt x="447039" y="225933"/>
                  </a:lnTo>
                  <a:lnTo>
                    <a:pt x="450850" y="225933"/>
                  </a:lnTo>
                  <a:lnTo>
                    <a:pt x="450850" y="162433"/>
                  </a:lnTo>
                  <a:close/>
                </a:path>
                <a:path w="450850" h="378460">
                  <a:moveTo>
                    <a:pt x="3809" y="225933"/>
                  </a:moveTo>
                  <a:lnTo>
                    <a:pt x="0" y="225933"/>
                  </a:lnTo>
                  <a:lnTo>
                    <a:pt x="0" y="244983"/>
                  </a:lnTo>
                  <a:lnTo>
                    <a:pt x="3809" y="244983"/>
                  </a:lnTo>
                  <a:lnTo>
                    <a:pt x="3809" y="225933"/>
                  </a:lnTo>
                  <a:close/>
                </a:path>
                <a:path w="450850" h="378460">
                  <a:moveTo>
                    <a:pt x="450850" y="225933"/>
                  </a:moveTo>
                  <a:lnTo>
                    <a:pt x="447039" y="225933"/>
                  </a:lnTo>
                  <a:lnTo>
                    <a:pt x="447039" y="244983"/>
                  </a:lnTo>
                  <a:lnTo>
                    <a:pt x="450850" y="244983"/>
                  </a:lnTo>
                  <a:lnTo>
                    <a:pt x="450850" y="225933"/>
                  </a:lnTo>
                  <a:close/>
                </a:path>
                <a:path w="450850" h="378460">
                  <a:moveTo>
                    <a:pt x="3809" y="244983"/>
                  </a:moveTo>
                  <a:lnTo>
                    <a:pt x="0" y="244983"/>
                  </a:lnTo>
                  <a:lnTo>
                    <a:pt x="0" y="270383"/>
                  </a:lnTo>
                  <a:lnTo>
                    <a:pt x="3809" y="270383"/>
                  </a:lnTo>
                  <a:lnTo>
                    <a:pt x="3809" y="244983"/>
                  </a:lnTo>
                  <a:close/>
                </a:path>
                <a:path w="450850" h="378460">
                  <a:moveTo>
                    <a:pt x="450850" y="244983"/>
                  </a:moveTo>
                  <a:lnTo>
                    <a:pt x="447039" y="244983"/>
                  </a:lnTo>
                  <a:lnTo>
                    <a:pt x="447039" y="270383"/>
                  </a:lnTo>
                  <a:lnTo>
                    <a:pt x="450850" y="270383"/>
                  </a:lnTo>
                  <a:lnTo>
                    <a:pt x="450850" y="244983"/>
                  </a:lnTo>
                  <a:close/>
                </a:path>
                <a:path w="450850" h="378460">
                  <a:moveTo>
                    <a:pt x="3809" y="270383"/>
                  </a:moveTo>
                  <a:lnTo>
                    <a:pt x="0" y="270383"/>
                  </a:lnTo>
                  <a:lnTo>
                    <a:pt x="0" y="276733"/>
                  </a:lnTo>
                  <a:lnTo>
                    <a:pt x="3809" y="276733"/>
                  </a:lnTo>
                  <a:lnTo>
                    <a:pt x="3809" y="270383"/>
                  </a:lnTo>
                  <a:close/>
                </a:path>
                <a:path w="450850" h="378460">
                  <a:moveTo>
                    <a:pt x="450850" y="270383"/>
                  </a:moveTo>
                  <a:lnTo>
                    <a:pt x="447039" y="270383"/>
                  </a:lnTo>
                  <a:lnTo>
                    <a:pt x="447039" y="276733"/>
                  </a:lnTo>
                  <a:lnTo>
                    <a:pt x="450850" y="276733"/>
                  </a:lnTo>
                  <a:lnTo>
                    <a:pt x="450850" y="270383"/>
                  </a:lnTo>
                  <a:close/>
                </a:path>
                <a:path w="450850" h="378460">
                  <a:moveTo>
                    <a:pt x="3809" y="276733"/>
                  </a:moveTo>
                  <a:lnTo>
                    <a:pt x="0" y="276733"/>
                  </a:lnTo>
                  <a:lnTo>
                    <a:pt x="0" y="289433"/>
                  </a:lnTo>
                  <a:lnTo>
                    <a:pt x="3809" y="289433"/>
                  </a:lnTo>
                  <a:lnTo>
                    <a:pt x="3809" y="276733"/>
                  </a:lnTo>
                  <a:close/>
                </a:path>
                <a:path w="450850" h="378460">
                  <a:moveTo>
                    <a:pt x="450850" y="276733"/>
                  </a:moveTo>
                  <a:lnTo>
                    <a:pt x="447039" y="276733"/>
                  </a:lnTo>
                  <a:lnTo>
                    <a:pt x="447039" y="289433"/>
                  </a:lnTo>
                  <a:lnTo>
                    <a:pt x="450850" y="289433"/>
                  </a:lnTo>
                  <a:lnTo>
                    <a:pt x="450850" y="276733"/>
                  </a:lnTo>
                  <a:close/>
                </a:path>
                <a:path w="450850" h="378460">
                  <a:moveTo>
                    <a:pt x="3809" y="289433"/>
                  </a:moveTo>
                  <a:lnTo>
                    <a:pt x="0" y="289433"/>
                  </a:lnTo>
                  <a:lnTo>
                    <a:pt x="0" y="308483"/>
                  </a:lnTo>
                  <a:lnTo>
                    <a:pt x="3809" y="308483"/>
                  </a:lnTo>
                  <a:lnTo>
                    <a:pt x="3809" y="289433"/>
                  </a:lnTo>
                  <a:close/>
                </a:path>
                <a:path w="450850" h="378460">
                  <a:moveTo>
                    <a:pt x="450850" y="289433"/>
                  </a:moveTo>
                  <a:lnTo>
                    <a:pt x="447039" y="289433"/>
                  </a:lnTo>
                  <a:lnTo>
                    <a:pt x="447039" y="308483"/>
                  </a:lnTo>
                  <a:lnTo>
                    <a:pt x="450850" y="308483"/>
                  </a:lnTo>
                  <a:lnTo>
                    <a:pt x="450850" y="289433"/>
                  </a:lnTo>
                  <a:close/>
                </a:path>
                <a:path w="450850" h="378460">
                  <a:moveTo>
                    <a:pt x="450850" y="308483"/>
                  </a:moveTo>
                  <a:lnTo>
                    <a:pt x="447039" y="308483"/>
                  </a:lnTo>
                  <a:lnTo>
                    <a:pt x="447039" y="327533"/>
                  </a:lnTo>
                  <a:lnTo>
                    <a:pt x="448309" y="327533"/>
                  </a:lnTo>
                  <a:lnTo>
                    <a:pt x="448309" y="324993"/>
                  </a:lnTo>
                  <a:lnTo>
                    <a:pt x="449579" y="324993"/>
                  </a:lnTo>
                  <a:lnTo>
                    <a:pt x="449579" y="323723"/>
                  </a:lnTo>
                  <a:lnTo>
                    <a:pt x="450849" y="323723"/>
                  </a:lnTo>
                  <a:lnTo>
                    <a:pt x="450850" y="308483"/>
                  </a:lnTo>
                  <a:close/>
                </a:path>
                <a:path w="450850" h="378460">
                  <a:moveTo>
                    <a:pt x="3809" y="308483"/>
                  </a:moveTo>
                  <a:lnTo>
                    <a:pt x="0" y="308483"/>
                  </a:lnTo>
                  <a:lnTo>
                    <a:pt x="0" y="322453"/>
                  </a:lnTo>
                  <a:lnTo>
                    <a:pt x="1269" y="322453"/>
                  </a:lnTo>
                  <a:lnTo>
                    <a:pt x="1269" y="323723"/>
                  </a:lnTo>
                  <a:lnTo>
                    <a:pt x="2539" y="323723"/>
                  </a:lnTo>
                  <a:lnTo>
                    <a:pt x="2539" y="324993"/>
                  </a:lnTo>
                  <a:lnTo>
                    <a:pt x="3809" y="324993"/>
                  </a:lnTo>
                  <a:lnTo>
                    <a:pt x="3809" y="308483"/>
                  </a:lnTo>
                  <a:close/>
                </a:path>
                <a:path w="450850" h="378460">
                  <a:moveTo>
                    <a:pt x="391159" y="377317"/>
                  </a:moveTo>
                  <a:lnTo>
                    <a:pt x="62229" y="377317"/>
                  </a:lnTo>
                  <a:lnTo>
                    <a:pt x="62229" y="378333"/>
                  </a:lnTo>
                  <a:lnTo>
                    <a:pt x="391159" y="378333"/>
                  </a:lnTo>
                  <a:lnTo>
                    <a:pt x="391159" y="377317"/>
                  </a:lnTo>
                  <a:close/>
                </a:path>
                <a:path w="450850" h="378460">
                  <a:moveTo>
                    <a:pt x="392429" y="375920"/>
                  </a:moveTo>
                  <a:lnTo>
                    <a:pt x="59689" y="375920"/>
                  </a:lnTo>
                  <a:lnTo>
                    <a:pt x="59689" y="377317"/>
                  </a:lnTo>
                  <a:lnTo>
                    <a:pt x="62229" y="377317"/>
                  </a:lnTo>
                  <a:lnTo>
                    <a:pt x="392429" y="377190"/>
                  </a:lnTo>
                  <a:lnTo>
                    <a:pt x="392429" y="375920"/>
                  </a:lnTo>
                  <a:close/>
                </a:path>
                <a:path w="450850" h="378460">
                  <a:moveTo>
                    <a:pt x="392429" y="377190"/>
                  </a:moveTo>
                  <a:lnTo>
                    <a:pt x="391159" y="377190"/>
                  </a:lnTo>
                  <a:lnTo>
                    <a:pt x="392429" y="377317"/>
                  </a:lnTo>
                  <a:close/>
                </a:path>
                <a:path w="450850" h="378460">
                  <a:moveTo>
                    <a:pt x="394969" y="374777"/>
                  </a:moveTo>
                  <a:lnTo>
                    <a:pt x="58419" y="374777"/>
                  </a:lnTo>
                  <a:lnTo>
                    <a:pt x="58419" y="375920"/>
                  </a:lnTo>
                  <a:lnTo>
                    <a:pt x="394969" y="375920"/>
                  </a:lnTo>
                  <a:lnTo>
                    <a:pt x="394969" y="374777"/>
                  </a:lnTo>
                  <a:close/>
                </a:path>
                <a:path w="450850" h="378460">
                  <a:moveTo>
                    <a:pt x="58419" y="374650"/>
                  </a:moveTo>
                  <a:lnTo>
                    <a:pt x="55879" y="374650"/>
                  </a:lnTo>
                  <a:lnTo>
                    <a:pt x="55879" y="374777"/>
                  </a:lnTo>
                  <a:lnTo>
                    <a:pt x="58419" y="374777"/>
                  </a:lnTo>
                  <a:lnTo>
                    <a:pt x="58419" y="374650"/>
                  </a:lnTo>
                  <a:close/>
                </a:path>
                <a:path w="450850" h="378460">
                  <a:moveTo>
                    <a:pt x="396239" y="374650"/>
                  </a:moveTo>
                  <a:lnTo>
                    <a:pt x="394969" y="374650"/>
                  </a:lnTo>
                  <a:lnTo>
                    <a:pt x="394969" y="374777"/>
                  </a:lnTo>
                  <a:lnTo>
                    <a:pt x="396239" y="374777"/>
                  </a:lnTo>
                  <a:lnTo>
                    <a:pt x="396239" y="374650"/>
                  </a:lnTo>
                  <a:close/>
                </a:path>
                <a:path w="450850" h="378460">
                  <a:moveTo>
                    <a:pt x="394969" y="374523"/>
                  </a:moveTo>
                  <a:lnTo>
                    <a:pt x="58419" y="374523"/>
                  </a:lnTo>
                  <a:lnTo>
                    <a:pt x="394969" y="37465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7035800" y="3008757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29" h="370839">
                  <a:moveTo>
                    <a:pt x="3809" y="86233"/>
                  </a:moveTo>
                  <a:lnTo>
                    <a:pt x="0" y="86233"/>
                  </a:lnTo>
                  <a:lnTo>
                    <a:pt x="0" y="88773"/>
                  </a:lnTo>
                  <a:lnTo>
                    <a:pt x="3809" y="88773"/>
                  </a:lnTo>
                  <a:lnTo>
                    <a:pt x="3809" y="86233"/>
                  </a:lnTo>
                  <a:close/>
                </a:path>
                <a:path w="443229" h="370839">
                  <a:moveTo>
                    <a:pt x="443229" y="86233"/>
                  </a:moveTo>
                  <a:lnTo>
                    <a:pt x="439420" y="86233"/>
                  </a:lnTo>
                  <a:lnTo>
                    <a:pt x="439420" y="88773"/>
                  </a:lnTo>
                  <a:lnTo>
                    <a:pt x="443229" y="88773"/>
                  </a:lnTo>
                  <a:lnTo>
                    <a:pt x="443229" y="86233"/>
                  </a:lnTo>
                  <a:close/>
                </a:path>
                <a:path w="443229" h="370839">
                  <a:moveTo>
                    <a:pt x="3809" y="67183"/>
                  </a:moveTo>
                  <a:lnTo>
                    <a:pt x="0" y="67183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67183"/>
                  </a:lnTo>
                  <a:close/>
                </a:path>
                <a:path w="443229" h="370839">
                  <a:moveTo>
                    <a:pt x="443229" y="67183"/>
                  </a:moveTo>
                  <a:lnTo>
                    <a:pt x="439420" y="67183"/>
                  </a:lnTo>
                  <a:lnTo>
                    <a:pt x="439420" y="84962"/>
                  </a:lnTo>
                  <a:lnTo>
                    <a:pt x="443229" y="84962"/>
                  </a:lnTo>
                  <a:lnTo>
                    <a:pt x="443229" y="67183"/>
                  </a:lnTo>
                  <a:close/>
                </a:path>
                <a:path w="443229" h="370839">
                  <a:moveTo>
                    <a:pt x="3809" y="63373"/>
                  </a:moveTo>
                  <a:lnTo>
                    <a:pt x="0" y="63373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63373"/>
                  </a:lnTo>
                  <a:close/>
                </a:path>
                <a:path w="443229" h="370839">
                  <a:moveTo>
                    <a:pt x="443229" y="63373"/>
                  </a:moveTo>
                  <a:lnTo>
                    <a:pt x="439420" y="63373"/>
                  </a:lnTo>
                  <a:lnTo>
                    <a:pt x="439420" y="65912"/>
                  </a:lnTo>
                  <a:lnTo>
                    <a:pt x="443229" y="65912"/>
                  </a:lnTo>
                  <a:lnTo>
                    <a:pt x="443229" y="63373"/>
                  </a:lnTo>
                  <a:close/>
                </a:path>
                <a:path w="443229" h="370839">
                  <a:moveTo>
                    <a:pt x="3809" y="54483"/>
                  </a:moveTo>
                  <a:lnTo>
                    <a:pt x="0" y="54483"/>
                  </a:lnTo>
                  <a:lnTo>
                    <a:pt x="0" y="62102"/>
                  </a:lnTo>
                  <a:lnTo>
                    <a:pt x="3809" y="62102"/>
                  </a:lnTo>
                  <a:lnTo>
                    <a:pt x="3809" y="54483"/>
                  </a:lnTo>
                  <a:close/>
                </a:path>
                <a:path w="443229" h="370839">
                  <a:moveTo>
                    <a:pt x="443229" y="54483"/>
                  </a:moveTo>
                  <a:lnTo>
                    <a:pt x="439420" y="54483"/>
                  </a:lnTo>
                  <a:lnTo>
                    <a:pt x="439420" y="62102"/>
                  </a:lnTo>
                  <a:lnTo>
                    <a:pt x="443229" y="62102"/>
                  </a:lnTo>
                  <a:lnTo>
                    <a:pt x="443229" y="54483"/>
                  </a:lnTo>
                  <a:close/>
                </a:path>
                <a:path w="443229" h="370839">
                  <a:moveTo>
                    <a:pt x="2540" y="46862"/>
                  </a:moveTo>
                  <a:lnTo>
                    <a:pt x="1270" y="46862"/>
                  </a:lnTo>
                  <a:lnTo>
                    <a:pt x="1270" y="49402"/>
                  </a:lnTo>
                  <a:lnTo>
                    <a:pt x="0" y="49402"/>
                  </a:lnTo>
                  <a:lnTo>
                    <a:pt x="0" y="53212"/>
                  </a:lnTo>
                  <a:lnTo>
                    <a:pt x="3809" y="53212"/>
                  </a:lnTo>
                  <a:lnTo>
                    <a:pt x="3809" y="48260"/>
                  </a:lnTo>
                  <a:lnTo>
                    <a:pt x="2540" y="48260"/>
                  </a:lnTo>
                  <a:lnTo>
                    <a:pt x="2540" y="46862"/>
                  </a:lnTo>
                  <a:close/>
                </a:path>
                <a:path w="443229" h="370839">
                  <a:moveTo>
                    <a:pt x="443229" y="46862"/>
                  </a:moveTo>
                  <a:lnTo>
                    <a:pt x="441960" y="46862"/>
                  </a:lnTo>
                  <a:lnTo>
                    <a:pt x="441960" y="48260"/>
                  </a:lnTo>
                  <a:lnTo>
                    <a:pt x="439420" y="48260"/>
                  </a:lnTo>
                  <a:lnTo>
                    <a:pt x="439420" y="53212"/>
                  </a:lnTo>
                  <a:lnTo>
                    <a:pt x="443229" y="53212"/>
                  </a:lnTo>
                  <a:lnTo>
                    <a:pt x="443229" y="46862"/>
                  </a:lnTo>
                  <a:close/>
                </a:path>
                <a:path w="443229" h="370839">
                  <a:moveTo>
                    <a:pt x="440689" y="44450"/>
                  </a:moveTo>
                  <a:lnTo>
                    <a:pt x="439420" y="44450"/>
                  </a:lnTo>
                  <a:lnTo>
                    <a:pt x="439420" y="46862"/>
                  </a:lnTo>
                  <a:lnTo>
                    <a:pt x="440689" y="46862"/>
                  </a:lnTo>
                  <a:lnTo>
                    <a:pt x="440689" y="44450"/>
                  </a:lnTo>
                  <a:close/>
                </a:path>
                <a:path w="443229" h="370839">
                  <a:moveTo>
                    <a:pt x="52070" y="2412"/>
                  </a:moveTo>
                  <a:lnTo>
                    <a:pt x="49529" y="2412"/>
                  </a:lnTo>
                  <a:lnTo>
                    <a:pt x="49529" y="3810"/>
                  </a:lnTo>
                  <a:lnTo>
                    <a:pt x="52070" y="3810"/>
                  </a:lnTo>
                  <a:lnTo>
                    <a:pt x="52070" y="2412"/>
                  </a:lnTo>
                  <a:close/>
                </a:path>
                <a:path w="443229" h="370839">
                  <a:moveTo>
                    <a:pt x="393700" y="2412"/>
                  </a:moveTo>
                  <a:lnTo>
                    <a:pt x="392429" y="2412"/>
                  </a:lnTo>
                  <a:lnTo>
                    <a:pt x="392429" y="3810"/>
                  </a:lnTo>
                  <a:lnTo>
                    <a:pt x="393700" y="3810"/>
                  </a:lnTo>
                  <a:lnTo>
                    <a:pt x="393700" y="2412"/>
                  </a:lnTo>
                  <a:close/>
                </a:path>
                <a:path w="443229" h="370839">
                  <a:moveTo>
                    <a:pt x="389890" y="0"/>
                  </a:moveTo>
                  <a:lnTo>
                    <a:pt x="53340" y="0"/>
                  </a:lnTo>
                  <a:lnTo>
                    <a:pt x="53340" y="2412"/>
                  </a:lnTo>
                  <a:lnTo>
                    <a:pt x="389890" y="2412"/>
                  </a:lnTo>
                  <a:lnTo>
                    <a:pt x="389890" y="0"/>
                  </a:lnTo>
                  <a:close/>
                </a:path>
                <a:path w="443229" h="370839">
                  <a:moveTo>
                    <a:pt x="3809" y="88773"/>
                  </a:moveTo>
                  <a:lnTo>
                    <a:pt x="0" y="88773"/>
                  </a:lnTo>
                  <a:lnTo>
                    <a:pt x="0" y="126873"/>
                  </a:lnTo>
                  <a:lnTo>
                    <a:pt x="3809" y="126873"/>
                  </a:lnTo>
                  <a:lnTo>
                    <a:pt x="3809" y="88773"/>
                  </a:lnTo>
                  <a:close/>
                </a:path>
                <a:path w="443229" h="370839">
                  <a:moveTo>
                    <a:pt x="443229" y="88773"/>
                  </a:moveTo>
                  <a:lnTo>
                    <a:pt x="439420" y="88773"/>
                  </a:lnTo>
                  <a:lnTo>
                    <a:pt x="439420" y="126873"/>
                  </a:lnTo>
                  <a:lnTo>
                    <a:pt x="443229" y="126873"/>
                  </a:lnTo>
                  <a:lnTo>
                    <a:pt x="443229" y="88773"/>
                  </a:lnTo>
                  <a:close/>
                </a:path>
                <a:path w="443229" h="370839">
                  <a:moveTo>
                    <a:pt x="3809" y="126873"/>
                  </a:moveTo>
                  <a:lnTo>
                    <a:pt x="0" y="126873"/>
                  </a:lnTo>
                  <a:lnTo>
                    <a:pt x="0" y="137033"/>
                  </a:lnTo>
                  <a:lnTo>
                    <a:pt x="3809" y="137033"/>
                  </a:lnTo>
                  <a:lnTo>
                    <a:pt x="3809" y="126873"/>
                  </a:lnTo>
                  <a:close/>
                </a:path>
                <a:path w="443229" h="370839">
                  <a:moveTo>
                    <a:pt x="443229" y="126873"/>
                  </a:moveTo>
                  <a:lnTo>
                    <a:pt x="439420" y="126873"/>
                  </a:lnTo>
                  <a:lnTo>
                    <a:pt x="439420" y="137033"/>
                  </a:lnTo>
                  <a:lnTo>
                    <a:pt x="443229" y="137033"/>
                  </a:lnTo>
                  <a:lnTo>
                    <a:pt x="443229" y="126873"/>
                  </a:lnTo>
                  <a:close/>
                </a:path>
                <a:path w="443229" h="370839">
                  <a:moveTo>
                    <a:pt x="3809" y="137033"/>
                  </a:moveTo>
                  <a:lnTo>
                    <a:pt x="0" y="137033"/>
                  </a:lnTo>
                  <a:lnTo>
                    <a:pt x="0" y="158623"/>
                  </a:lnTo>
                  <a:lnTo>
                    <a:pt x="3809" y="158623"/>
                  </a:lnTo>
                  <a:lnTo>
                    <a:pt x="3809" y="137033"/>
                  </a:lnTo>
                  <a:close/>
                </a:path>
                <a:path w="443229" h="370839">
                  <a:moveTo>
                    <a:pt x="443229" y="137033"/>
                  </a:moveTo>
                  <a:lnTo>
                    <a:pt x="439420" y="137033"/>
                  </a:lnTo>
                  <a:lnTo>
                    <a:pt x="439420" y="158623"/>
                  </a:lnTo>
                  <a:lnTo>
                    <a:pt x="443229" y="158623"/>
                  </a:lnTo>
                  <a:lnTo>
                    <a:pt x="443229" y="137033"/>
                  </a:lnTo>
                  <a:close/>
                </a:path>
                <a:path w="443229" h="370839">
                  <a:moveTo>
                    <a:pt x="3809" y="158623"/>
                  </a:moveTo>
                  <a:lnTo>
                    <a:pt x="0" y="158623"/>
                  </a:lnTo>
                  <a:lnTo>
                    <a:pt x="0" y="222123"/>
                  </a:lnTo>
                  <a:lnTo>
                    <a:pt x="3809" y="222123"/>
                  </a:lnTo>
                  <a:lnTo>
                    <a:pt x="3809" y="158623"/>
                  </a:lnTo>
                  <a:close/>
                </a:path>
                <a:path w="443229" h="370839">
                  <a:moveTo>
                    <a:pt x="443229" y="158623"/>
                  </a:moveTo>
                  <a:lnTo>
                    <a:pt x="439420" y="158623"/>
                  </a:lnTo>
                  <a:lnTo>
                    <a:pt x="439420" y="222123"/>
                  </a:lnTo>
                  <a:lnTo>
                    <a:pt x="443229" y="222123"/>
                  </a:lnTo>
                  <a:lnTo>
                    <a:pt x="443229" y="158623"/>
                  </a:lnTo>
                  <a:close/>
                </a:path>
                <a:path w="443229" h="370839">
                  <a:moveTo>
                    <a:pt x="3809" y="222123"/>
                  </a:moveTo>
                  <a:lnTo>
                    <a:pt x="0" y="222123"/>
                  </a:lnTo>
                  <a:lnTo>
                    <a:pt x="0" y="241173"/>
                  </a:lnTo>
                  <a:lnTo>
                    <a:pt x="3809" y="241173"/>
                  </a:lnTo>
                  <a:lnTo>
                    <a:pt x="3809" y="222123"/>
                  </a:lnTo>
                  <a:close/>
                </a:path>
                <a:path w="443229" h="370839">
                  <a:moveTo>
                    <a:pt x="443229" y="222123"/>
                  </a:moveTo>
                  <a:lnTo>
                    <a:pt x="439420" y="222123"/>
                  </a:lnTo>
                  <a:lnTo>
                    <a:pt x="439420" y="241173"/>
                  </a:lnTo>
                  <a:lnTo>
                    <a:pt x="443229" y="241173"/>
                  </a:lnTo>
                  <a:lnTo>
                    <a:pt x="443229" y="222123"/>
                  </a:lnTo>
                  <a:close/>
                </a:path>
                <a:path w="443229" h="370839">
                  <a:moveTo>
                    <a:pt x="3809" y="241173"/>
                  </a:moveTo>
                  <a:lnTo>
                    <a:pt x="0" y="241173"/>
                  </a:lnTo>
                  <a:lnTo>
                    <a:pt x="0" y="266573"/>
                  </a:lnTo>
                  <a:lnTo>
                    <a:pt x="3809" y="266573"/>
                  </a:lnTo>
                  <a:lnTo>
                    <a:pt x="3809" y="241173"/>
                  </a:lnTo>
                  <a:close/>
                </a:path>
                <a:path w="443229" h="370839">
                  <a:moveTo>
                    <a:pt x="443229" y="241173"/>
                  </a:moveTo>
                  <a:lnTo>
                    <a:pt x="439420" y="241173"/>
                  </a:lnTo>
                  <a:lnTo>
                    <a:pt x="439420" y="266573"/>
                  </a:lnTo>
                  <a:lnTo>
                    <a:pt x="443229" y="266573"/>
                  </a:lnTo>
                  <a:lnTo>
                    <a:pt x="443229" y="241173"/>
                  </a:lnTo>
                  <a:close/>
                </a:path>
                <a:path w="443229" h="370839">
                  <a:moveTo>
                    <a:pt x="3809" y="266573"/>
                  </a:moveTo>
                  <a:lnTo>
                    <a:pt x="0" y="266573"/>
                  </a:lnTo>
                  <a:lnTo>
                    <a:pt x="0" y="272923"/>
                  </a:lnTo>
                  <a:lnTo>
                    <a:pt x="3809" y="272923"/>
                  </a:lnTo>
                  <a:lnTo>
                    <a:pt x="3809" y="266573"/>
                  </a:lnTo>
                  <a:close/>
                </a:path>
                <a:path w="443229" h="370839">
                  <a:moveTo>
                    <a:pt x="443229" y="266573"/>
                  </a:moveTo>
                  <a:lnTo>
                    <a:pt x="439420" y="266573"/>
                  </a:lnTo>
                  <a:lnTo>
                    <a:pt x="439420" y="272923"/>
                  </a:lnTo>
                  <a:lnTo>
                    <a:pt x="443229" y="272923"/>
                  </a:lnTo>
                  <a:lnTo>
                    <a:pt x="443229" y="266573"/>
                  </a:lnTo>
                  <a:close/>
                </a:path>
                <a:path w="443229" h="370839">
                  <a:moveTo>
                    <a:pt x="3809" y="272923"/>
                  </a:moveTo>
                  <a:lnTo>
                    <a:pt x="0" y="272923"/>
                  </a:lnTo>
                  <a:lnTo>
                    <a:pt x="0" y="285623"/>
                  </a:lnTo>
                  <a:lnTo>
                    <a:pt x="3809" y="285623"/>
                  </a:lnTo>
                  <a:lnTo>
                    <a:pt x="3809" y="272923"/>
                  </a:lnTo>
                  <a:close/>
                </a:path>
                <a:path w="443229" h="370839">
                  <a:moveTo>
                    <a:pt x="443229" y="272923"/>
                  </a:moveTo>
                  <a:lnTo>
                    <a:pt x="439420" y="272923"/>
                  </a:lnTo>
                  <a:lnTo>
                    <a:pt x="439420" y="285623"/>
                  </a:lnTo>
                  <a:lnTo>
                    <a:pt x="443229" y="285623"/>
                  </a:lnTo>
                  <a:lnTo>
                    <a:pt x="443229" y="272923"/>
                  </a:lnTo>
                  <a:close/>
                </a:path>
                <a:path w="443229" h="370839">
                  <a:moveTo>
                    <a:pt x="3809" y="285623"/>
                  </a:moveTo>
                  <a:lnTo>
                    <a:pt x="0" y="285623"/>
                  </a:lnTo>
                  <a:lnTo>
                    <a:pt x="0" y="304673"/>
                  </a:lnTo>
                  <a:lnTo>
                    <a:pt x="3809" y="304673"/>
                  </a:lnTo>
                  <a:lnTo>
                    <a:pt x="3809" y="285623"/>
                  </a:lnTo>
                  <a:close/>
                </a:path>
                <a:path w="443229" h="370839">
                  <a:moveTo>
                    <a:pt x="443229" y="285623"/>
                  </a:moveTo>
                  <a:lnTo>
                    <a:pt x="439420" y="285623"/>
                  </a:lnTo>
                  <a:lnTo>
                    <a:pt x="439420" y="304673"/>
                  </a:lnTo>
                  <a:lnTo>
                    <a:pt x="443229" y="304673"/>
                  </a:lnTo>
                  <a:lnTo>
                    <a:pt x="443229" y="285623"/>
                  </a:lnTo>
                  <a:close/>
                </a:path>
                <a:path w="443229" h="370839">
                  <a:moveTo>
                    <a:pt x="443229" y="304673"/>
                  </a:moveTo>
                  <a:lnTo>
                    <a:pt x="439420" y="304673"/>
                  </a:lnTo>
                  <a:lnTo>
                    <a:pt x="439420" y="327533"/>
                  </a:lnTo>
                  <a:lnTo>
                    <a:pt x="440689" y="327533"/>
                  </a:lnTo>
                  <a:lnTo>
                    <a:pt x="440689" y="326263"/>
                  </a:lnTo>
                  <a:lnTo>
                    <a:pt x="441960" y="326263"/>
                  </a:lnTo>
                  <a:lnTo>
                    <a:pt x="441960" y="324993"/>
                  </a:lnTo>
                  <a:lnTo>
                    <a:pt x="443229" y="324993"/>
                  </a:lnTo>
                  <a:lnTo>
                    <a:pt x="443229" y="304673"/>
                  </a:lnTo>
                  <a:close/>
                </a:path>
                <a:path w="443229" h="370839">
                  <a:moveTo>
                    <a:pt x="3809" y="304673"/>
                  </a:moveTo>
                  <a:lnTo>
                    <a:pt x="0" y="304673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4993"/>
                  </a:lnTo>
                  <a:lnTo>
                    <a:pt x="2540" y="324993"/>
                  </a:lnTo>
                  <a:lnTo>
                    <a:pt x="2540" y="326263"/>
                  </a:lnTo>
                  <a:lnTo>
                    <a:pt x="3809" y="326263"/>
                  </a:lnTo>
                  <a:lnTo>
                    <a:pt x="3809" y="304673"/>
                  </a:lnTo>
                  <a:close/>
                </a:path>
                <a:path w="443229" h="370839">
                  <a:moveTo>
                    <a:pt x="392429" y="369570"/>
                  </a:moveTo>
                  <a:lnTo>
                    <a:pt x="52070" y="369570"/>
                  </a:lnTo>
                  <a:lnTo>
                    <a:pt x="52070" y="370713"/>
                  </a:lnTo>
                  <a:lnTo>
                    <a:pt x="392429" y="370713"/>
                  </a:lnTo>
                  <a:lnTo>
                    <a:pt x="392429" y="369570"/>
                  </a:lnTo>
                  <a:close/>
                </a:path>
                <a:path w="443229" h="370839">
                  <a:moveTo>
                    <a:pt x="394970" y="368173"/>
                  </a:moveTo>
                  <a:lnTo>
                    <a:pt x="50800" y="368173"/>
                  </a:lnTo>
                  <a:lnTo>
                    <a:pt x="50800" y="369570"/>
                  </a:lnTo>
                  <a:lnTo>
                    <a:pt x="394970" y="369570"/>
                  </a:lnTo>
                  <a:lnTo>
                    <a:pt x="394970" y="368173"/>
                  </a:lnTo>
                  <a:close/>
                </a:path>
                <a:path w="443229" h="370839">
                  <a:moveTo>
                    <a:pt x="396239" y="367030"/>
                  </a:moveTo>
                  <a:lnTo>
                    <a:pt x="48259" y="367030"/>
                  </a:lnTo>
                  <a:lnTo>
                    <a:pt x="48259" y="368173"/>
                  </a:lnTo>
                  <a:lnTo>
                    <a:pt x="396239" y="368173"/>
                  </a:lnTo>
                  <a:lnTo>
                    <a:pt x="396239" y="367030"/>
                  </a:lnTo>
                  <a:close/>
                </a:path>
                <a:path w="443229" h="370839">
                  <a:moveTo>
                    <a:pt x="48259" y="366903"/>
                  </a:moveTo>
                  <a:lnTo>
                    <a:pt x="46990" y="366903"/>
                  </a:lnTo>
                  <a:lnTo>
                    <a:pt x="48259" y="367030"/>
                  </a:lnTo>
                  <a:close/>
                </a:path>
                <a:path w="443229" h="370839">
                  <a:moveTo>
                    <a:pt x="397510" y="366903"/>
                  </a:moveTo>
                  <a:lnTo>
                    <a:pt x="396239" y="366903"/>
                  </a:lnTo>
                  <a:lnTo>
                    <a:pt x="397510" y="367030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7039610" y="3012567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09" h="363220">
                  <a:moveTo>
                    <a:pt x="2540" y="82423"/>
                  </a:moveTo>
                  <a:lnTo>
                    <a:pt x="0" y="82423"/>
                  </a:lnTo>
                  <a:lnTo>
                    <a:pt x="0" y="84962"/>
                  </a:lnTo>
                  <a:lnTo>
                    <a:pt x="2540" y="84962"/>
                  </a:lnTo>
                  <a:lnTo>
                    <a:pt x="2540" y="82423"/>
                  </a:lnTo>
                  <a:close/>
                </a:path>
                <a:path w="435609" h="363220">
                  <a:moveTo>
                    <a:pt x="435610" y="82423"/>
                  </a:moveTo>
                  <a:lnTo>
                    <a:pt x="431800" y="82423"/>
                  </a:lnTo>
                  <a:lnTo>
                    <a:pt x="431800" y="84962"/>
                  </a:lnTo>
                  <a:lnTo>
                    <a:pt x="435610" y="84962"/>
                  </a:lnTo>
                  <a:lnTo>
                    <a:pt x="435610" y="82423"/>
                  </a:lnTo>
                  <a:close/>
                </a:path>
                <a:path w="435609" h="363220">
                  <a:moveTo>
                    <a:pt x="2540" y="63373"/>
                  </a:moveTo>
                  <a:lnTo>
                    <a:pt x="0" y="63373"/>
                  </a:lnTo>
                  <a:lnTo>
                    <a:pt x="0" y="81152"/>
                  </a:lnTo>
                  <a:lnTo>
                    <a:pt x="2540" y="81152"/>
                  </a:lnTo>
                  <a:lnTo>
                    <a:pt x="2540" y="63373"/>
                  </a:lnTo>
                  <a:close/>
                </a:path>
                <a:path w="435609" h="363220">
                  <a:moveTo>
                    <a:pt x="435610" y="63373"/>
                  </a:moveTo>
                  <a:lnTo>
                    <a:pt x="431800" y="63373"/>
                  </a:lnTo>
                  <a:lnTo>
                    <a:pt x="431800" y="81152"/>
                  </a:lnTo>
                  <a:lnTo>
                    <a:pt x="435610" y="81152"/>
                  </a:lnTo>
                  <a:lnTo>
                    <a:pt x="435610" y="63373"/>
                  </a:lnTo>
                  <a:close/>
                </a:path>
                <a:path w="435609" h="363220">
                  <a:moveTo>
                    <a:pt x="2540" y="59562"/>
                  </a:moveTo>
                  <a:lnTo>
                    <a:pt x="0" y="59562"/>
                  </a:lnTo>
                  <a:lnTo>
                    <a:pt x="0" y="62102"/>
                  </a:lnTo>
                  <a:lnTo>
                    <a:pt x="2540" y="62102"/>
                  </a:lnTo>
                  <a:lnTo>
                    <a:pt x="2540" y="59562"/>
                  </a:lnTo>
                  <a:close/>
                </a:path>
                <a:path w="435609" h="363220">
                  <a:moveTo>
                    <a:pt x="435610" y="59562"/>
                  </a:moveTo>
                  <a:lnTo>
                    <a:pt x="431800" y="59562"/>
                  </a:lnTo>
                  <a:lnTo>
                    <a:pt x="431800" y="62102"/>
                  </a:lnTo>
                  <a:lnTo>
                    <a:pt x="435610" y="62102"/>
                  </a:lnTo>
                  <a:lnTo>
                    <a:pt x="435610" y="59562"/>
                  </a:lnTo>
                  <a:close/>
                </a:path>
                <a:path w="435609" h="363220">
                  <a:moveTo>
                    <a:pt x="2540" y="50673"/>
                  </a:moveTo>
                  <a:lnTo>
                    <a:pt x="0" y="50673"/>
                  </a:lnTo>
                  <a:lnTo>
                    <a:pt x="0" y="58292"/>
                  </a:lnTo>
                  <a:lnTo>
                    <a:pt x="2540" y="58292"/>
                  </a:lnTo>
                  <a:lnTo>
                    <a:pt x="2540" y="50673"/>
                  </a:lnTo>
                  <a:close/>
                </a:path>
                <a:path w="435609" h="363220">
                  <a:moveTo>
                    <a:pt x="435610" y="50673"/>
                  </a:moveTo>
                  <a:lnTo>
                    <a:pt x="431800" y="50673"/>
                  </a:lnTo>
                  <a:lnTo>
                    <a:pt x="431800" y="58292"/>
                  </a:lnTo>
                  <a:lnTo>
                    <a:pt x="435610" y="58292"/>
                  </a:lnTo>
                  <a:lnTo>
                    <a:pt x="435610" y="50673"/>
                  </a:lnTo>
                  <a:close/>
                </a:path>
                <a:path w="435609" h="363220">
                  <a:moveTo>
                    <a:pt x="2540" y="44323"/>
                  </a:moveTo>
                  <a:lnTo>
                    <a:pt x="0" y="44323"/>
                  </a:lnTo>
                  <a:lnTo>
                    <a:pt x="0" y="49402"/>
                  </a:lnTo>
                  <a:lnTo>
                    <a:pt x="2540" y="49402"/>
                  </a:lnTo>
                  <a:lnTo>
                    <a:pt x="2540" y="44323"/>
                  </a:lnTo>
                  <a:close/>
                </a:path>
                <a:path w="435609" h="363220">
                  <a:moveTo>
                    <a:pt x="435610" y="44323"/>
                  </a:moveTo>
                  <a:lnTo>
                    <a:pt x="431800" y="44323"/>
                  </a:lnTo>
                  <a:lnTo>
                    <a:pt x="431800" y="49402"/>
                  </a:lnTo>
                  <a:lnTo>
                    <a:pt x="435610" y="49402"/>
                  </a:lnTo>
                  <a:lnTo>
                    <a:pt x="435610" y="44323"/>
                  </a:lnTo>
                  <a:close/>
                </a:path>
                <a:path w="435609" h="363220">
                  <a:moveTo>
                    <a:pt x="2540" y="39242"/>
                  </a:moveTo>
                  <a:lnTo>
                    <a:pt x="1270" y="39242"/>
                  </a:lnTo>
                  <a:lnTo>
                    <a:pt x="1270" y="40639"/>
                  </a:lnTo>
                  <a:lnTo>
                    <a:pt x="0" y="40639"/>
                  </a:lnTo>
                  <a:lnTo>
                    <a:pt x="0" y="43052"/>
                  </a:lnTo>
                  <a:lnTo>
                    <a:pt x="2540" y="43052"/>
                  </a:lnTo>
                  <a:lnTo>
                    <a:pt x="2540" y="39242"/>
                  </a:lnTo>
                  <a:close/>
                </a:path>
                <a:path w="435609" h="363220">
                  <a:moveTo>
                    <a:pt x="435610" y="39242"/>
                  </a:moveTo>
                  <a:lnTo>
                    <a:pt x="434340" y="39242"/>
                  </a:lnTo>
                  <a:lnTo>
                    <a:pt x="434340" y="40639"/>
                  </a:lnTo>
                  <a:lnTo>
                    <a:pt x="431800" y="40639"/>
                  </a:lnTo>
                  <a:lnTo>
                    <a:pt x="431800" y="43052"/>
                  </a:lnTo>
                  <a:lnTo>
                    <a:pt x="435610" y="43052"/>
                  </a:lnTo>
                  <a:lnTo>
                    <a:pt x="435610" y="39242"/>
                  </a:lnTo>
                  <a:close/>
                </a:path>
                <a:path w="435609" h="363220">
                  <a:moveTo>
                    <a:pt x="433070" y="36702"/>
                  </a:moveTo>
                  <a:lnTo>
                    <a:pt x="431800" y="36702"/>
                  </a:lnTo>
                  <a:lnTo>
                    <a:pt x="431800" y="39242"/>
                  </a:lnTo>
                  <a:lnTo>
                    <a:pt x="433070" y="39242"/>
                  </a:lnTo>
                  <a:lnTo>
                    <a:pt x="433070" y="36702"/>
                  </a:lnTo>
                  <a:close/>
                </a:path>
                <a:path w="435609" h="363220">
                  <a:moveTo>
                    <a:pt x="394970" y="2539"/>
                  </a:moveTo>
                  <a:lnTo>
                    <a:pt x="40640" y="2539"/>
                  </a:lnTo>
                  <a:lnTo>
                    <a:pt x="40640" y="3810"/>
                  </a:lnTo>
                  <a:lnTo>
                    <a:pt x="394970" y="3810"/>
                  </a:lnTo>
                  <a:lnTo>
                    <a:pt x="394970" y="2539"/>
                  </a:lnTo>
                  <a:close/>
                </a:path>
                <a:path w="435609" h="363220">
                  <a:moveTo>
                    <a:pt x="44450" y="1142"/>
                  </a:moveTo>
                  <a:lnTo>
                    <a:pt x="43180" y="1142"/>
                  </a:lnTo>
                  <a:lnTo>
                    <a:pt x="43180" y="2539"/>
                  </a:lnTo>
                  <a:lnTo>
                    <a:pt x="44450" y="2539"/>
                  </a:lnTo>
                  <a:lnTo>
                    <a:pt x="44450" y="1142"/>
                  </a:lnTo>
                  <a:close/>
                </a:path>
                <a:path w="435609" h="363220">
                  <a:moveTo>
                    <a:pt x="393700" y="1142"/>
                  </a:moveTo>
                  <a:lnTo>
                    <a:pt x="392429" y="1142"/>
                  </a:lnTo>
                  <a:lnTo>
                    <a:pt x="392429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35609" h="363220">
                  <a:moveTo>
                    <a:pt x="389890" y="0"/>
                  </a:moveTo>
                  <a:lnTo>
                    <a:pt x="45720" y="0"/>
                  </a:lnTo>
                  <a:lnTo>
                    <a:pt x="45720" y="1142"/>
                  </a:lnTo>
                  <a:lnTo>
                    <a:pt x="389890" y="1142"/>
                  </a:lnTo>
                  <a:lnTo>
                    <a:pt x="389890" y="0"/>
                  </a:lnTo>
                  <a:close/>
                </a:path>
                <a:path w="435609" h="363220">
                  <a:moveTo>
                    <a:pt x="2540" y="84963"/>
                  </a:moveTo>
                  <a:lnTo>
                    <a:pt x="0" y="84963"/>
                  </a:lnTo>
                  <a:lnTo>
                    <a:pt x="0" y="123062"/>
                  </a:lnTo>
                  <a:lnTo>
                    <a:pt x="2540" y="123062"/>
                  </a:lnTo>
                  <a:lnTo>
                    <a:pt x="2540" y="84963"/>
                  </a:lnTo>
                  <a:close/>
                </a:path>
                <a:path w="435609" h="363220">
                  <a:moveTo>
                    <a:pt x="435610" y="84963"/>
                  </a:moveTo>
                  <a:lnTo>
                    <a:pt x="431800" y="84963"/>
                  </a:lnTo>
                  <a:lnTo>
                    <a:pt x="431800" y="123062"/>
                  </a:lnTo>
                  <a:lnTo>
                    <a:pt x="435610" y="123062"/>
                  </a:lnTo>
                  <a:lnTo>
                    <a:pt x="435610" y="84963"/>
                  </a:lnTo>
                  <a:close/>
                </a:path>
                <a:path w="435609" h="363220">
                  <a:moveTo>
                    <a:pt x="2540" y="123063"/>
                  </a:moveTo>
                  <a:lnTo>
                    <a:pt x="0" y="123063"/>
                  </a:lnTo>
                  <a:lnTo>
                    <a:pt x="0" y="133223"/>
                  </a:lnTo>
                  <a:lnTo>
                    <a:pt x="2540" y="133223"/>
                  </a:lnTo>
                  <a:lnTo>
                    <a:pt x="2540" y="123063"/>
                  </a:lnTo>
                  <a:close/>
                </a:path>
                <a:path w="435609" h="363220">
                  <a:moveTo>
                    <a:pt x="435610" y="123063"/>
                  </a:moveTo>
                  <a:lnTo>
                    <a:pt x="431800" y="123063"/>
                  </a:lnTo>
                  <a:lnTo>
                    <a:pt x="431800" y="133223"/>
                  </a:lnTo>
                  <a:lnTo>
                    <a:pt x="435610" y="133223"/>
                  </a:lnTo>
                  <a:lnTo>
                    <a:pt x="435610" y="123063"/>
                  </a:lnTo>
                  <a:close/>
                </a:path>
                <a:path w="435609" h="363220">
                  <a:moveTo>
                    <a:pt x="2540" y="133223"/>
                  </a:moveTo>
                  <a:lnTo>
                    <a:pt x="0" y="133223"/>
                  </a:lnTo>
                  <a:lnTo>
                    <a:pt x="0" y="154812"/>
                  </a:lnTo>
                  <a:lnTo>
                    <a:pt x="2540" y="154812"/>
                  </a:lnTo>
                  <a:lnTo>
                    <a:pt x="2540" y="133223"/>
                  </a:lnTo>
                  <a:close/>
                </a:path>
                <a:path w="435609" h="363220">
                  <a:moveTo>
                    <a:pt x="435610" y="133223"/>
                  </a:moveTo>
                  <a:lnTo>
                    <a:pt x="431800" y="133223"/>
                  </a:lnTo>
                  <a:lnTo>
                    <a:pt x="431800" y="154812"/>
                  </a:lnTo>
                  <a:lnTo>
                    <a:pt x="435610" y="154812"/>
                  </a:lnTo>
                  <a:lnTo>
                    <a:pt x="435610" y="133223"/>
                  </a:lnTo>
                  <a:close/>
                </a:path>
                <a:path w="435609" h="363220">
                  <a:moveTo>
                    <a:pt x="2540" y="154813"/>
                  </a:moveTo>
                  <a:lnTo>
                    <a:pt x="0" y="154813"/>
                  </a:lnTo>
                  <a:lnTo>
                    <a:pt x="0" y="218312"/>
                  </a:lnTo>
                  <a:lnTo>
                    <a:pt x="2540" y="218312"/>
                  </a:lnTo>
                  <a:lnTo>
                    <a:pt x="2540" y="154813"/>
                  </a:lnTo>
                  <a:close/>
                </a:path>
                <a:path w="435609" h="363220">
                  <a:moveTo>
                    <a:pt x="435610" y="154813"/>
                  </a:moveTo>
                  <a:lnTo>
                    <a:pt x="431800" y="154813"/>
                  </a:lnTo>
                  <a:lnTo>
                    <a:pt x="431800" y="218312"/>
                  </a:lnTo>
                  <a:lnTo>
                    <a:pt x="435610" y="218312"/>
                  </a:lnTo>
                  <a:lnTo>
                    <a:pt x="435610" y="154813"/>
                  </a:lnTo>
                  <a:close/>
                </a:path>
                <a:path w="435609" h="363220">
                  <a:moveTo>
                    <a:pt x="2540" y="218313"/>
                  </a:moveTo>
                  <a:lnTo>
                    <a:pt x="0" y="218313"/>
                  </a:lnTo>
                  <a:lnTo>
                    <a:pt x="0" y="237362"/>
                  </a:lnTo>
                  <a:lnTo>
                    <a:pt x="2540" y="237362"/>
                  </a:lnTo>
                  <a:lnTo>
                    <a:pt x="2540" y="218313"/>
                  </a:lnTo>
                  <a:close/>
                </a:path>
                <a:path w="435609" h="363220">
                  <a:moveTo>
                    <a:pt x="435610" y="218313"/>
                  </a:moveTo>
                  <a:lnTo>
                    <a:pt x="431800" y="218313"/>
                  </a:lnTo>
                  <a:lnTo>
                    <a:pt x="431800" y="237362"/>
                  </a:lnTo>
                  <a:lnTo>
                    <a:pt x="435610" y="237362"/>
                  </a:lnTo>
                  <a:lnTo>
                    <a:pt x="435610" y="218313"/>
                  </a:lnTo>
                  <a:close/>
                </a:path>
                <a:path w="435609" h="363220">
                  <a:moveTo>
                    <a:pt x="2540" y="237363"/>
                  </a:moveTo>
                  <a:lnTo>
                    <a:pt x="0" y="237363"/>
                  </a:lnTo>
                  <a:lnTo>
                    <a:pt x="0" y="262763"/>
                  </a:lnTo>
                  <a:lnTo>
                    <a:pt x="2540" y="262763"/>
                  </a:lnTo>
                  <a:lnTo>
                    <a:pt x="2540" y="237363"/>
                  </a:lnTo>
                  <a:close/>
                </a:path>
                <a:path w="435609" h="363220">
                  <a:moveTo>
                    <a:pt x="435610" y="237363"/>
                  </a:moveTo>
                  <a:lnTo>
                    <a:pt x="431800" y="237363"/>
                  </a:lnTo>
                  <a:lnTo>
                    <a:pt x="431800" y="262763"/>
                  </a:lnTo>
                  <a:lnTo>
                    <a:pt x="435610" y="262763"/>
                  </a:lnTo>
                  <a:lnTo>
                    <a:pt x="435610" y="237363"/>
                  </a:lnTo>
                  <a:close/>
                </a:path>
                <a:path w="435609" h="363220">
                  <a:moveTo>
                    <a:pt x="2540" y="262763"/>
                  </a:moveTo>
                  <a:lnTo>
                    <a:pt x="0" y="262763"/>
                  </a:lnTo>
                  <a:lnTo>
                    <a:pt x="0" y="269113"/>
                  </a:lnTo>
                  <a:lnTo>
                    <a:pt x="2540" y="269113"/>
                  </a:lnTo>
                  <a:lnTo>
                    <a:pt x="2540" y="262763"/>
                  </a:lnTo>
                  <a:close/>
                </a:path>
                <a:path w="435609" h="363220">
                  <a:moveTo>
                    <a:pt x="435610" y="262763"/>
                  </a:moveTo>
                  <a:lnTo>
                    <a:pt x="431800" y="262763"/>
                  </a:lnTo>
                  <a:lnTo>
                    <a:pt x="431800" y="269113"/>
                  </a:lnTo>
                  <a:lnTo>
                    <a:pt x="435610" y="269113"/>
                  </a:lnTo>
                  <a:lnTo>
                    <a:pt x="435610" y="262763"/>
                  </a:lnTo>
                  <a:close/>
                </a:path>
                <a:path w="435609" h="363220">
                  <a:moveTo>
                    <a:pt x="2540" y="269113"/>
                  </a:moveTo>
                  <a:lnTo>
                    <a:pt x="0" y="269113"/>
                  </a:lnTo>
                  <a:lnTo>
                    <a:pt x="0" y="281813"/>
                  </a:lnTo>
                  <a:lnTo>
                    <a:pt x="2540" y="281813"/>
                  </a:lnTo>
                  <a:lnTo>
                    <a:pt x="2540" y="269113"/>
                  </a:lnTo>
                  <a:close/>
                </a:path>
                <a:path w="435609" h="363220">
                  <a:moveTo>
                    <a:pt x="435610" y="269113"/>
                  </a:moveTo>
                  <a:lnTo>
                    <a:pt x="431800" y="269113"/>
                  </a:lnTo>
                  <a:lnTo>
                    <a:pt x="431800" y="281813"/>
                  </a:lnTo>
                  <a:lnTo>
                    <a:pt x="435610" y="281813"/>
                  </a:lnTo>
                  <a:lnTo>
                    <a:pt x="435610" y="269113"/>
                  </a:lnTo>
                  <a:close/>
                </a:path>
                <a:path w="435609" h="363220">
                  <a:moveTo>
                    <a:pt x="2540" y="281813"/>
                  </a:moveTo>
                  <a:lnTo>
                    <a:pt x="0" y="281813"/>
                  </a:lnTo>
                  <a:lnTo>
                    <a:pt x="0" y="300863"/>
                  </a:lnTo>
                  <a:lnTo>
                    <a:pt x="2540" y="300863"/>
                  </a:lnTo>
                  <a:lnTo>
                    <a:pt x="2540" y="281813"/>
                  </a:lnTo>
                  <a:close/>
                </a:path>
                <a:path w="435609" h="363220">
                  <a:moveTo>
                    <a:pt x="435610" y="281813"/>
                  </a:moveTo>
                  <a:lnTo>
                    <a:pt x="431800" y="281813"/>
                  </a:lnTo>
                  <a:lnTo>
                    <a:pt x="431800" y="300863"/>
                  </a:lnTo>
                  <a:lnTo>
                    <a:pt x="435610" y="300863"/>
                  </a:lnTo>
                  <a:lnTo>
                    <a:pt x="435610" y="281813"/>
                  </a:lnTo>
                  <a:close/>
                </a:path>
                <a:path w="435609" h="363220">
                  <a:moveTo>
                    <a:pt x="435610" y="300863"/>
                  </a:moveTo>
                  <a:lnTo>
                    <a:pt x="431800" y="300863"/>
                  </a:lnTo>
                  <a:lnTo>
                    <a:pt x="431800" y="326263"/>
                  </a:lnTo>
                  <a:lnTo>
                    <a:pt x="434340" y="326263"/>
                  </a:lnTo>
                  <a:lnTo>
                    <a:pt x="434340" y="324993"/>
                  </a:lnTo>
                  <a:lnTo>
                    <a:pt x="435610" y="324993"/>
                  </a:lnTo>
                  <a:lnTo>
                    <a:pt x="435610" y="300863"/>
                  </a:lnTo>
                  <a:close/>
                </a:path>
                <a:path w="435609" h="363220">
                  <a:moveTo>
                    <a:pt x="2540" y="300863"/>
                  </a:moveTo>
                  <a:lnTo>
                    <a:pt x="0" y="300863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4993"/>
                  </a:lnTo>
                  <a:lnTo>
                    <a:pt x="2540" y="324993"/>
                  </a:lnTo>
                  <a:lnTo>
                    <a:pt x="2540" y="300863"/>
                  </a:lnTo>
                  <a:close/>
                </a:path>
                <a:path w="435609" h="363220">
                  <a:moveTo>
                    <a:pt x="393700" y="361823"/>
                  </a:moveTo>
                  <a:lnTo>
                    <a:pt x="43180" y="361823"/>
                  </a:lnTo>
                  <a:lnTo>
                    <a:pt x="43180" y="363093"/>
                  </a:lnTo>
                  <a:lnTo>
                    <a:pt x="393700" y="363093"/>
                  </a:lnTo>
                  <a:lnTo>
                    <a:pt x="393700" y="361823"/>
                  </a:lnTo>
                  <a:close/>
                </a:path>
                <a:path w="435609" h="363220">
                  <a:moveTo>
                    <a:pt x="396240" y="360807"/>
                  </a:moveTo>
                  <a:lnTo>
                    <a:pt x="41910" y="360807"/>
                  </a:lnTo>
                  <a:lnTo>
                    <a:pt x="41910" y="361823"/>
                  </a:lnTo>
                  <a:lnTo>
                    <a:pt x="396240" y="361823"/>
                  </a:lnTo>
                  <a:lnTo>
                    <a:pt x="396240" y="360807"/>
                  </a:lnTo>
                  <a:close/>
                </a:path>
                <a:path w="435609" h="363220">
                  <a:moveTo>
                    <a:pt x="397510" y="359410"/>
                  </a:moveTo>
                  <a:lnTo>
                    <a:pt x="39370" y="359410"/>
                  </a:lnTo>
                  <a:lnTo>
                    <a:pt x="39370" y="360807"/>
                  </a:lnTo>
                  <a:lnTo>
                    <a:pt x="41910" y="360807"/>
                  </a:lnTo>
                  <a:lnTo>
                    <a:pt x="41910" y="360553"/>
                  </a:lnTo>
                  <a:lnTo>
                    <a:pt x="397510" y="360553"/>
                  </a:lnTo>
                  <a:lnTo>
                    <a:pt x="397510" y="359410"/>
                  </a:lnTo>
                  <a:close/>
                </a:path>
                <a:path w="435609" h="363220">
                  <a:moveTo>
                    <a:pt x="397510" y="360553"/>
                  </a:moveTo>
                  <a:lnTo>
                    <a:pt x="396240" y="360553"/>
                  </a:lnTo>
                  <a:lnTo>
                    <a:pt x="396240" y="360807"/>
                  </a:lnTo>
                  <a:lnTo>
                    <a:pt x="397510" y="360807"/>
                  </a:lnTo>
                  <a:lnTo>
                    <a:pt x="397510" y="360553"/>
                  </a:lnTo>
                  <a:close/>
                </a:path>
                <a:path w="435609" h="363220">
                  <a:moveTo>
                    <a:pt x="398779" y="359283"/>
                  </a:moveTo>
                  <a:lnTo>
                    <a:pt x="38100" y="359283"/>
                  </a:lnTo>
                  <a:lnTo>
                    <a:pt x="398779" y="359410"/>
                  </a:lnTo>
                  <a:close/>
                </a:path>
                <a:path w="435609" h="363220">
                  <a:moveTo>
                    <a:pt x="433070" y="326390"/>
                  </a:moveTo>
                  <a:lnTo>
                    <a:pt x="431800" y="326390"/>
                  </a:lnTo>
                  <a:lnTo>
                    <a:pt x="431800" y="329057"/>
                  </a:lnTo>
                  <a:lnTo>
                    <a:pt x="433070" y="329057"/>
                  </a:lnTo>
                  <a:lnTo>
                    <a:pt x="433070" y="326390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7042150" y="3016377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809" y="78612"/>
                  </a:moveTo>
                  <a:lnTo>
                    <a:pt x="0" y="78612"/>
                  </a:lnTo>
                  <a:lnTo>
                    <a:pt x="0" y="81152"/>
                  </a:lnTo>
                  <a:lnTo>
                    <a:pt x="3809" y="81152"/>
                  </a:lnTo>
                  <a:lnTo>
                    <a:pt x="3809" y="78612"/>
                  </a:lnTo>
                  <a:close/>
                </a:path>
                <a:path w="429259" h="355600">
                  <a:moveTo>
                    <a:pt x="429259" y="78612"/>
                  </a:moveTo>
                  <a:lnTo>
                    <a:pt x="425450" y="78612"/>
                  </a:lnTo>
                  <a:lnTo>
                    <a:pt x="425450" y="81152"/>
                  </a:lnTo>
                  <a:lnTo>
                    <a:pt x="429259" y="81152"/>
                  </a:lnTo>
                  <a:lnTo>
                    <a:pt x="429259" y="78612"/>
                  </a:lnTo>
                  <a:close/>
                </a:path>
                <a:path w="429259" h="355600">
                  <a:moveTo>
                    <a:pt x="3809" y="59562"/>
                  </a:moveTo>
                  <a:lnTo>
                    <a:pt x="0" y="59562"/>
                  </a:lnTo>
                  <a:lnTo>
                    <a:pt x="0" y="77342"/>
                  </a:lnTo>
                  <a:lnTo>
                    <a:pt x="3809" y="77342"/>
                  </a:lnTo>
                  <a:lnTo>
                    <a:pt x="3809" y="59562"/>
                  </a:lnTo>
                  <a:close/>
                </a:path>
                <a:path w="429259" h="355600">
                  <a:moveTo>
                    <a:pt x="429259" y="59562"/>
                  </a:moveTo>
                  <a:lnTo>
                    <a:pt x="425450" y="59562"/>
                  </a:lnTo>
                  <a:lnTo>
                    <a:pt x="425450" y="77342"/>
                  </a:lnTo>
                  <a:lnTo>
                    <a:pt x="429259" y="77342"/>
                  </a:lnTo>
                  <a:lnTo>
                    <a:pt x="429259" y="59562"/>
                  </a:lnTo>
                  <a:close/>
                </a:path>
                <a:path w="429259" h="355600">
                  <a:moveTo>
                    <a:pt x="3809" y="55752"/>
                  </a:moveTo>
                  <a:lnTo>
                    <a:pt x="0" y="55752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5752"/>
                  </a:lnTo>
                  <a:close/>
                </a:path>
                <a:path w="429259" h="355600">
                  <a:moveTo>
                    <a:pt x="429259" y="55752"/>
                  </a:moveTo>
                  <a:lnTo>
                    <a:pt x="425450" y="55752"/>
                  </a:lnTo>
                  <a:lnTo>
                    <a:pt x="425450" y="58292"/>
                  </a:lnTo>
                  <a:lnTo>
                    <a:pt x="429259" y="58292"/>
                  </a:lnTo>
                  <a:lnTo>
                    <a:pt x="429259" y="55752"/>
                  </a:lnTo>
                  <a:close/>
                </a:path>
                <a:path w="429259" h="355600">
                  <a:moveTo>
                    <a:pt x="3809" y="46862"/>
                  </a:moveTo>
                  <a:lnTo>
                    <a:pt x="0" y="46862"/>
                  </a:lnTo>
                  <a:lnTo>
                    <a:pt x="0" y="54482"/>
                  </a:lnTo>
                  <a:lnTo>
                    <a:pt x="3809" y="54482"/>
                  </a:lnTo>
                  <a:lnTo>
                    <a:pt x="3809" y="46862"/>
                  </a:lnTo>
                  <a:close/>
                </a:path>
                <a:path w="429259" h="355600">
                  <a:moveTo>
                    <a:pt x="429259" y="46862"/>
                  </a:moveTo>
                  <a:lnTo>
                    <a:pt x="425450" y="46862"/>
                  </a:lnTo>
                  <a:lnTo>
                    <a:pt x="425450" y="54482"/>
                  </a:lnTo>
                  <a:lnTo>
                    <a:pt x="429259" y="54482"/>
                  </a:lnTo>
                  <a:lnTo>
                    <a:pt x="429259" y="46862"/>
                  </a:lnTo>
                  <a:close/>
                </a:path>
                <a:path w="429259" h="355600">
                  <a:moveTo>
                    <a:pt x="3809" y="40512"/>
                  </a:moveTo>
                  <a:lnTo>
                    <a:pt x="0" y="40512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40512"/>
                  </a:lnTo>
                  <a:close/>
                </a:path>
                <a:path w="429259" h="355600">
                  <a:moveTo>
                    <a:pt x="429259" y="40512"/>
                  </a:moveTo>
                  <a:lnTo>
                    <a:pt x="425450" y="40512"/>
                  </a:lnTo>
                  <a:lnTo>
                    <a:pt x="425450" y="45592"/>
                  </a:lnTo>
                  <a:lnTo>
                    <a:pt x="429259" y="45592"/>
                  </a:lnTo>
                  <a:lnTo>
                    <a:pt x="429259" y="40512"/>
                  </a:lnTo>
                  <a:close/>
                </a:path>
                <a:path w="429259" h="355600">
                  <a:moveTo>
                    <a:pt x="3809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09" y="39242"/>
                  </a:lnTo>
                  <a:lnTo>
                    <a:pt x="3809" y="36829"/>
                  </a:lnTo>
                  <a:close/>
                </a:path>
                <a:path w="429259" h="355600">
                  <a:moveTo>
                    <a:pt x="429259" y="36829"/>
                  </a:moveTo>
                  <a:lnTo>
                    <a:pt x="425450" y="36829"/>
                  </a:lnTo>
                  <a:lnTo>
                    <a:pt x="425450" y="39242"/>
                  </a:lnTo>
                  <a:lnTo>
                    <a:pt x="429259" y="39242"/>
                  </a:lnTo>
                  <a:lnTo>
                    <a:pt x="429259" y="36829"/>
                  </a:lnTo>
                  <a:close/>
                </a:path>
                <a:path w="429259" h="355600">
                  <a:moveTo>
                    <a:pt x="3809" y="30479"/>
                  </a:moveTo>
                  <a:lnTo>
                    <a:pt x="2540" y="30479"/>
                  </a:lnTo>
                  <a:lnTo>
                    <a:pt x="2540" y="32892"/>
                  </a:lnTo>
                  <a:lnTo>
                    <a:pt x="1270" y="32892"/>
                  </a:lnTo>
                  <a:lnTo>
                    <a:pt x="1270" y="35432"/>
                  </a:lnTo>
                  <a:lnTo>
                    <a:pt x="3809" y="35432"/>
                  </a:lnTo>
                  <a:lnTo>
                    <a:pt x="3809" y="30479"/>
                  </a:lnTo>
                  <a:close/>
                </a:path>
                <a:path w="429259" h="355600">
                  <a:moveTo>
                    <a:pt x="429260" y="30479"/>
                  </a:moveTo>
                  <a:lnTo>
                    <a:pt x="425450" y="30479"/>
                  </a:lnTo>
                  <a:lnTo>
                    <a:pt x="425450" y="35432"/>
                  </a:lnTo>
                  <a:lnTo>
                    <a:pt x="429259" y="35432"/>
                  </a:lnTo>
                  <a:lnTo>
                    <a:pt x="429260" y="30479"/>
                  </a:lnTo>
                  <a:close/>
                </a:path>
                <a:path w="429259" h="355600">
                  <a:moveTo>
                    <a:pt x="427989" y="29082"/>
                  </a:moveTo>
                  <a:lnTo>
                    <a:pt x="426720" y="29082"/>
                  </a:lnTo>
                  <a:lnTo>
                    <a:pt x="426720" y="30479"/>
                  </a:lnTo>
                  <a:lnTo>
                    <a:pt x="427989" y="30479"/>
                  </a:lnTo>
                  <a:lnTo>
                    <a:pt x="427989" y="29082"/>
                  </a:lnTo>
                  <a:close/>
                </a:path>
                <a:path w="429259" h="355600">
                  <a:moveTo>
                    <a:pt x="36829" y="1142"/>
                  </a:moveTo>
                  <a:lnTo>
                    <a:pt x="35559" y="1142"/>
                  </a:lnTo>
                  <a:lnTo>
                    <a:pt x="35559" y="3682"/>
                  </a:lnTo>
                  <a:lnTo>
                    <a:pt x="396239" y="3682"/>
                  </a:lnTo>
                  <a:lnTo>
                    <a:pt x="396239" y="2539"/>
                  </a:lnTo>
                  <a:lnTo>
                    <a:pt x="36829" y="2539"/>
                  </a:lnTo>
                  <a:lnTo>
                    <a:pt x="36829" y="1142"/>
                  </a:lnTo>
                  <a:close/>
                </a:path>
                <a:path w="429259" h="355600">
                  <a:moveTo>
                    <a:pt x="396239" y="1142"/>
                  </a:moveTo>
                  <a:lnTo>
                    <a:pt x="394970" y="1142"/>
                  </a:lnTo>
                  <a:lnTo>
                    <a:pt x="394970" y="2539"/>
                  </a:lnTo>
                  <a:lnTo>
                    <a:pt x="396239" y="2539"/>
                  </a:lnTo>
                  <a:lnTo>
                    <a:pt x="396239" y="1142"/>
                  </a:lnTo>
                  <a:close/>
                </a:path>
                <a:path w="429259" h="355600">
                  <a:moveTo>
                    <a:pt x="392429" y="0"/>
                  </a:moveTo>
                  <a:lnTo>
                    <a:pt x="38100" y="0"/>
                  </a:lnTo>
                  <a:lnTo>
                    <a:pt x="38100" y="1142"/>
                  </a:lnTo>
                  <a:lnTo>
                    <a:pt x="392429" y="1142"/>
                  </a:lnTo>
                  <a:lnTo>
                    <a:pt x="392429" y="0"/>
                  </a:lnTo>
                  <a:close/>
                </a:path>
                <a:path w="429259" h="355600">
                  <a:moveTo>
                    <a:pt x="3809" y="81153"/>
                  </a:moveTo>
                  <a:lnTo>
                    <a:pt x="0" y="81153"/>
                  </a:lnTo>
                  <a:lnTo>
                    <a:pt x="0" y="119252"/>
                  </a:lnTo>
                  <a:lnTo>
                    <a:pt x="3809" y="119252"/>
                  </a:lnTo>
                  <a:lnTo>
                    <a:pt x="3809" y="81153"/>
                  </a:lnTo>
                  <a:close/>
                </a:path>
                <a:path w="429259" h="355600">
                  <a:moveTo>
                    <a:pt x="429259" y="81153"/>
                  </a:moveTo>
                  <a:lnTo>
                    <a:pt x="425450" y="81153"/>
                  </a:lnTo>
                  <a:lnTo>
                    <a:pt x="425450" y="119252"/>
                  </a:lnTo>
                  <a:lnTo>
                    <a:pt x="429259" y="119252"/>
                  </a:lnTo>
                  <a:lnTo>
                    <a:pt x="429259" y="81153"/>
                  </a:lnTo>
                  <a:close/>
                </a:path>
                <a:path w="429259" h="355600">
                  <a:moveTo>
                    <a:pt x="3809" y="119253"/>
                  </a:moveTo>
                  <a:lnTo>
                    <a:pt x="0" y="119253"/>
                  </a:lnTo>
                  <a:lnTo>
                    <a:pt x="0" y="129412"/>
                  </a:lnTo>
                  <a:lnTo>
                    <a:pt x="3809" y="129412"/>
                  </a:lnTo>
                  <a:lnTo>
                    <a:pt x="3809" y="119253"/>
                  </a:lnTo>
                  <a:close/>
                </a:path>
                <a:path w="429259" h="355600">
                  <a:moveTo>
                    <a:pt x="429259" y="119253"/>
                  </a:moveTo>
                  <a:lnTo>
                    <a:pt x="425450" y="119253"/>
                  </a:lnTo>
                  <a:lnTo>
                    <a:pt x="425450" y="129412"/>
                  </a:lnTo>
                  <a:lnTo>
                    <a:pt x="429259" y="129412"/>
                  </a:lnTo>
                  <a:lnTo>
                    <a:pt x="429259" y="119253"/>
                  </a:lnTo>
                  <a:close/>
                </a:path>
                <a:path w="429259" h="355600">
                  <a:moveTo>
                    <a:pt x="3809" y="129413"/>
                  </a:moveTo>
                  <a:lnTo>
                    <a:pt x="0" y="129413"/>
                  </a:lnTo>
                  <a:lnTo>
                    <a:pt x="0" y="151002"/>
                  </a:lnTo>
                  <a:lnTo>
                    <a:pt x="3809" y="151002"/>
                  </a:lnTo>
                  <a:lnTo>
                    <a:pt x="3809" y="129413"/>
                  </a:lnTo>
                  <a:close/>
                </a:path>
                <a:path w="429259" h="355600">
                  <a:moveTo>
                    <a:pt x="429259" y="129413"/>
                  </a:moveTo>
                  <a:lnTo>
                    <a:pt x="425450" y="129413"/>
                  </a:lnTo>
                  <a:lnTo>
                    <a:pt x="425450" y="151002"/>
                  </a:lnTo>
                  <a:lnTo>
                    <a:pt x="429259" y="151002"/>
                  </a:lnTo>
                  <a:lnTo>
                    <a:pt x="429259" y="129413"/>
                  </a:lnTo>
                  <a:close/>
                </a:path>
                <a:path w="429259" h="355600">
                  <a:moveTo>
                    <a:pt x="3809" y="151003"/>
                  </a:moveTo>
                  <a:lnTo>
                    <a:pt x="0" y="151003"/>
                  </a:lnTo>
                  <a:lnTo>
                    <a:pt x="0" y="214502"/>
                  </a:lnTo>
                  <a:lnTo>
                    <a:pt x="3809" y="214502"/>
                  </a:lnTo>
                  <a:lnTo>
                    <a:pt x="3809" y="151003"/>
                  </a:lnTo>
                  <a:close/>
                </a:path>
                <a:path w="429259" h="355600">
                  <a:moveTo>
                    <a:pt x="429259" y="151003"/>
                  </a:moveTo>
                  <a:lnTo>
                    <a:pt x="425450" y="151003"/>
                  </a:lnTo>
                  <a:lnTo>
                    <a:pt x="425450" y="214502"/>
                  </a:lnTo>
                  <a:lnTo>
                    <a:pt x="429259" y="214502"/>
                  </a:lnTo>
                  <a:lnTo>
                    <a:pt x="429259" y="151003"/>
                  </a:lnTo>
                  <a:close/>
                </a:path>
                <a:path w="429259" h="355600">
                  <a:moveTo>
                    <a:pt x="3809" y="214503"/>
                  </a:moveTo>
                  <a:lnTo>
                    <a:pt x="0" y="214503"/>
                  </a:lnTo>
                  <a:lnTo>
                    <a:pt x="0" y="233552"/>
                  </a:lnTo>
                  <a:lnTo>
                    <a:pt x="3809" y="233552"/>
                  </a:lnTo>
                  <a:lnTo>
                    <a:pt x="3809" y="214503"/>
                  </a:lnTo>
                  <a:close/>
                </a:path>
                <a:path w="429259" h="355600">
                  <a:moveTo>
                    <a:pt x="429259" y="214503"/>
                  </a:moveTo>
                  <a:lnTo>
                    <a:pt x="425450" y="214503"/>
                  </a:lnTo>
                  <a:lnTo>
                    <a:pt x="425450" y="233552"/>
                  </a:lnTo>
                  <a:lnTo>
                    <a:pt x="429259" y="233552"/>
                  </a:lnTo>
                  <a:lnTo>
                    <a:pt x="429259" y="214503"/>
                  </a:lnTo>
                  <a:close/>
                </a:path>
                <a:path w="429259" h="355600">
                  <a:moveTo>
                    <a:pt x="3809" y="233553"/>
                  </a:moveTo>
                  <a:lnTo>
                    <a:pt x="0" y="233553"/>
                  </a:lnTo>
                  <a:lnTo>
                    <a:pt x="0" y="258952"/>
                  </a:lnTo>
                  <a:lnTo>
                    <a:pt x="3809" y="258952"/>
                  </a:lnTo>
                  <a:lnTo>
                    <a:pt x="3809" y="233553"/>
                  </a:lnTo>
                  <a:close/>
                </a:path>
                <a:path w="429259" h="355600">
                  <a:moveTo>
                    <a:pt x="429259" y="233553"/>
                  </a:moveTo>
                  <a:lnTo>
                    <a:pt x="425450" y="233553"/>
                  </a:lnTo>
                  <a:lnTo>
                    <a:pt x="425450" y="258952"/>
                  </a:lnTo>
                  <a:lnTo>
                    <a:pt x="429259" y="258952"/>
                  </a:lnTo>
                  <a:lnTo>
                    <a:pt x="429259" y="233553"/>
                  </a:lnTo>
                  <a:close/>
                </a:path>
                <a:path w="429259" h="355600">
                  <a:moveTo>
                    <a:pt x="3809" y="258953"/>
                  </a:moveTo>
                  <a:lnTo>
                    <a:pt x="0" y="258953"/>
                  </a:lnTo>
                  <a:lnTo>
                    <a:pt x="0" y="265302"/>
                  </a:lnTo>
                  <a:lnTo>
                    <a:pt x="3809" y="265302"/>
                  </a:lnTo>
                  <a:lnTo>
                    <a:pt x="3809" y="258953"/>
                  </a:lnTo>
                  <a:close/>
                </a:path>
                <a:path w="429259" h="355600">
                  <a:moveTo>
                    <a:pt x="429259" y="258953"/>
                  </a:moveTo>
                  <a:lnTo>
                    <a:pt x="425450" y="258953"/>
                  </a:lnTo>
                  <a:lnTo>
                    <a:pt x="425450" y="265302"/>
                  </a:lnTo>
                  <a:lnTo>
                    <a:pt x="429259" y="265302"/>
                  </a:lnTo>
                  <a:lnTo>
                    <a:pt x="429259" y="258953"/>
                  </a:lnTo>
                  <a:close/>
                </a:path>
                <a:path w="429259" h="355600">
                  <a:moveTo>
                    <a:pt x="3809" y="265303"/>
                  </a:moveTo>
                  <a:lnTo>
                    <a:pt x="0" y="265303"/>
                  </a:lnTo>
                  <a:lnTo>
                    <a:pt x="0" y="278002"/>
                  </a:lnTo>
                  <a:lnTo>
                    <a:pt x="3809" y="278002"/>
                  </a:lnTo>
                  <a:lnTo>
                    <a:pt x="3809" y="265303"/>
                  </a:lnTo>
                  <a:close/>
                </a:path>
                <a:path w="429259" h="355600">
                  <a:moveTo>
                    <a:pt x="429259" y="265303"/>
                  </a:moveTo>
                  <a:lnTo>
                    <a:pt x="425450" y="265303"/>
                  </a:lnTo>
                  <a:lnTo>
                    <a:pt x="425450" y="278002"/>
                  </a:lnTo>
                  <a:lnTo>
                    <a:pt x="429259" y="278002"/>
                  </a:lnTo>
                  <a:lnTo>
                    <a:pt x="429259" y="265303"/>
                  </a:lnTo>
                  <a:close/>
                </a:path>
                <a:path w="429259" h="355600">
                  <a:moveTo>
                    <a:pt x="3809" y="278003"/>
                  </a:moveTo>
                  <a:lnTo>
                    <a:pt x="0" y="278003"/>
                  </a:lnTo>
                  <a:lnTo>
                    <a:pt x="0" y="297052"/>
                  </a:lnTo>
                  <a:lnTo>
                    <a:pt x="3809" y="297052"/>
                  </a:lnTo>
                  <a:lnTo>
                    <a:pt x="3809" y="278003"/>
                  </a:lnTo>
                  <a:close/>
                </a:path>
                <a:path w="429259" h="355600">
                  <a:moveTo>
                    <a:pt x="429259" y="278003"/>
                  </a:moveTo>
                  <a:lnTo>
                    <a:pt x="425450" y="278003"/>
                  </a:lnTo>
                  <a:lnTo>
                    <a:pt x="425450" y="297052"/>
                  </a:lnTo>
                  <a:lnTo>
                    <a:pt x="429259" y="297052"/>
                  </a:lnTo>
                  <a:lnTo>
                    <a:pt x="429259" y="278003"/>
                  </a:lnTo>
                  <a:close/>
                </a:path>
                <a:path w="429259" h="355600">
                  <a:moveTo>
                    <a:pt x="3809" y="297053"/>
                  </a:moveTo>
                  <a:lnTo>
                    <a:pt x="0" y="297053"/>
                  </a:lnTo>
                  <a:lnTo>
                    <a:pt x="0" y="322452"/>
                  </a:lnTo>
                  <a:lnTo>
                    <a:pt x="3809" y="322452"/>
                  </a:lnTo>
                  <a:lnTo>
                    <a:pt x="3809" y="297053"/>
                  </a:lnTo>
                  <a:close/>
                </a:path>
                <a:path w="429259" h="355600">
                  <a:moveTo>
                    <a:pt x="429259" y="297053"/>
                  </a:moveTo>
                  <a:lnTo>
                    <a:pt x="425450" y="297053"/>
                  </a:lnTo>
                  <a:lnTo>
                    <a:pt x="425450" y="322452"/>
                  </a:lnTo>
                  <a:lnTo>
                    <a:pt x="429259" y="322452"/>
                  </a:lnTo>
                  <a:lnTo>
                    <a:pt x="429259" y="297053"/>
                  </a:lnTo>
                  <a:close/>
                </a:path>
                <a:path w="429259" h="355600">
                  <a:moveTo>
                    <a:pt x="396239" y="354202"/>
                  </a:moveTo>
                  <a:lnTo>
                    <a:pt x="35559" y="354202"/>
                  </a:lnTo>
                  <a:lnTo>
                    <a:pt x="35559" y="355473"/>
                  </a:lnTo>
                  <a:lnTo>
                    <a:pt x="396239" y="355473"/>
                  </a:lnTo>
                  <a:lnTo>
                    <a:pt x="396239" y="354202"/>
                  </a:lnTo>
                  <a:close/>
                </a:path>
                <a:path w="429259" h="355600">
                  <a:moveTo>
                    <a:pt x="397510" y="353187"/>
                  </a:moveTo>
                  <a:lnTo>
                    <a:pt x="34290" y="353187"/>
                  </a:lnTo>
                  <a:lnTo>
                    <a:pt x="34290" y="354202"/>
                  </a:lnTo>
                  <a:lnTo>
                    <a:pt x="397510" y="354202"/>
                  </a:lnTo>
                  <a:lnTo>
                    <a:pt x="397510" y="353187"/>
                  </a:lnTo>
                  <a:close/>
                </a:path>
                <a:path w="429259" h="355600">
                  <a:moveTo>
                    <a:pt x="400050" y="351663"/>
                  </a:moveTo>
                  <a:lnTo>
                    <a:pt x="33020" y="351663"/>
                  </a:lnTo>
                  <a:lnTo>
                    <a:pt x="33020" y="353187"/>
                  </a:lnTo>
                  <a:lnTo>
                    <a:pt x="34290" y="353187"/>
                  </a:lnTo>
                  <a:lnTo>
                    <a:pt x="400050" y="353060"/>
                  </a:lnTo>
                  <a:lnTo>
                    <a:pt x="400050" y="351663"/>
                  </a:lnTo>
                  <a:close/>
                </a:path>
                <a:path w="429259" h="355600">
                  <a:moveTo>
                    <a:pt x="400050" y="353060"/>
                  </a:moveTo>
                  <a:lnTo>
                    <a:pt x="397510" y="353060"/>
                  </a:lnTo>
                  <a:lnTo>
                    <a:pt x="400050" y="353187"/>
                  </a:lnTo>
                  <a:close/>
                </a:path>
                <a:path w="429259" h="355600">
                  <a:moveTo>
                    <a:pt x="426720" y="327787"/>
                  </a:moveTo>
                  <a:lnTo>
                    <a:pt x="425450" y="327787"/>
                  </a:lnTo>
                  <a:lnTo>
                    <a:pt x="425450" y="328802"/>
                  </a:lnTo>
                  <a:lnTo>
                    <a:pt x="426720" y="328802"/>
                  </a:lnTo>
                  <a:lnTo>
                    <a:pt x="426720" y="327787"/>
                  </a:lnTo>
                  <a:close/>
                </a:path>
                <a:path w="429259" h="355600">
                  <a:moveTo>
                    <a:pt x="429260" y="325247"/>
                  </a:moveTo>
                  <a:lnTo>
                    <a:pt x="425450" y="325247"/>
                  </a:lnTo>
                  <a:lnTo>
                    <a:pt x="425450" y="327660"/>
                  </a:lnTo>
                  <a:lnTo>
                    <a:pt x="426720" y="327660"/>
                  </a:lnTo>
                  <a:lnTo>
                    <a:pt x="427989" y="327787"/>
                  </a:lnTo>
                  <a:lnTo>
                    <a:pt x="427989" y="326263"/>
                  </a:lnTo>
                  <a:lnTo>
                    <a:pt x="429260" y="326263"/>
                  </a:lnTo>
                  <a:lnTo>
                    <a:pt x="429260" y="325247"/>
                  </a:lnTo>
                  <a:close/>
                </a:path>
                <a:path w="429259" h="355600">
                  <a:moveTo>
                    <a:pt x="3809" y="325247"/>
                  </a:moveTo>
                  <a:lnTo>
                    <a:pt x="2540" y="325247"/>
                  </a:lnTo>
                  <a:lnTo>
                    <a:pt x="2540" y="326263"/>
                  </a:lnTo>
                  <a:lnTo>
                    <a:pt x="3809" y="326263"/>
                  </a:lnTo>
                  <a:lnTo>
                    <a:pt x="3809" y="325247"/>
                  </a:lnTo>
                  <a:close/>
                </a:path>
                <a:path w="429259" h="355600">
                  <a:moveTo>
                    <a:pt x="3809" y="322580"/>
                  </a:moveTo>
                  <a:lnTo>
                    <a:pt x="1270" y="322580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324993"/>
                  </a:lnTo>
                  <a:lnTo>
                    <a:pt x="3809" y="324993"/>
                  </a:lnTo>
                  <a:lnTo>
                    <a:pt x="3809" y="322580"/>
                  </a:lnTo>
                  <a:close/>
                </a:path>
                <a:path w="429259" h="355600">
                  <a:moveTo>
                    <a:pt x="429259" y="322580"/>
                  </a:moveTo>
                  <a:lnTo>
                    <a:pt x="425450" y="322580"/>
                  </a:lnTo>
                  <a:lnTo>
                    <a:pt x="425450" y="324993"/>
                  </a:lnTo>
                  <a:lnTo>
                    <a:pt x="429259" y="324993"/>
                  </a:lnTo>
                  <a:lnTo>
                    <a:pt x="429259" y="32258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7045960" y="302006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40" h="347979">
                  <a:moveTo>
                    <a:pt x="3810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4929"/>
                  </a:lnTo>
                  <a:close/>
                </a:path>
                <a:path w="421640" h="347979">
                  <a:moveTo>
                    <a:pt x="421640" y="74929"/>
                  </a:moveTo>
                  <a:lnTo>
                    <a:pt x="417830" y="74929"/>
                  </a:lnTo>
                  <a:lnTo>
                    <a:pt x="417830" y="77469"/>
                  </a:lnTo>
                  <a:lnTo>
                    <a:pt x="421640" y="77469"/>
                  </a:lnTo>
                  <a:lnTo>
                    <a:pt x="421640" y="74929"/>
                  </a:lnTo>
                  <a:close/>
                </a:path>
                <a:path w="421640" h="347979">
                  <a:moveTo>
                    <a:pt x="3810" y="55879"/>
                  </a:moveTo>
                  <a:lnTo>
                    <a:pt x="0" y="55879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5879"/>
                  </a:lnTo>
                  <a:close/>
                </a:path>
                <a:path w="421640" h="347979">
                  <a:moveTo>
                    <a:pt x="421640" y="55879"/>
                  </a:moveTo>
                  <a:lnTo>
                    <a:pt x="417830" y="55879"/>
                  </a:lnTo>
                  <a:lnTo>
                    <a:pt x="417830" y="73659"/>
                  </a:lnTo>
                  <a:lnTo>
                    <a:pt x="421640" y="73659"/>
                  </a:lnTo>
                  <a:lnTo>
                    <a:pt x="421640" y="55879"/>
                  </a:lnTo>
                  <a:close/>
                </a:path>
                <a:path w="421640" h="347979">
                  <a:moveTo>
                    <a:pt x="3810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52069"/>
                  </a:lnTo>
                  <a:close/>
                </a:path>
                <a:path w="421640" h="347979">
                  <a:moveTo>
                    <a:pt x="421640" y="52069"/>
                  </a:moveTo>
                  <a:lnTo>
                    <a:pt x="417830" y="52069"/>
                  </a:lnTo>
                  <a:lnTo>
                    <a:pt x="417830" y="54609"/>
                  </a:lnTo>
                  <a:lnTo>
                    <a:pt x="421640" y="54609"/>
                  </a:lnTo>
                  <a:lnTo>
                    <a:pt x="421640" y="52069"/>
                  </a:lnTo>
                  <a:close/>
                </a:path>
                <a:path w="421640" h="347979">
                  <a:moveTo>
                    <a:pt x="3810" y="43179"/>
                  </a:moveTo>
                  <a:lnTo>
                    <a:pt x="0" y="4317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3179"/>
                  </a:lnTo>
                  <a:close/>
                </a:path>
                <a:path w="421640" h="347979">
                  <a:moveTo>
                    <a:pt x="421640" y="43179"/>
                  </a:moveTo>
                  <a:lnTo>
                    <a:pt x="417830" y="43179"/>
                  </a:lnTo>
                  <a:lnTo>
                    <a:pt x="417830" y="50799"/>
                  </a:lnTo>
                  <a:lnTo>
                    <a:pt x="421640" y="50799"/>
                  </a:lnTo>
                  <a:lnTo>
                    <a:pt x="421640" y="43179"/>
                  </a:lnTo>
                  <a:close/>
                </a:path>
                <a:path w="421640" h="347979">
                  <a:moveTo>
                    <a:pt x="3810" y="36829"/>
                  </a:moveTo>
                  <a:lnTo>
                    <a:pt x="0" y="36829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6829"/>
                  </a:lnTo>
                  <a:close/>
                </a:path>
                <a:path w="421640" h="347979">
                  <a:moveTo>
                    <a:pt x="421640" y="36829"/>
                  </a:moveTo>
                  <a:lnTo>
                    <a:pt x="417830" y="36829"/>
                  </a:lnTo>
                  <a:lnTo>
                    <a:pt x="417830" y="41909"/>
                  </a:lnTo>
                  <a:lnTo>
                    <a:pt x="421640" y="41909"/>
                  </a:lnTo>
                  <a:lnTo>
                    <a:pt x="421640" y="36829"/>
                  </a:lnTo>
                  <a:close/>
                </a:path>
                <a:path w="421640" h="347979">
                  <a:moveTo>
                    <a:pt x="381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019"/>
                  </a:lnTo>
                  <a:close/>
                </a:path>
                <a:path w="421640" h="347979">
                  <a:moveTo>
                    <a:pt x="421640" y="33019"/>
                  </a:moveTo>
                  <a:lnTo>
                    <a:pt x="417830" y="33019"/>
                  </a:lnTo>
                  <a:lnTo>
                    <a:pt x="417830" y="35559"/>
                  </a:lnTo>
                  <a:lnTo>
                    <a:pt x="421640" y="35559"/>
                  </a:lnTo>
                  <a:lnTo>
                    <a:pt x="421640" y="33019"/>
                  </a:lnTo>
                  <a:close/>
                </a:path>
                <a:path w="421640" h="347979">
                  <a:moveTo>
                    <a:pt x="127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6669"/>
                  </a:lnTo>
                  <a:lnTo>
                    <a:pt x="1270" y="26669"/>
                  </a:lnTo>
                  <a:lnTo>
                    <a:pt x="1270" y="25399"/>
                  </a:lnTo>
                  <a:close/>
                </a:path>
                <a:path w="421640" h="347979">
                  <a:moveTo>
                    <a:pt x="421640" y="26669"/>
                  </a:moveTo>
                  <a:lnTo>
                    <a:pt x="417830" y="26669"/>
                  </a:lnTo>
                  <a:lnTo>
                    <a:pt x="417830" y="31749"/>
                  </a:lnTo>
                  <a:lnTo>
                    <a:pt x="421640" y="31749"/>
                  </a:lnTo>
                  <a:lnTo>
                    <a:pt x="421640" y="26669"/>
                  </a:lnTo>
                  <a:close/>
                </a:path>
                <a:path w="421640" h="347979">
                  <a:moveTo>
                    <a:pt x="3810" y="22859"/>
                  </a:moveTo>
                  <a:lnTo>
                    <a:pt x="2540" y="22859"/>
                  </a:lnTo>
                  <a:lnTo>
                    <a:pt x="2540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21640" h="347979">
                  <a:moveTo>
                    <a:pt x="421640" y="22859"/>
                  </a:moveTo>
                  <a:lnTo>
                    <a:pt x="420370" y="22859"/>
                  </a:lnTo>
                  <a:lnTo>
                    <a:pt x="420370" y="24129"/>
                  </a:lnTo>
                  <a:lnTo>
                    <a:pt x="417830" y="24129"/>
                  </a:lnTo>
                  <a:lnTo>
                    <a:pt x="417830" y="25399"/>
                  </a:lnTo>
                  <a:lnTo>
                    <a:pt x="421640" y="25399"/>
                  </a:lnTo>
                  <a:lnTo>
                    <a:pt x="421640" y="22859"/>
                  </a:lnTo>
                  <a:close/>
                </a:path>
                <a:path w="421640" h="347979">
                  <a:moveTo>
                    <a:pt x="419100" y="20319"/>
                  </a:moveTo>
                  <a:lnTo>
                    <a:pt x="417830" y="20319"/>
                  </a:lnTo>
                  <a:lnTo>
                    <a:pt x="417830" y="22859"/>
                  </a:lnTo>
                  <a:lnTo>
                    <a:pt x="419100" y="22859"/>
                  </a:lnTo>
                  <a:lnTo>
                    <a:pt x="419100" y="20319"/>
                  </a:lnTo>
                  <a:close/>
                </a:path>
                <a:path w="421640" h="347979">
                  <a:moveTo>
                    <a:pt x="397510" y="1269"/>
                  </a:moveTo>
                  <a:lnTo>
                    <a:pt x="26670" y="1269"/>
                  </a:lnTo>
                  <a:lnTo>
                    <a:pt x="26670" y="3810"/>
                  </a:lnTo>
                  <a:lnTo>
                    <a:pt x="397510" y="3810"/>
                  </a:lnTo>
                  <a:lnTo>
                    <a:pt x="397510" y="1269"/>
                  </a:lnTo>
                  <a:close/>
                </a:path>
                <a:path w="421640" h="347979">
                  <a:moveTo>
                    <a:pt x="30480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0480" y="1269"/>
                  </a:lnTo>
                  <a:lnTo>
                    <a:pt x="30480" y="0"/>
                  </a:lnTo>
                  <a:close/>
                </a:path>
                <a:path w="421640" h="347979">
                  <a:moveTo>
                    <a:pt x="394970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21640" h="347979">
                  <a:moveTo>
                    <a:pt x="3810" y="77470"/>
                  </a:moveTo>
                  <a:lnTo>
                    <a:pt x="0" y="7747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77470"/>
                  </a:lnTo>
                  <a:close/>
                </a:path>
                <a:path w="421640" h="347979">
                  <a:moveTo>
                    <a:pt x="421640" y="77470"/>
                  </a:moveTo>
                  <a:lnTo>
                    <a:pt x="417830" y="77470"/>
                  </a:lnTo>
                  <a:lnTo>
                    <a:pt x="417830" y="115569"/>
                  </a:lnTo>
                  <a:lnTo>
                    <a:pt x="421640" y="115569"/>
                  </a:lnTo>
                  <a:lnTo>
                    <a:pt x="421640" y="77470"/>
                  </a:lnTo>
                  <a:close/>
                </a:path>
                <a:path w="421640" h="347979">
                  <a:moveTo>
                    <a:pt x="3810" y="115570"/>
                  </a:moveTo>
                  <a:lnTo>
                    <a:pt x="0" y="11557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15570"/>
                  </a:lnTo>
                  <a:close/>
                </a:path>
                <a:path w="421640" h="347979">
                  <a:moveTo>
                    <a:pt x="421640" y="115570"/>
                  </a:moveTo>
                  <a:lnTo>
                    <a:pt x="417830" y="115570"/>
                  </a:lnTo>
                  <a:lnTo>
                    <a:pt x="417830" y="125729"/>
                  </a:lnTo>
                  <a:lnTo>
                    <a:pt x="421640" y="125729"/>
                  </a:lnTo>
                  <a:lnTo>
                    <a:pt x="421640" y="115570"/>
                  </a:lnTo>
                  <a:close/>
                </a:path>
                <a:path w="421640" h="347979">
                  <a:moveTo>
                    <a:pt x="3810" y="125730"/>
                  </a:moveTo>
                  <a:lnTo>
                    <a:pt x="0" y="12573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125730"/>
                  </a:lnTo>
                  <a:close/>
                </a:path>
                <a:path w="421640" h="347979">
                  <a:moveTo>
                    <a:pt x="421640" y="125730"/>
                  </a:moveTo>
                  <a:lnTo>
                    <a:pt x="417830" y="125730"/>
                  </a:lnTo>
                  <a:lnTo>
                    <a:pt x="417830" y="147319"/>
                  </a:lnTo>
                  <a:lnTo>
                    <a:pt x="421640" y="147319"/>
                  </a:lnTo>
                  <a:lnTo>
                    <a:pt x="421640" y="125730"/>
                  </a:lnTo>
                  <a:close/>
                </a:path>
                <a:path w="421640" h="347979">
                  <a:moveTo>
                    <a:pt x="3810" y="147320"/>
                  </a:moveTo>
                  <a:lnTo>
                    <a:pt x="0" y="147320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147320"/>
                  </a:lnTo>
                  <a:close/>
                </a:path>
                <a:path w="421640" h="347979">
                  <a:moveTo>
                    <a:pt x="421640" y="147320"/>
                  </a:moveTo>
                  <a:lnTo>
                    <a:pt x="417830" y="147320"/>
                  </a:lnTo>
                  <a:lnTo>
                    <a:pt x="417830" y="210819"/>
                  </a:lnTo>
                  <a:lnTo>
                    <a:pt x="421640" y="210819"/>
                  </a:lnTo>
                  <a:lnTo>
                    <a:pt x="421640" y="147320"/>
                  </a:lnTo>
                  <a:close/>
                </a:path>
                <a:path w="421640" h="347979">
                  <a:moveTo>
                    <a:pt x="3810" y="210820"/>
                  </a:moveTo>
                  <a:lnTo>
                    <a:pt x="0" y="21082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10820"/>
                  </a:lnTo>
                  <a:close/>
                </a:path>
                <a:path w="421640" h="347979">
                  <a:moveTo>
                    <a:pt x="421640" y="210820"/>
                  </a:moveTo>
                  <a:lnTo>
                    <a:pt x="417830" y="210820"/>
                  </a:lnTo>
                  <a:lnTo>
                    <a:pt x="417830" y="229869"/>
                  </a:lnTo>
                  <a:lnTo>
                    <a:pt x="421640" y="229869"/>
                  </a:lnTo>
                  <a:lnTo>
                    <a:pt x="421640" y="210820"/>
                  </a:lnTo>
                  <a:close/>
                </a:path>
                <a:path w="421640" h="347979">
                  <a:moveTo>
                    <a:pt x="3810" y="229870"/>
                  </a:moveTo>
                  <a:lnTo>
                    <a:pt x="0" y="22987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29870"/>
                  </a:lnTo>
                  <a:close/>
                </a:path>
                <a:path w="421640" h="347979">
                  <a:moveTo>
                    <a:pt x="421640" y="229870"/>
                  </a:moveTo>
                  <a:lnTo>
                    <a:pt x="417830" y="229870"/>
                  </a:lnTo>
                  <a:lnTo>
                    <a:pt x="417830" y="255269"/>
                  </a:lnTo>
                  <a:lnTo>
                    <a:pt x="421640" y="255269"/>
                  </a:lnTo>
                  <a:lnTo>
                    <a:pt x="421640" y="229870"/>
                  </a:lnTo>
                  <a:close/>
                </a:path>
                <a:path w="421640" h="347979">
                  <a:moveTo>
                    <a:pt x="3810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70"/>
                  </a:lnTo>
                  <a:close/>
                </a:path>
                <a:path w="421640" h="347979">
                  <a:moveTo>
                    <a:pt x="421640" y="255270"/>
                  </a:moveTo>
                  <a:lnTo>
                    <a:pt x="417830" y="255270"/>
                  </a:lnTo>
                  <a:lnTo>
                    <a:pt x="417830" y="261619"/>
                  </a:lnTo>
                  <a:lnTo>
                    <a:pt x="421640" y="261619"/>
                  </a:lnTo>
                  <a:lnTo>
                    <a:pt x="421640" y="255270"/>
                  </a:lnTo>
                  <a:close/>
                </a:path>
                <a:path w="421640" h="347979">
                  <a:moveTo>
                    <a:pt x="3810" y="261620"/>
                  </a:moveTo>
                  <a:lnTo>
                    <a:pt x="0" y="26162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1620"/>
                  </a:lnTo>
                  <a:close/>
                </a:path>
                <a:path w="421640" h="347979">
                  <a:moveTo>
                    <a:pt x="421640" y="261620"/>
                  </a:moveTo>
                  <a:lnTo>
                    <a:pt x="417830" y="261620"/>
                  </a:lnTo>
                  <a:lnTo>
                    <a:pt x="417830" y="274319"/>
                  </a:lnTo>
                  <a:lnTo>
                    <a:pt x="421640" y="274319"/>
                  </a:lnTo>
                  <a:lnTo>
                    <a:pt x="421640" y="261620"/>
                  </a:lnTo>
                  <a:close/>
                </a:path>
                <a:path w="421640" h="347979">
                  <a:moveTo>
                    <a:pt x="3810" y="274320"/>
                  </a:moveTo>
                  <a:lnTo>
                    <a:pt x="0" y="27432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74320"/>
                  </a:lnTo>
                  <a:close/>
                </a:path>
                <a:path w="421640" h="347979">
                  <a:moveTo>
                    <a:pt x="421640" y="274320"/>
                  </a:moveTo>
                  <a:lnTo>
                    <a:pt x="417830" y="274320"/>
                  </a:lnTo>
                  <a:lnTo>
                    <a:pt x="417830" y="293369"/>
                  </a:lnTo>
                  <a:lnTo>
                    <a:pt x="421640" y="293369"/>
                  </a:lnTo>
                  <a:lnTo>
                    <a:pt x="421640" y="274320"/>
                  </a:lnTo>
                  <a:close/>
                </a:path>
                <a:path w="421640" h="347979">
                  <a:moveTo>
                    <a:pt x="3810" y="293370"/>
                  </a:moveTo>
                  <a:lnTo>
                    <a:pt x="0" y="293370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293370"/>
                  </a:lnTo>
                  <a:close/>
                </a:path>
                <a:path w="421640" h="347979">
                  <a:moveTo>
                    <a:pt x="421640" y="293370"/>
                  </a:moveTo>
                  <a:lnTo>
                    <a:pt x="417830" y="293370"/>
                  </a:lnTo>
                  <a:lnTo>
                    <a:pt x="417830" y="318769"/>
                  </a:lnTo>
                  <a:lnTo>
                    <a:pt x="421640" y="318769"/>
                  </a:lnTo>
                  <a:lnTo>
                    <a:pt x="421640" y="293370"/>
                  </a:lnTo>
                  <a:close/>
                </a:path>
                <a:path w="421640" h="347979">
                  <a:moveTo>
                    <a:pt x="397510" y="346963"/>
                  </a:moveTo>
                  <a:lnTo>
                    <a:pt x="26670" y="346963"/>
                  </a:lnTo>
                  <a:lnTo>
                    <a:pt x="26670" y="347979"/>
                  </a:lnTo>
                  <a:lnTo>
                    <a:pt x="397510" y="347979"/>
                  </a:lnTo>
                  <a:lnTo>
                    <a:pt x="397510" y="346963"/>
                  </a:lnTo>
                  <a:close/>
                </a:path>
                <a:path w="421640" h="347979">
                  <a:moveTo>
                    <a:pt x="398779" y="345693"/>
                  </a:moveTo>
                  <a:lnTo>
                    <a:pt x="25400" y="345693"/>
                  </a:lnTo>
                  <a:lnTo>
                    <a:pt x="25400" y="346963"/>
                  </a:lnTo>
                  <a:lnTo>
                    <a:pt x="26670" y="346963"/>
                  </a:lnTo>
                  <a:lnTo>
                    <a:pt x="26670" y="346709"/>
                  </a:lnTo>
                  <a:lnTo>
                    <a:pt x="398779" y="346709"/>
                  </a:lnTo>
                  <a:lnTo>
                    <a:pt x="398779" y="345693"/>
                  </a:lnTo>
                  <a:close/>
                </a:path>
                <a:path w="421640" h="347979">
                  <a:moveTo>
                    <a:pt x="398779" y="346709"/>
                  </a:moveTo>
                  <a:lnTo>
                    <a:pt x="397510" y="346709"/>
                  </a:lnTo>
                  <a:lnTo>
                    <a:pt x="397510" y="346963"/>
                  </a:lnTo>
                  <a:lnTo>
                    <a:pt x="398779" y="346963"/>
                  </a:lnTo>
                  <a:lnTo>
                    <a:pt x="398779" y="346709"/>
                  </a:lnTo>
                  <a:close/>
                </a:path>
                <a:path w="421640" h="347979">
                  <a:moveTo>
                    <a:pt x="400050" y="345566"/>
                  </a:moveTo>
                  <a:lnTo>
                    <a:pt x="24130" y="345566"/>
                  </a:lnTo>
                  <a:lnTo>
                    <a:pt x="400050" y="345693"/>
                  </a:lnTo>
                  <a:close/>
                </a:path>
                <a:path w="421640" h="347979">
                  <a:moveTo>
                    <a:pt x="419100" y="327913"/>
                  </a:moveTo>
                  <a:lnTo>
                    <a:pt x="417830" y="327913"/>
                  </a:lnTo>
                  <a:lnTo>
                    <a:pt x="417830" y="328929"/>
                  </a:lnTo>
                  <a:lnTo>
                    <a:pt x="419100" y="328929"/>
                  </a:lnTo>
                  <a:lnTo>
                    <a:pt x="419100" y="327913"/>
                  </a:lnTo>
                  <a:close/>
                </a:path>
                <a:path w="421640" h="347979">
                  <a:moveTo>
                    <a:pt x="421640" y="324103"/>
                  </a:moveTo>
                  <a:lnTo>
                    <a:pt x="417830" y="324103"/>
                  </a:lnTo>
                  <a:lnTo>
                    <a:pt x="417830" y="327659"/>
                  </a:lnTo>
                  <a:lnTo>
                    <a:pt x="419100" y="327659"/>
                  </a:lnTo>
                  <a:lnTo>
                    <a:pt x="419100" y="327913"/>
                  </a:lnTo>
                  <a:lnTo>
                    <a:pt x="420370" y="327913"/>
                  </a:lnTo>
                  <a:lnTo>
                    <a:pt x="420370" y="326643"/>
                  </a:lnTo>
                  <a:lnTo>
                    <a:pt x="421640" y="326643"/>
                  </a:lnTo>
                  <a:lnTo>
                    <a:pt x="421640" y="324103"/>
                  </a:lnTo>
                  <a:close/>
                </a:path>
                <a:path w="421640" h="347979">
                  <a:moveTo>
                    <a:pt x="3810" y="324103"/>
                  </a:moveTo>
                  <a:lnTo>
                    <a:pt x="1270" y="324103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643"/>
                  </a:lnTo>
                  <a:lnTo>
                    <a:pt x="3810" y="326643"/>
                  </a:lnTo>
                  <a:lnTo>
                    <a:pt x="3810" y="324103"/>
                  </a:lnTo>
                  <a:close/>
                </a:path>
                <a:path w="421640" h="347979">
                  <a:moveTo>
                    <a:pt x="3810" y="321563"/>
                  </a:moveTo>
                  <a:lnTo>
                    <a:pt x="0" y="321563"/>
                  </a:lnTo>
                  <a:lnTo>
                    <a:pt x="0" y="324103"/>
                  </a:lnTo>
                  <a:lnTo>
                    <a:pt x="1270" y="324103"/>
                  </a:lnTo>
                  <a:lnTo>
                    <a:pt x="3810" y="323976"/>
                  </a:lnTo>
                  <a:lnTo>
                    <a:pt x="3810" y="321563"/>
                  </a:lnTo>
                  <a:close/>
                </a:path>
                <a:path w="421640" h="347979">
                  <a:moveTo>
                    <a:pt x="421640" y="321563"/>
                  </a:moveTo>
                  <a:lnTo>
                    <a:pt x="417830" y="321563"/>
                  </a:lnTo>
                  <a:lnTo>
                    <a:pt x="417830" y="323976"/>
                  </a:lnTo>
                  <a:lnTo>
                    <a:pt x="421640" y="323976"/>
                  </a:lnTo>
                  <a:lnTo>
                    <a:pt x="421640" y="321563"/>
                  </a:lnTo>
                  <a:close/>
                </a:path>
                <a:path w="421640" h="347979">
                  <a:moveTo>
                    <a:pt x="3810" y="318896"/>
                  </a:moveTo>
                  <a:lnTo>
                    <a:pt x="0" y="318896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8896"/>
                  </a:lnTo>
                  <a:close/>
                </a:path>
                <a:path w="421640" h="347979">
                  <a:moveTo>
                    <a:pt x="421640" y="318896"/>
                  </a:moveTo>
                  <a:lnTo>
                    <a:pt x="417830" y="318896"/>
                  </a:lnTo>
                  <a:lnTo>
                    <a:pt x="417830" y="321309"/>
                  </a:lnTo>
                  <a:lnTo>
                    <a:pt x="421640" y="321309"/>
                  </a:lnTo>
                  <a:lnTo>
                    <a:pt x="421640" y="318896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7049769" y="302387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29">
                  <a:moveTo>
                    <a:pt x="3809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71119"/>
                  </a:lnTo>
                  <a:close/>
                </a:path>
                <a:path w="414020" h="341629">
                  <a:moveTo>
                    <a:pt x="414020" y="71119"/>
                  </a:moveTo>
                  <a:lnTo>
                    <a:pt x="411479" y="71119"/>
                  </a:lnTo>
                  <a:lnTo>
                    <a:pt x="411479" y="73659"/>
                  </a:lnTo>
                  <a:lnTo>
                    <a:pt x="414020" y="73659"/>
                  </a:lnTo>
                  <a:lnTo>
                    <a:pt x="414020" y="71119"/>
                  </a:lnTo>
                  <a:close/>
                </a:path>
                <a:path w="414020" h="341629">
                  <a:moveTo>
                    <a:pt x="3809" y="52069"/>
                  </a:moveTo>
                  <a:lnTo>
                    <a:pt x="0" y="5206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52069"/>
                  </a:lnTo>
                  <a:close/>
                </a:path>
                <a:path w="414020" h="341629">
                  <a:moveTo>
                    <a:pt x="414020" y="52069"/>
                  </a:moveTo>
                  <a:lnTo>
                    <a:pt x="411479" y="52069"/>
                  </a:lnTo>
                  <a:lnTo>
                    <a:pt x="411479" y="69849"/>
                  </a:lnTo>
                  <a:lnTo>
                    <a:pt x="414020" y="69849"/>
                  </a:lnTo>
                  <a:lnTo>
                    <a:pt x="414020" y="52069"/>
                  </a:lnTo>
                  <a:close/>
                </a:path>
                <a:path w="414020" h="341629">
                  <a:moveTo>
                    <a:pt x="380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8259"/>
                  </a:lnTo>
                  <a:close/>
                </a:path>
                <a:path w="414020" h="341629">
                  <a:moveTo>
                    <a:pt x="414020" y="48259"/>
                  </a:moveTo>
                  <a:lnTo>
                    <a:pt x="411479" y="48259"/>
                  </a:lnTo>
                  <a:lnTo>
                    <a:pt x="411479" y="50799"/>
                  </a:lnTo>
                  <a:lnTo>
                    <a:pt x="414020" y="50799"/>
                  </a:lnTo>
                  <a:lnTo>
                    <a:pt x="414020" y="48259"/>
                  </a:lnTo>
                  <a:close/>
                </a:path>
                <a:path w="414020" h="341629">
                  <a:moveTo>
                    <a:pt x="3809" y="39369"/>
                  </a:moveTo>
                  <a:lnTo>
                    <a:pt x="0" y="39369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9369"/>
                  </a:lnTo>
                  <a:close/>
                </a:path>
                <a:path w="414020" h="341629">
                  <a:moveTo>
                    <a:pt x="414020" y="39369"/>
                  </a:moveTo>
                  <a:lnTo>
                    <a:pt x="411479" y="39369"/>
                  </a:lnTo>
                  <a:lnTo>
                    <a:pt x="411479" y="46989"/>
                  </a:lnTo>
                  <a:lnTo>
                    <a:pt x="414020" y="46989"/>
                  </a:lnTo>
                  <a:lnTo>
                    <a:pt x="414020" y="39369"/>
                  </a:lnTo>
                  <a:close/>
                </a:path>
                <a:path w="414020" h="341629">
                  <a:moveTo>
                    <a:pt x="3809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3019"/>
                  </a:lnTo>
                  <a:close/>
                </a:path>
                <a:path w="414020" h="341629">
                  <a:moveTo>
                    <a:pt x="414020" y="33019"/>
                  </a:moveTo>
                  <a:lnTo>
                    <a:pt x="411479" y="33019"/>
                  </a:lnTo>
                  <a:lnTo>
                    <a:pt x="411479" y="38099"/>
                  </a:lnTo>
                  <a:lnTo>
                    <a:pt x="414020" y="38099"/>
                  </a:lnTo>
                  <a:lnTo>
                    <a:pt x="414020" y="33019"/>
                  </a:lnTo>
                  <a:close/>
                </a:path>
                <a:path w="414020" h="341629">
                  <a:moveTo>
                    <a:pt x="380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209"/>
                  </a:lnTo>
                  <a:close/>
                </a:path>
                <a:path w="414020" h="341629">
                  <a:moveTo>
                    <a:pt x="414020" y="29209"/>
                  </a:moveTo>
                  <a:lnTo>
                    <a:pt x="411479" y="29209"/>
                  </a:lnTo>
                  <a:lnTo>
                    <a:pt x="411479" y="31749"/>
                  </a:lnTo>
                  <a:lnTo>
                    <a:pt x="414020" y="31749"/>
                  </a:lnTo>
                  <a:lnTo>
                    <a:pt x="414020" y="29209"/>
                  </a:lnTo>
                  <a:close/>
                </a:path>
                <a:path w="414020" h="341629">
                  <a:moveTo>
                    <a:pt x="3809" y="22859"/>
                  </a:moveTo>
                  <a:lnTo>
                    <a:pt x="0" y="2285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2859"/>
                  </a:lnTo>
                  <a:close/>
                </a:path>
                <a:path w="414020" h="341629">
                  <a:moveTo>
                    <a:pt x="414020" y="22859"/>
                  </a:moveTo>
                  <a:lnTo>
                    <a:pt x="411479" y="22859"/>
                  </a:lnTo>
                  <a:lnTo>
                    <a:pt x="411479" y="27939"/>
                  </a:lnTo>
                  <a:lnTo>
                    <a:pt x="414020" y="27939"/>
                  </a:lnTo>
                  <a:lnTo>
                    <a:pt x="414020" y="22859"/>
                  </a:lnTo>
                  <a:close/>
                </a:path>
                <a:path w="414020" h="341629">
                  <a:moveTo>
                    <a:pt x="3809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20319"/>
                  </a:lnTo>
                  <a:close/>
                </a:path>
                <a:path w="414020" h="341629">
                  <a:moveTo>
                    <a:pt x="414020" y="20319"/>
                  </a:moveTo>
                  <a:lnTo>
                    <a:pt x="411479" y="20319"/>
                  </a:lnTo>
                  <a:lnTo>
                    <a:pt x="411479" y="21589"/>
                  </a:lnTo>
                  <a:lnTo>
                    <a:pt x="414020" y="21589"/>
                  </a:lnTo>
                  <a:lnTo>
                    <a:pt x="414020" y="20319"/>
                  </a:lnTo>
                  <a:close/>
                </a:path>
                <a:path w="414020" h="341629">
                  <a:moveTo>
                    <a:pt x="3809" y="15239"/>
                  </a:moveTo>
                  <a:lnTo>
                    <a:pt x="2539" y="15239"/>
                  </a:lnTo>
                  <a:lnTo>
                    <a:pt x="2539" y="16509"/>
                  </a:lnTo>
                  <a:lnTo>
                    <a:pt x="1270" y="16509"/>
                  </a:lnTo>
                  <a:lnTo>
                    <a:pt x="1270" y="19049"/>
                  </a:lnTo>
                  <a:lnTo>
                    <a:pt x="3809" y="19049"/>
                  </a:lnTo>
                  <a:lnTo>
                    <a:pt x="3809" y="15239"/>
                  </a:lnTo>
                  <a:close/>
                </a:path>
                <a:path w="414020" h="341629">
                  <a:moveTo>
                    <a:pt x="414019" y="15239"/>
                  </a:moveTo>
                  <a:lnTo>
                    <a:pt x="412750" y="15239"/>
                  </a:lnTo>
                  <a:lnTo>
                    <a:pt x="412750" y="16509"/>
                  </a:lnTo>
                  <a:lnTo>
                    <a:pt x="411479" y="16509"/>
                  </a:lnTo>
                  <a:lnTo>
                    <a:pt x="411479" y="19049"/>
                  </a:lnTo>
                  <a:lnTo>
                    <a:pt x="414020" y="19049"/>
                  </a:lnTo>
                  <a:lnTo>
                    <a:pt x="414019" y="15239"/>
                  </a:lnTo>
                  <a:close/>
                </a:path>
                <a:path w="414020" h="341629">
                  <a:moveTo>
                    <a:pt x="21589" y="0"/>
                  </a:moveTo>
                  <a:lnTo>
                    <a:pt x="20320" y="0"/>
                  </a:lnTo>
                  <a:lnTo>
                    <a:pt x="20320" y="2539"/>
                  </a:lnTo>
                  <a:lnTo>
                    <a:pt x="396240" y="2539"/>
                  </a:lnTo>
                  <a:lnTo>
                    <a:pt x="396240" y="1269"/>
                  </a:lnTo>
                  <a:lnTo>
                    <a:pt x="21589" y="1269"/>
                  </a:lnTo>
                  <a:lnTo>
                    <a:pt x="21589" y="0"/>
                  </a:lnTo>
                  <a:close/>
                </a:path>
                <a:path w="414020" h="341629">
                  <a:moveTo>
                    <a:pt x="396240" y="0"/>
                  </a:moveTo>
                  <a:lnTo>
                    <a:pt x="394969" y="0"/>
                  </a:lnTo>
                  <a:lnTo>
                    <a:pt x="394969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14020" h="341629">
                  <a:moveTo>
                    <a:pt x="3809" y="73660"/>
                  </a:moveTo>
                  <a:lnTo>
                    <a:pt x="0" y="7366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73660"/>
                  </a:lnTo>
                  <a:close/>
                </a:path>
                <a:path w="414020" h="341629">
                  <a:moveTo>
                    <a:pt x="414020" y="73660"/>
                  </a:moveTo>
                  <a:lnTo>
                    <a:pt x="411479" y="73660"/>
                  </a:lnTo>
                  <a:lnTo>
                    <a:pt x="411479" y="111759"/>
                  </a:lnTo>
                  <a:lnTo>
                    <a:pt x="414020" y="111759"/>
                  </a:lnTo>
                  <a:lnTo>
                    <a:pt x="414020" y="73660"/>
                  </a:lnTo>
                  <a:close/>
                </a:path>
                <a:path w="414020" h="341629">
                  <a:moveTo>
                    <a:pt x="3809" y="111760"/>
                  </a:moveTo>
                  <a:lnTo>
                    <a:pt x="0" y="11176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1760"/>
                  </a:lnTo>
                  <a:close/>
                </a:path>
                <a:path w="414020" h="341629">
                  <a:moveTo>
                    <a:pt x="414020" y="111760"/>
                  </a:moveTo>
                  <a:lnTo>
                    <a:pt x="411479" y="111760"/>
                  </a:lnTo>
                  <a:lnTo>
                    <a:pt x="411479" y="121919"/>
                  </a:lnTo>
                  <a:lnTo>
                    <a:pt x="414020" y="121919"/>
                  </a:lnTo>
                  <a:lnTo>
                    <a:pt x="414020" y="111760"/>
                  </a:lnTo>
                  <a:close/>
                </a:path>
                <a:path w="414020" h="341629">
                  <a:moveTo>
                    <a:pt x="3809" y="121920"/>
                  </a:moveTo>
                  <a:lnTo>
                    <a:pt x="0" y="121920"/>
                  </a:lnTo>
                  <a:lnTo>
                    <a:pt x="0" y="143509"/>
                  </a:lnTo>
                  <a:lnTo>
                    <a:pt x="3809" y="143509"/>
                  </a:lnTo>
                  <a:lnTo>
                    <a:pt x="3809" y="121920"/>
                  </a:lnTo>
                  <a:close/>
                </a:path>
                <a:path w="414020" h="341629">
                  <a:moveTo>
                    <a:pt x="414020" y="121920"/>
                  </a:moveTo>
                  <a:lnTo>
                    <a:pt x="411479" y="121920"/>
                  </a:lnTo>
                  <a:lnTo>
                    <a:pt x="411479" y="143509"/>
                  </a:lnTo>
                  <a:lnTo>
                    <a:pt x="414020" y="143509"/>
                  </a:lnTo>
                  <a:lnTo>
                    <a:pt x="414020" y="121920"/>
                  </a:lnTo>
                  <a:close/>
                </a:path>
                <a:path w="414020" h="341629">
                  <a:moveTo>
                    <a:pt x="3809" y="143510"/>
                  </a:moveTo>
                  <a:lnTo>
                    <a:pt x="0" y="143510"/>
                  </a:lnTo>
                  <a:lnTo>
                    <a:pt x="0" y="207009"/>
                  </a:lnTo>
                  <a:lnTo>
                    <a:pt x="3809" y="207009"/>
                  </a:lnTo>
                  <a:lnTo>
                    <a:pt x="3809" y="143510"/>
                  </a:lnTo>
                  <a:close/>
                </a:path>
                <a:path w="414020" h="341629">
                  <a:moveTo>
                    <a:pt x="414020" y="143510"/>
                  </a:moveTo>
                  <a:lnTo>
                    <a:pt x="411479" y="143510"/>
                  </a:lnTo>
                  <a:lnTo>
                    <a:pt x="411479" y="207009"/>
                  </a:lnTo>
                  <a:lnTo>
                    <a:pt x="414020" y="207009"/>
                  </a:lnTo>
                  <a:lnTo>
                    <a:pt x="414020" y="143510"/>
                  </a:lnTo>
                  <a:close/>
                </a:path>
                <a:path w="414020" h="341629">
                  <a:moveTo>
                    <a:pt x="3809" y="207010"/>
                  </a:moveTo>
                  <a:lnTo>
                    <a:pt x="0" y="20701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207010"/>
                  </a:lnTo>
                  <a:close/>
                </a:path>
                <a:path w="414020" h="341629">
                  <a:moveTo>
                    <a:pt x="414020" y="207010"/>
                  </a:moveTo>
                  <a:lnTo>
                    <a:pt x="411479" y="207010"/>
                  </a:lnTo>
                  <a:lnTo>
                    <a:pt x="411479" y="226059"/>
                  </a:lnTo>
                  <a:lnTo>
                    <a:pt x="414020" y="226059"/>
                  </a:lnTo>
                  <a:lnTo>
                    <a:pt x="414020" y="207010"/>
                  </a:lnTo>
                  <a:close/>
                </a:path>
                <a:path w="414020" h="341629">
                  <a:moveTo>
                    <a:pt x="3809" y="226060"/>
                  </a:moveTo>
                  <a:lnTo>
                    <a:pt x="0" y="22606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26060"/>
                  </a:lnTo>
                  <a:close/>
                </a:path>
                <a:path w="414020" h="341629">
                  <a:moveTo>
                    <a:pt x="414020" y="226060"/>
                  </a:moveTo>
                  <a:lnTo>
                    <a:pt x="411479" y="226060"/>
                  </a:lnTo>
                  <a:lnTo>
                    <a:pt x="411479" y="251459"/>
                  </a:lnTo>
                  <a:lnTo>
                    <a:pt x="414020" y="251459"/>
                  </a:lnTo>
                  <a:lnTo>
                    <a:pt x="414020" y="226060"/>
                  </a:lnTo>
                  <a:close/>
                </a:path>
                <a:path w="414020" h="341629">
                  <a:moveTo>
                    <a:pt x="3809" y="251460"/>
                  </a:moveTo>
                  <a:lnTo>
                    <a:pt x="0" y="25146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51460"/>
                  </a:lnTo>
                  <a:close/>
                </a:path>
                <a:path w="414020" h="341629">
                  <a:moveTo>
                    <a:pt x="414020" y="251460"/>
                  </a:moveTo>
                  <a:lnTo>
                    <a:pt x="411479" y="251460"/>
                  </a:lnTo>
                  <a:lnTo>
                    <a:pt x="411479" y="257809"/>
                  </a:lnTo>
                  <a:lnTo>
                    <a:pt x="414020" y="257809"/>
                  </a:lnTo>
                  <a:lnTo>
                    <a:pt x="414020" y="251460"/>
                  </a:lnTo>
                  <a:close/>
                </a:path>
                <a:path w="414020" h="341629">
                  <a:moveTo>
                    <a:pt x="3809" y="257810"/>
                  </a:moveTo>
                  <a:lnTo>
                    <a:pt x="0" y="25781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57810"/>
                  </a:lnTo>
                  <a:close/>
                </a:path>
                <a:path w="414020" h="341629">
                  <a:moveTo>
                    <a:pt x="414020" y="257810"/>
                  </a:moveTo>
                  <a:lnTo>
                    <a:pt x="411479" y="257810"/>
                  </a:lnTo>
                  <a:lnTo>
                    <a:pt x="411479" y="270509"/>
                  </a:lnTo>
                  <a:lnTo>
                    <a:pt x="414020" y="270509"/>
                  </a:lnTo>
                  <a:lnTo>
                    <a:pt x="414020" y="257810"/>
                  </a:lnTo>
                  <a:close/>
                </a:path>
                <a:path w="414020" h="341629">
                  <a:moveTo>
                    <a:pt x="3809" y="270510"/>
                  </a:moveTo>
                  <a:lnTo>
                    <a:pt x="0" y="27051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70510"/>
                  </a:lnTo>
                  <a:close/>
                </a:path>
                <a:path w="414020" h="341629">
                  <a:moveTo>
                    <a:pt x="414020" y="270510"/>
                  </a:moveTo>
                  <a:lnTo>
                    <a:pt x="411479" y="270510"/>
                  </a:lnTo>
                  <a:lnTo>
                    <a:pt x="411479" y="289559"/>
                  </a:lnTo>
                  <a:lnTo>
                    <a:pt x="414020" y="289559"/>
                  </a:lnTo>
                  <a:lnTo>
                    <a:pt x="414020" y="270510"/>
                  </a:lnTo>
                  <a:close/>
                </a:path>
                <a:path w="414020" h="341629">
                  <a:moveTo>
                    <a:pt x="3809" y="289560"/>
                  </a:moveTo>
                  <a:lnTo>
                    <a:pt x="0" y="28956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289560"/>
                  </a:lnTo>
                  <a:close/>
                </a:path>
                <a:path w="414020" h="341629">
                  <a:moveTo>
                    <a:pt x="414020" y="289560"/>
                  </a:moveTo>
                  <a:lnTo>
                    <a:pt x="411479" y="289560"/>
                  </a:lnTo>
                  <a:lnTo>
                    <a:pt x="411479" y="314959"/>
                  </a:lnTo>
                  <a:lnTo>
                    <a:pt x="414020" y="314959"/>
                  </a:lnTo>
                  <a:lnTo>
                    <a:pt x="414020" y="289560"/>
                  </a:lnTo>
                  <a:close/>
                </a:path>
                <a:path w="414020" h="341629">
                  <a:moveTo>
                    <a:pt x="396240" y="340359"/>
                  </a:moveTo>
                  <a:lnTo>
                    <a:pt x="20320" y="340359"/>
                  </a:lnTo>
                  <a:lnTo>
                    <a:pt x="20320" y="341629"/>
                  </a:lnTo>
                  <a:lnTo>
                    <a:pt x="396240" y="341629"/>
                  </a:lnTo>
                  <a:lnTo>
                    <a:pt x="396240" y="340359"/>
                  </a:lnTo>
                  <a:close/>
                </a:path>
                <a:path w="414020" h="341629">
                  <a:moveTo>
                    <a:pt x="398779" y="339216"/>
                  </a:moveTo>
                  <a:lnTo>
                    <a:pt x="19050" y="339216"/>
                  </a:lnTo>
                  <a:lnTo>
                    <a:pt x="19050" y="340359"/>
                  </a:lnTo>
                  <a:lnTo>
                    <a:pt x="398779" y="340359"/>
                  </a:lnTo>
                  <a:lnTo>
                    <a:pt x="398779" y="339216"/>
                  </a:lnTo>
                  <a:close/>
                </a:path>
                <a:path w="414020" h="341629">
                  <a:moveTo>
                    <a:pt x="400050" y="337819"/>
                  </a:moveTo>
                  <a:lnTo>
                    <a:pt x="16509" y="337819"/>
                  </a:lnTo>
                  <a:lnTo>
                    <a:pt x="16509" y="339216"/>
                  </a:lnTo>
                  <a:lnTo>
                    <a:pt x="19050" y="339216"/>
                  </a:lnTo>
                  <a:lnTo>
                    <a:pt x="400050" y="339089"/>
                  </a:lnTo>
                  <a:lnTo>
                    <a:pt x="400050" y="337819"/>
                  </a:lnTo>
                  <a:close/>
                </a:path>
                <a:path w="414020" h="341629">
                  <a:moveTo>
                    <a:pt x="400050" y="339089"/>
                  </a:moveTo>
                  <a:lnTo>
                    <a:pt x="398779" y="339089"/>
                  </a:lnTo>
                  <a:lnTo>
                    <a:pt x="400050" y="339216"/>
                  </a:lnTo>
                  <a:close/>
                </a:path>
                <a:path w="414020" h="341629">
                  <a:moveTo>
                    <a:pt x="412750" y="326516"/>
                  </a:moveTo>
                  <a:lnTo>
                    <a:pt x="411479" y="326516"/>
                  </a:lnTo>
                  <a:lnTo>
                    <a:pt x="411479" y="327659"/>
                  </a:lnTo>
                  <a:lnTo>
                    <a:pt x="412750" y="327659"/>
                  </a:lnTo>
                  <a:lnTo>
                    <a:pt x="412750" y="326516"/>
                  </a:lnTo>
                  <a:close/>
                </a:path>
                <a:path w="414020" h="341629">
                  <a:moveTo>
                    <a:pt x="3809" y="323976"/>
                  </a:moveTo>
                  <a:lnTo>
                    <a:pt x="1270" y="323976"/>
                  </a:lnTo>
                  <a:lnTo>
                    <a:pt x="1270" y="325119"/>
                  </a:lnTo>
                  <a:lnTo>
                    <a:pt x="2539" y="325119"/>
                  </a:lnTo>
                  <a:lnTo>
                    <a:pt x="2539" y="326516"/>
                  </a:lnTo>
                  <a:lnTo>
                    <a:pt x="3809" y="326516"/>
                  </a:lnTo>
                  <a:lnTo>
                    <a:pt x="3809" y="323976"/>
                  </a:lnTo>
                  <a:close/>
                </a:path>
                <a:path w="414020" h="341629">
                  <a:moveTo>
                    <a:pt x="414020" y="323976"/>
                  </a:moveTo>
                  <a:lnTo>
                    <a:pt x="411479" y="323976"/>
                  </a:lnTo>
                  <a:lnTo>
                    <a:pt x="411479" y="326389"/>
                  </a:lnTo>
                  <a:lnTo>
                    <a:pt x="412750" y="326389"/>
                  </a:lnTo>
                  <a:lnTo>
                    <a:pt x="414019" y="326516"/>
                  </a:lnTo>
                  <a:lnTo>
                    <a:pt x="414020" y="323976"/>
                  </a:lnTo>
                  <a:close/>
                </a:path>
                <a:path w="414020" h="341629">
                  <a:moveTo>
                    <a:pt x="3809" y="320166"/>
                  </a:moveTo>
                  <a:lnTo>
                    <a:pt x="0" y="320166"/>
                  </a:lnTo>
                  <a:lnTo>
                    <a:pt x="0" y="323976"/>
                  </a:lnTo>
                  <a:lnTo>
                    <a:pt x="1270" y="323976"/>
                  </a:lnTo>
                  <a:lnTo>
                    <a:pt x="1270" y="323849"/>
                  </a:lnTo>
                  <a:lnTo>
                    <a:pt x="3809" y="323849"/>
                  </a:lnTo>
                  <a:lnTo>
                    <a:pt x="3809" y="320166"/>
                  </a:lnTo>
                  <a:close/>
                </a:path>
                <a:path w="414020" h="341629">
                  <a:moveTo>
                    <a:pt x="414020" y="320166"/>
                  </a:moveTo>
                  <a:lnTo>
                    <a:pt x="411479" y="320166"/>
                  </a:lnTo>
                  <a:lnTo>
                    <a:pt x="411479" y="323849"/>
                  </a:lnTo>
                  <a:lnTo>
                    <a:pt x="414020" y="323849"/>
                  </a:lnTo>
                  <a:lnTo>
                    <a:pt x="414020" y="320166"/>
                  </a:lnTo>
                  <a:close/>
                </a:path>
                <a:path w="414020" h="341629">
                  <a:moveTo>
                    <a:pt x="3809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626"/>
                  </a:lnTo>
                  <a:close/>
                </a:path>
                <a:path w="414020" h="341629">
                  <a:moveTo>
                    <a:pt x="414020" y="317626"/>
                  </a:moveTo>
                  <a:lnTo>
                    <a:pt x="411479" y="317626"/>
                  </a:lnTo>
                  <a:lnTo>
                    <a:pt x="411479" y="320039"/>
                  </a:lnTo>
                  <a:lnTo>
                    <a:pt x="414020" y="320039"/>
                  </a:lnTo>
                  <a:lnTo>
                    <a:pt x="414020" y="317626"/>
                  </a:lnTo>
                  <a:close/>
                </a:path>
                <a:path w="414020" h="341629">
                  <a:moveTo>
                    <a:pt x="3809" y="315086"/>
                  </a:moveTo>
                  <a:lnTo>
                    <a:pt x="0" y="315086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5086"/>
                  </a:lnTo>
                  <a:close/>
                </a:path>
                <a:path w="414020" h="341629">
                  <a:moveTo>
                    <a:pt x="414020" y="315086"/>
                  </a:moveTo>
                  <a:lnTo>
                    <a:pt x="411479" y="315086"/>
                  </a:lnTo>
                  <a:lnTo>
                    <a:pt x="411479" y="317499"/>
                  </a:lnTo>
                  <a:lnTo>
                    <a:pt x="414020" y="317499"/>
                  </a:lnTo>
                  <a:lnTo>
                    <a:pt x="414020" y="315086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7053580" y="302641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70" h="335279">
                  <a:moveTo>
                    <a:pt x="3810" y="68579"/>
                  </a:moveTo>
                  <a:lnTo>
                    <a:pt x="0" y="6857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8579"/>
                  </a:lnTo>
                  <a:close/>
                </a:path>
                <a:path w="407670" h="335279">
                  <a:moveTo>
                    <a:pt x="407670" y="68579"/>
                  </a:moveTo>
                  <a:lnTo>
                    <a:pt x="403860" y="68579"/>
                  </a:lnTo>
                  <a:lnTo>
                    <a:pt x="403860" y="71119"/>
                  </a:lnTo>
                  <a:lnTo>
                    <a:pt x="407670" y="71119"/>
                  </a:lnTo>
                  <a:lnTo>
                    <a:pt x="407670" y="68579"/>
                  </a:lnTo>
                  <a:close/>
                </a:path>
                <a:path w="407670" h="335279">
                  <a:moveTo>
                    <a:pt x="3810" y="49529"/>
                  </a:moveTo>
                  <a:lnTo>
                    <a:pt x="0" y="49529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49529"/>
                  </a:lnTo>
                  <a:close/>
                </a:path>
                <a:path w="407670" h="335279">
                  <a:moveTo>
                    <a:pt x="407670" y="49529"/>
                  </a:moveTo>
                  <a:lnTo>
                    <a:pt x="403860" y="49529"/>
                  </a:lnTo>
                  <a:lnTo>
                    <a:pt x="403860" y="67309"/>
                  </a:lnTo>
                  <a:lnTo>
                    <a:pt x="407670" y="67309"/>
                  </a:lnTo>
                  <a:lnTo>
                    <a:pt x="407670" y="49529"/>
                  </a:lnTo>
                  <a:close/>
                </a:path>
                <a:path w="407670" h="335279">
                  <a:moveTo>
                    <a:pt x="3810" y="45719"/>
                  </a:moveTo>
                  <a:lnTo>
                    <a:pt x="0" y="45719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5719"/>
                  </a:lnTo>
                  <a:close/>
                </a:path>
                <a:path w="407670" h="335279">
                  <a:moveTo>
                    <a:pt x="407670" y="45719"/>
                  </a:moveTo>
                  <a:lnTo>
                    <a:pt x="403860" y="45719"/>
                  </a:lnTo>
                  <a:lnTo>
                    <a:pt x="403860" y="48259"/>
                  </a:lnTo>
                  <a:lnTo>
                    <a:pt x="407670" y="48259"/>
                  </a:lnTo>
                  <a:lnTo>
                    <a:pt x="407670" y="45719"/>
                  </a:lnTo>
                  <a:close/>
                </a:path>
                <a:path w="407670" h="335279">
                  <a:moveTo>
                    <a:pt x="3810" y="36829"/>
                  </a:moveTo>
                  <a:lnTo>
                    <a:pt x="0" y="3682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6829"/>
                  </a:lnTo>
                  <a:close/>
                </a:path>
                <a:path w="407670" h="335279">
                  <a:moveTo>
                    <a:pt x="407670" y="36829"/>
                  </a:moveTo>
                  <a:lnTo>
                    <a:pt x="403860" y="36829"/>
                  </a:lnTo>
                  <a:lnTo>
                    <a:pt x="403860" y="44449"/>
                  </a:lnTo>
                  <a:lnTo>
                    <a:pt x="407670" y="44449"/>
                  </a:lnTo>
                  <a:lnTo>
                    <a:pt x="407670" y="36829"/>
                  </a:lnTo>
                  <a:close/>
                </a:path>
                <a:path w="407670" h="335279">
                  <a:moveTo>
                    <a:pt x="3810" y="30479"/>
                  </a:moveTo>
                  <a:lnTo>
                    <a:pt x="0" y="3047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0479"/>
                  </a:lnTo>
                  <a:close/>
                </a:path>
                <a:path w="407670" h="335279">
                  <a:moveTo>
                    <a:pt x="407670" y="30479"/>
                  </a:moveTo>
                  <a:lnTo>
                    <a:pt x="403860" y="30479"/>
                  </a:lnTo>
                  <a:lnTo>
                    <a:pt x="403860" y="35559"/>
                  </a:lnTo>
                  <a:lnTo>
                    <a:pt x="407670" y="35559"/>
                  </a:lnTo>
                  <a:lnTo>
                    <a:pt x="407670" y="30479"/>
                  </a:lnTo>
                  <a:close/>
                </a:path>
                <a:path w="407670" h="335279">
                  <a:moveTo>
                    <a:pt x="3810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69"/>
                  </a:lnTo>
                  <a:close/>
                </a:path>
                <a:path w="407670" h="335279">
                  <a:moveTo>
                    <a:pt x="407670" y="26669"/>
                  </a:moveTo>
                  <a:lnTo>
                    <a:pt x="403860" y="26669"/>
                  </a:lnTo>
                  <a:lnTo>
                    <a:pt x="403860" y="29209"/>
                  </a:lnTo>
                  <a:lnTo>
                    <a:pt x="407670" y="29209"/>
                  </a:lnTo>
                  <a:lnTo>
                    <a:pt x="407670" y="26669"/>
                  </a:lnTo>
                  <a:close/>
                </a:path>
                <a:path w="407670" h="335279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407670" h="335279">
                  <a:moveTo>
                    <a:pt x="407670" y="20319"/>
                  </a:moveTo>
                  <a:lnTo>
                    <a:pt x="403860" y="20319"/>
                  </a:lnTo>
                  <a:lnTo>
                    <a:pt x="403860" y="25399"/>
                  </a:lnTo>
                  <a:lnTo>
                    <a:pt x="407670" y="25399"/>
                  </a:lnTo>
                  <a:lnTo>
                    <a:pt x="407670" y="20319"/>
                  </a:lnTo>
                  <a:close/>
                </a:path>
                <a:path w="407670" h="335279">
                  <a:moveTo>
                    <a:pt x="3810" y="17779"/>
                  </a:moveTo>
                  <a:lnTo>
                    <a:pt x="0" y="1777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7779"/>
                  </a:lnTo>
                  <a:close/>
                </a:path>
                <a:path w="407670" h="335279">
                  <a:moveTo>
                    <a:pt x="407670" y="17779"/>
                  </a:moveTo>
                  <a:lnTo>
                    <a:pt x="403860" y="17779"/>
                  </a:lnTo>
                  <a:lnTo>
                    <a:pt x="403860" y="19049"/>
                  </a:lnTo>
                  <a:lnTo>
                    <a:pt x="407670" y="19049"/>
                  </a:lnTo>
                  <a:lnTo>
                    <a:pt x="407670" y="17779"/>
                  </a:lnTo>
                  <a:close/>
                </a:path>
                <a:path w="407670" h="335279">
                  <a:moveTo>
                    <a:pt x="3810" y="13969"/>
                  </a:moveTo>
                  <a:lnTo>
                    <a:pt x="0" y="13969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3969"/>
                  </a:lnTo>
                  <a:close/>
                </a:path>
                <a:path w="407670" h="335279">
                  <a:moveTo>
                    <a:pt x="407670" y="13969"/>
                  </a:moveTo>
                  <a:lnTo>
                    <a:pt x="403860" y="13969"/>
                  </a:lnTo>
                  <a:lnTo>
                    <a:pt x="403860" y="16509"/>
                  </a:lnTo>
                  <a:lnTo>
                    <a:pt x="407670" y="16509"/>
                  </a:lnTo>
                  <a:lnTo>
                    <a:pt x="407670" y="13969"/>
                  </a:lnTo>
                  <a:close/>
                </a:path>
                <a:path w="407670" h="335279">
                  <a:moveTo>
                    <a:pt x="2540" y="10159"/>
                  </a:moveTo>
                  <a:lnTo>
                    <a:pt x="1270" y="10159"/>
                  </a:lnTo>
                  <a:lnTo>
                    <a:pt x="1270" y="12699"/>
                  </a:lnTo>
                  <a:lnTo>
                    <a:pt x="3810" y="12699"/>
                  </a:lnTo>
                  <a:lnTo>
                    <a:pt x="3810" y="11429"/>
                  </a:lnTo>
                  <a:lnTo>
                    <a:pt x="2540" y="11429"/>
                  </a:lnTo>
                  <a:lnTo>
                    <a:pt x="2540" y="10159"/>
                  </a:lnTo>
                  <a:close/>
                </a:path>
                <a:path w="407670" h="335279">
                  <a:moveTo>
                    <a:pt x="406400" y="10159"/>
                  </a:moveTo>
                  <a:lnTo>
                    <a:pt x="405130" y="10159"/>
                  </a:lnTo>
                  <a:lnTo>
                    <a:pt x="405130" y="11429"/>
                  </a:lnTo>
                  <a:lnTo>
                    <a:pt x="403860" y="11429"/>
                  </a:lnTo>
                  <a:lnTo>
                    <a:pt x="403860" y="12699"/>
                  </a:lnTo>
                  <a:lnTo>
                    <a:pt x="406400" y="12699"/>
                  </a:lnTo>
                  <a:lnTo>
                    <a:pt x="406400" y="10159"/>
                  </a:lnTo>
                  <a:close/>
                </a:path>
                <a:path w="407670" h="335279">
                  <a:moveTo>
                    <a:pt x="397509" y="1269"/>
                  </a:moveTo>
                  <a:lnTo>
                    <a:pt x="11429" y="1269"/>
                  </a:lnTo>
                  <a:lnTo>
                    <a:pt x="11429" y="3810"/>
                  </a:lnTo>
                  <a:lnTo>
                    <a:pt x="397509" y="3810"/>
                  </a:lnTo>
                  <a:lnTo>
                    <a:pt x="397509" y="1269"/>
                  </a:lnTo>
                  <a:close/>
                </a:path>
                <a:path w="407670" h="335279">
                  <a:moveTo>
                    <a:pt x="1397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13970" y="1269"/>
                  </a:lnTo>
                  <a:lnTo>
                    <a:pt x="13970" y="0"/>
                  </a:lnTo>
                  <a:close/>
                </a:path>
                <a:path w="407670" h="335279">
                  <a:moveTo>
                    <a:pt x="396240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7670" h="335279">
                  <a:moveTo>
                    <a:pt x="3810" y="71120"/>
                  </a:moveTo>
                  <a:lnTo>
                    <a:pt x="0" y="7112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71120"/>
                  </a:lnTo>
                  <a:close/>
                </a:path>
                <a:path w="407670" h="335279">
                  <a:moveTo>
                    <a:pt x="407670" y="71120"/>
                  </a:moveTo>
                  <a:lnTo>
                    <a:pt x="403860" y="71120"/>
                  </a:lnTo>
                  <a:lnTo>
                    <a:pt x="403860" y="109219"/>
                  </a:lnTo>
                  <a:lnTo>
                    <a:pt x="407670" y="109219"/>
                  </a:lnTo>
                  <a:lnTo>
                    <a:pt x="407670" y="71120"/>
                  </a:lnTo>
                  <a:close/>
                </a:path>
                <a:path w="407670" h="335279">
                  <a:moveTo>
                    <a:pt x="3810" y="109220"/>
                  </a:moveTo>
                  <a:lnTo>
                    <a:pt x="0" y="10922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09220"/>
                  </a:lnTo>
                  <a:close/>
                </a:path>
                <a:path w="407670" h="335279">
                  <a:moveTo>
                    <a:pt x="407670" y="109220"/>
                  </a:moveTo>
                  <a:lnTo>
                    <a:pt x="403860" y="109220"/>
                  </a:lnTo>
                  <a:lnTo>
                    <a:pt x="403860" y="119379"/>
                  </a:lnTo>
                  <a:lnTo>
                    <a:pt x="407670" y="119379"/>
                  </a:lnTo>
                  <a:lnTo>
                    <a:pt x="407670" y="109220"/>
                  </a:lnTo>
                  <a:close/>
                </a:path>
                <a:path w="407670" h="335279">
                  <a:moveTo>
                    <a:pt x="3810" y="119380"/>
                  </a:moveTo>
                  <a:lnTo>
                    <a:pt x="0" y="11938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119380"/>
                  </a:lnTo>
                  <a:close/>
                </a:path>
                <a:path w="407670" h="335279">
                  <a:moveTo>
                    <a:pt x="407670" y="119380"/>
                  </a:moveTo>
                  <a:lnTo>
                    <a:pt x="403860" y="119380"/>
                  </a:lnTo>
                  <a:lnTo>
                    <a:pt x="403860" y="140969"/>
                  </a:lnTo>
                  <a:lnTo>
                    <a:pt x="407670" y="140969"/>
                  </a:lnTo>
                  <a:lnTo>
                    <a:pt x="407670" y="119380"/>
                  </a:lnTo>
                  <a:close/>
                </a:path>
                <a:path w="407670" h="335279">
                  <a:moveTo>
                    <a:pt x="3810" y="140970"/>
                  </a:moveTo>
                  <a:lnTo>
                    <a:pt x="0" y="14097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40970"/>
                  </a:lnTo>
                  <a:close/>
                </a:path>
                <a:path w="407670" h="335279">
                  <a:moveTo>
                    <a:pt x="407670" y="140970"/>
                  </a:moveTo>
                  <a:lnTo>
                    <a:pt x="403860" y="140970"/>
                  </a:lnTo>
                  <a:lnTo>
                    <a:pt x="403860" y="204469"/>
                  </a:lnTo>
                  <a:lnTo>
                    <a:pt x="407670" y="204469"/>
                  </a:lnTo>
                  <a:lnTo>
                    <a:pt x="407670" y="140970"/>
                  </a:lnTo>
                  <a:close/>
                </a:path>
                <a:path w="407670" h="335279">
                  <a:moveTo>
                    <a:pt x="3810" y="204470"/>
                  </a:moveTo>
                  <a:lnTo>
                    <a:pt x="0" y="20447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04470"/>
                  </a:lnTo>
                  <a:close/>
                </a:path>
                <a:path w="407670" h="335279">
                  <a:moveTo>
                    <a:pt x="407670" y="204470"/>
                  </a:moveTo>
                  <a:lnTo>
                    <a:pt x="403860" y="204470"/>
                  </a:lnTo>
                  <a:lnTo>
                    <a:pt x="403860" y="223519"/>
                  </a:lnTo>
                  <a:lnTo>
                    <a:pt x="407670" y="223519"/>
                  </a:lnTo>
                  <a:lnTo>
                    <a:pt x="407670" y="204470"/>
                  </a:lnTo>
                  <a:close/>
                </a:path>
                <a:path w="407670" h="335279">
                  <a:moveTo>
                    <a:pt x="3810" y="223520"/>
                  </a:moveTo>
                  <a:lnTo>
                    <a:pt x="0" y="22352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23520"/>
                  </a:lnTo>
                  <a:close/>
                </a:path>
                <a:path w="407670" h="335279">
                  <a:moveTo>
                    <a:pt x="407670" y="223520"/>
                  </a:moveTo>
                  <a:lnTo>
                    <a:pt x="403860" y="223520"/>
                  </a:lnTo>
                  <a:lnTo>
                    <a:pt x="403860" y="248919"/>
                  </a:lnTo>
                  <a:lnTo>
                    <a:pt x="407670" y="248919"/>
                  </a:lnTo>
                  <a:lnTo>
                    <a:pt x="407670" y="223520"/>
                  </a:lnTo>
                  <a:close/>
                </a:path>
                <a:path w="407670" h="335279">
                  <a:moveTo>
                    <a:pt x="381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20"/>
                  </a:lnTo>
                  <a:close/>
                </a:path>
                <a:path w="407670" h="335279">
                  <a:moveTo>
                    <a:pt x="407670" y="248920"/>
                  </a:moveTo>
                  <a:lnTo>
                    <a:pt x="403860" y="248920"/>
                  </a:lnTo>
                  <a:lnTo>
                    <a:pt x="403860" y="255269"/>
                  </a:lnTo>
                  <a:lnTo>
                    <a:pt x="407670" y="255269"/>
                  </a:lnTo>
                  <a:lnTo>
                    <a:pt x="407670" y="248920"/>
                  </a:lnTo>
                  <a:close/>
                </a:path>
                <a:path w="407670" h="335279">
                  <a:moveTo>
                    <a:pt x="3810" y="255270"/>
                  </a:moveTo>
                  <a:lnTo>
                    <a:pt x="0" y="25527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55270"/>
                  </a:lnTo>
                  <a:close/>
                </a:path>
                <a:path w="407670" h="335279">
                  <a:moveTo>
                    <a:pt x="407670" y="255270"/>
                  </a:moveTo>
                  <a:lnTo>
                    <a:pt x="403860" y="255270"/>
                  </a:lnTo>
                  <a:lnTo>
                    <a:pt x="403860" y="267969"/>
                  </a:lnTo>
                  <a:lnTo>
                    <a:pt x="407670" y="267969"/>
                  </a:lnTo>
                  <a:lnTo>
                    <a:pt x="407670" y="255270"/>
                  </a:lnTo>
                  <a:close/>
                </a:path>
                <a:path w="407670" h="335279">
                  <a:moveTo>
                    <a:pt x="3810" y="267970"/>
                  </a:moveTo>
                  <a:lnTo>
                    <a:pt x="0" y="267970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67970"/>
                  </a:lnTo>
                  <a:close/>
                </a:path>
                <a:path w="407670" h="335279">
                  <a:moveTo>
                    <a:pt x="407670" y="267970"/>
                  </a:moveTo>
                  <a:lnTo>
                    <a:pt x="403860" y="267970"/>
                  </a:lnTo>
                  <a:lnTo>
                    <a:pt x="403860" y="287019"/>
                  </a:lnTo>
                  <a:lnTo>
                    <a:pt x="407670" y="287019"/>
                  </a:lnTo>
                  <a:lnTo>
                    <a:pt x="407670" y="267970"/>
                  </a:lnTo>
                  <a:close/>
                </a:path>
                <a:path w="407670" h="335279">
                  <a:moveTo>
                    <a:pt x="3810" y="287020"/>
                  </a:moveTo>
                  <a:lnTo>
                    <a:pt x="0" y="287020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287020"/>
                  </a:lnTo>
                  <a:close/>
                </a:path>
                <a:path w="407670" h="335279">
                  <a:moveTo>
                    <a:pt x="407670" y="287020"/>
                  </a:moveTo>
                  <a:lnTo>
                    <a:pt x="403860" y="287020"/>
                  </a:lnTo>
                  <a:lnTo>
                    <a:pt x="403860" y="312419"/>
                  </a:lnTo>
                  <a:lnTo>
                    <a:pt x="407670" y="312419"/>
                  </a:lnTo>
                  <a:lnTo>
                    <a:pt x="407670" y="287020"/>
                  </a:lnTo>
                  <a:close/>
                </a:path>
                <a:path w="407670" h="335279">
                  <a:moveTo>
                    <a:pt x="397509" y="334137"/>
                  </a:moveTo>
                  <a:lnTo>
                    <a:pt x="11429" y="334137"/>
                  </a:lnTo>
                  <a:lnTo>
                    <a:pt x="11429" y="335279"/>
                  </a:lnTo>
                  <a:lnTo>
                    <a:pt x="397509" y="335279"/>
                  </a:lnTo>
                  <a:lnTo>
                    <a:pt x="397509" y="334137"/>
                  </a:lnTo>
                  <a:close/>
                </a:path>
                <a:path w="407670" h="335279">
                  <a:moveTo>
                    <a:pt x="398780" y="332866"/>
                  </a:moveTo>
                  <a:lnTo>
                    <a:pt x="10160" y="332866"/>
                  </a:lnTo>
                  <a:lnTo>
                    <a:pt x="10160" y="334137"/>
                  </a:lnTo>
                  <a:lnTo>
                    <a:pt x="11429" y="334137"/>
                  </a:lnTo>
                  <a:lnTo>
                    <a:pt x="11429" y="334009"/>
                  </a:lnTo>
                  <a:lnTo>
                    <a:pt x="398780" y="334009"/>
                  </a:lnTo>
                  <a:lnTo>
                    <a:pt x="398780" y="332866"/>
                  </a:lnTo>
                  <a:close/>
                </a:path>
                <a:path w="407670" h="335279">
                  <a:moveTo>
                    <a:pt x="398780" y="334009"/>
                  </a:moveTo>
                  <a:lnTo>
                    <a:pt x="397509" y="334009"/>
                  </a:lnTo>
                  <a:lnTo>
                    <a:pt x="397509" y="334137"/>
                  </a:lnTo>
                  <a:lnTo>
                    <a:pt x="398780" y="334137"/>
                  </a:lnTo>
                  <a:lnTo>
                    <a:pt x="398780" y="334009"/>
                  </a:lnTo>
                  <a:close/>
                </a:path>
                <a:path w="407670" h="335279">
                  <a:moveTo>
                    <a:pt x="400050" y="331469"/>
                  </a:moveTo>
                  <a:lnTo>
                    <a:pt x="8890" y="331469"/>
                  </a:lnTo>
                  <a:lnTo>
                    <a:pt x="8890" y="332866"/>
                  </a:lnTo>
                  <a:lnTo>
                    <a:pt x="400050" y="332866"/>
                  </a:lnTo>
                  <a:lnTo>
                    <a:pt x="400050" y="331469"/>
                  </a:lnTo>
                  <a:close/>
                </a:path>
                <a:path w="407670" h="335279">
                  <a:moveTo>
                    <a:pt x="407670" y="323976"/>
                  </a:moveTo>
                  <a:lnTo>
                    <a:pt x="403860" y="323976"/>
                  </a:lnTo>
                  <a:lnTo>
                    <a:pt x="403860" y="327787"/>
                  </a:lnTo>
                  <a:lnTo>
                    <a:pt x="406400" y="327787"/>
                  </a:lnTo>
                  <a:lnTo>
                    <a:pt x="406400" y="326516"/>
                  </a:lnTo>
                  <a:lnTo>
                    <a:pt x="407670" y="326516"/>
                  </a:lnTo>
                  <a:lnTo>
                    <a:pt x="407670" y="323976"/>
                  </a:lnTo>
                  <a:close/>
                </a:path>
                <a:path w="407670" h="335279">
                  <a:moveTo>
                    <a:pt x="3810" y="323976"/>
                  </a:moveTo>
                  <a:lnTo>
                    <a:pt x="0" y="323976"/>
                  </a:lnTo>
                  <a:lnTo>
                    <a:pt x="0" y="325119"/>
                  </a:lnTo>
                  <a:lnTo>
                    <a:pt x="2540" y="325119"/>
                  </a:lnTo>
                  <a:lnTo>
                    <a:pt x="2540" y="326516"/>
                  </a:lnTo>
                  <a:lnTo>
                    <a:pt x="3810" y="326516"/>
                  </a:lnTo>
                  <a:lnTo>
                    <a:pt x="3810" y="323976"/>
                  </a:lnTo>
                  <a:close/>
                </a:path>
                <a:path w="407670" h="335279">
                  <a:moveTo>
                    <a:pt x="3810" y="321437"/>
                  </a:moveTo>
                  <a:lnTo>
                    <a:pt x="0" y="321437"/>
                  </a:lnTo>
                  <a:lnTo>
                    <a:pt x="0" y="323850"/>
                  </a:lnTo>
                  <a:lnTo>
                    <a:pt x="3810" y="323850"/>
                  </a:lnTo>
                  <a:lnTo>
                    <a:pt x="3810" y="321437"/>
                  </a:lnTo>
                  <a:close/>
                </a:path>
                <a:path w="407670" h="335279">
                  <a:moveTo>
                    <a:pt x="407670" y="321437"/>
                  </a:moveTo>
                  <a:lnTo>
                    <a:pt x="403860" y="321437"/>
                  </a:lnTo>
                  <a:lnTo>
                    <a:pt x="403860" y="323850"/>
                  </a:lnTo>
                  <a:lnTo>
                    <a:pt x="407670" y="323850"/>
                  </a:lnTo>
                  <a:lnTo>
                    <a:pt x="407670" y="321437"/>
                  </a:lnTo>
                  <a:close/>
                </a:path>
                <a:path w="407670" h="335279">
                  <a:moveTo>
                    <a:pt x="3810" y="317626"/>
                  </a:moveTo>
                  <a:lnTo>
                    <a:pt x="0" y="317626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7626"/>
                  </a:lnTo>
                  <a:close/>
                </a:path>
                <a:path w="407670" h="335279">
                  <a:moveTo>
                    <a:pt x="407670" y="317626"/>
                  </a:moveTo>
                  <a:lnTo>
                    <a:pt x="403860" y="317626"/>
                  </a:lnTo>
                  <a:lnTo>
                    <a:pt x="403860" y="321309"/>
                  </a:lnTo>
                  <a:lnTo>
                    <a:pt x="407670" y="321309"/>
                  </a:lnTo>
                  <a:lnTo>
                    <a:pt x="407670" y="317626"/>
                  </a:lnTo>
                  <a:close/>
                </a:path>
                <a:path w="407670" h="335279">
                  <a:moveTo>
                    <a:pt x="3810" y="315087"/>
                  </a:moveTo>
                  <a:lnTo>
                    <a:pt x="0" y="315087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5087"/>
                  </a:lnTo>
                  <a:close/>
                </a:path>
                <a:path w="407670" h="335279">
                  <a:moveTo>
                    <a:pt x="407670" y="315087"/>
                  </a:moveTo>
                  <a:lnTo>
                    <a:pt x="403860" y="315087"/>
                  </a:lnTo>
                  <a:lnTo>
                    <a:pt x="403860" y="317500"/>
                  </a:lnTo>
                  <a:lnTo>
                    <a:pt x="407670" y="317500"/>
                  </a:lnTo>
                  <a:lnTo>
                    <a:pt x="407670" y="315087"/>
                  </a:lnTo>
                  <a:close/>
                </a:path>
                <a:path w="407670" h="335279">
                  <a:moveTo>
                    <a:pt x="3810" y="312546"/>
                  </a:moveTo>
                  <a:lnTo>
                    <a:pt x="0" y="312546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2546"/>
                  </a:lnTo>
                  <a:close/>
                </a:path>
                <a:path w="407670" h="335279">
                  <a:moveTo>
                    <a:pt x="407670" y="312546"/>
                  </a:moveTo>
                  <a:lnTo>
                    <a:pt x="403860" y="312546"/>
                  </a:lnTo>
                  <a:lnTo>
                    <a:pt x="403860" y="314959"/>
                  </a:lnTo>
                  <a:lnTo>
                    <a:pt x="407670" y="314959"/>
                  </a:lnTo>
                  <a:lnTo>
                    <a:pt x="407670" y="312546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7057389" y="3030220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3809" y="64769"/>
                  </a:moveTo>
                  <a:lnTo>
                    <a:pt x="0" y="64769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4769"/>
                  </a:lnTo>
                  <a:close/>
                </a:path>
                <a:path w="400050" h="327660">
                  <a:moveTo>
                    <a:pt x="400050" y="64769"/>
                  </a:moveTo>
                  <a:lnTo>
                    <a:pt x="396239" y="64769"/>
                  </a:lnTo>
                  <a:lnTo>
                    <a:pt x="396239" y="67309"/>
                  </a:lnTo>
                  <a:lnTo>
                    <a:pt x="400050" y="67309"/>
                  </a:lnTo>
                  <a:lnTo>
                    <a:pt x="400050" y="64769"/>
                  </a:lnTo>
                  <a:close/>
                </a:path>
                <a:path w="400050" h="327660">
                  <a:moveTo>
                    <a:pt x="3809" y="45719"/>
                  </a:moveTo>
                  <a:lnTo>
                    <a:pt x="0" y="4571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45719"/>
                  </a:lnTo>
                  <a:close/>
                </a:path>
                <a:path w="400050" h="327660">
                  <a:moveTo>
                    <a:pt x="400050" y="45719"/>
                  </a:moveTo>
                  <a:lnTo>
                    <a:pt x="396239" y="45719"/>
                  </a:lnTo>
                  <a:lnTo>
                    <a:pt x="396239" y="63499"/>
                  </a:lnTo>
                  <a:lnTo>
                    <a:pt x="400050" y="63499"/>
                  </a:lnTo>
                  <a:lnTo>
                    <a:pt x="400050" y="45719"/>
                  </a:lnTo>
                  <a:close/>
                </a:path>
                <a:path w="400050" h="327660">
                  <a:moveTo>
                    <a:pt x="380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41909"/>
                  </a:lnTo>
                  <a:close/>
                </a:path>
                <a:path w="400050" h="327660">
                  <a:moveTo>
                    <a:pt x="400050" y="41909"/>
                  </a:moveTo>
                  <a:lnTo>
                    <a:pt x="396239" y="41909"/>
                  </a:lnTo>
                  <a:lnTo>
                    <a:pt x="396239" y="44449"/>
                  </a:lnTo>
                  <a:lnTo>
                    <a:pt x="400050" y="44449"/>
                  </a:lnTo>
                  <a:lnTo>
                    <a:pt x="400050" y="41909"/>
                  </a:lnTo>
                  <a:close/>
                </a:path>
                <a:path w="400050" h="327660">
                  <a:moveTo>
                    <a:pt x="3809" y="33019"/>
                  </a:moveTo>
                  <a:lnTo>
                    <a:pt x="0" y="33019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3019"/>
                  </a:lnTo>
                  <a:close/>
                </a:path>
                <a:path w="400050" h="327660">
                  <a:moveTo>
                    <a:pt x="400050" y="33019"/>
                  </a:moveTo>
                  <a:lnTo>
                    <a:pt x="396239" y="33019"/>
                  </a:lnTo>
                  <a:lnTo>
                    <a:pt x="396239" y="40639"/>
                  </a:lnTo>
                  <a:lnTo>
                    <a:pt x="400050" y="40639"/>
                  </a:lnTo>
                  <a:lnTo>
                    <a:pt x="400050" y="33019"/>
                  </a:lnTo>
                  <a:close/>
                </a:path>
                <a:path w="400050" h="327660">
                  <a:moveTo>
                    <a:pt x="3809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6669"/>
                  </a:lnTo>
                  <a:close/>
                </a:path>
                <a:path w="400050" h="327660">
                  <a:moveTo>
                    <a:pt x="400050" y="26669"/>
                  </a:moveTo>
                  <a:lnTo>
                    <a:pt x="396239" y="26669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6669"/>
                  </a:lnTo>
                  <a:close/>
                </a:path>
                <a:path w="400050" h="327660">
                  <a:moveTo>
                    <a:pt x="380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00050" h="327660">
                  <a:moveTo>
                    <a:pt x="400050" y="22859"/>
                  </a:moveTo>
                  <a:lnTo>
                    <a:pt x="396239" y="22859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22859"/>
                  </a:lnTo>
                  <a:close/>
                </a:path>
                <a:path w="400050" h="327660">
                  <a:moveTo>
                    <a:pt x="3809" y="16509"/>
                  </a:moveTo>
                  <a:lnTo>
                    <a:pt x="0" y="1650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6509"/>
                  </a:lnTo>
                  <a:close/>
                </a:path>
                <a:path w="400050" h="327660">
                  <a:moveTo>
                    <a:pt x="400050" y="16509"/>
                  </a:moveTo>
                  <a:lnTo>
                    <a:pt x="396239" y="16509"/>
                  </a:lnTo>
                  <a:lnTo>
                    <a:pt x="396239" y="21589"/>
                  </a:lnTo>
                  <a:lnTo>
                    <a:pt x="400050" y="21589"/>
                  </a:lnTo>
                  <a:lnTo>
                    <a:pt x="400050" y="16509"/>
                  </a:lnTo>
                  <a:close/>
                </a:path>
                <a:path w="400050" h="327660">
                  <a:moveTo>
                    <a:pt x="3809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3969"/>
                  </a:lnTo>
                  <a:close/>
                </a:path>
                <a:path w="400050" h="327660">
                  <a:moveTo>
                    <a:pt x="400050" y="13969"/>
                  </a:moveTo>
                  <a:lnTo>
                    <a:pt x="396239" y="13969"/>
                  </a:lnTo>
                  <a:lnTo>
                    <a:pt x="396239" y="15239"/>
                  </a:lnTo>
                  <a:lnTo>
                    <a:pt x="400050" y="15239"/>
                  </a:lnTo>
                  <a:lnTo>
                    <a:pt x="400050" y="13969"/>
                  </a:lnTo>
                  <a:close/>
                </a:path>
                <a:path w="400050" h="327660">
                  <a:moveTo>
                    <a:pt x="380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10159"/>
                  </a:lnTo>
                  <a:close/>
                </a:path>
                <a:path w="400050" h="327660">
                  <a:moveTo>
                    <a:pt x="400050" y="10159"/>
                  </a:moveTo>
                  <a:lnTo>
                    <a:pt x="396239" y="10159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10159"/>
                  </a:lnTo>
                  <a:close/>
                </a:path>
                <a:path w="400050" h="327660">
                  <a:moveTo>
                    <a:pt x="3809" y="7619"/>
                  </a:moveTo>
                  <a:lnTo>
                    <a:pt x="0" y="7619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7619"/>
                  </a:lnTo>
                  <a:close/>
                </a:path>
                <a:path w="400050" h="327660">
                  <a:moveTo>
                    <a:pt x="400050" y="7619"/>
                  </a:moveTo>
                  <a:lnTo>
                    <a:pt x="396239" y="7619"/>
                  </a:lnTo>
                  <a:lnTo>
                    <a:pt x="396239" y="8889"/>
                  </a:lnTo>
                  <a:lnTo>
                    <a:pt x="400050" y="8889"/>
                  </a:lnTo>
                  <a:lnTo>
                    <a:pt x="400050" y="7619"/>
                  </a:lnTo>
                  <a:close/>
                </a:path>
                <a:path w="400050" h="327660">
                  <a:moveTo>
                    <a:pt x="3809" y="2539"/>
                  </a:moveTo>
                  <a:lnTo>
                    <a:pt x="2539" y="253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69" y="6349"/>
                  </a:lnTo>
                  <a:lnTo>
                    <a:pt x="3809" y="6349"/>
                  </a:lnTo>
                  <a:lnTo>
                    <a:pt x="3809" y="2539"/>
                  </a:lnTo>
                  <a:close/>
                </a:path>
                <a:path w="400050" h="327660">
                  <a:moveTo>
                    <a:pt x="400049" y="3809"/>
                  </a:moveTo>
                  <a:lnTo>
                    <a:pt x="396239" y="3809"/>
                  </a:lnTo>
                  <a:lnTo>
                    <a:pt x="396239" y="6349"/>
                  </a:lnTo>
                  <a:lnTo>
                    <a:pt x="400049" y="6349"/>
                  </a:lnTo>
                  <a:lnTo>
                    <a:pt x="400049" y="3809"/>
                  </a:lnTo>
                  <a:close/>
                </a:path>
                <a:path w="400050" h="327660">
                  <a:moveTo>
                    <a:pt x="398779" y="2539"/>
                  </a:moveTo>
                  <a:lnTo>
                    <a:pt x="397509" y="2539"/>
                  </a:lnTo>
                  <a:lnTo>
                    <a:pt x="397509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00050" h="32766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96239" y="2539"/>
                  </a:lnTo>
                  <a:lnTo>
                    <a:pt x="39623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400050" h="327660">
                  <a:moveTo>
                    <a:pt x="396239" y="0"/>
                  </a:moveTo>
                  <a:lnTo>
                    <a:pt x="394970" y="0"/>
                  </a:lnTo>
                  <a:lnTo>
                    <a:pt x="39497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0050" h="327660">
                  <a:moveTo>
                    <a:pt x="3809" y="67310"/>
                  </a:moveTo>
                  <a:lnTo>
                    <a:pt x="0" y="6731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67310"/>
                  </a:lnTo>
                  <a:close/>
                </a:path>
                <a:path w="400050" h="327660">
                  <a:moveTo>
                    <a:pt x="400050" y="67310"/>
                  </a:moveTo>
                  <a:lnTo>
                    <a:pt x="396239" y="67310"/>
                  </a:lnTo>
                  <a:lnTo>
                    <a:pt x="396239" y="105409"/>
                  </a:lnTo>
                  <a:lnTo>
                    <a:pt x="400050" y="105409"/>
                  </a:lnTo>
                  <a:lnTo>
                    <a:pt x="400050" y="67310"/>
                  </a:lnTo>
                  <a:close/>
                </a:path>
                <a:path w="400050" h="327660">
                  <a:moveTo>
                    <a:pt x="3809" y="105410"/>
                  </a:moveTo>
                  <a:lnTo>
                    <a:pt x="0" y="10541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5410"/>
                  </a:lnTo>
                  <a:close/>
                </a:path>
                <a:path w="400050" h="327660">
                  <a:moveTo>
                    <a:pt x="400050" y="105410"/>
                  </a:moveTo>
                  <a:lnTo>
                    <a:pt x="396239" y="105410"/>
                  </a:lnTo>
                  <a:lnTo>
                    <a:pt x="396239" y="115569"/>
                  </a:lnTo>
                  <a:lnTo>
                    <a:pt x="400050" y="115569"/>
                  </a:lnTo>
                  <a:lnTo>
                    <a:pt x="400050" y="105410"/>
                  </a:lnTo>
                  <a:close/>
                </a:path>
                <a:path w="400050" h="327660">
                  <a:moveTo>
                    <a:pt x="3809" y="115570"/>
                  </a:moveTo>
                  <a:lnTo>
                    <a:pt x="0" y="11557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115570"/>
                  </a:lnTo>
                  <a:close/>
                </a:path>
                <a:path w="400050" h="327660">
                  <a:moveTo>
                    <a:pt x="400050" y="115570"/>
                  </a:moveTo>
                  <a:lnTo>
                    <a:pt x="396239" y="115570"/>
                  </a:lnTo>
                  <a:lnTo>
                    <a:pt x="396239" y="137159"/>
                  </a:lnTo>
                  <a:lnTo>
                    <a:pt x="400050" y="137159"/>
                  </a:lnTo>
                  <a:lnTo>
                    <a:pt x="400050" y="115570"/>
                  </a:lnTo>
                  <a:close/>
                </a:path>
                <a:path w="400050" h="327660">
                  <a:moveTo>
                    <a:pt x="3809" y="137160"/>
                  </a:moveTo>
                  <a:lnTo>
                    <a:pt x="0" y="137160"/>
                  </a:lnTo>
                  <a:lnTo>
                    <a:pt x="0" y="200659"/>
                  </a:lnTo>
                  <a:lnTo>
                    <a:pt x="3809" y="200659"/>
                  </a:lnTo>
                  <a:lnTo>
                    <a:pt x="3809" y="137160"/>
                  </a:lnTo>
                  <a:close/>
                </a:path>
                <a:path w="400050" h="327660">
                  <a:moveTo>
                    <a:pt x="400050" y="137160"/>
                  </a:moveTo>
                  <a:lnTo>
                    <a:pt x="396239" y="137160"/>
                  </a:lnTo>
                  <a:lnTo>
                    <a:pt x="396239" y="200659"/>
                  </a:lnTo>
                  <a:lnTo>
                    <a:pt x="400050" y="200659"/>
                  </a:lnTo>
                  <a:lnTo>
                    <a:pt x="400050" y="137160"/>
                  </a:lnTo>
                  <a:close/>
                </a:path>
                <a:path w="400050" h="327660">
                  <a:moveTo>
                    <a:pt x="3809" y="200660"/>
                  </a:moveTo>
                  <a:lnTo>
                    <a:pt x="0" y="20066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00660"/>
                  </a:lnTo>
                  <a:close/>
                </a:path>
                <a:path w="400050" h="327660">
                  <a:moveTo>
                    <a:pt x="400050" y="200660"/>
                  </a:moveTo>
                  <a:lnTo>
                    <a:pt x="396239" y="200660"/>
                  </a:lnTo>
                  <a:lnTo>
                    <a:pt x="396239" y="219709"/>
                  </a:lnTo>
                  <a:lnTo>
                    <a:pt x="400050" y="219709"/>
                  </a:lnTo>
                  <a:lnTo>
                    <a:pt x="400050" y="200660"/>
                  </a:lnTo>
                  <a:close/>
                </a:path>
                <a:path w="400050" h="327660">
                  <a:moveTo>
                    <a:pt x="3809" y="219710"/>
                  </a:moveTo>
                  <a:lnTo>
                    <a:pt x="0" y="21971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19710"/>
                  </a:lnTo>
                  <a:close/>
                </a:path>
                <a:path w="400050" h="327660">
                  <a:moveTo>
                    <a:pt x="400050" y="219710"/>
                  </a:moveTo>
                  <a:lnTo>
                    <a:pt x="396239" y="219710"/>
                  </a:lnTo>
                  <a:lnTo>
                    <a:pt x="396239" y="245109"/>
                  </a:lnTo>
                  <a:lnTo>
                    <a:pt x="400050" y="245109"/>
                  </a:lnTo>
                  <a:lnTo>
                    <a:pt x="400050" y="219710"/>
                  </a:lnTo>
                  <a:close/>
                </a:path>
                <a:path w="400050" h="327660">
                  <a:moveTo>
                    <a:pt x="3809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5110"/>
                  </a:lnTo>
                  <a:close/>
                </a:path>
                <a:path w="400050" h="327660">
                  <a:moveTo>
                    <a:pt x="400050" y="245110"/>
                  </a:moveTo>
                  <a:lnTo>
                    <a:pt x="396239" y="245110"/>
                  </a:lnTo>
                  <a:lnTo>
                    <a:pt x="396239" y="251459"/>
                  </a:lnTo>
                  <a:lnTo>
                    <a:pt x="400050" y="251459"/>
                  </a:lnTo>
                  <a:lnTo>
                    <a:pt x="400050" y="245110"/>
                  </a:lnTo>
                  <a:close/>
                </a:path>
                <a:path w="400050" h="327660">
                  <a:moveTo>
                    <a:pt x="3809" y="251460"/>
                  </a:moveTo>
                  <a:lnTo>
                    <a:pt x="0" y="25146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51460"/>
                  </a:lnTo>
                  <a:close/>
                </a:path>
                <a:path w="400050" h="327660">
                  <a:moveTo>
                    <a:pt x="400050" y="251460"/>
                  </a:moveTo>
                  <a:lnTo>
                    <a:pt x="396239" y="251460"/>
                  </a:lnTo>
                  <a:lnTo>
                    <a:pt x="396239" y="264159"/>
                  </a:lnTo>
                  <a:lnTo>
                    <a:pt x="400050" y="264159"/>
                  </a:lnTo>
                  <a:lnTo>
                    <a:pt x="400050" y="251460"/>
                  </a:lnTo>
                  <a:close/>
                </a:path>
                <a:path w="400050" h="327660">
                  <a:moveTo>
                    <a:pt x="3809" y="264160"/>
                  </a:moveTo>
                  <a:lnTo>
                    <a:pt x="0" y="26416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64160"/>
                  </a:lnTo>
                  <a:close/>
                </a:path>
                <a:path w="400050" h="327660">
                  <a:moveTo>
                    <a:pt x="400050" y="264160"/>
                  </a:moveTo>
                  <a:lnTo>
                    <a:pt x="396239" y="264160"/>
                  </a:lnTo>
                  <a:lnTo>
                    <a:pt x="396239" y="283209"/>
                  </a:lnTo>
                  <a:lnTo>
                    <a:pt x="400050" y="283209"/>
                  </a:lnTo>
                  <a:lnTo>
                    <a:pt x="400050" y="264160"/>
                  </a:lnTo>
                  <a:close/>
                </a:path>
                <a:path w="400050" h="327660">
                  <a:moveTo>
                    <a:pt x="3809" y="283210"/>
                  </a:moveTo>
                  <a:lnTo>
                    <a:pt x="0" y="28321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283210"/>
                  </a:lnTo>
                  <a:close/>
                </a:path>
                <a:path w="400050" h="327660">
                  <a:moveTo>
                    <a:pt x="400050" y="283210"/>
                  </a:moveTo>
                  <a:lnTo>
                    <a:pt x="396239" y="283210"/>
                  </a:lnTo>
                  <a:lnTo>
                    <a:pt x="396239" y="308609"/>
                  </a:lnTo>
                  <a:lnTo>
                    <a:pt x="400050" y="308609"/>
                  </a:lnTo>
                  <a:lnTo>
                    <a:pt x="400050" y="283210"/>
                  </a:lnTo>
                  <a:close/>
                </a:path>
                <a:path w="400050" h="327660">
                  <a:moveTo>
                    <a:pt x="397509" y="326516"/>
                  </a:moveTo>
                  <a:lnTo>
                    <a:pt x="3809" y="326516"/>
                  </a:lnTo>
                  <a:lnTo>
                    <a:pt x="3809" y="327659"/>
                  </a:lnTo>
                  <a:lnTo>
                    <a:pt x="397509" y="327659"/>
                  </a:lnTo>
                  <a:lnTo>
                    <a:pt x="397509" y="326516"/>
                  </a:lnTo>
                  <a:close/>
                </a:path>
                <a:path w="400050" h="327660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516"/>
                  </a:lnTo>
                  <a:lnTo>
                    <a:pt x="3809" y="326516"/>
                  </a:lnTo>
                  <a:lnTo>
                    <a:pt x="398779" y="326389"/>
                  </a:lnTo>
                  <a:lnTo>
                    <a:pt x="398779" y="325119"/>
                  </a:lnTo>
                  <a:close/>
                </a:path>
                <a:path w="400050" h="327660">
                  <a:moveTo>
                    <a:pt x="398779" y="326389"/>
                  </a:moveTo>
                  <a:lnTo>
                    <a:pt x="397509" y="326389"/>
                  </a:lnTo>
                  <a:lnTo>
                    <a:pt x="398779" y="326516"/>
                  </a:lnTo>
                  <a:close/>
                </a:path>
                <a:path w="400050" h="327660">
                  <a:moveTo>
                    <a:pt x="400049" y="323976"/>
                  </a:moveTo>
                  <a:lnTo>
                    <a:pt x="1269" y="323976"/>
                  </a:lnTo>
                  <a:lnTo>
                    <a:pt x="1269" y="325119"/>
                  </a:lnTo>
                  <a:lnTo>
                    <a:pt x="400049" y="325119"/>
                  </a:lnTo>
                  <a:lnTo>
                    <a:pt x="400049" y="323976"/>
                  </a:lnTo>
                  <a:close/>
                </a:path>
                <a:path w="400050" h="327660">
                  <a:moveTo>
                    <a:pt x="3809" y="320166"/>
                  </a:moveTo>
                  <a:lnTo>
                    <a:pt x="0" y="320166"/>
                  </a:lnTo>
                  <a:lnTo>
                    <a:pt x="0" y="323976"/>
                  </a:lnTo>
                  <a:lnTo>
                    <a:pt x="1269" y="323976"/>
                  </a:lnTo>
                  <a:lnTo>
                    <a:pt x="3809" y="323850"/>
                  </a:lnTo>
                  <a:lnTo>
                    <a:pt x="3809" y="320166"/>
                  </a:lnTo>
                  <a:close/>
                </a:path>
                <a:path w="400050" h="327660">
                  <a:moveTo>
                    <a:pt x="400050" y="320166"/>
                  </a:moveTo>
                  <a:lnTo>
                    <a:pt x="396239" y="320166"/>
                  </a:lnTo>
                  <a:lnTo>
                    <a:pt x="396239" y="323850"/>
                  </a:lnTo>
                  <a:lnTo>
                    <a:pt x="400050" y="323850"/>
                  </a:lnTo>
                  <a:lnTo>
                    <a:pt x="400050" y="320166"/>
                  </a:lnTo>
                  <a:close/>
                </a:path>
                <a:path w="400050" h="327660">
                  <a:moveTo>
                    <a:pt x="3809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626"/>
                  </a:lnTo>
                  <a:close/>
                </a:path>
                <a:path w="400050" h="327660">
                  <a:moveTo>
                    <a:pt x="400050" y="317626"/>
                  </a:moveTo>
                  <a:lnTo>
                    <a:pt x="396239" y="317626"/>
                  </a:lnTo>
                  <a:lnTo>
                    <a:pt x="396239" y="320039"/>
                  </a:lnTo>
                  <a:lnTo>
                    <a:pt x="400050" y="320039"/>
                  </a:lnTo>
                  <a:lnTo>
                    <a:pt x="400050" y="317626"/>
                  </a:lnTo>
                  <a:close/>
                </a:path>
                <a:path w="400050" h="327660">
                  <a:moveTo>
                    <a:pt x="3809" y="313816"/>
                  </a:moveTo>
                  <a:lnTo>
                    <a:pt x="0" y="313816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3816"/>
                  </a:lnTo>
                  <a:close/>
                </a:path>
                <a:path w="400050" h="327660">
                  <a:moveTo>
                    <a:pt x="400050" y="313816"/>
                  </a:moveTo>
                  <a:lnTo>
                    <a:pt x="396239" y="313816"/>
                  </a:lnTo>
                  <a:lnTo>
                    <a:pt x="396239" y="317499"/>
                  </a:lnTo>
                  <a:lnTo>
                    <a:pt x="400050" y="317499"/>
                  </a:lnTo>
                  <a:lnTo>
                    <a:pt x="400050" y="313816"/>
                  </a:lnTo>
                  <a:close/>
                </a:path>
                <a:path w="400050" h="327660">
                  <a:moveTo>
                    <a:pt x="3809" y="311276"/>
                  </a:moveTo>
                  <a:lnTo>
                    <a:pt x="0" y="311276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1276"/>
                  </a:lnTo>
                  <a:close/>
                </a:path>
                <a:path w="400050" h="327660">
                  <a:moveTo>
                    <a:pt x="400050" y="311276"/>
                  </a:moveTo>
                  <a:lnTo>
                    <a:pt x="396239" y="311276"/>
                  </a:lnTo>
                  <a:lnTo>
                    <a:pt x="396239" y="313689"/>
                  </a:lnTo>
                  <a:lnTo>
                    <a:pt x="400050" y="313689"/>
                  </a:lnTo>
                  <a:lnTo>
                    <a:pt x="400050" y="311276"/>
                  </a:lnTo>
                  <a:close/>
                </a:path>
                <a:path w="400050" h="327660">
                  <a:moveTo>
                    <a:pt x="3809" y="308736"/>
                  </a:moveTo>
                  <a:lnTo>
                    <a:pt x="0" y="308736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8736"/>
                  </a:lnTo>
                  <a:close/>
                </a:path>
                <a:path w="400050" h="327660">
                  <a:moveTo>
                    <a:pt x="400050" y="308736"/>
                  </a:moveTo>
                  <a:lnTo>
                    <a:pt x="396239" y="308736"/>
                  </a:lnTo>
                  <a:lnTo>
                    <a:pt x="396239" y="311149"/>
                  </a:lnTo>
                  <a:lnTo>
                    <a:pt x="400050" y="311149"/>
                  </a:lnTo>
                  <a:lnTo>
                    <a:pt x="400050" y="308736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7061200" y="3034029"/>
              <a:ext cx="392430" cy="59690"/>
            </a:xfrm>
            <a:custGeom>
              <a:avLst/>
              <a:gdLst/>
              <a:ahLst/>
              <a:cxnLst/>
              <a:rect l="l" t="t" r="r" b="b"/>
              <a:pathLst>
                <a:path w="392429" h="59689">
                  <a:moveTo>
                    <a:pt x="3810" y="41910"/>
                  </a:moveTo>
                  <a:lnTo>
                    <a:pt x="0" y="41910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41910"/>
                  </a:lnTo>
                  <a:close/>
                </a:path>
                <a:path w="392429" h="59689">
                  <a:moveTo>
                    <a:pt x="3810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8100"/>
                  </a:lnTo>
                  <a:close/>
                </a:path>
                <a:path w="392429" h="59689">
                  <a:moveTo>
                    <a:pt x="3810" y="29210"/>
                  </a:moveTo>
                  <a:lnTo>
                    <a:pt x="0" y="2921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29210"/>
                  </a:lnTo>
                  <a:close/>
                </a:path>
                <a:path w="392429" h="59689">
                  <a:moveTo>
                    <a:pt x="3810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2860"/>
                  </a:lnTo>
                  <a:close/>
                </a:path>
                <a:path w="392429" h="59689">
                  <a:moveTo>
                    <a:pt x="381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9050"/>
                  </a:lnTo>
                  <a:close/>
                </a:path>
                <a:path w="392429" h="59689">
                  <a:moveTo>
                    <a:pt x="381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392429" h="59689">
                  <a:moveTo>
                    <a:pt x="3810" y="10160"/>
                  </a:moveTo>
                  <a:lnTo>
                    <a:pt x="0" y="1016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10160"/>
                  </a:lnTo>
                  <a:close/>
                </a:path>
                <a:path w="392429" h="59689">
                  <a:moveTo>
                    <a:pt x="3810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6350"/>
                  </a:lnTo>
                  <a:close/>
                </a:path>
                <a:path w="392429" h="5968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92429" h="5968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40640"/>
                  </a:lnTo>
                  <a:lnTo>
                    <a:pt x="392430" y="40640"/>
                  </a:lnTo>
                  <a:lnTo>
                    <a:pt x="392430" y="38100"/>
                  </a:lnTo>
                  <a:close/>
                </a:path>
                <a:path w="392429" h="59689">
                  <a:moveTo>
                    <a:pt x="392430" y="29210"/>
                  </a:moveTo>
                  <a:lnTo>
                    <a:pt x="388620" y="29210"/>
                  </a:lnTo>
                  <a:lnTo>
                    <a:pt x="388620" y="36830"/>
                  </a:lnTo>
                  <a:lnTo>
                    <a:pt x="392430" y="36830"/>
                  </a:lnTo>
                  <a:lnTo>
                    <a:pt x="392430" y="29210"/>
                  </a:lnTo>
                  <a:close/>
                </a:path>
                <a:path w="392429" h="59689">
                  <a:moveTo>
                    <a:pt x="392430" y="22860"/>
                  </a:moveTo>
                  <a:lnTo>
                    <a:pt x="388620" y="22860"/>
                  </a:lnTo>
                  <a:lnTo>
                    <a:pt x="388620" y="27940"/>
                  </a:lnTo>
                  <a:lnTo>
                    <a:pt x="392430" y="27940"/>
                  </a:lnTo>
                  <a:lnTo>
                    <a:pt x="392430" y="22860"/>
                  </a:lnTo>
                  <a:close/>
                </a:path>
                <a:path w="392429" h="5968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1590"/>
                  </a:lnTo>
                  <a:lnTo>
                    <a:pt x="392430" y="21590"/>
                  </a:lnTo>
                  <a:lnTo>
                    <a:pt x="392430" y="19050"/>
                  </a:lnTo>
                  <a:close/>
                </a:path>
                <a:path w="392429" h="5968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7780"/>
                  </a:lnTo>
                  <a:lnTo>
                    <a:pt x="392430" y="17780"/>
                  </a:lnTo>
                  <a:lnTo>
                    <a:pt x="392430" y="12700"/>
                  </a:lnTo>
                  <a:close/>
                </a:path>
                <a:path w="392429" h="59689">
                  <a:moveTo>
                    <a:pt x="392430" y="10160"/>
                  </a:moveTo>
                  <a:lnTo>
                    <a:pt x="388620" y="10160"/>
                  </a:lnTo>
                  <a:lnTo>
                    <a:pt x="388620" y="11430"/>
                  </a:lnTo>
                  <a:lnTo>
                    <a:pt x="392430" y="11430"/>
                  </a:lnTo>
                  <a:lnTo>
                    <a:pt x="392430" y="10160"/>
                  </a:lnTo>
                  <a:close/>
                </a:path>
                <a:path w="392429" h="5968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8890"/>
                  </a:lnTo>
                  <a:lnTo>
                    <a:pt x="392430" y="8890"/>
                  </a:lnTo>
                  <a:lnTo>
                    <a:pt x="392430" y="6350"/>
                  </a:lnTo>
                  <a:close/>
                </a:path>
                <a:path w="392429" h="5968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5080"/>
                  </a:lnTo>
                  <a:lnTo>
                    <a:pt x="392430" y="5080"/>
                  </a:lnTo>
                  <a:lnTo>
                    <a:pt x="392430" y="3810"/>
                  </a:lnTo>
                  <a:close/>
                </a:path>
                <a:path w="392429" h="59689">
                  <a:moveTo>
                    <a:pt x="39243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92430" y="2540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7063105" y="3075940"/>
              <a:ext cx="388620" cy="262890"/>
            </a:xfrm>
            <a:custGeom>
              <a:avLst/>
              <a:gdLst/>
              <a:ahLst/>
              <a:cxnLst/>
              <a:rect l="l" t="t" r="r" b="b"/>
              <a:pathLst>
                <a:path w="388620" h="262889">
                  <a:moveTo>
                    <a:pt x="0" y="19049"/>
                  </a:moveTo>
                  <a:lnTo>
                    <a:pt x="0" y="262889"/>
                  </a:lnTo>
                </a:path>
                <a:path w="388620" h="262889">
                  <a:moveTo>
                    <a:pt x="388620" y="0"/>
                  </a:moveTo>
                  <a:lnTo>
                    <a:pt x="388620" y="262889"/>
                  </a:lnTo>
                </a:path>
              </a:pathLst>
            </a:custGeom>
            <a:ln w="3809">
              <a:solidFill>
                <a:srgbClr val="FF3C0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7061200" y="3338956"/>
              <a:ext cx="392430" cy="15240"/>
            </a:xfrm>
            <a:custGeom>
              <a:avLst/>
              <a:gdLst/>
              <a:ahLst/>
              <a:cxnLst/>
              <a:rect l="l" t="t" r="r" b="b"/>
              <a:pathLst>
                <a:path w="392429" h="15239">
                  <a:moveTo>
                    <a:pt x="3810" y="8890"/>
                  </a:moveTo>
                  <a:lnTo>
                    <a:pt x="0" y="8890"/>
                  </a:lnTo>
                  <a:lnTo>
                    <a:pt x="0" y="11303"/>
                  </a:lnTo>
                  <a:lnTo>
                    <a:pt x="3810" y="11303"/>
                  </a:lnTo>
                  <a:lnTo>
                    <a:pt x="3810" y="8890"/>
                  </a:lnTo>
                  <a:close/>
                </a:path>
                <a:path w="392429" h="15239">
                  <a:moveTo>
                    <a:pt x="3810" y="5080"/>
                  </a:moveTo>
                  <a:lnTo>
                    <a:pt x="0" y="5080"/>
                  </a:lnTo>
                  <a:lnTo>
                    <a:pt x="0" y="8763"/>
                  </a:lnTo>
                  <a:lnTo>
                    <a:pt x="3810" y="8763"/>
                  </a:lnTo>
                  <a:lnTo>
                    <a:pt x="3810" y="5080"/>
                  </a:lnTo>
                  <a:close/>
                </a:path>
                <a:path w="392429" h="15239">
                  <a:moveTo>
                    <a:pt x="3810" y="2540"/>
                  </a:moveTo>
                  <a:lnTo>
                    <a:pt x="0" y="2540"/>
                  </a:lnTo>
                  <a:lnTo>
                    <a:pt x="0" y="4953"/>
                  </a:lnTo>
                  <a:lnTo>
                    <a:pt x="3810" y="4953"/>
                  </a:lnTo>
                  <a:lnTo>
                    <a:pt x="3810" y="2540"/>
                  </a:lnTo>
                  <a:close/>
                </a:path>
                <a:path w="392429" h="15239">
                  <a:moveTo>
                    <a:pt x="3810" y="0"/>
                  </a:moveTo>
                  <a:lnTo>
                    <a:pt x="0" y="0"/>
                  </a:lnTo>
                  <a:lnTo>
                    <a:pt x="0" y="2413"/>
                  </a:lnTo>
                  <a:lnTo>
                    <a:pt x="3810" y="2413"/>
                  </a:lnTo>
                  <a:lnTo>
                    <a:pt x="3810" y="0"/>
                  </a:lnTo>
                  <a:close/>
                </a:path>
                <a:path w="392429" h="15239">
                  <a:moveTo>
                    <a:pt x="392430" y="11430"/>
                  </a:moveTo>
                  <a:lnTo>
                    <a:pt x="0" y="11430"/>
                  </a:lnTo>
                  <a:lnTo>
                    <a:pt x="0" y="15113"/>
                  </a:lnTo>
                  <a:lnTo>
                    <a:pt x="392430" y="15113"/>
                  </a:lnTo>
                  <a:lnTo>
                    <a:pt x="392430" y="11430"/>
                  </a:lnTo>
                  <a:close/>
                </a:path>
                <a:path w="392429" h="15239">
                  <a:moveTo>
                    <a:pt x="392430" y="8890"/>
                  </a:moveTo>
                  <a:lnTo>
                    <a:pt x="388620" y="8890"/>
                  </a:lnTo>
                  <a:lnTo>
                    <a:pt x="388620" y="11303"/>
                  </a:lnTo>
                  <a:lnTo>
                    <a:pt x="392430" y="11303"/>
                  </a:lnTo>
                  <a:lnTo>
                    <a:pt x="392430" y="8890"/>
                  </a:lnTo>
                  <a:close/>
                </a:path>
                <a:path w="392429" h="15239">
                  <a:moveTo>
                    <a:pt x="392430" y="5080"/>
                  </a:moveTo>
                  <a:lnTo>
                    <a:pt x="388620" y="5080"/>
                  </a:lnTo>
                  <a:lnTo>
                    <a:pt x="388620" y="8763"/>
                  </a:lnTo>
                  <a:lnTo>
                    <a:pt x="392430" y="8763"/>
                  </a:lnTo>
                  <a:lnTo>
                    <a:pt x="392430" y="5080"/>
                  </a:lnTo>
                  <a:close/>
                </a:path>
                <a:path w="392429" h="15239">
                  <a:moveTo>
                    <a:pt x="392430" y="2540"/>
                  </a:moveTo>
                  <a:lnTo>
                    <a:pt x="388620" y="2540"/>
                  </a:lnTo>
                  <a:lnTo>
                    <a:pt x="388620" y="4953"/>
                  </a:lnTo>
                  <a:lnTo>
                    <a:pt x="392430" y="4953"/>
                  </a:lnTo>
                  <a:lnTo>
                    <a:pt x="392430" y="2540"/>
                  </a:lnTo>
                  <a:close/>
                </a:path>
                <a:path w="392429" h="15239">
                  <a:moveTo>
                    <a:pt x="392430" y="0"/>
                  </a:moveTo>
                  <a:lnTo>
                    <a:pt x="388620" y="0"/>
                  </a:lnTo>
                  <a:lnTo>
                    <a:pt x="388620" y="2413"/>
                  </a:lnTo>
                  <a:lnTo>
                    <a:pt x="392430" y="2413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7065010" y="3037840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20">
                  <a:moveTo>
                    <a:pt x="3810" y="57150"/>
                  </a:moveTo>
                  <a:lnTo>
                    <a:pt x="0" y="5715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7150"/>
                  </a:lnTo>
                  <a:close/>
                </a:path>
                <a:path w="384809" h="312420">
                  <a:moveTo>
                    <a:pt x="384810" y="57150"/>
                  </a:moveTo>
                  <a:lnTo>
                    <a:pt x="381000" y="57150"/>
                  </a:lnTo>
                  <a:lnTo>
                    <a:pt x="381000" y="59689"/>
                  </a:lnTo>
                  <a:lnTo>
                    <a:pt x="384810" y="59689"/>
                  </a:lnTo>
                  <a:lnTo>
                    <a:pt x="384810" y="57150"/>
                  </a:lnTo>
                  <a:close/>
                </a:path>
                <a:path w="384809" h="312420">
                  <a:moveTo>
                    <a:pt x="3810" y="38100"/>
                  </a:moveTo>
                  <a:lnTo>
                    <a:pt x="0" y="3810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38100"/>
                  </a:lnTo>
                  <a:close/>
                </a:path>
                <a:path w="384809" h="312420">
                  <a:moveTo>
                    <a:pt x="384810" y="38100"/>
                  </a:moveTo>
                  <a:lnTo>
                    <a:pt x="381000" y="38100"/>
                  </a:lnTo>
                  <a:lnTo>
                    <a:pt x="381000" y="55879"/>
                  </a:lnTo>
                  <a:lnTo>
                    <a:pt x="384810" y="55879"/>
                  </a:lnTo>
                  <a:lnTo>
                    <a:pt x="384810" y="38100"/>
                  </a:lnTo>
                  <a:close/>
                </a:path>
                <a:path w="384809" h="312420">
                  <a:moveTo>
                    <a:pt x="381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289"/>
                  </a:lnTo>
                  <a:close/>
                </a:path>
                <a:path w="384809" h="312420">
                  <a:moveTo>
                    <a:pt x="384810" y="34289"/>
                  </a:moveTo>
                  <a:lnTo>
                    <a:pt x="381000" y="34289"/>
                  </a:lnTo>
                  <a:lnTo>
                    <a:pt x="381000" y="36829"/>
                  </a:lnTo>
                  <a:lnTo>
                    <a:pt x="384810" y="36829"/>
                  </a:lnTo>
                  <a:lnTo>
                    <a:pt x="384810" y="34289"/>
                  </a:lnTo>
                  <a:close/>
                </a:path>
                <a:path w="384809" h="312420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84809" h="312420">
                  <a:moveTo>
                    <a:pt x="384810" y="25400"/>
                  </a:moveTo>
                  <a:lnTo>
                    <a:pt x="381000" y="25400"/>
                  </a:lnTo>
                  <a:lnTo>
                    <a:pt x="381000" y="33019"/>
                  </a:lnTo>
                  <a:lnTo>
                    <a:pt x="384810" y="33019"/>
                  </a:lnTo>
                  <a:lnTo>
                    <a:pt x="384810" y="25400"/>
                  </a:lnTo>
                  <a:close/>
                </a:path>
                <a:path w="384809" h="312420">
                  <a:moveTo>
                    <a:pt x="3810" y="19050"/>
                  </a:moveTo>
                  <a:lnTo>
                    <a:pt x="0" y="1905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9050"/>
                  </a:lnTo>
                  <a:close/>
                </a:path>
                <a:path w="384809" h="312420">
                  <a:moveTo>
                    <a:pt x="384810" y="19050"/>
                  </a:moveTo>
                  <a:lnTo>
                    <a:pt x="381000" y="19050"/>
                  </a:lnTo>
                  <a:lnTo>
                    <a:pt x="381000" y="24129"/>
                  </a:lnTo>
                  <a:lnTo>
                    <a:pt x="384810" y="24129"/>
                  </a:lnTo>
                  <a:lnTo>
                    <a:pt x="384810" y="19050"/>
                  </a:lnTo>
                  <a:close/>
                </a:path>
                <a:path w="384809" h="312420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84809" h="312420">
                  <a:moveTo>
                    <a:pt x="384810" y="15239"/>
                  </a:moveTo>
                  <a:lnTo>
                    <a:pt x="381000" y="15239"/>
                  </a:lnTo>
                  <a:lnTo>
                    <a:pt x="381000" y="17779"/>
                  </a:lnTo>
                  <a:lnTo>
                    <a:pt x="384810" y="17779"/>
                  </a:lnTo>
                  <a:lnTo>
                    <a:pt x="384810" y="15239"/>
                  </a:lnTo>
                  <a:close/>
                </a:path>
                <a:path w="384809" h="312420">
                  <a:moveTo>
                    <a:pt x="3810" y="8889"/>
                  </a:moveTo>
                  <a:lnTo>
                    <a:pt x="0" y="888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8889"/>
                  </a:lnTo>
                  <a:close/>
                </a:path>
                <a:path w="384809" h="312420">
                  <a:moveTo>
                    <a:pt x="384810" y="8889"/>
                  </a:moveTo>
                  <a:lnTo>
                    <a:pt x="381000" y="8889"/>
                  </a:lnTo>
                  <a:lnTo>
                    <a:pt x="381000" y="13969"/>
                  </a:lnTo>
                  <a:lnTo>
                    <a:pt x="384810" y="13969"/>
                  </a:lnTo>
                  <a:lnTo>
                    <a:pt x="384810" y="8889"/>
                  </a:lnTo>
                  <a:close/>
                </a:path>
                <a:path w="384809" h="312420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84809" h="312420">
                  <a:moveTo>
                    <a:pt x="384810" y="6350"/>
                  </a:moveTo>
                  <a:lnTo>
                    <a:pt x="381000" y="6350"/>
                  </a:lnTo>
                  <a:lnTo>
                    <a:pt x="381000" y="7619"/>
                  </a:lnTo>
                  <a:lnTo>
                    <a:pt x="384810" y="7619"/>
                  </a:lnTo>
                  <a:lnTo>
                    <a:pt x="384810" y="6350"/>
                  </a:lnTo>
                  <a:close/>
                </a:path>
                <a:path w="384809" h="312420">
                  <a:moveTo>
                    <a:pt x="38481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84810" y="3810"/>
                  </a:lnTo>
                  <a:lnTo>
                    <a:pt x="384810" y="2539"/>
                  </a:lnTo>
                  <a:close/>
                </a:path>
                <a:path w="384809" h="312420">
                  <a:moveTo>
                    <a:pt x="384810" y="3810"/>
                  </a:moveTo>
                  <a:lnTo>
                    <a:pt x="381000" y="3810"/>
                  </a:lnTo>
                  <a:lnTo>
                    <a:pt x="381000" y="5079"/>
                  </a:lnTo>
                  <a:lnTo>
                    <a:pt x="384810" y="5079"/>
                  </a:lnTo>
                  <a:lnTo>
                    <a:pt x="384810" y="3810"/>
                  </a:lnTo>
                  <a:close/>
                </a:path>
                <a:path w="384809" h="312420">
                  <a:moveTo>
                    <a:pt x="38481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4810" y="1269"/>
                  </a:lnTo>
                  <a:lnTo>
                    <a:pt x="384810" y="0"/>
                  </a:lnTo>
                  <a:close/>
                </a:path>
                <a:path w="384809" h="312420">
                  <a:moveTo>
                    <a:pt x="3810" y="59690"/>
                  </a:moveTo>
                  <a:lnTo>
                    <a:pt x="0" y="5969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59690"/>
                  </a:lnTo>
                  <a:close/>
                </a:path>
                <a:path w="384809" h="312420">
                  <a:moveTo>
                    <a:pt x="384810" y="59690"/>
                  </a:moveTo>
                  <a:lnTo>
                    <a:pt x="381000" y="59690"/>
                  </a:lnTo>
                  <a:lnTo>
                    <a:pt x="381000" y="97789"/>
                  </a:lnTo>
                  <a:lnTo>
                    <a:pt x="384810" y="97789"/>
                  </a:lnTo>
                  <a:lnTo>
                    <a:pt x="384810" y="59690"/>
                  </a:lnTo>
                  <a:close/>
                </a:path>
                <a:path w="384809" h="312420">
                  <a:moveTo>
                    <a:pt x="3810" y="97790"/>
                  </a:moveTo>
                  <a:lnTo>
                    <a:pt x="0" y="9779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97790"/>
                  </a:lnTo>
                  <a:close/>
                </a:path>
                <a:path w="384809" h="312420">
                  <a:moveTo>
                    <a:pt x="384810" y="97790"/>
                  </a:moveTo>
                  <a:lnTo>
                    <a:pt x="381000" y="97790"/>
                  </a:lnTo>
                  <a:lnTo>
                    <a:pt x="381000" y="107950"/>
                  </a:lnTo>
                  <a:lnTo>
                    <a:pt x="384810" y="107950"/>
                  </a:lnTo>
                  <a:lnTo>
                    <a:pt x="384810" y="97790"/>
                  </a:lnTo>
                  <a:close/>
                </a:path>
                <a:path w="384809" h="312420">
                  <a:moveTo>
                    <a:pt x="3810" y="107950"/>
                  </a:moveTo>
                  <a:lnTo>
                    <a:pt x="0" y="10795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07950"/>
                  </a:lnTo>
                  <a:close/>
                </a:path>
                <a:path w="384809" h="312420">
                  <a:moveTo>
                    <a:pt x="384810" y="107950"/>
                  </a:moveTo>
                  <a:lnTo>
                    <a:pt x="381000" y="107950"/>
                  </a:lnTo>
                  <a:lnTo>
                    <a:pt x="381000" y="129539"/>
                  </a:lnTo>
                  <a:lnTo>
                    <a:pt x="384810" y="129539"/>
                  </a:lnTo>
                  <a:lnTo>
                    <a:pt x="384810" y="107950"/>
                  </a:lnTo>
                  <a:close/>
                </a:path>
                <a:path w="384809" h="312420">
                  <a:moveTo>
                    <a:pt x="3810" y="129540"/>
                  </a:moveTo>
                  <a:lnTo>
                    <a:pt x="0" y="12954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29540"/>
                  </a:lnTo>
                  <a:close/>
                </a:path>
                <a:path w="384809" h="312420">
                  <a:moveTo>
                    <a:pt x="384810" y="129540"/>
                  </a:moveTo>
                  <a:lnTo>
                    <a:pt x="381000" y="129540"/>
                  </a:lnTo>
                  <a:lnTo>
                    <a:pt x="381000" y="193039"/>
                  </a:lnTo>
                  <a:lnTo>
                    <a:pt x="384810" y="193039"/>
                  </a:lnTo>
                  <a:lnTo>
                    <a:pt x="384810" y="129540"/>
                  </a:lnTo>
                  <a:close/>
                </a:path>
                <a:path w="384809" h="312420">
                  <a:moveTo>
                    <a:pt x="3810" y="193040"/>
                  </a:moveTo>
                  <a:lnTo>
                    <a:pt x="0" y="19304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93040"/>
                  </a:lnTo>
                  <a:close/>
                </a:path>
                <a:path w="384809" h="312420">
                  <a:moveTo>
                    <a:pt x="384810" y="193040"/>
                  </a:moveTo>
                  <a:lnTo>
                    <a:pt x="381000" y="193040"/>
                  </a:lnTo>
                  <a:lnTo>
                    <a:pt x="381000" y="212089"/>
                  </a:lnTo>
                  <a:lnTo>
                    <a:pt x="384810" y="212089"/>
                  </a:lnTo>
                  <a:lnTo>
                    <a:pt x="384810" y="193040"/>
                  </a:lnTo>
                  <a:close/>
                </a:path>
                <a:path w="384809" h="312420">
                  <a:moveTo>
                    <a:pt x="3810" y="212090"/>
                  </a:moveTo>
                  <a:lnTo>
                    <a:pt x="0" y="21209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12090"/>
                  </a:lnTo>
                  <a:close/>
                </a:path>
                <a:path w="384809" h="312420">
                  <a:moveTo>
                    <a:pt x="384810" y="212090"/>
                  </a:moveTo>
                  <a:lnTo>
                    <a:pt x="381000" y="212090"/>
                  </a:lnTo>
                  <a:lnTo>
                    <a:pt x="381000" y="237489"/>
                  </a:lnTo>
                  <a:lnTo>
                    <a:pt x="384810" y="237489"/>
                  </a:lnTo>
                  <a:lnTo>
                    <a:pt x="384810" y="212090"/>
                  </a:lnTo>
                  <a:close/>
                </a:path>
                <a:path w="384809" h="312420">
                  <a:moveTo>
                    <a:pt x="381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490"/>
                  </a:lnTo>
                  <a:close/>
                </a:path>
                <a:path w="384809" h="312420">
                  <a:moveTo>
                    <a:pt x="384810" y="237490"/>
                  </a:moveTo>
                  <a:lnTo>
                    <a:pt x="381000" y="237490"/>
                  </a:lnTo>
                  <a:lnTo>
                    <a:pt x="381000" y="243839"/>
                  </a:lnTo>
                  <a:lnTo>
                    <a:pt x="384810" y="243839"/>
                  </a:lnTo>
                  <a:lnTo>
                    <a:pt x="384810" y="237490"/>
                  </a:lnTo>
                  <a:close/>
                </a:path>
                <a:path w="384809" h="312420">
                  <a:moveTo>
                    <a:pt x="3810" y="243840"/>
                  </a:moveTo>
                  <a:lnTo>
                    <a:pt x="0" y="24384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43840"/>
                  </a:lnTo>
                  <a:close/>
                </a:path>
                <a:path w="384809" h="312420">
                  <a:moveTo>
                    <a:pt x="384810" y="243840"/>
                  </a:moveTo>
                  <a:lnTo>
                    <a:pt x="381000" y="243840"/>
                  </a:lnTo>
                  <a:lnTo>
                    <a:pt x="381000" y="256539"/>
                  </a:lnTo>
                  <a:lnTo>
                    <a:pt x="384810" y="256539"/>
                  </a:lnTo>
                  <a:lnTo>
                    <a:pt x="384810" y="243840"/>
                  </a:lnTo>
                  <a:close/>
                </a:path>
                <a:path w="384809" h="312420">
                  <a:moveTo>
                    <a:pt x="3810" y="256540"/>
                  </a:moveTo>
                  <a:lnTo>
                    <a:pt x="0" y="2565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56540"/>
                  </a:lnTo>
                  <a:close/>
                </a:path>
                <a:path w="384809" h="312420">
                  <a:moveTo>
                    <a:pt x="384810" y="256540"/>
                  </a:moveTo>
                  <a:lnTo>
                    <a:pt x="381000" y="256540"/>
                  </a:lnTo>
                  <a:lnTo>
                    <a:pt x="381000" y="275589"/>
                  </a:lnTo>
                  <a:lnTo>
                    <a:pt x="384810" y="275589"/>
                  </a:lnTo>
                  <a:lnTo>
                    <a:pt x="384810" y="256540"/>
                  </a:lnTo>
                  <a:close/>
                </a:path>
                <a:path w="384809" h="312420">
                  <a:moveTo>
                    <a:pt x="3810" y="275590"/>
                  </a:moveTo>
                  <a:lnTo>
                    <a:pt x="0" y="27559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75590"/>
                  </a:lnTo>
                  <a:close/>
                </a:path>
                <a:path w="384809" h="312420">
                  <a:moveTo>
                    <a:pt x="384810" y="275590"/>
                  </a:moveTo>
                  <a:lnTo>
                    <a:pt x="381000" y="275590"/>
                  </a:lnTo>
                  <a:lnTo>
                    <a:pt x="381000" y="300989"/>
                  </a:lnTo>
                  <a:lnTo>
                    <a:pt x="384810" y="300989"/>
                  </a:lnTo>
                  <a:lnTo>
                    <a:pt x="384810" y="275590"/>
                  </a:lnTo>
                  <a:close/>
                </a:path>
                <a:path w="384809" h="312420">
                  <a:moveTo>
                    <a:pt x="384810" y="310007"/>
                  </a:moveTo>
                  <a:lnTo>
                    <a:pt x="0" y="310007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10007"/>
                  </a:lnTo>
                  <a:close/>
                </a:path>
                <a:path w="384809" h="312420">
                  <a:moveTo>
                    <a:pt x="3810" y="306197"/>
                  </a:moveTo>
                  <a:lnTo>
                    <a:pt x="0" y="306197"/>
                  </a:lnTo>
                  <a:lnTo>
                    <a:pt x="0" y="309879"/>
                  </a:lnTo>
                  <a:lnTo>
                    <a:pt x="384810" y="309879"/>
                  </a:lnTo>
                  <a:lnTo>
                    <a:pt x="384810" y="308610"/>
                  </a:lnTo>
                  <a:lnTo>
                    <a:pt x="3810" y="308610"/>
                  </a:lnTo>
                  <a:lnTo>
                    <a:pt x="3810" y="306197"/>
                  </a:lnTo>
                  <a:close/>
                </a:path>
                <a:path w="384809" h="312420">
                  <a:moveTo>
                    <a:pt x="384810" y="306197"/>
                  </a:moveTo>
                  <a:lnTo>
                    <a:pt x="381000" y="306197"/>
                  </a:lnTo>
                  <a:lnTo>
                    <a:pt x="381000" y="308610"/>
                  </a:lnTo>
                  <a:lnTo>
                    <a:pt x="384810" y="308610"/>
                  </a:lnTo>
                  <a:lnTo>
                    <a:pt x="384810" y="306197"/>
                  </a:lnTo>
                  <a:close/>
                </a:path>
                <a:path w="384809" h="312420">
                  <a:moveTo>
                    <a:pt x="3810" y="303657"/>
                  </a:moveTo>
                  <a:lnTo>
                    <a:pt x="0" y="303657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3657"/>
                  </a:lnTo>
                  <a:close/>
                </a:path>
                <a:path w="384809" h="312420">
                  <a:moveTo>
                    <a:pt x="384810" y="303657"/>
                  </a:moveTo>
                  <a:lnTo>
                    <a:pt x="381000" y="303657"/>
                  </a:lnTo>
                  <a:lnTo>
                    <a:pt x="381000" y="306070"/>
                  </a:lnTo>
                  <a:lnTo>
                    <a:pt x="384810" y="306070"/>
                  </a:lnTo>
                  <a:lnTo>
                    <a:pt x="384810" y="303657"/>
                  </a:lnTo>
                  <a:close/>
                </a:path>
                <a:path w="384809" h="312420">
                  <a:moveTo>
                    <a:pt x="3810" y="301116"/>
                  </a:moveTo>
                  <a:lnTo>
                    <a:pt x="0" y="301116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301116"/>
                  </a:lnTo>
                  <a:close/>
                </a:path>
                <a:path w="384809" h="312420">
                  <a:moveTo>
                    <a:pt x="384810" y="301116"/>
                  </a:moveTo>
                  <a:lnTo>
                    <a:pt x="381000" y="301116"/>
                  </a:lnTo>
                  <a:lnTo>
                    <a:pt x="381000" y="303529"/>
                  </a:lnTo>
                  <a:lnTo>
                    <a:pt x="384810" y="303529"/>
                  </a:lnTo>
                  <a:lnTo>
                    <a:pt x="384810" y="301116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7068819" y="304165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90" h="304800">
                  <a:moveTo>
                    <a:pt x="2539" y="53339"/>
                  </a:moveTo>
                  <a:lnTo>
                    <a:pt x="0" y="53339"/>
                  </a:lnTo>
                  <a:lnTo>
                    <a:pt x="0" y="55879"/>
                  </a:lnTo>
                  <a:lnTo>
                    <a:pt x="2539" y="55879"/>
                  </a:lnTo>
                  <a:lnTo>
                    <a:pt x="2539" y="53339"/>
                  </a:lnTo>
                  <a:close/>
                </a:path>
                <a:path w="377190" h="304800">
                  <a:moveTo>
                    <a:pt x="377189" y="53339"/>
                  </a:moveTo>
                  <a:lnTo>
                    <a:pt x="373379" y="53339"/>
                  </a:lnTo>
                  <a:lnTo>
                    <a:pt x="373379" y="55879"/>
                  </a:lnTo>
                  <a:lnTo>
                    <a:pt x="377189" y="55879"/>
                  </a:lnTo>
                  <a:lnTo>
                    <a:pt x="377189" y="53339"/>
                  </a:lnTo>
                  <a:close/>
                </a:path>
                <a:path w="377190" h="304800">
                  <a:moveTo>
                    <a:pt x="2539" y="34289"/>
                  </a:moveTo>
                  <a:lnTo>
                    <a:pt x="0" y="34289"/>
                  </a:lnTo>
                  <a:lnTo>
                    <a:pt x="0" y="52069"/>
                  </a:lnTo>
                  <a:lnTo>
                    <a:pt x="2539" y="52069"/>
                  </a:lnTo>
                  <a:lnTo>
                    <a:pt x="2539" y="34289"/>
                  </a:lnTo>
                  <a:close/>
                </a:path>
                <a:path w="377190" h="304800">
                  <a:moveTo>
                    <a:pt x="377189" y="34289"/>
                  </a:moveTo>
                  <a:lnTo>
                    <a:pt x="373379" y="34289"/>
                  </a:lnTo>
                  <a:lnTo>
                    <a:pt x="373379" y="52069"/>
                  </a:lnTo>
                  <a:lnTo>
                    <a:pt x="377189" y="52069"/>
                  </a:lnTo>
                  <a:lnTo>
                    <a:pt x="377189" y="34289"/>
                  </a:lnTo>
                  <a:close/>
                </a:path>
                <a:path w="377190" h="304800">
                  <a:moveTo>
                    <a:pt x="2539" y="30479"/>
                  </a:moveTo>
                  <a:lnTo>
                    <a:pt x="0" y="30479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30479"/>
                  </a:lnTo>
                  <a:close/>
                </a:path>
                <a:path w="377190" h="304800">
                  <a:moveTo>
                    <a:pt x="377189" y="30479"/>
                  </a:moveTo>
                  <a:lnTo>
                    <a:pt x="373379" y="30479"/>
                  </a:lnTo>
                  <a:lnTo>
                    <a:pt x="373379" y="33019"/>
                  </a:lnTo>
                  <a:lnTo>
                    <a:pt x="377189" y="33019"/>
                  </a:lnTo>
                  <a:lnTo>
                    <a:pt x="377189" y="30479"/>
                  </a:lnTo>
                  <a:close/>
                </a:path>
                <a:path w="377190" h="304800">
                  <a:moveTo>
                    <a:pt x="2539" y="21589"/>
                  </a:moveTo>
                  <a:lnTo>
                    <a:pt x="0" y="21589"/>
                  </a:lnTo>
                  <a:lnTo>
                    <a:pt x="0" y="29209"/>
                  </a:lnTo>
                  <a:lnTo>
                    <a:pt x="2539" y="29209"/>
                  </a:lnTo>
                  <a:lnTo>
                    <a:pt x="2539" y="21589"/>
                  </a:lnTo>
                  <a:close/>
                </a:path>
                <a:path w="377190" h="304800">
                  <a:moveTo>
                    <a:pt x="377189" y="21589"/>
                  </a:moveTo>
                  <a:lnTo>
                    <a:pt x="373379" y="21589"/>
                  </a:lnTo>
                  <a:lnTo>
                    <a:pt x="373379" y="29209"/>
                  </a:lnTo>
                  <a:lnTo>
                    <a:pt x="377189" y="29209"/>
                  </a:lnTo>
                  <a:lnTo>
                    <a:pt x="377189" y="21589"/>
                  </a:lnTo>
                  <a:close/>
                </a:path>
                <a:path w="377190" h="304800">
                  <a:moveTo>
                    <a:pt x="2539" y="15239"/>
                  </a:moveTo>
                  <a:lnTo>
                    <a:pt x="0" y="15239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5239"/>
                  </a:lnTo>
                  <a:close/>
                </a:path>
                <a:path w="377190" h="304800">
                  <a:moveTo>
                    <a:pt x="377189" y="15239"/>
                  </a:moveTo>
                  <a:lnTo>
                    <a:pt x="373379" y="15239"/>
                  </a:lnTo>
                  <a:lnTo>
                    <a:pt x="373379" y="20319"/>
                  </a:lnTo>
                  <a:lnTo>
                    <a:pt x="377189" y="20319"/>
                  </a:lnTo>
                  <a:lnTo>
                    <a:pt x="377189" y="15239"/>
                  </a:lnTo>
                  <a:close/>
                </a:path>
                <a:path w="377190" h="304800">
                  <a:moveTo>
                    <a:pt x="2539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11429"/>
                  </a:lnTo>
                  <a:close/>
                </a:path>
                <a:path w="377190" h="304800">
                  <a:moveTo>
                    <a:pt x="377189" y="11429"/>
                  </a:moveTo>
                  <a:lnTo>
                    <a:pt x="373379" y="11429"/>
                  </a:lnTo>
                  <a:lnTo>
                    <a:pt x="373379" y="13969"/>
                  </a:lnTo>
                  <a:lnTo>
                    <a:pt x="377189" y="13969"/>
                  </a:lnTo>
                  <a:lnTo>
                    <a:pt x="377189" y="11429"/>
                  </a:lnTo>
                  <a:close/>
                </a:path>
                <a:path w="377190" h="304800">
                  <a:moveTo>
                    <a:pt x="2539" y="5079"/>
                  </a:moveTo>
                  <a:lnTo>
                    <a:pt x="0" y="5079"/>
                  </a:lnTo>
                  <a:lnTo>
                    <a:pt x="0" y="10159"/>
                  </a:lnTo>
                  <a:lnTo>
                    <a:pt x="2539" y="10159"/>
                  </a:lnTo>
                  <a:lnTo>
                    <a:pt x="2539" y="5079"/>
                  </a:lnTo>
                  <a:close/>
                </a:path>
                <a:path w="377190" h="304800">
                  <a:moveTo>
                    <a:pt x="377189" y="5079"/>
                  </a:moveTo>
                  <a:lnTo>
                    <a:pt x="373379" y="5079"/>
                  </a:lnTo>
                  <a:lnTo>
                    <a:pt x="373379" y="10159"/>
                  </a:lnTo>
                  <a:lnTo>
                    <a:pt x="377189" y="10159"/>
                  </a:lnTo>
                  <a:lnTo>
                    <a:pt x="377189" y="5079"/>
                  </a:lnTo>
                  <a:close/>
                </a:path>
                <a:path w="377190" h="304800">
                  <a:moveTo>
                    <a:pt x="377189" y="2539"/>
                  </a:moveTo>
                  <a:lnTo>
                    <a:pt x="0" y="2539"/>
                  </a:lnTo>
                  <a:lnTo>
                    <a:pt x="0" y="3809"/>
                  </a:lnTo>
                  <a:lnTo>
                    <a:pt x="377189" y="3809"/>
                  </a:lnTo>
                  <a:lnTo>
                    <a:pt x="377189" y="2539"/>
                  </a:lnTo>
                  <a:close/>
                </a:path>
                <a:path w="377190" h="304800">
                  <a:moveTo>
                    <a:pt x="37718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7189" y="1269"/>
                  </a:lnTo>
                  <a:lnTo>
                    <a:pt x="377189" y="0"/>
                  </a:lnTo>
                  <a:close/>
                </a:path>
                <a:path w="377190" h="304800">
                  <a:moveTo>
                    <a:pt x="2539" y="55880"/>
                  </a:moveTo>
                  <a:lnTo>
                    <a:pt x="0" y="55880"/>
                  </a:lnTo>
                  <a:lnTo>
                    <a:pt x="0" y="93979"/>
                  </a:lnTo>
                  <a:lnTo>
                    <a:pt x="2539" y="93979"/>
                  </a:lnTo>
                  <a:lnTo>
                    <a:pt x="2539" y="55880"/>
                  </a:lnTo>
                  <a:close/>
                </a:path>
                <a:path w="377190" h="304800">
                  <a:moveTo>
                    <a:pt x="377189" y="55880"/>
                  </a:moveTo>
                  <a:lnTo>
                    <a:pt x="373379" y="55880"/>
                  </a:lnTo>
                  <a:lnTo>
                    <a:pt x="373379" y="93979"/>
                  </a:lnTo>
                  <a:lnTo>
                    <a:pt x="377189" y="93979"/>
                  </a:lnTo>
                  <a:lnTo>
                    <a:pt x="377189" y="55880"/>
                  </a:lnTo>
                  <a:close/>
                </a:path>
                <a:path w="377190" h="304800">
                  <a:moveTo>
                    <a:pt x="2539" y="93980"/>
                  </a:moveTo>
                  <a:lnTo>
                    <a:pt x="0" y="93980"/>
                  </a:lnTo>
                  <a:lnTo>
                    <a:pt x="0" y="104139"/>
                  </a:lnTo>
                  <a:lnTo>
                    <a:pt x="2539" y="104139"/>
                  </a:lnTo>
                  <a:lnTo>
                    <a:pt x="2539" y="93980"/>
                  </a:lnTo>
                  <a:close/>
                </a:path>
                <a:path w="377190" h="304800">
                  <a:moveTo>
                    <a:pt x="377189" y="93980"/>
                  </a:moveTo>
                  <a:lnTo>
                    <a:pt x="373379" y="93980"/>
                  </a:lnTo>
                  <a:lnTo>
                    <a:pt x="373379" y="104139"/>
                  </a:lnTo>
                  <a:lnTo>
                    <a:pt x="377189" y="104139"/>
                  </a:lnTo>
                  <a:lnTo>
                    <a:pt x="377189" y="93980"/>
                  </a:lnTo>
                  <a:close/>
                </a:path>
                <a:path w="377190" h="304800">
                  <a:moveTo>
                    <a:pt x="2539" y="104140"/>
                  </a:moveTo>
                  <a:lnTo>
                    <a:pt x="0" y="104140"/>
                  </a:lnTo>
                  <a:lnTo>
                    <a:pt x="0" y="125729"/>
                  </a:lnTo>
                  <a:lnTo>
                    <a:pt x="2539" y="125729"/>
                  </a:lnTo>
                  <a:lnTo>
                    <a:pt x="2539" y="104140"/>
                  </a:lnTo>
                  <a:close/>
                </a:path>
                <a:path w="377190" h="304800">
                  <a:moveTo>
                    <a:pt x="377189" y="104140"/>
                  </a:moveTo>
                  <a:lnTo>
                    <a:pt x="373379" y="104140"/>
                  </a:lnTo>
                  <a:lnTo>
                    <a:pt x="373379" y="125729"/>
                  </a:lnTo>
                  <a:lnTo>
                    <a:pt x="377189" y="125729"/>
                  </a:lnTo>
                  <a:lnTo>
                    <a:pt x="377189" y="104140"/>
                  </a:lnTo>
                  <a:close/>
                </a:path>
                <a:path w="377190" h="304800">
                  <a:moveTo>
                    <a:pt x="2539" y="125730"/>
                  </a:moveTo>
                  <a:lnTo>
                    <a:pt x="0" y="125730"/>
                  </a:lnTo>
                  <a:lnTo>
                    <a:pt x="0" y="189229"/>
                  </a:lnTo>
                  <a:lnTo>
                    <a:pt x="2539" y="189229"/>
                  </a:lnTo>
                  <a:lnTo>
                    <a:pt x="2539" y="125730"/>
                  </a:lnTo>
                  <a:close/>
                </a:path>
                <a:path w="377190" h="304800">
                  <a:moveTo>
                    <a:pt x="377189" y="125730"/>
                  </a:moveTo>
                  <a:lnTo>
                    <a:pt x="373379" y="125730"/>
                  </a:lnTo>
                  <a:lnTo>
                    <a:pt x="373379" y="189229"/>
                  </a:lnTo>
                  <a:lnTo>
                    <a:pt x="377189" y="189229"/>
                  </a:lnTo>
                  <a:lnTo>
                    <a:pt x="377189" y="125730"/>
                  </a:lnTo>
                  <a:close/>
                </a:path>
                <a:path w="377190" h="304800">
                  <a:moveTo>
                    <a:pt x="2539" y="189230"/>
                  </a:moveTo>
                  <a:lnTo>
                    <a:pt x="0" y="189230"/>
                  </a:lnTo>
                  <a:lnTo>
                    <a:pt x="0" y="208279"/>
                  </a:lnTo>
                  <a:lnTo>
                    <a:pt x="2539" y="208279"/>
                  </a:lnTo>
                  <a:lnTo>
                    <a:pt x="2539" y="189230"/>
                  </a:lnTo>
                  <a:close/>
                </a:path>
                <a:path w="377190" h="304800">
                  <a:moveTo>
                    <a:pt x="377189" y="189230"/>
                  </a:moveTo>
                  <a:lnTo>
                    <a:pt x="373379" y="189230"/>
                  </a:lnTo>
                  <a:lnTo>
                    <a:pt x="373379" y="208279"/>
                  </a:lnTo>
                  <a:lnTo>
                    <a:pt x="377189" y="208279"/>
                  </a:lnTo>
                  <a:lnTo>
                    <a:pt x="377189" y="189230"/>
                  </a:lnTo>
                  <a:close/>
                </a:path>
                <a:path w="377190" h="304800">
                  <a:moveTo>
                    <a:pt x="2539" y="208280"/>
                  </a:moveTo>
                  <a:lnTo>
                    <a:pt x="0" y="208280"/>
                  </a:lnTo>
                  <a:lnTo>
                    <a:pt x="0" y="233679"/>
                  </a:lnTo>
                  <a:lnTo>
                    <a:pt x="2539" y="233679"/>
                  </a:lnTo>
                  <a:lnTo>
                    <a:pt x="2539" y="208280"/>
                  </a:lnTo>
                  <a:close/>
                </a:path>
                <a:path w="377190" h="304800">
                  <a:moveTo>
                    <a:pt x="377189" y="208280"/>
                  </a:moveTo>
                  <a:lnTo>
                    <a:pt x="373379" y="208280"/>
                  </a:lnTo>
                  <a:lnTo>
                    <a:pt x="373379" y="233679"/>
                  </a:lnTo>
                  <a:lnTo>
                    <a:pt x="377189" y="233679"/>
                  </a:lnTo>
                  <a:lnTo>
                    <a:pt x="377189" y="208280"/>
                  </a:lnTo>
                  <a:close/>
                </a:path>
                <a:path w="377190" h="304800">
                  <a:moveTo>
                    <a:pt x="253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2539" y="240029"/>
                  </a:lnTo>
                  <a:lnTo>
                    <a:pt x="2539" y="233680"/>
                  </a:lnTo>
                  <a:close/>
                </a:path>
                <a:path w="377190" h="304800">
                  <a:moveTo>
                    <a:pt x="377189" y="233680"/>
                  </a:moveTo>
                  <a:lnTo>
                    <a:pt x="373379" y="233680"/>
                  </a:lnTo>
                  <a:lnTo>
                    <a:pt x="373379" y="240029"/>
                  </a:lnTo>
                  <a:lnTo>
                    <a:pt x="377189" y="240029"/>
                  </a:lnTo>
                  <a:lnTo>
                    <a:pt x="377189" y="233680"/>
                  </a:lnTo>
                  <a:close/>
                </a:path>
                <a:path w="377190" h="304800">
                  <a:moveTo>
                    <a:pt x="2539" y="240030"/>
                  </a:moveTo>
                  <a:lnTo>
                    <a:pt x="0" y="240030"/>
                  </a:lnTo>
                  <a:lnTo>
                    <a:pt x="0" y="252729"/>
                  </a:lnTo>
                  <a:lnTo>
                    <a:pt x="2539" y="252729"/>
                  </a:lnTo>
                  <a:lnTo>
                    <a:pt x="2539" y="240030"/>
                  </a:lnTo>
                  <a:close/>
                </a:path>
                <a:path w="377190" h="304800">
                  <a:moveTo>
                    <a:pt x="377189" y="240030"/>
                  </a:moveTo>
                  <a:lnTo>
                    <a:pt x="373379" y="240030"/>
                  </a:lnTo>
                  <a:lnTo>
                    <a:pt x="373379" y="252729"/>
                  </a:lnTo>
                  <a:lnTo>
                    <a:pt x="377189" y="252729"/>
                  </a:lnTo>
                  <a:lnTo>
                    <a:pt x="377189" y="240030"/>
                  </a:lnTo>
                  <a:close/>
                </a:path>
                <a:path w="377190" h="304800">
                  <a:moveTo>
                    <a:pt x="2539" y="252730"/>
                  </a:moveTo>
                  <a:lnTo>
                    <a:pt x="0" y="252730"/>
                  </a:lnTo>
                  <a:lnTo>
                    <a:pt x="0" y="271779"/>
                  </a:lnTo>
                  <a:lnTo>
                    <a:pt x="2539" y="271779"/>
                  </a:lnTo>
                  <a:lnTo>
                    <a:pt x="2539" y="252730"/>
                  </a:lnTo>
                  <a:close/>
                </a:path>
                <a:path w="377190" h="304800">
                  <a:moveTo>
                    <a:pt x="377189" y="252730"/>
                  </a:moveTo>
                  <a:lnTo>
                    <a:pt x="373379" y="252730"/>
                  </a:lnTo>
                  <a:lnTo>
                    <a:pt x="373379" y="271779"/>
                  </a:lnTo>
                  <a:lnTo>
                    <a:pt x="377189" y="271779"/>
                  </a:lnTo>
                  <a:lnTo>
                    <a:pt x="377189" y="252730"/>
                  </a:lnTo>
                  <a:close/>
                </a:path>
                <a:path w="377190" h="304800">
                  <a:moveTo>
                    <a:pt x="2539" y="271780"/>
                  </a:moveTo>
                  <a:lnTo>
                    <a:pt x="0" y="271780"/>
                  </a:lnTo>
                  <a:lnTo>
                    <a:pt x="0" y="297179"/>
                  </a:lnTo>
                  <a:lnTo>
                    <a:pt x="2539" y="297179"/>
                  </a:lnTo>
                  <a:lnTo>
                    <a:pt x="2539" y="271780"/>
                  </a:lnTo>
                  <a:close/>
                </a:path>
                <a:path w="377190" h="304800">
                  <a:moveTo>
                    <a:pt x="377189" y="271780"/>
                  </a:moveTo>
                  <a:lnTo>
                    <a:pt x="373379" y="271780"/>
                  </a:lnTo>
                  <a:lnTo>
                    <a:pt x="373379" y="297179"/>
                  </a:lnTo>
                  <a:lnTo>
                    <a:pt x="377189" y="297179"/>
                  </a:lnTo>
                  <a:lnTo>
                    <a:pt x="377189" y="271780"/>
                  </a:lnTo>
                  <a:close/>
                </a:path>
                <a:path w="377190" h="304800">
                  <a:moveTo>
                    <a:pt x="377189" y="302387"/>
                  </a:moveTo>
                  <a:lnTo>
                    <a:pt x="0" y="302387"/>
                  </a:lnTo>
                  <a:lnTo>
                    <a:pt x="0" y="304800"/>
                  </a:lnTo>
                  <a:lnTo>
                    <a:pt x="377189" y="304800"/>
                  </a:lnTo>
                  <a:lnTo>
                    <a:pt x="377189" y="302387"/>
                  </a:lnTo>
                  <a:close/>
                </a:path>
                <a:path w="377190" h="304800">
                  <a:moveTo>
                    <a:pt x="2539" y="299847"/>
                  </a:moveTo>
                  <a:lnTo>
                    <a:pt x="0" y="299847"/>
                  </a:lnTo>
                  <a:lnTo>
                    <a:pt x="0" y="302260"/>
                  </a:lnTo>
                  <a:lnTo>
                    <a:pt x="377189" y="302260"/>
                  </a:lnTo>
                  <a:lnTo>
                    <a:pt x="377189" y="300989"/>
                  </a:lnTo>
                  <a:lnTo>
                    <a:pt x="2539" y="300989"/>
                  </a:lnTo>
                  <a:lnTo>
                    <a:pt x="2539" y="299847"/>
                  </a:lnTo>
                  <a:close/>
                </a:path>
                <a:path w="377190" h="304800">
                  <a:moveTo>
                    <a:pt x="377189" y="299847"/>
                  </a:moveTo>
                  <a:lnTo>
                    <a:pt x="373379" y="299847"/>
                  </a:lnTo>
                  <a:lnTo>
                    <a:pt x="373379" y="300989"/>
                  </a:lnTo>
                  <a:lnTo>
                    <a:pt x="377189" y="300989"/>
                  </a:lnTo>
                  <a:lnTo>
                    <a:pt x="377189" y="299847"/>
                  </a:lnTo>
                  <a:close/>
                </a:path>
                <a:path w="377190" h="304800">
                  <a:moveTo>
                    <a:pt x="2539" y="297306"/>
                  </a:moveTo>
                  <a:lnTo>
                    <a:pt x="0" y="297306"/>
                  </a:lnTo>
                  <a:lnTo>
                    <a:pt x="0" y="299719"/>
                  </a:lnTo>
                  <a:lnTo>
                    <a:pt x="2539" y="299719"/>
                  </a:lnTo>
                  <a:lnTo>
                    <a:pt x="2539" y="297306"/>
                  </a:lnTo>
                  <a:close/>
                </a:path>
                <a:path w="377190" h="304800">
                  <a:moveTo>
                    <a:pt x="377189" y="297306"/>
                  </a:moveTo>
                  <a:lnTo>
                    <a:pt x="373379" y="297306"/>
                  </a:lnTo>
                  <a:lnTo>
                    <a:pt x="373379" y="299719"/>
                  </a:lnTo>
                  <a:lnTo>
                    <a:pt x="377189" y="299719"/>
                  </a:lnTo>
                  <a:lnTo>
                    <a:pt x="377189" y="297306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7071360" y="3046730"/>
              <a:ext cx="370840" cy="295910"/>
            </a:xfrm>
            <a:custGeom>
              <a:avLst/>
              <a:gdLst/>
              <a:ahLst/>
              <a:cxnLst/>
              <a:rect l="l" t="t" r="r" b="b"/>
              <a:pathLst>
                <a:path w="370840" h="295910">
                  <a:moveTo>
                    <a:pt x="3810" y="48260"/>
                  </a:moveTo>
                  <a:lnTo>
                    <a:pt x="0" y="4826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8260"/>
                  </a:lnTo>
                  <a:close/>
                </a:path>
                <a:path w="370840" h="295910">
                  <a:moveTo>
                    <a:pt x="370840" y="48260"/>
                  </a:moveTo>
                  <a:lnTo>
                    <a:pt x="367030" y="48260"/>
                  </a:lnTo>
                  <a:lnTo>
                    <a:pt x="367030" y="50800"/>
                  </a:lnTo>
                  <a:lnTo>
                    <a:pt x="370840" y="50800"/>
                  </a:lnTo>
                  <a:lnTo>
                    <a:pt x="370840" y="48260"/>
                  </a:lnTo>
                  <a:close/>
                </a:path>
                <a:path w="370840" h="295910">
                  <a:moveTo>
                    <a:pt x="3810" y="29210"/>
                  </a:moveTo>
                  <a:lnTo>
                    <a:pt x="0" y="2921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29210"/>
                  </a:lnTo>
                  <a:close/>
                </a:path>
                <a:path w="370840" h="295910">
                  <a:moveTo>
                    <a:pt x="370840" y="29210"/>
                  </a:moveTo>
                  <a:lnTo>
                    <a:pt x="367030" y="29210"/>
                  </a:lnTo>
                  <a:lnTo>
                    <a:pt x="367030" y="46989"/>
                  </a:lnTo>
                  <a:lnTo>
                    <a:pt x="370840" y="46989"/>
                  </a:lnTo>
                  <a:lnTo>
                    <a:pt x="370840" y="29210"/>
                  </a:lnTo>
                  <a:close/>
                </a:path>
                <a:path w="370840" h="295910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370840" h="295910">
                  <a:moveTo>
                    <a:pt x="370840" y="25400"/>
                  </a:moveTo>
                  <a:lnTo>
                    <a:pt x="367030" y="25400"/>
                  </a:lnTo>
                  <a:lnTo>
                    <a:pt x="367030" y="27939"/>
                  </a:lnTo>
                  <a:lnTo>
                    <a:pt x="370840" y="27939"/>
                  </a:lnTo>
                  <a:lnTo>
                    <a:pt x="370840" y="25400"/>
                  </a:lnTo>
                  <a:close/>
                </a:path>
                <a:path w="370840" h="295910">
                  <a:moveTo>
                    <a:pt x="3810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6510"/>
                  </a:lnTo>
                  <a:close/>
                </a:path>
                <a:path w="370840" h="295910">
                  <a:moveTo>
                    <a:pt x="370840" y="16510"/>
                  </a:moveTo>
                  <a:lnTo>
                    <a:pt x="367030" y="16510"/>
                  </a:lnTo>
                  <a:lnTo>
                    <a:pt x="367030" y="24129"/>
                  </a:lnTo>
                  <a:lnTo>
                    <a:pt x="370840" y="24129"/>
                  </a:lnTo>
                  <a:lnTo>
                    <a:pt x="370840" y="16510"/>
                  </a:lnTo>
                  <a:close/>
                </a:path>
                <a:path w="370840" h="295910">
                  <a:moveTo>
                    <a:pt x="3810" y="10160"/>
                  </a:moveTo>
                  <a:lnTo>
                    <a:pt x="0" y="1016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0160"/>
                  </a:lnTo>
                  <a:close/>
                </a:path>
                <a:path w="370840" h="295910">
                  <a:moveTo>
                    <a:pt x="370840" y="10160"/>
                  </a:moveTo>
                  <a:lnTo>
                    <a:pt x="367030" y="10160"/>
                  </a:lnTo>
                  <a:lnTo>
                    <a:pt x="367030" y="15239"/>
                  </a:lnTo>
                  <a:lnTo>
                    <a:pt x="370840" y="15239"/>
                  </a:lnTo>
                  <a:lnTo>
                    <a:pt x="370840" y="10160"/>
                  </a:lnTo>
                  <a:close/>
                </a:path>
                <a:path w="370840" h="29591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70840" h="295910">
                  <a:moveTo>
                    <a:pt x="370840" y="6350"/>
                  </a:moveTo>
                  <a:lnTo>
                    <a:pt x="367030" y="6350"/>
                  </a:lnTo>
                  <a:lnTo>
                    <a:pt x="367030" y="8889"/>
                  </a:lnTo>
                  <a:lnTo>
                    <a:pt x="370840" y="8889"/>
                  </a:lnTo>
                  <a:lnTo>
                    <a:pt x="370840" y="6350"/>
                  </a:lnTo>
                  <a:close/>
                </a:path>
                <a:path w="370840" h="295910">
                  <a:moveTo>
                    <a:pt x="3708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370840" y="2539"/>
                  </a:lnTo>
                  <a:lnTo>
                    <a:pt x="370840" y="0"/>
                  </a:lnTo>
                  <a:close/>
                </a:path>
                <a:path w="370840" h="295910">
                  <a:moveTo>
                    <a:pt x="370840" y="2539"/>
                  </a:moveTo>
                  <a:lnTo>
                    <a:pt x="367030" y="2539"/>
                  </a:lnTo>
                  <a:lnTo>
                    <a:pt x="367030" y="5079"/>
                  </a:lnTo>
                  <a:lnTo>
                    <a:pt x="370840" y="5079"/>
                  </a:lnTo>
                  <a:lnTo>
                    <a:pt x="370840" y="2539"/>
                  </a:lnTo>
                  <a:close/>
                </a:path>
                <a:path w="370840" h="295910">
                  <a:moveTo>
                    <a:pt x="3810" y="50800"/>
                  </a:moveTo>
                  <a:lnTo>
                    <a:pt x="0" y="5080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50800"/>
                  </a:lnTo>
                  <a:close/>
                </a:path>
                <a:path w="370840" h="295910">
                  <a:moveTo>
                    <a:pt x="370840" y="50800"/>
                  </a:moveTo>
                  <a:lnTo>
                    <a:pt x="367030" y="50800"/>
                  </a:lnTo>
                  <a:lnTo>
                    <a:pt x="367030" y="88900"/>
                  </a:lnTo>
                  <a:lnTo>
                    <a:pt x="370840" y="88900"/>
                  </a:lnTo>
                  <a:lnTo>
                    <a:pt x="370840" y="50800"/>
                  </a:lnTo>
                  <a:close/>
                </a:path>
                <a:path w="370840" h="295910">
                  <a:moveTo>
                    <a:pt x="3810" y="88900"/>
                  </a:moveTo>
                  <a:lnTo>
                    <a:pt x="0" y="8890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88900"/>
                  </a:lnTo>
                  <a:close/>
                </a:path>
                <a:path w="370840" h="295910">
                  <a:moveTo>
                    <a:pt x="370840" y="88900"/>
                  </a:moveTo>
                  <a:lnTo>
                    <a:pt x="367030" y="88900"/>
                  </a:lnTo>
                  <a:lnTo>
                    <a:pt x="367030" y="99060"/>
                  </a:lnTo>
                  <a:lnTo>
                    <a:pt x="370840" y="99060"/>
                  </a:lnTo>
                  <a:lnTo>
                    <a:pt x="370840" y="88900"/>
                  </a:lnTo>
                  <a:close/>
                </a:path>
                <a:path w="370840" h="295910">
                  <a:moveTo>
                    <a:pt x="3810" y="99060"/>
                  </a:moveTo>
                  <a:lnTo>
                    <a:pt x="0" y="9906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99060"/>
                  </a:lnTo>
                  <a:close/>
                </a:path>
                <a:path w="370840" h="295910">
                  <a:moveTo>
                    <a:pt x="370840" y="99060"/>
                  </a:moveTo>
                  <a:lnTo>
                    <a:pt x="367030" y="99060"/>
                  </a:lnTo>
                  <a:lnTo>
                    <a:pt x="367030" y="120650"/>
                  </a:lnTo>
                  <a:lnTo>
                    <a:pt x="370840" y="120650"/>
                  </a:lnTo>
                  <a:lnTo>
                    <a:pt x="370840" y="99060"/>
                  </a:lnTo>
                  <a:close/>
                </a:path>
                <a:path w="370840" h="295910">
                  <a:moveTo>
                    <a:pt x="3810" y="120650"/>
                  </a:moveTo>
                  <a:lnTo>
                    <a:pt x="0" y="12065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20650"/>
                  </a:lnTo>
                  <a:close/>
                </a:path>
                <a:path w="370840" h="295910">
                  <a:moveTo>
                    <a:pt x="370840" y="120650"/>
                  </a:moveTo>
                  <a:lnTo>
                    <a:pt x="367030" y="120650"/>
                  </a:lnTo>
                  <a:lnTo>
                    <a:pt x="367030" y="184150"/>
                  </a:lnTo>
                  <a:lnTo>
                    <a:pt x="370840" y="184150"/>
                  </a:lnTo>
                  <a:lnTo>
                    <a:pt x="370840" y="120650"/>
                  </a:lnTo>
                  <a:close/>
                </a:path>
                <a:path w="370840" h="295910">
                  <a:moveTo>
                    <a:pt x="3810" y="184150"/>
                  </a:moveTo>
                  <a:lnTo>
                    <a:pt x="0" y="1841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84150"/>
                  </a:lnTo>
                  <a:close/>
                </a:path>
                <a:path w="370840" h="295910">
                  <a:moveTo>
                    <a:pt x="370840" y="184150"/>
                  </a:moveTo>
                  <a:lnTo>
                    <a:pt x="367030" y="184150"/>
                  </a:lnTo>
                  <a:lnTo>
                    <a:pt x="367030" y="203200"/>
                  </a:lnTo>
                  <a:lnTo>
                    <a:pt x="370840" y="203200"/>
                  </a:lnTo>
                  <a:lnTo>
                    <a:pt x="370840" y="184150"/>
                  </a:lnTo>
                  <a:close/>
                </a:path>
                <a:path w="370840" h="295910">
                  <a:moveTo>
                    <a:pt x="3810" y="203200"/>
                  </a:moveTo>
                  <a:lnTo>
                    <a:pt x="0" y="20320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03200"/>
                  </a:lnTo>
                  <a:close/>
                </a:path>
                <a:path w="370840" h="295910">
                  <a:moveTo>
                    <a:pt x="370840" y="203200"/>
                  </a:moveTo>
                  <a:lnTo>
                    <a:pt x="367030" y="203200"/>
                  </a:lnTo>
                  <a:lnTo>
                    <a:pt x="367030" y="228600"/>
                  </a:lnTo>
                  <a:lnTo>
                    <a:pt x="370840" y="228600"/>
                  </a:lnTo>
                  <a:lnTo>
                    <a:pt x="370840" y="203200"/>
                  </a:lnTo>
                  <a:close/>
                </a:path>
                <a:path w="370840" h="295910">
                  <a:moveTo>
                    <a:pt x="3810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8600"/>
                  </a:lnTo>
                  <a:close/>
                </a:path>
                <a:path w="370840" h="295910">
                  <a:moveTo>
                    <a:pt x="370840" y="228600"/>
                  </a:moveTo>
                  <a:lnTo>
                    <a:pt x="367030" y="228600"/>
                  </a:lnTo>
                  <a:lnTo>
                    <a:pt x="367030" y="234950"/>
                  </a:lnTo>
                  <a:lnTo>
                    <a:pt x="370840" y="234950"/>
                  </a:lnTo>
                  <a:lnTo>
                    <a:pt x="370840" y="228600"/>
                  </a:lnTo>
                  <a:close/>
                </a:path>
                <a:path w="370840" h="295910">
                  <a:moveTo>
                    <a:pt x="3810" y="234950"/>
                  </a:moveTo>
                  <a:lnTo>
                    <a:pt x="0" y="23495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34950"/>
                  </a:lnTo>
                  <a:close/>
                </a:path>
                <a:path w="370840" h="295910">
                  <a:moveTo>
                    <a:pt x="370840" y="234950"/>
                  </a:moveTo>
                  <a:lnTo>
                    <a:pt x="367030" y="234950"/>
                  </a:lnTo>
                  <a:lnTo>
                    <a:pt x="367030" y="247650"/>
                  </a:lnTo>
                  <a:lnTo>
                    <a:pt x="370840" y="247650"/>
                  </a:lnTo>
                  <a:lnTo>
                    <a:pt x="370840" y="234950"/>
                  </a:lnTo>
                  <a:close/>
                </a:path>
                <a:path w="370840" h="295910">
                  <a:moveTo>
                    <a:pt x="3810" y="247650"/>
                  </a:moveTo>
                  <a:lnTo>
                    <a:pt x="0" y="2476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47650"/>
                  </a:lnTo>
                  <a:close/>
                </a:path>
                <a:path w="370840" h="295910">
                  <a:moveTo>
                    <a:pt x="370840" y="247650"/>
                  </a:moveTo>
                  <a:lnTo>
                    <a:pt x="367030" y="247650"/>
                  </a:lnTo>
                  <a:lnTo>
                    <a:pt x="367030" y="266700"/>
                  </a:lnTo>
                  <a:lnTo>
                    <a:pt x="370840" y="266700"/>
                  </a:lnTo>
                  <a:lnTo>
                    <a:pt x="370840" y="247650"/>
                  </a:lnTo>
                  <a:close/>
                </a:path>
                <a:path w="370840" h="295910">
                  <a:moveTo>
                    <a:pt x="3810" y="266700"/>
                  </a:moveTo>
                  <a:lnTo>
                    <a:pt x="0" y="26670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66700"/>
                  </a:lnTo>
                  <a:close/>
                </a:path>
                <a:path w="370840" h="295910">
                  <a:moveTo>
                    <a:pt x="370840" y="266700"/>
                  </a:moveTo>
                  <a:lnTo>
                    <a:pt x="367030" y="266700"/>
                  </a:lnTo>
                  <a:lnTo>
                    <a:pt x="367030" y="292100"/>
                  </a:lnTo>
                  <a:lnTo>
                    <a:pt x="370840" y="292100"/>
                  </a:lnTo>
                  <a:lnTo>
                    <a:pt x="370840" y="266700"/>
                  </a:lnTo>
                  <a:close/>
                </a:path>
                <a:path w="370840" h="295910">
                  <a:moveTo>
                    <a:pt x="370840" y="294767"/>
                  </a:moveTo>
                  <a:lnTo>
                    <a:pt x="0" y="294767"/>
                  </a:lnTo>
                  <a:lnTo>
                    <a:pt x="0" y="295910"/>
                  </a:lnTo>
                  <a:lnTo>
                    <a:pt x="370840" y="295910"/>
                  </a:lnTo>
                  <a:lnTo>
                    <a:pt x="370840" y="294767"/>
                  </a:lnTo>
                  <a:close/>
                </a:path>
                <a:path w="370840" h="295910">
                  <a:moveTo>
                    <a:pt x="370840" y="292226"/>
                  </a:moveTo>
                  <a:lnTo>
                    <a:pt x="0" y="292226"/>
                  </a:lnTo>
                  <a:lnTo>
                    <a:pt x="0" y="294639"/>
                  </a:lnTo>
                  <a:lnTo>
                    <a:pt x="370840" y="294639"/>
                  </a:lnTo>
                  <a:lnTo>
                    <a:pt x="370840" y="292226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7075169" y="3049270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20" h="289560">
                  <a:moveTo>
                    <a:pt x="3809" y="45720"/>
                  </a:moveTo>
                  <a:lnTo>
                    <a:pt x="0" y="4572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5720"/>
                  </a:lnTo>
                  <a:close/>
                </a:path>
                <a:path w="363220" h="289560">
                  <a:moveTo>
                    <a:pt x="363220" y="45720"/>
                  </a:moveTo>
                  <a:lnTo>
                    <a:pt x="359409" y="45720"/>
                  </a:lnTo>
                  <a:lnTo>
                    <a:pt x="359409" y="48260"/>
                  </a:lnTo>
                  <a:lnTo>
                    <a:pt x="363220" y="48260"/>
                  </a:lnTo>
                  <a:lnTo>
                    <a:pt x="363220" y="45720"/>
                  </a:lnTo>
                  <a:close/>
                </a:path>
                <a:path w="363220" h="289560">
                  <a:moveTo>
                    <a:pt x="3809" y="26670"/>
                  </a:moveTo>
                  <a:lnTo>
                    <a:pt x="0" y="2667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26670"/>
                  </a:lnTo>
                  <a:close/>
                </a:path>
                <a:path w="363220" h="289560">
                  <a:moveTo>
                    <a:pt x="363220" y="26670"/>
                  </a:moveTo>
                  <a:lnTo>
                    <a:pt x="359409" y="26670"/>
                  </a:lnTo>
                  <a:lnTo>
                    <a:pt x="359409" y="44450"/>
                  </a:lnTo>
                  <a:lnTo>
                    <a:pt x="363220" y="44450"/>
                  </a:lnTo>
                  <a:lnTo>
                    <a:pt x="363220" y="26670"/>
                  </a:lnTo>
                  <a:close/>
                </a:path>
                <a:path w="363220" h="289560">
                  <a:moveTo>
                    <a:pt x="3809" y="22860"/>
                  </a:moveTo>
                  <a:lnTo>
                    <a:pt x="0" y="2286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22860"/>
                  </a:lnTo>
                  <a:close/>
                </a:path>
                <a:path w="363220" h="289560">
                  <a:moveTo>
                    <a:pt x="363220" y="22860"/>
                  </a:moveTo>
                  <a:lnTo>
                    <a:pt x="359409" y="22860"/>
                  </a:lnTo>
                  <a:lnTo>
                    <a:pt x="359409" y="25400"/>
                  </a:lnTo>
                  <a:lnTo>
                    <a:pt x="363220" y="25400"/>
                  </a:lnTo>
                  <a:lnTo>
                    <a:pt x="363220" y="22860"/>
                  </a:lnTo>
                  <a:close/>
                </a:path>
                <a:path w="363220" h="289560">
                  <a:moveTo>
                    <a:pt x="3809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3970"/>
                  </a:lnTo>
                  <a:close/>
                </a:path>
                <a:path w="363220" h="289560">
                  <a:moveTo>
                    <a:pt x="363220" y="13970"/>
                  </a:moveTo>
                  <a:lnTo>
                    <a:pt x="359409" y="13970"/>
                  </a:lnTo>
                  <a:lnTo>
                    <a:pt x="359409" y="21589"/>
                  </a:lnTo>
                  <a:lnTo>
                    <a:pt x="363220" y="21589"/>
                  </a:lnTo>
                  <a:lnTo>
                    <a:pt x="363220" y="13970"/>
                  </a:lnTo>
                  <a:close/>
                </a:path>
                <a:path w="363220" h="289560">
                  <a:moveTo>
                    <a:pt x="3809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7620"/>
                  </a:lnTo>
                  <a:close/>
                </a:path>
                <a:path w="363220" h="289560">
                  <a:moveTo>
                    <a:pt x="363220" y="7620"/>
                  </a:moveTo>
                  <a:lnTo>
                    <a:pt x="359409" y="7620"/>
                  </a:lnTo>
                  <a:lnTo>
                    <a:pt x="359409" y="12700"/>
                  </a:lnTo>
                  <a:lnTo>
                    <a:pt x="363220" y="12700"/>
                  </a:lnTo>
                  <a:lnTo>
                    <a:pt x="363220" y="7620"/>
                  </a:lnTo>
                  <a:close/>
                </a:path>
                <a:path w="363220" h="289560">
                  <a:moveTo>
                    <a:pt x="3809" y="3810"/>
                  </a:moveTo>
                  <a:lnTo>
                    <a:pt x="0" y="381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close/>
                </a:path>
                <a:path w="363220" h="289560">
                  <a:moveTo>
                    <a:pt x="363220" y="3810"/>
                  </a:moveTo>
                  <a:lnTo>
                    <a:pt x="359409" y="3810"/>
                  </a:lnTo>
                  <a:lnTo>
                    <a:pt x="359409" y="6350"/>
                  </a:lnTo>
                  <a:lnTo>
                    <a:pt x="363220" y="6350"/>
                  </a:lnTo>
                  <a:lnTo>
                    <a:pt x="363220" y="3810"/>
                  </a:lnTo>
                  <a:close/>
                </a:path>
                <a:path w="363220" h="289560">
                  <a:moveTo>
                    <a:pt x="3632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3220" y="2539"/>
                  </a:lnTo>
                  <a:lnTo>
                    <a:pt x="363220" y="0"/>
                  </a:lnTo>
                  <a:close/>
                </a:path>
                <a:path w="363220" h="289560">
                  <a:moveTo>
                    <a:pt x="3809" y="48260"/>
                  </a:moveTo>
                  <a:lnTo>
                    <a:pt x="0" y="4826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48260"/>
                  </a:lnTo>
                  <a:close/>
                </a:path>
                <a:path w="363220" h="289560">
                  <a:moveTo>
                    <a:pt x="363220" y="48260"/>
                  </a:moveTo>
                  <a:lnTo>
                    <a:pt x="359409" y="48260"/>
                  </a:lnTo>
                  <a:lnTo>
                    <a:pt x="359409" y="86360"/>
                  </a:lnTo>
                  <a:lnTo>
                    <a:pt x="363220" y="86360"/>
                  </a:lnTo>
                  <a:lnTo>
                    <a:pt x="363220" y="48260"/>
                  </a:lnTo>
                  <a:close/>
                </a:path>
                <a:path w="363220" h="289560">
                  <a:moveTo>
                    <a:pt x="3809" y="86360"/>
                  </a:moveTo>
                  <a:lnTo>
                    <a:pt x="0" y="86360"/>
                  </a:lnTo>
                  <a:lnTo>
                    <a:pt x="0" y="96520"/>
                  </a:lnTo>
                  <a:lnTo>
                    <a:pt x="3809" y="96520"/>
                  </a:lnTo>
                  <a:lnTo>
                    <a:pt x="3809" y="86360"/>
                  </a:lnTo>
                  <a:close/>
                </a:path>
                <a:path w="363220" h="289560">
                  <a:moveTo>
                    <a:pt x="363220" y="86360"/>
                  </a:moveTo>
                  <a:lnTo>
                    <a:pt x="359409" y="86360"/>
                  </a:lnTo>
                  <a:lnTo>
                    <a:pt x="359409" y="96520"/>
                  </a:lnTo>
                  <a:lnTo>
                    <a:pt x="363220" y="96520"/>
                  </a:lnTo>
                  <a:lnTo>
                    <a:pt x="363220" y="86360"/>
                  </a:lnTo>
                  <a:close/>
                </a:path>
                <a:path w="363220" h="289560">
                  <a:moveTo>
                    <a:pt x="3809" y="96520"/>
                  </a:moveTo>
                  <a:lnTo>
                    <a:pt x="0" y="96520"/>
                  </a:lnTo>
                  <a:lnTo>
                    <a:pt x="0" y="118110"/>
                  </a:lnTo>
                  <a:lnTo>
                    <a:pt x="3809" y="118110"/>
                  </a:lnTo>
                  <a:lnTo>
                    <a:pt x="3809" y="96520"/>
                  </a:lnTo>
                  <a:close/>
                </a:path>
                <a:path w="363220" h="289560">
                  <a:moveTo>
                    <a:pt x="363220" y="96520"/>
                  </a:moveTo>
                  <a:lnTo>
                    <a:pt x="359409" y="96520"/>
                  </a:lnTo>
                  <a:lnTo>
                    <a:pt x="359409" y="118110"/>
                  </a:lnTo>
                  <a:lnTo>
                    <a:pt x="363220" y="118110"/>
                  </a:lnTo>
                  <a:lnTo>
                    <a:pt x="363220" y="96520"/>
                  </a:lnTo>
                  <a:close/>
                </a:path>
                <a:path w="363220" h="289560">
                  <a:moveTo>
                    <a:pt x="3809" y="118110"/>
                  </a:moveTo>
                  <a:lnTo>
                    <a:pt x="0" y="11811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118110"/>
                  </a:lnTo>
                  <a:close/>
                </a:path>
                <a:path w="363220" h="289560">
                  <a:moveTo>
                    <a:pt x="363220" y="118110"/>
                  </a:moveTo>
                  <a:lnTo>
                    <a:pt x="359409" y="118110"/>
                  </a:lnTo>
                  <a:lnTo>
                    <a:pt x="359409" y="181610"/>
                  </a:lnTo>
                  <a:lnTo>
                    <a:pt x="363220" y="181610"/>
                  </a:lnTo>
                  <a:lnTo>
                    <a:pt x="363220" y="118110"/>
                  </a:lnTo>
                  <a:close/>
                </a:path>
                <a:path w="363220" h="289560">
                  <a:moveTo>
                    <a:pt x="3809" y="181610"/>
                  </a:moveTo>
                  <a:lnTo>
                    <a:pt x="0" y="18161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81610"/>
                  </a:lnTo>
                  <a:close/>
                </a:path>
                <a:path w="363220" h="289560">
                  <a:moveTo>
                    <a:pt x="363220" y="181610"/>
                  </a:moveTo>
                  <a:lnTo>
                    <a:pt x="359409" y="181610"/>
                  </a:lnTo>
                  <a:lnTo>
                    <a:pt x="359409" y="200660"/>
                  </a:lnTo>
                  <a:lnTo>
                    <a:pt x="363220" y="200660"/>
                  </a:lnTo>
                  <a:lnTo>
                    <a:pt x="363220" y="181610"/>
                  </a:lnTo>
                  <a:close/>
                </a:path>
                <a:path w="363220" h="289560">
                  <a:moveTo>
                    <a:pt x="3809" y="200660"/>
                  </a:moveTo>
                  <a:lnTo>
                    <a:pt x="0" y="20066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00660"/>
                  </a:lnTo>
                  <a:close/>
                </a:path>
                <a:path w="363220" h="289560">
                  <a:moveTo>
                    <a:pt x="363220" y="200660"/>
                  </a:moveTo>
                  <a:lnTo>
                    <a:pt x="359409" y="200660"/>
                  </a:lnTo>
                  <a:lnTo>
                    <a:pt x="359409" y="226060"/>
                  </a:lnTo>
                  <a:lnTo>
                    <a:pt x="363220" y="226060"/>
                  </a:lnTo>
                  <a:lnTo>
                    <a:pt x="363220" y="200660"/>
                  </a:lnTo>
                  <a:close/>
                </a:path>
                <a:path w="363220" h="289560">
                  <a:moveTo>
                    <a:pt x="380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26060"/>
                  </a:lnTo>
                  <a:close/>
                </a:path>
                <a:path w="363220" h="289560">
                  <a:moveTo>
                    <a:pt x="363220" y="226060"/>
                  </a:moveTo>
                  <a:lnTo>
                    <a:pt x="359409" y="226060"/>
                  </a:lnTo>
                  <a:lnTo>
                    <a:pt x="359409" y="232410"/>
                  </a:lnTo>
                  <a:lnTo>
                    <a:pt x="363220" y="232410"/>
                  </a:lnTo>
                  <a:lnTo>
                    <a:pt x="363220" y="226060"/>
                  </a:lnTo>
                  <a:close/>
                </a:path>
                <a:path w="363220" h="289560">
                  <a:moveTo>
                    <a:pt x="3809" y="232410"/>
                  </a:moveTo>
                  <a:lnTo>
                    <a:pt x="0" y="23241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2410"/>
                  </a:lnTo>
                  <a:close/>
                </a:path>
                <a:path w="363220" h="289560">
                  <a:moveTo>
                    <a:pt x="363220" y="232410"/>
                  </a:moveTo>
                  <a:lnTo>
                    <a:pt x="359409" y="232410"/>
                  </a:lnTo>
                  <a:lnTo>
                    <a:pt x="359409" y="245110"/>
                  </a:lnTo>
                  <a:lnTo>
                    <a:pt x="363220" y="245110"/>
                  </a:lnTo>
                  <a:lnTo>
                    <a:pt x="363220" y="232410"/>
                  </a:lnTo>
                  <a:close/>
                </a:path>
                <a:path w="363220" h="289560">
                  <a:moveTo>
                    <a:pt x="3809" y="245110"/>
                  </a:moveTo>
                  <a:lnTo>
                    <a:pt x="0" y="2451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45110"/>
                  </a:lnTo>
                  <a:close/>
                </a:path>
                <a:path w="363220" h="289560">
                  <a:moveTo>
                    <a:pt x="363220" y="245110"/>
                  </a:moveTo>
                  <a:lnTo>
                    <a:pt x="359409" y="245110"/>
                  </a:lnTo>
                  <a:lnTo>
                    <a:pt x="359409" y="264160"/>
                  </a:lnTo>
                  <a:lnTo>
                    <a:pt x="363220" y="264160"/>
                  </a:lnTo>
                  <a:lnTo>
                    <a:pt x="363220" y="245110"/>
                  </a:lnTo>
                  <a:close/>
                </a:path>
                <a:path w="363220" h="289560">
                  <a:moveTo>
                    <a:pt x="3809" y="264160"/>
                  </a:moveTo>
                  <a:lnTo>
                    <a:pt x="0" y="264160"/>
                  </a:lnTo>
                  <a:lnTo>
                    <a:pt x="0" y="289560"/>
                  </a:lnTo>
                  <a:lnTo>
                    <a:pt x="363220" y="289560"/>
                  </a:lnTo>
                  <a:lnTo>
                    <a:pt x="363220" y="287020"/>
                  </a:lnTo>
                  <a:lnTo>
                    <a:pt x="3809" y="287020"/>
                  </a:lnTo>
                  <a:lnTo>
                    <a:pt x="3809" y="264160"/>
                  </a:lnTo>
                  <a:close/>
                </a:path>
                <a:path w="363220" h="289560">
                  <a:moveTo>
                    <a:pt x="363220" y="264160"/>
                  </a:moveTo>
                  <a:lnTo>
                    <a:pt x="359409" y="264160"/>
                  </a:lnTo>
                  <a:lnTo>
                    <a:pt x="359409" y="287020"/>
                  </a:lnTo>
                  <a:lnTo>
                    <a:pt x="363220" y="287020"/>
                  </a:lnTo>
                  <a:lnTo>
                    <a:pt x="363220" y="26416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7078980" y="305308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810" y="41910"/>
                  </a:moveTo>
                  <a:lnTo>
                    <a:pt x="0" y="4191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41910"/>
                  </a:lnTo>
                  <a:close/>
                </a:path>
                <a:path w="355600" h="283210">
                  <a:moveTo>
                    <a:pt x="355600" y="41910"/>
                  </a:moveTo>
                  <a:lnTo>
                    <a:pt x="353060" y="41910"/>
                  </a:lnTo>
                  <a:lnTo>
                    <a:pt x="353060" y="44450"/>
                  </a:lnTo>
                  <a:lnTo>
                    <a:pt x="355600" y="44450"/>
                  </a:lnTo>
                  <a:lnTo>
                    <a:pt x="355600" y="41910"/>
                  </a:lnTo>
                  <a:close/>
                </a:path>
                <a:path w="355600" h="283210">
                  <a:moveTo>
                    <a:pt x="3810" y="22860"/>
                  </a:moveTo>
                  <a:lnTo>
                    <a:pt x="0" y="2286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22860"/>
                  </a:lnTo>
                  <a:close/>
                </a:path>
                <a:path w="355600" h="283210">
                  <a:moveTo>
                    <a:pt x="355600" y="22860"/>
                  </a:moveTo>
                  <a:lnTo>
                    <a:pt x="353060" y="22860"/>
                  </a:lnTo>
                  <a:lnTo>
                    <a:pt x="353060" y="40639"/>
                  </a:lnTo>
                  <a:lnTo>
                    <a:pt x="355600" y="40639"/>
                  </a:lnTo>
                  <a:lnTo>
                    <a:pt x="355600" y="22860"/>
                  </a:lnTo>
                  <a:close/>
                </a:path>
                <a:path w="355600" h="283210">
                  <a:moveTo>
                    <a:pt x="381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close/>
                </a:path>
                <a:path w="355600" h="283210">
                  <a:moveTo>
                    <a:pt x="355600" y="19050"/>
                  </a:moveTo>
                  <a:lnTo>
                    <a:pt x="353060" y="19050"/>
                  </a:lnTo>
                  <a:lnTo>
                    <a:pt x="353060" y="21589"/>
                  </a:lnTo>
                  <a:lnTo>
                    <a:pt x="355600" y="21589"/>
                  </a:lnTo>
                  <a:lnTo>
                    <a:pt x="355600" y="19050"/>
                  </a:lnTo>
                  <a:close/>
                </a:path>
                <a:path w="355600" h="283210">
                  <a:moveTo>
                    <a:pt x="3810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0160"/>
                  </a:lnTo>
                  <a:close/>
                </a:path>
                <a:path w="355600" h="283210">
                  <a:moveTo>
                    <a:pt x="355600" y="10160"/>
                  </a:moveTo>
                  <a:lnTo>
                    <a:pt x="353060" y="10160"/>
                  </a:lnTo>
                  <a:lnTo>
                    <a:pt x="353060" y="17779"/>
                  </a:lnTo>
                  <a:lnTo>
                    <a:pt x="355600" y="17779"/>
                  </a:lnTo>
                  <a:lnTo>
                    <a:pt x="355600" y="10160"/>
                  </a:lnTo>
                  <a:close/>
                </a:path>
                <a:path w="355600" h="283210">
                  <a:moveTo>
                    <a:pt x="3810" y="3810"/>
                  </a:moveTo>
                  <a:lnTo>
                    <a:pt x="0" y="381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close/>
                </a:path>
                <a:path w="355600" h="283210">
                  <a:moveTo>
                    <a:pt x="355600" y="3810"/>
                  </a:moveTo>
                  <a:lnTo>
                    <a:pt x="353060" y="3810"/>
                  </a:lnTo>
                  <a:lnTo>
                    <a:pt x="353060" y="8889"/>
                  </a:lnTo>
                  <a:lnTo>
                    <a:pt x="355600" y="8889"/>
                  </a:lnTo>
                  <a:lnTo>
                    <a:pt x="355600" y="3810"/>
                  </a:lnTo>
                  <a:close/>
                </a:path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55600" y="2539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810" y="44450"/>
                  </a:moveTo>
                  <a:lnTo>
                    <a:pt x="0" y="4445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44450"/>
                  </a:lnTo>
                  <a:close/>
                </a:path>
                <a:path w="355600" h="283210">
                  <a:moveTo>
                    <a:pt x="355600" y="44450"/>
                  </a:moveTo>
                  <a:lnTo>
                    <a:pt x="353060" y="44450"/>
                  </a:lnTo>
                  <a:lnTo>
                    <a:pt x="353060" y="82550"/>
                  </a:lnTo>
                  <a:lnTo>
                    <a:pt x="355600" y="82550"/>
                  </a:lnTo>
                  <a:lnTo>
                    <a:pt x="355600" y="44450"/>
                  </a:lnTo>
                  <a:close/>
                </a:path>
                <a:path w="355600" h="283210">
                  <a:moveTo>
                    <a:pt x="3810" y="82550"/>
                  </a:moveTo>
                  <a:lnTo>
                    <a:pt x="0" y="8255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2550"/>
                  </a:lnTo>
                  <a:close/>
                </a:path>
                <a:path w="355600" h="283210">
                  <a:moveTo>
                    <a:pt x="355600" y="82550"/>
                  </a:moveTo>
                  <a:lnTo>
                    <a:pt x="353060" y="82550"/>
                  </a:lnTo>
                  <a:lnTo>
                    <a:pt x="353060" y="92710"/>
                  </a:lnTo>
                  <a:lnTo>
                    <a:pt x="355600" y="92710"/>
                  </a:lnTo>
                  <a:lnTo>
                    <a:pt x="355600" y="82550"/>
                  </a:lnTo>
                  <a:close/>
                </a:path>
                <a:path w="355600" h="283210">
                  <a:moveTo>
                    <a:pt x="3810" y="92710"/>
                  </a:moveTo>
                  <a:lnTo>
                    <a:pt x="0" y="9271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92710"/>
                  </a:lnTo>
                  <a:close/>
                </a:path>
                <a:path w="355600" h="283210">
                  <a:moveTo>
                    <a:pt x="355600" y="92710"/>
                  </a:moveTo>
                  <a:lnTo>
                    <a:pt x="353060" y="92710"/>
                  </a:lnTo>
                  <a:lnTo>
                    <a:pt x="353060" y="114300"/>
                  </a:lnTo>
                  <a:lnTo>
                    <a:pt x="355600" y="114300"/>
                  </a:lnTo>
                  <a:lnTo>
                    <a:pt x="355600" y="92710"/>
                  </a:lnTo>
                  <a:close/>
                </a:path>
                <a:path w="355600" h="283210">
                  <a:moveTo>
                    <a:pt x="3810" y="114300"/>
                  </a:moveTo>
                  <a:lnTo>
                    <a:pt x="0" y="11430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14300"/>
                  </a:lnTo>
                  <a:close/>
                </a:path>
                <a:path w="355600" h="283210">
                  <a:moveTo>
                    <a:pt x="355600" y="114300"/>
                  </a:moveTo>
                  <a:lnTo>
                    <a:pt x="353060" y="114300"/>
                  </a:lnTo>
                  <a:lnTo>
                    <a:pt x="353060" y="177800"/>
                  </a:lnTo>
                  <a:lnTo>
                    <a:pt x="355600" y="177800"/>
                  </a:lnTo>
                  <a:lnTo>
                    <a:pt x="355600" y="114300"/>
                  </a:lnTo>
                  <a:close/>
                </a:path>
                <a:path w="355600" h="283210">
                  <a:moveTo>
                    <a:pt x="3810" y="177800"/>
                  </a:moveTo>
                  <a:lnTo>
                    <a:pt x="0" y="17780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77800"/>
                  </a:lnTo>
                  <a:close/>
                </a:path>
                <a:path w="355600" h="283210">
                  <a:moveTo>
                    <a:pt x="355600" y="177800"/>
                  </a:moveTo>
                  <a:lnTo>
                    <a:pt x="353060" y="177800"/>
                  </a:lnTo>
                  <a:lnTo>
                    <a:pt x="353060" y="196850"/>
                  </a:lnTo>
                  <a:lnTo>
                    <a:pt x="355600" y="196850"/>
                  </a:lnTo>
                  <a:lnTo>
                    <a:pt x="355600" y="177800"/>
                  </a:lnTo>
                  <a:close/>
                </a:path>
                <a:path w="355600" h="283210">
                  <a:moveTo>
                    <a:pt x="3810" y="196850"/>
                  </a:moveTo>
                  <a:lnTo>
                    <a:pt x="0" y="19685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196850"/>
                  </a:lnTo>
                  <a:close/>
                </a:path>
                <a:path w="355600" h="283210">
                  <a:moveTo>
                    <a:pt x="355600" y="196850"/>
                  </a:moveTo>
                  <a:lnTo>
                    <a:pt x="353060" y="196850"/>
                  </a:lnTo>
                  <a:lnTo>
                    <a:pt x="353060" y="222250"/>
                  </a:lnTo>
                  <a:lnTo>
                    <a:pt x="355600" y="222250"/>
                  </a:lnTo>
                  <a:lnTo>
                    <a:pt x="355600" y="196850"/>
                  </a:lnTo>
                  <a:close/>
                </a:path>
                <a:path w="355600" h="283210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55600" h="283210">
                  <a:moveTo>
                    <a:pt x="355600" y="222250"/>
                  </a:moveTo>
                  <a:lnTo>
                    <a:pt x="353060" y="222250"/>
                  </a:lnTo>
                  <a:lnTo>
                    <a:pt x="353060" y="228600"/>
                  </a:lnTo>
                  <a:lnTo>
                    <a:pt x="355600" y="228600"/>
                  </a:lnTo>
                  <a:lnTo>
                    <a:pt x="355600" y="222250"/>
                  </a:lnTo>
                  <a:close/>
                </a:path>
                <a:path w="355600" h="283210">
                  <a:moveTo>
                    <a:pt x="3810" y="228600"/>
                  </a:moveTo>
                  <a:lnTo>
                    <a:pt x="0" y="22860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28600"/>
                  </a:lnTo>
                  <a:close/>
                </a:path>
                <a:path w="355600" h="283210">
                  <a:moveTo>
                    <a:pt x="355600" y="228600"/>
                  </a:moveTo>
                  <a:lnTo>
                    <a:pt x="353060" y="228600"/>
                  </a:lnTo>
                  <a:lnTo>
                    <a:pt x="353060" y="241300"/>
                  </a:lnTo>
                  <a:lnTo>
                    <a:pt x="355600" y="241300"/>
                  </a:lnTo>
                  <a:lnTo>
                    <a:pt x="355600" y="228600"/>
                  </a:lnTo>
                  <a:close/>
                </a:path>
                <a:path w="355600" h="283210">
                  <a:moveTo>
                    <a:pt x="3810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41300"/>
                  </a:lnTo>
                  <a:close/>
                </a:path>
                <a:path w="355600" h="283210">
                  <a:moveTo>
                    <a:pt x="355600" y="241300"/>
                  </a:moveTo>
                  <a:lnTo>
                    <a:pt x="353060" y="241300"/>
                  </a:lnTo>
                  <a:lnTo>
                    <a:pt x="353060" y="260350"/>
                  </a:lnTo>
                  <a:lnTo>
                    <a:pt x="355600" y="260350"/>
                  </a:lnTo>
                  <a:lnTo>
                    <a:pt x="355600" y="241300"/>
                  </a:lnTo>
                  <a:close/>
                </a:path>
                <a:path w="355600" h="283210">
                  <a:moveTo>
                    <a:pt x="3810" y="260350"/>
                  </a:moveTo>
                  <a:lnTo>
                    <a:pt x="0" y="26035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79400"/>
                  </a:lnTo>
                  <a:lnTo>
                    <a:pt x="3810" y="279400"/>
                  </a:lnTo>
                  <a:lnTo>
                    <a:pt x="3810" y="260350"/>
                  </a:lnTo>
                  <a:close/>
                </a:path>
                <a:path w="355600" h="283210">
                  <a:moveTo>
                    <a:pt x="355600" y="260350"/>
                  </a:moveTo>
                  <a:lnTo>
                    <a:pt x="353060" y="260350"/>
                  </a:lnTo>
                  <a:lnTo>
                    <a:pt x="353060" y="279400"/>
                  </a:lnTo>
                  <a:lnTo>
                    <a:pt x="355600" y="279400"/>
                  </a:lnTo>
                  <a:lnTo>
                    <a:pt x="355600" y="26035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7082789" y="3056890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09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39" y="38100"/>
                  </a:lnTo>
                  <a:lnTo>
                    <a:pt x="345439" y="40639"/>
                  </a:lnTo>
                  <a:lnTo>
                    <a:pt x="349250" y="40639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09" y="19050"/>
                  </a:moveTo>
                  <a:lnTo>
                    <a:pt x="0" y="1905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1905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39" y="19050"/>
                  </a:lnTo>
                  <a:lnTo>
                    <a:pt x="345439" y="36829"/>
                  </a:lnTo>
                  <a:lnTo>
                    <a:pt x="349250" y="36829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809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5239"/>
                  </a:lnTo>
                  <a:close/>
                </a:path>
                <a:path w="349250" h="275589">
                  <a:moveTo>
                    <a:pt x="349250" y="15239"/>
                  </a:moveTo>
                  <a:lnTo>
                    <a:pt x="345439" y="15239"/>
                  </a:lnTo>
                  <a:lnTo>
                    <a:pt x="345439" y="17779"/>
                  </a:lnTo>
                  <a:lnTo>
                    <a:pt x="349250" y="17779"/>
                  </a:lnTo>
                  <a:lnTo>
                    <a:pt x="349250" y="15239"/>
                  </a:lnTo>
                  <a:close/>
                </a:path>
                <a:path w="349250" h="275589">
                  <a:moveTo>
                    <a:pt x="3809" y="6350"/>
                  </a:moveTo>
                  <a:lnTo>
                    <a:pt x="0" y="635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3969"/>
                  </a:lnTo>
                  <a:lnTo>
                    <a:pt x="349250" y="13969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349250" y="2539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2539"/>
                  </a:moveTo>
                  <a:lnTo>
                    <a:pt x="345439" y="2539"/>
                  </a:lnTo>
                  <a:lnTo>
                    <a:pt x="345439" y="5079"/>
                  </a:lnTo>
                  <a:lnTo>
                    <a:pt x="349250" y="5079"/>
                  </a:lnTo>
                  <a:lnTo>
                    <a:pt x="349250" y="2539"/>
                  </a:lnTo>
                  <a:close/>
                </a:path>
                <a:path w="349250" h="275589">
                  <a:moveTo>
                    <a:pt x="3809" y="40640"/>
                  </a:moveTo>
                  <a:lnTo>
                    <a:pt x="0" y="4064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40640"/>
                  </a:lnTo>
                  <a:close/>
                </a:path>
                <a:path w="349250" h="275589">
                  <a:moveTo>
                    <a:pt x="349250" y="40640"/>
                  </a:moveTo>
                  <a:lnTo>
                    <a:pt x="345439" y="40640"/>
                  </a:lnTo>
                  <a:lnTo>
                    <a:pt x="345439" y="78739"/>
                  </a:lnTo>
                  <a:lnTo>
                    <a:pt x="349250" y="78739"/>
                  </a:lnTo>
                  <a:lnTo>
                    <a:pt x="349250" y="40640"/>
                  </a:lnTo>
                  <a:close/>
                </a:path>
                <a:path w="349250" h="275589">
                  <a:moveTo>
                    <a:pt x="3809" y="78740"/>
                  </a:moveTo>
                  <a:lnTo>
                    <a:pt x="0" y="7874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78740"/>
                  </a:lnTo>
                  <a:close/>
                </a:path>
                <a:path w="349250" h="275589">
                  <a:moveTo>
                    <a:pt x="349250" y="78740"/>
                  </a:moveTo>
                  <a:lnTo>
                    <a:pt x="345439" y="78740"/>
                  </a:lnTo>
                  <a:lnTo>
                    <a:pt x="345439" y="88900"/>
                  </a:lnTo>
                  <a:lnTo>
                    <a:pt x="349250" y="88900"/>
                  </a:lnTo>
                  <a:lnTo>
                    <a:pt x="349250" y="78740"/>
                  </a:lnTo>
                  <a:close/>
                </a:path>
                <a:path w="349250" h="275589">
                  <a:moveTo>
                    <a:pt x="3809" y="88900"/>
                  </a:moveTo>
                  <a:lnTo>
                    <a:pt x="0" y="8890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88900"/>
                  </a:lnTo>
                  <a:close/>
                </a:path>
                <a:path w="349250" h="275589">
                  <a:moveTo>
                    <a:pt x="349250" y="88900"/>
                  </a:moveTo>
                  <a:lnTo>
                    <a:pt x="345439" y="88900"/>
                  </a:lnTo>
                  <a:lnTo>
                    <a:pt x="345439" y="110489"/>
                  </a:lnTo>
                  <a:lnTo>
                    <a:pt x="349250" y="110489"/>
                  </a:lnTo>
                  <a:lnTo>
                    <a:pt x="349250" y="88900"/>
                  </a:lnTo>
                  <a:close/>
                </a:path>
                <a:path w="349250" h="275589">
                  <a:moveTo>
                    <a:pt x="3809" y="110490"/>
                  </a:moveTo>
                  <a:lnTo>
                    <a:pt x="0" y="11049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10490"/>
                  </a:lnTo>
                  <a:close/>
                </a:path>
                <a:path w="349250" h="275589">
                  <a:moveTo>
                    <a:pt x="349250" y="110490"/>
                  </a:moveTo>
                  <a:lnTo>
                    <a:pt x="345439" y="110490"/>
                  </a:lnTo>
                  <a:lnTo>
                    <a:pt x="345439" y="173989"/>
                  </a:lnTo>
                  <a:lnTo>
                    <a:pt x="349250" y="173989"/>
                  </a:lnTo>
                  <a:lnTo>
                    <a:pt x="349250" y="110490"/>
                  </a:lnTo>
                  <a:close/>
                </a:path>
                <a:path w="349250" h="275589">
                  <a:moveTo>
                    <a:pt x="3809" y="173990"/>
                  </a:moveTo>
                  <a:lnTo>
                    <a:pt x="0" y="1739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73990"/>
                  </a:lnTo>
                  <a:close/>
                </a:path>
                <a:path w="349250" h="275589">
                  <a:moveTo>
                    <a:pt x="349250" y="173990"/>
                  </a:moveTo>
                  <a:lnTo>
                    <a:pt x="345439" y="173990"/>
                  </a:lnTo>
                  <a:lnTo>
                    <a:pt x="345439" y="193039"/>
                  </a:lnTo>
                  <a:lnTo>
                    <a:pt x="349250" y="193039"/>
                  </a:lnTo>
                  <a:lnTo>
                    <a:pt x="349250" y="173990"/>
                  </a:lnTo>
                  <a:close/>
                </a:path>
                <a:path w="349250" h="275589">
                  <a:moveTo>
                    <a:pt x="3809" y="193040"/>
                  </a:moveTo>
                  <a:lnTo>
                    <a:pt x="0" y="19304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93040"/>
                  </a:lnTo>
                  <a:close/>
                </a:path>
                <a:path w="349250" h="275589">
                  <a:moveTo>
                    <a:pt x="349250" y="193040"/>
                  </a:moveTo>
                  <a:lnTo>
                    <a:pt x="345439" y="193040"/>
                  </a:lnTo>
                  <a:lnTo>
                    <a:pt x="345439" y="218439"/>
                  </a:lnTo>
                  <a:lnTo>
                    <a:pt x="349250" y="218439"/>
                  </a:lnTo>
                  <a:lnTo>
                    <a:pt x="349250" y="193040"/>
                  </a:lnTo>
                  <a:close/>
                </a:path>
                <a:path w="349250" h="275589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49250" h="275589">
                  <a:moveTo>
                    <a:pt x="349250" y="218440"/>
                  </a:moveTo>
                  <a:lnTo>
                    <a:pt x="345439" y="218440"/>
                  </a:lnTo>
                  <a:lnTo>
                    <a:pt x="345439" y="224789"/>
                  </a:lnTo>
                  <a:lnTo>
                    <a:pt x="349250" y="224789"/>
                  </a:lnTo>
                  <a:lnTo>
                    <a:pt x="349250" y="218440"/>
                  </a:lnTo>
                  <a:close/>
                </a:path>
                <a:path w="349250" h="275589">
                  <a:moveTo>
                    <a:pt x="3809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24790"/>
                  </a:lnTo>
                  <a:close/>
                </a:path>
                <a:path w="349250" h="275589">
                  <a:moveTo>
                    <a:pt x="349250" y="224790"/>
                  </a:moveTo>
                  <a:lnTo>
                    <a:pt x="345439" y="224790"/>
                  </a:lnTo>
                  <a:lnTo>
                    <a:pt x="345439" y="237489"/>
                  </a:lnTo>
                  <a:lnTo>
                    <a:pt x="349250" y="237489"/>
                  </a:lnTo>
                  <a:lnTo>
                    <a:pt x="349250" y="224790"/>
                  </a:lnTo>
                  <a:close/>
                </a:path>
                <a:path w="349250" h="275589">
                  <a:moveTo>
                    <a:pt x="3809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37490"/>
                  </a:lnTo>
                  <a:close/>
                </a:path>
                <a:path w="349250" h="275589">
                  <a:moveTo>
                    <a:pt x="349250" y="237490"/>
                  </a:moveTo>
                  <a:lnTo>
                    <a:pt x="345439" y="237490"/>
                  </a:lnTo>
                  <a:lnTo>
                    <a:pt x="345439" y="256539"/>
                  </a:lnTo>
                  <a:lnTo>
                    <a:pt x="349250" y="256539"/>
                  </a:lnTo>
                  <a:lnTo>
                    <a:pt x="349250" y="237490"/>
                  </a:lnTo>
                  <a:close/>
                </a:path>
                <a:path w="349250" h="275589">
                  <a:moveTo>
                    <a:pt x="3809" y="256540"/>
                  </a:moveTo>
                  <a:lnTo>
                    <a:pt x="0" y="256540"/>
                  </a:lnTo>
                  <a:lnTo>
                    <a:pt x="0" y="275589"/>
                  </a:lnTo>
                  <a:lnTo>
                    <a:pt x="349250" y="275589"/>
                  </a:lnTo>
                  <a:lnTo>
                    <a:pt x="349250" y="271780"/>
                  </a:lnTo>
                  <a:lnTo>
                    <a:pt x="3809" y="271780"/>
                  </a:lnTo>
                  <a:lnTo>
                    <a:pt x="3809" y="256540"/>
                  </a:lnTo>
                  <a:close/>
                </a:path>
                <a:path w="349250" h="275589">
                  <a:moveTo>
                    <a:pt x="349250" y="256540"/>
                  </a:moveTo>
                  <a:lnTo>
                    <a:pt x="345439" y="256540"/>
                  </a:lnTo>
                  <a:lnTo>
                    <a:pt x="345439" y="271780"/>
                  </a:lnTo>
                  <a:lnTo>
                    <a:pt x="349250" y="271780"/>
                  </a:lnTo>
                  <a:lnTo>
                    <a:pt x="349250" y="25654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7086600" y="305943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29" h="269239">
                  <a:moveTo>
                    <a:pt x="3809" y="35560"/>
                  </a:moveTo>
                  <a:lnTo>
                    <a:pt x="0" y="3556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5560"/>
                  </a:lnTo>
                  <a:close/>
                </a:path>
                <a:path w="341629" h="269239">
                  <a:moveTo>
                    <a:pt x="341629" y="35560"/>
                  </a:moveTo>
                  <a:lnTo>
                    <a:pt x="337820" y="35560"/>
                  </a:lnTo>
                  <a:lnTo>
                    <a:pt x="337820" y="38100"/>
                  </a:lnTo>
                  <a:lnTo>
                    <a:pt x="341629" y="38100"/>
                  </a:lnTo>
                  <a:lnTo>
                    <a:pt x="341629" y="35560"/>
                  </a:lnTo>
                  <a:close/>
                </a:path>
                <a:path w="341629" h="269239">
                  <a:moveTo>
                    <a:pt x="3809" y="16510"/>
                  </a:moveTo>
                  <a:lnTo>
                    <a:pt x="0" y="1651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16510"/>
                  </a:lnTo>
                  <a:close/>
                </a:path>
                <a:path w="341629" h="269239">
                  <a:moveTo>
                    <a:pt x="341629" y="16510"/>
                  </a:moveTo>
                  <a:lnTo>
                    <a:pt x="337820" y="16510"/>
                  </a:lnTo>
                  <a:lnTo>
                    <a:pt x="337820" y="34289"/>
                  </a:lnTo>
                  <a:lnTo>
                    <a:pt x="341629" y="34289"/>
                  </a:lnTo>
                  <a:lnTo>
                    <a:pt x="341629" y="16510"/>
                  </a:lnTo>
                  <a:close/>
                </a:path>
                <a:path w="341629" h="269239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341629" h="269239">
                  <a:moveTo>
                    <a:pt x="341629" y="12700"/>
                  </a:moveTo>
                  <a:lnTo>
                    <a:pt x="337820" y="12700"/>
                  </a:lnTo>
                  <a:lnTo>
                    <a:pt x="337820" y="15239"/>
                  </a:lnTo>
                  <a:lnTo>
                    <a:pt x="341629" y="15239"/>
                  </a:lnTo>
                  <a:lnTo>
                    <a:pt x="341629" y="12700"/>
                  </a:lnTo>
                  <a:close/>
                </a:path>
                <a:path w="341629" h="269239">
                  <a:moveTo>
                    <a:pt x="3809" y="3810"/>
                  </a:moveTo>
                  <a:lnTo>
                    <a:pt x="0" y="381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close/>
                </a:path>
                <a:path w="341629" h="269239">
                  <a:moveTo>
                    <a:pt x="341629" y="3810"/>
                  </a:moveTo>
                  <a:lnTo>
                    <a:pt x="337820" y="3810"/>
                  </a:lnTo>
                  <a:lnTo>
                    <a:pt x="337820" y="11429"/>
                  </a:lnTo>
                  <a:lnTo>
                    <a:pt x="341629" y="11429"/>
                  </a:lnTo>
                  <a:lnTo>
                    <a:pt x="341629" y="3810"/>
                  </a:lnTo>
                  <a:close/>
                </a:path>
                <a:path w="341629" h="269239">
                  <a:moveTo>
                    <a:pt x="3416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1629" y="2539"/>
                  </a:lnTo>
                  <a:lnTo>
                    <a:pt x="341629" y="0"/>
                  </a:lnTo>
                  <a:close/>
                </a:path>
                <a:path w="341629" h="269239">
                  <a:moveTo>
                    <a:pt x="3809" y="38100"/>
                  </a:moveTo>
                  <a:lnTo>
                    <a:pt x="0" y="3810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38100"/>
                  </a:lnTo>
                  <a:close/>
                </a:path>
                <a:path w="341629" h="269239">
                  <a:moveTo>
                    <a:pt x="341629" y="38100"/>
                  </a:moveTo>
                  <a:lnTo>
                    <a:pt x="337820" y="38100"/>
                  </a:lnTo>
                  <a:lnTo>
                    <a:pt x="337820" y="76200"/>
                  </a:lnTo>
                  <a:lnTo>
                    <a:pt x="341629" y="76200"/>
                  </a:lnTo>
                  <a:lnTo>
                    <a:pt x="341629" y="38100"/>
                  </a:lnTo>
                  <a:close/>
                </a:path>
                <a:path w="341629" h="269239">
                  <a:moveTo>
                    <a:pt x="3809" y="76200"/>
                  </a:moveTo>
                  <a:lnTo>
                    <a:pt x="0" y="7620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76200"/>
                  </a:lnTo>
                  <a:close/>
                </a:path>
                <a:path w="341629" h="269239">
                  <a:moveTo>
                    <a:pt x="341629" y="76200"/>
                  </a:moveTo>
                  <a:lnTo>
                    <a:pt x="337820" y="76200"/>
                  </a:lnTo>
                  <a:lnTo>
                    <a:pt x="337820" y="86360"/>
                  </a:lnTo>
                  <a:lnTo>
                    <a:pt x="341629" y="86360"/>
                  </a:lnTo>
                  <a:lnTo>
                    <a:pt x="341629" y="76200"/>
                  </a:lnTo>
                  <a:close/>
                </a:path>
                <a:path w="341629" h="269239">
                  <a:moveTo>
                    <a:pt x="3809" y="86360"/>
                  </a:moveTo>
                  <a:lnTo>
                    <a:pt x="0" y="8636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86360"/>
                  </a:lnTo>
                  <a:close/>
                </a:path>
                <a:path w="341629" h="269239">
                  <a:moveTo>
                    <a:pt x="341629" y="86360"/>
                  </a:moveTo>
                  <a:lnTo>
                    <a:pt x="337820" y="86360"/>
                  </a:lnTo>
                  <a:lnTo>
                    <a:pt x="337820" y="107950"/>
                  </a:lnTo>
                  <a:lnTo>
                    <a:pt x="341629" y="107950"/>
                  </a:lnTo>
                  <a:lnTo>
                    <a:pt x="341629" y="86360"/>
                  </a:lnTo>
                  <a:close/>
                </a:path>
                <a:path w="341629" h="269239">
                  <a:moveTo>
                    <a:pt x="3809" y="107950"/>
                  </a:moveTo>
                  <a:lnTo>
                    <a:pt x="0" y="10795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07950"/>
                  </a:lnTo>
                  <a:close/>
                </a:path>
                <a:path w="341629" h="269239">
                  <a:moveTo>
                    <a:pt x="341629" y="107950"/>
                  </a:moveTo>
                  <a:lnTo>
                    <a:pt x="337820" y="107950"/>
                  </a:lnTo>
                  <a:lnTo>
                    <a:pt x="337820" y="171450"/>
                  </a:lnTo>
                  <a:lnTo>
                    <a:pt x="341629" y="171450"/>
                  </a:lnTo>
                  <a:lnTo>
                    <a:pt x="341629" y="107950"/>
                  </a:lnTo>
                  <a:close/>
                </a:path>
                <a:path w="341629" h="269239">
                  <a:moveTo>
                    <a:pt x="3809" y="171450"/>
                  </a:moveTo>
                  <a:lnTo>
                    <a:pt x="0" y="17145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71450"/>
                  </a:lnTo>
                  <a:close/>
                </a:path>
                <a:path w="341629" h="269239">
                  <a:moveTo>
                    <a:pt x="341629" y="171450"/>
                  </a:moveTo>
                  <a:lnTo>
                    <a:pt x="337820" y="171450"/>
                  </a:lnTo>
                  <a:lnTo>
                    <a:pt x="337820" y="190500"/>
                  </a:lnTo>
                  <a:lnTo>
                    <a:pt x="341629" y="190500"/>
                  </a:lnTo>
                  <a:lnTo>
                    <a:pt x="341629" y="171450"/>
                  </a:lnTo>
                  <a:close/>
                </a:path>
                <a:path w="341629" h="269239">
                  <a:moveTo>
                    <a:pt x="3809" y="190500"/>
                  </a:moveTo>
                  <a:lnTo>
                    <a:pt x="0" y="19050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190500"/>
                  </a:lnTo>
                  <a:close/>
                </a:path>
                <a:path w="341629" h="269239">
                  <a:moveTo>
                    <a:pt x="341629" y="190500"/>
                  </a:moveTo>
                  <a:lnTo>
                    <a:pt x="337820" y="190500"/>
                  </a:lnTo>
                  <a:lnTo>
                    <a:pt x="337820" y="215900"/>
                  </a:lnTo>
                  <a:lnTo>
                    <a:pt x="341629" y="215900"/>
                  </a:lnTo>
                  <a:lnTo>
                    <a:pt x="341629" y="190500"/>
                  </a:lnTo>
                  <a:close/>
                </a:path>
                <a:path w="341629" h="269239">
                  <a:moveTo>
                    <a:pt x="3809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215900"/>
                  </a:lnTo>
                  <a:close/>
                </a:path>
                <a:path w="341629" h="269239">
                  <a:moveTo>
                    <a:pt x="341629" y="215900"/>
                  </a:moveTo>
                  <a:lnTo>
                    <a:pt x="337820" y="215900"/>
                  </a:lnTo>
                  <a:lnTo>
                    <a:pt x="337820" y="222250"/>
                  </a:lnTo>
                  <a:lnTo>
                    <a:pt x="341629" y="222250"/>
                  </a:lnTo>
                  <a:lnTo>
                    <a:pt x="341629" y="215900"/>
                  </a:lnTo>
                  <a:close/>
                </a:path>
                <a:path w="341629" h="269239">
                  <a:moveTo>
                    <a:pt x="3809" y="222250"/>
                  </a:moveTo>
                  <a:lnTo>
                    <a:pt x="0" y="22225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22250"/>
                  </a:lnTo>
                  <a:close/>
                </a:path>
                <a:path w="341629" h="269239">
                  <a:moveTo>
                    <a:pt x="341629" y="222250"/>
                  </a:moveTo>
                  <a:lnTo>
                    <a:pt x="337820" y="222250"/>
                  </a:lnTo>
                  <a:lnTo>
                    <a:pt x="337820" y="234950"/>
                  </a:lnTo>
                  <a:lnTo>
                    <a:pt x="341629" y="234950"/>
                  </a:lnTo>
                  <a:lnTo>
                    <a:pt x="341629" y="222250"/>
                  </a:lnTo>
                  <a:close/>
                </a:path>
                <a:path w="341629" h="269239">
                  <a:moveTo>
                    <a:pt x="3809" y="234950"/>
                  </a:moveTo>
                  <a:lnTo>
                    <a:pt x="0" y="2349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34950"/>
                  </a:lnTo>
                  <a:close/>
                </a:path>
                <a:path w="341629" h="269239">
                  <a:moveTo>
                    <a:pt x="341629" y="234950"/>
                  </a:moveTo>
                  <a:lnTo>
                    <a:pt x="337820" y="234950"/>
                  </a:lnTo>
                  <a:lnTo>
                    <a:pt x="337820" y="254000"/>
                  </a:lnTo>
                  <a:lnTo>
                    <a:pt x="341629" y="254000"/>
                  </a:lnTo>
                  <a:lnTo>
                    <a:pt x="341629" y="234950"/>
                  </a:lnTo>
                  <a:close/>
                </a:path>
                <a:path w="341629" h="269239">
                  <a:moveTo>
                    <a:pt x="3809" y="254000"/>
                  </a:moveTo>
                  <a:lnTo>
                    <a:pt x="0" y="254000"/>
                  </a:lnTo>
                  <a:lnTo>
                    <a:pt x="0" y="269240"/>
                  </a:lnTo>
                  <a:lnTo>
                    <a:pt x="341629" y="269240"/>
                  </a:lnTo>
                  <a:lnTo>
                    <a:pt x="341629" y="265430"/>
                  </a:lnTo>
                  <a:lnTo>
                    <a:pt x="3809" y="265430"/>
                  </a:lnTo>
                  <a:lnTo>
                    <a:pt x="3809" y="254000"/>
                  </a:lnTo>
                  <a:close/>
                </a:path>
                <a:path w="341629" h="269239">
                  <a:moveTo>
                    <a:pt x="341629" y="254000"/>
                  </a:moveTo>
                  <a:lnTo>
                    <a:pt x="337820" y="254000"/>
                  </a:lnTo>
                  <a:lnTo>
                    <a:pt x="337820" y="265430"/>
                  </a:lnTo>
                  <a:lnTo>
                    <a:pt x="341629" y="265430"/>
                  </a:lnTo>
                  <a:lnTo>
                    <a:pt x="341629" y="25400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7090410" y="306324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20">
                  <a:moveTo>
                    <a:pt x="254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31750"/>
                  </a:lnTo>
                  <a:close/>
                </a:path>
                <a:path w="334009" h="261620">
                  <a:moveTo>
                    <a:pt x="334010" y="31750"/>
                  </a:moveTo>
                  <a:lnTo>
                    <a:pt x="330200" y="31750"/>
                  </a:lnTo>
                  <a:lnTo>
                    <a:pt x="330200" y="34289"/>
                  </a:lnTo>
                  <a:lnTo>
                    <a:pt x="334010" y="34289"/>
                  </a:lnTo>
                  <a:lnTo>
                    <a:pt x="334010" y="31750"/>
                  </a:lnTo>
                  <a:close/>
                </a:path>
                <a:path w="334009" h="261620">
                  <a:moveTo>
                    <a:pt x="2540" y="12700"/>
                  </a:moveTo>
                  <a:lnTo>
                    <a:pt x="0" y="12700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12700"/>
                  </a:lnTo>
                  <a:close/>
                </a:path>
                <a:path w="334009" h="261620">
                  <a:moveTo>
                    <a:pt x="334010" y="12700"/>
                  </a:moveTo>
                  <a:lnTo>
                    <a:pt x="330200" y="12700"/>
                  </a:lnTo>
                  <a:lnTo>
                    <a:pt x="330200" y="30479"/>
                  </a:lnTo>
                  <a:lnTo>
                    <a:pt x="334010" y="30479"/>
                  </a:lnTo>
                  <a:lnTo>
                    <a:pt x="334010" y="12700"/>
                  </a:lnTo>
                  <a:close/>
                </a:path>
                <a:path w="334009" h="261620">
                  <a:moveTo>
                    <a:pt x="254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8889"/>
                  </a:lnTo>
                  <a:close/>
                </a:path>
                <a:path w="334009" h="261620">
                  <a:moveTo>
                    <a:pt x="334010" y="8889"/>
                  </a:moveTo>
                  <a:lnTo>
                    <a:pt x="330200" y="8889"/>
                  </a:lnTo>
                  <a:lnTo>
                    <a:pt x="330200" y="11429"/>
                  </a:lnTo>
                  <a:lnTo>
                    <a:pt x="334010" y="11429"/>
                  </a:lnTo>
                  <a:lnTo>
                    <a:pt x="334010" y="8889"/>
                  </a:lnTo>
                  <a:close/>
                </a:path>
                <a:path w="334009" h="261620">
                  <a:moveTo>
                    <a:pt x="33401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40" y="3810"/>
                  </a:lnTo>
                  <a:lnTo>
                    <a:pt x="334010" y="3810"/>
                  </a:lnTo>
                  <a:lnTo>
                    <a:pt x="334010" y="0"/>
                  </a:lnTo>
                  <a:close/>
                </a:path>
                <a:path w="334009" h="261620">
                  <a:moveTo>
                    <a:pt x="334010" y="3810"/>
                  </a:moveTo>
                  <a:lnTo>
                    <a:pt x="330200" y="3810"/>
                  </a:lnTo>
                  <a:lnTo>
                    <a:pt x="330200" y="7619"/>
                  </a:lnTo>
                  <a:lnTo>
                    <a:pt x="334010" y="7619"/>
                  </a:lnTo>
                  <a:lnTo>
                    <a:pt x="334010" y="3810"/>
                  </a:lnTo>
                  <a:close/>
                </a:path>
                <a:path w="334009" h="261620">
                  <a:moveTo>
                    <a:pt x="2540" y="34290"/>
                  </a:moveTo>
                  <a:lnTo>
                    <a:pt x="0" y="34290"/>
                  </a:lnTo>
                  <a:lnTo>
                    <a:pt x="0" y="72389"/>
                  </a:lnTo>
                  <a:lnTo>
                    <a:pt x="2540" y="72389"/>
                  </a:lnTo>
                  <a:lnTo>
                    <a:pt x="2540" y="34290"/>
                  </a:lnTo>
                  <a:close/>
                </a:path>
                <a:path w="334009" h="261620">
                  <a:moveTo>
                    <a:pt x="334010" y="34290"/>
                  </a:moveTo>
                  <a:lnTo>
                    <a:pt x="330200" y="34290"/>
                  </a:lnTo>
                  <a:lnTo>
                    <a:pt x="330200" y="72389"/>
                  </a:lnTo>
                  <a:lnTo>
                    <a:pt x="334010" y="72389"/>
                  </a:lnTo>
                  <a:lnTo>
                    <a:pt x="334010" y="34290"/>
                  </a:lnTo>
                  <a:close/>
                </a:path>
                <a:path w="334009" h="261620">
                  <a:moveTo>
                    <a:pt x="2540" y="72390"/>
                  </a:moveTo>
                  <a:lnTo>
                    <a:pt x="0" y="72390"/>
                  </a:lnTo>
                  <a:lnTo>
                    <a:pt x="0" y="82550"/>
                  </a:lnTo>
                  <a:lnTo>
                    <a:pt x="2540" y="82550"/>
                  </a:lnTo>
                  <a:lnTo>
                    <a:pt x="2540" y="72390"/>
                  </a:lnTo>
                  <a:close/>
                </a:path>
                <a:path w="334009" h="261620">
                  <a:moveTo>
                    <a:pt x="334010" y="72390"/>
                  </a:moveTo>
                  <a:lnTo>
                    <a:pt x="330200" y="72390"/>
                  </a:lnTo>
                  <a:lnTo>
                    <a:pt x="330200" y="82550"/>
                  </a:lnTo>
                  <a:lnTo>
                    <a:pt x="334010" y="82550"/>
                  </a:lnTo>
                  <a:lnTo>
                    <a:pt x="334010" y="72390"/>
                  </a:lnTo>
                  <a:close/>
                </a:path>
                <a:path w="334009" h="261620">
                  <a:moveTo>
                    <a:pt x="2540" y="82550"/>
                  </a:moveTo>
                  <a:lnTo>
                    <a:pt x="0" y="82550"/>
                  </a:lnTo>
                  <a:lnTo>
                    <a:pt x="0" y="104139"/>
                  </a:lnTo>
                  <a:lnTo>
                    <a:pt x="2540" y="104139"/>
                  </a:lnTo>
                  <a:lnTo>
                    <a:pt x="2540" y="82550"/>
                  </a:lnTo>
                  <a:close/>
                </a:path>
                <a:path w="334009" h="261620">
                  <a:moveTo>
                    <a:pt x="334010" y="82550"/>
                  </a:moveTo>
                  <a:lnTo>
                    <a:pt x="330200" y="82550"/>
                  </a:lnTo>
                  <a:lnTo>
                    <a:pt x="330200" y="104139"/>
                  </a:lnTo>
                  <a:lnTo>
                    <a:pt x="334010" y="104139"/>
                  </a:lnTo>
                  <a:lnTo>
                    <a:pt x="334010" y="82550"/>
                  </a:lnTo>
                  <a:close/>
                </a:path>
                <a:path w="334009" h="261620">
                  <a:moveTo>
                    <a:pt x="2540" y="104140"/>
                  </a:moveTo>
                  <a:lnTo>
                    <a:pt x="0" y="104140"/>
                  </a:lnTo>
                  <a:lnTo>
                    <a:pt x="0" y="167639"/>
                  </a:lnTo>
                  <a:lnTo>
                    <a:pt x="2540" y="167639"/>
                  </a:lnTo>
                  <a:lnTo>
                    <a:pt x="2540" y="104140"/>
                  </a:lnTo>
                  <a:close/>
                </a:path>
                <a:path w="334009" h="261620">
                  <a:moveTo>
                    <a:pt x="334010" y="104140"/>
                  </a:moveTo>
                  <a:lnTo>
                    <a:pt x="330200" y="104140"/>
                  </a:lnTo>
                  <a:lnTo>
                    <a:pt x="330200" y="167639"/>
                  </a:lnTo>
                  <a:lnTo>
                    <a:pt x="334010" y="167639"/>
                  </a:lnTo>
                  <a:lnTo>
                    <a:pt x="334010" y="104140"/>
                  </a:lnTo>
                  <a:close/>
                </a:path>
                <a:path w="334009" h="261620">
                  <a:moveTo>
                    <a:pt x="2540" y="167640"/>
                  </a:moveTo>
                  <a:lnTo>
                    <a:pt x="0" y="167640"/>
                  </a:lnTo>
                  <a:lnTo>
                    <a:pt x="0" y="186689"/>
                  </a:lnTo>
                  <a:lnTo>
                    <a:pt x="2540" y="186689"/>
                  </a:lnTo>
                  <a:lnTo>
                    <a:pt x="2540" y="167640"/>
                  </a:lnTo>
                  <a:close/>
                </a:path>
                <a:path w="334009" h="261620">
                  <a:moveTo>
                    <a:pt x="334010" y="167640"/>
                  </a:moveTo>
                  <a:lnTo>
                    <a:pt x="330200" y="167640"/>
                  </a:lnTo>
                  <a:lnTo>
                    <a:pt x="330200" y="186689"/>
                  </a:lnTo>
                  <a:lnTo>
                    <a:pt x="334010" y="186689"/>
                  </a:lnTo>
                  <a:lnTo>
                    <a:pt x="334010" y="167640"/>
                  </a:lnTo>
                  <a:close/>
                </a:path>
                <a:path w="334009" h="261620">
                  <a:moveTo>
                    <a:pt x="2540" y="186690"/>
                  </a:moveTo>
                  <a:lnTo>
                    <a:pt x="0" y="186690"/>
                  </a:lnTo>
                  <a:lnTo>
                    <a:pt x="0" y="212089"/>
                  </a:lnTo>
                  <a:lnTo>
                    <a:pt x="2540" y="212089"/>
                  </a:lnTo>
                  <a:lnTo>
                    <a:pt x="2540" y="186690"/>
                  </a:lnTo>
                  <a:close/>
                </a:path>
                <a:path w="334009" h="261620">
                  <a:moveTo>
                    <a:pt x="334010" y="186690"/>
                  </a:moveTo>
                  <a:lnTo>
                    <a:pt x="330200" y="186690"/>
                  </a:lnTo>
                  <a:lnTo>
                    <a:pt x="330200" y="212089"/>
                  </a:lnTo>
                  <a:lnTo>
                    <a:pt x="334010" y="212089"/>
                  </a:lnTo>
                  <a:lnTo>
                    <a:pt x="334010" y="186690"/>
                  </a:lnTo>
                  <a:close/>
                </a:path>
                <a:path w="334009" h="261620">
                  <a:moveTo>
                    <a:pt x="254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540" y="218439"/>
                  </a:lnTo>
                  <a:lnTo>
                    <a:pt x="2540" y="212090"/>
                  </a:lnTo>
                  <a:close/>
                </a:path>
                <a:path w="334009" h="261620">
                  <a:moveTo>
                    <a:pt x="334010" y="212090"/>
                  </a:moveTo>
                  <a:lnTo>
                    <a:pt x="330200" y="212090"/>
                  </a:lnTo>
                  <a:lnTo>
                    <a:pt x="330200" y="218439"/>
                  </a:lnTo>
                  <a:lnTo>
                    <a:pt x="334010" y="218439"/>
                  </a:lnTo>
                  <a:lnTo>
                    <a:pt x="334010" y="212090"/>
                  </a:lnTo>
                  <a:close/>
                </a:path>
                <a:path w="334009" h="261620">
                  <a:moveTo>
                    <a:pt x="2540" y="218440"/>
                  </a:moveTo>
                  <a:lnTo>
                    <a:pt x="0" y="218440"/>
                  </a:lnTo>
                  <a:lnTo>
                    <a:pt x="0" y="231139"/>
                  </a:lnTo>
                  <a:lnTo>
                    <a:pt x="2540" y="231139"/>
                  </a:lnTo>
                  <a:lnTo>
                    <a:pt x="2540" y="218440"/>
                  </a:lnTo>
                  <a:close/>
                </a:path>
                <a:path w="334009" h="261620">
                  <a:moveTo>
                    <a:pt x="334010" y="218440"/>
                  </a:moveTo>
                  <a:lnTo>
                    <a:pt x="330200" y="218440"/>
                  </a:lnTo>
                  <a:lnTo>
                    <a:pt x="330200" y="231139"/>
                  </a:lnTo>
                  <a:lnTo>
                    <a:pt x="334010" y="231139"/>
                  </a:lnTo>
                  <a:lnTo>
                    <a:pt x="334010" y="218440"/>
                  </a:lnTo>
                  <a:close/>
                </a:path>
                <a:path w="334009" h="261620">
                  <a:moveTo>
                    <a:pt x="2540" y="231140"/>
                  </a:moveTo>
                  <a:lnTo>
                    <a:pt x="0" y="231140"/>
                  </a:lnTo>
                  <a:lnTo>
                    <a:pt x="0" y="250189"/>
                  </a:lnTo>
                  <a:lnTo>
                    <a:pt x="2540" y="250189"/>
                  </a:lnTo>
                  <a:lnTo>
                    <a:pt x="2540" y="231140"/>
                  </a:lnTo>
                  <a:close/>
                </a:path>
                <a:path w="334009" h="261620">
                  <a:moveTo>
                    <a:pt x="334010" y="231140"/>
                  </a:moveTo>
                  <a:lnTo>
                    <a:pt x="330200" y="231140"/>
                  </a:lnTo>
                  <a:lnTo>
                    <a:pt x="330200" y="250189"/>
                  </a:lnTo>
                  <a:lnTo>
                    <a:pt x="334010" y="250189"/>
                  </a:lnTo>
                  <a:lnTo>
                    <a:pt x="334010" y="231140"/>
                  </a:lnTo>
                  <a:close/>
                </a:path>
                <a:path w="334009" h="261620">
                  <a:moveTo>
                    <a:pt x="2540" y="250190"/>
                  </a:moveTo>
                  <a:lnTo>
                    <a:pt x="0" y="250190"/>
                  </a:lnTo>
                  <a:lnTo>
                    <a:pt x="0" y="261620"/>
                  </a:lnTo>
                  <a:lnTo>
                    <a:pt x="334010" y="261620"/>
                  </a:lnTo>
                  <a:lnTo>
                    <a:pt x="334010" y="257810"/>
                  </a:lnTo>
                  <a:lnTo>
                    <a:pt x="2540" y="257810"/>
                  </a:lnTo>
                  <a:lnTo>
                    <a:pt x="2540" y="250190"/>
                  </a:lnTo>
                  <a:close/>
                </a:path>
                <a:path w="334009" h="261620">
                  <a:moveTo>
                    <a:pt x="334010" y="250190"/>
                  </a:moveTo>
                  <a:lnTo>
                    <a:pt x="330200" y="250190"/>
                  </a:lnTo>
                  <a:lnTo>
                    <a:pt x="330200" y="257810"/>
                  </a:lnTo>
                  <a:lnTo>
                    <a:pt x="334010" y="257810"/>
                  </a:lnTo>
                  <a:lnTo>
                    <a:pt x="334010" y="25019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7092950" y="306705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5079" y="27939"/>
                  </a:moveTo>
                  <a:lnTo>
                    <a:pt x="0" y="27939"/>
                  </a:lnTo>
                  <a:lnTo>
                    <a:pt x="0" y="30479"/>
                  </a:lnTo>
                  <a:lnTo>
                    <a:pt x="5079" y="30479"/>
                  </a:lnTo>
                  <a:lnTo>
                    <a:pt x="5079" y="27939"/>
                  </a:lnTo>
                  <a:close/>
                </a:path>
                <a:path w="327659" h="254000">
                  <a:moveTo>
                    <a:pt x="327659" y="27939"/>
                  </a:moveTo>
                  <a:lnTo>
                    <a:pt x="323850" y="27939"/>
                  </a:lnTo>
                  <a:lnTo>
                    <a:pt x="323850" y="30479"/>
                  </a:lnTo>
                  <a:lnTo>
                    <a:pt x="327659" y="30479"/>
                  </a:lnTo>
                  <a:lnTo>
                    <a:pt x="327659" y="27939"/>
                  </a:lnTo>
                  <a:close/>
                </a:path>
                <a:path w="327659" h="254000">
                  <a:moveTo>
                    <a:pt x="5079" y="8889"/>
                  </a:moveTo>
                  <a:lnTo>
                    <a:pt x="0" y="8889"/>
                  </a:lnTo>
                  <a:lnTo>
                    <a:pt x="0" y="26669"/>
                  </a:lnTo>
                  <a:lnTo>
                    <a:pt x="5079" y="26669"/>
                  </a:lnTo>
                  <a:lnTo>
                    <a:pt x="5079" y="8889"/>
                  </a:lnTo>
                  <a:close/>
                </a:path>
                <a:path w="327659" h="254000">
                  <a:moveTo>
                    <a:pt x="327659" y="8889"/>
                  </a:moveTo>
                  <a:lnTo>
                    <a:pt x="323850" y="8889"/>
                  </a:lnTo>
                  <a:lnTo>
                    <a:pt x="323850" y="26669"/>
                  </a:lnTo>
                  <a:lnTo>
                    <a:pt x="327659" y="26669"/>
                  </a:lnTo>
                  <a:lnTo>
                    <a:pt x="327659" y="8889"/>
                  </a:lnTo>
                  <a:close/>
                </a:path>
                <a:path w="327659" h="254000">
                  <a:moveTo>
                    <a:pt x="5079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5079" y="7619"/>
                  </a:lnTo>
                  <a:lnTo>
                    <a:pt x="5079" y="5079"/>
                  </a:lnTo>
                  <a:close/>
                </a:path>
                <a:path w="327659" h="254000">
                  <a:moveTo>
                    <a:pt x="327659" y="5079"/>
                  </a:moveTo>
                  <a:lnTo>
                    <a:pt x="323850" y="5079"/>
                  </a:lnTo>
                  <a:lnTo>
                    <a:pt x="323850" y="7619"/>
                  </a:lnTo>
                  <a:lnTo>
                    <a:pt x="327659" y="7619"/>
                  </a:lnTo>
                  <a:lnTo>
                    <a:pt x="327659" y="5079"/>
                  </a:lnTo>
                  <a:close/>
                </a:path>
                <a:path w="327659" h="254000">
                  <a:moveTo>
                    <a:pt x="32765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27659" y="3809"/>
                  </a:lnTo>
                  <a:lnTo>
                    <a:pt x="327659" y="0"/>
                  </a:lnTo>
                  <a:close/>
                </a:path>
                <a:path w="327659" h="254000">
                  <a:moveTo>
                    <a:pt x="5079" y="30480"/>
                  </a:moveTo>
                  <a:lnTo>
                    <a:pt x="0" y="30480"/>
                  </a:lnTo>
                  <a:lnTo>
                    <a:pt x="0" y="68579"/>
                  </a:lnTo>
                  <a:lnTo>
                    <a:pt x="5079" y="68579"/>
                  </a:lnTo>
                  <a:lnTo>
                    <a:pt x="5079" y="30480"/>
                  </a:lnTo>
                  <a:close/>
                </a:path>
                <a:path w="327659" h="254000">
                  <a:moveTo>
                    <a:pt x="327659" y="30480"/>
                  </a:moveTo>
                  <a:lnTo>
                    <a:pt x="323850" y="30480"/>
                  </a:lnTo>
                  <a:lnTo>
                    <a:pt x="323850" y="68579"/>
                  </a:lnTo>
                  <a:lnTo>
                    <a:pt x="327659" y="68579"/>
                  </a:lnTo>
                  <a:lnTo>
                    <a:pt x="327659" y="30480"/>
                  </a:lnTo>
                  <a:close/>
                </a:path>
                <a:path w="327659" h="254000">
                  <a:moveTo>
                    <a:pt x="5079" y="68580"/>
                  </a:moveTo>
                  <a:lnTo>
                    <a:pt x="0" y="68580"/>
                  </a:lnTo>
                  <a:lnTo>
                    <a:pt x="0" y="78739"/>
                  </a:lnTo>
                  <a:lnTo>
                    <a:pt x="5079" y="78739"/>
                  </a:lnTo>
                  <a:lnTo>
                    <a:pt x="5079" y="68580"/>
                  </a:lnTo>
                  <a:close/>
                </a:path>
                <a:path w="327659" h="254000">
                  <a:moveTo>
                    <a:pt x="327659" y="68580"/>
                  </a:moveTo>
                  <a:lnTo>
                    <a:pt x="323850" y="68580"/>
                  </a:lnTo>
                  <a:lnTo>
                    <a:pt x="323850" y="78739"/>
                  </a:lnTo>
                  <a:lnTo>
                    <a:pt x="327659" y="78739"/>
                  </a:lnTo>
                  <a:lnTo>
                    <a:pt x="327659" y="68580"/>
                  </a:lnTo>
                  <a:close/>
                </a:path>
                <a:path w="327659" h="254000">
                  <a:moveTo>
                    <a:pt x="5079" y="78740"/>
                  </a:moveTo>
                  <a:lnTo>
                    <a:pt x="0" y="78740"/>
                  </a:lnTo>
                  <a:lnTo>
                    <a:pt x="0" y="100329"/>
                  </a:lnTo>
                  <a:lnTo>
                    <a:pt x="5079" y="100329"/>
                  </a:lnTo>
                  <a:lnTo>
                    <a:pt x="5079" y="78740"/>
                  </a:lnTo>
                  <a:close/>
                </a:path>
                <a:path w="327659" h="254000">
                  <a:moveTo>
                    <a:pt x="327659" y="78740"/>
                  </a:moveTo>
                  <a:lnTo>
                    <a:pt x="323850" y="78740"/>
                  </a:lnTo>
                  <a:lnTo>
                    <a:pt x="323850" y="100329"/>
                  </a:lnTo>
                  <a:lnTo>
                    <a:pt x="327659" y="100329"/>
                  </a:lnTo>
                  <a:lnTo>
                    <a:pt x="327659" y="78740"/>
                  </a:lnTo>
                  <a:close/>
                </a:path>
                <a:path w="327659" h="254000">
                  <a:moveTo>
                    <a:pt x="5079" y="100330"/>
                  </a:moveTo>
                  <a:lnTo>
                    <a:pt x="0" y="100330"/>
                  </a:lnTo>
                  <a:lnTo>
                    <a:pt x="0" y="163829"/>
                  </a:lnTo>
                  <a:lnTo>
                    <a:pt x="5079" y="163829"/>
                  </a:lnTo>
                  <a:lnTo>
                    <a:pt x="5079" y="100330"/>
                  </a:lnTo>
                  <a:close/>
                </a:path>
                <a:path w="327659" h="254000">
                  <a:moveTo>
                    <a:pt x="327659" y="100330"/>
                  </a:moveTo>
                  <a:lnTo>
                    <a:pt x="323850" y="100330"/>
                  </a:lnTo>
                  <a:lnTo>
                    <a:pt x="323850" y="163829"/>
                  </a:lnTo>
                  <a:lnTo>
                    <a:pt x="327659" y="163829"/>
                  </a:lnTo>
                  <a:lnTo>
                    <a:pt x="327659" y="100330"/>
                  </a:lnTo>
                  <a:close/>
                </a:path>
                <a:path w="327659" h="254000">
                  <a:moveTo>
                    <a:pt x="5079" y="163830"/>
                  </a:moveTo>
                  <a:lnTo>
                    <a:pt x="0" y="163830"/>
                  </a:lnTo>
                  <a:lnTo>
                    <a:pt x="0" y="182879"/>
                  </a:lnTo>
                  <a:lnTo>
                    <a:pt x="5079" y="182879"/>
                  </a:lnTo>
                  <a:lnTo>
                    <a:pt x="5079" y="163830"/>
                  </a:lnTo>
                  <a:close/>
                </a:path>
                <a:path w="327659" h="254000">
                  <a:moveTo>
                    <a:pt x="327659" y="163830"/>
                  </a:moveTo>
                  <a:lnTo>
                    <a:pt x="323850" y="163830"/>
                  </a:lnTo>
                  <a:lnTo>
                    <a:pt x="323850" y="182879"/>
                  </a:lnTo>
                  <a:lnTo>
                    <a:pt x="327659" y="182879"/>
                  </a:lnTo>
                  <a:lnTo>
                    <a:pt x="327659" y="163830"/>
                  </a:lnTo>
                  <a:close/>
                </a:path>
                <a:path w="327659" h="254000">
                  <a:moveTo>
                    <a:pt x="5079" y="182880"/>
                  </a:moveTo>
                  <a:lnTo>
                    <a:pt x="0" y="182880"/>
                  </a:lnTo>
                  <a:lnTo>
                    <a:pt x="0" y="208279"/>
                  </a:lnTo>
                  <a:lnTo>
                    <a:pt x="5079" y="208279"/>
                  </a:lnTo>
                  <a:lnTo>
                    <a:pt x="5079" y="182880"/>
                  </a:lnTo>
                  <a:close/>
                </a:path>
                <a:path w="327659" h="254000">
                  <a:moveTo>
                    <a:pt x="327659" y="182880"/>
                  </a:moveTo>
                  <a:lnTo>
                    <a:pt x="323850" y="182880"/>
                  </a:lnTo>
                  <a:lnTo>
                    <a:pt x="323850" y="208279"/>
                  </a:lnTo>
                  <a:lnTo>
                    <a:pt x="327659" y="208279"/>
                  </a:lnTo>
                  <a:lnTo>
                    <a:pt x="327659" y="182880"/>
                  </a:lnTo>
                  <a:close/>
                </a:path>
                <a:path w="327659" h="254000">
                  <a:moveTo>
                    <a:pt x="507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5079" y="214629"/>
                  </a:lnTo>
                  <a:lnTo>
                    <a:pt x="5079" y="208280"/>
                  </a:lnTo>
                  <a:close/>
                </a:path>
                <a:path w="327659" h="254000">
                  <a:moveTo>
                    <a:pt x="327659" y="208280"/>
                  </a:moveTo>
                  <a:lnTo>
                    <a:pt x="323850" y="208280"/>
                  </a:lnTo>
                  <a:lnTo>
                    <a:pt x="323850" y="214629"/>
                  </a:lnTo>
                  <a:lnTo>
                    <a:pt x="327659" y="214629"/>
                  </a:lnTo>
                  <a:lnTo>
                    <a:pt x="327659" y="208280"/>
                  </a:lnTo>
                  <a:close/>
                </a:path>
                <a:path w="327659" h="254000">
                  <a:moveTo>
                    <a:pt x="5079" y="214630"/>
                  </a:moveTo>
                  <a:lnTo>
                    <a:pt x="0" y="214630"/>
                  </a:lnTo>
                  <a:lnTo>
                    <a:pt x="0" y="227329"/>
                  </a:lnTo>
                  <a:lnTo>
                    <a:pt x="5079" y="227329"/>
                  </a:lnTo>
                  <a:lnTo>
                    <a:pt x="5079" y="214630"/>
                  </a:lnTo>
                  <a:close/>
                </a:path>
                <a:path w="327659" h="254000">
                  <a:moveTo>
                    <a:pt x="327659" y="214630"/>
                  </a:moveTo>
                  <a:lnTo>
                    <a:pt x="323850" y="214630"/>
                  </a:lnTo>
                  <a:lnTo>
                    <a:pt x="323850" y="227329"/>
                  </a:lnTo>
                  <a:lnTo>
                    <a:pt x="327659" y="227329"/>
                  </a:lnTo>
                  <a:lnTo>
                    <a:pt x="327659" y="214630"/>
                  </a:lnTo>
                  <a:close/>
                </a:path>
                <a:path w="327659" h="254000">
                  <a:moveTo>
                    <a:pt x="5079" y="227330"/>
                  </a:moveTo>
                  <a:lnTo>
                    <a:pt x="0" y="227330"/>
                  </a:lnTo>
                  <a:lnTo>
                    <a:pt x="0" y="246379"/>
                  </a:lnTo>
                  <a:lnTo>
                    <a:pt x="5079" y="246379"/>
                  </a:lnTo>
                  <a:lnTo>
                    <a:pt x="5079" y="227330"/>
                  </a:lnTo>
                  <a:close/>
                </a:path>
                <a:path w="327659" h="254000">
                  <a:moveTo>
                    <a:pt x="327659" y="227330"/>
                  </a:moveTo>
                  <a:lnTo>
                    <a:pt x="323850" y="227330"/>
                  </a:lnTo>
                  <a:lnTo>
                    <a:pt x="323850" y="246379"/>
                  </a:lnTo>
                  <a:lnTo>
                    <a:pt x="327659" y="246379"/>
                  </a:lnTo>
                  <a:lnTo>
                    <a:pt x="327659" y="227330"/>
                  </a:lnTo>
                  <a:close/>
                </a:path>
                <a:path w="327659" h="254000">
                  <a:moveTo>
                    <a:pt x="5079" y="246380"/>
                  </a:moveTo>
                  <a:lnTo>
                    <a:pt x="0" y="246380"/>
                  </a:lnTo>
                  <a:lnTo>
                    <a:pt x="0" y="254000"/>
                  </a:lnTo>
                  <a:lnTo>
                    <a:pt x="327659" y="254000"/>
                  </a:lnTo>
                  <a:lnTo>
                    <a:pt x="327659" y="250189"/>
                  </a:lnTo>
                  <a:lnTo>
                    <a:pt x="5079" y="250189"/>
                  </a:lnTo>
                  <a:lnTo>
                    <a:pt x="5079" y="246380"/>
                  </a:lnTo>
                  <a:close/>
                </a:path>
                <a:path w="327659" h="254000">
                  <a:moveTo>
                    <a:pt x="327659" y="246380"/>
                  </a:moveTo>
                  <a:lnTo>
                    <a:pt x="323850" y="246380"/>
                  </a:lnTo>
                  <a:lnTo>
                    <a:pt x="323850" y="250189"/>
                  </a:lnTo>
                  <a:lnTo>
                    <a:pt x="327659" y="250189"/>
                  </a:lnTo>
                  <a:lnTo>
                    <a:pt x="327659" y="24638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7098030" y="3072129"/>
              <a:ext cx="318770" cy="245110"/>
            </a:xfrm>
            <a:custGeom>
              <a:avLst/>
              <a:gdLst/>
              <a:ahLst/>
              <a:cxnLst/>
              <a:rect l="l" t="t" r="r" b="b"/>
              <a:pathLst>
                <a:path w="318770" h="245110">
                  <a:moveTo>
                    <a:pt x="2540" y="22860"/>
                  </a:moveTo>
                  <a:lnTo>
                    <a:pt x="0" y="22860"/>
                  </a:lnTo>
                  <a:lnTo>
                    <a:pt x="0" y="25400"/>
                  </a:lnTo>
                  <a:lnTo>
                    <a:pt x="0" y="241300"/>
                  </a:lnTo>
                  <a:lnTo>
                    <a:pt x="2540" y="241300"/>
                  </a:lnTo>
                  <a:lnTo>
                    <a:pt x="2540" y="25400"/>
                  </a:lnTo>
                  <a:lnTo>
                    <a:pt x="2540" y="22860"/>
                  </a:lnTo>
                  <a:close/>
                </a:path>
                <a:path w="318770" h="245110">
                  <a:moveTo>
                    <a:pt x="2540" y="3810"/>
                  </a:moveTo>
                  <a:lnTo>
                    <a:pt x="0" y="3810"/>
                  </a:lnTo>
                  <a:lnTo>
                    <a:pt x="0" y="21590"/>
                  </a:lnTo>
                  <a:lnTo>
                    <a:pt x="2540" y="21590"/>
                  </a:lnTo>
                  <a:lnTo>
                    <a:pt x="2540" y="3810"/>
                  </a:lnTo>
                  <a:close/>
                </a:path>
                <a:path w="318770" h="245110">
                  <a:moveTo>
                    <a:pt x="318770" y="241312"/>
                  </a:moveTo>
                  <a:lnTo>
                    <a:pt x="0" y="241312"/>
                  </a:lnTo>
                  <a:lnTo>
                    <a:pt x="0" y="245110"/>
                  </a:lnTo>
                  <a:lnTo>
                    <a:pt x="318770" y="245110"/>
                  </a:lnTo>
                  <a:lnTo>
                    <a:pt x="318770" y="241312"/>
                  </a:lnTo>
                  <a:close/>
                </a:path>
                <a:path w="318770" h="245110">
                  <a:moveTo>
                    <a:pt x="318770" y="22860"/>
                  </a:moveTo>
                  <a:lnTo>
                    <a:pt x="314960" y="22860"/>
                  </a:lnTo>
                  <a:lnTo>
                    <a:pt x="314960" y="25400"/>
                  </a:lnTo>
                  <a:lnTo>
                    <a:pt x="314960" y="241300"/>
                  </a:lnTo>
                  <a:lnTo>
                    <a:pt x="318770" y="241300"/>
                  </a:lnTo>
                  <a:lnTo>
                    <a:pt x="318770" y="25400"/>
                  </a:lnTo>
                  <a:lnTo>
                    <a:pt x="318770" y="22860"/>
                  </a:lnTo>
                  <a:close/>
                </a:path>
                <a:path w="318770" h="245110">
                  <a:moveTo>
                    <a:pt x="318770" y="3810"/>
                  </a:moveTo>
                  <a:lnTo>
                    <a:pt x="314960" y="3810"/>
                  </a:lnTo>
                  <a:lnTo>
                    <a:pt x="314960" y="21590"/>
                  </a:lnTo>
                  <a:lnTo>
                    <a:pt x="318770" y="21590"/>
                  </a:lnTo>
                  <a:lnTo>
                    <a:pt x="318770" y="3810"/>
                  </a:lnTo>
                  <a:close/>
                </a:path>
                <a:path w="318770" h="245110">
                  <a:moveTo>
                    <a:pt x="3187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18770" y="2540"/>
                  </a:lnTo>
                  <a:lnTo>
                    <a:pt x="318770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7100570" y="3075940"/>
              <a:ext cx="312420" cy="237490"/>
            </a:xfrm>
            <a:custGeom>
              <a:avLst/>
              <a:gdLst/>
              <a:ahLst/>
              <a:cxnLst/>
              <a:rect l="l" t="t" r="r" b="b"/>
              <a:pathLst>
                <a:path w="312420" h="237489">
                  <a:moveTo>
                    <a:pt x="380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50"/>
                  </a:lnTo>
                  <a:close/>
                </a:path>
                <a:path w="312420" h="237489">
                  <a:moveTo>
                    <a:pt x="312420" y="19050"/>
                  </a:moveTo>
                  <a:lnTo>
                    <a:pt x="308609" y="19050"/>
                  </a:lnTo>
                  <a:lnTo>
                    <a:pt x="308609" y="21589"/>
                  </a:lnTo>
                  <a:lnTo>
                    <a:pt x="312420" y="21589"/>
                  </a:lnTo>
                  <a:lnTo>
                    <a:pt x="312420" y="19050"/>
                  </a:lnTo>
                  <a:close/>
                </a:path>
                <a:path w="312420" h="237489">
                  <a:moveTo>
                    <a:pt x="31242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2539"/>
                  </a:lnTo>
                  <a:lnTo>
                    <a:pt x="312420" y="2539"/>
                  </a:lnTo>
                  <a:lnTo>
                    <a:pt x="312420" y="0"/>
                  </a:lnTo>
                  <a:close/>
                </a:path>
                <a:path w="312420" h="237489">
                  <a:moveTo>
                    <a:pt x="312420" y="2539"/>
                  </a:moveTo>
                  <a:lnTo>
                    <a:pt x="308609" y="2539"/>
                  </a:lnTo>
                  <a:lnTo>
                    <a:pt x="308609" y="17779"/>
                  </a:lnTo>
                  <a:lnTo>
                    <a:pt x="312420" y="17779"/>
                  </a:lnTo>
                  <a:lnTo>
                    <a:pt x="312420" y="2539"/>
                  </a:lnTo>
                  <a:close/>
                </a:path>
                <a:path w="312420" h="237489">
                  <a:moveTo>
                    <a:pt x="3809" y="21590"/>
                  </a:moveTo>
                  <a:lnTo>
                    <a:pt x="0" y="2159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21590"/>
                  </a:lnTo>
                  <a:close/>
                </a:path>
                <a:path w="312420" h="237489">
                  <a:moveTo>
                    <a:pt x="312420" y="21590"/>
                  </a:moveTo>
                  <a:lnTo>
                    <a:pt x="308609" y="21590"/>
                  </a:lnTo>
                  <a:lnTo>
                    <a:pt x="308609" y="59689"/>
                  </a:lnTo>
                  <a:lnTo>
                    <a:pt x="312420" y="59689"/>
                  </a:lnTo>
                  <a:lnTo>
                    <a:pt x="312420" y="21590"/>
                  </a:lnTo>
                  <a:close/>
                </a:path>
                <a:path w="312420" h="237489">
                  <a:moveTo>
                    <a:pt x="3809" y="59690"/>
                  </a:moveTo>
                  <a:lnTo>
                    <a:pt x="0" y="5969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59690"/>
                  </a:lnTo>
                  <a:close/>
                </a:path>
                <a:path w="312420" h="237489">
                  <a:moveTo>
                    <a:pt x="312420" y="59690"/>
                  </a:moveTo>
                  <a:lnTo>
                    <a:pt x="308609" y="59690"/>
                  </a:lnTo>
                  <a:lnTo>
                    <a:pt x="308609" y="69850"/>
                  </a:lnTo>
                  <a:lnTo>
                    <a:pt x="312420" y="69850"/>
                  </a:lnTo>
                  <a:lnTo>
                    <a:pt x="312420" y="59690"/>
                  </a:lnTo>
                  <a:close/>
                </a:path>
                <a:path w="312420" h="237489">
                  <a:moveTo>
                    <a:pt x="3809" y="69850"/>
                  </a:moveTo>
                  <a:lnTo>
                    <a:pt x="0" y="6985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69850"/>
                  </a:lnTo>
                  <a:close/>
                </a:path>
                <a:path w="312420" h="237489">
                  <a:moveTo>
                    <a:pt x="312420" y="69850"/>
                  </a:moveTo>
                  <a:lnTo>
                    <a:pt x="308609" y="69850"/>
                  </a:lnTo>
                  <a:lnTo>
                    <a:pt x="308609" y="91439"/>
                  </a:lnTo>
                  <a:lnTo>
                    <a:pt x="312420" y="91439"/>
                  </a:lnTo>
                  <a:lnTo>
                    <a:pt x="312420" y="69850"/>
                  </a:lnTo>
                  <a:close/>
                </a:path>
                <a:path w="312420" h="237489">
                  <a:moveTo>
                    <a:pt x="3809" y="91440"/>
                  </a:moveTo>
                  <a:lnTo>
                    <a:pt x="0" y="91440"/>
                  </a:lnTo>
                  <a:lnTo>
                    <a:pt x="0" y="154939"/>
                  </a:lnTo>
                  <a:lnTo>
                    <a:pt x="3809" y="154939"/>
                  </a:lnTo>
                  <a:lnTo>
                    <a:pt x="3809" y="91440"/>
                  </a:lnTo>
                  <a:close/>
                </a:path>
                <a:path w="312420" h="237489">
                  <a:moveTo>
                    <a:pt x="312420" y="91440"/>
                  </a:moveTo>
                  <a:lnTo>
                    <a:pt x="308609" y="91440"/>
                  </a:lnTo>
                  <a:lnTo>
                    <a:pt x="308609" y="154939"/>
                  </a:lnTo>
                  <a:lnTo>
                    <a:pt x="312420" y="154939"/>
                  </a:lnTo>
                  <a:lnTo>
                    <a:pt x="312420" y="91440"/>
                  </a:lnTo>
                  <a:close/>
                </a:path>
                <a:path w="312420" h="237489">
                  <a:moveTo>
                    <a:pt x="3809" y="154940"/>
                  </a:moveTo>
                  <a:lnTo>
                    <a:pt x="0" y="15494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54940"/>
                  </a:lnTo>
                  <a:close/>
                </a:path>
                <a:path w="312420" h="237489">
                  <a:moveTo>
                    <a:pt x="312420" y="154940"/>
                  </a:moveTo>
                  <a:lnTo>
                    <a:pt x="308609" y="154940"/>
                  </a:lnTo>
                  <a:lnTo>
                    <a:pt x="308609" y="173989"/>
                  </a:lnTo>
                  <a:lnTo>
                    <a:pt x="312420" y="173989"/>
                  </a:lnTo>
                  <a:lnTo>
                    <a:pt x="312420" y="154940"/>
                  </a:lnTo>
                  <a:close/>
                </a:path>
                <a:path w="312420" h="237489">
                  <a:moveTo>
                    <a:pt x="3809" y="173990"/>
                  </a:moveTo>
                  <a:lnTo>
                    <a:pt x="0" y="17399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73990"/>
                  </a:lnTo>
                  <a:close/>
                </a:path>
                <a:path w="312420" h="237489">
                  <a:moveTo>
                    <a:pt x="312420" y="173990"/>
                  </a:moveTo>
                  <a:lnTo>
                    <a:pt x="308609" y="173990"/>
                  </a:lnTo>
                  <a:lnTo>
                    <a:pt x="308609" y="199389"/>
                  </a:lnTo>
                  <a:lnTo>
                    <a:pt x="312420" y="199389"/>
                  </a:lnTo>
                  <a:lnTo>
                    <a:pt x="312420" y="173990"/>
                  </a:lnTo>
                  <a:close/>
                </a:path>
                <a:path w="312420" h="237489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312420" h="237489">
                  <a:moveTo>
                    <a:pt x="312420" y="199390"/>
                  </a:moveTo>
                  <a:lnTo>
                    <a:pt x="308609" y="199390"/>
                  </a:lnTo>
                  <a:lnTo>
                    <a:pt x="308609" y="205739"/>
                  </a:lnTo>
                  <a:lnTo>
                    <a:pt x="312420" y="205739"/>
                  </a:lnTo>
                  <a:lnTo>
                    <a:pt x="312420" y="199390"/>
                  </a:lnTo>
                  <a:close/>
                </a:path>
                <a:path w="312420" h="237489">
                  <a:moveTo>
                    <a:pt x="3809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05740"/>
                  </a:lnTo>
                  <a:close/>
                </a:path>
                <a:path w="312420" h="237489">
                  <a:moveTo>
                    <a:pt x="312420" y="205740"/>
                  </a:moveTo>
                  <a:lnTo>
                    <a:pt x="308609" y="205740"/>
                  </a:lnTo>
                  <a:lnTo>
                    <a:pt x="308609" y="218439"/>
                  </a:lnTo>
                  <a:lnTo>
                    <a:pt x="312420" y="218439"/>
                  </a:lnTo>
                  <a:lnTo>
                    <a:pt x="312420" y="205740"/>
                  </a:lnTo>
                  <a:close/>
                </a:path>
                <a:path w="312420" h="237489">
                  <a:moveTo>
                    <a:pt x="3809" y="218440"/>
                  </a:moveTo>
                  <a:lnTo>
                    <a:pt x="0" y="218440"/>
                  </a:lnTo>
                  <a:lnTo>
                    <a:pt x="0" y="237489"/>
                  </a:lnTo>
                  <a:lnTo>
                    <a:pt x="312420" y="237489"/>
                  </a:lnTo>
                  <a:lnTo>
                    <a:pt x="312420" y="233680"/>
                  </a:lnTo>
                  <a:lnTo>
                    <a:pt x="3809" y="233680"/>
                  </a:lnTo>
                  <a:lnTo>
                    <a:pt x="3809" y="218440"/>
                  </a:lnTo>
                  <a:close/>
                </a:path>
                <a:path w="312420" h="237489">
                  <a:moveTo>
                    <a:pt x="312420" y="218440"/>
                  </a:moveTo>
                  <a:lnTo>
                    <a:pt x="308609" y="218440"/>
                  </a:lnTo>
                  <a:lnTo>
                    <a:pt x="308609" y="233680"/>
                  </a:lnTo>
                  <a:lnTo>
                    <a:pt x="312420" y="233680"/>
                  </a:lnTo>
                  <a:lnTo>
                    <a:pt x="312420" y="21844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7104379" y="3078480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810" y="16510"/>
                  </a:moveTo>
                  <a:lnTo>
                    <a:pt x="0" y="1651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6510"/>
                  </a:lnTo>
                  <a:close/>
                </a:path>
                <a:path w="304800" h="231139">
                  <a:moveTo>
                    <a:pt x="304800" y="16510"/>
                  </a:moveTo>
                  <a:lnTo>
                    <a:pt x="300990" y="16510"/>
                  </a:lnTo>
                  <a:lnTo>
                    <a:pt x="300990" y="19050"/>
                  </a:lnTo>
                  <a:lnTo>
                    <a:pt x="304800" y="19050"/>
                  </a:lnTo>
                  <a:lnTo>
                    <a:pt x="304800" y="16510"/>
                  </a:lnTo>
                  <a:close/>
                </a:path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2539"/>
                  </a:lnTo>
                  <a:lnTo>
                    <a:pt x="304800" y="2539"/>
                  </a:lnTo>
                  <a:lnTo>
                    <a:pt x="304800" y="0"/>
                  </a:lnTo>
                  <a:close/>
                </a:path>
                <a:path w="304800" h="231139">
                  <a:moveTo>
                    <a:pt x="304800" y="2539"/>
                  </a:moveTo>
                  <a:lnTo>
                    <a:pt x="300990" y="2539"/>
                  </a:lnTo>
                  <a:lnTo>
                    <a:pt x="300990" y="15239"/>
                  </a:lnTo>
                  <a:lnTo>
                    <a:pt x="304800" y="15239"/>
                  </a:lnTo>
                  <a:lnTo>
                    <a:pt x="304800" y="2539"/>
                  </a:lnTo>
                  <a:close/>
                </a:path>
                <a:path w="304800" h="231139">
                  <a:moveTo>
                    <a:pt x="3810" y="19050"/>
                  </a:moveTo>
                  <a:lnTo>
                    <a:pt x="0" y="1905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19050"/>
                  </a:lnTo>
                  <a:close/>
                </a:path>
                <a:path w="304800" h="231139">
                  <a:moveTo>
                    <a:pt x="304800" y="19050"/>
                  </a:moveTo>
                  <a:lnTo>
                    <a:pt x="300990" y="19050"/>
                  </a:lnTo>
                  <a:lnTo>
                    <a:pt x="300990" y="57150"/>
                  </a:lnTo>
                  <a:lnTo>
                    <a:pt x="304800" y="57150"/>
                  </a:lnTo>
                  <a:lnTo>
                    <a:pt x="304800" y="19050"/>
                  </a:lnTo>
                  <a:close/>
                </a:path>
                <a:path w="304800" h="231139">
                  <a:moveTo>
                    <a:pt x="3810" y="57150"/>
                  </a:moveTo>
                  <a:lnTo>
                    <a:pt x="0" y="5715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57150"/>
                  </a:lnTo>
                  <a:close/>
                </a:path>
                <a:path w="304800" h="231139">
                  <a:moveTo>
                    <a:pt x="304800" y="57150"/>
                  </a:moveTo>
                  <a:lnTo>
                    <a:pt x="300990" y="57150"/>
                  </a:lnTo>
                  <a:lnTo>
                    <a:pt x="300990" y="67310"/>
                  </a:lnTo>
                  <a:lnTo>
                    <a:pt x="304800" y="67310"/>
                  </a:lnTo>
                  <a:lnTo>
                    <a:pt x="304800" y="57150"/>
                  </a:lnTo>
                  <a:close/>
                </a:path>
                <a:path w="304800" h="231139">
                  <a:moveTo>
                    <a:pt x="3810" y="67310"/>
                  </a:moveTo>
                  <a:lnTo>
                    <a:pt x="0" y="6731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67310"/>
                  </a:lnTo>
                  <a:close/>
                </a:path>
                <a:path w="304800" h="231139">
                  <a:moveTo>
                    <a:pt x="304800" y="67310"/>
                  </a:moveTo>
                  <a:lnTo>
                    <a:pt x="300990" y="67310"/>
                  </a:lnTo>
                  <a:lnTo>
                    <a:pt x="300990" y="88900"/>
                  </a:lnTo>
                  <a:lnTo>
                    <a:pt x="304800" y="88900"/>
                  </a:lnTo>
                  <a:lnTo>
                    <a:pt x="304800" y="67310"/>
                  </a:lnTo>
                  <a:close/>
                </a:path>
                <a:path w="304800" h="231139">
                  <a:moveTo>
                    <a:pt x="3810" y="88900"/>
                  </a:moveTo>
                  <a:lnTo>
                    <a:pt x="0" y="8890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88900"/>
                  </a:lnTo>
                  <a:close/>
                </a:path>
                <a:path w="304800" h="231139">
                  <a:moveTo>
                    <a:pt x="304800" y="88900"/>
                  </a:moveTo>
                  <a:lnTo>
                    <a:pt x="300990" y="88900"/>
                  </a:lnTo>
                  <a:lnTo>
                    <a:pt x="300990" y="152400"/>
                  </a:lnTo>
                  <a:lnTo>
                    <a:pt x="304800" y="152400"/>
                  </a:lnTo>
                  <a:lnTo>
                    <a:pt x="304800" y="88900"/>
                  </a:lnTo>
                  <a:close/>
                </a:path>
                <a:path w="304800" h="231139">
                  <a:moveTo>
                    <a:pt x="3810" y="152400"/>
                  </a:moveTo>
                  <a:lnTo>
                    <a:pt x="0" y="15240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152400"/>
                  </a:lnTo>
                  <a:close/>
                </a:path>
                <a:path w="304800" h="231139">
                  <a:moveTo>
                    <a:pt x="304800" y="152400"/>
                  </a:moveTo>
                  <a:lnTo>
                    <a:pt x="300990" y="152400"/>
                  </a:lnTo>
                  <a:lnTo>
                    <a:pt x="300990" y="171450"/>
                  </a:lnTo>
                  <a:lnTo>
                    <a:pt x="304800" y="171450"/>
                  </a:lnTo>
                  <a:lnTo>
                    <a:pt x="304800" y="152400"/>
                  </a:lnTo>
                  <a:close/>
                </a:path>
                <a:path w="304800" h="231139">
                  <a:moveTo>
                    <a:pt x="3810" y="171450"/>
                  </a:moveTo>
                  <a:lnTo>
                    <a:pt x="0" y="17145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71450"/>
                  </a:lnTo>
                  <a:close/>
                </a:path>
                <a:path w="304800" h="231139">
                  <a:moveTo>
                    <a:pt x="304800" y="171450"/>
                  </a:moveTo>
                  <a:lnTo>
                    <a:pt x="300990" y="171450"/>
                  </a:lnTo>
                  <a:lnTo>
                    <a:pt x="300990" y="196850"/>
                  </a:lnTo>
                  <a:lnTo>
                    <a:pt x="304800" y="196850"/>
                  </a:lnTo>
                  <a:lnTo>
                    <a:pt x="304800" y="171450"/>
                  </a:lnTo>
                  <a:close/>
                </a:path>
                <a:path w="304800" h="231139">
                  <a:moveTo>
                    <a:pt x="381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6850"/>
                  </a:lnTo>
                  <a:close/>
                </a:path>
                <a:path w="304800" h="231139">
                  <a:moveTo>
                    <a:pt x="304800" y="196850"/>
                  </a:moveTo>
                  <a:lnTo>
                    <a:pt x="300990" y="196850"/>
                  </a:lnTo>
                  <a:lnTo>
                    <a:pt x="300990" y="203200"/>
                  </a:lnTo>
                  <a:lnTo>
                    <a:pt x="304800" y="203200"/>
                  </a:lnTo>
                  <a:lnTo>
                    <a:pt x="304800" y="196850"/>
                  </a:lnTo>
                  <a:close/>
                </a:path>
                <a:path w="304800" h="231139">
                  <a:moveTo>
                    <a:pt x="3810" y="203200"/>
                  </a:moveTo>
                  <a:lnTo>
                    <a:pt x="0" y="20320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3200"/>
                  </a:lnTo>
                  <a:close/>
                </a:path>
                <a:path w="304800" h="231139">
                  <a:moveTo>
                    <a:pt x="304800" y="203200"/>
                  </a:moveTo>
                  <a:lnTo>
                    <a:pt x="300990" y="203200"/>
                  </a:lnTo>
                  <a:lnTo>
                    <a:pt x="300990" y="215900"/>
                  </a:lnTo>
                  <a:lnTo>
                    <a:pt x="304800" y="215900"/>
                  </a:lnTo>
                  <a:lnTo>
                    <a:pt x="304800" y="203200"/>
                  </a:lnTo>
                  <a:close/>
                </a:path>
                <a:path w="304800" h="231139">
                  <a:moveTo>
                    <a:pt x="3810" y="215900"/>
                  </a:moveTo>
                  <a:lnTo>
                    <a:pt x="0" y="215900"/>
                  </a:lnTo>
                  <a:lnTo>
                    <a:pt x="0" y="231140"/>
                  </a:lnTo>
                  <a:lnTo>
                    <a:pt x="304800" y="231140"/>
                  </a:lnTo>
                  <a:lnTo>
                    <a:pt x="304800" y="228600"/>
                  </a:lnTo>
                  <a:lnTo>
                    <a:pt x="3810" y="228600"/>
                  </a:lnTo>
                  <a:lnTo>
                    <a:pt x="3810" y="215900"/>
                  </a:lnTo>
                  <a:close/>
                </a:path>
                <a:path w="304800" h="231139">
                  <a:moveTo>
                    <a:pt x="304800" y="215900"/>
                  </a:moveTo>
                  <a:lnTo>
                    <a:pt x="300990" y="215900"/>
                  </a:lnTo>
                  <a:lnTo>
                    <a:pt x="300990" y="228600"/>
                  </a:lnTo>
                  <a:lnTo>
                    <a:pt x="304800" y="228600"/>
                  </a:lnTo>
                  <a:lnTo>
                    <a:pt x="304800" y="21590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7108189" y="3081020"/>
              <a:ext cx="297180" cy="226060"/>
            </a:xfrm>
            <a:custGeom>
              <a:avLst/>
              <a:gdLst/>
              <a:ahLst/>
              <a:cxnLst/>
              <a:rect l="l" t="t" r="r" b="b"/>
              <a:pathLst>
                <a:path w="297179" h="226060">
                  <a:moveTo>
                    <a:pt x="3809" y="13970"/>
                  </a:moveTo>
                  <a:lnTo>
                    <a:pt x="0" y="1397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3970"/>
                  </a:lnTo>
                  <a:close/>
                </a:path>
                <a:path w="297179" h="226060">
                  <a:moveTo>
                    <a:pt x="297179" y="13970"/>
                  </a:moveTo>
                  <a:lnTo>
                    <a:pt x="294639" y="13970"/>
                  </a:lnTo>
                  <a:lnTo>
                    <a:pt x="294639" y="16510"/>
                  </a:lnTo>
                  <a:lnTo>
                    <a:pt x="297179" y="16510"/>
                  </a:lnTo>
                  <a:lnTo>
                    <a:pt x="297179" y="13970"/>
                  </a:lnTo>
                  <a:close/>
                </a:path>
                <a:path w="297179" h="226060">
                  <a:moveTo>
                    <a:pt x="297179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3810"/>
                  </a:lnTo>
                  <a:lnTo>
                    <a:pt x="297179" y="3810"/>
                  </a:lnTo>
                  <a:lnTo>
                    <a:pt x="297179" y="0"/>
                  </a:lnTo>
                  <a:close/>
                </a:path>
                <a:path w="297179" h="226060">
                  <a:moveTo>
                    <a:pt x="297179" y="3810"/>
                  </a:moveTo>
                  <a:lnTo>
                    <a:pt x="294639" y="3810"/>
                  </a:lnTo>
                  <a:lnTo>
                    <a:pt x="294639" y="12700"/>
                  </a:lnTo>
                  <a:lnTo>
                    <a:pt x="297179" y="12700"/>
                  </a:lnTo>
                  <a:lnTo>
                    <a:pt x="297179" y="3810"/>
                  </a:lnTo>
                  <a:close/>
                </a:path>
                <a:path w="297179" h="226060">
                  <a:moveTo>
                    <a:pt x="3809" y="16510"/>
                  </a:moveTo>
                  <a:lnTo>
                    <a:pt x="0" y="1651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16510"/>
                  </a:lnTo>
                  <a:close/>
                </a:path>
                <a:path w="297179" h="226060">
                  <a:moveTo>
                    <a:pt x="297179" y="16510"/>
                  </a:moveTo>
                  <a:lnTo>
                    <a:pt x="294639" y="16510"/>
                  </a:lnTo>
                  <a:lnTo>
                    <a:pt x="294639" y="54610"/>
                  </a:lnTo>
                  <a:lnTo>
                    <a:pt x="297179" y="54610"/>
                  </a:lnTo>
                  <a:lnTo>
                    <a:pt x="297179" y="16510"/>
                  </a:lnTo>
                  <a:close/>
                </a:path>
                <a:path w="297179" h="226060">
                  <a:moveTo>
                    <a:pt x="3809" y="54610"/>
                  </a:moveTo>
                  <a:lnTo>
                    <a:pt x="0" y="54610"/>
                  </a:lnTo>
                  <a:lnTo>
                    <a:pt x="0" y="64770"/>
                  </a:lnTo>
                  <a:lnTo>
                    <a:pt x="3809" y="64770"/>
                  </a:lnTo>
                  <a:lnTo>
                    <a:pt x="3809" y="54610"/>
                  </a:lnTo>
                  <a:close/>
                </a:path>
                <a:path w="297179" h="226060">
                  <a:moveTo>
                    <a:pt x="297179" y="54610"/>
                  </a:moveTo>
                  <a:lnTo>
                    <a:pt x="294639" y="54610"/>
                  </a:lnTo>
                  <a:lnTo>
                    <a:pt x="294639" y="64770"/>
                  </a:lnTo>
                  <a:lnTo>
                    <a:pt x="297179" y="64770"/>
                  </a:lnTo>
                  <a:lnTo>
                    <a:pt x="297179" y="54610"/>
                  </a:lnTo>
                  <a:close/>
                </a:path>
                <a:path w="297179" h="226060">
                  <a:moveTo>
                    <a:pt x="3809" y="64770"/>
                  </a:moveTo>
                  <a:lnTo>
                    <a:pt x="0" y="6477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64770"/>
                  </a:lnTo>
                  <a:close/>
                </a:path>
                <a:path w="297179" h="226060">
                  <a:moveTo>
                    <a:pt x="297179" y="64770"/>
                  </a:moveTo>
                  <a:lnTo>
                    <a:pt x="294639" y="64770"/>
                  </a:lnTo>
                  <a:lnTo>
                    <a:pt x="294639" y="86360"/>
                  </a:lnTo>
                  <a:lnTo>
                    <a:pt x="297179" y="86360"/>
                  </a:lnTo>
                  <a:lnTo>
                    <a:pt x="297179" y="64770"/>
                  </a:lnTo>
                  <a:close/>
                </a:path>
                <a:path w="297179" h="226060">
                  <a:moveTo>
                    <a:pt x="3809" y="86360"/>
                  </a:moveTo>
                  <a:lnTo>
                    <a:pt x="0" y="8636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86360"/>
                  </a:lnTo>
                  <a:close/>
                </a:path>
                <a:path w="297179" h="226060">
                  <a:moveTo>
                    <a:pt x="297179" y="86360"/>
                  </a:moveTo>
                  <a:lnTo>
                    <a:pt x="294639" y="86360"/>
                  </a:lnTo>
                  <a:lnTo>
                    <a:pt x="294639" y="149860"/>
                  </a:lnTo>
                  <a:lnTo>
                    <a:pt x="297179" y="149860"/>
                  </a:lnTo>
                  <a:lnTo>
                    <a:pt x="297179" y="86360"/>
                  </a:lnTo>
                  <a:close/>
                </a:path>
                <a:path w="297179" h="226060">
                  <a:moveTo>
                    <a:pt x="3809" y="149860"/>
                  </a:moveTo>
                  <a:lnTo>
                    <a:pt x="0" y="14986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49860"/>
                  </a:lnTo>
                  <a:close/>
                </a:path>
                <a:path w="297179" h="226060">
                  <a:moveTo>
                    <a:pt x="297179" y="149860"/>
                  </a:moveTo>
                  <a:lnTo>
                    <a:pt x="294639" y="149860"/>
                  </a:lnTo>
                  <a:lnTo>
                    <a:pt x="294639" y="168910"/>
                  </a:lnTo>
                  <a:lnTo>
                    <a:pt x="297179" y="168910"/>
                  </a:lnTo>
                  <a:lnTo>
                    <a:pt x="297179" y="149860"/>
                  </a:lnTo>
                  <a:close/>
                </a:path>
                <a:path w="297179" h="226060">
                  <a:moveTo>
                    <a:pt x="3809" y="168910"/>
                  </a:moveTo>
                  <a:lnTo>
                    <a:pt x="0" y="16891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68910"/>
                  </a:lnTo>
                  <a:close/>
                </a:path>
                <a:path w="297179" h="226060">
                  <a:moveTo>
                    <a:pt x="297179" y="168910"/>
                  </a:moveTo>
                  <a:lnTo>
                    <a:pt x="294639" y="168910"/>
                  </a:lnTo>
                  <a:lnTo>
                    <a:pt x="294639" y="194310"/>
                  </a:lnTo>
                  <a:lnTo>
                    <a:pt x="297179" y="194310"/>
                  </a:lnTo>
                  <a:lnTo>
                    <a:pt x="297179" y="168910"/>
                  </a:lnTo>
                  <a:close/>
                </a:path>
                <a:path w="297179" h="226060">
                  <a:moveTo>
                    <a:pt x="380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94310"/>
                  </a:lnTo>
                  <a:close/>
                </a:path>
                <a:path w="297179" h="226060">
                  <a:moveTo>
                    <a:pt x="297179" y="194310"/>
                  </a:moveTo>
                  <a:lnTo>
                    <a:pt x="294639" y="194310"/>
                  </a:lnTo>
                  <a:lnTo>
                    <a:pt x="294639" y="200660"/>
                  </a:lnTo>
                  <a:lnTo>
                    <a:pt x="297179" y="200660"/>
                  </a:lnTo>
                  <a:lnTo>
                    <a:pt x="297179" y="194310"/>
                  </a:lnTo>
                  <a:close/>
                </a:path>
                <a:path w="297179" h="226060">
                  <a:moveTo>
                    <a:pt x="3809" y="200660"/>
                  </a:moveTo>
                  <a:lnTo>
                    <a:pt x="0" y="20066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200660"/>
                  </a:lnTo>
                  <a:close/>
                </a:path>
                <a:path w="297179" h="226060">
                  <a:moveTo>
                    <a:pt x="297179" y="200660"/>
                  </a:moveTo>
                  <a:lnTo>
                    <a:pt x="294639" y="200660"/>
                  </a:lnTo>
                  <a:lnTo>
                    <a:pt x="294639" y="213360"/>
                  </a:lnTo>
                  <a:lnTo>
                    <a:pt x="297179" y="213360"/>
                  </a:lnTo>
                  <a:lnTo>
                    <a:pt x="297179" y="200660"/>
                  </a:lnTo>
                  <a:close/>
                </a:path>
                <a:path w="297179" h="226060">
                  <a:moveTo>
                    <a:pt x="3809" y="213360"/>
                  </a:moveTo>
                  <a:lnTo>
                    <a:pt x="0" y="213360"/>
                  </a:lnTo>
                  <a:lnTo>
                    <a:pt x="0" y="226060"/>
                  </a:lnTo>
                  <a:lnTo>
                    <a:pt x="297179" y="226060"/>
                  </a:lnTo>
                  <a:lnTo>
                    <a:pt x="297179" y="222250"/>
                  </a:lnTo>
                  <a:lnTo>
                    <a:pt x="3809" y="222250"/>
                  </a:lnTo>
                  <a:lnTo>
                    <a:pt x="3809" y="213360"/>
                  </a:lnTo>
                  <a:close/>
                </a:path>
                <a:path w="297179" h="226060">
                  <a:moveTo>
                    <a:pt x="297179" y="213360"/>
                  </a:moveTo>
                  <a:lnTo>
                    <a:pt x="294639" y="213360"/>
                  </a:lnTo>
                  <a:lnTo>
                    <a:pt x="294639" y="222250"/>
                  </a:lnTo>
                  <a:lnTo>
                    <a:pt x="297179" y="222250"/>
                  </a:lnTo>
                  <a:lnTo>
                    <a:pt x="297179" y="21336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7112000" y="3084830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29" h="218439">
                  <a:moveTo>
                    <a:pt x="3809" y="10160"/>
                  </a:moveTo>
                  <a:lnTo>
                    <a:pt x="0" y="1016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10160"/>
                  </a:lnTo>
                  <a:close/>
                </a:path>
                <a:path w="290829" h="218439">
                  <a:moveTo>
                    <a:pt x="290829" y="10160"/>
                  </a:moveTo>
                  <a:lnTo>
                    <a:pt x="287020" y="10160"/>
                  </a:lnTo>
                  <a:lnTo>
                    <a:pt x="287020" y="12700"/>
                  </a:lnTo>
                  <a:lnTo>
                    <a:pt x="290829" y="12700"/>
                  </a:lnTo>
                  <a:lnTo>
                    <a:pt x="290829" y="10160"/>
                  </a:lnTo>
                  <a:close/>
                </a:path>
                <a:path w="290829" h="218439">
                  <a:moveTo>
                    <a:pt x="29082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290829" y="3810"/>
                  </a:lnTo>
                  <a:lnTo>
                    <a:pt x="290829" y="0"/>
                  </a:lnTo>
                  <a:close/>
                </a:path>
                <a:path w="290829" h="218439">
                  <a:moveTo>
                    <a:pt x="290829" y="3810"/>
                  </a:moveTo>
                  <a:lnTo>
                    <a:pt x="287020" y="3810"/>
                  </a:lnTo>
                  <a:lnTo>
                    <a:pt x="287020" y="8889"/>
                  </a:lnTo>
                  <a:lnTo>
                    <a:pt x="290829" y="8889"/>
                  </a:lnTo>
                  <a:lnTo>
                    <a:pt x="290829" y="3810"/>
                  </a:lnTo>
                  <a:close/>
                </a:path>
                <a:path w="290829" h="218439">
                  <a:moveTo>
                    <a:pt x="3809" y="12700"/>
                  </a:moveTo>
                  <a:lnTo>
                    <a:pt x="0" y="1270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12700"/>
                  </a:lnTo>
                  <a:close/>
                </a:path>
                <a:path w="290829" h="218439">
                  <a:moveTo>
                    <a:pt x="290829" y="12700"/>
                  </a:moveTo>
                  <a:lnTo>
                    <a:pt x="287020" y="12700"/>
                  </a:lnTo>
                  <a:lnTo>
                    <a:pt x="287020" y="50800"/>
                  </a:lnTo>
                  <a:lnTo>
                    <a:pt x="290829" y="50800"/>
                  </a:lnTo>
                  <a:lnTo>
                    <a:pt x="290829" y="12700"/>
                  </a:lnTo>
                  <a:close/>
                </a:path>
                <a:path w="290829" h="218439">
                  <a:moveTo>
                    <a:pt x="3809" y="50800"/>
                  </a:moveTo>
                  <a:lnTo>
                    <a:pt x="0" y="5080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0800"/>
                  </a:lnTo>
                  <a:close/>
                </a:path>
                <a:path w="290829" h="218439">
                  <a:moveTo>
                    <a:pt x="290829" y="50800"/>
                  </a:moveTo>
                  <a:lnTo>
                    <a:pt x="287020" y="50800"/>
                  </a:lnTo>
                  <a:lnTo>
                    <a:pt x="287020" y="60960"/>
                  </a:lnTo>
                  <a:lnTo>
                    <a:pt x="290829" y="60960"/>
                  </a:lnTo>
                  <a:lnTo>
                    <a:pt x="290829" y="50800"/>
                  </a:lnTo>
                  <a:close/>
                </a:path>
                <a:path w="290829" h="218439">
                  <a:moveTo>
                    <a:pt x="3809" y="60960"/>
                  </a:moveTo>
                  <a:lnTo>
                    <a:pt x="0" y="6096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60960"/>
                  </a:lnTo>
                  <a:close/>
                </a:path>
                <a:path w="290829" h="218439">
                  <a:moveTo>
                    <a:pt x="290829" y="60960"/>
                  </a:moveTo>
                  <a:lnTo>
                    <a:pt x="287020" y="60960"/>
                  </a:lnTo>
                  <a:lnTo>
                    <a:pt x="287020" y="82550"/>
                  </a:lnTo>
                  <a:lnTo>
                    <a:pt x="290829" y="82550"/>
                  </a:lnTo>
                  <a:lnTo>
                    <a:pt x="290829" y="60960"/>
                  </a:lnTo>
                  <a:close/>
                </a:path>
                <a:path w="290829" h="218439">
                  <a:moveTo>
                    <a:pt x="3809" y="82550"/>
                  </a:moveTo>
                  <a:lnTo>
                    <a:pt x="0" y="82550"/>
                  </a:lnTo>
                  <a:lnTo>
                    <a:pt x="0" y="146050"/>
                  </a:lnTo>
                  <a:lnTo>
                    <a:pt x="3809" y="146050"/>
                  </a:lnTo>
                  <a:lnTo>
                    <a:pt x="3809" y="82550"/>
                  </a:lnTo>
                  <a:close/>
                </a:path>
                <a:path w="290829" h="218439">
                  <a:moveTo>
                    <a:pt x="290829" y="82550"/>
                  </a:moveTo>
                  <a:lnTo>
                    <a:pt x="287020" y="82550"/>
                  </a:lnTo>
                  <a:lnTo>
                    <a:pt x="287020" y="146050"/>
                  </a:lnTo>
                  <a:lnTo>
                    <a:pt x="290829" y="146050"/>
                  </a:lnTo>
                  <a:lnTo>
                    <a:pt x="290829" y="82550"/>
                  </a:lnTo>
                  <a:close/>
                </a:path>
                <a:path w="290829" h="218439">
                  <a:moveTo>
                    <a:pt x="3809" y="146050"/>
                  </a:moveTo>
                  <a:lnTo>
                    <a:pt x="0" y="146050"/>
                  </a:lnTo>
                  <a:lnTo>
                    <a:pt x="0" y="165100"/>
                  </a:lnTo>
                  <a:lnTo>
                    <a:pt x="3809" y="165100"/>
                  </a:lnTo>
                  <a:lnTo>
                    <a:pt x="3809" y="146050"/>
                  </a:lnTo>
                  <a:close/>
                </a:path>
                <a:path w="290829" h="218439">
                  <a:moveTo>
                    <a:pt x="290829" y="146050"/>
                  </a:moveTo>
                  <a:lnTo>
                    <a:pt x="287020" y="146050"/>
                  </a:lnTo>
                  <a:lnTo>
                    <a:pt x="287020" y="165100"/>
                  </a:lnTo>
                  <a:lnTo>
                    <a:pt x="290829" y="165100"/>
                  </a:lnTo>
                  <a:lnTo>
                    <a:pt x="290829" y="146050"/>
                  </a:lnTo>
                  <a:close/>
                </a:path>
                <a:path w="290829" h="218439">
                  <a:moveTo>
                    <a:pt x="3809" y="165100"/>
                  </a:moveTo>
                  <a:lnTo>
                    <a:pt x="0" y="16510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65100"/>
                  </a:lnTo>
                  <a:close/>
                </a:path>
                <a:path w="290829" h="218439">
                  <a:moveTo>
                    <a:pt x="290829" y="165100"/>
                  </a:moveTo>
                  <a:lnTo>
                    <a:pt x="287020" y="165100"/>
                  </a:lnTo>
                  <a:lnTo>
                    <a:pt x="287020" y="190500"/>
                  </a:lnTo>
                  <a:lnTo>
                    <a:pt x="290829" y="190500"/>
                  </a:lnTo>
                  <a:lnTo>
                    <a:pt x="290829" y="165100"/>
                  </a:lnTo>
                  <a:close/>
                </a:path>
                <a:path w="290829" h="218439">
                  <a:moveTo>
                    <a:pt x="3809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90500"/>
                  </a:lnTo>
                  <a:close/>
                </a:path>
                <a:path w="290829" h="218439">
                  <a:moveTo>
                    <a:pt x="290829" y="190500"/>
                  </a:moveTo>
                  <a:lnTo>
                    <a:pt x="287020" y="190500"/>
                  </a:lnTo>
                  <a:lnTo>
                    <a:pt x="287020" y="196850"/>
                  </a:lnTo>
                  <a:lnTo>
                    <a:pt x="290829" y="196850"/>
                  </a:lnTo>
                  <a:lnTo>
                    <a:pt x="290829" y="190500"/>
                  </a:lnTo>
                  <a:close/>
                </a:path>
                <a:path w="290829" h="218439">
                  <a:moveTo>
                    <a:pt x="3809" y="196850"/>
                  </a:moveTo>
                  <a:lnTo>
                    <a:pt x="0" y="19685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96850"/>
                  </a:lnTo>
                  <a:close/>
                </a:path>
                <a:path w="290829" h="218439">
                  <a:moveTo>
                    <a:pt x="290829" y="196850"/>
                  </a:moveTo>
                  <a:lnTo>
                    <a:pt x="287020" y="196850"/>
                  </a:lnTo>
                  <a:lnTo>
                    <a:pt x="287020" y="209550"/>
                  </a:lnTo>
                  <a:lnTo>
                    <a:pt x="290829" y="209550"/>
                  </a:lnTo>
                  <a:lnTo>
                    <a:pt x="290829" y="196850"/>
                  </a:lnTo>
                  <a:close/>
                </a:path>
                <a:path w="290829" h="218439">
                  <a:moveTo>
                    <a:pt x="3809" y="209550"/>
                  </a:moveTo>
                  <a:lnTo>
                    <a:pt x="0" y="209550"/>
                  </a:lnTo>
                  <a:lnTo>
                    <a:pt x="0" y="218440"/>
                  </a:lnTo>
                  <a:lnTo>
                    <a:pt x="290829" y="218440"/>
                  </a:lnTo>
                  <a:lnTo>
                    <a:pt x="290829" y="214630"/>
                  </a:lnTo>
                  <a:lnTo>
                    <a:pt x="3809" y="214630"/>
                  </a:lnTo>
                  <a:lnTo>
                    <a:pt x="3809" y="209550"/>
                  </a:lnTo>
                  <a:close/>
                </a:path>
                <a:path w="290829" h="218439">
                  <a:moveTo>
                    <a:pt x="290829" y="209550"/>
                  </a:moveTo>
                  <a:lnTo>
                    <a:pt x="287020" y="209550"/>
                  </a:lnTo>
                  <a:lnTo>
                    <a:pt x="287020" y="214630"/>
                  </a:lnTo>
                  <a:lnTo>
                    <a:pt x="290829" y="214630"/>
                  </a:lnTo>
                  <a:lnTo>
                    <a:pt x="290829" y="20955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7115810" y="308864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2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283209" h="210820">
                  <a:moveTo>
                    <a:pt x="283210" y="6350"/>
                  </a:moveTo>
                  <a:lnTo>
                    <a:pt x="279400" y="6350"/>
                  </a:lnTo>
                  <a:lnTo>
                    <a:pt x="279400" y="8889"/>
                  </a:lnTo>
                  <a:lnTo>
                    <a:pt x="283210" y="8889"/>
                  </a:lnTo>
                  <a:lnTo>
                    <a:pt x="283210" y="6350"/>
                  </a:lnTo>
                  <a:close/>
                </a:path>
                <a:path w="283209" h="210820">
                  <a:moveTo>
                    <a:pt x="28321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  <a:path w="283209" h="210820">
                  <a:moveTo>
                    <a:pt x="283210" y="3810"/>
                  </a:moveTo>
                  <a:lnTo>
                    <a:pt x="279400" y="3810"/>
                  </a:lnTo>
                  <a:lnTo>
                    <a:pt x="279400" y="5079"/>
                  </a:lnTo>
                  <a:lnTo>
                    <a:pt x="283210" y="5079"/>
                  </a:lnTo>
                  <a:lnTo>
                    <a:pt x="283210" y="3810"/>
                  </a:lnTo>
                  <a:close/>
                </a:path>
                <a:path w="283209" h="210820">
                  <a:moveTo>
                    <a:pt x="3810" y="8890"/>
                  </a:moveTo>
                  <a:lnTo>
                    <a:pt x="0" y="889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8890"/>
                  </a:lnTo>
                  <a:close/>
                </a:path>
                <a:path w="283209" h="210820">
                  <a:moveTo>
                    <a:pt x="283210" y="8890"/>
                  </a:moveTo>
                  <a:lnTo>
                    <a:pt x="279400" y="8890"/>
                  </a:lnTo>
                  <a:lnTo>
                    <a:pt x="279400" y="46989"/>
                  </a:lnTo>
                  <a:lnTo>
                    <a:pt x="283210" y="46989"/>
                  </a:lnTo>
                  <a:lnTo>
                    <a:pt x="283210" y="8890"/>
                  </a:lnTo>
                  <a:close/>
                </a:path>
                <a:path w="283209" h="210820">
                  <a:moveTo>
                    <a:pt x="3810" y="46990"/>
                  </a:moveTo>
                  <a:lnTo>
                    <a:pt x="0" y="4699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6990"/>
                  </a:lnTo>
                  <a:close/>
                </a:path>
                <a:path w="283209" h="210820">
                  <a:moveTo>
                    <a:pt x="283210" y="46990"/>
                  </a:moveTo>
                  <a:lnTo>
                    <a:pt x="279400" y="46990"/>
                  </a:lnTo>
                  <a:lnTo>
                    <a:pt x="279400" y="57150"/>
                  </a:lnTo>
                  <a:lnTo>
                    <a:pt x="283210" y="57150"/>
                  </a:lnTo>
                  <a:lnTo>
                    <a:pt x="283210" y="46990"/>
                  </a:lnTo>
                  <a:close/>
                </a:path>
                <a:path w="283209" h="210820">
                  <a:moveTo>
                    <a:pt x="3810" y="57150"/>
                  </a:moveTo>
                  <a:lnTo>
                    <a:pt x="0" y="5715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57150"/>
                  </a:lnTo>
                  <a:close/>
                </a:path>
                <a:path w="283209" h="210820">
                  <a:moveTo>
                    <a:pt x="283210" y="57150"/>
                  </a:moveTo>
                  <a:lnTo>
                    <a:pt x="279400" y="57150"/>
                  </a:lnTo>
                  <a:lnTo>
                    <a:pt x="279400" y="78739"/>
                  </a:lnTo>
                  <a:lnTo>
                    <a:pt x="283210" y="78739"/>
                  </a:lnTo>
                  <a:lnTo>
                    <a:pt x="283210" y="57150"/>
                  </a:lnTo>
                  <a:close/>
                </a:path>
                <a:path w="283209" h="210820">
                  <a:moveTo>
                    <a:pt x="3810" y="78740"/>
                  </a:moveTo>
                  <a:lnTo>
                    <a:pt x="0" y="78740"/>
                  </a:lnTo>
                  <a:lnTo>
                    <a:pt x="0" y="142239"/>
                  </a:lnTo>
                  <a:lnTo>
                    <a:pt x="3810" y="142239"/>
                  </a:lnTo>
                  <a:lnTo>
                    <a:pt x="3810" y="78740"/>
                  </a:lnTo>
                  <a:close/>
                </a:path>
                <a:path w="283209" h="210820">
                  <a:moveTo>
                    <a:pt x="283210" y="78740"/>
                  </a:moveTo>
                  <a:lnTo>
                    <a:pt x="279400" y="78740"/>
                  </a:lnTo>
                  <a:lnTo>
                    <a:pt x="279400" y="142239"/>
                  </a:lnTo>
                  <a:lnTo>
                    <a:pt x="283210" y="142239"/>
                  </a:lnTo>
                  <a:lnTo>
                    <a:pt x="283210" y="78740"/>
                  </a:lnTo>
                  <a:close/>
                </a:path>
                <a:path w="283209" h="210820">
                  <a:moveTo>
                    <a:pt x="3810" y="142240"/>
                  </a:moveTo>
                  <a:lnTo>
                    <a:pt x="0" y="142240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142240"/>
                  </a:lnTo>
                  <a:close/>
                </a:path>
                <a:path w="283209" h="210820">
                  <a:moveTo>
                    <a:pt x="283210" y="142240"/>
                  </a:moveTo>
                  <a:lnTo>
                    <a:pt x="279400" y="142240"/>
                  </a:lnTo>
                  <a:lnTo>
                    <a:pt x="279400" y="161289"/>
                  </a:lnTo>
                  <a:lnTo>
                    <a:pt x="283210" y="161289"/>
                  </a:lnTo>
                  <a:lnTo>
                    <a:pt x="283210" y="142240"/>
                  </a:lnTo>
                  <a:close/>
                </a:path>
                <a:path w="283209" h="210820">
                  <a:moveTo>
                    <a:pt x="3810" y="161290"/>
                  </a:moveTo>
                  <a:lnTo>
                    <a:pt x="0" y="161290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161290"/>
                  </a:lnTo>
                  <a:close/>
                </a:path>
                <a:path w="283209" h="210820">
                  <a:moveTo>
                    <a:pt x="283210" y="161290"/>
                  </a:moveTo>
                  <a:lnTo>
                    <a:pt x="279400" y="161290"/>
                  </a:lnTo>
                  <a:lnTo>
                    <a:pt x="279400" y="186689"/>
                  </a:lnTo>
                  <a:lnTo>
                    <a:pt x="283210" y="186689"/>
                  </a:lnTo>
                  <a:lnTo>
                    <a:pt x="283210" y="161290"/>
                  </a:lnTo>
                  <a:close/>
                </a:path>
                <a:path w="283209" h="210820">
                  <a:moveTo>
                    <a:pt x="381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86690"/>
                  </a:lnTo>
                  <a:close/>
                </a:path>
                <a:path w="283209" h="210820">
                  <a:moveTo>
                    <a:pt x="283210" y="186690"/>
                  </a:moveTo>
                  <a:lnTo>
                    <a:pt x="279400" y="186690"/>
                  </a:lnTo>
                  <a:lnTo>
                    <a:pt x="279400" y="193039"/>
                  </a:lnTo>
                  <a:lnTo>
                    <a:pt x="283210" y="193039"/>
                  </a:lnTo>
                  <a:lnTo>
                    <a:pt x="283210" y="186690"/>
                  </a:lnTo>
                  <a:close/>
                </a:path>
                <a:path w="283209" h="210820">
                  <a:moveTo>
                    <a:pt x="3810" y="193040"/>
                  </a:moveTo>
                  <a:lnTo>
                    <a:pt x="0" y="19304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93040"/>
                  </a:lnTo>
                  <a:close/>
                </a:path>
                <a:path w="283209" h="210820">
                  <a:moveTo>
                    <a:pt x="283210" y="193040"/>
                  </a:moveTo>
                  <a:lnTo>
                    <a:pt x="279400" y="193040"/>
                  </a:lnTo>
                  <a:lnTo>
                    <a:pt x="279400" y="205739"/>
                  </a:lnTo>
                  <a:lnTo>
                    <a:pt x="283210" y="205739"/>
                  </a:lnTo>
                  <a:lnTo>
                    <a:pt x="283210" y="193040"/>
                  </a:lnTo>
                  <a:close/>
                </a:path>
                <a:path w="283209" h="210820">
                  <a:moveTo>
                    <a:pt x="3810" y="205740"/>
                  </a:moveTo>
                  <a:lnTo>
                    <a:pt x="0" y="20574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7010"/>
                  </a:lnTo>
                  <a:lnTo>
                    <a:pt x="3810" y="207010"/>
                  </a:lnTo>
                  <a:lnTo>
                    <a:pt x="3810" y="205740"/>
                  </a:lnTo>
                  <a:close/>
                </a:path>
                <a:path w="283209" h="210820">
                  <a:moveTo>
                    <a:pt x="283210" y="205740"/>
                  </a:moveTo>
                  <a:lnTo>
                    <a:pt x="279400" y="205740"/>
                  </a:lnTo>
                  <a:lnTo>
                    <a:pt x="279400" y="207010"/>
                  </a:lnTo>
                  <a:lnTo>
                    <a:pt x="283210" y="207010"/>
                  </a:lnTo>
                  <a:lnTo>
                    <a:pt x="283210" y="20574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7119620" y="3092450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90" h="203200">
                  <a:moveTo>
                    <a:pt x="275589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09"/>
                  </a:lnTo>
                  <a:lnTo>
                    <a:pt x="275589" y="3809"/>
                  </a:lnTo>
                  <a:lnTo>
                    <a:pt x="275589" y="2539"/>
                  </a:lnTo>
                  <a:close/>
                </a:path>
                <a:path w="275590" h="203200">
                  <a:moveTo>
                    <a:pt x="275589" y="3809"/>
                  </a:moveTo>
                  <a:lnTo>
                    <a:pt x="271779" y="3809"/>
                  </a:lnTo>
                  <a:lnTo>
                    <a:pt x="271779" y="5079"/>
                  </a:lnTo>
                  <a:lnTo>
                    <a:pt x="275589" y="5079"/>
                  </a:lnTo>
                  <a:lnTo>
                    <a:pt x="275589" y="3809"/>
                  </a:lnTo>
                  <a:close/>
                </a:path>
                <a:path w="275590" h="203200">
                  <a:moveTo>
                    <a:pt x="27558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75589" y="1269"/>
                  </a:lnTo>
                  <a:lnTo>
                    <a:pt x="275589" y="0"/>
                  </a:lnTo>
                  <a:close/>
                </a:path>
                <a:path w="275590" h="203200">
                  <a:moveTo>
                    <a:pt x="2539" y="5080"/>
                  </a:moveTo>
                  <a:lnTo>
                    <a:pt x="0" y="5080"/>
                  </a:lnTo>
                  <a:lnTo>
                    <a:pt x="0" y="43179"/>
                  </a:lnTo>
                  <a:lnTo>
                    <a:pt x="2539" y="43179"/>
                  </a:lnTo>
                  <a:lnTo>
                    <a:pt x="2539" y="5080"/>
                  </a:lnTo>
                  <a:close/>
                </a:path>
                <a:path w="275590" h="203200">
                  <a:moveTo>
                    <a:pt x="275589" y="5080"/>
                  </a:moveTo>
                  <a:lnTo>
                    <a:pt x="271779" y="5080"/>
                  </a:lnTo>
                  <a:lnTo>
                    <a:pt x="271779" y="43179"/>
                  </a:lnTo>
                  <a:lnTo>
                    <a:pt x="275589" y="43179"/>
                  </a:lnTo>
                  <a:lnTo>
                    <a:pt x="275589" y="5080"/>
                  </a:lnTo>
                  <a:close/>
                </a:path>
                <a:path w="275590" h="203200">
                  <a:moveTo>
                    <a:pt x="2539" y="43180"/>
                  </a:moveTo>
                  <a:lnTo>
                    <a:pt x="0" y="43180"/>
                  </a:lnTo>
                  <a:lnTo>
                    <a:pt x="0" y="53339"/>
                  </a:lnTo>
                  <a:lnTo>
                    <a:pt x="2539" y="53339"/>
                  </a:lnTo>
                  <a:lnTo>
                    <a:pt x="2539" y="43180"/>
                  </a:lnTo>
                  <a:close/>
                </a:path>
                <a:path w="275590" h="203200">
                  <a:moveTo>
                    <a:pt x="275589" y="43180"/>
                  </a:moveTo>
                  <a:lnTo>
                    <a:pt x="271779" y="43180"/>
                  </a:lnTo>
                  <a:lnTo>
                    <a:pt x="271779" y="53339"/>
                  </a:lnTo>
                  <a:lnTo>
                    <a:pt x="275589" y="53339"/>
                  </a:lnTo>
                  <a:lnTo>
                    <a:pt x="275589" y="43180"/>
                  </a:lnTo>
                  <a:close/>
                </a:path>
                <a:path w="275590" h="203200">
                  <a:moveTo>
                    <a:pt x="2539" y="53340"/>
                  </a:moveTo>
                  <a:lnTo>
                    <a:pt x="0" y="53340"/>
                  </a:lnTo>
                  <a:lnTo>
                    <a:pt x="0" y="74929"/>
                  </a:lnTo>
                  <a:lnTo>
                    <a:pt x="2539" y="74929"/>
                  </a:lnTo>
                  <a:lnTo>
                    <a:pt x="2539" y="53340"/>
                  </a:lnTo>
                  <a:close/>
                </a:path>
                <a:path w="275590" h="203200">
                  <a:moveTo>
                    <a:pt x="275589" y="53340"/>
                  </a:moveTo>
                  <a:lnTo>
                    <a:pt x="271779" y="53340"/>
                  </a:lnTo>
                  <a:lnTo>
                    <a:pt x="271779" y="74929"/>
                  </a:lnTo>
                  <a:lnTo>
                    <a:pt x="275589" y="74929"/>
                  </a:lnTo>
                  <a:lnTo>
                    <a:pt x="275589" y="53340"/>
                  </a:lnTo>
                  <a:close/>
                </a:path>
                <a:path w="275590" h="203200">
                  <a:moveTo>
                    <a:pt x="2539" y="74930"/>
                  </a:moveTo>
                  <a:lnTo>
                    <a:pt x="0" y="74930"/>
                  </a:lnTo>
                  <a:lnTo>
                    <a:pt x="0" y="138429"/>
                  </a:lnTo>
                  <a:lnTo>
                    <a:pt x="2539" y="138429"/>
                  </a:lnTo>
                  <a:lnTo>
                    <a:pt x="2539" y="74930"/>
                  </a:lnTo>
                  <a:close/>
                </a:path>
                <a:path w="275590" h="203200">
                  <a:moveTo>
                    <a:pt x="275589" y="74930"/>
                  </a:moveTo>
                  <a:lnTo>
                    <a:pt x="271779" y="74930"/>
                  </a:lnTo>
                  <a:lnTo>
                    <a:pt x="271779" y="138429"/>
                  </a:lnTo>
                  <a:lnTo>
                    <a:pt x="275589" y="138429"/>
                  </a:lnTo>
                  <a:lnTo>
                    <a:pt x="275589" y="74930"/>
                  </a:lnTo>
                  <a:close/>
                </a:path>
                <a:path w="275590" h="203200">
                  <a:moveTo>
                    <a:pt x="2539" y="138430"/>
                  </a:moveTo>
                  <a:lnTo>
                    <a:pt x="0" y="138430"/>
                  </a:lnTo>
                  <a:lnTo>
                    <a:pt x="0" y="157479"/>
                  </a:lnTo>
                  <a:lnTo>
                    <a:pt x="2539" y="157479"/>
                  </a:lnTo>
                  <a:lnTo>
                    <a:pt x="2539" y="138430"/>
                  </a:lnTo>
                  <a:close/>
                </a:path>
                <a:path w="275590" h="203200">
                  <a:moveTo>
                    <a:pt x="275589" y="138430"/>
                  </a:moveTo>
                  <a:lnTo>
                    <a:pt x="271779" y="138430"/>
                  </a:lnTo>
                  <a:lnTo>
                    <a:pt x="271779" y="157479"/>
                  </a:lnTo>
                  <a:lnTo>
                    <a:pt x="275589" y="157479"/>
                  </a:lnTo>
                  <a:lnTo>
                    <a:pt x="275589" y="138430"/>
                  </a:lnTo>
                  <a:close/>
                </a:path>
                <a:path w="275590" h="203200">
                  <a:moveTo>
                    <a:pt x="2539" y="157480"/>
                  </a:moveTo>
                  <a:lnTo>
                    <a:pt x="0" y="157480"/>
                  </a:lnTo>
                  <a:lnTo>
                    <a:pt x="0" y="182879"/>
                  </a:lnTo>
                  <a:lnTo>
                    <a:pt x="2539" y="182879"/>
                  </a:lnTo>
                  <a:lnTo>
                    <a:pt x="2539" y="157480"/>
                  </a:lnTo>
                  <a:close/>
                </a:path>
                <a:path w="275590" h="203200">
                  <a:moveTo>
                    <a:pt x="275589" y="157480"/>
                  </a:moveTo>
                  <a:lnTo>
                    <a:pt x="271779" y="157480"/>
                  </a:lnTo>
                  <a:lnTo>
                    <a:pt x="271779" y="182879"/>
                  </a:lnTo>
                  <a:lnTo>
                    <a:pt x="275589" y="182879"/>
                  </a:lnTo>
                  <a:lnTo>
                    <a:pt x="275589" y="157480"/>
                  </a:lnTo>
                  <a:close/>
                </a:path>
                <a:path w="275590" h="203200">
                  <a:moveTo>
                    <a:pt x="253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539" y="189229"/>
                  </a:lnTo>
                  <a:lnTo>
                    <a:pt x="2539" y="182880"/>
                  </a:lnTo>
                  <a:close/>
                </a:path>
                <a:path w="275590" h="203200">
                  <a:moveTo>
                    <a:pt x="275589" y="182880"/>
                  </a:moveTo>
                  <a:lnTo>
                    <a:pt x="271779" y="182880"/>
                  </a:lnTo>
                  <a:lnTo>
                    <a:pt x="271779" y="189229"/>
                  </a:lnTo>
                  <a:lnTo>
                    <a:pt x="275589" y="189229"/>
                  </a:lnTo>
                  <a:lnTo>
                    <a:pt x="275589" y="182880"/>
                  </a:lnTo>
                  <a:close/>
                </a:path>
                <a:path w="275590" h="203200">
                  <a:moveTo>
                    <a:pt x="2539" y="189230"/>
                  </a:moveTo>
                  <a:lnTo>
                    <a:pt x="0" y="189230"/>
                  </a:lnTo>
                  <a:lnTo>
                    <a:pt x="0" y="201929"/>
                  </a:lnTo>
                  <a:lnTo>
                    <a:pt x="275589" y="201929"/>
                  </a:lnTo>
                  <a:lnTo>
                    <a:pt x="275589" y="199389"/>
                  </a:lnTo>
                  <a:lnTo>
                    <a:pt x="2539" y="199389"/>
                  </a:lnTo>
                  <a:lnTo>
                    <a:pt x="2539" y="189230"/>
                  </a:lnTo>
                  <a:close/>
                </a:path>
                <a:path w="275590" h="203200">
                  <a:moveTo>
                    <a:pt x="275589" y="189230"/>
                  </a:moveTo>
                  <a:lnTo>
                    <a:pt x="271779" y="189230"/>
                  </a:lnTo>
                  <a:lnTo>
                    <a:pt x="271779" y="199389"/>
                  </a:lnTo>
                  <a:lnTo>
                    <a:pt x="275589" y="199389"/>
                  </a:lnTo>
                  <a:lnTo>
                    <a:pt x="275589" y="189230"/>
                  </a:lnTo>
                  <a:close/>
                </a:path>
                <a:path w="275590" h="203200">
                  <a:moveTo>
                    <a:pt x="275589" y="201930"/>
                  </a:moveTo>
                  <a:lnTo>
                    <a:pt x="0" y="201930"/>
                  </a:lnTo>
                  <a:lnTo>
                    <a:pt x="0" y="203200"/>
                  </a:lnTo>
                  <a:lnTo>
                    <a:pt x="275589" y="203200"/>
                  </a:lnTo>
                  <a:lnTo>
                    <a:pt x="275589" y="20193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7122160" y="309626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79">
                  <a:moveTo>
                    <a:pt x="2692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69240" y="1270"/>
                  </a:lnTo>
                  <a:lnTo>
                    <a:pt x="269240" y="0"/>
                  </a:lnTo>
                  <a:close/>
                </a:path>
                <a:path w="269240" h="195579">
                  <a:moveTo>
                    <a:pt x="269240" y="1270"/>
                  </a:moveTo>
                  <a:lnTo>
                    <a:pt x="0" y="127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810"/>
                  </a:lnTo>
                  <a:lnTo>
                    <a:pt x="269240" y="3810"/>
                  </a:lnTo>
                  <a:lnTo>
                    <a:pt x="269240" y="1270"/>
                  </a:lnTo>
                  <a:close/>
                </a:path>
                <a:path w="269240" h="195579">
                  <a:moveTo>
                    <a:pt x="269240" y="3810"/>
                  </a:moveTo>
                  <a:lnTo>
                    <a:pt x="265430" y="3810"/>
                  </a:lnTo>
                  <a:lnTo>
                    <a:pt x="265430" y="39370"/>
                  </a:lnTo>
                  <a:lnTo>
                    <a:pt x="269240" y="39370"/>
                  </a:lnTo>
                  <a:lnTo>
                    <a:pt x="269240" y="3810"/>
                  </a:lnTo>
                  <a:close/>
                </a:path>
                <a:path w="269240" h="195579">
                  <a:moveTo>
                    <a:pt x="3810" y="39370"/>
                  </a:moveTo>
                  <a:lnTo>
                    <a:pt x="0" y="3937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39370"/>
                  </a:lnTo>
                  <a:close/>
                </a:path>
                <a:path w="269240" h="195579">
                  <a:moveTo>
                    <a:pt x="269240" y="39370"/>
                  </a:moveTo>
                  <a:lnTo>
                    <a:pt x="265430" y="39370"/>
                  </a:lnTo>
                  <a:lnTo>
                    <a:pt x="265430" y="49530"/>
                  </a:lnTo>
                  <a:lnTo>
                    <a:pt x="269240" y="49530"/>
                  </a:lnTo>
                  <a:lnTo>
                    <a:pt x="269240" y="39370"/>
                  </a:lnTo>
                  <a:close/>
                </a:path>
                <a:path w="269240" h="195579">
                  <a:moveTo>
                    <a:pt x="3810" y="49530"/>
                  </a:moveTo>
                  <a:lnTo>
                    <a:pt x="0" y="49530"/>
                  </a:lnTo>
                  <a:lnTo>
                    <a:pt x="0" y="71120"/>
                  </a:lnTo>
                  <a:lnTo>
                    <a:pt x="3810" y="71120"/>
                  </a:lnTo>
                  <a:lnTo>
                    <a:pt x="3810" y="49530"/>
                  </a:lnTo>
                  <a:close/>
                </a:path>
                <a:path w="269240" h="195579">
                  <a:moveTo>
                    <a:pt x="269240" y="49530"/>
                  </a:moveTo>
                  <a:lnTo>
                    <a:pt x="265430" y="49530"/>
                  </a:lnTo>
                  <a:lnTo>
                    <a:pt x="265430" y="71120"/>
                  </a:lnTo>
                  <a:lnTo>
                    <a:pt x="269240" y="71120"/>
                  </a:lnTo>
                  <a:lnTo>
                    <a:pt x="269240" y="49530"/>
                  </a:lnTo>
                  <a:close/>
                </a:path>
                <a:path w="269240" h="195579">
                  <a:moveTo>
                    <a:pt x="3810" y="71120"/>
                  </a:moveTo>
                  <a:lnTo>
                    <a:pt x="0" y="71120"/>
                  </a:lnTo>
                  <a:lnTo>
                    <a:pt x="0" y="134620"/>
                  </a:lnTo>
                  <a:lnTo>
                    <a:pt x="3810" y="134620"/>
                  </a:lnTo>
                  <a:lnTo>
                    <a:pt x="3810" y="71120"/>
                  </a:lnTo>
                  <a:close/>
                </a:path>
                <a:path w="269240" h="195579">
                  <a:moveTo>
                    <a:pt x="269240" y="71120"/>
                  </a:moveTo>
                  <a:lnTo>
                    <a:pt x="265430" y="71120"/>
                  </a:lnTo>
                  <a:lnTo>
                    <a:pt x="265430" y="134620"/>
                  </a:lnTo>
                  <a:lnTo>
                    <a:pt x="269240" y="134620"/>
                  </a:lnTo>
                  <a:lnTo>
                    <a:pt x="269240" y="71120"/>
                  </a:lnTo>
                  <a:close/>
                </a:path>
                <a:path w="269240" h="195579">
                  <a:moveTo>
                    <a:pt x="3810" y="134620"/>
                  </a:moveTo>
                  <a:lnTo>
                    <a:pt x="0" y="134620"/>
                  </a:lnTo>
                  <a:lnTo>
                    <a:pt x="0" y="153670"/>
                  </a:lnTo>
                  <a:lnTo>
                    <a:pt x="3810" y="153670"/>
                  </a:lnTo>
                  <a:lnTo>
                    <a:pt x="3810" y="134620"/>
                  </a:lnTo>
                  <a:close/>
                </a:path>
                <a:path w="269240" h="195579">
                  <a:moveTo>
                    <a:pt x="269240" y="134620"/>
                  </a:moveTo>
                  <a:lnTo>
                    <a:pt x="265430" y="134620"/>
                  </a:lnTo>
                  <a:lnTo>
                    <a:pt x="265430" y="153670"/>
                  </a:lnTo>
                  <a:lnTo>
                    <a:pt x="269240" y="153670"/>
                  </a:lnTo>
                  <a:lnTo>
                    <a:pt x="269240" y="134620"/>
                  </a:lnTo>
                  <a:close/>
                </a:path>
                <a:path w="269240" h="195579">
                  <a:moveTo>
                    <a:pt x="3810" y="153670"/>
                  </a:moveTo>
                  <a:lnTo>
                    <a:pt x="0" y="153670"/>
                  </a:lnTo>
                  <a:lnTo>
                    <a:pt x="0" y="179070"/>
                  </a:lnTo>
                  <a:lnTo>
                    <a:pt x="3810" y="179070"/>
                  </a:lnTo>
                  <a:lnTo>
                    <a:pt x="3810" y="153670"/>
                  </a:lnTo>
                  <a:close/>
                </a:path>
                <a:path w="269240" h="195579">
                  <a:moveTo>
                    <a:pt x="269240" y="153670"/>
                  </a:moveTo>
                  <a:lnTo>
                    <a:pt x="265430" y="153670"/>
                  </a:lnTo>
                  <a:lnTo>
                    <a:pt x="265430" y="179070"/>
                  </a:lnTo>
                  <a:lnTo>
                    <a:pt x="269240" y="179070"/>
                  </a:lnTo>
                  <a:lnTo>
                    <a:pt x="269240" y="153670"/>
                  </a:lnTo>
                  <a:close/>
                </a:path>
                <a:path w="269240" h="195579">
                  <a:moveTo>
                    <a:pt x="3810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3810" y="185420"/>
                  </a:lnTo>
                  <a:lnTo>
                    <a:pt x="3810" y="179070"/>
                  </a:lnTo>
                  <a:close/>
                </a:path>
                <a:path w="269240" h="195579">
                  <a:moveTo>
                    <a:pt x="269240" y="179070"/>
                  </a:moveTo>
                  <a:lnTo>
                    <a:pt x="265430" y="179070"/>
                  </a:lnTo>
                  <a:lnTo>
                    <a:pt x="265430" y="185420"/>
                  </a:lnTo>
                  <a:lnTo>
                    <a:pt x="269240" y="185420"/>
                  </a:lnTo>
                  <a:lnTo>
                    <a:pt x="269240" y="179070"/>
                  </a:lnTo>
                  <a:close/>
                </a:path>
                <a:path w="269240" h="195579">
                  <a:moveTo>
                    <a:pt x="3810" y="185420"/>
                  </a:moveTo>
                  <a:lnTo>
                    <a:pt x="0" y="18542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3810" y="191770"/>
                  </a:lnTo>
                  <a:lnTo>
                    <a:pt x="3810" y="185420"/>
                  </a:lnTo>
                  <a:close/>
                </a:path>
                <a:path w="269240" h="195579">
                  <a:moveTo>
                    <a:pt x="269240" y="185420"/>
                  </a:moveTo>
                  <a:lnTo>
                    <a:pt x="265430" y="185420"/>
                  </a:lnTo>
                  <a:lnTo>
                    <a:pt x="265430" y="191770"/>
                  </a:lnTo>
                  <a:lnTo>
                    <a:pt x="269240" y="191770"/>
                  </a:lnTo>
                  <a:lnTo>
                    <a:pt x="269240" y="18542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7125970" y="3100070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20" h="187960">
                  <a:moveTo>
                    <a:pt x="261620" y="0"/>
                  </a:moveTo>
                  <a:lnTo>
                    <a:pt x="0" y="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809"/>
                  </a:lnTo>
                  <a:lnTo>
                    <a:pt x="261620" y="3809"/>
                  </a:lnTo>
                  <a:lnTo>
                    <a:pt x="261620" y="0"/>
                  </a:lnTo>
                  <a:close/>
                </a:path>
                <a:path w="261620" h="187960">
                  <a:moveTo>
                    <a:pt x="261620" y="3809"/>
                  </a:moveTo>
                  <a:lnTo>
                    <a:pt x="257809" y="3809"/>
                  </a:lnTo>
                  <a:lnTo>
                    <a:pt x="257809" y="35559"/>
                  </a:lnTo>
                  <a:lnTo>
                    <a:pt x="261620" y="35559"/>
                  </a:lnTo>
                  <a:lnTo>
                    <a:pt x="261620" y="3809"/>
                  </a:lnTo>
                  <a:close/>
                </a:path>
                <a:path w="261620" h="187960">
                  <a:moveTo>
                    <a:pt x="3809" y="35560"/>
                  </a:moveTo>
                  <a:lnTo>
                    <a:pt x="0" y="3556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5560"/>
                  </a:lnTo>
                  <a:close/>
                </a:path>
                <a:path w="261620" h="187960">
                  <a:moveTo>
                    <a:pt x="261620" y="35560"/>
                  </a:moveTo>
                  <a:lnTo>
                    <a:pt x="257809" y="35560"/>
                  </a:lnTo>
                  <a:lnTo>
                    <a:pt x="257809" y="45719"/>
                  </a:lnTo>
                  <a:lnTo>
                    <a:pt x="261620" y="45719"/>
                  </a:lnTo>
                  <a:lnTo>
                    <a:pt x="261620" y="35560"/>
                  </a:lnTo>
                  <a:close/>
                </a:path>
                <a:path w="261620" h="187960">
                  <a:moveTo>
                    <a:pt x="3809" y="45720"/>
                  </a:moveTo>
                  <a:lnTo>
                    <a:pt x="0" y="4572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45720"/>
                  </a:lnTo>
                  <a:close/>
                </a:path>
                <a:path w="261620" h="187960">
                  <a:moveTo>
                    <a:pt x="261620" y="45720"/>
                  </a:moveTo>
                  <a:lnTo>
                    <a:pt x="257809" y="45720"/>
                  </a:lnTo>
                  <a:lnTo>
                    <a:pt x="257809" y="67309"/>
                  </a:lnTo>
                  <a:lnTo>
                    <a:pt x="261620" y="67309"/>
                  </a:lnTo>
                  <a:lnTo>
                    <a:pt x="261620" y="45720"/>
                  </a:lnTo>
                  <a:close/>
                </a:path>
                <a:path w="261620" h="187960">
                  <a:moveTo>
                    <a:pt x="3809" y="67310"/>
                  </a:moveTo>
                  <a:lnTo>
                    <a:pt x="0" y="67310"/>
                  </a:lnTo>
                  <a:lnTo>
                    <a:pt x="0" y="130809"/>
                  </a:lnTo>
                  <a:lnTo>
                    <a:pt x="3809" y="130809"/>
                  </a:lnTo>
                  <a:lnTo>
                    <a:pt x="3809" y="67310"/>
                  </a:lnTo>
                  <a:close/>
                </a:path>
                <a:path w="261620" h="187960">
                  <a:moveTo>
                    <a:pt x="261620" y="67310"/>
                  </a:moveTo>
                  <a:lnTo>
                    <a:pt x="257809" y="67310"/>
                  </a:lnTo>
                  <a:lnTo>
                    <a:pt x="257809" y="130809"/>
                  </a:lnTo>
                  <a:lnTo>
                    <a:pt x="261620" y="130809"/>
                  </a:lnTo>
                  <a:lnTo>
                    <a:pt x="261620" y="67310"/>
                  </a:lnTo>
                  <a:close/>
                </a:path>
                <a:path w="261620" h="187960">
                  <a:moveTo>
                    <a:pt x="3809" y="130810"/>
                  </a:moveTo>
                  <a:lnTo>
                    <a:pt x="0" y="130810"/>
                  </a:lnTo>
                  <a:lnTo>
                    <a:pt x="0" y="149859"/>
                  </a:lnTo>
                  <a:lnTo>
                    <a:pt x="3809" y="149859"/>
                  </a:lnTo>
                  <a:lnTo>
                    <a:pt x="3809" y="130810"/>
                  </a:lnTo>
                  <a:close/>
                </a:path>
                <a:path w="261620" h="187960">
                  <a:moveTo>
                    <a:pt x="261620" y="130810"/>
                  </a:moveTo>
                  <a:lnTo>
                    <a:pt x="257809" y="130810"/>
                  </a:lnTo>
                  <a:lnTo>
                    <a:pt x="257809" y="149859"/>
                  </a:lnTo>
                  <a:lnTo>
                    <a:pt x="261620" y="149859"/>
                  </a:lnTo>
                  <a:lnTo>
                    <a:pt x="261620" y="130810"/>
                  </a:lnTo>
                  <a:close/>
                </a:path>
                <a:path w="261620" h="187960">
                  <a:moveTo>
                    <a:pt x="3809" y="149860"/>
                  </a:moveTo>
                  <a:lnTo>
                    <a:pt x="0" y="149860"/>
                  </a:lnTo>
                  <a:lnTo>
                    <a:pt x="0" y="175259"/>
                  </a:lnTo>
                  <a:lnTo>
                    <a:pt x="3809" y="175259"/>
                  </a:lnTo>
                  <a:lnTo>
                    <a:pt x="3809" y="149860"/>
                  </a:lnTo>
                  <a:close/>
                </a:path>
                <a:path w="261620" h="187960">
                  <a:moveTo>
                    <a:pt x="261620" y="149860"/>
                  </a:moveTo>
                  <a:lnTo>
                    <a:pt x="257809" y="149860"/>
                  </a:lnTo>
                  <a:lnTo>
                    <a:pt x="257809" y="175259"/>
                  </a:lnTo>
                  <a:lnTo>
                    <a:pt x="261620" y="175259"/>
                  </a:lnTo>
                  <a:lnTo>
                    <a:pt x="261620" y="149860"/>
                  </a:lnTo>
                  <a:close/>
                </a:path>
                <a:path w="261620" h="187960">
                  <a:moveTo>
                    <a:pt x="3809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3809" y="181609"/>
                  </a:lnTo>
                  <a:lnTo>
                    <a:pt x="3809" y="175260"/>
                  </a:lnTo>
                  <a:close/>
                </a:path>
                <a:path w="261620" h="187960">
                  <a:moveTo>
                    <a:pt x="261620" y="175260"/>
                  </a:moveTo>
                  <a:lnTo>
                    <a:pt x="257809" y="175260"/>
                  </a:lnTo>
                  <a:lnTo>
                    <a:pt x="257809" y="181609"/>
                  </a:lnTo>
                  <a:lnTo>
                    <a:pt x="261620" y="181609"/>
                  </a:lnTo>
                  <a:lnTo>
                    <a:pt x="261620" y="175260"/>
                  </a:lnTo>
                  <a:close/>
                </a:path>
                <a:path w="261620" h="187960">
                  <a:moveTo>
                    <a:pt x="3809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261620" y="187959"/>
                  </a:lnTo>
                  <a:lnTo>
                    <a:pt x="261620" y="184150"/>
                  </a:lnTo>
                  <a:lnTo>
                    <a:pt x="3809" y="184150"/>
                  </a:lnTo>
                  <a:lnTo>
                    <a:pt x="3809" y="181610"/>
                  </a:lnTo>
                  <a:close/>
                </a:path>
                <a:path w="261620" h="187960">
                  <a:moveTo>
                    <a:pt x="261620" y="181610"/>
                  </a:moveTo>
                  <a:lnTo>
                    <a:pt x="257809" y="181610"/>
                  </a:lnTo>
                  <a:lnTo>
                    <a:pt x="257809" y="184150"/>
                  </a:lnTo>
                  <a:lnTo>
                    <a:pt x="261620" y="184150"/>
                  </a:lnTo>
                  <a:lnTo>
                    <a:pt x="261620" y="18161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7129779" y="3103880"/>
              <a:ext cx="254000" cy="180340"/>
            </a:xfrm>
            <a:prstGeom prst="rect">
              <a:avLst/>
            </a:prstGeom>
            <a:blipFill>
              <a:blip r:embed="rId3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84" name="object 1984"/>
          <p:cNvGrpSpPr/>
          <p:nvPr/>
        </p:nvGrpSpPr>
        <p:grpSpPr>
          <a:xfrm>
            <a:off x="9723119" y="2944427"/>
            <a:ext cx="544830" cy="469900"/>
            <a:chOff x="8199119" y="2731770"/>
            <a:chExt cx="544830" cy="469900"/>
          </a:xfrm>
        </p:grpSpPr>
        <p:sp>
          <p:nvSpPr>
            <p:cNvPr id="1985" name="object 1985"/>
            <p:cNvSpPr/>
            <p:nvPr/>
          </p:nvSpPr>
          <p:spPr>
            <a:xfrm>
              <a:off x="8199119" y="2731770"/>
              <a:ext cx="544830" cy="469900"/>
            </a:xfrm>
            <a:custGeom>
              <a:avLst/>
              <a:gdLst/>
              <a:ahLst/>
              <a:cxnLst/>
              <a:rect l="l" t="t" r="r" b="b"/>
              <a:pathLst>
                <a:path w="544829" h="469900">
                  <a:moveTo>
                    <a:pt x="243839" y="0"/>
                  </a:moveTo>
                  <a:lnTo>
                    <a:pt x="231139" y="0"/>
                  </a:lnTo>
                  <a:lnTo>
                    <a:pt x="231139" y="2539"/>
                  </a:lnTo>
                  <a:lnTo>
                    <a:pt x="243839" y="2539"/>
                  </a:lnTo>
                  <a:lnTo>
                    <a:pt x="243839" y="0"/>
                  </a:lnTo>
                  <a:close/>
                </a:path>
                <a:path w="544829" h="469900">
                  <a:moveTo>
                    <a:pt x="306069" y="0"/>
                  </a:moveTo>
                  <a:lnTo>
                    <a:pt x="300989" y="0"/>
                  </a:lnTo>
                  <a:lnTo>
                    <a:pt x="300989" y="2539"/>
                  </a:lnTo>
                  <a:lnTo>
                    <a:pt x="306069" y="2539"/>
                  </a:lnTo>
                  <a:lnTo>
                    <a:pt x="306069" y="0"/>
                  </a:lnTo>
                  <a:close/>
                </a:path>
                <a:path w="544829" h="469900">
                  <a:moveTo>
                    <a:pt x="542289" y="190500"/>
                  </a:moveTo>
                  <a:lnTo>
                    <a:pt x="541020" y="190500"/>
                  </a:lnTo>
                  <a:lnTo>
                    <a:pt x="541020" y="207010"/>
                  </a:lnTo>
                  <a:lnTo>
                    <a:pt x="544829" y="207010"/>
                  </a:lnTo>
                  <a:lnTo>
                    <a:pt x="544829" y="205740"/>
                  </a:lnTo>
                  <a:lnTo>
                    <a:pt x="543559" y="205740"/>
                  </a:lnTo>
                  <a:lnTo>
                    <a:pt x="543559" y="198120"/>
                  </a:lnTo>
                  <a:lnTo>
                    <a:pt x="542289" y="198120"/>
                  </a:lnTo>
                  <a:lnTo>
                    <a:pt x="542289" y="190500"/>
                  </a:lnTo>
                  <a:close/>
                </a:path>
                <a:path w="544829" h="469900">
                  <a:moveTo>
                    <a:pt x="544829" y="207010"/>
                  </a:moveTo>
                  <a:lnTo>
                    <a:pt x="541020" y="207010"/>
                  </a:lnTo>
                  <a:lnTo>
                    <a:pt x="541020" y="278130"/>
                  </a:lnTo>
                  <a:lnTo>
                    <a:pt x="542289" y="278130"/>
                  </a:lnTo>
                  <a:lnTo>
                    <a:pt x="542289" y="270510"/>
                  </a:lnTo>
                  <a:lnTo>
                    <a:pt x="543559" y="270510"/>
                  </a:lnTo>
                  <a:lnTo>
                    <a:pt x="543559" y="262890"/>
                  </a:lnTo>
                  <a:lnTo>
                    <a:pt x="544829" y="262890"/>
                  </a:lnTo>
                  <a:lnTo>
                    <a:pt x="544829" y="207010"/>
                  </a:lnTo>
                  <a:close/>
                </a:path>
                <a:path w="544829" h="469900">
                  <a:moveTo>
                    <a:pt x="2539" y="207010"/>
                  </a:moveTo>
                  <a:lnTo>
                    <a:pt x="1270" y="207010"/>
                  </a:lnTo>
                  <a:lnTo>
                    <a:pt x="1270" y="222250"/>
                  </a:lnTo>
                  <a:lnTo>
                    <a:pt x="0" y="222250"/>
                  </a:lnTo>
                  <a:lnTo>
                    <a:pt x="0" y="246380"/>
                  </a:lnTo>
                  <a:lnTo>
                    <a:pt x="1270" y="246380"/>
                  </a:lnTo>
                  <a:lnTo>
                    <a:pt x="1270" y="262890"/>
                  </a:lnTo>
                  <a:lnTo>
                    <a:pt x="2539" y="262890"/>
                  </a:lnTo>
                  <a:lnTo>
                    <a:pt x="2539" y="207010"/>
                  </a:lnTo>
                  <a:close/>
                </a:path>
                <a:path w="544829" h="469900">
                  <a:moveTo>
                    <a:pt x="300989" y="468757"/>
                  </a:moveTo>
                  <a:lnTo>
                    <a:pt x="243839" y="468757"/>
                  </a:lnTo>
                  <a:lnTo>
                    <a:pt x="243839" y="469900"/>
                  </a:lnTo>
                  <a:lnTo>
                    <a:pt x="300989" y="469900"/>
                  </a:lnTo>
                  <a:lnTo>
                    <a:pt x="300989" y="468757"/>
                  </a:lnTo>
                  <a:close/>
                </a:path>
                <a:path w="544829" h="469900">
                  <a:moveTo>
                    <a:pt x="314959" y="467360"/>
                  </a:moveTo>
                  <a:lnTo>
                    <a:pt x="238759" y="467360"/>
                  </a:lnTo>
                  <a:lnTo>
                    <a:pt x="238759" y="468757"/>
                  </a:lnTo>
                  <a:lnTo>
                    <a:pt x="314959" y="468757"/>
                  </a:lnTo>
                  <a:lnTo>
                    <a:pt x="314959" y="467360"/>
                  </a:lnTo>
                  <a:close/>
                </a:path>
                <a:path w="544829" h="469900">
                  <a:moveTo>
                    <a:pt x="323850" y="466217"/>
                  </a:moveTo>
                  <a:lnTo>
                    <a:pt x="229870" y="466217"/>
                  </a:lnTo>
                  <a:lnTo>
                    <a:pt x="229870" y="467360"/>
                  </a:lnTo>
                  <a:lnTo>
                    <a:pt x="323850" y="467360"/>
                  </a:lnTo>
                  <a:lnTo>
                    <a:pt x="323850" y="466217"/>
                  </a:lnTo>
                  <a:close/>
                </a:path>
                <a:path w="544829" h="469900">
                  <a:moveTo>
                    <a:pt x="229870" y="466090"/>
                  </a:moveTo>
                  <a:lnTo>
                    <a:pt x="217170" y="466090"/>
                  </a:lnTo>
                  <a:lnTo>
                    <a:pt x="229870" y="466217"/>
                  </a:lnTo>
                  <a:close/>
                </a:path>
                <a:path w="544829" h="469900">
                  <a:moveTo>
                    <a:pt x="328929" y="466090"/>
                  </a:moveTo>
                  <a:lnTo>
                    <a:pt x="323850" y="466090"/>
                  </a:lnTo>
                  <a:lnTo>
                    <a:pt x="328929" y="466217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8201660" y="2734309"/>
              <a:ext cx="538480" cy="463550"/>
            </a:xfrm>
            <a:custGeom>
              <a:avLst/>
              <a:gdLst/>
              <a:ahLst/>
              <a:cxnLst/>
              <a:rect l="l" t="t" r="r" b="b"/>
              <a:pathLst>
                <a:path w="538479" h="463550">
                  <a:moveTo>
                    <a:pt x="3810" y="182880"/>
                  </a:moveTo>
                  <a:lnTo>
                    <a:pt x="2540" y="18288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6850"/>
                  </a:lnTo>
                  <a:lnTo>
                    <a:pt x="0" y="196850"/>
                  </a:lnTo>
                  <a:lnTo>
                    <a:pt x="0" y="204470"/>
                  </a:lnTo>
                  <a:lnTo>
                    <a:pt x="0" y="275590"/>
                  </a:lnTo>
                  <a:lnTo>
                    <a:pt x="2540" y="275590"/>
                  </a:lnTo>
                  <a:lnTo>
                    <a:pt x="2540" y="281940"/>
                  </a:lnTo>
                  <a:lnTo>
                    <a:pt x="3810" y="281940"/>
                  </a:lnTo>
                  <a:lnTo>
                    <a:pt x="3810" y="275590"/>
                  </a:lnTo>
                  <a:lnTo>
                    <a:pt x="3810" y="204470"/>
                  </a:lnTo>
                  <a:lnTo>
                    <a:pt x="3810" y="196850"/>
                  </a:lnTo>
                  <a:lnTo>
                    <a:pt x="3810" y="189230"/>
                  </a:lnTo>
                  <a:lnTo>
                    <a:pt x="3810" y="182880"/>
                  </a:lnTo>
                  <a:close/>
                </a:path>
                <a:path w="538479" h="463550">
                  <a:moveTo>
                    <a:pt x="328930" y="1270"/>
                  </a:moveTo>
                  <a:lnTo>
                    <a:pt x="326390" y="1270"/>
                  </a:lnTo>
                  <a:lnTo>
                    <a:pt x="326390" y="0"/>
                  </a:lnTo>
                  <a:lnTo>
                    <a:pt x="312420" y="0"/>
                  </a:lnTo>
                  <a:lnTo>
                    <a:pt x="312420" y="1270"/>
                  </a:lnTo>
                  <a:lnTo>
                    <a:pt x="219710" y="1270"/>
                  </a:lnTo>
                  <a:lnTo>
                    <a:pt x="219710" y="0"/>
                  </a:lnTo>
                  <a:lnTo>
                    <a:pt x="214630" y="0"/>
                  </a:lnTo>
                  <a:lnTo>
                    <a:pt x="214630" y="1270"/>
                  </a:lnTo>
                  <a:lnTo>
                    <a:pt x="207010" y="1270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1270"/>
                  </a:lnTo>
                  <a:close/>
                </a:path>
                <a:path w="538479" h="463550">
                  <a:moveTo>
                    <a:pt x="334010" y="461264"/>
                  </a:moveTo>
                  <a:lnTo>
                    <a:pt x="210820" y="461264"/>
                  </a:lnTo>
                  <a:lnTo>
                    <a:pt x="210820" y="462280"/>
                  </a:lnTo>
                  <a:lnTo>
                    <a:pt x="214630" y="462280"/>
                  </a:lnTo>
                  <a:lnTo>
                    <a:pt x="214630" y="463550"/>
                  </a:lnTo>
                  <a:lnTo>
                    <a:pt x="326390" y="463550"/>
                  </a:lnTo>
                  <a:lnTo>
                    <a:pt x="326390" y="462280"/>
                  </a:lnTo>
                  <a:lnTo>
                    <a:pt x="334010" y="462280"/>
                  </a:lnTo>
                  <a:lnTo>
                    <a:pt x="334010" y="461264"/>
                  </a:lnTo>
                  <a:close/>
                </a:path>
                <a:path w="538479" h="463550">
                  <a:moveTo>
                    <a:pt x="344170" y="459740"/>
                  </a:moveTo>
                  <a:lnTo>
                    <a:pt x="339090" y="459740"/>
                  </a:lnTo>
                  <a:lnTo>
                    <a:pt x="205740" y="459740"/>
                  </a:lnTo>
                  <a:lnTo>
                    <a:pt x="200660" y="459740"/>
                  </a:lnTo>
                  <a:lnTo>
                    <a:pt x="200660" y="459867"/>
                  </a:lnTo>
                  <a:lnTo>
                    <a:pt x="205740" y="459867"/>
                  </a:lnTo>
                  <a:lnTo>
                    <a:pt x="205740" y="461010"/>
                  </a:lnTo>
                  <a:lnTo>
                    <a:pt x="334010" y="461010"/>
                  </a:lnTo>
                  <a:lnTo>
                    <a:pt x="334010" y="461264"/>
                  </a:lnTo>
                  <a:lnTo>
                    <a:pt x="339090" y="461264"/>
                  </a:lnTo>
                  <a:lnTo>
                    <a:pt x="339090" y="461010"/>
                  </a:lnTo>
                  <a:lnTo>
                    <a:pt x="339090" y="459867"/>
                  </a:lnTo>
                  <a:lnTo>
                    <a:pt x="344170" y="459867"/>
                  </a:lnTo>
                  <a:lnTo>
                    <a:pt x="344170" y="459740"/>
                  </a:lnTo>
                  <a:close/>
                </a:path>
                <a:path w="538479" h="463550">
                  <a:moveTo>
                    <a:pt x="535940" y="287032"/>
                  </a:moveTo>
                  <a:lnTo>
                    <a:pt x="534670" y="287032"/>
                  </a:lnTo>
                  <a:lnTo>
                    <a:pt x="534670" y="289560"/>
                  </a:lnTo>
                  <a:lnTo>
                    <a:pt x="535940" y="289560"/>
                  </a:lnTo>
                  <a:lnTo>
                    <a:pt x="535940" y="287032"/>
                  </a:lnTo>
                  <a:close/>
                </a:path>
                <a:path w="538479" h="463550">
                  <a:moveTo>
                    <a:pt x="537210" y="179070"/>
                  </a:moveTo>
                  <a:lnTo>
                    <a:pt x="535940" y="179070"/>
                  </a:lnTo>
                  <a:lnTo>
                    <a:pt x="535940" y="175260"/>
                  </a:lnTo>
                  <a:lnTo>
                    <a:pt x="534670" y="175260"/>
                  </a:lnTo>
                  <a:lnTo>
                    <a:pt x="534670" y="179070"/>
                  </a:lnTo>
                  <a:lnTo>
                    <a:pt x="534670" y="182880"/>
                  </a:lnTo>
                  <a:lnTo>
                    <a:pt x="537210" y="182880"/>
                  </a:lnTo>
                  <a:lnTo>
                    <a:pt x="537210" y="179070"/>
                  </a:lnTo>
                  <a:close/>
                </a:path>
                <a:path w="538479" h="463550">
                  <a:moveTo>
                    <a:pt x="538480" y="182892"/>
                  </a:moveTo>
                  <a:lnTo>
                    <a:pt x="534670" y="182892"/>
                  </a:lnTo>
                  <a:lnTo>
                    <a:pt x="534670" y="204470"/>
                  </a:lnTo>
                  <a:lnTo>
                    <a:pt x="534657" y="285750"/>
                  </a:lnTo>
                  <a:lnTo>
                    <a:pt x="534670" y="287020"/>
                  </a:lnTo>
                  <a:lnTo>
                    <a:pt x="535940" y="287020"/>
                  </a:lnTo>
                  <a:lnTo>
                    <a:pt x="535940" y="285750"/>
                  </a:lnTo>
                  <a:lnTo>
                    <a:pt x="538480" y="285750"/>
                  </a:lnTo>
                  <a:lnTo>
                    <a:pt x="538480" y="204470"/>
                  </a:lnTo>
                  <a:lnTo>
                    <a:pt x="538480" y="182892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8205469" y="2738120"/>
              <a:ext cx="530860" cy="455930"/>
            </a:xfrm>
            <a:custGeom>
              <a:avLst/>
              <a:gdLst/>
              <a:ahLst/>
              <a:cxnLst/>
              <a:rect l="l" t="t" r="r" b="b"/>
              <a:pathLst>
                <a:path w="530859" h="455930">
                  <a:moveTo>
                    <a:pt x="198120" y="0"/>
                  </a:moveTo>
                  <a:lnTo>
                    <a:pt x="193039" y="0"/>
                  </a:lnTo>
                  <a:lnTo>
                    <a:pt x="193039" y="2539"/>
                  </a:lnTo>
                  <a:lnTo>
                    <a:pt x="198120" y="2539"/>
                  </a:lnTo>
                  <a:lnTo>
                    <a:pt x="198120" y="0"/>
                  </a:lnTo>
                  <a:close/>
                </a:path>
                <a:path w="530859" h="455930">
                  <a:moveTo>
                    <a:pt x="335279" y="0"/>
                  </a:moveTo>
                  <a:lnTo>
                    <a:pt x="330200" y="0"/>
                  </a:lnTo>
                  <a:lnTo>
                    <a:pt x="330200" y="2539"/>
                  </a:lnTo>
                  <a:lnTo>
                    <a:pt x="335279" y="2539"/>
                  </a:lnTo>
                  <a:lnTo>
                    <a:pt x="335279" y="0"/>
                  </a:lnTo>
                  <a:close/>
                </a:path>
                <a:path w="530859" h="455930">
                  <a:moveTo>
                    <a:pt x="3809" y="165100"/>
                  </a:moveTo>
                  <a:lnTo>
                    <a:pt x="2539" y="165100"/>
                  </a:lnTo>
                  <a:lnTo>
                    <a:pt x="2539" y="170180"/>
                  </a:lnTo>
                  <a:lnTo>
                    <a:pt x="1270" y="170180"/>
                  </a:lnTo>
                  <a:lnTo>
                    <a:pt x="1270" y="173990"/>
                  </a:lnTo>
                  <a:lnTo>
                    <a:pt x="0" y="17399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65100"/>
                  </a:lnTo>
                  <a:close/>
                </a:path>
                <a:path w="530859" h="455930">
                  <a:moveTo>
                    <a:pt x="528319" y="160020"/>
                  </a:moveTo>
                  <a:lnTo>
                    <a:pt x="527050" y="160020"/>
                  </a:lnTo>
                  <a:lnTo>
                    <a:pt x="527050" y="179070"/>
                  </a:lnTo>
                  <a:lnTo>
                    <a:pt x="530859" y="179070"/>
                  </a:lnTo>
                  <a:lnTo>
                    <a:pt x="530859" y="167640"/>
                  </a:lnTo>
                  <a:lnTo>
                    <a:pt x="529589" y="167640"/>
                  </a:lnTo>
                  <a:lnTo>
                    <a:pt x="529589" y="163830"/>
                  </a:lnTo>
                  <a:lnTo>
                    <a:pt x="528319" y="163830"/>
                  </a:lnTo>
                  <a:lnTo>
                    <a:pt x="528319" y="160020"/>
                  </a:lnTo>
                  <a:close/>
                </a:path>
                <a:path w="530859" h="455930">
                  <a:moveTo>
                    <a:pt x="3809" y="179070"/>
                  </a:moveTo>
                  <a:lnTo>
                    <a:pt x="0" y="17907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79070"/>
                  </a:lnTo>
                  <a:close/>
                </a:path>
                <a:path w="530859" h="455930">
                  <a:moveTo>
                    <a:pt x="530859" y="179070"/>
                  </a:moveTo>
                  <a:lnTo>
                    <a:pt x="527050" y="179070"/>
                  </a:lnTo>
                  <a:lnTo>
                    <a:pt x="527050" y="200660"/>
                  </a:lnTo>
                  <a:lnTo>
                    <a:pt x="530859" y="200660"/>
                  </a:lnTo>
                  <a:lnTo>
                    <a:pt x="530859" y="179070"/>
                  </a:lnTo>
                  <a:close/>
                </a:path>
                <a:path w="530859" h="455930">
                  <a:moveTo>
                    <a:pt x="3809" y="200660"/>
                  </a:moveTo>
                  <a:lnTo>
                    <a:pt x="0" y="2006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00660"/>
                  </a:lnTo>
                  <a:close/>
                </a:path>
                <a:path w="530859" h="455930">
                  <a:moveTo>
                    <a:pt x="530859" y="200660"/>
                  </a:moveTo>
                  <a:lnTo>
                    <a:pt x="527050" y="200660"/>
                  </a:lnTo>
                  <a:lnTo>
                    <a:pt x="527050" y="283210"/>
                  </a:lnTo>
                  <a:lnTo>
                    <a:pt x="530859" y="283210"/>
                  </a:lnTo>
                  <a:lnTo>
                    <a:pt x="530859" y="200660"/>
                  </a:lnTo>
                  <a:close/>
                </a:path>
                <a:path w="530859" h="455930">
                  <a:moveTo>
                    <a:pt x="530859" y="283210"/>
                  </a:moveTo>
                  <a:lnTo>
                    <a:pt x="527050" y="283210"/>
                  </a:lnTo>
                  <a:lnTo>
                    <a:pt x="527050" y="295910"/>
                  </a:lnTo>
                  <a:lnTo>
                    <a:pt x="528319" y="295910"/>
                  </a:lnTo>
                  <a:lnTo>
                    <a:pt x="528319" y="292100"/>
                  </a:lnTo>
                  <a:lnTo>
                    <a:pt x="529589" y="292100"/>
                  </a:lnTo>
                  <a:lnTo>
                    <a:pt x="529589" y="288290"/>
                  </a:lnTo>
                  <a:lnTo>
                    <a:pt x="530859" y="288290"/>
                  </a:lnTo>
                  <a:lnTo>
                    <a:pt x="530859" y="283210"/>
                  </a:lnTo>
                  <a:close/>
                </a:path>
                <a:path w="530859" h="455930">
                  <a:moveTo>
                    <a:pt x="3809" y="283210"/>
                  </a:moveTo>
                  <a:lnTo>
                    <a:pt x="1270" y="283210"/>
                  </a:lnTo>
                  <a:lnTo>
                    <a:pt x="1270" y="287020"/>
                  </a:lnTo>
                  <a:lnTo>
                    <a:pt x="2539" y="287020"/>
                  </a:lnTo>
                  <a:lnTo>
                    <a:pt x="2539" y="290830"/>
                  </a:lnTo>
                  <a:lnTo>
                    <a:pt x="3809" y="290830"/>
                  </a:lnTo>
                  <a:lnTo>
                    <a:pt x="3809" y="283210"/>
                  </a:lnTo>
                  <a:close/>
                </a:path>
                <a:path w="530859" h="455930">
                  <a:moveTo>
                    <a:pt x="340359" y="454660"/>
                  </a:moveTo>
                  <a:lnTo>
                    <a:pt x="196850" y="454660"/>
                  </a:lnTo>
                  <a:lnTo>
                    <a:pt x="196850" y="455930"/>
                  </a:lnTo>
                  <a:lnTo>
                    <a:pt x="340359" y="455930"/>
                  </a:lnTo>
                  <a:lnTo>
                    <a:pt x="340359" y="454660"/>
                  </a:lnTo>
                  <a:close/>
                </a:path>
                <a:path w="530859" h="455930">
                  <a:moveTo>
                    <a:pt x="345440" y="453644"/>
                  </a:moveTo>
                  <a:lnTo>
                    <a:pt x="191770" y="453644"/>
                  </a:lnTo>
                  <a:lnTo>
                    <a:pt x="191770" y="454660"/>
                  </a:lnTo>
                  <a:lnTo>
                    <a:pt x="345440" y="454660"/>
                  </a:lnTo>
                  <a:lnTo>
                    <a:pt x="345440" y="453644"/>
                  </a:lnTo>
                  <a:close/>
                </a:path>
                <a:path w="530859" h="455930">
                  <a:moveTo>
                    <a:pt x="347979" y="452120"/>
                  </a:moveTo>
                  <a:lnTo>
                    <a:pt x="184150" y="452120"/>
                  </a:lnTo>
                  <a:lnTo>
                    <a:pt x="184150" y="453644"/>
                  </a:lnTo>
                  <a:lnTo>
                    <a:pt x="191770" y="453644"/>
                  </a:lnTo>
                  <a:lnTo>
                    <a:pt x="347979" y="453517"/>
                  </a:lnTo>
                  <a:lnTo>
                    <a:pt x="347979" y="452120"/>
                  </a:lnTo>
                  <a:close/>
                </a:path>
                <a:path w="530859" h="455930">
                  <a:moveTo>
                    <a:pt x="347979" y="453517"/>
                  </a:moveTo>
                  <a:lnTo>
                    <a:pt x="345440" y="453517"/>
                  </a:lnTo>
                  <a:lnTo>
                    <a:pt x="347979" y="453644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8209279" y="2740660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40" h="449580">
                  <a:moveTo>
                    <a:pt x="171450" y="3810"/>
                  </a:moveTo>
                  <a:lnTo>
                    <a:pt x="166370" y="3810"/>
                  </a:lnTo>
                  <a:lnTo>
                    <a:pt x="166370" y="5080"/>
                  </a:lnTo>
                  <a:lnTo>
                    <a:pt x="171450" y="5080"/>
                  </a:lnTo>
                  <a:lnTo>
                    <a:pt x="171450" y="3810"/>
                  </a:lnTo>
                  <a:close/>
                </a:path>
                <a:path w="523240" h="449580">
                  <a:moveTo>
                    <a:pt x="346710" y="1270"/>
                  </a:moveTo>
                  <a:lnTo>
                    <a:pt x="175260" y="1270"/>
                  </a:lnTo>
                  <a:lnTo>
                    <a:pt x="175260" y="3810"/>
                  </a:lnTo>
                  <a:lnTo>
                    <a:pt x="346710" y="3810"/>
                  </a:lnTo>
                  <a:lnTo>
                    <a:pt x="346710" y="1270"/>
                  </a:lnTo>
                  <a:close/>
                </a:path>
                <a:path w="523240" h="449580">
                  <a:moveTo>
                    <a:pt x="184150" y="0"/>
                  </a:moveTo>
                  <a:lnTo>
                    <a:pt x="180340" y="0"/>
                  </a:lnTo>
                  <a:lnTo>
                    <a:pt x="180340" y="1270"/>
                  </a:lnTo>
                  <a:lnTo>
                    <a:pt x="184150" y="1270"/>
                  </a:lnTo>
                  <a:lnTo>
                    <a:pt x="184150" y="0"/>
                  </a:lnTo>
                  <a:close/>
                </a:path>
                <a:path w="523240" h="449580">
                  <a:moveTo>
                    <a:pt x="344170" y="0"/>
                  </a:moveTo>
                  <a:lnTo>
                    <a:pt x="336550" y="0"/>
                  </a:lnTo>
                  <a:lnTo>
                    <a:pt x="336550" y="1270"/>
                  </a:lnTo>
                  <a:lnTo>
                    <a:pt x="344170" y="1270"/>
                  </a:lnTo>
                  <a:lnTo>
                    <a:pt x="344170" y="0"/>
                  </a:lnTo>
                  <a:close/>
                </a:path>
                <a:path w="523240" h="449580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176530"/>
                  </a:lnTo>
                  <a:lnTo>
                    <a:pt x="3810" y="176530"/>
                  </a:lnTo>
                  <a:lnTo>
                    <a:pt x="3810" y="151130"/>
                  </a:lnTo>
                  <a:close/>
                </a:path>
                <a:path w="523240" h="449580">
                  <a:moveTo>
                    <a:pt x="520700" y="147320"/>
                  </a:moveTo>
                  <a:lnTo>
                    <a:pt x="519429" y="147320"/>
                  </a:lnTo>
                  <a:lnTo>
                    <a:pt x="519429" y="176530"/>
                  </a:lnTo>
                  <a:lnTo>
                    <a:pt x="523240" y="176530"/>
                  </a:lnTo>
                  <a:lnTo>
                    <a:pt x="523240" y="153670"/>
                  </a:lnTo>
                  <a:lnTo>
                    <a:pt x="521970" y="153670"/>
                  </a:lnTo>
                  <a:lnTo>
                    <a:pt x="521970" y="151130"/>
                  </a:lnTo>
                  <a:lnTo>
                    <a:pt x="520700" y="151130"/>
                  </a:lnTo>
                  <a:lnTo>
                    <a:pt x="520700" y="147320"/>
                  </a:lnTo>
                  <a:close/>
                </a:path>
                <a:path w="523240" h="449580">
                  <a:moveTo>
                    <a:pt x="3810" y="176530"/>
                  </a:moveTo>
                  <a:lnTo>
                    <a:pt x="0" y="176530"/>
                  </a:lnTo>
                  <a:lnTo>
                    <a:pt x="0" y="198120"/>
                  </a:lnTo>
                  <a:lnTo>
                    <a:pt x="3810" y="198120"/>
                  </a:lnTo>
                  <a:lnTo>
                    <a:pt x="3810" y="176530"/>
                  </a:lnTo>
                  <a:close/>
                </a:path>
                <a:path w="523240" h="449580">
                  <a:moveTo>
                    <a:pt x="523240" y="176530"/>
                  </a:moveTo>
                  <a:lnTo>
                    <a:pt x="519429" y="176530"/>
                  </a:lnTo>
                  <a:lnTo>
                    <a:pt x="519429" y="198120"/>
                  </a:lnTo>
                  <a:lnTo>
                    <a:pt x="523240" y="198120"/>
                  </a:lnTo>
                  <a:lnTo>
                    <a:pt x="523240" y="176530"/>
                  </a:lnTo>
                  <a:close/>
                </a:path>
                <a:path w="523240" h="449580">
                  <a:moveTo>
                    <a:pt x="3810" y="198120"/>
                  </a:moveTo>
                  <a:lnTo>
                    <a:pt x="0" y="19812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198120"/>
                  </a:lnTo>
                  <a:close/>
                </a:path>
                <a:path w="523240" h="449580">
                  <a:moveTo>
                    <a:pt x="523240" y="198120"/>
                  </a:moveTo>
                  <a:lnTo>
                    <a:pt x="519429" y="198120"/>
                  </a:lnTo>
                  <a:lnTo>
                    <a:pt x="519429" y="280670"/>
                  </a:lnTo>
                  <a:lnTo>
                    <a:pt x="523240" y="280670"/>
                  </a:lnTo>
                  <a:lnTo>
                    <a:pt x="523240" y="198120"/>
                  </a:lnTo>
                  <a:close/>
                </a:path>
                <a:path w="523240" h="449580">
                  <a:moveTo>
                    <a:pt x="3810" y="280670"/>
                  </a:moveTo>
                  <a:lnTo>
                    <a:pt x="0" y="280670"/>
                  </a:lnTo>
                  <a:lnTo>
                    <a:pt x="0" y="293370"/>
                  </a:lnTo>
                  <a:lnTo>
                    <a:pt x="1270" y="293370"/>
                  </a:lnTo>
                  <a:lnTo>
                    <a:pt x="1270" y="297180"/>
                  </a:lnTo>
                  <a:lnTo>
                    <a:pt x="2540" y="297180"/>
                  </a:lnTo>
                  <a:lnTo>
                    <a:pt x="2540" y="299720"/>
                  </a:lnTo>
                  <a:lnTo>
                    <a:pt x="3810" y="299720"/>
                  </a:lnTo>
                  <a:lnTo>
                    <a:pt x="3810" y="280670"/>
                  </a:lnTo>
                  <a:close/>
                </a:path>
                <a:path w="523240" h="449580">
                  <a:moveTo>
                    <a:pt x="523240" y="280670"/>
                  </a:moveTo>
                  <a:lnTo>
                    <a:pt x="519429" y="280670"/>
                  </a:lnTo>
                  <a:lnTo>
                    <a:pt x="519429" y="299720"/>
                  </a:lnTo>
                  <a:lnTo>
                    <a:pt x="521970" y="299720"/>
                  </a:lnTo>
                  <a:lnTo>
                    <a:pt x="521970" y="297180"/>
                  </a:lnTo>
                  <a:lnTo>
                    <a:pt x="523240" y="297180"/>
                  </a:lnTo>
                  <a:lnTo>
                    <a:pt x="523240" y="280670"/>
                  </a:lnTo>
                  <a:close/>
                </a:path>
                <a:path w="523240" h="449580">
                  <a:moveTo>
                    <a:pt x="520700" y="299720"/>
                  </a:moveTo>
                  <a:lnTo>
                    <a:pt x="519429" y="299720"/>
                  </a:lnTo>
                  <a:lnTo>
                    <a:pt x="519429" y="303530"/>
                  </a:lnTo>
                  <a:lnTo>
                    <a:pt x="520700" y="303530"/>
                  </a:lnTo>
                  <a:lnTo>
                    <a:pt x="520700" y="299720"/>
                  </a:lnTo>
                  <a:close/>
                </a:path>
                <a:path w="523240" h="449580">
                  <a:moveTo>
                    <a:pt x="350520" y="448564"/>
                  </a:moveTo>
                  <a:lnTo>
                    <a:pt x="177800" y="448564"/>
                  </a:lnTo>
                  <a:lnTo>
                    <a:pt x="177800" y="449580"/>
                  </a:lnTo>
                  <a:lnTo>
                    <a:pt x="350520" y="449580"/>
                  </a:lnTo>
                  <a:lnTo>
                    <a:pt x="350520" y="448564"/>
                  </a:lnTo>
                  <a:close/>
                </a:path>
                <a:path w="523240" h="449580">
                  <a:moveTo>
                    <a:pt x="354330" y="447294"/>
                  </a:moveTo>
                  <a:lnTo>
                    <a:pt x="173990" y="447294"/>
                  </a:lnTo>
                  <a:lnTo>
                    <a:pt x="173990" y="448564"/>
                  </a:lnTo>
                  <a:lnTo>
                    <a:pt x="177800" y="448564"/>
                  </a:lnTo>
                  <a:lnTo>
                    <a:pt x="177800" y="448310"/>
                  </a:lnTo>
                  <a:lnTo>
                    <a:pt x="354330" y="448310"/>
                  </a:lnTo>
                  <a:lnTo>
                    <a:pt x="354330" y="447294"/>
                  </a:lnTo>
                  <a:close/>
                </a:path>
                <a:path w="523240" h="449580">
                  <a:moveTo>
                    <a:pt x="354330" y="448310"/>
                  </a:moveTo>
                  <a:lnTo>
                    <a:pt x="350520" y="448310"/>
                  </a:lnTo>
                  <a:lnTo>
                    <a:pt x="350520" y="448564"/>
                  </a:lnTo>
                  <a:lnTo>
                    <a:pt x="354330" y="448564"/>
                  </a:lnTo>
                  <a:lnTo>
                    <a:pt x="354330" y="448310"/>
                  </a:lnTo>
                  <a:close/>
                </a:path>
                <a:path w="523240" h="449580">
                  <a:moveTo>
                    <a:pt x="358139" y="447167"/>
                  </a:moveTo>
                  <a:lnTo>
                    <a:pt x="170179" y="447167"/>
                  </a:lnTo>
                  <a:lnTo>
                    <a:pt x="358139" y="447294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8213089" y="2744470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30">
                  <a:moveTo>
                    <a:pt x="167639" y="126"/>
                  </a:moveTo>
                  <a:lnTo>
                    <a:pt x="162559" y="126"/>
                  </a:lnTo>
                  <a:lnTo>
                    <a:pt x="162559" y="2539"/>
                  </a:lnTo>
                  <a:lnTo>
                    <a:pt x="351789" y="2539"/>
                  </a:lnTo>
                  <a:lnTo>
                    <a:pt x="351789" y="1397"/>
                  </a:lnTo>
                  <a:lnTo>
                    <a:pt x="167639" y="1397"/>
                  </a:lnTo>
                  <a:lnTo>
                    <a:pt x="167639" y="126"/>
                  </a:lnTo>
                  <a:close/>
                </a:path>
                <a:path w="515620" h="443230">
                  <a:moveTo>
                    <a:pt x="351789" y="0"/>
                  </a:moveTo>
                  <a:lnTo>
                    <a:pt x="346709" y="0"/>
                  </a:lnTo>
                  <a:lnTo>
                    <a:pt x="346709" y="1397"/>
                  </a:lnTo>
                  <a:lnTo>
                    <a:pt x="351789" y="1397"/>
                  </a:lnTo>
                  <a:lnTo>
                    <a:pt x="351789" y="0"/>
                  </a:lnTo>
                  <a:close/>
                </a:path>
                <a:path w="515620" h="443230">
                  <a:moveTo>
                    <a:pt x="3809" y="139700"/>
                  </a:moveTo>
                  <a:lnTo>
                    <a:pt x="2539" y="139700"/>
                  </a:lnTo>
                  <a:lnTo>
                    <a:pt x="2539" y="142240"/>
                  </a:lnTo>
                  <a:lnTo>
                    <a:pt x="1269" y="142240"/>
                  </a:lnTo>
                  <a:lnTo>
                    <a:pt x="1269" y="144780"/>
                  </a:lnTo>
                  <a:lnTo>
                    <a:pt x="0" y="144780"/>
                  </a:lnTo>
                  <a:lnTo>
                    <a:pt x="0" y="172720"/>
                  </a:lnTo>
                  <a:lnTo>
                    <a:pt x="3809" y="172720"/>
                  </a:lnTo>
                  <a:lnTo>
                    <a:pt x="3809" y="139700"/>
                  </a:lnTo>
                  <a:close/>
                </a:path>
                <a:path w="515620" h="443230">
                  <a:moveTo>
                    <a:pt x="514350" y="138430"/>
                  </a:moveTo>
                  <a:lnTo>
                    <a:pt x="513079" y="138430"/>
                  </a:lnTo>
                  <a:lnTo>
                    <a:pt x="513079" y="172720"/>
                  </a:lnTo>
                  <a:lnTo>
                    <a:pt x="515619" y="172720"/>
                  </a:lnTo>
                  <a:lnTo>
                    <a:pt x="515619" y="140970"/>
                  </a:lnTo>
                  <a:lnTo>
                    <a:pt x="514349" y="140970"/>
                  </a:lnTo>
                  <a:lnTo>
                    <a:pt x="514350" y="138430"/>
                  </a:lnTo>
                  <a:close/>
                </a:path>
                <a:path w="515620" h="443230">
                  <a:moveTo>
                    <a:pt x="3809" y="172720"/>
                  </a:moveTo>
                  <a:lnTo>
                    <a:pt x="0" y="17272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72720"/>
                  </a:lnTo>
                  <a:close/>
                </a:path>
                <a:path w="515620" h="443230">
                  <a:moveTo>
                    <a:pt x="515619" y="172720"/>
                  </a:moveTo>
                  <a:lnTo>
                    <a:pt x="513079" y="172720"/>
                  </a:lnTo>
                  <a:lnTo>
                    <a:pt x="513079" y="194310"/>
                  </a:lnTo>
                  <a:lnTo>
                    <a:pt x="515619" y="194310"/>
                  </a:lnTo>
                  <a:lnTo>
                    <a:pt x="515619" y="172720"/>
                  </a:lnTo>
                  <a:close/>
                </a:path>
                <a:path w="515620" h="443230">
                  <a:moveTo>
                    <a:pt x="3809" y="194310"/>
                  </a:moveTo>
                  <a:lnTo>
                    <a:pt x="0" y="1943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194310"/>
                  </a:lnTo>
                  <a:close/>
                </a:path>
                <a:path w="515620" h="443230">
                  <a:moveTo>
                    <a:pt x="515619" y="194310"/>
                  </a:moveTo>
                  <a:lnTo>
                    <a:pt x="513079" y="194310"/>
                  </a:lnTo>
                  <a:lnTo>
                    <a:pt x="513079" y="276860"/>
                  </a:lnTo>
                  <a:lnTo>
                    <a:pt x="515619" y="276860"/>
                  </a:lnTo>
                  <a:lnTo>
                    <a:pt x="515619" y="194310"/>
                  </a:lnTo>
                  <a:close/>
                </a:path>
                <a:path w="515620" h="443230">
                  <a:moveTo>
                    <a:pt x="3809" y="276860"/>
                  </a:moveTo>
                  <a:lnTo>
                    <a:pt x="0" y="2768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76860"/>
                  </a:lnTo>
                  <a:close/>
                </a:path>
                <a:path w="515620" h="443230">
                  <a:moveTo>
                    <a:pt x="515619" y="276860"/>
                  </a:moveTo>
                  <a:lnTo>
                    <a:pt x="513079" y="276860"/>
                  </a:lnTo>
                  <a:lnTo>
                    <a:pt x="513079" y="295910"/>
                  </a:lnTo>
                  <a:lnTo>
                    <a:pt x="515619" y="295910"/>
                  </a:lnTo>
                  <a:lnTo>
                    <a:pt x="515619" y="276860"/>
                  </a:lnTo>
                  <a:close/>
                </a:path>
                <a:path w="515620" h="443230">
                  <a:moveTo>
                    <a:pt x="515619" y="295910"/>
                  </a:moveTo>
                  <a:lnTo>
                    <a:pt x="513079" y="295910"/>
                  </a:lnTo>
                  <a:lnTo>
                    <a:pt x="513079" y="304800"/>
                  </a:lnTo>
                  <a:lnTo>
                    <a:pt x="514350" y="304800"/>
                  </a:lnTo>
                  <a:lnTo>
                    <a:pt x="514349" y="302260"/>
                  </a:lnTo>
                  <a:lnTo>
                    <a:pt x="515619" y="302260"/>
                  </a:lnTo>
                  <a:lnTo>
                    <a:pt x="515619" y="295910"/>
                  </a:lnTo>
                  <a:close/>
                </a:path>
                <a:path w="515620" h="443230">
                  <a:moveTo>
                    <a:pt x="3809" y="295910"/>
                  </a:moveTo>
                  <a:lnTo>
                    <a:pt x="0" y="295910"/>
                  </a:lnTo>
                  <a:lnTo>
                    <a:pt x="0" y="298450"/>
                  </a:lnTo>
                  <a:lnTo>
                    <a:pt x="1269" y="298450"/>
                  </a:lnTo>
                  <a:lnTo>
                    <a:pt x="1269" y="300990"/>
                  </a:lnTo>
                  <a:lnTo>
                    <a:pt x="2539" y="300990"/>
                  </a:lnTo>
                  <a:lnTo>
                    <a:pt x="2539" y="303530"/>
                  </a:lnTo>
                  <a:lnTo>
                    <a:pt x="3809" y="303530"/>
                  </a:lnTo>
                  <a:lnTo>
                    <a:pt x="3809" y="295910"/>
                  </a:lnTo>
                  <a:close/>
                </a:path>
                <a:path w="515620" h="443230">
                  <a:moveTo>
                    <a:pt x="354329" y="441960"/>
                  </a:moveTo>
                  <a:lnTo>
                    <a:pt x="166369" y="441960"/>
                  </a:lnTo>
                  <a:lnTo>
                    <a:pt x="166369" y="443230"/>
                  </a:lnTo>
                  <a:lnTo>
                    <a:pt x="354329" y="443230"/>
                  </a:lnTo>
                  <a:lnTo>
                    <a:pt x="354329" y="441960"/>
                  </a:lnTo>
                  <a:close/>
                </a:path>
                <a:path w="515620" h="443230">
                  <a:moveTo>
                    <a:pt x="359409" y="440944"/>
                  </a:moveTo>
                  <a:lnTo>
                    <a:pt x="161289" y="440944"/>
                  </a:lnTo>
                  <a:lnTo>
                    <a:pt x="161289" y="441960"/>
                  </a:lnTo>
                  <a:lnTo>
                    <a:pt x="359409" y="441960"/>
                  </a:lnTo>
                  <a:lnTo>
                    <a:pt x="359409" y="440944"/>
                  </a:lnTo>
                  <a:close/>
                </a:path>
                <a:path w="515620" h="443230">
                  <a:moveTo>
                    <a:pt x="363220" y="439420"/>
                  </a:moveTo>
                  <a:lnTo>
                    <a:pt x="157479" y="439420"/>
                  </a:lnTo>
                  <a:lnTo>
                    <a:pt x="157479" y="440944"/>
                  </a:lnTo>
                  <a:lnTo>
                    <a:pt x="161289" y="440944"/>
                  </a:lnTo>
                  <a:lnTo>
                    <a:pt x="363220" y="440817"/>
                  </a:lnTo>
                  <a:lnTo>
                    <a:pt x="363220" y="439420"/>
                  </a:lnTo>
                  <a:close/>
                </a:path>
                <a:path w="515620" h="443230">
                  <a:moveTo>
                    <a:pt x="363220" y="440817"/>
                  </a:moveTo>
                  <a:lnTo>
                    <a:pt x="359409" y="440817"/>
                  </a:lnTo>
                  <a:lnTo>
                    <a:pt x="363220" y="440944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8216899" y="2747010"/>
              <a:ext cx="509270" cy="436880"/>
            </a:xfrm>
            <a:custGeom>
              <a:avLst/>
              <a:gdLst/>
              <a:ahLst/>
              <a:cxnLst/>
              <a:rect l="l" t="t" r="r" b="b"/>
              <a:pathLst>
                <a:path w="509270" h="436880">
                  <a:moveTo>
                    <a:pt x="144779" y="3810"/>
                  </a:moveTo>
                  <a:lnTo>
                    <a:pt x="142240" y="3810"/>
                  </a:lnTo>
                  <a:lnTo>
                    <a:pt x="144779" y="3937"/>
                  </a:lnTo>
                  <a:close/>
                </a:path>
                <a:path w="509270" h="436880">
                  <a:moveTo>
                    <a:pt x="361950" y="1270"/>
                  </a:moveTo>
                  <a:lnTo>
                    <a:pt x="148590" y="1270"/>
                  </a:lnTo>
                  <a:lnTo>
                    <a:pt x="148590" y="3810"/>
                  </a:lnTo>
                  <a:lnTo>
                    <a:pt x="361950" y="3810"/>
                  </a:lnTo>
                  <a:lnTo>
                    <a:pt x="361950" y="1270"/>
                  </a:lnTo>
                  <a:close/>
                </a:path>
                <a:path w="509270" h="436880">
                  <a:moveTo>
                    <a:pt x="154940" y="0"/>
                  </a:moveTo>
                  <a:lnTo>
                    <a:pt x="151129" y="0"/>
                  </a:lnTo>
                  <a:lnTo>
                    <a:pt x="151129" y="1270"/>
                  </a:lnTo>
                  <a:lnTo>
                    <a:pt x="154940" y="1270"/>
                  </a:lnTo>
                  <a:lnTo>
                    <a:pt x="154940" y="0"/>
                  </a:lnTo>
                  <a:close/>
                </a:path>
                <a:path w="509270" h="436880">
                  <a:moveTo>
                    <a:pt x="355600" y="0"/>
                  </a:moveTo>
                  <a:lnTo>
                    <a:pt x="351790" y="0"/>
                  </a:lnTo>
                  <a:lnTo>
                    <a:pt x="351790" y="1270"/>
                  </a:lnTo>
                  <a:lnTo>
                    <a:pt x="355600" y="1270"/>
                  </a:lnTo>
                  <a:lnTo>
                    <a:pt x="355600" y="0"/>
                  </a:lnTo>
                  <a:close/>
                </a:path>
                <a:path w="509270" h="436880">
                  <a:moveTo>
                    <a:pt x="2540" y="132080"/>
                  </a:moveTo>
                  <a:lnTo>
                    <a:pt x="1270" y="132080"/>
                  </a:lnTo>
                  <a:lnTo>
                    <a:pt x="1270" y="134620"/>
                  </a:lnTo>
                  <a:lnTo>
                    <a:pt x="0" y="134620"/>
                  </a:lnTo>
                  <a:lnTo>
                    <a:pt x="0" y="170180"/>
                  </a:lnTo>
                  <a:lnTo>
                    <a:pt x="2540" y="170180"/>
                  </a:lnTo>
                  <a:lnTo>
                    <a:pt x="2540" y="132080"/>
                  </a:lnTo>
                  <a:close/>
                </a:path>
                <a:path w="509270" h="436880">
                  <a:moveTo>
                    <a:pt x="506729" y="127000"/>
                  </a:moveTo>
                  <a:lnTo>
                    <a:pt x="505459" y="127000"/>
                  </a:lnTo>
                  <a:lnTo>
                    <a:pt x="505459" y="170180"/>
                  </a:lnTo>
                  <a:lnTo>
                    <a:pt x="509270" y="170180"/>
                  </a:lnTo>
                  <a:lnTo>
                    <a:pt x="509270" y="132080"/>
                  </a:lnTo>
                  <a:lnTo>
                    <a:pt x="508000" y="132080"/>
                  </a:lnTo>
                  <a:lnTo>
                    <a:pt x="508000" y="129540"/>
                  </a:lnTo>
                  <a:lnTo>
                    <a:pt x="506729" y="129540"/>
                  </a:lnTo>
                  <a:lnTo>
                    <a:pt x="506729" y="127000"/>
                  </a:lnTo>
                  <a:close/>
                </a:path>
                <a:path w="509270" h="436880">
                  <a:moveTo>
                    <a:pt x="2540" y="170180"/>
                  </a:moveTo>
                  <a:lnTo>
                    <a:pt x="0" y="170180"/>
                  </a:lnTo>
                  <a:lnTo>
                    <a:pt x="0" y="191770"/>
                  </a:lnTo>
                  <a:lnTo>
                    <a:pt x="2540" y="191770"/>
                  </a:lnTo>
                  <a:lnTo>
                    <a:pt x="2540" y="170180"/>
                  </a:lnTo>
                  <a:close/>
                </a:path>
                <a:path w="509270" h="436880">
                  <a:moveTo>
                    <a:pt x="509270" y="170180"/>
                  </a:moveTo>
                  <a:lnTo>
                    <a:pt x="505459" y="170180"/>
                  </a:lnTo>
                  <a:lnTo>
                    <a:pt x="505459" y="191770"/>
                  </a:lnTo>
                  <a:lnTo>
                    <a:pt x="509270" y="191770"/>
                  </a:lnTo>
                  <a:lnTo>
                    <a:pt x="509270" y="170180"/>
                  </a:lnTo>
                  <a:close/>
                </a:path>
                <a:path w="509270" h="436880">
                  <a:moveTo>
                    <a:pt x="2540" y="191770"/>
                  </a:moveTo>
                  <a:lnTo>
                    <a:pt x="0" y="191770"/>
                  </a:lnTo>
                  <a:lnTo>
                    <a:pt x="0" y="274320"/>
                  </a:lnTo>
                  <a:lnTo>
                    <a:pt x="2540" y="274320"/>
                  </a:lnTo>
                  <a:lnTo>
                    <a:pt x="2540" y="191770"/>
                  </a:lnTo>
                  <a:close/>
                </a:path>
                <a:path w="509270" h="436880">
                  <a:moveTo>
                    <a:pt x="509270" y="191770"/>
                  </a:moveTo>
                  <a:lnTo>
                    <a:pt x="505459" y="191770"/>
                  </a:lnTo>
                  <a:lnTo>
                    <a:pt x="505459" y="274320"/>
                  </a:lnTo>
                  <a:lnTo>
                    <a:pt x="509270" y="274320"/>
                  </a:lnTo>
                  <a:lnTo>
                    <a:pt x="509270" y="191770"/>
                  </a:lnTo>
                  <a:close/>
                </a:path>
                <a:path w="509270" h="436880">
                  <a:moveTo>
                    <a:pt x="2540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2540" y="293370"/>
                  </a:lnTo>
                  <a:lnTo>
                    <a:pt x="2540" y="274320"/>
                  </a:lnTo>
                  <a:close/>
                </a:path>
                <a:path w="509270" h="436880">
                  <a:moveTo>
                    <a:pt x="509270" y="274320"/>
                  </a:moveTo>
                  <a:lnTo>
                    <a:pt x="505459" y="274320"/>
                  </a:lnTo>
                  <a:lnTo>
                    <a:pt x="505459" y="293370"/>
                  </a:lnTo>
                  <a:lnTo>
                    <a:pt x="509270" y="293370"/>
                  </a:lnTo>
                  <a:lnTo>
                    <a:pt x="509270" y="274320"/>
                  </a:lnTo>
                  <a:close/>
                </a:path>
                <a:path w="509270" h="436880">
                  <a:moveTo>
                    <a:pt x="2540" y="293370"/>
                  </a:moveTo>
                  <a:lnTo>
                    <a:pt x="0" y="293370"/>
                  </a:lnTo>
                  <a:lnTo>
                    <a:pt x="0" y="303530"/>
                  </a:lnTo>
                  <a:lnTo>
                    <a:pt x="1270" y="303530"/>
                  </a:lnTo>
                  <a:lnTo>
                    <a:pt x="1270" y="306070"/>
                  </a:lnTo>
                  <a:lnTo>
                    <a:pt x="2540" y="306070"/>
                  </a:lnTo>
                  <a:lnTo>
                    <a:pt x="2540" y="293370"/>
                  </a:lnTo>
                  <a:close/>
                </a:path>
                <a:path w="509270" h="436880">
                  <a:moveTo>
                    <a:pt x="509270" y="293370"/>
                  </a:moveTo>
                  <a:lnTo>
                    <a:pt x="505459" y="293370"/>
                  </a:lnTo>
                  <a:lnTo>
                    <a:pt x="505459" y="306070"/>
                  </a:lnTo>
                  <a:lnTo>
                    <a:pt x="509270" y="306070"/>
                  </a:lnTo>
                  <a:lnTo>
                    <a:pt x="509270" y="293370"/>
                  </a:lnTo>
                  <a:close/>
                </a:path>
                <a:path w="509270" h="436880">
                  <a:moveTo>
                    <a:pt x="508000" y="306070"/>
                  </a:moveTo>
                  <a:lnTo>
                    <a:pt x="505459" y="306070"/>
                  </a:lnTo>
                  <a:lnTo>
                    <a:pt x="505459" y="311150"/>
                  </a:lnTo>
                  <a:lnTo>
                    <a:pt x="506729" y="311150"/>
                  </a:lnTo>
                  <a:lnTo>
                    <a:pt x="506729" y="308610"/>
                  </a:lnTo>
                  <a:lnTo>
                    <a:pt x="508000" y="308610"/>
                  </a:lnTo>
                  <a:lnTo>
                    <a:pt x="508000" y="306070"/>
                  </a:lnTo>
                  <a:close/>
                </a:path>
                <a:path w="509270" h="436880">
                  <a:moveTo>
                    <a:pt x="361950" y="435864"/>
                  </a:moveTo>
                  <a:lnTo>
                    <a:pt x="148590" y="435864"/>
                  </a:lnTo>
                  <a:lnTo>
                    <a:pt x="148590" y="436880"/>
                  </a:lnTo>
                  <a:lnTo>
                    <a:pt x="361950" y="436880"/>
                  </a:lnTo>
                  <a:lnTo>
                    <a:pt x="361950" y="435864"/>
                  </a:lnTo>
                  <a:close/>
                </a:path>
                <a:path w="509270" h="436880">
                  <a:moveTo>
                    <a:pt x="365759" y="434594"/>
                  </a:moveTo>
                  <a:lnTo>
                    <a:pt x="146050" y="434594"/>
                  </a:lnTo>
                  <a:lnTo>
                    <a:pt x="146050" y="435864"/>
                  </a:lnTo>
                  <a:lnTo>
                    <a:pt x="148590" y="435864"/>
                  </a:lnTo>
                  <a:lnTo>
                    <a:pt x="148590" y="435610"/>
                  </a:lnTo>
                  <a:lnTo>
                    <a:pt x="365759" y="435610"/>
                  </a:lnTo>
                  <a:lnTo>
                    <a:pt x="365759" y="434594"/>
                  </a:lnTo>
                  <a:close/>
                </a:path>
                <a:path w="509270" h="436880">
                  <a:moveTo>
                    <a:pt x="365759" y="435610"/>
                  </a:moveTo>
                  <a:lnTo>
                    <a:pt x="361950" y="435610"/>
                  </a:lnTo>
                  <a:lnTo>
                    <a:pt x="361950" y="435864"/>
                  </a:lnTo>
                  <a:lnTo>
                    <a:pt x="365759" y="435864"/>
                  </a:lnTo>
                  <a:lnTo>
                    <a:pt x="365759" y="435610"/>
                  </a:lnTo>
                  <a:close/>
                </a:path>
                <a:path w="509270" h="436880">
                  <a:moveTo>
                    <a:pt x="368300" y="433070"/>
                  </a:moveTo>
                  <a:lnTo>
                    <a:pt x="143509" y="433070"/>
                  </a:lnTo>
                  <a:lnTo>
                    <a:pt x="143509" y="434594"/>
                  </a:lnTo>
                  <a:lnTo>
                    <a:pt x="368300" y="434594"/>
                  </a:lnTo>
                  <a:lnTo>
                    <a:pt x="368300" y="43307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8219439" y="2750820"/>
              <a:ext cx="502920" cy="429259"/>
            </a:xfrm>
            <a:custGeom>
              <a:avLst/>
              <a:gdLst/>
              <a:ahLst/>
              <a:cxnLst/>
              <a:rect l="l" t="t" r="r" b="b"/>
              <a:pathLst>
                <a:path w="502920" h="429260">
                  <a:moveTo>
                    <a:pt x="500379" y="116839"/>
                  </a:moveTo>
                  <a:lnTo>
                    <a:pt x="499109" y="116839"/>
                  </a:lnTo>
                  <a:lnTo>
                    <a:pt x="499109" y="118110"/>
                  </a:lnTo>
                  <a:lnTo>
                    <a:pt x="500379" y="118110"/>
                  </a:lnTo>
                  <a:lnTo>
                    <a:pt x="500379" y="116839"/>
                  </a:lnTo>
                  <a:close/>
                </a:path>
                <a:path w="502920" h="429260">
                  <a:moveTo>
                    <a:pt x="135889" y="2539"/>
                  </a:moveTo>
                  <a:lnTo>
                    <a:pt x="133350" y="2539"/>
                  </a:lnTo>
                  <a:lnTo>
                    <a:pt x="133350" y="3810"/>
                  </a:lnTo>
                  <a:lnTo>
                    <a:pt x="135889" y="3810"/>
                  </a:lnTo>
                  <a:lnTo>
                    <a:pt x="135889" y="2539"/>
                  </a:lnTo>
                  <a:close/>
                </a:path>
                <a:path w="502920" h="429260">
                  <a:moveTo>
                    <a:pt x="370840" y="2539"/>
                  </a:moveTo>
                  <a:lnTo>
                    <a:pt x="367029" y="2539"/>
                  </a:lnTo>
                  <a:lnTo>
                    <a:pt x="367029" y="3810"/>
                  </a:lnTo>
                  <a:lnTo>
                    <a:pt x="370840" y="3810"/>
                  </a:lnTo>
                  <a:lnTo>
                    <a:pt x="370840" y="2539"/>
                  </a:lnTo>
                  <a:close/>
                </a:path>
                <a:path w="502920" h="429260">
                  <a:moveTo>
                    <a:pt x="142239" y="126"/>
                  </a:moveTo>
                  <a:lnTo>
                    <a:pt x="139700" y="126"/>
                  </a:lnTo>
                  <a:lnTo>
                    <a:pt x="139700" y="2539"/>
                  </a:lnTo>
                  <a:lnTo>
                    <a:pt x="364490" y="2539"/>
                  </a:lnTo>
                  <a:lnTo>
                    <a:pt x="364490" y="1397"/>
                  </a:lnTo>
                  <a:lnTo>
                    <a:pt x="142239" y="1397"/>
                  </a:lnTo>
                  <a:lnTo>
                    <a:pt x="142239" y="126"/>
                  </a:lnTo>
                  <a:close/>
                </a:path>
                <a:path w="502920" h="429260">
                  <a:moveTo>
                    <a:pt x="364490" y="0"/>
                  </a:moveTo>
                  <a:lnTo>
                    <a:pt x="361949" y="0"/>
                  </a:lnTo>
                  <a:lnTo>
                    <a:pt x="361949" y="1397"/>
                  </a:lnTo>
                  <a:lnTo>
                    <a:pt x="364490" y="1397"/>
                  </a:lnTo>
                  <a:lnTo>
                    <a:pt x="364490" y="0"/>
                  </a:lnTo>
                  <a:close/>
                </a:path>
                <a:path w="502920" h="429260">
                  <a:moveTo>
                    <a:pt x="3809" y="120650"/>
                  </a:moveTo>
                  <a:lnTo>
                    <a:pt x="2539" y="120650"/>
                  </a:lnTo>
                  <a:lnTo>
                    <a:pt x="2539" y="123190"/>
                  </a:lnTo>
                  <a:lnTo>
                    <a:pt x="1269" y="123190"/>
                  </a:lnTo>
                  <a:lnTo>
                    <a:pt x="1269" y="125730"/>
                  </a:lnTo>
                  <a:lnTo>
                    <a:pt x="0" y="125730"/>
                  </a:lnTo>
                  <a:lnTo>
                    <a:pt x="0" y="166370"/>
                  </a:lnTo>
                  <a:lnTo>
                    <a:pt x="3809" y="166370"/>
                  </a:lnTo>
                  <a:lnTo>
                    <a:pt x="3809" y="120650"/>
                  </a:lnTo>
                  <a:close/>
                </a:path>
                <a:path w="502920" h="429260">
                  <a:moveTo>
                    <a:pt x="501650" y="118110"/>
                  </a:moveTo>
                  <a:lnTo>
                    <a:pt x="499109" y="118110"/>
                  </a:lnTo>
                  <a:lnTo>
                    <a:pt x="499109" y="166370"/>
                  </a:lnTo>
                  <a:lnTo>
                    <a:pt x="502919" y="166370"/>
                  </a:lnTo>
                  <a:lnTo>
                    <a:pt x="502919" y="120650"/>
                  </a:lnTo>
                  <a:lnTo>
                    <a:pt x="501650" y="120650"/>
                  </a:lnTo>
                  <a:lnTo>
                    <a:pt x="501650" y="118110"/>
                  </a:lnTo>
                  <a:close/>
                </a:path>
                <a:path w="502920" h="429260">
                  <a:moveTo>
                    <a:pt x="3809" y="166370"/>
                  </a:moveTo>
                  <a:lnTo>
                    <a:pt x="0" y="16637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66370"/>
                  </a:lnTo>
                  <a:close/>
                </a:path>
                <a:path w="502920" h="429260">
                  <a:moveTo>
                    <a:pt x="502919" y="166370"/>
                  </a:moveTo>
                  <a:lnTo>
                    <a:pt x="499109" y="166370"/>
                  </a:lnTo>
                  <a:lnTo>
                    <a:pt x="499109" y="187960"/>
                  </a:lnTo>
                  <a:lnTo>
                    <a:pt x="502919" y="187960"/>
                  </a:lnTo>
                  <a:lnTo>
                    <a:pt x="502919" y="166370"/>
                  </a:lnTo>
                  <a:close/>
                </a:path>
                <a:path w="502920" h="429260">
                  <a:moveTo>
                    <a:pt x="3809" y="187960"/>
                  </a:moveTo>
                  <a:lnTo>
                    <a:pt x="0" y="18796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187960"/>
                  </a:lnTo>
                  <a:close/>
                </a:path>
                <a:path w="502920" h="429260">
                  <a:moveTo>
                    <a:pt x="502919" y="187960"/>
                  </a:moveTo>
                  <a:lnTo>
                    <a:pt x="499109" y="187960"/>
                  </a:lnTo>
                  <a:lnTo>
                    <a:pt x="499109" y="270510"/>
                  </a:lnTo>
                  <a:lnTo>
                    <a:pt x="502919" y="270510"/>
                  </a:lnTo>
                  <a:lnTo>
                    <a:pt x="502919" y="187960"/>
                  </a:lnTo>
                  <a:close/>
                </a:path>
                <a:path w="502920" h="429260">
                  <a:moveTo>
                    <a:pt x="3809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70510"/>
                  </a:lnTo>
                  <a:close/>
                </a:path>
                <a:path w="502920" h="429260">
                  <a:moveTo>
                    <a:pt x="502919" y="270510"/>
                  </a:moveTo>
                  <a:lnTo>
                    <a:pt x="499109" y="270510"/>
                  </a:lnTo>
                  <a:lnTo>
                    <a:pt x="499109" y="289560"/>
                  </a:lnTo>
                  <a:lnTo>
                    <a:pt x="502919" y="289560"/>
                  </a:lnTo>
                  <a:lnTo>
                    <a:pt x="502919" y="270510"/>
                  </a:lnTo>
                  <a:close/>
                </a:path>
                <a:path w="502920" h="429260">
                  <a:moveTo>
                    <a:pt x="3809" y="289560"/>
                  </a:moveTo>
                  <a:lnTo>
                    <a:pt x="0" y="28956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89560"/>
                  </a:lnTo>
                  <a:close/>
                </a:path>
                <a:path w="502920" h="429260">
                  <a:moveTo>
                    <a:pt x="502919" y="289560"/>
                  </a:moveTo>
                  <a:lnTo>
                    <a:pt x="499109" y="289560"/>
                  </a:lnTo>
                  <a:lnTo>
                    <a:pt x="499109" y="302260"/>
                  </a:lnTo>
                  <a:lnTo>
                    <a:pt x="502919" y="302260"/>
                  </a:lnTo>
                  <a:lnTo>
                    <a:pt x="502919" y="289560"/>
                  </a:lnTo>
                  <a:close/>
                </a:path>
                <a:path w="502920" h="429260">
                  <a:moveTo>
                    <a:pt x="502919" y="302260"/>
                  </a:moveTo>
                  <a:lnTo>
                    <a:pt x="499109" y="302260"/>
                  </a:lnTo>
                  <a:lnTo>
                    <a:pt x="499109" y="314960"/>
                  </a:lnTo>
                  <a:lnTo>
                    <a:pt x="500379" y="314960"/>
                  </a:lnTo>
                  <a:lnTo>
                    <a:pt x="500379" y="312420"/>
                  </a:lnTo>
                  <a:lnTo>
                    <a:pt x="501650" y="312420"/>
                  </a:lnTo>
                  <a:lnTo>
                    <a:pt x="501649" y="309880"/>
                  </a:lnTo>
                  <a:lnTo>
                    <a:pt x="502919" y="309880"/>
                  </a:lnTo>
                  <a:lnTo>
                    <a:pt x="502919" y="302260"/>
                  </a:lnTo>
                  <a:close/>
                </a:path>
                <a:path w="502920" h="429260">
                  <a:moveTo>
                    <a:pt x="3809" y="302260"/>
                  </a:moveTo>
                  <a:lnTo>
                    <a:pt x="0" y="302260"/>
                  </a:lnTo>
                  <a:lnTo>
                    <a:pt x="0" y="304800"/>
                  </a:lnTo>
                  <a:lnTo>
                    <a:pt x="1269" y="304800"/>
                  </a:lnTo>
                  <a:lnTo>
                    <a:pt x="1269" y="308610"/>
                  </a:lnTo>
                  <a:lnTo>
                    <a:pt x="2539" y="308610"/>
                  </a:lnTo>
                  <a:lnTo>
                    <a:pt x="2539" y="311150"/>
                  </a:lnTo>
                  <a:lnTo>
                    <a:pt x="3809" y="311150"/>
                  </a:lnTo>
                  <a:lnTo>
                    <a:pt x="3809" y="302260"/>
                  </a:lnTo>
                  <a:close/>
                </a:path>
                <a:path w="502920" h="429260">
                  <a:moveTo>
                    <a:pt x="369570" y="428244"/>
                  </a:moveTo>
                  <a:lnTo>
                    <a:pt x="138429" y="428244"/>
                  </a:lnTo>
                  <a:lnTo>
                    <a:pt x="138429" y="429260"/>
                  </a:lnTo>
                  <a:lnTo>
                    <a:pt x="369570" y="429260"/>
                  </a:lnTo>
                  <a:lnTo>
                    <a:pt x="369570" y="428244"/>
                  </a:lnTo>
                  <a:close/>
                </a:path>
                <a:path w="502920" h="429260">
                  <a:moveTo>
                    <a:pt x="372109" y="426847"/>
                  </a:moveTo>
                  <a:lnTo>
                    <a:pt x="134619" y="426847"/>
                  </a:lnTo>
                  <a:lnTo>
                    <a:pt x="134619" y="428244"/>
                  </a:lnTo>
                  <a:lnTo>
                    <a:pt x="138429" y="428244"/>
                  </a:lnTo>
                  <a:lnTo>
                    <a:pt x="372109" y="428117"/>
                  </a:lnTo>
                  <a:lnTo>
                    <a:pt x="372109" y="426847"/>
                  </a:lnTo>
                  <a:close/>
                </a:path>
                <a:path w="502920" h="429260">
                  <a:moveTo>
                    <a:pt x="372109" y="428117"/>
                  </a:moveTo>
                  <a:lnTo>
                    <a:pt x="369570" y="428117"/>
                  </a:lnTo>
                  <a:lnTo>
                    <a:pt x="372109" y="428244"/>
                  </a:lnTo>
                  <a:close/>
                </a:path>
                <a:path w="502920" h="429260">
                  <a:moveTo>
                    <a:pt x="375920" y="425704"/>
                  </a:moveTo>
                  <a:lnTo>
                    <a:pt x="132079" y="425704"/>
                  </a:lnTo>
                  <a:lnTo>
                    <a:pt x="132079" y="426847"/>
                  </a:lnTo>
                  <a:lnTo>
                    <a:pt x="375920" y="426847"/>
                  </a:lnTo>
                  <a:lnTo>
                    <a:pt x="375920" y="425704"/>
                  </a:lnTo>
                  <a:close/>
                </a:path>
                <a:path w="502920" h="429260">
                  <a:moveTo>
                    <a:pt x="132079" y="425576"/>
                  </a:moveTo>
                  <a:lnTo>
                    <a:pt x="128269" y="425576"/>
                  </a:lnTo>
                  <a:lnTo>
                    <a:pt x="128269" y="425704"/>
                  </a:lnTo>
                  <a:lnTo>
                    <a:pt x="132079" y="425704"/>
                  </a:lnTo>
                  <a:lnTo>
                    <a:pt x="132079" y="425576"/>
                  </a:lnTo>
                  <a:close/>
                </a:path>
                <a:path w="502920" h="429260">
                  <a:moveTo>
                    <a:pt x="378459" y="425576"/>
                  </a:moveTo>
                  <a:lnTo>
                    <a:pt x="375920" y="425576"/>
                  </a:lnTo>
                  <a:lnTo>
                    <a:pt x="375920" y="425704"/>
                  </a:lnTo>
                  <a:lnTo>
                    <a:pt x="378459" y="425704"/>
                  </a:lnTo>
                  <a:lnTo>
                    <a:pt x="378459" y="425576"/>
                  </a:lnTo>
                  <a:close/>
                </a:path>
                <a:path w="502920" h="429260">
                  <a:moveTo>
                    <a:pt x="375920" y="425450"/>
                  </a:moveTo>
                  <a:lnTo>
                    <a:pt x="132079" y="425450"/>
                  </a:lnTo>
                  <a:lnTo>
                    <a:pt x="375920" y="425576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8223249" y="2754630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09" y="110489"/>
                  </a:moveTo>
                  <a:lnTo>
                    <a:pt x="2540" y="110489"/>
                  </a:lnTo>
                  <a:lnTo>
                    <a:pt x="2540" y="113029"/>
                  </a:lnTo>
                  <a:lnTo>
                    <a:pt x="1270" y="113029"/>
                  </a:lnTo>
                  <a:lnTo>
                    <a:pt x="1270" y="114300"/>
                  </a:lnTo>
                  <a:lnTo>
                    <a:pt x="3809" y="114300"/>
                  </a:lnTo>
                  <a:lnTo>
                    <a:pt x="3809" y="110489"/>
                  </a:lnTo>
                  <a:close/>
                </a:path>
                <a:path w="495300" h="421639">
                  <a:moveTo>
                    <a:pt x="494029" y="107950"/>
                  </a:moveTo>
                  <a:lnTo>
                    <a:pt x="491490" y="107950"/>
                  </a:lnTo>
                  <a:lnTo>
                    <a:pt x="491490" y="114300"/>
                  </a:lnTo>
                  <a:lnTo>
                    <a:pt x="495300" y="114300"/>
                  </a:lnTo>
                  <a:lnTo>
                    <a:pt x="495300" y="110489"/>
                  </a:lnTo>
                  <a:lnTo>
                    <a:pt x="494029" y="110489"/>
                  </a:lnTo>
                  <a:lnTo>
                    <a:pt x="494029" y="107950"/>
                  </a:lnTo>
                  <a:close/>
                </a:path>
                <a:path w="495300" h="421639">
                  <a:moveTo>
                    <a:pt x="123190" y="2539"/>
                  </a:moveTo>
                  <a:lnTo>
                    <a:pt x="120650" y="2539"/>
                  </a:lnTo>
                  <a:lnTo>
                    <a:pt x="120650" y="3937"/>
                  </a:lnTo>
                  <a:lnTo>
                    <a:pt x="123190" y="3937"/>
                  </a:lnTo>
                  <a:lnTo>
                    <a:pt x="123190" y="2539"/>
                  </a:lnTo>
                  <a:close/>
                </a:path>
                <a:path w="495300" h="421639">
                  <a:moveTo>
                    <a:pt x="375920" y="2539"/>
                  </a:moveTo>
                  <a:lnTo>
                    <a:pt x="373380" y="2539"/>
                  </a:lnTo>
                  <a:lnTo>
                    <a:pt x="373380" y="3937"/>
                  </a:lnTo>
                  <a:lnTo>
                    <a:pt x="375920" y="3937"/>
                  </a:lnTo>
                  <a:lnTo>
                    <a:pt x="375920" y="2539"/>
                  </a:lnTo>
                  <a:close/>
                </a:path>
                <a:path w="495300" h="421639">
                  <a:moveTo>
                    <a:pt x="369570" y="0"/>
                  </a:moveTo>
                  <a:lnTo>
                    <a:pt x="125729" y="0"/>
                  </a:lnTo>
                  <a:lnTo>
                    <a:pt x="125729" y="2539"/>
                  </a:lnTo>
                  <a:lnTo>
                    <a:pt x="369570" y="2539"/>
                  </a:lnTo>
                  <a:lnTo>
                    <a:pt x="369570" y="0"/>
                  </a:lnTo>
                  <a:close/>
                </a:path>
                <a:path w="495300" h="421639">
                  <a:moveTo>
                    <a:pt x="3809" y="114300"/>
                  </a:moveTo>
                  <a:lnTo>
                    <a:pt x="0" y="114300"/>
                  </a:lnTo>
                  <a:lnTo>
                    <a:pt x="0" y="162560"/>
                  </a:lnTo>
                  <a:lnTo>
                    <a:pt x="3809" y="162560"/>
                  </a:lnTo>
                  <a:lnTo>
                    <a:pt x="3809" y="114300"/>
                  </a:lnTo>
                  <a:close/>
                </a:path>
                <a:path w="495300" h="421639">
                  <a:moveTo>
                    <a:pt x="495300" y="114300"/>
                  </a:moveTo>
                  <a:lnTo>
                    <a:pt x="491490" y="114300"/>
                  </a:lnTo>
                  <a:lnTo>
                    <a:pt x="491490" y="162560"/>
                  </a:lnTo>
                  <a:lnTo>
                    <a:pt x="495300" y="162560"/>
                  </a:lnTo>
                  <a:lnTo>
                    <a:pt x="495300" y="114300"/>
                  </a:lnTo>
                  <a:close/>
                </a:path>
                <a:path w="495300" h="421639">
                  <a:moveTo>
                    <a:pt x="3809" y="162560"/>
                  </a:moveTo>
                  <a:lnTo>
                    <a:pt x="0" y="16256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62560"/>
                  </a:lnTo>
                  <a:close/>
                </a:path>
                <a:path w="495300" h="421639">
                  <a:moveTo>
                    <a:pt x="495300" y="162560"/>
                  </a:moveTo>
                  <a:lnTo>
                    <a:pt x="491490" y="162560"/>
                  </a:lnTo>
                  <a:lnTo>
                    <a:pt x="491490" y="184150"/>
                  </a:lnTo>
                  <a:lnTo>
                    <a:pt x="495300" y="184150"/>
                  </a:lnTo>
                  <a:lnTo>
                    <a:pt x="495300" y="162560"/>
                  </a:lnTo>
                  <a:close/>
                </a:path>
                <a:path w="495300" h="421639">
                  <a:moveTo>
                    <a:pt x="3809" y="184150"/>
                  </a:moveTo>
                  <a:lnTo>
                    <a:pt x="0" y="18415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184150"/>
                  </a:lnTo>
                  <a:close/>
                </a:path>
                <a:path w="495300" h="421639">
                  <a:moveTo>
                    <a:pt x="495300" y="184150"/>
                  </a:moveTo>
                  <a:lnTo>
                    <a:pt x="491490" y="184150"/>
                  </a:lnTo>
                  <a:lnTo>
                    <a:pt x="491490" y="266700"/>
                  </a:lnTo>
                  <a:lnTo>
                    <a:pt x="495300" y="266700"/>
                  </a:lnTo>
                  <a:lnTo>
                    <a:pt x="495300" y="184150"/>
                  </a:lnTo>
                  <a:close/>
                </a:path>
                <a:path w="495300" h="421639">
                  <a:moveTo>
                    <a:pt x="3809" y="266700"/>
                  </a:moveTo>
                  <a:lnTo>
                    <a:pt x="0" y="266700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66700"/>
                  </a:lnTo>
                  <a:close/>
                </a:path>
                <a:path w="495300" h="421639">
                  <a:moveTo>
                    <a:pt x="495300" y="266700"/>
                  </a:moveTo>
                  <a:lnTo>
                    <a:pt x="491490" y="266700"/>
                  </a:lnTo>
                  <a:lnTo>
                    <a:pt x="491490" y="285750"/>
                  </a:lnTo>
                  <a:lnTo>
                    <a:pt x="495300" y="285750"/>
                  </a:lnTo>
                  <a:lnTo>
                    <a:pt x="495300" y="266700"/>
                  </a:lnTo>
                  <a:close/>
                </a:path>
                <a:path w="495300" h="421639">
                  <a:moveTo>
                    <a:pt x="3809" y="285750"/>
                  </a:moveTo>
                  <a:lnTo>
                    <a:pt x="0" y="285750"/>
                  </a:lnTo>
                  <a:lnTo>
                    <a:pt x="0" y="298450"/>
                  </a:lnTo>
                  <a:lnTo>
                    <a:pt x="3809" y="298450"/>
                  </a:lnTo>
                  <a:lnTo>
                    <a:pt x="3809" y="285750"/>
                  </a:lnTo>
                  <a:close/>
                </a:path>
                <a:path w="495300" h="421639">
                  <a:moveTo>
                    <a:pt x="495300" y="285750"/>
                  </a:moveTo>
                  <a:lnTo>
                    <a:pt x="491490" y="285750"/>
                  </a:lnTo>
                  <a:lnTo>
                    <a:pt x="491490" y="298450"/>
                  </a:lnTo>
                  <a:lnTo>
                    <a:pt x="495300" y="298450"/>
                  </a:lnTo>
                  <a:lnTo>
                    <a:pt x="495300" y="285750"/>
                  </a:lnTo>
                  <a:close/>
                </a:path>
                <a:path w="495300" h="421639">
                  <a:moveTo>
                    <a:pt x="495300" y="298450"/>
                  </a:moveTo>
                  <a:lnTo>
                    <a:pt x="491490" y="298450"/>
                  </a:lnTo>
                  <a:lnTo>
                    <a:pt x="491490" y="318770"/>
                  </a:lnTo>
                  <a:lnTo>
                    <a:pt x="492759" y="318770"/>
                  </a:lnTo>
                  <a:lnTo>
                    <a:pt x="492759" y="316230"/>
                  </a:lnTo>
                  <a:lnTo>
                    <a:pt x="494029" y="316230"/>
                  </a:lnTo>
                  <a:lnTo>
                    <a:pt x="494030" y="313690"/>
                  </a:lnTo>
                  <a:lnTo>
                    <a:pt x="495300" y="313690"/>
                  </a:lnTo>
                  <a:lnTo>
                    <a:pt x="495300" y="298450"/>
                  </a:lnTo>
                  <a:close/>
                </a:path>
                <a:path w="495300" h="421639">
                  <a:moveTo>
                    <a:pt x="3809" y="298450"/>
                  </a:moveTo>
                  <a:lnTo>
                    <a:pt x="0" y="298450"/>
                  </a:lnTo>
                  <a:lnTo>
                    <a:pt x="0" y="309880"/>
                  </a:lnTo>
                  <a:lnTo>
                    <a:pt x="1270" y="309880"/>
                  </a:lnTo>
                  <a:lnTo>
                    <a:pt x="1270" y="312420"/>
                  </a:lnTo>
                  <a:lnTo>
                    <a:pt x="2540" y="312420"/>
                  </a:lnTo>
                  <a:lnTo>
                    <a:pt x="2540" y="314960"/>
                  </a:lnTo>
                  <a:lnTo>
                    <a:pt x="3809" y="314960"/>
                  </a:lnTo>
                  <a:lnTo>
                    <a:pt x="3809" y="298450"/>
                  </a:lnTo>
                  <a:close/>
                </a:path>
                <a:path w="495300" h="421639">
                  <a:moveTo>
                    <a:pt x="374650" y="420497"/>
                  </a:moveTo>
                  <a:lnTo>
                    <a:pt x="124459" y="420497"/>
                  </a:lnTo>
                  <a:lnTo>
                    <a:pt x="124459" y="421640"/>
                  </a:lnTo>
                  <a:lnTo>
                    <a:pt x="374650" y="421640"/>
                  </a:lnTo>
                  <a:lnTo>
                    <a:pt x="374650" y="420497"/>
                  </a:lnTo>
                  <a:close/>
                </a:path>
                <a:path w="495300" h="421639">
                  <a:moveTo>
                    <a:pt x="377190" y="419100"/>
                  </a:moveTo>
                  <a:lnTo>
                    <a:pt x="121920" y="419100"/>
                  </a:lnTo>
                  <a:lnTo>
                    <a:pt x="121920" y="420497"/>
                  </a:lnTo>
                  <a:lnTo>
                    <a:pt x="377190" y="420497"/>
                  </a:lnTo>
                  <a:lnTo>
                    <a:pt x="377190" y="419100"/>
                  </a:lnTo>
                  <a:close/>
                </a:path>
                <a:path w="495300" h="421639">
                  <a:moveTo>
                    <a:pt x="379729" y="417957"/>
                  </a:moveTo>
                  <a:lnTo>
                    <a:pt x="118109" y="417957"/>
                  </a:lnTo>
                  <a:lnTo>
                    <a:pt x="118109" y="419100"/>
                  </a:lnTo>
                  <a:lnTo>
                    <a:pt x="379729" y="419100"/>
                  </a:lnTo>
                  <a:lnTo>
                    <a:pt x="379729" y="417957"/>
                  </a:lnTo>
                  <a:close/>
                </a:path>
                <a:path w="495300" h="421639">
                  <a:moveTo>
                    <a:pt x="118109" y="417830"/>
                  </a:moveTo>
                  <a:lnTo>
                    <a:pt x="116840" y="417830"/>
                  </a:lnTo>
                  <a:lnTo>
                    <a:pt x="118109" y="417957"/>
                  </a:lnTo>
                  <a:close/>
                </a:path>
                <a:path w="495300" h="421639">
                  <a:moveTo>
                    <a:pt x="382270" y="417830"/>
                  </a:moveTo>
                  <a:lnTo>
                    <a:pt x="379729" y="417830"/>
                  </a:lnTo>
                  <a:lnTo>
                    <a:pt x="382270" y="417957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8227059" y="2758567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79" h="414019">
                  <a:moveTo>
                    <a:pt x="1270" y="102742"/>
                  </a:moveTo>
                  <a:lnTo>
                    <a:pt x="0" y="102742"/>
                  </a:lnTo>
                  <a:lnTo>
                    <a:pt x="0" y="110362"/>
                  </a:lnTo>
                  <a:lnTo>
                    <a:pt x="3810" y="110362"/>
                  </a:lnTo>
                  <a:lnTo>
                    <a:pt x="3810" y="104012"/>
                  </a:lnTo>
                  <a:lnTo>
                    <a:pt x="1270" y="104012"/>
                  </a:lnTo>
                  <a:lnTo>
                    <a:pt x="1270" y="102742"/>
                  </a:lnTo>
                  <a:close/>
                </a:path>
                <a:path w="487679" h="414019">
                  <a:moveTo>
                    <a:pt x="487680" y="104012"/>
                  </a:moveTo>
                  <a:lnTo>
                    <a:pt x="483870" y="104012"/>
                  </a:lnTo>
                  <a:lnTo>
                    <a:pt x="483870" y="110362"/>
                  </a:lnTo>
                  <a:lnTo>
                    <a:pt x="487680" y="110362"/>
                  </a:lnTo>
                  <a:lnTo>
                    <a:pt x="487680" y="104012"/>
                  </a:lnTo>
                  <a:close/>
                </a:path>
                <a:path w="487679" h="414019">
                  <a:moveTo>
                    <a:pt x="2540" y="100202"/>
                  </a:moveTo>
                  <a:lnTo>
                    <a:pt x="1270" y="100202"/>
                  </a:lnTo>
                  <a:lnTo>
                    <a:pt x="1270" y="102742"/>
                  </a:lnTo>
                  <a:lnTo>
                    <a:pt x="3810" y="102742"/>
                  </a:lnTo>
                  <a:lnTo>
                    <a:pt x="3810" y="101600"/>
                  </a:lnTo>
                  <a:lnTo>
                    <a:pt x="2540" y="101600"/>
                  </a:lnTo>
                  <a:lnTo>
                    <a:pt x="2540" y="100202"/>
                  </a:lnTo>
                  <a:close/>
                </a:path>
                <a:path w="487679" h="414019">
                  <a:moveTo>
                    <a:pt x="487680" y="101600"/>
                  </a:moveTo>
                  <a:lnTo>
                    <a:pt x="483870" y="101600"/>
                  </a:lnTo>
                  <a:lnTo>
                    <a:pt x="483870" y="102742"/>
                  </a:lnTo>
                  <a:lnTo>
                    <a:pt x="487680" y="102742"/>
                  </a:lnTo>
                  <a:lnTo>
                    <a:pt x="487680" y="101600"/>
                  </a:lnTo>
                  <a:close/>
                </a:path>
                <a:path w="487679" h="414019">
                  <a:moveTo>
                    <a:pt x="3810" y="97662"/>
                  </a:moveTo>
                  <a:lnTo>
                    <a:pt x="2540" y="97662"/>
                  </a:lnTo>
                  <a:lnTo>
                    <a:pt x="2540" y="100202"/>
                  </a:lnTo>
                  <a:lnTo>
                    <a:pt x="3810" y="100202"/>
                  </a:lnTo>
                  <a:lnTo>
                    <a:pt x="3810" y="97662"/>
                  </a:lnTo>
                  <a:close/>
                </a:path>
                <a:path w="487679" h="414019">
                  <a:moveTo>
                    <a:pt x="486410" y="96392"/>
                  </a:moveTo>
                  <a:lnTo>
                    <a:pt x="485140" y="96392"/>
                  </a:lnTo>
                  <a:lnTo>
                    <a:pt x="485140" y="97662"/>
                  </a:lnTo>
                  <a:lnTo>
                    <a:pt x="483870" y="97662"/>
                  </a:lnTo>
                  <a:lnTo>
                    <a:pt x="483870" y="100202"/>
                  </a:lnTo>
                  <a:lnTo>
                    <a:pt x="486410" y="100202"/>
                  </a:lnTo>
                  <a:lnTo>
                    <a:pt x="486410" y="96392"/>
                  </a:lnTo>
                  <a:close/>
                </a:path>
                <a:path w="487679" h="414019">
                  <a:moveTo>
                    <a:pt x="379729" y="2412"/>
                  </a:moveTo>
                  <a:lnTo>
                    <a:pt x="107950" y="2412"/>
                  </a:lnTo>
                  <a:lnTo>
                    <a:pt x="107950" y="3810"/>
                  </a:lnTo>
                  <a:lnTo>
                    <a:pt x="379729" y="3810"/>
                  </a:lnTo>
                  <a:lnTo>
                    <a:pt x="379729" y="2412"/>
                  </a:lnTo>
                  <a:close/>
                </a:path>
                <a:path w="487679" h="414019">
                  <a:moveTo>
                    <a:pt x="114300" y="1142"/>
                  </a:moveTo>
                  <a:lnTo>
                    <a:pt x="110490" y="1142"/>
                  </a:lnTo>
                  <a:lnTo>
                    <a:pt x="110490" y="2412"/>
                  </a:lnTo>
                  <a:lnTo>
                    <a:pt x="114300" y="2412"/>
                  </a:lnTo>
                  <a:lnTo>
                    <a:pt x="114300" y="1142"/>
                  </a:lnTo>
                  <a:close/>
                </a:path>
                <a:path w="487679" h="414019">
                  <a:moveTo>
                    <a:pt x="377190" y="1142"/>
                  </a:moveTo>
                  <a:lnTo>
                    <a:pt x="375920" y="1142"/>
                  </a:lnTo>
                  <a:lnTo>
                    <a:pt x="375920" y="2412"/>
                  </a:lnTo>
                  <a:lnTo>
                    <a:pt x="377190" y="2412"/>
                  </a:lnTo>
                  <a:lnTo>
                    <a:pt x="377190" y="1142"/>
                  </a:lnTo>
                  <a:close/>
                </a:path>
                <a:path w="487679" h="414019">
                  <a:moveTo>
                    <a:pt x="372110" y="0"/>
                  </a:moveTo>
                  <a:lnTo>
                    <a:pt x="116840" y="0"/>
                  </a:lnTo>
                  <a:lnTo>
                    <a:pt x="116840" y="1142"/>
                  </a:lnTo>
                  <a:lnTo>
                    <a:pt x="372110" y="1142"/>
                  </a:lnTo>
                  <a:lnTo>
                    <a:pt x="372110" y="0"/>
                  </a:lnTo>
                  <a:close/>
                </a:path>
                <a:path w="487679" h="414019">
                  <a:moveTo>
                    <a:pt x="3810" y="110363"/>
                  </a:moveTo>
                  <a:lnTo>
                    <a:pt x="0" y="110363"/>
                  </a:lnTo>
                  <a:lnTo>
                    <a:pt x="0" y="158623"/>
                  </a:lnTo>
                  <a:lnTo>
                    <a:pt x="3810" y="158623"/>
                  </a:lnTo>
                  <a:lnTo>
                    <a:pt x="3810" y="110363"/>
                  </a:lnTo>
                  <a:close/>
                </a:path>
                <a:path w="487679" h="414019">
                  <a:moveTo>
                    <a:pt x="487680" y="110363"/>
                  </a:moveTo>
                  <a:lnTo>
                    <a:pt x="483870" y="110363"/>
                  </a:lnTo>
                  <a:lnTo>
                    <a:pt x="483870" y="158623"/>
                  </a:lnTo>
                  <a:lnTo>
                    <a:pt x="487680" y="158623"/>
                  </a:lnTo>
                  <a:lnTo>
                    <a:pt x="487680" y="110363"/>
                  </a:lnTo>
                  <a:close/>
                </a:path>
                <a:path w="487679" h="414019">
                  <a:moveTo>
                    <a:pt x="3810" y="158623"/>
                  </a:moveTo>
                  <a:lnTo>
                    <a:pt x="0" y="158623"/>
                  </a:lnTo>
                  <a:lnTo>
                    <a:pt x="0" y="180212"/>
                  </a:lnTo>
                  <a:lnTo>
                    <a:pt x="3810" y="180212"/>
                  </a:lnTo>
                  <a:lnTo>
                    <a:pt x="3810" y="158623"/>
                  </a:lnTo>
                  <a:close/>
                </a:path>
                <a:path w="487679" h="414019">
                  <a:moveTo>
                    <a:pt x="487680" y="158623"/>
                  </a:moveTo>
                  <a:lnTo>
                    <a:pt x="483870" y="158623"/>
                  </a:lnTo>
                  <a:lnTo>
                    <a:pt x="483870" y="180212"/>
                  </a:lnTo>
                  <a:lnTo>
                    <a:pt x="487680" y="180212"/>
                  </a:lnTo>
                  <a:lnTo>
                    <a:pt x="487680" y="158623"/>
                  </a:lnTo>
                  <a:close/>
                </a:path>
                <a:path w="487679" h="414019">
                  <a:moveTo>
                    <a:pt x="3810" y="180213"/>
                  </a:moveTo>
                  <a:lnTo>
                    <a:pt x="0" y="180213"/>
                  </a:lnTo>
                  <a:lnTo>
                    <a:pt x="0" y="262763"/>
                  </a:lnTo>
                  <a:lnTo>
                    <a:pt x="3810" y="262763"/>
                  </a:lnTo>
                  <a:lnTo>
                    <a:pt x="3810" y="180213"/>
                  </a:lnTo>
                  <a:close/>
                </a:path>
                <a:path w="487679" h="414019">
                  <a:moveTo>
                    <a:pt x="487680" y="180213"/>
                  </a:moveTo>
                  <a:lnTo>
                    <a:pt x="483870" y="180213"/>
                  </a:lnTo>
                  <a:lnTo>
                    <a:pt x="483870" y="262763"/>
                  </a:lnTo>
                  <a:lnTo>
                    <a:pt x="487680" y="262763"/>
                  </a:lnTo>
                  <a:lnTo>
                    <a:pt x="487680" y="180213"/>
                  </a:lnTo>
                  <a:close/>
                </a:path>
                <a:path w="487679" h="414019">
                  <a:moveTo>
                    <a:pt x="3810" y="262763"/>
                  </a:moveTo>
                  <a:lnTo>
                    <a:pt x="0" y="26276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62763"/>
                  </a:lnTo>
                  <a:close/>
                </a:path>
                <a:path w="487679" h="414019">
                  <a:moveTo>
                    <a:pt x="487680" y="262763"/>
                  </a:moveTo>
                  <a:lnTo>
                    <a:pt x="483870" y="262763"/>
                  </a:lnTo>
                  <a:lnTo>
                    <a:pt x="483870" y="281813"/>
                  </a:lnTo>
                  <a:lnTo>
                    <a:pt x="487680" y="281813"/>
                  </a:lnTo>
                  <a:lnTo>
                    <a:pt x="487680" y="262763"/>
                  </a:lnTo>
                  <a:close/>
                </a:path>
                <a:path w="487679" h="414019">
                  <a:moveTo>
                    <a:pt x="3810" y="281813"/>
                  </a:moveTo>
                  <a:lnTo>
                    <a:pt x="0" y="28181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81813"/>
                  </a:lnTo>
                  <a:close/>
                </a:path>
                <a:path w="487679" h="414019">
                  <a:moveTo>
                    <a:pt x="487680" y="281813"/>
                  </a:moveTo>
                  <a:lnTo>
                    <a:pt x="483870" y="281813"/>
                  </a:lnTo>
                  <a:lnTo>
                    <a:pt x="483870" y="294513"/>
                  </a:lnTo>
                  <a:lnTo>
                    <a:pt x="487680" y="294513"/>
                  </a:lnTo>
                  <a:lnTo>
                    <a:pt x="487680" y="281813"/>
                  </a:lnTo>
                  <a:close/>
                </a:path>
                <a:path w="487679" h="414019">
                  <a:moveTo>
                    <a:pt x="487680" y="294513"/>
                  </a:moveTo>
                  <a:lnTo>
                    <a:pt x="483870" y="294513"/>
                  </a:lnTo>
                  <a:lnTo>
                    <a:pt x="483870" y="321183"/>
                  </a:lnTo>
                  <a:lnTo>
                    <a:pt x="485140" y="321183"/>
                  </a:lnTo>
                  <a:lnTo>
                    <a:pt x="485140" y="319913"/>
                  </a:lnTo>
                  <a:lnTo>
                    <a:pt x="486410" y="319913"/>
                  </a:lnTo>
                  <a:lnTo>
                    <a:pt x="486410" y="317373"/>
                  </a:lnTo>
                  <a:lnTo>
                    <a:pt x="487680" y="317373"/>
                  </a:lnTo>
                  <a:lnTo>
                    <a:pt x="487680" y="294513"/>
                  </a:lnTo>
                  <a:close/>
                </a:path>
                <a:path w="487679" h="414019">
                  <a:moveTo>
                    <a:pt x="3810" y="294513"/>
                  </a:moveTo>
                  <a:lnTo>
                    <a:pt x="0" y="294513"/>
                  </a:lnTo>
                  <a:lnTo>
                    <a:pt x="0" y="313563"/>
                  </a:lnTo>
                  <a:lnTo>
                    <a:pt x="1270" y="313563"/>
                  </a:lnTo>
                  <a:lnTo>
                    <a:pt x="1270" y="316103"/>
                  </a:lnTo>
                  <a:lnTo>
                    <a:pt x="2540" y="316103"/>
                  </a:lnTo>
                  <a:lnTo>
                    <a:pt x="2540" y="318643"/>
                  </a:lnTo>
                  <a:lnTo>
                    <a:pt x="3810" y="318643"/>
                  </a:lnTo>
                  <a:lnTo>
                    <a:pt x="3810" y="294513"/>
                  </a:lnTo>
                  <a:close/>
                </a:path>
                <a:path w="487679" h="414019">
                  <a:moveTo>
                    <a:pt x="378460" y="412623"/>
                  </a:moveTo>
                  <a:lnTo>
                    <a:pt x="113030" y="412623"/>
                  </a:lnTo>
                  <a:lnTo>
                    <a:pt x="113030" y="413893"/>
                  </a:lnTo>
                  <a:lnTo>
                    <a:pt x="378460" y="413893"/>
                  </a:lnTo>
                  <a:lnTo>
                    <a:pt x="378460" y="412623"/>
                  </a:lnTo>
                  <a:close/>
                </a:path>
                <a:path w="487679" h="414019">
                  <a:moveTo>
                    <a:pt x="381000" y="411607"/>
                  </a:moveTo>
                  <a:lnTo>
                    <a:pt x="110490" y="411607"/>
                  </a:lnTo>
                  <a:lnTo>
                    <a:pt x="110490" y="412623"/>
                  </a:lnTo>
                  <a:lnTo>
                    <a:pt x="381000" y="412623"/>
                  </a:lnTo>
                  <a:lnTo>
                    <a:pt x="381000" y="411607"/>
                  </a:lnTo>
                  <a:close/>
                </a:path>
                <a:path w="487679" h="414019">
                  <a:moveTo>
                    <a:pt x="383540" y="410210"/>
                  </a:moveTo>
                  <a:lnTo>
                    <a:pt x="107950" y="410210"/>
                  </a:lnTo>
                  <a:lnTo>
                    <a:pt x="107950" y="411607"/>
                  </a:lnTo>
                  <a:lnTo>
                    <a:pt x="110490" y="411607"/>
                  </a:lnTo>
                  <a:lnTo>
                    <a:pt x="110490" y="411353"/>
                  </a:lnTo>
                  <a:lnTo>
                    <a:pt x="383540" y="411353"/>
                  </a:lnTo>
                  <a:lnTo>
                    <a:pt x="383540" y="410210"/>
                  </a:lnTo>
                  <a:close/>
                </a:path>
                <a:path w="487679" h="414019">
                  <a:moveTo>
                    <a:pt x="383540" y="411353"/>
                  </a:moveTo>
                  <a:lnTo>
                    <a:pt x="381000" y="411353"/>
                  </a:lnTo>
                  <a:lnTo>
                    <a:pt x="381000" y="411607"/>
                  </a:lnTo>
                  <a:lnTo>
                    <a:pt x="383540" y="411607"/>
                  </a:lnTo>
                  <a:lnTo>
                    <a:pt x="383540" y="411353"/>
                  </a:lnTo>
                  <a:close/>
                </a:path>
                <a:path w="487679" h="414019">
                  <a:moveTo>
                    <a:pt x="386080" y="410083"/>
                  </a:moveTo>
                  <a:lnTo>
                    <a:pt x="105410" y="410083"/>
                  </a:lnTo>
                  <a:lnTo>
                    <a:pt x="386080" y="41021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8230869" y="2762377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59" h="406400">
                  <a:moveTo>
                    <a:pt x="3809" y="100203"/>
                  </a:moveTo>
                  <a:lnTo>
                    <a:pt x="0" y="100203"/>
                  </a:lnTo>
                  <a:lnTo>
                    <a:pt x="0" y="106553"/>
                  </a:lnTo>
                  <a:lnTo>
                    <a:pt x="3809" y="106553"/>
                  </a:lnTo>
                  <a:lnTo>
                    <a:pt x="3809" y="100203"/>
                  </a:lnTo>
                  <a:close/>
                </a:path>
                <a:path w="480059" h="406400">
                  <a:moveTo>
                    <a:pt x="480059" y="100203"/>
                  </a:moveTo>
                  <a:lnTo>
                    <a:pt x="476250" y="100203"/>
                  </a:lnTo>
                  <a:lnTo>
                    <a:pt x="476250" y="106553"/>
                  </a:lnTo>
                  <a:lnTo>
                    <a:pt x="480059" y="106553"/>
                  </a:lnTo>
                  <a:lnTo>
                    <a:pt x="480059" y="100203"/>
                  </a:lnTo>
                  <a:close/>
                </a:path>
                <a:path w="480059" h="406400">
                  <a:moveTo>
                    <a:pt x="3809" y="97663"/>
                  </a:moveTo>
                  <a:lnTo>
                    <a:pt x="0" y="97663"/>
                  </a:lnTo>
                  <a:lnTo>
                    <a:pt x="0" y="98933"/>
                  </a:lnTo>
                  <a:lnTo>
                    <a:pt x="3809" y="98933"/>
                  </a:lnTo>
                  <a:lnTo>
                    <a:pt x="3809" y="97663"/>
                  </a:lnTo>
                  <a:close/>
                </a:path>
                <a:path w="480059" h="406400">
                  <a:moveTo>
                    <a:pt x="480059" y="97663"/>
                  </a:moveTo>
                  <a:lnTo>
                    <a:pt x="476250" y="97663"/>
                  </a:lnTo>
                  <a:lnTo>
                    <a:pt x="476250" y="98933"/>
                  </a:lnTo>
                  <a:lnTo>
                    <a:pt x="480059" y="98933"/>
                  </a:lnTo>
                  <a:lnTo>
                    <a:pt x="480059" y="97663"/>
                  </a:lnTo>
                  <a:close/>
                </a:path>
                <a:path w="480059" h="406400">
                  <a:moveTo>
                    <a:pt x="3809" y="93853"/>
                  </a:moveTo>
                  <a:lnTo>
                    <a:pt x="0" y="93853"/>
                  </a:lnTo>
                  <a:lnTo>
                    <a:pt x="0" y="96393"/>
                  </a:lnTo>
                  <a:lnTo>
                    <a:pt x="3809" y="96393"/>
                  </a:lnTo>
                  <a:lnTo>
                    <a:pt x="3809" y="93853"/>
                  </a:lnTo>
                  <a:close/>
                </a:path>
                <a:path w="480059" h="406400">
                  <a:moveTo>
                    <a:pt x="480059" y="93853"/>
                  </a:moveTo>
                  <a:lnTo>
                    <a:pt x="476250" y="93853"/>
                  </a:lnTo>
                  <a:lnTo>
                    <a:pt x="476250" y="96393"/>
                  </a:lnTo>
                  <a:lnTo>
                    <a:pt x="480059" y="96393"/>
                  </a:lnTo>
                  <a:lnTo>
                    <a:pt x="480059" y="93853"/>
                  </a:lnTo>
                  <a:close/>
                </a:path>
                <a:path w="480059" h="406400">
                  <a:moveTo>
                    <a:pt x="3809" y="87630"/>
                  </a:moveTo>
                  <a:lnTo>
                    <a:pt x="2539" y="87630"/>
                  </a:lnTo>
                  <a:lnTo>
                    <a:pt x="2539" y="90170"/>
                  </a:lnTo>
                  <a:lnTo>
                    <a:pt x="1270" y="90170"/>
                  </a:lnTo>
                  <a:lnTo>
                    <a:pt x="1270" y="92583"/>
                  </a:lnTo>
                  <a:lnTo>
                    <a:pt x="3809" y="92583"/>
                  </a:lnTo>
                  <a:lnTo>
                    <a:pt x="3809" y="87630"/>
                  </a:lnTo>
                  <a:close/>
                </a:path>
                <a:path w="480059" h="406400">
                  <a:moveTo>
                    <a:pt x="477519" y="86233"/>
                  </a:moveTo>
                  <a:lnTo>
                    <a:pt x="476250" y="86233"/>
                  </a:lnTo>
                  <a:lnTo>
                    <a:pt x="476250" y="92583"/>
                  </a:lnTo>
                  <a:lnTo>
                    <a:pt x="480060" y="92583"/>
                  </a:lnTo>
                  <a:lnTo>
                    <a:pt x="480060" y="90170"/>
                  </a:lnTo>
                  <a:lnTo>
                    <a:pt x="478789" y="90170"/>
                  </a:lnTo>
                  <a:lnTo>
                    <a:pt x="478789" y="87630"/>
                  </a:lnTo>
                  <a:lnTo>
                    <a:pt x="477519" y="87630"/>
                  </a:lnTo>
                  <a:lnTo>
                    <a:pt x="477519" y="86233"/>
                  </a:lnTo>
                  <a:close/>
                </a:path>
                <a:path w="480059" h="406400">
                  <a:moveTo>
                    <a:pt x="101600" y="1270"/>
                  </a:moveTo>
                  <a:lnTo>
                    <a:pt x="99059" y="1270"/>
                  </a:lnTo>
                  <a:lnTo>
                    <a:pt x="99059" y="3683"/>
                  </a:lnTo>
                  <a:lnTo>
                    <a:pt x="381000" y="3683"/>
                  </a:lnTo>
                  <a:lnTo>
                    <a:pt x="381000" y="2540"/>
                  </a:lnTo>
                  <a:lnTo>
                    <a:pt x="101600" y="2540"/>
                  </a:lnTo>
                  <a:lnTo>
                    <a:pt x="101600" y="1270"/>
                  </a:lnTo>
                  <a:close/>
                </a:path>
                <a:path w="480059" h="406400">
                  <a:moveTo>
                    <a:pt x="381000" y="1270"/>
                  </a:moveTo>
                  <a:lnTo>
                    <a:pt x="378459" y="1270"/>
                  </a:lnTo>
                  <a:lnTo>
                    <a:pt x="378459" y="2540"/>
                  </a:lnTo>
                  <a:lnTo>
                    <a:pt x="381000" y="2540"/>
                  </a:lnTo>
                  <a:lnTo>
                    <a:pt x="381000" y="1270"/>
                  </a:lnTo>
                  <a:close/>
                </a:path>
                <a:path w="480059" h="406400">
                  <a:moveTo>
                    <a:pt x="375919" y="0"/>
                  </a:moveTo>
                  <a:lnTo>
                    <a:pt x="104139" y="0"/>
                  </a:lnTo>
                  <a:lnTo>
                    <a:pt x="104139" y="1270"/>
                  </a:lnTo>
                  <a:lnTo>
                    <a:pt x="375919" y="1270"/>
                  </a:lnTo>
                  <a:lnTo>
                    <a:pt x="375919" y="0"/>
                  </a:lnTo>
                  <a:close/>
                </a:path>
                <a:path w="480059" h="406400">
                  <a:moveTo>
                    <a:pt x="3809" y="106553"/>
                  </a:moveTo>
                  <a:lnTo>
                    <a:pt x="0" y="106553"/>
                  </a:lnTo>
                  <a:lnTo>
                    <a:pt x="0" y="154813"/>
                  </a:lnTo>
                  <a:lnTo>
                    <a:pt x="3809" y="154813"/>
                  </a:lnTo>
                  <a:lnTo>
                    <a:pt x="3809" y="106553"/>
                  </a:lnTo>
                  <a:close/>
                </a:path>
                <a:path w="480059" h="406400">
                  <a:moveTo>
                    <a:pt x="480059" y="106553"/>
                  </a:moveTo>
                  <a:lnTo>
                    <a:pt x="476250" y="106553"/>
                  </a:lnTo>
                  <a:lnTo>
                    <a:pt x="476250" y="154813"/>
                  </a:lnTo>
                  <a:lnTo>
                    <a:pt x="480059" y="154813"/>
                  </a:lnTo>
                  <a:lnTo>
                    <a:pt x="480059" y="106553"/>
                  </a:lnTo>
                  <a:close/>
                </a:path>
                <a:path w="480059" h="406400">
                  <a:moveTo>
                    <a:pt x="3809" y="154813"/>
                  </a:moveTo>
                  <a:lnTo>
                    <a:pt x="0" y="154813"/>
                  </a:lnTo>
                  <a:lnTo>
                    <a:pt x="0" y="176403"/>
                  </a:lnTo>
                  <a:lnTo>
                    <a:pt x="3809" y="176403"/>
                  </a:lnTo>
                  <a:lnTo>
                    <a:pt x="3809" y="154813"/>
                  </a:lnTo>
                  <a:close/>
                </a:path>
                <a:path w="480059" h="406400">
                  <a:moveTo>
                    <a:pt x="480059" y="154813"/>
                  </a:moveTo>
                  <a:lnTo>
                    <a:pt x="476250" y="154813"/>
                  </a:lnTo>
                  <a:lnTo>
                    <a:pt x="476250" y="176403"/>
                  </a:lnTo>
                  <a:lnTo>
                    <a:pt x="480059" y="176403"/>
                  </a:lnTo>
                  <a:lnTo>
                    <a:pt x="480059" y="154813"/>
                  </a:lnTo>
                  <a:close/>
                </a:path>
                <a:path w="480059" h="406400">
                  <a:moveTo>
                    <a:pt x="3809" y="176403"/>
                  </a:moveTo>
                  <a:lnTo>
                    <a:pt x="0" y="176403"/>
                  </a:lnTo>
                  <a:lnTo>
                    <a:pt x="0" y="258953"/>
                  </a:lnTo>
                  <a:lnTo>
                    <a:pt x="3809" y="258953"/>
                  </a:lnTo>
                  <a:lnTo>
                    <a:pt x="3809" y="176403"/>
                  </a:lnTo>
                  <a:close/>
                </a:path>
                <a:path w="480059" h="406400">
                  <a:moveTo>
                    <a:pt x="480059" y="176403"/>
                  </a:moveTo>
                  <a:lnTo>
                    <a:pt x="476250" y="176403"/>
                  </a:lnTo>
                  <a:lnTo>
                    <a:pt x="476250" y="258953"/>
                  </a:lnTo>
                  <a:lnTo>
                    <a:pt x="480059" y="258953"/>
                  </a:lnTo>
                  <a:lnTo>
                    <a:pt x="480059" y="176403"/>
                  </a:lnTo>
                  <a:close/>
                </a:path>
                <a:path w="480059" h="406400">
                  <a:moveTo>
                    <a:pt x="3809" y="258953"/>
                  </a:moveTo>
                  <a:lnTo>
                    <a:pt x="0" y="258953"/>
                  </a:lnTo>
                  <a:lnTo>
                    <a:pt x="0" y="278003"/>
                  </a:lnTo>
                  <a:lnTo>
                    <a:pt x="3809" y="278003"/>
                  </a:lnTo>
                  <a:lnTo>
                    <a:pt x="3809" y="258953"/>
                  </a:lnTo>
                  <a:close/>
                </a:path>
                <a:path w="480059" h="406400">
                  <a:moveTo>
                    <a:pt x="480059" y="258953"/>
                  </a:moveTo>
                  <a:lnTo>
                    <a:pt x="476250" y="258953"/>
                  </a:lnTo>
                  <a:lnTo>
                    <a:pt x="476250" y="278003"/>
                  </a:lnTo>
                  <a:lnTo>
                    <a:pt x="480059" y="278003"/>
                  </a:lnTo>
                  <a:lnTo>
                    <a:pt x="480059" y="258953"/>
                  </a:lnTo>
                  <a:close/>
                </a:path>
                <a:path w="480059" h="406400">
                  <a:moveTo>
                    <a:pt x="3809" y="278003"/>
                  </a:moveTo>
                  <a:lnTo>
                    <a:pt x="0" y="278003"/>
                  </a:lnTo>
                  <a:lnTo>
                    <a:pt x="0" y="290703"/>
                  </a:lnTo>
                  <a:lnTo>
                    <a:pt x="3809" y="290703"/>
                  </a:lnTo>
                  <a:lnTo>
                    <a:pt x="3809" y="278003"/>
                  </a:lnTo>
                  <a:close/>
                </a:path>
                <a:path w="480059" h="406400">
                  <a:moveTo>
                    <a:pt x="480059" y="278003"/>
                  </a:moveTo>
                  <a:lnTo>
                    <a:pt x="476250" y="278003"/>
                  </a:lnTo>
                  <a:lnTo>
                    <a:pt x="476250" y="290703"/>
                  </a:lnTo>
                  <a:lnTo>
                    <a:pt x="480059" y="290703"/>
                  </a:lnTo>
                  <a:lnTo>
                    <a:pt x="480059" y="278003"/>
                  </a:lnTo>
                  <a:close/>
                </a:path>
                <a:path w="480059" h="406400">
                  <a:moveTo>
                    <a:pt x="480059" y="290703"/>
                  </a:moveTo>
                  <a:lnTo>
                    <a:pt x="476250" y="290703"/>
                  </a:lnTo>
                  <a:lnTo>
                    <a:pt x="476250" y="322453"/>
                  </a:lnTo>
                  <a:lnTo>
                    <a:pt x="477519" y="322453"/>
                  </a:lnTo>
                  <a:lnTo>
                    <a:pt x="477519" y="321183"/>
                  </a:lnTo>
                  <a:lnTo>
                    <a:pt x="478789" y="321183"/>
                  </a:lnTo>
                  <a:lnTo>
                    <a:pt x="478789" y="319913"/>
                  </a:lnTo>
                  <a:lnTo>
                    <a:pt x="480060" y="319913"/>
                  </a:lnTo>
                  <a:lnTo>
                    <a:pt x="480059" y="290703"/>
                  </a:lnTo>
                  <a:close/>
                </a:path>
                <a:path w="480059" h="406400">
                  <a:moveTo>
                    <a:pt x="3809" y="290703"/>
                  </a:moveTo>
                  <a:lnTo>
                    <a:pt x="0" y="290703"/>
                  </a:lnTo>
                  <a:lnTo>
                    <a:pt x="0" y="317373"/>
                  </a:lnTo>
                  <a:lnTo>
                    <a:pt x="1270" y="317373"/>
                  </a:lnTo>
                  <a:lnTo>
                    <a:pt x="1270" y="319913"/>
                  </a:lnTo>
                  <a:lnTo>
                    <a:pt x="2539" y="319913"/>
                  </a:lnTo>
                  <a:lnTo>
                    <a:pt x="2539" y="321183"/>
                  </a:lnTo>
                  <a:lnTo>
                    <a:pt x="3809" y="321183"/>
                  </a:lnTo>
                  <a:lnTo>
                    <a:pt x="3809" y="290703"/>
                  </a:lnTo>
                  <a:close/>
                </a:path>
                <a:path w="480059" h="406400">
                  <a:moveTo>
                    <a:pt x="382270" y="405003"/>
                  </a:moveTo>
                  <a:lnTo>
                    <a:pt x="101600" y="405003"/>
                  </a:lnTo>
                  <a:lnTo>
                    <a:pt x="101600" y="406273"/>
                  </a:lnTo>
                  <a:lnTo>
                    <a:pt x="382270" y="406273"/>
                  </a:lnTo>
                  <a:lnTo>
                    <a:pt x="382270" y="405003"/>
                  </a:lnTo>
                  <a:close/>
                </a:path>
                <a:path w="480059" h="406400">
                  <a:moveTo>
                    <a:pt x="384809" y="403987"/>
                  </a:moveTo>
                  <a:lnTo>
                    <a:pt x="99059" y="403987"/>
                  </a:lnTo>
                  <a:lnTo>
                    <a:pt x="99059" y="405003"/>
                  </a:lnTo>
                  <a:lnTo>
                    <a:pt x="384809" y="405003"/>
                  </a:lnTo>
                  <a:lnTo>
                    <a:pt x="384809" y="403987"/>
                  </a:lnTo>
                  <a:close/>
                </a:path>
                <a:path w="480059" h="406400">
                  <a:moveTo>
                    <a:pt x="387350" y="402463"/>
                  </a:moveTo>
                  <a:lnTo>
                    <a:pt x="96520" y="402463"/>
                  </a:lnTo>
                  <a:lnTo>
                    <a:pt x="96520" y="403987"/>
                  </a:lnTo>
                  <a:lnTo>
                    <a:pt x="99059" y="403987"/>
                  </a:lnTo>
                  <a:lnTo>
                    <a:pt x="387350" y="403860"/>
                  </a:lnTo>
                  <a:lnTo>
                    <a:pt x="387350" y="402463"/>
                  </a:lnTo>
                  <a:close/>
                </a:path>
                <a:path w="480059" h="406400">
                  <a:moveTo>
                    <a:pt x="387350" y="403860"/>
                  </a:moveTo>
                  <a:lnTo>
                    <a:pt x="384809" y="403860"/>
                  </a:lnTo>
                  <a:lnTo>
                    <a:pt x="387350" y="403987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8234679" y="2766060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40" h="398780">
                  <a:moveTo>
                    <a:pt x="381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96520"/>
                  </a:lnTo>
                  <a:close/>
                </a:path>
                <a:path w="472440" h="398780">
                  <a:moveTo>
                    <a:pt x="472440" y="96520"/>
                  </a:moveTo>
                  <a:lnTo>
                    <a:pt x="468629" y="96520"/>
                  </a:lnTo>
                  <a:lnTo>
                    <a:pt x="468629" y="102870"/>
                  </a:lnTo>
                  <a:lnTo>
                    <a:pt x="472440" y="102870"/>
                  </a:lnTo>
                  <a:lnTo>
                    <a:pt x="472440" y="96520"/>
                  </a:lnTo>
                  <a:close/>
                </a:path>
                <a:path w="472440" h="398780">
                  <a:moveTo>
                    <a:pt x="3810" y="93980"/>
                  </a:moveTo>
                  <a:lnTo>
                    <a:pt x="0" y="9398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93980"/>
                  </a:lnTo>
                  <a:close/>
                </a:path>
                <a:path w="472440" h="398780">
                  <a:moveTo>
                    <a:pt x="472440" y="93980"/>
                  </a:moveTo>
                  <a:lnTo>
                    <a:pt x="468629" y="93980"/>
                  </a:lnTo>
                  <a:lnTo>
                    <a:pt x="468629" y="95250"/>
                  </a:lnTo>
                  <a:lnTo>
                    <a:pt x="472440" y="95250"/>
                  </a:lnTo>
                  <a:lnTo>
                    <a:pt x="472440" y="93980"/>
                  </a:lnTo>
                  <a:close/>
                </a:path>
                <a:path w="472440" h="398780">
                  <a:moveTo>
                    <a:pt x="3810" y="90170"/>
                  </a:moveTo>
                  <a:lnTo>
                    <a:pt x="0" y="9017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90170"/>
                  </a:lnTo>
                  <a:close/>
                </a:path>
                <a:path w="472440" h="398780">
                  <a:moveTo>
                    <a:pt x="472440" y="90170"/>
                  </a:moveTo>
                  <a:lnTo>
                    <a:pt x="468629" y="90170"/>
                  </a:lnTo>
                  <a:lnTo>
                    <a:pt x="468629" y="92710"/>
                  </a:lnTo>
                  <a:lnTo>
                    <a:pt x="472440" y="92710"/>
                  </a:lnTo>
                  <a:lnTo>
                    <a:pt x="472440" y="90170"/>
                  </a:lnTo>
                  <a:close/>
                </a:path>
                <a:path w="472440" h="398780">
                  <a:moveTo>
                    <a:pt x="2540" y="80137"/>
                  </a:moveTo>
                  <a:lnTo>
                    <a:pt x="1270" y="80137"/>
                  </a:lnTo>
                  <a:lnTo>
                    <a:pt x="1270" y="82550"/>
                  </a:lnTo>
                  <a:lnTo>
                    <a:pt x="0" y="8255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81407"/>
                  </a:lnTo>
                  <a:lnTo>
                    <a:pt x="2540" y="81407"/>
                  </a:lnTo>
                  <a:lnTo>
                    <a:pt x="2540" y="80137"/>
                  </a:lnTo>
                  <a:close/>
                </a:path>
                <a:path w="472440" h="398780">
                  <a:moveTo>
                    <a:pt x="472440" y="80137"/>
                  </a:moveTo>
                  <a:lnTo>
                    <a:pt x="471170" y="80137"/>
                  </a:lnTo>
                  <a:lnTo>
                    <a:pt x="471170" y="81407"/>
                  </a:lnTo>
                  <a:lnTo>
                    <a:pt x="468629" y="81407"/>
                  </a:lnTo>
                  <a:lnTo>
                    <a:pt x="468629" y="88900"/>
                  </a:lnTo>
                  <a:lnTo>
                    <a:pt x="472440" y="88900"/>
                  </a:lnTo>
                  <a:lnTo>
                    <a:pt x="472440" y="80137"/>
                  </a:lnTo>
                  <a:close/>
                </a:path>
                <a:path w="472440" h="398780">
                  <a:moveTo>
                    <a:pt x="469900" y="76200"/>
                  </a:moveTo>
                  <a:lnTo>
                    <a:pt x="468629" y="76200"/>
                  </a:lnTo>
                  <a:lnTo>
                    <a:pt x="468629" y="80137"/>
                  </a:lnTo>
                  <a:lnTo>
                    <a:pt x="471170" y="80137"/>
                  </a:lnTo>
                  <a:lnTo>
                    <a:pt x="471170" y="77597"/>
                  </a:lnTo>
                  <a:lnTo>
                    <a:pt x="469900" y="77597"/>
                  </a:lnTo>
                  <a:lnTo>
                    <a:pt x="469900" y="76200"/>
                  </a:lnTo>
                  <a:close/>
                </a:path>
                <a:path w="472440" h="398780">
                  <a:moveTo>
                    <a:pt x="384809" y="1397"/>
                  </a:moveTo>
                  <a:lnTo>
                    <a:pt x="87629" y="1397"/>
                  </a:lnTo>
                  <a:lnTo>
                    <a:pt x="87629" y="3937"/>
                  </a:lnTo>
                  <a:lnTo>
                    <a:pt x="384809" y="3937"/>
                  </a:lnTo>
                  <a:lnTo>
                    <a:pt x="384809" y="1397"/>
                  </a:lnTo>
                  <a:close/>
                </a:path>
                <a:path w="472440" h="398780">
                  <a:moveTo>
                    <a:pt x="92710" y="0"/>
                  </a:moveTo>
                  <a:lnTo>
                    <a:pt x="90170" y="0"/>
                  </a:lnTo>
                  <a:lnTo>
                    <a:pt x="90170" y="1397"/>
                  </a:lnTo>
                  <a:lnTo>
                    <a:pt x="92710" y="1397"/>
                  </a:lnTo>
                  <a:lnTo>
                    <a:pt x="92710" y="0"/>
                  </a:lnTo>
                  <a:close/>
                </a:path>
                <a:path w="472440" h="398780">
                  <a:moveTo>
                    <a:pt x="382270" y="0"/>
                  </a:moveTo>
                  <a:lnTo>
                    <a:pt x="379730" y="0"/>
                  </a:lnTo>
                  <a:lnTo>
                    <a:pt x="379730" y="1397"/>
                  </a:lnTo>
                  <a:lnTo>
                    <a:pt x="382270" y="1397"/>
                  </a:lnTo>
                  <a:lnTo>
                    <a:pt x="382270" y="0"/>
                  </a:lnTo>
                  <a:close/>
                </a:path>
                <a:path w="472440" h="398780">
                  <a:moveTo>
                    <a:pt x="3810" y="102870"/>
                  </a:moveTo>
                  <a:lnTo>
                    <a:pt x="0" y="102870"/>
                  </a:lnTo>
                  <a:lnTo>
                    <a:pt x="0" y="151130"/>
                  </a:lnTo>
                  <a:lnTo>
                    <a:pt x="3810" y="151130"/>
                  </a:lnTo>
                  <a:lnTo>
                    <a:pt x="3810" y="102870"/>
                  </a:lnTo>
                  <a:close/>
                </a:path>
                <a:path w="472440" h="398780">
                  <a:moveTo>
                    <a:pt x="472440" y="102870"/>
                  </a:moveTo>
                  <a:lnTo>
                    <a:pt x="468629" y="102870"/>
                  </a:lnTo>
                  <a:lnTo>
                    <a:pt x="468629" y="151130"/>
                  </a:lnTo>
                  <a:lnTo>
                    <a:pt x="472440" y="151130"/>
                  </a:lnTo>
                  <a:lnTo>
                    <a:pt x="472440" y="102870"/>
                  </a:lnTo>
                  <a:close/>
                </a:path>
                <a:path w="472440" h="398780">
                  <a:moveTo>
                    <a:pt x="3810" y="151130"/>
                  </a:moveTo>
                  <a:lnTo>
                    <a:pt x="0" y="151130"/>
                  </a:lnTo>
                  <a:lnTo>
                    <a:pt x="0" y="172720"/>
                  </a:lnTo>
                  <a:lnTo>
                    <a:pt x="3810" y="172720"/>
                  </a:lnTo>
                  <a:lnTo>
                    <a:pt x="3810" y="151130"/>
                  </a:lnTo>
                  <a:close/>
                </a:path>
                <a:path w="472440" h="398780">
                  <a:moveTo>
                    <a:pt x="472440" y="151130"/>
                  </a:moveTo>
                  <a:lnTo>
                    <a:pt x="468629" y="151130"/>
                  </a:lnTo>
                  <a:lnTo>
                    <a:pt x="468629" y="172720"/>
                  </a:lnTo>
                  <a:lnTo>
                    <a:pt x="472440" y="172720"/>
                  </a:lnTo>
                  <a:lnTo>
                    <a:pt x="472440" y="151130"/>
                  </a:lnTo>
                  <a:close/>
                </a:path>
                <a:path w="472440" h="398780">
                  <a:moveTo>
                    <a:pt x="3810" y="172720"/>
                  </a:moveTo>
                  <a:lnTo>
                    <a:pt x="0" y="17272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172720"/>
                  </a:lnTo>
                  <a:close/>
                </a:path>
                <a:path w="472440" h="398780">
                  <a:moveTo>
                    <a:pt x="472440" y="172720"/>
                  </a:moveTo>
                  <a:lnTo>
                    <a:pt x="468629" y="172720"/>
                  </a:lnTo>
                  <a:lnTo>
                    <a:pt x="468629" y="255270"/>
                  </a:lnTo>
                  <a:lnTo>
                    <a:pt x="472440" y="255270"/>
                  </a:lnTo>
                  <a:lnTo>
                    <a:pt x="472440" y="172720"/>
                  </a:lnTo>
                  <a:close/>
                </a:path>
                <a:path w="472440" h="398780">
                  <a:moveTo>
                    <a:pt x="3810" y="255270"/>
                  </a:moveTo>
                  <a:lnTo>
                    <a:pt x="0" y="25527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55270"/>
                  </a:lnTo>
                  <a:close/>
                </a:path>
                <a:path w="472440" h="398780">
                  <a:moveTo>
                    <a:pt x="472440" y="255270"/>
                  </a:moveTo>
                  <a:lnTo>
                    <a:pt x="468629" y="255270"/>
                  </a:lnTo>
                  <a:lnTo>
                    <a:pt x="468629" y="274320"/>
                  </a:lnTo>
                  <a:lnTo>
                    <a:pt x="472440" y="274320"/>
                  </a:lnTo>
                  <a:lnTo>
                    <a:pt x="472440" y="255270"/>
                  </a:lnTo>
                  <a:close/>
                </a:path>
                <a:path w="472440" h="398780">
                  <a:moveTo>
                    <a:pt x="3810" y="274320"/>
                  </a:moveTo>
                  <a:lnTo>
                    <a:pt x="0" y="27432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74320"/>
                  </a:lnTo>
                  <a:close/>
                </a:path>
                <a:path w="472440" h="398780">
                  <a:moveTo>
                    <a:pt x="472440" y="274320"/>
                  </a:moveTo>
                  <a:lnTo>
                    <a:pt x="468629" y="274320"/>
                  </a:lnTo>
                  <a:lnTo>
                    <a:pt x="468629" y="287020"/>
                  </a:lnTo>
                  <a:lnTo>
                    <a:pt x="472440" y="287020"/>
                  </a:lnTo>
                  <a:lnTo>
                    <a:pt x="472440" y="274320"/>
                  </a:lnTo>
                  <a:close/>
                </a:path>
                <a:path w="472440" h="398780">
                  <a:moveTo>
                    <a:pt x="3810" y="287020"/>
                  </a:moveTo>
                  <a:lnTo>
                    <a:pt x="0" y="287020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287020"/>
                  </a:lnTo>
                  <a:close/>
                </a:path>
                <a:path w="472440" h="398780">
                  <a:moveTo>
                    <a:pt x="472440" y="287020"/>
                  </a:moveTo>
                  <a:lnTo>
                    <a:pt x="468629" y="287020"/>
                  </a:lnTo>
                  <a:lnTo>
                    <a:pt x="468629" y="318770"/>
                  </a:lnTo>
                  <a:lnTo>
                    <a:pt x="472440" y="318770"/>
                  </a:lnTo>
                  <a:lnTo>
                    <a:pt x="472440" y="287020"/>
                  </a:lnTo>
                  <a:close/>
                </a:path>
                <a:path w="472440" h="398780">
                  <a:moveTo>
                    <a:pt x="386079" y="397764"/>
                  </a:moveTo>
                  <a:lnTo>
                    <a:pt x="90170" y="397764"/>
                  </a:lnTo>
                  <a:lnTo>
                    <a:pt x="90170" y="398780"/>
                  </a:lnTo>
                  <a:lnTo>
                    <a:pt x="386079" y="398780"/>
                  </a:lnTo>
                  <a:lnTo>
                    <a:pt x="386079" y="397764"/>
                  </a:lnTo>
                  <a:close/>
                </a:path>
                <a:path w="472440" h="398780">
                  <a:moveTo>
                    <a:pt x="388620" y="396494"/>
                  </a:moveTo>
                  <a:lnTo>
                    <a:pt x="87629" y="396494"/>
                  </a:lnTo>
                  <a:lnTo>
                    <a:pt x="87629" y="397764"/>
                  </a:lnTo>
                  <a:lnTo>
                    <a:pt x="90170" y="397764"/>
                  </a:lnTo>
                  <a:lnTo>
                    <a:pt x="90170" y="397510"/>
                  </a:lnTo>
                  <a:lnTo>
                    <a:pt x="388620" y="397510"/>
                  </a:lnTo>
                  <a:lnTo>
                    <a:pt x="388620" y="396494"/>
                  </a:lnTo>
                  <a:close/>
                </a:path>
                <a:path w="472440" h="398780">
                  <a:moveTo>
                    <a:pt x="388620" y="397510"/>
                  </a:moveTo>
                  <a:lnTo>
                    <a:pt x="386079" y="397510"/>
                  </a:lnTo>
                  <a:lnTo>
                    <a:pt x="386079" y="397764"/>
                  </a:lnTo>
                  <a:lnTo>
                    <a:pt x="388620" y="397764"/>
                  </a:lnTo>
                  <a:lnTo>
                    <a:pt x="388620" y="397510"/>
                  </a:lnTo>
                  <a:close/>
                </a:path>
                <a:path w="472440" h="398780">
                  <a:moveTo>
                    <a:pt x="389890" y="394970"/>
                  </a:moveTo>
                  <a:lnTo>
                    <a:pt x="83820" y="394970"/>
                  </a:lnTo>
                  <a:lnTo>
                    <a:pt x="83820" y="396494"/>
                  </a:lnTo>
                  <a:lnTo>
                    <a:pt x="389890" y="396494"/>
                  </a:lnTo>
                  <a:lnTo>
                    <a:pt x="389890" y="394970"/>
                  </a:lnTo>
                  <a:close/>
                </a:path>
                <a:path w="472440" h="398780">
                  <a:moveTo>
                    <a:pt x="471170" y="321564"/>
                  </a:moveTo>
                  <a:lnTo>
                    <a:pt x="468629" y="321564"/>
                  </a:lnTo>
                  <a:lnTo>
                    <a:pt x="468629" y="324104"/>
                  </a:lnTo>
                  <a:lnTo>
                    <a:pt x="469900" y="324104"/>
                  </a:lnTo>
                  <a:lnTo>
                    <a:pt x="469900" y="322580"/>
                  </a:lnTo>
                  <a:lnTo>
                    <a:pt x="471170" y="322580"/>
                  </a:lnTo>
                  <a:lnTo>
                    <a:pt x="471170" y="321564"/>
                  </a:lnTo>
                  <a:close/>
                </a:path>
                <a:path w="472440" h="398780">
                  <a:moveTo>
                    <a:pt x="3810" y="321564"/>
                  </a:moveTo>
                  <a:lnTo>
                    <a:pt x="2540" y="321564"/>
                  </a:lnTo>
                  <a:lnTo>
                    <a:pt x="2540" y="322580"/>
                  </a:lnTo>
                  <a:lnTo>
                    <a:pt x="3810" y="322580"/>
                  </a:lnTo>
                  <a:lnTo>
                    <a:pt x="3810" y="321564"/>
                  </a:lnTo>
                  <a:close/>
                </a:path>
                <a:path w="472440" h="398780">
                  <a:moveTo>
                    <a:pt x="3810" y="318897"/>
                  </a:moveTo>
                  <a:lnTo>
                    <a:pt x="1270" y="318897"/>
                  </a:lnTo>
                  <a:lnTo>
                    <a:pt x="1270" y="321564"/>
                  </a:lnTo>
                  <a:lnTo>
                    <a:pt x="2540" y="321564"/>
                  </a:lnTo>
                  <a:lnTo>
                    <a:pt x="2540" y="321310"/>
                  </a:lnTo>
                  <a:lnTo>
                    <a:pt x="3810" y="321310"/>
                  </a:lnTo>
                  <a:lnTo>
                    <a:pt x="3810" y="318897"/>
                  </a:lnTo>
                  <a:close/>
                </a:path>
                <a:path w="472440" h="398780">
                  <a:moveTo>
                    <a:pt x="472440" y="318897"/>
                  </a:moveTo>
                  <a:lnTo>
                    <a:pt x="468629" y="318897"/>
                  </a:lnTo>
                  <a:lnTo>
                    <a:pt x="468629" y="321310"/>
                  </a:lnTo>
                  <a:lnTo>
                    <a:pt x="471170" y="321310"/>
                  </a:lnTo>
                  <a:lnTo>
                    <a:pt x="471170" y="321564"/>
                  </a:lnTo>
                  <a:lnTo>
                    <a:pt x="472440" y="321564"/>
                  </a:lnTo>
                  <a:lnTo>
                    <a:pt x="472440" y="318897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8238489" y="2769870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20" h="391160">
                  <a:moveTo>
                    <a:pt x="380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2710"/>
                  </a:lnTo>
                  <a:close/>
                </a:path>
                <a:path w="464820" h="391160">
                  <a:moveTo>
                    <a:pt x="464819" y="92710"/>
                  </a:moveTo>
                  <a:lnTo>
                    <a:pt x="461009" y="92710"/>
                  </a:lnTo>
                  <a:lnTo>
                    <a:pt x="461009" y="99060"/>
                  </a:lnTo>
                  <a:lnTo>
                    <a:pt x="464819" y="99060"/>
                  </a:lnTo>
                  <a:lnTo>
                    <a:pt x="464819" y="92710"/>
                  </a:lnTo>
                  <a:close/>
                </a:path>
                <a:path w="464820" h="391160">
                  <a:moveTo>
                    <a:pt x="3809" y="90170"/>
                  </a:moveTo>
                  <a:lnTo>
                    <a:pt x="0" y="9017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90170"/>
                  </a:lnTo>
                  <a:close/>
                </a:path>
                <a:path w="464820" h="391160">
                  <a:moveTo>
                    <a:pt x="464819" y="90170"/>
                  </a:moveTo>
                  <a:lnTo>
                    <a:pt x="461009" y="90170"/>
                  </a:lnTo>
                  <a:lnTo>
                    <a:pt x="461009" y="91439"/>
                  </a:lnTo>
                  <a:lnTo>
                    <a:pt x="464819" y="91439"/>
                  </a:lnTo>
                  <a:lnTo>
                    <a:pt x="464819" y="90170"/>
                  </a:lnTo>
                  <a:close/>
                </a:path>
                <a:path w="464820" h="391160">
                  <a:moveTo>
                    <a:pt x="3809" y="86360"/>
                  </a:moveTo>
                  <a:lnTo>
                    <a:pt x="0" y="8636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86360"/>
                  </a:lnTo>
                  <a:close/>
                </a:path>
                <a:path w="464820" h="391160">
                  <a:moveTo>
                    <a:pt x="464819" y="86360"/>
                  </a:moveTo>
                  <a:lnTo>
                    <a:pt x="461009" y="86360"/>
                  </a:lnTo>
                  <a:lnTo>
                    <a:pt x="461009" y="88900"/>
                  </a:lnTo>
                  <a:lnTo>
                    <a:pt x="464819" y="88900"/>
                  </a:lnTo>
                  <a:lnTo>
                    <a:pt x="464819" y="86360"/>
                  </a:lnTo>
                  <a:close/>
                </a:path>
                <a:path w="464820" h="391160">
                  <a:moveTo>
                    <a:pt x="380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7470"/>
                  </a:lnTo>
                  <a:close/>
                </a:path>
                <a:path w="464820" h="391160">
                  <a:moveTo>
                    <a:pt x="464819" y="77470"/>
                  </a:moveTo>
                  <a:lnTo>
                    <a:pt x="461009" y="77470"/>
                  </a:lnTo>
                  <a:lnTo>
                    <a:pt x="461009" y="85089"/>
                  </a:lnTo>
                  <a:lnTo>
                    <a:pt x="464819" y="85089"/>
                  </a:lnTo>
                  <a:lnTo>
                    <a:pt x="464819" y="77470"/>
                  </a:lnTo>
                  <a:close/>
                </a:path>
                <a:path w="464820" h="391160">
                  <a:moveTo>
                    <a:pt x="1269" y="72389"/>
                  </a:moveTo>
                  <a:lnTo>
                    <a:pt x="0" y="72389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73787"/>
                  </a:lnTo>
                  <a:lnTo>
                    <a:pt x="1269" y="73787"/>
                  </a:lnTo>
                  <a:lnTo>
                    <a:pt x="1269" y="72389"/>
                  </a:lnTo>
                  <a:close/>
                </a:path>
                <a:path w="464820" h="391160">
                  <a:moveTo>
                    <a:pt x="464819" y="73787"/>
                  </a:moveTo>
                  <a:lnTo>
                    <a:pt x="461009" y="73787"/>
                  </a:lnTo>
                  <a:lnTo>
                    <a:pt x="461009" y="76200"/>
                  </a:lnTo>
                  <a:lnTo>
                    <a:pt x="464819" y="76200"/>
                  </a:lnTo>
                  <a:lnTo>
                    <a:pt x="464819" y="73787"/>
                  </a:lnTo>
                  <a:close/>
                </a:path>
                <a:path w="464820" h="391160">
                  <a:moveTo>
                    <a:pt x="3809" y="69850"/>
                  </a:moveTo>
                  <a:lnTo>
                    <a:pt x="2539" y="69850"/>
                  </a:lnTo>
                  <a:lnTo>
                    <a:pt x="2539" y="72389"/>
                  </a:lnTo>
                  <a:lnTo>
                    <a:pt x="3809" y="72389"/>
                  </a:lnTo>
                  <a:lnTo>
                    <a:pt x="3809" y="69850"/>
                  </a:lnTo>
                  <a:close/>
                </a:path>
                <a:path w="464820" h="391160">
                  <a:moveTo>
                    <a:pt x="462279" y="67437"/>
                  </a:moveTo>
                  <a:lnTo>
                    <a:pt x="461009" y="67437"/>
                  </a:lnTo>
                  <a:lnTo>
                    <a:pt x="461009" y="72389"/>
                  </a:lnTo>
                  <a:lnTo>
                    <a:pt x="463549" y="72389"/>
                  </a:lnTo>
                  <a:lnTo>
                    <a:pt x="463549" y="69850"/>
                  </a:lnTo>
                  <a:lnTo>
                    <a:pt x="462279" y="69850"/>
                  </a:lnTo>
                  <a:lnTo>
                    <a:pt x="462279" y="67437"/>
                  </a:lnTo>
                  <a:close/>
                </a:path>
                <a:path w="464820" h="391160">
                  <a:moveTo>
                    <a:pt x="77469" y="2539"/>
                  </a:moveTo>
                  <a:lnTo>
                    <a:pt x="76200" y="2539"/>
                  </a:lnTo>
                  <a:lnTo>
                    <a:pt x="76200" y="3937"/>
                  </a:lnTo>
                  <a:lnTo>
                    <a:pt x="77469" y="3937"/>
                  </a:lnTo>
                  <a:lnTo>
                    <a:pt x="77469" y="2539"/>
                  </a:lnTo>
                  <a:close/>
                </a:path>
                <a:path w="464820" h="391160">
                  <a:moveTo>
                    <a:pt x="389890" y="2539"/>
                  </a:moveTo>
                  <a:lnTo>
                    <a:pt x="387349" y="2539"/>
                  </a:lnTo>
                  <a:lnTo>
                    <a:pt x="387349" y="3937"/>
                  </a:lnTo>
                  <a:lnTo>
                    <a:pt x="389890" y="3937"/>
                  </a:lnTo>
                  <a:lnTo>
                    <a:pt x="389890" y="2539"/>
                  </a:lnTo>
                  <a:close/>
                </a:path>
                <a:path w="464820" h="391160">
                  <a:moveTo>
                    <a:pt x="81279" y="126"/>
                  </a:moveTo>
                  <a:lnTo>
                    <a:pt x="80009" y="126"/>
                  </a:lnTo>
                  <a:lnTo>
                    <a:pt x="80009" y="2539"/>
                  </a:lnTo>
                  <a:lnTo>
                    <a:pt x="386079" y="2539"/>
                  </a:lnTo>
                  <a:lnTo>
                    <a:pt x="386079" y="1397"/>
                  </a:lnTo>
                  <a:lnTo>
                    <a:pt x="81279" y="1397"/>
                  </a:lnTo>
                  <a:lnTo>
                    <a:pt x="81279" y="126"/>
                  </a:lnTo>
                  <a:close/>
                </a:path>
                <a:path w="464820" h="391160">
                  <a:moveTo>
                    <a:pt x="386079" y="0"/>
                  </a:moveTo>
                  <a:lnTo>
                    <a:pt x="383539" y="0"/>
                  </a:lnTo>
                  <a:lnTo>
                    <a:pt x="383539" y="1397"/>
                  </a:lnTo>
                  <a:lnTo>
                    <a:pt x="386079" y="1397"/>
                  </a:lnTo>
                  <a:lnTo>
                    <a:pt x="386079" y="0"/>
                  </a:lnTo>
                  <a:close/>
                </a:path>
                <a:path w="464820" h="391160">
                  <a:moveTo>
                    <a:pt x="3809" y="99060"/>
                  </a:moveTo>
                  <a:lnTo>
                    <a:pt x="0" y="99060"/>
                  </a:lnTo>
                  <a:lnTo>
                    <a:pt x="0" y="147320"/>
                  </a:lnTo>
                  <a:lnTo>
                    <a:pt x="3809" y="147320"/>
                  </a:lnTo>
                  <a:lnTo>
                    <a:pt x="3809" y="99060"/>
                  </a:lnTo>
                  <a:close/>
                </a:path>
                <a:path w="464820" h="391160">
                  <a:moveTo>
                    <a:pt x="464819" y="99060"/>
                  </a:moveTo>
                  <a:lnTo>
                    <a:pt x="461009" y="99060"/>
                  </a:lnTo>
                  <a:lnTo>
                    <a:pt x="461009" y="147320"/>
                  </a:lnTo>
                  <a:lnTo>
                    <a:pt x="464819" y="147320"/>
                  </a:lnTo>
                  <a:lnTo>
                    <a:pt x="464819" y="99060"/>
                  </a:lnTo>
                  <a:close/>
                </a:path>
                <a:path w="464820" h="391160">
                  <a:moveTo>
                    <a:pt x="3809" y="147320"/>
                  </a:moveTo>
                  <a:lnTo>
                    <a:pt x="0" y="14732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47320"/>
                  </a:lnTo>
                  <a:close/>
                </a:path>
                <a:path w="464820" h="391160">
                  <a:moveTo>
                    <a:pt x="464819" y="147320"/>
                  </a:moveTo>
                  <a:lnTo>
                    <a:pt x="461009" y="147320"/>
                  </a:lnTo>
                  <a:lnTo>
                    <a:pt x="461009" y="168910"/>
                  </a:lnTo>
                  <a:lnTo>
                    <a:pt x="464819" y="168910"/>
                  </a:lnTo>
                  <a:lnTo>
                    <a:pt x="464819" y="147320"/>
                  </a:lnTo>
                  <a:close/>
                </a:path>
                <a:path w="464820" h="391160">
                  <a:moveTo>
                    <a:pt x="3809" y="168910"/>
                  </a:moveTo>
                  <a:lnTo>
                    <a:pt x="0" y="16891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168910"/>
                  </a:lnTo>
                  <a:close/>
                </a:path>
                <a:path w="464820" h="391160">
                  <a:moveTo>
                    <a:pt x="464819" y="168910"/>
                  </a:moveTo>
                  <a:lnTo>
                    <a:pt x="461009" y="168910"/>
                  </a:lnTo>
                  <a:lnTo>
                    <a:pt x="461009" y="251460"/>
                  </a:lnTo>
                  <a:lnTo>
                    <a:pt x="464819" y="251460"/>
                  </a:lnTo>
                  <a:lnTo>
                    <a:pt x="464819" y="168910"/>
                  </a:lnTo>
                  <a:close/>
                </a:path>
                <a:path w="464820" h="391160">
                  <a:moveTo>
                    <a:pt x="3809" y="251460"/>
                  </a:moveTo>
                  <a:lnTo>
                    <a:pt x="0" y="25146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51460"/>
                  </a:lnTo>
                  <a:close/>
                </a:path>
                <a:path w="464820" h="391160">
                  <a:moveTo>
                    <a:pt x="464819" y="251460"/>
                  </a:moveTo>
                  <a:lnTo>
                    <a:pt x="461009" y="251460"/>
                  </a:lnTo>
                  <a:lnTo>
                    <a:pt x="461009" y="270510"/>
                  </a:lnTo>
                  <a:lnTo>
                    <a:pt x="464819" y="270510"/>
                  </a:lnTo>
                  <a:lnTo>
                    <a:pt x="464819" y="251460"/>
                  </a:lnTo>
                  <a:close/>
                </a:path>
                <a:path w="464820" h="391160">
                  <a:moveTo>
                    <a:pt x="3809" y="270510"/>
                  </a:moveTo>
                  <a:lnTo>
                    <a:pt x="0" y="27051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0510"/>
                  </a:lnTo>
                  <a:close/>
                </a:path>
                <a:path w="464820" h="391160">
                  <a:moveTo>
                    <a:pt x="464819" y="270510"/>
                  </a:moveTo>
                  <a:lnTo>
                    <a:pt x="461009" y="270510"/>
                  </a:lnTo>
                  <a:lnTo>
                    <a:pt x="461009" y="283210"/>
                  </a:lnTo>
                  <a:lnTo>
                    <a:pt x="464819" y="283210"/>
                  </a:lnTo>
                  <a:lnTo>
                    <a:pt x="464819" y="270510"/>
                  </a:lnTo>
                  <a:close/>
                </a:path>
                <a:path w="464820" h="391160">
                  <a:moveTo>
                    <a:pt x="3809" y="283210"/>
                  </a:moveTo>
                  <a:lnTo>
                    <a:pt x="0" y="2832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283210"/>
                  </a:lnTo>
                  <a:close/>
                </a:path>
                <a:path w="464820" h="391160">
                  <a:moveTo>
                    <a:pt x="464819" y="283210"/>
                  </a:moveTo>
                  <a:lnTo>
                    <a:pt x="461009" y="283210"/>
                  </a:lnTo>
                  <a:lnTo>
                    <a:pt x="461009" y="314960"/>
                  </a:lnTo>
                  <a:lnTo>
                    <a:pt x="464819" y="314960"/>
                  </a:lnTo>
                  <a:lnTo>
                    <a:pt x="464819" y="283210"/>
                  </a:lnTo>
                  <a:close/>
                </a:path>
                <a:path w="464820" h="391160">
                  <a:moveTo>
                    <a:pt x="388619" y="390144"/>
                  </a:moveTo>
                  <a:lnTo>
                    <a:pt x="78739" y="390144"/>
                  </a:lnTo>
                  <a:lnTo>
                    <a:pt x="78739" y="391160"/>
                  </a:lnTo>
                  <a:lnTo>
                    <a:pt x="388619" y="391160"/>
                  </a:lnTo>
                  <a:lnTo>
                    <a:pt x="388619" y="390144"/>
                  </a:lnTo>
                  <a:close/>
                </a:path>
                <a:path w="464820" h="391160">
                  <a:moveTo>
                    <a:pt x="389890" y="388747"/>
                  </a:moveTo>
                  <a:lnTo>
                    <a:pt x="76200" y="388747"/>
                  </a:lnTo>
                  <a:lnTo>
                    <a:pt x="76200" y="390144"/>
                  </a:lnTo>
                  <a:lnTo>
                    <a:pt x="78739" y="390144"/>
                  </a:lnTo>
                  <a:lnTo>
                    <a:pt x="389890" y="390017"/>
                  </a:lnTo>
                  <a:lnTo>
                    <a:pt x="389890" y="388747"/>
                  </a:lnTo>
                  <a:close/>
                </a:path>
                <a:path w="464820" h="391160">
                  <a:moveTo>
                    <a:pt x="389890" y="390017"/>
                  </a:moveTo>
                  <a:lnTo>
                    <a:pt x="388619" y="390017"/>
                  </a:lnTo>
                  <a:lnTo>
                    <a:pt x="389890" y="390144"/>
                  </a:lnTo>
                  <a:close/>
                </a:path>
                <a:path w="464820" h="391160">
                  <a:moveTo>
                    <a:pt x="462279" y="324104"/>
                  </a:moveTo>
                  <a:lnTo>
                    <a:pt x="461009" y="324104"/>
                  </a:lnTo>
                  <a:lnTo>
                    <a:pt x="461009" y="325247"/>
                  </a:lnTo>
                  <a:lnTo>
                    <a:pt x="462279" y="325247"/>
                  </a:lnTo>
                  <a:lnTo>
                    <a:pt x="462279" y="324104"/>
                  </a:lnTo>
                  <a:close/>
                </a:path>
                <a:path w="464820" h="391160">
                  <a:moveTo>
                    <a:pt x="3809" y="317754"/>
                  </a:moveTo>
                  <a:lnTo>
                    <a:pt x="0" y="317754"/>
                  </a:lnTo>
                  <a:lnTo>
                    <a:pt x="0" y="320294"/>
                  </a:lnTo>
                  <a:lnTo>
                    <a:pt x="1269" y="320294"/>
                  </a:lnTo>
                  <a:lnTo>
                    <a:pt x="1269" y="322834"/>
                  </a:lnTo>
                  <a:lnTo>
                    <a:pt x="2539" y="322834"/>
                  </a:lnTo>
                  <a:lnTo>
                    <a:pt x="2539" y="324104"/>
                  </a:lnTo>
                  <a:lnTo>
                    <a:pt x="3809" y="324104"/>
                  </a:lnTo>
                  <a:lnTo>
                    <a:pt x="3809" y="317754"/>
                  </a:lnTo>
                  <a:close/>
                </a:path>
                <a:path w="464820" h="391160">
                  <a:moveTo>
                    <a:pt x="464819" y="317754"/>
                  </a:moveTo>
                  <a:lnTo>
                    <a:pt x="461009" y="317754"/>
                  </a:lnTo>
                  <a:lnTo>
                    <a:pt x="461009" y="323850"/>
                  </a:lnTo>
                  <a:lnTo>
                    <a:pt x="462279" y="323850"/>
                  </a:lnTo>
                  <a:lnTo>
                    <a:pt x="462279" y="324104"/>
                  </a:lnTo>
                  <a:lnTo>
                    <a:pt x="463549" y="324104"/>
                  </a:lnTo>
                  <a:lnTo>
                    <a:pt x="463549" y="322834"/>
                  </a:lnTo>
                  <a:lnTo>
                    <a:pt x="464819" y="322834"/>
                  </a:lnTo>
                  <a:lnTo>
                    <a:pt x="464819" y="317754"/>
                  </a:lnTo>
                  <a:close/>
                </a:path>
                <a:path w="464820" h="391160">
                  <a:moveTo>
                    <a:pt x="3809" y="315087"/>
                  </a:moveTo>
                  <a:lnTo>
                    <a:pt x="0" y="315087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5087"/>
                  </a:lnTo>
                  <a:close/>
                </a:path>
                <a:path w="464820" h="391160">
                  <a:moveTo>
                    <a:pt x="464819" y="315087"/>
                  </a:moveTo>
                  <a:lnTo>
                    <a:pt x="461009" y="315087"/>
                  </a:lnTo>
                  <a:lnTo>
                    <a:pt x="461009" y="317500"/>
                  </a:lnTo>
                  <a:lnTo>
                    <a:pt x="464819" y="317500"/>
                  </a:lnTo>
                  <a:lnTo>
                    <a:pt x="464819" y="315087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8242299" y="2773807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2540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2540" y="95123"/>
                  </a:lnTo>
                  <a:lnTo>
                    <a:pt x="2540" y="88773"/>
                  </a:lnTo>
                  <a:close/>
                </a:path>
                <a:path w="457200" h="384810">
                  <a:moveTo>
                    <a:pt x="457200" y="88773"/>
                  </a:moveTo>
                  <a:lnTo>
                    <a:pt x="454659" y="88773"/>
                  </a:lnTo>
                  <a:lnTo>
                    <a:pt x="454659" y="95123"/>
                  </a:lnTo>
                  <a:lnTo>
                    <a:pt x="457200" y="95123"/>
                  </a:lnTo>
                  <a:lnTo>
                    <a:pt x="457200" y="88773"/>
                  </a:lnTo>
                  <a:close/>
                </a:path>
                <a:path w="457200" h="384810">
                  <a:moveTo>
                    <a:pt x="2540" y="86233"/>
                  </a:moveTo>
                  <a:lnTo>
                    <a:pt x="0" y="86233"/>
                  </a:lnTo>
                  <a:lnTo>
                    <a:pt x="0" y="87502"/>
                  </a:lnTo>
                  <a:lnTo>
                    <a:pt x="2540" y="87502"/>
                  </a:lnTo>
                  <a:lnTo>
                    <a:pt x="2540" y="86233"/>
                  </a:lnTo>
                  <a:close/>
                </a:path>
                <a:path w="457200" h="384810">
                  <a:moveTo>
                    <a:pt x="457200" y="86233"/>
                  </a:moveTo>
                  <a:lnTo>
                    <a:pt x="454659" y="86233"/>
                  </a:lnTo>
                  <a:lnTo>
                    <a:pt x="454659" y="87502"/>
                  </a:lnTo>
                  <a:lnTo>
                    <a:pt x="457200" y="87502"/>
                  </a:lnTo>
                  <a:lnTo>
                    <a:pt x="457200" y="86233"/>
                  </a:lnTo>
                  <a:close/>
                </a:path>
                <a:path w="457200" h="384810">
                  <a:moveTo>
                    <a:pt x="2540" y="82423"/>
                  </a:moveTo>
                  <a:lnTo>
                    <a:pt x="0" y="82423"/>
                  </a:lnTo>
                  <a:lnTo>
                    <a:pt x="0" y="84962"/>
                  </a:lnTo>
                  <a:lnTo>
                    <a:pt x="2540" y="84962"/>
                  </a:lnTo>
                  <a:lnTo>
                    <a:pt x="2540" y="82423"/>
                  </a:lnTo>
                  <a:close/>
                </a:path>
                <a:path w="457200" h="384810">
                  <a:moveTo>
                    <a:pt x="457200" y="82423"/>
                  </a:moveTo>
                  <a:lnTo>
                    <a:pt x="454659" y="82423"/>
                  </a:lnTo>
                  <a:lnTo>
                    <a:pt x="454659" y="84962"/>
                  </a:lnTo>
                  <a:lnTo>
                    <a:pt x="457200" y="84962"/>
                  </a:lnTo>
                  <a:lnTo>
                    <a:pt x="457200" y="82423"/>
                  </a:lnTo>
                  <a:close/>
                </a:path>
                <a:path w="457200" h="384810">
                  <a:moveTo>
                    <a:pt x="2540" y="73533"/>
                  </a:moveTo>
                  <a:lnTo>
                    <a:pt x="0" y="73533"/>
                  </a:lnTo>
                  <a:lnTo>
                    <a:pt x="0" y="81152"/>
                  </a:lnTo>
                  <a:lnTo>
                    <a:pt x="2540" y="81152"/>
                  </a:lnTo>
                  <a:lnTo>
                    <a:pt x="2540" y="73533"/>
                  </a:lnTo>
                  <a:close/>
                </a:path>
                <a:path w="457200" h="384810">
                  <a:moveTo>
                    <a:pt x="457200" y="73533"/>
                  </a:moveTo>
                  <a:lnTo>
                    <a:pt x="454659" y="73533"/>
                  </a:lnTo>
                  <a:lnTo>
                    <a:pt x="454659" y="81152"/>
                  </a:lnTo>
                  <a:lnTo>
                    <a:pt x="457200" y="81152"/>
                  </a:lnTo>
                  <a:lnTo>
                    <a:pt x="457200" y="73533"/>
                  </a:lnTo>
                  <a:close/>
                </a:path>
                <a:path w="457200" h="384810">
                  <a:moveTo>
                    <a:pt x="2540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2540" y="72262"/>
                  </a:lnTo>
                  <a:lnTo>
                    <a:pt x="2540" y="69723"/>
                  </a:lnTo>
                  <a:close/>
                </a:path>
                <a:path w="457200" h="384810">
                  <a:moveTo>
                    <a:pt x="457200" y="69723"/>
                  </a:moveTo>
                  <a:lnTo>
                    <a:pt x="454659" y="69723"/>
                  </a:lnTo>
                  <a:lnTo>
                    <a:pt x="454659" y="72262"/>
                  </a:lnTo>
                  <a:lnTo>
                    <a:pt x="457200" y="72262"/>
                  </a:lnTo>
                  <a:lnTo>
                    <a:pt x="457200" y="69723"/>
                  </a:lnTo>
                  <a:close/>
                </a:path>
                <a:path w="457200" h="384810">
                  <a:moveTo>
                    <a:pt x="2540" y="62102"/>
                  </a:moveTo>
                  <a:lnTo>
                    <a:pt x="1270" y="62102"/>
                  </a:lnTo>
                  <a:lnTo>
                    <a:pt x="1270" y="63500"/>
                  </a:lnTo>
                  <a:lnTo>
                    <a:pt x="0" y="63500"/>
                  </a:lnTo>
                  <a:lnTo>
                    <a:pt x="0" y="68452"/>
                  </a:lnTo>
                  <a:lnTo>
                    <a:pt x="2540" y="68452"/>
                  </a:lnTo>
                  <a:lnTo>
                    <a:pt x="2540" y="62102"/>
                  </a:lnTo>
                  <a:close/>
                </a:path>
                <a:path w="457200" h="384810">
                  <a:moveTo>
                    <a:pt x="455930" y="59689"/>
                  </a:moveTo>
                  <a:lnTo>
                    <a:pt x="454659" y="59689"/>
                  </a:lnTo>
                  <a:lnTo>
                    <a:pt x="454659" y="68452"/>
                  </a:lnTo>
                  <a:lnTo>
                    <a:pt x="457200" y="68452"/>
                  </a:lnTo>
                  <a:lnTo>
                    <a:pt x="457200" y="62102"/>
                  </a:lnTo>
                  <a:lnTo>
                    <a:pt x="455930" y="62102"/>
                  </a:lnTo>
                  <a:lnTo>
                    <a:pt x="455930" y="59689"/>
                  </a:lnTo>
                  <a:close/>
                </a:path>
                <a:path w="457200" h="384810">
                  <a:moveTo>
                    <a:pt x="387350" y="0"/>
                  </a:moveTo>
                  <a:lnTo>
                    <a:pt x="69850" y="0"/>
                  </a:lnTo>
                  <a:lnTo>
                    <a:pt x="69850" y="2539"/>
                  </a:lnTo>
                  <a:lnTo>
                    <a:pt x="387350" y="2539"/>
                  </a:lnTo>
                  <a:lnTo>
                    <a:pt x="387350" y="0"/>
                  </a:lnTo>
                  <a:close/>
                </a:path>
                <a:path w="457200" h="384810">
                  <a:moveTo>
                    <a:pt x="2540" y="95123"/>
                  </a:moveTo>
                  <a:lnTo>
                    <a:pt x="0" y="95123"/>
                  </a:lnTo>
                  <a:lnTo>
                    <a:pt x="0" y="143383"/>
                  </a:lnTo>
                  <a:lnTo>
                    <a:pt x="2540" y="143383"/>
                  </a:lnTo>
                  <a:lnTo>
                    <a:pt x="2540" y="95123"/>
                  </a:lnTo>
                  <a:close/>
                </a:path>
                <a:path w="457200" h="384810">
                  <a:moveTo>
                    <a:pt x="457200" y="95123"/>
                  </a:moveTo>
                  <a:lnTo>
                    <a:pt x="454659" y="95123"/>
                  </a:lnTo>
                  <a:lnTo>
                    <a:pt x="454659" y="143383"/>
                  </a:lnTo>
                  <a:lnTo>
                    <a:pt x="457200" y="143383"/>
                  </a:lnTo>
                  <a:lnTo>
                    <a:pt x="457200" y="95123"/>
                  </a:lnTo>
                  <a:close/>
                </a:path>
                <a:path w="457200" h="384810">
                  <a:moveTo>
                    <a:pt x="2540" y="143383"/>
                  </a:moveTo>
                  <a:lnTo>
                    <a:pt x="0" y="143383"/>
                  </a:lnTo>
                  <a:lnTo>
                    <a:pt x="0" y="164973"/>
                  </a:lnTo>
                  <a:lnTo>
                    <a:pt x="2540" y="164973"/>
                  </a:lnTo>
                  <a:lnTo>
                    <a:pt x="2540" y="143383"/>
                  </a:lnTo>
                  <a:close/>
                </a:path>
                <a:path w="457200" h="384810">
                  <a:moveTo>
                    <a:pt x="457200" y="143383"/>
                  </a:moveTo>
                  <a:lnTo>
                    <a:pt x="454659" y="143383"/>
                  </a:lnTo>
                  <a:lnTo>
                    <a:pt x="454659" y="164973"/>
                  </a:lnTo>
                  <a:lnTo>
                    <a:pt x="457200" y="164973"/>
                  </a:lnTo>
                  <a:lnTo>
                    <a:pt x="457200" y="143383"/>
                  </a:lnTo>
                  <a:close/>
                </a:path>
                <a:path w="457200" h="384810">
                  <a:moveTo>
                    <a:pt x="2540" y="164973"/>
                  </a:moveTo>
                  <a:lnTo>
                    <a:pt x="0" y="164973"/>
                  </a:lnTo>
                  <a:lnTo>
                    <a:pt x="0" y="247523"/>
                  </a:lnTo>
                  <a:lnTo>
                    <a:pt x="2540" y="247523"/>
                  </a:lnTo>
                  <a:lnTo>
                    <a:pt x="2540" y="164973"/>
                  </a:lnTo>
                  <a:close/>
                </a:path>
                <a:path w="457200" h="384810">
                  <a:moveTo>
                    <a:pt x="457200" y="164973"/>
                  </a:moveTo>
                  <a:lnTo>
                    <a:pt x="454659" y="164973"/>
                  </a:lnTo>
                  <a:lnTo>
                    <a:pt x="454659" y="247523"/>
                  </a:lnTo>
                  <a:lnTo>
                    <a:pt x="457200" y="247523"/>
                  </a:lnTo>
                  <a:lnTo>
                    <a:pt x="457200" y="164973"/>
                  </a:lnTo>
                  <a:close/>
                </a:path>
                <a:path w="457200" h="384810">
                  <a:moveTo>
                    <a:pt x="2540" y="247523"/>
                  </a:moveTo>
                  <a:lnTo>
                    <a:pt x="0" y="247523"/>
                  </a:lnTo>
                  <a:lnTo>
                    <a:pt x="0" y="266573"/>
                  </a:lnTo>
                  <a:lnTo>
                    <a:pt x="2540" y="266573"/>
                  </a:lnTo>
                  <a:lnTo>
                    <a:pt x="2540" y="247523"/>
                  </a:lnTo>
                  <a:close/>
                </a:path>
                <a:path w="457200" h="384810">
                  <a:moveTo>
                    <a:pt x="457200" y="247523"/>
                  </a:moveTo>
                  <a:lnTo>
                    <a:pt x="454659" y="247523"/>
                  </a:lnTo>
                  <a:lnTo>
                    <a:pt x="454659" y="266573"/>
                  </a:lnTo>
                  <a:lnTo>
                    <a:pt x="457200" y="266573"/>
                  </a:lnTo>
                  <a:lnTo>
                    <a:pt x="457200" y="247523"/>
                  </a:lnTo>
                  <a:close/>
                </a:path>
                <a:path w="457200" h="384810">
                  <a:moveTo>
                    <a:pt x="2540" y="266573"/>
                  </a:moveTo>
                  <a:lnTo>
                    <a:pt x="0" y="266573"/>
                  </a:lnTo>
                  <a:lnTo>
                    <a:pt x="0" y="279273"/>
                  </a:lnTo>
                  <a:lnTo>
                    <a:pt x="2540" y="279273"/>
                  </a:lnTo>
                  <a:lnTo>
                    <a:pt x="2540" y="266573"/>
                  </a:lnTo>
                  <a:close/>
                </a:path>
                <a:path w="457200" h="384810">
                  <a:moveTo>
                    <a:pt x="457200" y="266573"/>
                  </a:moveTo>
                  <a:lnTo>
                    <a:pt x="454659" y="266573"/>
                  </a:lnTo>
                  <a:lnTo>
                    <a:pt x="454659" y="279273"/>
                  </a:lnTo>
                  <a:lnTo>
                    <a:pt x="457200" y="279273"/>
                  </a:lnTo>
                  <a:lnTo>
                    <a:pt x="457200" y="266573"/>
                  </a:lnTo>
                  <a:close/>
                </a:path>
                <a:path w="457200" h="384810">
                  <a:moveTo>
                    <a:pt x="2540" y="279273"/>
                  </a:moveTo>
                  <a:lnTo>
                    <a:pt x="0" y="279273"/>
                  </a:lnTo>
                  <a:lnTo>
                    <a:pt x="0" y="311023"/>
                  </a:lnTo>
                  <a:lnTo>
                    <a:pt x="2540" y="311023"/>
                  </a:lnTo>
                  <a:lnTo>
                    <a:pt x="2540" y="279273"/>
                  </a:lnTo>
                  <a:close/>
                </a:path>
                <a:path w="457200" h="384810">
                  <a:moveTo>
                    <a:pt x="457200" y="279273"/>
                  </a:moveTo>
                  <a:lnTo>
                    <a:pt x="454659" y="279273"/>
                  </a:lnTo>
                  <a:lnTo>
                    <a:pt x="454659" y="311023"/>
                  </a:lnTo>
                  <a:lnTo>
                    <a:pt x="457200" y="311023"/>
                  </a:lnTo>
                  <a:lnTo>
                    <a:pt x="457200" y="279273"/>
                  </a:lnTo>
                  <a:close/>
                </a:path>
                <a:path w="457200" h="384810">
                  <a:moveTo>
                    <a:pt x="388620" y="383667"/>
                  </a:moveTo>
                  <a:lnTo>
                    <a:pt x="71120" y="383667"/>
                  </a:lnTo>
                  <a:lnTo>
                    <a:pt x="71120" y="384683"/>
                  </a:lnTo>
                  <a:lnTo>
                    <a:pt x="388620" y="384683"/>
                  </a:lnTo>
                  <a:lnTo>
                    <a:pt x="388620" y="383667"/>
                  </a:lnTo>
                  <a:close/>
                </a:path>
                <a:path w="457200" h="384810">
                  <a:moveTo>
                    <a:pt x="389889" y="382397"/>
                  </a:moveTo>
                  <a:lnTo>
                    <a:pt x="68579" y="382397"/>
                  </a:lnTo>
                  <a:lnTo>
                    <a:pt x="68579" y="383667"/>
                  </a:lnTo>
                  <a:lnTo>
                    <a:pt x="71120" y="383667"/>
                  </a:lnTo>
                  <a:lnTo>
                    <a:pt x="71120" y="383413"/>
                  </a:lnTo>
                  <a:lnTo>
                    <a:pt x="389889" y="383413"/>
                  </a:lnTo>
                  <a:lnTo>
                    <a:pt x="389889" y="382397"/>
                  </a:lnTo>
                  <a:close/>
                </a:path>
                <a:path w="457200" h="384810">
                  <a:moveTo>
                    <a:pt x="389889" y="383413"/>
                  </a:moveTo>
                  <a:lnTo>
                    <a:pt x="388620" y="383413"/>
                  </a:lnTo>
                  <a:lnTo>
                    <a:pt x="388620" y="383667"/>
                  </a:lnTo>
                  <a:lnTo>
                    <a:pt x="389889" y="383667"/>
                  </a:lnTo>
                  <a:lnTo>
                    <a:pt x="389889" y="383413"/>
                  </a:lnTo>
                  <a:close/>
                </a:path>
                <a:path w="457200" h="384810">
                  <a:moveTo>
                    <a:pt x="392429" y="380873"/>
                  </a:moveTo>
                  <a:lnTo>
                    <a:pt x="67309" y="380873"/>
                  </a:lnTo>
                  <a:lnTo>
                    <a:pt x="67309" y="382397"/>
                  </a:lnTo>
                  <a:lnTo>
                    <a:pt x="392429" y="382397"/>
                  </a:lnTo>
                  <a:lnTo>
                    <a:pt x="392429" y="380873"/>
                  </a:lnTo>
                  <a:close/>
                </a:path>
                <a:path w="457200" h="384810">
                  <a:moveTo>
                    <a:pt x="457200" y="320167"/>
                  </a:moveTo>
                  <a:lnTo>
                    <a:pt x="454659" y="320167"/>
                  </a:lnTo>
                  <a:lnTo>
                    <a:pt x="454659" y="325247"/>
                  </a:lnTo>
                  <a:lnTo>
                    <a:pt x="455930" y="325247"/>
                  </a:lnTo>
                  <a:lnTo>
                    <a:pt x="455930" y="323723"/>
                  </a:lnTo>
                  <a:lnTo>
                    <a:pt x="457200" y="323723"/>
                  </a:lnTo>
                  <a:lnTo>
                    <a:pt x="457200" y="320167"/>
                  </a:lnTo>
                  <a:close/>
                </a:path>
                <a:path w="457200" h="384810">
                  <a:moveTo>
                    <a:pt x="2540" y="320167"/>
                  </a:moveTo>
                  <a:lnTo>
                    <a:pt x="0" y="320167"/>
                  </a:lnTo>
                  <a:lnTo>
                    <a:pt x="0" y="321183"/>
                  </a:lnTo>
                  <a:lnTo>
                    <a:pt x="1270" y="321183"/>
                  </a:lnTo>
                  <a:lnTo>
                    <a:pt x="1270" y="323723"/>
                  </a:lnTo>
                  <a:lnTo>
                    <a:pt x="2540" y="323723"/>
                  </a:lnTo>
                  <a:lnTo>
                    <a:pt x="2540" y="320167"/>
                  </a:lnTo>
                  <a:close/>
                </a:path>
                <a:path w="457200" h="384810">
                  <a:moveTo>
                    <a:pt x="2540" y="313817"/>
                  </a:moveTo>
                  <a:lnTo>
                    <a:pt x="0" y="313817"/>
                  </a:lnTo>
                  <a:lnTo>
                    <a:pt x="0" y="319913"/>
                  </a:lnTo>
                  <a:lnTo>
                    <a:pt x="2540" y="319913"/>
                  </a:lnTo>
                  <a:lnTo>
                    <a:pt x="2540" y="313817"/>
                  </a:lnTo>
                  <a:close/>
                </a:path>
                <a:path w="457200" h="384810">
                  <a:moveTo>
                    <a:pt x="457200" y="313817"/>
                  </a:moveTo>
                  <a:lnTo>
                    <a:pt x="454659" y="313817"/>
                  </a:lnTo>
                  <a:lnTo>
                    <a:pt x="454659" y="319913"/>
                  </a:lnTo>
                  <a:lnTo>
                    <a:pt x="457200" y="319913"/>
                  </a:lnTo>
                  <a:lnTo>
                    <a:pt x="457200" y="313817"/>
                  </a:lnTo>
                  <a:close/>
                </a:path>
                <a:path w="457200" h="384810">
                  <a:moveTo>
                    <a:pt x="2540" y="311150"/>
                  </a:moveTo>
                  <a:lnTo>
                    <a:pt x="0" y="311150"/>
                  </a:lnTo>
                  <a:lnTo>
                    <a:pt x="0" y="313563"/>
                  </a:lnTo>
                  <a:lnTo>
                    <a:pt x="2540" y="313563"/>
                  </a:lnTo>
                  <a:lnTo>
                    <a:pt x="2540" y="311150"/>
                  </a:lnTo>
                  <a:close/>
                </a:path>
                <a:path w="457200" h="384810">
                  <a:moveTo>
                    <a:pt x="457200" y="311150"/>
                  </a:moveTo>
                  <a:lnTo>
                    <a:pt x="454659" y="311150"/>
                  </a:lnTo>
                  <a:lnTo>
                    <a:pt x="454659" y="313563"/>
                  </a:lnTo>
                  <a:lnTo>
                    <a:pt x="457200" y="313563"/>
                  </a:lnTo>
                  <a:lnTo>
                    <a:pt x="457200" y="31115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8244839" y="2776347"/>
              <a:ext cx="452120" cy="378460"/>
            </a:xfrm>
            <a:custGeom>
              <a:avLst/>
              <a:gdLst/>
              <a:ahLst/>
              <a:cxnLst/>
              <a:rect l="l" t="t" r="r" b="b"/>
              <a:pathLst>
                <a:path w="452120" h="378460">
                  <a:moveTo>
                    <a:pt x="3809" y="86233"/>
                  </a:moveTo>
                  <a:lnTo>
                    <a:pt x="0" y="86233"/>
                  </a:lnTo>
                  <a:lnTo>
                    <a:pt x="0" y="92583"/>
                  </a:lnTo>
                  <a:lnTo>
                    <a:pt x="3809" y="92583"/>
                  </a:lnTo>
                  <a:lnTo>
                    <a:pt x="3809" y="86233"/>
                  </a:lnTo>
                  <a:close/>
                </a:path>
                <a:path w="452120" h="378460">
                  <a:moveTo>
                    <a:pt x="452119" y="86233"/>
                  </a:moveTo>
                  <a:lnTo>
                    <a:pt x="448309" y="86233"/>
                  </a:lnTo>
                  <a:lnTo>
                    <a:pt x="448309" y="92583"/>
                  </a:lnTo>
                  <a:lnTo>
                    <a:pt x="452119" y="92583"/>
                  </a:lnTo>
                  <a:lnTo>
                    <a:pt x="452119" y="86233"/>
                  </a:lnTo>
                  <a:close/>
                </a:path>
                <a:path w="452120" h="378460">
                  <a:moveTo>
                    <a:pt x="3809" y="83693"/>
                  </a:moveTo>
                  <a:lnTo>
                    <a:pt x="0" y="83693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83693"/>
                  </a:lnTo>
                  <a:close/>
                </a:path>
                <a:path w="452120" h="378460">
                  <a:moveTo>
                    <a:pt x="452119" y="83693"/>
                  </a:moveTo>
                  <a:lnTo>
                    <a:pt x="448309" y="83693"/>
                  </a:lnTo>
                  <a:lnTo>
                    <a:pt x="448309" y="84962"/>
                  </a:lnTo>
                  <a:lnTo>
                    <a:pt x="452119" y="84962"/>
                  </a:lnTo>
                  <a:lnTo>
                    <a:pt x="452119" y="83693"/>
                  </a:lnTo>
                  <a:close/>
                </a:path>
                <a:path w="452120" h="378460">
                  <a:moveTo>
                    <a:pt x="3809" y="79883"/>
                  </a:moveTo>
                  <a:lnTo>
                    <a:pt x="0" y="79883"/>
                  </a:lnTo>
                  <a:lnTo>
                    <a:pt x="0" y="82423"/>
                  </a:lnTo>
                  <a:lnTo>
                    <a:pt x="3809" y="82423"/>
                  </a:lnTo>
                  <a:lnTo>
                    <a:pt x="3809" y="79883"/>
                  </a:lnTo>
                  <a:close/>
                </a:path>
                <a:path w="452120" h="378460">
                  <a:moveTo>
                    <a:pt x="452119" y="79883"/>
                  </a:moveTo>
                  <a:lnTo>
                    <a:pt x="448309" y="79883"/>
                  </a:lnTo>
                  <a:lnTo>
                    <a:pt x="448309" y="82423"/>
                  </a:lnTo>
                  <a:lnTo>
                    <a:pt x="452119" y="82423"/>
                  </a:lnTo>
                  <a:lnTo>
                    <a:pt x="452119" y="79883"/>
                  </a:lnTo>
                  <a:close/>
                </a:path>
                <a:path w="452120" h="378460">
                  <a:moveTo>
                    <a:pt x="3809" y="70993"/>
                  </a:moveTo>
                  <a:lnTo>
                    <a:pt x="0" y="70993"/>
                  </a:lnTo>
                  <a:lnTo>
                    <a:pt x="0" y="78612"/>
                  </a:lnTo>
                  <a:lnTo>
                    <a:pt x="3809" y="78612"/>
                  </a:lnTo>
                  <a:lnTo>
                    <a:pt x="3809" y="70993"/>
                  </a:lnTo>
                  <a:close/>
                </a:path>
                <a:path w="452120" h="378460">
                  <a:moveTo>
                    <a:pt x="452119" y="70993"/>
                  </a:moveTo>
                  <a:lnTo>
                    <a:pt x="448309" y="70993"/>
                  </a:lnTo>
                  <a:lnTo>
                    <a:pt x="448309" y="78612"/>
                  </a:lnTo>
                  <a:lnTo>
                    <a:pt x="452119" y="78612"/>
                  </a:lnTo>
                  <a:lnTo>
                    <a:pt x="452119" y="70993"/>
                  </a:lnTo>
                  <a:close/>
                </a:path>
                <a:path w="452120" h="378460">
                  <a:moveTo>
                    <a:pt x="3809" y="67183"/>
                  </a:moveTo>
                  <a:lnTo>
                    <a:pt x="0" y="67183"/>
                  </a:lnTo>
                  <a:lnTo>
                    <a:pt x="0" y="69723"/>
                  </a:lnTo>
                  <a:lnTo>
                    <a:pt x="3809" y="69723"/>
                  </a:lnTo>
                  <a:lnTo>
                    <a:pt x="3809" y="67183"/>
                  </a:lnTo>
                  <a:close/>
                </a:path>
                <a:path w="452120" h="378460">
                  <a:moveTo>
                    <a:pt x="452119" y="67183"/>
                  </a:moveTo>
                  <a:lnTo>
                    <a:pt x="448309" y="67183"/>
                  </a:lnTo>
                  <a:lnTo>
                    <a:pt x="448309" y="69723"/>
                  </a:lnTo>
                  <a:lnTo>
                    <a:pt x="452119" y="69723"/>
                  </a:lnTo>
                  <a:lnTo>
                    <a:pt x="452119" y="67183"/>
                  </a:lnTo>
                  <a:close/>
                </a:path>
                <a:path w="452120" h="378460">
                  <a:moveTo>
                    <a:pt x="1269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8420"/>
                  </a:lnTo>
                  <a:lnTo>
                    <a:pt x="1269" y="58420"/>
                  </a:lnTo>
                  <a:lnTo>
                    <a:pt x="1269" y="57150"/>
                  </a:lnTo>
                  <a:close/>
                </a:path>
                <a:path w="452120" h="378460">
                  <a:moveTo>
                    <a:pt x="452119" y="58420"/>
                  </a:moveTo>
                  <a:lnTo>
                    <a:pt x="448309" y="58420"/>
                  </a:lnTo>
                  <a:lnTo>
                    <a:pt x="448309" y="65912"/>
                  </a:lnTo>
                  <a:lnTo>
                    <a:pt x="452119" y="65912"/>
                  </a:lnTo>
                  <a:lnTo>
                    <a:pt x="452119" y="58420"/>
                  </a:lnTo>
                  <a:close/>
                </a:path>
                <a:path w="452120" h="378460">
                  <a:moveTo>
                    <a:pt x="3809" y="54610"/>
                  </a:moveTo>
                  <a:lnTo>
                    <a:pt x="2539" y="54610"/>
                  </a:lnTo>
                  <a:lnTo>
                    <a:pt x="2539" y="57150"/>
                  </a:lnTo>
                  <a:lnTo>
                    <a:pt x="3809" y="57150"/>
                  </a:lnTo>
                  <a:lnTo>
                    <a:pt x="3809" y="54610"/>
                  </a:lnTo>
                  <a:close/>
                </a:path>
                <a:path w="452120" h="378460">
                  <a:moveTo>
                    <a:pt x="450849" y="54610"/>
                  </a:moveTo>
                  <a:lnTo>
                    <a:pt x="448309" y="54610"/>
                  </a:lnTo>
                  <a:lnTo>
                    <a:pt x="448309" y="57150"/>
                  </a:lnTo>
                  <a:lnTo>
                    <a:pt x="450849" y="57150"/>
                  </a:lnTo>
                  <a:lnTo>
                    <a:pt x="450849" y="54610"/>
                  </a:lnTo>
                  <a:close/>
                </a:path>
                <a:path w="452120" h="378460">
                  <a:moveTo>
                    <a:pt x="62229" y="2412"/>
                  </a:moveTo>
                  <a:lnTo>
                    <a:pt x="60959" y="2412"/>
                  </a:lnTo>
                  <a:lnTo>
                    <a:pt x="60959" y="3810"/>
                  </a:lnTo>
                  <a:lnTo>
                    <a:pt x="62229" y="3810"/>
                  </a:lnTo>
                  <a:lnTo>
                    <a:pt x="62229" y="2412"/>
                  </a:lnTo>
                  <a:close/>
                </a:path>
                <a:path w="452120" h="378460">
                  <a:moveTo>
                    <a:pt x="393700" y="2412"/>
                  </a:moveTo>
                  <a:lnTo>
                    <a:pt x="391159" y="2412"/>
                  </a:lnTo>
                  <a:lnTo>
                    <a:pt x="391159" y="3810"/>
                  </a:lnTo>
                  <a:lnTo>
                    <a:pt x="393700" y="3810"/>
                  </a:lnTo>
                  <a:lnTo>
                    <a:pt x="393700" y="2412"/>
                  </a:lnTo>
                  <a:close/>
                </a:path>
                <a:path w="452120" h="378460">
                  <a:moveTo>
                    <a:pt x="66039" y="0"/>
                  </a:moveTo>
                  <a:lnTo>
                    <a:pt x="63500" y="0"/>
                  </a:lnTo>
                  <a:lnTo>
                    <a:pt x="63500" y="2412"/>
                  </a:lnTo>
                  <a:lnTo>
                    <a:pt x="388620" y="2412"/>
                  </a:lnTo>
                  <a:lnTo>
                    <a:pt x="388620" y="1270"/>
                  </a:lnTo>
                  <a:lnTo>
                    <a:pt x="66039" y="1270"/>
                  </a:lnTo>
                  <a:lnTo>
                    <a:pt x="66039" y="0"/>
                  </a:lnTo>
                  <a:close/>
                </a:path>
                <a:path w="452120" h="378460">
                  <a:moveTo>
                    <a:pt x="388620" y="0"/>
                  </a:moveTo>
                  <a:lnTo>
                    <a:pt x="387349" y="0"/>
                  </a:lnTo>
                  <a:lnTo>
                    <a:pt x="387349" y="1270"/>
                  </a:lnTo>
                  <a:lnTo>
                    <a:pt x="388620" y="1270"/>
                  </a:lnTo>
                  <a:lnTo>
                    <a:pt x="388620" y="0"/>
                  </a:lnTo>
                  <a:close/>
                </a:path>
                <a:path w="452120" h="378460">
                  <a:moveTo>
                    <a:pt x="3809" y="92583"/>
                  </a:moveTo>
                  <a:lnTo>
                    <a:pt x="0" y="92583"/>
                  </a:lnTo>
                  <a:lnTo>
                    <a:pt x="0" y="140843"/>
                  </a:lnTo>
                  <a:lnTo>
                    <a:pt x="3809" y="140843"/>
                  </a:lnTo>
                  <a:lnTo>
                    <a:pt x="3809" y="92583"/>
                  </a:lnTo>
                  <a:close/>
                </a:path>
                <a:path w="452120" h="378460">
                  <a:moveTo>
                    <a:pt x="452119" y="92583"/>
                  </a:moveTo>
                  <a:lnTo>
                    <a:pt x="448309" y="92583"/>
                  </a:lnTo>
                  <a:lnTo>
                    <a:pt x="448309" y="140843"/>
                  </a:lnTo>
                  <a:lnTo>
                    <a:pt x="452119" y="140843"/>
                  </a:lnTo>
                  <a:lnTo>
                    <a:pt x="452119" y="92583"/>
                  </a:lnTo>
                  <a:close/>
                </a:path>
                <a:path w="452120" h="378460">
                  <a:moveTo>
                    <a:pt x="3809" y="140843"/>
                  </a:moveTo>
                  <a:lnTo>
                    <a:pt x="0" y="140843"/>
                  </a:lnTo>
                  <a:lnTo>
                    <a:pt x="0" y="162433"/>
                  </a:lnTo>
                  <a:lnTo>
                    <a:pt x="3809" y="162433"/>
                  </a:lnTo>
                  <a:lnTo>
                    <a:pt x="3809" y="140843"/>
                  </a:lnTo>
                  <a:close/>
                </a:path>
                <a:path w="452120" h="378460">
                  <a:moveTo>
                    <a:pt x="452119" y="140843"/>
                  </a:moveTo>
                  <a:lnTo>
                    <a:pt x="448309" y="140843"/>
                  </a:lnTo>
                  <a:lnTo>
                    <a:pt x="448309" y="162433"/>
                  </a:lnTo>
                  <a:lnTo>
                    <a:pt x="452119" y="162433"/>
                  </a:lnTo>
                  <a:lnTo>
                    <a:pt x="452119" y="140843"/>
                  </a:lnTo>
                  <a:close/>
                </a:path>
                <a:path w="452120" h="378460">
                  <a:moveTo>
                    <a:pt x="3809" y="162433"/>
                  </a:moveTo>
                  <a:lnTo>
                    <a:pt x="0" y="162433"/>
                  </a:lnTo>
                  <a:lnTo>
                    <a:pt x="0" y="244983"/>
                  </a:lnTo>
                  <a:lnTo>
                    <a:pt x="3809" y="244983"/>
                  </a:lnTo>
                  <a:lnTo>
                    <a:pt x="3809" y="162433"/>
                  </a:lnTo>
                  <a:close/>
                </a:path>
                <a:path w="452120" h="378460">
                  <a:moveTo>
                    <a:pt x="452119" y="162433"/>
                  </a:moveTo>
                  <a:lnTo>
                    <a:pt x="448309" y="162433"/>
                  </a:lnTo>
                  <a:lnTo>
                    <a:pt x="448309" y="244983"/>
                  </a:lnTo>
                  <a:lnTo>
                    <a:pt x="452119" y="244983"/>
                  </a:lnTo>
                  <a:lnTo>
                    <a:pt x="452119" y="162433"/>
                  </a:lnTo>
                  <a:close/>
                </a:path>
                <a:path w="452120" h="378460">
                  <a:moveTo>
                    <a:pt x="3809" y="244983"/>
                  </a:moveTo>
                  <a:lnTo>
                    <a:pt x="0" y="244983"/>
                  </a:lnTo>
                  <a:lnTo>
                    <a:pt x="0" y="264033"/>
                  </a:lnTo>
                  <a:lnTo>
                    <a:pt x="3809" y="264033"/>
                  </a:lnTo>
                  <a:lnTo>
                    <a:pt x="3809" y="244983"/>
                  </a:lnTo>
                  <a:close/>
                </a:path>
                <a:path w="452120" h="378460">
                  <a:moveTo>
                    <a:pt x="452119" y="244983"/>
                  </a:moveTo>
                  <a:lnTo>
                    <a:pt x="448309" y="244983"/>
                  </a:lnTo>
                  <a:lnTo>
                    <a:pt x="448309" y="264033"/>
                  </a:lnTo>
                  <a:lnTo>
                    <a:pt x="452119" y="264033"/>
                  </a:lnTo>
                  <a:lnTo>
                    <a:pt x="452119" y="244983"/>
                  </a:lnTo>
                  <a:close/>
                </a:path>
                <a:path w="452120" h="378460">
                  <a:moveTo>
                    <a:pt x="3809" y="264033"/>
                  </a:moveTo>
                  <a:lnTo>
                    <a:pt x="0" y="264033"/>
                  </a:lnTo>
                  <a:lnTo>
                    <a:pt x="0" y="276733"/>
                  </a:lnTo>
                  <a:lnTo>
                    <a:pt x="3809" y="276733"/>
                  </a:lnTo>
                  <a:lnTo>
                    <a:pt x="3809" y="264033"/>
                  </a:lnTo>
                  <a:close/>
                </a:path>
                <a:path w="452120" h="378460">
                  <a:moveTo>
                    <a:pt x="452119" y="264033"/>
                  </a:moveTo>
                  <a:lnTo>
                    <a:pt x="448309" y="264033"/>
                  </a:lnTo>
                  <a:lnTo>
                    <a:pt x="448309" y="276733"/>
                  </a:lnTo>
                  <a:lnTo>
                    <a:pt x="452119" y="276733"/>
                  </a:lnTo>
                  <a:lnTo>
                    <a:pt x="452119" y="264033"/>
                  </a:lnTo>
                  <a:close/>
                </a:path>
                <a:path w="452120" h="378460">
                  <a:moveTo>
                    <a:pt x="3809" y="276733"/>
                  </a:moveTo>
                  <a:lnTo>
                    <a:pt x="0" y="276733"/>
                  </a:lnTo>
                  <a:lnTo>
                    <a:pt x="0" y="308483"/>
                  </a:lnTo>
                  <a:lnTo>
                    <a:pt x="3809" y="308483"/>
                  </a:lnTo>
                  <a:lnTo>
                    <a:pt x="3809" y="276733"/>
                  </a:lnTo>
                  <a:close/>
                </a:path>
                <a:path w="452120" h="378460">
                  <a:moveTo>
                    <a:pt x="452119" y="276733"/>
                  </a:moveTo>
                  <a:lnTo>
                    <a:pt x="448309" y="276733"/>
                  </a:lnTo>
                  <a:lnTo>
                    <a:pt x="448309" y="308483"/>
                  </a:lnTo>
                  <a:lnTo>
                    <a:pt x="452119" y="308483"/>
                  </a:lnTo>
                  <a:lnTo>
                    <a:pt x="452119" y="276733"/>
                  </a:lnTo>
                  <a:close/>
                </a:path>
                <a:path w="452120" h="378460">
                  <a:moveTo>
                    <a:pt x="392429" y="377317"/>
                  </a:moveTo>
                  <a:lnTo>
                    <a:pt x="63500" y="377317"/>
                  </a:lnTo>
                  <a:lnTo>
                    <a:pt x="63500" y="378333"/>
                  </a:lnTo>
                  <a:lnTo>
                    <a:pt x="392429" y="378333"/>
                  </a:lnTo>
                  <a:lnTo>
                    <a:pt x="392429" y="377317"/>
                  </a:lnTo>
                  <a:close/>
                </a:path>
                <a:path w="452120" h="378460">
                  <a:moveTo>
                    <a:pt x="393700" y="375920"/>
                  </a:moveTo>
                  <a:lnTo>
                    <a:pt x="60959" y="375920"/>
                  </a:lnTo>
                  <a:lnTo>
                    <a:pt x="60959" y="377317"/>
                  </a:lnTo>
                  <a:lnTo>
                    <a:pt x="63500" y="377317"/>
                  </a:lnTo>
                  <a:lnTo>
                    <a:pt x="393700" y="377190"/>
                  </a:lnTo>
                  <a:lnTo>
                    <a:pt x="393700" y="375920"/>
                  </a:lnTo>
                  <a:close/>
                </a:path>
                <a:path w="452120" h="378460">
                  <a:moveTo>
                    <a:pt x="393700" y="377190"/>
                  </a:moveTo>
                  <a:lnTo>
                    <a:pt x="392429" y="377190"/>
                  </a:lnTo>
                  <a:lnTo>
                    <a:pt x="393700" y="377317"/>
                  </a:lnTo>
                  <a:close/>
                </a:path>
                <a:path w="452120" h="378460">
                  <a:moveTo>
                    <a:pt x="396239" y="374777"/>
                  </a:moveTo>
                  <a:lnTo>
                    <a:pt x="59689" y="374777"/>
                  </a:lnTo>
                  <a:lnTo>
                    <a:pt x="59689" y="375920"/>
                  </a:lnTo>
                  <a:lnTo>
                    <a:pt x="396239" y="375920"/>
                  </a:lnTo>
                  <a:lnTo>
                    <a:pt x="396239" y="374777"/>
                  </a:lnTo>
                  <a:close/>
                </a:path>
                <a:path w="452120" h="378460">
                  <a:moveTo>
                    <a:pt x="59689" y="374650"/>
                  </a:moveTo>
                  <a:lnTo>
                    <a:pt x="57150" y="374650"/>
                  </a:lnTo>
                  <a:lnTo>
                    <a:pt x="57150" y="374777"/>
                  </a:lnTo>
                  <a:lnTo>
                    <a:pt x="59689" y="374777"/>
                  </a:lnTo>
                  <a:lnTo>
                    <a:pt x="59689" y="374650"/>
                  </a:lnTo>
                  <a:close/>
                </a:path>
                <a:path w="452120" h="378460">
                  <a:moveTo>
                    <a:pt x="397509" y="374650"/>
                  </a:moveTo>
                  <a:lnTo>
                    <a:pt x="396239" y="374650"/>
                  </a:lnTo>
                  <a:lnTo>
                    <a:pt x="396239" y="374777"/>
                  </a:lnTo>
                  <a:lnTo>
                    <a:pt x="397509" y="374777"/>
                  </a:lnTo>
                  <a:lnTo>
                    <a:pt x="397509" y="374650"/>
                  </a:lnTo>
                  <a:close/>
                </a:path>
                <a:path w="452120" h="378460">
                  <a:moveTo>
                    <a:pt x="396239" y="374523"/>
                  </a:moveTo>
                  <a:lnTo>
                    <a:pt x="59689" y="374523"/>
                  </a:lnTo>
                  <a:lnTo>
                    <a:pt x="396239" y="374650"/>
                  </a:lnTo>
                  <a:close/>
                </a:path>
                <a:path w="452120" h="378460">
                  <a:moveTo>
                    <a:pt x="449579" y="326517"/>
                  </a:moveTo>
                  <a:lnTo>
                    <a:pt x="448309" y="326517"/>
                  </a:lnTo>
                  <a:lnTo>
                    <a:pt x="448309" y="327533"/>
                  </a:lnTo>
                  <a:lnTo>
                    <a:pt x="449579" y="327533"/>
                  </a:lnTo>
                  <a:lnTo>
                    <a:pt x="449579" y="326517"/>
                  </a:lnTo>
                  <a:close/>
                </a:path>
                <a:path w="452120" h="378460">
                  <a:moveTo>
                    <a:pt x="450849" y="323977"/>
                  </a:moveTo>
                  <a:lnTo>
                    <a:pt x="448309" y="323977"/>
                  </a:lnTo>
                  <a:lnTo>
                    <a:pt x="448309" y="326390"/>
                  </a:lnTo>
                  <a:lnTo>
                    <a:pt x="449579" y="326390"/>
                  </a:lnTo>
                  <a:lnTo>
                    <a:pt x="449579" y="325120"/>
                  </a:lnTo>
                  <a:lnTo>
                    <a:pt x="450849" y="325120"/>
                  </a:lnTo>
                  <a:lnTo>
                    <a:pt x="450849" y="323977"/>
                  </a:lnTo>
                  <a:close/>
                </a:path>
                <a:path w="452120" h="378460">
                  <a:moveTo>
                    <a:pt x="3809" y="323977"/>
                  </a:moveTo>
                  <a:lnTo>
                    <a:pt x="2539" y="323977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23977"/>
                  </a:lnTo>
                  <a:close/>
                </a:path>
                <a:path w="452120" h="378460">
                  <a:moveTo>
                    <a:pt x="3809" y="317627"/>
                  </a:moveTo>
                  <a:lnTo>
                    <a:pt x="0" y="317627"/>
                  </a:lnTo>
                  <a:lnTo>
                    <a:pt x="0" y="322707"/>
                  </a:lnTo>
                  <a:lnTo>
                    <a:pt x="1269" y="322707"/>
                  </a:lnTo>
                  <a:lnTo>
                    <a:pt x="1269" y="323977"/>
                  </a:lnTo>
                  <a:lnTo>
                    <a:pt x="2539" y="323977"/>
                  </a:lnTo>
                  <a:lnTo>
                    <a:pt x="2539" y="323723"/>
                  </a:lnTo>
                  <a:lnTo>
                    <a:pt x="3809" y="323723"/>
                  </a:lnTo>
                  <a:lnTo>
                    <a:pt x="3809" y="317627"/>
                  </a:lnTo>
                  <a:close/>
                </a:path>
                <a:path w="452120" h="378460">
                  <a:moveTo>
                    <a:pt x="452119" y="317627"/>
                  </a:moveTo>
                  <a:lnTo>
                    <a:pt x="448309" y="317627"/>
                  </a:lnTo>
                  <a:lnTo>
                    <a:pt x="448309" y="323723"/>
                  </a:lnTo>
                  <a:lnTo>
                    <a:pt x="450849" y="323723"/>
                  </a:lnTo>
                  <a:lnTo>
                    <a:pt x="450849" y="323977"/>
                  </a:lnTo>
                  <a:lnTo>
                    <a:pt x="452119" y="323977"/>
                  </a:lnTo>
                  <a:lnTo>
                    <a:pt x="452119" y="317627"/>
                  </a:lnTo>
                  <a:close/>
                </a:path>
                <a:path w="452120" h="378460">
                  <a:moveTo>
                    <a:pt x="3809" y="311150"/>
                  </a:moveTo>
                  <a:lnTo>
                    <a:pt x="0" y="311150"/>
                  </a:lnTo>
                  <a:lnTo>
                    <a:pt x="0" y="317373"/>
                  </a:lnTo>
                  <a:lnTo>
                    <a:pt x="3809" y="317373"/>
                  </a:lnTo>
                  <a:lnTo>
                    <a:pt x="3809" y="311150"/>
                  </a:lnTo>
                  <a:close/>
                </a:path>
                <a:path w="452120" h="378460">
                  <a:moveTo>
                    <a:pt x="452119" y="311150"/>
                  </a:moveTo>
                  <a:lnTo>
                    <a:pt x="448309" y="311150"/>
                  </a:lnTo>
                  <a:lnTo>
                    <a:pt x="448309" y="317373"/>
                  </a:lnTo>
                  <a:lnTo>
                    <a:pt x="452119" y="317373"/>
                  </a:lnTo>
                  <a:lnTo>
                    <a:pt x="452119" y="311150"/>
                  </a:lnTo>
                  <a:close/>
                </a:path>
                <a:path w="452120" h="378460">
                  <a:moveTo>
                    <a:pt x="3809" y="308610"/>
                  </a:moveTo>
                  <a:lnTo>
                    <a:pt x="0" y="308610"/>
                  </a:lnTo>
                  <a:lnTo>
                    <a:pt x="0" y="311023"/>
                  </a:lnTo>
                  <a:lnTo>
                    <a:pt x="3809" y="311023"/>
                  </a:lnTo>
                  <a:lnTo>
                    <a:pt x="3809" y="308610"/>
                  </a:lnTo>
                  <a:close/>
                </a:path>
                <a:path w="452120" h="378460">
                  <a:moveTo>
                    <a:pt x="452119" y="308610"/>
                  </a:moveTo>
                  <a:lnTo>
                    <a:pt x="448309" y="308610"/>
                  </a:lnTo>
                  <a:lnTo>
                    <a:pt x="448309" y="311023"/>
                  </a:lnTo>
                  <a:lnTo>
                    <a:pt x="452119" y="311023"/>
                  </a:lnTo>
                  <a:lnTo>
                    <a:pt x="452119" y="30861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8248649" y="2780157"/>
              <a:ext cx="444500" cy="370840"/>
            </a:xfrm>
            <a:custGeom>
              <a:avLst/>
              <a:gdLst/>
              <a:ahLst/>
              <a:cxnLst/>
              <a:rect l="l" t="t" r="r" b="b"/>
              <a:pathLst>
                <a:path w="444500" h="370839">
                  <a:moveTo>
                    <a:pt x="3809" y="82423"/>
                  </a:moveTo>
                  <a:lnTo>
                    <a:pt x="0" y="82423"/>
                  </a:lnTo>
                  <a:lnTo>
                    <a:pt x="0" y="88773"/>
                  </a:lnTo>
                  <a:lnTo>
                    <a:pt x="3809" y="88773"/>
                  </a:lnTo>
                  <a:lnTo>
                    <a:pt x="3809" y="82423"/>
                  </a:lnTo>
                  <a:close/>
                </a:path>
                <a:path w="444500" h="370839">
                  <a:moveTo>
                    <a:pt x="444500" y="82423"/>
                  </a:moveTo>
                  <a:lnTo>
                    <a:pt x="440690" y="82423"/>
                  </a:lnTo>
                  <a:lnTo>
                    <a:pt x="440690" y="88773"/>
                  </a:lnTo>
                  <a:lnTo>
                    <a:pt x="444500" y="88773"/>
                  </a:lnTo>
                  <a:lnTo>
                    <a:pt x="444500" y="82423"/>
                  </a:lnTo>
                  <a:close/>
                </a:path>
                <a:path w="444500" h="370839">
                  <a:moveTo>
                    <a:pt x="3809" y="79883"/>
                  </a:moveTo>
                  <a:lnTo>
                    <a:pt x="0" y="79883"/>
                  </a:lnTo>
                  <a:lnTo>
                    <a:pt x="0" y="81152"/>
                  </a:lnTo>
                  <a:lnTo>
                    <a:pt x="3809" y="81152"/>
                  </a:lnTo>
                  <a:lnTo>
                    <a:pt x="3809" y="79883"/>
                  </a:lnTo>
                  <a:close/>
                </a:path>
                <a:path w="444500" h="370839">
                  <a:moveTo>
                    <a:pt x="444500" y="79883"/>
                  </a:moveTo>
                  <a:lnTo>
                    <a:pt x="440690" y="79883"/>
                  </a:lnTo>
                  <a:lnTo>
                    <a:pt x="440690" y="81152"/>
                  </a:lnTo>
                  <a:lnTo>
                    <a:pt x="444500" y="81152"/>
                  </a:lnTo>
                  <a:lnTo>
                    <a:pt x="444500" y="79883"/>
                  </a:lnTo>
                  <a:close/>
                </a:path>
                <a:path w="444500" h="370839">
                  <a:moveTo>
                    <a:pt x="3809" y="76073"/>
                  </a:moveTo>
                  <a:lnTo>
                    <a:pt x="0" y="76073"/>
                  </a:lnTo>
                  <a:lnTo>
                    <a:pt x="0" y="78612"/>
                  </a:lnTo>
                  <a:lnTo>
                    <a:pt x="3809" y="78612"/>
                  </a:lnTo>
                  <a:lnTo>
                    <a:pt x="3809" y="76073"/>
                  </a:lnTo>
                  <a:close/>
                </a:path>
                <a:path w="444500" h="370839">
                  <a:moveTo>
                    <a:pt x="444500" y="76073"/>
                  </a:moveTo>
                  <a:lnTo>
                    <a:pt x="440690" y="76073"/>
                  </a:lnTo>
                  <a:lnTo>
                    <a:pt x="440690" y="78612"/>
                  </a:lnTo>
                  <a:lnTo>
                    <a:pt x="444500" y="78612"/>
                  </a:lnTo>
                  <a:lnTo>
                    <a:pt x="444500" y="76073"/>
                  </a:lnTo>
                  <a:close/>
                </a:path>
                <a:path w="444500" h="370839">
                  <a:moveTo>
                    <a:pt x="3809" y="67183"/>
                  </a:moveTo>
                  <a:lnTo>
                    <a:pt x="0" y="67183"/>
                  </a:lnTo>
                  <a:lnTo>
                    <a:pt x="0" y="74802"/>
                  </a:lnTo>
                  <a:lnTo>
                    <a:pt x="3809" y="74802"/>
                  </a:lnTo>
                  <a:lnTo>
                    <a:pt x="3809" y="67183"/>
                  </a:lnTo>
                  <a:close/>
                </a:path>
                <a:path w="444500" h="370839">
                  <a:moveTo>
                    <a:pt x="444500" y="67183"/>
                  </a:moveTo>
                  <a:lnTo>
                    <a:pt x="440690" y="67183"/>
                  </a:lnTo>
                  <a:lnTo>
                    <a:pt x="440690" y="74802"/>
                  </a:lnTo>
                  <a:lnTo>
                    <a:pt x="444500" y="74802"/>
                  </a:lnTo>
                  <a:lnTo>
                    <a:pt x="444500" y="67183"/>
                  </a:lnTo>
                  <a:close/>
                </a:path>
                <a:path w="444500" h="370839">
                  <a:moveTo>
                    <a:pt x="3809" y="63373"/>
                  </a:moveTo>
                  <a:lnTo>
                    <a:pt x="0" y="63373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63373"/>
                  </a:lnTo>
                  <a:close/>
                </a:path>
                <a:path w="444500" h="370839">
                  <a:moveTo>
                    <a:pt x="444500" y="63373"/>
                  </a:moveTo>
                  <a:lnTo>
                    <a:pt x="440690" y="63373"/>
                  </a:lnTo>
                  <a:lnTo>
                    <a:pt x="440690" y="65912"/>
                  </a:lnTo>
                  <a:lnTo>
                    <a:pt x="444500" y="65912"/>
                  </a:lnTo>
                  <a:lnTo>
                    <a:pt x="444500" y="63373"/>
                  </a:lnTo>
                  <a:close/>
                </a:path>
                <a:path w="444500" h="370839">
                  <a:moveTo>
                    <a:pt x="3809" y="54483"/>
                  </a:moveTo>
                  <a:lnTo>
                    <a:pt x="0" y="54483"/>
                  </a:lnTo>
                  <a:lnTo>
                    <a:pt x="0" y="62102"/>
                  </a:lnTo>
                  <a:lnTo>
                    <a:pt x="3809" y="62102"/>
                  </a:lnTo>
                  <a:lnTo>
                    <a:pt x="3809" y="54483"/>
                  </a:lnTo>
                  <a:close/>
                </a:path>
                <a:path w="444500" h="370839">
                  <a:moveTo>
                    <a:pt x="444500" y="54483"/>
                  </a:moveTo>
                  <a:lnTo>
                    <a:pt x="440690" y="54483"/>
                  </a:lnTo>
                  <a:lnTo>
                    <a:pt x="440690" y="62102"/>
                  </a:lnTo>
                  <a:lnTo>
                    <a:pt x="444500" y="62102"/>
                  </a:lnTo>
                  <a:lnTo>
                    <a:pt x="444500" y="54483"/>
                  </a:lnTo>
                  <a:close/>
                </a:path>
                <a:path w="444500" h="370839">
                  <a:moveTo>
                    <a:pt x="1270" y="49402"/>
                  </a:moveTo>
                  <a:lnTo>
                    <a:pt x="0" y="49402"/>
                  </a:lnTo>
                  <a:lnTo>
                    <a:pt x="0" y="53212"/>
                  </a:lnTo>
                  <a:lnTo>
                    <a:pt x="3809" y="53212"/>
                  </a:lnTo>
                  <a:lnTo>
                    <a:pt x="3809" y="50800"/>
                  </a:lnTo>
                  <a:lnTo>
                    <a:pt x="1270" y="50800"/>
                  </a:lnTo>
                  <a:lnTo>
                    <a:pt x="1270" y="49402"/>
                  </a:lnTo>
                  <a:close/>
                </a:path>
                <a:path w="444500" h="370839">
                  <a:moveTo>
                    <a:pt x="444500" y="50800"/>
                  </a:moveTo>
                  <a:lnTo>
                    <a:pt x="440690" y="50800"/>
                  </a:lnTo>
                  <a:lnTo>
                    <a:pt x="440690" y="53212"/>
                  </a:lnTo>
                  <a:lnTo>
                    <a:pt x="444500" y="53212"/>
                  </a:lnTo>
                  <a:lnTo>
                    <a:pt x="444500" y="50800"/>
                  </a:lnTo>
                  <a:close/>
                </a:path>
                <a:path w="444500" h="370839">
                  <a:moveTo>
                    <a:pt x="3809" y="46862"/>
                  </a:moveTo>
                  <a:lnTo>
                    <a:pt x="2540" y="46862"/>
                  </a:lnTo>
                  <a:lnTo>
                    <a:pt x="2540" y="49402"/>
                  </a:lnTo>
                  <a:lnTo>
                    <a:pt x="3809" y="49402"/>
                  </a:lnTo>
                  <a:lnTo>
                    <a:pt x="3809" y="46862"/>
                  </a:lnTo>
                  <a:close/>
                </a:path>
                <a:path w="444500" h="370839">
                  <a:moveTo>
                    <a:pt x="444500" y="46862"/>
                  </a:moveTo>
                  <a:lnTo>
                    <a:pt x="443229" y="46862"/>
                  </a:lnTo>
                  <a:lnTo>
                    <a:pt x="443229" y="48260"/>
                  </a:lnTo>
                  <a:lnTo>
                    <a:pt x="440690" y="48260"/>
                  </a:lnTo>
                  <a:lnTo>
                    <a:pt x="440690" y="49402"/>
                  </a:lnTo>
                  <a:lnTo>
                    <a:pt x="444500" y="49402"/>
                  </a:lnTo>
                  <a:lnTo>
                    <a:pt x="444500" y="46862"/>
                  </a:lnTo>
                  <a:close/>
                </a:path>
                <a:path w="444500" h="370839">
                  <a:moveTo>
                    <a:pt x="441959" y="44450"/>
                  </a:moveTo>
                  <a:lnTo>
                    <a:pt x="440690" y="44450"/>
                  </a:lnTo>
                  <a:lnTo>
                    <a:pt x="440690" y="46862"/>
                  </a:lnTo>
                  <a:lnTo>
                    <a:pt x="441959" y="46862"/>
                  </a:lnTo>
                  <a:lnTo>
                    <a:pt x="441959" y="44450"/>
                  </a:lnTo>
                  <a:close/>
                </a:path>
                <a:path w="444500" h="370839">
                  <a:moveTo>
                    <a:pt x="53340" y="2412"/>
                  </a:moveTo>
                  <a:lnTo>
                    <a:pt x="50800" y="2412"/>
                  </a:lnTo>
                  <a:lnTo>
                    <a:pt x="50800" y="3810"/>
                  </a:lnTo>
                  <a:lnTo>
                    <a:pt x="53340" y="3810"/>
                  </a:lnTo>
                  <a:lnTo>
                    <a:pt x="53340" y="2412"/>
                  </a:lnTo>
                  <a:close/>
                </a:path>
                <a:path w="444500" h="370839">
                  <a:moveTo>
                    <a:pt x="394970" y="2412"/>
                  </a:moveTo>
                  <a:lnTo>
                    <a:pt x="393700" y="2412"/>
                  </a:lnTo>
                  <a:lnTo>
                    <a:pt x="393700" y="3810"/>
                  </a:lnTo>
                  <a:lnTo>
                    <a:pt x="394970" y="3810"/>
                  </a:lnTo>
                  <a:lnTo>
                    <a:pt x="394970" y="2412"/>
                  </a:lnTo>
                  <a:close/>
                </a:path>
                <a:path w="444500" h="370839">
                  <a:moveTo>
                    <a:pt x="391159" y="0"/>
                  </a:moveTo>
                  <a:lnTo>
                    <a:pt x="54609" y="0"/>
                  </a:lnTo>
                  <a:lnTo>
                    <a:pt x="54609" y="2412"/>
                  </a:lnTo>
                  <a:lnTo>
                    <a:pt x="391159" y="2412"/>
                  </a:lnTo>
                  <a:lnTo>
                    <a:pt x="391159" y="0"/>
                  </a:lnTo>
                  <a:close/>
                </a:path>
                <a:path w="444500" h="370839">
                  <a:moveTo>
                    <a:pt x="3809" y="88773"/>
                  </a:moveTo>
                  <a:lnTo>
                    <a:pt x="0" y="88773"/>
                  </a:lnTo>
                  <a:lnTo>
                    <a:pt x="0" y="137033"/>
                  </a:lnTo>
                  <a:lnTo>
                    <a:pt x="3809" y="137033"/>
                  </a:lnTo>
                  <a:lnTo>
                    <a:pt x="3809" y="88773"/>
                  </a:lnTo>
                  <a:close/>
                </a:path>
                <a:path w="444500" h="370839">
                  <a:moveTo>
                    <a:pt x="444500" y="88773"/>
                  </a:moveTo>
                  <a:lnTo>
                    <a:pt x="440690" y="88773"/>
                  </a:lnTo>
                  <a:lnTo>
                    <a:pt x="440690" y="137033"/>
                  </a:lnTo>
                  <a:lnTo>
                    <a:pt x="444500" y="137033"/>
                  </a:lnTo>
                  <a:lnTo>
                    <a:pt x="444500" y="88773"/>
                  </a:lnTo>
                  <a:close/>
                </a:path>
                <a:path w="444500" h="370839">
                  <a:moveTo>
                    <a:pt x="3809" y="137033"/>
                  </a:moveTo>
                  <a:lnTo>
                    <a:pt x="0" y="137033"/>
                  </a:lnTo>
                  <a:lnTo>
                    <a:pt x="0" y="158623"/>
                  </a:lnTo>
                  <a:lnTo>
                    <a:pt x="3809" y="158623"/>
                  </a:lnTo>
                  <a:lnTo>
                    <a:pt x="3809" y="137033"/>
                  </a:lnTo>
                  <a:close/>
                </a:path>
                <a:path w="444500" h="370839">
                  <a:moveTo>
                    <a:pt x="444500" y="137033"/>
                  </a:moveTo>
                  <a:lnTo>
                    <a:pt x="440690" y="137033"/>
                  </a:lnTo>
                  <a:lnTo>
                    <a:pt x="440690" y="158623"/>
                  </a:lnTo>
                  <a:lnTo>
                    <a:pt x="444500" y="158623"/>
                  </a:lnTo>
                  <a:lnTo>
                    <a:pt x="444500" y="137033"/>
                  </a:lnTo>
                  <a:close/>
                </a:path>
                <a:path w="444500" h="370839">
                  <a:moveTo>
                    <a:pt x="3809" y="158623"/>
                  </a:moveTo>
                  <a:lnTo>
                    <a:pt x="0" y="158623"/>
                  </a:lnTo>
                  <a:lnTo>
                    <a:pt x="0" y="241173"/>
                  </a:lnTo>
                  <a:lnTo>
                    <a:pt x="3809" y="241173"/>
                  </a:lnTo>
                  <a:lnTo>
                    <a:pt x="3809" y="158623"/>
                  </a:lnTo>
                  <a:close/>
                </a:path>
                <a:path w="444500" h="370839">
                  <a:moveTo>
                    <a:pt x="444500" y="158623"/>
                  </a:moveTo>
                  <a:lnTo>
                    <a:pt x="440690" y="158623"/>
                  </a:lnTo>
                  <a:lnTo>
                    <a:pt x="440690" y="241173"/>
                  </a:lnTo>
                  <a:lnTo>
                    <a:pt x="444500" y="241173"/>
                  </a:lnTo>
                  <a:lnTo>
                    <a:pt x="444500" y="158623"/>
                  </a:lnTo>
                  <a:close/>
                </a:path>
                <a:path w="444500" h="370839">
                  <a:moveTo>
                    <a:pt x="3809" y="241173"/>
                  </a:moveTo>
                  <a:lnTo>
                    <a:pt x="0" y="241173"/>
                  </a:lnTo>
                  <a:lnTo>
                    <a:pt x="0" y="260223"/>
                  </a:lnTo>
                  <a:lnTo>
                    <a:pt x="3809" y="260223"/>
                  </a:lnTo>
                  <a:lnTo>
                    <a:pt x="3809" y="241173"/>
                  </a:lnTo>
                  <a:close/>
                </a:path>
                <a:path w="444500" h="370839">
                  <a:moveTo>
                    <a:pt x="444500" y="241173"/>
                  </a:moveTo>
                  <a:lnTo>
                    <a:pt x="440690" y="241173"/>
                  </a:lnTo>
                  <a:lnTo>
                    <a:pt x="440690" y="260223"/>
                  </a:lnTo>
                  <a:lnTo>
                    <a:pt x="444500" y="260223"/>
                  </a:lnTo>
                  <a:lnTo>
                    <a:pt x="444500" y="241173"/>
                  </a:lnTo>
                  <a:close/>
                </a:path>
                <a:path w="444500" h="370839">
                  <a:moveTo>
                    <a:pt x="3809" y="260223"/>
                  </a:moveTo>
                  <a:lnTo>
                    <a:pt x="0" y="260223"/>
                  </a:lnTo>
                  <a:lnTo>
                    <a:pt x="0" y="272923"/>
                  </a:lnTo>
                  <a:lnTo>
                    <a:pt x="3809" y="272923"/>
                  </a:lnTo>
                  <a:lnTo>
                    <a:pt x="3809" y="260223"/>
                  </a:lnTo>
                  <a:close/>
                </a:path>
                <a:path w="444500" h="370839">
                  <a:moveTo>
                    <a:pt x="444500" y="260223"/>
                  </a:moveTo>
                  <a:lnTo>
                    <a:pt x="440690" y="260223"/>
                  </a:lnTo>
                  <a:lnTo>
                    <a:pt x="440690" y="272923"/>
                  </a:lnTo>
                  <a:lnTo>
                    <a:pt x="444500" y="272923"/>
                  </a:lnTo>
                  <a:lnTo>
                    <a:pt x="444500" y="260223"/>
                  </a:lnTo>
                  <a:close/>
                </a:path>
                <a:path w="444500" h="370839">
                  <a:moveTo>
                    <a:pt x="3809" y="272923"/>
                  </a:moveTo>
                  <a:lnTo>
                    <a:pt x="0" y="272923"/>
                  </a:lnTo>
                  <a:lnTo>
                    <a:pt x="0" y="304673"/>
                  </a:lnTo>
                  <a:lnTo>
                    <a:pt x="3809" y="304673"/>
                  </a:lnTo>
                  <a:lnTo>
                    <a:pt x="3809" y="272923"/>
                  </a:lnTo>
                  <a:close/>
                </a:path>
                <a:path w="444500" h="370839">
                  <a:moveTo>
                    <a:pt x="444500" y="272923"/>
                  </a:moveTo>
                  <a:lnTo>
                    <a:pt x="440690" y="272923"/>
                  </a:lnTo>
                  <a:lnTo>
                    <a:pt x="440690" y="304673"/>
                  </a:lnTo>
                  <a:lnTo>
                    <a:pt x="444500" y="304673"/>
                  </a:lnTo>
                  <a:lnTo>
                    <a:pt x="444500" y="272923"/>
                  </a:lnTo>
                  <a:close/>
                </a:path>
                <a:path w="444500" h="370839">
                  <a:moveTo>
                    <a:pt x="393700" y="369570"/>
                  </a:moveTo>
                  <a:lnTo>
                    <a:pt x="53340" y="369570"/>
                  </a:lnTo>
                  <a:lnTo>
                    <a:pt x="53340" y="370713"/>
                  </a:lnTo>
                  <a:lnTo>
                    <a:pt x="393700" y="370713"/>
                  </a:lnTo>
                  <a:lnTo>
                    <a:pt x="393700" y="369570"/>
                  </a:lnTo>
                  <a:close/>
                </a:path>
                <a:path w="444500" h="370839">
                  <a:moveTo>
                    <a:pt x="396240" y="368173"/>
                  </a:moveTo>
                  <a:lnTo>
                    <a:pt x="52070" y="368173"/>
                  </a:lnTo>
                  <a:lnTo>
                    <a:pt x="52070" y="369570"/>
                  </a:lnTo>
                  <a:lnTo>
                    <a:pt x="396240" y="369570"/>
                  </a:lnTo>
                  <a:lnTo>
                    <a:pt x="396240" y="368173"/>
                  </a:lnTo>
                  <a:close/>
                </a:path>
                <a:path w="444500" h="370839">
                  <a:moveTo>
                    <a:pt x="397509" y="367030"/>
                  </a:moveTo>
                  <a:lnTo>
                    <a:pt x="49529" y="367030"/>
                  </a:lnTo>
                  <a:lnTo>
                    <a:pt x="49529" y="368173"/>
                  </a:lnTo>
                  <a:lnTo>
                    <a:pt x="397509" y="368173"/>
                  </a:lnTo>
                  <a:lnTo>
                    <a:pt x="397509" y="367030"/>
                  </a:lnTo>
                  <a:close/>
                </a:path>
                <a:path w="444500" h="370839">
                  <a:moveTo>
                    <a:pt x="49529" y="366903"/>
                  </a:moveTo>
                  <a:lnTo>
                    <a:pt x="48259" y="366903"/>
                  </a:lnTo>
                  <a:lnTo>
                    <a:pt x="49529" y="367030"/>
                  </a:lnTo>
                  <a:close/>
                </a:path>
                <a:path w="444500" h="370839">
                  <a:moveTo>
                    <a:pt x="398779" y="366903"/>
                  </a:moveTo>
                  <a:lnTo>
                    <a:pt x="397509" y="366903"/>
                  </a:lnTo>
                  <a:lnTo>
                    <a:pt x="398779" y="367030"/>
                  </a:lnTo>
                  <a:close/>
                </a:path>
                <a:path w="444500" h="370839">
                  <a:moveTo>
                    <a:pt x="441959" y="326390"/>
                  </a:moveTo>
                  <a:lnTo>
                    <a:pt x="440690" y="326390"/>
                  </a:lnTo>
                  <a:lnTo>
                    <a:pt x="440690" y="327533"/>
                  </a:lnTo>
                  <a:lnTo>
                    <a:pt x="441959" y="327533"/>
                  </a:lnTo>
                  <a:lnTo>
                    <a:pt x="441959" y="326390"/>
                  </a:lnTo>
                  <a:close/>
                </a:path>
                <a:path w="444500" h="370839">
                  <a:moveTo>
                    <a:pt x="444500" y="322580"/>
                  </a:moveTo>
                  <a:lnTo>
                    <a:pt x="440690" y="322580"/>
                  </a:lnTo>
                  <a:lnTo>
                    <a:pt x="440690" y="326263"/>
                  </a:lnTo>
                  <a:lnTo>
                    <a:pt x="441959" y="326263"/>
                  </a:lnTo>
                  <a:lnTo>
                    <a:pt x="443229" y="326390"/>
                  </a:lnTo>
                  <a:lnTo>
                    <a:pt x="443229" y="325120"/>
                  </a:lnTo>
                  <a:lnTo>
                    <a:pt x="444500" y="325120"/>
                  </a:lnTo>
                  <a:lnTo>
                    <a:pt x="444500" y="322580"/>
                  </a:lnTo>
                  <a:close/>
                </a:path>
                <a:path w="444500" h="370839">
                  <a:moveTo>
                    <a:pt x="3809" y="322580"/>
                  </a:moveTo>
                  <a:lnTo>
                    <a:pt x="1270" y="322580"/>
                  </a:lnTo>
                  <a:lnTo>
                    <a:pt x="1270" y="323723"/>
                  </a:lnTo>
                  <a:lnTo>
                    <a:pt x="2540" y="323723"/>
                  </a:lnTo>
                  <a:lnTo>
                    <a:pt x="2540" y="325120"/>
                  </a:lnTo>
                  <a:lnTo>
                    <a:pt x="3809" y="325120"/>
                  </a:lnTo>
                  <a:lnTo>
                    <a:pt x="3809" y="322580"/>
                  </a:lnTo>
                  <a:close/>
                </a:path>
                <a:path w="444500" h="370839">
                  <a:moveTo>
                    <a:pt x="380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3809" y="322453"/>
                  </a:lnTo>
                  <a:lnTo>
                    <a:pt x="3809" y="320040"/>
                  </a:lnTo>
                  <a:close/>
                </a:path>
                <a:path w="444500" h="370839">
                  <a:moveTo>
                    <a:pt x="444500" y="320040"/>
                  </a:moveTo>
                  <a:lnTo>
                    <a:pt x="440690" y="320040"/>
                  </a:lnTo>
                  <a:lnTo>
                    <a:pt x="440690" y="322453"/>
                  </a:lnTo>
                  <a:lnTo>
                    <a:pt x="444500" y="322453"/>
                  </a:lnTo>
                  <a:lnTo>
                    <a:pt x="444500" y="320040"/>
                  </a:lnTo>
                  <a:close/>
                </a:path>
                <a:path w="444500" h="370839">
                  <a:moveTo>
                    <a:pt x="3809" y="313690"/>
                  </a:moveTo>
                  <a:lnTo>
                    <a:pt x="0" y="313690"/>
                  </a:lnTo>
                  <a:lnTo>
                    <a:pt x="0" y="319913"/>
                  </a:lnTo>
                  <a:lnTo>
                    <a:pt x="3809" y="319913"/>
                  </a:lnTo>
                  <a:lnTo>
                    <a:pt x="3809" y="313690"/>
                  </a:lnTo>
                  <a:close/>
                </a:path>
                <a:path w="444500" h="370839">
                  <a:moveTo>
                    <a:pt x="444500" y="313690"/>
                  </a:moveTo>
                  <a:lnTo>
                    <a:pt x="440690" y="313690"/>
                  </a:lnTo>
                  <a:lnTo>
                    <a:pt x="440690" y="319913"/>
                  </a:lnTo>
                  <a:lnTo>
                    <a:pt x="444500" y="319913"/>
                  </a:lnTo>
                  <a:lnTo>
                    <a:pt x="444500" y="313690"/>
                  </a:lnTo>
                  <a:close/>
                </a:path>
                <a:path w="444500" h="370839">
                  <a:moveTo>
                    <a:pt x="3809" y="307340"/>
                  </a:moveTo>
                  <a:lnTo>
                    <a:pt x="0" y="307340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07340"/>
                  </a:lnTo>
                  <a:close/>
                </a:path>
                <a:path w="444500" h="370839">
                  <a:moveTo>
                    <a:pt x="444500" y="307340"/>
                  </a:moveTo>
                  <a:lnTo>
                    <a:pt x="440690" y="307340"/>
                  </a:lnTo>
                  <a:lnTo>
                    <a:pt x="440690" y="313563"/>
                  </a:lnTo>
                  <a:lnTo>
                    <a:pt x="444500" y="313563"/>
                  </a:lnTo>
                  <a:lnTo>
                    <a:pt x="444500" y="307340"/>
                  </a:lnTo>
                  <a:close/>
                </a:path>
                <a:path w="444500" h="370839">
                  <a:moveTo>
                    <a:pt x="3809" y="304800"/>
                  </a:moveTo>
                  <a:lnTo>
                    <a:pt x="0" y="304800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304800"/>
                  </a:lnTo>
                  <a:close/>
                </a:path>
                <a:path w="444500" h="370839">
                  <a:moveTo>
                    <a:pt x="444500" y="304800"/>
                  </a:moveTo>
                  <a:lnTo>
                    <a:pt x="440690" y="304800"/>
                  </a:lnTo>
                  <a:lnTo>
                    <a:pt x="440690" y="307213"/>
                  </a:lnTo>
                  <a:lnTo>
                    <a:pt x="444500" y="307213"/>
                  </a:lnTo>
                  <a:lnTo>
                    <a:pt x="444500" y="304800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8252459" y="2783967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79" h="363219">
                  <a:moveTo>
                    <a:pt x="3810" y="78612"/>
                  </a:moveTo>
                  <a:lnTo>
                    <a:pt x="0" y="78612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78612"/>
                  </a:lnTo>
                  <a:close/>
                </a:path>
                <a:path w="436879" h="363219">
                  <a:moveTo>
                    <a:pt x="436880" y="78612"/>
                  </a:moveTo>
                  <a:lnTo>
                    <a:pt x="433070" y="78612"/>
                  </a:lnTo>
                  <a:lnTo>
                    <a:pt x="433070" y="84962"/>
                  </a:lnTo>
                  <a:lnTo>
                    <a:pt x="436880" y="84962"/>
                  </a:lnTo>
                  <a:lnTo>
                    <a:pt x="436880" y="78612"/>
                  </a:lnTo>
                  <a:close/>
                </a:path>
                <a:path w="436879" h="363219">
                  <a:moveTo>
                    <a:pt x="3810" y="76073"/>
                  </a:moveTo>
                  <a:lnTo>
                    <a:pt x="0" y="76073"/>
                  </a:lnTo>
                  <a:lnTo>
                    <a:pt x="0" y="77342"/>
                  </a:lnTo>
                  <a:lnTo>
                    <a:pt x="3810" y="77342"/>
                  </a:lnTo>
                  <a:lnTo>
                    <a:pt x="3810" y="76073"/>
                  </a:lnTo>
                  <a:close/>
                </a:path>
                <a:path w="436879" h="363219">
                  <a:moveTo>
                    <a:pt x="436880" y="76073"/>
                  </a:moveTo>
                  <a:lnTo>
                    <a:pt x="433070" y="76073"/>
                  </a:lnTo>
                  <a:lnTo>
                    <a:pt x="433070" y="77342"/>
                  </a:lnTo>
                  <a:lnTo>
                    <a:pt x="436880" y="77342"/>
                  </a:lnTo>
                  <a:lnTo>
                    <a:pt x="436880" y="76073"/>
                  </a:lnTo>
                  <a:close/>
                </a:path>
                <a:path w="436879" h="363219">
                  <a:moveTo>
                    <a:pt x="3810" y="72262"/>
                  </a:moveTo>
                  <a:lnTo>
                    <a:pt x="0" y="72262"/>
                  </a:lnTo>
                  <a:lnTo>
                    <a:pt x="0" y="74802"/>
                  </a:lnTo>
                  <a:lnTo>
                    <a:pt x="3810" y="74802"/>
                  </a:lnTo>
                  <a:lnTo>
                    <a:pt x="3810" y="72262"/>
                  </a:lnTo>
                  <a:close/>
                </a:path>
                <a:path w="436879" h="363219">
                  <a:moveTo>
                    <a:pt x="436880" y="72262"/>
                  </a:moveTo>
                  <a:lnTo>
                    <a:pt x="433070" y="72262"/>
                  </a:lnTo>
                  <a:lnTo>
                    <a:pt x="433070" y="74802"/>
                  </a:lnTo>
                  <a:lnTo>
                    <a:pt x="436880" y="74802"/>
                  </a:lnTo>
                  <a:lnTo>
                    <a:pt x="436880" y="72262"/>
                  </a:lnTo>
                  <a:close/>
                </a:path>
                <a:path w="436879" h="363219">
                  <a:moveTo>
                    <a:pt x="3810" y="63373"/>
                  </a:moveTo>
                  <a:lnTo>
                    <a:pt x="0" y="63373"/>
                  </a:lnTo>
                  <a:lnTo>
                    <a:pt x="0" y="70992"/>
                  </a:lnTo>
                  <a:lnTo>
                    <a:pt x="3810" y="70992"/>
                  </a:lnTo>
                  <a:lnTo>
                    <a:pt x="3810" y="63373"/>
                  </a:lnTo>
                  <a:close/>
                </a:path>
                <a:path w="436879" h="363219">
                  <a:moveTo>
                    <a:pt x="436880" y="63373"/>
                  </a:moveTo>
                  <a:lnTo>
                    <a:pt x="433070" y="63373"/>
                  </a:lnTo>
                  <a:lnTo>
                    <a:pt x="433070" y="70992"/>
                  </a:lnTo>
                  <a:lnTo>
                    <a:pt x="436880" y="70992"/>
                  </a:lnTo>
                  <a:lnTo>
                    <a:pt x="436880" y="63373"/>
                  </a:lnTo>
                  <a:close/>
                </a:path>
                <a:path w="436879" h="363219">
                  <a:moveTo>
                    <a:pt x="3810" y="59562"/>
                  </a:moveTo>
                  <a:lnTo>
                    <a:pt x="0" y="5956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9562"/>
                  </a:lnTo>
                  <a:close/>
                </a:path>
                <a:path w="436879" h="363219">
                  <a:moveTo>
                    <a:pt x="436880" y="59562"/>
                  </a:moveTo>
                  <a:lnTo>
                    <a:pt x="433070" y="59562"/>
                  </a:lnTo>
                  <a:lnTo>
                    <a:pt x="433070" y="62102"/>
                  </a:lnTo>
                  <a:lnTo>
                    <a:pt x="436880" y="62102"/>
                  </a:lnTo>
                  <a:lnTo>
                    <a:pt x="436880" y="59562"/>
                  </a:lnTo>
                  <a:close/>
                </a:path>
                <a:path w="436879" h="363219">
                  <a:moveTo>
                    <a:pt x="3810" y="50673"/>
                  </a:moveTo>
                  <a:lnTo>
                    <a:pt x="0" y="50673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0673"/>
                  </a:lnTo>
                  <a:close/>
                </a:path>
                <a:path w="436879" h="363219">
                  <a:moveTo>
                    <a:pt x="436880" y="50673"/>
                  </a:moveTo>
                  <a:lnTo>
                    <a:pt x="433070" y="50673"/>
                  </a:lnTo>
                  <a:lnTo>
                    <a:pt x="433070" y="58292"/>
                  </a:lnTo>
                  <a:lnTo>
                    <a:pt x="436880" y="58292"/>
                  </a:lnTo>
                  <a:lnTo>
                    <a:pt x="436880" y="50673"/>
                  </a:lnTo>
                  <a:close/>
                </a:path>
                <a:path w="436879" h="363219">
                  <a:moveTo>
                    <a:pt x="3810" y="46862"/>
                  </a:moveTo>
                  <a:lnTo>
                    <a:pt x="0" y="46862"/>
                  </a:lnTo>
                  <a:lnTo>
                    <a:pt x="0" y="49402"/>
                  </a:lnTo>
                  <a:lnTo>
                    <a:pt x="3810" y="49402"/>
                  </a:lnTo>
                  <a:lnTo>
                    <a:pt x="3810" y="46862"/>
                  </a:lnTo>
                  <a:close/>
                </a:path>
                <a:path w="436879" h="363219">
                  <a:moveTo>
                    <a:pt x="436880" y="46862"/>
                  </a:moveTo>
                  <a:lnTo>
                    <a:pt x="433070" y="46862"/>
                  </a:lnTo>
                  <a:lnTo>
                    <a:pt x="433070" y="49402"/>
                  </a:lnTo>
                  <a:lnTo>
                    <a:pt x="436880" y="49402"/>
                  </a:lnTo>
                  <a:lnTo>
                    <a:pt x="436880" y="46862"/>
                  </a:lnTo>
                  <a:close/>
                </a:path>
                <a:path w="436879" h="363219">
                  <a:moveTo>
                    <a:pt x="3810" y="44450"/>
                  </a:moveTo>
                  <a:lnTo>
                    <a:pt x="0" y="44450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4450"/>
                  </a:lnTo>
                  <a:close/>
                </a:path>
                <a:path w="436879" h="363219">
                  <a:moveTo>
                    <a:pt x="436880" y="44450"/>
                  </a:moveTo>
                  <a:lnTo>
                    <a:pt x="433070" y="44450"/>
                  </a:lnTo>
                  <a:lnTo>
                    <a:pt x="433070" y="45592"/>
                  </a:lnTo>
                  <a:lnTo>
                    <a:pt x="436880" y="45592"/>
                  </a:lnTo>
                  <a:lnTo>
                    <a:pt x="436880" y="44450"/>
                  </a:lnTo>
                  <a:close/>
                </a:path>
                <a:path w="436879" h="363219">
                  <a:moveTo>
                    <a:pt x="2540" y="39242"/>
                  </a:moveTo>
                  <a:lnTo>
                    <a:pt x="1270" y="39242"/>
                  </a:lnTo>
                  <a:lnTo>
                    <a:pt x="1270" y="43179"/>
                  </a:lnTo>
                  <a:lnTo>
                    <a:pt x="3810" y="43179"/>
                  </a:lnTo>
                  <a:lnTo>
                    <a:pt x="3810" y="40639"/>
                  </a:lnTo>
                  <a:lnTo>
                    <a:pt x="2540" y="40639"/>
                  </a:lnTo>
                  <a:lnTo>
                    <a:pt x="2540" y="39242"/>
                  </a:lnTo>
                  <a:close/>
                </a:path>
                <a:path w="436879" h="363219">
                  <a:moveTo>
                    <a:pt x="436879" y="39242"/>
                  </a:moveTo>
                  <a:lnTo>
                    <a:pt x="435610" y="39242"/>
                  </a:lnTo>
                  <a:lnTo>
                    <a:pt x="435610" y="40639"/>
                  </a:lnTo>
                  <a:lnTo>
                    <a:pt x="433070" y="40639"/>
                  </a:lnTo>
                  <a:lnTo>
                    <a:pt x="433070" y="43179"/>
                  </a:lnTo>
                  <a:lnTo>
                    <a:pt x="436880" y="43179"/>
                  </a:lnTo>
                  <a:lnTo>
                    <a:pt x="436879" y="39242"/>
                  </a:lnTo>
                  <a:close/>
                </a:path>
                <a:path w="436879" h="363219">
                  <a:moveTo>
                    <a:pt x="434340" y="38100"/>
                  </a:moveTo>
                  <a:lnTo>
                    <a:pt x="433070" y="38100"/>
                  </a:lnTo>
                  <a:lnTo>
                    <a:pt x="433070" y="39242"/>
                  </a:lnTo>
                  <a:lnTo>
                    <a:pt x="434340" y="39242"/>
                  </a:lnTo>
                  <a:lnTo>
                    <a:pt x="434340" y="38100"/>
                  </a:lnTo>
                  <a:close/>
                </a:path>
                <a:path w="436879" h="363219">
                  <a:moveTo>
                    <a:pt x="396240" y="2539"/>
                  </a:moveTo>
                  <a:lnTo>
                    <a:pt x="41910" y="2539"/>
                  </a:lnTo>
                  <a:lnTo>
                    <a:pt x="41910" y="3809"/>
                  </a:lnTo>
                  <a:lnTo>
                    <a:pt x="396240" y="3809"/>
                  </a:lnTo>
                  <a:lnTo>
                    <a:pt x="396240" y="2539"/>
                  </a:lnTo>
                  <a:close/>
                </a:path>
                <a:path w="436879" h="363219">
                  <a:moveTo>
                    <a:pt x="45720" y="1142"/>
                  </a:moveTo>
                  <a:lnTo>
                    <a:pt x="44450" y="1142"/>
                  </a:lnTo>
                  <a:lnTo>
                    <a:pt x="44450" y="2539"/>
                  </a:lnTo>
                  <a:lnTo>
                    <a:pt x="45720" y="2539"/>
                  </a:lnTo>
                  <a:lnTo>
                    <a:pt x="45720" y="1142"/>
                  </a:lnTo>
                  <a:close/>
                </a:path>
                <a:path w="436879" h="363219">
                  <a:moveTo>
                    <a:pt x="394970" y="1142"/>
                  </a:moveTo>
                  <a:lnTo>
                    <a:pt x="393700" y="1142"/>
                  </a:lnTo>
                  <a:lnTo>
                    <a:pt x="393700" y="2539"/>
                  </a:lnTo>
                  <a:lnTo>
                    <a:pt x="394970" y="2539"/>
                  </a:lnTo>
                  <a:lnTo>
                    <a:pt x="394970" y="1142"/>
                  </a:lnTo>
                  <a:close/>
                </a:path>
                <a:path w="436879" h="363219">
                  <a:moveTo>
                    <a:pt x="391160" y="0"/>
                  </a:moveTo>
                  <a:lnTo>
                    <a:pt x="46990" y="0"/>
                  </a:lnTo>
                  <a:lnTo>
                    <a:pt x="46990" y="1142"/>
                  </a:lnTo>
                  <a:lnTo>
                    <a:pt x="391160" y="1142"/>
                  </a:lnTo>
                  <a:lnTo>
                    <a:pt x="391160" y="0"/>
                  </a:lnTo>
                  <a:close/>
                </a:path>
                <a:path w="436879" h="363219">
                  <a:moveTo>
                    <a:pt x="3810" y="84963"/>
                  </a:moveTo>
                  <a:lnTo>
                    <a:pt x="0" y="84963"/>
                  </a:lnTo>
                  <a:lnTo>
                    <a:pt x="0" y="133223"/>
                  </a:lnTo>
                  <a:lnTo>
                    <a:pt x="3810" y="133223"/>
                  </a:lnTo>
                  <a:lnTo>
                    <a:pt x="3810" y="84963"/>
                  </a:lnTo>
                  <a:close/>
                </a:path>
                <a:path w="436879" h="363219">
                  <a:moveTo>
                    <a:pt x="436880" y="84963"/>
                  </a:moveTo>
                  <a:lnTo>
                    <a:pt x="433070" y="84963"/>
                  </a:lnTo>
                  <a:lnTo>
                    <a:pt x="433070" y="133223"/>
                  </a:lnTo>
                  <a:lnTo>
                    <a:pt x="436880" y="133223"/>
                  </a:lnTo>
                  <a:lnTo>
                    <a:pt x="436880" y="84963"/>
                  </a:lnTo>
                  <a:close/>
                </a:path>
                <a:path w="436879" h="363219">
                  <a:moveTo>
                    <a:pt x="3810" y="133223"/>
                  </a:moveTo>
                  <a:lnTo>
                    <a:pt x="0" y="133223"/>
                  </a:lnTo>
                  <a:lnTo>
                    <a:pt x="0" y="154812"/>
                  </a:lnTo>
                  <a:lnTo>
                    <a:pt x="3810" y="154812"/>
                  </a:lnTo>
                  <a:lnTo>
                    <a:pt x="3810" y="133223"/>
                  </a:lnTo>
                  <a:close/>
                </a:path>
                <a:path w="436879" h="363219">
                  <a:moveTo>
                    <a:pt x="436880" y="133223"/>
                  </a:moveTo>
                  <a:lnTo>
                    <a:pt x="433070" y="133223"/>
                  </a:lnTo>
                  <a:lnTo>
                    <a:pt x="433070" y="154812"/>
                  </a:lnTo>
                  <a:lnTo>
                    <a:pt x="436880" y="154812"/>
                  </a:lnTo>
                  <a:lnTo>
                    <a:pt x="436880" y="133223"/>
                  </a:lnTo>
                  <a:close/>
                </a:path>
                <a:path w="436879" h="363219">
                  <a:moveTo>
                    <a:pt x="3810" y="154813"/>
                  </a:moveTo>
                  <a:lnTo>
                    <a:pt x="0" y="154813"/>
                  </a:lnTo>
                  <a:lnTo>
                    <a:pt x="0" y="237362"/>
                  </a:lnTo>
                  <a:lnTo>
                    <a:pt x="3810" y="237362"/>
                  </a:lnTo>
                  <a:lnTo>
                    <a:pt x="3810" y="154813"/>
                  </a:lnTo>
                  <a:close/>
                </a:path>
                <a:path w="436879" h="363219">
                  <a:moveTo>
                    <a:pt x="436880" y="154813"/>
                  </a:moveTo>
                  <a:lnTo>
                    <a:pt x="433070" y="154813"/>
                  </a:lnTo>
                  <a:lnTo>
                    <a:pt x="433070" y="237362"/>
                  </a:lnTo>
                  <a:lnTo>
                    <a:pt x="436880" y="237362"/>
                  </a:lnTo>
                  <a:lnTo>
                    <a:pt x="436880" y="154813"/>
                  </a:lnTo>
                  <a:close/>
                </a:path>
                <a:path w="436879" h="363219">
                  <a:moveTo>
                    <a:pt x="3810" y="237363"/>
                  </a:moveTo>
                  <a:lnTo>
                    <a:pt x="0" y="237363"/>
                  </a:lnTo>
                  <a:lnTo>
                    <a:pt x="0" y="256412"/>
                  </a:lnTo>
                  <a:lnTo>
                    <a:pt x="3810" y="256412"/>
                  </a:lnTo>
                  <a:lnTo>
                    <a:pt x="3810" y="237363"/>
                  </a:lnTo>
                  <a:close/>
                </a:path>
                <a:path w="436879" h="363219">
                  <a:moveTo>
                    <a:pt x="436880" y="237363"/>
                  </a:moveTo>
                  <a:lnTo>
                    <a:pt x="433070" y="237363"/>
                  </a:lnTo>
                  <a:lnTo>
                    <a:pt x="433070" y="256412"/>
                  </a:lnTo>
                  <a:lnTo>
                    <a:pt x="436880" y="256412"/>
                  </a:lnTo>
                  <a:lnTo>
                    <a:pt x="436880" y="237363"/>
                  </a:lnTo>
                  <a:close/>
                </a:path>
                <a:path w="436879" h="363219">
                  <a:moveTo>
                    <a:pt x="3810" y="256413"/>
                  </a:moveTo>
                  <a:lnTo>
                    <a:pt x="0" y="25641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256413"/>
                  </a:lnTo>
                  <a:close/>
                </a:path>
                <a:path w="436879" h="363219">
                  <a:moveTo>
                    <a:pt x="436880" y="256413"/>
                  </a:moveTo>
                  <a:lnTo>
                    <a:pt x="433070" y="256413"/>
                  </a:lnTo>
                  <a:lnTo>
                    <a:pt x="433070" y="269113"/>
                  </a:lnTo>
                  <a:lnTo>
                    <a:pt x="436880" y="269113"/>
                  </a:lnTo>
                  <a:lnTo>
                    <a:pt x="436880" y="256413"/>
                  </a:lnTo>
                  <a:close/>
                </a:path>
                <a:path w="436879" h="363219">
                  <a:moveTo>
                    <a:pt x="3810" y="269113"/>
                  </a:moveTo>
                  <a:lnTo>
                    <a:pt x="0" y="26911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69113"/>
                  </a:lnTo>
                  <a:close/>
                </a:path>
                <a:path w="436879" h="363219">
                  <a:moveTo>
                    <a:pt x="436880" y="269113"/>
                  </a:moveTo>
                  <a:lnTo>
                    <a:pt x="433070" y="269113"/>
                  </a:lnTo>
                  <a:lnTo>
                    <a:pt x="433070" y="300863"/>
                  </a:lnTo>
                  <a:lnTo>
                    <a:pt x="436880" y="300863"/>
                  </a:lnTo>
                  <a:lnTo>
                    <a:pt x="436880" y="269113"/>
                  </a:lnTo>
                  <a:close/>
                </a:path>
                <a:path w="436879" h="363219">
                  <a:moveTo>
                    <a:pt x="394970" y="361823"/>
                  </a:moveTo>
                  <a:lnTo>
                    <a:pt x="44450" y="361823"/>
                  </a:lnTo>
                  <a:lnTo>
                    <a:pt x="44450" y="363093"/>
                  </a:lnTo>
                  <a:lnTo>
                    <a:pt x="394970" y="363093"/>
                  </a:lnTo>
                  <a:lnTo>
                    <a:pt x="394970" y="361823"/>
                  </a:lnTo>
                  <a:close/>
                </a:path>
                <a:path w="436879" h="363219">
                  <a:moveTo>
                    <a:pt x="397510" y="360807"/>
                  </a:moveTo>
                  <a:lnTo>
                    <a:pt x="43180" y="360807"/>
                  </a:lnTo>
                  <a:lnTo>
                    <a:pt x="43180" y="361823"/>
                  </a:lnTo>
                  <a:lnTo>
                    <a:pt x="397510" y="361823"/>
                  </a:lnTo>
                  <a:lnTo>
                    <a:pt x="397510" y="360807"/>
                  </a:lnTo>
                  <a:close/>
                </a:path>
                <a:path w="436879" h="363219">
                  <a:moveTo>
                    <a:pt x="398780" y="359410"/>
                  </a:moveTo>
                  <a:lnTo>
                    <a:pt x="40640" y="359410"/>
                  </a:lnTo>
                  <a:lnTo>
                    <a:pt x="40640" y="360807"/>
                  </a:lnTo>
                  <a:lnTo>
                    <a:pt x="43180" y="360807"/>
                  </a:lnTo>
                  <a:lnTo>
                    <a:pt x="43180" y="360553"/>
                  </a:lnTo>
                  <a:lnTo>
                    <a:pt x="398780" y="360553"/>
                  </a:lnTo>
                  <a:lnTo>
                    <a:pt x="398780" y="359410"/>
                  </a:lnTo>
                  <a:close/>
                </a:path>
                <a:path w="436879" h="363219">
                  <a:moveTo>
                    <a:pt x="398780" y="360553"/>
                  </a:moveTo>
                  <a:lnTo>
                    <a:pt x="397510" y="360553"/>
                  </a:lnTo>
                  <a:lnTo>
                    <a:pt x="397510" y="360807"/>
                  </a:lnTo>
                  <a:lnTo>
                    <a:pt x="398780" y="360807"/>
                  </a:lnTo>
                  <a:lnTo>
                    <a:pt x="398780" y="360553"/>
                  </a:lnTo>
                  <a:close/>
                </a:path>
                <a:path w="436879" h="363219">
                  <a:moveTo>
                    <a:pt x="400050" y="359283"/>
                  </a:moveTo>
                  <a:lnTo>
                    <a:pt x="39370" y="359283"/>
                  </a:lnTo>
                  <a:lnTo>
                    <a:pt x="400050" y="359410"/>
                  </a:lnTo>
                  <a:close/>
                </a:path>
                <a:path w="436879" h="363219">
                  <a:moveTo>
                    <a:pt x="435610" y="325120"/>
                  </a:moveTo>
                  <a:lnTo>
                    <a:pt x="433070" y="325120"/>
                  </a:lnTo>
                  <a:lnTo>
                    <a:pt x="433070" y="329057"/>
                  </a:lnTo>
                  <a:lnTo>
                    <a:pt x="434340" y="329057"/>
                  </a:lnTo>
                  <a:lnTo>
                    <a:pt x="434340" y="326263"/>
                  </a:lnTo>
                  <a:lnTo>
                    <a:pt x="435610" y="326263"/>
                  </a:lnTo>
                  <a:lnTo>
                    <a:pt x="435610" y="325120"/>
                  </a:lnTo>
                  <a:close/>
                </a:path>
                <a:path w="436879" h="363219">
                  <a:moveTo>
                    <a:pt x="3810" y="325120"/>
                  </a:moveTo>
                  <a:lnTo>
                    <a:pt x="2540" y="325120"/>
                  </a:lnTo>
                  <a:lnTo>
                    <a:pt x="2540" y="326263"/>
                  </a:lnTo>
                  <a:lnTo>
                    <a:pt x="3810" y="326263"/>
                  </a:lnTo>
                  <a:lnTo>
                    <a:pt x="3810" y="325120"/>
                  </a:lnTo>
                  <a:close/>
                </a:path>
                <a:path w="436879" h="363219">
                  <a:moveTo>
                    <a:pt x="3810" y="322707"/>
                  </a:moveTo>
                  <a:lnTo>
                    <a:pt x="0" y="322707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3810" y="324993"/>
                  </a:lnTo>
                  <a:lnTo>
                    <a:pt x="3810" y="322707"/>
                  </a:lnTo>
                  <a:close/>
                </a:path>
                <a:path w="436879" h="363219">
                  <a:moveTo>
                    <a:pt x="436880" y="322707"/>
                  </a:moveTo>
                  <a:lnTo>
                    <a:pt x="433070" y="322707"/>
                  </a:lnTo>
                  <a:lnTo>
                    <a:pt x="433070" y="324993"/>
                  </a:lnTo>
                  <a:lnTo>
                    <a:pt x="435610" y="324993"/>
                  </a:lnTo>
                  <a:lnTo>
                    <a:pt x="436879" y="325120"/>
                  </a:lnTo>
                  <a:lnTo>
                    <a:pt x="436880" y="322707"/>
                  </a:lnTo>
                  <a:close/>
                </a:path>
                <a:path w="436879" h="363219">
                  <a:moveTo>
                    <a:pt x="3810" y="318770"/>
                  </a:moveTo>
                  <a:lnTo>
                    <a:pt x="0" y="318770"/>
                  </a:lnTo>
                  <a:lnTo>
                    <a:pt x="0" y="322452"/>
                  </a:lnTo>
                  <a:lnTo>
                    <a:pt x="3810" y="322452"/>
                  </a:lnTo>
                  <a:lnTo>
                    <a:pt x="3810" y="318770"/>
                  </a:lnTo>
                  <a:close/>
                </a:path>
                <a:path w="436879" h="363219">
                  <a:moveTo>
                    <a:pt x="436880" y="318770"/>
                  </a:moveTo>
                  <a:lnTo>
                    <a:pt x="433070" y="318770"/>
                  </a:lnTo>
                  <a:lnTo>
                    <a:pt x="433070" y="322452"/>
                  </a:lnTo>
                  <a:lnTo>
                    <a:pt x="436880" y="322452"/>
                  </a:lnTo>
                  <a:lnTo>
                    <a:pt x="436880" y="318770"/>
                  </a:lnTo>
                  <a:close/>
                </a:path>
                <a:path w="436879" h="363219">
                  <a:moveTo>
                    <a:pt x="3810" y="316230"/>
                  </a:moveTo>
                  <a:lnTo>
                    <a:pt x="0" y="316230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6230"/>
                  </a:lnTo>
                  <a:close/>
                </a:path>
                <a:path w="436879" h="363219">
                  <a:moveTo>
                    <a:pt x="436880" y="316230"/>
                  </a:moveTo>
                  <a:lnTo>
                    <a:pt x="433070" y="316230"/>
                  </a:lnTo>
                  <a:lnTo>
                    <a:pt x="433070" y="318643"/>
                  </a:lnTo>
                  <a:lnTo>
                    <a:pt x="436880" y="318643"/>
                  </a:lnTo>
                  <a:lnTo>
                    <a:pt x="436880" y="316230"/>
                  </a:lnTo>
                  <a:close/>
                </a:path>
                <a:path w="436879" h="363219">
                  <a:moveTo>
                    <a:pt x="3810" y="309880"/>
                  </a:moveTo>
                  <a:lnTo>
                    <a:pt x="0" y="309880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09880"/>
                  </a:lnTo>
                  <a:close/>
                </a:path>
                <a:path w="436879" h="363219">
                  <a:moveTo>
                    <a:pt x="436880" y="309880"/>
                  </a:moveTo>
                  <a:lnTo>
                    <a:pt x="433070" y="309880"/>
                  </a:lnTo>
                  <a:lnTo>
                    <a:pt x="433070" y="316102"/>
                  </a:lnTo>
                  <a:lnTo>
                    <a:pt x="436880" y="316102"/>
                  </a:lnTo>
                  <a:lnTo>
                    <a:pt x="436880" y="309880"/>
                  </a:lnTo>
                  <a:close/>
                </a:path>
                <a:path w="436879" h="363219">
                  <a:moveTo>
                    <a:pt x="3810" y="303530"/>
                  </a:moveTo>
                  <a:lnTo>
                    <a:pt x="0" y="303530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3530"/>
                  </a:lnTo>
                  <a:close/>
                </a:path>
                <a:path w="436879" h="363219">
                  <a:moveTo>
                    <a:pt x="436880" y="303530"/>
                  </a:moveTo>
                  <a:lnTo>
                    <a:pt x="433070" y="303530"/>
                  </a:lnTo>
                  <a:lnTo>
                    <a:pt x="433070" y="309752"/>
                  </a:lnTo>
                  <a:lnTo>
                    <a:pt x="436880" y="309752"/>
                  </a:lnTo>
                  <a:lnTo>
                    <a:pt x="436880" y="303530"/>
                  </a:lnTo>
                  <a:close/>
                </a:path>
                <a:path w="436879" h="363219">
                  <a:moveTo>
                    <a:pt x="3810" y="300989"/>
                  </a:moveTo>
                  <a:lnTo>
                    <a:pt x="0" y="300989"/>
                  </a:lnTo>
                  <a:lnTo>
                    <a:pt x="0" y="303402"/>
                  </a:lnTo>
                  <a:lnTo>
                    <a:pt x="3810" y="303402"/>
                  </a:lnTo>
                  <a:lnTo>
                    <a:pt x="3810" y="300989"/>
                  </a:lnTo>
                  <a:close/>
                </a:path>
                <a:path w="436879" h="363219">
                  <a:moveTo>
                    <a:pt x="436880" y="300989"/>
                  </a:moveTo>
                  <a:lnTo>
                    <a:pt x="433070" y="300989"/>
                  </a:lnTo>
                  <a:lnTo>
                    <a:pt x="433070" y="303402"/>
                  </a:lnTo>
                  <a:lnTo>
                    <a:pt x="436880" y="303402"/>
                  </a:lnTo>
                  <a:lnTo>
                    <a:pt x="436880" y="300989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8256269" y="2787777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809" y="74803"/>
                  </a:moveTo>
                  <a:lnTo>
                    <a:pt x="0" y="74803"/>
                  </a:lnTo>
                  <a:lnTo>
                    <a:pt x="0" y="81153"/>
                  </a:lnTo>
                  <a:lnTo>
                    <a:pt x="3809" y="81153"/>
                  </a:lnTo>
                  <a:lnTo>
                    <a:pt x="3809" y="74803"/>
                  </a:lnTo>
                  <a:close/>
                </a:path>
                <a:path w="429259" h="355600">
                  <a:moveTo>
                    <a:pt x="429259" y="74803"/>
                  </a:moveTo>
                  <a:lnTo>
                    <a:pt x="425450" y="74803"/>
                  </a:lnTo>
                  <a:lnTo>
                    <a:pt x="425450" y="81153"/>
                  </a:lnTo>
                  <a:lnTo>
                    <a:pt x="429259" y="81153"/>
                  </a:lnTo>
                  <a:lnTo>
                    <a:pt x="429259" y="74803"/>
                  </a:lnTo>
                  <a:close/>
                </a:path>
                <a:path w="429259" h="355600">
                  <a:moveTo>
                    <a:pt x="3809" y="72263"/>
                  </a:moveTo>
                  <a:lnTo>
                    <a:pt x="0" y="72263"/>
                  </a:lnTo>
                  <a:lnTo>
                    <a:pt x="0" y="73533"/>
                  </a:lnTo>
                  <a:lnTo>
                    <a:pt x="3809" y="73533"/>
                  </a:lnTo>
                  <a:lnTo>
                    <a:pt x="3809" y="72263"/>
                  </a:lnTo>
                  <a:close/>
                </a:path>
                <a:path w="429259" h="355600">
                  <a:moveTo>
                    <a:pt x="429259" y="72263"/>
                  </a:moveTo>
                  <a:lnTo>
                    <a:pt x="425450" y="72263"/>
                  </a:lnTo>
                  <a:lnTo>
                    <a:pt x="425450" y="73533"/>
                  </a:lnTo>
                  <a:lnTo>
                    <a:pt x="429259" y="73533"/>
                  </a:lnTo>
                  <a:lnTo>
                    <a:pt x="429259" y="72263"/>
                  </a:lnTo>
                  <a:close/>
                </a:path>
                <a:path w="429259" h="355600">
                  <a:moveTo>
                    <a:pt x="3809" y="68453"/>
                  </a:moveTo>
                  <a:lnTo>
                    <a:pt x="0" y="68453"/>
                  </a:lnTo>
                  <a:lnTo>
                    <a:pt x="0" y="70993"/>
                  </a:lnTo>
                  <a:lnTo>
                    <a:pt x="3809" y="70993"/>
                  </a:lnTo>
                  <a:lnTo>
                    <a:pt x="3809" y="68453"/>
                  </a:lnTo>
                  <a:close/>
                </a:path>
                <a:path w="429259" h="355600">
                  <a:moveTo>
                    <a:pt x="429259" y="68453"/>
                  </a:moveTo>
                  <a:lnTo>
                    <a:pt x="425450" y="68453"/>
                  </a:lnTo>
                  <a:lnTo>
                    <a:pt x="425450" y="70993"/>
                  </a:lnTo>
                  <a:lnTo>
                    <a:pt x="429259" y="70993"/>
                  </a:lnTo>
                  <a:lnTo>
                    <a:pt x="429259" y="68453"/>
                  </a:lnTo>
                  <a:close/>
                </a:path>
                <a:path w="429259" h="355600">
                  <a:moveTo>
                    <a:pt x="3809" y="59563"/>
                  </a:moveTo>
                  <a:lnTo>
                    <a:pt x="0" y="59563"/>
                  </a:lnTo>
                  <a:lnTo>
                    <a:pt x="0" y="67183"/>
                  </a:lnTo>
                  <a:lnTo>
                    <a:pt x="3809" y="67183"/>
                  </a:lnTo>
                  <a:lnTo>
                    <a:pt x="3809" y="59563"/>
                  </a:lnTo>
                  <a:close/>
                </a:path>
                <a:path w="429259" h="355600">
                  <a:moveTo>
                    <a:pt x="429259" y="59563"/>
                  </a:moveTo>
                  <a:lnTo>
                    <a:pt x="425450" y="59563"/>
                  </a:lnTo>
                  <a:lnTo>
                    <a:pt x="425450" y="67183"/>
                  </a:lnTo>
                  <a:lnTo>
                    <a:pt x="429259" y="67183"/>
                  </a:lnTo>
                  <a:lnTo>
                    <a:pt x="429259" y="59563"/>
                  </a:lnTo>
                  <a:close/>
                </a:path>
                <a:path w="429259" h="355600">
                  <a:moveTo>
                    <a:pt x="3809" y="55753"/>
                  </a:moveTo>
                  <a:lnTo>
                    <a:pt x="0" y="55753"/>
                  </a:lnTo>
                  <a:lnTo>
                    <a:pt x="0" y="58293"/>
                  </a:lnTo>
                  <a:lnTo>
                    <a:pt x="3809" y="58293"/>
                  </a:lnTo>
                  <a:lnTo>
                    <a:pt x="3809" y="55753"/>
                  </a:lnTo>
                  <a:close/>
                </a:path>
                <a:path w="429259" h="355600">
                  <a:moveTo>
                    <a:pt x="429259" y="55753"/>
                  </a:moveTo>
                  <a:lnTo>
                    <a:pt x="425450" y="55753"/>
                  </a:lnTo>
                  <a:lnTo>
                    <a:pt x="425450" y="58293"/>
                  </a:lnTo>
                  <a:lnTo>
                    <a:pt x="429259" y="58293"/>
                  </a:lnTo>
                  <a:lnTo>
                    <a:pt x="429259" y="55753"/>
                  </a:lnTo>
                  <a:close/>
                </a:path>
                <a:path w="429259" h="355600">
                  <a:moveTo>
                    <a:pt x="3809" y="46863"/>
                  </a:moveTo>
                  <a:lnTo>
                    <a:pt x="0" y="46863"/>
                  </a:lnTo>
                  <a:lnTo>
                    <a:pt x="0" y="54483"/>
                  </a:lnTo>
                  <a:lnTo>
                    <a:pt x="3809" y="54483"/>
                  </a:lnTo>
                  <a:lnTo>
                    <a:pt x="3809" y="46863"/>
                  </a:lnTo>
                  <a:close/>
                </a:path>
                <a:path w="429259" h="355600">
                  <a:moveTo>
                    <a:pt x="429259" y="46863"/>
                  </a:moveTo>
                  <a:lnTo>
                    <a:pt x="425450" y="46863"/>
                  </a:lnTo>
                  <a:lnTo>
                    <a:pt x="425450" y="54483"/>
                  </a:lnTo>
                  <a:lnTo>
                    <a:pt x="429259" y="54483"/>
                  </a:lnTo>
                  <a:lnTo>
                    <a:pt x="429259" y="46863"/>
                  </a:lnTo>
                  <a:close/>
                </a:path>
                <a:path w="429259" h="355600">
                  <a:moveTo>
                    <a:pt x="3809" y="43053"/>
                  </a:moveTo>
                  <a:lnTo>
                    <a:pt x="0" y="43053"/>
                  </a:lnTo>
                  <a:lnTo>
                    <a:pt x="0" y="45593"/>
                  </a:lnTo>
                  <a:lnTo>
                    <a:pt x="3809" y="45593"/>
                  </a:lnTo>
                  <a:lnTo>
                    <a:pt x="3809" y="43053"/>
                  </a:lnTo>
                  <a:close/>
                </a:path>
                <a:path w="429259" h="355600">
                  <a:moveTo>
                    <a:pt x="429259" y="43053"/>
                  </a:moveTo>
                  <a:lnTo>
                    <a:pt x="425450" y="43053"/>
                  </a:lnTo>
                  <a:lnTo>
                    <a:pt x="425450" y="45593"/>
                  </a:lnTo>
                  <a:lnTo>
                    <a:pt x="429259" y="45593"/>
                  </a:lnTo>
                  <a:lnTo>
                    <a:pt x="429259" y="43053"/>
                  </a:lnTo>
                  <a:close/>
                </a:path>
                <a:path w="429259" h="355600">
                  <a:moveTo>
                    <a:pt x="3809" y="40513"/>
                  </a:moveTo>
                  <a:lnTo>
                    <a:pt x="0" y="4051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40513"/>
                  </a:lnTo>
                  <a:close/>
                </a:path>
                <a:path w="429259" h="355600">
                  <a:moveTo>
                    <a:pt x="429259" y="40513"/>
                  </a:moveTo>
                  <a:lnTo>
                    <a:pt x="425450" y="40513"/>
                  </a:lnTo>
                  <a:lnTo>
                    <a:pt x="425450" y="41783"/>
                  </a:lnTo>
                  <a:lnTo>
                    <a:pt x="429259" y="41783"/>
                  </a:lnTo>
                  <a:lnTo>
                    <a:pt x="429259" y="40513"/>
                  </a:lnTo>
                  <a:close/>
                </a:path>
                <a:path w="429259" h="355600">
                  <a:moveTo>
                    <a:pt x="3809" y="36703"/>
                  </a:moveTo>
                  <a:lnTo>
                    <a:pt x="0" y="36703"/>
                  </a:lnTo>
                  <a:lnTo>
                    <a:pt x="0" y="39243"/>
                  </a:lnTo>
                  <a:lnTo>
                    <a:pt x="3809" y="39243"/>
                  </a:lnTo>
                  <a:lnTo>
                    <a:pt x="3809" y="36703"/>
                  </a:lnTo>
                  <a:close/>
                </a:path>
                <a:path w="429259" h="355600">
                  <a:moveTo>
                    <a:pt x="429259" y="36703"/>
                  </a:moveTo>
                  <a:lnTo>
                    <a:pt x="425450" y="36703"/>
                  </a:lnTo>
                  <a:lnTo>
                    <a:pt x="425450" y="39243"/>
                  </a:lnTo>
                  <a:lnTo>
                    <a:pt x="429259" y="39243"/>
                  </a:lnTo>
                  <a:lnTo>
                    <a:pt x="429259" y="36703"/>
                  </a:lnTo>
                  <a:close/>
                </a:path>
                <a:path w="429259" h="355600">
                  <a:moveTo>
                    <a:pt x="1270" y="33020"/>
                  </a:moveTo>
                  <a:lnTo>
                    <a:pt x="0" y="33020"/>
                  </a:lnTo>
                  <a:lnTo>
                    <a:pt x="0" y="35433"/>
                  </a:lnTo>
                  <a:lnTo>
                    <a:pt x="3809" y="35433"/>
                  </a:lnTo>
                  <a:lnTo>
                    <a:pt x="3809" y="34290"/>
                  </a:lnTo>
                  <a:lnTo>
                    <a:pt x="1270" y="34290"/>
                  </a:lnTo>
                  <a:lnTo>
                    <a:pt x="1270" y="33020"/>
                  </a:lnTo>
                  <a:close/>
                </a:path>
                <a:path w="429259" h="355600">
                  <a:moveTo>
                    <a:pt x="429259" y="34290"/>
                  </a:moveTo>
                  <a:lnTo>
                    <a:pt x="425450" y="34290"/>
                  </a:lnTo>
                  <a:lnTo>
                    <a:pt x="425450" y="35433"/>
                  </a:lnTo>
                  <a:lnTo>
                    <a:pt x="429259" y="35433"/>
                  </a:lnTo>
                  <a:lnTo>
                    <a:pt x="429259" y="34290"/>
                  </a:lnTo>
                  <a:close/>
                </a:path>
                <a:path w="429259" h="355600">
                  <a:moveTo>
                    <a:pt x="3809" y="30480"/>
                  </a:moveTo>
                  <a:lnTo>
                    <a:pt x="2539" y="30480"/>
                  </a:lnTo>
                  <a:lnTo>
                    <a:pt x="2539" y="33020"/>
                  </a:lnTo>
                  <a:lnTo>
                    <a:pt x="3809" y="33020"/>
                  </a:lnTo>
                  <a:lnTo>
                    <a:pt x="3809" y="30480"/>
                  </a:lnTo>
                  <a:close/>
                </a:path>
                <a:path w="429259" h="355600">
                  <a:moveTo>
                    <a:pt x="429259" y="30480"/>
                  </a:moveTo>
                  <a:lnTo>
                    <a:pt x="425450" y="30480"/>
                  </a:lnTo>
                  <a:lnTo>
                    <a:pt x="425450" y="33020"/>
                  </a:lnTo>
                  <a:lnTo>
                    <a:pt x="429259" y="33020"/>
                  </a:lnTo>
                  <a:lnTo>
                    <a:pt x="429259" y="30480"/>
                  </a:lnTo>
                  <a:close/>
                </a:path>
                <a:path w="429259" h="355600">
                  <a:moveTo>
                    <a:pt x="427989" y="29083"/>
                  </a:moveTo>
                  <a:lnTo>
                    <a:pt x="426720" y="29083"/>
                  </a:lnTo>
                  <a:lnTo>
                    <a:pt x="426720" y="30480"/>
                  </a:lnTo>
                  <a:lnTo>
                    <a:pt x="427989" y="30480"/>
                  </a:lnTo>
                  <a:lnTo>
                    <a:pt x="427989" y="29083"/>
                  </a:lnTo>
                  <a:close/>
                </a:path>
                <a:path w="429259" h="355600">
                  <a:moveTo>
                    <a:pt x="36829" y="1270"/>
                  </a:moveTo>
                  <a:lnTo>
                    <a:pt x="35559" y="1270"/>
                  </a:lnTo>
                  <a:lnTo>
                    <a:pt x="35559" y="3683"/>
                  </a:lnTo>
                  <a:lnTo>
                    <a:pt x="396239" y="3683"/>
                  </a:lnTo>
                  <a:lnTo>
                    <a:pt x="396239" y="2540"/>
                  </a:lnTo>
                  <a:lnTo>
                    <a:pt x="36829" y="2540"/>
                  </a:lnTo>
                  <a:lnTo>
                    <a:pt x="36829" y="1270"/>
                  </a:lnTo>
                  <a:close/>
                </a:path>
                <a:path w="429259" h="355600">
                  <a:moveTo>
                    <a:pt x="396239" y="1270"/>
                  </a:moveTo>
                  <a:lnTo>
                    <a:pt x="394970" y="1270"/>
                  </a:lnTo>
                  <a:lnTo>
                    <a:pt x="394970" y="2540"/>
                  </a:lnTo>
                  <a:lnTo>
                    <a:pt x="396239" y="2540"/>
                  </a:lnTo>
                  <a:lnTo>
                    <a:pt x="396239" y="1270"/>
                  </a:lnTo>
                  <a:close/>
                </a:path>
                <a:path w="429259" h="355600">
                  <a:moveTo>
                    <a:pt x="392429" y="0"/>
                  </a:moveTo>
                  <a:lnTo>
                    <a:pt x="38100" y="0"/>
                  </a:lnTo>
                  <a:lnTo>
                    <a:pt x="38100" y="1270"/>
                  </a:lnTo>
                  <a:lnTo>
                    <a:pt x="392429" y="1270"/>
                  </a:lnTo>
                  <a:lnTo>
                    <a:pt x="392429" y="0"/>
                  </a:lnTo>
                  <a:close/>
                </a:path>
                <a:path w="429259" h="355600">
                  <a:moveTo>
                    <a:pt x="3809" y="81153"/>
                  </a:moveTo>
                  <a:lnTo>
                    <a:pt x="0" y="81153"/>
                  </a:lnTo>
                  <a:lnTo>
                    <a:pt x="0" y="129413"/>
                  </a:lnTo>
                  <a:lnTo>
                    <a:pt x="3809" y="129413"/>
                  </a:lnTo>
                  <a:lnTo>
                    <a:pt x="3809" y="81153"/>
                  </a:lnTo>
                  <a:close/>
                </a:path>
                <a:path w="429259" h="355600">
                  <a:moveTo>
                    <a:pt x="429259" y="81153"/>
                  </a:moveTo>
                  <a:lnTo>
                    <a:pt x="425450" y="81153"/>
                  </a:lnTo>
                  <a:lnTo>
                    <a:pt x="425450" y="129413"/>
                  </a:lnTo>
                  <a:lnTo>
                    <a:pt x="429259" y="129413"/>
                  </a:lnTo>
                  <a:lnTo>
                    <a:pt x="429259" y="81153"/>
                  </a:lnTo>
                  <a:close/>
                </a:path>
                <a:path w="429259" h="355600">
                  <a:moveTo>
                    <a:pt x="3809" y="129413"/>
                  </a:moveTo>
                  <a:lnTo>
                    <a:pt x="0" y="129413"/>
                  </a:lnTo>
                  <a:lnTo>
                    <a:pt x="0" y="151003"/>
                  </a:lnTo>
                  <a:lnTo>
                    <a:pt x="3809" y="151003"/>
                  </a:lnTo>
                  <a:lnTo>
                    <a:pt x="3809" y="129413"/>
                  </a:lnTo>
                  <a:close/>
                </a:path>
                <a:path w="429259" h="355600">
                  <a:moveTo>
                    <a:pt x="429259" y="129413"/>
                  </a:moveTo>
                  <a:lnTo>
                    <a:pt x="425450" y="129413"/>
                  </a:lnTo>
                  <a:lnTo>
                    <a:pt x="425450" y="151003"/>
                  </a:lnTo>
                  <a:lnTo>
                    <a:pt x="429259" y="151003"/>
                  </a:lnTo>
                  <a:lnTo>
                    <a:pt x="429259" y="129413"/>
                  </a:lnTo>
                  <a:close/>
                </a:path>
                <a:path w="429259" h="355600">
                  <a:moveTo>
                    <a:pt x="3809" y="151003"/>
                  </a:moveTo>
                  <a:lnTo>
                    <a:pt x="0" y="151003"/>
                  </a:lnTo>
                  <a:lnTo>
                    <a:pt x="0" y="233553"/>
                  </a:lnTo>
                  <a:lnTo>
                    <a:pt x="3809" y="233553"/>
                  </a:lnTo>
                  <a:lnTo>
                    <a:pt x="3809" y="151003"/>
                  </a:lnTo>
                  <a:close/>
                </a:path>
                <a:path w="429259" h="355600">
                  <a:moveTo>
                    <a:pt x="429259" y="151003"/>
                  </a:moveTo>
                  <a:lnTo>
                    <a:pt x="425450" y="151003"/>
                  </a:lnTo>
                  <a:lnTo>
                    <a:pt x="425450" y="233553"/>
                  </a:lnTo>
                  <a:lnTo>
                    <a:pt x="429259" y="233553"/>
                  </a:lnTo>
                  <a:lnTo>
                    <a:pt x="429259" y="151003"/>
                  </a:lnTo>
                  <a:close/>
                </a:path>
                <a:path w="429259" h="355600">
                  <a:moveTo>
                    <a:pt x="3809" y="233553"/>
                  </a:moveTo>
                  <a:lnTo>
                    <a:pt x="0" y="233553"/>
                  </a:lnTo>
                  <a:lnTo>
                    <a:pt x="0" y="252603"/>
                  </a:lnTo>
                  <a:lnTo>
                    <a:pt x="3809" y="252603"/>
                  </a:lnTo>
                  <a:lnTo>
                    <a:pt x="3809" y="233553"/>
                  </a:lnTo>
                  <a:close/>
                </a:path>
                <a:path w="429259" h="355600">
                  <a:moveTo>
                    <a:pt x="429259" y="233553"/>
                  </a:moveTo>
                  <a:lnTo>
                    <a:pt x="425450" y="233553"/>
                  </a:lnTo>
                  <a:lnTo>
                    <a:pt x="425450" y="252603"/>
                  </a:lnTo>
                  <a:lnTo>
                    <a:pt x="429259" y="252603"/>
                  </a:lnTo>
                  <a:lnTo>
                    <a:pt x="429259" y="233553"/>
                  </a:lnTo>
                  <a:close/>
                </a:path>
                <a:path w="429259" h="355600">
                  <a:moveTo>
                    <a:pt x="3809" y="252603"/>
                  </a:moveTo>
                  <a:lnTo>
                    <a:pt x="0" y="252603"/>
                  </a:lnTo>
                  <a:lnTo>
                    <a:pt x="0" y="265303"/>
                  </a:lnTo>
                  <a:lnTo>
                    <a:pt x="3809" y="265303"/>
                  </a:lnTo>
                  <a:lnTo>
                    <a:pt x="3809" y="252603"/>
                  </a:lnTo>
                  <a:close/>
                </a:path>
                <a:path w="429259" h="355600">
                  <a:moveTo>
                    <a:pt x="429259" y="252603"/>
                  </a:moveTo>
                  <a:lnTo>
                    <a:pt x="425450" y="252603"/>
                  </a:lnTo>
                  <a:lnTo>
                    <a:pt x="425450" y="265303"/>
                  </a:lnTo>
                  <a:lnTo>
                    <a:pt x="429259" y="265303"/>
                  </a:lnTo>
                  <a:lnTo>
                    <a:pt x="429259" y="252603"/>
                  </a:lnTo>
                  <a:close/>
                </a:path>
                <a:path w="429259" h="355600">
                  <a:moveTo>
                    <a:pt x="3809" y="265303"/>
                  </a:moveTo>
                  <a:lnTo>
                    <a:pt x="0" y="265303"/>
                  </a:lnTo>
                  <a:lnTo>
                    <a:pt x="0" y="297053"/>
                  </a:lnTo>
                  <a:lnTo>
                    <a:pt x="3809" y="297053"/>
                  </a:lnTo>
                  <a:lnTo>
                    <a:pt x="3809" y="265303"/>
                  </a:lnTo>
                  <a:close/>
                </a:path>
                <a:path w="429259" h="355600">
                  <a:moveTo>
                    <a:pt x="429259" y="265303"/>
                  </a:moveTo>
                  <a:lnTo>
                    <a:pt x="425450" y="265303"/>
                  </a:lnTo>
                  <a:lnTo>
                    <a:pt x="425450" y="297053"/>
                  </a:lnTo>
                  <a:lnTo>
                    <a:pt x="429259" y="297053"/>
                  </a:lnTo>
                  <a:lnTo>
                    <a:pt x="429259" y="265303"/>
                  </a:lnTo>
                  <a:close/>
                </a:path>
                <a:path w="429259" h="355600">
                  <a:moveTo>
                    <a:pt x="396239" y="354203"/>
                  </a:moveTo>
                  <a:lnTo>
                    <a:pt x="35559" y="354203"/>
                  </a:lnTo>
                  <a:lnTo>
                    <a:pt x="35559" y="355473"/>
                  </a:lnTo>
                  <a:lnTo>
                    <a:pt x="396239" y="355473"/>
                  </a:lnTo>
                  <a:lnTo>
                    <a:pt x="396239" y="354203"/>
                  </a:lnTo>
                  <a:close/>
                </a:path>
                <a:path w="429259" h="355600">
                  <a:moveTo>
                    <a:pt x="397509" y="353187"/>
                  </a:moveTo>
                  <a:lnTo>
                    <a:pt x="34289" y="353187"/>
                  </a:lnTo>
                  <a:lnTo>
                    <a:pt x="34289" y="354203"/>
                  </a:lnTo>
                  <a:lnTo>
                    <a:pt x="397509" y="354203"/>
                  </a:lnTo>
                  <a:lnTo>
                    <a:pt x="397509" y="353187"/>
                  </a:lnTo>
                  <a:close/>
                </a:path>
                <a:path w="429259" h="355600">
                  <a:moveTo>
                    <a:pt x="400050" y="351663"/>
                  </a:moveTo>
                  <a:lnTo>
                    <a:pt x="33020" y="351663"/>
                  </a:lnTo>
                  <a:lnTo>
                    <a:pt x="33020" y="353187"/>
                  </a:lnTo>
                  <a:lnTo>
                    <a:pt x="34289" y="353187"/>
                  </a:lnTo>
                  <a:lnTo>
                    <a:pt x="400050" y="353060"/>
                  </a:lnTo>
                  <a:lnTo>
                    <a:pt x="400050" y="351663"/>
                  </a:lnTo>
                  <a:close/>
                </a:path>
                <a:path w="429259" h="355600">
                  <a:moveTo>
                    <a:pt x="400050" y="353060"/>
                  </a:moveTo>
                  <a:lnTo>
                    <a:pt x="397509" y="353060"/>
                  </a:lnTo>
                  <a:lnTo>
                    <a:pt x="400050" y="353187"/>
                  </a:lnTo>
                  <a:close/>
                </a:path>
                <a:path w="429259" h="355600">
                  <a:moveTo>
                    <a:pt x="426720" y="327787"/>
                  </a:moveTo>
                  <a:lnTo>
                    <a:pt x="425450" y="327787"/>
                  </a:lnTo>
                  <a:lnTo>
                    <a:pt x="425450" y="328803"/>
                  </a:lnTo>
                  <a:lnTo>
                    <a:pt x="426720" y="328803"/>
                  </a:lnTo>
                  <a:lnTo>
                    <a:pt x="426720" y="327787"/>
                  </a:lnTo>
                  <a:close/>
                </a:path>
                <a:path w="429259" h="355600">
                  <a:moveTo>
                    <a:pt x="429259" y="325247"/>
                  </a:moveTo>
                  <a:lnTo>
                    <a:pt x="425450" y="325247"/>
                  </a:lnTo>
                  <a:lnTo>
                    <a:pt x="425450" y="327660"/>
                  </a:lnTo>
                  <a:lnTo>
                    <a:pt x="426720" y="327660"/>
                  </a:lnTo>
                  <a:lnTo>
                    <a:pt x="427989" y="327787"/>
                  </a:lnTo>
                  <a:lnTo>
                    <a:pt x="427989" y="326263"/>
                  </a:lnTo>
                  <a:lnTo>
                    <a:pt x="429259" y="326263"/>
                  </a:lnTo>
                  <a:lnTo>
                    <a:pt x="429259" y="325247"/>
                  </a:lnTo>
                  <a:close/>
                </a:path>
                <a:path w="429259" h="355600">
                  <a:moveTo>
                    <a:pt x="3809" y="325247"/>
                  </a:moveTo>
                  <a:lnTo>
                    <a:pt x="2539" y="325247"/>
                  </a:lnTo>
                  <a:lnTo>
                    <a:pt x="2539" y="326263"/>
                  </a:lnTo>
                  <a:lnTo>
                    <a:pt x="3809" y="326263"/>
                  </a:lnTo>
                  <a:lnTo>
                    <a:pt x="3809" y="325247"/>
                  </a:lnTo>
                  <a:close/>
                </a:path>
                <a:path w="429259" h="355600">
                  <a:moveTo>
                    <a:pt x="3809" y="321437"/>
                  </a:moveTo>
                  <a:lnTo>
                    <a:pt x="0" y="32143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247"/>
                  </a:lnTo>
                  <a:lnTo>
                    <a:pt x="2539" y="325247"/>
                  </a:lnTo>
                  <a:lnTo>
                    <a:pt x="2539" y="324993"/>
                  </a:lnTo>
                  <a:lnTo>
                    <a:pt x="3809" y="324993"/>
                  </a:lnTo>
                  <a:lnTo>
                    <a:pt x="3809" y="321437"/>
                  </a:lnTo>
                  <a:close/>
                </a:path>
                <a:path w="429259" h="355600">
                  <a:moveTo>
                    <a:pt x="429259" y="321437"/>
                  </a:moveTo>
                  <a:lnTo>
                    <a:pt x="425450" y="321437"/>
                  </a:lnTo>
                  <a:lnTo>
                    <a:pt x="425450" y="324993"/>
                  </a:lnTo>
                  <a:lnTo>
                    <a:pt x="429259" y="324993"/>
                  </a:lnTo>
                  <a:lnTo>
                    <a:pt x="429259" y="321437"/>
                  </a:lnTo>
                  <a:close/>
                </a:path>
                <a:path w="429259" h="355600">
                  <a:moveTo>
                    <a:pt x="3809" y="318770"/>
                  </a:moveTo>
                  <a:lnTo>
                    <a:pt x="0" y="318770"/>
                  </a:lnTo>
                  <a:lnTo>
                    <a:pt x="0" y="321183"/>
                  </a:lnTo>
                  <a:lnTo>
                    <a:pt x="3809" y="321183"/>
                  </a:lnTo>
                  <a:lnTo>
                    <a:pt x="3809" y="318770"/>
                  </a:lnTo>
                  <a:close/>
                </a:path>
                <a:path w="429259" h="355600">
                  <a:moveTo>
                    <a:pt x="429259" y="318770"/>
                  </a:moveTo>
                  <a:lnTo>
                    <a:pt x="425450" y="318770"/>
                  </a:lnTo>
                  <a:lnTo>
                    <a:pt x="425450" y="321183"/>
                  </a:lnTo>
                  <a:lnTo>
                    <a:pt x="429259" y="321183"/>
                  </a:lnTo>
                  <a:lnTo>
                    <a:pt x="429259" y="318770"/>
                  </a:lnTo>
                  <a:close/>
                </a:path>
                <a:path w="429259" h="355600">
                  <a:moveTo>
                    <a:pt x="3809" y="314960"/>
                  </a:moveTo>
                  <a:lnTo>
                    <a:pt x="0" y="314960"/>
                  </a:lnTo>
                  <a:lnTo>
                    <a:pt x="0" y="318643"/>
                  </a:lnTo>
                  <a:lnTo>
                    <a:pt x="3809" y="318643"/>
                  </a:lnTo>
                  <a:lnTo>
                    <a:pt x="3809" y="314960"/>
                  </a:lnTo>
                  <a:close/>
                </a:path>
                <a:path w="429259" h="355600">
                  <a:moveTo>
                    <a:pt x="429259" y="314960"/>
                  </a:moveTo>
                  <a:lnTo>
                    <a:pt x="425450" y="314960"/>
                  </a:lnTo>
                  <a:lnTo>
                    <a:pt x="425450" y="318643"/>
                  </a:lnTo>
                  <a:lnTo>
                    <a:pt x="429259" y="318643"/>
                  </a:lnTo>
                  <a:lnTo>
                    <a:pt x="429259" y="314960"/>
                  </a:lnTo>
                  <a:close/>
                </a:path>
                <a:path w="429259" h="355600">
                  <a:moveTo>
                    <a:pt x="3809" y="312420"/>
                  </a:moveTo>
                  <a:lnTo>
                    <a:pt x="0" y="312420"/>
                  </a:lnTo>
                  <a:lnTo>
                    <a:pt x="0" y="314833"/>
                  </a:lnTo>
                  <a:lnTo>
                    <a:pt x="3809" y="314833"/>
                  </a:lnTo>
                  <a:lnTo>
                    <a:pt x="3809" y="312420"/>
                  </a:lnTo>
                  <a:close/>
                </a:path>
                <a:path w="429259" h="355600">
                  <a:moveTo>
                    <a:pt x="429259" y="312420"/>
                  </a:moveTo>
                  <a:lnTo>
                    <a:pt x="425450" y="312420"/>
                  </a:lnTo>
                  <a:lnTo>
                    <a:pt x="425450" y="314833"/>
                  </a:lnTo>
                  <a:lnTo>
                    <a:pt x="429259" y="314833"/>
                  </a:lnTo>
                  <a:lnTo>
                    <a:pt x="429259" y="312420"/>
                  </a:lnTo>
                  <a:close/>
                </a:path>
                <a:path w="429259" h="355600">
                  <a:moveTo>
                    <a:pt x="3809" y="306070"/>
                  </a:moveTo>
                  <a:lnTo>
                    <a:pt x="0" y="306070"/>
                  </a:lnTo>
                  <a:lnTo>
                    <a:pt x="0" y="312293"/>
                  </a:lnTo>
                  <a:lnTo>
                    <a:pt x="3809" y="312293"/>
                  </a:lnTo>
                  <a:lnTo>
                    <a:pt x="3809" y="306070"/>
                  </a:lnTo>
                  <a:close/>
                </a:path>
                <a:path w="429259" h="355600">
                  <a:moveTo>
                    <a:pt x="429259" y="306070"/>
                  </a:moveTo>
                  <a:lnTo>
                    <a:pt x="425450" y="306070"/>
                  </a:lnTo>
                  <a:lnTo>
                    <a:pt x="425450" y="312293"/>
                  </a:lnTo>
                  <a:lnTo>
                    <a:pt x="429259" y="312293"/>
                  </a:lnTo>
                  <a:lnTo>
                    <a:pt x="429259" y="306070"/>
                  </a:lnTo>
                  <a:close/>
                </a:path>
                <a:path w="429259" h="355600">
                  <a:moveTo>
                    <a:pt x="3809" y="299720"/>
                  </a:moveTo>
                  <a:lnTo>
                    <a:pt x="0" y="299720"/>
                  </a:lnTo>
                  <a:lnTo>
                    <a:pt x="0" y="305943"/>
                  </a:lnTo>
                  <a:lnTo>
                    <a:pt x="3809" y="305943"/>
                  </a:lnTo>
                  <a:lnTo>
                    <a:pt x="3809" y="299720"/>
                  </a:lnTo>
                  <a:close/>
                </a:path>
                <a:path w="429259" h="355600">
                  <a:moveTo>
                    <a:pt x="429259" y="299720"/>
                  </a:moveTo>
                  <a:lnTo>
                    <a:pt x="425450" y="299720"/>
                  </a:lnTo>
                  <a:lnTo>
                    <a:pt x="425450" y="305943"/>
                  </a:lnTo>
                  <a:lnTo>
                    <a:pt x="429259" y="305943"/>
                  </a:lnTo>
                  <a:lnTo>
                    <a:pt x="429259" y="299720"/>
                  </a:lnTo>
                  <a:close/>
                </a:path>
                <a:path w="429259" h="355600">
                  <a:moveTo>
                    <a:pt x="3809" y="297180"/>
                  </a:moveTo>
                  <a:lnTo>
                    <a:pt x="0" y="297180"/>
                  </a:lnTo>
                  <a:lnTo>
                    <a:pt x="0" y="299593"/>
                  </a:lnTo>
                  <a:lnTo>
                    <a:pt x="3809" y="299593"/>
                  </a:lnTo>
                  <a:lnTo>
                    <a:pt x="3809" y="297180"/>
                  </a:lnTo>
                  <a:close/>
                </a:path>
                <a:path w="429259" h="355600">
                  <a:moveTo>
                    <a:pt x="429259" y="297180"/>
                  </a:moveTo>
                  <a:lnTo>
                    <a:pt x="425450" y="297180"/>
                  </a:lnTo>
                  <a:lnTo>
                    <a:pt x="425450" y="299593"/>
                  </a:lnTo>
                  <a:lnTo>
                    <a:pt x="429259" y="299593"/>
                  </a:lnTo>
                  <a:lnTo>
                    <a:pt x="429259" y="29718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8260079" y="279146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40" h="347980">
                  <a:moveTo>
                    <a:pt x="381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19"/>
                  </a:lnTo>
                  <a:close/>
                </a:path>
                <a:path w="421640" h="347980">
                  <a:moveTo>
                    <a:pt x="421640" y="71119"/>
                  </a:moveTo>
                  <a:lnTo>
                    <a:pt x="417829" y="71119"/>
                  </a:lnTo>
                  <a:lnTo>
                    <a:pt x="417829" y="77469"/>
                  </a:lnTo>
                  <a:lnTo>
                    <a:pt x="421640" y="77469"/>
                  </a:lnTo>
                  <a:lnTo>
                    <a:pt x="421640" y="71119"/>
                  </a:lnTo>
                  <a:close/>
                </a:path>
                <a:path w="421640" h="347980">
                  <a:moveTo>
                    <a:pt x="3810" y="68579"/>
                  </a:moveTo>
                  <a:lnTo>
                    <a:pt x="0" y="6857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8579"/>
                  </a:lnTo>
                  <a:close/>
                </a:path>
                <a:path w="421640" h="347980">
                  <a:moveTo>
                    <a:pt x="421640" y="68579"/>
                  </a:moveTo>
                  <a:lnTo>
                    <a:pt x="417829" y="68579"/>
                  </a:lnTo>
                  <a:lnTo>
                    <a:pt x="417829" y="69849"/>
                  </a:lnTo>
                  <a:lnTo>
                    <a:pt x="421640" y="69849"/>
                  </a:lnTo>
                  <a:lnTo>
                    <a:pt x="421640" y="68579"/>
                  </a:lnTo>
                  <a:close/>
                </a:path>
                <a:path w="421640" h="347980">
                  <a:moveTo>
                    <a:pt x="3810" y="64769"/>
                  </a:moveTo>
                  <a:lnTo>
                    <a:pt x="0" y="64769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4769"/>
                  </a:lnTo>
                  <a:close/>
                </a:path>
                <a:path w="421640" h="347980">
                  <a:moveTo>
                    <a:pt x="421640" y="64769"/>
                  </a:moveTo>
                  <a:lnTo>
                    <a:pt x="417829" y="64769"/>
                  </a:lnTo>
                  <a:lnTo>
                    <a:pt x="417829" y="67309"/>
                  </a:lnTo>
                  <a:lnTo>
                    <a:pt x="421640" y="67309"/>
                  </a:lnTo>
                  <a:lnTo>
                    <a:pt x="421640" y="64769"/>
                  </a:lnTo>
                  <a:close/>
                </a:path>
                <a:path w="421640" h="347980">
                  <a:moveTo>
                    <a:pt x="3810" y="55879"/>
                  </a:moveTo>
                  <a:lnTo>
                    <a:pt x="0" y="5587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5879"/>
                  </a:lnTo>
                  <a:close/>
                </a:path>
                <a:path w="421640" h="347980">
                  <a:moveTo>
                    <a:pt x="421640" y="55879"/>
                  </a:moveTo>
                  <a:lnTo>
                    <a:pt x="417829" y="55879"/>
                  </a:lnTo>
                  <a:lnTo>
                    <a:pt x="417829" y="63499"/>
                  </a:lnTo>
                  <a:lnTo>
                    <a:pt x="421640" y="63499"/>
                  </a:lnTo>
                  <a:lnTo>
                    <a:pt x="421640" y="55879"/>
                  </a:lnTo>
                  <a:close/>
                </a:path>
                <a:path w="421640" h="347980">
                  <a:moveTo>
                    <a:pt x="3810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52069"/>
                  </a:lnTo>
                  <a:close/>
                </a:path>
                <a:path w="421640" h="347980">
                  <a:moveTo>
                    <a:pt x="421640" y="52069"/>
                  </a:moveTo>
                  <a:lnTo>
                    <a:pt x="417829" y="52069"/>
                  </a:lnTo>
                  <a:lnTo>
                    <a:pt x="417829" y="54609"/>
                  </a:lnTo>
                  <a:lnTo>
                    <a:pt x="421640" y="54609"/>
                  </a:lnTo>
                  <a:lnTo>
                    <a:pt x="421640" y="52069"/>
                  </a:lnTo>
                  <a:close/>
                </a:path>
                <a:path w="421640" h="347980">
                  <a:moveTo>
                    <a:pt x="3810" y="43179"/>
                  </a:moveTo>
                  <a:lnTo>
                    <a:pt x="0" y="4317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3179"/>
                  </a:lnTo>
                  <a:close/>
                </a:path>
                <a:path w="421640" h="347980">
                  <a:moveTo>
                    <a:pt x="421640" y="43179"/>
                  </a:moveTo>
                  <a:lnTo>
                    <a:pt x="417829" y="43179"/>
                  </a:lnTo>
                  <a:lnTo>
                    <a:pt x="417829" y="50799"/>
                  </a:lnTo>
                  <a:lnTo>
                    <a:pt x="421640" y="50799"/>
                  </a:lnTo>
                  <a:lnTo>
                    <a:pt x="421640" y="43179"/>
                  </a:lnTo>
                  <a:close/>
                </a:path>
                <a:path w="421640" h="347980">
                  <a:moveTo>
                    <a:pt x="3810" y="39369"/>
                  </a:moveTo>
                  <a:lnTo>
                    <a:pt x="0" y="39369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9369"/>
                  </a:lnTo>
                  <a:close/>
                </a:path>
                <a:path w="421640" h="347980">
                  <a:moveTo>
                    <a:pt x="421640" y="39369"/>
                  </a:moveTo>
                  <a:lnTo>
                    <a:pt x="417829" y="39369"/>
                  </a:lnTo>
                  <a:lnTo>
                    <a:pt x="417829" y="41909"/>
                  </a:lnTo>
                  <a:lnTo>
                    <a:pt x="421640" y="41909"/>
                  </a:lnTo>
                  <a:lnTo>
                    <a:pt x="421640" y="39369"/>
                  </a:lnTo>
                  <a:close/>
                </a:path>
                <a:path w="421640" h="347980">
                  <a:moveTo>
                    <a:pt x="3810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6829"/>
                  </a:lnTo>
                  <a:close/>
                </a:path>
                <a:path w="421640" h="347980">
                  <a:moveTo>
                    <a:pt x="421640" y="36829"/>
                  </a:moveTo>
                  <a:lnTo>
                    <a:pt x="417829" y="36829"/>
                  </a:lnTo>
                  <a:lnTo>
                    <a:pt x="417829" y="38099"/>
                  </a:lnTo>
                  <a:lnTo>
                    <a:pt x="421640" y="38099"/>
                  </a:lnTo>
                  <a:lnTo>
                    <a:pt x="421640" y="36829"/>
                  </a:lnTo>
                  <a:close/>
                </a:path>
                <a:path w="421640" h="347980">
                  <a:moveTo>
                    <a:pt x="381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019"/>
                  </a:lnTo>
                  <a:close/>
                </a:path>
                <a:path w="421640" h="347980">
                  <a:moveTo>
                    <a:pt x="421640" y="33019"/>
                  </a:moveTo>
                  <a:lnTo>
                    <a:pt x="417829" y="33019"/>
                  </a:lnTo>
                  <a:lnTo>
                    <a:pt x="417829" y="35559"/>
                  </a:lnTo>
                  <a:lnTo>
                    <a:pt x="421640" y="35559"/>
                  </a:lnTo>
                  <a:lnTo>
                    <a:pt x="421640" y="33019"/>
                  </a:lnTo>
                  <a:close/>
                </a:path>
                <a:path w="421640" h="347980">
                  <a:moveTo>
                    <a:pt x="381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30479"/>
                  </a:lnTo>
                  <a:close/>
                </a:path>
                <a:path w="421640" h="347980">
                  <a:moveTo>
                    <a:pt x="421640" y="30479"/>
                  </a:moveTo>
                  <a:lnTo>
                    <a:pt x="417829" y="30479"/>
                  </a:lnTo>
                  <a:lnTo>
                    <a:pt x="417829" y="31749"/>
                  </a:lnTo>
                  <a:lnTo>
                    <a:pt x="421640" y="31749"/>
                  </a:lnTo>
                  <a:lnTo>
                    <a:pt x="421640" y="30479"/>
                  </a:lnTo>
                  <a:close/>
                </a:path>
                <a:path w="421640" h="347980">
                  <a:moveTo>
                    <a:pt x="1270" y="25399"/>
                  </a:moveTo>
                  <a:lnTo>
                    <a:pt x="0" y="2539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69"/>
                  </a:lnTo>
                  <a:lnTo>
                    <a:pt x="1270" y="26669"/>
                  </a:lnTo>
                  <a:lnTo>
                    <a:pt x="1270" y="25399"/>
                  </a:lnTo>
                  <a:close/>
                </a:path>
                <a:path w="421640" h="347980">
                  <a:moveTo>
                    <a:pt x="421640" y="26669"/>
                  </a:moveTo>
                  <a:lnTo>
                    <a:pt x="417829" y="26669"/>
                  </a:lnTo>
                  <a:lnTo>
                    <a:pt x="417829" y="29209"/>
                  </a:lnTo>
                  <a:lnTo>
                    <a:pt x="421640" y="29209"/>
                  </a:lnTo>
                  <a:lnTo>
                    <a:pt x="421640" y="26669"/>
                  </a:lnTo>
                  <a:close/>
                </a:path>
                <a:path w="421640" h="347980">
                  <a:moveTo>
                    <a:pt x="3810" y="22859"/>
                  </a:moveTo>
                  <a:lnTo>
                    <a:pt x="2540" y="22859"/>
                  </a:lnTo>
                  <a:lnTo>
                    <a:pt x="2540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21640" h="347980">
                  <a:moveTo>
                    <a:pt x="421640" y="22859"/>
                  </a:moveTo>
                  <a:lnTo>
                    <a:pt x="420370" y="22859"/>
                  </a:lnTo>
                  <a:lnTo>
                    <a:pt x="420370" y="24129"/>
                  </a:lnTo>
                  <a:lnTo>
                    <a:pt x="417829" y="24129"/>
                  </a:lnTo>
                  <a:lnTo>
                    <a:pt x="417829" y="25399"/>
                  </a:lnTo>
                  <a:lnTo>
                    <a:pt x="421640" y="25399"/>
                  </a:lnTo>
                  <a:lnTo>
                    <a:pt x="421640" y="22859"/>
                  </a:lnTo>
                  <a:close/>
                </a:path>
                <a:path w="421640" h="347980">
                  <a:moveTo>
                    <a:pt x="419100" y="20319"/>
                  </a:moveTo>
                  <a:lnTo>
                    <a:pt x="417829" y="20319"/>
                  </a:lnTo>
                  <a:lnTo>
                    <a:pt x="417829" y="22859"/>
                  </a:lnTo>
                  <a:lnTo>
                    <a:pt x="419100" y="22859"/>
                  </a:lnTo>
                  <a:lnTo>
                    <a:pt x="419100" y="20319"/>
                  </a:lnTo>
                  <a:close/>
                </a:path>
                <a:path w="421640" h="347980">
                  <a:moveTo>
                    <a:pt x="397510" y="1269"/>
                  </a:moveTo>
                  <a:lnTo>
                    <a:pt x="26670" y="1269"/>
                  </a:lnTo>
                  <a:lnTo>
                    <a:pt x="26670" y="3810"/>
                  </a:lnTo>
                  <a:lnTo>
                    <a:pt x="397510" y="3810"/>
                  </a:lnTo>
                  <a:lnTo>
                    <a:pt x="397510" y="1269"/>
                  </a:lnTo>
                  <a:close/>
                </a:path>
                <a:path w="421640" h="347980">
                  <a:moveTo>
                    <a:pt x="30479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0479" y="1269"/>
                  </a:lnTo>
                  <a:lnTo>
                    <a:pt x="30479" y="0"/>
                  </a:lnTo>
                  <a:close/>
                </a:path>
                <a:path w="421640" h="347980">
                  <a:moveTo>
                    <a:pt x="394970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21640" h="347980">
                  <a:moveTo>
                    <a:pt x="3810" y="77470"/>
                  </a:moveTo>
                  <a:lnTo>
                    <a:pt x="0" y="7747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77470"/>
                  </a:lnTo>
                  <a:close/>
                </a:path>
                <a:path w="421640" h="347980">
                  <a:moveTo>
                    <a:pt x="421640" y="77470"/>
                  </a:moveTo>
                  <a:lnTo>
                    <a:pt x="417829" y="77470"/>
                  </a:lnTo>
                  <a:lnTo>
                    <a:pt x="417829" y="125729"/>
                  </a:lnTo>
                  <a:lnTo>
                    <a:pt x="421640" y="125729"/>
                  </a:lnTo>
                  <a:lnTo>
                    <a:pt x="421640" y="77470"/>
                  </a:lnTo>
                  <a:close/>
                </a:path>
                <a:path w="421640" h="347980">
                  <a:moveTo>
                    <a:pt x="3810" y="125730"/>
                  </a:moveTo>
                  <a:lnTo>
                    <a:pt x="0" y="12573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125730"/>
                  </a:lnTo>
                  <a:close/>
                </a:path>
                <a:path w="421640" h="347980">
                  <a:moveTo>
                    <a:pt x="421640" y="125730"/>
                  </a:moveTo>
                  <a:lnTo>
                    <a:pt x="417829" y="125730"/>
                  </a:lnTo>
                  <a:lnTo>
                    <a:pt x="417829" y="147319"/>
                  </a:lnTo>
                  <a:lnTo>
                    <a:pt x="421640" y="147319"/>
                  </a:lnTo>
                  <a:lnTo>
                    <a:pt x="421640" y="125730"/>
                  </a:lnTo>
                  <a:close/>
                </a:path>
                <a:path w="421640" h="347980">
                  <a:moveTo>
                    <a:pt x="3810" y="147320"/>
                  </a:moveTo>
                  <a:lnTo>
                    <a:pt x="0" y="14732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147320"/>
                  </a:lnTo>
                  <a:close/>
                </a:path>
                <a:path w="421640" h="347980">
                  <a:moveTo>
                    <a:pt x="421640" y="147320"/>
                  </a:moveTo>
                  <a:lnTo>
                    <a:pt x="417829" y="147320"/>
                  </a:lnTo>
                  <a:lnTo>
                    <a:pt x="417829" y="229869"/>
                  </a:lnTo>
                  <a:lnTo>
                    <a:pt x="421640" y="229869"/>
                  </a:lnTo>
                  <a:lnTo>
                    <a:pt x="421640" y="147320"/>
                  </a:lnTo>
                  <a:close/>
                </a:path>
                <a:path w="421640" h="347980">
                  <a:moveTo>
                    <a:pt x="3810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29870"/>
                  </a:lnTo>
                  <a:close/>
                </a:path>
                <a:path w="421640" h="347980">
                  <a:moveTo>
                    <a:pt x="421640" y="229870"/>
                  </a:moveTo>
                  <a:lnTo>
                    <a:pt x="417829" y="229870"/>
                  </a:lnTo>
                  <a:lnTo>
                    <a:pt x="417829" y="248919"/>
                  </a:lnTo>
                  <a:lnTo>
                    <a:pt x="421640" y="248919"/>
                  </a:lnTo>
                  <a:lnTo>
                    <a:pt x="421640" y="229870"/>
                  </a:lnTo>
                  <a:close/>
                </a:path>
                <a:path w="421640" h="347980">
                  <a:moveTo>
                    <a:pt x="3810" y="248920"/>
                  </a:moveTo>
                  <a:lnTo>
                    <a:pt x="0" y="24892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48920"/>
                  </a:lnTo>
                  <a:close/>
                </a:path>
                <a:path w="421640" h="347980">
                  <a:moveTo>
                    <a:pt x="421640" y="248920"/>
                  </a:moveTo>
                  <a:lnTo>
                    <a:pt x="417829" y="248920"/>
                  </a:lnTo>
                  <a:lnTo>
                    <a:pt x="417829" y="261619"/>
                  </a:lnTo>
                  <a:lnTo>
                    <a:pt x="421640" y="261619"/>
                  </a:lnTo>
                  <a:lnTo>
                    <a:pt x="421640" y="248920"/>
                  </a:lnTo>
                  <a:close/>
                </a:path>
                <a:path w="421640" h="347980">
                  <a:moveTo>
                    <a:pt x="3810" y="261620"/>
                  </a:moveTo>
                  <a:lnTo>
                    <a:pt x="0" y="26162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61620"/>
                  </a:lnTo>
                  <a:close/>
                </a:path>
                <a:path w="421640" h="347980">
                  <a:moveTo>
                    <a:pt x="421640" y="261620"/>
                  </a:moveTo>
                  <a:lnTo>
                    <a:pt x="417829" y="261620"/>
                  </a:lnTo>
                  <a:lnTo>
                    <a:pt x="417829" y="293369"/>
                  </a:lnTo>
                  <a:lnTo>
                    <a:pt x="421640" y="293369"/>
                  </a:lnTo>
                  <a:lnTo>
                    <a:pt x="421640" y="261620"/>
                  </a:lnTo>
                  <a:close/>
                </a:path>
                <a:path w="421640" h="347980">
                  <a:moveTo>
                    <a:pt x="397510" y="346963"/>
                  </a:moveTo>
                  <a:lnTo>
                    <a:pt x="26670" y="346963"/>
                  </a:lnTo>
                  <a:lnTo>
                    <a:pt x="26670" y="347979"/>
                  </a:lnTo>
                  <a:lnTo>
                    <a:pt x="397510" y="347979"/>
                  </a:lnTo>
                  <a:lnTo>
                    <a:pt x="397510" y="346963"/>
                  </a:lnTo>
                  <a:close/>
                </a:path>
                <a:path w="421640" h="347980">
                  <a:moveTo>
                    <a:pt x="398779" y="345693"/>
                  </a:moveTo>
                  <a:lnTo>
                    <a:pt x="25400" y="345693"/>
                  </a:lnTo>
                  <a:lnTo>
                    <a:pt x="25400" y="346963"/>
                  </a:lnTo>
                  <a:lnTo>
                    <a:pt x="26670" y="346963"/>
                  </a:lnTo>
                  <a:lnTo>
                    <a:pt x="26670" y="346709"/>
                  </a:lnTo>
                  <a:lnTo>
                    <a:pt x="398779" y="346709"/>
                  </a:lnTo>
                  <a:lnTo>
                    <a:pt x="398779" y="345693"/>
                  </a:lnTo>
                  <a:close/>
                </a:path>
                <a:path w="421640" h="347980">
                  <a:moveTo>
                    <a:pt x="398779" y="346709"/>
                  </a:moveTo>
                  <a:lnTo>
                    <a:pt x="397510" y="346709"/>
                  </a:lnTo>
                  <a:lnTo>
                    <a:pt x="397510" y="346963"/>
                  </a:lnTo>
                  <a:lnTo>
                    <a:pt x="398779" y="346963"/>
                  </a:lnTo>
                  <a:lnTo>
                    <a:pt x="398779" y="346709"/>
                  </a:lnTo>
                  <a:close/>
                </a:path>
                <a:path w="421640" h="347980">
                  <a:moveTo>
                    <a:pt x="400050" y="345566"/>
                  </a:moveTo>
                  <a:lnTo>
                    <a:pt x="24129" y="345566"/>
                  </a:lnTo>
                  <a:lnTo>
                    <a:pt x="400050" y="345693"/>
                  </a:lnTo>
                  <a:close/>
                </a:path>
                <a:path w="421640" h="347980">
                  <a:moveTo>
                    <a:pt x="419100" y="327913"/>
                  </a:moveTo>
                  <a:lnTo>
                    <a:pt x="417829" y="327913"/>
                  </a:lnTo>
                  <a:lnTo>
                    <a:pt x="417829" y="328929"/>
                  </a:lnTo>
                  <a:lnTo>
                    <a:pt x="419100" y="328929"/>
                  </a:lnTo>
                  <a:lnTo>
                    <a:pt x="419100" y="327913"/>
                  </a:lnTo>
                  <a:close/>
                </a:path>
                <a:path w="421640" h="347980">
                  <a:moveTo>
                    <a:pt x="421640" y="324103"/>
                  </a:moveTo>
                  <a:lnTo>
                    <a:pt x="417829" y="324103"/>
                  </a:lnTo>
                  <a:lnTo>
                    <a:pt x="417829" y="327659"/>
                  </a:lnTo>
                  <a:lnTo>
                    <a:pt x="419100" y="327659"/>
                  </a:lnTo>
                  <a:lnTo>
                    <a:pt x="419100" y="327913"/>
                  </a:lnTo>
                  <a:lnTo>
                    <a:pt x="420370" y="327913"/>
                  </a:lnTo>
                  <a:lnTo>
                    <a:pt x="420370" y="326643"/>
                  </a:lnTo>
                  <a:lnTo>
                    <a:pt x="421640" y="326643"/>
                  </a:lnTo>
                  <a:lnTo>
                    <a:pt x="421640" y="324103"/>
                  </a:lnTo>
                  <a:close/>
                </a:path>
                <a:path w="421640" h="347980">
                  <a:moveTo>
                    <a:pt x="3810" y="324103"/>
                  </a:moveTo>
                  <a:lnTo>
                    <a:pt x="1270" y="324103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643"/>
                  </a:lnTo>
                  <a:lnTo>
                    <a:pt x="3810" y="326643"/>
                  </a:lnTo>
                  <a:lnTo>
                    <a:pt x="3810" y="324103"/>
                  </a:lnTo>
                  <a:close/>
                </a:path>
                <a:path w="421640" h="347980">
                  <a:moveTo>
                    <a:pt x="3810" y="321563"/>
                  </a:moveTo>
                  <a:lnTo>
                    <a:pt x="0" y="321563"/>
                  </a:lnTo>
                  <a:lnTo>
                    <a:pt x="0" y="324103"/>
                  </a:lnTo>
                  <a:lnTo>
                    <a:pt x="1270" y="324103"/>
                  </a:lnTo>
                  <a:lnTo>
                    <a:pt x="3810" y="323976"/>
                  </a:lnTo>
                  <a:lnTo>
                    <a:pt x="3810" y="321563"/>
                  </a:lnTo>
                  <a:close/>
                </a:path>
                <a:path w="421640" h="347980">
                  <a:moveTo>
                    <a:pt x="421640" y="321563"/>
                  </a:moveTo>
                  <a:lnTo>
                    <a:pt x="417829" y="321563"/>
                  </a:lnTo>
                  <a:lnTo>
                    <a:pt x="417829" y="323976"/>
                  </a:lnTo>
                  <a:lnTo>
                    <a:pt x="421640" y="323976"/>
                  </a:lnTo>
                  <a:lnTo>
                    <a:pt x="421640" y="321563"/>
                  </a:lnTo>
                  <a:close/>
                </a:path>
                <a:path w="421640" h="347980">
                  <a:moveTo>
                    <a:pt x="3810" y="317626"/>
                  </a:moveTo>
                  <a:lnTo>
                    <a:pt x="0" y="317626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7626"/>
                  </a:lnTo>
                  <a:close/>
                </a:path>
                <a:path w="421640" h="347980">
                  <a:moveTo>
                    <a:pt x="421640" y="317626"/>
                  </a:moveTo>
                  <a:lnTo>
                    <a:pt x="417829" y="317626"/>
                  </a:lnTo>
                  <a:lnTo>
                    <a:pt x="417829" y="321309"/>
                  </a:lnTo>
                  <a:lnTo>
                    <a:pt x="421640" y="321309"/>
                  </a:lnTo>
                  <a:lnTo>
                    <a:pt x="421640" y="317626"/>
                  </a:lnTo>
                  <a:close/>
                </a:path>
                <a:path w="421640" h="347980">
                  <a:moveTo>
                    <a:pt x="3810" y="315087"/>
                  </a:moveTo>
                  <a:lnTo>
                    <a:pt x="0" y="315087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5087"/>
                  </a:lnTo>
                  <a:close/>
                </a:path>
                <a:path w="421640" h="347980">
                  <a:moveTo>
                    <a:pt x="421640" y="315087"/>
                  </a:moveTo>
                  <a:lnTo>
                    <a:pt x="417829" y="315087"/>
                  </a:lnTo>
                  <a:lnTo>
                    <a:pt x="417829" y="317500"/>
                  </a:lnTo>
                  <a:lnTo>
                    <a:pt x="421640" y="317500"/>
                  </a:lnTo>
                  <a:lnTo>
                    <a:pt x="421640" y="315087"/>
                  </a:lnTo>
                  <a:close/>
                </a:path>
                <a:path w="421640" h="347980">
                  <a:moveTo>
                    <a:pt x="3810" y="311276"/>
                  </a:moveTo>
                  <a:lnTo>
                    <a:pt x="0" y="311276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1276"/>
                  </a:lnTo>
                  <a:close/>
                </a:path>
                <a:path w="421640" h="347980">
                  <a:moveTo>
                    <a:pt x="421640" y="311276"/>
                  </a:moveTo>
                  <a:lnTo>
                    <a:pt x="417829" y="311276"/>
                  </a:lnTo>
                  <a:lnTo>
                    <a:pt x="417829" y="314959"/>
                  </a:lnTo>
                  <a:lnTo>
                    <a:pt x="421640" y="314959"/>
                  </a:lnTo>
                  <a:lnTo>
                    <a:pt x="421640" y="311276"/>
                  </a:lnTo>
                  <a:close/>
                </a:path>
                <a:path w="421640" h="347980">
                  <a:moveTo>
                    <a:pt x="3810" y="308737"/>
                  </a:moveTo>
                  <a:lnTo>
                    <a:pt x="0" y="308737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8737"/>
                  </a:lnTo>
                  <a:close/>
                </a:path>
                <a:path w="421640" h="347980">
                  <a:moveTo>
                    <a:pt x="421640" y="308737"/>
                  </a:moveTo>
                  <a:lnTo>
                    <a:pt x="417829" y="308737"/>
                  </a:lnTo>
                  <a:lnTo>
                    <a:pt x="417829" y="311150"/>
                  </a:lnTo>
                  <a:lnTo>
                    <a:pt x="421640" y="311150"/>
                  </a:lnTo>
                  <a:lnTo>
                    <a:pt x="421640" y="308737"/>
                  </a:lnTo>
                  <a:close/>
                </a:path>
                <a:path w="421640" h="347980">
                  <a:moveTo>
                    <a:pt x="3810" y="302387"/>
                  </a:moveTo>
                  <a:lnTo>
                    <a:pt x="0" y="302387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2387"/>
                  </a:lnTo>
                  <a:close/>
                </a:path>
                <a:path w="421640" h="347980">
                  <a:moveTo>
                    <a:pt x="421640" y="302387"/>
                  </a:moveTo>
                  <a:lnTo>
                    <a:pt x="417829" y="302387"/>
                  </a:lnTo>
                  <a:lnTo>
                    <a:pt x="417829" y="308609"/>
                  </a:lnTo>
                  <a:lnTo>
                    <a:pt x="421640" y="308609"/>
                  </a:lnTo>
                  <a:lnTo>
                    <a:pt x="421640" y="302387"/>
                  </a:lnTo>
                  <a:close/>
                </a:path>
                <a:path w="421640" h="347980">
                  <a:moveTo>
                    <a:pt x="3810" y="296037"/>
                  </a:moveTo>
                  <a:lnTo>
                    <a:pt x="0" y="296037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6037"/>
                  </a:lnTo>
                  <a:close/>
                </a:path>
                <a:path w="421640" h="347980">
                  <a:moveTo>
                    <a:pt x="421640" y="296037"/>
                  </a:moveTo>
                  <a:lnTo>
                    <a:pt x="417829" y="296037"/>
                  </a:lnTo>
                  <a:lnTo>
                    <a:pt x="417829" y="302259"/>
                  </a:lnTo>
                  <a:lnTo>
                    <a:pt x="421640" y="302259"/>
                  </a:lnTo>
                  <a:lnTo>
                    <a:pt x="421640" y="296037"/>
                  </a:lnTo>
                  <a:close/>
                </a:path>
                <a:path w="421640" h="347980">
                  <a:moveTo>
                    <a:pt x="3810" y="293496"/>
                  </a:moveTo>
                  <a:lnTo>
                    <a:pt x="0" y="293496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3496"/>
                  </a:lnTo>
                  <a:close/>
                </a:path>
                <a:path w="421640" h="347980">
                  <a:moveTo>
                    <a:pt x="421640" y="293496"/>
                  </a:moveTo>
                  <a:lnTo>
                    <a:pt x="417829" y="293496"/>
                  </a:lnTo>
                  <a:lnTo>
                    <a:pt x="417829" y="295909"/>
                  </a:lnTo>
                  <a:lnTo>
                    <a:pt x="421640" y="295909"/>
                  </a:lnTo>
                  <a:lnTo>
                    <a:pt x="421640" y="293496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8263889" y="279527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30">
                  <a:moveTo>
                    <a:pt x="253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2539" y="73659"/>
                  </a:lnTo>
                  <a:lnTo>
                    <a:pt x="2539" y="67309"/>
                  </a:lnTo>
                  <a:close/>
                </a:path>
                <a:path w="414020" h="341630">
                  <a:moveTo>
                    <a:pt x="414019" y="67309"/>
                  </a:moveTo>
                  <a:lnTo>
                    <a:pt x="411479" y="67309"/>
                  </a:lnTo>
                  <a:lnTo>
                    <a:pt x="411479" y="73659"/>
                  </a:lnTo>
                  <a:lnTo>
                    <a:pt x="414019" y="73659"/>
                  </a:lnTo>
                  <a:lnTo>
                    <a:pt x="414019" y="67309"/>
                  </a:lnTo>
                  <a:close/>
                </a:path>
                <a:path w="414020" h="341630">
                  <a:moveTo>
                    <a:pt x="2539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2539" y="66039"/>
                  </a:lnTo>
                  <a:lnTo>
                    <a:pt x="2539" y="64769"/>
                  </a:lnTo>
                  <a:close/>
                </a:path>
                <a:path w="414020" h="341630">
                  <a:moveTo>
                    <a:pt x="414019" y="64769"/>
                  </a:moveTo>
                  <a:lnTo>
                    <a:pt x="411479" y="64769"/>
                  </a:lnTo>
                  <a:lnTo>
                    <a:pt x="411479" y="66039"/>
                  </a:lnTo>
                  <a:lnTo>
                    <a:pt x="414019" y="66039"/>
                  </a:lnTo>
                  <a:lnTo>
                    <a:pt x="414019" y="64769"/>
                  </a:lnTo>
                  <a:close/>
                </a:path>
                <a:path w="414020" h="341630">
                  <a:moveTo>
                    <a:pt x="253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539" y="63499"/>
                  </a:lnTo>
                  <a:lnTo>
                    <a:pt x="2539" y="60959"/>
                  </a:lnTo>
                  <a:close/>
                </a:path>
                <a:path w="414020" h="341630">
                  <a:moveTo>
                    <a:pt x="414019" y="60959"/>
                  </a:moveTo>
                  <a:lnTo>
                    <a:pt x="411479" y="60959"/>
                  </a:lnTo>
                  <a:lnTo>
                    <a:pt x="411479" y="63499"/>
                  </a:lnTo>
                  <a:lnTo>
                    <a:pt x="414019" y="63499"/>
                  </a:lnTo>
                  <a:lnTo>
                    <a:pt x="414019" y="60959"/>
                  </a:lnTo>
                  <a:close/>
                </a:path>
                <a:path w="414020" h="341630">
                  <a:moveTo>
                    <a:pt x="2539" y="52069"/>
                  </a:moveTo>
                  <a:lnTo>
                    <a:pt x="0" y="52069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52069"/>
                  </a:lnTo>
                  <a:close/>
                </a:path>
                <a:path w="414020" h="341630">
                  <a:moveTo>
                    <a:pt x="414019" y="52069"/>
                  </a:moveTo>
                  <a:lnTo>
                    <a:pt x="411479" y="52069"/>
                  </a:lnTo>
                  <a:lnTo>
                    <a:pt x="411479" y="59689"/>
                  </a:lnTo>
                  <a:lnTo>
                    <a:pt x="414019" y="59689"/>
                  </a:lnTo>
                  <a:lnTo>
                    <a:pt x="414019" y="52069"/>
                  </a:lnTo>
                  <a:close/>
                </a:path>
                <a:path w="414020" h="341630">
                  <a:moveTo>
                    <a:pt x="253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8259"/>
                  </a:lnTo>
                  <a:close/>
                </a:path>
                <a:path w="414020" h="341630">
                  <a:moveTo>
                    <a:pt x="414019" y="48259"/>
                  </a:moveTo>
                  <a:lnTo>
                    <a:pt x="411479" y="48259"/>
                  </a:lnTo>
                  <a:lnTo>
                    <a:pt x="411479" y="50799"/>
                  </a:lnTo>
                  <a:lnTo>
                    <a:pt x="414019" y="50799"/>
                  </a:lnTo>
                  <a:lnTo>
                    <a:pt x="414019" y="48259"/>
                  </a:lnTo>
                  <a:close/>
                </a:path>
                <a:path w="414020" h="341630">
                  <a:moveTo>
                    <a:pt x="2539" y="39369"/>
                  </a:moveTo>
                  <a:lnTo>
                    <a:pt x="0" y="39369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39369"/>
                  </a:lnTo>
                  <a:close/>
                </a:path>
                <a:path w="414020" h="341630">
                  <a:moveTo>
                    <a:pt x="414019" y="39369"/>
                  </a:moveTo>
                  <a:lnTo>
                    <a:pt x="411479" y="39369"/>
                  </a:lnTo>
                  <a:lnTo>
                    <a:pt x="411479" y="46989"/>
                  </a:lnTo>
                  <a:lnTo>
                    <a:pt x="414019" y="46989"/>
                  </a:lnTo>
                  <a:lnTo>
                    <a:pt x="414019" y="39369"/>
                  </a:lnTo>
                  <a:close/>
                </a:path>
                <a:path w="414020" h="341630">
                  <a:moveTo>
                    <a:pt x="253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5559"/>
                  </a:lnTo>
                  <a:close/>
                </a:path>
                <a:path w="414020" h="341630">
                  <a:moveTo>
                    <a:pt x="414019" y="35559"/>
                  </a:moveTo>
                  <a:lnTo>
                    <a:pt x="411479" y="35559"/>
                  </a:lnTo>
                  <a:lnTo>
                    <a:pt x="411479" y="38099"/>
                  </a:lnTo>
                  <a:lnTo>
                    <a:pt x="414019" y="38099"/>
                  </a:lnTo>
                  <a:lnTo>
                    <a:pt x="414019" y="35559"/>
                  </a:lnTo>
                  <a:close/>
                </a:path>
                <a:path w="414020" h="341630">
                  <a:moveTo>
                    <a:pt x="2539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2539" y="34289"/>
                  </a:lnTo>
                  <a:lnTo>
                    <a:pt x="2539" y="33019"/>
                  </a:lnTo>
                  <a:close/>
                </a:path>
                <a:path w="414020" h="341630">
                  <a:moveTo>
                    <a:pt x="414019" y="33019"/>
                  </a:moveTo>
                  <a:lnTo>
                    <a:pt x="411479" y="33019"/>
                  </a:lnTo>
                  <a:lnTo>
                    <a:pt x="411479" y="34289"/>
                  </a:lnTo>
                  <a:lnTo>
                    <a:pt x="414019" y="34289"/>
                  </a:lnTo>
                  <a:lnTo>
                    <a:pt x="414019" y="33019"/>
                  </a:lnTo>
                  <a:close/>
                </a:path>
                <a:path w="414020" h="341630">
                  <a:moveTo>
                    <a:pt x="253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9209"/>
                  </a:lnTo>
                  <a:close/>
                </a:path>
                <a:path w="414020" h="341630">
                  <a:moveTo>
                    <a:pt x="414019" y="29209"/>
                  </a:moveTo>
                  <a:lnTo>
                    <a:pt x="411479" y="29209"/>
                  </a:lnTo>
                  <a:lnTo>
                    <a:pt x="411479" y="31749"/>
                  </a:lnTo>
                  <a:lnTo>
                    <a:pt x="414019" y="31749"/>
                  </a:lnTo>
                  <a:lnTo>
                    <a:pt x="414019" y="29209"/>
                  </a:lnTo>
                  <a:close/>
                </a:path>
                <a:path w="414020" h="341630">
                  <a:moveTo>
                    <a:pt x="253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6669"/>
                  </a:lnTo>
                  <a:close/>
                </a:path>
                <a:path w="414020" h="341630">
                  <a:moveTo>
                    <a:pt x="414019" y="26669"/>
                  </a:moveTo>
                  <a:lnTo>
                    <a:pt x="411479" y="26669"/>
                  </a:lnTo>
                  <a:lnTo>
                    <a:pt x="411479" y="27939"/>
                  </a:lnTo>
                  <a:lnTo>
                    <a:pt x="414019" y="27939"/>
                  </a:lnTo>
                  <a:lnTo>
                    <a:pt x="414019" y="26669"/>
                  </a:lnTo>
                  <a:close/>
                </a:path>
                <a:path w="414020" h="341630">
                  <a:moveTo>
                    <a:pt x="253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2859"/>
                  </a:lnTo>
                  <a:close/>
                </a:path>
                <a:path w="414020" h="341630">
                  <a:moveTo>
                    <a:pt x="414019" y="22859"/>
                  </a:moveTo>
                  <a:lnTo>
                    <a:pt x="411479" y="22859"/>
                  </a:lnTo>
                  <a:lnTo>
                    <a:pt x="411479" y="25399"/>
                  </a:lnTo>
                  <a:lnTo>
                    <a:pt x="414019" y="25399"/>
                  </a:lnTo>
                  <a:lnTo>
                    <a:pt x="414019" y="22859"/>
                  </a:lnTo>
                  <a:close/>
                </a:path>
                <a:path w="414020" h="341630">
                  <a:moveTo>
                    <a:pt x="2539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20319"/>
                  </a:lnTo>
                  <a:close/>
                </a:path>
                <a:path w="414020" h="341630">
                  <a:moveTo>
                    <a:pt x="414019" y="20319"/>
                  </a:moveTo>
                  <a:lnTo>
                    <a:pt x="411479" y="20319"/>
                  </a:lnTo>
                  <a:lnTo>
                    <a:pt x="411479" y="21589"/>
                  </a:lnTo>
                  <a:lnTo>
                    <a:pt x="414019" y="21589"/>
                  </a:lnTo>
                  <a:lnTo>
                    <a:pt x="414019" y="20319"/>
                  </a:lnTo>
                  <a:close/>
                </a:path>
                <a:path w="414020" h="341630">
                  <a:moveTo>
                    <a:pt x="2539" y="16509"/>
                  </a:moveTo>
                  <a:lnTo>
                    <a:pt x="1269" y="16509"/>
                  </a:lnTo>
                  <a:lnTo>
                    <a:pt x="1269" y="19049"/>
                  </a:lnTo>
                  <a:lnTo>
                    <a:pt x="2539" y="19049"/>
                  </a:lnTo>
                  <a:lnTo>
                    <a:pt x="2539" y="16509"/>
                  </a:lnTo>
                  <a:close/>
                </a:path>
                <a:path w="414020" h="341630">
                  <a:moveTo>
                    <a:pt x="414019" y="15239"/>
                  </a:moveTo>
                  <a:lnTo>
                    <a:pt x="412750" y="15239"/>
                  </a:lnTo>
                  <a:lnTo>
                    <a:pt x="412750" y="16509"/>
                  </a:lnTo>
                  <a:lnTo>
                    <a:pt x="411479" y="16509"/>
                  </a:lnTo>
                  <a:lnTo>
                    <a:pt x="411479" y="19049"/>
                  </a:lnTo>
                  <a:lnTo>
                    <a:pt x="414019" y="19049"/>
                  </a:lnTo>
                  <a:lnTo>
                    <a:pt x="414019" y="15239"/>
                  </a:lnTo>
                  <a:close/>
                </a:path>
                <a:path w="414020" h="341630">
                  <a:moveTo>
                    <a:pt x="21589" y="0"/>
                  </a:moveTo>
                  <a:lnTo>
                    <a:pt x="20319" y="0"/>
                  </a:lnTo>
                  <a:lnTo>
                    <a:pt x="20319" y="2539"/>
                  </a:lnTo>
                  <a:lnTo>
                    <a:pt x="396239" y="2539"/>
                  </a:lnTo>
                  <a:lnTo>
                    <a:pt x="396239" y="1269"/>
                  </a:lnTo>
                  <a:lnTo>
                    <a:pt x="21589" y="1269"/>
                  </a:lnTo>
                  <a:lnTo>
                    <a:pt x="21589" y="0"/>
                  </a:lnTo>
                  <a:close/>
                </a:path>
                <a:path w="414020" h="341630">
                  <a:moveTo>
                    <a:pt x="396239" y="0"/>
                  </a:moveTo>
                  <a:lnTo>
                    <a:pt x="394969" y="0"/>
                  </a:lnTo>
                  <a:lnTo>
                    <a:pt x="39496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14020" h="341630">
                  <a:moveTo>
                    <a:pt x="2539" y="73660"/>
                  </a:moveTo>
                  <a:lnTo>
                    <a:pt x="0" y="73660"/>
                  </a:lnTo>
                  <a:lnTo>
                    <a:pt x="0" y="121919"/>
                  </a:lnTo>
                  <a:lnTo>
                    <a:pt x="2539" y="121919"/>
                  </a:lnTo>
                  <a:lnTo>
                    <a:pt x="2539" y="73660"/>
                  </a:lnTo>
                  <a:close/>
                </a:path>
                <a:path w="414020" h="341630">
                  <a:moveTo>
                    <a:pt x="414019" y="73660"/>
                  </a:moveTo>
                  <a:lnTo>
                    <a:pt x="411479" y="73660"/>
                  </a:lnTo>
                  <a:lnTo>
                    <a:pt x="411479" y="121919"/>
                  </a:lnTo>
                  <a:lnTo>
                    <a:pt x="414019" y="121919"/>
                  </a:lnTo>
                  <a:lnTo>
                    <a:pt x="414019" y="73660"/>
                  </a:lnTo>
                  <a:close/>
                </a:path>
                <a:path w="414020" h="341630">
                  <a:moveTo>
                    <a:pt x="2539" y="121920"/>
                  </a:moveTo>
                  <a:lnTo>
                    <a:pt x="0" y="121920"/>
                  </a:lnTo>
                  <a:lnTo>
                    <a:pt x="0" y="143509"/>
                  </a:lnTo>
                  <a:lnTo>
                    <a:pt x="2539" y="143509"/>
                  </a:lnTo>
                  <a:lnTo>
                    <a:pt x="2539" y="121920"/>
                  </a:lnTo>
                  <a:close/>
                </a:path>
                <a:path w="414020" h="341630">
                  <a:moveTo>
                    <a:pt x="414019" y="121920"/>
                  </a:moveTo>
                  <a:lnTo>
                    <a:pt x="411479" y="121920"/>
                  </a:lnTo>
                  <a:lnTo>
                    <a:pt x="411479" y="143509"/>
                  </a:lnTo>
                  <a:lnTo>
                    <a:pt x="414019" y="143509"/>
                  </a:lnTo>
                  <a:lnTo>
                    <a:pt x="414019" y="121920"/>
                  </a:lnTo>
                  <a:close/>
                </a:path>
                <a:path w="414020" h="341630">
                  <a:moveTo>
                    <a:pt x="2539" y="143510"/>
                  </a:moveTo>
                  <a:lnTo>
                    <a:pt x="0" y="143510"/>
                  </a:lnTo>
                  <a:lnTo>
                    <a:pt x="0" y="226059"/>
                  </a:lnTo>
                  <a:lnTo>
                    <a:pt x="2539" y="226059"/>
                  </a:lnTo>
                  <a:lnTo>
                    <a:pt x="2539" y="143510"/>
                  </a:lnTo>
                  <a:close/>
                </a:path>
                <a:path w="414020" h="341630">
                  <a:moveTo>
                    <a:pt x="414019" y="143510"/>
                  </a:moveTo>
                  <a:lnTo>
                    <a:pt x="411479" y="143510"/>
                  </a:lnTo>
                  <a:lnTo>
                    <a:pt x="411479" y="226059"/>
                  </a:lnTo>
                  <a:lnTo>
                    <a:pt x="414019" y="226059"/>
                  </a:lnTo>
                  <a:lnTo>
                    <a:pt x="414019" y="143510"/>
                  </a:lnTo>
                  <a:close/>
                </a:path>
                <a:path w="414020" h="341630">
                  <a:moveTo>
                    <a:pt x="2539" y="226060"/>
                  </a:moveTo>
                  <a:lnTo>
                    <a:pt x="0" y="226060"/>
                  </a:lnTo>
                  <a:lnTo>
                    <a:pt x="0" y="245109"/>
                  </a:lnTo>
                  <a:lnTo>
                    <a:pt x="2539" y="245109"/>
                  </a:lnTo>
                  <a:lnTo>
                    <a:pt x="2539" y="226060"/>
                  </a:lnTo>
                  <a:close/>
                </a:path>
                <a:path w="414020" h="341630">
                  <a:moveTo>
                    <a:pt x="414019" y="226060"/>
                  </a:moveTo>
                  <a:lnTo>
                    <a:pt x="411479" y="226060"/>
                  </a:lnTo>
                  <a:lnTo>
                    <a:pt x="411479" y="245109"/>
                  </a:lnTo>
                  <a:lnTo>
                    <a:pt x="414019" y="245109"/>
                  </a:lnTo>
                  <a:lnTo>
                    <a:pt x="414019" y="226060"/>
                  </a:lnTo>
                  <a:close/>
                </a:path>
                <a:path w="414020" h="341630">
                  <a:moveTo>
                    <a:pt x="2539" y="245110"/>
                  </a:moveTo>
                  <a:lnTo>
                    <a:pt x="0" y="245110"/>
                  </a:lnTo>
                  <a:lnTo>
                    <a:pt x="0" y="257809"/>
                  </a:lnTo>
                  <a:lnTo>
                    <a:pt x="2539" y="257809"/>
                  </a:lnTo>
                  <a:lnTo>
                    <a:pt x="2539" y="245110"/>
                  </a:lnTo>
                  <a:close/>
                </a:path>
                <a:path w="414020" h="341630">
                  <a:moveTo>
                    <a:pt x="414019" y="245110"/>
                  </a:moveTo>
                  <a:lnTo>
                    <a:pt x="411479" y="245110"/>
                  </a:lnTo>
                  <a:lnTo>
                    <a:pt x="411479" y="257809"/>
                  </a:lnTo>
                  <a:lnTo>
                    <a:pt x="414019" y="257809"/>
                  </a:lnTo>
                  <a:lnTo>
                    <a:pt x="414019" y="245110"/>
                  </a:lnTo>
                  <a:close/>
                </a:path>
                <a:path w="414020" h="341630">
                  <a:moveTo>
                    <a:pt x="2539" y="257810"/>
                  </a:moveTo>
                  <a:lnTo>
                    <a:pt x="0" y="257810"/>
                  </a:lnTo>
                  <a:lnTo>
                    <a:pt x="0" y="289559"/>
                  </a:lnTo>
                  <a:lnTo>
                    <a:pt x="2539" y="289559"/>
                  </a:lnTo>
                  <a:lnTo>
                    <a:pt x="2539" y="257810"/>
                  </a:lnTo>
                  <a:close/>
                </a:path>
                <a:path w="414020" h="341630">
                  <a:moveTo>
                    <a:pt x="414019" y="257810"/>
                  </a:moveTo>
                  <a:lnTo>
                    <a:pt x="411479" y="257810"/>
                  </a:lnTo>
                  <a:lnTo>
                    <a:pt x="411479" y="289559"/>
                  </a:lnTo>
                  <a:lnTo>
                    <a:pt x="414019" y="289559"/>
                  </a:lnTo>
                  <a:lnTo>
                    <a:pt x="414019" y="257810"/>
                  </a:lnTo>
                  <a:close/>
                </a:path>
                <a:path w="414020" h="341630">
                  <a:moveTo>
                    <a:pt x="396239" y="340359"/>
                  </a:moveTo>
                  <a:lnTo>
                    <a:pt x="20319" y="340359"/>
                  </a:lnTo>
                  <a:lnTo>
                    <a:pt x="20319" y="341629"/>
                  </a:lnTo>
                  <a:lnTo>
                    <a:pt x="396239" y="341629"/>
                  </a:lnTo>
                  <a:lnTo>
                    <a:pt x="396239" y="340359"/>
                  </a:lnTo>
                  <a:close/>
                </a:path>
                <a:path w="414020" h="341630">
                  <a:moveTo>
                    <a:pt x="398779" y="339216"/>
                  </a:moveTo>
                  <a:lnTo>
                    <a:pt x="19050" y="339216"/>
                  </a:lnTo>
                  <a:lnTo>
                    <a:pt x="19050" y="340359"/>
                  </a:lnTo>
                  <a:lnTo>
                    <a:pt x="398779" y="340359"/>
                  </a:lnTo>
                  <a:lnTo>
                    <a:pt x="398779" y="339216"/>
                  </a:lnTo>
                  <a:close/>
                </a:path>
                <a:path w="414020" h="341630">
                  <a:moveTo>
                    <a:pt x="400050" y="337819"/>
                  </a:moveTo>
                  <a:lnTo>
                    <a:pt x="16509" y="337819"/>
                  </a:lnTo>
                  <a:lnTo>
                    <a:pt x="16509" y="339216"/>
                  </a:lnTo>
                  <a:lnTo>
                    <a:pt x="19050" y="339216"/>
                  </a:lnTo>
                  <a:lnTo>
                    <a:pt x="400050" y="339089"/>
                  </a:lnTo>
                  <a:lnTo>
                    <a:pt x="400050" y="337819"/>
                  </a:lnTo>
                  <a:close/>
                </a:path>
                <a:path w="414020" h="341630">
                  <a:moveTo>
                    <a:pt x="400050" y="339089"/>
                  </a:moveTo>
                  <a:lnTo>
                    <a:pt x="398779" y="339089"/>
                  </a:lnTo>
                  <a:lnTo>
                    <a:pt x="400050" y="339216"/>
                  </a:lnTo>
                  <a:close/>
                </a:path>
                <a:path w="414020" h="341630">
                  <a:moveTo>
                    <a:pt x="412750" y="326516"/>
                  </a:moveTo>
                  <a:lnTo>
                    <a:pt x="411479" y="326516"/>
                  </a:lnTo>
                  <a:lnTo>
                    <a:pt x="411479" y="327659"/>
                  </a:lnTo>
                  <a:lnTo>
                    <a:pt x="412750" y="327659"/>
                  </a:lnTo>
                  <a:lnTo>
                    <a:pt x="412750" y="326516"/>
                  </a:lnTo>
                  <a:close/>
                </a:path>
                <a:path w="414020" h="341630">
                  <a:moveTo>
                    <a:pt x="414019" y="323976"/>
                  </a:moveTo>
                  <a:lnTo>
                    <a:pt x="411479" y="323976"/>
                  </a:lnTo>
                  <a:lnTo>
                    <a:pt x="411479" y="326389"/>
                  </a:lnTo>
                  <a:lnTo>
                    <a:pt x="412750" y="326389"/>
                  </a:lnTo>
                  <a:lnTo>
                    <a:pt x="414019" y="326516"/>
                  </a:lnTo>
                  <a:lnTo>
                    <a:pt x="414019" y="323976"/>
                  </a:lnTo>
                  <a:close/>
                </a:path>
                <a:path w="414020" h="341630">
                  <a:moveTo>
                    <a:pt x="2539" y="323976"/>
                  </a:moveTo>
                  <a:lnTo>
                    <a:pt x="1269" y="323976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3976"/>
                  </a:lnTo>
                  <a:close/>
                </a:path>
                <a:path w="414020" h="341630">
                  <a:moveTo>
                    <a:pt x="2539" y="320166"/>
                  </a:moveTo>
                  <a:lnTo>
                    <a:pt x="0" y="320166"/>
                  </a:lnTo>
                  <a:lnTo>
                    <a:pt x="0" y="323976"/>
                  </a:lnTo>
                  <a:lnTo>
                    <a:pt x="1269" y="323976"/>
                  </a:lnTo>
                  <a:lnTo>
                    <a:pt x="1269" y="323849"/>
                  </a:lnTo>
                  <a:lnTo>
                    <a:pt x="2539" y="323849"/>
                  </a:lnTo>
                  <a:lnTo>
                    <a:pt x="2539" y="320166"/>
                  </a:lnTo>
                  <a:close/>
                </a:path>
                <a:path w="414020" h="341630">
                  <a:moveTo>
                    <a:pt x="414019" y="320166"/>
                  </a:moveTo>
                  <a:lnTo>
                    <a:pt x="411479" y="320166"/>
                  </a:lnTo>
                  <a:lnTo>
                    <a:pt x="411479" y="323849"/>
                  </a:lnTo>
                  <a:lnTo>
                    <a:pt x="414019" y="323849"/>
                  </a:lnTo>
                  <a:lnTo>
                    <a:pt x="414019" y="320166"/>
                  </a:lnTo>
                  <a:close/>
                </a:path>
                <a:path w="414020" h="341630">
                  <a:moveTo>
                    <a:pt x="2539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2539" y="320039"/>
                  </a:lnTo>
                  <a:lnTo>
                    <a:pt x="2539" y="317626"/>
                  </a:lnTo>
                  <a:close/>
                </a:path>
                <a:path w="414020" h="341630">
                  <a:moveTo>
                    <a:pt x="414019" y="317626"/>
                  </a:moveTo>
                  <a:lnTo>
                    <a:pt x="411479" y="317626"/>
                  </a:lnTo>
                  <a:lnTo>
                    <a:pt x="411479" y="320039"/>
                  </a:lnTo>
                  <a:lnTo>
                    <a:pt x="414019" y="320039"/>
                  </a:lnTo>
                  <a:lnTo>
                    <a:pt x="414019" y="317626"/>
                  </a:lnTo>
                  <a:close/>
                </a:path>
                <a:path w="414020" h="341630">
                  <a:moveTo>
                    <a:pt x="2539" y="313816"/>
                  </a:moveTo>
                  <a:lnTo>
                    <a:pt x="0" y="313816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3816"/>
                  </a:lnTo>
                  <a:close/>
                </a:path>
                <a:path w="414020" h="341630">
                  <a:moveTo>
                    <a:pt x="414019" y="313816"/>
                  </a:moveTo>
                  <a:lnTo>
                    <a:pt x="411479" y="313816"/>
                  </a:lnTo>
                  <a:lnTo>
                    <a:pt x="411479" y="317499"/>
                  </a:lnTo>
                  <a:lnTo>
                    <a:pt x="414019" y="317499"/>
                  </a:lnTo>
                  <a:lnTo>
                    <a:pt x="414019" y="313816"/>
                  </a:lnTo>
                  <a:close/>
                </a:path>
                <a:path w="414020" h="341630">
                  <a:moveTo>
                    <a:pt x="2539" y="311276"/>
                  </a:moveTo>
                  <a:lnTo>
                    <a:pt x="0" y="311276"/>
                  </a:lnTo>
                  <a:lnTo>
                    <a:pt x="0" y="313689"/>
                  </a:lnTo>
                  <a:lnTo>
                    <a:pt x="2539" y="313689"/>
                  </a:lnTo>
                  <a:lnTo>
                    <a:pt x="2539" y="311276"/>
                  </a:lnTo>
                  <a:close/>
                </a:path>
                <a:path w="414020" h="341630">
                  <a:moveTo>
                    <a:pt x="414019" y="311276"/>
                  </a:moveTo>
                  <a:lnTo>
                    <a:pt x="411479" y="311276"/>
                  </a:lnTo>
                  <a:lnTo>
                    <a:pt x="411479" y="313689"/>
                  </a:lnTo>
                  <a:lnTo>
                    <a:pt x="414019" y="313689"/>
                  </a:lnTo>
                  <a:lnTo>
                    <a:pt x="414019" y="311276"/>
                  </a:lnTo>
                  <a:close/>
                </a:path>
                <a:path w="414020" h="341630">
                  <a:moveTo>
                    <a:pt x="2539" y="307466"/>
                  </a:moveTo>
                  <a:lnTo>
                    <a:pt x="0" y="307466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7466"/>
                  </a:lnTo>
                  <a:close/>
                </a:path>
                <a:path w="414020" h="341630">
                  <a:moveTo>
                    <a:pt x="414019" y="307466"/>
                  </a:moveTo>
                  <a:lnTo>
                    <a:pt x="411479" y="307466"/>
                  </a:lnTo>
                  <a:lnTo>
                    <a:pt x="411479" y="311149"/>
                  </a:lnTo>
                  <a:lnTo>
                    <a:pt x="414019" y="311149"/>
                  </a:lnTo>
                  <a:lnTo>
                    <a:pt x="414019" y="307466"/>
                  </a:lnTo>
                  <a:close/>
                </a:path>
                <a:path w="414020" h="341630">
                  <a:moveTo>
                    <a:pt x="2539" y="304926"/>
                  </a:moveTo>
                  <a:lnTo>
                    <a:pt x="0" y="304926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4926"/>
                  </a:lnTo>
                  <a:close/>
                </a:path>
                <a:path w="414020" h="341630">
                  <a:moveTo>
                    <a:pt x="414019" y="304926"/>
                  </a:moveTo>
                  <a:lnTo>
                    <a:pt x="411479" y="304926"/>
                  </a:lnTo>
                  <a:lnTo>
                    <a:pt x="411479" y="307339"/>
                  </a:lnTo>
                  <a:lnTo>
                    <a:pt x="414019" y="307339"/>
                  </a:lnTo>
                  <a:lnTo>
                    <a:pt x="414019" y="304926"/>
                  </a:lnTo>
                  <a:close/>
                </a:path>
                <a:path w="414020" h="341630">
                  <a:moveTo>
                    <a:pt x="2539" y="298576"/>
                  </a:moveTo>
                  <a:lnTo>
                    <a:pt x="0" y="298576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298576"/>
                  </a:lnTo>
                  <a:close/>
                </a:path>
                <a:path w="414020" h="341630">
                  <a:moveTo>
                    <a:pt x="414019" y="298576"/>
                  </a:moveTo>
                  <a:lnTo>
                    <a:pt x="411479" y="298576"/>
                  </a:lnTo>
                  <a:lnTo>
                    <a:pt x="411479" y="304799"/>
                  </a:lnTo>
                  <a:lnTo>
                    <a:pt x="414019" y="304799"/>
                  </a:lnTo>
                  <a:lnTo>
                    <a:pt x="414019" y="298576"/>
                  </a:lnTo>
                  <a:close/>
                </a:path>
                <a:path w="414020" h="341630">
                  <a:moveTo>
                    <a:pt x="2539" y="292226"/>
                  </a:moveTo>
                  <a:lnTo>
                    <a:pt x="0" y="292226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2226"/>
                  </a:lnTo>
                  <a:close/>
                </a:path>
                <a:path w="414020" h="341630">
                  <a:moveTo>
                    <a:pt x="414019" y="292226"/>
                  </a:moveTo>
                  <a:lnTo>
                    <a:pt x="411479" y="292226"/>
                  </a:lnTo>
                  <a:lnTo>
                    <a:pt x="411479" y="298449"/>
                  </a:lnTo>
                  <a:lnTo>
                    <a:pt x="414019" y="298449"/>
                  </a:lnTo>
                  <a:lnTo>
                    <a:pt x="414019" y="292226"/>
                  </a:lnTo>
                  <a:close/>
                </a:path>
                <a:path w="414020" h="341630">
                  <a:moveTo>
                    <a:pt x="2539" y="289686"/>
                  </a:moveTo>
                  <a:lnTo>
                    <a:pt x="0" y="289686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89686"/>
                  </a:lnTo>
                  <a:close/>
                </a:path>
                <a:path w="414020" h="341630">
                  <a:moveTo>
                    <a:pt x="414019" y="289686"/>
                  </a:moveTo>
                  <a:lnTo>
                    <a:pt x="411479" y="289686"/>
                  </a:lnTo>
                  <a:lnTo>
                    <a:pt x="411479" y="292099"/>
                  </a:lnTo>
                  <a:lnTo>
                    <a:pt x="414019" y="292099"/>
                  </a:lnTo>
                  <a:lnTo>
                    <a:pt x="414019" y="289686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8266429" y="2797810"/>
              <a:ext cx="408940" cy="335280"/>
            </a:xfrm>
            <a:custGeom>
              <a:avLst/>
              <a:gdLst/>
              <a:ahLst/>
              <a:cxnLst/>
              <a:rect l="l" t="t" r="r" b="b"/>
              <a:pathLst>
                <a:path w="408940" h="335280">
                  <a:moveTo>
                    <a:pt x="381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408940" h="335280">
                  <a:moveTo>
                    <a:pt x="408940" y="64769"/>
                  </a:moveTo>
                  <a:lnTo>
                    <a:pt x="405129" y="64769"/>
                  </a:lnTo>
                  <a:lnTo>
                    <a:pt x="405129" y="71119"/>
                  </a:lnTo>
                  <a:lnTo>
                    <a:pt x="408940" y="71119"/>
                  </a:lnTo>
                  <a:lnTo>
                    <a:pt x="408940" y="64769"/>
                  </a:lnTo>
                  <a:close/>
                </a:path>
                <a:path w="408940" h="335280">
                  <a:moveTo>
                    <a:pt x="3810" y="62229"/>
                  </a:moveTo>
                  <a:lnTo>
                    <a:pt x="0" y="6222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62229"/>
                  </a:lnTo>
                  <a:close/>
                </a:path>
                <a:path w="408940" h="335280">
                  <a:moveTo>
                    <a:pt x="408940" y="62229"/>
                  </a:moveTo>
                  <a:lnTo>
                    <a:pt x="405129" y="62229"/>
                  </a:lnTo>
                  <a:lnTo>
                    <a:pt x="405129" y="63499"/>
                  </a:lnTo>
                  <a:lnTo>
                    <a:pt x="408940" y="63499"/>
                  </a:lnTo>
                  <a:lnTo>
                    <a:pt x="408940" y="62229"/>
                  </a:lnTo>
                  <a:close/>
                </a:path>
                <a:path w="408940" h="335280">
                  <a:moveTo>
                    <a:pt x="3810" y="58419"/>
                  </a:moveTo>
                  <a:lnTo>
                    <a:pt x="0" y="58419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8419"/>
                  </a:lnTo>
                  <a:close/>
                </a:path>
                <a:path w="408940" h="335280">
                  <a:moveTo>
                    <a:pt x="408940" y="58419"/>
                  </a:moveTo>
                  <a:lnTo>
                    <a:pt x="405129" y="58419"/>
                  </a:lnTo>
                  <a:lnTo>
                    <a:pt x="405129" y="60959"/>
                  </a:lnTo>
                  <a:lnTo>
                    <a:pt x="408940" y="60959"/>
                  </a:lnTo>
                  <a:lnTo>
                    <a:pt x="408940" y="58419"/>
                  </a:lnTo>
                  <a:close/>
                </a:path>
                <a:path w="408940" h="335280">
                  <a:moveTo>
                    <a:pt x="3810" y="49529"/>
                  </a:moveTo>
                  <a:lnTo>
                    <a:pt x="0" y="4952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49529"/>
                  </a:lnTo>
                  <a:close/>
                </a:path>
                <a:path w="408940" h="335280">
                  <a:moveTo>
                    <a:pt x="408940" y="49529"/>
                  </a:moveTo>
                  <a:lnTo>
                    <a:pt x="405129" y="49529"/>
                  </a:lnTo>
                  <a:lnTo>
                    <a:pt x="405129" y="57149"/>
                  </a:lnTo>
                  <a:lnTo>
                    <a:pt x="408940" y="57149"/>
                  </a:lnTo>
                  <a:lnTo>
                    <a:pt x="408940" y="49529"/>
                  </a:lnTo>
                  <a:close/>
                </a:path>
                <a:path w="408940" h="335280">
                  <a:moveTo>
                    <a:pt x="3810" y="45719"/>
                  </a:moveTo>
                  <a:lnTo>
                    <a:pt x="0" y="45719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5719"/>
                  </a:lnTo>
                  <a:close/>
                </a:path>
                <a:path w="408940" h="335280">
                  <a:moveTo>
                    <a:pt x="408940" y="45719"/>
                  </a:moveTo>
                  <a:lnTo>
                    <a:pt x="405129" y="45719"/>
                  </a:lnTo>
                  <a:lnTo>
                    <a:pt x="405129" y="48259"/>
                  </a:lnTo>
                  <a:lnTo>
                    <a:pt x="408940" y="48259"/>
                  </a:lnTo>
                  <a:lnTo>
                    <a:pt x="408940" y="45719"/>
                  </a:lnTo>
                  <a:close/>
                </a:path>
                <a:path w="408940" h="335280">
                  <a:moveTo>
                    <a:pt x="3810" y="36829"/>
                  </a:moveTo>
                  <a:lnTo>
                    <a:pt x="0" y="3682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6829"/>
                  </a:lnTo>
                  <a:close/>
                </a:path>
                <a:path w="408940" h="335280">
                  <a:moveTo>
                    <a:pt x="408940" y="36829"/>
                  </a:moveTo>
                  <a:lnTo>
                    <a:pt x="405129" y="36829"/>
                  </a:lnTo>
                  <a:lnTo>
                    <a:pt x="405129" y="44449"/>
                  </a:lnTo>
                  <a:lnTo>
                    <a:pt x="408940" y="44449"/>
                  </a:lnTo>
                  <a:lnTo>
                    <a:pt x="408940" y="36829"/>
                  </a:lnTo>
                  <a:close/>
                </a:path>
                <a:path w="408940" h="335280">
                  <a:moveTo>
                    <a:pt x="381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019"/>
                  </a:lnTo>
                  <a:close/>
                </a:path>
                <a:path w="408940" h="335280">
                  <a:moveTo>
                    <a:pt x="408940" y="33019"/>
                  </a:moveTo>
                  <a:lnTo>
                    <a:pt x="405129" y="33019"/>
                  </a:lnTo>
                  <a:lnTo>
                    <a:pt x="405129" y="35559"/>
                  </a:lnTo>
                  <a:lnTo>
                    <a:pt x="408940" y="35559"/>
                  </a:lnTo>
                  <a:lnTo>
                    <a:pt x="408940" y="33019"/>
                  </a:lnTo>
                  <a:close/>
                </a:path>
                <a:path w="408940" h="335280">
                  <a:moveTo>
                    <a:pt x="381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30479"/>
                  </a:lnTo>
                  <a:close/>
                </a:path>
                <a:path w="408940" h="335280">
                  <a:moveTo>
                    <a:pt x="408940" y="30479"/>
                  </a:moveTo>
                  <a:lnTo>
                    <a:pt x="405129" y="30479"/>
                  </a:lnTo>
                  <a:lnTo>
                    <a:pt x="405129" y="31749"/>
                  </a:lnTo>
                  <a:lnTo>
                    <a:pt x="408940" y="31749"/>
                  </a:lnTo>
                  <a:lnTo>
                    <a:pt x="408940" y="30479"/>
                  </a:lnTo>
                  <a:close/>
                </a:path>
                <a:path w="408940" h="335280">
                  <a:moveTo>
                    <a:pt x="3810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69"/>
                  </a:lnTo>
                  <a:close/>
                </a:path>
                <a:path w="408940" h="335280">
                  <a:moveTo>
                    <a:pt x="408940" y="26669"/>
                  </a:moveTo>
                  <a:lnTo>
                    <a:pt x="405129" y="26669"/>
                  </a:lnTo>
                  <a:lnTo>
                    <a:pt x="405129" y="29209"/>
                  </a:lnTo>
                  <a:lnTo>
                    <a:pt x="408940" y="29209"/>
                  </a:lnTo>
                  <a:lnTo>
                    <a:pt x="408940" y="26669"/>
                  </a:lnTo>
                  <a:close/>
                </a:path>
                <a:path w="408940" h="335280">
                  <a:moveTo>
                    <a:pt x="3810" y="24129"/>
                  </a:moveTo>
                  <a:lnTo>
                    <a:pt x="0" y="2412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4129"/>
                  </a:lnTo>
                  <a:close/>
                </a:path>
                <a:path w="408940" h="335280">
                  <a:moveTo>
                    <a:pt x="408940" y="24129"/>
                  </a:moveTo>
                  <a:lnTo>
                    <a:pt x="405129" y="24129"/>
                  </a:lnTo>
                  <a:lnTo>
                    <a:pt x="405129" y="25399"/>
                  </a:lnTo>
                  <a:lnTo>
                    <a:pt x="408940" y="25399"/>
                  </a:lnTo>
                  <a:lnTo>
                    <a:pt x="408940" y="24129"/>
                  </a:lnTo>
                  <a:close/>
                </a:path>
                <a:path w="408940" h="335280">
                  <a:moveTo>
                    <a:pt x="3810" y="20319"/>
                  </a:moveTo>
                  <a:lnTo>
                    <a:pt x="0" y="20319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319"/>
                  </a:lnTo>
                  <a:close/>
                </a:path>
                <a:path w="408940" h="335280">
                  <a:moveTo>
                    <a:pt x="408940" y="20319"/>
                  </a:moveTo>
                  <a:lnTo>
                    <a:pt x="405129" y="20319"/>
                  </a:lnTo>
                  <a:lnTo>
                    <a:pt x="405129" y="22859"/>
                  </a:lnTo>
                  <a:lnTo>
                    <a:pt x="408940" y="22859"/>
                  </a:lnTo>
                  <a:lnTo>
                    <a:pt x="408940" y="20319"/>
                  </a:lnTo>
                  <a:close/>
                </a:path>
                <a:path w="408940" h="335280">
                  <a:moveTo>
                    <a:pt x="3810" y="17779"/>
                  </a:moveTo>
                  <a:lnTo>
                    <a:pt x="0" y="1777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7779"/>
                  </a:lnTo>
                  <a:close/>
                </a:path>
                <a:path w="408940" h="335280">
                  <a:moveTo>
                    <a:pt x="408940" y="17779"/>
                  </a:moveTo>
                  <a:lnTo>
                    <a:pt x="405129" y="17779"/>
                  </a:lnTo>
                  <a:lnTo>
                    <a:pt x="405129" y="19049"/>
                  </a:lnTo>
                  <a:lnTo>
                    <a:pt x="408940" y="19049"/>
                  </a:lnTo>
                  <a:lnTo>
                    <a:pt x="408940" y="17779"/>
                  </a:lnTo>
                  <a:close/>
                </a:path>
                <a:path w="408940" h="335280">
                  <a:moveTo>
                    <a:pt x="1270" y="12699"/>
                  </a:moveTo>
                  <a:lnTo>
                    <a:pt x="0" y="12699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3969"/>
                  </a:lnTo>
                  <a:lnTo>
                    <a:pt x="1270" y="13969"/>
                  </a:lnTo>
                  <a:lnTo>
                    <a:pt x="1270" y="12699"/>
                  </a:lnTo>
                  <a:close/>
                </a:path>
                <a:path w="408940" h="335280">
                  <a:moveTo>
                    <a:pt x="408940" y="13969"/>
                  </a:moveTo>
                  <a:lnTo>
                    <a:pt x="405129" y="13969"/>
                  </a:lnTo>
                  <a:lnTo>
                    <a:pt x="405129" y="16509"/>
                  </a:lnTo>
                  <a:lnTo>
                    <a:pt x="408940" y="16509"/>
                  </a:lnTo>
                  <a:lnTo>
                    <a:pt x="408940" y="13969"/>
                  </a:lnTo>
                  <a:close/>
                </a:path>
                <a:path w="408940" h="335280">
                  <a:moveTo>
                    <a:pt x="3810" y="10159"/>
                  </a:moveTo>
                  <a:lnTo>
                    <a:pt x="2540" y="10159"/>
                  </a:lnTo>
                  <a:lnTo>
                    <a:pt x="2540" y="12699"/>
                  </a:lnTo>
                  <a:lnTo>
                    <a:pt x="3810" y="12699"/>
                  </a:lnTo>
                  <a:lnTo>
                    <a:pt x="3810" y="10159"/>
                  </a:lnTo>
                  <a:close/>
                </a:path>
                <a:path w="408940" h="335280">
                  <a:moveTo>
                    <a:pt x="407670" y="10159"/>
                  </a:moveTo>
                  <a:lnTo>
                    <a:pt x="406400" y="10159"/>
                  </a:lnTo>
                  <a:lnTo>
                    <a:pt x="406400" y="11429"/>
                  </a:lnTo>
                  <a:lnTo>
                    <a:pt x="405129" y="11429"/>
                  </a:lnTo>
                  <a:lnTo>
                    <a:pt x="405129" y="12699"/>
                  </a:lnTo>
                  <a:lnTo>
                    <a:pt x="407670" y="12699"/>
                  </a:lnTo>
                  <a:lnTo>
                    <a:pt x="407670" y="10159"/>
                  </a:lnTo>
                  <a:close/>
                </a:path>
                <a:path w="408940" h="335280">
                  <a:moveTo>
                    <a:pt x="398779" y="1269"/>
                  </a:moveTo>
                  <a:lnTo>
                    <a:pt x="12700" y="1269"/>
                  </a:lnTo>
                  <a:lnTo>
                    <a:pt x="12700" y="3810"/>
                  </a:lnTo>
                  <a:lnTo>
                    <a:pt x="398779" y="3810"/>
                  </a:lnTo>
                  <a:lnTo>
                    <a:pt x="398779" y="1269"/>
                  </a:lnTo>
                  <a:close/>
                </a:path>
                <a:path w="408940" h="335280">
                  <a:moveTo>
                    <a:pt x="15240" y="0"/>
                  </a:moveTo>
                  <a:lnTo>
                    <a:pt x="13970" y="0"/>
                  </a:lnTo>
                  <a:lnTo>
                    <a:pt x="13970" y="1269"/>
                  </a:lnTo>
                  <a:lnTo>
                    <a:pt x="15240" y="1269"/>
                  </a:lnTo>
                  <a:lnTo>
                    <a:pt x="15240" y="0"/>
                  </a:lnTo>
                  <a:close/>
                </a:path>
                <a:path w="408940" h="335280">
                  <a:moveTo>
                    <a:pt x="397510" y="0"/>
                  </a:moveTo>
                  <a:lnTo>
                    <a:pt x="394970" y="0"/>
                  </a:lnTo>
                  <a:lnTo>
                    <a:pt x="394970" y="1269"/>
                  </a:lnTo>
                  <a:lnTo>
                    <a:pt x="397510" y="1269"/>
                  </a:lnTo>
                  <a:lnTo>
                    <a:pt x="397510" y="0"/>
                  </a:lnTo>
                  <a:close/>
                </a:path>
                <a:path w="408940" h="335280">
                  <a:moveTo>
                    <a:pt x="3810" y="71120"/>
                  </a:moveTo>
                  <a:lnTo>
                    <a:pt x="0" y="7112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71120"/>
                  </a:lnTo>
                  <a:close/>
                </a:path>
                <a:path w="408940" h="335280">
                  <a:moveTo>
                    <a:pt x="408940" y="71120"/>
                  </a:moveTo>
                  <a:lnTo>
                    <a:pt x="405129" y="71120"/>
                  </a:lnTo>
                  <a:lnTo>
                    <a:pt x="405129" y="119379"/>
                  </a:lnTo>
                  <a:lnTo>
                    <a:pt x="408940" y="119379"/>
                  </a:lnTo>
                  <a:lnTo>
                    <a:pt x="408940" y="71120"/>
                  </a:lnTo>
                  <a:close/>
                </a:path>
                <a:path w="408940" h="335280">
                  <a:moveTo>
                    <a:pt x="3810" y="119380"/>
                  </a:moveTo>
                  <a:lnTo>
                    <a:pt x="0" y="11938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119380"/>
                  </a:lnTo>
                  <a:close/>
                </a:path>
                <a:path w="408940" h="335280">
                  <a:moveTo>
                    <a:pt x="408940" y="119380"/>
                  </a:moveTo>
                  <a:lnTo>
                    <a:pt x="405129" y="119380"/>
                  </a:lnTo>
                  <a:lnTo>
                    <a:pt x="405129" y="140969"/>
                  </a:lnTo>
                  <a:lnTo>
                    <a:pt x="408940" y="140969"/>
                  </a:lnTo>
                  <a:lnTo>
                    <a:pt x="408940" y="119380"/>
                  </a:lnTo>
                  <a:close/>
                </a:path>
                <a:path w="408940" h="335280">
                  <a:moveTo>
                    <a:pt x="3810" y="140970"/>
                  </a:moveTo>
                  <a:lnTo>
                    <a:pt x="0" y="14097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140970"/>
                  </a:lnTo>
                  <a:close/>
                </a:path>
                <a:path w="408940" h="335280">
                  <a:moveTo>
                    <a:pt x="408940" y="140970"/>
                  </a:moveTo>
                  <a:lnTo>
                    <a:pt x="405129" y="140970"/>
                  </a:lnTo>
                  <a:lnTo>
                    <a:pt x="405129" y="223519"/>
                  </a:lnTo>
                  <a:lnTo>
                    <a:pt x="408940" y="223519"/>
                  </a:lnTo>
                  <a:lnTo>
                    <a:pt x="408940" y="140970"/>
                  </a:lnTo>
                  <a:close/>
                </a:path>
                <a:path w="408940" h="335280">
                  <a:moveTo>
                    <a:pt x="3810" y="223520"/>
                  </a:moveTo>
                  <a:lnTo>
                    <a:pt x="0" y="22352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23520"/>
                  </a:lnTo>
                  <a:close/>
                </a:path>
                <a:path w="408940" h="335280">
                  <a:moveTo>
                    <a:pt x="408940" y="223520"/>
                  </a:moveTo>
                  <a:lnTo>
                    <a:pt x="405129" y="223520"/>
                  </a:lnTo>
                  <a:lnTo>
                    <a:pt x="405129" y="242569"/>
                  </a:lnTo>
                  <a:lnTo>
                    <a:pt x="408940" y="242569"/>
                  </a:lnTo>
                  <a:lnTo>
                    <a:pt x="408940" y="223520"/>
                  </a:lnTo>
                  <a:close/>
                </a:path>
                <a:path w="408940" h="335280">
                  <a:moveTo>
                    <a:pt x="3810" y="242570"/>
                  </a:moveTo>
                  <a:lnTo>
                    <a:pt x="0" y="24257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2570"/>
                  </a:lnTo>
                  <a:close/>
                </a:path>
                <a:path w="408940" h="335280">
                  <a:moveTo>
                    <a:pt x="408940" y="242570"/>
                  </a:moveTo>
                  <a:lnTo>
                    <a:pt x="405129" y="242570"/>
                  </a:lnTo>
                  <a:lnTo>
                    <a:pt x="405129" y="255269"/>
                  </a:lnTo>
                  <a:lnTo>
                    <a:pt x="408940" y="255269"/>
                  </a:lnTo>
                  <a:lnTo>
                    <a:pt x="408940" y="242570"/>
                  </a:lnTo>
                  <a:close/>
                </a:path>
                <a:path w="408940" h="335280">
                  <a:moveTo>
                    <a:pt x="3810" y="255270"/>
                  </a:moveTo>
                  <a:lnTo>
                    <a:pt x="0" y="255270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55270"/>
                  </a:lnTo>
                  <a:close/>
                </a:path>
                <a:path w="408940" h="335280">
                  <a:moveTo>
                    <a:pt x="408940" y="255270"/>
                  </a:moveTo>
                  <a:lnTo>
                    <a:pt x="405129" y="255270"/>
                  </a:lnTo>
                  <a:lnTo>
                    <a:pt x="405129" y="287019"/>
                  </a:lnTo>
                  <a:lnTo>
                    <a:pt x="408940" y="287019"/>
                  </a:lnTo>
                  <a:lnTo>
                    <a:pt x="408940" y="255270"/>
                  </a:lnTo>
                  <a:close/>
                </a:path>
                <a:path w="408940" h="335280">
                  <a:moveTo>
                    <a:pt x="398779" y="334137"/>
                  </a:moveTo>
                  <a:lnTo>
                    <a:pt x="12700" y="334137"/>
                  </a:lnTo>
                  <a:lnTo>
                    <a:pt x="12700" y="335279"/>
                  </a:lnTo>
                  <a:lnTo>
                    <a:pt x="398779" y="335279"/>
                  </a:lnTo>
                  <a:lnTo>
                    <a:pt x="398779" y="334137"/>
                  </a:lnTo>
                  <a:close/>
                </a:path>
                <a:path w="408940" h="335280">
                  <a:moveTo>
                    <a:pt x="400050" y="332866"/>
                  </a:moveTo>
                  <a:lnTo>
                    <a:pt x="11429" y="332866"/>
                  </a:lnTo>
                  <a:lnTo>
                    <a:pt x="11429" y="334137"/>
                  </a:lnTo>
                  <a:lnTo>
                    <a:pt x="12700" y="334137"/>
                  </a:lnTo>
                  <a:lnTo>
                    <a:pt x="12700" y="334009"/>
                  </a:lnTo>
                  <a:lnTo>
                    <a:pt x="400050" y="334009"/>
                  </a:lnTo>
                  <a:lnTo>
                    <a:pt x="400050" y="332866"/>
                  </a:lnTo>
                  <a:close/>
                </a:path>
                <a:path w="408940" h="335280">
                  <a:moveTo>
                    <a:pt x="400050" y="334009"/>
                  </a:moveTo>
                  <a:lnTo>
                    <a:pt x="398779" y="334009"/>
                  </a:lnTo>
                  <a:lnTo>
                    <a:pt x="398779" y="334137"/>
                  </a:lnTo>
                  <a:lnTo>
                    <a:pt x="400050" y="334137"/>
                  </a:lnTo>
                  <a:lnTo>
                    <a:pt x="400050" y="334009"/>
                  </a:lnTo>
                  <a:close/>
                </a:path>
                <a:path w="408940" h="335280">
                  <a:moveTo>
                    <a:pt x="401320" y="331469"/>
                  </a:moveTo>
                  <a:lnTo>
                    <a:pt x="10160" y="331469"/>
                  </a:lnTo>
                  <a:lnTo>
                    <a:pt x="10160" y="332866"/>
                  </a:lnTo>
                  <a:lnTo>
                    <a:pt x="401320" y="332866"/>
                  </a:lnTo>
                  <a:lnTo>
                    <a:pt x="401320" y="331469"/>
                  </a:lnTo>
                  <a:close/>
                </a:path>
                <a:path w="408940" h="335280">
                  <a:moveTo>
                    <a:pt x="408940" y="323976"/>
                  </a:moveTo>
                  <a:lnTo>
                    <a:pt x="405129" y="323976"/>
                  </a:lnTo>
                  <a:lnTo>
                    <a:pt x="405129" y="327787"/>
                  </a:lnTo>
                  <a:lnTo>
                    <a:pt x="407670" y="327787"/>
                  </a:lnTo>
                  <a:lnTo>
                    <a:pt x="407670" y="326516"/>
                  </a:lnTo>
                  <a:lnTo>
                    <a:pt x="408940" y="326516"/>
                  </a:lnTo>
                  <a:lnTo>
                    <a:pt x="408940" y="323976"/>
                  </a:lnTo>
                  <a:close/>
                </a:path>
                <a:path w="408940" h="335280">
                  <a:moveTo>
                    <a:pt x="3810" y="323976"/>
                  </a:moveTo>
                  <a:lnTo>
                    <a:pt x="1270" y="323976"/>
                  </a:lnTo>
                  <a:lnTo>
                    <a:pt x="1270" y="325119"/>
                  </a:lnTo>
                  <a:lnTo>
                    <a:pt x="3810" y="325119"/>
                  </a:lnTo>
                  <a:lnTo>
                    <a:pt x="3810" y="323976"/>
                  </a:lnTo>
                  <a:close/>
                </a:path>
                <a:path w="408940" h="335280">
                  <a:moveTo>
                    <a:pt x="3810" y="321437"/>
                  </a:moveTo>
                  <a:lnTo>
                    <a:pt x="0" y="321437"/>
                  </a:lnTo>
                  <a:lnTo>
                    <a:pt x="0" y="323976"/>
                  </a:lnTo>
                  <a:lnTo>
                    <a:pt x="1270" y="323976"/>
                  </a:lnTo>
                  <a:lnTo>
                    <a:pt x="3810" y="323850"/>
                  </a:lnTo>
                  <a:lnTo>
                    <a:pt x="3810" y="321437"/>
                  </a:lnTo>
                  <a:close/>
                </a:path>
                <a:path w="408940" h="335280">
                  <a:moveTo>
                    <a:pt x="408940" y="321437"/>
                  </a:moveTo>
                  <a:lnTo>
                    <a:pt x="405129" y="321437"/>
                  </a:lnTo>
                  <a:lnTo>
                    <a:pt x="405129" y="323850"/>
                  </a:lnTo>
                  <a:lnTo>
                    <a:pt x="408940" y="323850"/>
                  </a:lnTo>
                  <a:lnTo>
                    <a:pt x="408940" y="321437"/>
                  </a:lnTo>
                  <a:close/>
                </a:path>
                <a:path w="408940" h="335280">
                  <a:moveTo>
                    <a:pt x="3810" y="317626"/>
                  </a:moveTo>
                  <a:lnTo>
                    <a:pt x="0" y="317626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7626"/>
                  </a:lnTo>
                  <a:close/>
                </a:path>
                <a:path w="408940" h="335280">
                  <a:moveTo>
                    <a:pt x="408940" y="317626"/>
                  </a:moveTo>
                  <a:lnTo>
                    <a:pt x="405129" y="317626"/>
                  </a:lnTo>
                  <a:lnTo>
                    <a:pt x="405129" y="321309"/>
                  </a:lnTo>
                  <a:lnTo>
                    <a:pt x="408940" y="321309"/>
                  </a:lnTo>
                  <a:lnTo>
                    <a:pt x="408940" y="317626"/>
                  </a:lnTo>
                  <a:close/>
                </a:path>
                <a:path w="408940" h="335280">
                  <a:moveTo>
                    <a:pt x="3810" y="315087"/>
                  </a:moveTo>
                  <a:lnTo>
                    <a:pt x="0" y="315087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5087"/>
                  </a:lnTo>
                  <a:close/>
                </a:path>
                <a:path w="408940" h="335280">
                  <a:moveTo>
                    <a:pt x="408940" y="315087"/>
                  </a:moveTo>
                  <a:lnTo>
                    <a:pt x="405129" y="315087"/>
                  </a:lnTo>
                  <a:lnTo>
                    <a:pt x="405129" y="317500"/>
                  </a:lnTo>
                  <a:lnTo>
                    <a:pt x="408940" y="317500"/>
                  </a:lnTo>
                  <a:lnTo>
                    <a:pt x="408940" y="315087"/>
                  </a:lnTo>
                  <a:close/>
                </a:path>
                <a:path w="408940" h="335280">
                  <a:moveTo>
                    <a:pt x="3810" y="311276"/>
                  </a:moveTo>
                  <a:lnTo>
                    <a:pt x="0" y="311276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1276"/>
                  </a:lnTo>
                  <a:close/>
                </a:path>
                <a:path w="408940" h="335280">
                  <a:moveTo>
                    <a:pt x="408940" y="311276"/>
                  </a:moveTo>
                  <a:lnTo>
                    <a:pt x="405129" y="311276"/>
                  </a:lnTo>
                  <a:lnTo>
                    <a:pt x="405129" y="314959"/>
                  </a:lnTo>
                  <a:lnTo>
                    <a:pt x="408940" y="314959"/>
                  </a:lnTo>
                  <a:lnTo>
                    <a:pt x="408940" y="311276"/>
                  </a:lnTo>
                  <a:close/>
                </a:path>
                <a:path w="408940" h="335280">
                  <a:moveTo>
                    <a:pt x="3810" y="308737"/>
                  </a:moveTo>
                  <a:lnTo>
                    <a:pt x="0" y="308737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8737"/>
                  </a:lnTo>
                  <a:close/>
                </a:path>
                <a:path w="408940" h="335280">
                  <a:moveTo>
                    <a:pt x="408940" y="308737"/>
                  </a:moveTo>
                  <a:lnTo>
                    <a:pt x="405129" y="308737"/>
                  </a:lnTo>
                  <a:lnTo>
                    <a:pt x="405129" y="311150"/>
                  </a:lnTo>
                  <a:lnTo>
                    <a:pt x="408940" y="311150"/>
                  </a:lnTo>
                  <a:lnTo>
                    <a:pt x="408940" y="308737"/>
                  </a:lnTo>
                  <a:close/>
                </a:path>
                <a:path w="408940" h="335280">
                  <a:moveTo>
                    <a:pt x="3810" y="304926"/>
                  </a:moveTo>
                  <a:lnTo>
                    <a:pt x="0" y="304926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4926"/>
                  </a:lnTo>
                  <a:close/>
                </a:path>
                <a:path w="408940" h="335280">
                  <a:moveTo>
                    <a:pt x="408940" y="304926"/>
                  </a:moveTo>
                  <a:lnTo>
                    <a:pt x="405129" y="304926"/>
                  </a:lnTo>
                  <a:lnTo>
                    <a:pt x="405129" y="308609"/>
                  </a:lnTo>
                  <a:lnTo>
                    <a:pt x="408940" y="308609"/>
                  </a:lnTo>
                  <a:lnTo>
                    <a:pt x="408940" y="304926"/>
                  </a:lnTo>
                  <a:close/>
                </a:path>
                <a:path w="408940" h="335280">
                  <a:moveTo>
                    <a:pt x="3810" y="302387"/>
                  </a:moveTo>
                  <a:lnTo>
                    <a:pt x="0" y="302387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302387"/>
                  </a:lnTo>
                  <a:close/>
                </a:path>
                <a:path w="408940" h="335280">
                  <a:moveTo>
                    <a:pt x="408940" y="302387"/>
                  </a:moveTo>
                  <a:lnTo>
                    <a:pt x="405129" y="302387"/>
                  </a:lnTo>
                  <a:lnTo>
                    <a:pt x="405129" y="304800"/>
                  </a:lnTo>
                  <a:lnTo>
                    <a:pt x="408940" y="304800"/>
                  </a:lnTo>
                  <a:lnTo>
                    <a:pt x="408940" y="302387"/>
                  </a:lnTo>
                  <a:close/>
                </a:path>
                <a:path w="408940" h="335280">
                  <a:moveTo>
                    <a:pt x="3810" y="296037"/>
                  </a:moveTo>
                  <a:lnTo>
                    <a:pt x="0" y="296037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6037"/>
                  </a:lnTo>
                  <a:close/>
                </a:path>
                <a:path w="408940" h="335280">
                  <a:moveTo>
                    <a:pt x="408940" y="296037"/>
                  </a:moveTo>
                  <a:lnTo>
                    <a:pt x="405129" y="296037"/>
                  </a:lnTo>
                  <a:lnTo>
                    <a:pt x="405129" y="302259"/>
                  </a:lnTo>
                  <a:lnTo>
                    <a:pt x="408940" y="302259"/>
                  </a:lnTo>
                  <a:lnTo>
                    <a:pt x="408940" y="296037"/>
                  </a:lnTo>
                  <a:close/>
                </a:path>
                <a:path w="408940" h="335280">
                  <a:moveTo>
                    <a:pt x="3810" y="289687"/>
                  </a:moveTo>
                  <a:lnTo>
                    <a:pt x="0" y="289687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89687"/>
                  </a:lnTo>
                  <a:close/>
                </a:path>
                <a:path w="408940" h="335280">
                  <a:moveTo>
                    <a:pt x="408940" y="289687"/>
                  </a:moveTo>
                  <a:lnTo>
                    <a:pt x="405129" y="289687"/>
                  </a:lnTo>
                  <a:lnTo>
                    <a:pt x="405129" y="295909"/>
                  </a:lnTo>
                  <a:lnTo>
                    <a:pt x="408940" y="295909"/>
                  </a:lnTo>
                  <a:lnTo>
                    <a:pt x="408940" y="289687"/>
                  </a:lnTo>
                  <a:close/>
                </a:path>
                <a:path w="408940" h="335280">
                  <a:moveTo>
                    <a:pt x="3810" y="287146"/>
                  </a:moveTo>
                  <a:lnTo>
                    <a:pt x="0" y="287146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7146"/>
                  </a:lnTo>
                  <a:close/>
                </a:path>
                <a:path w="408940" h="335280">
                  <a:moveTo>
                    <a:pt x="408940" y="287146"/>
                  </a:moveTo>
                  <a:lnTo>
                    <a:pt x="405129" y="287146"/>
                  </a:lnTo>
                  <a:lnTo>
                    <a:pt x="405129" y="289559"/>
                  </a:lnTo>
                  <a:lnTo>
                    <a:pt x="408940" y="289559"/>
                  </a:lnTo>
                  <a:lnTo>
                    <a:pt x="408940" y="287146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8270239" y="2801620"/>
              <a:ext cx="401320" cy="327660"/>
            </a:xfrm>
            <a:custGeom>
              <a:avLst/>
              <a:gdLst/>
              <a:ahLst/>
              <a:cxnLst/>
              <a:rect l="l" t="t" r="r" b="b"/>
              <a:pathLst>
                <a:path w="401320" h="327660">
                  <a:moveTo>
                    <a:pt x="380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0959"/>
                  </a:lnTo>
                  <a:close/>
                </a:path>
                <a:path w="401320" h="327660">
                  <a:moveTo>
                    <a:pt x="401319" y="60959"/>
                  </a:moveTo>
                  <a:lnTo>
                    <a:pt x="397509" y="60959"/>
                  </a:lnTo>
                  <a:lnTo>
                    <a:pt x="397509" y="67309"/>
                  </a:lnTo>
                  <a:lnTo>
                    <a:pt x="401319" y="67309"/>
                  </a:lnTo>
                  <a:lnTo>
                    <a:pt x="401319" y="60959"/>
                  </a:lnTo>
                  <a:close/>
                </a:path>
                <a:path w="401320" h="327660">
                  <a:moveTo>
                    <a:pt x="3809" y="58419"/>
                  </a:moveTo>
                  <a:lnTo>
                    <a:pt x="0" y="58419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8419"/>
                  </a:lnTo>
                  <a:close/>
                </a:path>
                <a:path w="401320" h="327660">
                  <a:moveTo>
                    <a:pt x="401319" y="58419"/>
                  </a:moveTo>
                  <a:lnTo>
                    <a:pt x="397509" y="58419"/>
                  </a:lnTo>
                  <a:lnTo>
                    <a:pt x="397509" y="59689"/>
                  </a:lnTo>
                  <a:lnTo>
                    <a:pt x="401319" y="59689"/>
                  </a:lnTo>
                  <a:lnTo>
                    <a:pt x="401319" y="58419"/>
                  </a:lnTo>
                  <a:close/>
                </a:path>
                <a:path w="401320" h="327660">
                  <a:moveTo>
                    <a:pt x="380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4609"/>
                  </a:lnTo>
                  <a:close/>
                </a:path>
                <a:path w="401320" h="327660">
                  <a:moveTo>
                    <a:pt x="401319" y="54609"/>
                  </a:moveTo>
                  <a:lnTo>
                    <a:pt x="397509" y="54609"/>
                  </a:lnTo>
                  <a:lnTo>
                    <a:pt x="397509" y="57149"/>
                  </a:lnTo>
                  <a:lnTo>
                    <a:pt x="401319" y="57149"/>
                  </a:lnTo>
                  <a:lnTo>
                    <a:pt x="401319" y="54609"/>
                  </a:lnTo>
                  <a:close/>
                </a:path>
                <a:path w="401320" h="327660">
                  <a:moveTo>
                    <a:pt x="3809" y="45719"/>
                  </a:moveTo>
                  <a:lnTo>
                    <a:pt x="0" y="45719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5719"/>
                  </a:lnTo>
                  <a:close/>
                </a:path>
                <a:path w="401320" h="327660">
                  <a:moveTo>
                    <a:pt x="401319" y="45719"/>
                  </a:moveTo>
                  <a:lnTo>
                    <a:pt x="397509" y="45719"/>
                  </a:lnTo>
                  <a:lnTo>
                    <a:pt x="397509" y="53339"/>
                  </a:lnTo>
                  <a:lnTo>
                    <a:pt x="401319" y="53339"/>
                  </a:lnTo>
                  <a:lnTo>
                    <a:pt x="401319" y="45719"/>
                  </a:lnTo>
                  <a:close/>
                </a:path>
                <a:path w="401320" h="327660">
                  <a:moveTo>
                    <a:pt x="380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41909"/>
                  </a:lnTo>
                  <a:close/>
                </a:path>
                <a:path w="401320" h="327660">
                  <a:moveTo>
                    <a:pt x="401319" y="41909"/>
                  </a:moveTo>
                  <a:lnTo>
                    <a:pt x="397509" y="41909"/>
                  </a:lnTo>
                  <a:lnTo>
                    <a:pt x="397509" y="44449"/>
                  </a:lnTo>
                  <a:lnTo>
                    <a:pt x="401319" y="44449"/>
                  </a:lnTo>
                  <a:lnTo>
                    <a:pt x="401319" y="41909"/>
                  </a:lnTo>
                  <a:close/>
                </a:path>
                <a:path w="401320" h="327660">
                  <a:moveTo>
                    <a:pt x="3809" y="33019"/>
                  </a:moveTo>
                  <a:lnTo>
                    <a:pt x="0" y="33019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3019"/>
                  </a:lnTo>
                  <a:close/>
                </a:path>
                <a:path w="401320" h="327660">
                  <a:moveTo>
                    <a:pt x="401319" y="33019"/>
                  </a:moveTo>
                  <a:lnTo>
                    <a:pt x="397509" y="33019"/>
                  </a:lnTo>
                  <a:lnTo>
                    <a:pt x="397509" y="40639"/>
                  </a:lnTo>
                  <a:lnTo>
                    <a:pt x="401319" y="40639"/>
                  </a:lnTo>
                  <a:lnTo>
                    <a:pt x="401319" y="33019"/>
                  </a:lnTo>
                  <a:close/>
                </a:path>
                <a:path w="401320" h="327660">
                  <a:moveTo>
                    <a:pt x="380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209"/>
                  </a:lnTo>
                  <a:close/>
                </a:path>
                <a:path w="401320" h="327660">
                  <a:moveTo>
                    <a:pt x="401319" y="29209"/>
                  </a:moveTo>
                  <a:lnTo>
                    <a:pt x="397509" y="29209"/>
                  </a:lnTo>
                  <a:lnTo>
                    <a:pt x="397509" y="31749"/>
                  </a:lnTo>
                  <a:lnTo>
                    <a:pt x="401319" y="31749"/>
                  </a:lnTo>
                  <a:lnTo>
                    <a:pt x="401319" y="29209"/>
                  </a:lnTo>
                  <a:close/>
                </a:path>
                <a:path w="401320" h="327660">
                  <a:moveTo>
                    <a:pt x="380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6669"/>
                  </a:lnTo>
                  <a:close/>
                </a:path>
                <a:path w="401320" h="327660">
                  <a:moveTo>
                    <a:pt x="401319" y="26669"/>
                  </a:moveTo>
                  <a:lnTo>
                    <a:pt x="397509" y="26669"/>
                  </a:lnTo>
                  <a:lnTo>
                    <a:pt x="397509" y="27939"/>
                  </a:lnTo>
                  <a:lnTo>
                    <a:pt x="401319" y="27939"/>
                  </a:lnTo>
                  <a:lnTo>
                    <a:pt x="401319" y="26669"/>
                  </a:lnTo>
                  <a:close/>
                </a:path>
                <a:path w="401320" h="327660">
                  <a:moveTo>
                    <a:pt x="380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01320" h="327660">
                  <a:moveTo>
                    <a:pt x="401319" y="22859"/>
                  </a:moveTo>
                  <a:lnTo>
                    <a:pt x="397509" y="22859"/>
                  </a:lnTo>
                  <a:lnTo>
                    <a:pt x="397509" y="25399"/>
                  </a:lnTo>
                  <a:lnTo>
                    <a:pt x="401319" y="25399"/>
                  </a:lnTo>
                  <a:lnTo>
                    <a:pt x="401319" y="22859"/>
                  </a:lnTo>
                  <a:close/>
                </a:path>
                <a:path w="401320" h="327660">
                  <a:moveTo>
                    <a:pt x="3809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20319"/>
                  </a:lnTo>
                  <a:close/>
                </a:path>
                <a:path w="401320" h="327660">
                  <a:moveTo>
                    <a:pt x="401319" y="20319"/>
                  </a:moveTo>
                  <a:lnTo>
                    <a:pt x="397509" y="20319"/>
                  </a:lnTo>
                  <a:lnTo>
                    <a:pt x="397509" y="21589"/>
                  </a:lnTo>
                  <a:lnTo>
                    <a:pt x="401319" y="21589"/>
                  </a:lnTo>
                  <a:lnTo>
                    <a:pt x="401319" y="20319"/>
                  </a:lnTo>
                  <a:close/>
                </a:path>
                <a:path w="401320" h="327660">
                  <a:moveTo>
                    <a:pt x="380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509"/>
                  </a:lnTo>
                  <a:close/>
                </a:path>
                <a:path w="401320" h="327660">
                  <a:moveTo>
                    <a:pt x="401319" y="16509"/>
                  </a:moveTo>
                  <a:lnTo>
                    <a:pt x="397509" y="16509"/>
                  </a:lnTo>
                  <a:lnTo>
                    <a:pt x="397509" y="19049"/>
                  </a:lnTo>
                  <a:lnTo>
                    <a:pt x="401319" y="19049"/>
                  </a:lnTo>
                  <a:lnTo>
                    <a:pt x="401319" y="16509"/>
                  </a:lnTo>
                  <a:close/>
                </a:path>
                <a:path w="401320" h="327660">
                  <a:moveTo>
                    <a:pt x="3809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3969"/>
                  </a:lnTo>
                  <a:close/>
                </a:path>
                <a:path w="401320" h="327660">
                  <a:moveTo>
                    <a:pt x="401319" y="13969"/>
                  </a:moveTo>
                  <a:lnTo>
                    <a:pt x="397509" y="13969"/>
                  </a:lnTo>
                  <a:lnTo>
                    <a:pt x="397509" y="15239"/>
                  </a:lnTo>
                  <a:lnTo>
                    <a:pt x="401319" y="15239"/>
                  </a:lnTo>
                  <a:lnTo>
                    <a:pt x="401319" y="13969"/>
                  </a:lnTo>
                  <a:close/>
                </a:path>
                <a:path w="401320" h="327660">
                  <a:moveTo>
                    <a:pt x="380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10159"/>
                  </a:lnTo>
                  <a:close/>
                </a:path>
                <a:path w="401320" h="327660">
                  <a:moveTo>
                    <a:pt x="401319" y="10159"/>
                  </a:moveTo>
                  <a:lnTo>
                    <a:pt x="397509" y="10159"/>
                  </a:lnTo>
                  <a:lnTo>
                    <a:pt x="397509" y="12699"/>
                  </a:lnTo>
                  <a:lnTo>
                    <a:pt x="401319" y="12699"/>
                  </a:lnTo>
                  <a:lnTo>
                    <a:pt x="401319" y="10159"/>
                  </a:lnTo>
                  <a:close/>
                </a:path>
                <a:path w="401320" h="327660">
                  <a:moveTo>
                    <a:pt x="3809" y="7619"/>
                  </a:moveTo>
                  <a:lnTo>
                    <a:pt x="0" y="7619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7619"/>
                  </a:lnTo>
                  <a:close/>
                </a:path>
                <a:path w="401320" h="327660">
                  <a:moveTo>
                    <a:pt x="401319" y="7619"/>
                  </a:moveTo>
                  <a:lnTo>
                    <a:pt x="397509" y="7619"/>
                  </a:lnTo>
                  <a:lnTo>
                    <a:pt x="397509" y="8889"/>
                  </a:lnTo>
                  <a:lnTo>
                    <a:pt x="401319" y="8889"/>
                  </a:lnTo>
                  <a:lnTo>
                    <a:pt x="401319" y="7619"/>
                  </a:lnTo>
                  <a:close/>
                </a:path>
                <a:path w="401320" h="327660">
                  <a:moveTo>
                    <a:pt x="3809" y="3809"/>
                  </a:moveTo>
                  <a:lnTo>
                    <a:pt x="2539" y="3809"/>
                  </a:lnTo>
                  <a:lnTo>
                    <a:pt x="2539" y="6349"/>
                  </a:lnTo>
                  <a:lnTo>
                    <a:pt x="3809" y="6349"/>
                  </a:lnTo>
                  <a:lnTo>
                    <a:pt x="3809" y="3809"/>
                  </a:lnTo>
                  <a:close/>
                </a:path>
                <a:path w="401320" h="327660">
                  <a:moveTo>
                    <a:pt x="401319" y="3809"/>
                  </a:moveTo>
                  <a:lnTo>
                    <a:pt x="397509" y="3809"/>
                  </a:lnTo>
                  <a:lnTo>
                    <a:pt x="397509" y="6349"/>
                  </a:lnTo>
                  <a:lnTo>
                    <a:pt x="401319" y="6349"/>
                  </a:lnTo>
                  <a:lnTo>
                    <a:pt x="401319" y="3809"/>
                  </a:lnTo>
                  <a:close/>
                </a:path>
                <a:path w="401320" h="327660">
                  <a:moveTo>
                    <a:pt x="5079" y="2539"/>
                  </a:moveTo>
                  <a:lnTo>
                    <a:pt x="3809" y="2539"/>
                  </a:lnTo>
                  <a:lnTo>
                    <a:pt x="3809" y="3809"/>
                  </a:lnTo>
                  <a:lnTo>
                    <a:pt x="5079" y="3809"/>
                  </a:lnTo>
                  <a:lnTo>
                    <a:pt x="5079" y="2539"/>
                  </a:lnTo>
                  <a:close/>
                </a:path>
                <a:path w="401320" h="327660">
                  <a:moveTo>
                    <a:pt x="400050" y="2539"/>
                  </a:moveTo>
                  <a:lnTo>
                    <a:pt x="398779" y="2539"/>
                  </a:lnTo>
                  <a:lnTo>
                    <a:pt x="398779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01320" h="32766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397509" y="2539"/>
                  </a:lnTo>
                  <a:lnTo>
                    <a:pt x="397509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401320" h="327660">
                  <a:moveTo>
                    <a:pt x="397509" y="0"/>
                  </a:moveTo>
                  <a:lnTo>
                    <a:pt x="396239" y="0"/>
                  </a:lnTo>
                  <a:lnTo>
                    <a:pt x="396239" y="1269"/>
                  </a:lnTo>
                  <a:lnTo>
                    <a:pt x="397509" y="1269"/>
                  </a:lnTo>
                  <a:lnTo>
                    <a:pt x="397509" y="0"/>
                  </a:lnTo>
                  <a:close/>
                </a:path>
                <a:path w="401320" h="327660">
                  <a:moveTo>
                    <a:pt x="3809" y="67310"/>
                  </a:moveTo>
                  <a:lnTo>
                    <a:pt x="0" y="6731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67310"/>
                  </a:lnTo>
                  <a:close/>
                </a:path>
                <a:path w="401320" h="327660">
                  <a:moveTo>
                    <a:pt x="401319" y="67310"/>
                  </a:moveTo>
                  <a:lnTo>
                    <a:pt x="397509" y="67310"/>
                  </a:lnTo>
                  <a:lnTo>
                    <a:pt x="397509" y="115569"/>
                  </a:lnTo>
                  <a:lnTo>
                    <a:pt x="401319" y="115569"/>
                  </a:lnTo>
                  <a:lnTo>
                    <a:pt x="401319" y="67310"/>
                  </a:lnTo>
                  <a:close/>
                </a:path>
                <a:path w="401320" h="327660">
                  <a:moveTo>
                    <a:pt x="3809" y="115570"/>
                  </a:moveTo>
                  <a:lnTo>
                    <a:pt x="0" y="11557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115570"/>
                  </a:lnTo>
                  <a:close/>
                </a:path>
                <a:path w="401320" h="327660">
                  <a:moveTo>
                    <a:pt x="401319" y="115570"/>
                  </a:moveTo>
                  <a:lnTo>
                    <a:pt x="397509" y="115570"/>
                  </a:lnTo>
                  <a:lnTo>
                    <a:pt x="397509" y="137159"/>
                  </a:lnTo>
                  <a:lnTo>
                    <a:pt x="401319" y="137159"/>
                  </a:lnTo>
                  <a:lnTo>
                    <a:pt x="401319" y="115570"/>
                  </a:lnTo>
                  <a:close/>
                </a:path>
                <a:path w="401320" h="327660">
                  <a:moveTo>
                    <a:pt x="3809" y="137160"/>
                  </a:moveTo>
                  <a:lnTo>
                    <a:pt x="0" y="13716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137160"/>
                  </a:lnTo>
                  <a:close/>
                </a:path>
                <a:path w="401320" h="327660">
                  <a:moveTo>
                    <a:pt x="401319" y="137160"/>
                  </a:moveTo>
                  <a:lnTo>
                    <a:pt x="397509" y="137160"/>
                  </a:lnTo>
                  <a:lnTo>
                    <a:pt x="397509" y="219709"/>
                  </a:lnTo>
                  <a:lnTo>
                    <a:pt x="401319" y="219709"/>
                  </a:lnTo>
                  <a:lnTo>
                    <a:pt x="401319" y="137160"/>
                  </a:lnTo>
                  <a:close/>
                </a:path>
                <a:path w="401320" h="327660">
                  <a:moveTo>
                    <a:pt x="3809" y="219710"/>
                  </a:moveTo>
                  <a:lnTo>
                    <a:pt x="0" y="219710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219710"/>
                  </a:lnTo>
                  <a:close/>
                </a:path>
                <a:path w="401320" h="327660">
                  <a:moveTo>
                    <a:pt x="401319" y="219710"/>
                  </a:moveTo>
                  <a:lnTo>
                    <a:pt x="397509" y="219710"/>
                  </a:lnTo>
                  <a:lnTo>
                    <a:pt x="397509" y="238759"/>
                  </a:lnTo>
                  <a:lnTo>
                    <a:pt x="401319" y="238759"/>
                  </a:lnTo>
                  <a:lnTo>
                    <a:pt x="401319" y="219710"/>
                  </a:lnTo>
                  <a:close/>
                </a:path>
                <a:path w="401320" h="327660">
                  <a:moveTo>
                    <a:pt x="3809" y="238760"/>
                  </a:moveTo>
                  <a:lnTo>
                    <a:pt x="0" y="23876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38760"/>
                  </a:lnTo>
                  <a:close/>
                </a:path>
                <a:path w="401320" h="327660">
                  <a:moveTo>
                    <a:pt x="401319" y="238760"/>
                  </a:moveTo>
                  <a:lnTo>
                    <a:pt x="397509" y="238760"/>
                  </a:lnTo>
                  <a:lnTo>
                    <a:pt x="397509" y="251459"/>
                  </a:lnTo>
                  <a:lnTo>
                    <a:pt x="401319" y="251459"/>
                  </a:lnTo>
                  <a:lnTo>
                    <a:pt x="401319" y="238760"/>
                  </a:lnTo>
                  <a:close/>
                </a:path>
                <a:path w="401320" h="327660">
                  <a:moveTo>
                    <a:pt x="3809" y="251460"/>
                  </a:moveTo>
                  <a:lnTo>
                    <a:pt x="0" y="25146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51460"/>
                  </a:lnTo>
                  <a:close/>
                </a:path>
                <a:path w="401320" h="327660">
                  <a:moveTo>
                    <a:pt x="401319" y="251460"/>
                  </a:moveTo>
                  <a:lnTo>
                    <a:pt x="397509" y="251460"/>
                  </a:lnTo>
                  <a:lnTo>
                    <a:pt x="397509" y="283209"/>
                  </a:lnTo>
                  <a:lnTo>
                    <a:pt x="401319" y="283209"/>
                  </a:lnTo>
                  <a:lnTo>
                    <a:pt x="401319" y="251460"/>
                  </a:lnTo>
                  <a:close/>
                </a:path>
                <a:path w="401320" h="327660">
                  <a:moveTo>
                    <a:pt x="398779" y="326516"/>
                  </a:moveTo>
                  <a:lnTo>
                    <a:pt x="5079" y="326516"/>
                  </a:lnTo>
                  <a:lnTo>
                    <a:pt x="5079" y="327659"/>
                  </a:lnTo>
                  <a:lnTo>
                    <a:pt x="398779" y="327659"/>
                  </a:lnTo>
                  <a:lnTo>
                    <a:pt x="398779" y="326516"/>
                  </a:lnTo>
                  <a:close/>
                </a:path>
                <a:path w="401320" h="327660">
                  <a:moveTo>
                    <a:pt x="400050" y="325119"/>
                  </a:moveTo>
                  <a:lnTo>
                    <a:pt x="3809" y="325119"/>
                  </a:lnTo>
                  <a:lnTo>
                    <a:pt x="3809" y="326516"/>
                  </a:lnTo>
                  <a:lnTo>
                    <a:pt x="5079" y="326516"/>
                  </a:lnTo>
                  <a:lnTo>
                    <a:pt x="400050" y="326389"/>
                  </a:lnTo>
                  <a:lnTo>
                    <a:pt x="400050" y="325119"/>
                  </a:lnTo>
                  <a:close/>
                </a:path>
                <a:path w="401320" h="327660">
                  <a:moveTo>
                    <a:pt x="400050" y="326389"/>
                  </a:moveTo>
                  <a:lnTo>
                    <a:pt x="398779" y="326389"/>
                  </a:lnTo>
                  <a:lnTo>
                    <a:pt x="400050" y="326516"/>
                  </a:lnTo>
                  <a:close/>
                </a:path>
                <a:path w="401320" h="327660">
                  <a:moveTo>
                    <a:pt x="401319" y="323976"/>
                  </a:moveTo>
                  <a:lnTo>
                    <a:pt x="2539" y="323976"/>
                  </a:lnTo>
                  <a:lnTo>
                    <a:pt x="2539" y="325119"/>
                  </a:lnTo>
                  <a:lnTo>
                    <a:pt x="401319" y="325119"/>
                  </a:lnTo>
                  <a:lnTo>
                    <a:pt x="401319" y="323976"/>
                  </a:lnTo>
                  <a:close/>
                </a:path>
                <a:path w="401320" h="327660">
                  <a:moveTo>
                    <a:pt x="3809" y="320166"/>
                  </a:moveTo>
                  <a:lnTo>
                    <a:pt x="0" y="320166"/>
                  </a:lnTo>
                  <a:lnTo>
                    <a:pt x="0" y="322706"/>
                  </a:lnTo>
                  <a:lnTo>
                    <a:pt x="1269" y="322706"/>
                  </a:lnTo>
                  <a:lnTo>
                    <a:pt x="1269" y="323976"/>
                  </a:lnTo>
                  <a:lnTo>
                    <a:pt x="2539" y="323976"/>
                  </a:lnTo>
                  <a:lnTo>
                    <a:pt x="3809" y="323850"/>
                  </a:lnTo>
                  <a:lnTo>
                    <a:pt x="3809" y="320166"/>
                  </a:lnTo>
                  <a:close/>
                </a:path>
                <a:path w="401320" h="327660">
                  <a:moveTo>
                    <a:pt x="401319" y="320166"/>
                  </a:moveTo>
                  <a:lnTo>
                    <a:pt x="397509" y="320166"/>
                  </a:lnTo>
                  <a:lnTo>
                    <a:pt x="397509" y="323850"/>
                  </a:lnTo>
                  <a:lnTo>
                    <a:pt x="401319" y="323850"/>
                  </a:lnTo>
                  <a:lnTo>
                    <a:pt x="401319" y="320166"/>
                  </a:lnTo>
                  <a:close/>
                </a:path>
                <a:path w="401320" h="327660">
                  <a:moveTo>
                    <a:pt x="3809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626"/>
                  </a:lnTo>
                  <a:close/>
                </a:path>
                <a:path w="401320" h="327660">
                  <a:moveTo>
                    <a:pt x="401319" y="317626"/>
                  </a:moveTo>
                  <a:lnTo>
                    <a:pt x="397509" y="317626"/>
                  </a:lnTo>
                  <a:lnTo>
                    <a:pt x="397509" y="320039"/>
                  </a:lnTo>
                  <a:lnTo>
                    <a:pt x="401319" y="320039"/>
                  </a:lnTo>
                  <a:lnTo>
                    <a:pt x="401319" y="317626"/>
                  </a:lnTo>
                  <a:close/>
                </a:path>
                <a:path w="401320" h="327660">
                  <a:moveTo>
                    <a:pt x="3809" y="313816"/>
                  </a:moveTo>
                  <a:lnTo>
                    <a:pt x="0" y="313816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3816"/>
                  </a:lnTo>
                  <a:close/>
                </a:path>
                <a:path w="401320" h="327660">
                  <a:moveTo>
                    <a:pt x="401319" y="313816"/>
                  </a:moveTo>
                  <a:lnTo>
                    <a:pt x="397509" y="313816"/>
                  </a:lnTo>
                  <a:lnTo>
                    <a:pt x="397509" y="317499"/>
                  </a:lnTo>
                  <a:lnTo>
                    <a:pt x="401319" y="317499"/>
                  </a:lnTo>
                  <a:lnTo>
                    <a:pt x="401319" y="313816"/>
                  </a:lnTo>
                  <a:close/>
                </a:path>
                <a:path w="401320" h="327660">
                  <a:moveTo>
                    <a:pt x="3809" y="311276"/>
                  </a:moveTo>
                  <a:lnTo>
                    <a:pt x="0" y="311276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1276"/>
                  </a:lnTo>
                  <a:close/>
                </a:path>
                <a:path w="401320" h="327660">
                  <a:moveTo>
                    <a:pt x="401319" y="311276"/>
                  </a:moveTo>
                  <a:lnTo>
                    <a:pt x="397509" y="311276"/>
                  </a:lnTo>
                  <a:lnTo>
                    <a:pt x="397509" y="313689"/>
                  </a:lnTo>
                  <a:lnTo>
                    <a:pt x="401319" y="313689"/>
                  </a:lnTo>
                  <a:lnTo>
                    <a:pt x="401319" y="311276"/>
                  </a:lnTo>
                  <a:close/>
                </a:path>
                <a:path w="401320" h="327660">
                  <a:moveTo>
                    <a:pt x="3809" y="307466"/>
                  </a:moveTo>
                  <a:lnTo>
                    <a:pt x="0" y="307466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7466"/>
                  </a:lnTo>
                  <a:close/>
                </a:path>
                <a:path w="401320" h="327660">
                  <a:moveTo>
                    <a:pt x="401319" y="307466"/>
                  </a:moveTo>
                  <a:lnTo>
                    <a:pt x="397509" y="307466"/>
                  </a:lnTo>
                  <a:lnTo>
                    <a:pt x="397509" y="311149"/>
                  </a:lnTo>
                  <a:lnTo>
                    <a:pt x="401319" y="311149"/>
                  </a:lnTo>
                  <a:lnTo>
                    <a:pt x="401319" y="307466"/>
                  </a:lnTo>
                  <a:close/>
                </a:path>
                <a:path w="401320" h="327660">
                  <a:moveTo>
                    <a:pt x="3809" y="304926"/>
                  </a:moveTo>
                  <a:lnTo>
                    <a:pt x="0" y="304926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4926"/>
                  </a:lnTo>
                  <a:close/>
                </a:path>
                <a:path w="401320" h="327660">
                  <a:moveTo>
                    <a:pt x="401319" y="304926"/>
                  </a:moveTo>
                  <a:lnTo>
                    <a:pt x="397509" y="304926"/>
                  </a:lnTo>
                  <a:lnTo>
                    <a:pt x="397509" y="307339"/>
                  </a:lnTo>
                  <a:lnTo>
                    <a:pt x="401319" y="307339"/>
                  </a:lnTo>
                  <a:lnTo>
                    <a:pt x="401319" y="304926"/>
                  </a:lnTo>
                  <a:close/>
                </a:path>
                <a:path w="401320" h="327660">
                  <a:moveTo>
                    <a:pt x="3809" y="301116"/>
                  </a:moveTo>
                  <a:lnTo>
                    <a:pt x="0" y="301116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1116"/>
                  </a:lnTo>
                  <a:close/>
                </a:path>
                <a:path w="401320" h="327660">
                  <a:moveTo>
                    <a:pt x="401319" y="301116"/>
                  </a:moveTo>
                  <a:lnTo>
                    <a:pt x="397509" y="301116"/>
                  </a:lnTo>
                  <a:lnTo>
                    <a:pt x="397509" y="304799"/>
                  </a:lnTo>
                  <a:lnTo>
                    <a:pt x="401319" y="304799"/>
                  </a:lnTo>
                  <a:lnTo>
                    <a:pt x="401319" y="301116"/>
                  </a:lnTo>
                  <a:close/>
                </a:path>
                <a:path w="401320" h="327660">
                  <a:moveTo>
                    <a:pt x="3809" y="298576"/>
                  </a:moveTo>
                  <a:lnTo>
                    <a:pt x="0" y="298576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8576"/>
                  </a:lnTo>
                  <a:close/>
                </a:path>
                <a:path w="401320" h="327660">
                  <a:moveTo>
                    <a:pt x="401319" y="298576"/>
                  </a:moveTo>
                  <a:lnTo>
                    <a:pt x="397509" y="298576"/>
                  </a:lnTo>
                  <a:lnTo>
                    <a:pt x="397509" y="300989"/>
                  </a:lnTo>
                  <a:lnTo>
                    <a:pt x="401319" y="300989"/>
                  </a:lnTo>
                  <a:lnTo>
                    <a:pt x="401319" y="298576"/>
                  </a:lnTo>
                  <a:close/>
                </a:path>
                <a:path w="401320" h="327660">
                  <a:moveTo>
                    <a:pt x="3809" y="292226"/>
                  </a:moveTo>
                  <a:lnTo>
                    <a:pt x="0" y="292226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226"/>
                  </a:lnTo>
                  <a:close/>
                </a:path>
                <a:path w="401320" h="327660">
                  <a:moveTo>
                    <a:pt x="401319" y="292226"/>
                  </a:moveTo>
                  <a:lnTo>
                    <a:pt x="397509" y="292226"/>
                  </a:lnTo>
                  <a:lnTo>
                    <a:pt x="397509" y="298449"/>
                  </a:lnTo>
                  <a:lnTo>
                    <a:pt x="401319" y="298449"/>
                  </a:lnTo>
                  <a:lnTo>
                    <a:pt x="401319" y="292226"/>
                  </a:lnTo>
                  <a:close/>
                </a:path>
                <a:path w="401320" h="327660">
                  <a:moveTo>
                    <a:pt x="3809" y="285876"/>
                  </a:moveTo>
                  <a:lnTo>
                    <a:pt x="0" y="285876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5876"/>
                  </a:lnTo>
                  <a:close/>
                </a:path>
                <a:path w="401320" h="327660">
                  <a:moveTo>
                    <a:pt x="401319" y="285876"/>
                  </a:moveTo>
                  <a:lnTo>
                    <a:pt x="397509" y="285876"/>
                  </a:lnTo>
                  <a:lnTo>
                    <a:pt x="397509" y="292099"/>
                  </a:lnTo>
                  <a:lnTo>
                    <a:pt x="401319" y="292099"/>
                  </a:lnTo>
                  <a:lnTo>
                    <a:pt x="401319" y="285876"/>
                  </a:lnTo>
                  <a:close/>
                </a:path>
                <a:path w="401320" h="327660">
                  <a:moveTo>
                    <a:pt x="3809" y="283336"/>
                  </a:moveTo>
                  <a:lnTo>
                    <a:pt x="0" y="283336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83336"/>
                  </a:lnTo>
                  <a:close/>
                </a:path>
                <a:path w="401320" h="327660">
                  <a:moveTo>
                    <a:pt x="401319" y="283336"/>
                  </a:moveTo>
                  <a:lnTo>
                    <a:pt x="397509" y="283336"/>
                  </a:lnTo>
                  <a:lnTo>
                    <a:pt x="397509" y="285749"/>
                  </a:lnTo>
                  <a:lnTo>
                    <a:pt x="401319" y="285749"/>
                  </a:lnTo>
                  <a:lnTo>
                    <a:pt x="401319" y="283336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8274050" y="2805429"/>
              <a:ext cx="393700" cy="320040"/>
            </a:xfrm>
            <a:custGeom>
              <a:avLst/>
              <a:gdLst/>
              <a:ahLst/>
              <a:cxnLst/>
              <a:rect l="l" t="t" r="r" b="b"/>
              <a:pathLst>
                <a:path w="393700" h="320039">
                  <a:moveTo>
                    <a:pt x="3810" y="313817"/>
                  </a:moveTo>
                  <a:lnTo>
                    <a:pt x="0" y="313817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817"/>
                  </a:lnTo>
                  <a:close/>
                </a:path>
                <a:path w="393700" h="320039">
                  <a:moveTo>
                    <a:pt x="3810" y="310007"/>
                  </a:moveTo>
                  <a:lnTo>
                    <a:pt x="0" y="310007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10007"/>
                  </a:lnTo>
                  <a:close/>
                </a:path>
                <a:path w="393700" h="320039">
                  <a:moveTo>
                    <a:pt x="3810" y="307467"/>
                  </a:moveTo>
                  <a:lnTo>
                    <a:pt x="0" y="307467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7467"/>
                  </a:lnTo>
                  <a:close/>
                </a:path>
                <a:path w="393700" h="320039">
                  <a:moveTo>
                    <a:pt x="3810" y="303657"/>
                  </a:moveTo>
                  <a:lnTo>
                    <a:pt x="0" y="303657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3657"/>
                  </a:lnTo>
                  <a:close/>
                </a:path>
                <a:path w="393700" h="320039">
                  <a:moveTo>
                    <a:pt x="3810" y="301117"/>
                  </a:moveTo>
                  <a:lnTo>
                    <a:pt x="0" y="301117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1117"/>
                  </a:lnTo>
                  <a:close/>
                </a:path>
                <a:path w="393700" h="320039">
                  <a:moveTo>
                    <a:pt x="3810" y="297307"/>
                  </a:moveTo>
                  <a:lnTo>
                    <a:pt x="0" y="297307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297307"/>
                  </a:lnTo>
                  <a:close/>
                </a:path>
                <a:path w="393700" h="320039">
                  <a:moveTo>
                    <a:pt x="3810" y="294767"/>
                  </a:moveTo>
                  <a:lnTo>
                    <a:pt x="0" y="294767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767"/>
                  </a:lnTo>
                  <a:close/>
                </a:path>
                <a:path w="393700" h="320039">
                  <a:moveTo>
                    <a:pt x="3810" y="288417"/>
                  </a:moveTo>
                  <a:lnTo>
                    <a:pt x="0" y="288417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88417"/>
                  </a:lnTo>
                  <a:close/>
                </a:path>
                <a:path w="393700" h="320039">
                  <a:moveTo>
                    <a:pt x="3810" y="57150"/>
                  </a:moveTo>
                  <a:lnTo>
                    <a:pt x="0" y="5715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57150"/>
                  </a:lnTo>
                  <a:close/>
                </a:path>
                <a:path w="393700" h="320039">
                  <a:moveTo>
                    <a:pt x="3810" y="54610"/>
                  </a:moveTo>
                  <a:lnTo>
                    <a:pt x="0" y="5461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4610"/>
                  </a:lnTo>
                  <a:close/>
                </a:path>
                <a:path w="393700" h="320039">
                  <a:moveTo>
                    <a:pt x="3810" y="50800"/>
                  </a:moveTo>
                  <a:lnTo>
                    <a:pt x="0" y="5080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50800"/>
                  </a:lnTo>
                  <a:close/>
                </a:path>
                <a:path w="393700" h="320039">
                  <a:moveTo>
                    <a:pt x="3810" y="41910"/>
                  </a:moveTo>
                  <a:lnTo>
                    <a:pt x="0" y="4191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1910"/>
                  </a:lnTo>
                  <a:close/>
                </a:path>
                <a:path w="393700" h="320039">
                  <a:moveTo>
                    <a:pt x="3810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8100"/>
                  </a:lnTo>
                  <a:close/>
                </a:path>
                <a:path w="393700" h="320039">
                  <a:moveTo>
                    <a:pt x="3810" y="29210"/>
                  </a:moveTo>
                  <a:lnTo>
                    <a:pt x="0" y="2921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29210"/>
                  </a:lnTo>
                  <a:close/>
                </a:path>
                <a:path w="393700" h="320039">
                  <a:moveTo>
                    <a:pt x="3810" y="25400"/>
                  </a:moveTo>
                  <a:lnTo>
                    <a:pt x="0" y="2540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5400"/>
                  </a:lnTo>
                  <a:close/>
                </a:path>
                <a:path w="393700" h="320039">
                  <a:moveTo>
                    <a:pt x="3810" y="22860"/>
                  </a:moveTo>
                  <a:lnTo>
                    <a:pt x="0" y="2286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2860"/>
                  </a:lnTo>
                  <a:close/>
                </a:path>
                <a:path w="393700" h="320039">
                  <a:moveTo>
                    <a:pt x="381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9050"/>
                  </a:lnTo>
                  <a:close/>
                </a:path>
                <a:path w="393700" h="320039">
                  <a:moveTo>
                    <a:pt x="381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393700" h="320039">
                  <a:moveTo>
                    <a:pt x="381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2700"/>
                  </a:lnTo>
                  <a:close/>
                </a:path>
                <a:path w="393700" h="320039">
                  <a:moveTo>
                    <a:pt x="3810" y="10160"/>
                  </a:moveTo>
                  <a:lnTo>
                    <a:pt x="0" y="1016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10160"/>
                  </a:lnTo>
                  <a:close/>
                </a:path>
                <a:path w="393700" h="320039">
                  <a:moveTo>
                    <a:pt x="3810" y="6350"/>
                  </a:moveTo>
                  <a:lnTo>
                    <a:pt x="0" y="635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6350"/>
                  </a:lnTo>
                  <a:close/>
                </a:path>
                <a:path w="393700" h="32003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93700" h="320039">
                  <a:moveTo>
                    <a:pt x="393700" y="316357"/>
                  </a:moveTo>
                  <a:lnTo>
                    <a:pt x="0" y="316357"/>
                  </a:lnTo>
                  <a:lnTo>
                    <a:pt x="0" y="320040"/>
                  </a:lnTo>
                  <a:lnTo>
                    <a:pt x="393700" y="320040"/>
                  </a:lnTo>
                  <a:lnTo>
                    <a:pt x="393700" y="316357"/>
                  </a:lnTo>
                  <a:close/>
                </a:path>
                <a:path w="393700" h="320039">
                  <a:moveTo>
                    <a:pt x="393700" y="313817"/>
                  </a:moveTo>
                  <a:lnTo>
                    <a:pt x="389890" y="313817"/>
                  </a:lnTo>
                  <a:lnTo>
                    <a:pt x="389890" y="316230"/>
                  </a:lnTo>
                  <a:lnTo>
                    <a:pt x="393700" y="316230"/>
                  </a:lnTo>
                  <a:lnTo>
                    <a:pt x="393700" y="313817"/>
                  </a:lnTo>
                  <a:close/>
                </a:path>
                <a:path w="393700" h="320039">
                  <a:moveTo>
                    <a:pt x="393700" y="310007"/>
                  </a:moveTo>
                  <a:lnTo>
                    <a:pt x="389890" y="310007"/>
                  </a:lnTo>
                  <a:lnTo>
                    <a:pt x="389890" y="313690"/>
                  </a:lnTo>
                  <a:lnTo>
                    <a:pt x="393700" y="313690"/>
                  </a:lnTo>
                  <a:lnTo>
                    <a:pt x="393700" y="310007"/>
                  </a:lnTo>
                  <a:close/>
                </a:path>
                <a:path w="393700" h="320039">
                  <a:moveTo>
                    <a:pt x="393700" y="307467"/>
                  </a:moveTo>
                  <a:lnTo>
                    <a:pt x="389890" y="307467"/>
                  </a:lnTo>
                  <a:lnTo>
                    <a:pt x="389890" y="309880"/>
                  </a:lnTo>
                  <a:lnTo>
                    <a:pt x="393700" y="309880"/>
                  </a:lnTo>
                  <a:lnTo>
                    <a:pt x="393700" y="307467"/>
                  </a:lnTo>
                  <a:close/>
                </a:path>
                <a:path w="393700" h="320039">
                  <a:moveTo>
                    <a:pt x="393700" y="303657"/>
                  </a:moveTo>
                  <a:lnTo>
                    <a:pt x="389890" y="303657"/>
                  </a:lnTo>
                  <a:lnTo>
                    <a:pt x="389890" y="307340"/>
                  </a:lnTo>
                  <a:lnTo>
                    <a:pt x="393700" y="307340"/>
                  </a:lnTo>
                  <a:lnTo>
                    <a:pt x="393700" y="303657"/>
                  </a:lnTo>
                  <a:close/>
                </a:path>
                <a:path w="393700" h="320039">
                  <a:moveTo>
                    <a:pt x="393700" y="301117"/>
                  </a:moveTo>
                  <a:lnTo>
                    <a:pt x="389890" y="301117"/>
                  </a:lnTo>
                  <a:lnTo>
                    <a:pt x="389890" y="303530"/>
                  </a:lnTo>
                  <a:lnTo>
                    <a:pt x="393700" y="303530"/>
                  </a:lnTo>
                  <a:lnTo>
                    <a:pt x="393700" y="301117"/>
                  </a:lnTo>
                  <a:close/>
                </a:path>
                <a:path w="393700" h="320039">
                  <a:moveTo>
                    <a:pt x="393700" y="297307"/>
                  </a:moveTo>
                  <a:lnTo>
                    <a:pt x="389890" y="297307"/>
                  </a:lnTo>
                  <a:lnTo>
                    <a:pt x="389890" y="300990"/>
                  </a:lnTo>
                  <a:lnTo>
                    <a:pt x="393700" y="300990"/>
                  </a:lnTo>
                  <a:lnTo>
                    <a:pt x="393700" y="297307"/>
                  </a:lnTo>
                  <a:close/>
                </a:path>
                <a:path w="393700" h="320039">
                  <a:moveTo>
                    <a:pt x="393700" y="294767"/>
                  </a:moveTo>
                  <a:lnTo>
                    <a:pt x="389890" y="294767"/>
                  </a:lnTo>
                  <a:lnTo>
                    <a:pt x="389890" y="297180"/>
                  </a:lnTo>
                  <a:lnTo>
                    <a:pt x="393700" y="297180"/>
                  </a:lnTo>
                  <a:lnTo>
                    <a:pt x="393700" y="294767"/>
                  </a:lnTo>
                  <a:close/>
                </a:path>
                <a:path w="393700" h="320039">
                  <a:moveTo>
                    <a:pt x="393700" y="288417"/>
                  </a:moveTo>
                  <a:lnTo>
                    <a:pt x="389890" y="288417"/>
                  </a:lnTo>
                  <a:lnTo>
                    <a:pt x="389890" y="294640"/>
                  </a:lnTo>
                  <a:lnTo>
                    <a:pt x="393700" y="294640"/>
                  </a:lnTo>
                  <a:lnTo>
                    <a:pt x="393700" y="288417"/>
                  </a:lnTo>
                  <a:close/>
                </a:path>
                <a:path w="393700" h="320039">
                  <a:moveTo>
                    <a:pt x="393700" y="282067"/>
                  </a:moveTo>
                  <a:lnTo>
                    <a:pt x="389890" y="282067"/>
                  </a:lnTo>
                  <a:lnTo>
                    <a:pt x="389890" y="288290"/>
                  </a:lnTo>
                  <a:lnTo>
                    <a:pt x="393700" y="288290"/>
                  </a:lnTo>
                  <a:lnTo>
                    <a:pt x="393700" y="282067"/>
                  </a:lnTo>
                  <a:close/>
                </a:path>
                <a:path w="393700" h="320039">
                  <a:moveTo>
                    <a:pt x="393700" y="57150"/>
                  </a:moveTo>
                  <a:lnTo>
                    <a:pt x="389890" y="57150"/>
                  </a:lnTo>
                  <a:lnTo>
                    <a:pt x="389890" y="281940"/>
                  </a:lnTo>
                  <a:lnTo>
                    <a:pt x="393700" y="281940"/>
                  </a:lnTo>
                  <a:lnTo>
                    <a:pt x="393700" y="57150"/>
                  </a:lnTo>
                  <a:close/>
                </a:path>
                <a:path w="393700" h="320039">
                  <a:moveTo>
                    <a:pt x="393700" y="54610"/>
                  </a:moveTo>
                  <a:lnTo>
                    <a:pt x="389890" y="54610"/>
                  </a:lnTo>
                  <a:lnTo>
                    <a:pt x="389890" y="55880"/>
                  </a:lnTo>
                  <a:lnTo>
                    <a:pt x="393700" y="55880"/>
                  </a:lnTo>
                  <a:lnTo>
                    <a:pt x="393700" y="54610"/>
                  </a:lnTo>
                  <a:close/>
                </a:path>
                <a:path w="393700" h="320039">
                  <a:moveTo>
                    <a:pt x="393700" y="50800"/>
                  </a:moveTo>
                  <a:lnTo>
                    <a:pt x="389890" y="50800"/>
                  </a:lnTo>
                  <a:lnTo>
                    <a:pt x="389890" y="53340"/>
                  </a:lnTo>
                  <a:lnTo>
                    <a:pt x="393700" y="53340"/>
                  </a:lnTo>
                  <a:lnTo>
                    <a:pt x="393700" y="50800"/>
                  </a:lnTo>
                  <a:close/>
                </a:path>
                <a:path w="393700" h="320039">
                  <a:moveTo>
                    <a:pt x="393700" y="41910"/>
                  </a:moveTo>
                  <a:lnTo>
                    <a:pt x="389890" y="41910"/>
                  </a:lnTo>
                  <a:lnTo>
                    <a:pt x="389890" y="49530"/>
                  </a:lnTo>
                  <a:lnTo>
                    <a:pt x="393700" y="49530"/>
                  </a:lnTo>
                  <a:lnTo>
                    <a:pt x="393700" y="41910"/>
                  </a:lnTo>
                  <a:close/>
                </a:path>
                <a:path w="393700" h="320039">
                  <a:moveTo>
                    <a:pt x="393700" y="38100"/>
                  </a:moveTo>
                  <a:lnTo>
                    <a:pt x="389890" y="38100"/>
                  </a:lnTo>
                  <a:lnTo>
                    <a:pt x="389890" y="40640"/>
                  </a:lnTo>
                  <a:lnTo>
                    <a:pt x="393700" y="40640"/>
                  </a:lnTo>
                  <a:lnTo>
                    <a:pt x="393700" y="38100"/>
                  </a:lnTo>
                  <a:close/>
                </a:path>
                <a:path w="393700" h="320039">
                  <a:moveTo>
                    <a:pt x="393700" y="29210"/>
                  </a:moveTo>
                  <a:lnTo>
                    <a:pt x="389890" y="29210"/>
                  </a:lnTo>
                  <a:lnTo>
                    <a:pt x="389890" y="36830"/>
                  </a:lnTo>
                  <a:lnTo>
                    <a:pt x="393700" y="36830"/>
                  </a:lnTo>
                  <a:lnTo>
                    <a:pt x="393700" y="29210"/>
                  </a:lnTo>
                  <a:close/>
                </a:path>
                <a:path w="393700" h="320039">
                  <a:moveTo>
                    <a:pt x="393700" y="25400"/>
                  </a:moveTo>
                  <a:lnTo>
                    <a:pt x="389890" y="25400"/>
                  </a:lnTo>
                  <a:lnTo>
                    <a:pt x="389890" y="27940"/>
                  </a:lnTo>
                  <a:lnTo>
                    <a:pt x="393700" y="27940"/>
                  </a:lnTo>
                  <a:lnTo>
                    <a:pt x="393700" y="25400"/>
                  </a:lnTo>
                  <a:close/>
                </a:path>
                <a:path w="393700" h="320039">
                  <a:moveTo>
                    <a:pt x="393700" y="22860"/>
                  </a:moveTo>
                  <a:lnTo>
                    <a:pt x="389890" y="22860"/>
                  </a:lnTo>
                  <a:lnTo>
                    <a:pt x="389890" y="24130"/>
                  </a:lnTo>
                  <a:lnTo>
                    <a:pt x="393700" y="24130"/>
                  </a:lnTo>
                  <a:lnTo>
                    <a:pt x="393700" y="22860"/>
                  </a:lnTo>
                  <a:close/>
                </a:path>
                <a:path w="393700" h="320039">
                  <a:moveTo>
                    <a:pt x="393700" y="19050"/>
                  </a:moveTo>
                  <a:lnTo>
                    <a:pt x="389890" y="19050"/>
                  </a:lnTo>
                  <a:lnTo>
                    <a:pt x="389890" y="21590"/>
                  </a:lnTo>
                  <a:lnTo>
                    <a:pt x="393700" y="21590"/>
                  </a:lnTo>
                  <a:lnTo>
                    <a:pt x="393700" y="19050"/>
                  </a:lnTo>
                  <a:close/>
                </a:path>
                <a:path w="393700" h="320039">
                  <a:moveTo>
                    <a:pt x="393700" y="16510"/>
                  </a:moveTo>
                  <a:lnTo>
                    <a:pt x="389890" y="16510"/>
                  </a:lnTo>
                  <a:lnTo>
                    <a:pt x="389890" y="17780"/>
                  </a:lnTo>
                  <a:lnTo>
                    <a:pt x="393700" y="17780"/>
                  </a:lnTo>
                  <a:lnTo>
                    <a:pt x="393700" y="16510"/>
                  </a:lnTo>
                  <a:close/>
                </a:path>
                <a:path w="393700" h="320039">
                  <a:moveTo>
                    <a:pt x="393700" y="12700"/>
                  </a:moveTo>
                  <a:lnTo>
                    <a:pt x="389890" y="12700"/>
                  </a:lnTo>
                  <a:lnTo>
                    <a:pt x="389890" y="15240"/>
                  </a:lnTo>
                  <a:lnTo>
                    <a:pt x="393700" y="15240"/>
                  </a:lnTo>
                  <a:lnTo>
                    <a:pt x="393700" y="12700"/>
                  </a:lnTo>
                  <a:close/>
                </a:path>
                <a:path w="393700" h="320039">
                  <a:moveTo>
                    <a:pt x="393700" y="10160"/>
                  </a:moveTo>
                  <a:lnTo>
                    <a:pt x="389890" y="10160"/>
                  </a:lnTo>
                  <a:lnTo>
                    <a:pt x="389890" y="11430"/>
                  </a:lnTo>
                  <a:lnTo>
                    <a:pt x="393700" y="11430"/>
                  </a:lnTo>
                  <a:lnTo>
                    <a:pt x="393700" y="10160"/>
                  </a:lnTo>
                  <a:close/>
                </a:path>
                <a:path w="393700" h="320039">
                  <a:moveTo>
                    <a:pt x="393700" y="6350"/>
                  </a:moveTo>
                  <a:lnTo>
                    <a:pt x="389890" y="6350"/>
                  </a:lnTo>
                  <a:lnTo>
                    <a:pt x="389890" y="8890"/>
                  </a:lnTo>
                  <a:lnTo>
                    <a:pt x="393700" y="8890"/>
                  </a:lnTo>
                  <a:lnTo>
                    <a:pt x="393700" y="6350"/>
                  </a:lnTo>
                  <a:close/>
                </a:path>
                <a:path w="393700" h="320039">
                  <a:moveTo>
                    <a:pt x="393700" y="3810"/>
                  </a:moveTo>
                  <a:lnTo>
                    <a:pt x="389890" y="3810"/>
                  </a:lnTo>
                  <a:lnTo>
                    <a:pt x="389890" y="5080"/>
                  </a:lnTo>
                  <a:lnTo>
                    <a:pt x="393700" y="5080"/>
                  </a:lnTo>
                  <a:lnTo>
                    <a:pt x="393700" y="3810"/>
                  </a:lnTo>
                  <a:close/>
                </a:path>
                <a:path w="393700" h="320039">
                  <a:moveTo>
                    <a:pt x="39370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93700" y="2540"/>
                  </a:lnTo>
                  <a:lnTo>
                    <a:pt x="393700" y="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8277859" y="2809240"/>
              <a:ext cx="386080" cy="312420"/>
            </a:xfrm>
            <a:custGeom>
              <a:avLst/>
              <a:gdLst/>
              <a:ahLst/>
              <a:cxnLst/>
              <a:rect l="l" t="t" r="r" b="b"/>
              <a:pathLst>
                <a:path w="386079" h="312419">
                  <a:moveTo>
                    <a:pt x="381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39"/>
                  </a:lnTo>
                  <a:close/>
                </a:path>
                <a:path w="386079" h="312419">
                  <a:moveTo>
                    <a:pt x="386080" y="53339"/>
                  </a:moveTo>
                  <a:lnTo>
                    <a:pt x="382270" y="53339"/>
                  </a:lnTo>
                  <a:lnTo>
                    <a:pt x="382270" y="59689"/>
                  </a:lnTo>
                  <a:lnTo>
                    <a:pt x="386080" y="59689"/>
                  </a:lnTo>
                  <a:lnTo>
                    <a:pt x="386080" y="53339"/>
                  </a:lnTo>
                  <a:close/>
                </a:path>
                <a:path w="386079" h="312419">
                  <a:moveTo>
                    <a:pt x="3810" y="50800"/>
                  </a:moveTo>
                  <a:lnTo>
                    <a:pt x="0" y="5080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50800"/>
                  </a:lnTo>
                  <a:close/>
                </a:path>
                <a:path w="386079" h="312419">
                  <a:moveTo>
                    <a:pt x="386080" y="50800"/>
                  </a:moveTo>
                  <a:lnTo>
                    <a:pt x="382270" y="50800"/>
                  </a:lnTo>
                  <a:lnTo>
                    <a:pt x="382270" y="52069"/>
                  </a:lnTo>
                  <a:lnTo>
                    <a:pt x="386080" y="52069"/>
                  </a:lnTo>
                  <a:lnTo>
                    <a:pt x="386080" y="50800"/>
                  </a:lnTo>
                  <a:close/>
                </a:path>
                <a:path w="386079" h="312419">
                  <a:moveTo>
                    <a:pt x="3810" y="46989"/>
                  </a:moveTo>
                  <a:lnTo>
                    <a:pt x="0" y="46989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6989"/>
                  </a:lnTo>
                  <a:close/>
                </a:path>
                <a:path w="386079" h="312419">
                  <a:moveTo>
                    <a:pt x="386080" y="46989"/>
                  </a:moveTo>
                  <a:lnTo>
                    <a:pt x="382270" y="46989"/>
                  </a:lnTo>
                  <a:lnTo>
                    <a:pt x="382270" y="49529"/>
                  </a:lnTo>
                  <a:lnTo>
                    <a:pt x="386080" y="49529"/>
                  </a:lnTo>
                  <a:lnTo>
                    <a:pt x="386080" y="46989"/>
                  </a:lnTo>
                  <a:close/>
                </a:path>
                <a:path w="386079" h="312419">
                  <a:moveTo>
                    <a:pt x="3810" y="38100"/>
                  </a:moveTo>
                  <a:lnTo>
                    <a:pt x="0" y="3810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8100"/>
                  </a:lnTo>
                  <a:close/>
                </a:path>
                <a:path w="386079" h="312419">
                  <a:moveTo>
                    <a:pt x="386080" y="38100"/>
                  </a:moveTo>
                  <a:lnTo>
                    <a:pt x="382270" y="38100"/>
                  </a:lnTo>
                  <a:lnTo>
                    <a:pt x="382270" y="45719"/>
                  </a:lnTo>
                  <a:lnTo>
                    <a:pt x="386080" y="45719"/>
                  </a:lnTo>
                  <a:lnTo>
                    <a:pt x="386080" y="38100"/>
                  </a:lnTo>
                  <a:close/>
                </a:path>
                <a:path w="386079" h="312419">
                  <a:moveTo>
                    <a:pt x="381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289"/>
                  </a:lnTo>
                  <a:close/>
                </a:path>
                <a:path w="386079" h="312419">
                  <a:moveTo>
                    <a:pt x="386080" y="34289"/>
                  </a:moveTo>
                  <a:lnTo>
                    <a:pt x="382270" y="34289"/>
                  </a:lnTo>
                  <a:lnTo>
                    <a:pt x="382270" y="36829"/>
                  </a:lnTo>
                  <a:lnTo>
                    <a:pt x="386080" y="36829"/>
                  </a:lnTo>
                  <a:lnTo>
                    <a:pt x="386080" y="34289"/>
                  </a:lnTo>
                  <a:close/>
                </a:path>
                <a:path w="386079" h="312419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86079" h="312419">
                  <a:moveTo>
                    <a:pt x="386080" y="25400"/>
                  </a:moveTo>
                  <a:lnTo>
                    <a:pt x="382270" y="25400"/>
                  </a:lnTo>
                  <a:lnTo>
                    <a:pt x="382270" y="33019"/>
                  </a:lnTo>
                  <a:lnTo>
                    <a:pt x="386080" y="33019"/>
                  </a:lnTo>
                  <a:lnTo>
                    <a:pt x="386080" y="25400"/>
                  </a:lnTo>
                  <a:close/>
                </a:path>
                <a:path w="386079" h="31241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386079" h="312419">
                  <a:moveTo>
                    <a:pt x="386080" y="21589"/>
                  </a:moveTo>
                  <a:lnTo>
                    <a:pt x="382270" y="21589"/>
                  </a:lnTo>
                  <a:lnTo>
                    <a:pt x="382270" y="24129"/>
                  </a:lnTo>
                  <a:lnTo>
                    <a:pt x="386080" y="24129"/>
                  </a:lnTo>
                  <a:lnTo>
                    <a:pt x="386080" y="21589"/>
                  </a:lnTo>
                  <a:close/>
                </a:path>
                <a:path w="386079" h="31241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86079" h="312419">
                  <a:moveTo>
                    <a:pt x="386080" y="19050"/>
                  </a:moveTo>
                  <a:lnTo>
                    <a:pt x="382270" y="19050"/>
                  </a:lnTo>
                  <a:lnTo>
                    <a:pt x="382270" y="20319"/>
                  </a:lnTo>
                  <a:lnTo>
                    <a:pt x="386080" y="20319"/>
                  </a:lnTo>
                  <a:lnTo>
                    <a:pt x="386080" y="19050"/>
                  </a:lnTo>
                  <a:close/>
                </a:path>
                <a:path w="386079" h="31241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86079" h="312419">
                  <a:moveTo>
                    <a:pt x="386080" y="15239"/>
                  </a:moveTo>
                  <a:lnTo>
                    <a:pt x="382270" y="15239"/>
                  </a:lnTo>
                  <a:lnTo>
                    <a:pt x="382270" y="17779"/>
                  </a:lnTo>
                  <a:lnTo>
                    <a:pt x="386080" y="17779"/>
                  </a:lnTo>
                  <a:lnTo>
                    <a:pt x="386080" y="15239"/>
                  </a:lnTo>
                  <a:close/>
                </a:path>
                <a:path w="386079" h="31241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86079" h="312419">
                  <a:moveTo>
                    <a:pt x="386080" y="12700"/>
                  </a:moveTo>
                  <a:lnTo>
                    <a:pt x="382270" y="12700"/>
                  </a:lnTo>
                  <a:lnTo>
                    <a:pt x="382270" y="13969"/>
                  </a:lnTo>
                  <a:lnTo>
                    <a:pt x="386080" y="13969"/>
                  </a:lnTo>
                  <a:lnTo>
                    <a:pt x="386080" y="12700"/>
                  </a:lnTo>
                  <a:close/>
                </a:path>
                <a:path w="386079" h="31241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86079" h="312419">
                  <a:moveTo>
                    <a:pt x="386080" y="8889"/>
                  </a:moveTo>
                  <a:lnTo>
                    <a:pt x="382270" y="8889"/>
                  </a:lnTo>
                  <a:lnTo>
                    <a:pt x="382270" y="11429"/>
                  </a:lnTo>
                  <a:lnTo>
                    <a:pt x="386080" y="11429"/>
                  </a:lnTo>
                  <a:lnTo>
                    <a:pt x="386080" y="8889"/>
                  </a:lnTo>
                  <a:close/>
                </a:path>
                <a:path w="386079" h="31241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86079" h="312419">
                  <a:moveTo>
                    <a:pt x="386080" y="6350"/>
                  </a:moveTo>
                  <a:lnTo>
                    <a:pt x="382270" y="6350"/>
                  </a:lnTo>
                  <a:lnTo>
                    <a:pt x="382270" y="7619"/>
                  </a:lnTo>
                  <a:lnTo>
                    <a:pt x="386080" y="7619"/>
                  </a:lnTo>
                  <a:lnTo>
                    <a:pt x="386080" y="6350"/>
                  </a:lnTo>
                  <a:close/>
                </a:path>
                <a:path w="386079" h="312419">
                  <a:moveTo>
                    <a:pt x="38608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86080" y="3810"/>
                  </a:lnTo>
                  <a:lnTo>
                    <a:pt x="386080" y="2539"/>
                  </a:lnTo>
                  <a:close/>
                </a:path>
                <a:path w="386079" h="312419">
                  <a:moveTo>
                    <a:pt x="386080" y="3810"/>
                  </a:moveTo>
                  <a:lnTo>
                    <a:pt x="382270" y="3810"/>
                  </a:lnTo>
                  <a:lnTo>
                    <a:pt x="382270" y="5079"/>
                  </a:lnTo>
                  <a:lnTo>
                    <a:pt x="386080" y="5079"/>
                  </a:lnTo>
                  <a:lnTo>
                    <a:pt x="386080" y="3810"/>
                  </a:lnTo>
                  <a:close/>
                </a:path>
                <a:path w="386079" h="312419">
                  <a:moveTo>
                    <a:pt x="3860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6080" y="1269"/>
                  </a:lnTo>
                  <a:lnTo>
                    <a:pt x="386080" y="0"/>
                  </a:lnTo>
                  <a:close/>
                </a:path>
                <a:path w="386079" h="312419">
                  <a:moveTo>
                    <a:pt x="3810" y="59690"/>
                  </a:moveTo>
                  <a:lnTo>
                    <a:pt x="0" y="5969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59690"/>
                  </a:lnTo>
                  <a:close/>
                </a:path>
                <a:path w="386079" h="312419">
                  <a:moveTo>
                    <a:pt x="386080" y="59690"/>
                  </a:moveTo>
                  <a:lnTo>
                    <a:pt x="382270" y="59690"/>
                  </a:lnTo>
                  <a:lnTo>
                    <a:pt x="382270" y="107950"/>
                  </a:lnTo>
                  <a:lnTo>
                    <a:pt x="386080" y="107950"/>
                  </a:lnTo>
                  <a:lnTo>
                    <a:pt x="386080" y="59690"/>
                  </a:lnTo>
                  <a:close/>
                </a:path>
                <a:path w="386079" h="312419">
                  <a:moveTo>
                    <a:pt x="3810" y="107950"/>
                  </a:moveTo>
                  <a:lnTo>
                    <a:pt x="0" y="10795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07950"/>
                  </a:lnTo>
                  <a:close/>
                </a:path>
                <a:path w="386079" h="312419">
                  <a:moveTo>
                    <a:pt x="386080" y="107950"/>
                  </a:moveTo>
                  <a:lnTo>
                    <a:pt x="382270" y="107950"/>
                  </a:lnTo>
                  <a:lnTo>
                    <a:pt x="382270" y="129539"/>
                  </a:lnTo>
                  <a:lnTo>
                    <a:pt x="386080" y="129539"/>
                  </a:lnTo>
                  <a:lnTo>
                    <a:pt x="386080" y="107950"/>
                  </a:lnTo>
                  <a:close/>
                </a:path>
                <a:path w="386079" h="312419">
                  <a:moveTo>
                    <a:pt x="3810" y="129540"/>
                  </a:moveTo>
                  <a:lnTo>
                    <a:pt x="0" y="12954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29540"/>
                  </a:lnTo>
                  <a:close/>
                </a:path>
                <a:path w="386079" h="312419">
                  <a:moveTo>
                    <a:pt x="386080" y="129540"/>
                  </a:moveTo>
                  <a:lnTo>
                    <a:pt x="382270" y="129540"/>
                  </a:lnTo>
                  <a:lnTo>
                    <a:pt x="382270" y="212089"/>
                  </a:lnTo>
                  <a:lnTo>
                    <a:pt x="386080" y="212089"/>
                  </a:lnTo>
                  <a:lnTo>
                    <a:pt x="386080" y="129540"/>
                  </a:lnTo>
                  <a:close/>
                </a:path>
                <a:path w="386079" h="312419">
                  <a:moveTo>
                    <a:pt x="3810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12090"/>
                  </a:lnTo>
                  <a:close/>
                </a:path>
                <a:path w="386079" h="312419">
                  <a:moveTo>
                    <a:pt x="386080" y="212090"/>
                  </a:moveTo>
                  <a:lnTo>
                    <a:pt x="382270" y="212090"/>
                  </a:lnTo>
                  <a:lnTo>
                    <a:pt x="382270" y="231139"/>
                  </a:lnTo>
                  <a:lnTo>
                    <a:pt x="386080" y="231139"/>
                  </a:lnTo>
                  <a:lnTo>
                    <a:pt x="386080" y="212090"/>
                  </a:lnTo>
                  <a:close/>
                </a:path>
                <a:path w="386079" h="312419">
                  <a:moveTo>
                    <a:pt x="3810" y="231140"/>
                  </a:moveTo>
                  <a:lnTo>
                    <a:pt x="0" y="23114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1140"/>
                  </a:lnTo>
                  <a:close/>
                </a:path>
                <a:path w="386079" h="312419">
                  <a:moveTo>
                    <a:pt x="386080" y="231140"/>
                  </a:moveTo>
                  <a:lnTo>
                    <a:pt x="382270" y="231140"/>
                  </a:lnTo>
                  <a:lnTo>
                    <a:pt x="382270" y="243839"/>
                  </a:lnTo>
                  <a:lnTo>
                    <a:pt x="386080" y="243839"/>
                  </a:lnTo>
                  <a:lnTo>
                    <a:pt x="386080" y="231140"/>
                  </a:lnTo>
                  <a:close/>
                </a:path>
                <a:path w="386079" h="312419">
                  <a:moveTo>
                    <a:pt x="3810" y="243840"/>
                  </a:moveTo>
                  <a:lnTo>
                    <a:pt x="0" y="2438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43840"/>
                  </a:lnTo>
                  <a:close/>
                </a:path>
                <a:path w="386079" h="312419">
                  <a:moveTo>
                    <a:pt x="386080" y="243840"/>
                  </a:moveTo>
                  <a:lnTo>
                    <a:pt x="382270" y="243840"/>
                  </a:lnTo>
                  <a:lnTo>
                    <a:pt x="382270" y="275589"/>
                  </a:lnTo>
                  <a:lnTo>
                    <a:pt x="386080" y="275589"/>
                  </a:lnTo>
                  <a:lnTo>
                    <a:pt x="386080" y="243840"/>
                  </a:lnTo>
                  <a:close/>
                </a:path>
                <a:path w="386079" h="312419">
                  <a:moveTo>
                    <a:pt x="386080" y="310007"/>
                  </a:moveTo>
                  <a:lnTo>
                    <a:pt x="0" y="310007"/>
                  </a:lnTo>
                  <a:lnTo>
                    <a:pt x="0" y="312420"/>
                  </a:lnTo>
                  <a:lnTo>
                    <a:pt x="386080" y="312420"/>
                  </a:lnTo>
                  <a:lnTo>
                    <a:pt x="386080" y="310007"/>
                  </a:lnTo>
                  <a:close/>
                </a:path>
                <a:path w="386079" h="312419">
                  <a:moveTo>
                    <a:pt x="3810" y="306197"/>
                  </a:moveTo>
                  <a:lnTo>
                    <a:pt x="0" y="306197"/>
                  </a:lnTo>
                  <a:lnTo>
                    <a:pt x="0" y="309879"/>
                  </a:lnTo>
                  <a:lnTo>
                    <a:pt x="386080" y="309879"/>
                  </a:lnTo>
                  <a:lnTo>
                    <a:pt x="386080" y="308610"/>
                  </a:lnTo>
                  <a:lnTo>
                    <a:pt x="3810" y="308610"/>
                  </a:lnTo>
                  <a:lnTo>
                    <a:pt x="3810" y="306197"/>
                  </a:lnTo>
                  <a:close/>
                </a:path>
                <a:path w="386079" h="312419">
                  <a:moveTo>
                    <a:pt x="386080" y="306197"/>
                  </a:moveTo>
                  <a:lnTo>
                    <a:pt x="382270" y="306197"/>
                  </a:lnTo>
                  <a:lnTo>
                    <a:pt x="382270" y="308610"/>
                  </a:lnTo>
                  <a:lnTo>
                    <a:pt x="386080" y="308610"/>
                  </a:lnTo>
                  <a:lnTo>
                    <a:pt x="386080" y="306197"/>
                  </a:lnTo>
                  <a:close/>
                </a:path>
                <a:path w="386079" h="312419">
                  <a:moveTo>
                    <a:pt x="3810" y="303657"/>
                  </a:moveTo>
                  <a:lnTo>
                    <a:pt x="0" y="303657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3657"/>
                  </a:lnTo>
                  <a:close/>
                </a:path>
                <a:path w="386079" h="312419">
                  <a:moveTo>
                    <a:pt x="386080" y="303657"/>
                  </a:moveTo>
                  <a:lnTo>
                    <a:pt x="382270" y="303657"/>
                  </a:lnTo>
                  <a:lnTo>
                    <a:pt x="382270" y="306070"/>
                  </a:lnTo>
                  <a:lnTo>
                    <a:pt x="386080" y="306070"/>
                  </a:lnTo>
                  <a:lnTo>
                    <a:pt x="386080" y="303657"/>
                  </a:lnTo>
                  <a:close/>
                </a:path>
                <a:path w="386079" h="312419">
                  <a:moveTo>
                    <a:pt x="3810" y="299847"/>
                  </a:moveTo>
                  <a:lnTo>
                    <a:pt x="0" y="299847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9847"/>
                  </a:lnTo>
                  <a:close/>
                </a:path>
                <a:path w="386079" h="312419">
                  <a:moveTo>
                    <a:pt x="386080" y="299847"/>
                  </a:moveTo>
                  <a:lnTo>
                    <a:pt x="382270" y="299847"/>
                  </a:lnTo>
                  <a:lnTo>
                    <a:pt x="382270" y="303529"/>
                  </a:lnTo>
                  <a:lnTo>
                    <a:pt x="386080" y="303529"/>
                  </a:lnTo>
                  <a:lnTo>
                    <a:pt x="386080" y="299847"/>
                  </a:lnTo>
                  <a:close/>
                </a:path>
                <a:path w="386079" h="312419">
                  <a:moveTo>
                    <a:pt x="3810" y="297307"/>
                  </a:moveTo>
                  <a:lnTo>
                    <a:pt x="0" y="297307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7307"/>
                  </a:lnTo>
                  <a:close/>
                </a:path>
                <a:path w="386079" h="312419">
                  <a:moveTo>
                    <a:pt x="386080" y="297307"/>
                  </a:moveTo>
                  <a:lnTo>
                    <a:pt x="382270" y="297307"/>
                  </a:lnTo>
                  <a:lnTo>
                    <a:pt x="382270" y="299720"/>
                  </a:lnTo>
                  <a:lnTo>
                    <a:pt x="386080" y="299720"/>
                  </a:lnTo>
                  <a:lnTo>
                    <a:pt x="386080" y="297307"/>
                  </a:lnTo>
                  <a:close/>
                </a:path>
                <a:path w="386079" h="312419">
                  <a:moveTo>
                    <a:pt x="3810" y="293497"/>
                  </a:moveTo>
                  <a:lnTo>
                    <a:pt x="0" y="293497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3497"/>
                  </a:lnTo>
                  <a:close/>
                </a:path>
                <a:path w="386079" h="312419">
                  <a:moveTo>
                    <a:pt x="386080" y="293497"/>
                  </a:moveTo>
                  <a:lnTo>
                    <a:pt x="382270" y="293497"/>
                  </a:lnTo>
                  <a:lnTo>
                    <a:pt x="382270" y="297179"/>
                  </a:lnTo>
                  <a:lnTo>
                    <a:pt x="386080" y="297179"/>
                  </a:lnTo>
                  <a:lnTo>
                    <a:pt x="386080" y="293497"/>
                  </a:lnTo>
                  <a:close/>
                </a:path>
                <a:path w="386079" h="312419">
                  <a:moveTo>
                    <a:pt x="3810" y="290957"/>
                  </a:moveTo>
                  <a:lnTo>
                    <a:pt x="0" y="290957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90957"/>
                  </a:lnTo>
                  <a:close/>
                </a:path>
                <a:path w="386079" h="312419">
                  <a:moveTo>
                    <a:pt x="386080" y="290957"/>
                  </a:moveTo>
                  <a:lnTo>
                    <a:pt x="382270" y="290957"/>
                  </a:lnTo>
                  <a:lnTo>
                    <a:pt x="382270" y="293370"/>
                  </a:lnTo>
                  <a:lnTo>
                    <a:pt x="386080" y="293370"/>
                  </a:lnTo>
                  <a:lnTo>
                    <a:pt x="386080" y="290957"/>
                  </a:lnTo>
                  <a:close/>
                </a:path>
                <a:path w="386079" h="312419">
                  <a:moveTo>
                    <a:pt x="3810" y="284607"/>
                  </a:moveTo>
                  <a:lnTo>
                    <a:pt x="0" y="284607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607"/>
                  </a:lnTo>
                  <a:close/>
                </a:path>
                <a:path w="386079" h="312419">
                  <a:moveTo>
                    <a:pt x="386080" y="284607"/>
                  </a:moveTo>
                  <a:lnTo>
                    <a:pt x="382270" y="284607"/>
                  </a:lnTo>
                  <a:lnTo>
                    <a:pt x="382270" y="290829"/>
                  </a:lnTo>
                  <a:lnTo>
                    <a:pt x="386080" y="290829"/>
                  </a:lnTo>
                  <a:lnTo>
                    <a:pt x="386080" y="284607"/>
                  </a:lnTo>
                  <a:close/>
                </a:path>
                <a:path w="386079" h="312419">
                  <a:moveTo>
                    <a:pt x="3810" y="278257"/>
                  </a:moveTo>
                  <a:lnTo>
                    <a:pt x="0" y="278257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257"/>
                  </a:lnTo>
                  <a:close/>
                </a:path>
                <a:path w="386079" h="312419">
                  <a:moveTo>
                    <a:pt x="386080" y="278257"/>
                  </a:moveTo>
                  <a:lnTo>
                    <a:pt x="382270" y="278257"/>
                  </a:lnTo>
                  <a:lnTo>
                    <a:pt x="382270" y="284479"/>
                  </a:lnTo>
                  <a:lnTo>
                    <a:pt x="386080" y="284479"/>
                  </a:lnTo>
                  <a:lnTo>
                    <a:pt x="386080" y="278257"/>
                  </a:lnTo>
                  <a:close/>
                </a:path>
                <a:path w="386079" h="312419">
                  <a:moveTo>
                    <a:pt x="3810" y="275716"/>
                  </a:moveTo>
                  <a:lnTo>
                    <a:pt x="0" y="275716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5716"/>
                  </a:lnTo>
                  <a:close/>
                </a:path>
                <a:path w="386079" h="312419">
                  <a:moveTo>
                    <a:pt x="386080" y="275716"/>
                  </a:moveTo>
                  <a:lnTo>
                    <a:pt x="382270" y="275716"/>
                  </a:lnTo>
                  <a:lnTo>
                    <a:pt x="382270" y="278129"/>
                  </a:lnTo>
                  <a:lnTo>
                    <a:pt x="386080" y="278129"/>
                  </a:lnTo>
                  <a:lnTo>
                    <a:pt x="386080" y="275716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8281669" y="281305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59" h="304800">
                  <a:moveTo>
                    <a:pt x="3809" y="49529"/>
                  </a:moveTo>
                  <a:lnTo>
                    <a:pt x="0" y="49529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29"/>
                  </a:lnTo>
                  <a:close/>
                </a:path>
                <a:path w="378459" h="304800">
                  <a:moveTo>
                    <a:pt x="378459" y="49529"/>
                  </a:moveTo>
                  <a:lnTo>
                    <a:pt x="374650" y="49529"/>
                  </a:lnTo>
                  <a:lnTo>
                    <a:pt x="374650" y="55879"/>
                  </a:lnTo>
                  <a:lnTo>
                    <a:pt x="378459" y="55879"/>
                  </a:lnTo>
                  <a:lnTo>
                    <a:pt x="378459" y="49529"/>
                  </a:lnTo>
                  <a:close/>
                </a:path>
                <a:path w="378459" h="304800">
                  <a:moveTo>
                    <a:pt x="3809" y="46989"/>
                  </a:moveTo>
                  <a:lnTo>
                    <a:pt x="0" y="46989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6989"/>
                  </a:lnTo>
                  <a:close/>
                </a:path>
                <a:path w="378459" h="304800">
                  <a:moveTo>
                    <a:pt x="378459" y="46989"/>
                  </a:moveTo>
                  <a:lnTo>
                    <a:pt x="374650" y="46989"/>
                  </a:lnTo>
                  <a:lnTo>
                    <a:pt x="374650" y="48259"/>
                  </a:lnTo>
                  <a:lnTo>
                    <a:pt x="378459" y="48259"/>
                  </a:lnTo>
                  <a:lnTo>
                    <a:pt x="378459" y="46989"/>
                  </a:lnTo>
                  <a:close/>
                </a:path>
                <a:path w="378459" h="304800">
                  <a:moveTo>
                    <a:pt x="3809" y="43179"/>
                  </a:moveTo>
                  <a:lnTo>
                    <a:pt x="0" y="4317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43179"/>
                  </a:lnTo>
                  <a:close/>
                </a:path>
                <a:path w="378459" h="304800">
                  <a:moveTo>
                    <a:pt x="378459" y="43179"/>
                  </a:moveTo>
                  <a:lnTo>
                    <a:pt x="374650" y="43179"/>
                  </a:lnTo>
                  <a:lnTo>
                    <a:pt x="374650" y="45719"/>
                  </a:lnTo>
                  <a:lnTo>
                    <a:pt x="378459" y="45719"/>
                  </a:lnTo>
                  <a:lnTo>
                    <a:pt x="378459" y="43179"/>
                  </a:lnTo>
                  <a:close/>
                </a:path>
                <a:path w="378459" h="304800">
                  <a:moveTo>
                    <a:pt x="3809" y="34289"/>
                  </a:moveTo>
                  <a:lnTo>
                    <a:pt x="0" y="34289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4289"/>
                  </a:lnTo>
                  <a:close/>
                </a:path>
                <a:path w="378459" h="304800">
                  <a:moveTo>
                    <a:pt x="378459" y="34289"/>
                  </a:moveTo>
                  <a:lnTo>
                    <a:pt x="374650" y="34289"/>
                  </a:lnTo>
                  <a:lnTo>
                    <a:pt x="374650" y="41909"/>
                  </a:lnTo>
                  <a:lnTo>
                    <a:pt x="378459" y="41909"/>
                  </a:lnTo>
                  <a:lnTo>
                    <a:pt x="378459" y="34289"/>
                  </a:lnTo>
                  <a:close/>
                </a:path>
                <a:path w="378459" h="304800">
                  <a:moveTo>
                    <a:pt x="3809" y="30479"/>
                  </a:moveTo>
                  <a:lnTo>
                    <a:pt x="0" y="3047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30479"/>
                  </a:lnTo>
                  <a:close/>
                </a:path>
                <a:path w="378459" h="304800">
                  <a:moveTo>
                    <a:pt x="378459" y="30479"/>
                  </a:moveTo>
                  <a:lnTo>
                    <a:pt x="374650" y="30479"/>
                  </a:lnTo>
                  <a:lnTo>
                    <a:pt x="374650" y="33019"/>
                  </a:lnTo>
                  <a:lnTo>
                    <a:pt x="378459" y="33019"/>
                  </a:lnTo>
                  <a:lnTo>
                    <a:pt x="378459" y="30479"/>
                  </a:lnTo>
                  <a:close/>
                </a:path>
                <a:path w="378459" h="304800">
                  <a:moveTo>
                    <a:pt x="3809" y="21589"/>
                  </a:moveTo>
                  <a:lnTo>
                    <a:pt x="0" y="2158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1589"/>
                  </a:lnTo>
                  <a:close/>
                </a:path>
                <a:path w="378459" h="304800">
                  <a:moveTo>
                    <a:pt x="378459" y="21589"/>
                  </a:moveTo>
                  <a:lnTo>
                    <a:pt x="374650" y="21589"/>
                  </a:lnTo>
                  <a:lnTo>
                    <a:pt x="374650" y="29209"/>
                  </a:lnTo>
                  <a:lnTo>
                    <a:pt x="378459" y="29209"/>
                  </a:lnTo>
                  <a:lnTo>
                    <a:pt x="378459" y="21589"/>
                  </a:lnTo>
                  <a:close/>
                </a:path>
                <a:path w="378459" h="304800">
                  <a:moveTo>
                    <a:pt x="3809" y="1777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7779"/>
                  </a:lnTo>
                  <a:close/>
                </a:path>
                <a:path w="378459" h="304800">
                  <a:moveTo>
                    <a:pt x="378459" y="17779"/>
                  </a:moveTo>
                  <a:lnTo>
                    <a:pt x="374650" y="17779"/>
                  </a:lnTo>
                  <a:lnTo>
                    <a:pt x="374650" y="20319"/>
                  </a:lnTo>
                  <a:lnTo>
                    <a:pt x="378459" y="20319"/>
                  </a:lnTo>
                  <a:lnTo>
                    <a:pt x="378459" y="17779"/>
                  </a:lnTo>
                  <a:close/>
                </a:path>
                <a:path w="378459" h="304800">
                  <a:moveTo>
                    <a:pt x="3809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5239"/>
                  </a:lnTo>
                  <a:close/>
                </a:path>
                <a:path w="378459" h="304800">
                  <a:moveTo>
                    <a:pt x="378459" y="15239"/>
                  </a:moveTo>
                  <a:lnTo>
                    <a:pt x="374650" y="15239"/>
                  </a:lnTo>
                  <a:lnTo>
                    <a:pt x="374650" y="16509"/>
                  </a:lnTo>
                  <a:lnTo>
                    <a:pt x="378459" y="16509"/>
                  </a:lnTo>
                  <a:lnTo>
                    <a:pt x="378459" y="15239"/>
                  </a:lnTo>
                  <a:close/>
                </a:path>
                <a:path w="378459" h="304800">
                  <a:moveTo>
                    <a:pt x="3809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1429"/>
                  </a:lnTo>
                  <a:close/>
                </a:path>
                <a:path w="378459" h="304800">
                  <a:moveTo>
                    <a:pt x="378459" y="11429"/>
                  </a:moveTo>
                  <a:lnTo>
                    <a:pt x="374650" y="11429"/>
                  </a:lnTo>
                  <a:lnTo>
                    <a:pt x="374650" y="13969"/>
                  </a:lnTo>
                  <a:lnTo>
                    <a:pt x="378459" y="13969"/>
                  </a:lnTo>
                  <a:lnTo>
                    <a:pt x="378459" y="11429"/>
                  </a:lnTo>
                  <a:close/>
                </a:path>
                <a:path w="378459" h="304800">
                  <a:moveTo>
                    <a:pt x="3809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8889"/>
                  </a:lnTo>
                  <a:close/>
                </a:path>
                <a:path w="378459" h="304800">
                  <a:moveTo>
                    <a:pt x="378459" y="8889"/>
                  </a:moveTo>
                  <a:lnTo>
                    <a:pt x="374650" y="8889"/>
                  </a:lnTo>
                  <a:lnTo>
                    <a:pt x="374650" y="10159"/>
                  </a:lnTo>
                  <a:lnTo>
                    <a:pt x="378459" y="10159"/>
                  </a:lnTo>
                  <a:lnTo>
                    <a:pt x="378459" y="8889"/>
                  </a:lnTo>
                  <a:close/>
                </a:path>
                <a:path w="378459" h="304800">
                  <a:moveTo>
                    <a:pt x="3809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079"/>
                  </a:lnTo>
                  <a:close/>
                </a:path>
                <a:path w="378459" h="304800">
                  <a:moveTo>
                    <a:pt x="378459" y="5079"/>
                  </a:moveTo>
                  <a:lnTo>
                    <a:pt x="374650" y="5079"/>
                  </a:lnTo>
                  <a:lnTo>
                    <a:pt x="374650" y="7619"/>
                  </a:lnTo>
                  <a:lnTo>
                    <a:pt x="378459" y="7619"/>
                  </a:lnTo>
                  <a:lnTo>
                    <a:pt x="378459" y="5079"/>
                  </a:lnTo>
                  <a:close/>
                </a:path>
                <a:path w="378459" h="304800">
                  <a:moveTo>
                    <a:pt x="378459" y="2539"/>
                  </a:moveTo>
                  <a:lnTo>
                    <a:pt x="0" y="2539"/>
                  </a:lnTo>
                  <a:lnTo>
                    <a:pt x="0" y="3809"/>
                  </a:lnTo>
                  <a:lnTo>
                    <a:pt x="378459" y="3809"/>
                  </a:lnTo>
                  <a:lnTo>
                    <a:pt x="378459" y="2539"/>
                  </a:lnTo>
                  <a:close/>
                </a:path>
                <a:path w="378459" h="304800">
                  <a:moveTo>
                    <a:pt x="37845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8459" y="1269"/>
                  </a:lnTo>
                  <a:lnTo>
                    <a:pt x="378459" y="0"/>
                  </a:lnTo>
                  <a:close/>
                </a:path>
                <a:path w="378459" h="304800">
                  <a:moveTo>
                    <a:pt x="3809" y="55880"/>
                  </a:moveTo>
                  <a:lnTo>
                    <a:pt x="0" y="5588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55880"/>
                  </a:lnTo>
                  <a:close/>
                </a:path>
                <a:path w="378459" h="304800">
                  <a:moveTo>
                    <a:pt x="378459" y="55880"/>
                  </a:moveTo>
                  <a:lnTo>
                    <a:pt x="374650" y="55880"/>
                  </a:lnTo>
                  <a:lnTo>
                    <a:pt x="374650" y="104139"/>
                  </a:lnTo>
                  <a:lnTo>
                    <a:pt x="378459" y="104139"/>
                  </a:lnTo>
                  <a:lnTo>
                    <a:pt x="378459" y="55880"/>
                  </a:lnTo>
                  <a:close/>
                </a:path>
                <a:path w="378459" h="304800">
                  <a:moveTo>
                    <a:pt x="3809" y="104140"/>
                  </a:moveTo>
                  <a:lnTo>
                    <a:pt x="0" y="104140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04140"/>
                  </a:lnTo>
                  <a:close/>
                </a:path>
                <a:path w="378459" h="304800">
                  <a:moveTo>
                    <a:pt x="378459" y="104140"/>
                  </a:moveTo>
                  <a:lnTo>
                    <a:pt x="374650" y="104140"/>
                  </a:lnTo>
                  <a:lnTo>
                    <a:pt x="374650" y="125729"/>
                  </a:lnTo>
                  <a:lnTo>
                    <a:pt x="378459" y="125729"/>
                  </a:lnTo>
                  <a:lnTo>
                    <a:pt x="378459" y="104140"/>
                  </a:lnTo>
                  <a:close/>
                </a:path>
                <a:path w="378459" h="304800">
                  <a:moveTo>
                    <a:pt x="3809" y="125730"/>
                  </a:moveTo>
                  <a:lnTo>
                    <a:pt x="0" y="12573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25730"/>
                  </a:lnTo>
                  <a:close/>
                </a:path>
                <a:path w="378459" h="304800">
                  <a:moveTo>
                    <a:pt x="378459" y="125730"/>
                  </a:moveTo>
                  <a:lnTo>
                    <a:pt x="374650" y="125730"/>
                  </a:lnTo>
                  <a:lnTo>
                    <a:pt x="374650" y="208279"/>
                  </a:lnTo>
                  <a:lnTo>
                    <a:pt x="378459" y="208279"/>
                  </a:lnTo>
                  <a:lnTo>
                    <a:pt x="378459" y="125730"/>
                  </a:lnTo>
                  <a:close/>
                </a:path>
                <a:path w="378459" h="304800">
                  <a:moveTo>
                    <a:pt x="3809" y="208280"/>
                  </a:moveTo>
                  <a:lnTo>
                    <a:pt x="0" y="2082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08280"/>
                  </a:lnTo>
                  <a:close/>
                </a:path>
                <a:path w="378459" h="304800">
                  <a:moveTo>
                    <a:pt x="378459" y="208280"/>
                  </a:moveTo>
                  <a:lnTo>
                    <a:pt x="374650" y="208280"/>
                  </a:lnTo>
                  <a:lnTo>
                    <a:pt x="374650" y="227329"/>
                  </a:lnTo>
                  <a:lnTo>
                    <a:pt x="378459" y="227329"/>
                  </a:lnTo>
                  <a:lnTo>
                    <a:pt x="378459" y="208280"/>
                  </a:lnTo>
                  <a:close/>
                </a:path>
                <a:path w="378459" h="304800">
                  <a:moveTo>
                    <a:pt x="3809" y="227330"/>
                  </a:moveTo>
                  <a:lnTo>
                    <a:pt x="0" y="22733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27330"/>
                  </a:lnTo>
                  <a:close/>
                </a:path>
                <a:path w="378459" h="304800">
                  <a:moveTo>
                    <a:pt x="378459" y="227330"/>
                  </a:moveTo>
                  <a:lnTo>
                    <a:pt x="374650" y="227330"/>
                  </a:lnTo>
                  <a:lnTo>
                    <a:pt x="374650" y="240029"/>
                  </a:lnTo>
                  <a:lnTo>
                    <a:pt x="378459" y="240029"/>
                  </a:lnTo>
                  <a:lnTo>
                    <a:pt x="378459" y="227330"/>
                  </a:lnTo>
                  <a:close/>
                </a:path>
                <a:path w="378459" h="304800">
                  <a:moveTo>
                    <a:pt x="3809" y="240030"/>
                  </a:moveTo>
                  <a:lnTo>
                    <a:pt x="0" y="2400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40030"/>
                  </a:lnTo>
                  <a:close/>
                </a:path>
                <a:path w="378459" h="304800">
                  <a:moveTo>
                    <a:pt x="378459" y="240030"/>
                  </a:moveTo>
                  <a:lnTo>
                    <a:pt x="374650" y="240030"/>
                  </a:lnTo>
                  <a:lnTo>
                    <a:pt x="374650" y="271779"/>
                  </a:lnTo>
                  <a:lnTo>
                    <a:pt x="378459" y="271779"/>
                  </a:lnTo>
                  <a:lnTo>
                    <a:pt x="378459" y="240030"/>
                  </a:lnTo>
                  <a:close/>
                </a:path>
                <a:path w="378459" h="304800">
                  <a:moveTo>
                    <a:pt x="378459" y="302387"/>
                  </a:moveTo>
                  <a:lnTo>
                    <a:pt x="0" y="302387"/>
                  </a:lnTo>
                  <a:lnTo>
                    <a:pt x="0" y="304800"/>
                  </a:lnTo>
                  <a:lnTo>
                    <a:pt x="378459" y="304800"/>
                  </a:lnTo>
                  <a:lnTo>
                    <a:pt x="378459" y="302387"/>
                  </a:lnTo>
                  <a:close/>
                </a:path>
                <a:path w="378459" h="304800">
                  <a:moveTo>
                    <a:pt x="3809" y="299847"/>
                  </a:moveTo>
                  <a:lnTo>
                    <a:pt x="0" y="299847"/>
                  </a:lnTo>
                  <a:lnTo>
                    <a:pt x="0" y="302260"/>
                  </a:lnTo>
                  <a:lnTo>
                    <a:pt x="378459" y="302260"/>
                  </a:lnTo>
                  <a:lnTo>
                    <a:pt x="378459" y="300989"/>
                  </a:lnTo>
                  <a:lnTo>
                    <a:pt x="3809" y="300989"/>
                  </a:lnTo>
                  <a:lnTo>
                    <a:pt x="3809" y="299847"/>
                  </a:lnTo>
                  <a:close/>
                </a:path>
                <a:path w="378459" h="304800">
                  <a:moveTo>
                    <a:pt x="378459" y="299847"/>
                  </a:moveTo>
                  <a:lnTo>
                    <a:pt x="374650" y="299847"/>
                  </a:lnTo>
                  <a:lnTo>
                    <a:pt x="374650" y="300989"/>
                  </a:lnTo>
                  <a:lnTo>
                    <a:pt x="378459" y="300989"/>
                  </a:lnTo>
                  <a:lnTo>
                    <a:pt x="378459" y="299847"/>
                  </a:lnTo>
                  <a:close/>
                </a:path>
                <a:path w="378459" h="304800">
                  <a:moveTo>
                    <a:pt x="3809" y="296037"/>
                  </a:moveTo>
                  <a:lnTo>
                    <a:pt x="0" y="296037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6037"/>
                  </a:lnTo>
                  <a:close/>
                </a:path>
                <a:path w="378459" h="304800">
                  <a:moveTo>
                    <a:pt x="378459" y="296037"/>
                  </a:moveTo>
                  <a:lnTo>
                    <a:pt x="374650" y="296037"/>
                  </a:lnTo>
                  <a:lnTo>
                    <a:pt x="374650" y="299719"/>
                  </a:lnTo>
                  <a:lnTo>
                    <a:pt x="378459" y="299719"/>
                  </a:lnTo>
                  <a:lnTo>
                    <a:pt x="378459" y="296037"/>
                  </a:lnTo>
                  <a:close/>
                </a:path>
                <a:path w="378459" h="304800">
                  <a:moveTo>
                    <a:pt x="3809" y="293497"/>
                  </a:moveTo>
                  <a:lnTo>
                    <a:pt x="0" y="293497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93497"/>
                  </a:lnTo>
                  <a:close/>
                </a:path>
                <a:path w="378459" h="304800">
                  <a:moveTo>
                    <a:pt x="378459" y="293497"/>
                  </a:moveTo>
                  <a:lnTo>
                    <a:pt x="374650" y="293497"/>
                  </a:lnTo>
                  <a:lnTo>
                    <a:pt x="374650" y="295910"/>
                  </a:lnTo>
                  <a:lnTo>
                    <a:pt x="378459" y="295910"/>
                  </a:lnTo>
                  <a:lnTo>
                    <a:pt x="378459" y="293497"/>
                  </a:lnTo>
                  <a:close/>
                </a:path>
                <a:path w="378459" h="304800">
                  <a:moveTo>
                    <a:pt x="3809" y="289687"/>
                  </a:moveTo>
                  <a:lnTo>
                    <a:pt x="0" y="289687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9687"/>
                  </a:lnTo>
                  <a:close/>
                </a:path>
                <a:path w="378459" h="304800">
                  <a:moveTo>
                    <a:pt x="378459" y="289687"/>
                  </a:moveTo>
                  <a:lnTo>
                    <a:pt x="374650" y="289687"/>
                  </a:lnTo>
                  <a:lnTo>
                    <a:pt x="374650" y="293369"/>
                  </a:lnTo>
                  <a:lnTo>
                    <a:pt x="378459" y="293369"/>
                  </a:lnTo>
                  <a:lnTo>
                    <a:pt x="378459" y="289687"/>
                  </a:lnTo>
                  <a:close/>
                </a:path>
                <a:path w="378459" h="304800">
                  <a:moveTo>
                    <a:pt x="3809" y="287147"/>
                  </a:moveTo>
                  <a:lnTo>
                    <a:pt x="0" y="287147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87147"/>
                  </a:lnTo>
                  <a:close/>
                </a:path>
                <a:path w="378459" h="304800">
                  <a:moveTo>
                    <a:pt x="378459" y="287147"/>
                  </a:moveTo>
                  <a:lnTo>
                    <a:pt x="374650" y="287147"/>
                  </a:lnTo>
                  <a:lnTo>
                    <a:pt x="374650" y="289560"/>
                  </a:lnTo>
                  <a:lnTo>
                    <a:pt x="378459" y="289560"/>
                  </a:lnTo>
                  <a:lnTo>
                    <a:pt x="378459" y="287147"/>
                  </a:lnTo>
                  <a:close/>
                </a:path>
                <a:path w="378459" h="304800">
                  <a:moveTo>
                    <a:pt x="3809" y="280797"/>
                  </a:moveTo>
                  <a:lnTo>
                    <a:pt x="0" y="280797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797"/>
                  </a:lnTo>
                  <a:close/>
                </a:path>
                <a:path w="378459" h="304800">
                  <a:moveTo>
                    <a:pt x="378459" y="280797"/>
                  </a:moveTo>
                  <a:lnTo>
                    <a:pt x="374650" y="280797"/>
                  </a:lnTo>
                  <a:lnTo>
                    <a:pt x="374650" y="287019"/>
                  </a:lnTo>
                  <a:lnTo>
                    <a:pt x="378459" y="287019"/>
                  </a:lnTo>
                  <a:lnTo>
                    <a:pt x="378459" y="280797"/>
                  </a:lnTo>
                  <a:close/>
                </a:path>
                <a:path w="378459" h="304800">
                  <a:moveTo>
                    <a:pt x="3809" y="274447"/>
                  </a:moveTo>
                  <a:lnTo>
                    <a:pt x="0" y="274447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447"/>
                  </a:lnTo>
                  <a:close/>
                </a:path>
                <a:path w="378459" h="304800">
                  <a:moveTo>
                    <a:pt x="378459" y="274447"/>
                  </a:moveTo>
                  <a:lnTo>
                    <a:pt x="374650" y="274447"/>
                  </a:lnTo>
                  <a:lnTo>
                    <a:pt x="374650" y="280669"/>
                  </a:lnTo>
                  <a:lnTo>
                    <a:pt x="378459" y="280669"/>
                  </a:lnTo>
                  <a:lnTo>
                    <a:pt x="378459" y="274447"/>
                  </a:lnTo>
                  <a:close/>
                </a:path>
                <a:path w="378459" h="304800">
                  <a:moveTo>
                    <a:pt x="3809" y="271906"/>
                  </a:moveTo>
                  <a:lnTo>
                    <a:pt x="0" y="271906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71906"/>
                  </a:lnTo>
                  <a:close/>
                </a:path>
                <a:path w="378459" h="304800">
                  <a:moveTo>
                    <a:pt x="378459" y="271906"/>
                  </a:moveTo>
                  <a:lnTo>
                    <a:pt x="374650" y="271906"/>
                  </a:lnTo>
                  <a:lnTo>
                    <a:pt x="374650" y="274319"/>
                  </a:lnTo>
                  <a:lnTo>
                    <a:pt x="378459" y="274319"/>
                  </a:lnTo>
                  <a:lnTo>
                    <a:pt x="378459" y="271906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8285479" y="2818130"/>
              <a:ext cx="370840" cy="295910"/>
            </a:xfrm>
            <a:custGeom>
              <a:avLst/>
              <a:gdLst/>
              <a:ahLst/>
              <a:cxnLst/>
              <a:rect l="l" t="t" r="r" b="b"/>
              <a:pathLst>
                <a:path w="370840" h="295910">
                  <a:moveTo>
                    <a:pt x="381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450"/>
                  </a:lnTo>
                  <a:close/>
                </a:path>
                <a:path w="370840" h="295910">
                  <a:moveTo>
                    <a:pt x="370840" y="44450"/>
                  </a:moveTo>
                  <a:lnTo>
                    <a:pt x="367029" y="44450"/>
                  </a:lnTo>
                  <a:lnTo>
                    <a:pt x="367029" y="50800"/>
                  </a:lnTo>
                  <a:lnTo>
                    <a:pt x="370840" y="50800"/>
                  </a:lnTo>
                  <a:lnTo>
                    <a:pt x="370840" y="44450"/>
                  </a:lnTo>
                  <a:close/>
                </a:path>
                <a:path w="370840" h="295910">
                  <a:moveTo>
                    <a:pt x="3810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41910"/>
                  </a:lnTo>
                  <a:close/>
                </a:path>
                <a:path w="370840" h="295910">
                  <a:moveTo>
                    <a:pt x="370840" y="41910"/>
                  </a:moveTo>
                  <a:lnTo>
                    <a:pt x="367029" y="41910"/>
                  </a:lnTo>
                  <a:lnTo>
                    <a:pt x="367029" y="43179"/>
                  </a:lnTo>
                  <a:lnTo>
                    <a:pt x="370840" y="43179"/>
                  </a:lnTo>
                  <a:lnTo>
                    <a:pt x="370840" y="41910"/>
                  </a:lnTo>
                  <a:close/>
                </a:path>
                <a:path w="370840" h="295910">
                  <a:moveTo>
                    <a:pt x="3810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100"/>
                  </a:lnTo>
                  <a:close/>
                </a:path>
                <a:path w="370840" h="295910">
                  <a:moveTo>
                    <a:pt x="370840" y="38100"/>
                  </a:moveTo>
                  <a:lnTo>
                    <a:pt x="367029" y="38100"/>
                  </a:lnTo>
                  <a:lnTo>
                    <a:pt x="367029" y="40639"/>
                  </a:lnTo>
                  <a:lnTo>
                    <a:pt x="370840" y="40639"/>
                  </a:lnTo>
                  <a:lnTo>
                    <a:pt x="370840" y="38100"/>
                  </a:lnTo>
                  <a:close/>
                </a:path>
                <a:path w="370840" h="295910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70840" h="295910">
                  <a:moveTo>
                    <a:pt x="370840" y="29210"/>
                  </a:moveTo>
                  <a:lnTo>
                    <a:pt x="367029" y="29210"/>
                  </a:lnTo>
                  <a:lnTo>
                    <a:pt x="367029" y="36829"/>
                  </a:lnTo>
                  <a:lnTo>
                    <a:pt x="370840" y="36829"/>
                  </a:lnTo>
                  <a:lnTo>
                    <a:pt x="370840" y="29210"/>
                  </a:lnTo>
                  <a:close/>
                </a:path>
                <a:path w="370840" h="295910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370840" h="295910">
                  <a:moveTo>
                    <a:pt x="370840" y="25400"/>
                  </a:moveTo>
                  <a:lnTo>
                    <a:pt x="367029" y="25400"/>
                  </a:lnTo>
                  <a:lnTo>
                    <a:pt x="367029" y="27939"/>
                  </a:lnTo>
                  <a:lnTo>
                    <a:pt x="370840" y="27939"/>
                  </a:lnTo>
                  <a:lnTo>
                    <a:pt x="370840" y="25400"/>
                  </a:lnTo>
                  <a:close/>
                </a:path>
                <a:path w="370840" h="295910">
                  <a:moveTo>
                    <a:pt x="3810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6510"/>
                  </a:lnTo>
                  <a:close/>
                </a:path>
                <a:path w="370840" h="295910">
                  <a:moveTo>
                    <a:pt x="370840" y="16510"/>
                  </a:moveTo>
                  <a:lnTo>
                    <a:pt x="367029" y="16510"/>
                  </a:lnTo>
                  <a:lnTo>
                    <a:pt x="367029" y="24129"/>
                  </a:lnTo>
                  <a:lnTo>
                    <a:pt x="370840" y="24129"/>
                  </a:lnTo>
                  <a:lnTo>
                    <a:pt x="370840" y="16510"/>
                  </a:lnTo>
                  <a:close/>
                </a:path>
                <a:path w="370840" h="295910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70840" h="295910">
                  <a:moveTo>
                    <a:pt x="370840" y="12700"/>
                  </a:moveTo>
                  <a:lnTo>
                    <a:pt x="367029" y="12700"/>
                  </a:lnTo>
                  <a:lnTo>
                    <a:pt x="367029" y="15239"/>
                  </a:lnTo>
                  <a:lnTo>
                    <a:pt x="370840" y="15239"/>
                  </a:lnTo>
                  <a:lnTo>
                    <a:pt x="370840" y="12700"/>
                  </a:lnTo>
                  <a:close/>
                </a:path>
                <a:path w="370840" h="295910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70840" h="295910">
                  <a:moveTo>
                    <a:pt x="370840" y="10160"/>
                  </a:moveTo>
                  <a:lnTo>
                    <a:pt x="367029" y="10160"/>
                  </a:lnTo>
                  <a:lnTo>
                    <a:pt x="367029" y="11429"/>
                  </a:lnTo>
                  <a:lnTo>
                    <a:pt x="370840" y="11429"/>
                  </a:lnTo>
                  <a:lnTo>
                    <a:pt x="370840" y="10160"/>
                  </a:lnTo>
                  <a:close/>
                </a:path>
                <a:path w="370840" h="29591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70840" h="295910">
                  <a:moveTo>
                    <a:pt x="370840" y="6350"/>
                  </a:moveTo>
                  <a:lnTo>
                    <a:pt x="367029" y="6350"/>
                  </a:lnTo>
                  <a:lnTo>
                    <a:pt x="367029" y="8889"/>
                  </a:lnTo>
                  <a:lnTo>
                    <a:pt x="370840" y="8889"/>
                  </a:lnTo>
                  <a:lnTo>
                    <a:pt x="370840" y="6350"/>
                  </a:lnTo>
                  <a:close/>
                </a:path>
                <a:path w="370840" h="29591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70840" h="295910">
                  <a:moveTo>
                    <a:pt x="370840" y="3810"/>
                  </a:moveTo>
                  <a:lnTo>
                    <a:pt x="367029" y="3810"/>
                  </a:lnTo>
                  <a:lnTo>
                    <a:pt x="367029" y="5079"/>
                  </a:lnTo>
                  <a:lnTo>
                    <a:pt x="370840" y="5079"/>
                  </a:lnTo>
                  <a:lnTo>
                    <a:pt x="370840" y="3810"/>
                  </a:lnTo>
                  <a:close/>
                </a:path>
                <a:path w="370840" h="295910">
                  <a:moveTo>
                    <a:pt x="37084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0840" y="2539"/>
                  </a:lnTo>
                  <a:lnTo>
                    <a:pt x="370840" y="0"/>
                  </a:lnTo>
                  <a:close/>
                </a:path>
                <a:path w="370840" h="295910">
                  <a:moveTo>
                    <a:pt x="3810" y="50800"/>
                  </a:moveTo>
                  <a:lnTo>
                    <a:pt x="0" y="5080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50800"/>
                  </a:lnTo>
                  <a:close/>
                </a:path>
                <a:path w="370840" h="295910">
                  <a:moveTo>
                    <a:pt x="370840" y="50800"/>
                  </a:moveTo>
                  <a:lnTo>
                    <a:pt x="367029" y="50800"/>
                  </a:lnTo>
                  <a:lnTo>
                    <a:pt x="367029" y="99060"/>
                  </a:lnTo>
                  <a:lnTo>
                    <a:pt x="370840" y="99060"/>
                  </a:lnTo>
                  <a:lnTo>
                    <a:pt x="370840" y="50800"/>
                  </a:lnTo>
                  <a:close/>
                </a:path>
                <a:path w="370840" h="295910">
                  <a:moveTo>
                    <a:pt x="3810" y="99060"/>
                  </a:moveTo>
                  <a:lnTo>
                    <a:pt x="0" y="9906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99060"/>
                  </a:lnTo>
                  <a:close/>
                </a:path>
                <a:path w="370840" h="295910">
                  <a:moveTo>
                    <a:pt x="370840" y="99060"/>
                  </a:moveTo>
                  <a:lnTo>
                    <a:pt x="367029" y="99060"/>
                  </a:lnTo>
                  <a:lnTo>
                    <a:pt x="367029" y="120650"/>
                  </a:lnTo>
                  <a:lnTo>
                    <a:pt x="370840" y="120650"/>
                  </a:lnTo>
                  <a:lnTo>
                    <a:pt x="370840" y="99060"/>
                  </a:lnTo>
                  <a:close/>
                </a:path>
                <a:path w="370840" h="295910">
                  <a:moveTo>
                    <a:pt x="3810" y="120650"/>
                  </a:moveTo>
                  <a:lnTo>
                    <a:pt x="0" y="1206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20650"/>
                  </a:lnTo>
                  <a:close/>
                </a:path>
                <a:path w="370840" h="295910">
                  <a:moveTo>
                    <a:pt x="370840" y="120650"/>
                  </a:moveTo>
                  <a:lnTo>
                    <a:pt x="367029" y="120650"/>
                  </a:lnTo>
                  <a:lnTo>
                    <a:pt x="367029" y="203200"/>
                  </a:lnTo>
                  <a:lnTo>
                    <a:pt x="370840" y="203200"/>
                  </a:lnTo>
                  <a:lnTo>
                    <a:pt x="370840" y="120650"/>
                  </a:lnTo>
                  <a:close/>
                </a:path>
                <a:path w="370840" h="295910">
                  <a:moveTo>
                    <a:pt x="3810" y="203200"/>
                  </a:moveTo>
                  <a:lnTo>
                    <a:pt x="0" y="20320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03200"/>
                  </a:lnTo>
                  <a:close/>
                </a:path>
                <a:path w="370840" h="295910">
                  <a:moveTo>
                    <a:pt x="370840" y="203200"/>
                  </a:moveTo>
                  <a:lnTo>
                    <a:pt x="367029" y="203200"/>
                  </a:lnTo>
                  <a:lnTo>
                    <a:pt x="367029" y="222250"/>
                  </a:lnTo>
                  <a:lnTo>
                    <a:pt x="370840" y="222250"/>
                  </a:lnTo>
                  <a:lnTo>
                    <a:pt x="370840" y="203200"/>
                  </a:lnTo>
                  <a:close/>
                </a:path>
                <a:path w="370840" h="295910">
                  <a:moveTo>
                    <a:pt x="3810" y="222250"/>
                  </a:moveTo>
                  <a:lnTo>
                    <a:pt x="0" y="22225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2250"/>
                  </a:lnTo>
                  <a:close/>
                </a:path>
                <a:path w="370840" h="295910">
                  <a:moveTo>
                    <a:pt x="370840" y="222250"/>
                  </a:moveTo>
                  <a:lnTo>
                    <a:pt x="367029" y="222250"/>
                  </a:lnTo>
                  <a:lnTo>
                    <a:pt x="367029" y="234950"/>
                  </a:lnTo>
                  <a:lnTo>
                    <a:pt x="370840" y="234950"/>
                  </a:lnTo>
                  <a:lnTo>
                    <a:pt x="370840" y="222250"/>
                  </a:lnTo>
                  <a:close/>
                </a:path>
                <a:path w="370840" h="295910">
                  <a:moveTo>
                    <a:pt x="3810" y="234950"/>
                  </a:moveTo>
                  <a:lnTo>
                    <a:pt x="0" y="2349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34950"/>
                  </a:lnTo>
                  <a:close/>
                </a:path>
                <a:path w="370840" h="295910">
                  <a:moveTo>
                    <a:pt x="370840" y="234950"/>
                  </a:moveTo>
                  <a:lnTo>
                    <a:pt x="367029" y="234950"/>
                  </a:lnTo>
                  <a:lnTo>
                    <a:pt x="367029" y="266700"/>
                  </a:lnTo>
                  <a:lnTo>
                    <a:pt x="370840" y="266700"/>
                  </a:lnTo>
                  <a:lnTo>
                    <a:pt x="370840" y="234950"/>
                  </a:lnTo>
                  <a:close/>
                </a:path>
                <a:path w="370840" h="295910">
                  <a:moveTo>
                    <a:pt x="370840" y="294767"/>
                  </a:moveTo>
                  <a:lnTo>
                    <a:pt x="0" y="294767"/>
                  </a:lnTo>
                  <a:lnTo>
                    <a:pt x="0" y="295910"/>
                  </a:lnTo>
                  <a:lnTo>
                    <a:pt x="370840" y="295910"/>
                  </a:lnTo>
                  <a:lnTo>
                    <a:pt x="370840" y="294767"/>
                  </a:lnTo>
                  <a:close/>
                </a:path>
                <a:path w="370840" h="295910">
                  <a:moveTo>
                    <a:pt x="3810" y="290957"/>
                  </a:moveTo>
                  <a:lnTo>
                    <a:pt x="0" y="290957"/>
                  </a:lnTo>
                  <a:lnTo>
                    <a:pt x="0" y="294639"/>
                  </a:lnTo>
                  <a:lnTo>
                    <a:pt x="370840" y="294639"/>
                  </a:lnTo>
                  <a:lnTo>
                    <a:pt x="370840" y="292100"/>
                  </a:lnTo>
                  <a:lnTo>
                    <a:pt x="3810" y="292100"/>
                  </a:lnTo>
                  <a:lnTo>
                    <a:pt x="3810" y="290957"/>
                  </a:lnTo>
                  <a:close/>
                </a:path>
                <a:path w="370840" h="295910">
                  <a:moveTo>
                    <a:pt x="370840" y="290957"/>
                  </a:moveTo>
                  <a:lnTo>
                    <a:pt x="367029" y="290957"/>
                  </a:lnTo>
                  <a:lnTo>
                    <a:pt x="367029" y="292100"/>
                  </a:lnTo>
                  <a:lnTo>
                    <a:pt x="370840" y="292100"/>
                  </a:lnTo>
                  <a:lnTo>
                    <a:pt x="370840" y="290957"/>
                  </a:lnTo>
                  <a:close/>
                </a:path>
                <a:path w="370840" h="295910">
                  <a:moveTo>
                    <a:pt x="3810" y="288417"/>
                  </a:moveTo>
                  <a:lnTo>
                    <a:pt x="0" y="288417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8417"/>
                  </a:lnTo>
                  <a:close/>
                </a:path>
                <a:path w="370840" h="295910">
                  <a:moveTo>
                    <a:pt x="370840" y="288417"/>
                  </a:moveTo>
                  <a:lnTo>
                    <a:pt x="367029" y="288417"/>
                  </a:lnTo>
                  <a:lnTo>
                    <a:pt x="367029" y="290830"/>
                  </a:lnTo>
                  <a:lnTo>
                    <a:pt x="370840" y="290830"/>
                  </a:lnTo>
                  <a:lnTo>
                    <a:pt x="370840" y="288417"/>
                  </a:lnTo>
                  <a:close/>
                </a:path>
                <a:path w="370840" h="295910">
                  <a:moveTo>
                    <a:pt x="3810" y="284607"/>
                  </a:moveTo>
                  <a:lnTo>
                    <a:pt x="0" y="284607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4607"/>
                  </a:lnTo>
                  <a:close/>
                </a:path>
                <a:path w="370840" h="295910">
                  <a:moveTo>
                    <a:pt x="370840" y="284607"/>
                  </a:moveTo>
                  <a:lnTo>
                    <a:pt x="367029" y="284607"/>
                  </a:lnTo>
                  <a:lnTo>
                    <a:pt x="367029" y="288289"/>
                  </a:lnTo>
                  <a:lnTo>
                    <a:pt x="370840" y="288289"/>
                  </a:lnTo>
                  <a:lnTo>
                    <a:pt x="370840" y="284607"/>
                  </a:lnTo>
                  <a:close/>
                </a:path>
                <a:path w="370840" h="295910">
                  <a:moveTo>
                    <a:pt x="3810" y="282067"/>
                  </a:moveTo>
                  <a:lnTo>
                    <a:pt x="0" y="282067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2067"/>
                  </a:lnTo>
                  <a:close/>
                </a:path>
                <a:path w="370840" h="295910">
                  <a:moveTo>
                    <a:pt x="370840" y="282067"/>
                  </a:moveTo>
                  <a:lnTo>
                    <a:pt x="367029" y="282067"/>
                  </a:lnTo>
                  <a:lnTo>
                    <a:pt x="367029" y="284480"/>
                  </a:lnTo>
                  <a:lnTo>
                    <a:pt x="370840" y="284480"/>
                  </a:lnTo>
                  <a:lnTo>
                    <a:pt x="370840" y="282067"/>
                  </a:lnTo>
                  <a:close/>
                </a:path>
                <a:path w="370840" h="295910">
                  <a:moveTo>
                    <a:pt x="3810" y="275717"/>
                  </a:moveTo>
                  <a:lnTo>
                    <a:pt x="0" y="275717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717"/>
                  </a:lnTo>
                  <a:close/>
                </a:path>
                <a:path w="370840" h="295910">
                  <a:moveTo>
                    <a:pt x="370840" y="275717"/>
                  </a:moveTo>
                  <a:lnTo>
                    <a:pt x="367029" y="275717"/>
                  </a:lnTo>
                  <a:lnTo>
                    <a:pt x="367029" y="281939"/>
                  </a:lnTo>
                  <a:lnTo>
                    <a:pt x="370840" y="281939"/>
                  </a:lnTo>
                  <a:lnTo>
                    <a:pt x="370840" y="275717"/>
                  </a:lnTo>
                  <a:close/>
                </a:path>
                <a:path w="370840" h="295910">
                  <a:moveTo>
                    <a:pt x="3810" y="269367"/>
                  </a:moveTo>
                  <a:lnTo>
                    <a:pt x="0" y="269367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367"/>
                  </a:lnTo>
                  <a:close/>
                </a:path>
                <a:path w="370840" h="295910">
                  <a:moveTo>
                    <a:pt x="370840" y="269367"/>
                  </a:moveTo>
                  <a:lnTo>
                    <a:pt x="367029" y="269367"/>
                  </a:lnTo>
                  <a:lnTo>
                    <a:pt x="367029" y="275589"/>
                  </a:lnTo>
                  <a:lnTo>
                    <a:pt x="370840" y="275589"/>
                  </a:lnTo>
                  <a:lnTo>
                    <a:pt x="370840" y="269367"/>
                  </a:lnTo>
                  <a:close/>
                </a:path>
                <a:path w="370840" h="295910">
                  <a:moveTo>
                    <a:pt x="3810" y="266826"/>
                  </a:moveTo>
                  <a:lnTo>
                    <a:pt x="0" y="266826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6826"/>
                  </a:lnTo>
                  <a:close/>
                </a:path>
                <a:path w="370840" h="295910">
                  <a:moveTo>
                    <a:pt x="370840" y="266826"/>
                  </a:moveTo>
                  <a:lnTo>
                    <a:pt x="367029" y="266826"/>
                  </a:lnTo>
                  <a:lnTo>
                    <a:pt x="367029" y="269239"/>
                  </a:lnTo>
                  <a:lnTo>
                    <a:pt x="370840" y="269239"/>
                  </a:lnTo>
                  <a:lnTo>
                    <a:pt x="370840" y="266826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8289289" y="2821940"/>
              <a:ext cx="363220" cy="288290"/>
            </a:xfrm>
            <a:custGeom>
              <a:avLst/>
              <a:gdLst/>
              <a:ahLst/>
              <a:cxnLst/>
              <a:rect l="l" t="t" r="r" b="b"/>
              <a:pathLst>
                <a:path w="363220" h="288289">
                  <a:moveTo>
                    <a:pt x="380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39"/>
                  </a:lnTo>
                  <a:close/>
                </a:path>
                <a:path w="363220" h="288289">
                  <a:moveTo>
                    <a:pt x="363219" y="40639"/>
                  </a:moveTo>
                  <a:lnTo>
                    <a:pt x="360679" y="40639"/>
                  </a:lnTo>
                  <a:lnTo>
                    <a:pt x="360679" y="46989"/>
                  </a:lnTo>
                  <a:lnTo>
                    <a:pt x="363219" y="46989"/>
                  </a:lnTo>
                  <a:lnTo>
                    <a:pt x="363219" y="40639"/>
                  </a:lnTo>
                  <a:close/>
                </a:path>
                <a:path w="363220" h="288289">
                  <a:moveTo>
                    <a:pt x="3809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8100"/>
                  </a:lnTo>
                  <a:close/>
                </a:path>
                <a:path w="363220" h="288289">
                  <a:moveTo>
                    <a:pt x="363219" y="38100"/>
                  </a:moveTo>
                  <a:lnTo>
                    <a:pt x="360679" y="38100"/>
                  </a:lnTo>
                  <a:lnTo>
                    <a:pt x="360679" y="39369"/>
                  </a:lnTo>
                  <a:lnTo>
                    <a:pt x="363219" y="39369"/>
                  </a:lnTo>
                  <a:lnTo>
                    <a:pt x="363219" y="38100"/>
                  </a:lnTo>
                  <a:close/>
                </a:path>
                <a:path w="363220" h="288289">
                  <a:moveTo>
                    <a:pt x="3809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4289"/>
                  </a:lnTo>
                  <a:close/>
                </a:path>
                <a:path w="363220" h="288289">
                  <a:moveTo>
                    <a:pt x="363219" y="34289"/>
                  </a:moveTo>
                  <a:lnTo>
                    <a:pt x="360679" y="34289"/>
                  </a:lnTo>
                  <a:lnTo>
                    <a:pt x="360679" y="36829"/>
                  </a:lnTo>
                  <a:lnTo>
                    <a:pt x="363219" y="36829"/>
                  </a:lnTo>
                  <a:lnTo>
                    <a:pt x="363219" y="34289"/>
                  </a:lnTo>
                  <a:close/>
                </a:path>
                <a:path w="363220" h="288289">
                  <a:moveTo>
                    <a:pt x="3809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5400"/>
                  </a:lnTo>
                  <a:close/>
                </a:path>
                <a:path w="363220" h="288289">
                  <a:moveTo>
                    <a:pt x="363219" y="25400"/>
                  </a:moveTo>
                  <a:lnTo>
                    <a:pt x="360679" y="25400"/>
                  </a:lnTo>
                  <a:lnTo>
                    <a:pt x="360679" y="33019"/>
                  </a:lnTo>
                  <a:lnTo>
                    <a:pt x="363219" y="33019"/>
                  </a:lnTo>
                  <a:lnTo>
                    <a:pt x="363219" y="25400"/>
                  </a:lnTo>
                  <a:close/>
                </a:path>
                <a:path w="363220" h="288289">
                  <a:moveTo>
                    <a:pt x="3809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1589"/>
                  </a:lnTo>
                  <a:close/>
                </a:path>
                <a:path w="363220" h="288289">
                  <a:moveTo>
                    <a:pt x="363219" y="21589"/>
                  </a:moveTo>
                  <a:lnTo>
                    <a:pt x="360679" y="21589"/>
                  </a:lnTo>
                  <a:lnTo>
                    <a:pt x="360679" y="24129"/>
                  </a:lnTo>
                  <a:lnTo>
                    <a:pt x="363219" y="24129"/>
                  </a:lnTo>
                  <a:lnTo>
                    <a:pt x="363219" y="21589"/>
                  </a:lnTo>
                  <a:close/>
                </a:path>
                <a:path w="363220" h="288289">
                  <a:moveTo>
                    <a:pt x="3809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2700"/>
                  </a:lnTo>
                  <a:close/>
                </a:path>
                <a:path w="363220" h="288289">
                  <a:moveTo>
                    <a:pt x="363219" y="12700"/>
                  </a:moveTo>
                  <a:lnTo>
                    <a:pt x="360679" y="12700"/>
                  </a:lnTo>
                  <a:lnTo>
                    <a:pt x="360679" y="20319"/>
                  </a:lnTo>
                  <a:lnTo>
                    <a:pt x="363219" y="20319"/>
                  </a:lnTo>
                  <a:lnTo>
                    <a:pt x="363219" y="12700"/>
                  </a:lnTo>
                  <a:close/>
                </a:path>
                <a:path w="363220" h="288289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363220" h="288289">
                  <a:moveTo>
                    <a:pt x="363219" y="8889"/>
                  </a:moveTo>
                  <a:lnTo>
                    <a:pt x="360679" y="8889"/>
                  </a:lnTo>
                  <a:lnTo>
                    <a:pt x="360679" y="11429"/>
                  </a:lnTo>
                  <a:lnTo>
                    <a:pt x="363219" y="11429"/>
                  </a:lnTo>
                  <a:lnTo>
                    <a:pt x="363219" y="8889"/>
                  </a:lnTo>
                  <a:close/>
                </a:path>
                <a:path w="363220" h="288289">
                  <a:moveTo>
                    <a:pt x="3809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6350"/>
                  </a:lnTo>
                  <a:close/>
                </a:path>
                <a:path w="363220" h="288289">
                  <a:moveTo>
                    <a:pt x="363219" y="6350"/>
                  </a:moveTo>
                  <a:lnTo>
                    <a:pt x="360679" y="6350"/>
                  </a:lnTo>
                  <a:lnTo>
                    <a:pt x="360679" y="7619"/>
                  </a:lnTo>
                  <a:lnTo>
                    <a:pt x="363219" y="7619"/>
                  </a:lnTo>
                  <a:lnTo>
                    <a:pt x="363219" y="6350"/>
                  </a:lnTo>
                  <a:close/>
                </a:path>
                <a:path w="363220" h="288289">
                  <a:moveTo>
                    <a:pt x="3809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close/>
                </a:path>
                <a:path w="363220" h="288289">
                  <a:moveTo>
                    <a:pt x="363219" y="2539"/>
                  </a:moveTo>
                  <a:lnTo>
                    <a:pt x="360679" y="2539"/>
                  </a:lnTo>
                  <a:lnTo>
                    <a:pt x="360679" y="5079"/>
                  </a:lnTo>
                  <a:lnTo>
                    <a:pt x="363219" y="5079"/>
                  </a:lnTo>
                  <a:lnTo>
                    <a:pt x="363219" y="2539"/>
                  </a:lnTo>
                  <a:close/>
                </a:path>
                <a:path w="363220" h="288289">
                  <a:moveTo>
                    <a:pt x="3632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19" y="1269"/>
                  </a:lnTo>
                  <a:lnTo>
                    <a:pt x="363219" y="0"/>
                  </a:lnTo>
                  <a:close/>
                </a:path>
                <a:path w="363220" h="288289">
                  <a:moveTo>
                    <a:pt x="3809" y="46990"/>
                  </a:moveTo>
                  <a:lnTo>
                    <a:pt x="0" y="4699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46990"/>
                  </a:lnTo>
                  <a:close/>
                </a:path>
                <a:path w="363220" h="288289">
                  <a:moveTo>
                    <a:pt x="363219" y="46990"/>
                  </a:moveTo>
                  <a:lnTo>
                    <a:pt x="360679" y="46990"/>
                  </a:lnTo>
                  <a:lnTo>
                    <a:pt x="360679" y="95250"/>
                  </a:lnTo>
                  <a:lnTo>
                    <a:pt x="363219" y="95250"/>
                  </a:lnTo>
                  <a:lnTo>
                    <a:pt x="363219" y="46990"/>
                  </a:lnTo>
                  <a:close/>
                </a:path>
                <a:path w="363220" h="288289">
                  <a:moveTo>
                    <a:pt x="3809" y="95250"/>
                  </a:moveTo>
                  <a:lnTo>
                    <a:pt x="0" y="9525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95250"/>
                  </a:lnTo>
                  <a:close/>
                </a:path>
                <a:path w="363220" h="288289">
                  <a:moveTo>
                    <a:pt x="363219" y="95250"/>
                  </a:moveTo>
                  <a:lnTo>
                    <a:pt x="360679" y="95250"/>
                  </a:lnTo>
                  <a:lnTo>
                    <a:pt x="360679" y="116839"/>
                  </a:lnTo>
                  <a:lnTo>
                    <a:pt x="363219" y="116839"/>
                  </a:lnTo>
                  <a:lnTo>
                    <a:pt x="363219" y="95250"/>
                  </a:lnTo>
                  <a:close/>
                </a:path>
                <a:path w="363220" h="288289">
                  <a:moveTo>
                    <a:pt x="3809" y="116840"/>
                  </a:moveTo>
                  <a:lnTo>
                    <a:pt x="0" y="1168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16840"/>
                  </a:lnTo>
                  <a:close/>
                </a:path>
                <a:path w="363220" h="288289">
                  <a:moveTo>
                    <a:pt x="363219" y="116840"/>
                  </a:moveTo>
                  <a:lnTo>
                    <a:pt x="360679" y="116840"/>
                  </a:lnTo>
                  <a:lnTo>
                    <a:pt x="360679" y="199389"/>
                  </a:lnTo>
                  <a:lnTo>
                    <a:pt x="363219" y="199389"/>
                  </a:lnTo>
                  <a:lnTo>
                    <a:pt x="363219" y="116840"/>
                  </a:lnTo>
                  <a:close/>
                </a:path>
                <a:path w="363220" h="288289">
                  <a:moveTo>
                    <a:pt x="3809" y="199390"/>
                  </a:moveTo>
                  <a:lnTo>
                    <a:pt x="0" y="1993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99390"/>
                  </a:lnTo>
                  <a:close/>
                </a:path>
                <a:path w="363220" h="288289">
                  <a:moveTo>
                    <a:pt x="363219" y="199390"/>
                  </a:moveTo>
                  <a:lnTo>
                    <a:pt x="360679" y="199390"/>
                  </a:lnTo>
                  <a:lnTo>
                    <a:pt x="360679" y="218439"/>
                  </a:lnTo>
                  <a:lnTo>
                    <a:pt x="363219" y="218439"/>
                  </a:lnTo>
                  <a:lnTo>
                    <a:pt x="363219" y="199390"/>
                  </a:lnTo>
                  <a:close/>
                </a:path>
                <a:path w="363220" h="288289">
                  <a:moveTo>
                    <a:pt x="3809" y="218440"/>
                  </a:moveTo>
                  <a:lnTo>
                    <a:pt x="0" y="21844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18440"/>
                  </a:lnTo>
                  <a:close/>
                </a:path>
                <a:path w="363220" h="288289">
                  <a:moveTo>
                    <a:pt x="363219" y="218440"/>
                  </a:moveTo>
                  <a:lnTo>
                    <a:pt x="360679" y="218440"/>
                  </a:lnTo>
                  <a:lnTo>
                    <a:pt x="360679" y="231139"/>
                  </a:lnTo>
                  <a:lnTo>
                    <a:pt x="363219" y="231139"/>
                  </a:lnTo>
                  <a:lnTo>
                    <a:pt x="363219" y="218440"/>
                  </a:lnTo>
                  <a:close/>
                </a:path>
                <a:path w="363220" h="288289">
                  <a:moveTo>
                    <a:pt x="3809" y="231140"/>
                  </a:moveTo>
                  <a:lnTo>
                    <a:pt x="0" y="2311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31140"/>
                  </a:lnTo>
                  <a:close/>
                </a:path>
                <a:path w="363220" h="288289">
                  <a:moveTo>
                    <a:pt x="363219" y="231140"/>
                  </a:moveTo>
                  <a:lnTo>
                    <a:pt x="360679" y="231140"/>
                  </a:lnTo>
                  <a:lnTo>
                    <a:pt x="360679" y="262889"/>
                  </a:lnTo>
                  <a:lnTo>
                    <a:pt x="363219" y="262889"/>
                  </a:lnTo>
                  <a:lnTo>
                    <a:pt x="363219" y="231140"/>
                  </a:lnTo>
                  <a:close/>
                </a:path>
                <a:path w="363220" h="288289">
                  <a:moveTo>
                    <a:pt x="363219" y="287147"/>
                  </a:moveTo>
                  <a:lnTo>
                    <a:pt x="0" y="287147"/>
                  </a:lnTo>
                  <a:lnTo>
                    <a:pt x="0" y="288289"/>
                  </a:lnTo>
                  <a:lnTo>
                    <a:pt x="363219" y="288289"/>
                  </a:lnTo>
                  <a:lnTo>
                    <a:pt x="363219" y="287147"/>
                  </a:lnTo>
                  <a:close/>
                </a:path>
                <a:path w="363220" h="288289">
                  <a:moveTo>
                    <a:pt x="3809" y="284607"/>
                  </a:moveTo>
                  <a:lnTo>
                    <a:pt x="0" y="284607"/>
                  </a:lnTo>
                  <a:lnTo>
                    <a:pt x="0" y="287020"/>
                  </a:lnTo>
                  <a:lnTo>
                    <a:pt x="363219" y="287020"/>
                  </a:lnTo>
                  <a:lnTo>
                    <a:pt x="363219" y="285750"/>
                  </a:lnTo>
                  <a:lnTo>
                    <a:pt x="3809" y="285750"/>
                  </a:lnTo>
                  <a:lnTo>
                    <a:pt x="3809" y="284607"/>
                  </a:lnTo>
                  <a:close/>
                </a:path>
                <a:path w="363220" h="288289">
                  <a:moveTo>
                    <a:pt x="363219" y="284607"/>
                  </a:moveTo>
                  <a:lnTo>
                    <a:pt x="360679" y="284607"/>
                  </a:lnTo>
                  <a:lnTo>
                    <a:pt x="360679" y="285750"/>
                  </a:lnTo>
                  <a:lnTo>
                    <a:pt x="363219" y="285750"/>
                  </a:lnTo>
                  <a:lnTo>
                    <a:pt x="363219" y="284607"/>
                  </a:lnTo>
                  <a:close/>
                </a:path>
                <a:path w="363220" h="288289">
                  <a:moveTo>
                    <a:pt x="3809" y="280797"/>
                  </a:moveTo>
                  <a:lnTo>
                    <a:pt x="0" y="280797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80797"/>
                  </a:lnTo>
                  <a:close/>
                </a:path>
                <a:path w="363220" h="288289">
                  <a:moveTo>
                    <a:pt x="363219" y="280797"/>
                  </a:moveTo>
                  <a:lnTo>
                    <a:pt x="360679" y="280797"/>
                  </a:lnTo>
                  <a:lnTo>
                    <a:pt x="360679" y="284479"/>
                  </a:lnTo>
                  <a:lnTo>
                    <a:pt x="363219" y="284479"/>
                  </a:lnTo>
                  <a:lnTo>
                    <a:pt x="363219" y="280797"/>
                  </a:lnTo>
                  <a:close/>
                </a:path>
                <a:path w="363220" h="288289">
                  <a:moveTo>
                    <a:pt x="3809" y="278257"/>
                  </a:moveTo>
                  <a:lnTo>
                    <a:pt x="0" y="278257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8257"/>
                  </a:lnTo>
                  <a:close/>
                </a:path>
                <a:path w="363220" h="288289">
                  <a:moveTo>
                    <a:pt x="363219" y="278257"/>
                  </a:moveTo>
                  <a:lnTo>
                    <a:pt x="360679" y="278257"/>
                  </a:lnTo>
                  <a:lnTo>
                    <a:pt x="360679" y="280670"/>
                  </a:lnTo>
                  <a:lnTo>
                    <a:pt x="363219" y="280670"/>
                  </a:lnTo>
                  <a:lnTo>
                    <a:pt x="363219" y="278257"/>
                  </a:lnTo>
                  <a:close/>
                </a:path>
                <a:path w="363220" h="288289">
                  <a:moveTo>
                    <a:pt x="3809" y="271907"/>
                  </a:moveTo>
                  <a:lnTo>
                    <a:pt x="0" y="271907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907"/>
                  </a:lnTo>
                  <a:close/>
                </a:path>
                <a:path w="363220" h="288289">
                  <a:moveTo>
                    <a:pt x="363219" y="271907"/>
                  </a:moveTo>
                  <a:lnTo>
                    <a:pt x="360679" y="271907"/>
                  </a:lnTo>
                  <a:lnTo>
                    <a:pt x="360679" y="278129"/>
                  </a:lnTo>
                  <a:lnTo>
                    <a:pt x="363219" y="278129"/>
                  </a:lnTo>
                  <a:lnTo>
                    <a:pt x="363219" y="271907"/>
                  </a:lnTo>
                  <a:close/>
                </a:path>
                <a:path w="363220" h="288289">
                  <a:moveTo>
                    <a:pt x="3809" y="265557"/>
                  </a:moveTo>
                  <a:lnTo>
                    <a:pt x="0" y="265557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557"/>
                  </a:lnTo>
                  <a:close/>
                </a:path>
                <a:path w="363220" h="288289">
                  <a:moveTo>
                    <a:pt x="363219" y="265557"/>
                  </a:moveTo>
                  <a:lnTo>
                    <a:pt x="360679" y="265557"/>
                  </a:lnTo>
                  <a:lnTo>
                    <a:pt x="360679" y="271779"/>
                  </a:lnTo>
                  <a:lnTo>
                    <a:pt x="363219" y="271779"/>
                  </a:lnTo>
                  <a:lnTo>
                    <a:pt x="363219" y="265557"/>
                  </a:lnTo>
                  <a:close/>
                </a:path>
                <a:path w="363220" h="288289">
                  <a:moveTo>
                    <a:pt x="3809" y="263016"/>
                  </a:moveTo>
                  <a:lnTo>
                    <a:pt x="0" y="263016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63016"/>
                  </a:lnTo>
                  <a:close/>
                </a:path>
                <a:path w="363220" h="288289">
                  <a:moveTo>
                    <a:pt x="363219" y="263016"/>
                  </a:moveTo>
                  <a:lnTo>
                    <a:pt x="360679" y="263016"/>
                  </a:lnTo>
                  <a:lnTo>
                    <a:pt x="360679" y="265429"/>
                  </a:lnTo>
                  <a:lnTo>
                    <a:pt x="363219" y="265429"/>
                  </a:lnTo>
                  <a:lnTo>
                    <a:pt x="363219" y="263016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8293099" y="282448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70" h="283210">
                  <a:moveTo>
                    <a:pt x="254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38100"/>
                  </a:lnTo>
                  <a:close/>
                </a:path>
                <a:path w="356870" h="283210">
                  <a:moveTo>
                    <a:pt x="356870" y="38100"/>
                  </a:moveTo>
                  <a:lnTo>
                    <a:pt x="353059" y="38100"/>
                  </a:lnTo>
                  <a:lnTo>
                    <a:pt x="353059" y="44450"/>
                  </a:lnTo>
                  <a:lnTo>
                    <a:pt x="356870" y="44450"/>
                  </a:lnTo>
                  <a:lnTo>
                    <a:pt x="356870" y="38100"/>
                  </a:lnTo>
                  <a:close/>
                </a:path>
                <a:path w="356870" h="283210">
                  <a:moveTo>
                    <a:pt x="2540" y="35560"/>
                  </a:moveTo>
                  <a:lnTo>
                    <a:pt x="0" y="35560"/>
                  </a:lnTo>
                  <a:lnTo>
                    <a:pt x="0" y="36829"/>
                  </a:lnTo>
                  <a:lnTo>
                    <a:pt x="2540" y="36829"/>
                  </a:lnTo>
                  <a:lnTo>
                    <a:pt x="2540" y="35560"/>
                  </a:lnTo>
                  <a:close/>
                </a:path>
                <a:path w="356870" h="283210">
                  <a:moveTo>
                    <a:pt x="356870" y="35560"/>
                  </a:moveTo>
                  <a:lnTo>
                    <a:pt x="353059" y="35560"/>
                  </a:lnTo>
                  <a:lnTo>
                    <a:pt x="353059" y="36829"/>
                  </a:lnTo>
                  <a:lnTo>
                    <a:pt x="356870" y="36829"/>
                  </a:lnTo>
                  <a:lnTo>
                    <a:pt x="356870" y="35560"/>
                  </a:lnTo>
                  <a:close/>
                </a:path>
                <a:path w="356870" h="283210">
                  <a:moveTo>
                    <a:pt x="254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31750"/>
                  </a:lnTo>
                  <a:close/>
                </a:path>
                <a:path w="356870" h="283210">
                  <a:moveTo>
                    <a:pt x="356870" y="31750"/>
                  </a:moveTo>
                  <a:lnTo>
                    <a:pt x="353059" y="31750"/>
                  </a:lnTo>
                  <a:lnTo>
                    <a:pt x="353059" y="34289"/>
                  </a:lnTo>
                  <a:lnTo>
                    <a:pt x="356870" y="34289"/>
                  </a:lnTo>
                  <a:lnTo>
                    <a:pt x="356870" y="31750"/>
                  </a:lnTo>
                  <a:close/>
                </a:path>
                <a:path w="356870" h="283210">
                  <a:moveTo>
                    <a:pt x="2540" y="22860"/>
                  </a:moveTo>
                  <a:lnTo>
                    <a:pt x="0" y="22860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22860"/>
                  </a:lnTo>
                  <a:close/>
                </a:path>
                <a:path w="356870" h="283210">
                  <a:moveTo>
                    <a:pt x="356870" y="22860"/>
                  </a:moveTo>
                  <a:lnTo>
                    <a:pt x="353059" y="22860"/>
                  </a:lnTo>
                  <a:lnTo>
                    <a:pt x="353059" y="30479"/>
                  </a:lnTo>
                  <a:lnTo>
                    <a:pt x="356870" y="30479"/>
                  </a:lnTo>
                  <a:lnTo>
                    <a:pt x="356870" y="22860"/>
                  </a:lnTo>
                  <a:close/>
                </a:path>
                <a:path w="356870" h="283210">
                  <a:moveTo>
                    <a:pt x="254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19050"/>
                  </a:lnTo>
                  <a:close/>
                </a:path>
                <a:path w="356870" h="283210">
                  <a:moveTo>
                    <a:pt x="356870" y="19050"/>
                  </a:moveTo>
                  <a:lnTo>
                    <a:pt x="353059" y="19050"/>
                  </a:lnTo>
                  <a:lnTo>
                    <a:pt x="353059" y="21589"/>
                  </a:lnTo>
                  <a:lnTo>
                    <a:pt x="356870" y="21589"/>
                  </a:lnTo>
                  <a:lnTo>
                    <a:pt x="356870" y="19050"/>
                  </a:lnTo>
                  <a:close/>
                </a:path>
                <a:path w="356870" h="283210">
                  <a:moveTo>
                    <a:pt x="2540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2540" y="17779"/>
                  </a:lnTo>
                  <a:lnTo>
                    <a:pt x="2540" y="10160"/>
                  </a:lnTo>
                  <a:close/>
                </a:path>
                <a:path w="356870" h="283210">
                  <a:moveTo>
                    <a:pt x="356870" y="10160"/>
                  </a:moveTo>
                  <a:lnTo>
                    <a:pt x="353059" y="10160"/>
                  </a:lnTo>
                  <a:lnTo>
                    <a:pt x="353059" y="17779"/>
                  </a:lnTo>
                  <a:lnTo>
                    <a:pt x="356870" y="17779"/>
                  </a:lnTo>
                  <a:lnTo>
                    <a:pt x="356870" y="10160"/>
                  </a:lnTo>
                  <a:close/>
                </a:path>
                <a:path w="356870" h="283210">
                  <a:moveTo>
                    <a:pt x="254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6350"/>
                  </a:lnTo>
                  <a:close/>
                </a:path>
                <a:path w="356870" h="283210">
                  <a:moveTo>
                    <a:pt x="356870" y="6350"/>
                  </a:moveTo>
                  <a:lnTo>
                    <a:pt x="353059" y="6350"/>
                  </a:lnTo>
                  <a:lnTo>
                    <a:pt x="353059" y="8889"/>
                  </a:lnTo>
                  <a:lnTo>
                    <a:pt x="356870" y="8889"/>
                  </a:lnTo>
                  <a:lnTo>
                    <a:pt x="356870" y="6350"/>
                  </a:lnTo>
                  <a:close/>
                </a:path>
                <a:path w="356870" h="283210">
                  <a:moveTo>
                    <a:pt x="254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10"/>
                  </a:lnTo>
                  <a:close/>
                </a:path>
                <a:path w="356870" h="283210">
                  <a:moveTo>
                    <a:pt x="356870" y="3810"/>
                  </a:moveTo>
                  <a:lnTo>
                    <a:pt x="353059" y="3810"/>
                  </a:lnTo>
                  <a:lnTo>
                    <a:pt x="353059" y="5079"/>
                  </a:lnTo>
                  <a:lnTo>
                    <a:pt x="356870" y="5079"/>
                  </a:lnTo>
                  <a:lnTo>
                    <a:pt x="356870" y="3810"/>
                  </a:lnTo>
                  <a:close/>
                </a:path>
                <a:path w="356870" h="283210">
                  <a:moveTo>
                    <a:pt x="3568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56870" y="2539"/>
                  </a:lnTo>
                  <a:lnTo>
                    <a:pt x="356870" y="0"/>
                  </a:lnTo>
                  <a:close/>
                </a:path>
                <a:path w="356870" h="283210">
                  <a:moveTo>
                    <a:pt x="2540" y="44450"/>
                  </a:moveTo>
                  <a:lnTo>
                    <a:pt x="0" y="44450"/>
                  </a:lnTo>
                  <a:lnTo>
                    <a:pt x="0" y="92710"/>
                  </a:lnTo>
                  <a:lnTo>
                    <a:pt x="2540" y="92710"/>
                  </a:lnTo>
                  <a:lnTo>
                    <a:pt x="2540" y="44450"/>
                  </a:lnTo>
                  <a:close/>
                </a:path>
                <a:path w="356870" h="283210">
                  <a:moveTo>
                    <a:pt x="356870" y="44450"/>
                  </a:moveTo>
                  <a:lnTo>
                    <a:pt x="353059" y="44450"/>
                  </a:lnTo>
                  <a:lnTo>
                    <a:pt x="353059" y="92710"/>
                  </a:lnTo>
                  <a:lnTo>
                    <a:pt x="356870" y="92710"/>
                  </a:lnTo>
                  <a:lnTo>
                    <a:pt x="356870" y="44450"/>
                  </a:lnTo>
                  <a:close/>
                </a:path>
                <a:path w="356870" h="283210">
                  <a:moveTo>
                    <a:pt x="2540" y="92710"/>
                  </a:moveTo>
                  <a:lnTo>
                    <a:pt x="0" y="92710"/>
                  </a:lnTo>
                  <a:lnTo>
                    <a:pt x="0" y="114300"/>
                  </a:lnTo>
                  <a:lnTo>
                    <a:pt x="2540" y="114300"/>
                  </a:lnTo>
                  <a:lnTo>
                    <a:pt x="2540" y="92710"/>
                  </a:lnTo>
                  <a:close/>
                </a:path>
                <a:path w="356870" h="283210">
                  <a:moveTo>
                    <a:pt x="356870" y="92710"/>
                  </a:moveTo>
                  <a:lnTo>
                    <a:pt x="353059" y="92710"/>
                  </a:lnTo>
                  <a:lnTo>
                    <a:pt x="353059" y="114300"/>
                  </a:lnTo>
                  <a:lnTo>
                    <a:pt x="356870" y="114300"/>
                  </a:lnTo>
                  <a:lnTo>
                    <a:pt x="356870" y="92710"/>
                  </a:lnTo>
                  <a:close/>
                </a:path>
                <a:path w="356870" h="283210">
                  <a:moveTo>
                    <a:pt x="2540" y="114300"/>
                  </a:moveTo>
                  <a:lnTo>
                    <a:pt x="0" y="114300"/>
                  </a:lnTo>
                  <a:lnTo>
                    <a:pt x="0" y="196850"/>
                  </a:lnTo>
                  <a:lnTo>
                    <a:pt x="2540" y="196850"/>
                  </a:lnTo>
                  <a:lnTo>
                    <a:pt x="2540" y="114300"/>
                  </a:lnTo>
                  <a:close/>
                </a:path>
                <a:path w="356870" h="283210">
                  <a:moveTo>
                    <a:pt x="356870" y="114300"/>
                  </a:moveTo>
                  <a:lnTo>
                    <a:pt x="353059" y="114300"/>
                  </a:lnTo>
                  <a:lnTo>
                    <a:pt x="353059" y="196850"/>
                  </a:lnTo>
                  <a:lnTo>
                    <a:pt x="356870" y="196850"/>
                  </a:lnTo>
                  <a:lnTo>
                    <a:pt x="356870" y="114300"/>
                  </a:lnTo>
                  <a:close/>
                </a:path>
                <a:path w="356870" h="283210">
                  <a:moveTo>
                    <a:pt x="2540" y="196850"/>
                  </a:moveTo>
                  <a:lnTo>
                    <a:pt x="0" y="196850"/>
                  </a:lnTo>
                  <a:lnTo>
                    <a:pt x="0" y="215900"/>
                  </a:lnTo>
                  <a:lnTo>
                    <a:pt x="2540" y="215900"/>
                  </a:lnTo>
                  <a:lnTo>
                    <a:pt x="2540" y="196850"/>
                  </a:lnTo>
                  <a:close/>
                </a:path>
                <a:path w="356870" h="283210">
                  <a:moveTo>
                    <a:pt x="356870" y="196850"/>
                  </a:moveTo>
                  <a:lnTo>
                    <a:pt x="353059" y="196850"/>
                  </a:lnTo>
                  <a:lnTo>
                    <a:pt x="353059" y="215900"/>
                  </a:lnTo>
                  <a:lnTo>
                    <a:pt x="356870" y="215900"/>
                  </a:lnTo>
                  <a:lnTo>
                    <a:pt x="356870" y="196850"/>
                  </a:lnTo>
                  <a:close/>
                </a:path>
                <a:path w="356870" h="283210">
                  <a:moveTo>
                    <a:pt x="2540" y="215900"/>
                  </a:moveTo>
                  <a:lnTo>
                    <a:pt x="0" y="215900"/>
                  </a:lnTo>
                  <a:lnTo>
                    <a:pt x="0" y="228600"/>
                  </a:lnTo>
                  <a:lnTo>
                    <a:pt x="2540" y="228600"/>
                  </a:lnTo>
                  <a:lnTo>
                    <a:pt x="2540" y="215900"/>
                  </a:lnTo>
                  <a:close/>
                </a:path>
                <a:path w="356870" h="283210">
                  <a:moveTo>
                    <a:pt x="356870" y="215900"/>
                  </a:moveTo>
                  <a:lnTo>
                    <a:pt x="353059" y="215900"/>
                  </a:lnTo>
                  <a:lnTo>
                    <a:pt x="353059" y="228600"/>
                  </a:lnTo>
                  <a:lnTo>
                    <a:pt x="356870" y="228600"/>
                  </a:lnTo>
                  <a:lnTo>
                    <a:pt x="356870" y="215900"/>
                  </a:lnTo>
                  <a:close/>
                </a:path>
                <a:path w="356870" h="283210">
                  <a:moveTo>
                    <a:pt x="2540" y="228600"/>
                  </a:moveTo>
                  <a:lnTo>
                    <a:pt x="0" y="228600"/>
                  </a:lnTo>
                  <a:lnTo>
                    <a:pt x="0" y="260350"/>
                  </a:lnTo>
                  <a:lnTo>
                    <a:pt x="2540" y="260350"/>
                  </a:lnTo>
                  <a:lnTo>
                    <a:pt x="2540" y="228600"/>
                  </a:lnTo>
                  <a:close/>
                </a:path>
                <a:path w="356870" h="283210">
                  <a:moveTo>
                    <a:pt x="356870" y="228600"/>
                  </a:moveTo>
                  <a:lnTo>
                    <a:pt x="353059" y="228600"/>
                  </a:lnTo>
                  <a:lnTo>
                    <a:pt x="353059" y="260350"/>
                  </a:lnTo>
                  <a:lnTo>
                    <a:pt x="356870" y="260350"/>
                  </a:lnTo>
                  <a:lnTo>
                    <a:pt x="356870" y="228600"/>
                  </a:lnTo>
                  <a:close/>
                </a:path>
                <a:path w="356870" h="283210">
                  <a:moveTo>
                    <a:pt x="356870" y="282067"/>
                  </a:moveTo>
                  <a:lnTo>
                    <a:pt x="0" y="282067"/>
                  </a:lnTo>
                  <a:lnTo>
                    <a:pt x="0" y="283210"/>
                  </a:lnTo>
                  <a:lnTo>
                    <a:pt x="356870" y="283210"/>
                  </a:lnTo>
                  <a:lnTo>
                    <a:pt x="356870" y="282067"/>
                  </a:lnTo>
                  <a:close/>
                </a:path>
                <a:path w="356870" h="283210">
                  <a:moveTo>
                    <a:pt x="2540" y="278257"/>
                  </a:moveTo>
                  <a:lnTo>
                    <a:pt x="0" y="278257"/>
                  </a:lnTo>
                  <a:lnTo>
                    <a:pt x="0" y="281939"/>
                  </a:lnTo>
                  <a:lnTo>
                    <a:pt x="356870" y="281939"/>
                  </a:lnTo>
                  <a:lnTo>
                    <a:pt x="356870" y="279400"/>
                  </a:lnTo>
                  <a:lnTo>
                    <a:pt x="2540" y="279400"/>
                  </a:lnTo>
                  <a:lnTo>
                    <a:pt x="2540" y="278257"/>
                  </a:lnTo>
                  <a:close/>
                </a:path>
                <a:path w="356870" h="283210">
                  <a:moveTo>
                    <a:pt x="356870" y="278257"/>
                  </a:moveTo>
                  <a:lnTo>
                    <a:pt x="353059" y="278257"/>
                  </a:lnTo>
                  <a:lnTo>
                    <a:pt x="353059" y="279400"/>
                  </a:lnTo>
                  <a:lnTo>
                    <a:pt x="356870" y="279400"/>
                  </a:lnTo>
                  <a:lnTo>
                    <a:pt x="356870" y="278257"/>
                  </a:lnTo>
                  <a:close/>
                </a:path>
                <a:path w="356870" h="283210">
                  <a:moveTo>
                    <a:pt x="2540" y="275717"/>
                  </a:moveTo>
                  <a:lnTo>
                    <a:pt x="0" y="275717"/>
                  </a:lnTo>
                  <a:lnTo>
                    <a:pt x="0" y="278130"/>
                  </a:lnTo>
                  <a:lnTo>
                    <a:pt x="2540" y="278130"/>
                  </a:lnTo>
                  <a:lnTo>
                    <a:pt x="2540" y="275717"/>
                  </a:lnTo>
                  <a:close/>
                </a:path>
                <a:path w="356870" h="283210">
                  <a:moveTo>
                    <a:pt x="356870" y="275717"/>
                  </a:moveTo>
                  <a:lnTo>
                    <a:pt x="353059" y="275717"/>
                  </a:lnTo>
                  <a:lnTo>
                    <a:pt x="353059" y="278130"/>
                  </a:lnTo>
                  <a:lnTo>
                    <a:pt x="356870" y="278130"/>
                  </a:lnTo>
                  <a:lnTo>
                    <a:pt x="356870" y="275717"/>
                  </a:lnTo>
                  <a:close/>
                </a:path>
                <a:path w="356870" h="283210">
                  <a:moveTo>
                    <a:pt x="2540" y="269367"/>
                  </a:moveTo>
                  <a:lnTo>
                    <a:pt x="0" y="269367"/>
                  </a:lnTo>
                  <a:lnTo>
                    <a:pt x="0" y="275589"/>
                  </a:lnTo>
                  <a:lnTo>
                    <a:pt x="2540" y="275589"/>
                  </a:lnTo>
                  <a:lnTo>
                    <a:pt x="2540" y="269367"/>
                  </a:lnTo>
                  <a:close/>
                </a:path>
                <a:path w="356870" h="283210">
                  <a:moveTo>
                    <a:pt x="356870" y="269367"/>
                  </a:moveTo>
                  <a:lnTo>
                    <a:pt x="353059" y="269367"/>
                  </a:lnTo>
                  <a:lnTo>
                    <a:pt x="353059" y="275589"/>
                  </a:lnTo>
                  <a:lnTo>
                    <a:pt x="356870" y="275589"/>
                  </a:lnTo>
                  <a:lnTo>
                    <a:pt x="356870" y="269367"/>
                  </a:lnTo>
                  <a:close/>
                </a:path>
                <a:path w="356870" h="283210">
                  <a:moveTo>
                    <a:pt x="2540" y="263017"/>
                  </a:moveTo>
                  <a:lnTo>
                    <a:pt x="0" y="263017"/>
                  </a:lnTo>
                  <a:lnTo>
                    <a:pt x="0" y="269239"/>
                  </a:lnTo>
                  <a:lnTo>
                    <a:pt x="2540" y="269239"/>
                  </a:lnTo>
                  <a:lnTo>
                    <a:pt x="2540" y="263017"/>
                  </a:lnTo>
                  <a:close/>
                </a:path>
                <a:path w="356870" h="283210">
                  <a:moveTo>
                    <a:pt x="356870" y="263017"/>
                  </a:moveTo>
                  <a:lnTo>
                    <a:pt x="353059" y="263017"/>
                  </a:lnTo>
                  <a:lnTo>
                    <a:pt x="353059" y="269239"/>
                  </a:lnTo>
                  <a:lnTo>
                    <a:pt x="356870" y="269239"/>
                  </a:lnTo>
                  <a:lnTo>
                    <a:pt x="356870" y="263017"/>
                  </a:lnTo>
                  <a:close/>
                </a:path>
                <a:path w="356870" h="283210">
                  <a:moveTo>
                    <a:pt x="2540" y="260476"/>
                  </a:moveTo>
                  <a:lnTo>
                    <a:pt x="0" y="260476"/>
                  </a:lnTo>
                  <a:lnTo>
                    <a:pt x="0" y="262889"/>
                  </a:lnTo>
                  <a:lnTo>
                    <a:pt x="2540" y="262889"/>
                  </a:lnTo>
                  <a:lnTo>
                    <a:pt x="2540" y="260476"/>
                  </a:lnTo>
                  <a:close/>
                </a:path>
                <a:path w="356870" h="283210">
                  <a:moveTo>
                    <a:pt x="356870" y="260476"/>
                  </a:moveTo>
                  <a:lnTo>
                    <a:pt x="353059" y="260476"/>
                  </a:lnTo>
                  <a:lnTo>
                    <a:pt x="353059" y="262889"/>
                  </a:lnTo>
                  <a:lnTo>
                    <a:pt x="356870" y="262889"/>
                  </a:lnTo>
                  <a:lnTo>
                    <a:pt x="356870" y="260476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8295640" y="2828289"/>
              <a:ext cx="350520" cy="275590"/>
            </a:xfrm>
            <a:custGeom>
              <a:avLst/>
              <a:gdLst/>
              <a:ahLst/>
              <a:cxnLst/>
              <a:rect l="l" t="t" r="r" b="b"/>
              <a:pathLst>
                <a:path w="350520" h="275589">
                  <a:moveTo>
                    <a:pt x="3810" y="265557"/>
                  </a:moveTo>
                  <a:lnTo>
                    <a:pt x="0" y="265557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5557"/>
                  </a:lnTo>
                  <a:close/>
                </a:path>
                <a:path w="350520" h="275589">
                  <a:moveTo>
                    <a:pt x="3810" y="259207"/>
                  </a:moveTo>
                  <a:lnTo>
                    <a:pt x="0" y="259207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9207"/>
                  </a:lnTo>
                  <a:close/>
                </a:path>
                <a:path w="350520" h="275589">
                  <a:moveTo>
                    <a:pt x="3810" y="34290"/>
                  </a:moveTo>
                  <a:lnTo>
                    <a:pt x="0" y="3429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34290"/>
                  </a:lnTo>
                  <a:close/>
                </a:path>
                <a:path w="350520" h="275589">
                  <a:moveTo>
                    <a:pt x="3810" y="31750"/>
                  </a:moveTo>
                  <a:lnTo>
                    <a:pt x="0" y="3175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1750"/>
                  </a:lnTo>
                  <a:close/>
                </a:path>
                <a:path w="350520" h="275589">
                  <a:moveTo>
                    <a:pt x="381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7940"/>
                  </a:lnTo>
                  <a:close/>
                </a:path>
                <a:path w="35052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19050"/>
                  </a:lnTo>
                  <a:close/>
                </a:path>
                <a:path w="350520" h="275589">
                  <a:moveTo>
                    <a:pt x="381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5240"/>
                  </a:lnTo>
                  <a:close/>
                </a:path>
                <a:path w="35052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6350"/>
                  </a:lnTo>
                  <a:close/>
                </a:path>
                <a:path w="350520" h="275589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50520" h="275589">
                  <a:moveTo>
                    <a:pt x="350520" y="274447"/>
                  </a:moveTo>
                  <a:lnTo>
                    <a:pt x="0" y="274447"/>
                  </a:lnTo>
                  <a:lnTo>
                    <a:pt x="0" y="275590"/>
                  </a:lnTo>
                  <a:lnTo>
                    <a:pt x="350520" y="275590"/>
                  </a:lnTo>
                  <a:lnTo>
                    <a:pt x="350520" y="274447"/>
                  </a:lnTo>
                  <a:close/>
                </a:path>
                <a:path w="350520" h="275589">
                  <a:moveTo>
                    <a:pt x="350520" y="271907"/>
                  </a:moveTo>
                  <a:lnTo>
                    <a:pt x="0" y="271907"/>
                  </a:lnTo>
                  <a:lnTo>
                    <a:pt x="0" y="274320"/>
                  </a:lnTo>
                  <a:lnTo>
                    <a:pt x="350520" y="274320"/>
                  </a:lnTo>
                  <a:lnTo>
                    <a:pt x="350520" y="271907"/>
                  </a:lnTo>
                  <a:close/>
                </a:path>
                <a:path w="350520" h="275589">
                  <a:moveTo>
                    <a:pt x="350520" y="265557"/>
                  </a:moveTo>
                  <a:lnTo>
                    <a:pt x="346710" y="265557"/>
                  </a:lnTo>
                  <a:lnTo>
                    <a:pt x="346710" y="271780"/>
                  </a:lnTo>
                  <a:lnTo>
                    <a:pt x="350520" y="271780"/>
                  </a:lnTo>
                  <a:lnTo>
                    <a:pt x="350520" y="265557"/>
                  </a:lnTo>
                  <a:close/>
                </a:path>
                <a:path w="350520" h="275589">
                  <a:moveTo>
                    <a:pt x="350520" y="259207"/>
                  </a:moveTo>
                  <a:lnTo>
                    <a:pt x="346710" y="259207"/>
                  </a:lnTo>
                  <a:lnTo>
                    <a:pt x="346710" y="265430"/>
                  </a:lnTo>
                  <a:lnTo>
                    <a:pt x="350520" y="265430"/>
                  </a:lnTo>
                  <a:lnTo>
                    <a:pt x="350520" y="259207"/>
                  </a:lnTo>
                  <a:close/>
                </a:path>
                <a:path w="350520" h="275589">
                  <a:moveTo>
                    <a:pt x="350520" y="34290"/>
                  </a:moveTo>
                  <a:lnTo>
                    <a:pt x="346710" y="34290"/>
                  </a:lnTo>
                  <a:lnTo>
                    <a:pt x="346710" y="259080"/>
                  </a:lnTo>
                  <a:lnTo>
                    <a:pt x="350520" y="259080"/>
                  </a:lnTo>
                  <a:lnTo>
                    <a:pt x="350520" y="34290"/>
                  </a:lnTo>
                  <a:close/>
                </a:path>
                <a:path w="350520" h="275589">
                  <a:moveTo>
                    <a:pt x="350520" y="31750"/>
                  </a:moveTo>
                  <a:lnTo>
                    <a:pt x="346710" y="31750"/>
                  </a:lnTo>
                  <a:lnTo>
                    <a:pt x="346710" y="33020"/>
                  </a:lnTo>
                  <a:lnTo>
                    <a:pt x="350520" y="33020"/>
                  </a:lnTo>
                  <a:lnTo>
                    <a:pt x="350520" y="31750"/>
                  </a:lnTo>
                  <a:close/>
                </a:path>
                <a:path w="350520" h="275589">
                  <a:moveTo>
                    <a:pt x="350520" y="27940"/>
                  </a:moveTo>
                  <a:lnTo>
                    <a:pt x="346710" y="27940"/>
                  </a:lnTo>
                  <a:lnTo>
                    <a:pt x="346710" y="30480"/>
                  </a:lnTo>
                  <a:lnTo>
                    <a:pt x="350520" y="30480"/>
                  </a:lnTo>
                  <a:lnTo>
                    <a:pt x="350520" y="27940"/>
                  </a:lnTo>
                  <a:close/>
                </a:path>
                <a:path w="350520" h="275589">
                  <a:moveTo>
                    <a:pt x="350520" y="19050"/>
                  </a:moveTo>
                  <a:lnTo>
                    <a:pt x="346710" y="19050"/>
                  </a:lnTo>
                  <a:lnTo>
                    <a:pt x="346710" y="26670"/>
                  </a:lnTo>
                  <a:lnTo>
                    <a:pt x="350520" y="26670"/>
                  </a:lnTo>
                  <a:lnTo>
                    <a:pt x="350520" y="19050"/>
                  </a:lnTo>
                  <a:close/>
                </a:path>
                <a:path w="350520" h="275589">
                  <a:moveTo>
                    <a:pt x="350520" y="15240"/>
                  </a:moveTo>
                  <a:lnTo>
                    <a:pt x="346710" y="15240"/>
                  </a:lnTo>
                  <a:lnTo>
                    <a:pt x="346710" y="17780"/>
                  </a:lnTo>
                  <a:lnTo>
                    <a:pt x="350520" y="17780"/>
                  </a:lnTo>
                  <a:lnTo>
                    <a:pt x="350520" y="15240"/>
                  </a:lnTo>
                  <a:close/>
                </a:path>
                <a:path w="350520" h="275589">
                  <a:moveTo>
                    <a:pt x="350520" y="6350"/>
                  </a:moveTo>
                  <a:lnTo>
                    <a:pt x="346710" y="6350"/>
                  </a:lnTo>
                  <a:lnTo>
                    <a:pt x="346710" y="13970"/>
                  </a:lnTo>
                  <a:lnTo>
                    <a:pt x="350520" y="13970"/>
                  </a:lnTo>
                  <a:lnTo>
                    <a:pt x="350520" y="6350"/>
                  </a:lnTo>
                  <a:close/>
                </a:path>
                <a:path w="350520" h="275589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5080"/>
                  </a:lnTo>
                  <a:lnTo>
                    <a:pt x="350520" y="5080"/>
                  </a:lnTo>
                  <a:lnTo>
                    <a:pt x="350520" y="2540"/>
                  </a:lnTo>
                  <a:close/>
                </a:path>
                <a:path w="350520" h="275589">
                  <a:moveTo>
                    <a:pt x="3505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50520" y="1270"/>
                  </a:lnTo>
                  <a:lnTo>
                    <a:pt x="350520" y="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8299449" y="2830830"/>
              <a:ext cx="342900" cy="269240"/>
            </a:xfrm>
            <a:custGeom>
              <a:avLst/>
              <a:gdLst/>
              <a:ahLst/>
              <a:cxnLst/>
              <a:rect l="l" t="t" r="r" b="b"/>
              <a:pathLst>
                <a:path w="342900" h="269239">
                  <a:moveTo>
                    <a:pt x="380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1750"/>
                  </a:lnTo>
                  <a:close/>
                </a:path>
                <a:path w="342900" h="269239">
                  <a:moveTo>
                    <a:pt x="342900" y="31750"/>
                  </a:moveTo>
                  <a:lnTo>
                    <a:pt x="339090" y="31750"/>
                  </a:lnTo>
                  <a:lnTo>
                    <a:pt x="339090" y="38100"/>
                  </a:lnTo>
                  <a:lnTo>
                    <a:pt x="342900" y="38100"/>
                  </a:lnTo>
                  <a:lnTo>
                    <a:pt x="342900" y="31750"/>
                  </a:lnTo>
                  <a:close/>
                </a:path>
                <a:path w="342900" h="269239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342900" h="269239">
                  <a:moveTo>
                    <a:pt x="342900" y="29210"/>
                  </a:moveTo>
                  <a:lnTo>
                    <a:pt x="339090" y="29210"/>
                  </a:lnTo>
                  <a:lnTo>
                    <a:pt x="339090" y="30479"/>
                  </a:lnTo>
                  <a:lnTo>
                    <a:pt x="342900" y="30479"/>
                  </a:lnTo>
                  <a:lnTo>
                    <a:pt x="342900" y="29210"/>
                  </a:lnTo>
                  <a:close/>
                </a:path>
                <a:path w="342900" h="269239">
                  <a:moveTo>
                    <a:pt x="380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342900" h="269239">
                  <a:moveTo>
                    <a:pt x="342900" y="25400"/>
                  </a:moveTo>
                  <a:lnTo>
                    <a:pt x="339090" y="25400"/>
                  </a:lnTo>
                  <a:lnTo>
                    <a:pt x="339090" y="27939"/>
                  </a:lnTo>
                  <a:lnTo>
                    <a:pt x="342900" y="27939"/>
                  </a:lnTo>
                  <a:lnTo>
                    <a:pt x="342900" y="25400"/>
                  </a:lnTo>
                  <a:close/>
                </a:path>
                <a:path w="342900" h="269239">
                  <a:moveTo>
                    <a:pt x="3809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6510"/>
                  </a:lnTo>
                  <a:close/>
                </a:path>
                <a:path w="342900" h="269239">
                  <a:moveTo>
                    <a:pt x="342900" y="16510"/>
                  </a:moveTo>
                  <a:lnTo>
                    <a:pt x="339090" y="16510"/>
                  </a:lnTo>
                  <a:lnTo>
                    <a:pt x="339090" y="24129"/>
                  </a:lnTo>
                  <a:lnTo>
                    <a:pt x="342900" y="24129"/>
                  </a:lnTo>
                  <a:lnTo>
                    <a:pt x="342900" y="16510"/>
                  </a:lnTo>
                  <a:close/>
                </a:path>
                <a:path w="342900" h="269239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342900" h="269239">
                  <a:moveTo>
                    <a:pt x="342900" y="12700"/>
                  </a:moveTo>
                  <a:lnTo>
                    <a:pt x="339090" y="12700"/>
                  </a:lnTo>
                  <a:lnTo>
                    <a:pt x="339090" y="15239"/>
                  </a:lnTo>
                  <a:lnTo>
                    <a:pt x="342900" y="15239"/>
                  </a:lnTo>
                  <a:lnTo>
                    <a:pt x="342900" y="12700"/>
                  </a:lnTo>
                  <a:close/>
                </a:path>
                <a:path w="342900" h="269239">
                  <a:moveTo>
                    <a:pt x="3809" y="3810"/>
                  </a:moveTo>
                  <a:lnTo>
                    <a:pt x="0" y="381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close/>
                </a:path>
                <a:path w="342900" h="269239">
                  <a:moveTo>
                    <a:pt x="342900" y="3810"/>
                  </a:moveTo>
                  <a:lnTo>
                    <a:pt x="339090" y="3810"/>
                  </a:lnTo>
                  <a:lnTo>
                    <a:pt x="339090" y="11429"/>
                  </a:lnTo>
                  <a:lnTo>
                    <a:pt x="342900" y="11429"/>
                  </a:lnTo>
                  <a:lnTo>
                    <a:pt x="342900" y="3810"/>
                  </a:lnTo>
                  <a:close/>
                </a:path>
                <a:path w="342900" h="269239">
                  <a:moveTo>
                    <a:pt x="3429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2900" y="2539"/>
                  </a:lnTo>
                  <a:lnTo>
                    <a:pt x="342900" y="0"/>
                  </a:lnTo>
                  <a:close/>
                </a:path>
                <a:path w="342900" h="269239">
                  <a:moveTo>
                    <a:pt x="3809" y="38100"/>
                  </a:moveTo>
                  <a:lnTo>
                    <a:pt x="0" y="3810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38100"/>
                  </a:lnTo>
                  <a:close/>
                </a:path>
                <a:path w="342900" h="269239">
                  <a:moveTo>
                    <a:pt x="342900" y="38100"/>
                  </a:moveTo>
                  <a:lnTo>
                    <a:pt x="339090" y="38100"/>
                  </a:lnTo>
                  <a:lnTo>
                    <a:pt x="339090" y="86360"/>
                  </a:lnTo>
                  <a:lnTo>
                    <a:pt x="342900" y="86360"/>
                  </a:lnTo>
                  <a:lnTo>
                    <a:pt x="342900" y="38100"/>
                  </a:lnTo>
                  <a:close/>
                </a:path>
                <a:path w="342900" h="269239">
                  <a:moveTo>
                    <a:pt x="3809" y="86360"/>
                  </a:moveTo>
                  <a:lnTo>
                    <a:pt x="0" y="8636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86360"/>
                  </a:lnTo>
                  <a:close/>
                </a:path>
                <a:path w="342900" h="269239">
                  <a:moveTo>
                    <a:pt x="342900" y="86360"/>
                  </a:moveTo>
                  <a:lnTo>
                    <a:pt x="339090" y="86360"/>
                  </a:lnTo>
                  <a:lnTo>
                    <a:pt x="339090" y="107950"/>
                  </a:lnTo>
                  <a:lnTo>
                    <a:pt x="342900" y="107950"/>
                  </a:lnTo>
                  <a:lnTo>
                    <a:pt x="342900" y="86360"/>
                  </a:lnTo>
                  <a:close/>
                </a:path>
                <a:path w="342900" h="269239">
                  <a:moveTo>
                    <a:pt x="3809" y="107950"/>
                  </a:moveTo>
                  <a:lnTo>
                    <a:pt x="0" y="10795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07950"/>
                  </a:lnTo>
                  <a:close/>
                </a:path>
                <a:path w="342900" h="269239">
                  <a:moveTo>
                    <a:pt x="342900" y="107950"/>
                  </a:moveTo>
                  <a:lnTo>
                    <a:pt x="339090" y="107950"/>
                  </a:lnTo>
                  <a:lnTo>
                    <a:pt x="339090" y="190500"/>
                  </a:lnTo>
                  <a:lnTo>
                    <a:pt x="342900" y="190500"/>
                  </a:lnTo>
                  <a:lnTo>
                    <a:pt x="342900" y="107950"/>
                  </a:lnTo>
                  <a:close/>
                </a:path>
                <a:path w="342900" h="269239">
                  <a:moveTo>
                    <a:pt x="3809" y="190500"/>
                  </a:moveTo>
                  <a:lnTo>
                    <a:pt x="0" y="1905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90500"/>
                  </a:lnTo>
                  <a:close/>
                </a:path>
                <a:path w="342900" h="269239">
                  <a:moveTo>
                    <a:pt x="342900" y="190500"/>
                  </a:moveTo>
                  <a:lnTo>
                    <a:pt x="339090" y="190500"/>
                  </a:lnTo>
                  <a:lnTo>
                    <a:pt x="339090" y="209550"/>
                  </a:lnTo>
                  <a:lnTo>
                    <a:pt x="342900" y="209550"/>
                  </a:lnTo>
                  <a:lnTo>
                    <a:pt x="342900" y="190500"/>
                  </a:lnTo>
                  <a:close/>
                </a:path>
                <a:path w="342900" h="269239">
                  <a:moveTo>
                    <a:pt x="3809" y="209550"/>
                  </a:moveTo>
                  <a:lnTo>
                    <a:pt x="0" y="20955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209550"/>
                  </a:lnTo>
                  <a:close/>
                </a:path>
                <a:path w="342900" h="269239">
                  <a:moveTo>
                    <a:pt x="342900" y="209550"/>
                  </a:moveTo>
                  <a:lnTo>
                    <a:pt x="339090" y="209550"/>
                  </a:lnTo>
                  <a:lnTo>
                    <a:pt x="339090" y="222250"/>
                  </a:lnTo>
                  <a:lnTo>
                    <a:pt x="342900" y="222250"/>
                  </a:lnTo>
                  <a:lnTo>
                    <a:pt x="342900" y="209550"/>
                  </a:lnTo>
                  <a:close/>
                </a:path>
                <a:path w="342900" h="269239">
                  <a:moveTo>
                    <a:pt x="3809" y="222250"/>
                  </a:moveTo>
                  <a:lnTo>
                    <a:pt x="0" y="2222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22250"/>
                  </a:lnTo>
                  <a:close/>
                </a:path>
                <a:path w="342900" h="269239">
                  <a:moveTo>
                    <a:pt x="342900" y="222250"/>
                  </a:moveTo>
                  <a:lnTo>
                    <a:pt x="339090" y="222250"/>
                  </a:lnTo>
                  <a:lnTo>
                    <a:pt x="339090" y="254000"/>
                  </a:lnTo>
                  <a:lnTo>
                    <a:pt x="342900" y="254000"/>
                  </a:lnTo>
                  <a:lnTo>
                    <a:pt x="342900" y="222250"/>
                  </a:lnTo>
                  <a:close/>
                </a:path>
                <a:path w="342900" h="269239">
                  <a:moveTo>
                    <a:pt x="3809" y="263017"/>
                  </a:moveTo>
                  <a:lnTo>
                    <a:pt x="0" y="263017"/>
                  </a:lnTo>
                  <a:lnTo>
                    <a:pt x="0" y="269240"/>
                  </a:lnTo>
                  <a:lnTo>
                    <a:pt x="342900" y="269240"/>
                  </a:lnTo>
                  <a:lnTo>
                    <a:pt x="342900" y="265430"/>
                  </a:lnTo>
                  <a:lnTo>
                    <a:pt x="3809" y="265430"/>
                  </a:lnTo>
                  <a:lnTo>
                    <a:pt x="3809" y="263017"/>
                  </a:lnTo>
                  <a:close/>
                </a:path>
                <a:path w="342900" h="269239">
                  <a:moveTo>
                    <a:pt x="342900" y="263017"/>
                  </a:moveTo>
                  <a:lnTo>
                    <a:pt x="339090" y="263017"/>
                  </a:lnTo>
                  <a:lnTo>
                    <a:pt x="339090" y="265430"/>
                  </a:lnTo>
                  <a:lnTo>
                    <a:pt x="342900" y="265430"/>
                  </a:lnTo>
                  <a:lnTo>
                    <a:pt x="342900" y="263017"/>
                  </a:lnTo>
                  <a:close/>
                </a:path>
                <a:path w="342900" h="269239">
                  <a:moveTo>
                    <a:pt x="3809" y="256667"/>
                  </a:moveTo>
                  <a:lnTo>
                    <a:pt x="0" y="256667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667"/>
                  </a:lnTo>
                  <a:close/>
                </a:path>
                <a:path w="342900" h="269239">
                  <a:moveTo>
                    <a:pt x="342900" y="256667"/>
                  </a:moveTo>
                  <a:lnTo>
                    <a:pt x="339090" y="256667"/>
                  </a:lnTo>
                  <a:lnTo>
                    <a:pt x="339090" y="262889"/>
                  </a:lnTo>
                  <a:lnTo>
                    <a:pt x="342900" y="262889"/>
                  </a:lnTo>
                  <a:lnTo>
                    <a:pt x="342900" y="256667"/>
                  </a:lnTo>
                  <a:close/>
                </a:path>
                <a:path w="342900" h="269239">
                  <a:moveTo>
                    <a:pt x="3809" y="254126"/>
                  </a:moveTo>
                  <a:lnTo>
                    <a:pt x="0" y="254126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4126"/>
                  </a:lnTo>
                  <a:close/>
                </a:path>
                <a:path w="342900" h="269239">
                  <a:moveTo>
                    <a:pt x="342900" y="254126"/>
                  </a:moveTo>
                  <a:lnTo>
                    <a:pt x="339090" y="254126"/>
                  </a:lnTo>
                  <a:lnTo>
                    <a:pt x="339090" y="256539"/>
                  </a:lnTo>
                  <a:lnTo>
                    <a:pt x="342900" y="256539"/>
                  </a:lnTo>
                  <a:lnTo>
                    <a:pt x="342900" y="254126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8303259" y="283464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19">
                  <a:moveTo>
                    <a:pt x="381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39"/>
                  </a:lnTo>
                  <a:close/>
                </a:path>
                <a:path w="335279" h="261619">
                  <a:moveTo>
                    <a:pt x="335280" y="27939"/>
                  </a:moveTo>
                  <a:lnTo>
                    <a:pt x="331470" y="27939"/>
                  </a:lnTo>
                  <a:lnTo>
                    <a:pt x="331470" y="34289"/>
                  </a:lnTo>
                  <a:lnTo>
                    <a:pt x="335280" y="34289"/>
                  </a:lnTo>
                  <a:lnTo>
                    <a:pt x="335280" y="27939"/>
                  </a:lnTo>
                  <a:close/>
                </a:path>
                <a:path w="335279" h="261619">
                  <a:moveTo>
                    <a:pt x="381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5400"/>
                  </a:lnTo>
                  <a:close/>
                </a:path>
                <a:path w="335279" h="261619">
                  <a:moveTo>
                    <a:pt x="335280" y="25400"/>
                  </a:moveTo>
                  <a:lnTo>
                    <a:pt x="331470" y="25400"/>
                  </a:lnTo>
                  <a:lnTo>
                    <a:pt x="331470" y="26669"/>
                  </a:lnTo>
                  <a:lnTo>
                    <a:pt x="335280" y="26669"/>
                  </a:lnTo>
                  <a:lnTo>
                    <a:pt x="335280" y="25400"/>
                  </a:lnTo>
                  <a:close/>
                </a:path>
                <a:path w="335279" h="26161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335279" h="261619">
                  <a:moveTo>
                    <a:pt x="335280" y="21589"/>
                  </a:moveTo>
                  <a:lnTo>
                    <a:pt x="331470" y="21589"/>
                  </a:lnTo>
                  <a:lnTo>
                    <a:pt x="331470" y="24129"/>
                  </a:lnTo>
                  <a:lnTo>
                    <a:pt x="335280" y="24129"/>
                  </a:lnTo>
                  <a:lnTo>
                    <a:pt x="335280" y="21589"/>
                  </a:lnTo>
                  <a:close/>
                </a:path>
                <a:path w="335279" h="261619">
                  <a:moveTo>
                    <a:pt x="3810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2700"/>
                  </a:lnTo>
                  <a:close/>
                </a:path>
                <a:path w="335279" h="261619">
                  <a:moveTo>
                    <a:pt x="335280" y="12700"/>
                  </a:moveTo>
                  <a:lnTo>
                    <a:pt x="331470" y="12700"/>
                  </a:lnTo>
                  <a:lnTo>
                    <a:pt x="331470" y="20319"/>
                  </a:lnTo>
                  <a:lnTo>
                    <a:pt x="335280" y="20319"/>
                  </a:lnTo>
                  <a:lnTo>
                    <a:pt x="335280" y="12700"/>
                  </a:lnTo>
                  <a:close/>
                </a:path>
                <a:path w="335279" h="26161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35279" h="261619">
                  <a:moveTo>
                    <a:pt x="335280" y="8889"/>
                  </a:moveTo>
                  <a:lnTo>
                    <a:pt x="331470" y="8889"/>
                  </a:lnTo>
                  <a:lnTo>
                    <a:pt x="331470" y="11429"/>
                  </a:lnTo>
                  <a:lnTo>
                    <a:pt x="335280" y="11429"/>
                  </a:lnTo>
                  <a:lnTo>
                    <a:pt x="335280" y="8889"/>
                  </a:lnTo>
                  <a:close/>
                </a:path>
                <a:path w="335279" h="261619">
                  <a:moveTo>
                    <a:pt x="33528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35280" y="3810"/>
                  </a:lnTo>
                  <a:lnTo>
                    <a:pt x="335280" y="0"/>
                  </a:lnTo>
                  <a:close/>
                </a:path>
                <a:path w="335279" h="261619">
                  <a:moveTo>
                    <a:pt x="335280" y="3810"/>
                  </a:moveTo>
                  <a:lnTo>
                    <a:pt x="331470" y="3810"/>
                  </a:lnTo>
                  <a:lnTo>
                    <a:pt x="331470" y="7619"/>
                  </a:lnTo>
                  <a:lnTo>
                    <a:pt x="335280" y="7619"/>
                  </a:lnTo>
                  <a:lnTo>
                    <a:pt x="335280" y="3810"/>
                  </a:lnTo>
                  <a:close/>
                </a:path>
                <a:path w="335279" h="261619">
                  <a:moveTo>
                    <a:pt x="3810" y="34290"/>
                  </a:moveTo>
                  <a:lnTo>
                    <a:pt x="0" y="3429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34290"/>
                  </a:lnTo>
                  <a:close/>
                </a:path>
                <a:path w="335279" h="261619">
                  <a:moveTo>
                    <a:pt x="335280" y="34290"/>
                  </a:moveTo>
                  <a:lnTo>
                    <a:pt x="331470" y="34290"/>
                  </a:lnTo>
                  <a:lnTo>
                    <a:pt x="331470" y="82550"/>
                  </a:lnTo>
                  <a:lnTo>
                    <a:pt x="335280" y="82550"/>
                  </a:lnTo>
                  <a:lnTo>
                    <a:pt x="335280" y="34290"/>
                  </a:lnTo>
                  <a:close/>
                </a:path>
                <a:path w="335279" h="261619">
                  <a:moveTo>
                    <a:pt x="3810" y="82550"/>
                  </a:moveTo>
                  <a:lnTo>
                    <a:pt x="0" y="8255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82550"/>
                  </a:lnTo>
                  <a:close/>
                </a:path>
                <a:path w="335279" h="261619">
                  <a:moveTo>
                    <a:pt x="335280" y="82550"/>
                  </a:moveTo>
                  <a:lnTo>
                    <a:pt x="331470" y="82550"/>
                  </a:lnTo>
                  <a:lnTo>
                    <a:pt x="331470" y="104139"/>
                  </a:lnTo>
                  <a:lnTo>
                    <a:pt x="335280" y="104139"/>
                  </a:lnTo>
                  <a:lnTo>
                    <a:pt x="335280" y="82550"/>
                  </a:lnTo>
                  <a:close/>
                </a:path>
                <a:path w="335279" h="261619">
                  <a:moveTo>
                    <a:pt x="3810" y="104140"/>
                  </a:moveTo>
                  <a:lnTo>
                    <a:pt x="0" y="104140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104140"/>
                  </a:lnTo>
                  <a:close/>
                </a:path>
                <a:path w="335279" h="261619">
                  <a:moveTo>
                    <a:pt x="335280" y="104140"/>
                  </a:moveTo>
                  <a:lnTo>
                    <a:pt x="331470" y="104140"/>
                  </a:lnTo>
                  <a:lnTo>
                    <a:pt x="331470" y="186689"/>
                  </a:lnTo>
                  <a:lnTo>
                    <a:pt x="335280" y="186689"/>
                  </a:lnTo>
                  <a:lnTo>
                    <a:pt x="335280" y="104140"/>
                  </a:lnTo>
                  <a:close/>
                </a:path>
                <a:path w="335279" h="261619">
                  <a:moveTo>
                    <a:pt x="3810" y="186690"/>
                  </a:moveTo>
                  <a:lnTo>
                    <a:pt x="0" y="1866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86690"/>
                  </a:lnTo>
                  <a:close/>
                </a:path>
                <a:path w="335279" h="261619">
                  <a:moveTo>
                    <a:pt x="335280" y="186690"/>
                  </a:moveTo>
                  <a:lnTo>
                    <a:pt x="331470" y="186690"/>
                  </a:lnTo>
                  <a:lnTo>
                    <a:pt x="331470" y="205739"/>
                  </a:lnTo>
                  <a:lnTo>
                    <a:pt x="335280" y="205739"/>
                  </a:lnTo>
                  <a:lnTo>
                    <a:pt x="335280" y="186690"/>
                  </a:lnTo>
                  <a:close/>
                </a:path>
                <a:path w="335279" h="261619">
                  <a:moveTo>
                    <a:pt x="3810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205740"/>
                  </a:lnTo>
                  <a:close/>
                </a:path>
                <a:path w="335279" h="261619">
                  <a:moveTo>
                    <a:pt x="335280" y="205740"/>
                  </a:moveTo>
                  <a:lnTo>
                    <a:pt x="331470" y="205740"/>
                  </a:lnTo>
                  <a:lnTo>
                    <a:pt x="331470" y="218439"/>
                  </a:lnTo>
                  <a:lnTo>
                    <a:pt x="335280" y="218439"/>
                  </a:lnTo>
                  <a:lnTo>
                    <a:pt x="335280" y="205740"/>
                  </a:lnTo>
                  <a:close/>
                </a:path>
                <a:path w="335279" h="261619">
                  <a:moveTo>
                    <a:pt x="3810" y="218440"/>
                  </a:moveTo>
                  <a:lnTo>
                    <a:pt x="0" y="2184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18440"/>
                  </a:lnTo>
                  <a:close/>
                </a:path>
                <a:path w="335279" h="261619">
                  <a:moveTo>
                    <a:pt x="335280" y="218440"/>
                  </a:moveTo>
                  <a:lnTo>
                    <a:pt x="331470" y="218440"/>
                  </a:lnTo>
                  <a:lnTo>
                    <a:pt x="331470" y="250189"/>
                  </a:lnTo>
                  <a:lnTo>
                    <a:pt x="335280" y="250189"/>
                  </a:lnTo>
                  <a:lnTo>
                    <a:pt x="335280" y="218440"/>
                  </a:lnTo>
                  <a:close/>
                </a:path>
                <a:path w="335279" h="261619">
                  <a:moveTo>
                    <a:pt x="335280" y="259207"/>
                  </a:moveTo>
                  <a:lnTo>
                    <a:pt x="0" y="259207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59207"/>
                  </a:lnTo>
                  <a:close/>
                </a:path>
                <a:path w="335279" h="261619">
                  <a:moveTo>
                    <a:pt x="3810" y="252857"/>
                  </a:moveTo>
                  <a:lnTo>
                    <a:pt x="0" y="252857"/>
                  </a:lnTo>
                  <a:lnTo>
                    <a:pt x="0" y="259079"/>
                  </a:lnTo>
                  <a:lnTo>
                    <a:pt x="335280" y="259079"/>
                  </a:lnTo>
                  <a:lnTo>
                    <a:pt x="335280" y="257810"/>
                  </a:lnTo>
                  <a:lnTo>
                    <a:pt x="3810" y="257810"/>
                  </a:lnTo>
                  <a:lnTo>
                    <a:pt x="3810" y="252857"/>
                  </a:lnTo>
                  <a:close/>
                </a:path>
                <a:path w="335279" h="261619">
                  <a:moveTo>
                    <a:pt x="335280" y="252857"/>
                  </a:moveTo>
                  <a:lnTo>
                    <a:pt x="331470" y="252857"/>
                  </a:lnTo>
                  <a:lnTo>
                    <a:pt x="331470" y="257810"/>
                  </a:lnTo>
                  <a:lnTo>
                    <a:pt x="335280" y="257810"/>
                  </a:lnTo>
                  <a:lnTo>
                    <a:pt x="335280" y="252857"/>
                  </a:lnTo>
                  <a:close/>
                </a:path>
                <a:path w="335279" h="261619">
                  <a:moveTo>
                    <a:pt x="3810" y="250316"/>
                  </a:moveTo>
                  <a:lnTo>
                    <a:pt x="0" y="250316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50316"/>
                  </a:lnTo>
                  <a:close/>
                </a:path>
                <a:path w="335279" h="261619">
                  <a:moveTo>
                    <a:pt x="335280" y="250316"/>
                  </a:moveTo>
                  <a:lnTo>
                    <a:pt x="331470" y="250316"/>
                  </a:lnTo>
                  <a:lnTo>
                    <a:pt x="331470" y="252729"/>
                  </a:lnTo>
                  <a:lnTo>
                    <a:pt x="335280" y="252729"/>
                  </a:lnTo>
                  <a:lnTo>
                    <a:pt x="335280" y="250316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8307069" y="283845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809" y="24129"/>
                  </a:moveTo>
                  <a:lnTo>
                    <a:pt x="0" y="24129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29"/>
                  </a:lnTo>
                  <a:close/>
                </a:path>
                <a:path w="327659" h="254000">
                  <a:moveTo>
                    <a:pt x="327659" y="24129"/>
                  </a:moveTo>
                  <a:lnTo>
                    <a:pt x="323850" y="24129"/>
                  </a:lnTo>
                  <a:lnTo>
                    <a:pt x="323850" y="30479"/>
                  </a:lnTo>
                  <a:lnTo>
                    <a:pt x="327659" y="30479"/>
                  </a:lnTo>
                  <a:lnTo>
                    <a:pt x="327659" y="24129"/>
                  </a:lnTo>
                  <a:close/>
                </a:path>
                <a:path w="327659" h="254000">
                  <a:moveTo>
                    <a:pt x="3809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1589"/>
                  </a:lnTo>
                  <a:close/>
                </a:path>
                <a:path w="327659" h="254000">
                  <a:moveTo>
                    <a:pt x="327659" y="21589"/>
                  </a:moveTo>
                  <a:lnTo>
                    <a:pt x="323850" y="21589"/>
                  </a:lnTo>
                  <a:lnTo>
                    <a:pt x="323850" y="22859"/>
                  </a:lnTo>
                  <a:lnTo>
                    <a:pt x="327659" y="22859"/>
                  </a:lnTo>
                  <a:lnTo>
                    <a:pt x="327659" y="21589"/>
                  </a:lnTo>
                  <a:close/>
                </a:path>
                <a:path w="327659" h="254000">
                  <a:moveTo>
                    <a:pt x="3809" y="1777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7779"/>
                  </a:lnTo>
                  <a:close/>
                </a:path>
                <a:path w="327659" h="254000">
                  <a:moveTo>
                    <a:pt x="327659" y="17779"/>
                  </a:moveTo>
                  <a:lnTo>
                    <a:pt x="323850" y="17779"/>
                  </a:lnTo>
                  <a:lnTo>
                    <a:pt x="323850" y="20319"/>
                  </a:lnTo>
                  <a:lnTo>
                    <a:pt x="327659" y="20319"/>
                  </a:lnTo>
                  <a:lnTo>
                    <a:pt x="327659" y="17779"/>
                  </a:lnTo>
                  <a:close/>
                </a:path>
                <a:path w="327659" h="254000">
                  <a:moveTo>
                    <a:pt x="3809" y="8889"/>
                  </a:moveTo>
                  <a:lnTo>
                    <a:pt x="0" y="8889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8889"/>
                  </a:lnTo>
                  <a:close/>
                </a:path>
                <a:path w="327659" h="254000">
                  <a:moveTo>
                    <a:pt x="327659" y="8889"/>
                  </a:moveTo>
                  <a:lnTo>
                    <a:pt x="323850" y="8889"/>
                  </a:lnTo>
                  <a:lnTo>
                    <a:pt x="323850" y="16509"/>
                  </a:lnTo>
                  <a:lnTo>
                    <a:pt x="327659" y="16509"/>
                  </a:lnTo>
                  <a:lnTo>
                    <a:pt x="327659" y="8889"/>
                  </a:lnTo>
                  <a:close/>
                </a:path>
                <a:path w="327659" h="254000">
                  <a:moveTo>
                    <a:pt x="3809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079"/>
                  </a:lnTo>
                  <a:close/>
                </a:path>
                <a:path w="327659" h="254000">
                  <a:moveTo>
                    <a:pt x="327659" y="5079"/>
                  </a:moveTo>
                  <a:lnTo>
                    <a:pt x="323850" y="5079"/>
                  </a:lnTo>
                  <a:lnTo>
                    <a:pt x="323850" y="7619"/>
                  </a:lnTo>
                  <a:lnTo>
                    <a:pt x="327659" y="7619"/>
                  </a:lnTo>
                  <a:lnTo>
                    <a:pt x="327659" y="5079"/>
                  </a:lnTo>
                  <a:close/>
                </a:path>
                <a:path w="327659" h="254000">
                  <a:moveTo>
                    <a:pt x="32765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27659" y="3809"/>
                  </a:lnTo>
                  <a:lnTo>
                    <a:pt x="327659" y="0"/>
                  </a:lnTo>
                  <a:close/>
                </a:path>
                <a:path w="327659" h="254000">
                  <a:moveTo>
                    <a:pt x="3809" y="30480"/>
                  </a:moveTo>
                  <a:lnTo>
                    <a:pt x="0" y="3048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30480"/>
                  </a:lnTo>
                  <a:close/>
                </a:path>
                <a:path w="327659" h="254000">
                  <a:moveTo>
                    <a:pt x="327659" y="30480"/>
                  </a:moveTo>
                  <a:lnTo>
                    <a:pt x="323850" y="30480"/>
                  </a:lnTo>
                  <a:lnTo>
                    <a:pt x="323850" y="78739"/>
                  </a:lnTo>
                  <a:lnTo>
                    <a:pt x="327659" y="78739"/>
                  </a:lnTo>
                  <a:lnTo>
                    <a:pt x="327659" y="30480"/>
                  </a:lnTo>
                  <a:close/>
                </a:path>
                <a:path w="327659" h="254000">
                  <a:moveTo>
                    <a:pt x="3809" y="78740"/>
                  </a:moveTo>
                  <a:lnTo>
                    <a:pt x="0" y="7874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78740"/>
                  </a:lnTo>
                  <a:close/>
                </a:path>
                <a:path w="327659" h="254000">
                  <a:moveTo>
                    <a:pt x="327659" y="78740"/>
                  </a:moveTo>
                  <a:lnTo>
                    <a:pt x="323850" y="78740"/>
                  </a:lnTo>
                  <a:lnTo>
                    <a:pt x="323850" y="100329"/>
                  </a:lnTo>
                  <a:lnTo>
                    <a:pt x="327659" y="100329"/>
                  </a:lnTo>
                  <a:lnTo>
                    <a:pt x="327659" y="78740"/>
                  </a:lnTo>
                  <a:close/>
                </a:path>
                <a:path w="327659" h="254000">
                  <a:moveTo>
                    <a:pt x="3809" y="100330"/>
                  </a:moveTo>
                  <a:lnTo>
                    <a:pt x="0" y="10033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00330"/>
                  </a:lnTo>
                  <a:close/>
                </a:path>
                <a:path w="327659" h="254000">
                  <a:moveTo>
                    <a:pt x="327659" y="100330"/>
                  </a:moveTo>
                  <a:lnTo>
                    <a:pt x="323850" y="100330"/>
                  </a:lnTo>
                  <a:lnTo>
                    <a:pt x="323850" y="182879"/>
                  </a:lnTo>
                  <a:lnTo>
                    <a:pt x="327659" y="182879"/>
                  </a:lnTo>
                  <a:lnTo>
                    <a:pt x="327659" y="100330"/>
                  </a:lnTo>
                  <a:close/>
                </a:path>
                <a:path w="327659" h="254000">
                  <a:moveTo>
                    <a:pt x="3809" y="182880"/>
                  </a:moveTo>
                  <a:lnTo>
                    <a:pt x="0" y="18288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82880"/>
                  </a:lnTo>
                  <a:close/>
                </a:path>
                <a:path w="327659" h="254000">
                  <a:moveTo>
                    <a:pt x="327659" y="182880"/>
                  </a:moveTo>
                  <a:lnTo>
                    <a:pt x="323850" y="182880"/>
                  </a:lnTo>
                  <a:lnTo>
                    <a:pt x="323850" y="201929"/>
                  </a:lnTo>
                  <a:lnTo>
                    <a:pt x="327659" y="201929"/>
                  </a:lnTo>
                  <a:lnTo>
                    <a:pt x="327659" y="182880"/>
                  </a:lnTo>
                  <a:close/>
                </a:path>
                <a:path w="327659" h="254000">
                  <a:moveTo>
                    <a:pt x="3809" y="201930"/>
                  </a:moveTo>
                  <a:lnTo>
                    <a:pt x="0" y="20193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201930"/>
                  </a:lnTo>
                  <a:close/>
                </a:path>
                <a:path w="327659" h="254000">
                  <a:moveTo>
                    <a:pt x="327659" y="201930"/>
                  </a:moveTo>
                  <a:lnTo>
                    <a:pt x="323850" y="201930"/>
                  </a:lnTo>
                  <a:lnTo>
                    <a:pt x="323850" y="214629"/>
                  </a:lnTo>
                  <a:lnTo>
                    <a:pt x="327659" y="214629"/>
                  </a:lnTo>
                  <a:lnTo>
                    <a:pt x="327659" y="201930"/>
                  </a:lnTo>
                  <a:close/>
                </a:path>
                <a:path w="327659" h="254000">
                  <a:moveTo>
                    <a:pt x="3809" y="214630"/>
                  </a:moveTo>
                  <a:lnTo>
                    <a:pt x="0" y="2146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14630"/>
                  </a:lnTo>
                  <a:close/>
                </a:path>
                <a:path w="327659" h="254000">
                  <a:moveTo>
                    <a:pt x="327659" y="214630"/>
                  </a:moveTo>
                  <a:lnTo>
                    <a:pt x="323850" y="214630"/>
                  </a:lnTo>
                  <a:lnTo>
                    <a:pt x="323850" y="246379"/>
                  </a:lnTo>
                  <a:lnTo>
                    <a:pt x="327659" y="246379"/>
                  </a:lnTo>
                  <a:lnTo>
                    <a:pt x="327659" y="214630"/>
                  </a:lnTo>
                  <a:close/>
                </a:path>
                <a:path w="327659" h="254000">
                  <a:moveTo>
                    <a:pt x="3809" y="249047"/>
                  </a:moveTo>
                  <a:lnTo>
                    <a:pt x="0" y="249047"/>
                  </a:lnTo>
                  <a:lnTo>
                    <a:pt x="0" y="254000"/>
                  </a:lnTo>
                  <a:lnTo>
                    <a:pt x="327659" y="254000"/>
                  </a:lnTo>
                  <a:lnTo>
                    <a:pt x="327659" y="250189"/>
                  </a:lnTo>
                  <a:lnTo>
                    <a:pt x="3809" y="250189"/>
                  </a:lnTo>
                  <a:lnTo>
                    <a:pt x="3809" y="249047"/>
                  </a:lnTo>
                  <a:close/>
                </a:path>
                <a:path w="327659" h="254000">
                  <a:moveTo>
                    <a:pt x="327659" y="249047"/>
                  </a:moveTo>
                  <a:lnTo>
                    <a:pt x="323850" y="249047"/>
                  </a:lnTo>
                  <a:lnTo>
                    <a:pt x="323850" y="250189"/>
                  </a:lnTo>
                  <a:lnTo>
                    <a:pt x="327659" y="250189"/>
                  </a:lnTo>
                  <a:lnTo>
                    <a:pt x="327659" y="249047"/>
                  </a:lnTo>
                  <a:close/>
                </a:path>
                <a:path w="327659" h="254000">
                  <a:moveTo>
                    <a:pt x="3809" y="246506"/>
                  </a:moveTo>
                  <a:lnTo>
                    <a:pt x="0" y="246506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6506"/>
                  </a:lnTo>
                  <a:close/>
                </a:path>
                <a:path w="327659" h="254000">
                  <a:moveTo>
                    <a:pt x="327659" y="246506"/>
                  </a:moveTo>
                  <a:lnTo>
                    <a:pt x="323850" y="246506"/>
                  </a:lnTo>
                  <a:lnTo>
                    <a:pt x="323850" y="248919"/>
                  </a:lnTo>
                  <a:lnTo>
                    <a:pt x="327659" y="248919"/>
                  </a:lnTo>
                  <a:lnTo>
                    <a:pt x="327659" y="246506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8310867" y="2843529"/>
              <a:ext cx="320675" cy="245110"/>
            </a:xfrm>
            <a:custGeom>
              <a:avLst/>
              <a:gdLst/>
              <a:ahLst/>
              <a:cxnLst/>
              <a:rect l="l" t="t" r="r" b="b"/>
              <a:pathLst>
                <a:path w="320675" h="245110">
                  <a:moveTo>
                    <a:pt x="3822" y="25412"/>
                  </a:moveTo>
                  <a:lnTo>
                    <a:pt x="0" y="25412"/>
                  </a:lnTo>
                  <a:lnTo>
                    <a:pt x="0" y="241300"/>
                  </a:lnTo>
                  <a:lnTo>
                    <a:pt x="3822" y="241300"/>
                  </a:lnTo>
                  <a:lnTo>
                    <a:pt x="3822" y="25412"/>
                  </a:lnTo>
                  <a:close/>
                </a:path>
                <a:path w="320675" h="245110">
                  <a:moveTo>
                    <a:pt x="3822" y="19050"/>
                  </a:moveTo>
                  <a:lnTo>
                    <a:pt x="12" y="19050"/>
                  </a:lnTo>
                  <a:lnTo>
                    <a:pt x="12" y="25400"/>
                  </a:lnTo>
                  <a:lnTo>
                    <a:pt x="3822" y="25400"/>
                  </a:lnTo>
                  <a:lnTo>
                    <a:pt x="3822" y="19050"/>
                  </a:lnTo>
                  <a:close/>
                </a:path>
                <a:path w="320675" h="245110">
                  <a:moveTo>
                    <a:pt x="3822" y="16510"/>
                  </a:moveTo>
                  <a:lnTo>
                    <a:pt x="12" y="16510"/>
                  </a:lnTo>
                  <a:lnTo>
                    <a:pt x="12" y="17780"/>
                  </a:lnTo>
                  <a:lnTo>
                    <a:pt x="3822" y="17780"/>
                  </a:lnTo>
                  <a:lnTo>
                    <a:pt x="3822" y="16510"/>
                  </a:lnTo>
                  <a:close/>
                </a:path>
                <a:path w="320675" h="245110">
                  <a:moveTo>
                    <a:pt x="3822" y="12700"/>
                  </a:moveTo>
                  <a:lnTo>
                    <a:pt x="12" y="12700"/>
                  </a:lnTo>
                  <a:lnTo>
                    <a:pt x="12" y="15240"/>
                  </a:lnTo>
                  <a:lnTo>
                    <a:pt x="3822" y="15240"/>
                  </a:lnTo>
                  <a:lnTo>
                    <a:pt x="3822" y="12700"/>
                  </a:lnTo>
                  <a:close/>
                </a:path>
                <a:path w="320675" h="245110">
                  <a:moveTo>
                    <a:pt x="3822" y="3810"/>
                  </a:moveTo>
                  <a:lnTo>
                    <a:pt x="12" y="3810"/>
                  </a:lnTo>
                  <a:lnTo>
                    <a:pt x="12" y="11430"/>
                  </a:lnTo>
                  <a:lnTo>
                    <a:pt x="3822" y="11430"/>
                  </a:lnTo>
                  <a:lnTo>
                    <a:pt x="3822" y="3810"/>
                  </a:lnTo>
                  <a:close/>
                </a:path>
                <a:path w="320675" h="245110">
                  <a:moveTo>
                    <a:pt x="320052" y="243967"/>
                  </a:moveTo>
                  <a:lnTo>
                    <a:pt x="12" y="243967"/>
                  </a:lnTo>
                  <a:lnTo>
                    <a:pt x="12" y="245110"/>
                  </a:lnTo>
                  <a:lnTo>
                    <a:pt x="320052" y="245110"/>
                  </a:lnTo>
                  <a:lnTo>
                    <a:pt x="320052" y="243967"/>
                  </a:lnTo>
                  <a:close/>
                </a:path>
                <a:path w="320675" h="245110">
                  <a:moveTo>
                    <a:pt x="320052" y="241427"/>
                  </a:moveTo>
                  <a:lnTo>
                    <a:pt x="12" y="241427"/>
                  </a:lnTo>
                  <a:lnTo>
                    <a:pt x="12" y="243840"/>
                  </a:lnTo>
                  <a:lnTo>
                    <a:pt x="320052" y="243840"/>
                  </a:lnTo>
                  <a:lnTo>
                    <a:pt x="320052" y="241427"/>
                  </a:lnTo>
                  <a:close/>
                </a:path>
                <a:path w="320675" h="245110">
                  <a:moveTo>
                    <a:pt x="320052" y="25412"/>
                  </a:moveTo>
                  <a:lnTo>
                    <a:pt x="316242" y="25412"/>
                  </a:lnTo>
                  <a:lnTo>
                    <a:pt x="316242" y="241300"/>
                  </a:lnTo>
                  <a:lnTo>
                    <a:pt x="320052" y="241300"/>
                  </a:lnTo>
                  <a:lnTo>
                    <a:pt x="320052" y="25412"/>
                  </a:lnTo>
                  <a:close/>
                </a:path>
                <a:path w="320675" h="245110">
                  <a:moveTo>
                    <a:pt x="320052" y="19050"/>
                  </a:moveTo>
                  <a:lnTo>
                    <a:pt x="316242" y="19050"/>
                  </a:lnTo>
                  <a:lnTo>
                    <a:pt x="316242" y="25400"/>
                  </a:lnTo>
                  <a:lnTo>
                    <a:pt x="320052" y="25400"/>
                  </a:lnTo>
                  <a:lnTo>
                    <a:pt x="320052" y="19050"/>
                  </a:lnTo>
                  <a:close/>
                </a:path>
                <a:path w="320675" h="245110">
                  <a:moveTo>
                    <a:pt x="320052" y="16510"/>
                  </a:moveTo>
                  <a:lnTo>
                    <a:pt x="316242" y="16510"/>
                  </a:lnTo>
                  <a:lnTo>
                    <a:pt x="316242" y="17780"/>
                  </a:lnTo>
                  <a:lnTo>
                    <a:pt x="320052" y="17780"/>
                  </a:lnTo>
                  <a:lnTo>
                    <a:pt x="320052" y="16510"/>
                  </a:lnTo>
                  <a:close/>
                </a:path>
                <a:path w="320675" h="245110">
                  <a:moveTo>
                    <a:pt x="320052" y="12700"/>
                  </a:moveTo>
                  <a:lnTo>
                    <a:pt x="316242" y="12700"/>
                  </a:lnTo>
                  <a:lnTo>
                    <a:pt x="316242" y="15240"/>
                  </a:lnTo>
                  <a:lnTo>
                    <a:pt x="320052" y="15240"/>
                  </a:lnTo>
                  <a:lnTo>
                    <a:pt x="320052" y="12700"/>
                  </a:lnTo>
                  <a:close/>
                </a:path>
                <a:path w="320675" h="245110">
                  <a:moveTo>
                    <a:pt x="320052" y="3810"/>
                  </a:moveTo>
                  <a:lnTo>
                    <a:pt x="316242" y="3810"/>
                  </a:lnTo>
                  <a:lnTo>
                    <a:pt x="316242" y="11430"/>
                  </a:lnTo>
                  <a:lnTo>
                    <a:pt x="320052" y="11430"/>
                  </a:lnTo>
                  <a:lnTo>
                    <a:pt x="320052" y="3810"/>
                  </a:lnTo>
                  <a:close/>
                </a:path>
                <a:path w="320675" h="245110">
                  <a:moveTo>
                    <a:pt x="320052" y="0"/>
                  </a:moveTo>
                  <a:lnTo>
                    <a:pt x="12" y="0"/>
                  </a:lnTo>
                  <a:lnTo>
                    <a:pt x="12" y="2540"/>
                  </a:lnTo>
                  <a:lnTo>
                    <a:pt x="320052" y="2540"/>
                  </a:lnTo>
                  <a:lnTo>
                    <a:pt x="320052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8314689" y="2847340"/>
              <a:ext cx="312420" cy="237490"/>
            </a:xfrm>
            <a:custGeom>
              <a:avLst/>
              <a:gdLst/>
              <a:ahLst/>
              <a:cxnLst/>
              <a:rect l="l" t="t" r="r" b="b"/>
              <a:pathLst>
                <a:path w="312420" h="237489">
                  <a:moveTo>
                    <a:pt x="380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39"/>
                  </a:lnTo>
                  <a:close/>
                </a:path>
                <a:path w="312420" h="237489">
                  <a:moveTo>
                    <a:pt x="312419" y="15239"/>
                  </a:moveTo>
                  <a:lnTo>
                    <a:pt x="308609" y="15239"/>
                  </a:lnTo>
                  <a:lnTo>
                    <a:pt x="308609" y="21589"/>
                  </a:lnTo>
                  <a:lnTo>
                    <a:pt x="312419" y="21589"/>
                  </a:lnTo>
                  <a:lnTo>
                    <a:pt x="312419" y="15239"/>
                  </a:lnTo>
                  <a:close/>
                </a:path>
                <a:path w="312420" h="237489">
                  <a:moveTo>
                    <a:pt x="3809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2700"/>
                  </a:lnTo>
                  <a:close/>
                </a:path>
                <a:path w="312420" h="237489">
                  <a:moveTo>
                    <a:pt x="312419" y="12700"/>
                  </a:moveTo>
                  <a:lnTo>
                    <a:pt x="308609" y="12700"/>
                  </a:lnTo>
                  <a:lnTo>
                    <a:pt x="308609" y="13969"/>
                  </a:lnTo>
                  <a:lnTo>
                    <a:pt x="312419" y="13969"/>
                  </a:lnTo>
                  <a:lnTo>
                    <a:pt x="312419" y="12700"/>
                  </a:lnTo>
                  <a:close/>
                </a:path>
                <a:path w="312420" h="237489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312420" h="237489">
                  <a:moveTo>
                    <a:pt x="312419" y="8889"/>
                  </a:moveTo>
                  <a:lnTo>
                    <a:pt x="308609" y="8889"/>
                  </a:lnTo>
                  <a:lnTo>
                    <a:pt x="308609" y="11429"/>
                  </a:lnTo>
                  <a:lnTo>
                    <a:pt x="312419" y="11429"/>
                  </a:lnTo>
                  <a:lnTo>
                    <a:pt x="312419" y="8889"/>
                  </a:lnTo>
                  <a:close/>
                </a:path>
                <a:path w="312420" h="237489">
                  <a:moveTo>
                    <a:pt x="31241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lnTo>
                    <a:pt x="312419" y="2539"/>
                  </a:lnTo>
                  <a:lnTo>
                    <a:pt x="312419" y="0"/>
                  </a:lnTo>
                  <a:close/>
                </a:path>
                <a:path w="312420" h="237489">
                  <a:moveTo>
                    <a:pt x="312419" y="2539"/>
                  </a:moveTo>
                  <a:lnTo>
                    <a:pt x="308609" y="2539"/>
                  </a:lnTo>
                  <a:lnTo>
                    <a:pt x="308609" y="7619"/>
                  </a:lnTo>
                  <a:lnTo>
                    <a:pt x="312419" y="7619"/>
                  </a:lnTo>
                  <a:lnTo>
                    <a:pt x="312419" y="2539"/>
                  </a:lnTo>
                  <a:close/>
                </a:path>
                <a:path w="312420" h="237489">
                  <a:moveTo>
                    <a:pt x="3809" y="21590"/>
                  </a:moveTo>
                  <a:lnTo>
                    <a:pt x="0" y="2159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21590"/>
                  </a:lnTo>
                  <a:close/>
                </a:path>
                <a:path w="312420" h="237489">
                  <a:moveTo>
                    <a:pt x="312419" y="21590"/>
                  </a:moveTo>
                  <a:lnTo>
                    <a:pt x="308609" y="21590"/>
                  </a:lnTo>
                  <a:lnTo>
                    <a:pt x="308609" y="69850"/>
                  </a:lnTo>
                  <a:lnTo>
                    <a:pt x="312419" y="69850"/>
                  </a:lnTo>
                  <a:lnTo>
                    <a:pt x="312419" y="21590"/>
                  </a:lnTo>
                  <a:close/>
                </a:path>
                <a:path w="312420" h="237489">
                  <a:moveTo>
                    <a:pt x="3809" y="69850"/>
                  </a:moveTo>
                  <a:lnTo>
                    <a:pt x="0" y="6985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69850"/>
                  </a:lnTo>
                  <a:close/>
                </a:path>
                <a:path w="312420" h="237489">
                  <a:moveTo>
                    <a:pt x="312419" y="69850"/>
                  </a:moveTo>
                  <a:lnTo>
                    <a:pt x="308609" y="69850"/>
                  </a:lnTo>
                  <a:lnTo>
                    <a:pt x="308609" y="91439"/>
                  </a:lnTo>
                  <a:lnTo>
                    <a:pt x="312419" y="91439"/>
                  </a:lnTo>
                  <a:lnTo>
                    <a:pt x="312419" y="69850"/>
                  </a:lnTo>
                  <a:close/>
                </a:path>
                <a:path w="312420" h="237489">
                  <a:moveTo>
                    <a:pt x="3809" y="91440"/>
                  </a:moveTo>
                  <a:lnTo>
                    <a:pt x="0" y="9144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91440"/>
                  </a:lnTo>
                  <a:close/>
                </a:path>
                <a:path w="312420" h="237489">
                  <a:moveTo>
                    <a:pt x="312419" y="91440"/>
                  </a:moveTo>
                  <a:lnTo>
                    <a:pt x="308609" y="91440"/>
                  </a:lnTo>
                  <a:lnTo>
                    <a:pt x="308609" y="173989"/>
                  </a:lnTo>
                  <a:lnTo>
                    <a:pt x="312419" y="173989"/>
                  </a:lnTo>
                  <a:lnTo>
                    <a:pt x="312419" y="91440"/>
                  </a:lnTo>
                  <a:close/>
                </a:path>
                <a:path w="312420" h="237489">
                  <a:moveTo>
                    <a:pt x="3809" y="173990"/>
                  </a:moveTo>
                  <a:lnTo>
                    <a:pt x="0" y="1739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73990"/>
                  </a:lnTo>
                  <a:close/>
                </a:path>
                <a:path w="312420" h="237489">
                  <a:moveTo>
                    <a:pt x="312419" y="173990"/>
                  </a:moveTo>
                  <a:lnTo>
                    <a:pt x="308609" y="173990"/>
                  </a:lnTo>
                  <a:lnTo>
                    <a:pt x="308609" y="193039"/>
                  </a:lnTo>
                  <a:lnTo>
                    <a:pt x="312419" y="193039"/>
                  </a:lnTo>
                  <a:lnTo>
                    <a:pt x="312419" y="173990"/>
                  </a:lnTo>
                  <a:close/>
                </a:path>
                <a:path w="312420" h="237489">
                  <a:moveTo>
                    <a:pt x="3809" y="193040"/>
                  </a:moveTo>
                  <a:lnTo>
                    <a:pt x="0" y="19304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3040"/>
                  </a:lnTo>
                  <a:close/>
                </a:path>
                <a:path w="312420" h="237489">
                  <a:moveTo>
                    <a:pt x="312419" y="193040"/>
                  </a:moveTo>
                  <a:lnTo>
                    <a:pt x="308609" y="193040"/>
                  </a:lnTo>
                  <a:lnTo>
                    <a:pt x="308609" y="205739"/>
                  </a:lnTo>
                  <a:lnTo>
                    <a:pt x="312419" y="205739"/>
                  </a:lnTo>
                  <a:lnTo>
                    <a:pt x="312419" y="193040"/>
                  </a:lnTo>
                  <a:close/>
                </a:path>
                <a:path w="312420" h="237489">
                  <a:moveTo>
                    <a:pt x="3809" y="205740"/>
                  </a:moveTo>
                  <a:lnTo>
                    <a:pt x="0" y="205740"/>
                  </a:lnTo>
                  <a:lnTo>
                    <a:pt x="0" y="237489"/>
                  </a:lnTo>
                  <a:lnTo>
                    <a:pt x="312419" y="237489"/>
                  </a:lnTo>
                  <a:lnTo>
                    <a:pt x="312419" y="233680"/>
                  </a:lnTo>
                  <a:lnTo>
                    <a:pt x="3809" y="233680"/>
                  </a:lnTo>
                  <a:lnTo>
                    <a:pt x="3809" y="205740"/>
                  </a:lnTo>
                  <a:close/>
                </a:path>
                <a:path w="312420" h="237489">
                  <a:moveTo>
                    <a:pt x="312419" y="205740"/>
                  </a:moveTo>
                  <a:lnTo>
                    <a:pt x="308609" y="205740"/>
                  </a:lnTo>
                  <a:lnTo>
                    <a:pt x="308609" y="233680"/>
                  </a:lnTo>
                  <a:lnTo>
                    <a:pt x="312419" y="233680"/>
                  </a:lnTo>
                  <a:lnTo>
                    <a:pt x="312419" y="20574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8318499" y="2849880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04800" h="231139">
                  <a:moveTo>
                    <a:pt x="304800" y="12700"/>
                  </a:moveTo>
                  <a:lnTo>
                    <a:pt x="302259" y="12700"/>
                  </a:lnTo>
                  <a:lnTo>
                    <a:pt x="302259" y="19050"/>
                  </a:lnTo>
                  <a:lnTo>
                    <a:pt x="304800" y="19050"/>
                  </a:lnTo>
                  <a:lnTo>
                    <a:pt x="304800" y="12700"/>
                  </a:lnTo>
                  <a:close/>
                </a:path>
                <a:path w="304800" h="231139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304800" h="231139">
                  <a:moveTo>
                    <a:pt x="304800" y="10160"/>
                  </a:moveTo>
                  <a:lnTo>
                    <a:pt x="302259" y="10160"/>
                  </a:lnTo>
                  <a:lnTo>
                    <a:pt x="302259" y="11429"/>
                  </a:lnTo>
                  <a:lnTo>
                    <a:pt x="304800" y="11429"/>
                  </a:lnTo>
                  <a:lnTo>
                    <a:pt x="304800" y="10160"/>
                  </a:lnTo>
                  <a:close/>
                </a:path>
                <a:path w="304800" h="231139">
                  <a:moveTo>
                    <a:pt x="380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close/>
                </a:path>
                <a:path w="304800" h="231139">
                  <a:moveTo>
                    <a:pt x="304800" y="6350"/>
                  </a:moveTo>
                  <a:lnTo>
                    <a:pt x="302259" y="6350"/>
                  </a:lnTo>
                  <a:lnTo>
                    <a:pt x="302259" y="8889"/>
                  </a:lnTo>
                  <a:lnTo>
                    <a:pt x="304800" y="8889"/>
                  </a:lnTo>
                  <a:lnTo>
                    <a:pt x="304800" y="6350"/>
                  </a:lnTo>
                  <a:close/>
                </a:path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304800" y="2539"/>
                  </a:lnTo>
                  <a:lnTo>
                    <a:pt x="304800" y="0"/>
                  </a:lnTo>
                  <a:close/>
                </a:path>
                <a:path w="304800" h="231139">
                  <a:moveTo>
                    <a:pt x="304800" y="2539"/>
                  </a:moveTo>
                  <a:lnTo>
                    <a:pt x="302259" y="2539"/>
                  </a:lnTo>
                  <a:lnTo>
                    <a:pt x="302259" y="5079"/>
                  </a:lnTo>
                  <a:lnTo>
                    <a:pt x="304800" y="5079"/>
                  </a:lnTo>
                  <a:lnTo>
                    <a:pt x="304800" y="2539"/>
                  </a:lnTo>
                  <a:close/>
                </a:path>
                <a:path w="304800" h="231139">
                  <a:moveTo>
                    <a:pt x="3809" y="19050"/>
                  </a:moveTo>
                  <a:lnTo>
                    <a:pt x="0" y="1905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19050"/>
                  </a:lnTo>
                  <a:close/>
                </a:path>
                <a:path w="304800" h="231139">
                  <a:moveTo>
                    <a:pt x="304800" y="19050"/>
                  </a:moveTo>
                  <a:lnTo>
                    <a:pt x="302259" y="19050"/>
                  </a:lnTo>
                  <a:lnTo>
                    <a:pt x="302259" y="67310"/>
                  </a:lnTo>
                  <a:lnTo>
                    <a:pt x="304800" y="67310"/>
                  </a:lnTo>
                  <a:lnTo>
                    <a:pt x="304800" y="19050"/>
                  </a:lnTo>
                  <a:close/>
                </a:path>
                <a:path w="304800" h="231139">
                  <a:moveTo>
                    <a:pt x="3809" y="67310"/>
                  </a:moveTo>
                  <a:lnTo>
                    <a:pt x="0" y="6731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67310"/>
                  </a:lnTo>
                  <a:close/>
                </a:path>
                <a:path w="304800" h="231139">
                  <a:moveTo>
                    <a:pt x="304800" y="67310"/>
                  </a:moveTo>
                  <a:lnTo>
                    <a:pt x="302259" y="67310"/>
                  </a:lnTo>
                  <a:lnTo>
                    <a:pt x="302259" y="88900"/>
                  </a:lnTo>
                  <a:lnTo>
                    <a:pt x="304800" y="88900"/>
                  </a:lnTo>
                  <a:lnTo>
                    <a:pt x="304800" y="67310"/>
                  </a:lnTo>
                  <a:close/>
                </a:path>
                <a:path w="304800" h="231139">
                  <a:moveTo>
                    <a:pt x="3809" y="88900"/>
                  </a:moveTo>
                  <a:lnTo>
                    <a:pt x="0" y="8890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88900"/>
                  </a:lnTo>
                  <a:close/>
                </a:path>
                <a:path w="304800" h="231139">
                  <a:moveTo>
                    <a:pt x="304800" y="88900"/>
                  </a:moveTo>
                  <a:lnTo>
                    <a:pt x="302259" y="88900"/>
                  </a:lnTo>
                  <a:lnTo>
                    <a:pt x="302259" y="171450"/>
                  </a:lnTo>
                  <a:lnTo>
                    <a:pt x="304800" y="171450"/>
                  </a:lnTo>
                  <a:lnTo>
                    <a:pt x="304800" y="88900"/>
                  </a:lnTo>
                  <a:close/>
                </a:path>
                <a:path w="304800" h="231139">
                  <a:moveTo>
                    <a:pt x="3809" y="171450"/>
                  </a:moveTo>
                  <a:lnTo>
                    <a:pt x="0" y="17145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71450"/>
                  </a:lnTo>
                  <a:close/>
                </a:path>
                <a:path w="304800" h="231139">
                  <a:moveTo>
                    <a:pt x="304800" y="171450"/>
                  </a:moveTo>
                  <a:lnTo>
                    <a:pt x="302259" y="171450"/>
                  </a:lnTo>
                  <a:lnTo>
                    <a:pt x="302259" y="190500"/>
                  </a:lnTo>
                  <a:lnTo>
                    <a:pt x="304800" y="190500"/>
                  </a:lnTo>
                  <a:lnTo>
                    <a:pt x="304800" y="171450"/>
                  </a:lnTo>
                  <a:close/>
                </a:path>
                <a:path w="304800" h="231139">
                  <a:moveTo>
                    <a:pt x="3809" y="190500"/>
                  </a:moveTo>
                  <a:lnTo>
                    <a:pt x="0" y="19050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90500"/>
                  </a:lnTo>
                  <a:close/>
                </a:path>
                <a:path w="304800" h="231139">
                  <a:moveTo>
                    <a:pt x="304800" y="190500"/>
                  </a:moveTo>
                  <a:lnTo>
                    <a:pt x="302259" y="190500"/>
                  </a:lnTo>
                  <a:lnTo>
                    <a:pt x="302259" y="203200"/>
                  </a:lnTo>
                  <a:lnTo>
                    <a:pt x="304800" y="203200"/>
                  </a:lnTo>
                  <a:lnTo>
                    <a:pt x="304800" y="190500"/>
                  </a:lnTo>
                  <a:close/>
                </a:path>
                <a:path w="304800" h="231139">
                  <a:moveTo>
                    <a:pt x="3809" y="203200"/>
                  </a:moveTo>
                  <a:lnTo>
                    <a:pt x="0" y="203200"/>
                  </a:lnTo>
                  <a:lnTo>
                    <a:pt x="0" y="231140"/>
                  </a:lnTo>
                  <a:lnTo>
                    <a:pt x="304800" y="231140"/>
                  </a:lnTo>
                  <a:lnTo>
                    <a:pt x="304800" y="228600"/>
                  </a:lnTo>
                  <a:lnTo>
                    <a:pt x="3809" y="228600"/>
                  </a:lnTo>
                  <a:lnTo>
                    <a:pt x="3809" y="203200"/>
                  </a:lnTo>
                  <a:close/>
                </a:path>
                <a:path w="304800" h="231139">
                  <a:moveTo>
                    <a:pt x="304800" y="203200"/>
                  </a:moveTo>
                  <a:lnTo>
                    <a:pt x="302259" y="203200"/>
                  </a:lnTo>
                  <a:lnTo>
                    <a:pt x="302259" y="228600"/>
                  </a:lnTo>
                  <a:lnTo>
                    <a:pt x="304800" y="228600"/>
                  </a:lnTo>
                  <a:lnTo>
                    <a:pt x="304800" y="20320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8322309" y="2852420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254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10160"/>
                  </a:lnTo>
                  <a:close/>
                </a:path>
                <a:path w="298450" h="226060">
                  <a:moveTo>
                    <a:pt x="298450" y="10160"/>
                  </a:moveTo>
                  <a:lnTo>
                    <a:pt x="294640" y="10160"/>
                  </a:lnTo>
                  <a:lnTo>
                    <a:pt x="294640" y="16510"/>
                  </a:lnTo>
                  <a:lnTo>
                    <a:pt x="298450" y="16510"/>
                  </a:lnTo>
                  <a:lnTo>
                    <a:pt x="298450" y="10160"/>
                  </a:lnTo>
                  <a:close/>
                </a:path>
                <a:path w="298450" h="226060">
                  <a:moveTo>
                    <a:pt x="2540" y="7620"/>
                  </a:moveTo>
                  <a:lnTo>
                    <a:pt x="0" y="762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7620"/>
                  </a:lnTo>
                  <a:close/>
                </a:path>
                <a:path w="298450" h="226060">
                  <a:moveTo>
                    <a:pt x="298450" y="7620"/>
                  </a:moveTo>
                  <a:lnTo>
                    <a:pt x="294640" y="7620"/>
                  </a:lnTo>
                  <a:lnTo>
                    <a:pt x="294640" y="8889"/>
                  </a:lnTo>
                  <a:lnTo>
                    <a:pt x="298450" y="8889"/>
                  </a:lnTo>
                  <a:lnTo>
                    <a:pt x="298450" y="7620"/>
                  </a:lnTo>
                  <a:close/>
                </a:path>
                <a:path w="298450" h="226060">
                  <a:moveTo>
                    <a:pt x="2540" y="3810"/>
                  </a:moveTo>
                  <a:lnTo>
                    <a:pt x="0" y="381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close/>
                </a:path>
                <a:path w="298450" h="226060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6350"/>
                  </a:lnTo>
                  <a:lnTo>
                    <a:pt x="298450" y="6350"/>
                  </a:lnTo>
                  <a:lnTo>
                    <a:pt x="298450" y="3810"/>
                  </a:lnTo>
                  <a:close/>
                </a:path>
                <a:path w="298450" h="226060">
                  <a:moveTo>
                    <a:pt x="2984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8450" y="2539"/>
                  </a:lnTo>
                  <a:lnTo>
                    <a:pt x="298450" y="0"/>
                  </a:lnTo>
                  <a:close/>
                </a:path>
                <a:path w="298450" h="226060">
                  <a:moveTo>
                    <a:pt x="2540" y="16510"/>
                  </a:moveTo>
                  <a:lnTo>
                    <a:pt x="0" y="16510"/>
                  </a:lnTo>
                  <a:lnTo>
                    <a:pt x="0" y="64770"/>
                  </a:lnTo>
                  <a:lnTo>
                    <a:pt x="2540" y="64770"/>
                  </a:lnTo>
                  <a:lnTo>
                    <a:pt x="2540" y="16510"/>
                  </a:lnTo>
                  <a:close/>
                </a:path>
                <a:path w="298450" h="226060">
                  <a:moveTo>
                    <a:pt x="298450" y="16510"/>
                  </a:moveTo>
                  <a:lnTo>
                    <a:pt x="294640" y="16510"/>
                  </a:lnTo>
                  <a:lnTo>
                    <a:pt x="294640" y="64770"/>
                  </a:lnTo>
                  <a:lnTo>
                    <a:pt x="298450" y="64770"/>
                  </a:lnTo>
                  <a:lnTo>
                    <a:pt x="298450" y="16510"/>
                  </a:lnTo>
                  <a:close/>
                </a:path>
                <a:path w="298450" h="226060">
                  <a:moveTo>
                    <a:pt x="2540" y="64770"/>
                  </a:moveTo>
                  <a:lnTo>
                    <a:pt x="0" y="64770"/>
                  </a:lnTo>
                  <a:lnTo>
                    <a:pt x="0" y="86360"/>
                  </a:lnTo>
                  <a:lnTo>
                    <a:pt x="2540" y="86360"/>
                  </a:lnTo>
                  <a:lnTo>
                    <a:pt x="2540" y="64770"/>
                  </a:lnTo>
                  <a:close/>
                </a:path>
                <a:path w="298450" h="226060">
                  <a:moveTo>
                    <a:pt x="298450" y="64770"/>
                  </a:moveTo>
                  <a:lnTo>
                    <a:pt x="294640" y="64770"/>
                  </a:lnTo>
                  <a:lnTo>
                    <a:pt x="294640" y="86360"/>
                  </a:lnTo>
                  <a:lnTo>
                    <a:pt x="298450" y="86360"/>
                  </a:lnTo>
                  <a:lnTo>
                    <a:pt x="298450" y="64770"/>
                  </a:lnTo>
                  <a:close/>
                </a:path>
                <a:path w="298450" h="226060">
                  <a:moveTo>
                    <a:pt x="2540" y="86360"/>
                  </a:moveTo>
                  <a:lnTo>
                    <a:pt x="0" y="86360"/>
                  </a:lnTo>
                  <a:lnTo>
                    <a:pt x="0" y="168910"/>
                  </a:lnTo>
                  <a:lnTo>
                    <a:pt x="2540" y="168910"/>
                  </a:lnTo>
                  <a:lnTo>
                    <a:pt x="2540" y="86360"/>
                  </a:lnTo>
                  <a:close/>
                </a:path>
                <a:path w="298450" h="226060">
                  <a:moveTo>
                    <a:pt x="298450" y="86360"/>
                  </a:moveTo>
                  <a:lnTo>
                    <a:pt x="294640" y="86360"/>
                  </a:lnTo>
                  <a:lnTo>
                    <a:pt x="294640" y="168910"/>
                  </a:lnTo>
                  <a:lnTo>
                    <a:pt x="298450" y="168910"/>
                  </a:lnTo>
                  <a:lnTo>
                    <a:pt x="298450" y="86360"/>
                  </a:lnTo>
                  <a:close/>
                </a:path>
                <a:path w="298450" h="226060">
                  <a:moveTo>
                    <a:pt x="2540" y="168910"/>
                  </a:moveTo>
                  <a:lnTo>
                    <a:pt x="0" y="168910"/>
                  </a:lnTo>
                  <a:lnTo>
                    <a:pt x="0" y="187960"/>
                  </a:lnTo>
                  <a:lnTo>
                    <a:pt x="2540" y="187960"/>
                  </a:lnTo>
                  <a:lnTo>
                    <a:pt x="2540" y="168910"/>
                  </a:lnTo>
                  <a:close/>
                </a:path>
                <a:path w="298450" h="226060">
                  <a:moveTo>
                    <a:pt x="298450" y="168910"/>
                  </a:moveTo>
                  <a:lnTo>
                    <a:pt x="294640" y="168910"/>
                  </a:lnTo>
                  <a:lnTo>
                    <a:pt x="294640" y="187960"/>
                  </a:lnTo>
                  <a:lnTo>
                    <a:pt x="298450" y="187960"/>
                  </a:lnTo>
                  <a:lnTo>
                    <a:pt x="298450" y="168910"/>
                  </a:lnTo>
                  <a:close/>
                </a:path>
                <a:path w="298450" h="226060">
                  <a:moveTo>
                    <a:pt x="2540" y="187960"/>
                  </a:moveTo>
                  <a:lnTo>
                    <a:pt x="0" y="187960"/>
                  </a:lnTo>
                  <a:lnTo>
                    <a:pt x="0" y="200660"/>
                  </a:lnTo>
                  <a:lnTo>
                    <a:pt x="2540" y="200660"/>
                  </a:lnTo>
                  <a:lnTo>
                    <a:pt x="2540" y="187960"/>
                  </a:lnTo>
                  <a:close/>
                </a:path>
                <a:path w="298450" h="226060">
                  <a:moveTo>
                    <a:pt x="298450" y="187960"/>
                  </a:moveTo>
                  <a:lnTo>
                    <a:pt x="294640" y="187960"/>
                  </a:lnTo>
                  <a:lnTo>
                    <a:pt x="294640" y="200660"/>
                  </a:lnTo>
                  <a:lnTo>
                    <a:pt x="298450" y="200660"/>
                  </a:lnTo>
                  <a:lnTo>
                    <a:pt x="298450" y="187960"/>
                  </a:lnTo>
                  <a:close/>
                </a:path>
                <a:path w="298450" h="226060">
                  <a:moveTo>
                    <a:pt x="2540" y="200660"/>
                  </a:moveTo>
                  <a:lnTo>
                    <a:pt x="0" y="20066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2250"/>
                  </a:lnTo>
                  <a:lnTo>
                    <a:pt x="2540" y="222250"/>
                  </a:lnTo>
                  <a:lnTo>
                    <a:pt x="2540" y="200660"/>
                  </a:lnTo>
                  <a:close/>
                </a:path>
                <a:path w="298450" h="226060">
                  <a:moveTo>
                    <a:pt x="298450" y="200660"/>
                  </a:moveTo>
                  <a:lnTo>
                    <a:pt x="294640" y="200660"/>
                  </a:lnTo>
                  <a:lnTo>
                    <a:pt x="294640" y="222250"/>
                  </a:lnTo>
                  <a:lnTo>
                    <a:pt x="298450" y="222250"/>
                  </a:lnTo>
                  <a:lnTo>
                    <a:pt x="298450" y="20066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8324849" y="2856230"/>
              <a:ext cx="292100" cy="218440"/>
            </a:xfrm>
            <a:custGeom>
              <a:avLst/>
              <a:gdLst/>
              <a:ahLst/>
              <a:cxnLst/>
              <a:rect l="l" t="t" r="r" b="b"/>
              <a:pathLst>
                <a:path w="292100" h="218439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292100" h="218439">
                  <a:moveTo>
                    <a:pt x="292100" y="6350"/>
                  </a:moveTo>
                  <a:lnTo>
                    <a:pt x="288290" y="6350"/>
                  </a:lnTo>
                  <a:lnTo>
                    <a:pt x="288290" y="12700"/>
                  </a:lnTo>
                  <a:lnTo>
                    <a:pt x="292100" y="12700"/>
                  </a:lnTo>
                  <a:lnTo>
                    <a:pt x="292100" y="6350"/>
                  </a:lnTo>
                  <a:close/>
                </a:path>
                <a:path w="292100" h="218439">
                  <a:moveTo>
                    <a:pt x="380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close/>
                </a:path>
                <a:path w="292100" h="218439">
                  <a:moveTo>
                    <a:pt x="292100" y="3810"/>
                  </a:moveTo>
                  <a:lnTo>
                    <a:pt x="288290" y="3810"/>
                  </a:lnTo>
                  <a:lnTo>
                    <a:pt x="288290" y="5079"/>
                  </a:lnTo>
                  <a:lnTo>
                    <a:pt x="292100" y="5079"/>
                  </a:lnTo>
                  <a:lnTo>
                    <a:pt x="292100" y="3810"/>
                  </a:lnTo>
                  <a:close/>
                </a:path>
                <a:path w="292100" h="218439">
                  <a:moveTo>
                    <a:pt x="2921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2100" y="2539"/>
                  </a:lnTo>
                  <a:lnTo>
                    <a:pt x="292100" y="0"/>
                  </a:lnTo>
                  <a:close/>
                </a:path>
                <a:path w="292100" h="218439">
                  <a:moveTo>
                    <a:pt x="3809" y="12700"/>
                  </a:moveTo>
                  <a:lnTo>
                    <a:pt x="0" y="1270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12700"/>
                  </a:lnTo>
                  <a:close/>
                </a:path>
                <a:path w="292100" h="218439">
                  <a:moveTo>
                    <a:pt x="292100" y="12700"/>
                  </a:moveTo>
                  <a:lnTo>
                    <a:pt x="288290" y="12700"/>
                  </a:lnTo>
                  <a:lnTo>
                    <a:pt x="288290" y="60960"/>
                  </a:lnTo>
                  <a:lnTo>
                    <a:pt x="292100" y="60960"/>
                  </a:lnTo>
                  <a:lnTo>
                    <a:pt x="292100" y="12700"/>
                  </a:lnTo>
                  <a:close/>
                </a:path>
                <a:path w="292100" h="218439">
                  <a:moveTo>
                    <a:pt x="3809" y="60960"/>
                  </a:moveTo>
                  <a:lnTo>
                    <a:pt x="0" y="6096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60960"/>
                  </a:lnTo>
                  <a:close/>
                </a:path>
                <a:path w="292100" h="218439">
                  <a:moveTo>
                    <a:pt x="292100" y="60960"/>
                  </a:moveTo>
                  <a:lnTo>
                    <a:pt x="288290" y="60960"/>
                  </a:lnTo>
                  <a:lnTo>
                    <a:pt x="288290" y="82550"/>
                  </a:lnTo>
                  <a:lnTo>
                    <a:pt x="292100" y="82550"/>
                  </a:lnTo>
                  <a:lnTo>
                    <a:pt x="292100" y="60960"/>
                  </a:lnTo>
                  <a:close/>
                </a:path>
                <a:path w="292100" h="218439">
                  <a:moveTo>
                    <a:pt x="3809" y="82550"/>
                  </a:moveTo>
                  <a:lnTo>
                    <a:pt x="0" y="82550"/>
                  </a:lnTo>
                  <a:lnTo>
                    <a:pt x="0" y="165100"/>
                  </a:lnTo>
                  <a:lnTo>
                    <a:pt x="3809" y="165100"/>
                  </a:lnTo>
                  <a:lnTo>
                    <a:pt x="3809" y="82550"/>
                  </a:lnTo>
                  <a:close/>
                </a:path>
                <a:path w="292100" h="218439">
                  <a:moveTo>
                    <a:pt x="292100" y="82550"/>
                  </a:moveTo>
                  <a:lnTo>
                    <a:pt x="288290" y="82550"/>
                  </a:lnTo>
                  <a:lnTo>
                    <a:pt x="288290" y="165100"/>
                  </a:lnTo>
                  <a:lnTo>
                    <a:pt x="292100" y="165100"/>
                  </a:lnTo>
                  <a:lnTo>
                    <a:pt x="292100" y="82550"/>
                  </a:lnTo>
                  <a:close/>
                </a:path>
                <a:path w="292100" h="218439">
                  <a:moveTo>
                    <a:pt x="3809" y="165100"/>
                  </a:moveTo>
                  <a:lnTo>
                    <a:pt x="0" y="16510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65100"/>
                  </a:lnTo>
                  <a:close/>
                </a:path>
                <a:path w="292100" h="218439">
                  <a:moveTo>
                    <a:pt x="292100" y="165100"/>
                  </a:moveTo>
                  <a:lnTo>
                    <a:pt x="288290" y="165100"/>
                  </a:lnTo>
                  <a:lnTo>
                    <a:pt x="288290" y="184150"/>
                  </a:lnTo>
                  <a:lnTo>
                    <a:pt x="292100" y="184150"/>
                  </a:lnTo>
                  <a:lnTo>
                    <a:pt x="292100" y="165100"/>
                  </a:lnTo>
                  <a:close/>
                </a:path>
                <a:path w="292100" h="218439">
                  <a:moveTo>
                    <a:pt x="3809" y="184150"/>
                  </a:moveTo>
                  <a:lnTo>
                    <a:pt x="0" y="18415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84150"/>
                  </a:lnTo>
                  <a:close/>
                </a:path>
                <a:path w="292100" h="218439">
                  <a:moveTo>
                    <a:pt x="292100" y="184150"/>
                  </a:moveTo>
                  <a:lnTo>
                    <a:pt x="288290" y="184150"/>
                  </a:lnTo>
                  <a:lnTo>
                    <a:pt x="288290" y="196850"/>
                  </a:lnTo>
                  <a:lnTo>
                    <a:pt x="292100" y="196850"/>
                  </a:lnTo>
                  <a:lnTo>
                    <a:pt x="292100" y="184150"/>
                  </a:lnTo>
                  <a:close/>
                </a:path>
                <a:path w="292100" h="218439">
                  <a:moveTo>
                    <a:pt x="3809" y="196850"/>
                  </a:moveTo>
                  <a:lnTo>
                    <a:pt x="0" y="196850"/>
                  </a:lnTo>
                  <a:lnTo>
                    <a:pt x="0" y="218440"/>
                  </a:lnTo>
                  <a:lnTo>
                    <a:pt x="292100" y="218440"/>
                  </a:lnTo>
                  <a:lnTo>
                    <a:pt x="292100" y="214630"/>
                  </a:lnTo>
                  <a:lnTo>
                    <a:pt x="3809" y="214630"/>
                  </a:lnTo>
                  <a:lnTo>
                    <a:pt x="3809" y="196850"/>
                  </a:lnTo>
                  <a:close/>
                </a:path>
                <a:path w="292100" h="218439">
                  <a:moveTo>
                    <a:pt x="292100" y="196850"/>
                  </a:moveTo>
                  <a:lnTo>
                    <a:pt x="288290" y="196850"/>
                  </a:lnTo>
                  <a:lnTo>
                    <a:pt x="288290" y="214630"/>
                  </a:lnTo>
                  <a:lnTo>
                    <a:pt x="292100" y="214630"/>
                  </a:lnTo>
                  <a:lnTo>
                    <a:pt x="292100" y="19685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8328659" y="2860040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79" h="210819">
                  <a:moveTo>
                    <a:pt x="284480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284480" y="3810"/>
                  </a:lnTo>
                  <a:lnTo>
                    <a:pt x="284480" y="2539"/>
                  </a:lnTo>
                  <a:close/>
                </a:path>
                <a:path w="284479" h="210819">
                  <a:moveTo>
                    <a:pt x="284480" y="3810"/>
                  </a:moveTo>
                  <a:lnTo>
                    <a:pt x="280670" y="3810"/>
                  </a:lnTo>
                  <a:lnTo>
                    <a:pt x="280670" y="8889"/>
                  </a:lnTo>
                  <a:lnTo>
                    <a:pt x="284480" y="8889"/>
                  </a:lnTo>
                  <a:lnTo>
                    <a:pt x="284480" y="3810"/>
                  </a:lnTo>
                  <a:close/>
                </a:path>
                <a:path w="284479" h="210819">
                  <a:moveTo>
                    <a:pt x="2844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84480" y="1269"/>
                  </a:lnTo>
                  <a:lnTo>
                    <a:pt x="284480" y="0"/>
                  </a:lnTo>
                  <a:close/>
                </a:path>
                <a:path w="284479" h="210819">
                  <a:moveTo>
                    <a:pt x="3810" y="8890"/>
                  </a:moveTo>
                  <a:lnTo>
                    <a:pt x="0" y="889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8890"/>
                  </a:lnTo>
                  <a:close/>
                </a:path>
                <a:path w="284479" h="210819">
                  <a:moveTo>
                    <a:pt x="284480" y="8890"/>
                  </a:moveTo>
                  <a:lnTo>
                    <a:pt x="280670" y="8890"/>
                  </a:lnTo>
                  <a:lnTo>
                    <a:pt x="280670" y="57150"/>
                  </a:lnTo>
                  <a:lnTo>
                    <a:pt x="284480" y="57150"/>
                  </a:lnTo>
                  <a:lnTo>
                    <a:pt x="284480" y="8890"/>
                  </a:lnTo>
                  <a:close/>
                </a:path>
                <a:path w="284479" h="210819">
                  <a:moveTo>
                    <a:pt x="3810" y="57150"/>
                  </a:moveTo>
                  <a:lnTo>
                    <a:pt x="0" y="5715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57150"/>
                  </a:lnTo>
                  <a:close/>
                </a:path>
                <a:path w="284479" h="210819">
                  <a:moveTo>
                    <a:pt x="284480" y="57150"/>
                  </a:moveTo>
                  <a:lnTo>
                    <a:pt x="280670" y="57150"/>
                  </a:lnTo>
                  <a:lnTo>
                    <a:pt x="280670" y="78739"/>
                  </a:lnTo>
                  <a:lnTo>
                    <a:pt x="284480" y="78739"/>
                  </a:lnTo>
                  <a:lnTo>
                    <a:pt x="284480" y="57150"/>
                  </a:lnTo>
                  <a:close/>
                </a:path>
                <a:path w="284479" h="210819">
                  <a:moveTo>
                    <a:pt x="3810" y="78740"/>
                  </a:moveTo>
                  <a:lnTo>
                    <a:pt x="0" y="78740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78740"/>
                  </a:lnTo>
                  <a:close/>
                </a:path>
                <a:path w="284479" h="210819">
                  <a:moveTo>
                    <a:pt x="284480" y="78740"/>
                  </a:moveTo>
                  <a:lnTo>
                    <a:pt x="280670" y="78740"/>
                  </a:lnTo>
                  <a:lnTo>
                    <a:pt x="280670" y="161289"/>
                  </a:lnTo>
                  <a:lnTo>
                    <a:pt x="284480" y="161289"/>
                  </a:lnTo>
                  <a:lnTo>
                    <a:pt x="284480" y="78740"/>
                  </a:lnTo>
                  <a:close/>
                </a:path>
                <a:path w="284479" h="210819">
                  <a:moveTo>
                    <a:pt x="3810" y="161290"/>
                  </a:moveTo>
                  <a:lnTo>
                    <a:pt x="0" y="161290"/>
                  </a:lnTo>
                  <a:lnTo>
                    <a:pt x="0" y="180339"/>
                  </a:lnTo>
                  <a:lnTo>
                    <a:pt x="3810" y="180339"/>
                  </a:lnTo>
                  <a:lnTo>
                    <a:pt x="3810" y="161290"/>
                  </a:lnTo>
                  <a:close/>
                </a:path>
                <a:path w="284479" h="210819">
                  <a:moveTo>
                    <a:pt x="284480" y="161290"/>
                  </a:moveTo>
                  <a:lnTo>
                    <a:pt x="280670" y="161290"/>
                  </a:lnTo>
                  <a:lnTo>
                    <a:pt x="280670" y="180339"/>
                  </a:lnTo>
                  <a:lnTo>
                    <a:pt x="284480" y="180339"/>
                  </a:lnTo>
                  <a:lnTo>
                    <a:pt x="284480" y="161290"/>
                  </a:lnTo>
                  <a:close/>
                </a:path>
                <a:path w="284479" h="210819">
                  <a:moveTo>
                    <a:pt x="3810" y="180340"/>
                  </a:moveTo>
                  <a:lnTo>
                    <a:pt x="0" y="18034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80340"/>
                  </a:lnTo>
                  <a:close/>
                </a:path>
                <a:path w="284479" h="210819">
                  <a:moveTo>
                    <a:pt x="284480" y="180340"/>
                  </a:moveTo>
                  <a:lnTo>
                    <a:pt x="280670" y="180340"/>
                  </a:lnTo>
                  <a:lnTo>
                    <a:pt x="280670" y="193039"/>
                  </a:lnTo>
                  <a:lnTo>
                    <a:pt x="284480" y="193039"/>
                  </a:lnTo>
                  <a:lnTo>
                    <a:pt x="284480" y="180340"/>
                  </a:lnTo>
                  <a:close/>
                </a:path>
                <a:path w="284479" h="210819">
                  <a:moveTo>
                    <a:pt x="3810" y="193040"/>
                  </a:moveTo>
                  <a:lnTo>
                    <a:pt x="0" y="193040"/>
                  </a:lnTo>
                  <a:lnTo>
                    <a:pt x="0" y="210820"/>
                  </a:lnTo>
                  <a:lnTo>
                    <a:pt x="284480" y="210820"/>
                  </a:lnTo>
                  <a:lnTo>
                    <a:pt x="284480" y="207010"/>
                  </a:lnTo>
                  <a:lnTo>
                    <a:pt x="3810" y="207010"/>
                  </a:lnTo>
                  <a:lnTo>
                    <a:pt x="3810" y="193040"/>
                  </a:lnTo>
                  <a:close/>
                </a:path>
                <a:path w="284479" h="210819">
                  <a:moveTo>
                    <a:pt x="284480" y="193040"/>
                  </a:moveTo>
                  <a:lnTo>
                    <a:pt x="280670" y="193040"/>
                  </a:lnTo>
                  <a:lnTo>
                    <a:pt x="280670" y="207010"/>
                  </a:lnTo>
                  <a:lnTo>
                    <a:pt x="284480" y="207010"/>
                  </a:lnTo>
                  <a:lnTo>
                    <a:pt x="284480" y="19304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8332469" y="2863850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59" h="203200">
                  <a:moveTo>
                    <a:pt x="27685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276859" y="3809"/>
                  </a:lnTo>
                  <a:lnTo>
                    <a:pt x="276859" y="0"/>
                  </a:lnTo>
                  <a:close/>
                </a:path>
                <a:path w="276859" h="203200">
                  <a:moveTo>
                    <a:pt x="276859" y="3809"/>
                  </a:moveTo>
                  <a:lnTo>
                    <a:pt x="273050" y="3809"/>
                  </a:lnTo>
                  <a:lnTo>
                    <a:pt x="273050" y="5079"/>
                  </a:lnTo>
                  <a:lnTo>
                    <a:pt x="276859" y="5079"/>
                  </a:lnTo>
                  <a:lnTo>
                    <a:pt x="276859" y="3809"/>
                  </a:lnTo>
                  <a:close/>
                </a:path>
                <a:path w="276859" h="203200">
                  <a:moveTo>
                    <a:pt x="3809" y="5080"/>
                  </a:moveTo>
                  <a:lnTo>
                    <a:pt x="0" y="508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5080"/>
                  </a:lnTo>
                  <a:close/>
                </a:path>
                <a:path w="276859" h="203200">
                  <a:moveTo>
                    <a:pt x="276859" y="5080"/>
                  </a:moveTo>
                  <a:lnTo>
                    <a:pt x="273050" y="5080"/>
                  </a:lnTo>
                  <a:lnTo>
                    <a:pt x="273050" y="53339"/>
                  </a:lnTo>
                  <a:lnTo>
                    <a:pt x="276859" y="53339"/>
                  </a:lnTo>
                  <a:lnTo>
                    <a:pt x="276859" y="5080"/>
                  </a:lnTo>
                  <a:close/>
                </a:path>
                <a:path w="276859" h="203200">
                  <a:moveTo>
                    <a:pt x="3809" y="53340"/>
                  </a:moveTo>
                  <a:lnTo>
                    <a:pt x="0" y="5334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53340"/>
                  </a:lnTo>
                  <a:close/>
                </a:path>
                <a:path w="276859" h="203200">
                  <a:moveTo>
                    <a:pt x="276859" y="53340"/>
                  </a:moveTo>
                  <a:lnTo>
                    <a:pt x="273050" y="53340"/>
                  </a:lnTo>
                  <a:lnTo>
                    <a:pt x="273050" y="74929"/>
                  </a:lnTo>
                  <a:lnTo>
                    <a:pt x="276859" y="74929"/>
                  </a:lnTo>
                  <a:lnTo>
                    <a:pt x="276859" y="53340"/>
                  </a:lnTo>
                  <a:close/>
                </a:path>
                <a:path w="276859" h="203200">
                  <a:moveTo>
                    <a:pt x="3809" y="74930"/>
                  </a:moveTo>
                  <a:lnTo>
                    <a:pt x="0" y="7493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74930"/>
                  </a:lnTo>
                  <a:close/>
                </a:path>
                <a:path w="276859" h="203200">
                  <a:moveTo>
                    <a:pt x="276859" y="74930"/>
                  </a:moveTo>
                  <a:lnTo>
                    <a:pt x="273050" y="74930"/>
                  </a:lnTo>
                  <a:lnTo>
                    <a:pt x="273050" y="157479"/>
                  </a:lnTo>
                  <a:lnTo>
                    <a:pt x="276859" y="157479"/>
                  </a:lnTo>
                  <a:lnTo>
                    <a:pt x="276859" y="74930"/>
                  </a:lnTo>
                  <a:close/>
                </a:path>
                <a:path w="276859" h="203200">
                  <a:moveTo>
                    <a:pt x="3809" y="157480"/>
                  </a:moveTo>
                  <a:lnTo>
                    <a:pt x="0" y="157480"/>
                  </a:lnTo>
                  <a:lnTo>
                    <a:pt x="0" y="176529"/>
                  </a:lnTo>
                  <a:lnTo>
                    <a:pt x="3809" y="176529"/>
                  </a:lnTo>
                  <a:lnTo>
                    <a:pt x="3809" y="157480"/>
                  </a:lnTo>
                  <a:close/>
                </a:path>
                <a:path w="276859" h="203200">
                  <a:moveTo>
                    <a:pt x="276859" y="157480"/>
                  </a:moveTo>
                  <a:lnTo>
                    <a:pt x="273050" y="157480"/>
                  </a:lnTo>
                  <a:lnTo>
                    <a:pt x="273050" y="176529"/>
                  </a:lnTo>
                  <a:lnTo>
                    <a:pt x="276859" y="176529"/>
                  </a:lnTo>
                  <a:lnTo>
                    <a:pt x="276859" y="157480"/>
                  </a:lnTo>
                  <a:close/>
                </a:path>
                <a:path w="276859" h="203200">
                  <a:moveTo>
                    <a:pt x="3809" y="176530"/>
                  </a:moveTo>
                  <a:lnTo>
                    <a:pt x="0" y="17653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76530"/>
                  </a:lnTo>
                  <a:close/>
                </a:path>
                <a:path w="276859" h="203200">
                  <a:moveTo>
                    <a:pt x="276859" y="176530"/>
                  </a:moveTo>
                  <a:lnTo>
                    <a:pt x="273050" y="176530"/>
                  </a:lnTo>
                  <a:lnTo>
                    <a:pt x="273050" y="189229"/>
                  </a:lnTo>
                  <a:lnTo>
                    <a:pt x="276859" y="189229"/>
                  </a:lnTo>
                  <a:lnTo>
                    <a:pt x="276859" y="176530"/>
                  </a:lnTo>
                  <a:close/>
                </a:path>
                <a:path w="276859" h="203200">
                  <a:moveTo>
                    <a:pt x="3809" y="189230"/>
                  </a:moveTo>
                  <a:lnTo>
                    <a:pt x="0" y="189230"/>
                  </a:lnTo>
                  <a:lnTo>
                    <a:pt x="0" y="203200"/>
                  </a:lnTo>
                  <a:lnTo>
                    <a:pt x="276859" y="203200"/>
                  </a:lnTo>
                  <a:lnTo>
                    <a:pt x="276859" y="199389"/>
                  </a:lnTo>
                  <a:lnTo>
                    <a:pt x="3809" y="199389"/>
                  </a:lnTo>
                  <a:lnTo>
                    <a:pt x="3809" y="189230"/>
                  </a:lnTo>
                  <a:close/>
                </a:path>
                <a:path w="276859" h="203200">
                  <a:moveTo>
                    <a:pt x="276859" y="189230"/>
                  </a:moveTo>
                  <a:lnTo>
                    <a:pt x="273050" y="189230"/>
                  </a:lnTo>
                  <a:lnTo>
                    <a:pt x="273050" y="199389"/>
                  </a:lnTo>
                  <a:lnTo>
                    <a:pt x="276859" y="199389"/>
                  </a:lnTo>
                  <a:lnTo>
                    <a:pt x="276859" y="18923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8336267" y="2867659"/>
              <a:ext cx="269875" cy="195580"/>
            </a:xfrm>
            <a:custGeom>
              <a:avLst/>
              <a:gdLst/>
              <a:ahLst/>
              <a:cxnLst/>
              <a:rect l="l" t="t" r="r" b="b"/>
              <a:pathLst>
                <a:path w="269875" h="195580">
                  <a:moveTo>
                    <a:pt x="269252" y="0"/>
                  </a:moveTo>
                  <a:lnTo>
                    <a:pt x="265442" y="0"/>
                  </a:lnTo>
                  <a:lnTo>
                    <a:pt x="265442" y="3810"/>
                  </a:lnTo>
                  <a:lnTo>
                    <a:pt x="265442" y="191770"/>
                  </a:lnTo>
                  <a:lnTo>
                    <a:pt x="3822" y="191770"/>
                  </a:lnTo>
                  <a:lnTo>
                    <a:pt x="3822" y="3810"/>
                  </a:lnTo>
                  <a:lnTo>
                    <a:pt x="265442" y="3810"/>
                  </a:lnTo>
                  <a:lnTo>
                    <a:pt x="265442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12" y="3810"/>
                  </a:lnTo>
                  <a:lnTo>
                    <a:pt x="0" y="191770"/>
                  </a:lnTo>
                  <a:lnTo>
                    <a:pt x="12" y="195580"/>
                  </a:lnTo>
                  <a:lnTo>
                    <a:pt x="269252" y="195580"/>
                  </a:lnTo>
                  <a:lnTo>
                    <a:pt x="269252" y="191770"/>
                  </a:lnTo>
                  <a:lnTo>
                    <a:pt x="269252" y="3810"/>
                  </a:lnTo>
                  <a:lnTo>
                    <a:pt x="269252" y="1270"/>
                  </a:lnTo>
                  <a:lnTo>
                    <a:pt x="269252" y="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8340089" y="2871470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20" h="187960">
                  <a:moveTo>
                    <a:pt x="261619" y="0"/>
                  </a:moveTo>
                  <a:lnTo>
                    <a:pt x="0" y="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809"/>
                  </a:lnTo>
                  <a:lnTo>
                    <a:pt x="261619" y="3809"/>
                  </a:lnTo>
                  <a:lnTo>
                    <a:pt x="261619" y="0"/>
                  </a:lnTo>
                  <a:close/>
                </a:path>
                <a:path w="261620" h="187960">
                  <a:moveTo>
                    <a:pt x="261619" y="3809"/>
                  </a:moveTo>
                  <a:lnTo>
                    <a:pt x="259079" y="3809"/>
                  </a:lnTo>
                  <a:lnTo>
                    <a:pt x="259079" y="45719"/>
                  </a:lnTo>
                  <a:lnTo>
                    <a:pt x="261619" y="45719"/>
                  </a:lnTo>
                  <a:lnTo>
                    <a:pt x="261619" y="3809"/>
                  </a:lnTo>
                  <a:close/>
                </a:path>
                <a:path w="261620" h="187960">
                  <a:moveTo>
                    <a:pt x="3809" y="45720"/>
                  </a:moveTo>
                  <a:lnTo>
                    <a:pt x="0" y="4572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45720"/>
                  </a:lnTo>
                  <a:close/>
                </a:path>
                <a:path w="261620" h="187960">
                  <a:moveTo>
                    <a:pt x="261619" y="45720"/>
                  </a:moveTo>
                  <a:lnTo>
                    <a:pt x="259079" y="45720"/>
                  </a:lnTo>
                  <a:lnTo>
                    <a:pt x="259079" y="67309"/>
                  </a:lnTo>
                  <a:lnTo>
                    <a:pt x="261619" y="67309"/>
                  </a:lnTo>
                  <a:lnTo>
                    <a:pt x="261619" y="45720"/>
                  </a:lnTo>
                  <a:close/>
                </a:path>
                <a:path w="261620" h="187960">
                  <a:moveTo>
                    <a:pt x="3809" y="67310"/>
                  </a:moveTo>
                  <a:lnTo>
                    <a:pt x="0" y="67310"/>
                  </a:lnTo>
                  <a:lnTo>
                    <a:pt x="0" y="149859"/>
                  </a:lnTo>
                  <a:lnTo>
                    <a:pt x="3809" y="149859"/>
                  </a:lnTo>
                  <a:lnTo>
                    <a:pt x="3809" y="67310"/>
                  </a:lnTo>
                  <a:close/>
                </a:path>
                <a:path w="261620" h="187960">
                  <a:moveTo>
                    <a:pt x="261619" y="67310"/>
                  </a:moveTo>
                  <a:lnTo>
                    <a:pt x="259079" y="67310"/>
                  </a:lnTo>
                  <a:lnTo>
                    <a:pt x="259079" y="149859"/>
                  </a:lnTo>
                  <a:lnTo>
                    <a:pt x="261619" y="149859"/>
                  </a:lnTo>
                  <a:lnTo>
                    <a:pt x="261619" y="67310"/>
                  </a:lnTo>
                  <a:close/>
                </a:path>
                <a:path w="261620" h="187960">
                  <a:moveTo>
                    <a:pt x="3809" y="149860"/>
                  </a:moveTo>
                  <a:lnTo>
                    <a:pt x="0" y="14986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49860"/>
                  </a:lnTo>
                  <a:close/>
                </a:path>
                <a:path w="261620" h="187960">
                  <a:moveTo>
                    <a:pt x="261619" y="149860"/>
                  </a:moveTo>
                  <a:lnTo>
                    <a:pt x="259079" y="149860"/>
                  </a:lnTo>
                  <a:lnTo>
                    <a:pt x="259079" y="168909"/>
                  </a:lnTo>
                  <a:lnTo>
                    <a:pt x="261619" y="168909"/>
                  </a:lnTo>
                  <a:lnTo>
                    <a:pt x="261619" y="149860"/>
                  </a:lnTo>
                  <a:close/>
                </a:path>
                <a:path w="261620" h="187960">
                  <a:moveTo>
                    <a:pt x="3809" y="168910"/>
                  </a:moveTo>
                  <a:lnTo>
                    <a:pt x="0" y="168910"/>
                  </a:lnTo>
                  <a:lnTo>
                    <a:pt x="0" y="181609"/>
                  </a:lnTo>
                  <a:lnTo>
                    <a:pt x="3809" y="181609"/>
                  </a:lnTo>
                  <a:lnTo>
                    <a:pt x="3809" y="168910"/>
                  </a:lnTo>
                  <a:close/>
                </a:path>
                <a:path w="261620" h="187960">
                  <a:moveTo>
                    <a:pt x="261619" y="168910"/>
                  </a:moveTo>
                  <a:lnTo>
                    <a:pt x="259079" y="168910"/>
                  </a:lnTo>
                  <a:lnTo>
                    <a:pt x="259079" y="181609"/>
                  </a:lnTo>
                  <a:lnTo>
                    <a:pt x="261619" y="181609"/>
                  </a:lnTo>
                  <a:lnTo>
                    <a:pt x="261619" y="168910"/>
                  </a:lnTo>
                  <a:close/>
                </a:path>
                <a:path w="261620" h="187960">
                  <a:moveTo>
                    <a:pt x="3809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261619" y="187959"/>
                  </a:lnTo>
                  <a:lnTo>
                    <a:pt x="261619" y="184150"/>
                  </a:lnTo>
                  <a:lnTo>
                    <a:pt x="3809" y="184150"/>
                  </a:lnTo>
                  <a:lnTo>
                    <a:pt x="3809" y="181610"/>
                  </a:lnTo>
                  <a:close/>
                </a:path>
                <a:path w="261620" h="187960">
                  <a:moveTo>
                    <a:pt x="261619" y="181610"/>
                  </a:moveTo>
                  <a:lnTo>
                    <a:pt x="259079" y="181610"/>
                  </a:lnTo>
                  <a:lnTo>
                    <a:pt x="259079" y="184150"/>
                  </a:lnTo>
                  <a:lnTo>
                    <a:pt x="261619" y="184150"/>
                  </a:lnTo>
                  <a:lnTo>
                    <a:pt x="261619" y="18161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8343900" y="2875279"/>
              <a:ext cx="255270" cy="180340"/>
            </a:xfrm>
            <a:custGeom>
              <a:avLst/>
              <a:gdLst/>
              <a:ahLst/>
              <a:cxnLst/>
              <a:rect l="l" t="t" r="r" b="b"/>
              <a:pathLst>
                <a:path w="255270" h="180339">
                  <a:moveTo>
                    <a:pt x="255270" y="177812"/>
                  </a:moveTo>
                  <a:lnTo>
                    <a:pt x="0" y="177812"/>
                  </a:lnTo>
                  <a:lnTo>
                    <a:pt x="0" y="180340"/>
                  </a:lnTo>
                  <a:lnTo>
                    <a:pt x="255270" y="180340"/>
                  </a:lnTo>
                  <a:lnTo>
                    <a:pt x="255270" y="177812"/>
                  </a:lnTo>
                  <a:close/>
                </a:path>
                <a:path w="255270" h="180339">
                  <a:moveTo>
                    <a:pt x="255270" y="0"/>
                  </a:moveTo>
                  <a:lnTo>
                    <a:pt x="250190" y="0"/>
                  </a:lnTo>
                  <a:lnTo>
                    <a:pt x="250190" y="3810"/>
                  </a:lnTo>
                  <a:lnTo>
                    <a:pt x="250190" y="176530"/>
                  </a:lnTo>
                  <a:lnTo>
                    <a:pt x="3810" y="176530"/>
                  </a:lnTo>
                  <a:lnTo>
                    <a:pt x="3810" y="3810"/>
                  </a:lnTo>
                  <a:lnTo>
                    <a:pt x="250190" y="3810"/>
                  </a:lnTo>
                  <a:lnTo>
                    <a:pt x="25019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76530"/>
                  </a:lnTo>
                  <a:lnTo>
                    <a:pt x="0" y="177800"/>
                  </a:lnTo>
                  <a:lnTo>
                    <a:pt x="255270" y="177800"/>
                  </a:lnTo>
                  <a:lnTo>
                    <a:pt x="255270" y="17653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8347709" y="2879090"/>
              <a:ext cx="246380" cy="172720"/>
            </a:xfrm>
            <a:prstGeom prst="rect">
              <a:avLst/>
            </a:prstGeom>
            <a:blipFill>
              <a:blip r:embed="rId4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7" name="object 2027"/>
          <p:cNvGrpSpPr/>
          <p:nvPr/>
        </p:nvGrpSpPr>
        <p:grpSpPr>
          <a:xfrm>
            <a:off x="7885429" y="2817427"/>
            <a:ext cx="544830" cy="471170"/>
            <a:chOff x="6361429" y="2604770"/>
            <a:chExt cx="544830" cy="471170"/>
          </a:xfrm>
        </p:grpSpPr>
        <p:sp>
          <p:nvSpPr>
            <p:cNvPr id="2028" name="object 2028"/>
            <p:cNvSpPr/>
            <p:nvPr/>
          </p:nvSpPr>
          <p:spPr>
            <a:xfrm>
              <a:off x="6361429" y="260477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69">
                  <a:moveTo>
                    <a:pt x="271779" y="0"/>
                  </a:moveTo>
                  <a:lnTo>
                    <a:pt x="243840" y="0"/>
                  </a:lnTo>
                  <a:lnTo>
                    <a:pt x="243840" y="2539"/>
                  </a:lnTo>
                  <a:lnTo>
                    <a:pt x="271779" y="2539"/>
                  </a:lnTo>
                  <a:lnTo>
                    <a:pt x="271779" y="0"/>
                  </a:lnTo>
                  <a:close/>
                </a:path>
                <a:path w="544829" h="471169">
                  <a:moveTo>
                    <a:pt x="300990" y="0"/>
                  </a:moveTo>
                  <a:lnTo>
                    <a:pt x="273050" y="0"/>
                  </a:lnTo>
                  <a:lnTo>
                    <a:pt x="273050" y="2539"/>
                  </a:lnTo>
                  <a:lnTo>
                    <a:pt x="300990" y="2539"/>
                  </a:lnTo>
                  <a:lnTo>
                    <a:pt x="300990" y="0"/>
                  </a:lnTo>
                  <a:close/>
                </a:path>
                <a:path w="544829" h="471169">
                  <a:moveTo>
                    <a:pt x="2540" y="207010"/>
                  </a:moveTo>
                  <a:lnTo>
                    <a:pt x="1270" y="207010"/>
                  </a:lnTo>
                  <a:lnTo>
                    <a:pt x="1270" y="223520"/>
                  </a:lnTo>
                  <a:lnTo>
                    <a:pt x="2540" y="223520"/>
                  </a:lnTo>
                  <a:lnTo>
                    <a:pt x="2540" y="207010"/>
                  </a:lnTo>
                  <a:close/>
                </a:path>
                <a:path w="544829" h="471169">
                  <a:moveTo>
                    <a:pt x="542290" y="199390"/>
                  </a:moveTo>
                  <a:lnTo>
                    <a:pt x="541020" y="199390"/>
                  </a:lnTo>
                  <a:lnTo>
                    <a:pt x="541020" y="223520"/>
                  </a:lnTo>
                  <a:lnTo>
                    <a:pt x="543560" y="223520"/>
                  </a:lnTo>
                  <a:lnTo>
                    <a:pt x="543560" y="207010"/>
                  </a:lnTo>
                  <a:lnTo>
                    <a:pt x="542290" y="207010"/>
                  </a:lnTo>
                  <a:lnTo>
                    <a:pt x="542290" y="199390"/>
                  </a:lnTo>
                  <a:close/>
                </a:path>
                <a:path w="544829" h="471169">
                  <a:moveTo>
                    <a:pt x="544829" y="223520"/>
                  </a:moveTo>
                  <a:lnTo>
                    <a:pt x="541020" y="223520"/>
                  </a:lnTo>
                  <a:lnTo>
                    <a:pt x="541020" y="270510"/>
                  </a:lnTo>
                  <a:lnTo>
                    <a:pt x="542290" y="270510"/>
                  </a:lnTo>
                  <a:lnTo>
                    <a:pt x="542290" y="262890"/>
                  </a:lnTo>
                  <a:lnTo>
                    <a:pt x="543560" y="262890"/>
                  </a:lnTo>
                  <a:lnTo>
                    <a:pt x="543560" y="247650"/>
                  </a:lnTo>
                  <a:lnTo>
                    <a:pt x="544829" y="247650"/>
                  </a:lnTo>
                  <a:lnTo>
                    <a:pt x="544829" y="223520"/>
                  </a:lnTo>
                  <a:close/>
                </a:path>
                <a:path w="544829" h="471169">
                  <a:moveTo>
                    <a:pt x="2540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23520"/>
                  </a:lnTo>
                  <a:close/>
                </a:path>
                <a:path w="544829" h="471169">
                  <a:moveTo>
                    <a:pt x="243840" y="469900"/>
                  </a:moveTo>
                  <a:lnTo>
                    <a:pt x="238760" y="469900"/>
                  </a:lnTo>
                  <a:lnTo>
                    <a:pt x="238760" y="471170"/>
                  </a:lnTo>
                  <a:lnTo>
                    <a:pt x="243840" y="471170"/>
                  </a:lnTo>
                  <a:lnTo>
                    <a:pt x="243840" y="469900"/>
                  </a:lnTo>
                  <a:close/>
                </a:path>
                <a:path w="544829" h="471169">
                  <a:moveTo>
                    <a:pt x="313690" y="469900"/>
                  </a:moveTo>
                  <a:lnTo>
                    <a:pt x="300990" y="469900"/>
                  </a:lnTo>
                  <a:lnTo>
                    <a:pt x="300990" y="471170"/>
                  </a:lnTo>
                  <a:lnTo>
                    <a:pt x="313690" y="471170"/>
                  </a:lnTo>
                  <a:lnTo>
                    <a:pt x="313690" y="469900"/>
                  </a:lnTo>
                  <a:close/>
                </a:path>
                <a:path w="544829" h="471169">
                  <a:moveTo>
                    <a:pt x="322579" y="467360"/>
                  </a:moveTo>
                  <a:lnTo>
                    <a:pt x="229870" y="467360"/>
                  </a:lnTo>
                  <a:lnTo>
                    <a:pt x="229870" y="469900"/>
                  </a:lnTo>
                  <a:lnTo>
                    <a:pt x="322579" y="469900"/>
                  </a:lnTo>
                  <a:lnTo>
                    <a:pt x="322579" y="46736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6363969" y="2607310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79" h="464819">
                  <a:moveTo>
                    <a:pt x="325120" y="1270"/>
                  </a:moveTo>
                  <a:lnTo>
                    <a:pt x="214629" y="1270"/>
                  </a:lnTo>
                  <a:lnTo>
                    <a:pt x="214629" y="3810"/>
                  </a:lnTo>
                  <a:lnTo>
                    <a:pt x="325120" y="3810"/>
                  </a:lnTo>
                  <a:lnTo>
                    <a:pt x="325120" y="1270"/>
                  </a:lnTo>
                  <a:close/>
                </a:path>
                <a:path w="538479" h="464819">
                  <a:moveTo>
                    <a:pt x="228600" y="0"/>
                  </a:moveTo>
                  <a:lnTo>
                    <a:pt x="219709" y="0"/>
                  </a:lnTo>
                  <a:lnTo>
                    <a:pt x="219709" y="1270"/>
                  </a:lnTo>
                  <a:lnTo>
                    <a:pt x="228600" y="1270"/>
                  </a:lnTo>
                  <a:lnTo>
                    <a:pt x="228600" y="0"/>
                  </a:lnTo>
                  <a:close/>
                </a:path>
                <a:path w="538479" h="464819">
                  <a:moveTo>
                    <a:pt x="312419" y="0"/>
                  </a:moveTo>
                  <a:lnTo>
                    <a:pt x="303529" y="0"/>
                  </a:lnTo>
                  <a:lnTo>
                    <a:pt x="303529" y="1270"/>
                  </a:lnTo>
                  <a:lnTo>
                    <a:pt x="312419" y="1270"/>
                  </a:lnTo>
                  <a:lnTo>
                    <a:pt x="312419" y="0"/>
                  </a:lnTo>
                  <a:close/>
                </a:path>
                <a:path w="538479" h="464819">
                  <a:moveTo>
                    <a:pt x="3809" y="182880"/>
                  </a:moveTo>
                  <a:lnTo>
                    <a:pt x="2539" y="182880"/>
                  </a:lnTo>
                  <a:lnTo>
                    <a:pt x="2539" y="189230"/>
                  </a:lnTo>
                  <a:lnTo>
                    <a:pt x="1269" y="189230"/>
                  </a:lnTo>
                  <a:lnTo>
                    <a:pt x="1269" y="196850"/>
                  </a:lnTo>
                  <a:lnTo>
                    <a:pt x="0" y="19685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182880"/>
                  </a:lnTo>
                  <a:close/>
                </a:path>
                <a:path w="538479" h="464819">
                  <a:moveTo>
                    <a:pt x="535939" y="177800"/>
                  </a:moveTo>
                  <a:lnTo>
                    <a:pt x="534670" y="177800"/>
                  </a:lnTo>
                  <a:lnTo>
                    <a:pt x="534670" y="220980"/>
                  </a:lnTo>
                  <a:lnTo>
                    <a:pt x="538479" y="220980"/>
                  </a:lnTo>
                  <a:lnTo>
                    <a:pt x="538479" y="189230"/>
                  </a:lnTo>
                  <a:lnTo>
                    <a:pt x="537209" y="189230"/>
                  </a:lnTo>
                  <a:lnTo>
                    <a:pt x="537209" y="182880"/>
                  </a:lnTo>
                  <a:lnTo>
                    <a:pt x="535939" y="182880"/>
                  </a:lnTo>
                  <a:lnTo>
                    <a:pt x="535939" y="177800"/>
                  </a:lnTo>
                  <a:close/>
                </a:path>
                <a:path w="538479" h="464819">
                  <a:moveTo>
                    <a:pt x="538479" y="220980"/>
                  </a:moveTo>
                  <a:lnTo>
                    <a:pt x="534670" y="220980"/>
                  </a:lnTo>
                  <a:lnTo>
                    <a:pt x="534670" y="287020"/>
                  </a:lnTo>
                  <a:lnTo>
                    <a:pt x="535939" y="287020"/>
                  </a:lnTo>
                  <a:lnTo>
                    <a:pt x="535939" y="281940"/>
                  </a:lnTo>
                  <a:lnTo>
                    <a:pt x="537209" y="281940"/>
                  </a:lnTo>
                  <a:lnTo>
                    <a:pt x="537209" y="275590"/>
                  </a:lnTo>
                  <a:lnTo>
                    <a:pt x="538479" y="275590"/>
                  </a:lnTo>
                  <a:lnTo>
                    <a:pt x="538479" y="220980"/>
                  </a:lnTo>
                  <a:close/>
                </a:path>
                <a:path w="538479" h="464819">
                  <a:moveTo>
                    <a:pt x="3809" y="220980"/>
                  </a:moveTo>
                  <a:lnTo>
                    <a:pt x="0" y="220980"/>
                  </a:lnTo>
                  <a:lnTo>
                    <a:pt x="0" y="269240"/>
                  </a:lnTo>
                  <a:lnTo>
                    <a:pt x="1269" y="269240"/>
                  </a:lnTo>
                  <a:lnTo>
                    <a:pt x="1269" y="276860"/>
                  </a:lnTo>
                  <a:lnTo>
                    <a:pt x="2539" y="276860"/>
                  </a:lnTo>
                  <a:lnTo>
                    <a:pt x="2539" y="281940"/>
                  </a:lnTo>
                  <a:lnTo>
                    <a:pt x="3809" y="281940"/>
                  </a:lnTo>
                  <a:lnTo>
                    <a:pt x="3809" y="220980"/>
                  </a:lnTo>
                  <a:close/>
                </a:path>
                <a:path w="538479" h="464819">
                  <a:moveTo>
                    <a:pt x="332740" y="462280"/>
                  </a:moveTo>
                  <a:lnTo>
                    <a:pt x="210820" y="462280"/>
                  </a:lnTo>
                  <a:lnTo>
                    <a:pt x="210820" y="464820"/>
                  </a:lnTo>
                  <a:lnTo>
                    <a:pt x="214629" y="464820"/>
                  </a:lnTo>
                  <a:lnTo>
                    <a:pt x="214629" y="463550"/>
                  </a:lnTo>
                  <a:lnTo>
                    <a:pt x="332740" y="463550"/>
                  </a:lnTo>
                  <a:lnTo>
                    <a:pt x="332740" y="462280"/>
                  </a:lnTo>
                  <a:close/>
                </a:path>
                <a:path w="538479" h="464819">
                  <a:moveTo>
                    <a:pt x="332740" y="463550"/>
                  </a:moveTo>
                  <a:lnTo>
                    <a:pt x="325120" y="463550"/>
                  </a:lnTo>
                  <a:lnTo>
                    <a:pt x="325120" y="464820"/>
                  </a:lnTo>
                  <a:lnTo>
                    <a:pt x="332740" y="464820"/>
                  </a:lnTo>
                  <a:lnTo>
                    <a:pt x="332740" y="463550"/>
                  </a:lnTo>
                  <a:close/>
                </a:path>
                <a:path w="538479" h="464819">
                  <a:moveTo>
                    <a:pt x="205739" y="461010"/>
                  </a:moveTo>
                  <a:lnTo>
                    <a:pt x="200659" y="461010"/>
                  </a:lnTo>
                  <a:lnTo>
                    <a:pt x="200659" y="462280"/>
                  </a:lnTo>
                  <a:lnTo>
                    <a:pt x="205739" y="462280"/>
                  </a:lnTo>
                  <a:lnTo>
                    <a:pt x="205739" y="461010"/>
                  </a:lnTo>
                  <a:close/>
                </a:path>
                <a:path w="538479" h="464819">
                  <a:moveTo>
                    <a:pt x="342900" y="461010"/>
                  </a:moveTo>
                  <a:lnTo>
                    <a:pt x="337819" y="461010"/>
                  </a:lnTo>
                  <a:lnTo>
                    <a:pt x="337819" y="462280"/>
                  </a:lnTo>
                  <a:lnTo>
                    <a:pt x="342900" y="462280"/>
                  </a:lnTo>
                  <a:lnTo>
                    <a:pt x="342900" y="46101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6367779" y="2611120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59" h="457200">
                  <a:moveTo>
                    <a:pt x="203200" y="0"/>
                  </a:moveTo>
                  <a:lnTo>
                    <a:pt x="198120" y="0"/>
                  </a:lnTo>
                  <a:lnTo>
                    <a:pt x="198120" y="2539"/>
                  </a:lnTo>
                  <a:lnTo>
                    <a:pt x="203200" y="2539"/>
                  </a:lnTo>
                  <a:lnTo>
                    <a:pt x="203200" y="0"/>
                  </a:lnTo>
                  <a:close/>
                </a:path>
                <a:path w="530859" h="457200">
                  <a:moveTo>
                    <a:pt x="330200" y="0"/>
                  </a:moveTo>
                  <a:lnTo>
                    <a:pt x="325120" y="0"/>
                  </a:lnTo>
                  <a:lnTo>
                    <a:pt x="325120" y="2539"/>
                  </a:lnTo>
                  <a:lnTo>
                    <a:pt x="330200" y="2539"/>
                  </a:lnTo>
                  <a:lnTo>
                    <a:pt x="330200" y="0"/>
                  </a:lnTo>
                  <a:close/>
                </a:path>
                <a:path w="530859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0180"/>
                  </a:lnTo>
                  <a:lnTo>
                    <a:pt x="1270" y="170180"/>
                  </a:lnTo>
                  <a:lnTo>
                    <a:pt x="1270" y="173990"/>
                  </a:lnTo>
                  <a:lnTo>
                    <a:pt x="0" y="173990"/>
                  </a:lnTo>
                  <a:lnTo>
                    <a:pt x="0" y="217170"/>
                  </a:lnTo>
                  <a:lnTo>
                    <a:pt x="3810" y="217170"/>
                  </a:lnTo>
                  <a:lnTo>
                    <a:pt x="3810" y="166370"/>
                  </a:lnTo>
                  <a:close/>
                </a:path>
                <a:path w="530859" h="457200">
                  <a:moveTo>
                    <a:pt x="528320" y="161290"/>
                  </a:moveTo>
                  <a:lnTo>
                    <a:pt x="527050" y="161290"/>
                  </a:lnTo>
                  <a:lnTo>
                    <a:pt x="527050" y="217170"/>
                  </a:lnTo>
                  <a:lnTo>
                    <a:pt x="530860" y="217170"/>
                  </a:lnTo>
                  <a:lnTo>
                    <a:pt x="530860" y="170180"/>
                  </a:lnTo>
                  <a:lnTo>
                    <a:pt x="529590" y="170180"/>
                  </a:lnTo>
                  <a:lnTo>
                    <a:pt x="529590" y="166370"/>
                  </a:lnTo>
                  <a:lnTo>
                    <a:pt x="528320" y="166370"/>
                  </a:lnTo>
                  <a:lnTo>
                    <a:pt x="528320" y="161290"/>
                  </a:lnTo>
                  <a:close/>
                </a:path>
                <a:path w="530859" h="457200">
                  <a:moveTo>
                    <a:pt x="530860" y="217170"/>
                  </a:moveTo>
                  <a:lnTo>
                    <a:pt x="527050" y="21717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00"/>
                  </a:lnTo>
                  <a:lnTo>
                    <a:pt x="529590" y="292100"/>
                  </a:lnTo>
                  <a:lnTo>
                    <a:pt x="529590" y="287020"/>
                  </a:lnTo>
                  <a:lnTo>
                    <a:pt x="530860" y="287020"/>
                  </a:lnTo>
                  <a:lnTo>
                    <a:pt x="530860" y="217170"/>
                  </a:lnTo>
                  <a:close/>
                </a:path>
                <a:path w="530859" h="457200">
                  <a:moveTo>
                    <a:pt x="3810" y="217170"/>
                  </a:moveTo>
                  <a:lnTo>
                    <a:pt x="0" y="217170"/>
                  </a:lnTo>
                  <a:lnTo>
                    <a:pt x="0" y="283210"/>
                  </a:lnTo>
                  <a:lnTo>
                    <a:pt x="1270" y="283210"/>
                  </a:lnTo>
                  <a:lnTo>
                    <a:pt x="1270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17170"/>
                  </a:lnTo>
                  <a:close/>
                </a:path>
                <a:path w="530859" h="457200">
                  <a:moveTo>
                    <a:pt x="344170" y="454660"/>
                  </a:moveTo>
                  <a:lnTo>
                    <a:pt x="191770" y="454660"/>
                  </a:lnTo>
                  <a:lnTo>
                    <a:pt x="191770" y="457200"/>
                  </a:lnTo>
                  <a:lnTo>
                    <a:pt x="344170" y="457200"/>
                  </a:lnTo>
                  <a:lnTo>
                    <a:pt x="344170" y="454660"/>
                  </a:lnTo>
                  <a:close/>
                </a:path>
                <a:path w="530859" h="457200">
                  <a:moveTo>
                    <a:pt x="184150" y="453390"/>
                  </a:moveTo>
                  <a:lnTo>
                    <a:pt x="181610" y="453390"/>
                  </a:lnTo>
                  <a:lnTo>
                    <a:pt x="181610" y="454660"/>
                  </a:lnTo>
                  <a:lnTo>
                    <a:pt x="184150" y="454660"/>
                  </a:lnTo>
                  <a:lnTo>
                    <a:pt x="184150" y="453390"/>
                  </a:lnTo>
                  <a:close/>
                </a:path>
                <a:path w="530859" h="457200">
                  <a:moveTo>
                    <a:pt x="353060" y="453390"/>
                  </a:moveTo>
                  <a:lnTo>
                    <a:pt x="347979" y="453390"/>
                  </a:lnTo>
                  <a:lnTo>
                    <a:pt x="347979" y="454660"/>
                  </a:lnTo>
                  <a:lnTo>
                    <a:pt x="353060" y="454660"/>
                  </a:lnTo>
                  <a:lnTo>
                    <a:pt x="353060" y="45339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6371589" y="2613660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40" h="450850">
                  <a:moveTo>
                    <a:pt x="175260" y="3810"/>
                  </a:moveTo>
                  <a:lnTo>
                    <a:pt x="171450" y="3810"/>
                  </a:lnTo>
                  <a:lnTo>
                    <a:pt x="171450" y="5080"/>
                  </a:lnTo>
                  <a:lnTo>
                    <a:pt x="175260" y="5080"/>
                  </a:lnTo>
                  <a:lnTo>
                    <a:pt x="175260" y="3810"/>
                  </a:lnTo>
                  <a:close/>
                </a:path>
                <a:path w="523240" h="450850">
                  <a:moveTo>
                    <a:pt x="344169" y="1270"/>
                  </a:moveTo>
                  <a:lnTo>
                    <a:pt x="180339" y="1270"/>
                  </a:lnTo>
                  <a:lnTo>
                    <a:pt x="180339" y="3810"/>
                  </a:lnTo>
                  <a:lnTo>
                    <a:pt x="344169" y="3810"/>
                  </a:lnTo>
                  <a:lnTo>
                    <a:pt x="344169" y="1270"/>
                  </a:lnTo>
                  <a:close/>
                </a:path>
                <a:path w="523240" h="450850">
                  <a:moveTo>
                    <a:pt x="189230" y="0"/>
                  </a:moveTo>
                  <a:lnTo>
                    <a:pt x="184150" y="0"/>
                  </a:lnTo>
                  <a:lnTo>
                    <a:pt x="184150" y="1270"/>
                  </a:lnTo>
                  <a:lnTo>
                    <a:pt x="189230" y="1270"/>
                  </a:lnTo>
                  <a:lnTo>
                    <a:pt x="189230" y="0"/>
                  </a:lnTo>
                  <a:close/>
                </a:path>
                <a:path w="523240" h="450850">
                  <a:moveTo>
                    <a:pt x="336550" y="0"/>
                  </a:moveTo>
                  <a:lnTo>
                    <a:pt x="331470" y="0"/>
                  </a:lnTo>
                  <a:lnTo>
                    <a:pt x="331470" y="1270"/>
                  </a:lnTo>
                  <a:lnTo>
                    <a:pt x="336550" y="1270"/>
                  </a:lnTo>
                  <a:lnTo>
                    <a:pt x="336550" y="0"/>
                  </a:lnTo>
                  <a:close/>
                </a:path>
                <a:path w="523240" h="450850">
                  <a:moveTo>
                    <a:pt x="3810" y="152400"/>
                  </a:moveTo>
                  <a:lnTo>
                    <a:pt x="2539" y="152400"/>
                  </a:lnTo>
                  <a:lnTo>
                    <a:pt x="2539" y="154940"/>
                  </a:lnTo>
                  <a:lnTo>
                    <a:pt x="1270" y="154940"/>
                  </a:lnTo>
                  <a:lnTo>
                    <a:pt x="1270" y="158750"/>
                  </a:lnTo>
                  <a:lnTo>
                    <a:pt x="0" y="15875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152400"/>
                  </a:lnTo>
                  <a:close/>
                </a:path>
                <a:path w="523240" h="450850">
                  <a:moveTo>
                    <a:pt x="520700" y="148590"/>
                  </a:moveTo>
                  <a:lnTo>
                    <a:pt x="519430" y="148590"/>
                  </a:lnTo>
                  <a:lnTo>
                    <a:pt x="519430" y="214630"/>
                  </a:lnTo>
                  <a:lnTo>
                    <a:pt x="523239" y="214630"/>
                  </a:lnTo>
                  <a:lnTo>
                    <a:pt x="523239" y="154940"/>
                  </a:lnTo>
                  <a:lnTo>
                    <a:pt x="521969" y="154940"/>
                  </a:lnTo>
                  <a:lnTo>
                    <a:pt x="521969" y="152400"/>
                  </a:lnTo>
                  <a:lnTo>
                    <a:pt x="520700" y="152400"/>
                  </a:lnTo>
                  <a:lnTo>
                    <a:pt x="520700" y="148590"/>
                  </a:lnTo>
                  <a:close/>
                </a:path>
                <a:path w="523240" h="450850">
                  <a:moveTo>
                    <a:pt x="523239" y="214630"/>
                  </a:moveTo>
                  <a:lnTo>
                    <a:pt x="519430" y="214630"/>
                  </a:lnTo>
                  <a:lnTo>
                    <a:pt x="519430" y="304800"/>
                  </a:lnTo>
                  <a:lnTo>
                    <a:pt x="520700" y="304800"/>
                  </a:lnTo>
                  <a:lnTo>
                    <a:pt x="520700" y="300990"/>
                  </a:lnTo>
                  <a:lnTo>
                    <a:pt x="521969" y="300990"/>
                  </a:lnTo>
                  <a:lnTo>
                    <a:pt x="521969" y="298450"/>
                  </a:lnTo>
                  <a:lnTo>
                    <a:pt x="523239" y="298450"/>
                  </a:lnTo>
                  <a:lnTo>
                    <a:pt x="523239" y="214630"/>
                  </a:lnTo>
                  <a:close/>
                </a:path>
                <a:path w="523240" h="450850">
                  <a:moveTo>
                    <a:pt x="3810" y="214630"/>
                  </a:moveTo>
                  <a:lnTo>
                    <a:pt x="0" y="214630"/>
                  </a:lnTo>
                  <a:lnTo>
                    <a:pt x="0" y="294640"/>
                  </a:lnTo>
                  <a:lnTo>
                    <a:pt x="1270" y="294640"/>
                  </a:lnTo>
                  <a:lnTo>
                    <a:pt x="1270" y="298450"/>
                  </a:lnTo>
                  <a:lnTo>
                    <a:pt x="2539" y="298450"/>
                  </a:lnTo>
                  <a:lnTo>
                    <a:pt x="2539" y="300990"/>
                  </a:lnTo>
                  <a:lnTo>
                    <a:pt x="3810" y="300990"/>
                  </a:lnTo>
                  <a:lnTo>
                    <a:pt x="3810" y="214630"/>
                  </a:lnTo>
                  <a:close/>
                </a:path>
                <a:path w="523240" h="450850">
                  <a:moveTo>
                    <a:pt x="349250" y="449580"/>
                  </a:moveTo>
                  <a:lnTo>
                    <a:pt x="177800" y="449580"/>
                  </a:lnTo>
                  <a:lnTo>
                    <a:pt x="177800" y="450850"/>
                  </a:lnTo>
                  <a:lnTo>
                    <a:pt x="349250" y="450850"/>
                  </a:lnTo>
                  <a:lnTo>
                    <a:pt x="349250" y="449580"/>
                  </a:lnTo>
                  <a:close/>
                </a:path>
                <a:path w="523240" h="450850">
                  <a:moveTo>
                    <a:pt x="173989" y="448310"/>
                  </a:moveTo>
                  <a:lnTo>
                    <a:pt x="170180" y="448310"/>
                  </a:lnTo>
                  <a:lnTo>
                    <a:pt x="170180" y="449580"/>
                  </a:lnTo>
                  <a:lnTo>
                    <a:pt x="173989" y="449580"/>
                  </a:lnTo>
                  <a:lnTo>
                    <a:pt x="173989" y="448310"/>
                  </a:lnTo>
                  <a:close/>
                </a:path>
                <a:path w="523240" h="450850">
                  <a:moveTo>
                    <a:pt x="358139" y="448310"/>
                  </a:moveTo>
                  <a:lnTo>
                    <a:pt x="353060" y="448310"/>
                  </a:lnTo>
                  <a:lnTo>
                    <a:pt x="353060" y="449580"/>
                  </a:lnTo>
                  <a:lnTo>
                    <a:pt x="358139" y="449580"/>
                  </a:lnTo>
                  <a:lnTo>
                    <a:pt x="358139" y="448310"/>
                  </a:lnTo>
                  <a:close/>
                </a:path>
                <a:path w="523240" h="450850">
                  <a:moveTo>
                    <a:pt x="361950" y="447040"/>
                  </a:moveTo>
                  <a:lnTo>
                    <a:pt x="165100" y="447040"/>
                  </a:lnTo>
                  <a:lnTo>
                    <a:pt x="165100" y="448310"/>
                  </a:lnTo>
                  <a:lnTo>
                    <a:pt x="361950" y="448310"/>
                  </a:lnTo>
                  <a:lnTo>
                    <a:pt x="361950" y="44704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6375400" y="2617469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30">
                  <a:moveTo>
                    <a:pt x="3810" y="139700"/>
                  </a:moveTo>
                  <a:lnTo>
                    <a:pt x="2540" y="139700"/>
                  </a:lnTo>
                  <a:lnTo>
                    <a:pt x="2540" y="143510"/>
                  </a:lnTo>
                  <a:lnTo>
                    <a:pt x="1270" y="143510"/>
                  </a:lnTo>
                  <a:lnTo>
                    <a:pt x="1270" y="146050"/>
                  </a:lnTo>
                  <a:lnTo>
                    <a:pt x="0" y="146050"/>
                  </a:lnTo>
                  <a:lnTo>
                    <a:pt x="0" y="302260"/>
                  </a:lnTo>
                  <a:lnTo>
                    <a:pt x="2540" y="302260"/>
                  </a:lnTo>
                  <a:lnTo>
                    <a:pt x="2540" y="304800"/>
                  </a:lnTo>
                  <a:lnTo>
                    <a:pt x="3810" y="304800"/>
                  </a:lnTo>
                  <a:lnTo>
                    <a:pt x="3810" y="302260"/>
                  </a:lnTo>
                  <a:lnTo>
                    <a:pt x="3810" y="146050"/>
                  </a:lnTo>
                  <a:lnTo>
                    <a:pt x="3810" y="143510"/>
                  </a:lnTo>
                  <a:lnTo>
                    <a:pt x="3810" y="139700"/>
                  </a:lnTo>
                  <a:close/>
                </a:path>
                <a:path w="515620" h="443230">
                  <a:moveTo>
                    <a:pt x="162547" y="2540"/>
                  </a:moveTo>
                  <a:lnTo>
                    <a:pt x="158750" y="2540"/>
                  </a:lnTo>
                  <a:lnTo>
                    <a:pt x="158750" y="3810"/>
                  </a:lnTo>
                  <a:lnTo>
                    <a:pt x="162547" y="3810"/>
                  </a:lnTo>
                  <a:lnTo>
                    <a:pt x="162547" y="2540"/>
                  </a:lnTo>
                  <a:close/>
                </a:path>
                <a:path w="515620" h="443230">
                  <a:moveTo>
                    <a:pt x="346710" y="0"/>
                  </a:moveTo>
                  <a:lnTo>
                    <a:pt x="342900" y="0"/>
                  </a:lnTo>
                  <a:lnTo>
                    <a:pt x="342900" y="1270"/>
                  </a:lnTo>
                  <a:lnTo>
                    <a:pt x="171450" y="1270"/>
                  </a:lnTo>
                  <a:lnTo>
                    <a:pt x="171450" y="0"/>
                  </a:lnTo>
                  <a:lnTo>
                    <a:pt x="167640" y="0"/>
                  </a:lnTo>
                  <a:lnTo>
                    <a:pt x="167640" y="1270"/>
                  </a:lnTo>
                  <a:lnTo>
                    <a:pt x="167640" y="2540"/>
                  </a:lnTo>
                  <a:lnTo>
                    <a:pt x="346710" y="2540"/>
                  </a:lnTo>
                  <a:lnTo>
                    <a:pt x="346710" y="1397"/>
                  </a:lnTo>
                  <a:lnTo>
                    <a:pt x="346710" y="1270"/>
                  </a:lnTo>
                  <a:lnTo>
                    <a:pt x="346710" y="0"/>
                  </a:lnTo>
                  <a:close/>
                </a:path>
                <a:path w="515620" h="443230">
                  <a:moveTo>
                    <a:pt x="355600" y="2540"/>
                  </a:moveTo>
                  <a:lnTo>
                    <a:pt x="350507" y="2540"/>
                  </a:lnTo>
                  <a:lnTo>
                    <a:pt x="350507" y="3810"/>
                  </a:lnTo>
                  <a:lnTo>
                    <a:pt x="355600" y="3810"/>
                  </a:lnTo>
                  <a:lnTo>
                    <a:pt x="355600" y="2540"/>
                  </a:lnTo>
                  <a:close/>
                </a:path>
                <a:path w="515620" h="443230">
                  <a:moveTo>
                    <a:pt x="358140" y="441960"/>
                  </a:moveTo>
                  <a:lnTo>
                    <a:pt x="161290" y="441960"/>
                  </a:lnTo>
                  <a:lnTo>
                    <a:pt x="161290" y="443230"/>
                  </a:lnTo>
                  <a:lnTo>
                    <a:pt x="358140" y="443230"/>
                  </a:lnTo>
                  <a:lnTo>
                    <a:pt x="358140" y="441960"/>
                  </a:lnTo>
                  <a:close/>
                </a:path>
                <a:path w="515620" h="443230">
                  <a:moveTo>
                    <a:pt x="364490" y="439420"/>
                  </a:moveTo>
                  <a:lnTo>
                    <a:pt x="152400" y="439420"/>
                  </a:lnTo>
                  <a:lnTo>
                    <a:pt x="152400" y="440690"/>
                  </a:lnTo>
                  <a:lnTo>
                    <a:pt x="152400" y="441960"/>
                  </a:lnTo>
                  <a:lnTo>
                    <a:pt x="157480" y="441960"/>
                  </a:lnTo>
                  <a:lnTo>
                    <a:pt x="157480" y="440690"/>
                  </a:lnTo>
                  <a:lnTo>
                    <a:pt x="361950" y="440690"/>
                  </a:lnTo>
                  <a:lnTo>
                    <a:pt x="361950" y="441960"/>
                  </a:lnTo>
                  <a:lnTo>
                    <a:pt x="364490" y="441960"/>
                  </a:lnTo>
                  <a:lnTo>
                    <a:pt x="364490" y="440690"/>
                  </a:lnTo>
                  <a:lnTo>
                    <a:pt x="364490" y="439420"/>
                  </a:lnTo>
                  <a:close/>
                </a:path>
                <a:path w="515620" h="443230">
                  <a:moveTo>
                    <a:pt x="515620" y="140970"/>
                  </a:moveTo>
                  <a:lnTo>
                    <a:pt x="514350" y="140970"/>
                  </a:lnTo>
                  <a:lnTo>
                    <a:pt x="514350" y="138430"/>
                  </a:lnTo>
                  <a:lnTo>
                    <a:pt x="513080" y="138430"/>
                  </a:lnTo>
                  <a:lnTo>
                    <a:pt x="513080" y="134620"/>
                  </a:lnTo>
                  <a:lnTo>
                    <a:pt x="511810" y="134620"/>
                  </a:lnTo>
                  <a:lnTo>
                    <a:pt x="511810" y="138430"/>
                  </a:lnTo>
                  <a:lnTo>
                    <a:pt x="511810" y="140970"/>
                  </a:lnTo>
                  <a:lnTo>
                    <a:pt x="511810" y="306070"/>
                  </a:lnTo>
                  <a:lnTo>
                    <a:pt x="511810" y="309880"/>
                  </a:lnTo>
                  <a:lnTo>
                    <a:pt x="513080" y="309880"/>
                  </a:lnTo>
                  <a:lnTo>
                    <a:pt x="513080" y="306082"/>
                  </a:lnTo>
                  <a:lnTo>
                    <a:pt x="515620" y="306082"/>
                  </a:lnTo>
                  <a:lnTo>
                    <a:pt x="515620" y="14097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6379210" y="2621279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3810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3350"/>
                  </a:lnTo>
                  <a:lnTo>
                    <a:pt x="0" y="13335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133350"/>
                  </a:lnTo>
                  <a:lnTo>
                    <a:pt x="3810" y="130810"/>
                  </a:lnTo>
                  <a:lnTo>
                    <a:pt x="3810" y="128270"/>
                  </a:lnTo>
                  <a:close/>
                </a:path>
                <a:path w="508000" h="435610">
                  <a:moveTo>
                    <a:pt x="148590" y="2540"/>
                  </a:moveTo>
                  <a:lnTo>
                    <a:pt x="143510" y="2540"/>
                  </a:lnTo>
                  <a:lnTo>
                    <a:pt x="143510" y="3937"/>
                  </a:lnTo>
                  <a:lnTo>
                    <a:pt x="148590" y="3937"/>
                  </a:lnTo>
                  <a:lnTo>
                    <a:pt x="148590" y="2540"/>
                  </a:lnTo>
                  <a:close/>
                </a:path>
                <a:path w="508000" h="435610">
                  <a:moveTo>
                    <a:pt x="355600" y="0"/>
                  </a:moveTo>
                  <a:lnTo>
                    <a:pt x="151130" y="0"/>
                  </a:lnTo>
                  <a:lnTo>
                    <a:pt x="151130" y="2540"/>
                  </a:lnTo>
                  <a:lnTo>
                    <a:pt x="355600" y="2540"/>
                  </a:lnTo>
                  <a:lnTo>
                    <a:pt x="355600" y="0"/>
                  </a:lnTo>
                  <a:close/>
                </a:path>
                <a:path w="508000" h="435610">
                  <a:moveTo>
                    <a:pt x="363220" y="2540"/>
                  </a:moveTo>
                  <a:lnTo>
                    <a:pt x="360680" y="2540"/>
                  </a:lnTo>
                  <a:lnTo>
                    <a:pt x="360680" y="3937"/>
                  </a:lnTo>
                  <a:lnTo>
                    <a:pt x="363220" y="3937"/>
                  </a:lnTo>
                  <a:lnTo>
                    <a:pt x="363220" y="2540"/>
                  </a:lnTo>
                  <a:close/>
                </a:path>
                <a:path w="508000" h="435610">
                  <a:moveTo>
                    <a:pt x="370840" y="431800"/>
                  </a:moveTo>
                  <a:lnTo>
                    <a:pt x="140970" y="431800"/>
                  </a:lnTo>
                  <a:lnTo>
                    <a:pt x="140970" y="434340"/>
                  </a:lnTo>
                  <a:lnTo>
                    <a:pt x="143510" y="434340"/>
                  </a:lnTo>
                  <a:lnTo>
                    <a:pt x="143510" y="435610"/>
                  </a:lnTo>
                  <a:lnTo>
                    <a:pt x="146037" y="435610"/>
                  </a:lnTo>
                  <a:lnTo>
                    <a:pt x="146037" y="434340"/>
                  </a:lnTo>
                  <a:lnTo>
                    <a:pt x="364490" y="434340"/>
                  </a:lnTo>
                  <a:lnTo>
                    <a:pt x="364490" y="435610"/>
                  </a:lnTo>
                  <a:lnTo>
                    <a:pt x="367030" y="435610"/>
                  </a:lnTo>
                  <a:lnTo>
                    <a:pt x="367030" y="434340"/>
                  </a:lnTo>
                  <a:lnTo>
                    <a:pt x="370840" y="434340"/>
                  </a:lnTo>
                  <a:lnTo>
                    <a:pt x="370840" y="431800"/>
                  </a:lnTo>
                  <a:close/>
                </a:path>
                <a:path w="508000" h="435610">
                  <a:moveTo>
                    <a:pt x="505460" y="312420"/>
                  </a:moveTo>
                  <a:lnTo>
                    <a:pt x="504190" y="312420"/>
                  </a:lnTo>
                  <a:lnTo>
                    <a:pt x="504190" y="314960"/>
                  </a:lnTo>
                  <a:lnTo>
                    <a:pt x="505460" y="314960"/>
                  </a:lnTo>
                  <a:lnTo>
                    <a:pt x="505460" y="312420"/>
                  </a:lnTo>
                  <a:close/>
                </a:path>
                <a:path w="508000" h="435610">
                  <a:moveTo>
                    <a:pt x="508000" y="128270"/>
                  </a:moveTo>
                  <a:lnTo>
                    <a:pt x="506730" y="128270"/>
                  </a:lnTo>
                  <a:lnTo>
                    <a:pt x="506730" y="125730"/>
                  </a:lnTo>
                  <a:lnTo>
                    <a:pt x="505460" y="125730"/>
                  </a:lnTo>
                  <a:lnTo>
                    <a:pt x="505460" y="123190"/>
                  </a:lnTo>
                  <a:lnTo>
                    <a:pt x="504190" y="123190"/>
                  </a:lnTo>
                  <a:lnTo>
                    <a:pt x="504190" y="125730"/>
                  </a:lnTo>
                  <a:lnTo>
                    <a:pt x="504190" y="128270"/>
                  </a:lnTo>
                  <a:lnTo>
                    <a:pt x="504190" y="311150"/>
                  </a:lnTo>
                  <a:lnTo>
                    <a:pt x="508000" y="311150"/>
                  </a:lnTo>
                  <a:lnTo>
                    <a:pt x="508000" y="12827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6383020" y="2625216"/>
              <a:ext cx="500380" cy="427990"/>
            </a:xfrm>
            <a:custGeom>
              <a:avLst/>
              <a:gdLst/>
              <a:ahLst/>
              <a:cxnLst/>
              <a:rect l="l" t="t" r="r" b="b"/>
              <a:pathLst>
                <a:path w="500379" h="427989">
                  <a:moveTo>
                    <a:pt x="2540" y="119253"/>
                  </a:moveTo>
                  <a:lnTo>
                    <a:pt x="0" y="119253"/>
                  </a:lnTo>
                  <a:lnTo>
                    <a:pt x="0" y="311035"/>
                  </a:lnTo>
                  <a:lnTo>
                    <a:pt x="2540" y="311035"/>
                  </a:lnTo>
                  <a:lnTo>
                    <a:pt x="2540" y="119253"/>
                  </a:lnTo>
                  <a:close/>
                </a:path>
                <a:path w="500379" h="427989">
                  <a:moveTo>
                    <a:pt x="359410" y="0"/>
                  </a:moveTo>
                  <a:lnTo>
                    <a:pt x="139700" y="0"/>
                  </a:lnTo>
                  <a:lnTo>
                    <a:pt x="139700" y="1143"/>
                  </a:lnTo>
                  <a:lnTo>
                    <a:pt x="359410" y="1143"/>
                  </a:lnTo>
                  <a:lnTo>
                    <a:pt x="359410" y="0"/>
                  </a:lnTo>
                  <a:close/>
                </a:path>
                <a:path w="500379" h="427989">
                  <a:moveTo>
                    <a:pt x="369557" y="2413"/>
                  </a:moveTo>
                  <a:lnTo>
                    <a:pt x="365760" y="2413"/>
                  </a:lnTo>
                  <a:lnTo>
                    <a:pt x="365760" y="1143"/>
                  </a:lnTo>
                  <a:lnTo>
                    <a:pt x="363207" y="1143"/>
                  </a:lnTo>
                  <a:lnTo>
                    <a:pt x="363207" y="2413"/>
                  </a:lnTo>
                  <a:lnTo>
                    <a:pt x="137160" y="2413"/>
                  </a:lnTo>
                  <a:lnTo>
                    <a:pt x="137160" y="1143"/>
                  </a:lnTo>
                  <a:lnTo>
                    <a:pt x="133350" y="1143"/>
                  </a:lnTo>
                  <a:lnTo>
                    <a:pt x="133350" y="2413"/>
                  </a:lnTo>
                  <a:lnTo>
                    <a:pt x="129527" y="2413"/>
                  </a:lnTo>
                  <a:lnTo>
                    <a:pt x="129527" y="3810"/>
                  </a:lnTo>
                  <a:lnTo>
                    <a:pt x="369557" y="3810"/>
                  </a:lnTo>
                  <a:lnTo>
                    <a:pt x="369557" y="2413"/>
                  </a:lnTo>
                  <a:close/>
                </a:path>
                <a:path w="500379" h="427989">
                  <a:moveTo>
                    <a:pt x="373380" y="425323"/>
                  </a:moveTo>
                  <a:lnTo>
                    <a:pt x="130810" y="425323"/>
                  </a:lnTo>
                  <a:lnTo>
                    <a:pt x="130810" y="426593"/>
                  </a:lnTo>
                  <a:lnTo>
                    <a:pt x="130810" y="427863"/>
                  </a:lnTo>
                  <a:lnTo>
                    <a:pt x="133350" y="427863"/>
                  </a:lnTo>
                  <a:lnTo>
                    <a:pt x="133350" y="426593"/>
                  </a:lnTo>
                  <a:lnTo>
                    <a:pt x="369570" y="426593"/>
                  </a:lnTo>
                  <a:lnTo>
                    <a:pt x="369570" y="427863"/>
                  </a:lnTo>
                  <a:lnTo>
                    <a:pt x="373380" y="427863"/>
                  </a:lnTo>
                  <a:lnTo>
                    <a:pt x="373380" y="426593"/>
                  </a:lnTo>
                  <a:lnTo>
                    <a:pt x="373380" y="425323"/>
                  </a:lnTo>
                  <a:close/>
                </a:path>
                <a:path w="500379" h="427989">
                  <a:moveTo>
                    <a:pt x="500380" y="115443"/>
                  </a:moveTo>
                  <a:lnTo>
                    <a:pt x="497840" y="115443"/>
                  </a:lnTo>
                  <a:lnTo>
                    <a:pt x="497840" y="316103"/>
                  </a:lnTo>
                  <a:lnTo>
                    <a:pt x="500380" y="316103"/>
                  </a:lnTo>
                  <a:lnTo>
                    <a:pt x="500380" y="115443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6385559" y="2629027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10" y="109092"/>
                  </a:moveTo>
                  <a:lnTo>
                    <a:pt x="2539" y="109092"/>
                  </a:lnTo>
                  <a:lnTo>
                    <a:pt x="2539" y="111632"/>
                  </a:lnTo>
                  <a:lnTo>
                    <a:pt x="1269" y="111632"/>
                  </a:lnTo>
                  <a:lnTo>
                    <a:pt x="1269" y="112902"/>
                  </a:lnTo>
                  <a:lnTo>
                    <a:pt x="3810" y="112902"/>
                  </a:lnTo>
                  <a:lnTo>
                    <a:pt x="3810" y="109092"/>
                  </a:lnTo>
                  <a:close/>
                </a:path>
                <a:path w="495300" h="421639">
                  <a:moveTo>
                    <a:pt x="495299" y="110489"/>
                  </a:moveTo>
                  <a:lnTo>
                    <a:pt x="491489" y="110489"/>
                  </a:lnTo>
                  <a:lnTo>
                    <a:pt x="491489" y="112902"/>
                  </a:lnTo>
                  <a:lnTo>
                    <a:pt x="495299" y="112902"/>
                  </a:lnTo>
                  <a:lnTo>
                    <a:pt x="495299" y="110489"/>
                  </a:lnTo>
                  <a:close/>
                </a:path>
                <a:path w="495300" h="421639">
                  <a:moveTo>
                    <a:pt x="492760" y="105282"/>
                  </a:moveTo>
                  <a:lnTo>
                    <a:pt x="491489" y="105282"/>
                  </a:lnTo>
                  <a:lnTo>
                    <a:pt x="491489" y="109092"/>
                  </a:lnTo>
                  <a:lnTo>
                    <a:pt x="494030" y="109092"/>
                  </a:lnTo>
                  <a:lnTo>
                    <a:pt x="494030" y="106552"/>
                  </a:lnTo>
                  <a:lnTo>
                    <a:pt x="492760" y="106552"/>
                  </a:lnTo>
                  <a:lnTo>
                    <a:pt x="492760" y="105282"/>
                  </a:lnTo>
                  <a:close/>
                </a:path>
                <a:path w="495300" h="421639">
                  <a:moveTo>
                    <a:pt x="124460" y="1142"/>
                  </a:moveTo>
                  <a:lnTo>
                    <a:pt x="120649" y="1142"/>
                  </a:lnTo>
                  <a:lnTo>
                    <a:pt x="120649" y="2539"/>
                  </a:lnTo>
                  <a:lnTo>
                    <a:pt x="124460" y="2539"/>
                  </a:lnTo>
                  <a:lnTo>
                    <a:pt x="124460" y="1142"/>
                  </a:lnTo>
                  <a:close/>
                </a:path>
                <a:path w="495300" h="421639">
                  <a:moveTo>
                    <a:pt x="373379" y="1142"/>
                  </a:moveTo>
                  <a:lnTo>
                    <a:pt x="370839" y="1142"/>
                  </a:lnTo>
                  <a:lnTo>
                    <a:pt x="370839" y="2539"/>
                  </a:lnTo>
                  <a:lnTo>
                    <a:pt x="373379" y="2539"/>
                  </a:lnTo>
                  <a:lnTo>
                    <a:pt x="373379" y="1142"/>
                  </a:lnTo>
                  <a:close/>
                </a:path>
                <a:path w="495300" h="421639">
                  <a:moveTo>
                    <a:pt x="367029" y="0"/>
                  </a:moveTo>
                  <a:lnTo>
                    <a:pt x="126999" y="0"/>
                  </a:lnTo>
                  <a:lnTo>
                    <a:pt x="126999" y="1142"/>
                  </a:lnTo>
                  <a:lnTo>
                    <a:pt x="367029" y="1142"/>
                  </a:lnTo>
                  <a:lnTo>
                    <a:pt x="367029" y="0"/>
                  </a:lnTo>
                  <a:close/>
                </a:path>
                <a:path w="495300" h="421639">
                  <a:moveTo>
                    <a:pt x="3810" y="112903"/>
                  </a:moveTo>
                  <a:lnTo>
                    <a:pt x="0" y="112903"/>
                  </a:lnTo>
                  <a:lnTo>
                    <a:pt x="0" y="199262"/>
                  </a:lnTo>
                  <a:lnTo>
                    <a:pt x="3810" y="199262"/>
                  </a:lnTo>
                  <a:lnTo>
                    <a:pt x="3810" y="112903"/>
                  </a:lnTo>
                  <a:close/>
                </a:path>
                <a:path w="495300" h="421639">
                  <a:moveTo>
                    <a:pt x="495299" y="112903"/>
                  </a:moveTo>
                  <a:lnTo>
                    <a:pt x="491489" y="112903"/>
                  </a:lnTo>
                  <a:lnTo>
                    <a:pt x="491489" y="199262"/>
                  </a:lnTo>
                  <a:lnTo>
                    <a:pt x="495299" y="199262"/>
                  </a:lnTo>
                  <a:lnTo>
                    <a:pt x="495299" y="112903"/>
                  </a:lnTo>
                  <a:close/>
                </a:path>
                <a:path w="495300" h="421639">
                  <a:moveTo>
                    <a:pt x="3810" y="199263"/>
                  </a:moveTo>
                  <a:lnTo>
                    <a:pt x="0" y="199263"/>
                  </a:lnTo>
                  <a:lnTo>
                    <a:pt x="0" y="303402"/>
                  </a:lnTo>
                  <a:lnTo>
                    <a:pt x="3810" y="303402"/>
                  </a:lnTo>
                  <a:lnTo>
                    <a:pt x="3810" y="199263"/>
                  </a:lnTo>
                  <a:close/>
                </a:path>
                <a:path w="495300" h="421639">
                  <a:moveTo>
                    <a:pt x="495299" y="199263"/>
                  </a:moveTo>
                  <a:lnTo>
                    <a:pt x="491489" y="199263"/>
                  </a:lnTo>
                  <a:lnTo>
                    <a:pt x="491489" y="303402"/>
                  </a:lnTo>
                  <a:lnTo>
                    <a:pt x="495299" y="303402"/>
                  </a:lnTo>
                  <a:lnTo>
                    <a:pt x="495299" y="199263"/>
                  </a:lnTo>
                  <a:close/>
                </a:path>
                <a:path w="495300" h="421639">
                  <a:moveTo>
                    <a:pt x="124460" y="420242"/>
                  </a:moveTo>
                  <a:lnTo>
                    <a:pt x="121919" y="420242"/>
                  </a:lnTo>
                  <a:lnTo>
                    <a:pt x="121919" y="421513"/>
                  </a:lnTo>
                  <a:lnTo>
                    <a:pt x="124460" y="421513"/>
                  </a:lnTo>
                  <a:lnTo>
                    <a:pt x="124460" y="420242"/>
                  </a:lnTo>
                  <a:close/>
                </a:path>
                <a:path w="495300" h="421639">
                  <a:moveTo>
                    <a:pt x="375919" y="420242"/>
                  </a:moveTo>
                  <a:lnTo>
                    <a:pt x="373380" y="420242"/>
                  </a:lnTo>
                  <a:lnTo>
                    <a:pt x="373380" y="421513"/>
                  </a:lnTo>
                  <a:lnTo>
                    <a:pt x="375919" y="421513"/>
                  </a:lnTo>
                  <a:lnTo>
                    <a:pt x="375919" y="420242"/>
                  </a:lnTo>
                  <a:close/>
                </a:path>
                <a:path w="495300" h="421639">
                  <a:moveTo>
                    <a:pt x="378460" y="417702"/>
                  </a:moveTo>
                  <a:lnTo>
                    <a:pt x="118110" y="417702"/>
                  </a:lnTo>
                  <a:lnTo>
                    <a:pt x="118110" y="420242"/>
                  </a:lnTo>
                  <a:lnTo>
                    <a:pt x="378460" y="420242"/>
                  </a:lnTo>
                  <a:lnTo>
                    <a:pt x="378460" y="417702"/>
                  </a:lnTo>
                  <a:close/>
                </a:path>
                <a:path w="495300" h="421639">
                  <a:moveTo>
                    <a:pt x="494030" y="313563"/>
                  </a:moveTo>
                  <a:lnTo>
                    <a:pt x="491489" y="313563"/>
                  </a:lnTo>
                  <a:lnTo>
                    <a:pt x="491489" y="318642"/>
                  </a:lnTo>
                  <a:lnTo>
                    <a:pt x="492760" y="318642"/>
                  </a:lnTo>
                  <a:lnTo>
                    <a:pt x="492760" y="316102"/>
                  </a:lnTo>
                  <a:lnTo>
                    <a:pt x="494030" y="316102"/>
                  </a:lnTo>
                  <a:lnTo>
                    <a:pt x="494030" y="313563"/>
                  </a:lnTo>
                  <a:close/>
                </a:path>
                <a:path w="495300" h="421639">
                  <a:moveTo>
                    <a:pt x="495299" y="304673"/>
                  </a:moveTo>
                  <a:lnTo>
                    <a:pt x="491489" y="304673"/>
                  </a:lnTo>
                  <a:lnTo>
                    <a:pt x="491489" y="312292"/>
                  </a:lnTo>
                  <a:lnTo>
                    <a:pt x="494030" y="312292"/>
                  </a:lnTo>
                  <a:lnTo>
                    <a:pt x="494030" y="313563"/>
                  </a:lnTo>
                  <a:lnTo>
                    <a:pt x="495299" y="313563"/>
                  </a:lnTo>
                  <a:lnTo>
                    <a:pt x="495299" y="304673"/>
                  </a:lnTo>
                  <a:close/>
                </a:path>
                <a:path w="495300" h="421639">
                  <a:moveTo>
                    <a:pt x="3810" y="304673"/>
                  </a:moveTo>
                  <a:lnTo>
                    <a:pt x="0" y="304673"/>
                  </a:lnTo>
                  <a:lnTo>
                    <a:pt x="0" y="309752"/>
                  </a:lnTo>
                  <a:lnTo>
                    <a:pt x="1269" y="309752"/>
                  </a:lnTo>
                  <a:lnTo>
                    <a:pt x="1269" y="312292"/>
                  </a:lnTo>
                  <a:lnTo>
                    <a:pt x="3810" y="312292"/>
                  </a:lnTo>
                  <a:lnTo>
                    <a:pt x="3810" y="304673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6389369" y="2631567"/>
              <a:ext cx="487680" cy="415290"/>
            </a:xfrm>
            <a:custGeom>
              <a:avLst/>
              <a:gdLst/>
              <a:ahLst/>
              <a:cxnLst/>
              <a:rect l="l" t="t" r="r" b="b"/>
              <a:pathLst>
                <a:path w="487679" h="415289">
                  <a:moveTo>
                    <a:pt x="3809" y="107950"/>
                  </a:moveTo>
                  <a:lnTo>
                    <a:pt x="0" y="107950"/>
                  </a:lnTo>
                  <a:lnTo>
                    <a:pt x="0" y="110362"/>
                  </a:lnTo>
                  <a:lnTo>
                    <a:pt x="3809" y="110362"/>
                  </a:lnTo>
                  <a:lnTo>
                    <a:pt x="3809" y="107950"/>
                  </a:lnTo>
                  <a:close/>
                </a:path>
                <a:path w="487679" h="415289">
                  <a:moveTo>
                    <a:pt x="487679" y="107950"/>
                  </a:moveTo>
                  <a:lnTo>
                    <a:pt x="483870" y="107950"/>
                  </a:lnTo>
                  <a:lnTo>
                    <a:pt x="483870" y="110362"/>
                  </a:lnTo>
                  <a:lnTo>
                    <a:pt x="487679" y="110362"/>
                  </a:lnTo>
                  <a:lnTo>
                    <a:pt x="487679" y="107950"/>
                  </a:lnTo>
                  <a:close/>
                </a:path>
                <a:path w="487679" h="415289">
                  <a:moveTo>
                    <a:pt x="3809" y="100202"/>
                  </a:moveTo>
                  <a:lnTo>
                    <a:pt x="2539" y="100202"/>
                  </a:lnTo>
                  <a:lnTo>
                    <a:pt x="2539" y="102742"/>
                  </a:lnTo>
                  <a:lnTo>
                    <a:pt x="1269" y="102742"/>
                  </a:lnTo>
                  <a:lnTo>
                    <a:pt x="1269" y="104012"/>
                  </a:lnTo>
                  <a:lnTo>
                    <a:pt x="0" y="104012"/>
                  </a:lnTo>
                  <a:lnTo>
                    <a:pt x="0" y="106552"/>
                  </a:lnTo>
                  <a:lnTo>
                    <a:pt x="3809" y="106552"/>
                  </a:lnTo>
                  <a:lnTo>
                    <a:pt x="3809" y="100202"/>
                  </a:lnTo>
                  <a:close/>
                </a:path>
                <a:path w="487679" h="415289">
                  <a:moveTo>
                    <a:pt x="485139" y="96392"/>
                  </a:moveTo>
                  <a:lnTo>
                    <a:pt x="483870" y="96392"/>
                  </a:lnTo>
                  <a:lnTo>
                    <a:pt x="483870" y="106552"/>
                  </a:lnTo>
                  <a:lnTo>
                    <a:pt x="487679" y="106552"/>
                  </a:lnTo>
                  <a:lnTo>
                    <a:pt x="487679" y="100202"/>
                  </a:lnTo>
                  <a:lnTo>
                    <a:pt x="486409" y="100202"/>
                  </a:lnTo>
                  <a:lnTo>
                    <a:pt x="486409" y="97662"/>
                  </a:lnTo>
                  <a:lnTo>
                    <a:pt x="485139" y="97662"/>
                  </a:lnTo>
                  <a:lnTo>
                    <a:pt x="485139" y="96392"/>
                  </a:lnTo>
                  <a:close/>
                </a:path>
                <a:path w="487679" h="415289">
                  <a:moveTo>
                    <a:pt x="378459" y="2412"/>
                  </a:moveTo>
                  <a:lnTo>
                    <a:pt x="109219" y="2412"/>
                  </a:lnTo>
                  <a:lnTo>
                    <a:pt x="109219" y="3810"/>
                  </a:lnTo>
                  <a:lnTo>
                    <a:pt x="378459" y="3810"/>
                  </a:lnTo>
                  <a:lnTo>
                    <a:pt x="378459" y="2412"/>
                  </a:lnTo>
                  <a:close/>
                </a:path>
                <a:path w="487679" h="415289">
                  <a:moveTo>
                    <a:pt x="114300" y="1142"/>
                  </a:moveTo>
                  <a:lnTo>
                    <a:pt x="111759" y="1142"/>
                  </a:lnTo>
                  <a:lnTo>
                    <a:pt x="111759" y="2412"/>
                  </a:lnTo>
                  <a:lnTo>
                    <a:pt x="114300" y="2412"/>
                  </a:lnTo>
                  <a:lnTo>
                    <a:pt x="114300" y="1142"/>
                  </a:lnTo>
                  <a:close/>
                </a:path>
                <a:path w="487679" h="415289">
                  <a:moveTo>
                    <a:pt x="375919" y="1142"/>
                  </a:moveTo>
                  <a:lnTo>
                    <a:pt x="374650" y="1142"/>
                  </a:lnTo>
                  <a:lnTo>
                    <a:pt x="374650" y="2412"/>
                  </a:lnTo>
                  <a:lnTo>
                    <a:pt x="375919" y="2412"/>
                  </a:lnTo>
                  <a:lnTo>
                    <a:pt x="375919" y="1142"/>
                  </a:lnTo>
                  <a:close/>
                </a:path>
                <a:path w="487679" h="415289">
                  <a:moveTo>
                    <a:pt x="369569" y="0"/>
                  </a:moveTo>
                  <a:lnTo>
                    <a:pt x="116839" y="0"/>
                  </a:lnTo>
                  <a:lnTo>
                    <a:pt x="116839" y="1142"/>
                  </a:lnTo>
                  <a:lnTo>
                    <a:pt x="369569" y="1142"/>
                  </a:lnTo>
                  <a:lnTo>
                    <a:pt x="369569" y="0"/>
                  </a:lnTo>
                  <a:close/>
                </a:path>
                <a:path w="487679" h="415289">
                  <a:moveTo>
                    <a:pt x="3809" y="110363"/>
                  </a:moveTo>
                  <a:lnTo>
                    <a:pt x="0" y="110363"/>
                  </a:lnTo>
                  <a:lnTo>
                    <a:pt x="0" y="196723"/>
                  </a:lnTo>
                  <a:lnTo>
                    <a:pt x="3809" y="196723"/>
                  </a:lnTo>
                  <a:lnTo>
                    <a:pt x="3809" y="110363"/>
                  </a:lnTo>
                  <a:close/>
                </a:path>
                <a:path w="487679" h="415289">
                  <a:moveTo>
                    <a:pt x="487679" y="110363"/>
                  </a:moveTo>
                  <a:lnTo>
                    <a:pt x="483870" y="110363"/>
                  </a:lnTo>
                  <a:lnTo>
                    <a:pt x="483870" y="196723"/>
                  </a:lnTo>
                  <a:lnTo>
                    <a:pt x="487679" y="196723"/>
                  </a:lnTo>
                  <a:lnTo>
                    <a:pt x="487679" y="110363"/>
                  </a:lnTo>
                  <a:close/>
                </a:path>
                <a:path w="487679" h="415289">
                  <a:moveTo>
                    <a:pt x="3809" y="196723"/>
                  </a:moveTo>
                  <a:lnTo>
                    <a:pt x="0" y="196723"/>
                  </a:lnTo>
                  <a:lnTo>
                    <a:pt x="0" y="300863"/>
                  </a:lnTo>
                  <a:lnTo>
                    <a:pt x="3809" y="300863"/>
                  </a:lnTo>
                  <a:lnTo>
                    <a:pt x="3809" y="196723"/>
                  </a:lnTo>
                  <a:close/>
                </a:path>
                <a:path w="487679" h="415289">
                  <a:moveTo>
                    <a:pt x="487679" y="196723"/>
                  </a:moveTo>
                  <a:lnTo>
                    <a:pt x="483870" y="196723"/>
                  </a:lnTo>
                  <a:lnTo>
                    <a:pt x="483870" y="300863"/>
                  </a:lnTo>
                  <a:lnTo>
                    <a:pt x="487679" y="300863"/>
                  </a:lnTo>
                  <a:lnTo>
                    <a:pt x="487679" y="196723"/>
                  </a:lnTo>
                  <a:close/>
                </a:path>
                <a:path w="487679" h="415289">
                  <a:moveTo>
                    <a:pt x="381000" y="412623"/>
                  </a:moveTo>
                  <a:lnTo>
                    <a:pt x="110489" y="412623"/>
                  </a:lnTo>
                  <a:lnTo>
                    <a:pt x="110489" y="415163"/>
                  </a:lnTo>
                  <a:lnTo>
                    <a:pt x="113029" y="415163"/>
                  </a:lnTo>
                  <a:lnTo>
                    <a:pt x="113029" y="413893"/>
                  </a:lnTo>
                  <a:lnTo>
                    <a:pt x="381000" y="413893"/>
                  </a:lnTo>
                  <a:lnTo>
                    <a:pt x="381000" y="412623"/>
                  </a:lnTo>
                  <a:close/>
                </a:path>
                <a:path w="487679" h="415289">
                  <a:moveTo>
                    <a:pt x="381000" y="413893"/>
                  </a:moveTo>
                  <a:lnTo>
                    <a:pt x="378459" y="413893"/>
                  </a:lnTo>
                  <a:lnTo>
                    <a:pt x="378459" y="415163"/>
                  </a:lnTo>
                  <a:lnTo>
                    <a:pt x="381000" y="415163"/>
                  </a:lnTo>
                  <a:lnTo>
                    <a:pt x="381000" y="413893"/>
                  </a:lnTo>
                  <a:close/>
                </a:path>
                <a:path w="487679" h="415289">
                  <a:moveTo>
                    <a:pt x="107950" y="411353"/>
                  </a:moveTo>
                  <a:lnTo>
                    <a:pt x="105409" y="411353"/>
                  </a:lnTo>
                  <a:lnTo>
                    <a:pt x="105409" y="412623"/>
                  </a:lnTo>
                  <a:lnTo>
                    <a:pt x="107950" y="412623"/>
                  </a:lnTo>
                  <a:lnTo>
                    <a:pt x="107950" y="411353"/>
                  </a:lnTo>
                  <a:close/>
                </a:path>
                <a:path w="487679" h="415289">
                  <a:moveTo>
                    <a:pt x="386079" y="411353"/>
                  </a:moveTo>
                  <a:lnTo>
                    <a:pt x="383540" y="411353"/>
                  </a:lnTo>
                  <a:lnTo>
                    <a:pt x="383540" y="412623"/>
                  </a:lnTo>
                  <a:lnTo>
                    <a:pt x="386079" y="412623"/>
                  </a:lnTo>
                  <a:lnTo>
                    <a:pt x="386079" y="411353"/>
                  </a:lnTo>
                  <a:close/>
                </a:path>
                <a:path w="487679" h="415289">
                  <a:moveTo>
                    <a:pt x="487679" y="311023"/>
                  </a:moveTo>
                  <a:lnTo>
                    <a:pt x="483870" y="311023"/>
                  </a:lnTo>
                  <a:lnTo>
                    <a:pt x="483870" y="322452"/>
                  </a:lnTo>
                  <a:lnTo>
                    <a:pt x="485139" y="322452"/>
                  </a:lnTo>
                  <a:lnTo>
                    <a:pt x="485139" y="319913"/>
                  </a:lnTo>
                  <a:lnTo>
                    <a:pt x="486409" y="319913"/>
                  </a:lnTo>
                  <a:lnTo>
                    <a:pt x="486409" y="317373"/>
                  </a:lnTo>
                  <a:lnTo>
                    <a:pt x="487679" y="317373"/>
                  </a:lnTo>
                  <a:lnTo>
                    <a:pt x="487679" y="311023"/>
                  </a:lnTo>
                  <a:close/>
                </a:path>
                <a:path w="487679" h="415289">
                  <a:moveTo>
                    <a:pt x="3809" y="311023"/>
                  </a:moveTo>
                  <a:lnTo>
                    <a:pt x="0" y="311023"/>
                  </a:lnTo>
                  <a:lnTo>
                    <a:pt x="0" y="313563"/>
                  </a:lnTo>
                  <a:lnTo>
                    <a:pt x="1269" y="313563"/>
                  </a:lnTo>
                  <a:lnTo>
                    <a:pt x="1269" y="316102"/>
                  </a:lnTo>
                  <a:lnTo>
                    <a:pt x="2539" y="316102"/>
                  </a:lnTo>
                  <a:lnTo>
                    <a:pt x="2539" y="317373"/>
                  </a:lnTo>
                  <a:lnTo>
                    <a:pt x="3809" y="317373"/>
                  </a:lnTo>
                  <a:lnTo>
                    <a:pt x="3809" y="311023"/>
                  </a:lnTo>
                  <a:close/>
                </a:path>
                <a:path w="487679" h="415289">
                  <a:moveTo>
                    <a:pt x="3809" y="302133"/>
                  </a:moveTo>
                  <a:lnTo>
                    <a:pt x="0" y="302133"/>
                  </a:lnTo>
                  <a:lnTo>
                    <a:pt x="0" y="309752"/>
                  </a:lnTo>
                  <a:lnTo>
                    <a:pt x="3809" y="309752"/>
                  </a:lnTo>
                  <a:lnTo>
                    <a:pt x="3809" y="302133"/>
                  </a:lnTo>
                  <a:close/>
                </a:path>
                <a:path w="487679" h="415289">
                  <a:moveTo>
                    <a:pt x="487679" y="302133"/>
                  </a:moveTo>
                  <a:lnTo>
                    <a:pt x="483870" y="302133"/>
                  </a:lnTo>
                  <a:lnTo>
                    <a:pt x="483870" y="309752"/>
                  </a:lnTo>
                  <a:lnTo>
                    <a:pt x="487679" y="309752"/>
                  </a:lnTo>
                  <a:lnTo>
                    <a:pt x="487679" y="302133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6393179" y="2635377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59" h="407669">
                  <a:moveTo>
                    <a:pt x="3810" y="104012"/>
                  </a:moveTo>
                  <a:lnTo>
                    <a:pt x="0" y="104012"/>
                  </a:lnTo>
                  <a:lnTo>
                    <a:pt x="0" y="106552"/>
                  </a:lnTo>
                  <a:lnTo>
                    <a:pt x="3810" y="106552"/>
                  </a:lnTo>
                  <a:lnTo>
                    <a:pt x="3810" y="104012"/>
                  </a:lnTo>
                  <a:close/>
                </a:path>
                <a:path w="480059" h="407669">
                  <a:moveTo>
                    <a:pt x="480060" y="104012"/>
                  </a:moveTo>
                  <a:lnTo>
                    <a:pt x="476250" y="104012"/>
                  </a:lnTo>
                  <a:lnTo>
                    <a:pt x="476250" y="106552"/>
                  </a:lnTo>
                  <a:lnTo>
                    <a:pt x="480060" y="106552"/>
                  </a:lnTo>
                  <a:lnTo>
                    <a:pt x="480060" y="104012"/>
                  </a:lnTo>
                  <a:close/>
                </a:path>
                <a:path w="480059" h="407669">
                  <a:moveTo>
                    <a:pt x="3810" y="90042"/>
                  </a:moveTo>
                  <a:lnTo>
                    <a:pt x="2540" y="90042"/>
                  </a:lnTo>
                  <a:lnTo>
                    <a:pt x="2540" y="92582"/>
                  </a:lnTo>
                  <a:lnTo>
                    <a:pt x="1270" y="92582"/>
                  </a:lnTo>
                  <a:lnTo>
                    <a:pt x="1270" y="93979"/>
                  </a:lnTo>
                  <a:lnTo>
                    <a:pt x="0" y="93979"/>
                  </a:lnTo>
                  <a:lnTo>
                    <a:pt x="0" y="102742"/>
                  </a:lnTo>
                  <a:lnTo>
                    <a:pt x="3810" y="102742"/>
                  </a:lnTo>
                  <a:lnTo>
                    <a:pt x="3810" y="90042"/>
                  </a:lnTo>
                  <a:close/>
                </a:path>
                <a:path w="480059" h="407669">
                  <a:moveTo>
                    <a:pt x="477520" y="86232"/>
                  </a:moveTo>
                  <a:lnTo>
                    <a:pt x="476250" y="86232"/>
                  </a:lnTo>
                  <a:lnTo>
                    <a:pt x="476250" y="102742"/>
                  </a:lnTo>
                  <a:lnTo>
                    <a:pt x="480060" y="102742"/>
                  </a:lnTo>
                  <a:lnTo>
                    <a:pt x="480060" y="90042"/>
                  </a:lnTo>
                  <a:lnTo>
                    <a:pt x="478790" y="90042"/>
                  </a:lnTo>
                  <a:lnTo>
                    <a:pt x="478790" y="87629"/>
                  </a:lnTo>
                  <a:lnTo>
                    <a:pt x="477520" y="87629"/>
                  </a:lnTo>
                  <a:lnTo>
                    <a:pt x="477520" y="86232"/>
                  </a:lnTo>
                  <a:close/>
                </a:path>
                <a:path w="480059" h="407669">
                  <a:moveTo>
                    <a:pt x="102870" y="1142"/>
                  </a:moveTo>
                  <a:lnTo>
                    <a:pt x="100330" y="1142"/>
                  </a:lnTo>
                  <a:lnTo>
                    <a:pt x="100330" y="3682"/>
                  </a:lnTo>
                  <a:lnTo>
                    <a:pt x="379729" y="3682"/>
                  </a:lnTo>
                  <a:lnTo>
                    <a:pt x="379729" y="2539"/>
                  </a:lnTo>
                  <a:lnTo>
                    <a:pt x="102870" y="2539"/>
                  </a:lnTo>
                  <a:lnTo>
                    <a:pt x="102870" y="1142"/>
                  </a:lnTo>
                  <a:close/>
                </a:path>
                <a:path w="480059" h="407669">
                  <a:moveTo>
                    <a:pt x="379729" y="1142"/>
                  </a:moveTo>
                  <a:lnTo>
                    <a:pt x="377190" y="1142"/>
                  </a:lnTo>
                  <a:lnTo>
                    <a:pt x="377190" y="2539"/>
                  </a:lnTo>
                  <a:lnTo>
                    <a:pt x="379729" y="2539"/>
                  </a:lnTo>
                  <a:lnTo>
                    <a:pt x="379729" y="1142"/>
                  </a:lnTo>
                  <a:close/>
                </a:path>
                <a:path w="480059" h="407669">
                  <a:moveTo>
                    <a:pt x="374650" y="0"/>
                  </a:moveTo>
                  <a:lnTo>
                    <a:pt x="105410" y="0"/>
                  </a:lnTo>
                  <a:lnTo>
                    <a:pt x="105410" y="1142"/>
                  </a:lnTo>
                  <a:lnTo>
                    <a:pt x="374650" y="1142"/>
                  </a:lnTo>
                  <a:lnTo>
                    <a:pt x="374650" y="0"/>
                  </a:lnTo>
                  <a:close/>
                </a:path>
                <a:path w="480059" h="407669">
                  <a:moveTo>
                    <a:pt x="3810" y="106553"/>
                  </a:moveTo>
                  <a:lnTo>
                    <a:pt x="0" y="106553"/>
                  </a:lnTo>
                  <a:lnTo>
                    <a:pt x="0" y="192912"/>
                  </a:lnTo>
                  <a:lnTo>
                    <a:pt x="3810" y="192912"/>
                  </a:lnTo>
                  <a:lnTo>
                    <a:pt x="3810" y="106553"/>
                  </a:lnTo>
                  <a:close/>
                </a:path>
                <a:path w="480059" h="407669">
                  <a:moveTo>
                    <a:pt x="480060" y="106553"/>
                  </a:moveTo>
                  <a:lnTo>
                    <a:pt x="476250" y="106553"/>
                  </a:lnTo>
                  <a:lnTo>
                    <a:pt x="476250" y="192912"/>
                  </a:lnTo>
                  <a:lnTo>
                    <a:pt x="480060" y="192912"/>
                  </a:lnTo>
                  <a:lnTo>
                    <a:pt x="480060" y="106553"/>
                  </a:lnTo>
                  <a:close/>
                </a:path>
                <a:path w="480059" h="407669">
                  <a:moveTo>
                    <a:pt x="3810" y="192913"/>
                  </a:moveTo>
                  <a:lnTo>
                    <a:pt x="0" y="192913"/>
                  </a:lnTo>
                  <a:lnTo>
                    <a:pt x="0" y="297052"/>
                  </a:lnTo>
                  <a:lnTo>
                    <a:pt x="3810" y="297052"/>
                  </a:lnTo>
                  <a:lnTo>
                    <a:pt x="3810" y="192913"/>
                  </a:lnTo>
                  <a:close/>
                </a:path>
                <a:path w="480059" h="407669">
                  <a:moveTo>
                    <a:pt x="480060" y="192913"/>
                  </a:moveTo>
                  <a:lnTo>
                    <a:pt x="476250" y="192913"/>
                  </a:lnTo>
                  <a:lnTo>
                    <a:pt x="476250" y="297052"/>
                  </a:lnTo>
                  <a:lnTo>
                    <a:pt x="480060" y="297052"/>
                  </a:lnTo>
                  <a:lnTo>
                    <a:pt x="480060" y="192913"/>
                  </a:lnTo>
                  <a:close/>
                </a:path>
                <a:path w="480059" h="407669">
                  <a:moveTo>
                    <a:pt x="384810" y="405002"/>
                  </a:moveTo>
                  <a:lnTo>
                    <a:pt x="99060" y="405002"/>
                  </a:lnTo>
                  <a:lnTo>
                    <a:pt x="99060" y="407542"/>
                  </a:lnTo>
                  <a:lnTo>
                    <a:pt x="384810" y="407542"/>
                  </a:lnTo>
                  <a:lnTo>
                    <a:pt x="384810" y="405002"/>
                  </a:lnTo>
                  <a:close/>
                </a:path>
                <a:path w="480059" h="407669">
                  <a:moveTo>
                    <a:pt x="96520" y="403733"/>
                  </a:moveTo>
                  <a:lnTo>
                    <a:pt x="93980" y="403733"/>
                  </a:lnTo>
                  <a:lnTo>
                    <a:pt x="93980" y="405002"/>
                  </a:lnTo>
                  <a:lnTo>
                    <a:pt x="96520" y="405002"/>
                  </a:lnTo>
                  <a:lnTo>
                    <a:pt x="96520" y="403733"/>
                  </a:lnTo>
                  <a:close/>
                </a:path>
                <a:path w="480059" h="407669">
                  <a:moveTo>
                    <a:pt x="389890" y="403733"/>
                  </a:moveTo>
                  <a:lnTo>
                    <a:pt x="387350" y="403733"/>
                  </a:lnTo>
                  <a:lnTo>
                    <a:pt x="387350" y="405002"/>
                  </a:lnTo>
                  <a:lnTo>
                    <a:pt x="389890" y="405002"/>
                  </a:lnTo>
                  <a:lnTo>
                    <a:pt x="389890" y="403733"/>
                  </a:lnTo>
                  <a:close/>
                </a:path>
                <a:path w="480059" h="407669">
                  <a:moveTo>
                    <a:pt x="480060" y="307213"/>
                  </a:moveTo>
                  <a:lnTo>
                    <a:pt x="476250" y="307213"/>
                  </a:lnTo>
                  <a:lnTo>
                    <a:pt x="476250" y="321183"/>
                  </a:lnTo>
                  <a:lnTo>
                    <a:pt x="477520" y="321183"/>
                  </a:lnTo>
                  <a:lnTo>
                    <a:pt x="477520" y="322452"/>
                  </a:lnTo>
                  <a:lnTo>
                    <a:pt x="478790" y="322452"/>
                  </a:lnTo>
                  <a:lnTo>
                    <a:pt x="478790" y="319913"/>
                  </a:lnTo>
                  <a:lnTo>
                    <a:pt x="480060" y="319913"/>
                  </a:lnTo>
                  <a:lnTo>
                    <a:pt x="480060" y="307213"/>
                  </a:lnTo>
                  <a:close/>
                </a:path>
                <a:path w="480059" h="407669">
                  <a:moveTo>
                    <a:pt x="3810" y="307213"/>
                  </a:moveTo>
                  <a:lnTo>
                    <a:pt x="0" y="307213"/>
                  </a:lnTo>
                  <a:lnTo>
                    <a:pt x="0" y="316102"/>
                  </a:lnTo>
                  <a:lnTo>
                    <a:pt x="1270" y="316102"/>
                  </a:lnTo>
                  <a:lnTo>
                    <a:pt x="1270" y="318642"/>
                  </a:lnTo>
                  <a:lnTo>
                    <a:pt x="2540" y="318642"/>
                  </a:lnTo>
                  <a:lnTo>
                    <a:pt x="2540" y="319913"/>
                  </a:lnTo>
                  <a:lnTo>
                    <a:pt x="3810" y="319913"/>
                  </a:lnTo>
                  <a:lnTo>
                    <a:pt x="3810" y="307213"/>
                  </a:lnTo>
                  <a:close/>
                </a:path>
                <a:path w="480059" h="407669">
                  <a:moveTo>
                    <a:pt x="3810" y="298323"/>
                  </a:moveTo>
                  <a:lnTo>
                    <a:pt x="0" y="298323"/>
                  </a:lnTo>
                  <a:lnTo>
                    <a:pt x="0" y="305942"/>
                  </a:lnTo>
                  <a:lnTo>
                    <a:pt x="3810" y="305942"/>
                  </a:lnTo>
                  <a:lnTo>
                    <a:pt x="3810" y="298323"/>
                  </a:lnTo>
                  <a:close/>
                </a:path>
                <a:path w="480059" h="407669">
                  <a:moveTo>
                    <a:pt x="480060" y="298323"/>
                  </a:moveTo>
                  <a:lnTo>
                    <a:pt x="476250" y="298323"/>
                  </a:lnTo>
                  <a:lnTo>
                    <a:pt x="476250" y="305942"/>
                  </a:lnTo>
                  <a:lnTo>
                    <a:pt x="480060" y="305942"/>
                  </a:lnTo>
                  <a:lnTo>
                    <a:pt x="480060" y="298323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6396989" y="2639060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40" h="400050">
                  <a:moveTo>
                    <a:pt x="381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100330"/>
                  </a:lnTo>
                  <a:close/>
                </a:path>
                <a:path w="472440" h="400050">
                  <a:moveTo>
                    <a:pt x="472439" y="100330"/>
                  </a:moveTo>
                  <a:lnTo>
                    <a:pt x="468630" y="100330"/>
                  </a:lnTo>
                  <a:lnTo>
                    <a:pt x="468630" y="102870"/>
                  </a:lnTo>
                  <a:lnTo>
                    <a:pt x="472439" y="102870"/>
                  </a:lnTo>
                  <a:lnTo>
                    <a:pt x="472439" y="100330"/>
                  </a:lnTo>
                  <a:close/>
                </a:path>
                <a:path w="472440" h="400050">
                  <a:moveTo>
                    <a:pt x="3810" y="83947"/>
                  </a:moveTo>
                  <a:lnTo>
                    <a:pt x="0" y="83947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83947"/>
                  </a:lnTo>
                  <a:close/>
                </a:path>
                <a:path w="472440" h="400050">
                  <a:moveTo>
                    <a:pt x="472439" y="83947"/>
                  </a:moveTo>
                  <a:lnTo>
                    <a:pt x="468630" y="83947"/>
                  </a:lnTo>
                  <a:lnTo>
                    <a:pt x="468630" y="99060"/>
                  </a:lnTo>
                  <a:lnTo>
                    <a:pt x="472439" y="99060"/>
                  </a:lnTo>
                  <a:lnTo>
                    <a:pt x="472439" y="83947"/>
                  </a:lnTo>
                  <a:close/>
                </a:path>
                <a:path w="472440" h="400050">
                  <a:moveTo>
                    <a:pt x="3810" y="80010"/>
                  </a:moveTo>
                  <a:lnTo>
                    <a:pt x="2539" y="80010"/>
                  </a:lnTo>
                  <a:lnTo>
                    <a:pt x="2539" y="82550"/>
                  </a:lnTo>
                  <a:lnTo>
                    <a:pt x="3810" y="82550"/>
                  </a:lnTo>
                  <a:lnTo>
                    <a:pt x="3810" y="80010"/>
                  </a:lnTo>
                  <a:close/>
                </a:path>
                <a:path w="472440" h="400050">
                  <a:moveTo>
                    <a:pt x="472439" y="80010"/>
                  </a:moveTo>
                  <a:lnTo>
                    <a:pt x="471169" y="80010"/>
                  </a:lnTo>
                  <a:lnTo>
                    <a:pt x="471169" y="81407"/>
                  </a:lnTo>
                  <a:lnTo>
                    <a:pt x="468630" y="81407"/>
                  </a:lnTo>
                  <a:lnTo>
                    <a:pt x="468630" y="82550"/>
                  </a:lnTo>
                  <a:lnTo>
                    <a:pt x="472439" y="82550"/>
                  </a:lnTo>
                  <a:lnTo>
                    <a:pt x="472439" y="80010"/>
                  </a:lnTo>
                  <a:close/>
                </a:path>
                <a:path w="472440" h="400050">
                  <a:moveTo>
                    <a:pt x="469900" y="77597"/>
                  </a:moveTo>
                  <a:lnTo>
                    <a:pt x="468630" y="77597"/>
                  </a:lnTo>
                  <a:lnTo>
                    <a:pt x="468630" y="80010"/>
                  </a:lnTo>
                  <a:lnTo>
                    <a:pt x="469900" y="80010"/>
                  </a:lnTo>
                  <a:lnTo>
                    <a:pt x="469900" y="77597"/>
                  </a:lnTo>
                  <a:close/>
                </a:path>
                <a:path w="472440" h="400050">
                  <a:moveTo>
                    <a:pt x="87630" y="3810"/>
                  </a:moveTo>
                  <a:lnTo>
                    <a:pt x="85089" y="3810"/>
                  </a:lnTo>
                  <a:lnTo>
                    <a:pt x="87630" y="3937"/>
                  </a:lnTo>
                  <a:close/>
                </a:path>
                <a:path w="472440" h="400050">
                  <a:moveTo>
                    <a:pt x="382269" y="1397"/>
                  </a:moveTo>
                  <a:lnTo>
                    <a:pt x="90170" y="1397"/>
                  </a:lnTo>
                  <a:lnTo>
                    <a:pt x="90170" y="3810"/>
                  </a:lnTo>
                  <a:lnTo>
                    <a:pt x="382269" y="3810"/>
                  </a:lnTo>
                  <a:lnTo>
                    <a:pt x="382269" y="1397"/>
                  </a:lnTo>
                  <a:close/>
                </a:path>
                <a:path w="472440" h="400050">
                  <a:moveTo>
                    <a:pt x="95250" y="0"/>
                  </a:moveTo>
                  <a:lnTo>
                    <a:pt x="92710" y="0"/>
                  </a:lnTo>
                  <a:lnTo>
                    <a:pt x="92710" y="1397"/>
                  </a:lnTo>
                  <a:lnTo>
                    <a:pt x="95250" y="1397"/>
                  </a:lnTo>
                  <a:lnTo>
                    <a:pt x="95250" y="0"/>
                  </a:lnTo>
                  <a:close/>
                </a:path>
                <a:path w="472440" h="400050">
                  <a:moveTo>
                    <a:pt x="379730" y="0"/>
                  </a:moveTo>
                  <a:lnTo>
                    <a:pt x="378460" y="0"/>
                  </a:lnTo>
                  <a:lnTo>
                    <a:pt x="378460" y="1397"/>
                  </a:lnTo>
                  <a:lnTo>
                    <a:pt x="379730" y="1397"/>
                  </a:lnTo>
                  <a:lnTo>
                    <a:pt x="379730" y="0"/>
                  </a:lnTo>
                  <a:close/>
                </a:path>
                <a:path w="472440" h="400050">
                  <a:moveTo>
                    <a:pt x="3810" y="102870"/>
                  </a:moveTo>
                  <a:lnTo>
                    <a:pt x="0" y="10287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02870"/>
                  </a:lnTo>
                  <a:close/>
                </a:path>
                <a:path w="472440" h="400050">
                  <a:moveTo>
                    <a:pt x="472439" y="102870"/>
                  </a:moveTo>
                  <a:lnTo>
                    <a:pt x="468630" y="102870"/>
                  </a:lnTo>
                  <a:lnTo>
                    <a:pt x="468630" y="189230"/>
                  </a:lnTo>
                  <a:lnTo>
                    <a:pt x="472439" y="189230"/>
                  </a:lnTo>
                  <a:lnTo>
                    <a:pt x="472439" y="102870"/>
                  </a:lnTo>
                  <a:close/>
                </a:path>
                <a:path w="472440" h="400050">
                  <a:moveTo>
                    <a:pt x="3810" y="189230"/>
                  </a:moveTo>
                  <a:lnTo>
                    <a:pt x="0" y="18923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189230"/>
                  </a:lnTo>
                  <a:close/>
                </a:path>
                <a:path w="472440" h="400050">
                  <a:moveTo>
                    <a:pt x="472439" y="189230"/>
                  </a:moveTo>
                  <a:lnTo>
                    <a:pt x="468630" y="189230"/>
                  </a:lnTo>
                  <a:lnTo>
                    <a:pt x="468630" y="293370"/>
                  </a:lnTo>
                  <a:lnTo>
                    <a:pt x="472439" y="293370"/>
                  </a:lnTo>
                  <a:lnTo>
                    <a:pt x="472439" y="189230"/>
                  </a:lnTo>
                  <a:close/>
                </a:path>
                <a:path w="472440" h="400050">
                  <a:moveTo>
                    <a:pt x="386080" y="398780"/>
                  </a:moveTo>
                  <a:lnTo>
                    <a:pt x="90170" y="398780"/>
                  </a:lnTo>
                  <a:lnTo>
                    <a:pt x="90170" y="400050"/>
                  </a:lnTo>
                  <a:lnTo>
                    <a:pt x="386080" y="400050"/>
                  </a:lnTo>
                  <a:lnTo>
                    <a:pt x="386080" y="398780"/>
                  </a:lnTo>
                  <a:close/>
                </a:path>
                <a:path w="472440" h="400050">
                  <a:moveTo>
                    <a:pt x="87630" y="397510"/>
                  </a:moveTo>
                  <a:lnTo>
                    <a:pt x="83820" y="397510"/>
                  </a:lnTo>
                  <a:lnTo>
                    <a:pt x="83820" y="398780"/>
                  </a:lnTo>
                  <a:lnTo>
                    <a:pt x="87630" y="398780"/>
                  </a:lnTo>
                  <a:lnTo>
                    <a:pt x="87630" y="397510"/>
                  </a:lnTo>
                  <a:close/>
                </a:path>
                <a:path w="472440" h="400050">
                  <a:moveTo>
                    <a:pt x="389889" y="397510"/>
                  </a:moveTo>
                  <a:lnTo>
                    <a:pt x="388620" y="397510"/>
                  </a:lnTo>
                  <a:lnTo>
                    <a:pt x="388620" y="398780"/>
                  </a:lnTo>
                  <a:lnTo>
                    <a:pt x="389889" y="398780"/>
                  </a:lnTo>
                  <a:lnTo>
                    <a:pt x="389889" y="397510"/>
                  </a:lnTo>
                  <a:close/>
                </a:path>
                <a:path w="472440" h="400050">
                  <a:moveTo>
                    <a:pt x="392430" y="396240"/>
                  </a:moveTo>
                  <a:lnTo>
                    <a:pt x="82550" y="396240"/>
                  </a:lnTo>
                  <a:lnTo>
                    <a:pt x="82550" y="397510"/>
                  </a:lnTo>
                  <a:lnTo>
                    <a:pt x="392430" y="397510"/>
                  </a:lnTo>
                  <a:lnTo>
                    <a:pt x="392430" y="396240"/>
                  </a:lnTo>
                  <a:close/>
                </a:path>
                <a:path w="472440" h="400050">
                  <a:moveTo>
                    <a:pt x="469900" y="322580"/>
                  </a:moveTo>
                  <a:lnTo>
                    <a:pt x="468630" y="322580"/>
                  </a:lnTo>
                  <a:lnTo>
                    <a:pt x="468630" y="325120"/>
                  </a:lnTo>
                  <a:lnTo>
                    <a:pt x="469900" y="325120"/>
                  </a:lnTo>
                  <a:lnTo>
                    <a:pt x="469900" y="322580"/>
                  </a:lnTo>
                  <a:close/>
                </a:path>
                <a:path w="472440" h="400050">
                  <a:moveTo>
                    <a:pt x="3810" y="318770"/>
                  </a:moveTo>
                  <a:lnTo>
                    <a:pt x="1270" y="318770"/>
                  </a:lnTo>
                  <a:lnTo>
                    <a:pt x="1270" y="321310"/>
                  </a:lnTo>
                  <a:lnTo>
                    <a:pt x="2539" y="321310"/>
                  </a:lnTo>
                  <a:lnTo>
                    <a:pt x="2539" y="322580"/>
                  </a:lnTo>
                  <a:lnTo>
                    <a:pt x="3810" y="322580"/>
                  </a:lnTo>
                  <a:lnTo>
                    <a:pt x="3810" y="318770"/>
                  </a:lnTo>
                  <a:close/>
                </a:path>
                <a:path w="472440" h="400050">
                  <a:moveTo>
                    <a:pt x="472439" y="318770"/>
                  </a:moveTo>
                  <a:lnTo>
                    <a:pt x="468630" y="318770"/>
                  </a:lnTo>
                  <a:lnTo>
                    <a:pt x="468630" y="321310"/>
                  </a:lnTo>
                  <a:lnTo>
                    <a:pt x="471169" y="321310"/>
                  </a:lnTo>
                  <a:lnTo>
                    <a:pt x="471169" y="322580"/>
                  </a:lnTo>
                  <a:lnTo>
                    <a:pt x="472439" y="322580"/>
                  </a:lnTo>
                  <a:lnTo>
                    <a:pt x="472439" y="318770"/>
                  </a:lnTo>
                  <a:close/>
                </a:path>
                <a:path w="472440" h="400050">
                  <a:moveTo>
                    <a:pt x="3810" y="303530"/>
                  </a:moveTo>
                  <a:lnTo>
                    <a:pt x="0" y="303530"/>
                  </a:lnTo>
                  <a:lnTo>
                    <a:pt x="0" y="318770"/>
                  </a:lnTo>
                  <a:lnTo>
                    <a:pt x="1270" y="318770"/>
                  </a:lnTo>
                  <a:lnTo>
                    <a:pt x="1270" y="317500"/>
                  </a:lnTo>
                  <a:lnTo>
                    <a:pt x="3810" y="317500"/>
                  </a:lnTo>
                  <a:lnTo>
                    <a:pt x="3810" y="303530"/>
                  </a:lnTo>
                  <a:close/>
                </a:path>
                <a:path w="472440" h="400050">
                  <a:moveTo>
                    <a:pt x="472439" y="303530"/>
                  </a:moveTo>
                  <a:lnTo>
                    <a:pt x="468630" y="303530"/>
                  </a:lnTo>
                  <a:lnTo>
                    <a:pt x="468630" y="317500"/>
                  </a:lnTo>
                  <a:lnTo>
                    <a:pt x="472439" y="317500"/>
                  </a:lnTo>
                  <a:lnTo>
                    <a:pt x="472439" y="303530"/>
                  </a:lnTo>
                  <a:close/>
                </a:path>
                <a:path w="472440" h="400050">
                  <a:moveTo>
                    <a:pt x="381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4640"/>
                  </a:lnTo>
                  <a:close/>
                </a:path>
                <a:path w="472440" h="400050">
                  <a:moveTo>
                    <a:pt x="472439" y="294640"/>
                  </a:moveTo>
                  <a:lnTo>
                    <a:pt x="468630" y="294640"/>
                  </a:lnTo>
                  <a:lnTo>
                    <a:pt x="468630" y="302260"/>
                  </a:lnTo>
                  <a:lnTo>
                    <a:pt x="472439" y="302260"/>
                  </a:lnTo>
                  <a:lnTo>
                    <a:pt x="472439" y="29464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6400799" y="2642997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30">
                  <a:moveTo>
                    <a:pt x="3810" y="96393"/>
                  </a:moveTo>
                  <a:lnTo>
                    <a:pt x="0" y="96393"/>
                  </a:lnTo>
                  <a:lnTo>
                    <a:pt x="0" y="98933"/>
                  </a:lnTo>
                  <a:lnTo>
                    <a:pt x="3810" y="98933"/>
                  </a:lnTo>
                  <a:lnTo>
                    <a:pt x="3810" y="96393"/>
                  </a:lnTo>
                  <a:close/>
                </a:path>
                <a:path w="464820" h="392430">
                  <a:moveTo>
                    <a:pt x="464820" y="96393"/>
                  </a:moveTo>
                  <a:lnTo>
                    <a:pt x="461009" y="96393"/>
                  </a:lnTo>
                  <a:lnTo>
                    <a:pt x="461009" y="98933"/>
                  </a:lnTo>
                  <a:lnTo>
                    <a:pt x="464820" y="98933"/>
                  </a:lnTo>
                  <a:lnTo>
                    <a:pt x="464820" y="96393"/>
                  </a:lnTo>
                  <a:close/>
                </a:path>
                <a:path w="464820" h="392430">
                  <a:moveTo>
                    <a:pt x="3810" y="79883"/>
                  </a:moveTo>
                  <a:lnTo>
                    <a:pt x="0" y="7988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79883"/>
                  </a:lnTo>
                  <a:close/>
                </a:path>
                <a:path w="464820" h="392430">
                  <a:moveTo>
                    <a:pt x="464820" y="79883"/>
                  </a:moveTo>
                  <a:lnTo>
                    <a:pt x="461009" y="79883"/>
                  </a:lnTo>
                  <a:lnTo>
                    <a:pt x="461009" y="95123"/>
                  </a:lnTo>
                  <a:lnTo>
                    <a:pt x="464820" y="95123"/>
                  </a:lnTo>
                  <a:lnTo>
                    <a:pt x="464820" y="79883"/>
                  </a:lnTo>
                  <a:close/>
                </a:path>
                <a:path w="464820" h="392430">
                  <a:moveTo>
                    <a:pt x="3810" y="77470"/>
                  </a:moveTo>
                  <a:lnTo>
                    <a:pt x="0" y="77470"/>
                  </a:lnTo>
                  <a:lnTo>
                    <a:pt x="0" y="78612"/>
                  </a:lnTo>
                  <a:lnTo>
                    <a:pt x="3810" y="78612"/>
                  </a:lnTo>
                  <a:lnTo>
                    <a:pt x="3810" y="77470"/>
                  </a:lnTo>
                  <a:close/>
                </a:path>
                <a:path w="464820" h="392430">
                  <a:moveTo>
                    <a:pt x="464820" y="77470"/>
                  </a:moveTo>
                  <a:lnTo>
                    <a:pt x="461009" y="77470"/>
                  </a:lnTo>
                  <a:lnTo>
                    <a:pt x="461009" y="78612"/>
                  </a:lnTo>
                  <a:lnTo>
                    <a:pt x="464820" y="78612"/>
                  </a:lnTo>
                  <a:lnTo>
                    <a:pt x="464820" y="77470"/>
                  </a:lnTo>
                  <a:close/>
                </a:path>
                <a:path w="464820" h="392430">
                  <a:moveTo>
                    <a:pt x="3810" y="73660"/>
                  </a:moveTo>
                  <a:lnTo>
                    <a:pt x="0" y="7366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73660"/>
                  </a:lnTo>
                  <a:close/>
                </a:path>
                <a:path w="464820" h="392430">
                  <a:moveTo>
                    <a:pt x="464820" y="73660"/>
                  </a:moveTo>
                  <a:lnTo>
                    <a:pt x="461009" y="73660"/>
                  </a:lnTo>
                  <a:lnTo>
                    <a:pt x="461009" y="76200"/>
                  </a:lnTo>
                  <a:lnTo>
                    <a:pt x="464820" y="76200"/>
                  </a:lnTo>
                  <a:lnTo>
                    <a:pt x="464820" y="73660"/>
                  </a:lnTo>
                  <a:close/>
                </a:path>
                <a:path w="464820" h="392430">
                  <a:moveTo>
                    <a:pt x="2539" y="72262"/>
                  </a:moveTo>
                  <a:lnTo>
                    <a:pt x="1270" y="72262"/>
                  </a:lnTo>
                  <a:lnTo>
                    <a:pt x="1270" y="73660"/>
                  </a:lnTo>
                  <a:lnTo>
                    <a:pt x="2539" y="73660"/>
                  </a:lnTo>
                  <a:lnTo>
                    <a:pt x="2539" y="72262"/>
                  </a:lnTo>
                  <a:close/>
                </a:path>
                <a:path w="464820" h="392430">
                  <a:moveTo>
                    <a:pt x="3810" y="69850"/>
                  </a:moveTo>
                  <a:lnTo>
                    <a:pt x="2539" y="69850"/>
                  </a:lnTo>
                  <a:lnTo>
                    <a:pt x="2539" y="72262"/>
                  </a:lnTo>
                  <a:lnTo>
                    <a:pt x="3810" y="72262"/>
                  </a:lnTo>
                  <a:lnTo>
                    <a:pt x="3810" y="69850"/>
                  </a:lnTo>
                  <a:close/>
                </a:path>
                <a:path w="464820" h="392430">
                  <a:moveTo>
                    <a:pt x="463550" y="69850"/>
                  </a:moveTo>
                  <a:lnTo>
                    <a:pt x="462279" y="69850"/>
                  </a:lnTo>
                  <a:lnTo>
                    <a:pt x="462279" y="71120"/>
                  </a:lnTo>
                  <a:lnTo>
                    <a:pt x="461009" y="71120"/>
                  </a:lnTo>
                  <a:lnTo>
                    <a:pt x="461009" y="72262"/>
                  </a:lnTo>
                  <a:lnTo>
                    <a:pt x="463550" y="72262"/>
                  </a:lnTo>
                  <a:lnTo>
                    <a:pt x="463550" y="69850"/>
                  </a:lnTo>
                  <a:close/>
                </a:path>
                <a:path w="464820" h="392430">
                  <a:moveTo>
                    <a:pt x="80010" y="2412"/>
                  </a:moveTo>
                  <a:lnTo>
                    <a:pt x="77470" y="2412"/>
                  </a:lnTo>
                  <a:lnTo>
                    <a:pt x="77470" y="3810"/>
                  </a:lnTo>
                  <a:lnTo>
                    <a:pt x="80010" y="3810"/>
                  </a:lnTo>
                  <a:lnTo>
                    <a:pt x="80010" y="2412"/>
                  </a:lnTo>
                  <a:close/>
                </a:path>
                <a:path w="464820" h="392430">
                  <a:moveTo>
                    <a:pt x="387350" y="2412"/>
                  </a:moveTo>
                  <a:lnTo>
                    <a:pt x="386079" y="2412"/>
                  </a:lnTo>
                  <a:lnTo>
                    <a:pt x="386079" y="3810"/>
                  </a:lnTo>
                  <a:lnTo>
                    <a:pt x="387350" y="3810"/>
                  </a:lnTo>
                  <a:lnTo>
                    <a:pt x="387350" y="2412"/>
                  </a:lnTo>
                  <a:close/>
                </a:path>
                <a:path w="464820" h="392430">
                  <a:moveTo>
                    <a:pt x="83820" y="0"/>
                  </a:moveTo>
                  <a:lnTo>
                    <a:pt x="81279" y="0"/>
                  </a:lnTo>
                  <a:lnTo>
                    <a:pt x="81279" y="2412"/>
                  </a:lnTo>
                  <a:lnTo>
                    <a:pt x="383539" y="2412"/>
                  </a:lnTo>
                  <a:lnTo>
                    <a:pt x="383539" y="1270"/>
                  </a:lnTo>
                  <a:lnTo>
                    <a:pt x="83820" y="1270"/>
                  </a:lnTo>
                  <a:lnTo>
                    <a:pt x="83820" y="0"/>
                  </a:lnTo>
                  <a:close/>
                </a:path>
                <a:path w="464820" h="392430">
                  <a:moveTo>
                    <a:pt x="383539" y="0"/>
                  </a:moveTo>
                  <a:lnTo>
                    <a:pt x="381000" y="0"/>
                  </a:lnTo>
                  <a:lnTo>
                    <a:pt x="381000" y="1270"/>
                  </a:lnTo>
                  <a:lnTo>
                    <a:pt x="383539" y="1270"/>
                  </a:lnTo>
                  <a:lnTo>
                    <a:pt x="383539" y="0"/>
                  </a:lnTo>
                  <a:close/>
                </a:path>
                <a:path w="464820" h="392430">
                  <a:moveTo>
                    <a:pt x="3810" y="98933"/>
                  </a:moveTo>
                  <a:lnTo>
                    <a:pt x="0" y="98933"/>
                  </a:lnTo>
                  <a:lnTo>
                    <a:pt x="0" y="185293"/>
                  </a:lnTo>
                  <a:lnTo>
                    <a:pt x="3810" y="185293"/>
                  </a:lnTo>
                  <a:lnTo>
                    <a:pt x="3810" y="98933"/>
                  </a:lnTo>
                  <a:close/>
                </a:path>
                <a:path w="464820" h="392430">
                  <a:moveTo>
                    <a:pt x="464820" y="98933"/>
                  </a:moveTo>
                  <a:lnTo>
                    <a:pt x="461009" y="98933"/>
                  </a:lnTo>
                  <a:lnTo>
                    <a:pt x="461009" y="185293"/>
                  </a:lnTo>
                  <a:lnTo>
                    <a:pt x="464820" y="185293"/>
                  </a:lnTo>
                  <a:lnTo>
                    <a:pt x="464820" y="98933"/>
                  </a:lnTo>
                  <a:close/>
                </a:path>
                <a:path w="464820" h="392430">
                  <a:moveTo>
                    <a:pt x="3810" y="185293"/>
                  </a:moveTo>
                  <a:lnTo>
                    <a:pt x="0" y="185293"/>
                  </a:lnTo>
                  <a:lnTo>
                    <a:pt x="0" y="289433"/>
                  </a:lnTo>
                  <a:lnTo>
                    <a:pt x="3810" y="289433"/>
                  </a:lnTo>
                  <a:lnTo>
                    <a:pt x="3810" y="185293"/>
                  </a:lnTo>
                  <a:close/>
                </a:path>
                <a:path w="464820" h="392430">
                  <a:moveTo>
                    <a:pt x="464820" y="185293"/>
                  </a:moveTo>
                  <a:lnTo>
                    <a:pt x="461009" y="185293"/>
                  </a:lnTo>
                  <a:lnTo>
                    <a:pt x="461009" y="289433"/>
                  </a:lnTo>
                  <a:lnTo>
                    <a:pt x="464820" y="289433"/>
                  </a:lnTo>
                  <a:lnTo>
                    <a:pt x="464820" y="185293"/>
                  </a:lnTo>
                  <a:close/>
                </a:path>
                <a:path w="464820" h="392430">
                  <a:moveTo>
                    <a:pt x="388620" y="391033"/>
                  </a:moveTo>
                  <a:lnTo>
                    <a:pt x="78739" y="391033"/>
                  </a:lnTo>
                  <a:lnTo>
                    <a:pt x="78739" y="392303"/>
                  </a:lnTo>
                  <a:lnTo>
                    <a:pt x="388620" y="392303"/>
                  </a:lnTo>
                  <a:lnTo>
                    <a:pt x="388620" y="391033"/>
                  </a:lnTo>
                  <a:close/>
                </a:path>
                <a:path w="464820" h="392430">
                  <a:moveTo>
                    <a:pt x="392429" y="388493"/>
                  </a:moveTo>
                  <a:lnTo>
                    <a:pt x="74929" y="388493"/>
                  </a:lnTo>
                  <a:lnTo>
                    <a:pt x="74929" y="391033"/>
                  </a:lnTo>
                  <a:lnTo>
                    <a:pt x="76200" y="391033"/>
                  </a:lnTo>
                  <a:lnTo>
                    <a:pt x="76200" y="389763"/>
                  </a:lnTo>
                  <a:lnTo>
                    <a:pt x="392429" y="389763"/>
                  </a:lnTo>
                  <a:lnTo>
                    <a:pt x="392429" y="388493"/>
                  </a:lnTo>
                  <a:close/>
                </a:path>
                <a:path w="464820" h="392430">
                  <a:moveTo>
                    <a:pt x="392429" y="389763"/>
                  </a:moveTo>
                  <a:lnTo>
                    <a:pt x="389890" y="389763"/>
                  </a:lnTo>
                  <a:lnTo>
                    <a:pt x="389890" y="391033"/>
                  </a:lnTo>
                  <a:lnTo>
                    <a:pt x="392429" y="391033"/>
                  </a:lnTo>
                  <a:lnTo>
                    <a:pt x="392429" y="389763"/>
                  </a:lnTo>
                  <a:close/>
                </a:path>
                <a:path w="464820" h="392430">
                  <a:moveTo>
                    <a:pt x="3810" y="321183"/>
                  </a:moveTo>
                  <a:lnTo>
                    <a:pt x="2539" y="321183"/>
                  </a:lnTo>
                  <a:lnTo>
                    <a:pt x="2539" y="324993"/>
                  </a:lnTo>
                  <a:lnTo>
                    <a:pt x="3810" y="324993"/>
                  </a:lnTo>
                  <a:lnTo>
                    <a:pt x="3810" y="321183"/>
                  </a:lnTo>
                  <a:close/>
                </a:path>
                <a:path w="464820" h="392430">
                  <a:moveTo>
                    <a:pt x="463550" y="323723"/>
                  </a:moveTo>
                  <a:lnTo>
                    <a:pt x="462279" y="323723"/>
                  </a:lnTo>
                  <a:lnTo>
                    <a:pt x="462279" y="324993"/>
                  </a:lnTo>
                  <a:lnTo>
                    <a:pt x="463550" y="324993"/>
                  </a:lnTo>
                  <a:lnTo>
                    <a:pt x="463550" y="323723"/>
                  </a:lnTo>
                  <a:close/>
                </a:path>
                <a:path w="464820" h="392430">
                  <a:moveTo>
                    <a:pt x="464820" y="321183"/>
                  </a:moveTo>
                  <a:lnTo>
                    <a:pt x="461009" y="321183"/>
                  </a:lnTo>
                  <a:lnTo>
                    <a:pt x="461009" y="323723"/>
                  </a:lnTo>
                  <a:lnTo>
                    <a:pt x="464820" y="323723"/>
                  </a:lnTo>
                  <a:lnTo>
                    <a:pt x="464820" y="321183"/>
                  </a:lnTo>
                  <a:close/>
                </a:path>
                <a:path w="464820" h="392430">
                  <a:moveTo>
                    <a:pt x="3810" y="318643"/>
                  </a:moveTo>
                  <a:lnTo>
                    <a:pt x="0" y="318643"/>
                  </a:lnTo>
                  <a:lnTo>
                    <a:pt x="0" y="321183"/>
                  </a:lnTo>
                  <a:lnTo>
                    <a:pt x="1270" y="321183"/>
                  </a:lnTo>
                  <a:lnTo>
                    <a:pt x="1270" y="319913"/>
                  </a:lnTo>
                  <a:lnTo>
                    <a:pt x="3810" y="319913"/>
                  </a:lnTo>
                  <a:lnTo>
                    <a:pt x="3810" y="318643"/>
                  </a:lnTo>
                  <a:close/>
                </a:path>
                <a:path w="464820" h="392430">
                  <a:moveTo>
                    <a:pt x="464820" y="318643"/>
                  </a:moveTo>
                  <a:lnTo>
                    <a:pt x="461009" y="318643"/>
                  </a:lnTo>
                  <a:lnTo>
                    <a:pt x="461009" y="319913"/>
                  </a:lnTo>
                  <a:lnTo>
                    <a:pt x="464820" y="319913"/>
                  </a:lnTo>
                  <a:lnTo>
                    <a:pt x="464820" y="318643"/>
                  </a:lnTo>
                  <a:close/>
                </a:path>
                <a:path w="464820" h="392430">
                  <a:moveTo>
                    <a:pt x="3810" y="314833"/>
                  </a:moveTo>
                  <a:lnTo>
                    <a:pt x="0" y="314833"/>
                  </a:lnTo>
                  <a:lnTo>
                    <a:pt x="0" y="317373"/>
                  </a:lnTo>
                  <a:lnTo>
                    <a:pt x="3810" y="317373"/>
                  </a:lnTo>
                  <a:lnTo>
                    <a:pt x="3810" y="314833"/>
                  </a:lnTo>
                  <a:close/>
                </a:path>
                <a:path w="464820" h="392430">
                  <a:moveTo>
                    <a:pt x="464820" y="314833"/>
                  </a:moveTo>
                  <a:lnTo>
                    <a:pt x="461009" y="314833"/>
                  </a:lnTo>
                  <a:lnTo>
                    <a:pt x="461009" y="317373"/>
                  </a:lnTo>
                  <a:lnTo>
                    <a:pt x="464820" y="317373"/>
                  </a:lnTo>
                  <a:lnTo>
                    <a:pt x="464820" y="314833"/>
                  </a:lnTo>
                  <a:close/>
                </a:path>
                <a:path w="464820" h="392430">
                  <a:moveTo>
                    <a:pt x="3810" y="299593"/>
                  </a:moveTo>
                  <a:lnTo>
                    <a:pt x="0" y="29959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299593"/>
                  </a:lnTo>
                  <a:close/>
                </a:path>
                <a:path w="464820" h="392430">
                  <a:moveTo>
                    <a:pt x="464820" y="299593"/>
                  </a:moveTo>
                  <a:lnTo>
                    <a:pt x="461009" y="299593"/>
                  </a:lnTo>
                  <a:lnTo>
                    <a:pt x="461009" y="313563"/>
                  </a:lnTo>
                  <a:lnTo>
                    <a:pt x="464820" y="313563"/>
                  </a:lnTo>
                  <a:lnTo>
                    <a:pt x="464820" y="299593"/>
                  </a:lnTo>
                  <a:close/>
                </a:path>
                <a:path w="464820" h="392430">
                  <a:moveTo>
                    <a:pt x="3810" y="290703"/>
                  </a:moveTo>
                  <a:lnTo>
                    <a:pt x="0" y="290703"/>
                  </a:lnTo>
                  <a:lnTo>
                    <a:pt x="0" y="298323"/>
                  </a:lnTo>
                  <a:lnTo>
                    <a:pt x="3810" y="298323"/>
                  </a:lnTo>
                  <a:lnTo>
                    <a:pt x="3810" y="290703"/>
                  </a:lnTo>
                  <a:close/>
                </a:path>
                <a:path w="464820" h="392430">
                  <a:moveTo>
                    <a:pt x="464820" y="290703"/>
                  </a:moveTo>
                  <a:lnTo>
                    <a:pt x="461009" y="290703"/>
                  </a:lnTo>
                  <a:lnTo>
                    <a:pt x="461009" y="298323"/>
                  </a:lnTo>
                  <a:lnTo>
                    <a:pt x="464820" y="298323"/>
                  </a:lnTo>
                  <a:lnTo>
                    <a:pt x="464820" y="290703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6404609" y="2646807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10" y="92583"/>
                  </a:moveTo>
                  <a:lnTo>
                    <a:pt x="0" y="9258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92583"/>
                  </a:lnTo>
                  <a:close/>
                </a:path>
                <a:path w="457200" h="384810">
                  <a:moveTo>
                    <a:pt x="457199" y="92583"/>
                  </a:moveTo>
                  <a:lnTo>
                    <a:pt x="453389" y="92583"/>
                  </a:lnTo>
                  <a:lnTo>
                    <a:pt x="453389" y="95123"/>
                  </a:lnTo>
                  <a:lnTo>
                    <a:pt x="457199" y="95123"/>
                  </a:lnTo>
                  <a:lnTo>
                    <a:pt x="457199" y="92583"/>
                  </a:lnTo>
                  <a:close/>
                </a:path>
                <a:path w="457200" h="384810">
                  <a:moveTo>
                    <a:pt x="3810" y="76073"/>
                  </a:moveTo>
                  <a:lnTo>
                    <a:pt x="0" y="7607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76073"/>
                  </a:lnTo>
                  <a:close/>
                </a:path>
                <a:path w="457200" h="384810">
                  <a:moveTo>
                    <a:pt x="457199" y="76073"/>
                  </a:moveTo>
                  <a:lnTo>
                    <a:pt x="453389" y="76073"/>
                  </a:lnTo>
                  <a:lnTo>
                    <a:pt x="453389" y="91312"/>
                  </a:lnTo>
                  <a:lnTo>
                    <a:pt x="457199" y="91312"/>
                  </a:lnTo>
                  <a:lnTo>
                    <a:pt x="457199" y="76073"/>
                  </a:lnTo>
                  <a:close/>
                </a:path>
                <a:path w="457200" h="384810">
                  <a:moveTo>
                    <a:pt x="3810" y="73533"/>
                  </a:moveTo>
                  <a:lnTo>
                    <a:pt x="0" y="73533"/>
                  </a:lnTo>
                  <a:lnTo>
                    <a:pt x="0" y="74802"/>
                  </a:lnTo>
                  <a:lnTo>
                    <a:pt x="3810" y="74802"/>
                  </a:lnTo>
                  <a:lnTo>
                    <a:pt x="3810" y="73533"/>
                  </a:lnTo>
                  <a:close/>
                </a:path>
                <a:path w="457200" h="384810">
                  <a:moveTo>
                    <a:pt x="457199" y="73533"/>
                  </a:moveTo>
                  <a:lnTo>
                    <a:pt x="453389" y="73533"/>
                  </a:lnTo>
                  <a:lnTo>
                    <a:pt x="453389" y="74802"/>
                  </a:lnTo>
                  <a:lnTo>
                    <a:pt x="457199" y="74802"/>
                  </a:lnTo>
                  <a:lnTo>
                    <a:pt x="457199" y="73533"/>
                  </a:lnTo>
                  <a:close/>
                </a:path>
                <a:path w="457200" h="384810">
                  <a:moveTo>
                    <a:pt x="3810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69723"/>
                  </a:lnTo>
                  <a:close/>
                </a:path>
                <a:path w="457200" h="384810">
                  <a:moveTo>
                    <a:pt x="457199" y="69723"/>
                  </a:moveTo>
                  <a:lnTo>
                    <a:pt x="453389" y="69723"/>
                  </a:lnTo>
                  <a:lnTo>
                    <a:pt x="453389" y="72262"/>
                  </a:lnTo>
                  <a:lnTo>
                    <a:pt x="457199" y="72262"/>
                  </a:lnTo>
                  <a:lnTo>
                    <a:pt x="457199" y="69723"/>
                  </a:lnTo>
                  <a:close/>
                </a:path>
                <a:path w="457200" h="384810">
                  <a:moveTo>
                    <a:pt x="3810" y="67310"/>
                  </a:moveTo>
                  <a:lnTo>
                    <a:pt x="0" y="67310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7310"/>
                  </a:lnTo>
                  <a:close/>
                </a:path>
                <a:path w="457200" h="384810">
                  <a:moveTo>
                    <a:pt x="457199" y="67310"/>
                  </a:moveTo>
                  <a:lnTo>
                    <a:pt x="453389" y="67310"/>
                  </a:lnTo>
                  <a:lnTo>
                    <a:pt x="453389" y="68452"/>
                  </a:lnTo>
                  <a:lnTo>
                    <a:pt x="457199" y="68452"/>
                  </a:lnTo>
                  <a:lnTo>
                    <a:pt x="457199" y="67310"/>
                  </a:lnTo>
                  <a:close/>
                </a:path>
                <a:path w="457200" h="384810">
                  <a:moveTo>
                    <a:pt x="3810" y="62102"/>
                  </a:moveTo>
                  <a:lnTo>
                    <a:pt x="2539" y="62102"/>
                  </a:lnTo>
                  <a:lnTo>
                    <a:pt x="2539" y="63500"/>
                  </a:lnTo>
                  <a:lnTo>
                    <a:pt x="1269" y="63500"/>
                  </a:lnTo>
                  <a:lnTo>
                    <a:pt x="1269" y="66039"/>
                  </a:lnTo>
                  <a:lnTo>
                    <a:pt x="3810" y="66039"/>
                  </a:lnTo>
                  <a:lnTo>
                    <a:pt x="3810" y="62102"/>
                  </a:lnTo>
                  <a:close/>
                </a:path>
                <a:path w="457200" h="384810">
                  <a:moveTo>
                    <a:pt x="454660" y="59689"/>
                  </a:moveTo>
                  <a:lnTo>
                    <a:pt x="453389" y="59689"/>
                  </a:lnTo>
                  <a:lnTo>
                    <a:pt x="453389" y="66039"/>
                  </a:lnTo>
                  <a:lnTo>
                    <a:pt x="457199" y="66039"/>
                  </a:lnTo>
                  <a:lnTo>
                    <a:pt x="457199" y="63500"/>
                  </a:lnTo>
                  <a:lnTo>
                    <a:pt x="455930" y="63500"/>
                  </a:lnTo>
                  <a:lnTo>
                    <a:pt x="455930" y="62102"/>
                  </a:lnTo>
                  <a:lnTo>
                    <a:pt x="454660" y="62102"/>
                  </a:lnTo>
                  <a:lnTo>
                    <a:pt x="454660" y="59689"/>
                  </a:lnTo>
                  <a:close/>
                </a:path>
                <a:path w="457200" h="384810">
                  <a:moveTo>
                    <a:pt x="69850" y="2539"/>
                  </a:moveTo>
                  <a:lnTo>
                    <a:pt x="68579" y="2539"/>
                  </a:lnTo>
                  <a:lnTo>
                    <a:pt x="68579" y="3810"/>
                  </a:lnTo>
                  <a:lnTo>
                    <a:pt x="69850" y="3810"/>
                  </a:lnTo>
                  <a:lnTo>
                    <a:pt x="69850" y="2539"/>
                  </a:lnTo>
                  <a:close/>
                </a:path>
                <a:path w="457200" h="384810">
                  <a:moveTo>
                    <a:pt x="389889" y="2539"/>
                  </a:moveTo>
                  <a:lnTo>
                    <a:pt x="387349" y="2539"/>
                  </a:lnTo>
                  <a:lnTo>
                    <a:pt x="387349" y="3810"/>
                  </a:lnTo>
                  <a:lnTo>
                    <a:pt x="389889" y="3810"/>
                  </a:lnTo>
                  <a:lnTo>
                    <a:pt x="389889" y="2539"/>
                  </a:lnTo>
                  <a:close/>
                </a:path>
                <a:path w="457200" h="384810">
                  <a:moveTo>
                    <a:pt x="386080" y="0"/>
                  </a:moveTo>
                  <a:lnTo>
                    <a:pt x="72389" y="0"/>
                  </a:lnTo>
                  <a:lnTo>
                    <a:pt x="72389" y="2539"/>
                  </a:lnTo>
                  <a:lnTo>
                    <a:pt x="386080" y="2539"/>
                  </a:lnTo>
                  <a:lnTo>
                    <a:pt x="386080" y="0"/>
                  </a:lnTo>
                  <a:close/>
                </a:path>
                <a:path w="457200" h="384810">
                  <a:moveTo>
                    <a:pt x="3810" y="95123"/>
                  </a:moveTo>
                  <a:lnTo>
                    <a:pt x="0" y="95123"/>
                  </a:lnTo>
                  <a:lnTo>
                    <a:pt x="0" y="181483"/>
                  </a:lnTo>
                  <a:lnTo>
                    <a:pt x="3810" y="181483"/>
                  </a:lnTo>
                  <a:lnTo>
                    <a:pt x="3810" y="95123"/>
                  </a:lnTo>
                  <a:close/>
                </a:path>
                <a:path w="457200" h="384810">
                  <a:moveTo>
                    <a:pt x="457199" y="95123"/>
                  </a:moveTo>
                  <a:lnTo>
                    <a:pt x="453389" y="95123"/>
                  </a:lnTo>
                  <a:lnTo>
                    <a:pt x="453389" y="181483"/>
                  </a:lnTo>
                  <a:lnTo>
                    <a:pt x="457199" y="181483"/>
                  </a:lnTo>
                  <a:lnTo>
                    <a:pt x="457199" y="95123"/>
                  </a:lnTo>
                  <a:close/>
                </a:path>
                <a:path w="457200" h="384810">
                  <a:moveTo>
                    <a:pt x="3810" y="181483"/>
                  </a:moveTo>
                  <a:lnTo>
                    <a:pt x="0" y="181483"/>
                  </a:lnTo>
                  <a:lnTo>
                    <a:pt x="0" y="285623"/>
                  </a:lnTo>
                  <a:lnTo>
                    <a:pt x="3810" y="285623"/>
                  </a:lnTo>
                  <a:lnTo>
                    <a:pt x="3810" y="181483"/>
                  </a:lnTo>
                  <a:close/>
                </a:path>
                <a:path w="457200" h="384810">
                  <a:moveTo>
                    <a:pt x="457199" y="181483"/>
                  </a:moveTo>
                  <a:lnTo>
                    <a:pt x="453389" y="181483"/>
                  </a:lnTo>
                  <a:lnTo>
                    <a:pt x="453389" y="285623"/>
                  </a:lnTo>
                  <a:lnTo>
                    <a:pt x="457199" y="285623"/>
                  </a:lnTo>
                  <a:lnTo>
                    <a:pt x="457199" y="181483"/>
                  </a:lnTo>
                  <a:close/>
                </a:path>
                <a:path w="457200" h="384810">
                  <a:moveTo>
                    <a:pt x="68579" y="383413"/>
                  </a:moveTo>
                  <a:lnTo>
                    <a:pt x="67310" y="383413"/>
                  </a:lnTo>
                  <a:lnTo>
                    <a:pt x="67310" y="384683"/>
                  </a:lnTo>
                  <a:lnTo>
                    <a:pt x="68579" y="384683"/>
                  </a:lnTo>
                  <a:lnTo>
                    <a:pt x="68579" y="383413"/>
                  </a:lnTo>
                  <a:close/>
                </a:path>
                <a:path w="457200" h="384810">
                  <a:moveTo>
                    <a:pt x="392430" y="383413"/>
                  </a:moveTo>
                  <a:lnTo>
                    <a:pt x="389889" y="383413"/>
                  </a:lnTo>
                  <a:lnTo>
                    <a:pt x="389889" y="384683"/>
                  </a:lnTo>
                  <a:lnTo>
                    <a:pt x="392430" y="384683"/>
                  </a:lnTo>
                  <a:lnTo>
                    <a:pt x="392430" y="383413"/>
                  </a:lnTo>
                  <a:close/>
                </a:path>
                <a:path w="457200" h="384810">
                  <a:moveTo>
                    <a:pt x="393699" y="380873"/>
                  </a:moveTo>
                  <a:lnTo>
                    <a:pt x="66039" y="380873"/>
                  </a:lnTo>
                  <a:lnTo>
                    <a:pt x="66039" y="383413"/>
                  </a:lnTo>
                  <a:lnTo>
                    <a:pt x="393699" y="383413"/>
                  </a:lnTo>
                  <a:lnTo>
                    <a:pt x="393699" y="380873"/>
                  </a:lnTo>
                  <a:close/>
                </a:path>
                <a:path w="457200" h="384810">
                  <a:moveTo>
                    <a:pt x="457199" y="321183"/>
                  </a:moveTo>
                  <a:lnTo>
                    <a:pt x="453389" y="321183"/>
                  </a:lnTo>
                  <a:lnTo>
                    <a:pt x="453389" y="327533"/>
                  </a:lnTo>
                  <a:lnTo>
                    <a:pt x="454660" y="327533"/>
                  </a:lnTo>
                  <a:lnTo>
                    <a:pt x="454660" y="326263"/>
                  </a:lnTo>
                  <a:lnTo>
                    <a:pt x="455930" y="326263"/>
                  </a:lnTo>
                  <a:lnTo>
                    <a:pt x="455930" y="323723"/>
                  </a:lnTo>
                  <a:lnTo>
                    <a:pt x="457199" y="323723"/>
                  </a:lnTo>
                  <a:lnTo>
                    <a:pt x="457199" y="321183"/>
                  </a:lnTo>
                  <a:close/>
                </a:path>
                <a:path w="457200" h="384810">
                  <a:moveTo>
                    <a:pt x="3810" y="321183"/>
                  </a:moveTo>
                  <a:lnTo>
                    <a:pt x="1269" y="321183"/>
                  </a:lnTo>
                  <a:lnTo>
                    <a:pt x="1269" y="323723"/>
                  </a:lnTo>
                  <a:lnTo>
                    <a:pt x="2539" y="323723"/>
                  </a:lnTo>
                  <a:lnTo>
                    <a:pt x="2539" y="326263"/>
                  </a:lnTo>
                  <a:lnTo>
                    <a:pt x="3810" y="326263"/>
                  </a:lnTo>
                  <a:lnTo>
                    <a:pt x="3810" y="321183"/>
                  </a:lnTo>
                  <a:close/>
                </a:path>
                <a:path w="457200" h="384810">
                  <a:moveTo>
                    <a:pt x="3810" y="317373"/>
                  </a:moveTo>
                  <a:lnTo>
                    <a:pt x="0" y="317373"/>
                  </a:lnTo>
                  <a:lnTo>
                    <a:pt x="0" y="319913"/>
                  </a:lnTo>
                  <a:lnTo>
                    <a:pt x="3810" y="319913"/>
                  </a:lnTo>
                  <a:lnTo>
                    <a:pt x="3810" y="317373"/>
                  </a:lnTo>
                  <a:close/>
                </a:path>
                <a:path w="457200" h="384810">
                  <a:moveTo>
                    <a:pt x="457199" y="317373"/>
                  </a:moveTo>
                  <a:lnTo>
                    <a:pt x="453389" y="317373"/>
                  </a:lnTo>
                  <a:lnTo>
                    <a:pt x="453389" y="319913"/>
                  </a:lnTo>
                  <a:lnTo>
                    <a:pt x="457199" y="319913"/>
                  </a:lnTo>
                  <a:lnTo>
                    <a:pt x="457199" y="317373"/>
                  </a:lnTo>
                  <a:close/>
                </a:path>
                <a:path w="457200" h="384810">
                  <a:moveTo>
                    <a:pt x="3810" y="314833"/>
                  </a:moveTo>
                  <a:lnTo>
                    <a:pt x="0" y="314833"/>
                  </a:lnTo>
                  <a:lnTo>
                    <a:pt x="0" y="316103"/>
                  </a:lnTo>
                  <a:lnTo>
                    <a:pt x="3810" y="316103"/>
                  </a:lnTo>
                  <a:lnTo>
                    <a:pt x="3810" y="314833"/>
                  </a:lnTo>
                  <a:close/>
                </a:path>
                <a:path w="457200" h="384810">
                  <a:moveTo>
                    <a:pt x="457199" y="314833"/>
                  </a:moveTo>
                  <a:lnTo>
                    <a:pt x="453389" y="314833"/>
                  </a:lnTo>
                  <a:lnTo>
                    <a:pt x="453389" y="316103"/>
                  </a:lnTo>
                  <a:lnTo>
                    <a:pt x="457199" y="316103"/>
                  </a:lnTo>
                  <a:lnTo>
                    <a:pt x="457199" y="314833"/>
                  </a:lnTo>
                  <a:close/>
                </a:path>
                <a:path w="457200" h="384810">
                  <a:moveTo>
                    <a:pt x="3810" y="311023"/>
                  </a:moveTo>
                  <a:lnTo>
                    <a:pt x="0" y="31102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11023"/>
                  </a:lnTo>
                  <a:close/>
                </a:path>
                <a:path w="457200" h="384810">
                  <a:moveTo>
                    <a:pt x="457199" y="311023"/>
                  </a:moveTo>
                  <a:lnTo>
                    <a:pt x="453389" y="311023"/>
                  </a:lnTo>
                  <a:lnTo>
                    <a:pt x="453389" y="313563"/>
                  </a:lnTo>
                  <a:lnTo>
                    <a:pt x="457199" y="313563"/>
                  </a:lnTo>
                  <a:lnTo>
                    <a:pt x="457199" y="311023"/>
                  </a:lnTo>
                  <a:close/>
                </a:path>
                <a:path w="457200" h="384810">
                  <a:moveTo>
                    <a:pt x="3810" y="295783"/>
                  </a:moveTo>
                  <a:lnTo>
                    <a:pt x="0" y="29578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295783"/>
                  </a:lnTo>
                  <a:close/>
                </a:path>
                <a:path w="457200" h="384810">
                  <a:moveTo>
                    <a:pt x="457199" y="295783"/>
                  </a:moveTo>
                  <a:lnTo>
                    <a:pt x="453389" y="295783"/>
                  </a:lnTo>
                  <a:lnTo>
                    <a:pt x="453389" y="309753"/>
                  </a:lnTo>
                  <a:lnTo>
                    <a:pt x="457199" y="309753"/>
                  </a:lnTo>
                  <a:lnTo>
                    <a:pt x="457199" y="295783"/>
                  </a:lnTo>
                  <a:close/>
                </a:path>
                <a:path w="457200" h="384810">
                  <a:moveTo>
                    <a:pt x="3810" y="286893"/>
                  </a:moveTo>
                  <a:lnTo>
                    <a:pt x="0" y="28689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86893"/>
                  </a:lnTo>
                  <a:close/>
                </a:path>
                <a:path w="457200" h="384810">
                  <a:moveTo>
                    <a:pt x="457199" y="286893"/>
                  </a:moveTo>
                  <a:lnTo>
                    <a:pt x="453389" y="286893"/>
                  </a:lnTo>
                  <a:lnTo>
                    <a:pt x="453389" y="294513"/>
                  </a:lnTo>
                  <a:lnTo>
                    <a:pt x="457199" y="294513"/>
                  </a:lnTo>
                  <a:lnTo>
                    <a:pt x="457199" y="286893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6408419" y="2650617"/>
              <a:ext cx="449580" cy="377190"/>
            </a:xfrm>
            <a:custGeom>
              <a:avLst/>
              <a:gdLst/>
              <a:ahLst/>
              <a:cxnLst/>
              <a:rect l="l" t="t" r="r" b="b"/>
              <a:pathLst>
                <a:path w="449579" h="377189">
                  <a:moveTo>
                    <a:pt x="3809" y="88773"/>
                  </a:moveTo>
                  <a:lnTo>
                    <a:pt x="0" y="8877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8773"/>
                  </a:lnTo>
                  <a:close/>
                </a:path>
                <a:path w="449579" h="377189">
                  <a:moveTo>
                    <a:pt x="449579" y="88773"/>
                  </a:moveTo>
                  <a:lnTo>
                    <a:pt x="445770" y="88773"/>
                  </a:lnTo>
                  <a:lnTo>
                    <a:pt x="445770" y="91312"/>
                  </a:lnTo>
                  <a:lnTo>
                    <a:pt x="449579" y="91312"/>
                  </a:lnTo>
                  <a:lnTo>
                    <a:pt x="449579" y="88773"/>
                  </a:lnTo>
                  <a:close/>
                </a:path>
                <a:path w="449579" h="377189">
                  <a:moveTo>
                    <a:pt x="3809" y="72262"/>
                  </a:moveTo>
                  <a:lnTo>
                    <a:pt x="0" y="72262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72262"/>
                  </a:lnTo>
                  <a:close/>
                </a:path>
                <a:path w="449579" h="377189">
                  <a:moveTo>
                    <a:pt x="449579" y="72262"/>
                  </a:moveTo>
                  <a:lnTo>
                    <a:pt x="445770" y="72262"/>
                  </a:lnTo>
                  <a:lnTo>
                    <a:pt x="445770" y="87502"/>
                  </a:lnTo>
                  <a:lnTo>
                    <a:pt x="449579" y="87502"/>
                  </a:lnTo>
                  <a:lnTo>
                    <a:pt x="449579" y="72262"/>
                  </a:lnTo>
                  <a:close/>
                </a:path>
                <a:path w="449579" h="377189">
                  <a:moveTo>
                    <a:pt x="3809" y="69723"/>
                  </a:moveTo>
                  <a:lnTo>
                    <a:pt x="0" y="69723"/>
                  </a:lnTo>
                  <a:lnTo>
                    <a:pt x="0" y="70992"/>
                  </a:lnTo>
                  <a:lnTo>
                    <a:pt x="3809" y="70992"/>
                  </a:lnTo>
                  <a:lnTo>
                    <a:pt x="3809" y="69723"/>
                  </a:lnTo>
                  <a:close/>
                </a:path>
                <a:path w="449579" h="377189">
                  <a:moveTo>
                    <a:pt x="449579" y="69723"/>
                  </a:moveTo>
                  <a:lnTo>
                    <a:pt x="445770" y="69723"/>
                  </a:lnTo>
                  <a:lnTo>
                    <a:pt x="445770" y="70992"/>
                  </a:lnTo>
                  <a:lnTo>
                    <a:pt x="449579" y="70992"/>
                  </a:lnTo>
                  <a:lnTo>
                    <a:pt x="449579" y="69723"/>
                  </a:lnTo>
                  <a:close/>
                </a:path>
                <a:path w="449579" h="377189">
                  <a:moveTo>
                    <a:pt x="3809" y="65912"/>
                  </a:moveTo>
                  <a:lnTo>
                    <a:pt x="0" y="65912"/>
                  </a:lnTo>
                  <a:lnTo>
                    <a:pt x="0" y="68452"/>
                  </a:lnTo>
                  <a:lnTo>
                    <a:pt x="3809" y="68452"/>
                  </a:lnTo>
                  <a:lnTo>
                    <a:pt x="3809" y="65912"/>
                  </a:lnTo>
                  <a:close/>
                </a:path>
                <a:path w="449579" h="377189">
                  <a:moveTo>
                    <a:pt x="449579" y="65912"/>
                  </a:moveTo>
                  <a:lnTo>
                    <a:pt x="445770" y="65912"/>
                  </a:lnTo>
                  <a:lnTo>
                    <a:pt x="445770" y="68452"/>
                  </a:lnTo>
                  <a:lnTo>
                    <a:pt x="449579" y="68452"/>
                  </a:lnTo>
                  <a:lnTo>
                    <a:pt x="449579" y="65912"/>
                  </a:lnTo>
                  <a:close/>
                </a:path>
                <a:path w="449579" h="377189">
                  <a:moveTo>
                    <a:pt x="3809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09" y="64642"/>
                  </a:lnTo>
                  <a:lnTo>
                    <a:pt x="3809" y="63373"/>
                  </a:lnTo>
                  <a:close/>
                </a:path>
                <a:path w="449579" h="377189">
                  <a:moveTo>
                    <a:pt x="449579" y="63373"/>
                  </a:moveTo>
                  <a:lnTo>
                    <a:pt x="445770" y="63373"/>
                  </a:lnTo>
                  <a:lnTo>
                    <a:pt x="445770" y="64642"/>
                  </a:lnTo>
                  <a:lnTo>
                    <a:pt x="449579" y="64642"/>
                  </a:lnTo>
                  <a:lnTo>
                    <a:pt x="449579" y="63373"/>
                  </a:lnTo>
                  <a:close/>
                </a:path>
                <a:path w="449579" h="377189">
                  <a:moveTo>
                    <a:pt x="1269" y="55752"/>
                  </a:moveTo>
                  <a:lnTo>
                    <a:pt x="0" y="55752"/>
                  </a:lnTo>
                  <a:lnTo>
                    <a:pt x="0" y="62102"/>
                  </a:lnTo>
                  <a:lnTo>
                    <a:pt x="3809" y="62102"/>
                  </a:lnTo>
                  <a:lnTo>
                    <a:pt x="3809" y="57150"/>
                  </a:lnTo>
                  <a:lnTo>
                    <a:pt x="1269" y="57150"/>
                  </a:lnTo>
                  <a:lnTo>
                    <a:pt x="1269" y="55752"/>
                  </a:lnTo>
                  <a:close/>
                </a:path>
                <a:path w="449579" h="377189">
                  <a:moveTo>
                    <a:pt x="449579" y="57150"/>
                  </a:moveTo>
                  <a:lnTo>
                    <a:pt x="445770" y="57150"/>
                  </a:lnTo>
                  <a:lnTo>
                    <a:pt x="445770" y="62102"/>
                  </a:lnTo>
                  <a:lnTo>
                    <a:pt x="449579" y="62102"/>
                  </a:lnTo>
                  <a:lnTo>
                    <a:pt x="449579" y="57150"/>
                  </a:lnTo>
                  <a:close/>
                </a:path>
                <a:path w="449579" h="377189">
                  <a:moveTo>
                    <a:pt x="3809" y="53339"/>
                  </a:moveTo>
                  <a:lnTo>
                    <a:pt x="2539" y="53339"/>
                  </a:lnTo>
                  <a:lnTo>
                    <a:pt x="2539" y="55752"/>
                  </a:lnTo>
                  <a:lnTo>
                    <a:pt x="3809" y="55752"/>
                  </a:lnTo>
                  <a:lnTo>
                    <a:pt x="3809" y="53339"/>
                  </a:lnTo>
                  <a:close/>
                </a:path>
                <a:path w="449579" h="377189">
                  <a:moveTo>
                    <a:pt x="447039" y="51942"/>
                  </a:moveTo>
                  <a:lnTo>
                    <a:pt x="445770" y="51942"/>
                  </a:lnTo>
                  <a:lnTo>
                    <a:pt x="445770" y="55752"/>
                  </a:lnTo>
                  <a:lnTo>
                    <a:pt x="448309" y="55752"/>
                  </a:lnTo>
                  <a:lnTo>
                    <a:pt x="448309" y="53339"/>
                  </a:lnTo>
                  <a:lnTo>
                    <a:pt x="447039" y="53339"/>
                  </a:lnTo>
                  <a:lnTo>
                    <a:pt x="447039" y="51942"/>
                  </a:lnTo>
                  <a:close/>
                </a:path>
                <a:path w="449579" h="377189">
                  <a:moveTo>
                    <a:pt x="391159" y="2539"/>
                  </a:moveTo>
                  <a:lnTo>
                    <a:pt x="59689" y="2539"/>
                  </a:lnTo>
                  <a:lnTo>
                    <a:pt x="59689" y="3810"/>
                  </a:lnTo>
                  <a:lnTo>
                    <a:pt x="391159" y="3810"/>
                  </a:lnTo>
                  <a:lnTo>
                    <a:pt x="391159" y="2539"/>
                  </a:lnTo>
                  <a:close/>
                </a:path>
                <a:path w="449579" h="377189">
                  <a:moveTo>
                    <a:pt x="62229" y="1142"/>
                  </a:moveTo>
                  <a:lnTo>
                    <a:pt x="60959" y="1142"/>
                  </a:lnTo>
                  <a:lnTo>
                    <a:pt x="60959" y="2539"/>
                  </a:lnTo>
                  <a:lnTo>
                    <a:pt x="62229" y="2539"/>
                  </a:lnTo>
                  <a:lnTo>
                    <a:pt x="62229" y="1142"/>
                  </a:lnTo>
                  <a:close/>
                </a:path>
                <a:path w="449579" h="377189">
                  <a:moveTo>
                    <a:pt x="388619" y="1142"/>
                  </a:moveTo>
                  <a:lnTo>
                    <a:pt x="387350" y="1142"/>
                  </a:lnTo>
                  <a:lnTo>
                    <a:pt x="387350" y="2539"/>
                  </a:lnTo>
                  <a:lnTo>
                    <a:pt x="388619" y="2539"/>
                  </a:lnTo>
                  <a:lnTo>
                    <a:pt x="388619" y="1142"/>
                  </a:lnTo>
                  <a:close/>
                </a:path>
                <a:path w="449579" h="377189">
                  <a:moveTo>
                    <a:pt x="386079" y="0"/>
                  </a:moveTo>
                  <a:lnTo>
                    <a:pt x="64769" y="0"/>
                  </a:lnTo>
                  <a:lnTo>
                    <a:pt x="64769" y="1142"/>
                  </a:lnTo>
                  <a:lnTo>
                    <a:pt x="386079" y="1142"/>
                  </a:lnTo>
                  <a:lnTo>
                    <a:pt x="386079" y="0"/>
                  </a:lnTo>
                  <a:close/>
                </a:path>
                <a:path w="449579" h="377189">
                  <a:moveTo>
                    <a:pt x="3809" y="91313"/>
                  </a:moveTo>
                  <a:lnTo>
                    <a:pt x="0" y="91313"/>
                  </a:lnTo>
                  <a:lnTo>
                    <a:pt x="0" y="177673"/>
                  </a:lnTo>
                  <a:lnTo>
                    <a:pt x="3809" y="177673"/>
                  </a:lnTo>
                  <a:lnTo>
                    <a:pt x="3809" y="91313"/>
                  </a:lnTo>
                  <a:close/>
                </a:path>
                <a:path w="449579" h="377189">
                  <a:moveTo>
                    <a:pt x="449579" y="91313"/>
                  </a:moveTo>
                  <a:lnTo>
                    <a:pt x="445770" y="91313"/>
                  </a:lnTo>
                  <a:lnTo>
                    <a:pt x="445770" y="177673"/>
                  </a:lnTo>
                  <a:lnTo>
                    <a:pt x="449579" y="177673"/>
                  </a:lnTo>
                  <a:lnTo>
                    <a:pt x="449579" y="91313"/>
                  </a:lnTo>
                  <a:close/>
                </a:path>
                <a:path w="449579" h="377189">
                  <a:moveTo>
                    <a:pt x="3809" y="177673"/>
                  </a:moveTo>
                  <a:lnTo>
                    <a:pt x="0" y="177673"/>
                  </a:lnTo>
                  <a:lnTo>
                    <a:pt x="0" y="281813"/>
                  </a:lnTo>
                  <a:lnTo>
                    <a:pt x="3809" y="281813"/>
                  </a:lnTo>
                  <a:lnTo>
                    <a:pt x="3809" y="177673"/>
                  </a:lnTo>
                  <a:close/>
                </a:path>
                <a:path w="449579" h="377189">
                  <a:moveTo>
                    <a:pt x="449579" y="177673"/>
                  </a:moveTo>
                  <a:lnTo>
                    <a:pt x="445770" y="177673"/>
                  </a:lnTo>
                  <a:lnTo>
                    <a:pt x="445770" y="281813"/>
                  </a:lnTo>
                  <a:lnTo>
                    <a:pt x="449579" y="281813"/>
                  </a:lnTo>
                  <a:lnTo>
                    <a:pt x="449579" y="177673"/>
                  </a:lnTo>
                  <a:close/>
                </a:path>
                <a:path w="449579" h="377189">
                  <a:moveTo>
                    <a:pt x="393700" y="374523"/>
                  </a:moveTo>
                  <a:lnTo>
                    <a:pt x="58419" y="374523"/>
                  </a:lnTo>
                  <a:lnTo>
                    <a:pt x="58419" y="377063"/>
                  </a:lnTo>
                  <a:lnTo>
                    <a:pt x="59689" y="377063"/>
                  </a:lnTo>
                  <a:lnTo>
                    <a:pt x="59689" y="375793"/>
                  </a:lnTo>
                  <a:lnTo>
                    <a:pt x="393700" y="375793"/>
                  </a:lnTo>
                  <a:lnTo>
                    <a:pt x="393700" y="374523"/>
                  </a:lnTo>
                  <a:close/>
                </a:path>
                <a:path w="449579" h="377189">
                  <a:moveTo>
                    <a:pt x="393700" y="375793"/>
                  </a:moveTo>
                  <a:lnTo>
                    <a:pt x="391159" y="375793"/>
                  </a:lnTo>
                  <a:lnTo>
                    <a:pt x="391159" y="377063"/>
                  </a:lnTo>
                  <a:lnTo>
                    <a:pt x="393700" y="377063"/>
                  </a:lnTo>
                  <a:lnTo>
                    <a:pt x="393700" y="375793"/>
                  </a:lnTo>
                  <a:close/>
                </a:path>
                <a:path w="449579" h="377189">
                  <a:moveTo>
                    <a:pt x="55879" y="373253"/>
                  </a:moveTo>
                  <a:lnTo>
                    <a:pt x="54609" y="373253"/>
                  </a:lnTo>
                  <a:lnTo>
                    <a:pt x="54609" y="374523"/>
                  </a:lnTo>
                  <a:lnTo>
                    <a:pt x="55879" y="374523"/>
                  </a:lnTo>
                  <a:lnTo>
                    <a:pt x="55879" y="373253"/>
                  </a:lnTo>
                  <a:close/>
                </a:path>
                <a:path w="449579" h="377189">
                  <a:moveTo>
                    <a:pt x="397509" y="373253"/>
                  </a:moveTo>
                  <a:lnTo>
                    <a:pt x="394970" y="373253"/>
                  </a:lnTo>
                  <a:lnTo>
                    <a:pt x="394970" y="374523"/>
                  </a:lnTo>
                  <a:lnTo>
                    <a:pt x="397509" y="374523"/>
                  </a:lnTo>
                  <a:lnTo>
                    <a:pt x="397509" y="373253"/>
                  </a:lnTo>
                  <a:close/>
                </a:path>
                <a:path w="449579" h="377189">
                  <a:moveTo>
                    <a:pt x="448309" y="323723"/>
                  </a:moveTo>
                  <a:lnTo>
                    <a:pt x="445770" y="323723"/>
                  </a:lnTo>
                  <a:lnTo>
                    <a:pt x="445770" y="328802"/>
                  </a:lnTo>
                  <a:lnTo>
                    <a:pt x="447039" y="328802"/>
                  </a:lnTo>
                  <a:lnTo>
                    <a:pt x="447039" y="326263"/>
                  </a:lnTo>
                  <a:lnTo>
                    <a:pt x="448309" y="326263"/>
                  </a:lnTo>
                  <a:lnTo>
                    <a:pt x="448309" y="323723"/>
                  </a:lnTo>
                  <a:close/>
                </a:path>
                <a:path w="449579" h="377189">
                  <a:moveTo>
                    <a:pt x="3809" y="323723"/>
                  </a:moveTo>
                  <a:lnTo>
                    <a:pt x="2539" y="323723"/>
                  </a:lnTo>
                  <a:lnTo>
                    <a:pt x="2539" y="326263"/>
                  </a:lnTo>
                  <a:lnTo>
                    <a:pt x="3809" y="326263"/>
                  </a:lnTo>
                  <a:lnTo>
                    <a:pt x="3809" y="323723"/>
                  </a:lnTo>
                  <a:close/>
                </a:path>
                <a:path w="449579" h="377189">
                  <a:moveTo>
                    <a:pt x="3809" y="317373"/>
                  </a:moveTo>
                  <a:lnTo>
                    <a:pt x="0" y="317373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2452"/>
                  </a:lnTo>
                  <a:lnTo>
                    <a:pt x="3809" y="322452"/>
                  </a:lnTo>
                  <a:lnTo>
                    <a:pt x="3809" y="317373"/>
                  </a:lnTo>
                  <a:close/>
                </a:path>
                <a:path w="449579" h="377189">
                  <a:moveTo>
                    <a:pt x="449579" y="317373"/>
                  </a:moveTo>
                  <a:lnTo>
                    <a:pt x="445770" y="317373"/>
                  </a:lnTo>
                  <a:lnTo>
                    <a:pt x="445770" y="322452"/>
                  </a:lnTo>
                  <a:lnTo>
                    <a:pt x="449579" y="322452"/>
                  </a:lnTo>
                  <a:lnTo>
                    <a:pt x="449579" y="317373"/>
                  </a:lnTo>
                  <a:close/>
                </a:path>
                <a:path w="449579" h="377189">
                  <a:moveTo>
                    <a:pt x="3809" y="313563"/>
                  </a:moveTo>
                  <a:lnTo>
                    <a:pt x="0" y="313563"/>
                  </a:lnTo>
                  <a:lnTo>
                    <a:pt x="0" y="316102"/>
                  </a:lnTo>
                  <a:lnTo>
                    <a:pt x="3809" y="316102"/>
                  </a:lnTo>
                  <a:lnTo>
                    <a:pt x="3809" y="313563"/>
                  </a:lnTo>
                  <a:close/>
                </a:path>
                <a:path w="449579" h="377189">
                  <a:moveTo>
                    <a:pt x="449579" y="313563"/>
                  </a:moveTo>
                  <a:lnTo>
                    <a:pt x="445770" y="313563"/>
                  </a:lnTo>
                  <a:lnTo>
                    <a:pt x="445770" y="316102"/>
                  </a:lnTo>
                  <a:lnTo>
                    <a:pt x="449579" y="316102"/>
                  </a:lnTo>
                  <a:lnTo>
                    <a:pt x="449579" y="313563"/>
                  </a:lnTo>
                  <a:close/>
                </a:path>
                <a:path w="449579" h="377189">
                  <a:moveTo>
                    <a:pt x="3809" y="311023"/>
                  </a:moveTo>
                  <a:lnTo>
                    <a:pt x="0" y="311023"/>
                  </a:lnTo>
                  <a:lnTo>
                    <a:pt x="0" y="312293"/>
                  </a:lnTo>
                  <a:lnTo>
                    <a:pt x="3809" y="312293"/>
                  </a:lnTo>
                  <a:lnTo>
                    <a:pt x="3809" y="311023"/>
                  </a:lnTo>
                  <a:close/>
                </a:path>
                <a:path w="449579" h="377189">
                  <a:moveTo>
                    <a:pt x="449579" y="311023"/>
                  </a:moveTo>
                  <a:lnTo>
                    <a:pt x="445770" y="311023"/>
                  </a:lnTo>
                  <a:lnTo>
                    <a:pt x="445770" y="312293"/>
                  </a:lnTo>
                  <a:lnTo>
                    <a:pt x="449579" y="312293"/>
                  </a:lnTo>
                  <a:lnTo>
                    <a:pt x="449579" y="311023"/>
                  </a:lnTo>
                  <a:close/>
                </a:path>
                <a:path w="449579" h="377189">
                  <a:moveTo>
                    <a:pt x="3809" y="307213"/>
                  </a:moveTo>
                  <a:lnTo>
                    <a:pt x="0" y="307213"/>
                  </a:lnTo>
                  <a:lnTo>
                    <a:pt x="0" y="309752"/>
                  </a:lnTo>
                  <a:lnTo>
                    <a:pt x="3809" y="309752"/>
                  </a:lnTo>
                  <a:lnTo>
                    <a:pt x="3809" y="307213"/>
                  </a:lnTo>
                  <a:close/>
                </a:path>
                <a:path w="449579" h="377189">
                  <a:moveTo>
                    <a:pt x="449579" y="307213"/>
                  </a:moveTo>
                  <a:lnTo>
                    <a:pt x="445770" y="307213"/>
                  </a:lnTo>
                  <a:lnTo>
                    <a:pt x="445770" y="309752"/>
                  </a:lnTo>
                  <a:lnTo>
                    <a:pt x="449579" y="309752"/>
                  </a:lnTo>
                  <a:lnTo>
                    <a:pt x="449579" y="307213"/>
                  </a:lnTo>
                  <a:close/>
                </a:path>
                <a:path w="449579" h="377189">
                  <a:moveTo>
                    <a:pt x="3809" y="291973"/>
                  </a:moveTo>
                  <a:lnTo>
                    <a:pt x="0" y="291973"/>
                  </a:lnTo>
                  <a:lnTo>
                    <a:pt x="0" y="305943"/>
                  </a:lnTo>
                  <a:lnTo>
                    <a:pt x="3809" y="305943"/>
                  </a:lnTo>
                  <a:lnTo>
                    <a:pt x="3809" y="291973"/>
                  </a:lnTo>
                  <a:close/>
                </a:path>
                <a:path w="449579" h="377189">
                  <a:moveTo>
                    <a:pt x="449579" y="291973"/>
                  </a:moveTo>
                  <a:lnTo>
                    <a:pt x="445770" y="291973"/>
                  </a:lnTo>
                  <a:lnTo>
                    <a:pt x="445770" y="305943"/>
                  </a:lnTo>
                  <a:lnTo>
                    <a:pt x="449579" y="305943"/>
                  </a:lnTo>
                  <a:lnTo>
                    <a:pt x="449579" y="291973"/>
                  </a:lnTo>
                  <a:close/>
                </a:path>
                <a:path w="449579" h="377189">
                  <a:moveTo>
                    <a:pt x="3809" y="283083"/>
                  </a:moveTo>
                  <a:lnTo>
                    <a:pt x="0" y="283083"/>
                  </a:lnTo>
                  <a:lnTo>
                    <a:pt x="0" y="290702"/>
                  </a:lnTo>
                  <a:lnTo>
                    <a:pt x="3809" y="290702"/>
                  </a:lnTo>
                  <a:lnTo>
                    <a:pt x="3809" y="283083"/>
                  </a:lnTo>
                  <a:close/>
                </a:path>
                <a:path w="449579" h="377189">
                  <a:moveTo>
                    <a:pt x="449579" y="283083"/>
                  </a:moveTo>
                  <a:lnTo>
                    <a:pt x="445770" y="283083"/>
                  </a:lnTo>
                  <a:lnTo>
                    <a:pt x="445770" y="290702"/>
                  </a:lnTo>
                  <a:lnTo>
                    <a:pt x="449579" y="290702"/>
                  </a:lnTo>
                  <a:lnTo>
                    <a:pt x="449579" y="283083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6412229" y="2654427"/>
              <a:ext cx="441959" cy="369570"/>
            </a:xfrm>
            <a:custGeom>
              <a:avLst/>
              <a:gdLst/>
              <a:ahLst/>
              <a:cxnLst/>
              <a:rect l="l" t="t" r="r" b="b"/>
              <a:pathLst>
                <a:path w="441959" h="369569">
                  <a:moveTo>
                    <a:pt x="2540" y="84962"/>
                  </a:moveTo>
                  <a:lnTo>
                    <a:pt x="0" y="84962"/>
                  </a:lnTo>
                  <a:lnTo>
                    <a:pt x="0" y="87502"/>
                  </a:lnTo>
                  <a:lnTo>
                    <a:pt x="2540" y="87502"/>
                  </a:lnTo>
                  <a:lnTo>
                    <a:pt x="2540" y="84962"/>
                  </a:lnTo>
                  <a:close/>
                </a:path>
                <a:path w="441959" h="369569">
                  <a:moveTo>
                    <a:pt x="441960" y="84962"/>
                  </a:moveTo>
                  <a:lnTo>
                    <a:pt x="439420" y="84962"/>
                  </a:lnTo>
                  <a:lnTo>
                    <a:pt x="439420" y="87502"/>
                  </a:lnTo>
                  <a:lnTo>
                    <a:pt x="441960" y="87502"/>
                  </a:lnTo>
                  <a:lnTo>
                    <a:pt x="441960" y="84962"/>
                  </a:lnTo>
                  <a:close/>
                </a:path>
                <a:path w="441959" h="369569">
                  <a:moveTo>
                    <a:pt x="2540" y="68452"/>
                  </a:moveTo>
                  <a:lnTo>
                    <a:pt x="0" y="68452"/>
                  </a:lnTo>
                  <a:lnTo>
                    <a:pt x="0" y="83692"/>
                  </a:lnTo>
                  <a:lnTo>
                    <a:pt x="2540" y="83692"/>
                  </a:lnTo>
                  <a:lnTo>
                    <a:pt x="2540" y="68452"/>
                  </a:lnTo>
                  <a:close/>
                </a:path>
                <a:path w="441959" h="369569">
                  <a:moveTo>
                    <a:pt x="441960" y="68452"/>
                  </a:moveTo>
                  <a:lnTo>
                    <a:pt x="439420" y="68452"/>
                  </a:lnTo>
                  <a:lnTo>
                    <a:pt x="439420" y="83692"/>
                  </a:lnTo>
                  <a:lnTo>
                    <a:pt x="441960" y="83692"/>
                  </a:lnTo>
                  <a:lnTo>
                    <a:pt x="441960" y="68452"/>
                  </a:lnTo>
                  <a:close/>
                </a:path>
                <a:path w="441959" h="369569">
                  <a:moveTo>
                    <a:pt x="2540" y="65912"/>
                  </a:moveTo>
                  <a:lnTo>
                    <a:pt x="0" y="65912"/>
                  </a:lnTo>
                  <a:lnTo>
                    <a:pt x="0" y="67182"/>
                  </a:lnTo>
                  <a:lnTo>
                    <a:pt x="2540" y="67182"/>
                  </a:lnTo>
                  <a:lnTo>
                    <a:pt x="2540" y="65912"/>
                  </a:lnTo>
                  <a:close/>
                </a:path>
                <a:path w="441959" h="369569">
                  <a:moveTo>
                    <a:pt x="441960" y="65912"/>
                  </a:moveTo>
                  <a:lnTo>
                    <a:pt x="439420" y="65912"/>
                  </a:lnTo>
                  <a:lnTo>
                    <a:pt x="439420" y="67182"/>
                  </a:lnTo>
                  <a:lnTo>
                    <a:pt x="441960" y="67182"/>
                  </a:lnTo>
                  <a:lnTo>
                    <a:pt x="441960" y="65912"/>
                  </a:lnTo>
                  <a:close/>
                </a:path>
                <a:path w="441959" h="369569">
                  <a:moveTo>
                    <a:pt x="2540" y="62102"/>
                  </a:moveTo>
                  <a:lnTo>
                    <a:pt x="0" y="62102"/>
                  </a:lnTo>
                  <a:lnTo>
                    <a:pt x="0" y="64642"/>
                  </a:lnTo>
                  <a:lnTo>
                    <a:pt x="2540" y="64642"/>
                  </a:lnTo>
                  <a:lnTo>
                    <a:pt x="2540" y="62102"/>
                  </a:lnTo>
                  <a:close/>
                </a:path>
                <a:path w="441959" h="369569">
                  <a:moveTo>
                    <a:pt x="441960" y="62102"/>
                  </a:moveTo>
                  <a:lnTo>
                    <a:pt x="439420" y="62102"/>
                  </a:lnTo>
                  <a:lnTo>
                    <a:pt x="439420" y="64642"/>
                  </a:lnTo>
                  <a:lnTo>
                    <a:pt x="441960" y="64642"/>
                  </a:lnTo>
                  <a:lnTo>
                    <a:pt x="441960" y="62102"/>
                  </a:lnTo>
                  <a:close/>
                </a:path>
                <a:path w="441959" h="369569">
                  <a:moveTo>
                    <a:pt x="2540" y="59562"/>
                  </a:moveTo>
                  <a:lnTo>
                    <a:pt x="0" y="59562"/>
                  </a:lnTo>
                  <a:lnTo>
                    <a:pt x="0" y="60832"/>
                  </a:lnTo>
                  <a:lnTo>
                    <a:pt x="2540" y="60832"/>
                  </a:lnTo>
                  <a:lnTo>
                    <a:pt x="2540" y="59562"/>
                  </a:lnTo>
                  <a:close/>
                </a:path>
                <a:path w="441959" h="369569">
                  <a:moveTo>
                    <a:pt x="441960" y="59562"/>
                  </a:moveTo>
                  <a:lnTo>
                    <a:pt x="439420" y="59562"/>
                  </a:lnTo>
                  <a:lnTo>
                    <a:pt x="439420" y="60832"/>
                  </a:lnTo>
                  <a:lnTo>
                    <a:pt x="441960" y="60832"/>
                  </a:lnTo>
                  <a:lnTo>
                    <a:pt x="441960" y="59562"/>
                  </a:lnTo>
                  <a:close/>
                </a:path>
                <a:path w="441959" h="369569">
                  <a:moveTo>
                    <a:pt x="2540" y="53212"/>
                  </a:moveTo>
                  <a:lnTo>
                    <a:pt x="0" y="53212"/>
                  </a:lnTo>
                  <a:lnTo>
                    <a:pt x="0" y="58292"/>
                  </a:lnTo>
                  <a:lnTo>
                    <a:pt x="2540" y="58292"/>
                  </a:lnTo>
                  <a:lnTo>
                    <a:pt x="2540" y="53212"/>
                  </a:lnTo>
                  <a:close/>
                </a:path>
                <a:path w="441959" h="369569">
                  <a:moveTo>
                    <a:pt x="441960" y="53212"/>
                  </a:moveTo>
                  <a:lnTo>
                    <a:pt x="439420" y="53212"/>
                  </a:lnTo>
                  <a:lnTo>
                    <a:pt x="439420" y="58292"/>
                  </a:lnTo>
                  <a:lnTo>
                    <a:pt x="441960" y="58292"/>
                  </a:lnTo>
                  <a:lnTo>
                    <a:pt x="441960" y="53212"/>
                  </a:lnTo>
                  <a:close/>
                </a:path>
                <a:path w="441959" h="369569">
                  <a:moveTo>
                    <a:pt x="1270" y="48132"/>
                  </a:moveTo>
                  <a:lnTo>
                    <a:pt x="0" y="48132"/>
                  </a:lnTo>
                  <a:lnTo>
                    <a:pt x="0" y="51942"/>
                  </a:lnTo>
                  <a:lnTo>
                    <a:pt x="2540" y="51942"/>
                  </a:lnTo>
                  <a:lnTo>
                    <a:pt x="2540" y="49529"/>
                  </a:lnTo>
                  <a:lnTo>
                    <a:pt x="1270" y="49529"/>
                  </a:lnTo>
                  <a:lnTo>
                    <a:pt x="1270" y="48132"/>
                  </a:lnTo>
                  <a:close/>
                </a:path>
                <a:path w="441959" h="369569">
                  <a:moveTo>
                    <a:pt x="441960" y="49529"/>
                  </a:moveTo>
                  <a:lnTo>
                    <a:pt x="439420" y="49529"/>
                  </a:lnTo>
                  <a:lnTo>
                    <a:pt x="439420" y="51942"/>
                  </a:lnTo>
                  <a:lnTo>
                    <a:pt x="441960" y="51942"/>
                  </a:lnTo>
                  <a:lnTo>
                    <a:pt x="441960" y="49529"/>
                  </a:lnTo>
                  <a:close/>
                </a:path>
                <a:path w="441959" h="369569">
                  <a:moveTo>
                    <a:pt x="440690" y="46989"/>
                  </a:moveTo>
                  <a:lnTo>
                    <a:pt x="439420" y="46989"/>
                  </a:lnTo>
                  <a:lnTo>
                    <a:pt x="439420" y="48132"/>
                  </a:lnTo>
                  <a:lnTo>
                    <a:pt x="440690" y="48132"/>
                  </a:lnTo>
                  <a:lnTo>
                    <a:pt x="440690" y="46989"/>
                  </a:lnTo>
                  <a:close/>
                </a:path>
                <a:path w="441959" h="369569">
                  <a:moveTo>
                    <a:pt x="53340" y="1142"/>
                  </a:moveTo>
                  <a:lnTo>
                    <a:pt x="52070" y="1142"/>
                  </a:lnTo>
                  <a:lnTo>
                    <a:pt x="52070" y="3682"/>
                  </a:lnTo>
                  <a:lnTo>
                    <a:pt x="391160" y="3682"/>
                  </a:lnTo>
                  <a:lnTo>
                    <a:pt x="391160" y="2539"/>
                  </a:lnTo>
                  <a:lnTo>
                    <a:pt x="53340" y="2539"/>
                  </a:lnTo>
                  <a:lnTo>
                    <a:pt x="53340" y="1142"/>
                  </a:lnTo>
                  <a:close/>
                </a:path>
                <a:path w="441959" h="369569">
                  <a:moveTo>
                    <a:pt x="391160" y="1142"/>
                  </a:moveTo>
                  <a:lnTo>
                    <a:pt x="388620" y="1142"/>
                  </a:lnTo>
                  <a:lnTo>
                    <a:pt x="388620" y="2539"/>
                  </a:lnTo>
                  <a:lnTo>
                    <a:pt x="391160" y="2539"/>
                  </a:lnTo>
                  <a:lnTo>
                    <a:pt x="391160" y="1142"/>
                  </a:lnTo>
                  <a:close/>
                </a:path>
                <a:path w="441959" h="369569">
                  <a:moveTo>
                    <a:pt x="387350" y="0"/>
                  </a:moveTo>
                  <a:lnTo>
                    <a:pt x="55880" y="0"/>
                  </a:lnTo>
                  <a:lnTo>
                    <a:pt x="55880" y="1142"/>
                  </a:lnTo>
                  <a:lnTo>
                    <a:pt x="387350" y="1142"/>
                  </a:lnTo>
                  <a:lnTo>
                    <a:pt x="387350" y="0"/>
                  </a:lnTo>
                  <a:close/>
                </a:path>
                <a:path w="441959" h="369569">
                  <a:moveTo>
                    <a:pt x="2540" y="87503"/>
                  </a:moveTo>
                  <a:lnTo>
                    <a:pt x="0" y="87503"/>
                  </a:lnTo>
                  <a:lnTo>
                    <a:pt x="0" y="173862"/>
                  </a:lnTo>
                  <a:lnTo>
                    <a:pt x="2540" y="173862"/>
                  </a:lnTo>
                  <a:lnTo>
                    <a:pt x="2540" y="87503"/>
                  </a:lnTo>
                  <a:close/>
                </a:path>
                <a:path w="441959" h="369569">
                  <a:moveTo>
                    <a:pt x="441960" y="87503"/>
                  </a:moveTo>
                  <a:lnTo>
                    <a:pt x="439420" y="87503"/>
                  </a:lnTo>
                  <a:lnTo>
                    <a:pt x="439420" y="173862"/>
                  </a:lnTo>
                  <a:lnTo>
                    <a:pt x="441960" y="173862"/>
                  </a:lnTo>
                  <a:lnTo>
                    <a:pt x="441960" y="87503"/>
                  </a:lnTo>
                  <a:close/>
                </a:path>
                <a:path w="441959" h="369569">
                  <a:moveTo>
                    <a:pt x="2540" y="173863"/>
                  </a:moveTo>
                  <a:lnTo>
                    <a:pt x="0" y="173863"/>
                  </a:lnTo>
                  <a:lnTo>
                    <a:pt x="0" y="278002"/>
                  </a:lnTo>
                  <a:lnTo>
                    <a:pt x="2540" y="278002"/>
                  </a:lnTo>
                  <a:lnTo>
                    <a:pt x="2540" y="173863"/>
                  </a:lnTo>
                  <a:close/>
                </a:path>
                <a:path w="441959" h="369569">
                  <a:moveTo>
                    <a:pt x="441960" y="173863"/>
                  </a:moveTo>
                  <a:lnTo>
                    <a:pt x="439420" y="173863"/>
                  </a:lnTo>
                  <a:lnTo>
                    <a:pt x="439420" y="278002"/>
                  </a:lnTo>
                  <a:lnTo>
                    <a:pt x="441960" y="278002"/>
                  </a:lnTo>
                  <a:lnTo>
                    <a:pt x="441960" y="173863"/>
                  </a:lnTo>
                  <a:close/>
                </a:path>
                <a:path w="441959" h="369569">
                  <a:moveTo>
                    <a:pt x="394970" y="366902"/>
                  </a:moveTo>
                  <a:lnTo>
                    <a:pt x="48260" y="366902"/>
                  </a:lnTo>
                  <a:lnTo>
                    <a:pt x="48260" y="369442"/>
                  </a:lnTo>
                  <a:lnTo>
                    <a:pt x="394970" y="369442"/>
                  </a:lnTo>
                  <a:lnTo>
                    <a:pt x="394970" y="366902"/>
                  </a:lnTo>
                  <a:close/>
                </a:path>
                <a:path w="441959" h="369569">
                  <a:moveTo>
                    <a:pt x="2540" y="319913"/>
                  </a:moveTo>
                  <a:lnTo>
                    <a:pt x="0" y="319913"/>
                  </a:lnTo>
                  <a:lnTo>
                    <a:pt x="0" y="324992"/>
                  </a:lnTo>
                  <a:lnTo>
                    <a:pt x="1270" y="324992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19913"/>
                  </a:lnTo>
                  <a:close/>
                </a:path>
                <a:path w="441959" h="369569">
                  <a:moveTo>
                    <a:pt x="441960" y="319913"/>
                  </a:moveTo>
                  <a:lnTo>
                    <a:pt x="439420" y="319913"/>
                  </a:lnTo>
                  <a:lnTo>
                    <a:pt x="439420" y="324992"/>
                  </a:lnTo>
                  <a:lnTo>
                    <a:pt x="440690" y="324992"/>
                  </a:lnTo>
                  <a:lnTo>
                    <a:pt x="440690" y="326263"/>
                  </a:lnTo>
                  <a:lnTo>
                    <a:pt x="441960" y="326263"/>
                  </a:lnTo>
                  <a:lnTo>
                    <a:pt x="441960" y="319913"/>
                  </a:lnTo>
                  <a:close/>
                </a:path>
                <a:path w="441959" h="369569">
                  <a:moveTo>
                    <a:pt x="2540" y="313563"/>
                  </a:moveTo>
                  <a:lnTo>
                    <a:pt x="0" y="313563"/>
                  </a:lnTo>
                  <a:lnTo>
                    <a:pt x="0" y="318642"/>
                  </a:lnTo>
                  <a:lnTo>
                    <a:pt x="2540" y="318642"/>
                  </a:lnTo>
                  <a:lnTo>
                    <a:pt x="2540" y="313563"/>
                  </a:lnTo>
                  <a:close/>
                </a:path>
                <a:path w="441959" h="369569">
                  <a:moveTo>
                    <a:pt x="441960" y="313563"/>
                  </a:moveTo>
                  <a:lnTo>
                    <a:pt x="439420" y="313563"/>
                  </a:lnTo>
                  <a:lnTo>
                    <a:pt x="439420" y="318642"/>
                  </a:lnTo>
                  <a:lnTo>
                    <a:pt x="441960" y="318642"/>
                  </a:lnTo>
                  <a:lnTo>
                    <a:pt x="441960" y="313563"/>
                  </a:lnTo>
                  <a:close/>
                </a:path>
                <a:path w="441959" h="369569">
                  <a:moveTo>
                    <a:pt x="2540" y="309752"/>
                  </a:moveTo>
                  <a:lnTo>
                    <a:pt x="0" y="309752"/>
                  </a:lnTo>
                  <a:lnTo>
                    <a:pt x="0" y="312292"/>
                  </a:lnTo>
                  <a:lnTo>
                    <a:pt x="2540" y="312292"/>
                  </a:lnTo>
                  <a:lnTo>
                    <a:pt x="2540" y="309752"/>
                  </a:lnTo>
                  <a:close/>
                </a:path>
                <a:path w="441959" h="369569">
                  <a:moveTo>
                    <a:pt x="441960" y="309752"/>
                  </a:moveTo>
                  <a:lnTo>
                    <a:pt x="439420" y="309752"/>
                  </a:lnTo>
                  <a:lnTo>
                    <a:pt x="439420" y="312292"/>
                  </a:lnTo>
                  <a:lnTo>
                    <a:pt x="441960" y="312292"/>
                  </a:lnTo>
                  <a:lnTo>
                    <a:pt x="441960" y="309752"/>
                  </a:lnTo>
                  <a:close/>
                </a:path>
                <a:path w="441959" h="369569">
                  <a:moveTo>
                    <a:pt x="2540" y="307213"/>
                  </a:moveTo>
                  <a:lnTo>
                    <a:pt x="0" y="307213"/>
                  </a:lnTo>
                  <a:lnTo>
                    <a:pt x="0" y="308483"/>
                  </a:lnTo>
                  <a:lnTo>
                    <a:pt x="2540" y="308483"/>
                  </a:lnTo>
                  <a:lnTo>
                    <a:pt x="2540" y="307213"/>
                  </a:lnTo>
                  <a:close/>
                </a:path>
                <a:path w="441959" h="369569">
                  <a:moveTo>
                    <a:pt x="441960" y="307213"/>
                  </a:moveTo>
                  <a:lnTo>
                    <a:pt x="439420" y="307213"/>
                  </a:lnTo>
                  <a:lnTo>
                    <a:pt x="439420" y="308483"/>
                  </a:lnTo>
                  <a:lnTo>
                    <a:pt x="441960" y="308483"/>
                  </a:lnTo>
                  <a:lnTo>
                    <a:pt x="441960" y="307213"/>
                  </a:lnTo>
                  <a:close/>
                </a:path>
                <a:path w="441959" h="369569">
                  <a:moveTo>
                    <a:pt x="2540" y="303402"/>
                  </a:moveTo>
                  <a:lnTo>
                    <a:pt x="0" y="303402"/>
                  </a:lnTo>
                  <a:lnTo>
                    <a:pt x="0" y="305942"/>
                  </a:lnTo>
                  <a:lnTo>
                    <a:pt x="2540" y="305942"/>
                  </a:lnTo>
                  <a:lnTo>
                    <a:pt x="2540" y="303402"/>
                  </a:lnTo>
                  <a:close/>
                </a:path>
                <a:path w="441959" h="369569">
                  <a:moveTo>
                    <a:pt x="441960" y="303402"/>
                  </a:moveTo>
                  <a:lnTo>
                    <a:pt x="439420" y="303402"/>
                  </a:lnTo>
                  <a:lnTo>
                    <a:pt x="439420" y="305942"/>
                  </a:lnTo>
                  <a:lnTo>
                    <a:pt x="441960" y="305942"/>
                  </a:lnTo>
                  <a:lnTo>
                    <a:pt x="441960" y="303402"/>
                  </a:lnTo>
                  <a:close/>
                </a:path>
                <a:path w="441959" h="369569">
                  <a:moveTo>
                    <a:pt x="2540" y="288163"/>
                  </a:moveTo>
                  <a:lnTo>
                    <a:pt x="0" y="288163"/>
                  </a:lnTo>
                  <a:lnTo>
                    <a:pt x="0" y="302133"/>
                  </a:lnTo>
                  <a:lnTo>
                    <a:pt x="2540" y="302133"/>
                  </a:lnTo>
                  <a:lnTo>
                    <a:pt x="2540" y="288163"/>
                  </a:lnTo>
                  <a:close/>
                </a:path>
                <a:path w="441959" h="369569">
                  <a:moveTo>
                    <a:pt x="441960" y="288163"/>
                  </a:moveTo>
                  <a:lnTo>
                    <a:pt x="439420" y="288163"/>
                  </a:lnTo>
                  <a:lnTo>
                    <a:pt x="439420" y="302133"/>
                  </a:lnTo>
                  <a:lnTo>
                    <a:pt x="441960" y="302133"/>
                  </a:lnTo>
                  <a:lnTo>
                    <a:pt x="441960" y="288163"/>
                  </a:lnTo>
                  <a:close/>
                </a:path>
                <a:path w="441959" h="369569">
                  <a:moveTo>
                    <a:pt x="2540" y="279273"/>
                  </a:moveTo>
                  <a:lnTo>
                    <a:pt x="0" y="279273"/>
                  </a:lnTo>
                  <a:lnTo>
                    <a:pt x="0" y="286892"/>
                  </a:lnTo>
                  <a:lnTo>
                    <a:pt x="2540" y="286892"/>
                  </a:lnTo>
                  <a:lnTo>
                    <a:pt x="2540" y="279273"/>
                  </a:lnTo>
                  <a:close/>
                </a:path>
                <a:path w="441959" h="369569">
                  <a:moveTo>
                    <a:pt x="441960" y="279273"/>
                  </a:moveTo>
                  <a:lnTo>
                    <a:pt x="439420" y="279273"/>
                  </a:lnTo>
                  <a:lnTo>
                    <a:pt x="439420" y="286892"/>
                  </a:lnTo>
                  <a:lnTo>
                    <a:pt x="441960" y="286892"/>
                  </a:lnTo>
                  <a:lnTo>
                    <a:pt x="441960" y="279273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6414769" y="265811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79" h="363219">
                  <a:moveTo>
                    <a:pt x="380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81280"/>
                  </a:lnTo>
                  <a:close/>
                </a:path>
                <a:path w="436879" h="363219">
                  <a:moveTo>
                    <a:pt x="436879" y="81280"/>
                  </a:moveTo>
                  <a:lnTo>
                    <a:pt x="433070" y="81280"/>
                  </a:lnTo>
                  <a:lnTo>
                    <a:pt x="433070" y="83820"/>
                  </a:lnTo>
                  <a:lnTo>
                    <a:pt x="436879" y="83820"/>
                  </a:lnTo>
                  <a:lnTo>
                    <a:pt x="436879" y="81280"/>
                  </a:lnTo>
                  <a:close/>
                </a:path>
                <a:path w="436879" h="363219">
                  <a:moveTo>
                    <a:pt x="3809" y="64770"/>
                  </a:moveTo>
                  <a:lnTo>
                    <a:pt x="0" y="6477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64770"/>
                  </a:lnTo>
                  <a:close/>
                </a:path>
                <a:path w="436879" h="363219">
                  <a:moveTo>
                    <a:pt x="436879" y="64770"/>
                  </a:moveTo>
                  <a:lnTo>
                    <a:pt x="433070" y="64770"/>
                  </a:lnTo>
                  <a:lnTo>
                    <a:pt x="433070" y="80010"/>
                  </a:lnTo>
                  <a:lnTo>
                    <a:pt x="436879" y="80010"/>
                  </a:lnTo>
                  <a:lnTo>
                    <a:pt x="436879" y="64770"/>
                  </a:lnTo>
                  <a:close/>
                </a:path>
                <a:path w="436879" h="363219">
                  <a:moveTo>
                    <a:pt x="3809" y="62230"/>
                  </a:moveTo>
                  <a:lnTo>
                    <a:pt x="0" y="6223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62230"/>
                  </a:lnTo>
                  <a:close/>
                </a:path>
                <a:path w="436879" h="363219">
                  <a:moveTo>
                    <a:pt x="436879" y="62230"/>
                  </a:moveTo>
                  <a:lnTo>
                    <a:pt x="433070" y="62230"/>
                  </a:lnTo>
                  <a:lnTo>
                    <a:pt x="433070" y="63500"/>
                  </a:lnTo>
                  <a:lnTo>
                    <a:pt x="436879" y="63500"/>
                  </a:lnTo>
                  <a:lnTo>
                    <a:pt x="436879" y="62230"/>
                  </a:lnTo>
                  <a:close/>
                </a:path>
                <a:path w="436879" h="363219">
                  <a:moveTo>
                    <a:pt x="3809" y="58420"/>
                  </a:moveTo>
                  <a:lnTo>
                    <a:pt x="0" y="5842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8420"/>
                  </a:lnTo>
                  <a:close/>
                </a:path>
                <a:path w="436879" h="363219">
                  <a:moveTo>
                    <a:pt x="436879" y="58420"/>
                  </a:moveTo>
                  <a:lnTo>
                    <a:pt x="433070" y="58420"/>
                  </a:lnTo>
                  <a:lnTo>
                    <a:pt x="433070" y="60960"/>
                  </a:lnTo>
                  <a:lnTo>
                    <a:pt x="436879" y="60960"/>
                  </a:lnTo>
                  <a:lnTo>
                    <a:pt x="436879" y="58420"/>
                  </a:lnTo>
                  <a:close/>
                </a:path>
                <a:path w="436879" h="363219">
                  <a:moveTo>
                    <a:pt x="3809" y="5588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5880"/>
                  </a:lnTo>
                  <a:close/>
                </a:path>
                <a:path w="436879" h="363219">
                  <a:moveTo>
                    <a:pt x="436879" y="55880"/>
                  </a:moveTo>
                  <a:lnTo>
                    <a:pt x="433070" y="55880"/>
                  </a:lnTo>
                  <a:lnTo>
                    <a:pt x="433070" y="57150"/>
                  </a:lnTo>
                  <a:lnTo>
                    <a:pt x="436879" y="57150"/>
                  </a:lnTo>
                  <a:lnTo>
                    <a:pt x="436879" y="55880"/>
                  </a:lnTo>
                  <a:close/>
                </a:path>
                <a:path w="436879" h="363219">
                  <a:moveTo>
                    <a:pt x="3809" y="49530"/>
                  </a:moveTo>
                  <a:lnTo>
                    <a:pt x="0" y="4953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9530"/>
                  </a:lnTo>
                  <a:close/>
                </a:path>
                <a:path w="436879" h="363219">
                  <a:moveTo>
                    <a:pt x="436879" y="49530"/>
                  </a:moveTo>
                  <a:lnTo>
                    <a:pt x="433070" y="49530"/>
                  </a:lnTo>
                  <a:lnTo>
                    <a:pt x="433070" y="54610"/>
                  </a:lnTo>
                  <a:lnTo>
                    <a:pt x="436879" y="54610"/>
                  </a:lnTo>
                  <a:lnTo>
                    <a:pt x="436879" y="49530"/>
                  </a:lnTo>
                  <a:close/>
                </a:path>
                <a:path w="436879" h="363219">
                  <a:moveTo>
                    <a:pt x="3809" y="45720"/>
                  </a:moveTo>
                  <a:lnTo>
                    <a:pt x="0" y="4572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5720"/>
                  </a:lnTo>
                  <a:close/>
                </a:path>
                <a:path w="436879" h="363219">
                  <a:moveTo>
                    <a:pt x="436879" y="45720"/>
                  </a:moveTo>
                  <a:lnTo>
                    <a:pt x="433070" y="45720"/>
                  </a:lnTo>
                  <a:lnTo>
                    <a:pt x="433070" y="48260"/>
                  </a:lnTo>
                  <a:lnTo>
                    <a:pt x="436879" y="48260"/>
                  </a:lnTo>
                  <a:lnTo>
                    <a:pt x="436879" y="45720"/>
                  </a:lnTo>
                  <a:close/>
                </a:path>
                <a:path w="436879" h="363219">
                  <a:moveTo>
                    <a:pt x="1269" y="42037"/>
                  </a:moveTo>
                  <a:lnTo>
                    <a:pt x="0" y="42037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43307"/>
                  </a:lnTo>
                  <a:lnTo>
                    <a:pt x="1269" y="43307"/>
                  </a:lnTo>
                  <a:lnTo>
                    <a:pt x="1269" y="42037"/>
                  </a:lnTo>
                  <a:close/>
                </a:path>
                <a:path w="436879" h="363219">
                  <a:moveTo>
                    <a:pt x="436879" y="43307"/>
                  </a:moveTo>
                  <a:lnTo>
                    <a:pt x="433070" y="43307"/>
                  </a:lnTo>
                  <a:lnTo>
                    <a:pt x="433070" y="44450"/>
                  </a:lnTo>
                  <a:lnTo>
                    <a:pt x="436879" y="44450"/>
                  </a:lnTo>
                  <a:lnTo>
                    <a:pt x="436879" y="43307"/>
                  </a:lnTo>
                  <a:close/>
                </a:path>
                <a:path w="436879" h="363219">
                  <a:moveTo>
                    <a:pt x="3809" y="38100"/>
                  </a:moveTo>
                  <a:lnTo>
                    <a:pt x="2539" y="38100"/>
                  </a:lnTo>
                  <a:lnTo>
                    <a:pt x="2539" y="39497"/>
                  </a:lnTo>
                  <a:lnTo>
                    <a:pt x="1269" y="39497"/>
                  </a:lnTo>
                  <a:lnTo>
                    <a:pt x="1269" y="42037"/>
                  </a:lnTo>
                  <a:lnTo>
                    <a:pt x="3809" y="42037"/>
                  </a:lnTo>
                  <a:lnTo>
                    <a:pt x="3809" y="38100"/>
                  </a:lnTo>
                  <a:close/>
                </a:path>
                <a:path w="436879" h="363219">
                  <a:moveTo>
                    <a:pt x="436879" y="39497"/>
                  </a:moveTo>
                  <a:lnTo>
                    <a:pt x="433070" y="39497"/>
                  </a:lnTo>
                  <a:lnTo>
                    <a:pt x="433070" y="42037"/>
                  </a:lnTo>
                  <a:lnTo>
                    <a:pt x="436879" y="42037"/>
                  </a:lnTo>
                  <a:lnTo>
                    <a:pt x="436879" y="39497"/>
                  </a:lnTo>
                  <a:close/>
                </a:path>
                <a:path w="436879" h="363219">
                  <a:moveTo>
                    <a:pt x="435609" y="38100"/>
                  </a:moveTo>
                  <a:lnTo>
                    <a:pt x="434339" y="38100"/>
                  </a:lnTo>
                  <a:lnTo>
                    <a:pt x="434339" y="39497"/>
                  </a:lnTo>
                  <a:lnTo>
                    <a:pt x="435609" y="39497"/>
                  </a:lnTo>
                  <a:lnTo>
                    <a:pt x="435609" y="38100"/>
                  </a:lnTo>
                  <a:close/>
                </a:path>
                <a:path w="436879" h="363219">
                  <a:moveTo>
                    <a:pt x="393700" y="1397"/>
                  </a:moveTo>
                  <a:lnTo>
                    <a:pt x="43179" y="1397"/>
                  </a:lnTo>
                  <a:lnTo>
                    <a:pt x="43179" y="2666"/>
                  </a:lnTo>
                  <a:lnTo>
                    <a:pt x="393700" y="2666"/>
                  </a:lnTo>
                  <a:lnTo>
                    <a:pt x="393700" y="1397"/>
                  </a:lnTo>
                  <a:close/>
                </a:path>
                <a:path w="436879" h="363219">
                  <a:moveTo>
                    <a:pt x="46989" y="0"/>
                  </a:moveTo>
                  <a:lnTo>
                    <a:pt x="45719" y="0"/>
                  </a:lnTo>
                  <a:lnTo>
                    <a:pt x="45719" y="1397"/>
                  </a:lnTo>
                  <a:lnTo>
                    <a:pt x="46989" y="1397"/>
                  </a:lnTo>
                  <a:lnTo>
                    <a:pt x="46989" y="0"/>
                  </a:lnTo>
                  <a:close/>
                </a:path>
                <a:path w="436879" h="363219">
                  <a:moveTo>
                    <a:pt x="392429" y="0"/>
                  </a:moveTo>
                  <a:lnTo>
                    <a:pt x="389889" y="0"/>
                  </a:lnTo>
                  <a:lnTo>
                    <a:pt x="389889" y="1397"/>
                  </a:lnTo>
                  <a:lnTo>
                    <a:pt x="392429" y="1397"/>
                  </a:lnTo>
                  <a:lnTo>
                    <a:pt x="392429" y="0"/>
                  </a:lnTo>
                  <a:close/>
                </a:path>
                <a:path w="436879" h="363219">
                  <a:moveTo>
                    <a:pt x="3809" y="83820"/>
                  </a:moveTo>
                  <a:lnTo>
                    <a:pt x="0" y="83820"/>
                  </a:lnTo>
                  <a:lnTo>
                    <a:pt x="0" y="170180"/>
                  </a:lnTo>
                  <a:lnTo>
                    <a:pt x="3809" y="170180"/>
                  </a:lnTo>
                  <a:lnTo>
                    <a:pt x="3809" y="83820"/>
                  </a:lnTo>
                  <a:close/>
                </a:path>
                <a:path w="436879" h="363219">
                  <a:moveTo>
                    <a:pt x="436879" y="83820"/>
                  </a:moveTo>
                  <a:lnTo>
                    <a:pt x="433070" y="83820"/>
                  </a:lnTo>
                  <a:lnTo>
                    <a:pt x="433070" y="170180"/>
                  </a:lnTo>
                  <a:lnTo>
                    <a:pt x="436879" y="170180"/>
                  </a:lnTo>
                  <a:lnTo>
                    <a:pt x="436879" y="83820"/>
                  </a:lnTo>
                  <a:close/>
                </a:path>
                <a:path w="436879" h="363219">
                  <a:moveTo>
                    <a:pt x="3809" y="170180"/>
                  </a:moveTo>
                  <a:lnTo>
                    <a:pt x="0" y="17018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170180"/>
                  </a:lnTo>
                  <a:close/>
                </a:path>
                <a:path w="436879" h="363219">
                  <a:moveTo>
                    <a:pt x="436879" y="170180"/>
                  </a:moveTo>
                  <a:lnTo>
                    <a:pt x="433070" y="170180"/>
                  </a:lnTo>
                  <a:lnTo>
                    <a:pt x="433070" y="274320"/>
                  </a:lnTo>
                  <a:lnTo>
                    <a:pt x="436879" y="274320"/>
                  </a:lnTo>
                  <a:lnTo>
                    <a:pt x="436879" y="170180"/>
                  </a:lnTo>
                  <a:close/>
                </a:path>
                <a:path w="436879" h="363219">
                  <a:moveTo>
                    <a:pt x="396239" y="360680"/>
                  </a:moveTo>
                  <a:lnTo>
                    <a:pt x="43179" y="360680"/>
                  </a:lnTo>
                  <a:lnTo>
                    <a:pt x="43179" y="363220"/>
                  </a:lnTo>
                  <a:lnTo>
                    <a:pt x="44450" y="363220"/>
                  </a:lnTo>
                  <a:lnTo>
                    <a:pt x="44450" y="361950"/>
                  </a:lnTo>
                  <a:lnTo>
                    <a:pt x="396239" y="361950"/>
                  </a:lnTo>
                  <a:lnTo>
                    <a:pt x="396239" y="360680"/>
                  </a:lnTo>
                  <a:close/>
                </a:path>
                <a:path w="436879" h="363219">
                  <a:moveTo>
                    <a:pt x="396239" y="361950"/>
                  </a:moveTo>
                  <a:lnTo>
                    <a:pt x="393700" y="361950"/>
                  </a:lnTo>
                  <a:lnTo>
                    <a:pt x="393700" y="363220"/>
                  </a:lnTo>
                  <a:lnTo>
                    <a:pt x="396239" y="363220"/>
                  </a:lnTo>
                  <a:lnTo>
                    <a:pt x="396239" y="361950"/>
                  </a:lnTo>
                  <a:close/>
                </a:path>
                <a:path w="436879" h="363219">
                  <a:moveTo>
                    <a:pt x="40639" y="359410"/>
                  </a:moveTo>
                  <a:lnTo>
                    <a:pt x="39369" y="359410"/>
                  </a:lnTo>
                  <a:lnTo>
                    <a:pt x="39369" y="360680"/>
                  </a:lnTo>
                  <a:lnTo>
                    <a:pt x="40639" y="360680"/>
                  </a:lnTo>
                  <a:lnTo>
                    <a:pt x="40639" y="359410"/>
                  </a:lnTo>
                  <a:close/>
                </a:path>
                <a:path w="436879" h="363219">
                  <a:moveTo>
                    <a:pt x="398779" y="359410"/>
                  </a:moveTo>
                  <a:lnTo>
                    <a:pt x="397509" y="359410"/>
                  </a:lnTo>
                  <a:lnTo>
                    <a:pt x="397509" y="360680"/>
                  </a:lnTo>
                  <a:lnTo>
                    <a:pt x="398779" y="360680"/>
                  </a:lnTo>
                  <a:lnTo>
                    <a:pt x="398779" y="359410"/>
                  </a:lnTo>
                  <a:close/>
                </a:path>
                <a:path w="436879" h="363219">
                  <a:moveTo>
                    <a:pt x="434339" y="325120"/>
                  </a:moveTo>
                  <a:lnTo>
                    <a:pt x="433070" y="325120"/>
                  </a:lnTo>
                  <a:lnTo>
                    <a:pt x="433070" y="327660"/>
                  </a:lnTo>
                  <a:lnTo>
                    <a:pt x="434339" y="327660"/>
                  </a:lnTo>
                  <a:lnTo>
                    <a:pt x="434339" y="325120"/>
                  </a:lnTo>
                  <a:close/>
                </a:path>
                <a:path w="436879" h="363219">
                  <a:moveTo>
                    <a:pt x="3809" y="322580"/>
                  </a:moveTo>
                  <a:lnTo>
                    <a:pt x="1269" y="32258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3850"/>
                  </a:lnTo>
                  <a:lnTo>
                    <a:pt x="3809" y="323850"/>
                  </a:lnTo>
                  <a:lnTo>
                    <a:pt x="3809" y="322580"/>
                  </a:lnTo>
                  <a:close/>
                </a:path>
                <a:path w="436879" h="363219">
                  <a:moveTo>
                    <a:pt x="436879" y="322580"/>
                  </a:moveTo>
                  <a:lnTo>
                    <a:pt x="433070" y="322580"/>
                  </a:lnTo>
                  <a:lnTo>
                    <a:pt x="433070" y="323850"/>
                  </a:lnTo>
                  <a:lnTo>
                    <a:pt x="435609" y="323850"/>
                  </a:lnTo>
                  <a:lnTo>
                    <a:pt x="435609" y="325120"/>
                  </a:lnTo>
                  <a:lnTo>
                    <a:pt x="436879" y="325120"/>
                  </a:lnTo>
                  <a:lnTo>
                    <a:pt x="436879" y="322580"/>
                  </a:lnTo>
                  <a:close/>
                </a:path>
                <a:path w="436879" h="363219">
                  <a:moveTo>
                    <a:pt x="3809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6230"/>
                  </a:lnTo>
                  <a:close/>
                </a:path>
                <a:path w="436879" h="363219">
                  <a:moveTo>
                    <a:pt x="436879" y="316230"/>
                  </a:moveTo>
                  <a:lnTo>
                    <a:pt x="433070" y="316230"/>
                  </a:lnTo>
                  <a:lnTo>
                    <a:pt x="433070" y="321310"/>
                  </a:lnTo>
                  <a:lnTo>
                    <a:pt x="436879" y="321310"/>
                  </a:lnTo>
                  <a:lnTo>
                    <a:pt x="436879" y="316230"/>
                  </a:lnTo>
                  <a:close/>
                </a:path>
                <a:path w="436879" h="363219">
                  <a:moveTo>
                    <a:pt x="3809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9880"/>
                  </a:lnTo>
                  <a:close/>
                </a:path>
                <a:path w="436879" h="363219">
                  <a:moveTo>
                    <a:pt x="436879" y="309880"/>
                  </a:moveTo>
                  <a:lnTo>
                    <a:pt x="433070" y="309880"/>
                  </a:lnTo>
                  <a:lnTo>
                    <a:pt x="433070" y="314960"/>
                  </a:lnTo>
                  <a:lnTo>
                    <a:pt x="436879" y="314960"/>
                  </a:lnTo>
                  <a:lnTo>
                    <a:pt x="436879" y="309880"/>
                  </a:lnTo>
                  <a:close/>
                </a:path>
                <a:path w="436879" h="363219">
                  <a:moveTo>
                    <a:pt x="3809" y="306070"/>
                  </a:moveTo>
                  <a:lnTo>
                    <a:pt x="0" y="30607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6070"/>
                  </a:lnTo>
                  <a:close/>
                </a:path>
                <a:path w="436879" h="363219">
                  <a:moveTo>
                    <a:pt x="436879" y="306070"/>
                  </a:moveTo>
                  <a:lnTo>
                    <a:pt x="433070" y="306070"/>
                  </a:lnTo>
                  <a:lnTo>
                    <a:pt x="433070" y="308610"/>
                  </a:lnTo>
                  <a:lnTo>
                    <a:pt x="436879" y="308610"/>
                  </a:lnTo>
                  <a:lnTo>
                    <a:pt x="436879" y="306070"/>
                  </a:lnTo>
                  <a:close/>
                </a:path>
                <a:path w="436879" h="363219">
                  <a:moveTo>
                    <a:pt x="3809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303530"/>
                  </a:lnTo>
                  <a:close/>
                </a:path>
                <a:path w="436879" h="363219">
                  <a:moveTo>
                    <a:pt x="436879" y="303530"/>
                  </a:moveTo>
                  <a:lnTo>
                    <a:pt x="433070" y="303530"/>
                  </a:lnTo>
                  <a:lnTo>
                    <a:pt x="433070" y="304800"/>
                  </a:lnTo>
                  <a:lnTo>
                    <a:pt x="436879" y="304800"/>
                  </a:lnTo>
                  <a:lnTo>
                    <a:pt x="436879" y="303530"/>
                  </a:lnTo>
                  <a:close/>
                </a:path>
                <a:path w="436879" h="363219">
                  <a:moveTo>
                    <a:pt x="3809" y="299720"/>
                  </a:moveTo>
                  <a:lnTo>
                    <a:pt x="0" y="29972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9720"/>
                  </a:lnTo>
                  <a:close/>
                </a:path>
                <a:path w="436879" h="363219">
                  <a:moveTo>
                    <a:pt x="436879" y="299720"/>
                  </a:moveTo>
                  <a:lnTo>
                    <a:pt x="433070" y="299720"/>
                  </a:lnTo>
                  <a:lnTo>
                    <a:pt x="433070" y="302260"/>
                  </a:lnTo>
                  <a:lnTo>
                    <a:pt x="436879" y="302260"/>
                  </a:lnTo>
                  <a:lnTo>
                    <a:pt x="436879" y="299720"/>
                  </a:lnTo>
                  <a:close/>
                </a:path>
                <a:path w="436879" h="363219">
                  <a:moveTo>
                    <a:pt x="3809" y="284480"/>
                  </a:moveTo>
                  <a:lnTo>
                    <a:pt x="0" y="284480"/>
                  </a:lnTo>
                  <a:lnTo>
                    <a:pt x="0" y="298450"/>
                  </a:lnTo>
                  <a:lnTo>
                    <a:pt x="3809" y="298450"/>
                  </a:lnTo>
                  <a:lnTo>
                    <a:pt x="3809" y="284480"/>
                  </a:lnTo>
                  <a:close/>
                </a:path>
                <a:path w="436879" h="363219">
                  <a:moveTo>
                    <a:pt x="436879" y="284480"/>
                  </a:moveTo>
                  <a:lnTo>
                    <a:pt x="433070" y="284480"/>
                  </a:lnTo>
                  <a:lnTo>
                    <a:pt x="433070" y="298450"/>
                  </a:lnTo>
                  <a:lnTo>
                    <a:pt x="436879" y="298450"/>
                  </a:lnTo>
                  <a:lnTo>
                    <a:pt x="436879" y="284480"/>
                  </a:lnTo>
                  <a:close/>
                </a:path>
                <a:path w="436879" h="363219">
                  <a:moveTo>
                    <a:pt x="3809" y="275590"/>
                  </a:moveTo>
                  <a:lnTo>
                    <a:pt x="0" y="27559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5590"/>
                  </a:lnTo>
                  <a:close/>
                </a:path>
                <a:path w="436879" h="363219">
                  <a:moveTo>
                    <a:pt x="436879" y="275590"/>
                  </a:moveTo>
                  <a:lnTo>
                    <a:pt x="433070" y="275590"/>
                  </a:lnTo>
                  <a:lnTo>
                    <a:pt x="433070" y="283210"/>
                  </a:lnTo>
                  <a:lnTo>
                    <a:pt x="436879" y="283210"/>
                  </a:lnTo>
                  <a:lnTo>
                    <a:pt x="436879" y="275590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6418579" y="2660777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59" h="356869">
                  <a:moveTo>
                    <a:pt x="3810" y="78612"/>
                  </a:moveTo>
                  <a:lnTo>
                    <a:pt x="0" y="78612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78612"/>
                  </a:lnTo>
                  <a:close/>
                </a:path>
                <a:path w="429259" h="356869">
                  <a:moveTo>
                    <a:pt x="429260" y="78612"/>
                  </a:moveTo>
                  <a:lnTo>
                    <a:pt x="425450" y="78612"/>
                  </a:lnTo>
                  <a:lnTo>
                    <a:pt x="425450" y="81152"/>
                  </a:lnTo>
                  <a:lnTo>
                    <a:pt x="429260" y="81152"/>
                  </a:lnTo>
                  <a:lnTo>
                    <a:pt x="429260" y="78612"/>
                  </a:lnTo>
                  <a:close/>
                </a:path>
                <a:path w="429259" h="356869">
                  <a:moveTo>
                    <a:pt x="3810" y="62102"/>
                  </a:moveTo>
                  <a:lnTo>
                    <a:pt x="0" y="62102"/>
                  </a:lnTo>
                  <a:lnTo>
                    <a:pt x="0" y="77342"/>
                  </a:lnTo>
                  <a:lnTo>
                    <a:pt x="3810" y="77342"/>
                  </a:lnTo>
                  <a:lnTo>
                    <a:pt x="3810" y="62102"/>
                  </a:lnTo>
                  <a:close/>
                </a:path>
                <a:path w="429259" h="356869">
                  <a:moveTo>
                    <a:pt x="429260" y="62102"/>
                  </a:moveTo>
                  <a:lnTo>
                    <a:pt x="425450" y="62102"/>
                  </a:lnTo>
                  <a:lnTo>
                    <a:pt x="425450" y="77342"/>
                  </a:lnTo>
                  <a:lnTo>
                    <a:pt x="429260" y="77342"/>
                  </a:lnTo>
                  <a:lnTo>
                    <a:pt x="429260" y="62102"/>
                  </a:lnTo>
                  <a:close/>
                </a:path>
                <a:path w="429259" h="356869">
                  <a:moveTo>
                    <a:pt x="3810" y="59562"/>
                  </a:moveTo>
                  <a:lnTo>
                    <a:pt x="0" y="59562"/>
                  </a:lnTo>
                  <a:lnTo>
                    <a:pt x="0" y="60832"/>
                  </a:lnTo>
                  <a:lnTo>
                    <a:pt x="3810" y="60832"/>
                  </a:lnTo>
                  <a:lnTo>
                    <a:pt x="3810" y="59562"/>
                  </a:lnTo>
                  <a:close/>
                </a:path>
                <a:path w="429259" h="356869">
                  <a:moveTo>
                    <a:pt x="429260" y="59562"/>
                  </a:moveTo>
                  <a:lnTo>
                    <a:pt x="425450" y="59562"/>
                  </a:lnTo>
                  <a:lnTo>
                    <a:pt x="425450" y="60832"/>
                  </a:lnTo>
                  <a:lnTo>
                    <a:pt x="429260" y="60832"/>
                  </a:lnTo>
                  <a:lnTo>
                    <a:pt x="429260" y="59562"/>
                  </a:lnTo>
                  <a:close/>
                </a:path>
                <a:path w="429259" h="356869">
                  <a:moveTo>
                    <a:pt x="3810" y="55752"/>
                  </a:moveTo>
                  <a:lnTo>
                    <a:pt x="0" y="55752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5752"/>
                  </a:lnTo>
                  <a:close/>
                </a:path>
                <a:path w="429259" h="356869">
                  <a:moveTo>
                    <a:pt x="429260" y="55752"/>
                  </a:moveTo>
                  <a:lnTo>
                    <a:pt x="425450" y="55752"/>
                  </a:lnTo>
                  <a:lnTo>
                    <a:pt x="425450" y="58292"/>
                  </a:lnTo>
                  <a:lnTo>
                    <a:pt x="429260" y="58292"/>
                  </a:lnTo>
                  <a:lnTo>
                    <a:pt x="429260" y="55752"/>
                  </a:lnTo>
                  <a:close/>
                </a:path>
                <a:path w="429259" h="356869">
                  <a:moveTo>
                    <a:pt x="3810" y="53212"/>
                  </a:moveTo>
                  <a:lnTo>
                    <a:pt x="0" y="53212"/>
                  </a:lnTo>
                  <a:lnTo>
                    <a:pt x="0" y="54482"/>
                  </a:lnTo>
                  <a:lnTo>
                    <a:pt x="3810" y="54482"/>
                  </a:lnTo>
                  <a:lnTo>
                    <a:pt x="3810" y="53212"/>
                  </a:lnTo>
                  <a:close/>
                </a:path>
                <a:path w="429259" h="356869">
                  <a:moveTo>
                    <a:pt x="429260" y="53212"/>
                  </a:moveTo>
                  <a:lnTo>
                    <a:pt x="425450" y="53212"/>
                  </a:lnTo>
                  <a:lnTo>
                    <a:pt x="425450" y="54482"/>
                  </a:lnTo>
                  <a:lnTo>
                    <a:pt x="429260" y="54482"/>
                  </a:lnTo>
                  <a:lnTo>
                    <a:pt x="429260" y="53212"/>
                  </a:lnTo>
                  <a:close/>
                </a:path>
                <a:path w="429259" h="356869">
                  <a:moveTo>
                    <a:pt x="3810" y="46862"/>
                  </a:moveTo>
                  <a:lnTo>
                    <a:pt x="0" y="46862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6862"/>
                  </a:lnTo>
                  <a:close/>
                </a:path>
                <a:path w="429259" h="356869">
                  <a:moveTo>
                    <a:pt x="429260" y="46862"/>
                  </a:moveTo>
                  <a:lnTo>
                    <a:pt x="425450" y="46862"/>
                  </a:lnTo>
                  <a:lnTo>
                    <a:pt x="425450" y="51942"/>
                  </a:lnTo>
                  <a:lnTo>
                    <a:pt x="429260" y="51942"/>
                  </a:lnTo>
                  <a:lnTo>
                    <a:pt x="429260" y="46862"/>
                  </a:lnTo>
                  <a:close/>
                </a:path>
                <a:path w="429259" h="356869">
                  <a:moveTo>
                    <a:pt x="3810" y="43052"/>
                  </a:moveTo>
                  <a:lnTo>
                    <a:pt x="0" y="43052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3052"/>
                  </a:lnTo>
                  <a:close/>
                </a:path>
                <a:path w="429259" h="356869">
                  <a:moveTo>
                    <a:pt x="429260" y="43052"/>
                  </a:moveTo>
                  <a:lnTo>
                    <a:pt x="425450" y="43052"/>
                  </a:lnTo>
                  <a:lnTo>
                    <a:pt x="425450" y="45592"/>
                  </a:lnTo>
                  <a:lnTo>
                    <a:pt x="429260" y="45592"/>
                  </a:lnTo>
                  <a:lnTo>
                    <a:pt x="429260" y="43052"/>
                  </a:lnTo>
                  <a:close/>
                </a:path>
                <a:path w="429259" h="356869">
                  <a:moveTo>
                    <a:pt x="3810" y="40512"/>
                  </a:moveTo>
                  <a:lnTo>
                    <a:pt x="0" y="40512"/>
                  </a:lnTo>
                  <a:lnTo>
                    <a:pt x="0" y="41782"/>
                  </a:lnTo>
                  <a:lnTo>
                    <a:pt x="3810" y="41782"/>
                  </a:lnTo>
                  <a:lnTo>
                    <a:pt x="3810" y="40512"/>
                  </a:lnTo>
                  <a:close/>
                </a:path>
                <a:path w="429259" h="356869">
                  <a:moveTo>
                    <a:pt x="429260" y="40512"/>
                  </a:moveTo>
                  <a:lnTo>
                    <a:pt x="425450" y="40512"/>
                  </a:lnTo>
                  <a:lnTo>
                    <a:pt x="425450" y="41782"/>
                  </a:lnTo>
                  <a:lnTo>
                    <a:pt x="429260" y="41782"/>
                  </a:lnTo>
                  <a:lnTo>
                    <a:pt x="429260" y="40512"/>
                  </a:lnTo>
                  <a:close/>
                </a:path>
                <a:path w="429259" h="356869">
                  <a:moveTo>
                    <a:pt x="3810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10" y="39242"/>
                  </a:lnTo>
                  <a:lnTo>
                    <a:pt x="3810" y="36829"/>
                  </a:lnTo>
                  <a:close/>
                </a:path>
                <a:path w="429259" h="356869">
                  <a:moveTo>
                    <a:pt x="429260" y="36829"/>
                  </a:moveTo>
                  <a:lnTo>
                    <a:pt x="425450" y="36829"/>
                  </a:lnTo>
                  <a:lnTo>
                    <a:pt x="425450" y="39242"/>
                  </a:lnTo>
                  <a:lnTo>
                    <a:pt x="429260" y="39242"/>
                  </a:lnTo>
                  <a:lnTo>
                    <a:pt x="429260" y="36829"/>
                  </a:lnTo>
                  <a:close/>
                </a:path>
                <a:path w="429259" h="356869">
                  <a:moveTo>
                    <a:pt x="2540" y="32892"/>
                  </a:moveTo>
                  <a:lnTo>
                    <a:pt x="1270" y="32892"/>
                  </a:lnTo>
                  <a:lnTo>
                    <a:pt x="1270" y="35432"/>
                  </a:lnTo>
                  <a:lnTo>
                    <a:pt x="3810" y="35432"/>
                  </a:lnTo>
                  <a:lnTo>
                    <a:pt x="3810" y="34289"/>
                  </a:lnTo>
                  <a:lnTo>
                    <a:pt x="2540" y="34289"/>
                  </a:lnTo>
                  <a:lnTo>
                    <a:pt x="2540" y="32892"/>
                  </a:lnTo>
                  <a:close/>
                </a:path>
                <a:path w="429259" h="356869">
                  <a:moveTo>
                    <a:pt x="429260" y="32892"/>
                  </a:moveTo>
                  <a:lnTo>
                    <a:pt x="427990" y="32892"/>
                  </a:lnTo>
                  <a:lnTo>
                    <a:pt x="427990" y="34289"/>
                  </a:lnTo>
                  <a:lnTo>
                    <a:pt x="425450" y="34289"/>
                  </a:lnTo>
                  <a:lnTo>
                    <a:pt x="425450" y="35432"/>
                  </a:lnTo>
                  <a:lnTo>
                    <a:pt x="429260" y="35432"/>
                  </a:lnTo>
                  <a:lnTo>
                    <a:pt x="429260" y="32892"/>
                  </a:lnTo>
                  <a:close/>
                </a:path>
                <a:path w="429259" h="356869">
                  <a:moveTo>
                    <a:pt x="426720" y="30479"/>
                  </a:moveTo>
                  <a:lnTo>
                    <a:pt x="425450" y="30479"/>
                  </a:lnTo>
                  <a:lnTo>
                    <a:pt x="425450" y="32892"/>
                  </a:lnTo>
                  <a:lnTo>
                    <a:pt x="426720" y="32892"/>
                  </a:lnTo>
                  <a:lnTo>
                    <a:pt x="426720" y="30479"/>
                  </a:lnTo>
                  <a:close/>
                </a:path>
                <a:path w="429259" h="356869">
                  <a:moveTo>
                    <a:pt x="38100" y="1142"/>
                  </a:moveTo>
                  <a:lnTo>
                    <a:pt x="36830" y="1142"/>
                  </a:lnTo>
                  <a:lnTo>
                    <a:pt x="36830" y="3682"/>
                  </a:lnTo>
                  <a:lnTo>
                    <a:pt x="393700" y="3682"/>
                  </a:lnTo>
                  <a:lnTo>
                    <a:pt x="393700" y="2539"/>
                  </a:lnTo>
                  <a:lnTo>
                    <a:pt x="38100" y="2539"/>
                  </a:lnTo>
                  <a:lnTo>
                    <a:pt x="38100" y="1142"/>
                  </a:lnTo>
                  <a:close/>
                </a:path>
                <a:path w="429259" h="356869">
                  <a:moveTo>
                    <a:pt x="393700" y="1142"/>
                  </a:moveTo>
                  <a:lnTo>
                    <a:pt x="392429" y="1142"/>
                  </a:lnTo>
                  <a:lnTo>
                    <a:pt x="392429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29259" h="356869">
                  <a:moveTo>
                    <a:pt x="389890" y="0"/>
                  </a:moveTo>
                  <a:lnTo>
                    <a:pt x="39370" y="0"/>
                  </a:lnTo>
                  <a:lnTo>
                    <a:pt x="39370" y="1142"/>
                  </a:lnTo>
                  <a:lnTo>
                    <a:pt x="389890" y="1142"/>
                  </a:lnTo>
                  <a:lnTo>
                    <a:pt x="389890" y="0"/>
                  </a:lnTo>
                  <a:close/>
                </a:path>
                <a:path w="429259" h="356869">
                  <a:moveTo>
                    <a:pt x="3810" y="81153"/>
                  </a:moveTo>
                  <a:lnTo>
                    <a:pt x="0" y="81153"/>
                  </a:lnTo>
                  <a:lnTo>
                    <a:pt x="0" y="167512"/>
                  </a:lnTo>
                  <a:lnTo>
                    <a:pt x="3810" y="167512"/>
                  </a:lnTo>
                  <a:lnTo>
                    <a:pt x="3810" y="81153"/>
                  </a:lnTo>
                  <a:close/>
                </a:path>
                <a:path w="429259" h="356869">
                  <a:moveTo>
                    <a:pt x="429260" y="81153"/>
                  </a:moveTo>
                  <a:lnTo>
                    <a:pt x="425450" y="81153"/>
                  </a:lnTo>
                  <a:lnTo>
                    <a:pt x="425450" y="167512"/>
                  </a:lnTo>
                  <a:lnTo>
                    <a:pt x="429260" y="167512"/>
                  </a:lnTo>
                  <a:lnTo>
                    <a:pt x="429260" y="81153"/>
                  </a:lnTo>
                  <a:close/>
                </a:path>
                <a:path w="429259" h="356869">
                  <a:moveTo>
                    <a:pt x="3810" y="167513"/>
                  </a:moveTo>
                  <a:lnTo>
                    <a:pt x="0" y="167513"/>
                  </a:lnTo>
                  <a:lnTo>
                    <a:pt x="0" y="271652"/>
                  </a:lnTo>
                  <a:lnTo>
                    <a:pt x="3810" y="271652"/>
                  </a:lnTo>
                  <a:lnTo>
                    <a:pt x="3810" y="167513"/>
                  </a:lnTo>
                  <a:close/>
                </a:path>
                <a:path w="429259" h="356869">
                  <a:moveTo>
                    <a:pt x="429260" y="167513"/>
                  </a:moveTo>
                  <a:lnTo>
                    <a:pt x="425450" y="167513"/>
                  </a:lnTo>
                  <a:lnTo>
                    <a:pt x="425450" y="271652"/>
                  </a:lnTo>
                  <a:lnTo>
                    <a:pt x="429260" y="271652"/>
                  </a:lnTo>
                  <a:lnTo>
                    <a:pt x="429260" y="167513"/>
                  </a:lnTo>
                  <a:close/>
                </a:path>
                <a:path w="429259" h="356869">
                  <a:moveTo>
                    <a:pt x="396240" y="354202"/>
                  </a:moveTo>
                  <a:lnTo>
                    <a:pt x="34290" y="354202"/>
                  </a:lnTo>
                  <a:lnTo>
                    <a:pt x="34290" y="356742"/>
                  </a:lnTo>
                  <a:lnTo>
                    <a:pt x="396240" y="356742"/>
                  </a:lnTo>
                  <a:lnTo>
                    <a:pt x="396240" y="354202"/>
                  </a:lnTo>
                  <a:close/>
                </a:path>
                <a:path w="429259" h="356869">
                  <a:moveTo>
                    <a:pt x="33020" y="352933"/>
                  </a:moveTo>
                  <a:lnTo>
                    <a:pt x="30480" y="352933"/>
                  </a:lnTo>
                  <a:lnTo>
                    <a:pt x="30480" y="354202"/>
                  </a:lnTo>
                  <a:lnTo>
                    <a:pt x="33020" y="354202"/>
                  </a:lnTo>
                  <a:lnTo>
                    <a:pt x="33020" y="352933"/>
                  </a:lnTo>
                  <a:close/>
                </a:path>
                <a:path w="429259" h="356869">
                  <a:moveTo>
                    <a:pt x="400050" y="352933"/>
                  </a:moveTo>
                  <a:lnTo>
                    <a:pt x="398779" y="352933"/>
                  </a:lnTo>
                  <a:lnTo>
                    <a:pt x="398779" y="354202"/>
                  </a:lnTo>
                  <a:lnTo>
                    <a:pt x="400050" y="354202"/>
                  </a:lnTo>
                  <a:lnTo>
                    <a:pt x="400050" y="352933"/>
                  </a:lnTo>
                  <a:close/>
                </a:path>
                <a:path w="429259" h="356869">
                  <a:moveTo>
                    <a:pt x="3810" y="322452"/>
                  </a:moveTo>
                  <a:lnTo>
                    <a:pt x="0" y="322452"/>
                  </a:lnTo>
                  <a:lnTo>
                    <a:pt x="0" y="324992"/>
                  </a:lnTo>
                  <a:lnTo>
                    <a:pt x="1270" y="324992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8802"/>
                  </a:lnTo>
                  <a:lnTo>
                    <a:pt x="3810" y="328802"/>
                  </a:lnTo>
                  <a:lnTo>
                    <a:pt x="3810" y="322452"/>
                  </a:lnTo>
                  <a:close/>
                </a:path>
                <a:path w="429259" h="356869">
                  <a:moveTo>
                    <a:pt x="429260" y="322452"/>
                  </a:moveTo>
                  <a:lnTo>
                    <a:pt x="425450" y="322452"/>
                  </a:lnTo>
                  <a:lnTo>
                    <a:pt x="425450" y="327533"/>
                  </a:lnTo>
                  <a:lnTo>
                    <a:pt x="426720" y="327533"/>
                  </a:lnTo>
                  <a:lnTo>
                    <a:pt x="426720" y="328802"/>
                  </a:lnTo>
                  <a:lnTo>
                    <a:pt x="427990" y="328802"/>
                  </a:lnTo>
                  <a:lnTo>
                    <a:pt x="427990" y="326263"/>
                  </a:lnTo>
                  <a:lnTo>
                    <a:pt x="429260" y="326263"/>
                  </a:lnTo>
                  <a:lnTo>
                    <a:pt x="429260" y="322452"/>
                  </a:lnTo>
                  <a:close/>
                </a:path>
                <a:path w="429259" h="356869">
                  <a:moveTo>
                    <a:pt x="3810" y="319913"/>
                  </a:moveTo>
                  <a:lnTo>
                    <a:pt x="0" y="319913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319913"/>
                  </a:lnTo>
                  <a:close/>
                </a:path>
                <a:path w="429259" h="356869">
                  <a:moveTo>
                    <a:pt x="429260" y="319913"/>
                  </a:moveTo>
                  <a:lnTo>
                    <a:pt x="425450" y="319913"/>
                  </a:lnTo>
                  <a:lnTo>
                    <a:pt x="425450" y="321183"/>
                  </a:lnTo>
                  <a:lnTo>
                    <a:pt x="429260" y="321183"/>
                  </a:lnTo>
                  <a:lnTo>
                    <a:pt x="429260" y="319913"/>
                  </a:lnTo>
                  <a:close/>
                </a:path>
                <a:path w="429259" h="356869">
                  <a:moveTo>
                    <a:pt x="3810" y="313563"/>
                  </a:moveTo>
                  <a:lnTo>
                    <a:pt x="0" y="313563"/>
                  </a:lnTo>
                  <a:lnTo>
                    <a:pt x="0" y="318642"/>
                  </a:lnTo>
                  <a:lnTo>
                    <a:pt x="3810" y="318642"/>
                  </a:lnTo>
                  <a:lnTo>
                    <a:pt x="3810" y="313563"/>
                  </a:lnTo>
                  <a:close/>
                </a:path>
                <a:path w="429259" h="356869">
                  <a:moveTo>
                    <a:pt x="429260" y="313563"/>
                  </a:moveTo>
                  <a:lnTo>
                    <a:pt x="425450" y="313563"/>
                  </a:lnTo>
                  <a:lnTo>
                    <a:pt x="425450" y="318642"/>
                  </a:lnTo>
                  <a:lnTo>
                    <a:pt x="429260" y="318642"/>
                  </a:lnTo>
                  <a:lnTo>
                    <a:pt x="429260" y="313563"/>
                  </a:lnTo>
                  <a:close/>
                </a:path>
                <a:path w="429259" h="356869">
                  <a:moveTo>
                    <a:pt x="3810" y="307213"/>
                  </a:moveTo>
                  <a:lnTo>
                    <a:pt x="0" y="307213"/>
                  </a:lnTo>
                  <a:lnTo>
                    <a:pt x="0" y="312292"/>
                  </a:lnTo>
                  <a:lnTo>
                    <a:pt x="3810" y="312292"/>
                  </a:lnTo>
                  <a:lnTo>
                    <a:pt x="3810" y="307213"/>
                  </a:lnTo>
                  <a:close/>
                </a:path>
                <a:path w="429259" h="356869">
                  <a:moveTo>
                    <a:pt x="429260" y="307213"/>
                  </a:moveTo>
                  <a:lnTo>
                    <a:pt x="425450" y="307213"/>
                  </a:lnTo>
                  <a:lnTo>
                    <a:pt x="425450" y="312292"/>
                  </a:lnTo>
                  <a:lnTo>
                    <a:pt x="429260" y="312292"/>
                  </a:lnTo>
                  <a:lnTo>
                    <a:pt x="429260" y="307213"/>
                  </a:lnTo>
                  <a:close/>
                </a:path>
                <a:path w="429259" h="356869">
                  <a:moveTo>
                    <a:pt x="3810" y="303402"/>
                  </a:moveTo>
                  <a:lnTo>
                    <a:pt x="0" y="303402"/>
                  </a:lnTo>
                  <a:lnTo>
                    <a:pt x="0" y="305942"/>
                  </a:lnTo>
                  <a:lnTo>
                    <a:pt x="3810" y="305942"/>
                  </a:lnTo>
                  <a:lnTo>
                    <a:pt x="3810" y="303402"/>
                  </a:lnTo>
                  <a:close/>
                </a:path>
                <a:path w="429259" h="356869">
                  <a:moveTo>
                    <a:pt x="429260" y="303402"/>
                  </a:moveTo>
                  <a:lnTo>
                    <a:pt x="425450" y="303402"/>
                  </a:lnTo>
                  <a:lnTo>
                    <a:pt x="425450" y="305942"/>
                  </a:lnTo>
                  <a:lnTo>
                    <a:pt x="429260" y="305942"/>
                  </a:lnTo>
                  <a:lnTo>
                    <a:pt x="429260" y="303402"/>
                  </a:lnTo>
                  <a:close/>
                </a:path>
                <a:path w="429259" h="356869">
                  <a:moveTo>
                    <a:pt x="3810" y="300863"/>
                  </a:moveTo>
                  <a:lnTo>
                    <a:pt x="0" y="300863"/>
                  </a:lnTo>
                  <a:lnTo>
                    <a:pt x="0" y="302133"/>
                  </a:lnTo>
                  <a:lnTo>
                    <a:pt x="3810" y="302133"/>
                  </a:lnTo>
                  <a:lnTo>
                    <a:pt x="3810" y="300863"/>
                  </a:lnTo>
                  <a:close/>
                </a:path>
                <a:path w="429259" h="356869">
                  <a:moveTo>
                    <a:pt x="429260" y="300863"/>
                  </a:moveTo>
                  <a:lnTo>
                    <a:pt x="425450" y="300863"/>
                  </a:lnTo>
                  <a:lnTo>
                    <a:pt x="425450" y="302133"/>
                  </a:lnTo>
                  <a:lnTo>
                    <a:pt x="429260" y="302133"/>
                  </a:lnTo>
                  <a:lnTo>
                    <a:pt x="429260" y="300863"/>
                  </a:lnTo>
                  <a:close/>
                </a:path>
                <a:path w="429259" h="356869">
                  <a:moveTo>
                    <a:pt x="3810" y="297052"/>
                  </a:moveTo>
                  <a:lnTo>
                    <a:pt x="0" y="297052"/>
                  </a:lnTo>
                  <a:lnTo>
                    <a:pt x="0" y="299592"/>
                  </a:lnTo>
                  <a:lnTo>
                    <a:pt x="3810" y="299592"/>
                  </a:lnTo>
                  <a:lnTo>
                    <a:pt x="3810" y="297052"/>
                  </a:lnTo>
                  <a:close/>
                </a:path>
                <a:path w="429259" h="356869">
                  <a:moveTo>
                    <a:pt x="429260" y="297052"/>
                  </a:moveTo>
                  <a:lnTo>
                    <a:pt x="425450" y="297052"/>
                  </a:lnTo>
                  <a:lnTo>
                    <a:pt x="425450" y="299592"/>
                  </a:lnTo>
                  <a:lnTo>
                    <a:pt x="429260" y="299592"/>
                  </a:lnTo>
                  <a:lnTo>
                    <a:pt x="429260" y="297052"/>
                  </a:lnTo>
                  <a:close/>
                </a:path>
                <a:path w="429259" h="356869">
                  <a:moveTo>
                    <a:pt x="3810" y="281813"/>
                  </a:moveTo>
                  <a:lnTo>
                    <a:pt x="0" y="281813"/>
                  </a:lnTo>
                  <a:lnTo>
                    <a:pt x="0" y="295783"/>
                  </a:lnTo>
                  <a:lnTo>
                    <a:pt x="3810" y="295783"/>
                  </a:lnTo>
                  <a:lnTo>
                    <a:pt x="3810" y="281813"/>
                  </a:lnTo>
                  <a:close/>
                </a:path>
                <a:path w="429259" h="356869">
                  <a:moveTo>
                    <a:pt x="429260" y="281813"/>
                  </a:moveTo>
                  <a:lnTo>
                    <a:pt x="425450" y="281813"/>
                  </a:lnTo>
                  <a:lnTo>
                    <a:pt x="425450" y="295783"/>
                  </a:lnTo>
                  <a:lnTo>
                    <a:pt x="429260" y="295783"/>
                  </a:lnTo>
                  <a:lnTo>
                    <a:pt x="429260" y="281813"/>
                  </a:lnTo>
                  <a:close/>
                </a:path>
                <a:path w="429259" h="356869">
                  <a:moveTo>
                    <a:pt x="3810" y="272923"/>
                  </a:moveTo>
                  <a:lnTo>
                    <a:pt x="0" y="272923"/>
                  </a:lnTo>
                  <a:lnTo>
                    <a:pt x="0" y="280542"/>
                  </a:lnTo>
                  <a:lnTo>
                    <a:pt x="3810" y="280542"/>
                  </a:lnTo>
                  <a:lnTo>
                    <a:pt x="3810" y="272923"/>
                  </a:lnTo>
                  <a:close/>
                </a:path>
                <a:path w="429259" h="356869">
                  <a:moveTo>
                    <a:pt x="429260" y="272923"/>
                  </a:moveTo>
                  <a:lnTo>
                    <a:pt x="425450" y="272923"/>
                  </a:lnTo>
                  <a:lnTo>
                    <a:pt x="425450" y="280542"/>
                  </a:lnTo>
                  <a:lnTo>
                    <a:pt x="429260" y="280542"/>
                  </a:lnTo>
                  <a:lnTo>
                    <a:pt x="429260" y="272923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6422389" y="266446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40" h="349250">
                  <a:moveTo>
                    <a:pt x="3810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4929"/>
                  </a:lnTo>
                  <a:close/>
                </a:path>
                <a:path w="421640" h="349250">
                  <a:moveTo>
                    <a:pt x="421639" y="74929"/>
                  </a:moveTo>
                  <a:lnTo>
                    <a:pt x="417830" y="74929"/>
                  </a:lnTo>
                  <a:lnTo>
                    <a:pt x="417830" y="77469"/>
                  </a:lnTo>
                  <a:lnTo>
                    <a:pt x="421639" y="77469"/>
                  </a:lnTo>
                  <a:lnTo>
                    <a:pt x="421639" y="74929"/>
                  </a:lnTo>
                  <a:close/>
                </a:path>
                <a:path w="421640" h="349250">
                  <a:moveTo>
                    <a:pt x="3810" y="58419"/>
                  </a:moveTo>
                  <a:lnTo>
                    <a:pt x="0" y="58419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8419"/>
                  </a:lnTo>
                  <a:close/>
                </a:path>
                <a:path w="421640" h="349250">
                  <a:moveTo>
                    <a:pt x="421639" y="58419"/>
                  </a:moveTo>
                  <a:lnTo>
                    <a:pt x="417830" y="58419"/>
                  </a:lnTo>
                  <a:lnTo>
                    <a:pt x="417830" y="73659"/>
                  </a:lnTo>
                  <a:lnTo>
                    <a:pt x="421639" y="73659"/>
                  </a:lnTo>
                  <a:lnTo>
                    <a:pt x="421639" y="58419"/>
                  </a:lnTo>
                  <a:close/>
                </a:path>
                <a:path w="421640" h="349250">
                  <a:moveTo>
                    <a:pt x="3810" y="55879"/>
                  </a:moveTo>
                  <a:lnTo>
                    <a:pt x="0" y="5587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5879"/>
                  </a:lnTo>
                  <a:close/>
                </a:path>
                <a:path w="421640" h="349250">
                  <a:moveTo>
                    <a:pt x="421639" y="55879"/>
                  </a:moveTo>
                  <a:lnTo>
                    <a:pt x="417830" y="55879"/>
                  </a:lnTo>
                  <a:lnTo>
                    <a:pt x="417830" y="57149"/>
                  </a:lnTo>
                  <a:lnTo>
                    <a:pt x="421639" y="57149"/>
                  </a:lnTo>
                  <a:lnTo>
                    <a:pt x="421639" y="55879"/>
                  </a:lnTo>
                  <a:close/>
                </a:path>
                <a:path w="421640" h="349250">
                  <a:moveTo>
                    <a:pt x="3810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52069"/>
                  </a:lnTo>
                  <a:close/>
                </a:path>
                <a:path w="421640" h="349250">
                  <a:moveTo>
                    <a:pt x="421639" y="52069"/>
                  </a:moveTo>
                  <a:lnTo>
                    <a:pt x="417830" y="52069"/>
                  </a:lnTo>
                  <a:lnTo>
                    <a:pt x="417830" y="54609"/>
                  </a:lnTo>
                  <a:lnTo>
                    <a:pt x="421639" y="54609"/>
                  </a:lnTo>
                  <a:lnTo>
                    <a:pt x="421639" y="52069"/>
                  </a:lnTo>
                  <a:close/>
                </a:path>
                <a:path w="421640" h="349250">
                  <a:moveTo>
                    <a:pt x="3810" y="4952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9529"/>
                  </a:lnTo>
                  <a:close/>
                </a:path>
                <a:path w="421640" h="349250">
                  <a:moveTo>
                    <a:pt x="421639" y="49529"/>
                  </a:moveTo>
                  <a:lnTo>
                    <a:pt x="417830" y="49529"/>
                  </a:lnTo>
                  <a:lnTo>
                    <a:pt x="417830" y="50799"/>
                  </a:lnTo>
                  <a:lnTo>
                    <a:pt x="421639" y="50799"/>
                  </a:lnTo>
                  <a:lnTo>
                    <a:pt x="421639" y="49529"/>
                  </a:lnTo>
                  <a:close/>
                </a:path>
                <a:path w="421640" h="349250">
                  <a:moveTo>
                    <a:pt x="3810" y="43179"/>
                  </a:moveTo>
                  <a:lnTo>
                    <a:pt x="0" y="43179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3179"/>
                  </a:lnTo>
                  <a:close/>
                </a:path>
                <a:path w="421640" h="349250">
                  <a:moveTo>
                    <a:pt x="421639" y="43179"/>
                  </a:moveTo>
                  <a:lnTo>
                    <a:pt x="417830" y="43179"/>
                  </a:lnTo>
                  <a:lnTo>
                    <a:pt x="417830" y="48259"/>
                  </a:lnTo>
                  <a:lnTo>
                    <a:pt x="421639" y="48259"/>
                  </a:lnTo>
                  <a:lnTo>
                    <a:pt x="421639" y="43179"/>
                  </a:lnTo>
                  <a:close/>
                </a:path>
                <a:path w="421640" h="349250">
                  <a:moveTo>
                    <a:pt x="3810" y="39369"/>
                  </a:moveTo>
                  <a:lnTo>
                    <a:pt x="0" y="39369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9369"/>
                  </a:lnTo>
                  <a:close/>
                </a:path>
                <a:path w="421640" h="349250">
                  <a:moveTo>
                    <a:pt x="421639" y="39369"/>
                  </a:moveTo>
                  <a:lnTo>
                    <a:pt x="417830" y="39369"/>
                  </a:lnTo>
                  <a:lnTo>
                    <a:pt x="417830" y="41909"/>
                  </a:lnTo>
                  <a:lnTo>
                    <a:pt x="421639" y="41909"/>
                  </a:lnTo>
                  <a:lnTo>
                    <a:pt x="421639" y="39369"/>
                  </a:lnTo>
                  <a:close/>
                </a:path>
                <a:path w="421640" h="349250">
                  <a:moveTo>
                    <a:pt x="3810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6829"/>
                  </a:lnTo>
                  <a:close/>
                </a:path>
                <a:path w="421640" h="349250">
                  <a:moveTo>
                    <a:pt x="421639" y="36829"/>
                  </a:moveTo>
                  <a:lnTo>
                    <a:pt x="417830" y="36829"/>
                  </a:lnTo>
                  <a:lnTo>
                    <a:pt x="417830" y="38099"/>
                  </a:lnTo>
                  <a:lnTo>
                    <a:pt x="421639" y="38099"/>
                  </a:lnTo>
                  <a:lnTo>
                    <a:pt x="421639" y="36829"/>
                  </a:lnTo>
                  <a:close/>
                </a:path>
                <a:path w="421640" h="349250">
                  <a:moveTo>
                    <a:pt x="381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019"/>
                  </a:lnTo>
                  <a:close/>
                </a:path>
                <a:path w="421640" h="349250">
                  <a:moveTo>
                    <a:pt x="421639" y="33019"/>
                  </a:moveTo>
                  <a:lnTo>
                    <a:pt x="417830" y="33019"/>
                  </a:lnTo>
                  <a:lnTo>
                    <a:pt x="417830" y="35559"/>
                  </a:lnTo>
                  <a:lnTo>
                    <a:pt x="421639" y="35559"/>
                  </a:lnTo>
                  <a:lnTo>
                    <a:pt x="421639" y="33019"/>
                  </a:lnTo>
                  <a:close/>
                </a:path>
                <a:path w="421640" h="349250">
                  <a:moveTo>
                    <a:pt x="381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30479"/>
                  </a:lnTo>
                  <a:close/>
                </a:path>
                <a:path w="421640" h="349250">
                  <a:moveTo>
                    <a:pt x="421639" y="30479"/>
                  </a:moveTo>
                  <a:lnTo>
                    <a:pt x="417830" y="30479"/>
                  </a:lnTo>
                  <a:lnTo>
                    <a:pt x="417830" y="31749"/>
                  </a:lnTo>
                  <a:lnTo>
                    <a:pt x="421639" y="31749"/>
                  </a:lnTo>
                  <a:lnTo>
                    <a:pt x="421639" y="30479"/>
                  </a:lnTo>
                  <a:close/>
                </a:path>
                <a:path w="421640" h="349250">
                  <a:moveTo>
                    <a:pt x="3810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69"/>
                  </a:lnTo>
                  <a:close/>
                </a:path>
                <a:path w="421640" h="349250">
                  <a:moveTo>
                    <a:pt x="421639" y="25399"/>
                  </a:moveTo>
                  <a:lnTo>
                    <a:pt x="420369" y="25399"/>
                  </a:lnTo>
                  <a:lnTo>
                    <a:pt x="420369" y="26669"/>
                  </a:lnTo>
                  <a:lnTo>
                    <a:pt x="417830" y="26669"/>
                  </a:lnTo>
                  <a:lnTo>
                    <a:pt x="417830" y="29209"/>
                  </a:lnTo>
                  <a:lnTo>
                    <a:pt x="421639" y="29209"/>
                  </a:lnTo>
                  <a:lnTo>
                    <a:pt x="421639" y="25399"/>
                  </a:lnTo>
                  <a:close/>
                </a:path>
                <a:path w="421640" h="349250">
                  <a:moveTo>
                    <a:pt x="2539" y="25399"/>
                  </a:moveTo>
                  <a:lnTo>
                    <a:pt x="1270" y="25399"/>
                  </a:lnTo>
                  <a:lnTo>
                    <a:pt x="1270" y="26669"/>
                  </a:lnTo>
                  <a:lnTo>
                    <a:pt x="2539" y="26669"/>
                  </a:lnTo>
                  <a:lnTo>
                    <a:pt x="2539" y="25399"/>
                  </a:lnTo>
                  <a:close/>
                </a:path>
                <a:path w="421640" h="349250">
                  <a:moveTo>
                    <a:pt x="419100" y="22859"/>
                  </a:moveTo>
                  <a:lnTo>
                    <a:pt x="417830" y="22859"/>
                  </a:lnTo>
                  <a:lnTo>
                    <a:pt x="417830" y="25399"/>
                  </a:lnTo>
                  <a:lnTo>
                    <a:pt x="419100" y="25399"/>
                  </a:lnTo>
                  <a:lnTo>
                    <a:pt x="419100" y="22859"/>
                  </a:lnTo>
                  <a:close/>
                </a:path>
                <a:path w="421640" h="349250">
                  <a:moveTo>
                    <a:pt x="394969" y="1269"/>
                  </a:moveTo>
                  <a:lnTo>
                    <a:pt x="27939" y="1269"/>
                  </a:lnTo>
                  <a:lnTo>
                    <a:pt x="27939" y="3810"/>
                  </a:lnTo>
                  <a:lnTo>
                    <a:pt x="394969" y="3810"/>
                  </a:lnTo>
                  <a:lnTo>
                    <a:pt x="394969" y="1269"/>
                  </a:lnTo>
                  <a:close/>
                </a:path>
                <a:path w="421640" h="349250">
                  <a:moveTo>
                    <a:pt x="30480" y="0"/>
                  </a:moveTo>
                  <a:lnTo>
                    <a:pt x="29210" y="0"/>
                  </a:lnTo>
                  <a:lnTo>
                    <a:pt x="29210" y="1269"/>
                  </a:lnTo>
                  <a:lnTo>
                    <a:pt x="30480" y="1269"/>
                  </a:lnTo>
                  <a:lnTo>
                    <a:pt x="30480" y="0"/>
                  </a:lnTo>
                  <a:close/>
                </a:path>
                <a:path w="421640" h="349250">
                  <a:moveTo>
                    <a:pt x="393700" y="0"/>
                  </a:moveTo>
                  <a:lnTo>
                    <a:pt x="391160" y="0"/>
                  </a:lnTo>
                  <a:lnTo>
                    <a:pt x="39116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1640" h="349250">
                  <a:moveTo>
                    <a:pt x="3810" y="77470"/>
                  </a:moveTo>
                  <a:lnTo>
                    <a:pt x="0" y="7747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77470"/>
                  </a:lnTo>
                  <a:close/>
                </a:path>
                <a:path w="421640" h="349250">
                  <a:moveTo>
                    <a:pt x="421639" y="77470"/>
                  </a:moveTo>
                  <a:lnTo>
                    <a:pt x="417830" y="77470"/>
                  </a:lnTo>
                  <a:lnTo>
                    <a:pt x="417830" y="163829"/>
                  </a:lnTo>
                  <a:lnTo>
                    <a:pt x="421639" y="163829"/>
                  </a:lnTo>
                  <a:lnTo>
                    <a:pt x="421639" y="77470"/>
                  </a:lnTo>
                  <a:close/>
                </a:path>
                <a:path w="421640" h="349250">
                  <a:moveTo>
                    <a:pt x="3810" y="163830"/>
                  </a:moveTo>
                  <a:lnTo>
                    <a:pt x="0" y="16383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163830"/>
                  </a:lnTo>
                  <a:close/>
                </a:path>
                <a:path w="421640" h="349250">
                  <a:moveTo>
                    <a:pt x="421639" y="163830"/>
                  </a:moveTo>
                  <a:lnTo>
                    <a:pt x="417830" y="163830"/>
                  </a:lnTo>
                  <a:lnTo>
                    <a:pt x="417830" y="267969"/>
                  </a:lnTo>
                  <a:lnTo>
                    <a:pt x="421639" y="267969"/>
                  </a:lnTo>
                  <a:lnTo>
                    <a:pt x="421639" y="163830"/>
                  </a:lnTo>
                  <a:close/>
                </a:path>
                <a:path w="421640" h="349250">
                  <a:moveTo>
                    <a:pt x="396239" y="347979"/>
                  </a:moveTo>
                  <a:lnTo>
                    <a:pt x="26670" y="347979"/>
                  </a:lnTo>
                  <a:lnTo>
                    <a:pt x="26670" y="349250"/>
                  </a:lnTo>
                  <a:lnTo>
                    <a:pt x="396239" y="349250"/>
                  </a:lnTo>
                  <a:lnTo>
                    <a:pt x="396239" y="347979"/>
                  </a:lnTo>
                  <a:close/>
                </a:path>
                <a:path w="421640" h="349250">
                  <a:moveTo>
                    <a:pt x="25400" y="346709"/>
                  </a:moveTo>
                  <a:lnTo>
                    <a:pt x="24130" y="346709"/>
                  </a:lnTo>
                  <a:lnTo>
                    <a:pt x="24130" y="347979"/>
                  </a:lnTo>
                  <a:lnTo>
                    <a:pt x="25400" y="347979"/>
                  </a:lnTo>
                  <a:lnTo>
                    <a:pt x="25400" y="346709"/>
                  </a:lnTo>
                  <a:close/>
                </a:path>
                <a:path w="421640" h="349250">
                  <a:moveTo>
                    <a:pt x="398780" y="346709"/>
                  </a:moveTo>
                  <a:lnTo>
                    <a:pt x="397510" y="346709"/>
                  </a:lnTo>
                  <a:lnTo>
                    <a:pt x="397510" y="347979"/>
                  </a:lnTo>
                  <a:lnTo>
                    <a:pt x="398780" y="347979"/>
                  </a:lnTo>
                  <a:lnTo>
                    <a:pt x="398780" y="346709"/>
                  </a:lnTo>
                  <a:close/>
                </a:path>
                <a:path w="421640" h="349250">
                  <a:moveTo>
                    <a:pt x="401319" y="345439"/>
                  </a:moveTo>
                  <a:lnTo>
                    <a:pt x="22860" y="345439"/>
                  </a:lnTo>
                  <a:lnTo>
                    <a:pt x="22860" y="346709"/>
                  </a:lnTo>
                  <a:lnTo>
                    <a:pt x="401319" y="346709"/>
                  </a:lnTo>
                  <a:lnTo>
                    <a:pt x="401319" y="345439"/>
                  </a:lnTo>
                  <a:close/>
                </a:path>
                <a:path w="421640" h="349250">
                  <a:moveTo>
                    <a:pt x="3810" y="325119"/>
                  </a:moveTo>
                  <a:lnTo>
                    <a:pt x="1270" y="325119"/>
                  </a:lnTo>
                  <a:lnTo>
                    <a:pt x="1270" y="327659"/>
                  </a:lnTo>
                  <a:lnTo>
                    <a:pt x="2539" y="327659"/>
                  </a:lnTo>
                  <a:lnTo>
                    <a:pt x="2539" y="328929"/>
                  </a:lnTo>
                  <a:lnTo>
                    <a:pt x="3810" y="328929"/>
                  </a:lnTo>
                  <a:lnTo>
                    <a:pt x="3810" y="325119"/>
                  </a:lnTo>
                  <a:close/>
                </a:path>
                <a:path w="421640" h="349250">
                  <a:moveTo>
                    <a:pt x="420369" y="327659"/>
                  </a:moveTo>
                  <a:lnTo>
                    <a:pt x="419100" y="327659"/>
                  </a:lnTo>
                  <a:lnTo>
                    <a:pt x="419100" y="328929"/>
                  </a:lnTo>
                  <a:lnTo>
                    <a:pt x="420369" y="328929"/>
                  </a:lnTo>
                  <a:lnTo>
                    <a:pt x="420369" y="327659"/>
                  </a:lnTo>
                  <a:close/>
                </a:path>
                <a:path w="421640" h="349250">
                  <a:moveTo>
                    <a:pt x="421639" y="325119"/>
                  </a:moveTo>
                  <a:lnTo>
                    <a:pt x="417830" y="325119"/>
                  </a:lnTo>
                  <a:lnTo>
                    <a:pt x="417830" y="327659"/>
                  </a:lnTo>
                  <a:lnTo>
                    <a:pt x="421639" y="327659"/>
                  </a:lnTo>
                  <a:lnTo>
                    <a:pt x="421639" y="325119"/>
                  </a:lnTo>
                  <a:close/>
                </a:path>
                <a:path w="421640" h="349250">
                  <a:moveTo>
                    <a:pt x="3810" y="318769"/>
                  </a:moveTo>
                  <a:lnTo>
                    <a:pt x="0" y="318769"/>
                  </a:lnTo>
                  <a:lnTo>
                    <a:pt x="0" y="323850"/>
                  </a:lnTo>
                  <a:lnTo>
                    <a:pt x="3810" y="323850"/>
                  </a:lnTo>
                  <a:lnTo>
                    <a:pt x="3810" y="318769"/>
                  </a:lnTo>
                  <a:close/>
                </a:path>
                <a:path w="421640" h="349250">
                  <a:moveTo>
                    <a:pt x="421639" y="318769"/>
                  </a:moveTo>
                  <a:lnTo>
                    <a:pt x="417830" y="318769"/>
                  </a:lnTo>
                  <a:lnTo>
                    <a:pt x="417830" y="323850"/>
                  </a:lnTo>
                  <a:lnTo>
                    <a:pt x="421639" y="323850"/>
                  </a:lnTo>
                  <a:lnTo>
                    <a:pt x="421639" y="318769"/>
                  </a:lnTo>
                  <a:close/>
                </a:path>
                <a:path w="421640" h="349250">
                  <a:moveTo>
                    <a:pt x="3810" y="316229"/>
                  </a:moveTo>
                  <a:lnTo>
                    <a:pt x="0" y="316229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6229"/>
                  </a:lnTo>
                  <a:close/>
                </a:path>
                <a:path w="421640" h="349250">
                  <a:moveTo>
                    <a:pt x="421639" y="316229"/>
                  </a:moveTo>
                  <a:lnTo>
                    <a:pt x="417830" y="316229"/>
                  </a:lnTo>
                  <a:lnTo>
                    <a:pt x="417830" y="317500"/>
                  </a:lnTo>
                  <a:lnTo>
                    <a:pt x="421639" y="317500"/>
                  </a:lnTo>
                  <a:lnTo>
                    <a:pt x="421639" y="316229"/>
                  </a:lnTo>
                  <a:close/>
                </a:path>
                <a:path w="421640" h="349250">
                  <a:moveTo>
                    <a:pt x="3810" y="309879"/>
                  </a:moveTo>
                  <a:lnTo>
                    <a:pt x="0" y="309879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09879"/>
                  </a:lnTo>
                  <a:close/>
                </a:path>
                <a:path w="421640" h="349250">
                  <a:moveTo>
                    <a:pt x="421639" y="309879"/>
                  </a:moveTo>
                  <a:lnTo>
                    <a:pt x="417830" y="309879"/>
                  </a:lnTo>
                  <a:lnTo>
                    <a:pt x="417830" y="314959"/>
                  </a:lnTo>
                  <a:lnTo>
                    <a:pt x="421639" y="314959"/>
                  </a:lnTo>
                  <a:lnTo>
                    <a:pt x="421639" y="309879"/>
                  </a:lnTo>
                  <a:close/>
                </a:path>
                <a:path w="421640" h="349250">
                  <a:moveTo>
                    <a:pt x="3810" y="303529"/>
                  </a:moveTo>
                  <a:lnTo>
                    <a:pt x="0" y="303529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3529"/>
                  </a:lnTo>
                  <a:close/>
                </a:path>
                <a:path w="421640" h="349250">
                  <a:moveTo>
                    <a:pt x="421639" y="303529"/>
                  </a:moveTo>
                  <a:lnTo>
                    <a:pt x="417830" y="303529"/>
                  </a:lnTo>
                  <a:lnTo>
                    <a:pt x="417830" y="308609"/>
                  </a:lnTo>
                  <a:lnTo>
                    <a:pt x="421639" y="308609"/>
                  </a:lnTo>
                  <a:lnTo>
                    <a:pt x="421639" y="303529"/>
                  </a:lnTo>
                  <a:close/>
                </a:path>
                <a:path w="421640" h="349250">
                  <a:moveTo>
                    <a:pt x="3810" y="299719"/>
                  </a:moveTo>
                  <a:lnTo>
                    <a:pt x="0" y="299719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9719"/>
                  </a:lnTo>
                  <a:close/>
                </a:path>
                <a:path w="421640" h="349250">
                  <a:moveTo>
                    <a:pt x="421639" y="299719"/>
                  </a:moveTo>
                  <a:lnTo>
                    <a:pt x="417830" y="299719"/>
                  </a:lnTo>
                  <a:lnTo>
                    <a:pt x="417830" y="302259"/>
                  </a:lnTo>
                  <a:lnTo>
                    <a:pt x="421639" y="302259"/>
                  </a:lnTo>
                  <a:lnTo>
                    <a:pt x="421639" y="299719"/>
                  </a:lnTo>
                  <a:close/>
                </a:path>
                <a:path w="421640" h="349250">
                  <a:moveTo>
                    <a:pt x="3810" y="297179"/>
                  </a:moveTo>
                  <a:lnTo>
                    <a:pt x="0" y="297179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7179"/>
                  </a:lnTo>
                  <a:close/>
                </a:path>
                <a:path w="421640" h="349250">
                  <a:moveTo>
                    <a:pt x="421639" y="297179"/>
                  </a:moveTo>
                  <a:lnTo>
                    <a:pt x="417830" y="297179"/>
                  </a:lnTo>
                  <a:lnTo>
                    <a:pt x="417830" y="298450"/>
                  </a:lnTo>
                  <a:lnTo>
                    <a:pt x="421639" y="298450"/>
                  </a:lnTo>
                  <a:lnTo>
                    <a:pt x="421639" y="297179"/>
                  </a:lnTo>
                  <a:close/>
                </a:path>
                <a:path w="421640" h="349250">
                  <a:moveTo>
                    <a:pt x="3810" y="293369"/>
                  </a:moveTo>
                  <a:lnTo>
                    <a:pt x="0" y="293369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3369"/>
                  </a:lnTo>
                  <a:close/>
                </a:path>
                <a:path w="421640" h="349250">
                  <a:moveTo>
                    <a:pt x="421639" y="293369"/>
                  </a:moveTo>
                  <a:lnTo>
                    <a:pt x="417830" y="293369"/>
                  </a:lnTo>
                  <a:lnTo>
                    <a:pt x="417830" y="295909"/>
                  </a:lnTo>
                  <a:lnTo>
                    <a:pt x="421639" y="295909"/>
                  </a:lnTo>
                  <a:lnTo>
                    <a:pt x="421639" y="293369"/>
                  </a:lnTo>
                  <a:close/>
                </a:path>
                <a:path w="421640" h="349250">
                  <a:moveTo>
                    <a:pt x="3810" y="278129"/>
                  </a:moveTo>
                  <a:lnTo>
                    <a:pt x="0" y="278129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78129"/>
                  </a:lnTo>
                  <a:close/>
                </a:path>
                <a:path w="421640" h="349250">
                  <a:moveTo>
                    <a:pt x="421639" y="278129"/>
                  </a:moveTo>
                  <a:lnTo>
                    <a:pt x="417830" y="278129"/>
                  </a:lnTo>
                  <a:lnTo>
                    <a:pt x="417830" y="292100"/>
                  </a:lnTo>
                  <a:lnTo>
                    <a:pt x="421639" y="292100"/>
                  </a:lnTo>
                  <a:lnTo>
                    <a:pt x="421639" y="278129"/>
                  </a:lnTo>
                  <a:close/>
                </a:path>
                <a:path w="421640" h="349250">
                  <a:moveTo>
                    <a:pt x="3810" y="269239"/>
                  </a:moveTo>
                  <a:lnTo>
                    <a:pt x="0" y="269239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69239"/>
                  </a:lnTo>
                  <a:close/>
                </a:path>
                <a:path w="421640" h="349250">
                  <a:moveTo>
                    <a:pt x="421639" y="269239"/>
                  </a:moveTo>
                  <a:lnTo>
                    <a:pt x="417830" y="269239"/>
                  </a:lnTo>
                  <a:lnTo>
                    <a:pt x="417830" y="276859"/>
                  </a:lnTo>
                  <a:lnTo>
                    <a:pt x="421639" y="276859"/>
                  </a:lnTo>
                  <a:lnTo>
                    <a:pt x="421639" y="269239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6426199" y="266827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30">
                  <a:moveTo>
                    <a:pt x="3810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71119"/>
                  </a:lnTo>
                  <a:close/>
                </a:path>
                <a:path w="414020" h="341630">
                  <a:moveTo>
                    <a:pt x="414020" y="71119"/>
                  </a:moveTo>
                  <a:lnTo>
                    <a:pt x="410209" y="71119"/>
                  </a:lnTo>
                  <a:lnTo>
                    <a:pt x="410209" y="73659"/>
                  </a:lnTo>
                  <a:lnTo>
                    <a:pt x="414020" y="73659"/>
                  </a:lnTo>
                  <a:lnTo>
                    <a:pt x="414020" y="71119"/>
                  </a:lnTo>
                  <a:close/>
                </a:path>
                <a:path w="414020" h="341630">
                  <a:moveTo>
                    <a:pt x="3810" y="54609"/>
                  </a:moveTo>
                  <a:lnTo>
                    <a:pt x="0" y="5460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54609"/>
                  </a:lnTo>
                  <a:close/>
                </a:path>
                <a:path w="414020" h="341630">
                  <a:moveTo>
                    <a:pt x="414020" y="54609"/>
                  </a:moveTo>
                  <a:lnTo>
                    <a:pt x="410209" y="54609"/>
                  </a:lnTo>
                  <a:lnTo>
                    <a:pt x="410209" y="69849"/>
                  </a:lnTo>
                  <a:lnTo>
                    <a:pt x="414020" y="69849"/>
                  </a:lnTo>
                  <a:lnTo>
                    <a:pt x="414020" y="54609"/>
                  </a:lnTo>
                  <a:close/>
                </a:path>
                <a:path w="414020" h="341630">
                  <a:moveTo>
                    <a:pt x="381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52069"/>
                  </a:lnTo>
                  <a:close/>
                </a:path>
                <a:path w="414020" h="341630">
                  <a:moveTo>
                    <a:pt x="414020" y="52069"/>
                  </a:moveTo>
                  <a:lnTo>
                    <a:pt x="410209" y="52069"/>
                  </a:lnTo>
                  <a:lnTo>
                    <a:pt x="410209" y="53339"/>
                  </a:lnTo>
                  <a:lnTo>
                    <a:pt x="414020" y="53339"/>
                  </a:lnTo>
                  <a:lnTo>
                    <a:pt x="414020" y="52069"/>
                  </a:lnTo>
                  <a:close/>
                </a:path>
                <a:path w="414020" h="341630">
                  <a:moveTo>
                    <a:pt x="381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8259"/>
                  </a:lnTo>
                  <a:close/>
                </a:path>
                <a:path w="414020" h="341630">
                  <a:moveTo>
                    <a:pt x="414020" y="48259"/>
                  </a:moveTo>
                  <a:lnTo>
                    <a:pt x="410209" y="48259"/>
                  </a:lnTo>
                  <a:lnTo>
                    <a:pt x="410209" y="50799"/>
                  </a:lnTo>
                  <a:lnTo>
                    <a:pt x="414020" y="50799"/>
                  </a:lnTo>
                  <a:lnTo>
                    <a:pt x="414020" y="48259"/>
                  </a:lnTo>
                  <a:close/>
                </a:path>
                <a:path w="414020" h="341630">
                  <a:moveTo>
                    <a:pt x="381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5719"/>
                  </a:lnTo>
                  <a:close/>
                </a:path>
                <a:path w="414020" h="341630">
                  <a:moveTo>
                    <a:pt x="414020" y="45719"/>
                  </a:moveTo>
                  <a:lnTo>
                    <a:pt x="410209" y="45719"/>
                  </a:lnTo>
                  <a:lnTo>
                    <a:pt x="410209" y="46989"/>
                  </a:lnTo>
                  <a:lnTo>
                    <a:pt x="414020" y="46989"/>
                  </a:lnTo>
                  <a:lnTo>
                    <a:pt x="414020" y="45719"/>
                  </a:lnTo>
                  <a:close/>
                </a:path>
                <a:path w="414020" h="341630">
                  <a:moveTo>
                    <a:pt x="381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9369"/>
                  </a:lnTo>
                  <a:close/>
                </a:path>
                <a:path w="414020" h="341630">
                  <a:moveTo>
                    <a:pt x="414020" y="39369"/>
                  </a:moveTo>
                  <a:lnTo>
                    <a:pt x="410209" y="39369"/>
                  </a:lnTo>
                  <a:lnTo>
                    <a:pt x="410209" y="44449"/>
                  </a:lnTo>
                  <a:lnTo>
                    <a:pt x="414020" y="44449"/>
                  </a:lnTo>
                  <a:lnTo>
                    <a:pt x="414020" y="39369"/>
                  </a:lnTo>
                  <a:close/>
                </a:path>
                <a:path w="414020" h="341630">
                  <a:moveTo>
                    <a:pt x="381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5559"/>
                  </a:lnTo>
                  <a:close/>
                </a:path>
                <a:path w="414020" h="341630">
                  <a:moveTo>
                    <a:pt x="414020" y="35559"/>
                  </a:moveTo>
                  <a:lnTo>
                    <a:pt x="410209" y="35559"/>
                  </a:lnTo>
                  <a:lnTo>
                    <a:pt x="410209" y="38099"/>
                  </a:lnTo>
                  <a:lnTo>
                    <a:pt x="414020" y="38099"/>
                  </a:lnTo>
                  <a:lnTo>
                    <a:pt x="414020" y="35559"/>
                  </a:lnTo>
                  <a:close/>
                </a:path>
                <a:path w="414020" h="341630">
                  <a:moveTo>
                    <a:pt x="381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3019"/>
                  </a:lnTo>
                  <a:close/>
                </a:path>
                <a:path w="414020" h="341630">
                  <a:moveTo>
                    <a:pt x="414020" y="33019"/>
                  </a:moveTo>
                  <a:lnTo>
                    <a:pt x="410209" y="33019"/>
                  </a:lnTo>
                  <a:lnTo>
                    <a:pt x="410209" y="34289"/>
                  </a:lnTo>
                  <a:lnTo>
                    <a:pt x="414020" y="34289"/>
                  </a:lnTo>
                  <a:lnTo>
                    <a:pt x="414020" y="33019"/>
                  </a:lnTo>
                  <a:close/>
                </a:path>
                <a:path w="414020" h="341630">
                  <a:moveTo>
                    <a:pt x="381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9209"/>
                  </a:lnTo>
                  <a:close/>
                </a:path>
                <a:path w="414020" h="341630">
                  <a:moveTo>
                    <a:pt x="414020" y="29209"/>
                  </a:moveTo>
                  <a:lnTo>
                    <a:pt x="410209" y="29209"/>
                  </a:lnTo>
                  <a:lnTo>
                    <a:pt x="410209" y="31749"/>
                  </a:lnTo>
                  <a:lnTo>
                    <a:pt x="414020" y="31749"/>
                  </a:lnTo>
                  <a:lnTo>
                    <a:pt x="414020" y="29209"/>
                  </a:lnTo>
                  <a:close/>
                </a:path>
                <a:path w="414020" h="341630">
                  <a:moveTo>
                    <a:pt x="381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6669"/>
                  </a:lnTo>
                  <a:close/>
                </a:path>
                <a:path w="414020" h="341630">
                  <a:moveTo>
                    <a:pt x="414020" y="26669"/>
                  </a:moveTo>
                  <a:lnTo>
                    <a:pt x="410209" y="26669"/>
                  </a:lnTo>
                  <a:lnTo>
                    <a:pt x="410209" y="27939"/>
                  </a:lnTo>
                  <a:lnTo>
                    <a:pt x="414020" y="27939"/>
                  </a:lnTo>
                  <a:lnTo>
                    <a:pt x="414020" y="26669"/>
                  </a:lnTo>
                  <a:close/>
                </a:path>
                <a:path w="414020" h="341630">
                  <a:moveTo>
                    <a:pt x="381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14020" h="341630">
                  <a:moveTo>
                    <a:pt x="414020" y="22859"/>
                  </a:moveTo>
                  <a:lnTo>
                    <a:pt x="410209" y="22859"/>
                  </a:lnTo>
                  <a:lnTo>
                    <a:pt x="410209" y="25399"/>
                  </a:lnTo>
                  <a:lnTo>
                    <a:pt x="414020" y="25399"/>
                  </a:lnTo>
                  <a:lnTo>
                    <a:pt x="414020" y="22859"/>
                  </a:lnTo>
                  <a:close/>
                </a:path>
                <a:path w="414020" h="341630">
                  <a:moveTo>
                    <a:pt x="127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20319"/>
                  </a:lnTo>
                  <a:lnTo>
                    <a:pt x="1270" y="20319"/>
                  </a:lnTo>
                  <a:lnTo>
                    <a:pt x="1270" y="19049"/>
                  </a:lnTo>
                  <a:close/>
                </a:path>
                <a:path w="414020" h="341630">
                  <a:moveTo>
                    <a:pt x="414020" y="20319"/>
                  </a:moveTo>
                  <a:lnTo>
                    <a:pt x="410209" y="20319"/>
                  </a:lnTo>
                  <a:lnTo>
                    <a:pt x="410209" y="21589"/>
                  </a:lnTo>
                  <a:lnTo>
                    <a:pt x="414020" y="21589"/>
                  </a:lnTo>
                  <a:lnTo>
                    <a:pt x="414020" y="20319"/>
                  </a:lnTo>
                  <a:close/>
                </a:path>
                <a:path w="414020" h="341630">
                  <a:moveTo>
                    <a:pt x="3810" y="16509"/>
                  </a:moveTo>
                  <a:lnTo>
                    <a:pt x="2539" y="16509"/>
                  </a:lnTo>
                  <a:lnTo>
                    <a:pt x="2539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414020" h="341630">
                  <a:moveTo>
                    <a:pt x="411479" y="15239"/>
                  </a:moveTo>
                  <a:lnTo>
                    <a:pt x="410209" y="15239"/>
                  </a:lnTo>
                  <a:lnTo>
                    <a:pt x="410209" y="19049"/>
                  </a:lnTo>
                  <a:lnTo>
                    <a:pt x="412750" y="19049"/>
                  </a:lnTo>
                  <a:lnTo>
                    <a:pt x="412750" y="16509"/>
                  </a:lnTo>
                  <a:lnTo>
                    <a:pt x="411479" y="16509"/>
                  </a:lnTo>
                  <a:lnTo>
                    <a:pt x="411479" y="15239"/>
                  </a:lnTo>
                  <a:close/>
                </a:path>
                <a:path w="414020" h="341630">
                  <a:moveTo>
                    <a:pt x="19050" y="2539"/>
                  </a:moveTo>
                  <a:lnTo>
                    <a:pt x="16510" y="2539"/>
                  </a:lnTo>
                  <a:lnTo>
                    <a:pt x="16510" y="3809"/>
                  </a:lnTo>
                  <a:lnTo>
                    <a:pt x="19050" y="3809"/>
                  </a:lnTo>
                  <a:lnTo>
                    <a:pt x="19050" y="2539"/>
                  </a:lnTo>
                  <a:close/>
                </a:path>
                <a:path w="414020" h="341630">
                  <a:moveTo>
                    <a:pt x="397509" y="2539"/>
                  </a:moveTo>
                  <a:lnTo>
                    <a:pt x="396240" y="2539"/>
                  </a:lnTo>
                  <a:lnTo>
                    <a:pt x="396240" y="3809"/>
                  </a:lnTo>
                  <a:lnTo>
                    <a:pt x="397509" y="3809"/>
                  </a:lnTo>
                  <a:lnTo>
                    <a:pt x="397509" y="2539"/>
                  </a:lnTo>
                  <a:close/>
                </a:path>
                <a:path w="414020" h="341630">
                  <a:moveTo>
                    <a:pt x="21589" y="0"/>
                  </a:moveTo>
                  <a:lnTo>
                    <a:pt x="20320" y="0"/>
                  </a:lnTo>
                  <a:lnTo>
                    <a:pt x="20320" y="2539"/>
                  </a:lnTo>
                  <a:lnTo>
                    <a:pt x="394970" y="2539"/>
                  </a:lnTo>
                  <a:lnTo>
                    <a:pt x="394970" y="1269"/>
                  </a:lnTo>
                  <a:lnTo>
                    <a:pt x="21589" y="1269"/>
                  </a:lnTo>
                  <a:lnTo>
                    <a:pt x="21589" y="0"/>
                  </a:lnTo>
                  <a:close/>
                </a:path>
                <a:path w="414020" h="341630">
                  <a:moveTo>
                    <a:pt x="394970" y="0"/>
                  </a:moveTo>
                  <a:lnTo>
                    <a:pt x="392429" y="0"/>
                  </a:lnTo>
                  <a:lnTo>
                    <a:pt x="392429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14020" h="341630">
                  <a:moveTo>
                    <a:pt x="3810" y="73660"/>
                  </a:moveTo>
                  <a:lnTo>
                    <a:pt x="0" y="73660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73660"/>
                  </a:lnTo>
                  <a:close/>
                </a:path>
                <a:path w="414020" h="341630">
                  <a:moveTo>
                    <a:pt x="414020" y="73660"/>
                  </a:moveTo>
                  <a:lnTo>
                    <a:pt x="410209" y="73660"/>
                  </a:lnTo>
                  <a:lnTo>
                    <a:pt x="410209" y="160019"/>
                  </a:lnTo>
                  <a:lnTo>
                    <a:pt x="414020" y="160019"/>
                  </a:lnTo>
                  <a:lnTo>
                    <a:pt x="414020" y="73660"/>
                  </a:lnTo>
                  <a:close/>
                </a:path>
                <a:path w="414020" h="341630">
                  <a:moveTo>
                    <a:pt x="3810" y="160020"/>
                  </a:moveTo>
                  <a:lnTo>
                    <a:pt x="0" y="16002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160020"/>
                  </a:lnTo>
                  <a:close/>
                </a:path>
                <a:path w="414020" h="341630">
                  <a:moveTo>
                    <a:pt x="414020" y="160020"/>
                  </a:moveTo>
                  <a:lnTo>
                    <a:pt x="410209" y="160020"/>
                  </a:lnTo>
                  <a:lnTo>
                    <a:pt x="410209" y="264159"/>
                  </a:lnTo>
                  <a:lnTo>
                    <a:pt x="414020" y="264159"/>
                  </a:lnTo>
                  <a:lnTo>
                    <a:pt x="414020" y="160020"/>
                  </a:lnTo>
                  <a:close/>
                </a:path>
                <a:path w="414020" h="341630">
                  <a:moveTo>
                    <a:pt x="397509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7509" y="341629"/>
                  </a:lnTo>
                  <a:lnTo>
                    <a:pt x="397509" y="340359"/>
                  </a:lnTo>
                  <a:close/>
                </a:path>
                <a:path w="414020" h="341630">
                  <a:moveTo>
                    <a:pt x="400050" y="337819"/>
                  </a:moveTo>
                  <a:lnTo>
                    <a:pt x="15239" y="337819"/>
                  </a:lnTo>
                  <a:lnTo>
                    <a:pt x="15239" y="340359"/>
                  </a:lnTo>
                  <a:lnTo>
                    <a:pt x="16510" y="340359"/>
                  </a:lnTo>
                  <a:lnTo>
                    <a:pt x="16510" y="339089"/>
                  </a:lnTo>
                  <a:lnTo>
                    <a:pt x="400050" y="339089"/>
                  </a:lnTo>
                  <a:lnTo>
                    <a:pt x="400050" y="337819"/>
                  </a:lnTo>
                  <a:close/>
                </a:path>
                <a:path w="414020" h="341630">
                  <a:moveTo>
                    <a:pt x="400050" y="339089"/>
                  </a:moveTo>
                  <a:lnTo>
                    <a:pt x="398779" y="339089"/>
                  </a:lnTo>
                  <a:lnTo>
                    <a:pt x="398779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4020" h="341630">
                  <a:moveTo>
                    <a:pt x="411479" y="327659"/>
                  </a:moveTo>
                  <a:lnTo>
                    <a:pt x="410209" y="327659"/>
                  </a:lnTo>
                  <a:lnTo>
                    <a:pt x="410209" y="330199"/>
                  </a:lnTo>
                  <a:lnTo>
                    <a:pt x="411479" y="330199"/>
                  </a:lnTo>
                  <a:lnTo>
                    <a:pt x="411479" y="327659"/>
                  </a:lnTo>
                  <a:close/>
                </a:path>
                <a:path w="414020" h="341630">
                  <a:moveTo>
                    <a:pt x="3810" y="325119"/>
                  </a:moveTo>
                  <a:lnTo>
                    <a:pt x="1270" y="325119"/>
                  </a:lnTo>
                  <a:lnTo>
                    <a:pt x="1270" y="327659"/>
                  </a:lnTo>
                  <a:lnTo>
                    <a:pt x="2539" y="32765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5119"/>
                  </a:lnTo>
                  <a:close/>
                </a:path>
                <a:path w="414020" h="341630">
                  <a:moveTo>
                    <a:pt x="414020" y="325119"/>
                  </a:moveTo>
                  <a:lnTo>
                    <a:pt x="410209" y="325119"/>
                  </a:lnTo>
                  <a:lnTo>
                    <a:pt x="410209" y="326389"/>
                  </a:lnTo>
                  <a:lnTo>
                    <a:pt x="412750" y="326389"/>
                  </a:lnTo>
                  <a:lnTo>
                    <a:pt x="412750" y="327659"/>
                  </a:lnTo>
                  <a:lnTo>
                    <a:pt x="414020" y="327659"/>
                  </a:lnTo>
                  <a:lnTo>
                    <a:pt x="414020" y="325119"/>
                  </a:lnTo>
                  <a:close/>
                </a:path>
                <a:path w="414020" h="341630">
                  <a:moveTo>
                    <a:pt x="3810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21309"/>
                  </a:lnTo>
                  <a:close/>
                </a:path>
                <a:path w="414020" h="341630">
                  <a:moveTo>
                    <a:pt x="414020" y="321309"/>
                  </a:moveTo>
                  <a:lnTo>
                    <a:pt x="410209" y="321309"/>
                  </a:lnTo>
                  <a:lnTo>
                    <a:pt x="410209" y="323849"/>
                  </a:lnTo>
                  <a:lnTo>
                    <a:pt x="414020" y="323849"/>
                  </a:lnTo>
                  <a:lnTo>
                    <a:pt x="414020" y="321309"/>
                  </a:lnTo>
                  <a:close/>
                </a:path>
                <a:path w="414020" h="341630">
                  <a:moveTo>
                    <a:pt x="3810" y="314959"/>
                  </a:moveTo>
                  <a:lnTo>
                    <a:pt x="0" y="31495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4959"/>
                  </a:lnTo>
                  <a:close/>
                </a:path>
                <a:path w="414020" h="341630">
                  <a:moveTo>
                    <a:pt x="414020" y="314959"/>
                  </a:moveTo>
                  <a:lnTo>
                    <a:pt x="410209" y="314959"/>
                  </a:lnTo>
                  <a:lnTo>
                    <a:pt x="410209" y="320039"/>
                  </a:lnTo>
                  <a:lnTo>
                    <a:pt x="414020" y="320039"/>
                  </a:lnTo>
                  <a:lnTo>
                    <a:pt x="414020" y="314959"/>
                  </a:lnTo>
                  <a:close/>
                </a:path>
                <a:path w="414020" h="341630">
                  <a:moveTo>
                    <a:pt x="3810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2419"/>
                  </a:lnTo>
                  <a:close/>
                </a:path>
                <a:path w="414020" h="341630">
                  <a:moveTo>
                    <a:pt x="414020" y="312419"/>
                  </a:moveTo>
                  <a:lnTo>
                    <a:pt x="410209" y="312419"/>
                  </a:lnTo>
                  <a:lnTo>
                    <a:pt x="410209" y="313689"/>
                  </a:lnTo>
                  <a:lnTo>
                    <a:pt x="414020" y="313689"/>
                  </a:lnTo>
                  <a:lnTo>
                    <a:pt x="414020" y="312419"/>
                  </a:lnTo>
                  <a:close/>
                </a:path>
                <a:path w="414020" h="341630">
                  <a:moveTo>
                    <a:pt x="3810" y="306069"/>
                  </a:moveTo>
                  <a:lnTo>
                    <a:pt x="0" y="30606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6069"/>
                  </a:lnTo>
                  <a:close/>
                </a:path>
                <a:path w="414020" h="341630">
                  <a:moveTo>
                    <a:pt x="414020" y="306069"/>
                  </a:moveTo>
                  <a:lnTo>
                    <a:pt x="410209" y="306069"/>
                  </a:lnTo>
                  <a:lnTo>
                    <a:pt x="410209" y="311149"/>
                  </a:lnTo>
                  <a:lnTo>
                    <a:pt x="414020" y="311149"/>
                  </a:lnTo>
                  <a:lnTo>
                    <a:pt x="414020" y="306069"/>
                  </a:lnTo>
                  <a:close/>
                </a:path>
                <a:path w="414020" h="341630">
                  <a:moveTo>
                    <a:pt x="3810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9719"/>
                  </a:lnTo>
                  <a:close/>
                </a:path>
                <a:path w="414020" h="341630">
                  <a:moveTo>
                    <a:pt x="414020" y="299719"/>
                  </a:moveTo>
                  <a:lnTo>
                    <a:pt x="410209" y="299719"/>
                  </a:lnTo>
                  <a:lnTo>
                    <a:pt x="410209" y="304799"/>
                  </a:lnTo>
                  <a:lnTo>
                    <a:pt x="414020" y="304799"/>
                  </a:lnTo>
                  <a:lnTo>
                    <a:pt x="414020" y="299719"/>
                  </a:lnTo>
                  <a:close/>
                </a:path>
                <a:path w="414020" h="341630">
                  <a:moveTo>
                    <a:pt x="3810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5909"/>
                  </a:lnTo>
                  <a:close/>
                </a:path>
                <a:path w="414020" h="341630">
                  <a:moveTo>
                    <a:pt x="414020" y="295909"/>
                  </a:moveTo>
                  <a:lnTo>
                    <a:pt x="410209" y="295909"/>
                  </a:lnTo>
                  <a:lnTo>
                    <a:pt x="410209" y="298449"/>
                  </a:lnTo>
                  <a:lnTo>
                    <a:pt x="414020" y="298449"/>
                  </a:lnTo>
                  <a:lnTo>
                    <a:pt x="414020" y="295909"/>
                  </a:lnTo>
                  <a:close/>
                </a:path>
                <a:path w="414020" h="341630">
                  <a:moveTo>
                    <a:pt x="3810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3369"/>
                  </a:lnTo>
                  <a:close/>
                </a:path>
                <a:path w="414020" h="341630">
                  <a:moveTo>
                    <a:pt x="414020" y="293369"/>
                  </a:moveTo>
                  <a:lnTo>
                    <a:pt x="410209" y="293369"/>
                  </a:lnTo>
                  <a:lnTo>
                    <a:pt x="410209" y="294639"/>
                  </a:lnTo>
                  <a:lnTo>
                    <a:pt x="414020" y="294639"/>
                  </a:lnTo>
                  <a:lnTo>
                    <a:pt x="414020" y="293369"/>
                  </a:lnTo>
                  <a:close/>
                </a:path>
                <a:path w="414020" h="341630">
                  <a:moveTo>
                    <a:pt x="381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9559"/>
                  </a:lnTo>
                  <a:close/>
                </a:path>
                <a:path w="414020" h="341630">
                  <a:moveTo>
                    <a:pt x="414020" y="289559"/>
                  </a:moveTo>
                  <a:lnTo>
                    <a:pt x="410209" y="289559"/>
                  </a:lnTo>
                  <a:lnTo>
                    <a:pt x="410209" y="292099"/>
                  </a:lnTo>
                  <a:lnTo>
                    <a:pt x="414020" y="292099"/>
                  </a:lnTo>
                  <a:lnTo>
                    <a:pt x="414020" y="289559"/>
                  </a:lnTo>
                  <a:close/>
                </a:path>
                <a:path w="414020" h="341630">
                  <a:moveTo>
                    <a:pt x="3810" y="274319"/>
                  </a:moveTo>
                  <a:lnTo>
                    <a:pt x="0" y="274319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74319"/>
                  </a:lnTo>
                  <a:close/>
                </a:path>
                <a:path w="414020" h="341630">
                  <a:moveTo>
                    <a:pt x="414020" y="274319"/>
                  </a:moveTo>
                  <a:lnTo>
                    <a:pt x="410209" y="274319"/>
                  </a:lnTo>
                  <a:lnTo>
                    <a:pt x="410209" y="288289"/>
                  </a:lnTo>
                  <a:lnTo>
                    <a:pt x="414020" y="288289"/>
                  </a:lnTo>
                  <a:lnTo>
                    <a:pt x="414020" y="274319"/>
                  </a:lnTo>
                  <a:close/>
                </a:path>
                <a:path w="414020" h="341630">
                  <a:moveTo>
                    <a:pt x="3810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5429"/>
                  </a:lnTo>
                  <a:close/>
                </a:path>
                <a:path w="414020" h="341630">
                  <a:moveTo>
                    <a:pt x="414020" y="265429"/>
                  </a:moveTo>
                  <a:lnTo>
                    <a:pt x="410209" y="265429"/>
                  </a:lnTo>
                  <a:lnTo>
                    <a:pt x="410209" y="273049"/>
                  </a:lnTo>
                  <a:lnTo>
                    <a:pt x="414020" y="273049"/>
                  </a:lnTo>
                  <a:lnTo>
                    <a:pt x="414020" y="26542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6430009" y="2672080"/>
              <a:ext cx="406400" cy="334010"/>
            </a:xfrm>
            <a:custGeom>
              <a:avLst/>
              <a:gdLst/>
              <a:ahLst/>
              <a:cxnLst/>
              <a:rect l="l" t="t" r="r" b="b"/>
              <a:pathLst>
                <a:path w="406400" h="334010">
                  <a:moveTo>
                    <a:pt x="3810" y="67310"/>
                  </a:moveTo>
                  <a:lnTo>
                    <a:pt x="0" y="6731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7310"/>
                  </a:lnTo>
                  <a:close/>
                </a:path>
                <a:path w="406400" h="334010">
                  <a:moveTo>
                    <a:pt x="406399" y="67310"/>
                  </a:moveTo>
                  <a:lnTo>
                    <a:pt x="402589" y="67310"/>
                  </a:lnTo>
                  <a:lnTo>
                    <a:pt x="402589" y="69850"/>
                  </a:lnTo>
                  <a:lnTo>
                    <a:pt x="406399" y="69850"/>
                  </a:lnTo>
                  <a:lnTo>
                    <a:pt x="406399" y="67310"/>
                  </a:lnTo>
                  <a:close/>
                </a:path>
                <a:path w="406400" h="334010">
                  <a:moveTo>
                    <a:pt x="3810" y="50800"/>
                  </a:moveTo>
                  <a:lnTo>
                    <a:pt x="0" y="5080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0800"/>
                  </a:lnTo>
                  <a:close/>
                </a:path>
                <a:path w="406400" h="334010">
                  <a:moveTo>
                    <a:pt x="406399" y="50800"/>
                  </a:moveTo>
                  <a:lnTo>
                    <a:pt x="402589" y="50800"/>
                  </a:lnTo>
                  <a:lnTo>
                    <a:pt x="402589" y="66039"/>
                  </a:lnTo>
                  <a:lnTo>
                    <a:pt x="406399" y="66039"/>
                  </a:lnTo>
                  <a:lnTo>
                    <a:pt x="406399" y="50800"/>
                  </a:lnTo>
                  <a:close/>
                </a:path>
                <a:path w="406400" h="334010">
                  <a:moveTo>
                    <a:pt x="3810" y="48260"/>
                  </a:moveTo>
                  <a:lnTo>
                    <a:pt x="0" y="4826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8260"/>
                  </a:lnTo>
                  <a:close/>
                </a:path>
                <a:path w="406400" h="334010">
                  <a:moveTo>
                    <a:pt x="406399" y="48260"/>
                  </a:moveTo>
                  <a:lnTo>
                    <a:pt x="402589" y="48260"/>
                  </a:lnTo>
                  <a:lnTo>
                    <a:pt x="402589" y="49529"/>
                  </a:lnTo>
                  <a:lnTo>
                    <a:pt x="406399" y="49529"/>
                  </a:lnTo>
                  <a:lnTo>
                    <a:pt x="406399" y="48260"/>
                  </a:lnTo>
                  <a:close/>
                </a:path>
                <a:path w="406400" h="334010">
                  <a:moveTo>
                    <a:pt x="3810" y="44450"/>
                  </a:moveTo>
                  <a:lnTo>
                    <a:pt x="0" y="4445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4450"/>
                  </a:lnTo>
                  <a:close/>
                </a:path>
                <a:path w="406400" h="334010">
                  <a:moveTo>
                    <a:pt x="406399" y="44450"/>
                  </a:moveTo>
                  <a:lnTo>
                    <a:pt x="402589" y="44450"/>
                  </a:lnTo>
                  <a:lnTo>
                    <a:pt x="402589" y="46989"/>
                  </a:lnTo>
                  <a:lnTo>
                    <a:pt x="406399" y="46989"/>
                  </a:lnTo>
                  <a:lnTo>
                    <a:pt x="406399" y="44450"/>
                  </a:lnTo>
                  <a:close/>
                </a:path>
                <a:path w="406400" h="334010">
                  <a:moveTo>
                    <a:pt x="3810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41910"/>
                  </a:lnTo>
                  <a:close/>
                </a:path>
                <a:path w="406400" h="334010">
                  <a:moveTo>
                    <a:pt x="406399" y="41910"/>
                  </a:moveTo>
                  <a:lnTo>
                    <a:pt x="402589" y="41910"/>
                  </a:lnTo>
                  <a:lnTo>
                    <a:pt x="402589" y="43179"/>
                  </a:lnTo>
                  <a:lnTo>
                    <a:pt x="406399" y="43179"/>
                  </a:lnTo>
                  <a:lnTo>
                    <a:pt x="406399" y="41910"/>
                  </a:lnTo>
                  <a:close/>
                </a:path>
                <a:path w="406400" h="334010">
                  <a:moveTo>
                    <a:pt x="3810" y="35560"/>
                  </a:moveTo>
                  <a:lnTo>
                    <a:pt x="0" y="3556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5560"/>
                  </a:lnTo>
                  <a:close/>
                </a:path>
                <a:path w="406400" h="334010">
                  <a:moveTo>
                    <a:pt x="406399" y="35560"/>
                  </a:moveTo>
                  <a:lnTo>
                    <a:pt x="402589" y="35560"/>
                  </a:lnTo>
                  <a:lnTo>
                    <a:pt x="402589" y="40639"/>
                  </a:lnTo>
                  <a:lnTo>
                    <a:pt x="406399" y="40639"/>
                  </a:lnTo>
                  <a:lnTo>
                    <a:pt x="406399" y="35560"/>
                  </a:lnTo>
                  <a:close/>
                </a:path>
                <a:path w="406400" h="334010">
                  <a:moveTo>
                    <a:pt x="381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406400" h="334010">
                  <a:moveTo>
                    <a:pt x="406399" y="31750"/>
                  </a:moveTo>
                  <a:lnTo>
                    <a:pt x="402589" y="31750"/>
                  </a:lnTo>
                  <a:lnTo>
                    <a:pt x="402589" y="34289"/>
                  </a:lnTo>
                  <a:lnTo>
                    <a:pt x="406399" y="34289"/>
                  </a:lnTo>
                  <a:lnTo>
                    <a:pt x="406399" y="31750"/>
                  </a:lnTo>
                  <a:close/>
                </a:path>
                <a:path w="406400" h="334010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406400" h="334010">
                  <a:moveTo>
                    <a:pt x="406399" y="29210"/>
                  </a:moveTo>
                  <a:lnTo>
                    <a:pt x="402589" y="29210"/>
                  </a:lnTo>
                  <a:lnTo>
                    <a:pt x="402589" y="30479"/>
                  </a:lnTo>
                  <a:lnTo>
                    <a:pt x="406399" y="30479"/>
                  </a:lnTo>
                  <a:lnTo>
                    <a:pt x="406399" y="29210"/>
                  </a:lnTo>
                  <a:close/>
                </a:path>
                <a:path w="406400" h="334010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406400" h="334010">
                  <a:moveTo>
                    <a:pt x="406399" y="25400"/>
                  </a:moveTo>
                  <a:lnTo>
                    <a:pt x="402589" y="25400"/>
                  </a:lnTo>
                  <a:lnTo>
                    <a:pt x="402589" y="27939"/>
                  </a:lnTo>
                  <a:lnTo>
                    <a:pt x="406399" y="27939"/>
                  </a:lnTo>
                  <a:lnTo>
                    <a:pt x="406399" y="25400"/>
                  </a:lnTo>
                  <a:close/>
                </a:path>
                <a:path w="406400" h="334010">
                  <a:moveTo>
                    <a:pt x="381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860"/>
                  </a:lnTo>
                  <a:close/>
                </a:path>
                <a:path w="406400" h="334010">
                  <a:moveTo>
                    <a:pt x="406399" y="22860"/>
                  </a:moveTo>
                  <a:lnTo>
                    <a:pt x="402589" y="22860"/>
                  </a:lnTo>
                  <a:lnTo>
                    <a:pt x="402589" y="24129"/>
                  </a:lnTo>
                  <a:lnTo>
                    <a:pt x="406399" y="24129"/>
                  </a:lnTo>
                  <a:lnTo>
                    <a:pt x="406399" y="22860"/>
                  </a:lnTo>
                  <a:close/>
                </a:path>
                <a:path w="406400" h="334010">
                  <a:moveTo>
                    <a:pt x="381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close/>
                </a:path>
                <a:path w="406400" h="334010">
                  <a:moveTo>
                    <a:pt x="406399" y="19050"/>
                  </a:moveTo>
                  <a:lnTo>
                    <a:pt x="402589" y="19050"/>
                  </a:lnTo>
                  <a:lnTo>
                    <a:pt x="402589" y="21589"/>
                  </a:lnTo>
                  <a:lnTo>
                    <a:pt x="406399" y="21589"/>
                  </a:lnTo>
                  <a:lnTo>
                    <a:pt x="406399" y="19050"/>
                  </a:lnTo>
                  <a:close/>
                </a:path>
                <a:path w="406400" h="334010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406400" h="334010">
                  <a:moveTo>
                    <a:pt x="406399" y="16510"/>
                  </a:moveTo>
                  <a:lnTo>
                    <a:pt x="402589" y="16510"/>
                  </a:lnTo>
                  <a:lnTo>
                    <a:pt x="402589" y="17779"/>
                  </a:lnTo>
                  <a:lnTo>
                    <a:pt x="406399" y="17779"/>
                  </a:lnTo>
                  <a:lnTo>
                    <a:pt x="406399" y="16510"/>
                  </a:lnTo>
                  <a:close/>
                </a:path>
                <a:path w="406400" h="334010">
                  <a:moveTo>
                    <a:pt x="1269" y="11429"/>
                  </a:moveTo>
                  <a:lnTo>
                    <a:pt x="0" y="1142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lnTo>
                    <a:pt x="1269" y="12700"/>
                  </a:lnTo>
                  <a:lnTo>
                    <a:pt x="1269" y="11429"/>
                  </a:lnTo>
                  <a:close/>
                </a:path>
                <a:path w="406400" h="334010">
                  <a:moveTo>
                    <a:pt x="406399" y="12700"/>
                  </a:moveTo>
                  <a:lnTo>
                    <a:pt x="402589" y="12700"/>
                  </a:lnTo>
                  <a:lnTo>
                    <a:pt x="402589" y="15239"/>
                  </a:lnTo>
                  <a:lnTo>
                    <a:pt x="406399" y="15239"/>
                  </a:lnTo>
                  <a:lnTo>
                    <a:pt x="406399" y="12700"/>
                  </a:lnTo>
                  <a:close/>
                </a:path>
                <a:path w="406400" h="334010">
                  <a:moveTo>
                    <a:pt x="3810" y="8889"/>
                  </a:moveTo>
                  <a:lnTo>
                    <a:pt x="2539" y="8889"/>
                  </a:lnTo>
                  <a:lnTo>
                    <a:pt x="2539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406400" h="334010">
                  <a:moveTo>
                    <a:pt x="405130" y="8889"/>
                  </a:moveTo>
                  <a:lnTo>
                    <a:pt x="403860" y="8889"/>
                  </a:lnTo>
                  <a:lnTo>
                    <a:pt x="403860" y="10160"/>
                  </a:lnTo>
                  <a:lnTo>
                    <a:pt x="402589" y="10160"/>
                  </a:lnTo>
                  <a:lnTo>
                    <a:pt x="402589" y="11429"/>
                  </a:lnTo>
                  <a:lnTo>
                    <a:pt x="405130" y="11429"/>
                  </a:lnTo>
                  <a:lnTo>
                    <a:pt x="405130" y="8889"/>
                  </a:lnTo>
                  <a:close/>
                </a:path>
                <a:path w="406400" h="334010">
                  <a:moveTo>
                    <a:pt x="10160" y="2539"/>
                  </a:moveTo>
                  <a:lnTo>
                    <a:pt x="8889" y="2539"/>
                  </a:lnTo>
                  <a:lnTo>
                    <a:pt x="8889" y="3810"/>
                  </a:lnTo>
                  <a:lnTo>
                    <a:pt x="10160" y="3810"/>
                  </a:lnTo>
                  <a:lnTo>
                    <a:pt x="10160" y="2539"/>
                  </a:lnTo>
                  <a:close/>
                </a:path>
                <a:path w="406400" h="334010">
                  <a:moveTo>
                    <a:pt x="398780" y="2539"/>
                  </a:moveTo>
                  <a:lnTo>
                    <a:pt x="397510" y="2539"/>
                  </a:lnTo>
                  <a:lnTo>
                    <a:pt x="397510" y="3810"/>
                  </a:lnTo>
                  <a:lnTo>
                    <a:pt x="398780" y="3810"/>
                  </a:lnTo>
                  <a:lnTo>
                    <a:pt x="398780" y="2539"/>
                  </a:lnTo>
                  <a:close/>
                </a:path>
                <a:path w="406400" h="334010">
                  <a:moveTo>
                    <a:pt x="396239" y="0"/>
                  </a:moveTo>
                  <a:lnTo>
                    <a:pt x="11429" y="0"/>
                  </a:lnTo>
                  <a:lnTo>
                    <a:pt x="11429" y="2539"/>
                  </a:lnTo>
                  <a:lnTo>
                    <a:pt x="396239" y="2539"/>
                  </a:lnTo>
                  <a:lnTo>
                    <a:pt x="396239" y="0"/>
                  </a:lnTo>
                  <a:close/>
                </a:path>
                <a:path w="406400" h="334010">
                  <a:moveTo>
                    <a:pt x="3810" y="69850"/>
                  </a:moveTo>
                  <a:lnTo>
                    <a:pt x="0" y="6985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69850"/>
                  </a:lnTo>
                  <a:close/>
                </a:path>
                <a:path w="406400" h="334010">
                  <a:moveTo>
                    <a:pt x="406399" y="69850"/>
                  </a:moveTo>
                  <a:lnTo>
                    <a:pt x="402589" y="69850"/>
                  </a:lnTo>
                  <a:lnTo>
                    <a:pt x="402589" y="156210"/>
                  </a:lnTo>
                  <a:lnTo>
                    <a:pt x="406399" y="156210"/>
                  </a:lnTo>
                  <a:lnTo>
                    <a:pt x="406399" y="69850"/>
                  </a:lnTo>
                  <a:close/>
                </a:path>
                <a:path w="406400" h="334010">
                  <a:moveTo>
                    <a:pt x="3810" y="156210"/>
                  </a:moveTo>
                  <a:lnTo>
                    <a:pt x="0" y="15621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156210"/>
                  </a:lnTo>
                  <a:close/>
                </a:path>
                <a:path w="406400" h="334010">
                  <a:moveTo>
                    <a:pt x="406399" y="156210"/>
                  </a:moveTo>
                  <a:lnTo>
                    <a:pt x="402589" y="156210"/>
                  </a:lnTo>
                  <a:lnTo>
                    <a:pt x="402589" y="260350"/>
                  </a:lnTo>
                  <a:lnTo>
                    <a:pt x="406399" y="260350"/>
                  </a:lnTo>
                  <a:lnTo>
                    <a:pt x="406399" y="156210"/>
                  </a:lnTo>
                  <a:close/>
                </a:path>
                <a:path w="406400" h="334010">
                  <a:moveTo>
                    <a:pt x="10160" y="332739"/>
                  </a:moveTo>
                  <a:lnTo>
                    <a:pt x="8889" y="332739"/>
                  </a:lnTo>
                  <a:lnTo>
                    <a:pt x="8889" y="334010"/>
                  </a:lnTo>
                  <a:lnTo>
                    <a:pt x="10160" y="334010"/>
                  </a:lnTo>
                  <a:lnTo>
                    <a:pt x="10160" y="332739"/>
                  </a:lnTo>
                  <a:close/>
                </a:path>
                <a:path w="406400" h="334010">
                  <a:moveTo>
                    <a:pt x="398780" y="332739"/>
                  </a:moveTo>
                  <a:lnTo>
                    <a:pt x="397510" y="332739"/>
                  </a:lnTo>
                  <a:lnTo>
                    <a:pt x="397510" y="334010"/>
                  </a:lnTo>
                  <a:lnTo>
                    <a:pt x="398780" y="334010"/>
                  </a:lnTo>
                  <a:lnTo>
                    <a:pt x="398780" y="332739"/>
                  </a:lnTo>
                  <a:close/>
                </a:path>
                <a:path w="406400" h="334010">
                  <a:moveTo>
                    <a:pt x="400049" y="330200"/>
                  </a:moveTo>
                  <a:lnTo>
                    <a:pt x="7619" y="330200"/>
                  </a:lnTo>
                  <a:lnTo>
                    <a:pt x="7619" y="332739"/>
                  </a:lnTo>
                  <a:lnTo>
                    <a:pt x="400049" y="332739"/>
                  </a:lnTo>
                  <a:lnTo>
                    <a:pt x="400049" y="330200"/>
                  </a:lnTo>
                  <a:close/>
                </a:path>
                <a:path w="406400" h="334010">
                  <a:moveTo>
                    <a:pt x="3810" y="323850"/>
                  </a:moveTo>
                  <a:lnTo>
                    <a:pt x="0" y="323850"/>
                  </a:lnTo>
                  <a:lnTo>
                    <a:pt x="0" y="326389"/>
                  </a:lnTo>
                  <a:lnTo>
                    <a:pt x="2539" y="326389"/>
                  </a:lnTo>
                  <a:lnTo>
                    <a:pt x="2539" y="327660"/>
                  </a:lnTo>
                  <a:lnTo>
                    <a:pt x="3810" y="327660"/>
                  </a:lnTo>
                  <a:lnTo>
                    <a:pt x="3810" y="323850"/>
                  </a:lnTo>
                  <a:close/>
                </a:path>
                <a:path w="406400" h="334010">
                  <a:moveTo>
                    <a:pt x="406399" y="323850"/>
                  </a:moveTo>
                  <a:lnTo>
                    <a:pt x="402589" y="323850"/>
                  </a:lnTo>
                  <a:lnTo>
                    <a:pt x="402589" y="326389"/>
                  </a:lnTo>
                  <a:lnTo>
                    <a:pt x="405130" y="326389"/>
                  </a:lnTo>
                  <a:lnTo>
                    <a:pt x="405130" y="327660"/>
                  </a:lnTo>
                  <a:lnTo>
                    <a:pt x="406399" y="327660"/>
                  </a:lnTo>
                  <a:lnTo>
                    <a:pt x="406399" y="323850"/>
                  </a:lnTo>
                  <a:close/>
                </a:path>
                <a:path w="406400" h="334010">
                  <a:moveTo>
                    <a:pt x="381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21310"/>
                  </a:lnTo>
                  <a:close/>
                </a:path>
                <a:path w="406400" h="334010">
                  <a:moveTo>
                    <a:pt x="406399" y="321310"/>
                  </a:moveTo>
                  <a:lnTo>
                    <a:pt x="402589" y="321310"/>
                  </a:lnTo>
                  <a:lnTo>
                    <a:pt x="402589" y="322580"/>
                  </a:lnTo>
                  <a:lnTo>
                    <a:pt x="406399" y="322580"/>
                  </a:lnTo>
                  <a:lnTo>
                    <a:pt x="406399" y="321310"/>
                  </a:lnTo>
                  <a:close/>
                </a:path>
                <a:path w="406400" h="334010">
                  <a:moveTo>
                    <a:pt x="3810" y="317500"/>
                  </a:moveTo>
                  <a:lnTo>
                    <a:pt x="0" y="31750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7500"/>
                  </a:lnTo>
                  <a:close/>
                </a:path>
                <a:path w="406400" h="334010">
                  <a:moveTo>
                    <a:pt x="406399" y="317500"/>
                  </a:moveTo>
                  <a:lnTo>
                    <a:pt x="402589" y="317500"/>
                  </a:lnTo>
                  <a:lnTo>
                    <a:pt x="402589" y="320039"/>
                  </a:lnTo>
                  <a:lnTo>
                    <a:pt x="406399" y="320039"/>
                  </a:lnTo>
                  <a:lnTo>
                    <a:pt x="406399" y="317500"/>
                  </a:lnTo>
                  <a:close/>
                </a:path>
                <a:path w="406400" h="334010">
                  <a:moveTo>
                    <a:pt x="3810" y="311150"/>
                  </a:moveTo>
                  <a:lnTo>
                    <a:pt x="0" y="31115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1150"/>
                  </a:lnTo>
                  <a:close/>
                </a:path>
                <a:path w="406400" h="334010">
                  <a:moveTo>
                    <a:pt x="406399" y="311150"/>
                  </a:moveTo>
                  <a:lnTo>
                    <a:pt x="402589" y="311150"/>
                  </a:lnTo>
                  <a:lnTo>
                    <a:pt x="402589" y="316230"/>
                  </a:lnTo>
                  <a:lnTo>
                    <a:pt x="406399" y="316230"/>
                  </a:lnTo>
                  <a:lnTo>
                    <a:pt x="406399" y="311150"/>
                  </a:lnTo>
                  <a:close/>
                </a:path>
                <a:path w="406400" h="334010">
                  <a:moveTo>
                    <a:pt x="381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8610"/>
                  </a:lnTo>
                  <a:close/>
                </a:path>
                <a:path w="406400" h="334010">
                  <a:moveTo>
                    <a:pt x="406399" y="308610"/>
                  </a:moveTo>
                  <a:lnTo>
                    <a:pt x="402589" y="308610"/>
                  </a:lnTo>
                  <a:lnTo>
                    <a:pt x="402589" y="309880"/>
                  </a:lnTo>
                  <a:lnTo>
                    <a:pt x="406399" y="309880"/>
                  </a:lnTo>
                  <a:lnTo>
                    <a:pt x="406399" y="308610"/>
                  </a:lnTo>
                  <a:close/>
                </a:path>
                <a:path w="406400" h="334010">
                  <a:moveTo>
                    <a:pt x="3810" y="302260"/>
                  </a:moveTo>
                  <a:lnTo>
                    <a:pt x="0" y="30226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2260"/>
                  </a:lnTo>
                  <a:close/>
                </a:path>
                <a:path w="406400" h="334010">
                  <a:moveTo>
                    <a:pt x="406399" y="302260"/>
                  </a:moveTo>
                  <a:lnTo>
                    <a:pt x="402589" y="302260"/>
                  </a:lnTo>
                  <a:lnTo>
                    <a:pt x="402589" y="307339"/>
                  </a:lnTo>
                  <a:lnTo>
                    <a:pt x="406399" y="307339"/>
                  </a:lnTo>
                  <a:lnTo>
                    <a:pt x="406399" y="302260"/>
                  </a:lnTo>
                  <a:close/>
                </a:path>
                <a:path w="406400" h="334010">
                  <a:moveTo>
                    <a:pt x="3810" y="295910"/>
                  </a:moveTo>
                  <a:lnTo>
                    <a:pt x="0" y="29591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5910"/>
                  </a:lnTo>
                  <a:close/>
                </a:path>
                <a:path w="406400" h="334010">
                  <a:moveTo>
                    <a:pt x="406399" y="295910"/>
                  </a:moveTo>
                  <a:lnTo>
                    <a:pt x="402589" y="295910"/>
                  </a:lnTo>
                  <a:lnTo>
                    <a:pt x="402589" y="300989"/>
                  </a:lnTo>
                  <a:lnTo>
                    <a:pt x="406399" y="300989"/>
                  </a:lnTo>
                  <a:lnTo>
                    <a:pt x="406399" y="295910"/>
                  </a:lnTo>
                  <a:close/>
                </a:path>
                <a:path w="406400" h="334010">
                  <a:moveTo>
                    <a:pt x="3810" y="292100"/>
                  </a:moveTo>
                  <a:lnTo>
                    <a:pt x="0" y="29210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2100"/>
                  </a:lnTo>
                  <a:close/>
                </a:path>
                <a:path w="406400" h="334010">
                  <a:moveTo>
                    <a:pt x="406399" y="292100"/>
                  </a:moveTo>
                  <a:lnTo>
                    <a:pt x="402589" y="292100"/>
                  </a:lnTo>
                  <a:lnTo>
                    <a:pt x="402589" y="294639"/>
                  </a:lnTo>
                  <a:lnTo>
                    <a:pt x="406399" y="294639"/>
                  </a:lnTo>
                  <a:lnTo>
                    <a:pt x="406399" y="292100"/>
                  </a:lnTo>
                  <a:close/>
                </a:path>
                <a:path w="406400" h="334010">
                  <a:moveTo>
                    <a:pt x="381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9560"/>
                  </a:lnTo>
                  <a:close/>
                </a:path>
                <a:path w="406400" h="334010">
                  <a:moveTo>
                    <a:pt x="406399" y="289560"/>
                  </a:moveTo>
                  <a:lnTo>
                    <a:pt x="402589" y="289560"/>
                  </a:lnTo>
                  <a:lnTo>
                    <a:pt x="402589" y="290830"/>
                  </a:lnTo>
                  <a:lnTo>
                    <a:pt x="406399" y="290830"/>
                  </a:lnTo>
                  <a:lnTo>
                    <a:pt x="406399" y="289560"/>
                  </a:lnTo>
                  <a:close/>
                </a:path>
                <a:path w="406400" h="334010">
                  <a:moveTo>
                    <a:pt x="3810" y="285750"/>
                  </a:moveTo>
                  <a:lnTo>
                    <a:pt x="0" y="28575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5750"/>
                  </a:lnTo>
                  <a:close/>
                </a:path>
                <a:path w="406400" h="334010">
                  <a:moveTo>
                    <a:pt x="406399" y="285750"/>
                  </a:moveTo>
                  <a:lnTo>
                    <a:pt x="402589" y="285750"/>
                  </a:lnTo>
                  <a:lnTo>
                    <a:pt x="402589" y="288289"/>
                  </a:lnTo>
                  <a:lnTo>
                    <a:pt x="406399" y="288289"/>
                  </a:lnTo>
                  <a:lnTo>
                    <a:pt x="406399" y="285750"/>
                  </a:lnTo>
                  <a:close/>
                </a:path>
                <a:path w="406400" h="334010">
                  <a:moveTo>
                    <a:pt x="3810" y="270510"/>
                  </a:moveTo>
                  <a:lnTo>
                    <a:pt x="0" y="27051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0510"/>
                  </a:lnTo>
                  <a:close/>
                </a:path>
                <a:path w="406400" h="334010">
                  <a:moveTo>
                    <a:pt x="406399" y="270510"/>
                  </a:moveTo>
                  <a:lnTo>
                    <a:pt x="402589" y="270510"/>
                  </a:lnTo>
                  <a:lnTo>
                    <a:pt x="402589" y="284480"/>
                  </a:lnTo>
                  <a:lnTo>
                    <a:pt x="406399" y="284480"/>
                  </a:lnTo>
                  <a:lnTo>
                    <a:pt x="406399" y="270510"/>
                  </a:lnTo>
                  <a:close/>
                </a:path>
                <a:path w="406400" h="334010">
                  <a:moveTo>
                    <a:pt x="3810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1620"/>
                  </a:lnTo>
                  <a:close/>
                </a:path>
                <a:path w="406400" h="334010">
                  <a:moveTo>
                    <a:pt x="406399" y="261620"/>
                  </a:moveTo>
                  <a:lnTo>
                    <a:pt x="402589" y="261620"/>
                  </a:lnTo>
                  <a:lnTo>
                    <a:pt x="402589" y="269239"/>
                  </a:lnTo>
                  <a:lnTo>
                    <a:pt x="406399" y="269239"/>
                  </a:lnTo>
                  <a:lnTo>
                    <a:pt x="406399" y="261620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6433819" y="2675890"/>
              <a:ext cx="398780" cy="326390"/>
            </a:xfrm>
            <a:custGeom>
              <a:avLst/>
              <a:gdLst/>
              <a:ahLst/>
              <a:cxnLst/>
              <a:rect l="l" t="t" r="r" b="b"/>
              <a:pathLst>
                <a:path w="398779" h="326389">
                  <a:moveTo>
                    <a:pt x="3809" y="63500"/>
                  </a:moveTo>
                  <a:lnTo>
                    <a:pt x="0" y="6350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63500"/>
                  </a:lnTo>
                  <a:close/>
                </a:path>
                <a:path w="398779" h="326389">
                  <a:moveTo>
                    <a:pt x="398779" y="63500"/>
                  </a:moveTo>
                  <a:lnTo>
                    <a:pt x="394970" y="63500"/>
                  </a:lnTo>
                  <a:lnTo>
                    <a:pt x="394970" y="66039"/>
                  </a:lnTo>
                  <a:lnTo>
                    <a:pt x="398779" y="66039"/>
                  </a:lnTo>
                  <a:lnTo>
                    <a:pt x="398779" y="63500"/>
                  </a:lnTo>
                  <a:close/>
                </a:path>
                <a:path w="398779" h="326389">
                  <a:moveTo>
                    <a:pt x="3809" y="46989"/>
                  </a:moveTo>
                  <a:lnTo>
                    <a:pt x="0" y="46989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46989"/>
                  </a:lnTo>
                  <a:close/>
                </a:path>
                <a:path w="398779" h="326389">
                  <a:moveTo>
                    <a:pt x="398779" y="46989"/>
                  </a:moveTo>
                  <a:lnTo>
                    <a:pt x="394970" y="46989"/>
                  </a:lnTo>
                  <a:lnTo>
                    <a:pt x="394970" y="62229"/>
                  </a:lnTo>
                  <a:lnTo>
                    <a:pt x="398779" y="62229"/>
                  </a:lnTo>
                  <a:lnTo>
                    <a:pt x="398779" y="46989"/>
                  </a:lnTo>
                  <a:close/>
                </a:path>
                <a:path w="398779" h="326389">
                  <a:moveTo>
                    <a:pt x="3809" y="44450"/>
                  </a:moveTo>
                  <a:lnTo>
                    <a:pt x="0" y="4445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44450"/>
                  </a:lnTo>
                  <a:close/>
                </a:path>
                <a:path w="398779" h="326389">
                  <a:moveTo>
                    <a:pt x="398779" y="44450"/>
                  </a:moveTo>
                  <a:lnTo>
                    <a:pt x="394970" y="44450"/>
                  </a:lnTo>
                  <a:lnTo>
                    <a:pt x="394970" y="45719"/>
                  </a:lnTo>
                  <a:lnTo>
                    <a:pt x="398779" y="45719"/>
                  </a:lnTo>
                  <a:lnTo>
                    <a:pt x="398779" y="44450"/>
                  </a:lnTo>
                  <a:close/>
                </a:path>
                <a:path w="398779" h="326389">
                  <a:moveTo>
                    <a:pt x="3809" y="40639"/>
                  </a:moveTo>
                  <a:lnTo>
                    <a:pt x="0" y="40639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40639"/>
                  </a:lnTo>
                  <a:close/>
                </a:path>
                <a:path w="398779" h="326389">
                  <a:moveTo>
                    <a:pt x="398779" y="40639"/>
                  </a:moveTo>
                  <a:lnTo>
                    <a:pt x="394970" y="40639"/>
                  </a:lnTo>
                  <a:lnTo>
                    <a:pt x="394970" y="43179"/>
                  </a:lnTo>
                  <a:lnTo>
                    <a:pt x="398779" y="43179"/>
                  </a:lnTo>
                  <a:lnTo>
                    <a:pt x="398779" y="40639"/>
                  </a:lnTo>
                  <a:close/>
                </a:path>
                <a:path w="398779" h="326389">
                  <a:moveTo>
                    <a:pt x="3809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8100"/>
                  </a:lnTo>
                  <a:close/>
                </a:path>
                <a:path w="398779" h="326389">
                  <a:moveTo>
                    <a:pt x="398779" y="38100"/>
                  </a:moveTo>
                  <a:lnTo>
                    <a:pt x="394970" y="38100"/>
                  </a:lnTo>
                  <a:lnTo>
                    <a:pt x="394970" y="39369"/>
                  </a:lnTo>
                  <a:lnTo>
                    <a:pt x="398779" y="39369"/>
                  </a:lnTo>
                  <a:lnTo>
                    <a:pt x="398779" y="38100"/>
                  </a:lnTo>
                  <a:close/>
                </a:path>
                <a:path w="398779" h="326389">
                  <a:moveTo>
                    <a:pt x="3809" y="31750"/>
                  </a:moveTo>
                  <a:lnTo>
                    <a:pt x="0" y="3175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1750"/>
                  </a:lnTo>
                  <a:close/>
                </a:path>
                <a:path w="398779" h="326389">
                  <a:moveTo>
                    <a:pt x="398779" y="31750"/>
                  </a:moveTo>
                  <a:lnTo>
                    <a:pt x="394970" y="31750"/>
                  </a:lnTo>
                  <a:lnTo>
                    <a:pt x="394970" y="36829"/>
                  </a:lnTo>
                  <a:lnTo>
                    <a:pt x="398779" y="36829"/>
                  </a:lnTo>
                  <a:lnTo>
                    <a:pt x="398779" y="31750"/>
                  </a:lnTo>
                  <a:close/>
                </a:path>
                <a:path w="398779" h="326389">
                  <a:moveTo>
                    <a:pt x="3809" y="27939"/>
                  </a:moveTo>
                  <a:lnTo>
                    <a:pt x="0" y="27939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7939"/>
                  </a:lnTo>
                  <a:close/>
                </a:path>
                <a:path w="398779" h="326389">
                  <a:moveTo>
                    <a:pt x="398779" y="27939"/>
                  </a:moveTo>
                  <a:lnTo>
                    <a:pt x="394970" y="27939"/>
                  </a:lnTo>
                  <a:lnTo>
                    <a:pt x="394970" y="30479"/>
                  </a:lnTo>
                  <a:lnTo>
                    <a:pt x="398779" y="30479"/>
                  </a:lnTo>
                  <a:lnTo>
                    <a:pt x="398779" y="27939"/>
                  </a:lnTo>
                  <a:close/>
                </a:path>
                <a:path w="398779" h="326389">
                  <a:moveTo>
                    <a:pt x="3809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5400"/>
                  </a:lnTo>
                  <a:close/>
                </a:path>
                <a:path w="398779" h="326389">
                  <a:moveTo>
                    <a:pt x="398779" y="25400"/>
                  </a:moveTo>
                  <a:lnTo>
                    <a:pt x="394970" y="25400"/>
                  </a:lnTo>
                  <a:lnTo>
                    <a:pt x="394970" y="26669"/>
                  </a:lnTo>
                  <a:lnTo>
                    <a:pt x="398779" y="26669"/>
                  </a:lnTo>
                  <a:lnTo>
                    <a:pt x="398779" y="25400"/>
                  </a:lnTo>
                  <a:close/>
                </a:path>
                <a:path w="398779" h="326389">
                  <a:moveTo>
                    <a:pt x="3809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1589"/>
                  </a:lnTo>
                  <a:close/>
                </a:path>
                <a:path w="398779" h="326389">
                  <a:moveTo>
                    <a:pt x="398779" y="21589"/>
                  </a:moveTo>
                  <a:lnTo>
                    <a:pt x="394970" y="21589"/>
                  </a:lnTo>
                  <a:lnTo>
                    <a:pt x="394970" y="24129"/>
                  </a:lnTo>
                  <a:lnTo>
                    <a:pt x="398779" y="24129"/>
                  </a:lnTo>
                  <a:lnTo>
                    <a:pt x="398779" y="21589"/>
                  </a:lnTo>
                  <a:close/>
                </a:path>
                <a:path w="398779" h="326389">
                  <a:moveTo>
                    <a:pt x="3809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9050"/>
                  </a:lnTo>
                  <a:close/>
                </a:path>
                <a:path w="398779" h="326389">
                  <a:moveTo>
                    <a:pt x="398779" y="19050"/>
                  </a:moveTo>
                  <a:lnTo>
                    <a:pt x="394970" y="19050"/>
                  </a:lnTo>
                  <a:lnTo>
                    <a:pt x="394970" y="20319"/>
                  </a:lnTo>
                  <a:lnTo>
                    <a:pt x="398779" y="20319"/>
                  </a:lnTo>
                  <a:lnTo>
                    <a:pt x="398779" y="19050"/>
                  </a:lnTo>
                  <a:close/>
                </a:path>
                <a:path w="398779" h="326389">
                  <a:moveTo>
                    <a:pt x="3809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5239"/>
                  </a:lnTo>
                  <a:close/>
                </a:path>
                <a:path w="398779" h="326389">
                  <a:moveTo>
                    <a:pt x="398779" y="15239"/>
                  </a:moveTo>
                  <a:lnTo>
                    <a:pt x="394970" y="15239"/>
                  </a:lnTo>
                  <a:lnTo>
                    <a:pt x="394970" y="17779"/>
                  </a:lnTo>
                  <a:lnTo>
                    <a:pt x="398779" y="17779"/>
                  </a:lnTo>
                  <a:lnTo>
                    <a:pt x="398779" y="15239"/>
                  </a:lnTo>
                  <a:close/>
                </a:path>
                <a:path w="398779" h="326389">
                  <a:moveTo>
                    <a:pt x="3809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2700"/>
                  </a:lnTo>
                  <a:close/>
                </a:path>
                <a:path w="398779" h="326389">
                  <a:moveTo>
                    <a:pt x="398779" y="12700"/>
                  </a:moveTo>
                  <a:lnTo>
                    <a:pt x="394970" y="12700"/>
                  </a:lnTo>
                  <a:lnTo>
                    <a:pt x="394970" y="13969"/>
                  </a:lnTo>
                  <a:lnTo>
                    <a:pt x="398779" y="13969"/>
                  </a:lnTo>
                  <a:lnTo>
                    <a:pt x="398779" y="12700"/>
                  </a:lnTo>
                  <a:close/>
                </a:path>
                <a:path w="398779" h="326389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398779" h="326389">
                  <a:moveTo>
                    <a:pt x="398779" y="8889"/>
                  </a:moveTo>
                  <a:lnTo>
                    <a:pt x="394970" y="8889"/>
                  </a:lnTo>
                  <a:lnTo>
                    <a:pt x="394970" y="11429"/>
                  </a:lnTo>
                  <a:lnTo>
                    <a:pt x="398779" y="11429"/>
                  </a:lnTo>
                  <a:lnTo>
                    <a:pt x="398779" y="8889"/>
                  </a:lnTo>
                  <a:close/>
                </a:path>
                <a:path w="398779" h="326389">
                  <a:moveTo>
                    <a:pt x="3809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6350"/>
                  </a:lnTo>
                  <a:close/>
                </a:path>
                <a:path w="398779" h="326389">
                  <a:moveTo>
                    <a:pt x="398779" y="6350"/>
                  </a:moveTo>
                  <a:lnTo>
                    <a:pt x="394970" y="6350"/>
                  </a:lnTo>
                  <a:lnTo>
                    <a:pt x="394970" y="7619"/>
                  </a:lnTo>
                  <a:lnTo>
                    <a:pt x="398779" y="7619"/>
                  </a:lnTo>
                  <a:lnTo>
                    <a:pt x="398779" y="6350"/>
                  </a:lnTo>
                  <a:close/>
                </a:path>
                <a:path w="398779" h="326389">
                  <a:moveTo>
                    <a:pt x="398779" y="2539"/>
                  </a:moveTo>
                  <a:lnTo>
                    <a:pt x="1269" y="2539"/>
                  </a:lnTo>
                  <a:lnTo>
                    <a:pt x="1269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98779" y="3810"/>
                  </a:lnTo>
                  <a:lnTo>
                    <a:pt x="398779" y="2539"/>
                  </a:lnTo>
                  <a:close/>
                </a:path>
                <a:path w="398779" h="326389">
                  <a:moveTo>
                    <a:pt x="398779" y="3810"/>
                  </a:moveTo>
                  <a:lnTo>
                    <a:pt x="394970" y="3810"/>
                  </a:lnTo>
                  <a:lnTo>
                    <a:pt x="394970" y="5079"/>
                  </a:lnTo>
                  <a:lnTo>
                    <a:pt x="398779" y="5079"/>
                  </a:lnTo>
                  <a:lnTo>
                    <a:pt x="398779" y="3810"/>
                  </a:lnTo>
                  <a:close/>
                </a:path>
                <a:path w="398779" h="326389">
                  <a:moveTo>
                    <a:pt x="3809" y="1269"/>
                  </a:moveTo>
                  <a:lnTo>
                    <a:pt x="2539" y="1269"/>
                  </a:lnTo>
                  <a:lnTo>
                    <a:pt x="2539" y="2539"/>
                  </a:lnTo>
                  <a:lnTo>
                    <a:pt x="3809" y="2539"/>
                  </a:lnTo>
                  <a:lnTo>
                    <a:pt x="3809" y="1269"/>
                  </a:lnTo>
                  <a:close/>
                </a:path>
                <a:path w="398779" h="326389">
                  <a:moveTo>
                    <a:pt x="397509" y="1269"/>
                  </a:moveTo>
                  <a:lnTo>
                    <a:pt x="396239" y="1269"/>
                  </a:lnTo>
                  <a:lnTo>
                    <a:pt x="39623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398779" h="326389">
                  <a:moveTo>
                    <a:pt x="39497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398779" h="326389">
                  <a:moveTo>
                    <a:pt x="3809" y="66040"/>
                  </a:moveTo>
                  <a:lnTo>
                    <a:pt x="0" y="6604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66040"/>
                  </a:lnTo>
                  <a:close/>
                </a:path>
                <a:path w="398779" h="326389">
                  <a:moveTo>
                    <a:pt x="398779" y="66040"/>
                  </a:moveTo>
                  <a:lnTo>
                    <a:pt x="394970" y="66040"/>
                  </a:lnTo>
                  <a:lnTo>
                    <a:pt x="394970" y="152400"/>
                  </a:lnTo>
                  <a:lnTo>
                    <a:pt x="398779" y="152400"/>
                  </a:lnTo>
                  <a:lnTo>
                    <a:pt x="398779" y="66040"/>
                  </a:lnTo>
                  <a:close/>
                </a:path>
                <a:path w="398779" h="326389">
                  <a:moveTo>
                    <a:pt x="3809" y="152400"/>
                  </a:moveTo>
                  <a:lnTo>
                    <a:pt x="0" y="15240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152400"/>
                  </a:lnTo>
                  <a:close/>
                </a:path>
                <a:path w="398779" h="326389">
                  <a:moveTo>
                    <a:pt x="398779" y="152400"/>
                  </a:moveTo>
                  <a:lnTo>
                    <a:pt x="394970" y="152400"/>
                  </a:lnTo>
                  <a:lnTo>
                    <a:pt x="394970" y="256539"/>
                  </a:lnTo>
                  <a:lnTo>
                    <a:pt x="398779" y="256539"/>
                  </a:lnTo>
                  <a:lnTo>
                    <a:pt x="398779" y="152400"/>
                  </a:lnTo>
                  <a:close/>
                </a:path>
                <a:path w="398779" h="326389">
                  <a:moveTo>
                    <a:pt x="398779" y="323850"/>
                  </a:moveTo>
                  <a:lnTo>
                    <a:pt x="1269" y="323850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5120"/>
                  </a:lnTo>
                  <a:lnTo>
                    <a:pt x="398779" y="325120"/>
                  </a:lnTo>
                  <a:lnTo>
                    <a:pt x="398779" y="323850"/>
                  </a:lnTo>
                  <a:close/>
                </a:path>
                <a:path w="398779" h="326389">
                  <a:moveTo>
                    <a:pt x="398779" y="325120"/>
                  </a:moveTo>
                  <a:lnTo>
                    <a:pt x="397509" y="325120"/>
                  </a:lnTo>
                  <a:lnTo>
                    <a:pt x="397509" y="326389"/>
                  </a:lnTo>
                  <a:lnTo>
                    <a:pt x="398779" y="326389"/>
                  </a:lnTo>
                  <a:lnTo>
                    <a:pt x="398779" y="325120"/>
                  </a:lnTo>
                  <a:close/>
                </a:path>
                <a:path w="398779" h="326389">
                  <a:moveTo>
                    <a:pt x="3809" y="320039"/>
                  </a:moveTo>
                  <a:lnTo>
                    <a:pt x="0" y="320039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0039"/>
                  </a:lnTo>
                  <a:close/>
                </a:path>
                <a:path w="398779" h="326389">
                  <a:moveTo>
                    <a:pt x="398779" y="320039"/>
                  </a:moveTo>
                  <a:lnTo>
                    <a:pt x="394970" y="320039"/>
                  </a:lnTo>
                  <a:lnTo>
                    <a:pt x="394970" y="322580"/>
                  </a:lnTo>
                  <a:lnTo>
                    <a:pt x="398779" y="322580"/>
                  </a:lnTo>
                  <a:lnTo>
                    <a:pt x="398779" y="320039"/>
                  </a:lnTo>
                  <a:close/>
                </a:path>
                <a:path w="398779" h="326389">
                  <a:moveTo>
                    <a:pt x="3809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3809" y="318770"/>
                  </a:lnTo>
                  <a:lnTo>
                    <a:pt x="3809" y="317500"/>
                  </a:lnTo>
                  <a:close/>
                </a:path>
                <a:path w="398779" h="326389">
                  <a:moveTo>
                    <a:pt x="398779" y="317500"/>
                  </a:moveTo>
                  <a:lnTo>
                    <a:pt x="394970" y="317500"/>
                  </a:lnTo>
                  <a:lnTo>
                    <a:pt x="394970" y="318770"/>
                  </a:lnTo>
                  <a:lnTo>
                    <a:pt x="398779" y="318770"/>
                  </a:lnTo>
                  <a:lnTo>
                    <a:pt x="398779" y="317500"/>
                  </a:lnTo>
                  <a:close/>
                </a:path>
                <a:path w="398779" h="326389">
                  <a:moveTo>
                    <a:pt x="3809" y="313689"/>
                  </a:moveTo>
                  <a:lnTo>
                    <a:pt x="0" y="313689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13689"/>
                  </a:lnTo>
                  <a:close/>
                </a:path>
                <a:path w="398779" h="326389">
                  <a:moveTo>
                    <a:pt x="398779" y="313689"/>
                  </a:moveTo>
                  <a:lnTo>
                    <a:pt x="394970" y="313689"/>
                  </a:lnTo>
                  <a:lnTo>
                    <a:pt x="394970" y="316229"/>
                  </a:lnTo>
                  <a:lnTo>
                    <a:pt x="398779" y="316229"/>
                  </a:lnTo>
                  <a:lnTo>
                    <a:pt x="398779" y="313689"/>
                  </a:lnTo>
                  <a:close/>
                </a:path>
                <a:path w="398779" h="326389">
                  <a:moveTo>
                    <a:pt x="3809" y="307339"/>
                  </a:moveTo>
                  <a:lnTo>
                    <a:pt x="0" y="307339"/>
                  </a:lnTo>
                  <a:lnTo>
                    <a:pt x="0" y="312420"/>
                  </a:lnTo>
                  <a:lnTo>
                    <a:pt x="3809" y="312420"/>
                  </a:lnTo>
                  <a:lnTo>
                    <a:pt x="3809" y="307339"/>
                  </a:lnTo>
                  <a:close/>
                </a:path>
                <a:path w="398779" h="326389">
                  <a:moveTo>
                    <a:pt x="398779" y="307339"/>
                  </a:moveTo>
                  <a:lnTo>
                    <a:pt x="394970" y="307339"/>
                  </a:lnTo>
                  <a:lnTo>
                    <a:pt x="394970" y="312420"/>
                  </a:lnTo>
                  <a:lnTo>
                    <a:pt x="398779" y="312420"/>
                  </a:lnTo>
                  <a:lnTo>
                    <a:pt x="398779" y="307339"/>
                  </a:lnTo>
                  <a:close/>
                </a:path>
                <a:path w="398779" h="326389">
                  <a:moveTo>
                    <a:pt x="3809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304800"/>
                  </a:lnTo>
                  <a:close/>
                </a:path>
                <a:path w="398779" h="326389">
                  <a:moveTo>
                    <a:pt x="398779" y="304800"/>
                  </a:moveTo>
                  <a:lnTo>
                    <a:pt x="394970" y="304800"/>
                  </a:lnTo>
                  <a:lnTo>
                    <a:pt x="394970" y="306070"/>
                  </a:lnTo>
                  <a:lnTo>
                    <a:pt x="398779" y="306070"/>
                  </a:lnTo>
                  <a:lnTo>
                    <a:pt x="398779" y="304800"/>
                  </a:lnTo>
                  <a:close/>
                </a:path>
                <a:path w="398779" h="326389">
                  <a:moveTo>
                    <a:pt x="3809" y="298450"/>
                  </a:moveTo>
                  <a:lnTo>
                    <a:pt x="0" y="29845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8450"/>
                  </a:lnTo>
                  <a:close/>
                </a:path>
                <a:path w="398779" h="326389">
                  <a:moveTo>
                    <a:pt x="398779" y="298450"/>
                  </a:moveTo>
                  <a:lnTo>
                    <a:pt x="394970" y="298450"/>
                  </a:lnTo>
                  <a:lnTo>
                    <a:pt x="394970" y="303529"/>
                  </a:lnTo>
                  <a:lnTo>
                    <a:pt x="398779" y="303529"/>
                  </a:lnTo>
                  <a:lnTo>
                    <a:pt x="398779" y="298450"/>
                  </a:lnTo>
                  <a:close/>
                </a:path>
                <a:path w="398779" h="326389">
                  <a:moveTo>
                    <a:pt x="3809" y="292100"/>
                  </a:moveTo>
                  <a:lnTo>
                    <a:pt x="0" y="29210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2100"/>
                  </a:lnTo>
                  <a:close/>
                </a:path>
                <a:path w="398779" h="326389">
                  <a:moveTo>
                    <a:pt x="398779" y="292100"/>
                  </a:moveTo>
                  <a:lnTo>
                    <a:pt x="394970" y="292100"/>
                  </a:lnTo>
                  <a:lnTo>
                    <a:pt x="394970" y="297179"/>
                  </a:lnTo>
                  <a:lnTo>
                    <a:pt x="398779" y="297179"/>
                  </a:lnTo>
                  <a:lnTo>
                    <a:pt x="398779" y="292100"/>
                  </a:lnTo>
                  <a:close/>
                </a:path>
                <a:path w="398779" h="326389">
                  <a:moveTo>
                    <a:pt x="3809" y="288289"/>
                  </a:moveTo>
                  <a:lnTo>
                    <a:pt x="0" y="288289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8289"/>
                  </a:lnTo>
                  <a:close/>
                </a:path>
                <a:path w="398779" h="326389">
                  <a:moveTo>
                    <a:pt x="398779" y="288289"/>
                  </a:moveTo>
                  <a:lnTo>
                    <a:pt x="394970" y="288289"/>
                  </a:lnTo>
                  <a:lnTo>
                    <a:pt x="394970" y="290829"/>
                  </a:lnTo>
                  <a:lnTo>
                    <a:pt x="398779" y="290829"/>
                  </a:lnTo>
                  <a:lnTo>
                    <a:pt x="398779" y="288289"/>
                  </a:lnTo>
                  <a:close/>
                </a:path>
                <a:path w="398779" h="326389">
                  <a:moveTo>
                    <a:pt x="3809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85750"/>
                  </a:lnTo>
                  <a:close/>
                </a:path>
                <a:path w="398779" h="326389">
                  <a:moveTo>
                    <a:pt x="398779" y="285750"/>
                  </a:moveTo>
                  <a:lnTo>
                    <a:pt x="394970" y="285750"/>
                  </a:lnTo>
                  <a:lnTo>
                    <a:pt x="394970" y="287020"/>
                  </a:lnTo>
                  <a:lnTo>
                    <a:pt x="398779" y="287020"/>
                  </a:lnTo>
                  <a:lnTo>
                    <a:pt x="398779" y="285750"/>
                  </a:lnTo>
                  <a:close/>
                </a:path>
                <a:path w="398779" h="326389">
                  <a:moveTo>
                    <a:pt x="3809" y="281939"/>
                  </a:moveTo>
                  <a:lnTo>
                    <a:pt x="0" y="281939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81939"/>
                  </a:lnTo>
                  <a:close/>
                </a:path>
                <a:path w="398779" h="326389">
                  <a:moveTo>
                    <a:pt x="398779" y="281939"/>
                  </a:moveTo>
                  <a:lnTo>
                    <a:pt x="394970" y="281939"/>
                  </a:lnTo>
                  <a:lnTo>
                    <a:pt x="394970" y="284479"/>
                  </a:lnTo>
                  <a:lnTo>
                    <a:pt x="398779" y="284479"/>
                  </a:lnTo>
                  <a:lnTo>
                    <a:pt x="398779" y="281939"/>
                  </a:lnTo>
                  <a:close/>
                </a:path>
                <a:path w="398779" h="326389">
                  <a:moveTo>
                    <a:pt x="3809" y="266700"/>
                  </a:moveTo>
                  <a:lnTo>
                    <a:pt x="0" y="26670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66700"/>
                  </a:lnTo>
                  <a:close/>
                </a:path>
                <a:path w="398779" h="326389">
                  <a:moveTo>
                    <a:pt x="398779" y="266700"/>
                  </a:moveTo>
                  <a:lnTo>
                    <a:pt x="394970" y="266700"/>
                  </a:lnTo>
                  <a:lnTo>
                    <a:pt x="394970" y="280670"/>
                  </a:lnTo>
                  <a:lnTo>
                    <a:pt x="398779" y="280670"/>
                  </a:lnTo>
                  <a:lnTo>
                    <a:pt x="398779" y="266700"/>
                  </a:lnTo>
                  <a:close/>
                </a:path>
                <a:path w="398779" h="326389">
                  <a:moveTo>
                    <a:pt x="3809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7810"/>
                  </a:lnTo>
                  <a:close/>
                </a:path>
                <a:path w="398779" h="326389">
                  <a:moveTo>
                    <a:pt x="398779" y="257810"/>
                  </a:moveTo>
                  <a:lnTo>
                    <a:pt x="394970" y="257810"/>
                  </a:lnTo>
                  <a:lnTo>
                    <a:pt x="394970" y="265429"/>
                  </a:lnTo>
                  <a:lnTo>
                    <a:pt x="398779" y="265429"/>
                  </a:lnTo>
                  <a:lnTo>
                    <a:pt x="398779" y="257810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6437630" y="2679699"/>
              <a:ext cx="391160" cy="318770"/>
            </a:xfrm>
            <a:custGeom>
              <a:avLst/>
              <a:gdLst/>
              <a:ahLst/>
              <a:cxnLst/>
              <a:rect l="l" t="t" r="r" b="b"/>
              <a:pathLst>
                <a:path w="391159" h="318769">
                  <a:moveTo>
                    <a:pt x="2540" y="313690"/>
                  </a:moveTo>
                  <a:lnTo>
                    <a:pt x="0" y="313690"/>
                  </a:lnTo>
                  <a:lnTo>
                    <a:pt x="0" y="314960"/>
                  </a:lnTo>
                  <a:lnTo>
                    <a:pt x="2540" y="314960"/>
                  </a:lnTo>
                  <a:lnTo>
                    <a:pt x="2540" y="313690"/>
                  </a:lnTo>
                  <a:close/>
                </a:path>
                <a:path w="391159" h="318769">
                  <a:moveTo>
                    <a:pt x="254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2540" y="312420"/>
                  </a:lnTo>
                  <a:lnTo>
                    <a:pt x="2540" y="309880"/>
                  </a:lnTo>
                  <a:close/>
                </a:path>
                <a:path w="391159" h="318769">
                  <a:moveTo>
                    <a:pt x="2540" y="303530"/>
                  </a:moveTo>
                  <a:lnTo>
                    <a:pt x="0" y="303530"/>
                  </a:lnTo>
                  <a:lnTo>
                    <a:pt x="0" y="308610"/>
                  </a:lnTo>
                  <a:lnTo>
                    <a:pt x="2540" y="308610"/>
                  </a:lnTo>
                  <a:lnTo>
                    <a:pt x="2540" y="303530"/>
                  </a:lnTo>
                  <a:close/>
                </a:path>
                <a:path w="391159" h="318769">
                  <a:moveTo>
                    <a:pt x="254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2540" y="302260"/>
                  </a:lnTo>
                  <a:lnTo>
                    <a:pt x="2540" y="300990"/>
                  </a:lnTo>
                  <a:close/>
                </a:path>
                <a:path w="391159" h="318769">
                  <a:moveTo>
                    <a:pt x="2540" y="294640"/>
                  </a:moveTo>
                  <a:lnTo>
                    <a:pt x="0" y="294640"/>
                  </a:lnTo>
                  <a:lnTo>
                    <a:pt x="0" y="299720"/>
                  </a:lnTo>
                  <a:lnTo>
                    <a:pt x="2540" y="299720"/>
                  </a:lnTo>
                  <a:lnTo>
                    <a:pt x="2540" y="294640"/>
                  </a:lnTo>
                  <a:close/>
                </a:path>
                <a:path w="391159" h="318769">
                  <a:moveTo>
                    <a:pt x="2540" y="288290"/>
                  </a:moveTo>
                  <a:lnTo>
                    <a:pt x="0" y="288290"/>
                  </a:lnTo>
                  <a:lnTo>
                    <a:pt x="0" y="293370"/>
                  </a:lnTo>
                  <a:lnTo>
                    <a:pt x="2540" y="293370"/>
                  </a:lnTo>
                  <a:lnTo>
                    <a:pt x="2540" y="288290"/>
                  </a:lnTo>
                  <a:close/>
                </a:path>
                <a:path w="391159" h="318769">
                  <a:moveTo>
                    <a:pt x="254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2540" y="287020"/>
                  </a:lnTo>
                  <a:lnTo>
                    <a:pt x="2540" y="284480"/>
                  </a:lnTo>
                  <a:close/>
                </a:path>
                <a:path w="391159" h="318769">
                  <a:moveTo>
                    <a:pt x="2540" y="59690"/>
                  </a:moveTo>
                  <a:lnTo>
                    <a:pt x="0" y="59690"/>
                  </a:lnTo>
                  <a:lnTo>
                    <a:pt x="0" y="283210"/>
                  </a:lnTo>
                  <a:lnTo>
                    <a:pt x="2540" y="283210"/>
                  </a:lnTo>
                  <a:lnTo>
                    <a:pt x="2540" y="59690"/>
                  </a:lnTo>
                  <a:close/>
                </a:path>
                <a:path w="391159" h="318769">
                  <a:moveTo>
                    <a:pt x="2540" y="43180"/>
                  </a:moveTo>
                  <a:lnTo>
                    <a:pt x="0" y="43180"/>
                  </a:lnTo>
                  <a:lnTo>
                    <a:pt x="0" y="58420"/>
                  </a:lnTo>
                  <a:lnTo>
                    <a:pt x="2540" y="58420"/>
                  </a:lnTo>
                  <a:lnTo>
                    <a:pt x="2540" y="43180"/>
                  </a:lnTo>
                  <a:close/>
                </a:path>
                <a:path w="391159" h="318769">
                  <a:moveTo>
                    <a:pt x="2540" y="40640"/>
                  </a:moveTo>
                  <a:lnTo>
                    <a:pt x="0" y="40640"/>
                  </a:lnTo>
                  <a:lnTo>
                    <a:pt x="0" y="41910"/>
                  </a:lnTo>
                  <a:lnTo>
                    <a:pt x="2540" y="41910"/>
                  </a:lnTo>
                  <a:lnTo>
                    <a:pt x="2540" y="40640"/>
                  </a:lnTo>
                  <a:close/>
                </a:path>
                <a:path w="391159" h="318769">
                  <a:moveTo>
                    <a:pt x="254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540" y="39370"/>
                  </a:lnTo>
                  <a:lnTo>
                    <a:pt x="2540" y="36830"/>
                  </a:lnTo>
                  <a:close/>
                </a:path>
                <a:path w="391159" h="318769">
                  <a:moveTo>
                    <a:pt x="254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2540" y="35560"/>
                  </a:lnTo>
                  <a:lnTo>
                    <a:pt x="2540" y="34290"/>
                  </a:lnTo>
                  <a:close/>
                </a:path>
                <a:path w="391159" h="318769">
                  <a:moveTo>
                    <a:pt x="2540" y="27940"/>
                  </a:moveTo>
                  <a:lnTo>
                    <a:pt x="0" y="27940"/>
                  </a:lnTo>
                  <a:lnTo>
                    <a:pt x="0" y="33020"/>
                  </a:lnTo>
                  <a:lnTo>
                    <a:pt x="2540" y="33020"/>
                  </a:lnTo>
                  <a:lnTo>
                    <a:pt x="2540" y="27940"/>
                  </a:lnTo>
                  <a:close/>
                </a:path>
                <a:path w="391159" h="318769">
                  <a:moveTo>
                    <a:pt x="254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540" y="26670"/>
                  </a:lnTo>
                  <a:lnTo>
                    <a:pt x="2540" y="24130"/>
                  </a:lnTo>
                  <a:close/>
                </a:path>
                <a:path w="391159" h="318769">
                  <a:moveTo>
                    <a:pt x="2540" y="21590"/>
                  </a:moveTo>
                  <a:lnTo>
                    <a:pt x="0" y="21590"/>
                  </a:lnTo>
                  <a:lnTo>
                    <a:pt x="0" y="22860"/>
                  </a:lnTo>
                  <a:lnTo>
                    <a:pt x="2540" y="22860"/>
                  </a:lnTo>
                  <a:lnTo>
                    <a:pt x="2540" y="21590"/>
                  </a:lnTo>
                  <a:close/>
                </a:path>
                <a:path w="391159" h="318769">
                  <a:moveTo>
                    <a:pt x="254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540" y="20320"/>
                  </a:lnTo>
                  <a:lnTo>
                    <a:pt x="2540" y="17780"/>
                  </a:lnTo>
                  <a:close/>
                </a:path>
                <a:path w="391159" h="318769">
                  <a:moveTo>
                    <a:pt x="254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15240"/>
                  </a:lnTo>
                  <a:close/>
                </a:path>
                <a:path w="391159" h="318769">
                  <a:moveTo>
                    <a:pt x="254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540" y="13970"/>
                  </a:lnTo>
                  <a:lnTo>
                    <a:pt x="2540" y="11430"/>
                  </a:lnTo>
                  <a:close/>
                </a:path>
                <a:path w="391159" h="318769">
                  <a:moveTo>
                    <a:pt x="254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8890"/>
                  </a:lnTo>
                  <a:close/>
                </a:path>
                <a:path w="391159" h="318769">
                  <a:moveTo>
                    <a:pt x="254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540" y="7620"/>
                  </a:lnTo>
                  <a:lnTo>
                    <a:pt x="2540" y="5080"/>
                  </a:lnTo>
                  <a:close/>
                </a:path>
                <a:path w="391159" h="318769">
                  <a:moveTo>
                    <a:pt x="39116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391160" y="318770"/>
                  </a:lnTo>
                  <a:lnTo>
                    <a:pt x="391160" y="316230"/>
                  </a:lnTo>
                  <a:close/>
                </a:path>
                <a:path w="391159" h="318769">
                  <a:moveTo>
                    <a:pt x="391160" y="313690"/>
                  </a:moveTo>
                  <a:lnTo>
                    <a:pt x="387350" y="313690"/>
                  </a:lnTo>
                  <a:lnTo>
                    <a:pt x="387350" y="314960"/>
                  </a:lnTo>
                  <a:lnTo>
                    <a:pt x="391160" y="314960"/>
                  </a:lnTo>
                  <a:lnTo>
                    <a:pt x="391160" y="313690"/>
                  </a:lnTo>
                  <a:close/>
                </a:path>
                <a:path w="391159" h="318769">
                  <a:moveTo>
                    <a:pt x="391160" y="309880"/>
                  </a:moveTo>
                  <a:lnTo>
                    <a:pt x="387350" y="309880"/>
                  </a:lnTo>
                  <a:lnTo>
                    <a:pt x="387350" y="312420"/>
                  </a:lnTo>
                  <a:lnTo>
                    <a:pt x="391160" y="312420"/>
                  </a:lnTo>
                  <a:lnTo>
                    <a:pt x="391160" y="309880"/>
                  </a:lnTo>
                  <a:close/>
                </a:path>
                <a:path w="391159" h="318769">
                  <a:moveTo>
                    <a:pt x="391160" y="303530"/>
                  </a:moveTo>
                  <a:lnTo>
                    <a:pt x="387350" y="303530"/>
                  </a:lnTo>
                  <a:lnTo>
                    <a:pt x="387350" y="308610"/>
                  </a:lnTo>
                  <a:lnTo>
                    <a:pt x="391160" y="308610"/>
                  </a:lnTo>
                  <a:lnTo>
                    <a:pt x="391160" y="303530"/>
                  </a:lnTo>
                  <a:close/>
                </a:path>
                <a:path w="391159" h="318769">
                  <a:moveTo>
                    <a:pt x="391160" y="300990"/>
                  </a:moveTo>
                  <a:lnTo>
                    <a:pt x="387350" y="300990"/>
                  </a:lnTo>
                  <a:lnTo>
                    <a:pt x="387350" y="302260"/>
                  </a:lnTo>
                  <a:lnTo>
                    <a:pt x="391160" y="302260"/>
                  </a:lnTo>
                  <a:lnTo>
                    <a:pt x="391160" y="300990"/>
                  </a:lnTo>
                  <a:close/>
                </a:path>
                <a:path w="391159" h="318769">
                  <a:moveTo>
                    <a:pt x="391160" y="294640"/>
                  </a:moveTo>
                  <a:lnTo>
                    <a:pt x="387350" y="294640"/>
                  </a:lnTo>
                  <a:lnTo>
                    <a:pt x="387350" y="299720"/>
                  </a:lnTo>
                  <a:lnTo>
                    <a:pt x="391160" y="299720"/>
                  </a:lnTo>
                  <a:lnTo>
                    <a:pt x="391160" y="294640"/>
                  </a:lnTo>
                  <a:close/>
                </a:path>
                <a:path w="391159" h="318769">
                  <a:moveTo>
                    <a:pt x="391160" y="288290"/>
                  </a:moveTo>
                  <a:lnTo>
                    <a:pt x="387350" y="288290"/>
                  </a:lnTo>
                  <a:lnTo>
                    <a:pt x="387350" y="293370"/>
                  </a:lnTo>
                  <a:lnTo>
                    <a:pt x="391160" y="293370"/>
                  </a:lnTo>
                  <a:lnTo>
                    <a:pt x="391160" y="288290"/>
                  </a:lnTo>
                  <a:close/>
                </a:path>
                <a:path w="391159" h="318769">
                  <a:moveTo>
                    <a:pt x="391160" y="284480"/>
                  </a:moveTo>
                  <a:lnTo>
                    <a:pt x="387350" y="284480"/>
                  </a:lnTo>
                  <a:lnTo>
                    <a:pt x="387350" y="287020"/>
                  </a:lnTo>
                  <a:lnTo>
                    <a:pt x="391160" y="287020"/>
                  </a:lnTo>
                  <a:lnTo>
                    <a:pt x="391160" y="284480"/>
                  </a:lnTo>
                  <a:close/>
                </a:path>
                <a:path w="391159" h="318769">
                  <a:moveTo>
                    <a:pt x="391160" y="281940"/>
                  </a:moveTo>
                  <a:lnTo>
                    <a:pt x="387350" y="281940"/>
                  </a:lnTo>
                  <a:lnTo>
                    <a:pt x="387350" y="283210"/>
                  </a:lnTo>
                  <a:lnTo>
                    <a:pt x="391160" y="283210"/>
                  </a:lnTo>
                  <a:lnTo>
                    <a:pt x="391160" y="281940"/>
                  </a:lnTo>
                  <a:close/>
                </a:path>
                <a:path w="391159" h="318769">
                  <a:moveTo>
                    <a:pt x="391160" y="278130"/>
                  </a:moveTo>
                  <a:lnTo>
                    <a:pt x="387350" y="278130"/>
                  </a:lnTo>
                  <a:lnTo>
                    <a:pt x="387350" y="280670"/>
                  </a:lnTo>
                  <a:lnTo>
                    <a:pt x="391160" y="280670"/>
                  </a:lnTo>
                  <a:lnTo>
                    <a:pt x="391160" y="278130"/>
                  </a:lnTo>
                  <a:close/>
                </a:path>
                <a:path w="391159" h="318769">
                  <a:moveTo>
                    <a:pt x="391160" y="262890"/>
                  </a:moveTo>
                  <a:lnTo>
                    <a:pt x="387350" y="262890"/>
                  </a:lnTo>
                  <a:lnTo>
                    <a:pt x="387350" y="276860"/>
                  </a:lnTo>
                  <a:lnTo>
                    <a:pt x="391160" y="276860"/>
                  </a:lnTo>
                  <a:lnTo>
                    <a:pt x="391160" y="262890"/>
                  </a:lnTo>
                  <a:close/>
                </a:path>
                <a:path w="391159" h="318769">
                  <a:moveTo>
                    <a:pt x="391160" y="254000"/>
                  </a:moveTo>
                  <a:lnTo>
                    <a:pt x="387350" y="254000"/>
                  </a:lnTo>
                  <a:lnTo>
                    <a:pt x="387350" y="261620"/>
                  </a:lnTo>
                  <a:lnTo>
                    <a:pt x="391160" y="261620"/>
                  </a:lnTo>
                  <a:lnTo>
                    <a:pt x="391160" y="254000"/>
                  </a:lnTo>
                  <a:close/>
                </a:path>
                <a:path w="391159" h="318769">
                  <a:moveTo>
                    <a:pt x="391160" y="43180"/>
                  </a:moveTo>
                  <a:lnTo>
                    <a:pt x="387337" y="43180"/>
                  </a:lnTo>
                  <a:lnTo>
                    <a:pt x="387337" y="252730"/>
                  </a:lnTo>
                  <a:lnTo>
                    <a:pt x="391160" y="252730"/>
                  </a:lnTo>
                  <a:lnTo>
                    <a:pt x="391160" y="43180"/>
                  </a:lnTo>
                  <a:close/>
                </a:path>
                <a:path w="391159" h="318769">
                  <a:moveTo>
                    <a:pt x="391160" y="40640"/>
                  </a:moveTo>
                  <a:lnTo>
                    <a:pt x="387350" y="40640"/>
                  </a:lnTo>
                  <a:lnTo>
                    <a:pt x="387350" y="41910"/>
                  </a:lnTo>
                  <a:lnTo>
                    <a:pt x="391160" y="41910"/>
                  </a:lnTo>
                  <a:lnTo>
                    <a:pt x="391160" y="40640"/>
                  </a:lnTo>
                  <a:close/>
                </a:path>
                <a:path w="391159" h="318769">
                  <a:moveTo>
                    <a:pt x="391160" y="36830"/>
                  </a:moveTo>
                  <a:lnTo>
                    <a:pt x="387350" y="36830"/>
                  </a:lnTo>
                  <a:lnTo>
                    <a:pt x="387350" y="39370"/>
                  </a:lnTo>
                  <a:lnTo>
                    <a:pt x="391160" y="39370"/>
                  </a:lnTo>
                  <a:lnTo>
                    <a:pt x="391160" y="36830"/>
                  </a:lnTo>
                  <a:close/>
                </a:path>
                <a:path w="391159" h="318769">
                  <a:moveTo>
                    <a:pt x="391160" y="34290"/>
                  </a:moveTo>
                  <a:lnTo>
                    <a:pt x="387350" y="34290"/>
                  </a:lnTo>
                  <a:lnTo>
                    <a:pt x="387350" y="35560"/>
                  </a:lnTo>
                  <a:lnTo>
                    <a:pt x="391160" y="35560"/>
                  </a:lnTo>
                  <a:lnTo>
                    <a:pt x="391160" y="34290"/>
                  </a:lnTo>
                  <a:close/>
                </a:path>
                <a:path w="391159" h="318769">
                  <a:moveTo>
                    <a:pt x="391160" y="27940"/>
                  </a:moveTo>
                  <a:lnTo>
                    <a:pt x="387350" y="27940"/>
                  </a:lnTo>
                  <a:lnTo>
                    <a:pt x="387350" y="33020"/>
                  </a:lnTo>
                  <a:lnTo>
                    <a:pt x="391160" y="33020"/>
                  </a:lnTo>
                  <a:lnTo>
                    <a:pt x="391160" y="27940"/>
                  </a:lnTo>
                  <a:close/>
                </a:path>
                <a:path w="391159" h="318769">
                  <a:moveTo>
                    <a:pt x="391160" y="24130"/>
                  </a:moveTo>
                  <a:lnTo>
                    <a:pt x="387350" y="24130"/>
                  </a:lnTo>
                  <a:lnTo>
                    <a:pt x="387350" y="26670"/>
                  </a:lnTo>
                  <a:lnTo>
                    <a:pt x="391160" y="26670"/>
                  </a:lnTo>
                  <a:lnTo>
                    <a:pt x="391160" y="24130"/>
                  </a:lnTo>
                  <a:close/>
                </a:path>
                <a:path w="391159" h="318769">
                  <a:moveTo>
                    <a:pt x="391160" y="21590"/>
                  </a:moveTo>
                  <a:lnTo>
                    <a:pt x="387350" y="21590"/>
                  </a:lnTo>
                  <a:lnTo>
                    <a:pt x="387350" y="22860"/>
                  </a:lnTo>
                  <a:lnTo>
                    <a:pt x="391160" y="22860"/>
                  </a:lnTo>
                  <a:lnTo>
                    <a:pt x="391160" y="21590"/>
                  </a:lnTo>
                  <a:close/>
                </a:path>
                <a:path w="391159" h="318769">
                  <a:moveTo>
                    <a:pt x="391160" y="17780"/>
                  </a:moveTo>
                  <a:lnTo>
                    <a:pt x="387350" y="17780"/>
                  </a:lnTo>
                  <a:lnTo>
                    <a:pt x="387350" y="20320"/>
                  </a:lnTo>
                  <a:lnTo>
                    <a:pt x="391160" y="20320"/>
                  </a:lnTo>
                  <a:lnTo>
                    <a:pt x="391160" y="17780"/>
                  </a:lnTo>
                  <a:close/>
                </a:path>
                <a:path w="391159" h="318769">
                  <a:moveTo>
                    <a:pt x="391160" y="15240"/>
                  </a:moveTo>
                  <a:lnTo>
                    <a:pt x="387350" y="15240"/>
                  </a:lnTo>
                  <a:lnTo>
                    <a:pt x="387350" y="16510"/>
                  </a:lnTo>
                  <a:lnTo>
                    <a:pt x="391160" y="16510"/>
                  </a:lnTo>
                  <a:lnTo>
                    <a:pt x="391160" y="15240"/>
                  </a:lnTo>
                  <a:close/>
                </a:path>
                <a:path w="391159" h="318769">
                  <a:moveTo>
                    <a:pt x="391160" y="11430"/>
                  </a:moveTo>
                  <a:lnTo>
                    <a:pt x="387350" y="11430"/>
                  </a:lnTo>
                  <a:lnTo>
                    <a:pt x="387350" y="13970"/>
                  </a:lnTo>
                  <a:lnTo>
                    <a:pt x="391160" y="13970"/>
                  </a:lnTo>
                  <a:lnTo>
                    <a:pt x="391160" y="11430"/>
                  </a:lnTo>
                  <a:close/>
                </a:path>
                <a:path w="391159" h="318769">
                  <a:moveTo>
                    <a:pt x="391160" y="8890"/>
                  </a:moveTo>
                  <a:lnTo>
                    <a:pt x="387350" y="8890"/>
                  </a:lnTo>
                  <a:lnTo>
                    <a:pt x="387350" y="10160"/>
                  </a:lnTo>
                  <a:lnTo>
                    <a:pt x="391160" y="10160"/>
                  </a:lnTo>
                  <a:lnTo>
                    <a:pt x="391160" y="8890"/>
                  </a:lnTo>
                  <a:close/>
                </a:path>
                <a:path w="391159" h="318769">
                  <a:moveTo>
                    <a:pt x="391160" y="5080"/>
                  </a:moveTo>
                  <a:lnTo>
                    <a:pt x="387350" y="5080"/>
                  </a:lnTo>
                  <a:lnTo>
                    <a:pt x="387350" y="7620"/>
                  </a:lnTo>
                  <a:lnTo>
                    <a:pt x="391160" y="7620"/>
                  </a:lnTo>
                  <a:lnTo>
                    <a:pt x="391160" y="5080"/>
                  </a:lnTo>
                  <a:close/>
                </a:path>
                <a:path w="391159" h="318769">
                  <a:moveTo>
                    <a:pt x="39116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91160" y="3810"/>
                  </a:lnTo>
                  <a:lnTo>
                    <a:pt x="391160" y="2540"/>
                  </a:lnTo>
                  <a:close/>
                </a:path>
                <a:path w="391159" h="318769">
                  <a:moveTo>
                    <a:pt x="3911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91160" y="1270"/>
                  </a:lnTo>
                  <a:lnTo>
                    <a:pt x="391160" y="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6440169" y="2684780"/>
              <a:ext cx="384810" cy="309880"/>
            </a:xfrm>
            <a:custGeom>
              <a:avLst/>
              <a:gdLst/>
              <a:ahLst/>
              <a:cxnLst/>
              <a:rect l="l" t="t" r="r" b="b"/>
              <a:pathLst>
                <a:path w="384809" h="309880">
                  <a:moveTo>
                    <a:pt x="3809" y="54610"/>
                  </a:moveTo>
                  <a:lnTo>
                    <a:pt x="0" y="5461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4610"/>
                  </a:lnTo>
                  <a:close/>
                </a:path>
                <a:path w="384809" h="309880">
                  <a:moveTo>
                    <a:pt x="384809" y="54610"/>
                  </a:moveTo>
                  <a:lnTo>
                    <a:pt x="382270" y="54610"/>
                  </a:lnTo>
                  <a:lnTo>
                    <a:pt x="382270" y="57150"/>
                  </a:lnTo>
                  <a:lnTo>
                    <a:pt x="384809" y="57150"/>
                  </a:lnTo>
                  <a:lnTo>
                    <a:pt x="384809" y="54610"/>
                  </a:lnTo>
                  <a:close/>
                </a:path>
                <a:path w="384809" h="309880">
                  <a:moveTo>
                    <a:pt x="3809" y="38100"/>
                  </a:moveTo>
                  <a:lnTo>
                    <a:pt x="0" y="3810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38100"/>
                  </a:lnTo>
                  <a:close/>
                </a:path>
                <a:path w="384809" h="309880">
                  <a:moveTo>
                    <a:pt x="384809" y="38100"/>
                  </a:moveTo>
                  <a:lnTo>
                    <a:pt x="382270" y="38100"/>
                  </a:lnTo>
                  <a:lnTo>
                    <a:pt x="382270" y="53339"/>
                  </a:lnTo>
                  <a:lnTo>
                    <a:pt x="384809" y="53339"/>
                  </a:lnTo>
                  <a:lnTo>
                    <a:pt x="384809" y="38100"/>
                  </a:lnTo>
                  <a:close/>
                </a:path>
                <a:path w="384809" h="309880">
                  <a:moveTo>
                    <a:pt x="3809" y="35560"/>
                  </a:moveTo>
                  <a:lnTo>
                    <a:pt x="0" y="3556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5560"/>
                  </a:lnTo>
                  <a:close/>
                </a:path>
                <a:path w="384809" h="309880">
                  <a:moveTo>
                    <a:pt x="384809" y="35560"/>
                  </a:moveTo>
                  <a:lnTo>
                    <a:pt x="382270" y="35560"/>
                  </a:lnTo>
                  <a:lnTo>
                    <a:pt x="382270" y="36829"/>
                  </a:lnTo>
                  <a:lnTo>
                    <a:pt x="384809" y="36829"/>
                  </a:lnTo>
                  <a:lnTo>
                    <a:pt x="384809" y="35560"/>
                  </a:lnTo>
                  <a:close/>
                </a:path>
                <a:path w="384809" h="309880">
                  <a:moveTo>
                    <a:pt x="3809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1750"/>
                  </a:lnTo>
                  <a:close/>
                </a:path>
                <a:path w="384809" h="309880">
                  <a:moveTo>
                    <a:pt x="384809" y="31750"/>
                  </a:moveTo>
                  <a:lnTo>
                    <a:pt x="382270" y="31750"/>
                  </a:lnTo>
                  <a:lnTo>
                    <a:pt x="382270" y="34289"/>
                  </a:lnTo>
                  <a:lnTo>
                    <a:pt x="384809" y="34289"/>
                  </a:lnTo>
                  <a:lnTo>
                    <a:pt x="384809" y="31750"/>
                  </a:lnTo>
                  <a:close/>
                </a:path>
                <a:path w="384809" h="309880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384809" h="309880">
                  <a:moveTo>
                    <a:pt x="384809" y="29210"/>
                  </a:moveTo>
                  <a:lnTo>
                    <a:pt x="382270" y="29210"/>
                  </a:lnTo>
                  <a:lnTo>
                    <a:pt x="382270" y="30479"/>
                  </a:lnTo>
                  <a:lnTo>
                    <a:pt x="384809" y="30479"/>
                  </a:lnTo>
                  <a:lnTo>
                    <a:pt x="384809" y="29210"/>
                  </a:lnTo>
                  <a:close/>
                </a:path>
                <a:path w="384809" h="309880">
                  <a:moveTo>
                    <a:pt x="3809" y="22860"/>
                  </a:moveTo>
                  <a:lnTo>
                    <a:pt x="0" y="2286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2860"/>
                  </a:lnTo>
                  <a:close/>
                </a:path>
                <a:path w="384809" h="309880">
                  <a:moveTo>
                    <a:pt x="384809" y="22860"/>
                  </a:moveTo>
                  <a:lnTo>
                    <a:pt x="382270" y="22860"/>
                  </a:lnTo>
                  <a:lnTo>
                    <a:pt x="382270" y="27939"/>
                  </a:lnTo>
                  <a:lnTo>
                    <a:pt x="384809" y="27939"/>
                  </a:lnTo>
                  <a:lnTo>
                    <a:pt x="384809" y="22860"/>
                  </a:lnTo>
                  <a:close/>
                </a:path>
                <a:path w="384809" h="309880">
                  <a:moveTo>
                    <a:pt x="380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50"/>
                  </a:lnTo>
                  <a:close/>
                </a:path>
                <a:path w="384809" h="309880">
                  <a:moveTo>
                    <a:pt x="384809" y="19050"/>
                  </a:moveTo>
                  <a:lnTo>
                    <a:pt x="382270" y="19050"/>
                  </a:lnTo>
                  <a:lnTo>
                    <a:pt x="382270" y="21589"/>
                  </a:lnTo>
                  <a:lnTo>
                    <a:pt x="384809" y="21589"/>
                  </a:lnTo>
                  <a:lnTo>
                    <a:pt x="384809" y="19050"/>
                  </a:lnTo>
                  <a:close/>
                </a:path>
                <a:path w="384809" h="309880">
                  <a:moveTo>
                    <a:pt x="380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510"/>
                  </a:lnTo>
                  <a:close/>
                </a:path>
                <a:path w="384809" h="309880">
                  <a:moveTo>
                    <a:pt x="384809" y="16510"/>
                  </a:moveTo>
                  <a:lnTo>
                    <a:pt x="382270" y="16510"/>
                  </a:lnTo>
                  <a:lnTo>
                    <a:pt x="382270" y="17779"/>
                  </a:lnTo>
                  <a:lnTo>
                    <a:pt x="384809" y="17779"/>
                  </a:lnTo>
                  <a:lnTo>
                    <a:pt x="384809" y="16510"/>
                  </a:lnTo>
                  <a:close/>
                </a:path>
                <a:path w="384809" h="30988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384809" h="309880">
                  <a:moveTo>
                    <a:pt x="384809" y="12700"/>
                  </a:moveTo>
                  <a:lnTo>
                    <a:pt x="382270" y="12700"/>
                  </a:lnTo>
                  <a:lnTo>
                    <a:pt x="382270" y="15239"/>
                  </a:lnTo>
                  <a:lnTo>
                    <a:pt x="384809" y="15239"/>
                  </a:lnTo>
                  <a:lnTo>
                    <a:pt x="384809" y="12700"/>
                  </a:lnTo>
                  <a:close/>
                </a:path>
                <a:path w="384809" h="30988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384809" h="309880">
                  <a:moveTo>
                    <a:pt x="384809" y="10160"/>
                  </a:moveTo>
                  <a:lnTo>
                    <a:pt x="382270" y="10160"/>
                  </a:lnTo>
                  <a:lnTo>
                    <a:pt x="382270" y="11429"/>
                  </a:lnTo>
                  <a:lnTo>
                    <a:pt x="384809" y="11429"/>
                  </a:lnTo>
                  <a:lnTo>
                    <a:pt x="384809" y="10160"/>
                  </a:lnTo>
                  <a:close/>
                </a:path>
                <a:path w="384809" h="309880">
                  <a:moveTo>
                    <a:pt x="380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close/>
                </a:path>
                <a:path w="384809" h="309880">
                  <a:moveTo>
                    <a:pt x="384809" y="6350"/>
                  </a:moveTo>
                  <a:lnTo>
                    <a:pt x="382270" y="6350"/>
                  </a:lnTo>
                  <a:lnTo>
                    <a:pt x="382270" y="8889"/>
                  </a:lnTo>
                  <a:lnTo>
                    <a:pt x="384809" y="8889"/>
                  </a:lnTo>
                  <a:lnTo>
                    <a:pt x="384809" y="6350"/>
                  </a:lnTo>
                  <a:close/>
                </a:path>
                <a:path w="384809" h="309880">
                  <a:moveTo>
                    <a:pt x="380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close/>
                </a:path>
                <a:path w="384809" h="309880">
                  <a:moveTo>
                    <a:pt x="384809" y="3810"/>
                  </a:moveTo>
                  <a:lnTo>
                    <a:pt x="382270" y="3810"/>
                  </a:lnTo>
                  <a:lnTo>
                    <a:pt x="382270" y="5079"/>
                  </a:lnTo>
                  <a:lnTo>
                    <a:pt x="384809" y="5079"/>
                  </a:lnTo>
                  <a:lnTo>
                    <a:pt x="384809" y="3810"/>
                  </a:lnTo>
                  <a:close/>
                </a:path>
                <a:path w="384809" h="309880">
                  <a:moveTo>
                    <a:pt x="3848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09" y="2539"/>
                  </a:lnTo>
                  <a:lnTo>
                    <a:pt x="3809" y="1270"/>
                  </a:lnTo>
                  <a:lnTo>
                    <a:pt x="384809" y="1270"/>
                  </a:lnTo>
                  <a:lnTo>
                    <a:pt x="384809" y="0"/>
                  </a:lnTo>
                  <a:close/>
                </a:path>
                <a:path w="384809" h="309880">
                  <a:moveTo>
                    <a:pt x="384809" y="1270"/>
                  </a:moveTo>
                  <a:lnTo>
                    <a:pt x="382270" y="1270"/>
                  </a:lnTo>
                  <a:lnTo>
                    <a:pt x="382270" y="2539"/>
                  </a:lnTo>
                  <a:lnTo>
                    <a:pt x="384809" y="2539"/>
                  </a:lnTo>
                  <a:lnTo>
                    <a:pt x="384809" y="1270"/>
                  </a:lnTo>
                  <a:close/>
                </a:path>
                <a:path w="384809" h="309880">
                  <a:moveTo>
                    <a:pt x="3809" y="57150"/>
                  </a:moveTo>
                  <a:lnTo>
                    <a:pt x="0" y="57150"/>
                  </a:lnTo>
                  <a:lnTo>
                    <a:pt x="0" y="143510"/>
                  </a:lnTo>
                  <a:lnTo>
                    <a:pt x="3809" y="143510"/>
                  </a:lnTo>
                  <a:lnTo>
                    <a:pt x="3809" y="57150"/>
                  </a:lnTo>
                  <a:close/>
                </a:path>
                <a:path w="384809" h="309880">
                  <a:moveTo>
                    <a:pt x="384809" y="57150"/>
                  </a:moveTo>
                  <a:lnTo>
                    <a:pt x="382270" y="57150"/>
                  </a:lnTo>
                  <a:lnTo>
                    <a:pt x="382270" y="143510"/>
                  </a:lnTo>
                  <a:lnTo>
                    <a:pt x="384809" y="143510"/>
                  </a:lnTo>
                  <a:lnTo>
                    <a:pt x="384809" y="57150"/>
                  </a:lnTo>
                  <a:close/>
                </a:path>
                <a:path w="384809" h="309880">
                  <a:moveTo>
                    <a:pt x="3809" y="143510"/>
                  </a:moveTo>
                  <a:lnTo>
                    <a:pt x="0" y="14351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143510"/>
                  </a:lnTo>
                  <a:close/>
                </a:path>
                <a:path w="384809" h="309880">
                  <a:moveTo>
                    <a:pt x="384809" y="143510"/>
                  </a:moveTo>
                  <a:lnTo>
                    <a:pt x="382270" y="143510"/>
                  </a:lnTo>
                  <a:lnTo>
                    <a:pt x="382270" y="247650"/>
                  </a:lnTo>
                  <a:lnTo>
                    <a:pt x="384809" y="247650"/>
                  </a:lnTo>
                  <a:lnTo>
                    <a:pt x="384809" y="143510"/>
                  </a:lnTo>
                  <a:close/>
                </a:path>
                <a:path w="384809" h="309880">
                  <a:moveTo>
                    <a:pt x="384809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384809" y="309880"/>
                  </a:lnTo>
                  <a:lnTo>
                    <a:pt x="384809" y="308610"/>
                  </a:lnTo>
                  <a:close/>
                </a:path>
                <a:path w="384809" h="309880">
                  <a:moveTo>
                    <a:pt x="380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4800"/>
                  </a:lnTo>
                  <a:close/>
                </a:path>
                <a:path w="384809" h="309880">
                  <a:moveTo>
                    <a:pt x="384809" y="304800"/>
                  </a:moveTo>
                  <a:lnTo>
                    <a:pt x="382270" y="304800"/>
                  </a:lnTo>
                  <a:lnTo>
                    <a:pt x="382270" y="307340"/>
                  </a:lnTo>
                  <a:lnTo>
                    <a:pt x="384809" y="307340"/>
                  </a:lnTo>
                  <a:lnTo>
                    <a:pt x="384809" y="304800"/>
                  </a:lnTo>
                  <a:close/>
                </a:path>
                <a:path w="384809" h="309880">
                  <a:moveTo>
                    <a:pt x="3809" y="298450"/>
                  </a:moveTo>
                  <a:lnTo>
                    <a:pt x="0" y="29845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8450"/>
                  </a:lnTo>
                  <a:close/>
                </a:path>
                <a:path w="384809" h="309880">
                  <a:moveTo>
                    <a:pt x="384809" y="298450"/>
                  </a:moveTo>
                  <a:lnTo>
                    <a:pt x="382270" y="298450"/>
                  </a:lnTo>
                  <a:lnTo>
                    <a:pt x="382270" y="303530"/>
                  </a:lnTo>
                  <a:lnTo>
                    <a:pt x="384809" y="303530"/>
                  </a:lnTo>
                  <a:lnTo>
                    <a:pt x="384809" y="298450"/>
                  </a:lnTo>
                  <a:close/>
                </a:path>
                <a:path w="384809" h="309880">
                  <a:moveTo>
                    <a:pt x="3809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5910"/>
                  </a:lnTo>
                  <a:close/>
                </a:path>
                <a:path w="384809" h="309880">
                  <a:moveTo>
                    <a:pt x="384809" y="295910"/>
                  </a:moveTo>
                  <a:lnTo>
                    <a:pt x="382270" y="295910"/>
                  </a:lnTo>
                  <a:lnTo>
                    <a:pt x="382270" y="297180"/>
                  </a:lnTo>
                  <a:lnTo>
                    <a:pt x="384809" y="297180"/>
                  </a:lnTo>
                  <a:lnTo>
                    <a:pt x="384809" y="295910"/>
                  </a:lnTo>
                  <a:close/>
                </a:path>
                <a:path w="384809" h="309880">
                  <a:moveTo>
                    <a:pt x="3809" y="289560"/>
                  </a:moveTo>
                  <a:lnTo>
                    <a:pt x="0" y="28956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9560"/>
                  </a:lnTo>
                  <a:close/>
                </a:path>
                <a:path w="384809" h="309880">
                  <a:moveTo>
                    <a:pt x="384809" y="289560"/>
                  </a:moveTo>
                  <a:lnTo>
                    <a:pt x="382270" y="289560"/>
                  </a:lnTo>
                  <a:lnTo>
                    <a:pt x="382270" y="294639"/>
                  </a:lnTo>
                  <a:lnTo>
                    <a:pt x="384809" y="294639"/>
                  </a:lnTo>
                  <a:lnTo>
                    <a:pt x="384809" y="289560"/>
                  </a:lnTo>
                  <a:close/>
                </a:path>
                <a:path w="384809" h="309880">
                  <a:moveTo>
                    <a:pt x="3809" y="283210"/>
                  </a:moveTo>
                  <a:lnTo>
                    <a:pt x="0" y="28321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3210"/>
                  </a:lnTo>
                  <a:close/>
                </a:path>
                <a:path w="384809" h="309880">
                  <a:moveTo>
                    <a:pt x="384809" y="283210"/>
                  </a:moveTo>
                  <a:lnTo>
                    <a:pt x="382270" y="283210"/>
                  </a:lnTo>
                  <a:lnTo>
                    <a:pt x="382270" y="288289"/>
                  </a:lnTo>
                  <a:lnTo>
                    <a:pt x="384809" y="288289"/>
                  </a:lnTo>
                  <a:lnTo>
                    <a:pt x="384809" y="283210"/>
                  </a:lnTo>
                  <a:close/>
                </a:path>
                <a:path w="384809" h="309880">
                  <a:moveTo>
                    <a:pt x="3809" y="279400"/>
                  </a:moveTo>
                  <a:lnTo>
                    <a:pt x="0" y="27940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9400"/>
                  </a:lnTo>
                  <a:close/>
                </a:path>
                <a:path w="384809" h="309880">
                  <a:moveTo>
                    <a:pt x="384809" y="279400"/>
                  </a:moveTo>
                  <a:lnTo>
                    <a:pt x="382270" y="279400"/>
                  </a:lnTo>
                  <a:lnTo>
                    <a:pt x="382270" y="281939"/>
                  </a:lnTo>
                  <a:lnTo>
                    <a:pt x="384809" y="281939"/>
                  </a:lnTo>
                  <a:lnTo>
                    <a:pt x="384809" y="279400"/>
                  </a:lnTo>
                  <a:close/>
                </a:path>
                <a:path w="384809" h="309880">
                  <a:moveTo>
                    <a:pt x="3809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6860"/>
                  </a:lnTo>
                  <a:close/>
                </a:path>
                <a:path w="384809" h="309880">
                  <a:moveTo>
                    <a:pt x="384809" y="276860"/>
                  </a:moveTo>
                  <a:lnTo>
                    <a:pt x="382270" y="276860"/>
                  </a:lnTo>
                  <a:lnTo>
                    <a:pt x="382270" y="278130"/>
                  </a:lnTo>
                  <a:lnTo>
                    <a:pt x="384809" y="278130"/>
                  </a:lnTo>
                  <a:lnTo>
                    <a:pt x="384809" y="276860"/>
                  </a:lnTo>
                  <a:close/>
                </a:path>
                <a:path w="384809" h="309880">
                  <a:moveTo>
                    <a:pt x="3809" y="273050"/>
                  </a:moveTo>
                  <a:lnTo>
                    <a:pt x="0" y="27305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73050"/>
                  </a:lnTo>
                  <a:close/>
                </a:path>
                <a:path w="384809" h="309880">
                  <a:moveTo>
                    <a:pt x="384809" y="273050"/>
                  </a:moveTo>
                  <a:lnTo>
                    <a:pt x="382270" y="273050"/>
                  </a:lnTo>
                  <a:lnTo>
                    <a:pt x="382270" y="275589"/>
                  </a:lnTo>
                  <a:lnTo>
                    <a:pt x="384809" y="275589"/>
                  </a:lnTo>
                  <a:lnTo>
                    <a:pt x="384809" y="273050"/>
                  </a:lnTo>
                  <a:close/>
                </a:path>
                <a:path w="384809" h="309880">
                  <a:moveTo>
                    <a:pt x="3809" y="257810"/>
                  </a:moveTo>
                  <a:lnTo>
                    <a:pt x="0" y="25781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57810"/>
                  </a:lnTo>
                  <a:close/>
                </a:path>
                <a:path w="384809" h="309880">
                  <a:moveTo>
                    <a:pt x="384809" y="257810"/>
                  </a:moveTo>
                  <a:lnTo>
                    <a:pt x="382270" y="257810"/>
                  </a:lnTo>
                  <a:lnTo>
                    <a:pt x="382270" y="271780"/>
                  </a:lnTo>
                  <a:lnTo>
                    <a:pt x="384809" y="271780"/>
                  </a:lnTo>
                  <a:lnTo>
                    <a:pt x="384809" y="257810"/>
                  </a:lnTo>
                  <a:close/>
                </a:path>
                <a:path w="384809" h="309880">
                  <a:moveTo>
                    <a:pt x="3809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48920"/>
                  </a:lnTo>
                  <a:close/>
                </a:path>
                <a:path w="384809" h="309880">
                  <a:moveTo>
                    <a:pt x="384809" y="248920"/>
                  </a:moveTo>
                  <a:lnTo>
                    <a:pt x="382270" y="248920"/>
                  </a:lnTo>
                  <a:lnTo>
                    <a:pt x="382270" y="256539"/>
                  </a:lnTo>
                  <a:lnTo>
                    <a:pt x="384809" y="256539"/>
                  </a:lnTo>
                  <a:lnTo>
                    <a:pt x="384809" y="24892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6443980" y="2686049"/>
              <a:ext cx="378460" cy="306070"/>
            </a:xfrm>
            <a:custGeom>
              <a:avLst/>
              <a:gdLst/>
              <a:ahLst/>
              <a:cxnLst/>
              <a:rect l="l" t="t" r="r" b="b"/>
              <a:pathLst>
                <a:path w="378459" h="306069">
                  <a:moveTo>
                    <a:pt x="3797" y="36830"/>
                  </a:moveTo>
                  <a:lnTo>
                    <a:pt x="0" y="36830"/>
                  </a:lnTo>
                  <a:lnTo>
                    <a:pt x="0" y="276860"/>
                  </a:lnTo>
                  <a:lnTo>
                    <a:pt x="3797" y="276860"/>
                  </a:lnTo>
                  <a:lnTo>
                    <a:pt x="3797" y="36830"/>
                  </a:lnTo>
                  <a:close/>
                </a:path>
                <a:path w="378459" h="306069">
                  <a:moveTo>
                    <a:pt x="3810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7180"/>
                  </a:lnTo>
                  <a:close/>
                </a:path>
                <a:path w="378459" h="306069">
                  <a:moveTo>
                    <a:pt x="381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94640"/>
                  </a:lnTo>
                  <a:close/>
                </a:path>
                <a:path w="378459" h="306069">
                  <a:moveTo>
                    <a:pt x="3810" y="288290"/>
                  </a:moveTo>
                  <a:lnTo>
                    <a:pt x="0" y="28829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88290"/>
                  </a:lnTo>
                  <a:close/>
                </a:path>
                <a:path w="378459" h="306069">
                  <a:moveTo>
                    <a:pt x="3810" y="281940"/>
                  </a:moveTo>
                  <a:lnTo>
                    <a:pt x="0" y="28194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1940"/>
                  </a:lnTo>
                  <a:close/>
                </a:path>
                <a:path w="378459" h="306069">
                  <a:moveTo>
                    <a:pt x="381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8130"/>
                  </a:lnTo>
                  <a:close/>
                </a:path>
                <a:path w="378459" h="306069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78459" h="306069">
                  <a:moveTo>
                    <a:pt x="381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0480"/>
                  </a:lnTo>
                  <a:close/>
                </a:path>
                <a:path w="378459" h="306069">
                  <a:moveTo>
                    <a:pt x="3810" y="27940"/>
                  </a:moveTo>
                  <a:lnTo>
                    <a:pt x="0" y="2794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7940"/>
                  </a:lnTo>
                  <a:close/>
                </a:path>
                <a:path w="378459" h="306069">
                  <a:moveTo>
                    <a:pt x="3810" y="21590"/>
                  </a:moveTo>
                  <a:lnTo>
                    <a:pt x="0" y="2159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1590"/>
                  </a:lnTo>
                  <a:close/>
                </a:path>
                <a:path w="378459" h="30606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78459" h="306069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78459" h="30606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78459" h="306069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78459" h="30606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78459" h="306069">
                  <a:moveTo>
                    <a:pt x="37846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378460" y="306070"/>
                  </a:lnTo>
                  <a:lnTo>
                    <a:pt x="378460" y="303530"/>
                  </a:lnTo>
                  <a:close/>
                </a:path>
                <a:path w="378459" h="306069">
                  <a:moveTo>
                    <a:pt x="378460" y="297180"/>
                  </a:moveTo>
                  <a:lnTo>
                    <a:pt x="374650" y="297180"/>
                  </a:lnTo>
                  <a:lnTo>
                    <a:pt x="374650" y="302260"/>
                  </a:lnTo>
                  <a:lnTo>
                    <a:pt x="378460" y="302260"/>
                  </a:lnTo>
                  <a:lnTo>
                    <a:pt x="378460" y="297180"/>
                  </a:lnTo>
                  <a:close/>
                </a:path>
                <a:path w="378459" h="306069">
                  <a:moveTo>
                    <a:pt x="378460" y="294640"/>
                  </a:moveTo>
                  <a:lnTo>
                    <a:pt x="374650" y="294640"/>
                  </a:lnTo>
                  <a:lnTo>
                    <a:pt x="374650" y="295910"/>
                  </a:lnTo>
                  <a:lnTo>
                    <a:pt x="378460" y="295910"/>
                  </a:lnTo>
                  <a:lnTo>
                    <a:pt x="378460" y="294640"/>
                  </a:lnTo>
                  <a:close/>
                </a:path>
                <a:path w="378459" h="306069">
                  <a:moveTo>
                    <a:pt x="378460" y="288290"/>
                  </a:moveTo>
                  <a:lnTo>
                    <a:pt x="374650" y="288290"/>
                  </a:lnTo>
                  <a:lnTo>
                    <a:pt x="374650" y="293370"/>
                  </a:lnTo>
                  <a:lnTo>
                    <a:pt x="378460" y="293370"/>
                  </a:lnTo>
                  <a:lnTo>
                    <a:pt x="378460" y="288290"/>
                  </a:lnTo>
                  <a:close/>
                </a:path>
                <a:path w="378459" h="306069">
                  <a:moveTo>
                    <a:pt x="378460" y="281940"/>
                  </a:moveTo>
                  <a:lnTo>
                    <a:pt x="374650" y="281940"/>
                  </a:lnTo>
                  <a:lnTo>
                    <a:pt x="374650" y="287020"/>
                  </a:lnTo>
                  <a:lnTo>
                    <a:pt x="378460" y="287020"/>
                  </a:lnTo>
                  <a:lnTo>
                    <a:pt x="378460" y="281940"/>
                  </a:lnTo>
                  <a:close/>
                </a:path>
                <a:path w="378459" h="306069">
                  <a:moveTo>
                    <a:pt x="378460" y="278130"/>
                  </a:moveTo>
                  <a:lnTo>
                    <a:pt x="374650" y="278130"/>
                  </a:lnTo>
                  <a:lnTo>
                    <a:pt x="374650" y="280670"/>
                  </a:lnTo>
                  <a:lnTo>
                    <a:pt x="378460" y="280670"/>
                  </a:lnTo>
                  <a:lnTo>
                    <a:pt x="378460" y="278130"/>
                  </a:lnTo>
                  <a:close/>
                </a:path>
                <a:path w="378459" h="306069">
                  <a:moveTo>
                    <a:pt x="378460" y="275590"/>
                  </a:moveTo>
                  <a:lnTo>
                    <a:pt x="374650" y="275590"/>
                  </a:lnTo>
                  <a:lnTo>
                    <a:pt x="374650" y="276860"/>
                  </a:lnTo>
                  <a:lnTo>
                    <a:pt x="378460" y="276860"/>
                  </a:lnTo>
                  <a:lnTo>
                    <a:pt x="378460" y="275590"/>
                  </a:lnTo>
                  <a:close/>
                </a:path>
                <a:path w="378459" h="306069">
                  <a:moveTo>
                    <a:pt x="378460" y="271780"/>
                  </a:moveTo>
                  <a:lnTo>
                    <a:pt x="374650" y="271780"/>
                  </a:lnTo>
                  <a:lnTo>
                    <a:pt x="374650" y="274320"/>
                  </a:lnTo>
                  <a:lnTo>
                    <a:pt x="378460" y="274320"/>
                  </a:lnTo>
                  <a:lnTo>
                    <a:pt x="378460" y="271780"/>
                  </a:lnTo>
                  <a:close/>
                </a:path>
                <a:path w="378459" h="306069">
                  <a:moveTo>
                    <a:pt x="378460" y="256540"/>
                  </a:moveTo>
                  <a:lnTo>
                    <a:pt x="374650" y="256540"/>
                  </a:lnTo>
                  <a:lnTo>
                    <a:pt x="374650" y="270510"/>
                  </a:lnTo>
                  <a:lnTo>
                    <a:pt x="378460" y="270510"/>
                  </a:lnTo>
                  <a:lnTo>
                    <a:pt x="378460" y="256540"/>
                  </a:lnTo>
                  <a:close/>
                </a:path>
                <a:path w="378459" h="306069">
                  <a:moveTo>
                    <a:pt x="378460" y="247650"/>
                  </a:moveTo>
                  <a:lnTo>
                    <a:pt x="374650" y="247650"/>
                  </a:lnTo>
                  <a:lnTo>
                    <a:pt x="374650" y="255270"/>
                  </a:lnTo>
                  <a:lnTo>
                    <a:pt x="378460" y="255270"/>
                  </a:lnTo>
                  <a:lnTo>
                    <a:pt x="378460" y="247650"/>
                  </a:lnTo>
                  <a:close/>
                </a:path>
                <a:path w="378459" h="306069">
                  <a:moveTo>
                    <a:pt x="378460" y="53340"/>
                  </a:moveTo>
                  <a:lnTo>
                    <a:pt x="374637" y="53340"/>
                  </a:lnTo>
                  <a:lnTo>
                    <a:pt x="374637" y="246380"/>
                  </a:lnTo>
                  <a:lnTo>
                    <a:pt x="378460" y="246380"/>
                  </a:lnTo>
                  <a:lnTo>
                    <a:pt x="378460" y="53340"/>
                  </a:lnTo>
                  <a:close/>
                </a:path>
                <a:path w="378459" h="306069">
                  <a:moveTo>
                    <a:pt x="378460" y="36830"/>
                  </a:moveTo>
                  <a:lnTo>
                    <a:pt x="374650" y="36830"/>
                  </a:lnTo>
                  <a:lnTo>
                    <a:pt x="374650" y="52070"/>
                  </a:lnTo>
                  <a:lnTo>
                    <a:pt x="378460" y="52070"/>
                  </a:lnTo>
                  <a:lnTo>
                    <a:pt x="378460" y="36830"/>
                  </a:lnTo>
                  <a:close/>
                </a:path>
                <a:path w="378459" h="306069">
                  <a:moveTo>
                    <a:pt x="378460" y="34290"/>
                  </a:moveTo>
                  <a:lnTo>
                    <a:pt x="374650" y="34290"/>
                  </a:lnTo>
                  <a:lnTo>
                    <a:pt x="374650" y="35560"/>
                  </a:lnTo>
                  <a:lnTo>
                    <a:pt x="378460" y="35560"/>
                  </a:lnTo>
                  <a:lnTo>
                    <a:pt x="378460" y="34290"/>
                  </a:lnTo>
                  <a:close/>
                </a:path>
                <a:path w="378459" h="306069">
                  <a:moveTo>
                    <a:pt x="378460" y="30480"/>
                  </a:moveTo>
                  <a:lnTo>
                    <a:pt x="374650" y="30480"/>
                  </a:lnTo>
                  <a:lnTo>
                    <a:pt x="374650" y="33020"/>
                  </a:lnTo>
                  <a:lnTo>
                    <a:pt x="378460" y="33020"/>
                  </a:lnTo>
                  <a:lnTo>
                    <a:pt x="378460" y="30480"/>
                  </a:lnTo>
                  <a:close/>
                </a:path>
                <a:path w="378459" h="306069">
                  <a:moveTo>
                    <a:pt x="378460" y="27940"/>
                  </a:moveTo>
                  <a:lnTo>
                    <a:pt x="374650" y="27940"/>
                  </a:lnTo>
                  <a:lnTo>
                    <a:pt x="374650" y="29210"/>
                  </a:lnTo>
                  <a:lnTo>
                    <a:pt x="378460" y="29210"/>
                  </a:lnTo>
                  <a:lnTo>
                    <a:pt x="378460" y="27940"/>
                  </a:lnTo>
                  <a:close/>
                </a:path>
                <a:path w="378459" h="306069">
                  <a:moveTo>
                    <a:pt x="378460" y="21590"/>
                  </a:moveTo>
                  <a:lnTo>
                    <a:pt x="374650" y="21590"/>
                  </a:lnTo>
                  <a:lnTo>
                    <a:pt x="374650" y="26670"/>
                  </a:lnTo>
                  <a:lnTo>
                    <a:pt x="378460" y="26670"/>
                  </a:lnTo>
                  <a:lnTo>
                    <a:pt x="378460" y="21590"/>
                  </a:lnTo>
                  <a:close/>
                </a:path>
                <a:path w="378459" h="306069">
                  <a:moveTo>
                    <a:pt x="378460" y="17780"/>
                  </a:moveTo>
                  <a:lnTo>
                    <a:pt x="374650" y="17780"/>
                  </a:lnTo>
                  <a:lnTo>
                    <a:pt x="374650" y="20320"/>
                  </a:lnTo>
                  <a:lnTo>
                    <a:pt x="378460" y="20320"/>
                  </a:lnTo>
                  <a:lnTo>
                    <a:pt x="378460" y="17780"/>
                  </a:lnTo>
                  <a:close/>
                </a:path>
                <a:path w="378459" h="306069">
                  <a:moveTo>
                    <a:pt x="378460" y="15240"/>
                  </a:moveTo>
                  <a:lnTo>
                    <a:pt x="374650" y="15240"/>
                  </a:lnTo>
                  <a:lnTo>
                    <a:pt x="374650" y="16510"/>
                  </a:lnTo>
                  <a:lnTo>
                    <a:pt x="378460" y="16510"/>
                  </a:lnTo>
                  <a:lnTo>
                    <a:pt x="378460" y="15240"/>
                  </a:lnTo>
                  <a:close/>
                </a:path>
                <a:path w="378459" h="306069">
                  <a:moveTo>
                    <a:pt x="378460" y="11430"/>
                  </a:moveTo>
                  <a:lnTo>
                    <a:pt x="374650" y="11430"/>
                  </a:lnTo>
                  <a:lnTo>
                    <a:pt x="374650" y="13970"/>
                  </a:lnTo>
                  <a:lnTo>
                    <a:pt x="378460" y="13970"/>
                  </a:lnTo>
                  <a:lnTo>
                    <a:pt x="378460" y="11430"/>
                  </a:lnTo>
                  <a:close/>
                </a:path>
                <a:path w="378459" h="306069">
                  <a:moveTo>
                    <a:pt x="378460" y="8890"/>
                  </a:moveTo>
                  <a:lnTo>
                    <a:pt x="374650" y="8890"/>
                  </a:lnTo>
                  <a:lnTo>
                    <a:pt x="374650" y="10160"/>
                  </a:lnTo>
                  <a:lnTo>
                    <a:pt x="378460" y="10160"/>
                  </a:lnTo>
                  <a:lnTo>
                    <a:pt x="378460" y="8890"/>
                  </a:lnTo>
                  <a:close/>
                </a:path>
                <a:path w="378459" h="306069">
                  <a:moveTo>
                    <a:pt x="378460" y="5080"/>
                  </a:moveTo>
                  <a:lnTo>
                    <a:pt x="374650" y="5080"/>
                  </a:lnTo>
                  <a:lnTo>
                    <a:pt x="374650" y="7620"/>
                  </a:lnTo>
                  <a:lnTo>
                    <a:pt x="378460" y="7620"/>
                  </a:lnTo>
                  <a:lnTo>
                    <a:pt x="378460" y="5080"/>
                  </a:lnTo>
                  <a:close/>
                </a:path>
                <a:path w="378459" h="306069">
                  <a:moveTo>
                    <a:pt x="37846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78460" y="3810"/>
                  </a:lnTo>
                  <a:lnTo>
                    <a:pt x="378460" y="2540"/>
                  </a:lnTo>
                  <a:close/>
                </a:path>
                <a:path w="378459" h="306069">
                  <a:moveTo>
                    <a:pt x="3784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8460" y="1270"/>
                  </a:lnTo>
                  <a:lnTo>
                    <a:pt x="378460" y="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6447789" y="269113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40" h="297180">
                  <a:moveTo>
                    <a:pt x="3810" y="48260"/>
                  </a:moveTo>
                  <a:lnTo>
                    <a:pt x="0" y="4826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8260"/>
                  </a:lnTo>
                  <a:close/>
                </a:path>
                <a:path w="370840" h="297180">
                  <a:moveTo>
                    <a:pt x="370839" y="48260"/>
                  </a:moveTo>
                  <a:lnTo>
                    <a:pt x="367030" y="48260"/>
                  </a:lnTo>
                  <a:lnTo>
                    <a:pt x="367030" y="50800"/>
                  </a:lnTo>
                  <a:lnTo>
                    <a:pt x="370839" y="50800"/>
                  </a:lnTo>
                  <a:lnTo>
                    <a:pt x="370839" y="48260"/>
                  </a:lnTo>
                  <a:close/>
                </a:path>
                <a:path w="370840" h="297180">
                  <a:moveTo>
                    <a:pt x="3810" y="31750"/>
                  </a:moveTo>
                  <a:lnTo>
                    <a:pt x="0" y="3175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1750"/>
                  </a:lnTo>
                  <a:close/>
                </a:path>
                <a:path w="370840" h="297180">
                  <a:moveTo>
                    <a:pt x="370839" y="31750"/>
                  </a:moveTo>
                  <a:lnTo>
                    <a:pt x="367030" y="31750"/>
                  </a:lnTo>
                  <a:lnTo>
                    <a:pt x="367030" y="46989"/>
                  </a:lnTo>
                  <a:lnTo>
                    <a:pt x="370839" y="46989"/>
                  </a:lnTo>
                  <a:lnTo>
                    <a:pt x="370839" y="31750"/>
                  </a:lnTo>
                  <a:close/>
                </a:path>
                <a:path w="370840" h="297180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370840" h="297180">
                  <a:moveTo>
                    <a:pt x="370839" y="29210"/>
                  </a:moveTo>
                  <a:lnTo>
                    <a:pt x="367030" y="29210"/>
                  </a:lnTo>
                  <a:lnTo>
                    <a:pt x="367030" y="30479"/>
                  </a:lnTo>
                  <a:lnTo>
                    <a:pt x="370839" y="30479"/>
                  </a:lnTo>
                  <a:lnTo>
                    <a:pt x="370839" y="29210"/>
                  </a:lnTo>
                  <a:close/>
                </a:path>
                <a:path w="370840" h="297180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370840" h="297180">
                  <a:moveTo>
                    <a:pt x="370839" y="25400"/>
                  </a:moveTo>
                  <a:lnTo>
                    <a:pt x="367030" y="25400"/>
                  </a:lnTo>
                  <a:lnTo>
                    <a:pt x="367030" y="27939"/>
                  </a:lnTo>
                  <a:lnTo>
                    <a:pt x="370839" y="27939"/>
                  </a:lnTo>
                  <a:lnTo>
                    <a:pt x="370839" y="25400"/>
                  </a:lnTo>
                  <a:close/>
                </a:path>
                <a:path w="370840" h="297180">
                  <a:moveTo>
                    <a:pt x="381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860"/>
                  </a:lnTo>
                  <a:close/>
                </a:path>
                <a:path w="370840" h="297180">
                  <a:moveTo>
                    <a:pt x="370839" y="22860"/>
                  </a:moveTo>
                  <a:lnTo>
                    <a:pt x="367030" y="22860"/>
                  </a:lnTo>
                  <a:lnTo>
                    <a:pt x="367030" y="24129"/>
                  </a:lnTo>
                  <a:lnTo>
                    <a:pt x="370839" y="24129"/>
                  </a:lnTo>
                  <a:lnTo>
                    <a:pt x="370839" y="22860"/>
                  </a:lnTo>
                  <a:close/>
                </a:path>
                <a:path w="370840" h="297180">
                  <a:moveTo>
                    <a:pt x="3810" y="16510"/>
                  </a:moveTo>
                  <a:lnTo>
                    <a:pt x="0" y="1651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6510"/>
                  </a:lnTo>
                  <a:close/>
                </a:path>
                <a:path w="370840" h="297180">
                  <a:moveTo>
                    <a:pt x="370839" y="16510"/>
                  </a:moveTo>
                  <a:lnTo>
                    <a:pt x="367030" y="16510"/>
                  </a:lnTo>
                  <a:lnTo>
                    <a:pt x="367030" y="21589"/>
                  </a:lnTo>
                  <a:lnTo>
                    <a:pt x="370839" y="21589"/>
                  </a:lnTo>
                  <a:lnTo>
                    <a:pt x="370839" y="16510"/>
                  </a:lnTo>
                  <a:close/>
                </a:path>
                <a:path w="370840" h="297180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70840" h="297180">
                  <a:moveTo>
                    <a:pt x="370839" y="12700"/>
                  </a:moveTo>
                  <a:lnTo>
                    <a:pt x="367030" y="12700"/>
                  </a:lnTo>
                  <a:lnTo>
                    <a:pt x="367030" y="15239"/>
                  </a:lnTo>
                  <a:lnTo>
                    <a:pt x="370839" y="15239"/>
                  </a:lnTo>
                  <a:lnTo>
                    <a:pt x="370839" y="12700"/>
                  </a:lnTo>
                  <a:close/>
                </a:path>
                <a:path w="370840" h="297180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70840" h="297180">
                  <a:moveTo>
                    <a:pt x="370839" y="10160"/>
                  </a:moveTo>
                  <a:lnTo>
                    <a:pt x="367030" y="10160"/>
                  </a:lnTo>
                  <a:lnTo>
                    <a:pt x="367030" y="11429"/>
                  </a:lnTo>
                  <a:lnTo>
                    <a:pt x="370839" y="11429"/>
                  </a:lnTo>
                  <a:lnTo>
                    <a:pt x="370839" y="10160"/>
                  </a:lnTo>
                  <a:close/>
                </a:path>
                <a:path w="370840" h="29718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70840" h="297180">
                  <a:moveTo>
                    <a:pt x="370839" y="6350"/>
                  </a:moveTo>
                  <a:lnTo>
                    <a:pt x="367030" y="6350"/>
                  </a:lnTo>
                  <a:lnTo>
                    <a:pt x="367030" y="8889"/>
                  </a:lnTo>
                  <a:lnTo>
                    <a:pt x="370839" y="8889"/>
                  </a:lnTo>
                  <a:lnTo>
                    <a:pt x="370839" y="6350"/>
                  </a:lnTo>
                  <a:close/>
                </a:path>
                <a:path w="370840" h="29718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70840" h="297180">
                  <a:moveTo>
                    <a:pt x="370839" y="3810"/>
                  </a:moveTo>
                  <a:lnTo>
                    <a:pt x="367030" y="3810"/>
                  </a:lnTo>
                  <a:lnTo>
                    <a:pt x="367030" y="5079"/>
                  </a:lnTo>
                  <a:lnTo>
                    <a:pt x="370839" y="5079"/>
                  </a:lnTo>
                  <a:lnTo>
                    <a:pt x="370839" y="3810"/>
                  </a:lnTo>
                  <a:close/>
                </a:path>
                <a:path w="370840" h="297180">
                  <a:moveTo>
                    <a:pt x="3708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0839" y="2539"/>
                  </a:lnTo>
                  <a:lnTo>
                    <a:pt x="370839" y="0"/>
                  </a:lnTo>
                  <a:close/>
                </a:path>
                <a:path w="370840" h="297180">
                  <a:moveTo>
                    <a:pt x="3810" y="50800"/>
                  </a:moveTo>
                  <a:lnTo>
                    <a:pt x="0" y="5080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50800"/>
                  </a:lnTo>
                  <a:close/>
                </a:path>
                <a:path w="370840" h="297180">
                  <a:moveTo>
                    <a:pt x="370839" y="50800"/>
                  </a:moveTo>
                  <a:lnTo>
                    <a:pt x="367030" y="50800"/>
                  </a:lnTo>
                  <a:lnTo>
                    <a:pt x="367030" y="137160"/>
                  </a:lnTo>
                  <a:lnTo>
                    <a:pt x="370839" y="137160"/>
                  </a:lnTo>
                  <a:lnTo>
                    <a:pt x="370839" y="50800"/>
                  </a:lnTo>
                  <a:close/>
                </a:path>
                <a:path w="370840" h="297180">
                  <a:moveTo>
                    <a:pt x="3810" y="137160"/>
                  </a:moveTo>
                  <a:lnTo>
                    <a:pt x="0" y="13716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137160"/>
                  </a:lnTo>
                  <a:close/>
                </a:path>
                <a:path w="370840" h="297180">
                  <a:moveTo>
                    <a:pt x="370839" y="137160"/>
                  </a:moveTo>
                  <a:lnTo>
                    <a:pt x="367030" y="137160"/>
                  </a:lnTo>
                  <a:lnTo>
                    <a:pt x="367030" y="241300"/>
                  </a:lnTo>
                  <a:lnTo>
                    <a:pt x="370839" y="241300"/>
                  </a:lnTo>
                  <a:lnTo>
                    <a:pt x="370839" y="137160"/>
                  </a:lnTo>
                  <a:close/>
                </a:path>
                <a:path w="370840" h="297180">
                  <a:moveTo>
                    <a:pt x="381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370839" y="297180"/>
                  </a:lnTo>
                  <a:lnTo>
                    <a:pt x="370839" y="293370"/>
                  </a:lnTo>
                  <a:lnTo>
                    <a:pt x="3810" y="293370"/>
                  </a:lnTo>
                  <a:lnTo>
                    <a:pt x="3810" y="292100"/>
                  </a:lnTo>
                  <a:close/>
                </a:path>
                <a:path w="370840" h="297180">
                  <a:moveTo>
                    <a:pt x="370839" y="292100"/>
                  </a:moveTo>
                  <a:lnTo>
                    <a:pt x="367030" y="292100"/>
                  </a:lnTo>
                  <a:lnTo>
                    <a:pt x="367030" y="293370"/>
                  </a:lnTo>
                  <a:lnTo>
                    <a:pt x="370839" y="293370"/>
                  </a:lnTo>
                  <a:lnTo>
                    <a:pt x="370839" y="292100"/>
                  </a:lnTo>
                  <a:close/>
                </a:path>
                <a:path w="370840" h="297180">
                  <a:moveTo>
                    <a:pt x="381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9560"/>
                  </a:lnTo>
                  <a:close/>
                </a:path>
                <a:path w="370840" h="297180">
                  <a:moveTo>
                    <a:pt x="370839" y="289560"/>
                  </a:moveTo>
                  <a:lnTo>
                    <a:pt x="367030" y="289560"/>
                  </a:lnTo>
                  <a:lnTo>
                    <a:pt x="367030" y="290830"/>
                  </a:lnTo>
                  <a:lnTo>
                    <a:pt x="370839" y="290830"/>
                  </a:lnTo>
                  <a:lnTo>
                    <a:pt x="370839" y="289560"/>
                  </a:lnTo>
                  <a:close/>
                </a:path>
                <a:path w="370840" h="297180">
                  <a:moveTo>
                    <a:pt x="3810" y="283210"/>
                  </a:moveTo>
                  <a:lnTo>
                    <a:pt x="0" y="28321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3210"/>
                  </a:lnTo>
                  <a:close/>
                </a:path>
                <a:path w="370840" h="297180">
                  <a:moveTo>
                    <a:pt x="370839" y="283210"/>
                  </a:moveTo>
                  <a:lnTo>
                    <a:pt x="367030" y="283210"/>
                  </a:lnTo>
                  <a:lnTo>
                    <a:pt x="367030" y="288289"/>
                  </a:lnTo>
                  <a:lnTo>
                    <a:pt x="370839" y="288289"/>
                  </a:lnTo>
                  <a:lnTo>
                    <a:pt x="370839" y="283210"/>
                  </a:lnTo>
                  <a:close/>
                </a:path>
                <a:path w="370840" h="297180">
                  <a:moveTo>
                    <a:pt x="3810" y="276860"/>
                  </a:moveTo>
                  <a:lnTo>
                    <a:pt x="0" y="27686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6860"/>
                  </a:lnTo>
                  <a:close/>
                </a:path>
                <a:path w="370840" h="297180">
                  <a:moveTo>
                    <a:pt x="370839" y="276860"/>
                  </a:moveTo>
                  <a:lnTo>
                    <a:pt x="367030" y="276860"/>
                  </a:lnTo>
                  <a:lnTo>
                    <a:pt x="367030" y="281939"/>
                  </a:lnTo>
                  <a:lnTo>
                    <a:pt x="370839" y="281939"/>
                  </a:lnTo>
                  <a:lnTo>
                    <a:pt x="370839" y="276860"/>
                  </a:lnTo>
                  <a:close/>
                </a:path>
                <a:path w="370840" h="297180">
                  <a:moveTo>
                    <a:pt x="3810" y="273050"/>
                  </a:moveTo>
                  <a:lnTo>
                    <a:pt x="0" y="27305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73050"/>
                  </a:lnTo>
                  <a:close/>
                </a:path>
                <a:path w="370840" h="297180">
                  <a:moveTo>
                    <a:pt x="370839" y="273050"/>
                  </a:moveTo>
                  <a:lnTo>
                    <a:pt x="367030" y="273050"/>
                  </a:lnTo>
                  <a:lnTo>
                    <a:pt x="367030" y="275589"/>
                  </a:lnTo>
                  <a:lnTo>
                    <a:pt x="370839" y="275589"/>
                  </a:lnTo>
                  <a:lnTo>
                    <a:pt x="370839" y="273050"/>
                  </a:lnTo>
                  <a:close/>
                </a:path>
                <a:path w="370840" h="297180">
                  <a:moveTo>
                    <a:pt x="381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70510"/>
                  </a:lnTo>
                  <a:close/>
                </a:path>
                <a:path w="370840" h="297180">
                  <a:moveTo>
                    <a:pt x="370839" y="270510"/>
                  </a:moveTo>
                  <a:lnTo>
                    <a:pt x="367030" y="270510"/>
                  </a:lnTo>
                  <a:lnTo>
                    <a:pt x="367030" y="271780"/>
                  </a:lnTo>
                  <a:lnTo>
                    <a:pt x="370839" y="271780"/>
                  </a:lnTo>
                  <a:lnTo>
                    <a:pt x="370839" y="270510"/>
                  </a:lnTo>
                  <a:close/>
                </a:path>
                <a:path w="370840" h="297180">
                  <a:moveTo>
                    <a:pt x="3810" y="266700"/>
                  </a:moveTo>
                  <a:lnTo>
                    <a:pt x="0" y="26670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6700"/>
                  </a:lnTo>
                  <a:close/>
                </a:path>
                <a:path w="370840" h="297180">
                  <a:moveTo>
                    <a:pt x="370839" y="266700"/>
                  </a:moveTo>
                  <a:lnTo>
                    <a:pt x="367030" y="266700"/>
                  </a:lnTo>
                  <a:lnTo>
                    <a:pt x="367030" y="269239"/>
                  </a:lnTo>
                  <a:lnTo>
                    <a:pt x="370839" y="269239"/>
                  </a:lnTo>
                  <a:lnTo>
                    <a:pt x="370839" y="266700"/>
                  </a:lnTo>
                  <a:close/>
                </a:path>
                <a:path w="370840" h="297180">
                  <a:moveTo>
                    <a:pt x="3810" y="251460"/>
                  </a:moveTo>
                  <a:lnTo>
                    <a:pt x="0" y="25146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1460"/>
                  </a:lnTo>
                  <a:close/>
                </a:path>
                <a:path w="370840" h="297180">
                  <a:moveTo>
                    <a:pt x="370839" y="251460"/>
                  </a:moveTo>
                  <a:lnTo>
                    <a:pt x="367030" y="251460"/>
                  </a:lnTo>
                  <a:lnTo>
                    <a:pt x="367030" y="265430"/>
                  </a:lnTo>
                  <a:lnTo>
                    <a:pt x="370839" y="265430"/>
                  </a:lnTo>
                  <a:lnTo>
                    <a:pt x="370839" y="251460"/>
                  </a:lnTo>
                  <a:close/>
                </a:path>
                <a:path w="370840" h="297180">
                  <a:moveTo>
                    <a:pt x="3810" y="242570"/>
                  </a:moveTo>
                  <a:lnTo>
                    <a:pt x="0" y="24257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2570"/>
                  </a:lnTo>
                  <a:close/>
                </a:path>
                <a:path w="370840" h="297180">
                  <a:moveTo>
                    <a:pt x="370839" y="242570"/>
                  </a:moveTo>
                  <a:lnTo>
                    <a:pt x="367030" y="242570"/>
                  </a:lnTo>
                  <a:lnTo>
                    <a:pt x="367030" y="250189"/>
                  </a:lnTo>
                  <a:lnTo>
                    <a:pt x="370839" y="250189"/>
                  </a:lnTo>
                  <a:lnTo>
                    <a:pt x="370839" y="24257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6451600" y="2694939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20" h="289560">
                  <a:moveTo>
                    <a:pt x="3797" y="44450"/>
                  </a:moveTo>
                  <a:lnTo>
                    <a:pt x="0" y="44450"/>
                  </a:lnTo>
                  <a:lnTo>
                    <a:pt x="0" y="271780"/>
                  </a:lnTo>
                  <a:lnTo>
                    <a:pt x="3797" y="271780"/>
                  </a:lnTo>
                  <a:lnTo>
                    <a:pt x="3797" y="44450"/>
                  </a:lnTo>
                  <a:close/>
                </a:path>
                <a:path w="363220" h="289560">
                  <a:moveTo>
                    <a:pt x="3810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9400"/>
                  </a:lnTo>
                  <a:close/>
                </a:path>
                <a:path w="363220" h="289560">
                  <a:moveTo>
                    <a:pt x="3810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63220" h="289560">
                  <a:moveTo>
                    <a:pt x="3810" y="27940"/>
                  </a:moveTo>
                  <a:lnTo>
                    <a:pt x="0" y="2794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27940"/>
                  </a:lnTo>
                  <a:close/>
                </a:path>
                <a:path w="363220" h="289560">
                  <a:moveTo>
                    <a:pt x="3810" y="25400"/>
                  </a:moveTo>
                  <a:lnTo>
                    <a:pt x="0" y="2540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5400"/>
                  </a:lnTo>
                  <a:close/>
                </a:path>
                <a:path w="363220" h="289560">
                  <a:moveTo>
                    <a:pt x="381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1590"/>
                  </a:lnTo>
                  <a:close/>
                </a:path>
                <a:path w="363220" h="289560">
                  <a:moveTo>
                    <a:pt x="3810" y="19050"/>
                  </a:moveTo>
                  <a:lnTo>
                    <a:pt x="0" y="1905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9050"/>
                  </a:lnTo>
                  <a:close/>
                </a:path>
                <a:path w="363220" h="289560">
                  <a:moveTo>
                    <a:pt x="381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363220" h="28956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63220" h="289560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63220" h="28956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63220" h="289560">
                  <a:moveTo>
                    <a:pt x="363220" y="288290"/>
                  </a:moveTo>
                  <a:lnTo>
                    <a:pt x="0" y="288290"/>
                  </a:lnTo>
                  <a:lnTo>
                    <a:pt x="0" y="289560"/>
                  </a:lnTo>
                  <a:lnTo>
                    <a:pt x="363220" y="289560"/>
                  </a:lnTo>
                  <a:lnTo>
                    <a:pt x="363220" y="288290"/>
                  </a:lnTo>
                  <a:close/>
                </a:path>
                <a:path w="363220" h="289560">
                  <a:moveTo>
                    <a:pt x="36322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363220" y="287020"/>
                  </a:lnTo>
                  <a:lnTo>
                    <a:pt x="363220" y="285750"/>
                  </a:lnTo>
                  <a:close/>
                </a:path>
                <a:path w="363220" h="289560">
                  <a:moveTo>
                    <a:pt x="363220" y="279400"/>
                  </a:moveTo>
                  <a:lnTo>
                    <a:pt x="359410" y="279400"/>
                  </a:lnTo>
                  <a:lnTo>
                    <a:pt x="359410" y="284480"/>
                  </a:lnTo>
                  <a:lnTo>
                    <a:pt x="363220" y="284480"/>
                  </a:lnTo>
                  <a:lnTo>
                    <a:pt x="363220" y="279400"/>
                  </a:lnTo>
                  <a:close/>
                </a:path>
                <a:path w="363220" h="289560">
                  <a:moveTo>
                    <a:pt x="363220" y="273050"/>
                  </a:moveTo>
                  <a:lnTo>
                    <a:pt x="359410" y="273050"/>
                  </a:lnTo>
                  <a:lnTo>
                    <a:pt x="359410" y="278130"/>
                  </a:lnTo>
                  <a:lnTo>
                    <a:pt x="363220" y="278130"/>
                  </a:lnTo>
                  <a:lnTo>
                    <a:pt x="363220" y="273050"/>
                  </a:lnTo>
                  <a:close/>
                </a:path>
                <a:path w="363220" h="289560">
                  <a:moveTo>
                    <a:pt x="363220" y="269240"/>
                  </a:moveTo>
                  <a:lnTo>
                    <a:pt x="359410" y="269240"/>
                  </a:lnTo>
                  <a:lnTo>
                    <a:pt x="359410" y="271780"/>
                  </a:lnTo>
                  <a:lnTo>
                    <a:pt x="363220" y="271780"/>
                  </a:lnTo>
                  <a:lnTo>
                    <a:pt x="363220" y="269240"/>
                  </a:lnTo>
                  <a:close/>
                </a:path>
                <a:path w="363220" h="289560">
                  <a:moveTo>
                    <a:pt x="363220" y="266700"/>
                  </a:moveTo>
                  <a:lnTo>
                    <a:pt x="359410" y="266700"/>
                  </a:lnTo>
                  <a:lnTo>
                    <a:pt x="359410" y="267970"/>
                  </a:lnTo>
                  <a:lnTo>
                    <a:pt x="363220" y="267970"/>
                  </a:lnTo>
                  <a:lnTo>
                    <a:pt x="363220" y="266700"/>
                  </a:lnTo>
                  <a:close/>
                </a:path>
                <a:path w="363220" h="289560">
                  <a:moveTo>
                    <a:pt x="363220" y="262890"/>
                  </a:moveTo>
                  <a:lnTo>
                    <a:pt x="359410" y="262890"/>
                  </a:lnTo>
                  <a:lnTo>
                    <a:pt x="359410" y="265430"/>
                  </a:lnTo>
                  <a:lnTo>
                    <a:pt x="363220" y="265430"/>
                  </a:lnTo>
                  <a:lnTo>
                    <a:pt x="363220" y="262890"/>
                  </a:lnTo>
                  <a:close/>
                </a:path>
                <a:path w="363220" h="289560">
                  <a:moveTo>
                    <a:pt x="363220" y="247650"/>
                  </a:moveTo>
                  <a:lnTo>
                    <a:pt x="359410" y="247650"/>
                  </a:lnTo>
                  <a:lnTo>
                    <a:pt x="359410" y="261620"/>
                  </a:lnTo>
                  <a:lnTo>
                    <a:pt x="363220" y="261620"/>
                  </a:lnTo>
                  <a:lnTo>
                    <a:pt x="363220" y="247650"/>
                  </a:lnTo>
                  <a:close/>
                </a:path>
                <a:path w="363220" h="289560">
                  <a:moveTo>
                    <a:pt x="363220" y="238760"/>
                  </a:moveTo>
                  <a:lnTo>
                    <a:pt x="359410" y="238760"/>
                  </a:lnTo>
                  <a:lnTo>
                    <a:pt x="359410" y="246380"/>
                  </a:lnTo>
                  <a:lnTo>
                    <a:pt x="363220" y="246380"/>
                  </a:lnTo>
                  <a:lnTo>
                    <a:pt x="363220" y="238760"/>
                  </a:lnTo>
                  <a:close/>
                </a:path>
                <a:path w="363220" h="289560">
                  <a:moveTo>
                    <a:pt x="363220" y="27940"/>
                  </a:moveTo>
                  <a:lnTo>
                    <a:pt x="359410" y="27940"/>
                  </a:lnTo>
                  <a:lnTo>
                    <a:pt x="359410" y="237490"/>
                  </a:lnTo>
                  <a:lnTo>
                    <a:pt x="363220" y="237490"/>
                  </a:lnTo>
                  <a:lnTo>
                    <a:pt x="363220" y="27940"/>
                  </a:lnTo>
                  <a:close/>
                </a:path>
                <a:path w="363220" h="289560">
                  <a:moveTo>
                    <a:pt x="363220" y="25400"/>
                  </a:moveTo>
                  <a:lnTo>
                    <a:pt x="359410" y="25400"/>
                  </a:lnTo>
                  <a:lnTo>
                    <a:pt x="359410" y="26670"/>
                  </a:lnTo>
                  <a:lnTo>
                    <a:pt x="363220" y="26670"/>
                  </a:lnTo>
                  <a:lnTo>
                    <a:pt x="363220" y="25400"/>
                  </a:lnTo>
                  <a:close/>
                </a:path>
                <a:path w="363220" h="289560">
                  <a:moveTo>
                    <a:pt x="363220" y="21590"/>
                  </a:moveTo>
                  <a:lnTo>
                    <a:pt x="359410" y="21590"/>
                  </a:lnTo>
                  <a:lnTo>
                    <a:pt x="359410" y="24130"/>
                  </a:lnTo>
                  <a:lnTo>
                    <a:pt x="363220" y="24130"/>
                  </a:lnTo>
                  <a:lnTo>
                    <a:pt x="363220" y="21590"/>
                  </a:lnTo>
                  <a:close/>
                </a:path>
                <a:path w="363220" h="289560">
                  <a:moveTo>
                    <a:pt x="363220" y="19050"/>
                  </a:moveTo>
                  <a:lnTo>
                    <a:pt x="359410" y="19050"/>
                  </a:lnTo>
                  <a:lnTo>
                    <a:pt x="359410" y="20320"/>
                  </a:lnTo>
                  <a:lnTo>
                    <a:pt x="363220" y="20320"/>
                  </a:lnTo>
                  <a:lnTo>
                    <a:pt x="363220" y="19050"/>
                  </a:lnTo>
                  <a:close/>
                </a:path>
                <a:path w="363220" h="289560">
                  <a:moveTo>
                    <a:pt x="363220" y="12700"/>
                  </a:moveTo>
                  <a:lnTo>
                    <a:pt x="359410" y="12700"/>
                  </a:lnTo>
                  <a:lnTo>
                    <a:pt x="359410" y="17780"/>
                  </a:lnTo>
                  <a:lnTo>
                    <a:pt x="363220" y="17780"/>
                  </a:lnTo>
                  <a:lnTo>
                    <a:pt x="363220" y="12700"/>
                  </a:lnTo>
                  <a:close/>
                </a:path>
                <a:path w="363220" h="289560">
                  <a:moveTo>
                    <a:pt x="363220" y="8890"/>
                  </a:moveTo>
                  <a:lnTo>
                    <a:pt x="359410" y="8890"/>
                  </a:lnTo>
                  <a:lnTo>
                    <a:pt x="359410" y="11430"/>
                  </a:lnTo>
                  <a:lnTo>
                    <a:pt x="363220" y="11430"/>
                  </a:lnTo>
                  <a:lnTo>
                    <a:pt x="363220" y="8890"/>
                  </a:lnTo>
                  <a:close/>
                </a:path>
                <a:path w="363220" h="289560">
                  <a:moveTo>
                    <a:pt x="363220" y="6350"/>
                  </a:moveTo>
                  <a:lnTo>
                    <a:pt x="359410" y="6350"/>
                  </a:lnTo>
                  <a:lnTo>
                    <a:pt x="359410" y="7620"/>
                  </a:lnTo>
                  <a:lnTo>
                    <a:pt x="363220" y="7620"/>
                  </a:lnTo>
                  <a:lnTo>
                    <a:pt x="363220" y="6350"/>
                  </a:lnTo>
                  <a:close/>
                </a:path>
                <a:path w="363220" h="289560">
                  <a:moveTo>
                    <a:pt x="363220" y="2540"/>
                  </a:moveTo>
                  <a:lnTo>
                    <a:pt x="359410" y="2540"/>
                  </a:lnTo>
                  <a:lnTo>
                    <a:pt x="359410" y="5080"/>
                  </a:lnTo>
                  <a:lnTo>
                    <a:pt x="363220" y="5080"/>
                  </a:lnTo>
                  <a:lnTo>
                    <a:pt x="363220" y="2540"/>
                  </a:lnTo>
                  <a:close/>
                </a:path>
                <a:path w="363220" h="289560">
                  <a:moveTo>
                    <a:pt x="3632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63220" y="1270"/>
                  </a:lnTo>
                  <a:lnTo>
                    <a:pt x="363220" y="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6455409" y="2697480"/>
              <a:ext cx="355600" cy="281940"/>
            </a:xfrm>
            <a:custGeom>
              <a:avLst/>
              <a:gdLst/>
              <a:ahLst/>
              <a:cxnLst/>
              <a:rect l="l" t="t" r="r" b="b"/>
              <a:pathLst>
                <a:path w="355600" h="281939">
                  <a:moveTo>
                    <a:pt x="3810" y="41910"/>
                  </a:moveTo>
                  <a:lnTo>
                    <a:pt x="0" y="4191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41910"/>
                  </a:lnTo>
                  <a:close/>
                </a:path>
                <a:path w="355600" h="281939">
                  <a:moveTo>
                    <a:pt x="355599" y="41910"/>
                  </a:moveTo>
                  <a:lnTo>
                    <a:pt x="351789" y="41910"/>
                  </a:lnTo>
                  <a:lnTo>
                    <a:pt x="351789" y="44450"/>
                  </a:lnTo>
                  <a:lnTo>
                    <a:pt x="355599" y="44450"/>
                  </a:lnTo>
                  <a:lnTo>
                    <a:pt x="355599" y="41910"/>
                  </a:lnTo>
                  <a:close/>
                </a:path>
                <a:path w="355600" h="281939">
                  <a:moveTo>
                    <a:pt x="3810" y="25400"/>
                  </a:moveTo>
                  <a:lnTo>
                    <a:pt x="0" y="2540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25400"/>
                  </a:lnTo>
                  <a:close/>
                </a:path>
                <a:path w="355600" h="281939">
                  <a:moveTo>
                    <a:pt x="355599" y="25400"/>
                  </a:moveTo>
                  <a:lnTo>
                    <a:pt x="351789" y="25400"/>
                  </a:lnTo>
                  <a:lnTo>
                    <a:pt x="351789" y="40639"/>
                  </a:lnTo>
                  <a:lnTo>
                    <a:pt x="355599" y="40639"/>
                  </a:lnTo>
                  <a:lnTo>
                    <a:pt x="355599" y="25400"/>
                  </a:lnTo>
                  <a:close/>
                </a:path>
                <a:path w="355600" h="281939">
                  <a:moveTo>
                    <a:pt x="381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860"/>
                  </a:lnTo>
                  <a:close/>
                </a:path>
                <a:path w="355600" h="281939">
                  <a:moveTo>
                    <a:pt x="355599" y="22860"/>
                  </a:moveTo>
                  <a:lnTo>
                    <a:pt x="351789" y="22860"/>
                  </a:lnTo>
                  <a:lnTo>
                    <a:pt x="351789" y="24129"/>
                  </a:lnTo>
                  <a:lnTo>
                    <a:pt x="355599" y="24129"/>
                  </a:lnTo>
                  <a:lnTo>
                    <a:pt x="355599" y="22860"/>
                  </a:lnTo>
                  <a:close/>
                </a:path>
                <a:path w="355600" h="281939">
                  <a:moveTo>
                    <a:pt x="381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close/>
                </a:path>
                <a:path w="355600" h="281939">
                  <a:moveTo>
                    <a:pt x="355599" y="19050"/>
                  </a:moveTo>
                  <a:lnTo>
                    <a:pt x="351789" y="19050"/>
                  </a:lnTo>
                  <a:lnTo>
                    <a:pt x="351789" y="21589"/>
                  </a:lnTo>
                  <a:lnTo>
                    <a:pt x="355599" y="21589"/>
                  </a:lnTo>
                  <a:lnTo>
                    <a:pt x="355599" y="19050"/>
                  </a:lnTo>
                  <a:close/>
                </a:path>
                <a:path w="355600" h="281939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355600" h="281939">
                  <a:moveTo>
                    <a:pt x="355599" y="16510"/>
                  </a:moveTo>
                  <a:lnTo>
                    <a:pt x="351789" y="16510"/>
                  </a:lnTo>
                  <a:lnTo>
                    <a:pt x="351789" y="17779"/>
                  </a:lnTo>
                  <a:lnTo>
                    <a:pt x="355599" y="17779"/>
                  </a:lnTo>
                  <a:lnTo>
                    <a:pt x="355599" y="16510"/>
                  </a:lnTo>
                  <a:close/>
                </a:path>
                <a:path w="355600" h="281939">
                  <a:moveTo>
                    <a:pt x="3810" y="10160"/>
                  </a:moveTo>
                  <a:lnTo>
                    <a:pt x="0" y="1016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0160"/>
                  </a:lnTo>
                  <a:close/>
                </a:path>
                <a:path w="355600" h="281939">
                  <a:moveTo>
                    <a:pt x="355599" y="10160"/>
                  </a:moveTo>
                  <a:lnTo>
                    <a:pt x="351789" y="10160"/>
                  </a:lnTo>
                  <a:lnTo>
                    <a:pt x="351789" y="15239"/>
                  </a:lnTo>
                  <a:lnTo>
                    <a:pt x="355599" y="15239"/>
                  </a:lnTo>
                  <a:lnTo>
                    <a:pt x="355599" y="10160"/>
                  </a:lnTo>
                  <a:close/>
                </a:path>
                <a:path w="355600" h="281939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55600" h="281939">
                  <a:moveTo>
                    <a:pt x="355599" y="6350"/>
                  </a:moveTo>
                  <a:lnTo>
                    <a:pt x="351789" y="6350"/>
                  </a:lnTo>
                  <a:lnTo>
                    <a:pt x="351789" y="8889"/>
                  </a:lnTo>
                  <a:lnTo>
                    <a:pt x="355599" y="8889"/>
                  </a:lnTo>
                  <a:lnTo>
                    <a:pt x="355599" y="6350"/>
                  </a:lnTo>
                  <a:close/>
                </a:path>
                <a:path w="355600" h="281939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55600" h="281939">
                  <a:moveTo>
                    <a:pt x="355599" y="3810"/>
                  </a:moveTo>
                  <a:lnTo>
                    <a:pt x="351789" y="3810"/>
                  </a:lnTo>
                  <a:lnTo>
                    <a:pt x="351789" y="5079"/>
                  </a:lnTo>
                  <a:lnTo>
                    <a:pt x="355599" y="5079"/>
                  </a:lnTo>
                  <a:lnTo>
                    <a:pt x="355599" y="3810"/>
                  </a:lnTo>
                  <a:close/>
                </a:path>
                <a:path w="355600" h="281939">
                  <a:moveTo>
                    <a:pt x="35559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55599" y="2539"/>
                  </a:lnTo>
                  <a:lnTo>
                    <a:pt x="355599" y="0"/>
                  </a:lnTo>
                  <a:close/>
                </a:path>
                <a:path w="355600" h="281939">
                  <a:moveTo>
                    <a:pt x="3810" y="44450"/>
                  </a:moveTo>
                  <a:lnTo>
                    <a:pt x="0" y="4445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44450"/>
                  </a:lnTo>
                  <a:close/>
                </a:path>
                <a:path w="355600" h="281939">
                  <a:moveTo>
                    <a:pt x="355599" y="44450"/>
                  </a:moveTo>
                  <a:lnTo>
                    <a:pt x="351789" y="44450"/>
                  </a:lnTo>
                  <a:lnTo>
                    <a:pt x="351789" y="130810"/>
                  </a:lnTo>
                  <a:lnTo>
                    <a:pt x="355599" y="130810"/>
                  </a:lnTo>
                  <a:lnTo>
                    <a:pt x="355599" y="44450"/>
                  </a:lnTo>
                  <a:close/>
                </a:path>
                <a:path w="355600" h="281939">
                  <a:moveTo>
                    <a:pt x="3810" y="130810"/>
                  </a:moveTo>
                  <a:lnTo>
                    <a:pt x="0" y="13081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130810"/>
                  </a:lnTo>
                  <a:close/>
                </a:path>
                <a:path w="355600" h="281939">
                  <a:moveTo>
                    <a:pt x="355599" y="130810"/>
                  </a:moveTo>
                  <a:lnTo>
                    <a:pt x="351789" y="130810"/>
                  </a:lnTo>
                  <a:lnTo>
                    <a:pt x="351789" y="234950"/>
                  </a:lnTo>
                  <a:lnTo>
                    <a:pt x="355599" y="234950"/>
                  </a:lnTo>
                  <a:lnTo>
                    <a:pt x="355599" y="130810"/>
                  </a:lnTo>
                  <a:close/>
                </a:path>
                <a:path w="355600" h="281939">
                  <a:moveTo>
                    <a:pt x="3810" y="276860"/>
                  </a:moveTo>
                  <a:lnTo>
                    <a:pt x="0" y="276860"/>
                  </a:lnTo>
                  <a:lnTo>
                    <a:pt x="0" y="281939"/>
                  </a:lnTo>
                  <a:lnTo>
                    <a:pt x="355599" y="281939"/>
                  </a:lnTo>
                  <a:lnTo>
                    <a:pt x="355599" y="279400"/>
                  </a:lnTo>
                  <a:lnTo>
                    <a:pt x="3810" y="279400"/>
                  </a:lnTo>
                  <a:lnTo>
                    <a:pt x="3810" y="276860"/>
                  </a:lnTo>
                  <a:close/>
                </a:path>
                <a:path w="355600" h="281939">
                  <a:moveTo>
                    <a:pt x="355599" y="276860"/>
                  </a:moveTo>
                  <a:lnTo>
                    <a:pt x="351789" y="276860"/>
                  </a:lnTo>
                  <a:lnTo>
                    <a:pt x="351789" y="279400"/>
                  </a:lnTo>
                  <a:lnTo>
                    <a:pt x="355599" y="279400"/>
                  </a:lnTo>
                  <a:lnTo>
                    <a:pt x="355599" y="276860"/>
                  </a:lnTo>
                  <a:close/>
                </a:path>
                <a:path w="355600" h="281939">
                  <a:moveTo>
                    <a:pt x="3810" y="270510"/>
                  </a:moveTo>
                  <a:lnTo>
                    <a:pt x="0" y="27051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70510"/>
                  </a:lnTo>
                  <a:close/>
                </a:path>
                <a:path w="355600" h="281939">
                  <a:moveTo>
                    <a:pt x="355599" y="270510"/>
                  </a:moveTo>
                  <a:lnTo>
                    <a:pt x="351789" y="270510"/>
                  </a:lnTo>
                  <a:lnTo>
                    <a:pt x="351789" y="275589"/>
                  </a:lnTo>
                  <a:lnTo>
                    <a:pt x="355599" y="275589"/>
                  </a:lnTo>
                  <a:lnTo>
                    <a:pt x="355599" y="270510"/>
                  </a:lnTo>
                  <a:close/>
                </a:path>
                <a:path w="355600" h="281939">
                  <a:moveTo>
                    <a:pt x="3810" y="266700"/>
                  </a:moveTo>
                  <a:lnTo>
                    <a:pt x="0" y="26670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6700"/>
                  </a:lnTo>
                  <a:close/>
                </a:path>
                <a:path w="355600" h="281939">
                  <a:moveTo>
                    <a:pt x="355599" y="266700"/>
                  </a:moveTo>
                  <a:lnTo>
                    <a:pt x="351789" y="266700"/>
                  </a:lnTo>
                  <a:lnTo>
                    <a:pt x="351789" y="269239"/>
                  </a:lnTo>
                  <a:lnTo>
                    <a:pt x="355599" y="269239"/>
                  </a:lnTo>
                  <a:lnTo>
                    <a:pt x="355599" y="266700"/>
                  </a:lnTo>
                  <a:close/>
                </a:path>
                <a:path w="355600" h="281939">
                  <a:moveTo>
                    <a:pt x="381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4160"/>
                  </a:lnTo>
                  <a:close/>
                </a:path>
                <a:path w="355600" h="281939">
                  <a:moveTo>
                    <a:pt x="355599" y="264160"/>
                  </a:moveTo>
                  <a:lnTo>
                    <a:pt x="351789" y="264160"/>
                  </a:lnTo>
                  <a:lnTo>
                    <a:pt x="351789" y="265430"/>
                  </a:lnTo>
                  <a:lnTo>
                    <a:pt x="355599" y="265430"/>
                  </a:lnTo>
                  <a:lnTo>
                    <a:pt x="355599" y="264160"/>
                  </a:lnTo>
                  <a:close/>
                </a:path>
                <a:path w="355600" h="281939">
                  <a:moveTo>
                    <a:pt x="3810" y="260350"/>
                  </a:moveTo>
                  <a:lnTo>
                    <a:pt x="0" y="26035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60350"/>
                  </a:lnTo>
                  <a:close/>
                </a:path>
                <a:path w="355600" h="281939">
                  <a:moveTo>
                    <a:pt x="355599" y="260350"/>
                  </a:moveTo>
                  <a:lnTo>
                    <a:pt x="351789" y="260350"/>
                  </a:lnTo>
                  <a:lnTo>
                    <a:pt x="351789" y="262889"/>
                  </a:lnTo>
                  <a:lnTo>
                    <a:pt x="355599" y="262889"/>
                  </a:lnTo>
                  <a:lnTo>
                    <a:pt x="355599" y="260350"/>
                  </a:lnTo>
                  <a:close/>
                </a:path>
                <a:path w="355600" h="281939">
                  <a:moveTo>
                    <a:pt x="3810" y="245110"/>
                  </a:moveTo>
                  <a:lnTo>
                    <a:pt x="0" y="24511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45110"/>
                  </a:lnTo>
                  <a:close/>
                </a:path>
                <a:path w="355600" h="281939">
                  <a:moveTo>
                    <a:pt x="355599" y="245110"/>
                  </a:moveTo>
                  <a:lnTo>
                    <a:pt x="351789" y="245110"/>
                  </a:lnTo>
                  <a:lnTo>
                    <a:pt x="351789" y="259080"/>
                  </a:lnTo>
                  <a:lnTo>
                    <a:pt x="355599" y="259080"/>
                  </a:lnTo>
                  <a:lnTo>
                    <a:pt x="355599" y="245110"/>
                  </a:lnTo>
                  <a:close/>
                </a:path>
                <a:path w="355600" h="281939">
                  <a:moveTo>
                    <a:pt x="3810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6220"/>
                  </a:lnTo>
                  <a:close/>
                </a:path>
                <a:path w="355600" h="281939">
                  <a:moveTo>
                    <a:pt x="355599" y="236220"/>
                  </a:moveTo>
                  <a:lnTo>
                    <a:pt x="351789" y="236220"/>
                  </a:lnTo>
                  <a:lnTo>
                    <a:pt x="351789" y="243839"/>
                  </a:lnTo>
                  <a:lnTo>
                    <a:pt x="355599" y="243839"/>
                  </a:lnTo>
                  <a:lnTo>
                    <a:pt x="355599" y="23622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6459219" y="2701290"/>
              <a:ext cx="347980" cy="275590"/>
            </a:xfrm>
            <a:custGeom>
              <a:avLst/>
              <a:gdLst/>
              <a:ahLst/>
              <a:cxnLst/>
              <a:rect l="l" t="t" r="r" b="b"/>
              <a:pathLst>
                <a:path w="347979" h="275589">
                  <a:moveTo>
                    <a:pt x="2539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8100"/>
                  </a:lnTo>
                  <a:close/>
                </a:path>
                <a:path w="347979" h="275589">
                  <a:moveTo>
                    <a:pt x="347979" y="38100"/>
                  </a:moveTo>
                  <a:lnTo>
                    <a:pt x="344170" y="38100"/>
                  </a:lnTo>
                  <a:lnTo>
                    <a:pt x="344170" y="40639"/>
                  </a:lnTo>
                  <a:lnTo>
                    <a:pt x="347979" y="40639"/>
                  </a:lnTo>
                  <a:lnTo>
                    <a:pt x="347979" y="38100"/>
                  </a:lnTo>
                  <a:close/>
                </a:path>
                <a:path w="347979" h="275589">
                  <a:moveTo>
                    <a:pt x="2539" y="21589"/>
                  </a:moveTo>
                  <a:lnTo>
                    <a:pt x="0" y="21589"/>
                  </a:lnTo>
                  <a:lnTo>
                    <a:pt x="0" y="36829"/>
                  </a:lnTo>
                  <a:lnTo>
                    <a:pt x="2539" y="36829"/>
                  </a:lnTo>
                  <a:lnTo>
                    <a:pt x="2539" y="21589"/>
                  </a:lnTo>
                  <a:close/>
                </a:path>
                <a:path w="347979" h="275589">
                  <a:moveTo>
                    <a:pt x="347979" y="21589"/>
                  </a:moveTo>
                  <a:lnTo>
                    <a:pt x="344170" y="21589"/>
                  </a:lnTo>
                  <a:lnTo>
                    <a:pt x="344170" y="36829"/>
                  </a:lnTo>
                  <a:lnTo>
                    <a:pt x="347979" y="36829"/>
                  </a:lnTo>
                  <a:lnTo>
                    <a:pt x="347979" y="21589"/>
                  </a:lnTo>
                  <a:close/>
                </a:path>
                <a:path w="347979" h="275589">
                  <a:moveTo>
                    <a:pt x="2539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9050"/>
                  </a:lnTo>
                  <a:close/>
                </a:path>
                <a:path w="347979" h="275589">
                  <a:moveTo>
                    <a:pt x="347979" y="19050"/>
                  </a:moveTo>
                  <a:lnTo>
                    <a:pt x="344170" y="19050"/>
                  </a:lnTo>
                  <a:lnTo>
                    <a:pt x="344170" y="20319"/>
                  </a:lnTo>
                  <a:lnTo>
                    <a:pt x="347979" y="20319"/>
                  </a:lnTo>
                  <a:lnTo>
                    <a:pt x="347979" y="19050"/>
                  </a:lnTo>
                  <a:close/>
                </a:path>
                <a:path w="347979" h="275589">
                  <a:moveTo>
                    <a:pt x="2539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15239"/>
                  </a:lnTo>
                  <a:close/>
                </a:path>
                <a:path w="347979" h="275589">
                  <a:moveTo>
                    <a:pt x="347979" y="15239"/>
                  </a:moveTo>
                  <a:lnTo>
                    <a:pt x="344170" y="15239"/>
                  </a:lnTo>
                  <a:lnTo>
                    <a:pt x="344170" y="17779"/>
                  </a:lnTo>
                  <a:lnTo>
                    <a:pt x="347979" y="17779"/>
                  </a:lnTo>
                  <a:lnTo>
                    <a:pt x="347979" y="15239"/>
                  </a:lnTo>
                  <a:close/>
                </a:path>
                <a:path w="347979" h="275589">
                  <a:moveTo>
                    <a:pt x="2539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12700"/>
                  </a:lnTo>
                  <a:close/>
                </a:path>
                <a:path w="347979" h="275589">
                  <a:moveTo>
                    <a:pt x="347979" y="12700"/>
                  </a:moveTo>
                  <a:lnTo>
                    <a:pt x="344170" y="12700"/>
                  </a:lnTo>
                  <a:lnTo>
                    <a:pt x="344170" y="13969"/>
                  </a:lnTo>
                  <a:lnTo>
                    <a:pt x="347979" y="13969"/>
                  </a:lnTo>
                  <a:lnTo>
                    <a:pt x="347979" y="12700"/>
                  </a:lnTo>
                  <a:close/>
                </a:path>
                <a:path w="347979" h="275589">
                  <a:moveTo>
                    <a:pt x="2539" y="6350"/>
                  </a:moveTo>
                  <a:lnTo>
                    <a:pt x="0" y="6350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6350"/>
                  </a:lnTo>
                  <a:close/>
                </a:path>
                <a:path w="347979" h="275589">
                  <a:moveTo>
                    <a:pt x="347979" y="6350"/>
                  </a:moveTo>
                  <a:lnTo>
                    <a:pt x="344170" y="6350"/>
                  </a:lnTo>
                  <a:lnTo>
                    <a:pt x="344170" y="11429"/>
                  </a:lnTo>
                  <a:lnTo>
                    <a:pt x="347979" y="11429"/>
                  </a:lnTo>
                  <a:lnTo>
                    <a:pt x="347979" y="6350"/>
                  </a:lnTo>
                  <a:close/>
                </a:path>
                <a:path w="347979" h="275589">
                  <a:moveTo>
                    <a:pt x="347979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10"/>
                  </a:lnTo>
                  <a:lnTo>
                    <a:pt x="347979" y="3810"/>
                  </a:lnTo>
                  <a:lnTo>
                    <a:pt x="347979" y="2539"/>
                  </a:lnTo>
                  <a:close/>
                </a:path>
                <a:path w="347979" h="275589">
                  <a:moveTo>
                    <a:pt x="347979" y="3810"/>
                  </a:moveTo>
                  <a:lnTo>
                    <a:pt x="344170" y="3810"/>
                  </a:lnTo>
                  <a:lnTo>
                    <a:pt x="344170" y="5079"/>
                  </a:lnTo>
                  <a:lnTo>
                    <a:pt x="347979" y="5079"/>
                  </a:lnTo>
                  <a:lnTo>
                    <a:pt x="347979" y="3810"/>
                  </a:lnTo>
                  <a:close/>
                </a:path>
                <a:path w="347979" h="275589">
                  <a:moveTo>
                    <a:pt x="34797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7979" y="1269"/>
                  </a:lnTo>
                  <a:lnTo>
                    <a:pt x="347979" y="0"/>
                  </a:lnTo>
                  <a:close/>
                </a:path>
                <a:path w="347979" h="275589">
                  <a:moveTo>
                    <a:pt x="2539" y="40640"/>
                  </a:moveTo>
                  <a:lnTo>
                    <a:pt x="0" y="40640"/>
                  </a:lnTo>
                  <a:lnTo>
                    <a:pt x="0" y="127000"/>
                  </a:lnTo>
                  <a:lnTo>
                    <a:pt x="2539" y="127000"/>
                  </a:lnTo>
                  <a:lnTo>
                    <a:pt x="2539" y="40640"/>
                  </a:lnTo>
                  <a:close/>
                </a:path>
                <a:path w="347979" h="275589">
                  <a:moveTo>
                    <a:pt x="347979" y="40640"/>
                  </a:moveTo>
                  <a:lnTo>
                    <a:pt x="344170" y="40640"/>
                  </a:lnTo>
                  <a:lnTo>
                    <a:pt x="344170" y="127000"/>
                  </a:lnTo>
                  <a:lnTo>
                    <a:pt x="347979" y="127000"/>
                  </a:lnTo>
                  <a:lnTo>
                    <a:pt x="347979" y="40640"/>
                  </a:lnTo>
                  <a:close/>
                </a:path>
                <a:path w="347979" h="275589">
                  <a:moveTo>
                    <a:pt x="2539" y="127000"/>
                  </a:moveTo>
                  <a:lnTo>
                    <a:pt x="0" y="127000"/>
                  </a:lnTo>
                  <a:lnTo>
                    <a:pt x="0" y="231139"/>
                  </a:lnTo>
                  <a:lnTo>
                    <a:pt x="2539" y="231139"/>
                  </a:lnTo>
                  <a:lnTo>
                    <a:pt x="2539" y="127000"/>
                  </a:lnTo>
                  <a:close/>
                </a:path>
                <a:path w="347979" h="275589">
                  <a:moveTo>
                    <a:pt x="347979" y="127000"/>
                  </a:moveTo>
                  <a:lnTo>
                    <a:pt x="344170" y="127000"/>
                  </a:lnTo>
                  <a:lnTo>
                    <a:pt x="344170" y="231139"/>
                  </a:lnTo>
                  <a:lnTo>
                    <a:pt x="347979" y="231139"/>
                  </a:lnTo>
                  <a:lnTo>
                    <a:pt x="347979" y="127000"/>
                  </a:lnTo>
                  <a:close/>
                </a:path>
                <a:path w="347979" h="275589">
                  <a:moveTo>
                    <a:pt x="347979" y="273050"/>
                  </a:moveTo>
                  <a:lnTo>
                    <a:pt x="0" y="273050"/>
                  </a:lnTo>
                  <a:lnTo>
                    <a:pt x="0" y="275589"/>
                  </a:lnTo>
                  <a:lnTo>
                    <a:pt x="347979" y="275589"/>
                  </a:lnTo>
                  <a:lnTo>
                    <a:pt x="347979" y="273050"/>
                  </a:lnTo>
                  <a:close/>
                </a:path>
                <a:path w="347979" h="275589">
                  <a:moveTo>
                    <a:pt x="2539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2539" y="271780"/>
                  </a:lnTo>
                  <a:lnTo>
                    <a:pt x="2539" y="266700"/>
                  </a:lnTo>
                  <a:close/>
                </a:path>
                <a:path w="347979" h="275589">
                  <a:moveTo>
                    <a:pt x="347979" y="266700"/>
                  </a:moveTo>
                  <a:lnTo>
                    <a:pt x="344170" y="266700"/>
                  </a:lnTo>
                  <a:lnTo>
                    <a:pt x="344170" y="271780"/>
                  </a:lnTo>
                  <a:lnTo>
                    <a:pt x="347979" y="271780"/>
                  </a:lnTo>
                  <a:lnTo>
                    <a:pt x="347979" y="266700"/>
                  </a:lnTo>
                  <a:close/>
                </a:path>
                <a:path w="347979" h="275589">
                  <a:moveTo>
                    <a:pt x="2539" y="262889"/>
                  </a:moveTo>
                  <a:lnTo>
                    <a:pt x="0" y="262889"/>
                  </a:lnTo>
                  <a:lnTo>
                    <a:pt x="0" y="265429"/>
                  </a:lnTo>
                  <a:lnTo>
                    <a:pt x="2539" y="265429"/>
                  </a:lnTo>
                  <a:lnTo>
                    <a:pt x="2539" y="262889"/>
                  </a:lnTo>
                  <a:close/>
                </a:path>
                <a:path w="347979" h="275589">
                  <a:moveTo>
                    <a:pt x="347979" y="262889"/>
                  </a:moveTo>
                  <a:lnTo>
                    <a:pt x="344170" y="262889"/>
                  </a:lnTo>
                  <a:lnTo>
                    <a:pt x="344170" y="265429"/>
                  </a:lnTo>
                  <a:lnTo>
                    <a:pt x="347979" y="265429"/>
                  </a:lnTo>
                  <a:lnTo>
                    <a:pt x="347979" y="262889"/>
                  </a:lnTo>
                  <a:close/>
                </a:path>
                <a:path w="347979" h="275589">
                  <a:moveTo>
                    <a:pt x="2539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2539" y="261620"/>
                  </a:lnTo>
                  <a:lnTo>
                    <a:pt x="2539" y="260350"/>
                  </a:lnTo>
                  <a:close/>
                </a:path>
                <a:path w="347979" h="275589">
                  <a:moveTo>
                    <a:pt x="347979" y="260350"/>
                  </a:moveTo>
                  <a:lnTo>
                    <a:pt x="344170" y="260350"/>
                  </a:lnTo>
                  <a:lnTo>
                    <a:pt x="344170" y="261620"/>
                  </a:lnTo>
                  <a:lnTo>
                    <a:pt x="347979" y="261620"/>
                  </a:lnTo>
                  <a:lnTo>
                    <a:pt x="347979" y="260350"/>
                  </a:lnTo>
                  <a:close/>
                </a:path>
                <a:path w="347979" h="275589">
                  <a:moveTo>
                    <a:pt x="2539" y="256539"/>
                  </a:moveTo>
                  <a:lnTo>
                    <a:pt x="0" y="256539"/>
                  </a:lnTo>
                  <a:lnTo>
                    <a:pt x="0" y="259079"/>
                  </a:lnTo>
                  <a:lnTo>
                    <a:pt x="2539" y="259079"/>
                  </a:lnTo>
                  <a:lnTo>
                    <a:pt x="2539" y="256539"/>
                  </a:lnTo>
                  <a:close/>
                </a:path>
                <a:path w="347979" h="275589">
                  <a:moveTo>
                    <a:pt x="347979" y="256539"/>
                  </a:moveTo>
                  <a:lnTo>
                    <a:pt x="344170" y="256539"/>
                  </a:lnTo>
                  <a:lnTo>
                    <a:pt x="344170" y="259079"/>
                  </a:lnTo>
                  <a:lnTo>
                    <a:pt x="347979" y="259079"/>
                  </a:lnTo>
                  <a:lnTo>
                    <a:pt x="347979" y="256539"/>
                  </a:lnTo>
                  <a:close/>
                </a:path>
                <a:path w="347979" h="275589">
                  <a:moveTo>
                    <a:pt x="2539" y="241300"/>
                  </a:moveTo>
                  <a:lnTo>
                    <a:pt x="0" y="241300"/>
                  </a:lnTo>
                  <a:lnTo>
                    <a:pt x="0" y="255270"/>
                  </a:lnTo>
                  <a:lnTo>
                    <a:pt x="2539" y="255270"/>
                  </a:lnTo>
                  <a:lnTo>
                    <a:pt x="2539" y="241300"/>
                  </a:lnTo>
                  <a:close/>
                </a:path>
                <a:path w="347979" h="275589">
                  <a:moveTo>
                    <a:pt x="347979" y="241300"/>
                  </a:moveTo>
                  <a:lnTo>
                    <a:pt x="344170" y="241300"/>
                  </a:lnTo>
                  <a:lnTo>
                    <a:pt x="344170" y="255270"/>
                  </a:lnTo>
                  <a:lnTo>
                    <a:pt x="347979" y="255270"/>
                  </a:lnTo>
                  <a:lnTo>
                    <a:pt x="347979" y="241300"/>
                  </a:lnTo>
                  <a:close/>
                </a:path>
                <a:path w="347979" h="275589">
                  <a:moveTo>
                    <a:pt x="2539" y="232410"/>
                  </a:moveTo>
                  <a:lnTo>
                    <a:pt x="0" y="232410"/>
                  </a:lnTo>
                  <a:lnTo>
                    <a:pt x="0" y="240029"/>
                  </a:lnTo>
                  <a:lnTo>
                    <a:pt x="2539" y="240029"/>
                  </a:lnTo>
                  <a:lnTo>
                    <a:pt x="2539" y="232410"/>
                  </a:lnTo>
                  <a:close/>
                </a:path>
                <a:path w="347979" h="275589">
                  <a:moveTo>
                    <a:pt x="347979" y="232410"/>
                  </a:moveTo>
                  <a:lnTo>
                    <a:pt x="344170" y="232410"/>
                  </a:lnTo>
                  <a:lnTo>
                    <a:pt x="344170" y="240029"/>
                  </a:lnTo>
                  <a:lnTo>
                    <a:pt x="347979" y="240029"/>
                  </a:lnTo>
                  <a:lnTo>
                    <a:pt x="347979" y="23241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6461759" y="270510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29" h="267969">
                  <a:moveTo>
                    <a:pt x="381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289"/>
                  </a:lnTo>
                  <a:close/>
                </a:path>
                <a:path w="341629" h="267969">
                  <a:moveTo>
                    <a:pt x="341630" y="34289"/>
                  </a:moveTo>
                  <a:lnTo>
                    <a:pt x="339089" y="34289"/>
                  </a:lnTo>
                  <a:lnTo>
                    <a:pt x="339089" y="36829"/>
                  </a:lnTo>
                  <a:lnTo>
                    <a:pt x="341630" y="36829"/>
                  </a:lnTo>
                  <a:lnTo>
                    <a:pt x="341630" y="34289"/>
                  </a:lnTo>
                  <a:close/>
                </a:path>
                <a:path w="341629" h="267969">
                  <a:moveTo>
                    <a:pt x="3810" y="17779"/>
                  </a:moveTo>
                  <a:lnTo>
                    <a:pt x="0" y="1777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17779"/>
                  </a:lnTo>
                  <a:close/>
                </a:path>
                <a:path w="341629" h="267969">
                  <a:moveTo>
                    <a:pt x="341630" y="17779"/>
                  </a:moveTo>
                  <a:lnTo>
                    <a:pt x="339089" y="17779"/>
                  </a:lnTo>
                  <a:lnTo>
                    <a:pt x="339089" y="33019"/>
                  </a:lnTo>
                  <a:lnTo>
                    <a:pt x="341630" y="33019"/>
                  </a:lnTo>
                  <a:lnTo>
                    <a:pt x="341630" y="17779"/>
                  </a:lnTo>
                  <a:close/>
                </a:path>
                <a:path w="341629" h="267969">
                  <a:moveTo>
                    <a:pt x="381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5239"/>
                  </a:lnTo>
                  <a:close/>
                </a:path>
                <a:path w="341629" h="267969">
                  <a:moveTo>
                    <a:pt x="341630" y="15239"/>
                  </a:moveTo>
                  <a:lnTo>
                    <a:pt x="339089" y="15239"/>
                  </a:lnTo>
                  <a:lnTo>
                    <a:pt x="339089" y="16509"/>
                  </a:lnTo>
                  <a:lnTo>
                    <a:pt x="341630" y="16509"/>
                  </a:lnTo>
                  <a:lnTo>
                    <a:pt x="341630" y="15239"/>
                  </a:lnTo>
                  <a:close/>
                </a:path>
                <a:path w="341629" h="267969">
                  <a:moveTo>
                    <a:pt x="3810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1429"/>
                  </a:lnTo>
                  <a:close/>
                </a:path>
                <a:path w="341629" h="267969">
                  <a:moveTo>
                    <a:pt x="341630" y="11429"/>
                  </a:moveTo>
                  <a:lnTo>
                    <a:pt x="339089" y="11429"/>
                  </a:lnTo>
                  <a:lnTo>
                    <a:pt x="339089" y="13969"/>
                  </a:lnTo>
                  <a:lnTo>
                    <a:pt x="341630" y="13969"/>
                  </a:lnTo>
                  <a:lnTo>
                    <a:pt x="341630" y="11429"/>
                  </a:lnTo>
                  <a:close/>
                </a:path>
                <a:path w="341629" h="267969">
                  <a:moveTo>
                    <a:pt x="381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close/>
                </a:path>
                <a:path w="341629" h="267969">
                  <a:moveTo>
                    <a:pt x="341630" y="8889"/>
                  </a:moveTo>
                  <a:lnTo>
                    <a:pt x="339089" y="8889"/>
                  </a:lnTo>
                  <a:lnTo>
                    <a:pt x="339089" y="10159"/>
                  </a:lnTo>
                  <a:lnTo>
                    <a:pt x="341630" y="10159"/>
                  </a:lnTo>
                  <a:lnTo>
                    <a:pt x="341630" y="8889"/>
                  </a:lnTo>
                  <a:close/>
                </a:path>
                <a:path w="341629" h="267969">
                  <a:moveTo>
                    <a:pt x="341630" y="2539"/>
                  </a:moveTo>
                  <a:lnTo>
                    <a:pt x="0" y="253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41630" y="3809"/>
                  </a:lnTo>
                  <a:lnTo>
                    <a:pt x="341630" y="2539"/>
                  </a:lnTo>
                  <a:close/>
                </a:path>
                <a:path w="341629" h="267969">
                  <a:moveTo>
                    <a:pt x="341630" y="3809"/>
                  </a:moveTo>
                  <a:lnTo>
                    <a:pt x="339089" y="3809"/>
                  </a:lnTo>
                  <a:lnTo>
                    <a:pt x="339089" y="7619"/>
                  </a:lnTo>
                  <a:lnTo>
                    <a:pt x="341630" y="7619"/>
                  </a:lnTo>
                  <a:lnTo>
                    <a:pt x="341630" y="3809"/>
                  </a:lnTo>
                  <a:close/>
                </a:path>
                <a:path w="341629" h="267969">
                  <a:moveTo>
                    <a:pt x="3416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30" y="1269"/>
                  </a:lnTo>
                  <a:lnTo>
                    <a:pt x="341630" y="0"/>
                  </a:lnTo>
                  <a:close/>
                </a:path>
                <a:path w="341629" h="267969">
                  <a:moveTo>
                    <a:pt x="3810" y="36830"/>
                  </a:moveTo>
                  <a:lnTo>
                    <a:pt x="0" y="3683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36830"/>
                  </a:lnTo>
                  <a:close/>
                </a:path>
                <a:path w="341629" h="267969">
                  <a:moveTo>
                    <a:pt x="341630" y="36830"/>
                  </a:moveTo>
                  <a:lnTo>
                    <a:pt x="339089" y="36830"/>
                  </a:lnTo>
                  <a:lnTo>
                    <a:pt x="339089" y="123189"/>
                  </a:lnTo>
                  <a:lnTo>
                    <a:pt x="341630" y="123189"/>
                  </a:lnTo>
                  <a:lnTo>
                    <a:pt x="341630" y="36830"/>
                  </a:lnTo>
                  <a:close/>
                </a:path>
                <a:path w="341629" h="267969">
                  <a:moveTo>
                    <a:pt x="3810" y="123190"/>
                  </a:moveTo>
                  <a:lnTo>
                    <a:pt x="0" y="12319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123190"/>
                  </a:lnTo>
                  <a:close/>
                </a:path>
                <a:path w="341629" h="267969">
                  <a:moveTo>
                    <a:pt x="341630" y="123190"/>
                  </a:moveTo>
                  <a:lnTo>
                    <a:pt x="339089" y="123190"/>
                  </a:lnTo>
                  <a:lnTo>
                    <a:pt x="339089" y="227329"/>
                  </a:lnTo>
                  <a:lnTo>
                    <a:pt x="341630" y="227329"/>
                  </a:lnTo>
                  <a:lnTo>
                    <a:pt x="341630" y="123190"/>
                  </a:lnTo>
                  <a:close/>
                </a:path>
                <a:path w="341629" h="267969">
                  <a:moveTo>
                    <a:pt x="3810" y="262889"/>
                  </a:moveTo>
                  <a:lnTo>
                    <a:pt x="0" y="262889"/>
                  </a:lnTo>
                  <a:lnTo>
                    <a:pt x="0" y="267970"/>
                  </a:lnTo>
                  <a:lnTo>
                    <a:pt x="341630" y="267970"/>
                  </a:lnTo>
                  <a:lnTo>
                    <a:pt x="341630" y="265429"/>
                  </a:lnTo>
                  <a:lnTo>
                    <a:pt x="3810" y="265429"/>
                  </a:lnTo>
                  <a:lnTo>
                    <a:pt x="3810" y="262889"/>
                  </a:lnTo>
                  <a:close/>
                </a:path>
                <a:path w="341629" h="267969">
                  <a:moveTo>
                    <a:pt x="341630" y="262889"/>
                  </a:moveTo>
                  <a:lnTo>
                    <a:pt x="339089" y="262889"/>
                  </a:lnTo>
                  <a:lnTo>
                    <a:pt x="339089" y="265429"/>
                  </a:lnTo>
                  <a:lnTo>
                    <a:pt x="341630" y="265429"/>
                  </a:lnTo>
                  <a:lnTo>
                    <a:pt x="341630" y="262889"/>
                  </a:lnTo>
                  <a:close/>
                </a:path>
                <a:path w="341629" h="267969">
                  <a:moveTo>
                    <a:pt x="3810" y="259079"/>
                  </a:moveTo>
                  <a:lnTo>
                    <a:pt x="0" y="25907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9079"/>
                  </a:lnTo>
                  <a:close/>
                </a:path>
                <a:path w="341629" h="267969">
                  <a:moveTo>
                    <a:pt x="341630" y="259079"/>
                  </a:moveTo>
                  <a:lnTo>
                    <a:pt x="339089" y="259079"/>
                  </a:lnTo>
                  <a:lnTo>
                    <a:pt x="339089" y="261619"/>
                  </a:lnTo>
                  <a:lnTo>
                    <a:pt x="341630" y="261619"/>
                  </a:lnTo>
                  <a:lnTo>
                    <a:pt x="341630" y="259079"/>
                  </a:lnTo>
                  <a:close/>
                </a:path>
                <a:path w="341629" h="267969">
                  <a:moveTo>
                    <a:pt x="3810" y="256539"/>
                  </a:moveTo>
                  <a:lnTo>
                    <a:pt x="0" y="256539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6539"/>
                  </a:lnTo>
                  <a:close/>
                </a:path>
                <a:path w="341629" h="267969">
                  <a:moveTo>
                    <a:pt x="341630" y="256539"/>
                  </a:moveTo>
                  <a:lnTo>
                    <a:pt x="339089" y="256539"/>
                  </a:lnTo>
                  <a:lnTo>
                    <a:pt x="339089" y="257810"/>
                  </a:lnTo>
                  <a:lnTo>
                    <a:pt x="341630" y="257810"/>
                  </a:lnTo>
                  <a:lnTo>
                    <a:pt x="341630" y="256539"/>
                  </a:lnTo>
                  <a:close/>
                </a:path>
                <a:path w="341629" h="267969">
                  <a:moveTo>
                    <a:pt x="3810" y="252729"/>
                  </a:moveTo>
                  <a:lnTo>
                    <a:pt x="0" y="25272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52729"/>
                  </a:lnTo>
                  <a:close/>
                </a:path>
                <a:path w="341629" h="267969">
                  <a:moveTo>
                    <a:pt x="341630" y="252729"/>
                  </a:moveTo>
                  <a:lnTo>
                    <a:pt x="339089" y="252729"/>
                  </a:lnTo>
                  <a:lnTo>
                    <a:pt x="339089" y="255269"/>
                  </a:lnTo>
                  <a:lnTo>
                    <a:pt x="341630" y="255269"/>
                  </a:lnTo>
                  <a:lnTo>
                    <a:pt x="341630" y="252729"/>
                  </a:lnTo>
                  <a:close/>
                </a:path>
                <a:path w="341629" h="267969">
                  <a:moveTo>
                    <a:pt x="3810" y="237489"/>
                  </a:moveTo>
                  <a:lnTo>
                    <a:pt x="0" y="237489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37489"/>
                  </a:lnTo>
                  <a:close/>
                </a:path>
                <a:path w="341629" h="267969">
                  <a:moveTo>
                    <a:pt x="341630" y="237489"/>
                  </a:moveTo>
                  <a:lnTo>
                    <a:pt x="339089" y="237489"/>
                  </a:lnTo>
                  <a:lnTo>
                    <a:pt x="339089" y="251460"/>
                  </a:lnTo>
                  <a:lnTo>
                    <a:pt x="341630" y="251460"/>
                  </a:lnTo>
                  <a:lnTo>
                    <a:pt x="341630" y="237489"/>
                  </a:lnTo>
                  <a:close/>
                </a:path>
                <a:path w="341629" h="267969">
                  <a:moveTo>
                    <a:pt x="3810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8600"/>
                  </a:lnTo>
                  <a:close/>
                </a:path>
                <a:path w="341629" h="267969">
                  <a:moveTo>
                    <a:pt x="341630" y="228600"/>
                  </a:moveTo>
                  <a:lnTo>
                    <a:pt x="339089" y="228600"/>
                  </a:lnTo>
                  <a:lnTo>
                    <a:pt x="339089" y="236219"/>
                  </a:lnTo>
                  <a:lnTo>
                    <a:pt x="341630" y="236219"/>
                  </a:lnTo>
                  <a:lnTo>
                    <a:pt x="341630" y="22860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6465569" y="270891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19">
                  <a:moveTo>
                    <a:pt x="380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09" y="33020"/>
                  </a:lnTo>
                  <a:lnTo>
                    <a:pt x="3809" y="30480"/>
                  </a:lnTo>
                  <a:close/>
                </a:path>
                <a:path w="335279" h="261619">
                  <a:moveTo>
                    <a:pt x="335279" y="30480"/>
                  </a:moveTo>
                  <a:lnTo>
                    <a:pt x="331470" y="30480"/>
                  </a:lnTo>
                  <a:lnTo>
                    <a:pt x="331470" y="33020"/>
                  </a:lnTo>
                  <a:lnTo>
                    <a:pt x="335279" y="33020"/>
                  </a:lnTo>
                  <a:lnTo>
                    <a:pt x="335279" y="30480"/>
                  </a:lnTo>
                  <a:close/>
                </a:path>
                <a:path w="335279" h="261619">
                  <a:moveTo>
                    <a:pt x="3809" y="13970"/>
                  </a:moveTo>
                  <a:lnTo>
                    <a:pt x="0" y="1397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13970"/>
                  </a:lnTo>
                  <a:close/>
                </a:path>
                <a:path w="335279" h="261619">
                  <a:moveTo>
                    <a:pt x="335279" y="13970"/>
                  </a:moveTo>
                  <a:lnTo>
                    <a:pt x="331470" y="13970"/>
                  </a:lnTo>
                  <a:lnTo>
                    <a:pt x="331470" y="29210"/>
                  </a:lnTo>
                  <a:lnTo>
                    <a:pt x="335279" y="29210"/>
                  </a:lnTo>
                  <a:lnTo>
                    <a:pt x="335279" y="13970"/>
                  </a:lnTo>
                  <a:close/>
                </a:path>
                <a:path w="335279" h="261619">
                  <a:moveTo>
                    <a:pt x="3809" y="11430"/>
                  </a:moveTo>
                  <a:lnTo>
                    <a:pt x="0" y="1143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11430"/>
                  </a:lnTo>
                  <a:close/>
                </a:path>
                <a:path w="335279" h="261619">
                  <a:moveTo>
                    <a:pt x="335279" y="11430"/>
                  </a:moveTo>
                  <a:lnTo>
                    <a:pt x="331470" y="11430"/>
                  </a:lnTo>
                  <a:lnTo>
                    <a:pt x="331470" y="12700"/>
                  </a:lnTo>
                  <a:lnTo>
                    <a:pt x="335279" y="12700"/>
                  </a:lnTo>
                  <a:lnTo>
                    <a:pt x="335279" y="11430"/>
                  </a:lnTo>
                  <a:close/>
                </a:path>
                <a:path w="335279" h="261619">
                  <a:moveTo>
                    <a:pt x="3809" y="7620"/>
                  </a:moveTo>
                  <a:lnTo>
                    <a:pt x="0" y="762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7620"/>
                  </a:lnTo>
                  <a:close/>
                </a:path>
                <a:path w="335279" h="261619">
                  <a:moveTo>
                    <a:pt x="335279" y="7620"/>
                  </a:moveTo>
                  <a:lnTo>
                    <a:pt x="331470" y="7620"/>
                  </a:lnTo>
                  <a:lnTo>
                    <a:pt x="331470" y="10160"/>
                  </a:lnTo>
                  <a:lnTo>
                    <a:pt x="335279" y="10160"/>
                  </a:lnTo>
                  <a:lnTo>
                    <a:pt x="335279" y="7620"/>
                  </a:lnTo>
                  <a:close/>
                </a:path>
                <a:path w="335279" h="261619">
                  <a:moveTo>
                    <a:pt x="3809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5080"/>
                  </a:lnTo>
                  <a:close/>
                </a:path>
                <a:path w="335279" h="261619">
                  <a:moveTo>
                    <a:pt x="335279" y="5080"/>
                  </a:moveTo>
                  <a:lnTo>
                    <a:pt x="331470" y="5080"/>
                  </a:lnTo>
                  <a:lnTo>
                    <a:pt x="331470" y="6350"/>
                  </a:lnTo>
                  <a:lnTo>
                    <a:pt x="335279" y="6350"/>
                  </a:lnTo>
                  <a:lnTo>
                    <a:pt x="335279" y="5080"/>
                  </a:lnTo>
                  <a:close/>
                </a:path>
                <a:path w="335279" h="261619">
                  <a:moveTo>
                    <a:pt x="33527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35279" y="3810"/>
                  </a:lnTo>
                  <a:lnTo>
                    <a:pt x="335279" y="0"/>
                  </a:lnTo>
                  <a:close/>
                </a:path>
                <a:path w="335279" h="261619">
                  <a:moveTo>
                    <a:pt x="3809" y="33020"/>
                  </a:moveTo>
                  <a:lnTo>
                    <a:pt x="0" y="33020"/>
                  </a:lnTo>
                  <a:lnTo>
                    <a:pt x="0" y="119380"/>
                  </a:lnTo>
                  <a:lnTo>
                    <a:pt x="3809" y="119380"/>
                  </a:lnTo>
                  <a:lnTo>
                    <a:pt x="3809" y="33020"/>
                  </a:lnTo>
                  <a:close/>
                </a:path>
                <a:path w="335279" h="261619">
                  <a:moveTo>
                    <a:pt x="335279" y="33020"/>
                  </a:moveTo>
                  <a:lnTo>
                    <a:pt x="331470" y="33020"/>
                  </a:lnTo>
                  <a:lnTo>
                    <a:pt x="331470" y="119380"/>
                  </a:lnTo>
                  <a:lnTo>
                    <a:pt x="335279" y="119380"/>
                  </a:lnTo>
                  <a:lnTo>
                    <a:pt x="335279" y="33020"/>
                  </a:lnTo>
                  <a:close/>
                </a:path>
                <a:path w="335279" h="261619">
                  <a:moveTo>
                    <a:pt x="3809" y="119380"/>
                  </a:moveTo>
                  <a:lnTo>
                    <a:pt x="0" y="119380"/>
                  </a:lnTo>
                  <a:lnTo>
                    <a:pt x="0" y="223520"/>
                  </a:lnTo>
                  <a:lnTo>
                    <a:pt x="3809" y="223520"/>
                  </a:lnTo>
                  <a:lnTo>
                    <a:pt x="3809" y="119380"/>
                  </a:lnTo>
                  <a:close/>
                </a:path>
                <a:path w="335279" h="261619">
                  <a:moveTo>
                    <a:pt x="335279" y="119380"/>
                  </a:moveTo>
                  <a:lnTo>
                    <a:pt x="331470" y="119380"/>
                  </a:lnTo>
                  <a:lnTo>
                    <a:pt x="331470" y="223520"/>
                  </a:lnTo>
                  <a:lnTo>
                    <a:pt x="335279" y="223520"/>
                  </a:lnTo>
                  <a:lnTo>
                    <a:pt x="335279" y="119380"/>
                  </a:lnTo>
                  <a:close/>
                </a:path>
                <a:path w="335279" h="261619">
                  <a:moveTo>
                    <a:pt x="335279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335279" y="261620"/>
                  </a:lnTo>
                  <a:lnTo>
                    <a:pt x="335279" y="259080"/>
                  </a:lnTo>
                  <a:close/>
                </a:path>
                <a:path w="335279" h="261619">
                  <a:moveTo>
                    <a:pt x="3809" y="255270"/>
                  </a:moveTo>
                  <a:lnTo>
                    <a:pt x="0" y="255270"/>
                  </a:lnTo>
                  <a:lnTo>
                    <a:pt x="0" y="257810"/>
                  </a:lnTo>
                  <a:lnTo>
                    <a:pt x="335279" y="257810"/>
                  </a:lnTo>
                  <a:lnTo>
                    <a:pt x="335279" y="256540"/>
                  </a:lnTo>
                  <a:lnTo>
                    <a:pt x="3809" y="256540"/>
                  </a:lnTo>
                  <a:lnTo>
                    <a:pt x="3809" y="255270"/>
                  </a:lnTo>
                  <a:close/>
                </a:path>
                <a:path w="335279" h="261619">
                  <a:moveTo>
                    <a:pt x="335279" y="255270"/>
                  </a:moveTo>
                  <a:lnTo>
                    <a:pt x="331470" y="255270"/>
                  </a:lnTo>
                  <a:lnTo>
                    <a:pt x="331470" y="256540"/>
                  </a:lnTo>
                  <a:lnTo>
                    <a:pt x="335279" y="256540"/>
                  </a:lnTo>
                  <a:lnTo>
                    <a:pt x="335279" y="255270"/>
                  </a:lnTo>
                  <a:close/>
                </a:path>
                <a:path w="335279" h="261619">
                  <a:moveTo>
                    <a:pt x="3809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52730"/>
                  </a:lnTo>
                  <a:close/>
                </a:path>
                <a:path w="335279" h="261619">
                  <a:moveTo>
                    <a:pt x="335279" y="252730"/>
                  </a:moveTo>
                  <a:lnTo>
                    <a:pt x="331470" y="252730"/>
                  </a:lnTo>
                  <a:lnTo>
                    <a:pt x="331470" y="254000"/>
                  </a:lnTo>
                  <a:lnTo>
                    <a:pt x="335279" y="254000"/>
                  </a:lnTo>
                  <a:lnTo>
                    <a:pt x="335279" y="252730"/>
                  </a:lnTo>
                  <a:close/>
                </a:path>
                <a:path w="335279" h="261619">
                  <a:moveTo>
                    <a:pt x="3809" y="248920"/>
                  </a:moveTo>
                  <a:lnTo>
                    <a:pt x="0" y="24892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48920"/>
                  </a:lnTo>
                  <a:close/>
                </a:path>
                <a:path w="335279" h="261619">
                  <a:moveTo>
                    <a:pt x="335279" y="248920"/>
                  </a:moveTo>
                  <a:lnTo>
                    <a:pt x="331470" y="248920"/>
                  </a:lnTo>
                  <a:lnTo>
                    <a:pt x="331470" y="251460"/>
                  </a:lnTo>
                  <a:lnTo>
                    <a:pt x="335279" y="251460"/>
                  </a:lnTo>
                  <a:lnTo>
                    <a:pt x="335279" y="248920"/>
                  </a:lnTo>
                  <a:close/>
                </a:path>
                <a:path w="335279" h="261619">
                  <a:moveTo>
                    <a:pt x="3809" y="233680"/>
                  </a:moveTo>
                  <a:lnTo>
                    <a:pt x="0" y="23368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33680"/>
                  </a:lnTo>
                  <a:close/>
                </a:path>
                <a:path w="335279" h="261619">
                  <a:moveTo>
                    <a:pt x="335279" y="233680"/>
                  </a:moveTo>
                  <a:lnTo>
                    <a:pt x="331470" y="233680"/>
                  </a:lnTo>
                  <a:lnTo>
                    <a:pt x="331470" y="247650"/>
                  </a:lnTo>
                  <a:lnTo>
                    <a:pt x="335279" y="247650"/>
                  </a:lnTo>
                  <a:lnTo>
                    <a:pt x="335279" y="233680"/>
                  </a:lnTo>
                  <a:close/>
                </a:path>
                <a:path w="335279" h="261619">
                  <a:moveTo>
                    <a:pt x="3809" y="224790"/>
                  </a:moveTo>
                  <a:lnTo>
                    <a:pt x="0" y="22479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24790"/>
                  </a:lnTo>
                  <a:close/>
                </a:path>
                <a:path w="335279" h="261619">
                  <a:moveTo>
                    <a:pt x="335279" y="224790"/>
                  </a:moveTo>
                  <a:lnTo>
                    <a:pt x="331470" y="224790"/>
                  </a:lnTo>
                  <a:lnTo>
                    <a:pt x="331470" y="232410"/>
                  </a:lnTo>
                  <a:lnTo>
                    <a:pt x="335279" y="232410"/>
                  </a:lnTo>
                  <a:lnTo>
                    <a:pt x="335279" y="22479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6469380" y="2713989"/>
              <a:ext cx="327660" cy="251460"/>
            </a:xfrm>
            <a:custGeom>
              <a:avLst/>
              <a:gdLst/>
              <a:ahLst/>
              <a:cxnLst/>
              <a:rect l="l" t="t" r="r" b="b"/>
              <a:pathLst>
                <a:path w="327659" h="251460">
                  <a:moveTo>
                    <a:pt x="3810" y="247650"/>
                  </a:moveTo>
                  <a:lnTo>
                    <a:pt x="0" y="24765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47650"/>
                  </a:lnTo>
                  <a:close/>
                </a:path>
                <a:path w="327659" h="251460">
                  <a:moveTo>
                    <a:pt x="381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43840"/>
                  </a:lnTo>
                  <a:close/>
                </a:path>
                <a:path w="327659" h="251460">
                  <a:moveTo>
                    <a:pt x="3810" y="228600"/>
                  </a:moveTo>
                  <a:lnTo>
                    <a:pt x="0" y="228600"/>
                  </a:lnTo>
                  <a:lnTo>
                    <a:pt x="0" y="242570"/>
                  </a:lnTo>
                  <a:lnTo>
                    <a:pt x="3810" y="242570"/>
                  </a:lnTo>
                  <a:lnTo>
                    <a:pt x="3810" y="228600"/>
                  </a:lnTo>
                  <a:close/>
                </a:path>
                <a:path w="327659" h="251460">
                  <a:moveTo>
                    <a:pt x="3810" y="219710"/>
                  </a:moveTo>
                  <a:lnTo>
                    <a:pt x="0" y="21971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219710"/>
                  </a:lnTo>
                  <a:close/>
                </a:path>
                <a:path w="327659" h="251460">
                  <a:moveTo>
                    <a:pt x="3810" y="25400"/>
                  </a:moveTo>
                  <a:lnTo>
                    <a:pt x="0" y="2540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25400"/>
                  </a:lnTo>
                  <a:close/>
                </a:path>
                <a:path w="327659" h="251460">
                  <a:moveTo>
                    <a:pt x="3810" y="8890"/>
                  </a:moveTo>
                  <a:lnTo>
                    <a:pt x="0" y="889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8890"/>
                  </a:lnTo>
                  <a:close/>
                </a:path>
                <a:path w="327659" h="251460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27659" h="25146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27659" h="251460">
                  <a:moveTo>
                    <a:pt x="327660" y="250190"/>
                  </a:moveTo>
                  <a:lnTo>
                    <a:pt x="0" y="250190"/>
                  </a:lnTo>
                  <a:lnTo>
                    <a:pt x="0" y="251460"/>
                  </a:lnTo>
                  <a:lnTo>
                    <a:pt x="327660" y="251460"/>
                  </a:lnTo>
                  <a:lnTo>
                    <a:pt x="327660" y="250190"/>
                  </a:lnTo>
                  <a:close/>
                </a:path>
                <a:path w="327659" h="251460">
                  <a:moveTo>
                    <a:pt x="327660" y="247650"/>
                  </a:moveTo>
                  <a:lnTo>
                    <a:pt x="323850" y="247650"/>
                  </a:lnTo>
                  <a:lnTo>
                    <a:pt x="323850" y="248920"/>
                  </a:lnTo>
                  <a:lnTo>
                    <a:pt x="327660" y="248920"/>
                  </a:lnTo>
                  <a:lnTo>
                    <a:pt x="327660" y="247650"/>
                  </a:lnTo>
                  <a:close/>
                </a:path>
                <a:path w="327659" h="251460">
                  <a:moveTo>
                    <a:pt x="327660" y="243840"/>
                  </a:moveTo>
                  <a:lnTo>
                    <a:pt x="323850" y="243840"/>
                  </a:lnTo>
                  <a:lnTo>
                    <a:pt x="323850" y="246380"/>
                  </a:lnTo>
                  <a:lnTo>
                    <a:pt x="327660" y="246380"/>
                  </a:lnTo>
                  <a:lnTo>
                    <a:pt x="327660" y="243840"/>
                  </a:lnTo>
                  <a:close/>
                </a:path>
                <a:path w="327659" h="251460">
                  <a:moveTo>
                    <a:pt x="327660" y="228600"/>
                  </a:moveTo>
                  <a:lnTo>
                    <a:pt x="323850" y="228600"/>
                  </a:lnTo>
                  <a:lnTo>
                    <a:pt x="323850" y="242570"/>
                  </a:lnTo>
                  <a:lnTo>
                    <a:pt x="327660" y="242570"/>
                  </a:lnTo>
                  <a:lnTo>
                    <a:pt x="327660" y="228600"/>
                  </a:lnTo>
                  <a:close/>
                </a:path>
                <a:path w="327659" h="251460">
                  <a:moveTo>
                    <a:pt x="327660" y="219710"/>
                  </a:moveTo>
                  <a:lnTo>
                    <a:pt x="323850" y="219710"/>
                  </a:lnTo>
                  <a:lnTo>
                    <a:pt x="323850" y="227330"/>
                  </a:lnTo>
                  <a:lnTo>
                    <a:pt x="327660" y="227330"/>
                  </a:lnTo>
                  <a:lnTo>
                    <a:pt x="327660" y="219710"/>
                  </a:lnTo>
                  <a:close/>
                </a:path>
                <a:path w="327659" h="251460">
                  <a:moveTo>
                    <a:pt x="327660" y="25400"/>
                  </a:moveTo>
                  <a:lnTo>
                    <a:pt x="323837" y="25400"/>
                  </a:lnTo>
                  <a:lnTo>
                    <a:pt x="323837" y="218440"/>
                  </a:lnTo>
                  <a:lnTo>
                    <a:pt x="327660" y="218440"/>
                  </a:lnTo>
                  <a:lnTo>
                    <a:pt x="327660" y="25400"/>
                  </a:lnTo>
                  <a:close/>
                </a:path>
                <a:path w="327659" h="251460">
                  <a:moveTo>
                    <a:pt x="327660" y="8890"/>
                  </a:moveTo>
                  <a:lnTo>
                    <a:pt x="323850" y="8890"/>
                  </a:lnTo>
                  <a:lnTo>
                    <a:pt x="323850" y="24130"/>
                  </a:lnTo>
                  <a:lnTo>
                    <a:pt x="327660" y="24130"/>
                  </a:lnTo>
                  <a:lnTo>
                    <a:pt x="327660" y="8890"/>
                  </a:lnTo>
                  <a:close/>
                </a:path>
                <a:path w="327659" h="251460">
                  <a:moveTo>
                    <a:pt x="327660" y="6350"/>
                  </a:moveTo>
                  <a:lnTo>
                    <a:pt x="323850" y="6350"/>
                  </a:lnTo>
                  <a:lnTo>
                    <a:pt x="323850" y="7620"/>
                  </a:lnTo>
                  <a:lnTo>
                    <a:pt x="327660" y="7620"/>
                  </a:lnTo>
                  <a:lnTo>
                    <a:pt x="327660" y="6350"/>
                  </a:lnTo>
                  <a:close/>
                </a:path>
                <a:path w="327659" h="251460">
                  <a:moveTo>
                    <a:pt x="327660" y="2540"/>
                  </a:moveTo>
                  <a:lnTo>
                    <a:pt x="323850" y="2540"/>
                  </a:lnTo>
                  <a:lnTo>
                    <a:pt x="323850" y="5080"/>
                  </a:lnTo>
                  <a:lnTo>
                    <a:pt x="327660" y="5080"/>
                  </a:lnTo>
                  <a:lnTo>
                    <a:pt x="327660" y="2540"/>
                  </a:lnTo>
                  <a:close/>
                </a:path>
                <a:path w="327659" h="251460">
                  <a:moveTo>
                    <a:pt x="3276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27660" y="1270"/>
                  </a:lnTo>
                  <a:lnTo>
                    <a:pt x="327660" y="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6473190" y="2716529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40" h="246380">
                  <a:moveTo>
                    <a:pt x="3810" y="226060"/>
                  </a:moveTo>
                  <a:lnTo>
                    <a:pt x="0" y="22606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6060"/>
                  </a:lnTo>
                  <a:close/>
                </a:path>
                <a:path w="320040" h="246380">
                  <a:moveTo>
                    <a:pt x="3810" y="217170"/>
                  </a:moveTo>
                  <a:lnTo>
                    <a:pt x="0" y="21717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217170"/>
                  </a:lnTo>
                  <a:close/>
                </a:path>
                <a:path w="320040" h="246380">
                  <a:moveTo>
                    <a:pt x="3810" y="22860"/>
                  </a:moveTo>
                  <a:lnTo>
                    <a:pt x="0" y="2286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2860"/>
                  </a:lnTo>
                  <a:close/>
                </a:path>
                <a:path w="320040" h="246380">
                  <a:moveTo>
                    <a:pt x="3810" y="6350"/>
                  </a:moveTo>
                  <a:lnTo>
                    <a:pt x="0" y="635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6350"/>
                  </a:lnTo>
                  <a:close/>
                </a:path>
                <a:path w="320040" h="246380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20040" h="246380">
                  <a:moveTo>
                    <a:pt x="320040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320040" y="246380"/>
                  </a:lnTo>
                  <a:lnTo>
                    <a:pt x="320040" y="245110"/>
                  </a:lnTo>
                  <a:close/>
                </a:path>
                <a:path w="320040" h="246380">
                  <a:moveTo>
                    <a:pt x="320040" y="241300"/>
                  </a:moveTo>
                  <a:lnTo>
                    <a:pt x="316230" y="241300"/>
                  </a:lnTo>
                  <a:lnTo>
                    <a:pt x="316230" y="242570"/>
                  </a:lnTo>
                  <a:lnTo>
                    <a:pt x="3810" y="242570"/>
                  </a:lnTo>
                  <a:lnTo>
                    <a:pt x="3810" y="241300"/>
                  </a:lnTo>
                  <a:lnTo>
                    <a:pt x="0" y="241300"/>
                  </a:lnTo>
                  <a:lnTo>
                    <a:pt x="0" y="242570"/>
                  </a:lnTo>
                  <a:lnTo>
                    <a:pt x="0" y="243840"/>
                  </a:lnTo>
                  <a:lnTo>
                    <a:pt x="320040" y="243840"/>
                  </a:lnTo>
                  <a:lnTo>
                    <a:pt x="320040" y="242570"/>
                  </a:lnTo>
                  <a:lnTo>
                    <a:pt x="320040" y="241300"/>
                  </a:lnTo>
                  <a:close/>
                </a:path>
                <a:path w="320040" h="246380">
                  <a:moveTo>
                    <a:pt x="320040" y="226060"/>
                  </a:moveTo>
                  <a:lnTo>
                    <a:pt x="316230" y="226060"/>
                  </a:lnTo>
                  <a:lnTo>
                    <a:pt x="316230" y="240030"/>
                  </a:lnTo>
                  <a:lnTo>
                    <a:pt x="320040" y="240030"/>
                  </a:lnTo>
                  <a:lnTo>
                    <a:pt x="320040" y="226060"/>
                  </a:lnTo>
                  <a:close/>
                </a:path>
                <a:path w="320040" h="246380">
                  <a:moveTo>
                    <a:pt x="320040" y="217170"/>
                  </a:moveTo>
                  <a:lnTo>
                    <a:pt x="316230" y="217170"/>
                  </a:lnTo>
                  <a:lnTo>
                    <a:pt x="316230" y="224790"/>
                  </a:lnTo>
                  <a:lnTo>
                    <a:pt x="320040" y="224790"/>
                  </a:lnTo>
                  <a:lnTo>
                    <a:pt x="320040" y="217170"/>
                  </a:lnTo>
                  <a:close/>
                </a:path>
                <a:path w="320040" h="246380">
                  <a:moveTo>
                    <a:pt x="320040" y="22860"/>
                  </a:moveTo>
                  <a:lnTo>
                    <a:pt x="316230" y="22860"/>
                  </a:lnTo>
                  <a:lnTo>
                    <a:pt x="316230" y="215900"/>
                  </a:lnTo>
                  <a:lnTo>
                    <a:pt x="320040" y="215900"/>
                  </a:lnTo>
                  <a:lnTo>
                    <a:pt x="320040" y="22860"/>
                  </a:lnTo>
                  <a:close/>
                </a:path>
                <a:path w="320040" h="246380">
                  <a:moveTo>
                    <a:pt x="320040" y="6350"/>
                  </a:moveTo>
                  <a:lnTo>
                    <a:pt x="316230" y="6350"/>
                  </a:lnTo>
                  <a:lnTo>
                    <a:pt x="316230" y="21590"/>
                  </a:lnTo>
                  <a:lnTo>
                    <a:pt x="320040" y="21590"/>
                  </a:lnTo>
                  <a:lnTo>
                    <a:pt x="320040" y="6350"/>
                  </a:lnTo>
                  <a:close/>
                </a:path>
                <a:path w="320040" h="246380">
                  <a:moveTo>
                    <a:pt x="320040" y="3810"/>
                  </a:moveTo>
                  <a:lnTo>
                    <a:pt x="316230" y="3810"/>
                  </a:lnTo>
                  <a:lnTo>
                    <a:pt x="316230" y="5080"/>
                  </a:lnTo>
                  <a:lnTo>
                    <a:pt x="320040" y="5080"/>
                  </a:lnTo>
                  <a:lnTo>
                    <a:pt x="320040" y="3810"/>
                  </a:lnTo>
                  <a:close/>
                </a:path>
                <a:path w="320040" h="246380">
                  <a:moveTo>
                    <a:pt x="32004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20040" y="2540"/>
                  </a:lnTo>
                  <a:lnTo>
                    <a:pt x="320040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6477000" y="2720339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20" h="238760">
                  <a:moveTo>
                    <a:pt x="3810" y="213360"/>
                  </a:moveTo>
                  <a:lnTo>
                    <a:pt x="0" y="21336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13360"/>
                  </a:lnTo>
                  <a:close/>
                </a:path>
                <a:path w="312420" h="238760">
                  <a:moveTo>
                    <a:pt x="3810" y="19050"/>
                  </a:moveTo>
                  <a:lnTo>
                    <a:pt x="0" y="1905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19050"/>
                  </a:lnTo>
                  <a:close/>
                </a:path>
                <a:path w="312420" h="238760">
                  <a:moveTo>
                    <a:pt x="3810" y="2540"/>
                  </a:moveTo>
                  <a:lnTo>
                    <a:pt x="0" y="25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2540"/>
                  </a:lnTo>
                  <a:close/>
                </a:path>
                <a:path w="312420" h="238760">
                  <a:moveTo>
                    <a:pt x="312420" y="237490"/>
                  </a:moveTo>
                  <a:lnTo>
                    <a:pt x="0" y="237490"/>
                  </a:lnTo>
                  <a:lnTo>
                    <a:pt x="0" y="238760"/>
                  </a:lnTo>
                  <a:lnTo>
                    <a:pt x="312420" y="238760"/>
                  </a:lnTo>
                  <a:lnTo>
                    <a:pt x="312420" y="237490"/>
                  </a:lnTo>
                  <a:close/>
                </a:path>
                <a:path w="312420" h="238760">
                  <a:moveTo>
                    <a:pt x="312420" y="222250"/>
                  </a:moveTo>
                  <a:lnTo>
                    <a:pt x="308610" y="222250"/>
                  </a:lnTo>
                  <a:lnTo>
                    <a:pt x="308610" y="234950"/>
                  </a:lnTo>
                  <a:lnTo>
                    <a:pt x="3810" y="234950"/>
                  </a:lnTo>
                  <a:lnTo>
                    <a:pt x="3810" y="222250"/>
                  </a:lnTo>
                  <a:lnTo>
                    <a:pt x="0" y="222250"/>
                  </a:lnTo>
                  <a:lnTo>
                    <a:pt x="0" y="234950"/>
                  </a:lnTo>
                  <a:lnTo>
                    <a:pt x="0" y="236220"/>
                  </a:lnTo>
                  <a:lnTo>
                    <a:pt x="312420" y="236220"/>
                  </a:lnTo>
                  <a:lnTo>
                    <a:pt x="312420" y="234950"/>
                  </a:lnTo>
                  <a:lnTo>
                    <a:pt x="312420" y="222250"/>
                  </a:lnTo>
                  <a:close/>
                </a:path>
                <a:path w="312420" h="238760">
                  <a:moveTo>
                    <a:pt x="312420" y="213360"/>
                  </a:moveTo>
                  <a:lnTo>
                    <a:pt x="308610" y="213360"/>
                  </a:lnTo>
                  <a:lnTo>
                    <a:pt x="308610" y="220980"/>
                  </a:lnTo>
                  <a:lnTo>
                    <a:pt x="312420" y="220980"/>
                  </a:lnTo>
                  <a:lnTo>
                    <a:pt x="312420" y="213360"/>
                  </a:lnTo>
                  <a:close/>
                </a:path>
                <a:path w="312420" h="238760">
                  <a:moveTo>
                    <a:pt x="312420" y="19050"/>
                  </a:moveTo>
                  <a:lnTo>
                    <a:pt x="308610" y="19050"/>
                  </a:lnTo>
                  <a:lnTo>
                    <a:pt x="308610" y="212090"/>
                  </a:lnTo>
                  <a:lnTo>
                    <a:pt x="312420" y="212090"/>
                  </a:lnTo>
                  <a:lnTo>
                    <a:pt x="312420" y="19050"/>
                  </a:lnTo>
                  <a:close/>
                </a:path>
                <a:path w="312420" h="238760">
                  <a:moveTo>
                    <a:pt x="312420" y="2540"/>
                  </a:moveTo>
                  <a:lnTo>
                    <a:pt x="308610" y="2540"/>
                  </a:lnTo>
                  <a:lnTo>
                    <a:pt x="308610" y="17780"/>
                  </a:lnTo>
                  <a:lnTo>
                    <a:pt x="312420" y="17780"/>
                  </a:lnTo>
                  <a:lnTo>
                    <a:pt x="312420" y="2540"/>
                  </a:lnTo>
                  <a:close/>
                </a:path>
                <a:path w="312420" h="238760">
                  <a:moveTo>
                    <a:pt x="3124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12420" y="1270"/>
                  </a:lnTo>
                  <a:lnTo>
                    <a:pt x="312420" y="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6480810" y="2722879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810" y="210820"/>
                  </a:moveTo>
                  <a:lnTo>
                    <a:pt x="0" y="21082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210820"/>
                  </a:lnTo>
                  <a:close/>
                </a:path>
                <a:path w="304800" h="232410">
                  <a:moveTo>
                    <a:pt x="3810" y="16510"/>
                  </a:moveTo>
                  <a:lnTo>
                    <a:pt x="0" y="1651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6510"/>
                  </a:lnTo>
                  <a:close/>
                </a:path>
                <a:path w="304800" h="232410">
                  <a:moveTo>
                    <a:pt x="304800" y="219710"/>
                  </a:moveTo>
                  <a:lnTo>
                    <a:pt x="300990" y="219710"/>
                  </a:lnTo>
                  <a:lnTo>
                    <a:pt x="300990" y="228600"/>
                  </a:lnTo>
                  <a:lnTo>
                    <a:pt x="3810" y="228600"/>
                  </a:lnTo>
                  <a:lnTo>
                    <a:pt x="3810" y="219710"/>
                  </a:lnTo>
                  <a:lnTo>
                    <a:pt x="0" y="219710"/>
                  </a:lnTo>
                  <a:lnTo>
                    <a:pt x="0" y="22860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304800" y="219710"/>
                  </a:lnTo>
                  <a:close/>
                </a:path>
                <a:path w="304800" h="232410">
                  <a:moveTo>
                    <a:pt x="304800" y="210820"/>
                  </a:moveTo>
                  <a:lnTo>
                    <a:pt x="300990" y="210820"/>
                  </a:lnTo>
                  <a:lnTo>
                    <a:pt x="300990" y="218440"/>
                  </a:lnTo>
                  <a:lnTo>
                    <a:pt x="304800" y="218440"/>
                  </a:lnTo>
                  <a:lnTo>
                    <a:pt x="304800" y="21082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0990" y="16510"/>
                  </a:lnTo>
                  <a:lnTo>
                    <a:pt x="300990" y="209550"/>
                  </a:lnTo>
                  <a:lnTo>
                    <a:pt x="304800" y="20955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3810"/>
                  </a:lnTo>
                  <a:lnTo>
                    <a:pt x="300990" y="3810"/>
                  </a:lnTo>
                  <a:lnTo>
                    <a:pt x="300990" y="15240"/>
                  </a:lnTo>
                  <a:lnTo>
                    <a:pt x="304800" y="1524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6484620" y="272668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79" h="224789">
                  <a:moveTo>
                    <a:pt x="3810" y="207010"/>
                  </a:moveTo>
                  <a:lnTo>
                    <a:pt x="0" y="20701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207010"/>
                  </a:lnTo>
                  <a:close/>
                </a:path>
                <a:path w="297179" h="224789">
                  <a:moveTo>
                    <a:pt x="3810" y="12700"/>
                  </a:moveTo>
                  <a:lnTo>
                    <a:pt x="0" y="1270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12700"/>
                  </a:lnTo>
                  <a:close/>
                </a:path>
                <a:path w="297179" h="224789">
                  <a:moveTo>
                    <a:pt x="297180" y="215900"/>
                  </a:moveTo>
                  <a:lnTo>
                    <a:pt x="293370" y="215900"/>
                  </a:lnTo>
                  <a:lnTo>
                    <a:pt x="293370" y="220980"/>
                  </a:lnTo>
                  <a:lnTo>
                    <a:pt x="3810" y="220980"/>
                  </a:lnTo>
                  <a:lnTo>
                    <a:pt x="3810" y="215900"/>
                  </a:lnTo>
                  <a:lnTo>
                    <a:pt x="0" y="215900"/>
                  </a:lnTo>
                  <a:lnTo>
                    <a:pt x="0" y="220980"/>
                  </a:lnTo>
                  <a:lnTo>
                    <a:pt x="0" y="224790"/>
                  </a:lnTo>
                  <a:lnTo>
                    <a:pt x="297180" y="224790"/>
                  </a:lnTo>
                  <a:lnTo>
                    <a:pt x="297180" y="220980"/>
                  </a:lnTo>
                  <a:lnTo>
                    <a:pt x="297180" y="215900"/>
                  </a:lnTo>
                  <a:close/>
                </a:path>
                <a:path w="297179" h="224789">
                  <a:moveTo>
                    <a:pt x="297180" y="207010"/>
                  </a:moveTo>
                  <a:lnTo>
                    <a:pt x="293370" y="207010"/>
                  </a:lnTo>
                  <a:lnTo>
                    <a:pt x="293370" y="214630"/>
                  </a:lnTo>
                  <a:lnTo>
                    <a:pt x="297180" y="214630"/>
                  </a:lnTo>
                  <a:lnTo>
                    <a:pt x="297180" y="207010"/>
                  </a:lnTo>
                  <a:close/>
                </a:path>
                <a:path w="297179" h="224789">
                  <a:moveTo>
                    <a:pt x="297180" y="12700"/>
                  </a:moveTo>
                  <a:lnTo>
                    <a:pt x="293370" y="12700"/>
                  </a:lnTo>
                  <a:lnTo>
                    <a:pt x="293370" y="205740"/>
                  </a:lnTo>
                  <a:lnTo>
                    <a:pt x="297180" y="205740"/>
                  </a:lnTo>
                  <a:lnTo>
                    <a:pt x="297180" y="12700"/>
                  </a:lnTo>
                  <a:close/>
                </a:path>
                <a:path w="297179" h="224789">
                  <a:moveTo>
                    <a:pt x="2971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3810"/>
                  </a:lnTo>
                  <a:lnTo>
                    <a:pt x="293370" y="3810"/>
                  </a:lnTo>
                  <a:lnTo>
                    <a:pt x="293370" y="11430"/>
                  </a:lnTo>
                  <a:lnTo>
                    <a:pt x="297180" y="11430"/>
                  </a:lnTo>
                  <a:lnTo>
                    <a:pt x="297180" y="3810"/>
                  </a:lnTo>
                  <a:lnTo>
                    <a:pt x="297180" y="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6488430" y="2730499"/>
              <a:ext cx="289560" cy="217170"/>
            </a:xfrm>
            <a:custGeom>
              <a:avLst/>
              <a:gdLst/>
              <a:ahLst/>
              <a:cxnLst/>
              <a:rect l="l" t="t" r="r" b="b"/>
              <a:pathLst>
                <a:path w="289559" h="217169">
                  <a:moveTo>
                    <a:pt x="2540" y="203200"/>
                  </a:moveTo>
                  <a:lnTo>
                    <a:pt x="0" y="203200"/>
                  </a:lnTo>
                  <a:lnTo>
                    <a:pt x="0" y="210820"/>
                  </a:lnTo>
                  <a:lnTo>
                    <a:pt x="2540" y="210820"/>
                  </a:lnTo>
                  <a:lnTo>
                    <a:pt x="2540" y="203200"/>
                  </a:lnTo>
                  <a:close/>
                </a:path>
                <a:path w="289559" h="217169">
                  <a:moveTo>
                    <a:pt x="2540" y="8890"/>
                  </a:moveTo>
                  <a:lnTo>
                    <a:pt x="0" y="8890"/>
                  </a:lnTo>
                  <a:lnTo>
                    <a:pt x="0" y="201930"/>
                  </a:lnTo>
                  <a:lnTo>
                    <a:pt x="2540" y="201930"/>
                  </a:lnTo>
                  <a:lnTo>
                    <a:pt x="2540" y="8890"/>
                  </a:lnTo>
                  <a:close/>
                </a:path>
                <a:path w="289559" h="217169">
                  <a:moveTo>
                    <a:pt x="289560" y="212090"/>
                  </a:moveTo>
                  <a:lnTo>
                    <a:pt x="287020" y="212090"/>
                  </a:lnTo>
                  <a:lnTo>
                    <a:pt x="287020" y="213360"/>
                  </a:lnTo>
                  <a:lnTo>
                    <a:pt x="2540" y="213360"/>
                  </a:lnTo>
                  <a:lnTo>
                    <a:pt x="2540" y="212090"/>
                  </a:lnTo>
                  <a:lnTo>
                    <a:pt x="0" y="212090"/>
                  </a:lnTo>
                  <a:lnTo>
                    <a:pt x="0" y="213360"/>
                  </a:lnTo>
                  <a:lnTo>
                    <a:pt x="0" y="217170"/>
                  </a:lnTo>
                  <a:lnTo>
                    <a:pt x="289560" y="217170"/>
                  </a:lnTo>
                  <a:lnTo>
                    <a:pt x="289560" y="213360"/>
                  </a:lnTo>
                  <a:lnTo>
                    <a:pt x="289560" y="212090"/>
                  </a:lnTo>
                  <a:close/>
                </a:path>
                <a:path w="289559" h="217169">
                  <a:moveTo>
                    <a:pt x="289560" y="203200"/>
                  </a:moveTo>
                  <a:lnTo>
                    <a:pt x="287020" y="203200"/>
                  </a:lnTo>
                  <a:lnTo>
                    <a:pt x="287020" y="210820"/>
                  </a:lnTo>
                  <a:lnTo>
                    <a:pt x="289560" y="210820"/>
                  </a:lnTo>
                  <a:lnTo>
                    <a:pt x="289560" y="203200"/>
                  </a:lnTo>
                  <a:close/>
                </a:path>
                <a:path w="289559" h="217169">
                  <a:moveTo>
                    <a:pt x="289560" y="8890"/>
                  </a:moveTo>
                  <a:lnTo>
                    <a:pt x="287020" y="8890"/>
                  </a:lnTo>
                  <a:lnTo>
                    <a:pt x="287020" y="201930"/>
                  </a:lnTo>
                  <a:lnTo>
                    <a:pt x="289560" y="201930"/>
                  </a:lnTo>
                  <a:lnTo>
                    <a:pt x="289560" y="8890"/>
                  </a:lnTo>
                  <a:close/>
                </a:path>
                <a:path w="289559" h="217169">
                  <a:moveTo>
                    <a:pt x="28956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2527" y="7620"/>
                  </a:lnTo>
                  <a:lnTo>
                    <a:pt x="2527" y="3810"/>
                  </a:lnTo>
                  <a:lnTo>
                    <a:pt x="287020" y="3810"/>
                  </a:lnTo>
                  <a:lnTo>
                    <a:pt x="287020" y="7620"/>
                  </a:lnTo>
                  <a:lnTo>
                    <a:pt x="289560" y="7620"/>
                  </a:lnTo>
                  <a:lnTo>
                    <a:pt x="289560" y="3810"/>
                  </a:lnTo>
                  <a:lnTo>
                    <a:pt x="289560" y="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6490957" y="2734309"/>
              <a:ext cx="285115" cy="209550"/>
            </a:xfrm>
            <a:custGeom>
              <a:avLst/>
              <a:gdLst/>
              <a:ahLst/>
              <a:cxnLst/>
              <a:rect l="l" t="t" r="r" b="b"/>
              <a:pathLst>
                <a:path w="285115" h="209550">
                  <a:moveTo>
                    <a:pt x="3822" y="199390"/>
                  </a:moveTo>
                  <a:lnTo>
                    <a:pt x="12" y="199390"/>
                  </a:lnTo>
                  <a:lnTo>
                    <a:pt x="12" y="207010"/>
                  </a:lnTo>
                  <a:lnTo>
                    <a:pt x="3822" y="207010"/>
                  </a:lnTo>
                  <a:lnTo>
                    <a:pt x="3822" y="199390"/>
                  </a:lnTo>
                  <a:close/>
                </a:path>
                <a:path w="285115" h="209550">
                  <a:moveTo>
                    <a:pt x="3822" y="5080"/>
                  </a:moveTo>
                  <a:lnTo>
                    <a:pt x="12" y="5080"/>
                  </a:lnTo>
                  <a:lnTo>
                    <a:pt x="12" y="198120"/>
                  </a:lnTo>
                  <a:lnTo>
                    <a:pt x="3822" y="198120"/>
                  </a:lnTo>
                  <a:lnTo>
                    <a:pt x="3822" y="5080"/>
                  </a:lnTo>
                  <a:close/>
                </a:path>
                <a:path w="285115" h="209550">
                  <a:moveTo>
                    <a:pt x="284492" y="208280"/>
                  </a:moveTo>
                  <a:lnTo>
                    <a:pt x="12" y="208280"/>
                  </a:lnTo>
                  <a:lnTo>
                    <a:pt x="12" y="209550"/>
                  </a:lnTo>
                  <a:lnTo>
                    <a:pt x="284492" y="209550"/>
                  </a:lnTo>
                  <a:lnTo>
                    <a:pt x="284492" y="208280"/>
                  </a:lnTo>
                  <a:close/>
                </a:path>
                <a:path w="285115" h="209550">
                  <a:moveTo>
                    <a:pt x="284492" y="199390"/>
                  </a:moveTo>
                  <a:lnTo>
                    <a:pt x="280682" y="199390"/>
                  </a:lnTo>
                  <a:lnTo>
                    <a:pt x="280682" y="207010"/>
                  </a:lnTo>
                  <a:lnTo>
                    <a:pt x="284492" y="207010"/>
                  </a:lnTo>
                  <a:lnTo>
                    <a:pt x="284492" y="199390"/>
                  </a:lnTo>
                  <a:close/>
                </a:path>
                <a:path w="285115" h="209550">
                  <a:moveTo>
                    <a:pt x="284492" y="5080"/>
                  </a:moveTo>
                  <a:lnTo>
                    <a:pt x="280682" y="5080"/>
                  </a:lnTo>
                  <a:lnTo>
                    <a:pt x="280682" y="198120"/>
                  </a:lnTo>
                  <a:lnTo>
                    <a:pt x="284492" y="198120"/>
                  </a:lnTo>
                  <a:lnTo>
                    <a:pt x="284492" y="5080"/>
                  </a:lnTo>
                  <a:close/>
                </a:path>
                <a:path w="285115" h="209550">
                  <a:moveTo>
                    <a:pt x="28449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" y="3810"/>
                  </a:lnTo>
                  <a:lnTo>
                    <a:pt x="3822" y="3810"/>
                  </a:lnTo>
                  <a:lnTo>
                    <a:pt x="3822" y="2540"/>
                  </a:lnTo>
                  <a:lnTo>
                    <a:pt x="280682" y="2540"/>
                  </a:lnTo>
                  <a:lnTo>
                    <a:pt x="280682" y="3810"/>
                  </a:lnTo>
                  <a:lnTo>
                    <a:pt x="284492" y="3810"/>
                  </a:lnTo>
                  <a:lnTo>
                    <a:pt x="284492" y="2540"/>
                  </a:lnTo>
                  <a:lnTo>
                    <a:pt x="284492" y="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6494780" y="2736849"/>
              <a:ext cx="276860" cy="204470"/>
            </a:xfrm>
            <a:custGeom>
              <a:avLst/>
              <a:gdLst/>
              <a:ahLst/>
              <a:cxnLst/>
              <a:rect l="l" t="t" r="r" b="b"/>
              <a:pathLst>
                <a:path w="276859" h="204469">
                  <a:moveTo>
                    <a:pt x="276860" y="196850"/>
                  </a:moveTo>
                  <a:lnTo>
                    <a:pt x="273050" y="196850"/>
                  </a:lnTo>
                  <a:lnTo>
                    <a:pt x="273050" y="200660"/>
                  </a:lnTo>
                  <a:lnTo>
                    <a:pt x="3810" y="200660"/>
                  </a:lnTo>
                  <a:lnTo>
                    <a:pt x="3810" y="196850"/>
                  </a:lnTo>
                  <a:lnTo>
                    <a:pt x="0" y="196850"/>
                  </a:lnTo>
                  <a:lnTo>
                    <a:pt x="0" y="200660"/>
                  </a:lnTo>
                  <a:lnTo>
                    <a:pt x="0" y="204470"/>
                  </a:lnTo>
                  <a:lnTo>
                    <a:pt x="276860" y="204470"/>
                  </a:lnTo>
                  <a:lnTo>
                    <a:pt x="276860" y="200660"/>
                  </a:lnTo>
                  <a:lnTo>
                    <a:pt x="276860" y="196850"/>
                  </a:lnTo>
                  <a:close/>
                </a:path>
                <a:path w="276859" h="204469">
                  <a:moveTo>
                    <a:pt x="27686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3810"/>
                  </a:lnTo>
                  <a:lnTo>
                    <a:pt x="273037" y="3810"/>
                  </a:lnTo>
                  <a:lnTo>
                    <a:pt x="273037" y="195580"/>
                  </a:lnTo>
                  <a:lnTo>
                    <a:pt x="276860" y="195580"/>
                  </a:lnTo>
                  <a:lnTo>
                    <a:pt x="276860" y="3810"/>
                  </a:lnTo>
                  <a:lnTo>
                    <a:pt x="276860" y="2540"/>
                  </a:lnTo>
                  <a:close/>
                </a:path>
                <a:path w="276859" h="204469">
                  <a:moveTo>
                    <a:pt x="2768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76860" y="127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6498590" y="2740659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40" h="196850">
                  <a:moveTo>
                    <a:pt x="269240" y="193040"/>
                  </a:moveTo>
                  <a:lnTo>
                    <a:pt x="0" y="19304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3040"/>
                  </a:lnTo>
                  <a:close/>
                </a:path>
                <a:path w="269240" h="196850">
                  <a:moveTo>
                    <a:pt x="2692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91770"/>
                  </a:lnTo>
                  <a:lnTo>
                    <a:pt x="3810" y="19177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191770"/>
                  </a:lnTo>
                  <a:lnTo>
                    <a:pt x="269240" y="191770"/>
                  </a:lnTo>
                  <a:lnTo>
                    <a:pt x="269240" y="3810"/>
                  </a:lnTo>
                  <a:lnTo>
                    <a:pt x="269240" y="127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6502400" y="2744469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20" h="187960">
                  <a:moveTo>
                    <a:pt x="261620" y="185420"/>
                  </a:moveTo>
                  <a:lnTo>
                    <a:pt x="0" y="185420"/>
                  </a:lnTo>
                  <a:lnTo>
                    <a:pt x="0" y="187960"/>
                  </a:lnTo>
                  <a:lnTo>
                    <a:pt x="261620" y="187960"/>
                  </a:lnTo>
                  <a:lnTo>
                    <a:pt x="261620" y="185420"/>
                  </a:lnTo>
                  <a:close/>
                </a:path>
                <a:path w="261620" h="18796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83820"/>
                  </a:lnTo>
                  <a:lnTo>
                    <a:pt x="3797" y="83820"/>
                  </a:lnTo>
                  <a:lnTo>
                    <a:pt x="3797" y="3810"/>
                  </a:lnTo>
                  <a:lnTo>
                    <a:pt x="257810" y="3810"/>
                  </a:lnTo>
                  <a:lnTo>
                    <a:pt x="257810" y="83820"/>
                  </a:lnTo>
                  <a:lnTo>
                    <a:pt x="261620" y="8382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6502399" y="2748280"/>
              <a:ext cx="261620" cy="181610"/>
            </a:xfrm>
            <a:prstGeom prst="rect">
              <a:avLst/>
            </a:prstGeom>
            <a:blipFill>
              <a:blip r:embed="rId4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9" name="object 2069"/>
          <p:cNvGrpSpPr/>
          <p:nvPr/>
        </p:nvGrpSpPr>
        <p:grpSpPr>
          <a:xfrm>
            <a:off x="7038340" y="2769167"/>
            <a:ext cx="544830" cy="471170"/>
            <a:chOff x="5514340" y="2556510"/>
            <a:chExt cx="544830" cy="471170"/>
          </a:xfrm>
        </p:grpSpPr>
        <p:sp>
          <p:nvSpPr>
            <p:cNvPr id="2070" name="object 2070"/>
            <p:cNvSpPr/>
            <p:nvPr/>
          </p:nvSpPr>
          <p:spPr>
            <a:xfrm>
              <a:off x="5514340" y="255651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69">
                  <a:moveTo>
                    <a:pt x="306069" y="1270"/>
                  </a:moveTo>
                  <a:lnTo>
                    <a:pt x="231139" y="1270"/>
                  </a:lnTo>
                  <a:lnTo>
                    <a:pt x="231139" y="3810"/>
                  </a:lnTo>
                  <a:lnTo>
                    <a:pt x="306069" y="3810"/>
                  </a:lnTo>
                  <a:lnTo>
                    <a:pt x="306069" y="1270"/>
                  </a:lnTo>
                  <a:close/>
                </a:path>
                <a:path w="544829" h="471169">
                  <a:moveTo>
                    <a:pt x="271780" y="0"/>
                  </a:moveTo>
                  <a:lnTo>
                    <a:pt x="245110" y="0"/>
                  </a:lnTo>
                  <a:lnTo>
                    <a:pt x="245110" y="1270"/>
                  </a:lnTo>
                  <a:lnTo>
                    <a:pt x="271780" y="1270"/>
                  </a:lnTo>
                  <a:lnTo>
                    <a:pt x="271780" y="0"/>
                  </a:lnTo>
                  <a:close/>
                </a:path>
                <a:path w="544829" h="471169">
                  <a:moveTo>
                    <a:pt x="300989" y="0"/>
                  </a:moveTo>
                  <a:lnTo>
                    <a:pt x="273050" y="0"/>
                  </a:lnTo>
                  <a:lnTo>
                    <a:pt x="273050" y="1270"/>
                  </a:lnTo>
                  <a:lnTo>
                    <a:pt x="300989" y="1270"/>
                  </a:lnTo>
                  <a:lnTo>
                    <a:pt x="300989" y="0"/>
                  </a:lnTo>
                  <a:close/>
                </a:path>
                <a:path w="544829" h="471169">
                  <a:moveTo>
                    <a:pt x="2539" y="207010"/>
                  </a:moveTo>
                  <a:lnTo>
                    <a:pt x="1270" y="207010"/>
                  </a:lnTo>
                  <a:lnTo>
                    <a:pt x="1270" y="223520"/>
                  </a:lnTo>
                  <a:lnTo>
                    <a:pt x="2539" y="223520"/>
                  </a:lnTo>
                  <a:lnTo>
                    <a:pt x="2539" y="207010"/>
                  </a:lnTo>
                  <a:close/>
                </a:path>
                <a:path w="544829" h="471169">
                  <a:moveTo>
                    <a:pt x="542289" y="191770"/>
                  </a:moveTo>
                  <a:lnTo>
                    <a:pt x="541020" y="191770"/>
                  </a:lnTo>
                  <a:lnTo>
                    <a:pt x="541020" y="223520"/>
                  </a:lnTo>
                  <a:lnTo>
                    <a:pt x="544830" y="223520"/>
                  </a:lnTo>
                  <a:lnTo>
                    <a:pt x="544830" y="207010"/>
                  </a:lnTo>
                  <a:lnTo>
                    <a:pt x="543560" y="207010"/>
                  </a:lnTo>
                  <a:lnTo>
                    <a:pt x="543560" y="199390"/>
                  </a:lnTo>
                  <a:lnTo>
                    <a:pt x="542289" y="199390"/>
                  </a:lnTo>
                  <a:lnTo>
                    <a:pt x="542289" y="191770"/>
                  </a:lnTo>
                  <a:close/>
                </a:path>
                <a:path w="544829" h="471169">
                  <a:moveTo>
                    <a:pt x="544830" y="223520"/>
                  </a:moveTo>
                  <a:lnTo>
                    <a:pt x="541020" y="223520"/>
                  </a:lnTo>
                  <a:lnTo>
                    <a:pt x="541020" y="278130"/>
                  </a:lnTo>
                  <a:lnTo>
                    <a:pt x="542289" y="278130"/>
                  </a:lnTo>
                  <a:lnTo>
                    <a:pt x="542289" y="270510"/>
                  </a:lnTo>
                  <a:lnTo>
                    <a:pt x="543560" y="270510"/>
                  </a:lnTo>
                  <a:lnTo>
                    <a:pt x="543560" y="262890"/>
                  </a:lnTo>
                  <a:lnTo>
                    <a:pt x="544830" y="262890"/>
                  </a:lnTo>
                  <a:lnTo>
                    <a:pt x="544830" y="223520"/>
                  </a:lnTo>
                  <a:close/>
                </a:path>
                <a:path w="544829" h="471169">
                  <a:moveTo>
                    <a:pt x="2539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39" y="264160"/>
                  </a:lnTo>
                  <a:lnTo>
                    <a:pt x="2539" y="223520"/>
                  </a:lnTo>
                  <a:close/>
                </a:path>
                <a:path w="544829" h="471169">
                  <a:moveTo>
                    <a:pt x="300989" y="470154"/>
                  </a:moveTo>
                  <a:lnTo>
                    <a:pt x="245110" y="470154"/>
                  </a:lnTo>
                  <a:lnTo>
                    <a:pt x="245110" y="471170"/>
                  </a:lnTo>
                  <a:lnTo>
                    <a:pt x="300989" y="471170"/>
                  </a:lnTo>
                  <a:lnTo>
                    <a:pt x="300989" y="470154"/>
                  </a:lnTo>
                  <a:close/>
                </a:path>
                <a:path w="544829" h="471169">
                  <a:moveTo>
                    <a:pt x="314960" y="468884"/>
                  </a:moveTo>
                  <a:lnTo>
                    <a:pt x="240030" y="468884"/>
                  </a:lnTo>
                  <a:lnTo>
                    <a:pt x="240030" y="470154"/>
                  </a:lnTo>
                  <a:lnTo>
                    <a:pt x="245110" y="470154"/>
                  </a:lnTo>
                  <a:lnTo>
                    <a:pt x="245110" y="469900"/>
                  </a:lnTo>
                  <a:lnTo>
                    <a:pt x="314960" y="469900"/>
                  </a:lnTo>
                  <a:lnTo>
                    <a:pt x="314960" y="468884"/>
                  </a:lnTo>
                  <a:close/>
                </a:path>
                <a:path w="544829" h="471169">
                  <a:moveTo>
                    <a:pt x="314960" y="469900"/>
                  </a:moveTo>
                  <a:lnTo>
                    <a:pt x="300989" y="469900"/>
                  </a:lnTo>
                  <a:lnTo>
                    <a:pt x="300989" y="470154"/>
                  </a:lnTo>
                  <a:lnTo>
                    <a:pt x="314960" y="470154"/>
                  </a:lnTo>
                  <a:lnTo>
                    <a:pt x="314960" y="469900"/>
                  </a:lnTo>
                  <a:close/>
                </a:path>
                <a:path w="544829" h="471169">
                  <a:moveTo>
                    <a:pt x="323850" y="467360"/>
                  </a:moveTo>
                  <a:lnTo>
                    <a:pt x="231139" y="467360"/>
                  </a:lnTo>
                  <a:lnTo>
                    <a:pt x="231139" y="468884"/>
                  </a:lnTo>
                  <a:lnTo>
                    <a:pt x="323850" y="468884"/>
                  </a:lnTo>
                  <a:lnTo>
                    <a:pt x="323850" y="46736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5516880" y="2559177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79" h="464819">
                  <a:moveTo>
                    <a:pt x="219710" y="1142"/>
                  </a:moveTo>
                  <a:lnTo>
                    <a:pt x="214630" y="1142"/>
                  </a:lnTo>
                  <a:lnTo>
                    <a:pt x="214630" y="2539"/>
                  </a:lnTo>
                  <a:lnTo>
                    <a:pt x="219710" y="2539"/>
                  </a:lnTo>
                  <a:lnTo>
                    <a:pt x="219710" y="1142"/>
                  </a:lnTo>
                  <a:close/>
                </a:path>
                <a:path w="538479" h="464819">
                  <a:moveTo>
                    <a:pt x="326390" y="1142"/>
                  </a:moveTo>
                  <a:lnTo>
                    <a:pt x="312420" y="1142"/>
                  </a:lnTo>
                  <a:lnTo>
                    <a:pt x="312420" y="2539"/>
                  </a:lnTo>
                  <a:lnTo>
                    <a:pt x="326390" y="2539"/>
                  </a:lnTo>
                  <a:lnTo>
                    <a:pt x="326390" y="1142"/>
                  </a:lnTo>
                  <a:close/>
                </a:path>
                <a:path w="538479" h="464819">
                  <a:moveTo>
                    <a:pt x="303529" y="0"/>
                  </a:moveTo>
                  <a:lnTo>
                    <a:pt x="228600" y="0"/>
                  </a:lnTo>
                  <a:lnTo>
                    <a:pt x="228600" y="1142"/>
                  </a:lnTo>
                  <a:lnTo>
                    <a:pt x="303529" y="1142"/>
                  </a:lnTo>
                  <a:lnTo>
                    <a:pt x="303529" y="0"/>
                  </a:lnTo>
                  <a:close/>
                </a:path>
                <a:path w="538479" h="464819">
                  <a:moveTo>
                    <a:pt x="3810" y="182752"/>
                  </a:moveTo>
                  <a:lnTo>
                    <a:pt x="2540" y="182752"/>
                  </a:lnTo>
                  <a:lnTo>
                    <a:pt x="2540" y="189102"/>
                  </a:lnTo>
                  <a:lnTo>
                    <a:pt x="1270" y="189102"/>
                  </a:lnTo>
                  <a:lnTo>
                    <a:pt x="1270" y="196723"/>
                  </a:lnTo>
                  <a:lnTo>
                    <a:pt x="0" y="196723"/>
                  </a:lnTo>
                  <a:lnTo>
                    <a:pt x="0" y="220852"/>
                  </a:lnTo>
                  <a:lnTo>
                    <a:pt x="3810" y="220852"/>
                  </a:lnTo>
                  <a:lnTo>
                    <a:pt x="3810" y="182752"/>
                  </a:lnTo>
                  <a:close/>
                </a:path>
                <a:path w="538479" h="464819">
                  <a:moveTo>
                    <a:pt x="535940" y="175133"/>
                  </a:moveTo>
                  <a:lnTo>
                    <a:pt x="534670" y="175133"/>
                  </a:lnTo>
                  <a:lnTo>
                    <a:pt x="534670" y="220852"/>
                  </a:lnTo>
                  <a:lnTo>
                    <a:pt x="538480" y="220852"/>
                  </a:lnTo>
                  <a:lnTo>
                    <a:pt x="538480" y="182752"/>
                  </a:lnTo>
                  <a:lnTo>
                    <a:pt x="537210" y="182752"/>
                  </a:lnTo>
                  <a:lnTo>
                    <a:pt x="537210" y="178943"/>
                  </a:lnTo>
                  <a:lnTo>
                    <a:pt x="535939" y="178943"/>
                  </a:lnTo>
                  <a:lnTo>
                    <a:pt x="535940" y="175133"/>
                  </a:lnTo>
                  <a:close/>
                </a:path>
                <a:path w="538479" h="464819">
                  <a:moveTo>
                    <a:pt x="538480" y="220853"/>
                  </a:moveTo>
                  <a:lnTo>
                    <a:pt x="534670" y="220853"/>
                  </a:lnTo>
                  <a:lnTo>
                    <a:pt x="534670" y="289433"/>
                  </a:lnTo>
                  <a:lnTo>
                    <a:pt x="535940" y="289433"/>
                  </a:lnTo>
                  <a:lnTo>
                    <a:pt x="535939" y="285623"/>
                  </a:lnTo>
                  <a:lnTo>
                    <a:pt x="537210" y="285623"/>
                  </a:lnTo>
                  <a:lnTo>
                    <a:pt x="537210" y="281813"/>
                  </a:lnTo>
                  <a:lnTo>
                    <a:pt x="538480" y="281813"/>
                  </a:lnTo>
                  <a:lnTo>
                    <a:pt x="538480" y="220853"/>
                  </a:lnTo>
                  <a:close/>
                </a:path>
                <a:path w="538479" h="464819">
                  <a:moveTo>
                    <a:pt x="3810" y="220853"/>
                  </a:moveTo>
                  <a:lnTo>
                    <a:pt x="0" y="220853"/>
                  </a:lnTo>
                  <a:lnTo>
                    <a:pt x="0" y="269113"/>
                  </a:lnTo>
                  <a:lnTo>
                    <a:pt x="1270" y="269113"/>
                  </a:lnTo>
                  <a:lnTo>
                    <a:pt x="1270" y="276733"/>
                  </a:lnTo>
                  <a:lnTo>
                    <a:pt x="2540" y="276733"/>
                  </a:lnTo>
                  <a:lnTo>
                    <a:pt x="2540" y="281813"/>
                  </a:lnTo>
                  <a:lnTo>
                    <a:pt x="3810" y="281813"/>
                  </a:lnTo>
                  <a:lnTo>
                    <a:pt x="3810" y="220853"/>
                  </a:lnTo>
                  <a:close/>
                </a:path>
                <a:path w="538479" h="464819">
                  <a:moveTo>
                    <a:pt x="326390" y="463550"/>
                  </a:moveTo>
                  <a:lnTo>
                    <a:pt x="214630" y="463550"/>
                  </a:lnTo>
                  <a:lnTo>
                    <a:pt x="214630" y="464693"/>
                  </a:lnTo>
                  <a:lnTo>
                    <a:pt x="326390" y="464693"/>
                  </a:lnTo>
                  <a:lnTo>
                    <a:pt x="326390" y="463550"/>
                  </a:lnTo>
                  <a:close/>
                </a:path>
                <a:path w="538479" h="464819">
                  <a:moveTo>
                    <a:pt x="334010" y="462153"/>
                  </a:moveTo>
                  <a:lnTo>
                    <a:pt x="212090" y="462153"/>
                  </a:lnTo>
                  <a:lnTo>
                    <a:pt x="212090" y="463550"/>
                  </a:lnTo>
                  <a:lnTo>
                    <a:pt x="334010" y="463550"/>
                  </a:lnTo>
                  <a:lnTo>
                    <a:pt x="334010" y="462153"/>
                  </a:lnTo>
                  <a:close/>
                </a:path>
                <a:path w="538479" h="464819">
                  <a:moveTo>
                    <a:pt x="339089" y="461010"/>
                  </a:moveTo>
                  <a:lnTo>
                    <a:pt x="207010" y="461010"/>
                  </a:lnTo>
                  <a:lnTo>
                    <a:pt x="207010" y="462153"/>
                  </a:lnTo>
                  <a:lnTo>
                    <a:pt x="339089" y="462153"/>
                  </a:lnTo>
                  <a:lnTo>
                    <a:pt x="339089" y="461010"/>
                  </a:lnTo>
                  <a:close/>
                </a:path>
                <a:path w="538479" h="464819">
                  <a:moveTo>
                    <a:pt x="207010" y="460883"/>
                  </a:moveTo>
                  <a:lnTo>
                    <a:pt x="201930" y="460883"/>
                  </a:lnTo>
                  <a:lnTo>
                    <a:pt x="207010" y="461010"/>
                  </a:lnTo>
                  <a:close/>
                </a:path>
                <a:path w="538479" h="464819">
                  <a:moveTo>
                    <a:pt x="344170" y="460883"/>
                  </a:moveTo>
                  <a:lnTo>
                    <a:pt x="339089" y="460883"/>
                  </a:lnTo>
                  <a:lnTo>
                    <a:pt x="344170" y="46101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5520690" y="2561716"/>
              <a:ext cx="530860" cy="458470"/>
            </a:xfrm>
            <a:custGeom>
              <a:avLst/>
              <a:gdLst/>
              <a:ahLst/>
              <a:cxnLst/>
              <a:rect l="l" t="t" r="r" b="b"/>
              <a:pathLst>
                <a:path w="530860" h="458469">
                  <a:moveTo>
                    <a:pt x="3810" y="171335"/>
                  </a:moveTo>
                  <a:lnTo>
                    <a:pt x="0" y="171335"/>
                  </a:lnTo>
                  <a:lnTo>
                    <a:pt x="0" y="293243"/>
                  </a:lnTo>
                  <a:lnTo>
                    <a:pt x="3810" y="293243"/>
                  </a:lnTo>
                  <a:lnTo>
                    <a:pt x="3810" y="171335"/>
                  </a:lnTo>
                  <a:close/>
                </a:path>
                <a:path w="530860" h="458469">
                  <a:moveTo>
                    <a:pt x="3810" y="167513"/>
                  </a:moveTo>
                  <a:lnTo>
                    <a:pt x="2540" y="167513"/>
                  </a:lnTo>
                  <a:lnTo>
                    <a:pt x="2540" y="171323"/>
                  </a:lnTo>
                  <a:lnTo>
                    <a:pt x="3810" y="171323"/>
                  </a:lnTo>
                  <a:lnTo>
                    <a:pt x="3810" y="167513"/>
                  </a:lnTo>
                  <a:close/>
                </a:path>
                <a:path w="530860" h="458469">
                  <a:moveTo>
                    <a:pt x="322580" y="0"/>
                  </a:moveTo>
                  <a:lnTo>
                    <a:pt x="210820" y="0"/>
                  </a:lnTo>
                  <a:lnTo>
                    <a:pt x="210820" y="1143"/>
                  </a:lnTo>
                  <a:lnTo>
                    <a:pt x="322580" y="1143"/>
                  </a:lnTo>
                  <a:lnTo>
                    <a:pt x="322580" y="0"/>
                  </a:lnTo>
                  <a:close/>
                </a:path>
                <a:path w="530860" h="458469">
                  <a:moveTo>
                    <a:pt x="335267" y="2413"/>
                  </a:moveTo>
                  <a:lnTo>
                    <a:pt x="330200" y="2413"/>
                  </a:lnTo>
                  <a:lnTo>
                    <a:pt x="330200" y="1143"/>
                  </a:lnTo>
                  <a:lnTo>
                    <a:pt x="325120" y="1143"/>
                  </a:lnTo>
                  <a:lnTo>
                    <a:pt x="325120" y="2413"/>
                  </a:lnTo>
                  <a:lnTo>
                    <a:pt x="203200" y="2413"/>
                  </a:lnTo>
                  <a:lnTo>
                    <a:pt x="203200" y="1143"/>
                  </a:lnTo>
                  <a:lnTo>
                    <a:pt x="198120" y="1143"/>
                  </a:lnTo>
                  <a:lnTo>
                    <a:pt x="198120" y="2413"/>
                  </a:lnTo>
                  <a:lnTo>
                    <a:pt x="193040" y="2413"/>
                  </a:lnTo>
                  <a:lnTo>
                    <a:pt x="193040" y="3810"/>
                  </a:lnTo>
                  <a:lnTo>
                    <a:pt x="335267" y="3810"/>
                  </a:lnTo>
                  <a:lnTo>
                    <a:pt x="335267" y="2413"/>
                  </a:lnTo>
                  <a:close/>
                </a:path>
                <a:path w="530860" h="458469">
                  <a:moveTo>
                    <a:pt x="345440" y="455930"/>
                  </a:moveTo>
                  <a:lnTo>
                    <a:pt x="193040" y="455930"/>
                  </a:lnTo>
                  <a:lnTo>
                    <a:pt x="193040" y="457212"/>
                  </a:lnTo>
                  <a:lnTo>
                    <a:pt x="198120" y="457212"/>
                  </a:lnTo>
                  <a:lnTo>
                    <a:pt x="198120" y="458343"/>
                  </a:lnTo>
                  <a:lnTo>
                    <a:pt x="340360" y="458343"/>
                  </a:lnTo>
                  <a:lnTo>
                    <a:pt x="340360" y="457212"/>
                  </a:lnTo>
                  <a:lnTo>
                    <a:pt x="345440" y="457212"/>
                  </a:lnTo>
                  <a:lnTo>
                    <a:pt x="345440" y="455930"/>
                  </a:lnTo>
                  <a:close/>
                </a:path>
                <a:path w="530860" h="458469">
                  <a:moveTo>
                    <a:pt x="354330" y="454533"/>
                  </a:moveTo>
                  <a:lnTo>
                    <a:pt x="347980" y="454533"/>
                  </a:lnTo>
                  <a:lnTo>
                    <a:pt x="185420" y="454533"/>
                  </a:lnTo>
                  <a:lnTo>
                    <a:pt x="182880" y="454533"/>
                  </a:lnTo>
                  <a:lnTo>
                    <a:pt x="182880" y="454660"/>
                  </a:lnTo>
                  <a:lnTo>
                    <a:pt x="185420" y="454660"/>
                  </a:lnTo>
                  <a:lnTo>
                    <a:pt x="185420" y="455803"/>
                  </a:lnTo>
                  <a:lnTo>
                    <a:pt x="345440" y="455803"/>
                  </a:lnTo>
                  <a:lnTo>
                    <a:pt x="345440" y="455930"/>
                  </a:lnTo>
                  <a:lnTo>
                    <a:pt x="347980" y="455930"/>
                  </a:lnTo>
                  <a:lnTo>
                    <a:pt x="347980" y="455803"/>
                  </a:lnTo>
                  <a:lnTo>
                    <a:pt x="347980" y="454660"/>
                  </a:lnTo>
                  <a:lnTo>
                    <a:pt x="354330" y="454660"/>
                  </a:lnTo>
                  <a:lnTo>
                    <a:pt x="354330" y="454533"/>
                  </a:lnTo>
                  <a:close/>
                </a:path>
                <a:path w="530860" h="458469">
                  <a:moveTo>
                    <a:pt x="530860" y="170053"/>
                  </a:moveTo>
                  <a:lnTo>
                    <a:pt x="529590" y="170053"/>
                  </a:lnTo>
                  <a:lnTo>
                    <a:pt x="529590" y="167513"/>
                  </a:lnTo>
                  <a:lnTo>
                    <a:pt x="529590" y="166243"/>
                  </a:lnTo>
                  <a:lnTo>
                    <a:pt x="528320" y="166243"/>
                  </a:lnTo>
                  <a:lnTo>
                    <a:pt x="528320" y="162433"/>
                  </a:lnTo>
                  <a:lnTo>
                    <a:pt x="527050" y="162433"/>
                  </a:lnTo>
                  <a:lnTo>
                    <a:pt x="527050" y="298323"/>
                  </a:lnTo>
                  <a:lnTo>
                    <a:pt x="528320" y="298323"/>
                  </a:lnTo>
                  <a:lnTo>
                    <a:pt x="528320" y="294513"/>
                  </a:lnTo>
                  <a:lnTo>
                    <a:pt x="530860" y="294513"/>
                  </a:lnTo>
                  <a:lnTo>
                    <a:pt x="530860" y="170053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5524500" y="2565526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39" h="450850">
                  <a:moveTo>
                    <a:pt x="3810" y="152273"/>
                  </a:moveTo>
                  <a:lnTo>
                    <a:pt x="2540" y="152273"/>
                  </a:lnTo>
                  <a:lnTo>
                    <a:pt x="2540" y="154813"/>
                  </a:lnTo>
                  <a:lnTo>
                    <a:pt x="1270" y="154813"/>
                  </a:lnTo>
                  <a:lnTo>
                    <a:pt x="1270" y="158623"/>
                  </a:lnTo>
                  <a:lnTo>
                    <a:pt x="0" y="158623"/>
                  </a:lnTo>
                  <a:lnTo>
                    <a:pt x="0" y="163703"/>
                  </a:lnTo>
                  <a:lnTo>
                    <a:pt x="0" y="298323"/>
                  </a:lnTo>
                  <a:lnTo>
                    <a:pt x="2540" y="298323"/>
                  </a:lnTo>
                  <a:lnTo>
                    <a:pt x="2540" y="300863"/>
                  </a:lnTo>
                  <a:lnTo>
                    <a:pt x="3810" y="300863"/>
                  </a:lnTo>
                  <a:lnTo>
                    <a:pt x="3810" y="298323"/>
                  </a:lnTo>
                  <a:lnTo>
                    <a:pt x="3810" y="163703"/>
                  </a:lnTo>
                  <a:lnTo>
                    <a:pt x="3810" y="158623"/>
                  </a:lnTo>
                  <a:lnTo>
                    <a:pt x="3810" y="154813"/>
                  </a:lnTo>
                  <a:lnTo>
                    <a:pt x="3810" y="152273"/>
                  </a:lnTo>
                  <a:close/>
                </a:path>
                <a:path w="523239" h="450850">
                  <a:moveTo>
                    <a:pt x="331457" y="0"/>
                  </a:moveTo>
                  <a:lnTo>
                    <a:pt x="189230" y="0"/>
                  </a:lnTo>
                  <a:lnTo>
                    <a:pt x="189230" y="1143"/>
                  </a:lnTo>
                  <a:lnTo>
                    <a:pt x="331457" y="1143"/>
                  </a:lnTo>
                  <a:lnTo>
                    <a:pt x="331457" y="0"/>
                  </a:lnTo>
                  <a:close/>
                </a:path>
                <a:path w="523239" h="450850">
                  <a:moveTo>
                    <a:pt x="344170" y="1143"/>
                  </a:moveTo>
                  <a:lnTo>
                    <a:pt x="336550" y="1143"/>
                  </a:lnTo>
                  <a:lnTo>
                    <a:pt x="336550" y="2413"/>
                  </a:lnTo>
                  <a:lnTo>
                    <a:pt x="184150" y="2413"/>
                  </a:lnTo>
                  <a:lnTo>
                    <a:pt x="184150" y="1143"/>
                  </a:lnTo>
                  <a:lnTo>
                    <a:pt x="181610" y="1143"/>
                  </a:lnTo>
                  <a:lnTo>
                    <a:pt x="181610" y="2413"/>
                  </a:lnTo>
                  <a:lnTo>
                    <a:pt x="181610" y="3683"/>
                  </a:lnTo>
                  <a:lnTo>
                    <a:pt x="344170" y="3683"/>
                  </a:lnTo>
                  <a:lnTo>
                    <a:pt x="344170" y="2540"/>
                  </a:lnTo>
                  <a:lnTo>
                    <a:pt x="344170" y="2413"/>
                  </a:lnTo>
                  <a:lnTo>
                    <a:pt x="344170" y="1143"/>
                  </a:lnTo>
                  <a:close/>
                </a:path>
                <a:path w="523239" h="450850">
                  <a:moveTo>
                    <a:pt x="354330" y="448437"/>
                  </a:moveTo>
                  <a:lnTo>
                    <a:pt x="175260" y="448437"/>
                  </a:lnTo>
                  <a:lnTo>
                    <a:pt x="175260" y="449453"/>
                  </a:lnTo>
                  <a:lnTo>
                    <a:pt x="179070" y="449453"/>
                  </a:lnTo>
                  <a:lnTo>
                    <a:pt x="179070" y="450723"/>
                  </a:lnTo>
                  <a:lnTo>
                    <a:pt x="350520" y="450723"/>
                  </a:lnTo>
                  <a:lnTo>
                    <a:pt x="350520" y="449453"/>
                  </a:lnTo>
                  <a:lnTo>
                    <a:pt x="354330" y="449453"/>
                  </a:lnTo>
                  <a:lnTo>
                    <a:pt x="354330" y="448437"/>
                  </a:lnTo>
                  <a:close/>
                </a:path>
                <a:path w="523239" h="450850">
                  <a:moveTo>
                    <a:pt x="363220" y="446913"/>
                  </a:moveTo>
                  <a:lnTo>
                    <a:pt x="358140" y="446913"/>
                  </a:lnTo>
                  <a:lnTo>
                    <a:pt x="170180" y="446913"/>
                  </a:lnTo>
                  <a:lnTo>
                    <a:pt x="166370" y="446913"/>
                  </a:lnTo>
                  <a:lnTo>
                    <a:pt x="166370" y="447040"/>
                  </a:lnTo>
                  <a:lnTo>
                    <a:pt x="170180" y="447040"/>
                  </a:lnTo>
                  <a:lnTo>
                    <a:pt x="170180" y="448183"/>
                  </a:lnTo>
                  <a:lnTo>
                    <a:pt x="354330" y="448183"/>
                  </a:lnTo>
                  <a:lnTo>
                    <a:pt x="354330" y="448437"/>
                  </a:lnTo>
                  <a:lnTo>
                    <a:pt x="358140" y="448437"/>
                  </a:lnTo>
                  <a:lnTo>
                    <a:pt x="358140" y="448183"/>
                  </a:lnTo>
                  <a:lnTo>
                    <a:pt x="358140" y="447040"/>
                  </a:lnTo>
                  <a:lnTo>
                    <a:pt x="363220" y="447040"/>
                  </a:lnTo>
                  <a:lnTo>
                    <a:pt x="363220" y="446913"/>
                  </a:lnTo>
                  <a:close/>
                </a:path>
                <a:path w="523239" h="450850">
                  <a:moveTo>
                    <a:pt x="523240" y="154813"/>
                  </a:moveTo>
                  <a:lnTo>
                    <a:pt x="521957" y="154813"/>
                  </a:lnTo>
                  <a:lnTo>
                    <a:pt x="521957" y="152273"/>
                  </a:lnTo>
                  <a:lnTo>
                    <a:pt x="520700" y="152273"/>
                  </a:lnTo>
                  <a:lnTo>
                    <a:pt x="520700" y="154813"/>
                  </a:lnTo>
                  <a:lnTo>
                    <a:pt x="520700" y="163703"/>
                  </a:lnTo>
                  <a:lnTo>
                    <a:pt x="520700" y="300875"/>
                  </a:lnTo>
                  <a:lnTo>
                    <a:pt x="523240" y="300875"/>
                  </a:lnTo>
                  <a:lnTo>
                    <a:pt x="523240" y="163703"/>
                  </a:lnTo>
                  <a:lnTo>
                    <a:pt x="523240" y="154813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5528310" y="2569209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30">
                  <a:moveTo>
                    <a:pt x="3810" y="139700"/>
                  </a:moveTo>
                  <a:lnTo>
                    <a:pt x="2540" y="139700"/>
                  </a:lnTo>
                  <a:lnTo>
                    <a:pt x="2540" y="140970"/>
                  </a:lnTo>
                  <a:lnTo>
                    <a:pt x="2540" y="143510"/>
                  </a:lnTo>
                  <a:lnTo>
                    <a:pt x="1270" y="143510"/>
                  </a:lnTo>
                  <a:lnTo>
                    <a:pt x="1270" y="146050"/>
                  </a:lnTo>
                  <a:lnTo>
                    <a:pt x="0" y="14605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146050"/>
                  </a:lnTo>
                  <a:lnTo>
                    <a:pt x="3810" y="143510"/>
                  </a:lnTo>
                  <a:lnTo>
                    <a:pt x="3810" y="140970"/>
                  </a:lnTo>
                  <a:lnTo>
                    <a:pt x="3810" y="139700"/>
                  </a:lnTo>
                  <a:close/>
                </a:path>
                <a:path w="516889" h="443230">
                  <a:moveTo>
                    <a:pt x="158750" y="3810"/>
                  </a:moveTo>
                  <a:lnTo>
                    <a:pt x="154940" y="3810"/>
                  </a:lnTo>
                  <a:lnTo>
                    <a:pt x="154940" y="3937"/>
                  </a:lnTo>
                  <a:lnTo>
                    <a:pt x="158750" y="3937"/>
                  </a:lnTo>
                  <a:lnTo>
                    <a:pt x="158750" y="3810"/>
                  </a:lnTo>
                  <a:close/>
                </a:path>
                <a:path w="516889" h="443230">
                  <a:moveTo>
                    <a:pt x="351790" y="1270"/>
                  </a:moveTo>
                  <a:lnTo>
                    <a:pt x="346710" y="1270"/>
                  </a:lnTo>
                  <a:lnTo>
                    <a:pt x="346710" y="0"/>
                  </a:lnTo>
                  <a:lnTo>
                    <a:pt x="342900" y="0"/>
                  </a:lnTo>
                  <a:lnTo>
                    <a:pt x="342900" y="1270"/>
                  </a:lnTo>
                  <a:lnTo>
                    <a:pt x="171450" y="1270"/>
                  </a:lnTo>
                  <a:lnTo>
                    <a:pt x="171450" y="0"/>
                  </a:lnTo>
                  <a:lnTo>
                    <a:pt x="167640" y="0"/>
                  </a:lnTo>
                  <a:lnTo>
                    <a:pt x="167640" y="1270"/>
                  </a:lnTo>
                  <a:lnTo>
                    <a:pt x="163830" y="1270"/>
                  </a:lnTo>
                  <a:lnTo>
                    <a:pt x="163830" y="3810"/>
                  </a:lnTo>
                  <a:lnTo>
                    <a:pt x="351790" y="3810"/>
                  </a:lnTo>
                  <a:lnTo>
                    <a:pt x="351790" y="1270"/>
                  </a:lnTo>
                  <a:close/>
                </a:path>
                <a:path w="516889" h="443230">
                  <a:moveTo>
                    <a:pt x="359410" y="442087"/>
                  </a:moveTo>
                  <a:lnTo>
                    <a:pt x="162560" y="442087"/>
                  </a:lnTo>
                  <a:lnTo>
                    <a:pt x="162560" y="443230"/>
                  </a:lnTo>
                  <a:lnTo>
                    <a:pt x="359410" y="443230"/>
                  </a:lnTo>
                  <a:lnTo>
                    <a:pt x="359410" y="442087"/>
                  </a:lnTo>
                  <a:close/>
                </a:path>
                <a:path w="516889" h="443230">
                  <a:moveTo>
                    <a:pt x="365760" y="439420"/>
                  </a:moveTo>
                  <a:lnTo>
                    <a:pt x="152400" y="439420"/>
                  </a:lnTo>
                  <a:lnTo>
                    <a:pt x="152400" y="440944"/>
                  </a:lnTo>
                  <a:lnTo>
                    <a:pt x="158750" y="440944"/>
                  </a:lnTo>
                  <a:lnTo>
                    <a:pt x="158750" y="441960"/>
                  </a:lnTo>
                  <a:lnTo>
                    <a:pt x="359410" y="441960"/>
                  </a:lnTo>
                  <a:lnTo>
                    <a:pt x="359410" y="442087"/>
                  </a:lnTo>
                  <a:lnTo>
                    <a:pt x="363220" y="442087"/>
                  </a:lnTo>
                  <a:lnTo>
                    <a:pt x="363220" y="441960"/>
                  </a:lnTo>
                  <a:lnTo>
                    <a:pt x="363220" y="440944"/>
                  </a:lnTo>
                  <a:lnTo>
                    <a:pt x="365760" y="440944"/>
                  </a:lnTo>
                  <a:lnTo>
                    <a:pt x="365760" y="439420"/>
                  </a:lnTo>
                  <a:close/>
                </a:path>
                <a:path w="516889" h="443230">
                  <a:moveTo>
                    <a:pt x="516890" y="144780"/>
                  </a:moveTo>
                  <a:lnTo>
                    <a:pt x="515620" y="144780"/>
                  </a:lnTo>
                  <a:lnTo>
                    <a:pt x="515620" y="140970"/>
                  </a:lnTo>
                  <a:lnTo>
                    <a:pt x="514350" y="140970"/>
                  </a:lnTo>
                  <a:lnTo>
                    <a:pt x="514350" y="138430"/>
                  </a:lnTo>
                  <a:lnTo>
                    <a:pt x="513080" y="138430"/>
                  </a:lnTo>
                  <a:lnTo>
                    <a:pt x="513080" y="140970"/>
                  </a:lnTo>
                  <a:lnTo>
                    <a:pt x="513080" y="144780"/>
                  </a:lnTo>
                  <a:lnTo>
                    <a:pt x="513080" y="160020"/>
                  </a:lnTo>
                  <a:lnTo>
                    <a:pt x="513067" y="303542"/>
                  </a:lnTo>
                  <a:lnTo>
                    <a:pt x="513080" y="306070"/>
                  </a:lnTo>
                  <a:lnTo>
                    <a:pt x="514350" y="306070"/>
                  </a:lnTo>
                  <a:lnTo>
                    <a:pt x="514350" y="303542"/>
                  </a:lnTo>
                  <a:lnTo>
                    <a:pt x="516890" y="303542"/>
                  </a:lnTo>
                  <a:lnTo>
                    <a:pt x="516890" y="160020"/>
                  </a:lnTo>
                  <a:lnTo>
                    <a:pt x="516890" y="14478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5532120" y="257301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3810" y="137172"/>
                  </a:moveTo>
                  <a:lnTo>
                    <a:pt x="0" y="137172"/>
                  </a:lnTo>
                  <a:lnTo>
                    <a:pt x="0" y="15621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156210"/>
                  </a:lnTo>
                  <a:lnTo>
                    <a:pt x="3810" y="137172"/>
                  </a:lnTo>
                  <a:close/>
                </a:path>
                <a:path w="509270" h="435610">
                  <a:moveTo>
                    <a:pt x="3810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3350"/>
                  </a:lnTo>
                  <a:lnTo>
                    <a:pt x="0" y="13335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33350"/>
                  </a:lnTo>
                  <a:lnTo>
                    <a:pt x="3810" y="130810"/>
                  </a:lnTo>
                  <a:lnTo>
                    <a:pt x="3810" y="128270"/>
                  </a:lnTo>
                  <a:close/>
                </a:path>
                <a:path w="509270" h="435610">
                  <a:moveTo>
                    <a:pt x="148590" y="2540"/>
                  </a:moveTo>
                  <a:lnTo>
                    <a:pt x="143510" y="2540"/>
                  </a:lnTo>
                  <a:lnTo>
                    <a:pt x="143510" y="3810"/>
                  </a:lnTo>
                  <a:lnTo>
                    <a:pt x="148590" y="3810"/>
                  </a:lnTo>
                  <a:lnTo>
                    <a:pt x="148590" y="2540"/>
                  </a:lnTo>
                  <a:close/>
                </a:path>
                <a:path w="509270" h="435610">
                  <a:moveTo>
                    <a:pt x="355600" y="0"/>
                  </a:moveTo>
                  <a:lnTo>
                    <a:pt x="351790" y="0"/>
                  </a:lnTo>
                  <a:lnTo>
                    <a:pt x="351790" y="1270"/>
                  </a:lnTo>
                  <a:lnTo>
                    <a:pt x="154940" y="1270"/>
                  </a:lnTo>
                  <a:lnTo>
                    <a:pt x="154940" y="0"/>
                  </a:lnTo>
                  <a:lnTo>
                    <a:pt x="151130" y="0"/>
                  </a:lnTo>
                  <a:lnTo>
                    <a:pt x="151130" y="1270"/>
                  </a:lnTo>
                  <a:lnTo>
                    <a:pt x="151130" y="2540"/>
                  </a:lnTo>
                  <a:lnTo>
                    <a:pt x="355600" y="2540"/>
                  </a:lnTo>
                  <a:lnTo>
                    <a:pt x="355600" y="1397"/>
                  </a:lnTo>
                  <a:lnTo>
                    <a:pt x="355600" y="1270"/>
                  </a:lnTo>
                  <a:lnTo>
                    <a:pt x="355600" y="0"/>
                  </a:lnTo>
                  <a:close/>
                </a:path>
                <a:path w="509270" h="435610">
                  <a:moveTo>
                    <a:pt x="364477" y="2540"/>
                  </a:moveTo>
                  <a:lnTo>
                    <a:pt x="361950" y="2540"/>
                  </a:lnTo>
                  <a:lnTo>
                    <a:pt x="361950" y="3810"/>
                  </a:lnTo>
                  <a:lnTo>
                    <a:pt x="364477" y="3810"/>
                  </a:lnTo>
                  <a:lnTo>
                    <a:pt x="364477" y="2540"/>
                  </a:lnTo>
                  <a:close/>
                </a:path>
                <a:path w="509270" h="435610">
                  <a:moveTo>
                    <a:pt x="365760" y="434594"/>
                  </a:moveTo>
                  <a:lnTo>
                    <a:pt x="146050" y="434594"/>
                  </a:lnTo>
                  <a:lnTo>
                    <a:pt x="146050" y="435610"/>
                  </a:lnTo>
                  <a:lnTo>
                    <a:pt x="365760" y="435610"/>
                  </a:lnTo>
                  <a:lnTo>
                    <a:pt x="365760" y="434594"/>
                  </a:lnTo>
                  <a:close/>
                </a:path>
                <a:path w="509270" h="435610">
                  <a:moveTo>
                    <a:pt x="372110" y="431800"/>
                  </a:moveTo>
                  <a:lnTo>
                    <a:pt x="140970" y="431800"/>
                  </a:lnTo>
                  <a:lnTo>
                    <a:pt x="140970" y="433324"/>
                  </a:lnTo>
                  <a:lnTo>
                    <a:pt x="143510" y="433324"/>
                  </a:lnTo>
                  <a:lnTo>
                    <a:pt x="143510" y="434340"/>
                  </a:lnTo>
                  <a:lnTo>
                    <a:pt x="365760" y="434340"/>
                  </a:lnTo>
                  <a:lnTo>
                    <a:pt x="365760" y="434594"/>
                  </a:lnTo>
                  <a:lnTo>
                    <a:pt x="368287" y="434594"/>
                  </a:lnTo>
                  <a:lnTo>
                    <a:pt x="368287" y="434340"/>
                  </a:lnTo>
                  <a:lnTo>
                    <a:pt x="368287" y="433324"/>
                  </a:lnTo>
                  <a:lnTo>
                    <a:pt x="372110" y="433324"/>
                  </a:lnTo>
                  <a:lnTo>
                    <a:pt x="372110" y="431800"/>
                  </a:lnTo>
                  <a:close/>
                </a:path>
                <a:path w="509270" h="435610">
                  <a:moveTo>
                    <a:pt x="508000" y="128270"/>
                  </a:moveTo>
                  <a:lnTo>
                    <a:pt x="506730" y="128270"/>
                  </a:lnTo>
                  <a:lnTo>
                    <a:pt x="506730" y="125730"/>
                  </a:lnTo>
                  <a:lnTo>
                    <a:pt x="505460" y="125730"/>
                  </a:lnTo>
                  <a:lnTo>
                    <a:pt x="505460" y="128270"/>
                  </a:lnTo>
                  <a:lnTo>
                    <a:pt x="505460" y="130810"/>
                  </a:lnTo>
                  <a:lnTo>
                    <a:pt x="508000" y="130810"/>
                  </a:lnTo>
                  <a:lnTo>
                    <a:pt x="508000" y="128270"/>
                  </a:lnTo>
                  <a:close/>
                </a:path>
                <a:path w="509270" h="435610">
                  <a:moveTo>
                    <a:pt x="509270" y="137172"/>
                  </a:moveTo>
                  <a:lnTo>
                    <a:pt x="505460" y="137172"/>
                  </a:lnTo>
                  <a:lnTo>
                    <a:pt x="505460" y="156210"/>
                  </a:lnTo>
                  <a:lnTo>
                    <a:pt x="505460" y="311150"/>
                  </a:lnTo>
                  <a:lnTo>
                    <a:pt x="509257" y="311150"/>
                  </a:lnTo>
                  <a:lnTo>
                    <a:pt x="509257" y="156210"/>
                  </a:lnTo>
                  <a:lnTo>
                    <a:pt x="509270" y="137172"/>
                  </a:lnTo>
                  <a:close/>
                </a:path>
                <a:path w="509270" h="435610">
                  <a:moveTo>
                    <a:pt x="509270" y="130822"/>
                  </a:moveTo>
                  <a:lnTo>
                    <a:pt x="505460" y="130822"/>
                  </a:lnTo>
                  <a:lnTo>
                    <a:pt x="505460" y="137160"/>
                  </a:lnTo>
                  <a:lnTo>
                    <a:pt x="509270" y="137160"/>
                  </a:lnTo>
                  <a:lnTo>
                    <a:pt x="509270" y="130822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5535930" y="2576829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2540" y="133362"/>
                  </a:moveTo>
                  <a:lnTo>
                    <a:pt x="0" y="133362"/>
                  </a:lnTo>
                  <a:lnTo>
                    <a:pt x="0" y="152400"/>
                  </a:lnTo>
                  <a:lnTo>
                    <a:pt x="0" y="309880"/>
                  </a:lnTo>
                  <a:lnTo>
                    <a:pt x="2540" y="309880"/>
                  </a:lnTo>
                  <a:lnTo>
                    <a:pt x="2540" y="152400"/>
                  </a:lnTo>
                  <a:lnTo>
                    <a:pt x="2540" y="133362"/>
                  </a:lnTo>
                  <a:close/>
                </a:path>
                <a:path w="501650" h="427989">
                  <a:moveTo>
                    <a:pt x="2540" y="127012"/>
                  </a:moveTo>
                  <a:lnTo>
                    <a:pt x="0" y="127012"/>
                  </a:lnTo>
                  <a:lnTo>
                    <a:pt x="0" y="133350"/>
                  </a:lnTo>
                  <a:lnTo>
                    <a:pt x="2540" y="133350"/>
                  </a:lnTo>
                  <a:lnTo>
                    <a:pt x="2540" y="127012"/>
                  </a:lnTo>
                  <a:close/>
                </a:path>
                <a:path w="501650" h="427989">
                  <a:moveTo>
                    <a:pt x="2540" y="119380"/>
                  </a:moveTo>
                  <a:lnTo>
                    <a:pt x="1270" y="119380"/>
                  </a:lnTo>
                  <a:lnTo>
                    <a:pt x="1270" y="121920"/>
                  </a:lnTo>
                  <a:lnTo>
                    <a:pt x="0" y="121920"/>
                  </a:lnTo>
                  <a:lnTo>
                    <a:pt x="0" y="127000"/>
                  </a:lnTo>
                  <a:lnTo>
                    <a:pt x="2540" y="127000"/>
                  </a:lnTo>
                  <a:lnTo>
                    <a:pt x="2540" y="121920"/>
                  </a:lnTo>
                  <a:lnTo>
                    <a:pt x="2540" y="119380"/>
                  </a:lnTo>
                  <a:close/>
                </a:path>
                <a:path w="501650" h="427989">
                  <a:moveTo>
                    <a:pt x="133350" y="2540"/>
                  </a:moveTo>
                  <a:lnTo>
                    <a:pt x="129540" y="2540"/>
                  </a:lnTo>
                  <a:lnTo>
                    <a:pt x="129540" y="3937"/>
                  </a:lnTo>
                  <a:lnTo>
                    <a:pt x="133350" y="3937"/>
                  </a:lnTo>
                  <a:lnTo>
                    <a:pt x="133350" y="2540"/>
                  </a:lnTo>
                  <a:close/>
                </a:path>
                <a:path w="501650" h="427989">
                  <a:moveTo>
                    <a:pt x="364477" y="0"/>
                  </a:moveTo>
                  <a:lnTo>
                    <a:pt x="137160" y="0"/>
                  </a:lnTo>
                  <a:lnTo>
                    <a:pt x="137160" y="2540"/>
                  </a:lnTo>
                  <a:lnTo>
                    <a:pt x="364477" y="2540"/>
                  </a:lnTo>
                  <a:lnTo>
                    <a:pt x="364477" y="0"/>
                  </a:lnTo>
                  <a:close/>
                </a:path>
                <a:path w="501650" h="427989">
                  <a:moveTo>
                    <a:pt x="370840" y="2540"/>
                  </a:moveTo>
                  <a:lnTo>
                    <a:pt x="367017" y="2540"/>
                  </a:lnTo>
                  <a:lnTo>
                    <a:pt x="367017" y="3937"/>
                  </a:lnTo>
                  <a:lnTo>
                    <a:pt x="370840" y="3937"/>
                  </a:lnTo>
                  <a:lnTo>
                    <a:pt x="370840" y="2540"/>
                  </a:lnTo>
                  <a:close/>
                </a:path>
                <a:path w="501650" h="427989">
                  <a:moveTo>
                    <a:pt x="374650" y="425462"/>
                  </a:moveTo>
                  <a:lnTo>
                    <a:pt x="130810" y="425462"/>
                  </a:lnTo>
                  <a:lnTo>
                    <a:pt x="130810" y="426859"/>
                  </a:lnTo>
                  <a:lnTo>
                    <a:pt x="133350" y="426859"/>
                  </a:lnTo>
                  <a:lnTo>
                    <a:pt x="133350" y="427990"/>
                  </a:lnTo>
                  <a:lnTo>
                    <a:pt x="370827" y="427990"/>
                  </a:lnTo>
                  <a:lnTo>
                    <a:pt x="370827" y="426859"/>
                  </a:lnTo>
                  <a:lnTo>
                    <a:pt x="374650" y="426859"/>
                  </a:lnTo>
                  <a:lnTo>
                    <a:pt x="374650" y="425462"/>
                  </a:lnTo>
                  <a:close/>
                </a:path>
                <a:path w="501650" h="427989">
                  <a:moveTo>
                    <a:pt x="501650" y="133362"/>
                  </a:moveTo>
                  <a:lnTo>
                    <a:pt x="497840" y="133362"/>
                  </a:lnTo>
                  <a:lnTo>
                    <a:pt x="497840" y="152400"/>
                  </a:lnTo>
                  <a:lnTo>
                    <a:pt x="497840" y="314972"/>
                  </a:lnTo>
                  <a:lnTo>
                    <a:pt x="501650" y="314972"/>
                  </a:lnTo>
                  <a:lnTo>
                    <a:pt x="501650" y="152400"/>
                  </a:lnTo>
                  <a:lnTo>
                    <a:pt x="501650" y="133362"/>
                  </a:lnTo>
                  <a:close/>
                </a:path>
                <a:path w="501650" h="427989">
                  <a:moveTo>
                    <a:pt x="501650" y="127012"/>
                  </a:moveTo>
                  <a:lnTo>
                    <a:pt x="497840" y="127012"/>
                  </a:lnTo>
                  <a:lnTo>
                    <a:pt x="497840" y="133350"/>
                  </a:lnTo>
                  <a:lnTo>
                    <a:pt x="501650" y="133350"/>
                  </a:lnTo>
                  <a:lnTo>
                    <a:pt x="501650" y="127012"/>
                  </a:lnTo>
                  <a:close/>
                </a:path>
                <a:path w="501650" h="427989">
                  <a:moveTo>
                    <a:pt x="501650" y="119380"/>
                  </a:moveTo>
                  <a:lnTo>
                    <a:pt x="500380" y="119380"/>
                  </a:lnTo>
                  <a:lnTo>
                    <a:pt x="500380" y="116840"/>
                  </a:lnTo>
                  <a:lnTo>
                    <a:pt x="499110" y="116840"/>
                  </a:lnTo>
                  <a:lnTo>
                    <a:pt x="499110" y="114300"/>
                  </a:lnTo>
                  <a:lnTo>
                    <a:pt x="497840" y="114300"/>
                  </a:lnTo>
                  <a:lnTo>
                    <a:pt x="497840" y="116840"/>
                  </a:lnTo>
                  <a:lnTo>
                    <a:pt x="497840" y="119380"/>
                  </a:lnTo>
                  <a:lnTo>
                    <a:pt x="497840" y="127000"/>
                  </a:lnTo>
                  <a:lnTo>
                    <a:pt x="501650" y="127000"/>
                  </a:lnTo>
                  <a:lnTo>
                    <a:pt x="501650" y="11938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5538470" y="2580766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10" y="129425"/>
                  </a:moveTo>
                  <a:lnTo>
                    <a:pt x="0" y="129425"/>
                  </a:lnTo>
                  <a:lnTo>
                    <a:pt x="0" y="14846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148463"/>
                  </a:lnTo>
                  <a:lnTo>
                    <a:pt x="3810" y="129425"/>
                  </a:lnTo>
                  <a:close/>
                </a:path>
                <a:path w="495300" h="421639">
                  <a:moveTo>
                    <a:pt x="3810" y="123075"/>
                  </a:moveTo>
                  <a:lnTo>
                    <a:pt x="0" y="123075"/>
                  </a:lnTo>
                  <a:lnTo>
                    <a:pt x="0" y="129413"/>
                  </a:lnTo>
                  <a:lnTo>
                    <a:pt x="3810" y="129413"/>
                  </a:lnTo>
                  <a:lnTo>
                    <a:pt x="3810" y="123075"/>
                  </a:lnTo>
                  <a:close/>
                </a:path>
                <a:path w="495300" h="421639">
                  <a:moveTo>
                    <a:pt x="3810" y="109093"/>
                  </a:moveTo>
                  <a:lnTo>
                    <a:pt x="2540" y="109093"/>
                  </a:lnTo>
                  <a:lnTo>
                    <a:pt x="2540" y="110363"/>
                  </a:lnTo>
                  <a:lnTo>
                    <a:pt x="1270" y="110363"/>
                  </a:lnTo>
                  <a:lnTo>
                    <a:pt x="1270" y="112903"/>
                  </a:lnTo>
                  <a:lnTo>
                    <a:pt x="0" y="112903"/>
                  </a:lnTo>
                  <a:lnTo>
                    <a:pt x="0" y="123063"/>
                  </a:lnTo>
                  <a:lnTo>
                    <a:pt x="3810" y="123063"/>
                  </a:lnTo>
                  <a:lnTo>
                    <a:pt x="3810" y="112903"/>
                  </a:lnTo>
                  <a:lnTo>
                    <a:pt x="3810" y="110363"/>
                  </a:lnTo>
                  <a:lnTo>
                    <a:pt x="3810" y="109093"/>
                  </a:lnTo>
                  <a:close/>
                </a:path>
                <a:path w="495300" h="421639">
                  <a:moveTo>
                    <a:pt x="124460" y="1143"/>
                  </a:moveTo>
                  <a:lnTo>
                    <a:pt x="120650" y="1143"/>
                  </a:lnTo>
                  <a:lnTo>
                    <a:pt x="120650" y="2413"/>
                  </a:lnTo>
                  <a:lnTo>
                    <a:pt x="124460" y="2413"/>
                  </a:lnTo>
                  <a:lnTo>
                    <a:pt x="124460" y="1143"/>
                  </a:lnTo>
                  <a:close/>
                </a:path>
                <a:path w="495300" h="421639">
                  <a:moveTo>
                    <a:pt x="368300" y="0"/>
                  </a:moveTo>
                  <a:lnTo>
                    <a:pt x="127000" y="0"/>
                  </a:lnTo>
                  <a:lnTo>
                    <a:pt x="127000" y="1143"/>
                  </a:lnTo>
                  <a:lnTo>
                    <a:pt x="368300" y="1143"/>
                  </a:lnTo>
                  <a:lnTo>
                    <a:pt x="368300" y="0"/>
                  </a:lnTo>
                  <a:close/>
                </a:path>
                <a:path w="495300" h="421639">
                  <a:moveTo>
                    <a:pt x="374637" y="420497"/>
                  </a:moveTo>
                  <a:lnTo>
                    <a:pt x="124460" y="420497"/>
                  </a:lnTo>
                  <a:lnTo>
                    <a:pt x="124460" y="421513"/>
                  </a:lnTo>
                  <a:lnTo>
                    <a:pt x="374637" y="421513"/>
                  </a:lnTo>
                  <a:lnTo>
                    <a:pt x="374637" y="420497"/>
                  </a:lnTo>
                  <a:close/>
                </a:path>
                <a:path w="495300" h="421639">
                  <a:moveTo>
                    <a:pt x="374650" y="1143"/>
                  </a:moveTo>
                  <a:lnTo>
                    <a:pt x="372110" y="1143"/>
                  </a:lnTo>
                  <a:lnTo>
                    <a:pt x="372110" y="2413"/>
                  </a:lnTo>
                  <a:lnTo>
                    <a:pt x="374650" y="2413"/>
                  </a:lnTo>
                  <a:lnTo>
                    <a:pt x="374650" y="1143"/>
                  </a:lnTo>
                  <a:close/>
                </a:path>
                <a:path w="495300" h="421639">
                  <a:moveTo>
                    <a:pt x="379730" y="417703"/>
                  </a:moveTo>
                  <a:lnTo>
                    <a:pt x="118110" y="417703"/>
                  </a:lnTo>
                  <a:lnTo>
                    <a:pt x="118110" y="419227"/>
                  </a:lnTo>
                  <a:lnTo>
                    <a:pt x="121920" y="419227"/>
                  </a:lnTo>
                  <a:lnTo>
                    <a:pt x="121920" y="420243"/>
                  </a:lnTo>
                  <a:lnTo>
                    <a:pt x="374637" y="420243"/>
                  </a:lnTo>
                  <a:lnTo>
                    <a:pt x="374637" y="420497"/>
                  </a:lnTo>
                  <a:lnTo>
                    <a:pt x="377190" y="420497"/>
                  </a:lnTo>
                  <a:lnTo>
                    <a:pt x="377190" y="420243"/>
                  </a:lnTo>
                  <a:lnTo>
                    <a:pt x="377190" y="419227"/>
                  </a:lnTo>
                  <a:lnTo>
                    <a:pt x="379730" y="419227"/>
                  </a:lnTo>
                  <a:lnTo>
                    <a:pt x="379730" y="417703"/>
                  </a:lnTo>
                  <a:close/>
                </a:path>
                <a:path w="495300" h="421639">
                  <a:moveTo>
                    <a:pt x="495300" y="129425"/>
                  </a:moveTo>
                  <a:lnTo>
                    <a:pt x="491490" y="129425"/>
                  </a:lnTo>
                  <a:lnTo>
                    <a:pt x="491490" y="148463"/>
                  </a:lnTo>
                  <a:lnTo>
                    <a:pt x="491477" y="314833"/>
                  </a:lnTo>
                  <a:lnTo>
                    <a:pt x="491490" y="317373"/>
                  </a:lnTo>
                  <a:lnTo>
                    <a:pt x="492760" y="317373"/>
                  </a:lnTo>
                  <a:lnTo>
                    <a:pt x="492760" y="314833"/>
                  </a:lnTo>
                  <a:lnTo>
                    <a:pt x="495300" y="314833"/>
                  </a:lnTo>
                  <a:lnTo>
                    <a:pt x="495300" y="148463"/>
                  </a:lnTo>
                  <a:lnTo>
                    <a:pt x="495300" y="129425"/>
                  </a:lnTo>
                  <a:close/>
                </a:path>
                <a:path w="495300" h="421639">
                  <a:moveTo>
                    <a:pt x="495300" y="123075"/>
                  </a:moveTo>
                  <a:lnTo>
                    <a:pt x="491490" y="123075"/>
                  </a:lnTo>
                  <a:lnTo>
                    <a:pt x="491490" y="129413"/>
                  </a:lnTo>
                  <a:lnTo>
                    <a:pt x="495300" y="129413"/>
                  </a:lnTo>
                  <a:lnTo>
                    <a:pt x="495300" y="123075"/>
                  </a:lnTo>
                  <a:close/>
                </a:path>
                <a:path w="495300" h="421639">
                  <a:moveTo>
                    <a:pt x="495300" y="110375"/>
                  </a:moveTo>
                  <a:lnTo>
                    <a:pt x="491490" y="110375"/>
                  </a:lnTo>
                  <a:lnTo>
                    <a:pt x="491490" y="123063"/>
                  </a:lnTo>
                  <a:lnTo>
                    <a:pt x="495300" y="123063"/>
                  </a:lnTo>
                  <a:lnTo>
                    <a:pt x="495300" y="110375"/>
                  </a:lnTo>
                  <a:close/>
                </a:path>
                <a:path w="495300" h="421639">
                  <a:moveTo>
                    <a:pt x="495300" y="107823"/>
                  </a:moveTo>
                  <a:lnTo>
                    <a:pt x="494030" y="107823"/>
                  </a:lnTo>
                  <a:lnTo>
                    <a:pt x="494030" y="106553"/>
                  </a:lnTo>
                  <a:lnTo>
                    <a:pt x="492760" y="106553"/>
                  </a:lnTo>
                  <a:lnTo>
                    <a:pt x="492760" y="104013"/>
                  </a:lnTo>
                  <a:lnTo>
                    <a:pt x="491490" y="104013"/>
                  </a:lnTo>
                  <a:lnTo>
                    <a:pt x="491490" y="106553"/>
                  </a:lnTo>
                  <a:lnTo>
                    <a:pt x="491490" y="107823"/>
                  </a:lnTo>
                  <a:lnTo>
                    <a:pt x="491490" y="110363"/>
                  </a:lnTo>
                  <a:lnTo>
                    <a:pt x="495300" y="110363"/>
                  </a:lnTo>
                  <a:lnTo>
                    <a:pt x="495300" y="107823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5542280" y="2583180"/>
              <a:ext cx="487680" cy="415290"/>
            </a:xfrm>
            <a:custGeom>
              <a:avLst/>
              <a:gdLst/>
              <a:ahLst/>
              <a:cxnLst/>
              <a:rect l="l" t="t" r="r" b="b"/>
              <a:pathLst>
                <a:path w="487679" h="415289">
                  <a:moveTo>
                    <a:pt x="3810" y="100329"/>
                  </a:moveTo>
                  <a:lnTo>
                    <a:pt x="2540" y="100329"/>
                  </a:lnTo>
                  <a:lnTo>
                    <a:pt x="2540" y="101600"/>
                  </a:lnTo>
                  <a:lnTo>
                    <a:pt x="3810" y="101600"/>
                  </a:lnTo>
                  <a:lnTo>
                    <a:pt x="3810" y="100329"/>
                  </a:lnTo>
                  <a:close/>
                </a:path>
                <a:path w="487679" h="415289">
                  <a:moveTo>
                    <a:pt x="485140" y="95250"/>
                  </a:moveTo>
                  <a:lnTo>
                    <a:pt x="483870" y="95250"/>
                  </a:lnTo>
                  <a:lnTo>
                    <a:pt x="483870" y="101600"/>
                  </a:lnTo>
                  <a:lnTo>
                    <a:pt x="487680" y="101600"/>
                  </a:lnTo>
                  <a:lnTo>
                    <a:pt x="487680" y="100329"/>
                  </a:lnTo>
                  <a:lnTo>
                    <a:pt x="486410" y="100329"/>
                  </a:lnTo>
                  <a:lnTo>
                    <a:pt x="486410" y="97789"/>
                  </a:lnTo>
                  <a:lnTo>
                    <a:pt x="485140" y="97789"/>
                  </a:lnTo>
                  <a:lnTo>
                    <a:pt x="485140" y="95250"/>
                  </a:lnTo>
                  <a:close/>
                </a:path>
                <a:path w="487679" h="415289">
                  <a:moveTo>
                    <a:pt x="111760" y="2539"/>
                  </a:moveTo>
                  <a:lnTo>
                    <a:pt x="109220" y="2539"/>
                  </a:lnTo>
                  <a:lnTo>
                    <a:pt x="109220" y="3937"/>
                  </a:lnTo>
                  <a:lnTo>
                    <a:pt x="111760" y="3937"/>
                  </a:lnTo>
                  <a:lnTo>
                    <a:pt x="111760" y="2539"/>
                  </a:lnTo>
                  <a:close/>
                </a:path>
                <a:path w="487679" h="415289">
                  <a:moveTo>
                    <a:pt x="379730" y="2539"/>
                  </a:moveTo>
                  <a:lnTo>
                    <a:pt x="377189" y="2539"/>
                  </a:lnTo>
                  <a:lnTo>
                    <a:pt x="377189" y="3937"/>
                  </a:lnTo>
                  <a:lnTo>
                    <a:pt x="379730" y="3937"/>
                  </a:lnTo>
                  <a:lnTo>
                    <a:pt x="379730" y="2539"/>
                  </a:lnTo>
                  <a:close/>
                </a:path>
                <a:path w="487679" h="415289">
                  <a:moveTo>
                    <a:pt x="375920" y="0"/>
                  </a:moveTo>
                  <a:lnTo>
                    <a:pt x="114300" y="0"/>
                  </a:lnTo>
                  <a:lnTo>
                    <a:pt x="114300" y="2539"/>
                  </a:lnTo>
                  <a:lnTo>
                    <a:pt x="375920" y="2539"/>
                  </a:lnTo>
                  <a:lnTo>
                    <a:pt x="375920" y="0"/>
                  </a:lnTo>
                  <a:close/>
                </a:path>
                <a:path w="487679" h="415289">
                  <a:moveTo>
                    <a:pt x="3810" y="101600"/>
                  </a:moveTo>
                  <a:lnTo>
                    <a:pt x="1270" y="101600"/>
                  </a:lnTo>
                  <a:lnTo>
                    <a:pt x="1270" y="104140"/>
                  </a:lnTo>
                  <a:lnTo>
                    <a:pt x="0" y="10414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101600"/>
                  </a:lnTo>
                  <a:close/>
                </a:path>
                <a:path w="487679" h="415289">
                  <a:moveTo>
                    <a:pt x="487680" y="101600"/>
                  </a:moveTo>
                  <a:lnTo>
                    <a:pt x="483870" y="101600"/>
                  </a:lnTo>
                  <a:lnTo>
                    <a:pt x="483870" y="107950"/>
                  </a:lnTo>
                  <a:lnTo>
                    <a:pt x="487680" y="107950"/>
                  </a:lnTo>
                  <a:lnTo>
                    <a:pt x="487680" y="101600"/>
                  </a:lnTo>
                  <a:close/>
                </a:path>
                <a:path w="487679" h="415289">
                  <a:moveTo>
                    <a:pt x="3810" y="107950"/>
                  </a:moveTo>
                  <a:lnTo>
                    <a:pt x="0" y="10795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107950"/>
                  </a:lnTo>
                  <a:close/>
                </a:path>
                <a:path w="487679" h="415289">
                  <a:moveTo>
                    <a:pt x="487680" y="107950"/>
                  </a:moveTo>
                  <a:lnTo>
                    <a:pt x="483870" y="107950"/>
                  </a:lnTo>
                  <a:lnTo>
                    <a:pt x="483870" y="120650"/>
                  </a:lnTo>
                  <a:lnTo>
                    <a:pt x="487680" y="120650"/>
                  </a:lnTo>
                  <a:lnTo>
                    <a:pt x="487680" y="107950"/>
                  </a:lnTo>
                  <a:close/>
                </a:path>
                <a:path w="487679" h="415289">
                  <a:moveTo>
                    <a:pt x="3810" y="120650"/>
                  </a:moveTo>
                  <a:lnTo>
                    <a:pt x="0" y="120650"/>
                  </a:lnTo>
                  <a:lnTo>
                    <a:pt x="0" y="127000"/>
                  </a:lnTo>
                  <a:lnTo>
                    <a:pt x="3810" y="127000"/>
                  </a:lnTo>
                  <a:lnTo>
                    <a:pt x="3810" y="120650"/>
                  </a:lnTo>
                  <a:close/>
                </a:path>
                <a:path w="487679" h="415289">
                  <a:moveTo>
                    <a:pt x="487680" y="120650"/>
                  </a:moveTo>
                  <a:lnTo>
                    <a:pt x="483870" y="120650"/>
                  </a:lnTo>
                  <a:lnTo>
                    <a:pt x="483870" y="127000"/>
                  </a:lnTo>
                  <a:lnTo>
                    <a:pt x="487680" y="127000"/>
                  </a:lnTo>
                  <a:lnTo>
                    <a:pt x="487680" y="120650"/>
                  </a:lnTo>
                  <a:close/>
                </a:path>
                <a:path w="487679" h="415289">
                  <a:moveTo>
                    <a:pt x="3810" y="127000"/>
                  </a:moveTo>
                  <a:lnTo>
                    <a:pt x="0" y="127000"/>
                  </a:lnTo>
                  <a:lnTo>
                    <a:pt x="0" y="146050"/>
                  </a:lnTo>
                  <a:lnTo>
                    <a:pt x="3810" y="146050"/>
                  </a:lnTo>
                  <a:lnTo>
                    <a:pt x="3810" y="127000"/>
                  </a:lnTo>
                  <a:close/>
                </a:path>
                <a:path w="487679" h="415289">
                  <a:moveTo>
                    <a:pt x="487680" y="127000"/>
                  </a:moveTo>
                  <a:lnTo>
                    <a:pt x="483870" y="127000"/>
                  </a:lnTo>
                  <a:lnTo>
                    <a:pt x="483870" y="146050"/>
                  </a:lnTo>
                  <a:lnTo>
                    <a:pt x="487680" y="146050"/>
                  </a:lnTo>
                  <a:lnTo>
                    <a:pt x="487680" y="127000"/>
                  </a:lnTo>
                  <a:close/>
                </a:path>
                <a:path w="487679" h="415289">
                  <a:moveTo>
                    <a:pt x="3810" y="146050"/>
                  </a:moveTo>
                  <a:lnTo>
                    <a:pt x="0" y="14605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46050"/>
                  </a:lnTo>
                  <a:close/>
                </a:path>
                <a:path w="487679" h="415289">
                  <a:moveTo>
                    <a:pt x="487680" y="146050"/>
                  </a:moveTo>
                  <a:lnTo>
                    <a:pt x="483870" y="146050"/>
                  </a:lnTo>
                  <a:lnTo>
                    <a:pt x="483870" y="196850"/>
                  </a:lnTo>
                  <a:lnTo>
                    <a:pt x="487680" y="196850"/>
                  </a:lnTo>
                  <a:lnTo>
                    <a:pt x="487680" y="146050"/>
                  </a:lnTo>
                  <a:close/>
                </a:path>
                <a:path w="487679" h="415289">
                  <a:moveTo>
                    <a:pt x="3810" y="196850"/>
                  </a:moveTo>
                  <a:lnTo>
                    <a:pt x="0" y="19685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196850"/>
                  </a:lnTo>
                  <a:close/>
                </a:path>
                <a:path w="487679" h="415289">
                  <a:moveTo>
                    <a:pt x="487680" y="196850"/>
                  </a:moveTo>
                  <a:lnTo>
                    <a:pt x="483870" y="196850"/>
                  </a:lnTo>
                  <a:lnTo>
                    <a:pt x="483870" y="298450"/>
                  </a:lnTo>
                  <a:lnTo>
                    <a:pt x="487680" y="298450"/>
                  </a:lnTo>
                  <a:lnTo>
                    <a:pt x="487680" y="196850"/>
                  </a:lnTo>
                  <a:close/>
                </a:path>
                <a:path w="487679" h="415289">
                  <a:moveTo>
                    <a:pt x="3810" y="298450"/>
                  </a:moveTo>
                  <a:lnTo>
                    <a:pt x="0" y="298450"/>
                  </a:lnTo>
                  <a:lnTo>
                    <a:pt x="0" y="312420"/>
                  </a:lnTo>
                  <a:lnTo>
                    <a:pt x="1270" y="312420"/>
                  </a:lnTo>
                  <a:lnTo>
                    <a:pt x="1270" y="314960"/>
                  </a:lnTo>
                  <a:lnTo>
                    <a:pt x="2540" y="314960"/>
                  </a:lnTo>
                  <a:lnTo>
                    <a:pt x="2540" y="317500"/>
                  </a:lnTo>
                  <a:lnTo>
                    <a:pt x="3810" y="317500"/>
                  </a:lnTo>
                  <a:lnTo>
                    <a:pt x="3810" y="298450"/>
                  </a:lnTo>
                  <a:close/>
                </a:path>
                <a:path w="487679" h="415289">
                  <a:moveTo>
                    <a:pt x="487680" y="298450"/>
                  </a:moveTo>
                  <a:lnTo>
                    <a:pt x="483870" y="298450"/>
                  </a:lnTo>
                  <a:lnTo>
                    <a:pt x="483870" y="317500"/>
                  </a:lnTo>
                  <a:lnTo>
                    <a:pt x="487680" y="317500"/>
                  </a:lnTo>
                  <a:lnTo>
                    <a:pt x="487680" y="298450"/>
                  </a:lnTo>
                  <a:close/>
                </a:path>
                <a:path w="487679" h="415289">
                  <a:moveTo>
                    <a:pt x="486410" y="317500"/>
                  </a:moveTo>
                  <a:lnTo>
                    <a:pt x="483870" y="317500"/>
                  </a:lnTo>
                  <a:lnTo>
                    <a:pt x="483870" y="321310"/>
                  </a:lnTo>
                  <a:lnTo>
                    <a:pt x="485140" y="321310"/>
                  </a:lnTo>
                  <a:lnTo>
                    <a:pt x="485140" y="320040"/>
                  </a:lnTo>
                  <a:lnTo>
                    <a:pt x="486410" y="320040"/>
                  </a:lnTo>
                  <a:lnTo>
                    <a:pt x="486410" y="317500"/>
                  </a:lnTo>
                  <a:close/>
                </a:path>
                <a:path w="487679" h="415289">
                  <a:moveTo>
                    <a:pt x="378460" y="414147"/>
                  </a:moveTo>
                  <a:lnTo>
                    <a:pt x="113030" y="414147"/>
                  </a:lnTo>
                  <a:lnTo>
                    <a:pt x="113030" y="415290"/>
                  </a:lnTo>
                  <a:lnTo>
                    <a:pt x="378460" y="415290"/>
                  </a:lnTo>
                  <a:lnTo>
                    <a:pt x="378460" y="414147"/>
                  </a:lnTo>
                  <a:close/>
                </a:path>
                <a:path w="487679" h="415289">
                  <a:moveTo>
                    <a:pt x="381000" y="412750"/>
                  </a:moveTo>
                  <a:lnTo>
                    <a:pt x="110490" y="412750"/>
                  </a:lnTo>
                  <a:lnTo>
                    <a:pt x="110490" y="414147"/>
                  </a:lnTo>
                  <a:lnTo>
                    <a:pt x="381000" y="414147"/>
                  </a:lnTo>
                  <a:lnTo>
                    <a:pt x="381000" y="412750"/>
                  </a:lnTo>
                  <a:close/>
                </a:path>
                <a:path w="487679" h="415289">
                  <a:moveTo>
                    <a:pt x="383539" y="411607"/>
                  </a:moveTo>
                  <a:lnTo>
                    <a:pt x="107950" y="411607"/>
                  </a:lnTo>
                  <a:lnTo>
                    <a:pt x="107950" y="412750"/>
                  </a:lnTo>
                  <a:lnTo>
                    <a:pt x="383539" y="412750"/>
                  </a:lnTo>
                  <a:lnTo>
                    <a:pt x="383539" y="411607"/>
                  </a:lnTo>
                  <a:close/>
                </a:path>
                <a:path w="487679" h="415289">
                  <a:moveTo>
                    <a:pt x="107950" y="411480"/>
                  </a:moveTo>
                  <a:lnTo>
                    <a:pt x="105410" y="411480"/>
                  </a:lnTo>
                  <a:lnTo>
                    <a:pt x="107950" y="411607"/>
                  </a:lnTo>
                  <a:close/>
                </a:path>
                <a:path w="487679" h="415289">
                  <a:moveTo>
                    <a:pt x="386080" y="411480"/>
                  </a:moveTo>
                  <a:lnTo>
                    <a:pt x="383539" y="411480"/>
                  </a:lnTo>
                  <a:lnTo>
                    <a:pt x="386080" y="411607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5645150" y="2587116"/>
              <a:ext cx="381000" cy="97790"/>
            </a:xfrm>
            <a:custGeom>
              <a:avLst/>
              <a:gdLst/>
              <a:ahLst/>
              <a:cxnLst/>
              <a:rect l="l" t="t" r="r" b="b"/>
              <a:pathLst>
                <a:path w="381000" h="97789">
                  <a:moveTo>
                    <a:pt x="276860" y="0"/>
                  </a:moveTo>
                  <a:lnTo>
                    <a:pt x="6350" y="0"/>
                  </a:lnTo>
                  <a:lnTo>
                    <a:pt x="6350" y="1143"/>
                  </a:lnTo>
                  <a:lnTo>
                    <a:pt x="276860" y="1143"/>
                  </a:lnTo>
                  <a:lnTo>
                    <a:pt x="276860" y="0"/>
                  </a:lnTo>
                  <a:close/>
                </a:path>
                <a:path w="381000" h="97789">
                  <a:moveTo>
                    <a:pt x="283210" y="2413"/>
                  </a:moveTo>
                  <a:lnTo>
                    <a:pt x="280657" y="2413"/>
                  </a:lnTo>
                  <a:lnTo>
                    <a:pt x="280657" y="1143"/>
                  </a:lnTo>
                  <a:lnTo>
                    <a:pt x="279400" y="1143"/>
                  </a:lnTo>
                  <a:lnTo>
                    <a:pt x="279400" y="2413"/>
                  </a:lnTo>
                  <a:lnTo>
                    <a:pt x="5080" y="2413"/>
                  </a:lnTo>
                  <a:lnTo>
                    <a:pt x="5080" y="1143"/>
                  </a:lnTo>
                  <a:lnTo>
                    <a:pt x="2540" y="1143"/>
                  </a:lnTo>
                  <a:lnTo>
                    <a:pt x="2540" y="2413"/>
                  </a:lnTo>
                  <a:lnTo>
                    <a:pt x="0" y="2413"/>
                  </a:lnTo>
                  <a:lnTo>
                    <a:pt x="0" y="3810"/>
                  </a:lnTo>
                  <a:lnTo>
                    <a:pt x="283210" y="3810"/>
                  </a:lnTo>
                  <a:lnTo>
                    <a:pt x="283210" y="2413"/>
                  </a:lnTo>
                  <a:close/>
                </a:path>
                <a:path w="381000" h="97789">
                  <a:moveTo>
                    <a:pt x="381000" y="90043"/>
                  </a:moveTo>
                  <a:lnTo>
                    <a:pt x="379730" y="90043"/>
                  </a:lnTo>
                  <a:lnTo>
                    <a:pt x="379730" y="87503"/>
                  </a:lnTo>
                  <a:lnTo>
                    <a:pt x="378460" y="87503"/>
                  </a:lnTo>
                  <a:lnTo>
                    <a:pt x="378460" y="90043"/>
                  </a:lnTo>
                  <a:lnTo>
                    <a:pt x="378460" y="97663"/>
                  </a:lnTo>
                  <a:lnTo>
                    <a:pt x="381000" y="97663"/>
                  </a:lnTo>
                  <a:lnTo>
                    <a:pt x="381000" y="90043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5547995" y="2677160"/>
              <a:ext cx="0" cy="229870"/>
            </a:xfrm>
            <a:custGeom>
              <a:avLst/>
              <a:gdLst/>
              <a:ahLst/>
              <a:cxnLst/>
              <a:rect l="l" t="t" r="r" b="b"/>
              <a:pathLst>
                <a:path h="229869">
                  <a:moveTo>
                    <a:pt x="0" y="0"/>
                  </a:moveTo>
                  <a:lnTo>
                    <a:pt x="0" y="229870"/>
                  </a:lnTo>
                </a:path>
              </a:pathLst>
            </a:custGeom>
            <a:ln w="3809">
              <a:solidFill>
                <a:srgbClr val="FF19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5640070" y="2684792"/>
              <a:ext cx="386080" cy="309880"/>
            </a:xfrm>
            <a:custGeom>
              <a:avLst/>
              <a:gdLst/>
              <a:ahLst/>
              <a:cxnLst/>
              <a:rect l="l" t="t" r="r" b="b"/>
              <a:pathLst>
                <a:path w="386079" h="309880">
                  <a:moveTo>
                    <a:pt x="290830" y="307454"/>
                  </a:moveTo>
                  <a:lnTo>
                    <a:pt x="5080" y="307454"/>
                  </a:lnTo>
                  <a:lnTo>
                    <a:pt x="5080" y="308737"/>
                  </a:lnTo>
                  <a:lnTo>
                    <a:pt x="7620" y="308737"/>
                  </a:lnTo>
                  <a:lnTo>
                    <a:pt x="7620" y="309867"/>
                  </a:lnTo>
                  <a:lnTo>
                    <a:pt x="288290" y="309867"/>
                  </a:lnTo>
                  <a:lnTo>
                    <a:pt x="288290" y="308737"/>
                  </a:lnTo>
                  <a:lnTo>
                    <a:pt x="290830" y="308737"/>
                  </a:lnTo>
                  <a:lnTo>
                    <a:pt x="290830" y="307454"/>
                  </a:lnTo>
                  <a:close/>
                </a:path>
                <a:path w="386079" h="309880">
                  <a:moveTo>
                    <a:pt x="295910" y="306057"/>
                  </a:moveTo>
                  <a:lnTo>
                    <a:pt x="293370" y="306057"/>
                  </a:lnTo>
                  <a:lnTo>
                    <a:pt x="2540" y="306057"/>
                  </a:lnTo>
                  <a:lnTo>
                    <a:pt x="0" y="306057"/>
                  </a:lnTo>
                  <a:lnTo>
                    <a:pt x="0" y="306184"/>
                  </a:lnTo>
                  <a:lnTo>
                    <a:pt x="2540" y="306184"/>
                  </a:lnTo>
                  <a:lnTo>
                    <a:pt x="2540" y="307327"/>
                  </a:lnTo>
                  <a:lnTo>
                    <a:pt x="290830" y="307327"/>
                  </a:lnTo>
                  <a:lnTo>
                    <a:pt x="290830" y="307454"/>
                  </a:lnTo>
                  <a:lnTo>
                    <a:pt x="293370" y="307454"/>
                  </a:lnTo>
                  <a:lnTo>
                    <a:pt x="293370" y="307327"/>
                  </a:lnTo>
                  <a:lnTo>
                    <a:pt x="293370" y="306184"/>
                  </a:lnTo>
                  <a:lnTo>
                    <a:pt x="295910" y="306184"/>
                  </a:lnTo>
                  <a:lnTo>
                    <a:pt x="295910" y="306057"/>
                  </a:lnTo>
                  <a:close/>
                </a:path>
                <a:path w="386079" h="309880">
                  <a:moveTo>
                    <a:pt x="386080" y="19050"/>
                  </a:moveTo>
                  <a:lnTo>
                    <a:pt x="383540" y="19050"/>
                  </a:lnTo>
                  <a:lnTo>
                    <a:pt x="383540" y="25387"/>
                  </a:lnTo>
                  <a:lnTo>
                    <a:pt x="383527" y="223507"/>
                  </a:lnTo>
                  <a:lnTo>
                    <a:pt x="386080" y="223507"/>
                  </a:lnTo>
                  <a:lnTo>
                    <a:pt x="386080" y="25387"/>
                  </a:lnTo>
                  <a:lnTo>
                    <a:pt x="386080" y="19050"/>
                  </a:lnTo>
                  <a:close/>
                </a:path>
                <a:path w="386079" h="309880">
                  <a:moveTo>
                    <a:pt x="386080" y="6350"/>
                  </a:moveTo>
                  <a:lnTo>
                    <a:pt x="383540" y="6350"/>
                  </a:lnTo>
                  <a:lnTo>
                    <a:pt x="383540" y="19037"/>
                  </a:lnTo>
                  <a:lnTo>
                    <a:pt x="386080" y="19037"/>
                  </a:lnTo>
                  <a:lnTo>
                    <a:pt x="386080" y="6350"/>
                  </a:lnTo>
                  <a:close/>
                </a:path>
                <a:path w="386079" h="309880">
                  <a:moveTo>
                    <a:pt x="386080" y="0"/>
                  </a:moveTo>
                  <a:lnTo>
                    <a:pt x="383540" y="0"/>
                  </a:lnTo>
                  <a:lnTo>
                    <a:pt x="383540" y="6337"/>
                  </a:lnTo>
                  <a:lnTo>
                    <a:pt x="386080" y="6337"/>
                  </a:lnTo>
                  <a:lnTo>
                    <a:pt x="386080" y="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5552440" y="2590926"/>
              <a:ext cx="381000" cy="81280"/>
            </a:xfrm>
            <a:custGeom>
              <a:avLst/>
              <a:gdLst/>
              <a:ahLst/>
              <a:cxnLst/>
              <a:rect l="l" t="t" r="r" b="b"/>
              <a:pathLst>
                <a:path w="381000" h="81280">
                  <a:moveTo>
                    <a:pt x="1270" y="79883"/>
                  </a:moveTo>
                  <a:lnTo>
                    <a:pt x="0" y="79883"/>
                  </a:lnTo>
                  <a:lnTo>
                    <a:pt x="0" y="81153"/>
                  </a:lnTo>
                  <a:lnTo>
                    <a:pt x="1270" y="81153"/>
                  </a:lnTo>
                  <a:lnTo>
                    <a:pt x="1270" y="79883"/>
                  </a:lnTo>
                  <a:close/>
                </a:path>
                <a:path w="381000" h="81280">
                  <a:moveTo>
                    <a:pt x="375920" y="0"/>
                  </a:moveTo>
                  <a:lnTo>
                    <a:pt x="92710" y="0"/>
                  </a:lnTo>
                  <a:lnTo>
                    <a:pt x="92710" y="1143"/>
                  </a:lnTo>
                  <a:lnTo>
                    <a:pt x="375920" y="1143"/>
                  </a:lnTo>
                  <a:lnTo>
                    <a:pt x="375920" y="0"/>
                  </a:lnTo>
                  <a:close/>
                </a:path>
                <a:path w="381000" h="81280">
                  <a:moveTo>
                    <a:pt x="381000" y="1143"/>
                  </a:moveTo>
                  <a:lnTo>
                    <a:pt x="378460" y="1143"/>
                  </a:lnTo>
                  <a:lnTo>
                    <a:pt x="378460" y="2413"/>
                  </a:lnTo>
                  <a:lnTo>
                    <a:pt x="90170" y="2413"/>
                  </a:lnTo>
                  <a:lnTo>
                    <a:pt x="90170" y="1143"/>
                  </a:lnTo>
                  <a:lnTo>
                    <a:pt x="88900" y="1143"/>
                  </a:lnTo>
                  <a:lnTo>
                    <a:pt x="88900" y="2413"/>
                  </a:lnTo>
                  <a:lnTo>
                    <a:pt x="88900" y="3683"/>
                  </a:lnTo>
                  <a:lnTo>
                    <a:pt x="381000" y="3683"/>
                  </a:lnTo>
                  <a:lnTo>
                    <a:pt x="381000" y="2540"/>
                  </a:lnTo>
                  <a:lnTo>
                    <a:pt x="381000" y="2413"/>
                  </a:lnTo>
                  <a:lnTo>
                    <a:pt x="381000" y="1143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5551805" y="2672080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3810">
              <a:solidFill>
                <a:srgbClr val="FF1C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6021705" y="2670810"/>
              <a:ext cx="0" cy="242570"/>
            </a:xfrm>
            <a:custGeom>
              <a:avLst/>
              <a:gdLst/>
              <a:ahLst/>
              <a:cxnLst/>
              <a:rect l="l" t="t" r="r" b="b"/>
              <a:pathLst>
                <a:path h="242569">
                  <a:moveTo>
                    <a:pt x="0" y="0"/>
                  </a:moveTo>
                  <a:lnTo>
                    <a:pt x="0" y="242570"/>
                  </a:lnTo>
                </a:path>
              </a:pathLst>
            </a:custGeom>
            <a:ln w="3809">
              <a:solidFill>
                <a:srgbClr val="FF1C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5633720" y="2987039"/>
              <a:ext cx="308610" cy="3810"/>
            </a:xfrm>
            <a:custGeom>
              <a:avLst/>
              <a:gdLst/>
              <a:ahLst/>
              <a:cxnLst/>
              <a:rect l="l" t="t" r="r" b="b"/>
              <a:pathLst>
                <a:path w="308610" h="3810">
                  <a:moveTo>
                    <a:pt x="304787" y="1524"/>
                  </a:moveTo>
                  <a:lnTo>
                    <a:pt x="3810" y="1524"/>
                  </a:lnTo>
                  <a:lnTo>
                    <a:pt x="3810" y="2540"/>
                  </a:lnTo>
                  <a:lnTo>
                    <a:pt x="6350" y="2540"/>
                  </a:lnTo>
                  <a:lnTo>
                    <a:pt x="6350" y="3810"/>
                  </a:lnTo>
                  <a:lnTo>
                    <a:pt x="302260" y="3810"/>
                  </a:lnTo>
                  <a:lnTo>
                    <a:pt x="302260" y="2540"/>
                  </a:lnTo>
                  <a:lnTo>
                    <a:pt x="304787" y="2540"/>
                  </a:lnTo>
                  <a:lnTo>
                    <a:pt x="304787" y="1524"/>
                  </a:lnTo>
                  <a:close/>
                </a:path>
                <a:path w="308610" h="3810">
                  <a:moveTo>
                    <a:pt x="308610" y="0"/>
                  </a:moveTo>
                  <a:lnTo>
                    <a:pt x="306070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27"/>
                  </a:lnTo>
                  <a:lnTo>
                    <a:pt x="1270" y="127"/>
                  </a:lnTo>
                  <a:lnTo>
                    <a:pt x="1270" y="1270"/>
                  </a:lnTo>
                  <a:lnTo>
                    <a:pt x="304787" y="1270"/>
                  </a:lnTo>
                  <a:lnTo>
                    <a:pt x="304787" y="1524"/>
                  </a:lnTo>
                  <a:lnTo>
                    <a:pt x="306070" y="1524"/>
                  </a:lnTo>
                  <a:lnTo>
                    <a:pt x="306070" y="1270"/>
                  </a:lnTo>
                  <a:lnTo>
                    <a:pt x="306070" y="127"/>
                  </a:lnTo>
                  <a:lnTo>
                    <a:pt x="308610" y="127"/>
                  </a:lnTo>
                  <a:lnTo>
                    <a:pt x="308610" y="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5553710" y="2594610"/>
              <a:ext cx="466090" cy="392430"/>
            </a:xfrm>
            <a:custGeom>
              <a:avLst/>
              <a:gdLst/>
              <a:ahLst/>
              <a:cxnLst/>
              <a:rect l="l" t="t" r="r" b="b"/>
              <a:pathLst>
                <a:path w="466089" h="392430">
                  <a:moveTo>
                    <a:pt x="3810" y="81280"/>
                  </a:moveTo>
                  <a:lnTo>
                    <a:pt x="0" y="81280"/>
                  </a:lnTo>
                  <a:lnTo>
                    <a:pt x="0" y="90170"/>
                  </a:lnTo>
                  <a:lnTo>
                    <a:pt x="3810" y="90170"/>
                  </a:lnTo>
                  <a:lnTo>
                    <a:pt x="3810" y="81280"/>
                  </a:lnTo>
                  <a:close/>
                </a:path>
                <a:path w="466089" h="392430">
                  <a:moveTo>
                    <a:pt x="466089" y="81280"/>
                  </a:moveTo>
                  <a:lnTo>
                    <a:pt x="462279" y="81280"/>
                  </a:lnTo>
                  <a:lnTo>
                    <a:pt x="462279" y="90170"/>
                  </a:lnTo>
                  <a:lnTo>
                    <a:pt x="466089" y="90170"/>
                  </a:lnTo>
                  <a:lnTo>
                    <a:pt x="466089" y="81280"/>
                  </a:lnTo>
                  <a:close/>
                </a:path>
                <a:path w="466089" h="392430">
                  <a:moveTo>
                    <a:pt x="3810" y="77597"/>
                  </a:moveTo>
                  <a:lnTo>
                    <a:pt x="0" y="77597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7597"/>
                  </a:lnTo>
                  <a:close/>
                </a:path>
                <a:path w="466089" h="392430">
                  <a:moveTo>
                    <a:pt x="466089" y="77597"/>
                  </a:moveTo>
                  <a:lnTo>
                    <a:pt x="462279" y="77597"/>
                  </a:lnTo>
                  <a:lnTo>
                    <a:pt x="462279" y="80010"/>
                  </a:lnTo>
                  <a:lnTo>
                    <a:pt x="466089" y="80010"/>
                  </a:lnTo>
                  <a:lnTo>
                    <a:pt x="466089" y="77597"/>
                  </a:lnTo>
                  <a:close/>
                </a:path>
                <a:path w="466089" h="392430">
                  <a:moveTo>
                    <a:pt x="1269" y="73660"/>
                  </a:moveTo>
                  <a:lnTo>
                    <a:pt x="0" y="7366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75057"/>
                  </a:lnTo>
                  <a:lnTo>
                    <a:pt x="1269" y="75057"/>
                  </a:lnTo>
                  <a:lnTo>
                    <a:pt x="1269" y="73660"/>
                  </a:lnTo>
                  <a:close/>
                </a:path>
                <a:path w="466089" h="392430">
                  <a:moveTo>
                    <a:pt x="466089" y="73660"/>
                  </a:moveTo>
                  <a:lnTo>
                    <a:pt x="464819" y="73660"/>
                  </a:lnTo>
                  <a:lnTo>
                    <a:pt x="464819" y="75057"/>
                  </a:lnTo>
                  <a:lnTo>
                    <a:pt x="462279" y="75057"/>
                  </a:lnTo>
                  <a:lnTo>
                    <a:pt x="462279" y="76200"/>
                  </a:lnTo>
                  <a:lnTo>
                    <a:pt x="466089" y="76200"/>
                  </a:lnTo>
                  <a:lnTo>
                    <a:pt x="466089" y="73660"/>
                  </a:lnTo>
                  <a:close/>
                </a:path>
                <a:path w="466089" h="392430">
                  <a:moveTo>
                    <a:pt x="3810" y="69850"/>
                  </a:moveTo>
                  <a:lnTo>
                    <a:pt x="2539" y="69850"/>
                  </a:lnTo>
                  <a:lnTo>
                    <a:pt x="2539" y="73660"/>
                  </a:lnTo>
                  <a:lnTo>
                    <a:pt x="3810" y="73660"/>
                  </a:lnTo>
                  <a:lnTo>
                    <a:pt x="3810" y="69850"/>
                  </a:lnTo>
                  <a:close/>
                </a:path>
                <a:path w="466089" h="392430">
                  <a:moveTo>
                    <a:pt x="463550" y="69850"/>
                  </a:moveTo>
                  <a:lnTo>
                    <a:pt x="462279" y="69850"/>
                  </a:lnTo>
                  <a:lnTo>
                    <a:pt x="462279" y="73660"/>
                  </a:lnTo>
                  <a:lnTo>
                    <a:pt x="464819" y="73660"/>
                  </a:lnTo>
                  <a:lnTo>
                    <a:pt x="464819" y="71247"/>
                  </a:lnTo>
                  <a:lnTo>
                    <a:pt x="463550" y="71247"/>
                  </a:lnTo>
                  <a:lnTo>
                    <a:pt x="463550" y="69850"/>
                  </a:lnTo>
                  <a:close/>
                </a:path>
                <a:path w="466089" h="392430">
                  <a:moveTo>
                    <a:pt x="78739" y="3810"/>
                  </a:moveTo>
                  <a:lnTo>
                    <a:pt x="77469" y="3810"/>
                  </a:lnTo>
                  <a:lnTo>
                    <a:pt x="78739" y="3937"/>
                  </a:lnTo>
                  <a:close/>
                </a:path>
                <a:path w="466089" h="392430">
                  <a:moveTo>
                    <a:pt x="386079" y="1397"/>
                  </a:moveTo>
                  <a:lnTo>
                    <a:pt x="81279" y="1397"/>
                  </a:lnTo>
                  <a:lnTo>
                    <a:pt x="81279" y="3810"/>
                  </a:lnTo>
                  <a:lnTo>
                    <a:pt x="386079" y="3810"/>
                  </a:lnTo>
                  <a:lnTo>
                    <a:pt x="386079" y="1397"/>
                  </a:lnTo>
                  <a:close/>
                </a:path>
                <a:path w="466089" h="392430">
                  <a:moveTo>
                    <a:pt x="85089" y="0"/>
                  </a:moveTo>
                  <a:lnTo>
                    <a:pt x="82550" y="0"/>
                  </a:lnTo>
                  <a:lnTo>
                    <a:pt x="82550" y="1397"/>
                  </a:lnTo>
                  <a:lnTo>
                    <a:pt x="85089" y="1397"/>
                  </a:lnTo>
                  <a:lnTo>
                    <a:pt x="85089" y="0"/>
                  </a:lnTo>
                  <a:close/>
                </a:path>
                <a:path w="466089" h="392430">
                  <a:moveTo>
                    <a:pt x="383539" y="0"/>
                  </a:moveTo>
                  <a:lnTo>
                    <a:pt x="381000" y="0"/>
                  </a:lnTo>
                  <a:lnTo>
                    <a:pt x="381000" y="1397"/>
                  </a:lnTo>
                  <a:lnTo>
                    <a:pt x="383539" y="1397"/>
                  </a:lnTo>
                  <a:lnTo>
                    <a:pt x="383539" y="0"/>
                  </a:lnTo>
                  <a:close/>
                </a:path>
                <a:path w="466089" h="392430">
                  <a:moveTo>
                    <a:pt x="381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3810" y="96520"/>
                  </a:lnTo>
                  <a:lnTo>
                    <a:pt x="3810" y="90170"/>
                  </a:lnTo>
                  <a:close/>
                </a:path>
                <a:path w="466089" h="392430">
                  <a:moveTo>
                    <a:pt x="466089" y="90170"/>
                  </a:moveTo>
                  <a:lnTo>
                    <a:pt x="462279" y="90170"/>
                  </a:lnTo>
                  <a:lnTo>
                    <a:pt x="462279" y="96520"/>
                  </a:lnTo>
                  <a:lnTo>
                    <a:pt x="466089" y="96520"/>
                  </a:lnTo>
                  <a:lnTo>
                    <a:pt x="466089" y="90170"/>
                  </a:lnTo>
                  <a:close/>
                </a:path>
                <a:path w="466089" h="392430">
                  <a:moveTo>
                    <a:pt x="3810" y="96520"/>
                  </a:moveTo>
                  <a:lnTo>
                    <a:pt x="0" y="96520"/>
                  </a:lnTo>
                  <a:lnTo>
                    <a:pt x="0" y="109220"/>
                  </a:lnTo>
                  <a:lnTo>
                    <a:pt x="3810" y="109220"/>
                  </a:lnTo>
                  <a:lnTo>
                    <a:pt x="3810" y="96520"/>
                  </a:lnTo>
                  <a:close/>
                </a:path>
                <a:path w="466089" h="392430">
                  <a:moveTo>
                    <a:pt x="466089" y="96520"/>
                  </a:moveTo>
                  <a:lnTo>
                    <a:pt x="462279" y="96520"/>
                  </a:lnTo>
                  <a:lnTo>
                    <a:pt x="462279" y="109220"/>
                  </a:lnTo>
                  <a:lnTo>
                    <a:pt x="466089" y="109220"/>
                  </a:lnTo>
                  <a:lnTo>
                    <a:pt x="466089" y="96520"/>
                  </a:lnTo>
                  <a:close/>
                </a:path>
                <a:path w="466089" h="392430">
                  <a:moveTo>
                    <a:pt x="381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3810" y="115570"/>
                  </a:lnTo>
                  <a:lnTo>
                    <a:pt x="3810" y="109220"/>
                  </a:lnTo>
                  <a:close/>
                </a:path>
                <a:path w="466089" h="392430">
                  <a:moveTo>
                    <a:pt x="466089" y="109220"/>
                  </a:moveTo>
                  <a:lnTo>
                    <a:pt x="462279" y="109220"/>
                  </a:lnTo>
                  <a:lnTo>
                    <a:pt x="462279" y="115570"/>
                  </a:lnTo>
                  <a:lnTo>
                    <a:pt x="466089" y="115570"/>
                  </a:lnTo>
                  <a:lnTo>
                    <a:pt x="466089" y="109220"/>
                  </a:lnTo>
                  <a:close/>
                </a:path>
                <a:path w="466089" h="392430">
                  <a:moveTo>
                    <a:pt x="3810" y="115570"/>
                  </a:moveTo>
                  <a:lnTo>
                    <a:pt x="0" y="115570"/>
                  </a:lnTo>
                  <a:lnTo>
                    <a:pt x="0" y="134620"/>
                  </a:lnTo>
                  <a:lnTo>
                    <a:pt x="3810" y="134620"/>
                  </a:lnTo>
                  <a:lnTo>
                    <a:pt x="3810" y="115570"/>
                  </a:lnTo>
                  <a:close/>
                </a:path>
                <a:path w="466089" h="392430">
                  <a:moveTo>
                    <a:pt x="466089" y="115570"/>
                  </a:moveTo>
                  <a:lnTo>
                    <a:pt x="462279" y="115570"/>
                  </a:lnTo>
                  <a:lnTo>
                    <a:pt x="462279" y="134620"/>
                  </a:lnTo>
                  <a:lnTo>
                    <a:pt x="466089" y="134620"/>
                  </a:lnTo>
                  <a:lnTo>
                    <a:pt x="466089" y="115570"/>
                  </a:lnTo>
                  <a:close/>
                </a:path>
                <a:path w="466089" h="392430">
                  <a:moveTo>
                    <a:pt x="3810" y="134620"/>
                  </a:moveTo>
                  <a:lnTo>
                    <a:pt x="0" y="134620"/>
                  </a:lnTo>
                  <a:lnTo>
                    <a:pt x="0" y="185420"/>
                  </a:lnTo>
                  <a:lnTo>
                    <a:pt x="3810" y="185420"/>
                  </a:lnTo>
                  <a:lnTo>
                    <a:pt x="3810" y="134620"/>
                  </a:lnTo>
                  <a:close/>
                </a:path>
                <a:path w="466089" h="392430">
                  <a:moveTo>
                    <a:pt x="466089" y="134620"/>
                  </a:moveTo>
                  <a:lnTo>
                    <a:pt x="462279" y="134620"/>
                  </a:lnTo>
                  <a:lnTo>
                    <a:pt x="462279" y="185420"/>
                  </a:lnTo>
                  <a:lnTo>
                    <a:pt x="466089" y="185420"/>
                  </a:lnTo>
                  <a:lnTo>
                    <a:pt x="466089" y="134620"/>
                  </a:lnTo>
                  <a:close/>
                </a:path>
                <a:path w="466089" h="392430">
                  <a:moveTo>
                    <a:pt x="3810" y="185420"/>
                  </a:moveTo>
                  <a:lnTo>
                    <a:pt x="0" y="18542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185420"/>
                  </a:lnTo>
                  <a:close/>
                </a:path>
                <a:path w="466089" h="392430">
                  <a:moveTo>
                    <a:pt x="466089" y="185420"/>
                  </a:moveTo>
                  <a:lnTo>
                    <a:pt x="462279" y="185420"/>
                  </a:lnTo>
                  <a:lnTo>
                    <a:pt x="462279" y="287020"/>
                  </a:lnTo>
                  <a:lnTo>
                    <a:pt x="466089" y="287020"/>
                  </a:lnTo>
                  <a:lnTo>
                    <a:pt x="466089" y="185420"/>
                  </a:lnTo>
                  <a:close/>
                </a:path>
                <a:path w="466089" h="392430">
                  <a:moveTo>
                    <a:pt x="3810" y="287020"/>
                  </a:moveTo>
                  <a:lnTo>
                    <a:pt x="0" y="28702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287020"/>
                  </a:lnTo>
                  <a:close/>
                </a:path>
                <a:path w="466089" h="392430">
                  <a:moveTo>
                    <a:pt x="466089" y="287020"/>
                  </a:moveTo>
                  <a:lnTo>
                    <a:pt x="462279" y="287020"/>
                  </a:lnTo>
                  <a:lnTo>
                    <a:pt x="462279" y="306070"/>
                  </a:lnTo>
                  <a:lnTo>
                    <a:pt x="466089" y="306070"/>
                  </a:lnTo>
                  <a:lnTo>
                    <a:pt x="466089" y="287020"/>
                  </a:lnTo>
                  <a:close/>
                </a:path>
                <a:path w="466089" h="392430">
                  <a:moveTo>
                    <a:pt x="3810" y="306070"/>
                  </a:moveTo>
                  <a:lnTo>
                    <a:pt x="0" y="306070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1310"/>
                  </a:lnTo>
                  <a:lnTo>
                    <a:pt x="2539" y="321310"/>
                  </a:lnTo>
                  <a:lnTo>
                    <a:pt x="2539" y="323850"/>
                  </a:lnTo>
                  <a:lnTo>
                    <a:pt x="3810" y="323850"/>
                  </a:lnTo>
                  <a:lnTo>
                    <a:pt x="3810" y="306070"/>
                  </a:lnTo>
                  <a:close/>
                </a:path>
                <a:path w="466089" h="392430">
                  <a:moveTo>
                    <a:pt x="466089" y="306070"/>
                  </a:moveTo>
                  <a:lnTo>
                    <a:pt x="462279" y="306070"/>
                  </a:lnTo>
                  <a:lnTo>
                    <a:pt x="462280" y="323850"/>
                  </a:lnTo>
                  <a:lnTo>
                    <a:pt x="463550" y="323850"/>
                  </a:lnTo>
                  <a:lnTo>
                    <a:pt x="463550" y="322580"/>
                  </a:lnTo>
                  <a:lnTo>
                    <a:pt x="464819" y="322580"/>
                  </a:lnTo>
                  <a:lnTo>
                    <a:pt x="464819" y="320040"/>
                  </a:lnTo>
                  <a:lnTo>
                    <a:pt x="466089" y="320040"/>
                  </a:lnTo>
                  <a:lnTo>
                    <a:pt x="466089" y="306070"/>
                  </a:lnTo>
                  <a:close/>
                </a:path>
                <a:path w="466089" h="392430">
                  <a:moveTo>
                    <a:pt x="388620" y="391287"/>
                  </a:moveTo>
                  <a:lnTo>
                    <a:pt x="80010" y="391287"/>
                  </a:lnTo>
                  <a:lnTo>
                    <a:pt x="80010" y="392430"/>
                  </a:lnTo>
                  <a:lnTo>
                    <a:pt x="388620" y="392430"/>
                  </a:lnTo>
                  <a:lnTo>
                    <a:pt x="388620" y="391287"/>
                  </a:lnTo>
                  <a:close/>
                </a:path>
                <a:path w="466089" h="392430">
                  <a:moveTo>
                    <a:pt x="389889" y="390144"/>
                  </a:moveTo>
                  <a:lnTo>
                    <a:pt x="77469" y="390144"/>
                  </a:lnTo>
                  <a:lnTo>
                    <a:pt x="77469" y="391287"/>
                  </a:lnTo>
                  <a:lnTo>
                    <a:pt x="80010" y="391287"/>
                  </a:lnTo>
                  <a:lnTo>
                    <a:pt x="80010" y="391160"/>
                  </a:lnTo>
                  <a:lnTo>
                    <a:pt x="389889" y="391160"/>
                  </a:lnTo>
                  <a:lnTo>
                    <a:pt x="389889" y="390144"/>
                  </a:lnTo>
                  <a:close/>
                </a:path>
                <a:path w="466089" h="392430">
                  <a:moveTo>
                    <a:pt x="389889" y="391160"/>
                  </a:moveTo>
                  <a:lnTo>
                    <a:pt x="388620" y="391160"/>
                  </a:lnTo>
                  <a:lnTo>
                    <a:pt x="388620" y="391287"/>
                  </a:lnTo>
                  <a:lnTo>
                    <a:pt x="389889" y="391287"/>
                  </a:lnTo>
                  <a:lnTo>
                    <a:pt x="389889" y="391160"/>
                  </a:lnTo>
                  <a:close/>
                </a:path>
                <a:path w="466089" h="392430">
                  <a:moveTo>
                    <a:pt x="392429" y="388620"/>
                  </a:moveTo>
                  <a:lnTo>
                    <a:pt x="76200" y="388620"/>
                  </a:lnTo>
                  <a:lnTo>
                    <a:pt x="76200" y="390144"/>
                  </a:lnTo>
                  <a:lnTo>
                    <a:pt x="392429" y="390144"/>
                  </a:lnTo>
                  <a:lnTo>
                    <a:pt x="392429" y="38862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5557520" y="259842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70" h="384810">
                  <a:moveTo>
                    <a:pt x="3809" y="77470"/>
                  </a:moveTo>
                  <a:lnTo>
                    <a:pt x="0" y="7747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77470"/>
                  </a:lnTo>
                  <a:close/>
                </a:path>
                <a:path w="458470" h="384810">
                  <a:moveTo>
                    <a:pt x="458469" y="77470"/>
                  </a:moveTo>
                  <a:lnTo>
                    <a:pt x="454659" y="77470"/>
                  </a:lnTo>
                  <a:lnTo>
                    <a:pt x="454659" y="86360"/>
                  </a:lnTo>
                  <a:lnTo>
                    <a:pt x="458469" y="86360"/>
                  </a:lnTo>
                  <a:lnTo>
                    <a:pt x="458469" y="77470"/>
                  </a:lnTo>
                  <a:close/>
                </a:path>
                <a:path w="458470" h="384810">
                  <a:moveTo>
                    <a:pt x="3809" y="73660"/>
                  </a:moveTo>
                  <a:lnTo>
                    <a:pt x="0" y="7366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73660"/>
                  </a:lnTo>
                  <a:close/>
                </a:path>
                <a:path w="458470" h="384810">
                  <a:moveTo>
                    <a:pt x="458469" y="73660"/>
                  </a:moveTo>
                  <a:lnTo>
                    <a:pt x="454659" y="73660"/>
                  </a:lnTo>
                  <a:lnTo>
                    <a:pt x="454659" y="76200"/>
                  </a:lnTo>
                  <a:lnTo>
                    <a:pt x="458469" y="76200"/>
                  </a:lnTo>
                  <a:lnTo>
                    <a:pt x="458469" y="73660"/>
                  </a:lnTo>
                  <a:close/>
                </a:path>
                <a:path w="458470" h="384810">
                  <a:moveTo>
                    <a:pt x="3809" y="71120"/>
                  </a:moveTo>
                  <a:lnTo>
                    <a:pt x="0" y="7112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71120"/>
                  </a:lnTo>
                  <a:close/>
                </a:path>
                <a:path w="458470" h="384810">
                  <a:moveTo>
                    <a:pt x="458469" y="71120"/>
                  </a:moveTo>
                  <a:lnTo>
                    <a:pt x="454659" y="71120"/>
                  </a:lnTo>
                  <a:lnTo>
                    <a:pt x="454659" y="72389"/>
                  </a:lnTo>
                  <a:lnTo>
                    <a:pt x="458469" y="72389"/>
                  </a:lnTo>
                  <a:lnTo>
                    <a:pt x="458469" y="71120"/>
                  </a:lnTo>
                  <a:close/>
                </a:path>
                <a:path w="458470" h="384810">
                  <a:moveTo>
                    <a:pt x="3809" y="67437"/>
                  </a:moveTo>
                  <a:lnTo>
                    <a:pt x="0" y="67437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7437"/>
                  </a:lnTo>
                  <a:close/>
                </a:path>
                <a:path w="458470" h="384810">
                  <a:moveTo>
                    <a:pt x="458469" y="67437"/>
                  </a:moveTo>
                  <a:lnTo>
                    <a:pt x="454659" y="67437"/>
                  </a:lnTo>
                  <a:lnTo>
                    <a:pt x="454659" y="69850"/>
                  </a:lnTo>
                  <a:lnTo>
                    <a:pt x="458469" y="69850"/>
                  </a:lnTo>
                  <a:lnTo>
                    <a:pt x="458469" y="67437"/>
                  </a:lnTo>
                  <a:close/>
                </a:path>
                <a:path w="458470" h="384810">
                  <a:moveTo>
                    <a:pt x="3809" y="61087"/>
                  </a:moveTo>
                  <a:lnTo>
                    <a:pt x="2539" y="61087"/>
                  </a:lnTo>
                  <a:lnTo>
                    <a:pt x="2539" y="63500"/>
                  </a:lnTo>
                  <a:lnTo>
                    <a:pt x="1269" y="63500"/>
                  </a:lnTo>
                  <a:lnTo>
                    <a:pt x="1269" y="66039"/>
                  </a:lnTo>
                  <a:lnTo>
                    <a:pt x="3809" y="66039"/>
                  </a:lnTo>
                  <a:lnTo>
                    <a:pt x="3809" y="61087"/>
                  </a:lnTo>
                  <a:close/>
                </a:path>
                <a:path w="458470" h="384810">
                  <a:moveTo>
                    <a:pt x="455929" y="61087"/>
                  </a:moveTo>
                  <a:lnTo>
                    <a:pt x="454659" y="61087"/>
                  </a:lnTo>
                  <a:lnTo>
                    <a:pt x="454659" y="66039"/>
                  </a:lnTo>
                  <a:lnTo>
                    <a:pt x="457199" y="66039"/>
                  </a:lnTo>
                  <a:lnTo>
                    <a:pt x="457199" y="63500"/>
                  </a:lnTo>
                  <a:lnTo>
                    <a:pt x="455929" y="63500"/>
                  </a:lnTo>
                  <a:lnTo>
                    <a:pt x="455929" y="61087"/>
                  </a:lnTo>
                  <a:close/>
                </a:path>
                <a:path w="458470" h="384810">
                  <a:moveTo>
                    <a:pt x="71119" y="2539"/>
                  </a:moveTo>
                  <a:lnTo>
                    <a:pt x="69850" y="2539"/>
                  </a:lnTo>
                  <a:lnTo>
                    <a:pt x="69850" y="3937"/>
                  </a:lnTo>
                  <a:lnTo>
                    <a:pt x="71119" y="3937"/>
                  </a:lnTo>
                  <a:lnTo>
                    <a:pt x="71119" y="2539"/>
                  </a:lnTo>
                  <a:close/>
                </a:path>
                <a:path w="458470" h="384810">
                  <a:moveTo>
                    <a:pt x="389889" y="2539"/>
                  </a:moveTo>
                  <a:lnTo>
                    <a:pt x="387349" y="2539"/>
                  </a:lnTo>
                  <a:lnTo>
                    <a:pt x="387349" y="3937"/>
                  </a:lnTo>
                  <a:lnTo>
                    <a:pt x="389889" y="3937"/>
                  </a:lnTo>
                  <a:lnTo>
                    <a:pt x="389889" y="2539"/>
                  </a:lnTo>
                  <a:close/>
                </a:path>
                <a:path w="458470" h="384810">
                  <a:moveTo>
                    <a:pt x="74929" y="126"/>
                  </a:moveTo>
                  <a:lnTo>
                    <a:pt x="73659" y="126"/>
                  </a:lnTo>
                  <a:lnTo>
                    <a:pt x="73659" y="2539"/>
                  </a:lnTo>
                  <a:lnTo>
                    <a:pt x="386079" y="2539"/>
                  </a:lnTo>
                  <a:lnTo>
                    <a:pt x="386079" y="1397"/>
                  </a:lnTo>
                  <a:lnTo>
                    <a:pt x="74929" y="1397"/>
                  </a:lnTo>
                  <a:lnTo>
                    <a:pt x="74929" y="126"/>
                  </a:lnTo>
                  <a:close/>
                </a:path>
                <a:path w="458470" h="384810">
                  <a:moveTo>
                    <a:pt x="386079" y="0"/>
                  </a:moveTo>
                  <a:lnTo>
                    <a:pt x="383539" y="0"/>
                  </a:lnTo>
                  <a:lnTo>
                    <a:pt x="383539" y="1397"/>
                  </a:lnTo>
                  <a:lnTo>
                    <a:pt x="386079" y="1397"/>
                  </a:lnTo>
                  <a:lnTo>
                    <a:pt x="386079" y="0"/>
                  </a:lnTo>
                  <a:close/>
                </a:path>
                <a:path w="458470" h="384810">
                  <a:moveTo>
                    <a:pt x="380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86360"/>
                  </a:lnTo>
                  <a:close/>
                </a:path>
                <a:path w="458470" h="384810">
                  <a:moveTo>
                    <a:pt x="458469" y="86360"/>
                  </a:moveTo>
                  <a:lnTo>
                    <a:pt x="454659" y="86360"/>
                  </a:lnTo>
                  <a:lnTo>
                    <a:pt x="454659" y="92710"/>
                  </a:lnTo>
                  <a:lnTo>
                    <a:pt x="458469" y="92710"/>
                  </a:lnTo>
                  <a:lnTo>
                    <a:pt x="458469" y="86360"/>
                  </a:lnTo>
                  <a:close/>
                </a:path>
                <a:path w="458470" h="384810">
                  <a:moveTo>
                    <a:pt x="3809" y="92710"/>
                  </a:moveTo>
                  <a:lnTo>
                    <a:pt x="0" y="9271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92710"/>
                  </a:lnTo>
                  <a:close/>
                </a:path>
                <a:path w="458470" h="384810">
                  <a:moveTo>
                    <a:pt x="458469" y="92710"/>
                  </a:moveTo>
                  <a:lnTo>
                    <a:pt x="454659" y="92710"/>
                  </a:lnTo>
                  <a:lnTo>
                    <a:pt x="454659" y="105410"/>
                  </a:lnTo>
                  <a:lnTo>
                    <a:pt x="458469" y="105410"/>
                  </a:lnTo>
                  <a:lnTo>
                    <a:pt x="458469" y="92710"/>
                  </a:lnTo>
                  <a:close/>
                </a:path>
                <a:path w="458470" h="384810">
                  <a:moveTo>
                    <a:pt x="380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09" y="111760"/>
                  </a:lnTo>
                  <a:lnTo>
                    <a:pt x="3809" y="105410"/>
                  </a:lnTo>
                  <a:close/>
                </a:path>
                <a:path w="458470" h="384810">
                  <a:moveTo>
                    <a:pt x="458469" y="105410"/>
                  </a:moveTo>
                  <a:lnTo>
                    <a:pt x="454659" y="105410"/>
                  </a:lnTo>
                  <a:lnTo>
                    <a:pt x="454659" y="111760"/>
                  </a:lnTo>
                  <a:lnTo>
                    <a:pt x="458469" y="111760"/>
                  </a:lnTo>
                  <a:lnTo>
                    <a:pt x="458469" y="105410"/>
                  </a:lnTo>
                  <a:close/>
                </a:path>
                <a:path w="458470" h="384810">
                  <a:moveTo>
                    <a:pt x="3809" y="111760"/>
                  </a:moveTo>
                  <a:lnTo>
                    <a:pt x="0" y="111760"/>
                  </a:lnTo>
                  <a:lnTo>
                    <a:pt x="0" y="130810"/>
                  </a:lnTo>
                  <a:lnTo>
                    <a:pt x="3809" y="130810"/>
                  </a:lnTo>
                  <a:lnTo>
                    <a:pt x="3809" y="111760"/>
                  </a:lnTo>
                  <a:close/>
                </a:path>
                <a:path w="458470" h="384810">
                  <a:moveTo>
                    <a:pt x="458469" y="111760"/>
                  </a:moveTo>
                  <a:lnTo>
                    <a:pt x="454659" y="111760"/>
                  </a:lnTo>
                  <a:lnTo>
                    <a:pt x="454659" y="130810"/>
                  </a:lnTo>
                  <a:lnTo>
                    <a:pt x="458469" y="130810"/>
                  </a:lnTo>
                  <a:lnTo>
                    <a:pt x="458469" y="111760"/>
                  </a:lnTo>
                  <a:close/>
                </a:path>
                <a:path w="458470" h="384810">
                  <a:moveTo>
                    <a:pt x="3809" y="130810"/>
                  </a:moveTo>
                  <a:lnTo>
                    <a:pt x="0" y="13081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130810"/>
                  </a:lnTo>
                  <a:close/>
                </a:path>
                <a:path w="458470" h="384810">
                  <a:moveTo>
                    <a:pt x="458469" y="130810"/>
                  </a:moveTo>
                  <a:lnTo>
                    <a:pt x="454659" y="130810"/>
                  </a:lnTo>
                  <a:lnTo>
                    <a:pt x="454659" y="181610"/>
                  </a:lnTo>
                  <a:lnTo>
                    <a:pt x="458469" y="181610"/>
                  </a:lnTo>
                  <a:lnTo>
                    <a:pt x="458469" y="130810"/>
                  </a:lnTo>
                  <a:close/>
                </a:path>
                <a:path w="458470" h="384810">
                  <a:moveTo>
                    <a:pt x="3809" y="181610"/>
                  </a:moveTo>
                  <a:lnTo>
                    <a:pt x="0" y="18161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181610"/>
                  </a:lnTo>
                  <a:close/>
                </a:path>
                <a:path w="458470" h="384810">
                  <a:moveTo>
                    <a:pt x="458469" y="181610"/>
                  </a:moveTo>
                  <a:lnTo>
                    <a:pt x="454659" y="181610"/>
                  </a:lnTo>
                  <a:lnTo>
                    <a:pt x="454659" y="283210"/>
                  </a:lnTo>
                  <a:lnTo>
                    <a:pt x="458469" y="283210"/>
                  </a:lnTo>
                  <a:lnTo>
                    <a:pt x="458469" y="181610"/>
                  </a:lnTo>
                  <a:close/>
                </a:path>
                <a:path w="458470" h="384810">
                  <a:moveTo>
                    <a:pt x="3809" y="283210"/>
                  </a:moveTo>
                  <a:lnTo>
                    <a:pt x="0" y="2832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83210"/>
                  </a:lnTo>
                  <a:close/>
                </a:path>
                <a:path w="458470" h="384810">
                  <a:moveTo>
                    <a:pt x="458469" y="283210"/>
                  </a:moveTo>
                  <a:lnTo>
                    <a:pt x="454659" y="283210"/>
                  </a:lnTo>
                  <a:lnTo>
                    <a:pt x="454659" y="302260"/>
                  </a:lnTo>
                  <a:lnTo>
                    <a:pt x="458469" y="302260"/>
                  </a:lnTo>
                  <a:lnTo>
                    <a:pt x="458469" y="283210"/>
                  </a:lnTo>
                  <a:close/>
                </a:path>
                <a:path w="458470" h="384810">
                  <a:moveTo>
                    <a:pt x="3809" y="302260"/>
                  </a:moveTo>
                  <a:lnTo>
                    <a:pt x="0" y="30226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02260"/>
                  </a:lnTo>
                  <a:close/>
                </a:path>
                <a:path w="458470" h="384810">
                  <a:moveTo>
                    <a:pt x="458469" y="302260"/>
                  </a:moveTo>
                  <a:lnTo>
                    <a:pt x="454659" y="302260"/>
                  </a:lnTo>
                  <a:lnTo>
                    <a:pt x="454659" y="321310"/>
                  </a:lnTo>
                  <a:lnTo>
                    <a:pt x="458470" y="321310"/>
                  </a:lnTo>
                  <a:lnTo>
                    <a:pt x="458469" y="302260"/>
                  </a:lnTo>
                  <a:close/>
                </a:path>
                <a:path w="458470" h="384810">
                  <a:moveTo>
                    <a:pt x="389889" y="383794"/>
                  </a:moveTo>
                  <a:lnTo>
                    <a:pt x="69850" y="383794"/>
                  </a:lnTo>
                  <a:lnTo>
                    <a:pt x="69850" y="384810"/>
                  </a:lnTo>
                  <a:lnTo>
                    <a:pt x="389889" y="384810"/>
                  </a:lnTo>
                  <a:lnTo>
                    <a:pt x="389889" y="383794"/>
                  </a:lnTo>
                  <a:close/>
                </a:path>
                <a:path w="458470" h="384810">
                  <a:moveTo>
                    <a:pt x="392429" y="382524"/>
                  </a:moveTo>
                  <a:lnTo>
                    <a:pt x="68579" y="382524"/>
                  </a:lnTo>
                  <a:lnTo>
                    <a:pt x="68579" y="383794"/>
                  </a:lnTo>
                  <a:lnTo>
                    <a:pt x="69850" y="383794"/>
                  </a:lnTo>
                  <a:lnTo>
                    <a:pt x="69850" y="383539"/>
                  </a:lnTo>
                  <a:lnTo>
                    <a:pt x="392429" y="383539"/>
                  </a:lnTo>
                  <a:lnTo>
                    <a:pt x="392429" y="382524"/>
                  </a:lnTo>
                  <a:close/>
                </a:path>
                <a:path w="458470" h="384810">
                  <a:moveTo>
                    <a:pt x="392429" y="383539"/>
                  </a:moveTo>
                  <a:lnTo>
                    <a:pt x="389889" y="383539"/>
                  </a:lnTo>
                  <a:lnTo>
                    <a:pt x="389889" y="383794"/>
                  </a:lnTo>
                  <a:lnTo>
                    <a:pt x="392429" y="383794"/>
                  </a:lnTo>
                  <a:lnTo>
                    <a:pt x="392429" y="383539"/>
                  </a:lnTo>
                  <a:close/>
                </a:path>
                <a:path w="458470" h="384810">
                  <a:moveTo>
                    <a:pt x="394969" y="381000"/>
                  </a:moveTo>
                  <a:lnTo>
                    <a:pt x="66039" y="381000"/>
                  </a:lnTo>
                  <a:lnTo>
                    <a:pt x="66039" y="382524"/>
                  </a:lnTo>
                  <a:lnTo>
                    <a:pt x="394969" y="382524"/>
                  </a:lnTo>
                  <a:lnTo>
                    <a:pt x="394969" y="381000"/>
                  </a:lnTo>
                  <a:close/>
                </a:path>
                <a:path w="458470" h="384810">
                  <a:moveTo>
                    <a:pt x="3809" y="323976"/>
                  </a:moveTo>
                  <a:lnTo>
                    <a:pt x="2539" y="323976"/>
                  </a:lnTo>
                  <a:lnTo>
                    <a:pt x="2539" y="325374"/>
                  </a:lnTo>
                  <a:lnTo>
                    <a:pt x="3809" y="325374"/>
                  </a:lnTo>
                  <a:lnTo>
                    <a:pt x="3809" y="323976"/>
                  </a:lnTo>
                  <a:close/>
                </a:path>
                <a:path w="458470" h="384810">
                  <a:moveTo>
                    <a:pt x="455929" y="323976"/>
                  </a:moveTo>
                  <a:lnTo>
                    <a:pt x="454659" y="323976"/>
                  </a:lnTo>
                  <a:lnTo>
                    <a:pt x="454659" y="325374"/>
                  </a:lnTo>
                  <a:lnTo>
                    <a:pt x="455929" y="325374"/>
                  </a:lnTo>
                  <a:lnTo>
                    <a:pt x="455929" y="323976"/>
                  </a:lnTo>
                  <a:close/>
                </a:path>
                <a:path w="458470" h="384810">
                  <a:moveTo>
                    <a:pt x="3809" y="321437"/>
                  </a:moveTo>
                  <a:lnTo>
                    <a:pt x="1269" y="321437"/>
                  </a:lnTo>
                  <a:lnTo>
                    <a:pt x="1269" y="323976"/>
                  </a:lnTo>
                  <a:lnTo>
                    <a:pt x="2539" y="323976"/>
                  </a:lnTo>
                  <a:lnTo>
                    <a:pt x="3809" y="323850"/>
                  </a:lnTo>
                  <a:lnTo>
                    <a:pt x="3809" y="321437"/>
                  </a:lnTo>
                  <a:close/>
                </a:path>
                <a:path w="458470" h="384810">
                  <a:moveTo>
                    <a:pt x="457199" y="321437"/>
                  </a:moveTo>
                  <a:lnTo>
                    <a:pt x="454659" y="321437"/>
                  </a:lnTo>
                  <a:lnTo>
                    <a:pt x="454659" y="323850"/>
                  </a:lnTo>
                  <a:lnTo>
                    <a:pt x="455929" y="323850"/>
                  </a:lnTo>
                  <a:lnTo>
                    <a:pt x="457199" y="323976"/>
                  </a:lnTo>
                  <a:lnTo>
                    <a:pt x="457199" y="321437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5561330" y="2602357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10" y="73533"/>
                  </a:moveTo>
                  <a:lnTo>
                    <a:pt x="0" y="73533"/>
                  </a:lnTo>
                  <a:lnTo>
                    <a:pt x="0" y="82423"/>
                  </a:lnTo>
                  <a:lnTo>
                    <a:pt x="3810" y="82423"/>
                  </a:lnTo>
                  <a:lnTo>
                    <a:pt x="3810" y="73533"/>
                  </a:lnTo>
                  <a:close/>
                </a:path>
                <a:path w="450850" h="377189">
                  <a:moveTo>
                    <a:pt x="450850" y="73533"/>
                  </a:moveTo>
                  <a:lnTo>
                    <a:pt x="447040" y="73533"/>
                  </a:lnTo>
                  <a:lnTo>
                    <a:pt x="447040" y="82423"/>
                  </a:lnTo>
                  <a:lnTo>
                    <a:pt x="450850" y="82423"/>
                  </a:lnTo>
                  <a:lnTo>
                    <a:pt x="450850" y="73533"/>
                  </a:lnTo>
                  <a:close/>
                </a:path>
                <a:path w="450850" h="377189">
                  <a:moveTo>
                    <a:pt x="3810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69723"/>
                  </a:lnTo>
                  <a:close/>
                </a:path>
                <a:path w="450850" h="377189">
                  <a:moveTo>
                    <a:pt x="450850" y="69723"/>
                  </a:moveTo>
                  <a:lnTo>
                    <a:pt x="447040" y="69723"/>
                  </a:lnTo>
                  <a:lnTo>
                    <a:pt x="447040" y="72262"/>
                  </a:lnTo>
                  <a:lnTo>
                    <a:pt x="450850" y="72262"/>
                  </a:lnTo>
                  <a:lnTo>
                    <a:pt x="450850" y="69723"/>
                  </a:lnTo>
                  <a:close/>
                </a:path>
                <a:path w="450850" h="377189">
                  <a:moveTo>
                    <a:pt x="3810" y="67183"/>
                  </a:moveTo>
                  <a:lnTo>
                    <a:pt x="0" y="67183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7183"/>
                  </a:lnTo>
                  <a:close/>
                </a:path>
                <a:path w="450850" h="377189">
                  <a:moveTo>
                    <a:pt x="450850" y="67183"/>
                  </a:moveTo>
                  <a:lnTo>
                    <a:pt x="447040" y="67183"/>
                  </a:lnTo>
                  <a:lnTo>
                    <a:pt x="447040" y="68452"/>
                  </a:lnTo>
                  <a:lnTo>
                    <a:pt x="450850" y="68452"/>
                  </a:lnTo>
                  <a:lnTo>
                    <a:pt x="450850" y="67183"/>
                  </a:lnTo>
                  <a:close/>
                </a:path>
                <a:path w="450850" h="377189">
                  <a:moveTo>
                    <a:pt x="3810" y="63373"/>
                  </a:moveTo>
                  <a:lnTo>
                    <a:pt x="0" y="63373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63373"/>
                  </a:lnTo>
                  <a:close/>
                </a:path>
                <a:path w="450850" h="377189">
                  <a:moveTo>
                    <a:pt x="450850" y="63373"/>
                  </a:moveTo>
                  <a:lnTo>
                    <a:pt x="447040" y="63373"/>
                  </a:lnTo>
                  <a:lnTo>
                    <a:pt x="447040" y="65912"/>
                  </a:lnTo>
                  <a:lnTo>
                    <a:pt x="450850" y="65912"/>
                  </a:lnTo>
                  <a:lnTo>
                    <a:pt x="450850" y="63373"/>
                  </a:lnTo>
                  <a:close/>
                </a:path>
                <a:path w="450850" h="377189">
                  <a:moveTo>
                    <a:pt x="1270" y="55752"/>
                  </a:moveTo>
                  <a:lnTo>
                    <a:pt x="0" y="5575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7150"/>
                  </a:lnTo>
                  <a:lnTo>
                    <a:pt x="1270" y="57150"/>
                  </a:lnTo>
                  <a:lnTo>
                    <a:pt x="1270" y="55752"/>
                  </a:lnTo>
                  <a:close/>
                </a:path>
                <a:path w="450850" h="377189">
                  <a:moveTo>
                    <a:pt x="450850" y="55752"/>
                  </a:moveTo>
                  <a:lnTo>
                    <a:pt x="449580" y="55752"/>
                  </a:lnTo>
                  <a:lnTo>
                    <a:pt x="449580" y="57150"/>
                  </a:lnTo>
                  <a:lnTo>
                    <a:pt x="447040" y="57150"/>
                  </a:lnTo>
                  <a:lnTo>
                    <a:pt x="447040" y="62102"/>
                  </a:lnTo>
                  <a:lnTo>
                    <a:pt x="450850" y="62102"/>
                  </a:lnTo>
                  <a:lnTo>
                    <a:pt x="450850" y="55752"/>
                  </a:lnTo>
                  <a:close/>
                </a:path>
                <a:path w="450850" h="377189">
                  <a:moveTo>
                    <a:pt x="3810" y="53339"/>
                  </a:moveTo>
                  <a:lnTo>
                    <a:pt x="2540" y="53339"/>
                  </a:lnTo>
                  <a:lnTo>
                    <a:pt x="2540" y="55752"/>
                  </a:lnTo>
                  <a:lnTo>
                    <a:pt x="3810" y="55752"/>
                  </a:lnTo>
                  <a:lnTo>
                    <a:pt x="3810" y="53339"/>
                  </a:lnTo>
                  <a:close/>
                </a:path>
                <a:path w="450850" h="377189">
                  <a:moveTo>
                    <a:pt x="448310" y="54610"/>
                  </a:moveTo>
                  <a:lnTo>
                    <a:pt x="447040" y="54610"/>
                  </a:lnTo>
                  <a:lnTo>
                    <a:pt x="447040" y="55752"/>
                  </a:lnTo>
                  <a:lnTo>
                    <a:pt x="448310" y="55752"/>
                  </a:lnTo>
                  <a:lnTo>
                    <a:pt x="448310" y="54610"/>
                  </a:lnTo>
                  <a:close/>
                </a:path>
                <a:path w="450850" h="377189">
                  <a:moveTo>
                    <a:pt x="60960" y="2539"/>
                  </a:moveTo>
                  <a:lnTo>
                    <a:pt x="59690" y="2539"/>
                  </a:lnTo>
                  <a:lnTo>
                    <a:pt x="59690" y="3810"/>
                  </a:lnTo>
                  <a:lnTo>
                    <a:pt x="60960" y="3810"/>
                  </a:lnTo>
                  <a:lnTo>
                    <a:pt x="60960" y="2539"/>
                  </a:lnTo>
                  <a:close/>
                </a:path>
                <a:path w="450850" h="377189">
                  <a:moveTo>
                    <a:pt x="392430" y="2539"/>
                  </a:moveTo>
                  <a:lnTo>
                    <a:pt x="389889" y="2539"/>
                  </a:lnTo>
                  <a:lnTo>
                    <a:pt x="389889" y="3810"/>
                  </a:lnTo>
                  <a:lnTo>
                    <a:pt x="392430" y="3810"/>
                  </a:lnTo>
                  <a:lnTo>
                    <a:pt x="392430" y="2539"/>
                  </a:lnTo>
                  <a:close/>
                </a:path>
                <a:path w="450850" h="377189">
                  <a:moveTo>
                    <a:pt x="387350" y="0"/>
                  </a:moveTo>
                  <a:lnTo>
                    <a:pt x="63500" y="0"/>
                  </a:lnTo>
                  <a:lnTo>
                    <a:pt x="63500" y="2539"/>
                  </a:lnTo>
                  <a:lnTo>
                    <a:pt x="387350" y="2539"/>
                  </a:lnTo>
                  <a:lnTo>
                    <a:pt x="387350" y="0"/>
                  </a:lnTo>
                  <a:close/>
                </a:path>
                <a:path w="450850" h="377189">
                  <a:moveTo>
                    <a:pt x="3810" y="82423"/>
                  </a:moveTo>
                  <a:lnTo>
                    <a:pt x="0" y="82423"/>
                  </a:lnTo>
                  <a:lnTo>
                    <a:pt x="0" y="88773"/>
                  </a:lnTo>
                  <a:lnTo>
                    <a:pt x="3810" y="88773"/>
                  </a:lnTo>
                  <a:lnTo>
                    <a:pt x="3810" y="82423"/>
                  </a:lnTo>
                  <a:close/>
                </a:path>
                <a:path w="450850" h="377189">
                  <a:moveTo>
                    <a:pt x="450850" y="82423"/>
                  </a:moveTo>
                  <a:lnTo>
                    <a:pt x="447040" y="82423"/>
                  </a:lnTo>
                  <a:lnTo>
                    <a:pt x="447040" y="88773"/>
                  </a:lnTo>
                  <a:lnTo>
                    <a:pt x="450850" y="88773"/>
                  </a:lnTo>
                  <a:lnTo>
                    <a:pt x="450850" y="82423"/>
                  </a:lnTo>
                  <a:close/>
                </a:path>
                <a:path w="450850" h="377189">
                  <a:moveTo>
                    <a:pt x="3810" y="88773"/>
                  </a:moveTo>
                  <a:lnTo>
                    <a:pt x="0" y="88773"/>
                  </a:lnTo>
                  <a:lnTo>
                    <a:pt x="0" y="101473"/>
                  </a:lnTo>
                  <a:lnTo>
                    <a:pt x="3810" y="101473"/>
                  </a:lnTo>
                  <a:lnTo>
                    <a:pt x="3810" y="88773"/>
                  </a:lnTo>
                  <a:close/>
                </a:path>
                <a:path w="450850" h="377189">
                  <a:moveTo>
                    <a:pt x="450850" y="88773"/>
                  </a:moveTo>
                  <a:lnTo>
                    <a:pt x="447040" y="88773"/>
                  </a:lnTo>
                  <a:lnTo>
                    <a:pt x="447040" y="101473"/>
                  </a:lnTo>
                  <a:lnTo>
                    <a:pt x="450850" y="101473"/>
                  </a:lnTo>
                  <a:lnTo>
                    <a:pt x="450850" y="88773"/>
                  </a:lnTo>
                  <a:close/>
                </a:path>
                <a:path w="450850" h="377189">
                  <a:moveTo>
                    <a:pt x="3810" y="101473"/>
                  </a:moveTo>
                  <a:lnTo>
                    <a:pt x="0" y="101473"/>
                  </a:lnTo>
                  <a:lnTo>
                    <a:pt x="0" y="107823"/>
                  </a:lnTo>
                  <a:lnTo>
                    <a:pt x="3810" y="107823"/>
                  </a:lnTo>
                  <a:lnTo>
                    <a:pt x="3810" y="101473"/>
                  </a:lnTo>
                  <a:close/>
                </a:path>
                <a:path w="450850" h="377189">
                  <a:moveTo>
                    <a:pt x="450850" y="101473"/>
                  </a:moveTo>
                  <a:lnTo>
                    <a:pt x="447040" y="101473"/>
                  </a:lnTo>
                  <a:lnTo>
                    <a:pt x="447040" y="107823"/>
                  </a:lnTo>
                  <a:lnTo>
                    <a:pt x="450850" y="107823"/>
                  </a:lnTo>
                  <a:lnTo>
                    <a:pt x="450850" y="101473"/>
                  </a:lnTo>
                  <a:close/>
                </a:path>
                <a:path w="450850" h="377189">
                  <a:moveTo>
                    <a:pt x="3810" y="107823"/>
                  </a:moveTo>
                  <a:lnTo>
                    <a:pt x="0" y="107823"/>
                  </a:lnTo>
                  <a:lnTo>
                    <a:pt x="0" y="126873"/>
                  </a:lnTo>
                  <a:lnTo>
                    <a:pt x="3810" y="126873"/>
                  </a:lnTo>
                  <a:lnTo>
                    <a:pt x="3810" y="107823"/>
                  </a:lnTo>
                  <a:close/>
                </a:path>
                <a:path w="450850" h="377189">
                  <a:moveTo>
                    <a:pt x="450850" y="107823"/>
                  </a:moveTo>
                  <a:lnTo>
                    <a:pt x="447040" y="107823"/>
                  </a:lnTo>
                  <a:lnTo>
                    <a:pt x="447040" y="126873"/>
                  </a:lnTo>
                  <a:lnTo>
                    <a:pt x="450850" y="126873"/>
                  </a:lnTo>
                  <a:lnTo>
                    <a:pt x="450850" y="107823"/>
                  </a:lnTo>
                  <a:close/>
                </a:path>
                <a:path w="450850" h="377189">
                  <a:moveTo>
                    <a:pt x="3810" y="126873"/>
                  </a:moveTo>
                  <a:lnTo>
                    <a:pt x="0" y="126873"/>
                  </a:lnTo>
                  <a:lnTo>
                    <a:pt x="0" y="177673"/>
                  </a:lnTo>
                  <a:lnTo>
                    <a:pt x="3810" y="177673"/>
                  </a:lnTo>
                  <a:lnTo>
                    <a:pt x="3810" y="126873"/>
                  </a:lnTo>
                  <a:close/>
                </a:path>
                <a:path w="450850" h="377189">
                  <a:moveTo>
                    <a:pt x="450850" y="126873"/>
                  </a:moveTo>
                  <a:lnTo>
                    <a:pt x="447040" y="126873"/>
                  </a:lnTo>
                  <a:lnTo>
                    <a:pt x="447040" y="177673"/>
                  </a:lnTo>
                  <a:lnTo>
                    <a:pt x="450850" y="177673"/>
                  </a:lnTo>
                  <a:lnTo>
                    <a:pt x="450850" y="126873"/>
                  </a:lnTo>
                  <a:close/>
                </a:path>
                <a:path w="450850" h="377189">
                  <a:moveTo>
                    <a:pt x="3810" y="177673"/>
                  </a:moveTo>
                  <a:lnTo>
                    <a:pt x="0" y="177673"/>
                  </a:lnTo>
                  <a:lnTo>
                    <a:pt x="0" y="279273"/>
                  </a:lnTo>
                  <a:lnTo>
                    <a:pt x="3810" y="279273"/>
                  </a:lnTo>
                  <a:lnTo>
                    <a:pt x="3810" y="177673"/>
                  </a:lnTo>
                  <a:close/>
                </a:path>
                <a:path w="450850" h="377189">
                  <a:moveTo>
                    <a:pt x="450850" y="177673"/>
                  </a:moveTo>
                  <a:lnTo>
                    <a:pt x="447040" y="177673"/>
                  </a:lnTo>
                  <a:lnTo>
                    <a:pt x="447040" y="279273"/>
                  </a:lnTo>
                  <a:lnTo>
                    <a:pt x="450850" y="279273"/>
                  </a:lnTo>
                  <a:lnTo>
                    <a:pt x="450850" y="177673"/>
                  </a:lnTo>
                  <a:close/>
                </a:path>
                <a:path w="450850" h="377189">
                  <a:moveTo>
                    <a:pt x="3810" y="279273"/>
                  </a:moveTo>
                  <a:lnTo>
                    <a:pt x="0" y="279273"/>
                  </a:lnTo>
                  <a:lnTo>
                    <a:pt x="0" y="298323"/>
                  </a:lnTo>
                  <a:lnTo>
                    <a:pt x="3810" y="298323"/>
                  </a:lnTo>
                  <a:lnTo>
                    <a:pt x="3810" y="279273"/>
                  </a:lnTo>
                  <a:close/>
                </a:path>
                <a:path w="450850" h="377189">
                  <a:moveTo>
                    <a:pt x="450850" y="279273"/>
                  </a:moveTo>
                  <a:lnTo>
                    <a:pt x="447040" y="279273"/>
                  </a:lnTo>
                  <a:lnTo>
                    <a:pt x="447040" y="298323"/>
                  </a:lnTo>
                  <a:lnTo>
                    <a:pt x="450850" y="298323"/>
                  </a:lnTo>
                  <a:lnTo>
                    <a:pt x="450850" y="279273"/>
                  </a:lnTo>
                  <a:close/>
                </a:path>
                <a:path w="450850" h="377189">
                  <a:moveTo>
                    <a:pt x="3810" y="298323"/>
                  </a:moveTo>
                  <a:lnTo>
                    <a:pt x="0" y="298323"/>
                  </a:lnTo>
                  <a:lnTo>
                    <a:pt x="0" y="317373"/>
                  </a:lnTo>
                  <a:lnTo>
                    <a:pt x="3810" y="317373"/>
                  </a:lnTo>
                  <a:lnTo>
                    <a:pt x="3810" y="298323"/>
                  </a:lnTo>
                  <a:close/>
                </a:path>
                <a:path w="450850" h="377189">
                  <a:moveTo>
                    <a:pt x="450850" y="298323"/>
                  </a:moveTo>
                  <a:lnTo>
                    <a:pt x="447040" y="298323"/>
                  </a:lnTo>
                  <a:lnTo>
                    <a:pt x="447040" y="317373"/>
                  </a:lnTo>
                  <a:lnTo>
                    <a:pt x="450850" y="317373"/>
                  </a:lnTo>
                  <a:lnTo>
                    <a:pt x="450850" y="298323"/>
                  </a:lnTo>
                  <a:close/>
                </a:path>
                <a:path w="450850" h="377189">
                  <a:moveTo>
                    <a:pt x="392430" y="375920"/>
                  </a:moveTo>
                  <a:lnTo>
                    <a:pt x="59690" y="375920"/>
                  </a:lnTo>
                  <a:lnTo>
                    <a:pt x="59690" y="377063"/>
                  </a:lnTo>
                  <a:lnTo>
                    <a:pt x="392430" y="377063"/>
                  </a:lnTo>
                  <a:lnTo>
                    <a:pt x="392430" y="375920"/>
                  </a:lnTo>
                  <a:close/>
                </a:path>
                <a:path w="450850" h="377189">
                  <a:moveTo>
                    <a:pt x="394970" y="374523"/>
                  </a:moveTo>
                  <a:lnTo>
                    <a:pt x="58420" y="374523"/>
                  </a:lnTo>
                  <a:lnTo>
                    <a:pt x="58420" y="375920"/>
                  </a:lnTo>
                  <a:lnTo>
                    <a:pt x="394970" y="375920"/>
                  </a:lnTo>
                  <a:lnTo>
                    <a:pt x="394970" y="374523"/>
                  </a:lnTo>
                  <a:close/>
                </a:path>
                <a:path w="450850" h="377189">
                  <a:moveTo>
                    <a:pt x="396240" y="373380"/>
                  </a:moveTo>
                  <a:lnTo>
                    <a:pt x="55880" y="373380"/>
                  </a:lnTo>
                  <a:lnTo>
                    <a:pt x="55880" y="374523"/>
                  </a:lnTo>
                  <a:lnTo>
                    <a:pt x="396240" y="374523"/>
                  </a:lnTo>
                  <a:lnTo>
                    <a:pt x="396240" y="373380"/>
                  </a:lnTo>
                  <a:close/>
                </a:path>
                <a:path w="450850" h="377189">
                  <a:moveTo>
                    <a:pt x="55880" y="373253"/>
                  </a:moveTo>
                  <a:lnTo>
                    <a:pt x="54610" y="373253"/>
                  </a:lnTo>
                  <a:lnTo>
                    <a:pt x="55880" y="373380"/>
                  </a:lnTo>
                  <a:close/>
                </a:path>
                <a:path w="450850" h="377189">
                  <a:moveTo>
                    <a:pt x="398780" y="373253"/>
                  </a:moveTo>
                  <a:lnTo>
                    <a:pt x="396240" y="373253"/>
                  </a:lnTo>
                  <a:lnTo>
                    <a:pt x="398780" y="373380"/>
                  </a:lnTo>
                  <a:close/>
                </a:path>
                <a:path w="450850" h="377189">
                  <a:moveTo>
                    <a:pt x="3810" y="322580"/>
                  </a:moveTo>
                  <a:lnTo>
                    <a:pt x="1270" y="322580"/>
                  </a:lnTo>
                  <a:lnTo>
                    <a:pt x="1270" y="323723"/>
                  </a:lnTo>
                  <a:lnTo>
                    <a:pt x="2540" y="323723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2580"/>
                  </a:lnTo>
                  <a:close/>
                </a:path>
                <a:path w="450850" h="377189">
                  <a:moveTo>
                    <a:pt x="449580" y="322580"/>
                  </a:moveTo>
                  <a:lnTo>
                    <a:pt x="447040" y="322580"/>
                  </a:lnTo>
                  <a:lnTo>
                    <a:pt x="447040" y="326390"/>
                  </a:lnTo>
                  <a:lnTo>
                    <a:pt x="448310" y="326390"/>
                  </a:lnTo>
                  <a:lnTo>
                    <a:pt x="448310" y="325120"/>
                  </a:lnTo>
                  <a:lnTo>
                    <a:pt x="449580" y="325120"/>
                  </a:lnTo>
                  <a:lnTo>
                    <a:pt x="449580" y="322580"/>
                  </a:lnTo>
                  <a:close/>
                </a:path>
                <a:path w="450850" h="377189">
                  <a:moveTo>
                    <a:pt x="381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3810" y="322453"/>
                  </a:lnTo>
                  <a:lnTo>
                    <a:pt x="3810" y="320040"/>
                  </a:lnTo>
                  <a:close/>
                </a:path>
                <a:path w="450850" h="377189">
                  <a:moveTo>
                    <a:pt x="450850" y="320040"/>
                  </a:moveTo>
                  <a:lnTo>
                    <a:pt x="447040" y="320040"/>
                  </a:lnTo>
                  <a:lnTo>
                    <a:pt x="447040" y="322453"/>
                  </a:lnTo>
                  <a:lnTo>
                    <a:pt x="449580" y="322453"/>
                  </a:lnTo>
                  <a:lnTo>
                    <a:pt x="450850" y="322580"/>
                  </a:lnTo>
                  <a:lnTo>
                    <a:pt x="450850" y="320040"/>
                  </a:lnTo>
                  <a:close/>
                </a:path>
                <a:path w="450850" h="377189">
                  <a:moveTo>
                    <a:pt x="3810" y="317500"/>
                  </a:moveTo>
                  <a:lnTo>
                    <a:pt x="0" y="317500"/>
                  </a:lnTo>
                  <a:lnTo>
                    <a:pt x="0" y="319913"/>
                  </a:lnTo>
                  <a:lnTo>
                    <a:pt x="3810" y="319913"/>
                  </a:lnTo>
                  <a:lnTo>
                    <a:pt x="3810" y="317500"/>
                  </a:lnTo>
                  <a:close/>
                </a:path>
                <a:path w="450850" h="377189">
                  <a:moveTo>
                    <a:pt x="450850" y="317500"/>
                  </a:moveTo>
                  <a:lnTo>
                    <a:pt x="447040" y="317500"/>
                  </a:lnTo>
                  <a:lnTo>
                    <a:pt x="447040" y="319913"/>
                  </a:lnTo>
                  <a:lnTo>
                    <a:pt x="450850" y="319913"/>
                  </a:lnTo>
                  <a:lnTo>
                    <a:pt x="450850" y="31750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5565140" y="2606167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29" h="369569">
                  <a:moveTo>
                    <a:pt x="2539" y="69723"/>
                  </a:moveTo>
                  <a:lnTo>
                    <a:pt x="0" y="69723"/>
                  </a:lnTo>
                  <a:lnTo>
                    <a:pt x="0" y="78612"/>
                  </a:lnTo>
                  <a:lnTo>
                    <a:pt x="2539" y="78612"/>
                  </a:lnTo>
                  <a:lnTo>
                    <a:pt x="2539" y="69723"/>
                  </a:lnTo>
                  <a:close/>
                </a:path>
                <a:path w="443229" h="369569">
                  <a:moveTo>
                    <a:pt x="443230" y="69723"/>
                  </a:moveTo>
                  <a:lnTo>
                    <a:pt x="439420" y="69723"/>
                  </a:lnTo>
                  <a:lnTo>
                    <a:pt x="439420" y="78612"/>
                  </a:lnTo>
                  <a:lnTo>
                    <a:pt x="443230" y="78612"/>
                  </a:lnTo>
                  <a:lnTo>
                    <a:pt x="443230" y="69723"/>
                  </a:lnTo>
                  <a:close/>
                </a:path>
                <a:path w="443229" h="369569">
                  <a:moveTo>
                    <a:pt x="2539" y="65912"/>
                  </a:moveTo>
                  <a:lnTo>
                    <a:pt x="0" y="65912"/>
                  </a:lnTo>
                  <a:lnTo>
                    <a:pt x="0" y="68452"/>
                  </a:lnTo>
                  <a:lnTo>
                    <a:pt x="2539" y="68452"/>
                  </a:lnTo>
                  <a:lnTo>
                    <a:pt x="2539" y="65912"/>
                  </a:lnTo>
                  <a:close/>
                </a:path>
                <a:path w="443229" h="369569">
                  <a:moveTo>
                    <a:pt x="443230" y="65912"/>
                  </a:moveTo>
                  <a:lnTo>
                    <a:pt x="439420" y="65912"/>
                  </a:lnTo>
                  <a:lnTo>
                    <a:pt x="439420" y="68452"/>
                  </a:lnTo>
                  <a:lnTo>
                    <a:pt x="443230" y="68452"/>
                  </a:lnTo>
                  <a:lnTo>
                    <a:pt x="443230" y="65912"/>
                  </a:lnTo>
                  <a:close/>
                </a:path>
                <a:path w="443229" h="369569">
                  <a:moveTo>
                    <a:pt x="2539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2539" y="64642"/>
                  </a:lnTo>
                  <a:lnTo>
                    <a:pt x="2539" y="63373"/>
                  </a:lnTo>
                  <a:close/>
                </a:path>
                <a:path w="443229" h="369569">
                  <a:moveTo>
                    <a:pt x="443230" y="63373"/>
                  </a:moveTo>
                  <a:lnTo>
                    <a:pt x="439420" y="63373"/>
                  </a:lnTo>
                  <a:lnTo>
                    <a:pt x="439420" y="64642"/>
                  </a:lnTo>
                  <a:lnTo>
                    <a:pt x="443230" y="64642"/>
                  </a:lnTo>
                  <a:lnTo>
                    <a:pt x="443230" y="63373"/>
                  </a:lnTo>
                  <a:close/>
                </a:path>
                <a:path w="443229" h="369569">
                  <a:moveTo>
                    <a:pt x="2539" y="59562"/>
                  </a:moveTo>
                  <a:lnTo>
                    <a:pt x="0" y="59562"/>
                  </a:lnTo>
                  <a:lnTo>
                    <a:pt x="0" y="62102"/>
                  </a:lnTo>
                  <a:lnTo>
                    <a:pt x="2539" y="62102"/>
                  </a:lnTo>
                  <a:lnTo>
                    <a:pt x="2539" y="59562"/>
                  </a:lnTo>
                  <a:close/>
                </a:path>
                <a:path w="443229" h="369569">
                  <a:moveTo>
                    <a:pt x="443230" y="59562"/>
                  </a:moveTo>
                  <a:lnTo>
                    <a:pt x="439420" y="59562"/>
                  </a:lnTo>
                  <a:lnTo>
                    <a:pt x="439420" y="62102"/>
                  </a:lnTo>
                  <a:lnTo>
                    <a:pt x="443230" y="62102"/>
                  </a:lnTo>
                  <a:lnTo>
                    <a:pt x="443230" y="59562"/>
                  </a:lnTo>
                  <a:close/>
                </a:path>
                <a:path w="443229" h="369569">
                  <a:moveTo>
                    <a:pt x="2539" y="53212"/>
                  </a:moveTo>
                  <a:lnTo>
                    <a:pt x="0" y="53212"/>
                  </a:lnTo>
                  <a:lnTo>
                    <a:pt x="0" y="58292"/>
                  </a:lnTo>
                  <a:lnTo>
                    <a:pt x="2539" y="58292"/>
                  </a:lnTo>
                  <a:lnTo>
                    <a:pt x="2539" y="53212"/>
                  </a:lnTo>
                  <a:close/>
                </a:path>
                <a:path w="443229" h="369569">
                  <a:moveTo>
                    <a:pt x="443230" y="53212"/>
                  </a:moveTo>
                  <a:lnTo>
                    <a:pt x="439420" y="53212"/>
                  </a:lnTo>
                  <a:lnTo>
                    <a:pt x="439420" y="58292"/>
                  </a:lnTo>
                  <a:lnTo>
                    <a:pt x="443230" y="58292"/>
                  </a:lnTo>
                  <a:lnTo>
                    <a:pt x="443230" y="53212"/>
                  </a:lnTo>
                  <a:close/>
                </a:path>
                <a:path w="443229" h="369569">
                  <a:moveTo>
                    <a:pt x="2539" y="50800"/>
                  </a:moveTo>
                  <a:lnTo>
                    <a:pt x="0" y="50800"/>
                  </a:lnTo>
                  <a:lnTo>
                    <a:pt x="0" y="51942"/>
                  </a:lnTo>
                  <a:lnTo>
                    <a:pt x="2539" y="51942"/>
                  </a:lnTo>
                  <a:lnTo>
                    <a:pt x="2539" y="50800"/>
                  </a:lnTo>
                  <a:close/>
                </a:path>
                <a:path w="443229" h="369569">
                  <a:moveTo>
                    <a:pt x="443230" y="50800"/>
                  </a:moveTo>
                  <a:lnTo>
                    <a:pt x="439420" y="50800"/>
                  </a:lnTo>
                  <a:lnTo>
                    <a:pt x="439420" y="51942"/>
                  </a:lnTo>
                  <a:lnTo>
                    <a:pt x="443230" y="51942"/>
                  </a:lnTo>
                  <a:lnTo>
                    <a:pt x="443230" y="50800"/>
                  </a:lnTo>
                  <a:close/>
                </a:path>
                <a:path w="443229" h="369569">
                  <a:moveTo>
                    <a:pt x="2539" y="46989"/>
                  </a:moveTo>
                  <a:lnTo>
                    <a:pt x="1270" y="46989"/>
                  </a:lnTo>
                  <a:lnTo>
                    <a:pt x="1270" y="49529"/>
                  </a:lnTo>
                  <a:lnTo>
                    <a:pt x="2539" y="49529"/>
                  </a:lnTo>
                  <a:lnTo>
                    <a:pt x="2539" y="46989"/>
                  </a:lnTo>
                  <a:close/>
                </a:path>
                <a:path w="443229" h="369569">
                  <a:moveTo>
                    <a:pt x="443230" y="46989"/>
                  </a:moveTo>
                  <a:lnTo>
                    <a:pt x="439420" y="46989"/>
                  </a:lnTo>
                  <a:lnTo>
                    <a:pt x="439420" y="49529"/>
                  </a:lnTo>
                  <a:lnTo>
                    <a:pt x="443230" y="49529"/>
                  </a:lnTo>
                  <a:lnTo>
                    <a:pt x="443230" y="46989"/>
                  </a:lnTo>
                  <a:close/>
                </a:path>
                <a:path w="443229" h="369569">
                  <a:moveTo>
                    <a:pt x="441960" y="45592"/>
                  </a:moveTo>
                  <a:lnTo>
                    <a:pt x="440689" y="45592"/>
                  </a:lnTo>
                  <a:lnTo>
                    <a:pt x="440689" y="46989"/>
                  </a:lnTo>
                  <a:lnTo>
                    <a:pt x="441960" y="46989"/>
                  </a:lnTo>
                  <a:lnTo>
                    <a:pt x="441960" y="45592"/>
                  </a:lnTo>
                  <a:close/>
                </a:path>
                <a:path w="443229" h="36956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29" h="369569">
                  <a:moveTo>
                    <a:pt x="53339" y="1142"/>
                  </a:moveTo>
                  <a:lnTo>
                    <a:pt x="52070" y="1142"/>
                  </a:lnTo>
                  <a:lnTo>
                    <a:pt x="52070" y="2539"/>
                  </a:lnTo>
                  <a:lnTo>
                    <a:pt x="53339" y="2539"/>
                  </a:lnTo>
                  <a:lnTo>
                    <a:pt x="53339" y="1142"/>
                  </a:lnTo>
                  <a:close/>
                </a:path>
                <a:path w="443229" h="369569">
                  <a:moveTo>
                    <a:pt x="392430" y="1142"/>
                  </a:moveTo>
                  <a:lnTo>
                    <a:pt x="389889" y="1142"/>
                  </a:lnTo>
                  <a:lnTo>
                    <a:pt x="389889" y="2539"/>
                  </a:lnTo>
                  <a:lnTo>
                    <a:pt x="392430" y="2539"/>
                  </a:lnTo>
                  <a:lnTo>
                    <a:pt x="392430" y="1142"/>
                  </a:lnTo>
                  <a:close/>
                </a:path>
                <a:path w="443229" h="369569">
                  <a:moveTo>
                    <a:pt x="388620" y="0"/>
                  </a:moveTo>
                  <a:lnTo>
                    <a:pt x="55880" y="0"/>
                  </a:lnTo>
                  <a:lnTo>
                    <a:pt x="55880" y="1142"/>
                  </a:lnTo>
                  <a:lnTo>
                    <a:pt x="388620" y="1142"/>
                  </a:lnTo>
                  <a:lnTo>
                    <a:pt x="388620" y="0"/>
                  </a:lnTo>
                  <a:close/>
                </a:path>
                <a:path w="443229" h="369569">
                  <a:moveTo>
                    <a:pt x="2539" y="78613"/>
                  </a:moveTo>
                  <a:lnTo>
                    <a:pt x="0" y="78613"/>
                  </a:lnTo>
                  <a:lnTo>
                    <a:pt x="0" y="84962"/>
                  </a:lnTo>
                  <a:lnTo>
                    <a:pt x="2539" y="84962"/>
                  </a:lnTo>
                  <a:lnTo>
                    <a:pt x="2539" y="78613"/>
                  </a:lnTo>
                  <a:close/>
                </a:path>
                <a:path w="443229" h="369569">
                  <a:moveTo>
                    <a:pt x="443230" y="78613"/>
                  </a:moveTo>
                  <a:lnTo>
                    <a:pt x="439420" y="78613"/>
                  </a:lnTo>
                  <a:lnTo>
                    <a:pt x="439420" y="84962"/>
                  </a:lnTo>
                  <a:lnTo>
                    <a:pt x="443230" y="84962"/>
                  </a:lnTo>
                  <a:lnTo>
                    <a:pt x="443230" y="78613"/>
                  </a:lnTo>
                  <a:close/>
                </a:path>
                <a:path w="443229" h="369569">
                  <a:moveTo>
                    <a:pt x="2539" y="84963"/>
                  </a:moveTo>
                  <a:lnTo>
                    <a:pt x="0" y="84963"/>
                  </a:lnTo>
                  <a:lnTo>
                    <a:pt x="0" y="97662"/>
                  </a:lnTo>
                  <a:lnTo>
                    <a:pt x="2539" y="97662"/>
                  </a:lnTo>
                  <a:lnTo>
                    <a:pt x="2539" y="84963"/>
                  </a:lnTo>
                  <a:close/>
                </a:path>
                <a:path w="443229" h="369569">
                  <a:moveTo>
                    <a:pt x="443230" y="84963"/>
                  </a:moveTo>
                  <a:lnTo>
                    <a:pt x="439420" y="84963"/>
                  </a:lnTo>
                  <a:lnTo>
                    <a:pt x="439420" y="97662"/>
                  </a:lnTo>
                  <a:lnTo>
                    <a:pt x="443230" y="97662"/>
                  </a:lnTo>
                  <a:lnTo>
                    <a:pt x="443230" y="84963"/>
                  </a:lnTo>
                  <a:close/>
                </a:path>
                <a:path w="443229" h="369569">
                  <a:moveTo>
                    <a:pt x="2539" y="97663"/>
                  </a:moveTo>
                  <a:lnTo>
                    <a:pt x="0" y="97663"/>
                  </a:lnTo>
                  <a:lnTo>
                    <a:pt x="0" y="104012"/>
                  </a:lnTo>
                  <a:lnTo>
                    <a:pt x="2539" y="104012"/>
                  </a:lnTo>
                  <a:lnTo>
                    <a:pt x="2539" y="97663"/>
                  </a:lnTo>
                  <a:close/>
                </a:path>
                <a:path w="443229" h="369569">
                  <a:moveTo>
                    <a:pt x="443230" y="97663"/>
                  </a:moveTo>
                  <a:lnTo>
                    <a:pt x="439420" y="97663"/>
                  </a:lnTo>
                  <a:lnTo>
                    <a:pt x="439420" y="104012"/>
                  </a:lnTo>
                  <a:lnTo>
                    <a:pt x="443230" y="104012"/>
                  </a:lnTo>
                  <a:lnTo>
                    <a:pt x="443230" y="97663"/>
                  </a:lnTo>
                  <a:close/>
                </a:path>
                <a:path w="443229" h="369569">
                  <a:moveTo>
                    <a:pt x="2539" y="104013"/>
                  </a:moveTo>
                  <a:lnTo>
                    <a:pt x="0" y="104013"/>
                  </a:lnTo>
                  <a:lnTo>
                    <a:pt x="0" y="123062"/>
                  </a:lnTo>
                  <a:lnTo>
                    <a:pt x="2539" y="123062"/>
                  </a:lnTo>
                  <a:lnTo>
                    <a:pt x="2539" y="104013"/>
                  </a:lnTo>
                  <a:close/>
                </a:path>
                <a:path w="443229" h="369569">
                  <a:moveTo>
                    <a:pt x="443230" y="104013"/>
                  </a:moveTo>
                  <a:lnTo>
                    <a:pt x="439420" y="104013"/>
                  </a:lnTo>
                  <a:lnTo>
                    <a:pt x="439420" y="123062"/>
                  </a:lnTo>
                  <a:lnTo>
                    <a:pt x="443230" y="123062"/>
                  </a:lnTo>
                  <a:lnTo>
                    <a:pt x="443230" y="104013"/>
                  </a:lnTo>
                  <a:close/>
                </a:path>
                <a:path w="443229" h="369569">
                  <a:moveTo>
                    <a:pt x="2539" y="123063"/>
                  </a:moveTo>
                  <a:lnTo>
                    <a:pt x="0" y="123063"/>
                  </a:lnTo>
                  <a:lnTo>
                    <a:pt x="0" y="173862"/>
                  </a:lnTo>
                  <a:lnTo>
                    <a:pt x="2539" y="173862"/>
                  </a:lnTo>
                  <a:lnTo>
                    <a:pt x="2539" y="123063"/>
                  </a:lnTo>
                  <a:close/>
                </a:path>
                <a:path w="443229" h="369569">
                  <a:moveTo>
                    <a:pt x="443230" y="123063"/>
                  </a:moveTo>
                  <a:lnTo>
                    <a:pt x="439420" y="123063"/>
                  </a:lnTo>
                  <a:lnTo>
                    <a:pt x="439420" y="173862"/>
                  </a:lnTo>
                  <a:lnTo>
                    <a:pt x="443230" y="173862"/>
                  </a:lnTo>
                  <a:lnTo>
                    <a:pt x="443230" y="123063"/>
                  </a:lnTo>
                  <a:close/>
                </a:path>
                <a:path w="443229" h="369569">
                  <a:moveTo>
                    <a:pt x="2539" y="173863"/>
                  </a:moveTo>
                  <a:lnTo>
                    <a:pt x="0" y="173863"/>
                  </a:lnTo>
                  <a:lnTo>
                    <a:pt x="0" y="275463"/>
                  </a:lnTo>
                  <a:lnTo>
                    <a:pt x="2539" y="275463"/>
                  </a:lnTo>
                  <a:lnTo>
                    <a:pt x="2539" y="173863"/>
                  </a:lnTo>
                  <a:close/>
                </a:path>
                <a:path w="443229" h="369569">
                  <a:moveTo>
                    <a:pt x="443230" y="173863"/>
                  </a:moveTo>
                  <a:lnTo>
                    <a:pt x="439420" y="173863"/>
                  </a:lnTo>
                  <a:lnTo>
                    <a:pt x="439420" y="275463"/>
                  </a:lnTo>
                  <a:lnTo>
                    <a:pt x="443230" y="275463"/>
                  </a:lnTo>
                  <a:lnTo>
                    <a:pt x="443230" y="173863"/>
                  </a:lnTo>
                  <a:close/>
                </a:path>
                <a:path w="443229" h="369569">
                  <a:moveTo>
                    <a:pt x="2539" y="275463"/>
                  </a:moveTo>
                  <a:lnTo>
                    <a:pt x="0" y="275463"/>
                  </a:lnTo>
                  <a:lnTo>
                    <a:pt x="0" y="294513"/>
                  </a:lnTo>
                  <a:lnTo>
                    <a:pt x="2539" y="294513"/>
                  </a:lnTo>
                  <a:lnTo>
                    <a:pt x="2539" y="275463"/>
                  </a:lnTo>
                  <a:close/>
                </a:path>
                <a:path w="443229" h="369569">
                  <a:moveTo>
                    <a:pt x="443230" y="275463"/>
                  </a:moveTo>
                  <a:lnTo>
                    <a:pt x="439420" y="275463"/>
                  </a:lnTo>
                  <a:lnTo>
                    <a:pt x="439420" y="294513"/>
                  </a:lnTo>
                  <a:lnTo>
                    <a:pt x="443230" y="294513"/>
                  </a:lnTo>
                  <a:lnTo>
                    <a:pt x="443230" y="275463"/>
                  </a:lnTo>
                  <a:close/>
                </a:path>
                <a:path w="443229" h="369569">
                  <a:moveTo>
                    <a:pt x="2539" y="294513"/>
                  </a:moveTo>
                  <a:lnTo>
                    <a:pt x="0" y="294513"/>
                  </a:lnTo>
                  <a:lnTo>
                    <a:pt x="0" y="313563"/>
                  </a:lnTo>
                  <a:lnTo>
                    <a:pt x="2539" y="313563"/>
                  </a:lnTo>
                  <a:lnTo>
                    <a:pt x="2539" y="294513"/>
                  </a:lnTo>
                  <a:close/>
                </a:path>
                <a:path w="443229" h="369569">
                  <a:moveTo>
                    <a:pt x="443230" y="294513"/>
                  </a:moveTo>
                  <a:lnTo>
                    <a:pt x="439420" y="294513"/>
                  </a:lnTo>
                  <a:lnTo>
                    <a:pt x="439420" y="313563"/>
                  </a:lnTo>
                  <a:lnTo>
                    <a:pt x="443230" y="313563"/>
                  </a:lnTo>
                  <a:lnTo>
                    <a:pt x="443230" y="294513"/>
                  </a:lnTo>
                  <a:close/>
                </a:path>
                <a:path w="443229" h="369569">
                  <a:moveTo>
                    <a:pt x="394970" y="368300"/>
                  </a:moveTo>
                  <a:lnTo>
                    <a:pt x="50800" y="368300"/>
                  </a:lnTo>
                  <a:lnTo>
                    <a:pt x="50800" y="369443"/>
                  </a:lnTo>
                  <a:lnTo>
                    <a:pt x="394970" y="369443"/>
                  </a:lnTo>
                  <a:lnTo>
                    <a:pt x="394970" y="368300"/>
                  </a:lnTo>
                  <a:close/>
                </a:path>
                <a:path w="443229" h="369569">
                  <a:moveTo>
                    <a:pt x="396239" y="366903"/>
                  </a:moveTo>
                  <a:lnTo>
                    <a:pt x="48260" y="366903"/>
                  </a:lnTo>
                  <a:lnTo>
                    <a:pt x="48260" y="368300"/>
                  </a:lnTo>
                  <a:lnTo>
                    <a:pt x="396239" y="368300"/>
                  </a:lnTo>
                  <a:lnTo>
                    <a:pt x="396239" y="366903"/>
                  </a:lnTo>
                  <a:close/>
                </a:path>
                <a:path w="443229" h="369569">
                  <a:moveTo>
                    <a:pt x="440689" y="325120"/>
                  </a:moveTo>
                  <a:lnTo>
                    <a:pt x="439420" y="325120"/>
                  </a:lnTo>
                  <a:lnTo>
                    <a:pt x="439420" y="327660"/>
                  </a:lnTo>
                  <a:lnTo>
                    <a:pt x="440689" y="327660"/>
                  </a:lnTo>
                  <a:lnTo>
                    <a:pt x="440689" y="325120"/>
                  </a:lnTo>
                  <a:close/>
                </a:path>
                <a:path w="443229" h="369569">
                  <a:moveTo>
                    <a:pt x="253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39" y="325120"/>
                  </a:lnTo>
                  <a:lnTo>
                    <a:pt x="2539" y="322580"/>
                  </a:lnTo>
                  <a:close/>
                </a:path>
                <a:path w="443229" h="369569">
                  <a:moveTo>
                    <a:pt x="443229" y="322580"/>
                  </a:moveTo>
                  <a:lnTo>
                    <a:pt x="439420" y="322580"/>
                  </a:lnTo>
                  <a:lnTo>
                    <a:pt x="439420" y="324993"/>
                  </a:lnTo>
                  <a:lnTo>
                    <a:pt x="440689" y="324993"/>
                  </a:lnTo>
                  <a:lnTo>
                    <a:pt x="441960" y="325120"/>
                  </a:lnTo>
                  <a:lnTo>
                    <a:pt x="441960" y="323850"/>
                  </a:lnTo>
                  <a:lnTo>
                    <a:pt x="443229" y="323850"/>
                  </a:lnTo>
                  <a:lnTo>
                    <a:pt x="443229" y="322580"/>
                  </a:lnTo>
                  <a:close/>
                </a:path>
                <a:path w="443229" h="369569">
                  <a:moveTo>
                    <a:pt x="2539" y="318770"/>
                  </a:moveTo>
                  <a:lnTo>
                    <a:pt x="0" y="318770"/>
                  </a:lnTo>
                  <a:lnTo>
                    <a:pt x="0" y="322453"/>
                  </a:lnTo>
                  <a:lnTo>
                    <a:pt x="2539" y="322453"/>
                  </a:lnTo>
                  <a:lnTo>
                    <a:pt x="2539" y="318770"/>
                  </a:lnTo>
                  <a:close/>
                </a:path>
                <a:path w="443229" h="369569">
                  <a:moveTo>
                    <a:pt x="443230" y="318770"/>
                  </a:moveTo>
                  <a:lnTo>
                    <a:pt x="439420" y="318770"/>
                  </a:lnTo>
                  <a:lnTo>
                    <a:pt x="439420" y="322453"/>
                  </a:lnTo>
                  <a:lnTo>
                    <a:pt x="443230" y="322453"/>
                  </a:lnTo>
                  <a:lnTo>
                    <a:pt x="443230" y="318770"/>
                  </a:lnTo>
                  <a:close/>
                </a:path>
                <a:path w="443229" h="369569">
                  <a:moveTo>
                    <a:pt x="2539" y="316229"/>
                  </a:moveTo>
                  <a:lnTo>
                    <a:pt x="0" y="316229"/>
                  </a:lnTo>
                  <a:lnTo>
                    <a:pt x="0" y="318642"/>
                  </a:lnTo>
                  <a:lnTo>
                    <a:pt x="2539" y="318642"/>
                  </a:lnTo>
                  <a:lnTo>
                    <a:pt x="2539" y="316229"/>
                  </a:lnTo>
                  <a:close/>
                </a:path>
                <a:path w="443229" h="369569">
                  <a:moveTo>
                    <a:pt x="443230" y="316229"/>
                  </a:moveTo>
                  <a:lnTo>
                    <a:pt x="439420" y="316229"/>
                  </a:lnTo>
                  <a:lnTo>
                    <a:pt x="439420" y="318642"/>
                  </a:lnTo>
                  <a:lnTo>
                    <a:pt x="443230" y="318642"/>
                  </a:lnTo>
                  <a:lnTo>
                    <a:pt x="443230" y="316229"/>
                  </a:lnTo>
                  <a:close/>
                </a:path>
                <a:path w="443229" h="369569">
                  <a:moveTo>
                    <a:pt x="2539" y="313689"/>
                  </a:moveTo>
                  <a:lnTo>
                    <a:pt x="0" y="313689"/>
                  </a:lnTo>
                  <a:lnTo>
                    <a:pt x="0" y="316102"/>
                  </a:lnTo>
                  <a:lnTo>
                    <a:pt x="2539" y="316102"/>
                  </a:lnTo>
                  <a:lnTo>
                    <a:pt x="2539" y="313689"/>
                  </a:lnTo>
                  <a:close/>
                </a:path>
                <a:path w="443229" h="369569">
                  <a:moveTo>
                    <a:pt x="443230" y="313689"/>
                  </a:moveTo>
                  <a:lnTo>
                    <a:pt x="439420" y="313689"/>
                  </a:lnTo>
                  <a:lnTo>
                    <a:pt x="439420" y="316102"/>
                  </a:lnTo>
                  <a:lnTo>
                    <a:pt x="443230" y="316102"/>
                  </a:lnTo>
                  <a:lnTo>
                    <a:pt x="443230" y="313689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5567680" y="2609977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79" h="363219">
                  <a:moveTo>
                    <a:pt x="3810" y="65912"/>
                  </a:moveTo>
                  <a:lnTo>
                    <a:pt x="0" y="65912"/>
                  </a:lnTo>
                  <a:lnTo>
                    <a:pt x="0" y="74802"/>
                  </a:lnTo>
                  <a:lnTo>
                    <a:pt x="3810" y="74802"/>
                  </a:lnTo>
                  <a:lnTo>
                    <a:pt x="3810" y="65912"/>
                  </a:lnTo>
                  <a:close/>
                </a:path>
                <a:path w="436879" h="363219">
                  <a:moveTo>
                    <a:pt x="436880" y="65912"/>
                  </a:moveTo>
                  <a:lnTo>
                    <a:pt x="433070" y="65912"/>
                  </a:lnTo>
                  <a:lnTo>
                    <a:pt x="433070" y="74802"/>
                  </a:lnTo>
                  <a:lnTo>
                    <a:pt x="436880" y="74802"/>
                  </a:lnTo>
                  <a:lnTo>
                    <a:pt x="436880" y="65912"/>
                  </a:lnTo>
                  <a:close/>
                </a:path>
                <a:path w="436879" h="363219">
                  <a:moveTo>
                    <a:pt x="3810" y="62102"/>
                  </a:moveTo>
                  <a:lnTo>
                    <a:pt x="0" y="62102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2102"/>
                  </a:lnTo>
                  <a:close/>
                </a:path>
                <a:path w="436879" h="363219">
                  <a:moveTo>
                    <a:pt x="436880" y="62102"/>
                  </a:moveTo>
                  <a:lnTo>
                    <a:pt x="433070" y="62102"/>
                  </a:lnTo>
                  <a:lnTo>
                    <a:pt x="433070" y="64642"/>
                  </a:lnTo>
                  <a:lnTo>
                    <a:pt x="436880" y="64642"/>
                  </a:lnTo>
                  <a:lnTo>
                    <a:pt x="436880" y="62102"/>
                  </a:lnTo>
                  <a:close/>
                </a:path>
                <a:path w="436879" h="363219">
                  <a:moveTo>
                    <a:pt x="3810" y="59562"/>
                  </a:moveTo>
                  <a:lnTo>
                    <a:pt x="0" y="59562"/>
                  </a:lnTo>
                  <a:lnTo>
                    <a:pt x="0" y="60832"/>
                  </a:lnTo>
                  <a:lnTo>
                    <a:pt x="3810" y="60832"/>
                  </a:lnTo>
                  <a:lnTo>
                    <a:pt x="3810" y="59562"/>
                  </a:lnTo>
                  <a:close/>
                </a:path>
                <a:path w="436879" h="363219">
                  <a:moveTo>
                    <a:pt x="436880" y="59562"/>
                  </a:moveTo>
                  <a:lnTo>
                    <a:pt x="433070" y="59562"/>
                  </a:lnTo>
                  <a:lnTo>
                    <a:pt x="433070" y="60832"/>
                  </a:lnTo>
                  <a:lnTo>
                    <a:pt x="436880" y="60832"/>
                  </a:lnTo>
                  <a:lnTo>
                    <a:pt x="436880" y="59562"/>
                  </a:lnTo>
                  <a:close/>
                </a:path>
                <a:path w="436879" h="363219">
                  <a:moveTo>
                    <a:pt x="3810" y="55752"/>
                  </a:moveTo>
                  <a:lnTo>
                    <a:pt x="0" y="55752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5752"/>
                  </a:lnTo>
                  <a:close/>
                </a:path>
                <a:path w="436879" h="363219">
                  <a:moveTo>
                    <a:pt x="436880" y="55752"/>
                  </a:moveTo>
                  <a:lnTo>
                    <a:pt x="433070" y="55752"/>
                  </a:lnTo>
                  <a:lnTo>
                    <a:pt x="433070" y="58292"/>
                  </a:lnTo>
                  <a:lnTo>
                    <a:pt x="436880" y="58292"/>
                  </a:lnTo>
                  <a:lnTo>
                    <a:pt x="436880" y="55752"/>
                  </a:lnTo>
                  <a:close/>
                </a:path>
                <a:path w="436879" h="363219">
                  <a:moveTo>
                    <a:pt x="3810" y="49402"/>
                  </a:moveTo>
                  <a:lnTo>
                    <a:pt x="0" y="49402"/>
                  </a:lnTo>
                  <a:lnTo>
                    <a:pt x="0" y="54482"/>
                  </a:lnTo>
                  <a:lnTo>
                    <a:pt x="3810" y="54482"/>
                  </a:lnTo>
                  <a:lnTo>
                    <a:pt x="3810" y="49402"/>
                  </a:lnTo>
                  <a:close/>
                </a:path>
                <a:path w="436879" h="363219">
                  <a:moveTo>
                    <a:pt x="436880" y="49402"/>
                  </a:moveTo>
                  <a:lnTo>
                    <a:pt x="433070" y="49402"/>
                  </a:lnTo>
                  <a:lnTo>
                    <a:pt x="433070" y="54482"/>
                  </a:lnTo>
                  <a:lnTo>
                    <a:pt x="436880" y="54482"/>
                  </a:lnTo>
                  <a:lnTo>
                    <a:pt x="436880" y="49402"/>
                  </a:lnTo>
                  <a:close/>
                </a:path>
                <a:path w="436879" h="363219">
                  <a:moveTo>
                    <a:pt x="3810" y="46862"/>
                  </a:moveTo>
                  <a:lnTo>
                    <a:pt x="0" y="46862"/>
                  </a:lnTo>
                  <a:lnTo>
                    <a:pt x="0" y="48132"/>
                  </a:lnTo>
                  <a:lnTo>
                    <a:pt x="3810" y="48132"/>
                  </a:lnTo>
                  <a:lnTo>
                    <a:pt x="3810" y="46862"/>
                  </a:lnTo>
                  <a:close/>
                </a:path>
                <a:path w="436879" h="363219">
                  <a:moveTo>
                    <a:pt x="436880" y="46862"/>
                  </a:moveTo>
                  <a:lnTo>
                    <a:pt x="433070" y="46862"/>
                  </a:lnTo>
                  <a:lnTo>
                    <a:pt x="433070" y="48132"/>
                  </a:lnTo>
                  <a:lnTo>
                    <a:pt x="436880" y="48132"/>
                  </a:lnTo>
                  <a:lnTo>
                    <a:pt x="436880" y="46862"/>
                  </a:lnTo>
                  <a:close/>
                </a:path>
                <a:path w="436879" h="363219">
                  <a:moveTo>
                    <a:pt x="1270" y="41782"/>
                  </a:moveTo>
                  <a:lnTo>
                    <a:pt x="0" y="41782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3179"/>
                  </a:lnTo>
                  <a:lnTo>
                    <a:pt x="1270" y="43179"/>
                  </a:lnTo>
                  <a:lnTo>
                    <a:pt x="1270" y="41782"/>
                  </a:lnTo>
                  <a:close/>
                </a:path>
                <a:path w="436879" h="363219">
                  <a:moveTo>
                    <a:pt x="436880" y="43179"/>
                  </a:moveTo>
                  <a:lnTo>
                    <a:pt x="433070" y="43179"/>
                  </a:lnTo>
                  <a:lnTo>
                    <a:pt x="433070" y="45592"/>
                  </a:lnTo>
                  <a:lnTo>
                    <a:pt x="436880" y="45592"/>
                  </a:lnTo>
                  <a:lnTo>
                    <a:pt x="436880" y="43179"/>
                  </a:lnTo>
                  <a:close/>
                </a:path>
                <a:path w="436879" h="363219">
                  <a:moveTo>
                    <a:pt x="2540" y="39242"/>
                  </a:moveTo>
                  <a:lnTo>
                    <a:pt x="1270" y="39242"/>
                  </a:lnTo>
                  <a:lnTo>
                    <a:pt x="1270" y="41782"/>
                  </a:lnTo>
                  <a:lnTo>
                    <a:pt x="3810" y="41782"/>
                  </a:lnTo>
                  <a:lnTo>
                    <a:pt x="3810" y="40639"/>
                  </a:lnTo>
                  <a:lnTo>
                    <a:pt x="2540" y="40639"/>
                  </a:lnTo>
                  <a:lnTo>
                    <a:pt x="2540" y="39242"/>
                  </a:lnTo>
                  <a:close/>
                </a:path>
                <a:path w="436879" h="363219">
                  <a:moveTo>
                    <a:pt x="436880" y="39242"/>
                  </a:moveTo>
                  <a:lnTo>
                    <a:pt x="435610" y="39242"/>
                  </a:lnTo>
                  <a:lnTo>
                    <a:pt x="435610" y="40639"/>
                  </a:lnTo>
                  <a:lnTo>
                    <a:pt x="433070" y="40639"/>
                  </a:lnTo>
                  <a:lnTo>
                    <a:pt x="433070" y="41782"/>
                  </a:lnTo>
                  <a:lnTo>
                    <a:pt x="436880" y="41782"/>
                  </a:lnTo>
                  <a:lnTo>
                    <a:pt x="436880" y="39242"/>
                  </a:lnTo>
                  <a:close/>
                </a:path>
                <a:path w="436879" h="363219">
                  <a:moveTo>
                    <a:pt x="434340" y="35432"/>
                  </a:moveTo>
                  <a:lnTo>
                    <a:pt x="433070" y="35432"/>
                  </a:lnTo>
                  <a:lnTo>
                    <a:pt x="433070" y="39242"/>
                  </a:lnTo>
                  <a:lnTo>
                    <a:pt x="434339" y="39242"/>
                  </a:lnTo>
                  <a:lnTo>
                    <a:pt x="434340" y="35432"/>
                  </a:lnTo>
                  <a:close/>
                </a:path>
                <a:path w="436879" h="363219">
                  <a:moveTo>
                    <a:pt x="45720" y="1142"/>
                  </a:moveTo>
                  <a:lnTo>
                    <a:pt x="43180" y="1142"/>
                  </a:lnTo>
                  <a:lnTo>
                    <a:pt x="43180" y="2539"/>
                  </a:lnTo>
                  <a:lnTo>
                    <a:pt x="45720" y="2539"/>
                  </a:lnTo>
                  <a:lnTo>
                    <a:pt x="45720" y="1142"/>
                  </a:lnTo>
                  <a:close/>
                </a:path>
                <a:path w="436879" h="363219">
                  <a:moveTo>
                    <a:pt x="394970" y="1142"/>
                  </a:moveTo>
                  <a:lnTo>
                    <a:pt x="393700" y="1142"/>
                  </a:lnTo>
                  <a:lnTo>
                    <a:pt x="393700" y="2539"/>
                  </a:lnTo>
                  <a:lnTo>
                    <a:pt x="394970" y="2539"/>
                  </a:lnTo>
                  <a:lnTo>
                    <a:pt x="394970" y="1142"/>
                  </a:lnTo>
                  <a:close/>
                </a:path>
                <a:path w="436879" h="363219">
                  <a:moveTo>
                    <a:pt x="391160" y="0"/>
                  </a:moveTo>
                  <a:lnTo>
                    <a:pt x="46990" y="0"/>
                  </a:lnTo>
                  <a:lnTo>
                    <a:pt x="46990" y="1142"/>
                  </a:lnTo>
                  <a:lnTo>
                    <a:pt x="391160" y="1142"/>
                  </a:lnTo>
                  <a:lnTo>
                    <a:pt x="391160" y="0"/>
                  </a:lnTo>
                  <a:close/>
                </a:path>
                <a:path w="436879" h="363219">
                  <a:moveTo>
                    <a:pt x="3810" y="74803"/>
                  </a:moveTo>
                  <a:lnTo>
                    <a:pt x="0" y="74803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74803"/>
                  </a:lnTo>
                  <a:close/>
                </a:path>
                <a:path w="436879" h="363219">
                  <a:moveTo>
                    <a:pt x="436880" y="74803"/>
                  </a:moveTo>
                  <a:lnTo>
                    <a:pt x="433070" y="74803"/>
                  </a:lnTo>
                  <a:lnTo>
                    <a:pt x="433070" y="81152"/>
                  </a:lnTo>
                  <a:lnTo>
                    <a:pt x="436880" y="81152"/>
                  </a:lnTo>
                  <a:lnTo>
                    <a:pt x="436880" y="74803"/>
                  </a:lnTo>
                  <a:close/>
                </a:path>
                <a:path w="436879" h="363219">
                  <a:moveTo>
                    <a:pt x="3810" y="81153"/>
                  </a:moveTo>
                  <a:lnTo>
                    <a:pt x="0" y="81153"/>
                  </a:lnTo>
                  <a:lnTo>
                    <a:pt x="0" y="93852"/>
                  </a:lnTo>
                  <a:lnTo>
                    <a:pt x="3810" y="93852"/>
                  </a:lnTo>
                  <a:lnTo>
                    <a:pt x="3810" y="81153"/>
                  </a:lnTo>
                  <a:close/>
                </a:path>
                <a:path w="436879" h="363219">
                  <a:moveTo>
                    <a:pt x="436880" y="81153"/>
                  </a:moveTo>
                  <a:lnTo>
                    <a:pt x="433070" y="81153"/>
                  </a:lnTo>
                  <a:lnTo>
                    <a:pt x="433070" y="93852"/>
                  </a:lnTo>
                  <a:lnTo>
                    <a:pt x="436880" y="93852"/>
                  </a:lnTo>
                  <a:lnTo>
                    <a:pt x="436880" y="81153"/>
                  </a:lnTo>
                  <a:close/>
                </a:path>
                <a:path w="436879" h="363219">
                  <a:moveTo>
                    <a:pt x="3810" y="93853"/>
                  </a:moveTo>
                  <a:lnTo>
                    <a:pt x="0" y="93853"/>
                  </a:lnTo>
                  <a:lnTo>
                    <a:pt x="0" y="100202"/>
                  </a:lnTo>
                  <a:lnTo>
                    <a:pt x="3810" y="100202"/>
                  </a:lnTo>
                  <a:lnTo>
                    <a:pt x="3810" y="93853"/>
                  </a:lnTo>
                  <a:close/>
                </a:path>
                <a:path w="436879" h="363219">
                  <a:moveTo>
                    <a:pt x="436880" y="93853"/>
                  </a:moveTo>
                  <a:lnTo>
                    <a:pt x="433070" y="93853"/>
                  </a:lnTo>
                  <a:lnTo>
                    <a:pt x="433070" y="100202"/>
                  </a:lnTo>
                  <a:lnTo>
                    <a:pt x="436880" y="100202"/>
                  </a:lnTo>
                  <a:lnTo>
                    <a:pt x="436880" y="93853"/>
                  </a:lnTo>
                  <a:close/>
                </a:path>
                <a:path w="436879" h="363219">
                  <a:moveTo>
                    <a:pt x="3810" y="100203"/>
                  </a:moveTo>
                  <a:lnTo>
                    <a:pt x="0" y="100203"/>
                  </a:lnTo>
                  <a:lnTo>
                    <a:pt x="0" y="119252"/>
                  </a:lnTo>
                  <a:lnTo>
                    <a:pt x="3810" y="119252"/>
                  </a:lnTo>
                  <a:lnTo>
                    <a:pt x="3810" y="100203"/>
                  </a:lnTo>
                  <a:close/>
                </a:path>
                <a:path w="436879" h="363219">
                  <a:moveTo>
                    <a:pt x="436880" y="100203"/>
                  </a:moveTo>
                  <a:lnTo>
                    <a:pt x="433070" y="100203"/>
                  </a:lnTo>
                  <a:lnTo>
                    <a:pt x="433070" y="119252"/>
                  </a:lnTo>
                  <a:lnTo>
                    <a:pt x="436880" y="119252"/>
                  </a:lnTo>
                  <a:lnTo>
                    <a:pt x="436880" y="100203"/>
                  </a:lnTo>
                  <a:close/>
                </a:path>
                <a:path w="436879" h="363219">
                  <a:moveTo>
                    <a:pt x="3810" y="119253"/>
                  </a:moveTo>
                  <a:lnTo>
                    <a:pt x="0" y="119253"/>
                  </a:lnTo>
                  <a:lnTo>
                    <a:pt x="0" y="170052"/>
                  </a:lnTo>
                  <a:lnTo>
                    <a:pt x="3810" y="170052"/>
                  </a:lnTo>
                  <a:lnTo>
                    <a:pt x="3810" y="119253"/>
                  </a:lnTo>
                  <a:close/>
                </a:path>
                <a:path w="436879" h="363219">
                  <a:moveTo>
                    <a:pt x="436880" y="119253"/>
                  </a:moveTo>
                  <a:lnTo>
                    <a:pt x="433070" y="119253"/>
                  </a:lnTo>
                  <a:lnTo>
                    <a:pt x="433070" y="170052"/>
                  </a:lnTo>
                  <a:lnTo>
                    <a:pt x="436880" y="170052"/>
                  </a:lnTo>
                  <a:lnTo>
                    <a:pt x="436880" y="119253"/>
                  </a:lnTo>
                  <a:close/>
                </a:path>
                <a:path w="436879" h="363219">
                  <a:moveTo>
                    <a:pt x="3810" y="170053"/>
                  </a:moveTo>
                  <a:lnTo>
                    <a:pt x="0" y="170053"/>
                  </a:lnTo>
                  <a:lnTo>
                    <a:pt x="0" y="271652"/>
                  </a:lnTo>
                  <a:lnTo>
                    <a:pt x="3810" y="271652"/>
                  </a:lnTo>
                  <a:lnTo>
                    <a:pt x="3810" y="170053"/>
                  </a:lnTo>
                  <a:close/>
                </a:path>
                <a:path w="436879" h="363219">
                  <a:moveTo>
                    <a:pt x="436880" y="170053"/>
                  </a:moveTo>
                  <a:lnTo>
                    <a:pt x="433070" y="170053"/>
                  </a:lnTo>
                  <a:lnTo>
                    <a:pt x="433070" y="271652"/>
                  </a:lnTo>
                  <a:lnTo>
                    <a:pt x="436880" y="271652"/>
                  </a:lnTo>
                  <a:lnTo>
                    <a:pt x="436880" y="170053"/>
                  </a:lnTo>
                  <a:close/>
                </a:path>
                <a:path w="436879" h="363219">
                  <a:moveTo>
                    <a:pt x="3810" y="271653"/>
                  </a:moveTo>
                  <a:lnTo>
                    <a:pt x="0" y="271653"/>
                  </a:lnTo>
                  <a:lnTo>
                    <a:pt x="0" y="290702"/>
                  </a:lnTo>
                  <a:lnTo>
                    <a:pt x="3810" y="290702"/>
                  </a:lnTo>
                  <a:lnTo>
                    <a:pt x="3810" y="271653"/>
                  </a:lnTo>
                  <a:close/>
                </a:path>
                <a:path w="436879" h="363219">
                  <a:moveTo>
                    <a:pt x="436880" y="271653"/>
                  </a:moveTo>
                  <a:lnTo>
                    <a:pt x="433070" y="271653"/>
                  </a:lnTo>
                  <a:lnTo>
                    <a:pt x="433070" y="290702"/>
                  </a:lnTo>
                  <a:lnTo>
                    <a:pt x="436880" y="290702"/>
                  </a:lnTo>
                  <a:lnTo>
                    <a:pt x="436880" y="271653"/>
                  </a:lnTo>
                  <a:close/>
                </a:path>
                <a:path w="436879" h="363219">
                  <a:moveTo>
                    <a:pt x="3810" y="290703"/>
                  </a:moveTo>
                  <a:lnTo>
                    <a:pt x="0" y="290703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290703"/>
                  </a:lnTo>
                  <a:close/>
                </a:path>
                <a:path w="436879" h="363219">
                  <a:moveTo>
                    <a:pt x="436880" y="290703"/>
                  </a:moveTo>
                  <a:lnTo>
                    <a:pt x="433070" y="290703"/>
                  </a:lnTo>
                  <a:lnTo>
                    <a:pt x="433070" y="309752"/>
                  </a:lnTo>
                  <a:lnTo>
                    <a:pt x="436880" y="309752"/>
                  </a:lnTo>
                  <a:lnTo>
                    <a:pt x="436880" y="290703"/>
                  </a:lnTo>
                  <a:close/>
                </a:path>
                <a:path w="436879" h="363219">
                  <a:moveTo>
                    <a:pt x="394970" y="361950"/>
                  </a:moveTo>
                  <a:lnTo>
                    <a:pt x="44450" y="361950"/>
                  </a:lnTo>
                  <a:lnTo>
                    <a:pt x="44450" y="363093"/>
                  </a:lnTo>
                  <a:lnTo>
                    <a:pt x="394970" y="363093"/>
                  </a:lnTo>
                  <a:lnTo>
                    <a:pt x="394970" y="361950"/>
                  </a:lnTo>
                  <a:close/>
                </a:path>
                <a:path w="436879" h="363219">
                  <a:moveTo>
                    <a:pt x="397510" y="360553"/>
                  </a:moveTo>
                  <a:lnTo>
                    <a:pt x="43180" y="360553"/>
                  </a:lnTo>
                  <a:lnTo>
                    <a:pt x="43180" y="361950"/>
                  </a:lnTo>
                  <a:lnTo>
                    <a:pt x="397510" y="361950"/>
                  </a:lnTo>
                  <a:lnTo>
                    <a:pt x="397510" y="360553"/>
                  </a:lnTo>
                  <a:close/>
                </a:path>
                <a:path w="436879" h="363219">
                  <a:moveTo>
                    <a:pt x="398780" y="359410"/>
                  </a:moveTo>
                  <a:lnTo>
                    <a:pt x="40640" y="359410"/>
                  </a:lnTo>
                  <a:lnTo>
                    <a:pt x="40640" y="360553"/>
                  </a:lnTo>
                  <a:lnTo>
                    <a:pt x="398780" y="360553"/>
                  </a:lnTo>
                  <a:lnTo>
                    <a:pt x="398780" y="359410"/>
                  </a:lnTo>
                  <a:close/>
                </a:path>
                <a:path w="436879" h="363219">
                  <a:moveTo>
                    <a:pt x="40640" y="359283"/>
                  </a:moveTo>
                  <a:lnTo>
                    <a:pt x="39370" y="359283"/>
                  </a:lnTo>
                  <a:lnTo>
                    <a:pt x="40640" y="359410"/>
                  </a:lnTo>
                  <a:close/>
                </a:path>
                <a:path w="436879" h="363219">
                  <a:moveTo>
                    <a:pt x="400050" y="359283"/>
                  </a:moveTo>
                  <a:lnTo>
                    <a:pt x="398780" y="359283"/>
                  </a:lnTo>
                  <a:lnTo>
                    <a:pt x="400050" y="359410"/>
                  </a:lnTo>
                  <a:close/>
                </a:path>
                <a:path w="436879" h="363219">
                  <a:moveTo>
                    <a:pt x="435610" y="325120"/>
                  </a:moveTo>
                  <a:lnTo>
                    <a:pt x="433070" y="325120"/>
                  </a:lnTo>
                  <a:lnTo>
                    <a:pt x="433070" y="327660"/>
                  </a:lnTo>
                  <a:lnTo>
                    <a:pt x="434340" y="327660"/>
                  </a:lnTo>
                  <a:lnTo>
                    <a:pt x="434340" y="326390"/>
                  </a:lnTo>
                  <a:lnTo>
                    <a:pt x="435610" y="326390"/>
                  </a:lnTo>
                  <a:lnTo>
                    <a:pt x="435610" y="325120"/>
                  </a:lnTo>
                  <a:close/>
                </a:path>
                <a:path w="436879" h="363219">
                  <a:moveTo>
                    <a:pt x="3810" y="321310"/>
                  </a:moveTo>
                  <a:lnTo>
                    <a:pt x="0" y="321310"/>
                  </a:lnTo>
                  <a:lnTo>
                    <a:pt x="0" y="322453"/>
                  </a:lnTo>
                  <a:lnTo>
                    <a:pt x="1270" y="322453"/>
                  </a:lnTo>
                  <a:lnTo>
                    <a:pt x="1270" y="323850"/>
                  </a:lnTo>
                  <a:lnTo>
                    <a:pt x="2540" y="323850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321310"/>
                  </a:lnTo>
                  <a:close/>
                </a:path>
                <a:path w="436879" h="363219">
                  <a:moveTo>
                    <a:pt x="436880" y="321310"/>
                  </a:moveTo>
                  <a:lnTo>
                    <a:pt x="433070" y="321310"/>
                  </a:lnTo>
                  <a:lnTo>
                    <a:pt x="433070" y="324993"/>
                  </a:lnTo>
                  <a:lnTo>
                    <a:pt x="435610" y="324993"/>
                  </a:lnTo>
                  <a:lnTo>
                    <a:pt x="436880" y="325120"/>
                  </a:lnTo>
                  <a:lnTo>
                    <a:pt x="436880" y="321310"/>
                  </a:lnTo>
                  <a:close/>
                </a:path>
                <a:path w="436879" h="363219">
                  <a:moveTo>
                    <a:pt x="3810" y="318770"/>
                  </a:moveTo>
                  <a:lnTo>
                    <a:pt x="0" y="318770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318770"/>
                  </a:lnTo>
                  <a:close/>
                </a:path>
                <a:path w="436879" h="363219">
                  <a:moveTo>
                    <a:pt x="436880" y="318770"/>
                  </a:moveTo>
                  <a:lnTo>
                    <a:pt x="433070" y="318770"/>
                  </a:lnTo>
                  <a:lnTo>
                    <a:pt x="433070" y="321183"/>
                  </a:lnTo>
                  <a:lnTo>
                    <a:pt x="436880" y="321183"/>
                  </a:lnTo>
                  <a:lnTo>
                    <a:pt x="436880" y="318770"/>
                  </a:lnTo>
                  <a:close/>
                </a:path>
                <a:path w="436879" h="363219">
                  <a:moveTo>
                    <a:pt x="3810" y="314960"/>
                  </a:moveTo>
                  <a:lnTo>
                    <a:pt x="0" y="314960"/>
                  </a:lnTo>
                  <a:lnTo>
                    <a:pt x="0" y="318642"/>
                  </a:lnTo>
                  <a:lnTo>
                    <a:pt x="3810" y="318642"/>
                  </a:lnTo>
                  <a:lnTo>
                    <a:pt x="3810" y="314960"/>
                  </a:lnTo>
                  <a:close/>
                </a:path>
                <a:path w="436879" h="363219">
                  <a:moveTo>
                    <a:pt x="436880" y="314960"/>
                  </a:moveTo>
                  <a:lnTo>
                    <a:pt x="433070" y="314960"/>
                  </a:lnTo>
                  <a:lnTo>
                    <a:pt x="433070" y="318642"/>
                  </a:lnTo>
                  <a:lnTo>
                    <a:pt x="436880" y="318642"/>
                  </a:lnTo>
                  <a:lnTo>
                    <a:pt x="436880" y="314960"/>
                  </a:lnTo>
                  <a:close/>
                </a:path>
                <a:path w="436879" h="363219">
                  <a:moveTo>
                    <a:pt x="3810" y="312419"/>
                  </a:moveTo>
                  <a:lnTo>
                    <a:pt x="0" y="312419"/>
                  </a:lnTo>
                  <a:lnTo>
                    <a:pt x="0" y="314832"/>
                  </a:lnTo>
                  <a:lnTo>
                    <a:pt x="3810" y="314832"/>
                  </a:lnTo>
                  <a:lnTo>
                    <a:pt x="3810" y="312419"/>
                  </a:lnTo>
                  <a:close/>
                </a:path>
                <a:path w="436879" h="363219">
                  <a:moveTo>
                    <a:pt x="436880" y="312419"/>
                  </a:moveTo>
                  <a:lnTo>
                    <a:pt x="433070" y="312419"/>
                  </a:lnTo>
                  <a:lnTo>
                    <a:pt x="433070" y="314832"/>
                  </a:lnTo>
                  <a:lnTo>
                    <a:pt x="436880" y="314832"/>
                  </a:lnTo>
                  <a:lnTo>
                    <a:pt x="436880" y="312419"/>
                  </a:lnTo>
                  <a:close/>
                </a:path>
                <a:path w="436879" h="363219">
                  <a:moveTo>
                    <a:pt x="3810" y="309879"/>
                  </a:moveTo>
                  <a:lnTo>
                    <a:pt x="0" y="309879"/>
                  </a:lnTo>
                  <a:lnTo>
                    <a:pt x="0" y="312292"/>
                  </a:lnTo>
                  <a:lnTo>
                    <a:pt x="3810" y="312292"/>
                  </a:lnTo>
                  <a:lnTo>
                    <a:pt x="3810" y="309879"/>
                  </a:lnTo>
                  <a:close/>
                </a:path>
                <a:path w="436879" h="363219">
                  <a:moveTo>
                    <a:pt x="436880" y="309879"/>
                  </a:moveTo>
                  <a:lnTo>
                    <a:pt x="433070" y="309879"/>
                  </a:lnTo>
                  <a:lnTo>
                    <a:pt x="433070" y="312292"/>
                  </a:lnTo>
                  <a:lnTo>
                    <a:pt x="436880" y="312292"/>
                  </a:lnTo>
                  <a:lnTo>
                    <a:pt x="436880" y="309879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5571490" y="2612517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60" h="356869">
                  <a:moveTo>
                    <a:pt x="3810" y="63373"/>
                  </a:moveTo>
                  <a:lnTo>
                    <a:pt x="0" y="63373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63373"/>
                  </a:lnTo>
                  <a:close/>
                </a:path>
                <a:path w="429260" h="356869">
                  <a:moveTo>
                    <a:pt x="429260" y="63373"/>
                  </a:moveTo>
                  <a:lnTo>
                    <a:pt x="426720" y="63373"/>
                  </a:lnTo>
                  <a:lnTo>
                    <a:pt x="426720" y="72262"/>
                  </a:lnTo>
                  <a:lnTo>
                    <a:pt x="429260" y="72262"/>
                  </a:lnTo>
                  <a:lnTo>
                    <a:pt x="429260" y="63373"/>
                  </a:lnTo>
                  <a:close/>
                </a:path>
                <a:path w="429260" h="356869">
                  <a:moveTo>
                    <a:pt x="3810" y="59562"/>
                  </a:moveTo>
                  <a:lnTo>
                    <a:pt x="0" y="5956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9562"/>
                  </a:lnTo>
                  <a:close/>
                </a:path>
                <a:path w="429260" h="356869">
                  <a:moveTo>
                    <a:pt x="429260" y="59562"/>
                  </a:moveTo>
                  <a:lnTo>
                    <a:pt x="426720" y="59562"/>
                  </a:lnTo>
                  <a:lnTo>
                    <a:pt x="426720" y="62102"/>
                  </a:lnTo>
                  <a:lnTo>
                    <a:pt x="429260" y="62102"/>
                  </a:lnTo>
                  <a:lnTo>
                    <a:pt x="429260" y="59562"/>
                  </a:lnTo>
                  <a:close/>
                </a:path>
                <a:path w="429260" h="356869">
                  <a:moveTo>
                    <a:pt x="3810" y="57023"/>
                  </a:moveTo>
                  <a:lnTo>
                    <a:pt x="0" y="57023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7023"/>
                  </a:lnTo>
                  <a:close/>
                </a:path>
                <a:path w="429260" h="356869">
                  <a:moveTo>
                    <a:pt x="429260" y="57023"/>
                  </a:moveTo>
                  <a:lnTo>
                    <a:pt x="426720" y="57023"/>
                  </a:lnTo>
                  <a:lnTo>
                    <a:pt x="426720" y="58292"/>
                  </a:lnTo>
                  <a:lnTo>
                    <a:pt x="429260" y="58292"/>
                  </a:lnTo>
                  <a:lnTo>
                    <a:pt x="429260" y="57023"/>
                  </a:lnTo>
                  <a:close/>
                </a:path>
                <a:path w="429260" h="356869">
                  <a:moveTo>
                    <a:pt x="3810" y="53212"/>
                  </a:moveTo>
                  <a:lnTo>
                    <a:pt x="0" y="53212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53212"/>
                  </a:lnTo>
                  <a:close/>
                </a:path>
                <a:path w="429260" h="356869">
                  <a:moveTo>
                    <a:pt x="429260" y="53212"/>
                  </a:moveTo>
                  <a:lnTo>
                    <a:pt x="426720" y="53212"/>
                  </a:lnTo>
                  <a:lnTo>
                    <a:pt x="426720" y="55752"/>
                  </a:lnTo>
                  <a:lnTo>
                    <a:pt x="429260" y="55752"/>
                  </a:lnTo>
                  <a:lnTo>
                    <a:pt x="429260" y="53212"/>
                  </a:lnTo>
                  <a:close/>
                </a:path>
                <a:path w="429260" h="356869">
                  <a:moveTo>
                    <a:pt x="3810" y="46862"/>
                  </a:moveTo>
                  <a:lnTo>
                    <a:pt x="0" y="46862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6862"/>
                  </a:lnTo>
                  <a:close/>
                </a:path>
                <a:path w="429260" h="356869">
                  <a:moveTo>
                    <a:pt x="429260" y="46862"/>
                  </a:moveTo>
                  <a:lnTo>
                    <a:pt x="426720" y="46862"/>
                  </a:lnTo>
                  <a:lnTo>
                    <a:pt x="426720" y="51942"/>
                  </a:lnTo>
                  <a:lnTo>
                    <a:pt x="429260" y="51942"/>
                  </a:lnTo>
                  <a:lnTo>
                    <a:pt x="429260" y="46862"/>
                  </a:lnTo>
                  <a:close/>
                </a:path>
                <a:path w="429260" h="356869">
                  <a:moveTo>
                    <a:pt x="3810" y="44323"/>
                  </a:moveTo>
                  <a:lnTo>
                    <a:pt x="0" y="44323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4323"/>
                  </a:lnTo>
                  <a:close/>
                </a:path>
                <a:path w="429260" h="356869">
                  <a:moveTo>
                    <a:pt x="429260" y="44323"/>
                  </a:moveTo>
                  <a:lnTo>
                    <a:pt x="426720" y="44323"/>
                  </a:lnTo>
                  <a:lnTo>
                    <a:pt x="426720" y="45592"/>
                  </a:lnTo>
                  <a:lnTo>
                    <a:pt x="429260" y="45592"/>
                  </a:lnTo>
                  <a:lnTo>
                    <a:pt x="429260" y="44323"/>
                  </a:lnTo>
                  <a:close/>
                </a:path>
                <a:path w="429260" h="356869">
                  <a:moveTo>
                    <a:pt x="3810" y="40512"/>
                  </a:moveTo>
                  <a:lnTo>
                    <a:pt x="0" y="40512"/>
                  </a:lnTo>
                  <a:lnTo>
                    <a:pt x="0" y="43052"/>
                  </a:lnTo>
                  <a:lnTo>
                    <a:pt x="3810" y="43052"/>
                  </a:lnTo>
                  <a:lnTo>
                    <a:pt x="3810" y="40512"/>
                  </a:lnTo>
                  <a:close/>
                </a:path>
                <a:path w="429260" h="356869">
                  <a:moveTo>
                    <a:pt x="429260" y="40512"/>
                  </a:moveTo>
                  <a:lnTo>
                    <a:pt x="426720" y="40512"/>
                  </a:lnTo>
                  <a:lnTo>
                    <a:pt x="426720" y="43052"/>
                  </a:lnTo>
                  <a:lnTo>
                    <a:pt x="429260" y="43052"/>
                  </a:lnTo>
                  <a:lnTo>
                    <a:pt x="429260" y="40512"/>
                  </a:lnTo>
                  <a:close/>
                </a:path>
                <a:path w="429260" h="356869">
                  <a:moveTo>
                    <a:pt x="3810" y="37973"/>
                  </a:moveTo>
                  <a:lnTo>
                    <a:pt x="0" y="37973"/>
                  </a:lnTo>
                  <a:lnTo>
                    <a:pt x="0" y="39242"/>
                  </a:lnTo>
                  <a:lnTo>
                    <a:pt x="3810" y="39242"/>
                  </a:lnTo>
                  <a:lnTo>
                    <a:pt x="3810" y="37973"/>
                  </a:lnTo>
                  <a:close/>
                </a:path>
                <a:path w="429260" h="356869">
                  <a:moveTo>
                    <a:pt x="429260" y="37973"/>
                  </a:moveTo>
                  <a:lnTo>
                    <a:pt x="426720" y="37973"/>
                  </a:lnTo>
                  <a:lnTo>
                    <a:pt x="426720" y="39242"/>
                  </a:lnTo>
                  <a:lnTo>
                    <a:pt x="429260" y="39242"/>
                  </a:lnTo>
                  <a:lnTo>
                    <a:pt x="429260" y="37973"/>
                  </a:lnTo>
                  <a:close/>
                </a:path>
                <a:path w="429260" h="356869">
                  <a:moveTo>
                    <a:pt x="3810" y="34289"/>
                  </a:moveTo>
                  <a:lnTo>
                    <a:pt x="0" y="34289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4289"/>
                  </a:lnTo>
                  <a:close/>
                </a:path>
                <a:path w="429260" h="356869">
                  <a:moveTo>
                    <a:pt x="429260" y="34289"/>
                  </a:moveTo>
                  <a:lnTo>
                    <a:pt x="426720" y="34289"/>
                  </a:lnTo>
                  <a:lnTo>
                    <a:pt x="426720" y="36702"/>
                  </a:lnTo>
                  <a:lnTo>
                    <a:pt x="429260" y="36702"/>
                  </a:lnTo>
                  <a:lnTo>
                    <a:pt x="429260" y="34289"/>
                  </a:lnTo>
                  <a:close/>
                </a:path>
                <a:path w="429260" h="356869">
                  <a:moveTo>
                    <a:pt x="2539" y="32892"/>
                  </a:moveTo>
                  <a:lnTo>
                    <a:pt x="1270" y="32892"/>
                  </a:lnTo>
                  <a:lnTo>
                    <a:pt x="1270" y="34289"/>
                  </a:lnTo>
                  <a:lnTo>
                    <a:pt x="2539" y="34289"/>
                  </a:lnTo>
                  <a:lnTo>
                    <a:pt x="2539" y="32892"/>
                  </a:lnTo>
                  <a:close/>
                </a:path>
                <a:path w="429260" h="356869">
                  <a:moveTo>
                    <a:pt x="427989" y="30352"/>
                  </a:moveTo>
                  <a:lnTo>
                    <a:pt x="426720" y="30352"/>
                  </a:lnTo>
                  <a:lnTo>
                    <a:pt x="426720" y="32892"/>
                  </a:lnTo>
                  <a:lnTo>
                    <a:pt x="427989" y="32892"/>
                  </a:lnTo>
                  <a:lnTo>
                    <a:pt x="427989" y="30352"/>
                  </a:lnTo>
                  <a:close/>
                </a:path>
                <a:path w="429260" h="356869">
                  <a:moveTo>
                    <a:pt x="396239" y="2539"/>
                  </a:moveTo>
                  <a:lnTo>
                    <a:pt x="34289" y="2539"/>
                  </a:lnTo>
                  <a:lnTo>
                    <a:pt x="34289" y="3810"/>
                  </a:lnTo>
                  <a:lnTo>
                    <a:pt x="396239" y="3810"/>
                  </a:lnTo>
                  <a:lnTo>
                    <a:pt x="396239" y="2539"/>
                  </a:lnTo>
                  <a:close/>
                </a:path>
                <a:path w="429260" h="356869">
                  <a:moveTo>
                    <a:pt x="38100" y="1142"/>
                  </a:moveTo>
                  <a:lnTo>
                    <a:pt x="36830" y="1142"/>
                  </a:lnTo>
                  <a:lnTo>
                    <a:pt x="36830" y="2539"/>
                  </a:lnTo>
                  <a:lnTo>
                    <a:pt x="38100" y="2539"/>
                  </a:lnTo>
                  <a:lnTo>
                    <a:pt x="38100" y="1142"/>
                  </a:lnTo>
                  <a:close/>
                </a:path>
                <a:path w="429260" h="356869">
                  <a:moveTo>
                    <a:pt x="394970" y="1142"/>
                  </a:moveTo>
                  <a:lnTo>
                    <a:pt x="393700" y="1142"/>
                  </a:lnTo>
                  <a:lnTo>
                    <a:pt x="393700" y="2539"/>
                  </a:lnTo>
                  <a:lnTo>
                    <a:pt x="394970" y="2539"/>
                  </a:lnTo>
                  <a:lnTo>
                    <a:pt x="394970" y="1142"/>
                  </a:lnTo>
                  <a:close/>
                </a:path>
                <a:path w="429260" h="356869">
                  <a:moveTo>
                    <a:pt x="391160" y="0"/>
                  </a:moveTo>
                  <a:lnTo>
                    <a:pt x="39370" y="0"/>
                  </a:lnTo>
                  <a:lnTo>
                    <a:pt x="39370" y="1142"/>
                  </a:lnTo>
                  <a:lnTo>
                    <a:pt x="391160" y="1142"/>
                  </a:lnTo>
                  <a:lnTo>
                    <a:pt x="391160" y="0"/>
                  </a:lnTo>
                  <a:close/>
                </a:path>
                <a:path w="429260" h="356869">
                  <a:moveTo>
                    <a:pt x="3810" y="72263"/>
                  </a:moveTo>
                  <a:lnTo>
                    <a:pt x="0" y="72263"/>
                  </a:lnTo>
                  <a:lnTo>
                    <a:pt x="0" y="78612"/>
                  </a:lnTo>
                  <a:lnTo>
                    <a:pt x="3810" y="78612"/>
                  </a:lnTo>
                  <a:lnTo>
                    <a:pt x="3810" y="72263"/>
                  </a:lnTo>
                  <a:close/>
                </a:path>
                <a:path w="429260" h="356869">
                  <a:moveTo>
                    <a:pt x="429260" y="72263"/>
                  </a:moveTo>
                  <a:lnTo>
                    <a:pt x="426720" y="72263"/>
                  </a:lnTo>
                  <a:lnTo>
                    <a:pt x="426720" y="78612"/>
                  </a:lnTo>
                  <a:lnTo>
                    <a:pt x="429260" y="78612"/>
                  </a:lnTo>
                  <a:lnTo>
                    <a:pt x="429260" y="72263"/>
                  </a:lnTo>
                  <a:close/>
                </a:path>
                <a:path w="429260" h="356869">
                  <a:moveTo>
                    <a:pt x="3810" y="78613"/>
                  </a:moveTo>
                  <a:lnTo>
                    <a:pt x="0" y="7861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78613"/>
                  </a:lnTo>
                  <a:close/>
                </a:path>
                <a:path w="429260" h="356869">
                  <a:moveTo>
                    <a:pt x="429260" y="78613"/>
                  </a:moveTo>
                  <a:lnTo>
                    <a:pt x="426720" y="78613"/>
                  </a:lnTo>
                  <a:lnTo>
                    <a:pt x="426720" y="91312"/>
                  </a:lnTo>
                  <a:lnTo>
                    <a:pt x="429260" y="91312"/>
                  </a:lnTo>
                  <a:lnTo>
                    <a:pt x="429260" y="78613"/>
                  </a:lnTo>
                  <a:close/>
                </a:path>
                <a:path w="429260" h="356869">
                  <a:moveTo>
                    <a:pt x="3810" y="91313"/>
                  </a:moveTo>
                  <a:lnTo>
                    <a:pt x="0" y="91313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91313"/>
                  </a:lnTo>
                  <a:close/>
                </a:path>
                <a:path w="429260" h="356869">
                  <a:moveTo>
                    <a:pt x="429260" y="91313"/>
                  </a:moveTo>
                  <a:lnTo>
                    <a:pt x="426720" y="91313"/>
                  </a:lnTo>
                  <a:lnTo>
                    <a:pt x="426720" y="97662"/>
                  </a:lnTo>
                  <a:lnTo>
                    <a:pt x="429260" y="97662"/>
                  </a:lnTo>
                  <a:lnTo>
                    <a:pt x="429260" y="91313"/>
                  </a:lnTo>
                  <a:close/>
                </a:path>
                <a:path w="429260" h="356869">
                  <a:moveTo>
                    <a:pt x="3810" y="97663"/>
                  </a:moveTo>
                  <a:lnTo>
                    <a:pt x="0" y="97663"/>
                  </a:lnTo>
                  <a:lnTo>
                    <a:pt x="0" y="116712"/>
                  </a:lnTo>
                  <a:lnTo>
                    <a:pt x="3810" y="116712"/>
                  </a:lnTo>
                  <a:lnTo>
                    <a:pt x="3810" y="97663"/>
                  </a:lnTo>
                  <a:close/>
                </a:path>
                <a:path w="429260" h="356869">
                  <a:moveTo>
                    <a:pt x="429260" y="97663"/>
                  </a:moveTo>
                  <a:lnTo>
                    <a:pt x="426720" y="97663"/>
                  </a:lnTo>
                  <a:lnTo>
                    <a:pt x="426720" y="116712"/>
                  </a:lnTo>
                  <a:lnTo>
                    <a:pt x="429260" y="116712"/>
                  </a:lnTo>
                  <a:lnTo>
                    <a:pt x="429260" y="97663"/>
                  </a:lnTo>
                  <a:close/>
                </a:path>
                <a:path w="429260" h="356869">
                  <a:moveTo>
                    <a:pt x="3810" y="116713"/>
                  </a:moveTo>
                  <a:lnTo>
                    <a:pt x="0" y="116713"/>
                  </a:lnTo>
                  <a:lnTo>
                    <a:pt x="0" y="167512"/>
                  </a:lnTo>
                  <a:lnTo>
                    <a:pt x="3810" y="167512"/>
                  </a:lnTo>
                  <a:lnTo>
                    <a:pt x="3810" y="116713"/>
                  </a:lnTo>
                  <a:close/>
                </a:path>
                <a:path w="429260" h="356869">
                  <a:moveTo>
                    <a:pt x="429260" y="116713"/>
                  </a:moveTo>
                  <a:lnTo>
                    <a:pt x="426720" y="116713"/>
                  </a:lnTo>
                  <a:lnTo>
                    <a:pt x="426720" y="167512"/>
                  </a:lnTo>
                  <a:lnTo>
                    <a:pt x="429260" y="167512"/>
                  </a:lnTo>
                  <a:lnTo>
                    <a:pt x="429260" y="116713"/>
                  </a:lnTo>
                  <a:close/>
                </a:path>
                <a:path w="429260" h="356869">
                  <a:moveTo>
                    <a:pt x="3810" y="167513"/>
                  </a:moveTo>
                  <a:lnTo>
                    <a:pt x="0" y="16751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167513"/>
                  </a:lnTo>
                  <a:close/>
                </a:path>
                <a:path w="429260" h="356869">
                  <a:moveTo>
                    <a:pt x="429260" y="167513"/>
                  </a:moveTo>
                  <a:lnTo>
                    <a:pt x="426720" y="167513"/>
                  </a:lnTo>
                  <a:lnTo>
                    <a:pt x="426720" y="269113"/>
                  </a:lnTo>
                  <a:lnTo>
                    <a:pt x="429260" y="269113"/>
                  </a:lnTo>
                  <a:lnTo>
                    <a:pt x="429260" y="167513"/>
                  </a:lnTo>
                  <a:close/>
                </a:path>
                <a:path w="429260" h="356869">
                  <a:moveTo>
                    <a:pt x="3810" y="269113"/>
                  </a:moveTo>
                  <a:lnTo>
                    <a:pt x="0" y="26911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69113"/>
                  </a:lnTo>
                  <a:close/>
                </a:path>
                <a:path w="429260" h="356869">
                  <a:moveTo>
                    <a:pt x="429260" y="269113"/>
                  </a:moveTo>
                  <a:lnTo>
                    <a:pt x="426720" y="269113"/>
                  </a:lnTo>
                  <a:lnTo>
                    <a:pt x="426720" y="288163"/>
                  </a:lnTo>
                  <a:lnTo>
                    <a:pt x="429260" y="288163"/>
                  </a:lnTo>
                  <a:lnTo>
                    <a:pt x="429260" y="269113"/>
                  </a:lnTo>
                  <a:close/>
                </a:path>
                <a:path w="429260" h="356869">
                  <a:moveTo>
                    <a:pt x="3810" y="288163"/>
                  </a:moveTo>
                  <a:lnTo>
                    <a:pt x="0" y="28816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88163"/>
                  </a:lnTo>
                  <a:close/>
                </a:path>
                <a:path w="429260" h="356869">
                  <a:moveTo>
                    <a:pt x="429260" y="288163"/>
                  </a:moveTo>
                  <a:lnTo>
                    <a:pt x="426720" y="288163"/>
                  </a:lnTo>
                  <a:lnTo>
                    <a:pt x="426720" y="307213"/>
                  </a:lnTo>
                  <a:lnTo>
                    <a:pt x="429260" y="307213"/>
                  </a:lnTo>
                  <a:lnTo>
                    <a:pt x="429260" y="288163"/>
                  </a:lnTo>
                  <a:close/>
                </a:path>
                <a:path w="429260" h="356869">
                  <a:moveTo>
                    <a:pt x="396239" y="355600"/>
                  </a:moveTo>
                  <a:lnTo>
                    <a:pt x="35560" y="355600"/>
                  </a:lnTo>
                  <a:lnTo>
                    <a:pt x="35560" y="356743"/>
                  </a:lnTo>
                  <a:lnTo>
                    <a:pt x="396239" y="356743"/>
                  </a:lnTo>
                  <a:lnTo>
                    <a:pt x="396239" y="355600"/>
                  </a:lnTo>
                  <a:close/>
                </a:path>
                <a:path w="429260" h="356869">
                  <a:moveTo>
                    <a:pt x="397510" y="354330"/>
                  </a:moveTo>
                  <a:lnTo>
                    <a:pt x="34289" y="354330"/>
                  </a:lnTo>
                  <a:lnTo>
                    <a:pt x="34289" y="355600"/>
                  </a:lnTo>
                  <a:lnTo>
                    <a:pt x="397510" y="355600"/>
                  </a:lnTo>
                  <a:lnTo>
                    <a:pt x="397510" y="354330"/>
                  </a:lnTo>
                  <a:close/>
                </a:path>
                <a:path w="429260" h="356869">
                  <a:moveTo>
                    <a:pt x="400050" y="353060"/>
                  </a:moveTo>
                  <a:lnTo>
                    <a:pt x="33020" y="353060"/>
                  </a:lnTo>
                  <a:lnTo>
                    <a:pt x="33020" y="354330"/>
                  </a:lnTo>
                  <a:lnTo>
                    <a:pt x="34289" y="354330"/>
                  </a:lnTo>
                  <a:lnTo>
                    <a:pt x="400050" y="354203"/>
                  </a:lnTo>
                  <a:lnTo>
                    <a:pt x="400050" y="353060"/>
                  </a:lnTo>
                  <a:close/>
                </a:path>
                <a:path w="429260" h="356869">
                  <a:moveTo>
                    <a:pt x="400050" y="354203"/>
                  </a:moveTo>
                  <a:lnTo>
                    <a:pt x="397510" y="354203"/>
                  </a:lnTo>
                  <a:lnTo>
                    <a:pt x="400050" y="354330"/>
                  </a:lnTo>
                  <a:close/>
                </a:path>
                <a:path w="429260" h="356869">
                  <a:moveTo>
                    <a:pt x="401320" y="352933"/>
                  </a:moveTo>
                  <a:lnTo>
                    <a:pt x="30480" y="352933"/>
                  </a:lnTo>
                  <a:lnTo>
                    <a:pt x="401320" y="353060"/>
                  </a:lnTo>
                  <a:close/>
                </a:path>
                <a:path w="429260" h="356869">
                  <a:moveTo>
                    <a:pt x="429260" y="325120"/>
                  </a:moveTo>
                  <a:lnTo>
                    <a:pt x="426720" y="325120"/>
                  </a:lnTo>
                  <a:lnTo>
                    <a:pt x="426720" y="328930"/>
                  </a:lnTo>
                  <a:lnTo>
                    <a:pt x="427989" y="328930"/>
                  </a:lnTo>
                  <a:lnTo>
                    <a:pt x="427989" y="327660"/>
                  </a:lnTo>
                  <a:lnTo>
                    <a:pt x="429260" y="327660"/>
                  </a:lnTo>
                  <a:lnTo>
                    <a:pt x="429260" y="325120"/>
                  </a:lnTo>
                  <a:close/>
                </a:path>
                <a:path w="429260" h="356869">
                  <a:moveTo>
                    <a:pt x="3810" y="325120"/>
                  </a:moveTo>
                  <a:lnTo>
                    <a:pt x="1270" y="325120"/>
                  </a:lnTo>
                  <a:lnTo>
                    <a:pt x="1270" y="326263"/>
                  </a:lnTo>
                  <a:lnTo>
                    <a:pt x="2539" y="326263"/>
                  </a:lnTo>
                  <a:lnTo>
                    <a:pt x="2539" y="327660"/>
                  </a:lnTo>
                  <a:lnTo>
                    <a:pt x="3810" y="327660"/>
                  </a:lnTo>
                  <a:lnTo>
                    <a:pt x="3810" y="325120"/>
                  </a:lnTo>
                  <a:close/>
                </a:path>
                <a:path w="429260" h="356869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4993"/>
                  </a:lnTo>
                  <a:lnTo>
                    <a:pt x="3810" y="324993"/>
                  </a:lnTo>
                  <a:lnTo>
                    <a:pt x="3810" y="322580"/>
                  </a:lnTo>
                  <a:close/>
                </a:path>
                <a:path w="429260" h="356869">
                  <a:moveTo>
                    <a:pt x="429260" y="322580"/>
                  </a:moveTo>
                  <a:lnTo>
                    <a:pt x="426720" y="322580"/>
                  </a:lnTo>
                  <a:lnTo>
                    <a:pt x="426720" y="324993"/>
                  </a:lnTo>
                  <a:lnTo>
                    <a:pt x="429260" y="324993"/>
                  </a:lnTo>
                  <a:lnTo>
                    <a:pt x="429260" y="322580"/>
                  </a:lnTo>
                  <a:close/>
                </a:path>
                <a:path w="429260" h="356869">
                  <a:moveTo>
                    <a:pt x="3810" y="318770"/>
                  </a:moveTo>
                  <a:lnTo>
                    <a:pt x="0" y="318770"/>
                  </a:lnTo>
                  <a:lnTo>
                    <a:pt x="0" y="322453"/>
                  </a:lnTo>
                  <a:lnTo>
                    <a:pt x="3810" y="322453"/>
                  </a:lnTo>
                  <a:lnTo>
                    <a:pt x="3810" y="318770"/>
                  </a:lnTo>
                  <a:close/>
                </a:path>
                <a:path w="429260" h="356869">
                  <a:moveTo>
                    <a:pt x="429260" y="318770"/>
                  </a:moveTo>
                  <a:lnTo>
                    <a:pt x="426720" y="318770"/>
                  </a:lnTo>
                  <a:lnTo>
                    <a:pt x="426720" y="322453"/>
                  </a:lnTo>
                  <a:lnTo>
                    <a:pt x="429260" y="322453"/>
                  </a:lnTo>
                  <a:lnTo>
                    <a:pt x="429260" y="318770"/>
                  </a:lnTo>
                  <a:close/>
                </a:path>
                <a:path w="429260" h="356869">
                  <a:moveTo>
                    <a:pt x="3810" y="316229"/>
                  </a:moveTo>
                  <a:lnTo>
                    <a:pt x="0" y="316229"/>
                  </a:lnTo>
                  <a:lnTo>
                    <a:pt x="0" y="318642"/>
                  </a:lnTo>
                  <a:lnTo>
                    <a:pt x="3810" y="318642"/>
                  </a:lnTo>
                  <a:lnTo>
                    <a:pt x="3810" y="316229"/>
                  </a:lnTo>
                  <a:close/>
                </a:path>
                <a:path w="429260" h="356869">
                  <a:moveTo>
                    <a:pt x="429260" y="316229"/>
                  </a:moveTo>
                  <a:lnTo>
                    <a:pt x="426720" y="316229"/>
                  </a:lnTo>
                  <a:lnTo>
                    <a:pt x="426720" y="318642"/>
                  </a:lnTo>
                  <a:lnTo>
                    <a:pt x="429260" y="318642"/>
                  </a:lnTo>
                  <a:lnTo>
                    <a:pt x="429260" y="316229"/>
                  </a:lnTo>
                  <a:close/>
                </a:path>
                <a:path w="429260" h="356869">
                  <a:moveTo>
                    <a:pt x="3810" y="312420"/>
                  </a:moveTo>
                  <a:lnTo>
                    <a:pt x="0" y="312420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12420"/>
                  </a:lnTo>
                  <a:close/>
                </a:path>
                <a:path w="429260" h="356869">
                  <a:moveTo>
                    <a:pt x="429260" y="312420"/>
                  </a:moveTo>
                  <a:lnTo>
                    <a:pt x="426720" y="312420"/>
                  </a:lnTo>
                  <a:lnTo>
                    <a:pt x="426720" y="316102"/>
                  </a:lnTo>
                  <a:lnTo>
                    <a:pt x="429260" y="316102"/>
                  </a:lnTo>
                  <a:lnTo>
                    <a:pt x="429260" y="312420"/>
                  </a:lnTo>
                  <a:close/>
                </a:path>
                <a:path w="429260" h="356869">
                  <a:moveTo>
                    <a:pt x="3810" y="309879"/>
                  </a:moveTo>
                  <a:lnTo>
                    <a:pt x="0" y="309879"/>
                  </a:lnTo>
                  <a:lnTo>
                    <a:pt x="0" y="312292"/>
                  </a:lnTo>
                  <a:lnTo>
                    <a:pt x="3810" y="312292"/>
                  </a:lnTo>
                  <a:lnTo>
                    <a:pt x="3810" y="309879"/>
                  </a:lnTo>
                  <a:close/>
                </a:path>
                <a:path w="429260" h="356869">
                  <a:moveTo>
                    <a:pt x="429260" y="309879"/>
                  </a:moveTo>
                  <a:lnTo>
                    <a:pt x="426720" y="309879"/>
                  </a:lnTo>
                  <a:lnTo>
                    <a:pt x="426720" y="312292"/>
                  </a:lnTo>
                  <a:lnTo>
                    <a:pt x="429260" y="312292"/>
                  </a:lnTo>
                  <a:lnTo>
                    <a:pt x="429260" y="309879"/>
                  </a:lnTo>
                  <a:close/>
                </a:path>
                <a:path w="429260" h="356869">
                  <a:moveTo>
                    <a:pt x="3810" y="307339"/>
                  </a:moveTo>
                  <a:lnTo>
                    <a:pt x="0" y="307339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7339"/>
                  </a:lnTo>
                  <a:close/>
                </a:path>
                <a:path w="429260" h="356869">
                  <a:moveTo>
                    <a:pt x="429260" y="307339"/>
                  </a:moveTo>
                  <a:lnTo>
                    <a:pt x="426720" y="307339"/>
                  </a:lnTo>
                  <a:lnTo>
                    <a:pt x="426720" y="309752"/>
                  </a:lnTo>
                  <a:lnTo>
                    <a:pt x="429260" y="309752"/>
                  </a:lnTo>
                  <a:lnTo>
                    <a:pt x="429260" y="307339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5575300" y="2616200"/>
              <a:ext cx="422909" cy="349250"/>
            </a:xfrm>
            <a:custGeom>
              <a:avLst/>
              <a:gdLst/>
              <a:ahLst/>
              <a:cxnLst/>
              <a:rect l="l" t="t" r="r" b="b"/>
              <a:pathLst>
                <a:path w="422910" h="349250">
                  <a:moveTo>
                    <a:pt x="3810" y="59689"/>
                  </a:moveTo>
                  <a:lnTo>
                    <a:pt x="0" y="5968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59689"/>
                  </a:lnTo>
                  <a:close/>
                </a:path>
                <a:path w="422910" h="349250">
                  <a:moveTo>
                    <a:pt x="422910" y="59689"/>
                  </a:moveTo>
                  <a:lnTo>
                    <a:pt x="419100" y="59689"/>
                  </a:lnTo>
                  <a:lnTo>
                    <a:pt x="419100" y="68579"/>
                  </a:lnTo>
                  <a:lnTo>
                    <a:pt x="422910" y="68579"/>
                  </a:lnTo>
                  <a:lnTo>
                    <a:pt x="422910" y="59689"/>
                  </a:lnTo>
                  <a:close/>
                </a:path>
                <a:path w="422910" h="349250">
                  <a:moveTo>
                    <a:pt x="3810" y="55879"/>
                  </a:moveTo>
                  <a:lnTo>
                    <a:pt x="0" y="5587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5879"/>
                  </a:lnTo>
                  <a:close/>
                </a:path>
                <a:path w="422910" h="349250">
                  <a:moveTo>
                    <a:pt x="422910" y="55879"/>
                  </a:moveTo>
                  <a:lnTo>
                    <a:pt x="419100" y="55879"/>
                  </a:lnTo>
                  <a:lnTo>
                    <a:pt x="419100" y="58419"/>
                  </a:lnTo>
                  <a:lnTo>
                    <a:pt x="422910" y="58419"/>
                  </a:lnTo>
                  <a:lnTo>
                    <a:pt x="422910" y="55879"/>
                  </a:lnTo>
                  <a:close/>
                </a:path>
                <a:path w="422910" h="349250">
                  <a:moveTo>
                    <a:pt x="3810" y="53339"/>
                  </a:moveTo>
                  <a:lnTo>
                    <a:pt x="0" y="53339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53339"/>
                  </a:lnTo>
                  <a:close/>
                </a:path>
                <a:path w="422910" h="349250">
                  <a:moveTo>
                    <a:pt x="422910" y="53339"/>
                  </a:moveTo>
                  <a:lnTo>
                    <a:pt x="419100" y="53339"/>
                  </a:lnTo>
                  <a:lnTo>
                    <a:pt x="419100" y="54609"/>
                  </a:lnTo>
                  <a:lnTo>
                    <a:pt x="422910" y="54609"/>
                  </a:lnTo>
                  <a:lnTo>
                    <a:pt x="422910" y="53339"/>
                  </a:lnTo>
                  <a:close/>
                </a:path>
                <a:path w="422910" h="349250">
                  <a:moveTo>
                    <a:pt x="3810" y="49529"/>
                  </a:moveTo>
                  <a:lnTo>
                    <a:pt x="0" y="4952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9529"/>
                  </a:lnTo>
                  <a:close/>
                </a:path>
                <a:path w="422910" h="349250">
                  <a:moveTo>
                    <a:pt x="422910" y="49529"/>
                  </a:moveTo>
                  <a:lnTo>
                    <a:pt x="419100" y="49529"/>
                  </a:lnTo>
                  <a:lnTo>
                    <a:pt x="419100" y="52069"/>
                  </a:lnTo>
                  <a:lnTo>
                    <a:pt x="422910" y="52069"/>
                  </a:lnTo>
                  <a:lnTo>
                    <a:pt x="422910" y="49529"/>
                  </a:lnTo>
                  <a:close/>
                </a:path>
                <a:path w="422910" h="349250">
                  <a:moveTo>
                    <a:pt x="3810" y="43179"/>
                  </a:moveTo>
                  <a:lnTo>
                    <a:pt x="0" y="43179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3179"/>
                  </a:lnTo>
                  <a:close/>
                </a:path>
                <a:path w="422910" h="349250">
                  <a:moveTo>
                    <a:pt x="422910" y="43179"/>
                  </a:moveTo>
                  <a:lnTo>
                    <a:pt x="419100" y="43179"/>
                  </a:lnTo>
                  <a:lnTo>
                    <a:pt x="419100" y="48259"/>
                  </a:lnTo>
                  <a:lnTo>
                    <a:pt x="422910" y="48259"/>
                  </a:lnTo>
                  <a:lnTo>
                    <a:pt x="422910" y="43179"/>
                  </a:lnTo>
                  <a:close/>
                </a:path>
                <a:path w="422910" h="349250">
                  <a:moveTo>
                    <a:pt x="3810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40639"/>
                  </a:lnTo>
                  <a:close/>
                </a:path>
                <a:path w="422910" h="349250">
                  <a:moveTo>
                    <a:pt x="422910" y="40639"/>
                  </a:moveTo>
                  <a:lnTo>
                    <a:pt x="419100" y="40639"/>
                  </a:lnTo>
                  <a:lnTo>
                    <a:pt x="419100" y="41909"/>
                  </a:lnTo>
                  <a:lnTo>
                    <a:pt x="422910" y="41909"/>
                  </a:lnTo>
                  <a:lnTo>
                    <a:pt x="422910" y="40639"/>
                  </a:lnTo>
                  <a:close/>
                </a:path>
                <a:path w="422910" h="349250">
                  <a:moveTo>
                    <a:pt x="3810" y="36829"/>
                  </a:moveTo>
                  <a:lnTo>
                    <a:pt x="0" y="3682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6829"/>
                  </a:lnTo>
                  <a:close/>
                </a:path>
                <a:path w="422910" h="349250">
                  <a:moveTo>
                    <a:pt x="422910" y="36829"/>
                  </a:moveTo>
                  <a:lnTo>
                    <a:pt x="419100" y="36829"/>
                  </a:lnTo>
                  <a:lnTo>
                    <a:pt x="419100" y="39369"/>
                  </a:lnTo>
                  <a:lnTo>
                    <a:pt x="422910" y="39369"/>
                  </a:lnTo>
                  <a:lnTo>
                    <a:pt x="422910" y="36829"/>
                  </a:lnTo>
                  <a:close/>
                </a:path>
                <a:path w="422910" h="349250">
                  <a:moveTo>
                    <a:pt x="3810" y="34289"/>
                  </a:moveTo>
                  <a:lnTo>
                    <a:pt x="0" y="3428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4289"/>
                  </a:lnTo>
                  <a:close/>
                </a:path>
                <a:path w="422910" h="349250">
                  <a:moveTo>
                    <a:pt x="422910" y="34289"/>
                  </a:moveTo>
                  <a:lnTo>
                    <a:pt x="419100" y="34289"/>
                  </a:lnTo>
                  <a:lnTo>
                    <a:pt x="419100" y="35559"/>
                  </a:lnTo>
                  <a:lnTo>
                    <a:pt x="422910" y="35559"/>
                  </a:lnTo>
                  <a:lnTo>
                    <a:pt x="422910" y="34289"/>
                  </a:lnTo>
                  <a:close/>
                </a:path>
                <a:path w="422910" h="349250">
                  <a:moveTo>
                    <a:pt x="3810" y="30479"/>
                  </a:moveTo>
                  <a:lnTo>
                    <a:pt x="0" y="3047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30479"/>
                  </a:lnTo>
                  <a:close/>
                </a:path>
                <a:path w="422910" h="349250">
                  <a:moveTo>
                    <a:pt x="422910" y="30479"/>
                  </a:moveTo>
                  <a:lnTo>
                    <a:pt x="419100" y="30479"/>
                  </a:lnTo>
                  <a:lnTo>
                    <a:pt x="419100" y="33019"/>
                  </a:lnTo>
                  <a:lnTo>
                    <a:pt x="422910" y="33019"/>
                  </a:lnTo>
                  <a:lnTo>
                    <a:pt x="422910" y="30479"/>
                  </a:lnTo>
                  <a:close/>
                </a:path>
                <a:path w="422910" h="349250">
                  <a:moveTo>
                    <a:pt x="1270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7939"/>
                  </a:lnTo>
                  <a:lnTo>
                    <a:pt x="1270" y="27939"/>
                  </a:lnTo>
                  <a:lnTo>
                    <a:pt x="1270" y="26669"/>
                  </a:lnTo>
                  <a:close/>
                </a:path>
                <a:path w="422910" h="349250">
                  <a:moveTo>
                    <a:pt x="422910" y="27939"/>
                  </a:moveTo>
                  <a:lnTo>
                    <a:pt x="419100" y="27939"/>
                  </a:lnTo>
                  <a:lnTo>
                    <a:pt x="419100" y="29209"/>
                  </a:lnTo>
                  <a:lnTo>
                    <a:pt x="422910" y="29209"/>
                  </a:lnTo>
                  <a:lnTo>
                    <a:pt x="422910" y="27939"/>
                  </a:lnTo>
                  <a:close/>
                </a:path>
                <a:path w="422910" h="349250">
                  <a:moveTo>
                    <a:pt x="3810" y="24129"/>
                  </a:moveTo>
                  <a:lnTo>
                    <a:pt x="2539" y="24129"/>
                  </a:lnTo>
                  <a:lnTo>
                    <a:pt x="2539" y="26669"/>
                  </a:lnTo>
                  <a:lnTo>
                    <a:pt x="3810" y="26669"/>
                  </a:lnTo>
                  <a:lnTo>
                    <a:pt x="3810" y="24129"/>
                  </a:lnTo>
                  <a:close/>
                </a:path>
                <a:path w="422910" h="349250">
                  <a:moveTo>
                    <a:pt x="420370" y="22859"/>
                  </a:moveTo>
                  <a:lnTo>
                    <a:pt x="419100" y="22859"/>
                  </a:lnTo>
                  <a:lnTo>
                    <a:pt x="419100" y="26669"/>
                  </a:lnTo>
                  <a:lnTo>
                    <a:pt x="421639" y="26669"/>
                  </a:lnTo>
                  <a:lnTo>
                    <a:pt x="421639" y="24129"/>
                  </a:lnTo>
                  <a:lnTo>
                    <a:pt x="420370" y="24129"/>
                  </a:lnTo>
                  <a:lnTo>
                    <a:pt x="420370" y="22859"/>
                  </a:lnTo>
                  <a:close/>
                </a:path>
                <a:path w="422910" h="349250">
                  <a:moveTo>
                    <a:pt x="29210" y="1269"/>
                  </a:moveTo>
                  <a:lnTo>
                    <a:pt x="27939" y="1269"/>
                  </a:lnTo>
                  <a:lnTo>
                    <a:pt x="27939" y="3810"/>
                  </a:lnTo>
                  <a:lnTo>
                    <a:pt x="396239" y="3810"/>
                  </a:lnTo>
                  <a:lnTo>
                    <a:pt x="396239" y="2539"/>
                  </a:lnTo>
                  <a:lnTo>
                    <a:pt x="29210" y="2539"/>
                  </a:lnTo>
                  <a:lnTo>
                    <a:pt x="29210" y="1269"/>
                  </a:lnTo>
                  <a:close/>
                </a:path>
                <a:path w="422910" h="349250">
                  <a:moveTo>
                    <a:pt x="396239" y="1269"/>
                  </a:moveTo>
                  <a:lnTo>
                    <a:pt x="394970" y="1269"/>
                  </a:lnTo>
                  <a:lnTo>
                    <a:pt x="394970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22910" h="349250">
                  <a:moveTo>
                    <a:pt x="392429" y="0"/>
                  </a:moveTo>
                  <a:lnTo>
                    <a:pt x="30479" y="0"/>
                  </a:lnTo>
                  <a:lnTo>
                    <a:pt x="30479" y="1269"/>
                  </a:lnTo>
                  <a:lnTo>
                    <a:pt x="392429" y="1269"/>
                  </a:lnTo>
                  <a:lnTo>
                    <a:pt x="392429" y="0"/>
                  </a:lnTo>
                  <a:close/>
                </a:path>
                <a:path w="422910" h="34925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22910" h="349250">
                  <a:moveTo>
                    <a:pt x="422910" y="68580"/>
                  </a:moveTo>
                  <a:lnTo>
                    <a:pt x="419100" y="68580"/>
                  </a:lnTo>
                  <a:lnTo>
                    <a:pt x="419100" y="74929"/>
                  </a:lnTo>
                  <a:lnTo>
                    <a:pt x="422910" y="74929"/>
                  </a:lnTo>
                  <a:lnTo>
                    <a:pt x="422910" y="68580"/>
                  </a:lnTo>
                  <a:close/>
                </a:path>
                <a:path w="422910" h="349250">
                  <a:moveTo>
                    <a:pt x="3810" y="74930"/>
                  </a:moveTo>
                  <a:lnTo>
                    <a:pt x="0" y="7493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74930"/>
                  </a:lnTo>
                  <a:close/>
                </a:path>
                <a:path w="422910" h="349250">
                  <a:moveTo>
                    <a:pt x="422910" y="74930"/>
                  </a:moveTo>
                  <a:lnTo>
                    <a:pt x="419100" y="74930"/>
                  </a:lnTo>
                  <a:lnTo>
                    <a:pt x="419100" y="87629"/>
                  </a:lnTo>
                  <a:lnTo>
                    <a:pt x="422910" y="87629"/>
                  </a:lnTo>
                  <a:lnTo>
                    <a:pt x="422910" y="74930"/>
                  </a:lnTo>
                  <a:close/>
                </a:path>
                <a:path w="422910" h="349250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22910" h="349250">
                  <a:moveTo>
                    <a:pt x="422910" y="87630"/>
                  </a:moveTo>
                  <a:lnTo>
                    <a:pt x="419100" y="87630"/>
                  </a:lnTo>
                  <a:lnTo>
                    <a:pt x="419100" y="93979"/>
                  </a:lnTo>
                  <a:lnTo>
                    <a:pt x="422910" y="93979"/>
                  </a:lnTo>
                  <a:lnTo>
                    <a:pt x="422910" y="87630"/>
                  </a:lnTo>
                  <a:close/>
                </a:path>
                <a:path w="422910" h="349250">
                  <a:moveTo>
                    <a:pt x="3810" y="93980"/>
                  </a:moveTo>
                  <a:lnTo>
                    <a:pt x="0" y="9398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93980"/>
                  </a:lnTo>
                  <a:close/>
                </a:path>
                <a:path w="422910" h="349250">
                  <a:moveTo>
                    <a:pt x="422910" y="93980"/>
                  </a:moveTo>
                  <a:lnTo>
                    <a:pt x="419100" y="93980"/>
                  </a:lnTo>
                  <a:lnTo>
                    <a:pt x="419100" y="113029"/>
                  </a:lnTo>
                  <a:lnTo>
                    <a:pt x="422910" y="113029"/>
                  </a:lnTo>
                  <a:lnTo>
                    <a:pt x="422910" y="93980"/>
                  </a:lnTo>
                  <a:close/>
                </a:path>
                <a:path w="422910" h="349250">
                  <a:moveTo>
                    <a:pt x="3810" y="113030"/>
                  </a:moveTo>
                  <a:lnTo>
                    <a:pt x="0" y="11303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113030"/>
                  </a:lnTo>
                  <a:close/>
                </a:path>
                <a:path w="422910" h="349250">
                  <a:moveTo>
                    <a:pt x="422910" y="113030"/>
                  </a:moveTo>
                  <a:lnTo>
                    <a:pt x="419100" y="113030"/>
                  </a:lnTo>
                  <a:lnTo>
                    <a:pt x="419100" y="163829"/>
                  </a:lnTo>
                  <a:lnTo>
                    <a:pt x="422910" y="163829"/>
                  </a:lnTo>
                  <a:lnTo>
                    <a:pt x="422910" y="113030"/>
                  </a:lnTo>
                  <a:close/>
                </a:path>
                <a:path w="422910" h="349250">
                  <a:moveTo>
                    <a:pt x="3810" y="163830"/>
                  </a:moveTo>
                  <a:lnTo>
                    <a:pt x="0" y="16383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163830"/>
                  </a:lnTo>
                  <a:close/>
                </a:path>
                <a:path w="422910" h="349250">
                  <a:moveTo>
                    <a:pt x="422910" y="163830"/>
                  </a:moveTo>
                  <a:lnTo>
                    <a:pt x="419100" y="163830"/>
                  </a:lnTo>
                  <a:lnTo>
                    <a:pt x="419100" y="265429"/>
                  </a:lnTo>
                  <a:lnTo>
                    <a:pt x="422910" y="265429"/>
                  </a:lnTo>
                  <a:lnTo>
                    <a:pt x="422910" y="163830"/>
                  </a:lnTo>
                  <a:close/>
                </a:path>
                <a:path w="422910" h="349250">
                  <a:moveTo>
                    <a:pt x="3810" y="265430"/>
                  </a:moveTo>
                  <a:lnTo>
                    <a:pt x="0" y="2654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65430"/>
                  </a:lnTo>
                  <a:close/>
                </a:path>
                <a:path w="422910" h="349250">
                  <a:moveTo>
                    <a:pt x="422910" y="265430"/>
                  </a:moveTo>
                  <a:lnTo>
                    <a:pt x="419100" y="265430"/>
                  </a:lnTo>
                  <a:lnTo>
                    <a:pt x="419100" y="284479"/>
                  </a:lnTo>
                  <a:lnTo>
                    <a:pt x="422910" y="284479"/>
                  </a:lnTo>
                  <a:lnTo>
                    <a:pt x="422910" y="265430"/>
                  </a:lnTo>
                  <a:close/>
                </a:path>
                <a:path w="422910" h="349250">
                  <a:moveTo>
                    <a:pt x="3810" y="284480"/>
                  </a:moveTo>
                  <a:lnTo>
                    <a:pt x="0" y="2844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84480"/>
                  </a:lnTo>
                  <a:close/>
                </a:path>
                <a:path w="422910" h="349250">
                  <a:moveTo>
                    <a:pt x="422910" y="284480"/>
                  </a:moveTo>
                  <a:lnTo>
                    <a:pt x="419100" y="284480"/>
                  </a:lnTo>
                  <a:lnTo>
                    <a:pt x="419100" y="303529"/>
                  </a:lnTo>
                  <a:lnTo>
                    <a:pt x="422910" y="303529"/>
                  </a:lnTo>
                  <a:lnTo>
                    <a:pt x="422910" y="284480"/>
                  </a:lnTo>
                  <a:close/>
                </a:path>
                <a:path w="422910" h="349250">
                  <a:moveTo>
                    <a:pt x="397510" y="347979"/>
                  </a:moveTo>
                  <a:lnTo>
                    <a:pt x="26670" y="347979"/>
                  </a:lnTo>
                  <a:lnTo>
                    <a:pt x="26670" y="349250"/>
                  </a:lnTo>
                  <a:lnTo>
                    <a:pt x="397510" y="349250"/>
                  </a:lnTo>
                  <a:lnTo>
                    <a:pt x="397510" y="347979"/>
                  </a:lnTo>
                  <a:close/>
                </a:path>
                <a:path w="422910" h="349250">
                  <a:moveTo>
                    <a:pt x="398779" y="346963"/>
                  </a:moveTo>
                  <a:lnTo>
                    <a:pt x="25400" y="346963"/>
                  </a:lnTo>
                  <a:lnTo>
                    <a:pt x="25400" y="347979"/>
                  </a:lnTo>
                  <a:lnTo>
                    <a:pt x="398779" y="347979"/>
                  </a:lnTo>
                  <a:lnTo>
                    <a:pt x="398779" y="346963"/>
                  </a:lnTo>
                  <a:close/>
                </a:path>
                <a:path w="422910" h="349250">
                  <a:moveTo>
                    <a:pt x="400050" y="345566"/>
                  </a:moveTo>
                  <a:lnTo>
                    <a:pt x="24129" y="345566"/>
                  </a:lnTo>
                  <a:lnTo>
                    <a:pt x="24129" y="346963"/>
                  </a:lnTo>
                  <a:lnTo>
                    <a:pt x="25400" y="346963"/>
                  </a:lnTo>
                  <a:lnTo>
                    <a:pt x="25400" y="346710"/>
                  </a:lnTo>
                  <a:lnTo>
                    <a:pt x="400050" y="346710"/>
                  </a:lnTo>
                  <a:lnTo>
                    <a:pt x="400050" y="345566"/>
                  </a:lnTo>
                  <a:close/>
                </a:path>
                <a:path w="422910" h="349250">
                  <a:moveTo>
                    <a:pt x="400050" y="346710"/>
                  </a:moveTo>
                  <a:lnTo>
                    <a:pt x="398779" y="346710"/>
                  </a:lnTo>
                  <a:lnTo>
                    <a:pt x="398779" y="346963"/>
                  </a:lnTo>
                  <a:lnTo>
                    <a:pt x="400050" y="346963"/>
                  </a:lnTo>
                  <a:lnTo>
                    <a:pt x="400050" y="346710"/>
                  </a:lnTo>
                  <a:close/>
                </a:path>
                <a:path w="422910" h="349250">
                  <a:moveTo>
                    <a:pt x="402589" y="345439"/>
                  </a:moveTo>
                  <a:lnTo>
                    <a:pt x="22860" y="345439"/>
                  </a:lnTo>
                  <a:lnTo>
                    <a:pt x="402589" y="345566"/>
                  </a:lnTo>
                  <a:close/>
                </a:path>
                <a:path w="422910" h="349250">
                  <a:moveTo>
                    <a:pt x="420370" y="327913"/>
                  </a:moveTo>
                  <a:lnTo>
                    <a:pt x="419100" y="327913"/>
                  </a:lnTo>
                  <a:lnTo>
                    <a:pt x="419100" y="328929"/>
                  </a:lnTo>
                  <a:lnTo>
                    <a:pt x="420370" y="328929"/>
                  </a:lnTo>
                  <a:lnTo>
                    <a:pt x="420370" y="327913"/>
                  </a:lnTo>
                  <a:close/>
                </a:path>
                <a:path w="422910" h="349250">
                  <a:moveTo>
                    <a:pt x="3810" y="325247"/>
                  </a:moveTo>
                  <a:lnTo>
                    <a:pt x="1270" y="325247"/>
                  </a:lnTo>
                  <a:lnTo>
                    <a:pt x="1270" y="326516"/>
                  </a:lnTo>
                  <a:lnTo>
                    <a:pt x="2539" y="326516"/>
                  </a:lnTo>
                  <a:lnTo>
                    <a:pt x="2539" y="327913"/>
                  </a:lnTo>
                  <a:lnTo>
                    <a:pt x="3810" y="327913"/>
                  </a:lnTo>
                  <a:lnTo>
                    <a:pt x="3810" y="325247"/>
                  </a:lnTo>
                  <a:close/>
                </a:path>
                <a:path w="422910" h="349250">
                  <a:moveTo>
                    <a:pt x="422910" y="325247"/>
                  </a:moveTo>
                  <a:lnTo>
                    <a:pt x="419100" y="325247"/>
                  </a:lnTo>
                  <a:lnTo>
                    <a:pt x="419100" y="327660"/>
                  </a:lnTo>
                  <a:lnTo>
                    <a:pt x="420370" y="327660"/>
                  </a:lnTo>
                  <a:lnTo>
                    <a:pt x="420370" y="327913"/>
                  </a:lnTo>
                  <a:lnTo>
                    <a:pt x="421639" y="327913"/>
                  </a:lnTo>
                  <a:lnTo>
                    <a:pt x="421639" y="326516"/>
                  </a:lnTo>
                  <a:lnTo>
                    <a:pt x="422910" y="326516"/>
                  </a:lnTo>
                  <a:lnTo>
                    <a:pt x="422910" y="325247"/>
                  </a:lnTo>
                  <a:close/>
                </a:path>
                <a:path w="422910" h="349250">
                  <a:moveTo>
                    <a:pt x="3810" y="321563"/>
                  </a:moveTo>
                  <a:lnTo>
                    <a:pt x="0" y="321563"/>
                  </a:lnTo>
                  <a:lnTo>
                    <a:pt x="0" y="325247"/>
                  </a:lnTo>
                  <a:lnTo>
                    <a:pt x="1270" y="325247"/>
                  </a:lnTo>
                  <a:lnTo>
                    <a:pt x="3810" y="325120"/>
                  </a:lnTo>
                  <a:lnTo>
                    <a:pt x="3810" y="321563"/>
                  </a:lnTo>
                  <a:close/>
                </a:path>
                <a:path w="422910" h="349250">
                  <a:moveTo>
                    <a:pt x="422910" y="321563"/>
                  </a:moveTo>
                  <a:lnTo>
                    <a:pt x="419100" y="321563"/>
                  </a:lnTo>
                  <a:lnTo>
                    <a:pt x="419100" y="325120"/>
                  </a:lnTo>
                  <a:lnTo>
                    <a:pt x="422910" y="325120"/>
                  </a:lnTo>
                  <a:lnTo>
                    <a:pt x="422910" y="321563"/>
                  </a:lnTo>
                  <a:close/>
                </a:path>
                <a:path w="422910" h="349250">
                  <a:moveTo>
                    <a:pt x="3810" y="318896"/>
                  </a:moveTo>
                  <a:lnTo>
                    <a:pt x="0" y="318896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8896"/>
                  </a:lnTo>
                  <a:close/>
                </a:path>
                <a:path w="422910" h="349250">
                  <a:moveTo>
                    <a:pt x="422910" y="318896"/>
                  </a:moveTo>
                  <a:lnTo>
                    <a:pt x="419100" y="318896"/>
                  </a:lnTo>
                  <a:lnTo>
                    <a:pt x="419100" y="321309"/>
                  </a:lnTo>
                  <a:lnTo>
                    <a:pt x="422910" y="321309"/>
                  </a:lnTo>
                  <a:lnTo>
                    <a:pt x="422910" y="318896"/>
                  </a:lnTo>
                  <a:close/>
                </a:path>
                <a:path w="422910" h="349250">
                  <a:moveTo>
                    <a:pt x="3810" y="315087"/>
                  </a:moveTo>
                  <a:lnTo>
                    <a:pt x="0" y="315087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5087"/>
                  </a:lnTo>
                  <a:close/>
                </a:path>
                <a:path w="422910" h="349250">
                  <a:moveTo>
                    <a:pt x="422910" y="315087"/>
                  </a:moveTo>
                  <a:lnTo>
                    <a:pt x="419100" y="315087"/>
                  </a:lnTo>
                  <a:lnTo>
                    <a:pt x="419100" y="318769"/>
                  </a:lnTo>
                  <a:lnTo>
                    <a:pt x="422910" y="318769"/>
                  </a:lnTo>
                  <a:lnTo>
                    <a:pt x="422910" y="315087"/>
                  </a:lnTo>
                  <a:close/>
                </a:path>
                <a:path w="422910" h="349250">
                  <a:moveTo>
                    <a:pt x="3810" y="312546"/>
                  </a:moveTo>
                  <a:lnTo>
                    <a:pt x="0" y="312546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2546"/>
                  </a:lnTo>
                  <a:close/>
                </a:path>
                <a:path w="422910" h="349250">
                  <a:moveTo>
                    <a:pt x="422910" y="312546"/>
                  </a:moveTo>
                  <a:lnTo>
                    <a:pt x="419100" y="312546"/>
                  </a:lnTo>
                  <a:lnTo>
                    <a:pt x="419100" y="314959"/>
                  </a:lnTo>
                  <a:lnTo>
                    <a:pt x="422910" y="314959"/>
                  </a:lnTo>
                  <a:lnTo>
                    <a:pt x="422910" y="312546"/>
                  </a:lnTo>
                  <a:close/>
                </a:path>
                <a:path w="422910" h="349250">
                  <a:moveTo>
                    <a:pt x="3810" y="308737"/>
                  </a:moveTo>
                  <a:lnTo>
                    <a:pt x="0" y="308737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8737"/>
                  </a:lnTo>
                  <a:close/>
                </a:path>
                <a:path w="422910" h="349250">
                  <a:moveTo>
                    <a:pt x="422910" y="308737"/>
                  </a:moveTo>
                  <a:lnTo>
                    <a:pt x="419100" y="308737"/>
                  </a:lnTo>
                  <a:lnTo>
                    <a:pt x="419100" y="312419"/>
                  </a:lnTo>
                  <a:lnTo>
                    <a:pt x="422910" y="312419"/>
                  </a:lnTo>
                  <a:lnTo>
                    <a:pt x="422910" y="308737"/>
                  </a:lnTo>
                  <a:close/>
                </a:path>
                <a:path w="422910" h="349250">
                  <a:moveTo>
                    <a:pt x="3810" y="306196"/>
                  </a:moveTo>
                  <a:lnTo>
                    <a:pt x="0" y="306196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6196"/>
                  </a:lnTo>
                  <a:close/>
                </a:path>
                <a:path w="422910" h="349250">
                  <a:moveTo>
                    <a:pt x="422910" y="306196"/>
                  </a:moveTo>
                  <a:lnTo>
                    <a:pt x="419100" y="306196"/>
                  </a:lnTo>
                  <a:lnTo>
                    <a:pt x="419100" y="308609"/>
                  </a:lnTo>
                  <a:lnTo>
                    <a:pt x="422910" y="308609"/>
                  </a:lnTo>
                  <a:lnTo>
                    <a:pt x="422910" y="306196"/>
                  </a:lnTo>
                  <a:close/>
                </a:path>
                <a:path w="422910" h="349250">
                  <a:moveTo>
                    <a:pt x="3810" y="303656"/>
                  </a:moveTo>
                  <a:lnTo>
                    <a:pt x="0" y="303656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303656"/>
                  </a:lnTo>
                  <a:close/>
                </a:path>
                <a:path w="422910" h="349250">
                  <a:moveTo>
                    <a:pt x="422910" y="303656"/>
                  </a:moveTo>
                  <a:lnTo>
                    <a:pt x="419100" y="303656"/>
                  </a:lnTo>
                  <a:lnTo>
                    <a:pt x="419100" y="306069"/>
                  </a:lnTo>
                  <a:lnTo>
                    <a:pt x="422910" y="306069"/>
                  </a:lnTo>
                  <a:lnTo>
                    <a:pt x="422910" y="303656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5579110" y="262001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30">
                  <a:moveTo>
                    <a:pt x="3810" y="55879"/>
                  </a:moveTo>
                  <a:lnTo>
                    <a:pt x="0" y="5587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5879"/>
                  </a:lnTo>
                  <a:close/>
                </a:path>
                <a:path w="415289" h="341630">
                  <a:moveTo>
                    <a:pt x="415289" y="55879"/>
                  </a:moveTo>
                  <a:lnTo>
                    <a:pt x="411479" y="55879"/>
                  </a:lnTo>
                  <a:lnTo>
                    <a:pt x="411479" y="64769"/>
                  </a:lnTo>
                  <a:lnTo>
                    <a:pt x="415289" y="64769"/>
                  </a:lnTo>
                  <a:lnTo>
                    <a:pt x="415289" y="55879"/>
                  </a:lnTo>
                  <a:close/>
                </a:path>
                <a:path w="415289" h="341630">
                  <a:moveTo>
                    <a:pt x="3810" y="52069"/>
                  </a:moveTo>
                  <a:lnTo>
                    <a:pt x="0" y="52069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52069"/>
                  </a:lnTo>
                  <a:close/>
                </a:path>
                <a:path w="415289" h="341630">
                  <a:moveTo>
                    <a:pt x="415289" y="52069"/>
                  </a:moveTo>
                  <a:lnTo>
                    <a:pt x="411479" y="52069"/>
                  </a:lnTo>
                  <a:lnTo>
                    <a:pt x="411479" y="54609"/>
                  </a:lnTo>
                  <a:lnTo>
                    <a:pt x="415289" y="54609"/>
                  </a:lnTo>
                  <a:lnTo>
                    <a:pt x="415289" y="52069"/>
                  </a:lnTo>
                  <a:close/>
                </a:path>
                <a:path w="415289" h="341630">
                  <a:moveTo>
                    <a:pt x="3810" y="4952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9529"/>
                  </a:lnTo>
                  <a:close/>
                </a:path>
                <a:path w="415289" h="341630">
                  <a:moveTo>
                    <a:pt x="415289" y="49529"/>
                  </a:moveTo>
                  <a:lnTo>
                    <a:pt x="411479" y="49529"/>
                  </a:lnTo>
                  <a:lnTo>
                    <a:pt x="411479" y="50799"/>
                  </a:lnTo>
                  <a:lnTo>
                    <a:pt x="415289" y="50799"/>
                  </a:lnTo>
                  <a:lnTo>
                    <a:pt x="415289" y="49529"/>
                  </a:lnTo>
                  <a:close/>
                </a:path>
                <a:path w="415289" h="341630">
                  <a:moveTo>
                    <a:pt x="3810" y="45719"/>
                  </a:moveTo>
                  <a:lnTo>
                    <a:pt x="0" y="45719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5719"/>
                  </a:lnTo>
                  <a:close/>
                </a:path>
                <a:path w="415289" h="341630">
                  <a:moveTo>
                    <a:pt x="415289" y="45719"/>
                  </a:moveTo>
                  <a:lnTo>
                    <a:pt x="411479" y="45719"/>
                  </a:lnTo>
                  <a:lnTo>
                    <a:pt x="411479" y="48259"/>
                  </a:lnTo>
                  <a:lnTo>
                    <a:pt x="415289" y="48259"/>
                  </a:lnTo>
                  <a:lnTo>
                    <a:pt x="415289" y="45719"/>
                  </a:lnTo>
                  <a:close/>
                </a:path>
                <a:path w="415289" h="341630">
                  <a:moveTo>
                    <a:pt x="381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9369"/>
                  </a:lnTo>
                  <a:close/>
                </a:path>
                <a:path w="415289" h="341630">
                  <a:moveTo>
                    <a:pt x="415289" y="39369"/>
                  </a:moveTo>
                  <a:lnTo>
                    <a:pt x="411479" y="39369"/>
                  </a:lnTo>
                  <a:lnTo>
                    <a:pt x="411479" y="44449"/>
                  </a:lnTo>
                  <a:lnTo>
                    <a:pt x="415289" y="44449"/>
                  </a:lnTo>
                  <a:lnTo>
                    <a:pt x="415289" y="39369"/>
                  </a:lnTo>
                  <a:close/>
                </a:path>
                <a:path w="415289" h="341630">
                  <a:moveTo>
                    <a:pt x="3810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6829"/>
                  </a:lnTo>
                  <a:close/>
                </a:path>
                <a:path w="415289" h="341630">
                  <a:moveTo>
                    <a:pt x="415289" y="36829"/>
                  </a:moveTo>
                  <a:lnTo>
                    <a:pt x="411479" y="36829"/>
                  </a:lnTo>
                  <a:lnTo>
                    <a:pt x="411479" y="38099"/>
                  </a:lnTo>
                  <a:lnTo>
                    <a:pt x="415289" y="38099"/>
                  </a:lnTo>
                  <a:lnTo>
                    <a:pt x="415289" y="36829"/>
                  </a:lnTo>
                  <a:close/>
                </a:path>
                <a:path w="415289" h="341630">
                  <a:moveTo>
                    <a:pt x="381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019"/>
                  </a:lnTo>
                  <a:close/>
                </a:path>
                <a:path w="415289" h="341630">
                  <a:moveTo>
                    <a:pt x="415289" y="33019"/>
                  </a:moveTo>
                  <a:lnTo>
                    <a:pt x="411479" y="33019"/>
                  </a:lnTo>
                  <a:lnTo>
                    <a:pt x="411479" y="35559"/>
                  </a:lnTo>
                  <a:lnTo>
                    <a:pt x="415289" y="35559"/>
                  </a:lnTo>
                  <a:lnTo>
                    <a:pt x="415289" y="33019"/>
                  </a:lnTo>
                  <a:close/>
                </a:path>
                <a:path w="415289" h="341630">
                  <a:moveTo>
                    <a:pt x="381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30479"/>
                  </a:lnTo>
                  <a:close/>
                </a:path>
                <a:path w="415289" h="341630">
                  <a:moveTo>
                    <a:pt x="415289" y="30479"/>
                  </a:moveTo>
                  <a:lnTo>
                    <a:pt x="411479" y="30479"/>
                  </a:lnTo>
                  <a:lnTo>
                    <a:pt x="411479" y="31749"/>
                  </a:lnTo>
                  <a:lnTo>
                    <a:pt x="415289" y="31749"/>
                  </a:lnTo>
                  <a:lnTo>
                    <a:pt x="415289" y="30479"/>
                  </a:lnTo>
                  <a:close/>
                </a:path>
                <a:path w="415289" h="341630">
                  <a:moveTo>
                    <a:pt x="3810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69"/>
                  </a:lnTo>
                  <a:close/>
                </a:path>
                <a:path w="415289" h="341630">
                  <a:moveTo>
                    <a:pt x="415289" y="26669"/>
                  </a:moveTo>
                  <a:lnTo>
                    <a:pt x="411479" y="26669"/>
                  </a:lnTo>
                  <a:lnTo>
                    <a:pt x="411479" y="29209"/>
                  </a:lnTo>
                  <a:lnTo>
                    <a:pt x="415289" y="29209"/>
                  </a:lnTo>
                  <a:lnTo>
                    <a:pt x="415289" y="26669"/>
                  </a:lnTo>
                  <a:close/>
                </a:path>
                <a:path w="415289" h="341630">
                  <a:moveTo>
                    <a:pt x="3810" y="24129"/>
                  </a:moveTo>
                  <a:lnTo>
                    <a:pt x="0" y="2412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4129"/>
                  </a:lnTo>
                  <a:close/>
                </a:path>
                <a:path w="415289" h="341630">
                  <a:moveTo>
                    <a:pt x="415289" y="24129"/>
                  </a:moveTo>
                  <a:lnTo>
                    <a:pt x="411479" y="24129"/>
                  </a:lnTo>
                  <a:lnTo>
                    <a:pt x="411479" y="25399"/>
                  </a:lnTo>
                  <a:lnTo>
                    <a:pt x="415289" y="25399"/>
                  </a:lnTo>
                  <a:lnTo>
                    <a:pt x="415289" y="24129"/>
                  </a:lnTo>
                  <a:close/>
                </a:path>
                <a:path w="415289" h="341630">
                  <a:moveTo>
                    <a:pt x="1269" y="19049"/>
                  </a:moveTo>
                  <a:lnTo>
                    <a:pt x="0" y="19049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319"/>
                  </a:lnTo>
                  <a:lnTo>
                    <a:pt x="1269" y="20319"/>
                  </a:lnTo>
                  <a:lnTo>
                    <a:pt x="1269" y="19049"/>
                  </a:lnTo>
                  <a:close/>
                </a:path>
                <a:path w="415289" h="341630">
                  <a:moveTo>
                    <a:pt x="415289" y="20319"/>
                  </a:moveTo>
                  <a:lnTo>
                    <a:pt x="411479" y="20319"/>
                  </a:lnTo>
                  <a:lnTo>
                    <a:pt x="411479" y="22859"/>
                  </a:lnTo>
                  <a:lnTo>
                    <a:pt x="415289" y="22859"/>
                  </a:lnTo>
                  <a:lnTo>
                    <a:pt x="415289" y="20319"/>
                  </a:lnTo>
                  <a:close/>
                </a:path>
                <a:path w="415289" h="341630">
                  <a:moveTo>
                    <a:pt x="3810" y="16509"/>
                  </a:moveTo>
                  <a:lnTo>
                    <a:pt x="2539" y="16509"/>
                  </a:lnTo>
                  <a:lnTo>
                    <a:pt x="2539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415289" h="341630">
                  <a:moveTo>
                    <a:pt x="414019" y="16509"/>
                  </a:moveTo>
                  <a:lnTo>
                    <a:pt x="412750" y="16509"/>
                  </a:lnTo>
                  <a:lnTo>
                    <a:pt x="412750" y="17779"/>
                  </a:lnTo>
                  <a:lnTo>
                    <a:pt x="411479" y="17779"/>
                  </a:lnTo>
                  <a:lnTo>
                    <a:pt x="411479" y="19049"/>
                  </a:lnTo>
                  <a:lnTo>
                    <a:pt x="414019" y="19049"/>
                  </a:lnTo>
                  <a:lnTo>
                    <a:pt x="414019" y="16509"/>
                  </a:lnTo>
                  <a:close/>
                </a:path>
                <a:path w="415289" h="341630">
                  <a:moveTo>
                    <a:pt x="397510" y="1269"/>
                  </a:moveTo>
                  <a:lnTo>
                    <a:pt x="19050" y="1269"/>
                  </a:lnTo>
                  <a:lnTo>
                    <a:pt x="19050" y="3810"/>
                  </a:lnTo>
                  <a:lnTo>
                    <a:pt x="397510" y="3810"/>
                  </a:lnTo>
                  <a:lnTo>
                    <a:pt x="397510" y="1269"/>
                  </a:lnTo>
                  <a:close/>
                </a:path>
                <a:path w="415289" h="341630">
                  <a:moveTo>
                    <a:pt x="21589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21589" y="1269"/>
                  </a:lnTo>
                  <a:lnTo>
                    <a:pt x="21589" y="0"/>
                  </a:lnTo>
                  <a:close/>
                </a:path>
                <a:path w="415289" h="341630">
                  <a:moveTo>
                    <a:pt x="396239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15289" h="341630">
                  <a:moveTo>
                    <a:pt x="381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70"/>
                  </a:lnTo>
                  <a:close/>
                </a:path>
                <a:path w="415289" h="341630">
                  <a:moveTo>
                    <a:pt x="415289" y="64770"/>
                  </a:moveTo>
                  <a:lnTo>
                    <a:pt x="411479" y="64770"/>
                  </a:lnTo>
                  <a:lnTo>
                    <a:pt x="411479" y="71119"/>
                  </a:lnTo>
                  <a:lnTo>
                    <a:pt x="415289" y="71119"/>
                  </a:lnTo>
                  <a:lnTo>
                    <a:pt x="415289" y="64770"/>
                  </a:lnTo>
                  <a:close/>
                </a:path>
                <a:path w="415289" h="341630">
                  <a:moveTo>
                    <a:pt x="3810" y="71120"/>
                  </a:moveTo>
                  <a:lnTo>
                    <a:pt x="0" y="7112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1120"/>
                  </a:lnTo>
                  <a:close/>
                </a:path>
                <a:path w="415289" h="341630">
                  <a:moveTo>
                    <a:pt x="415289" y="71120"/>
                  </a:moveTo>
                  <a:lnTo>
                    <a:pt x="411479" y="71120"/>
                  </a:lnTo>
                  <a:lnTo>
                    <a:pt x="411479" y="83819"/>
                  </a:lnTo>
                  <a:lnTo>
                    <a:pt x="415289" y="83819"/>
                  </a:lnTo>
                  <a:lnTo>
                    <a:pt x="415289" y="71120"/>
                  </a:lnTo>
                  <a:close/>
                </a:path>
                <a:path w="415289" h="341630">
                  <a:moveTo>
                    <a:pt x="381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20"/>
                  </a:lnTo>
                  <a:close/>
                </a:path>
                <a:path w="415289" h="341630">
                  <a:moveTo>
                    <a:pt x="415289" y="83820"/>
                  </a:moveTo>
                  <a:lnTo>
                    <a:pt x="411479" y="83820"/>
                  </a:lnTo>
                  <a:lnTo>
                    <a:pt x="411479" y="90169"/>
                  </a:lnTo>
                  <a:lnTo>
                    <a:pt x="415289" y="90169"/>
                  </a:lnTo>
                  <a:lnTo>
                    <a:pt x="415289" y="83820"/>
                  </a:lnTo>
                  <a:close/>
                </a:path>
                <a:path w="415289" h="341630">
                  <a:moveTo>
                    <a:pt x="3810" y="90170"/>
                  </a:moveTo>
                  <a:lnTo>
                    <a:pt x="0" y="9017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90170"/>
                  </a:lnTo>
                  <a:close/>
                </a:path>
                <a:path w="415289" h="341630">
                  <a:moveTo>
                    <a:pt x="415289" y="90170"/>
                  </a:moveTo>
                  <a:lnTo>
                    <a:pt x="411479" y="90170"/>
                  </a:lnTo>
                  <a:lnTo>
                    <a:pt x="411479" y="109219"/>
                  </a:lnTo>
                  <a:lnTo>
                    <a:pt x="415289" y="109219"/>
                  </a:lnTo>
                  <a:lnTo>
                    <a:pt x="415289" y="90170"/>
                  </a:lnTo>
                  <a:close/>
                </a:path>
                <a:path w="415289" h="341630">
                  <a:moveTo>
                    <a:pt x="3810" y="109220"/>
                  </a:moveTo>
                  <a:lnTo>
                    <a:pt x="0" y="109220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109220"/>
                  </a:lnTo>
                  <a:close/>
                </a:path>
                <a:path w="415289" h="341630">
                  <a:moveTo>
                    <a:pt x="415289" y="109220"/>
                  </a:moveTo>
                  <a:lnTo>
                    <a:pt x="411479" y="109220"/>
                  </a:lnTo>
                  <a:lnTo>
                    <a:pt x="411479" y="160019"/>
                  </a:lnTo>
                  <a:lnTo>
                    <a:pt x="415289" y="160019"/>
                  </a:lnTo>
                  <a:lnTo>
                    <a:pt x="415289" y="109220"/>
                  </a:lnTo>
                  <a:close/>
                </a:path>
                <a:path w="415289" h="341630">
                  <a:moveTo>
                    <a:pt x="3810" y="160020"/>
                  </a:moveTo>
                  <a:lnTo>
                    <a:pt x="0" y="16002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160020"/>
                  </a:lnTo>
                  <a:close/>
                </a:path>
                <a:path w="415289" h="341630">
                  <a:moveTo>
                    <a:pt x="415289" y="160020"/>
                  </a:moveTo>
                  <a:lnTo>
                    <a:pt x="411479" y="160020"/>
                  </a:lnTo>
                  <a:lnTo>
                    <a:pt x="411479" y="261619"/>
                  </a:lnTo>
                  <a:lnTo>
                    <a:pt x="415289" y="261619"/>
                  </a:lnTo>
                  <a:lnTo>
                    <a:pt x="415289" y="160020"/>
                  </a:lnTo>
                  <a:close/>
                </a:path>
                <a:path w="415289" h="341630">
                  <a:moveTo>
                    <a:pt x="3810" y="261620"/>
                  </a:moveTo>
                  <a:lnTo>
                    <a:pt x="0" y="26162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61620"/>
                  </a:lnTo>
                  <a:close/>
                </a:path>
                <a:path w="415289" h="341630">
                  <a:moveTo>
                    <a:pt x="415289" y="261620"/>
                  </a:moveTo>
                  <a:lnTo>
                    <a:pt x="411479" y="261620"/>
                  </a:lnTo>
                  <a:lnTo>
                    <a:pt x="411479" y="280669"/>
                  </a:lnTo>
                  <a:lnTo>
                    <a:pt x="415289" y="280669"/>
                  </a:lnTo>
                  <a:lnTo>
                    <a:pt x="415289" y="261620"/>
                  </a:lnTo>
                  <a:close/>
                </a:path>
                <a:path w="415289" h="341630">
                  <a:moveTo>
                    <a:pt x="3810" y="280670"/>
                  </a:moveTo>
                  <a:lnTo>
                    <a:pt x="0" y="28067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80670"/>
                  </a:lnTo>
                  <a:close/>
                </a:path>
                <a:path w="415289" h="341630">
                  <a:moveTo>
                    <a:pt x="415289" y="280670"/>
                  </a:moveTo>
                  <a:lnTo>
                    <a:pt x="411479" y="280670"/>
                  </a:lnTo>
                  <a:lnTo>
                    <a:pt x="411479" y="299719"/>
                  </a:lnTo>
                  <a:lnTo>
                    <a:pt x="415289" y="299719"/>
                  </a:lnTo>
                  <a:lnTo>
                    <a:pt x="415289" y="280670"/>
                  </a:lnTo>
                  <a:close/>
                </a:path>
                <a:path w="415289" h="341630">
                  <a:moveTo>
                    <a:pt x="398779" y="340486"/>
                  </a:moveTo>
                  <a:lnTo>
                    <a:pt x="19050" y="340486"/>
                  </a:lnTo>
                  <a:lnTo>
                    <a:pt x="19050" y="341629"/>
                  </a:lnTo>
                  <a:lnTo>
                    <a:pt x="398779" y="341629"/>
                  </a:lnTo>
                  <a:lnTo>
                    <a:pt x="398779" y="340486"/>
                  </a:lnTo>
                  <a:close/>
                </a:path>
                <a:path w="415289" h="341630">
                  <a:moveTo>
                    <a:pt x="400050" y="339216"/>
                  </a:moveTo>
                  <a:lnTo>
                    <a:pt x="16510" y="339216"/>
                  </a:lnTo>
                  <a:lnTo>
                    <a:pt x="16510" y="340486"/>
                  </a:lnTo>
                  <a:lnTo>
                    <a:pt x="19050" y="340486"/>
                  </a:lnTo>
                  <a:lnTo>
                    <a:pt x="400050" y="340359"/>
                  </a:lnTo>
                  <a:lnTo>
                    <a:pt x="400050" y="339216"/>
                  </a:lnTo>
                  <a:close/>
                </a:path>
                <a:path w="415289" h="341630">
                  <a:moveTo>
                    <a:pt x="400050" y="340359"/>
                  </a:moveTo>
                  <a:lnTo>
                    <a:pt x="398779" y="340359"/>
                  </a:lnTo>
                  <a:lnTo>
                    <a:pt x="400050" y="340486"/>
                  </a:lnTo>
                  <a:close/>
                </a:path>
                <a:path w="415289" h="341630">
                  <a:moveTo>
                    <a:pt x="401319" y="337819"/>
                  </a:moveTo>
                  <a:lnTo>
                    <a:pt x="15239" y="337819"/>
                  </a:lnTo>
                  <a:lnTo>
                    <a:pt x="15239" y="339216"/>
                  </a:lnTo>
                  <a:lnTo>
                    <a:pt x="401319" y="339216"/>
                  </a:lnTo>
                  <a:lnTo>
                    <a:pt x="401319" y="337819"/>
                  </a:lnTo>
                  <a:close/>
                </a:path>
                <a:path w="415289" h="341630">
                  <a:moveTo>
                    <a:pt x="412750" y="327786"/>
                  </a:moveTo>
                  <a:lnTo>
                    <a:pt x="411479" y="327786"/>
                  </a:lnTo>
                  <a:lnTo>
                    <a:pt x="411479" y="329056"/>
                  </a:lnTo>
                  <a:lnTo>
                    <a:pt x="412750" y="329056"/>
                  </a:lnTo>
                  <a:lnTo>
                    <a:pt x="412750" y="327786"/>
                  </a:lnTo>
                  <a:close/>
                </a:path>
                <a:path w="415289" h="341630">
                  <a:moveTo>
                    <a:pt x="3810" y="323976"/>
                  </a:moveTo>
                  <a:lnTo>
                    <a:pt x="0" y="323976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516"/>
                  </a:lnTo>
                  <a:lnTo>
                    <a:pt x="2539" y="326516"/>
                  </a:lnTo>
                  <a:lnTo>
                    <a:pt x="2539" y="327786"/>
                  </a:lnTo>
                  <a:lnTo>
                    <a:pt x="3810" y="327786"/>
                  </a:lnTo>
                  <a:lnTo>
                    <a:pt x="3810" y="323976"/>
                  </a:lnTo>
                  <a:close/>
                </a:path>
                <a:path w="415289" h="341630">
                  <a:moveTo>
                    <a:pt x="415289" y="323976"/>
                  </a:moveTo>
                  <a:lnTo>
                    <a:pt x="411479" y="323976"/>
                  </a:lnTo>
                  <a:lnTo>
                    <a:pt x="411479" y="327659"/>
                  </a:lnTo>
                  <a:lnTo>
                    <a:pt x="412750" y="327659"/>
                  </a:lnTo>
                  <a:lnTo>
                    <a:pt x="414019" y="327786"/>
                  </a:lnTo>
                  <a:lnTo>
                    <a:pt x="414019" y="326516"/>
                  </a:lnTo>
                  <a:lnTo>
                    <a:pt x="415289" y="326516"/>
                  </a:lnTo>
                  <a:lnTo>
                    <a:pt x="415289" y="323976"/>
                  </a:lnTo>
                  <a:close/>
                </a:path>
                <a:path w="415289" h="341630">
                  <a:moveTo>
                    <a:pt x="3810" y="321436"/>
                  </a:moveTo>
                  <a:lnTo>
                    <a:pt x="0" y="321436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21436"/>
                  </a:lnTo>
                  <a:close/>
                </a:path>
                <a:path w="415289" h="341630">
                  <a:moveTo>
                    <a:pt x="415289" y="321436"/>
                  </a:moveTo>
                  <a:lnTo>
                    <a:pt x="411479" y="321436"/>
                  </a:lnTo>
                  <a:lnTo>
                    <a:pt x="411479" y="323849"/>
                  </a:lnTo>
                  <a:lnTo>
                    <a:pt x="415289" y="323849"/>
                  </a:lnTo>
                  <a:lnTo>
                    <a:pt x="415289" y="321436"/>
                  </a:lnTo>
                  <a:close/>
                </a:path>
                <a:path w="415289" h="341630">
                  <a:moveTo>
                    <a:pt x="3810" y="317626"/>
                  </a:moveTo>
                  <a:lnTo>
                    <a:pt x="0" y="317626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7626"/>
                  </a:lnTo>
                  <a:close/>
                </a:path>
                <a:path w="415289" h="341630">
                  <a:moveTo>
                    <a:pt x="415289" y="317626"/>
                  </a:moveTo>
                  <a:lnTo>
                    <a:pt x="411479" y="317626"/>
                  </a:lnTo>
                  <a:lnTo>
                    <a:pt x="411479" y="321309"/>
                  </a:lnTo>
                  <a:lnTo>
                    <a:pt x="415289" y="321309"/>
                  </a:lnTo>
                  <a:lnTo>
                    <a:pt x="415289" y="317626"/>
                  </a:lnTo>
                  <a:close/>
                </a:path>
                <a:path w="415289" h="341630">
                  <a:moveTo>
                    <a:pt x="3810" y="315086"/>
                  </a:moveTo>
                  <a:lnTo>
                    <a:pt x="0" y="315086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5086"/>
                  </a:lnTo>
                  <a:close/>
                </a:path>
                <a:path w="415289" h="341630">
                  <a:moveTo>
                    <a:pt x="415289" y="315086"/>
                  </a:moveTo>
                  <a:lnTo>
                    <a:pt x="411479" y="315086"/>
                  </a:lnTo>
                  <a:lnTo>
                    <a:pt x="411479" y="317499"/>
                  </a:lnTo>
                  <a:lnTo>
                    <a:pt x="415289" y="317499"/>
                  </a:lnTo>
                  <a:lnTo>
                    <a:pt x="415289" y="315086"/>
                  </a:lnTo>
                  <a:close/>
                </a:path>
                <a:path w="415289" h="341630">
                  <a:moveTo>
                    <a:pt x="3810" y="311276"/>
                  </a:moveTo>
                  <a:lnTo>
                    <a:pt x="0" y="311276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1276"/>
                  </a:lnTo>
                  <a:close/>
                </a:path>
                <a:path w="415289" h="341630">
                  <a:moveTo>
                    <a:pt x="415289" y="311276"/>
                  </a:moveTo>
                  <a:lnTo>
                    <a:pt x="411479" y="311276"/>
                  </a:lnTo>
                  <a:lnTo>
                    <a:pt x="411479" y="314959"/>
                  </a:lnTo>
                  <a:lnTo>
                    <a:pt x="415289" y="314959"/>
                  </a:lnTo>
                  <a:lnTo>
                    <a:pt x="415289" y="311276"/>
                  </a:lnTo>
                  <a:close/>
                </a:path>
                <a:path w="415289" h="341630">
                  <a:moveTo>
                    <a:pt x="3810" y="308736"/>
                  </a:moveTo>
                  <a:lnTo>
                    <a:pt x="0" y="308736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8736"/>
                  </a:lnTo>
                  <a:close/>
                </a:path>
                <a:path w="415289" h="341630">
                  <a:moveTo>
                    <a:pt x="415289" y="308736"/>
                  </a:moveTo>
                  <a:lnTo>
                    <a:pt x="411479" y="308736"/>
                  </a:lnTo>
                  <a:lnTo>
                    <a:pt x="411479" y="311149"/>
                  </a:lnTo>
                  <a:lnTo>
                    <a:pt x="415289" y="311149"/>
                  </a:lnTo>
                  <a:lnTo>
                    <a:pt x="415289" y="308736"/>
                  </a:lnTo>
                  <a:close/>
                </a:path>
                <a:path w="415289" h="341630">
                  <a:moveTo>
                    <a:pt x="3810" y="304926"/>
                  </a:moveTo>
                  <a:lnTo>
                    <a:pt x="0" y="304926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4926"/>
                  </a:lnTo>
                  <a:close/>
                </a:path>
                <a:path w="415289" h="341630">
                  <a:moveTo>
                    <a:pt x="415289" y="304926"/>
                  </a:moveTo>
                  <a:lnTo>
                    <a:pt x="411479" y="304926"/>
                  </a:lnTo>
                  <a:lnTo>
                    <a:pt x="411479" y="308609"/>
                  </a:lnTo>
                  <a:lnTo>
                    <a:pt x="415289" y="308609"/>
                  </a:lnTo>
                  <a:lnTo>
                    <a:pt x="415289" y="304926"/>
                  </a:lnTo>
                  <a:close/>
                </a:path>
                <a:path w="415289" h="341630">
                  <a:moveTo>
                    <a:pt x="3810" y="302386"/>
                  </a:moveTo>
                  <a:lnTo>
                    <a:pt x="0" y="302386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2386"/>
                  </a:lnTo>
                  <a:close/>
                </a:path>
                <a:path w="415289" h="341630">
                  <a:moveTo>
                    <a:pt x="415289" y="302386"/>
                  </a:moveTo>
                  <a:lnTo>
                    <a:pt x="411479" y="302386"/>
                  </a:lnTo>
                  <a:lnTo>
                    <a:pt x="411479" y="304799"/>
                  </a:lnTo>
                  <a:lnTo>
                    <a:pt x="415289" y="304799"/>
                  </a:lnTo>
                  <a:lnTo>
                    <a:pt x="415289" y="302386"/>
                  </a:lnTo>
                  <a:close/>
                </a:path>
                <a:path w="415289" h="341630">
                  <a:moveTo>
                    <a:pt x="3810" y="299846"/>
                  </a:moveTo>
                  <a:lnTo>
                    <a:pt x="0" y="299846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9846"/>
                  </a:lnTo>
                  <a:close/>
                </a:path>
                <a:path w="415289" h="341630">
                  <a:moveTo>
                    <a:pt x="415289" y="299846"/>
                  </a:moveTo>
                  <a:lnTo>
                    <a:pt x="411479" y="299846"/>
                  </a:lnTo>
                  <a:lnTo>
                    <a:pt x="411479" y="302259"/>
                  </a:lnTo>
                  <a:lnTo>
                    <a:pt x="415289" y="302259"/>
                  </a:lnTo>
                  <a:lnTo>
                    <a:pt x="415289" y="299846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5582920" y="262382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3809" y="52069"/>
                  </a:moveTo>
                  <a:lnTo>
                    <a:pt x="0" y="52069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52069"/>
                  </a:lnTo>
                  <a:close/>
                </a:path>
                <a:path w="407670" h="334010">
                  <a:moveTo>
                    <a:pt x="407669" y="52069"/>
                  </a:moveTo>
                  <a:lnTo>
                    <a:pt x="403859" y="52069"/>
                  </a:lnTo>
                  <a:lnTo>
                    <a:pt x="403859" y="60959"/>
                  </a:lnTo>
                  <a:lnTo>
                    <a:pt x="407669" y="60959"/>
                  </a:lnTo>
                  <a:lnTo>
                    <a:pt x="407669" y="52069"/>
                  </a:lnTo>
                  <a:close/>
                </a:path>
                <a:path w="407670" h="334010">
                  <a:moveTo>
                    <a:pt x="380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8259"/>
                  </a:lnTo>
                  <a:close/>
                </a:path>
                <a:path w="407670" h="334010">
                  <a:moveTo>
                    <a:pt x="407669" y="48259"/>
                  </a:moveTo>
                  <a:lnTo>
                    <a:pt x="403859" y="48259"/>
                  </a:lnTo>
                  <a:lnTo>
                    <a:pt x="403859" y="50799"/>
                  </a:lnTo>
                  <a:lnTo>
                    <a:pt x="407669" y="50799"/>
                  </a:lnTo>
                  <a:lnTo>
                    <a:pt x="407669" y="48259"/>
                  </a:lnTo>
                  <a:close/>
                </a:path>
                <a:path w="407670" h="334010">
                  <a:moveTo>
                    <a:pt x="3809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5719"/>
                  </a:lnTo>
                  <a:close/>
                </a:path>
                <a:path w="407670" h="334010">
                  <a:moveTo>
                    <a:pt x="407669" y="45719"/>
                  </a:moveTo>
                  <a:lnTo>
                    <a:pt x="403859" y="45719"/>
                  </a:lnTo>
                  <a:lnTo>
                    <a:pt x="403859" y="46989"/>
                  </a:lnTo>
                  <a:lnTo>
                    <a:pt x="407669" y="46989"/>
                  </a:lnTo>
                  <a:lnTo>
                    <a:pt x="407669" y="45719"/>
                  </a:lnTo>
                  <a:close/>
                </a:path>
                <a:path w="407670" h="334010">
                  <a:moveTo>
                    <a:pt x="380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41909"/>
                  </a:lnTo>
                  <a:close/>
                </a:path>
                <a:path w="407670" h="334010">
                  <a:moveTo>
                    <a:pt x="407669" y="41909"/>
                  </a:moveTo>
                  <a:lnTo>
                    <a:pt x="403859" y="41909"/>
                  </a:lnTo>
                  <a:lnTo>
                    <a:pt x="403859" y="44449"/>
                  </a:lnTo>
                  <a:lnTo>
                    <a:pt x="407669" y="44449"/>
                  </a:lnTo>
                  <a:lnTo>
                    <a:pt x="407669" y="41909"/>
                  </a:lnTo>
                  <a:close/>
                </a:path>
                <a:path w="407670" h="334010">
                  <a:moveTo>
                    <a:pt x="3809" y="35559"/>
                  </a:moveTo>
                  <a:lnTo>
                    <a:pt x="0" y="35559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5559"/>
                  </a:lnTo>
                  <a:close/>
                </a:path>
                <a:path w="407670" h="334010">
                  <a:moveTo>
                    <a:pt x="407669" y="35559"/>
                  </a:moveTo>
                  <a:lnTo>
                    <a:pt x="403859" y="35559"/>
                  </a:lnTo>
                  <a:lnTo>
                    <a:pt x="403859" y="40639"/>
                  </a:lnTo>
                  <a:lnTo>
                    <a:pt x="407669" y="40639"/>
                  </a:lnTo>
                  <a:lnTo>
                    <a:pt x="407669" y="35559"/>
                  </a:lnTo>
                  <a:close/>
                </a:path>
                <a:path w="407670" h="334010">
                  <a:moveTo>
                    <a:pt x="3809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3019"/>
                  </a:lnTo>
                  <a:close/>
                </a:path>
                <a:path w="407670" h="334010">
                  <a:moveTo>
                    <a:pt x="407669" y="33019"/>
                  </a:moveTo>
                  <a:lnTo>
                    <a:pt x="403859" y="33019"/>
                  </a:lnTo>
                  <a:lnTo>
                    <a:pt x="403859" y="34289"/>
                  </a:lnTo>
                  <a:lnTo>
                    <a:pt x="407669" y="34289"/>
                  </a:lnTo>
                  <a:lnTo>
                    <a:pt x="407669" y="33019"/>
                  </a:lnTo>
                  <a:close/>
                </a:path>
                <a:path w="407670" h="334010">
                  <a:moveTo>
                    <a:pt x="380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209"/>
                  </a:lnTo>
                  <a:close/>
                </a:path>
                <a:path w="407670" h="334010">
                  <a:moveTo>
                    <a:pt x="407669" y="29209"/>
                  </a:moveTo>
                  <a:lnTo>
                    <a:pt x="403859" y="29209"/>
                  </a:lnTo>
                  <a:lnTo>
                    <a:pt x="403859" y="31749"/>
                  </a:lnTo>
                  <a:lnTo>
                    <a:pt x="407669" y="31749"/>
                  </a:lnTo>
                  <a:lnTo>
                    <a:pt x="407669" y="29209"/>
                  </a:lnTo>
                  <a:close/>
                </a:path>
                <a:path w="407670" h="334010">
                  <a:moveTo>
                    <a:pt x="380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6669"/>
                  </a:lnTo>
                  <a:close/>
                </a:path>
                <a:path w="407670" h="334010">
                  <a:moveTo>
                    <a:pt x="407669" y="26669"/>
                  </a:moveTo>
                  <a:lnTo>
                    <a:pt x="403859" y="26669"/>
                  </a:lnTo>
                  <a:lnTo>
                    <a:pt x="403859" y="27939"/>
                  </a:lnTo>
                  <a:lnTo>
                    <a:pt x="407669" y="27939"/>
                  </a:lnTo>
                  <a:lnTo>
                    <a:pt x="407669" y="26669"/>
                  </a:lnTo>
                  <a:close/>
                </a:path>
                <a:path w="407670" h="334010">
                  <a:moveTo>
                    <a:pt x="380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07670" h="334010">
                  <a:moveTo>
                    <a:pt x="407669" y="22859"/>
                  </a:moveTo>
                  <a:lnTo>
                    <a:pt x="403859" y="22859"/>
                  </a:lnTo>
                  <a:lnTo>
                    <a:pt x="403859" y="25399"/>
                  </a:lnTo>
                  <a:lnTo>
                    <a:pt x="407669" y="25399"/>
                  </a:lnTo>
                  <a:lnTo>
                    <a:pt x="407669" y="22859"/>
                  </a:lnTo>
                  <a:close/>
                </a:path>
                <a:path w="407670" h="334010">
                  <a:moveTo>
                    <a:pt x="3809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20319"/>
                  </a:lnTo>
                  <a:close/>
                </a:path>
                <a:path w="407670" h="334010">
                  <a:moveTo>
                    <a:pt x="407669" y="20319"/>
                  </a:moveTo>
                  <a:lnTo>
                    <a:pt x="403859" y="20319"/>
                  </a:lnTo>
                  <a:lnTo>
                    <a:pt x="403859" y="21589"/>
                  </a:lnTo>
                  <a:lnTo>
                    <a:pt x="407669" y="21589"/>
                  </a:lnTo>
                  <a:lnTo>
                    <a:pt x="407669" y="20319"/>
                  </a:lnTo>
                  <a:close/>
                </a:path>
                <a:path w="407670" h="334010">
                  <a:moveTo>
                    <a:pt x="380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509"/>
                  </a:lnTo>
                  <a:close/>
                </a:path>
                <a:path w="407670" h="334010">
                  <a:moveTo>
                    <a:pt x="407669" y="16509"/>
                  </a:moveTo>
                  <a:lnTo>
                    <a:pt x="403859" y="16509"/>
                  </a:lnTo>
                  <a:lnTo>
                    <a:pt x="403859" y="19049"/>
                  </a:lnTo>
                  <a:lnTo>
                    <a:pt x="407669" y="19049"/>
                  </a:lnTo>
                  <a:lnTo>
                    <a:pt x="407669" y="16509"/>
                  </a:lnTo>
                  <a:close/>
                </a:path>
                <a:path w="407670" h="334010">
                  <a:moveTo>
                    <a:pt x="3809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3969"/>
                  </a:lnTo>
                  <a:close/>
                </a:path>
                <a:path w="407670" h="334010">
                  <a:moveTo>
                    <a:pt x="407669" y="13969"/>
                  </a:moveTo>
                  <a:lnTo>
                    <a:pt x="403859" y="13969"/>
                  </a:lnTo>
                  <a:lnTo>
                    <a:pt x="403859" y="15239"/>
                  </a:lnTo>
                  <a:lnTo>
                    <a:pt x="407669" y="15239"/>
                  </a:lnTo>
                  <a:lnTo>
                    <a:pt x="407669" y="13969"/>
                  </a:lnTo>
                  <a:close/>
                </a:path>
                <a:path w="407670" h="334010">
                  <a:moveTo>
                    <a:pt x="3809" y="8889"/>
                  </a:moveTo>
                  <a:lnTo>
                    <a:pt x="2539" y="8889"/>
                  </a:lnTo>
                  <a:lnTo>
                    <a:pt x="2539" y="10159"/>
                  </a:lnTo>
                  <a:lnTo>
                    <a:pt x="1269" y="10159"/>
                  </a:lnTo>
                  <a:lnTo>
                    <a:pt x="1269" y="12699"/>
                  </a:lnTo>
                  <a:lnTo>
                    <a:pt x="3809" y="12699"/>
                  </a:lnTo>
                  <a:lnTo>
                    <a:pt x="3809" y="8889"/>
                  </a:lnTo>
                  <a:close/>
                </a:path>
                <a:path w="407670" h="334010">
                  <a:moveTo>
                    <a:pt x="407669" y="10159"/>
                  </a:moveTo>
                  <a:lnTo>
                    <a:pt x="403859" y="10159"/>
                  </a:lnTo>
                  <a:lnTo>
                    <a:pt x="403859" y="12699"/>
                  </a:lnTo>
                  <a:lnTo>
                    <a:pt x="407669" y="12699"/>
                  </a:lnTo>
                  <a:lnTo>
                    <a:pt x="407669" y="10159"/>
                  </a:lnTo>
                  <a:close/>
                </a:path>
                <a:path w="407670" h="334010">
                  <a:moveTo>
                    <a:pt x="406400" y="8889"/>
                  </a:moveTo>
                  <a:lnTo>
                    <a:pt x="405129" y="8889"/>
                  </a:lnTo>
                  <a:lnTo>
                    <a:pt x="405129" y="10159"/>
                  </a:lnTo>
                  <a:lnTo>
                    <a:pt x="406400" y="10159"/>
                  </a:lnTo>
                  <a:lnTo>
                    <a:pt x="406400" y="8889"/>
                  </a:lnTo>
                  <a:close/>
                </a:path>
                <a:path w="407670" h="334010">
                  <a:moveTo>
                    <a:pt x="10159" y="2539"/>
                  </a:moveTo>
                  <a:lnTo>
                    <a:pt x="8889" y="2539"/>
                  </a:lnTo>
                  <a:lnTo>
                    <a:pt x="8889" y="3809"/>
                  </a:lnTo>
                  <a:lnTo>
                    <a:pt x="10159" y="3809"/>
                  </a:lnTo>
                  <a:lnTo>
                    <a:pt x="10159" y="2539"/>
                  </a:lnTo>
                  <a:close/>
                </a:path>
                <a:path w="407670" h="334010">
                  <a:moveTo>
                    <a:pt x="400050" y="2539"/>
                  </a:moveTo>
                  <a:lnTo>
                    <a:pt x="398779" y="2539"/>
                  </a:lnTo>
                  <a:lnTo>
                    <a:pt x="398779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07670" h="334010">
                  <a:moveTo>
                    <a:pt x="12700" y="0"/>
                  </a:moveTo>
                  <a:lnTo>
                    <a:pt x="11429" y="0"/>
                  </a:lnTo>
                  <a:lnTo>
                    <a:pt x="11429" y="2539"/>
                  </a:lnTo>
                  <a:lnTo>
                    <a:pt x="397509" y="2539"/>
                  </a:lnTo>
                  <a:lnTo>
                    <a:pt x="39750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407670" h="334010">
                  <a:moveTo>
                    <a:pt x="397509" y="0"/>
                  </a:moveTo>
                  <a:lnTo>
                    <a:pt x="394970" y="0"/>
                  </a:lnTo>
                  <a:lnTo>
                    <a:pt x="394970" y="1269"/>
                  </a:lnTo>
                  <a:lnTo>
                    <a:pt x="397509" y="1269"/>
                  </a:lnTo>
                  <a:lnTo>
                    <a:pt x="397509" y="0"/>
                  </a:lnTo>
                  <a:close/>
                </a:path>
                <a:path w="407670" h="334010">
                  <a:moveTo>
                    <a:pt x="380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0960"/>
                  </a:lnTo>
                  <a:close/>
                </a:path>
                <a:path w="407670" h="334010">
                  <a:moveTo>
                    <a:pt x="407669" y="60960"/>
                  </a:moveTo>
                  <a:lnTo>
                    <a:pt x="403859" y="60960"/>
                  </a:lnTo>
                  <a:lnTo>
                    <a:pt x="403859" y="67309"/>
                  </a:lnTo>
                  <a:lnTo>
                    <a:pt x="407669" y="67309"/>
                  </a:lnTo>
                  <a:lnTo>
                    <a:pt x="407669" y="60960"/>
                  </a:lnTo>
                  <a:close/>
                </a:path>
                <a:path w="407670" h="334010">
                  <a:moveTo>
                    <a:pt x="3809" y="67310"/>
                  </a:moveTo>
                  <a:lnTo>
                    <a:pt x="0" y="6731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67310"/>
                  </a:lnTo>
                  <a:close/>
                </a:path>
                <a:path w="407670" h="334010">
                  <a:moveTo>
                    <a:pt x="407669" y="67310"/>
                  </a:moveTo>
                  <a:lnTo>
                    <a:pt x="403859" y="67310"/>
                  </a:lnTo>
                  <a:lnTo>
                    <a:pt x="403859" y="80009"/>
                  </a:lnTo>
                  <a:lnTo>
                    <a:pt x="407669" y="80009"/>
                  </a:lnTo>
                  <a:lnTo>
                    <a:pt x="407669" y="67310"/>
                  </a:lnTo>
                  <a:close/>
                </a:path>
                <a:path w="407670" h="334010">
                  <a:moveTo>
                    <a:pt x="380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3809" y="86359"/>
                  </a:lnTo>
                  <a:lnTo>
                    <a:pt x="3809" y="80010"/>
                  </a:lnTo>
                  <a:close/>
                </a:path>
                <a:path w="407670" h="334010">
                  <a:moveTo>
                    <a:pt x="407669" y="80010"/>
                  </a:moveTo>
                  <a:lnTo>
                    <a:pt x="403859" y="80010"/>
                  </a:lnTo>
                  <a:lnTo>
                    <a:pt x="403859" y="86359"/>
                  </a:lnTo>
                  <a:lnTo>
                    <a:pt x="407669" y="86359"/>
                  </a:lnTo>
                  <a:lnTo>
                    <a:pt x="407669" y="80010"/>
                  </a:lnTo>
                  <a:close/>
                </a:path>
                <a:path w="407670" h="334010">
                  <a:moveTo>
                    <a:pt x="3809" y="86360"/>
                  </a:moveTo>
                  <a:lnTo>
                    <a:pt x="0" y="8636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86360"/>
                  </a:lnTo>
                  <a:close/>
                </a:path>
                <a:path w="407670" h="334010">
                  <a:moveTo>
                    <a:pt x="407669" y="86360"/>
                  </a:moveTo>
                  <a:lnTo>
                    <a:pt x="403859" y="86360"/>
                  </a:lnTo>
                  <a:lnTo>
                    <a:pt x="403859" y="105409"/>
                  </a:lnTo>
                  <a:lnTo>
                    <a:pt x="407669" y="105409"/>
                  </a:lnTo>
                  <a:lnTo>
                    <a:pt x="407669" y="86360"/>
                  </a:lnTo>
                  <a:close/>
                </a:path>
                <a:path w="407670" h="334010">
                  <a:moveTo>
                    <a:pt x="3809" y="105410"/>
                  </a:moveTo>
                  <a:lnTo>
                    <a:pt x="0" y="105410"/>
                  </a:lnTo>
                  <a:lnTo>
                    <a:pt x="0" y="156209"/>
                  </a:lnTo>
                  <a:lnTo>
                    <a:pt x="3809" y="156209"/>
                  </a:lnTo>
                  <a:lnTo>
                    <a:pt x="3809" y="105410"/>
                  </a:lnTo>
                  <a:close/>
                </a:path>
                <a:path w="407670" h="334010">
                  <a:moveTo>
                    <a:pt x="407669" y="105410"/>
                  </a:moveTo>
                  <a:lnTo>
                    <a:pt x="403859" y="105410"/>
                  </a:lnTo>
                  <a:lnTo>
                    <a:pt x="403859" y="156209"/>
                  </a:lnTo>
                  <a:lnTo>
                    <a:pt x="407669" y="156209"/>
                  </a:lnTo>
                  <a:lnTo>
                    <a:pt x="407669" y="105410"/>
                  </a:lnTo>
                  <a:close/>
                </a:path>
                <a:path w="407670" h="334010">
                  <a:moveTo>
                    <a:pt x="3809" y="156210"/>
                  </a:moveTo>
                  <a:lnTo>
                    <a:pt x="0" y="15621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156210"/>
                  </a:lnTo>
                  <a:close/>
                </a:path>
                <a:path w="407670" h="334010">
                  <a:moveTo>
                    <a:pt x="407669" y="156210"/>
                  </a:moveTo>
                  <a:lnTo>
                    <a:pt x="403859" y="156210"/>
                  </a:lnTo>
                  <a:lnTo>
                    <a:pt x="403859" y="257809"/>
                  </a:lnTo>
                  <a:lnTo>
                    <a:pt x="407669" y="257809"/>
                  </a:lnTo>
                  <a:lnTo>
                    <a:pt x="407669" y="156210"/>
                  </a:lnTo>
                  <a:close/>
                </a:path>
                <a:path w="407670" h="334010">
                  <a:moveTo>
                    <a:pt x="3809" y="257810"/>
                  </a:moveTo>
                  <a:lnTo>
                    <a:pt x="0" y="25781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57810"/>
                  </a:lnTo>
                  <a:close/>
                </a:path>
                <a:path w="407670" h="334010">
                  <a:moveTo>
                    <a:pt x="407669" y="257810"/>
                  </a:moveTo>
                  <a:lnTo>
                    <a:pt x="403859" y="257810"/>
                  </a:lnTo>
                  <a:lnTo>
                    <a:pt x="403859" y="276859"/>
                  </a:lnTo>
                  <a:lnTo>
                    <a:pt x="407669" y="276859"/>
                  </a:lnTo>
                  <a:lnTo>
                    <a:pt x="407669" y="257810"/>
                  </a:lnTo>
                  <a:close/>
                </a:path>
                <a:path w="407670" h="334010">
                  <a:moveTo>
                    <a:pt x="3809" y="276860"/>
                  </a:moveTo>
                  <a:lnTo>
                    <a:pt x="0" y="27686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76860"/>
                  </a:lnTo>
                  <a:close/>
                </a:path>
                <a:path w="407670" h="334010">
                  <a:moveTo>
                    <a:pt x="407669" y="276860"/>
                  </a:moveTo>
                  <a:lnTo>
                    <a:pt x="403859" y="276860"/>
                  </a:lnTo>
                  <a:lnTo>
                    <a:pt x="403859" y="295909"/>
                  </a:lnTo>
                  <a:lnTo>
                    <a:pt x="407669" y="295909"/>
                  </a:lnTo>
                  <a:lnTo>
                    <a:pt x="407669" y="276860"/>
                  </a:lnTo>
                  <a:close/>
                </a:path>
                <a:path w="407670" h="334010">
                  <a:moveTo>
                    <a:pt x="398779" y="332866"/>
                  </a:moveTo>
                  <a:lnTo>
                    <a:pt x="10159" y="332866"/>
                  </a:lnTo>
                  <a:lnTo>
                    <a:pt x="10159" y="334009"/>
                  </a:lnTo>
                  <a:lnTo>
                    <a:pt x="398779" y="334009"/>
                  </a:lnTo>
                  <a:lnTo>
                    <a:pt x="398779" y="332866"/>
                  </a:lnTo>
                  <a:close/>
                </a:path>
                <a:path w="407670" h="334010">
                  <a:moveTo>
                    <a:pt x="400050" y="331596"/>
                  </a:moveTo>
                  <a:lnTo>
                    <a:pt x="8889" y="331596"/>
                  </a:lnTo>
                  <a:lnTo>
                    <a:pt x="8889" y="332866"/>
                  </a:lnTo>
                  <a:lnTo>
                    <a:pt x="10159" y="332866"/>
                  </a:lnTo>
                  <a:lnTo>
                    <a:pt x="10159" y="332739"/>
                  </a:lnTo>
                  <a:lnTo>
                    <a:pt x="400050" y="332739"/>
                  </a:lnTo>
                  <a:lnTo>
                    <a:pt x="400050" y="331596"/>
                  </a:lnTo>
                  <a:close/>
                </a:path>
                <a:path w="407670" h="334010">
                  <a:moveTo>
                    <a:pt x="400050" y="332739"/>
                  </a:moveTo>
                  <a:lnTo>
                    <a:pt x="398779" y="332739"/>
                  </a:lnTo>
                  <a:lnTo>
                    <a:pt x="398779" y="332866"/>
                  </a:lnTo>
                  <a:lnTo>
                    <a:pt x="400050" y="332866"/>
                  </a:lnTo>
                  <a:lnTo>
                    <a:pt x="400050" y="332739"/>
                  </a:lnTo>
                  <a:close/>
                </a:path>
                <a:path w="407670" h="334010">
                  <a:moveTo>
                    <a:pt x="401319" y="330326"/>
                  </a:moveTo>
                  <a:lnTo>
                    <a:pt x="7619" y="330326"/>
                  </a:lnTo>
                  <a:lnTo>
                    <a:pt x="7619" y="331596"/>
                  </a:lnTo>
                  <a:lnTo>
                    <a:pt x="401319" y="331596"/>
                  </a:lnTo>
                  <a:lnTo>
                    <a:pt x="401319" y="330326"/>
                  </a:lnTo>
                  <a:close/>
                </a:path>
                <a:path w="407670" h="334010">
                  <a:moveTo>
                    <a:pt x="7619" y="330200"/>
                  </a:moveTo>
                  <a:lnTo>
                    <a:pt x="6350" y="330200"/>
                  </a:lnTo>
                  <a:lnTo>
                    <a:pt x="7619" y="330326"/>
                  </a:lnTo>
                  <a:close/>
                </a:path>
                <a:path w="407670" h="334010">
                  <a:moveTo>
                    <a:pt x="402589" y="330200"/>
                  </a:moveTo>
                  <a:lnTo>
                    <a:pt x="401319" y="330200"/>
                  </a:lnTo>
                  <a:lnTo>
                    <a:pt x="402589" y="330326"/>
                  </a:lnTo>
                  <a:close/>
                </a:path>
                <a:path w="407670" h="334010">
                  <a:moveTo>
                    <a:pt x="406399" y="326516"/>
                  </a:moveTo>
                  <a:lnTo>
                    <a:pt x="403859" y="326516"/>
                  </a:lnTo>
                  <a:lnTo>
                    <a:pt x="403859" y="327659"/>
                  </a:lnTo>
                  <a:lnTo>
                    <a:pt x="406399" y="327659"/>
                  </a:lnTo>
                  <a:lnTo>
                    <a:pt x="406399" y="326516"/>
                  </a:lnTo>
                  <a:close/>
                </a:path>
                <a:path w="407670" h="334010">
                  <a:moveTo>
                    <a:pt x="3809" y="323976"/>
                  </a:moveTo>
                  <a:lnTo>
                    <a:pt x="0" y="323976"/>
                  </a:lnTo>
                  <a:lnTo>
                    <a:pt x="0" y="325246"/>
                  </a:lnTo>
                  <a:lnTo>
                    <a:pt x="2539" y="325246"/>
                  </a:lnTo>
                  <a:lnTo>
                    <a:pt x="2539" y="326516"/>
                  </a:lnTo>
                  <a:lnTo>
                    <a:pt x="3809" y="326516"/>
                  </a:lnTo>
                  <a:lnTo>
                    <a:pt x="3809" y="323976"/>
                  </a:lnTo>
                  <a:close/>
                </a:path>
                <a:path w="407670" h="334010">
                  <a:moveTo>
                    <a:pt x="407669" y="323976"/>
                  </a:moveTo>
                  <a:lnTo>
                    <a:pt x="403859" y="323976"/>
                  </a:lnTo>
                  <a:lnTo>
                    <a:pt x="403859" y="326389"/>
                  </a:lnTo>
                  <a:lnTo>
                    <a:pt x="406399" y="326389"/>
                  </a:lnTo>
                  <a:lnTo>
                    <a:pt x="406399" y="326516"/>
                  </a:lnTo>
                  <a:lnTo>
                    <a:pt x="407669" y="326516"/>
                  </a:lnTo>
                  <a:lnTo>
                    <a:pt x="407669" y="323976"/>
                  </a:lnTo>
                  <a:close/>
                </a:path>
                <a:path w="407670" h="334010">
                  <a:moveTo>
                    <a:pt x="3809" y="320166"/>
                  </a:moveTo>
                  <a:lnTo>
                    <a:pt x="0" y="320166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20166"/>
                  </a:lnTo>
                  <a:close/>
                </a:path>
                <a:path w="407670" h="334010">
                  <a:moveTo>
                    <a:pt x="407669" y="320166"/>
                  </a:moveTo>
                  <a:lnTo>
                    <a:pt x="403859" y="320166"/>
                  </a:lnTo>
                  <a:lnTo>
                    <a:pt x="403859" y="323849"/>
                  </a:lnTo>
                  <a:lnTo>
                    <a:pt x="407669" y="323849"/>
                  </a:lnTo>
                  <a:lnTo>
                    <a:pt x="407669" y="320166"/>
                  </a:lnTo>
                  <a:close/>
                </a:path>
                <a:path w="407670" h="334010">
                  <a:moveTo>
                    <a:pt x="3809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626"/>
                  </a:lnTo>
                  <a:close/>
                </a:path>
                <a:path w="407670" h="334010">
                  <a:moveTo>
                    <a:pt x="407669" y="317626"/>
                  </a:moveTo>
                  <a:lnTo>
                    <a:pt x="403859" y="317626"/>
                  </a:lnTo>
                  <a:lnTo>
                    <a:pt x="403859" y="320039"/>
                  </a:lnTo>
                  <a:lnTo>
                    <a:pt x="407669" y="320039"/>
                  </a:lnTo>
                  <a:lnTo>
                    <a:pt x="407669" y="317626"/>
                  </a:lnTo>
                  <a:close/>
                </a:path>
                <a:path w="407670" h="334010">
                  <a:moveTo>
                    <a:pt x="3809" y="313816"/>
                  </a:moveTo>
                  <a:lnTo>
                    <a:pt x="0" y="313816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3816"/>
                  </a:lnTo>
                  <a:close/>
                </a:path>
                <a:path w="407670" h="334010">
                  <a:moveTo>
                    <a:pt x="407669" y="313816"/>
                  </a:moveTo>
                  <a:lnTo>
                    <a:pt x="403859" y="313816"/>
                  </a:lnTo>
                  <a:lnTo>
                    <a:pt x="403859" y="317499"/>
                  </a:lnTo>
                  <a:lnTo>
                    <a:pt x="407669" y="317499"/>
                  </a:lnTo>
                  <a:lnTo>
                    <a:pt x="407669" y="313816"/>
                  </a:lnTo>
                  <a:close/>
                </a:path>
                <a:path w="407670" h="334010">
                  <a:moveTo>
                    <a:pt x="3809" y="311276"/>
                  </a:moveTo>
                  <a:lnTo>
                    <a:pt x="0" y="311276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1276"/>
                  </a:lnTo>
                  <a:close/>
                </a:path>
                <a:path w="407670" h="334010">
                  <a:moveTo>
                    <a:pt x="407669" y="311276"/>
                  </a:moveTo>
                  <a:lnTo>
                    <a:pt x="403859" y="311276"/>
                  </a:lnTo>
                  <a:lnTo>
                    <a:pt x="403859" y="313689"/>
                  </a:lnTo>
                  <a:lnTo>
                    <a:pt x="407669" y="313689"/>
                  </a:lnTo>
                  <a:lnTo>
                    <a:pt x="407669" y="311276"/>
                  </a:lnTo>
                  <a:close/>
                </a:path>
                <a:path w="407670" h="334010">
                  <a:moveTo>
                    <a:pt x="3809" y="307466"/>
                  </a:moveTo>
                  <a:lnTo>
                    <a:pt x="0" y="307466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7466"/>
                  </a:lnTo>
                  <a:close/>
                </a:path>
                <a:path w="407670" h="334010">
                  <a:moveTo>
                    <a:pt x="407669" y="307466"/>
                  </a:moveTo>
                  <a:lnTo>
                    <a:pt x="403859" y="307466"/>
                  </a:lnTo>
                  <a:lnTo>
                    <a:pt x="403859" y="311149"/>
                  </a:lnTo>
                  <a:lnTo>
                    <a:pt x="407669" y="311149"/>
                  </a:lnTo>
                  <a:lnTo>
                    <a:pt x="407669" y="307466"/>
                  </a:lnTo>
                  <a:close/>
                </a:path>
                <a:path w="407670" h="334010">
                  <a:moveTo>
                    <a:pt x="3809" y="304926"/>
                  </a:moveTo>
                  <a:lnTo>
                    <a:pt x="0" y="304926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4926"/>
                  </a:lnTo>
                  <a:close/>
                </a:path>
                <a:path w="407670" h="334010">
                  <a:moveTo>
                    <a:pt x="407669" y="304926"/>
                  </a:moveTo>
                  <a:lnTo>
                    <a:pt x="403859" y="304926"/>
                  </a:lnTo>
                  <a:lnTo>
                    <a:pt x="403859" y="307339"/>
                  </a:lnTo>
                  <a:lnTo>
                    <a:pt x="407669" y="307339"/>
                  </a:lnTo>
                  <a:lnTo>
                    <a:pt x="407669" y="304926"/>
                  </a:lnTo>
                  <a:close/>
                </a:path>
                <a:path w="407670" h="334010">
                  <a:moveTo>
                    <a:pt x="3809" y="301116"/>
                  </a:moveTo>
                  <a:lnTo>
                    <a:pt x="0" y="301116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301116"/>
                  </a:lnTo>
                  <a:close/>
                </a:path>
                <a:path w="407670" h="334010">
                  <a:moveTo>
                    <a:pt x="407669" y="301116"/>
                  </a:moveTo>
                  <a:lnTo>
                    <a:pt x="403859" y="301116"/>
                  </a:lnTo>
                  <a:lnTo>
                    <a:pt x="403859" y="304799"/>
                  </a:lnTo>
                  <a:lnTo>
                    <a:pt x="407669" y="304799"/>
                  </a:lnTo>
                  <a:lnTo>
                    <a:pt x="407669" y="301116"/>
                  </a:lnTo>
                  <a:close/>
                </a:path>
                <a:path w="407670" h="334010">
                  <a:moveTo>
                    <a:pt x="3809" y="298576"/>
                  </a:moveTo>
                  <a:lnTo>
                    <a:pt x="0" y="298576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8576"/>
                  </a:lnTo>
                  <a:close/>
                </a:path>
                <a:path w="407670" h="334010">
                  <a:moveTo>
                    <a:pt x="407669" y="298576"/>
                  </a:moveTo>
                  <a:lnTo>
                    <a:pt x="403859" y="298576"/>
                  </a:lnTo>
                  <a:lnTo>
                    <a:pt x="403859" y="300989"/>
                  </a:lnTo>
                  <a:lnTo>
                    <a:pt x="407669" y="300989"/>
                  </a:lnTo>
                  <a:lnTo>
                    <a:pt x="407669" y="298576"/>
                  </a:lnTo>
                  <a:close/>
                </a:path>
                <a:path w="407670" h="334010">
                  <a:moveTo>
                    <a:pt x="3809" y="296036"/>
                  </a:moveTo>
                  <a:lnTo>
                    <a:pt x="0" y="296036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6036"/>
                  </a:lnTo>
                  <a:close/>
                </a:path>
                <a:path w="407670" h="334010">
                  <a:moveTo>
                    <a:pt x="407669" y="296036"/>
                  </a:moveTo>
                  <a:lnTo>
                    <a:pt x="403859" y="296036"/>
                  </a:lnTo>
                  <a:lnTo>
                    <a:pt x="403859" y="298449"/>
                  </a:lnTo>
                  <a:lnTo>
                    <a:pt x="407669" y="298449"/>
                  </a:lnTo>
                  <a:lnTo>
                    <a:pt x="407669" y="296036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5586730" y="262763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48260"/>
                  </a:moveTo>
                  <a:lnTo>
                    <a:pt x="0" y="4826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40" y="48260"/>
                  </a:lnTo>
                  <a:lnTo>
                    <a:pt x="396240" y="57150"/>
                  </a:lnTo>
                  <a:lnTo>
                    <a:pt x="400050" y="57150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3810" y="44450"/>
                  </a:moveTo>
                  <a:lnTo>
                    <a:pt x="0" y="4445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4450"/>
                  </a:lnTo>
                  <a:close/>
                </a:path>
                <a:path w="400050" h="326389">
                  <a:moveTo>
                    <a:pt x="400050" y="44450"/>
                  </a:moveTo>
                  <a:lnTo>
                    <a:pt x="396240" y="44450"/>
                  </a:lnTo>
                  <a:lnTo>
                    <a:pt x="396240" y="46989"/>
                  </a:lnTo>
                  <a:lnTo>
                    <a:pt x="400050" y="46989"/>
                  </a:lnTo>
                  <a:lnTo>
                    <a:pt x="400050" y="44450"/>
                  </a:lnTo>
                  <a:close/>
                </a:path>
                <a:path w="400050" h="326389">
                  <a:moveTo>
                    <a:pt x="3810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41910"/>
                  </a:lnTo>
                  <a:close/>
                </a:path>
                <a:path w="400050" h="326389">
                  <a:moveTo>
                    <a:pt x="400050" y="41910"/>
                  </a:moveTo>
                  <a:lnTo>
                    <a:pt x="396240" y="41910"/>
                  </a:lnTo>
                  <a:lnTo>
                    <a:pt x="396240" y="43179"/>
                  </a:lnTo>
                  <a:lnTo>
                    <a:pt x="400050" y="43179"/>
                  </a:lnTo>
                  <a:lnTo>
                    <a:pt x="400050" y="41910"/>
                  </a:lnTo>
                  <a:close/>
                </a:path>
                <a:path w="400050" h="326389">
                  <a:moveTo>
                    <a:pt x="3810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100"/>
                  </a:lnTo>
                  <a:close/>
                </a:path>
                <a:path w="400050" h="326389">
                  <a:moveTo>
                    <a:pt x="400050" y="38100"/>
                  </a:moveTo>
                  <a:lnTo>
                    <a:pt x="396240" y="38100"/>
                  </a:lnTo>
                  <a:lnTo>
                    <a:pt x="396240" y="40639"/>
                  </a:lnTo>
                  <a:lnTo>
                    <a:pt x="400050" y="40639"/>
                  </a:lnTo>
                  <a:lnTo>
                    <a:pt x="400050" y="38100"/>
                  </a:lnTo>
                  <a:close/>
                </a:path>
                <a:path w="400050" h="326389">
                  <a:moveTo>
                    <a:pt x="3810" y="31750"/>
                  </a:moveTo>
                  <a:lnTo>
                    <a:pt x="0" y="3175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1750"/>
                  </a:lnTo>
                  <a:close/>
                </a:path>
                <a:path w="400050" h="326389">
                  <a:moveTo>
                    <a:pt x="400050" y="31750"/>
                  </a:moveTo>
                  <a:lnTo>
                    <a:pt x="396240" y="31750"/>
                  </a:lnTo>
                  <a:lnTo>
                    <a:pt x="396240" y="36829"/>
                  </a:lnTo>
                  <a:lnTo>
                    <a:pt x="400050" y="36829"/>
                  </a:lnTo>
                  <a:lnTo>
                    <a:pt x="400050" y="31750"/>
                  </a:lnTo>
                  <a:close/>
                </a:path>
                <a:path w="400050" h="326389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400050" h="326389">
                  <a:moveTo>
                    <a:pt x="400050" y="29210"/>
                  </a:moveTo>
                  <a:lnTo>
                    <a:pt x="396240" y="29210"/>
                  </a:lnTo>
                  <a:lnTo>
                    <a:pt x="396240" y="30479"/>
                  </a:lnTo>
                  <a:lnTo>
                    <a:pt x="400050" y="30479"/>
                  </a:lnTo>
                  <a:lnTo>
                    <a:pt x="400050" y="29210"/>
                  </a:lnTo>
                  <a:close/>
                </a:path>
                <a:path w="400050" h="326389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400050" h="326389">
                  <a:moveTo>
                    <a:pt x="400050" y="25400"/>
                  </a:moveTo>
                  <a:lnTo>
                    <a:pt x="396240" y="25400"/>
                  </a:lnTo>
                  <a:lnTo>
                    <a:pt x="396240" y="27939"/>
                  </a:lnTo>
                  <a:lnTo>
                    <a:pt x="400050" y="27939"/>
                  </a:lnTo>
                  <a:lnTo>
                    <a:pt x="400050" y="25400"/>
                  </a:lnTo>
                  <a:close/>
                </a:path>
                <a:path w="400050" h="326389">
                  <a:moveTo>
                    <a:pt x="381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860"/>
                  </a:lnTo>
                  <a:close/>
                </a:path>
                <a:path w="400050" h="326389">
                  <a:moveTo>
                    <a:pt x="400050" y="22860"/>
                  </a:moveTo>
                  <a:lnTo>
                    <a:pt x="396240" y="22860"/>
                  </a:lnTo>
                  <a:lnTo>
                    <a:pt x="396240" y="24129"/>
                  </a:lnTo>
                  <a:lnTo>
                    <a:pt x="400050" y="24129"/>
                  </a:lnTo>
                  <a:lnTo>
                    <a:pt x="400050" y="22860"/>
                  </a:lnTo>
                  <a:close/>
                </a:path>
                <a:path w="400050" h="326389">
                  <a:moveTo>
                    <a:pt x="381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close/>
                </a:path>
                <a:path w="400050" h="326389">
                  <a:moveTo>
                    <a:pt x="400050" y="19050"/>
                  </a:moveTo>
                  <a:lnTo>
                    <a:pt x="396240" y="19050"/>
                  </a:lnTo>
                  <a:lnTo>
                    <a:pt x="396240" y="21589"/>
                  </a:lnTo>
                  <a:lnTo>
                    <a:pt x="400050" y="21589"/>
                  </a:lnTo>
                  <a:lnTo>
                    <a:pt x="400050" y="19050"/>
                  </a:lnTo>
                  <a:close/>
                </a:path>
                <a:path w="400050" h="326389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400050" h="326389">
                  <a:moveTo>
                    <a:pt x="400050" y="16510"/>
                  </a:moveTo>
                  <a:lnTo>
                    <a:pt x="396240" y="16510"/>
                  </a:lnTo>
                  <a:lnTo>
                    <a:pt x="396240" y="17779"/>
                  </a:lnTo>
                  <a:lnTo>
                    <a:pt x="400050" y="17779"/>
                  </a:lnTo>
                  <a:lnTo>
                    <a:pt x="400050" y="16510"/>
                  </a:lnTo>
                  <a:close/>
                </a:path>
                <a:path w="400050" h="326389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400050" h="326389">
                  <a:moveTo>
                    <a:pt x="400050" y="12700"/>
                  </a:moveTo>
                  <a:lnTo>
                    <a:pt x="396240" y="12700"/>
                  </a:lnTo>
                  <a:lnTo>
                    <a:pt x="396240" y="15239"/>
                  </a:lnTo>
                  <a:lnTo>
                    <a:pt x="400050" y="15239"/>
                  </a:lnTo>
                  <a:lnTo>
                    <a:pt x="400050" y="12700"/>
                  </a:lnTo>
                  <a:close/>
                </a:path>
                <a:path w="400050" h="326389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400050" h="326389">
                  <a:moveTo>
                    <a:pt x="400050" y="10160"/>
                  </a:moveTo>
                  <a:lnTo>
                    <a:pt x="396240" y="10160"/>
                  </a:lnTo>
                  <a:lnTo>
                    <a:pt x="396240" y="11429"/>
                  </a:lnTo>
                  <a:lnTo>
                    <a:pt x="400050" y="11429"/>
                  </a:lnTo>
                  <a:lnTo>
                    <a:pt x="400050" y="10160"/>
                  </a:lnTo>
                  <a:close/>
                </a:path>
                <a:path w="400050" h="326389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400050" h="326389">
                  <a:moveTo>
                    <a:pt x="400050" y="6350"/>
                  </a:moveTo>
                  <a:lnTo>
                    <a:pt x="396240" y="6350"/>
                  </a:lnTo>
                  <a:lnTo>
                    <a:pt x="396240" y="8889"/>
                  </a:lnTo>
                  <a:lnTo>
                    <a:pt x="400050" y="8889"/>
                  </a:lnTo>
                  <a:lnTo>
                    <a:pt x="400050" y="6350"/>
                  </a:lnTo>
                  <a:close/>
                </a:path>
                <a:path w="400050" h="326389">
                  <a:moveTo>
                    <a:pt x="2540" y="2539"/>
                  </a:moveTo>
                  <a:lnTo>
                    <a:pt x="1270" y="2539"/>
                  </a:lnTo>
                  <a:lnTo>
                    <a:pt x="127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253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398780" y="2539"/>
                  </a:lnTo>
                  <a:lnTo>
                    <a:pt x="398780" y="3810"/>
                  </a:lnTo>
                  <a:lnTo>
                    <a:pt x="396240" y="3810"/>
                  </a:lnTo>
                  <a:lnTo>
                    <a:pt x="396240" y="5079"/>
                  </a:lnTo>
                  <a:lnTo>
                    <a:pt x="400050" y="5079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7510" y="0"/>
                  </a:moveTo>
                  <a:lnTo>
                    <a:pt x="3810" y="0"/>
                  </a:lnTo>
                  <a:lnTo>
                    <a:pt x="3810" y="2539"/>
                  </a:lnTo>
                  <a:lnTo>
                    <a:pt x="397510" y="2539"/>
                  </a:lnTo>
                  <a:lnTo>
                    <a:pt x="397510" y="0"/>
                  </a:lnTo>
                  <a:close/>
                </a:path>
                <a:path w="400050" h="326389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400050" h="326389">
                  <a:moveTo>
                    <a:pt x="400050" y="57150"/>
                  </a:moveTo>
                  <a:lnTo>
                    <a:pt x="396240" y="57150"/>
                  </a:lnTo>
                  <a:lnTo>
                    <a:pt x="396240" y="63500"/>
                  </a:lnTo>
                  <a:lnTo>
                    <a:pt x="400050" y="63500"/>
                  </a:lnTo>
                  <a:lnTo>
                    <a:pt x="400050" y="57150"/>
                  </a:lnTo>
                  <a:close/>
                </a:path>
                <a:path w="400050" h="326389">
                  <a:moveTo>
                    <a:pt x="3810" y="63500"/>
                  </a:moveTo>
                  <a:lnTo>
                    <a:pt x="0" y="6350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3500"/>
                  </a:lnTo>
                  <a:close/>
                </a:path>
                <a:path w="400050" h="326389">
                  <a:moveTo>
                    <a:pt x="400050" y="63500"/>
                  </a:moveTo>
                  <a:lnTo>
                    <a:pt x="396240" y="63500"/>
                  </a:lnTo>
                  <a:lnTo>
                    <a:pt x="396240" y="76200"/>
                  </a:lnTo>
                  <a:lnTo>
                    <a:pt x="400050" y="76200"/>
                  </a:lnTo>
                  <a:lnTo>
                    <a:pt x="400050" y="63500"/>
                  </a:lnTo>
                  <a:close/>
                </a:path>
                <a:path w="400050" h="326389">
                  <a:moveTo>
                    <a:pt x="3810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76200"/>
                  </a:lnTo>
                  <a:close/>
                </a:path>
                <a:path w="400050" h="326389">
                  <a:moveTo>
                    <a:pt x="400050" y="76200"/>
                  </a:moveTo>
                  <a:lnTo>
                    <a:pt x="396240" y="76200"/>
                  </a:lnTo>
                  <a:lnTo>
                    <a:pt x="396240" y="82550"/>
                  </a:lnTo>
                  <a:lnTo>
                    <a:pt x="400050" y="82550"/>
                  </a:lnTo>
                  <a:lnTo>
                    <a:pt x="400050" y="76200"/>
                  </a:lnTo>
                  <a:close/>
                </a:path>
                <a:path w="400050" h="326389">
                  <a:moveTo>
                    <a:pt x="3810" y="82550"/>
                  </a:moveTo>
                  <a:lnTo>
                    <a:pt x="0" y="8255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82550"/>
                  </a:lnTo>
                  <a:close/>
                </a:path>
                <a:path w="400050" h="326389">
                  <a:moveTo>
                    <a:pt x="400050" y="82550"/>
                  </a:moveTo>
                  <a:lnTo>
                    <a:pt x="396240" y="82550"/>
                  </a:lnTo>
                  <a:lnTo>
                    <a:pt x="396240" y="101600"/>
                  </a:lnTo>
                  <a:lnTo>
                    <a:pt x="400050" y="101600"/>
                  </a:lnTo>
                  <a:lnTo>
                    <a:pt x="400050" y="82550"/>
                  </a:lnTo>
                  <a:close/>
                </a:path>
                <a:path w="400050" h="326389">
                  <a:moveTo>
                    <a:pt x="3810" y="101600"/>
                  </a:moveTo>
                  <a:lnTo>
                    <a:pt x="0" y="10160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101600"/>
                  </a:lnTo>
                  <a:close/>
                </a:path>
                <a:path w="400050" h="326389">
                  <a:moveTo>
                    <a:pt x="400050" y="101600"/>
                  </a:moveTo>
                  <a:lnTo>
                    <a:pt x="396240" y="101600"/>
                  </a:lnTo>
                  <a:lnTo>
                    <a:pt x="396240" y="152400"/>
                  </a:lnTo>
                  <a:lnTo>
                    <a:pt x="400050" y="152400"/>
                  </a:lnTo>
                  <a:lnTo>
                    <a:pt x="400050" y="101600"/>
                  </a:lnTo>
                  <a:close/>
                </a:path>
                <a:path w="400050" h="326389">
                  <a:moveTo>
                    <a:pt x="3810" y="152400"/>
                  </a:moveTo>
                  <a:lnTo>
                    <a:pt x="0" y="15240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152400"/>
                  </a:lnTo>
                  <a:close/>
                </a:path>
                <a:path w="400050" h="326389">
                  <a:moveTo>
                    <a:pt x="400050" y="152400"/>
                  </a:moveTo>
                  <a:lnTo>
                    <a:pt x="396240" y="152400"/>
                  </a:lnTo>
                  <a:lnTo>
                    <a:pt x="396240" y="254000"/>
                  </a:lnTo>
                  <a:lnTo>
                    <a:pt x="400050" y="254000"/>
                  </a:lnTo>
                  <a:lnTo>
                    <a:pt x="400050" y="152400"/>
                  </a:lnTo>
                  <a:close/>
                </a:path>
                <a:path w="400050" h="326389">
                  <a:moveTo>
                    <a:pt x="3810" y="254000"/>
                  </a:moveTo>
                  <a:lnTo>
                    <a:pt x="0" y="25400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54000"/>
                  </a:lnTo>
                  <a:close/>
                </a:path>
                <a:path w="400050" h="326389">
                  <a:moveTo>
                    <a:pt x="400050" y="254000"/>
                  </a:moveTo>
                  <a:lnTo>
                    <a:pt x="396240" y="254000"/>
                  </a:lnTo>
                  <a:lnTo>
                    <a:pt x="396240" y="273050"/>
                  </a:lnTo>
                  <a:lnTo>
                    <a:pt x="400050" y="273050"/>
                  </a:lnTo>
                  <a:lnTo>
                    <a:pt x="400050" y="254000"/>
                  </a:lnTo>
                  <a:close/>
                </a:path>
                <a:path w="400050" h="326389">
                  <a:moveTo>
                    <a:pt x="3810" y="273050"/>
                  </a:moveTo>
                  <a:lnTo>
                    <a:pt x="0" y="2730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73050"/>
                  </a:lnTo>
                  <a:close/>
                </a:path>
                <a:path w="400050" h="326389">
                  <a:moveTo>
                    <a:pt x="400050" y="273050"/>
                  </a:moveTo>
                  <a:lnTo>
                    <a:pt x="396240" y="273050"/>
                  </a:lnTo>
                  <a:lnTo>
                    <a:pt x="396240" y="292100"/>
                  </a:lnTo>
                  <a:lnTo>
                    <a:pt x="400050" y="292100"/>
                  </a:lnTo>
                  <a:lnTo>
                    <a:pt x="400050" y="273050"/>
                  </a:lnTo>
                  <a:close/>
                </a:path>
                <a:path w="400050" h="326389">
                  <a:moveTo>
                    <a:pt x="398780" y="325247"/>
                  </a:moveTo>
                  <a:lnTo>
                    <a:pt x="2540" y="325247"/>
                  </a:lnTo>
                  <a:lnTo>
                    <a:pt x="2540" y="326390"/>
                  </a:lnTo>
                  <a:lnTo>
                    <a:pt x="398780" y="326390"/>
                  </a:lnTo>
                  <a:lnTo>
                    <a:pt x="398780" y="325247"/>
                  </a:lnTo>
                  <a:close/>
                </a:path>
                <a:path w="400050" h="326389">
                  <a:moveTo>
                    <a:pt x="400050" y="322707"/>
                  </a:moveTo>
                  <a:lnTo>
                    <a:pt x="0" y="32270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247"/>
                  </a:lnTo>
                  <a:lnTo>
                    <a:pt x="400050" y="325247"/>
                  </a:lnTo>
                  <a:lnTo>
                    <a:pt x="400050" y="322707"/>
                  </a:lnTo>
                  <a:close/>
                </a:path>
                <a:path w="400050" h="326389">
                  <a:moveTo>
                    <a:pt x="3810" y="320166"/>
                  </a:moveTo>
                  <a:lnTo>
                    <a:pt x="0" y="320166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20166"/>
                  </a:lnTo>
                  <a:close/>
                </a:path>
                <a:path w="400050" h="326389">
                  <a:moveTo>
                    <a:pt x="400050" y="320166"/>
                  </a:moveTo>
                  <a:lnTo>
                    <a:pt x="396240" y="320166"/>
                  </a:lnTo>
                  <a:lnTo>
                    <a:pt x="396240" y="322580"/>
                  </a:lnTo>
                  <a:lnTo>
                    <a:pt x="400050" y="322580"/>
                  </a:lnTo>
                  <a:lnTo>
                    <a:pt x="400050" y="320166"/>
                  </a:lnTo>
                  <a:close/>
                </a:path>
                <a:path w="400050" h="326389">
                  <a:moveTo>
                    <a:pt x="3810" y="316357"/>
                  </a:moveTo>
                  <a:lnTo>
                    <a:pt x="0" y="316357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6357"/>
                  </a:lnTo>
                  <a:close/>
                </a:path>
                <a:path w="400050" h="326389">
                  <a:moveTo>
                    <a:pt x="400050" y="316357"/>
                  </a:moveTo>
                  <a:lnTo>
                    <a:pt x="396240" y="316357"/>
                  </a:lnTo>
                  <a:lnTo>
                    <a:pt x="396240" y="320039"/>
                  </a:lnTo>
                  <a:lnTo>
                    <a:pt x="400050" y="320039"/>
                  </a:lnTo>
                  <a:lnTo>
                    <a:pt x="400050" y="316357"/>
                  </a:lnTo>
                  <a:close/>
                </a:path>
                <a:path w="400050" h="326389">
                  <a:moveTo>
                    <a:pt x="3810" y="313816"/>
                  </a:moveTo>
                  <a:lnTo>
                    <a:pt x="0" y="313816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13816"/>
                  </a:lnTo>
                  <a:close/>
                </a:path>
                <a:path w="400050" h="326389">
                  <a:moveTo>
                    <a:pt x="400050" y="313816"/>
                  </a:moveTo>
                  <a:lnTo>
                    <a:pt x="396240" y="313816"/>
                  </a:lnTo>
                  <a:lnTo>
                    <a:pt x="396240" y="316229"/>
                  </a:lnTo>
                  <a:lnTo>
                    <a:pt x="400050" y="316229"/>
                  </a:lnTo>
                  <a:lnTo>
                    <a:pt x="400050" y="313816"/>
                  </a:lnTo>
                  <a:close/>
                </a:path>
                <a:path w="400050" h="326389">
                  <a:moveTo>
                    <a:pt x="3810" y="310007"/>
                  </a:moveTo>
                  <a:lnTo>
                    <a:pt x="0" y="310007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0007"/>
                  </a:lnTo>
                  <a:close/>
                </a:path>
                <a:path w="400050" h="326389">
                  <a:moveTo>
                    <a:pt x="400050" y="310007"/>
                  </a:moveTo>
                  <a:lnTo>
                    <a:pt x="396240" y="310007"/>
                  </a:lnTo>
                  <a:lnTo>
                    <a:pt x="396240" y="313689"/>
                  </a:lnTo>
                  <a:lnTo>
                    <a:pt x="400050" y="313689"/>
                  </a:lnTo>
                  <a:lnTo>
                    <a:pt x="400050" y="310007"/>
                  </a:lnTo>
                  <a:close/>
                </a:path>
                <a:path w="400050" h="326389">
                  <a:moveTo>
                    <a:pt x="3810" y="307466"/>
                  </a:moveTo>
                  <a:lnTo>
                    <a:pt x="0" y="307466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7466"/>
                  </a:lnTo>
                  <a:close/>
                </a:path>
                <a:path w="400050" h="326389">
                  <a:moveTo>
                    <a:pt x="400050" y="307466"/>
                  </a:moveTo>
                  <a:lnTo>
                    <a:pt x="396240" y="307466"/>
                  </a:lnTo>
                  <a:lnTo>
                    <a:pt x="396240" y="309879"/>
                  </a:lnTo>
                  <a:lnTo>
                    <a:pt x="400050" y="309879"/>
                  </a:lnTo>
                  <a:lnTo>
                    <a:pt x="400050" y="307466"/>
                  </a:lnTo>
                  <a:close/>
                </a:path>
                <a:path w="400050" h="326389">
                  <a:moveTo>
                    <a:pt x="3810" y="303657"/>
                  </a:moveTo>
                  <a:lnTo>
                    <a:pt x="0" y="303657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3657"/>
                  </a:lnTo>
                  <a:close/>
                </a:path>
                <a:path w="400050" h="326389">
                  <a:moveTo>
                    <a:pt x="400050" y="303657"/>
                  </a:moveTo>
                  <a:lnTo>
                    <a:pt x="396240" y="303657"/>
                  </a:lnTo>
                  <a:lnTo>
                    <a:pt x="396240" y="307339"/>
                  </a:lnTo>
                  <a:lnTo>
                    <a:pt x="400050" y="307339"/>
                  </a:lnTo>
                  <a:lnTo>
                    <a:pt x="400050" y="303657"/>
                  </a:lnTo>
                  <a:close/>
                </a:path>
                <a:path w="400050" h="326389">
                  <a:moveTo>
                    <a:pt x="3810" y="301116"/>
                  </a:moveTo>
                  <a:lnTo>
                    <a:pt x="0" y="301116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301116"/>
                  </a:lnTo>
                  <a:close/>
                </a:path>
                <a:path w="400050" h="326389">
                  <a:moveTo>
                    <a:pt x="400050" y="301116"/>
                  </a:moveTo>
                  <a:lnTo>
                    <a:pt x="396240" y="301116"/>
                  </a:lnTo>
                  <a:lnTo>
                    <a:pt x="396240" y="303529"/>
                  </a:lnTo>
                  <a:lnTo>
                    <a:pt x="400050" y="303529"/>
                  </a:lnTo>
                  <a:lnTo>
                    <a:pt x="400050" y="301116"/>
                  </a:lnTo>
                  <a:close/>
                </a:path>
                <a:path w="400050" h="326389">
                  <a:moveTo>
                    <a:pt x="3810" y="297307"/>
                  </a:moveTo>
                  <a:lnTo>
                    <a:pt x="0" y="297307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7307"/>
                  </a:lnTo>
                  <a:close/>
                </a:path>
                <a:path w="400050" h="326389">
                  <a:moveTo>
                    <a:pt x="400050" y="297307"/>
                  </a:moveTo>
                  <a:lnTo>
                    <a:pt x="396240" y="297307"/>
                  </a:lnTo>
                  <a:lnTo>
                    <a:pt x="396240" y="300989"/>
                  </a:lnTo>
                  <a:lnTo>
                    <a:pt x="400050" y="300989"/>
                  </a:lnTo>
                  <a:lnTo>
                    <a:pt x="400050" y="297307"/>
                  </a:lnTo>
                  <a:close/>
                </a:path>
                <a:path w="400050" h="326389">
                  <a:moveTo>
                    <a:pt x="3810" y="294766"/>
                  </a:moveTo>
                  <a:lnTo>
                    <a:pt x="0" y="294766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4766"/>
                  </a:lnTo>
                  <a:close/>
                </a:path>
                <a:path w="400050" h="326389">
                  <a:moveTo>
                    <a:pt x="400050" y="294766"/>
                  </a:moveTo>
                  <a:lnTo>
                    <a:pt x="396240" y="294766"/>
                  </a:lnTo>
                  <a:lnTo>
                    <a:pt x="396240" y="297179"/>
                  </a:lnTo>
                  <a:lnTo>
                    <a:pt x="400050" y="297179"/>
                  </a:lnTo>
                  <a:lnTo>
                    <a:pt x="400050" y="294766"/>
                  </a:lnTo>
                  <a:close/>
                </a:path>
                <a:path w="400050" h="326389">
                  <a:moveTo>
                    <a:pt x="3810" y="292226"/>
                  </a:moveTo>
                  <a:lnTo>
                    <a:pt x="0" y="292226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2226"/>
                  </a:lnTo>
                  <a:close/>
                </a:path>
                <a:path w="400050" h="326389">
                  <a:moveTo>
                    <a:pt x="400050" y="292226"/>
                  </a:moveTo>
                  <a:lnTo>
                    <a:pt x="396240" y="292226"/>
                  </a:lnTo>
                  <a:lnTo>
                    <a:pt x="396240" y="294639"/>
                  </a:lnTo>
                  <a:lnTo>
                    <a:pt x="400050" y="294639"/>
                  </a:lnTo>
                  <a:lnTo>
                    <a:pt x="400050" y="292226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5590540" y="263144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29" h="318769">
                  <a:moveTo>
                    <a:pt x="2539" y="44450"/>
                  </a:moveTo>
                  <a:lnTo>
                    <a:pt x="0" y="44450"/>
                  </a:lnTo>
                  <a:lnTo>
                    <a:pt x="0" y="53339"/>
                  </a:lnTo>
                  <a:lnTo>
                    <a:pt x="2539" y="53339"/>
                  </a:lnTo>
                  <a:lnTo>
                    <a:pt x="2539" y="44450"/>
                  </a:lnTo>
                  <a:close/>
                </a:path>
                <a:path w="392429" h="318769">
                  <a:moveTo>
                    <a:pt x="392430" y="44450"/>
                  </a:moveTo>
                  <a:lnTo>
                    <a:pt x="388620" y="44450"/>
                  </a:lnTo>
                  <a:lnTo>
                    <a:pt x="388620" y="53339"/>
                  </a:lnTo>
                  <a:lnTo>
                    <a:pt x="392430" y="53339"/>
                  </a:lnTo>
                  <a:lnTo>
                    <a:pt x="392430" y="44450"/>
                  </a:lnTo>
                  <a:close/>
                </a:path>
                <a:path w="392429" h="318769">
                  <a:moveTo>
                    <a:pt x="2539" y="40639"/>
                  </a:moveTo>
                  <a:lnTo>
                    <a:pt x="0" y="40639"/>
                  </a:lnTo>
                  <a:lnTo>
                    <a:pt x="0" y="43179"/>
                  </a:lnTo>
                  <a:lnTo>
                    <a:pt x="2539" y="43179"/>
                  </a:lnTo>
                  <a:lnTo>
                    <a:pt x="2539" y="40639"/>
                  </a:lnTo>
                  <a:close/>
                </a:path>
                <a:path w="392429" h="318769">
                  <a:moveTo>
                    <a:pt x="392430" y="40639"/>
                  </a:moveTo>
                  <a:lnTo>
                    <a:pt x="388620" y="40639"/>
                  </a:lnTo>
                  <a:lnTo>
                    <a:pt x="388620" y="43179"/>
                  </a:lnTo>
                  <a:lnTo>
                    <a:pt x="392430" y="43179"/>
                  </a:lnTo>
                  <a:lnTo>
                    <a:pt x="392430" y="40639"/>
                  </a:lnTo>
                  <a:close/>
                </a:path>
                <a:path w="392429" h="318769">
                  <a:moveTo>
                    <a:pt x="2539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8100"/>
                  </a:lnTo>
                  <a:close/>
                </a:path>
                <a:path w="392429" h="31876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39369"/>
                  </a:lnTo>
                  <a:lnTo>
                    <a:pt x="392430" y="39369"/>
                  </a:lnTo>
                  <a:lnTo>
                    <a:pt x="392430" y="38100"/>
                  </a:lnTo>
                  <a:close/>
                </a:path>
                <a:path w="392429" h="318769">
                  <a:moveTo>
                    <a:pt x="2539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2539" y="36829"/>
                  </a:lnTo>
                  <a:lnTo>
                    <a:pt x="2539" y="34289"/>
                  </a:lnTo>
                  <a:close/>
                </a:path>
                <a:path w="392429" h="318769">
                  <a:moveTo>
                    <a:pt x="392430" y="34289"/>
                  </a:moveTo>
                  <a:lnTo>
                    <a:pt x="388620" y="34289"/>
                  </a:lnTo>
                  <a:lnTo>
                    <a:pt x="388620" y="36829"/>
                  </a:lnTo>
                  <a:lnTo>
                    <a:pt x="392430" y="36829"/>
                  </a:lnTo>
                  <a:lnTo>
                    <a:pt x="392430" y="34289"/>
                  </a:lnTo>
                  <a:close/>
                </a:path>
                <a:path w="392429" h="318769">
                  <a:moveTo>
                    <a:pt x="2539" y="27939"/>
                  </a:moveTo>
                  <a:lnTo>
                    <a:pt x="0" y="27939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7939"/>
                  </a:lnTo>
                  <a:close/>
                </a:path>
                <a:path w="392429" h="318769">
                  <a:moveTo>
                    <a:pt x="392430" y="27939"/>
                  </a:moveTo>
                  <a:lnTo>
                    <a:pt x="388620" y="27939"/>
                  </a:lnTo>
                  <a:lnTo>
                    <a:pt x="388620" y="33019"/>
                  </a:lnTo>
                  <a:lnTo>
                    <a:pt x="392430" y="33019"/>
                  </a:lnTo>
                  <a:lnTo>
                    <a:pt x="392430" y="27939"/>
                  </a:lnTo>
                  <a:close/>
                </a:path>
                <a:path w="392429" h="318769">
                  <a:moveTo>
                    <a:pt x="2539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5400"/>
                  </a:lnTo>
                  <a:close/>
                </a:path>
                <a:path w="392429" h="318769">
                  <a:moveTo>
                    <a:pt x="392430" y="25400"/>
                  </a:moveTo>
                  <a:lnTo>
                    <a:pt x="388620" y="25400"/>
                  </a:lnTo>
                  <a:lnTo>
                    <a:pt x="388620" y="26669"/>
                  </a:lnTo>
                  <a:lnTo>
                    <a:pt x="392430" y="26669"/>
                  </a:lnTo>
                  <a:lnTo>
                    <a:pt x="392430" y="25400"/>
                  </a:lnTo>
                  <a:close/>
                </a:path>
                <a:path w="392429" h="318769">
                  <a:moveTo>
                    <a:pt x="2539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2539" y="24129"/>
                  </a:lnTo>
                  <a:lnTo>
                    <a:pt x="2539" y="21589"/>
                  </a:lnTo>
                  <a:close/>
                </a:path>
                <a:path w="392429" h="318769">
                  <a:moveTo>
                    <a:pt x="392430" y="21589"/>
                  </a:moveTo>
                  <a:lnTo>
                    <a:pt x="388620" y="21589"/>
                  </a:lnTo>
                  <a:lnTo>
                    <a:pt x="388620" y="24129"/>
                  </a:lnTo>
                  <a:lnTo>
                    <a:pt x="392430" y="24129"/>
                  </a:lnTo>
                  <a:lnTo>
                    <a:pt x="392430" y="21589"/>
                  </a:lnTo>
                  <a:close/>
                </a:path>
                <a:path w="392429" h="318769">
                  <a:moveTo>
                    <a:pt x="2539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9050"/>
                  </a:lnTo>
                  <a:close/>
                </a:path>
                <a:path w="392429" h="31876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0319"/>
                  </a:lnTo>
                  <a:lnTo>
                    <a:pt x="392430" y="20319"/>
                  </a:lnTo>
                  <a:lnTo>
                    <a:pt x="392430" y="19050"/>
                  </a:lnTo>
                  <a:close/>
                </a:path>
                <a:path w="392429" h="318769">
                  <a:moveTo>
                    <a:pt x="2539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15239"/>
                  </a:lnTo>
                  <a:close/>
                </a:path>
                <a:path w="392429" h="318769">
                  <a:moveTo>
                    <a:pt x="392430" y="15239"/>
                  </a:moveTo>
                  <a:lnTo>
                    <a:pt x="388620" y="15239"/>
                  </a:lnTo>
                  <a:lnTo>
                    <a:pt x="388620" y="17779"/>
                  </a:lnTo>
                  <a:lnTo>
                    <a:pt x="392430" y="17779"/>
                  </a:lnTo>
                  <a:lnTo>
                    <a:pt x="392430" y="15239"/>
                  </a:lnTo>
                  <a:close/>
                </a:path>
                <a:path w="392429" h="318769">
                  <a:moveTo>
                    <a:pt x="2539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12700"/>
                  </a:lnTo>
                  <a:close/>
                </a:path>
                <a:path w="392429" h="31876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3969"/>
                  </a:lnTo>
                  <a:lnTo>
                    <a:pt x="392430" y="13969"/>
                  </a:lnTo>
                  <a:lnTo>
                    <a:pt x="392430" y="12700"/>
                  </a:lnTo>
                  <a:close/>
                </a:path>
                <a:path w="392429" h="318769">
                  <a:moveTo>
                    <a:pt x="253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8889"/>
                  </a:lnTo>
                  <a:close/>
                </a:path>
                <a:path w="392429" h="318769">
                  <a:moveTo>
                    <a:pt x="392430" y="8889"/>
                  </a:moveTo>
                  <a:lnTo>
                    <a:pt x="388620" y="8889"/>
                  </a:lnTo>
                  <a:lnTo>
                    <a:pt x="388620" y="11429"/>
                  </a:lnTo>
                  <a:lnTo>
                    <a:pt x="392430" y="11429"/>
                  </a:lnTo>
                  <a:lnTo>
                    <a:pt x="392430" y="8889"/>
                  </a:lnTo>
                  <a:close/>
                </a:path>
                <a:path w="392429" h="318769">
                  <a:moveTo>
                    <a:pt x="2539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6350"/>
                  </a:lnTo>
                  <a:close/>
                </a:path>
                <a:path w="392429" h="31876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7619"/>
                  </a:lnTo>
                  <a:lnTo>
                    <a:pt x="392430" y="7619"/>
                  </a:lnTo>
                  <a:lnTo>
                    <a:pt x="392430" y="6350"/>
                  </a:lnTo>
                  <a:close/>
                </a:path>
                <a:path w="392429" h="318769">
                  <a:moveTo>
                    <a:pt x="39243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10"/>
                  </a:lnTo>
                  <a:lnTo>
                    <a:pt x="392430" y="3810"/>
                  </a:lnTo>
                  <a:lnTo>
                    <a:pt x="392430" y="2539"/>
                  </a:lnTo>
                  <a:close/>
                </a:path>
                <a:path w="392429" h="31876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5079"/>
                  </a:lnTo>
                  <a:lnTo>
                    <a:pt x="392430" y="5079"/>
                  </a:lnTo>
                  <a:lnTo>
                    <a:pt x="392430" y="3810"/>
                  </a:lnTo>
                  <a:close/>
                </a:path>
                <a:path w="392429" h="318769">
                  <a:moveTo>
                    <a:pt x="3924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392429" h="318769">
                  <a:moveTo>
                    <a:pt x="253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53340"/>
                  </a:lnTo>
                  <a:close/>
                </a:path>
                <a:path w="392429" h="318769">
                  <a:moveTo>
                    <a:pt x="392430" y="53340"/>
                  </a:moveTo>
                  <a:lnTo>
                    <a:pt x="388620" y="53340"/>
                  </a:lnTo>
                  <a:lnTo>
                    <a:pt x="388620" y="59689"/>
                  </a:lnTo>
                  <a:lnTo>
                    <a:pt x="392430" y="59689"/>
                  </a:lnTo>
                  <a:lnTo>
                    <a:pt x="392430" y="53340"/>
                  </a:lnTo>
                  <a:close/>
                </a:path>
                <a:path w="392429" h="318769">
                  <a:moveTo>
                    <a:pt x="2539" y="59690"/>
                  </a:moveTo>
                  <a:lnTo>
                    <a:pt x="0" y="59690"/>
                  </a:lnTo>
                  <a:lnTo>
                    <a:pt x="0" y="72389"/>
                  </a:lnTo>
                  <a:lnTo>
                    <a:pt x="2539" y="72389"/>
                  </a:lnTo>
                  <a:lnTo>
                    <a:pt x="2539" y="59690"/>
                  </a:lnTo>
                  <a:close/>
                </a:path>
                <a:path w="392429" h="318769">
                  <a:moveTo>
                    <a:pt x="392430" y="59690"/>
                  </a:moveTo>
                  <a:lnTo>
                    <a:pt x="388620" y="59690"/>
                  </a:lnTo>
                  <a:lnTo>
                    <a:pt x="388620" y="72389"/>
                  </a:lnTo>
                  <a:lnTo>
                    <a:pt x="392430" y="72389"/>
                  </a:lnTo>
                  <a:lnTo>
                    <a:pt x="392430" y="59690"/>
                  </a:lnTo>
                  <a:close/>
                </a:path>
                <a:path w="392429" h="318769">
                  <a:moveTo>
                    <a:pt x="253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539" y="78739"/>
                  </a:lnTo>
                  <a:lnTo>
                    <a:pt x="2539" y="72390"/>
                  </a:lnTo>
                  <a:close/>
                </a:path>
                <a:path w="392429" h="318769">
                  <a:moveTo>
                    <a:pt x="392430" y="72390"/>
                  </a:moveTo>
                  <a:lnTo>
                    <a:pt x="388620" y="72390"/>
                  </a:lnTo>
                  <a:lnTo>
                    <a:pt x="388620" y="78739"/>
                  </a:lnTo>
                  <a:lnTo>
                    <a:pt x="392430" y="78739"/>
                  </a:lnTo>
                  <a:lnTo>
                    <a:pt x="392430" y="72390"/>
                  </a:lnTo>
                  <a:close/>
                </a:path>
                <a:path w="392429" h="318769">
                  <a:moveTo>
                    <a:pt x="2539" y="78740"/>
                  </a:moveTo>
                  <a:lnTo>
                    <a:pt x="0" y="78740"/>
                  </a:lnTo>
                  <a:lnTo>
                    <a:pt x="0" y="97789"/>
                  </a:lnTo>
                  <a:lnTo>
                    <a:pt x="2539" y="97789"/>
                  </a:lnTo>
                  <a:lnTo>
                    <a:pt x="2539" y="78740"/>
                  </a:lnTo>
                  <a:close/>
                </a:path>
                <a:path w="392429" h="318769">
                  <a:moveTo>
                    <a:pt x="392430" y="78740"/>
                  </a:moveTo>
                  <a:lnTo>
                    <a:pt x="388620" y="78740"/>
                  </a:lnTo>
                  <a:lnTo>
                    <a:pt x="388620" y="97789"/>
                  </a:lnTo>
                  <a:lnTo>
                    <a:pt x="392430" y="97789"/>
                  </a:lnTo>
                  <a:lnTo>
                    <a:pt x="392430" y="78740"/>
                  </a:lnTo>
                  <a:close/>
                </a:path>
                <a:path w="392429" h="318769">
                  <a:moveTo>
                    <a:pt x="2539" y="97790"/>
                  </a:moveTo>
                  <a:lnTo>
                    <a:pt x="0" y="97790"/>
                  </a:lnTo>
                  <a:lnTo>
                    <a:pt x="0" y="148589"/>
                  </a:lnTo>
                  <a:lnTo>
                    <a:pt x="2539" y="148589"/>
                  </a:lnTo>
                  <a:lnTo>
                    <a:pt x="2539" y="97790"/>
                  </a:lnTo>
                  <a:close/>
                </a:path>
                <a:path w="392429" h="318769">
                  <a:moveTo>
                    <a:pt x="392430" y="97790"/>
                  </a:moveTo>
                  <a:lnTo>
                    <a:pt x="388620" y="97790"/>
                  </a:lnTo>
                  <a:lnTo>
                    <a:pt x="388620" y="148589"/>
                  </a:lnTo>
                  <a:lnTo>
                    <a:pt x="392430" y="148589"/>
                  </a:lnTo>
                  <a:lnTo>
                    <a:pt x="392430" y="97790"/>
                  </a:lnTo>
                  <a:close/>
                </a:path>
                <a:path w="392429" h="318769">
                  <a:moveTo>
                    <a:pt x="2539" y="148590"/>
                  </a:moveTo>
                  <a:lnTo>
                    <a:pt x="0" y="148590"/>
                  </a:lnTo>
                  <a:lnTo>
                    <a:pt x="0" y="250189"/>
                  </a:lnTo>
                  <a:lnTo>
                    <a:pt x="2539" y="250189"/>
                  </a:lnTo>
                  <a:lnTo>
                    <a:pt x="2539" y="148590"/>
                  </a:lnTo>
                  <a:close/>
                </a:path>
                <a:path w="392429" h="318769">
                  <a:moveTo>
                    <a:pt x="392430" y="148590"/>
                  </a:moveTo>
                  <a:lnTo>
                    <a:pt x="388620" y="148590"/>
                  </a:lnTo>
                  <a:lnTo>
                    <a:pt x="388620" y="250189"/>
                  </a:lnTo>
                  <a:lnTo>
                    <a:pt x="392430" y="250189"/>
                  </a:lnTo>
                  <a:lnTo>
                    <a:pt x="392430" y="148590"/>
                  </a:lnTo>
                  <a:close/>
                </a:path>
                <a:path w="392429" h="318769">
                  <a:moveTo>
                    <a:pt x="2539" y="250190"/>
                  </a:moveTo>
                  <a:lnTo>
                    <a:pt x="0" y="250190"/>
                  </a:lnTo>
                  <a:lnTo>
                    <a:pt x="0" y="269239"/>
                  </a:lnTo>
                  <a:lnTo>
                    <a:pt x="2539" y="269239"/>
                  </a:lnTo>
                  <a:lnTo>
                    <a:pt x="2539" y="250190"/>
                  </a:lnTo>
                  <a:close/>
                </a:path>
                <a:path w="392429" h="318769">
                  <a:moveTo>
                    <a:pt x="392430" y="250190"/>
                  </a:moveTo>
                  <a:lnTo>
                    <a:pt x="388620" y="250190"/>
                  </a:lnTo>
                  <a:lnTo>
                    <a:pt x="388620" y="269239"/>
                  </a:lnTo>
                  <a:lnTo>
                    <a:pt x="392430" y="269239"/>
                  </a:lnTo>
                  <a:lnTo>
                    <a:pt x="392430" y="250190"/>
                  </a:lnTo>
                  <a:close/>
                </a:path>
                <a:path w="392429" h="318769">
                  <a:moveTo>
                    <a:pt x="2539" y="269240"/>
                  </a:moveTo>
                  <a:lnTo>
                    <a:pt x="0" y="269240"/>
                  </a:lnTo>
                  <a:lnTo>
                    <a:pt x="0" y="288289"/>
                  </a:lnTo>
                  <a:lnTo>
                    <a:pt x="2539" y="288289"/>
                  </a:lnTo>
                  <a:lnTo>
                    <a:pt x="2539" y="269240"/>
                  </a:lnTo>
                  <a:close/>
                </a:path>
                <a:path w="392429" h="318769">
                  <a:moveTo>
                    <a:pt x="392430" y="269240"/>
                  </a:moveTo>
                  <a:lnTo>
                    <a:pt x="388620" y="269240"/>
                  </a:lnTo>
                  <a:lnTo>
                    <a:pt x="388620" y="288289"/>
                  </a:lnTo>
                  <a:lnTo>
                    <a:pt x="392430" y="288289"/>
                  </a:lnTo>
                  <a:lnTo>
                    <a:pt x="392430" y="269240"/>
                  </a:lnTo>
                  <a:close/>
                </a:path>
                <a:path w="392429" h="318769">
                  <a:moveTo>
                    <a:pt x="392430" y="316356"/>
                  </a:moveTo>
                  <a:lnTo>
                    <a:pt x="0" y="316356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6356"/>
                  </a:lnTo>
                  <a:close/>
                </a:path>
                <a:path w="392429" h="318769">
                  <a:moveTo>
                    <a:pt x="2539" y="312547"/>
                  </a:moveTo>
                  <a:lnTo>
                    <a:pt x="0" y="312547"/>
                  </a:lnTo>
                  <a:lnTo>
                    <a:pt x="0" y="316229"/>
                  </a:lnTo>
                  <a:lnTo>
                    <a:pt x="392430" y="316229"/>
                  </a:lnTo>
                  <a:lnTo>
                    <a:pt x="392430" y="314960"/>
                  </a:lnTo>
                  <a:lnTo>
                    <a:pt x="2539" y="314960"/>
                  </a:lnTo>
                  <a:lnTo>
                    <a:pt x="2539" y="312547"/>
                  </a:lnTo>
                  <a:close/>
                </a:path>
                <a:path w="392429" h="318769">
                  <a:moveTo>
                    <a:pt x="392430" y="312547"/>
                  </a:moveTo>
                  <a:lnTo>
                    <a:pt x="388620" y="312547"/>
                  </a:lnTo>
                  <a:lnTo>
                    <a:pt x="388620" y="314960"/>
                  </a:lnTo>
                  <a:lnTo>
                    <a:pt x="392430" y="314960"/>
                  </a:lnTo>
                  <a:lnTo>
                    <a:pt x="392430" y="312547"/>
                  </a:lnTo>
                  <a:close/>
                </a:path>
                <a:path w="392429" h="318769">
                  <a:moveTo>
                    <a:pt x="2539" y="310006"/>
                  </a:moveTo>
                  <a:lnTo>
                    <a:pt x="0" y="310006"/>
                  </a:lnTo>
                  <a:lnTo>
                    <a:pt x="0" y="312419"/>
                  </a:lnTo>
                  <a:lnTo>
                    <a:pt x="2539" y="312419"/>
                  </a:lnTo>
                  <a:lnTo>
                    <a:pt x="2539" y="310006"/>
                  </a:lnTo>
                  <a:close/>
                </a:path>
                <a:path w="392429" h="318769">
                  <a:moveTo>
                    <a:pt x="392430" y="310006"/>
                  </a:moveTo>
                  <a:lnTo>
                    <a:pt x="388620" y="310006"/>
                  </a:lnTo>
                  <a:lnTo>
                    <a:pt x="388620" y="312419"/>
                  </a:lnTo>
                  <a:lnTo>
                    <a:pt x="392430" y="312419"/>
                  </a:lnTo>
                  <a:lnTo>
                    <a:pt x="392430" y="310006"/>
                  </a:lnTo>
                  <a:close/>
                </a:path>
                <a:path w="392429" h="318769">
                  <a:moveTo>
                    <a:pt x="2539" y="306197"/>
                  </a:moveTo>
                  <a:lnTo>
                    <a:pt x="0" y="306197"/>
                  </a:lnTo>
                  <a:lnTo>
                    <a:pt x="0" y="309879"/>
                  </a:lnTo>
                  <a:lnTo>
                    <a:pt x="2539" y="309879"/>
                  </a:lnTo>
                  <a:lnTo>
                    <a:pt x="2539" y="306197"/>
                  </a:lnTo>
                  <a:close/>
                </a:path>
                <a:path w="392429" h="318769">
                  <a:moveTo>
                    <a:pt x="392430" y="306197"/>
                  </a:moveTo>
                  <a:lnTo>
                    <a:pt x="388620" y="306197"/>
                  </a:lnTo>
                  <a:lnTo>
                    <a:pt x="388620" y="309879"/>
                  </a:lnTo>
                  <a:lnTo>
                    <a:pt x="392430" y="309879"/>
                  </a:lnTo>
                  <a:lnTo>
                    <a:pt x="392430" y="306197"/>
                  </a:lnTo>
                  <a:close/>
                </a:path>
                <a:path w="392429" h="318769">
                  <a:moveTo>
                    <a:pt x="2539" y="303656"/>
                  </a:moveTo>
                  <a:lnTo>
                    <a:pt x="0" y="303656"/>
                  </a:lnTo>
                  <a:lnTo>
                    <a:pt x="0" y="306069"/>
                  </a:lnTo>
                  <a:lnTo>
                    <a:pt x="2539" y="306069"/>
                  </a:lnTo>
                  <a:lnTo>
                    <a:pt x="2539" y="303656"/>
                  </a:lnTo>
                  <a:close/>
                </a:path>
                <a:path w="392429" h="318769">
                  <a:moveTo>
                    <a:pt x="392430" y="303656"/>
                  </a:moveTo>
                  <a:lnTo>
                    <a:pt x="388620" y="303656"/>
                  </a:lnTo>
                  <a:lnTo>
                    <a:pt x="388620" y="306069"/>
                  </a:lnTo>
                  <a:lnTo>
                    <a:pt x="392430" y="306069"/>
                  </a:lnTo>
                  <a:lnTo>
                    <a:pt x="392430" y="303656"/>
                  </a:lnTo>
                  <a:close/>
                </a:path>
                <a:path w="392429" h="318769">
                  <a:moveTo>
                    <a:pt x="2539" y="299847"/>
                  </a:moveTo>
                  <a:lnTo>
                    <a:pt x="0" y="299847"/>
                  </a:lnTo>
                  <a:lnTo>
                    <a:pt x="0" y="303529"/>
                  </a:lnTo>
                  <a:lnTo>
                    <a:pt x="2539" y="303529"/>
                  </a:lnTo>
                  <a:lnTo>
                    <a:pt x="2539" y="299847"/>
                  </a:lnTo>
                  <a:close/>
                </a:path>
                <a:path w="392429" h="318769">
                  <a:moveTo>
                    <a:pt x="392430" y="299847"/>
                  </a:moveTo>
                  <a:lnTo>
                    <a:pt x="388620" y="299847"/>
                  </a:lnTo>
                  <a:lnTo>
                    <a:pt x="388620" y="303529"/>
                  </a:lnTo>
                  <a:lnTo>
                    <a:pt x="392430" y="303529"/>
                  </a:lnTo>
                  <a:lnTo>
                    <a:pt x="392430" y="299847"/>
                  </a:lnTo>
                  <a:close/>
                </a:path>
                <a:path w="392429" h="318769">
                  <a:moveTo>
                    <a:pt x="2539" y="297306"/>
                  </a:moveTo>
                  <a:lnTo>
                    <a:pt x="0" y="297306"/>
                  </a:lnTo>
                  <a:lnTo>
                    <a:pt x="0" y="299719"/>
                  </a:lnTo>
                  <a:lnTo>
                    <a:pt x="2539" y="299719"/>
                  </a:lnTo>
                  <a:lnTo>
                    <a:pt x="2539" y="297306"/>
                  </a:lnTo>
                  <a:close/>
                </a:path>
                <a:path w="392429" h="318769">
                  <a:moveTo>
                    <a:pt x="392430" y="297306"/>
                  </a:moveTo>
                  <a:lnTo>
                    <a:pt x="388620" y="297306"/>
                  </a:lnTo>
                  <a:lnTo>
                    <a:pt x="388620" y="299719"/>
                  </a:lnTo>
                  <a:lnTo>
                    <a:pt x="392430" y="299719"/>
                  </a:lnTo>
                  <a:lnTo>
                    <a:pt x="392430" y="297306"/>
                  </a:lnTo>
                  <a:close/>
                </a:path>
                <a:path w="392429" h="318769">
                  <a:moveTo>
                    <a:pt x="2539" y="293497"/>
                  </a:moveTo>
                  <a:lnTo>
                    <a:pt x="0" y="293497"/>
                  </a:lnTo>
                  <a:lnTo>
                    <a:pt x="0" y="297179"/>
                  </a:lnTo>
                  <a:lnTo>
                    <a:pt x="2539" y="297179"/>
                  </a:lnTo>
                  <a:lnTo>
                    <a:pt x="2539" y="293497"/>
                  </a:lnTo>
                  <a:close/>
                </a:path>
                <a:path w="392429" h="318769">
                  <a:moveTo>
                    <a:pt x="392430" y="293497"/>
                  </a:moveTo>
                  <a:lnTo>
                    <a:pt x="388620" y="293497"/>
                  </a:lnTo>
                  <a:lnTo>
                    <a:pt x="388620" y="297179"/>
                  </a:lnTo>
                  <a:lnTo>
                    <a:pt x="392430" y="297179"/>
                  </a:lnTo>
                  <a:lnTo>
                    <a:pt x="392430" y="293497"/>
                  </a:lnTo>
                  <a:close/>
                </a:path>
                <a:path w="392429" h="318769">
                  <a:moveTo>
                    <a:pt x="2539" y="290956"/>
                  </a:moveTo>
                  <a:lnTo>
                    <a:pt x="0" y="290956"/>
                  </a:lnTo>
                  <a:lnTo>
                    <a:pt x="0" y="293369"/>
                  </a:lnTo>
                  <a:lnTo>
                    <a:pt x="2539" y="293369"/>
                  </a:lnTo>
                  <a:lnTo>
                    <a:pt x="2539" y="290956"/>
                  </a:lnTo>
                  <a:close/>
                </a:path>
                <a:path w="392429" h="318769">
                  <a:moveTo>
                    <a:pt x="392430" y="290956"/>
                  </a:moveTo>
                  <a:lnTo>
                    <a:pt x="388620" y="290956"/>
                  </a:lnTo>
                  <a:lnTo>
                    <a:pt x="388620" y="293369"/>
                  </a:lnTo>
                  <a:lnTo>
                    <a:pt x="392430" y="293369"/>
                  </a:lnTo>
                  <a:lnTo>
                    <a:pt x="392430" y="290956"/>
                  </a:lnTo>
                  <a:close/>
                </a:path>
                <a:path w="392429" h="318769">
                  <a:moveTo>
                    <a:pt x="2539" y="288416"/>
                  </a:moveTo>
                  <a:lnTo>
                    <a:pt x="0" y="288416"/>
                  </a:lnTo>
                  <a:lnTo>
                    <a:pt x="0" y="290829"/>
                  </a:lnTo>
                  <a:lnTo>
                    <a:pt x="2539" y="290829"/>
                  </a:lnTo>
                  <a:lnTo>
                    <a:pt x="2539" y="288416"/>
                  </a:lnTo>
                  <a:close/>
                </a:path>
                <a:path w="392429" h="318769">
                  <a:moveTo>
                    <a:pt x="392430" y="288416"/>
                  </a:moveTo>
                  <a:lnTo>
                    <a:pt x="388620" y="288416"/>
                  </a:lnTo>
                  <a:lnTo>
                    <a:pt x="388620" y="290829"/>
                  </a:lnTo>
                  <a:lnTo>
                    <a:pt x="392430" y="290829"/>
                  </a:lnTo>
                  <a:lnTo>
                    <a:pt x="392430" y="288416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5593080" y="2635249"/>
              <a:ext cx="386080" cy="311150"/>
            </a:xfrm>
            <a:custGeom>
              <a:avLst/>
              <a:gdLst/>
              <a:ahLst/>
              <a:cxnLst/>
              <a:rect l="l" t="t" r="r" b="b"/>
              <a:pathLst>
                <a:path w="386079" h="311150">
                  <a:moveTo>
                    <a:pt x="3810" y="306197"/>
                  </a:moveTo>
                  <a:lnTo>
                    <a:pt x="0" y="306197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6197"/>
                  </a:lnTo>
                  <a:close/>
                </a:path>
                <a:path w="386079" h="311150">
                  <a:moveTo>
                    <a:pt x="3810" y="302387"/>
                  </a:moveTo>
                  <a:lnTo>
                    <a:pt x="0" y="302387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2387"/>
                  </a:lnTo>
                  <a:close/>
                </a:path>
                <a:path w="386079" h="311150">
                  <a:moveTo>
                    <a:pt x="3810" y="299847"/>
                  </a:moveTo>
                  <a:lnTo>
                    <a:pt x="0" y="299847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9847"/>
                  </a:lnTo>
                  <a:close/>
                </a:path>
                <a:path w="386079" h="311150">
                  <a:moveTo>
                    <a:pt x="3810" y="296037"/>
                  </a:moveTo>
                  <a:lnTo>
                    <a:pt x="0" y="296037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6037"/>
                  </a:lnTo>
                  <a:close/>
                </a:path>
                <a:path w="386079" h="311150">
                  <a:moveTo>
                    <a:pt x="3810" y="293497"/>
                  </a:moveTo>
                  <a:lnTo>
                    <a:pt x="0" y="293497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93497"/>
                  </a:lnTo>
                  <a:close/>
                </a:path>
                <a:path w="386079" h="311150">
                  <a:moveTo>
                    <a:pt x="3810" y="68592"/>
                  </a:moveTo>
                  <a:lnTo>
                    <a:pt x="0" y="68592"/>
                  </a:lnTo>
                  <a:lnTo>
                    <a:pt x="0" y="74930"/>
                  </a:lnTo>
                  <a:lnTo>
                    <a:pt x="0" y="293370"/>
                  </a:lnTo>
                  <a:lnTo>
                    <a:pt x="3797" y="293370"/>
                  </a:lnTo>
                  <a:lnTo>
                    <a:pt x="3797" y="74930"/>
                  </a:lnTo>
                  <a:lnTo>
                    <a:pt x="3810" y="68592"/>
                  </a:lnTo>
                  <a:close/>
                </a:path>
                <a:path w="386079" h="311150">
                  <a:moveTo>
                    <a:pt x="3810" y="55892"/>
                  </a:moveTo>
                  <a:lnTo>
                    <a:pt x="0" y="55892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55892"/>
                  </a:lnTo>
                  <a:close/>
                </a:path>
                <a:path w="386079" h="311150">
                  <a:moveTo>
                    <a:pt x="381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49542"/>
                  </a:lnTo>
                  <a:close/>
                </a:path>
                <a:path w="386079" h="311150">
                  <a:moveTo>
                    <a:pt x="3810" y="40640"/>
                  </a:moveTo>
                  <a:lnTo>
                    <a:pt x="0" y="4064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0640"/>
                  </a:lnTo>
                  <a:close/>
                </a:path>
                <a:path w="386079" h="311150">
                  <a:moveTo>
                    <a:pt x="381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6830"/>
                  </a:lnTo>
                  <a:close/>
                </a:path>
                <a:path w="386079" h="311150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86079" h="311150">
                  <a:moveTo>
                    <a:pt x="381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0480"/>
                  </a:lnTo>
                  <a:close/>
                </a:path>
                <a:path w="386079" h="311150">
                  <a:moveTo>
                    <a:pt x="3810" y="24130"/>
                  </a:moveTo>
                  <a:lnTo>
                    <a:pt x="0" y="2413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4130"/>
                  </a:lnTo>
                  <a:close/>
                </a:path>
                <a:path w="386079" h="311150">
                  <a:moveTo>
                    <a:pt x="3810" y="21590"/>
                  </a:moveTo>
                  <a:lnTo>
                    <a:pt x="0" y="2159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21590"/>
                  </a:lnTo>
                  <a:close/>
                </a:path>
                <a:path w="386079" h="311150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86079" h="311150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86079" h="311150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86079" h="311150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86079" h="31115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86079" h="311150">
                  <a:moveTo>
                    <a:pt x="386080" y="308737"/>
                  </a:moveTo>
                  <a:lnTo>
                    <a:pt x="0" y="308737"/>
                  </a:lnTo>
                  <a:lnTo>
                    <a:pt x="0" y="311150"/>
                  </a:lnTo>
                  <a:lnTo>
                    <a:pt x="386080" y="311150"/>
                  </a:lnTo>
                  <a:lnTo>
                    <a:pt x="386080" y="308737"/>
                  </a:lnTo>
                  <a:close/>
                </a:path>
                <a:path w="386079" h="311150">
                  <a:moveTo>
                    <a:pt x="386080" y="306197"/>
                  </a:moveTo>
                  <a:lnTo>
                    <a:pt x="382270" y="306197"/>
                  </a:lnTo>
                  <a:lnTo>
                    <a:pt x="382270" y="308610"/>
                  </a:lnTo>
                  <a:lnTo>
                    <a:pt x="386080" y="308610"/>
                  </a:lnTo>
                  <a:lnTo>
                    <a:pt x="386080" y="306197"/>
                  </a:lnTo>
                  <a:close/>
                </a:path>
                <a:path w="386079" h="311150">
                  <a:moveTo>
                    <a:pt x="386080" y="302387"/>
                  </a:moveTo>
                  <a:lnTo>
                    <a:pt x="382270" y="302387"/>
                  </a:lnTo>
                  <a:lnTo>
                    <a:pt x="382270" y="306070"/>
                  </a:lnTo>
                  <a:lnTo>
                    <a:pt x="386080" y="306070"/>
                  </a:lnTo>
                  <a:lnTo>
                    <a:pt x="386080" y="302387"/>
                  </a:lnTo>
                  <a:close/>
                </a:path>
                <a:path w="386079" h="311150">
                  <a:moveTo>
                    <a:pt x="386080" y="299847"/>
                  </a:moveTo>
                  <a:lnTo>
                    <a:pt x="382270" y="299847"/>
                  </a:lnTo>
                  <a:lnTo>
                    <a:pt x="382270" y="302260"/>
                  </a:lnTo>
                  <a:lnTo>
                    <a:pt x="386080" y="302260"/>
                  </a:lnTo>
                  <a:lnTo>
                    <a:pt x="386080" y="299847"/>
                  </a:lnTo>
                  <a:close/>
                </a:path>
                <a:path w="386079" h="311150">
                  <a:moveTo>
                    <a:pt x="386080" y="296037"/>
                  </a:moveTo>
                  <a:lnTo>
                    <a:pt x="382270" y="296037"/>
                  </a:lnTo>
                  <a:lnTo>
                    <a:pt x="382270" y="299720"/>
                  </a:lnTo>
                  <a:lnTo>
                    <a:pt x="386080" y="299720"/>
                  </a:lnTo>
                  <a:lnTo>
                    <a:pt x="386080" y="296037"/>
                  </a:lnTo>
                  <a:close/>
                </a:path>
                <a:path w="386079" h="311150">
                  <a:moveTo>
                    <a:pt x="386080" y="293497"/>
                  </a:moveTo>
                  <a:lnTo>
                    <a:pt x="382270" y="293497"/>
                  </a:lnTo>
                  <a:lnTo>
                    <a:pt x="382270" y="295910"/>
                  </a:lnTo>
                  <a:lnTo>
                    <a:pt x="386080" y="295910"/>
                  </a:lnTo>
                  <a:lnTo>
                    <a:pt x="386080" y="293497"/>
                  </a:lnTo>
                  <a:close/>
                </a:path>
                <a:path w="386079" h="311150">
                  <a:moveTo>
                    <a:pt x="386080" y="289687"/>
                  </a:moveTo>
                  <a:lnTo>
                    <a:pt x="382270" y="289687"/>
                  </a:lnTo>
                  <a:lnTo>
                    <a:pt x="382270" y="293370"/>
                  </a:lnTo>
                  <a:lnTo>
                    <a:pt x="386080" y="293370"/>
                  </a:lnTo>
                  <a:lnTo>
                    <a:pt x="386080" y="289687"/>
                  </a:lnTo>
                  <a:close/>
                </a:path>
                <a:path w="386079" h="311150">
                  <a:moveTo>
                    <a:pt x="386080" y="287147"/>
                  </a:moveTo>
                  <a:lnTo>
                    <a:pt x="382270" y="287147"/>
                  </a:lnTo>
                  <a:lnTo>
                    <a:pt x="382270" y="289560"/>
                  </a:lnTo>
                  <a:lnTo>
                    <a:pt x="386080" y="289560"/>
                  </a:lnTo>
                  <a:lnTo>
                    <a:pt x="386080" y="287147"/>
                  </a:lnTo>
                  <a:close/>
                </a:path>
                <a:path w="386079" h="311150">
                  <a:moveTo>
                    <a:pt x="386080" y="68592"/>
                  </a:moveTo>
                  <a:lnTo>
                    <a:pt x="382270" y="68592"/>
                  </a:lnTo>
                  <a:lnTo>
                    <a:pt x="382270" y="74930"/>
                  </a:lnTo>
                  <a:lnTo>
                    <a:pt x="382270" y="287020"/>
                  </a:lnTo>
                  <a:lnTo>
                    <a:pt x="386067" y="287020"/>
                  </a:lnTo>
                  <a:lnTo>
                    <a:pt x="386067" y="74930"/>
                  </a:lnTo>
                  <a:lnTo>
                    <a:pt x="386080" y="68592"/>
                  </a:lnTo>
                  <a:close/>
                </a:path>
                <a:path w="386079" h="311150">
                  <a:moveTo>
                    <a:pt x="386080" y="55892"/>
                  </a:moveTo>
                  <a:lnTo>
                    <a:pt x="382270" y="55892"/>
                  </a:lnTo>
                  <a:lnTo>
                    <a:pt x="382270" y="68580"/>
                  </a:lnTo>
                  <a:lnTo>
                    <a:pt x="386080" y="68580"/>
                  </a:lnTo>
                  <a:lnTo>
                    <a:pt x="386080" y="55892"/>
                  </a:lnTo>
                  <a:close/>
                </a:path>
                <a:path w="386079" h="311150">
                  <a:moveTo>
                    <a:pt x="386080" y="49542"/>
                  </a:moveTo>
                  <a:lnTo>
                    <a:pt x="382270" y="49542"/>
                  </a:lnTo>
                  <a:lnTo>
                    <a:pt x="382270" y="55880"/>
                  </a:lnTo>
                  <a:lnTo>
                    <a:pt x="386080" y="55880"/>
                  </a:lnTo>
                  <a:lnTo>
                    <a:pt x="386080" y="49542"/>
                  </a:lnTo>
                  <a:close/>
                </a:path>
                <a:path w="386079" h="311150">
                  <a:moveTo>
                    <a:pt x="386080" y="40640"/>
                  </a:moveTo>
                  <a:lnTo>
                    <a:pt x="382270" y="40640"/>
                  </a:lnTo>
                  <a:lnTo>
                    <a:pt x="382270" y="49530"/>
                  </a:lnTo>
                  <a:lnTo>
                    <a:pt x="386080" y="49530"/>
                  </a:lnTo>
                  <a:lnTo>
                    <a:pt x="386080" y="40640"/>
                  </a:lnTo>
                  <a:close/>
                </a:path>
                <a:path w="386079" h="311150">
                  <a:moveTo>
                    <a:pt x="386080" y="36830"/>
                  </a:moveTo>
                  <a:lnTo>
                    <a:pt x="382270" y="36830"/>
                  </a:lnTo>
                  <a:lnTo>
                    <a:pt x="382270" y="39370"/>
                  </a:lnTo>
                  <a:lnTo>
                    <a:pt x="386080" y="39370"/>
                  </a:lnTo>
                  <a:lnTo>
                    <a:pt x="386080" y="36830"/>
                  </a:lnTo>
                  <a:close/>
                </a:path>
                <a:path w="386079" h="311150">
                  <a:moveTo>
                    <a:pt x="386080" y="34290"/>
                  </a:moveTo>
                  <a:lnTo>
                    <a:pt x="382270" y="34290"/>
                  </a:lnTo>
                  <a:lnTo>
                    <a:pt x="382270" y="35560"/>
                  </a:lnTo>
                  <a:lnTo>
                    <a:pt x="386080" y="35560"/>
                  </a:lnTo>
                  <a:lnTo>
                    <a:pt x="386080" y="34290"/>
                  </a:lnTo>
                  <a:close/>
                </a:path>
                <a:path w="386079" h="311150">
                  <a:moveTo>
                    <a:pt x="386080" y="30480"/>
                  </a:moveTo>
                  <a:lnTo>
                    <a:pt x="382270" y="30480"/>
                  </a:lnTo>
                  <a:lnTo>
                    <a:pt x="382270" y="33020"/>
                  </a:lnTo>
                  <a:lnTo>
                    <a:pt x="386080" y="33020"/>
                  </a:lnTo>
                  <a:lnTo>
                    <a:pt x="386080" y="30480"/>
                  </a:lnTo>
                  <a:close/>
                </a:path>
                <a:path w="386079" h="311150">
                  <a:moveTo>
                    <a:pt x="386080" y="24130"/>
                  </a:moveTo>
                  <a:lnTo>
                    <a:pt x="382270" y="24130"/>
                  </a:lnTo>
                  <a:lnTo>
                    <a:pt x="382270" y="29210"/>
                  </a:lnTo>
                  <a:lnTo>
                    <a:pt x="386080" y="29210"/>
                  </a:lnTo>
                  <a:lnTo>
                    <a:pt x="386080" y="24130"/>
                  </a:lnTo>
                  <a:close/>
                </a:path>
                <a:path w="386079" h="311150">
                  <a:moveTo>
                    <a:pt x="386080" y="21590"/>
                  </a:moveTo>
                  <a:lnTo>
                    <a:pt x="382270" y="21590"/>
                  </a:lnTo>
                  <a:lnTo>
                    <a:pt x="382270" y="22860"/>
                  </a:lnTo>
                  <a:lnTo>
                    <a:pt x="386080" y="22860"/>
                  </a:lnTo>
                  <a:lnTo>
                    <a:pt x="386080" y="21590"/>
                  </a:lnTo>
                  <a:close/>
                </a:path>
                <a:path w="386079" h="311150">
                  <a:moveTo>
                    <a:pt x="386080" y="17780"/>
                  </a:moveTo>
                  <a:lnTo>
                    <a:pt x="382270" y="17780"/>
                  </a:lnTo>
                  <a:lnTo>
                    <a:pt x="382270" y="20320"/>
                  </a:lnTo>
                  <a:lnTo>
                    <a:pt x="386080" y="20320"/>
                  </a:lnTo>
                  <a:lnTo>
                    <a:pt x="386080" y="17780"/>
                  </a:lnTo>
                  <a:close/>
                </a:path>
                <a:path w="386079" h="311150">
                  <a:moveTo>
                    <a:pt x="386080" y="15240"/>
                  </a:moveTo>
                  <a:lnTo>
                    <a:pt x="382270" y="15240"/>
                  </a:lnTo>
                  <a:lnTo>
                    <a:pt x="382270" y="16510"/>
                  </a:lnTo>
                  <a:lnTo>
                    <a:pt x="386080" y="16510"/>
                  </a:lnTo>
                  <a:lnTo>
                    <a:pt x="386080" y="15240"/>
                  </a:lnTo>
                  <a:close/>
                </a:path>
                <a:path w="386079" h="311150">
                  <a:moveTo>
                    <a:pt x="386080" y="11430"/>
                  </a:moveTo>
                  <a:lnTo>
                    <a:pt x="382270" y="11430"/>
                  </a:lnTo>
                  <a:lnTo>
                    <a:pt x="382270" y="13970"/>
                  </a:lnTo>
                  <a:lnTo>
                    <a:pt x="386080" y="13970"/>
                  </a:lnTo>
                  <a:lnTo>
                    <a:pt x="386080" y="11430"/>
                  </a:lnTo>
                  <a:close/>
                </a:path>
                <a:path w="386079" h="311150">
                  <a:moveTo>
                    <a:pt x="386080" y="8890"/>
                  </a:moveTo>
                  <a:lnTo>
                    <a:pt x="382270" y="8890"/>
                  </a:lnTo>
                  <a:lnTo>
                    <a:pt x="382270" y="10160"/>
                  </a:lnTo>
                  <a:lnTo>
                    <a:pt x="386080" y="10160"/>
                  </a:lnTo>
                  <a:lnTo>
                    <a:pt x="386080" y="8890"/>
                  </a:lnTo>
                  <a:close/>
                </a:path>
                <a:path w="386079" h="311150">
                  <a:moveTo>
                    <a:pt x="386080" y="5080"/>
                  </a:moveTo>
                  <a:lnTo>
                    <a:pt x="382270" y="5080"/>
                  </a:lnTo>
                  <a:lnTo>
                    <a:pt x="382270" y="7620"/>
                  </a:lnTo>
                  <a:lnTo>
                    <a:pt x="386080" y="7620"/>
                  </a:lnTo>
                  <a:lnTo>
                    <a:pt x="386080" y="5080"/>
                  </a:lnTo>
                  <a:close/>
                </a:path>
                <a:path w="386079" h="311150">
                  <a:moveTo>
                    <a:pt x="38608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86080" y="3810"/>
                  </a:lnTo>
                  <a:lnTo>
                    <a:pt x="386080" y="2540"/>
                  </a:lnTo>
                  <a:close/>
                </a:path>
                <a:path w="386079" h="311150">
                  <a:moveTo>
                    <a:pt x="38608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6080" y="1270"/>
                  </a:lnTo>
                  <a:lnTo>
                    <a:pt x="386080" y="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5596890" y="2640330"/>
              <a:ext cx="378460" cy="303530"/>
            </a:xfrm>
            <a:custGeom>
              <a:avLst/>
              <a:gdLst/>
              <a:ahLst/>
              <a:cxnLst/>
              <a:rect l="l" t="t" r="r" b="b"/>
              <a:pathLst>
                <a:path w="378460" h="303530">
                  <a:moveTo>
                    <a:pt x="3810" y="35560"/>
                  </a:moveTo>
                  <a:lnTo>
                    <a:pt x="0" y="3556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5560"/>
                  </a:lnTo>
                  <a:close/>
                </a:path>
                <a:path w="378460" h="303530">
                  <a:moveTo>
                    <a:pt x="378460" y="35560"/>
                  </a:moveTo>
                  <a:lnTo>
                    <a:pt x="374650" y="35560"/>
                  </a:lnTo>
                  <a:lnTo>
                    <a:pt x="374650" y="44450"/>
                  </a:lnTo>
                  <a:lnTo>
                    <a:pt x="378460" y="44450"/>
                  </a:lnTo>
                  <a:lnTo>
                    <a:pt x="378460" y="35560"/>
                  </a:lnTo>
                  <a:close/>
                </a:path>
                <a:path w="378460" h="303530">
                  <a:moveTo>
                    <a:pt x="381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378460" h="303530">
                  <a:moveTo>
                    <a:pt x="378460" y="31750"/>
                  </a:moveTo>
                  <a:lnTo>
                    <a:pt x="374650" y="31750"/>
                  </a:lnTo>
                  <a:lnTo>
                    <a:pt x="374650" y="34289"/>
                  </a:lnTo>
                  <a:lnTo>
                    <a:pt x="378460" y="34289"/>
                  </a:lnTo>
                  <a:lnTo>
                    <a:pt x="378460" y="31750"/>
                  </a:lnTo>
                  <a:close/>
                </a:path>
                <a:path w="378460" h="303530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378460" h="303530">
                  <a:moveTo>
                    <a:pt x="378460" y="29210"/>
                  </a:moveTo>
                  <a:lnTo>
                    <a:pt x="374650" y="29210"/>
                  </a:lnTo>
                  <a:lnTo>
                    <a:pt x="374650" y="30479"/>
                  </a:lnTo>
                  <a:lnTo>
                    <a:pt x="378460" y="30479"/>
                  </a:lnTo>
                  <a:lnTo>
                    <a:pt x="378460" y="29210"/>
                  </a:lnTo>
                  <a:close/>
                </a:path>
                <a:path w="378460" h="303530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378460" h="303530">
                  <a:moveTo>
                    <a:pt x="378460" y="25400"/>
                  </a:moveTo>
                  <a:lnTo>
                    <a:pt x="374650" y="25400"/>
                  </a:lnTo>
                  <a:lnTo>
                    <a:pt x="374650" y="27939"/>
                  </a:lnTo>
                  <a:lnTo>
                    <a:pt x="378460" y="27939"/>
                  </a:lnTo>
                  <a:lnTo>
                    <a:pt x="378460" y="25400"/>
                  </a:lnTo>
                  <a:close/>
                </a:path>
                <a:path w="378460" h="303530">
                  <a:moveTo>
                    <a:pt x="3810" y="19050"/>
                  </a:moveTo>
                  <a:lnTo>
                    <a:pt x="0" y="1905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9050"/>
                  </a:lnTo>
                  <a:close/>
                </a:path>
                <a:path w="378460" h="303530">
                  <a:moveTo>
                    <a:pt x="378460" y="19050"/>
                  </a:moveTo>
                  <a:lnTo>
                    <a:pt x="374650" y="19050"/>
                  </a:lnTo>
                  <a:lnTo>
                    <a:pt x="374650" y="24129"/>
                  </a:lnTo>
                  <a:lnTo>
                    <a:pt x="378460" y="24129"/>
                  </a:lnTo>
                  <a:lnTo>
                    <a:pt x="378460" y="19050"/>
                  </a:lnTo>
                  <a:close/>
                </a:path>
                <a:path w="378460" h="303530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378460" h="303530">
                  <a:moveTo>
                    <a:pt x="378460" y="16510"/>
                  </a:moveTo>
                  <a:lnTo>
                    <a:pt x="374650" y="16510"/>
                  </a:lnTo>
                  <a:lnTo>
                    <a:pt x="374650" y="17779"/>
                  </a:lnTo>
                  <a:lnTo>
                    <a:pt x="378460" y="17779"/>
                  </a:lnTo>
                  <a:lnTo>
                    <a:pt x="378460" y="16510"/>
                  </a:lnTo>
                  <a:close/>
                </a:path>
                <a:path w="378460" h="303530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78460" h="303530">
                  <a:moveTo>
                    <a:pt x="378460" y="12700"/>
                  </a:moveTo>
                  <a:lnTo>
                    <a:pt x="374650" y="12700"/>
                  </a:lnTo>
                  <a:lnTo>
                    <a:pt x="374650" y="15239"/>
                  </a:lnTo>
                  <a:lnTo>
                    <a:pt x="378460" y="15239"/>
                  </a:lnTo>
                  <a:lnTo>
                    <a:pt x="378460" y="12700"/>
                  </a:lnTo>
                  <a:close/>
                </a:path>
                <a:path w="378460" h="303530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78460" h="303530">
                  <a:moveTo>
                    <a:pt x="378460" y="10160"/>
                  </a:moveTo>
                  <a:lnTo>
                    <a:pt x="374650" y="10160"/>
                  </a:lnTo>
                  <a:lnTo>
                    <a:pt x="374650" y="11429"/>
                  </a:lnTo>
                  <a:lnTo>
                    <a:pt x="378460" y="11429"/>
                  </a:lnTo>
                  <a:lnTo>
                    <a:pt x="378460" y="10160"/>
                  </a:lnTo>
                  <a:close/>
                </a:path>
                <a:path w="378460" h="30353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78460" h="303530">
                  <a:moveTo>
                    <a:pt x="378460" y="6350"/>
                  </a:moveTo>
                  <a:lnTo>
                    <a:pt x="374650" y="6350"/>
                  </a:lnTo>
                  <a:lnTo>
                    <a:pt x="374650" y="8889"/>
                  </a:lnTo>
                  <a:lnTo>
                    <a:pt x="378460" y="8889"/>
                  </a:lnTo>
                  <a:lnTo>
                    <a:pt x="378460" y="6350"/>
                  </a:lnTo>
                  <a:close/>
                </a:path>
                <a:path w="378460" h="30353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78460" h="303530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8460" y="5079"/>
                  </a:lnTo>
                  <a:lnTo>
                    <a:pt x="378460" y="3810"/>
                  </a:lnTo>
                  <a:close/>
                </a:path>
                <a:path w="378460" h="303530">
                  <a:moveTo>
                    <a:pt x="3784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70"/>
                  </a:lnTo>
                  <a:lnTo>
                    <a:pt x="378460" y="1270"/>
                  </a:lnTo>
                  <a:lnTo>
                    <a:pt x="378460" y="0"/>
                  </a:lnTo>
                  <a:close/>
                </a:path>
                <a:path w="378460" h="303530">
                  <a:moveTo>
                    <a:pt x="378460" y="1270"/>
                  </a:moveTo>
                  <a:lnTo>
                    <a:pt x="374650" y="1270"/>
                  </a:lnTo>
                  <a:lnTo>
                    <a:pt x="374650" y="2539"/>
                  </a:lnTo>
                  <a:lnTo>
                    <a:pt x="378460" y="2539"/>
                  </a:lnTo>
                  <a:lnTo>
                    <a:pt x="378460" y="1270"/>
                  </a:lnTo>
                  <a:close/>
                </a:path>
                <a:path w="378460" h="303530">
                  <a:moveTo>
                    <a:pt x="381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450"/>
                  </a:lnTo>
                  <a:close/>
                </a:path>
                <a:path w="378460" h="303530">
                  <a:moveTo>
                    <a:pt x="378460" y="44450"/>
                  </a:moveTo>
                  <a:lnTo>
                    <a:pt x="374650" y="44450"/>
                  </a:lnTo>
                  <a:lnTo>
                    <a:pt x="374650" y="50800"/>
                  </a:lnTo>
                  <a:lnTo>
                    <a:pt x="378460" y="50800"/>
                  </a:lnTo>
                  <a:lnTo>
                    <a:pt x="378460" y="44450"/>
                  </a:lnTo>
                  <a:close/>
                </a:path>
                <a:path w="378460" h="303530">
                  <a:moveTo>
                    <a:pt x="3810" y="50800"/>
                  </a:moveTo>
                  <a:lnTo>
                    <a:pt x="0" y="5080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0800"/>
                  </a:lnTo>
                  <a:close/>
                </a:path>
                <a:path w="378460" h="303530">
                  <a:moveTo>
                    <a:pt x="378460" y="50800"/>
                  </a:moveTo>
                  <a:lnTo>
                    <a:pt x="374650" y="50800"/>
                  </a:lnTo>
                  <a:lnTo>
                    <a:pt x="374650" y="63500"/>
                  </a:lnTo>
                  <a:lnTo>
                    <a:pt x="378460" y="63500"/>
                  </a:lnTo>
                  <a:lnTo>
                    <a:pt x="378460" y="50800"/>
                  </a:lnTo>
                  <a:close/>
                </a:path>
                <a:path w="378460" h="303530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378460" h="303530">
                  <a:moveTo>
                    <a:pt x="378460" y="63500"/>
                  </a:moveTo>
                  <a:lnTo>
                    <a:pt x="374650" y="63500"/>
                  </a:lnTo>
                  <a:lnTo>
                    <a:pt x="374650" y="69850"/>
                  </a:lnTo>
                  <a:lnTo>
                    <a:pt x="378460" y="69850"/>
                  </a:lnTo>
                  <a:lnTo>
                    <a:pt x="378460" y="63500"/>
                  </a:lnTo>
                  <a:close/>
                </a:path>
                <a:path w="378460" h="303530">
                  <a:moveTo>
                    <a:pt x="3810" y="69850"/>
                  </a:moveTo>
                  <a:lnTo>
                    <a:pt x="0" y="6985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69850"/>
                  </a:lnTo>
                  <a:close/>
                </a:path>
                <a:path w="378460" h="303530">
                  <a:moveTo>
                    <a:pt x="378460" y="69850"/>
                  </a:moveTo>
                  <a:lnTo>
                    <a:pt x="374650" y="69850"/>
                  </a:lnTo>
                  <a:lnTo>
                    <a:pt x="374650" y="88900"/>
                  </a:lnTo>
                  <a:lnTo>
                    <a:pt x="378460" y="88900"/>
                  </a:lnTo>
                  <a:lnTo>
                    <a:pt x="378460" y="69850"/>
                  </a:lnTo>
                  <a:close/>
                </a:path>
                <a:path w="378460" h="303530">
                  <a:moveTo>
                    <a:pt x="3810" y="88900"/>
                  </a:moveTo>
                  <a:lnTo>
                    <a:pt x="0" y="8890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88900"/>
                  </a:lnTo>
                  <a:close/>
                </a:path>
                <a:path w="378460" h="303530">
                  <a:moveTo>
                    <a:pt x="378460" y="88900"/>
                  </a:moveTo>
                  <a:lnTo>
                    <a:pt x="374650" y="88900"/>
                  </a:lnTo>
                  <a:lnTo>
                    <a:pt x="374650" y="139700"/>
                  </a:lnTo>
                  <a:lnTo>
                    <a:pt x="378460" y="139700"/>
                  </a:lnTo>
                  <a:lnTo>
                    <a:pt x="378460" y="88900"/>
                  </a:lnTo>
                  <a:close/>
                </a:path>
                <a:path w="378460" h="303530">
                  <a:moveTo>
                    <a:pt x="3810" y="139700"/>
                  </a:moveTo>
                  <a:lnTo>
                    <a:pt x="0" y="13970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139700"/>
                  </a:lnTo>
                  <a:close/>
                </a:path>
                <a:path w="378460" h="303530">
                  <a:moveTo>
                    <a:pt x="378460" y="139700"/>
                  </a:moveTo>
                  <a:lnTo>
                    <a:pt x="374650" y="139700"/>
                  </a:lnTo>
                  <a:lnTo>
                    <a:pt x="374650" y="241300"/>
                  </a:lnTo>
                  <a:lnTo>
                    <a:pt x="378460" y="241300"/>
                  </a:lnTo>
                  <a:lnTo>
                    <a:pt x="378460" y="139700"/>
                  </a:lnTo>
                  <a:close/>
                </a:path>
                <a:path w="378460" h="303530">
                  <a:moveTo>
                    <a:pt x="3810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41300"/>
                  </a:lnTo>
                  <a:close/>
                </a:path>
                <a:path w="378460" h="303530">
                  <a:moveTo>
                    <a:pt x="378460" y="241300"/>
                  </a:moveTo>
                  <a:lnTo>
                    <a:pt x="374650" y="241300"/>
                  </a:lnTo>
                  <a:lnTo>
                    <a:pt x="374650" y="260350"/>
                  </a:lnTo>
                  <a:lnTo>
                    <a:pt x="378460" y="260350"/>
                  </a:lnTo>
                  <a:lnTo>
                    <a:pt x="378460" y="241300"/>
                  </a:lnTo>
                  <a:close/>
                </a:path>
                <a:path w="378460" h="303530">
                  <a:moveTo>
                    <a:pt x="3810" y="260350"/>
                  </a:moveTo>
                  <a:lnTo>
                    <a:pt x="0" y="26035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60350"/>
                  </a:lnTo>
                  <a:close/>
                </a:path>
                <a:path w="378460" h="303530">
                  <a:moveTo>
                    <a:pt x="378460" y="260350"/>
                  </a:moveTo>
                  <a:lnTo>
                    <a:pt x="374650" y="260350"/>
                  </a:lnTo>
                  <a:lnTo>
                    <a:pt x="374650" y="279400"/>
                  </a:lnTo>
                  <a:lnTo>
                    <a:pt x="378460" y="279400"/>
                  </a:lnTo>
                  <a:lnTo>
                    <a:pt x="378460" y="260350"/>
                  </a:lnTo>
                  <a:close/>
                </a:path>
                <a:path w="378460" h="303530">
                  <a:moveTo>
                    <a:pt x="378460" y="301116"/>
                  </a:moveTo>
                  <a:lnTo>
                    <a:pt x="0" y="301116"/>
                  </a:lnTo>
                  <a:lnTo>
                    <a:pt x="0" y="303530"/>
                  </a:lnTo>
                  <a:lnTo>
                    <a:pt x="378460" y="303530"/>
                  </a:lnTo>
                  <a:lnTo>
                    <a:pt x="378460" y="301116"/>
                  </a:lnTo>
                  <a:close/>
                </a:path>
                <a:path w="378460" h="303530">
                  <a:moveTo>
                    <a:pt x="3810" y="297307"/>
                  </a:moveTo>
                  <a:lnTo>
                    <a:pt x="0" y="297307"/>
                  </a:lnTo>
                  <a:lnTo>
                    <a:pt x="0" y="300989"/>
                  </a:lnTo>
                  <a:lnTo>
                    <a:pt x="378460" y="300989"/>
                  </a:lnTo>
                  <a:lnTo>
                    <a:pt x="378460" y="299720"/>
                  </a:lnTo>
                  <a:lnTo>
                    <a:pt x="3810" y="299720"/>
                  </a:lnTo>
                  <a:lnTo>
                    <a:pt x="3810" y="297307"/>
                  </a:lnTo>
                  <a:close/>
                </a:path>
                <a:path w="378460" h="303530">
                  <a:moveTo>
                    <a:pt x="378460" y="297307"/>
                  </a:moveTo>
                  <a:lnTo>
                    <a:pt x="374650" y="297307"/>
                  </a:lnTo>
                  <a:lnTo>
                    <a:pt x="374650" y="299720"/>
                  </a:lnTo>
                  <a:lnTo>
                    <a:pt x="378460" y="299720"/>
                  </a:lnTo>
                  <a:lnTo>
                    <a:pt x="378460" y="297307"/>
                  </a:lnTo>
                  <a:close/>
                </a:path>
                <a:path w="378460" h="303530">
                  <a:moveTo>
                    <a:pt x="3810" y="294766"/>
                  </a:moveTo>
                  <a:lnTo>
                    <a:pt x="0" y="294766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4766"/>
                  </a:lnTo>
                  <a:close/>
                </a:path>
                <a:path w="378460" h="303530">
                  <a:moveTo>
                    <a:pt x="378460" y="294766"/>
                  </a:moveTo>
                  <a:lnTo>
                    <a:pt x="374650" y="294766"/>
                  </a:lnTo>
                  <a:lnTo>
                    <a:pt x="374650" y="297179"/>
                  </a:lnTo>
                  <a:lnTo>
                    <a:pt x="378460" y="297179"/>
                  </a:lnTo>
                  <a:lnTo>
                    <a:pt x="378460" y="294766"/>
                  </a:lnTo>
                  <a:close/>
                </a:path>
                <a:path w="378460" h="303530">
                  <a:moveTo>
                    <a:pt x="3810" y="290957"/>
                  </a:moveTo>
                  <a:lnTo>
                    <a:pt x="0" y="290957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0957"/>
                  </a:lnTo>
                  <a:close/>
                </a:path>
                <a:path w="378460" h="303530">
                  <a:moveTo>
                    <a:pt x="378460" y="290957"/>
                  </a:moveTo>
                  <a:lnTo>
                    <a:pt x="374650" y="290957"/>
                  </a:lnTo>
                  <a:lnTo>
                    <a:pt x="374650" y="294639"/>
                  </a:lnTo>
                  <a:lnTo>
                    <a:pt x="378460" y="294639"/>
                  </a:lnTo>
                  <a:lnTo>
                    <a:pt x="378460" y="290957"/>
                  </a:lnTo>
                  <a:close/>
                </a:path>
                <a:path w="378460" h="303530">
                  <a:moveTo>
                    <a:pt x="3810" y="288416"/>
                  </a:moveTo>
                  <a:lnTo>
                    <a:pt x="0" y="288416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8416"/>
                  </a:lnTo>
                  <a:close/>
                </a:path>
                <a:path w="378460" h="303530">
                  <a:moveTo>
                    <a:pt x="378460" y="288416"/>
                  </a:moveTo>
                  <a:lnTo>
                    <a:pt x="374650" y="288416"/>
                  </a:lnTo>
                  <a:lnTo>
                    <a:pt x="374650" y="290829"/>
                  </a:lnTo>
                  <a:lnTo>
                    <a:pt x="378460" y="290829"/>
                  </a:lnTo>
                  <a:lnTo>
                    <a:pt x="378460" y="288416"/>
                  </a:lnTo>
                  <a:close/>
                </a:path>
                <a:path w="378460" h="303530">
                  <a:moveTo>
                    <a:pt x="3810" y="284607"/>
                  </a:moveTo>
                  <a:lnTo>
                    <a:pt x="0" y="284607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4607"/>
                  </a:lnTo>
                  <a:close/>
                </a:path>
                <a:path w="378460" h="303530">
                  <a:moveTo>
                    <a:pt x="378460" y="284607"/>
                  </a:moveTo>
                  <a:lnTo>
                    <a:pt x="374650" y="284607"/>
                  </a:lnTo>
                  <a:lnTo>
                    <a:pt x="374650" y="288289"/>
                  </a:lnTo>
                  <a:lnTo>
                    <a:pt x="378460" y="288289"/>
                  </a:lnTo>
                  <a:lnTo>
                    <a:pt x="378460" y="284607"/>
                  </a:lnTo>
                  <a:close/>
                </a:path>
                <a:path w="378460" h="303530">
                  <a:moveTo>
                    <a:pt x="3810" y="282066"/>
                  </a:moveTo>
                  <a:lnTo>
                    <a:pt x="0" y="282066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2066"/>
                  </a:lnTo>
                  <a:close/>
                </a:path>
                <a:path w="378460" h="303530">
                  <a:moveTo>
                    <a:pt x="378460" y="282066"/>
                  </a:moveTo>
                  <a:lnTo>
                    <a:pt x="374650" y="282066"/>
                  </a:lnTo>
                  <a:lnTo>
                    <a:pt x="374650" y="284479"/>
                  </a:lnTo>
                  <a:lnTo>
                    <a:pt x="378460" y="284479"/>
                  </a:lnTo>
                  <a:lnTo>
                    <a:pt x="378460" y="282066"/>
                  </a:lnTo>
                  <a:close/>
                </a:path>
                <a:path w="378460" h="303530">
                  <a:moveTo>
                    <a:pt x="3810" y="279526"/>
                  </a:moveTo>
                  <a:lnTo>
                    <a:pt x="0" y="279526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9526"/>
                  </a:lnTo>
                  <a:close/>
                </a:path>
                <a:path w="378460" h="303530">
                  <a:moveTo>
                    <a:pt x="378460" y="279526"/>
                  </a:moveTo>
                  <a:lnTo>
                    <a:pt x="374650" y="279526"/>
                  </a:lnTo>
                  <a:lnTo>
                    <a:pt x="374650" y="281939"/>
                  </a:lnTo>
                  <a:lnTo>
                    <a:pt x="378460" y="281939"/>
                  </a:lnTo>
                  <a:lnTo>
                    <a:pt x="378460" y="279526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5600700" y="2641600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39" h="298450">
                  <a:moveTo>
                    <a:pt x="3810" y="34289"/>
                  </a:moveTo>
                  <a:lnTo>
                    <a:pt x="0" y="34289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4289"/>
                  </a:lnTo>
                  <a:close/>
                </a:path>
                <a:path w="370839" h="298450">
                  <a:moveTo>
                    <a:pt x="370839" y="34289"/>
                  </a:moveTo>
                  <a:lnTo>
                    <a:pt x="368300" y="34289"/>
                  </a:lnTo>
                  <a:lnTo>
                    <a:pt x="368300" y="43179"/>
                  </a:lnTo>
                  <a:lnTo>
                    <a:pt x="370839" y="43179"/>
                  </a:lnTo>
                  <a:lnTo>
                    <a:pt x="370839" y="34289"/>
                  </a:lnTo>
                  <a:close/>
                </a:path>
                <a:path w="370839" h="298450">
                  <a:moveTo>
                    <a:pt x="3810" y="30479"/>
                  </a:moveTo>
                  <a:lnTo>
                    <a:pt x="0" y="3047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30479"/>
                  </a:lnTo>
                  <a:close/>
                </a:path>
                <a:path w="370839" h="298450">
                  <a:moveTo>
                    <a:pt x="370839" y="30479"/>
                  </a:moveTo>
                  <a:lnTo>
                    <a:pt x="368300" y="30479"/>
                  </a:lnTo>
                  <a:lnTo>
                    <a:pt x="368300" y="33019"/>
                  </a:lnTo>
                  <a:lnTo>
                    <a:pt x="370839" y="33019"/>
                  </a:lnTo>
                  <a:lnTo>
                    <a:pt x="370839" y="30479"/>
                  </a:lnTo>
                  <a:close/>
                </a:path>
                <a:path w="370839" h="298450">
                  <a:moveTo>
                    <a:pt x="3810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7939"/>
                  </a:lnTo>
                  <a:close/>
                </a:path>
                <a:path w="370839" h="298450">
                  <a:moveTo>
                    <a:pt x="370839" y="27939"/>
                  </a:moveTo>
                  <a:lnTo>
                    <a:pt x="368300" y="27939"/>
                  </a:lnTo>
                  <a:lnTo>
                    <a:pt x="368300" y="29209"/>
                  </a:lnTo>
                  <a:lnTo>
                    <a:pt x="370839" y="29209"/>
                  </a:lnTo>
                  <a:lnTo>
                    <a:pt x="370839" y="27939"/>
                  </a:lnTo>
                  <a:close/>
                </a:path>
                <a:path w="370839" h="298450">
                  <a:moveTo>
                    <a:pt x="3810" y="24129"/>
                  </a:moveTo>
                  <a:lnTo>
                    <a:pt x="0" y="2412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4129"/>
                  </a:lnTo>
                  <a:close/>
                </a:path>
                <a:path w="370839" h="298450">
                  <a:moveTo>
                    <a:pt x="370839" y="24129"/>
                  </a:moveTo>
                  <a:lnTo>
                    <a:pt x="368300" y="24129"/>
                  </a:lnTo>
                  <a:lnTo>
                    <a:pt x="368300" y="26669"/>
                  </a:lnTo>
                  <a:lnTo>
                    <a:pt x="370839" y="26669"/>
                  </a:lnTo>
                  <a:lnTo>
                    <a:pt x="370839" y="24129"/>
                  </a:lnTo>
                  <a:close/>
                </a:path>
                <a:path w="370839" h="298450">
                  <a:moveTo>
                    <a:pt x="3810" y="17779"/>
                  </a:moveTo>
                  <a:lnTo>
                    <a:pt x="0" y="17779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7779"/>
                  </a:lnTo>
                  <a:close/>
                </a:path>
                <a:path w="370839" h="298450">
                  <a:moveTo>
                    <a:pt x="370839" y="17779"/>
                  </a:moveTo>
                  <a:lnTo>
                    <a:pt x="368300" y="17779"/>
                  </a:lnTo>
                  <a:lnTo>
                    <a:pt x="368300" y="22859"/>
                  </a:lnTo>
                  <a:lnTo>
                    <a:pt x="370839" y="22859"/>
                  </a:lnTo>
                  <a:lnTo>
                    <a:pt x="370839" y="17779"/>
                  </a:lnTo>
                  <a:close/>
                </a:path>
                <a:path w="370839" h="298450">
                  <a:moveTo>
                    <a:pt x="3810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5239"/>
                  </a:lnTo>
                  <a:close/>
                </a:path>
                <a:path w="370839" h="298450">
                  <a:moveTo>
                    <a:pt x="370839" y="15239"/>
                  </a:moveTo>
                  <a:lnTo>
                    <a:pt x="368300" y="15239"/>
                  </a:lnTo>
                  <a:lnTo>
                    <a:pt x="368300" y="16509"/>
                  </a:lnTo>
                  <a:lnTo>
                    <a:pt x="370839" y="16509"/>
                  </a:lnTo>
                  <a:lnTo>
                    <a:pt x="370839" y="15239"/>
                  </a:lnTo>
                  <a:close/>
                </a:path>
                <a:path w="370839" h="298450">
                  <a:moveTo>
                    <a:pt x="3810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1429"/>
                  </a:lnTo>
                  <a:close/>
                </a:path>
                <a:path w="370839" h="298450">
                  <a:moveTo>
                    <a:pt x="370839" y="11429"/>
                  </a:moveTo>
                  <a:lnTo>
                    <a:pt x="368300" y="11429"/>
                  </a:lnTo>
                  <a:lnTo>
                    <a:pt x="368300" y="13969"/>
                  </a:lnTo>
                  <a:lnTo>
                    <a:pt x="370839" y="13969"/>
                  </a:lnTo>
                  <a:lnTo>
                    <a:pt x="370839" y="11429"/>
                  </a:lnTo>
                  <a:close/>
                </a:path>
                <a:path w="370839" h="298450">
                  <a:moveTo>
                    <a:pt x="381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close/>
                </a:path>
                <a:path w="370839" h="298450">
                  <a:moveTo>
                    <a:pt x="370839" y="8889"/>
                  </a:moveTo>
                  <a:lnTo>
                    <a:pt x="368300" y="8889"/>
                  </a:lnTo>
                  <a:lnTo>
                    <a:pt x="368300" y="10159"/>
                  </a:lnTo>
                  <a:lnTo>
                    <a:pt x="370839" y="10159"/>
                  </a:lnTo>
                  <a:lnTo>
                    <a:pt x="370839" y="8889"/>
                  </a:lnTo>
                  <a:close/>
                </a:path>
                <a:path w="370839" h="298450">
                  <a:moveTo>
                    <a:pt x="3810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5079"/>
                  </a:lnTo>
                  <a:close/>
                </a:path>
                <a:path w="370839" h="298450">
                  <a:moveTo>
                    <a:pt x="370839" y="5079"/>
                  </a:moveTo>
                  <a:lnTo>
                    <a:pt x="368300" y="5079"/>
                  </a:lnTo>
                  <a:lnTo>
                    <a:pt x="368300" y="7619"/>
                  </a:lnTo>
                  <a:lnTo>
                    <a:pt x="370839" y="7619"/>
                  </a:lnTo>
                  <a:lnTo>
                    <a:pt x="370839" y="5079"/>
                  </a:lnTo>
                  <a:close/>
                </a:path>
                <a:path w="370839" h="298450">
                  <a:moveTo>
                    <a:pt x="370839" y="2539"/>
                  </a:moveTo>
                  <a:lnTo>
                    <a:pt x="0" y="2539"/>
                  </a:lnTo>
                  <a:lnTo>
                    <a:pt x="0" y="3809"/>
                  </a:lnTo>
                  <a:lnTo>
                    <a:pt x="370839" y="3809"/>
                  </a:lnTo>
                  <a:lnTo>
                    <a:pt x="370839" y="2539"/>
                  </a:lnTo>
                  <a:close/>
                </a:path>
                <a:path w="370839" h="298450">
                  <a:moveTo>
                    <a:pt x="3708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39" y="1269"/>
                  </a:lnTo>
                  <a:lnTo>
                    <a:pt x="370839" y="0"/>
                  </a:lnTo>
                  <a:close/>
                </a:path>
                <a:path w="370839" h="2984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70839" h="298450">
                  <a:moveTo>
                    <a:pt x="370839" y="43180"/>
                  </a:moveTo>
                  <a:lnTo>
                    <a:pt x="368300" y="43180"/>
                  </a:lnTo>
                  <a:lnTo>
                    <a:pt x="368300" y="49529"/>
                  </a:lnTo>
                  <a:lnTo>
                    <a:pt x="370839" y="49529"/>
                  </a:lnTo>
                  <a:lnTo>
                    <a:pt x="370839" y="43180"/>
                  </a:lnTo>
                  <a:close/>
                </a:path>
                <a:path w="370839" h="298450">
                  <a:moveTo>
                    <a:pt x="3810" y="49530"/>
                  </a:moveTo>
                  <a:lnTo>
                    <a:pt x="0" y="4953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9530"/>
                  </a:lnTo>
                  <a:close/>
                </a:path>
                <a:path w="370839" h="298450">
                  <a:moveTo>
                    <a:pt x="370839" y="49530"/>
                  </a:moveTo>
                  <a:lnTo>
                    <a:pt x="368300" y="49530"/>
                  </a:lnTo>
                  <a:lnTo>
                    <a:pt x="368300" y="62229"/>
                  </a:lnTo>
                  <a:lnTo>
                    <a:pt x="370839" y="62229"/>
                  </a:lnTo>
                  <a:lnTo>
                    <a:pt x="370839" y="49530"/>
                  </a:lnTo>
                  <a:close/>
                </a:path>
                <a:path w="370839" h="298450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370839" h="298450">
                  <a:moveTo>
                    <a:pt x="370839" y="62230"/>
                  </a:moveTo>
                  <a:lnTo>
                    <a:pt x="368300" y="62230"/>
                  </a:lnTo>
                  <a:lnTo>
                    <a:pt x="368300" y="68579"/>
                  </a:lnTo>
                  <a:lnTo>
                    <a:pt x="370839" y="68579"/>
                  </a:lnTo>
                  <a:lnTo>
                    <a:pt x="370839" y="62230"/>
                  </a:lnTo>
                  <a:close/>
                </a:path>
                <a:path w="370839" h="298450">
                  <a:moveTo>
                    <a:pt x="3810" y="68580"/>
                  </a:moveTo>
                  <a:lnTo>
                    <a:pt x="0" y="685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68580"/>
                  </a:lnTo>
                  <a:close/>
                </a:path>
                <a:path w="370839" h="298450">
                  <a:moveTo>
                    <a:pt x="370839" y="68580"/>
                  </a:moveTo>
                  <a:lnTo>
                    <a:pt x="368300" y="68580"/>
                  </a:lnTo>
                  <a:lnTo>
                    <a:pt x="368300" y="87629"/>
                  </a:lnTo>
                  <a:lnTo>
                    <a:pt x="370839" y="87629"/>
                  </a:lnTo>
                  <a:lnTo>
                    <a:pt x="370839" y="68580"/>
                  </a:lnTo>
                  <a:close/>
                </a:path>
                <a:path w="370839" h="298450">
                  <a:moveTo>
                    <a:pt x="3810" y="87630"/>
                  </a:moveTo>
                  <a:lnTo>
                    <a:pt x="0" y="8763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87630"/>
                  </a:lnTo>
                  <a:close/>
                </a:path>
                <a:path w="370839" h="298450">
                  <a:moveTo>
                    <a:pt x="370839" y="87630"/>
                  </a:moveTo>
                  <a:lnTo>
                    <a:pt x="368300" y="87630"/>
                  </a:lnTo>
                  <a:lnTo>
                    <a:pt x="368300" y="138429"/>
                  </a:lnTo>
                  <a:lnTo>
                    <a:pt x="370839" y="138429"/>
                  </a:lnTo>
                  <a:lnTo>
                    <a:pt x="370839" y="87630"/>
                  </a:lnTo>
                  <a:close/>
                </a:path>
                <a:path w="370839" h="298450">
                  <a:moveTo>
                    <a:pt x="3810" y="138430"/>
                  </a:moveTo>
                  <a:lnTo>
                    <a:pt x="0" y="13843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138430"/>
                  </a:lnTo>
                  <a:close/>
                </a:path>
                <a:path w="370839" h="298450">
                  <a:moveTo>
                    <a:pt x="370839" y="138430"/>
                  </a:moveTo>
                  <a:lnTo>
                    <a:pt x="368300" y="138430"/>
                  </a:lnTo>
                  <a:lnTo>
                    <a:pt x="368300" y="240029"/>
                  </a:lnTo>
                  <a:lnTo>
                    <a:pt x="370839" y="240029"/>
                  </a:lnTo>
                  <a:lnTo>
                    <a:pt x="370839" y="138430"/>
                  </a:lnTo>
                  <a:close/>
                </a:path>
                <a:path w="370839" h="298450">
                  <a:moveTo>
                    <a:pt x="3810" y="240030"/>
                  </a:moveTo>
                  <a:lnTo>
                    <a:pt x="0" y="2400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40030"/>
                  </a:lnTo>
                  <a:close/>
                </a:path>
                <a:path w="370839" h="298450">
                  <a:moveTo>
                    <a:pt x="370839" y="240030"/>
                  </a:moveTo>
                  <a:lnTo>
                    <a:pt x="368300" y="240030"/>
                  </a:lnTo>
                  <a:lnTo>
                    <a:pt x="368300" y="259079"/>
                  </a:lnTo>
                  <a:lnTo>
                    <a:pt x="370839" y="259079"/>
                  </a:lnTo>
                  <a:lnTo>
                    <a:pt x="370839" y="240030"/>
                  </a:lnTo>
                  <a:close/>
                </a:path>
                <a:path w="370839" h="298450">
                  <a:moveTo>
                    <a:pt x="3810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59080"/>
                  </a:lnTo>
                  <a:close/>
                </a:path>
                <a:path w="370839" h="298450">
                  <a:moveTo>
                    <a:pt x="370839" y="259080"/>
                  </a:moveTo>
                  <a:lnTo>
                    <a:pt x="368300" y="259080"/>
                  </a:lnTo>
                  <a:lnTo>
                    <a:pt x="368300" y="278129"/>
                  </a:lnTo>
                  <a:lnTo>
                    <a:pt x="370839" y="278129"/>
                  </a:lnTo>
                  <a:lnTo>
                    <a:pt x="370839" y="259080"/>
                  </a:lnTo>
                  <a:close/>
                </a:path>
                <a:path w="370839" h="298450">
                  <a:moveTo>
                    <a:pt x="370839" y="296037"/>
                  </a:moveTo>
                  <a:lnTo>
                    <a:pt x="0" y="296037"/>
                  </a:lnTo>
                  <a:lnTo>
                    <a:pt x="0" y="298450"/>
                  </a:lnTo>
                  <a:lnTo>
                    <a:pt x="370839" y="298450"/>
                  </a:lnTo>
                  <a:lnTo>
                    <a:pt x="370839" y="296037"/>
                  </a:lnTo>
                  <a:close/>
                </a:path>
                <a:path w="370839" h="298450">
                  <a:moveTo>
                    <a:pt x="3810" y="293496"/>
                  </a:moveTo>
                  <a:lnTo>
                    <a:pt x="0" y="293496"/>
                  </a:lnTo>
                  <a:lnTo>
                    <a:pt x="0" y="295909"/>
                  </a:lnTo>
                  <a:lnTo>
                    <a:pt x="370839" y="295909"/>
                  </a:lnTo>
                  <a:lnTo>
                    <a:pt x="370839" y="294639"/>
                  </a:lnTo>
                  <a:lnTo>
                    <a:pt x="3810" y="294639"/>
                  </a:lnTo>
                  <a:lnTo>
                    <a:pt x="3810" y="293496"/>
                  </a:lnTo>
                  <a:close/>
                </a:path>
                <a:path w="370839" h="298450">
                  <a:moveTo>
                    <a:pt x="370839" y="293496"/>
                  </a:moveTo>
                  <a:lnTo>
                    <a:pt x="368300" y="293496"/>
                  </a:lnTo>
                  <a:lnTo>
                    <a:pt x="368300" y="294639"/>
                  </a:lnTo>
                  <a:lnTo>
                    <a:pt x="370839" y="294639"/>
                  </a:lnTo>
                  <a:lnTo>
                    <a:pt x="370839" y="293496"/>
                  </a:lnTo>
                  <a:close/>
                </a:path>
                <a:path w="370839" h="298450">
                  <a:moveTo>
                    <a:pt x="3810" y="289687"/>
                  </a:moveTo>
                  <a:lnTo>
                    <a:pt x="0" y="289687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9687"/>
                  </a:lnTo>
                  <a:close/>
                </a:path>
                <a:path w="370839" h="298450">
                  <a:moveTo>
                    <a:pt x="370839" y="289687"/>
                  </a:moveTo>
                  <a:lnTo>
                    <a:pt x="368300" y="289687"/>
                  </a:lnTo>
                  <a:lnTo>
                    <a:pt x="368300" y="293369"/>
                  </a:lnTo>
                  <a:lnTo>
                    <a:pt x="370839" y="293369"/>
                  </a:lnTo>
                  <a:lnTo>
                    <a:pt x="370839" y="289687"/>
                  </a:lnTo>
                  <a:close/>
                </a:path>
                <a:path w="370839" h="298450">
                  <a:moveTo>
                    <a:pt x="3810" y="287146"/>
                  </a:moveTo>
                  <a:lnTo>
                    <a:pt x="0" y="287146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7146"/>
                  </a:lnTo>
                  <a:close/>
                </a:path>
                <a:path w="370839" h="298450">
                  <a:moveTo>
                    <a:pt x="370839" y="287146"/>
                  </a:moveTo>
                  <a:lnTo>
                    <a:pt x="368300" y="287146"/>
                  </a:lnTo>
                  <a:lnTo>
                    <a:pt x="368300" y="289559"/>
                  </a:lnTo>
                  <a:lnTo>
                    <a:pt x="370839" y="289559"/>
                  </a:lnTo>
                  <a:lnTo>
                    <a:pt x="370839" y="287146"/>
                  </a:lnTo>
                  <a:close/>
                </a:path>
                <a:path w="370839" h="298450">
                  <a:moveTo>
                    <a:pt x="3810" y="283337"/>
                  </a:moveTo>
                  <a:lnTo>
                    <a:pt x="0" y="283337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3337"/>
                  </a:lnTo>
                  <a:close/>
                </a:path>
                <a:path w="370839" h="298450">
                  <a:moveTo>
                    <a:pt x="370839" y="283337"/>
                  </a:moveTo>
                  <a:lnTo>
                    <a:pt x="368300" y="283337"/>
                  </a:lnTo>
                  <a:lnTo>
                    <a:pt x="368300" y="287019"/>
                  </a:lnTo>
                  <a:lnTo>
                    <a:pt x="370839" y="287019"/>
                  </a:lnTo>
                  <a:lnTo>
                    <a:pt x="370839" y="283337"/>
                  </a:lnTo>
                  <a:close/>
                </a:path>
                <a:path w="370839" h="298450">
                  <a:moveTo>
                    <a:pt x="3810" y="280796"/>
                  </a:moveTo>
                  <a:lnTo>
                    <a:pt x="0" y="280796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80796"/>
                  </a:lnTo>
                  <a:close/>
                </a:path>
                <a:path w="370839" h="298450">
                  <a:moveTo>
                    <a:pt x="370839" y="280796"/>
                  </a:moveTo>
                  <a:lnTo>
                    <a:pt x="368300" y="280796"/>
                  </a:lnTo>
                  <a:lnTo>
                    <a:pt x="368300" y="283209"/>
                  </a:lnTo>
                  <a:lnTo>
                    <a:pt x="370839" y="283209"/>
                  </a:lnTo>
                  <a:lnTo>
                    <a:pt x="370839" y="280796"/>
                  </a:lnTo>
                  <a:close/>
                </a:path>
                <a:path w="370839" h="298450">
                  <a:moveTo>
                    <a:pt x="3810" y="278256"/>
                  </a:moveTo>
                  <a:lnTo>
                    <a:pt x="0" y="278256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8256"/>
                  </a:lnTo>
                  <a:close/>
                </a:path>
                <a:path w="370839" h="298450">
                  <a:moveTo>
                    <a:pt x="370839" y="278256"/>
                  </a:moveTo>
                  <a:lnTo>
                    <a:pt x="368300" y="278256"/>
                  </a:lnTo>
                  <a:lnTo>
                    <a:pt x="368300" y="280669"/>
                  </a:lnTo>
                  <a:lnTo>
                    <a:pt x="370839" y="280669"/>
                  </a:lnTo>
                  <a:lnTo>
                    <a:pt x="370839" y="278256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5604510" y="2646680"/>
              <a:ext cx="364490" cy="289560"/>
            </a:xfrm>
            <a:custGeom>
              <a:avLst/>
              <a:gdLst/>
              <a:ahLst/>
              <a:cxnLst/>
              <a:rect l="l" t="t" r="r" b="b"/>
              <a:pathLst>
                <a:path w="364489" h="289560">
                  <a:moveTo>
                    <a:pt x="3810" y="29210"/>
                  </a:moveTo>
                  <a:lnTo>
                    <a:pt x="0" y="2921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29210"/>
                  </a:lnTo>
                  <a:close/>
                </a:path>
                <a:path w="364489" h="289560">
                  <a:moveTo>
                    <a:pt x="364489" y="29210"/>
                  </a:moveTo>
                  <a:lnTo>
                    <a:pt x="360679" y="29210"/>
                  </a:lnTo>
                  <a:lnTo>
                    <a:pt x="360679" y="38100"/>
                  </a:lnTo>
                  <a:lnTo>
                    <a:pt x="364489" y="38100"/>
                  </a:lnTo>
                  <a:lnTo>
                    <a:pt x="364489" y="29210"/>
                  </a:lnTo>
                  <a:close/>
                </a:path>
                <a:path w="364489" h="289560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364489" h="289560">
                  <a:moveTo>
                    <a:pt x="364489" y="25400"/>
                  </a:moveTo>
                  <a:lnTo>
                    <a:pt x="360679" y="25400"/>
                  </a:lnTo>
                  <a:lnTo>
                    <a:pt x="360679" y="27939"/>
                  </a:lnTo>
                  <a:lnTo>
                    <a:pt x="364489" y="27939"/>
                  </a:lnTo>
                  <a:lnTo>
                    <a:pt x="364489" y="25400"/>
                  </a:lnTo>
                  <a:close/>
                </a:path>
                <a:path w="364489" h="289560">
                  <a:moveTo>
                    <a:pt x="381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860"/>
                  </a:lnTo>
                  <a:close/>
                </a:path>
                <a:path w="364489" h="289560">
                  <a:moveTo>
                    <a:pt x="364489" y="22860"/>
                  </a:moveTo>
                  <a:lnTo>
                    <a:pt x="360679" y="22860"/>
                  </a:lnTo>
                  <a:lnTo>
                    <a:pt x="360679" y="24129"/>
                  </a:lnTo>
                  <a:lnTo>
                    <a:pt x="364489" y="24129"/>
                  </a:lnTo>
                  <a:lnTo>
                    <a:pt x="364489" y="22860"/>
                  </a:lnTo>
                  <a:close/>
                </a:path>
                <a:path w="364489" h="289560">
                  <a:moveTo>
                    <a:pt x="381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close/>
                </a:path>
                <a:path w="364489" h="289560">
                  <a:moveTo>
                    <a:pt x="364489" y="19050"/>
                  </a:moveTo>
                  <a:lnTo>
                    <a:pt x="360679" y="19050"/>
                  </a:lnTo>
                  <a:lnTo>
                    <a:pt x="360679" y="21589"/>
                  </a:lnTo>
                  <a:lnTo>
                    <a:pt x="364489" y="21589"/>
                  </a:lnTo>
                  <a:lnTo>
                    <a:pt x="364489" y="19050"/>
                  </a:lnTo>
                  <a:close/>
                </a:path>
                <a:path w="364489" h="289560">
                  <a:moveTo>
                    <a:pt x="3810" y="12700"/>
                  </a:moveTo>
                  <a:lnTo>
                    <a:pt x="0" y="1270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2700"/>
                  </a:lnTo>
                  <a:close/>
                </a:path>
                <a:path w="364489" h="289560">
                  <a:moveTo>
                    <a:pt x="364489" y="12700"/>
                  </a:moveTo>
                  <a:lnTo>
                    <a:pt x="360679" y="12700"/>
                  </a:lnTo>
                  <a:lnTo>
                    <a:pt x="360679" y="17779"/>
                  </a:lnTo>
                  <a:lnTo>
                    <a:pt x="364489" y="17779"/>
                  </a:lnTo>
                  <a:lnTo>
                    <a:pt x="364489" y="12700"/>
                  </a:lnTo>
                  <a:close/>
                </a:path>
                <a:path w="364489" h="289560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64489" h="289560">
                  <a:moveTo>
                    <a:pt x="364489" y="10160"/>
                  </a:moveTo>
                  <a:lnTo>
                    <a:pt x="360679" y="10160"/>
                  </a:lnTo>
                  <a:lnTo>
                    <a:pt x="360679" y="11429"/>
                  </a:lnTo>
                  <a:lnTo>
                    <a:pt x="364489" y="11429"/>
                  </a:lnTo>
                  <a:lnTo>
                    <a:pt x="364489" y="10160"/>
                  </a:lnTo>
                  <a:close/>
                </a:path>
                <a:path w="364489" h="28956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64489" h="289560">
                  <a:moveTo>
                    <a:pt x="364489" y="6350"/>
                  </a:moveTo>
                  <a:lnTo>
                    <a:pt x="360679" y="6350"/>
                  </a:lnTo>
                  <a:lnTo>
                    <a:pt x="360679" y="8889"/>
                  </a:lnTo>
                  <a:lnTo>
                    <a:pt x="364489" y="8889"/>
                  </a:lnTo>
                  <a:lnTo>
                    <a:pt x="364489" y="6350"/>
                  </a:lnTo>
                  <a:close/>
                </a:path>
                <a:path w="364489" h="28956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64489" h="289560">
                  <a:moveTo>
                    <a:pt x="364489" y="3810"/>
                  </a:moveTo>
                  <a:lnTo>
                    <a:pt x="360679" y="3810"/>
                  </a:lnTo>
                  <a:lnTo>
                    <a:pt x="360679" y="5079"/>
                  </a:lnTo>
                  <a:lnTo>
                    <a:pt x="364489" y="5079"/>
                  </a:lnTo>
                  <a:lnTo>
                    <a:pt x="364489" y="3810"/>
                  </a:lnTo>
                  <a:close/>
                </a:path>
                <a:path w="364489" h="289560">
                  <a:moveTo>
                    <a:pt x="3644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4489" y="2539"/>
                  </a:lnTo>
                  <a:lnTo>
                    <a:pt x="364489" y="0"/>
                  </a:lnTo>
                  <a:close/>
                </a:path>
                <a:path w="364489" h="28956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64489" h="289560">
                  <a:moveTo>
                    <a:pt x="364489" y="38100"/>
                  </a:moveTo>
                  <a:lnTo>
                    <a:pt x="360679" y="38100"/>
                  </a:lnTo>
                  <a:lnTo>
                    <a:pt x="360679" y="44450"/>
                  </a:lnTo>
                  <a:lnTo>
                    <a:pt x="364489" y="44450"/>
                  </a:lnTo>
                  <a:lnTo>
                    <a:pt x="364489" y="38100"/>
                  </a:lnTo>
                  <a:close/>
                </a:path>
                <a:path w="364489" h="289560">
                  <a:moveTo>
                    <a:pt x="3810" y="44450"/>
                  </a:moveTo>
                  <a:lnTo>
                    <a:pt x="0" y="4445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4450"/>
                  </a:lnTo>
                  <a:close/>
                </a:path>
                <a:path w="364489" h="289560">
                  <a:moveTo>
                    <a:pt x="364489" y="44450"/>
                  </a:moveTo>
                  <a:lnTo>
                    <a:pt x="360679" y="44450"/>
                  </a:lnTo>
                  <a:lnTo>
                    <a:pt x="360679" y="57150"/>
                  </a:lnTo>
                  <a:lnTo>
                    <a:pt x="364489" y="57150"/>
                  </a:lnTo>
                  <a:lnTo>
                    <a:pt x="364489" y="44450"/>
                  </a:lnTo>
                  <a:close/>
                </a:path>
                <a:path w="364489" h="289560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364489" h="289560">
                  <a:moveTo>
                    <a:pt x="364489" y="57150"/>
                  </a:moveTo>
                  <a:lnTo>
                    <a:pt x="360679" y="57150"/>
                  </a:lnTo>
                  <a:lnTo>
                    <a:pt x="360679" y="63500"/>
                  </a:lnTo>
                  <a:lnTo>
                    <a:pt x="364489" y="63500"/>
                  </a:lnTo>
                  <a:lnTo>
                    <a:pt x="364489" y="57150"/>
                  </a:lnTo>
                  <a:close/>
                </a:path>
                <a:path w="364489" h="289560">
                  <a:moveTo>
                    <a:pt x="3810" y="63500"/>
                  </a:moveTo>
                  <a:lnTo>
                    <a:pt x="0" y="6350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63500"/>
                  </a:lnTo>
                  <a:close/>
                </a:path>
                <a:path w="364489" h="289560">
                  <a:moveTo>
                    <a:pt x="364489" y="63500"/>
                  </a:moveTo>
                  <a:lnTo>
                    <a:pt x="360679" y="63500"/>
                  </a:lnTo>
                  <a:lnTo>
                    <a:pt x="360679" y="82550"/>
                  </a:lnTo>
                  <a:lnTo>
                    <a:pt x="364489" y="82550"/>
                  </a:lnTo>
                  <a:lnTo>
                    <a:pt x="364489" y="63500"/>
                  </a:lnTo>
                  <a:close/>
                </a:path>
                <a:path w="364489" h="289560">
                  <a:moveTo>
                    <a:pt x="3810" y="82550"/>
                  </a:moveTo>
                  <a:lnTo>
                    <a:pt x="0" y="82550"/>
                  </a:lnTo>
                  <a:lnTo>
                    <a:pt x="0" y="133350"/>
                  </a:lnTo>
                  <a:lnTo>
                    <a:pt x="3810" y="133350"/>
                  </a:lnTo>
                  <a:lnTo>
                    <a:pt x="3810" y="82550"/>
                  </a:lnTo>
                  <a:close/>
                </a:path>
                <a:path w="364489" h="289560">
                  <a:moveTo>
                    <a:pt x="364489" y="82550"/>
                  </a:moveTo>
                  <a:lnTo>
                    <a:pt x="360679" y="82550"/>
                  </a:lnTo>
                  <a:lnTo>
                    <a:pt x="360679" y="133350"/>
                  </a:lnTo>
                  <a:lnTo>
                    <a:pt x="364489" y="133350"/>
                  </a:lnTo>
                  <a:lnTo>
                    <a:pt x="364489" y="82550"/>
                  </a:lnTo>
                  <a:close/>
                </a:path>
                <a:path w="364489" h="289560">
                  <a:moveTo>
                    <a:pt x="3810" y="133350"/>
                  </a:moveTo>
                  <a:lnTo>
                    <a:pt x="0" y="13335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133350"/>
                  </a:lnTo>
                  <a:close/>
                </a:path>
                <a:path w="364489" h="289560">
                  <a:moveTo>
                    <a:pt x="364489" y="133350"/>
                  </a:moveTo>
                  <a:lnTo>
                    <a:pt x="360679" y="133350"/>
                  </a:lnTo>
                  <a:lnTo>
                    <a:pt x="360679" y="234950"/>
                  </a:lnTo>
                  <a:lnTo>
                    <a:pt x="364489" y="234950"/>
                  </a:lnTo>
                  <a:lnTo>
                    <a:pt x="364489" y="133350"/>
                  </a:lnTo>
                  <a:close/>
                </a:path>
                <a:path w="364489" h="289560">
                  <a:moveTo>
                    <a:pt x="3810" y="234950"/>
                  </a:moveTo>
                  <a:lnTo>
                    <a:pt x="0" y="2349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34950"/>
                  </a:lnTo>
                  <a:close/>
                </a:path>
                <a:path w="364489" h="289560">
                  <a:moveTo>
                    <a:pt x="364489" y="234950"/>
                  </a:moveTo>
                  <a:lnTo>
                    <a:pt x="360679" y="234950"/>
                  </a:lnTo>
                  <a:lnTo>
                    <a:pt x="360679" y="254000"/>
                  </a:lnTo>
                  <a:lnTo>
                    <a:pt x="364489" y="254000"/>
                  </a:lnTo>
                  <a:lnTo>
                    <a:pt x="364489" y="234950"/>
                  </a:lnTo>
                  <a:close/>
                </a:path>
                <a:path w="364489" h="289560">
                  <a:moveTo>
                    <a:pt x="3810" y="254000"/>
                  </a:moveTo>
                  <a:lnTo>
                    <a:pt x="0" y="25400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54000"/>
                  </a:lnTo>
                  <a:close/>
                </a:path>
                <a:path w="364489" h="289560">
                  <a:moveTo>
                    <a:pt x="364489" y="254000"/>
                  </a:moveTo>
                  <a:lnTo>
                    <a:pt x="360679" y="254000"/>
                  </a:lnTo>
                  <a:lnTo>
                    <a:pt x="360679" y="273050"/>
                  </a:lnTo>
                  <a:lnTo>
                    <a:pt x="364489" y="273050"/>
                  </a:lnTo>
                  <a:lnTo>
                    <a:pt x="364489" y="254000"/>
                  </a:lnTo>
                  <a:close/>
                </a:path>
                <a:path w="364489" h="289560">
                  <a:moveTo>
                    <a:pt x="364489" y="288416"/>
                  </a:moveTo>
                  <a:lnTo>
                    <a:pt x="0" y="288416"/>
                  </a:lnTo>
                  <a:lnTo>
                    <a:pt x="0" y="289560"/>
                  </a:lnTo>
                  <a:lnTo>
                    <a:pt x="364489" y="289560"/>
                  </a:lnTo>
                  <a:lnTo>
                    <a:pt x="364489" y="288416"/>
                  </a:lnTo>
                  <a:close/>
                </a:path>
                <a:path w="364489" h="289560">
                  <a:moveTo>
                    <a:pt x="3810" y="284607"/>
                  </a:moveTo>
                  <a:lnTo>
                    <a:pt x="0" y="284607"/>
                  </a:lnTo>
                  <a:lnTo>
                    <a:pt x="0" y="288289"/>
                  </a:lnTo>
                  <a:lnTo>
                    <a:pt x="364489" y="288289"/>
                  </a:lnTo>
                  <a:lnTo>
                    <a:pt x="364489" y="285750"/>
                  </a:lnTo>
                  <a:lnTo>
                    <a:pt x="3810" y="285750"/>
                  </a:lnTo>
                  <a:lnTo>
                    <a:pt x="3810" y="284607"/>
                  </a:lnTo>
                  <a:close/>
                </a:path>
                <a:path w="364489" h="289560">
                  <a:moveTo>
                    <a:pt x="364489" y="284607"/>
                  </a:moveTo>
                  <a:lnTo>
                    <a:pt x="360679" y="284607"/>
                  </a:lnTo>
                  <a:lnTo>
                    <a:pt x="360679" y="285750"/>
                  </a:lnTo>
                  <a:lnTo>
                    <a:pt x="364489" y="285750"/>
                  </a:lnTo>
                  <a:lnTo>
                    <a:pt x="364489" y="284607"/>
                  </a:lnTo>
                  <a:close/>
                </a:path>
                <a:path w="364489" h="289560">
                  <a:moveTo>
                    <a:pt x="3810" y="282066"/>
                  </a:moveTo>
                  <a:lnTo>
                    <a:pt x="0" y="282066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2066"/>
                  </a:lnTo>
                  <a:close/>
                </a:path>
                <a:path w="364489" h="289560">
                  <a:moveTo>
                    <a:pt x="364489" y="282066"/>
                  </a:moveTo>
                  <a:lnTo>
                    <a:pt x="360679" y="282066"/>
                  </a:lnTo>
                  <a:lnTo>
                    <a:pt x="360679" y="284479"/>
                  </a:lnTo>
                  <a:lnTo>
                    <a:pt x="364489" y="284479"/>
                  </a:lnTo>
                  <a:lnTo>
                    <a:pt x="364489" y="282066"/>
                  </a:lnTo>
                  <a:close/>
                </a:path>
                <a:path w="364489" h="289560">
                  <a:moveTo>
                    <a:pt x="3810" y="278257"/>
                  </a:moveTo>
                  <a:lnTo>
                    <a:pt x="0" y="278257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8257"/>
                  </a:lnTo>
                  <a:close/>
                </a:path>
                <a:path w="364489" h="289560">
                  <a:moveTo>
                    <a:pt x="364489" y="278257"/>
                  </a:moveTo>
                  <a:lnTo>
                    <a:pt x="360679" y="278257"/>
                  </a:lnTo>
                  <a:lnTo>
                    <a:pt x="360679" y="281939"/>
                  </a:lnTo>
                  <a:lnTo>
                    <a:pt x="364489" y="281939"/>
                  </a:lnTo>
                  <a:lnTo>
                    <a:pt x="364489" y="278257"/>
                  </a:lnTo>
                  <a:close/>
                </a:path>
                <a:path w="364489" h="289560">
                  <a:moveTo>
                    <a:pt x="3810" y="275716"/>
                  </a:moveTo>
                  <a:lnTo>
                    <a:pt x="0" y="275716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5716"/>
                  </a:lnTo>
                  <a:close/>
                </a:path>
                <a:path w="364489" h="289560">
                  <a:moveTo>
                    <a:pt x="364489" y="275716"/>
                  </a:moveTo>
                  <a:lnTo>
                    <a:pt x="360679" y="275716"/>
                  </a:lnTo>
                  <a:lnTo>
                    <a:pt x="360679" y="278129"/>
                  </a:lnTo>
                  <a:lnTo>
                    <a:pt x="364489" y="278129"/>
                  </a:lnTo>
                  <a:lnTo>
                    <a:pt x="364489" y="275716"/>
                  </a:lnTo>
                  <a:close/>
                </a:path>
                <a:path w="364489" h="289560">
                  <a:moveTo>
                    <a:pt x="3810" y="273176"/>
                  </a:moveTo>
                  <a:lnTo>
                    <a:pt x="0" y="273176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73176"/>
                  </a:lnTo>
                  <a:close/>
                </a:path>
                <a:path w="364489" h="289560">
                  <a:moveTo>
                    <a:pt x="364489" y="273176"/>
                  </a:moveTo>
                  <a:lnTo>
                    <a:pt x="360679" y="273176"/>
                  </a:lnTo>
                  <a:lnTo>
                    <a:pt x="360679" y="275589"/>
                  </a:lnTo>
                  <a:lnTo>
                    <a:pt x="364489" y="275589"/>
                  </a:lnTo>
                  <a:lnTo>
                    <a:pt x="364489" y="273176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5608320" y="2650489"/>
              <a:ext cx="356870" cy="281940"/>
            </a:xfrm>
            <a:custGeom>
              <a:avLst/>
              <a:gdLst/>
              <a:ahLst/>
              <a:cxnLst/>
              <a:rect l="l" t="t" r="r" b="b"/>
              <a:pathLst>
                <a:path w="356870" h="281939">
                  <a:moveTo>
                    <a:pt x="3810" y="59702"/>
                  </a:moveTo>
                  <a:lnTo>
                    <a:pt x="0" y="59702"/>
                  </a:lnTo>
                  <a:lnTo>
                    <a:pt x="0" y="7874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78740"/>
                  </a:lnTo>
                  <a:lnTo>
                    <a:pt x="3810" y="59702"/>
                  </a:lnTo>
                  <a:close/>
                </a:path>
                <a:path w="356870" h="281939">
                  <a:moveTo>
                    <a:pt x="3810" y="53352"/>
                  </a:moveTo>
                  <a:lnTo>
                    <a:pt x="0" y="53352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53352"/>
                  </a:lnTo>
                  <a:close/>
                </a:path>
                <a:path w="356870" h="281939">
                  <a:moveTo>
                    <a:pt x="3810" y="40652"/>
                  </a:moveTo>
                  <a:lnTo>
                    <a:pt x="0" y="40652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0652"/>
                  </a:lnTo>
                  <a:close/>
                </a:path>
                <a:path w="356870" h="281939">
                  <a:moveTo>
                    <a:pt x="3810" y="34302"/>
                  </a:moveTo>
                  <a:lnTo>
                    <a:pt x="0" y="34302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4302"/>
                  </a:lnTo>
                  <a:close/>
                </a:path>
                <a:path w="356870" h="281939">
                  <a:moveTo>
                    <a:pt x="3810" y="25400"/>
                  </a:moveTo>
                  <a:lnTo>
                    <a:pt x="0" y="2540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25400"/>
                  </a:lnTo>
                  <a:close/>
                </a:path>
                <a:path w="356870" h="281939">
                  <a:moveTo>
                    <a:pt x="381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1590"/>
                  </a:lnTo>
                  <a:close/>
                </a:path>
                <a:path w="356870" h="281939">
                  <a:moveTo>
                    <a:pt x="3810" y="19050"/>
                  </a:moveTo>
                  <a:lnTo>
                    <a:pt x="0" y="1905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9050"/>
                  </a:lnTo>
                  <a:close/>
                </a:path>
                <a:path w="356870" h="281939">
                  <a:moveTo>
                    <a:pt x="381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5240"/>
                  </a:lnTo>
                  <a:close/>
                </a:path>
                <a:path w="356870" h="281939">
                  <a:moveTo>
                    <a:pt x="3810" y="8890"/>
                  </a:moveTo>
                  <a:lnTo>
                    <a:pt x="0" y="889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8890"/>
                  </a:lnTo>
                  <a:close/>
                </a:path>
                <a:path w="356870" h="281939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56870" h="281939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56870" h="281939">
                  <a:moveTo>
                    <a:pt x="356870" y="280797"/>
                  </a:moveTo>
                  <a:lnTo>
                    <a:pt x="0" y="280797"/>
                  </a:lnTo>
                  <a:lnTo>
                    <a:pt x="0" y="281940"/>
                  </a:lnTo>
                  <a:lnTo>
                    <a:pt x="356870" y="281940"/>
                  </a:lnTo>
                  <a:lnTo>
                    <a:pt x="356870" y="280797"/>
                  </a:lnTo>
                  <a:close/>
                </a:path>
                <a:path w="356870" h="281939">
                  <a:moveTo>
                    <a:pt x="356870" y="278257"/>
                  </a:moveTo>
                  <a:lnTo>
                    <a:pt x="0" y="278257"/>
                  </a:lnTo>
                  <a:lnTo>
                    <a:pt x="0" y="280670"/>
                  </a:lnTo>
                  <a:lnTo>
                    <a:pt x="356870" y="280670"/>
                  </a:lnTo>
                  <a:lnTo>
                    <a:pt x="356870" y="278257"/>
                  </a:lnTo>
                  <a:close/>
                </a:path>
                <a:path w="356870" h="281939">
                  <a:moveTo>
                    <a:pt x="356870" y="274447"/>
                  </a:moveTo>
                  <a:lnTo>
                    <a:pt x="353060" y="274447"/>
                  </a:lnTo>
                  <a:lnTo>
                    <a:pt x="353060" y="278130"/>
                  </a:lnTo>
                  <a:lnTo>
                    <a:pt x="356870" y="278130"/>
                  </a:lnTo>
                  <a:lnTo>
                    <a:pt x="356870" y="274447"/>
                  </a:lnTo>
                  <a:close/>
                </a:path>
                <a:path w="356870" h="281939">
                  <a:moveTo>
                    <a:pt x="356870" y="271907"/>
                  </a:moveTo>
                  <a:lnTo>
                    <a:pt x="353060" y="271907"/>
                  </a:lnTo>
                  <a:lnTo>
                    <a:pt x="353060" y="274320"/>
                  </a:lnTo>
                  <a:lnTo>
                    <a:pt x="356870" y="274320"/>
                  </a:lnTo>
                  <a:lnTo>
                    <a:pt x="356870" y="271907"/>
                  </a:lnTo>
                  <a:close/>
                </a:path>
                <a:path w="356870" h="281939">
                  <a:moveTo>
                    <a:pt x="356870" y="269367"/>
                  </a:moveTo>
                  <a:lnTo>
                    <a:pt x="353060" y="269367"/>
                  </a:lnTo>
                  <a:lnTo>
                    <a:pt x="353060" y="271780"/>
                  </a:lnTo>
                  <a:lnTo>
                    <a:pt x="356870" y="271780"/>
                  </a:lnTo>
                  <a:lnTo>
                    <a:pt x="356870" y="269367"/>
                  </a:lnTo>
                  <a:close/>
                </a:path>
                <a:path w="356870" h="281939">
                  <a:moveTo>
                    <a:pt x="356870" y="53352"/>
                  </a:moveTo>
                  <a:lnTo>
                    <a:pt x="353060" y="53352"/>
                  </a:lnTo>
                  <a:lnTo>
                    <a:pt x="353060" y="59690"/>
                  </a:lnTo>
                  <a:lnTo>
                    <a:pt x="353060" y="269240"/>
                  </a:lnTo>
                  <a:lnTo>
                    <a:pt x="356857" y="269240"/>
                  </a:lnTo>
                  <a:lnTo>
                    <a:pt x="356857" y="59690"/>
                  </a:lnTo>
                  <a:lnTo>
                    <a:pt x="356870" y="53352"/>
                  </a:lnTo>
                  <a:close/>
                </a:path>
                <a:path w="356870" h="281939">
                  <a:moveTo>
                    <a:pt x="356870" y="40652"/>
                  </a:moveTo>
                  <a:lnTo>
                    <a:pt x="353060" y="40652"/>
                  </a:lnTo>
                  <a:lnTo>
                    <a:pt x="353060" y="53340"/>
                  </a:lnTo>
                  <a:lnTo>
                    <a:pt x="356870" y="53340"/>
                  </a:lnTo>
                  <a:lnTo>
                    <a:pt x="356870" y="40652"/>
                  </a:lnTo>
                  <a:close/>
                </a:path>
                <a:path w="356870" h="281939">
                  <a:moveTo>
                    <a:pt x="356870" y="34302"/>
                  </a:moveTo>
                  <a:lnTo>
                    <a:pt x="353060" y="34302"/>
                  </a:lnTo>
                  <a:lnTo>
                    <a:pt x="353060" y="40640"/>
                  </a:lnTo>
                  <a:lnTo>
                    <a:pt x="356870" y="40640"/>
                  </a:lnTo>
                  <a:lnTo>
                    <a:pt x="356870" y="34302"/>
                  </a:lnTo>
                  <a:close/>
                </a:path>
                <a:path w="356870" h="281939">
                  <a:moveTo>
                    <a:pt x="356870" y="25400"/>
                  </a:moveTo>
                  <a:lnTo>
                    <a:pt x="353060" y="25400"/>
                  </a:lnTo>
                  <a:lnTo>
                    <a:pt x="353060" y="34290"/>
                  </a:lnTo>
                  <a:lnTo>
                    <a:pt x="356870" y="34290"/>
                  </a:lnTo>
                  <a:lnTo>
                    <a:pt x="356870" y="25400"/>
                  </a:lnTo>
                  <a:close/>
                </a:path>
                <a:path w="356870" h="281939">
                  <a:moveTo>
                    <a:pt x="356870" y="21590"/>
                  </a:moveTo>
                  <a:lnTo>
                    <a:pt x="353060" y="21590"/>
                  </a:lnTo>
                  <a:lnTo>
                    <a:pt x="353060" y="24130"/>
                  </a:lnTo>
                  <a:lnTo>
                    <a:pt x="356870" y="24130"/>
                  </a:lnTo>
                  <a:lnTo>
                    <a:pt x="356870" y="21590"/>
                  </a:lnTo>
                  <a:close/>
                </a:path>
                <a:path w="356870" h="281939">
                  <a:moveTo>
                    <a:pt x="356870" y="19050"/>
                  </a:moveTo>
                  <a:lnTo>
                    <a:pt x="353060" y="19050"/>
                  </a:lnTo>
                  <a:lnTo>
                    <a:pt x="353060" y="20320"/>
                  </a:lnTo>
                  <a:lnTo>
                    <a:pt x="356870" y="20320"/>
                  </a:lnTo>
                  <a:lnTo>
                    <a:pt x="356870" y="19050"/>
                  </a:lnTo>
                  <a:close/>
                </a:path>
                <a:path w="356870" h="281939">
                  <a:moveTo>
                    <a:pt x="356870" y="15240"/>
                  </a:moveTo>
                  <a:lnTo>
                    <a:pt x="353060" y="15240"/>
                  </a:lnTo>
                  <a:lnTo>
                    <a:pt x="353060" y="17780"/>
                  </a:lnTo>
                  <a:lnTo>
                    <a:pt x="356870" y="17780"/>
                  </a:lnTo>
                  <a:lnTo>
                    <a:pt x="356870" y="15240"/>
                  </a:lnTo>
                  <a:close/>
                </a:path>
                <a:path w="356870" h="281939">
                  <a:moveTo>
                    <a:pt x="356870" y="8890"/>
                  </a:moveTo>
                  <a:lnTo>
                    <a:pt x="353060" y="8890"/>
                  </a:lnTo>
                  <a:lnTo>
                    <a:pt x="353060" y="13970"/>
                  </a:lnTo>
                  <a:lnTo>
                    <a:pt x="356870" y="13970"/>
                  </a:lnTo>
                  <a:lnTo>
                    <a:pt x="356870" y="8890"/>
                  </a:lnTo>
                  <a:close/>
                </a:path>
                <a:path w="356870" h="281939">
                  <a:moveTo>
                    <a:pt x="356870" y="6350"/>
                  </a:moveTo>
                  <a:lnTo>
                    <a:pt x="353060" y="6350"/>
                  </a:lnTo>
                  <a:lnTo>
                    <a:pt x="353060" y="7620"/>
                  </a:lnTo>
                  <a:lnTo>
                    <a:pt x="356870" y="7620"/>
                  </a:lnTo>
                  <a:lnTo>
                    <a:pt x="356870" y="6350"/>
                  </a:lnTo>
                  <a:close/>
                </a:path>
                <a:path w="356870" h="281939">
                  <a:moveTo>
                    <a:pt x="356870" y="2540"/>
                  </a:moveTo>
                  <a:lnTo>
                    <a:pt x="353060" y="2540"/>
                  </a:lnTo>
                  <a:lnTo>
                    <a:pt x="353060" y="5080"/>
                  </a:lnTo>
                  <a:lnTo>
                    <a:pt x="356870" y="5080"/>
                  </a:lnTo>
                  <a:lnTo>
                    <a:pt x="356870" y="2540"/>
                  </a:lnTo>
                  <a:close/>
                </a:path>
                <a:path w="356870" h="281939">
                  <a:moveTo>
                    <a:pt x="3568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56870" y="1270"/>
                  </a:lnTo>
                  <a:lnTo>
                    <a:pt x="356870" y="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5612130" y="265302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2540" y="269367"/>
                  </a:moveTo>
                  <a:lnTo>
                    <a:pt x="0" y="269367"/>
                  </a:lnTo>
                  <a:lnTo>
                    <a:pt x="0" y="271780"/>
                  </a:lnTo>
                  <a:lnTo>
                    <a:pt x="2540" y="271780"/>
                  </a:lnTo>
                  <a:lnTo>
                    <a:pt x="2540" y="269367"/>
                  </a:lnTo>
                  <a:close/>
                </a:path>
                <a:path w="349250" h="275589">
                  <a:moveTo>
                    <a:pt x="2540" y="50812"/>
                  </a:moveTo>
                  <a:lnTo>
                    <a:pt x="0" y="50812"/>
                  </a:lnTo>
                  <a:lnTo>
                    <a:pt x="0" y="57150"/>
                  </a:lnTo>
                  <a:lnTo>
                    <a:pt x="0" y="269240"/>
                  </a:lnTo>
                  <a:lnTo>
                    <a:pt x="2540" y="269240"/>
                  </a:lnTo>
                  <a:lnTo>
                    <a:pt x="2540" y="57150"/>
                  </a:lnTo>
                  <a:lnTo>
                    <a:pt x="2540" y="50812"/>
                  </a:lnTo>
                  <a:close/>
                </a:path>
                <a:path w="349250" h="275589">
                  <a:moveTo>
                    <a:pt x="2540" y="38112"/>
                  </a:moveTo>
                  <a:lnTo>
                    <a:pt x="0" y="38112"/>
                  </a:lnTo>
                  <a:lnTo>
                    <a:pt x="0" y="50800"/>
                  </a:lnTo>
                  <a:lnTo>
                    <a:pt x="2540" y="50800"/>
                  </a:lnTo>
                  <a:lnTo>
                    <a:pt x="2540" y="38112"/>
                  </a:lnTo>
                  <a:close/>
                </a:path>
                <a:path w="349250" h="275589">
                  <a:moveTo>
                    <a:pt x="2540" y="31762"/>
                  </a:moveTo>
                  <a:lnTo>
                    <a:pt x="0" y="31762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1762"/>
                  </a:lnTo>
                  <a:close/>
                </a:path>
                <a:path w="349250" h="275589">
                  <a:moveTo>
                    <a:pt x="2540" y="22860"/>
                  </a:moveTo>
                  <a:lnTo>
                    <a:pt x="0" y="22860"/>
                  </a:lnTo>
                  <a:lnTo>
                    <a:pt x="0" y="31750"/>
                  </a:lnTo>
                  <a:lnTo>
                    <a:pt x="2540" y="31750"/>
                  </a:lnTo>
                  <a:lnTo>
                    <a:pt x="2540" y="22860"/>
                  </a:lnTo>
                  <a:close/>
                </a:path>
                <a:path w="349250" h="275589">
                  <a:moveTo>
                    <a:pt x="254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2540" y="21590"/>
                  </a:lnTo>
                  <a:lnTo>
                    <a:pt x="2540" y="19050"/>
                  </a:lnTo>
                  <a:close/>
                </a:path>
                <a:path w="349250" h="275589">
                  <a:moveTo>
                    <a:pt x="254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16510"/>
                  </a:lnTo>
                  <a:close/>
                </a:path>
                <a:path w="349250" h="275589">
                  <a:moveTo>
                    <a:pt x="254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2540" y="15240"/>
                  </a:lnTo>
                  <a:lnTo>
                    <a:pt x="2540" y="12700"/>
                  </a:lnTo>
                  <a:close/>
                </a:path>
                <a:path w="349250" h="275589">
                  <a:moveTo>
                    <a:pt x="2540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2540" y="11430"/>
                  </a:lnTo>
                  <a:lnTo>
                    <a:pt x="2540" y="6350"/>
                  </a:lnTo>
                  <a:close/>
                </a:path>
                <a:path w="349250" h="275589">
                  <a:moveTo>
                    <a:pt x="254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3810"/>
                  </a:lnTo>
                  <a:close/>
                </a:path>
                <a:path w="349250" h="275589">
                  <a:moveTo>
                    <a:pt x="349250" y="271907"/>
                  </a:moveTo>
                  <a:lnTo>
                    <a:pt x="0" y="271907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1907"/>
                  </a:lnTo>
                  <a:close/>
                </a:path>
                <a:path w="349250" h="275589">
                  <a:moveTo>
                    <a:pt x="349250" y="269367"/>
                  </a:moveTo>
                  <a:lnTo>
                    <a:pt x="345440" y="269367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9367"/>
                  </a:lnTo>
                  <a:close/>
                </a:path>
                <a:path w="349250" h="275589">
                  <a:moveTo>
                    <a:pt x="349250" y="266827"/>
                  </a:moveTo>
                  <a:lnTo>
                    <a:pt x="345440" y="266827"/>
                  </a:lnTo>
                  <a:lnTo>
                    <a:pt x="345440" y="269240"/>
                  </a:lnTo>
                  <a:lnTo>
                    <a:pt x="349250" y="269240"/>
                  </a:lnTo>
                  <a:lnTo>
                    <a:pt x="349250" y="266827"/>
                  </a:lnTo>
                  <a:close/>
                </a:path>
                <a:path w="349250" h="275589">
                  <a:moveTo>
                    <a:pt x="349250" y="57162"/>
                  </a:moveTo>
                  <a:lnTo>
                    <a:pt x="345440" y="57162"/>
                  </a:lnTo>
                  <a:lnTo>
                    <a:pt x="345440" y="76200"/>
                  </a:lnTo>
                  <a:lnTo>
                    <a:pt x="345440" y="266700"/>
                  </a:lnTo>
                  <a:lnTo>
                    <a:pt x="349250" y="266700"/>
                  </a:lnTo>
                  <a:lnTo>
                    <a:pt x="349250" y="76200"/>
                  </a:lnTo>
                  <a:lnTo>
                    <a:pt x="349250" y="57162"/>
                  </a:lnTo>
                  <a:close/>
                </a:path>
                <a:path w="349250" h="275589">
                  <a:moveTo>
                    <a:pt x="349250" y="50812"/>
                  </a:moveTo>
                  <a:lnTo>
                    <a:pt x="345440" y="50812"/>
                  </a:lnTo>
                  <a:lnTo>
                    <a:pt x="345440" y="57150"/>
                  </a:lnTo>
                  <a:lnTo>
                    <a:pt x="349250" y="57150"/>
                  </a:lnTo>
                  <a:lnTo>
                    <a:pt x="349250" y="50812"/>
                  </a:lnTo>
                  <a:close/>
                </a:path>
                <a:path w="349250" h="275589">
                  <a:moveTo>
                    <a:pt x="349250" y="38112"/>
                  </a:moveTo>
                  <a:lnTo>
                    <a:pt x="345440" y="38112"/>
                  </a:lnTo>
                  <a:lnTo>
                    <a:pt x="345440" y="50800"/>
                  </a:lnTo>
                  <a:lnTo>
                    <a:pt x="349250" y="50800"/>
                  </a:lnTo>
                  <a:lnTo>
                    <a:pt x="349250" y="38112"/>
                  </a:lnTo>
                  <a:close/>
                </a:path>
                <a:path w="349250" h="275589">
                  <a:moveTo>
                    <a:pt x="349250" y="31762"/>
                  </a:moveTo>
                  <a:lnTo>
                    <a:pt x="345440" y="31762"/>
                  </a:lnTo>
                  <a:lnTo>
                    <a:pt x="345440" y="38100"/>
                  </a:lnTo>
                  <a:lnTo>
                    <a:pt x="349250" y="38100"/>
                  </a:lnTo>
                  <a:lnTo>
                    <a:pt x="349250" y="31762"/>
                  </a:lnTo>
                  <a:close/>
                </a:path>
                <a:path w="349250" h="275589">
                  <a:moveTo>
                    <a:pt x="349250" y="22860"/>
                  </a:moveTo>
                  <a:lnTo>
                    <a:pt x="345440" y="22860"/>
                  </a:lnTo>
                  <a:lnTo>
                    <a:pt x="345440" y="31750"/>
                  </a:lnTo>
                  <a:lnTo>
                    <a:pt x="349250" y="31750"/>
                  </a:lnTo>
                  <a:lnTo>
                    <a:pt x="349250" y="2286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21590"/>
                  </a:lnTo>
                  <a:lnTo>
                    <a:pt x="349250" y="2159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49250" y="16510"/>
                  </a:moveTo>
                  <a:lnTo>
                    <a:pt x="345440" y="16510"/>
                  </a:lnTo>
                  <a:lnTo>
                    <a:pt x="345440" y="17780"/>
                  </a:lnTo>
                  <a:lnTo>
                    <a:pt x="349250" y="17780"/>
                  </a:lnTo>
                  <a:lnTo>
                    <a:pt x="349250" y="1651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40" y="12700"/>
                  </a:lnTo>
                  <a:lnTo>
                    <a:pt x="345440" y="15240"/>
                  </a:lnTo>
                  <a:lnTo>
                    <a:pt x="349250" y="15240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1430"/>
                  </a:lnTo>
                  <a:lnTo>
                    <a:pt x="349250" y="1143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5080"/>
                  </a:lnTo>
                  <a:lnTo>
                    <a:pt x="349250" y="508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49250" y="254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5614670" y="2656840"/>
              <a:ext cx="342900" cy="267970"/>
            </a:xfrm>
            <a:custGeom>
              <a:avLst/>
              <a:gdLst/>
              <a:ahLst/>
              <a:cxnLst/>
              <a:rect l="l" t="t" r="r" b="b"/>
              <a:pathLst>
                <a:path w="342900" h="267969">
                  <a:moveTo>
                    <a:pt x="3809" y="19050"/>
                  </a:moveTo>
                  <a:lnTo>
                    <a:pt x="0" y="1905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19050"/>
                  </a:lnTo>
                  <a:close/>
                </a:path>
                <a:path w="342900" h="267969">
                  <a:moveTo>
                    <a:pt x="342900" y="19050"/>
                  </a:moveTo>
                  <a:lnTo>
                    <a:pt x="339089" y="19050"/>
                  </a:lnTo>
                  <a:lnTo>
                    <a:pt x="339089" y="27939"/>
                  </a:lnTo>
                  <a:lnTo>
                    <a:pt x="342900" y="27939"/>
                  </a:lnTo>
                  <a:lnTo>
                    <a:pt x="342900" y="19050"/>
                  </a:lnTo>
                  <a:close/>
                </a:path>
                <a:path w="342900" h="267969">
                  <a:moveTo>
                    <a:pt x="3809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5239"/>
                  </a:lnTo>
                  <a:close/>
                </a:path>
                <a:path w="342900" h="267969">
                  <a:moveTo>
                    <a:pt x="342900" y="15239"/>
                  </a:moveTo>
                  <a:lnTo>
                    <a:pt x="339089" y="15239"/>
                  </a:lnTo>
                  <a:lnTo>
                    <a:pt x="339089" y="17779"/>
                  </a:lnTo>
                  <a:lnTo>
                    <a:pt x="342900" y="17779"/>
                  </a:lnTo>
                  <a:lnTo>
                    <a:pt x="342900" y="15239"/>
                  </a:lnTo>
                  <a:close/>
                </a:path>
                <a:path w="342900" h="267969">
                  <a:moveTo>
                    <a:pt x="3809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2700"/>
                  </a:lnTo>
                  <a:close/>
                </a:path>
                <a:path w="342900" h="267969">
                  <a:moveTo>
                    <a:pt x="342900" y="12700"/>
                  </a:moveTo>
                  <a:lnTo>
                    <a:pt x="339089" y="12700"/>
                  </a:lnTo>
                  <a:lnTo>
                    <a:pt x="339089" y="13969"/>
                  </a:lnTo>
                  <a:lnTo>
                    <a:pt x="342900" y="13969"/>
                  </a:lnTo>
                  <a:lnTo>
                    <a:pt x="342900" y="12700"/>
                  </a:lnTo>
                  <a:close/>
                </a:path>
                <a:path w="342900" h="267969">
                  <a:moveTo>
                    <a:pt x="380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342900" h="267969">
                  <a:moveTo>
                    <a:pt x="342900" y="8889"/>
                  </a:moveTo>
                  <a:lnTo>
                    <a:pt x="339089" y="8889"/>
                  </a:lnTo>
                  <a:lnTo>
                    <a:pt x="339089" y="11429"/>
                  </a:lnTo>
                  <a:lnTo>
                    <a:pt x="342900" y="11429"/>
                  </a:lnTo>
                  <a:lnTo>
                    <a:pt x="342900" y="8889"/>
                  </a:lnTo>
                  <a:close/>
                </a:path>
                <a:path w="342900" h="267969">
                  <a:moveTo>
                    <a:pt x="342900" y="2539"/>
                  </a:moveTo>
                  <a:lnTo>
                    <a:pt x="0" y="253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342900" y="3810"/>
                  </a:lnTo>
                  <a:lnTo>
                    <a:pt x="342900" y="2539"/>
                  </a:lnTo>
                  <a:close/>
                </a:path>
                <a:path w="342900" h="267969">
                  <a:moveTo>
                    <a:pt x="342900" y="3810"/>
                  </a:moveTo>
                  <a:lnTo>
                    <a:pt x="339089" y="3810"/>
                  </a:lnTo>
                  <a:lnTo>
                    <a:pt x="339089" y="7619"/>
                  </a:lnTo>
                  <a:lnTo>
                    <a:pt x="342900" y="7619"/>
                  </a:lnTo>
                  <a:lnTo>
                    <a:pt x="342900" y="3810"/>
                  </a:lnTo>
                  <a:close/>
                </a:path>
                <a:path w="342900" h="267969">
                  <a:moveTo>
                    <a:pt x="34290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2900" y="1269"/>
                  </a:lnTo>
                  <a:lnTo>
                    <a:pt x="342900" y="0"/>
                  </a:lnTo>
                  <a:close/>
                </a:path>
                <a:path w="342900" h="267969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42900" h="267969">
                  <a:moveTo>
                    <a:pt x="342900" y="27940"/>
                  </a:moveTo>
                  <a:lnTo>
                    <a:pt x="339089" y="27940"/>
                  </a:lnTo>
                  <a:lnTo>
                    <a:pt x="339089" y="34289"/>
                  </a:lnTo>
                  <a:lnTo>
                    <a:pt x="342900" y="34289"/>
                  </a:lnTo>
                  <a:lnTo>
                    <a:pt x="342900" y="27940"/>
                  </a:lnTo>
                  <a:close/>
                </a:path>
                <a:path w="342900" h="267969">
                  <a:moveTo>
                    <a:pt x="3809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4290"/>
                  </a:lnTo>
                  <a:close/>
                </a:path>
                <a:path w="342900" h="267969">
                  <a:moveTo>
                    <a:pt x="342900" y="34290"/>
                  </a:moveTo>
                  <a:lnTo>
                    <a:pt x="339089" y="34290"/>
                  </a:lnTo>
                  <a:lnTo>
                    <a:pt x="339089" y="46989"/>
                  </a:lnTo>
                  <a:lnTo>
                    <a:pt x="342900" y="46989"/>
                  </a:lnTo>
                  <a:lnTo>
                    <a:pt x="342900" y="34290"/>
                  </a:lnTo>
                  <a:close/>
                </a:path>
                <a:path w="342900" h="267969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42900" h="267969">
                  <a:moveTo>
                    <a:pt x="342900" y="46990"/>
                  </a:moveTo>
                  <a:lnTo>
                    <a:pt x="339089" y="46990"/>
                  </a:lnTo>
                  <a:lnTo>
                    <a:pt x="339089" y="53339"/>
                  </a:lnTo>
                  <a:lnTo>
                    <a:pt x="342900" y="53339"/>
                  </a:lnTo>
                  <a:lnTo>
                    <a:pt x="342900" y="46990"/>
                  </a:lnTo>
                  <a:close/>
                </a:path>
                <a:path w="342900" h="267969">
                  <a:moveTo>
                    <a:pt x="3809" y="53340"/>
                  </a:moveTo>
                  <a:lnTo>
                    <a:pt x="0" y="533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53340"/>
                  </a:lnTo>
                  <a:close/>
                </a:path>
                <a:path w="342900" h="267969">
                  <a:moveTo>
                    <a:pt x="342900" y="53340"/>
                  </a:moveTo>
                  <a:lnTo>
                    <a:pt x="339089" y="53340"/>
                  </a:lnTo>
                  <a:lnTo>
                    <a:pt x="339089" y="72389"/>
                  </a:lnTo>
                  <a:lnTo>
                    <a:pt x="342900" y="72389"/>
                  </a:lnTo>
                  <a:lnTo>
                    <a:pt x="342900" y="53340"/>
                  </a:lnTo>
                  <a:close/>
                </a:path>
                <a:path w="342900" h="267969">
                  <a:moveTo>
                    <a:pt x="3809" y="72390"/>
                  </a:moveTo>
                  <a:lnTo>
                    <a:pt x="0" y="7239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72390"/>
                  </a:lnTo>
                  <a:close/>
                </a:path>
                <a:path w="342900" h="267969">
                  <a:moveTo>
                    <a:pt x="342900" y="72390"/>
                  </a:moveTo>
                  <a:lnTo>
                    <a:pt x="339089" y="72390"/>
                  </a:lnTo>
                  <a:lnTo>
                    <a:pt x="339089" y="123189"/>
                  </a:lnTo>
                  <a:lnTo>
                    <a:pt x="342900" y="123189"/>
                  </a:lnTo>
                  <a:lnTo>
                    <a:pt x="342900" y="72390"/>
                  </a:lnTo>
                  <a:close/>
                </a:path>
                <a:path w="342900" h="267969">
                  <a:moveTo>
                    <a:pt x="3809" y="123190"/>
                  </a:moveTo>
                  <a:lnTo>
                    <a:pt x="0" y="12319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123190"/>
                  </a:lnTo>
                  <a:close/>
                </a:path>
                <a:path w="342900" h="267969">
                  <a:moveTo>
                    <a:pt x="342900" y="123190"/>
                  </a:moveTo>
                  <a:lnTo>
                    <a:pt x="339089" y="123190"/>
                  </a:lnTo>
                  <a:lnTo>
                    <a:pt x="339089" y="224789"/>
                  </a:lnTo>
                  <a:lnTo>
                    <a:pt x="342900" y="224789"/>
                  </a:lnTo>
                  <a:lnTo>
                    <a:pt x="342900" y="123190"/>
                  </a:lnTo>
                  <a:close/>
                </a:path>
                <a:path w="342900" h="267969">
                  <a:moveTo>
                    <a:pt x="3809" y="224790"/>
                  </a:moveTo>
                  <a:lnTo>
                    <a:pt x="0" y="2247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24790"/>
                  </a:lnTo>
                  <a:close/>
                </a:path>
                <a:path w="342900" h="267969">
                  <a:moveTo>
                    <a:pt x="342900" y="224790"/>
                  </a:moveTo>
                  <a:lnTo>
                    <a:pt x="339089" y="224790"/>
                  </a:lnTo>
                  <a:lnTo>
                    <a:pt x="339089" y="243839"/>
                  </a:lnTo>
                  <a:lnTo>
                    <a:pt x="342900" y="243839"/>
                  </a:lnTo>
                  <a:lnTo>
                    <a:pt x="342900" y="224790"/>
                  </a:lnTo>
                  <a:close/>
                </a:path>
                <a:path w="342900" h="267969">
                  <a:moveTo>
                    <a:pt x="3809" y="243840"/>
                  </a:moveTo>
                  <a:lnTo>
                    <a:pt x="0" y="2438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43840"/>
                  </a:lnTo>
                  <a:close/>
                </a:path>
                <a:path w="342900" h="267969">
                  <a:moveTo>
                    <a:pt x="342900" y="243840"/>
                  </a:moveTo>
                  <a:lnTo>
                    <a:pt x="339089" y="243840"/>
                  </a:lnTo>
                  <a:lnTo>
                    <a:pt x="339089" y="262889"/>
                  </a:lnTo>
                  <a:lnTo>
                    <a:pt x="342900" y="262889"/>
                  </a:lnTo>
                  <a:lnTo>
                    <a:pt x="342900" y="243840"/>
                  </a:lnTo>
                  <a:close/>
                </a:path>
                <a:path w="342900" h="267969">
                  <a:moveTo>
                    <a:pt x="342900" y="265556"/>
                  </a:moveTo>
                  <a:lnTo>
                    <a:pt x="0" y="265556"/>
                  </a:lnTo>
                  <a:lnTo>
                    <a:pt x="0" y="267970"/>
                  </a:lnTo>
                  <a:lnTo>
                    <a:pt x="342900" y="267970"/>
                  </a:lnTo>
                  <a:lnTo>
                    <a:pt x="342900" y="265556"/>
                  </a:lnTo>
                  <a:close/>
                </a:path>
                <a:path w="342900" h="267969">
                  <a:moveTo>
                    <a:pt x="3809" y="263016"/>
                  </a:moveTo>
                  <a:lnTo>
                    <a:pt x="0" y="263016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63016"/>
                  </a:lnTo>
                  <a:close/>
                </a:path>
                <a:path w="342900" h="267969">
                  <a:moveTo>
                    <a:pt x="342900" y="263016"/>
                  </a:moveTo>
                  <a:lnTo>
                    <a:pt x="339089" y="263016"/>
                  </a:lnTo>
                  <a:lnTo>
                    <a:pt x="339089" y="265430"/>
                  </a:lnTo>
                  <a:lnTo>
                    <a:pt x="342900" y="265430"/>
                  </a:lnTo>
                  <a:lnTo>
                    <a:pt x="342900" y="263016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5618480" y="266065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19">
                  <a:moveTo>
                    <a:pt x="3810" y="15239"/>
                  </a:moveTo>
                  <a:lnTo>
                    <a:pt x="0" y="1523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5239"/>
                  </a:lnTo>
                  <a:close/>
                </a:path>
                <a:path w="335279" h="261619">
                  <a:moveTo>
                    <a:pt x="335280" y="15239"/>
                  </a:moveTo>
                  <a:lnTo>
                    <a:pt x="331470" y="15239"/>
                  </a:lnTo>
                  <a:lnTo>
                    <a:pt x="331470" y="24129"/>
                  </a:lnTo>
                  <a:lnTo>
                    <a:pt x="335280" y="24129"/>
                  </a:lnTo>
                  <a:lnTo>
                    <a:pt x="335280" y="15239"/>
                  </a:lnTo>
                  <a:close/>
                </a:path>
                <a:path w="335279" h="261619">
                  <a:moveTo>
                    <a:pt x="3810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1429"/>
                  </a:lnTo>
                  <a:close/>
                </a:path>
                <a:path w="335279" h="261619">
                  <a:moveTo>
                    <a:pt x="335280" y="11429"/>
                  </a:moveTo>
                  <a:lnTo>
                    <a:pt x="331470" y="11429"/>
                  </a:lnTo>
                  <a:lnTo>
                    <a:pt x="331470" y="13969"/>
                  </a:lnTo>
                  <a:lnTo>
                    <a:pt x="335280" y="13969"/>
                  </a:lnTo>
                  <a:lnTo>
                    <a:pt x="335280" y="11429"/>
                  </a:lnTo>
                  <a:close/>
                </a:path>
                <a:path w="335279" h="261619">
                  <a:moveTo>
                    <a:pt x="381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close/>
                </a:path>
                <a:path w="335279" h="261619">
                  <a:moveTo>
                    <a:pt x="335280" y="8889"/>
                  </a:moveTo>
                  <a:lnTo>
                    <a:pt x="331470" y="8889"/>
                  </a:lnTo>
                  <a:lnTo>
                    <a:pt x="331470" y="10159"/>
                  </a:lnTo>
                  <a:lnTo>
                    <a:pt x="335280" y="10159"/>
                  </a:lnTo>
                  <a:lnTo>
                    <a:pt x="335280" y="8889"/>
                  </a:lnTo>
                  <a:close/>
                </a:path>
                <a:path w="335279" h="261619">
                  <a:moveTo>
                    <a:pt x="3810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5079"/>
                  </a:lnTo>
                  <a:close/>
                </a:path>
                <a:path w="335279" h="261619">
                  <a:moveTo>
                    <a:pt x="335280" y="5079"/>
                  </a:moveTo>
                  <a:lnTo>
                    <a:pt x="331470" y="5079"/>
                  </a:lnTo>
                  <a:lnTo>
                    <a:pt x="331470" y="7619"/>
                  </a:lnTo>
                  <a:lnTo>
                    <a:pt x="335280" y="7619"/>
                  </a:lnTo>
                  <a:lnTo>
                    <a:pt x="335280" y="5079"/>
                  </a:lnTo>
                  <a:close/>
                </a:path>
                <a:path w="335279" h="261619">
                  <a:moveTo>
                    <a:pt x="33528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35280" y="3809"/>
                  </a:lnTo>
                  <a:lnTo>
                    <a:pt x="335280" y="0"/>
                  </a:lnTo>
                  <a:close/>
                </a:path>
                <a:path w="335279" h="261619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35279" h="261619">
                  <a:moveTo>
                    <a:pt x="335280" y="24130"/>
                  </a:moveTo>
                  <a:lnTo>
                    <a:pt x="331470" y="24130"/>
                  </a:lnTo>
                  <a:lnTo>
                    <a:pt x="331470" y="30479"/>
                  </a:lnTo>
                  <a:lnTo>
                    <a:pt x="335280" y="30479"/>
                  </a:lnTo>
                  <a:lnTo>
                    <a:pt x="335280" y="24130"/>
                  </a:lnTo>
                  <a:close/>
                </a:path>
                <a:path w="335279" h="261619">
                  <a:moveTo>
                    <a:pt x="3810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0480"/>
                  </a:lnTo>
                  <a:close/>
                </a:path>
                <a:path w="335279" h="261619">
                  <a:moveTo>
                    <a:pt x="335280" y="30480"/>
                  </a:moveTo>
                  <a:lnTo>
                    <a:pt x="331470" y="30480"/>
                  </a:lnTo>
                  <a:lnTo>
                    <a:pt x="331470" y="43179"/>
                  </a:lnTo>
                  <a:lnTo>
                    <a:pt x="335280" y="43179"/>
                  </a:lnTo>
                  <a:lnTo>
                    <a:pt x="335280" y="30480"/>
                  </a:lnTo>
                  <a:close/>
                </a:path>
                <a:path w="335279" h="261619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35279" h="261619">
                  <a:moveTo>
                    <a:pt x="335280" y="43180"/>
                  </a:moveTo>
                  <a:lnTo>
                    <a:pt x="331470" y="43180"/>
                  </a:lnTo>
                  <a:lnTo>
                    <a:pt x="331470" y="49529"/>
                  </a:lnTo>
                  <a:lnTo>
                    <a:pt x="335280" y="49529"/>
                  </a:lnTo>
                  <a:lnTo>
                    <a:pt x="335280" y="43180"/>
                  </a:lnTo>
                  <a:close/>
                </a:path>
                <a:path w="335279" h="261619">
                  <a:moveTo>
                    <a:pt x="3810" y="49530"/>
                  </a:moveTo>
                  <a:lnTo>
                    <a:pt x="0" y="495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49530"/>
                  </a:lnTo>
                  <a:close/>
                </a:path>
                <a:path w="335279" h="261619">
                  <a:moveTo>
                    <a:pt x="335280" y="49530"/>
                  </a:moveTo>
                  <a:lnTo>
                    <a:pt x="331470" y="49530"/>
                  </a:lnTo>
                  <a:lnTo>
                    <a:pt x="331470" y="68579"/>
                  </a:lnTo>
                  <a:lnTo>
                    <a:pt x="335280" y="68579"/>
                  </a:lnTo>
                  <a:lnTo>
                    <a:pt x="335280" y="49530"/>
                  </a:lnTo>
                  <a:close/>
                </a:path>
                <a:path w="335279" h="261619">
                  <a:moveTo>
                    <a:pt x="3810" y="68580"/>
                  </a:moveTo>
                  <a:lnTo>
                    <a:pt x="0" y="6858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68580"/>
                  </a:lnTo>
                  <a:close/>
                </a:path>
                <a:path w="335279" h="261619">
                  <a:moveTo>
                    <a:pt x="335280" y="68580"/>
                  </a:moveTo>
                  <a:lnTo>
                    <a:pt x="331470" y="68580"/>
                  </a:lnTo>
                  <a:lnTo>
                    <a:pt x="331470" y="119379"/>
                  </a:lnTo>
                  <a:lnTo>
                    <a:pt x="335280" y="119379"/>
                  </a:lnTo>
                  <a:lnTo>
                    <a:pt x="335280" y="68580"/>
                  </a:lnTo>
                  <a:close/>
                </a:path>
                <a:path w="335279" h="261619">
                  <a:moveTo>
                    <a:pt x="3810" y="119380"/>
                  </a:moveTo>
                  <a:lnTo>
                    <a:pt x="0" y="11938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19380"/>
                  </a:lnTo>
                  <a:close/>
                </a:path>
                <a:path w="335279" h="261619">
                  <a:moveTo>
                    <a:pt x="335280" y="119380"/>
                  </a:moveTo>
                  <a:lnTo>
                    <a:pt x="331470" y="119380"/>
                  </a:lnTo>
                  <a:lnTo>
                    <a:pt x="331470" y="220979"/>
                  </a:lnTo>
                  <a:lnTo>
                    <a:pt x="335280" y="220979"/>
                  </a:lnTo>
                  <a:lnTo>
                    <a:pt x="335280" y="119380"/>
                  </a:lnTo>
                  <a:close/>
                </a:path>
                <a:path w="335279" h="261619">
                  <a:moveTo>
                    <a:pt x="3810" y="220980"/>
                  </a:moveTo>
                  <a:lnTo>
                    <a:pt x="0" y="2209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20980"/>
                  </a:lnTo>
                  <a:close/>
                </a:path>
                <a:path w="335279" h="261619">
                  <a:moveTo>
                    <a:pt x="335280" y="220980"/>
                  </a:moveTo>
                  <a:lnTo>
                    <a:pt x="331470" y="220980"/>
                  </a:lnTo>
                  <a:lnTo>
                    <a:pt x="331470" y="240029"/>
                  </a:lnTo>
                  <a:lnTo>
                    <a:pt x="335280" y="240029"/>
                  </a:lnTo>
                  <a:lnTo>
                    <a:pt x="335280" y="220980"/>
                  </a:lnTo>
                  <a:close/>
                </a:path>
                <a:path w="335279" h="261619">
                  <a:moveTo>
                    <a:pt x="3810" y="240030"/>
                  </a:moveTo>
                  <a:lnTo>
                    <a:pt x="0" y="240030"/>
                  </a:lnTo>
                  <a:lnTo>
                    <a:pt x="0" y="259079"/>
                  </a:lnTo>
                  <a:lnTo>
                    <a:pt x="335280" y="259079"/>
                  </a:lnTo>
                  <a:lnTo>
                    <a:pt x="335280" y="256539"/>
                  </a:lnTo>
                  <a:lnTo>
                    <a:pt x="3810" y="256539"/>
                  </a:lnTo>
                  <a:lnTo>
                    <a:pt x="3810" y="240030"/>
                  </a:lnTo>
                  <a:close/>
                </a:path>
                <a:path w="335279" h="261619">
                  <a:moveTo>
                    <a:pt x="335280" y="240030"/>
                  </a:moveTo>
                  <a:lnTo>
                    <a:pt x="331470" y="240030"/>
                  </a:lnTo>
                  <a:lnTo>
                    <a:pt x="331470" y="256539"/>
                  </a:lnTo>
                  <a:lnTo>
                    <a:pt x="335280" y="256539"/>
                  </a:lnTo>
                  <a:lnTo>
                    <a:pt x="335280" y="240030"/>
                  </a:lnTo>
                  <a:close/>
                </a:path>
                <a:path w="335279" h="261619">
                  <a:moveTo>
                    <a:pt x="335280" y="259206"/>
                  </a:moveTo>
                  <a:lnTo>
                    <a:pt x="0" y="259206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59206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5622290" y="2665730"/>
              <a:ext cx="327660" cy="251460"/>
            </a:xfrm>
            <a:custGeom>
              <a:avLst/>
              <a:gdLst/>
              <a:ahLst/>
              <a:cxnLst/>
              <a:rect l="l" t="t" r="r" b="b"/>
              <a:pathLst>
                <a:path w="327660" h="251460">
                  <a:moveTo>
                    <a:pt x="3810" y="10160"/>
                  </a:moveTo>
                  <a:lnTo>
                    <a:pt x="0" y="1016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0160"/>
                  </a:lnTo>
                  <a:close/>
                </a:path>
                <a:path w="327660" h="251460">
                  <a:moveTo>
                    <a:pt x="327660" y="10160"/>
                  </a:moveTo>
                  <a:lnTo>
                    <a:pt x="323850" y="10160"/>
                  </a:lnTo>
                  <a:lnTo>
                    <a:pt x="323850" y="19050"/>
                  </a:lnTo>
                  <a:lnTo>
                    <a:pt x="327660" y="19050"/>
                  </a:lnTo>
                  <a:lnTo>
                    <a:pt x="327660" y="10160"/>
                  </a:lnTo>
                  <a:close/>
                </a:path>
                <a:path w="327660" h="25146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27660" h="251460">
                  <a:moveTo>
                    <a:pt x="327660" y="6350"/>
                  </a:moveTo>
                  <a:lnTo>
                    <a:pt x="323850" y="6350"/>
                  </a:lnTo>
                  <a:lnTo>
                    <a:pt x="323850" y="8889"/>
                  </a:lnTo>
                  <a:lnTo>
                    <a:pt x="327660" y="8889"/>
                  </a:lnTo>
                  <a:lnTo>
                    <a:pt x="327660" y="6350"/>
                  </a:lnTo>
                  <a:close/>
                </a:path>
                <a:path w="327660" h="25146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27660" h="251460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5079"/>
                  </a:lnTo>
                  <a:lnTo>
                    <a:pt x="327660" y="5079"/>
                  </a:lnTo>
                  <a:lnTo>
                    <a:pt x="327660" y="3810"/>
                  </a:lnTo>
                  <a:close/>
                </a:path>
                <a:path w="327660" h="251460">
                  <a:moveTo>
                    <a:pt x="3276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70"/>
                  </a:lnTo>
                  <a:lnTo>
                    <a:pt x="327660" y="1270"/>
                  </a:lnTo>
                  <a:lnTo>
                    <a:pt x="327660" y="0"/>
                  </a:lnTo>
                  <a:close/>
                </a:path>
                <a:path w="327660" h="251460">
                  <a:moveTo>
                    <a:pt x="327660" y="1270"/>
                  </a:moveTo>
                  <a:lnTo>
                    <a:pt x="323850" y="1270"/>
                  </a:lnTo>
                  <a:lnTo>
                    <a:pt x="323850" y="2539"/>
                  </a:lnTo>
                  <a:lnTo>
                    <a:pt x="327660" y="2539"/>
                  </a:lnTo>
                  <a:lnTo>
                    <a:pt x="327660" y="1270"/>
                  </a:lnTo>
                  <a:close/>
                </a:path>
                <a:path w="327660" h="25146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27660" h="251460">
                  <a:moveTo>
                    <a:pt x="327660" y="19050"/>
                  </a:moveTo>
                  <a:lnTo>
                    <a:pt x="323850" y="19050"/>
                  </a:lnTo>
                  <a:lnTo>
                    <a:pt x="323850" y="25400"/>
                  </a:lnTo>
                  <a:lnTo>
                    <a:pt x="327660" y="25400"/>
                  </a:lnTo>
                  <a:lnTo>
                    <a:pt x="327660" y="19050"/>
                  </a:lnTo>
                  <a:close/>
                </a:path>
                <a:path w="327660" h="251460">
                  <a:moveTo>
                    <a:pt x="3810" y="25400"/>
                  </a:moveTo>
                  <a:lnTo>
                    <a:pt x="0" y="2540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25400"/>
                  </a:lnTo>
                  <a:close/>
                </a:path>
                <a:path w="327660" h="251460">
                  <a:moveTo>
                    <a:pt x="327660" y="25400"/>
                  </a:moveTo>
                  <a:lnTo>
                    <a:pt x="323850" y="25400"/>
                  </a:lnTo>
                  <a:lnTo>
                    <a:pt x="323850" y="38100"/>
                  </a:lnTo>
                  <a:lnTo>
                    <a:pt x="327660" y="38100"/>
                  </a:lnTo>
                  <a:lnTo>
                    <a:pt x="327660" y="25400"/>
                  </a:lnTo>
                  <a:close/>
                </a:path>
                <a:path w="327660" h="25146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27660" h="251460">
                  <a:moveTo>
                    <a:pt x="327660" y="38100"/>
                  </a:moveTo>
                  <a:lnTo>
                    <a:pt x="323850" y="38100"/>
                  </a:lnTo>
                  <a:lnTo>
                    <a:pt x="323850" y="44450"/>
                  </a:lnTo>
                  <a:lnTo>
                    <a:pt x="327660" y="44450"/>
                  </a:lnTo>
                  <a:lnTo>
                    <a:pt x="327660" y="38100"/>
                  </a:lnTo>
                  <a:close/>
                </a:path>
                <a:path w="327660" h="251460">
                  <a:moveTo>
                    <a:pt x="381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44450"/>
                  </a:lnTo>
                  <a:close/>
                </a:path>
                <a:path w="327660" h="251460">
                  <a:moveTo>
                    <a:pt x="327660" y="44450"/>
                  </a:moveTo>
                  <a:lnTo>
                    <a:pt x="323850" y="44450"/>
                  </a:lnTo>
                  <a:lnTo>
                    <a:pt x="323850" y="63500"/>
                  </a:lnTo>
                  <a:lnTo>
                    <a:pt x="327660" y="63500"/>
                  </a:lnTo>
                  <a:lnTo>
                    <a:pt x="327660" y="44450"/>
                  </a:lnTo>
                  <a:close/>
                </a:path>
                <a:path w="327660" h="251460">
                  <a:moveTo>
                    <a:pt x="3810" y="63500"/>
                  </a:moveTo>
                  <a:lnTo>
                    <a:pt x="0" y="6350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63500"/>
                  </a:lnTo>
                  <a:close/>
                </a:path>
                <a:path w="327660" h="251460">
                  <a:moveTo>
                    <a:pt x="327660" y="63500"/>
                  </a:moveTo>
                  <a:lnTo>
                    <a:pt x="323850" y="63500"/>
                  </a:lnTo>
                  <a:lnTo>
                    <a:pt x="323850" y="114300"/>
                  </a:lnTo>
                  <a:lnTo>
                    <a:pt x="327660" y="114300"/>
                  </a:lnTo>
                  <a:lnTo>
                    <a:pt x="327660" y="63500"/>
                  </a:lnTo>
                  <a:close/>
                </a:path>
                <a:path w="327660" h="251460">
                  <a:moveTo>
                    <a:pt x="3810" y="114300"/>
                  </a:moveTo>
                  <a:lnTo>
                    <a:pt x="0" y="11430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14300"/>
                  </a:lnTo>
                  <a:close/>
                </a:path>
                <a:path w="327660" h="251460">
                  <a:moveTo>
                    <a:pt x="327660" y="114300"/>
                  </a:moveTo>
                  <a:lnTo>
                    <a:pt x="323850" y="114300"/>
                  </a:lnTo>
                  <a:lnTo>
                    <a:pt x="323850" y="215900"/>
                  </a:lnTo>
                  <a:lnTo>
                    <a:pt x="327660" y="215900"/>
                  </a:lnTo>
                  <a:lnTo>
                    <a:pt x="327660" y="114300"/>
                  </a:lnTo>
                  <a:close/>
                </a:path>
                <a:path w="327660" h="251460">
                  <a:moveTo>
                    <a:pt x="3810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15900"/>
                  </a:lnTo>
                  <a:close/>
                </a:path>
                <a:path w="327660" h="251460">
                  <a:moveTo>
                    <a:pt x="327660" y="215900"/>
                  </a:moveTo>
                  <a:lnTo>
                    <a:pt x="323850" y="215900"/>
                  </a:lnTo>
                  <a:lnTo>
                    <a:pt x="323850" y="234950"/>
                  </a:lnTo>
                  <a:lnTo>
                    <a:pt x="327660" y="234950"/>
                  </a:lnTo>
                  <a:lnTo>
                    <a:pt x="327660" y="215900"/>
                  </a:lnTo>
                  <a:close/>
                </a:path>
                <a:path w="327660" h="251460">
                  <a:moveTo>
                    <a:pt x="3810" y="234950"/>
                  </a:moveTo>
                  <a:lnTo>
                    <a:pt x="0" y="234950"/>
                  </a:lnTo>
                  <a:lnTo>
                    <a:pt x="0" y="251460"/>
                  </a:lnTo>
                  <a:lnTo>
                    <a:pt x="327660" y="251460"/>
                  </a:lnTo>
                  <a:lnTo>
                    <a:pt x="327660" y="248920"/>
                  </a:lnTo>
                  <a:lnTo>
                    <a:pt x="3810" y="248920"/>
                  </a:lnTo>
                  <a:lnTo>
                    <a:pt x="3810" y="234950"/>
                  </a:lnTo>
                  <a:close/>
                </a:path>
                <a:path w="327660" h="251460">
                  <a:moveTo>
                    <a:pt x="327660" y="234950"/>
                  </a:moveTo>
                  <a:lnTo>
                    <a:pt x="323850" y="234950"/>
                  </a:lnTo>
                  <a:lnTo>
                    <a:pt x="323850" y="248920"/>
                  </a:lnTo>
                  <a:lnTo>
                    <a:pt x="327660" y="248920"/>
                  </a:lnTo>
                  <a:lnTo>
                    <a:pt x="327660" y="23495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5626100" y="2666999"/>
              <a:ext cx="320040" cy="247650"/>
            </a:xfrm>
            <a:custGeom>
              <a:avLst/>
              <a:gdLst/>
              <a:ahLst/>
              <a:cxnLst/>
              <a:rect l="l" t="t" r="r" b="b"/>
              <a:pathLst>
                <a:path w="320039" h="247650">
                  <a:moveTo>
                    <a:pt x="3810" y="24142"/>
                  </a:moveTo>
                  <a:lnTo>
                    <a:pt x="0" y="24142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24142"/>
                  </a:lnTo>
                  <a:close/>
                </a:path>
                <a:path w="320039" h="247650">
                  <a:moveTo>
                    <a:pt x="381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7792"/>
                  </a:lnTo>
                  <a:close/>
                </a:path>
                <a:path w="320039" h="247650">
                  <a:moveTo>
                    <a:pt x="3810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8890"/>
                  </a:lnTo>
                  <a:close/>
                </a:path>
                <a:path w="320039" h="24765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20039" h="247650">
                  <a:moveTo>
                    <a:pt x="320040" y="43192"/>
                  </a:moveTo>
                  <a:lnTo>
                    <a:pt x="316230" y="43192"/>
                  </a:lnTo>
                  <a:lnTo>
                    <a:pt x="316230" y="62230"/>
                  </a:lnTo>
                  <a:lnTo>
                    <a:pt x="316230" y="243840"/>
                  </a:lnTo>
                  <a:lnTo>
                    <a:pt x="3797" y="243840"/>
                  </a:lnTo>
                  <a:lnTo>
                    <a:pt x="3797" y="43180"/>
                  </a:lnTo>
                  <a:lnTo>
                    <a:pt x="3810" y="36842"/>
                  </a:lnTo>
                  <a:lnTo>
                    <a:pt x="0" y="36842"/>
                  </a:lnTo>
                  <a:lnTo>
                    <a:pt x="0" y="43180"/>
                  </a:lnTo>
                  <a:lnTo>
                    <a:pt x="0" y="243840"/>
                  </a:lnTo>
                  <a:lnTo>
                    <a:pt x="0" y="247650"/>
                  </a:lnTo>
                  <a:lnTo>
                    <a:pt x="320040" y="247650"/>
                  </a:lnTo>
                  <a:lnTo>
                    <a:pt x="320040" y="243840"/>
                  </a:lnTo>
                  <a:lnTo>
                    <a:pt x="320027" y="62230"/>
                  </a:lnTo>
                  <a:lnTo>
                    <a:pt x="320040" y="43192"/>
                  </a:lnTo>
                  <a:close/>
                </a:path>
                <a:path w="320039" h="247650">
                  <a:moveTo>
                    <a:pt x="320040" y="36842"/>
                  </a:moveTo>
                  <a:lnTo>
                    <a:pt x="316230" y="36842"/>
                  </a:lnTo>
                  <a:lnTo>
                    <a:pt x="316230" y="43180"/>
                  </a:lnTo>
                  <a:lnTo>
                    <a:pt x="320040" y="43180"/>
                  </a:lnTo>
                  <a:lnTo>
                    <a:pt x="320040" y="36842"/>
                  </a:lnTo>
                  <a:close/>
                </a:path>
                <a:path w="320039" h="247650">
                  <a:moveTo>
                    <a:pt x="320040" y="24142"/>
                  </a:moveTo>
                  <a:lnTo>
                    <a:pt x="316230" y="24142"/>
                  </a:lnTo>
                  <a:lnTo>
                    <a:pt x="316230" y="36830"/>
                  </a:lnTo>
                  <a:lnTo>
                    <a:pt x="320040" y="36830"/>
                  </a:lnTo>
                  <a:lnTo>
                    <a:pt x="320040" y="24142"/>
                  </a:lnTo>
                  <a:close/>
                </a:path>
                <a:path w="320039" h="247650">
                  <a:moveTo>
                    <a:pt x="320040" y="17792"/>
                  </a:moveTo>
                  <a:lnTo>
                    <a:pt x="316230" y="17792"/>
                  </a:lnTo>
                  <a:lnTo>
                    <a:pt x="316230" y="24130"/>
                  </a:lnTo>
                  <a:lnTo>
                    <a:pt x="320040" y="24130"/>
                  </a:lnTo>
                  <a:lnTo>
                    <a:pt x="320040" y="17792"/>
                  </a:lnTo>
                  <a:close/>
                </a:path>
                <a:path w="320039" h="247650">
                  <a:moveTo>
                    <a:pt x="320040" y="8890"/>
                  </a:moveTo>
                  <a:lnTo>
                    <a:pt x="316230" y="8890"/>
                  </a:lnTo>
                  <a:lnTo>
                    <a:pt x="316230" y="17780"/>
                  </a:lnTo>
                  <a:lnTo>
                    <a:pt x="320040" y="17780"/>
                  </a:lnTo>
                  <a:lnTo>
                    <a:pt x="320040" y="8890"/>
                  </a:lnTo>
                  <a:close/>
                </a:path>
                <a:path w="320039" h="247650">
                  <a:moveTo>
                    <a:pt x="320040" y="5080"/>
                  </a:moveTo>
                  <a:lnTo>
                    <a:pt x="316230" y="5080"/>
                  </a:lnTo>
                  <a:lnTo>
                    <a:pt x="316230" y="7620"/>
                  </a:lnTo>
                  <a:lnTo>
                    <a:pt x="320040" y="7620"/>
                  </a:lnTo>
                  <a:lnTo>
                    <a:pt x="320040" y="5080"/>
                  </a:lnTo>
                  <a:close/>
                </a:path>
                <a:path w="320039" h="247650">
                  <a:moveTo>
                    <a:pt x="32004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20040" y="3810"/>
                  </a:lnTo>
                  <a:lnTo>
                    <a:pt x="320040" y="2540"/>
                  </a:lnTo>
                  <a:close/>
                </a:path>
                <a:path w="320039" h="247650">
                  <a:moveTo>
                    <a:pt x="3200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20040" y="1270"/>
                  </a:lnTo>
                  <a:lnTo>
                    <a:pt x="320040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5629910" y="2672079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20" h="238760">
                  <a:moveTo>
                    <a:pt x="3810" y="31762"/>
                  </a:moveTo>
                  <a:lnTo>
                    <a:pt x="0" y="31762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62"/>
                  </a:lnTo>
                  <a:close/>
                </a:path>
                <a:path w="312420" h="238760">
                  <a:moveTo>
                    <a:pt x="3810" y="19062"/>
                  </a:moveTo>
                  <a:lnTo>
                    <a:pt x="0" y="19062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19062"/>
                  </a:lnTo>
                  <a:close/>
                </a:path>
                <a:path w="312420" h="238760">
                  <a:moveTo>
                    <a:pt x="3810" y="12712"/>
                  </a:moveTo>
                  <a:lnTo>
                    <a:pt x="0" y="12712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12"/>
                  </a:lnTo>
                  <a:close/>
                </a:path>
                <a:path w="312420" h="238760">
                  <a:moveTo>
                    <a:pt x="3810" y="3810"/>
                  </a:moveTo>
                  <a:lnTo>
                    <a:pt x="0" y="381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3810"/>
                  </a:lnTo>
                  <a:close/>
                </a:path>
                <a:path w="312420" h="238760">
                  <a:moveTo>
                    <a:pt x="312420" y="38112"/>
                  </a:moveTo>
                  <a:lnTo>
                    <a:pt x="309880" y="38112"/>
                  </a:lnTo>
                  <a:lnTo>
                    <a:pt x="309880" y="57150"/>
                  </a:lnTo>
                  <a:lnTo>
                    <a:pt x="309867" y="234950"/>
                  </a:lnTo>
                  <a:lnTo>
                    <a:pt x="3810" y="234950"/>
                  </a:lnTo>
                  <a:lnTo>
                    <a:pt x="3810" y="57150"/>
                  </a:lnTo>
                  <a:lnTo>
                    <a:pt x="3810" y="38112"/>
                  </a:lnTo>
                  <a:lnTo>
                    <a:pt x="0" y="38112"/>
                  </a:lnTo>
                  <a:lnTo>
                    <a:pt x="0" y="57150"/>
                  </a:lnTo>
                  <a:lnTo>
                    <a:pt x="0" y="234950"/>
                  </a:lnTo>
                  <a:lnTo>
                    <a:pt x="0" y="238760"/>
                  </a:lnTo>
                  <a:lnTo>
                    <a:pt x="312420" y="238760"/>
                  </a:lnTo>
                  <a:lnTo>
                    <a:pt x="312420" y="234950"/>
                  </a:lnTo>
                  <a:lnTo>
                    <a:pt x="312420" y="57150"/>
                  </a:lnTo>
                  <a:lnTo>
                    <a:pt x="312420" y="38112"/>
                  </a:lnTo>
                  <a:close/>
                </a:path>
                <a:path w="312420" h="238760">
                  <a:moveTo>
                    <a:pt x="312420" y="31762"/>
                  </a:moveTo>
                  <a:lnTo>
                    <a:pt x="309880" y="31762"/>
                  </a:lnTo>
                  <a:lnTo>
                    <a:pt x="309880" y="38100"/>
                  </a:lnTo>
                  <a:lnTo>
                    <a:pt x="312420" y="38100"/>
                  </a:lnTo>
                  <a:lnTo>
                    <a:pt x="312420" y="31762"/>
                  </a:lnTo>
                  <a:close/>
                </a:path>
                <a:path w="312420" h="238760">
                  <a:moveTo>
                    <a:pt x="312420" y="19062"/>
                  </a:moveTo>
                  <a:lnTo>
                    <a:pt x="309880" y="19062"/>
                  </a:lnTo>
                  <a:lnTo>
                    <a:pt x="309880" y="31750"/>
                  </a:lnTo>
                  <a:lnTo>
                    <a:pt x="312420" y="31750"/>
                  </a:lnTo>
                  <a:lnTo>
                    <a:pt x="312420" y="19062"/>
                  </a:lnTo>
                  <a:close/>
                </a:path>
                <a:path w="312420" h="238760">
                  <a:moveTo>
                    <a:pt x="312420" y="12712"/>
                  </a:moveTo>
                  <a:lnTo>
                    <a:pt x="309880" y="12712"/>
                  </a:lnTo>
                  <a:lnTo>
                    <a:pt x="309880" y="19050"/>
                  </a:lnTo>
                  <a:lnTo>
                    <a:pt x="312420" y="19050"/>
                  </a:lnTo>
                  <a:lnTo>
                    <a:pt x="312420" y="12712"/>
                  </a:lnTo>
                  <a:close/>
                </a:path>
                <a:path w="312420" h="238760">
                  <a:moveTo>
                    <a:pt x="312420" y="3810"/>
                  </a:moveTo>
                  <a:lnTo>
                    <a:pt x="309880" y="3810"/>
                  </a:lnTo>
                  <a:lnTo>
                    <a:pt x="309880" y="12700"/>
                  </a:lnTo>
                  <a:lnTo>
                    <a:pt x="312420" y="12700"/>
                  </a:lnTo>
                  <a:lnTo>
                    <a:pt x="312420" y="3810"/>
                  </a:lnTo>
                  <a:close/>
                </a:path>
                <a:path w="312420" h="238760">
                  <a:moveTo>
                    <a:pt x="31242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12420" y="2540"/>
                  </a:lnTo>
                  <a:lnTo>
                    <a:pt x="312420" y="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5633720" y="2675889"/>
              <a:ext cx="306070" cy="231140"/>
            </a:xfrm>
            <a:custGeom>
              <a:avLst/>
              <a:gdLst/>
              <a:ahLst/>
              <a:cxnLst/>
              <a:rect l="l" t="t" r="r" b="b"/>
              <a:pathLst>
                <a:path w="306070" h="231139">
                  <a:moveTo>
                    <a:pt x="3810" y="27952"/>
                  </a:moveTo>
                  <a:lnTo>
                    <a:pt x="0" y="27952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27952"/>
                  </a:lnTo>
                  <a:close/>
                </a:path>
                <a:path w="306070" h="231139">
                  <a:moveTo>
                    <a:pt x="3810" y="15252"/>
                  </a:moveTo>
                  <a:lnTo>
                    <a:pt x="0" y="15252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15252"/>
                  </a:lnTo>
                  <a:close/>
                </a:path>
                <a:path w="306070" h="231139">
                  <a:moveTo>
                    <a:pt x="3810" y="8902"/>
                  </a:moveTo>
                  <a:lnTo>
                    <a:pt x="0" y="8902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8902"/>
                  </a:lnTo>
                  <a:close/>
                </a:path>
                <a:path w="306070" h="231139">
                  <a:moveTo>
                    <a:pt x="306070" y="34302"/>
                  </a:moveTo>
                  <a:lnTo>
                    <a:pt x="302260" y="34302"/>
                  </a:lnTo>
                  <a:lnTo>
                    <a:pt x="302260" y="53340"/>
                  </a:lnTo>
                  <a:lnTo>
                    <a:pt x="302260" y="227330"/>
                  </a:lnTo>
                  <a:lnTo>
                    <a:pt x="3810" y="227330"/>
                  </a:lnTo>
                  <a:lnTo>
                    <a:pt x="3810" y="53340"/>
                  </a:lnTo>
                  <a:lnTo>
                    <a:pt x="3810" y="34302"/>
                  </a:lnTo>
                  <a:lnTo>
                    <a:pt x="0" y="34302"/>
                  </a:lnTo>
                  <a:lnTo>
                    <a:pt x="0" y="53340"/>
                  </a:lnTo>
                  <a:lnTo>
                    <a:pt x="0" y="227330"/>
                  </a:lnTo>
                  <a:lnTo>
                    <a:pt x="0" y="231140"/>
                  </a:lnTo>
                  <a:lnTo>
                    <a:pt x="306070" y="231140"/>
                  </a:lnTo>
                  <a:lnTo>
                    <a:pt x="306070" y="227330"/>
                  </a:lnTo>
                  <a:lnTo>
                    <a:pt x="306057" y="53340"/>
                  </a:lnTo>
                  <a:lnTo>
                    <a:pt x="306070" y="34302"/>
                  </a:lnTo>
                  <a:close/>
                </a:path>
                <a:path w="306070" h="231139">
                  <a:moveTo>
                    <a:pt x="306070" y="27952"/>
                  </a:moveTo>
                  <a:lnTo>
                    <a:pt x="302260" y="27952"/>
                  </a:lnTo>
                  <a:lnTo>
                    <a:pt x="302260" y="34290"/>
                  </a:lnTo>
                  <a:lnTo>
                    <a:pt x="306070" y="34290"/>
                  </a:lnTo>
                  <a:lnTo>
                    <a:pt x="306070" y="27952"/>
                  </a:lnTo>
                  <a:close/>
                </a:path>
                <a:path w="306070" h="231139">
                  <a:moveTo>
                    <a:pt x="306070" y="15252"/>
                  </a:moveTo>
                  <a:lnTo>
                    <a:pt x="302260" y="15252"/>
                  </a:lnTo>
                  <a:lnTo>
                    <a:pt x="302260" y="27940"/>
                  </a:lnTo>
                  <a:lnTo>
                    <a:pt x="306070" y="27940"/>
                  </a:lnTo>
                  <a:lnTo>
                    <a:pt x="306070" y="15252"/>
                  </a:lnTo>
                  <a:close/>
                </a:path>
                <a:path w="306070" h="231139">
                  <a:moveTo>
                    <a:pt x="306070" y="8902"/>
                  </a:moveTo>
                  <a:lnTo>
                    <a:pt x="302260" y="8902"/>
                  </a:lnTo>
                  <a:lnTo>
                    <a:pt x="302260" y="15240"/>
                  </a:lnTo>
                  <a:lnTo>
                    <a:pt x="306070" y="15240"/>
                  </a:lnTo>
                  <a:lnTo>
                    <a:pt x="306070" y="8902"/>
                  </a:lnTo>
                  <a:close/>
                </a:path>
                <a:path w="306070" h="231139">
                  <a:moveTo>
                    <a:pt x="3060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2540"/>
                  </a:lnTo>
                  <a:lnTo>
                    <a:pt x="302260" y="2540"/>
                  </a:lnTo>
                  <a:lnTo>
                    <a:pt x="302260" y="8890"/>
                  </a:lnTo>
                  <a:lnTo>
                    <a:pt x="306070" y="8890"/>
                  </a:lnTo>
                  <a:lnTo>
                    <a:pt x="306070" y="2540"/>
                  </a:lnTo>
                  <a:lnTo>
                    <a:pt x="306070" y="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5637530" y="2678429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3810" y="25412"/>
                  </a:moveTo>
                  <a:lnTo>
                    <a:pt x="0" y="25412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12"/>
                  </a:lnTo>
                  <a:close/>
                </a:path>
                <a:path w="298450" h="224789">
                  <a:moveTo>
                    <a:pt x="3810" y="12712"/>
                  </a:moveTo>
                  <a:lnTo>
                    <a:pt x="0" y="12712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2712"/>
                  </a:lnTo>
                  <a:close/>
                </a:path>
                <a:path w="298450" h="224789">
                  <a:moveTo>
                    <a:pt x="3810" y="6362"/>
                  </a:moveTo>
                  <a:lnTo>
                    <a:pt x="0" y="6362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62"/>
                  </a:lnTo>
                  <a:close/>
                </a:path>
                <a:path w="298450" h="224789">
                  <a:moveTo>
                    <a:pt x="298450" y="222262"/>
                  </a:moveTo>
                  <a:lnTo>
                    <a:pt x="0" y="222262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2262"/>
                  </a:lnTo>
                  <a:close/>
                </a:path>
                <a:path w="298450" h="224789">
                  <a:moveTo>
                    <a:pt x="298450" y="31762"/>
                  </a:moveTo>
                  <a:lnTo>
                    <a:pt x="294640" y="31762"/>
                  </a:lnTo>
                  <a:lnTo>
                    <a:pt x="294640" y="50800"/>
                  </a:lnTo>
                  <a:lnTo>
                    <a:pt x="294640" y="220980"/>
                  </a:lnTo>
                  <a:lnTo>
                    <a:pt x="3797" y="220980"/>
                  </a:lnTo>
                  <a:lnTo>
                    <a:pt x="3797" y="50800"/>
                  </a:lnTo>
                  <a:lnTo>
                    <a:pt x="3810" y="31762"/>
                  </a:lnTo>
                  <a:lnTo>
                    <a:pt x="0" y="31762"/>
                  </a:lnTo>
                  <a:lnTo>
                    <a:pt x="0" y="50800"/>
                  </a:lnTo>
                  <a:lnTo>
                    <a:pt x="0" y="220980"/>
                  </a:lnTo>
                  <a:lnTo>
                    <a:pt x="0" y="222250"/>
                  </a:lnTo>
                  <a:lnTo>
                    <a:pt x="298450" y="222250"/>
                  </a:lnTo>
                  <a:lnTo>
                    <a:pt x="298450" y="220980"/>
                  </a:lnTo>
                  <a:lnTo>
                    <a:pt x="298450" y="50800"/>
                  </a:lnTo>
                  <a:lnTo>
                    <a:pt x="298450" y="31762"/>
                  </a:lnTo>
                  <a:close/>
                </a:path>
                <a:path w="298450" h="224789">
                  <a:moveTo>
                    <a:pt x="298450" y="25412"/>
                  </a:moveTo>
                  <a:lnTo>
                    <a:pt x="294640" y="25412"/>
                  </a:lnTo>
                  <a:lnTo>
                    <a:pt x="294640" y="31750"/>
                  </a:lnTo>
                  <a:lnTo>
                    <a:pt x="298450" y="31750"/>
                  </a:lnTo>
                  <a:lnTo>
                    <a:pt x="298450" y="25412"/>
                  </a:lnTo>
                  <a:close/>
                </a:path>
                <a:path w="298450" h="224789">
                  <a:moveTo>
                    <a:pt x="298450" y="12712"/>
                  </a:moveTo>
                  <a:lnTo>
                    <a:pt x="294640" y="12712"/>
                  </a:lnTo>
                  <a:lnTo>
                    <a:pt x="294640" y="25400"/>
                  </a:lnTo>
                  <a:lnTo>
                    <a:pt x="298450" y="25400"/>
                  </a:lnTo>
                  <a:lnTo>
                    <a:pt x="298450" y="12712"/>
                  </a:lnTo>
                  <a:close/>
                </a:path>
                <a:path w="298450" h="224789">
                  <a:moveTo>
                    <a:pt x="298450" y="6362"/>
                  </a:moveTo>
                  <a:lnTo>
                    <a:pt x="294640" y="6362"/>
                  </a:lnTo>
                  <a:lnTo>
                    <a:pt x="294640" y="12700"/>
                  </a:lnTo>
                  <a:lnTo>
                    <a:pt x="298450" y="12700"/>
                  </a:lnTo>
                  <a:lnTo>
                    <a:pt x="298450" y="6362"/>
                  </a:lnTo>
                  <a:close/>
                </a:path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94640" y="3810"/>
                  </a:lnTo>
                  <a:lnTo>
                    <a:pt x="294640" y="6350"/>
                  </a:lnTo>
                  <a:lnTo>
                    <a:pt x="298450" y="635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5641327" y="2682239"/>
              <a:ext cx="291465" cy="217170"/>
            </a:xfrm>
            <a:custGeom>
              <a:avLst/>
              <a:gdLst/>
              <a:ahLst/>
              <a:cxnLst/>
              <a:rect l="l" t="t" r="r" b="b"/>
              <a:pathLst>
                <a:path w="291464" h="217169">
                  <a:moveTo>
                    <a:pt x="2552" y="21602"/>
                  </a:moveTo>
                  <a:lnTo>
                    <a:pt x="12" y="21602"/>
                  </a:lnTo>
                  <a:lnTo>
                    <a:pt x="12" y="27940"/>
                  </a:lnTo>
                  <a:lnTo>
                    <a:pt x="2552" y="27940"/>
                  </a:lnTo>
                  <a:lnTo>
                    <a:pt x="2552" y="21602"/>
                  </a:lnTo>
                  <a:close/>
                </a:path>
                <a:path w="291464" h="217169">
                  <a:moveTo>
                    <a:pt x="2552" y="8902"/>
                  </a:moveTo>
                  <a:lnTo>
                    <a:pt x="12" y="8902"/>
                  </a:lnTo>
                  <a:lnTo>
                    <a:pt x="12" y="21590"/>
                  </a:lnTo>
                  <a:lnTo>
                    <a:pt x="2552" y="21590"/>
                  </a:lnTo>
                  <a:lnTo>
                    <a:pt x="2552" y="8902"/>
                  </a:lnTo>
                  <a:close/>
                </a:path>
                <a:path w="291464" h="217169">
                  <a:moveTo>
                    <a:pt x="290842" y="27952"/>
                  </a:moveTo>
                  <a:lnTo>
                    <a:pt x="287032" y="27952"/>
                  </a:lnTo>
                  <a:lnTo>
                    <a:pt x="287032" y="46990"/>
                  </a:lnTo>
                  <a:lnTo>
                    <a:pt x="287032" y="213360"/>
                  </a:lnTo>
                  <a:lnTo>
                    <a:pt x="2552" y="213360"/>
                  </a:lnTo>
                  <a:lnTo>
                    <a:pt x="2552" y="46990"/>
                  </a:lnTo>
                  <a:lnTo>
                    <a:pt x="2552" y="27952"/>
                  </a:lnTo>
                  <a:lnTo>
                    <a:pt x="12" y="27952"/>
                  </a:lnTo>
                  <a:lnTo>
                    <a:pt x="12" y="46990"/>
                  </a:lnTo>
                  <a:lnTo>
                    <a:pt x="0" y="213360"/>
                  </a:lnTo>
                  <a:lnTo>
                    <a:pt x="12" y="217170"/>
                  </a:lnTo>
                  <a:lnTo>
                    <a:pt x="290842" y="217170"/>
                  </a:lnTo>
                  <a:lnTo>
                    <a:pt x="290842" y="213360"/>
                  </a:lnTo>
                  <a:lnTo>
                    <a:pt x="290842" y="46990"/>
                  </a:lnTo>
                  <a:lnTo>
                    <a:pt x="290842" y="27952"/>
                  </a:lnTo>
                  <a:close/>
                </a:path>
                <a:path w="291464" h="217169">
                  <a:moveTo>
                    <a:pt x="290842" y="21602"/>
                  </a:moveTo>
                  <a:lnTo>
                    <a:pt x="287032" y="21602"/>
                  </a:lnTo>
                  <a:lnTo>
                    <a:pt x="287032" y="27940"/>
                  </a:lnTo>
                  <a:lnTo>
                    <a:pt x="290842" y="27940"/>
                  </a:lnTo>
                  <a:lnTo>
                    <a:pt x="290842" y="21602"/>
                  </a:lnTo>
                  <a:close/>
                </a:path>
                <a:path w="291464" h="217169">
                  <a:moveTo>
                    <a:pt x="290842" y="8902"/>
                  </a:moveTo>
                  <a:lnTo>
                    <a:pt x="287032" y="8902"/>
                  </a:lnTo>
                  <a:lnTo>
                    <a:pt x="287032" y="21590"/>
                  </a:lnTo>
                  <a:lnTo>
                    <a:pt x="290842" y="21590"/>
                  </a:lnTo>
                  <a:lnTo>
                    <a:pt x="290842" y="8902"/>
                  </a:lnTo>
                  <a:close/>
                </a:path>
                <a:path w="291464" h="217169">
                  <a:moveTo>
                    <a:pt x="290842" y="0"/>
                  </a:moveTo>
                  <a:lnTo>
                    <a:pt x="12" y="0"/>
                  </a:lnTo>
                  <a:lnTo>
                    <a:pt x="12" y="2540"/>
                  </a:lnTo>
                  <a:lnTo>
                    <a:pt x="12" y="3810"/>
                  </a:lnTo>
                  <a:lnTo>
                    <a:pt x="12" y="8890"/>
                  </a:lnTo>
                  <a:lnTo>
                    <a:pt x="2552" y="8890"/>
                  </a:lnTo>
                  <a:lnTo>
                    <a:pt x="2552" y="3810"/>
                  </a:lnTo>
                  <a:lnTo>
                    <a:pt x="287032" y="3810"/>
                  </a:lnTo>
                  <a:lnTo>
                    <a:pt x="287032" y="8890"/>
                  </a:lnTo>
                  <a:lnTo>
                    <a:pt x="290842" y="8890"/>
                  </a:lnTo>
                  <a:lnTo>
                    <a:pt x="290842" y="3810"/>
                  </a:lnTo>
                  <a:lnTo>
                    <a:pt x="290842" y="2540"/>
                  </a:lnTo>
                  <a:lnTo>
                    <a:pt x="290842" y="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5643880" y="2686049"/>
              <a:ext cx="284480" cy="209550"/>
            </a:xfrm>
            <a:custGeom>
              <a:avLst/>
              <a:gdLst/>
              <a:ahLst/>
              <a:cxnLst/>
              <a:rect l="l" t="t" r="r" b="b"/>
              <a:pathLst>
                <a:path w="284479" h="209550">
                  <a:moveTo>
                    <a:pt x="381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7792"/>
                  </a:lnTo>
                  <a:close/>
                </a:path>
                <a:path w="284479" h="209550">
                  <a:moveTo>
                    <a:pt x="3810" y="5092"/>
                  </a:moveTo>
                  <a:lnTo>
                    <a:pt x="0" y="5092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5092"/>
                  </a:lnTo>
                  <a:close/>
                </a:path>
                <a:path w="284479" h="209550">
                  <a:moveTo>
                    <a:pt x="284480" y="24142"/>
                  </a:moveTo>
                  <a:lnTo>
                    <a:pt x="280670" y="24142"/>
                  </a:lnTo>
                  <a:lnTo>
                    <a:pt x="280670" y="43180"/>
                  </a:lnTo>
                  <a:lnTo>
                    <a:pt x="280670" y="207010"/>
                  </a:lnTo>
                  <a:lnTo>
                    <a:pt x="3797" y="207010"/>
                  </a:lnTo>
                  <a:lnTo>
                    <a:pt x="3797" y="43180"/>
                  </a:lnTo>
                  <a:lnTo>
                    <a:pt x="3810" y="24142"/>
                  </a:lnTo>
                  <a:lnTo>
                    <a:pt x="0" y="24142"/>
                  </a:lnTo>
                  <a:lnTo>
                    <a:pt x="0" y="43180"/>
                  </a:lnTo>
                  <a:lnTo>
                    <a:pt x="0" y="207010"/>
                  </a:lnTo>
                  <a:lnTo>
                    <a:pt x="0" y="209550"/>
                  </a:lnTo>
                  <a:lnTo>
                    <a:pt x="284480" y="209550"/>
                  </a:lnTo>
                  <a:lnTo>
                    <a:pt x="284480" y="207010"/>
                  </a:lnTo>
                  <a:lnTo>
                    <a:pt x="284467" y="43180"/>
                  </a:lnTo>
                  <a:lnTo>
                    <a:pt x="284480" y="24142"/>
                  </a:lnTo>
                  <a:close/>
                </a:path>
                <a:path w="284479" h="209550">
                  <a:moveTo>
                    <a:pt x="284480" y="17792"/>
                  </a:moveTo>
                  <a:lnTo>
                    <a:pt x="280670" y="17792"/>
                  </a:lnTo>
                  <a:lnTo>
                    <a:pt x="280670" y="24130"/>
                  </a:lnTo>
                  <a:lnTo>
                    <a:pt x="284480" y="24130"/>
                  </a:lnTo>
                  <a:lnTo>
                    <a:pt x="284480" y="17792"/>
                  </a:lnTo>
                  <a:close/>
                </a:path>
                <a:path w="284479" h="209550">
                  <a:moveTo>
                    <a:pt x="284480" y="5092"/>
                  </a:moveTo>
                  <a:lnTo>
                    <a:pt x="280670" y="5092"/>
                  </a:lnTo>
                  <a:lnTo>
                    <a:pt x="280670" y="17780"/>
                  </a:lnTo>
                  <a:lnTo>
                    <a:pt x="284480" y="17780"/>
                  </a:lnTo>
                  <a:lnTo>
                    <a:pt x="284480" y="5092"/>
                  </a:lnTo>
                  <a:close/>
                </a:path>
                <a:path w="284479" h="209550">
                  <a:moveTo>
                    <a:pt x="2844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lnTo>
                    <a:pt x="280670" y="2540"/>
                  </a:lnTo>
                  <a:lnTo>
                    <a:pt x="280670" y="5080"/>
                  </a:lnTo>
                  <a:lnTo>
                    <a:pt x="284480" y="5080"/>
                  </a:lnTo>
                  <a:lnTo>
                    <a:pt x="284480" y="2540"/>
                  </a:lnTo>
                  <a:lnTo>
                    <a:pt x="284480" y="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5647690" y="2688589"/>
              <a:ext cx="276860" cy="204470"/>
            </a:xfrm>
            <a:custGeom>
              <a:avLst/>
              <a:gdLst/>
              <a:ahLst/>
              <a:cxnLst/>
              <a:rect l="l" t="t" r="r" b="b"/>
              <a:pathLst>
                <a:path w="276860" h="204469">
                  <a:moveTo>
                    <a:pt x="3810" y="15252"/>
                  </a:moveTo>
                  <a:lnTo>
                    <a:pt x="0" y="15252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5252"/>
                  </a:lnTo>
                  <a:close/>
                </a:path>
                <a:path w="276860" h="204469">
                  <a:moveTo>
                    <a:pt x="276860" y="21602"/>
                  </a:moveTo>
                  <a:lnTo>
                    <a:pt x="273050" y="21602"/>
                  </a:lnTo>
                  <a:lnTo>
                    <a:pt x="273050" y="40640"/>
                  </a:lnTo>
                  <a:lnTo>
                    <a:pt x="273050" y="200660"/>
                  </a:lnTo>
                  <a:lnTo>
                    <a:pt x="3810" y="200660"/>
                  </a:lnTo>
                  <a:lnTo>
                    <a:pt x="3810" y="40640"/>
                  </a:lnTo>
                  <a:lnTo>
                    <a:pt x="3810" y="21602"/>
                  </a:lnTo>
                  <a:lnTo>
                    <a:pt x="0" y="21602"/>
                  </a:lnTo>
                  <a:lnTo>
                    <a:pt x="0" y="40640"/>
                  </a:lnTo>
                  <a:lnTo>
                    <a:pt x="0" y="200660"/>
                  </a:lnTo>
                  <a:lnTo>
                    <a:pt x="0" y="204470"/>
                  </a:lnTo>
                  <a:lnTo>
                    <a:pt x="276860" y="204470"/>
                  </a:lnTo>
                  <a:lnTo>
                    <a:pt x="276860" y="200660"/>
                  </a:lnTo>
                  <a:lnTo>
                    <a:pt x="276860" y="40640"/>
                  </a:lnTo>
                  <a:lnTo>
                    <a:pt x="276860" y="21602"/>
                  </a:lnTo>
                  <a:close/>
                </a:path>
                <a:path w="276860" h="204469">
                  <a:moveTo>
                    <a:pt x="276860" y="15252"/>
                  </a:moveTo>
                  <a:lnTo>
                    <a:pt x="273050" y="15252"/>
                  </a:lnTo>
                  <a:lnTo>
                    <a:pt x="273050" y="21590"/>
                  </a:lnTo>
                  <a:lnTo>
                    <a:pt x="276860" y="21590"/>
                  </a:lnTo>
                  <a:lnTo>
                    <a:pt x="276860" y="15252"/>
                  </a:lnTo>
                  <a:close/>
                </a:path>
                <a:path w="276860" h="204469">
                  <a:moveTo>
                    <a:pt x="27686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3810"/>
                  </a:lnTo>
                  <a:lnTo>
                    <a:pt x="273050" y="3810"/>
                  </a:lnTo>
                  <a:lnTo>
                    <a:pt x="273050" y="15240"/>
                  </a:lnTo>
                  <a:lnTo>
                    <a:pt x="276860" y="15240"/>
                  </a:lnTo>
                  <a:lnTo>
                    <a:pt x="276860" y="3810"/>
                  </a:lnTo>
                  <a:lnTo>
                    <a:pt x="276860" y="254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5651500" y="2692399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39" h="196850">
                  <a:moveTo>
                    <a:pt x="381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1442"/>
                  </a:lnTo>
                  <a:close/>
                </a:path>
                <a:path w="269239" h="196850">
                  <a:moveTo>
                    <a:pt x="269240" y="17792"/>
                  </a:moveTo>
                  <a:lnTo>
                    <a:pt x="266700" y="17792"/>
                  </a:lnTo>
                  <a:lnTo>
                    <a:pt x="266700" y="36830"/>
                  </a:lnTo>
                  <a:lnTo>
                    <a:pt x="266700" y="193040"/>
                  </a:lnTo>
                  <a:lnTo>
                    <a:pt x="3797" y="193040"/>
                  </a:lnTo>
                  <a:lnTo>
                    <a:pt x="3797" y="36830"/>
                  </a:lnTo>
                  <a:lnTo>
                    <a:pt x="3810" y="17792"/>
                  </a:lnTo>
                  <a:lnTo>
                    <a:pt x="0" y="17792"/>
                  </a:lnTo>
                  <a:lnTo>
                    <a:pt x="0" y="36830"/>
                  </a:lnTo>
                  <a:lnTo>
                    <a:pt x="0" y="19304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3040"/>
                  </a:lnTo>
                  <a:lnTo>
                    <a:pt x="269240" y="36830"/>
                  </a:lnTo>
                  <a:lnTo>
                    <a:pt x="269240" y="17792"/>
                  </a:lnTo>
                  <a:close/>
                </a:path>
                <a:path w="269239" h="196850">
                  <a:moveTo>
                    <a:pt x="269240" y="11442"/>
                  </a:moveTo>
                  <a:lnTo>
                    <a:pt x="266700" y="11442"/>
                  </a:lnTo>
                  <a:lnTo>
                    <a:pt x="266700" y="17780"/>
                  </a:lnTo>
                  <a:lnTo>
                    <a:pt x="269240" y="17780"/>
                  </a:lnTo>
                  <a:lnTo>
                    <a:pt x="269240" y="11442"/>
                  </a:lnTo>
                  <a:close/>
                </a:path>
                <a:path w="269239" h="196850">
                  <a:moveTo>
                    <a:pt x="2692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3810"/>
                  </a:lnTo>
                  <a:lnTo>
                    <a:pt x="266700" y="3810"/>
                  </a:lnTo>
                  <a:lnTo>
                    <a:pt x="266700" y="11430"/>
                  </a:lnTo>
                  <a:lnTo>
                    <a:pt x="269240" y="1143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5655310" y="2696209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30">
                  <a:moveTo>
                    <a:pt x="3810" y="13982"/>
                  </a:moveTo>
                  <a:lnTo>
                    <a:pt x="0" y="13982"/>
                  </a:lnTo>
                  <a:lnTo>
                    <a:pt x="0" y="33020"/>
                  </a:lnTo>
                  <a:lnTo>
                    <a:pt x="0" y="185420"/>
                  </a:lnTo>
                  <a:lnTo>
                    <a:pt x="3810" y="185420"/>
                  </a:lnTo>
                  <a:lnTo>
                    <a:pt x="3810" y="33020"/>
                  </a:lnTo>
                  <a:lnTo>
                    <a:pt x="3810" y="13982"/>
                  </a:lnTo>
                  <a:close/>
                </a:path>
                <a:path w="262889" h="189230">
                  <a:moveTo>
                    <a:pt x="3810" y="7632"/>
                  </a:moveTo>
                  <a:lnTo>
                    <a:pt x="0" y="7632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7632"/>
                  </a:lnTo>
                  <a:close/>
                </a:path>
                <a:path w="262889" h="189230">
                  <a:moveTo>
                    <a:pt x="26289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62890" y="189230"/>
                  </a:lnTo>
                  <a:lnTo>
                    <a:pt x="262890" y="185432"/>
                  </a:lnTo>
                  <a:close/>
                </a:path>
                <a:path w="262889" h="189230">
                  <a:moveTo>
                    <a:pt x="262890" y="13982"/>
                  </a:moveTo>
                  <a:lnTo>
                    <a:pt x="259080" y="13982"/>
                  </a:lnTo>
                  <a:lnTo>
                    <a:pt x="259080" y="33020"/>
                  </a:lnTo>
                  <a:lnTo>
                    <a:pt x="259080" y="185420"/>
                  </a:lnTo>
                  <a:lnTo>
                    <a:pt x="262890" y="185420"/>
                  </a:lnTo>
                  <a:lnTo>
                    <a:pt x="262890" y="33020"/>
                  </a:lnTo>
                  <a:lnTo>
                    <a:pt x="262890" y="13982"/>
                  </a:lnTo>
                  <a:close/>
                </a:path>
                <a:path w="262889" h="189230">
                  <a:moveTo>
                    <a:pt x="262890" y="7632"/>
                  </a:moveTo>
                  <a:lnTo>
                    <a:pt x="259080" y="7632"/>
                  </a:lnTo>
                  <a:lnTo>
                    <a:pt x="259080" y="13970"/>
                  </a:lnTo>
                  <a:lnTo>
                    <a:pt x="262890" y="13970"/>
                  </a:lnTo>
                  <a:lnTo>
                    <a:pt x="262890" y="7632"/>
                  </a:lnTo>
                  <a:close/>
                </a:path>
                <a:path w="262889" h="189230">
                  <a:moveTo>
                    <a:pt x="26289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3810"/>
                  </a:lnTo>
                  <a:lnTo>
                    <a:pt x="259080" y="3810"/>
                  </a:lnTo>
                  <a:lnTo>
                    <a:pt x="259080" y="7620"/>
                  </a:lnTo>
                  <a:lnTo>
                    <a:pt x="262890" y="762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5659120" y="2700019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70" h="181610">
                  <a:moveTo>
                    <a:pt x="3810" y="29222"/>
                  </a:moveTo>
                  <a:lnTo>
                    <a:pt x="0" y="29222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29222"/>
                  </a:lnTo>
                  <a:close/>
                </a:path>
                <a:path w="255270" h="181610">
                  <a:moveTo>
                    <a:pt x="3810" y="10172"/>
                  </a:moveTo>
                  <a:lnTo>
                    <a:pt x="0" y="10172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10172"/>
                  </a:lnTo>
                  <a:close/>
                </a:path>
                <a:path w="255270" h="181610">
                  <a:moveTo>
                    <a:pt x="255270" y="177800"/>
                  </a:moveTo>
                  <a:lnTo>
                    <a:pt x="0" y="177800"/>
                  </a:lnTo>
                  <a:lnTo>
                    <a:pt x="0" y="181610"/>
                  </a:lnTo>
                  <a:lnTo>
                    <a:pt x="255270" y="181610"/>
                  </a:lnTo>
                  <a:lnTo>
                    <a:pt x="255270" y="177800"/>
                  </a:lnTo>
                  <a:close/>
                </a:path>
                <a:path w="255270" h="181610">
                  <a:moveTo>
                    <a:pt x="255270" y="29222"/>
                  </a:moveTo>
                  <a:lnTo>
                    <a:pt x="251460" y="29222"/>
                  </a:lnTo>
                  <a:lnTo>
                    <a:pt x="251460" y="80010"/>
                  </a:lnTo>
                  <a:lnTo>
                    <a:pt x="255270" y="80010"/>
                  </a:lnTo>
                  <a:lnTo>
                    <a:pt x="255270" y="29222"/>
                  </a:lnTo>
                  <a:close/>
                </a:path>
                <a:path w="255270" h="181610">
                  <a:moveTo>
                    <a:pt x="255270" y="10172"/>
                  </a:moveTo>
                  <a:lnTo>
                    <a:pt x="251460" y="10172"/>
                  </a:lnTo>
                  <a:lnTo>
                    <a:pt x="251460" y="29210"/>
                  </a:lnTo>
                  <a:lnTo>
                    <a:pt x="255270" y="29210"/>
                  </a:lnTo>
                  <a:lnTo>
                    <a:pt x="255270" y="10172"/>
                  </a:lnTo>
                  <a:close/>
                </a:path>
                <a:path w="255270" h="181610">
                  <a:moveTo>
                    <a:pt x="255270" y="3822"/>
                  </a:moveTo>
                  <a:lnTo>
                    <a:pt x="251460" y="3822"/>
                  </a:lnTo>
                  <a:lnTo>
                    <a:pt x="251460" y="10160"/>
                  </a:lnTo>
                  <a:lnTo>
                    <a:pt x="255270" y="10160"/>
                  </a:lnTo>
                  <a:lnTo>
                    <a:pt x="255270" y="3822"/>
                  </a:lnTo>
                  <a:close/>
                </a:path>
                <a:path w="255270" h="181610">
                  <a:moveTo>
                    <a:pt x="255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5659120" y="2703830"/>
              <a:ext cx="255269" cy="173990"/>
            </a:xfrm>
            <a:prstGeom prst="rect">
              <a:avLst/>
            </a:prstGeom>
            <a:blipFill>
              <a:blip r:embed="rId4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17" name="object 2117"/>
          <p:cNvSpPr txBox="1"/>
          <p:nvPr/>
        </p:nvSpPr>
        <p:spPr>
          <a:xfrm>
            <a:off x="7538721" y="3677216"/>
            <a:ext cx="209867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-310" dirty="0">
                <a:latin typeface="Arial"/>
                <a:cs typeface="Arial"/>
              </a:rPr>
              <a:t>S</a:t>
            </a:r>
            <a:r>
              <a:rPr sz="2800" spc="-105" dirty="0">
                <a:latin typeface="Arial"/>
                <a:cs typeface="Arial"/>
              </a:rPr>
              <a:t>o</a:t>
            </a:r>
            <a:r>
              <a:rPr sz="2800" spc="-90" dirty="0">
                <a:latin typeface="Arial"/>
                <a:cs typeface="Arial"/>
              </a:rPr>
              <a:t>b</a:t>
            </a:r>
            <a:r>
              <a:rPr sz="2800" spc="-25" dirty="0">
                <a:latin typeface="Arial"/>
                <a:cs typeface="Arial"/>
              </a:rPr>
              <a:t>r</a:t>
            </a:r>
            <a:r>
              <a:rPr sz="2800" spc="-120" dirty="0">
                <a:latin typeface="Arial"/>
                <a:cs typeface="Arial"/>
              </a:rPr>
              <a:t>e</a:t>
            </a:r>
            <a:r>
              <a:rPr sz="2800" spc="-185" dirty="0">
                <a:latin typeface="Arial"/>
                <a:cs typeface="Arial"/>
              </a:rPr>
              <a:t>v</a:t>
            </a:r>
            <a:r>
              <a:rPr sz="2800" spc="45" dirty="0">
                <a:latin typeface="Arial"/>
                <a:cs typeface="Arial"/>
              </a:rPr>
              <a:t>i</a:t>
            </a:r>
            <a:r>
              <a:rPr sz="2800" spc="-195" dirty="0">
                <a:latin typeface="Arial"/>
                <a:cs typeface="Arial"/>
              </a:rPr>
              <a:t>v</a:t>
            </a:r>
            <a:r>
              <a:rPr sz="2800" spc="-120" dirty="0">
                <a:latin typeface="Arial"/>
                <a:cs typeface="Arial"/>
              </a:rPr>
              <a:t>ê</a:t>
            </a:r>
            <a:r>
              <a:rPr sz="2800" spc="-75" dirty="0">
                <a:latin typeface="Arial"/>
                <a:cs typeface="Arial"/>
              </a:rPr>
              <a:t>n</a:t>
            </a:r>
            <a:r>
              <a:rPr sz="2800" spc="-135" dirty="0">
                <a:latin typeface="Arial"/>
                <a:cs typeface="Arial"/>
              </a:rPr>
              <a:t>c</a:t>
            </a:r>
            <a:r>
              <a:rPr sz="2800" spc="45" dirty="0">
                <a:latin typeface="Arial"/>
                <a:cs typeface="Arial"/>
              </a:rPr>
              <a:t>i</a:t>
            </a:r>
            <a:r>
              <a:rPr sz="2800" spc="-45" dirty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pic>
        <p:nvPicPr>
          <p:cNvPr id="2119" name="Picture 2" descr="Imagem relacionada">
            <a:extLst>
              <a:ext uri="{FF2B5EF4-FFF2-40B4-BE49-F238E27FC236}">
                <a16:creationId xmlns:a16="http://schemas.microsoft.com/office/drawing/2014/main" id="{54FB42F9-4333-4A59-8026-EB13D10BAB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21" name="Título 1">
            <a:extLst>
              <a:ext uri="{FF2B5EF4-FFF2-40B4-BE49-F238E27FC236}">
                <a16:creationId xmlns:a16="http://schemas.microsoft.com/office/drawing/2014/main" id="{0088A45A-BCCF-4342-A388-BE9CCC17F299}"/>
              </a:ext>
            </a:extLst>
          </p:cNvPr>
          <p:cNvSpPr txBox="1">
            <a:spLocks/>
          </p:cNvSpPr>
          <p:nvPr/>
        </p:nvSpPr>
        <p:spPr>
          <a:xfrm>
            <a:off x="3139782" y="173433"/>
            <a:ext cx="6259399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POPULAÇÃO</a:t>
            </a:r>
          </a:p>
        </p:txBody>
      </p:sp>
      <p:sp>
        <p:nvSpPr>
          <p:cNvPr id="2118" name="Espaço Reservado para Número de Slide 21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5084343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94611" y="1623883"/>
            <a:ext cx="10254636" cy="443711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latin typeface="Arial"/>
                <a:cs typeface="Arial"/>
              </a:rPr>
              <a:t>Seleção Natural pode causar  divergência em</a:t>
            </a:r>
            <a:r>
              <a:rPr sz="2800" spc="-20" dirty="0">
                <a:latin typeface="Arial"/>
                <a:cs typeface="Arial"/>
              </a:rPr>
              <a:t> </a:t>
            </a:r>
            <a:r>
              <a:rPr sz="2800" spc="-5" dirty="0">
                <a:latin typeface="Arial"/>
                <a:cs typeface="Arial"/>
              </a:rPr>
              <a:t>populações</a:t>
            </a:r>
          </a:p>
        </p:txBody>
      </p:sp>
      <p:grpSp>
        <p:nvGrpSpPr>
          <p:cNvPr id="3" name="object 3"/>
          <p:cNvGrpSpPr/>
          <p:nvPr/>
        </p:nvGrpSpPr>
        <p:grpSpPr>
          <a:xfrm>
            <a:off x="1794509" y="2569210"/>
            <a:ext cx="6193790" cy="2030730"/>
            <a:chOff x="270509" y="2569210"/>
            <a:chExt cx="6193790" cy="2030730"/>
          </a:xfrm>
        </p:grpSpPr>
        <p:sp>
          <p:nvSpPr>
            <p:cNvPr id="4" name="object 4"/>
            <p:cNvSpPr/>
            <p:nvPr/>
          </p:nvSpPr>
          <p:spPr>
            <a:xfrm>
              <a:off x="740409" y="3351530"/>
              <a:ext cx="543560" cy="471170"/>
            </a:xfrm>
            <a:custGeom>
              <a:avLst/>
              <a:gdLst/>
              <a:ahLst/>
              <a:cxnLst/>
              <a:rect l="l" t="t" r="r" b="b"/>
              <a:pathLst>
                <a:path w="543560" h="471170">
                  <a:moveTo>
                    <a:pt x="243840" y="2539"/>
                  </a:moveTo>
                  <a:lnTo>
                    <a:pt x="224790" y="2539"/>
                  </a:lnTo>
                  <a:lnTo>
                    <a:pt x="243840" y="2666"/>
                  </a:lnTo>
                  <a:close/>
                </a:path>
                <a:path w="543560" h="471170">
                  <a:moveTo>
                    <a:pt x="300990" y="1524"/>
                  </a:moveTo>
                  <a:lnTo>
                    <a:pt x="243840" y="1524"/>
                  </a:lnTo>
                  <a:lnTo>
                    <a:pt x="243840" y="2539"/>
                  </a:lnTo>
                  <a:lnTo>
                    <a:pt x="300990" y="2539"/>
                  </a:lnTo>
                  <a:lnTo>
                    <a:pt x="300990" y="1524"/>
                  </a:lnTo>
                  <a:close/>
                </a:path>
                <a:path w="543560" h="471170">
                  <a:moveTo>
                    <a:pt x="273050" y="0"/>
                  </a:moveTo>
                  <a:lnTo>
                    <a:pt x="271780" y="0"/>
                  </a:lnTo>
                  <a:lnTo>
                    <a:pt x="271780" y="1524"/>
                  </a:lnTo>
                  <a:lnTo>
                    <a:pt x="273050" y="1524"/>
                  </a:lnTo>
                  <a:lnTo>
                    <a:pt x="273050" y="0"/>
                  </a:lnTo>
                  <a:close/>
                </a:path>
                <a:path w="543560" h="471170">
                  <a:moveTo>
                    <a:pt x="2540" y="208280"/>
                  </a:moveTo>
                  <a:lnTo>
                    <a:pt x="1270" y="208280"/>
                  </a:lnTo>
                  <a:lnTo>
                    <a:pt x="1270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08280"/>
                  </a:lnTo>
                  <a:close/>
                </a:path>
                <a:path w="543560" h="471170">
                  <a:moveTo>
                    <a:pt x="541020" y="191770"/>
                  </a:moveTo>
                  <a:lnTo>
                    <a:pt x="539750" y="191770"/>
                  </a:lnTo>
                  <a:lnTo>
                    <a:pt x="539750" y="264160"/>
                  </a:lnTo>
                  <a:lnTo>
                    <a:pt x="543560" y="264160"/>
                  </a:lnTo>
                  <a:lnTo>
                    <a:pt x="543560" y="207010"/>
                  </a:lnTo>
                  <a:lnTo>
                    <a:pt x="542290" y="207010"/>
                  </a:lnTo>
                  <a:lnTo>
                    <a:pt x="542290" y="199390"/>
                  </a:lnTo>
                  <a:lnTo>
                    <a:pt x="541020" y="199390"/>
                  </a:lnTo>
                  <a:lnTo>
                    <a:pt x="541020" y="191770"/>
                  </a:lnTo>
                  <a:close/>
                </a:path>
                <a:path w="543560" h="471170">
                  <a:moveTo>
                    <a:pt x="542290" y="264160"/>
                  </a:moveTo>
                  <a:lnTo>
                    <a:pt x="539750" y="264160"/>
                  </a:lnTo>
                  <a:lnTo>
                    <a:pt x="539750" y="279400"/>
                  </a:lnTo>
                  <a:lnTo>
                    <a:pt x="541020" y="279400"/>
                  </a:lnTo>
                  <a:lnTo>
                    <a:pt x="541020" y="271780"/>
                  </a:lnTo>
                  <a:lnTo>
                    <a:pt x="542290" y="271780"/>
                  </a:lnTo>
                  <a:lnTo>
                    <a:pt x="542290" y="264160"/>
                  </a:lnTo>
                  <a:close/>
                </a:path>
                <a:path w="543560" h="471170">
                  <a:moveTo>
                    <a:pt x="300990" y="469900"/>
                  </a:moveTo>
                  <a:lnTo>
                    <a:pt x="243840" y="469900"/>
                  </a:lnTo>
                  <a:lnTo>
                    <a:pt x="243840" y="471170"/>
                  </a:lnTo>
                  <a:lnTo>
                    <a:pt x="300990" y="471170"/>
                  </a:lnTo>
                  <a:lnTo>
                    <a:pt x="300990" y="469900"/>
                  </a:lnTo>
                  <a:close/>
                </a:path>
                <a:path w="543560" h="471170">
                  <a:moveTo>
                    <a:pt x="313690" y="468630"/>
                  </a:moveTo>
                  <a:lnTo>
                    <a:pt x="238759" y="468630"/>
                  </a:lnTo>
                  <a:lnTo>
                    <a:pt x="238759" y="469900"/>
                  </a:lnTo>
                  <a:lnTo>
                    <a:pt x="313690" y="469900"/>
                  </a:lnTo>
                  <a:lnTo>
                    <a:pt x="313690" y="468630"/>
                  </a:lnTo>
                  <a:close/>
                </a:path>
                <a:path w="543560" h="471170">
                  <a:moveTo>
                    <a:pt x="322580" y="467360"/>
                  </a:moveTo>
                  <a:lnTo>
                    <a:pt x="229870" y="467360"/>
                  </a:lnTo>
                  <a:lnTo>
                    <a:pt x="229870" y="468630"/>
                  </a:lnTo>
                  <a:lnTo>
                    <a:pt x="322580" y="468630"/>
                  </a:lnTo>
                  <a:lnTo>
                    <a:pt x="322580" y="467360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42950" y="3354069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3810" y="184150"/>
                  </a:moveTo>
                  <a:lnTo>
                    <a:pt x="2540" y="184150"/>
                  </a:lnTo>
                  <a:lnTo>
                    <a:pt x="2540" y="190500"/>
                  </a:lnTo>
                  <a:lnTo>
                    <a:pt x="1270" y="190500"/>
                  </a:lnTo>
                  <a:lnTo>
                    <a:pt x="1270" y="198120"/>
                  </a:lnTo>
                  <a:lnTo>
                    <a:pt x="0" y="198120"/>
                  </a:lnTo>
                  <a:lnTo>
                    <a:pt x="0" y="276860"/>
                  </a:lnTo>
                  <a:lnTo>
                    <a:pt x="2540" y="276860"/>
                  </a:lnTo>
                  <a:lnTo>
                    <a:pt x="2540" y="283210"/>
                  </a:lnTo>
                  <a:lnTo>
                    <a:pt x="3810" y="283210"/>
                  </a:lnTo>
                  <a:lnTo>
                    <a:pt x="3810" y="276860"/>
                  </a:lnTo>
                  <a:lnTo>
                    <a:pt x="3810" y="19812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537210" h="464820">
                  <a:moveTo>
                    <a:pt x="306070" y="0"/>
                  </a:moveTo>
                  <a:lnTo>
                    <a:pt x="222250" y="0"/>
                  </a:lnTo>
                  <a:lnTo>
                    <a:pt x="222250" y="1270"/>
                  </a:lnTo>
                  <a:lnTo>
                    <a:pt x="306070" y="1270"/>
                  </a:lnTo>
                  <a:lnTo>
                    <a:pt x="306070" y="0"/>
                  </a:lnTo>
                  <a:close/>
                </a:path>
                <a:path w="537210" h="464820">
                  <a:moveTo>
                    <a:pt x="328917" y="2540"/>
                  </a:moveTo>
                  <a:lnTo>
                    <a:pt x="325120" y="2540"/>
                  </a:lnTo>
                  <a:lnTo>
                    <a:pt x="325120" y="1524"/>
                  </a:lnTo>
                  <a:lnTo>
                    <a:pt x="214630" y="1524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8917" y="3810"/>
                  </a:lnTo>
                  <a:lnTo>
                    <a:pt x="328917" y="2794"/>
                  </a:lnTo>
                  <a:lnTo>
                    <a:pt x="328917" y="2540"/>
                  </a:lnTo>
                  <a:close/>
                </a:path>
                <a:path w="537210" h="464820">
                  <a:moveTo>
                    <a:pt x="341617" y="461010"/>
                  </a:moveTo>
                  <a:lnTo>
                    <a:pt x="204470" y="461010"/>
                  </a:lnTo>
                  <a:lnTo>
                    <a:pt x="204470" y="462280"/>
                  </a:lnTo>
                  <a:lnTo>
                    <a:pt x="210820" y="462280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5120" y="464820"/>
                  </a:lnTo>
                  <a:lnTo>
                    <a:pt x="325120" y="463550"/>
                  </a:lnTo>
                  <a:lnTo>
                    <a:pt x="334010" y="463550"/>
                  </a:lnTo>
                  <a:lnTo>
                    <a:pt x="334010" y="462280"/>
                  </a:lnTo>
                  <a:lnTo>
                    <a:pt x="341617" y="462280"/>
                  </a:lnTo>
                  <a:lnTo>
                    <a:pt x="341617" y="461010"/>
                  </a:lnTo>
                  <a:close/>
                </a:path>
                <a:path w="537210" h="464820">
                  <a:moveTo>
                    <a:pt x="534670" y="287032"/>
                  </a:moveTo>
                  <a:lnTo>
                    <a:pt x="533400" y="287032"/>
                  </a:lnTo>
                  <a:lnTo>
                    <a:pt x="533400" y="290830"/>
                  </a:lnTo>
                  <a:lnTo>
                    <a:pt x="534670" y="290830"/>
                  </a:lnTo>
                  <a:lnTo>
                    <a:pt x="534670" y="287032"/>
                  </a:lnTo>
                  <a:close/>
                </a:path>
                <a:path w="537210" h="464820">
                  <a:moveTo>
                    <a:pt x="535927" y="180340"/>
                  </a:moveTo>
                  <a:lnTo>
                    <a:pt x="534670" y="180340"/>
                  </a:lnTo>
                  <a:lnTo>
                    <a:pt x="534670" y="176530"/>
                  </a:lnTo>
                  <a:lnTo>
                    <a:pt x="533400" y="176530"/>
                  </a:lnTo>
                  <a:lnTo>
                    <a:pt x="533400" y="180340"/>
                  </a:lnTo>
                  <a:lnTo>
                    <a:pt x="533400" y="184150"/>
                  </a:lnTo>
                  <a:lnTo>
                    <a:pt x="535927" y="184150"/>
                  </a:lnTo>
                  <a:lnTo>
                    <a:pt x="535927" y="180340"/>
                  </a:lnTo>
                  <a:close/>
                </a:path>
                <a:path w="537210" h="464820">
                  <a:moveTo>
                    <a:pt x="537210" y="184162"/>
                  </a:moveTo>
                  <a:lnTo>
                    <a:pt x="533400" y="184162"/>
                  </a:lnTo>
                  <a:lnTo>
                    <a:pt x="533400" y="287020"/>
                  </a:lnTo>
                  <a:lnTo>
                    <a:pt x="537210" y="287020"/>
                  </a:lnTo>
                  <a:lnTo>
                    <a:pt x="537210" y="184162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46760" y="3357879"/>
              <a:ext cx="529590" cy="457200"/>
            </a:xfrm>
            <a:custGeom>
              <a:avLst/>
              <a:gdLst/>
              <a:ahLst/>
              <a:cxnLst/>
              <a:rect l="l" t="t" r="r" b="b"/>
              <a:pathLst>
                <a:path w="529590" h="457200">
                  <a:moveTo>
                    <a:pt x="3810" y="289572"/>
                  </a:moveTo>
                  <a:lnTo>
                    <a:pt x="2540" y="289572"/>
                  </a:lnTo>
                  <a:lnTo>
                    <a:pt x="2540" y="293370"/>
                  </a:lnTo>
                  <a:lnTo>
                    <a:pt x="3810" y="293370"/>
                  </a:lnTo>
                  <a:lnTo>
                    <a:pt x="3810" y="289572"/>
                  </a:lnTo>
                  <a:close/>
                </a:path>
                <a:path w="529590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283210"/>
                  </a:lnTo>
                  <a:lnTo>
                    <a:pt x="0" y="284480"/>
                  </a:lnTo>
                  <a:lnTo>
                    <a:pt x="1270" y="284480"/>
                  </a:lnTo>
                  <a:lnTo>
                    <a:pt x="1270" y="289560"/>
                  </a:lnTo>
                  <a:lnTo>
                    <a:pt x="3810" y="289560"/>
                  </a:lnTo>
                  <a:lnTo>
                    <a:pt x="3810" y="284480"/>
                  </a:lnTo>
                  <a:lnTo>
                    <a:pt x="3810" y="28321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529590" h="457200">
                  <a:moveTo>
                    <a:pt x="340360" y="2540"/>
                  </a:moveTo>
                  <a:lnTo>
                    <a:pt x="335280" y="2540"/>
                  </a:lnTo>
                  <a:lnTo>
                    <a:pt x="335280" y="1524"/>
                  </a:lnTo>
                  <a:lnTo>
                    <a:pt x="330200" y="1524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524"/>
                  </a:lnTo>
                  <a:lnTo>
                    <a:pt x="193040" y="1524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667"/>
                  </a:lnTo>
                  <a:lnTo>
                    <a:pt x="340360" y="2540"/>
                  </a:lnTo>
                  <a:close/>
                </a:path>
                <a:path w="529590" h="457200">
                  <a:moveTo>
                    <a:pt x="347980" y="454672"/>
                  </a:moveTo>
                  <a:lnTo>
                    <a:pt x="184150" y="454672"/>
                  </a:lnTo>
                  <a:lnTo>
                    <a:pt x="184150" y="455930"/>
                  </a:lnTo>
                  <a:lnTo>
                    <a:pt x="193040" y="455930"/>
                  </a:lnTo>
                  <a:lnTo>
                    <a:pt x="193040" y="457200"/>
                  </a:lnTo>
                  <a:lnTo>
                    <a:pt x="344170" y="457200"/>
                  </a:lnTo>
                  <a:lnTo>
                    <a:pt x="344170" y="455930"/>
                  </a:lnTo>
                  <a:lnTo>
                    <a:pt x="347980" y="455930"/>
                  </a:lnTo>
                  <a:lnTo>
                    <a:pt x="347980" y="454672"/>
                  </a:lnTo>
                  <a:close/>
                </a:path>
                <a:path w="529590" h="457200">
                  <a:moveTo>
                    <a:pt x="529590" y="165100"/>
                  </a:moveTo>
                  <a:lnTo>
                    <a:pt x="527037" y="165100"/>
                  </a:lnTo>
                  <a:lnTo>
                    <a:pt x="527037" y="294640"/>
                  </a:lnTo>
                  <a:lnTo>
                    <a:pt x="529590" y="294640"/>
                  </a:lnTo>
                  <a:lnTo>
                    <a:pt x="529590" y="165100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50570" y="3361816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40" h="450850">
                  <a:moveTo>
                    <a:pt x="3810" y="151003"/>
                  </a:moveTo>
                  <a:lnTo>
                    <a:pt x="0" y="15100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151003"/>
                  </a:lnTo>
                  <a:close/>
                </a:path>
                <a:path w="523240" h="450850">
                  <a:moveTo>
                    <a:pt x="350520" y="2413"/>
                  </a:moveTo>
                  <a:lnTo>
                    <a:pt x="346697" y="2413"/>
                  </a:lnTo>
                  <a:lnTo>
                    <a:pt x="346697" y="1397"/>
                  </a:lnTo>
                  <a:lnTo>
                    <a:pt x="346697" y="1143"/>
                  </a:lnTo>
                  <a:lnTo>
                    <a:pt x="344170" y="1143"/>
                  </a:lnTo>
                  <a:lnTo>
                    <a:pt x="344170" y="127"/>
                  </a:lnTo>
                  <a:lnTo>
                    <a:pt x="336550" y="127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0340" y="127"/>
                  </a:lnTo>
                  <a:lnTo>
                    <a:pt x="180340" y="1143"/>
                  </a:lnTo>
                  <a:lnTo>
                    <a:pt x="173990" y="1143"/>
                  </a:lnTo>
                  <a:lnTo>
                    <a:pt x="173990" y="2413"/>
                  </a:lnTo>
                  <a:lnTo>
                    <a:pt x="170180" y="2413"/>
                  </a:lnTo>
                  <a:lnTo>
                    <a:pt x="170180" y="3810"/>
                  </a:lnTo>
                  <a:lnTo>
                    <a:pt x="350520" y="3810"/>
                  </a:lnTo>
                  <a:lnTo>
                    <a:pt x="350520" y="2413"/>
                  </a:lnTo>
                  <a:close/>
                </a:path>
                <a:path w="523240" h="450850">
                  <a:moveTo>
                    <a:pt x="358140" y="446913"/>
                  </a:moveTo>
                  <a:lnTo>
                    <a:pt x="168910" y="446913"/>
                  </a:lnTo>
                  <a:lnTo>
                    <a:pt x="168910" y="448183"/>
                  </a:lnTo>
                  <a:lnTo>
                    <a:pt x="173990" y="448183"/>
                  </a:lnTo>
                  <a:lnTo>
                    <a:pt x="173990" y="449453"/>
                  </a:lnTo>
                  <a:lnTo>
                    <a:pt x="177800" y="449453"/>
                  </a:lnTo>
                  <a:lnTo>
                    <a:pt x="177800" y="450723"/>
                  </a:lnTo>
                  <a:lnTo>
                    <a:pt x="349250" y="450723"/>
                  </a:lnTo>
                  <a:lnTo>
                    <a:pt x="349250" y="449453"/>
                  </a:lnTo>
                  <a:lnTo>
                    <a:pt x="353047" y="449453"/>
                  </a:lnTo>
                  <a:lnTo>
                    <a:pt x="353047" y="448183"/>
                  </a:lnTo>
                  <a:lnTo>
                    <a:pt x="358140" y="448183"/>
                  </a:lnTo>
                  <a:lnTo>
                    <a:pt x="358140" y="446913"/>
                  </a:lnTo>
                  <a:close/>
                </a:path>
                <a:path w="523240" h="450850">
                  <a:moveTo>
                    <a:pt x="520700" y="298335"/>
                  </a:moveTo>
                  <a:lnTo>
                    <a:pt x="519430" y="298335"/>
                  </a:lnTo>
                  <a:lnTo>
                    <a:pt x="519430" y="300863"/>
                  </a:lnTo>
                  <a:lnTo>
                    <a:pt x="520700" y="300863"/>
                  </a:lnTo>
                  <a:lnTo>
                    <a:pt x="520700" y="298335"/>
                  </a:lnTo>
                  <a:close/>
                </a:path>
                <a:path w="523240" h="450850">
                  <a:moveTo>
                    <a:pt x="523240" y="153543"/>
                  </a:moveTo>
                  <a:lnTo>
                    <a:pt x="520700" y="153543"/>
                  </a:lnTo>
                  <a:lnTo>
                    <a:pt x="520700" y="151003"/>
                  </a:lnTo>
                  <a:lnTo>
                    <a:pt x="519430" y="151003"/>
                  </a:lnTo>
                  <a:lnTo>
                    <a:pt x="519430" y="153543"/>
                  </a:lnTo>
                  <a:lnTo>
                    <a:pt x="519430" y="298323"/>
                  </a:lnTo>
                  <a:lnTo>
                    <a:pt x="523240" y="298323"/>
                  </a:lnTo>
                  <a:lnTo>
                    <a:pt x="523240" y="153543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754380" y="3365626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29">
                  <a:moveTo>
                    <a:pt x="2540" y="140843"/>
                  </a:moveTo>
                  <a:lnTo>
                    <a:pt x="0" y="140843"/>
                  </a:lnTo>
                  <a:lnTo>
                    <a:pt x="0" y="303403"/>
                  </a:lnTo>
                  <a:lnTo>
                    <a:pt x="2540" y="303403"/>
                  </a:lnTo>
                  <a:lnTo>
                    <a:pt x="2540" y="140843"/>
                  </a:lnTo>
                  <a:close/>
                </a:path>
                <a:path w="515619" h="443229">
                  <a:moveTo>
                    <a:pt x="153670" y="3683"/>
                  </a:moveTo>
                  <a:lnTo>
                    <a:pt x="151130" y="3683"/>
                  </a:lnTo>
                  <a:lnTo>
                    <a:pt x="151130" y="3810"/>
                  </a:lnTo>
                  <a:lnTo>
                    <a:pt x="153670" y="3810"/>
                  </a:lnTo>
                  <a:lnTo>
                    <a:pt x="153670" y="3683"/>
                  </a:lnTo>
                  <a:close/>
                </a:path>
                <a:path w="515619" h="443229">
                  <a:moveTo>
                    <a:pt x="355587" y="1143"/>
                  </a:moveTo>
                  <a:lnTo>
                    <a:pt x="350520" y="1143"/>
                  </a:lnTo>
                  <a:lnTo>
                    <a:pt x="350520" y="127"/>
                  </a:lnTo>
                  <a:lnTo>
                    <a:pt x="346710" y="127"/>
                  </a:lnTo>
                  <a:lnTo>
                    <a:pt x="346710" y="0"/>
                  </a:lnTo>
                  <a:lnTo>
                    <a:pt x="166370" y="0"/>
                  </a:lnTo>
                  <a:lnTo>
                    <a:pt x="166370" y="127"/>
                  </a:lnTo>
                  <a:lnTo>
                    <a:pt x="162560" y="127"/>
                  </a:lnTo>
                  <a:lnTo>
                    <a:pt x="162560" y="1143"/>
                  </a:lnTo>
                  <a:lnTo>
                    <a:pt x="157480" y="1143"/>
                  </a:lnTo>
                  <a:lnTo>
                    <a:pt x="157480" y="2413"/>
                  </a:lnTo>
                  <a:lnTo>
                    <a:pt x="355587" y="2413"/>
                  </a:lnTo>
                  <a:lnTo>
                    <a:pt x="355587" y="1270"/>
                  </a:lnTo>
                  <a:lnTo>
                    <a:pt x="355587" y="1143"/>
                  </a:lnTo>
                  <a:close/>
                </a:path>
                <a:path w="515619" h="443229">
                  <a:moveTo>
                    <a:pt x="359410" y="2667"/>
                  </a:moveTo>
                  <a:lnTo>
                    <a:pt x="153670" y="2667"/>
                  </a:lnTo>
                  <a:lnTo>
                    <a:pt x="153670" y="3683"/>
                  </a:lnTo>
                  <a:lnTo>
                    <a:pt x="359410" y="3683"/>
                  </a:lnTo>
                  <a:lnTo>
                    <a:pt x="359410" y="2667"/>
                  </a:lnTo>
                  <a:close/>
                </a:path>
                <a:path w="515619" h="443229">
                  <a:moveTo>
                    <a:pt x="361950" y="440575"/>
                  </a:moveTo>
                  <a:lnTo>
                    <a:pt x="157480" y="440575"/>
                  </a:lnTo>
                  <a:lnTo>
                    <a:pt x="157480" y="441833"/>
                  </a:lnTo>
                  <a:lnTo>
                    <a:pt x="161290" y="441833"/>
                  </a:lnTo>
                  <a:lnTo>
                    <a:pt x="161290" y="443103"/>
                  </a:lnTo>
                  <a:lnTo>
                    <a:pt x="358140" y="443103"/>
                  </a:lnTo>
                  <a:lnTo>
                    <a:pt x="358140" y="441833"/>
                  </a:lnTo>
                  <a:lnTo>
                    <a:pt x="361950" y="441833"/>
                  </a:lnTo>
                  <a:lnTo>
                    <a:pt x="361950" y="440575"/>
                  </a:lnTo>
                  <a:close/>
                </a:path>
                <a:path w="515619" h="443229">
                  <a:moveTo>
                    <a:pt x="364490" y="439293"/>
                  </a:moveTo>
                  <a:lnTo>
                    <a:pt x="151130" y="439293"/>
                  </a:lnTo>
                  <a:lnTo>
                    <a:pt x="151130" y="440563"/>
                  </a:lnTo>
                  <a:lnTo>
                    <a:pt x="364490" y="440563"/>
                  </a:lnTo>
                  <a:lnTo>
                    <a:pt x="364490" y="439293"/>
                  </a:lnTo>
                  <a:close/>
                </a:path>
                <a:path w="515619" h="443229">
                  <a:moveTo>
                    <a:pt x="515620" y="138303"/>
                  </a:moveTo>
                  <a:lnTo>
                    <a:pt x="511797" y="138303"/>
                  </a:lnTo>
                  <a:lnTo>
                    <a:pt x="511797" y="305955"/>
                  </a:lnTo>
                  <a:lnTo>
                    <a:pt x="515620" y="305955"/>
                  </a:lnTo>
                  <a:lnTo>
                    <a:pt x="515620" y="138303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6920" y="336930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810" y="128270"/>
                  </a:moveTo>
                  <a:lnTo>
                    <a:pt x="0" y="128270"/>
                  </a:lnTo>
                  <a:lnTo>
                    <a:pt x="0" y="308622"/>
                  </a:lnTo>
                  <a:lnTo>
                    <a:pt x="3810" y="308622"/>
                  </a:lnTo>
                  <a:lnTo>
                    <a:pt x="3810" y="128270"/>
                  </a:lnTo>
                  <a:close/>
                </a:path>
                <a:path w="509269" h="435610">
                  <a:moveTo>
                    <a:pt x="364490" y="1270"/>
                  </a:moveTo>
                  <a:lnTo>
                    <a:pt x="361950" y="1270"/>
                  </a:lnTo>
                  <a:lnTo>
                    <a:pt x="361950" y="254"/>
                  </a:lnTo>
                  <a:lnTo>
                    <a:pt x="361950" y="0"/>
                  </a:lnTo>
                  <a:lnTo>
                    <a:pt x="356870" y="0"/>
                  </a:lnTo>
                  <a:lnTo>
                    <a:pt x="148590" y="0"/>
                  </a:lnTo>
                  <a:lnTo>
                    <a:pt x="148590" y="1270"/>
                  </a:lnTo>
                  <a:lnTo>
                    <a:pt x="144780" y="1270"/>
                  </a:lnTo>
                  <a:lnTo>
                    <a:pt x="144780" y="2667"/>
                  </a:lnTo>
                  <a:lnTo>
                    <a:pt x="364490" y="2667"/>
                  </a:lnTo>
                  <a:lnTo>
                    <a:pt x="364490" y="1270"/>
                  </a:lnTo>
                  <a:close/>
                </a:path>
                <a:path w="509269" h="435610">
                  <a:moveTo>
                    <a:pt x="372110" y="431800"/>
                  </a:moveTo>
                  <a:lnTo>
                    <a:pt x="140970" y="431800"/>
                  </a:lnTo>
                  <a:lnTo>
                    <a:pt x="140970" y="433070"/>
                  </a:lnTo>
                  <a:lnTo>
                    <a:pt x="143510" y="433070"/>
                  </a:lnTo>
                  <a:lnTo>
                    <a:pt x="143510" y="434340"/>
                  </a:lnTo>
                  <a:lnTo>
                    <a:pt x="146050" y="434340"/>
                  </a:lnTo>
                  <a:lnTo>
                    <a:pt x="146050" y="435610"/>
                  </a:lnTo>
                  <a:lnTo>
                    <a:pt x="365747" y="435610"/>
                  </a:lnTo>
                  <a:lnTo>
                    <a:pt x="365747" y="434340"/>
                  </a:lnTo>
                  <a:lnTo>
                    <a:pt x="368300" y="434340"/>
                  </a:lnTo>
                  <a:lnTo>
                    <a:pt x="368300" y="433070"/>
                  </a:lnTo>
                  <a:lnTo>
                    <a:pt x="372110" y="433070"/>
                  </a:lnTo>
                  <a:lnTo>
                    <a:pt x="372110" y="431800"/>
                  </a:lnTo>
                  <a:close/>
                </a:path>
                <a:path w="509269" h="435610">
                  <a:moveTo>
                    <a:pt x="506730" y="308622"/>
                  </a:moveTo>
                  <a:lnTo>
                    <a:pt x="505460" y="308622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22"/>
                  </a:lnTo>
                  <a:close/>
                </a:path>
                <a:path w="509269" h="435610">
                  <a:moveTo>
                    <a:pt x="509270" y="128270"/>
                  </a:moveTo>
                  <a:lnTo>
                    <a:pt x="506730" y="128270"/>
                  </a:lnTo>
                  <a:lnTo>
                    <a:pt x="506730" y="125730"/>
                  </a:lnTo>
                  <a:lnTo>
                    <a:pt x="505460" y="125730"/>
                  </a:lnTo>
                  <a:lnTo>
                    <a:pt x="505460" y="128270"/>
                  </a:lnTo>
                  <a:lnTo>
                    <a:pt x="505460" y="306070"/>
                  </a:lnTo>
                  <a:lnTo>
                    <a:pt x="505460" y="308610"/>
                  </a:lnTo>
                  <a:lnTo>
                    <a:pt x="508000" y="308610"/>
                  </a:lnTo>
                  <a:lnTo>
                    <a:pt x="508000" y="306070"/>
                  </a:lnTo>
                  <a:lnTo>
                    <a:pt x="509270" y="306070"/>
                  </a:lnTo>
                  <a:lnTo>
                    <a:pt x="509270" y="128270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60717" y="3371976"/>
              <a:ext cx="502284" cy="429259"/>
            </a:xfrm>
            <a:custGeom>
              <a:avLst/>
              <a:gdLst/>
              <a:ahLst/>
              <a:cxnLst/>
              <a:rect l="l" t="t" r="r" b="b"/>
              <a:pathLst>
                <a:path w="502284" h="429260">
                  <a:moveTo>
                    <a:pt x="3822" y="117983"/>
                  </a:moveTo>
                  <a:lnTo>
                    <a:pt x="2552" y="117983"/>
                  </a:lnTo>
                  <a:lnTo>
                    <a:pt x="2552" y="120523"/>
                  </a:lnTo>
                  <a:lnTo>
                    <a:pt x="1282" y="120523"/>
                  </a:lnTo>
                  <a:lnTo>
                    <a:pt x="1282" y="123063"/>
                  </a:lnTo>
                  <a:lnTo>
                    <a:pt x="0" y="123063"/>
                  </a:lnTo>
                  <a:lnTo>
                    <a:pt x="0" y="311023"/>
                  </a:lnTo>
                  <a:lnTo>
                    <a:pt x="2552" y="311023"/>
                  </a:lnTo>
                  <a:lnTo>
                    <a:pt x="2552" y="313563"/>
                  </a:lnTo>
                  <a:lnTo>
                    <a:pt x="3822" y="313563"/>
                  </a:lnTo>
                  <a:lnTo>
                    <a:pt x="3822" y="311023"/>
                  </a:lnTo>
                  <a:lnTo>
                    <a:pt x="3822" y="123063"/>
                  </a:lnTo>
                  <a:lnTo>
                    <a:pt x="3822" y="120523"/>
                  </a:lnTo>
                  <a:lnTo>
                    <a:pt x="3822" y="117983"/>
                  </a:lnTo>
                  <a:close/>
                </a:path>
                <a:path w="502284" h="429260">
                  <a:moveTo>
                    <a:pt x="132092" y="3683"/>
                  </a:moveTo>
                  <a:lnTo>
                    <a:pt x="128282" y="3683"/>
                  </a:lnTo>
                  <a:lnTo>
                    <a:pt x="128282" y="3810"/>
                  </a:lnTo>
                  <a:lnTo>
                    <a:pt x="132092" y="3810"/>
                  </a:lnTo>
                  <a:lnTo>
                    <a:pt x="132092" y="3683"/>
                  </a:lnTo>
                  <a:close/>
                </a:path>
                <a:path w="502284" h="429260">
                  <a:moveTo>
                    <a:pt x="365772" y="1143"/>
                  </a:moveTo>
                  <a:lnTo>
                    <a:pt x="363232" y="1143"/>
                  </a:lnTo>
                  <a:lnTo>
                    <a:pt x="363232" y="127"/>
                  </a:lnTo>
                  <a:lnTo>
                    <a:pt x="360692" y="127"/>
                  </a:lnTo>
                  <a:lnTo>
                    <a:pt x="360692" y="0"/>
                  </a:lnTo>
                  <a:lnTo>
                    <a:pt x="140982" y="0"/>
                  </a:lnTo>
                  <a:lnTo>
                    <a:pt x="140982" y="127"/>
                  </a:lnTo>
                  <a:lnTo>
                    <a:pt x="138442" y="127"/>
                  </a:lnTo>
                  <a:lnTo>
                    <a:pt x="138442" y="1143"/>
                  </a:lnTo>
                  <a:lnTo>
                    <a:pt x="134632" y="1143"/>
                  </a:lnTo>
                  <a:lnTo>
                    <a:pt x="134632" y="2413"/>
                  </a:lnTo>
                  <a:lnTo>
                    <a:pt x="365772" y="2413"/>
                  </a:lnTo>
                  <a:lnTo>
                    <a:pt x="365772" y="1270"/>
                  </a:lnTo>
                  <a:lnTo>
                    <a:pt x="365772" y="1143"/>
                  </a:lnTo>
                  <a:close/>
                </a:path>
                <a:path w="502284" h="429260">
                  <a:moveTo>
                    <a:pt x="369582" y="2667"/>
                  </a:moveTo>
                  <a:lnTo>
                    <a:pt x="132092" y="2667"/>
                  </a:lnTo>
                  <a:lnTo>
                    <a:pt x="132092" y="3683"/>
                  </a:lnTo>
                  <a:lnTo>
                    <a:pt x="369582" y="3683"/>
                  </a:lnTo>
                  <a:lnTo>
                    <a:pt x="369582" y="2667"/>
                  </a:lnTo>
                  <a:close/>
                </a:path>
                <a:path w="502284" h="429260">
                  <a:moveTo>
                    <a:pt x="370852" y="427875"/>
                  </a:moveTo>
                  <a:lnTo>
                    <a:pt x="133362" y="427875"/>
                  </a:lnTo>
                  <a:lnTo>
                    <a:pt x="133362" y="429133"/>
                  </a:lnTo>
                  <a:lnTo>
                    <a:pt x="370852" y="429133"/>
                  </a:lnTo>
                  <a:lnTo>
                    <a:pt x="370852" y="427875"/>
                  </a:lnTo>
                  <a:close/>
                </a:path>
                <a:path w="502284" h="429260">
                  <a:moveTo>
                    <a:pt x="377202" y="425323"/>
                  </a:moveTo>
                  <a:lnTo>
                    <a:pt x="127012" y="425323"/>
                  </a:lnTo>
                  <a:lnTo>
                    <a:pt x="127012" y="426593"/>
                  </a:lnTo>
                  <a:lnTo>
                    <a:pt x="130822" y="426593"/>
                  </a:lnTo>
                  <a:lnTo>
                    <a:pt x="130822" y="427863"/>
                  </a:lnTo>
                  <a:lnTo>
                    <a:pt x="374662" y="427863"/>
                  </a:lnTo>
                  <a:lnTo>
                    <a:pt x="374662" y="426593"/>
                  </a:lnTo>
                  <a:lnTo>
                    <a:pt x="377202" y="426593"/>
                  </a:lnTo>
                  <a:lnTo>
                    <a:pt x="377202" y="425323"/>
                  </a:lnTo>
                  <a:close/>
                </a:path>
                <a:path w="502284" h="429260">
                  <a:moveTo>
                    <a:pt x="501662" y="120523"/>
                  </a:moveTo>
                  <a:lnTo>
                    <a:pt x="500392" y="120523"/>
                  </a:lnTo>
                  <a:lnTo>
                    <a:pt x="500392" y="117983"/>
                  </a:lnTo>
                  <a:lnTo>
                    <a:pt x="499122" y="117983"/>
                  </a:lnTo>
                  <a:lnTo>
                    <a:pt x="499122" y="115443"/>
                  </a:lnTo>
                  <a:lnTo>
                    <a:pt x="497852" y="115443"/>
                  </a:lnTo>
                  <a:lnTo>
                    <a:pt x="497852" y="117983"/>
                  </a:lnTo>
                  <a:lnTo>
                    <a:pt x="497852" y="120523"/>
                  </a:lnTo>
                  <a:lnTo>
                    <a:pt x="497852" y="316103"/>
                  </a:lnTo>
                  <a:lnTo>
                    <a:pt x="501662" y="316103"/>
                  </a:lnTo>
                  <a:lnTo>
                    <a:pt x="501662" y="120523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81380" y="3375659"/>
              <a:ext cx="257810" cy="4445"/>
            </a:xfrm>
            <a:custGeom>
              <a:avLst/>
              <a:gdLst/>
              <a:ahLst/>
              <a:cxnLst/>
              <a:rect l="l" t="t" r="r" b="b"/>
              <a:pathLst>
                <a:path w="257809" h="4445">
                  <a:moveTo>
                    <a:pt x="2540" y="3810"/>
                  </a:moveTo>
                  <a:lnTo>
                    <a:pt x="0" y="3810"/>
                  </a:lnTo>
                  <a:lnTo>
                    <a:pt x="0" y="3937"/>
                  </a:lnTo>
                  <a:lnTo>
                    <a:pt x="2540" y="3937"/>
                  </a:lnTo>
                  <a:lnTo>
                    <a:pt x="2540" y="3810"/>
                  </a:lnTo>
                  <a:close/>
                </a:path>
                <a:path w="257809" h="4445">
                  <a:moveTo>
                    <a:pt x="257797" y="2794"/>
                  </a:moveTo>
                  <a:lnTo>
                    <a:pt x="255270" y="2794"/>
                  </a:lnTo>
                  <a:lnTo>
                    <a:pt x="255270" y="1270"/>
                  </a:lnTo>
                  <a:lnTo>
                    <a:pt x="251460" y="1270"/>
                  </a:lnTo>
                  <a:lnTo>
                    <a:pt x="251460" y="254"/>
                  </a:lnTo>
                  <a:lnTo>
                    <a:pt x="251460" y="0"/>
                  </a:lnTo>
                  <a:lnTo>
                    <a:pt x="24892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794"/>
                  </a:lnTo>
                  <a:lnTo>
                    <a:pt x="2540" y="2794"/>
                  </a:lnTo>
                  <a:lnTo>
                    <a:pt x="2540" y="3810"/>
                  </a:lnTo>
                  <a:lnTo>
                    <a:pt x="257797" y="3810"/>
                  </a:lnTo>
                  <a:lnTo>
                    <a:pt x="257797" y="2794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66444" y="3481070"/>
              <a:ext cx="490220" cy="213360"/>
            </a:xfrm>
            <a:custGeom>
              <a:avLst/>
              <a:gdLst/>
              <a:ahLst/>
              <a:cxnLst/>
              <a:rect l="l" t="t" r="r" b="b"/>
              <a:pathLst>
                <a:path w="490219" h="213360">
                  <a:moveTo>
                    <a:pt x="0" y="2540"/>
                  </a:moveTo>
                  <a:lnTo>
                    <a:pt x="0" y="210820"/>
                  </a:lnTo>
                </a:path>
                <a:path w="490219" h="213360">
                  <a:moveTo>
                    <a:pt x="490219" y="0"/>
                  </a:moveTo>
                  <a:lnTo>
                    <a:pt x="490219" y="213360"/>
                  </a:lnTo>
                </a:path>
              </a:pathLst>
            </a:custGeom>
            <a:ln w="3809">
              <a:solidFill>
                <a:srgbClr val="73A2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80110" y="3793502"/>
              <a:ext cx="265430" cy="3810"/>
            </a:xfrm>
            <a:custGeom>
              <a:avLst/>
              <a:gdLst/>
              <a:ahLst/>
              <a:cxnLst/>
              <a:rect l="l" t="t" r="r" b="b"/>
              <a:pathLst>
                <a:path w="265430" h="3810">
                  <a:moveTo>
                    <a:pt x="265417" y="0"/>
                  </a:moveTo>
                  <a:lnTo>
                    <a:pt x="0" y="0"/>
                  </a:lnTo>
                  <a:lnTo>
                    <a:pt x="0" y="1257"/>
                  </a:lnTo>
                  <a:lnTo>
                    <a:pt x="1270" y="1257"/>
                  </a:lnTo>
                  <a:lnTo>
                    <a:pt x="1270" y="2527"/>
                  </a:lnTo>
                  <a:lnTo>
                    <a:pt x="5080" y="2527"/>
                  </a:lnTo>
                  <a:lnTo>
                    <a:pt x="5080" y="3797"/>
                  </a:lnTo>
                  <a:lnTo>
                    <a:pt x="260350" y="3797"/>
                  </a:lnTo>
                  <a:lnTo>
                    <a:pt x="260350" y="2527"/>
                  </a:lnTo>
                  <a:lnTo>
                    <a:pt x="262890" y="2527"/>
                  </a:lnTo>
                  <a:lnTo>
                    <a:pt x="262890" y="1257"/>
                  </a:lnTo>
                  <a:lnTo>
                    <a:pt x="265417" y="1257"/>
                  </a:lnTo>
                  <a:lnTo>
                    <a:pt x="265417" y="0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76300" y="3379469"/>
              <a:ext cx="270510" cy="3810"/>
            </a:xfrm>
            <a:custGeom>
              <a:avLst/>
              <a:gdLst/>
              <a:ahLst/>
              <a:cxnLst/>
              <a:rect l="l" t="t" r="r" b="b"/>
              <a:pathLst>
                <a:path w="270509" h="3810">
                  <a:moveTo>
                    <a:pt x="26670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266700" y="1270"/>
                  </a:lnTo>
                  <a:lnTo>
                    <a:pt x="266700" y="0"/>
                  </a:lnTo>
                  <a:close/>
                </a:path>
                <a:path w="270509" h="3810">
                  <a:moveTo>
                    <a:pt x="270510" y="2540"/>
                  </a:moveTo>
                  <a:lnTo>
                    <a:pt x="267970" y="2540"/>
                  </a:lnTo>
                  <a:lnTo>
                    <a:pt x="26797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70510" y="3810"/>
                  </a:lnTo>
                  <a:lnTo>
                    <a:pt x="270510" y="2794"/>
                  </a:lnTo>
                  <a:lnTo>
                    <a:pt x="270510" y="2540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70254" y="3475990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0"/>
                  </a:moveTo>
                  <a:lnTo>
                    <a:pt x="0" y="223520"/>
                  </a:lnTo>
                </a:path>
              </a:pathLst>
            </a:custGeom>
            <a:ln w="3809">
              <a:solidFill>
                <a:srgbClr val="73A3C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253490" y="3475990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0"/>
                  </a:moveTo>
                  <a:lnTo>
                    <a:pt x="0" y="223520"/>
                  </a:lnTo>
                </a:path>
              </a:pathLst>
            </a:custGeom>
            <a:ln w="3175">
              <a:solidFill>
                <a:srgbClr val="73A3C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75030" y="3790949"/>
              <a:ext cx="275590" cy="2540"/>
            </a:xfrm>
            <a:custGeom>
              <a:avLst/>
              <a:gdLst/>
              <a:ahLst/>
              <a:cxnLst/>
              <a:rect l="l" t="t" r="r" b="b"/>
              <a:pathLst>
                <a:path w="275590" h="2539">
                  <a:moveTo>
                    <a:pt x="2755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273037" y="2540"/>
                  </a:lnTo>
                  <a:lnTo>
                    <a:pt x="273037" y="1270"/>
                  </a:lnTo>
                  <a:lnTo>
                    <a:pt x="275590" y="127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74700" y="3383279"/>
              <a:ext cx="379730" cy="88900"/>
            </a:xfrm>
            <a:custGeom>
              <a:avLst/>
              <a:gdLst/>
              <a:ahLst/>
              <a:cxnLst/>
              <a:rect l="l" t="t" r="r" b="b"/>
              <a:pathLst>
                <a:path w="379730" h="88900">
                  <a:moveTo>
                    <a:pt x="1270" y="87630"/>
                  </a:moveTo>
                  <a:lnTo>
                    <a:pt x="0" y="87630"/>
                  </a:lnTo>
                  <a:lnTo>
                    <a:pt x="0" y="88900"/>
                  </a:lnTo>
                  <a:lnTo>
                    <a:pt x="1270" y="88900"/>
                  </a:lnTo>
                  <a:lnTo>
                    <a:pt x="1270" y="87630"/>
                  </a:lnTo>
                  <a:close/>
                </a:path>
                <a:path w="379730" h="88900">
                  <a:moveTo>
                    <a:pt x="379730" y="2540"/>
                  </a:moveTo>
                  <a:lnTo>
                    <a:pt x="377190" y="2540"/>
                  </a:lnTo>
                  <a:lnTo>
                    <a:pt x="377190" y="1524"/>
                  </a:lnTo>
                  <a:lnTo>
                    <a:pt x="374650" y="1524"/>
                  </a:lnTo>
                  <a:lnTo>
                    <a:pt x="374650" y="0"/>
                  </a:lnTo>
                  <a:lnTo>
                    <a:pt x="100330" y="0"/>
                  </a:lnTo>
                  <a:lnTo>
                    <a:pt x="100330" y="1524"/>
                  </a:lnTo>
                  <a:lnTo>
                    <a:pt x="97790" y="1524"/>
                  </a:lnTo>
                  <a:lnTo>
                    <a:pt x="97790" y="2540"/>
                  </a:lnTo>
                  <a:lnTo>
                    <a:pt x="95250" y="2540"/>
                  </a:lnTo>
                  <a:lnTo>
                    <a:pt x="95250" y="3810"/>
                  </a:lnTo>
                  <a:lnTo>
                    <a:pt x="379730" y="3810"/>
                  </a:lnTo>
                  <a:lnTo>
                    <a:pt x="379730" y="2667"/>
                  </a:lnTo>
                  <a:lnTo>
                    <a:pt x="379730" y="254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74065" y="3472180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410"/>
                  </a:lnTo>
                </a:path>
              </a:pathLst>
            </a:custGeom>
            <a:ln w="3810">
              <a:solidFill>
                <a:srgbClr val="72A5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250315" y="3470910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680"/>
                  </a:lnTo>
                </a:path>
              </a:pathLst>
            </a:custGeom>
            <a:ln w="3810">
              <a:solidFill>
                <a:srgbClr val="72A5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66140" y="3785869"/>
              <a:ext cx="293370" cy="5080"/>
            </a:xfrm>
            <a:custGeom>
              <a:avLst/>
              <a:gdLst/>
              <a:ahLst/>
              <a:cxnLst/>
              <a:rect l="l" t="t" r="r" b="b"/>
              <a:pathLst>
                <a:path w="293369" h="5079">
                  <a:moveTo>
                    <a:pt x="290830" y="1282"/>
                  </a:moveTo>
                  <a:lnTo>
                    <a:pt x="2540" y="1282"/>
                  </a:lnTo>
                  <a:lnTo>
                    <a:pt x="2540" y="2540"/>
                  </a:lnTo>
                  <a:lnTo>
                    <a:pt x="5080" y="2540"/>
                  </a:lnTo>
                  <a:lnTo>
                    <a:pt x="5080" y="3810"/>
                  </a:lnTo>
                  <a:lnTo>
                    <a:pt x="7620" y="3810"/>
                  </a:lnTo>
                  <a:lnTo>
                    <a:pt x="7620" y="5080"/>
                  </a:lnTo>
                  <a:lnTo>
                    <a:pt x="287020" y="5080"/>
                  </a:lnTo>
                  <a:lnTo>
                    <a:pt x="287020" y="3810"/>
                  </a:lnTo>
                  <a:lnTo>
                    <a:pt x="288277" y="3810"/>
                  </a:lnTo>
                  <a:lnTo>
                    <a:pt x="288277" y="2540"/>
                  </a:lnTo>
                  <a:lnTo>
                    <a:pt x="290830" y="2540"/>
                  </a:lnTo>
                  <a:lnTo>
                    <a:pt x="290830" y="1282"/>
                  </a:lnTo>
                  <a:close/>
                </a:path>
                <a:path w="293369" h="5079">
                  <a:moveTo>
                    <a:pt x="2933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93370" y="1270"/>
                  </a:lnTo>
                  <a:lnTo>
                    <a:pt x="293370" y="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75969" y="3387217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40" h="398779">
                  <a:moveTo>
                    <a:pt x="3809" y="83947"/>
                  </a:moveTo>
                  <a:lnTo>
                    <a:pt x="0" y="83947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83947"/>
                  </a:lnTo>
                  <a:close/>
                </a:path>
                <a:path w="472440" h="398779">
                  <a:moveTo>
                    <a:pt x="472439" y="83947"/>
                  </a:moveTo>
                  <a:lnTo>
                    <a:pt x="468630" y="83947"/>
                  </a:lnTo>
                  <a:lnTo>
                    <a:pt x="468630" y="84962"/>
                  </a:lnTo>
                  <a:lnTo>
                    <a:pt x="472439" y="84962"/>
                  </a:lnTo>
                  <a:lnTo>
                    <a:pt x="472439" y="83947"/>
                  </a:lnTo>
                  <a:close/>
                </a:path>
                <a:path w="472440" h="398779">
                  <a:moveTo>
                    <a:pt x="3809" y="81279"/>
                  </a:moveTo>
                  <a:lnTo>
                    <a:pt x="1270" y="81279"/>
                  </a:lnTo>
                  <a:lnTo>
                    <a:pt x="1270" y="82676"/>
                  </a:lnTo>
                  <a:lnTo>
                    <a:pt x="0" y="82676"/>
                  </a:lnTo>
                  <a:lnTo>
                    <a:pt x="0" y="83692"/>
                  </a:lnTo>
                  <a:lnTo>
                    <a:pt x="3809" y="83692"/>
                  </a:lnTo>
                  <a:lnTo>
                    <a:pt x="3809" y="81279"/>
                  </a:lnTo>
                  <a:close/>
                </a:path>
                <a:path w="472440" h="398779">
                  <a:moveTo>
                    <a:pt x="472439" y="81152"/>
                  </a:moveTo>
                  <a:lnTo>
                    <a:pt x="471170" y="81152"/>
                  </a:lnTo>
                  <a:lnTo>
                    <a:pt x="468630" y="81279"/>
                  </a:lnTo>
                  <a:lnTo>
                    <a:pt x="468630" y="83692"/>
                  </a:lnTo>
                  <a:lnTo>
                    <a:pt x="472439" y="83692"/>
                  </a:lnTo>
                  <a:lnTo>
                    <a:pt x="472439" y="81152"/>
                  </a:lnTo>
                  <a:close/>
                </a:path>
                <a:path w="472440" h="398779">
                  <a:moveTo>
                    <a:pt x="3809" y="78612"/>
                  </a:moveTo>
                  <a:lnTo>
                    <a:pt x="2539" y="78612"/>
                  </a:lnTo>
                  <a:lnTo>
                    <a:pt x="2539" y="80137"/>
                  </a:lnTo>
                  <a:lnTo>
                    <a:pt x="1270" y="80137"/>
                  </a:lnTo>
                  <a:lnTo>
                    <a:pt x="1270" y="81152"/>
                  </a:lnTo>
                  <a:lnTo>
                    <a:pt x="3809" y="81152"/>
                  </a:lnTo>
                  <a:lnTo>
                    <a:pt x="3809" y="78612"/>
                  </a:lnTo>
                  <a:close/>
                </a:path>
                <a:path w="472440" h="398779">
                  <a:moveTo>
                    <a:pt x="469899" y="77342"/>
                  </a:moveTo>
                  <a:lnTo>
                    <a:pt x="468630" y="77342"/>
                  </a:lnTo>
                  <a:lnTo>
                    <a:pt x="468630" y="81152"/>
                  </a:lnTo>
                  <a:lnTo>
                    <a:pt x="471170" y="81152"/>
                  </a:lnTo>
                  <a:lnTo>
                    <a:pt x="471170" y="80137"/>
                  </a:lnTo>
                  <a:lnTo>
                    <a:pt x="469899" y="80137"/>
                  </a:lnTo>
                  <a:lnTo>
                    <a:pt x="469899" y="77342"/>
                  </a:lnTo>
                  <a:close/>
                </a:path>
                <a:path w="472440" h="398779">
                  <a:moveTo>
                    <a:pt x="384810" y="2412"/>
                  </a:moveTo>
                  <a:lnTo>
                    <a:pt x="87629" y="2412"/>
                  </a:lnTo>
                  <a:lnTo>
                    <a:pt x="87629" y="3810"/>
                  </a:lnTo>
                  <a:lnTo>
                    <a:pt x="384810" y="3810"/>
                  </a:lnTo>
                  <a:lnTo>
                    <a:pt x="384810" y="2412"/>
                  </a:lnTo>
                  <a:close/>
                </a:path>
                <a:path w="472440" h="398779">
                  <a:moveTo>
                    <a:pt x="91439" y="1142"/>
                  </a:moveTo>
                  <a:lnTo>
                    <a:pt x="90170" y="1142"/>
                  </a:lnTo>
                  <a:lnTo>
                    <a:pt x="90170" y="2412"/>
                  </a:lnTo>
                  <a:lnTo>
                    <a:pt x="382270" y="2412"/>
                  </a:lnTo>
                  <a:lnTo>
                    <a:pt x="382270" y="1397"/>
                  </a:lnTo>
                  <a:lnTo>
                    <a:pt x="91439" y="1397"/>
                  </a:lnTo>
                  <a:lnTo>
                    <a:pt x="91439" y="1142"/>
                  </a:lnTo>
                  <a:close/>
                </a:path>
                <a:path w="472440" h="398779">
                  <a:moveTo>
                    <a:pt x="382270" y="1142"/>
                  </a:moveTo>
                  <a:lnTo>
                    <a:pt x="379730" y="1142"/>
                  </a:lnTo>
                  <a:lnTo>
                    <a:pt x="379730" y="1397"/>
                  </a:lnTo>
                  <a:lnTo>
                    <a:pt x="382270" y="1397"/>
                  </a:lnTo>
                  <a:lnTo>
                    <a:pt x="382270" y="1142"/>
                  </a:lnTo>
                  <a:close/>
                </a:path>
                <a:path w="472440" h="398779">
                  <a:moveTo>
                    <a:pt x="379730" y="126"/>
                  </a:moveTo>
                  <a:lnTo>
                    <a:pt x="91439" y="126"/>
                  </a:lnTo>
                  <a:lnTo>
                    <a:pt x="91439" y="1142"/>
                  </a:lnTo>
                  <a:lnTo>
                    <a:pt x="379730" y="1142"/>
                  </a:lnTo>
                  <a:lnTo>
                    <a:pt x="379730" y="126"/>
                  </a:lnTo>
                  <a:close/>
                </a:path>
                <a:path w="472440" h="398779">
                  <a:moveTo>
                    <a:pt x="378460" y="0"/>
                  </a:moveTo>
                  <a:lnTo>
                    <a:pt x="93979" y="0"/>
                  </a:lnTo>
                  <a:lnTo>
                    <a:pt x="378460" y="126"/>
                  </a:lnTo>
                  <a:close/>
                </a:path>
                <a:path w="472440" h="398779">
                  <a:moveTo>
                    <a:pt x="3809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4963"/>
                  </a:lnTo>
                  <a:close/>
                </a:path>
                <a:path w="472440" h="398779">
                  <a:moveTo>
                    <a:pt x="472439" y="84963"/>
                  </a:moveTo>
                  <a:lnTo>
                    <a:pt x="468630" y="84963"/>
                  </a:lnTo>
                  <a:lnTo>
                    <a:pt x="468630" y="91312"/>
                  </a:lnTo>
                  <a:lnTo>
                    <a:pt x="472439" y="91312"/>
                  </a:lnTo>
                  <a:lnTo>
                    <a:pt x="472439" y="84963"/>
                  </a:lnTo>
                  <a:close/>
                </a:path>
                <a:path w="472440" h="398779">
                  <a:moveTo>
                    <a:pt x="3809" y="91313"/>
                  </a:moveTo>
                  <a:lnTo>
                    <a:pt x="0" y="91313"/>
                  </a:lnTo>
                  <a:lnTo>
                    <a:pt x="0" y="110362"/>
                  </a:lnTo>
                  <a:lnTo>
                    <a:pt x="3809" y="110362"/>
                  </a:lnTo>
                  <a:lnTo>
                    <a:pt x="3809" y="91313"/>
                  </a:lnTo>
                  <a:close/>
                </a:path>
                <a:path w="472440" h="398779">
                  <a:moveTo>
                    <a:pt x="472439" y="91313"/>
                  </a:moveTo>
                  <a:lnTo>
                    <a:pt x="468630" y="91313"/>
                  </a:lnTo>
                  <a:lnTo>
                    <a:pt x="468630" y="110362"/>
                  </a:lnTo>
                  <a:lnTo>
                    <a:pt x="472439" y="110362"/>
                  </a:lnTo>
                  <a:lnTo>
                    <a:pt x="472439" y="91313"/>
                  </a:lnTo>
                  <a:close/>
                </a:path>
                <a:path w="472440" h="398779">
                  <a:moveTo>
                    <a:pt x="3809" y="110363"/>
                  </a:moveTo>
                  <a:lnTo>
                    <a:pt x="0" y="110363"/>
                  </a:lnTo>
                  <a:lnTo>
                    <a:pt x="0" y="116712"/>
                  </a:lnTo>
                  <a:lnTo>
                    <a:pt x="3809" y="116712"/>
                  </a:lnTo>
                  <a:lnTo>
                    <a:pt x="3809" y="110363"/>
                  </a:lnTo>
                  <a:close/>
                </a:path>
                <a:path w="472440" h="398779">
                  <a:moveTo>
                    <a:pt x="472439" y="110363"/>
                  </a:moveTo>
                  <a:lnTo>
                    <a:pt x="468630" y="110363"/>
                  </a:lnTo>
                  <a:lnTo>
                    <a:pt x="468630" y="116712"/>
                  </a:lnTo>
                  <a:lnTo>
                    <a:pt x="472439" y="116712"/>
                  </a:lnTo>
                  <a:lnTo>
                    <a:pt x="472439" y="110363"/>
                  </a:lnTo>
                  <a:close/>
                </a:path>
                <a:path w="472440" h="398779">
                  <a:moveTo>
                    <a:pt x="3809" y="116713"/>
                  </a:moveTo>
                  <a:lnTo>
                    <a:pt x="0" y="11671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116713"/>
                  </a:lnTo>
                  <a:close/>
                </a:path>
                <a:path w="472440" h="398779">
                  <a:moveTo>
                    <a:pt x="472439" y="116713"/>
                  </a:moveTo>
                  <a:lnTo>
                    <a:pt x="468630" y="116713"/>
                  </a:lnTo>
                  <a:lnTo>
                    <a:pt x="468630" y="228473"/>
                  </a:lnTo>
                  <a:lnTo>
                    <a:pt x="472439" y="228473"/>
                  </a:lnTo>
                  <a:lnTo>
                    <a:pt x="472439" y="116713"/>
                  </a:lnTo>
                  <a:close/>
                </a:path>
                <a:path w="472440" h="398779">
                  <a:moveTo>
                    <a:pt x="3809" y="228473"/>
                  </a:moveTo>
                  <a:lnTo>
                    <a:pt x="0" y="228473"/>
                  </a:lnTo>
                  <a:lnTo>
                    <a:pt x="0" y="253873"/>
                  </a:lnTo>
                  <a:lnTo>
                    <a:pt x="3809" y="253873"/>
                  </a:lnTo>
                  <a:lnTo>
                    <a:pt x="3809" y="228473"/>
                  </a:lnTo>
                  <a:close/>
                </a:path>
                <a:path w="472440" h="398779">
                  <a:moveTo>
                    <a:pt x="472439" y="228473"/>
                  </a:moveTo>
                  <a:lnTo>
                    <a:pt x="468630" y="228473"/>
                  </a:lnTo>
                  <a:lnTo>
                    <a:pt x="468630" y="253873"/>
                  </a:lnTo>
                  <a:lnTo>
                    <a:pt x="472439" y="253873"/>
                  </a:lnTo>
                  <a:lnTo>
                    <a:pt x="472439" y="228473"/>
                  </a:lnTo>
                  <a:close/>
                </a:path>
                <a:path w="472440" h="398779">
                  <a:moveTo>
                    <a:pt x="3809" y="253873"/>
                  </a:moveTo>
                  <a:lnTo>
                    <a:pt x="0" y="253873"/>
                  </a:lnTo>
                  <a:lnTo>
                    <a:pt x="0" y="260223"/>
                  </a:lnTo>
                  <a:lnTo>
                    <a:pt x="3809" y="260223"/>
                  </a:lnTo>
                  <a:lnTo>
                    <a:pt x="3809" y="253873"/>
                  </a:lnTo>
                  <a:close/>
                </a:path>
                <a:path w="472440" h="398779">
                  <a:moveTo>
                    <a:pt x="472439" y="253873"/>
                  </a:moveTo>
                  <a:lnTo>
                    <a:pt x="468630" y="253873"/>
                  </a:lnTo>
                  <a:lnTo>
                    <a:pt x="468630" y="260223"/>
                  </a:lnTo>
                  <a:lnTo>
                    <a:pt x="472439" y="260223"/>
                  </a:lnTo>
                  <a:lnTo>
                    <a:pt x="472439" y="253873"/>
                  </a:lnTo>
                  <a:close/>
                </a:path>
                <a:path w="472440" h="398779">
                  <a:moveTo>
                    <a:pt x="3809" y="260223"/>
                  </a:moveTo>
                  <a:lnTo>
                    <a:pt x="0" y="260223"/>
                  </a:lnTo>
                  <a:lnTo>
                    <a:pt x="0" y="272923"/>
                  </a:lnTo>
                  <a:lnTo>
                    <a:pt x="3809" y="272923"/>
                  </a:lnTo>
                  <a:lnTo>
                    <a:pt x="3809" y="260223"/>
                  </a:lnTo>
                  <a:close/>
                </a:path>
                <a:path w="472440" h="398779">
                  <a:moveTo>
                    <a:pt x="472439" y="260223"/>
                  </a:moveTo>
                  <a:lnTo>
                    <a:pt x="468630" y="260223"/>
                  </a:lnTo>
                  <a:lnTo>
                    <a:pt x="468630" y="272923"/>
                  </a:lnTo>
                  <a:lnTo>
                    <a:pt x="472439" y="272923"/>
                  </a:lnTo>
                  <a:lnTo>
                    <a:pt x="472439" y="260223"/>
                  </a:lnTo>
                  <a:close/>
                </a:path>
                <a:path w="472440" h="398779">
                  <a:moveTo>
                    <a:pt x="3809" y="272923"/>
                  </a:moveTo>
                  <a:lnTo>
                    <a:pt x="0" y="27292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272923"/>
                  </a:lnTo>
                  <a:close/>
                </a:path>
                <a:path w="472440" h="398779">
                  <a:moveTo>
                    <a:pt x="472439" y="272923"/>
                  </a:moveTo>
                  <a:lnTo>
                    <a:pt x="468630" y="272923"/>
                  </a:lnTo>
                  <a:lnTo>
                    <a:pt x="468630" y="279273"/>
                  </a:lnTo>
                  <a:lnTo>
                    <a:pt x="472439" y="279273"/>
                  </a:lnTo>
                  <a:lnTo>
                    <a:pt x="472439" y="272923"/>
                  </a:lnTo>
                  <a:close/>
                </a:path>
                <a:path w="472440" h="398779">
                  <a:moveTo>
                    <a:pt x="3809" y="279273"/>
                  </a:moveTo>
                  <a:lnTo>
                    <a:pt x="0" y="279273"/>
                  </a:lnTo>
                  <a:lnTo>
                    <a:pt x="0" y="290703"/>
                  </a:lnTo>
                  <a:lnTo>
                    <a:pt x="3809" y="290703"/>
                  </a:lnTo>
                  <a:lnTo>
                    <a:pt x="3809" y="279273"/>
                  </a:lnTo>
                  <a:close/>
                </a:path>
                <a:path w="472440" h="398779">
                  <a:moveTo>
                    <a:pt x="472439" y="279273"/>
                  </a:moveTo>
                  <a:lnTo>
                    <a:pt x="468630" y="279273"/>
                  </a:lnTo>
                  <a:lnTo>
                    <a:pt x="468630" y="290703"/>
                  </a:lnTo>
                  <a:lnTo>
                    <a:pt x="472439" y="290703"/>
                  </a:lnTo>
                  <a:lnTo>
                    <a:pt x="472439" y="279273"/>
                  </a:lnTo>
                  <a:close/>
                </a:path>
                <a:path w="472440" h="398779">
                  <a:moveTo>
                    <a:pt x="3809" y="290703"/>
                  </a:moveTo>
                  <a:lnTo>
                    <a:pt x="0" y="290703"/>
                  </a:lnTo>
                  <a:lnTo>
                    <a:pt x="0" y="298323"/>
                  </a:lnTo>
                  <a:lnTo>
                    <a:pt x="3809" y="298323"/>
                  </a:lnTo>
                  <a:lnTo>
                    <a:pt x="3809" y="290703"/>
                  </a:lnTo>
                  <a:close/>
                </a:path>
                <a:path w="472440" h="398779">
                  <a:moveTo>
                    <a:pt x="472439" y="290703"/>
                  </a:moveTo>
                  <a:lnTo>
                    <a:pt x="468630" y="290703"/>
                  </a:lnTo>
                  <a:lnTo>
                    <a:pt x="468630" y="298323"/>
                  </a:lnTo>
                  <a:lnTo>
                    <a:pt x="472439" y="298323"/>
                  </a:lnTo>
                  <a:lnTo>
                    <a:pt x="472439" y="290703"/>
                  </a:lnTo>
                  <a:close/>
                </a:path>
                <a:path w="472440" h="398779">
                  <a:moveTo>
                    <a:pt x="3809" y="298323"/>
                  </a:moveTo>
                  <a:lnTo>
                    <a:pt x="0" y="298323"/>
                  </a:lnTo>
                  <a:lnTo>
                    <a:pt x="0" y="304673"/>
                  </a:lnTo>
                  <a:lnTo>
                    <a:pt x="3809" y="304673"/>
                  </a:lnTo>
                  <a:lnTo>
                    <a:pt x="3809" y="298323"/>
                  </a:lnTo>
                  <a:close/>
                </a:path>
                <a:path w="472440" h="398779">
                  <a:moveTo>
                    <a:pt x="472439" y="298323"/>
                  </a:moveTo>
                  <a:lnTo>
                    <a:pt x="468630" y="298323"/>
                  </a:lnTo>
                  <a:lnTo>
                    <a:pt x="468630" y="304673"/>
                  </a:lnTo>
                  <a:lnTo>
                    <a:pt x="472439" y="304673"/>
                  </a:lnTo>
                  <a:lnTo>
                    <a:pt x="472439" y="298323"/>
                  </a:lnTo>
                  <a:close/>
                </a:path>
                <a:path w="472440" h="398779">
                  <a:moveTo>
                    <a:pt x="3809" y="304673"/>
                  </a:moveTo>
                  <a:lnTo>
                    <a:pt x="0" y="304673"/>
                  </a:lnTo>
                  <a:lnTo>
                    <a:pt x="0" y="309753"/>
                  </a:lnTo>
                  <a:lnTo>
                    <a:pt x="3809" y="309753"/>
                  </a:lnTo>
                  <a:lnTo>
                    <a:pt x="3809" y="304673"/>
                  </a:lnTo>
                  <a:close/>
                </a:path>
                <a:path w="472440" h="398779">
                  <a:moveTo>
                    <a:pt x="472439" y="304673"/>
                  </a:moveTo>
                  <a:lnTo>
                    <a:pt x="468630" y="304673"/>
                  </a:lnTo>
                  <a:lnTo>
                    <a:pt x="468630" y="309753"/>
                  </a:lnTo>
                  <a:lnTo>
                    <a:pt x="472439" y="309753"/>
                  </a:lnTo>
                  <a:lnTo>
                    <a:pt x="472439" y="304673"/>
                  </a:lnTo>
                  <a:close/>
                </a:path>
                <a:path w="472440" h="398779">
                  <a:moveTo>
                    <a:pt x="3809" y="309753"/>
                  </a:moveTo>
                  <a:lnTo>
                    <a:pt x="0" y="309753"/>
                  </a:lnTo>
                  <a:lnTo>
                    <a:pt x="0" y="317373"/>
                  </a:lnTo>
                  <a:lnTo>
                    <a:pt x="3809" y="317373"/>
                  </a:lnTo>
                  <a:lnTo>
                    <a:pt x="3809" y="309753"/>
                  </a:lnTo>
                  <a:close/>
                </a:path>
                <a:path w="472440" h="398779">
                  <a:moveTo>
                    <a:pt x="472439" y="309753"/>
                  </a:moveTo>
                  <a:lnTo>
                    <a:pt x="468630" y="309753"/>
                  </a:lnTo>
                  <a:lnTo>
                    <a:pt x="468630" y="317373"/>
                  </a:lnTo>
                  <a:lnTo>
                    <a:pt x="472439" y="317373"/>
                  </a:lnTo>
                  <a:lnTo>
                    <a:pt x="472439" y="309753"/>
                  </a:lnTo>
                  <a:close/>
                </a:path>
                <a:path w="472440" h="398779">
                  <a:moveTo>
                    <a:pt x="472439" y="317373"/>
                  </a:moveTo>
                  <a:lnTo>
                    <a:pt x="468630" y="317373"/>
                  </a:lnTo>
                  <a:lnTo>
                    <a:pt x="468630" y="323723"/>
                  </a:lnTo>
                  <a:lnTo>
                    <a:pt x="469899" y="323723"/>
                  </a:lnTo>
                  <a:lnTo>
                    <a:pt x="469899" y="321183"/>
                  </a:lnTo>
                  <a:lnTo>
                    <a:pt x="471170" y="321183"/>
                  </a:lnTo>
                  <a:lnTo>
                    <a:pt x="471170" y="319913"/>
                  </a:lnTo>
                  <a:lnTo>
                    <a:pt x="472439" y="319913"/>
                  </a:lnTo>
                  <a:lnTo>
                    <a:pt x="472439" y="317373"/>
                  </a:lnTo>
                  <a:close/>
                </a:path>
                <a:path w="472440" h="398779">
                  <a:moveTo>
                    <a:pt x="3809" y="317373"/>
                  </a:moveTo>
                  <a:lnTo>
                    <a:pt x="0" y="317373"/>
                  </a:lnTo>
                  <a:lnTo>
                    <a:pt x="0" y="318643"/>
                  </a:lnTo>
                  <a:lnTo>
                    <a:pt x="1270" y="318643"/>
                  </a:lnTo>
                  <a:lnTo>
                    <a:pt x="1270" y="321183"/>
                  </a:lnTo>
                  <a:lnTo>
                    <a:pt x="2539" y="321183"/>
                  </a:lnTo>
                  <a:lnTo>
                    <a:pt x="2539" y="322453"/>
                  </a:lnTo>
                  <a:lnTo>
                    <a:pt x="3809" y="322453"/>
                  </a:lnTo>
                  <a:lnTo>
                    <a:pt x="3809" y="317373"/>
                  </a:lnTo>
                  <a:close/>
                </a:path>
                <a:path w="472440" h="398779">
                  <a:moveTo>
                    <a:pt x="386080" y="397383"/>
                  </a:moveTo>
                  <a:lnTo>
                    <a:pt x="88899" y="397383"/>
                  </a:lnTo>
                  <a:lnTo>
                    <a:pt x="88899" y="398653"/>
                  </a:lnTo>
                  <a:lnTo>
                    <a:pt x="386080" y="398653"/>
                  </a:lnTo>
                  <a:lnTo>
                    <a:pt x="386080" y="397383"/>
                  </a:lnTo>
                  <a:close/>
                </a:path>
                <a:path w="472440" h="398779">
                  <a:moveTo>
                    <a:pt x="388620" y="396113"/>
                  </a:moveTo>
                  <a:lnTo>
                    <a:pt x="86360" y="396113"/>
                  </a:lnTo>
                  <a:lnTo>
                    <a:pt x="86360" y="397383"/>
                  </a:lnTo>
                  <a:lnTo>
                    <a:pt x="388620" y="397383"/>
                  </a:lnTo>
                  <a:lnTo>
                    <a:pt x="388620" y="396113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79779" y="3391027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29">
                  <a:moveTo>
                    <a:pt x="3810" y="80010"/>
                  </a:moveTo>
                  <a:lnTo>
                    <a:pt x="0" y="80010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80010"/>
                  </a:lnTo>
                  <a:close/>
                </a:path>
                <a:path w="464819" h="392429">
                  <a:moveTo>
                    <a:pt x="464820" y="80010"/>
                  </a:moveTo>
                  <a:lnTo>
                    <a:pt x="461010" y="80010"/>
                  </a:lnTo>
                  <a:lnTo>
                    <a:pt x="461010" y="81152"/>
                  </a:lnTo>
                  <a:lnTo>
                    <a:pt x="464820" y="81152"/>
                  </a:lnTo>
                  <a:lnTo>
                    <a:pt x="464820" y="80010"/>
                  </a:lnTo>
                  <a:close/>
                </a:path>
                <a:path w="464819" h="392429">
                  <a:moveTo>
                    <a:pt x="3810" y="77469"/>
                  </a:moveTo>
                  <a:lnTo>
                    <a:pt x="0" y="77469"/>
                  </a:lnTo>
                  <a:lnTo>
                    <a:pt x="0" y="79882"/>
                  </a:lnTo>
                  <a:lnTo>
                    <a:pt x="3810" y="79882"/>
                  </a:lnTo>
                  <a:lnTo>
                    <a:pt x="3810" y="77469"/>
                  </a:lnTo>
                  <a:close/>
                </a:path>
                <a:path w="464819" h="392429">
                  <a:moveTo>
                    <a:pt x="464820" y="77469"/>
                  </a:moveTo>
                  <a:lnTo>
                    <a:pt x="461010" y="77469"/>
                  </a:lnTo>
                  <a:lnTo>
                    <a:pt x="461010" y="79882"/>
                  </a:lnTo>
                  <a:lnTo>
                    <a:pt x="464820" y="79882"/>
                  </a:lnTo>
                  <a:lnTo>
                    <a:pt x="464820" y="77469"/>
                  </a:lnTo>
                  <a:close/>
                </a:path>
                <a:path w="464819" h="392429">
                  <a:moveTo>
                    <a:pt x="1270" y="73532"/>
                  </a:moveTo>
                  <a:lnTo>
                    <a:pt x="0" y="73532"/>
                  </a:lnTo>
                  <a:lnTo>
                    <a:pt x="0" y="77342"/>
                  </a:lnTo>
                  <a:lnTo>
                    <a:pt x="3810" y="77342"/>
                  </a:lnTo>
                  <a:lnTo>
                    <a:pt x="3810" y="73787"/>
                  </a:lnTo>
                  <a:lnTo>
                    <a:pt x="1270" y="73787"/>
                  </a:lnTo>
                  <a:lnTo>
                    <a:pt x="1270" y="73532"/>
                  </a:lnTo>
                  <a:close/>
                </a:path>
                <a:path w="464819" h="392429">
                  <a:moveTo>
                    <a:pt x="464820" y="73787"/>
                  </a:moveTo>
                  <a:lnTo>
                    <a:pt x="461010" y="73787"/>
                  </a:lnTo>
                  <a:lnTo>
                    <a:pt x="461010" y="77342"/>
                  </a:lnTo>
                  <a:lnTo>
                    <a:pt x="464820" y="77342"/>
                  </a:lnTo>
                  <a:lnTo>
                    <a:pt x="464820" y="73787"/>
                  </a:lnTo>
                  <a:close/>
                </a:path>
                <a:path w="464819" h="392429">
                  <a:moveTo>
                    <a:pt x="2540" y="70992"/>
                  </a:moveTo>
                  <a:lnTo>
                    <a:pt x="1270" y="70992"/>
                  </a:lnTo>
                  <a:lnTo>
                    <a:pt x="1270" y="73532"/>
                  </a:lnTo>
                  <a:lnTo>
                    <a:pt x="3810" y="73532"/>
                  </a:lnTo>
                  <a:lnTo>
                    <a:pt x="3810" y="71119"/>
                  </a:lnTo>
                  <a:lnTo>
                    <a:pt x="2540" y="71119"/>
                  </a:lnTo>
                  <a:close/>
                </a:path>
                <a:path w="464819" h="392429">
                  <a:moveTo>
                    <a:pt x="463550" y="71119"/>
                  </a:moveTo>
                  <a:lnTo>
                    <a:pt x="461010" y="71119"/>
                  </a:lnTo>
                  <a:lnTo>
                    <a:pt x="461010" y="73532"/>
                  </a:lnTo>
                  <a:lnTo>
                    <a:pt x="464820" y="73532"/>
                  </a:lnTo>
                  <a:lnTo>
                    <a:pt x="464820" y="72516"/>
                  </a:lnTo>
                  <a:lnTo>
                    <a:pt x="463550" y="72516"/>
                  </a:lnTo>
                  <a:lnTo>
                    <a:pt x="463550" y="71119"/>
                  </a:lnTo>
                  <a:close/>
                </a:path>
                <a:path w="464819" h="392429">
                  <a:moveTo>
                    <a:pt x="3810" y="69976"/>
                  </a:moveTo>
                  <a:lnTo>
                    <a:pt x="2540" y="69976"/>
                  </a:lnTo>
                  <a:lnTo>
                    <a:pt x="2540" y="70992"/>
                  </a:lnTo>
                  <a:lnTo>
                    <a:pt x="3810" y="70992"/>
                  </a:lnTo>
                  <a:lnTo>
                    <a:pt x="3810" y="69976"/>
                  </a:lnTo>
                  <a:close/>
                </a:path>
                <a:path w="464819" h="392429">
                  <a:moveTo>
                    <a:pt x="462280" y="68579"/>
                  </a:moveTo>
                  <a:lnTo>
                    <a:pt x="461010" y="68579"/>
                  </a:lnTo>
                  <a:lnTo>
                    <a:pt x="461010" y="70992"/>
                  </a:lnTo>
                  <a:lnTo>
                    <a:pt x="463550" y="70992"/>
                  </a:lnTo>
                  <a:lnTo>
                    <a:pt x="463550" y="69976"/>
                  </a:lnTo>
                  <a:lnTo>
                    <a:pt x="462280" y="69976"/>
                  </a:lnTo>
                  <a:lnTo>
                    <a:pt x="462280" y="68579"/>
                  </a:lnTo>
                  <a:close/>
                </a:path>
                <a:path w="464819" h="392429">
                  <a:moveTo>
                    <a:pt x="77470" y="3682"/>
                  </a:moveTo>
                  <a:lnTo>
                    <a:pt x="74929" y="3682"/>
                  </a:lnTo>
                  <a:lnTo>
                    <a:pt x="77470" y="3809"/>
                  </a:lnTo>
                  <a:close/>
                </a:path>
                <a:path w="464819" h="392429">
                  <a:moveTo>
                    <a:pt x="387350" y="2666"/>
                  </a:moveTo>
                  <a:lnTo>
                    <a:pt x="77470" y="2666"/>
                  </a:lnTo>
                  <a:lnTo>
                    <a:pt x="77470" y="3682"/>
                  </a:lnTo>
                  <a:lnTo>
                    <a:pt x="387350" y="3682"/>
                  </a:lnTo>
                  <a:lnTo>
                    <a:pt x="387350" y="2666"/>
                  </a:lnTo>
                  <a:close/>
                </a:path>
                <a:path w="464819" h="392429">
                  <a:moveTo>
                    <a:pt x="81279" y="1142"/>
                  </a:moveTo>
                  <a:lnTo>
                    <a:pt x="80010" y="1142"/>
                  </a:lnTo>
                  <a:lnTo>
                    <a:pt x="80010" y="2666"/>
                  </a:lnTo>
                  <a:lnTo>
                    <a:pt x="386080" y="2666"/>
                  </a:lnTo>
                  <a:lnTo>
                    <a:pt x="386080" y="1269"/>
                  </a:lnTo>
                  <a:lnTo>
                    <a:pt x="81279" y="1269"/>
                  </a:lnTo>
                  <a:close/>
                </a:path>
                <a:path w="464819" h="392429">
                  <a:moveTo>
                    <a:pt x="386080" y="1142"/>
                  </a:moveTo>
                  <a:lnTo>
                    <a:pt x="383539" y="1142"/>
                  </a:lnTo>
                  <a:lnTo>
                    <a:pt x="386080" y="1269"/>
                  </a:lnTo>
                  <a:close/>
                </a:path>
                <a:path w="464819" h="392429">
                  <a:moveTo>
                    <a:pt x="383539" y="126"/>
                  </a:moveTo>
                  <a:lnTo>
                    <a:pt x="81279" y="126"/>
                  </a:lnTo>
                  <a:lnTo>
                    <a:pt x="81279" y="1142"/>
                  </a:lnTo>
                  <a:lnTo>
                    <a:pt x="383539" y="1142"/>
                  </a:lnTo>
                  <a:lnTo>
                    <a:pt x="383539" y="126"/>
                  </a:lnTo>
                  <a:close/>
                </a:path>
                <a:path w="464819" h="392429">
                  <a:moveTo>
                    <a:pt x="381000" y="0"/>
                  </a:moveTo>
                  <a:lnTo>
                    <a:pt x="83820" y="0"/>
                  </a:lnTo>
                  <a:lnTo>
                    <a:pt x="381000" y="126"/>
                  </a:lnTo>
                  <a:close/>
                </a:path>
                <a:path w="464819" h="392429">
                  <a:moveTo>
                    <a:pt x="3810" y="81153"/>
                  </a:moveTo>
                  <a:lnTo>
                    <a:pt x="0" y="81153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81153"/>
                  </a:lnTo>
                  <a:close/>
                </a:path>
                <a:path w="464819" h="392429">
                  <a:moveTo>
                    <a:pt x="464820" y="81153"/>
                  </a:moveTo>
                  <a:lnTo>
                    <a:pt x="461010" y="81153"/>
                  </a:lnTo>
                  <a:lnTo>
                    <a:pt x="461010" y="87502"/>
                  </a:lnTo>
                  <a:lnTo>
                    <a:pt x="464820" y="87502"/>
                  </a:lnTo>
                  <a:lnTo>
                    <a:pt x="464820" y="81153"/>
                  </a:lnTo>
                  <a:close/>
                </a:path>
                <a:path w="464819" h="392429">
                  <a:moveTo>
                    <a:pt x="3810" y="87503"/>
                  </a:moveTo>
                  <a:lnTo>
                    <a:pt x="0" y="87503"/>
                  </a:lnTo>
                  <a:lnTo>
                    <a:pt x="0" y="106552"/>
                  </a:lnTo>
                  <a:lnTo>
                    <a:pt x="3810" y="106552"/>
                  </a:lnTo>
                  <a:lnTo>
                    <a:pt x="3810" y="87503"/>
                  </a:lnTo>
                  <a:close/>
                </a:path>
                <a:path w="464819" h="392429">
                  <a:moveTo>
                    <a:pt x="464820" y="87503"/>
                  </a:moveTo>
                  <a:lnTo>
                    <a:pt x="461010" y="87503"/>
                  </a:lnTo>
                  <a:lnTo>
                    <a:pt x="461010" y="106552"/>
                  </a:lnTo>
                  <a:lnTo>
                    <a:pt x="464820" y="106552"/>
                  </a:lnTo>
                  <a:lnTo>
                    <a:pt x="464820" y="87503"/>
                  </a:lnTo>
                  <a:close/>
                </a:path>
                <a:path w="464819" h="392429">
                  <a:moveTo>
                    <a:pt x="3810" y="106553"/>
                  </a:moveTo>
                  <a:lnTo>
                    <a:pt x="0" y="106553"/>
                  </a:lnTo>
                  <a:lnTo>
                    <a:pt x="0" y="112902"/>
                  </a:lnTo>
                  <a:lnTo>
                    <a:pt x="3810" y="112902"/>
                  </a:lnTo>
                  <a:lnTo>
                    <a:pt x="3810" y="106553"/>
                  </a:lnTo>
                  <a:close/>
                </a:path>
                <a:path w="464819" h="392429">
                  <a:moveTo>
                    <a:pt x="464820" y="106553"/>
                  </a:moveTo>
                  <a:lnTo>
                    <a:pt x="461010" y="106553"/>
                  </a:lnTo>
                  <a:lnTo>
                    <a:pt x="461010" y="112902"/>
                  </a:lnTo>
                  <a:lnTo>
                    <a:pt x="464820" y="112902"/>
                  </a:lnTo>
                  <a:lnTo>
                    <a:pt x="464820" y="106553"/>
                  </a:lnTo>
                  <a:close/>
                </a:path>
                <a:path w="464819" h="392429">
                  <a:moveTo>
                    <a:pt x="3810" y="112903"/>
                  </a:moveTo>
                  <a:lnTo>
                    <a:pt x="0" y="112903"/>
                  </a:lnTo>
                  <a:lnTo>
                    <a:pt x="0" y="224662"/>
                  </a:lnTo>
                  <a:lnTo>
                    <a:pt x="3810" y="224662"/>
                  </a:lnTo>
                  <a:lnTo>
                    <a:pt x="3810" y="112903"/>
                  </a:lnTo>
                  <a:close/>
                </a:path>
                <a:path w="464819" h="392429">
                  <a:moveTo>
                    <a:pt x="464820" y="112903"/>
                  </a:moveTo>
                  <a:lnTo>
                    <a:pt x="461010" y="112903"/>
                  </a:lnTo>
                  <a:lnTo>
                    <a:pt x="461010" y="224662"/>
                  </a:lnTo>
                  <a:lnTo>
                    <a:pt x="464820" y="224662"/>
                  </a:lnTo>
                  <a:lnTo>
                    <a:pt x="464820" y="112903"/>
                  </a:lnTo>
                  <a:close/>
                </a:path>
                <a:path w="464819" h="392429">
                  <a:moveTo>
                    <a:pt x="3810" y="224663"/>
                  </a:moveTo>
                  <a:lnTo>
                    <a:pt x="0" y="224663"/>
                  </a:lnTo>
                  <a:lnTo>
                    <a:pt x="0" y="250062"/>
                  </a:lnTo>
                  <a:lnTo>
                    <a:pt x="3810" y="250062"/>
                  </a:lnTo>
                  <a:lnTo>
                    <a:pt x="3810" y="224663"/>
                  </a:lnTo>
                  <a:close/>
                </a:path>
                <a:path w="464819" h="392429">
                  <a:moveTo>
                    <a:pt x="464820" y="224663"/>
                  </a:moveTo>
                  <a:lnTo>
                    <a:pt x="461010" y="224663"/>
                  </a:lnTo>
                  <a:lnTo>
                    <a:pt x="461010" y="250062"/>
                  </a:lnTo>
                  <a:lnTo>
                    <a:pt x="464820" y="250062"/>
                  </a:lnTo>
                  <a:lnTo>
                    <a:pt x="464820" y="224663"/>
                  </a:lnTo>
                  <a:close/>
                </a:path>
                <a:path w="464819" h="392429">
                  <a:moveTo>
                    <a:pt x="3810" y="250063"/>
                  </a:moveTo>
                  <a:lnTo>
                    <a:pt x="0" y="250063"/>
                  </a:lnTo>
                  <a:lnTo>
                    <a:pt x="0" y="256412"/>
                  </a:lnTo>
                  <a:lnTo>
                    <a:pt x="3810" y="256412"/>
                  </a:lnTo>
                  <a:lnTo>
                    <a:pt x="3810" y="250063"/>
                  </a:lnTo>
                  <a:close/>
                </a:path>
                <a:path w="464819" h="392429">
                  <a:moveTo>
                    <a:pt x="464820" y="250063"/>
                  </a:moveTo>
                  <a:lnTo>
                    <a:pt x="461010" y="250063"/>
                  </a:lnTo>
                  <a:lnTo>
                    <a:pt x="461010" y="256412"/>
                  </a:lnTo>
                  <a:lnTo>
                    <a:pt x="464820" y="256412"/>
                  </a:lnTo>
                  <a:lnTo>
                    <a:pt x="464820" y="250063"/>
                  </a:lnTo>
                  <a:close/>
                </a:path>
                <a:path w="464819" h="392429">
                  <a:moveTo>
                    <a:pt x="3810" y="256413"/>
                  </a:moveTo>
                  <a:lnTo>
                    <a:pt x="0" y="25641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256413"/>
                  </a:lnTo>
                  <a:close/>
                </a:path>
                <a:path w="464819" h="392429">
                  <a:moveTo>
                    <a:pt x="464820" y="256413"/>
                  </a:moveTo>
                  <a:lnTo>
                    <a:pt x="461010" y="256413"/>
                  </a:lnTo>
                  <a:lnTo>
                    <a:pt x="461010" y="269113"/>
                  </a:lnTo>
                  <a:lnTo>
                    <a:pt x="464820" y="269113"/>
                  </a:lnTo>
                  <a:lnTo>
                    <a:pt x="464820" y="256413"/>
                  </a:lnTo>
                  <a:close/>
                </a:path>
                <a:path w="464819" h="392429">
                  <a:moveTo>
                    <a:pt x="3810" y="269113"/>
                  </a:moveTo>
                  <a:lnTo>
                    <a:pt x="0" y="2691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69113"/>
                  </a:lnTo>
                  <a:close/>
                </a:path>
                <a:path w="464819" h="392429">
                  <a:moveTo>
                    <a:pt x="464820" y="269113"/>
                  </a:moveTo>
                  <a:lnTo>
                    <a:pt x="461010" y="269113"/>
                  </a:lnTo>
                  <a:lnTo>
                    <a:pt x="461010" y="275463"/>
                  </a:lnTo>
                  <a:lnTo>
                    <a:pt x="464820" y="275463"/>
                  </a:lnTo>
                  <a:lnTo>
                    <a:pt x="464820" y="269113"/>
                  </a:lnTo>
                  <a:close/>
                </a:path>
                <a:path w="464819" h="392429">
                  <a:moveTo>
                    <a:pt x="3810" y="275463"/>
                  </a:moveTo>
                  <a:lnTo>
                    <a:pt x="0" y="275463"/>
                  </a:lnTo>
                  <a:lnTo>
                    <a:pt x="0" y="286893"/>
                  </a:lnTo>
                  <a:lnTo>
                    <a:pt x="3810" y="286893"/>
                  </a:lnTo>
                  <a:lnTo>
                    <a:pt x="3810" y="275463"/>
                  </a:lnTo>
                  <a:close/>
                </a:path>
                <a:path w="464819" h="392429">
                  <a:moveTo>
                    <a:pt x="464820" y="275463"/>
                  </a:moveTo>
                  <a:lnTo>
                    <a:pt x="461010" y="275463"/>
                  </a:lnTo>
                  <a:lnTo>
                    <a:pt x="461010" y="286893"/>
                  </a:lnTo>
                  <a:lnTo>
                    <a:pt x="464820" y="286893"/>
                  </a:lnTo>
                  <a:lnTo>
                    <a:pt x="464820" y="275463"/>
                  </a:lnTo>
                  <a:close/>
                </a:path>
                <a:path w="464819" h="392429">
                  <a:moveTo>
                    <a:pt x="3810" y="286893"/>
                  </a:moveTo>
                  <a:lnTo>
                    <a:pt x="0" y="28689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86893"/>
                  </a:lnTo>
                  <a:close/>
                </a:path>
                <a:path w="464819" h="392429">
                  <a:moveTo>
                    <a:pt x="464820" y="286893"/>
                  </a:moveTo>
                  <a:lnTo>
                    <a:pt x="461010" y="286893"/>
                  </a:lnTo>
                  <a:lnTo>
                    <a:pt x="461010" y="294513"/>
                  </a:lnTo>
                  <a:lnTo>
                    <a:pt x="464820" y="294513"/>
                  </a:lnTo>
                  <a:lnTo>
                    <a:pt x="464820" y="286893"/>
                  </a:lnTo>
                  <a:close/>
                </a:path>
                <a:path w="464819" h="392429">
                  <a:moveTo>
                    <a:pt x="3810" y="294513"/>
                  </a:moveTo>
                  <a:lnTo>
                    <a:pt x="0" y="29451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94513"/>
                  </a:lnTo>
                  <a:close/>
                </a:path>
                <a:path w="464819" h="392429">
                  <a:moveTo>
                    <a:pt x="464820" y="294513"/>
                  </a:moveTo>
                  <a:lnTo>
                    <a:pt x="461010" y="294513"/>
                  </a:lnTo>
                  <a:lnTo>
                    <a:pt x="461010" y="300863"/>
                  </a:lnTo>
                  <a:lnTo>
                    <a:pt x="464820" y="300863"/>
                  </a:lnTo>
                  <a:lnTo>
                    <a:pt x="464820" y="294513"/>
                  </a:lnTo>
                  <a:close/>
                </a:path>
                <a:path w="464819" h="392429">
                  <a:moveTo>
                    <a:pt x="3810" y="300863"/>
                  </a:moveTo>
                  <a:lnTo>
                    <a:pt x="0" y="300863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300863"/>
                  </a:lnTo>
                  <a:close/>
                </a:path>
                <a:path w="464819" h="392429">
                  <a:moveTo>
                    <a:pt x="464820" y="300863"/>
                  </a:moveTo>
                  <a:lnTo>
                    <a:pt x="461010" y="300863"/>
                  </a:lnTo>
                  <a:lnTo>
                    <a:pt x="461010" y="305943"/>
                  </a:lnTo>
                  <a:lnTo>
                    <a:pt x="464820" y="305943"/>
                  </a:lnTo>
                  <a:lnTo>
                    <a:pt x="464820" y="300863"/>
                  </a:lnTo>
                  <a:close/>
                </a:path>
                <a:path w="464819" h="392429">
                  <a:moveTo>
                    <a:pt x="3810" y="305943"/>
                  </a:moveTo>
                  <a:lnTo>
                    <a:pt x="0" y="30594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05943"/>
                  </a:lnTo>
                  <a:close/>
                </a:path>
                <a:path w="464819" h="392429">
                  <a:moveTo>
                    <a:pt x="464820" y="305943"/>
                  </a:moveTo>
                  <a:lnTo>
                    <a:pt x="461010" y="305943"/>
                  </a:lnTo>
                  <a:lnTo>
                    <a:pt x="461010" y="313563"/>
                  </a:lnTo>
                  <a:lnTo>
                    <a:pt x="464820" y="313563"/>
                  </a:lnTo>
                  <a:lnTo>
                    <a:pt x="464820" y="305943"/>
                  </a:lnTo>
                  <a:close/>
                </a:path>
                <a:path w="464819" h="392429">
                  <a:moveTo>
                    <a:pt x="3810" y="313563"/>
                  </a:moveTo>
                  <a:lnTo>
                    <a:pt x="0" y="313563"/>
                  </a:lnTo>
                  <a:lnTo>
                    <a:pt x="0" y="319913"/>
                  </a:lnTo>
                  <a:lnTo>
                    <a:pt x="3810" y="319913"/>
                  </a:lnTo>
                  <a:lnTo>
                    <a:pt x="3810" y="313563"/>
                  </a:lnTo>
                  <a:close/>
                </a:path>
                <a:path w="464819" h="392429">
                  <a:moveTo>
                    <a:pt x="464820" y="313563"/>
                  </a:moveTo>
                  <a:lnTo>
                    <a:pt x="461010" y="313563"/>
                  </a:lnTo>
                  <a:lnTo>
                    <a:pt x="461010" y="319913"/>
                  </a:lnTo>
                  <a:lnTo>
                    <a:pt x="464820" y="319913"/>
                  </a:lnTo>
                  <a:lnTo>
                    <a:pt x="464820" y="313563"/>
                  </a:lnTo>
                  <a:close/>
                </a:path>
                <a:path w="464819" h="392429">
                  <a:moveTo>
                    <a:pt x="464820" y="319913"/>
                  </a:moveTo>
                  <a:lnTo>
                    <a:pt x="461010" y="319913"/>
                  </a:lnTo>
                  <a:lnTo>
                    <a:pt x="461010" y="324993"/>
                  </a:lnTo>
                  <a:lnTo>
                    <a:pt x="462280" y="324993"/>
                  </a:lnTo>
                  <a:lnTo>
                    <a:pt x="462280" y="323723"/>
                  </a:lnTo>
                  <a:lnTo>
                    <a:pt x="463550" y="323723"/>
                  </a:lnTo>
                  <a:lnTo>
                    <a:pt x="463550" y="321183"/>
                  </a:lnTo>
                  <a:lnTo>
                    <a:pt x="464820" y="321183"/>
                  </a:lnTo>
                  <a:lnTo>
                    <a:pt x="464820" y="319913"/>
                  </a:lnTo>
                  <a:close/>
                </a:path>
                <a:path w="464819" h="392429">
                  <a:moveTo>
                    <a:pt x="3810" y="319913"/>
                  </a:moveTo>
                  <a:lnTo>
                    <a:pt x="1270" y="319913"/>
                  </a:lnTo>
                  <a:lnTo>
                    <a:pt x="1270" y="322453"/>
                  </a:lnTo>
                  <a:lnTo>
                    <a:pt x="2540" y="322453"/>
                  </a:lnTo>
                  <a:lnTo>
                    <a:pt x="2540" y="323723"/>
                  </a:lnTo>
                  <a:lnTo>
                    <a:pt x="3810" y="323723"/>
                  </a:lnTo>
                  <a:lnTo>
                    <a:pt x="3810" y="319913"/>
                  </a:lnTo>
                  <a:close/>
                </a:path>
                <a:path w="464819" h="392429">
                  <a:moveTo>
                    <a:pt x="391160" y="388493"/>
                  </a:moveTo>
                  <a:lnTo>
                    <a:pt x="76200" y="388493"/>
                  </a:lnTo>
                  <a:lnTo>
                    <a:pt x="76200" y="389763"/>
                  </a:lnTo>
                  <a:lnTo>
                    <a:pt x="391160" y="389763"/>
                  </a:lnTo>
                  <a:lnTo>
                    <a:pt x="391160" y="388493"/>
                  </a:lnTo>
                  <a:close/>
                </a:path>
                <a:path w="464819" h="392429">
                  <a:moveTo>
                    <a:pt x="386080" y="391033"/>
                  </a:moveTo>
                  <a:lnTo>
                    <a:pt x="80010" y="391033"/>
                  </a:lnTo>
                  <a:lnTo>
                    <a:pt x="80010" y="392303"/>
                  </a:lnTo>
                  <a:lnTo>
                    <a:pt x="386080" y="392303"/>
                  </a:lnTo>
                  <a:lnTo>
                    <a:pt x="386080" y="391033"/>
                  </a:lnTo>
                  <a:close/>
                </a:path>
                <a:path w="464819" h="392429">
                  <a:moveTo>
                    <a:pt x="388620" y="389763"/>
                  </a:moveTo>
                  <a:lnTo>
                    <a:pt x="78739" y="389763"/>
                  </a:lnTo>
                  <a:lnTo>
                    <a:pt x="78739" y="391033"/>
                  </a:lnTo>
                  <a:lnTo>
                    <a:pt x="388620" y="391033"/>
                  </a:lnTo>
                  <a:lnTo>
                    <a:pt x="388620" y="389763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3590" y="339471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2539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2539" y="77470"/>
                  </a:lnTo>
                  <a:lnTo>
                    <a:pt x="2539" y="76327"/>
                  </a:lnTo>
                  <a:close/>
                </a:path>
                <a:path w="457200" h="384810">
                  <a:moveTo>
                    <a:pt x="457200" y="76327"/>
                  </a:moveTo>
                  <a:lnTo>
                    <a:pt x="453390" y="76327"/>
                  </a:lnTo>
                  <a:lnTo>
                    <a:pt x="453390" y="77470"/>
                  </a:lnTo>
                  <a:lnTo>
                    <a:pt x="457200" y="77470"/>
                  </a:lnTo>
                  <a:lnTo>
                    <a:pt x="457200" y="76327"/>
                  </a:lnTo>
                  <a:close/>
                </a:path>
                <a:path w="457200" h="384810">
                  <a:moveTo>
                    <a:pt x="2539" y="73787"/>
                  </a:moveTo>
                  <a:lnTo>
                    <a:pt x="0" y="73787"/>
                  </a:lnTo>
                  <a:lnTo>
                    <a:pt x="0" y="76200"/>
                  </a:lnTo>
                  <a:lnTo>
                    <a:pt x="2539" y="76200"/>
                  </a:lnTo>
                  <a:lnTo>
                    <a:pt x="2539" y="73787"/>
                  </a:lnTo>
                  <a:close/>
                </a:path>
                <a:path w="457200" h="384810">
                  <a:moveTo>
                    <a:pt x="457200" y="73787"/>
                  </a:moveTo>
                  <a:lnTo>
                    <a:pt x="453390" y="73787"/>
                  </a:lnTo>
                  <a:lnTo>
                    <a:pt x="453390" y="76200"/>
                  </a:lnTo>
                  <a:lnTo>
                    <a:pt x="457200" y="76200"/>
                  </a:lnTo>
                  <a:lnTo>
                    <a:pt x="457200" y="73787"/>
                  </a:lnTo>
                  <a:close/>
                </a:path>
                <a:path w="457200" h="384810">
                  <a:moveTo>
                    <a:pt x="2539" y="69977"/>
                  </a:moveTo>
                  <a:lnTo>
                    <a:pt x="0" y="69977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69977"/>
                  </a:lnTo>
                  <a:close/>
                </a:path>
                <a:path w="457200" h="384810">
                  <a:moveTo>
                    <a:pt x="457200" y="69977"/>
                  </a:moveTo>
                  <a:lnTo>
                    <a:pt x="453390" y="69977"/>
                  </a:lnTo>
                  <a:lnTo>
                    <a:pt x="453390" y="73660"/>
                  </a:lnTo>
                  <a:lnTo>
                    <a:pt x="457200" y="73660"/>
                  </a:lnTo>
                  <a:lnTo>
                    <a:pt x="457200" y="69977"/>
                  </a:lnTo>
                  <a:close/>
                </a:path>
                <a:path w="457200" h="384810">
                  <a:moveTo>
                    <a:pt x="2539" y="67437"/>
                  </a:moveTo>
                  <a:lnTo>
                    <a:pt x="0" y="67437"/>
                  </a:lnTo>
                  <a:lnTo>
                    <a:pt x="0" y="69850"/>
                  </a:lnTo>
                  <a:lnTo>
                    <a:pt x="2539" y="69850"/>
                  </a:lnTo>
                  <a:lnTo>
                    <a:pt x="2539" y="67437"/>
                  </a:lnTo>
                  <a:close/>
                </a:path>
                <a:path w="457200" h="384810">
                  <a:moveTo>
                    <a:pt x="457200" y="67437"/>
                  </a:moveTo>
                  <a:lnTo>
                    <a:pt x="453390" y="67437"/>
                  </a:lnTo>
                  <a:lnTo>
                    <a:pt x="453390" y="69850"/>
                  </a:lnTo>
                  <a:lnTo>
                    <a:pt x="457200" y="69850"/>
                  </a:lnTo>
                  <a:lnTo>
                    <a:pt x="457200" y="67437"/>
                  </a:lnTo>
                  <a:close/>
                </a:path>
                <a:path w="457200" h="384810">
                  <a:moveTo>
                    <a:pt x="2539" y="62484"/>
                  </a:moveTo>
                  <a:lnTo>
                    <a:pt x="1269" y="62484"/>
                  </a:lnTo>
                  <a:lnTo>
                    <a:pt x="1269" y="64897"/>
                  </a:lnTo>
                  <a:lnTo>
                    <a:pt x="0" y="64897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2484"/>
                  </a:lnTo>
                  <a:close/>
                </a:path>
                <a:path w="457200" h="384810">
                  <a:moveTo>
                    <a:pt x="455929" y="60960"/>
                  </a:moveTo>
                  <a:lnTo>
                    <a:pt x="454659" y="60960"/>
                  </a:lnTo>
                  <a:lnTo>
                    <a:pt x="453390" y="61087"/>
                  </a:lnTo>
                  <a:lnTo>
                    <a:pt x="453390" y="67310"/>
                  </a:lnTo>
                  <a:lnTo>
                    <a:pt x="457200" y="67310"/>
                  </a:lnTo>
                  <a:lnTo>
                    <a:pt x="457199" y="62484"/>
                  </a:lnTo>
                  <a:lnTo>
                    <a:pt x="455929" y="62484"/>
                  </a:lnTo>
                  <a:lnTo>
                    <a:pt x="455929" y="60960"/>
                  </a:lnTo>
                  <a:close/>
                </a:path>
                <a:path w="457200" h="384810">
                  <a:moveTo>
                    <a:pt x="454659" y="59944"/>
                  </a:moveTo>
                  <a:lnTo>
                    <a:pt x="453390" y="59944"/>
                  </a:lnTo>
                  <a:lnTo>
                    <a:pt x="453390" y="60960"/>
                  </a:lnTo>
                  <a:lnTo>
                    <a:pt x="454659" y="60960"/>
                  </a:lnTo>
                  <a:lnTo>
                    <a:pt x="454659" y="59944"/>
                  </a:lnTo>
                  <a:close/>
                </a:path>
                <a:path w="457200" h="384810">
                  <a:moveTo>
                    <a:pt x="67309" y="3810"/>
                  </a:moveTo>
                  <a:lnTo>
                    <a:pt x="64769" y="3810"/>
                  </a:lnTo>
                  <a:lnTo>
                    <a:pt x="67309" y="3937"/>
                  </a:lnTo>
                  <a:close/>
                </a:path>
                <a:path w="457200" h="384810">
                  <a:moveTo>
                    <a:pt x="389890" y="2794"/>
                  </a:moveTo>
                  <a:lnTo>
                    <a:pt x="67309" y="2794"/>
                  </a:lnTo>
                  <a:lnTo>
                    <a:pt x="67309" y="3810"/>
                  </a:lnTo>
                  <a:lnTo>
                    <a:pt x="389890" y="3810"/>
                  </a:lnTo>
                  <a:lnTo>
                    <a:pt x="389890" y="2794"/>
                  </a:lnTo>
                  <a:close/>
                </a:path>
                <a:path w="457200" h="384810">
                  <a:moveTo>
                    <a:pt x="387350" y="1397"/>
                  </a:moveTo>
                  <a:lnTo>
                    <a:pt x="69850" y="1397"/>
                  </a:lnTo>
                  <a:lnTo>
                    <a:pt x="69850" y="2794"/>
                  </a:lnTo>
                  <a:lnTo>
                    <a:pt x="387350" y="2794"/>
                  </a:lnTo>
                  <a:lnTo>
                    <a:pt x="387350" y="1397"/>
                  </a:lnTo>
                  <a:close/>
                </a:path>
                <a:path w="457200" h="384810">
                  <a:moveTo>
                    <a:pt x="73659" y="126"/>
                  </a:moveTo>
                  <a:lnTo>
                    <a:pt x="71119" y="126"/>
                  </a:lnTo>
                  <a:lnTo>
                    <a:pt x="71119" y="1397"/>
                  </a:lnTo>
                  <a:lnTo>
                    <a:pt x="386079" y="1397"/>
                  </a:lnTo>
                  <a:lnTo>
                    <a:pt x="386079" y="254"/>
                  </a:lnTo>
                  <a:lnTo>
                    <a:pt x="73659" y="254"/>
                  </a:lnTo>
                  <a:lnTo>
                    <a:pt x="73659" y="126"/>
                  </a:lnTo>
                  <a:close/>
                </a:path>
                <a:path w="457200" h="384810">
                  <a:moveTo>
                    <a:pt x="386079" y="0"/>
                  </a:moveTo>
                  <a:lnTo>
                    <a:pt x="383540" y="0"/>
                  </a:lnTo>
                  <a:lnTo>
                    <a:pt x="383540" y="254"/>
                  </a:lnTo>
                  <a:lnTo>
                    <a:pt x="386079" y="254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253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539" y="83820"/>
                  </a:lnTo>
                  <a:lnTo>
                    <a:pt x="2539" y="77470"/>
                  </a:lnTo>
                  <a:close/>
                </a:path>
                <a:path w="457200" h="384810">
                  <a:moveTo>
                    <a:pt x="457200" y="77470"/>
                  </a:moveTo>
                  <a:lnTo>
                    <a:pt x="453390" y="77470"/>
                  </a:lnTo>
                  <a:lnTo>
                    <a:pt x="453390" y="83820"/>
                  </a:lnTo>
                  <a:lnTo>
                    <a:pt x="457200" y="83820"/>
                  </a:lnTo>
                  <a:lnTo>
                    <a:pt x="457200" y="77470"/>
                  </a:lnTo>
                  <a:close/>
                </a:path>
                <a:path w="457200" h="384810">
                  <a:moveTo>
                    <a:pt x="2539" y="83820"/>
                  </a:moveTo>
                  <a:lnTo>
                    <a:pt x="0" y="83820"/>
                  </a:lnTo>
                  <a:lnTo>
                    <a:pt x="0" y="102870"/>
                  </a:lnTo>
                  <a:lnTo>
                    <a:pt x="2539" y="102870"/>
                  </a:lnTo>
                  <a:lnTo>
                    <a:pt x="2539" y="83820"/>
                  </a:lnTo>
                  <a:close/>
                </a:path>
                <a:path w="457200" h="384810">
                  <a:moveTo>
                    <a:pt x="457200" y="83820"/>
                  </a:moveTo>
                  <a:lnTo>
                    <a:pt x="453390" y="83820"/>
                  </a:lnTo>
                  <a:lnTo>
                    <a:pt x="453390" y="102870"/>
                  </a:lnTo>
                  <a:lnTo>
                    <a:pt x="457200" y="102870"/>
                  </a:lnTo>
                  <a:lnTo>
                    <a:pt x="457200" y="83820"/>
                  </a:lnTo>
                  <a:close/>
                </a:path>
                <a:path w="457200" h="384810">
                  <a:moveTo>
                    <a:pt x="2539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2539" y="109220"/>
                  </a:lnTo>
                  <a:lnTo>
                    <a:pt x="2539" y="102870"/>
                  </a:lnTo>
                  <a:close/>
                </a:path>
                <a:path w="457200" h="384810">
                  <a:moveTo>
                    <a:pt x="457200" y="102870"/>
                  </a:moveTo>
                  <a:lnTo>
                    <a:pt x="453390" y="102870"/>
                  </a:lnTo>
                  <a:lnTo>
                    <a:pt x="453390" y="109220"/>
                  </a:lnTo>
                  <a:lnTo>
                    <a:pt x="457200" y="109220"/>
                  </a:lnTo>
                  <a:lnTo>
                    <a:pt x="457200" y="102870"/>
                  </a:lnTo>
                  <a:close/>
                </a:path>
                <a:path w="457200" h="384810">
                  <a:moveTo>
                    <a:pt x="2539" y="109220"/>
                  </a:moveTo>
                  <a:lnTo>
                    <a:pt x="0" y="109220"/>
                  </a:lnTo>
                  <a:lnTo>
                    <a:pt x="0" y="220980"/>
                  </a:lnTo>
                  <a:lnTo>
                    <a:pt x="2539" y="220980"/>
                  </a:lnTo>
                  <a:lnTo>
                    <a:pt x="2539" y="109220"/>
                  </a:lnTo>
                  <a:close/>
                </a:path>
                <a:path w="457200" h="384810">
                  <a:moveTo>
                    <a:pt x="457200" y="109220"/>
                  </a:moveTo>
                  <a:lnTo>
                    <a:pt x="453390" y="109220"/>
                  </a:lnTo>
                  <a:lnTo>
                    <a:pt x="453390" y="220980"/>
                  </a:lnTo>
                  <a:lnTo>
                    <a:pt x="457200" y="220980"/>
                  </a:lnTo>
                  <a:lnTo>
                    <a:pt x="457200" y="109220"/>
                  </a:lnTo>
                  <a:close/>
                </a:path>
                <a:path w="457200" h="384810">
                  <a:moveTo>
                    <a:pt x="2539" y="220980"/>
                  </a:moveTo>
                  <a:lnTo>
                    <a:pt x="0" y="220980"/>
                  </a:lnTo>
                  <a:lnTo>
                    <a:pt x="0" y="246380"/>
                  </a:lnTo>
                  <a:lnTo>
                    <a:pt x="2539" y="246380"/>
                  </a:lnTo>
                  <a:lnTo>
                    <a:pt x="2539" y="220980"/>
                  </a:lnTo>
                  <a:close/>
                </a:path>
                <a:path w="457200" h="384810">
                  <a:moveTo>
                    <a:pt x="457200" y="220980"/>
                  </a:moveTo>
                  <a:lnTo>
                    <a:pt x="453390" y="220980"/>
                  </a:lnTo>
                  <a:lnTo>
                    <a:pt x="453390" y="246380"/>
                  </a:lnTo>
                  <a:lnTo>
                    <a:pt x="457200" y="246380"/>
                  </a:lnTo>
                  <a:lnTo>
                    <a:pt x="457200" y="220980"/>
                  </a:lnTo>
                  <a:close/>
                </a:path>
                <a:path w="457200" h="384810">
                  <a:moveTo>
                    <a:pt x="2539" y="246380"/>
                  </a:moveTo>
                  <a:lnTo>
                    <a:pt x="0" y="246380"/>
                  </a:lnTo>
                  <a:lnTo>
                    <a:pt x="0" y="252730"/>
                  </a:lnTo>
                  <a:lnTo>
                    <a:pt x="2539" y="252730"/>
                  </a:lnTo>
                  <a:lnTo>
                    <a:pt x="2539" y="246380"/>
                  </a:lnTo>
                  <a:close/>
                </a:path>
                <a:path w="457200" h="384810">
                  <a:moveTo>
                    <a:pt x="457200" y="246380"/>
                  </a:moveTo>
                  <a:lnTo>
                    <a:pt x="453390" y="246380"/>
                  </a:lnTo>
                  <a:lnTo>
                    <a:pt x="453390" y="252730"/>
                  </a:lnTo>
                  <a:lnTo>
                    <a:pt x="457200" y="252730"/>
                  </a:lnTo>
                  <a:lnTo>
                    <a:pt x="457200" y="246380"/>
                  </a:lnTo>
                  <a:close/>
                </a:path>
                <a:path w="457200" h="384810">
                  <a:moveTo>
                    <a:pt x="2539" y="252730"/>
                  </a:moveTo>
                  <a:lnTo>
                    <a:pt x="0" y="252730"/>
                  </a:lnTo>
                  <a:lnTo>
                    <a:pt x="0" y="265430"/>
                  </a:lnTo>
                  <a:lnTo>
                    <a:pt x="2539" y="265430"/>
                  </a:lnTo>
                  <a:lnTo>
                    <a:pt x="2539" y="252730"/>
                  </a:lnTo>
                  <a:close/>
                </a:path>
                <a:path w="457200" h="384810">
                  <a:moveTo>
                    <a:pt x="457200" y="252730"/>
                  </a:moveTo>
                  <a:lnTo>
                    <a:pt x="453390" y="252730"/>
                  </a:lnTo>
                  <a:lnTo>
                    <a:pt x="453390" y="265430"/>
                  </a:lnTo>
                  <a:lnTo>
                    <a:pt x="457200" y="265430"/>
                  </a:lnTo>
                  <a:lnTo>
                    <a:pt x="457200" y="252730"/>
                  </a:lnTo>
                  <a:close/>
                </a:path>
                <a:path w="457200" h="384810">
                  <a:moveTo>
                    <a:pt x="2539" y="265430"/>
                  </a:moveTo>
                  <a:lnTo>
                    <a:pt x="0" y="265430"/>
                  </a:lnTo>
                  <a:lnTo>
                    <a:pt x="0" y="271780"/>
                  </a:lnTo>
                  <a:lnTo>
                    <a:pt x="2539" y="271780"/>
                  </a:lnTo>
                  <a:lnTo>
                    <a:pt x="2539" y="265430"/>
                  </a:lnTo>
                  <a:close/>
                </a:path>
                <a:path w="457200" h="384810">
                  <a:moveTo>
                    <a:pt x="457200" y="265430"/>
                  </a:moveTo>
                  <a:lnTo>
                    <a:pt x="453390" y="265430"/>
                  </a:lnTo>
                  <a:lnTo>
                    <a:pt x="453390" y="271780"/>
                  </a:lnTo>
                  <a:lnTo>
                    <a:pt x="457200" y="271780"/>
                  </a:lnTo>
                  <a:lnTo>
                    <a:pt x="457200" y="265430"/>
                  </a:lnTo>
                  <a:close/>
                </a:path>
                <a:path w="457200" h="384810">
                  <a:moveTo>
                    <a:pt x="2539" y="271780"/>
                  </a:moveTo>
                  <a:lnTo>
                    <a:pt x="0" y="271780"/>
                  </a:lnTo>
                  <a:lnTo>
                    <a:pt x="0" y="283210"/>
                  </a:lnTo>
                  <a:lnTo>
                    <a:pt x="2539" y="283210"/>
                  </a:lnTo>
                  <a:lnTo>
                    <a:pt x="2539" y="271780"/>
                  </a:lnTo>
                  <a:close/>
                </a:path>
                <a:path w="457200" h="384810">
                  <a:moveTo>
                    <a:pt x="457200" y="271780"/>
                  </a:moveTo>
                  <a:lnTo>
                    <a:pt x="453390" y="271780"/>
                  </a:lnTo>
                  <a:lnTo>
                    <a:pt x="453390" y="283210"/>
                  </a:lnTo>
                  <a:lnTo>
                    <a:pt x="457200" y="283210"/>
                  </a:lnTo>
                  <a:lnTo>
                    <a:pt x="457200" y="271780"/>
                  </a:lnTo>
                  <a:close/>
                </a:path>
                <a:path w="457200" h="384810">
                  <a:moveTo>
                    <a:pt x="2539" y="283210"/>
                  </a:moveTo>
                  <a:lnTo>
                    <a:pt x="0" y="283210"/>
                  </a:lnTo>
                  <a:lnTo>
                    <a:pt x="0" y="290830"/>
                  </a:lnTo>
                  <a:lnTo>
                    <a:pt x="2539" y="290830"/>
                  </a:lnTo>
                  <a:lnTo>
                    <a:pt x="2539" y="283210"/>
                  </a:lnTo>
                  <a:close/>
                </a:path>
                <a:path w="457200" h="384810">
                  <a:moveTo>
                    <a:pt x="457200" y="283210"/>
                  </a:moveTo>
                  <a:lnTo>
                    <a:pt x="453390" y="283210"/>
                  </a:lnTo>
                  <a:lnTo>
                    <a:pt x="453390" y="290830"/>
                  </a:lnTo>
                  <a:lnTo>
                    <a:pt x="457200" y="290830"/>
                  </a:lnTo>
                  <a:lnTo>
                    <a:pt x="457200" y="283210"/>
                  </a:lnTo>
                  <a:close/>
                </a:path>
                <a:path w="457200" h="384810">
                  <a:moveTo>
                    <a:pt x="2539" y="290830"/>
                  </a:moveTo>
                  <a:lnTo>
                    <a:pt x="0" y="290830"/>
                  </a:lnTo>
                  <a:lnTo>
                    <a:pt x="0" y="297180"/>
                  </a:lnTo>
                  <a:lnTo>
                    <a:pt x="2539" y="297180"/>
                  </a:lnTo>
                  <a:lnTo>
                    <a:pt x="2539" y="290830"/>
                  </a:lnTo>
                  <a:close/>
                </a:path>
                <a:path w="457200" h="384810">
                  <a:moveTo>
                    <a:pt x="457200" y="290830"/>
                  </a:moveTo>
                  <a:lnTo>
                    <a:pt x="453390" y="290830"/>
                  </a:lnTo>
                  <a:lnTo>
                    <a:pt x="453390" y="297180"/>
                  </a:lnTo>
                  <a:lnTo>
                    <a:pt x="457200" y="297180"/>
                  </a:lnTo>
                  <a:lnTo>
                    <a:pt x="457200" y="290830"/>
                  </a:lnTo>
                  <a:close/>
                </a:path>
                <a:path w="457200" h="384810">
                  <a:moveTo>
                    <a:pt x="2539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297180"/>
                  </a:lnTo>
                  <a:close/>
                </a:path>
                <a:path w="457200" h="384810">
                  <a:moveTo>
                    <a:pt x="457200" y="297180"/>
                  </a:moveTo>
                  <a:lnTo>
                    <a:pt x="453390" y="297180"/>
                  </a:lnTo>
                  <a:lnTo>
                    <a:pt x="453390" y="302260"/>
                  </a:lnTo>
                  <a:lnTo>
                    <a:pt x="457200" y="302260"/>
                  </a:lnTo>
                  <a:lnTo>
                    <a:pt x="457200" y="297180"/>
                  </a:lnTo>
                  <a:close/>
                </a:path>
                <a:path w="457200" h="384810">
                  <a:moveTo>
                    <a:pt x="2539" y="302260"/>
                  </a:moveTo>
                  <a:lnTo>
                    <a:pt x="0" y="302260"/>
                  </a:lnTo>
                  <a:lnTo>
                    <a:pt x="0" y="309880"/>
                  </a:lnTo>
                  <a:lnTo>
                    <a:pt x="2539" y="309880"/>
                  </a:lnTo>
                  <a:lnTo>
                    <a:pt x="2539" y="302260"/>
                  </a:lnTo>
                  <a:close/>
                </a:path>
                <a:path w="457200" h="384810">
                  <a:moveTo>
                    <a:pt x="457200" y="302260"/>
                  </a:moveTo>
                  <a:lnTo>
                    <a:pt x="453390" y="302260"/>
                  </a:lnTo>
                  <a:lnTo>
                    <a:pt x="453390" y="309880"/>
                  </a:lnTo>
                  <a:lnTo>
                    <a:pt x="457200" y="309880"/>
                  </a:lnTo>
                  <a:lnTo>
                    <a:pt x="457200" y="302260"/>
                  </a:lnTo>
                  <a:close/>
                </a:path>
                <a:path w="457200" h="384810">
                  <a:moveTo>
                    <a:pt x="2539" y="309880"/>
                  </a:moveTo>
                  <a:lnTo>
                    <a:pt x="0" y="309880"/>
                  </a:lnTo>
                  <a:lnTo>
                    <a:pt x="0" y="316230"/>
                  </a:lnTo>
                  <a:lnTo>
                    <a:pt x="2539" y="316230"/>
                  </a:lnTo>
                  <a:lnTo>
                    <a:pt x="2539" y="309880"/>
                  </a:lnTo>
                  <a:close/>
                </a:path>
                <a:path w="457200" h="384810">
                  <a:moveTo>
                    <a:pt x="457200" y="309880"/>
                  </a:moveTo>
                  <a:lnTo>
                    <a:pt x="453390" y="309880"/>
                  </a:lnTo>
                  <a:lnTo>
                    <a:pt x="453390" y="316230"/>
                  </a:lnTo>
                  <a:lnTo>
                    <a:pt x="457200" y="316230"/>
                  </a:lnTo>
                  <a:lnTo>
                    <a:pt x="457200" y="309880"/>
                  </a:lnTo>
                  <a:close/>
                </a:path>
                <a:path w="457200" h="384810">
                  <a:moveTo>
                    <a:pt x="2539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2539" y="321310"/>
                  </a:lnTo>
                  <a:lnTo>
                    <a:pt x="2539" y="316230"/>
                  </a:lnTo>
                  <a:close/>
                </a:path>
                <a:path w="457200" h="384810">
                  <a:moveTo>
                    <a:pt x="457200" y="316230"/>
                  </a:moveTo>
                  <a:lnTo>
                    <a:pt x="453390" y="316230"/>
                  </a:lnTo>
                  <a:lnTo>
                    <a:pt x="453390" y="321310"/>
                  </a:lnTo>
                  <a:lnTo>
                    <a:pt x="457200" y="321310"/>
                  </a:lnTo>
                  <a:lnTo>
                    <a:pt x="457200" y="316230"/>
                  </a:lnTo>
                  <a:close/>
                </a:path>
                <a:path w="457200" h="384810">
                  <a:moveTo>
                    <a:pt x="457199" y="321310"/>
                  </a:moveTo>
                  <a:lnTo>
                    <a:pt x="453390" y="321310"/>
                  </a:lnTo>
                  <a:lnTo>
                    <a:pt x="453390" y="326390"/>
                  </a:lnTo>
                  <a:lnTo>
                    <a:pt x="454659" y="326390"/>
                  </a:lnTo>
                  <a:lnTo>
                    <a:pt x="454659" y="325120"/>
                  </a:lnTo>
                  <a:lnTo>
                    <a:pt x="455929" y="325120"/>
                  </a:lnTo>
                  <a:lnTo>
                    <a:pt x="455929" y="323850"/>
                  </a:lnTo>
                  <a:lnTo>
                    <a:pt x="457199" y="323850"/>
                  </a:lnTo>
                  <a:lnTo>
                    <a:pt x="457199" y="321310"/>
                  </a:lnTo>
                  <a:close/>
                </a:path>
                <a:path w="457200" h="384810">
                  <a:moveTo>
                    <a:pt x="2539" y="321310"/>
                  </a:moveTo>
                  <a:lnTo>
                    <a:pt x="1269" y="32131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1310"/>
                  </a:lnTo>
                  <a:close/>
                </a:path>
                <a:path w="457200" h="384810">
                  <a:moveTo>
                    <a:pt x="388620" y="383540"/>
                  </a:moveTo>
                  <a:lnTo>
                    <a:pt x="69850" y="383540"/>
                  </a:lnTo>
                  <a:lnTo>
                    <a:pt x="69850" y="384810"/>
                  </a:lnTo>
                  <a:lnTo>
                    <a:pt x="388620" y="384810"/>
                  </a:lnTo>
                  <a:lnTo>
                    <a:pt x="388620" y="383540"/>
                  </a:lnTo>
                  <a:close/>
                </a:path>
                <a:path w="457200" h="384810">
                  <a:moveTo>
                    <a:pt x="391159" y="382270"/>
                  </a:moveTo>
                  <a:lnTo>
                    <a:pt x="68579" y="382270"/>
                  </a:lnTo>
                  <a:lnTo>
                    <a:pt x="68579" y="383540"/>
                  </a:lnTo>
                  <a:lnTo>
                    <a:pt x="391159" y="383540"/>
                  </a:lnTo>
                  <a:lnTo>
                    <a:pt x="391159" y="382270"/>
                  </a:lnTo>
                  <a:close/>
                </a:path>
                <a:path w="457200" h="384810">
                  <a:moveTo>
                    <a:pt x="392430" y="381000"/>
                  </a:moveTo>
                  <a:lnTo>
                    <a:pt x="66040" y="381000"/>
                  </a:lnTo>
                  <a:lnTo>
                    <a:pt x="66040" y="382270"/>
                  </a:lnTo>
                  <a:lnTo>
                    <a:pt x="392430" y="382270"/>
                  </a:lnTo>
                  <a:lnTo>
                    <a:pt x="392430" y="381000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86129" y="339852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10" y="72517"/>
                  </a:moveTo>
                  <a:lnTo>
                    <a:pt x="0" y="72517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72517"/>
                  </a:lnTo>
                  <a:close/>
                </a:path>
                <a:path w="450850" h="377189">
                  <a:moveTo>
                    <a:pt x="450850" y="72517"/>
                  </a:moveTo>
                  <a:lnTo>
                    <a:pt x="447039" y="72517"/>
                  </a:lnTo>
                  <a:lnTo>
                    <a:pt x="447039" y="73660"/>
                  </a:lnTo>
                  <a:lnTo>
                    <a:pt x="450850" y="73660"/>
                  </a:lnTo>
                  <a:lnTo>
                    <a:pt x="450850" y="72517"/>
                  </a:lnTo>
                  <a:close/>
                </a:path>
                <a:path w="450850" h="377189">
                  <a:moveTo>
                    <a:pt x="3810" y="69976"/>
                  </a:moveTo>
                  <a:lnTo>
                    <a:pt x="0" y="69976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9976"/>
                  </a:lnTo>
                  <a:close/>
                </a:path>
                <a:path w="450850" h="377189">
                  <a:moveTo>
                    <a:pt x="450850" y="69976"/>
                  </a:moveTo>
                  <a:lnTo>
                    <a:pt x="447039" y="69976"/>
                  </a:lnTo>
                  <a:lnTo>
                    <a:pt x="447039" y="72389"/>
                  </a:lnTo>
                  <a:lnTo>
                    <a:pt x="450850" y="72389"/>
                  </a:lnTo>
                  <a:lnTo>
                    <a:pt x="450850" y="69976"/>
                  </a:lnTo>
                  <a:close/>
                </a:path>
                <a:path w="450850" h="377189">
                  <a:moveTo>
                    <a:pt x="3810" y="66167"/>
                  </a:moveTo>
                  <a:lnTo>
                    <a:pt x="0" y="66167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6167"/>
                  </a:lnTo>
                  <a:close/>
                </a:path>
                <a:path w="450850" h="377189">
                  <a:moveTo>
                    <a:pt x="450850" y="66167"/>
                  </a:moveTo>
                  <a:lnTo>
                    <a:pt x="447039" y="66167"/>
                  </a:lnTo>
                  <a:lnTo>
                    <a:pt x="447039" y="69850"/>
                  </a:lnTo>
                  <a:lnTo>
                    <a:pt x="450850" y="69850"/>
                  </a:lnTo>
                  <a:lnTo>
                    <a:pt x="450850" y="66167"/>
                  </a:lnTo>
                  <a:close/>
                </a:path>
                <a:path w="450850" h="377189">
                  <a:moveTo>
                    <a:pt x="3810" y="63626"/>
                  </a:moveTo>
                  <a:lnTo>
                    <a:pt x="0" y="63626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626"/>
                  </a:lnTo>
                  <a:close/>
                </a:path>
                <a:path w="450850" h="377189">
                  <a:moveTo>
                    <a:pt x="450850" y="63626"/>
                  </a:moveTo>
                  <a:lnTo>
                    <a:pt x="447039" y="63626"/>
                  </a:lnTo>
                  <a:lnTo>
                    <a:pt x="447039" y="66039"/>
                  </a:lnTo>
                  <a:lnTo>
                    <a:pt x="450850" y="66039"/>
                  </a:lnTo>
                  <a:lnTo>
                    <a:pt x="450850" y="63626"/>
                  </a:lnTo>
                  <a:close/>
                </a:path>
                <a:path w="450850" h="377189">
                  <a:moveTo>
                    <a:pt x="127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276"/>
                  </a:lnTo>
                  <a:lnTo>
                    <a:pt x="1270" y="57276"/>
                  </a:lnTo>
                  <a:close/>
                </a:path>
                <a:path w="450850" h="377189">
                  <a:moveTo>
                    <a:pt x="450850" y="57276"/>
                  </a:moveTo>
                  <a:lnTo>
                    <a:pt x="447039" y="57276"/>
                  </a:lnTo>
                  <a:lnTo>
                    <a:pt x="447039" y="63500"/>
                  </a:lnTo>
                  <a:lnTo>
                    <a:pt x="450850" y="63500"/>
                  </a:lnTo>
                  <a:lnTo>
                    <a:pt x="450850" y="57276"/>
                  </a:lnTo>
                  <a:close/>
                </a:path>
                <a:path w="450850" h="377189">
                  <a:moveTo>
                    <a:pt x="3810" y="53339"/>
                  </a:moveTo>
                  <a:lnTo>
                    <a:pt x="2540" y="53339"/>
                  </a:lnTo>
                  <a:lnTo>
                    <a:pt x="2540" y="56134"/>
                  </a:lnTo>
                  <a:lnTo>
                    <a:pt x="1270" y="56134"/>
                  </a:lnTo>
                  <a:lnTo>
                    <a:pt x="1270" y="57150"/>
                  </a:lnTo>
                  <a:lnTo>
                    <a:pt x="3810" y="57150"/>
                  </a:lnTo>
                  <a:lnTo>
                    <a:pt x="3810" y="53339"/>
                  </a:lnTo>
                  <a:close/>
                </a:path>
                <a:path w="450850" h="377189">
                  <a:moveTo>
                    <a:pt x="449580" y="53594"/>
                  </a:moveTo>
                  <a:lnTo>
                    <a:pt x="447039" y="53594"/>
                  </a:lnTo>
                  <a:lnTo>
                    <a:pt x="447039" y="57150"/>
                  </a:lnTo>
                  <a:lnTo>
                    <a:pt x="450850" y="57150"/>
                  </a:lnTo>
                  <a:lnTo>
                    <a:pt x="450850" y="54737"/>
                  </a:lnTo>
                  <a:lnTo>
                    <a:pt x="449580" y="54737"/>
                  </a:lnTo>
                  <a:lnTo>
                    <a:pt x="449580" y="53594"/>
                  </a:lnTo>
                  <a:close/>
                </a:path>
                <a:path w="450850" h="377189">
                  <a:moveTo>
                    <a:pt x="448309" y="50800"/>
                  </a:moveTo>
                  <a:lnTo>
                    <a:pt x="447039" y="50800"/>
                  </a:lnTo>
                  <a:lnTo>
                    <a:pt x="447039" y="53339"/>
                  </a:lnTo>
                  <a:lnTo>
                    <a:pt x="449580" y="53339"/>
                  </a:lnTo>
                  <a:lnTo>
                    <a:pt x="449580" y="52324"/>
                  </a:lnTo>
                  <a:lnTo>
                    <a:pt x="448309" y="52324"/>
                  </a:lnTo>
                  <a:lnTo>
                    <a:pt x="448309" y="50800"/>
                  </a:lnTo>
                  <a:close/>
                </a:path>
                <a:path w="450850" h="377189">
                  <a:moveTo>
                    <a:pt x="59689" y="2539"/>
                  </a:moveTo>
                  <a:lnTo>
                    <a:pt x="58420" y="2539"/>
                  </a:lnTo>
                  <a:lnTo>
                    <a:pt x="59689" y="2666"/>
                  </a:lnTo>
                  <a:close/>
                </a:path>
                <a:path w="450850" h="377189">
                  <a:moveTo>
                    <a:pt x="391159" y="1524"/>
                  </a:moveTo>
                  <a:lnTo>
                    <a:pt x="59689" y="1524"/>
                  </a:lnTo>
                  <a:lnTo>
                    <a:pt x="59689" y="2539"/>
                  </a:lnTo>
                  <a:lnTo>
                    <a:pt x="391159" y="2539"/>
                  </a:lnTo>
                  <a:lnTo>
                    <a:pt x="391159" y="1524"/>
                  </a:lnTo>
                  <a:close/>
                </a:path>
                <a:path w="450850" h="377189">
                  <a:moveTo>
                    <a:pt x="389889" y="0"/>
                  </a:moveTo>
                  <a:lnTo>
                    <a:pt x="387350" y="0"/>
                  </a:lnTo>
                  <a:lnTo>
                    <a:pt x="62229" y="126"/>
                  </a:lnTo>
                  <a:lnTo>
                    <a:pt x="62229" y="1524"/>
                  </a:lnTo>
                  <a:lnTo>
                    <a:pt x="389889" y="1524"/>
                  </a:lnTo>
                  <a:lnTo>
                    <a:pt x="389889" y="0"/>
                  </a:lnTo>
                  <a:close/>
                </a:path>
                <a:path w="450850" h="377189">
                  <a:moveTo>
                    <a:pt x="381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3660"/>
                  </a:lnTo>
                  <a:close/>
                </a:path>
                <a:path w="450850" h="377189">
                  <a:moveTo>
                    <a:pt x="450850" y="73660"/>
                  </a:moveTo>
                  <a:lnTo>
                    <a:pt x="447039" y="73660"/>
                  </a:lnTo>
                  <a:lnTo>
                    <a:pt x="447039" y="80010"/>
                  </a:lnTo>
                  <a:lnTo>
                    <a:pt x="450850" y="80010"/>
                  </a:lnTo>
                  <a:lnTo>
                    <a:pt x="450850" y="73660"/>
                  </a:lnTo>
                  <a:close/>
                </a:path>
                <a:path w="450850" h="377189">
                  <a:moveTo>
                    <a:pt x="3810" y="80010"/>
                  </a:moveTo>
                  <a:lnTo>
                    <a:pt x="0" y="8001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80010"/>
                  </a:lnTo>
                  <a:close/>
                </a:path>
                <a:path w="450850" h="377189">
                  <a:moveTo>
                    <a:pt x="450850" y="80010"/>
                  </a:moveTo>
                  <a:lnTo>
                    <a:pt x="447039" y="80010"/>
                  </a:lnTo>
                  <a:lnTo>
                    <a:pt x="447039" y="99060"/>
                  </a:lnTo>
                  <a:lnTo>
                    <a:pt x="450850" y="99060"/>
                  </a:lnTo>
                  <a:lnTo>
                    <a:pt x="450850" y="80010"/>
                  </a:lnTo>
                  <a:close/>
                </a:path>
                <a:path w="450850" h="377189">
                  <a:moveTo>
                    <a:pt x="381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99060"/>
                  </a:lnTo>
                  <a:close/>
                </a:path>
                <a:path w="450850" h="377189">
                  <a:moveTo>
                    <a:pt x="450850" y="99060"/>
                  </a:moveTo>
                  <a:lnTo>
                    <a:pt x="447039" y="99060"/>
                  </a:lnTo>
                  <a:lnTo>
                    <a:pt x="447039" y="105410"/>
                  </a:lnTo>
                  <a:lnTo>
                    <a:pt x="450850" y="105410"/>
                  </a:lnTo>
                  <a:lnTo>
                    <a:pt x="450850" y="99060"/>
                  </a:lnTo>
                  <a:close/>
                </a:path>
                <a:path w="450850" h="377189">
                  <a:moveTo>
                    <a:pt x="3810" y="105410"/>
                  </a:moveTo>
                  <a:lnTo>
                    <a:pt x="0" y="105410"/>
                  </a:lnTo>
                  <a:lnTo>
                    <a:pt x="0" y="217170"/>
                  </a:lnTo>
                  <a:lnTo>
                    <a:pt x="3810" y="217170"/>
                  </a:lnTo>
                  <a:lnTo>
                    <a:pt x="3810" y="105410"/>
                  </a:lnTo>
                  <a:close/>
                </a:path>
                <a:path w="450850" h="377189">
                  <a:moveTo>
                    <a:pt x="450850" y="105410"/>
                  </a:moveTo>
                  <a:lnTo>
                    <a:pt x="447039" y="105410"/>
                  </a:lnTo>
                  <a:lnTo>
                    <a:pt x="447039" y="217170"/>
                  </a:lnTo>
                  <a:lnTo>
                    <a:pt x="450850" y="217170"/>
                  </a:lnTo>
                  <a:lnTo>
                    <a:pt x="450850" y="105410"/>
                  </a:lnTo>
                  <a:close/>
                </a:path>
                <a:path w="450850" h="377189">
                  <a:moveTo>
                    <a:pt x="3810" y="217170"/>
                  </a:moveTo>
                  <a:lnTo>
                    <a:pt x="0" y="217170"/>
                  </a:lnTo>
                  <a:lnTo>
                    <a:pt x="0" y="242570"/>
                  </a:lnTo>
                  <a:lnTo>
                    <a:pt x="3810" y="242570"/>
                  </a:lnTo>
                  <a:lnTo>
                    <a:pt x="3810" y="217170"/>
                  </a:lnTo>
                  <a:close/>
                </a:path>
                <a:path w="450850" h="377189">
                  <a:moveTo>
                    <a:pt x="450850" y="217170"/>
                  </a:moveTo>
                  <a:lnTo>
                    <a:pt x="447039" y="217170"/>
                  </a:lnTo>
                  <a:lnTo>
                    <a:pt x="447039" y="242570"/>
                  </a:lnTo>
                  <a:lnTo>
                    <a:pt x="450850" y="242570"/>
                  </a:lnTo>
                  <a:lnTo>
                    <a:pt x="450850" y="217170"/>
                  </a:lnTo>
                  <a:close/>
                </a:path>
                <a:path w="450850" h="377189">
                  <a:moveTo>
                    <a:pt x="3810" y="242570"/>
                  </a:moveTo>
                  <a:lnTo>
                    <a:pt x="0" y="24257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42570"/>
                  </a:lnTo>
                  <a:close/>
                </a:path>
                <a:path w="450850" h="377189">
                  <a:moveTo>
                    <a:pt x="450850" y="242570"/>
                  </a:moveTo>
                  <a:lnTo>
                    <a:pt x="447039" y="242570"/>
                  </a:lnTo>
                  <a:lnTo>
                    <a:pt x="447039" y="248920"/>
                  </a:lnTo>
                  <a:lnTo>
                    <a:pt x="450850" y="248920"/>
                  </a:lnTo>
                  <a:lnTo>
                    <a:pt x="450850" y="242570"/>
                  </a:lnTo>
                  <a:close/>
                </a:path>
                <a:path w="450850" h="377189">
                  <a:moveTo>
                    <a:pt x="3810" y="248920"/>
                  </a:moveTo>
                  <a:lnTo>
                    <a:pt x="0" y="24892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48920"/>
                  </a:lnTo>
                  <a:close/>
                </a:path>
                <a:path w="450850" h="377189">
                  <a:moveTo>
                    <a:pt x="450850" y="248920"/>
                  </a:moveTo>
                  <a:lnTo>
                    <a:pt x="447039" y="248920"/>
                  </a:lnTo>
                  <a:lnTo>
                    <a:pt x="447039" y="261620"/>
                  </a:lnTo>
                  <a:lnTo>
                    <a:pt x="450850" y="261620"/>
                  </a:lnTo>
                  <a:lnTo>
                    <a:pt x="450850" y="248920"/>
                  </a:lnTo>
                  <a:close/>
                </a:path>
                <a:path w="450850" h="377189">
                  <a:moveTo>
                    <a:pt x="3810" y="261620"/>
                  </a:moveTo>
                  <a:lnTo>
                    <a:pt x="0" y="26162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61620"/>
                  </a:lnTo>
                  <a:close/>
                </a:path>
                <a:path w="450850" h="377189">
                  <a:moveTo>
                    <a:pt x="450850" y="261620"/>
                  </a:moveTo>
                  <a:lnTo>
                    <a:pt x="447039" y="261620"/>
                  </a:lnTo>
                  <a:lnTo>
                    <a:pt x="447039" y="267970"/>
                  </a:lnTo>
                  <a:lnTo>
                    <a:pt x="450850" y="267970"/>
                  </a:lnTo>
                  <a:lnTo>
                    <a:pt x="450850" y="261620"/>
                  </a:lnTo>
                  <a:close/>
                </a:path>
                <a:path w="450850" h="377189">
                  <a:moveTo>
                    <a:pt x="3810" y="267970"/>
                  </a:moveTo>
                  <a:lnTo>
                    <a:pt x="0" y="26797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67970"/>
                  </a:lnTo>
                  <a:close/>
                </a:path>
                <a:path w="450850" h="377189">
                  <a:moveTo>
                    <a:pt x="450850" y="267970"/>
                  </a:moveTo>
                  <a:lnTo>
                    <a:pt x="447039" y="267970"/>
                  </a:lnTo>
                  <a:lnTo>
                    <a:pt x="447039" y="279400"/>
                  </a:lnTo>
                  <a:lnTo>
                    <a:pt x="450850" y="279400"/>
                  </a:lnTo>
                  <a:lnTo>
                    <a:pt x="450850" y="267970"/>
                  </a:lnTo>
                  <a:close/>
                </a:path>
                <a:path w="450850" h="377189">
                  <a:moveTo>
                    <a:pt x="3810" y="279400"/>
                  </a:moveTo>
                  <a:lnTo>
                    <a:pt x="0" y="27940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79400"/>
                  </a:lnTo>
                  <a:close/>
                </a:path>
                <a:path w="450850" h="377189">
                  <a:moveTo>
                    <a:pt x="450850" y="279400"/>
                  </a:moveTo>
                  <a:lnTo>
                    <a:pt x="447039" y="279400"/>
                  </a:lnTo>
                  <a:lnTo>
                    <a:pt x="447039" y="287020"/>
                  </a:lnTo>
                  <a:lnTo>
                    <a:pt x="450850" y="287020"/>
                  </a:lnTo>
                  <a:lnTo>
                    <a:pt x="450850" y="279400"/>
                  </a:lnTo>
                  <a:close/>
                </a:path>
                <a:path w="450850" h="377189">
                  <a:moveTo>
                    <a:pt x="3810" y="287020"/>
                  </a:moveTo>
                  <a:lnTo>
                    <a:pt x="0" y="28702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87020"/>
                  </a:lnTo>
                  <a:close/>
                </a:path>
                <a:path w="450850" h="377189">
                  <a:moveTo>
                    <a:pt x="450850" y="287020"/>
                  </a:moveTo>
                  <a:lnTo>
                    <a:pt x="447039" y="287020"/>
                  </a:lnTo>
                  <a:lnTo>
                    <a:pt x="447039" y="293370"/>
                  </a:lnTo>
                  <a:lnTo>
                    <a:pt x="450850" y="293370"/>
                  </a:lnTo>
                  <a:lnTo>
                    <a:pt x="450850" y="287020"/>
                  </a:lnTo>
                  <a:close/>
                </a:path>
                <a:path w="450850" h="377189">
                  <a:moveTo>
                    <a:pt x="381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3370"/>
                  </a:lnTo>
                  <a:close/>
                </a:path>
                <a:path w="450850" h="377189">
                  <a:moveTo>
                    <a:pt x="450850" y="293370"/>
                  </a:moveTo>
                  <a:lnTo>
                    <a:pt x="447039" y="293370"/>
                  </a:lnTo>
                  <a:lnTo>
                    <a:pt x="447039" y="298450"/>
                  </a:lnTo>
                  <a:lnTo>
                    <a:pt x="450850" y="298450"/>
                  </a:lnTo>
                  <a:lnTo>
                    <a:pt x="450850" y="293370"/>
                  </a:lnTo>
                  <a:close/>
                </a:path>
                <a:path w="450850" h="377189">
                  <a:moveTo>
                    <a:pt x="3810" y="298450"/>
                  </a:moveTo>
                  <a:lnTo>
                    <a:pt x="0" y="29845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298450"/>
                  </a:lnTo>
                  <a:close/>
                </a:path>
                <a:path w="450850" h="377189">
                  <a:moveTo>
                    <a:pt x="450850" y="298450"/>
                  </a:moveTo>
                  <a:lnTo>
                    <a:pt x="447039" y="298450"/>
                  </a:lnTo>
                  <a:lnTo>
                    <a:pt x="447039" y="306070"/>
                  </a:lnTo>
                  <a:lnTo>
                    <a:pt x="450850" y="306070"/>
                  </a:lnTo>
                  <a:lnTo>
                    <a:pt x="450850" y="298450"/>
                  </a:lnTo>
                  <a:close/>
                </a:path>
                <a:path w="450850" h="377189">
                  <a:moveTo>
                    <a:pt x="3810" y="306070"/>
                  </a:moveTo>
                  <a:lnTo>
                    <a:pt x="0" y="30607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06070"/>
                  </a:lnTo>
                  <a:close/>
                </a:path>
                <a:path w="450850" h="377189">
                  <a:moveTo>
                    <a:pt x="450850" y="306070"/>
                  </a:moveTo>
                  <a:lnTo>
                    <a:pt x="447039" y="306070"/>
                  </a:lnTo>
                  <a:lnTo>
                    <a:pt x="447039" y="312420"/>
                  </a:lnTo>
                  <a:lnTo>
                    <a:pt x="450850" y="312420"/>
                  </a:lnTo>
                  <a:lnTo>
                    <a:pt x="450850" y="306070"/>
                  </a:lnTo>
                  <a:close/>
                </a:path>
                <a:path w="450850" h="377189">
                  <a:moveTo>
                    <a:pt x="381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2420"/>
                  </a:lnTo>
                  <a:close/>
                </a:path>
                <a:path w="450850" h="377189">
                  <a:moveTo>
                    <a:pt x="450850" y="312420"/>
                  </a:moveTo>
                  <a:lnTo>
                    <a:pt x="447039" y="312420"/>
                  </a:lnTo>
                  <a:lnTo>
                    <a:pt x="447039" y="317500"/>
                  </a:lnTo>
                  <a:lnTo>
                    <a:pt x="450850" y="317500"/>
                  </a:lnTo>
                  <a:lnTo>
                    <a:pt x="450850" y="312420"/>
                  </a:lnTo>
                  <a:close/>
                </a:path>
                <a:path w="450850" h="377189">
                  <a:moveTo>
                    <a:pt x="3810" y="317500"/>
                  </a:moveTo>
                  <a:lnTo>
                    <a:pt x="0" y="317500"/>
                  </a:lnTo>
                  <a:lnTo>
                    <a:pt x="0" y="321310"/>
                  </a:lnTo>
                  <a:lnTo>
                    <a:pt x="1270" y="321310"/>
                  </a:lnTo>
                  <a:lnTo>
                    <a:pt x="1270" y="322580"/>
                  </a:lnTo>
                  <a:lnTo>
                    <a:pt x="2540" y="322580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317500"/>
                  </a:lnTo>
                  <a:close/>
                </a:path>
                <a:path w="450850" h="377189">
                  <a:moveTo>
                    <a:pt x="450850" y="317500"/>
                  </a:moveTo>
                  <a:lnTo>
                    <a:pt x="447039" y="317500"/>
                  </a:lnTo>
                  <a:lnTo>
                    <a:pt x="447039" y="325120"/>
                  </a:lnTo>
                  <a:lnTo>
                    <a:pt x="449580" y="325120"/>
                  </a:lnTo>
                  <a:lnTo>
                    <a:pt x="449580" y="323850"/>
                  </a:lnTo>
                  <a:lnTo>
                    <a:pt x="450850" y="323850"/>
                  </a:lnTo>
                  <a:lnTo>
                    <a:pt x="450850" y="317500"/>
                  </a:lnTo>
                  <a:close/>
                </a:path>
                <a:path w="450850" h="377189">
                  <a:moveTo>
                    <a:pt x="449580" y="325120"/>
                  </a:moveTo>
                  <a:lnTo>
                    <a:pt x="447039" y="325120"/>
                  </a:lnTo>
                  <a:lnTo>
                    <a:pt x="447039" y="327660"/>
                  </a:lnTo>
                  <a:lnTo>
                    <a:pt x="448309" y="327660"/>
                  </a:lnTo>
                  <a:lnTo>
                    <a:pt x="448309" y="326390"/>
                  </a:lnTo>
                  <a:lnTo>
                    <a:pt x="449580" y="326390"/>
                  </a:lnTo>
                  <a:lnTo>
                    <a:pt x="449580" y="325120"/>
                  </a:lnTo>
                  <a:close/>
                </a:path>
                <a:path w="450850" h="377189">
                  <a:moveTo>
                    <a:pt x="394970" y="374650"/>
                  </a:moveTo>
                  <a:lnTo>
                    <a:pt x="58420" y="374650"/>
                  </a:lnTo>
                  <a:lnTo>
                    <a:pt x="58420" y="375920"/>
                  </a:lnTo>
                  <a:lnTo>
                    <a:pt x="394970" y="375920"/>
                  </a:lnTo>
                  <a:lnTo>
                    <a:pt x="394970" y="374650"/>
                  </a:lnTo>
                  <a:close/>
                </a:path>
                <a:path w="450850" h="377189">
                  <a:moveTo>
                    <a:pt x="396240" y="373380"/>
                  </a:moveTo>
                  <a:lnTo>
                    <a:pt x="57150" y="373380"/>
                  </a:lnTo>
                  <a:lnTo>
                    <a:pt x="57150" y="374650"/>
                  </a:lnTo>
                  <a:lnTo>
                    <a:pt x="396240" y="374650"/>
                  </a:lnTo>
                  <a:lnTo>
                    <a:pt x="396240" y="373380"/>
                  </a:lnTo>
                  <a:close/>
                </a:path>
                <a:path w="450850" h="377189">
                  <a:moveTo>
                    <a:pt x="392430" y="375920"/>
                  </a:moveTo>
                  <a:lnTo>
                    <a:pt x="60960" y="375920"/>
                  </a:lnTo>
                  <a:lnTo>
                    <a:pt x="60960" y="377190"/>
                  </a:lnTo>
                  <a:lnTo>
                    <a:pt x="392430" y="377190"/>
                  </a:lnTo>
                  <a:lnTo>
                    <a:pt x="392430" y="375920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89940" y="340106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809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69977"/>
                  </a:lnTo>
                  <a:close/>
                </a:path>
                <a:path w="443230" h="370839">
                  <a:moveTo>
                    <a:pt x="443229" y="69977"/>
                  </a:moveTo>
                  <a:lnTo>
                    <a:pt x="439419" y="69977"/>
                  </a:lnTo>
                  <a:lnTo>
                    <a:pt x="439419" y="71120"/>
                  </a:lnTo>
                  <a:lnTo>
                    <a:pt x="443229" y="71120"/>
                  </a:lnTo>
                  <a:lnTo>
                    <a:pt x="443229" y="69977"/>
                  </a:lnTo>
                  <a:close/>
                </a:path>
                <a:path w="443230" h="370839">
                  <a:moveTo>
                    <a:pt x="3809" y="67437"/>
                  </a:moveTo>
                  <a:lnTo>
                    <a:pt x="0" y="67437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7437"/>
                  </a:lnTo>
                  <a:close/>
                </a:path>
                <a:path w="443230" h="370839">
                  <a:moveTo>
                    <a:pt x="443229" y="67437"/>
                  </a:moveTo>
                  <a:lnTo>
                    <a:pt x="439419" y="67437"/>
                  </a:lnTo>
                  <a:lnTo>
                    <a:pt x="439419" y="69850"/>
                  </a:lnTo>
                  <a:lnTo>
                    <a:pt x="443229" y="69850"/>
                  </a:lnTo>
                  <a:lnTo>
                    <a:pt x="443229" y="67437"/>
                  </a:lnTo>
                  <a:close/>
                </a:path>
                <a:path w="443230" h="370839">
                  <a:moveTo>
                    <a:pt x="3809" y="63627"/>
                  </a:moveTo>
                  <a:lnTo>
                    <a:pt x="0" y="63627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3627"/>
                  </a:lnTo>
                  <a:close/>
                </a:path>
                <a:path w="443230" h="370839">
                  <a:moveTo>
                    <a:pt x="443229" y="63627"/>
                  </a:moveTo>
                  <a:lnTo>
                    <a:pt x="439419" y="63627"/>
                  </a:lnTo>
                  <a:lnTo>
                    <a:pt x="439419" y="67310"/>
                  </a:lnTo>
                  <a:lnTo>
                    <a:pt x="443229" y="67310"/>
                  </a:lnTo>
                  <a:lnTo>
                    <a:pt x="443229" y="63627"/>
                  </a:lnTo>
                  <a:close/>
                </a:path>
                <a:path w="443230" h="370839">
                  <a:moveTo>
                    <a:pt x="3809" y="61087"/>
                  </a:moveTo>
                  <a:lnTo>
                    <a:pt x="0" y="61087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61087"/>
                  </a:lnTo>
                  <a:close/>
                </a:path>
                <a:path w="443230" h="370839">
                  <a:moveTo>
                    <a:pt x="443229" y="61087"/>
                  </a:moveTo>
                  <a:lnTo>
                    <a:pt x="439419" y="61087"/>
                  </a:lnTo>
                  <a:lnTo>
                    <a:pt x="439419" y="63500"/>
                  </a:lnTo>
                  <a:lnTo>
                    <a:pt x="443229" y="63500"/>
                  </a:lnTo>
                  <a:lnTo>
                    <a:pt x="443229" y="61087"/>
                  </a:lnTo>
                  <a:close/>
                </a:path>
                <a:path w="443230" h="370839">
                  <a:moveTo>
                    <a:pt x="3809" y="54737"/>
                  </a:moveTo>
                  <a:lnTo>
                    <a:pt x="0" y="54737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737"/>
                  </a:lnTo>
                  <a:close/>
                </a:path>
                <a:path w="443230" h="370839">
                  <a:moveTo>
                    <a:pt x="443229" y="54737"/>
                  </a:moveTo>
                  <a:lnTo>
                    <a:pt x="439419" y="54737"/>
                  </a:lnTo>
                  <a:lnTo>
                    <a:pt x="439419" y="60960"/>
                  </a:lnTo>
                  <a:lnTo>
                    <a:pt x="443229" y="60960"/>
                  </a:lnTo>
                  <a:lnTo>
                    <a:pt x="443229" y="54737"/>
                  </a:lnTo>
                  <a:close/>
                </a:path>
                <a:path w="443230" h="370839">
                  <a:moveTo>
                    <a:pt x="3809" y="51054"/>
                  </a:moveTo>
                  <a:lnTo>
                    <a:pt x="0" y="51054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51054"/>
                  </a:lnTo>
                  <a:close/>
                </a:path>
                <a:path w="443230" h="370839">
                  <a:moveTo>
                    <a:pt x="443229" y="51054"/>
                  </a:moveTo>
                  <a:lnTo>
                    <a:pt x="439419" y="51054"/>
                  </a:lnTo>
                  <a:lnTo>
                    <a:pt x="439419" y="54610"/>
                  </a:lnTo>
                  <a:lnTo>
                    <a:pt x="443229" y="54610"/>
                  </a:lnTo>
                  <a:lnTo>
                    <a:pt x="443229" y="51054"/>
                  </a:lnTo>
                  <a:close/>
                </a:path>
                <a:path w="443230" h="370839">
                  <a:moveTo>
                    <a:pt x="2539" y="48260"/>
                  </a:moveTo>
                  <a:lnTo>
                    <a:pt x="1269" y="48260"/>
                  </a:lnTo>
                  <a:lnTo>
                    <a:pt x="1269" y="49784"/>
                  </a:lnTo>
                  <a:lnTo>
                    <a:pt x="0" y="49784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8387"/>
                  </a:lnTo>
                  <a:lnTo>
                    <a:pt x="2539" y="48387"/>
                  </a:lnTo>
                  <a:close/>
                </a:path>
                <a:path w="443230" h="370839">
                  <a:moveTo>
                    <a:pt x="443229" y="48387"/>
                  </a:moveTo>
                  <a:lnTo>
                    <a:pt x="439419" y="48387"/>
                  </a:lnTo>
                  <a:lnTo>
                    <a:pt x="439419" y="50800"/>
                  </a:lnTo>
                  <a:lnTo>
                    <a:pt x="443229" y="50800"/>
                  </a:lnTo>
                  <a:lnTo>
                    <a:pt x="443229" y="48387"/>
                  </a:lnTo>
                  <a:close/>
                </a:path>
                <a:path w="443230" h="370839">
                  <a:moveTo>
                    <a:pt x="3809" y="47244"/>
                  </a:moveTo>
                  <a:lnTo>
                    <a:pt x="2539" y="47244"/>
                  </a:lnTo>
                  <a:lnTo>
                    <a:pt x="2539" y="48260"/>
                  </a:lnTo>
                  <a:lnTo>
                    <a:pt x="3809" y="48260"/>
                  </a:lnTo>
                  <a:lnTo>
                    <a:pt x="3809" y="47244"/>
                  </a:lnTo>
                  <a:close/>
                </a:path>
                <a:path w="443230" h="370839">
                  <a:moveTo>
                    <a:pt x="440690" y="44450"/>
                  </a:moveTo>
                  <a:lnTo>
                    <a:pt x="439419" y="44450"/>
                  </a:lnTo>
                  <a:lnTo>
                    <a:pt x="439419" y="48260"/>
                  </a:lnTo>
                  <a:lnTo>
                    <a:pt x="443229" y="48260"/>
                  </a:lnTo>
                  <a:lnTo>
                    <a:pt x="443229" y="47244"/>
                  </a:lnTo>
                  <a:lnTo>
                    <a:pt x="441959" y="47244"/>
                  </a:lnTo>
                  <a:lnTo>
                    <a:pt x="441959" y="45847"/>
                  </a:lnTo>
                  <a:lnTo>
                    <a:pt x="440690" y="45847"/>
                  </a:lnTo>
                  <a:lnTo>
                    <a:pt x="440690" y="44450"/>
                  </a:lnTo>
                  <a:close/>
                </a:path>
                <a:path w="443230" h="370839">
                  <a:moveTo>
                    <a:pt x="49529" y="3810"/>
                  </a:moveTo>
                  <a:lnTo>
                    <a:pt x="48259" y="3810"/>
                  </a:lnTo>
                  <a:lnTo>
                    <a:pt x="49529" y="3937"/>
                  </a:lnTo>
                  <a:close/>
                </a:path>
                <a:path w="443230" h="370839">
                  <a:moveTo>
                    <a:pt x="393699" y="2794"/>
                  </a:moveTo>
                  <a:lnTo>
                    <a:pt x="49529" y="2794"/>
                  </a:lnTo>
                  <a:lnTo>
                    <a:pt x="49529" y="3810"/>
                  </a:lnTo>
                  <a:lnTo>
                    <a:pt x="393699" y="3810"/>
                  </a:lnTo>
                  <a:lnTo>
                    <a:pt x="393699" y="2794"/>
                  </a:lnTo>
                  <a:close/>
                </a:path>
                <a:path w="443230" h="370839">
                  <a:moveTo>
                    <a:pt x="391159" y="1397"/>
                  </a:moveTo>
                  <a:lnTo>
                    <a:pt x="52069" y="1397"/>
                  </a:lnTo>
                  <a:lnTo>
                    <a:pt x="52069" y="2794"/>
                  </a:lnTo>
                  <a:lnTo>
                    <a:pt x="391159" y="2794"/>
                  </a:lnTo>
                  <a:lnTo>
                    <a:pt x="391159" y="1397"/>
                  </a:lnTo>
                  <a:close/>
                </a:path>
                <a:path w="443230" h="370839">
                  <a:moveTo>
                    <a:pt x="55879" y="126"/>
                  </a:moveTo>
                  <a:lnTo>
                    <a:pt x="54609" y="126"/>
                  </a:lnTo>
                  <a:lnTo>
                    <a:pt x="54609" y="1397"/>
                  </a:lnTo>
                  <a:lnTo>
                    <a:pt x="389890" y="1397"/>
                  </a:lnTo>
                  <a:lnTo>
                    <a:pt x="389890" y="254"/>
                  </a:lnTo>
                  <a:lnTo>
                    <a:pt x="55879" y="254"/>
                  </a:lnTo>
                  <a:lnTo>
                    <a:pt x="55879" y="126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387349" y="0"/>
                  </a:lnTo>
                  <a:lnTo>
                    <a:pt x="387349" y="254"/>
                  </a:lnTo>
                  <a:lnTo>
                    <a:pt x="389890" y="254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3809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71120"/>
                  </a:lnTo>
                  <a:close/>
                </a:path>
                <a:path w="443230" h="370839">
                  <a:moveTo>
                    <a:pt x="443229" y="71120"/>
                  </a:moveTo>
                  <a:lnTo>
                    <a:pt x="439419" y="71120"/>
                  </a:lnTo>
                  <a:lnTo>
                    <a:pt x="439419" y="77470"/>
                  </a:lnTo>
                  <a:lnTo>
                    <a:pt x="443229" y="77470"/>
                  </a:lnTo>
                  <a:lnTo>
                    <a:pt x="443229" y="71120"/>
                  </a:lnTo>
                  <a:close/>
                </a:path>
                <a:path w="443230" h="370839">
                  <a:moveTo>
                    <a:pt x="3809" y="77470"/>
                  </a:moveTo>
                  <a:lnTo>
                    <a:pt x="0" y="77470"/>
                  </a:lnTo>
                  <a:lnTo>
                    <a:pt x="0" y="96520"/>
                  </a:lnTo>
                  <a:lnTo>
                    <a:pt x="3809" y="96520"/>
                  </a:lnTo>
                  <a:lnTo>
                    <a:pt x="3809" y="77470"/>
                  </a:lnTo>
                  <a:close/>
                </a:path>
                <a:path w="443230" h="370839">
                  <a:moveTo>
                    <a:pt x="443229" y="77470"/>
                  </a:moveTo>
                  <a:lnTo>
                    <a:pt x="439419" y="77470"/>
                  </a:lnTo>
                  <a:lnTo>
                    <a:pt x="439419" y="96520"/>
                  </a:lnTo>
                  <a:lnTo>
                    <a:pt x="443229" y="96520"/>
                  </a:lnTo>
                  <a:lnTo>
                    <a:pt x="443229" y="77470"/>
                  </a:lnTo>
                  <a:close/>
                </a:path>
                <a:path w="443230" h="370839">
                  <a:moveTo>
                    <a:pt x="3809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96520"/>
                  </a:lnTo>
                  <a:close/>
                </a:path>
                <a:path w="443230" h="370839">
                  <a:moveTo>
                    <a:pt x="443229" y="96520"/>
                  </a:moveTo>
                  <a:lnTo>
                    <a:pt x="439419" y="96520"/>
                  </a:lnTo>
                  <a:lnTo>
                    <a:pt x="439419" y="102870"/>
                  </a:lnTo>
                  <a:lnTo>
                    <a:pt x="443229" y="102870"/>
                  </a:lnTo>
                  <a:lnTo>
                    <a:pt x="443229" y="96520"/>
                  </a:lnTo>
                  <a:close/>
                </a:path>
                <a:path w="443230" h="370839">
                  <a:moveTo>
                    <a:pt x="3809" y="102870"/>
                  </a:moveTo>
                  <a:lnTo>
                    <a:pt x="0" y="10287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102870"/>
                  </a:lnTo>
                  <a:close/>
                </a:path>
                <a:path w="443230" h="370839">
                  <a:moveTo>
                    <a:pt x="443229" y="102870"/>
                  </a:moveTo>
                  <a:lnTo>
                    <a:pt x="439419" y="102870"/>
                  </a:lnTo>
                  <a:lnTo>
                    <a:pt x="439419" y="214630"/>
                  </a:lnTo>
                  <a:lnTo>
                    <a:pt x="443229" y="214630"/>
                  </a:lnTo>
                  <a:lnTo>
                    <a:pt x="443229" y="102870"/>
                  </a:lnTo>
                  <a:close/>
                </a:path>
                <a:path w="443230" h="370839">
                  <a:moveTo>
                    <a:pt x="3809" y="214630"/>
                  </a:moveTo>
                  <a:lnTo>
                    <a:pt x="0" y="21463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14630"/>
                  </a:lnTo>
                  <a:close/>
                </a:path>
                <a:path w="443230" h="370839">
                  <a:moveTo>
                    <a:pt x="443229" y="214630"/>
                  </a:moveTo>
                  <a:lnTo>
                    <a:pt x="439419" y="214630"/>
                  </a:lnTo>
                  <a:lnTo>
                    <a:pt x="439419" y="240030"/>
                  </a:lnTo>
                  <a:lnTo>
                    <a:pt x="443229" y="240030"/>
                  </a:lnTo>
                  <a:lnTo>
                    <a:pt x="443229" y="214630"/>
                  </a:lnTo>
                  <a:close/>
                </a:path>
                <a:path w="443230" h="370839">
                  <a:moveTo>
                    <a:pt x="3809" y="240030"/>
                  </a:moveTo>
                  <a:lnTo>
                    <a:pt x="0" y="240030"/>
                  </a:lnTo>
                  <a:lnTo>
                    <a:pt x="0" y="246380"/>
                  </a:lnTo>
                  <a:lnTo>
                    <a:pt x="3809" y="246380"/>
                  </a:lnTo>
                  <a:lnTo>
                    <a:pt x="3809" y="240030"/>
                  </a:lnTo>
                  <a:close/>
                </a:path>
                <a:path w="443230" h="370839">
                  <a:moveTo>
                    <a:pt x="443229" y="240030"/>
                  </a:moveTo>
                  <a:lnTo>
                    <a:pt x="439419" y="240030"/>
                  </a:lnTo>
                  <a:lnTo>
                    <a:pt x="439419" y="246380"/>
                  </a:lnTo>
                  <a:lnTo>
                    <a:pt x="443229" y="246380"/>
                  </a:lnTo>
                  <a:lnTo>
                    <a:pt x="443229" y="240030"/>
                  </a:lnTo>
                  <a:close/>
                </a:path>
                <a:path w="443230" h="370839">
                  <a:moveTo>
                    <a:pt x="3809" y="246380"/>
                  </a:moveTo>
                  <a:lnTo>
                    <a:pt x="0" y="24638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46380"/>
                  </a:lnTo>
                  <a:close/>
                </a:path>
                <a:path w="443230" h="370839">
                  <a:moveTo>
                    <a:pt x="443229" y="246380"/>
                  </a:moveTo>
                  <a:lnTo>
                    <a:pt x="439419" y="246380"/>
                  </a:lnTo>
                  <a:lnTo>
                    <a:pt x="439419" y="259080"/>
                  </a:lnTo>
                  <a:lnTo>
                    <a:pt x="443229" y="259080"/>
                  </a:lnTo>
                  <a:lnTo>
                    <a:pt x="443229" y="246380"/>
                  </a:lnTo>
                  <a:close/>
                </a:path>
                <a:path w="443230" h="370839">
                  <a:moveTo>
                    <a:pt x="3809" y="259080"/>
                  </a:moveTo>
                  <a:lnTo>
                    <a:pt x="0" y="25908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59080"/>
                  </a:lnTo>
                  <a:close/>
                </a:path>
                <a:path w="443230" h="370839">
                  <a:moveTo>
                    <a:pt x="443229" y="259080"/>
                  </a:moveTo>
                  <a:lnTo>
                    <a:pt x="439419" y="259080"/>
                  </a:lnTo>
                  <a:lnTo>
                    <a:pt x="439419" y="265430"/>
                  </a:lnTo>
                  <a:lnTo>
                    <a:pt x="443229" y="265430"/>
                  </a:lnTo>
                  <a:lnTo>
                    <a:pt x="443229" y="259080"/>
                  </a:lnTo>
                  <a:close/>
                </a:path>
                <a:path w="443230" h="370839">
                  <a:moveTo>
                    <a:pt x="3809" y="265430"/>
                  </a:moveTo>
                  <a:lnTo>
                    <a:pt x="0" y="26543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65430"/>
                  </a:lnTo>
                  <a:close/>
                </a:path>
                <a:path w="443230" h="370839">
                  <a:moveTo>
                    <a:pt x="443229" y="265430"/>
                  </a:moveTo>
                  <a:lnTo>
                    <a:pt x="439419" y="265430"/>
                  </a:lnTo>
                  <a:lnTo>
                    <a:pt x="439419" y="276860"/>
                  </a:lnTo>
                  <a:lnTo>
                    <a:pt x="443229" y="276860"/>
                  </a:lnTo>
                  <a:lnTo>
                    <a:pt x="443229" y="265430"/>
                  </a:lnTo>
                  <a:close/>
                </a:path>
                <a:path w="443230" h="370839">
                  <a:moveTo>
                    <a:pt x="3809" y="276860"/>
                  </a:moveTo>
                  <a:lnTo>
                    <a:pt x="0" y="27686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76860"/>
                  </a:lnTo>
                  <a:close/>
                </a:path>
                <a:path w="443230" h="370839">
                  <a:moveTo>
                    <a:pt x="443229" y="276860"/>
                  </a:moveTo>
                  <a:lnTo>
                    <a:pt x="439419" y="276860"/>
                  </a:lnTo>
                  <a:lnTo>
                    <a:pt x="439419" y="284480"/>
                  </a:lnTo>
                  <a:lnTo>
                    <a:pt x="443229" y="284480"/>
                  </a:lnTo>
                  <a:lnTo>
                    <a:pt x="443229" y="276860"/>
                  </a:lnTo>
                  <a:close/>
                </a:path>
                <a:path w="443230" h="370839">
                  <a:moveTo>
                    <a:pt x="3809" y="284480"/>
                  </a:moveTo>
                  <a:lnTo>
                    <a:pt x="0" y="28448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4480"/>
                  </a:lnTo>
                  <a:close/>
                </a:path>
                <a:path w="443230" h="370839">
                  <a:moveTo>
                    <a:pt x="443229" y="284480"/>
                  </a:moveTo>
                  <a:lnTo>
                    <a:pt x="439419" y="284480"/>
                  </a:lnTo>
                  <a:lnTo>
                    <a:pt x="439419" y="290830"/>
                  </a:lnTo>
                  <a:lnTo>
                    <a:pt x="443229" y="290830"/>
                  </a:lnTo>
                  <a:lnTo>
                    <a:pt x="443229" y="284480"/>
                  </a:lnTo>
                  <a:close/>
                </a:path>
                <a:path w="443230" h="370839">
                  <a:moveTo>
                    <a:pt x="3809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90830"/>
                  </a:lnTo>
                  <a:close/>
                </a:path>
                <a:path w="443230" h="370839">
                  <a:moveTo>
                    <a:pt x="443229" y="290830"/>
                  </a:moveTo>
                  <a:lnTo>
                    <a:pt x="439419" y="290830"/>
                  </a:lnTo>
                  <a:lnTo>
                    <a:pt x="439419" y="295910"/>
                  </a:lnTo>
                  <a:lnTo>
                    <a:pt x="443229" y="295910"/>
                  </a:lnTo>
                  <a:lnTo>
                    <a:pt x="443229" y="290830"/>
                  </a:lnTo>
                  <a:close/>
                </a:path>
                <a:path w="443230" h="370839">
                  <a:moveTo>
                    <a:pt x="3809" y="295910"/>
                  </a:moveTo>
                  <a:lnTo>
                    <a:pt x="0" y="29591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5910"/>
                  </a:lnTo>
                  <a:close/>
                </a:path>
                <a:path w="443230" h="370839">
                  <a:moveTo>
                    <a:pt x="443229" y="295910"/>
                  </a:moveTo>
                  <a:lnTo>
                    <a:pt x="439419" y="295910"/>
                  </a:lnTo>
                  <a:lnTo>
                    <a:pt x="439419" y="303530"/>
                  </a:lnTo>
                  <a:lnTo>
                    <a:pt x="443229" y="303530"/>
                  </a:lnTo>
                  <a:lnTo>
                    <a:pt x="443229" y="295910"/>
                  </a:lnTo>
                  <a:close/>
                </a:path>
                <a:path w="443230" h="370839">
                  <a:moveTo>
                    <a:pt x="3809" y="303530"/>
                  </a:moveTo>
                  <a:lnTo>
                    <a:pt x="0" y="30353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3530"/>
                  </a:lnTo>
                  <a:close/>
                </a:path>
                <a:path w="443230" h="370839">
                  <a:moveTo>
                    <a:pt x="443229" y="303530"/>
                  </a:moveTo>
                  <a:lnTo>
                    <a:pt x="439419" y="303530"/>
                  </a:lnTo>
                  <a:lnTo>
                    <a:pt x="439419" y="309880"/>
                  </a:lnTo>
                  <a:lnTo>
                    <a:pt x="443229" y="309880"/>
                  </a:lnTo>
                  <a:lnTo>
                    <a:pt x="443229" y="303530"/>
                  </a:lnTo>
                  <a:close/>
                </a:path>
                <a:path w="443230" h="370839">
                  <a:moveTo>
                    <a:pt x="3809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9880"/>
                  </a:lnTo>
                  <a:close/>
                </a:path>
                <a:path w="443230" h="370839">
                  <a:moveTo>
                    <a:pt x="443229" y="309880"/>
                  </a:moveTo>
                  <a:lnTo>
                    <a:pt x="439419" y="309880"/>
                  </a:lnTo>
                  <a:lnTo>
                    <a:pt x="439419" y="314960"/>
                  </a:lnTo>
                  <a:lnTo>
                    <a:pt x="443229" y="314960"/>
                  </a:lnTo>
                  <a:lnTo>
                    <a:pt x="443229" y="309880"/>
                  </a:lnTo>
                  <a:close/>
                </a:path>
                <a:path w="443230" h="370839">
                  <a:moveTo>
                    <a:pt x="3809" y="314960"/>
                  </a:moveTo>
                  <a:lnTo>
                    <a:pt x="0" y="31496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14960"/>
                  </a:lnTo>
                  <a:close/>
                </a:path>
                <a:path w="443230" h="370839">
                  <a:moveTo>
                    <a:pt x="443229" y="314960"/>
                  </a:moveTo>
                  <a:lnTo>
                    <a:pt x="439419" y="314960"/>
                  </a:lnTo>
                  <a:lnTo>
                    <a:pt x="439419" y="322580"/>
                  </a:lnTo>
                  <a:lnTo>
                    <a:pt x="443229" y="322580"/>
                  </a:lnTo>
                  <a:lnTo>
                    <a:pt x="443229" y="314960"/>
                  </a:lnTo>
                  <a:close/>
                </a:path>
                <a:path w="443230" h="370839">
                  <a:moveTo>
                    <a:pt x="443229" y="322580"/>
                  </a:moveTo>
                  <a:lnTo>
                    <a:pt x="439419" y="322580"/>
                  </a:lnTo>
                  <a:lnTo>
                    <a:pt x="439419" y="328930"/>
                  </a:lnTo>
                  <a:lnTo>
                    <a:pt x="440690" y="328930"/>
                  </a:lnTo>
                  <a:lnTo>
                    <a:pt x="440690" y="327660"/>
                  </a:lnTo>
                  <a:lnTo>
                    <a:pt x="441959" y="327660"/>
                  </a:lnTo>
                  <a:lnTo>
                    <a:pt x="441959" y="326390"/>
                  </a:lnTo>
                  <a:lnTo>
                    <a:pt x="443229" y="326390"/>
                  </a:lnTo>
                  <a:lnTo>
                    <a:pt x="443229" y="322580"/>
                  </a:lnTo>
                  <a:close/>
                </a:path>
                <a:path w="443230" h="370839">
                  <a:moveTo>
                    <a:pt x="380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2580"/>
                  </a:lnTo>
                  <a:close/>
                </a:path>
                <a:path w="443230" h="370839">
                  <a:moveTo>
                    <a:pt x="394970" y="369570"/>
                  </a:moveTo>
                  <a:lnTo>
                    <a:pt x="50800" y="369570"/>
                  </a:lnTo>
                  <a:lnTo>
                    <a:pt x="50800" y="370840"/>
                  </a:lnTo>
                  <a:lnTo>
                    <a:pt x="394970" y="370840"/>
                  </a:lnTo>
                  <a:lnTo>
                    <a:pt x="394970" y="369570"/>
                  </a:lnTo>
                  <a:close/>
                </a:path>
                <a:path w="443230" h="370839">
                  <a:moveTo>
                    <a:pt x="396240" y="368300"/>
                  </a:moveTo>
                  <a:lnTo>
                    <a:pt x="48259" y="368300"/>
                  </a:lnTo>
                  <a:lnTo>
                    <a:pt x="48259" y="369570"/>
                  </a:lnTo>
                  <a:lnTo>
                    <a:pt x="396240" y="369570"/>
                  </a:lnTo>
                  <a:lnTo>
                    <a:pt x="396240" y="368300"/>
                  </a:lnTo>
                  <a:close/>
                </a:path>
                <a:path w="443230" h="370839">
                  <a:moveTo>
                    <a:pt x="397509" y="367030"/>
                  </a:moveTo>
                  <a:lnTo>
                    <a:pt x="46990" y="367030"/>
                  </a:lnTo>
                  <a:lnTo>
                    <a:pt x="46990" y="368300"/>
                  </a:lnTo>
                  <a:lnTo>
                    <a:pt x="397509" y="368300"/>
                  </a:lnTo>
                  <a:lnTo>
                    <a:pt x="397509" y="367030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93750" y="340487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09" h="363220">
                  <a:moveTo>
                    <a:pt x="3809" y="66167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6167"/>
                  </a:lnTo>
                  <a:close/>
                </a:path>
                <a:path w="435609" h="363220">
                  <a:moveTo>
                    <a:pt x="435609" y="66167"/>
                  </a:moveTo>
                  <a:lnTo>
                    <a:pt x="431800" y="66167"/>
                  </a:lnTo>
                  <a:lnTo>
                    <a:pt x="431800" y="67310"/>
                  </a:lnTo>
                  <a:lnTo>
                    <a:pt x="435609" y="67310"/>
                  </a:lnTo>
                  <a:lnTo>
                    <a:pt x="435609" y="66167"/>
                  </a:lnTo>
                  <a:close/>
                </a:path>
                <a:path w="435609" h="363220">
                  <a:moveTo>
                    <a:pt x="3809" y="63626"/>
                  </a:moveTo>
                  <a:lnTo>
                    <a:pt x="0" y="63626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63626"/>
                  </a:lnTo>
                  <a:close/>
                </a:path>
                <a:path w="435609" h="363220">
                  <a:moveTo>
                    <a:pt x="435609" y="63626"/>
                  </a:moveTo>
                  <a:lnTo>
                    <a:pt x="431800" y="63626"/>
                  </a:lnTo>
                  <a:lnTo>
                    <a:pt x="431800" y="66039"/>
                  </a:lnTo>
                  <a:lnTo>
                    <a:pt x="435609" y="66039"/>
                  </a:lnTo>
                  <a:lnTo>
                    <a:pt x="435609" y="63626"/>
                  </a:lnTo>
                  <a:close/>
                </a:path>
                <a:path w="435609" h="363220">
                  <a:moveTo>
                    <a:pt x="3809" y="59817"/>
                  </a:moveTo>
                  <a:lnTo>
                    <a:pt x="0" y="59817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59817"/>
                  </a:lnTo>
                  <a:close/>
                </a:path>
                <a:path w="435609" h="363220">
                  <a:moveTo>
                    <a:pt x="435609" y="59817"/>
                  </a:moveTo>
                  <a:lnTo>
                    <a:pt x="431800" y="59817"/>
                  </a:lnTo>
                  <a:lnTo>
                    <a:pt x="431800" y="63500"/>
                  </a:lnTo>
                  <a:lnTo>
                    <a:pt x="435609" y="63500"/>
                  </a:lnTo>
                  <a:lnTo>
                    <a:pt x="435609" y="59817"/>
                  </a:lnTo>
                  <a:close/>
                </a:path>
                <a:path w="435609" h="363220">
                  <a:moveTo>
                    <a:pt x="3809" y="57276"/>
                  </a:moveTo>
                  <a:lnTo>
                    <a:pt x="0" y="57276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7276"/>
                  </a:lnTo>
                  <a:close/>
                </a:path>
                <a:path w="435609" h="363220">
                  <a:moveTo>
                    <a:pt x="435609" y="57276"/>
                  </a:moveTo>
                  <a:lnTo>
                    <a:pt x="431800" y="57276"/>
                  </a:lnTo>
                  <a:lnTo>
                    <a:pt x="431800" y="59689"/>
                  </a:lnTo>
                  <a:lnTo>
                    <a:pt x="435609" y="59689"/>
                  </a:lnTo>
                  <a:lnTo>
                    <a:pt x="435609" y="57276"/>
                  </a:lnTo>
                  <a:close/>
                </a:path>
                <a:path w="435609" h="363220">
                  <a:moveTo>
                    <a:pt x="3809" y="50926"/>
                  </a:moveTo>
                  <a:lnTo>
                    <a:pt x="0" y="50926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926"/>
                  </a:lnTo>
                  <a:close/>
                </a:path>
                <a:path w="435609" h="363220">
                  <a:moveTo>
                    <a:pt x="435609" y="50926"/>
                  </a:moveTo>
                  <a:lnTo>
                    <a:pt x="431800" y="50926"/>
                  </a:lnTo>
                  <a:lnTo>
                    <a:pt x="431800" y="57150"/>
                  </a:lnTo>
                  <a:lnTo>
                    <a:pt x="435609" y="57150"/>
                  </a:lnTo>
                  <a:lnTo>
                    <a:pt x="435609" y="50926"/>
                  </a:lnTo>
                  <a:close/>
                </a:path>
                <a:path w="435609" h="363220">
                  <a:moveTo>
                    <a:pt x="3809" y="47117"/>
                  </a:moveTo>
                  <a:lnTo>
                    <a:pt x="0" y="47117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7117"/>
                  </a:lnTo>
                  <a:close/>
                </a:path>
                <a:path w="435609" h="363220">
                  <a:moveTo>
                    <a:pt x="435609" y="47117"/>
                  </a:moveTo>
                  <a:lnTo>
                    <a:pt x="431800" y="47117"/>
                  </a:lnTo>
                  <a:lnTo>
                    <a:pt x="431800" y="50800"/>
                  </a:lnTo>
                  <a:lnTo>
                    <a:pt x="435609" y="50800"/>
                  </a:lnTo>
                  <a:lnTo>
                    <a:pt x="435609" y="47117"/>
                  </a:lnTo>
                  <a:close/>
                </a:path>
                <a:path w="435609" h="363220">
                  <a:moveTo>
                    <a:pt x="3809" y="44576"/>
                  </a:moveTo>
                  <a:lnTo>
                    <a:pt x="0" y="44576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4576"/>
                  </a:lnTo>
                  <a:close/>
                </a:path>
                <a:path w="435609" h="363220">
                  <a:moveTo>
                    <a:pt x="435609" y="44576"/>
                  </a:moveTo>
                  <a:lnTo>
                    <a:pt x="431800" y="44576"/>
                  </a:lnTo>
                  <a:lnTo>
                    <a:pt x="431800" y="46989"/>
                  </a:lnTo>
                  <a:lnTo>
                    <a:pt x="435609" y="46989"/>
                  </a:lnTo>
                  <a:lnTo>
                    <a:pt x="435609" y="44576"/>
                  </a:lnTo>
                  <a:close/>
                </a:path>
                <a:path w="435609" h="363220">
                  <a:moveTo>
                    <a:pt x="1270" y="40639"/>
                  </a:moveTo>
                  <a:lnTo>
                    <a:pt x="0" y="40639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40894"/>
                  </a:lnTo>
                  <a:lnTo>
                    <a:pt x="1270" y="40894"/>
                  </a:lnTo>
                  <a:lnTo>
                    <a:pt x="1270" y="40639"/>
                  </a:lnTo>
                  <a:close/>
                </a:path>
                <a:path w="435609" h="363220">
                  <a:moveTo>
                    <a:pt x="435609" y="40894"/>
                  </a:moveTo>
                  <a:lnTo>
                    <a:pt x="431800" y="40894"/>
                  </a:lnTo>
                  <a:lnTo>
                    <a:pt x="431800" y="44450"/>
                  </a:lnTo>
                  <a:lnTo>
                    <a:pt x="435609" y="44450"/>
                  </a:lnTo>
                  <a:lnTo>
                    <a:pt x="435609" y="40894"/>
                  </a:lnTo>
                  <a:close/>
                </a:path>
                <a:path w="435609" h="363220">
                  <a:moveTo>
                    <a:pt x="3809" y="38100"/>
                  </a:moveTo>
                  <a:lnTo>
                    <a:pt x="2540" y="38100"/>
                  </a:lnTo>
                  <a:lnTo>
                    <a:pt x="2540" y="39624"/>
                  </a:lnTo>
                  <a:lnTo>
                    <a:pt x="1270" y="39624"/>
                  </a:lnTo>
                  <a:lnTo>
                    <a:pt x="1270" y="40639"/>
                  </a:lnTo>
                  <a:lnTo>
                    <a:pt x="3809" y="40639"/>
                  </a:lnTo>
                  <a:lnTo>
                    <a:pt x="3809" y="38100"/>
                  </a:lnTo>
                  <a:close/>
                </a:path>
                <a:path w="435609" h="363220">
                  <a:moveTo>
                    <a:pt x="434340" y="38100"/>
                  </a:moveTo>
                  <a:lnTo>
                    <a:pt x="433069" y="38100"/>
                  </a:lnTo>
                  <a:lnTo>
                    <a:pt x="431800" y="38226"/>
                  </a:lnTo>
                  <a:lnTo>
                    <a:pt x="431800" y="40639"/>
                  </a:lnTo>
                  <a:lnTo>
                    <a:pt x="435610" y="40639"/>
                  </a:lnTo>
                  <a:lnTo>
                    <a:pt x="435610" y="39624"/>
                  </a:lnTo>
                  <a:lnTo>
                    <a:pt x="434340" y="39624"/>
                  </a:lnTo>
                  <a:lnTo>
                    <a:pt x="434340" y="38100"/>
                  </a:lnTo>
                  <a:close/>
                </a:path>
                <a:path w="435609" h="363220">
                  <a:moveTo>
                    <a:pt x="433069" y="35687"/>
                  </a:moveTo>
                  <a:lnTo>
                    <a:pt x="431800" y="35687"/>
                  </a:lnTo>
                  <a:lnTo>
                    <a:pt x="431800" y="38100"/>
                  </a:lnTo>
                  <a:lnTo>
                    <a:pt x="433069" y="38100"/>
                  </a:lnTo>
                  <a:lnTo>
                    <a:pt x="433069" y="35687"/>
                  </a:lnTo>
                  <a:close/>
                </a:path>
                <a:path w="435609" h="363220">
                  <a:moveTo>
                    <a:pt x="43180" y="2539"/>
                  </a:moveTo>
                  <a:lnTo>
                    <a:pt x="40640" y="2539"/>
                  </a:lnTo>
                  <a:lnTo>
                    <a:pt x="40640" y="3937"/>
                  </a:lnTo>
                  <a:lnTo>
                    <a:pt x="394969" y="3937"/>
                  </a:lnTo>
                  <a:lnTo>
                    <a:pt x="394969" y="2794"/>
                  </a:lnTo>
                  <a:lnTo>
                    <a:pt x="43180" y="2794"/>
                  </a:lnTo>
                  <a:lnTo>
                    <a:pt x="43180" y="2539"/>
                  </a:lnTo>
                  <a:close/>
                </a:path>
                <a:path w="435609" h="363220">
                  <a:moveTo>
                    <a:pt x="394969" y="2539"/>
                  </a:moveTo>
                  <a:lnTo>
                    <a:pt x="393700" y="2539"/>
                  </a:lnTo>
                  <a:lnTo>
                    <a:pt x="393700" y="2794"/>
                  </a:lnTo>
                  <a:lnTo>
                    <a:pt x="394969" y="2794"/>
                  </a:lnTo>
                  <a:lnTo>
                    <a:pt x="394969" y="2539"/>
                  </a:lnTo>
                  <a:close/>
                </a:path>
                <a:path w="435609" h="363220">
                  <a:moveTo>
                    <a:pt x="393700" y="1524"/>
                  </a:moveTo>
                  <a:lnTo>
                    <a:pt x="43180" y="1524"/>
                  </a:lnTo>
                  <a:lnTo>
                    <a:pt x="43180" y="2539"/>
                  </a:lnTo>
                  <a:lnTo>
                    <a:pt x="393700" y="2539"/>
                  </a:lnTo>
                  <a:lnTo>
                    <a:pt x="393700" y="1524"/>
                  </a:lnTo>
                  <a:close/>
                </a:path>
                <a:path w="435609" h="363220">
                  <a:moveTo>
                    <a:pt x="392430" y="0"/>
                  </a:moveTo>
                  <a:lnTo>
                    <a:pt x="389889" y="0"/>
                  </a:lnTo>
                  <a:lnTo>
                    <a:pt x="44450" y="126"/>
                  </a:lnTo>
                  <a:lnTo>
                    <a:pt x="44450" y="1524"/>
                  </a:lnTo>
                  <a:lnTo>
                    <a:pt x="392430" y="1524"/>
                  </a:lnTo>
                  <a:lnTo>
                    <a:pt x="392430" y="0"/>
                  </a:lnTo>
                  <a:close/>
                </a:path>
                <a:path w="435609" h="363220">
                  <a:moveTo>
                    <a:pt x="380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7310"/>
                  </a:lnTo>
                  <a:close/>
                </a:path>
                <a:path w="435609" h="363220">
                  <a:moveTo>
                    <a:pt x="435609" y="67310"/>
                  </a:moveTo>
                  <a:lnTo>
                    <a:pt x="431800" y="67310"/>
                  </a:lnTo>
                  <a:lnTo>
                    <a:pt x="431800" y="73660"/>
                  </a:lnTo>
                  <a:lnTo>
                    <a:pt x="435609" y="73660"/>
                  </a:lnTo>
                  <a:lnTo>
                    <a:pt x="435609" y="67310"/>
                  </a:lnTo>
                  <a:close/>
                </a:path>
                <a:path w="435609" h="363220">
                  <a:moveTo>
                    <a:pt x="3809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73660"/>
                  </a:lnTo>
                  <a:close/>
                </a:path>
                <a:path w="435609" h="363220">
                  <a:moveTo>
                    <a:pt x="435609" y="73660"/>
                  </a:moveTo>
                  <a:lnTo>
                    <a:pt x="431800" y="73660"/>
                  </a:lnTo>
                  <a:lnTo>
                    <a:pt x="431800" y="92710"/>
                  </a:lnTo>
                  <a:lnTo>
                    <a:pt x="435609" y="92710"/>
                  </a:lnTo>
                  <a:lnTo>
                    <a:pt x="435609" y="73660"/>
                  </a:lnTo>
                  <a:close/>
                </a:path>
                <a:path w="435609" h="363220">
                  <a:moveTo>
                    <a:pt x="380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2710"/>
                  </a:lnTo>
                  <a:close/>
                </a:path>
                <a:path w="435609" h="363220">
                  <a:moveTo>
                    <a:pt x="435609" y="92710"/>
                  </a:moveTo>
                  <a:lnTo>
                    <a:pt x="431800" y="92710"/>
                  </a:lnTo>
                  <a:lnTo>
                    <a:pt x="431800" y="99060"/>
                  </a:lnTo>
                  <a:lnTo>
                    <a:pt x="435609" y="99060"/>
                  </a:lnTo>
                  <a:lnTo>
                    <a:pt x="435609" y="92710"/>
                  </a:lnTo>
                  <a:close/>
                </a:path>
                <a:path w="435609" h="363220">
                  <a:moveTo>
                    <a:pt x="3809" y="99060"/>
                  </a:moveTo>
                  <a:lnTo>
                    <a:pt x="0" y="99060"/>
                  </a:lnTo>
                  <a:lnTo>
                    <a:pt x="0" y="210820"/>
                  </a:lnTo>
                  <a:lnTo>
                    <a:pt x="3809" y="210820"/>
                  </a:lnTo>
                  <a:lnTo>
                    <a:pt x="3809" y="99060"/>
                  </a:lnTo>
                  <a:close/>
                </a:path>
                <a:path w="435609" h="363220">
                  <a:moveTo>
                    <a:pt x="435609" y="99060"/>
                  </a:moveTo>
                  <a:lnTo>
                    <a:pt x="431800" y="99060"/>
                  </a:lnTo>
                  <a:lnTo>
                    <a:pt x="431800" y="210820"/>
                  </a:lnTo>
                  <a:lnTo>
                    <a:pt x="435609" y="210820"/>
                  </a:lnTo>
                  <a:lnTo>
                    <a:pt x="435609" y="99060"/>
                  </a:lnTo>
                  <a:close/>
                </a:path>
                <a:path w="435609" h="363220">
                  <a:moveTo>
                    <a:pt x="3809" y="210820"/>
                  </a:moveTo>
                  <a:lnTo>
                    <a:pt x="0" y="21082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210820"/>
                  </a:lnTo>
                  <a:close/>
                </a:path>
                <a:path w="435609" h="363220">
                  <a:moveTo>
                    <a:pt x="435609" y="210820"/>
                  </a:moveTo>
                  <a:lnTo>
                    <a:pt x="431800" y="210820"/>
                  </a:lnTo>
                  <a:lnTo>
                    <a:pt x="431800" y="236220"/>
                  </a:lnTo>
                  <a:lnTo>
                    <a:pt x="435609" y="236220"/>
                  </a:lnTo>
                  <a:lnTo>
                    <a:pt x="435609" y="210820"/>
                  </a:lnTo>
                  <a:close/>
                </a:path>
                <a:path w="435609" h="363220">
                  <a:moveTo>
                    <a:pt x="3809" y="236220"/>
                  </a:moveTo>
                  <a:lnTo>
                    <a:pt x="0" y="236220"/>
                  </a:lnTo>
                  <a:lnTo>
                    <a:pt x="0" y="242570"/>
                  </a:lnTo>
                  <a:lnTo>
                    <a:pt x="3809" y="242570"/>
                  </a:lnTo>
                  <a:lnTo>
                    <a:pt x="3809" y="236220"/>
                  </a:lnTo>
                  <a:close/>
                </a:path>
                <a:path w="435609" h="363220">
                  <a:moveTo>
                    <a:pt x="435609" y="236220"/>
                  </a:moveTo>
                  <a:lnTo>
                    <a:pt x="431800" y="236220"/>
                  </a:lnTo>
                  <a:lnTo>
                    <a:pt x="431800" y="242570"/>
                  </a:lnTo>
                  <a:lnTo>
                    <a:pt x="435609" y="242570"/>
                  </a:lnTo>
                  <a:lnTo>
                    <a:pt x="435609" y="236220"/>
                  </a:lnTo>
                  <a:close/>
                </a:path>
                <a:path w="435609" h="363220">
                  <a:moveTo>
                    <a:pt x="3809" y="242570"/>
                  </a:moveTo>
                  <a:lnTo>
                    <a:pt x="0" y="24257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242570"/>
                  </a:lnTo>
                  <a:close/>
                </a:path>
                <a:path w="435609" h="363220">
                  <a:moveTo>
                    <a:pt x="435609" y="242570"/>
                  </a:moveTo>
                  <a:lnTo>
                    <a:pt x="431800" y="242570"/>
                  </a:lnTo>
                  <a:lnTo>
                    <a:pt x="431800" y="255270"/>
                  </a:lnTo>
                  <a:lnTo>
                    <a:pt x="435609" y="255270"/>
                  </a:lnTo>
                  <a:lnTo>
                    <a:pt x="435609" y="242570"/>
                  </a:lnTo>
                  <a:close/>
                </a:path>
                <a:path w="435609" h="363220">
                  <a:moveTo>
                    <a:pt x="3809" y="255270"/>
                  </a:moveTo>
                  <a:lnTo>
                    <a:pt x="0" y="25527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55270"/>
                  </a:lnTo>
                  <a:close/>
                </a:path>
                <a:path w="435609" h="363220">
                  <a:moveTo>
                    <a:pt x="435609" y="255270"/>
                  </a:moveTo>
                  <a:lnTo>
                    <a:pt x="431800" y="255270"/>
                  </a:lnTo>
                  <a:lnTo>
                    <a:pt x="431800" y="261620"/>
                  </a:lnTo>
                  <a:lnTo>
                    <a:pt x="435609" y="261620"/>
                  </a:lnTo>
                  <a:lnTo>
                    <a:pt x="435609" y="255270"/>
                  </a:lnTo>
                  <a:close/>
                </a:path>
                <a:path w="435609" h="363220">
                  <a:moveTo>
                    <a:pt x="3809" y="261620"/>
                  </a:moveTo>
                  <a:lnTo>
                    <a:pt x="0" y="26162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1620"/>
                  </a:lnTo>
                  <a:close/>
                </a:path>
                <a:path w="435609" h="363220">
                  <a:moveTo>
                    <a:pt x="435609" y="261620"/>
                  </a:moveTo>
                  <a:lnTo>
                    <a:pt x="431800" y="261620"/>
                  </a:lnTo>
                  <a:lnTo>
                    <a:pt x="431800" y="273050"/>
                  </a:lnTo>
                  <a:lnTo>
                    <a:pt x="435609" y="273050"/>
                  </a:lnTo>
                  <a:lnTo>
                    <a:pt x="435609" y="261620"/>
                  </a:lnTo>
                  <a:close/>
                </a:path>
                <a:path w="435609" h="363220">
                  <a:moveTo>
                    <a:pt x="3809" y="273050"/>
                  </a:moveTo>
                  <a:lnTo>
                    <a:pt x="0" y="27305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3050"/>
                  </a:lnTo>
                  <a:close/>
                </a:path>
                <a:path w="435609" h="363220">
                  <a:moveTo>
                    <a:pt x="435609" y="273050"/>
                  </a:moveTo>
                  <a:lnTo>
                    <a:pt x="431800" y="273050"/>
                  </a:lnTo>
                  <a:lnTo>
                    <a:pt x="431800" y="280670"/>
                  </a:lnTo>
                  <a:lnTo>
                    <a:pt x="435609" y="280670"/>
                  </a:lnTo>
                  <a:lnTo>
                    <a:pt x="435609" y="273050"/>
                  </a:lnTo>
                  <a:close/>
                </a:path>
                <a:path w="435609" h="363220">
                  <a:moveTo>
                    <a:pt x="3809" y="280670"/>
                  </a:moveTo>
                  <a:lnTo>
                    <a:pt x="0" y="28067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80670"/>
                  </a:lnTo>
                  <a:close/>
                </a:path>
                <a:path w="435609" h="363220">
                  <a:moveTo>
                    <a:pt x="435609" y="280670"/>
                  </a:moveTo>
                  <a:lnTo>
                    <a:pt x="431800" y="280670"/>
                  </a:lnTo>
                  <a:lnTo>
                    <a:pt x="431800" y="287020"/>
                  </a:lnTo>
                  <a:lnTo>
                    <a:pt x="435609" y="287020"/>
                  </a:lnTo>
                  <a:lnTo>
                    <a:pt x="435609" y="280670"/>
                  </a:lnTo>
                  <a:close/>
                </a:path>
                <a:path w="435609" h="363220">
                  <a:moveTo>
                    <a:pt x="3809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87020"/>
                  </a:lnTo>
                  <a:close/>
                </a:path>
                <a:path w="435609" h="363220">
                  <a:moveTo>
                    <a:pt x="435609" y="287020"/>
                  </a:moveTo>
                  <a:lnTo>
                    <a:pt x="431800" y="287020"/>
                  </a:lnTo>
                  <a:lnTo>
                    <a:pt x="431800" y="292100"/>
                  </a:lnTo>
                  <a:lnTo>
                    <a:pt x="435609" y="292100"/>
                  </a:lnTo>
                  <a:lnTo>
                    <a:pt x="435609" y="287020"/>
                  </a:lnTo>
                  <a:close/>
                </a:path>
                <a:path w="435609" h="363220">
                  <a:moveTo>
                    <a:pt x="3809" y="292100"/>
                  </a:moveTo>
                  <a:lnTo>
                    <a:pt x="0" y="29210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2100"/>
                  </a:lnTo>
                  <a:close/>
                </a:path>
                <a:path w="435609" h="363220">
                  <a:moveTo>
                    <a:pt x="435609" y="292100"/>
                  </a:moveTo>
                  <a:lnTo>
                    <a:pt x="431800" y="292100"/>
                  </a:lnTo>
                  <a:lnTo>
                    <a:pt x="431800" y="299720"/>
                  </a:lnTo>
                  <a:lnTo>
                    <a:pt x="435609" y="299720"/>
                  </a:lnTo>
                  <a:lnTo>
                    <a:pt x="435609" y="292100"/>
                  </a:lnTo>
                  <a:close/>
                </a:path>
                <a:path w="435609" h="363220">
                  <a:moveTo>
                    <a:pt x="3809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9720"/>
                  </a:lnTo>
                  <a:close/>
                </a:path>
                <a:path w="435609" h="363220">
                  <a:moveTo>
                    <a:pt x="435609" y="299720"/>
                  </a:moveTo>
                  <a:lnTo>
                    <a:pt x="431800" y="299720"/>
                  </a:lnTo>
                  <a:lnTo>
                    <a:pt x="431800" y="306070"/>
                  </a:lnTo>
                  <a:lnTo>
                    <a:pt x="435609" y="306070"/>
                  </a:lnTo>
                  <a:lnTo>
                    <a:pt x="435609" y="299720"/>
                  </a:lnTo>
                  <a:close/>
                </a:path>
                <a:path w="435609" h="363220">
                  <a:moveTo>
                    <a:pt x="3809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6070"/>
                  </a:lnTo>
                  <a:close/>
                </a:path>
                <a:path w="435609" h="363220">
                  <a:moveTo>
                    <a:pt x="435609" y="306070"/>
                  </a:moveTo>
                  <a:lnTo>
                    <a:pt x="431800" y="306070"/>
                  </a:lnTo>
                  <a:lnTo>
                    <a:pt x="431800" y="311150"/>
                  </a:lnTo>
                  <a:lnTo>
                    <a:pt x="435609" y="311150"/>
                  </a:lnTo>
                  <a:lnTo>
                    <a:pt x="435609" y="306070"/>
                  </a:lnTo>
                  <a:close/>
                </a:path>
                <a:path w="435609" h="363220">
                  <a:moveTo>
                    <a:pt x="3809" y="311150"/>
                  </a:moveTo>
                  <a:lnTo>
                    <a:pt x="0" y="311150"/>
                  </a:lnTo>
                  <a:lnTo>
                    <a:pt x="0" y="318770"/>
                  </a:lnTo>
                  <a:lnTo>
                    <a:pt x="3809" y="318770"/>
                  </a:lnTo>
                  <a:lnTo>
                    <a:pt x="3809" y="311150"/>
                  </a:lnTo>
                  <a:close/>
                </a:path>
                <a:path w="435609" h="363220">
                  <a:moveTo>
                    <a:pt x="435609" y="311150"/>
                  </a:moveTo>
                  <a:lnTo>
                    <a:pt x="431800" y="311150"/>
                  </a:lnTo>
                  <a:lnTo>
                    <a:pt x="431800" y="318770"/>
                  </a:lnTo>
                  <a:lnTo>
                    <a:pt x="435609" y="318770"/>
                  </a:lnTo>
                  <a:lnTo>
                    <a:pt x="435609" y="311150"/>
                  </a:lnTo>
                  <a:close/>
                </a:path>
                <a:path w="435609" h="363220">
                  <a:moveTo>
                    <a:pt x="3809" y="318770"/>
                  </a:moveTo>
                  <a:lnTo>
                    <a:pt x="0" y="318770"/>
                  </a:lnTo>
                  <a:lnTo>
                    <a:pt x="0" y="325120"/>
                  </a:lnTo>
                  <a:lnTo>
                    <a:pt x="3809" y="325120"/>
                  </a:lnTo>
                  <a:lnTo>
                    <a:pt x="3809" y="318770"/>
                  </a:lnTo>
                  <a:close/>
                </a:path>
                <a:path w="435609" h="363220">
                  <a:moveTo>
                    <a:pt x="435609" y="318770"/>
                  </a:moveTo>
                  <a:lnTo>
                    <a:pt x="431800" y="318770"/>
                  </a:lnTo>
                  <a:lnTo>
                    <a:pt x="431800" y="325120"/>
                  </a:lnTo>
                  <a:lnTo>
                    <a:pt x="435609" y="325120"/>
                  </a:lnTo>
                  <a:lnTo>
                    <a:pt x="435609" y="318770"/>
                  </a:lnTo>
                  <a:close/>
                </a:path>
                <a:path w="435609" h="363220">
                  <a:moveTo>
                    <a:pt x="435610" y="325120"/>
                  </a:moveTo>
                  <a:lnTo>
                    <a:pt x="431800" y="325120"/>
                  </a:lnTo>
                  <a:lnTo>
                    <a:pt x="431800" y="330200"/>
                  </a:lnTo>
                  <a:lnTo>
                    <a:pt x="433069" y="330200"/>
                  </a:lnTo>
                  <a:lnTo>
                    <a:pt x="433069" y="327660"/>
                  </a:lnTo>
                  <a:lnTo>
                    <a:pt x="434340" y="327660"/>
                  </a:lnTo>
                  <a:lnTo>
                    <a:pt x="434340" y="326390"/>
                  </a:lnTo>
                  <a:lnTo>
                    <a:pt x="435610" y="326390"/>
                  </a:lnTo>
                  <a:lnTo>
                    <a:pt x="435610" y="325120"/>
                  </a:lnTo>
                  <a:close/>
                </a:path>
                <a:path w="435609" h="363220">
                  <a:moveTo>
                    <a:pt x="3809" y="325120"/>
                  </a:moveTo>
                  <a:lnTo>
                    <a:pt x="1270" y="325120"/>
                  </a:lnTo>
                  <a:lnTo>
                    <a:pt x="1270" y="326390"/>
                  </a:lnTo>
                  <a:lnTo>
                    <a:pt x="2540" y="326390"/>
                  </a:lnTo>
                  <a:lnTo>
                    <a:pt x="2540" y="327660"/>
                  </a:lnTo>
                  <a:lnTo>
                    <a:pt x="3809" y="327660"/>
                  </a:lnTo>
                  <a:lnTo>
                    <a:pt x="3809" y="325120"/>
                  </a:lnTo>
                  <a:close/>
                </a:path>
                <a:path w="435609" h="363220">
                  <a:moveTo>
                    <a:pt x="396239" y="361950"/>
                  </a:moveTo>
                  <a:lnTo>
                    <a:pt x="41909" y="361950"/>
                  </a:lnTo>
                  <a:lnTo>
                    <a:pt x="41909" y="363220"/>
                  </a:lnTo>
                  <a:lnTo>
                    <a:pt x="396239" y="363220"/>
                  </a:lnTo>
                  <a:lnTo>
                    <a:pt x="396239" y="361950"/>
                  </a:lnTo>
                  <a:close/>
                </a:path>
                <a:path w="435609" h="363220">
                  <a:moveTo>
                    <a:pt x="397509" y="360680"/>
                  </a:moveTo>
                  <a:lnTo>
                    <a:pt x="39369" y="360680"/>
                  </a:lnTo>
                  <a:lnTo>
                    <a:pt x="39369" y="361950"/>
                  </a:lnTo>
                  <a:lnTo>
                    <a:pt x="397509" y="361950"/>
                  </a:lnTo>
                  <a:lnTo>
                    <a:pt x="397509" y="360680"/>
                  </a:lnTo>
                  <a:close/>
                </a:path>
                <a:path w="435609" h="363220">
                  <a:moveTo>
                    <a:pt x="398780" y="359410"/>
                  </a:moveTo>
                  <a:lnTo>
                    <a:pt x="38100" y="359410"/>
                  </a:lnTo>
                  <a:lnTo>
                    <a:pt x="38100" y="360680"/>
                  </a:lnTo>
                  <a:lnTo>
                    <a:pt x="398780" y="360680"/>
                  </a:lnTo>
                  <a:lnTo>
                    <a:pt x="398780" y="359410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97559" y="3408807"/>
              <a:ext cx="427990" cy="355600"/>
            </a:xfrm>
            <a:custGeom>
              <a:avLst/>
              <a:gdLst/>
              <a:ahLst/>
              <a:cxnLst/>
              <a:rect l="l" t="t" r="r" b="b"/>
              <a:pathLst>
                <a:path w="427990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3373"/>
                  </a:lnTo>
                  <a:lnTo>
                    <a:pt x="3810" y="63373"/>
                  </a:lnTo>
                  <a:lnTo>
                    <a:pt x="3810" y="62230"/>
                  </a:lnTo>
                  <a:close/>
                </a:path>
                <a:path w="427990" h="355600">
                  <a:moveTo>
                    <a:pt x="427990" y="62230"/>
                  </a:moveTo>
                  <a:lnTo>
                    <a:pt x="425450" y="62230"/>
                  </a:lnTo>
                  <a:lnTo>
                    <a:pt x="425450" y="63373"/>
                  </a:lnTo>
                  <a:lnTo>
                    <a:pt x="427990" y="63373"/>
                  </a:lnTo>
                  <a:lnTo>
                    <a:pt x="427990" y="62230"/>
                  </a:lnTo>
                  <a:close/>
                </a:path>
                <a:path w="427990" h="355600">
                  <a:moveTo>
                    <a:pt x="3810" y="59689"/>
                  </a:moveTo>
                  <a:lnTo>
                    <a:pt x="0" y="59689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9689"/>
                  </a:lnTo>
                  <a:close/>
                </a:path>
                <a:path w="427990" h="355600">
                  <a:moveTo>
                    <a:pt x="427990" y="59689"/>
                  </a:moveTo>
                  <a:lnTo>
                    <a:pt x="425450" y="59689"/>
                  </a:lnTo>
                  <a:lnTo>
                    <a:pt x="425450" y="62102"/>
                  </a:lnTo>
                  <a:lnTo>
                    <a:pt x="427990" y="62102"/>
                  </a:lnTo>
                  <a:lnTo>
                    <a:pt x="427990" y="59689"/>
                  </a:lnTo>
                  <a:close/>
                </a:path>
                <a:path w="427990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59562"/>
                  </a:lnTo>
                  <a:lnTo>
                    <a:pt x="3810" y="59562"/>
                  </a:lnTo>
                  <a:lnTo>
                    <a:pt x="3810" y="55880"/>
                  </a:lnTo>
                  <a:close/>
                </a:path>
                <a:path w="427990" h="355600">
                  <a:moveTo>
                    <a:pt x="427990" y="55880"/>
                  </a:moveTo>
                  <a:lnTo>
                    <a:pt x="425450" y="55880"/>
                  </a:lnTo>
                  <a:lnTo>
                    <a:pt x="425450" y="59562"/>
                  </a:lnTo>
                  <a:lnTo>
                    <a:pt x="427990" y="59562"/>
                  </a:lnTo>
                  <a:lnTo>
                    <a:pt x="427990" y="55880"/>
                  </a:lnTo>
                  <a:close/>
                </a:path>
                <a:path w="427990" h="355600">
                  <a:moveTo>
                    <a:pt x="3810" y="53339"/>
                  </a:moveTo>
                  <a:lnTo>
                    <a:pt x="0" y="53339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53339"/>
                  </a:lnTo>
                  <a:close/>
                </a:path>
                <a:path w="427990" h="355600">
                  <a:moveTo>
                    <a:pt x="427990" y="53339"/>
                  </a:moveTo>
                  <a:lnTo>
                    <a:pt x="425450" y="53339"/>
                  </a:lnTo>
                  <a:lnTo>
                    <a:pt x="425450" y="55752"/>
                  </a:lnTo>
                  <a:lnTo>
                    <a:pt x="427990" y="55752"/>
                  </a:lnTo>
                  <a:lnTo>
                    <a:pt x="427990" y="53339"/>
                  </a:lnTo>
                  <a:close/>
                </a:path>
                <a:path w="427990" h="355600">
                  <a:moveTo>
                    <a:pt x="3810" y="46989"/>
                  </a:moveTo>
                  <a:lnTo>
                    <a:pt x="0" y="46989"/>
                  </a:lnTo>
                  <a:lnTo>
                    <a:pt x="0" y="53212"/>
                  </a:lnTo>
                  <a:lnTo>
                    <a:pt x="3810" y="53212"/>
                  </a:lnTo>
                  <a:lnTo>
                    <a:pt x="3810" y="46989"/>
                  </a:lnTo>
                  <a:close/>
                </a:path>
                <a:path w="427990" h="355600">
                  <a:moveTo>
                    <a:pt x="427990" y="46989"/>
                  </a:moveTo>
                  <a:lnTo>
                    <a:pt x="425450" y="46989"/>
                  </a:lnTo>
                  <a:lnTo>
                    <a:pt x="425450" y="53212"/>
                  </a:lnTo>
                  <a:lnTo>
                    <a:pt x="427990" y="53212"/>
                  </a:lnTo>
                  <a:lnTo>
                    <a:pt x="427990" y="46989"/>
                  </a:lnTo>
                  <a:close/>
                </a:path>
                <a:path w="427990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6862"/>
                  </a:lnTo>
                  <a:lnTo>
                    <a:pt x="3810" y="46862"/>
                  </a:lnTo>
                  <a:lnTo>
                    <a:pt x="3810" y="43180"/>
                  </a:lnTo>
                  <a:close/>
                </a:path>
                <a:path w="427990" h="355600">
                  <a:moveTo>
                    <a:pt x="427990" y="43180"/>
                  </a:moveTo>
                  <a:lnTo>
                    <a:pt x="425450" y="43180"/>
                  </a:lnTo>
                  <a:lnTo>
                    <a:pt x="425450" y="46862"/>
                  </a:lnTo>
                  <a:lnTo>
                    <a:pt x="427990" y="46862"/>
                  </a:lnTo>
                  <a:lnTo>
                    <a:pt x="427990" y="43180"/>
                  </a:lnTo>
                  <a:close/>
                </a:path>
                <a:path w="427990" h="355600">
                  <a:moveTo>
                    <a:pt x="3810" y="40639"/>
                  </a:moveTo>
                  <a:lnTo>
                    <a:pt x="0" y="40639"/>
                  </a:lnTo>
                  <a:lnTo>
                    <a:pt x="0" y="43052"/>
                  </a:lnTo>
                  <a:lnTo>
                    <a:pt x="3810" y="43052"/>
                  </a:lnTo>
                  <a:lnTo>
                    <a:pt x="3810" y="40639"/>
                  </a:lnTo>
                  <a:close/>
                </a:path>
                <a:path w="427990" h="355600">
                  <a:moveTo>
                    <a:pt x="427990" y="40639"/>
                  </a:moveTo>
                  <a:lnTo>
                    <a:pt x="425450" y="40639"/>
                  </a:lnTo>
                  <a:lnTo>
                    <a:pt x="425450" y="43052"/>
                  </a:lnTo>
                  <a:lnTo>
                    <a:pt x="427990" y="43052"/>
                  </a:lnTo>
                  <a:lnTo>
                    <a:pt x="427990" y="40639"/>
                  </a:lnTo>
                  <a:close/>
                </a:path>
                <a:path w="427990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6830"/>
                  </a:lnTo>
                  <a:close/>
                </a:path>
                <a:path w="427990" h="355600">
                  <a:moveTo>
                    <a:pt x="427990" y="36830"/>
                  </a:moveTo>
                  <a:lnTo>
                    <a:pt x="425450" y="36830"/>
                  </a:lnTo>
                  <a:lnTo>
                    <a:pt x="425450" y="40512"/>
                  </a:lnTo>
                  <a:lnTo>
                    <a:pt x="427990" y="40512"/>
                  </a:lnTo>
                  <a:lnTo>
                    <a:pt x="427990" y="36830"/>
                  </a:lnTo>
                  <a:close/>
                </a:path>
                <a:path w="427990" h="355600">
                  <a:moveTo>
                    <a:pt x="3810" y="34416"/>
                  </a:moveTo>
                  <a:lnTo>
                    <a:pt x="0" y="34416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4416"/>
                  </a:lnTo>
                  <a:close/>
                </a:path>
                <a:path w="427990" h="355600">
                  <a:moveTo>
                    <a:pt x="427990" y="34416"/>
                  </a:moveTo>
                  <a:lnTo>
                    <a:pt x="425450" y="34416"/>
                  </a:lnTo>
                  <a:lnTo>
                    <a:pt x="425450" y="36702"/>
                  </a:lnTo>
                  <a:lnTo>
                    <a:pt x="427990" y="36702"/>
                  </a:lnTo>
                  <a:lnTo>
                    <a:pt x="427990" y="34416"/>
                  </a:lnTo>
                  <a:close/>
                </a:path>
                <a:path w="427990" h="355600">
                  <a:moveTo>
                    <a:pt x="2540" y="30352"/>
                  </a:moveTo>
                  <a:lnTo>
                    <a:pt x="1270" y="30352"/>
                  </a:lnTo>
                  <a:lnTo>
                    <a:pt x="1270" y="33147"/>
                  </a:lnTo>
                  <a:lnTo>
                    <a:pt x="0" y="33147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0606"/>
                  </a:lnTo>
                  <a:lnTo>
                    <a:pt x="2540" y="30606"/>
                  </a:lnTo>
                  <a:lnTo>
                    <a:pt x="2540" y="30352"/>
                  </a:lnTo>
                  <a:close/>
                </a:path>
                <a:path w="427990" h="355600">
                  <a:moveTo>
                    <a:pt x="427990" y="30352"/>
                  </a:moveTo>
                  <a:lnTo>
                    <a:pt x="426720" y="30352"/>
                  </a:lnTo>
                  <a:lnTo>
                    <a:pt x="426720" y="30606"/>
                  </a:lnTo>
                  <a:lnTo>
                    <a:pt x="425450" y="30606"/>
                  </a:lnTo>
                  <a:lnTo>
                    <a:pt x="425450" y="34289"/>
                  </a:lnTo>
                  <a:lnTo>
                    <a:pt x="427990" y="34289"/>
                  </a:lnTo>
                  <a:lnTo>
                    <a:pt x="427990" y="30352"/>
                  </a:lnTo>
                  <a:close/>
                </a:path>
                <a:path w="427990" h="355600">
                  <a:moveTo>
                    <a:pt x="3810" y="29337"/>
                  </a:moveTo>
                  <a:lnTo>
                    <a:pt x="2540" y="29337"/>
                  </a:lnTo>
                  <a:lnTo>
                    <a:pt x="2540" y="30352"/>
                  </a:lnTo>
                  <a:lnTo>
                    <a:pt x="3810" y="30352"/>
                  </a:lnTo>
                  <a:lnTo>
                    <a:pt x="3810" y="29337"/>
                  </a:lnTo>
                  <a:close/>
                </a:path>
                <a:path w="427990" h="355600">
                  <a:moveTo>
                    <a:pt x="426720" y="29337"/>
                  </a:moveTo>
                  <a:lnTo>
                    <a:pt x="425450" y="29337"/>
                  </a:lnTo>
                  <a:lnTo>
                    <a:pt x="425450" y="30352"/>
                  </a:lnTo>
                  <a:lnTo>
                    <a:pt x="426720" y="30352"/>
                  </a:lnTo>
                  <a:lnTo>
                    <a:pt x="426720" y="29337"/>
                  </a:lnTo>
                  <a:close/>
                </a:path>
                <a:path w="427990" h="355600">
                  <a:moveTo>
                    <a:pt x="34290" y="2539"/>
                  </a:moveTo>
                  <a:lnTo>
                    <a:pt x="33020" y="2539"/>
                  </a:lnTo>
                  <a:lnTo>
                    <a:pt x="33020" y="3810"/>
                  </a:lnTo>
                  <a:lnTo>
                    <a:pt x="396240" y="3810"/>
                  </a:lnTo>
                  <a:lnTo>
                    <a:pt x="396240" y="2666"/>
                  </a:lnTo>
                  <a:lnTo>
                    <a:pt x="34290" y="2666"/>
                  </a:lnTo>
                  <a:close/>
                </a:path>
                <a:path w="427990" h="355600">
                  <a:moveTo>
                    <a:pt x="396240" y="2539"/>
                  </a:moveTo>
                  <a:lnTo>
                    <a:pt x="394970" y="2539"/>
                  </a:lnTo>
                  <a:lnTo>
                    <a:pt x="396240" y="2666"/>
                  </a:lnTo>
                  <a:close/>
                </a:path>
                <a:path w="427990" h="355600">
                  <a:moveTo>
                    <a:pt x="394970" y="1397"/>
                  </a:moveTo>
                  <a:lnTo>
                    <a:pt x="34290" y="1397"/>
                  </a:lnTo>
                  <a:lnTo>
                    <a:pt x="34290" y="2539"/>
                  </a:lnTo>
                  <a:lnTo>
                    <a:pt x="394970" y="2539"/>
                  </a:lnTo>
                  <a:lnTo>
                    <a:pt x="394970" y="1397"/>
                  </a:lnTo>
                  <a:close/>
                </a:path>
                <a:path w="427990" h="355600">
                  <a:moveTo>
                    <a:pt x="393700" y="0"/>
                  </a:moveTo>
                  <a:lnTo>
                    <a:pt x="35559" y="0"/>
                  </a:lnTo>
                  <a:lnTo>
                    <a:pt x="35559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7990" h="355600">
                  <a:moveTo>
                    <a:pt x="3810" y="63373"/>
                  </a:moveTo>
                  <a:lnTo>
                    <a:pt x="0" y="63373"/>
                  </a:lnTo>
                  <a:lnTo>
                    <a:pt x="0" y="69723"/>
                  </a:lnTo>
                  <a:lnTo>
                    <a:pt x="3810" y="69723"/>
                  </a:lnTo>
                  <a:lnTo>
                    <a:pt x="3810" y="63373"/>
                  </a:lnTo>
                  <a:close/>
                </a:path>
                <a:path w="427990" h="355600">
                  <a:moveTo>
                    <a:pt x="427990" y="63373"/>
                  </a:moveTo>
                  <a:lnTo>
                    <a:pt x="425450" y="63373"/>
                  </a:lnTo>
                  <a:lnTo>
                    <a:pt x="425450" y="69723"/>
                  </a:lnTo>
                  <a:lnTo>
                    <a:pt x="427990" y="69723"/>
                  </a:lnTo>
                  <a:lnTo>
                    <a:pt x="427990" y="63373"/>
                  </a:lnTo>
                  <a:close/>
                </a:path>
                <a:path w="427990" h="355600">
                  <a:moveTo>
                    <a:pt x="3810" y="69723"/>
                  </a:moveTo>
                  <a:lnTo>
                    <a:pt x="0" y="69723"/>
                  </a:lnTo>
                  <a:lnTo>
                    <a:pt x="0" y="88773"/>
                  </a:lnTo>
                  <a:lnTo>
                    <a:pt x="3810" y="88773"/>
                  </a:lnTo>
                  <a:lnTo>
                    <a:pt x="3810" y="69723"/>
                  </a:lnTo>
                  <a:close/>
                </a:path>
                <a:path w="427990" h="355600">
                  <a:moveTo>
                    <a:pt x="427990" y="69723"/>
                  </a:moveTo>
                  <a:lnTo>
                    <a:pt x="425450" y="69723"/>
                  </a:lnTo>
                  <a:lnTo>
                    <a:pt x="425450" y="88773"/>
                  </a:lnTo>
                  <a:lnTo>
                    <a:pt x="427990" y="88773"/>
                  </a:lnTo>
                  <a:lnTo>
                    <a:pt x="427990" y="69723"/>
                  </a:lnTo>
                  <a:close/>
                </a:path>
                <a:path w="427990" h="355600">
                  <a:moveTo>
                    <a:pt x="3810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88773"/>
                  </a:lnTo>
                  <a:close/>
                </a:path>
                <a:path w="427990" h="355600">
                  <a:moveTo>
                    <a:pt x="427990" y="88773"/>
                  </a:moveTo>
                  <a:lnTo>
                    <a:pt x="425450" y="88773"/>
                  </a:lnTo>
                  <a:lnTo>
                    <a:pt x="425450" y="95123"/>
                  </a:lnTo>
                  <a:lnTo>
                    <a:pt x="427990" y="95123"/>
                  </a:lnTo>
                  <a:lnTo>
                    <a:pt x="427990" y="88773"/>
                  </a:lnTo>
                  <a:close/>
                </a:path>
                <a:path w="427990" h="355600">
                  <a:moveTo>
                    <a:pt x="3810" y="95123"/>
                  </a:moveTo>
                  <a:lnTo>
                    <a:pt x="0" y="95123"/>
                  </a:lnTo>
                  <a:lnTo>
                    <a:pt x="0" y="206883"/>
                  </a:lnTo>
                  <a:lnTo>
                    <a:pt x="3810" y="206883"/>
                  </a:lnTo>
                  <a:lnTo>
                    <a:pt x="3810" y="95123"/>
                  </a:lnTo>
                  <a:close/>
                </a:path>
                <a:path w="427990" h="355600">
                  <a:moveTo>
                    <a:pt x="427990" y="95123"/>
                  </a:moveTo>
                  <a:lnTo>
                    <a:pt x="425450" y="95123"/>
                  </a:lnTo>
                  <a:lnTo>
                    <a:pt x="425450" y="206883"/>
                  </a:lnTo>
                  <a:lnTo>
                    <a:pt x="427990" y="206883"/>
                  </a:lnTo>
                  <a:lnTo>
                    <a:pt x="427990" y="95123"/>
                  </a:lnTo>
                  <a:close/>
                </a:path>
                <a:path w="427990" h="355600">
                  <a:moveTo>
                    <a:pt x="3810" y="206883"/>
                  </a:moveTo>
                  <a:lnTo>
                    <a:pt x="0" y="206883"/>
                  </a:lnTo>
                  <a:lnTo>
                    <a:pt x="0" y="232283"/>
                  </a:lnTo>
                  <a:lnTo>
                    <a:pt x="3810" y="232283"/>
                  </a:lnTo>
                  <a:lnTo>
                    <a:pt x="3810" y="206883"/>
                  </a:lnTo>
                  <a:close/>
                </a:path>
                <a:path w="427990" h="355600">
                  <a:moveTo>
                    <a:pt x="427990" y="206883"/>
                  </a:moveTo>
                  <a:lnTo>
                    <a:pt x="425450" y="206883"/>
                  </a:lnTo>
                  <a:lnTo>
                    <a:pt x="425450" y="232283"/>
                  </a:lnTo>
                  <a:lnTo>
                    <a:pt x="427990" y="232283"/>
                  </a:lnTo>
                  <a:lnTo>
                    <a:pt x="427990" y="206883"/>
                  </a:lnTo>
                  <a:close/>
                </a:path>
                <a:path w="427990" h="355600">
                  <a:moveTo>
                    <a:pt x="3810" y="232283"/>
                  </a:moveTo>
                  <a:lnTo>
                    <a:pt x="0" y="23228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232283"/>
                  </a:lnTo>
                  <a:close/>
                </a:path>
                <a:path w="427990" h="355600">
                  <a:moveTo>
                    <a:pt x="427990" y="232283"/>
                  </a:moveTo>
                  <a:lnTo>
                    <a:pt x="425450" y="232283"/>
                  </a:lnTo>
                  <a:lnTo>
                    <a:pt x="425450" y="238633"/>
                  </a:lnTo>
                  <a:lnTo>
                    <a:pt x="427990" y="238633"/>
                  </a:lnTo>
                  <a:lnTo>
                    <a:pt x="427990" y="232283"/>
                  </a:lnTo>
                  <a:close/>
                </a:path>
                <a:path w="427990" h="355600">
                  <a:moveTo>
                    <a:pt x="3810" y="238633"/>
                  </a:moveTo>
                  <a:lnTo>
                    <a:pt x="0" y="238633"/>
                  </a:lnTo>
                  <a:lnTo>
                    <a:pt x="0" y="251333"/>
                  </a:lnTo>
                  <a:lnTo>
                    <a:pt x="3810" y="251333"/>
                  </a:lnTo>
                  <a:lnTo>
                    <a:pt x="3810" y="238633"/>
                  </a:lnTo>
                  <a:close/>
                </a:path>
                <a:path w="427990" h="355600">
                  <a:moveTo>
                    <a:pt x="427990" y="238633"/>
                  </a:moveTo>
                  <a:lnTo>
                    <a:pt x="425450" y="238633"/>
                  </a:lnTo>
                  <a:lnTo>
                    <a:pt x="425450" y="251333"/>
                  </a:lnTo>
                  <a:lnTo>
                    <a:pt x="427990" y="251333"/>
                  </a:lnTo>
                  <a:lnTo>
                    <a:pt x="427990" y="238633"/>
                  </a:lnTo>
                  <a:close/>
                </a:path>
                <a:path w="427990" h="355600">
                  <a:moveTo>
                    <a:pt x="3810" y="251333"/>
                  </a:moveTo>
                  <a:lnTo>
                    <a:pt x="0" y="251333"/>
                  </a:lnTo>
                  <a:lnTo>
                    <a:pt x="0" y="257683"/>
                  </a:lnTo>
                  <a:lnTo>
                    <a:pt x="3810" y="257683"/>
                  </a:lnTo>
                  <a:lnTo>
                    <a:pt x="3810" y="251333"/>
                  </a:lnTo>
                  <a:close/>
                </a:path>
                <a:path w="427990" h="355600">
                  <a:moveTo>
                    <a:pt x="427990" y="251333"/>
                  </a:moveTo>
                  <a:lnTo>
                    <a:pt x="425450" y="251333"/>
                  </a:lnTo>
                  <a:lnTo>
                    <a:pt x="425450" y="257683"/>
                  </a:lnTo>
                  <a:lnTo>
                    <a:pt x="427990" y="257683"/>
                  </a:lnTo>
                  <a:lnTo>
                    <a:pt x="427990" y="251333"/>
                  </a:lnTo>
                  <a:close/>
                </a:path>
                <a:path w="427990" h="355600">
                  <a:moveTo>
                    <a:pt x="3810" y="257683"/>
                  </a:moveTo>
                  <a:lnTo>
                    <a:pt x="0" y="25768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257683"/>
                  </a:lnTo>
                  <a:close/>
                </a:path>
                <a:path w="427990" h="355600">
                  <a:moveTo>
                    <a:pt x="427990" y="257683"/>
                  </a:moveTo>
                  <a:lnTo>
                    <a:pt x="425450" y="257683"/>
                  </a:lnTo>
                  <a:lnTo>
                    <a:pt x="425450" y="269113"/>
                  </a:lnTo>
                  <a:lnTo>
                    <a:pt x="427990" y="269113"/>
                  </a:lnTo>
                  <a:lnTo>
                    <a:pt x="427990" y="257683"/>
                  </a:lnTo>
                  <a:close/>
                </a:path>
                <a:path w="427990" h="355600">
                  <a:moveTo>
                    <a:pt x="3810" y="269113"/>
                  </a:moveTo>
                  <a:lnTo>
                    <a:pt x="0" y="269113"/>
                  </a:lnTo>
                  <a:lnTo>
                    <a:pt x="0" y="276733"/>
                  </a:lnTo>
                  <a:lnTo>
                    <a:pt x="3810" y="276733"/>
                  </a:lnTo>
                  <a:lnTo>
                    <a:pt x="3810" y="269113"/>
                  </a:lnTo>
                  <a:close/>
                </a:path>
                <a:path w="427990" h="355600">
                  <a:moveTo>
                    <a:pt x="427990" y="269113"/>
                  </a:moveTo>
                  <a:lnTo>
                    <a:pt x="425450" y="269113"/>
                  </a:lnTo>
                  <a:lnTo>
                    <a:pt x="425450" y="276733"/>
                  </a:lnTo>
                  <a:lnTo>
                    <a:pt x="427990" y="276733"/>
                  </a:lnTo>
                  <a:lnTo>
                    <a:pt x="427990" y="269113"/>
                  </a:lnTo>
                  <a:close/>
                </a:path>
                <a:path w="427990" h="355600">
                  <a:moveTo>
                    <a:pt x="3810" y="276733"/>
                  </a:moveTo>
                  <a:lnTo>
                    <a:pt x="0" y="276733"/>
                  </a:lnTo>
                  <a:lnTo>
                    <a:pt x="0" y="283083"/>
                  </a:lnTo>
                  <a:lnTo>
                    <a:pt x="3810" y="283083"/>
                  </a:lnTo>
                  <a:lnTo>
                    <a:pt x="3810" y="276733"/>
                  </a:lnTo>
                  <a:close/>
                </a:path>
                <a:path w="427990" h="355600">
                  <a:moveTo>
                    <a:pt x="427990" y="276733"/>
                  </a:moveTo>
                  <a:lnTo>
                    <a:pt x="425450" y="276733"/>
                  </a:lnTo>
                  <a:lnTo>
                    <a:pt x="425450" y="283083"/>
                  </a:lnTo>
                  <a:lnTo>
                    <a:pt x="427990" y="283083"/>
                  </a:lnTo>
                  <a:lnTo>
                    <a:pt x="427990" y="276733"/>
                  </a:lnTo>
                  <a:close/>
                </a:path>
                <a:path w="427990" h="355600">
                  <a:moveTo>
                    <a:pt x="3810" y="283083"/>
                  </a:moveTo>
                  <a:lnTo>
                    <a:pt x="0" y="28308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83083"/>
                  </a:lnTo>
                  <a:close/>
                </a:path>
                <a:path w="427990" h="355600">
                  <a:moveTo>
                    <a:pt x="427990" y="283083"/>
                  </a:moveTo>
                  <a:lnTo>
                    <a:pt x="425450" y="283083"/>
                  </a:lnTo>
                  <a:lnTo>
                    <a:pt x="425450" y="288163"/>
                  </a:lnTo>
                  <a:lnTo>
                    <a:pt x="427990" y="288163"/>
                  </a:lnTo>
                  <a:lnTo>
                    <a:pt x="427990" y="283083"/>
                  </a:lnTo>
                  <a:close/>
                </a:path>
                <a:path w="427990" h="355600">
                  <a:moveTo>
                    <a:pt x="3810" y="288163"/>
                  </a:moveTo>
                  <a:lnTo>
                    <a:pt x="0" y="288163"/>
                  </a:lnTo>
                  <a:lnTo>
                    <a:pt x="0" y="295783"/>
                  </a:lnTo>
                  <a:lnTo>
                    <a:pt x="3810" y="295783"/>
                  </a:lnTo>
                  <a:lnTo>
                    <a:pt x="3810" y="288163"/>
                  </a:lnTo>
                  <a:close/>
                </a:path>
                <a:path w="427990" h="355600">
                  <a:moveTo>
                    <a:pt x="427990" y="288163"/>
                  </a:moveTo>
                  <a:lnTo>
                    <a:pt x="425450" y="288163"/>
                  </a:lnTo>
                  <a:lnTo>
                    <a:pt x="425450" y="295783"/>
                  </a:lnTo>
                  <a:lnTo>
                    <a:pt x="427990" y="295783"/>
                  </a:lnTo>
                  <a:lnTo>
                    <a:pt x="427990" y="288163"/>
                  </a:lnTo>
                  <a:close/>
                </a:path>
                <a:path w="427990" h="355600">
                  <a:moveTo>
                    <a:pt x="3810" y="295783"/>
                  </a:moveTo>
                  <a:lnTo>
                    <a:pt x="0" y="295783"/>
                  </a:lnTo>
                  <a:lnTo>
                    <a:pt x="0" y="302133"/>
                  </a:lnTo>
                  <a:lnTo>
                    <a:pt x="3810" y="302133"/>
                  </a:lnTo>
                  <a:lnTo>
                    <a:pt x="3810" y="295783"/>
                  </a:lnTo>
                  <a:close/>
                </a:path>
                <a:path w="427990" h="355600">
                  <a:moveTo>
                    <a:pt x="427990" y="295783"/>
                  </a:moveTo>
                  <a:lnTo>
                    <a:pt x="425450" y="295783"/>
                  </a:lnTo>
                  <a:lnTo>
                    <a:pt x="425450" y="302133"/>
                  </a:lnTo>
                  <a:lnTo>
                    <a:pt x="427990" y="302133"/>
                  </a:lnTo>
                  <a:lnTo>
                    <a:pt x="427990" y="295783"/>
                  </a:lnTo>
                  <a:close/>
                </a:path>
                <a:path w="427990" h="355600">
                  <a:moveTo>
                    <a:pt x="3810" y="302133"/>
                  </a:moveTo>
                  <a:lnTo>
                    <a:pt x="0" y="30213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302133"/>
                  </a:lnTo>
                  <a:close/>
                </a:path>
                <a:path w="427990" h="355600">
                  <a:moveTo>
                    <a:pt x="427990" y="302133"/>
                  </a:moveTo>
                  <a:lnTo>
                    <a:pt x="425450" y="302133"/>
                  </a:lnTo>
                  <a:lnTo>
                    <a:pt x="425450" y="307213"/>
                  </a:lnTo>
                  <a:lnTo>
                    <a:pt x="427990" y="307213"/>
                  </a:lnTo>
                  <a:lnTo>
                    <a:pt x="427990" y="302133"/>
                  </a:lnTo>
                  <a:close/>
                </a:path>
                <a:path w="427990" h="355600">
                  <a:moveTo>
                    <a:pt x="3810" y="307213"/>
                  </a:moveTo>
                  <a:lnTo>
                    <a:pt x="0" y="307213"/>
                  </a:lnTo>
                  <a:lnTo>
                    <a:pt x="0" y="314833"/>
                  </a:lnTo>
                  <a:lnTo>
                    <a:pt x="3810" y="314833"/>
                  </a:lnTo>
                  <a:lnTo>
                    <a:pt x="3810" y="307213"/>
                  </a:lnTo>
                  <a:close/>
                </a:path>
                <a:path w="427990" h="355600">
                  <a:moveTo>
                    <a:pt x="427990" y="307213"/>
                  </a:moveTo>
                  <a:lnTo>
                    <a:pt x="425450" y="307213"/>
                  </a:lnTo>
                  <a:lnTo>
                    <a:pt x="425450" y="314833"/>
                  </a:lnTo>
                  <a:lnTo>
                    <a:pt x="427990" y="314833"/>
                  </a:lnTo>
                  <a:lnTo>
                    <a:pt x="427990" y="307213"/>
                  </a:lnTo>
                  <a:close/>
                </a:path>
                <a:path w="427990" h="355600">
                  <a:moveTo>
                    <a:pt x="3810" y="314833"/>
                  </a:moveTo>
                  <a:lnTo>
                    <a:pt x="0" y="314833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314833"/>
                  </a:lnTo>
                  <a:close/>
                </a:path>
                <a:path w="427990" h="355600">
                  <a:moveTo>
                    <a:pt x="427990" y="314833"/>
                  </a:moveTo>
                  <a:lnTo>
                    <a:pt x="425450" y="314833"/>
                  </a:lnTo>
                  <a:lnTo>
                    <a:pt x="425450" y="321183"/>
                  </a:lnTo>
                  <a:lnTo>
                    <a:pt x="427990" y="321183"/>
                  </a:lnTo>
                  <a:lnTo>
                    <a:pt x="427990" y="314833"/>
                  </a:lnTo>
                  <a:close/>
                </a:path>
                <a:path w="427990" h="355600">
                  <a:moveTo>
                    <a:pt x="3810" y="321183"/>
                  </a:moveTo>
                  <a:lnTo>
                    <a:pt x="0" y="321183"/>
                  </a:lnTo>
                  <a:lnTo>
                    <a:pt x="0" y="324993"/>
                  </a:lnTo>
                  <a:lnTo>
                    <a:pt x="1270" y="324993"/>
                  </a:lnTo>
                  <a:lnTo>
                    <a:pt x="1270" y="327533"/>
                  </a:lnTo>
                  <a:lnTo>
                    <a:pt x="3810" y="327533"/>
                  </a:lnTo>
                  <a:lnTo>
                    <a:pt x="3810" y="321183"/>
                  </a:lnTo>
                  <a:close/>
                </a:path>
                <a:path w="427990" h="355600">
                  <a:moveTo>
                    <a:pt x="427990" y="321183"/>
                  </a:moveTo>
                  <a:lnTo>
                    <a:pt x="425450" y="321183"/>
                  </a:lnTo>
                  <a:lnTo>
                    <a:pt x="425450" y="327533"/>
                  </a:lnTo>
                  <a:lnTo>
                    <a:pt x="427990" y="327533"/>
                  </a:lnTo>
                  <a:lnTo>
                    <a:pt x="427990" y="321183"/>
                  </a:lnTo>
                  <a:close/>
                </a:path>
                <a:path w="427990" h="355600">
                  <a:moveTo>
                    <a:pt x="3810" y="327533"/>
                  </a:moveTo>
                  <a:lnTo>
                    <a:pt x="2540" y="327533"/>
                  </a:lnTo>
                  <a:lnTo>
                    <a:pt x="2540" y="328803"/>
                  </a:lnTo>
                  <a:lnTo>
                    <a:pt x="3810" y="328803"/>
                  </a:lnTo>
                  <a:lnTo>
                    <a:pt x="3810" y="327533"/>
                  </a:lnTo>
                  <a:close/>
                </a:path>
                <a:path w="427990" h="355600">
                  <a:moveTo>
                    <a:pt x="426720" y="327533"/>
                  </a:moveTo>
                  <a:lnTo>
                    <a:pt x="425450" y="327533"/>
                  </a:lnTo>
                  <a:lnTo>
                    <a:pt x="425450" y="328803"/>
                  </a:lnTo>
                  <a:lnTo>
                    <a:pt x="426720" y="328803"/>
                  </a:lnTo>
                  <a:lnTo>
                    <a:pt x="426720" y="327533"/>
                  </a:lnTo>
                  <a:close/>
                </a:path>
                <a:path w="427990" h="355600">
                  <a:moveTo>
                    <a:pt x="396240" y="354203"/>
                  </a:moveTo>
                  <a:lnTo>
                    <a:pt x="33020" y="354203"/>
                  </a:lnTo>
                  <a:lnTo>
                    <a:pt x="33020" y="355473"/>
                  </a:lnTo>
                  <a:lnTo>
                    <a:pt x="396240" y="355473"/>
                  </a:lnTo>
                  <a:lnTo>
                    <a:pt x="396240" y="354203"/>
                  </a:lnTo>
                  <a:close/>
                </a:path>
                <a:path w="427990" h="355600">
                  <a:moveTo>
                    <a:pt x="398779" y="352933"/>
                  </a:moveTo>
                  <a:lnTo>
                    <a:pt x="31750" y="352933"/>
                  </a:lnTo>
                  <a:lnTo>
                    <a:pt x="31750" y="354203"/>
                  </a:lnTo>
                  <a:lnTo>
                    <a:pt x="398779" y="354203"/>
                  </a:lnTo>
                  <a:lnTo>
                    <a:pt x="398779" y="352933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01369" y="3412617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40" h="349250">
                  <a:moveTo>
                    <a:pt x="3809" y="58420"/>
                  </a:moveTo>
                  <a:lnTo>
                    <a:pt x="0" y="58420"/>
                  </a:lnTo>
                  <a:lnTo>
                    <a:pt x="0" y="59562"/>
                  </a:lnTo>
                  <a:lnTo>
                    <a:pt x="3809" y="59562"/>
                  </a:lnTo>
                  <a:lnTo>
                    <a:pt x="3809" y="58420"/>
                  </a:lnTo>
                  <a:close/>
                </a:path>
                <a:path w="421640" h="349250">
                  <a:moveTo>
                    <a:pt x="421639" y="58420"/>
                  </a:moveTo>
                  <a:lnTo>
                    <a:pt x="417830" y="58420"/>
                  </a:lnTo>
                  <a:lnTo>
                    <a:pt x="417830" y="59562"/>
                  </a:lnTo>
                  <a:lnTo>
                    <a:pt x="421639" y="59562"/>
                  </a:lnTo>
                  <a:lnTo>
                    <a:pt x="421639" y="58420"/>
                  </a:lnTo>
                  <a:close/>
                </a:path>
                <a:path w="421640" h="349250">
                  <a:moveTo>
                    <a:pt x="3809" y="55879"/>
                  </a:moveTo>
                  <a:lnTo>
                    <a:pt x="0" y="55879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5879"/>
                  </a:lnTo>
                  <a:close/>
                </a:path>
                <a:path w="421640" h="349250">
                  <a:moveTo>
                    <a:pt x="421639" y="55879"/>
                  </a:moveTo>
                  <a:lnTo>
                    <a:pt x="417830" y="55879"/>
                  </a:lnTo>
                  <a:lnTo>
                    <a:pt x="417830" y="58292"/>
                  </a:lnTo>
                  <a:lnTo>
                    <a:pt x="421639" y="58292"/>
                  </a:lnTo>
                  <a:lnTo>
                    <a:pt x="421639" y="55879"/>
                  </a:lnTo>
                  <a:close/>
                </a:path>
                <a:path w="421640" h="349250">
                  <a:moveTo>
                    <a:pt x="3809" y="52070"/>
                  </a:moveTo>
                  <a:lnTo>
                    <a:pt x="0" y="52070"/>
                  </a:lnTo>
                  <a:lnTo>
                    <a:pt x="0" y="55752"/>
                  </a:lnTo>
                  <a:lnTo>
                    <a:pt x="3809" y="55752"/>
                  </a:lnTo>
                  <a:lnTo>
                    <a:pt x="3809" y="52070"/>
                  </a:lnTo>
                  <a:close/>
                </a:path>
                <a:path w="421640" h="349250">
                  <a:moveTo>
                    <a:pt x="421639" y="52070"/>
                  </a:moveTo>
                  <a:lnTo>
                    <a:pt x="417830" y="52070"/>
                  </a:lnTo>
                  <a:lnTo>
                    <a:pt x="417830" y="55752"/>
                  </a:lnTo>
                  <a:lnTo>
                    <a:pt x="421639" y="55752"/>
                  </a:lnTo>
                  <a:lnTo>
                    <a:pt x="421639" y="52070"/>
                  </a:lnTo>
                  <a:close/>
                </a:path>
                <a:path w="421640" h="349250">
                  <a:moveTo>
                    <a:pt x="3809" y="49529"/>
                  </a:moveTo>
                  <a:lnTo>
                    <a:pt x="0" y="49529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9529"/>
                  </a:lnTo>
                  <a:close/>
                </a:path>
                <a:path w="421640" h="349250">
                  <a:moveTo>
                    <a:pt x="421639" y="49529"/>
                  </a:moveTo>
                  <a:lnTo>
                    <a:pt x="417830" y="49529"/>
                  </a:lnTo>
                  <a:lnTo>
                    <a:pt x="417830" y="51942"/>
                  </a:lnTo>
                  <a:lnTo>
                    <a:pt x="421639" y="51942"/>
                  </a:lnTo>
                  <a:lnTo>
                    <a:pt x="421639" y="49529"/>
                  </a:lnTo>
                  <a:close/>
                </a:path>
                <a:path w="421640" h="349250">
                  <a:moveTo>
                    <a:pt x="3809" y="43179"/>
                  </a:moveTo>
                  <a:lnTo>
                    <a:pt x="0" y="43179"/>
                  </a:lnTo>
                  <a:lnTo>
                    <a:pt x="0" y="49402"/>
                  </a:lnTo>
                  <a:lnTo>
                    <a:pt x="3809" y="49402"/>
                  </a:lnTo>
                  <a:lnTo>
                    <a:pt x="3809" y="43179"/>
                  </a:lnTo>
                  <a:close/>
                </a:path>
                <a:path w="421640" h="349250">
                  <a:moveTo>
                    <a:pt x="421639" y="43179"/>
                  </a:moveTo>
                  <a:lnTo>
                    <a:pt x="417830" y="43179"/>
                  </a:lnTo>
                  <a:lnTo>
                    <a:pt x="417830" y="49402"/>
                  </a:lnTo>
                  <a:lnTo>
                    <a:pt x="421639" y="49402"/>
                  </a:lnTo>
                  <a:lnTo>
                    <a:pt x="421639" y="43179"/>
                  </a:lnTo>
                  <a:close/>
                </a:path>
                <a:path w="421640" h="349250">
                  <a:moveTo>
                    <a:pt x="3809" y="39370"/>
                  </a:moveTo>
                  <a:lnTo>
                    <a:pt x="0" y="39370"/>
                  </a:lnTo>
                  <a:lnTo>
                    <a:pt x="0" y="43052"/>
                  </a:lnTo>
                  <a:lnTo>
                    <a:pt x="3809" y="43052"/>
                  </a:lnTo>
                  <a:lnTo>
                    <a:pt x="3809" y="39370"/>
                  </a:lnTo>
                  <a:close/>
                </a:path>
                <a:path w="421640" h="349250">
                  <a:moveTo>
                    <a:pt x="421639" y="39370"/>
                  </a:moveTo>
                  <a:lnTo>
                    <a:pt x="417830" y="39370"/>
                  </a:lnTo>
                  <a:lnTo>
                    <a:pt x="417830" y="43052"/>
                  </a:lnTo>
                  <a:lnTo>
                    <a:pt x="421639" y="43052"/>
                  </a:lnTo>
                  <a:lnTo>
                    <a:pt x="421639" y="39370"/>
                  </a:lnTo>
                  <a:close/>
                </a:path>
                <a:path w="421640" h="349250">
                  <a:moveTo>
                    <a:pt x="3809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09" y="39242"/>
                  </a:lnTo>
                  <a:lnTo>
                    <a:pt x="3809" y="36829"/>
                  </a:lnTo>
                  <a:close/>
                </a:path>
                <a:path w="421640" h="349250">
                  <a:moveTo>
                    <a:pt x="421639" y="36829"/>
                  </a:moveTo>
                  <a:lnTo>
                    <a:pt x="417830" y="36829"/>
                  </a:lnTo>
                  <a:lnTo>
                    <a:pt x="417830" y="39242"/>
                  </a:lnTo>
                  <a:lnTo>
                    <a:pt x="421639" y="39242"/>
                  </a:lnTo>
                  <a:lnTo>
                    <a:pt x="421639" y="36829"/>
                  </a:lnTo>
                  <a:close/>
                </a:path>
                <a:path w="421640" h="349250">
                  <a:moveTo>
                    <a:pt x="3809" y="33020"/>
                  </a:moveTo>
                  <a:lnTo>
                    <a:pt x="0" y="33020"/>
                  </a:lnTo>
                  <a:lnTo>
                    <a:pt x="0" y="36702"/>
                  </a:lnTo>
                  <a:lnTo>
                    <a:pt x="3809" y="36702"/>
                  </a:lnTo>
                  <a:lnTo>
                    <a:pt x="3809" y="33020"/>
                  </a:lnTo>
                  <a:close/>
                </a:path>
                <a:path w="421640" h="349250">
                  <a:moveTo>
                    <a:pt x="421639" y="33020"/>
                  </a:moveTo>
                  <a:lnTo>
                    <a:pt x="417830" y="33020"/>
                  </a:lnTo>
                  <a:lnTo>
                    <a:pt x="417830" y="36702"/>
                  </a:lnTo>
                  <a:lnTo>
                    <a:pt x="421639" y="36702"/>
                  </a:lnTo>
                  <a:lnTo>
                    <a:pt x="421639" y="33020"/>
                  </a:lnTo>
                  <a:close/>
                </a:path>
                <a:path w="421640" h="349250">
                  <a:moveTo>
                    <a:pt x="3809" y="30479"/>
                  </a:moveTo>
                  <a:lnTo>
                    <a:pt x="0" y="30479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30479"/>
                  </a:lnTo>
                  <a:close/>
                </a:path>
                <a:path w="421640" h="349250">
                  <a:moveTo>
                    <a:pt x="421639" y="30479"/>
                  </a:moveTo>
                  <a:lnTo>
                    <a:pt x="417830" y="30479"/>
                  </a:lnTo>
                  <a:lnTo>
                    <a:pt x="417830" y="32892"/>
                  </a:lnTo>
                  <a:lnTo>
                    <a:pt x="421639" y="32892"/>
                  </a:lnTo>
                  <a:lnTo>
                    <a:pt x="421639" y="30479"/>
                  </a:lnTo>
                  <a:close/>
                </a:path>
                <a:path w="421640" h="349250">
                  <a:moveTo>
                    <a:pt x="3809" y="26670"/>
                  </a:moveTo>
                  <a:lnTo>
                    <a:pt x="0" y="26670"/>
                  </a:lnTo>
                  <a:lnTo>
                    <a:pt x="0" y="30352"/>
                  </a:lnTo>
                  <a:lnTo>
                    <a:pt x="3809" y="30352"/>
                  </a:lnTo>
                  <a:lnTo>
                    <a:pt x="3809" y="26670"/>
                  </a:lnTo>
                  <a:close/>
                </a:path>
                <a:path w="421640" h="349250">
                  <a:moveTo>
                    <a:pt x="421639" y="26670"/>
                  </a:moveTo>
                  <a:lnTo>
                    <a:pt x="417830" y="26670"/>
                  </a:lnTo>
                  <a:lnTo>
                    <a:pt x="417830" y="30352"/>
                  </a:lnTo>
                  <a:lnTo>
                    <a:pt x="421639" y="30352"/>
                  </a:lnTo>
                  <a:lnTo>
                    <a:pt x="421639" y="26670"/>
                  </a:lnTo>
                  <a:close/>
                </a:path>
                <a:path w="421640" h="349250">
                  <a:moveTo>
                    <a:pt x="1270" y="24129"/>
                  </a:moveTo>
                  <a:lnTo>
                    <a:pt x="0" y="24129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24256"/>
                  </a:lnTo>
                  <a:lnTo>
                    <a:pt x="1270" y="24256"/>
                  </a:lnTo>
                  <a:close/>
                </a:path>
                <a:path w="421640" h="349250">
                  <a:moveTo>
                    <a:pt x="421640" y="24129"/>
                  </a:moveTo>
                  <a:lnTo>
                    <a:pt x="420370" y="24129"/>
                  </a:lnTo>
                  <a:lnTo>
                    <a:pt x="417830" y="24256"/>
                  </a:lnTo>
                  <a:lnTo>
                    <a:pt x="417830" y="26542"/>
                  </a:lnTo>
                  <a:lnTo>
                    <a:pt x="421639" y="26542"/>
                  </a:lnTo>
                  <a:lnTo>
                    <a:pt x="421640" y="24129"/>
                  </a:lnTo>
                  <a:close/>
                </a:path>
                <a:path w="421640" h="349250">
                  <a:moveTo>
                    <a:pt x="3809" y="21589"/>
                  </a:moveTo>
                  <a:lnTo>
                    <a:pt x="2539" y="21589"/>
                  </a:lnTo>
                  <a:lnTo>
                    <a:pt x="2539" y="22987"/>
                  </a:lnTo>
                  <a:lnTo>
                    <a:pt x="1270" y="22987"/>
                  </a:lnTo>
                  <a:lnTo>
                    <a:pt x="1270" y="24129"/>
                  </a:lnTo>
                  <a:lnTo>
                    <a:pt x="3809" y="24129"/>
                  </a:lnTo>
                  <a:lnTo>
                    <a:pt x="3809" y="21589"/>
                  </a:lnTo>
                  <a:close/>
                </a:path>
                <a:path w="421640" h="349250">
                  <a:moveTo>
                    <a:pt x="419099" y="21589"/>
                  </a:moveTo>
                  <a:lnTo>
                    <a:pt x="417830" y="21589"/>
                  </a:lnTo>
                  <a:lnTo>
                    <a:pt x="417830" y="24129"/>
                  </a:lnTo>
                  <a:lnTo>
                    <a:pt x="420370" y="24129"/>
                  </a:lnTo>
                  <a:lnTo>
                    <a:pt x="420370" y="22987"/>
                  </a:lnTo>
                  <a:lnTo>
                    <a:pt x="419099" y="22987"/>
                  </a:lnTo>
                  <a:lnTo>
                    <a:pt x="419099" y="21589"/>
                  </a:lnTo>
                  <a:close/>
                </a:path>
                <a:path w="421640" h="349250">
                  <a:moveTo>
                    <a:pt x="397510" y="2539"/>
                  </a:moveTo>
                  <a:lnTo>
                    <a:pt x="24129" y="2539"/>
                  </a:lnTo>
                  <a:lnTo>
                    <a:pt x="24129" y="3809"/>
                  </a:lnTo>
                  <a:lnTo>
                    <a:pt x="397510" y="3809"/>
                  </a:lnTo>
                  <a:lnTo>
                    <a:pt x="397510" y="2539"/>
                  </a:lnTo>
                  <a:close/>
                </a:path>
                <a:path w="421640" h="349250">
                  <a:moveTo>
                    <a:pt x="26670" y="1142"/>
                  </a:moveTo>
                  <a:lnTo>
                    <a:pt x="25399" y="1142"/>
                  </a:lnTo>
                  <a:lnTo>
                    <a:pt x="25399" y="2539"/>
                  </a:lnTo>
                  <a:lnTo>
                    <a:pt x="396239" y="2539"/>
                  </a:lnTo>
                  <a:lnTo>
                    <a:pt x="396239" y="1396"/>
                  </a:lnTo>
                  <a:lnTo>
                    <a:pt x="26670" y="1396"/>
                  </a:lnTo>
                  <a:lnTo>
                    <a:pt x="26670" y="1142"/>
                  </a:lnTo>
                  <a:close/>
                </a:path>
                <a:path w="421640" h="349250">
                  <a:moveTo>
                    <a:pt x="396239" y="1142"/>
                  </a:moveTo>
                  <a:lnTo>
                    <a:pt x="393699" y="1142"/>
                  </a:lnTo>
                  <a:lnTo>
                    <a:pt x="393699" y="1396"/>
                  </a:lnTo>
                  <a:lnTo>
                    <a:pt x="396239" y="1396"/>
                  </a:lnTo>
                  <a:lnTo>
                    <a:pt x="396239" y="1142"/>
                  </a:lnTo>
                  <a:close/>
                </a:path>
                <a:path w="421640" h="349250">
                  <a:moveTo>
                    <a:pt x="393699" y="126"/>
                  </a:moveTo>
                  <a:lnTo>
                    <a:pt x="26670" y="126"/>
                  </a:lnTo>
                  <a:lnTo>
                    <a:pt x="26670" y="1142"/>
                  </a:lnTo>
                  <a:lnTo>
                    <a:pt x="393699" y="1142"/>
                  </a:lnTo>
                  <a:lnTo>
                    <a:pt x="393699" y="126"/>
                  </a:lnTo>
                  <a:close/>
                </a:path>
                <a:path w="421640" h="349250">
                  <a:moveTo>
                    <a:pt x="392430" y="0"/>
                  </a:moveTo>
                  <a:lnTo>
                    <a:pt x="29210" y="0"/>
                  </a:lnTo>
                  <a:lnTo>
                    <a:pt x="392430" y="126"/>
                  </a:lnTo>
                  <a:close/>
                </a:path>
                <a:path w="421640" h="349250">
                  <a:moveTo>
                    <a:pt x="3809" y="59563"/>
                  </a:moveTo>
                  <a:lnTo>
                    <a:pt x="0" y="59563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9563"/>
                  </a:lnTo>
                  <a:close/>
                </a:path>
                <a:path w="421640" h="349250">
                  <a:moveTo>
                    <a:pt x="421639" y="59563"/>
                  </a:moveTo>
                  <a:lnTo>
                    <a:pt x="417830" y="59563"/>
                  </a:lnTo>
                  <a:lnTo>
                    <a:pt x="417830" y="65912"/>
                  </a:lnTo>
                  <a:lnTo>
                    <a:pt x="421639" y="65912"/>
                  </a:lnTo>
                  <a:lnTo>
                    <a:pt x="421639" y="59563"/>
                  </a:lnTo>
                  <a:close/>
                </a:path>
                <a:path w="421640" h="349250">
                  <a:moveTo>
                    <a:pt x="3809" y="65913"/>
                  </a:moveTo>
                  <a:lnTo>
                    <a:pt x="0" y="65913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65913"/>
                  </a:lnTo>
                  <a:close/>
                </a:path>
                <a:path w="421640" h="349250">
                  <a:moveTo>
                    <a:pt x="421639" y="65913"/>
                  </a:moveTo>
                  <a:lnTo>
                    <a:pt x="417830" y="65913"/>
                  </a:lnTo>
                  <a:lnTo>
                    <a:pt x="417830" y="84962"/>
                  </a:lnTo>
                  <a:lnTo>
                    <a:pt x="421639" y="84962"/>
                  </a:lnTo>
                  <a:lnTo>
                    <a:pt x="421639" y="65913"/>
                  </a:lnTo>
                  <a:close/>
                </a:path>
                <a:path w="421640" h="349250">
                  <a:moveTo>
                    <a:pt x="3809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4963"/>
                  </a:lnTo>
                  <a:close/>
                </a:path>
                <a:path w="421640" h="349250">
                  <a:moveTo>
                    <a:pt x="421639" y="84963"/>
                  </a:moveTo>
                  <a:lnTo>
                    <a:pt x="417830" y="84963"/>
                  </a:lnTo>
                  <a:lnTo>
                    <a:pt x="417830" y="91312"/>
                  </a:lnTo>
                  <a:lnTo>
                    <a:pt x="421639" y="91312"/>
                  </a:lnTo>
                  <a:lnTo>
                    <a:pt x="421639" y="84963"/>
                  </a:lnTo>
                  <a:close/>
                </a:path>
                <a:path w="421640" h="349250">
                  <a:moveTo>
                    <a:pt x="3809" y="91313"/>
                  </a:moveTo>
                  <a:lnTo>
                    <a:pt x="0" y="91313"/>
                  </a:lnTo>
                  <a:lnTo>
                    <a:pt x="0" y="203073"/>
                  </a:lnTo>
                  <a:lnTo>
                    <a:pt x="3809" y="203073"/>
                  </a:lnTo>
                  <a:lnTo>
                    <a:pt x="3809" y="91313"/>
                  </a:lnTo>
                  <a:close/>
                </a:path>
                <a:path w="421640" h="349250">
                  <a:moveTo>
                    <a:pt x="421639" y="91313"/>
                  </a:moveTo>
                  <a:lnTo>
                    <a:pt x="417830" y="91313"/>
                  </a:lnTo>
                  <a:lnTo>
                    <a:pt x="417830" y="203073"/>
                  </a:lnTo>
                  <a:lnTo>
                    <a:pt x="421639" y="203073"/>
                  </a:lnTo>
                  <a:lnTo>
                    <a:pt x="421639" y="91313"/>
                  </a:lnTo>
                  <a:close/>
                </a:path>
                <a:path w="421640" h="349250">
                  <a:moveTo>
                    <a:pt x="3809" y="203073"/>
                  </a:moveTo>
                  <a:lnTo>
                    <a:pt x="0" y="20307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203073"/>
                  </a:lnTo>
                  <a:close/>
                </a:path>
                <a:path w="421640" h="349250">
                  <a:moveTo>
                    <a:pt x="421639" y="203073"/>
                  </a:moveTo>
                  <a:lnTo>
                    <a:pt x="417830" y="203073"/>
                  </a:lnTo>
                  <a:lnTo>
                    <a:pt x="417830" y="228473"/>
                  </a:lnTo>
                  <a:lnTo>
                    <a:pt x="421639" y="228473"/>
                  </a:lnTo>
                  <a:lnTo>
                    <a:pt x="421639" y="203073"/>
                  </a:lnTo>
                  <a:close/>
                </a:path>
                <a:path w="421640" h="349250">
                  <a:moveTo>
                    <a:pt x="3809" y="228473"/>
                  </a:moveTo>
                  <a:lnTo>
                    <a:pt x="0" y="228473"/>
                  </a:lnTo>
                  <a:lnTo>
                    <a:pt x="0" y="234823"/>
                  </a:lnTo>
                  <a:lnTo>
                    <a:pt x="3809" y="234823"/>
                  </a:lnTo>
                  <a:lnTo>
                    <a:pt x="3809" y="228473"/>
                  </a:lnTo>
                  <a:close/>
                </a:path>
                <a:path w="421640" h="349250">
                  <a:moveTo>
                    <a:pt x="421639" y="228473"/>
                  </a:moveTo>
                  <a:lnTo>
                    <a:pt x="417830" y="228473"/>
                  </a:lnTo>
                  <a:lnTo>
                    <a:pt x="417830" y="234823"/>
                  </a:lnTo>
                  <a:lnTo>
                    <a:pt x="421639" y="234823"/>
                  </a:lnTo>
                  <a:lnTo>
                    <a:pt x="421639" y="228473"/>
                  </a:lnTo>
                  <a:close/>
                </a:path>
                <a:path w="421640" h="349250">
                  <a:moveTo>
                    <a:pt x="3809" y="234823"/>
                  </a:moveTo>
                  <a:lnTo>
                    <a:pt x="0" y="234823"/>
                  </a:lnTo>
                  <a:lnTo>
                    <a:pt x="0" y="247523"/>
                  </a:lnTo>
                  <a:lnTo>
                    <a:pt x="3809" y="247523"/>
                  </a:lnTo>
                  <a:lnTo>
                    <a:pt x="3809" y="234823"/>
                  </a:lnTo>
                  <a:close/>
                </a:path>
                <a:path w="421640" h="349250">
                  <a:moveTo>
                    <a:pt x="421639" y="234823"/>
                  </a:moveTo>
                  <a:lnTo>
                    <a:pt x="417830" y="234823"/>
                  </a:lnTo>
                  <a:lnTo>
                    <a:pt x="417830" y="247523"/>
                  </a:lnTo>
                  <a:lnTo>
                    <a:pt x="421639" y="247523"/>
                  </a:lnTo>
                  <a:lnTo>
                    <a:pt x="421639" y="234823"/>
                  </a:lnTo>
                  <a:close/>
                </a:path>
                <a:path w="421640" h="349250">
                  <a:moveTo>
                    <a:pt x="3809" y="247523"/>
                  </a:moveTo>
                  <a:lnTo>
                    <a:pt x="0" y="247523"/>
                  </a:lnTo>
                  <a:lnTo>
                    <a:pt x="0" y="253873"/>
                  </a:lnTo>
                  <a:lnTo>
                    <a:pt x="3809" y="253873"/>
                  </a:lnTo>
                  <a:lnTo>
                    <a:pt x="3809" y="247523"/>
                  </a:lnTo>
                  <a:close/>
                </a:path>
                <a:path w="421640" h="349250">
                  <a:moveTo>
                    <a:pt x="421639" y="247523"/>
                  </a:moveTo>
                  <a:lnTo>
                    <a:pt x="417830" y="247523"/>
                  </a:lnTo>
                  <a:lnTo>
                    <a:pt x="417830" y="253873"/>
                  </a:lnTo>
                  <a:lnTo>
                    <a:pt x="421639" y="253873"/>
                  </a:lnTo>
                  <a:lnTo>
                    <a:pt x="421639" y="247523"/>
                  </a:lnTo>
                  <a:close/>
                </a:path>
                <a:path w="421640" h="349250">
                  <a:moveTo>
                    <a:pt x="3809" y="253873"/>
                  </a:moveTo>
                  <a:lnTo>
                    <a:pt x="0" y="253873"/>
                  </a:lnTo>
                  <a:lnTo>
                    <a:pt x="0" y="265303"/>
                  </a:lnTo>
                  <a:lnTo>
                    <a:pt x="3809" y="265303"/>
                  </a:lnTo>
                  <a:lnTo>
                    <a:pt x="3809" y="253873"/>
                  </a:lnTo>
                  <a:close/>
                </a:path>
                <a:path w="421640" h="349250">
                  <a:moveTo>
                    <a:pt x="421639" y="253873"/>
                  </a:moveTo>
                  <a:lnTo>
                    <a:pt x="417830" y="253873"/>
                  </a:lnTo>
                  <a:lnTo>
                    <a:pt x="417830" y="265303"/>
                  </a:lnTo>
                  <a:lnTo>
                    <a:pt x="421639" y="265303"/>
                  </a:lnTo>
                  <a:lnTo>
                    <a:pt x="421639" y="253873"/>
                  </a:lnTo>
                  <a:close/>
                </a:path>
                <a:path w="421640" h="349250">
                  <a:moveTo>
                    <a:pt x="3809" y="265303"/>
                  </a:moveTo>
                  <a:lnTo>
                    <a:pt x="0" y="265303"/>
                  </a:lnTo>
                  <a:lnTo>
                    <a:pt x="0" y="272923"/>
                  </a:lnTo>
                  <a:lnTo>
                    <a:pt x="3809" y="272923"/>
                  </a:lnTo>
                  <a:lnTo>
                    <a:pt x="3809" y="265303"/>
                  </a:lnTo>
                  <a:close/>
                </a:path>
                <a:path w="421640" h="349250">
                  <a:moveTo>
                    <a:pt x="421639" y="265303"/>
                  </a:moveTo>
                  <a:lnTo>
                    <a:pt x="417830" y="265303"/>
                  </a:lnTo>
                  <a:lnTo>
                    <a:pt x="417830" y="272923"/>
                  </a:lnTo>
                  <a:lnTo>
                    <a:pt x="421639" y="272923"/>
                  </a:lnTo>
                  <a:lnTo>
                    <a:pt x="421639" y="265303"/>
                  </a:lnTo>
                  <a:close/>
                </a:path>
                <a:path w="421640" h="349250">
                  <a:moveTo>
                    <a:pt x="3809" y="272923"/>
                  </a:moveTo>
                  <a:lnTo>
                    <a:pt x="0" y="27292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272923"/>
                  </a:lnTo>
                  <a:close/>
                </a:path>
                <a:path w="421640" h="349250">
                  <a:moveTo>
                    <a:pt x="421639" y="272923"/>
                  </a:moveTo>
                  <a:lnTo>
                    <a:pt x="417830" y="272923"/>
                  </a:lnTo>
                  <a:lnTo>
                    <a:pt x="417830" y="279273"/>
                  </a:lnTo>
                  <a:lnTo>
                    <a:pt x="421639" y="279273"/>
                  </a:lnTo>
                  <a:lnTo>
                    <a:pt x="421639" y="272923"/>
                  </a:lnTo>
                  <a:close/>
                </a:path>
                <a:path w="421640" h="349250">
                  <a:moveTo>
                    <a:pt x="3809" y="279273"/>
                  </a:moveTo>
                  <a:lnTo>
                    <a:pt x="0" y="279273"/>
                  </a:lnTo>
                  <a:lnTo>
                    <a:pt x="0" y="284353"/>
                  </a:lnTo>
                  <a:lnTo>
                    <a:pt x="3809" y="284353"/>
                  </a:lnTo>
                  <a:lnTo>
                    <a:pt x="3809" y="279273"/>
                  </a:lnTo>
                  <a:close/>
                </a:path>
                <a:path w="421640" h="349250">
                  <a:moveTo>
                    <a:pt x="421639" y="279273"/>
                  </a:moveTo>
                  <a:lnTo>
                    <a:pt x="417830" y="279273"/>
                  </a:lnTo>
                  <a:lnTo>
                    <a:pt x="417830" y="284353"/>
                  </a:lnTo>
                  <a:lnTo>
                    <a:pt x="421639" y="284353"/>
                  </a:lnTo>
                  <a:lnTo>
                    <a:pt x="421639" y="279273"/>
                  </a:lnTo>
                  <a:close/>
                </a:path>
                <a:path w="421640" h="349250">
                  <a:moveTo>
                    <a:pt x="3809" y="284353"/>
                  </a:moveTo>
                  <a:lnTo>
                    <a:pt x="0" y="284353"/>
                  </a:lnTo>
                  <a:lnTo>
                    <a:pt x="0" y="291973"/>
                  </a:lnTo>
                  <a:lnTo>
                    <a:pt x="3809" y="291973"/>
                  </a:lnTo>
                  <a:lnTo>
                    <a:pt x="3809" y="284353"/>
                  </a:lnTo>
                  <a:close/>
                </a:path>
                <a:path w="421640" h="349250">
                  <a:moveTo>
                    <a:pt x="421639" y="284353"/>
                  </a:moveTo>
                  <a:lnTo>
                    <a:pt x="417830" y="284353"/>
                  </a:lnTo>
                  <a:lnTo>
                    <a:pt x="417830" y="291973"/>
                  </a:lnTo>
                  <a:lnTo>
                    <a:pt x="421639" y="291973"/>
                  </a:lnTo>
                  <a:lnTo>
                    <a:pt x="421639" y="284353"/>
                  </a:lnTo>
                  <a:close/>
                </a:path>
                <a:path w="421640" h="349250">
                  <a:moveTo>
                    <a:pt x="3809" y="291973"/>
                  </a:moveTo>
                  <a:lnTo>
                    <a:pt x="0" y="291973"/>
                  </a:lnTo>
                  <a:lnTo>
                    <a:pt x="0" y="298323"/>
                  </a:lnTo>
                  <a:lnTo>
                    <a:pt x="3809" y="298323"/>
                  </a:lnTo>
                  <a:lnTo>
                    <a:pt x="3809" y="291973"/>
                  </a:lnTo>
                  <a:close/>
                </a:path>
                <a:path w="421640" h="349250">
                  <a:moveTo>
                    <a:pt x="421639" y="291973"/>
                  </a:moveTo>
                  <a:lnTo>
                    <a:pt x="417830" y="291973"/>
                  </a:lnTo>
                  <a:lnTo>
                    <a:pt x="417830" y="298323"/>
                  </a:lnTo>
                  <a:lnTo>
                    <a:pt x="421639" y="298323"/>
                  </a:lnTo>
                  <a:lnTo>
                    <a:pt x="421639" y="291973"/>
                  </a:lnTo>
                  <a:close/>
                </a:path>
                <a:path w="421640" h="349250">
                  <a:moveTo>
                    <a:pt x="3809" y="298323"/>
                  </a:moveTo>
                  <a:lnTo>
                    <a:pt x="0" y="298323"/>
                  </a:lnTo>
                  <a:lnTo>
                    <a:pt x="0" y="303403"/>
                  </a:lnTo>
                  <a:lnTo>
                    <a:pt x="3809" y="303403"/>
                  </a:lnTo>
                  <a:lnTo>
                    <a:pt x="3809" y="298323"/>
                  </a:lnTo>
                  <a:close/>
                </a:path>
                <a:path w="421640" h="349250">
                  <a:moveTo>
                    <a:pt x="421639" y="298323"/>
                  </a:moveTo>
                  <a:lnTo>
                    <a:pt x="417830" y="298323"/>
                  </a:lnTo>
                  <a:lnTo>
                    <a:pt x="417830" y="303403"/>
                  </a:lnTo>
                  <a:lnTo>
                    <a:pt x="421639" y="303403"/>
                  </a:lnTo>
                  <a:lnTo>
                    <a:pt x="421639" y="298323"/>
                  </a:lnTo>
                  <a:close/>
                </a:path>
                <a:path w="421640" h="349250">
                  <a:moveTo>
                    <a:pt x="3809" y="303403"/>
                  </a:moveTo>
                  <a:lnTo>
                    <a:pt x="0" y="303403"/>
                  </a:lnTo>
                  <a:lnTo>
                    <a:pt x="0" y="311023"/>
                  </a:lnTo>
                  <a:lnTo>
                    <a:pt x="3809" y="311023"/>
                  </a:lnTo>
                  <a:lnTo>
                    <a:pt x="3809" y="303403"/>
                  </a:lnTo>
                  <a:close/>
                </a:path>
                <a:path w="421640" h="349250">
                  <a:moveTo>
                    <a:pt x="421639" y="303403"/>
                  </a:moveTo>
                  <a:lnTo>
                    <a:pt x="417830" y="303403"/>
                  </a:lnTo>
                  <a:lnTo>
                    <a:pt x="417830" y="311023"/>
                  </a:lnTo>
                  <a:lnTo>
                    <a:pt x="421639" y="311023"/>
                  </a:lnTo>
                  <a:lnTo>
                    <a:pt x="421639" y="303403"/>
                  </a:lnTo>
                  <a:close/>
                </a:path>
                <a:path w="421640" h="349250">
                  <a:moveTo>
                    <a:pt x="3809" y="311023"/>
                  </a:moveTo>
                  <a:lnTo>
                    <a:pt x="0" y="311023"/>
                  </a:lnTo>
                  <a:lnTo>
                    <a:pt x="0" y="317373"/>
                  </a:lnTo>
                  <a:lnTo>
                    <a:pt x="3809" y="317373"/>
                  </a:lnTo>
                  <a:lnTo>
                    <a:pt x="3809" y="311023"/>
                  </a:lnTo>
                  <a:close/>
                </a:path>
                <a:path w="421640" h="349250">
                  <a:moveTo>
                    <a:pt x="421639" y="311023"/>
                  </a:moveTo>
                  <a:lnTo>
                    <a:pt x="417830" y="311023"/>
                  </a:lnTo>
                  <a:lnTo>
                    <a:pt x="417830" y="317373"/>
                  </a:lnTo>
                  <a:lnTo>
                    <a:pt x="421639" y="317373"/>
                  </a:lnTo>
                  <a:lnTo>
                    <a:pt x="421639" y="311023"/>
                  </a:lnTo>
                  <a:close/>
                </a:path>
                <a:path w="421640" h="349250">
                  <a:moveTo>
                    <a:pt x="3809" y="317373"/>
                  </a:moveTo>
                  <a:lnTo>
                    <a:pt x="0" y="317373"/>
                  </a:lnTo>
                  <a:lnTo>
                    <a:pt x="0" y="323723"/>
                  </a:lnTo>
                  <a:lnTo>
                    <a:pt x="3809" y="323723"/>
                  </a:lnTo>
                  <a:lnTo>
                    <a:pt x="3809" y="317373"/>
                  </a:lnTo>
                  <a:close/>
                </a:path>
                <a:path w="421640" h="349250">
                  <a:moveTo>
                    <a:pt x="421639" y="317373"/>
                  </a:moveTo>
                  <a:lnTo>
                    <a:pt x="417830" y="317373"/>
                  </a:lnTo>
                  <a:lnTo>
                    <a:pt x="417830" y="323723"/>
                  </a:lnTo>
                  <a:lnTo>
                    <a:pt x="421639" y="323723"/>
                  </a:lnTo>
                  <a:lnTo>
                    <a:pt x="421639" y="317373"/>
                  </a:lnTo>
                  <a:close/>
                </a:path>
                <a:path w="421640" h="349250">
                  <a:moveTo>
                    <a:pt x="3809" y="323723"/>
                  </a:moveTo>
                  <a:lnTo>
                    <a:pt x="0" y="323723"/>
                  </a:lnTo>
                  <a:lnTo>
                    <a:pt x="0" y="326263"/>
                  </a:lnTo>
                  <a:lnTo>
                    <a:pt x="1270" y="326263"/>
                  </a:lnTo>
                  <a:lnTo>
                    <a:pt x="1270" y="327533"/>
                  </a:lnTo>
                  <a:lnTo>
                    <a:pt x="2539" y="327533"/>
                  </a:lnTo>
                  <a:lnTo>
                    <a:pt x="2539" y="328803"/>
                  </a:lnTo>
                  <a:lnTo>
                    <a:pt x="3809" y="328803"/>
                  </a:lnTo>
                  <a:lnTo>
                    <a:pt x="3809" y="323723"/>
                  </a:lnTo>
                  <a:close/>
                </a:path>
                <a:path w="421640" h="349250">
                  <a:moveTo>
                    <a:pt x="421639" y="323723"/>
                  </a:moveTo>
                  <a:lnTo>
                    <a:pt x="417830" y="323723"/>
                  </a:lnTo>
                  <a:lnTo>
                    <a:pt x="417830" y="328803"/>
                  </a:lnTo>
                  <a:lnTo>
                    <a:pt x="419099" y="328803"/>
                  </a:lnTo>
                  <a:lnTo>
                    <a:pt x="419099" y="327533"/>
                  </a:lnTo>
                  <a:lnTo>
                    <a:pt x="420370" y="327533"/>
                  </a:lnTo>
                  <a:lnTo>
                    <a:pt x="420370" y="326263"/>
                  </a:lnTo>
                  <a:lnTo>
                    <a:pt x="421640" y="326263"/>
                  </a:lnTo>
                  <a:lnTo>
                    <a:pt x="421639" y="323723"/>
                  </a:lnTo>
                  <a:close/>
                </a:path>
                <a:path w="421640" h="349250">
                  <a:moveTo>
                    <a:pt x="396239" y="347853"/>
                  </a:moveTo>
                  <a:lnTo>
                    <a:pt x="25399" y="347853"/>
                  </a:lnTo>
                  <a:lnTo>
                    <a:pt x="25399" y="349123"/>
                  </a:lnTo>
                  <a:lnTo>
                    <a:pt x="396239" y="349123"/>
                  </a:lnTo>
                  <a:lnTo>
                    <a:pt x="396239" y="347853"/>
                  </a:lnTo>
                  <a:close/>
                </a:path>
                <a:path w="421640" h="349250">
                  <a:moveTo>
                    <a:pt x="397510" y="346583"/>
                  </a:moveTo>
                  <a:lnTo>
                    <a:pt x="24129" y="346583"/>
                  </a:lnTo>
                  <a:lnTo>
                    <a:pt x="24129" y="347853"/>
                  </a:lnTo>
                  <a:lnTo>
                    <a:pt x="397510" y="347853"/>
                  </a:lnTo>
                  <a:lnTo>
                    <a:pt x="397510" y="346583"/>
                  </a:lnTo>
                  <a:close/>
                </a:path>
                <a:path w="421640" h="349250">
                  <a:moveTo>
                    <a:pt x="398780" y="345313"/>
                  </a:moveTo>
                  <a:lnTo>
                    <a:pt x="22860" y="345313"/>
                  </a:lnTo>
                  <a:lnTo>
                    <a:pt x="22860" y="346583"/>
                  </a:lnTo>
                  <a:lnTo>
                    <a:pt x="398780" y="346583"/>
                  </a:lnTo>
                  <a:lnTo>
                    <a:pt x="398780" y="345313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05179" y="341630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29">
                  <a:moveTo>
                    <a:pt x="2540" y="54737"/>
                  </a:moveTo>
                  <a:lnTo>
                    <a:pt x="0" y="54737"/>
                  </a:lnTo>
                  <a:lnTo>
                    <a:pt x="0" y="55879"/>
                  </a:lnTo>
                  <a:lnTo>
                    <a:pt x="2540" y="55879"/>
                  </a:lnTo>
                  <a:lnTo>
                    <a:pt x="2540" y="54737"/>
                  </a:lnTo>
                  <a:close/>
                </a:path>
                <a:path w="414019" h="341629">
                  <a:moveTo>
                    <a:pt x="414020" y="54737"/>
                  </a:moveTo>
                  <a:lnTo>
                    <a:pt x="410210" y="54737"/>
                  </a:lnTo>
                  <a:lnTo>
                    <a:pt x="410210" y="55879"/>
                  </a:lnTo>
                  <a:lnTo>
                    <a:pt x="414020" y="55879"/>
                  </a:lnTo>
                  <a:lnTo>
                    <a:pt x="414020" y="54737"/>
                  </a:lnTo>
                  <a:close/>
                </a:path>
                <a:path w="414019" h="341629">
                  <a:moveTo>
                    <a:pt x="2540" y="52196"/>
                  </a:moveTo>
                  <a:lnTo>
                    <a:pt x="0" y="52196"/>
                  </a:lnTo>
                  <a:lnTo>
                    <a:pt x="0" y="54609"/>
                  </a:lnTo>
                  <a:lnTo>
                    <a:pt x="2540" y="54609"/>
                  </a:lnTo>
                  <a:lnTo>
                    <a:pt x="2540" y="52196"/>
                  </a:lnTo>
                  <a:close/>
                </a:path>
                <a:path w="414019" h="341629">
                  <a:moveTo>
                    <a:pt x="414020" y="52196"/>
                  </a:moveTo>
                  <a:lnTo>
                    <a:pt x="410210" y="52196"/>
                  </a:lnTo>
                  <a:lnTo>
                    <a:pt x="410210" y="54609"/>
                  </a:lnTo>
                  <a:lnTo>
                    <a:pt x="414020" y="54609"/>
                  </a:lnTo>
                  <a:lnTo>
                    <a:pt x="414020" y="52196"/>
                  </a:lnTo>
                  <a:close/>
                </a:path>
                <a:path w="414019" h="341629">
                  <a:moveTo>
                    <a:pt x="2540" y="48387"/>
                  </a:moveTo>
                  <a:lnTo>
                    <a:pt x="0" y="48387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48387"/>
                  </a:lnTo>
                  <a:close/>
                </a:path>
                <a:path w="414019" h="341629">
                  <a:moveTo>
                    <a:pt x="414020" y="48387"/>
                  </a:moveTo>
                  <a:lnTo>
                    <a:pt x="410210" y="48387"/>
                  </a:lnTo>
                  <a:lnTo>
                    <a:pt x="410210" y="52069"/>
                  </a:lnTo>
                  <a:lnTo>
                    <a:pt x="414020" y="52069"/>
                  </a:lnTo>
                  <a:lnTo>
                    <a:pt x="414020" y="48387"/>
                  </a:lnTo>
                  <a:close/>
                </a:path>
                <a:path w="414019" h="341629">
                  <a:moveTo>
                    <a:pt x="2540" y="45846"/>
                  </a:moveTo>
                  <a:lnTo>
                    <a:pt x="0" y="45846"/>
                  </a:lnTo>
                  <a:lnTo>
                    <a:pt x="0" y="48259"/>
                  </a:lnTo>
                  <a:lnTo>
                    <a:pt x="2540" y="48259"/>
                  </a:lnTo>
                  <a:lnTo>
                    <a:pt x="2540" y="45846"/>
                  </a:lnTo>
                  <a:close/>
                </a:path>
                <a:path w="414019" h="341629">
                  <a:moveTo>
                    <a:pt x="414020" y="45846"/>
                  </a:moveTo>
                  <a:lnTo>
                    <a:pt x="410210" y="45846"/>
                  </a:lnTo>
                  <a:lnTo>
                    <a:pt x="410210" y="48259"/>
                  </a:lnTo>
                  <a:lnTo>
                    <a:pt x="414020" y="48259"/>
                  </a:lnTo>
                  <a:lnTo>
                    <a:pt x="414020" y="45846"/>
                  </a:lnTo>
                  <a:close/>
                </a:path>
                <a:path w="414019" h="341629">
                  <a:moveTo>
                    <a:pt x="2540" y="39496"/>
                  </a:moveTo>
                  <a:lnTo>
                    <a:pt x="0" y="39496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39496"/>
                  </a:lnTo>
                  <a:close/>
                </a:path>
                <a:path w="414019" h="341629">
                  <a:moveTo>
                    <a:pt x="414020" y="39496"/>
                  </a:moveTo>
                  <a:lnTo>
                    <a:pt x="410210" y="39496"/>
                  </a:lnTo>
                  <a:lnTo>
                    <a:pt x="410210" y="45719"/>
                  </a:lnTo>
                  <a:lnTo>
                    <a:pt x="414020" y="45719"/>
                  </a:lnTo>
                  <a:lnTo>
                    <a:pt x="414020" y="39496"/>
                  </a:lnTo>
                  <a:close/>
                </a:path>
                <a:path w="414019" h="341629">
                  <a:moveTo>
                    <a:pt x="2540" y="35687"/>
                  </a:moveTo>
                  <a:lnTo>
                    <a:pt x="0" y="35687"/>
                  </a:lnTo>
                  <a:lnTo>
                    <a:pt x="0" y="39369"/>
                  </a:lnTo>
                  <a:lnTo>
                    <a:pt x="2540" y="39369"/>
                  </a:lnTo>
                  <a:lnTo>
                    <a:pt x="2540" y="35687"/>
                  </a:lnTo>
                  <a:close/>
                </a:path>
                <a:path w="414019" h="341629">
                  <a:moveTo>
                    <a:pt x="414020" y="35687"/>
                  </a:moveTo>
                  <a:lnTo>
                    <a:pt x="410210" y="35687"/>
                  </a:lnTo>
                  <a:lnTo>
                    <a:pt x="410210" y="39369"/>
                  </a:lnTo>
                  <a:lnTo>
                    <a:pt x="414020" y="39369"/>
                  </a:lnTo>
                  <a:lnTo>
                    <a:pt x="414020" y="35687"/>
                  </a:lnTo>
                  <a:close/>
                </a:path>
                <a:path w="414019" h="341629">
                  <a:moveTo>
                    <a:pt x="2540" y="33146"/>
                  </a:moveTo>
                  <a:lnTo>
                    <a:pt x="0" y="33146"/>
                  </a:lnTo>
                  <a:lnTo>
                    <a:pt x="0" y="35559"/>
                  </a:lnTo>
                  <a:lnTo>
                    <a:pt x="2540" y="35559"/>
                  </a:lnTo>
                  <a:lnTo>
                    <a:pt x="2540" y="33146"/>
                  </a:lnTo>
                  <a:close/>
                </a:path>
                <a:path w="414019" h="341629">
                  <a:moveTo>
                    <a:pt x="414020" y="33146"/>
                  </a:moveTo>
                  <a:lnTo>
                    <a:pt x="410210" y="33146"/>
                  </a:lnTo>
                  <a:lnTo>
                    <a:pt x="410210" y="35559"/>
                  </a:lnTo>
                  <a:lnTo>
                    <a:pt x="414020" y="35559"/>
                  </a:lnTo>
                  <a:lnTo>
                    <a:pt x="414020" y="33146"/>
                  </a:lnTo>
                  <a:close/>
                </a:path>
                <a:path w="414019" h="341629">
                  <a:moveTo>
                    <a:pt x="2540" y="29337"/>
                  </a:moveTo>
                  <a:lnTo>
                    <a:pt x="0" y="29337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9337"/>
                  </a:lnTo>
                  <a:close/>
                </a:path>
                <a:path w="414019" h="341629">
                  <a:moveTo>
                    <a:pt x="414020" y="29337"/>
                  </a:moveTo>
                  <a:lnTo>
                    <a:pt x="410210" y="29337"/>
                  </a:lnTo>
                  <a:lnTo>
                    <a:pt x="410210" y="33019"/>
                  </a:lnTo>
                  <a:lnTo>
                    <a:pt x="414020" y="33019"/>
                  </a:lnTo>
                  <a:lnTo>
                    <a:pt x="414020" y="29337"/>
                  </a:lnTo>
                  <a:close/>
                </a:path>
                <a:path w="414019" h="341629">
                  <a:moveTo>
                    <a:pt x="2540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2540" y="29209"/>
                  </a:lnTo>
                  <a:lnTo>
                    <a:pt x="2540" y="26796"/>
                  </a:lnTo>
                  <a:close/>
                </a:path>
                <a:path w="414019" h="341629">
                  <a:moveTo>
                    <a:pt x="414020" y="26796"/>
                  </a:moveTo>
                  <a:lnTo>
                    <a:pt x="410210" y="26796"/>
                  </a:lnTo>
                  <a:lnTo>
                    <a:pt x="410210" y="29209"/>
                  </a:lnTo>
                  <a:lnTo>
                    <a:pt x="414020" y="29209"/>
                  </a:lnTo>
                  <a:lnTo>
                    <a:pt x="414020" y="26796"/>
                  </a:lnTo>
                  <a:close/>
                </a:path>
                <a:path w="414019" h="341629">
                  <a:moveTo>
                    <a:pt x="2540" y="22987"/>
                  </a:moveTo>
                  <a:lnTo>
                    <a:pt x="0" y="22987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2987"/>
                  </a:lnTo>
                  <a:close/>
                </a:path>
                <a:path w="414019" h="341629">
                  <a:moveTo>
                    <a:pt x="414020" y="22987"/>
                  </a:moveTo>
                  <a:lnTo>
                    <a:pt x="410210" y="22987"/>
                  </a:lnTo>
                  <a:lnTo>
                    <a:pt x="410210" y="26669"/>
                  </a:lnTo>
                  <a:lnTo>
                    <a:pt x="414020" y="26669"/>
                  </a:lnTo>
                  <a:lnTo>
                    <a:pt x="414020" y="22987"/>
                  </a:lnTo>
                  <a:close/>
                </a:path>
                <a:path w="414019" h="341629">
                  <a:moveTo>
                    <a:pt x="2540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2540" y="22859"/>
                  </a:lnTo>
                  <a:lnTo>
                    <a:pt x="2540" y="20446"/>
                  </a:lnTo>
                  <a:close/>
                </a:path>
                <a:path w="414019" h="341629">
                  <a:moveTo>
                    <a:pt x="414020" y="20446"/>
                  </a:moveTo>
                  <a:lnTo>
                    <a:pt x="410210" y="20446"/>
                  </a:lnTo>
                  <a:lnTo>
                    <a:pt x="410210" y="22859"/>
                  </a:lnTo>
                  <a:lnTo>
                    <a:pt x="414020" y="22859"/>
                  </a:lnTo>
                  <a:lnTo>
                    <a:pt x="414020" y="20446"/>
                  </a:lnTo>
                  <a:close/>
                </a:path>
                <a:path w="414019" h="341629">
                  <a:moveTo>
                    <a:pt x="1270" y="16509"/>
                  </a:moveTo>
                  <a:lnTo>
                    <a:pt x="0" y="16509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6637"/>
                  </a:lnTo>
                  <a:lnTo>
                    <a:pt x="1270" y="16637"/>
                  </a:lnTo>
                  <a:lnTo>
                    <a:pt x="1270" y="16509"/>
                  </a:lnTo>
                  <a:close/>
                </a:path>
                <a:path w="414019" h="341629">
                  <a:moveTo>
                    <a:pt x="414020" y="16509"/>
                  </a:moveTo>
                  <a:lnTo>
                    <a:pt x="412750" y="16509"/>
                  </a:lnTo>
                  <a:lnTo>
                    <a:pt x="412750" y="16637"/>
                  </a:lnTo>
                  <a:lnTo>
                    <a:pt x="410210" y="16637"/>
                  </a:lnTo>
                  <a:lnTo>
                    <a:pt x="410210" y="20319"/>
                  </a:lnTo>
                  <a:lnTo>
                    <a:pt x="414020" y="20319"/>
                  </a:lnTo>
                  <a:lnTo>
                    <a:pt x="414020" y="16509"/>
                  </a:lnTo>
                  <a:close/>
                </a:path>
                <a:path w="414019" h="341629">
                  <a:moveTo>
                    <a:pt x="2540" y="15366"/>
                  </a:moveTo>
                  <a:lnTo>
                    <a:pt x="1270" y="15366"/>
                  </a:lnTo>
                  <a:lnTo>
                    <a:pt x="1270" y="16509"/>
                  </a:lnTo>
                  <a:lnTo>
                    <a:pt x="2540" y="16509"/>
                  </a:lnTo>
                  <a:lnTo>
                    <a:pt x="2540" y="15366"/>
                  </a:lnTo>
                  <a:close/>
                </a:path>
                <a:path w="414019" h="341629">
                  <a:moveTo>
                    <a:pt x="411480" y="13969"/>
                  </a:moveTo>
                  <a:lnTo>
                    <a:pt x="410210" y="13969"/>
                  </a:lnTo>
                  <a:lnTo>
                    <a:pt x="410210" y="16509"/>
                  </a:lnTo>
                  <a:lnTo>
                    <a:pt x="412750" y="16509"/>
                  </a:lnTo>
                  <a:lnTo>
                    <a:pt x="412750" y="15366"/>
                  </a:lnTo>
                  <a:lnTo>
                    <a:pt x="411480" y="15366"/>
                  </a:lnTo>
                  <a:lnTo>
                    <a:pt x="411480" y="13969"/>
                  </a:lnTo>
                  <a:close/>
                </a:path>
                <a:path w="414019" h="341629">
                  <a:moveTo>
                    <a:pt x="398780" y="2666"/>
                  </a:moveTo>
                  <a:lnTo>
                    <a:pt x="15239" y="2666"/>
                  </a:lnTo>
                  <a:lnTo>
                    <a:pt x="15239" y="3810"/>
                  </a:lnTo>
                  <a:lnTo>
                    <a:pt x="398779" y="3810"/>
                  </a:lnTo>
                  <a:lnTo>
                    <a:pt x="398780" y="2666"/>
                  </a:lnTo>
                  <a:close/>
                </a:path>
                <a:path w="414019" h="341629">
                  <a:moveTo>
                    <a:pt x="19050" y="1269"/>
                  </a:moveTo>
                  <a:lnTo>
                    <a:pt x="16510" y="1269"/>
                  </a:lnTo>
                  <a:lnTo>
                    <a:pt x="16510" y="2666"/>
                  </a:lnTo>
                  <a:lnTo>
                    <a:pt x="396239" y="2666"/>
                  </a:lnTo>
                  <a:lnTo>
                    <a:pt x="396239" y="1396"/>
                  </a:lnTo>
                  <a:lnTo>
                    <a:pt x="19050" y="1396"/>
                  </a:lnTo>
                  <a:close/>
                </a:path>
                <a:path w="414019" h="341629">
                  <a:moveTo>
                    <a:pt x="396239" y="1269"/>
                  </a:moveTo>
                  <a:lnTo>
                    <a:pt x="394970" y="1269"/>
                  </a:lnTo>
                  <a:lnTo>
                    <a:pt x="396239" y="1396"/>
                  </a:lnTo>
                  <a:close/>
                </a:path>
                <a:path w="414019" h="341629">
                  <a:moveTo>
                    <a:pt x="394970" y="126"/>
                  </a:moveTo>
                  <a:lnTo>
                    <a:pt x="19050" y="126"/>
                  </a:lnTo>
                  <a:lnTo>
                    <a:pt x="19050" y="1269"/>
                  </a:lnTo>
                  <a:lnTo>
                    <a:pt x="394970" y="1269"/>
                  </a:lnTo>
                  <a:lnTo>
                    <a:pt x="394970" y="126"/>
                  </a:lnTo>
                  <a:close/>
                </a:path>
                <a:path w="414019" h="341629">
                  <a:moveTo>
                    <a:pt x="393700" y="0"/>
                  </a:moveTo>
                  <a:lnTo>
                    <a:pt x="20320" y="0"/>
                  </a:lnTo>
                  <a:lnTo>
                    <a:pt x="393700" y="126"/>
                  </a:lnTo>
                  <a:close/>
                </a:path>
                <a:path w="414019" h="341629">
                  <a:moveTo>
                    <a:pt x="254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540" y="62229"/>
                  </a:lnTo>
                  <a:lnTo>
                    <a:pt x="2540" y="55880"/>
                  </a:lnTo>
                  <a:close/>
                </a:path>
                <a:path w="414019" h="341629">
                  <a:moveTo>
                    <a:pt x="414020" y="55880"/>
                  </a:moveTo>
                  <a:lnTo>
                    <a:pt x="410210" y="55880"/>
                  </a:lnTo>
                  <a:lnTo>
                    <a:pt x="410210" y="62229"/>
                  </a:lnTo>
                  <a:lnTo>
                    <a:pt x="414020" y="62229"/>
                  </a:lnTo>
                  <a:lnTo>
                    <a:pt x="414020" y="55880"/>
                  </a:lnTo>
                  <a:close/>
                </a:path>
                <a:path w="414019" h="341629">
                  <a:moveTo>
                    <a:pt x="2540" y="62230"/>
                  </a:moveTo>
                  <a:lnTo>
                    <a:pt x="0" y="62230"/>
                  </a:lnTo>
                  <a:lnTo>
                    <a:pt x="0" y="81279"/>
                  </a:lnTo>
                  <a:lnTo>
                    <a:pt x="2540" y="81279"/>
                  </a:lnTo>
                  <a:lnTo>
                    <a:pt x="2540" y="62230"/>
                  </a:lnTo>
                  <a:close/>
                </a:path>
                <a:path w="414019" h="341629">
                  <a:moveTo>
                    <a:pt x="414020" y="62230"/>
                  </a:moveTo>
                  <a:lnTo>
                    <a:pt x="410210" y="62230"/>
                  </a:lnTo>
                  <a:lnTo>
                    <a:pt x="410210" y="81279"/>
                  </a:lnTo>
                  <a:lnTo>
                    <a:pt x="414020" y="81279"/>
                  </a:lnTo>
                  <a:lnTo>
                    <a:pt x="414020" y="62230"/>
                  </a:lnTo>
                  <a:close/>
                </a:path>
                <a:path w="414019" h="341629">
                  <a:moveTo>
                    <a:pt x="254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540" y="87629"/>
                  </a:lnTo>
                  <a:lnTo>
                    <a:pt x="2540" y="81280"/>
                  </a:lnTo>
                  <a:close/>
                </a:path>
                <a:path w="414019" h="341629">
                  <a:moveTo>
                    <a:pt x="414020" y="81280"/>
                  </a:moveTo>
                  <a:lnTo>
                    <a:pt x="410210" y="81280"/>
                  </a:lnTo>
                  <a:lnTo>
                    <a:pt x="410210" y="87629"/>
                  </a:lnTo>
                  <a:lnTo>
                    <a:pt x="414020" y="87629"/>
                  </a:lnTo>
                  <a:lnTo>
                    <a:pt x="414020" y="81280"/>
                  </a:lnTo>
                  <a:close/>
                </a:path>
                <a:path w="414019" h="341629">
                  <a:moveTo>
                    <a:pt x="2540" y="87630"/>
                  </a:moveTo>
                  <a:lnTo>
                    <a:pt x="0" y="87630"/>
                  </a:lnTo>
                  <a:lnTo>
                    <a:pt x="0" y="199389"/>
                  </a:lnTo>
                  <a:lnTo>
                    <a:pt x="2540" y="199389"/>
                  </a:lnTo>
                  <a:lnTo>
                    <a:pt x="2540" y="87630"/>
                  </a:lnTo>
                  <a:close/>
                </a:path>
                <a:path w="414019" h="341629">
                  <a:moveTo>
                    <a:pt x="414020" y="87630"/>
                  </a:moveTo>
                  <a:lnTo>
                    <a:pt x="410210" y="87630"/>
                  </a:lnTo>
                  <a:lnTo>
                    <a:pt x="410210" y="199389"/>
                  </a:lnTo>
                  <a:lnTo>
                    <a:pt x="414020" y="199389"/>
                  </a:lnTo>
                  <a:lnTo>
                    <a:pt x="414020" y="87630"/>
                  </a:lnTo>
                  <a:close/>
                </a:path>
                <a:path w="414019" h="341629">
                  <a:moveTo>
                    <a:pt x="2540" y="199390"/>
                  </a:moveTo>
                  <a:lnTo>
                    <a:pt x="0" y="199390"/>
                  </a:lnTo>
                  <a:lnTo>
                    <a:pt x="0" y="224789"/>
                  </a:lnTo>
                  <a:lnTo>
                    <a:pt x="2540" y="224789"/>
                  </a:lnTo>
                  <a:lnTo>
                    <a:pt x="2540" y="199390"/>
                  </a:lnTo>
                  <a:close/>
                </a:path>
                <a:path w="414019" h="341629">
                  <a:moveTo>
                    <a:pt x="414020" y="199390"/>
                  </a:moveTo>
                  <a:lnTo>
                    <a:pt x="410210" y="199390"/>
                  </a:lnTo>
                  <a:lnTo>
                    <a:pt x="410210" y="224789"/>
                  </a:lnTo>
                  <a:lnTo>
                    <a:pt x="414020" y="224789"/>
                  </a:lnTo>
                  <a:lnTo>
                    <a:pt x="414020" y="199390"/>
                  </a:lnTo>
                  <a:close/>
                </a:path>
                <a:path w="414019" h="341629">
                  <a:moveTo>
                    <a:pt x="254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40" y="231139"/>
                  </a:lnTo>
                  <a:lnTo>
                    <a:pt x="2540" y="224790"/>
                  </a:lnTo>
                  <a:close/>
                </a:path>
                <a:path w="414019" h="341629">
                  <a:moveTo>
                    <a:pt x="414020" y="224790"/>
                  </a:moveTo>
                  <a:lnTo>
                    <a:pt x="410210" y="224790"/>
                  </a:lnTo>
                  <a:lnTo>
                    <a:pt x="410210" y="231139"/>
                  </a:lnTo>
                  <a:lnTo>
                    <a:pt x="414020" y="231139"/>
                  </a:lnTo>
                  <a:lnTo>
                    <a:pt x="414020" y="224790"/>
                  </a:lnTo>
                  <a:close/>
                </a:path>
                <a:path w="414019" h="341629">
                  <a:moveTo>
                    <a:pt x="2540" y="231140"/>
                  </a:moveTo>
                  <a:lnTo>
                    <a:pt x="0" y="231140"/>
                  </a:lnTo>
                  <a:lnTo>
                    <a:pt x="0" y="243839"/>
                  </a:lnTo>
                  <a:lnTo>
                    <a:pt x="2540" y="243839"/>
                  </a:lnTo>
                  <a:lnTo>
                    <a:pt x="2540" y="231140"/>
                  </a:lnTo>
                  <a:close/>
                </a:path>
                <a:path w="414019" h="341629">
                  <a:moveTo>
                    <a:pt x="414020" y="231140"/>
                  </a:moveTo>
                  <a:lnTo>
                    <a:pt x="410210" y="231140"/>
                  </a:lnTo>
                  <a:lnTo>
                    <a:pt x="410210" y="243839"/>
                  </a:lnTo>
                  <a:lnTo>
                    <a:pt x="414020" y="243839"/>
                  </a:lnTo>
                  <a:lnTo>
                    <a:pt x="414020" y="231140"/>
                  </a:lnTo>
                  <a:close/>
                </a:path>
                <a:path w="414019" h="341629">
                  <a:moveTo>
                    <a:pt x="254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540" y="250189"/>
                  </a:lnTo>
                  <a:lnTo>
                    <a:pt x="2540" y="243840"/>
                  </a:lnTo>
                  <a:close/>
                </a:path>
                <a:path w="414019" h="341629">
                  <a:moveTo>
                    <a:pt x="414020" y="243840"/>
                  </a:moveTo>
                  <a:lnTo>
                    <a:pt x="410210" y="243840"/>
                  </a:lnTo>
                  <a:lnTo>
                    <a:pt x="410210" y="250189"/>
                  </a:lnTo>
                  <a:lnTo>
                    <a:pt x="414020" y="250189"/>
                  </a:lnTo>
                  <a:lnTo>
                    <a:pt x="414020" y="243840"/>
                  </a:lnTo>
                  <a:close/>
                </a:path>
                <a:path w="414019" h="341629">
                  <a:moveTo>
                    <a:pt x="2540" y="250190"/>
                  </a:moveTo>
                  <a:lnTo>
                    <a:pt x="0" y="250190"/>
                  </a:lnTo>
                  <a:lnTo>
                    <a:pt x="0" y="261619"/>
                  </a:lnTo>
                  <a:lnTo>
                    <a:pt x="2540" y="261619"/>
                  </a:lnTo>
                  <a:lnTo>
                    <a:pt x="2540" y="250190"/>
                  </a:lnTo>
                  <a:close/>
                </a:path>
                <a:path w="414019" h="341629">
                  <a:moveTo>
                    <a:pt x="414020" y="250190"/>
                  </a:moveTo>
                  <a:lnTo>
                    <a:pt x="410210" y="250190"/>
                  </a:lnTo>
                  <a:lnTo>
                    <a:pt x="410210" y="261619"/>
                  </a:lnTo>
                  <a:lnTo>
                    <a:pt x="414020" y="261619"/>
                  </a:lnTo>
                  <a:lnTo>
                    <a:pt x="414020" y="250190"/>
                  </a:lnTo>
                  <a:close/>
                </a:path>
                <a:path w="414019" h="341629">
                  <a:moveTo>
                    <a:pt x="2540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2540" y="269239"/>
                  </a:lnTo>
                  <a:lnTo>
                    <a:pt x="2540" y="261620"/>
                  </a:lnTo>
                  <a:close/>
                </a:path>
                <a:path w="414019" h="341629">
                  <a:moveTo>
                    <a:pt x="414020" y="261620"/>
                  </a:moveTo>
                  <a:lnTo>
                    <a:pt x="410210" y="261620"/>
                  </a:lnTo>
                  <a:lnTo>
                    <a:pt x="410210" y="269239"/>
                  </a:lnTo>
                  <a:lnTo>
                    <a:pt x="414020" y="269239"/>
                  </a:lnTo>
                  <a:lnTo>
                    <a:pt x="414020" y="261620"/>
                  </a:lnTo>
                  <a:close/>
                </a:path>
                <a:path w="414019" h="341629">
                  <a:moveTo>
                    <a:pt x="254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2540" y="275589"/>
                  </a:lnTo>
                  <a:lnTo>
                    <a:pt x="2540" y="269240"/>
                  </a:lnTo>
                  <a:close/>
                </a:path>
                <a:path w="414019" h="341629">
                  <a:moveTo>
                    <a:pt x="414020" y="269240"/>
                  </a:moveTo>
                  <a:lnTo>
                    <a:pt x="410210" y="269240"/>
                  </a:lnTo>
                  <a:lnTo>
                    <a:pt x="410210" y="275589"/>
                  </a:lnTo>
                  <a:lnTo>
                    <a:pt x="414020" y="275589"/>
                  </a:lnTo>
                  <a:lnTo>
                    <a:pt x="414020" y="269240"/>
                  </a:lnTo>
                  <a:close/>
                </a:path>
                <a:path w="414019" h="341629">
                  <a:moveTo>
                    <a:pt x="2540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75590"/>
                  </a:lnTo>
                  <a:close/>
                </a:path>
                <a:path w="414019" h="341629">
                  <a:moveTo>
                    <a:pt x="414020" y="275590"/>
                  </a:moveTo>
                  <a:lnTo>
                    <a:pt x="410210" y="275590"/>
                  </a:lnTo>
                  <a:lnTo>
                    <a:pt x="410210" y="280669"/>
                  </a:lnTo>
                  <a:lnTo>
                    <a:pt x="414020" y="280669"/>
                  </a:lnTo>
                  <a:lnTo>
                    <a:pt x="414020" y="275590"/>
                  </a:lnTo>
                  <a:close/>
                </a:path>
                <a:path w="414019" h="341629">
                  <a:moveTo>
                    <a:pt x="254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540" y="288289"/>
                  </a:lnTo>
                  <a:lnTo>
                    <a:pt x="2540" y="280670"/>
                  </a:lnTo>
                  <a:close/>
                </a:path>
                <a:path w="414019" h="341629">
                  <a:moveTo>
                    <a:pt x="414020" y="280670"/>
                  </a:moveTo>
                  <a:lnTo>
                    <a:pt x="410210" y="280670"/>
                  </a:lnTo>
                  <a:lnTo>
                    <a:pt x="410210" y="288289"/>
                  </a:lnTo>
                  <a:lnTo>
                    <a:pt x="414020" y="288289"/>
                  </a:lnTo>
                  <a:lnTo>
                    <a:pt x="414020" y="280670"/>
                  </a:lnTo>
                  <a:close/>
                </a:path>
                <a:path w="414019" h="341629">
                  <a:moveTo>
                    <a:pt x="254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2540" y="294639"/>
                  </a:lnTo>
                  <a:lnTo>
                    <a:pt x="2540" y="288290"/>
                  </a:lnTo>
                  <a:close/>
                </a:path>
                <a:path w="414019" h="341629">
                  <a:moveTo>
                    <a:pt x="414020" y="288290"/>
                  </a:moveTo>
                  <a:lnTo>
                    <a:pt x="410210" y="288290"/>
                  </a:lnTo>
                  <a:lnTo>
                    <a:pt x="410210" y="294639"/>
                  </a:lnTo>
                  <a:lnTo>
                    <a:pt x="414020" y="294639"/>
                  </a:lnTo>
                  <a:lnTo>
                    <a:pt x="414020" y="288290"/>
                  </a:lnTo>
                  <a:close/>
                </a:path>
                <a:path w="414019" h="341629">
                  <a:moveTo>
                    <a:pt x="2540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2540" y="299719"/>
                  </a:lnTo>
                  <a:lnTo>
                    <a:pt x="2540" y="294640"/>
                  </a:lnTo>
                  <a:close/>
                </a:path>
                <a:path w="414019" h="341629">
                  <a:moveTo>
                    <a:pt x="414020" y="294640"/>
                  </a:moveTo>
                  <a:lnTo>
                    <a:pt x="410210" y="294640"/>
                  </a:lnTo>
                  <a:lnTo>
                    <a:pt x="410210" y="299719"/>
                  </a:lnTo>
                  <a:lnTo>
                    <a:pt x="414020" y="299719"/>
                  </a:lnTo>
                  <a:lnTo>
                    <a:pt x="414020" y="294640"/>
                  </a:lnTo>
                  <a:close/>
                </a:path>
                <a:path w="414019" h="341629">
                  <a:moveTo>
                    <a:pt x="2540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2540" y="307339"/>
                  </a:lnTo>
                  <a:lnTo>
                    <a:pt x="2540" y="299720"/>
                  </a:lnTo>
                  <a:close/>
                </a:path>
                <a:path w="414019" h="341629">
                  <a:moveTo>
                    <a:pt x="414020" y="299720"/>
                  </a:moveTo>
                  <a:lnTo>
                    <a:pt x="410210" y="299720"/>
                  </a:lnTo>
                  <a:lnTo>
                    <a:pt x="410210" y="307339"/>
                  </a:lnTo>
                  <a:lnTo>
                    <a:pt x="414020" y="307339"/>
                  </a:lnTo>
                  <a:lnTo>
                    <a:pt x="414020" y="299720"/>
                  </a:lnTo>
                  <a:close/>
                </a:path>
                <a:path w="414019" h="341629">
                  <a:moveTo>
                    <a:pt x="254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540" y="313689"/>
                  </a:lnTo>
                  <a:lnTo>
                    <a:pt x="2540" y="307340"/>
                  </a:lnTo>
                  <a:close/>
                </a:path>
                <a:path w="414019" h="341629">
                  <a:moveTo>
                    <a:pt x="414020" y="307340"/>
                  </a:moveTo>
                  <a:lnTo>
                    <a:pt x="410210" y="307340"/>
                  </a:lnTo>
                  <a:lnTo>
                    <a:pt x="410210" y="313689"/>
                  </a:lnTo>
                  <a:lnTo>
                    <a:pt x="414020" y="313689"/>
                  </a:lnTo>
                  <a:lnTo>
                    <a:pt x="414020" y="307340"/>
                  </a:lnTo>
                  <a:close/>
                </a:path>
                <a:path w="414019" h="341629">
                  <a:moveTo>
                    <a:pt x="254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540" y="320039"/>
                  </a:lnTo>
                  <a:lnTo>
                    <a:pt x="2540" y="313690"/>
                  </a:lnTo>
                  <a:close/>
                </a:path>
                <a:path w="414019" h="341629">
                  <a:moveTo>
                    <a:pt x="414020" y="313690"/>
                  </a:moveTo>
                  <a:lnTo>
                    <a:pt x="410210" y="313690"/>
                  </a:lnTo>
                  <a:lnTo>
                    <a:pt x="410210" y="320039"/>
                  </a:lnTo>
                  <a:lnTo>
                    <a:pt x="414020" y="320039"/>
                  </a:lnTo>
                  <a:lnTo>
                    <a:pt x="414020" y="313690"/>
                  </a:lnTo>
                  <a:close/>
                </a:path>
                <a:path w="414019" h="341629">
                  <a:moveTo>
                    <a:pt x="254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540" y="326389"/>
                  </a:lnTo>
                  <a:lnTo>
                    <a:pt x="2540" y="320040"/>
                  </a:lnTo>
                  <a:close/>
                </a:path>
                <a:path w="414019" h="341629">
                  <a:moveTo>
                    <a:pt x="414020" y="320040"/>
                  </a:moveTo>
                  <a:lnTo>
                    <a:pt x="410210" y="320040"/>
                  </a:lnTo>
                  <a:lnTo>
                    <a:pt x="410210" y="326389"/>
                  </a:lnTo>
                  <a:lnTo>
                    <a:pt x="414020" y="326389"/>
                  </a:lnTo>
                  <a:lnTo>
                    <a:pt x="414020" y="320040"/>
                  </a:lnTo>
                  <a:close/>
                </a:path>
                <a:path w="414019" h="341629">
                  <a:moveTo>
                    <a:pt x="412750" y="326390"/>
                  </a:moveTo>
                  <a:lnTo>
                    <a:pt x="410210" y="326390"/>
                  </a:lnTo>
                  <a:lnTo>
                    <a:pt x="410210" y="328930"/>
                  </a:lnTo>
                  <a:lnTo>
                    <a:pt x="411480" y="328930"/>
                  </a:lnTo>
                  <a:lnTo>
                    <a:pt x="411480" y="327660"/>
                  </a:lnTo>
                  <a:lnTo>
                    <a:pt x="412750" y="327660"/>
                  </a:lnTo>
                  <a:lnTo>
                    <a:pt x="412750" y="326390"/>
                  </a:lnTo>
                  <a:close/>
                </a:path>
                <a:path w="414019" h="341629">
                  <a:moveTo>
                    <a:pt x="2540" y="326390"/>
                  </a:moveTo>
                  <a:lnTo>
                    <a:pt x="1270" y="326390"/>
                  </a:lnTo>
                  <a:lnTo>
                    <a:pt x="1270" y="327660"/>
                  </a:lnTo>
                  <a:lnTo>
                    <a:pt x="2540" y="327660"/>
                  </a:lnTo>
                  <a:lnTo>
                    <a:pt x="2540" y="326390"/>
                  </a:lnTo>
                  <a:close/>
                </a:path>
                <a:path w="414019" h="341629">
                  <a:moveTo>
                    <a:pt x="400050" y="337819"/>
                  </a:moveTo>
                  <a:lnTo>
                    <a:pt x="13970" y="337819"/>
                  </a:lnTo>
                  <a:lnTo>
                    <a:pt x="13970" y="339089"/>
                  </a:lnTo>
                  <a:lnTo>
                    <a:pt x="400050" y="339089"/>
                  </a:lnTo>
                  <a:lnTo>
                    <a:pt x="400050" y="337819"/>
                  </a:lnTo>
                  <a:close/>
                </a:path>
                <a:path w="414019" h="341629">
                  <a:moveTo>
                    <a:pt x="397509" y="340360"/>
                  </a:moveTo>
                  <a:lnTo>
                    <a:pt x="17779" y="340360"/>
                  </a:lnTo>
                  <a:lnTo>
                    <a:pt x="17779" y="341630"/>
                  </a:lnTo>
                  <a:lnTo>
                    <a:pt x="397509" y="341630"/>
                  </a:lnTo>
                  <a:lnTo>
                    <a:pt x="397509" y="340360"/>
                  </a:lnTo>
                  <a:close/>
                </a:path>
                <a:path w="414019" h="341629">
                  <a:moveTo>
                    <a:pt x="398780" y="339090"/>
                  </a:moveTo>
                  <a:lnTo>
                    <a:pt x="15239" y="339090"/>
                  </a:lnTo>
                  <a:lnTo>
                    <a:pt x="15239" y="340360"/>
                  </a:lnTo>
                  <a:lnTo>
                    <a:pt x="398780" y="340360"/>
                  </a:lnTo>
                  <a:lnTo>
                    <a:pt x="398780" y="339090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07719" y="342011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809" y="50926"/>
                  </a:moveTo>
                  <a:lnTo>
                    <a:pt x="0" y="50926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50926"/>
                  </a:lnTo>
                  <a:close/>
                </a:path>
                <a:path w="407669" h="334010">
                  <a:moveTo>
                    <a:pt x="407670" y="50926"/>
                  </a:moveTo>
                  <a:lnTo>
                    <a:pt x="403860" y="50926"/>
                  </a:lnTo>
                  <a:lnTo>
                    <a:pt x="403860" y="52069"/>
                  </a:lnTo>
                  <a:lnTo>
                    <a:pt x="407670" y="52069"/>
                  </a:lnTo>
                  <a:lnTo>
                    <a:pt x="407670" y="50926"/>
                  </a:lnTo>
                  <a:close/>
                </a:path>
                <a:path w="407669" h="334010">
                  <a:moveTo>
                    <a:pt x="3809" y="48386"/>
                  </a:moveTo>
                  <a:lnTo>
                    <a:pt x="0" y="48386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8386"/>
                  </a:lnTo>
                  <a:close/>
                </a:path>
                <a:path w="407669" h="334010">
                  <a:moveTo>
                    <a:pt x="407670" y="48386"/>
                  </a:moveTo>
                  <a:lnTo>
                    <a:pt x="403860" y="48386"/>
                  </a:lnTo>
                  <a:lnTo>
                    <a:pt x="403860" y="50799"/>
                  </a:lnTo>
                  <a:lnTo>
                    <a:pt x="407670" y="50799"/>
                  </a:lnTo>
                  <a:lnTo>
                    <a:pt x="407670" y="48386"/>
                  </a:lnTo>
                  <a:close/>
                </a:path>
                <a:path w="407669" h="334010">
                  <a:moveTo>
                    <a:pt x="3809" y="44576"/>
                  </a:moveTo>
                  <a:lnTo>
                    <a:pt x="0" y="44576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4576"/>
                  </a:lnTo>
                  <a:close/>
                </a:path>
                <a:path w="407669" h="334010">
                  <a:moveTo>
                    <a:pt x="407670" y="44576"/>
                  </a:moveTo>
                  <a:lnTo>
                    <a:pt x="403860" y="44576"/>
                  </a:lnTo>
                  <a:lnTo>
                    <a:pt x="403860" y="48259"/>
                  </a:lnTo>
                  <a:lnTo>
                    <a:pt x="407670" y="48259"/>
                  </a:lnTo>
                  <a:lnTo>
                    <a:pt x="407670" y="44576"/>
                  </a:lnTo>
                  <a:close/>
                </a:path>
                <a:path w="407669" h="334010">
                  <a:moveTo>
                    <a:pt x="3809" y="42036"/>
                  </a:moveTo>
                  <a:lnTo>
                    <a:pt x="0" y="42036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42036"/>
                  </a:lnTo>
                  <a:close/>
                </a:path>
                <a:path w="407669" h="334010">
                  <a:moveTo>
                    <a:pt x="407670" y="42036"/>
                  </a:moveTo>
                  <a:lnTo>
                    <a:pt x="403860" y="42036"/>
                  </a:lnTo>
                  <a:lnTo>
                    <a:pt x="403860" y="44449"/>
                  </a:lnTo>
                  <a:lnTo>
                    <a:pt x="407670" y="44449"/>
                  </a:lnTo>
                  <a:lnTo>
                    <a:pt x="407670" y="42036"/>
                  </a:lnTo>
                  <a:close/>
                </a:path>
                <a:path w="407669" h="334010">
                  <a:moveTo>
                    <a:pt x="3809" y="35686"/>
                  </a:moveTo>
                  <a:lnTo>
                    <a:pt x="0" y="35686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5686"/>
                  </a:lnTo>
                  <a:close/>
                </a:path>
                <a:path w="407669" h="334010">
                  <a:moveTo>
                    <a:pt x="407670" y="35686"/>
                  </a:moveTo>
                  <a:lnTo>
                    <a:pt x="403860" y="35686"/>
                  </a:lnTo>
                  <a:lnTo>
                    <a:pt x="403860" y="41909"/>
                  </a:lnTo>
                  <a:lnTo>
                    <a:pt x="407670" y="41909"/>
                  </a:lnTo>
                  <a:lnTo>
                    <a:pt x="407670" y="35686"/>
                  </a:lnTo>
                  <a:close/>
                </a:path>
                <a:path w="407669" h="334010">
                  <a:moveTo>
                    <a:pt x="3809" y="31876"/>
                  </a:moveTo>
                  <a:lnTo>
                    <a:pt x="0" y="31876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1876"/>
                  </a:lnTo>
                  <a:close/>
                </a:path>
                <a:path w="407669" h="334010">
                  <a:moveTo>
                    <a:pt x="407670" y="31876"/>
                  </a:moveTo>
                  <a:lnTo>
                    <a:pt x="403860" y="31876"/>
                  </a:lnTo>
                  <a:lnTo>
                    <a:pt x="403860" y="35559"/>
                  </a:lnTo>
                  <a:lnTo>
                    <a:pt x="407670" y="35559"/>
                  </a:lnTo>
                  <a:lnTo>
                    <a:pt x="407670" y="31876"/>
                  </a:lnTo>
                  <a:close/>
                </a:path>
                <a:path w="407669" h="334010">
                  <a:moveTo>
                    <a:pt x="3809" y="29336"/>
                  </a:moveTo>
                  <a:lnTo>
                    <a:pt x="0" y="29336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336"/>
                  </a:lnTo>
                  <a:close/>
                </a:path>
                <a:path w="407669" h="334010">
                  <a:moveTo>
                    <a:pt x="407670" y="29336"/>
                  </a:moveTo>
                  <a:lnTo>
                    <a:pt x="403860" y="29336"/>
                  </a:lnTo>
                  <a:lnTo>
                    <a:pt x="403860" y="31749"/>
                  </a:lnTo>
                  <a:lnTo>
                    <a:pt x="407670" y="31749"/>
                  </a:lnTo>
                  <a:lnTo>
                    <a:pt x="407670" y="29336"/>
                  </a:lnTo>
                  <a:close/>
                </a:path>
                <a:path w="407669" h="334010">
                  <a:moveTo>
                    <a:pt x="3809" y="25526"/>
                  </a:moveTo>
                  <a:lnTo>
                    <a:pt x="0" y="25526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5526"/>
                  </a:lnTo>
                  <a:close/>
                </a:path>
                <a:path w="407669" h="334010">
                  <a:moveTo>
                    <a:pt x="407670" y="25526"/>
                  </a:moveTo>
                  <a:lnTo>
                    <a:pt x="403860" y="25526"/>
                  </a:lnTo>
                  <a:lnTo>
                    <a:pt x="403860" y="29209"/>
                  </a:lnTo>
                  <a:lnTo>
                    <a:pt x="407670" y="29209"/>
                  </a:lnTo>
                  <a:lnTo>
                    <a:pt x="407670" y="25526"/>
                  </a:lnTo>
                  <a:close/>
                </a:path>
                <a:path w="407669" h="334010">
                  <a:moveTo>
                    <a:pt x="3809" y="22986"/>
                  </a:moveTo>
                  <a:lnTo>
                    <a:pt x="0" y="22986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986"/>
                  </a:lnTo>
                  <a:close/>
                </a:path>
                <a:path w="407669" h="334010">
                  <a:moveTo>
                    <a:pt x="407670" y="22986"/>
                  </a:moveTo>
                  <a:lnTo>
                    <a:pt x="403860" y="22986"/>
                  </a:lnTo>
                  <a:lnTo>
                    <a:pt x="403860" y="25399"/>
                  </a:lnTo>
                  <a:lnTo>
                    <a:pt x="407670" y="25399"/>
                  </a:lnTo>
                  <a:lnTo>
                    <a:pt x="407670" y="22986"/>
                  </a:lnTo>
                  <a:close/>
                </a:path>
                <a:path w="407669" h="334010">
                  <a:moveTo>
                    <a:pt x="3809" y="19176"/>
                  </a:moveTo>
                  <a:lnTo>
                    <a:pt x="0" y="1917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9176"/>
                  </a:lnTo>
                  <a:close/>
                </a:path>
                <a:path w="407669" h="334010">
                  <a:moveTo>
                    <a:pt x="407670" y="19176"/>
                  </a:moveTo>
                  <a:lnTo>
                    <a:pt x="403860" y="19176"/>
                  </a:lnTo>
                  <a:lnTo>
                    <a:pt x="403860" y="22859"/>
                  </a:lnTo>
                  <a:lnTo>
                    <a:pt x="407670" y="22859"/>
                  </a:lnTo>
                  <a:lnTo>
                    <a:pt x="407670" y="19176"/>
                  </a:lnTo>
                  <a:close/>
                </a:path>
                <a:path w="407669" h="334010">
                  <a:moveTo>
                    <a:pt x="3809" y="16636"/>
                  </a:moveTo>
                  <a:lnTo>
                    <a:pt x="0" y="16636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636"/>
                  </a:lnTo>
                  <a:close/>
                </a:path>
                <a:path w="407669" h="334010">
                  <a:moveTo>
                    <a:pt x="407670" y="16636"/>
                  </a:moveTo>
                  <a:lnTo>
                    <a:pt x="403860" y="16636"/>
                  </a:lnTo>
                  <a:lnTo>
                    <a:pt x="403860" y="19049"/>
                  </a:lnTo>
                  <a:lnTo>
                    <a:pt x="407670" y="19049"/>
                  </a:lnTo>
                  <a:lnTo>
                    <a:pt x="407670" y="16636"/>
                  </a:lnTo>
                  <a:close/>
                </a:path>
                <a:path w="407669" h="334010">
                  <a:moveTo>
                    <a:pt x="3809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2826"/>
                  </a:lnTo>
                  <a:close/>
                </a:path>
                <a:path w="407669" h="334010">
                  <a:moveTo>
                    <a:pt x="407670" y="12826"/>
                  </a:moveTo>
                  <a:lnTo>
                    <a:pt x="403860" y="12826"/>
                  </a:lnTo>
                  <a:lnTo>
                    <a:pt x="403860" y="16509"/>
                  </a:lnTo>
                  <a:lnTo>
                    <a:pt x="407670" y="16509"/>
                  </a:lnTo>
                  <a:lnTo>
                    <a:pt x="407670" y="12826"/>
                  </a:lnTo>
                  <a:close/>
                </a:path>
                <a:path w="407669" h="334010">
                  <a:moveTo>
                    <a:pt x="127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10286"/>
                  </a:lnTo>
                  <a:lnTo>
                    <a:pt x="1270" y="10286"/>
                  </a:lnTo>
                  <a:close/>
                </a:path>
                <a:path w="407669" h="334010">
                  <a:moveTo>
                    <a:pt x="407670" y="10159"/>
                  </a:moveTo>
                  <a:lnTo>
                    <a:pt x="406399" y="10159"/>
                  </a:lnTo>
                  <a:lnTo>
                    <a:pt x="403860" y="10286"/>
                  </a:lnTo>
                  <a:lnTo>
                    <a:pt x="403860" y="12699"/>
                  </a:lnTo>
                  <a:lnTo>
                    <a:pt x="407670" y="12699"/>
                  </a:lnTo>
                  <a:lnTo>
                    <a:pt x="407670" y="10159"/>
                  </a:lnTo>
                  <a:close/>
                </a:path>
                <a:path w="407669" h="334010">
                  <a:moveTo>
                    <a:pt x="3809" y="7619"/>
                  </a:moveTo>
                  <a:lnTo>
                    <a:pt x="2539" y="7619"/>
                  </a:lnTo>
                  <a:lnTo>
                    <a:pt x="2539" y="9016"/>
                  </a:lnTo>
                  <a:lnTo>
                    <a:pt x="1270" y="9016"/>
                  </a:lnTo>
                  <a:lnTo>
                    <a:pt x="1270" y="10159"/>
                  </a:lnTo>
                  <a:lnTo>
                    <a:pt x="3809" y="10159"/>
                  </a:lnTo>
                  <a:lnTo>
                    <a:pt x="3809" y="7619"/>
                  </a:lnTo>
                  <a:close/>
                </a:path>
                <a:path w="407669" h="334010">
                  <a:moveTo>
                    <a:pt x="405130" y="7619"/>
                  </a:moveTo>
                  <a:lnTo>
                    <a:pt x="403860" y="7619"/>
                  </a:lnTo>
                  <a:lnTo>
                    <a:pt x="403860" y="10159"/>
                  </a:lnTo>
                  <a:lnTo>
                    <a:pt x="406399" y="10159"/>
                  </a:lnTo>
                  <a:lnTo>
                    <a:pt x="406399" y="9016"/>
                  </a:lnTo>
                  <a:lnTo>
                    <a:pt x="405130" y="9016"/>
                  </a:lnTo>
                  <a:lnTo>
                    <a:pt x="405130" y="7619"/>
                  </a:lnTo>
                  <a:close/>
                </a:path>
                <a:path w="407669" h="334010">
                  <a:moveTo>
                    <a:pt x="400049" y="2666"/>
                  </a:moveTo>
                  <a:lnTo>
                    <a:pt x="8889" y="2666"/>
                  </a:lnTo>
                  <a:lnTo>
                    <a:pt x="8889" y="3810"/>
                  </a:lnTo>
                  <a:lnTo>
                    <a:pt x="400049" y="3810"/>
                  </a:lnTo>
                  <a:lnTo>
                    <a:pt x="400049" y="2666"/>
                  </a:lnTo>
                  <a:close/>
                </a:path>
                <a:path w="407669" h="334010">
                  <a:moveTo>
                    <a:pt x="398780" y="1269"/>
                  </a:moveTo>
                  <a:lnTo>
                    <a:pt x="10160" y="1269"/>
                  </a:lnTo>
                  <a:lnTo>
                    <a:pt x="10160" y="2666"/>
                  </a:lnTo>
                  <a:lnTo>
                    <a:pt x="398780" y="2666"/>
                  </a:lnTo>
                  <a:lnTo>
                    <a:pt x="398780" y="1269"/>
                  </a:lnTo>
                  <a:close/>
                </a:path>
                <a:path w="407669" h="334010">
                  <a:moveTo>
                    <a:pt x="12699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397510" y="1269"/>
                  </a:lnTo>
                  <a:lnTo>
                    <a:pt x="397510" y="126"/>
                  </a:lnTo>
                  <a:lnTo>
                    <a:pt x="12699" y="126"/>
                  </a:lnTo>
                  <a:close/>
                </a:path>
                <a:path w="407669" h="334010">
                  <a:moveTo>
                    <a:pt x="397510" y="0"/>
                  </a:moveTo>
                  <a:lnTo>
                    <a:pt x="396239" y="0"/>
                  </a:lnTo>
                  <a:lnTo>
                    <a:pt x="397510" y="126"/>
                  </a:lnTo>
                  <a:close/>
                </a:path>
                <a:path w="407669" h="334010">
                  <a:moveTo>
                    <a:pt x="380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70"/>
                  </a:lnTo>
                  <a:close/>
                </a:path>
                <a:path w="407669" h="334010">
                  <a:moveTo>
                    <a:pt x="407670" y="52070"/>
                  </a:moveTo>
                  <a:lnTo>
                    <a:pt x="403860" y="52070"/>
                  </a:lnTo>
                  <a:lnTo>
                    <a:pt x="403860" y="58419"/>
                  </a:lnTo>
                  <a:lnTo>
                    <a:pt x="407670" y="58419"/>
                  </a:lnTo>
                  <a:lnTo>
                    <a:pt x="407670" y="52070"/>
                  </a:lnTo>
                  <a:close/>
                </a:path>
                <a:path w="407669" h="334010">
                  <a:moveTo>
                    <a:pt x="3809" y="58420"/>
                  </a:moveTo>
                  <a:lnTo>
                    <a:pt x="0" y="5842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58420"/>
                  </a:lnTo>
                  <a:close/>
                </a:path>
                <a:path w="407669" h="334010">
                  <a:moveTo>
                    <a:pt x="407670" y="58420"/>
                  </a:moveTo>
                  <a:lnTo>
                    <a:pt x="403860" y="58420"/>
                  </a:lnTo>
                  <a:lnTo>
                    <a:pt x="403860" y="77469"/>
                  </a:lnTo>
                  <a:lnTo>
                    <a:pt x="407670" y="77469"/>
                  </a:lnTo>
                  <a:lnTo>
                    <a:pt x="407670" y="58420"/>
                  </a:lnTo>
                  <a:close/>
                </a:path>
                <a:path w="407669" h="334010">
                  <a:moveTo>
                    <a:pt x="380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7470"/>
                  </a:lnTo>
                  <a:close/>
                </a:path>
                <a:path w="407669" h="334010">
                  <a:moveTo>
                    <a:pt x="407670" y="77470"/>
                  </a:moveTo>
                  <a:lnTo>
                    <a:pt x="403860" y="77470"/>
                  </a:lnTo>
                  <a:lnTo>
                    <a:pt x="403860" y="83819"/>
                  </a:lnTo>
                  <a:lnTo>
                    <a:pt x="407670" y="83819"/>
                  </a:lnTo>
                  <a:lnTo>
                    <a:pt x="407670" y="77470"/>
                  </a:lnTo>
                  <a:close/>
                </a:path>
                <a:path w="407669" h="334010">
                  <a:moveTo>
                    <a:pt x="3809" y="83820"/>
                  </a:moveTo>
                  <a:lnTo>
                    <a:pt x="0" y="8382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83820"/>
                  </a:lnTo>
                  <a:close/>
                </a:path>
                <a:path w="407669" h="334010">
                  <a:moveTo>
                    <a:pt x="407670" y="83820"/>
                  </a:moveTo>
                  <a:lnTo>
                    <a:pt x="403860" y="83820"/>
                  </a:lnTo>
                  <a:lnTo>
                    <a:pt x="403860" y="195579"/>
                  </a:lnTo>
                  <a:lnTo>
                    <a:pt x="407670" y="195579"/>
                  </a:lnTo>
                  <a:lnTo>
                    <a:pt x="407670" y="83820"/>
                  </a:lnTo>
                  <a:close/>
                </a:path>
                <a:path w="407669" h="334010">
                  <a:moveTo>
                    <a:pt x="3809" y="195580"/>
                  </a:moveTo>
                  <a:lnTo>
                    <a:pt x="0" y="19558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95580"/>
                  </a:lnTo>
                  <a:close/>
                </a:path>
                <a:path w="407669" h="334010">
                  <a:moveTo>
                    <a:pt x="407670" y="195580"/>
                  </a:moveTo>
                  <a:lnTo>
                    <a:pt x="403860" y="195580"/>
                  </a:lnTo>
                  <a:lnTo>
                    <a:pt x="403860" y="220979"/>
                  </a:lnTo>
                  <a:lnTo>
                    <a:pt x="407670" y="220979"/>
                  </a:lnTo>
                  <a:lnTo>
                    <a:pt x="407670" y="195580"/>
                  </a:lnTo>
                  <a:close/>
                </a:path>
                <a:path w="407669" h="334010">
                  <a:moveTo>
                    <a:pt x="380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20980"/>
                  </a:lnTo>
                  <a:close/>
                </a:path>
                <a:path w="407669" h="334010">
                  <a:moveTo>
                    <a:pt x="407670" y="220980"/>
                  </a:moveTo>
                  <a:lnTo>
                    <a:pt x="403860" y="220980"/>
                  </a:lnTo>
                  <a:lnTo>
                    <a:pt x="403860" y="227329"/>
                  </a:lnTo>
                  <a:lnTo>
                    <a:pt x="407670" y="227329"/>
                  </a:lnTo>
                  <a:lnTo>
                    <a:pt x="407670" y="220980"/>
                  </a:lnTo>
                  <a:close/>
                </a:path>
                <a:path w="407669" h="334010">
                  <a:moveTo>
                    <a:pt x="3809" y="227330"/>
                  </a:moveTo>
                  <a:lnTo>
                    <a:pt x="0" y="22733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27330"/>
                  </a:lnTo>
                  <a:close/>
                </a:path>
                <a:path w="407669" h="334010">
                  <a:moveTo>
                    <a:pt x="407670" y="227330"/>
                  </a:moveTo>
                  <a:lnTo>
                    <a:pt x="403860" y="227330"/>
                  </a:lnTo>
                  <a:lnTo>
                    <a:pt x="403860" y="240029"/>
                  </a:lnTo>
                  <a:lnTo>
                    <a:pt x="407670" y="240029"/>
                  </a:lnTo>
                  <a:lnTo>
                    <a:pt x="407670" y="227330"/>
                  </a:lnTo>
                  <a:close/>
                </a:path>
                <a:path w="407669" h="334010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40030"/>
                  </a:lnTo>
                  <a:close/>
                </a:path>
                <a:path w="407669" h="334010">
                  <a:moveTo>
                    <a:pt x="407670" y="240030"/>
                  </a:moveTo>
                  <a:lnTo>
                    <a:pt x="403860" y="240030"/>
                  </a:lnTo>
                  <a:lnTo>
                    <a:pt x="403860" y="246379"/>
                  </a:lnTo>
                  <a:lnTo>
                    <a:pt x="407670" y="246379"/>
                  </a:lnTo>
                  <a:lnTo>
                    <a:pt x="407670" y="240030"/>
                  </a:lnTo>
                  <a:close/>
                </a:path>
                <a:path w="407669" h="334010">
                  <a:moveTo>
                    <a:pt x="3809" y="246380"/>
                  </a:moveTo>
                  <a:lnTo>
                    <a:pt x="0" y="24638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46380"/>
                  </a:lnTo>
                  <a:close/>
                </a:path>
                <a:path w="407669" h="334010">
                  <a:moveTo>
                    <a:pt x="407670" y="246380"/>
                  </a:moveTo>
                  <a:lnTo>
                    <a:pt x="403860" y="246380"/>
                  </a:lnTo>
                  <a:lnTo>
                    <a:pt x="403860" y="257809"/>
                  </a:lnTo>
                  <a:lnTo>
                    <a:pt x="407670" y="257809"/>
                  </a:lnTo>
                  <a:lnTo>
                    <a:pt x="407670" y="246380"/>
                  </a:lnTo>
                  <a:close/>
                </a:path>
                <a:path w="407669" h="334010">
                  <a:moveTo>
                    <a:pt x="3809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7810"/>
                  </a:lnTo>
                  <a:close/>
                </a:path>
                <a:path w="407669" h="334010">
                  <a:moveTo>
                    <a:pt x="407670" y="257810"/>
                  </a:moveTo>
                  <a:lnTo>
                    <a:pt x="403860" y="257810"/>
                  </a:lnTo>
                  <a:lnTo>
                    <a:pt x="403860" y="265429"/>
                  </a:lnTo>
                  <a:lnTo>
                    <a:pt x="407670" y="265429"/>
                  </a:lnTo>
                  <a:lnTo>
                    <a:pt x="407670" y="257810"/>
                  </a:lnTo>
                  <a:close/>
                </a:path>
                <a:path w="407669" h="33401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407669" h="334010">
                  <a:moveTo>
                    <a:pt x="407670" y="265430"/>
                  </a:moveTo>
                  <a:lnTo>
                    <a:pt x="403860" y="265430"/>
                  </a:lnTo>
                  <a:lnTo>
                    <a:pt x="403860" y="271779"/>
                  </a:lnTo>
                  <a:lnTo>
                    <a:pt x="407670" y="271779"/>
                  </a:lnTo>
                  <a:lnTo>
                    <a:pt x="407670" y="265430"/>
                  </a:lnTo>
                  <a:close/>
                </a:path>
                <a:path w="407669" h="334010">
                  <a:moveTo>
                    <a:pt x="3809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1780"/>
                  </a:lnTo>
                  <a:close/>
                </a:path>
                <a:path w="407669" h="334010">
                  <a:moveTo>
                    <a:pt x="407670" y="271780"/>
                  </a:moveTo>
                  <a:lnTo>
                    <a:pt x="403860" y="271780"/>
                  </a:lnTo>
                  <a:lnTo>
                    <a:pt x="403860" y="276859"/>
                  </a:lnTo>
                  <a:lnTo>
                    <a:pt x="407670" y="276859"/>
                  </a:lnTo>
                  <a:lnTo>
                    <a:pt x="407670" y="271780"/>
                  </a:lnTo>
                  <a:close/>
                </a:path>
                <a:path w="407669" h="334010">
                  <a:moveTo>
                    <a:pt x="3809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6860"/>
                  </a:lnTo>
                  <a:close/>
                </a:path>
                <a:path w="407669" h="334010">
                  <a:moveTo>
                    <a:pt x="407670" y="276860"/>
                  </a:moveTo>
                  <a:lnTo>
                    <a:pt x="403860" y="276860"/>
                  </a:lnTo>
                  <a:lnTo>
                    <a:pt x="403860" y="284479"/>
                  </a:lnTo>
                  <a:lnTo>
                    <a:pt x="407670" y="284479"/>
                  </a:lnTo>
                  <a:lnTo>
                    <a:pt x="407670" y="276860"/>
                  </a:lnTo>
                  <a:close/>
                </a:path>
                <a:path w="407669" h="33401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07669" h="334010">
                  <a:moveTo>
                    <a:pt x="407670" y="284480"/>
                  </a:moveTo>
                  <a:lnTo>
                    <a:pt x="403860" y="284480"/>
                  </a:lnTo>
                  <a:lnTo>
                    <a:pt x="403860" y="290829"/>
                  </a:lnTo>
                  <a:lnTo>
                    <a:pt x="407670" y="290829"/>
                  </a:lnTo>
                  <a:lnTo>
                    <a:pt x="407670" y="284480"/>
                  </a:lnTo>
                  <a:close/>
                </a:path>
                <a:path w="407669" h="334010">
                  <a:moveTo>
                    <a:pt x="3809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0830"/>
                  </a:lnTo>
                  <a:close/>
                </a:path>
                <a:path w="407669" h="334010">
                  <a:moveTo>
                    <a:pt x="407670" y="290830"/>
                  </a:moveTo>
                  <a:lnTo>
                    <a:pt x="403860" y="290830"/>
                  </a:lnTo>
                  <a:lnTo>
                    <a:pt x="403860" y="295909"/>
                  </a:lnTo>
                  <a:lnTo>
                    <a:pt x="407670" y="295909"/>
                  </a:lnTo>
                  <a:lnTo>
                    <a:pt x="407670" y="290830"/>
                  </a:lnTo>
                  <a:close/>
                </a:path>
                <a:path w="407669" h="334010">
                  <a:moveTo>
                    <a:pt x="3809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5910"/>
                  </a:lnTo>
                  <a:close/>
                </a:path>
                <a:path w="407669" h="334010">
                  <a:moveTo>
                    <a:pt x="407670" y="295910"/>
                  </a:moveTo>
                  <a:lnTo>
                    <a:pt x="403860" y="295910"/>
                  </a:lnTo>
                  <a:lnTo>
                    <a:pt x="403860" y="303529"/>
                  </a:lnTo>
                  <a:lnTo>
                    <a:pt x="407670" y="303529"/>
                  </a:lnTo>
                  <a:lnTo>
                    <a:pt x="407670" y="295910"/>
                  </a:lnTo>
                  <a:close/>
                </a:path>
                <a:path w="407669" h="33401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07669" h="334010">
                  <a:moveTo>
                    <a:pt x="407670" y="303530"/>
                  </a:moveTo>
                  <a:lnTo>
                    <a:pt x="403860" y="303530"/>
                  </a:lnTo>
                  <a:lnTo>
                    <a:pt x="403860" y="309879"/>
                  </a:lnTo>
                  <a:lnTo>
                    <a:pt x="407670" y="309879"/>
                  </a:lnTo>
                  <a:lnTo>
                    <a:pt x="407670" y="303530"/>
                  </a:lnTo>
                  <a:close/>
                </a:path>
                <a:path w="407669" h="334010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07669" h="334010">
                  <a:moveTo>
                    <a:pt x="407670" y="309880"/>
                  </a:moveTo>
                  <a:lnTo>
                    <a:pt x="403860" y="309880"/>
                  </a:lnTo>
                  <a:lnTo>
                    <a:pt x="403860" y="316229"/>
                  </a:lnTo>
                  <a:lnTo>
                    <a:pt x="407670" y="316229"/>
                  </a:lnTo>
                  <a:lnTo>
                    <a:pt x="407670" y="309880"/>
                  </a:lnTo>
                  <a:close/>
                </a:path>
                <a:path w="407669" h="334010">
                  <a:moveTo>
                    <a:pt x="380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07669" h="334010">
                  <a:moveTo>
                    <a:pt x="407670" y="316230"/>
                  </a:moveTo>
                  <a:lnTo>
                    <a:pt x="403860" y="316230"/>
                  </a:lnTo>
                  <a:lnTo>
                    <a:pt x="403860" y="322579"/>
                  </a:lnTo>
                  <a:lnTo>
                    <a:pt x="407670" y="322579"/>
                  </a:lnTo>
                  <a:lnTo>
                    <a:pt x="407670" y="316230"/>
                  </a:lnTo>
                  <a:close/>
                </a:path>
                <a:path w="407669" h="334010">
                  <a:moveTo>
                    <a:pt x="407670" y="322580"/>
                  </a:moveTo>
                  <a:lnTo>
                    <a:pt x="403860" y="322580"/>
                  </a:lnTo>
                  <a:lnTo>
                    <a:pt x="403860" y="327659"/>
                  </a:lnTo>
                  <a:lnTo>
                    <a:pt x="406399" y="327659"/>
                  </a:lnTo>
                  <a:lnTo>
                    <a:pt x="406399" y="326389"/>
                  </a:lnTo>
                  <a:lnTo>
                    <a:pt x="407669" y="326389"/>
                  </a:lnTo>
                  <a:lnTo>
                    <a:pt x="407670" y="322580"/>
                  </a:lnTo>
                  <a:close/>
                </a:path>
                <a:path w="407669" h="334010">
                  <a:moveTo>
                    <a:pt x="3809" y="322580"/>
                  </a:moveTo>
                  <a:lnTo>
                    <a:pt x="0" y="322580"/>
                  </a:lnTo>
                  <a:lnTo>
                    <a:pt x="0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2580"/>
                  </a:lnTo>
                  <a:close/>
                </a:path>
                <a:path w="407669" h="334010">
                  <a:moveTo>
                    <a:pt x="398780" y="332739"/>
                  </a:moveTo>
                  <a:lnTo>
                    <a:pt x="10160" y="332739"/>
                  </a:lnTo>
                  <a:lnTo>
                    <a:pt x="10160" y="334009"/>
                  </a:lnTo>
                  <a:lnTo>
                    <a:pt x="398780" y="334009"/>
                  </a:lnTo>
                  <a:lnTo>
                    <a:pt x="398780" y="332739"/>
                  </a:lnTo>
                  <a:close/>
                </a:path>
                <a:path w="407669" h="334010">
                  <a:moveTo>
                    <a:pt x="400049" y="331469"/>
                  </a:moveTo>
                  <a:lnTo>
                    <a:pt x="8889" y="331469"/>
                  </a:lnTo>
                  <a:lnTo>
                    <a:pt x="8889" y="332739"/>
                  </a:lnTo>
                  <a:lnTo>
                    <a:pt x="400049" y="332739"/>
                  </a:lnTo>
                  <a:lnTo>
                    <a:pt x="400049" y="331469"/>
                  </a:lnTo>
                  <a:close/>
                </a:path>
                <a:path w="407669" h="334010">
                  <a:moveTo>
                    <a:pt x="401320" y="330200"/>
                  </a:moveTo>
                  <a:lnTo>
                    <a:pt x="7620" y="330200"/>
                  </a:lnTo>
                  <a:lnTo>
                    <a:pt x="7620" y="331469"/>
                  </a:lnTo>
                  <a:lnTo>
                    <a:pt x="401320" y="331469"/>
                  </a:lnTo>
                  <a:lnTo>
                    <a:pt x="401320" y="330200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11529" y="342392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47116"/>
                  </a:moveTo>
                  <a:lnTo>
                    <a:pt x="0" y="47116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7116"/>
                  </a:lnTo>
                  <a:close/>
                </a:path>
                <a:path w="400050" h="326389">
                  <a:moveTo>
                    <a:pt x="400050" y="47116"/>
                  </a:moveTo>
                  <a:lnTo>
                    <a:pt x="396239" y="47116"/>
                  </a:lnTo>
                  <a:lnTo>
                    <a:pt x="396239" y="48259"/>
                  </a:lnTo>
                  <a:lnTo>
                    <a:pt x="400050" y="48259"/>
                  </a:lnTo>
                  <a:lnTo>
                    <a:pt x="400050" y="47116"/>
                  </a:lnTo>
                  <a:close/>
                </a:path>
                <a:path w="400050" h="326389">
                  <a:moveTo>
                    <a:pt x="3810" y="44576"/>
                  </a:moveTo>
                  <a:lnTo>
                    <a:pt x="0" y="44576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4576"/>
                  </a:lnTo>
                  <a:close/>
                </a:path>
                <a:path w="400050" h="326389">
                  <a:moveTo>
                    <a:pt x="400050" y="44576"/>
                  </a:moveTo>
                  <a:lnTo>
                    <a:pt x="396239" y="44576"/>
                  </a:lnTo>
                  <a:lnTo>
                    <a:pt x="396239" y="46989"/>
                  </a:lnTo>
                  <a:lnTo>
                    <a:pt x="400050" y="46989"/>
                  </a:lnTo>
                  <a:lnTo>
                    <a:pt x="400050" y="44576"/>
                  </a:lnTo>
                  <a:close/>
                </a:path>
                <a:path w="400050" h="326389">
                  <a:moveTo>
                    <a:pt x="3810" y="40766"/>
                  </a:moveTo>
                  <a:lnTo>
                    <a:pt x="0" y="40766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0766"/>
                  </a:lnTo>
                  <a:close/>
                </a:path>
                <a:path w="400050" h="326389">
                  <a:moveTo>
                    <a:pt x="400050" y="40766"/>
                  </a:moveTo>
                  <a:lnTo>
                    <a:pt x="396239" y="40766"/>
                  </a:lnTo>
                  <a:lnTo>
                    <a:pt x="396239" y="44449"/>
                  </a:lnTo>
                  <a:lnTo>
                    <a:pt x="400050" y="44449"/>
                  </a:lnTo>
                  <a:lnTo>
                    <a:pt x="400050" y="40766"/>
                  </a:lnTo>
                  <a:close/>
                </a:path>
                <a:path w="400050" h="326389">
                  <a:moveTo>
                    <a:pt x="3810" y="38226"/>
                  </a:moveTo>
                  <a:lnTo>
                    <a:pt x="0" y="38226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226"/>
                  </a:lnTo>
                  <a:close/>
                </a:path>
                <a:path w="400050" h="326389">
                  <a:moveTo>
                    <a:pt x="400050" y="38226"/>
                  </a:moveTo>
                  <a:lnTo>
                    <a:pt x="396239" y="38226"/>
                  </a:lnTo>
                  <a:lnTo>
                    <a:pt x="396239" y="40639"/>
                  </a:lnTo>
                  <a:lnTo>
                    <a:pt x="400050" y="40639"/>
                  </a:lnTo>
                  <a:lnTo>
                    <a:pt x="400050" y="38226"/>
                  </a:lnTo>
                  <a:close/>
                </a:path>
                <a:path w="400050" h="326389">
                  <a:moveTo>
                    <a:pt x="3810" y="31876"/>
                  </a:moveTo>
                  <a:lnTo>
                    <a:pt x="0" y="31876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876"/>
                  </a:lnTo>
                  <a:close/>
                </a:path>
                <a:path w="400050" h="326389">
                  <a:moveTo>
                    <a:pt x="400050" y="31876"/>
                  </a:moveTo>
                  <a:lnTo>
                    <a:pt x="396239" y="31876"/>
                  </a:lnTo>
                  <a:lnTo>
                    <a:pt x="396239" y="38099"/>
                  </a:lnTo>
                  <a:lnTo>
                    <a:pt x="400050" y="38099"/>
                  </a:lnTo>
                  <a:lnTo>
                    <a:pt x="400050" y="31876"/>
                  </a:lnTo>
                  <a:close/>
                </a:path>
                <a:path w="400050" h="326389">
                  <a:moveTo>
                    <a:pt x="3810" y="28066"/>
                  </a:moveTo>
                  <a:lnTo>
                    <a:pt x="0" y="28066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8066"/>
                  </a:lnTo>
                  <a:close/>
                </a:path>
                <a:path w="400050" h="326389">
                  <a:moveTo>
                    <a:pt x="400050" y="28066"/>
                  </a:moveTo>
                  <a:lnTo>
                    <a:pt x="396239" y="28066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8066"/>
                  </a:lnTo>
                  <a:close/>
                </a:path>
                <a:path w="400050" h="326389">
                  <a:moveTo>
                    <a:pt x="3810" y="25526"/>
                  </a:moveTo>
                  <a:lnTo>
                    <a:pt x="0" y="25526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526"/>
                  </a:lnTo>
                  <a:close/>
                </a:path>
                <a:path w="400050" h="326389">
                  <a:moveTo>
                    <a:pt x="400050" y="25526"/>
                  </a:moveTo>
                  <a:lnTo>
                    <a:pt x="396239" y="25526"/>
                  </a:lnTo>
                  <a:lnTo>
                    <a:pt x="396239" y="27939"/>
                  </a:lnTo>
                  <a:lnTo>
                    <a:pt x="400050" y="27939"/>
                  </a:lnTo>
                  <a:lnTo>
                    <a:pt x="400050" y="25526"/>
                  </a:lnTo>
                  <a:close/>
                </a:path>
                <a:path w="400050" h="326389">
                  <a:moveTo>
                    <a:pt x="3810" y="21716"/>
                  </a:moveTo>
                  <a:lnTo>
                    <a:pt x="0" y="21716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1716"/>
                  </a:lnTo>
                  <a:close/>
                </a:path>
                <a:path w="400050" h="326389">
                  <a:moveTo>
                    <a:pt x="400050" y="21716"/>
                  </a:moveTo>
                  <a:lnTo>
                    <a:pt x="396239" y="21716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21716"/>
                  </a:lnTo>
                  <a:close/>
                </a:path>
                <a:path w="400050" h="326389">
                  <a:moveTo>
                    <a:pt x="3810" y="19176"/>
                  </a:moveTo>
                  <a:lnTo>
                    <a:pt x="0" y="19176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176"/>
                  </a:lnTo>
                  <a:close/>
                </a:path>
                <a:path w="400050" h="326389">
                  <a:moveTo>
                    <a:pt x="400050" y="19176"/>
                  </a:moveTo>
                  <a:lnTo>
                    <a:pt x="396239" y="19176"/>
                  </a:lnTo>
                  <a:lnTo>
                    <a:pt x="396239" y="21589"/>
                  </a:lnTo>
                  <a:lnTo>
                    <a:pt x="400050" y="21589"/>
                  </a:lnTo>
                  <a:lnTo>
                    <a:pt x="400050" y="19176"/>
                  </a:lnTo>
                  <a:close/>
                </a:path>
                <a:path w="400050" h="326389">
                  <a:moveTo>
                    <a:pt x="3810" y="15366"/>
                  </a:moveTo>
                  <a:lnTo>
                    <a:pt x="0" y="15366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5366"/>
                  </a:lnTo>
                  <a:close/>
                </a:path>
                <a:path w="400050" h="326389">
                  <a:moveTo>
                    <a:pt x="400050" y="15366"/>
                  </a:moveTo>
                  <a:lnTo>
                    <a:pt x="396239" y="15366"/>
                  </a:lnTo>
                  <a:lnTo>
                    <a:pt x="396239" y="19049"/>
                  </a:lnTo>
                  <a:lnTo>
                    <a:pt x="400050" y="19049"/>
                  </a:lnTo>
                  <a:lnTo>
                    <a:pt x="400050" y="15366"/>
                  </a:lnTo>
                  <a:close/>
                </a:path>
                <a:path w="400050" h="326389">
                  <a:moveTo>
                    <a:pt x="3810" y="12826"/>
                  </a:moveTo>
                  <a:lnTo>
                    <a:pt x="0" y="12826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826"/>
                  </a:lnTo>
                  <a:close/>
                </a:path>
                <a:path w="400050" h="326389">
                  <a:moveTo>
                    <a:pt x="400050" y="12826"/>
                  </a:moveTo>
                  <a:lnTo>
                    <a:pt x="396239" y="12826"/>
                  </a:lnTo>
                  <a:lnTo>
                    <a:pt x="396239" y="15239"/>
                  </a:lnTo>
                  <a:lnTo>
                    <a:pt x="400050" y="15239"/>
                  </a:lnTo>
                  <a:lnTo>
                    <a:pt x="400050" y="12826"/>
                  </a:lnTo>
                  <a:close/>
                </a:path>
                <a:path w="400050" h="326389">
                  <a:moveTo>
                    <a:pt x="3810" y="9016"/>
                  </a:moveTo>
                  <a:lnTo>
                    <a:pt x="0" y="9016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9016"/>
                  </a:lnTo>
                  <a:close/>
                </a:path>
                <a:path w="400050" h="326389">
                  <a:moveTo>
                    <a:pt x="400050" y="9016"/>
                  </a:moveTo>
                  <a:lnTo>
                    <a:pt x="396239" y="9016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9016"/>
                  </a:lnTo>
                  <a:close/>
                </a:path>
                <a:path w="400050" h="326389">
                  <a:moveTo>
                    <a:pt x="3810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476"/>
                  </a:lnTo>
                  <a:close/>
                </a:path>
                <a:path w="400050" h="326389">
                  <a:moveTo>
                    <a:pt x="400050" y="6476"/>
                  </a:moveTo>
                  <a:lnTo>
                    <a:pt x="396239" y="6476"/>
                  </a:lnTo>
                  <a:lnTo>
                    <a:pt x="396239" y="8889"/>
                  </a:lnTo>
                  <a:lnTo>
                    <a:pt x="400050" y="8889"/>
                  </a:lnTo>
                  <a:lnTo>
                    <a:pt x="400050" y="6476"/>
                  </a:lnTo>
                  <a:close/>
                </a:path>
                <a:path w="400050" h="326389">
                  <a:moveTo>
                    <a:pt x="381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close/>
                </a:path>
                <a:path w="400050" h="326389">
                  <a:moveTo>
                    <a:pt x="2539" y="2539"/>
                  </a:moveTo>
                  <a:lnTo>
                    <a:pt x="1270" y="2539"/>
                  </a:lnTo>
                  <a:lnTo>
                    <a:pt x="1270" y="3809"/>
                  </a:lnTo>
                  <a:lnTo>
                    <a:pt x="396239" y="3809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2666"/>
                  </a:lnTo>
                  <a:lnTo>
                    <a:pt x="2539" y="2666"/>
                  </a:lnTo>
                  <a:lnTo>
                    <a:pt x="2539" y="253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398780" y="2539"/>
                  </a:lnTo>
                  <a:lnTo>
                    <a:pt x="398780" y="2666"/>
                  </a:lnTo>
                  <a:lnTo>
                    <a:pt x="400050" y="2666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8780" y="1396"/>
                  </a:moveTo>
                  <a:lnTo>
                    <a:pt x="2539" y="1396"/>
                  </a:lnTo>
                  <a:lnTo>
                    <a:pt x="2539" y="2539"/>
                  </a:lnTo>
                  <a:lnTo>
                    <a:pt x="398780" y="2539"/>
                  </a:lnTo>
                  <a:lnTo>
                    <a:pt x="398780" y="1396"/>
                  </a:lnTo>
                  <a:close/>
                </a:path>
                <a:path w="400050" h="326389">
                  <a:moveTo>
                    <a:pt x="5079" y="0"/>
                  </a:moveTo>
                  <a:lnTo>
                    <a:pt x="3810" y="0"/>
                  </a:lnTo>
                  <a:lnTo>
                    <a:pt x="3810" y="1396"/>
                  </a:lnTo>
                  <a:lnTo>
                    <a:pt x="397510" y="1396"/>
                  </a:lnTo>
                  <a:lnTo>
                    <a:pt x="397510" y="126"/>
                  </a:lnTo>
                  <a:lnTo>
                    <a:pt x="5079" y="126"/>
                  </a:lnTo>
                  <a:close/>
                </a:path>
                <a:path w="400050" h="326389">
                  <a:moveTo>
                    <a:pt x="397510" y="0"/>
                  </a:moveTo>
                  <a:lnTo>
                    <a:pt x="396239" y="0"/>
                  </a:lnTo>
                  <a:lnTo>
                    <a:pt x="397510" y="126"/>
                  </a:lnTo>
                  <a:close/>
                </a:path>
                <a:path w="400050" h="326389">
                  <a:moveTo>
                    <a:pt x="381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39" y="48260"/>
                  </a:lnTo>
                  <a:lnTo>
                    <a:pt x="396239" y="54609"/>
                  </a:lnTo>
                  <a:lnTo>
                    <a:pt x="400050" y="54609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3810" y="54610"/>
                  </a:moveTo>
                  <a:lnTo>
                    <a:pt x="0" y="5461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4610"/>
                  </a:lnTo>
                  <a:close/>
                </a:path>
                <a:path w="400050" h="326389">
                  <a:moveTo>
                    <a:pt x="400050" y="54610"/>
                  </a:moveTo>
                  <a:lnTo>
                    <a:pt x="396239" y="54610"/>
                  </a:lnTo>
                  <a:lnTo>
                    <a:pt x="396239" y="73659"/>
                  </a:lnTo>
                  <a:lnTo>
                    <a:pt x="400050" y="73659"/>
                  </a:lnTo>
                  <a:lnTo>
                    <a:pt x="400050" y="54610"/>
                  </a:lnTo>
                  <a:close/>
                </a:path>
                <a:path w="400050" h="326389">
                  <a:moveTo>
                    <a:pt x="381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3660"/>
                  </a:lnTo>
                  <a:close/>
                </a:path>
                <a:path w="400050" h="326389">
                  <a:moveTo>
                    <a:pt x="400050" y="73660"/>
                  </a:moveTo>
                  <a:lnTo>
                    <a:pt x="396239" y="73660"/>
                  </a:lnTo>
                  <a:lnTo>
                    <a:pt x="396239" y="80009"/>
                  </a:lnTo>
                  <a:lnTo>
                    <a:pt x="400050" y="80009"/>
                  </a:lnTo>
                  <a:lnTo>
                    <a:pt x="400050" y="73660"/>
                  </a:lnTo>
                  <a:close/>
                </a:path>
                <a:path w="400050" h="326389">
                  <a:moveTo>
                    <a:pt x="3810" y="80010"/>
                  </a:moveTo>
                  <a:lnTo>
                    <a:pt x="0" y="8001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80010"/>
                  </a:lnTo>
                  <a:close/>
                </a:path>
                <a:path w="400050" h="326389">
                  <a:moveTo>
                    <a:pt x="400050" y="80010"/>
                  </a:moveTo>
                  <a:lnTo>
                    <a:pt x="396239" y="80010"/>
                  </a:lnTo>
                  <a:lnTo>
                    <a:pt x="396239" y="191769"/>
                  </a:lnTo>
                  <a:lnTo>
                    <a:pt x="400050" y="191769"/>
                  </a:lnTo>
                  <a:lnTo>
                    <a:pt x="400050" y="80010"/>
                  </a:lnTo>
                  <a:close/>
                </a:path>
                <a:path w="400050" h="326389">
                  <a:moveTo>
                    <a:pt x="3810" y="191769"/>
                  </a:moveTo>
                  <a:lnTo>
                    <a:pt x="0" y="19176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91769"/>
                  </a:lnTo>
                  <a:close/>
                </a:path>
                <a:path w="400050" h="326389">
                  <a:moveTo>
                    <a:pt x="400050" y="191769"/>
                  </a:moveTo>
                  <a:lnTo>
                    <a:pt x="396239" y="191769"/>
                  </a:lnTo>
                  <a:lnTo>
                    <a:pt x="396239" y="217169"/>
                  </a:lnTo>
                  <a:lnTo>
                    <a:pt x="400050" y="217169"/>
                  </a:lnTo>
                  <a:lnTo>
                    <a:pt x="400050" y="191769"/>
                  </a:lnTo>
                  <a:close/>
                </a:path>
                <a:path w="400050" h="326389">
                  <a:moveTo>
                    <a:pt x="381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69"/>
                  </a:lnTo>
                  <a:close/>
                </a:path>
                <a:path w="400050" h="326389">
                  <a:moveTo>
                    <a:pt x="400050" y="217169"/>
                  </a:moveTo>
                  <a:lnTo>
                    <a:pt x="396239" y="217169"/>
                  </a:lnTo>
                  <a:lnTo>
                    <a:pt x="396239" y="223519"/>
                  </a:lnTo>
                  <a:lnTo>
                    <a:pt x="400050" y="223519"/>
                  </a:lnTo>
                  <a:lnTo>
                    <a:pt x="400050" y="217169"/>
                  </a:lnTo>
                  <a:close/>
                </a:path>
                <a:path w="400050" h="326389">
                  <a:moveTo>
                    <a:pt x="3810" y="223519"/>
                  </a:moveTo>
                  <a:lnTo>
                    <a:pt x="0" y="22351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3519"/>
                  </a:lnTo>
                  <a:close/>
                </a:path>
                <a:path w="400050" h="326389">
                  <a:moveTo>
                    <a:pt x="400050" y="223519"/>
                  </a:moveTo>
                  <a:lnTo>
                    <a:pt x="396239" y="223519"/>
                  </a:lnTo>
                  <a:lnTo>
                    <a:pt x="396239" y="236219"/>
                  </a:lnTo>
                  <a:lnTo>
                    <a:pt x="400050" y="236219"/>
                  </a:lnTo>
                  <a:lnTo>
                    <a:pt x="400050" y="223519"/>
                  </a:lnTo>
                  <a:close/>
                </a:path>
                <a:path w="400050" h="326389">
                  <a:moveTo>
                    <a:pt x="381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6219"/>
                  </a:lnTo>
                  <a:close/>
                </a:path>
                <a:path w="400050" h="326389">
                  <a:moveTo>
                    <a:pt x="400050" y="236219"/>
                  </a:moveTo>
                  <a:lnTo>
                    <a:pt x="396239" y="236219"/>
                  </a:lnTo>
                  <a:lnTo>
                    <a:pt x="396239" y="242569"/>
                  </a:lnTo>
                  <a:lnTo>
                    <a:pt x="400050" y="242569"/>
                  </a:lnTo>
                  <a:lnTo>
                    <a:pt x="400050" y="236219"/>
                  </a:lnTo>
                  <a:close/>
                </a:path>
                <a:path w="400050" h="326389">
                  <a:moveTo>
                    <a:pt x="3810" y="242569"/>
                  </a:moveTo>
                  <a:lnTo>
                    <a:pt x="0" y="24256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42569"/>
                  </a:lnTo>
                  <a:close/>
                </a:path>
                <a:path w="400050" h="326389">
                  <a:moveTo>
                    <a:pt x="400050" y="242569"/>
                  </a:moveTo>
                  <a:lnTo>
                    <a:pt x="396239" y="242569"/>
                  </a:lnTo>
                  <a:lnTo>
                    <a:pt x="396239" y="253999"/>
                  </a:lnTo>
                  <a:lnTo>
                    <a:pt x="400050" y="253999"/>
                  </a:lnTo>
                  <a:lnTo>
                    <a:pt x="400050" y="242569"/>
                  </a:lnTo>
                  <a:close/>
                </a:path>
                <a:path w="400050" h="326389">
                  <a:moveTo>
                    <a:pt x="3810" y="254000"/>
                  </a:moveTo>
                  <a:lnTo>
                    <a:pt x="0" y="25400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4000"/>
                  </a:lnTo>
                  <a:close/>
                </a:path>
                <a:path w="400050" h="326389">
                  <a:moveTo>
                    <a:pt x="400050" y="254000"/>
                  </a:moveTo>
                  <a:lnTo>
                    <a:pt x="396239" y="254000"/>
                  </a:lnTo>
                  <a:lnTo>
                    <a:pt x="396239" y="261619"/>
                  </a:lnTo>
                  <a:lnTo>
                    <a:pt x="400050" y="261619"/>
                  </a:lnTo>
                  <a:lnTo>
                    <a:pt x="400050" y="254000"/>
                  </a:lnTo>
                  <a:close/>
                </a:path>
                <a:path w="400050" h="326389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400050" h="326389">
                  <a:moveTo>
                    <a:pt x="400050" y="261619"/>
                  </a:moveTo>
                  <a:lnTo>
                    <a:pt x="396239" y="261619"/>
                  </a:lnTo>
                  <a:lnTo>
                    <a:pt x="396239" y="267969"/>
                  </a:lnTo>
                  <a:lnTo>
                    <a:pt x="400050" y="267969"/>
                  </a:lnTo>
                  <a:lnTo>
                    <a:pt x="400050" y="261619"/>
                  </a:lnTo>
                  <a:close/>
                </a:path>
                <a:path w="400050" h="326389">
                  <a:moveTo>
                    <a:pt x="3810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7969"/>
                  </a:lnTo>
                  <a:close/>
                </a:path>
                <a:path w="400050" h="326389">
                  <a:moveTo>
                    <a:pt x="400050" y="267969"/>
                  </a:moveTo>
                  <a:lnTo>
                    <a:pt x="396239" y="267969"/>
                  </a:lnTo>
                  <a:lnTo>
                    <a:pt x="396239" y="273049"/>
                  </a:lnTo>
                  <a:lnTo>
                    <a:pt x="400050" y="273049"/>
                  </a:lnTo>
                  <a:lnTo>
                    <a:pt x="400050" y="267969"/>
                  </a:lnTo>
                  <a:close/>
                </a:path>
                <a:path w="400050" h="326389">
                  <a:moveTo>
                    <a:pt x="3810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3050"/>
                  </a:lnTo>
                  <a:close/>
                </a:path>
                <a:path w="400050" h="326389">
                  <a:moveTo>
                    <a:pt x="400050" y="273050"/>
                  </a:moveTo>
                  <a:lnTo>
                    <a:pt x="396239" y="273050"/>
                  </a:lnTo>
                  <a:lnTo>
                    <a:pt x="396239" y="280669"/>
                  </a:lnTo>
                  <a:lnTo>
                    <a:pt x="400050" y="280669"/>
                  </a:lnTo>
                  <a:lnTo>
                    <a:pt x="400050" y="273050"/>
                  </a:lnTo>
                  <a:close/>
                </a:path>
                <a:path w="400050" h="32638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400050" h="326389">
                  <a:moveTo>
                    <a:pt x="400050" y="280669"/>
                  </a:moveTo>
                  <a:lnTo>
                    <a:pt x="396239" y="280669"/>
                  </a:lnTo>
                  <a:lnTo>
                    <a:pt x="396239" y="287019"/>
                  </a:lnTo>
                  <a:lnTo>
                    <a:pt x="400050" y="287019"/>
                  </a:lnTo>
                  <a:lnTo>
                    <a:pt x="400050" y="280669"/>
                  </a:lnTo>
                  <a:close/>
                </a:path>
                <a:path w="400050" h="326389">
                  <a:moveTo>
                    <a:pt x="3810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7019"/>
                  </a:lnTo>
                  <a:close/>
                </a:path>
                <a:path w="400050" h="326389">
                  <a:moveTo>
                    <a:pt x="400050" y="287019"/>
                  </a:moveTo>
                  <a:lnTo>
                    <a:pt x="396239" y="287019"/>
                  </a:lnTo>
                  <a:lnTo>
                    <a:pt x="396239" y="292099"/>
                  </a:lnTo>
                  <a:lnTo>
                    <a:pt x="400050" y="292099"/>
                  </a:lnTo>
                  <a:lnTo>
                    <a:pt x="400050" y="287019"/>
                  </a:lnTo>
                  <a:close/>
                </a:path>
                <a:path w="400050" h="326389">
                  <a:moveTo>
                    <a:pt x="3810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2100"/>
                  </a:lnTo>
                  <a:close/>
                </a:path>
                <a:path w="400050" h="326389">
                  <a:moveTo>
                    <a:pt x="400050" y="292100"/>
                  </a:moveTo>
                  <a:lnTo>
                    <a:pt x="396239" y="292100"/>
                  </a:lnTo>
                  <a:lnTo>
                    <a:pt x="396239" y="299719"/>
                  </a:lnTo>
                  <a:lnTo>
                    <a:pt x="400050" y="299719"/>
                  </a:lnTo>
                  <a:lnTo>
                    <a:pt x="400050" y="292100"/>
                  </a:lnTo>
                  <a:close/>
                </a:path>
                <a:path w="400050" h="326389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00050" h="326389">
                  <a:moveTo>
                    <a:pt x="400050" y="299719"/>
                  </a:moveTo>
                  <a:lnTo>
                    <a:pt x="396239" y="299719"/>
                  </a:lnTo>
                  <a:lnTo>
                    <a:pt x="396239" y="306069"/>
                  </a:lnTo>
                  <a:lnTo>
                    <a:pt x="400050" y="306069"/>
                  </a:lnTo>
                  <a:lnTo>
                    <a:pt x="400050" y="299719"/>
                  </a:lnTo>
                  <a:close/>
                </a:path>
                <a:path w="400050" h="326389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00050" h="326389">
                  <a:moveTo>
                    <a:pt x="400050" y="306069"/>
                  </a:moveTo>
                  <a:lnTo>
                    <a:pt x="396239" y="306069"/>
                  </a:lnTo>
                  <a:lnTo>
                    <a:pt x="396239" y="312419"/>
                  </a:lnTo>
                  <a:lnTo>
                    <a:pt x="400050" y="312419"/>
                  </a:lnTo>
                  <a:lnTo>
                    <a:pt x="400050" y="306069"/>
                  </a:lnTo>
                  <a:close/>
                </a:path>
                <a:path w="400050" h="326389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00050" h="326389">
                  <a:moveTo>
                    <a:pt x="400050" y="312419"/>
                  </a:moveTo>
                  <a:lnTo>
                    <a:pt x="396239" y="312419"/>
                  </a:lnTo>
                  <a:lnTo>
                    <a:pt x="396239" y="318769"/>
                  </a:lnTo>
                  <a:lnTo>
                    <a:pt x="400050" y="318769"/>
                  </a:lnTo>
                  <a:lnTo>
                    <a:pt x="400050" y="312419"/>
                  </a:lnTo>
                  <a:close/>
                </a:path>
                <a:path w="400050" h="326389">
                  <a:moveTo>
                    <a:pt x="3810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70" y="323849"/>
                  </a:lnTo>
                  <a:lnTo>
                    <a:pt x="1270" y="325119"/>
                  </a:lnTo>
                  <a:lnTo>
                    <a:pt x="400050" y="325119"/>
                  </a:lnTo>
                  <a:lnTo>
                    <a:pt x="400050" y="322579"/>
                  </a:lnTo>
                  <a:lnTo>
                    <a:pt x="3810" y="322579"/>
                  </a:lnTo>
                  <a:lnTo>
                    <a:pt x="3810" y="318769"/>
                  </a:lnTo>
                  <a:close/>
                </a:path>
                <a:path w="400050" h="326389">
                  <a:moveTo>
                    <a:pt x="400050" y="318769"/>
                  </a:moveTo>
                  <a:lnTo>
                    <a:pt x="396239" y="318769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18769"/>
                  </a:lnTo>
                  <a:close/>
                </a:path>
                <a:path w="400050" h="326389">
                  <a:moveTo>
                    <a:pt x="398780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8780" y="326389"/>
                  </a:lnTo>
                  <a:lnTo>
                    <a:pt x="398780" y="325119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15340" y="3427729"/>
              <a:ext cx="392430" cy="21590"/>
            </a:xfrm>
            <a:custGeom>
              <a:avLst/>
              <a:gdLst/>
              <a:ahLst/>
              <a:cxnLst/>
              <a:rect l="l" t="t" r="r" b="b"/>
              <a:pathLst>
                <a:path w="392430" h="21589">
                  <a:moveTo>
                    <a:pt x="3810" y="17907"/>
                  </a:moveTo>
                  <a:lnTo>
                    <a:pt x="0" y="17907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7907"/>
                  </a:lnTo>
                  <a:close/>
                </a:path>
                <a:path w="392430" h="21589">
                  <a:moveTo>
                    <a:pt x="3810" y="15367"/>
                  </a:moveTo>
                  <a:lnTo>
                    <a:pt x="0" y="15367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5367"/>
                  </a:lnTo>
                  <a:close/>
                </a:path>
                <a:path w="392430" h="21589">
                  <a:moveTo>
                    <a:pt x="3810" y="11557"/>
                  </a:moveTo>
                  <a:lnTo>
                    <a:pt x="0" y="11557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1557"/>
                  </a:lnTo>
                  <a:close/>
                </a:path>
                <a:path w="392430" h="21589">
                  <a:moveTo>
                    <a:pt x="3810" y="9017"/>
                  </a:moveTo>
                  <a:lnTo>
                    <a:pt x="0" y="9017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9017"/>
                  </a:lnTo>
                  <a:close/>
                </a:path>
                <a:path w="392430" h="21589">
                  <a:moveTo>
                    <a:pt x="3810" y="5207"/>
                  </a:moveTo>
                  <a:lnTo>
                    <a:pt x="0" y="5207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5207"/>
                  </a:lnTo>
                  <a:close/>
                </a:path>
                <a:path w="392430" h="21589">
                  <a:moveTo>
                    <a:pt x="3810" y="2667"/>
                  </a:moveTo>
                  <a:lnTo>
                    <a:pt x="0" y="2667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667"/>
                  </a:lnTo>
                  <a:close/>
                </a:path>
                <a:path w="392430" h="21589">
                  <a:moveTo>
                    <a:pt x="392430" y="17907"/>
                  </a:moveTo>
                  <a:lnTo>
                    <a:pt x="388620" y="17907"/>
                  </a:lnTo>
                  <a:lnTo>
                    <a:pt x="388620" y="21590"/>
                  </a:lnTo>
                  <a:lnTo>
                    <a:pt x="392430" y="21590"/>
                  </a:lnTo>
                  <a:lnTo>
                    <a:pt x="392430" y="17907"/>
                  </a:lnTo>
                  <a:close/>
                </a:path>
                <a:path w="392430" h="21589">
                  <a:moveTo>
                    <a:pt x="392430" y="15367"/>
                  </a:moveTo>
                  <a:lnTo>
                    <a:pt x="388620" y="15367"/>
                  </a:lnTo>
                  <a:lnTo>
                    <a:pt x="388620" y="17780"/>
                  </a:lnTo>
                  <a:lnTo>
                    <a:pt x="392430" y="17780"/>
                  </a:lnTo>
                  <a:lnTo>
                    <a:pt x="392430" y="15367"/>
                  </a:lnTo>
                  <a:close/>
                </a:path>
                <a:path w="392430" h="21589">
                  <a:moveTo>
                    <a:pt x="392430" y="11557"/>
                  </a:moveTo>
                  <a:lnTo>
                    <a:pt x="388620" y="11557"/>
                  </a:lnTo>
                  <a:lnTo>
                    <a:pt x="388620" y="15240"/>
                  </a:lnTo>
                  <a:lnTo>
                    <a:pt x="392430" y="15240"/>
                  </a:lnTo>
                  <a:lnTo>
                    <a:pt x="392430" y="11557"/>
                  </a:lnTo>
                  <a:close/>
                </a:path>
                <a:path w="392430" h="21589">
                  <a:moveTo>
                    <a:pt x="392430" y="9017"/>
                  </a:moveTo>
                  <a:lnTo>
                    <a:pt x="388620" y="9017"/>
                  </a:lnTo>
                  <a:lnTo>
                    <a:pt x="388620" y="11430"/>
                  </a:lnTo>
                  <a:lnTo>
                    <a:pt x="392430" y="11430"/>
                  </a:lnTo>
                  <a:lnTo>
                    <a:pt x="392430" y="9017"/>
                  </a:lnTo>
                  <a:close/>
                </a:path>
                <a:path w="392430" h="21589">
                  <a:moveTo>
                    <a:pt x="392430" y="5207"/>
                  </a:moveTo>
                  <a:lnTo>
                    <a:pt x="388620" y="5207"/>
                  </a:lnTo>
                  <a:lnTo>
                    <a:pt x="388620" y="8890"/>
                  </a:lnTo>
                  <a:lnTo>
                    <a:pt x="392430" y="8890"/>
                  </a:lnTo>
                  <a:lnTo>
                    <a:pt x="392430" y="5207"/>
                  </a:lnTo>
                  <a:close/>
                </a:path>
                <a:path w="392430" h="21589">
                  <a:moveTo>
                    <a:pt x="392430" y="2667"/>
                  </a:moveTo>
                  <a:lnTo>
                    <a:pt x="388620" y="2667"/>
                  </a:lnTo>
                  <a:lnTo>
                    <a:pt x="388620" y="5080"/>
                  </a:lnTo>
                  <a:lnTo>
                    <a:pt x="392430" y="5080"/>
                  </a:lnTo>
                  <a:lnTo>
                    <a:pt x="392430" y="2667"/>
                  </a:lnTo>
                  <a:close/>
                </a:path>
                <a:path w="392430" h="21589">
                  <a:moveTo>
                    <a:pt x="39243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92430" y="2540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17244" y="3449447"/>
              <a:ext cx="388620" cy="293370"/>
            </a:xfrm>
            <a:custGeom>
              <a:avLst/>
              <a:gdLst/>
              <a:ahLst/>
              <a:cxnLst/>
              <a:rect l="l" t="t" r="r" b="b"/>
              <a:pathLst>
                <a:path w="388619" h="293370">
                  <a:moveTo>
                    <a:pt x="0" y="0"/>
                  </a:moveTo>
                  <a:lnTo>
                    <a:pt x="0" y="293243"/>
                  </a:lnTo>
                </a:path>
                <a:path w="388619" h="293370">
                  <a:moveTo>
                    <a:pt x="388619" y="0"/>
                  </a:moveTo>
                  <a:lnTo>
                    <a:pt x="388619" y="293243"/>
                  </a:lnTo>
                </a:path>
              </a:pathLst>
            </a:custGeom>
            <a:ln w="3810">
              <a:solidFill>
                <a:srgbClr val="70B8B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15340" y="3742690"/>
              <a:ext cx="392430" cy="3810"/>
            </a:xfrm>
            <a:custGeom>
              <a:avLst/>
              <a:gdLst/>
              <a:ahLst/>
              <a:cxnLst/>
              <a:rect l="l" t="t" r="r" b="b"/>
              <a:pathLst>
                <a:path w="392430" h="3810">
                  <a:moveTo>
                    <a:pt x="39242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92429" y="3809"/>
                  </a:lnTo>
                  <a:lnTo>
                    <a:pt x="392429" y="0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19150" y="3430397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20">
                  <a:moveTo>
                    <a:pt x="3809" y="40640"/>
                  </a:moveTo>
                  <a:lnTo>
                    <a:pt x="0" y="40640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40640"/>
                  </a:lnTo>
                  <a:close/>
                </a:path>
                <a:path w="384809" h="312420">
                  <a:moveTo>
                    <a:pt x="384809" y="40640"/>
                  </a:moveTo>
                  <a:lnTo>
                    <a:pt x="381000" y="40640"/>
                  </a:lnTo>
                  <a:lnTo>
                    <a:pt x="381000" y="41783"/>
                  </a:lnTo>
                  <a:lnTo>
                    <a:pt x="384809" y="41783"/>
                  </a:lnTo>
                  <a:lnTo>
                    <a:pt x="384809" y="40640"/>
                  </a:lnTo>
                  <a:close/>
                </a:path>
                <a:path w="384809" h="312420">
                  <a:moveTo>
                    <a:pt x="3809" y="38100"/>
                  </a:moveTo>
                  <a:lnTo>
                    <a:pt x="0" y="38100"/>
                  </a:lnTo>
                  <a:lnTo>
                    <a:pt x="0" y="40512"/>
                  </a:lnTo>
                  <a:lnTo>
                    <a:pt x="3809" y="40512"/>
                  </a:lnTo>
                  <a:lnTo>
                    <a:pt x="3809" y="38100"/>
                  </a:lnTo>
                  <a:close/>
                </a:path>
                <a:path w="384809" h="312420">
                  <a:moveTo>
                    <a:pt x="384809" y="38100"/>
                  </a:moveTo>
                  <a:lnTo>
                    <a:pt x="381000" y="38100"/>
                  </a:lnTo>
                  <a:lnTo>
                    <a:pt x="381000" y="40512"/>
                  </a:lnTo>
                  <a:lnTo>
                    <a:pt x="384809" y="40512"/>
                  </a:lnTo>
                  <a:lnTo>
                    <a:pt x="384809" y="38100"/>
                  </a:lnTo>
                  <a:close/>
                </a:path>
                <a:path w="384809" h="312420">
                  <a:moveTo>
                    <a:pt x="3809" y="34290"/>
                  </a:moveTo>
                  <a:lnTo>
                    <a:pt x="0" y="34290"/>
                  </a:lnTo>
                  <a:lnTo>
                    <a:pt x="0" y="37973"/>
                  </a:lnTo>
                  <a:lnTo>
                    <a:pt x="3809" y="37973"/>
                  </a:lnTo>
                  <a:lnTo>
                    <a:pt x="3809" y="34290"/>
                  </a:lnTo>
                  <a:close/>
                </a:path>
                <a:path w="384809" h="312420">
                  <a:moveTo>
                    <a:pt x="384809" y="34290"/>
                  </a:moveTo>
                  <a:lnTo>
                    <a:pt x="381000" y="34290"/>
                  </a:lnTo>
                  <a:lnTo>
                    <a:pt x="381000" y="37973"/>
                  </a:lnTo>
                  <a:lnTo>
                    <a:pt x="384809" y="37973"/>
                  </a:lnTo>
                  <a:lnTo>
                    <a:pt x="384809" y="34290"/>
                  </a:lnTo>
                  <a:close/>
                </a:path>
                <a:path w="384809" h="312420">
                  <a:moveTo>
                    <a:pt x="3809" y="31750"/>
                  </a:moveTo>
                  <a:lnTo>
                    <a:pt x="0" y="31750"/>
                  </a:lnTo>
                  <a:lnTo>
                    <a:pt x="0" y="34162"/>
                  </a:lnTo>
                  <a:lnTo>
                    <a:pt x="3809" y="34162"/>
                  </a:lnTo>
                  <a:lnTo>
                    <a:pt x="3809" y="31750"/>
                  </a:lnTo>
                  <a:close/>
                </a:path>
                <a:path w="384809" h="312420">
                  <a:moveTo>
                    <a:pt x="384809" y="31750"/>
                  </a:moveTo>
                  <a:lnTo>
                    <a:pt x="381000" y="31750"/>
                  </a:lnTo>
                  <a:lnTo>
                    <a:pt x="381000" y="34162"/>
                  </a:lnTo>
                  <a:lnTo>
                    <a:pt x="384809" y="34162"/>
                  </a:lnTo>
                  <a:lnTo>
                    <a:pt x="384809" y="31750"/>
                  </a:lnTo>
                  <a:close/>
                </a:path>
                <a:path w="384809" h="312420">
                  <a:moveTo>
                    <a:pt x="3809" y="25400"/>
                  </a:moveTo>
                  <a:lnTo>
                    <a:pt x="0" y="25400"/>
                  </a:lnTo>
                  <a:lnTo>
                    <a:pt x="0" y="31623"/>
                  </a:lnTo>
                  <a:lnTo>
                    <a:pt x="3809" y="31623"/>
                  </a:lnTo>
                  <a:lnTo>
                    <a:pt x="3809" y="25400"/>
                  </a:lnTo>
                  <a:close/>
                </a:path>
                <a:path w="384809" h="312420">
                  <a:moveTo>
                    <a:pt x="384809" y="25400"/>
                  </a:moveTo>
                  <a:lnTo>
                    <a:pt x="381000" y="25400"/>
                  </a:lnTo>
                  <a:lnTo>
                    <a:pt x="381000" y="31623"/>
                  </a:lnTo>
                  <a:lnTo>
                    <a:pt x="384809" y="31623"/>
                  </a:lnTo>
                  <a:lnTo>
                    <a:pt x="384809" y="25400"/>
                  </a:lnTo>
                  <a:close/>
                </a:path>
                <a:path w="384809" h="312420">
                  <a:moveTo>
                    <a:pt x="3809" y="21590"/>
                  </a:moveTo>
                  <a:lnTo>
                    <a:pt x="0" y="21590"/>
                  </a:lnTo>
                  <a:lnTo>
                    <a:pt x="0" y="25273"/>
                  </a:lnTo>
                  <a:lnTo>
                    <a:pt x="3809" y="25273"/>
                  </a:lnTo>
                  <a:lnTo>
                    <a:pt x="3809" y="21590"/>
                  </a:lnTo>
                  <a:close/>
                </a:path>
                <a:path w="384809" h="312420">
                  <a:moveTo>
                    <a:pt x="384809" y="21590"/>
                  </a:moveTo>
                  <a:lnTo>
                    <a:pt x="381000" y="21590"/>
                  </a:lnTo>
                  <a:lnTo>
                    <a:pt x="381000" y="25273"/>
                  </a:lnTo>
                  <a:lnTo>
                    <a:pt x="384809" y="25273"/>
                  </a:lnTo>
                  <a:lnTo>
                    <a:pt x="384809" y="21590"/>
                  </a:lnTo>
                  <a:close/>
                </a:path>
                <a:path w="384809" h="312420">
                  <a:moveTo>
                    <a:pt x="3809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3809" y="21462"/>
                  </a:lnTo>
                  <a:lnTo>
                    <a:pt x="3809" y="19050"/>
                  </a:lnTo>
                  <a:close/>
                </a:path>
                <a:path w="384809" h="312420">
                  <a:moveTo>
                    <a:pt x="384809" y="19050"/>
                  </a:moveTo>
                  <a:lnTo>
                    <a:pt x="381000" y="19050"/>
                  </a:lnTo>
                  <a:lnTo>
                    <a:pt x="381000" y="21462"/>
                  </a:lnTo>
                  <a:lnTo>
                    <a:pt x="384809" y="21462"/>
                  </a:lnTo>
                  <a:lnTo>
                    <a:pt x="384809" y="19050"/>
                  </a:lnTo>
                  <a:close/>
                </a:path>
                <a:path w="384809" h="312420">
                  <a:moveTo>
                    <a:pt x="3809" y="15240"/>
                  </a:moveTo>
                  <a:lnTo>
                    <a:pt x="0" y="15240"/>
                  </a:lnTo>
                  <a:lnTo>
                    <a:pt x="0" y="18923"/>
                  </a:lnTo>
                  <a:lnTo>
                    <a:pt x="3809" y="18923"/>
                  </a:lnTo>
                  <a:lnTo>
                    <a:pt x="3809" y="15240"/>
                  </a:lnTo>
                  <a:close/>
                </a:path>
                <a:path w="384809" h="312420">
                  <a:moveTo>
                    <a:pt x="384809" y="15240"/>
                  </a:moveTo>
                  <a:lnTo>
                    <a:pt x="381000" y="15240"/>
                  </a:lnTo>
                  <a:lnTo>
                    <a:pt x="381000" y="18923"/>
                  </a:lnTo>
                  <a:lnTo>
                    <a:pt x="384809" y="18923"/>
                  </a:lnTo>
                  <a:lnTo>
                    <a:pt x="384809" y="15240"/>
                  </a:lnTo>
                  <a:close/>
                </a:path>
                <a:path w="384809" h="312420">
                  <a:moveTo>
                    <a:pt x="3809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09" y="15112"/>
                  </a:lnTo>
                  <a:lnTo>
                    <a:pt x="3809" y="12700"/>
                  </a:lnTo>
                  <a:close/>
                </a:path>
                <a:path w="384809" h="312420">
                  <a:moveTo>
                    <a:pt x="384809" y="12700"/>
                  </a:moveTo>
                  <a:lnTo>
                    <a:pt x="381000" y="12700"/>
                  </a:lnTo>
                  <a:lnTo>
                    <a:pt x="381000" y="15112"/>
                  </a:lnTo>
                  <a:lnTo>
                    <a:pt x="384809" y="15112"/>
                  </a:lnTo>
                  <a:lnTo>
                    <a:pt x="384809" y="12700"/>
                  </a:lnTo>
                  <a:close/>
                </a:path>
                <a:path w="384809" h="312420">
                  <a:moveTo>
                    <a:pt x="3809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09" y="12573"/>
                  </a:lnTo>
                  <a:lnTo>
                    <a:pt x="3809" y="8890"/>
                  </a:lnTo>
                  <a:close/>
                </a:path>
                <a:path w="384809" h="312420">
                  <a:moveTo>
                    <a:pt x="384809" y="8890"/>
                  </a:moveTo>
                  <a:lnTo>
                    <a:pt x="381000" y="8890"/>
                  </a:lnTo>
                  <a:lnTo>
                    <a:pt x="381000" y="12573"/>
                  </a:lnTo>
                  <a:lnTo>
                    <a:pt x="384809" y="12573"/>
                  </a:lnTo>
                  <a:lnTo>
                    <a:pt x="384809" y="8890"/>
                  </a:lnTo>
                  <a:close/>
                </a:path>
                <a:path w="384809" h="312420">
                  <a:moveTo>
                    <a:pt x="3809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6350"/>
                  </a:lnTo>
                  <a:close/>
                </a:path>
                <a:path w="384809" h="312420">
                  <a:moveTo>
                    <a:pt x="384809" y="6350"/>
                  </a:moveTo>
                  <a:lnTo>
                    <a:pt x="381000" y="6350"/>
                  </a:lnTo>
                  <a:lnTo>
                    <a:pt x="381000" y="8762"/>
                  </a:lnTo>
                  <a:lnTo>
                    <a:pt x="384809" y="8762"/>
                  </a:lnTo>
                  <a:lnTo>
                    <a:pt x="384809" y="6350"/>
                  </a:lnTo>
                  <a:close/>
                </a:path>
                <a:path w="384809" h="312420">
                  <a:moveTo>
                    <a:pt x="384809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3683"/>
                  </a:lnTo>
                  <a:lnTo>
                    <a:pt x="384809" y="3683"/>
                  </a:lnTo>
                  <a:lnTo>
                    <a:pt x="384809" y="2540"/>
                  </a:lnTo>
                  <a:close/>
                </a:path>
                <a:path w="384809" h="312420">
                  <a:moveTo>
                    <a:pt x="384809" y="3683"/>
                  </a:moveTo>
                  <a:lnTo>
                    <a:pt x="381000" y="3683"/>
                  </a:lnTo>
                  <a:lnTo>
                    <a:pt x="381000" y="6223"/>
                  </a:lnTo>
                  <a:lnTo>
                    <a:pt x="384809" y="6223"/>
                  </a:lnTo>
                  <a:lnTo>
                    <a:pt x="384809" y="3683"/>
                  </a:lnTo>
                  <a:close/>
                </a:path>
                <a:path w="384809" h="312420">
                  <a:moveTo>
                    <a:pt x="384809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4809" y="2412"/>
                  </a:lnTo>
                  <a:lnTo>
                    <a:pt x="384809" y="0"/>
                  </a:lnTo>
                  <a:close/>
                </a:path>
                <a:path w="384809" h="312420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84809" h="312420">
                  <a:moveTo>
                    <a:pt x="384809" y="41783"/>
                  </a:moveTo>
                  <a:lnTo>
                    <a:pt x="381000" y="41783"/>
                  </a:lnTo>
                  <a:lnTo>
                    <a:pt x="381000" y="48133"/>
                  </a:lnTo>
                  <a:lnTo>
                    <a:pt x="384809" y="48133"/>
                  </a:lnTo>
                  <a:lnTo>
                    <a:pt x="384809" y="41783"/>
                  </a:lnTo>
                  <a:close/>
                </a:path>
                <a:path w="384809" h="312420">
                  <a:moveTo>
                    <a:pt x="3809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09" y="67183"/>
                  </a:lnTo>
                  <a:lnTo>
                    <a:pt x="3809" y="48133"/>
                  </a:lnTo>
                  <a:close/>
                </a:path>
                <a:path w="384809" h="312420">
                  <a:moveTo>
                    <a:pt x="384809" y="48133"/>
                  </a:moveTo>
                  <a:lnTo>
                    <a:pt x="381000" y="48133"/>
                  </a:lnTo>
                  <a:lnTo>
                    <a:pt x="381000" y="67183"/>
                  </a:lnTo>
                  <a:lnTo>
                    <a:pt x="384809" y="67183"/>
                  </a:lnTo>
                  <a:lnTo>
                    <a:pt x="384809" y="48133"/>
                  </a:lnTo>
                  <a:close/>
                </a:path>
                <a:path w="384809" h="312420">
                  <a:moveTo>
                    <a:pt x="3809" y="67183"/>
                  </a:moveTo>
                  <a:lnTo>
                    <a:pt x="0" y="67183"/>
                  </a:lnTo>
                  <a:lnTo>
                    <a:pt x="0" y="73533"/>
                  </a:lnTo>
                  <a:lnTo>
                    <a:pt x="3809" y="73533"/>
                  </a:lnTo>
                  <a:lnTo>
                    <a:pt x="3809" y="67183"/>
                  </a:lnTo>
                  <a:close/>
                </a:path>
                <a:path w="384809" h="312420">
                  <a:moveTo>
                    <a:pt x="384809" y="67183"/>
                  </a:moveTo>
                  <a:lnTo>
                    <a:pt x="381000" y="67183"/>
                  </a:lnTo>
                  <a:lnTo>
                    <a:pt x="381000" y="73533"/>
                  </a:lnTo>
                  <a:lnTo>
                    <a:pt x="384809" y="73533"/>
                  </a:lnTo>
                  <a:lnTo>
                    <a:pt x="384809" y="67183"/>
                  </a:lnTo>
                  <a:close/>
                </a:path>
                <a:path w="384809" h="312420">
                  <a:moveTo>
                    <a:pt x="3809" y="73533"/>
                  </a:moveTo>
                  <a:lnTo>
                    <a:pt x="0" y="73533"/>
                  </a:lnTo>
                  <a:lnTo>
                    <a:pt x="0" y="185293"/>
                  </a:lnTo>
                  <a:lnTo>
                    <a:pt x="3809" y="185293"/>
                  </a:lnTo>
                  <a:lnTo>
                    <a:pt x="3809" y="73533"/>
                  </a:lnTo>
                  <a:close/>
                </a:path>
                <a:path w="384809" h="312420">
                  <a:moveTo>
                    <a:pt x="384809" y="73533"/>
                  </a:moveTo>
                  <a:lnTo>
                    <a:pt x="381000" y="73533"/>
                  </a:lnTo>
                  <a:lnTo>
                    <a:pt x="381000" y="185293"/>
                  </a:lnTo>
                  <a:lnTo>
                    <a:pt x="384809" y="185293"/>
                  </a:lnTo>
                  <a:lnTo>
                    <a:pt x="384809" y="73533"/>
                  </a:lnTo>
                  <a:close/>
                </a:path>
                <a:path w="384809" h="312420">
                  <a:moveTo>
                    <a:pt x="3809" y="185293"/>
                  </a:moveTo>
                  <a:lnTo>
                    <a:pt x="0" y="185293"/>
                  </a:lnTo>
                  <a:lnTo>
                    <a:pt x="0" y="210693"/>
                  </a:lnTo>
                  <a:lnTo>
                    <a:pt x="3809" y="210693"/>
                  </a:lnTo>
                  <a:lnTo>
                    <a:pt x="3809" y="185293"/>
                  </a:lnTo>
                  <a:close/>
                </a:path>
                <a:path w="384809" h="312420">
                  <a:moveTo>
                    <a:pt x="384809" y="185293"/>
                  </a:moveTo>
                  <a:lnTo>
                    <a:pt x="381000" y="185293"/>
                  </a:lnTo>
                  <a:lnTo>
                    <a:pt x="381000" y="210693"/>
                  </a:lnTo>
                  <a:lnTo>
                    <a:pt x="384809" y="210693"/>
                  </a:lnTo>
                  <a:lnTo>
                    <a:pt x="384809" y="185293"/>
                  </a:lnTo>
                  <a:close/>
                </a:path>
                <a:path w="384809" h="312420">
                  <a:moveTo>
                    <a:pt x="3809" y="210693"/>
                  </a:moveTo>
                  <a:lnTo>
                    <a:pt x="0" y="210693"/>
                  </a:lnTo>
                  <a:lnTo>
                    <a:pt x="0" y="217043"/>
                  </a:lnTo>
                  <a:lnTo>
                    <a:pt x="3809" y="217043"/>
                  </a:lnTo>
                  <a:lnTo>
                    <a:pt x="3809" y="210693"/>
                  </a:lnTo>
                  <a:close/>
                </a:path>
                <a:path w="384809" h="312420">
                  <a:moveTo>
                    <a:pt x="384809" y="210693"/>
                  </a:moveTo>
                  <a:lnTo>
                    <a:pt x="381000" y="210693"/>
                  </a:lnTo>
                  <a:lnTo>
                    <a:pt x="381000" y="217043"/>
                  </a:lnTo>
                  <a:lnTo>
                    <a:pt x="384809" y="217043"/>
                  </a:lnTo>
                  <a:lnTo>
                    <a:pt x="384809" y="210693"/>
                  </a:lnTo>
                  <a:close/>
                </a:path>
                <a:path w="384809" h="312420">
                  <a:moveTo>
                    <a:pt x="3809" y="217043"/>
                  </a:moveTo>
                  <a:lnTo>
                    <a:pt x="0" y="217043"/>
                  </a:lnTo>
                  <a:lnTo>
                    <a:pt x="0" y="229743"/>
                  </a:lnTo>
                  <a:lnTo>
                    <a:pt x="3809" y="229743"/>
                  </a:lnTo>
                  <a:lnTo>
                    <a:pt x="3809" y="217043"/>
                  </a:lnTo>
                  <a:close/>
                </a:path>
                <a:path w="384809" h="312420">
                  <a:moveTo>
                    <a:pt x="384809" y="217043"/>
                  </a:moveTo>
                  <a:lnTo>
                    <a:pt x="381000" y="217043"/>
                  </a:lnTo>
                  <a:lnTo>
                    <a:pt x="381000" y="229743"/>
                  </a:lnTo>
                  <a:lnTo>
                    <a:pt x="384809" y="229743"/>
                  </a:lnTo>
                  <a:lnTo>
                    <a:pt x="384809" y="217043"/>
                  </a:lnTo>
                  <a:close/>
                </a:path>
                <a:path w="384809" h="312420">
                  <a:moveTo>
                    <a:pt x="3809" y="229743"/>
                  </a:moveTo>
                  <a:lnTo>
                    <a:pt x="0" y="229743"/>
                  </a:lnTo>
                  <a:lnTo>
                    <a:pt x="0" y="236093"/>
                  </a:lnTo>
                  <a:lnTo>
                    <a:pt x="3809" y="236093"/>
                  </a:lnTo>
                  <a:lnTo>
                    <a:pt x="3809" y="229743"/>
                  </a:lnTo>
                  <a:close/>
                </a:path>
                <a:path w="384809" h="312420">
                  <a:moveTo>
                    <a:pt x="384809" y="229743"/>
                  </a:moveTo>
                  <a:lnTo>
                    <a:pt x="381000" y="229743"/>
                  </a:lnTo>
                  <a:lnTo>
                    <a:pt x="381000" y="236093"/>
                  </a:lnTo>
                  <a:lnTo>
                    <a:pt x="384809" y="236093"/>
                  </a:lnTo>
                  <a:lnTo>
                    <a:pt x="384809" y="229743"/>
                  </a:lnTo>
                  <a:close/>
                </a:path>
                <a:path w="384809" h="312420">
                  <a:moveTo>
                    <a:pt x="3809" y="236093"/>
                  </a:moveTo>
                  <a:lnTo>
                    <a:pt x="0" y="236093"/>
                  </a:lnTo>
                  <a:lnTo>
                    <a:pt x="0" y="247523"/>
                  </a:lnTo>
                  <a:lnTo>
                    <a:pt x="3809" y="247523"/>
                  </a:lnTo>
                  <a:lnTo>
                    <a:pt x="3809" y="236093"/>
                  </a:lnTo>
                  <a:close/>
                </a:path>
                <a:path w="384809" h="312420">
                  <a:moveTo>
                    <a:pt x="384809" y="236093"/>
                  </a:moveTo>
                  <a:lnTo>
                    <a:pt x="381000" y="236093"/>
                  </a:lnTo>
                  <a:lnTo>
                    <a:pt x="381000" y="247523"/>
                  </a:lnTo>
                  <a:lnTo>
                    <a:pt x="384809" y="247523"/>
                  </a:lnTo>
                  <a:lnTo>
                    <a:pt x="384809" y="236093"/>
                  </a:lnTo>
                  <a:close/>
                </a:path>
                <a:path w="384809" h="312420">
                  <a:moveTo>
                    <a:pt x="3809" y="247523"/>
                  </a:moveTo>
                  <a:lnTo>
                    <a:pt x="0" y="247523"/>
                  </a:lnTo>
                  <a:lnTo>
                    <a:pt x="0" y="255143"/>
                  </a:lnTo>
                  <a:lnTo>
                    <a:pt x="3809" y="255143"/>
                  </a:lnTo>
                  <a:lnTo>
                    <a:pt x="3809" y="247523"/>
                  </a:lnTo>
                  <a:close/>
                </a:path>
                <a:path w="384809" h="312420">
                  <a:moveTo>
                    <a:pt x="384809" y="247523"/>
                  </a:moveTo>
                  <a:lnTo>
                    <a:pt x="381000" y="247523"/>
                  </a:lnTo>
                  <a:lnTo>
                    <a:pt x="381000" y="255143"/>
                  </a:lnTo>
                  <a:lnTo>
                    <a:pt x="384809" y="255143"/>
                  </a:lnTo>
                  <a:lnTo>
                    <a:pt x="384809" y="247523"/>
                  </a:lnTo>
                  <a:close/>
                </a:path>
                <a:path w="384809" h="312420">
                  <a:moveTo>
                    <a:pt x="3809" y="255143"/>
                  </a:moveTo>
                  <a:lnTo>
                    <a:pt x="0" y="255143"/>
                  </a:lnTo>
                  <a:lnTo>
                    <a:pt x="0" y="261493"/>
                  </a:lnTo>
                  <a:lnTo>
                    <a:pt x="3809" y="261493"/>
                  </a:lnTo>
                  <a:lnTo>
                    <a:pt x="3809" y="255143"/>
                  </a:lnTo>
                  <a:close/>
                </a:path>
                <a:path w="384809" h="312420">
                  <a:moveTo>
                    <a:pt x="384809" y="255143"/>
                  </a:moveTo>
                  <a:lnTo>
                    <a:pt x="381000" y="255143"/>
                  </a:lnTo>
                  <a:lnTo>
                    <a:pt x="381000" y="261493"/>
                  </a:lnTo>
                  <a:lnTo>
                    <a:pt x="384809" y="261493"/>
                  </a:lnTo>
                  <a:lnTo>
                    <a:pt x="384809" y="255143"/>
                  </a:lnTo>
                  <a:close/>
                </a:path>
                <a:path w="384809" h="312420">
                  <a:moveTo>
                    <a:pt x="3809" y="261493"/>
                  </a:moveTo>
                  <a:lnTo>
                    <a:pt x="0" y="261493"/>
                  </a:lnTo>
                  <a:lnTo>
                    <a:pt x="0" y="266573"/>
                  </a:lnTo>
                  <a:lnTo>
                    <a:pt x="3809" y="266573"/>
                  </a:lnTo>
                  <a:lnTo>
                    <a:pt x="3809" y="261493"/>
                  </a:lnTo>
                  <a:close/>
                </a:path>
                <a:path w="384809" h="312420">
                  <a:moveTo>
                    <a:pt x="384809" y="261493"/>
                  </a:moveTo>
                  <a:lnTo>
                    <a:pt x="381000" y="261493"/>
                  </a:lnTo>
                  <a:lnTo>
                    <a:pt x="381000" y="266573"/>
                  </a:lnTo>
                  <a:lnTo>
                    <a:pt x="384809" y="266573"/>
                  </a:lnTo>
                  <a:lnTo>
                    <a:pt x="384809" y="261493"/>
                  </a:lnTo>
                  <a:close/>
                </a:path>
                <a:path w="384809" h="312420">
                  <a:moveTo>
                    <a:pt x="3809" y="266573"/>
                  </a:moveTo>
                  <a:lnTo>
                    <a:pt x="0" y="266573"/>
                  </a:lnTo>
                  <a:lnTo>
                    <a:pt x="0" y="274193"/>
                  </a:lnTo>
                  <a:lnTo>
                    <a:pt x="3809" y="274193"/>
                  </a:lnTo>
                  <a:lnTo>
                    <a:pt x="3809" y="266573"/>
                  </a:lnTo>
                  <a:close/>
                </a:path>
                <a:path w="384809" h="312420">
                  <a:moveTo>
                    <a:pt x="384809" y="266573"/>
                  </a:moveTo>
                  <a:lnTo>
                    <a:pt x="381000" y="266573"/>
                  </a:lnTo>
                  <a:lnTo>
                    <a:pt x="381000" y="274193"/>
                  </a:lnTo>
                  <a:lnTo>
                    <a:pt x="384809" y="274193"/>
                  </a:lnTo>
                  <a:lnTo>
                    <a:pt x="384809" y="266573"/>
                  </a:lnTo>
                  <a:close/>
                </a:path>
                <a:path w="384809" h="312420">
                  <a:moveTo>
                    <a:pt x="3809" y="274193"/>
                  </a:moveTo>
                  <a:lnTo>
                    <a:pt x="0" y="274193"/>
                  </a:lnTo>
                  <a:lnTo>
                    <a:pt x="0" y="280543"/>
                  </a:lnTo>
                  <a:lnTo>
                    <a:pt x="3809" y="280543"/>
                  </a:lnTo>
                  <a:lnTo>
                    <a:pt x="3809" y="274193"/>
                  </a:lnTo>
                  <a:close/>
                </a:path>
                <a:path w="384809" h="312420">
                  <a:moveTo>
                    <a:pt x="384809" y="274193"/>
                  </a:moveTo>
                  <a:lnTo>
                    <a:pt x="381000" y="274193"/>
                  </a:lnTo>
                  <a:lnTo>
                    <a:pt x="381000" y="280543"/>
                  </a:lnTo>
                  <a:lnTo>
                    <a:pt x="384809" y="280543"/>
                  </a:lnTo>
                  <a:lnTo>
                    <a:pt x="384809" y="274193"/>
                  </a:lnTo>
                  <a:close/>
                </a:path>
                <a:path w="384809" h="312420">
                  <a:moveTo>
                    <a:pt x="3809" y="280543"/>
                  </a:moveTo>
                  <a:lnTo>
                    <a:pt x="0" y="280543"/>
                  </a:lnTo>
                  <a:lnTo>
                    <a:pt x="0" y="285623"/>
                  </a:lnTo>
                  <a:lnTo>
                    <a:pt x="3809" y="285623"/>
                  </a:lnTo>
                  <a:lnTo>
                    <a:pt x="3809" y="280543"/>
                  </a:lnTo>
                  <a:close/>
                </a:path>
                <a:path w="384809" h="312420">
                  <a:moveTo>
                    <a:pt x="384809" y="280543"/>
                  </a:moveTo>
                  <a:lnTo>
                    <a:pt x="381000" y="280543"/>
                  </a:lnTo>
                  <a:lnTo>
                    <a:pt x="381000" y="285623"/>
                  </a:lnTo>
                  <a:lnTo>
                    <a:pt x="384809" y="285623"/>
                  </a:lnTo>
                  <a:lnTo>
                    <a:pt x="384809" y="280543"/>
                  </a:lnTo>
                  <a:close/>
                </a:path>
                <a:path w="384809" h="312420">
                  <a:moveTo>
                    <a:pt x="3809" y="285623"/>
                  </a:moveTo>
                  <a:lnTo>
                    <a:pt x="0" y="285623"/>
                  </a:lnTo>
                  <a:lnTo>
                    <a:pt x="0" y="293243"/>
                  </a:lnTo>
                  <a:lnTo>
                    <a:pt x="3809" y="293243"/>
                  </a:lnTo>
                  <a:lnTo>
                    <a:pt x="3809" y="285623"/>
                  </a:lnTo>
                  <a:close/>
                </a:path>
                <a:path w="384809" h="312420">
                  <a:moveTo>
                    <a:pt x="384809" y="285623"/>
                  </a:moveTo>
                  <a:lnTo>
                    <a:pt x="381000" y="285623"/>
                  </a:lnTo>
                  <a:lnTo>
                    <a:pt x="381000" y="293243"/>
                  </a:lnTo>
                  <a:lnTo>
                    <a:pt x="384809" y="293243"/>
                  </a:lnTo>
                  <a:lnTo>
                    <a:pt x="384809" y="285623"/>
                  </a:lnTo>
                  <a:close/>
                </a:path>
                <a:path w="384809" h="312420">
                  <a:moveTo>
                    <a:pt x="3809" y="293243"/>
                  </a:moveTo>
                  <a:lnTo>
                    <a:pt x="0" y="293243"/>
                  </a:lnTo>
                  <a:lnTo>
                    <a:pt x="0" y="299593"/>
                  </a:lnTo>
                  <a:lnTo>
                    <a:pt x="3809" y="299593"/>
                  </a:lnTo>
                  <a:lnTo>
                    <a:pt x="3809" y="293243"/>
                  </a:lnTo>
                  <a:close/>
                </a:path>
                <a:path w="384809" h="312420">
                  <a:moveTo>
                    <a:pt x="384809" y="293243"/>
                  </a:moveTo>
                  <a:lnTo>
                    <a:pt x="381000" y="293243"/>
                  </a:lnTo>
                  <a:lnTo>
                    <a:pt x="381000" y="299593"/>
                  </a:lnTo>
                  <a:lnTo>
                    <a:pt x="384809" y="299593"/>
                  </a:lnTo>
                  <a:lnTo>
                    <a:pt x="384809" y="293243"/>
                  </a:lnTo>
                  <a:close/>
                </a:path>
                <a:path w="384809" h="312420">
                  <a:moveTo>
                    <a:pt x="3809" y="299593"/>
                  </a:moveTo>
                  <a:lnTo>
                    <a:pt x="0" y="299593"/>
                  </a:lnTo>
                  <a:lnTo>
                    <a:pt x="0" y="305943"/>
                  </a:lnTo>
                  <a:lnTo>
                    <a:pt x="3809" y="305943"/>
                  </a:lnTo>
                  <a:lnTo>
                    <a:pt x="3809" y="299593"/>
                  </a:lnTo>
                  <a:close/>
                </a:path>
                <a:path w="384809" h="312420">
                  <a:moveTo>
                    <a:pt x="384809" y="299593"/>
                  </a:moveTo>
                  <a:lnTo>
                    <a:pt x="381000" y="299593"/>
                  </a:lnTo>
                  <a:lnTo>
                    <a:pt x="381000" y="305943"/>
                  </a:lnTo>
                  <a:lnTo>
                    <a:pt x="384809" y="305943"/>
                  </a:lnTo>
                  <a:lnTo>
                    <a:pt x="384809" y="299593"/>
                  </a:lnTo>
                  <a:close/>
                </a:path>
                <a:path w="384809" h="312420">
                  <a:moveTo>
                    <a:pt x="3809" y="305943"/>
                  </a:moveTo>
                  <a:lnTo>
                    <a:pt x="0" y="305943"/>
                  </a:lnTo>
                  <a:lnTo>
                    <a:pt x="0" y="312293"/>
                  </a:lnTo>
                  <a:lnTo>
                    <a:pt x="384809" y="312293"/>
                  </a:lnTo>
                  <a:lnTo>
                    <a:pt x="384809" y="308483"/>
                  </a:lnTo>
                  <a:lnTo>
                    <a:pt x="3809" y="308483"/>
                  </a:lnTo>
                  <a:lnTo>
                    <a:pt x="3809" y="305943"/>
                  </a:lnTo>
                  <a:close/>
                </a:path>
                <a:path w="384809" h="312420">
                  <a:moveTo>
                    <a:pt x="384809" y="305943"/>
                  </a:moveTo>
                  <a:lnTo>
                    <a:pt x="381000" y="305943"/>
                  </a:lnTo>
                  <a:lnTo>
                    <a:pt x="381000" y="308483"/>
                  </a:lnTo>
                  <a:lnTo>
                    <a:pt x="384809" y="308483"/>
                  </a:lnTo>
                  <a:lnTo>
                    <a:pt x="384809" y="305943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2959" y="343408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90" h="304800">
                  <a:moveTo>
                    <a:pt x="3809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6957"/>
                  </a:lnTo>
                  <a:close/>
                </a:path>
                <a:path w="377190" h="304800">
                  <a:moveTo>
                    <a:pt x="377190" y="36957"/>
                  </a:moveTo>
                  <a:lnTo>
                    <a:pt x="374650" y="36957"/>
                  </a:lnTo>
                  <a:lnTo>
                    <a:pt x="374650" y="38100"/>
                  </a:lnTo>
                  <a:lnTo>
                    <a:pt x="377190" y="38100"/>
                  </a:lnTo>
                  <a:lnTo>
                    <a:pt x="377190" y="36957"/>
                  </a:lnTo>
                  <a:close/>
                </a:path>
                <a:path w="377190" h="304800">
                  <a:moveTo>
                    <a:pt x="3809" y="34416"/>
                  </a:moveTo>
                  <a:lnTo>
                    <a:pt x="0" y="34416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4416"/>
                  </a:lnTo>
                  <a:close/>
                </a:path>
                <a:path w="377190" h="304800">
                  <a:moveTo>
                    <a:pt x="377190" y="34416"/>
                  </a:moveTo>
                  <a:lnTo>
                    <a:pt x="374650" y="34416"/>
                  </a:lnTo>
                  <a:lnTo>
                    <a:pt x="374650" y="36829"/>
                  </a:lnTo>
                  <a:lnTo>
                    <a:pt x="377190" y="36829"/>
                  </a:lnTo>
                  <a:lnTo>
                    <a:pt x="377190" y="34416"/>
                  </a:lnTo>
                  <a:close/>
                </a:path>
                <a:path w="377190" h="304800">
                  <a:moveTo>
                    <a:pt x="3809" y="30607"/>
                  </a:moveTo>
                  <a:lnTo>
                    <a:pt x="0" y="30607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0607"/>
                  </a:lnTo>
                  <a:close/>
                </a:path>
                <a:path w="377190" h="304800">
                  <a:moveTo>
                    <a:pt x="377190" y="30607"/>
                  </a:moveTo>
                  <a:lnTo>
                    <a:pt x="374650" y="30607"/>
                  </a:lnTo>
                  <a:lnTo>
                    <a:pt x="374650" y="34289"/>
                  </a:lnTo>
                  <a:lnTo>
                    <a:pt x="377190" y="34289"/>
                  </a:lnTo>
                  <a:lnTo>
                    <a:pt x="377190" y="30607"/>
                  </a:lnTo>
                  <a:close/>
                </a:path>
                <a:path w="377190" h="304800">
                  <a:moveTo>
                    <a:pt x="3809" y="28066"/>
                  </a:moveTo>
                  <a:lnTo>
                    <a:pt x="0" y="28066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8066"/>
                  </a:lnTo>
                  <a:close/>
                </a:path>
                <a:path w="377190" h="304800">
                  <a:moveTo>
                    <a:pt x="377190" y="28066"/>
                  </a:moveTo>
                  <a:lnTo>
                    <a:pt x="374650" y="28066"/>
                  </a:lnTo>
                  <a:lnTo>
                    <a:pt x="374650" y="30479"/>
                  </a:lnTo>
                  <a:lnTo>
                    <a:pt x="377190" y="30479"/>
                  </a:lnTo>
                  <a:lnTo>
                    <a:pt x="377190" y="28066"/>
                  </a:lnTo>
                  <a:close/>
                </a:path>
                <a:path w="377190" h="304800">
                  <a:moveTo>
                    <a:pt x="3809" y="21716"/>
                  </a:moveTo>
                  <a:lnTo>
                    <a:pt x="0" y="21716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716"/>
                  </a:lnTo>
                  <a:close/>
                </a:path>
                <a:path w="377190" h="304800">
                  <a:moveTo>
                    <a:pt x="377190" y="21716"/>
                  </a:moveTo>
                  <a:lnTo>
                    <a:pt x="374650" y="21716"/>
                  </a:lnTo>
                  <a:lnTo>
                    <a:pt x="374650" y="27939"/>
                  </a:lnTo>
                  <a:lnTo>
                    <a:pt x="377190" y="27939"/>
                  </a:lnTo>
                  <a:lnTo>
                    <a:pt x="377190" y="21716"/>
                  </a:lnTo>
                  <a:close/>
                </a:path>
                <a:path w="377190" h="304800">
                  <a:moveTo>
                    <a:pt x="3809" y="17907"/>
                  </a:moveTo>
                  <a:lnTo>
                    <a:pt x="0" y="17907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7907"/>
                  </a:lnTo>
                  <a:close/>
                </a:path>
                <a:path w="377190" h="304800">
                  <a:moveTo>
                    <a:pt x="377190" y="17907"/>
                  </a:moveTo>
                  <a:lnTo>
                    <a:pt x="374650" y="17907"/>
                  </a:lnTo>
                  <a:lnTo>
                    <a:pt x="374650" y="21589"/>
                  </a:lnTo>
                  <a:lnTo>
                    <a:pt x="377190" y="21589"/>
                  </a:lnTo>
                  <a:lnTo>
                    <a:pt x="377190" y="17907"/>
                  </a:lnTo>
                  <a:close/>
                </a:path>
                <a:path w="377190" h="304800">
                  <a:moveTo>
                    <a:pt x="3809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5366"/>
                  </a:lnTo>
                  <a:close/>
                </a:path>
                <a:path w="377190" h="304800">
                  <a:moveTo>
                    <a:pt x="377190" y="15366"/>
                  </a:moveTo>
                  <a:lnTo>
                    <a:pt x="374650" y="15366"/>
                  </a:lnTo>
                  <a:lnTo>
                    <a:pt x="374650" y="17779"/>
                  </a:lnTo>
                  <a:lnTo>
                    <a:pt x="377190" y="17779"/>
                  </a:lnTo>
                  <a:lnTo>
                    <a:pt x="377190" y="15366"/>
                  </a:lnTo>
                  <a:close/>
                </a:path>
                <a:path w="377190" h="304800">
                  <a:moveTo>
                    <a:pt x="3809" y="11557"/>
                  </a:moveTo>
                  <a:lnTo>
                    <a:pt x="0" y="11557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1557"/>
                  </a:lnTo>
                  <a:close/>
                </a:path>
                <a:path w="377190" h="304800">
                  <a:moveTo>
                    <a:pt x="377190" y="11557"/>
                  </a:moveTo>
                  <a:lnTo>
                    <a:pt x="374650" y="11557"/>
                  </a:lnTo>
                  <a:lnTo>
                    <a:pt x="374650" y="15239"/>
                  </a:lnTo>
                  <a:lnTo>
                    <a:pt x="377190" y="15239"/>
                  </a:lnTo>
                  <a:lnTo>
                    <a:pt x="377190" y="11557"/>
                  </a:lnTo>
                  <a:close/>
                </a:path>
                <a:path w="377190" h="304800">
                  <a:moveTo>
                    <a:pt x="3809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9016"/>
                  </a:lnTo>
                  <a:close/>
                </a:path>
                <a:path w="377190" h="304800">
                  <a:moveTo>
                    <a:pt x="377190" y="9016"/>
                  </a:moveTo>
                  <a:lnTo>
                    <a:pt x="374650" y="9016"/>
                  </a:lnTo>
                  <a:lnTo>
                    <a:pt x="374650" y="11429"/>
                  </a:lnTo>
                  <a:lnTo>
                    <a:pt x="377190" y="11429"/>
                  </a:lnTo>
                  <a:lnTo>
                    <a:pt x="377190" y="9016"/>
                  </a:lnTo>
                  <a:close/>
                </a:path>
                <a:path w="377190" h="304800">
                  <a:moveTo>
                    <a:pt x="3809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5207"/>
                  </a:lnTo>
                  <a:close/>
                </a:path>
                <a:path w="377190" h="304800">
                  <a:moveTo>
                    <a:pt x="377190" y="5207"/>
                  </a:moveTo>
                  <a:lnTo>
                    <a:pt x="374650" y="5207"/>
                  </a:lnTo>
                  <a:lnTo>
                    <a:pt x="374650" y="8889"/>
                  </a:lnTo>
                  <a:lnTo>
                    <a:pt x="377190" y="8889"/>
                  </a:lnTo>
                  <a:lnTo>
                    <a:pt x="377190" y="5207"/>
                  </a:lnTo>
                  <a:close/>
                </a:path>
                <a:path w="377190" h="304800">
                  <a:moveTo>
                    <a:pt x="37719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77190" y="3810"/>
                  </a:lnTo>
                  <a:lnTo>
                    <a:pt x="377190" y="2666"/>
                  </a:lnTo>
                  <a:close/>
                </a:path>
                <a:path w="377190" h="304800">
                  <a:moveTo>
                    <a:pt x="377190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7190" y="5079"/>
                  </a:lnTo>
                  <a:lnTo>
                    <a:pt x="377190" y="3810"/>
                  </a:lnTo>
                  <a:close/>
                </a:path>
                <a:path w="377190" h="304800">
                  <a:moveTo>
                    <a:pt x="3771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90" y="2539"/>
                  </a:lnTo>
                  <a:lnTo>
                    <a:pt x="377190" y="0"/>
                  </a:lnTo>
                  <a:close/>
                </a:path>
                <a:path w="377190" h="30480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377190" h="304800">
                  <a:moveTo>
                    <a:pt x="377190" y="38100"/>
                  </a:moveTo>
                  <a:lnTo>
                    <a:pt x="374650" y="38100"/>
                  </a:lnTo>
                  <a:lnTo>
                    <a:pt x="374650" y="44450"/>
                  </a:lnTo>
                  <a:lnTo>
                    <a:pt x="377190" y="44450"/>
                  </a:lnTo>
                  <a:lnTo>
                    <a:pt x="377190" y="38100"/>
                  </a:lnTo>
                  <a:close/>
                </a:path>
                <a:path w="377190" h="304800">
                  <a:moveTo>
                    <a:pt x="3809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44450"/>
                  </a:lnTo>
                  <a:close/>
                </a:path>
                <a:path w="377190" h="304800">
                  <a:moveTo>
                    <a:pt x="377190" y="44450"/>
                  </a:moveTo>
                  <a:lnTo>
                    <a:pt x="374650" y="44450"/>
                  </a:lnTo>
                  <a:lnTo>
                    <a:pt x="374650" y="63500"/>
                  </a:lnTo>
                  <a:lnTo>
                    <a:pt x="377190" y="63500"/>
                  </a:lnTo>
                  <a:lnTo>
                    <a:pt x="377190" y="44450"/>
                  </a:lnTo>
                  <a:close/>
                </a:path>
                <a:path w="377190" h="304800">
                  <a:moveTo>
                    <a:pt x="3809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500"/>
                  </a:lnTo>
                  <a:close/>
                </a:path>
                <a:path w="377190" h="304800">
                  <a:moveTo>
                    <a:pt x="377190" y="63500"/>
                  </a:moveTo>
                  <a:lnTo>
                    <a:pt x="374650" y="63500"/>
                  </a:lnTo>
                  <a:lnTo>
                    <a:pt x="374650" y="69850"/>
                  </a:lnTo>
                  <a:lnTo>
                    <a:pt x="377190" y="69850"/>
                  </a:lnTo>
                  <a:lnTo>
                    <a:pt x="377190" y="63500"/>
                  </a:lnTo>
                  <a:close/>
                </a:path>
                <a:path w="377190" h="304800">
                  <a:moveTo>
                    <a:pt x="3809" y="69850"/>
                  </a:moveTo>
                  <a:lnTo>
                    <a:pt x="0" y="6985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69850"/>
                  </a:lnTo>
                  <a:close/>
                </a:path>
                <a:path w="377190" h="304800">
                  <a:moveTo>
                    <a:pt x="377190" y="69850"/>
                  </a:moveTo>
                  <a:lnTo>
                    <a:pt x="374650" y="69850"/>
                  </a:lnTo>
                  <a:lnTo>
                    <a:pt x="374650" y="181610"/>
                  </a:lnTo>
                  <a:lnTo>
                    <a:pt x="377190" y="181610"/>
                  </a:lnTo>
                  <a:lnTo>
                    <a:pt x="377190" y="69850"/>
                  </a:lnTo>
                  <a:close/>
                </a:path>
                <a:path w="377190" h="304800">
                  <a:moveTo>
                    <a:pt x="3809" y="181610"/>
                  </a:moveTo>
                  <a:lnTo>
                    <a:pt x="0" y="18161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181610"/>
                  </a:lnTo>
                  <a:close/>
                </a:path>
                <a:path w="377190" h="304800">
                  <a:moveTo>
                    <a:pt x="377190" y="181610"/>
                  </a:moveTo>
                  <a:lnTo>
                    <a:pt x="374650" y="181610"/>
                  </a:lnTo>
                  <a:lnTo>
                    <a:pt x="374650" y="207010"/>
                  </a:lnTo>
                  <a:lnTo>
                    <a:pt x="377190" y="207010"/>
                  </a:lnTo>
                  <a:lnTo>
                    <a:pt x="377190" y="181610"/>
                  </a:lnTo>
                  <a:close/>
                </a:path>
                <a:path w="377190" h="304800">
                  <a:moveTo>
                    <a:pt x="380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207010"/>
                  </a:lnTo>
                  <a:close/>
                </a:path>
                <a:path w="377190" h="304800">
                  <a:moveTo>
                    <a:pt x="377190" y="207010"/>
                  </a:moveTo>
                  <a:lnTo>
                    <a:pt x="374650" y="207010"/>
                  </a:lnTo>
                  <a:lnTo>
                    <a:pt x="374650" y="213360"/>
                  </a:lnTo>
                  <a:lnTo>
                    <a:pt x="377190" y="213360"/>
                  </a:lnTo>
                  <a:lnTo>
                    <a:pt x="377190" y="207010"/>
                  </a:lnTo>
                  <a:close/>
                </a:path>
                <a:path w="377190" h="304800">
                  <a:moveTo>
                    <a:pt x="3809" y="213360"/>
                  </a:moveTo>
                  <a:lnTo>
                    <a:pt x="0" y="21336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13360"/>
                  </a:lnTo>
                  <a:close/>
                </a:path>
                <a:path w="377190" h="304800">
                  <a:moveTo>
                    <a:pt x="377190" y="213360"/>
                  </a:moveTo>
                  <a:lnTo>
                    <a:pt x="374650" y="213360"/>
                  </a:lnTo>
                  <a:lnTo>
                    <a:pt x="374650" y="226060"/>
                  </a:lnTo>
                  <a:lnTo>
                    <a:pt x="377190" y="226060"/>
                  </a:lnTo>
                  <a:lnTo>
                    <a:pt x="377190" y="213360"/>
                  </a:lnTo>
                  <a:close/>
                </a:path>
                <a:path w="377190" h="304800">
                  <a:moveTo>
                    <a:pt x="380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26060"/>
                  </a:lnTo>
                  <a:close/>
                </a:path>
                <a:path w="377190" h="304800">
                  <a:moveTo>
                    <a:pt x="377190" y="226060"/>
                  </a:moveTo>
                  <a:lnTo>
                    <a:pt x="374650" y="226060"/>
                  </a:lnTo>
                  <a:lnTo>
                    <a:pt x="374650" y="232410"/>
                  </a:lnTo>
                  <a:lnTo>
                    <a:pt x="377190" y="232410"/>
                  </a:lnTo>
                  <a:lnTo>
                    <a:pt x="377190" y="226060"/>
                  </a:lnTo>
                  <a:close/>
                </a:path>
                <a:path w="377190" h="304800">
                  <a:moveTo>
                    <a:pt x="3809" y="232410"/>
                  </a:moveTo>
                  <a:lnTo>
                    <a:pt x="0" y="232410"/>
                  </a:lnTo>
                  <a:lnTo>
                    <a:pt x="0" y="243840"/>
                  </a:lnTo>
                  <a:lnTo>
                    <a:pt x="3809" y="243840"/>
                  </a:lnTo>
                  <a:lnTo>
                    <a:pt x="3809" y="232410"/>
                  </a:lnTo>
                  <a:close/>
                </a:path>
                <a:path w="377190" h="304800">
                  <a:moveTo>
                    <a:pt x="377190" y="232410"/>
                  </a:moveTo>
                  <a:lnTo>
                    <a:pt x="374650" y="232410"/>
                  </a:lnTo>
                  <a:lnTo>
                    <a:pt x="374650" y="243840"/>
                  </a:lnTo>
                  <a:lnTo>
                    <a:pt x="377190" y="243840"/>
                  </a:lnTo>
                  <a:lnTo>
                    <a:pt x="377190" y="232410"/>
                  </a:lnTo>
                  <a:close/>
                </a:path>
                <a:path w="377190" h="304800">
                  <a:moveTo>
                    <a:pt x="3809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43840"/>
                  </a:lnTo>
                  <a:close/>
                </a:path>
                <a:path w="377190" h="304800">
                  <a:moveTo>
                    <a:pt x="377190" y="243840"/>
                  </a:moveTo>
                  <a:lnTo>
                    <a:pt x="374650" y="243840"/>
                  </a:lnTo>
                  <a:lnTo>
                    <a:pt x="374650" y="251460"/>
                  </a:lnTo>
                  <a:lnTo>
                    <a:pt x="377190" y="251460"/>
                  </a:lnTo>
                  <a:lnTo>
                    <a:pt x="377190" y="243840"/>
                  </a:lnTo>
                  <a:close/>
                </a:path>
                <a:path w="377190" h="304800">
                  <a:moveTo>
                    <a:pt x="380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1460"/>
                  </a:lnTo>
                  <a:close/>
                </a:path>
                <a:path w="377190" h="304800">
                  <a:moveTo>
                    <a:pt x="377190" y="251460"/>
                  </a:moveTo>
                  <a:lnTo>
                    <a:pt x="374650" y="251460"/>
                  </a:lnTo>
                  <a:lnTo>
                    <a:pt x="374650" y="257810"/>
                  </a:lnTo>
                  <a:lnTo>
                    <a:pt x="377190" y="257810"/>
                  </a:lnTo>
                  <a:lnTo>
                    <a:pt x="377190" y="251460"/>
                  </a:lnTo>
                  <a:close/>
                </a:path>
                <a:path w="377190" h="304800">
                  <a:moveTo>
                    <a:pt x="3809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7810"/>
                  </a:lnTo>
                  <a:close/>
                </a:path>
                <a:path w="377190" h="304800">
                  <a:moveTo>
                    <a:pt x="377190" y="257810"/>
                  </a:moveTo>
                  <a:lnTo>
                    <a:pt x="374650" y="257810"/>
                  </a:lnTo>
                  <a:lnTo>
                    <a:pt x="374650" y="262890"/>
                  </a:lnTo>
                  <a:lnTo>
                    <a:pt x="377190" y="262890"/>
                  </a:lnTo>
                  <a:lnTo>
                    <a:pt x="377190" y="257810"/>
                  </a:lnTo>
                  <a:close/>
                </a:path>
                <a:path w="377190" h="304800">
                  <a:moveTo>
                    <a:pt x="3809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2890"/>
                  </a:lnTo>
                  <a:close/>
                </a:path>
                <a:path w="377190" h="304800">
                  <a:moveTo>
                    <a:pt x="377190" y="262890"/>
                  </a:moveTo>
                  <a:lnTo>
                    <a:pt x="374650" y="262890"/>
                  </a:lnTo>
                  <a:lnTo>
                    <a:pt x="374650" y="270510"/>
                  </a:lnTo>
                  <a:lnTo>
                    <a:pt x="377190" y="270510"/>
                  </a:lnTo>
                  <a:lnTo>
                    <a:pt x="377190" y="262890"/>
                  </a:lnTo>
                  <a:close/>
                </a:path>
                <a:path w="377190" h="304800">
                  <a:moveTo>
                    <a:pt x="380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377190" h="304800">
                  <a:moveTo>
                    <a:pt x="377190" y="270510"/>
                  </a:moveTo>
                  <a:lnTo>
                    <a:pt x="374650" y="270510"/>
                  </a:lnTo>
                  <a:lnTo>
                    <a:pt x="374650" y="276860"/>
                  </a:lnTo>
                  <a:lnTo>
                    <a:pt x="377190" y="276860"/>
                  </a:lnTo>
                  <a:lnTo>
                    <a:pt x="377190" y="270510"/>
                  </a:lnTo>
                  <a:close/>
                </a:path>
                <a:path w="377190" h="304800">
                  <a:moveTo>
                    <a:pt x="3809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6860"/>
                  </a:lnTo>
                  <a:close/>
                </a:path>
                <a:path w="377190" h="304800">
                  <a:moveTo>
                    <a:pt x="377190" y="276860"/>
                  </a:moveTo>
                  <a:lnTo>
                    <a:pt x="374650" y="276860"/>
                  </a:lnTo>
                  <a:lnTo>
                    <a:pt x="374650" y="281940"/>
                  </a:lnTo>
                  <a:lnTo>
                    <a:pt x="377190" y="281940"/>
                  </a:lnTo>
                  <a:lnTo>
                    <a:pt x="377190" y="276860"/>
                  </a:lnTo>
                  <a:close/>
                </a:path>
                <a:path w="377190" h="304800">
                  <a:moveTo>
                    <a:pt x="3809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81940"/>
                  </a:lnTo>
                  <a:close/>
                </a:path>
                <a:path w="377190" h="304800">
                  <a:moveTo>
                    <a:pt x="377190" y="281940"/>
                  </a:moveTo>
                  <a:lnTo>
                    <a:pt x="374650" y="281940"/>
                  </a:lnTo>
                  <a:lnTo>
                    <a:pt x="374650" y="289560"/>
                  </a:lnTo>
                  <a:lnTo>
                    <a:pt x="377190" y="289560"/>
                  </a:lnTo>
                  <a:lnTo>
                    <a:pt x="377190" y="281940"/>
                  </a:lnTo>
                  <a:close/>
                </a:path>
                <a:path w="377190" h="304800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560"/>
                  </a:lnTo>
                  <a:close/>
                </a:path>
                <a:path w="377190" h="304800">
                  <a:moveTo>
                    <a:pt x="377190" y="289560"/>
                  </a:moveTo>
                  <a:lnTo>
                    <a:pt x="374650" y="289560"/>
                  </a:lnTo>
                  <a:lnTo>
                    <a:pt x="374650" y="295910"/>
                  </a:lnTo>
                  <a:lnTo>
                    <a:pt x="377190" y="295910"/>
                  </a:lnTo>
                  <a:lnTo>
                    <a:pt x="377190" y="289560"/>
                  </a:lnTo>
                  <a:close/>
                </a:path>
                <a:path w="377190" h="304800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377190" h="304800">
                  <a:moveTo>
                    <a:pt x="377190" y="295910"/>
                  </a:moveTo>
                  <a:lnTo>
                    <a:pt x="374650" y="295910"/>
                  </a:lnTo>
                  <a:lnTo>
                    <a:pt x="374650" y="302260"/>
                  </a:lnTo>
                  <a:lnTo>
                    <a:pt x="377190" y="302260"/>
                  </a:lnTo>
                  <a:lnTo>
                    <a:pt x="377190" y="295910"/>
                  </a:lnTo>
                  <a:close/>
                </a:path>
                <a:path w="377190" h="304800">
                  <a:moveTo>
                    <a:pt x="377190" y="302260"/>
                  </a:moveTo>
                  <a:lnTo>
                    <a:pt x="0" y="302260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2260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6769" y="3437890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40" h="298450">
                  <a:moveTo>
                    <a:pt x="3810" y="33147"/>
                  </a:moveTo>
                  <a:lnTo>
                    <a:pt x="0" y="33147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3147"/>
                  </a:lnTo>
                  <a:close/>
                </a:path>
                <a:path w="370840" h="298450">
                  <a:moveTo>
                    <a:pt x="370840" y="33147"/>
                  </a:moveTo>
                  <a:lnTo>
                    <a:pt x="367030" y="33147"/>
                  </a:lnTo>
                  <a:lnTo>
                    <a:pt x="367030" y="34289"/>
                  </a:lnTo>
                  <a:lnTo>
                    <a:pt x="370840" y="34289"/>
                  </a:lnTo>
                  <a:lnTo>
                    <a:pt x="370840" y="33147"/>
                  </a:lnTo>
                  <a:close/>
                </a:path>
                <a:path w="370840" h="298450">
                  <a:moveTo>
                    <a:pt x="3810" y="30606"/>
                  </a:moveTo>
                  <a:lnTo>
                    <a:pt x="0" y="30606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30606"/>
                  </a:lnTo>
                  <a:close/>
                </a:path>
                <a:path w="370840" h="298450">
                  <a:moveTo>
                    <a:pt x="370840" y="30606"/>
                  </a:moveTo>
                  <a:lnTo>
                    <a:pt x="367030" y="30606"/>
                  </a:lnTo>
                  <a:lnTo>
                    <a:pt x="367030" y="33019"/>
                  </a:lnTo>
                  <a:lnTo>
                    <a:pt x="370840" y="33019"/>
                  </a:lnTo>
                  <a:lnTo>
                    <a:pt x="370840" y="30606"/>
                  </a:lnTo>
                  <a:close/>
                </a:path>
                <a:path w="370840" h="298450">
                  <a:moveTo>
                    <a:pt x="3810" y="26797"/>
                  </a:moveTo>
                  <a:lnTo>
                    <a:pt x="0" y="26797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6797"/>
                  </a:lnTo>
                  <a:close/>
                </a:path>
                <a:path w="370840" h="298450">
                  <a:moveTo>
                    <a:pt x="370840" y="26797"/>
                  </a:moveTo>
                  <a:lnTo>
                    <a:pt x="367030" y="26797"/>
                  </a:lnTo>
                  <a:lnTo>
                    <a:pt x="367030" y="30479"/>
                  </a:lnTo>
                  <a:lnTo>
                    <a:pt x="370840" y="30479"/>
                  </a:lnTo>
                  <a:lnTo>
                    <a:pt x="370840" y="26797"/>
                  </a:lnTo>
                  <a:close/>
                </a:path>
                <a:path w="370840" h="298450">
                  <a:moveTo>
                    <a:pt x="3810" y="24256"/>
                  </a:moveTo>
                  <a:lnTo>
                    <a:pt x="0" y="24256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4256"/>
                  </a:lnTo>
                  <a:close/>
                </a:path>
                <a:path w="370840" h="298450">
                  <a:moveTo>
                    <a:pt x="370840" y="24256"/>
                  </a:moveTo>
                  <a:lnTo>
                    <a:pt x="367030" y="24256"/>
                  </a:lnTo>
                  <a:lnTo>
                    <a:pt x="367030" y="26669"/>
                  </a:lnTo>
                  <a:lnTo>
                    <a:pt x="370840" y="26669"/>
                  </a:lnTo>
                  <a:lnTo>
                    <a:pt x="370840" y="24256"/>
                  </a:lnTo>
                  <a:close/>
                </a:path>
                <a:path w="370840" h="298450">
                  <a:moveTo>
                    <a:pt x="3810" y="17906"/>
                  </a:moveTo>
                  <a:lnTo>
                    <a:pt x="0" y="17906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906"/>
                  </a:lnTo>
                  <a:close/>
                </a:path>
                <a:path w="370840" h="298450">
                  <a:moveTo>
                    <a:pt x="370840" y="17906"/>
                  </a:moveTo>
                  <a:lnTo>
                    <a:pt x="367030" y="17906"/>
                  </a:lnTo>
                  <a:lnTo>
                    <a:pt x="367030" y="24129"/>
                  </a:lnTo>
                  <a:lnTo>
                    <a:pt x="370840" y="24129"/>
                  </a:lnTo>
                  <a:lnTo>
                    <a:pt x="370840" y="17906"/>
                  </a:lnTo>
                  <a:close/>
                </a:path>
                <a:path w="370840" h="298450">
                  <a:moveTo>
                    <a:pt x="3810" y="14097"/>
                  </a:moveTo>
                  <a:lnTo>
                    <a:pt x="0" y="14097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4097"/>
                  </a:lnTo>
                  <a:close/>
                </a:path>
                <a:path w="370840" h="298450">
                  <a:moveTo>
                    <a:pt x="370840" y="14097"/>
                  </a:moveTo>
                  <a:lnTo>
                    <a:pt x="367030" y="14097"/>
                  </a:lnTo>
                  <a:lnTo>
                    <a:pt x="367030" y="17779"/>
                  </a:lnTo>
                  <a:lnTo>
                    <a:pt x="370840" y="17779"/>
                  </a:lnTo>
                  <a:lnTo>
                    <a:pt x="370840" y="14097"/>
                  </a:lnTo>
                  <a:close/>
                </a:path>
                <a:path w="370840" h="298450">
                  <a:moveTo>
                    <a:pt x="3810" y="11556"/>
                  </a:moveTo>
                  <a:lnTo>
                    <a:pt x="0" y="11556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1556"/>
                  </a:lnTo>
                  <a:close/>
                </a:path>
                <a:path w="370840" h="298450">
                  <a:moveTo>
                    <a:pt x="370840" y="11556"/>
                  </a:moveTo>
                  <a:lnTo>
                    <a:pt x="367030" y="11556"/>
                  </a:lnTo>
                  <a:lnTo>
                    <a:pt x="367030" y="13969"/>
                  </a:lnTo>
                  <a:lnTo>
                    <a:pt x="370840" y="13969"/>
                  </a:lnTo>
                  <a:lnTo>
                    <a:pt x="370840" y="11556"/>
                  </a:lnTo>
                  <a:close/>
                </a:path>
                <a:path w="370840" h="298450">
                  <a:moveTo>
                    <a:pt x="3810" y="7747"/>
                  </a:moveTo>
                  <a:lnTo>
                    <a:pt x="0" y="7747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7747"/>
                  </a:lnTo>
                  <a:close/>
                </a:path>
                <a:path w="370840" h="298450">
                  <a:moveTo>
                    <a:pt x="370840" y="7747"/>
                  </a:moveTo>
                  <a:lnTo>
                    <a:pt x="367030" y="7747"/>
                  </a:lnTo>
                  <a:lnTo>
                    <a:pt x="367030" y="11429"/>
                  </a:lnTo>
                  <a:lnTo>
                    <a:pt x="370840" y="11429"/>
                  </a:lnTo>
                  <a:lnTo>
                    <a:pt x="370840" y="7747"/>
                  </a:lnTo>
                  <a:close/>
                </a:path>
                <a:path w="370840" h="298450">
                  <a:moveTo>
                    <a:pt x="3810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5206"/>
                  </a:lnTo>
                  <a:close/>
                </a:path>
                <a:path w="370840" h="298450">
                  <a:moveTo>
                    <a:pt x="370840" y="5206"/>
                  </a:moveTo>
                  <a:lnTo>
                    <a:pt x="367030" y="5206"/>
                  </a:lnTo>
                  <a:lnTo>
                    <a:pt x="367030" y="7619"/>
                  </a:lnTo>
                  <a:lnTo>
                    <a:pt x="370840" y="7619"/>
                  </a:lnTo>
                  <a:lnTo>
                    <a:pt x="370840" y="5206"/>
                  </a:lnTo>
                  <a:close/>
                </a:path>
                <a:path w="370840" h="298450">
                  <a:moveTo>
                    <a:pt x="370840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70840" y="3810"/>
                  </a:lnTo>
                  <a:lnTo>
                    <a:pt x="370840" y="1397"/>
                  </a:lnTo>
                  <a:close/>
                </a:path>
                <a:path w="370840" h="298450">
                  <a:moveTo>
                    <a:pt x="370840" y="3810"/>
                  </a:moveTo>
                  <a:lnTo>
                    <a:pt x="367030" y="3810"/>
                  </a:lnTo>
                  <a:lnTo>
                    <a:pt x="367030" y="5079"/>
                  </a:lnTo>
                  <a:lnTo>
                    <a:pt x="370840" y="5079"/>
                  </a:lnTo>
                  <a:lnTo>
                    <a:pt x="370840" y="3810"/>
                  </a:lnTo>
                  <a:close/>
                </a:path>
                <a:path w="370840" h="298450">
                  <a:moveTo>
                    <a:pt x="3708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40" y="1269"/>
                  </a:lnTo>
                  <a:lnTo>
                    <a:pt x="370840" y="0"/>
                  </a:lnTo>
                  <a:close/>
                </a:path>
                <a:path w="370840" h="29845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70840" h="298450">
                  <a:moveTo>
                    <a:pt x="370840" y="34290"/>
                  </a:moveTo>
                  <a:lnTo>
                    <a:pt x="367030" y="34290"/>
                  </a:lnTo>
                  <a:lnTo>
                    <a:pt x="367030" y="40639"/>
                  </a:lnTo>
                  <a:lnTo>
                    <a:pt x="370840" y="40639"/>
                  </a:lnTo>
                  <a:lnTo>
                    <a:pt x="370840" y="34290"/>
                  </a:lnTo>
                  <a:close/>
                </a:path>
                <a:path w="370840" h="298450">
                  <a:moveTo>
                    <a:pt x="3810" y="40640"/>
                  </a:moveTo>
                  <a:lnTo>
                    <a:pt x="0" y="406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40640"/>
                  </a:lnTo>
                  <a:close/>
                </a:path>
                <a:path w="370840" h="298450">
                  <a:moveTo>
                    <a:pt x="370840" y="40640"/>
                  </a:moveTo>
                  <a:lnTo>
                    <a:pt x="367030" y="40640"/>
                  </a:lnTo>
                  <a:lnTo>
                    <a:pt x="367030" y="59689"/>
                  </a:lnTo>
                  <a:lnTo>
                    <a:pt x="370840" y="59689"/>
                  </a:lnTo>
                  <a:lnTo>
                    <a:pt x="370840" y="40640"/>
                  </a:lnTo>
                  <a:close/>
                </a:path>
                <a:path w="370840" h="298450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90"/>
                  </a:lnTo>
                  <a:close/>
                </a:path>
                <a:path w="370840" h="298450">
                  <a:moveTo>
                    <a:pt x="370840" y="59690"/>
                  </a:moveTo>
                  <a:lnTo>
                    <a:pt x="367030" y="59690"/>
                  </a:lnTo>
                  <a:lnTo>
                    <a:pt x="367030" y="66039"/>
                  </a:lnTo>
                  <a:lnTo>
                    <a:pt x="370840" y="66039"/>
                  </a:lnTo>
                  <a:lnTo>
                    <a:pt x="370840" y="59690"/>
                  </a:lnTo>
                  <a:close/>
                </a:path>
                <a:path w="370840" h="298450">
                  <a:moveTo>
                    <a:pt x="3810" y="66040"/>
                  </a:moveTo>
                  <a:lnTo>
                    <a:pt x="0" y="6604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66040"/>
                  </a:lnTo>
                  <a:close/>
                </a:path>
                <a:path w="370840" h="298450">
                  <a:moveTo>
                    <a:pt x="370840" y="66040"/>
                  </a:moveTo>
                  <a:lnTo>
                    <a:pt x="367030" y="66040"/>
                  </a:lnTo>
                  <a:lnTo>
                    <a:pt x="367030" y="177800"/>
                  </a:lnTo>
                  <a:lnTo>
                    <a:pt x="370840" y="177800"/>
                  </a:lnTo>
                  <a:lnTo>
                    <a:pt x="370840" y="66040"/>
                  </a:lnTo>
                  <a:close/>
                </a:path>
                <a:path w="370840" h="298450">
                  <a:moveTo>
                    <a:pt x="3810" y="177800"/>
                  </a:moveTo>
                  <a:lnTo>
                    <a:pt x="0" y="17780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77800"/>
                  </a:lnTo>
                  <a:close/>
                </a:path>
                <a:path w="370840" h="298450">
                  <a:moveTo>
                    <a:pt x="370840" y="177800"/>
                  </a:moveTo>
                  <a:lnTo>
                    <a:pt x="367030" y="177800"/>
                  </a:lnTo>
                  <a:lnTo>
                    <a:pt x="367030" y="203200"/>
                  </a:lnTo>
                  <a:lnTo>
                    <a:pt x="370840" y="203200"/>
                  </a:lnTo>
                  <a:lnTo>
                    <a:pt x="370840" y="177800"/>
                  </a:lnTo>
                  <a:close/>
                </a:path>
                <a:path w="370840" h="298450">
                  <a:moveTo>
                    <a:pt x="381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3200"/>
                  </a:lnTo>
                  <a:close/>
                </a:path>
                <a:path w="370840" h="298450">
                  <a:moveTo>
                    <a:pt x="370840" y="203200"/>
                  </a:moveTo>
                  <a:lnTo>
                    <a:pt x="367030" y="203200"/>
                  </a:lnTo>
                  <a:lnTo>
                    <a:pt x="367030" y="209550"/>
                  </a:lnTo>
                  <a:lnTo>
                    <a:pt x="370840" y="209550"/>
                  </a:lnTo>
                  <a:lnTo>
                    <a:pt x="370840" y="203200"/>
                  </a:lnTo>
                  <a:close/>
                </a:path>
                <a:path w="370840" h="298450">
                  <a:moveTo>
                    <a:pt x="3810" y="209550"/>
                  </a:moveTo>
                  <a:lnTo>
                    <a:pt x="0" y="20955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09550"/>
                  </a:lnTo>
                  <a:close/>
                </a:path>
                <a:path w="370840" h="298450">
                  <a:moveTo>
                    <a:pt x="370840" y="209550"/>
                  </a:moveTo>
                  <a:lnTo>
                    <a:pt x="367030" y="209550"/>
                  </a:lnTo>
                  <a:lnTo>
                    <a:pt x="367030" y="222250"/>
                  </a:lnTo>
                  <a:lnTo>
                    <a:pt x="370840" y="222250"/>
                  </a:lnTo>
                  <a:lnTo>
                    <a:pt x="370840" y="209550"/>
                  </a:lnTo>
                  <a:close/>
                </a:path>
                <a:path w="370840" h="298450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70840" h="298450">
                  <a:moveTo>
                    <a:pt x="370840" y="222250"/>
                  </a:moveTo>
                  <a:lnTo>
                    <a:pt x="367030" y="222250"/>
                  </a:lnTo>
                  <a:lnTo>
                    <a:pt x="367030" y="228600"/>
                  </a:lnTo>
                  <a:lnTo>
                    <a:pt x="370840" y="228600"/>
                  </a:lnTo>
                  <a:lnTo>
                    <a:pt x="370840" y="222250"/>
                  </a:lnTo>
                  <a:close/>
                </a:path>
                <a:path w="370840" h="298450">
                  <a:moveTo>
                    <a:pt x="3810" y="228600"/>
                  </a:moveTo>
                  <a:lnTo>
                    <a:pt x="0" y="22860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8600"/>
                  </a:lnTo>
                  <a:close/>
                </a:path>
                <a:path w="370840" h="298450">
                  <a:moveTo>
                    <a:pt x="370840" y="228600"/>
                  </a:moveTo>
                  <a:lnTo>
                    <a:pt x="367030" y="228600"/>
                  </a:lnTo>
                  <a:lnTo>
                    <a:pt x="367030" y="240030"/>
                  </a:lnTo>
                  <a:lnTo>
                    <a:pt x="370840" y="240030"/>
                  </a:lnTo>
                  <a:lnTo>
                    <a:pt x="370840" y="228600"/>
                  </a:lnTo>
                  <a:close/>
                </a:path>
                <a:path w="370840" h="298450">
                  <a:moveTo>
                    <a:pt x="3810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0030"/>
                  </a:lnTo>
                  <a:close/>
                </a:path>
                <a:path w="370840" h="298450">
                  <a:moveTo>
                    <a:pt x="370840" y="240030"/>
                  </a:moveTo>
                  <a:lnTo>
                    <a:pt x="367030" y="240030"/>
                  </a:lnTo>
                  <a:lnTo>
                    <a:pt x="367030" y="247650"/>
                  </a:lnTo>
                  <a:lnTo>
                    <a:pt x="370840" y="247650"/>
                  </a:lnTo>
                  <a:lnTo>
                    <a:pt x="370840" y="240030"/>
                  </a:lnTo>
                  <a:close/>
                </a:path>
                <a:path w="370840" h="298450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70840" h="298450">
                  <a:moveTo>
                    <a:pt x="370840" y="247650"/>
                  </a:moveTo>
                  <a:lnTo>
                    <a:pt x="367030" y="247650"/>
                  </a:lnTo>
                  <a:lnTo>
                    <a:pt x="367030" y="254000"/>
                  </a:lnTo>
                  <a:lnTo>
                    <a:pt x="370840" y="254000"/>
                  </a:lnTo>
                  <a:lnTo>
                    <a:pt x="370840" y="247650"/>
                  </a:lnTo>
                  <a:close/>
                </a:path>
                <a:path w="370840" h="298450">
                  <a:moveTo>
                    <a:pt x="381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4000"/>
                  </a:lnTo>
                  <a:close/>
                </a:path>
                <a:path w="370840" h="298450">
                  <a:moveTo>
                    <a:pt x="370840" y="254000"/>
                  </a:moveTo>
                  <a:lnTo>
                    <a:pt x="367030" y="254000"/>
                  </a:lnTo>
                  <a:lnTo>
                    <a:pt x="367030" y="259080"/>
                  </a:lnTo>
                  <a:lnTo>
                    <a:pt x="370840" y="259080"/>
                  </a:lnTo>
                  <a:lnTo>
                    <a:pt x="370840" y="254000"/>
                  </a:lnTo>
                  <a:close/>
                </a:path>
                <a:path w="370840" h="298450">
                  <a:moveTo>
                    <a:pt x="3810" y="259080"/>
                  </a:moveTo>
                  <a:lnTo>
                    <a:pt x="0" y="25908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59080"/>
                  </a:lnTo>
                  <a:close/>
                </a:path>
                <a:path w="370840" h="298450">
                  <a:moveTo>
                    <a:pt x="370840" y="259080"/>
                  </a:moveTo>
                  <a:lnTo>
                    <a:pt x="367030" y="259080"/>
                  </a:lnTo>
                  <a:lnTo>
                    <a:pt x="367030" y="266700"/>
                  </a:lnTo>
                  <a:lnTo>
                    <a:pt x="370840" y="266700"/>
                  </a:lnTo>
                  <a:lnTo>
                    <a:pt x="370840" y="259080"/>
                  </a:lnTo>
                  <a:close/>
                </a:path>
                <a:path w="370840" h="298450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6700"/>
                  </a:lnTo>
                  <a:close/>
                </a:path>
                <a:path w="370840" h="298450">
                  <a:moveTo>
                    <a:pt x="370840" y="266700"/>
                  </a:moveTo>
                  <a:lnTo>
                    <a:pt x="367030" y="266700"/>
                  </a:lnTo>
                  <a:lnTo>
                    <a:pt x="367030" y="273050"/>
                  </a:lnTo>
                  <a:lnTo>
                    <a:pt x="370840" y="273050"/>
                  </a:lnTo>
                  <a:lnTo>
                    <a:pt x="370840" y="266700"/>
                  </a:lnTo>
                  <a:close/>
                </a:path>
                <a:path w="370840" h="298450">
                  <a:moveTo>
                    <a:pt x="3810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70840" h="298450">
                  <a:moveTo>
                    <a:pt x="370840" y="273050"/>
                  </a:moveTo>
                  <a:lnTo>
                    <a:pt x="367030" y="273050"/>
                  </a:lnTo>
                  <a:lnTo>
                    <a:pt x="367030" y="278130"/>
                  </a:lnTo>
                  <a:lnTo>
                    <a:pt x="370840" y="278130"/>
                  </a:lnTo>
                  <a:lnTo>
                    <a:pt x="370840" y="273050"/>
                  </a:lnTo>
                  <a:close/>
                </a:path>
                <a:path w="370840" h="298450">
                  <a:moveTo>
                    <a:pt x="3810" y="278130"/>
                  </a:moveTo>
                  <a:lnTo>
                    <a:pt x="0" y="27813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8130"/>
                  </a:lnTo>
                  <a:close/>
                </a:path>
                <a:path w="370840" h="298450">
                  <a:moveTo>
                    <a:pt x="370840" y="278130"/>
                  </a:moveTo>
                  <a:lnTo>
                    <a:pt x="367030" y="278130"/>
                  </a:lnTo>
                  <a:lnTo>
                    <a:pt x="367030" y="285750"/>
                  </a:lnTo>
                  <a:lnTo>
                    <a:pt x="370840" y="285750"/>
                  </a:lnTo>
                  <a:lnTo>
                    <a:pt x="370840" y="278130"/>
                  </a:lnTo>
                  <a:close/>
                </a:path>
                <a:path w="370840" h="298450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370840" h="298450">
                  <a:moveTo>
                    <a:pt x="370840" y="285750"/>
                  </a:moveTo>
                  <a:lnTo>
                    <a:pt x="367030" y="285750"/>
                  </a:lnTo>
                  <a:lnTo>
                    <a:pt x="367030" y="292100"/>
                  </a:lnTo>
                  <a:lnTo>
                    <a:pt x="370840" y="292100"/>
                  </a:lnTo>
                  <a:lnTo>
                    <a:pt x="370840" y="285750"/>
                  </a:lnTo>
                  <a:close/>
                </a:path>
                <a:path w="370840" h="298450">
                  <a:moveTo>
                    <a:pt x="3810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370840" y="298450"/>
                  </a:lnTo>
                  <a:lnTo>
                    <a:pt x="370840" y="294640"/>
                  </a:lnTo>
                  <a:lnTo>
                    <a:pt x="3810" y="294640"/>
                  </a:lnTo>
                  <a:lnTo>
                    <a:pt x="3810" y="292100"/>
                  </a:lnTo>
                  <a:close/>
                </a:path>
                <a:path w="370840" h="298450">
                  <a:moveTo>
                    <a:pt x="370840" y="292100"/>
                  </a:moveTo>
                  <a:lnTo>
                    <a:pt x="367030" y="292100"/>
                  </a:lnTo>
                  <a:lnTo>
                    <a:pt x="367030" y="294640"/>
                  </a:lnTo>
                  <a:lnTo>
                    <a:pt x="370840" y="294640"/>
                  </a:lnTo>
                  <a:lnTo>
                    <a:pt x="370840" y="292100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30579" y="344170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29">
                  <a:moveTo>
                    <a:pt x="3809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337"/>
                  </a:lnTo>
                  <a:close/>
                </a:path>
                <a:path w="363219" h="290829">
                  <a:moveTo>
                    <a:pt x="363219" y="29337"/>
                  </a:moveTo>
                  <a:lnTo>
                    <a:pt x="359409" y="29337"/>
                  </a:lnTo>
                  <a:lnTo>
                    <a:pt x="359409" y="30479"/>
                  </a:lnTo>
                  <a:lnTo>
                    <a:pt x="363219" y="30479"/>
                  </a:lnTo>
                  <a:lnTo>
                    <a:pt x="363219" y="29337"/>
                  </a:lnTo>
                  <a:close/>
                </a:path>
                <a:path w="363219" h="290829">
                  <a:moveTo>
                    <a:pt x="3809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6796"/>
                  </a:lnTo>
                  <a:close/>
                </a:path>
                <a:path w="363219" h="290829">
                  <a:moveTo>
                    <a:pt x="363219" y="26796"/>
                  </a:moveTo>
                  <a:lnTo>
                    <a:pt x="359409" y="26796"/>
                  </a:lnTo>
                  <a:lnTo>
                    <a:pt x="359409" y="29209"/>
                  </a:lnTo>
                  <a:lnTo>
                    <a:pt x="363219" y="29209"/>
                  </a:lnTo>
                  <a:lnTo>
                    <a:pt x="363219" y="26796"/>
                  </a:lnTo>
                  <a:close/>
                </a:path>
                <a:path w="363219" h="290829">
                  <a:moveTo>
                    <a:pt x="3809" y="22987"/>
                  </a:moveTo>
                  <a:lnTo>
                    <a:pt x="0" y="22987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2987"/>
                  </a:lnTo>
                  <a:close/>
                </a:path>
                <a:path w="363219" h="290829">
                  <a:moveTo>
                    <a:pt x="363219" y="22987"/>
                  </a:moveTo>
                  <a:lnTo>
                    <a:pt x="359409" y="22987"/>
                  </a:lnTo>
                  <a:lnTo>
                    <a:pt x="359409" y="26669"/>
                  </a:lnTo>
                  <a:lnTo>
                    <a:pt x="363219" y="26669"/>
                  </a:lnTo>
                  <a:lnTo>
                    <a:pt x="363219" y="22987"/>
                  </a:lnTo>
                  <a:close/>
                </a:path>
                <a:path w="363219" h="290829">
                  <a:moveTo>
                    <a:pt x="3809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0446"/>
                  </a:lnTo>
                  <a:close/>
                </a:path>
                <a:path w="363219" h="290829">
                  <a:moveTo>
                    <a:pt x="363219" y="20446"/>
                  </a:moveTo>
                  <a:lnTo>
                    <a:pt x="359409" y="20446"/>
                  </a:lnTo>
                  <a:lnTo>
                    <a:pt x="359409" y="22859"/>
                  </a:lnTo>
                  <a:lnTo>
                    <a:pt x="363219" y="22859"/>
                  </a:lnTo>
                  <a:lnTo>
                    <a:pt x="363219" y="20446"/>
                  </a:lnTo>
                  <a:close/>
                </a:path>
                <a:path w="363219" h="290829">
                  <a:moveTo>
                    <a:pt x="3809" y="14096"/>
                  </a:moveTo>
                  <a:lnTo>
                    <a:pt x="0" y="14096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4096"/>
                  </a:lnTo>
                  <a:close/>
                </a:path>
                <a:path w="363219" h="290829">
                  <a:moveTo>
                    <a:pt x="363219" y="14096"/>
                  </a:moveTo>
                  <a:lnTo>
                    <a:pt x="359409" y="14096"/>
                  </a:lnTo>
                  <a:lnTo>
                    <a:pt x="359409" y="20319"/>
                  </a:lnTo>
                  <a:lnTo>
                    <a:pt x="363219" y="20319"/>
                  </a:lnTo>
                  <a:lnTo>
                    <a:pt x="363219" y="14096"/>
                  </a:lnTo>
                  <a:close/>
                </a:path>
                <a:path w="363219" h="290829">
                  <a:moveTo>
                    <a:pt x="3809" y="10287"/>
                  </a:moveTo>
                  <a:lnTo>
                    <a:pt x="0" y="10287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0287"/>
                  </a:lnTo>
                  <a:close/>
                </a:path>
                <a:path w="363219" h="290829">
                  <a:moveTo>
                    <a:pt x="363219" y="10287"/>
                  </a:moveTo>
                  <a:lnTo>
                    <a:pt x="359409" y="10287"/>
                  </a:lnTo>
                  <a:lnTo>
                    <a:pt x="359409" y="13969"/>
                  </a:lnTo>
                  <a:lnTo>
                    <a:pt x="363219" y="13969"/>
                  </a:lnTo>
                  <a:lnTo>
                    <a:pt x="363219" y="10287"/>
                  </a:lnTo>
                  <a:close/>
                </a:path>
                <a:path w="363219" h="290829">
                  <a:moveTo>
                    <a:pt x="3809" y="7746"/>
                  </a:moveTo>
                  <a:lnTo>
                    <a:pt x="0" y="7746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7746"/>
                  </a:lnTo>
                  <a:close/>
                </a:path>
                <a:path w="363219" h="290829">
                  <a:moveTo>
                    <a:pt x="363219" y="7746"/>
                  </a:moveTo>
                  <a:lnTo>
                    <a:pt x="359409" y="7746"/>
                  </a:lnTo>
                  <a:lnTo>
                    <a:pt x="359409" y="10159"/>
                  </a:lnTo>
                  <a:lnTo>
                    <a:pt x="363219" y="10159"/>
                  </a:lnTo>
                  <a:lnTo>
                    <a:pt x="363219" y="7746"/>
                  </a:lnTo>
                  <a:close/>
                </a:path>
                <a:path w="363219" h="290829">
                  <a:moveTo>
                    <a:pt x="3809" y="3937"/>
                  </a:moveTo>
                  <a:lnTo>
                    <a:pt x="0" y="3937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937"/>
                  </a:lnTo>
                  <a:close/>
                </a:path>
                <a:path w="363219" h="290829">
                  <a:moveTo>
                    <a:pt x="363219" y="3937"/>
                  </a:moveTo>
                  <a:lnTo>
                    <a:pt x="359409" y="3937"/>
                  </a:lnTo>
                  <a:lnTo>
                    <a:pt x="359409" y="7619"/>
                  </a:lnTo>
                  <a:lnTo>
                    <a:pt x="363219" y="7619"/>
                  </a:lnTo>
                  <a:lnTo>
                    <a:pt x="363219" y="3937"/>
                  </a:lnTo>
                  <a:close/>
                </a:path>
                <a:path w="363219" h="290829">
                  <a:moveTo>
                    <a:pt x="363219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63219" y="3809"/>
                  </a:lnTo>
                  <a:lnTo>
                    <a:pt x="363219" y="1396"/>
                  </a:lnTo>
                  <a:close/>
                </a:path>
                <a:path w="363219" h="290829">
                  <a:moveTo>
                    <a:pt x="3632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19" y="1269"/>
                  </a:lnTo>
                  <a:lnTo>
                    <a:pt x="363219" y="0"/>
                  </a:lnTo>
                  <a:close/>
                </a:path>
                <a:path w="363219" h="290829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63219" h="290829">
                  <a:moveTo>
                    <a:pt x="363219" y="30480"/>
                  </a:moveTo>
                  <a:lnTo>
                    <a:pt x="359409" y="30480"/>
                  </a:lnTo>
                  <a:lnTo>
                    <a:pt x="359409" y="36829"/>
                  </a:lnTo>
                  <a:lnTo>
                    <a:pt x="363219" y="36829"/>
                  </a:lnTo>
                  <a:lnTo>
                    <a:pt x="363219" y="30480"/>
                  </a:lnTo>
                  <a:close/>
                </a:path>
                <a:path w="363219" h="290829">
                  <a:moveTo>
                    <a:pt x="3809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36830"/>
                  </a:lnTo>
                  <a:close/>
                </a:path>
                <a:path w="363219" h="290829">
                  <a:moveTo>
                    <a:pt x="363219" y="36830"/>
                  </a:moveTo>
                  <a:lnTo>
                    <a:pt x="359409" y="36830"/>
                  </a:lnTo>
                  <a:lnTo>
                    <a:pt x="359409" y="55879"/>
                  </a:lnTo>
                  <a:lnTo>
                    <a:pt x="363219" y="55879"/>
                  </a:lnTo>
                  <a:lnTo>
                    <a:pt x="363219" y="36830"/>
                  </a:lnTo>
                  <a:close/>
                </a:path>
                <a:path w="363219" h="290829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363219" h="290829">
                  <a:moveTo>
                    <a:pt x="363219" y="55880"/>
                  </a:moveTo>
                  <a:lnTo>
                    <a:pt x="359409" y="55880"/>
                  </a:lnTo>
                  <a:lnTo>
                    <a:pt x="359409" y="62229"/>
                  </a:lnTo>
                  <a:lnTo>
                    <a:pt x="363219" y="62229"/>
                  </a:lnTo>
                  <a:lnTo>
                    <a:pt x="363219" y="55880"/>
                  </a:lnTo>
                  <a:close/>
                </a:path>
                <a:path w="363219" h="290829">
                  <a:moveTo>
                    <a:pt x="3809" y="62230"/>
                  </a:moveTo>
                  <a:lnTo>
                    <a:pt x="0" y="6223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62230"/>
                  </a:lnTo>
                  <a:close/>
                </a:path>
                <a:path w="363219" h="290829">
                  <a:moveTo>
                    <a:pt x="363219" y="62230"/>
                  </a:moveTo>
                  <a:lnTo>
                    <a:pt x="359409" y="62230"/>
                  </a:lnTo>
                  <a:lnTo>
                    <a:pt x="359409" y="173989"/>
                  </a:lnTo>
                  <a:lnTo>
                    <a:pt x="363219" y="173989"/>
                  </a:lnTo>
                  <a:lnTo>
                    <a:pt x="363219" y="62230"/>
                  </a:lnTo>
                  <a:close/>
                </a:path>
                <a:path w="363219" h="290829">
                  <a:moveTo>
                    <a:pt x="3809" y="173990"/>
                  </a:moveTo>
                  <a:lnTo>
                    <a:pt x="0" y="17399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73990"/>
                  </a:lnTo>
                  <a:close/>
                </a:path>
                <a:path w="363219" h="290829">
                  <a:moveTo>
                    <a:pt x="363219" y="173990"/>
                  </a:moveTo>
                  <a:lnTo>
                    <a:pt x="359409" y="173990"/>
                  </a:lnTo>
                  <a:lnTo>
                    <a:pt x="359409" y="199389"/>
                  </a:lnTo>
                  <a:lnTo>
                    <a:pt x="363219" y="199389"/>
                  </a:lnTo>
                  <a:lnTo>
                    <a:pt x="363219" y="173990"/>
                  </a:lnTo>
                  <a:close/>
                </a:path>
                <a:path w="363219" h="290829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363219" h="290829">
                  <a:moveTo>
                    <a:pt x="363219" y="199390"/>
                  </a:moveTo>
                  <a:lnTo>
                    <a:pt x="359409" y="199390"/>
                  </a:lnTo>
                  <a:lnTo>
                    <a:pt x="359409" y="205739"/>
                  </a:lnTo>
                  <a:lnTo>
                    <a:pt x="363219" y="205739"/>
                  </a:lnTo>
                  <a:lnTo>
                    <a:pt x="363219" y="199390"/>
                  </a:lnTo>
                  <a:close/>
                </a:path>
                <a:path w="363219" h="290829">
                  <a:moveTo>
                    <a:pt x="3809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05740"/>
                  </a:lnTo>
                  <a:close/>
                </a:path>
                <a:path w="363219" h="290829">
                  <a:moveTo>
                    <a:pt x="363219" y="205740"/>
                  </a:moveTo>
                  <a:lnTo>
                    <a:pt x="359409" y="205740"/>
                  </a:lnTo>
                  <a:lnTo>
                    <a:pt x="359409" y="218439"/>
                  </a:lnTo>
                  <a:lnTo>
                    <a:pt x="363219" y="218439"/>
                  </a:lnTo>
                  <a:lnTo>
                    <a:pt x="363219" y="205740"/>
                  </a:lnTo>
                  <a:close/>
                </a:path>
                <a:path w="363219" h="290829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63219" h="290829">
                  <a:moveTo>
                    <a:pt x="363219" y="218440"/>
                  </a:moveTo>
                  <a:lnTo>
                    <a:pt x="359409" y="218440"/>
                  </a:lnTo>
                  <a:lnTo>
                    <a:pt x="359409" y="224789"/>
                  </a:lnTo>
                  <a:lnTo>
                    <a:pt x="363219" y="224789"/>
                  </a:lnTo>
                  <a:lnTo>
                    <a:pt x="363219" y="218440"/>
                  </a:lnTo>
                  <a:close/>
                </a:path>
                <a:path w="363219" h="290829">
                  <a:moveTo>
                    <a:pt x="3809" y="224790"/>
                  </a:moveTo>
                  <a:lnTo>
                    <a:pt x="0" y="22479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4790"/>
                  </a:lnTo>
                  <a:close/>
                </a:path>
                <a:path w="363219" h="290829">
                  <a:moveTo>
                    <a:pt x="363219" y="224790"/>
                  </a:moveTo>
                  <a:lnTo>
                    <a:pt x="359409" y="224790"/>
                  </a:lnTo>
                  <a:lnTo>
                    <a:pt x="359409" y="236219"/>
                  </a:lnTo>
                  <a:lnTo>
                    <a:pt x="363219" y="236219"/>
                  </a:lnTo>
                  <a:lnTo>
                    <a:pt x="363219" y="224790"/>
                  </a:lnTo>
                  <a:close/>
                </a:path>
                <a:path w="363219" h="290829">
                  <a:moveTo>
                    <a:pt x="3809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6220"/>
                  </a:lnTo>
                  <a:close/>
                </a:path>
                <a:path w="363219" h="290829">
                  <a:moveTo>
                    <a:pt x="363219" y="236220"/>
                  </a:moveTo>
                  <a:lnTo>
                    <a:pt x="359409" y="236220"/>
                  </a:lnTo>
                  <a:lnTo>
                    <a:pt x="359409" y="243839"/>
                  </a:lnTo>
                  <a:lnTo>
                    <a:pt x="363219" y="243839"/>
                  </a:lnTo>
                  <a:lnTo>
                    <a:pt x="363219" y="236220"/>
                  </a:lnTo>
                  <a:close/>
                </a:path>
                <a:path w="363219" h="290829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63219" h="290829">
                  <a:moveTo>
                    <a:pt x="363219" y="243840"/>
                  </a:moveTo>
                  <a:lnTo>
                    <a:pt x="359409" y="243840"/>
                  </a:lnTo>
                  <a:lnTo>
                    <a:pt x="359409" y="250189"/>
                  </a:lnTo>
                  <a:lnTo>
                    <a:pt x="363219" y="250189"/>
                  </a:lnTo>
                  <a:lnTo>
                    <a:pt x="363219" y="243840"/>
                  </a:lnTo>
                  <a:close/>
                </a:path>
                <a:path w="363219" h="290829">
                  <a:moveTo>
                    <a:pt x="3809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0190"/>
                  </a:lnTo>
                  <a:close/>
                </a:path>
                <a:path w="363219" h="290829">
                  <a:moveTo>
                    <a:pt x="363219" y="250190"/>
                  </a:moveTo>
                  <a:lnTo>
                    <a:pt x="359409" y="250190"/>
                  </a:lnTo>
                  <a:lnTo>
                    <a:pt x="359409" y="255269"/>
                  </a:lnTo>
                  <a:lnTo>
                    <a:pt x="363219" y="255269"/>
                  </a:lnTo>
                  <a:lnTo>
                    <a:pt x="363219" y="250190"/>
                  </a:lnTo>
                  <a:close/>
                </a:path>
                <a:path w="363219" h="290829">
                  <a:moveTo>
                    <a:pt x="3809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5270"/>
                  </a:lnTo>
                  <a:close/>
                </a:path>
                <a:path w="363219" h="290829">
                  <a:moveTo>
                    <a:pt x="363219" y="255270"/>
                  </a:moveTo>
                  <a:lnTo>
                    <a:pt x="359409" y="255270"/>
                  </a:lnTo>
                  <a:lnTo>
                    <a:pt x="359409" y="262889"/>
                  </a:lnTo>
                  <a:lnTo>
                    <a:pt x="363219" y="262889"/>
                  </a:lnTo>
                  <a:lnTo>
                    <a:pt x="363219" y="255270"/>
                  </a:lnTo>
                  <a:close/>
                </a:path>
                <a:path w="363219" h="290829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63219" h="290829">
                  <a:moveTo>
                    <a:pt x="363219" y="262890"/>
                  </a:moveTo>
                  <a:lnTo>
                    <a:pt x="359409" y="262890"/>
                  </a:lnTo>
                  <a:lnTo>
                    <a:pt x="359409" y="269239"/>
                  </a:lnTo>
                  <a:lnTo>
                    <a:pt x="363219" y="269239"/>
                  </a:lnTo>
                  <a:lnTo>
                    <a:pt x="363219" y="262890"/>
                  </a:lnTo>
                  <a:close/>
                </a:path>
                <a:path w="363219" h="290829">
                  <a:moveTo>
                    <a:pt x="380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9240"/>
                  </a:lnTo>
                  <a:close/>
                </a:path>
                <a:path w="363219" h="290829">
                  <a:moveTo>
                    <a:pt x="363219" y="269240"/>
                  </a:moveTo>
                  <a:lnTo>
                    <a:pt x="359409" y="269240"/>
                  </a:lnTo>
                  <a:lnTo>
                    <a:pt x="359409" y="274319"/>
                  </a:lnTo>
                  <a:lnTo>
                    <a:pt x="363219" y="274319"/>
                  </a:lnTo>
                  <a:lnTo>
                    <a:pt x="363219" y="269240"/>
                  </a:lnTo>
                  <a:close/>
                </a:path>
                <a:path w="363219" h="290829">
                  <a:moveTo>
                    <a:pt x="380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4320"/>
                  </a:lnTo>
                  <a:close/>
                </a:path>
                <a:path w="363219" h="290829">
                  <a:moveTo>
                    <a:pt x="363219" y="274320"/>
                  </a:moveTo>
                  <a:lnTo>
                    <a:pt x="359409" y="274320"/>
                  </a:lnTo>
                  <a:lnTo>
                    <a:pt x="359409" y="281939"/>
                  </a:lnTo>
                  <a:lnTo>
                    <a:pt x="363219" y="281939"/>
                  </a:lnTo>
                  <a:lnTo>
                    <a:pt x="363219" y="274320"/>
                  </a:lnTo>
                  <a:close/>
                </a:path>
                <a:path w="363219" h="290829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63219" y="288289"/>
                  </a:lnTo>
                  <a:lnTo>
                    <a:pt x="363219" y="287019"/>
                  </a:lnTo>
                  <a:lnTo>
                    <a:pt x="3809" y="287019"/>
                  </a:lnTo>
                  <a:lnTo>
                    <a:pt x="3809" y="281940"/>
                  </a:lnTo>
                  <a:close/>
                </a:path>
                <a:path w="363219" h="290829">
                  <a:moveTo>
                    <a:pt x="363219" y="281940"/>
                  </a:moveTo>
                  <a:lnTo>
                    <a:pt x="359409" y="281940"/>
                  </a:lnTo>
                  <a:lnTo>
                    <a:pt x="359409" y="287019"/>
                  </a:lnTo>
                  <a:lnTo>
                    <a:pt x="363219" y="287019"/>
                  </a:lnTo>
                  <a:lnTo>
                    <a:pt x="363219" y="281940"/>
                  </a:lnTo>
                  <a:close/>
                </a:path>
                <a:path w="363219" h="290829">
                  <a:moveTo>
                    <a:pt x="36321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63219" y="290830"/>
                  </a:lnTo>
                  <a:lnTo>
                    <a:pt x="363219" y="288290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34390" y="3445637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2540" y="25400"/>
                  </a:moveTo>
                  <a:lnTo>
                    <a:pt x="0" y="25400"/>
                  </a:lnTo>
                  <a:lnTo>
                    <a:pt x="0" y="26542"/>
                  </a:lnTo>
                  <a:lnTo>
                    <a:pt x="2540" y="26542"/>
                  </a:lnTo>
                  <a:lnTo>
                    <a:pt x="2540" y="25400"/>
                  </a:lnTo>
                  <a:close/>
                </a:path>
                <a:path w="355600" h="283210">
                  <a:moveTo>
                    <a:pt x="355600" y="25400"/>
                  </a:moveTo>
                  <a:lnTo>
                    <a:pt x="351790" y="25400"/>
                  </a:lnTo>
                  <a:lnTo>
                    <a:pt x="351790" y="26542"/>
                  </a:lnTo>
                  <a:lnTo>
                    <a:pt x="355600" y="26542"/>
                  </a:lnTo>
                  <a:lnTo>
                    <a:pt x="355600" y="25400"/>
                  </a:lnTo>
                  <a:close/>
                </a:path>
                <a:path w="355600" h="283210">
                  <a:moveTo>
                    <a:pt x="2540" y="22859"/>
                  </a:moveTo>
                  <a:lnTo>
                    <a:pt x="0" y="22859"/>
                  </a:lnTo>
                  <a:lnTo>
                    <a:pt x="0" y="25272"/>
                  </a:lnTo>
                  <a:lnTo>
                    <a:pt x="2540" y="25272"/>
                  </a:lnTo>
                  <a:lnTo>
                    <a:pt x="2540" y="22859"/>
                  </a:lnTo>
                  <a:close/>
                </a:path>
                <a:path w="355600" h="283210">
                  <a:moveTo>
                    <a:pt x="355600" y="22859"/>
                  </a:moveTo>
                  <a:lnTo>
                    <a:pt x="351790" y="22859"/>
                  </a:lnTo>
                  <a:lnTo>
                    <a:pt x="351790" y="25272"/>
                  </a:lnTo>
                  <a:lnTo>
                    <a:pt x="355600" y="25272"/>
                  </a:lnTo>
                  <a:lnTo>
                    <a:pt x="355600" y="22859"/>
                  </a:lnTo>
                  <a:close/>
                </a:path>
                <a:path w="355600" h="283210">
                  <a:moveTo>
                    <a:pt x="2540" y="19050"/>
                  </a:moveTo>
                  <a:lnTo>
                    <a:pt x="0" y="19050"/>
                  </a:lnTo>
                  <a:lnTo>
                    <a:pt x="0" y="22732"/>
                  </a:lnTo>
                  <a:lnTo>
                    <a:pt x="2540" y="22732"/>
                  </a:lnTo>
                  <a:lnTo>
                    <a:pt x="2540" y="19050"/>
                  </a:lnTo>
                  <a:close/>
                </a:path>
                <a:path w="355600" h="283210">
                  <a:moveTo>
                    <a:pt x="355600" y="19050"/>
                  </a:moveTo>
                  <a:lnTo>
                    <a:pt x="351790" y="19050"/>
                  </a:lnTo>
                  <a:lnTo>
                    <a:pt x="351790" y="22732"/>
                  </a:lnTo>
                  <a:lnTo>
                    <a:pt x="355600" y="22732"/>
                  </a:lnTo>
                  <a:lnTo>
                    <a:pt x="355600" y="19050"/>
                  </a:lnTo>
                  <a:close/>
                </a:path>
                <a:path w="355600" h="283210">
                  <a:moveTo>
                    <a:pt x="2540" y="16509"/>
                  </a:moveTo>
                  <a:lnTo>
                    <a:pt x="0" y="16509"/>
                  </a:lnTo>
                  <a:lnTo>
                    <a:pt x="0" y="18922"/>
                  </a:lnTo>
                  <a:lnTo>
                    <a:pt x="2540" y="18922"/>
                  </a:lnTo>
                  <a:lnTo>
                    <a:pt x="2540" y="16509"/>
                  </a:lnTo>
                  <a:close/>
                </a:path>
                <a:path w="355600" h="283210">
                  <a:moveTo>
                    <a:pt x="355600" y="16509"/>
                  </a:moveTo>
                  <a:lnTo>
                    <a:pt x="351790" y="16509"/>
                  </a:lnTo>
                  <a:lnTo>
                    <a:pt x="351790" y="18922"/>
                  </a:lnTo>
                  <a:lnTo>
                    <a:pt x="355600" y="18922"/>
                  </a:lnTo>
                  <a:lnTo>
                    <a:pt x="355600" y="16509"/>
                  </a:lnTo>
                  <a:close/>
                </a:path>
                <a:path w="355600" h="283210">
                  <a:moveTo>
                    <a:pt x="2540" y="10159"/>
                  </a:moveTo>
                  <a:lnTo>
                    <a:pt x="0" y="10159"/>
                  </a:lnTo>
                  <a:lnTo>
                    <a:pt x="0" y="16382"/>
                  </a:lnTo>
                  <a:lnTo>
                    <a:pt x="2540" y="16382"/>
                  </a:lnTo>
                  <a:lnTo>
                    <a:pt x="2540" y="10159"/>
                  </a:lnTo>
                  <a:close/>
                </a:path>
                <a:path w="355600" h="283210">
                  <a:moveTo>
                    <a:pt x="355600" y="10159"/>
                  </a:moveTo>
                  <a:lnTo>
                    <a:pt x="351790" y="10159"/>
                  </a:lnTo>
                  <a:lnTo>
                    <a:pt x="351790" y="16382"/>
                  </a:lnTo>
                  <a:lnTo>
                    <a:pt x="355600" y="16382"/>
                  </a:lnTo>
                  <a:lnTo>
                    <a:pt x="355600" y="10159"/>
                  </a:lnTo>
                  <a:close/>
                </a:path>
                <a:path w="355600" h="283210">
                  <a:moveTo>
                    <a:pt x="2540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2540" y="10032"/>
                  </a:lnTo>
                  <a:lnTo>
                    <a:pt x="2540" y="6350"/>
                  </a:lnTo>
                  <a:close/>
                </a:path>
                <a:path w="355600" h="283210">
                  <a:moveTo>
                    <a:pt x="355600" y="6350"/>
                  </a:moveTo>
                  <a:lnTo>
                    <a:pt x="351790" y="6350"/>
                  </a:lnTo>
                  <a:lnTo>
                    <a:pt x="351790" y="10032"/>
                  </a:lnTo>
                  <a:lnTo>
                    <a:pt x="355600" y="10032"/>
                  </a:lnTo>
                  <a:lnTo>
                    <a:pt x="355600" y="6350"/>
                  </a:lnTo>
                  <a:close/>
                </a:path>
                <a:path w="355600" h="283210">
                  <a:moveTo>
                    <a:pt x="2540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2540" y="6222"/>
                  </a:lnTo>
                  <a:lnTo>
                    <a:pt x="2540" y="3809"/>
                  </a:lnTo>
                  <a:close/>
                </a:path>
                <a:path w="355600" h="283210">
                  <a:moveTo>
                    <a:pt x="355600" y="3809"/>
                  </a:moveTo>
                  <a:lnTo>
                    <a:pt x="351790" y="3809"/>
                  </a:lnTo>
                  <a:lnTo>
                    <a:pt x="351790" y="6222"/>
                  </a:lnTo>
                  <a:lnTo>
                    <a:pt x="355600" y="6222"/>
                  </a:lnTo>
                  <a:lnTo>
                    <a:pt x="355600" y="3809"/>
                  </a:lnTo>
                  <a:close/>
                </a:path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55600" y="3682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2540" y="26543"/>
                  </a:moveTo>
                  <a:lnTo>
                    <a:pt x="0" y="26543"/>
                  </a:lnTo>
                  <a:lnTo>
                    <a:pt x="0" y="32892"/>
                  </a:lnTo>
                  <a:lnTo>
                    <a:pt x="2540" y="32892"/>
                  </a:lnTo>
                  <a:lnTo>
                    <a:pt x="2540" y="26543"/>
                  </a:lnTo>
                  <a:close/>
                </a:path>
                <a:path w="355600" h="283210">
                  <a:moveTo>
                    <a:pt x="355600" y="26543"/>
                  </a:moveTo>
                  <a:lnTo>
                    <a:pt x="351790" y="26543"/>
                  </a:lnTo>
                  <a:lnTo>
                    <a:pt x="351790" y="32892"/>
                  </a:lnTo>
                  <a:lnTo>
                    <a:pt x="355600" y="32892"/>
                  </a:lnTo>
                  <a:lnTo>
                    <a:pt x="355600" y="26543"/>
                  </a:lnTo>
                  <a:close/>
                </a:path>
                <a:path w="355600" h="283210">
                  <a:moveTo>
                    <a:pt x="2540" y="32893"/>
                  </a:moveTo>
                  <a:lnTo>
                    <a:pt x="0" y="32893"/>
                  </a:lnTo>
                  <a:lnTo>
                    <a:pt x="0" y="51942"/>
                  </a:lnTo>
                  <a:lnTo>
                    <a:pt x="2540" y="51942"/>
                  </a:lnTo>
                  <a:lnTo>
                    <a:pt x="2540" y="32893"/>
                  </a:lnTo>
                  <a:close/>
                </a:path>
                <a:path w="355600" h="283210">
                  <a:moveTo>
                    <a:pt x="355600" y="32893"/>
                  </a:moveTo>
                  <a:lnTo>
                    <a:pt x="351790" y="32893"/>
                  </a:lnTo>
                  <a:lnTo>
                    <a:pt x="351790" y="51942"/>
                  </a:lnTo>
                  <a:lnTo>
                    <a:pt x="355600" y="51942"/>
                  </a:lnTo>
                  <a:lnTo>
                    <a:pt x="355600" y="32893"/>
                  </a:lnTo>
                  <a:close/>
                </a:path>
                <a:path w="355600" h="283210">
                  <a:moveTo>
                    <a:pt x="2540" y="51943"/>
                  </a:moveTo>
                  <a:lnTo>
                    <a:pt x="0" y="51943"/>
                  </a:lnTo>
                  <a:lnTo>
                    <a:pt x="0" y="58292"/>
                  </a:lnTo>
                  <a:lnTo>
                    <a:pt x="2540" y="58292"/>
                  </a:lnTo>
                  <a:lnTo>
                    <a:pt x="2540" y="51943"/>
                  </a:lnTo>
                  <a:close/>
                </a:path>
                <a:path w="355600" h="283210">
                  <a:moveTo>
                    <a:pt x="355600" y="51943"/>
                  </a:moveTo>
                  <a:lnTo>
                    <a:pt x="351790" y="51943"/>
                  </a:lnTo>
                  <a:lnTo>
                    <a:pt x="351790" y="58292"/>
                  </a:lnTo>
                  <a:lnTo>
                    <a:pt x="355600" y="58292"/>
                  </a:lnTo>
                  <a:lnTo>
                    <a:pt x="355600" y="51943"/>
                  </a:lnTo>
                  <a:close/>
                </a:path>
                <a:path w="355600" h="283210">
                  <a:moveTo>
                    <a:pt x="2540" y="58293"/>
                  </a:moveTo>
                  <a:lnTo>
                    <a:pt x="0" y="58293"/>
                  </a:lnTo>
                  <a:lnTo>
                    <a:pt x="0" y="170052"/>
                  </a:lnTo>
                  <a:lnTo>
                    <a:pt x="2540" y="170052"/>
                  </a:lnTo>
                  <a:lnTo>
                    <a:pt x="2540" y="58293"/>
                  </a:lnTo>
                  <a:close/>
                </a:path>
                <a:path w="355600" h="283210">
                  <a:moveTo>
                    <a:pt x="355600" y="58293"/>
                  </a:moveTo>
                  <a:lnTo>
                    <a:pt x="351790" y="58293"/>
                  </a:lnTo>
                  <a:lnTo>
                    <a:pt x="351790" y="170052"/>
                  </a:lnTo>
                  <a:lnTo>
                    <a:pt x="355600" y="170052"/>
                  </a:lnTo>
                  <a:lnTo>
                    <a:pt x="355600" y="58293"/>
                  </a:lnTo>
                  <a:close/>
                </a:path>
                <a:path w="355600" h="283210">
                  <a:moveTo>
                    <a:pt x="2540" y="170053"/>
                  </a:moveTo>
                  <a:lnTo>
                    <a:pt x="0" y="170053"/>
                  </a:lnTo>
                  <a:lnTo>
                    <a:pt x="0" y="195452"/>
                  </a:lnTo>
                  <a:lnTo>
                    <a:pt x="2540" y="195452"/>
                  </a:lnTo>
                  <a:lnTo>
                    <a:pt x="2540" y="170053"/>
                  </a:lnTo>
                  <a:close/>
                </a:path>
                <a:path w="355600" h="283210">
                  <a:moveTo>
                    <a:pt x="355600" y="170053"/>
                  </a:moveTo>
                  <a:lnTo>
                    <a:pt x="351790" y="170053"/>
                  </a:lnTo>
                  <a:lnTo>
                    <a:pt x="351790" y="195452"/>
                  </a:lnTo>
                  <a:lnTo>
                    <a:pt x="355600" y="195452"/>
                  </a:lnTo>
                  <a:lnTo>
                    <a:pt x="355600" y="170053"/>
                  </a:lnTo>
                  <a:close/>
                </a:path>
                <a:path w="355600" h="283210">
                  <a:moveTo>
                    <a:pt x="2540" y="195453"/>
                  </a:moveTo>
                  <a:lnTo>
                    <a:pt x="0" y="195453"/>
                  </a:lnTo>
                  <a:lnTo>
                    <a:pt x="0" y="201802"/>
                  </a:lnTo>
                  <a:lnTo>
                    <a:pt x="2540" y="201802"/>
                  </a:lnTo>
                  <a:lnTo>
                    <a:pt x="2540" y="195453"/>
                  </a:lnTo>
                  <a:close/>
                </a:path>
                <a:path w="355600" h="283210">
                  <a:moveTo>
                    <a:pt x="355600" y="195453"/>
                  </a:moveTo>
                  <a:lnTo>
                    <a:pt x="351790" y="195453"/>
                  </a:lnTo>
                  <a:lnTo>
                    <a:pt x="351790" y="201802"/>
                  </a:lnTo>
                  <a:lnTo>
                    <a:pt x="355600" y="201802"/>
                  </a:lnTo>
                  <a:lnTo>
                    <a:pt x="355600" y="195453"/>
                  </a:lnTo>
                  <a:close/>
                </a:path>
                <a:path w="355600" h="283210">
                  <a:moveTo>
                    <a:pt x="2540" y="201803"/>
                  </a:moveTo>
                  <a:lnTo>
                    <a:pt x="0" y="201803"/>
                  </a:lnTo>
                  <a:lnTo>
                    <a:pt x="0" y="214502"/>
                  </a:lnTo>
                  <a:lnTo>
                    <a:pt x="2540" y="214502"/>
                  </a:lnTo>
                  <a:lnTo>
                    <a:pt x="2540" y="201803"/>
                  </a:lnTo>
                  <a:close/>
                </a:path>
                <a:path w="355600" h="283210">
                  <a:moveTo>
                    <a:pt x="355600" y="201803"/>
                  </a:moveTo>
                  <a:lnTo>
                    <a:pt x="351790" y="201803"/>
                  </a:lnTo>
                  <a:lnTo>
                    <a:pt x="351790" y="214502"/>
                  </a:lnTo>
                  <a:lnTo>
                    <a:pt x="355600" y="214502"/>
                  </a:lnTo>
                  <a:lnTo>
                    <a:pt x="355600" y="201803"/>
                  </a:lnTo>
                  <a:close/>
                </a:path>
                <a:path w="355600" h="283210">
                  <a:moveTo>
                    <a:pt x="2540" y="214503"/>
                  </a:moveTo>
                  <a:lnTo>
                    <a:pt x="0" y="214503"/>
                  </a:lnTo>
                  <a:lnTo>
                    <a:pt x="0" y="220852"/>
                  </a:lnTo>
                  <a:lnTo>
                    <a:pt x="2540" y="220852"/>
                  </a:lnTo>
                  <a:lnTo>
                    <a:pt x="2540" y="214503"/>
                  </a:lnTo>
                  <a:close/>
                </a:path>
                <a:path w="355600" h="283210">
                  <a:moveTo>
                    <a:pt x="355600" y="214503"/>
                  </a:moveTo>
                  <a:lnTo>
                    <a:pt x="351790" y="214503"/>
                  </a:lnTo>
                  <a:lnTo>
                    <a:pt x="351790" y="220852"/>
                  </a:lnTo>
                  <a:lnTo>
                    <a:pt x="355600" y="220852"/>
                  </a:lnTo>
                  <a:lnTo>
                    <a:pt x="355600" y="214503"/>
                  </a:lnTo>
                  <a:close/>
                </a:path>
                <a:path w="355600" h="283210">
                  <a:moveTo>
                    <a:pt x="2540" y="220853"/>
                  </a:moveTo>
                  <a:lnTo>
                    <a:pt x="0" y="220853"/>
                  </a:lnTo>
                  <a:lnTo>
                    <a:pt x="0" y="232282"/>
                  </a:lnTo>
                  <a:lnTo>
                    <a:pt x="2540" y="232282"/>
                  </a:lnTo>
                  <a:lnTo>
                    <a:pt x="2540" y="220853"/>
                  </a:lnTo>
                  <a:close/>
                </a:path>
                <a:path w="355600" h="283210">
                  <a:moveTo>
                    <a:pt x="355600" y="220853"/>
                  </a:moveTo>
                  <a:lnTo>
                    <a:pt x="351790" y="220853"/>
                  </a:lnTo>
                  <a:lnTo>
                    <a:pt x="351790" y="232282"/>
                  </a:lnTo>
                  <a:lnTo>
                    <a:pt x="355600" y="232282"/>
                  </a:lnTo>
                  <a:lnTo>
                    <a:pt x="355600" y="220853"/>
                  </a:lnTo>
                  <a:close/>
                </a:path>
                <a:path w="355600" h="283210">
                  <a:moveTo>
                    <a:pt x="2540" y="232283"/>
                  </a:moveTo>
                  <a:lnTo>
                    <a:pt x="0" y="232283"/>
                  </a:lnTo>
                  <a:lnTo>
                    <a:pt x="0" y="239902"/>
                  </a:lnTo>
                  <a:lnTo>
                    <a:pt x="2540" y="239902"/>
                  </a:lnTo>
                  <a:lnTo>
                    <a:pt x="2540" y="232283"/>
                  </a:lnTo>
                  <a:close/>
                </a:path>
                <a:path w="355600" h="283210">
                  <a:moveTo>
                    <a:pt x="355600" y="232283"/>
                  </a:moveTo>
                  <a:lnTo>
                    <a:pt x="351790" y="232283"/>
                  </a:lnTo>
                  <a:lnTo>
                    <a:pt x="351790" y="239902"/>
                  </a:lnTo>
                  <a:lnTo>
                    <a:pt x="355600" y="239902"/>
                  </a:lnTo>
                  <a:lnTo>
                    <a:pt x="355600" y="232283"/>
                  </a:lnTo>
                  <a:close/>
                </a:path>
                <a:path w="355600" h="283210">
                  <a:moveTo>
                    <a:pt x="2540" y="239903"/>
                  </a:moveTo>
                  <a:lnTo>
                    <a:pt x="0" y="239903"/>
                  </a:lnTo>
                  <a:lnTo>
                    <a:pt x="0" y="246252"/>
                  </a:lnTo>
                  <a:lnTo>
                    <a:pt x="2540" y="246252"/>
                  </a:lnTo>
                  <a:lnTo>
                    <a:pt x="2540" y="239903"/>
                  </a:lnTo>
                  <a:close/>
                </a:path>
                <a:path w="355600" h="283210">
                  <a:moveTo>
                    <a:pt x="355600" y="239903"/>
                  </a:moveTo>
                  <a:lnTo>
                    <a:pt x="351790" y="239903"/>
                  </a:lnTo>
                  <a:lnTo>
                    <a:pt x="351790" y="246252"/>
                  </a:lnTo>
                  <a:lnTo>
                    <a:pt x="355600" y="246252"/>
                  </a:lnTo>
                  <a:lnTo>
                    <a:pt x="355600" y="239903"/>
                  </a:lnTo>
                  <a:close/>
                </a:path>
                <a:path w="355600" h="283210">
                  <a:moveTo>
                    <a:pt x="2540" y="246253"/>
                  </a:moveTo>
                  <a:lnTo>
                    <a:pt x="0" y="246253"/>
                  </a:lnTo>
                  <a:lnTo>
                    <a:pt x="0" y="251332"/>
                  </a:lnTo>
                  <a:lnTo>
                    <a:pt x="2540" y="251332"/>
                  </a:lnTo>
                  <a:lnTo>
                    <a:pt x="2540" y="246253"/>
                  </a:lnTo>
                  <a:close/>
                </a:path>
                <a:path w="355600" h="283210">
                  <a:moveTo>
                    <a:pt x="355600" y="246253"/>
                  </a:moveTo>
                  <a:lnTo>
                    <a:pt x="351790" y="246253"/>
                  </a:lnTo>
                  <a:lnTo>
                    <a:pt x="351790" y="251332"/>
                  </a:lnTo>
                  <a:lnTo>
                    <a:pt x="355600" y="251332"/>
                  </a:lnTo>
                  <a:lnTo>
                    <a:pt x="355600" y="246253"/>
                  </a:lnTo>
                  <a:close/>
                </a:path>
                <a:path w="355600" h="283210">
                  <a:moveTo>
                    <a:pt x="2540" y="251333"/>
                  </a:moveTo>
                  <a:lnTo>
                    <a:pt x="0" y="251333"/>
                  </a:lnTo>
                  <a:lnTo>
                    <a:pt x="0" y="258952"/>
                  </a:lnTo>
                  <a:lnTo>
                    <a:pt x="2540" y="258952"/>
                  </a:lnTo>
                  <a:lnTo>
                    <a:pt x="2540" y="251333"/>
                  </a:lnTo>
                  <a:close/>
                </a:path>
                <a:path w="355600" h="283210">
                  <a:moveTo>
                    <a:pt x="355600" y="251333"/>
                  </a:moveTo>
                  <a:lnTo>
                    <a:pt x="351790" y="251333"/>
                  </a:lnTo>
                  <a:lnTo>
                    <a:pt x="351790" y="258952"/>
                  </a:lnTo>
                  <a:lnTo>
                    <a:pt x="355600" y="258952"/>
                  </a:lnTo>
                  <a:lnTo>
                    <a:pt x="355600" y="251333"/>
                  </a:lnTo>
                  <a:close/>
                </a:path>
                <a:path w="355600" h="283210">
                  <a:moveTo>
                    <a:pt x="2540" y="258953"/>
                  </a:moveTo>
                  <a:lnTo>
                    <a:pt x="0" y="258953"/>
                  </a:lnTo>
                  <a:lnTo>
                    <a:pt x="0" y="265302"/>
                  </a:lnTo>
                  <a:lnTo>
                    <a:pt x="2540" y="265302"/>
                  </a:lnTo>
                  <a:lnTo>
                    <a:pt x="2540" y="258953"/>
                  </a:lnTo>
                  <a:close/>
                </a:path>
                <a:path w="355600" h="283210">
                  <a:moveTo>
                    <a:pt x="355600" y="258953"/>
                  </a:moveTo>
                  <a:lnTo>
                    <a:pt x="351790" y="258953"/>
                  </a:lnTo>
                  <a:lnTo>
                    <a:pt x="351790" y="265302"/>
                  </a:lnTo>
                  <a:lnTo>
                    <a:pt x="355600" y="265302"/>
                  </a:lnTo>
                  <a:lnTo>
                    <a:pt x="355600" y="258953"/>
                  </a:lnTo>
                  <a:close/>
                </a:path>
                <a:path w="355600" h="283210">
                  <a:moveTo>
                    <a:pt x="2540" y="265303"/>
                  </a:moveTo>
                  <a:lnTo>
                    <a:pt x="0" y="265303"/>
                  </a:lnTo>
                  <a:lnTo>
                    <a:pt x="0" y="270382"/>
                  </a:lnTo>
                  <a:lnTo>
                    <a:pt x="2540" y="270382"/>
                  </a:lnTo>
                  <a:lnTo>
                    <a:pt x="2540" y="265303"/>
                  </a:lnTo>
                  <a:close/>
                </a:path>
                <a:path w="355600" h="283210">
                  <a:moveTo>
                    <a:pt x="355600" y="265303"/>
                  </a:moveTo>
                  <a:lnTo>
                    <a:pt x="351790" y="265303"/>
                  </a:lnTo>
                  <a:lnTo>
                    <a:pt x="351790" y="270382"/>
                  </a:lnTo>
                  <a:lnTo>
                    <a:pt x="355600" y="270382"/>
                  </a:lnTo>
                  <a:lnTo>
                    <a:pt x="355600" y="265303"/>
                  </a:lnTo>
                  <a:close/>
                </a:path>
                <a:path w="355600" h="283210">
                  <a:moveTo>
                    <a:pt x="2540" y="270383"/>
                  </a:moveTo>
                  <a:lnTo>
                    <a:pt x="0" y="270383"/>
                  </a:lnTo>
                  <a:lnTo>
                    <a:pt x="0" y="278002"/>
                  </a:lnTo>
                  <a:lnTo>
                    <a:pt x="2540" y="278002"/>
                  </a:lnTo>
                  <a:lnTo>
                    <a:pt x="2540" y="270383"/>
                  </a:lnTo>
                  <a:close/>
                </a:path>
                <a:path w="355600" h="283210">
                  <a:moveTo>
                    <a:pt x="355600" y="270383"/>
                  </a:moveTo>
                  <a:lnTo>
                    <a:pt x="351790" y="270383"/>
                  </a:lnTo>
                  <a:lnTo>
                    <a:pt x="351790" y="278002"/>
                  </a:lnTo>
                  <a:lnTo>
                    <a:pt x="355600" y="278002"/>
                  </a:lnTo>
                  <a:lnTo>
                    <a:pt x="355600" y="270383"/>
                  </a:lnTo>
                  <a:close/>
                </a:path>
                <a:path w="355600" h="283210">
                  <a:moveTo>
                    <a:pt x="2540" y="278003"/>
                  </a:moveTo>
                  <a:lnTo>
                    <a:pt x="0" y="278003"/>
                  </a:lnTo>
                  <a:lnTo>
                    <a:pt x="0" y="283082"/>
                  </a:lnTo>
                  <a:lnTo>
                    <a:pt x="355600" y="283082"/>
                  </a:lnTo>
                  <a:lnTo>
                    <a:pt x="355600" y="279273"/>
                  </a:lnTo>
                  <a:lnTo>
                    <a:pt x="2540" y="279273"/>
                  </a:lnTo>
                  <a:lnTo>
                    <a:pt x="2540" y="278003"/>
                  </a:lnTo>
                  <a:close/>
                </a:path>
                <a:path w="355600" h="283210">
                  <a:moveTo>
                    <a:pt x="355600" y="278003"/>
                  </a:moveTo>
                  <a:lnTo>
                    <a:pt x="351790" y="278003"/>
                  </a:lnTo>
                  <a:lnTo>
                    <a:pt x="351790" y="279273"/>
                  </a:lnTo>
                  <a:lnTo>
                    <a:pt x="355600" y="279273"/>
                  </a:lnTo>
                  <a:lnTo>
                    <a:pt x="355600" y="278003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6929" y="3449447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09" y="21590"/>
                  </a:moveTo>
                  <a:lnTo>
                    <a:pt x="0" y="21590"/>
                  </a:lnTo>
                  <a:lnTo>
                    <a:pt x="0" y="22733"/>
                  </a:lnTo>
                  <a:lnTo>
                    <a:pt x="3809" y="22733"/>
                  </a:lnTo>
                  <a:lnTo>
                    <a:pt x="3809" y="21590"/>
                  </a:lnTo>
                  <a:close/>
                </a:path>
                <a:path w="349250" h="275589">
                  <a:moveTo>
                    <a:pt x="349250" y="21590"/>
                  </a:moveTo>
                  <a:lnTo>
                    <a:pt x="345439" y="21590"/>
                  </a:lnTo>
                  <a:lnTo>
                    <a:pt x="345439" y="22733"/>
                  </a:lnTo>
                  <a:lnTo>
                    <a:pt x="349250" y="22733"/>
                  </a:lnTo>
                  <a:lnTo>
                    <a:pt x="349250" y="21590"/>
                  </a:lnTo>
                  <a:close/>
                </a:path>
                <a:path w="349250" h="275589">
                  <a:moveTo>
                    <a:pt x="3809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3809" y="21462"/>
                  </a:lnTo>
                  <a:lnTo>
                    <a:pt x="3809" y="1905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39" y="19050"/>
                  </a:lnTo>
                  <a:lnTo>
                    <a:pt x="345439" y="21462"/>
                  </a:lnTo>
                  <a:lnTo>
                    <a:pt x="349250" y="21462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809" y="15240"/>
                  </a:moveTo>
                  <a:lnTo>
                    <a:pt x="0" y="15240"/>
                  </a:lnTo>
                  <a:lnTo>
                    <a:pt x="0" y="18923"/>
                  </a:lnTo>
                  <a:lnTo>
                    <a:pt x="3809" y="18923"/>
                  </a:lnTo>
                  <a:lnTo>
                    <a:pt x="3809" y="15240"/>
                  </a:lnTo>
                  <a:close/>
                </a:path>
                <a:path w="349250" h="275589">
                  <a:moveTo>
                    <a:pt x="349250" y="15240"/>
                  </a:moveTo>
                  <a:lnTo>
                    <a:pt x="345439" y="15240"/>
                  </a:lnTo>
                  <a:lnTo>
                    <a:pt x="345439" y="18923"/>
                  </a:lnTo>
                  <a:lnTo>
                    <a:pt x="349250" y="18923"/>
                  </a:lnTo>
                  <a:lnTo>
                    <a:pt x="349250" y="15240"/>
                  </a:lnTo>
                  <a:close/>
                </a:path>
                <a:path w="349250" h="275589">
                  <a:moveTo>
                    <a:pt x="3809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09" y="15112"/>
                  </a:lnTo>
                  <a:lnTo>
                    <a:pt x="3809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39" y="12700"/>
                  </a:lnTo>
                  <a:lnTo>
                    <a:pt x="345439" y="15112"/>
                  </a:lnTo>
                  <a:lnTo>
                    <a:pt x="349250" y="15112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809" y="6350"/>
                  </a:moveTo>
                  <a:lnTo>
                    <a:pt x="0" y="6350"/>
                  </a:lnTo>
                  <a:lnTo>
                    <a:pt x="0" y="12573"/>
                  </a:lnTo>
                  <a:lnTo>
                    <a:pt x="3809" y="12573"/>
                  </a:lnTo>
                  <a:lnTo>
                    <a:pt x="3809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2573"/>
                  </a:lnTo>
                  <a:lnTo>
                    <a:pt x="349250" y="12573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809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2540"/>
                  </a:lnTo>
                  <a:close/>
                </a:path>
                <a:path w="349250" h="275589">
                  <a:moveTo>
                    <a:pt x="349250" y="2540"/>
                  </a:moveTo>
                  <a:lnTo>
                    <a:pt x="345439" y="2540"/>
                  </a:lnTo>
                  <a:lnTo>
                    <a:pt x="345439" y="6223"/>
                  </a:lnTo>
                  <a:lnTo>
                    <a:pt x="349250" y="6223"/>
                  </a:lnTo>
                  <a:lnTo>
                    <a:pt x="349250" y="254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49250" y="2412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809" y="22733"/>
                  </a:moveTo>
                  <a:lnTo>
                    <a:pt x="0" y="22733"/>
                  </a:lnTo>
                  <a:lnTo>
                    <a:pt x="0" y="29083"/>
                  </a:lnTo>
                  <a:lnTo>
                    <a:pt x="3809" y="29083"/>
                  </a:lnTo>
                  <a:lnTo>
                    <a:pt x="3809" y="22733"/>
                  </a:lnTo>
                  <a:close/>
                </a:path>
                <a:path w="349250" h="275589">
                  <a:moveTo>
                    <a:pt x="349250" y="22733"/>
                  </a:moveTo>
                  <a:lnTo>
                    <a:pt x="345439" y="22733"/>
                  </a:lnTo>
                  <a:lnTo>
                    <a:pt x="345439" y="29083"/>
                  </a:lnTo>
                  <a:lnTo>
                    <a:pt x="349250" y="29083"/>
                  </a:lnTo>
                  <a:lnTo>
                    <a:pt x="349250" y="22733"/>
                  </a:lnTo>
                  <a:close/>
                </a:path>
                <a:path w="349250" h="275589">
                  <a:moveTo>
                    <a:pt x="3809" y="29083"/>
                  </a:moveTo>
                  <a:lnTo>
                    <a:pt x="0" y="290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29083"/>
                  </a:lnTo>
                  <a:close/>
                </a:path>
                <a:path w="349250" h="275589">
                  <a:moveTo>
                    <a:pt x="349250" y="29083"/>
                  </a:moveTo>
                  <a:lnTo>
                    <a:pt x="345439" y="29083"/>
                  </a:lnTo>
                  <a:lnTo>
                    <a:pt x="345439" y="48133"/>
                  </a:lnTo>
                  <a:lnTo>
                    <a:pt x="349250" y="48133"/>
                  </a:lnTo>
                  <a:lnTo>
                    <a:pt x="349250" y="29083"/>
                  </a:lnTo>
                  <a:close/>
                </a:path>
                <a:path w="349250" h="275589">
                  <a:moveTo>
                    <a:pt x="3809" y="48133"/>
                  </a:moveTo>
                  <a:lnTo>
                    <a:pt x="0" y="48133"/>
                  </a:lnTo>
                  <a:lnTo>
                    <a:pt x="0" y="54483"/>
                  </a:lnTo>
                  <a:lnTo>
                    <a:pt x="3809" y="54483"/>
                  </a:lnTo>
                  <a:lnTo>
                    <a:pt x="3809" y="48133"/>
                  </a:lnTo>
                  <a:close/>
                </a:path>
                <a:path w="349250" h="275589">
                  <a:moveTo>
                    <a:pt x="349250" y="48133"/>
                  </a:moveTo>
                  <a:lnTo>
                    <a:pt x="345439" y="48133"/>
                  </a:lnTo>
                  <a:lnTo>
                    <a:pt x="345439" y="54483"/>
                  </a:lnTo>
                  <a:lnTo>
                    <a:pt x="349250" y="54483"/>
                  </a:lnTo>
                  <a:lnTo>
                    <a:pt x="349250" y="48133"/>
                  </a:lnTo>
                  <a:close/>
                </a:path>
                <a:path w="349250" h="275589">
                  <a:moveTo>
                    <a:pt x="3809" y="54483"/>
                  </a:moveTo>
                  <a:lnTo>
                    <a:pt x="0" y="54483"/>
                  </a:lnTo>
                  <a:lnTo>
                    <a:pt x="0" y="166243"/>
                  </a:lnTo>
                  <a:lnTo>
                    <a:pt x="3809" y="166243"/>
                  </a:lnTo>
                  <a:lnTo>
                    <a:pt x="3809" y="54483"/>
                  </a:lnTo>
                  <a:close/>
                </a:path>
                <a:path w="349250" h="275589">
                  <a:moveTo>
                    <a:pt x="349250" y="54483"/>
                  </a:moveTo>
                  <a:lnTo>
                    <a:pt x="345439" y="54483"/>
                  </a:lnTo>
                  <a:lnTo>
                    <a:pt x="345439" y="166243"/>
                  </a:lnTo>
                  <a:lnTo>
                    <a:pt x="349250" y="166243"/>
                  </a:lnTo>
                  <a:lnTo>
                    <a:pt x="349250" y="54483"/>
                  </a:lnTo>
                  <a:close/>
                </a:path>
                <a:path w="349250" h="275589">
                  <a:moveTo>
                    <a:pt x="3809" y="166243"/>
                  </a:moveTo>
                  <a:lnTo>
                    <a:pt x="0" y="166243"/>
                  </a:lnTo>
                  <a:lnTo>
                    <a:pt x="0" y="191643"/>
                  </a:lnTo>
                  <a:lnTo>
                    <a:pt x="3809" y="191643"/>
                  </a:lnTo>
                  <a:lnTo>
                    <a:pt x="3809" y="166243"/>
                  </a:lnTo>
                  <a:close/>
                </a:path>
                <a:path w="349250" h="275589">
                  <a:moveTo>
                    <a:pt x="349250" y="166243"/>
                  </a:moveTo>
                  <a:lnTo>
                    <a:pt x="345439" y="166243"/>
                  </a:lnTo>
                  <a:lnTo>
                    <a:pt x="345439" y="191643"/>
                  </a:lnTo>
                  <a:lnTo>
                    <a:pt x="349250" y="191643"/>
                  </a:lnTo>
                  <a:lnTo>
                    <a:pt x="349250" y="166243"/>
                  </a:lnTo>
                  <a:close/>
                </a:path>
                <a:path w="349250" h="275589">
                  <a:moveTo>
                    <a:pt x="3809" y="191643"/>
                  </a:moveTo>
                  <a:lnTo>
                    <a:pt x="0" y="191643"/>
                  </a:lnTo>
                  <a:lnTo>
                    <a:pt x="0" y="197993"/>
                  </a:lnTo>
                  <a:lnTo>
                    <a:pt x="3809" y="197993"/>
                  </a:lnTo>
                  <a:lnTo>
                    <a:pt x="3809" y="191643"/>
                  </a:lnTo>
                  <a:close/>
                </a:path>
                <a:path w="349250" h="275589">
                  <a:moveTo>
                    <a:pt x="349250" y="191643"/>
                  </a:moveTo>
                  <a:lnTo>
                    <a:pt x="345439" y="191643"/>
                  </a:lnTo>
                  <a:lnTo>
                    <a:pt x="345439" y="197993"/>
                  </a:lnTo>
                  <a:lnTo>
                    <a:pt x="349250" y="197993"/>
                  </a:lnTo>
                  <a:lnTo>
                    <a:pt x="349250" y="191643"/>
                  </a:lnTo>
                  <a:close/>
                </a:path>
                <a:path w="349250" h="275589">
                  <a:moveTo>
                    <a:pt x="3809" y="197993"/>
                  </a:moveTo>
                  <a:lnTo>
                    <a:pt x="0" y="197993"/>
                  </a:lnTo>
                  <a:lnTo>
                    <a:pt x="0" y="210693"/>
                  </a:lnTo>
                  <a:lnTo>
                    <a:pt x="3809" y="210693"/>
                  </a:lnTo>
                  <a:lnTo>
                    <a:pt x="3809" y="197993"/>
                  </a:lnTo>
                  <a:close/>
                </a:path>
                <a:path w="349250" h="275589">
                  <a:moveTo>
                    <a:pt x="349250" y="197993"/>
                  </a:moveTo>
                  <a:lnTo>
                    <a:pt x="345439" y="197993"/>
                  </a:lnTo>
                  <a:lnTo>
                    <a:pt x="345439" y="210693"/>
                  </a:lnTo>
                  <a:lnTo>
                    <a:pt x="349250" y="210693"/>
                  </a:lnTo>
                  <a:lnTo>
                    <a:pt x="349250" y="197993"/>
                  </a:lnTo>
                  <a:close/>
                </a:path>
                <a:path w="349250" h="275589">
                  <a:moveTo>
                    <a:pt x="3809" y="210693"/>
                  </a:moveTo>
                  <a:lnTo>
                    <a:pt x="0" y="210693"/>
                  </a:lnTo>
                  <a:lnTo>
                    <a:pt x="0" y="217043"/>
                  </a:lnTo>
                  <a:lnTo>
                    <a:pt x="3809" y="217043"/>
                  </a:lnTo>
                  <a:lnTo>
                    <a:pt x="3809" y="210693"/>
                  </a:lnTo>
                  <a:close/>
                </a:path>
                <a:path w="349250" h="275589">
                  <a:moveTo>
                    <a:pt x="349250" y="210693"/>
                  </a:moveTo>
                  <a:lnTo>
                    <a:pt x="345439" y="210693"/>
                  </a:lnTo>
                  <a:lnTo>
                    <a:pt x="345439" y="217043"/>
                  </a:lnTo>
                  <a:lnTo>
                    <a:pt x="349250" y="217043"/>
                  </a:lnTo>
                  <a:lnTo>
                    <a:pt x="349250" y="210693"/>
                  </a:lnTo>
                  <a:close/>
                </a:path>
                <a:path w="349250" h="275589">
                  <a:moveTo>
                    <a:pt x="3809" y="217043"/>
                  </a:moveTo>
                  <a:lnTo>
                    <a:pt x="0" y="21704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217043"/>
                  </a:lnTo>
                  <a:close/>
                </a:path>
                <a:path w="349250" h="275589">
                  <a:moveTo>
                    <a:pt x="349250" y="217043"/>
                  </a:moveTo>
                  <a:lnTo>
                    <a:pt x="345439" y="217043"/>
                  </a:lnTo>
                  <a:lnTo>
                    <a:pt x="345439" y="228473"/>
                  </a:lnTo>
                  <a:lnTo>
                    <a:pt x="349250" y="228473"/>
                  </a:lnTo>
                  <a:lnTo>
                    <a:pt x="349250" y="217043"/>
                  </a:lnTo>
                  <a:close/>
                </a:path>
                <a:path w="349250" h="275589">
                  <a:moveTo>
                    <a:pt x="3809" y="228473"/>
                  </a:moveTo>
                  <a:lnTo>
                    <a:pt x="0" y="228473"/>
                  </a:lnTo>
                  <a:lnTo>
                    <a:pt x="0" y="236093"/>
                  </a:lnTo>
                  <a:lnTo>
                    <a:pt x="3809" y="236093"/>
                  </a:lnTo>
                  <a:lnTo>
                    <a:pt x="3809" y="228473"/>
                  </a:lnTo>
                  <a:close/>
                </a:path>
                <a:path w="349250" h="275589">
                  <a:moveTo>
                    <a:pt x="349250" y="228473"/>
                  </a:moveTo>
                  <a:lnTo>
                    <a:pt x="345439" y="228473"/>
                  </a:lnTo>
                  <a:lnTo>
                    <a:pt x="345439" y="236093"/>
                  </a:lnTo>
                  <a:lnTo>
                    <a:pt x="349250" y="236093"/>
                  </a:lnTo>
                  <a:lnTo>
                    <a:pt x="349250" y="228473"/>
                  </a:lnTo>
                  <a:close/>
                </a:path>
                <a:path w="349250" h="275589">
                  <a:moveTo>
                    <a:pt x="3809" y="236093"/>
                  </a:moveTo>
                  <a:lnTo>
                    <a:pt x="0" y="236093"/>
                  </a:lnTo>
                  <a:lnTo>
                    <a:pt x="0" y="242443"/>
                  </a:lnTo>
                  <a:lnTo>
                    <a:pt x="3809" y="242443"/>
                  </a:lnTo>
                  <a:lnTo>
                    <a:pt x="3809" y="236093"/>
                  </a:lnTo>
                  <a:close/>
                </a:path>
                <a:path w="349250" h="275589">
                  <a:moveTo>
                    <a:pt x="349250" y="236093"/>
                  </a:moveTo>
                  <a:lnTo>
                    <a:pt x="345439" y="236093"/>
                  </a:lnTo>
                  <a:lnTo>
                    <a:pt x="345439" y="242443"/>
                  </a:lnTo>
                  <a:lnTo>
                    <a:pt x="349250" y="242443"/>
                  </a:lnTo>
                  <a:lnTo>
                    <a:pt x="349250" y="236093"/>
                  </a:lnTo>
                  <a:close/>
                </a:path>
                <a:path w="349250" h="275589">
                  <a:moveTo>
                    <a:pt x="3809" y="242443"/>
                  </a:moveTo>
                  <a:lnTo>
                    <a:pt x="0" y="242443"/>
                  </a:lnTo>
                  <a:lnTo>
                    <a:pt x="0" y="247523"/>
                  </a:lnTo>
                  <a:lnTo>
                    <a:pt x="3809" y="247523"/>
                  </a:lnTo>
                  <a:lnTo>
                    <a:pt x="3809" y="242443"/>
                  </a:lnTo>
                  <a:close/>
                </a:path>
                <a:path w="349250" h="275589">
                  <a:moveTo>
                    <a:pt x="349250" y="242443"/>
                  </a:moveTo>
                  <a:lnTo>
                    <a:pt x="345439" y="242443"/>
                  </a:lnTo>
                  <a:lnTo>
                    <a:pt x="345439" y="247523"/>
                  </a:lnTo>
                  <a:lnTo>
                    <a:pt x="349250" y="247523"/>
                  </a:lnTo>
                  <a:lnTo>
                    <a:pt x="349250" y="242443"/>
                  </a:lnTo>
                  <a:close/>
                </a:path>
                <a:path w="349250" h="275589">
                  <a:moveTo>
                    <a:pt x="3809" y="247523"/>
                  </a:moveTo>
                  <a:lnTo>
                    <a:pt x="0" y="247523"/>
                  </a:lnTo>
                  <a:lnTo>
                    <a:pt x="0" y="255143"/>
                  </a:lnTo>
                  <a:lnTo>
                    <a:pt x="3809" y="255143"/>
                  </a:lnTo>
                  <a:lnTo>
                    <a:pt x="3809" y="247523"/>
                  </a:lnTo>
                  <a:close/>
                </a:path>
                <a:path w="349250" h="275589">
                  <a:moveTo>
                    <a:pt x="349250" y="247523"/>
                  </a:moveTo>
                  <a:lnTo>
                    <a:pt x="345439" y="247523"/>
                  </a:lnTo>
                  <a:lnTo>
                    <a:pt x="345439" y="255143"/>
                  </a:lnTo>
                  <a:lnTo>
                    <a:pt x="349250" y="255143"/>
                  </a:lnTo>
                  <a:lnTo>
                    <a:pt x="349250" y="247523"/>
                  </a:lnTo>
                  <a:close/>
                </a:path>
                <a:path w="349250" h="275589">
                  <a:moveTo>
                    <a:pt x="3809" y="255143"/>
                  </a:moveTo>
                  <a:lnTo>
                    <a:pt x="0" y="255143"/>
                  </a:lnTo>
                  <a:lnTo>
                    <a:pt x="0" y="261493"/>
                  </a:lnTo>
                  <a:lnTo>
                    <a:pt x="3809" y="261493"/>
                  </a:lnTo>
                  <a:lnTo>
                    <a:pt x="3809" y="255143"/>
                  </a:lnTo>
                  <a:close/>
                </a:path>
                <a:path w="349250" h="275589">
                  <a:moveTo>
                    <a:pt x="349250" y="255143"/>
                  </a:moveTo>
                  <a:lnTo>
                    <a:pt x="345439" y="255143"/>
                  </a:lnTo>
                  <a:lnTo>
                    <a:pt x="345439" y="261493"/>
                  </a:lnTo>
                  <a:lnTo>
                    <a:pt x="349250" y="261493"/>
                  </a:lnTo>
                  <a:lnTo>
                    <a:pt x="349250" y="255143"/>
                  </a:lnTo>
                  <a:close/>
                </a:path>
                <a:path w="349250" h="275589">
                  <a:moveTo>
                    <a:pt x="3809" y="261493"/>
                  </a:moveTo>
                  <a:lnTo>
                    <a:pt x="0" y="261493"/>
                  </a:lnTo>
                  <a:lnTo>
                    <a:pt x="0" y="266573"/>
                  </a:lnTo>
                  <a:lnTo>
                    <a:pt x="3809" y="266573"/>
                  </a:lnTo>
                  <a:lnTo>
                    <a:pt x="3809" y="261493"/>
                  </a:lnTo>
                  <a:close/>
                </a:path>
                <a:path w="349250" h="275589">
                  <a:moveTo>
                    <a:pt x="349250" y="261493"/>
                  </a:moveTo>
                  <a:lnTo>
                    <a:pt x="345439" y="261493"/>
                  </a:lnTo>
                  <a:lnTo>
                    <a:pt x="345439" y="266573"/>
                  </a:lnTo>
                  <a:lnTo>
                    <a:pt x="349250" y="266573"/>
                  </a:lnTo>
                  <a:lnTo>
                    <a:pt x="349250" y="261493"/>
                  </a:lnTo>
                  <a:close/>
                </a:path>
                <a:path w="349250" h="275589">
                  <a:moveTo>
                    <a:pt x="3809" y="266573"/>
                  </a:moveTo>
                  <a:lnTo>
                    <a:pt x="0" y="266573"/>
                  </a:lnTo>
                  <a:lnTo>
                    <a:pt x="0" y="274193"/>
                  </a:lnTo>
                  <a:lnTo>
                    <a:pt x="349250" y="274193"/>
                  </a:lnTo>
                  <a:lnTo>
                    <a:pt x="349250" y="271653"/>
                  </a:lnTo>
                  <a:lnTo>
                    <a:pt x="3809" y="271653"/>
                  </a:lnTo>
                  <a:lnTo>
                    <a:pt x="3809" y="266573"/>
                  </a:lnTo>
                  <a:close/>
                </a:path>
                <a:path w="349250" h="275589">
                  <a:moveTo>
                    <a:pt x="349250" y="266573"/>
                  </a:moveTo>
                  <a:lnTo>
                    <a:pt x="345439" y="266573"/>
                  </a:lnTo>
                  <a:lnTo>
                    <a:pt x="345439" y="271653"/>
                  </a:lnTo>
                  <a:lnTo>
                    <a:pt x="349250" y="271653"/>
                  </a:lnTo>
                  <a:lnTo>
                    <a:pt x="349250" y="266573"/>
                  </a:lnTo>
                  <a:close/>
                </a:path>
                <a:path w="349250" h="275589">
                  <a:moveTo>
                    <a:pt x="349250" y="274193"/>
                  </a:moveTo>
                  <a:lnTo>
                    <a:pt x="0" y="274193"/>
                  </a:lnTo>
                  <a:lnTo>
                    <a:pt x="0" y="275463"/>
                  </a:lnTo>
                  <a:lnTo>
                    <a:pt x="349250" y="275463"/>
                  </a:lnTo>
                  <a:lnTo>
                    <a:pt x="349250" y="274193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40740" y="3451987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809" y="19050"/>
                  </a:moveTo>
                  <a:lnTo>
                    <a:pt x="0" y="19050"/>
                  </a:lnTo>
                  <a:lnTo>
                    <a:pt x="0" y="20192"/>
                  </a:lnTo>
                  <a:lnTo>
                    <a:pt x="3809" y="20192"/>
                  </a:lnTo>
                  <a:lnTo>
                    <a:pt x="3809" y="19050"/>
                  </a:lnTo>
                  <a:close/>
                </a:path>
                <a:path w="341630" h="269239">
                  <a:moveTo>
                    <a:pt x="341629" y="19050"/>
                  </a:moveTo>
                  <a:lnTo>
                    <a:pt x="337819" y="19050"/>
                  </a:lnTo>
                  <a:lnTo>
                    <a:pt x="337819" y="20192"/>
                  </a:lnTo>
                  <a:lnTo>
                    <a:pt x="341629" y="20192"/>
                  </a:lnTo>
                  <a:lnTo>
                    <a:pt x="341629" y="19050"/>
                  </a:lnTo>
                  <a:close/>
                </a:path>
                <a:path w="341630" h="269239">
                  <a:moveTo>
                    <a:pt x="3809" y="16509"/>
                  </a:moveTo>
                  <a:lnTo>
                    <a:pt x="0" y="16509"/>
                  </a:lnTo>
                  <a:lnTo>
                    <a:pt x="0" y="18922"/>
                  </a:lnTo>
                  <a:lnTo>
                    <a:pt x="3809" y="18922"/>
                  </a:lnTo>
                  <a:lnTo>
                    <a:pt x="3809" y="16509"/>
                  </a:lnTo>
                  <a:close/>
                </a:path>
                <a:path w="341630" h="269239">
                  <a:moveTo>
                    <a:pt x="341629" y="16509"/>
                  </a:moveTo>
                  <a:lnTo>
                    <a:pt x="337819" y="16509"/>
                  </a:lnTo>
                  <a:lnTo>
                    <a:pt x="337819" y="18922"/>
                  </a:lnTo>
                  <a:lnTo>
                    <a:pt x="341629" y="18922"/>
                  </a:lnTo>
                  <a:lnTo>
                    <a:pt x="341629" y="16509"/>
                  </a:lnTo>
                  <a:close/>
                </a:path>
                <a:path w="341630" h="269239">
                  <a:moveTo>
                    <a:pt x="3809" y="12700"/>
                  </a:moveTo>
                  <a:lnTo>
                    <a:pt x="0" y="12700"/>
                  </a:lnTo>
                  <a:lnTo>
                    <a:pt x="0" y="16382"/>
                  </a:lnTo>
                  <a:lnTo>
                    <a:pt x="3809" y="16382"/>
                  </a:lnTo>
                  <a:lnTo>
                    <a:pt x="3809" y="12700"/>
                  </a:lnTo>
                  <a:close/>
                </a:path>
                <a:path w="341630" h="269239">
                  <a:moveTo>
                    <a:pt x="341629" y="12700"/>
                  </a:moveTo>
                  <a:lnTo>
                    <a:pt x="337819" y="12700"/>
                  </a:lnTo>
                  <a:lnTo>
                    <a:pt x="337819" y="16382"/>
                  </a:lnTo>
                  <a:lnTo>
                    <a:pt x="341629" y="16382"/>
                  </a:lnTo>
                  <a:lnTo>
                    <a:pt x="341629" y="12700"/>
                  </a:lnTo>
                  <a:close/>
                </a:path>
                <a:path w="341630" h="269239">
                  <a:moveTo>
                    <a:pt x="3809" y="10159"/>
                  </a:moveTo>
                  <a:lnTo>
                    <a:pt x="0" y="10159"/>
                  </a:lnTo>
                  <a:lnTo>
                    <a:pt x="0" y="12572"/>
                  </a:lnTo>
                  <a:lnTo>
                    <a:pt x="3809" y="12572"/>
                  </a:lnTo>
                  <a:lnTo>
                    <a:pt x="3809" y="10159"/>
                  </a:lnTo>
                  <a:close/>
                </a:path>
                <a:path w="341630" h="269239">
                  <a:moveTo>
                    <a:pt x="341629" y="10159"/>
                  </a:moveTo>
                  <a:lnTo>
                    <a:pt x="337819" y="10159"/>
                  </a:lnTo>
                  <a:lnTo>
                    <a:pt x="337819" y="12572"/>
                  </a:lnTo>
                  <a:lnTo>
                    <a:pt x="341629" y="12572"/>
                  </a:lnTo>
                  <a:lnTo>
                    <a:pt x="341629" y="10159"/>
                  </a:lnTo>
                  <a:close/>
                </a:path>
                <a:path w="341630" h="269239">
                  <a:moveTo>
                    <a:pt x="3809" y="3809"/>
                  </a:moveTo>
                  <a:lnTo>
                    <a:pt x="0" y="3809"/>
                  </a:lnTo>
                  <a:lnTo>
                    <a:pt x="0" y="10032"/>
                  </a:lnTo>
                  <a:lnTo>
                    <a:pt x="3809" y="10032"/>
                  </a:lnTo>
                  <a:lnTo>
                    <a:pt x="3809" y="3809"/>
                  </a:lnTo>
                  <a:close/>
                </a:path>
                <a:path w="341630" h="269239">
                  <a:moveTo>
                    <a:pt x="341629" y="3809"/>
                  </a:moveTo>
                  <a:lnTo>
                    <a:pt x="337819" y="3809"/>
                  </a:lnTo>
                  <a:lnTo>
                    <a:pt x="337819" y="10032"/>
                  </a:lnTo>
                  <a:lnTo>
                    <a:pt x="341629" y="10032"/>
                  </a:lnTo>
                  <a:lnTo>
                    <a:pt x="341629" y="3809"/>
                  </a:lnTo>
                  <a:close/>
                </a:path>
                <a:path w="341630" h="269239">
                  <a:moveTo>
                    <a:pt x="341629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41629" y="3682"/>
                  </a:lnTo>
                  <a:lnTo>
                    <a:pt x="341629" y="0"/>
                  </a:lnTo>
                  <a:close/>
                </a:path>
                <a:path w="341630" h="269239">
                  <a:moveTo>
                    <a:pt x="3809" y="20193"/>
                  </a:moveTo>
                  <a:lnTo>
                    <a:pt x="0" y="20193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20193"/>
                  </a:lnTo>
                  <a:close/>
                </a:path>
                <a:path w="341630" h="269239">
                  <a:moveTo>
                    <a:pt x="341629" y="20193"/>
                  </a:moveTo>
                  <a:lnTo>
                    <a:pt x="337819" y="20193"/>
                  </a:lnTo>
                  <a:lnTo>
                    <a:pt x="337819" y="26542"/>
                  </a:lnTo>
                  <a:lnTo>
                    <a:pt x="341629" y="26542"/>
                  </a:lnTo>
                  <a:lnTo>
                    <a:pt x="341629" y="20193"/>
                  </a:lnTo>
                  <a:close/>
                </a:path>
                <a:path w="341630" h="269239">
                  <a:moveTo>
                    <a:pt x="3809" y="26543"/>
                  </a:moveTo>
                  <a:lnTo>
                    <a:pt x="0" y="26543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26543"/>
                  </a:lnTo>
                  <a:close/>
                </a:path>
                <a:path w="341630" h="269239">
                  <a:moveTo>
                    <a:pt x="341629" y="26543"/>
                  </a:moveTo>
                  <a:lnTo>
                    <a:pt x="337819" y="26543"/>
                  </a:lnTo>
                  <a:lnTo>
                    <a:pt x="337819" y="45592"/>
                  </a:lnTo>
                  <a:lnTo>
                    <a:pt x="341629" y="45592"/>
                  </a:lnTo>
                  <a:lnTo>
                    <a:pt x="341629" y="26543"/>
                  </a:lnTo>
                  <a:close/>
                </a:path>
                <a:path w="341630" h="269239">
                  <a:moveTo>
                    <a:pt x="3809" y="45593"/>
                  </a:moveTo>
                  <a:lnTo>
                    <a:pt x="0" y="45593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5593"/>
                  </a:lnTo>
                  <a:close/>
                </a:path>
                <a:path w="341630" h="269239">
                  <a:moveTo>
                    <a:pt x="341629" y="45593"/>
                  </a:moveTo>
                  <a:lnTo>
                    <a:pt x="337819" y="45593"/>
                  </a:lnTo>
                  <a:lnTo>
                    <a:pt x="337819" y="51942"/>
                  </a:lnTo>
                  <a:lnTo>
                    <a:pt x="341629" y="51942"/>
                  </a:lnTo>
                  <a:lnTo>
                    <a:pt x="341629" y="45593"/>
                  </a:lnTo>
                  <a:close/>
                </a:path>
                <a:path w="341630" h="269239">
                  <a:moveTo>
                    <a:pt x="3809" y="51943"/>
                  </a:moveTo>
                  <a:lnTo>
                    <a:pt x="0" y="51943"/>
                  </a:lnTo>
                  <a:lnTo>
                    <a:pt x="0" y="163702"/>
                  </a:lnTo>
                  <a:lnTo>
                    <a:pt x="3809" y="163702"/>
                  </a:lnTo>
                  <a:lnTo>
                    <a:pt x="3809" y="51943"/>
                  </a:lnTo>
                  <a:close/>
                </a:path>
                <a:path w="341630" h="269239">
                  <a:moveTo>
                    <a:pt x="341629" y="51943"/>
                  </a:moveTo>
                  <a:lnTo>
                    <a:pt x="337819" y="51943"/>
                  </a:lnTo>
                  <a:lnTo>
                    <a:pt x="337819" y="163702"/>
                  </a:lnTo>
                  <a:lnTo>
                    <a:pt x="341629" y="163702"/>
                  </a:lnTo>
                  <a:lnTo>
                    <a:pt x="341629" y="51943"/>
                  </a:lnTo>
                  <a:close/>
                </a:path>
                <a:path w="341630" h="269239">
                  <a:moveTo>
                    <a:pt x="3809" y="163703"/>
                  </a:moveTo>
                  <a:lnTo>
                    <a:pt x="0" y="163703"/>
                  </a:lnTo>
                  <a:lnTo>
                    <a:pt x="0" y="189102"/>
                  </a:lnTo>
                  <a:lnTo>
                    <a:pt x="3809" y="189102"/>
                  </a:lnTo>
                  <a:lnTo>
                    <a:pt x="3809" y="163703"/>
                  </a:lnTo>
                  <a:close/>
                </a:path>
                <a:path w="341630" h="269239">
                  <a:moveTo>
                    <a:pt x="341629" y="163703"/>
                  </a:moveTo>
                  <a:lnTo>
                    <a:pt x="337819" y="163703"/>
                  </a:lnTo>
                  <a:lnTo>
                    <a:pt x="337819" y="189102"/>
                  </a:lnTo>
                  <a:lnTo>
                    <a:pt x="341629" y="189102"/>
                  </a:lnTo>
                  <a:lnTo>
                    <a:pt x="341629" y="163703"/>
                  </a:lnTo>
                  <a:close/>
                </a:path>
                <a:path w="341630" h="269239">
                  <a:moveTo>
                    <a:pt x="3809" y="189103"/>
                  </a:moveTo>
                  <a:lnTo>
                    <a:pt x="0" y="189103"/>
                  </a:lnTo>
                  <a:lnTo>
                    <a:pt x="0" y="195452"/>
                  </a:lnTo>
                  <a:lnTo>
                    <a:pt x="3809" y="195452"/>
                  </a:lnTo>
                  <a:lnTo>
                    <a:pt x="3809" y="189103"/>
                  </a:lnTo>
                  <a:close/>
                </a:path>
                <a:path w="341630" h="269239">
                  <a:moveTo>
                    <a:pt x="341629" y="189103"/>
                  </a:moveTo>
                  <a:lnTo>
                    <a:pt x="337819" y="189103"/>
                  </a:lnTo>
                  <a:lnTo>
                    <a:pt x="337819" y="195452"/>
                  </a:lnTo>
                  <a:lnTo>
                    <a:pt x="341629" y="195452"/>
                  </a:lnTo>
                  <a:lnTo>
                    <a:pt x="341629" y="189103"/>
                  </a:lnTo>
                  <a:close/>
                </a:path>
                <a:path w="341630" h="269239">
                  <a:moveTo>
                    <a:pt x="3809" y="195453"/>
                  </a:moveTo>
                  <a:lnTo>
                    <a:pt x="0" y="195453"/>
                  </a:lnTo>
                  <a:lnTo>
                    <a:pt x="0" y="208152"/>
                  </a:lnTo>
                  <a:lnTo>
                    <a:pt x="3809" y="208152"/>
                  </a:lnTo>
                  <a:lnTo>
                    <a:pt x="3809" y="195453"/>
                  </a:lnTo>
                  <a:close/>
                </a:path>
                <a:path w="341630" h="269239">
                  <a:moveTo>
                    <a:pt x="341629" y="195453"/>
                  </a:moveTo>
                  <a:lnTo>
                    <a:pt x="337819" y="195453"/>
                  </a:lnTo>
                  <a:lnTo>
                    <a:pt x="337819" y="208152"/>
                  </a:lnTo>
                  <a:lnTo>
                    <a:pt x="341629" y="208152"/>
                  </a:lnTo>
                  <a:lnTo>
                    <a:pt x="341629" y="195453"/>
                  </a:lnTo>
                  <a:close/>
                </a:path>
                <a:path w="341630" h="269239">
                  <a:moveTo>
                    <a:pt x="3809" y="208153"/>
                  </a:moveTo>
                  <a:lnTo>
                    <a:pt x="0" y="208153"/>
                  </a:lnTo>
                  <a:lnTo>
                    <a:pt x="0" y="214502"/>
                  </a:lnTo>
                  <a:lnTo>
                    <a:pt x="3809" y="214502"/>
                  </a:lnTo>
                  <a:lnTo>
                    <a:pt x="3809" y="208153"/>
                  </a:lnTo>
                  <a:close/>
                </a:path>
                <a:path w="341630" h="269239">
                  <a:moveTo>
                    <a:pt x="341629" y="208153"/>
                  </a:moveTo>
                  <a:lnTo>
                    <a:pt x="337819" y="208153"/>
                  </a:lnTo>
                  <a:lnTo>
                    <a:pt x="337819" y="214502"/>
                  </a:lnTo>
                  <a:lnTo>
                    <a:pt x="341629" y="214502"/>
                  </a:lnTo>
                  <a:lnTo>
                    <a:pt x="341629" y="208153"/>
                  </a:lnTo>
                  <a:close/>
                </a:path>
                <a:path w="341630" h="269239">
                  <a:moveTo>
                    <a:pt x="3809" y="214503"/>
                  </a:moveTo>
                  <a:lnTo>
                    <a:pt x="0" y="214503"/>
                  </a:lnTo>
                  <a:lnTo>
                    <a:pt x="0" y="225932"/>
                  </a:lnTo>
                  <a:lnTo>
                    <a:pt x="3809" y="225932"/>
                  </a:lnTo>
                  <a:lnTo>
                    <a:pt x="3809" y="214503"/>
                  </a:lnTo>
                  <a:close/>
                </a:path>
                <a:path w="341630" h="269239">
                  <a:moveTo>
                    <a:pt x="341629" y="214503"/>
                  </a:moveTo>
                  <a:lnTo>
                    <a:pt x="337819" y="214503"/>
                  </a:lnTo>
                  <a:lnTo>
                    <a:pt x="337819" y="225932"/>
                  </a:lnTo>
                  <a:lnTo>
                    <a:pt x="341629" y="225932"/>
                  </a:lnTo>
                  <a:lnTo>
                    <a:pt x="341629" y="214503"/>
                  </a:lnTo>
                  <a:close/>
                </a:path>
                <a:path w="341630" h="269239">
                  <a:moveTo>
                    <a:pt x="3809" y="225933"/>
                  </a:moveTo>
                  <a:lnTo>
                    <a:pt x="0" y="225933"/>
                  </a:lnTo>
                  <a:lnTo>
                    <a:pt x="0" y="233552"/>
                  </a:lnTo>
                  <a:lnTo>
                    <a:pt x="3809" y="233552"/>
                  </a:lnTo>
                  <a:lnTo>
                    <a:pt x="3809" y="225933"/>
                  </a:lnTo>
                  <a:close/>
                </a:path>
                <a:path w="341630" h="269239">
                  <a:moveTo>
                    <a:pt x="341629" y="225933"/>
                  </a:moveTo>
                  <a:lnTo>
                    <a:pt x="337819" y="225933"/>
                  </a:lnTo>
                  <a:lnTo>
                    <a:pt x="337819" y="233552"/>
                  </a:lnTo>
                  <a:lnTo>
                    <a:pt x="341629" y="233552"/>
                  </a:lnTo>
                  <a:lnTo>
                    <a:pt x="341629" y="225933"/>
                  </a:lnTo>
                  <a:close/>
                </a:path>
                <a:path w="341630" h="269239">
                  <a:moveTo>
                    <a:pt x="3809" y="233553"/>
                  </a:moveTo>
                  <a:lnTo>
                    <a:pt x="0" y="233553"/>
                  </a:lnTo>
                  <a:lnTo>
                    <a:pt x="0" y="239902"/>
                  </a:lnTo>
                  <a:lnTo>
                    <a:pt x="3809" y="239902"/>
                  </a:lnTo>
                  <a:lnTo>
                    <a:pt x="3809" y="233553"/>
                  </a:lnTo>
                  <a:close/>
                </a:path>
                <a:path w="341630" h="269239">
                  <a:moveTo>
                    <a:pt x="341629" y="233553"/>
                  </a:moveTo>
                  <a:lnTo>
                    <a:pt x="337819" y="233553"/>
                  </a:lnTo>
                  <a:lnTo>
                    <a:pt x="337819" y="239902"/>
                  </a:lnTo>
                  <a:lnTo>
                    <a:pt x="341629" y="239902"/>
                  </a:lnTo>
                  <a:lnTo>
                    <a:pt x="341629" y="233553"/>
                  </a:lnTo>
                  <a:close/>
                </a:path>
                <a:path w="341630" h="269239">
                  <a:moveTo>
                    <a:pt x="3809" y="239903"/>
                  </a:moveTo>
                  <a:lnTo>
                    <a:pt x="0" y="239903"/>
                  </a:lnTo>
                  <a:lnTo>
                    <a:pt x="0" y="244982"/>
                  </a:lnTo>
                  <a:lnTo>
                    <a:pt x="3809" y="244982"/>
                  </a:lnTo>
                  <a:lnTo>
                    <a:pt x="3809" y="239903"/>
                  </a:lnTo>
                  <a:close/>
                </a:path>
                <a:path w="341630" h="269239">
                  <a:moveTo>
                    <a:pt x="341629" y="239903"/>
                  </a:moveTo>
                  <a:lnTo>
                    <a:pt x="337819" y="239903"/>
                  </a:lnTo>
                  <a:lnTo>
                    <a:pt x="337819" y="244982"/>
                  </a:lnTo>
                  <a:lnTo>
                    <a:pt x="341629" y="244982"/>
                  </a:lnTo>
                  <a:lnTo>
                    <a:pt x="341629" y="239903"/>
                  </a:lnTo>
                  <a:close/>
                </a:path>
                <a:path w="341630" h="269239">
                  <a:moveTo>
                    <a:pt x="3809" y="244983"/>
                  </a:moveTo>
                  <a:lnTo>
                    <a:pt x="0" y="244983"/>
                  </a:lnTo>
                  <a:lnTo>
                    <a:pt x="0" y="252602"/>
                  </a:lnTo>
                  <a:lnTo>
                    <a:pt x="3809" y="252602"/>
                  </a:lnTo>
                  <a:lnTo>
                    <a:pt x="3809" y="244983"/>
                  </a:lnTo>
                  <a:close/>
                </a:path>
                <a:path w="341630" h="269239">
                  <a:moveTo>
                    <a:pt x="341629" y="244983"/>
                  </a:moveTo>
                  <a:lnTo>
                    <a:pt x="337819" y="244983"/>
                  </a:lnTo>
                  <a:lnTo>
                    <a:pt x="337819" y="252602"/>
                  </a:lnTo>
                  <a:lnTo>
                    <a:pt x="341629" y="252602"/>
                  </a:lnTo>
                  <a:lnTo>
                    <a:pt x="341629" y="244983"/>
                  </a:lnTo>
                  <a:close/>
                </a:path>
                <a:path w="341630" h="269239">
                  <a:moveTo>
                    <a:pt x="3809" y="252603"/>
                  </a:moveTo>
                  <a:lnTo>
                    <a:pt x="0" y="252603"/>
                  </a:lnTo>
                  <a:lnTo>
                    <a:pt x="0" y="258952"/>
                  </a:lnTo>
                  <a:lnTo>
                    <a:pt x="3809" y="258952"/>
                  </a:lnTo>
                  <a:lnTo>
                    <a:pt x="3809" y="252603"/>
                  </a:lnTo>
                  <a:close/>
                </a:path>
                <a:path w="341630" h="269239">
                  <a:moveTo>
                    <a:pt x="341629" y="252603"/>
                  </a:moveTo>
                  <a:lnTo>
                    <a:pt x="337819" y="252603"/>
                  </a:lnTo>
                  <a:lnTo>
                    <a:pt x="337819" y="258952"/>
                  </a:lnTo>
                  <a:lnTo>
                    <a:pt x="341629" y="258952"/>
                  </a:lnTo>
                  <a:lnTo>
                    <a:pt x="341629" y="252603"/>
                  </a:lnTo>
                  <a:close/>
                </a:path>
                <a:path w="341630" h="269239">
                  <a:moveTo>
                    <a:pt x="3809" y="258953"/>
                  </a:moveTo>
                  <a:lnTo>
                    <a:pt x="0" y="258953"/>
                  </a:lnTo>
                  <a:lnTo>
                    <a:pt x="0" y="264032"/>
                  </a:lnTo>
                  <a:lnTo>
                    <a:pt x="3809" y="264032"/>
                  </a:lnTo>
                  <a:lnTo>
                    <a:pt x="3809" y="258953"/>
                  </a:lnTo>
                  <a:close/>
                </a:path>
                <a:path w="341630" h="269239">
                  <a:moveTo>
                    <a:pt x="341629" y="258953"/>
                  </a:moveTo>
                  <a:lnTo>
                    <a:pt x="337819" y="258953"/>
                  </a:lnTo>
                  <a:lnTo>
                    <a:pt x="337819" y="264032"/>
                  </a:lnTo>
                  <a:lnTo>
                    <a:pt x="341629" y="264032"/>
                  </a:lnTo>
                  <a:lnTo>
                    <a:pt x="341629" y="258953"/>
                  </a:lnTo>
                  <a:close/>
                </a:path>
                <a:path w="341630" h="269239">
                  <a:moveTo>
                    <a:pt x="3809" y="264033"/>
                  </a:moveTo>
                  <a:lnTo>
                    <a:pt x="0" y="264033"/>
                  </a:lnTo>
                  <a:lnTo>
                    <a:pt x="0" y="269113"/>
                  </a:lnTo>
                  <a:lnTo>
                    <a:pt x="341629" y="269113"/>
                  </a:lnTo>
                  <a:lnTo>
                    <a:pt x="341629" y="265302"/>
                  </a:lnTo>
                  <a:lnTo>
                    <a:pt x="3809" y="265302"/>
                  </a:lnTo>
                  <a:lnTo>
                    <a:pt x="3809" y="264033"/>
                  </a:lnTo>
                  <a:close/>
                </a:path>
                <a:path w="341630" h="269239">
                  <a:moveTo>
                    <a:pt x="341629" y="264033"/>
                  </a:moveTo>
                  <a:lnTo>
                    <a:pt x="337819" y="264033"/>
                  </a:lnTo>
                  <a:lnTo>
                    <a:pt x="337819" y="265302"/>
                  </a:lnTo>
                  <a:lnTo>
                    <a:pt x="341629" y="265302"/>
                  </a:lnTo>
                  <a:lnTo>
                    <a:pt x="341629" y="264033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44550" y="3455797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20">
                  <a:moveTo>
                    <a:pt x="3809" y="15240"/>
                  </a:moveTo>
                  <a:lnTo>
                    <a:pt x="0" y="15240"/>
                  </a:lnTo>
                  <a:lnTo>
                    <a:pt x="0" y="16383"/>
                  </a:lnTo>
                  <a:lnTo>
                    <a:pt x="3809" y="16383"/>
                  </a:lnTo>
                  <a:lnTo>
                    <a:pt x="3809" y="15240"/>
                  </a:lnTo>
                  <a:close/>
                </a:path>
                <a:path w="334009" h="261620">
                  <a:moveTo>
                    <a:pt x="334009" y="15240"/>
                  </a:moveTo>
                  <a:lnTo>
                    <a:pt x="331469" y="15240"/>
                  </a:lnTo>
                  <a:lnTo>
                    <a:pt x="331469" y="16383"/>
                  </a:lnTo>
                  <a:lnTo>
                    <a:pt x="334009" y="16383"/>
                  </a:lnTo>
                  <a:lnTo>
                    <a:pt x="334009" y="15240"/>
                  </a:lnTo>
                  <a:close/>
                </a:path>
                <a:path w="334009" h="261620">
                  <a:moveTo>
                    <a:pt x="3809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09" y="15112"/>
                  </a:lnTo>
                  <a:lnTo>
                    <a:pt x="3809" y="12700"/>
                  </a:lnTo>
                  <a:close/>
                </a:path>
                <a:path w="334009" h="261620">
                  <a:moveTo>
                    <a:pt x="334009" y="12700"/>
                  </a:moveTo>
                  <a:lnTo>
                    <a:pt x="331469" y="12700"/>
                  </a:lnTo>
                  <a:lnTo>
                    <a:pt x="331469" y="15112"/>
                  </a:lnTo>
                  <a:lnTo>
                    <a:pt x="334009" y="15112"/>
                  </a:lnTo>
                  <a:lnTo>
                    <a:pt x="334009" y="12700"/>
                  </a:lnTo>
                  <a:close/>
                </a:path>
                <a:path w="334009" h="261620">
                  <a:moveTo>
                    <a:pt x="3809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09" y="12573"/>
                  </a:lnTo>
                  <a:lnTo>
                    <a:pt x="3809" y="8890"/>
                  </a:lnTo>
                  <a:close/>
                </a:path>
                <a:path w="334009" h="261620">
                  <a:moveTo>
                    <a:pt x="334009" y="8890"/>
                  </a:moveTo>
                  <a:lnTo>
                    <a:pt x="331469" y="8890"/>
                  </a:lnTo>
                  <a:lnTo>
                    <a:pt x="331469" y="12573"/>
                  </a:lnTo>
                  <a:lnTo>
                    <a:pt x="334009" y="12573"/>
                  </a:lnTo>
                  <a:lnTo>
                    <a:pt x="334009" y="8890"/>
                  </a:lnTo>
                  <a:close/>
                </a:path>
                <a:path w="334009" h="261620">
                  <a:moveTo>
                    <a:pt x="3809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6350"/>
                  </a:lnTo>
                  <a:close/>
                </a:path>
                <a:path w="334009" h="261620">
                  <a:moveTo>
                    <a:pt x="334009" y="6350"/>
                  </a:moveTo>
                  <a:lnTo>
                    <a:pt x="331469" y="6350"/>
                  </a:lnTo>
                  <a:lnTo>
                    <a:pt x="331469" y="8762"/>
                  </a:lnTo>
                  <a:lnTo>
                    <a:pt x="334009" y="8762"/>
                  </a:lnTo>
                  <a:lnTo>
                    <a:pt x="334009" y="6350"/>
                  </a:lnTo>
                  <a:close/>
                </a:path>
                <a:path w="334009" h="261620">
                  <a:moveTo>
                    <a:pt x="334009" y="0"/>
                  </a:moveTo>
                  <a:lnTo>
                    <a:pt x="0" y="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3683"/>
                  </a:lnTo>
                  <a:lnTo>
                    <a:pt x="334009" y="3683"/>
                  </a:lnTo>
                  <a:lnTo>
                    <a:pt x="334009" y="0"/>
                  </a:lnTo>
                  <a:close/>
                </a:path>
                <a:path w="334009" h="261620">
                  <a:moveTo>
                    <a:pt x="334009" y="3683"/>
                  </a:moveTo>
                  <a:lnTo>
                    <a:pt x="331469" y="3683"/>
                  </a:lnTo>
                  <a:lnTo>
                    <a:pt x="331469" y="6223"/>
                  </a:lnTo>
                  <a:lnTo>
                    <a:pt x="334009" y="6223"/>
                  </a:lnTo>
                  <a:lnTo>
                    <a:pt x="334009" y="3683"/>
                  </a:lnTo>
                  <a:close/>
                </a:path>
                <a:path w="334009" h="261620">
                  <a:moveTo>
                    <a:pt x="3809" y="16383"/>
                  </a:moveTo>
                  <a:lnTo>
                    <a:pt x="0" y="16383"/>
                  </a:lnTo>
                  <a:lnTo>
                    <a:pt x="0" y="22733"/>
                  </a:lnTo>
                  <a:lnTo>
                    <a:pt x="3809" y="22733"/>
                  </a:lnTo>
                  <a:lnTo>
                    <a:pt x="3809" y="16383"/>
                  </a:lnTo>
                  <a:close/>
                </a:path>
                <a:path w="334009" h="261620">
                  <a:moveTo>
                    <a:pt x="334009" y="16383"/>
                  </a:moveTo>
                  <a:lnTo>
                    <a:pt x="331469" y="16383"/>
                  </a:lnTo>
                  <a:lnTo>
                    <a:pt x="331469" y="22733"/>
                  </a:lnTo>
                  <a:lnTo>
                    <a:pt x="334009" y="22733"/>
                  </a:lnTo>
                  <a:lnTo>
                    <a:pt x="334009" y="16383"/>
                  </a:lnTo>
                  <a:close/>
                </a:path>
                <a:path w="334009" h="261620">
                  <a:moveTo>
                    <a:pt x="3809" y="22733"/>
                  </a:moveTo>
                  <a:lnTo>
                    <a:pt x="0" y="2273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22733"/>
                  </a:lnTo>
                  <a:close/>
                </a:path>
                <a:path w="334009" h="261620">
                  <a:moveTo>
                    <a:pt x="334009" y="22733"/>
                  </a:moveTo>
                  <a:lnTo>
                    <a:pt x="331469" y="22733"/>
                  </a:lnTo>
                  <a:lnTo>
                    <a:pt x="331469" y="41783"/>
                  </a:lnTo>
                  <a:lnTo>
                    <a:pt x="334009" y="41783"/>
                  </a:lnTo>
                  <a:lnTo>
                    <a:pt x="334009" y="22733"/>
                  </a:lnTo>
                  <a:close/>
                </a:path>
                <a:path w="334009" h="261620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34009" h="261620">
                  <a:moveTo>
                    <a:pt x="334009" y="41783"/>
                  </a:moveTo>
                  <a:lnTo>
                    <a:pt x="331469" y="41783"/>
                  </a:lnTo>
                  <a:lnTo>
                    <a:pt x="331469" y="48133"/>
                  </a:lnTo>
                  <a:lnTo>
                    <a:pt x="334009" y="48133"/>
                  </a:lnTo>
                  <a:lnTo>
                    <a:pt x="334009" y="41783"/>
                  </a:lnTo>
                  <a:close/>
                </a:path>
                <a:path w="334009" h="261620">
                  <a:moveTo>
                    <a:pt x="3809" y="48133"/>
                  </a:moveTo>
                  <a:lnTo>
                    <a:pt x="0" y="48133"/>
                  </a:lnTo>
                  <a:lnTo>
                    <a:pt x="0" y="159893"/>
                  </a:lnTo>
                  <a:lnTo>
                    <a:pt x="3809" y="159893"/>
                  </a:lnTo>
                  <a:lnTo>
                    <a:pt x="3809" y="48133"/>
                  </a:lnTo>
                  <a:close/>
                </a:path>
                <a:path w="334009" h="261620">
                  <a:moveTo>
                    <a:pt x="334009" y="48133"/>
                  </a:moveTo>
                  <a:lnTo>
                    <a:pt x="331469" y="48133"/>
                  </a:lnTo>
                  <a:lnTo>
                    <a:pt x="331469" y="159893"/>
                  </a:lnTo>
                  <a:lnTo>
                    <a:pt x="334009" y="159893"/>
                  </a:lnTo>
                  <a:lnTo>
                    <a:pt x="334009" y="48133"/>
                  </a:lnTo>
                  <a:close/>
                </a:path>
                <a:path w="334009" h="261620">
                  <a:moveTo>
                    <a:pt x="3809" y="159893"/>
                  </a:moveTo>
                  <a:lnTo>
                    <a:pt x="0" y="159893"/>
                  </a:lnTo>
                  <a:lnTo>
                    <a:pt x="0" y="185293"/>
                  </a:lnTo>
                  <a:lnTo>
                    <a:pt x="3809" y="185293"/>
                  </a:lnTo>
                  <a:lnTo>
                    <a:pt x="3809" y="159893"/>
                  </a:lnTo>
                  <a:close/>
                </a:path>
                <a:path w="334009" h="261620">
                  <a:moveTo>
                    <a:pt x="334009" y="159893"/>
                  </a:moveTo>
                  <a:lnTo>
                    <a:pt x="331469" y="159893"/>
                  </a:lnTo>
                  <a:lnTo>
                    <a:pt x="331469" y="185293"/>
                  </a:lnTo>
                  <a:lnTo>
                    <a:pt x="334009" y="185293"/>
                  </a:lnTo>
                  <a:lnTo>
                    <a:pt x="334009" y="159893"/>
                  </a:lnTo>
                  <a:close/>
                </a:path>
                <a:path w="334009" h="261620">
                  <a:moveTo>
                    <a:pt x="3809" y="185293"/>
                  </a:moveTo>
                  <a:lnTo>
                    <a:pt x="0" y="185293"/>
                  </a:lnTo>
                  <a:lnTo>
                    <a:pt x="0" y="191643"/>
                  </a:lnTo>
                  <a:lnTo>
                    <a:pt x="3809" y="191643"/>
                  </a:lnTo>
                  <a:lnTo>
                    <a:pt x="3809" y="185293"/>
                  </a:lnTo>
                  <a:close/>
                </a:path>
                <a:path w="334009" h="261620">
                  <a:moveTo>
                    <a:pt x="334009" y="185293"/>
                  </a:moveTo>
                  <a:lnTo>
                    <a:pt x="331469" y="185293"/>
                  </a:lnTo>
                  <a:lnTo>
                    <a:pt x="331469" y="191643"/>
                  </a:lnTo>
                  <a:lnTo>
                    <a:pt x="334009" y="191643"/>
                  </a:lnTo>
                  <a:lnTo>
                    <a:pt x="334009" y="185293"/>
                  </a:lnTo>
                  <a:close/>
                </a:path>
                <a:path w="334009" h="261620">
                  <a:moveTo>
                    <a:pt x="3809" y="191643"/>
                  </a:moveTo>
                  <a:lnTo>
                    <a:pt x="0" y="191643"/>
                  </a:lnTo>
                  <a:lnTo>
                    <a:pt x="0" y="204343"/>
                  </a:lnTo>
                  <a:lnTo>
                    <a:pt x="3809" y="204343"/>
                  </a:lnTo>
                  <a:lnTo>
                    <a:pt x="3809" y="191643"/>
                  </a:lnTo>
                  <a:close/>
                </a:path>
                <a:path w="334009" h="261620">
                  <a:moveTo>
                    <a:pt x="334009" y="191643"/>
                  </a:moveTo>
                  <a:lnTo>
                    <a:pt x="331469" y="191643"/>
                  </a:lnTo>
                  <a:lnTo>
                    <a:pt x="331469" y="204343"/>
                  </a:lnTo>
                  <a:lnTo>
                    <a:pt x="334009" y="204343"/>
                  </a:lnTo>
                  <a:lnTo>
                    <a:pt x="334009" y="191643"/>
                  </a:lnTo>
                  <a:close/>
                </a:path>
                <a:path w="334009" h="261620">
                  <a:moveTo>
                    <a:pt x="3809" y="204343"/>
                  </a:moveTo>
                  <a:lnTo>
                    <a:pt x="0" y="204343"/>
                  </a:lnTo>
                  <a:lnTo>
                    <a:pt x="0" y="210693"/>
                  </a:lnTo>
                  <a:lnTo>
                    <a:pt x="3809" y="210693"/>
                  </a:lnTo>
                  <a:lnTo>
                    <a:pt x="3809" y="204343"/>
                  </a:lnTo>
                  <a:close/>
                </a:path>
                <a:path w="334009" h="261620">
                  <a:moveTo>
                    <a:pt x="334009" y="204343"/>
                  </a:moveTo>
                  <a:lnTo>
                    <a:pt x="331469" y="204343"/>
                  </a:lnTo>
                  <a:lnTo>
                    <a:pt x="331469" y="210693"/>
                  </a:lnTo>
                  <a:lnTo>
                    <a:pt x="334009" y="210693"/>
                  </a:lnTo>
                  <a:lnTo>
                    <a:pt x="334009" y="204343"/>
                  </a:lnTo>
                  <a:close/>
                </a:path>
                <a:path w="334009" h="261620">
                  <a:moveTo>
                    <a:pt x="3809" y="210693"/>
                  </a:moveTo>
                  <a:lnTo>
                    <a:pt x="0" y="210693"/>
                  </a:lnTo>
                  <a:lnTo>
                    <a:pt x="0" y="222123"/>
                  </a:lnTo>
                  <a:lnTo>
                    <a:pt x="3809" y="222123"/>
                  </a:lnTo>
                  <a:lnTo>
                    <a:pt x="3809" y="210693"/>
                  </a:lnTo>
                  <a:close/>
                </a:path>
                <a:path w="334009" h="261620">
                  <a:moveTo>
                    <a:pt x="334009" y="210693"/>
                  </a:moveTo>
                  <a:lnTo>
                    <a:pt x="331469" y="210693"/>
                  </a:lnTo>
                  <a:lnTo>
                    <a:pt x="331469" y="222123"/>
                  </a:lnTo>
                  <a:lnTo>
                    <a:pt x="334009" y="222123"/>
                  </a:lnTo>
                  <a:lnTo>
                    <a:pt x="334009" y="210693"/>
                  </a:lnTo>
                  <a:close/>
                </a:path>
                <a:path w="334009" h="261620">
                  <a:moveTo>
                    <a:pt x="3809" y="222123"/>
                  </a:moveTo>
                  <a:lnTo>
                    <a:pt x="0" y="222123"/>
                  </a:lnTo>
                  <a:lnTo>
                    <a:pt x="0" y="229743"/>
                  </a:lnTo>
                  <a:lnTo>
                    <a:pt x="3809" y="229743"/>
                  </a:lnTo>
                  <a:lnTo>
                    <a:pt x="3809" y="222123"/>
                  </a:lnTo>
                  <a:close/>
                </a:path>
                <a:path w="334009" h="261620">
                  <a:moveTo>
                    <a:pt x="334009" y="222123"/>
                  </a:moveTo>
                  <a:lnTo>
                    <a:pt x="331469" y="222123"/>
                  </a:lnTo>
                  <a:lnTo>
                    <a:pt x="331469" y="229743"/>
                  </a:lnTo>
                  <a:lnTo>
                    <a:pt x="334009" y="229743"/>
                  </a:lnTo>
                  <a:lnTo>
                    <a:pt x="334009" y="222123"/>
                  </a:lnTo>
                  <a:close/>
                </a:path>
                <a:path w="334009" h="261620">
                  <a:moveTo>
                    <a:pt x="3809" y="229743"/>
                  </a:moveTo>
                  <a:lnTo>
                    <a:pt x="0" y="229743"/>
                  </a:lnTo>
                  <a:lnTo>
                    <a:pt x="0" y="236093"/>
                  </a:lnTo>
                  <a:lnTo>
                    <a:pt x="3809" y="236093"/>
                  </a:lnTo>
                  <a:lnTo>
                    <a:pt x="3809" y="229743"/>
                  </a:lnTo>
                  <a:close/>
                </a:path>
                <a:path w="334009" h="261620">
                  <a:moveTo>
                    <a:pt x="334009" y="229743"/>
                  </a:moveTo>
                  <a:lnTo>
                    <a:pt x="331469" y="229743"/>
                  </a:lnTo>
                  <a:lnTo>
                    <a:pt x="331469" y="236093"/>
                  </a:lnTo>
                  <a:lnTo>
                    <a:pt x="334009" y="236093"/>
                  </a:lnTo>
                  <a:lnTo>
                    <a:pt x="334009" y="229743"/>
                  </a:lnTo>
                  <a:close/>
                </a:path>
                <a:path w="334009" h="261620">
                  <a:moveTo>
                    <a:pt x="3809" y="236093"/>
                  </a:moveTo>
                  <a:lnTo>
                    <a:pt x="0" y="236093"/>
                  </a:lnTo>
                  <a:lnTo>
                    <a:pt x="0" y="241173"/>
                  </a:lnTo>
                  <a:lnTo>
                    <a:pt x="3809" y="241173"/>
                  </a:lnTo>
                  <a:lnTo>
                    <a:pt x="3809" y="236093"/>
                  </a:lnTo>
                  <a:close/>
                </a:path>
                <a:path w="334009" h="261620">
                  <a:moveTo>
                    <a:pt x="334009" y="236093"/>
                  </a:moveTo>
                  <a:lnTo>
                    <a:pt x="331469" y="236093"/>
                  </a:lnTo>
                  <a:lnTo>
                    <a:pt x="331469" y="241173"/>
                  </a:lnTo>
                  <a:lnTo>
                    <a:pt x="334009" y="241173"/>
                  </a:lnTo>
                  <a:lnTo>
                    <a:pt x="334009" y="236093"/>
                  </a:lnTo>
                  <a:close/>
                </a:path>
                <a:path w="334009" h="261620">
                  <a:moveTo>
                    <a:pt x="3809" y="241173"/>
                  </a:moveTo>
                  <a:lnTo>
                    <a:pt x="0" y="241173"/>
                  </a:lnTo>
                  <a:lnTo>
                    <a:pt x="0" y="248793"/>
                  </a:lnTo>
                  <a:lnTo>
                    <a:pt x="3809" y="248793"/>
                  </a:lnTo>
                  <a:lnTo>
                    <a:pt x="3809" y="241173"/>
                  </a:lnTo>
                  <a:close/>
                </a:path>
                <a:path w="334009" h="261620">
                  <a:moveTo>
                    <a:pt x="334009" y="241173"/>
                  </a:moveTo>
                  <a:lnTo>
                    <a:pt x="331469" y="241173"/>
                  </a:lnTo>
                  <a:lnTo>
                    <a:pt x="331469" y="248793"/>
                  </a:lnTo>
                  <a:lnTo>
                    <a:pt x="334009" y="248793"/>
                  </a:lnTo>
                  <a:lnTo>
                    <a:pt x="334009" y="241173"/>
                  </a:lnTo>
                  <a:close/>
                </a:path>
                <a:path w="334009" h="261620">
                  <a:moveTo>
                    <a:pt x="3809" y="248793"/>
                  </a:moveTo>
                  <a:lnTo>
                    <a:pt x="0" y="248793"/>
                  </a:lnTo>
                  <a:lnTo>
                    <a:pt x="0" y="255143"/>
                  </a:lnTo>
                  <a:lnTo>
                    <a:pt x="3809" y="255143"/>
                  </a:lnTo>
                  <a:lnTo>
                    <a:pt x="3809" y="248793"/>
                  </a:lnTo>
                  <a:close/>
                </a:path>
                <a:path w="334009" h="261620">
                  <a:moveTo>
                    <a:pt x="334009" y="248793"/>
                  </a:moveTo>
                  <a:lnTo>
                    <a:pt x="331469" y="248793"/>
                  </a:lnTo>
                  <a:lnTo>
                    <a:pt x="331469" y="255143"/>
                  </a:lnTo>
                  <a:lnTo>
                    <a:pt x="334009" y="255143"/>
                  </a:lnTo>
                  <a:lnTo>
                    <a:pt x="334009" y="248793"/>
                  </a:lnTo>
                  <a:close/>
                </a:path>
                <a:path w="334009" h="261620">
                  <a:moveTo>
                    <a:pt x="3809" y="255143"/>
                  </a:moveTo>
                  <a:lnTo>
                    <a:pt x="0" y="255143"/>
                  </a:lnTo>
                  <a:lnTo>
                    <a:pt x="0" y="260223"/>
                  </a:lnTo>
                  <a:lnTo>
                    <a:pt x="334009" y="260223"/>
                  </a:lnTo>
                  <a:lnTo>
                    <a:pt x="334009" y="257683"/>
                  </a:lnTo>
                  <a:lnTo>
                    <a:pt x="3809" y="257683"/>
                  </a:lnTo>
                  <a:lnTo>
                    <a:pt x="3809" y="255143"/>
                  </a:lnTo>
                  <a:close/>
                </a:path>
                <a:path w="334009" h="261620">
                  <a:moveTo>
                    <a:pt x="334009" y="255143"/>
                  </a:moveTo>
                  <a:lnTo>
                    <a:pt x="331469" y="255143"/>
                  </a:lnTo>
                  <a:lnTo>
                    <a:pt x="331469" y="257683"/>
                  </a:lnTo>
                  <a:lnTo>
                    <a:pt x="334009" y="257683"/>
                  </a:lnTo>
                  <a:lnTo>
                    <a:pt x="334009" y="255143"/>
                  </a:lnTo>
                  <a:close/>
                </a:path>
                <a:path w="334009" h="261620">
                  <a:moveTo>
                    <a:pt x="334009" y="260223"/>
                  </a:moveTo>
                  <a:lnTo>
                    <a:pt x="0" y="260223"/>
                  </a:lnTo>
                  <a:lnTo>
                    <a:pt x="0" y="261493"/>
                  </a:lnTo>
                  <a:lnTo>
                    <a:pt x="334009" y="261493"/>
                  </a:lnTo>
                  <a:lnTo>
                    <a:pt x="334009" y="260223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48359" y="345948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809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11557"/>
                  </a:lnTo>
                  <a:close/>
                </a:path>
                <a:path w="327659" h="254000">
                  <a:moveTo>
                    <a:pt x="327659" y="11557"/>
                  </a:moveTo>
                  <a:lnTo>
                    <a:pt x="322580" y="11557"/>
                  </a:lnTo>
                  <a:lnTo>
                    <a:pt x="322580" y="12700"/>
                  </a:lnTo>
                  <a:lnTo>
                    <a:pt x="327659" y="12700"/>
                  </a:lnTo>
                  <a:lnTo>
                    <a:pt x="327659" y="11557"/>
                  </a:lnTo>
                  <a:close/>
                </a:path>
                <a:path w="327659" h="254000">
                  <a:moveTo>
                    <a:pt x="3809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9016"/>
                  </a:lnTo>
                  <a:close/>
                </a:path>
                <a:path w="327659" h="254000">
                  <a:moveTo>
                    <a:pt x="327659" y="9016"/>
                  </a:moveTo>
                  <a:lnTo>
                    <a:pt x="322580" y="9016"/>
                  </a:lnTo>
                  <a:lnTo>
                    <a:pt x="322580" y="11429"/>
                  </a:lnTo>
                  <a:lnTo>
                    <a:pt x="327659" y="11429"/>
                  </a:lnTo>
                  <a:lnTo>
                    <a:pt x="327659" y="9016"/>
                  </a:lnTo>
                  <a:close/>
                </a:path>
                <a:path w="327659" h="254000">
                  <a:moveTo>
                    <a:pt x="3809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5207"/>
                  </a:lnTo>
                  <a:close/>
                </a:path>
                <a:path w="327659" h="254000">
                  <a:moveTo>
                    <a:pt x="327659" y="5207"/>
                  </a:moveTo>
                  <a:lnTo>
                    <a:pt x="322580" y="5207"/>
                  </a:lnTo>
                  <a:lnTo>
                    <a:pt x="322580" y="8889"/>
                  </a:lnTo>
                  <a:lnTo>
                    <a:pt x="327659" y="8889"/>
                  </a:lnTo>
                  <a:lnTo>
                    <a:pt x="327659" y="5207"/>
                  </a:lnTo>
                  <a:close/>
                </a:path>
                <a:path w="327659" h="254000">
                  <a:moveTo>
                    <a:pt x="327659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27659" y="3810"/>
                  </a:lnTo>
                  <a:lnTo>
                    <a:pt x="327659" y="2666"/>
                  </a:lnTo>
                  <a:close/>
                </a:path>
                <a:path w="327659" h="254000">
                  <a:moveTo>
                    <a:pt x="327659" y="3810"/>
                  </a:moveTo>
                  <a:lnTo>
                    <a:pt x="322580" y="3810"/>
                  </a:lnTo>
                  <a:lnTo>
                    <a:pt x="322580" y="5079"/>
                  </a:lnTo>
                  <a:lnTo>
                    <a:pt x="327659" y="5079"/>
                  </a:lnTo>
                  <a:lnTo>
                    <a:pt x="327659" y="3810"/>
                  </a:lnTo>
                  <a:close/>
                </a:path>
                <a:path w="327659" h="254000">
                  <a:moveTo>
                    <a:pt x="3276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7659" y="2539"/>
                  </a:lnTo>
                  <a:lnTo>
                    <a:pt x="327659" y="0"/>
                  </a:lnTo>
                  <a:close/>
                </a:path>
                <a:path w="327659" h="25400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27659" h="254000">
                  <a:moveTo>
                    <a:pt x="327659" y="12700"/>
                  </a:moveTo>
                  <a:lnTo>
                    <a:pt x="322580" y="12700"/>
                  </a:lnTo>
                  <a:lnTo>
                    <a:pt x="322580" y="19050"/>
                  </a:lnTo>
                  <a:lnTo>
                    <a:pt x="327659" y="19050"/>
                  </a:lnTo>
                  <a:lnTo>
                    <a:pt x="327659" y="12700"/>
                  </a:lnTo>
                  <a:close/>
                </a:path>
                <a:path w="327659" h="254000">
                  <a:moveTo>
                    <a:pt x="3809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19050"/>
                  </a:lnTo>
                  <a:close/>
                </a:path>
                <a:path w="327659" h="254000">
                  <a:moveTo>
                    <a:pt x="327659" y="19050"/>
                  </a:moveTo>
                  <a:lnTo>
                    <a:pt x="322580" y="19050"/>
                  </a:lnTo>
                  <a:lnTo>
                    <a:pt x="322580" y="38100"/>
                  </a:lnTo>
                  <a:lnTo>
                    <a:pt x="327659" y="38100"/>
                  </a:lnTo>
                  <a:lnTo>
                    <a:pt x="327659" y="19050"/>
                  </a:lnTo>
                  <a:close/>
                </a:path>
                <a:path w="327659" h="25400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327659" h="254000">
                  <a:moveTo>
                    <a:pt x="327659" y="38100"/>
                  </a:moveTo>
                  <a:lnTo>
                    <a:pt x="322580" y="38100"/>
                  </a:lnTo>
                  <a:lnTo>
                    <a:pt x="322580" y="44450"/>
                  </a:lnTo>
                  <a:lnTo>
                    <a:pt x="327659" y="44450"/>
                  </a:lnTo>
                  <a:lnTo>
                    <a:pt x="327659" y="38100"/>
                  </a:lnTo>
                  <a:close/>
                </a:path>
                <a:path w="327659" h="254000">
                  <a:moveTo>
                    <a:pt x="3809" y="44450"/>
                  </a:moveTo>
                  <a:lnTo>
                    <a:pt x="0" y="4445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44450"/>
                  </a:lnTo>
                  <a:close/>
                </a:path>
                <a:path w="327659" h="254000">
                  <a:moveTo>
                    <a:pt x="327659" y="44450"/>
                  </a:moveTo>
                  <a:lnTo>
                    <a:pt x="322580" y="44450"/>
                  </a:lnTo>
                  <a:lnTo>
                    <a:pt x="322580" y="156210"/>
                  </a:lnTo>
                  <a:lnTo>
                    <a:pt x="327659" y="156210"/>
                  </a:lnTo>
                  <a:lnTo>
                    <a:pt x="327659" y="44450"/>
                  </a:lnTo>
                  <a:close/>
                </a:path>
                <a:path w="327659" h="254000">
                  <a:moveTo>
                    <a:pt x="3809" y="156210"/>
                  </a:moveTo>
                  <a:lnTo>
                    <a:pt x="0" y="15621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156210"/>
                  </a:lnTo>
                  <a:close/>
                </a:path>
                <a:path w="327659" h="254000">
                  <a:moveTo>
                    <a:pt x="327659" y="156210"/>
                  </a:moveTo>
                  <a:lnTo>
                    <a:pt x="322580" y="156210"/>
                  </a:lnTo>
                  <a:lnTo>
                    <a:pt x="322580" y="181610"/>
                  </a:lnTo>
                  <a:lnTo>
                    <a:pt x="327659" y="181610"/>
                  </a:lnTo>
                  <a:lnTo>
                    <a:pt x="327659" y="156210"/>
                  </a:lnTo>
                  <a:close/>
                </a:path>
                <a:path w="327659" h="254000">
                  <a:moveTo>
                    <a:pt x="380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81610"/>
                  </a:lnTo>
                  <a:close/>
                </a:path>
                <a:path w="327659" h="254000">
                  <a:moveTo>
                    <a:pt x="327659" y="181610"/>
                  </a:moveTo>
                  <a:lnTo>
                    <a:pt x="322580" y="181610"/>
                  </a:lnTo>
                  <a:lnTo>
                    <a:pt x="322580" y="187960"/>
                  </a:lnTo>
                  <a:lnTo>
                    <a:pt x="327659" y="187960"/>
                  </a:lnTo>
                  <a:lnTo>
                    <a:pt x="327659" y="181610"/>
                  </a:lnTo>
                  <a:close/>
                </a:path>
                <a:path w="327659" h="254000">
                  <a:moveTo>
                    <a:pt x="3809" y="187960"/>
                  </a:moveTo>
                  <a:lnTo>
                    <a:pt x="0" y="18796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87960"/>
                  </a:lnTo>
                  <a:close/>
                </a:path>
                <a:path w="327659" h="254000">
                  <a:moveTo>
                    <a:pt x="327659" y="187960"/>
                  </a:moveTo>
                  <a:lnTo>
                    <a:pt x="322580" y="187960"/>
                  </a:lnTo>
                  <a:lnTo>
                    <a:pt x="322580" y="200660"/>
                  </a:lnTo>
                  <a:lnTo>
                    <a:pt x="327659" y="200660"/>
                  </a:lnTo>
                  <a:lnTo>
                    <a:pt x="327659" y="187960"/>
                  </a:lnTo>
                  <a:close/>
                </a:path>
                <a:path w="327659" h="254000">
                  <a:moveTo>
                    <a:pt x="380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200660"/>
                  </a:lnTo>
                  <a:close/>
                </a:path>
                <a:path w="327659" h="254000">
                  <a:moveTo>
                    <a:pt x="327659" y="200660"/>
                  </a:moveTo>
                  <a:lnTo>
                    <a:pt x="322580" y="200660"/>
                  </a:lnTo>
                  <a:lnTo>
                    <a:pt x="322580" y="207010"/>
                  </a:lnTo>
                  <a:lnTo>
                    <a:pt x="327659" y="207010"/>
                  </a:lnTo>
                  <a:lnTo>
                    <a:pt x="327659" y="200660"/>
                  </a:lnTo>
                  <a:close/>
                </a:path>
                <a:path w="327659" h="254000">
                  <a:moveTo>
                    <a:pt x="3809" y="207010"/>
                  </a:moveTo>
                  <a:lnTo>
                    <a:pt x="0" y="20701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207010"/>
                  </a:lnTo>
                  <a:close/>
                </a:path>
                <a:path w="327659" h="254000">
                  <a:moveTo>
                    <a:pt x="327659" y="207010"/>
                  </a:moveTo>
                  <a:lnTo>
                    <a:pt x="322580" y="207010"/>
                  </a:lnTo>
                  <a:lnTo>
                    <a:pt x="322580" y="218440"/>
                  </a:lnTo>
                  <a:lnTo>
                    <a:pt x="327659" y="218440"/>
                  </a:lnTo>
                  <a:lnTo>
                    <a:pt x="327659" y="207010"/>
                  </a:lnTo>
                  <a:close/>
                </a:path>
                <a:path w="327659" h="254000">
                  <a:moveTo>
                    <a:pt x="3809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18440"/>
                  </a:lnTo>
                  <a:close/>
                </a:path>
                <a:path w="327659" h="254000">
                  <a:moveTo>
                    <a:pt x="327659" y="218440"/>
                  </a:moveTo>
                  <a:lnTo>
                    <a:pt x="322580" y="218440"/>
                  </a:lnTo>
                  <a:lnTo>
                    <a:pt x="322580" y="226060"/>
                  </a:lnTo>
                  <a:lnTo>
                    <a:pt x="327659" y="226060"/>
                  </a:lnTo>
                  <a:lnTo>
                    <a:pt x="327659" y="218440"/>
                  </a:lnTo>
                  <a:close/>
                </a:path>
                <a:path w="327659" h="254000">
                  <a:moveTo>
                    <a:pt x="380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26060"/>
                  </a:lnTo>
                  <a:close/>
                </a:path>
                <a:path w="327659" h="254000">
                  <a:moveTo>
                    <a:pt x="327659" y="226060"/>
                  </a:moveTo>
                  <a:lnTo>
                    <a:pt x="322580" y="226060"/>
                  </a:lnTo>
                  <a:lnTo>
                    <a:pt x="322580" y="232410"/>
                  </a:lnTo>
                  <a:lnTo>
                    <a:pt x="327659" y="232410"/>
                  </a:lnTo>
                  <a:lnTo>
                    <a:pt x="327659" y="226060"/>
                  </a:lnTo>
                  <a:close/>
                </a:path>
                <a:path w="327659" h="254000">
                  <a:moveTo>
                    <a:pt x="3809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3809" y="237490"/>
                  </a:lnTo>
                  <a:lnTo>
                    <a:pt x="3809" y="232410"/>
                  </a:lnTo>
                  <a:close/>
                </a:path>
                <a:path w="327659" h="254000">
                  <a:moveTo>
                    <a:pt x="327659" y="232410"/>
                  </a:moveTo>
                  <a:lnTo>
                    <a:pt x="322580" y="232410"/>
                  </a:lnTo>
                  <a:lnTo>
                    <a:pt x="322580" y="237490"/>
                  </a:lnTo>
                  <a:lnTo>
                    <a:pt x="327659" y="237490"/>
                  </a:lnTo>
                  <a:lnTo>
                    <a:pt x="327659" y="232410"/>
                  </a:lnTo>
                  <a:close/>
                </a:path>
                <a:path w="327659" h="254000">
                  <a:moveTo>
                    <a:pt x="3809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7490"/>
                  </a:lnTo>
                  <a:close/>
                </a:path>
                <a:path w="327659" h="254000">
                  <a:moveTo>
                    <a:pt x="327659" y="237490"/>
                  </a:moveTo>
                  <a:lnTo>
                    <a:pt x="322580" y="237490"/>
                  </a:lnTo>
                  <a:lnTo>
                    <a:pt x="322580" y="245110"/>
                  </a:lnTo>
                  <a:lnTo>
                    <a:pt x="327659" y="245110"/>
                  </a:lnTo>
                  <a:lnTo>
                    <a:pt x="327659" y="237490"/>
                  </a:lnTo>
                  <a:close/>
                </a:path>
                <a:path w="327659" h="254000">
                  <a:moveTo>
                    <a:pt x="380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27659" y="251460"/>
                  </a:lnTo>
                  <a:lnTo>
                    <a:pt x="327659" y="250190"/>
                  </a:lnTo>
                  <a:lnTo>
                    <a:pt x="3809" y="250190"/>
                  </a:lnTo>
                  <a:lnTo>
                    <a:pt x="3809" y="245110"/>
                  </a:lnTo>
                  <a:close/>
                </a:path>
                <a:path w="327659" h="254000">
                  <a:moveTo>
                    <a:pt x="327659" y="245110"/>
                  </a:moveTo>
                  <a:lnTo>
                    <a:pt x="322580" y="245110"/>
                  </a:lnTo>
                  <a:lnTo>
                    <a:pt x="322580" y="250190"/>
                  </a:lnTo>
                  <a:lnTo>
                    <a:pt x="327659" y="250190"/>
                  </a:lnTo>
                  <a:lnTo>
                    <a:pt x="327659" y="245110"/>
                  </a:lnTo>
                  <a:close/>
                </a:path>
                <a:path w="327659" h="254000">
                  <a:moveTo>
                    <a:pt x="327659" y="251460"/>
                  </a:moveTo>
                  <a:lnTo>
                    <a:pt x="0" y="251460"/>
                  </a:lnTo>
                  <a:lnTo>
                    <a:pt x="0" y="254000"/>
                  </a:lnTo>
                  <a:lnTo>
                    <a:pt x="327659" y="254000"/>
                  </a:lnTo>
                  <a:lnTo>
                    <a:pt x="327659" y="251460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52169" y="3463290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69" h="246379">
                  <a:moveTo>
                    <a:pt x="3810" y="7747"/>
                  </a:moveTo>
                  <a:lnTo>
                    <a:pt x="0" y="774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7747"/>
                  </a:lnTo>
                  <a:close/>
                </a:path>
                <a:path w="318769" h="246379">
                  <a:moveTo>
                    <a:pt x="318770" y="7747"/>
                  </a:moveTo>
                  <a:lnTo>
                    <a:pt x="316230" y="7747"/>
                  </a:lnTo>
                  <a:lnTo>
                    <a:pt x="316230" y="8889"/>
                  </a:lnTo>
                  <a:lnTo>
                    <a:pt x="318770" y="8889"/>
                  </a:lnTo>
                  <a:lnTo>
                    <a:pt x="318770" y="7747"/>
                  </a:lnTo>
                  <a:close/>
                </a:path>
                <a:path w="318769" h="246379">
                  <a:moveTo>
                    <a:pt x="3810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5206"/>
                  </a:lnTo>
                  <a:close/>
                </a:path>
                <a:path w="318769" h="246379">
                  <a:moveTo>
                    <a:pt x="318770" y="5206"/>
                  </a:moveTo>
                  <a:lnTo>
                    <a:pt x="316230" y="5206"/>
                  </a:lnTo>
                  <a:lnTo>
                    <a:pt x="316230" y="7619"/>
                  </a:lnTo>
                  <a:lnTo>
                    <a:pt x="318770" y="7619"/>
                  </a:lnTo>
                  <a:lnTo>
                    <a:pt x="318770" y="5206"/>
                  </a:lnTo>
                  <a:close/>
                </a:path>
                <a:path w="318769" h="246379">
                  <a:moveTo>
                    <a:pt x="318770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18770" y="3810"/>
                  </a:lnTo>
                  <a:lnTo>
                    <a:pt x="318770" y="1397"/>
                  </a:lnTo>
                  <a:close/>
                </a:path>
                <a:path w="318769" h="246379">
                  <a:moveTo>
                    <a:pt x="318770" y="3810"/>
                  </a:moveTo>
                  <a:lnTo>
                    <a:pt x="316230" y="3810"/>
                  </a:lnTo>
                  <a:lnTo>
                    <a:pt x="316230" y="5079"/>
                  </a:lnTo>
                  <a:lnTo>
                    <a:pt x="318770" y="5079"/>
                  </a:lnTo>
                  <a:lnTo>
                    <a:pt x="318770" y="3810"/>
                  </a:lnTo>
                  <a:close/>
                </a:path>
                <a:path w="318769" h="246379">
                  <a:moveTo>
                    <a:pt x="3187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8770" y="1269"/>
                  </a:lnTo>
                  <a:lnTo>
                    <a:pt x="318770" y="0"/>
                  </a:lnTo>
                  <a:close/>
                </a:path>
                <a:path w="318769" h="246379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18769" h="246379">
                  <a:moveTo>
                    <a:pt x="318770" y="8890"/>
                  </a:moveTo>
                  <a:lnTo>
                    <a:pt x="316230" y="8890"/>
                  </a:lnTo>
                  <a:lnTo>
                    <a:pt x="316230" y="15239"/>
                  </a:lnTo>
                  <a:lnTo>
                    <a:pt x="318770" y="15239"/>
                  </a:lnTo>
                  <a:lnTo>
                    <a:pt x="318770" y="8890"/>
                  </a:lnTo>
                  <a:close/>
                </a:path>
                <a:path w="318769" h="246379">
                  <a:moveTo>
                    <a:pt x="3810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15240"/>
                  </a:lnTo>
                  <a:close/>
                </a:path>
                <a:path w="318769" h="246379">
                  <a:moveTo>
                    <a:pt x="318770" y="15240"/>
                  </a:moveTo>
                  <a:lnTo>
                    <a:pt x="316230" y="15240"/>
                  </a:lnTo>
                  <a:lnTo>
                    <a:pt x="316230" y="34289"/>
                  </a:lnTo>
                  <a:lnTo>
                    <a:pt x="318770" y="34289"/>
                  </a:lnTo>
                  <a:lnTo>
                    <a:pt x="318770" y="15240"/>
                  </a:lnTo>
                  <a:close/>
                </a:path>
                <a:path w="318769" h="246379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18769" h="246379">
                  <a:moveTo>
                    <a:pt x="318770" y="34290"/>
                  </a:moveTo>
                  <a:lnTo>
                    <a:pt x="316230" y="34290"/>
                  </a:lnTo>
                  <a:lnTo>
                    <a:pt x="316230" y="40639"/>
                  </a:lnTo>
                  <a:lnTo>
                    <a:pt x="318770" y="40639"/>
                  </a:lnTo>
                  <a:lnTo>
                    <a:pt x="318770" y="34290"/>
                  </a:lnTo>
                  <a:close/>
                </a:path>
                <a:path w="318769" h="246379">
                  <a:moveTo>
                    <a:pt x="3810" y="40640"/>
                  </a:moveTo>
                  <a:lnTo>
                    <a:pt x="0" y="4064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40640"/>
                  </a:lnTo>
                  <a:close/>
                </a:path>
                <a:path w="318769" h="246379">
                  <a:moveTo>
                    <a:pt x="318770" y="40640"/>
                  </a:moveTo>
                  <a:lnTo>
                    <a:pt x="316230" y="40640"/>
                  </a:lnTo>
                  <a:lnTo>
                    <a:pt x="316230" y="152400"/>
                  </a:lnTo>
                  <a:lnTo>
                    <a:pt x="318770" y="152400"/>
                  </a:lnTo>
                  <a:lnTo>
                    <a:pt x="318770" y="40640"/>
                  </a:lnTo>
                  <a:close/>
                </a:path>
                <a:path w="318769" h="246379">
                  <a:moveTo>
                    <a:pt x="3810" y="152400"/>
                  </a:moveTo>
                  <a:lnTo>
                    <a:pt x="0" y="15240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52400"/>
                  </a:lnTo>
                  <a:close/>
                </a:path>
                <a:path w="318769" h="246379">
                  <a:moveTo>
                    <a:pt x="318770" y="152400"/>
                  </a:moveTo>
                  <a:lnTo>
                    <a:pt x="316230" y="152400"/>
                  </a:lnTo>
                  <a:lnTo>
                    <a:pt x="316230" y="177800"/>
                  </a:lnTo>
                  <a:lnTo>
                    <a:pt x="318770" y="177800"/>
                  </a:lnTo>
                  <a:lnTo>
                    <a:pt x="318770" y="152400"/>
                  </a:lnTo>
                  <a:close/>
                </a:path>
                <a:path w="318769" h="246379">
                  <a:moveTo>
                    <a:pt x="3810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77800"/>
                  </a:lnTo>
                  <a:close/>
                </a:path>
                <a:path w="318769" h="246379">
                  <a:moveTo>
                    <a:pt x="318770" y="177800"/>
                  </a:moveTo>
                  <a:lnTo>
                    <a:pt x="316230" y="177800"/>
                  </a:lnTo>
                  <a:lnTo>
                    <a:pt x="316230" y="184150"/>
                  </a:lnTo>
                  <a:lnTo>
                    <a:pt x="318770" y="184150"/>
                  </a:lnTo>
                  <a:lnTo>
                    <a:pt x="318770" y="177800"/>
                  </a:lnTo>
                  <a:close/>
                </a:path>
                <a:path w="318769" h="246379">
                  <a:moveTo>
                    <a:pt x="3810" y="184150"/>
                  </a:moveTo>
                  <a:lnTo>
                    <a:pt x="0" y="18415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84150"/>
                  </a:lnTo>
                  <a:close/>
                </a:path>
                <a:path w="318769" h="246379">
                  <a:moveTo>
                    <a:pt x="318770" y="184150"/>
                  </a:moveTo>
                  <a:lnTo>
                    <a:pt x="316230" y="184150"/>
                  </a:lnTo>
                  <a:lnTo>
                    <a:pt x="316230" y="196850"/>
                  </a:lnTo>
                  <a:lnTo>
                    <a:pt x="318770" y="196850"/>
                  </a:lnTo>
                  <a:lnTo>
                    <a:pt x="318770" y="184150"/>
                  </a:lnTo>
                  <a:close/>
                </a:path>
                <a:path w="318769" h="246379">
                  <a:moveTo>
                    <a:pt x="381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6850"/>
                  </a:lnTo>
                  <a:close/>
                </a:path>
                <a:path w="318769" h="246379">
                  <a:moveTo>
                    <a:pt x="318770" y="196850"/>
                  </a:moveTo>
                  <a:lnTo>
                    <a:pt x="316230" y="196850"/>
                  </a:lnTo>
                  <a:lnTo>
                    <a:pt x="316230" y="203200"/>
                  </a:lnTo>
                  <a:lnTo>
                    <a:pt x="318770" y="203200"/>
                  </a:lnTo>
                  <a:lnTo>
                    <a:pt x="318770" y="196850"/>
                  </a:lnTo>
                  <a:close/>
                </a:path>
                <a:path w="318769" h="246379">
                  <a:moveTo>
                    <a:pt x="3810" y="203200"/>
                  </a:moveTo>
                  <a:lnTo>
                    <a:pt x="0" y="20320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203200"/>
                  </a:lnTo>
                  <a:close/>
                </a:path>
                <a:path w="318769" h="246379">
                  <a:moveTo>
                    <a:pt x="318770" y="203200"/>
                  </a:moveTo>
                  <a:lnTo>
                    <a:pt x="316230" y="203200"/>
                  </a:lnTo>
                  <a:lnTo>
                    <a:pt x="316230" y="214630"/>
                  </a:lnTo>
                  <a:lnTo>
                    <a:pt x="318770" y="214630"/>
                  </a:lnTo>
                  <a:lnTo>
                    <a:pt x="318770" y="203200"/>
                  </a:lnTo>
                  <a:close/>
                </a:path>
                <a:path w="318769" h="246379">
                  <a:moveTo>
                    <a:pt x="3810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4630"/>
                  </a:lnTo>
                  <a:close/>
                </a:path>
                <a:path w="318769" h="246379">
                  <a:moveTo>
                    <a:pt x="318770" y="214630"/>
                  </a:moveTo>
                  <a:lnTo>
                    <a:pt x="316230" y="214630"/>
                  </a:lnTo>
                  <a:lnTo>
                    <a:pt x="316230" y="222250"/>
                  </a:lnTo>
                  <a:lnTo>
                    <a:pt x="318770" y="222250"/>
                  </a:lnTo>
                  <a:lnTo>
                    <a:pt x="318770" y="214630"/>
                  </a:lnTo>
                  <a:close/>
                </a:path>
                <a:path w="318769" h="246379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18769" h="246379">
                  <a:moveTo>
                    <a:pt x="318770" y="222250"/>
                  </a:moveTo>
                  <a:lnTo>
                    <a:pt x="316230" y="222250"/>
                  </a:lnTo>
                  <a:lnTo>
                    <a:pt x="316230" y="228600"/>
                  </a:lnTo>
                  <a:lnTo>
                    <a:pt x="318770" y="228600"/>
                  </a:lnTo>
                  <a:lnTo>
                    <a:pt x="318770" y="222250"/>
                  </a:lnTo>
                  <a:close/>
                </a:path>
                <a:path w="318769" h="246379">
                  <a:moveTo>
                    <a:pt x="381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28600"/>
                  </a:lnTo>
                  <a:close/>
                </a:path>
                <a:path w="318769" h="246379">
                  <a:moveTo>
                    <a:pt x="318770" y="228600"/>
                  </a:moveTo>
                  <a:lnTo>
                    <a:pt x="316230" y="228600"/>
                  </a:lnTo>
                  <a:lnTo>
                    <a:pt x="316230" y="233680"/>
                  </a:lnTo>
                  <a:lnTo>
                    <a:pt x="318770" y="233680"/>
                  </a:lnTo>
                  <a:lnTo>
                    <a:pt x="318770" y="228600"/>
                  </a:lnTo>
                  <a:close/>
                </a:path>
                <a:path w="318769" h="246379">
                  <a:moveTo>
                    <a:pt x="3810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3680"/>
                  </a:lnTo>
                  <a:close/>
                </a:path>
                <a:path w="318769" h="246379">
                  <a:moveTo>
                    <a:pt x="318770" y="233680"/>
                  </a:moveTo>
                  <a:lnTo>
                    <a:pt x="316230" y="233680"/>
                  </a:lnTo>
                  <a:lnTo>
                    <a:pt x="316230" y="241300"/>
                  </a:lnTo>
                  <a:lnTo>
                    <a:pt x="318770" y="241300"/>
                  </a:lnTo>
                  <a:lnTo>
                    <a:pt x="318770" y="233680"/>
                  </a:lnTo>
                  <a:close/>
                </a:path>
                <a:path w="318769" h="246379">
                  <a:moveTo>
                    <a:pt x="381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318770" y="246380"/>
                  </a:lnTo>
                  <a:lnTo>
                    <a:pt x="318770" y="243840"/>
                  </a:lnTo>
                  <a:lnTo>
                    <a:pt x="3810" y="243840"/>
                  </a:lnTo>
                  <a:lnTo>
                    <a:pt x="3810" y="241300"/>
                  </a:lnTo>
                  <a:close/>
                </a:path>
                <a:path w="318769" h="246379">
                  <a:moveTo>
                    <a:pt x="318770" y="241300"/>
                  </a:moveTo>
                  <a:lnTo>
                    <a:pt x="316230" y="241300"/>
                  </a:lnTo>
                  <a:lnTo>
                    <a:pt x="316230" y="243840"/>
                  </a:lnTo>
                  <a:lnTo>
                    <a:pt x="318770" y="243840"/>
                  </a:lnTo>
                  <a:lnTo>
                    <a:pt x="318770" y="241300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55979" y="3467100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19" h="240029">
                  <a:moveTo>
                    <a:pt x="3809" y="3937"/>
                  </a:moveTo>
                  <a:lnTo>
                    <a:pt x="0" y="3937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937"/>
                  </a:lnTo>
                  <a:close/>
                </a:path>
                <a:path w="312419" h="240029">
                  <a:moveTo>
                    <a:pt x="312419" y="3937"/>
                  </a:moveTo>
                  <a:lnTo>
                    <a:pt x="308609" y="3937"/>
                  </a:lnTo>
                  <a:lnTo>
                    <a:pt x="308609" y="5079"/>
                  </a:lnTo>
                  <a:lnTo>
                    <a:pt x="312419" y="5079"/>
                  </a:lnTo>
                  <a:lnTo>
                    <a:pt x="312419" y="3937"/>
                  </a:lnTo>
                  <a:close/>
                </a:path>
                <a:path w="312419" h="240029">
                  <a:moveTo>
                    <a:pt x="312419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12419" y="3809"/>
                  </a:lnTo>
                  <a:lnTo>
                    <a:pt x="312419" y="1396"/>
                  </a:lnTo>
                  <a:close/>
                </a:path>
                <a:path w="312419" h="240029">
                  <a:moveTo>
                    <a:pt x="3124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2419" y="1269"/>
                  </a:lnTo>
                  <a:lnTo>
                    <a:pt x="312419" y="0"/>
                  </a:lnTo>
                  <a:close/>
                </a:path>
                <a:path w="312419" h="240029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12419" h="240029">
                  <a:moveTo>
                    <a:pt x="312419" y="5080"/>
                  </a:moveTo>
                  <a:lnTo>
                    <a:pt x="308609" y="5080"/>
                  </a:lnTo>
                  <a:lnTo>
                    <a:pt x="308609" y="11429"/>
                  </a:lnTo>
                  <a:lnTo>
                    <a:pt x="312419" y="11429"/>
                  </a:lnTo>
                  <a:lnTo>
                    <a:pt x="312419" y="5080"/>
                  </a:lnTo>
                  <a:close/>
                </a:path>
                <a:path w="312419" h="240029">
                  <a:moveTo>
                    <a:pt x="3809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11430"/>
                  </a:lnTo>
                  <a:close/>
                </a:path>
                <a:path w="312419" h="240029">
                  <a:moveTo>
                    <a:pt x="312419" y="11430"/>
                  </a:moveTo>
                  <a:lnTo>
                    <a:pt x="308609" y="11430"/>
                  </a:lnTo>
                  <a:lnTo>
                    <a:pt x="308609" y="30479"/>
                  </a:lnTo>
                  <a:lnTo>
                    <a:pt x="312419" y="30479"/>
                  </a:lnTo>
                  <a:lnTo>
                    <a:pt x="312419" y="11430"/>
                  </a:lnTo>
                  <a:close/>
                </a:path>
                <a:path w="312419" h="240029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12419" h="240029">
                  <a:moveTo>
                    <a:pt x="312419" y="30480"/>
                  </a:moveTo>
                  <a:lnTo>
                    <a:pt x="308609" y="30480"/>
                  </a:lnTo>
                  <a:lnTo>
                    <a:pt x="308609" y="36829"/>
                  </a:lnTo>
                  <a:lnTo>
                    <a:pt x="312419" y="36829"/>
                  </a:lnTo>
                  <a:lnTo>
                    <a:pt x="312419" y="30480"/>
                  </a:lnTo>
                  <a:close/>
                </a:path>
                <a:path w="312419" h="240029">
                  <a:moveTo>
                    <a:pt x="3809" y="36830"/>
                  </a:moveTo>
                  <a:lnTo>
                    <a:pt x="0" y="3683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09" y="36830"/>
                  </a:lnTo>
                  <a:close/>
                </a:path>
                <a:path w="312419" h="240029">
                  <a:moveTo>
                    <a:pt x="312419" y="36830"/>
                  </a:moveTo>
                  <a:lnTo>
                    <a:pt x="308609" y="36830"/>
                  </a:lnTo>
                  <a:lnTo>
                    <a:pt x="308609" y="148589"/>
                  </a:lnTo>
                  <a:lnTo>
                    <a:pt x="312419" y="148589"/>
                  </a:lnTo>
                  <a:lnTo>
                    <a:pt x="312419" y="36830"/>
                  </a:lnTo>
                  <a:close/>
                </a:path>
                <a:path w="312419" h="240029">
                  <a:moveTo>
                    <a:pt x="3809" y="148590"/>
                  </a:moveTo>
                  <a:lnTo>
                    <a:pt x="0" y="14859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48590"/>
                  </a:lnTo>
                  <a:close/>
                </a:path>
                <a:path w="312419" h="240029">
                  <a:moveTo>
                    <a:pt x="312419" y="148590"/>
                  </a:moveTo>
                  <a:lnTo>
                    <a:pt x="308609" y="148590"/>
                  </a:lnTo>
                  <a:lnTo>
                    <a:pt x="308609" y="173989"/>
                  </a:lnTo>
                  <a:lnTo>
                    <a:pt x="312419" y="173989"/>
                  </a:lnTo>
                  <a:lnTo>
                    <a:pt x="312419" y="148590"/>
                  </a:lnTo>
                  <a:close/>
                </a:path>
                <a:path w="312419" h="240029">
                  <a:moveTo>
                    <a:pt x="380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73990"/>
                  </a:lnTo>
                  <a:close/>
                </a:path>
                <a:path w="312419" h="240029">
                  <a:moveTo>
                    <a:pt x="312419" y="173990"/>
                  </a:moveTo>
                  <a:lnTo>
                    <a:pt x="308609" y="173990"/>
                  </a:lnTo>
                  <a:lnTo>
                    <a:pt x="308609" y="180339"/>
                  </a:lnTo>
                  <a:lnTo>
                    <a:pt x="312419" y="180339"/>
                  </a:lnTo>
                  <a:lnTo>
                    <a:pt x="312419" y="173990"/>
                  </a:lnTo>
                  <a:close/>
                </a:path>
                <a:path w="312419" h="240029">
                  <a:moveTo>
                    <a:pt x="3809" y="180340"/>
                  </a:moveTo>
                  <a:lnTo>
                    <a:pt x="0" y="18034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0340"/>
                  </a:lnTo>
                  <a:close/>
                </a:path>
                <a:path w="312419" h="240029">
                  <a:moveTo>
                    <a:pt x="312419" y="180340"/>
                  </a:moveTo>
                  <a:lnTo>
                    <a:pt x="308609" y="180340"/>
                  </a:lnTo>
                  <a:lnTo>
                    <a:pt x="308609" y="193039"/>
                  </a:lnTo>
                  <a:lnTo>
                    <a:pt x="312419" y="193039"/>
                  </a:lnTo>
                  <a:lnTo>
                    <a:pt x="312419" y="180340"/>
                  </a:lnTo>
                  <a:close/>
                </a:path>
                <a:path w="312419" h="240029">
                  <a:moveTo>
                    <a:pt x="380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93040"/>
                  </a:lnTo>
                  <a:close/>
                </a:path>
                <a:path w="312419" h="240029">
                  <a:moveTo>
                    <a:pt x="312419" y="193040"/>
                  </a:moveTo>
                  <a:lnTo>
                    <a:pt x="308609" y="193040"/>
                  </a:lnTo>
                  <a:lnTo>
                    <a:pt x="308609" y="199389"/>
                  </a:lnTo>
                  <a:lnTo>
                    <a:pt x="312419" y="199389"/>
                  </a:lnTo>
                  <a:lnTo>
                    <a:pt x="312419" y="193040"/>
                  </a:lnTo>
                  <a:close/>
                </a:path>
                <a:path w="312419" h="240029">
                  <a:moveTo>
                    <a:pt x="3809" y="199390"/>
                  </a:moveTo>
                  <a:lnTo>
                    <a:pt x="0" y="19939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99390"/>
                  </a:lnTo>
                  <a:close/>
                </a:path>
                <a:path w="312419" h="240029">
                  <a:moveTo>
                    <a:pt x="312419" y="199390"/>
                  </a:moveTo>
                  <a:lnTo>
                    <a:pt x="308609" y="199390"/>
                  </a:lnTo>
                  <a:lnTo>
                    <a:pt x="308609" y="210819"/>
                  </a:lnTo>
                  <a:lnTo>
                    <a:pt x="312419" y="210819"/>
                  </a:lnTo>
                  <a:lnTo>
                    <a:pt x="312419" y="199390"/>
                  </a:lnTo>
                  <a:close/>
                </a:path>
                <a:path w="312419" h="240029">
                  <a:moveTo>
                    <a:pt x="3809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0820"/>
                  </a:lnTo>
                  <a:close/>
                </a:path>
                <a:path w="312419" h="240029">
                  <a:moveTo>
                    <a:pt x="312419" y="210820"/>
                  </a:moveTo>
                  <a:lnTo>
                    <a:pt x="308609" y="210820"/>
                  </a:lnTo>
                  <a:lnTo>
                    <a:pt x="308609" y="218439"/>
                  </a:lnTo>
                  <a:lnTo>
                    <a:pt x="312419" y="218439"/>
                  </a:lnTo>
                  <a:lnTo>
                    <a:pt x="312419" y="210820"/>
                  </a:lnTo>
                  <a:close/>
                </a:path>
                <a:path w="312419" h="240029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12419" h="240029">
                  <a:moveTo>
                    <a:pt x="312419" y="218440"/>
                  </a:moveTo>
                  <a:lnTo>
                    <a:pt x="308609" y="218440"/>
                  </a:lnTo>
                  <a:lnTo>
                    <a:pt x="308609" y="224789"/>
                  </a:lnTo>
                  <a:lnTo>
                    <a:pt x="312419" y="224789"/>
                  </a:lnTo>
                  <a:lnTo>
                    <a:pt x="312419" y="218440"/>
                  </a:lnTo>
                  <a:close/>
                </a:path>
                <a:path w="312419" h="240029">
                  <a:moveTo>
                    <a:pt x="3809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4790"/>
                  </a:lnTo>
                  <a:close/>
                </a:path>
                <a:path w="312419" h="240029">
                  <a:moveTo>
                    <a:pt x="312419" y="224790"/>
                  </a:moveTo>
                  <a:lnTo>
                    <a:pt x="308609" y="224790"/>
                  </a:lnTo>
                  <a:lnTo>
                    <a:pt x="308609" y="229869"/>
                  </a:lnTo>
                  <a:lnTo>
                    <a:pt x="312419" y="229869"/>
                  </a:lnTo>
                  <a:lnTo>
                    <a:pt x="312419" y="224790"/>
                  </a:lnTo>
                  <a:close/>
                </a:path>
                <a:path w="312419" h="240029">
                  <a:moveTo>
                    <a:pt x="380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12419" y="237489"/>
                  </a:lnTo>
                  <a:lnTo>
                    <a:pt x="312419" y="236219"/>
                  </a:lnTo>
                  <a:lnTo>
                    <a:pt x="3809" y="236219"/>
                  </a:lnTo>
                  <a:lnTo>
                    <a:pt x="3809" y="229870"/>
                  </a:lnTo>
                  <a:close/>
                </a:path>
                <a:path w="312419" h="240029">
                  <a:moveTo>
                    <a:pt x="312419" y="229870"/>
                  </a:moveTo>
                  <a:lnTo>
                    <a:pt x="308609" y="229870"/>
                  </a:lnTo>
                  <a:lnTo>
                    <a:pt x="308609" y="236219"/>
                  </a:lnTo>
                  <a:lnTo>
                    <a:pt x="312419" y="236219"/>
                  </a:lnTo>
                  <a:lnTo>
                    <a:pt x="312419" y="229870"/>
                  </a:lnTo>
                  <a:close/>
                </a:path>
                <a:path w="312419" h="240029">
                  <a:moveTo>
                    <a:pt x="312419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312419" y="240030"/>
                  </a:lnTo>
                  <a:lnTo>
                    <a:pt x="312419" y="237490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59790" y="3471037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142"/>
                  </a:lnTo>
                  <a:lnTo>
                    <a:pt x="304800" y="1142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1143"/>
                  </a:moveTo>
                  <a:lnTo>
                    <a:pt x="0" y="1143"/>
                  </a:lnTo>
                  <a:lnTo>
                    <a:pt x="0" y="7492"/>
                  </a:lnTo>
                  <a:lnTo>
                    <a:pt x="2540" y="7492"/>
                  </a:lnTo>
                  <a:lnTo>
                    <a:pt x="2540" y="3683"/>
                  </a:lnTo>
                  <a:lnTo>
                    <a:pt x="304800" y="3683"/>
                  </a:lnTo>
                  <a:lnTo>
                    <a:pt x="304800" y="1143"/>
                  </a:lnTo>
                  <a:close/>
                </a:path>
                <a:path w="304800" h="232410">
                  <a:moveTo>
                    <a:pt x="304800" y="3683"/>
                  </a:moveTo>
                  <a:lnTo>
                    <a:pt x="300990" y="3683"/>
                  </a:lnTo>
                  <a:lnTo>
                    <a:pt x="300990" y="7492"/>
                  </a:lnTo>
                  <a:lnTo>
                    <a:pt x="304800" y="7492"/>
                  </a:lnTo>
                  <a:lnTo>
                    <a:pt x="304800" y="3683"/>
                  </a:lnTo>
                  <a:close/>
                </a:path>
                <a:path w="304800" h="232410">
                  <a:moveTo>
                    <a:pt x="2540" y="7493"/>
                  </a:moveTo>
                  <a:lnTo>
                    <a:pt x="0" y="7493"/>
                  </a:lnTo>
                  <a:lnTo>
                    <a:pt x="0" y="26542"/>
                  </a:lnTo>
                  <a:lnTo>
                    <a:pt x="2540" y="26542"/>
                  </a:lnTo>
                  <a:lnTo>
                    <a:pt x="2540" y="7493"/>
                  </a:lnTo>
                  <a:close/>
                </a:path>
                <a:path w="304800" h="232410">
                  <a:moveTo>
                    <a:pt x="304800" y="7493"/>
                  </a:moveTo>
                  <a:lnTo>
                    <a:pt x="300990" y="7493"/>
                  </a:lnTo>
                  <a:lnTo>
                    <a:pt x="300990" y="26542"/>
                  </a:lnTo>
                  <a:lnTo>
                    <a:pt x="304800" y="26542"/>
                  </a:lnTo>
                  <a:lnTo>
                    <a:pt x="304800" y="7493"/>
                  </a:lnTo>
                  <a:close/>
                </a:path>
                <a:path w="304800" h="232410">
                  <a:moveTo>
                    <a:pt x="2540" y="26543"/>
                  </a:moveTo>
                  <a:lnTo>
                    <a:pt x="0" y="26543"/>
                  </a:lnTo>
                  <a:lnTo>
                    <a:pt x="0" y="32892"/>
                  </a:lnTo>
                  <a:lnTo>
                    <a:pt x="2540" y="32892"/>
                  </a:lnTo>
                  <a:lnTo>
                    <a:pt x="2540" y="26543"/>
                  </a:lnTo>
                  <a:close/>
                </a:path>
                <a:path w="304800" h="232410">
                  <a:moveTo>
                    <a:pt x="304800" y="26543"/>
                  </a:moveTo>
                  <a:lnTo>
                    <a:pt x="300990" y="26543"/>
                  </a:lnTo>
                  <a:lnTo>
                    <a:pt x="300990" y="32892"/>
                  </a:lnTo>
                  <a:lnTo>
                    <a:pt x="304800" y="32892"/>
                  </a:lnTo>
                  <a:lnTo>
                    <a:pt x="304800" y="26543"/>
                  </a:lnTo>
                  <a:close/>
                </a:path>
                <a:path w="304800" h="232410">
                  <a:moveTo>
                    <a:pt x="2540" y="32893"/>
                  </a:moveTo>
                  <a:lnTo>
                    <a:pt x="0" y="32893"/>
                  </a:lnTo>
                  <a:lnTo>
                    <a:pt x="0" y="144652"/>
                  </a:lnTo>
                  <a:lnTo>
                    <a:pt x="2540" y="144652"/>
                  </a:lnTo>
                  <a:lnTo>
                    <a:pt x="2540" y="32893"/>
                  </a:lnTo>
                  <a:close/>
                </a:path>
                <a:path w="304800" h="232410">
                  <a:moveTo>
                    <a:pt x="304800" y="32893"/>
                  </a:moveTo>
                  <a:lnTo>
                    <a:pt x="300990" y="32893"/>
                  </a:lnTo>
                  <a:lnTo>
                    <a:pt x="300990" y="144652"/>
                  </a:lnTo>
                  <a:lnTo>
                    <a:pt x="304800" y="144652"/>
                  </a:lnTo>
                  <a:lnTo>
                    <a:pt x="304800" y="32893"/>
                  </a:lnTo>
                  <a:close/>
                </a:path>
                <a:path w="304800" h="232410">
                  <a:moveTo>
                    <a:pt x="2540" y="144653"/>
                  </a:moveTo>
                  <a:lnTo>
                    <a:pt x="0" y="144653"/>
                  </a:lnTo>
                  <a:lnTo>
                    <a:pt x="0" y="170052"/>
                  </a:lnTo>
                  <a:lnTo>
                    <a:pt x="2540" y="170052"/>
                  </a:lnTo>
                  <a:lnTo>
                    <a:pt x="2540" y="144653"/>
                  </a:lnTo>
                  <a:close/>
                </a:path>
                <a:path w="304800" h="232410">
                  <a:moveTo>
                    <a:pt x="304800" y="144653"/>
                  </a:moveTo>
                  <a:lnTo>
                    <a:pt x="300990" y="144653"/>
                  </a:lnTo>
                  <a:lnTo>
                    <a:pt x="300990" y="170052"/>
                  </a:lnTo>
                  <a:lnTo>
                    <a:pt x="304800" y="170052"/>
                  </a:lnTo>
                  <a:lnTo>
                    <a:pt x="304800" y="144653"/>
                  </a:lnTo>
                  <a:close/>
                </a:path>
                <a:path w="304800" h="232410">
                  <a:moveTo>
                    <a:pt x="2540" y="170053"/>
                  </a:moveTo>
                  <a:lnTo>
                    <a:pt x="0" y="170053"/>
                  </a:lnTo>
                  <a:lnTo>
                    <a:pt x="0" y="176402"/>
                  </a:lnTo>
                  <a:lnTo>
                    <a:pt x="2540" y="176402"/>
                  </a:lnTo>
                  <a:lnTo>
                    <a:pt x="2540" y="170053"/>
                  </a:lnTo>
                  <a:close/>
                </a:path>
                <a:path w="304800" h="232410">
                  <a:moveTo>
                    <a:pt x="304800" y="170053"/>
                  </a:moveTo>
                  <a:lnTo>
                    <a:pt x="300990" y="170053"/>
                  </a:lnTo>
                  <a:lnTo>
                    <a:pt x="300990" y="176402"/>
                  </a:lnTo>
                  <a:lnTo>
                    <a:pt x="304800" y="176402"/>
                  </a:lnTo>
                  <a:lnTo>
                    <a:pt x="304800" y="170053"/>
                  </a:lnTo>
                  <a:close/>
                </a:path>
                <a:path w="304800" h="232410">
                  <a:moveTo>
                    <a:pt x="2540" y="176403"/>
                  </a:moveTo>
                  <a:lnTo>
                    <a:pt x="0" y="176403"/>
                  </a:lnTo>
                  <a:lnTo>
                    <a:pt x="0" y="189102"/>
                  </a:lnTo>
                  <a:lnTo>
                    <a:pt x="2540" y="189102"/>
                  </a:lnTo>
                  <a:lnTo>
                    <a:pt x="2540" y="176403"/>
                  </a:lnTo>
                  <a:close/>
                </a:path>
                <a:path w="304800" h="232410">
                  <a:moveTo>
                    <a:pt x="304800" y="176403"/>
                  </a:moveTo>
                  <a:lnTo>
                    <a:pt x="300990" y="176403"/>
                  </a:lnTo>
                  <a:lnTo>
                    <a:pt x="300990" y="189102"/>
                  </a:lnTo>
                  <a:lnTo>
                    <a:pt x="304800" y="189102"/>
                  </a:lnTo>
                  <a:lnTo>
                    <a:pt x="304800" y="176403"/>
                  </a:lnTo>
                  <a:close/>
                </a:path>
                <a:path w="304800" h="232410">
                  <a:moveTo>
                    <a:pt x="2540" y="189103"/>
                  </a:moveTo>
                  <a:lnTo>
                    <a:pt x="0" y="189103"/>
                  </a:lnTo>
                  <a:lnTo>
                    <a:pt x="0" y="195452"/>
                  </a:lnTo>
                  <a:lnTo>
                    <a:pt x="2540" y="195452"/>
                  </a:lnTo>
                  <a:lnTo>
                    <a:pt x="2540" y="189103"/>
                  </a:lnTo>
                  <a:close/>
                </a:path>
                <a:path w="304800" h="232410">
                  <a:moveTo>
                    <a:pt x="304800" y="189103"/>
                  </a:moveTo>
                  <a:lnTo>
                    <a:pt x="300990" y="189103"/>
                  </a:lnTo>
                  <a:lnTo>
                    <a:pt x="300990" y="195452"/>
                  </a:lnTo>
                  <a:lnTo>
                    <a:pt x="304800" y="195452"/>
                  </a:lnTo>
                  <a:lnTo>
                    <a:pt x="304800" y="189103"/>
                  </a:lnTo>
                  <a:close/>
                </a:path>
                <a:path w="304800" h="232410">
                  <a:moveTo>
                    <a:pt x="2540" y="195453"/>
                  </a:moveTo>
                  <a:lnTo>
                    <a:pt x="0" y="195453"/>
                  </a:lnTo>
                  <a:lnTo>
                    <a:pt x="0" y="206882"/>
                  </a:lnTo>
                  <a:lnTo>
                    <a:pt x="2540" y="206882"/>
                  </a:lnTo>
                  <a:lnTo>
                    <a:pt x="2540" y="195453"/>
                  </a:lnTo>
                  <a:close/>
                </a:path>
                <a:path w="304800" h="232410">
                  <a:moveTo>
                    <a:pt x="304800" y="195453"/>
                  </a:moveTo>
                  <a:lnTo>
                    <a:pt x="300990" y="195453"/>
                  </a:lnTo>
                  <a:lnTo>
                    <a:pt x="300990" y="206882"/>
                  </a:lnTo>
                  <a:lnTo>
                    <a:pt x="304800" y="206882"/>
                  </a:lnTo>
                  <a:lnTo>
                    <a:pt x="304800" y="195453"/>
                  </a:lnTo>
                  <a:close/>
                </a:path>
                <a:path w="304800" h="232410">
                  <a:moveTo>
                    <a:pt x="2540" y="206883"/>
                  </a:moveTo>
                  <a:lnTo>
                    <a:pt x="0" y="206883"/>
                  </a:lnTo>
                  <a:lnTo>
                    <a:pt x="0" y="214502"/>
                  </a:lnTo>
                  <a:lnTo>
                    <a:pt x="2540" y="214502"/>
                  </a:lnTo>
                  <a:lnTo>
                    <a:pt x="2540" y="206883"/>
                  </a:lnTo>
                  <a:close/>
                </a:path>
                <a:path w="304800" h="232410">
                  <a:moveTo>
                    <a:pt x="304800" y="206883"/>
                  </a:moveTo>
                  <a:lnTo>
                    <a:pt x="300990" y="206883"/>
                  </a:lnTo>
                  <a:lnTo>
                    <a:pt x="300990" y="214502"/>
                  </a:lnTo>
                  <a:lnTo>
                    <a:pt x="304800" y="214502"/>
                  </a:lnTo>
                  <a:lnTo>
                    <a:pt x="304800" y="206883"/>
                  </a:lnTo>
                  <a:close/>
                </a:path>
                <a:path w="304800" h="232410">
                  <a:moveTo>
                    <a:pt x="2540" y="214503"/>
                  </a:moveTo>
                  <a:lnTo>
                    <a:pt x="0" y="214503"/>
                  </a:lnTo>
                  <a:lnTo>
                    <a:pt x="0" y="220852"/>
                  </a:lnTo>
                  <a:lnTo>
                    <a:pt x="2540" y="220852"/>
                  </a:lnTo>
                  <a:lnTo>
                    <a:pt x="2540" y="214503"/>
                  </a:lnTo>
                  <a:close/>
                </a:path>
                <a:path w="304800" h="232410">
                  <a:moveTo>
                    <a:pt x="304800" y="214503"/>
                  </a:moveTo>
                  <a:lnTo>
                    <a:pt x="300990" y="214503"/>
                  </a:lnTo>
                  <a:lnTo>
                    <a:pt x="300990" y="220852"/>
                  </a:lnTo>
                  <a:lnTo>
                    <a:pt x="304800" y="220852"/>
                  </a:lnTo>
                  <a:lnTo>
                    <a:pt x="304800" y="214503"/>
                  </a:lnTo>
                  <a:close/>
                </a:path>
                <a:path w="304800" h="232410">
                  <a:moveTo>
                    <a:pt x="2540" y="220853"/>
                  </a:moveTo>
                  <a:lnTo>
                    <a:pt x="0" y="220853"/>
                  </a:lnTo>
                  <a:lnTo>
                    <a:pt x="0" y="225932"/>
                  </a:lnTo>
                  <a:lnTo>
                    <a:pt x="2540" y="225932"/>
                  </a:lnTo>
                  <a:lnTo>
                    <a:pt x="2540" y="220853"/>
                  </a:lnTo>
                  <a:close/>
                </a:path>
                <a:path w="304800" h="232410">
                  <a:moveTo>
                    <a:pt x="304800" y="220853"/>
                  </a:moveTo>
                  <a:lnTo>
                    <a:pt x="300990" y="220853"/>
                  </a:lnTo>
                  <a:lnTo>
                    <a:pt x="300990" y="225932"/>
                  </a:lnTo>
                  <a:lnTo>
                    <a:pt x="304800" y="225932"/>
                  </a:lnTo>
                  <a:lnTo>
                    <a:pt x="304800" y="220853"/>
                  </a:lnTo>
                  <a:close/>
                </a:path>
                <a:path w="304800" h="232410">
                  <a:moveTo>
                    <a:pt x="2540" y="225933"/>
                  </a:moveTo>
                  <a:lnTo>
                    <a:pt x="0" y="225933"/>
                  </a:lnTo>
                  <a:lnTo>
                    <a:pt x="0" y="232282"/>
                  </a:lnTo>
                  <a:lnTo>
                    <a:pt x="304800" y="232282"/>
                  </a:lnTo>
                  <a:lnTo>
                    <a:pt x="304800" y="228473"/>
                  </a:lnTo>
                  <a:lnTo>
                    <a:pt x="2540" y="228473"/>
                  </a:lnTo>
                  <a:lnTo>
                    <a:pt x="2540" y="225933"/>
                  </a:lnTo>
                  <a:close/>
                </a:path>
                <a:path w="304800" h="232410">
                  <a:moveTo>
                    <a:pt x="304800" y="225933"/>
                  </a:moveTo>
                  <a:lnTo>
                    <a:pt x="300990" y="225933"/>
                  </a:lnTo>
                  <a:lnTo>
                    <a:pt x="300990" y="228473"/>
                  </a:lnTo>
                  <a:lnTo>
                    <a:pt x="304800" y="228473"/>
                  </a:lnTo>
                  <a:lnTo>
                    <a:pt x="304800" y="225933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62329" y="3474720"/>
              <a:ext cx="298450" cy="3810"/>
            </a:xfrm>
            <a:custGeom>
              <a:avLst/>
              <a:gdLst/>
              <a:ahLst/>
              <a:cxnLst/>
              <a:rect l="l" t="t" r="r" b="b"/>
              <a:pathLst>
                <a:path w="298450" h="3810">
                  <a:moveTo>
                    <a:pt x="0" y="3810"/>
                  </a:moveTo>
                  <a:lnTo>
                    <a:pt x="298450" y="3810"/>
                  </a:lnTo>
                  <a:lnTo>
                    <a:pt x="29845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8874" y="3478530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h="217170">
                  <a:moveTo>
                    <a:pt x="0" y="0"/>
                  </a:moveTo>
                  <a:lnTo>
                    <a:pt x="0" y="217169"/>
                  </a:lnTo>
                </a:path>
              </a:pathLst>
            </a:custGeom>
            <a:ln w="3810">
              <a:solidFill>
                <a:srgbClr val="6DCC9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62330" y="3478529"/>
              <a:ext cx="298450" cy="220979"/>
            </a:xfrm>
            <a:custGeom>
              <a:avLst/>
              <a:gdLst/>
              <a:ahLst/>
              <a:cxnLst/>
              <a:rect l="l" t="t" r="r" b="b"/>
              <a:pathLst>
                <a:path w="298450" h="220979">
                  <a:moveTo>
                    <a:pt x="298450" y="218452"/>
                  </a:moveTo>
                  <a:lnTo>
                    <a:pt x="0" y="218452"/>
                  </a:lnTo>
                  <a:lnTo>
                    <a:pt x="0" y="220980"/>
                  </a:lnTo>
                  <a:lnTo>
                    <a:pt x="298450" y="220980"/>
                  </a:lnTo>
                  <a:lnTo>
                    <a:pt x="298450" y="218452"/>
                  </a:lnTo>
                  <a:close/>
                </a:path>
                <a:path w="298450" h="220979">
                  <a:moveTo>
                    <a:pt x="298450" y="217170"/>
                  </a:moveTo>
                  <a:lnTo>
                    <a:pt x="3810" y="21717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217170"/>
                  </a:lnTo>
                  <a:lnTo>
                    <a:pt x="0" y="218440"/>
                  </a:lnTo>
                  <a:lnTo>
                    <a:pt x="298450" y="218440"/>
                  </a:lnTo>
                  <a:lnTo>
                    <a:pt x="298450" y="21717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66140" y="347853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29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2540"/>
                  </a:lnTo>
                  <a:lnTo>
                    <a:pt x="290829" y="2540"/>
                  </a:lnTo>
                  <a:lnTo>
                    <a:pt x="290829" y="0"/>
                  </a:lnTo>
                  <a:close/>
                </a:path>
                <a:path w="290830" h="217170">
                  <a:moveTo>
                    <a:pt x="290829" y="2540"/>
                  </a:moveTo>
                  <a:lnTo>
                    <a:pt x="287019" y="2540"/>
                  </a:lnTo>
                  <a:lnTo>
                    <a:pt x="287019" y="19050"/>
                  </a:lnTo>
                  <a:lnTo>
                    <a:pt x="290829" y="19050"/>
                  </a:lnTo>
                  <a:lnTo>
                    <a:pt x="290829" y="2540"/>
                  </a:lnTo>
                  <a:close/>
                </a:path>
                <a:path w="290830" h="217170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290830" h="217170">
                  <a:moveTo>
                    <a:pt x="290829" y="19050"/>
                  </a:moveTo>
                  <a:lnTo>
                    <a:pt x="287019" y="19050"/>
                  </a:lnTo>
                  <a:lnTo>
                    <a:pt x="287019" y="25400"/>
                  </a:lnTo>
                  <a:lnTo>
                    <a:pt x="290829" y="25400"/>
                  </a:lnTo>
                  <a:lnTo>
                    <a:pt x="290829" y="19050"/>
                  </a:lnTo>
                  <a:close/>
                </a:path>
                <a:path w="290830" h="217170">
                  <a:moveTo>
                    <a:pt x="3809" y="25400"/>
                  </a:moveTo>
                  <a:lnTo>
                    <a:pt x="0" y="25400"/>
                  </a:lnTo>
                  <a:lnTo>
                    <a:pt x="0" y="137160"/>
                  </a:lnTo>
                  <a:lnTo>
                    <a:pt x="3809" y="137160"/>
                  </a:lnTo>
                  <a:lnTo>
                    <a:pt x="3809" y="25400"/>
                  </a:lnTo>
                  <a:close/>
                </a:path>
                <a:path w="290830" h="217170">
                  <a:moveTo>
                    <a:pt x="290829" y="25400"/>
                  </a:moveTo>
                  <a:lnTo>
                    <a:pt x="287019" y="25400"/>
                  </a:lnTo>
                  <a:lnTo>
                    <a:pt x="287019" y="137160"/>
                  </a:lnTo>
                  <a:lnTo>
                    <a:pt x="290829" y="137160"/>
                  </a:lnTo>
                  <a:lnTo>
                    <a:pt x="290829" y="25400"/>
                  </a:lnTo>
                  <a:close/>
                </a:path>
                <a:path w="290830" h="217170">
                  <a:moveTo>
                    <a:pt x="3809" y="137160"/>
                  </a:moveTo>
                  <a:lnTo>
                    <a:pt x="0" y="137160"/>
                  </a:lnTo>
                  <a:lnTo>
                    <a:pt x="0" y="162560"/>
                  </a:lnTo>
                  <a:lnTo>
                    <a:pt x="3809" y="162560"/>
                  </a:lnTo>
                  <a:lnTo>
                    <a:pt x="3809" y="137160"/>
                  </a:lnTo>
                  <a:close/>
                </a:path>
                <a:path w="290830" h="217170">
                  <a:moveTo>
                    <a:pt x="290829" y="137160"/>
                  </a:moveTo>
                  <a:lnTo>
                    <a:pt x="287019" y="137160"/>
                  </a:lnTo>
                  <a:lnTo>
                    <a:pt x="287019" y="162560"/>
                  </a:lnTo>
                  <a:lnTo>
                    <a:pt x="290829" y="162560"/>
                  </a:lnTo>
                  <a:lnTo>
                    <a:pt x="290829" y="137160"/>
                  </a:lnTo>
                  <a:close/>
                </a:path>
                <a:path w="290830" h="217170">
                  <a:moveTo>
                    <a:pt x="380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62560"/>
                  </a:lnTo>
                  <a:close/>
                </a:path>
                <a:path w="290830" h="217170">
                  <a:moveTo>
                    <a:pt x="290829" y="162560"/>
                  </a:moveTo>
                  <a:lnTo>
                    <a:pt x="287019" y="162560"/>
                  </a:lnTo>
                  <a:lnTo>
                    <a:pt x="287019" y="168910"/>
                  </a:lnTo>
                  <a:lnTo>
                    <a:pt x="290829" y="168910"/>
                  </a:lnTo>
                  <a:lnTo>
                    <a:pt x="290829" y="162560"/>
                  </a:lnTo>
                  <a:close/>
                </a:path>
                <a:path w="290830" h="217170">
                  <a:moveTo>
                    <a:pt x="3809" y="168910"/>
                  </a:moveTo>
                  <a:lnTo>
                    <a:pt x="0" y="16891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168910"/>
                  </a:lnTo>
                  <a:close/>
                </a:path>
                <a:path w="290830" h="217170">
                  <a:moveTo>
                    <a:pt x="290829" y="168910"/>
                  </a:moveTo>
                  <a:lnTo>
                    <a:pt x="287019" y="168910"/>
                  </a:lnTo>
                  <a:lnTo>
                    <a:pt x="287019" y="181610"/>
                  </a:lnTo>
                  <a:lnTo>
                    <a:pt x="290829" y="181610"/>
                  </a:lnTo>
                  <a:lnTo>
                    <a:pt x="290829" y="168910"/>
                  </a:lnTo>
                  <a:close/>
                </a:path>
                <a:path w="290830" h="217170">
                  <a:moveTo>
                    <a:pt x="380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81610"/>
                  </a:lnTo>
                  <a:close/>
                </a:path>
                <a:path w="290830" h="217170">
                  <a:moveTo>
                    <a:pt x="290829" y="181610"/>
                  </a:moveTo>
                  <a:lnTo>
                    <a:pt x="287019" y="181610"/>
                  </a:lnTo>
                  <a:lnTo>
                    <a:pt x="287019" y="187960"/>
                  </a:lnTo>
                  <a:lnTo>
                    <a:pt x="290829" y="187960"/>
                  </a:lnTo>
                  <a:lnTo>
                    <a:pt x="290829" y="181610"/>
                  </a:lnTo>
                  <a:close/>
                </a:path>
                <a:path w="290830" h="217170">
                  <a:moveTo>
                    <a:pt x="3809" y="187960"/>
                  </a:moveTo>
                  <a:lnTo>
                    <a:pt x="0" y="187960"/>
                  </a:lnTo>
                  <a:lnTo>
                    <a:pt x="0" y="199390"/>
                  </a:lnTo>
                  <a:lnTo>
                    <a:pt x="3809" y="199390"/>
                  </a:lnTo>
                  <a:lnTo>
                    <a:pt x="3809" y="187960"/>
                  </a:lnTo>
                  <a:close/>
                </a:path>
                <a:path w="290830" h="217170">
                  <a:moveTo>
                    <a:pt x="290829" y="187960"/>
                  </a:moveTo>
                  <a:lnTo>
                    <a:pt x="287019" y="187960"/>
                  </a:lnTo>
                  <a:lnTo>
                    <a:pt x="287019" y="199390"/>
                  </a:lnTo>
                  <a:lnTo>
                    <a:pt x="290829" y="199390"/>
                  </a:lnTo>
                  <a:lnTo>
                    <a:pt x="290829" y="187960"/>
                  </a:lnTo>
                  <a:close/>
                </a:path>
                <a:path w="290830" h="217170">
                  <a:moveTo>
                    <a:pt x="3809" y="199390"/>
                  </a:moveTo>
                  <a:lnTo>
                    <a:pt x="0" y="19939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199390"/>
                  </a:lnTo>
                  <a:close/>
                </a:path>
                <a:path w="290830" h="217170">
                  <a:moveTo>
                    <a:pt x="290829" y="199390"/>
                  </a:moveTo>
                  <a:lnTo>
                    <a:pt x="287019" y="199390"/>
                  </a:lnTo>
                  <a:lnTo>
                    <a:pt x="287019" y="207010"/>
                  </a:lnTo>
                  <a:lnTo>
                    <a:pt x="290829" y="207010"/>
                  </a:lnTo>
                  <a:lnTo>
                    <a:pt x="290829" y="199390"/>
                  </a:lnTo>
                  <a:close/>
                </a:path>
                <a:path w="290830" h="217170">
                  <a:moveTo>
                    <a:pt x="380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207010"/>
                  </a:lnTo>
                  <a:close/>
                </a:path>
                <a:path w="290830" h="217170">
                  <a:moveTo>
                    <a:pt x="290829" y="207010"/>
                  </a:moveTo>
                  <a:lnTo>
                    <a:pt x="287019" y="207010"/>
                  </a:lnTo>
                  <a:lnTo>
                    <a:pt x="287019" y="213360"/>
                  </a:lnTo>
                  <a:lnTo>
                    <a:pt x="290829" y="213360"/>
                  </a:lnTo>
                  <a:lnTo>
                    <a:pt x="290829" y="207010"/>
                  </a:lnTo>
                  <a:close/>
                </a:path>
                <a:path w="290830" h="217170">
                  <a:moveTo>
                    <a:pt x="290829" y="213360"/>
                  </a:moveTo>
                  <a:lnTo>
                    <a:pt x="0" y="213360"/>
                  </a:lnTo>
                  <a:lnTo>
                    <a:pt x="0" y="217170"/>
                  </a:lnTo>
                  <a:lnTo>
                    <a:pt x="290829" y="217170"/>
                  </a:lnTo>
                  <a:lnTo>
                    <a:pt x="290829" y="21336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69950" y="348107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20">
                  <a:moveTo>
                    <a:pt x="283209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3809"/>
                  </a:lnTo>
                  <a:lnTo>
                    <a:pt x="283209" y="3809"/>
                  </a:lnTo>
                  <a:lnTo>
                    <a:pt x="283209" y="0"/>
                  </a:lnTo>
                  <a:close/>
                </a:path>
                <a:path w="283209" h="210820">
                  <a:moveTo>
                    <a:pt x="283209" y="3809"/>
                  </a:moveTo>
                  <a:lnTo>
                    <a:pt x="279400" y="3809"/>
                  </a:lnTo>
                  <a:lnTo>
                    <a:pt x="279400" y="16509"/>
                  </a:lnTo>
                  <a:lnTo>
                    <a:pt x="283209" y="16509"/>
                  </a:lnTo>
                  <a:lnTo>
                    <a:pt x="283209" y="3809"/>
                  </a:lnTo>
                  <a:close/>
                </a:path>
                <a:path w="283209" h="210820">
                  <a:moveTo>
                    <a:pt x="380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510"/>
                  </a:lnTo>
                  <a:close/>
                </a:path>
                <a:path w="283209" h="210820">
                  <a:moveTo>
                    <a:pt x="283209" y="16510"/>
                  </a:moveTo>
                  <a:lnTo>
                    <a:pt x="279400" y="16510"/>
                  </a:lnTo>
                  <a:lnTo>
                    <a:pt x="279400" y="22859"/>
                  </a:lnTo>
                  <a:lnTo>
                    <a:pt x="283209" y="22859"/>
                  </a:lnTo>
                  <a:lnTo>
                    <a:pt x="283209" y="16510"/>
                  </a:lnTo>
                  <a:close/>
                </a:path>
                <a:path w="283209" h="210820">
                  <a:moveTo>
                    <a:pt x="3809" y="22860"/>
                  </a:moveTo>
                  <a:lnTo>
                    <a:pt x="0" y="22860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22860"/>
                  </a:lnTo>
                  <a:close/>
                </a:path>
                <a:path w="283209" h="210820">
                  <a:moveTo>
                    <a:pt x="283209" y="22860"/>
                  </a:moveTo>
                  <a:lnTo>
                    <a:pt x="279400" y="22860"/>
                  </a:lnTo>
                  <a:lnTo>
                    <a:pt x="279400" y="134619"/>
                  </a:lnTo>
                  <a:lnTo>
                    <a:pt x="283209" y="134619"/>
                  </a:lnTo>
                  <a:lnTo>
                    <a:pt x="283209" y="22860"/>
                  </a:lnTo>
                  <a:close/>
                </a:path>
                <a:path w="283209" h="210820">
                  <a:moveTo>
                    <a:pt x="3809" y="134619"/>
                  </a:moveTo>
                  <a:lnTo>
                    <a:pt x="0" y="134619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34619"/>
                  </a:lnTo>
                  <a:close/>
                </a:path>
                <a:path w="283209" h="210820">
                  <a:moveTo>
                    <a:pt x="283209" y="134619"/>
                  </a:moveTo>
                  <a:lnTo>
                    <a:pt x="279400" y="134619"/>
                  </a:lnTo>
                  <a:lnTo>
                    <a:pt x="279400" y="160019"/>
                  </a:lnTo>
                  <a:lnTo>
                    <a:pt x="283209" y="160019"/>
                  </a:lnTo>
                  <a:lnTo>
                    <a:pt x="283209" y="134619"/>
                  </a:lnTo>
                  <a:close/>
                </a:path>
                <a:path w="283209" h="210820">
                  <a:moveTo>
                    <a:pt x="380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60019"/>
                  </a:lnTo>
                  <a:close/>
                </a:path>
                <a:path w="283209" h="210820">
                  <a:moveTo>
                    <a:pt x="283209" y="160019"/>
                  </a:moveTo>
                  <a:lnTo>
                    <a:pt x="279400" y="160019"/>
                  </a:lnTo>
                  <a:lnTo>
                    <a:pt x="279400" y="166369"/>
                  </a:lnTo>
                  <a:lnTo>
                    <a:pt x="283209" y="166369"/>
                  </a:lnTo>
                  <a:lnTo>
                    <a:pt x="283209" y="160019"/>
                  </a:lnTo>
                  <a:close/>
                </a:path>
                <a:path w="283209" h="210820">
                  <a:moveTo>
                    <a:pt x="3809" y="166369"/>
                  </a:moveTo>
                  <a:lnTo>
                    <a:pt x="0" y="166369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66369"/>
                  </a:lnTo>
                  <a:close/>
                </a:path>
                <a:path w="283209" h="210820">
                  <a:moveTo>
                    <a:pt x="283209" y="166369"/>
                  </a:moveTo>
                  <a:lnTo>
                    <a:pt x="279400" y="166369"/>
                  </a:lnTo>
                  <a:lnTo>
                    <a:pt x="279400" y="179069"/>
                  </a:lnTo>
                  <a:lnTo>
                    <a:pt x="283209" y="179069"/>
                  </a:lnTo>
                  <a:lnTo>
                    <a:pt x="283209" y="166369"/>
                  </a:lnTo>
                  <a:close/>
                </a:path>
                <a:path w="283209" h="210820">
                  <a:moveTo>
                    <a:pt x="380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79069"/>
                  </a:lnTo>
                  <a:close/>
                </a:path>
                <a:path w="283209" h="210820">
                  <a:moveTo>
                    <a:pt x="283209" y="179069"/>
                  </a:moveTo>
                  <a:lnTo>
                    <a:pt x="279400" y="179069"/>
                  </a:lnTo>
                  <a:lnTo>
                    <a:pt x="279400" y="185419"/>
                  </a:lnTo>
                  <a:lnTo>
                    <a:pt x="283209" y="185419"/>
                  </a:lnTo>
                  <a:lnTo>
                    <a:pt x="283209" y="179069"/>
                  </a:lnTo>
                  <a:close/>
                </a:path>
                <a:path w="283209" h="210820">
                  <a:moveTo>
                    <a:pt x="3809" y="185419"/>
                  </a:moveTo>
                  <a:lnTo>
                    <a:pt x="0" y="185419"/>
                  </a:lnTo>
                  <a:lnTo>
                    <a:pt x="0" y="196849"/>
                  </a:lnTo>
                  <a:lnTo>
                    <a:pt x="3809" y="196849"/>
                  </a:lnTo>
                  <a:lnTo>
                    <a:pt x="3809" y="185419"/>
                  </a:lnTo>
                  <a:close/>
                </a:path>
                <a:path w="283209" h="210820">
                  <a:moveTo>
                    <a:pt x="283209" y="185419"/>
                  </a:moveTo>
                  <a:lnTo>
                    <a:pt x="279400" y="185419"/>
                  </a:lnTo>
                  <a:lnTo>
                    <a:pt x="279400" y="196849"/>
                  </a:lnTo>
                  <a:lnTo>
                    <a:pt x="283209" y="196849"/>
                  </a:lnTo>
                  <a:lnTo>
                    <a:pt x="283209" y="185419"/>
                  </a:lnTo>
                  <a:close/>
                </a:path>
                <a:path w="283209" h="210820">
                  <a:moveTo>
                    <a:pt x="3809" y="196850"/>
                  </a:moveTo>
                  <a:lnTo>
                    <a:pt x="0" y="19685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96850"/>
                  </a:lnTo>
                  <a:close/>
                </a:path>
                <a:path w="283209" h="210820">
                  <a:moveTo>
                    <a:pt x="283209" y="196850"/>
                  </a:moveTo>
                  <a:lnTo>
                    <a:pt x="279400" y="196850"/>
                  </a:lnTo>
                  <a:lnTo>
                    <a:pt x="279400" y="204469"/>
                  </a:lnTo>
                  <a:lnTo>
                    <a:pt x="283209" y="204469"/>
                  </a:lnTo>
                  <a:lnTo>
                    <a:pt x="283209" y="196850"/>
                  </a:lnTo>
                  <a:close/>
                </a:path>
                <a:path w="283209" h="210820">
                  <a:moveTo>
                    <a:pt x="380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83209" y="210819"/>
                  </a:lnTo>
                  <a:lnTo>
                    <a:pt x="283209" y="207009"/>
                  </a:lnTo>
                  <a:lnTo>
                    <a:pt x="3809" y="207009"/>
                  </a:lnTo>
                  <a:lnTo>
                    <a:pt x="3809" y="204469"/>
                  </a:lnTo>
                  <a:close/>
                </a:path>
                <a:path w="283209" h="210820">
                  <a:moveTo>
                    <a:pt x="283209" y="204469"/>
                  </a:moveTo>
                  <a:lnTo>
                    <a:pt x="279400" y="204469"/>
                  </a:lnTo>
                  <a:lnTo>
                    <a:pt x="279400" y="207009"/>
                  </a:lnTo>
                  <a:lnTo>
                    <a:pt x="283209" y="207009"/>
                  </a:lnTo>
                  <a:lnTo>
                    <a:pt x="283209" y="204469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73747" y="3484879"/>
              <a:ext cx="276225" cy="203200"/>
            </a:xfrm>
            <a:custGeom>
              <a:avLst/>
              <a:gdLst/>
              <a:ahLst/>
              <a:cxnLst/>
              <a:rect l="l" t="t" r="r" b="b"/>
              <a:pathLst>
                <a:path w="276225" h="203200">
                  <a:moveTo>
                    <a:pt x="275602" y="200672"/>
                  </a:moveTo>
                  <a:lnTo>
                    <a:pt x="12" y="200672"/>
                  </a:lnTo>
                  <a:lnTo>
                    <a:pt x="12" y="203200"/>
                  </a:lnTo>
                  <a:lnTo>
                    <a:pt x="275602" y="203200"/>
                  </a:lnTo>
                  <a:lnTo>
                    <a:pt x="275602" y="200672"/>
                  </a:lnTo>
                  <a:close/>
                </a:path>
                <a:path w="276225" h="203200">
                  <a:moveTo>
                    <a:pt x="275602" y="0"/>
                  </a:moveTo>
                  <a:lnTo>
                    <a:pt x="12" y="0"/>
                  </a:lnTo>
                  <a:lnTo>
                    <a:pt x="12" y="3810"/>
                  </a:lnTo>
                  <a:lnTo>
                    <a:pt x="12" y="12700"/>
                  </a:lnTo>
                  <a:lnTo>
                    <a:pt x="0" y="200660"/>
                  </a:lnTo>
                  <a:lnTo>
                    <a:pt x="3822" y="200660"/>
                  </a:lnTo>
                  <a:lnTo>
                    <a:pt x="3822" y="12700"/>
                  </a:lnTo>
                  <a:lnTo>
                    <a:pt x="3822" y="3810"/>
                  </a:lnTo>
                  <a:lnTo>
                    <a:pt x="273062" y="3810"/>
                  </a:lnTo>
                  <a:lnTo>
                    <a:pt x="273062" y="200660"/>
                  </a:lnTo>
                  <a:lnTo>
                    <a:pt x="275602" y="200660"/>
                  </a:lnTo>
                  <a:lnTo>
                    <a:pt x="275602" y="3810"/>
                  </a:lnTo>
                  <a:lnTo>
                    <a:pt x="275602" y="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77570" y="3488689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40" h="196850">
                  <a:moveTo>
                    <a:pt x="269240" y="0"/>
                  </a:moveTo>
                  <a:lnTo>
                    <a:pt x="265430" y="0"/>
                  </a:lnTo>
                  <a:lnTo>
                    <a:pt x="265430" y="3810"/>
                  </a:lnTo>
                  <a:lnTo>
                    <a:pt x="265430" y="193040"/>
                  </a:lnTo>
                  <a:lnTo>
                    <a:pt x="3810" y="19304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9304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304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81380" y="3492499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29">
                  <a:moveTo>
                    <a:pt x="261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61620" y="189230"/>
                  </a:lnTo>
                  <a:lnTo>
                    <a:pt x="261620" y="185432"/>
                  </a:lnTo>
                  <a:close/>
                </a:path>
                <a:path w="261619" h="189229">
                  <a:moveTo>
                    <a:pt x="261620" y="3822"/>
                  </a:moveTo>
                  <a:lnTo>
                    <a:pt x="257797" y="3822"/>
                  </a:lnTo>
                  <a:lnTo>
                    <a:pt x="257797" y="185420"/>
                  </a:lnTo>
                  <a:lnTo>
                    <a:pt x="261620" y="185420"/>
                  </a:lnTo>
                  <a:lnTo>
                    <a:pt x="261620" y="3822"/>
                  </a:lnTo>
                  <a:close/>
                </a:path>
                <a:path w="261619" h="189229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0" y="185420"/>
                  </a:lnTo>
                  <a:lnTo>
                    <a:pt x="2540" y="185420"/>
                  </a:lnTo>
                  <a:lnTo>
                    <a:pt x="2540" y="5080"/>
                  </a:lnTo>
                  <a:lnTo>
                    <a:pt x="2540" y="381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83920" y="3496309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69" h="181610">
                  <a:moveTo>
                    <a:pt x="255270" y="177800"/>
                  </a:moveTo>
                  <a:lnTo>
                    <a:pt x="0" y="177800"/>
                  </a:lnTo>
                  <a:lnTo>
                    <a:pt x="0" y="181610"/>
                  </a:lnTo>
                  <a:lnTo>
                    <a:pt x="255270" y="181610"/>
                  </a:lnTo>
                  <a:lnTo>
                    <a:pt x="255270" y="177800"/>
                  </a:lnTo>
                  <a:close/>
                </a:path>
                <a:path w="255269" h="181610">
                  <a:moveTo>
                    <a:pt x="255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70180"/>
                  </a:lnTo>
                  <a:lnTo>
                    <a:pt x="5080" y="170180"/>
                  </a:lnTo>
                  <a:lnTo>
                    <a:pt x="5080" y="3810"/>
                  </a:lnTo>
                  <a:lnTo>
                    <a:pt x="251460" y="3810"/>
                  </a:lnTo>
                  <a:lnTo>
                    <a:pt x="251460" y="170180"/>
                  </a:lnTo>
                  <a:lnTo>
                    <a:pt x="255270" y="170180"/>
                  </a:lnTo>
                  <a:lnTo>
                    <a:pt x="255270" y="3810"/>
                  </a:lnTo>
                  <a:lnTo>
                    <a:pt x="255270" y="127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6BD6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83919" y="3500120"/>
              <a:ext cx="255270" cy="17399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97179" y="296291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70">
                  <a:moveTo>
                    <a:pt x="306070" y="1270"/>
                  </a:moveTo>
                  <a:lnTo>
                    <a:pt x="231140" y="1270"/>
                  </a:lnTo>
                  <a:lnTo>
                    <a:pt x="231140" y="3810"/>
                  </a:lnTo>
                  <a:lnTo>
                    <a:pt x="306070" y="3810"/>
                  </a:lnTo>
                  <a:lnTo>
                    <a:pt x="306070" y="1270"/>
                  </a:lnTo>
                  <a:close/>
                </a:path>
                <a:path w="544830" h="471170">
                  <a:moveTo>
                    <a:pt x="271780" y="0"/>
                  </a:moveTo>
                  <a:lnTo>
                    <a:pt x="243840" y="0"/>
                  </a:lnTo>
                  <a:lnTo>
                    <a:pt x="243840" y="1270"/>
                  </a:lnTo>
                  <a:lnTo>
                    <a:pt x="271780" y="1270"/>
                  </a:lnTo>
                  <a:lnTo>
                    <a:pt x="271780" y="0"/>
                  </a:lnTo>
                  <a:close/>
                </a:path>
                <a:path w="544830" h="471170">
                  <a:moveTo>
                    <a:pt x="300990" y="0"/>
                  </a:moveTo>
                  <a:lnTo>
                    <a:pt x="273050" y="0"/>
                  </a:lnTo>
                  <a:lnTo>
                    <a:pt x="273050" y="1270"/>
                  </a:lnTo>
                  <a:lnTo>
                    <a:pt x="300990" y="1270"/>
                  </a:lnTo>
                  <a:lnTo>
                    <a:pt x="300990" y="0"/>
                  </a:lnTo>
                  <a:close/>
                </a:path>
                <a:path w="544830" h="471170">
                  <a:moveTo>
                    <a:pt x="2540" y="208280"/>
                  </a:moveTo>
                  <a:lnTo>
                    <a:pt x="1270" y="208280"/>
                  </a:lnTo>
                  <a:lnTo>
                    <a:pt x="1270" y="223520"/>
                  </a:lnTo>
                  <a:lnTo>
                    <a:pt x="2540" y="223520"/>
                  </a:lnTo>
                  <a:lnTo>
                    <a:pt x="2540" y="208280"/>
                  </a:lnTo>
                  <a:close/>
                </a:path>
                <a:path w="544830" h="471170">
                  <a:moveTo>
                    <a:pt x="542290" y="199390"/>
                  </a:moveTo>
                  <a:lnTo>
                    <a:pt x="541020" y="199390"/>
                  </a:lnTo>
                  <a:lnTo>
                    <a:pt x="541020" y="223520"/>
                  </a:lnTo>
                  <a:lnTo>
                    <a:pt x="543560" y="223520"/>
                  </a:lnTo>
                  <a:lnTo>
                    <a:pt x="543560" y="207010"/>
                  </a:lnTo>
                  <a:lnTo>
                    <a:pt x="542290" y="207010"/>
                  </a:lnTo>
                  <a:lnTo>
                    <a:pt x="542290" y="199390"/>
                  </a:lnTo>
                  <a:close/>
                </a:path>
                <a:path w="544830" h="471170">
                  <a:moveTo>
                    <a:pt x="544830" y="223520"/>
                  </a:moveTo>
                  <a:lnTo>
                    <a:pt x="541020" y="223520"/>
                  </a:lnTo>
                  <a:lnTo>
                    <a:pt x="541020" y="270510"/>
                  </a:lnTo>
                  <a:lnTo>
                    <a:pt x="542290" y="270510"/>
                  </a:lnTo>
                  <a:lnTo>
                    <a:pt x="542290" y="262890"/>
                  </a:lnTo>
                  <a:lnTo>
                    <a:pt x="543560" y="262890"/>
                  </a:lnTo>
                  <a:lnTo>
                    <a:pt x="543560" y="247650"/>
                  </a:lnTo>
                  <a:lnTo>
                    <a:pt x="544830" y="247650"/>
                  </a:lnTo>
                  <a:lnTo>
                    <a:pt x="544830" y="223520"/>
                  </a:lnTo>
                  <a:close/>
                </a:path>
                <a:path w="544830" h="471170">
                  <a:moveTo>
                    <a:pt x="2540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23520"/>
                  </a:lnTo>
                  <a:close/>
                </a:path>
                <a:path w="544830" h="471170">
                  <a:moveTo>
                    <a:pt x="300990" y="470154"/>
                  </a:moveTo>
                  <a:lnTo>
                    <a:pt x="243840" y="470154"/>
                  </a:lnTo>
                  <a:lnTo>
                    <a:pt x="243840" y="471170"/>
                  </a:lnTo>
                  <a:lnTo>
                    <a:pt x="300990" y="471170"/>
                  </a:lnTo>
                  <a:lnTo>
                    <a:pt x="300990" y="470154"/>
                  </a:lnTo>
                  <a:close/>
                </a:path>
                <a:path w="544830" h="471170">
                  <a:moveTo>
                    <a:pt x="313690" y="468884"/>
                  </a:moveTo>
                  <a:lnTo>
                    <a:pt x="238760" y="468884"/>
                  </a:lnTo>
                  <a:lnTo>
                    <a:pt x="238760" y="470154"/>
                  </a:lnTo>
                  <a:lnTo>
                    <a:pt x="243840" y="470154"/>
                  </a:lnTo>
                  <a:lnTo>
                    <a:pt x="243840" y="469900"/>
                  </a:lnTo>
                  <a:lnTo>
                    <a:pt x="313690" y="469900"/>
                  </a:lnTo>
                  <a:lnTo>
                    <a:pt x="313690" y="468884"/>
                  </a:lnTo>
                  <a:close/>
                </a:path>
                <a:path w="544830" h="471170">
                  <a:moveTo>
                    <a:pt x="313690" y="469900"/>
                  </a:moveTo>
                  <a:lnTo>
                    <a:pt x="300990" y="469900"/>
                  </a:lnTo>
                  <a:lnTo>
                    <a:pt x="300990" y="470154"/>
                  </a:lnTo>
                  <a:lnTo>
                    <a:pt x="313690" y="470154"/>
                  </a:lnTo>
                  <a:lnTo>
                    <a:pt x="313690" y="469900"/>
                  </a:lnTo>
                  <a:close/>
                </a:path>
                <a:path w="544830" h="471170">
                  <a:moveTo>
                    <a:pt x="322580" y="467360"/>
                  </a:moveTo>
                  <a:lnTo>
                    <a:pt x="229870" y="467360"/>
                  </a:lnTo>
                  <a:lnTo>
                    <a:pt x="229870" y="468884"/>
                  </a:lnTo>
                  <a:lnTo>
                    <a:pt x="322580" y="468884"/>
                  </a:lnTo>
                  <a:lnTo>
                    <a:pt x="322580" y="467360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99719" y="2966720"/>
              <a:ext cx="538480" cy="463550"/>
            </a:xfrm>
            <a:custGeom>
              <a:avLst/>
              <a:gdLst/>
              <a:ahLst/>
              <a:cxnLst/>
              <a:rect l="l" t="t" r="r" b="b"/>
              <a:pathLst>
                <a:path w="538480" h="463550">
                  <a:moveTo>
                    <a:pt x="219709" y="0"/>
                  </a:moveTo>
                  <a:lnTo>
                    <a:pt x="214629" y="0"/>
                  </a:lnTo>
                  <a:lnTo>
                    <a:pt x="214629" y="2539"/>
                  </a:lnTo>
                  <a:lnTo>
                    <a:pt x="219709" y="2539"/>
                  </a:lnTo>
                  <a:lnTo>
                    <a:pt x="219709" y="0"/>
                  </a:lnTo>
                  <a:close/>
                </a:path>
                <a:path w="538480" h="463550">
                  <a:moveTo>
                    <a:pt x="325120" y="0"/>
                  </a:moveTo>
                  <a:lnTo>
                    <a:pt x="312419" y="0"/>
                  </a:lnTo>
                  <a:lnTo>
                    <a:pt x="312419" y="2539"/>
                  </a:lnTo>
                  <a:lnTo>
                    <a:pt x="325120" y="2539"/>
                  </a:lnTo>
                  <a:lnTo>
                    <a:pt x="325120" y="0"/>
                  </a:lnTo>
                  <a:close/>
                </a:path>
                <a:path w="538480" h="463550">
                  <a:moveTo>
                    <a:pt x="3809" y="182880"/>
                  </a:moveTo>
                  <a:lnTo>
                    <a:pt x="2539" y="182880"/>
                  </a:lnTo>
                  <a:lnTo>
                    <a:pt x="2539" y="189230"/>
                  </a:lnTo>
                  <a:lnTo>
                    <a:pt x="1269" y="189230"/>
                  </a:lnTo>
                  <a:lnTo>
                    <a:pt x="1269" y="196850"/>
                  </a:lnTo>
                  <a:lnTo>
                    <a:pt x="0" y="19685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182880"/>
                  </a:lnTo>
                  <a:close/>
                </a:path>
                <a:path w="538480" h="463550">
                  <a:moveTo>
                    <a:pt x="535940" y="177800"/>
                  </a:moveTo>
                  <a:lnTo>
                    <a:pt x="534670" y="177800"/>
                  </a:lnTo>
                  <a:lnTo>
                    <a:pt x="534670" y="219710"/>
                  </a:lnTo>
                  <a:lnTo>
                    <a:pt x="538480" y="219710"/>
                  </a:lnTo>
                  <a:lnTo>
                    <a:pt x="538480" y="187960"/>
                  </a:lnTo>
                  <a:lnTo>
                    <a:pt x="537210" y="187960"/>
                  </a:lnTo>
                  <a:lnTo>
                    <a:pt x="537210" y="182880"/>
                  </a:lnTo>
                  <a:lnTo>
                    <a:pt x="535940" y="182880"/>
                  </a:lnTo>
                  <a:lnTo>
                    <a:pt x="535940" y="177800"/>
                  </a:lnTo>
                  <a:close/>
                </a:path>
                <a:path w="538480" h="463550">
                  <a:moveTo>
                    <a:pt x="3809" y="219710"/>
                  </a:moveTo>
                  <a:lnTo>
                    <a:pt x="0" y="219710"/>
                  </a:lnTo>
                  <a:lnTo>
                    <a:pt x="0" y="267970"/>
                  </a:lnTo>
                  <a:lnTo>
                    <a:pt x="1269" y="267970"/>
                  </a:lnTo>
                  <a:lnTo>
                    <a:pt x="1269" y="275590"/>
                  </a:lnTo>
                  <a:lnTo>
                    <a:pt x="2539" y="275590"/>
                  </a:lnTo>
                  <a:lnTo>
                    <a:pt x="2539" y="280670"/>
                  </a:lnTo>
                  <a:lnTo>
                    <a:pt x="3809" y="280670"/>
                  </a:lnTo>
                  <a:lnTo>
                    <a:pt x="3809" y="219710"/>
                  </a:lnTo>
                  <a:close/>
                </a:path>
                <a:path w="538480" h="463550">
                  <a:moveTo>
                    <a:pt x="538480" y="219710"/>
                  </a:moveTo>
                  <a:lnTo>
                    <a:pt x="534670" y="219710"/>
                  </a:lnTo>
                  <a:lnTo>
                    <a:pt x="534670" y="280670"/>
                  </a:lnTo>
                  <a:lnTo>
                    <a:pt x="537210" y="280670"/>
                  </a:lnTo>
                  <a:lnTo>
                    <a:pt x="537210" y="274320"/>
                  </a:lnTo>
                  <a:lnTo>
                    <a:pt x="538480" y="274320"/>
                  </a:lnTo>
                  <a:lnTo>
                    <a:pt x="538480" y="219710"/>
                  </a:lnTo>
                  <a:close/>
                </a:path>
                <a:path w="538480" h="463550">
                  <a:moveTo>
                    <a:pt x="535940" y="280670"/>
                  </a:moveTo>
                  <a:lnTo>
                    <a:pt x="534670" y="280670"/>
                  </a:lnTo>
                  <a:lnTo>
                    <a:pt x="534670" y="285750"/>
                  </a:lnTo>
                  <a:lnTo>
                    <a:pt x="535940" y="285750"/>
                  </a:lnTo>
                  <a:lnTo>
                    <a:pt x="535940" y="280670"/>
                  </a:lnTo>
                  <a:close/>
                </a:path>
                <a:path w="538480" h="463550">
                  <a:moveTo>
                    <a:pt x="325120" y="462407"/>
                  </a:moveTo>
                  <a:lnTo>
                    <a:pt x="214629" y="462407"/>
                  </a:lnTo>
                  <a:lnTo>
                    <a:pt x="214629" y="463550"/>
                  </a:lnTo>
                  <a:lnTo>
                    <a:pt x="325120" y="463550"/>
                  </a:lnTo>
                  <a:lnTo>
                    <a:pt x="325120" y="462407"/>
                  </a:lnTo>
                  <a:close/>
                </a:path>
                <a:path w="538480" h="463550">
                  <a:moveTo>
                    <a:pt x="332740" y="461010"/>
                  </a:moveTo>
                  <a:lnTo>
                    <a:pt x="210820" y="461010"/>
                  </a:lnTo>
                  <a:lnTo>
                    <a:pt x="210820" y="462407"/>
                  </a:lnTo>
                  <a:lnTo>
                    <a:pt x="332740" y="462407"/>
                  </a:lnTo>
                  <a:lnTo>
                    <a:pt x="332740" y="461010"/>
                  </a:lnTo>
                  <a:close/>
                </a:path>
                <a:path w="538480" h="463550">
                  <a:moveTo>
                    <a:pt x="337819" y="459867"/>
                  </a:moveTo>
                  <a:lnTo>
                    <a:pt x="205739" y="459867"/>
                  </a:lnTo>
                  <a:lnTo>
                    <a:pt x="205739" y="461010"/>
                  </a:lnTo>
                  <a:lnTo>
                    <a:pt x="337819" y="461010"/>
                  </a:lnTo>
                  <a:lnTo>
                    <a:pt x="337819" y="459867"/>
                  </a:lnTo>
                  <a:close/>
                </a:path>
                <a:path w="538480" h="463550">
                  <a:moveTo>
                    <a:pt x="205739" y="459740"/>
                  </a:moveTo>
                  <a:lnTo>
                    <a:pt x="200659" y="459740"/>
                  </a:lnTo>
                  <a:lnTo>
                    <a:pt x="205739" y="459867"/>
                  </a:lnTo>
                  <a:close/>
                </a:path>
                <a:path w="538480" h="463550">
                  <a:moveTo>
                    <a:pt x="342899" y="459740"/>
                  </a:moveTo>
                  <a:lnTo>
                    <a:pt x="337819" y="459740"/>
                  </a:lnTo>
                  <a:lnTo>
                    <a:pt x="342899" y="459867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03530" y="296925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217182"/>
                  </a:moveTo>
                  <a:lnTo>
                    <a:pt x="0" y="217182"/>
                  </a:lnTo>
                  <a:lnTo>
                    <a:pt x="0" y="278130"/>
                  </a:lnTo>
                  <a:lnTo>
                    <a:pt x="0" y="283210"/>
                  </a:lnTo>
                  <a:lnTo>
                    <a:pt x="1270" y="283210"/>
                  </a:lnTo>
                  <a:lnTo>
                    <a:pt x="1270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88290"/>
                  </a:lnTo>
                  <a:lnTo>
                    <a:pt x="3810" y="283210"/>
                  </a:lnTo>
                  <a:lnTo>
                    <a:pt x="3810" y="278130"/>
                  </a:lnTo>
                  <a:lnTo>
                    <a:pt x="3810" y="217182"/>
                  </a:lnTo>
                  <a:close/>
                </a:path>
                <a:path w="530860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217170"/>
                  </a:lnTo>
                  <a:lnTo>
                    <a:pt x="3810" y="21717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530860" h="457200">
                  <a:moveTo>
                    <a:pt x="187960" y="3810"/>
                  </a:moveTo>
                  <a:lnTo>
                    <a:pt x="184150" y="3810"/>
                  </a:lnTo>
                  <a:lnTo>
                    <a:pt x="184150" y="5080"/>
                  </a:lnTo>
                  <a:lnTo>
                    <a:pt x="187960" y="5080"/>
                  </a:lnTo>
                  <a:lnTo>
                    <a:pt x="187960" y="3810"/>
                  </a:lnTo>
                  <a:close/>
                </a:path>
                <a:path w="530860" h="457200">
                  <a:moveTo>
                    <a:pt x="335280" y="1270"/>
                  </a:moveTo>
                  <a:lnTo>
                    <a:pt x="330200" y="1270"/>
                  </a:lnTo>
                  <a:lnTo>
                    <a:pt x="330200" y="0"/>
                  </a:lnTo>
                  <a:lnTo>
                    <a:pt x="325120" y="0"/>
                  </a:lnTo>
                  <a:lnTo>
                    <a:pt x="325120" y="1270"/>
                  </a:lnTo>
                  <a:lnTo>
                    <a:pt x="203200" y="1270"/>
                  </a:lnTo>
                  <a:lnTo>
                    <a:pt x="203200" y="0"/>
                  </a:lnTo>
                  <a:lnTo>
                    <a:pt x="198120" y="0"/>
                  </a:lnTo>
                  <a:lnTo>
                    <a:pt x="198120" y="1270"/>
                  </a:lnTo>
                  <a:lnTo>
                    <a:pt x="193040" y="1270"/>
                  </a:lnTo>
                  <a:lnTo>
                    <a:pt x="193040" y="3810"/>
                  </a:lnTo>
                  <a:lnTo>
                    <a:pt x="335280" y="3810"/>
                  </a:lnTo>
                  <a:lnTo>
                    <a:pt x="335280" y="1270"/>
                  </a:lnTo>
                  <a:close/>
                </a:path>
                <a:path w="530860" h="457200">
                  <a:moveTo>
                    <a:pt x="344170" y="454787"/>
                  </a:moveTo>
                  <a:lnTo>
                    <a:pt x="191770" y="454787"/>
                  </a:lnTo>
                  <a:lnTo>
                    <a:pt x="191770" y="456069"/>
                  </a:lnTo>
                  <a:lnTo>
                    <a:pt x="196850" y="456069"/>
                  </a:lnTo>
                  <a:lnTo>
                    <a:pt x="196850" y="457200"/>
                  </a:lnTo>
                  <a:lnTo>
                    <a:pt x="339077" y="457200"/>
                  </a:lnTo>
                  <a:lnTo>
                    <a:pt x="339077" y="456069"/>
                  </a:lnTo>
                  <a:lnTo>
                    <a:pt x="344170" y="456069"/>
                  </a:lnTo>
                  <a:lnTo>
                    <a:pt x="344170" y="454787"/>
                  </a:lnTo>
                  <a:close/>
                </a:path>
                <a:path w="530860" h="457200">
                  <a:moveTo>
                    <a:pt x="353060" y="453390"/>
                  </a:moveTo>
                  <a:lnTo>
                    <a:pt x="347980" y="453390"/>
                  </a:lnTo>
                  <a:lnTo>
                    <a:pt x="184150" y="453390"/>
                  </a:lnTo>
                  <a:lnTo>
                    <a:pt x="181610" y="453390"/>
                  </a:lnTo>
                  <a:lnTo>
                    <a:pt x="181610" y="453517"/>
                  </a:lnTo>
                  <a:lnTo>
                    <a:pt x="184150" y="453517"/>
                  </a:lnTo>
                  <a:lnTo>
                    <a:pt x="184150" y="454660"/>
                  </a:lnTo>
                  <a:lnTo>
                    <a:pt x="344170" y="454660"/>
                  </a:lnTo>
                  <a:lnTo>
                    <a:pt x="344170" y="454787"/>
                  </a:lnTo>
                  <a:lnTo>
                    <a:pt x="347980" y="454787"/>
                  </a:lnTo>
                  <a:lnTo>
                    <a:pt x="347980" y="454660"/>
                  </a:lnTo>
                  <a:lnTo>
                    <a:pt x="347980" y="453517"/>
                  </a:lnTo>
                  <a:lnTo>
                    <a:pt x="353060" y="453517"/>
                  </a:lnTo>
                  <a:lnTo>
                    <a:pt x="353060" y="453390"/>
                  </a:lnTo>
                  <a:close/>
                </a:path>
                <a:path w="530860" h="457200">
                  <a:moveTo>
                    <a:pt x="530860" y="170180"/>
                  </a:moveTo>
                  <a:lnTo>
                    <a:pt x="529590" y="170180"/>
                  </a:lnTo>
                  <a:lnTo>
                    <a:pt x="529590" y="166370"/>
                  </a:ln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170180"/>
                  </a:lnTo>
                  <a:lnTo>
                    <a:pt x="527050" y="29210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12"/>
                  </a:lnTo>
                  <a:lnTo>
                    <a:pt x="530860" y="292112"/>
                  </a:lnTo>
                  <a:lnTo>
                    <a:pt x="530860" y="170180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07339" y="2973070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40" h="449579">
                  <a:moveTo>
                    <a:pt x="184150" y="1270"/>
                  </a:moveTo>
                  <a:lnTo>
                    <a:pt x="180340" y="1270"/>
                  </a:lnTo>
                  <a:lnTo>
                    <a:pt x="180340" y="2539"/>
                  </a:lnTo>
                  <a:lnTo>
                    <a:pt x="184150" y="2539"/>
                  </a:lnTo>
                  <a:lnTo>
                    <a:pt x="184150" y="1270"/>
                  </a:lnTo>
                  <a:close/>
                </a:path>
                <a:path w="523240" h="449579">
                  <a:moveTo>
                    <a:pt x="344170" y="0"/>
                  </a:moveTo>
                  <a:lnTo>
                    <a:pt x="336550" y="0"/>
                  </a:lnTo>
                  <a:lnTo>
                    <a:pt x="336550" y="2539"/>
                  </a:lnTo>
                  <a:lnTo>
                    <a:pt x="344170" y="2539"/>
                  </a:lnTo>
                  <a:lnTo>
                    <a:pt x="344170" y="0"/>
                  </a:lnTo>
                  <a:close/>
                </a:path>
                <a:path w="523240" h="449579">
                  <a:moveTo>
                    <a:pt x="3810" y="151130"/>
                  </a:moveTo>
                  <a:lnTo>
                    <a:pt x="2539" y="151130"/>
                  </a:lnTo>
                  <a:lnTo>
                    <a:pt x="2539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151130"/>
                  </a:lnTo>
                  <a:close/>
                </a:path>
                <a:path w="523240" h="449579">
                  <a:moveTo>
                    <a:pt x="520700" y="147320"/>
                  </a:moveTo>
                  <a:lnTo>
                    <a:pt x="519429" y="147320"/>
                  </a:lnTo>
                  <a:lnTo>
                    <a:pt x="519429" y="213360"/>
                  </a:lnTo>
                  <a:lnTo>
                    <a:pt x="523240" y="213360"/>
                  </a:lnTo>
                  <a:lnTo>
                    <a:pt x="523240" y="153670"/>
                  </a:lnTo>
                  <a:lnTo>
                    <a:pt x="521969" y="153670"/>
                  </a:lnTo>
                  <a:lnTo>
                    <a:pt x="521969" y="151130"/>
                  </a:lnTo>
                  <a:lnTo>
                    <a:pt x="520700" y="151130"/>
                  </a:lnTo>
                  <a:lnTo>
                    <a:pt x="520700" y="147320"/>
                  </a:lnTo>
                  <a:close/>
                </a:path>
                <a:path w="523240" h="449579">
                  <a:moveTo>
                    <a:pt x="3810" y="213360"/>
                  </a:moveTo>
                  <a:lnTo>
                    <a:pt x="0" y="21336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13360"/>
                  </a:lnTo>
                  <a:close/>
                </a:path>
                <a:path w="523240" h="449579">
                  <a:moveTo>
                    <a:pt x="523240" y="213360"/>
                  </a:moveTo>
                  <a:lnTo>
                    <a:pt x="519429" y="213360"/>
                  </a:lnTo>
                  <a:lnTo>
                    <a:pt x="519429" y="274320"/>
                  </a:lnTo>
                  <a:lnTo>
                    <a:pt x="523240" y="274320"/>
                  </a:lnTo>
                  <a:lnTo>
                    <a:pt x="523240" y="213360"/>
                  </a:lnTo>
                  <a:close/>
                </a:path>
                <a:path w="523240" h="449579">
                  <a:moveTo>
                    <a:pt x="523240" y="274320"/>
                  </a:moveTo>
                  <a:lnTo>
                    <a:pt x="519429" y="274320"/>
                  </a:lnTo>
                  <a:lnTo>
                    <a:pt x="519429" y="303530"/>
                  </a:lnTo>
                  <a:lnTo>
                    <a:pt x="520700" y="303530"/>
                  </a:lnTo>
                  <a:lnTo>
                    <a:pt x="520700" y="299720"/>
                  </a:lnTo>
                  <a:lnTo>
                    <a:pt x="521969" y="299720"/>
                  </a:lnTo>
                  <a:lnTo>
                    <a:pt x="521969" y="297180"/>
                  </a:lnTo>
                  <a:lnTo>
                    <a:pt x="523240" y="297180"/>
                  </a:lnTo>
                  <a:lnTo>
                    <a:pt x="523240" y="274320"/>
                  </a:lnTo>
                  <a:close/>
                </a:path>
                <a:path w="523240" h="449579">
                  <a:moveTo>
                    <a:pt x="3810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1270" y="293370"/>
                  </a:lnTo>
                  <a:lnTo>
                    <a:pt x="1270" y="297180"/>
                  </a:lnTo>
                  <a:lnTo>
                    <a:pt x="2539" y="297180"/>
                  </a:lnTo>
                  <a:lnTo>
                    <a:pt x="2539" y="299720"/>
                  </a:lnTo>
                  <a:lnTo>
                    <a:pt x="3810" y="299720"/>
                  </a:lnTo>
                  <a:lnTo>
                    <a:pt x="3810" y="274320"/>
                  </a:lnTo>
                  <a:close/>
                </a:path>
                <a:path w="523240" h="449579">
                  <a:moveTo>
                    <a:pt x="349250" y="448310"/>
                  </a:moveTo>
                  <a:lnTo>
                    <a:pt x="177800" y="448310"/>
                  </a:lnTo>
                  <a:lnTo>
                    <a:pt x="177800" y="449580"/>
                  </a:lnTo>
                  <a:lnTo>
                    <a:pt x="349250" y="449580"/>
                  </a:lnTo>
                  <a:lnTo>
                    <a:pt x="349250" y="448310"/>
                  </a:lnTo>
                  <a:close/>
                </a:path>
                <a:path w="523240" h="449579">
                  <a:moveTo>
                    <a:pt x="353060" y="447294"/>
                  </a:moveTo>
                  <a:lnTo>
                    <a:pt x="173990" y="447294"/>
                  </a:lnTo>
                  <a:lnTo>
                    <a:pt x="173990" y="448310"/>
                  </a:lnTo>
                  <a:lnTo>
                    <a:pt x="353060" y="448310"/>
                  </a:lnTo>
                  <a:lnTo>
                    <a:pt x="353060" y="447294"/>
                  </a:lnTo>
                  <a:close/>
                </a:path>
                <a:path w="523240" h="449579">
                  <a:moveTo>
                    <a:pt x="358140" y="445897"/>
                  </a:moveTo>
                  <a:lnTo>
                    <a:pt x="170180" y="445897"/>
                  </a:lnTo>
                  <a:lnTo>
                    <a:pt x="170180" y="447294"/>
                  </a:lnTo>
                  <a:lnTo>
                    <a:pt x="173990" y="447294"/>
                  </a:lnTo>
                  <a:lnTo>
                    <a:pt x="173990" y="447040"/>
                  </a:lnTo>
                  <a:lnTo>
                    <a:pt x="358140" y="447040"/>
                  </a:lnTo>
                  <a:lnTo>
                    <a:pt x="358140" y="445897"/>
                  </a:lnTo>
                  <a:close/>
                </a:path>
                <a:path w="523240" h="449579">
                  <a:moveTo>
                    <a:pt x="358140" y="447040"/>
                  </a:moveTo>
                  <a:lnTo>
                    <a:pt x="353060" y="447040"/>
                  </a:lnTo>
                  <a:lnTo>
                    <a:pt x="353060" y="447294"/>
                  </a:lnTo>
                  <a:lnTo>
                    <a:pt x="358140" y="447294"/>
                  </a:lnTo>
                  <a:lnTo>
                    <a:pt x="358140" y="447040"/>
                  </a:lnTo>
                  <a:close/>
                </a:path>
                <a:path w="523240" h="449579">
                  <a:moveTo>
                    <a:pt x="361950" y="445770"/>
                  </a:moveTo>
                  <a:lnTo>
                    <a:pt x="165100" y="445770"/>
                  </a:lnTo>
                  <a:lnTo>
                    <a:pt x="361950" y="445897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11149" y="2975610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29">
                  <a:moveTo>
                    <a:pt x="158750" y="3810"/>
                  </a:moveTo>
                  <a:lnTo>
                    <a:pt x="154940" y="3810"/>
                  </a:lnTo>
                  <a:lnTo>
                    <a:pt x="154940" y="5080"/>
                  </a:lnTo>
                  <a:lnTo>
                    <a:pt x="158750" y="5080"/>
                  </a:lnTo>
                  <a:lnTo>
                    <a:pt x="158750" y="3810"/>
                  </a:lnTo>
                  <a:close/>
                </a:path>
                <a:path w="515619" h="443229">
                  <a:moveTo>
                    <a:pt x="350519" y="1270"/>
                  </a:moveTo>
                  <a:lnTo>
                    <a:pt x="162559" y="1270"/>
                  </a:lnTo>
                  <a:lnTo>
                    <a:pt x="162559" y="3810"/>
                  </a:lnTo>
                  <a:lnTo>
                    <a:pt x="350519" y="3810"/>
                  </a:lnTo>
                  <a:lnTo>
                    <a:pt x="350519" y="1270"/>
                  </a:lnTo>
                  <a:close/>
                </a:path>
                <a:path w="515619" h="443229">
                  <a:moveTo>
                    <a:pt x="171450" y="0"/>
                  </a:moveTo>
                  <a:lnTo>
                    <a:pt x="167640" y="0"/>
                  </a:lnTo>
                  <a:lnTo>
                    <a:pt x="167640" y="1270"/>
                  </a:lnTo>
                  <a:lnTo>
                    <a:pt x="171450" y="1270"/>
                  </a:lnTo>
                  <a:lnTo>
                    <a:pt x="171450" y="0"/>
                  </a:lnTo>
                  <a:close/>
                </a:path>
                <a:path w="515619" h="443229">
                  <a:moveTo>
                    <a:pt x="346710" y="0"/>
                  </a:moveTo>
                  <a:lnTo>
                    <a:pt x="342900" y="0"/>
                  </a:lnTo>
                  <a:lnTo>
                    <a:pt x="342900" y="1270"/>
                  </a:lnTo>
                  <a:lnTo>
                    <a:pt x="346710" y="1270"/>
                  </a:lnTo>
                  <a:lnTo>
                    <a:pt x="346710" y="0"/>
                  </a:lnTo>
                  <a:close/>
                </a:path>
                <a:path w="515619" h="443229">
                  <a:moveTo>
                    <a:pt x="3810" y="140970"/>
                  </a:moveTo>
                  <a:lnTo>
                    <a:pt x="2539" y="140970"/>
                  </a:lnTo>
                  <a:lnTo>
                    <a:pt x="2539" y="143510"/>
                  </a:lnTo>
                  <a:lnTo>
                    <a:pt x="1270" y="143510"/>
                  </a:lnTo>
                  <a:lnTo>
                    <a:pt x="1270" y="146050"/>
                  </a:lnTo>
                  <a:lnTo>
                    <a:pt x="0" y="146050"/>
                  </a:lnTo>
                  <a:lnTo>
                    <a:pt x="0" y="210820"/>
                  </a:lnTo>
                  <a:lnTo>
                    <a:pt x="3810" y="210820"/>
                  </a:lnTo>
                  <a:lnTo>
                    <a:pt x="3810" y="140970"/>
                  </a:lnTo>
                  <a:close/>
                </a:path>
                <a:path w="515619" h="443229">
                  <a:moveTo>
                    <a:pt x="513080" y="135890"/>
                  </a:moveTo>
                  <a:lnTo>
                    <a:pt x="511809" y="135890"/>
                  </a:lnTo>
                  <a:lnTo>
                    <a:pt x="511809" y="210820"/>
                  </a:lnTo>
                  <a:lnTo>
                    <a:pt x="515619" y="210820"/>
                  </a:lnTo>
                  <a:lnTo>
                    <a:pt x="515619" y="142240"/>
                  </a:lnTo>
                  <a:lnTo>
                    <a:pt x="514350" y="142240"/>
                  </a:lnTo>
                  <a:lnTo>
                    <a:pt x="514350" y="139700"/>
                  </a:lnTo>
                  <a:lnTo>
                    <a:pt x="513080" y="139700"/>
                  </a:lnTo>
                  <a:lnTo>
                    <a:pt x="513080" y="135890"/>
                  </a:lnTo>
                  <a:close/>
                </a:path>
                <a:path w="515619" h="443229">
                  <a:moveTo>
                    <a:pt x="3810" y="210820"/>
                  </a:moveTo>
                  <a:lnTo>
                    <a:pt x="0" y="21082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10820"/>
                  </a:lnTo>
                  <a:close/>
                </a:path>
                <a:path w="515619" h="443229">
                  <a:moveTo>
                    <a:pt x="515619" y="210820"/>
                  </a:moveTo>
                  <a:lnTo>
                    <a:pt x="511809" y="210820"/>
                  </a:lnTo>
                  <a:lnTo>
                    <a:pt x="511809" y="271780"/>
                  </a:lnTo>
                  <a:lnTo>
                    <a:pt x="515619" y="271780"/>
                  </a:lnTo>
                  <a:lnTo>
                    <a:pt x="515619" y="210820"/>
                  </a:lnTo>
                  <a:close/>
                </a:path>
                <a:path w="515619" h="443229">
                  <a:moveTo>
                    <a:pt x="515619" y="271780"/>
                  </a:moveTo>
                  <a:lnTo>
                    <a:pt x="511809" y="271780"/>
                  </a:lnTo>
                  <a:lnTo>
                    <a:pt x="511809" y="309880"/>
                  </a:lnTo>
                  <a:lnTo>
                    <a:pt x="513080" y="309880"/>
                  </a:lnTo>
                  <a:lnTo>
                    <a:pt x="513080" y="306070"/>
                  </a:lnTo>
                  <a:lnTo>
                    <a:pt x="514350" y="306070"/>
                  </a:lnTo>
                  <a:lnTo>
                    <a:pt x="514350" y="303530"/>
                  </a:lnTo>
                  <a:lnTo>
                    <a:pt x="515619" y="303530"/>
                  </a:lnTo>
                  <a:lnTo>
                    <a:pt x="515619" y="271780"/>
                  </a:lnTo>
                  <a:close/>
                </a:path>
                <a:path w="515619" h="443229">
                  <a:moveTo>
                    <a:pt x="3810" y="271780"/>
                  </a:moveTo>
                  <a:lnTo>
                    <a:pt x="0" y="271780"/>
                  </a:lnTo>
                  <a:lnTo>
                    <a:pt x="0" y="299720"/>
                  </a:lnTo>
                  <a:lnTo>
                    <a:pt x="1270" y="299720"/>
                  </a:lnTo>
                  <a:lnTo>
                    <a:pt x="1270" y="302260"/>
                  </a:lnTo>
                  <a:lnTo>
                    <a:pt x="2539" y="302260"/>
                  </a:lnTo>
                  <a:lnTo>
                    <a:pt x="2539" y="304800"/>
                  </a:lnTo>
                  <a:lnTo>
                    <a:pt x="3810" y="304800"/>
                  </a:lnTo>
                  <a:lnTo>
                    <a:pt x="3810" y="271780"/>
                  </a:lnTo>
                  <a:close/>
                </a:path>
                <a:path w="515619" h="443229">
                  <a:moveTo>
                    <a:pt x="358140" y="442087"/>
                  </a:moveTo>
                  <a:lnTo>
                    <a:pt x="161290" y="442087"/>
                  </a:lnTo>
                  <a:lnTo>
                    <a:pt x="161290" y="443230"/>
                  </a:lnTo>
                  <a:lnTo>
                    <a:pt x="358140" y="443230"/>
                  </a:lnTo>
                  <a:lnTo>
                    <a:pt x="358140" y="442087"/>
                  </a:lnTo>
                  <a:close/>
                </a:path>
                <a:path w="515619" h="443229">
                  <a:moveTo>
                    <a:pt x="361950" y="440944"/>
                  </a:moveTo>
                  <a:lnTo>
                    <a:pt x="157479" y="440944"/>
                  </a:lnTo>
                  <a:lnTo>
                    <a:pt x="157479" y="442087"/>
                  </a:lnTo>
                  <a:lnTo>
                    <a:pt x="161290" y="442087"/>
                  </a:lnTo>
                  <a:lnTo>
                    <a:pt x="161290" y="441960"/>
                  </a:lnTo>
                  <a:lnTo>
                    <a:pt x="361950" y="441960"/>
                  </a:lnTo>
                  <a:lnTo>
                    <a:pt x="361950" y="440944"/>
                  </a:lnTo>
                  <a:close/>
                </a:path>
                <a:path w="515619" h="443229">
                  <a:moveTo>
                    <a:pt x="361950" y="441960"/>
                  </a:moveTo>
                  <a:lnTo>
                    <a:pt x="358140" y="441960"/>
                  </a:lnTo>
                  <a:lnTo>
                    <a:pt x="358140" y="442087"/>
                  </a:lnTo>
                  <a:lnTo>
                    <a:pt x="361950" y="442087"/>
                  </a:lnTo>
                  <a:lnTo>
                    <a:pt x="361950" y="441960"/>
                  </a:lnTo>
                  <a:close/>
                </a:path>
                <a:path w="515619" h="443229">
                  <a:moveTo>
                    <a:pt x="364490" y="439420"/>
                  </a:moveTo>
                  <a:lnTo>
                    <a:pt x="152400" y="439420"/>
                  </a:lnTo>
                  <a:lnTo>
                    <a:pt x="152400" y="440944"/>
                  </a:lnTo>
                  <a:lnTo>
                    <a:pt x="364490" y="440944"/>
                  </a:lnTo>
                  <a:lnTo>
                    <a:pt x="364490" y="439420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14959" y="2979420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148590" y="2539"/>
                  </a:moveTo>
                  <a:lnTo>
                    <a:pt x="144780" y="2539"/>
                  </a:lnTo>
                  <a:lnTo>
                    <a:pt x="144780" y="3810"/>
                  </a:lnTo>
                  <a:lnTo>
                    <a:pt x="148590" y="3810"/>
                  </a:lnTo>
                  <a:lnTo>
                    <a:pt x="148590" y="2539"/>
                  </a:lnTo>
                  <a:close/>
                </a:path>
                <a:path w="508000" h="435610">
                  <a:moveTo>
                    <a:pt x="363220" y="2539"/>
                  </a:moveTo>
                  <a:lnTo>
                    <a:pt x="360680" y="2539"/>
                  </a:lnTo>
                  <a:lnTo>
                    <a:pt x="360680" y="3810"/>
                  </a:lnTo>
                  <a:lnTo>
                    <a:pt x="363220" y="3810"/>
                  </a:lnTo>
                  <a:lnTo>
                    <a:pt x="363220" y="2539"/>
                  </a:lnTo>
                  <a:close/>
                </a:path>
                <a:path w="508000" h="435610">
                  <a:moveTo>
                    <a:pt x="154940" y="126"/>
                  </a:moveTo>
                  <a:lnTo>
                    <a:pt x="151130" y="126"/>
                  </a:lnTo>
                  <a:lnTo>
                    <a:pt x="151130" y="2539"/>
                  </a:lnTo>
                  <a:lnTo>
                    <a:pt x="355600" y="2539"/>
                  </a:lnTo>
                  <a:lnTo>
                    <a:pt x="355600" y="1397"/>
                  </a:lnTo>
                  <a:lnTo>
                    <a:pt x="154940" y="1397"/>
                  </a:lnTo>
                  <a:lnTo>
                    <a:pt x="154940" y="126"/>
                  </a:lnTo>
                  <a:close/>
                </a:path>
                <a:path w="508000" h="435610">
                  <a:moveTo>
                    <a:pt x="355600" y="0"/>
                  </a:moveTo>
                  <a:lnTo>
                    <a:pt x="351790" y="0"/>
                  </a:lnTo>
                  <a:lnTo>
                    <a:pt x="351790" y="1397"/>
                  </a:lnTo>
                  <a:lnTo>
                    <a:pt x="355600" y="1397"/>
                  </a:lnTo>
                  <a:lnTo>
                    <a:pt x="355600" y="0"/>
                  </a:lnTo>
                  <a:close/>
                </a:path>
                <a:path w="508000" h="435610">
                  <a:moveTo>
                    <a:pt x="3810" y="129540"/>
                  </a:moveTo>
                  <a:lnTo>
                    <a:pt x="2539" y="129540"/>
                  </a:lnTo>
                  <a:lnTo>
                    <a:pt x="2539" y="132080"/>
                  </a:lnTo>
                  <a:lnTo>
                    <a:pt x="1269" y="132080"/>
                  </a:lnTo>
                  <a:lnTo>
                    <a:pt x="1269" y="134620"/>
                  </a:lnTo>
                  <a:lnTo>
                    <a:pt x="0" y="13462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29540"/>
                  </a:lnTo>
                  <a:close/>
                </a:path>
                <a:path w="508000" h="435610">
                  <a:moveTo>
                    <a:pt x="505459" y="124460"/>
                  </a:moveTo>
                  <a:lnTo>
                    <a:pt x="504190" y="124460"/>
                  </a:lnTo>
                  <a:lnTo>
                    <a:pt x="504190" y="207010"/>
                  </a:lnTo>
                  <a:lnTo>
                    <a:pt x="508000" y="207010"/>
                  </a:lnTo>
                  <a:lnTo>
                    <a:pt x="508000" y="129540"/>
                  </a:lnTo>
                  <a:lnTo>
                    <a:pt x="506730" y="129540"/>
                  </a:lnTo>
                  <a:lnTo>
                    <a:pt x="506730" y="127000"/>
                  </a:lnTo>
                  <a:lnTo>
                    <a:pt x="505459" y="127000"/>
                  </a:lnTo>
                  <a:lnTo>
                    <a:pt x="505459" y="124460"/>
                  </a:lnTo>
                  <a:close/>
                </a:path>
                <a:path w="508000" h="435610">
                  <a:moveTo>
                    <a:pt x="3810" y="207010"/>
                  </a:moveTo>
                  <a:lnTo>
                    <a:pt x="0" y="20701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07010"/>
                  </a:lnTo>
                  <a:close/>
                </a:path>
                <a:path w="508000" h="435610">
                  <a:moveTo>
                    <a:pt x="508000" y="207010"/>
                  </a:moveTo>
                  <a:lnTo>
                    <a:pt x="504190" y="207010"/>
                  </a:lnTo>
                  <a:lnTo>
                    <a:pt x="504190" y="267970"/>
                  </a:lnTo>
                  <a:lnTo>
                    <a:pt x="508000" y="267970"/>
                  </a:lnTo>
                  <a:lnTo>
                    <a:pt x="508000" y="207010"/>
                  </a:lnTo>
                  <a:close/>
                </a:path>
                <a:path w="508000" h="435610">
                  <a:moveTo>
                    <a:pt x="3810" y="267970"/>
                  </a:moveTo>
                  <a:lnTo>
                    <a:pt x="0" y="267970"/>
                  </a:lnTo>
                  <a:lnTo>
                    <a:pt x="0" y="303530"/>
                  </a:lnTo>
                  <a:lnTo>
                    <a:pt x="1269" y="303530"/>
                  </a:lnTo>
                  <a:lnTo>
                    <a:pt x="1269" y="306070"/>
                  </a:lnTo>
                  <a:lnTo>
                    <a:pt x="2539" y="306070"/>
                  </a:lnTo>
                  <a:lnTo>
                    <a:pt x="2539" y="308610"/>
                  </a:lnTo>
                  <a:lnTo>
                    <a:pt x="3810" y="308610"/>
                  </a:lnTo>
                  <a:lnTo>
                    <a:pt x="3810" y="267970"/>
                  </a:lnTo>
                  <a:close/>
                </a:path>
                <a:path w="508000" h="435610">
                  <a:moveTo>
                    <a:pt x="508000" y="267970"/>
                  </a:moveTo>
                  <a:lnTo>
                    <a:pt x="504190" y="267970"/>
                  </a:lnTo>
                  <a:lnTo>
                    <a:pt x="504190" y="308610"/>
                  </a:lnTo>
                  <a:lnTo>
                    <a:pt x="508000" y="308610"/>
                  </a:lnTo>
                  <a:lnTo>
                    <a:pt x="508000" y="267970"/>
                  </a:lnTo>
                  <a:close/>
                </a:path>
                <a:path w="508000" h="435610">
                  <a:moveTo>
                    <a:pt x="506730" y="308610"/>
                  </a:moveTo>
                  <a:lnTo>
                    <a:pt x="504190" y="308610"/>
                  </a:lnTo>
                  <a:lnTo>
                    <a:pt x="504190" y="313690"/>
                  </a:lnTo>
                  <a:lnTo>
                    <a:pt x="505459" y="313690"/>
                  </a:lnTo>
                  <a:lnTo>
                    <a:pt x="505459" y="311150"/>
                  </a:lnTo>
                  <a:lnTo>
                    <a:pt x="506730" y="311150"/>
                  </a:lnTo>
                  <a:lnTo>
                    <a:pt x="506730" y="308610"/>
                  </a:lnTo>
                  <a:close/>
                </a:path>
                <a:path w="508000" h="435610">
                  <a:moveTo>
                    <a:pt x="364490" y="434594"/>
                  </a:moveTo>
                  <a:lnTo>
                    <a:pt x="146049" y="434594"/>
                  </a:lnTo>
                  <a:lnTo>
                    <a:pt x="146049" y="435610"/>
                  </a:lnTo>
                  <a:lnTo>
                    <a:pt x="364490" y="435610"/>
                  </a:lnTo>
                  <a:lnTo>
                    <a:pt x="364490" y="434594"/>
                  </a:lnTo>
                  <a:close/>
                </a:path>
                <a:path w="508000" h="435610">
                  <a:moveTo>
                    <a:pt x="367030" y="433324"/>
                  </a:moveTo>
                  <a:lnTo>
                    <a:pt x="143510" y="433324"/>
                  </a:lnTo>
                  <a:lnTo>
                    <a:pt x="143510" y="434594"/>
                  </a:lnTo>
                  <a:lnTo>
                    <a:pt x="146049" y="434594"/>
                  </a:lnTo>
                  <a:lnTo>
                    <a:pt x="146049" y="434339"/>
                  </a:lnTo>
                  <a:lnTo>
                    <a:pt x="367030" y="434339"/>
                  </a:lnTo>
                  <a:lnTo>
                    <a:pt x="367030" y="433324"/>
                  </a:lnTo>
                  <a:close/>
                </a:path>
                <a:path w="508000" h="435610">
                  <a:moveTo>
                    <a:pt x="367030" y="434339"/>
                  </a:moveTo>
                  <a:lnTo>
                    <a:pt x="364490" y="434339"/>
                  </a:lnTo>
                  <a:lnTo>
                    <a:pt x="364490" y="434594"/>
                  </a:lnTo>
                  <a:lnTo>
                    <a:pt x="367030" y="434594"/>
                  </a:lnTo>
                  <a:lnTo>
                    <a:pt x="367030" y="434339"/>
                  </a:lnTo>
                  <a:close/>
                </a:path>
                <a:path w="508000" h="435610">
                  <a:moveTo>
                    <a:pt x="370840" y="431800"/>
                  </a:moveTo>
                  <a:lnTo>
                    <a:pt x="140969" y="431800"/>
                  </a:lnTo>
                  <a:lnTo>
                    <a:pt x="140969" y="433324"/>
                  </a:lnTo>
                  <a:lnTo>
                    <a:pt x="370840" y="433324"/>
                  </a:lnTo>
                  <a:lnTo>
                    <a:pt x="370840" y="431800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18769" y="2983230"/>
              <a:ext cx="500380" cy="427990"/>
            </a:xfrm>
            <a:custGeom>
              <a:avLst/>
              <a:gdLst/>
              <a:ahLst/>
              <a:cxnLst/>
              <a:rect l="l" t="t" r="r" b="b"/>
              <a:pathLst>
                <a:path w="500380" h="427989">
                  <a:moveTo>
                    <a:pt x="499110" y="116839"/>
                  </a:moveTo>
                  <a:lnTo>
                    <a:pt x="497839" y="116839"/>
                  </a:lnTo>
                  <a:lnTo>
                    <a:pt x="497839" y="120650"/>
                  </a:lnTo>
                  <a:lnTo>
                    <a:pt x="500380" y="120650"/>
                  </a:lnTo>
                  <a:lnTo>
                    <a:pt x="500380" y="119379"/>
                  </a:lnTo>
                  <a:lnTo>
                    <a:pt x="499110" y="119379"/>
                  </a:lnTo>
                  <a:lnTo>
                    <a:pt x="499110" y="116839"/>
                  </a:lnTo>
                  <a:close/>
                </a:path>
                <a:path w="500380" h="427989">
                  <a:moveTo>
                    <a:pt x="134620" y="2539"/>
                  </a:moveTo>
                  <a:lnTo>
                    <a:pt x="132079" y="2539"/>
                  </a:lnTo>
                  <a:lnTo>
                    <a:pt x="132079" y="3937"/>
                  </a:lnTo>
                  <a:lnTo>
                    <a:pt x="134620" y="3937"/>
                  </a:lnTo>
                  <a:lnTo>
                    <a:pt x="134620" y="2539"/>
                  </a:lnTo>
                  <a:close/>
                </a:path>
                <a:path w="500380" h="427989">
                  <a:moveTo>
                    <a:pt x="368300" y="2539"/>
                  </a:moveTo>
                  <a:lnTo>
                    <a:pt x="364490" y="2539"/>
                  </a:lnTo>
                  <a:lnTo>
                    <a:pt x="364490" y="3937"/>
                  </a:lnTo>
                  <a:lnTo>
                    <a:pt x="368300" y="3937"/>
                  </a:lnTo>
                  <a:lnTo>
                    <a:pt x="368300" y="2539"/>
                  </a:lnTo>
                  <a:close/>
                </a:path>
                <a:path w="500380" h="427989">
                  <a:moveTo>
                    <a:pt x="361950" y="0"/>
                  </a:moveTo>
                  <a:lnTo>
                    <a:pt x="138429" y="0"/>
                  </a:lnTo>
                  <a:lnTo>
                    <a:pt x="138429" y="2539"/>
                  </a:lnTo>
                  <a:lnTo>
                    <a:pt x="361950" y="2539"/>
                  </a:lnTo>
                  <a:lnTo>
                    <a:pt x="361950" y="0"/>
                  </a:lnTo>
                  <a:close/>
                </a:path>
                <a:path w="500380" h="427989">
                  <a:moveTo>
                    <a:pt x="2539" y="120650"/>
                  </a:moveTo>
                  <a:lnTo>
                    <a:pt x="1269" y="120650"/>
                  </a:lnTo>
                  <a:lnTo>
                    <a:pt x="1269" y="123190"/>
                  </a:lnTo>
                  <a:lnTo>
                    <a:pt x="0" y="123190"/>
                  </a:lnTo>
                  <a:lnTo>
                    <a:pt x="0" y="203200"/>
                  </a:lnTo>
                  <a:lnTo>
                    <a:pt x="2539" y="203200"/>
                  </a:lnTo>
                  <a:lnTo>
                    <a:pt x="2539" y="120650"/>
                  </a:lnTo>
                  <a:close/>
                </a:path>
                <a:path w="500380" h="427989">
                  <a:moveTo>
                    <a:pt x="500380" y="120650"/>
                  </a:moveTo>
                  <a:lnTo>
                    <a:pt x="497839" y="120650"/>
                  </a:lnTo>
                  <a:lnTo>
                    <a:pt x="497839" y="203200"/>
                  </a:lnTo>
                  <a:lnTo>
                    <a:pt x="500380" y="203200"/>
                  </a:lnTo>
                  <a:lnTo>
                    <a:pt x="500380" y="120650"/>
                  </a:lnTo>
                  <a:close/>
                </a:path>
                <a:path w="500380" h="427989">
                  <a:moveTo>
                    <a:pt x="2539" y="203200"/>
                  </a:moveTo>
                  <a:lnTo>
                    <a:pt x="0" y="20320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03200"/>
                  </a:lnTo>
                  <a:close/>
                </a:path>
                <a:path w="500380" h="427989">
                  <a:moveTo>
                    <a:pt x="500380" y="203200"/>
                  </a:moveTo>
                  <a:lnTo>
                    <a:pt x="497839" y="203200"/>
                  </a:lnTo>
                  <a:lnTo>
                    <a:pt x="497839" y="264160"/>
                  </a:lnTo>
                  <a:lnTo>
                    <a:pt x="500380" y="264160"/>
                  </a:lnTo>
                  <a:lnTo>
                    <a:pt x="500380" y="203200"/>
                  </a:lnTo>
                  <a:close/>
                </a:path>
                <a:path w="500380" h="427989">
                  <a:moveTo>
                    <a:pt x="2539" y="264160"/>
                  </a:moveTo>
                  <a:lnTo>
                    <a:pt x="0" y="264160"/>
                  </a:lnTo>
                  <a:lnTo>
                    <a:pt x="0" y="304800"/>
                  </a:lnTo>
                  <a:lnTo>
                    <a:pt x="2539" y="304800"/>
                  </a:lnTo>
                  <a:lnTo>
                    <a:pt x="2539" y="264160"/>
                  </a:lnTo>
                  <a:close/>
                </a:path>
                <a:path w="500380" h="427989">
                  <a:moveTo>
                    <a:pt x="500380" y="264160"/>
                  </a:moveTo>
                  <a:lnTo>
                    <a:pt x="497839" y="264160"/>
                  </a:lnTo>
                  <a:lnTo>
                    <a:pt x="497839" y="304800"/>
                  </a:lnTo>
                  <a:lnTo>
                    <a:pt x="500380" y="304800"/>
                  </a:lnTo>
                  <a:lnTo>
                    <a:pt x="500380" y="264160"/>
                  </a:lnTo>
                  <a:close/>
                </a:path>
                <a:path w="500380" h="427989">
                  <a:moveTo>
                    <a:pt x="500380" y="304800"/>
                  </a:moveTo>
                  <a:lnTo>
                    <a:pt x="497839" y="304800"/>
                  </a:lnTo>
                  <a:lnTo>
                    <a:pt x="497839" y="314960"/>
                  </a:lnTo>
                  <a:lnTo>
                    <a:pt x="499110" y="314960"/>
                  </a:lnTo>
                  <a:lnTo>
                    <a:pt x="499110" y="312420"/>
                  </a:lnTo>
                  <a:lnTo>
                    <a:pt x="500380" y="312420"/>
                  </a:lnTo>
                  <a:lnTo>
                    <a:pt x="500380" y="304800"/>
                  </a:lnTo>
                  <a:close/>
                </a:path>
                <a:path w="500380" h="427989">
                  <a:moveTo>
                    <a:pt x="253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269" y="307340"/>
                  </a:lnTo>
                  <a:lnTo>
                    <a:pt x="1269" y="309880"/>
                  </a:lnTo>
                  <a:lnTo>
                    <a:pt x="2539" y="309880"/>
                  </a:lnTo>
                  <a:lnTo>
                    <a:pt x="2539" y="304800"/>
                  </a:lnTo>
                  <a:close/>
                </a:path>
                <a:path w="500380" h="427989">
                  <a:moveTo>
                    <a:pt x="369570" y="426847"/>
                  </a:moveTo>
                  <a:lnTo>
                    <a:pt x="133350" y="426847"/>
                  </a:lnTo>
                  <a:lnTo>
                    <a:pt x="133350" y="427990"/>
                  </a:lnTo>
                  <a:lnTo>
                    <a:pt x="369570" y="427990"/>
                  </a:lnTo>
                  <a:lnTo>
                    <a:pt x="369570" y="426847"/>
                  </a:lnTo>
                  <a:close/>
                </a:path>
                <a:path w="500380" h="427989">
                  <a:moveTo>
                    <a:pt x="373380" y="425450"/>
                  </a:moveTo>
                  <a:lnTo>
                    <a:pt x="130809" y="425450"/>
                  </a:lnTo>
                  <a:lnTo>
                    <a:pt x="130809" y="426847"/>
                  </a:lnTo>
                  <a:lnTo>
                    <a:pt x="373380" y="426847"/>
                  </a:lnTo>
                  <a:lnTo>
                    <a:pt x="373380" y="425450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21309" y="2987167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10" y="110362"/>
                  </a:moveTo>
                  <a:lnTo>
                    <a:pt x="2539" y="110362"/>
                  </a:lnTo>
                  <a:lnTo>
                    <a:pt x="2539" y="112902"/>
                  </a:lnTo>
                  <a:lnTo>
                    <a:pt x="1269" y="112902"/>
                  </a:lnTo>
                  <a:lnTo>
                    <a:pt x="1269" y="115442"/>
                  </a:lnTo>
                  <a:lnTo>
                    <a:pt x="0" y="115442"/>
                  </a:lnTo>
                  <a:lnTo>
                    <a:pt x="0" y="116712"/>
                  </a:lnTo>
                  <a:lnTo>
                    <a:pt x="3810" y="116712"/>
                  </a:lnTo>
                  <a:lnTo>
                    <a:pt x="3810" y="110362"/>
                  </a:lnTo>
                  <a:close/>
                </a:path>
                <a:path w="495300" h="421639">
                  <a:moveTo>
                    <a:pt x="495300" y="109092"/>
                  </a:moveTo>
                  <a:lnTo>
                    <a:pt x="494030" y="109092"/>
                  </a:lnTo>
                  <a:lnTo>
                    <a:pt x="494030" y="110362"/>
                  </a:lnTo>
                  <a:lnTo>
                    <a:pt x="491490" y="110362"/>
                  </a:lnTo>
                  <a:lnTo>
                    <a:pt x="491490" y="116712"/>
                  </a:lnTo>
                  <a:lnTo>
                    <a:pt x="495300" y="116712"/>
                  </a:lnTo>
                  <a:lnTo>
                    <a:pt x="495300" y="109092"/>
                  </a:lnTo>
                  <a:close/>
                </a:path>
                <a:path w="495300" h="421639">
                  <a:moveTo>
                    <a:pt x="492759" y="106552"/>
                  </a:moveTo>
                  <a:lnTo>
                    <a:pt x="491490" y="106552"/>
                  </a:lnTo>
                  <a:lnTo>
                    <a:pt x="491490" y="109092"/>
                  </a:lnTo>
                  <a:lnTo>
                    <a:pt x="492759" y="109092"/>
                  </a:lnTo>
                  <a:lnTo>
                    <a:pt x="492759" y="106552"/>
                  </a:lnTo>
                  <a:close/>
                </a:path>
                <a:path w="495300" h="421639">
                  <a:moveTo>
                    <a:pt x="374649" y="2412"/>
                  </a:moveTo>
                  <a:lnTo>
                    <a:pt x="120649" y="2412"/>
                  </a:lnTo>
                  <a:lnTo>
                    <a:pt x="120649" y="3810"/>
                  </a:lnTo>
                  <a:lnTo>
                    <a:pt x="374649" y="3810"/>
                  </a:lnTo>
                  <a:lnTo>
                    <a:pt x="374649" y="2412"/>
                  </a:lnTo>
                  <a:close/>
                </a:path>
                <a:path w="495300" h="421639">
                  <a:moveTo>
                    <a:pt x="125730" y="1142"/>
                  </a:moveTo>
                  <a:lnTo>
                    <a:pt x="123189" y="1142"/>
                  </a:lnTo>
                  <a:lnTo>
                    <a:pt x="123189" y="2412"/>
                  </a:lnTo>
                  <a:lnTo>
                    <a:pt x="125730" y="2412"/>
                  </a:lnTo>
                  <a:lnTo>
                    <a:pt x="125730" y="1142"/>
                  </a:lnTo>
                  <a:close/>
                </a:path>
                <a:path w="495300" h="421639">
                  <a:moveTo>
                    <a:pt x="372110" y="1142"/>
                  </a:moveTo>
                  <a:lnTo>
                    <a:pt x="368300" y="1142"/>
                  </a:lnTo>
                  <a:lnTo>
                    <a:pt x="368300" y="2412"/>
                  </a:lnTo>
                  <a:lnTo>
                    <a:pt x="372110" y="2412"/>
                  </a:lnTo>
                  <a:lnTo>
                    <a:pt x="372110" y="1142"/>
                  </a:lnTo>
                  <a:close/>
                </a:path>
                <a:path w="495300" h="421639">
                  <a:moveTo>
                    <a:pt x="365760" y="0"/>
                  </a:moveTo>
                  <a:lnTo>
                    <a:pt x="129539" y="0"/>
                  </a:lnTo>
                  <a:lnTo>
                    <a:pt x="129539" y="1142"/>
                  </a:lnTo>
                  <a:lnTo>
                    <a:pt x="365760" y="1142"/>
                  </a:lnTo>
                  <a:lnTo>
                    <a:pt x="365760" y="0"/>
                  </a:lnTo>
                  <a:close/>
                </a:path>
                <a:path w="495300" h="421639">
                  <a:moveTo>
                    <a:pt x="3810" y="116713"/>
                  </a:moveTo>
                  <a:lnTo>
                    <a:pt x="0" y="116713"/>
                  </a:lnTo>
                  <a:lnTo>
                    <a:pt x="0" y="199262"/>
                  </a:lnTo>
                  <a:lnTo>
                    <a:pt x="3810" y="199262"/>
                  </a:lnTo>
                  <a:lnTo>
                    <a:pt x="3810" y="116713"/>
                  </a:lnTo>
                  <a:close/>
                </a:path>
                <a:path w="495300" h="421639">
                  <a:moveTo>
                    <a:pt x="495300" y="116713"/>
                  </a:moveTo>
                  <a:lnTo>
                    <a:pt x="491490" y="116713"/>
                  </a:lnTo>
                  <a:lnTo>
                    <a:pt x="491490" y="199262"/>
                  </a:lnTo>
                  <a:lnTo>
                    <a:pt x="495300" y="199262"/>
                  </a:lnTo>
                  <a:lnTo>
                    <a:pt x="495300" y="116713"/>
                  </a:lnTo>
                  <a:close/>
                </a:path>
                <a:path w="495300" h="421639">
                  <a:moveTo>
                    <a:pt x="3810" y="199263"/>
                  </a:moveTo>
                  <a:lnTo>
                    <a:pt x="0" y="199263"/>
                  </a:lnTo>
                  <a:lnTo>
                    <a:pt x="0" y="260223"/>
                  </a:lnTo>
                  <a:lnTo>
                    <a:pt x="3810" y="260223"/>
                  </a:lnTo>
                  <a:lnTo>
                    <a:pt x="3810" y="199263"/>
                  </a:lnTo>
                  <a:close/>
                </a:path>
                <a:path w="495300" h="421639">
                  <a:moveTo>
                    <a:pt x="495300" y="199263"/>
                  </a:moveTo>
                  <a:lnTo>
                    <a:pt x="491490" y="199263"/>
                  </a:lnTo>
                  <a:lnTo>
                    <a:pt x="491490" y="260223"/>
                  </a:lnTo>
                  <a:lnTo>
                    <a:pt x="495300" y="260223"/>
                  </a:lnTo>
                  <a:lnTo>
                    <a:pt x="495300" y="199263"/>
                  </a:lnTo>
                  <a:close/>
                </a:path>
                <a:path w="495300" h="421639">
                  <a:moveTo>
                    <a:pt x="3810" y="260223"/>
                  </a:moveTo>
                  <a:lnTo>
                    <a:pt x="0" y="26022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60223"/>
                  </a:lnTo>
                  <a:close/>
                </a:path>
                <a:path w="495300" h="421639">
                  <a:moveTo>
                    <a:pt x="495300" y="260223"/>
                  </a:moveTo>
                  <a:lnTo>
                    <a:pt x="491490" y="260223"/>
                  </a:lnTo>
                  <a:lnTo>
                    <a:pt x="491490" y="300863"/>
                  </a:lnTo>
                  <a:lnTo>
                    <a:pt x="495300" y="300863"/>
                  </a:lnTo>
                  <a:lnTo>
                    <a:pt x="495300" y="260223"/>
                  </a:lnTo>
                  <a:close/>
                </a:path>
                <a:path w="495300" h="421639">
                  <a:moveTo>
                    <a:pt x="495300" y="300863"/>
                  </a:moveTo>
                  <a:lnTo>
                    <a:pt x="491490" y="300863"/>
                  </a:lnTo>
                  <a:lnTo>
                    <a:pt x="491490" y="317373"/>
                  </a:lnTo>
                  <a:lnTo>
                    <a:pt x="492759" y="317373"/>
                  </a:lnTo>
                  <a:lnTo>
                    <a:pt x="492759" y="314833"/>
                  </a:lnTo>
                  <a:lnTo>
                    <a:pt x="494030" y="314833"/>
                  </a:lnTo>
                  <a:lnTo>
                    <a:pt x="494030" y="312293"/>
                  </a:lnTo>
                  <a:lnTo>
                    <a:pt x="495300" y="312293"/>
                  </a:lnTo>
                  <a:lnTo>
                    <a:pt x="495300" y="300863"/>
                  </a:lnTo>
                  <a:close/>
                </a:path>
                <a:path w="495300" h="421639">
                  <a:moveTo>
                    <a:pt x="3810" y="300863"/>
                  </a:moveTo>
                  <a:lnTo>
                    <a:pt x="0" y="300863"/>
                  </a:lnTo>
                  <a:lnTo>
                    <a:pt x="0" y="308483"/>
                  </a:lnTo>
                  <a:lnTo>
                    <a:pt x="1269" y="308483"/>
                  </a:lnTo>
                  <a:lnTo>
                    <a:pt x="1269" y="311023"/>
                  </a:lnTo>
                  <a:lnTo>
                    <a:pt x="2539" y="311023"/>
                  </a:lnTo>
                  <a:lnTo>
                    <a:pt x="2539" y="313563"/>
                  </a:lnTo>
                  <a:lnTo>
                    <a:pt x="3810" y="313563"/>
                  </a:lnTo>
                  <a:lnTo>
                    <a:pt x="3810" y="300863"/>
                  </a:lnTo>
                  <a:close/>
                </a:path>
                <a:path w="495300" h="421639">
                  <a:moveTo>
                    <a:pt x="373380" y="420497"/>
                  </a:moveTo>
                  <a:lnTo>
                    <a:pt x="124460" y="420497"/>
                  </a:lnTo>
                  <a:lnTo>
                    <a:pt x="124460" y="421513"/>
                  </a:lnTo>
                  <a:lnTo>
                    <a:pt x="373380" y="421513"/>
                  </a:lnTo>
                  <a:lnTo>
                    <a:pt x="373380" y="420497"/>
                  </a:lnTo>
                  <a:close/>
                </a:path>
                <a:path w="495300" h="421639">
                  <a:moveTo>
                    <a:pt x="375920" y="419226"/>
                  </a:moveTo>
                  <a:lnTo>
                    <a:pt x="121919" y="419226"/>
                  </a:lnTo>
                  <a:lnTo>
                    <a:pt x="121919" y="420497"/>
                  </a:lnTo>
                  <a:lnTo>
                    <a:pt x="124460" y="420497"/>
                  </a:lnTo>
                  <a:lnTo>
                    <a:pt x="124460" y="420242"/>
                  </a:lnTo>
                  <a:lnTo>
                    <a:pt x="375920" y="420242"/>
                  </a:lnTo>
                  <a:lnTo>
                    <a:pt x="375920" y="419226"/>
                  </a:lnTo>
                  <a:close/>
                </a:path>
                <a:path w="495300" h="421639">
                  <a:moveTo>
                    <a:pt x="375920" y="420242"/>
                  </a:moveTo>
                  <a:lnTo>
                    <a:pt x="373380" y="420242"/>
                  </a:lnTo>
                  <a:lnTo>
                    <a:pt x="373380" y="420497"/>
                  </a:lnTo>
                  <a:lnTo>
                    <a:pt x="375920" y="420497"/>
                  </a:lnTo>
                  <a:lnTo>
                    <a:pt x="375920" y="420242"/>
                  </a:lnTo>
                  <a:close/>
                </a:path>
                <a:path w="495300" h="421639">
                  <a:moveTo>
                    <a:pt x="378460" y="417702"/>
                  </a:moveTo>
                  <a:lnTo>
                    <a:pt x="118110" y="417702"/>
                  </a:lnTo>
                  <a:lnTo>
                    <a:pt x="118110" y="419226"/>
                  </a:lnTo>
                  <a:lnTo>
                    <a:pt x="378460" y="419226"/>
                  </a:lnTo>
                  <a:lnTo>
                    <a:pt x="378460" y="417702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25119" y="2990977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3809" y="106553"/>
                  </a:moveTo>
                  <a:lnTo>
                    <a:pt x="0" y="106553"/>
                  </a:lnTo>
                  <a:lnTo>
                    <a:pt x="0" y="112903"/>
                  </a:lnTo>
                  <a:lnTo>
                    <a:pt x="3809" y="112903"/>
                  </a:lnTo>
                  <a:lnTo>
                    <a:pt x="3809" y="106553"/>
                  </a:lnTo>
                  <a:close/>
                </a:path>
                <a:path w="487680" h="414020">
                  <a:moveTo>
                    <a:pt x="487680" y="106553"/>
                  </a:moveTo>
                  <a:lnTo>
                    <a:pt x="483870" y="106553"/>
                  </a:lnTo>
                  <a:lnTo>
                    <a:pt x="483870" y="112903"/>
                  </a:lnTo>
                  <a:lnTo>
                    <a:pt x="487680" y="112903"/>
                  </a:lnTo>
                  <a:lnTo>
                    <a:pt x="487680" y="106553"/>
                  </a:lnTo>
                  <a:close/>
                </a:path>
                <a:path w="487680" h="414020">
                  <a:moveTo>
                    <a:pt x="3809" y="100330"/>
                  </a:moveTo>
                  <a:lnTo>
                    <a:pt x="2539" y="100330"/>
                  </a:lnTo>
                  <a:lnTo>
                    <a:pt x="2539" y="102870"/>
                  </a:lnTo>
                  <a:lnTo>
                    <a:pt x="1269" y="102870"/>
                  </a:lnTo>
                  <a:lnTo>
                    <a:pt x="1269" y="105283"/>
                  </a:lnTo>
                  <a:lnTo>
                    <a:pt x="3809" y="105283"/>
                  </a:lnTo>
                  <a:lnTo>
                    <a:pt x="3809" y="100330"/>
                  </a:lnTo>
                  <a:close/>
                </a:path>
                <a:path w="487680" h="414020">
                  <a:moveTo>
                    <a:pt x="485139" y="96520"/>
                  </a:moveTo>
                  <a:lnTo>
                    <a:pt x="483870" y="96520"/>
                  </a:lnTo>
                  <a:lnTo>
                    <a:pt x="483870" y="105283"/>
                  </a:lnTo>
                  <a:lnTo>
                    <a:pt x="487680" y="105283"/>
                  </a:lnTo>
                  <a:lnTo>
                    <a:pt x="487680" y="100330"/>
                  </a:lnTo>
                  <a:lnTo>
                    <a:pt x="486409" y="100330"/>
                  </a:lnTo>
                  <a:lnTo>
                    <a:pt x="486409" y="97790"/>
                  </a:lnTo>
                  <a:lnTo>
                    <a:pt x="485139" y="97790"/>
                  </a:lnTo>
                  <a:lnTo>
                    <a:pt x="485139" y="96520"/>
                  </a:lnTo>
                  <a:close/>
                </a:path>
                <a:path w="487680" h="414020">
                  <a:moveTo>
                    <a:pt x="114300" y="1270"/>
                  </a:moveTo>
                  <a:lnTo>
                    <a:pt x="110489" y="1270"/>
                  </a:lnTo>
                  <a:lnTo>
                    <a:pt x="110489" y="3683"/>
                  </a:lnTo>
                  <a:lnTo>
                    <a:pt x="375919" y="3683"/>
                  </a:lnTo>
                  <a:lnTo>
                    <a:pt x="375919" y="2540"/>
                  </a:lnTo>
                  <a:lnTo>
                    <a:pt x="114300" y="2540"/>
                  </a:lnTo>
                  <a:lnTo>
                    <a:pt x="114300" y="1270"/>
                  </a:lnTo>
                  <a:close/>
                </a:path>
                <a:path w="487680" h="414020">
                  <a:moveTo>
                    <a:pt x="375919" y="1270"/>
                  </a:moveTo>
                  <a:lnTo>
                    <a:pt x="374650" y="1270"/>
                  </a:lnTo>
                  <a:lnTo>
                    <a:pt x="374650" y="2540"/>
                  </a:lnTo>
                  <a:lnTo>
                    <a:pt x="375919" y="2540"/>
                  </a:lnTo>
                  <a:lnTo>
                    <a:pt x="375919" y="1270"/>
                  </a:lnTo>
                  <a:close/>
                </a:path>
                <a:path w="487680" h="414020">
                  <a:moveTo>
                    <a:pt x="370839" y="0"/>
                  </a:moveTo>
                  <a:lnTo>
                    <a:pt x="116839" y="0"/>
                  </a:lnTo>
                  <a:lnTo>
                    <a:pt x="116839" y="1270"/>
                  </a:lnTo>
                  <a:lnTo>
                    <a:pt x="370839" y="1270"/>
                  </a:lnTo>
                  <a:lnTo>
                    <a:pt x="370839" y="0"/>
                  </a:lnTo>
                  <a:close/>
                </a:path>
                <a:path w="487680" h="414020">
                  <a:moveTo>
                    <a:pt x="3809" y="112903"/>
                  </a:moveTo>
                  <a:lnTo>
                    <a:pt x="0" y="112903"/>
                  </a:lnTo>
                  <a:lnTo>
                    <a:pt x="0" y="195453"/>
                  </a:lnTo>
                  <a:lnTo>
                    <a:pt x="3809" y="195453"/>
                  </a:lnTo>
                  <a:lnTo>
                    <a:pt x="3809" y="112903"/>
                  </a:lnTo>
                  <a:close/>
                </a:path>
                <a:path w="487680" h="414020">
                  <a:moveTo>
                    <a:pt x="487680" y="112903"/>
                  </a:moveTo>
                  <a:lnTo>
                    <a:pt x="483870" y="112903"/>
                  </a:lnTo>
                  <a:lnTo>
                    <a:pt x="483870" y="195453"/>
                  </a:lnTo>
                  <a:lnTo>
                    <a:pt x="487680" y="195453"/>
                  </a:lnTo>
                  <a:lnTo>
                    <a:pt x="487680" y="112903"/>
                  </a:lnTo>
                  <a:close/>
                </a:path>
                <a:path w="487680" h="414020">
                  <a:moveTo>
                    <a:pt x="3809" y="195453"/>
                  </a:moveTo>
                  <a:lnTo>
                    <a:pt x="0" y="195453"/>
                  </a:lnTo>
                  <a:lnTo>
                    <a:pt x="0" y="256413"/>
                  </a:lnTo>
                  <a:lnTo>
                    <a:pt x="3809" y="256413"/>
                  </a:lnTo>
                  <a:lnTo>
                    <a:pt x="3809" y="195453"/>
                  </a:lnTo>
                  <a:close/>
                </a:path>
                <a:path w="487680" h="414020">
                  <a:moveTo>
                    <a:pt x="487680" y="195453"/>
                  </a:moveTo>
                  <a:lnTo>
                    <a:pt x="483870" y="195453"/>
                  </a:lnTo>
                  <a:lnTo>
                    <a:pt x="483870" y="256413"/>
                  </a:lnTo>
                  <a:lnTo>
                    <a:pt x="487680" y="256413"/>
                  </a:lnTo>
                  <a:lnTo>
                    <a:pt x="487680" y="195453"/>
                  </a:lnTo>
                  <a:close/>
                </a:path>
                <a:path w="487680" h="414020">
                  <a:moveTo>
                    <a:pt x="3809" y="256413"/>
                  </a:moveTo>
                  <a:lnTo>
                    <a:pt x="0" y="256413"/>
                  </a:lnTo>
                  <a:lnTo>
                    <a:pt x="0" y="297053"/>
                  </a:lnTo>
                  <a:lnTo>
                    <a:pt x="3809" y="297053"/>
                  </a:lnTo>
                  <a:lnTo>
                    <a:pt x="3809" y="256413"/>
                  </a:lnTo>
                  <a:close/>
                </a:path>
                <a:path w="487680" h="414020">
                  <a:moveTo>
                    <a:pt x="487680" y="256413"/>
                  </a:moveTo>
                  <a:lnTo>
                    <a:pt x="483870" y="256413"/>
                  </a:lnTo>
                  <a:lnTo>
                    <a:pt x="483870" y="297053"/>
                  </a:lnTo>
                  <a:lnTo>
                    <a:pt x="487680" y="297053"/>
                  </a:lnTo>
                  <a:lnTo>
                    <a:pt x="487680" y="256413"/>
                  </a:lnTo>
                  <a:close/>
                </a:path>
                <a:path w="487680" h="414020">
                  <a:moveTo>
                    <a:pt x="3809" y="297053"/>
                  </a:moveTo>
                  <a:lnTo>
                    <a:pt x="0" y="297053"/>
                  </a:lnTo>
                  <a:lnTo>
                    <a:pt x="0" y="311023"/>
                  </a:lnTo>
                  <a:lnTo>
                    <a:pt x="1269" y="311023"/>
                  </a:lnTo>
                  <a:lnTo>
                    <a:pt x="1269" y="313563"/>
                  </a:lnTo>
                  <a:lnTo>
                    <a:pt x="2539" y="313563"/>
                  </a:lnTo>
                  <a:lnTo>
                    <a:pt x="2539" y="316103"/>
                  </a:lnTo>
                  <a:lnTo>
                    <a:pt x="3809" y="316103"/>
                  </a:lnTo>
                  <a:lnTo>
                    <a:pt x="3809" y="297053"/>
                  </a:lnTo>
                  <a:close/>
                </a:path>
                <a:path w="487680" h="414020">
                  <a:moveTo>
                    <a:pt x="487680" y="297053"/>
                  </a:moveTo>
                  <a:lnTo>
                    <a:pt x="483870" y="297053"/>
                  </a:lnTo>
                  <a:lnTo>
                    <a:pt x="483870" y="316103"/>
                  </a:lnTo>
                  <a:lnTo>
                    <a:pt x="487680" y="316103"/>
                  </a:lnTo>
                  <a:lnTo>
                    <a:pt x="487680" y="297053"/>
                  </a:lnTo>
                  <a:close/>
                </a:path>
                <a:path w="487680" h="414020">
                  <a:moveTo>
                    <a:pt x="378459" y="412750"/>
                  </a:moveTo>
                  <a:lnTo>
                    <a:pt x="113029" y="412750"/>
                  </a:lnTo>
                  <a:lnTo>
                    <a:pt x="113029" y="413893"/>
                  </a:lnTo>
                  <a:lnTo>
                    <a:pt x="378459" y="413893"/>
                  </a:lnTo>
                  <a:lnTo>
                    <a:pt x="378459" y="412750"/>
                  </a:lnTo>
                  <a:close/>
                </a:path>
                <a:path w="487680" h="414020">
                  <a:moveTo>
                    <a:pt x="380999" y="411353"/>
                  </a:moveTo>
                  <a:lnTo>
                    <a:pt x="110489" y="411353"/>
                  </a:lnTo>
                  <a:lnTo>
                    <a:pt x="110489" y="412750"/>
                  </a:lnTo>
                  <a:lnTo>
                    <a:pt x="380999" y="412750"/>
                  </a:lnTo>
                  <a:lnTo>
                    <a:pt x="380999" y="411353"/>
                  </a:lnTo>
                  <a:close/>
                </a:path>
                <a:path w="487680" h="414020">
                  <a:moveTo>
                    <a:pt x="383539" y="410210"/>
                  </a:moveTo>
                  <a:lnTo>
                    <a:pt x="107950" y="410210"/>
                  </a:lnTo>
                  <a:lnTo>
                    <a:pt x="107950" y="411353"/>
                  </a:lnTo>
                  <a:lnTo>
                    <a:pt x="383539" y="411353"/>
                  </a:lnTo>
                  <a:lnTo>
                    <a:pt x="383539" y="410210"/>
                  </a:lnTo>
                  <a:close/>
                </a:path>
                <a:path w="487680" h="414020">
                  <a:moveTo>
                    <a:pt x="107950" y="410083"/>
                  </a:moveTo>
                  <a:lnTo>
                    <a:pt x="105409" y="410083"/>
                  </a:lnTo>
                  <a:lnTo>
                    <a:pt x="107950" y="410210"/>
                  </a:lnTo>
                  <a:close/>
                </a:path>
                <a:path w="487680" h="414020">
                  <a:moveTo>
                    <a:pt x="386080" y="410083"/>
                  </a:moveTo>
                  <a:lnTo>
                    <a:pt x="383539" y="410083"/>
                  </a:lnTo>
                  <a:lnTo>
                    <a:pt x="386080" y="410210"/>
                  </a:lnTo>
                  <a:close/>
                </a:path>
                <a:path w="487680" h="414020">
                  <a:moveTo>
                    <a:pt x="485139" y="318770"/>
                  </a:moveTo>
                  <a:lnTo>
                    <a:pt x="483870" y="318770"/>
                  </a:lnTo>
                  <a:lnTo>
                    <a:pt x="483870" y="320040"/>
                  </a:lnTo>
                  <a:lnTo>
                    <a:pt x="485139" y="320040"/>
                  </a:lnTo>
                  <a:lnTo>
                    <a:pt x="485139" y="318770"/>
                  </a:lnTo>
                  <a:close/>
                </a:path>
                <a:path w="487680" h="414020">
                  <a:moveTo>
                    <a:pt x="486409" y="316230"/>
                  </a:moveTo>
                  <a:lnTo>
                    <a:pt x="483870" y="316230"/>
                  </a:lnTo>
                  <a:lnTo>
                    <a:pt x="483870" y="318643"/>
                  </a:lnTo>
                  <a:lnTo>
                    <a:pt x="485139" y="318643"/>
                  </a:lnTo>
                  <a:lnTo>
                    <a:pt x="486409" y="318770"/>
                  </a:lnTo>
                  <a:lnTo>
                    <a:pt x="486409" y="316230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28929" y="299466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59" h="406400">
                  <a:moveTo>
                    <a:pt x="381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3810" y="109220"/>
                  </a:lnTo>
                  <a:lnTo>
                    <a:pt x="3810" y="102870"/>
                  </a:lnTo>
                  <a:close/>
                </a:path>
                <a:path w="480059" h="406400">
                  <a:moveTo>
                    <a:pt x="480060" y="102870"/>
                  </a:moveTo>
                  <a:lnTo>
                    <a:pt x="476250" y="102870"/>
                  </a:lnTo>
                  <a:lnTo>
                    <a:pt x="476250" y="109220"/>
                  </a:lnTo>
                  <a:lnTo>
                    <a:pt x="480060" y="109220"/>
                  </a:lnTo>
                  <a:lnTo>
                    <a:pt x="480060" y="102870"/>
                  </a:lnTo>
                  <a:close/>
                </a:path>
                <a:path w="480059" h="406400">
                  <a:moveTo>
                    <a:pt x="3810" y="90297"/>
                  </a:moveTo>
                  <a:lnTo>
                    <a:pt x="2540" y="90297"/>
                  </a:lnTo>
                  <a:lnTo>
                    <a:pt x="2540" y="92837"/>
                  </a:lnTo>
                  <a:lnTo>
                    <a:pt x="1270" y="92837"/>
                  </a:lnTo>
                  <a:lnTo>
                    <a:pt x="1270" y="94107"/>
                  </a:lnTo>
                  <a:lnTo>
                    <a:pt x="0" y="94107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90297"/>
                  </a:lnTo>
                  <a:close/>
                </a:path>
                <a:path w="480059" h="406400">
                  <a:moveTo>
                    <a:pt x="477520" y="86487"/>
                  </a:moveTo>
                  <a:lnTo>
                    <a:pt x="476250" y="86487"/>
                  </a:lnTo>
                  <a:lnTo>
                    <a:pt x="476250" y="101600"/>
                  </a:lnTo>
                  <a:lnTo>
                    <a:pt x="480060" y="101600"/>
                  </a:lnTo>
                  <a:lnTo>
                    <a:pt x="480060" y="90297"/>
                  </a:lnTo>
                  <a:lnTo>
                    <a:pt x="478789" y="90297"/>
                  </a:lnTo>
                  <a:lnTo>
                    <a:pt x="478789" y="88900"/>
                  </a:lnTo>
                  <a:lnTo>
                    <a:pt x="477520" y="88900"/>
                  </a:lnTo>
                  <a:lnTo>
                    <a:pt x="477520" y="86487"/>
                  </a:lnTo>
                  <a:close/>
                </a:path>
                <a:path w="480059" h="406400">
                  <a:moveTo>
                    <a:pt x="379730" y="1397"/>
                  </a:moveTo>
                  <a:lnTo>
                    <a:pt x="99060" y="1397"/>
                  </a:lnTo>
                  <a:lnTo>
                    <a:pt x="99060" y="2666"/>
                  </a:lnTo>
                  <a:lnTo>
                    <a:pt x="379730" y="2666"/>
                  </a:lnTo>
                  <a:lnTo>
                    <a:pt x="379730" y="1397"/>
                  </a:lnTo>
                  <a:close/>
                </a:path>
                <a:path w="480059" h="406400">
                  <a:moveTo>
                    <a:pt x="104140" y="0"/>
                  </a:moveTo>
                  <a:lnTo>
                    <a:pt x="101600" y="0"/>
                  </a:lnTo>
                  <a:lnTo>
                    <a:pt x="101600" y="1397"/>
                  </a:lnTo>
                  <a:lnTo>
                    <a:pt x="104140" y="1397"/>
                  </a:lnTo>
                  <a:lnTo>
                    <a:pt x="104140" y="0"/>
                  </a:lnTo>
                  <a:close/>
                </a:path>
                <a:path w="480059" h="406400">
                  <a:moveTo>
                    <a:pt x="377189" y="0"/>
                  </a:moveTo>
                  <a:lnTo>
                    <a:pt x="374650" y="0"/>
                  </a:lnTo>
                  <a:lnTo>
                    <a:pt x="374650" y="1397"/>
                  </a:lnTo>
                  <a:lnTo>
                    <a:pt x="377189" y="1397"/>
                  </a:lnTo>
                  <a:lnTo>
                    <a:pt x="377189" y="0"/>
                  </a:lnTo>
                  <a:close/>
                </a:path>
                <a:path w="480059" h="406400">
                  <a:moveTo>
                    <a:pt x="3810" y="109220"/>
                  </a:moveTo>
                  <a:lnTo>
                    <a:pt x="0" y="109220"/>
                  </a:lnTo>
                  <a:lnTo>
                    <a:pt x="0" y="191770"/>
                  </a:lnTo>
                  <a:lnTo>
                    <a:pt x="3810" y="191770"/>
                  </a:lnTo>
                  <a:lnTo>
                    <a:pt x="3810" y="109220"/>
                  </a:lnTo>
                  <a:close/>
                </a:path>
                <a:path w="480059" h="406400">
                  <a:moveTo>
                    <a:pt x="480060" y="109220"/>
                  </a:moveTo>
                  <a:lnTo>
                    <a:pt x="476250" y="109220"/>
                  </a:lnTo>
                  <a:lnTo>
                    <a:pt x="476250" y="191770"/>
                  </a:lnTo>
                  <a:lnTo>
                    <a:pt x="480060" y="191770"/>
                  </a:lnTo>
                  <a:lnTo>
                    <a:pt x="480060" y="109220"/>
                  </a:lnTo>
                  <a:close/>
                </a:path>
                <a:path w="480059" h="406400">
                  <a:moveTo>
                    <a:pt x="3810" y="191770"/>
                  </a:moveTo>
                  <a:lnTo>
                    <a:pt x="0" y="19177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191770"/>
                  </a:lnTo>
                  <a:close/>
                </a:path>
                <a:path w="480059" h="406400">
                  <a:moveTo>
                    <a:pt x="480060" y="191770"/>
                  </a:moveTo>
                  <a:lnTo>
                    <a:pt x="476250" y="191770"/>
                  </a:lnTo>
                  <a:lnTo>
                    <a:pt x="476250" y="252730"/>
                  </a:lnTo>
                  <a:lnTo>
                    <a:pt x="480060" y="252730"/>
                  </a:lnTo>
                  <a:lnTo>
                    <a:pt x="480060" y="191770"/>
                  </a:lnTo>
                  <a:close/>
                </a:path>
                <a:path w="480059" h="406400">
                  <a:moveTo>
                    <a:pt x="3810" y="252730"/>
                  </a:moveTo>
                  <a:lnTo>
                    <a:pt x="0" y="25273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52730"/>
                  </a:lnTo>
                  <a:close/>
                </a:path>
                <a:path w="480059" h="406400">
                  <a:moveTo>
                    <a:pt x="480060" y="252730"/>
                  </a:moveTo>
                  <a:lnTo>
                    <a:pt x="476250" y="252730"/>
                  </a:lnTo>
                  <a:lnTo>
                    <a:pt x="476250" y="293370"/>
                  </a:lnTo>
                  <a:lnTo>
                    <a:pt x="480060" y="293370"/>
                  </a:lnTo>
                  <a:lnTo>
                    <a:pt x="480060" y="252730"/>
                  </a:lnTo>
                  <a:close/>
                </a:path>
                <a:path w="480059" h="406400">
                  <a:moveTo>
                    <a:pt x="3810" y="293370"/>
                  </a:moveTo>
                  <a:lnTo>
                    <a:pt x="0" y="29337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293370"/>
                  </a:lnTo>
                  <a:close/>
                </a:path>
                <a:path w="480059" h="406400">
                  <a:moveTo>
                    <a:pt x="480060" y="293370"/>
                  </a:moveTo>
                  <a:lnTo>
                    <a:pt x="476250" y="293370"/>
                  </a:lnTo>
                  <a:lnTo>
                    <a:pt x="476250" y="312420"/>
                  </a:lnTo>
                  <a:lnTo>
                    <a:pt x="480060" y="312420"/>
                  </a:lnTo>
                  <a:lnTo>
                    <a:pt x="480060" y="293370"/>
                  </a:lnTo>
                  <a:close/>
                </a:path>
                <a:path w="480059" h="406400">
                  <a:moveTo>
                    <a:pt x="382270" y="405257"/>
                  </a:moveTo>
                  <a:lnTo>
                    <a:pt x="101600" y="405257"/>
                  </a:lnTo>
                  <a:lnTo>
                    <a:pt x="101600" y="406400"/>
                  </a:lnTo>
                  <a:lnTo>
                    <a:pt x="382270" y="406400"/>
                  </a:lnTo>
                  <a:lnTo>
                    <a:pt x="382270" y="405257"/>
                  </a:lnTo>
                  <a:close/>
                </a:path>
                <a:path w="480059" h="406400">
                  <a:moveTo>
                    <a:pt x="384810" y="403987"/>
                  </a:moveTo>
                  <a:lnTo>
                    <a:pt x="99060" y="403987"/>
                  </a:lnTo>
                  <a:lnTo>
                    <a:pt x="99060" y="405257"/>
                  </a:lnTo>
                  <a:lnTo>
                    <a:pt x="384810" y="405257"/>
                  </a:lnTo>
                  <a:lnTo>
                    <a:pt x="384810" y="403987"/>
                  </a:lnTo>
                  <a:close/>
                </a:path>
                <a:path w="480059" h="406400">
                  <a:moveTo>
                    <a:pt x="387350" y="402717"/>
                  </a:moveTo>
                  <a:lnTo>
                    <a:pt x="96520" y="402717"/>
                  </a:lnTo>
                  <a:lnTo>
                    <a:pt x="96520" y="403987"/>
                  </a:lnTo>
                  <a:lnTo>
                    <a:pt x="99060" y="403987"/>
                  </a:lnTo>
                  <a:lnTo>
                    <a:pt x="387350" y="403860"/>
                  </a:lnTo>
                  <a:lnTo>
                    <a:pt x="387350" y="402717"/>
                  </a:lnTo>
                  <a:close/>
                </a:path>
                <a:path w="480059" h="406400">
                  <a:moveTo>
                    <a:pt x="387350" y="403860"/>
                  </a:moveTo>
                  <a:lnTo>
                    <a:pt x="384810" y="403860"/>
                  </a:lnTo>
                  <a:lnTo>
                    <a:pt x="387350" y="403987"/>
                  </a:lnTo>
                  <a:close/>
                </a:path>
                <a:path w="480059" h="406400">
                  <a:moveTo>
                    <a:pt x="389889" y="402590"/>
                  </a:moveTo>
                  <a:lnTo>
                    <a:pt x="93979" y="402590"/>
                  </a:lnTo>
                  <a:lnTo>
                    <a:pt x="389889" y="402717"/>
                  </a:lnTo>
                  <a:close/>
                </a:path>
                <a:path w="480059" h="406400">
                  <a:moveTo>
                    <a:pt x="477520" y="321437"/>
                  </a:moveTo>
                  <a:lnTo>
                    <a:pt x="476250" y="321437"/>
                  </a:lnTo>
                  <a:lnTo>
                    <a:pt x="476250" y="322707"/>
                  </a:lnTo>
                  <a:lnTo>
                    <a:pt x="477520" y="322707"/>
                  </a:lnTo>
                  <a:lnTo>
                    <a:pt x="477520" y="321437"/>
                  </a:lnTo>
                  <a:close/>
                </a:path>
                <a:path w="480059" h="406400">
                  <a:moveTo>
                    <a:pt x="480060" y="315087"/>
                  </a:moveTo>
                  <a:lnTo>
                    <a:pt x="476250" y="315087"/>
                  </a:lnTo>
                  <a:lnTo>
                    <a:pt x="476250" y="321310"/>
                  </a:lnTo>
                  <a:lnTo>
                    <a:pt x="477520" y="321310"/>
                  </a:lnTo>
                  <a:lnTo>
                    <a:pt x="477520" y="320167"/>
                  </a:lnTo>
                  <a:lnTo>
                    <a:pt x="478789" y="320167"/>
                  </a:lnTo>
                  <a:lnTo>
                    <a:pt x="478789" y="318770"/>
                  </a:lnTo>
                  <a:lnTo>
                    <a:pt x="480060" y="318770"/>
                  </a:lnTo>
                  <a:lnTo>
                    <a:pt x="480060" y="315087"/>
                  </a:lnTo>
                  <a:close/>
                </a:path>
                <a:path w="480059" h="406400">
                  <a:moveTo>
                    <a:pt x="3810" y="315087"/>
                  </a:moveTo>
                  <a:lnTo>
                    <a:pt x="1270" y="315087"/>
                  </a:lnTo>
                  <a:lnTo>
                    <a:pt x="1270" y="316357"/>
                  </a:lnTo>
                  <a:lnTo>
                    <a:pt x="2540" y="316357"/>
                  </a:lnTo>
                  <a:lnTo>
                    <a:pt x="2540" y="318770"/>
                  </a:lnTo>
                  <a:lnTo>
                    <a:pt x="3810" y="318770"/>
                  </a:lnTo>
                  <a:lnTo>
                    <a:pt x="3810" y="315087"/>
                  </a:lnTo>
                  <a:close/>
                </a:path>
                <a:path w="480059" h="406400">
                  <a:moveTo>
                    <a:pt x="3810" y="312547"/>
                  </a:moveTo>
                  <a:lnTo>
                    <a:pt x="0" y="312547"/>
                  </a:lnTo>
                  <a:lnTo>
                    <a:pt x="0" y="315087"/>
                  </a:lnTo>
                  <a:lnTo>
                    <a:pt x="1270" y="315087"/>
                  </a:lnTo>
                  <a:lnTo>
                    <a:pt x="3810" y="314960"/>
                  </a:lnTo>
                  <a:lnTo>
                    <a:pt x="3810" y="312547"/>
                  </a:lnTo>
                  <a:close/>
                </a:path>
                <a:path w="480059" h="406400">
                  <a:moveTo>
                    <a:pt x="480060" y="312547"/>
                  </a:moveTo>
                  <a:lnTo>
                    <a:pt x="476250" y="312547"/>
                  </a:lnTo>
                  <a:lnTo>
                    <a:pt x="476250" y="314960"/>
                  </a:lnTo>
                  <a:lnTo>
                    <a:pt x="480060" y="314960"/>
                  </a:lnTo>
                  <a:lnTo>
                    <a:pt x="480060" y="312547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32739" y="2997327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40" h="400050">
                  <a:moveTo>
                    <a:pt x="3810" y="100203"/>
                  </a:moveTo>
                  <a:lnTo>
                    <a:pt x="0" y="100203"/>
                  </a:lnTo>
                  <a:lnTo>
                    <a:pt x="0" y="106553"/>
                  </a:lnTo>
                  <a:lnTo>
                    <a:pt x="3810" y="106553"/>
                  </a:lnTo>
                  <a:lnTo>
                    <a:pt x="3810" y="100203"/>
                  </a:lnTo>
                  <a:close/>
                </a:path>
                <a:path w="472440" h="400050">
                  <a:moveTo>
                    <a:pt x="472440" y="100203"/>
                  </a:moveTo>
                  <a:lnTo>
                    <a:pt x="468630" y="100203"/>
                  </a:lnTo>
                  <a:lnTo>
                    <a:pt x="468630" y="106553"/>
                  </a:lnTo>
                  <a:lnTo>
                    <a:pt x="472440" y="106553"/>
                  </a:lnTo>
                  <a:lnTo>
                    <a:pt x="472440" y="100203"/>
                  </a:lnTo>
                  <a:close/>
                </a:path>
                <a:path w="472440" h="400050">
                  <a:moveTo>
                    <a:pt x="3810" y="79883"/>
                  </a:moveTo>
                  <a:lnTo>
                    <a:pt x="2539" y="79883"/>
                  </a:lnTo>
                  <a:lnTo>
                    <a:pt x="2539" y="83820"/>
                  </a:lnTo>
                  <a:lnTo>
                    <a:pt x="1270" y="83820"/>
                  </a:lnTo>
                  <a:lnTo>
                    <a:pt x="1270" y="86233"/>
                  </a:lnTo>
                  <a:lnTo>
                    <a:pt x="0" y="86233"/>
                  </a:lnTo>
                  <a:lnTo>
                    <a:pt x="0" y="98933"/>
                  </a:lnTo>
                  <a:lnTo>
                    <a:pt x="3810" y="98933"/>
                  </a:lnTo>
                  <a:lnTo>
                    <a:pt x="3810" y="79883"/>
                  </a:lnTo>
                  <a:close/>
                </a:path>
                <a:path w="472440" h="400050">
                  <a:moveTo>
                    <a:pt x="472440" y="81280"/>
                  </a:moveTo>
                  <a:lnTo>
                    <a:pt x="468630" y="81280"/>
                  </a:lnTo>
                  <a:lnTo>
                    <a:pt x="468630" y="98933"/>
                  </a:lnTo>
                  <a:lnTo>
                    <a:pt x="472440" y="98933"/>
                  </a:lnTo>
                  <a:lnTo>
                    <a:pt x="472440" y="81280"/>
                  </a:lnTo>
                  <a:close/>
                </a:path>
                <a:path w="472440" h="400050">
                  <a:moveTo>
                    <a:pt x="469900" y="77470"/>
                  </a:moveTo>
                  <a:lnTo>
                    <a:pt x="468630" y="77470"/>
                  </a:lnTo>
                  <a:lnTo>
                    <a:pt x="468630" y="79883"/>
                  </a:lnTo>
                  <a:lnTo>
                    <a:pt x="469900" y="79883"/>
                  </a:lnTo>
                  <a:lnTo>
                    <a:pt x="469900" y="77470"/>
                  </a:lnTo>
                  <a:close/>
                </a:path>
                <a:path w="472440" h="400050">
                  <a:moveTo>
                    <a:pt x="87630" y="3683"/>
                  </a:moveTo>
                  <a:lnTo>
                    <a:pt x="85089" y="3683"/>
                  </a:lnTo>
                  <a:lnTo>
                    <a:pt x="85089" y="5080"/>
                  </a:lnTo>
                  <a:lnTo>
                    <a:pt x="87630" y="5080"/>
                  </a:lnTo>
                  <a:lnTo>
                    <a:pt x="87630" y="3683"/>
                  </a:lnTo>
                  <a:close/>
                </a:path>
                <a:path w="472440" h="400050">
                  <a:moveTo>
                    <a:pt x="386079" y="3683"/>
                  </a:moveTo>
                  <a:lnTo>
                    <a:pt x="383540" y="3683"/>
                  </a:lnTo>
                  <a:lnTo>
                    <a:pt x="383540" y="5080"/>
                  </a:lnTo>
                  <a:lnTo>
                    <a:pt x="386079" y="5080"/>
                  </a:lnTo>
                  <a:lnTo>
                    <a:pt x="386079" y="3683"/>
                  </a:lnTo>
                  <a:close/>
                </a:path>
                <a:path w="472440" h="400050">
                  <a:moveTo>
                    <a:pt x="92710" y="1270"/>
                  </a:moveTo>
                  <a:lnTo>
                    <a:pt x="90169" y="1270"/>
                  </a:lnTo>
                  <a:lnTo>
                    <a:pt x="90169" y="3683"/>
                  </a:lnTo>
                  <a:lnTo>
                    <a:pt x="380999" y="3683"/>
                  </a:lnTo>
                  <a:lnTo>
                    <a:pt x="380999" y="2540"/>
                  </a:lnTo>
                  <a:lnTo>
                    <a:pt x="92710" y="2540"/>
                  </a:lnTo>
                  <a:lnTo>
                    <a:pt x="92710" y="1270"/>
                  </a:lnTo>
                  <a:close/>
                </a:path>
                <a:path w="472440" h="400050">
                  <a:moveTo>
                    <a:pt x="380999" y="1270"/>
                  </a:moveTo>
                  <a:lnTo>
                    <a:pt x="378460" y="1270"/>
                  </a:lnTo>
                  <a:lnTo>
                    <a:pt x="378460" y="2540"/>
                  </a:lnTo>
                  <a:lnTo>
                    <a:pt x="380999" y="2540"/>
                  </a:lnTo>
                  <a:lnTo>
                    <a:pt x="380999" y="1270"/>
                  </a:lnTo>
                  <a:close/>
                </a:path>
                <a:path w="472440" h="400050">
                  <a:moveTo>
                    <a:pt x="375920" y="0"/>
                  </a:moveTo>
                  <a:lnTo>
                    <a:pt x="95250" y="0"/>
                  </a:lnTo>
                  <a:lnTo>
                    <a:pt x="95250" y="1270"/>
                  </a:lnTo>
                  <a:lnTo>
                    <a:pt x="375920" y="1270"/>
                  </a:lnTo>
                  <a:lnTo>
                    <a:pt x="375920" y="0"/>
                  </a:lnTo>
                  <a:close/>
                </a:path>
                <a:path w="472440" h="400050">
                  <a:moveTo>
                    <a:pt x="3810" y="106553"/>
                  </a:moveTo>
                  <a:lnTo>
                    <a:pt x="0" y="106553"/>
                  </a:lnTo>
                  <a:lnTo>
                    <a:pt x="0" y="189103"/>
                  </a:lnTo>
                  <a:lnTo>
                    <a:pt x="3810" y="189103"/>
                  </a:lnTo>
                  <a:lnTo>
                    <a:pt x="3810" y="106553"/>
                  </a:lnTo>
                  <a:close/>
                </a:path>
                <a:path w="472440" h="400050">
                  <a:moveTo>
                    <a:pt x="472440" y="106553"/>
                  </a:moveTo>
                  <a:lnTo>
                    <a:pt x="468630" y="106553"/>
                  </a:lnTo>
                  <a:lnTo>
                    <a:pt x="468630" y="189103"/>
                  </a:lnTo>
                  <a:lnTo>
                    <a:pt x="472440" y="189103"/>
                  </a:lnTo>
                  <a:lnTo>
                    <a:pt x="472440" y="106553"/>
                  </a:lnTo>
                  <a:close/>
                </a:path>
                <a:path w="472440" h="400050">
                  <a:moveTo>
                    <a:pt x="3810" y="189103"/>
                  </a:moveTo>
                  <a:lnTo>
                    <a:pt x="0" y="189103"/>
                  </a:lnTo>
                  <a:lnTo>
                    <a:pt x="0" y="250063"/>
                  </a:lnTo>
                  <a:lnTo>
                    <a:pt x="3810" y="250063"/>
                  </a:lnTo>
                  <a:lnTo>
                    <a:pt x="3810" y="189103"/>
                  </a:lnTo>
                  <a:close/>
                </a:path>
                <a:path w="472440" h="400050">
                  <a:moveTo>
                    <a:pt x="472440" y="189103"/>
                  </a:moveTo>
                  <a:lnTo>
                    <a:pt x="468630" y="189103"/>
                  </a:lnTo>
                  <a:lnTo>
                    <a:pt x="468630" y="250063"/>
                  </a:lnTo>
                  <a:lnTo>
                    <a:pt x="472440" y="250063"/>
                  </a:lnTo>
                  <a:lnTo>
                    <a:pt x="472440" y="189103"/>
                  </a:lnTo>
                  <a:close/>
                </a:path>
                <a:path w="472440" h="400050">
                  <a:moveTo>
                    <a:pt x="3810" y="250063"/>
                  </a:moveTo>
                  <a:lnTo>
                    <a:pt x="0" y="250063"/>
                  </a:lnTo>
                  <a:lnTo>
                    <a:pt x="0" y="290703"/>
                  </a:lnTo>
                  <a:lnTo>
                    <a:pt x="3810" y="290703"/>
                  </a:lnTo>
                  <a:lnTo>
                    <a:pt x="3810" y="250063"/>
                  </a:lnTo>
                  <a:close/>
                </a:path>
                <a:path w="472440" h="400050">
                  <a:moveTo>
                    <a:pt x="472440" y="250063"/>
                  </a:moveTo>
                  <a:lnTo>
                    <a:pt x="468630" y="250063"/>
                  </a:lnTo>
                  <a:lnTo>
                    <a:pt x="468630" y="290703"/>
                  </a:lnTo>
                  <a:lnTo>
                    <a:pt x="472440" y="290703"/>
                  </a:lnTo>
                  <a:lnTo>
                    <a:pt x="472440" y="250063"/>
                  </a:lnTo>
                  <a:close/>
                </a:path>
                <a:path w="472440" h="400050">
                  <a:moveTo>
                    <a:pt x="3810" y="290703"/>
                  </a:moveTo>
                  <a:lnTo>
                    <a:pt x="0" y="29070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290703"/>
                  </a:lnTo>
                  <a:close/>
                </a:path>
                <a:path w="472440" h="400050">
                  <a:moveTo>
                    <a:pt x="472440" y="290703"/>
                  </a:moveTo>
                  <a:lnTo>
                    <a:pt x="468630" y="290703"/>
                  </a:lnTo>
                  <a:lnTo>
                    <a:pt x="468630" y="309753"/>
                  </a:lnTo>
                  <a:lnTo>
                    <a:pt x="472440" y="309753"/>
                  </a:lnTo>
                  <a:lnTo>
                    <a:pt x="472440" y="290703"/>
                  </a:lnTo>
                  <a:close/>
                </a:path>
                <a:path w="472440" h="400050">
                  <a:moveTo>
                    <a:pt x="386079" y="398653"/>
                  </a:moveTo>
                  <a:lnTo>
                    <a:pt x="90169" y="398653"/>
                  </a:lnTo>
                  <a:lnTo>
                    <a:pt x="90169" y="399923"/>
                  </a:lnTo>
                  <a:lnTo>
                    <a:pt x="386079" y="399923"/>
                  </a:lnTo>
                  <a:lnTo>
                    <a:pt x="386079" y="398653"/>
                  </a:lnTo>
                  <a:close/>
                </a:path>
                <a:path w="472440" h="400050">
                  <a:moveTo>
                    <a:pt x="388620" y="397637"/>
                  </a:moveTo>
                  <a:lnTo>
                    <a:pt x="87630" y="397637"/>
                  </a:lnTo>
                  <a:lnTo>
                    <a:pt x="87630" y="398653"/>
                  </a:lnTo>
                  <a:lnTo>
                    <a:pt x="388620" y="398653"/>
                  </a:lnTo>
                  <a:lnTo>
                    <a:pt x="388620" y="397637"/>
                  </a:lnTo>
                  <a:close/>
                </a:path>
                <a:path w="472440" h="400050">
                  <a:moveTo>
                    <a:pt x="389890" y="396240"/>
                  </a:moveTo>
                  <a:lnTo>
                    <a:pt x="83819" y="396240"/>
                  </a:lnTo>
                  <a:lnTo>
                    <a:pt x="83819" y="397637"/>
                  </a:lnTo>
                  <a:lnTo>
                    <a:pt x="87630" y="397637"/>
                  </a:lnTo>
                  <a:lnTo>
                    <a:pt x="87630" y="397383"/>
                  </a:lnTo>
                  <a:lnTo>
                    <a:pt x="389890" y="397383"/>
                  </a:lnTo>
                  <a:lnTo>
                    <a:pt x="389890" y="396240"/>
                  </a:lnTo>
                  <a:close/>
                </a:path>
                <a:path w="472440" h="400050">
                  <a:moveTo>
                    <a:pt x="389890" y="397383"/>
                  </a:moveTo>
                  <a:lnTo>
                    <a:pt x="388620" y="397383"/>
                  </a:lnTo>
                  <a:lnTo>
                    <a:pt x="388620" y="397637"/>
                  </a:lnTo>
                  <a:lnTo>
                    <a:pt x="389890" y="397637"/>
                  </a:lnTo>
                  <a:lnTo>
                    <a:pt x="389890" y="397383"/>
                  </a:lnTo>
                  <a:close/>
                </a:path>
                <a:path w="472440" h="400050">
                  <a:moveTo>
                    <a:pt x="392430" y="396113"/>
                  </a:moveTo>
                  <a:lnTo>
                    <a:pt x="82550" y="396113"/>
                  </a:lnTo>
                  <a:lnTo>
                    <a:pt x="392430" y="396240"/>
                  </a:lnTo>
                  <a:close/>
                </a:path>
                <a:path w="472440" h="400050">
                  <a:moveTo>
                    <a:pt x="471169" y="321437"/>
                  </a:moveTo>
                  <a:lnTo>
                    <a:pt x="468630" y="321437"/>
                  </a:lnTo>
                  <a:lnTo>
                    <a:pt x="468630" y="325120"/>
                  </a:lnTo>
                  <a:lnTo>
                    <a:pt x="469900" y="325120"/>
                  </a:lnTo>
                  <a:lnTo>
                    <a:pt x="469900" y="322453"/>
                  </a:lnTo>
                  <a:lnTo>
                    <a:pt x="471169" y="322453"/>
                  </a:lnTo>
                  <a:lnTo>
                    <a:pt x="471169" y="321437"/>
                  </a:lnTo>
                  <a:close/>
                </a:path>
                <a:path w="472440" h="400050">
                  <a:moveTo>
                    <a:pt x="3810" y="321437"/>
                  </a:moveTo>
                  <a:lnTo>
                    <a:pt x="2539" y="321437"/>
                  </a:lnTo>
                  <a:lnTo>
                    <a:pt x="2539" y="322453"/>
                  </a:lnTo>
                  <a:lnTo>
                    <a:pt x="3810" y="322453"/>
                  </a:lnTo>
                  <a:lnTo>
                    <a:pt x="3810" y="321437"/>
                  </a:lnTo>
                  <a:close/>
                </a:path>
                <a:path w="472440" h="400050">
                  <a:moveTo>
                    <a:pt x="472440" y="318770"/>
                  </a:moveTo>
                  <a:lnTo>
                    <a:pt x="468630" y="318770"/>
                  </a:lnTo>
                  <a:lnTo>
                    <a:pt x="468630" y="321183"/>
                  </a:lnTo>
                  <a:lnTo>
                    <a:pt x="471169" y="321183"/>
                  </a:lnTo>
                  <a:lnTo>
                    <a:pt x="471169" y="321437"/>
                  </a:lnTo>
                  <a:lnTo>
                    <a:pt x="472440" y="321437"/>
                  </a:lnTo>
                  <a:lnTo>
                    <a:pt x="472440" y="318770"/>
                  </a:lnTo>
                  <a:close/>
                </a:path>
                <a:path w="472440" h="400050">
                  <a:moveTo>
                    <a:pt x="3810" y="318770"/>
                  </a:moveTo>
                  <a:lnTo>
                    <a:pt x="1270" y="318770"/>
                  </a:lnTo>
                  <a:lnTo>
                    <a:pt x="1270" y="320040"/>
                  </a:lnTo>
                  <a:lnTo>
                    <a:pt x="2539" y="320040"/>
                  </a:lnTo>
                  <a:lnTo>
                    <a:pt x="2539" y="321183"/>
                  </a:lnTo>
                  <a:lnTo>
                    <a:pt x="3810" y="321183"/>
                  </a:lnTo>
                  <a:lnTo>
                    <a:pt x="3810" y="318770"/>
                  </a:lnTo>
                  <a:close/>
                </a:path>
                <a:path w="472440" h="400050">
                  <a:moveTo>
                    <a:pt x="3810" y="312420"/>
                  </a:moveTo>
                  <a:lnTo>
                    <a:pt x="0" y="312420"/>
                  </a:lnTo>
                  <a:lnTo>
                    <a:pt x="0" y="318770"/>
                  </a:lnTo>
                  <a:lnTo>
                    <a:pt x="1270" y="318770"/>
                  </a:lnTo>
                  <a:lnTo>
                    <a:pt x="3810" y="318643"/>
                  </a:lnTo>
                  <a:lnTo>
                    <a:pt x="3810" y="312420"/>
                  </a:lnTo>
                  <a:close/>
                </a:path>
                <a:path w="472440" h="400050">
                  <a:moveTo>
                    <a:pt x="472440" y="312420"/>
                  </a:moveTo>
                  <a:lnTo>
                    <a:pt x="468630" y="312420"/>
                  </a:lnTo>
                  <a:lnTo>
                    <a:pt x="468630" y="318643"/>
                  </a:lnTo>
                  <a:lnTo>
                    <a:pt x="472440" y="318643"/>
                  </a:lnTo>
                  <a:lnTo>
                    <a:pt x="472440" y="312420"/>
                  </a:lnTo>
                  <a:close/>
                </a:path>
                <a:path w="472440" h="400050">
                  <a:moveTo>
                    <a:pt x="3810" y="309880"/>
                  </a:moveTo>
                  <a:lnTo>
                    <a:pt x="0" y="309880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09880"/>
                  </a:lnTo>
                  <a:close/>
                </a:path>
                <a:path w="472440" h="400050">
                  <a:moveTo>
                    <a:pt x="472440" y="309880"/>
                  </a:moveTo>
                  <a:lnTo>
                    <a:pt x="468630" y="309880"/>
                  </a:lnTo>
                  <a:lnTo>
                    <a:pt x="468630" y="312293"/>
                  </a:lnTo>
                  <a:lnTo>
                    <a:pt x="472440" y="312293"/>
                  </a:lnTo>
                  <a:lnTo>
                    <a:pt x="472440" y="309880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36549" y="3002407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20" h="391160">
                  <a:moveTo>
                    <a:pt x="3810" y="95123"/>
                  </a:moveTo>
                  <a:lnTo>
                    <a:pt x="0" y="95123"/>
                  </a:lnTo>
                  <a:lnTo>
                    <a:pt x="0" y="101473"/>
                  </a:lnTo>
                  <a:lnTo>
                    <a:pt x="3810" y="101473"/>
                  </a:lnTo>
                  <a:lnTo>
                    <a:pt x="3810" y="95123"/>
                  </a:lnTo>
                  <a:close/>
                </a:path>
                <a:path w="464820" h="391160">
                  <a:moveTo>
                    <a:pt x="464820" y="95123"/>
                  </a:moveTo>
                  <a:lnTo>
                    <a:pt x="461009" y="95123"/>
                  </a:lnTo>
                  <a:lnTo>
                    <a:pt x="461009" y="101473"/>
                  </a:lnTo>
                  <a:lnTo>
                    <a:pt x="464820" y="101473"/>
                  </a:lnTo>
                  <a:lnTo>
                    <a:pt x="464820" y="95123"/>
                  </a:lnTo>
                  <a:close/>
                </a:path>
                <a:path w="464820" h="391160">
                  <a:moveTo>
                    <a:pt x="3810" y="76200"/>
                  </a:moveTo>
                  <a:lnTo>
                    <a:pt x="0" y="76200"/>
                  </a:lnTo>
                  <a:lnTo>
                    <a:pt x="0" y="93852"/>
                  </a:lnTo>
                  <a:lnTo>
                    <a:pt x="3810" y="93852"/>
                  </a:lnTo>
                  <a:lnTo>
                    <a:pt x="3810" y="76200"/>
                  </a:lnTo>
                  <a:close/>
                </a:path>
                <a:path w="464820" h="391160">
                  <a:moveTo>
                    <a:pt x="464820" y="76200"/>
                  </a:moveTo>
                  <a:lnTo>
                    <a:pt x="461009" y="76200"/>
                  </a:lnTo>
                  <a:lnTo>
                    <a:pt x="461009" y="93852"/>
                  </a:lnTo>
                  <a:lnTo>
                    <a:pt x="464820" y="93852"/>
                  </a:lnTo>
                  <a:lnTo>
                    <a:pt x="464820" y="76200"/>
                  </a:lnTo>
                  <a:close/>
                </a:path>
                <a:path w="464820" h="391160">
                  <a:moveTo>
                    <a:pt x="3810" y="73660"/>
                  </a:moveTo>
                  <a:lnTo>
                    <a:pt x="1270" y="73660"/>
                  </a:lnTo>
                  <a:lnTo>
                    <a:pt x="1270" y="74802"/>
                  </a:lnTo>
                  <a:lnTo>
                    <a:pt x="3810" y="74802"/>
                  </a:lnTo>
                  <a:lnTo>
                    <a:pt x="3810" y="73660"/>
                  </a:lnTo>
                  <a:close/>
                </a:path>
                <a:path w="464820" h="391160">
                  <a:moveTo>
                    <a:pt x="464820" y="73660"/>
                  </a:moveTo>
                  <a:lnTo>
                    <a:pt x="461009" y="73660"/>
                  </a:lnTo>
                  <a:lnTo>
                    <a:pt x="461009" y="74802"/>
                  </a:lnTo>
                  <a:lnTo>
                    <a:pt x="464820" y="74802"/>
                  </a:lnTo>
                  <a:lnTo>
                    <a:pt x="464820" y="73660"/>
                  </a:lnTo>
                  <a:close/>
                </a:path>
                <a:path w="464820" h="391160">
                  <a:moveTo>
                    <a:pt x="3810" y="69850"/>
                  </a:moveTo>
                  <a:lnTo>
                    <a:pt x="2539" y="69850"/>
                  </a:lnTo>
                  <a:lnTo>
                    <a:pt x="2539" y="72389"/>
                  </a:lnTo>
                  <a:lnTo>
                    <a:pt x="3810" y="72389"/>
                  </a:lnTo>
                  <a:lnTo>
                    <a:pt x="3810" y="69850"/>
                  </a:lnTo>
                  <a:close/>
                </a:path>
                <a:path w="464820" h="391160">
                  <a:moveTo>
                    <a:pt x="463550" y="68452"/>
                  </a:moveTo>
                  <a:lnTo>
                    <a:pt x="462280" y="68452"/>
                  </a:lnTo>
                  <a:lnTo>
                    <a:pt x="462280" y="69850"/>
                  </a:lnTo>
                  <a:lnTo>
                    <a:pt x="461009" y="69850"/>
                  </a:lnTo>
                  <a:lnTo>
                    <a:pt x="461009" y="72389"/>
                  </a:lnTo>
                  <a:lnTo>
                    <a:pt x="463550" y="72389"/>
                  </a:lnTo>
                  <a:lnTo>
                    <a:pt x="463550" y="68452"/>
                  </a:lnTo>
                  <a:close/>
                </a:path>
                <a:path w="464820" h="391160">
                  <a:moveTo>
                    <a:pt x="386080" y="0"/>
                  </a:moveTo>
                  <a:lnTo>
                    <a:pt x="80009" y="0"/>
                  </a:lnTo>
                  <a:lnTo>
                    <a:pt x="80009" y="2539"/>
                  </a:lnTo>
                  <a:lnTo>
                    <a:pt x="386080" y="2539"/>
                  </a:lnTo>
                  <a:lnTo>
                    <a:pt x="386080" y="0"/>
                  </a:lnTo>
                  <a:close/>
                </a:path>
                <a:path w="464820" h="391160">
                  <a:moveTo>
                    <a:pt x="3810" y="101473"/>
                  </a:moveTo>
                  <a:lnTo>
                    <a:pt x="0" y="101473"/>
                  </a:lnTo>
                  <a:lnTo>
                    <a:pt x="0" y="184023"/>
                  </a:lnTo>
                  <a:lnTo>
                    <a:pt x="3810" y="184023"/>
                  </a:lnTo>
                  <a:lnTo>
                    <a:pt x="3810" y="101473"/>
                  </a:lnTo>
                  <a:close/>
                </a:path>
                <a:path w="464820" h="391160">
                  <a:moveTo>
                    <a:pt x="464820" y="101473"/>
                  </a:moveTo>
                  <a:lnTo>
                    <a:pt x="461009" y="101473"/>
                  </a:lnTo>
                  <a:lnTo>
                    <a:pt x="461009" y="184023"/>
                  </a:lnTo>
                  <a:lnTo>
                    <a:pt x="464820" y="184023"/>
                  </a:lnTo>
                  <a:lnTo>
                    <a:pt x="464820" y="101473"/>
                  </a:lnTo>
                  <a:close/>
                </a:path>
                <a:path w="464820" h="391160">
                  <a:moveTo>
                    <a:pt x="3810" y="184023"/>
                  </a:moveTo>
                  <a:lnTo>
                    <a:pt x="0" y="18402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184023"/>
                  </a:lnTo>
                  <a:close/>
                </a:path>
                <a:path w="464820" h="391160">
                  <a:moveTo>
                    <a:pt x="464820" y="184023"/>
                  </a:moveTo>
                  <a:lnTo>
                    <a:pt x="461009" y="184023"/>
                  </a:lnTo>
                  <a:lnTo>
                    <a:pt x="461009" y="244983"/>
                  </a:lnTo>
                  <a:lnTo>
                    <a:pt x="464820" y="244983"/>
                  </a:lnTo>
                  <a:lnTo>
                    <a:pt x="464820" y="184023"/>
                  </a:lnTo>
                  <a:close/>
                </a:path>
                <a:path w="464820" h="391160">
                  <a:moveTo>
                    <a:pt x="3810" y="244983"/>
                  </a:moveTo>
                  <a:lnTo>
                    <a:pt x="0" y="244983"/>
                  </a:lnTo>
                  <a:lnTo>
                    <a:pt x="0" y="285623"/>
                  </a:lnTo>
                  <a:lnTo>
                    <a:pt x="3810" y="285623"/>
                  </a:lnTo>
                  <a:lnTo>
                    <a:pt x="3810" y="244983"/>
                  </a:lnTo>
                  <a:close/>
                </a:path>
                <a:path w="464820" h="391160">
                  <a:moveTo>
                    <a:pt x="464820" y="244983"/>
                  </a:moveTo>
                  <a:lnTo>
                    <a:pt x="461009" y="244983"/>
                  </a:lnTo>
                  <a:lnTo>
                    <a:pt x="461009" y="285623"/>
                  </a:lnTo>
                  <a:lnTo>
                    <a:pt x="464820" y="285623"/>
                  </a:lnTo>
                  <a:lnTo>
                    <a:pt x="464820" y="244983"/>
                  </a:lnTo>
                  <a:close/>
                </a:path>
                <a:path w="464820" h="391160">
                  <a:moveTo>
                    <a:pt x="3810" y="285623"/>
                  </a:moveTo>
                  <a:lnTo>
                    <a:pt x="0" y="285623"/>
                  </a:lnTo>
                  <a:lnTo>
                    <a:pt x="0" y="304673"/>
                  </a:lnTo>
                  <a:lnTo>
                    <a:pt x="3810" y="304673"/>
                  </a:lnTo>
                  <a:lnTo>
                    <a:pt x="3810" y="285623"/>
                  </a:lnTo>
                  <a:close/>
                </a:path>
                <a:path w="464820" h="391160">
                  <a:moveTo>
                    <a:pt x="464820" y="285623"/>
                  </a:moveTo>
                  <a:lnTo>
                    <a:pt x="461009" y="285623"/>
                  </a:lnTo>
                  <a:lnTo>
                    <a:pt x="461009" y="304673"/>
                  </a:lnTo>
                  <a:lnTo>
                    <a:pt x="464820" y="304673"/>
                  </a:lnTo>
                  <a:lnTo>
                    <a:pt x="464820" y="285623"/>
                  </a:lnTo>
                  <a:close/>
                </a:path>
                <a:path w="464820" h="391160">
                  <a:moveTo>
                    <a:pt x="388620" y="389890"/>
                  </a:moveTo>
                  <a:lnTo>
                    <a:pt x="78740" y="389890"/>
                  </a:lnTo>
                  <a:lnTo>
                    <a:pt x="78740" y="391033"/>
                  </a:lnTo>
                  <a:lnTo>
                    <a:pt x="388620" y="391033"/>
                  </a:lnTo>
                  <a:lnTo>
                    <a:pt x="388620" y="389890"/>
                  </a:lnTo>
                  <a:close/>
                </a:path>
                <a:path w="464820" h="391160">
                  <a:moveTo>
                    <a:pt x="389890" y="388747"/>
                  </a:moveTo>
                  <a:lnTo>
                    <a:pt x="76200" y="388747"/>
                  </a:lnTo>
                  <a:lnTo>
                    <a:pt x="76200" y="389890"/>
                  </a:lnTo>
                  <a:lnTo>
                    <a:pt x="78740" y="389890"/>
                  </a:lnTo>
                  <a:lnTo>
                    <a:pt x="78740" y="389763"/>
                  </a:lnTo>
                  <a:lnTo>
                    <a:pt x="389890" y="389763"/>
                  </a:lnTo>
                  <a:lnTo>
                    <a:pt x="389890" y="388747"/>
                  </a:lnTo>
                  <a:close/>
                </a:path>
                <a:path w="464820" h="391160">
                  <a:moveTo>
                    <a:pt x="389890" y="389763"/>
                  </a:moveTo>
                  <a:lnTo>
                    <a:pt x="388620" y="389763"/>
                  </a:lnTo>
                  <a:lnTo>
                    <a:pt x="388620" y="389890"/>
                  </a:lnTo>
                  <a:lnTo>
                    <a:pt x="389890" y="389890"/>
                  </a:lnTo>
                  <a:lnTo>
                    <a:pt x="389890" y="389763"/>
                  </a:lnTo>
                  <a:close/>
                </a:path>
                <a:path w="464820" h="391160">
                  <a:moveTo>
                    <a:pt x="392430" y="387223"/>
                  </a:moveTo>
                  <a:lnTo>
                    <a:pt x="74929" y="387223"/>
                  </a:lnTo>
                  <a:lnTo>
                    <a:pt x="74929" y="388747"/>
                  </a:lnTo>
                  <a:lnTo>
                    <a:pt x="392430" y="388747"/>
                  </a:lnTo>
                  <a:lnTo>
                    <a:pt x="392430" y="387223"/>
                  </a:lnTo>
                  <a:close/>
                </a:path>
                <a:path w="464820" h="391160">
                  <a:moveTo>
                    <a:pt x="464820" y="320040"/>
                  </a:moveTo>
                  <a:lnTo>
                    <a:pt x="461009" y="320040"/>
                  </a:lnTo>
                  <a:lnTo>
                    <a:pt x="461009" y="325247"/>
                  </a:lnTo>
                  <a:lnTo>
                    <a:pt x="462280" y="325247"/>
                  </a:lnTo>
                  <a:lnTo>
                    <a:pt x="462280" y="323723"/>
                  </a:lnTo>
                  <a:lnTo>
                    <a:pt x="463550" y="323723"/>
                  </a:lnTo>
                  <a:lnTo>
                    <a:pt x="463550" y="321310"/>
                  </a:lnTo>
                  <a:lnTo>
                    <a:pt x="464820" y="321310"/>
                  </a:lnTo>
                  <a:lnTo>
                    <a:pt x="464820" y="320040"/>
                  </a:lnTo>
                  <a:close/>
                </a:path>
                <a:path w="464820" h="391160">
                  <a:moveTo>
                    <a:pt x="3810" y="320040"/>
                  </a:moveTo>
                  <a:lnTo>
                    <a:pt x="1270" y="320040"/>
                  </a:lnTo>
                  <a:lnTo>
                    <a:pt x="1270" y="321310"/>
                  </a:lnTo>
                  <a:lnTo>
                    <a:pt x="2539" y="321310"/>
                  </a:lnTo>
                  <a:lnTo>
                    <a:pt x="2539" y="323723"/>
                  </a:lnTo>
                  <a:lnTo>
                    <a:pt x="3810" y="323723"/>
                  </a:lnTo>
                  <a:lnTo>
                    <a:pt x="3810" y="320040"/>
                  </a:lnTo>
                  <a:close/>
                </a:path>
                <a:path w="464820" h="391160">
                  <a:moveTo>
                    <a:pt x="3810" y="316357"/>
                  </a:moveTo>
                  <a:lnTo>
                    <a:pt x="0" y="316357"/>
                  </a:lnTo>
                  <a:lnTo>
                    <a:pt x="0" y="318897"/>
                  </a:lnTo>
                  <a:lnTo>
                    <a:pt x="1270" y="318897"/>
                  </a:lnTo>
                  <a:lnTo>
                    <a:pt x="1270" y="319913"/>
                  </a:lnTo>
                  <a:lnTo>
                    <a:pt x="3810" y="319913"/>
                  </a:lnTo>
                  <a:lnTo>
                    <a:pt x="3810" y="316357"/>
                  </a:lnTo>
                  <a:close/>
                </a:path>
                <a:path w="464820" h="391160">
                  <a:moveTo>
                    <a:pt x="464820" y="316357"/>
                  </a:moveTo>
                  <a:lnTo>
                    <a:pt x="461009" y="316357"/>
                  </a:lnTo>
                  <a:lnTo>
                    <a:pt x="461009" y="319913"/>
                  </a:lnTo>
                  <a:lnTo>
                    <a:pt x="464820" y="319913"/>
                  </a:lnTo>
                  <a:lnTo>
                    <a:pt x="464820" y="316357"/>
                  </a:lnTo>
                  <a:close/>
                </a:path>
                <a:path w="464820" h="391160">
                  <a:moveTo>
                    <a:pt x="3810" y="313689"/>
                  </a:moveTo>
                  <a:lnTo>
                    <a:pt x="0" y="313689"/>
                  </a:lnTo>
                  <a:lnTo>
                    <a:pt x="0" y="316102"/>
                  </a:lnTo>
                  <a:lnTo>
                    <a:pt x="3810" y="316102"/>
                  </a:lnTo>
                  <a:lnTo>
                    <a:pt x="3810" y="313689"/>
                  </a:lnTo>
                  <a:close/>
                </a:path>
                <a:path w="464820" h="391160">
                  <a:moveTo>
                    <a:pt x="464820" y="313689"/>
                  </a:moveTo>
                  <a:lnTo>
                    <a:pt x="461009" y="313689"/>
                  </a:lnTo>
                  <a:lnTo>
                    <a:pt x="461009" y="316102"/>
                  </a:lnTo>
                  <a:lnTo>
                    <a:pt x="464820" y="316102"/>
                  </a:lnTo>
                  <a:lnTo>
                    <a:pt x="464820" y="313689"/>
                  </a:lnTo>
                  <a:close/>
                </a:path>
                <a:path w="464820" h="391160">
                  <a:moveTo>
                    <a:pt x="3810" y="307339"/>
                  </a:moveTo>
                  <a:lnTo>
                    <a:pt x="0" y="307339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07339"/>
                  </a:lnTo>
                  <a:close/>
                </a:path>
                <a:path w="464820" h="391160">
                  <a:moveTo>
                    <a:pt x="464820" y="307339"/>
                  </a:moveTo>
                  <a:lnTo>
                    <a:pt x="461009" y="307339"/>
                  </a:lnTo>
                  <a:lnTo>
                    <a:pt x="461009" y="313563"/>
                  </a:lnTo>
                  <a:lnTo>
                    <a:pt x="464820" y="313563"/>
                  </a:lnTo>
                  <a:lnTo>
                    <a:pt x="464820" y="307339"/>
                  </a:lnTo>
                  <a:close/>
                </a:path>
                <a:path w="464820" h="391160">
                  <a:moveTo>
                    <a:pt x="3810" y="304800"/>
                  </a:moveTo>
                  <a:lnTo>
                    <a:pt x="0" y="304800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304800"/>
                  </a:lnTo>
                  <a:close/>
                </a:path>
                <a:path w="464820" h="391160">
                  <a:moveTo>
                    <a:pt x="464820" y="304800"/>
                  </a:moveTo>
                  <a:lnTo>
                    <a:pt x="461009" y="304800"/>
                  </a:lnTo>
                  <a:lnTo>
                    <a:pt x="461009" y="307213"/>
                  </a:lnTo>
                  <a:lnTo>
                    <a:pt x="464820" y="307213"/>
                  </a:lnTo>
                  <a:lnTo>
                    <a:pt x="464820" y="304800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40359" y="3004947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10" y="92583"/>
                  </a:moveTo>
                  <a:lnTo>
                    <a:pt x="0" y="92583"/>
                  </a:lnTo>
                  <a:lnTo>
                    <a:pt x="0" y="98933"/>
                  </a:lnTo>
                  <a:lnTo>
                    <a:pt x="3810" y="98933"/>
                  </a:lnTo>
                  <a:lnTo>
                    <a:pt x="3810" y="92583"/>
                  </a:lnTo>
                  <a:close/>
                </a:path>
                <a:path w="457200" h="384810">
                  <a:moveTo>
                    <a:pt x="457200" y="92583"/>
                  </a:moveTo>
                  <a:lnTo>
                    <a:pt x="453390" y="92583"/>
                  </a:lnTo>
                  <a:lnTo>
                    <a:pt x="453390" y="98933"/>
                  </a:lnTo>
                  <a:lnTo>
                    <a:pt x="457200" y="98933"/>
                  </a:lnTo>
                  <a:lnTo>
                    <a:pt x="457200" y="92583"/>
                  </a:lnTo>
                  <a:close/>
                </a:path>
                <a:path w="457200" h="384810">
                  <a:moveTo>
                    <a:pt x="3810" y="73533"/>
                  </a:moveTo>
                  <a:lnTo>
                    <a:pt x="0" y="7353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73533"/>
                  </a:lnTo>
                  <a:close/>
                </a:path>
                <a:path w="457200" h="384810">
                  <a:moveTo>
                    <a:pt x="457200" y="73533"/>
                  </a:moveTo>
                  <a:lnTo>
                    <a:pt x="453390" y="73533"/>
                  </a:lnTo>
                  <a:lnTo>
                    <a:pt x="453390" y="91312"/>
                  </a:lnTo>
                  <a:lnTo>
                    <a:pt x="457200" y="91312"/>
                  </a:lnTo>
                  <a:lnTo>
                    <a:pt x="457200" y="73533"/>
                  </a:lnTo>
                  <a:close/>
                </a:path>
                <a:path w="457200" h="384810">
                  <a:moveTo>
                    <a:pt x="3810" y="70993"/>
                  </a:moveTo>
                  <a:lnTo>
                    <a:pt x="0" y="70993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70993"/>
                  </a:lnTo>
                  <a:close/>
                </a:path>
                <a:path w="457200" h="384810">
                  <a:moveTo>
                    <a:pt x="457200" y="70993"/>
                  </a:moveTo>
                  <a:lnTo>
                    <a:pt x="453390" y="70993"/>
                  </a:lnTo>
                  <a:lnTo>
                    <a:pt x="453390" y="72262"/>
                  </a:lnTo>
                  <a:lnTo>
                    <a:pt x="457200" y="72262"/>
                  </a:lnTo>
                  <a:lnTo>
                    <a:pt x="457200" y="70993"/>
                  </a:lnTo>
                  <a:close/>
                </a:path>
                <a:path w="457200" h="384810">
                  <a:moveTo>
                    <a:pt x="3810" y="67183"/>
                  </a:moveTo>
                  <a:lnTo>
                    <a:pt x="0" y="67183"/>
                  </a:lnTo>
                  <a:lnTo>
                    <a:pt x="0" y="69723"/>
                  </a:lnTo>
                  <a:lnTo>
                    <a:pt x="3810" y="69723"/>
                  </a:lnTo>
                  <a:lnTo>
                    <a:pt x="3810" y="67183"/>
                  </a:lnTo>
                  <a:close/>
                </a:path>
                <a:path w="457200" h="384810">
                  <a:moveTo>
                    <a:pt x="457200" y="67183"/>
                  </a:moveTo>
                  <a:lnTo>
                    <a:pt x="453390" y="67183"/>
                  </a:lnTo>
                  <a:lnTo>
                    <a:pt x="453390" y="69723"/>
                  </a:lnTo>
                  <a:lnTo>
                    <a:pt x="457200" y="69723"/>
                  </a:lnTo>
                  <a:lnTo>
                    <a:pt x="457200" y="67183"/>
                  </a:lnTo>
                  <a:close/>
                </a:path>
                <a:path w="457200" h="384810">
                  <a:moveTo>
                    <a:pt x="3810" y="60960"/>
                  </a:moveTo>
                  <a:lnTo>
                    <a:pt x="2539" y="60960"/>
                  </a:lnTo>
                  <a:lnTo>
                    <a:pt x="2539" y="63500"/>
                  </a:lnTo>
                  <a:lnTo>
                    <a:pt x="1269" y="63500"/>
                  </a:lnTo>
                  <a:lnTo>
                    <a:pt x="1269" y="65912"/>
                  </a:lnTo>
                  <a:lnTo>
                    <a:pt x="3810" y="65912"/>
                  </a:lnTo>
                  <a:lnTo>
                    <a:pt x="3810" y="60960"/>
                  </a:lnTo>
                  <a:close/>
                </a:path>
                <a:path w="457200" h="384810">
                  <a:moveTo>
                    <a:pt x="454659" y="59562"/>
                  </a:moveTo>
                  <a:lnTo>
                    <a:pt x="453390" y="59562"/>
                  </a:lnTo>
                  <a:lnTo>
                    <a:pt x="453390" y="65912"/>
                  </a:lnTo>
                  <a:lnTo>
                    <a:pt x="457200" y="65912"/>
                  </a:lnTo>
                  <a:lnTo>
                    <a:pt x="457200" y="63500"/>
                  </a:lnTo>
                  <a:lnTo>
                    <a:pt x="455930" y="63500"/>
                  </a:lnTo>
                  <a:lnTo>
                    <a:pt x="455930" y="60960"/>
                  </a:lnTo>
                  <a:lnTo>
                    <a:pt x="454659" y="60960"/>
                  </a:lnTo>
                  <a:lnTo>
                    <a:pt x="454659" y="59562"/>
                  </a:lnTo>
                  <a:close/>
                </a:path>
                <a:path w="457200" h="384810">
                  <a:moveTo>
                    <a:pt x="69849" y="2412"/>
                  </a:moveTo>
                  <a:lnTo>
                    <a:pt x="68580" y="2412"/>
                  </a:lnTo>
                  <a:lnTo>
                    <a:pt x="68580" y="3810"/>
                  </a:lnTo>
                  <a:lnTo>
                    <a:pt x="69849" y="3810"/>
                  </a:lnTo>
                  <a:lnTo>
                    <a:pt x="69849" y="2412"/>
                  </a:lnTo>
                  <a:close/>
                </a:path>
                <a:path w="457200" h="384810">
                  <a:moveTo>
                    <a:pt x="389890" y="2412"/>
                  </a:moveTo>
                  <a:lnTo>
                    <a:pt x="387349" y="2412"/>
                  </a:lnTo>
                  <a:lnTo>
                    <a:pt x="387349" y="3810"/>
                  </a:lnTo>
                  <a:lnTo>
                    <a:pt x="389890" y="3810"/>
                  </a:lnTo>
                  <a:lnTo>
                    <a:pt x="389890" y="2412"/>
                  </a:lnTo>
                  <a:close/>
                </a:path>
                <a:path w="457200" h="384810">
                  <a:moveTo>
                    <a:pt x="73660" y="0"/>
                  </a:moveTo>
                  <a:lnTo>
                    <a:pt x="72389" y="0"/>
                  </a:lnTo>
                  <a:lnTo>
                    <a:pt x="72389" y="2412"/>
                  </a:lnTo>
                  <a:lnTo>
                    <a:pt x="386080" y="2412"/>
                  </a:lnTo>
                  <a:lnTo>
                    <a:pt x="386080" y="1270"/>
                  </a:lnTo>
                  <a:lnTo>
                    <a:pt x="73660" y="1270"/>
                  </a:lnTo>
                  <a:lnTo>
                    <a:pt x="73660" y="0"/>
                  </a:lnTo>
                  <a:close/>
                </a:path>
                <a:path w="457200" h="384810">
                  <a:moveTo>
                    <a:pt x="386080" y="0"/>
                  </a:moveTo>
                  <a:lnTo>
                    <a:pt x="383540" y="0"/>
                  </a:lnTo>
                  <a:lnTo>
                    <a:pt x="383540" y="1270"/>
                  </a:lnTo>
                  <a:lnTo>
                    <a:pt x="386080" y="1270"/>
                  </a:lnTo>
                  <a:lnTo>
                    <a:pt x="386080" y="0"/>
                  </a:lnTo>
                  <a:close/>
                </a:path>
                <a:path w="457200" h="384810">
                  <a:moveTo>
                    <a:pt x="3810" y="98933"/>
                  </a:moveTo>
                  <a:lnTo>
                    <a:pt x="0" y="98933"/>
                  </a:lnTo>
                  <a:lnTo>
                    <a:pt x="0" y="181483"/>
                  </a:lnTo>
                  <a:lnTo>
                    <a:pt x="3810" y="181483"/>
                  </a:lnTo>
                  <a:lnTo>
                    <a:pt x="3810" y="98933"/>
                  </a:lnTo>
                  <a:close/>
                </a:path>
                <a:path w="457200" h="384810">
                  <a:moveTo>
                    <a:pt x="457200" y="98933"/>
                  </a:moveTo>
                  <a:lnTo>
                    <a:pt x="453390" y="98933"/>
                  </a:lnTo>
                  <a:lnTo>
                    <a:pt x="453390" y="181483"/>
                  </a:lnTo>
                  <a:lnTo>
                    <a:pt x="457200" y="181483"/>
                  </a:lnTo>
                  <a:lnTo>
                    <a:pt x="457200" y="98933"/>
                  </a:lnTo>
                  <a:close/>
                </a:path>
                <a:path w="457200" h="384810">
                  <a:moveTo>
                    <a:pt x="3810" y="181483"/>
                  </a:moveTo>
                  <a:lnTo>
                    <a:pt x="0" y="181483"/>
                  </a:lnTo>
                  <a:lnTo>
                    <a:pt x="0" y="242443"/>
                  </a:lnTo>
                  <a:lnTo>
                    <a:pt x="3810" y="242443"/>
                  </a:lnTo>
                  <a:lnTo>
                    <a:pt x="3810" y="181483"/>
                  </a:lnTo>
                  <a:close/>
                </a:path>
                <a:path w="457200" h="384810">
                  <a:moveTo>
                    <a:pt x="457200" y="181483"/>
                  </a:moveTo>
                  <a:lnTo>
                    <a:pt x="453390" y="181483"/>
                  </a:lnTo>
                  <a:lnTo>
                    <a:pt x="453390" y="242443"/>
                  </a:lnTo>
                  <a:lnTo>
                    <a:pt x="457200" y="242443"/>
                  </a:lnTo>
                  <a:lnTo>
                    <a:pt x="457200" y="181483"/>
                  </a:lnTo>
                  <a:close/>
                </a:path>
                <a:path w="457200" h="384810">
                  <a:moveTo>
                    <a:pt x="3810" y="242443"/>
                  </a:moveTo>
                  <a:lnTo>
                    <a:pt x="0" y="242443"/>
                  </a:lnTo>
                  <a:lnTo>
                    <a:pt x="0" y="283083"/>
                  </a:lnTo>
                  <a:lnTo>
                    <a:pt x="3810" y="283083"/>
                  </a:lnTo>
                  <a:lnTo>
                    <a:pt x="3810" y="242443"/>
                  </a:lnTo>
                  <a:close/>
                </a:path>
                <a:path w="457200" h="384810">
                  <a:moveTo>
                    <a:pt x="457200" y="242443"/>
                  </a:moveTo>
                  <a:lnTo>
                    <a:pt x="453390" y="242443"/>
                  </a:lnTo>
                  <a:lnTo>
                    <a:pt x="453390" y="283083"/>
                  </a:lnTo>
                  <a:lnTo>
                    <a:pt x="457200" y="283083"/>
                  </a:lnTo>
                  <a:lnTo>
                    <a:pt x="457200" y="242443"/>
                  </a:lnTo>
                  <a:close/>
                </a:path>
                <a:path w="457200" h="384810">
                  <a:moveTo>
                    <a:pt x="3810" y="283083"/>
                  </a:moveTo>
                  <a:lnTo>
                    <a:pt x="0" y="283083"/>
                  </a:lnTo>
                  <a:lnTo>
                    <a:pt x="0" y="302133"/>
                  </a:lnTo>
                  <a:lnTo>
                    <a:pt x="3810" y="302133"/>
                  </a:lnTo>
                  <a:lnTo>
                    <a:pt x="3810" y="283083"/>
                  </a:lnTo>
                  <a:close/>
                </a:path>
                <a:path w="457200" h="384810">
                  <a:moveTo>
                    <a:pt x="457200" y="283083"/>
                  </a:moveTo>
                  <a:lnTo>
                    <a:pt x="453390" y="283083"/>
                  </a:lnTo>
                  <a:lnTo>
                    <a:pt x="453390" y="302133"/>
                  </a:lnTo>
                  <a:lnTo>
                    <a:pt x="457200" y="302133"/>
                  </a:lnTo>
                  <a:lnTo>
                    <a:pt x="457200" y="283083"/>
                  </a:lnTo>
                  <a:close/>
                </a:path>
                <a:path w="457200" h="384810">
                  <a:moveTo>
                    <a:pt x="389890" y="383667"/>
                  </a:moveTo>
                  <a:lnTo>
                    <a:pt x="68580" y="383667"/>
                  </a:lnTo>
                  <a:lnTo>
                    <a:pt x="68580" y="384683"/>
                  </a:lnTo>
                  <a:lnTo>
                    <a:pt x="389890" y="384683"/>
                  </a:lnTo>
                  <a:lnTo>
                    <a:pt x="389890" y="383667"/>
                  </a:lnTo>
                  <a:close/>
                </a:path>
                <a:path w="457200" h="384810">
                  <a:moveTo>
                    <a:pt x="392430" y="382397"/>
                  </a:moveTo>
                  <a:lnTo>
                    <a:pt x="67310" y="382397"/>
                  </a:lnTo>
                  <a:lnTo>
                    <a:pt x="67310" y="383667"/>
                  </a:lnTo>
                  <a:lnTo>
                    <a:pt x="68580" y="383667"/>
                  </a:lnTo>
                  <a:lnTo>
                    <a:pt x="68580" y="383413"/>
                  </a:lnTo>
                  <a:lnTo>
                    <a:pt x="392430" y="383413"/>
                  </a:lnTo>
                  <a:lnTo>
                    <a:pt x="392430" y="382397"/>
                  </a:lnTo>
                  <a:close/>
                </a:path>
                <a:path w="457200" h="384810">
                  <a:moveTo>
                    <a:pt x="392430" y="383413"/>
                  </a:moveTo>
                  <a:lnTo>
                    <a:pt x="389890" y="383413"/>
                  </a:lnTo>
                  <a:lnTo>
                    <a:pt x="389890" y="383667"/>
                  </a:lnTo>
                  <a:lnTo>
                    <a:pt x="392430" y="383667"/>
                  </a:lnTo>
                  <a:lnTo>
                    <a:pt x="392430" y="383413"/>
                  </a:lnTo>
                  <a:close/>
                </a:path>
                <a:path w="457200" h="384810">
                  <a:moveTo>
                    <a:pt x="394970" y="380873"/>
                  </a:moveTo>
                  <a:lnTo>
                    <a:pt x="66039" y="380873"/>
                  </a:lnTo>
                  <a:lnTo>
                    <a:pt x="66039" y="382397"/>
                  </a:lnTo>
                  <a:lnTo>
                    <a:pt x="394970" y="382397"/>
                  </a:lnTo>
                  <a:lnTo>
                    <a:pt x="394970" y="380873"/>
                  </a:lnTo>
                  <a:close/>
                </a:path>
                <a:path w="457200" h="384810">
                  <a:moveTo>
                    <a:pt x="454659" y="326517"/>
                  </a:moveTo>
                  <a:lnTo>
                    <a:pt x="453390" y="326517"/>
                  </a:lnTo>
                  <a:lnTo>
                    <a:pt x="453390" y="327533"/>
                  </a:lnTo>
                  <a:lnTo>
                    <a:pt x="454659" y="327533"/>
                  </a:lnTo>
                  <a:lnTo>
                    <a:pt x="454659" y="326517"/>
                  </a:lnTo>
                  <a:close/>
                </a:path>
                <a:path w="457200" h="384810">
                  <a:moveTo>
                    <a:pt x="3810" y="317500"/>
                  </a:moveTo>
                  <a:lnTo>
                    <a:pt x="0" y="317500"/>
                  </a:lnTo>
                  <a:lnTo>
                    <a:pt x="0" y="322707"/>
                  </a:lnTo>
                  <a:lnTo>
                    <a:pt x="1269" y="322707"/>
                  </a:lnTo>
                  <a:lnTo>
                    <a:pt x="1269" y="325247"/>
                  </a:lnTo>
                  <a:lnTo>
                    <a:pt x="2539" y="325247"/>
                  </a:lnTo>
                  <a:lnTo>
                    <a:pt x="2539" y="326517"/>
                  </a:lnTo>
                  <a:lnTo>
                    <a:pt x="3810" y="326517"/>
                  </a:lnTo>
                  <a:lnTo>
                    <a:pt x="3810" y="317500"/>
                  </a:lnTo>
                  <a:close/>
                </a:path>
                <a:path w="457200" h="384810">
                  <a:moveTo>
                    <a:pt x="457200" y="317500"/>
                  </a:moveTo>
                  <a:lnTo>
                    <a:pt x="453390" y="317500"/>
                  </a:lnTo>
                  <a:lnTo>
                    <a:pt x="453390" y="326263"/>
                  </a:lnTo>
                  <a:lnTo>
                    <a:pt x="454659" y="326263"/>
                  </a:lnTo>
                  <a:lnTo>
                    <a:pt x="454659" y="326517"/>
                  </a:lnTo>
                  <a:lnTo>
                    <a:pt x="455930" y="326517"/>
                  </a:lnTo>
                  <a:lnTo>
                    <a:pt x="455930" y="325247"/>
                  </a:lnTo>
                  <a:lnTo>
                    <a:pt x="457200" y="325247"/>
                  </a:lnTo>
                  <a:lnTo>
                    <a:pt x="457200" y="317500"/>
                  </a:lnTo>
                  <a:close/>
                </a:path>
                <a:path w="457200" h="384810">
                  <a:moveTo>
                    <a:pt x="3810" y="313690"/>
                  </a:moveTo>
                  <a:lnTo>
                    <a:pt x="0" y="313690"/>
                  </a:lnTo>
                  <a:lnTo>
                    <a:pt x="0" y="317373"/>
                  </a:lnTo>
                  <a:lnTo>
                    <a:pt x="3810" y="317373"/>
                  </a:lnTo>
                  <a:lnTo>
                    <a:pt x="3810" y="313690"/>
                  </a:lnTo>
                  <a:close/>
                </a:path>
                <a:path w="457200" h="384810">
                  <a:moveTo>
                    <a:pt x="457200" y="313690"/>
                  </a:moveTo>
                  <a:lnTo>
                    <a:pt x="453390" y="313690"/>
                  </a:lnTo>
                  <a:lnTo>
                    <a:pt x="453390" y="317373"/>
                  </a:lnTo>
                  <a:lnTo>
                    <a:pt x="457200" y="317373"/>
                  </a:lnTo>
                  <a:lnTo>
                    <a:pt x="457200" y="313690"/>
                  </a:lnTo>
                  <a:close/>
                </a:path>
                <a:path w="457200" h="384810">
                  <a:moveTo>
                    <a:pt x="3810" y="311150"/>
                  </a:moveTo>
                  <a:lnTo>
                    <a:pt x="0" y="311150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11150"/>
                  </a:lnTo>
                  <a:close/>
                </a:path>
                <a:path w="457200" h="384810">
                  <a:moveTo>
                    <a:pt x="457200" y="311150"/>
                  </a:moveTo>
                  <a:lnTo>
                    <a:pt x="453390" y="311150"/>
                  </a:lnTo>
                  <a:lnTo>
                    <a:pt x="453390" y="313563"/>
                  </a:lnTo>
                  <a:lnTo>
                    <a:pt x="457200" y="313563"/>
                  </a:lnTo>
                  <a:lnTo>
                    <a:pt x="457200" y="311150"/>
                  </a:lnTo>
                  <a:close/>
                </a:path>
                <a:path w="457200" h="384810">
                  <a:moveTo>
                    <a:pt x="3810" y="304800"/>
                  </a:moveTo>
                  <a:lnTo>
                    <a:pt x="0" y="304800"/>
                  </a:lnTo>
                  <a:lnTo>
                    <a:pt x="0" y="311023"/>
                  </a:lnTo>
                  <a:lnTo>
                    <a:pt x="3810" y="311023"/>
                  </a:lnTo>
                  <a:lnTo>
                    <a:pt x="3810" y="304800"/>
                  </a:lnTo>
                  <a:close/>
                </a:path>
                <a:path w="457200" h="384810">
                  <a:moveTo>
                    <a:pt x="457200" y="304800"/>
                  </a:moveTo>
                  <a:lnTo>
                    <a:pt x="453390" y="304800"/>
                  </a:lnTo>
                  <a:lnTo>
                    <a:pt x="453390" y="311023"/>
                  </a:lnTo>
                  <a:lnTo>
                    <a:pt x="457200" y="311023"/>
                  </a:lnTo>
                  <a:lnTo>
                    <a:pt x="457200" y="304800"/>
                  </a:lnTo>
                  <a:close/>
                </a:path>
                <a:path w="457200" h="384810">
                  <a:moveTo>
                    <a:pt x="3810" y="302260"/>
                  </a:moveTo>
                  <a:lnTo>
                    <a:pt x="0" y="302260"/>
                  </a:lnTo>
                  <a:lnTo>
                    <a:pt x="0" y="304673"/>
                  </a:lnTo>
                  <a:lnTo>
                    <a:pt x="3810" y="304673"/>
                  </a:lnTo>
                  <a:lnTo>
                    <a:pt x="3810" y="302260"/>
                  </a:lnTo>
                  <a:close/>
                </a:path>
                <a:path w="457200" h="384810">
                  <a:moveTo>
                    <a:pt x="457200" y="302260"/>
                  </a:moveTo>
                  <a:lnTo>
                    <a:pt x="453390" y="302260"/>
                  </a:lnTo>
                  <a:lnTo>
                    <a:pt x="453390" y="304673"/>
                  </a:lnTo>
                  <a:lnTo>
                    <a:pt x="457200" y="304673"/>
                  </a:lnTo>
                  <a:lnTo>
                    <a:pt x="457200" y="302260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344169" y="3008757"/>
              <a:ext cx="449580" cy="377190"/>
            </a:xfrm>
            <a:custGeom>
              <a:avLst/>
              <a:gdLst/>
              <a:ahLst/>
              <a:cxnLst/>
              <a:rect l="l" t="t" r="r" b="b"/>
              <a:pathLst>
                <a:path w="449580" h="377189">
                  <a:moveTo>
                    <a:pt x="3809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88773"/>
                  </a:lnTo>
                  <a:close/>
                </a:path>
                <a:path w="449580" h="377189">
                  <a:moveTo>
                    <a:pt x="449580" y="88773"/>
                  </a:moveTo>
                  <a:lnTo>
                    <a:pt x="445770" y="88773"/>
                  </a:lnTo>
                  <a:lnTo>
                    <a:pt x="445770" y="95123"/>
                  </a:lnTo>
                  <a:lnTo>
                    <a:pt x="449580" y="95123"/>
                  </a:lnTo>
                  <a:lnTo>
                    <a:pt x="449580" y="88773"/>
                  </a:lnTo>
                  <a:close/>
                </a:path>
                <a:path w="449580" h="377189">
                  <a:moveTo>
                    <a:pt x="3809" y="69723"/>
                  </a:moveTo>
                  <a:lnTo>
                    <a:pt x="0" y="69723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69723"/>
                  </a:lnTo>
                  <a:close/>
                </a:path>
                <a:path w="449580" h="377189">
                  <a:moveTo>
                    <a:pt x="449580" y="69723"/>
                  </a:moveTo>
                  <a:lnTo>
                    <a:pt x="445770" y="69723"/>
                  </a:lnTo>
                  <a:lnTo>
                    <a:pt x="445770" y="87502"/>
                  </a:lnTo>
                  <a:lnTo>
                    <a:pt x="449580" y="87502"/>
                  </a:lnTo>
                  <a:lnTo>
                    <a:pt x="449580" y="69723"/>
                  </a:lnTo>
                  <a:close/>
                </a:path>
                <a:path w="449580" h="377189">
                  <a:moveTo>
                    <a:pt x="3809" y="67183"/>
                  </a:moveTo>
                  <a:lnTo>
                    <a:pt x="0" y="67183"/>
                  </a:lnTo>
                  <a:lnTo>
                    <a:pt x="0" y="68452"/>
                  </a:lnTo>
                  <a:lnTo>
                    <a:pt x="3809" y="68452"/>
                  </a:lnTo>
                  <a:lnTo>
                    <a:pt x="3809" y="67183"/>
                  </a:lnTo>
                  <a:close/>
                </a:path>
                <a:path w="449580" h="377189">
                  <a:moveTo>
                    <a:pt x="449580" y="67183"/>
                  </a:moveTo>
                  <a:lnTo>
                    <a:pt x="445770" y="67183"/>
                  </a:lnTo>
                  <a:lnTo>
                    <a:pt x="445770" y="68452"/>
                  </a:lnTo>
                  <a:lnTo>
                    <a:pt x="449580" y="68452"/>
                  </a:lnTo>
                  <a:lnTo>
                    <a:pt x="449580" y="67183"/>
                  </a:lnTo>
                  <a:close/>
                </a:path>
                <a:path w="449580" h="377189">
                  <a:moveTo>
                    <a:pt x="3809" y="63373"/>
                  </a:moveTo>
                  <a:lnTo>
                    <a:pt x="0" y="63373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63373"/>
                  </a:lnTo>
                  <a:close/>
                </a:path>
                <a:path w="449580" h="377189">
                  <a:moveTo>
                    <a:pt x="449580" y="63373"/>
                  </a:moveTo>
                  <a:lnTo>
                    <a:pt x="445770" y="63373"/>
                  </a:lnTo>
                  <a:lnTo>
                    <a:pt x="445770" y="65912"/>
                  </a:lnTo>
                  <a:lnTo>
                    <a:pt x="449580" y="65912"/>
                  </a:lnTo>
                  <a:lnTo>
                    <a:pt x="449580" y="63373"/>
                  </a:lnTo>
                  <a:close/>
                </a:path>
                <a:path w="449580" h="377189">
                  <a:moveTo>
                    <a:pt x="1269" y="55752"/>
                  </a:moveTo>
                  <a:lnTo>
                    <a:pt x="0" y="55752"/>
                  </a:lnTo>
                  <a:lnTo>
                    <a:pt x="0" y="62102"/>
                  </a:lnTo>
                  <a:lnTo>
                    <a:pt x="3809" y="62102"/>
                  </a:lnTo>
                  <a:lnTo>
                    <a:pt x="3809" y="57150"/>
                  </a:lnTo>
                  <a:lnTo>
                    <a:pt x="1269" y="57150"/>
                  </a:lnTo>
                  <a:lnTo>
                    <a:pt x="1269" y="55752"/>
                  </a:lnTo>
                  <a:close/>
                </a:path>
                <a:path w="449580" h="377189">
                  <a:moveTo>
                    <a:pt x="449580" y="57150"/>
                  </a:moveTo>
                  <a:lnTo>
                    <a:pt x="445770" y="57150"/>
                  </a:lnTo>
                  <a:lnTo>
                    <a:pt x="445770" y="62102"/>
                  </a:lnTo>
                  <a:lnTo>
                    <a:pt x="449580" y="62102"/>
                  </a:lnTo>
                  <a:lnTo>
                    <a:pt x="449580" y="57150"/>
                  </a:lnTo>
                  <a:close/>
                </a:path>
                <a:path w="449580" h="377189">
                  <a:moveTo>
                    <a:pt x="3809" y="53339"/>
                  </a:moveTo>
                  <a:lnTo>
                    <a:pt x="2539" y="53339"/>
                  </a:lnTo>
                  <a:lnTo>
                    <a:pt x="2539" y="55752"/>
                  </a:lnTo>
                  <a:lnTo>
                    <a:pt x="3809" y="55752"/>
                  </a:lnTo>
                  <a:lnTo>
                    <a:pt x="3809" y="53339"/>
                  </a:lnTo>
                  <a:close/>
                </a:path>
                <a:path w="449580" h="377189">
                  <a:moveTo>
                    <a:pt x="448310" y="54610"/>
                  </a:moveTo>
                  <a:lnTo>
                    <a:pt x="445770" y="54610"/>
                  </a:lnTo>
                  <a:lnTo>
                    <a:pt x="445770" y="55752"/>
                  </a:lnTo>
                  <a:lnTo>
                    <a:pt x="448310" y="55752"/>
                  </a:lnTo>
                  <a:lnTo>
                    <a:pt x="448310" y="54610"/>
                  </a:lnTo>
                  <a:close/>
                </a:path>
                <a:path w="449580" h="377189">
                  <a:moveTo>
                    <a:pt x="447039" y="50800"/>
                  </a:moveTo>
                  <a:lnTo>
                    <a:pt x="445770" y="50800"/>
                  </a:lnTo>
                  <a:lnTo>
                    <a:pt x="445770" y="53339"/>
                  </a:lnTo>
                  <a:lnTo>
                    <a:pt x="447039" y="53339"/>
                  </a:lnTo>
                  <a:lnTo>
                    <a:pt x="447039" y="50800"/>
                  </a:lnTo>
                  <a:close/>
                </a:path>
                <a:path w="449580" h="377189">
                  <a:moveTo>
                    <a:pt x="60959" y="2539"/>
                  </a:moveTo>
                  <a:lnTo>
                    <a:pt x="59689" y="2539"/>
                  </a:lnTo>
                  <a:lnTo>
                    <a:pt x="59689" y="3810"/>
                  </a:lnTo>
                  <a:lnTo>
                    <a:pt x="60959" y="3810"/>
                  </a:lnTo>
                  <a:lnTo>
                    <a:pt x="60959" y="2539"/>
                  </a:lnTo>
                  <a:close/>
                </a:path>
                <a:path w="449580" h="377189">
                  <a:moveTo>
                    <a:pt x="392430" y="2539"/>
                  </a:moveTo>
                  <a:lnTo>
                    <a:pt x="389889" y="2539"/>
                  </a:lnTo>
                  <a:lnTo>
                    <a:pt x="389889" y="3810"/>
                  </a:lnTo>
                  <a:lnTo>
                    <a:pt x="392430" y="3810"/>
                  </a:lnTo>
                  <a:lnTo>
                    <a:pt x="392430" y="2539"/>
                  </a:lnTo>
                  <a:close/>
                </a:path>
                <a:path w="449580" h="377189">
                  <a:moveTo>
                    <a:pt x="387350" y="0"/>
                  </a:moveTo>
                  <a:lnTo>
                    <a:pt x="62229" y="0"/>
                  </a:lnTo>
                  <a:lnTo>
                    <a:pt x="62229" y="2539"/>
                  </a:lnTo>
                  <a:lnTo>
                    <a:pt x="387350" y="2539"/>
                  </a:lnTo>
                  <a:lnTo>
                    <a:pt x="387350" y="0"/>
                  </a:lnTo>
                  <a:close/>
                </a:path>
                <a:path w="449580" h="377189">
                  <a:moveTo>
                    <a:pt x="3809" y="95123"/>
                  </a:moveTo>
                  <a:lnTo>
                    <a:pt x="0" y="95123"/>
                  </a:lnTo>
                  <a:lnTo>
                    <a:pt x="0" y="177673"/>
                  </a:lnTo>
                  <a:lnTo>
                    <a:pt x="3809" y="177673"/>
                  </a:lnTo>
                  <a:lnTo>
                    <a:pt x="3809" y="95123"/>
                  </a:lnTo>
                  <a:close/>
                </a:path>
                <a:path w="449580" h="377189">
                  <a:moveTo>
                    <a:pt x="449580" y="95123"/>
                  </a:moveTo>
                  <a:lnTo>
                    <a:pt x="445770" y="95123"/>
                  </a:lnTo>
                  <a:lnTo>
                    <a:pt x="445770" y="177673"/>
                  </a:lnTo>
                  <a:lnTo>
                    <a:pt x="449580" y="177673"/>
                  </a:lnTo>
                  <a:lnTo>
                    <a:pt x="449580" y="95123"/>
                  </a:lnTo>
                  <a:close/>
                </a:path>
                <a:path w="449580" h="377189">
                  <a:moveTo>
                    <a:pt x="3809" y="177673"/>
                  </a:moveTo>
                  <a:lnTo>
                    <a:pt x="0" y="177673"/>
                  </a:lnTo>
                  <a:lnTo>
                    <a:pt x="0" y="238633"/>
                  </a:lnTo>
                  <a:lnTo>
                    <a:pt x="3809" y="238633"/>
                  </a:lnTo>
                  <a:lnTo>
                    <a:pt x="3809" y="177673"/>
                  </a:lnTo>
                  <a:close/>
                </a:path>
                <a:path w="449580" h="377189">
                  <a:moveTo>
                    <a:pt x="449580" y="177673"/>
                  </a:moveTo>
                  <a:lnTo>
                    <a:pt x="445770" y="177673"/>
                  </a:lnTo>
                  <a:lnTo>
                    <a:pt x="445770" y="238633"/>
                  </a:lnTo>
                  <a:lnTo>
                    <a:pt x="449580" y="238633"/>
                  </a:lnTo>
                  <a:lnTo>
                    <a:pt x="449580" y="177673"/>
                  </a:lnTo>
                  <a:close/>
                </a:path>
                <a:path w="449580" h="377189">
                  <a:moveTo>
                    <a:pt x="3809" y="238633"/>
                  </a:moveTo>
                  <a:lnTo>
                    <a:pt x="0" y="23863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238633"/>
                  </a:lnTo>
                  <a:close/>
                </a:path>
                <a:path w="449580" h="377189">
                  <a:moveTo>
                    <a:pt x="449580" y="238633"/>
                  </a:moveTo>
                  <a:lnTo>
                    <a:pt x="445770" y="238633"/>
                  </a:lnTo>
                  <a:lnTo>
                    <a:pt x="445770" y="279273"/>
                  </a:lnTo>
                  <a:lnTo>
                    <a:pt x="449580" y="279273"/>
                  </a:lnTo>
                  <a:lnTo>
                    <a:pt x="449580" y="238633"/>
                  </a:lnTo>
                  <a:close/>
                </a:path>
                <a:path w="449580" h="377189">
                  <a:moveTo>
                    <a:pt x="3809" y="279273"/>
                  </a:moveTo>
                  <a:lnTo>
                    <a:pt x="0" y="279273"/>
                  </a:lnTo>
                  <a:lnTo>
                    <a:pt x="0" y="298323"/>
                  </a:lnTo>
                  <a:lnTo>
                    <a:pt x="3809" y="298323"/>
                  </a:lnTo>
                  <a:lnTo>
                    <a:pt x="3809" y="279273"/>
                  </a:lnTo>
                  <a:close/>
                </a:path>
                <a:path w="449580" h="377189">
                  <a:moveTo>
                    <a:pt x="449580" y="279273"/>
                  </a:moveTo>
                  <a:lnTo>
                    <a:pt x="445770" y="279273"/>
                  </a:lnTo>
                  <a:lnTo>
                    <a:pt x="445770" y="298323"/>
                  </a:lnTo>
                  <a:lnTo>
                    <a:pt x="449580" y="298323"/>
                  </a:lnTo>
                  <a:lnTo>
                    <a:pt x="449580" y="279273"/>
                  </a:lnTo>
                  <a:close/>
                </a:path>
                <a:path w="449580" h="377189">
                  <a:moveTo>
                    <a:pt x="392430" y="375920"/>
                  </a:moveTo>
                  <a:lnTo>
                    <a:pt x="59689" y="375920"/>
                  </a:lnTo>
                  <a:lnTo>
                    <a:pt x="59690" y="377063"/>
                  </a:lnTo>
                  <a:lnTo>
                    <a:pt x="392430" y="377063"/>
                  </a:lnTo>
                  <a:lnTo>
                    <a:pt x="392430" y="375920"/>
                  </a:lnTo>
                  <a:close/>
                </a:path>
                <a:path w="449580" h="377189">
                  <a:moveTo>
                    <a:pt x="394970" y="374523"/>
                  </a:moveTo>
                  <a:lnTo>
                    <a:pt x="58419" y="374523"/>
                  </a:lnTo>
                  <a:lnTo>
                    <a:pt x="58419" y="375920"/>
                  </a:lnTo>
                  <a:lnTo>
                    <a:pt x="394970" y="375920"/>
                  </a:lnTo>
                  <a:lnTo>
                    <a:pt x="394970" y="374523"/>
                  </a:lnTo>
                  <a:close/>
                </a:path>
                <a:path w="449580" h="377189">
                  <a:moveTo>
                    <a:pt x="396239" y="373380"/>
                  </a:moveTo>
                  <a:lnTo>
                    <a:pt x="55879" y="373380"/>
                  </a:lnTo>
                  <a:lnTo>
                    <a:pt x="55879" y="374523"/>
                  </a:lnTo>
                  <a:lnTo>
                    <a:pt x="396239" y="374523"/>
                  </a:lnTo>
                  <a:lnTo>
                    <a:pt x="396239" y="373380"/>
                  </a:lnTo>
                  <a:close/>
                </a:path>
                <a:path w="449580" h="377189">
                  <a:moveTo>
                    <a:pt x="55879" y="373253"/>
                  </a:moveTo>
                  <a:lnTo>
                    <a:pt x="54609" y="373253"/>
                  </a:lnTo>
                  <a:lnTo>
                    <a:pt x="55879" y="373380"/>
                  </a:lnTo>
                  <a:close/>
                </a:path>
                <a:path w="449580" h="377189">
                  <a:moveTo>
                    <a:pt x="398780" y="373253"/>
                  </a:moveTo>
                  <a:lnTo>
                    <a:pt x="396239" y="373253"/>
                  </a:lnTo>
                  <a:lnTo>
                    <a:pt x="398780" y="373380"/>
                  </a:lnTo>
                  <a:close/>
                </a:path>
                <a:path w="449580" h="377189">
                  <a:moveTo>
                    <a:pt x="448309" y="326390"/>
                  </a:moveTo>
                  <a:lnTo>
                    <a:pt x="445770" y="326390"/>
                  </a:lnTo>
                  <a:lnTo>
                    <a:pt x="445770" y="328930"/>
                  </a:lnTo>
                  <a:lnTo>
                    <a:pt x="447039" y="328930"/>
                  </a:lnTo>
                  <a:lnTo>
                    <a:pt x="447039" y="327660"/>
                  </a:lnTo>
                  <a:lnTo>
                    <a:pt x="448309" y="327660"/>
                  </a:lnTo>
                  <a:lnTo>
                    <a:pt x="448309" y="326390"/>
                  </a:lnTo>
                  <a:close/>
                </a:path>
                <a:path w="449580" h="377189">
                  <a:moveTo>
                    <a:pt x="3809" y="322580"/>
                  </a:moveTo>
                  <a:lnTo>
                    <a:pt x="0" y="322580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2580"/>
                  </a:lnTo>
                  <a:close/>
                </a:path>
                <a:path w="449580" h="377189">
                  <a:moveTo>
                    <a:pt x="449580" y="322580"/>
                  </a:moveTo>
                  <a:lnTo>
                    <a:pt x="445770" y="322580"/>
                  </a:lnTo>
                  <a:lnTo>
                    <a:pt x="445770" y="326263"/>
                  </a:lnTo>
                  <a:lnTo>
                    <a:pt x="448310" y="326263"/>
                  </a:lnTo>
                  <a:lnTo>
                    <a:pt x="448310" y="325120"/>
                  </a:lnTo>
                  <a:lnTo>
                    <a:pt x="449580" y="325120"/>
                  </a:lnTo>
                  <a:lnTo>
                    <a:pt x="449580" y="322580"/>
                  </a:lnTo>
                  <a:close/>
                </a:path>
                <a:path w="449580" h="377189">
                  <a:moveTo>
                    <a:pt x="3809" y="313690"/>
                  </a:moveTo>
                  <a:lnTo>
                    <a:pt x="0" y="313690"/>
                  </a:lnTo>
                  <a:lnTo>
                    <a:pt x="0" y="322453"/>
                  </a:lnTo>
                  <a:lnTo>
                    <a:pt x="3809" y="322453"/>
                  </a:lnTo>
                  <a:lnTo>
                    <a:pt x="3809" y="313690"/>
                  </a:lnTo>
                  <a:close/>
                </a:path>
                <a:path w="449580" h="377189">
                  <a:moveTo>
                    <a:pt x="449580" y="313690"/>
                  </a:moveTo>
                  <a:lnTo>
                    <a:pt x="445770" y="313690"/>
                  </a:lnTo>
                  <a:lnTo>
                    <a:pt x="445770" y="322453"/>
                  </a:lnTo>
                  <a:lnTo>
                    <a:pt x="449580" y="322453"/>
                  </a:lnTo>
                  <a:lnTo>
                    <a:pt x="449580" y="313690"/>
                  </a:lnTo>
                  <a:close/>
                </a:path>
                <a:path w="449580" h="377189">
                  <a:moveTo>
                    <a:pt x="3809" y="309880"/>
                  </a:moveTo>
                  <a:lnTo>
                    <a:pt x="0" y="309880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09880"/>
                  </a:lnTo>
                  <a:close/>
                </a:path>
                <a:path w="449580" h="377189">
                  <a:moveTo>
                    <a:pt x="449580" y="309880"/>
                  </a:moveTo>
                  <a:lnTo>
                    <a:pt x="445770" y="309880"/>
                  </a:lnTo>
                  <a:lnTo>
                    <a:pt x="445770" y="313563"/>
                  </a:lnTo>
                  <a:lnTo>
                    <a:pt x="449580" y="313563"/>
                  </a:lnTo>
                  <a:lnTo>
                    <a:pt x="449580" y="309880"/>
                  </a:lnTo>
                  <a:close/>
                </a:path>
                <a:path w="449580" h="377189">
                  <a:moveTo>
                    <a:pt x="3809" y="307339"/>
                  </a:moveTo>
                  <a:lnTo>
                    <a:pt x="0" y="307339"/>
                  </a:lnTo>
                  <a:lnTo>
                    <a:pt x="0" y="309752"/>
                  </a:lnTo>
                  <a:lnTo>
                    <a:pt x="3809" y="309752"/>
                  </a:lnTo>
                  <a:lnTo>
                    <a:pt x="3809" y="307339"/>
                  </a:lnTo>
                  <a:close/>
                </a:path>
                <a:path w="449580" h="377189">
                  <a:moveTo>
                    <a:pt x="449580" y="307339"/>
                  </a:moveTo>
                  <a:lnTo>
                    <a:pt x="445770" y="307339"/>
                  </a:lnTo>
                  <a:lnTo>
                    <a:pt x="445770" y="309752"/>
                  </a:lnTo>
                  <a:lnTo>
                    <a:pt x="449580" y="309752"/>
                  </a:lnTo>
                  <a:lnTo>
                    <a:pt x="449580" y="307339"/>
                  </a:lnTo>
                  <a:close/>
                </a:path>
                <a:path w="449580" h="377189">
                  <a:moveTo>
                    <a:pt x="3809" y="300989"/>
                  </a:moveTo>
                  <a:lnTo>
                    <a:pt x="0" y="300989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300989"/>
                  </a:lnTo>
                  <a:close/>
                </a:path>
                <a:path w="449580" h="377189">
                  <a:moveTo>
                    <a:pt x="449580" y="300989"/>
                  </a:moveTo>
                  <a:lnTo>
                    <a:pt x="445770" y="300989"/>
                  </a:lnTo>
                  <a:lnTo>
                    <a:pt x="445770" y="307213"/>
                  </a:lnTo>
                  <a:lnTo>
                    <a:pt x="449580" y="307213"/>
                  </a:lnTo>
                  <a:lnTo>
                    <a:pt x="449580" y="300989"/>
                  </a:lnTo>
                  <a:close/>
                </a:path>
                <a:path w="449580" h="377189">
                  <a:moveTo>
                    <a:pt x="3809" y="298450"/>
                  </a:moveTo>
                  <a:lnTo>
                    <a:pt x="0" y="298450"/>
                  </a:lnTo>
                  <a:lnTo>
                    <a:pt x="0" y="300863"/>
                  </a:lnTo>
                  <a:lnTo>
                    <a:pt x="3809" y="300863"/>
                  </a:lnTo>
                  <a:lnTo>
                    <a:pt x="3809" y="298450"/>
                  </a:lnTo>
                  <a:close/>
                </a:path>
                <a:path w="449580" h="377189">
                  <a:moveTo>
                    <a:pt x="449580" y="298450"/>
                  </a:moveTo>
                  <a:lnTo>
                    <a:pt x="445770" y="298450"/>
                  </a:lnTo>
                  <a:lnTo>
                    <a:pt x="445770" y="300863"/>
                  </a:lnTo>
                  <a:lnTo>
                    <a:pt x="449580" y="300863"/>
                  </a:lnTo>
                  <a:lnTo>
                    <a:pt x="449580" y="298450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47979" y="3012567"/>
              <a:ext cx="441959" cy="369570"/>
            </a:xfrm>
            <a:custGeom>
              <a:avLst/>
              <a:gdLst/>
              <a:ahLst/>
              <a:cxnLst/>
              <a:rect l="l" t="t" r="r" b="b"/>
              <a:pathLst>
                <a:path w="441959" h="369570">
                  <a:moveTo>
                    <a:pt x="2540" y="84962"/>
                  </a:moveTo>
                  <a:lnTo>
                    <a:pt x="0" y="84962"/>
                  </a:lnTo>
                  <a:lnTo>
                    <a:pt x="0" y="91312"/>
                  </a:lnTo>
                  <a:lnTo>
                    <a:pt x="2540" y="91312"/>
                  </a:lnTo>
                  <a:lnTo>
                    <a:pt x="2540" y="84962"/>
                  </a:lnTo>
                  <a:close/>
                </a:path>
                <a:path w="441959" h="369570">
                  <a:moveTo>
                    <a:pt x="441960" y="84962"/>
                  </a:moveTo>
                  <a:lnTo>
                    <a:pt x="439420" y="84962"/>
                  </a:lnTo>
                  <a:lnTo>
                    <a:pt x="439420" y="91312"/>
                  </a:lnTo>
                  <a:lnTo>
                    <a:pt x="441960" y="91312"/>
                  </a:lnTo>
                  <a:lnTo>
                    <a:pt x="441960" y="84962"/>
                  </a:lnTo>
                  <a:close/>
                </a:path>
                <a:path w="441959" h="369570">
                  <a:moveTo>
                    <a:pt x="2540" y="65912"/>
                  </a:moveTo>
                  <a:lnTo>
                    <a:pt x="0" y="65912"/>
                  </a:lnTo>
                  <a:lnTo>
                    <a:pt x="0" y="83692"/>
                  </a:lnTo>
                  <a:lnTo>
                    <a:pt x="2540" y="83692"/>
                  </a:lnTo>
                  <a:lnTo>
                    <a:pt x="2540" y="65912"/>
                  </a:lnTo>
                  <a:close/>
                </a:path>
                <a:path w="441959" h="369570">
                  <a:moveTo>
                    <a:pt x="441960" y="65912"/>
                  </a:moveTo>
                  <a:lnTo>
                    <a:pt x="439420" y="65912"/>
                  </a:lnTo>
                  <a:lnTo>
                    <a:pt x="439420" y="83692"/>
                  </a:lnTo>
                  <a:lnTo>
                    <a:pt x="441960" y="83692"/>
                  </a:lnTo>
                  <a:lnTo>
                    <a:pt x="441960" y="65912"/>
                  </a:lnTo>
                  <a:close/>
                </a:path>
                <a:path w="441959" h="369570">
                  <a:moveTo>
                    <a:pt x="2540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2540" y="64642"/>
                  </a:lnTo>
                  <a:lnTo>
                    <a:pt x="2540" y="63373"/>
                  </a:lnTo>
                  <a:close/>
                </a:path>
                <a:path w="441959" h="369570">
                  <a:moveTo>
                    <a:pt x="441960" y="63373"/>
                  </a:moveTo>
                  <a:lnTo>
                    <a:pt x="439420" y="63373"/>
                  </a:lnTo>
                  <a:lnTo>
                    <a:pt x="439420" y="64642"/>
                  </a:lnTo>
                  <a:lnTo>
                    <a:pt x="441960" y="64642"/>
                  </a:lnTo>
                  <a:lnTo>
                    <a:pt x="441960" y="63373"/>
                  </a:lnTo>
                  <a:close/>
                </a:path>
                <a:path w="441959" h="369570">
                  <a:moveTo>
                    <a:pt x="2540" y="59562"/>
                  </a:moveTo>
                  <a:lnTo>
                    <a:pt x="0" y="59562"/>
                  </a:lnTo>
                  <a:lnTo>
                    <a:pt x="0" y="62102"/>
                  </a:lnTo>
                  <a:lnTo>
                    <a:pt x="2540" y="62102"/>
                  </a:lnTo>
                  <a:lnTo>
                    <a:pt x="2540" y="59562"/>
                  </a:lnTo>
                  <a:close/>
                </a:path>
                <a:path w="441959" h="369570">
                  <a:moveTo>
                    <a:pt x="441960" y="59562"/>
                  </a:moveTo>
                  <a:lnTo>
                    <a:pt x="439420" y="59562"/>
                  </a:lnTo>
                  <a:lnTo>
                    <a:pt x="439420" y="62102"/>
                  </a:lnTo>
                  <a:lnTo>
                    <a:pt x="441960" y="62102"/>
                  </a:lnTo>
                  <a:lnTo>
                    <a:pt x="441960" y="59562"/>
                  </a:lnTo>
                  <a:close/>
                </a:path>
                <a:path w="441959" h="369570">
                  <a:moveTo>
                    <a:pt x="2540" y="53212"/>
                  </a:moveTo>
                  <a:lnTo>
                    <a:pt x="0" y="53212"/>
                  </a:lnTo>
                  <a:lnTo>
                    <a:pt x="0" y="58292"/>
                  </a:lnTo>
                  <a:lnTo>
                    <a:pt x="2540" y="58292"/>
                  </a:lnTo>
                  <a:lnTo>
                    <a:pt x="2540" y="53212"/>
                  </a:lnTo>
                  <a:close/>
                </a:path>
                <a:path w="441959" h="369570">
                  <a:moveTo>
                    <a:pt x="441960" y="53212"/>
                  </a:moveTo>
                  <a:lnTo>
                    <a:pt x="439420" y="53212"/>
                  </a:lnTo>
                  <a:lnTo>
                    <a:pt x="439420" y="58292"/>
                  </a:lnTo>
                  <a:lnTo>
                    <a:pt x="441960" y="58292"/>
                  </a:lnTo>
                  <a:lnTo>
                    <a:pt x="441960" y="53212"/>
                  </a:lnTo>
                  <a:close/>
                </a:path>
                <a:path w="441959" h="369570">
                  <a:moveTo>
                    <a:pt x="2540" y="50800"/>
                  </a:moveTo>
                  <a:lnTo>
                    <a:pt x="0" y="50800"/>
                  </a:lnTo>
                  <a:lnTo>
                    <a:pt x="0" y="51942"/>
                  </a:lnTo>
                  <a:lnTo>
                    <a:pt x="2540" y="51942"/>
                  </a:lnTo>
                  <a:lnTo>
                    <a:pt x="2540" y="50800"/>
                  </a:lnTo>
                  <a:close/>
                </a:path>
                <a:path w="441959" h="369570">
                  <a:moveTo>
                    <a:pt x="441960" y="50800"/>
                  </a:moveTo>
                  <a:lnTo>
                    <a:pt x="439420" y="50800"/>
                  </a:lnTo>
                  <a:lnTo>
                    <a:pt x="439420" y="51942"/>
                  </a:lnTo>
                  <a:lnTo>
                    <a:pt x="441960" y="51942"/>
                  </a:lnTo>
                  <a:lnTo>
                    <a:pt x="441960" y="50800"/>
                  </a:lnTo>
                  <a:close/>
                </a:path>
                <a:path w="441959" h="369570">
                  <a:moveTo>
                    <a:pt x="2540" y="46989"/>
                  </a:moveTo>
                  <a:lnTo>
                    <a:pt x="1270" y="46989"/>
                  </a:lnTo>
                  <a:lnTo>
                    <a:pt x="1270" y="49529"/>
                  </a:lnTo>
                  <a:lnTo>
                    <a:pt x="2540" y="49529"/>
                  </a:lnTo>
                  <a:lnTo>
                    <a:pt x="2540" y="46989"/>
                  </a:lnTo>
                  <a:close/>
                </a:path>
                <a:path w="441959" h="369570">
                  <a:moveTo>
                    <a:pt x="441960" y="45592"/>
                  </a:moveTo>
                  <a:lnTo>
                    <a:pt x="440689" y="45592"/>
                  </a:lnTo>
                  <a:lnTo>
                    <a:pt x="440689" y="46989"/>
                  </a:lnTo>
                  <a:lnTo>
                    <a:pt x="439420" y="46989"/>
                  </a:lnTo>
                  <a:lnTo>
                    <a:pt x="439420" y="49529"/>
                  </a:lnTo>
                  <a:lnTo>
                    <a:pt x="441960" y="49529"/>
                  </a:lnTo>
                  <a:lnTo>
                    <a:pt x="441960" y="45592"/>
                  </a:lnTo>
                  <a:close/>
                </a:path>
                <a:path w="441959" h="369570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1959" h="369570">
                  <a:moveTo>
                    <a:pt x="53340" y="1142"/>
                  </a:moveTo>
                  <a:lnTo>
                    <a:pt x="52070" y="1142"/>
                  </a:lnTo>
                  <a:lnTo>
                    <a:pt x="52070" y="2539"/>
                  </a:lnTo>
                  <a:lnTo>
                    <a:pt x="53340" y="2539"/>
                  </a:lnTo>
                  <a:lnTo>
                    <a:pt x="53340" y="1142"/>
                  </a:lnTo>
                  <a:close/>
                </a:path>
                <a:path w="441959" h="369570">
                  <a:moveTo>
                    <a:pt x="392430" y="1142"/>
                  </a:moveTo>
                  <a:lnTo>
                    <a:pt x="389890" y="1142"/>
                  </a:lnTo>
                  <a:lnTo>
                    <a:pt x="389890" y="2539"/>
                  </a:lnTo>
                  <a:lnTo>
                    <a:pt x="392430" y="2539"/>
                  </a:lnTo>
                  <a:lnTo>
                    <a:pt x="392430" y="1142"/>
                  </a:lnTo>
                  <a:close/>
                </a:path>
                <a:path w="441959" h="369570">
                  <a:moveTo>
                    <a:pt x="388620" y="0"/>
                  </a:moveTo>
                  <a:lnTo>
                    <a:pt x="55880" y="0"/>
                  </a:lnTo>
                  <a:lnTo>
                    <a:pt x="55880" y="1142"/>
                  </a:lnTo>
                  <a:lnTo>
                    <a:pt x="388620" y="1142"/>
                  </a:lnTo>
                  <a:lnTo>
                    <a:pt x="388620" y="0"/>
                  </a:lnTo>
                  <a:close/>
                </a:path>
                <a:path w="441959" h="369570">
                  <a:moveTo>
                    <a:pt x="2540" y="91313"/>
                  </a:moveTo>
                  <a:lnTo>
                    <a:pt x="0" y="91313"/>
                  </a:lnTo>
                  <a:lnTo>
                    <a:pt x="0" y="173862"/>
                  </a:lnTo>
                  <a:lnTo>
                    <a:pt x="2540" y="173862"/>
                  </a:lnTo>
                  <a:lnTo>
                    <a:pt x="2540" y="91313"/>
                  </a:lnTo>
                  <a:close/>
                </a:path>
                <a:path w="441959" h="369570">
                  <a:moveTo>
                    <a:pt x="441960" y="91313"/>
                  </a:moveTo>
                  <a:lnTo>
                    <a:pt x="439420" y="91313"/>
                  </a:lnTo>
                  <a:lnTo>
                    <a:pt x="439420" y="173862"/>
                  </a:lnTo>
                  <a:lnTo>
                    <a:pt x="441960" y="173862"/>
                  </a:lnTo>
                  <a:lnTo>
                    <a:pt x="441960" y="91313"/>
                  </a:lnTo>
                  <a:close/>
                </a:path>
                <a:path w="441959" h="369570">
                  <a:moveTo>
                    <a:pt x="2540" y="173863"/>
                  </a:moveTo>
                  <a:lnTo>
                    <a:pt x="0" y="173863"/>
                  </a:lnTo>
                  <a:lnTo>
                    <a:pt x="0" y="234823"/>
                  </a:lnTo>
                  <a:lnTo>
                    <a:pt x="2540" y="234823"/>
                  </a:lnTo>
                  <a:lnTo>
                    <a:pt x="2540" y="173863"/>
                  </a:lnTo>
                  <a:close/>
                </a:path>
                <a:path w="441959" h="369570">
                  <a:moveTo>
                    <a:pt x="441960" y="173863"/>
                  </a:moveTo>
                  <a:lnTo>
                    <a:pt x="439420" y="173863"/>
                  </a:lnTo>
                  <a:lnTo>
                    <a:pt x="439420" y="234823"/>
                  </a:lnTo>
                  <a:lnTo>
                    <a:pt x="441960" y="234823"/>
                  </a:lnTo>
                  <a:lnTo>
                    <a:pt x="441960" y="173863"/>
                  </a:lnTo>
                  <a:close/>
                </a:path>
                <a:path w="441959" h="369570">
                  <a:moveTo>
                    <a:pt x="2540" y="234823"/>
                  </a:moveTo>
                  <a:lnTo>
                    <a:pt x="0" y="234823"/>
                  </a:lnTo>
                  <a:lnTo>
                    <a:pt x="0" y="275463"/>
                  </a:lnTo>
                  <a:lnTo>
                    <a:pt x="2540" y="275463"/>
                  </a:lnTo>
                  <a:lnTo>
                    <a:pt x="2540" y="234823"/>
                  </a:lnTo>
                  <a:close/>
                </a:path>
                <a:path w="441959" h="369570">
                  <a:moveTo>
                    <a:pt x="441960" y="234823"/>
                  </a:moveTo>
                  <a:lnTo>
                    <a:pt x="439420" y="234823"/>
                  </a:lnTo>
                  <a:lnTo>
                    <a:pt x="439420" y="275463"/>
                  </a:lnTo>
                  <a:lnTo>
                    <a:pt x="441960" y="275463"/>
                  </a:lnTo>
                  <a:lnTo>
                    <a:pt x="441960" y="234823"/>
                  </a:lnTo>
                  <a:close/>
                </a:path>
                <a:path w="441959" h="369570">
                  <a:moveTo>
                    <a:pt x="2540" y="275463"/>
                  </a:moveTo>
                  <a:lnTo>
                    <a:pt x="0" y="275463"/>
                  </a:lnTo>
                  <a:lnTo>
                    <a:pt x="0" y="294513"/>
                  </a:lnTo>
                  <a:lnTo>
                    <a:pt x="2540" y="294513"/>
                  </a:lnTo>
                  <a:lnTo>
                    <a:pt x="2540" y="275463"/>
                  </a:lnTo>
                  <a:close/>
                </a:path>
                <a:path w="441959" h="369570">
                  <a:moveTo>
                    <a:pt x="441960" y="275463"/>
                  </a:moveTo>
                  <a:lnTo>
                    <a:pt x="439420" y="275463"/>
                  </a:lnTo>
                  <a:lnTo>
                    <a:pt x="439420" y="294513"/>
                  </a:lnTo>
                  <a:lnTo>
                    <a:pt x="441960" y="294513"/>
                  </a:lnTo>
                  <a:lnTo>
                    <a:pt x="441960" y="275463"/>
                  </a:lnTo>
                  <a:close/>
                </a:path>
                <a:path w="441959" h="369570">
                  <a:moveTo>
                    <a:pt x="394970" y="368300"/>
                  </a:moveTo>
                  <a:lnTo>
                    <a:pt x="50800" y="368300"/>
                  </a:lnTo>
                  <a:lnTo>
                    <a:pt x="50800" y="369443"/>
                  </a:lnTo>
                  <a:lnTo>
                    <a:pt x="394970" y="369443"/>
                  </a:lnTo>
                  <a:lnTo>
                    <a:pt x="394970" y="368300"/>
                  </a:lnTo>
                  <a:close/>
                </a:path>
                <a:path w="441959" h="369570">
                  <a:moveTo>
                    <a:pt x="396239" y="366903"/>
                  </a:moveTo>
                  <a:lnTo>
                    <a:pt x="48260" y="366903"/>
                  </a:lnTo>
                  <a:lnTo>
                    <a:pt x="48260" y="368300"/>
                  </a:lnTo>
                  <a:lnTo>
                    <a:pt x="396239" y="368300"/>
                  </a:lnTo>
                  <a:lnTo>
                    <a:pt x="396239" y="366903"/>
                  </a:lnTo>
                  <a:close/>
                </a:path>
                <a:path w="441959" h="369570">
                  <a:moveTo>
                    <a:pt x="441960" y="325120"/>
                  </a:moveTo>
                  <a:lnTo>
                    <a:pt x="439420" y="325120"/>
                  </a:lnTo>
                  <a:lnTo>
                    <a:pt x="439420" y="327660"/>
                  </a:lnTo>
                  <a:lnTo>
                    <a:pt x="440690" y="327660"/>
                  </a:lnTo>
                  <a:lnTo>
                    <a:pt x="440690" y="326263"/>
                  </a:lnTo>
                  <a:lnTo>
                    <a:pt x="441960" y="326263"/>
                  </a:lnTo>
                  <a:lnTo>
                    <a:pt x="441960" y="325120"/>
                  </a:lnTo>
                  <a:close/>
                </a:path>
                <a:path w="441959" h="369570">
                  <a:moveTo>
                    <a:pt x="254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322580"/>
                  </a:lnTo>
                  <a:close/>
                </a:path>
                <a:path w="441959" h="369570">
                  <a:moveTo>
                    <a:pt x="441960" y="322580"/>
                  </a:moveTo>
                  <a:lnTo>
                    <a:pt x="439420" y="322580"/>
                  </a:lnTo>
                  <a:lnTo>
                    <a:pt x="439420" y="324993"/>
                  </a:lnTo>
                  <a:lnTo>
                    <a:pt x="441960" y="324993"/>
                  </a:lnTo>
                  <a:lnTo>
                    <a:pt x="441960" y="322580"/>
                  </a:lnTo>
                  <a:close/>
                </a:path>
                <a:path w="441959" h="369570">
                  <a:moveTo>
                    <a:pt x="2540" y="318770"/>
                  </a:moveTo>
                  <a:lnTo>
                    <a:pt x="0" y="318770"/>
                  </a:lnTo>
                  <a:lnTo>
                    <a:pt x="0" y="322453"/>
                  </a:lnTo>
                  <a:lnTo>
                    <a:pt x="2540" y="322453"/>
                  </a:lnTo>
                  <a:lnTo>
                    <a:pt x="2540" y="318770"/>
                  </a:lnTo>
                  <a:close/>
                </a:path>
                <a:path w="441959" h="369570">
                  <a:moveTo>
                    <a:pt x="441960" y="318770"/>
                  </a:moveTo>
                  <a:lnTo>
                    <a:pt x="439420" y="318770"/>
                  </a:lnTo>
                  <a:lnTo>
                    <a:pt x="439420" y="322453"/>
                  </a:lnTo>
                  <a:lnTo>
                    <a:pt x="441960" y="322453"/>
                  </a:lnTo>
                  <a:lnTo>
                    <a:pt x="441960" y="318770"/>
                  </a:lnTo>
                  <a:close/>
                </a:path>
                <a:path w="441959" h="369570">
                  <a:moveTo>
                    <a:pt x="2540" y="309879"/>
                  </a:moveTo>
                  <a:lnTo>
                    <a:pt x="0" y="309879"/>
                  </a:lnTo>
                  <a:lnTo>
                    <a:pt x="0" y="318642"/>
                  </a:lnTo>
                  <a:lnTo>
                    <a:pt x="2540" y="318642"/>
                  </a:lnTo>
                  <a:lnTo>
                    <a:pt x="2540" y="309879"/>
                  </a:lnTo>
                  <a:close/>
                </a:path>
                <a:path w="441959" h="369570">
                  <a:moveTo>
                    <a:pt x="441960" y="309879"/>
                  </a:moveTo>
                  <a:lnTo>
                    <a:pt x="439420" y="309879"/>
                  </a:lnTo>
                  <a:lnTo>
                    <a:pt x="439420" y="318642"/>
                  </a:lnTo>
                  <a:lnTo>
                    <a:pt x="441960" y="318642"/>
                  </a:lnTo>
                  <a:lnTo>
                    <a:pt x="441960" y="309879"/>
                  </a:lnTo>
                  <a:close/>
                </a:path>
                <a:path w="441959" h="369570">
                  <a:moveTo>
                    <a:pt x="2540" y="306070"/>
                  </a:moveTo>
                  <a:lnTo>
                    <a:pt x="0" y="306070"/>
                  </a:lnTo>
                  <a:lnTo>
                    <a:pt x="0" y="309752"/>
                  </a:lnTo>
                  <a:lnTo>
                    <a:pt x="2540" y="309752"/>
                  </a:lnTo>
                  <a:lnTo>
                    <a:pt x="2540" y="306070"/>
                  </a:lnTo>
                  <a:close/>
                </a:path>
                <a:path w="441959" h="369570">
                  <a:moveTo>
                    <a:pt x="441960" y="306070"/>
                  </a:moveTo>
                  <a:lnTo>
                    <a:pt x="439420" y="306070"/>
                  </a:lnTo>
                  <a:lnTo>
                    <a:pt x="439420" y="309752"/>
                  </a:lnTo>
                  <a:lnTo>
                    <a:pt x="441960" y="309752"/>
                  </a:lnTo>
                  <a:lnTo>
                    <a:pt x="441960" y="306070"/>
                  </a:lnTo>
                  <a:close/>
                </a:path>
                <a:path w="441959" h="369570">
                  <a:moveTo>
                    <a:pt x="2540" y="303529"/>
                  </a:moveTo>
                  <a:lnTo>
                    <a:pt x="0" y="303529"/>
                  </a:lnTo>
                  <a:lnTo>
                    <a:pt x="0" y="305942"/>
                  </a:lnTo>
                  <a:lnTo>
                    <a:pt x="2540" y="305942"/>
                  </a:lnTo>
                  <a:lnTo>
                    <a:pt x="2540" y="303529"/>
                  </a:lnTo>
                  <a:close/>
                </a:path>
                <a:path w="441959" h="369570">
                  <a:moveTo>
                    <a:pt x="441960" y="303529"/>
                  </a:moveTo>
                  <a:lnTo>
                    <a:pt x="439420" y="303529"/>
                  </a:lnTo>
                  <a:lnTo>
                    <a:pt x="439420" y="305942"/>
                  </a:lnTo>
                  <a:lnTo>
                    <a:pt x="441960" y="305942"/>
                  </a:lnTo>
                  <a:lnTo>
                    <a:pt x="441960" y="303529"/>
                  </a:lnTo>
                  <a:close/>
                </a:path>
                <a:path w="441959" h="369570">
                  <a:moveTo>
                    <a:pt x="2540" y="297179"/>
                  </a:moveTo>
                  <a:lnTo>
                    <a:pt x="0" y="297179"/>
                  </a:lnTo>
                  <a:lnTo>
                    <a:pt x="0" y="303402"/>
                  </a:lnTo>
                  <a:lnTo>
                    <a:pt x="2540" y="303402"/>
                  </a:lnTo>
                  <a:lnTo>
                    <a:pt x="2540" y="297179"/>
                  </a:lnTo>
                  <a:close/>
                </a:path>
                <a:path w="441959" h="369570">
                  <a:moveTo>
                    <a:pt x="441960" y="297179"/>
                  </a:moveTo>
                  <a:lnTo>
                    <a:pt x="439420" y="297179"/>
                  </a:lnTo>
                  <a:lnTo>
                    <a:pt x="439420" y="303402"/>
                  </a:lnTo>
                  <a:lnTo>
                    <a:pt x="441960" y="303402"/>
                  </a:lnTo>
                  <a:lnTo>
                    <a:pt x="441960" y="297179"/>
                  </a:lnTo>
                  <a:close/>
                </a:path>
                <a:path w="441959" h="369570">
                  <a:moveTo>
                    <a:pt x="2540" y="294639"/>
                  </a:moveTo>
                  <a:lnTo>
                    <a:pt x="0" y="294639"/>
                  </a:lnTo>
                  <a:lnTo>
                    <a:pt x="0" y="297052"/>
                  </a:lnTo>
                  <a:lnTo>
                    <a:pt x="2540" y="297052"/>
                  </a:lnTo>
                  <a:lnTo>
                    <a:pt x="2540" y="294639"/>
                  </a:lnTo>
                  <a:close/>
                </a:path>
                <a:path w="441959" h="369570">
                  <a:moveTo>
                    <a:pt x="441960" y="294639"/>
                  </a:moveTo>
                  <a:lnTo>
                    <a:pt x="439420" y="294639"/>
                  </a:lnTo>
                  <a:lnTo>
                    <a:pt x="439420" y="297052"/>
                  </a:lnTo>
                  <a:lnTo>
                    <a:pt x="441960" y="297052"/>
                  </a:lnTo>
                  <a:lnTo>
                    <a:pt x="441960" y="294639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350519" y="3016377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809" y="81152"/>
                  </a:moveTo>
                  <a:lnTo>
                    <a:pt x="0" y="81152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81152"/>
                  </a:lnTo>
                  <a:close/>
                </a:path>
                <a:path w="436880" h="363220">
                  <a:moveTo>
                    <a:pt x="436880" y="81152"/>
                  </a:moveTo>
                  <a:lnTo>
                    <a:pt x="433070" y="81152"/>
                  </a:lnTo>
                  <a:lnTo>
                    <a:pt x="433070" y="87502"/>
                  </a:lnTo>
                  <a:lnTo>
                    <a:pt x="436880" y="87502"/>
                  </a:lnTo>
                  <a:lnTo>
                    <a:pt x="436880" y="81152"/>
                  </a:lnTo>
                  <a:close/>
                </a:path>
                <a:path w="436880" h="363220">
                  <a:moveTo>
                    <a:pt x="3809" y="62102"/>
                  </a:moveTo>
                  <a:lnTo>
                    <a:pt x="0" y="62102"/>
                  </a:lnTo>
                  <a:lnTo>
                    <a:pt x="0" y="79882"/>
                  </a:lnTo>
                  <a:lnTo>
                    <a:pt x="3809" y="79882"/>
                  </a:lnTo>
                  <a:lnTo>
                    <a:pt x="3809" y="62102"/>
                  </a:lnTo>
                  <a:close/>
                </a:path>
                <a:path w="436880" h="363220">
                  <a:moveTo>
                    <a:pt x="436880" y="62102"/>
                  </a:moveTo>
                  <a:lnTo>
                    <a:pt x="433070" y="62102"/>
                  </a:lnTo>
                  <a:lnTo>
                    <a:pt x="433070" y="79882"/>
                  </a:lnTo>
                  <a:lnTo>
                    <a:pt x="436880" y="79882"/>
                  </a:lnTo>
                  <a:lnTo>
                    <a:pt x="436880" y="62102"/>
                  </a:lnTo>
                  <a:close/>
                </a:path>
                <a:path w="436880" h="363220">
                  <a:moveTo>
                    <a:pt x="3809" y="59562"/>
                  </a:moveTo>
                  <a:lnTo>
                    <a:pt x="0" y="59562"/>
                  </a:lnTo>
                  <a:lnTo>
                    <a:pt x="0" y="60832"/>
                  </a:lnTo>
                  <a:lnTo>
                    <a:pt x="3809" y="60832"/>
                  </a:lnTo>
                  <a:lnTo>
                    <a:pt x="3809" y="59562"/>
                  </a:lnTo>
                  <a:close/>
                </a:path>
                <a:path w="436880" h="363220">
                  <a:moveTo>
                    <a:pt x="436880" y="59562"/>
                  </a:moveTo>
                  <a:lnTo>
                    <a:pt x="433070" y="59562"/>
                  </a:lnTo>
                  <a:lnTo>
                    <a:pt x="433070" y="60832"/>
                  </a:lnTo>
                  <a:lnTo>
                    <a:pt x="436880" y="60832"/>
                  </a:lnTo>
                  <a:lnTo>
                    <a:pt x="436880" y="59562"/>
                  </a:lnTo>
                  <a:close/>
                </a:path>
                <a:path w="436880" h="363220">
                  <a:moveTo>
                    <a:pt x="3809" y="55752"/>
                  </a:moveTo>
                  <a:lnTo>
                    <a:pt x="0" y="55752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5752"/>
                  </a:lnTo>
                  <a:close/>
                </a:path>
                <a:path w="436880" h="363220">
                  <a:moveTo>
                    <a:pt x="436880" y="55752"/>
                  </a:moveTo>
                  <a:lnTo>
                    <a:pt x="433070" y="55752"/>
                  </a:lnTo>
                  <a:lnTo>
                    <a:pt x="433070" y="58292"/>
                  </a:lnTo>
                  <a:lnTo>
                    <a:pt x="436880" y="58292"/>
                  </a:lnTo>
                  <a:lnTo>
                    <a:pt x="436880" y="55752"/>
                  </a:lnTo>
                  <a:close/>
                </a:path>
                <a:path w="436880" h="363220">
                  <a:moveTo>
                    <a:pt x="3809" y="49402"/>
                  </a:moveTo>
                  <a:lnTo>
                    <a:pt x="0" y="49402"/>
                  </a:lnTo>
                  <a:lnTo>
                    <a:pt x="0" y="54482"/>
                  </a:lnTo>
                  <a:lnTo>
                    <a:pt x="3809" y="54482"/>
                  </a:lnTo>
                  <a:lnTo>
                    <a:pt x="3809" y="49402"/>
                  </a:lnTo>
                  <a:close/>
                </a:path>
                <a:path w="436880" h="363220">
                  <a:moveTo>
                    <a:pt x="436880" y="49402"/>
                  </a:moveTo>
                  <a:lnTo>
                    <a:pt x="433070" y="49402"/>
                  </a:lnTo>
                  <a:lnTo>
                    <a:pt x="433070" y="54482"/>
                  </a:lnTo>
                  <a:lnTo>
                    <a:pt x="436880" y="54482"/>
                  </a:lnTo>
                  <a:lnTo>
                    <a:pt x="436880" y="49402"/>
                  </a:lnTo>
                  <a:close/>
                </a:path>
                <a:path w="436880" h="363220">
                  <a:moveTo>
                    <a:pt x="3809" y="46862"/>
                  </a:moveTo>
                  <a:lnTo>
                    <a:pt x="0" y="46862"/>
                  </a:lnTo>
                  <a:lnTo>
                    <a:pt x="0" y="48132"/>
                  </a:lnTo>
                  <a:lnTo>
                    <a:pt x="3809" y="48132"/>
                  </a:lnTo>
                  <a:lnTo>
                    <a:pt x="3809" y="46862"/>
                  </a:lnTo>
                  <a:close/>
                </a:path>
                <a:path w="436880" h="363220">
                  <a:moveTo>
                    <a:pt x="436880" y="46862"/>
                  </a:moveTo>
                  <a:lnTo>
                    <a:pt x="433070" y="46862"/>
                  </a:lnTo>
                  <a:lnTo>
                    <a:pt x="433070" y="48132"/>
                  </a:lnTo>
                  <a:lnTo>
                    <a:pt x="436880" y="48132"/>
                  </a:lnTo>
                  <a:lnTo>
                    <a:pt x="436880" y="46862"/>
                  </a:lnTo>
                  <a:close/>
                </a:path>
                <a:path w="436880" h="363220">
                  <a:moveTo>
                    <a:pt x="1269" y="41782"/>
                  </a:moveTo>
                  <a:lnTo>
                    <a:pt x="0" y="41782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43179"/>
                  </a:lnTo>
                  <a:lnTo>
                    <a:pt x="1269" y="43179"/>
                  </a:lnTo>
                  <a:lnTo>
                    <a:pt x="1269" y="41782"/>
                  </a:lnTo>
                  <a:close/>
                </a:path>
                <a:path w="436880" h="363220">
                  <a:moveTo>
                    <a:pt x="436880" y="43179"/>
                  </a:moveTo>
                  <a:lnTo>
                    <a:pt x="433070" y="43179"/>
                  </a:lnTo>
                  <a:lnTo>
                    <a:pt x="433070" y="45592"/>
                  </a:lnTo>
                  <a:lnTo>
                    <a:pt x="436880" y="45592"/>
                  </a:lnTo>
                  <a:lnTo>
                    <a:pt x="436880" y="43179"/>
                  </a:lnTo>
                  <a:close/>
                </a:path>
                <a:path w="436880" h="363220">
                  <a:moveTo>
                    <a:pt x="2539" y="39242"/>
                  </a:moveTo>
                  <a:lnTo>
                    <a:pt x="1269" y="39242"/>
                  </a:lnTo>
                  <a:lnTo>
                    <a:pt x="1269" y="41782"/>
                  </a:lnTo>
                  <a:lnTo>
                    <a:pt x="3809" y="41782"/>
                  </a:lnTo>
                  <a:lnTo>
                    <a:pt x="3809" y="40639"/>
                  </a:lnTo>
                  <a:lnTo>
                    <a:pt x="2539" y="40639"/>
                  </a:lnTo>
                  <a:lnTo>
                    <a:pt x="2539" y="39242"/>
                  </a:lnTo>
                  <a:close/>
                </a:path>
                <a:path w="436880" h="363220">
                  <a:moveTo>
                    <a:pt x="436880" y="39242"/>
                  </a:moveTo>
                  <a:lnTo>
                    <a:pt x="435610" y="39242"/>
                  </a:lnTo>
                  <a:lnTo>
                    <a:pt x="435610" y="40639"/>
                  </a:lnTo>
                  <a:lnTo>
                    <a:pt x="433070" y="40639"/>
                  </a:lnTo>
                  <a:lnTo>
                    <a:pt x="433070" y="41782"/>
                  </a:lnTo>
                  <a:lnTo>
                    <a:pt x="436880" y="41782"/>
                  </a:lnTo>
                  <a:lnTo>
                    <a:pt x="436880" y="39242"/>
                  </a:lnTo>
                  <a:close/>
                </a:path>
                <a:path w="436880" h="363220">
                  <a:moveTo>
                    <a:pt x="434339" y="35432"/>
                  </a:moveTo>
                  <a:lnTo>
                    <a:pt x="433070" y="35432"/>
                  </a:lnTo>
                  <a:lnTo>
                    <a:pt x="433070" y="39242"/>
                  </a:lnTo>
                  <a:lnTo>
                    <a:pt x="434339" y="39242"/>
                  </a:lnTo>
                  <a:lnTo>
                    <a:pt x="434339" y="35432"/>
                  </a:lnTo>
                  <a:close/>
                </a:path>
                <a:path w="436880" h="363220">
                  <a:moveTo>
                    <a:pt x="45719" y="1142"/>
                  </a:moveTo>
                  <a:lnTo>
                    <a:pt x="44450" y="1142"/>
                  </a:lnTo>
                  <a:lnTo>
                    <a:pt x="44450" y="3682"/>
                  </a:lnTo>
                  <a:lnTo>
                    <a:pt x="394970" y="3682"/>
                  </a:lnTo>
                  <a:lnTo>
                    <a:pt x="394970" y="2539"/>
                  </a:lnTo>
                  <a:lnTo>
                    <a:pt x="45719" y="2539"/>
                  </a:lnTo>
                  <a:lnTo>
                    <a:pt x="45719" y="1142"/>
                  </a:lnTo>
                  <a:close/>
                </a:path>
                <a:path w="436880" h="363220">
                  <a:moveTo>
                    <a:pt x="394970" y="1142"/>
                  </a:moveTo>
                  <a:lnTo>
                    <a:pt x="393699" y="1142"/>
                  </a:lnTo>
                  <a:lnTo>
                    <a:pt x="393699" y="2539"/>
                  </a:lnTo>
                  <a:lnTo>
                    <a:pt x="394970" y="2539"/>
                  </a:lnTo>
                  <a:lnTo>
                    <a:pt x="394970" y="1142"/>
                  </a:lnTo>
                  <a:close/>
                </a:path>
                <a:path w="436880" h="363220">
                  <a:moveTo>
                    <a:pt x="391160" y="0"/>
                  </a:moveTo>
                  <a:lnTo>
                    <a:pt x="46989" y="0"/>
                  </a:lnTo>
                  <a:lnTo>
                    <a:pt x="46989" y="1142"/>
                  </a:lnTo>
                  <a:lnTo>
                    <a:pt x="391160" y="1142"/>
                  </a:lnTo>
                  <a:lnTo>
                    <a:pt x="391160" y="0"/>
                  </a:lnTo>
                  <a:close/>
                </a:path>
                <a:path w="436880" h="363220">
                  <a:moveTo>
                    <a:pt x="3809" y="87503"/>
                  </a:moveTo>
                  <a:lnTo>
                    <a:pt x="0" y="87503"/>
                  </a:lnTo>
                  <a:lnTo>
                    <a:pt x="0" y="170052"/>
                  </a:lnTo>
                  <a:lnTo>
                    <a:pt x="3809" y="170052"/>
                  </a:lnTo>
                  <a:lnTo>
                    <a:pt x="3809" y="87503"/>
                  </a:lnTo>
                  <a:close/>
                </a:path>
                <a:path w="436880" h="363220">
                  <a:moveTo>
                    <a:pt x="436880" y="87503"/>
                  </a:moveTo>
                  <a:lnTo>
                    <a:pt x="433070" y="87503"/>
                  </a:lnTo>
                  <a:lnTo>
                    <a:pt x="433070" y="170052"/>
                  </a:lnTo>
                  <a:lnTo>
                    <a:pt x="436880" y="170052"/>
                  </a:lnTo>
                  <a:lnTo>
                    <a:pt x="436880" y="87503"/>
                  </a:lnTo>
                  <a:close/>
                </a:path>
                <a:path w="436880" h="363220">
                  <a:moveTo>
                    <a:pt x="3809" y="170053"/>
                  </a:moveTo>
                  <a:lnTo>
                    <a:pt x="0" y="170053"/>
                  </a:lnTo>
                  <a:lnTo>
                    <a:pt x="0" y="231012"/>
                  </a:lnTo>
                  <a:lnTo>
                    <a:pt x="3809" y="231012"/>
                  </a:lnTo>
                  <a:lnTo>
                    <a:pt x="3809" y="170053"/>
                  </a:lnTo>
                  <a:close/>
                </a:path>
                <a:path w="436880" h="363220">
                  <a:moveTo>
                    <a:pt x="436880" y="170053"/>
                  </a:moveTo>
                  <a:lnTo>
                    <a:pt x="433070" y="170053"/>
                  </a:lnTo>
                  <a:lnTo>
                    <a:pt x="433070" y="231012"/>
                  </a:lnTo>
                  <a:lnTo>
                    <a:pt x="436880" y="231012"/>
                  </a:lnTo>
                  <a:lnTo>
                    <a:pt x="436880" y="170053"/>
                  </a:lnTo>
                  <a:close/>
                </a:path>
                <a:path w="436880" h="363220">
                  <a:moveTo>
                    <a:pt x="3809" y="231013"/>
                  </a:moveTo>
                  <a:lnTo>
                    <a:pt x="0" y="231013"/>
                  </a:lnTo>
                  <a:lnTo>
                    <a:pt x="0" y="271652"/>
                  </a:lnTo>
                  <a:lnTo>
                    <a:pt x="3809" y="271652"/>
                  </a:lnTo>
                  <a:lnTo>
                    <a:pt x="3809" y="231013"/>
                  </a:lnTo>
                  <a:close/>
                </a:path>
                <a:path w="436880" h="363220">
                  <a:moveTo>
                    <a:pt x="436880" y="231013"/>
                  </a:moveTo>
                  <a:lnTo>
                    <a:pt x="433070" y="231013"/>
                  </a:lnTo>
                  <a:lnTo>
                    <a:pt x="433070" y="271652"/>
                  </a:lnTo>
                  <a:lnTo>
                    <a:pt x="436880" y="271652"/>
                  </a:lnTo>
                  <a:lnTo>
                    <a:pt x="436880" y="231013"/>
                  </a:lnTo>
                  <a:close/>
                </a:path>
                <a:path w="436880" h="363220">
                  <a:moveTo>
                    <a:pt x="3809" y="271653"/>
                  </a:moveTo>
                  <a:lnTo>
                    <a:pt x="0" y="271653"/>
                  </a:lnTo>
                  <a:lnTo>
                    <a:pt x="0" y="290702"/>
                  </a:lnTo>
                  <a:lnTo>
                    <a:pt x="3809" y="290702"/>
                  </a:lnTo>
                  <a:lnTo>
                    <a:pt x="3809" y="271653"/>
                  </a:lnTo>
                  <a:close/>
                </a:path>
                <a:path w="436880" h="363220">
                  <a:moveTo>
                    <a:pt x="436880" y="271653"/>
                  </a:moveTo>
                  <a:lnTo>
                    <a:pt x="433070" y="271653"/>
                  </a:lnTo>
                  <a:lnTo>
                    <a:pt x="433070" y="290702"/>
                  </a:lnTo>
                  <a:lnTo>
                    <a:pt x="436880" y="290702"/>
                  </a:lnTo>
                  <a:lnTo>
                    <a:pt x="436880" y="271653"/>
                  </a:lnTo>
                  <a:close/>
                </a:path>
                <a:path w="436880" h="363220">
                  <a:moveTo>
                    <a:pt x="394970" y="361950"/>
                  </a:moveTo>
                  <a:lnTo>
                    <a:pt x="44450" y="361950"/>
                  </a:lnTo>
                  <a:lnTo>
                    <a:pt x="44450" y="363093"/>
                  </a:lnTo>
                  <a:lnTo>
                    <a:pt x="394970" y="363093"/>
                  </a:lnTo>
                  <a:lnTo>
                    <a:pt x="394970" y="361950"/>
                  </a:lnTo>
                  <a:close/>
                </a:path>
                <a:path w="436880" h="363220">
                  <a:moveTo>
                    <a:pt x="397509" y="360553"/>
                  </a:moveTo>
                  <a:lnTo>
                    <a:pt x="43179" y="360553"/>
                  </a:lnTo>
                  <a:lnTo>
                    <a:pt x="43179" y="361950"/>
                  </a:lnTo>
                  <a:lnTo>
                    <a:pt x="397509" y="361950"/>
                  </a:lnTo>
                  <a:lnTo>
                    <a:pt x="397509" y="360553"/>
                  </a:lnTo>
                  <a:close/>
                </a:path>
                <a:path w="436880" h="363220">
                  <a:moveTo>
                    <a:pt x="398780" y="359410"/>
                  </a:moveTo>
                  <a:lnTo>
                    <a:pt x="40639" y="359410"/>
                  </a:lnTo>
                  <a:lnTo>
                    <a:pt x="40639" y="360553"/>
                  </a:lnTo>
                  <a:lnTo>
                    <a:pt x="398780" y="360553"/>
                  </a:lnTo>
                  <a:lnTo>
                    <a:pt x="398780" y="359410"/>
                  </a:lnTo>
                  <a:close/>
                </a:path>
                <a:path w="436880" h="363220">
                  <a:moveTo>
                    <a:pt x="40639" y="359283"/>
                  </a:moveTo>
                  <a:lnTo>
                    <a:pt x="39369" y="359283"/>
                  </a:lnTo>
                  <a:lnTo>
                    <a:pt x="40639" y="359410"/>
                  </a:lnTo>
                  <a:close/>
                </a:path>
                <a:path w="436880" h="363220">
                  <a:moveTo>
                    <a:pt x="400049" y="359283"/>
                  </a:moveTo>
                  <a:lnTo>
                    <a:pt x="398780" y="359283"/>
                  </a:lnTo>
                  <a:lnTo>
                    <a:pt x="400049" y="359410"/>
                  </a:lnTo>
                  <a:close/>
                </a:path>
                <a:path w="436880" h="363220">
                  <a:moveTo>
                    <a:pt x="434339" y="327660"/>
                  </a:moveTo>
                  <a:lnTo>
                    <a:pt x="433070" y="327660"/>
                  </a:lnTo>
                  <a:lnTo>
                    <a:pt x="433070" y="328803"/>
                  </a:lnTo>
                  <a:lnTo>
                    <a:pt x="434339" y="328803"/>
                  </a:lnTo>
                  <a:lnTo>
                    <a:pt x="434339" y="327660"/>
                  </a:lnTo>
                  <a:close/>
                </a:path>
                <a:path w="436880" h="363220">
                  <a:moveTo>
                    <a:pt x="435610" y="325120"/>
                  </a:moveTo>
                  <a:lnTo>
                    <a:pt x="433070" y="325120"/>
                  </a:lnTo>
                  <a:lnTo>
                    <a:pt x="433070" y="327533"/>
                  </a:lnTo>
                  <a:lnTo>
                    <a:pt x="434339" y="327533"/>
                  </a:lnTo>
                  <a:lnTo>
                    <a:pt x="434339" y="326390"/>
                  </a:lnTo>
                  <a:lnTo>
                    <a:pt x="435610" y="326390"/>
                  </a:lnTo>
                  <a:lnTo>
                    <a:pt x="435610" y="325120"/>
                  </a:lnTo>
                  <a:close/>
                </a:path>
                <a:path w="436880" h="363220">
                  <a:moveTo>
                    <a:pt x="3809" y="325120"/>
                  </a:move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5120"/>
                  </a:lnTo>
                  <a:close/>
                </a:path>
                <a:path w="436880" h="363220">
                  <a:moveTo>
                    <a:pt x="3809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3809" y="324993"/>
                  </a:lnTo>
                  <a:lnTo>
                    <a:pt x="3809" y="321310"/>
                  </a:lnTo>
                  <a:close/>
                </a:path>
                <a:path w="436880" h="363220">
                  <a:moveTo>
                    <a:pt x="436880" y="321310"/>
                  </a:moveTo>
                  <a:lnTo>
                    <a:pt x="433070" y="321310"/>
                  </a:lnTo>
                  <a:lnTo>
                    <a:pt x="433070" y="324993"/>
                  </a:lnTo>
                  <a:lnTo>
                    <a:pt x="435610" y="324993"/>
                  </a:lnTo>
                  <a:lnTo>
                    <a:pt x="436880" y="325120"/>
                  </a:lnTo>
                  <a:lnTo>
                    <a:pt x="436880" y="321310"/>
                  </a:lnTo>
                  <a:close/>
                </a:path>
                <a:path w="436880" h="363220">
                  <a:moveTo>
                    <a:pt x="3809" y="318770"/>
                  </a:moveTo>
                  <a:lnTo>
                    <a:pt x="0" y="318770"/>
                  </a:lnTo>
                  <a:lnTo>
                    <a:pt x="0" y="321183"/>
                  </a:lnTo>
                  <a:lnTo>
                    <a:pt x="3809" y="321183"/>
                  </a:lnTo>
                  <a:lnTo>
                    <a:pt x="3809" y="318770"/>
                  </a:lnTo>
                  <a:close/>
                </a:path>
                <a:path w="436880" h="363220">
                  <a:moveTo>
                    <a:pt x="436880" y="318770"/>
                  </a:moveTo>
                  <a:lnTo>
                    <a:pt x="433070" y="318770"/>
                  </a:lnTo>
                  <a:lnTo>
                    <a:pt x="433070" y="321183"/>
                  </a:lnTo>
                  <a:lnTo>
                    <a:pt x="436880" y="321183"/>
                  </a:lnTo>
                  <a:lnTo>
                    <a:pt x="436880" y="318770"/>
                  </a:lnTo>
                  <a:close/>
                </a:path>
                <a:path w="436880" h="363220">
                  <a:moveTo>
                    <a:pt x="3809" y="314960"/>
                  </a:moveTo>
                  <a:lnTo>
                    <a:pt x="0" y="314960"/>
                  </a:lnTo>
                  <a:lnTo>
                    <a:pt x="0" y="318642"/>
                  </a:lnTo>
                  <a:lnTo>
                    <a:pt x="3809" y="318642"/>
                  </a:lnTo>
                  <a:lnTo>
                    <a:pt x="3809" y="314960"/>
                  </a:lnTo>
                  <a:close/>
                </a:path>
                <a:path w="436880" h="363220">
                  <a:moveTo>
                    <a:pt x="436880" y="314960"/>
                  </a:moveTo>
                  <a:lnTo>
                    <a:pt x="433070" y="314960"/>
                  </a:lnTo>
                  <a:lnTo>
                    <a:pt x="433070" y="318642"/>
                  </a:lnTo>
                  <a:lnTo>
                    <a:pt x="436880" y="318642"/>
                  </a:lnTo>
                  <a:lnTo>
                    <a:pt x="436880" y="314960"/>
                  </a:lnTo>
                  <a:close/>
                </a:path>
                <a:path w="436880" h="363220">
                  <a:moveTo>
                    <a:pt x="3809" y="306069"/>
                  </a:moveTo>
                  <a:lnTo>
                    <a:pt x="0" y="306069"/>
                  </a:lnTo>
                  <a:lnTo>
                    <a:pt x="0" y="314832"/>
                  </a:lnTo>
                  <a:lnTo>
                    <a:pt x="3809" y="314832"/>
                  </a:lnTo>
                  <a:lnTo>
                    <a:pt x="3809" y="306069"/>
                  </a:lnTo>
                  <a:close/>
                </a:path>
                <a:path w="436880" h="363220">
                  <a:moveTo>
                    <a:pt x="436880" y="306069"/>
                  </a:moveTo>
                  <a:lnTo>
                    <a:pt x="433070" y="306069"/>
                  </a:lnTo>
                  <a:lnTo>
                    <a:pt x="433070" y="314832"/>
                  </a:lnTo>
                  <a:lnTo>
                    <a:pt x="436880" y="314832"/>
                  </a:lnTo>
                  <a:lnTo>
                    <a:pt x="436880" y="306069"/>
                  </a:lnTo>
                  <a:close/>
                </a:path>
                <a:path w="436880" h="363220">
                  <a:moveTo>
                    <a:pt x="3809" y="302260"/>
                  </a:moveTo>
                  <a:lnTo>
                    <a:pt x="0" y="302260"/>
                  </a:lnTo>
                  <a:lnTo>
                    <a:pt x="0" y="305942"/>
                  </a:lnTo>
                  <a:lnTo>
                    <a:pt x="3809" y="305942"/>
                  </a:lnTo>
                  <a:lnTo>
                    <a:pt x="3809" y="302260"/>
                  </a:lnTo>
                  <a:close/>
                </a:path>
                <a:path w="436880" h="363220">
                  <a:moveTo>
                    <a:pt x="436880" y="302260"/>
                  </a:moveTo>
                  <a:lnTo>
                    <a:pt x="433070" y="302260"/>
                  </a:lnTo>
                  <a:lnTo>
                    <a:pt x="433070" y="305942"/>
                  </a:lnTo>
                  <a:lnTo>
                    <a:pt x="436880" y="305942"/>
                  </a:lnTo>
                  <a:lnTo>
                    <a:pt x="436880" y="302260"/>
                  </a:lnTo>
                  <a:close/>
                </a:path>
                <a:path w="436880" h="363220">
                  <a:moveTo>
                    <a:pt x="3809" y="299719"/>
                  </a:moveTo>
                  <a:lnTo>
                    <a:pt x="0" y="299719"/>
                  </a:lnTo>
                  <a:lnTo>
                    <a:pt x="0" y="302132"/>
                  </a:lnTo>
                  <a:lnTo>
                    <a:pt x="3809" y="302132"/>
                  </a:lnTo>
                  <a:lnTo>
                    <a:pt x="3809" y="299719"/>
                  </a:lnTo>
                  <a:close/>
                </a:path>
                <a:path w="436880" h="363220">
                  <a:moveTo>
                    <a:pt x="436880" y="299719"/>
                  </a:moveTo>
                  <a:lnTo>
                    <a:pt x="433070" y="299719"/>
                  </a:lnTo>
                  <a:lnTo>
                    <a:pt x="433070" y="302132"/>
                  </a:lnTo>
                  <a:lnTo>
                    <a:pt x="436880" y="302132"/>
                  </a:lnTo>
                  <a:lnTo>
                    <a:pt x="436880" y="299719"/>
                  </a:lnTo>
                  <a:close/>
                </a:path>
                <a:path w="436880" h="363220">
                  <a:moveTo>
                    <a:pt x="3809" y="293369"/>
                  </a:moveTo>
                  <a:lnTo>
                    <a:pt x="0" y="293369"/>
                  </a:lnTo>
                  <a:lnTo>
                    <a:pt x="0" y="299592"/>
                  </a:lnTo>
                  <a:lnTo>
                    <a:pt x="3809" y="299592"/>
                  </a:lnTo>
                  <a:lnTo>
                    <a:pt x="3809" y="293369"/>
                  </a:lnTo>
                  <a:close/>
                </a:path>
                <a:path w="436880" h="363220">
                  <a:moveTo>
                    <a:pt x="436880" y="293369"/>
                  </a:moveTo>
                  <a:lnTo>
                    <a:pt x="433070" y="293369"/>
                  </a:lnTo>
                  <a:lnTo>
                    <a:pt x="433070" y="299592"/>
                  </a:lnTo>
                  <a:lnTo>
                    <a:pt x="436880" y="299592"/>
                  </a:lnTo>
                  <a:lnTo>
                    <a:pt x="436880" y="293369"/>
                  </a:lnTo>
                  <a:close/>
                </a:path>
                <a:path w="436880" h="363220">
                  <a:moveTo>
                    <a:pt x="3809" y="290829"/>
                  </a:moveTo>
                  <a:lnTo>
                    <a:pt x="0" y="290829"/>
                  </a:lnTo>
                  <a:lnTo>
                    <a:pt x="0" y="293242"/>
                  </a:lnTo>
                  <a:lnTo>
                    <a:pt x="3809" y="293242"/>
                  </a:lnTo>
                  <a:lnTo>
                    <a:pt x="3809" y="290829"/>
                  </a:lnTo>
                  <a:close/>
                </a:path>
                <a:path w="436880" h="363220">
                  <a:moveTo>
                    <a:pt x="436880" y="290829"/>
                  </a:moveTo>
                  <a:lnTo>
                    <a:pt x="433070" y="290829"/>
                  </a:lnTo>
                  <a:lnTo>
                    <a:pt x="433070" y="293242"/>
                  </a:lnTo>
                  <a:lnTo>
                    <a:pt x="436880" y="293242"/>
                  </a:lnTo>
                  <a:lnTo>
                    <a:pt x="436880" y="290829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54329" y="302006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81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77470"/>
                  </a:lnTo>
                  <a:close/>
                </a:path>
                <a:path w="429259" h="355600">
                  <a:moveTo>
                    <a:pt x="429260" y="77470"/>
                  </a:moveTo>
                  <a:lnTo>
                    <a:pt x="425450" y="77470"/>
                  </a:lnTo>
                  <a:lnTo>
                    <a:pt x="425450" y="83820"/>
                  </a:lnTo>
                  <a:lnTo>
                    <a:pt x="429260" y="83820"/>
                  </a:lnTo>
                  <a:lnTo>
                    <a:pt x="429260" y="77470"/>
                  </a:lnTo>
                  <a:close/>
                </a:path>
                <a:path w="429259" h="355600">
                  <a:moveTo>
                    <a:pt x="3810" y="58420"/>
                  </a:moveTo>
                  <a:lnTo>
                    <a:pt x="0" y="5842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58420"/>
                  </a:lnTo>
                  <a:close/>
                </a:path>
                <a:path w="429259" h="355600">
                  <a:moveTo>
                    <a:pt x="429260" y="58420"/>
                  </a:moveTo>
                  <a:lnTo>
                    <a:pt x="425450" y="58420"/>
                  </a:lnTo>
                  <a:lnTo>
                    <a:pt x="425450" y="76200"/>
                  </a:lnTo>
                  <a:lnTo>
                    <a:pt x="429260" y="76200"/>
                  </a:lnTo>
                  <a:lnTo>
                    <a:pt x="429260" y="58420"/>
                  </a:lnTo>
                  <a:close/>
                </a:path>
                <a:path w="429259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5880"/>
                  </a:lnTo>
                  <a:close/>
                </a:path>
                <a:path w="429259" h="355600">
                  <a:moveTo>
                    <a:pt x="429260" y="55880"/>
                  </a:moveTo>
                  <a:lnTo>
                    <a:pt x="425450" y="55880"/>
                  </a:lnTo>
                  <a:lnTo>
                    <a:pt x="425450" y="57150"/>
                  </a:lnTo>
                  <a:lnTo>
                    <a:pt x="429260" y="57150"/>
                  </a:lnTo>
                  <a:lnTo>
                    <a:pt x="429260" y="55880"/>
                  </a:lnTo>
                  <a:close/>
                </a:path>
                <a:path w="429259" h="355600">
                  <a:moveTo>
                    <a:pt x="3810" y="52070"/>
                  </a:moveTo>
                  <a:lnTo>
                    <a:pt x="0" y="5207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52070"/>
                  </a:lnTo>
                  <a:close/>
                </a:path>
                <a:path w="429259" h="355600">
                  <a:moveTo>
                    <a:pt x="429260" y="52070"/>
                  </a:moveTo>
                  <a:lnTo>
                    <a:pt x="425450" y="52070"/>
                  </a:lnTo>
                  <a:lnTo>
                    <a:pt x="425450" y="54610"/>
                  </a:lnTo>
                  <a:lnTo>
                    <a:pt x="429260" y="54610"/>
                  </a:lnTo>
                  <a:lnTo>
                    <a:pt x="429260" y="52070"/>
                  </a:lnTo>
                  <a:close/>
                </a:path>
                <a:path w="429259" h="355600">
                  <a:moveTo>
                    <a:pt x="381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5720"/>
                  </a:lnTo>
                  <a:close/>
                </a:path>
                <a:path w="429259" h="355600">
                  <a:moveTo>
                    <a:pt x="429260" y="45720"/>
                  </a:moveTo>
                  <a:lnTo>
                    <a:pt x="425450" y="45720"/>
                  </a:lnTo>
                  <a:lnTo>
                    <a:pt x="425450" y="50800"/>
                  </a:lnTo>
                  <a:lnTo>
                    <a:pt x="429260" y="50800"/>
                  </a:lnTo>
                  <a:lnTo>
                    <a:pt x="429260" y="45720"/>
                  </a:lnTo>
                  <a:close/>
                </a:path>
                <a:path w="429259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43180"/>
                  </a:lnTo>
                  <a:close/>
                </a:path>
                <a:path w="429259" h="355600">
                  <a:moveTo>
                    <a:pt x="429260" y="43180"/>
                  </a:moveTo>
                  <a:lnTo>
                    <a:pt x="425450" y="43180"/>
                  </a:lnTo>
                  <a:lnTo>
                    <a:pt x="425450" y="44450"/>
                  </a:lnTo>
                  <a:lnTo>
                    <a:pt x="429260" y="44450"/>
                  </a:lnTo>
                  <a:lnTo>
                    <a:pt x="429260" y="43180"/>
                  </a:lnTo>
                  <a:close/>
                </a:path>
                <a:path w="429259" h="355600">
                  <a:moveTo>
                    <a:pt x="3810" y="39370"/>
                  </a:moveTo>
                  <a:lnTo>
                    <a:pt x="0" y="3937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9370"/>
                  </a:lnTo>
                  <a:close/>
                </a:path>
                <a:path w="429259" h="355600">
                  <a:moveTo>
                    <a:pt x="429260" y="39370"/>
                  </a:moveTo>
                  <a:lnTo>
                    <a:pt x="425450" y="39370"/>
                  </a:lnTo>
                  <a:lnTo>
                    <a:pt x="425450" y="41910"/>
                  </a:lnTo>
                  <a:lnTo>
                    <a:pt x="429260" y="41910"/>
                  </a:lnTo>
                  <a:lnTo>
                    <a:pt x="429260" y="39370"/>
                  </a:lnTo>
                  <a:close/>
                </a:path>
                <a:path w="429259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6830"/>
                  </a:lnTo>
                  <a:close/>
                </a:path>
                <a:path w="429259" h="355600">
                  <a:moveTo>
                    <a:pt x="429260" y="36830"/>
                  </a:moveTo>
                  <a:lnTo>
                    <a:pt x="425450" y="36830"/>
                  </a:lnTo>
                  <a:lnTo>
                    <a:pt x="425450" y="38100"/>
                  </a:lnTo>
                  <a:lnTo>
                    <a:pt x="429260" y="38100"/>
                  </a:lnTo>
                  <a:lnTo>
                    <a:pt x="429260" y="36830"/>
                  </a:lnTo>
                  <a:close/>
                </a:path>
                <a:path w="429259" h="355600">
                  <a:moveTo>
                    <a:pt x="3810" y="33147"/>
                  </a:moveTo>
                  <a:lnTo>
                    <a:pt x="0" y="33147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3147"/>
                  </a:lnTo>
                  <a:close/>
                </a:path>
                <a:path w="429259" h="355600">
                  <a:moveTo>
                    <a:pt x="429260" y="33147"/>
                  </a:moveTo>
                  <a:lnTo>
                    <a:pt x="425450" y="33147"/>
                  </a:lnTo>
                  <a:lnTo>
                    <a:pt x="425450" y="35560"/>
                  </a:lnTo>
                  <a:lnTo>
                    <a:pt x="429260" y="35560"/>
                  </a:lnTo>
                  <a:lnTo>
                    <a:pt x="429260" y="33147"/>
                  </a:lnTo>
                  <a:close/>
                </a:path>
                <a:path w="429259" h="355600">
                  <a:moveTo>
                    <a:pt x="2540" y="31750"/>
                  </a:moveTo>
                  <a:lnTo>
                    <a:pt x="1270" y="31750"/>
                  </a:lnTo>
                  <a:lnTo>
                    <a:pt x="1270" y="33147"/>
                  </a:lnTo>
                  <a:lnTo>
                    <a:pt x="2540" y="33147"/>
                  </a:lnTo>
                  <a:lnTo>
                    <a:pt x="2540" y="31750"/>
                  </a:lnTo>
                  <a:close/>
                </a:path>
                <a:path w="429259" h="355600">
                  <a:moveTo>
                    <a:pt x="427989" y="29210"/>
                  </a:moveTo>
                  <a:lnTo>
                    <a:pt x="426720" y="29210"/>
                  </a:lnTo>
                  <a:lnTo>
                    <a:pt x="426720" y="30607"/>
                  </a:lnTo>
                  <a:lnTo>
                    <a:pt x="425450" y="30607"/>
                  </a:lnTo>
                  <a:lnTo>
                    <a:pt x="425450" y="31750"/>
                  </a:lnTo>
                  <a:lnTo>
                    <a:pt x="427989" y="31750"/>
                  </a:lnTo>
                  <a:lnTo>
                    <a:pt x="427989" y="29210"/>
                  </a:lnTo>
                  <a:close/>
                </a:path>
                <a:path w="429259" h="355600">
                  <a:moveTo>
                    <a:pt x="34290" y="3810"/>
                  </a:moveTo>
                  <a:lnTo>
                    <a:pt x="31750" y="3810"/>
                  </a:lnTo>
                  <a:lnTo>
                    <a:pt x="34290" y="3937"/>
                  </a:lnTo>
                  <a:close/>
                </a:path>
                <a:path w="429259" h="355600">
                  <a:moveTo>
                    <a:pt x="396239" y="1397"/>
                  </a:moveTo>
                  <a:lnTo>
                    <a:pt x="35560" y="1397"/>
                  </a:lnTo>
                  <a:lnTo>
                    <a:pt x="35560" y="3810"/>
                  </a:lnTo>
                  <a:lnTo>
                    <a:pt x="396239" y="3810"/>
                  </a:lnTo>
                  <a:lnTo>
                    <a:pt x="396239" y="1397"/>
                  </a:lnTo>
                  <a:close/>
                </a:path>
                <a:path w="429259" h="355600">
                  <a:moveTo>
                    <a:pt x="38100" y="0"/>
                  </a:moveTo>
                  <a:lnTo>
                    <a:pt x="36830" y="0"/>
                  </a:lnTo>
                  <a:lnTo>
                    <a:pt x="36830" y="1397"/>
                  </a:lnTo>
                  <a:lnTo>
                    <a:pt x="38100" y="1397"/>
                  </a:lnTo>
                  <a:lnTo>
                    <a:pt x="38100" y="0"/>
                  </a:lnTo>
                  <a:close/>
                </a:path>
                <a:path w="429259" h="355600">
                  <a:moveTo>
                    <a:pt x="394970" y="0"/>
                  </a:moveTo>
                  <a:lnTo>
                    <a:pt x="392430" y="0"/>
                  </a:lnTo>
                  <a:lnTo>
                    <a:pt x="392430" y="1397"/>
                  </a:lnTo>
                  <a:lnTo>
                    <a:pt x="394970" y="1397"/>
                  </a:lnTo>
                  <a:lnTo>
                    <a:pt x="394970" y="0"/>
                  </a:lnTo>
                  <a:close/>
                </a:path>
                <a:path w="429259" h="355600">
                  <a:moveTo>
                    <a:pt x="3810" y="83820"/>
                  </a:moveTo>
                  <a:lnTo>
                    <a:pt x="0" y="8382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83820"/>
                  </a:lnTo>
                  <a:close/>
                </a:path>
                <a:path w="429259" h="355600">
                  <a:moveTo>
                    <a:pt x="429260" y="83820"/>
                  </a:moveTo>
                  <a:lnTo>
                    <a:pt x="425450" y="83820"/>
                  </a:lnTo>
                  <a:lnTo>
                    <a:pt x="425450" y="166370"/>
                  </a:lnTo>
                  <a:lnTo>
                    <a:pt x="429260" y="166370"/>
                  </a:lnTo>
                  <a:lnTo>
                    <a:pt x="429260" y="83820"/>
                  </a:lnTo>
                  <a:close/>
                </a:path>
                <a:path w="429259" h="355600">
                  <a:moveTo>
                    <a:pt x="3810" y="166370"/>
                  </a:moveTo>
                  <a:lnTo>
                    <a:pt x="0" y="16637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166370"/>
                  </a:lnTo>
                  <a:close/>
                </a:path>
                <a:path w="429259" h="355600">
                  <a:moveTo>
                    <a:pt x="429260" y="166370"/>
                  </a:moveTo>
                  <a:lnTo>
                    <a:pt x="425450" y="166370"/>
                  </a:lnTo>
                  <a:lnTo>
                    <a:pt x="425450" y="227330"/>
                  </a:lnTo>
                  <a:lnTo>
                    <a:pt x="429260" y="227330"/>
                  </a:lnTo>
                  <a:lnTo>
                    <a:pt x="429260" y="166370"/>
                  </a:lnTo>
                  <a:close/>
                </a:path>
                <a:path w="429259" h="355600">
                  <a:moveTo>
                    <a:pt x="3810" y="227330"/>
                  </a:moveTo>
                  <a:lnTo>
                    <a:pt x="0" y="22733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27330"/>
                  </a:lnTo>
                  <a:close/>
                </a:path>
                <a:path w="429259" h="355600">
                  <a:moveTo>
                    <a:pt x="429260" y="227330"/>
                  </a:moveTo>
                  <a:lnTo>
                    <a:pt x="425450" y="227330"/>
                  </a:lnTo>
                  <a:lnTo>
                    <a:pt x="425450" y="267970"/>
                  </a:lnTo>
                  <a:lnTo>
                    <a:pt x="429260" y="267970"/>
                  </a:lnTo>
                  <a:lnTo>
                    <a:pt x="429260" y="227330"/>
                  </a:lnTo>
                  <a:close/>
                </a:path>
                <a:path w="429259" h="355600">
                  <a:moveTo>
                    <a:pt x="3810" y="267970"/>
                  </a:moveTo>
                  <a:lnTo>
                    <a:pt x="0" y="26797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67970"/>
                  </a:lnTo>
                  <a:close/>
                </a:path>
                <a:path w="429259" h="355600">
                  <a:moveTo>
                    <a:pt x="429260" y="267970"/>
                  </a:moveTo>
                  <a:lnTo>
                    <a:pt x="425450" y="267970"/>
                  </a:lnTo>
                  <a:lnTo>
                    <a:pt x="425450" y="287020"/>
                  </a:lnTo>
                  <a:lnTo>
                    <a:pt x="429260" y="287020"/>
                  </a:lnTo>
                  <a:lnTo>
                    <a:pt x="429260" y="267970"/>
                  </a:lnTo>
                  <a:close/>
                </a:path>
                <a:path w="429259" h="355600">
                  <a:moveTo>
                    <a:pt x="396239" y="354457"/>
                  </a:moveTo>
                  <a:lnTo>
                    <a:pt x="35560" y="354457"/>
                  </a:lnTo>
                  <a:lnTo>
                    <a:pt x="35560" y="355600"/>
                  </a:lnTo>
                  <a:lnTo>
                    <a:pt x="396239" y="355600"/>
                  </a:lnTo>
                  <a:lnTo>
                    <a:pt x="396239" y="354457"/>
                  </a:lnTo>
                  <a:close/>
                </a:path>
                <a:path w="429259" h="355600">
                  <a:moveTo>
                    <a:pt x="397510" y="353187"/>
                  </a:moveTo>
                  <a:lnTo>
                    <a:pt x="34290" y="353187"/>
                  </a:lnTo>
                  <a:lnTo>
                    <a:pt x="34290" y="354457"/>
                  </a:lnTo>
                  <a:lnTo>
                    <a:pt x="397510" y="354457"/>
                  </a:lnTo>
                  <a:lnTo>
                    <a:pt x="397510" y="353187"/>
                  </a:lnTo>
                  <a:close/>
                </a:path>
                <a:path w="429259" h="355600">
                  <a:moveTo>
                    <a:pt x="400050" y="351917"/>
                  </a:moveTo>
                  <a:lnTo>
                    <a:pt x="33020" y="351917"/>
                  </a:lnTo>
                  <a:lnTo>
                    <a:pt x="33020" y="353187"/>
                  </a:lnTo>
                  <a:lnTo>
                    <a:pt x="34290" y="353187"/>
                  </a:lnTo>
                  <a:lnTo>
                    <a:pt x="400050" y="353060"/>
                  </a:lnTo>
                  <a:lnTo>
                    <a:pt x="400050" y="351917"/>
                  </a:lnTo>
                  <a:close/>
                </a:path>
                <a:path w="429259" h="355600">
                  <a:moveTo>
                    <a:pt x="400050" y="353060"/>
                  </a:moveTo>
                  <a:lnTo>
                    <a:pt x="397510" y="353060"/>
                  </a:lnTo>
                  <a:lnTo>
                    <a:pt x="400050" y="353187"/>
                  </a:lnTo>
                  <a:close/>
                </a:path>
                <a:path w="429259" h="355600">
                  <a:moveTo>
                    <a:pt x="401320" y="351790"/>
                  </a:moveTo>
                  <a:lnTo>
                    <a:pt x="30480" y="351790"/>
                  </a:lnTo>
                  <a:lnTo>
                    <a:pt x="401320" y="351917"/>
                  </a:lnTo>
                  <a:close/>
                </a:path>
                <a:path w="429259" h="355600">
                  <a:moveTo>
                    <a:pt x="426720" y="327787"/>
                  </a:moveTo>
                  <a:lnTo>
                    <a:pt x="425450" y="327787"/>
                  </a:lnTo>
                  <a:lnTo>
                    <a:pt x="425450" y="329057"/>
                  </a:lnTo>
                  <a:lnTo>
                    <a:pt x="426720" y="329057"/>
                  </a:lnTo>
                  <a:lnTo>
                    <a:pt x="426720" y="327787"/>
                  </a:lnTo>
                  <a:close/>
                </a:path>
                <a:path w="429259" h="355600">
                  <a:moveTo>
                    <a:pt x="429260" y="323977"/>
                  </a:moveTo>
                  <a:lnTo>
                    <a:pt x="425450" y="323977"/>
                  </a:lnTo>
                  <a:lnTo>
                    <a:pt x="425450" y="327660"/>
                  </a:lnTo>
                  <a:lnTo>
                    <a:pt x="426720" y="327660"/>
                  </a:lnTo>
                  <a:lnTo>
                    <a:pt x="427989" y="327787"/>
                  </a:lnTo>
                  <a:lnTo>
                    <a:pt x="427989" y="326517"/>
                  </a:lnTo>
                  <a:lnTo>
                    <a:pt x="429260" y="326517"/>
                  </a:lnTo>
                  <a:lnTo>
                    <a:pt x="429260" y="323977"/>
                  </a:lnTo>
                  <a:close/>
                </a:path>
                <a:path w="429259" h="355600">
                  <a:moveTo>
                    <a:pt x="3810" y="323977"/>
                  </a:moveTo>
                  <a:lnTo>
                    <a:pt x="1270" y="323977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326517"/>
                  </a:lnTo>
                  <a:lnTo>
                    <a:pt x="3810" y="326517"/>
                  </a:lnTo>
                  <a:lnTo>
                    <a:pt x="3810" y="323977"/>
                  </a:lnTo>
                  <a:close/>
                </a:path>
                <a:path w="429259" h="355600">
                  <a:moveTo>
                    <a:pt x="3810" y="321437"/>
                  </a:moveTo>
                  <a:lnTo>
                    <a:pt x="0" y="321437"/>
                  </a:lnTo>
                  <a:lnTo>
                    <a:pt x="0" y="323977"/>
                  </a:lnTo>
                  <a:lnTo>
                    <a:pt x="1270" y="323977"/>
                  </a:lnTo>
                  <a:lnTo>
                    <a:pt x="3810" y="323850"/>
                  </a:lnTo>
                  <a:lnTo>
                    <a:pt x="3810" y="321437"/>
                  </a:lnTo>
                  <a:close/>
                </a:path>
                <a:path w="429259" h="355600">
                  <a:moveTo>
                    <a:pt x="429260" y="321437"/>
                  </a:moveTo>
                  <a:lnTo>
                    <a:pt x="425450" y="321437"/>
                  </a:lnTo>
                  <a:lnTo>
                    <a:pt x="425450" y="323850"/>
                  </a:lnTo>
                  <a:lnTo>
                    <a:pt x="429260" y="323850"/>
                  </a:lnTo>
                  <a:lnTo>
                    <a:pt x="429260" y="321437"/>
                  </a:lnTo>
                  <a:close/>
                </a:path>
                <a:path w="429259" h="355600">
                  <a:moveTo>
                    <a:pt x="3810" y="317627"/>
                  </a:moveTo>
                  <a:lnTo>
                    <a:pt x="0" y="317627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7627"/>
                  </a:lnTo>
                  <a:close/>
                </a:path>
                <a:path w="429259" h="355600">
                  <a:moveTo>
                    <a:pt x="429260" y="317627"/>
                  </a:moveTo>
                  <a:lnTo>
                    <a:pt x="425450" y="317627"/>
                  </a:lnTo>
                  <a:lnTo>
                    <a:pt x="425450" y="321310"/>
                  </a:lnTo>
                  <a:lnTo>
                    <a:pt x="429260" y="321310"/>
                  </a:lnTo>
                  <a:lnTo>
                    <a:pt x="429260" y="317627"/>
                  </a:lnTo>
                  <a:close/>
                </a:path>
                <a:path w="429259" h="355600">
                  <a:moveTo>
                    <a:pt x="3810" y="315087"/>
                  </a:moveTo>
                  <a:lnTo>
                    <a:pt x="0" y="315087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5087"/>
                  </a:lnTo>
                  <a:close/>
                </a:path>
                <a:path w="429259" h="355600">
                  <a:moveTo>
                    <a:pt x="429260" y="315087"/>
                  </a:moveTo>
                  <a:lnTo>
                    <a:pt x="425450" y="315087"/>
                  </a:lnTo>
                  <a:lnTo>
                    <a:pt x="425450" y="317500"/>
                  </a:lnTo>
                  <a:lnTo>
                    <a:pt x="429260" y="317500"/>
                  </a:lnTo>
                  <a:lnTo>
                    <a:pt x="429260" y="315087"/>
                  </a:lnTo>
                  <a:close/>
                </a:path>
                <a:path w="429259" h="355600">
                  <a:moveTo>
                    <a:pt x="3810" y="311277"/>
                  </a:moveTo>
                  <a:lnTo>
                    <a:pt x="0" y="311277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11277"/>
                  </a:lnTo>
                  <a:close/>
                </a:path>
                <a:path w="429259" h="355600">
                  <a:moveTo>
                    <a:pt x="429260" y="311277"/>
                  </a:moveTo>
                  <a:lnTo>
                    <a:pt x="425450" y="311277"/>
                  </a:lnTo>
                  <a:lnTo>
                    <a:pt x="425450" y="314960"/>
                  </a:lnTo>
                  <a:lnTo>
                    <a:pt x="429260" y="314960"/>
                  </a:lnTo>
                  <a:lnTo>
                    <a:pt x="429260" y="311277"/>
                  </a:lnTo>
                  <a:close/>
                </a:path>
                <a:path w="429259" h="355600">
                  <a:moveTo>
                    <a:pt x="3810" y="302387"/>
                  </a:moveTo>
                  <a:lnTo>
                    <a:pt x="0" y="302387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2387"/>
                  </a:lnTo>
                  <a:close/>
                </a:path>
                <a:path w="429259" h="355600">
                  <a:moveTo>
                    <a:pt x="429260" y="302387"/>
                  </a:moveTo>
                  <a:lnTo>
                    <a:pt x="425450" y="302387"/>
                  </a:lnTo>
                  <a:lnTo>
                    <a:pt x="425450" y="311150"/>
                  </a:lnTo>
                  <a:lnTo>
                    <a:pt x="429260" y="311150"/>
                  </a:lnTo>
                  <a:lnTo>
                    <a:pt x="429260" y="302387"/>
                  </a:lnTo>
                  <a:close/>
                </a:path>
                <a:path w="429259" h="355600">
                  <a:moveTo>
                    <a:pt x="3810" y="298577"/>
                  </a:moveTo>
                  <a:lnTo>
                    <a:pt x="0" y="298577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8577"/>
                  </a:lnTo>
                  <a:close/>
                </a:path>
                <a:path w="429259" h="355600">
                  <a:moveTo>
                    <a:pt x="429260" y="298577"/>
                  </a:moveTo>
                  <a:lnTo>
                    <a:pt x="425450" y="298577"/>
                  </a:lnTo>
                  <a:lnTo>
                    <a:pt x="425450" y="302260"/>
                  </a:lnTo>
                  <a:lnTo>
                    <a:pt x="429260" y="302260"/>
                  </a:lnTo>
                  <a:lnTo>
                    <a:pt x="429260" y="298577"/>
                  </a:lnTo>
                  <a:close/>
                </a:path>
                <a:path w="429259" h="355600">
                  <a:moveTo>
                    <a:pt x="3810" y="296037"/>
                  </a:moveTo>
                  <a:lnTo>
                    <a:pt x="0" y="296037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6037"/>
                  </a:lnTo>
                  <a:close/>
                </a:path>
                <a:path w="429259" h="355600">
                  <a:moveTo>
                    <a:pt x="429260" y="296037"/>
                  </a:moveTo>
                  <a:lnTo>
                    <a:pt x="425450" y="296037"/>
                  </a:lnTo>
                  <a:lnTo>
                    <a:pt x="425450" y="298450"/>
                  </a:lnTo>
                  <a:lnTo>
                    <a:pt x="429260" y="298450"/>
                  </a:lnTo>
                  <a:lnTo>
                    <a:pt x="429260" y="296037"/>
                  </a:lnTo>
                  <a:close/>
                </a:path>
                <a:path w="429259" h="355600">
                  <a:moveTo>
                    <a:pt x="3810" y="289687"/>
                  </a:moveTo>
                  <a:lnTo>
                    <a:pt x="0" y="289687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687"/>
                  </a:lnTo>
                  <a:close/>
                </a:path>
                <a:path w="429259" h="355600">
                  <a:moveTo>
                    <a:pt x="429260" y="289687"/>
                  </a:moveTo>
                  <a:lnTo>
                    <a:pt x="425450" y="289687"/>
                  </a:lnTo>
                  <a:lnTo>
                    <a:pt x="425450" y="295910"/>
                  </a:lnTo>
                  <a:lnTo>
                    <a:pt x="429260" y="295910"/>
                  </a:lnTo>
                  <a:lnTo>
                    <a:pt x="429260" y="289687"/>
                  </a:lnTo>
                  <a:close/>
                </a:path>
                <a:path w="429259" h="355600">
                  <a:moveTo>
                    <a:pt x="3810" y="287147"/>
                  </a:moveTo>
                  <a:lnTo>
                    <a:pt x="0" y="287147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7147"/>
                  </a:lnTo>
                  <a:close/>
                </a:path>
                <a:path w="429259" h="355600">
                  <a:moveTo>
                    <a:pt x="429260" y="287147"/>
                  </a:moveTo>
                  <a:lnTo>
                    <a:pt x="425450" y="287147"/>
                  </a:lnTo>
                  <a:lnTo>
                    <a:pt x="425450" y="289560"/>
                  </a:lnTo>
                  <a:lnTo>
                    <a:pt x="429260" y="289560"/>
                  </a:lnTo>
                  <a:lnTo>
                    <a:pt x="429260" y="287147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58139" y="302387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40" h="347979">
                  <a:moveTo>
                    <a:pt x="381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3659"/>
                  </a:lnTo>
                  <a:close/>
                </a:path>
                <a:path w="421640" h="347979">
                  <a:moveTo>
                    <a:pt x="421640" y="73659"/>
                  </a:moveTo>
                  <a:lnTo>
                    <a:pt x="417830" y="73659"/>
                  </a:lnTo>
                  <a:lnTo>
                    <a:pt x="417830" y="80009"/>
                  </a:lnTo>
                  <a:lnTo>
                    <a:pt x="421640" y="80009"/>
                  </a:lnTo>
                  <a:lnTo>
                    <a:pt x="421640" y="73659"/>
                  </a:lnTo>
                  <a:close/>
                </a:path>
                <a:path w="421640" h="347979">
                  <a:moveTo>
                    <a:pt x="3810" y="54609"/>
                  </a:moveTo>
                  <a:lnTo>
                    <a:pt x="0" y="54609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4609"/>
                  </a:lnTo>
                  <a:close/>
                </a:path>
                <a:path w="421640" h="347979">
                  <a:moveTo>
                    <a:pt x="421640" y="54609"/>
                  </a:moveTo>
                  <a:lnTo>
                    <a:pt x="417830" y="54609"/>
                  </a:lnTo>
                  <a:lnTo>
                    <a:pt x="417830" y="72389"/>
                  </a:lnTo>
                  <a:lnTo>
                    <a:pt x="421640" y="72389"/>
                  </a:lnTo>
                  <a:lnTo>
                    <a:pt x="421640" y="54609"/>
                  </a:lnTo>
                  <a:close/>
                </a:path>
                <a:path w="421640" h="347979">
                  <a:moveTo>
                    <a:pt x="381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52069"/>
                  </a:lnTo>
                  <a:close/>
                </a:path>
                <a:path w="421640" h="347979">
                  <a:moveTo>
                    <a:pt x="421640" y="52069"/>
                  </a:moveTo>
                  <a:lnTo>
                    <a:pt x="417830" y="52069"/>
                  </a:lnTo>
                  <a:lnTo>
                    <a:pt x="417830" y="53339"/>
                  </a:lnTo>
                  <a:lnTo>
                    <a:pt x="421640" y="53339"/>
                  </a:lnTo>
                  <a:lnTo>
                    <a:pt x="421640" y="52069"/>
                  </a:lnTo>
                  <a:close/>
                </a:path>
                <a:path w="421640" h="347979">
                  <a:moveTo>
                    <a:pt x="381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8259"/>
                  </a:lnTo>
                  <a:close/>
                </a:path>
                <a:path w="421640" h="347979">
                  <a:moveTo>
                    <a:pt x="421640" y="48259"/>
                  </a:moveTo>
                  <a:lnTo>
                    <a:pt x="417830" y="48259"/>
                  </a:lnTo>
                  <a:lnTo>
                    <a:pt x="417830" y="50799"/>
                  </a:lnTo>
                  <a:lnTo>
                    <a:pt x="421640" y="50799"/>
                  </a:lnTo>
                  <a:lnTo>
                    <a:pt x="421640" y="48259"/>
                  </a:lnTo>
                  <a:close/>
                </a:path>
                <a:path w="421640" h="347979">
                  <a:moveTo>
                    <a:pt x="3810" y="41909"/>
                  </a:moveTo>
                  <a:lnTo>
                    <a:pt x="0" y="4190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1909"/>
                  </a:lnTo>
                  <a:close/>
                </a:path>
                <a:path w="421640" h="347979">
                  <a:moveTo>
                    <a:pt x="421640" y="41909"/>
                  </a:moveTo>
                  <a:lnTo>
                    <a:pt x="417830" y="41909"/>
                  </a:lnTo>
                  <a:lnTo>
                    <a:pt x="417830" y="46989"/>
                  </a:lnTo>
                  <a:lnTo>
                    <a:pt x="421640" y="46989"/>
                  </a:lnTo>
                  <a:lnTo>
                    <a:pt x="421640" y="41909"/>
                  </a:lnTo>
                  <a:close/>
                </a:path>
                <a:path w="421640" h="347979">
                  <a:moveTo>
                    <a:pt x="3810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9369"/>
                  </a:lnTo>
                  <a:close/>
                </a:path>
                <a:path w="421640" h="347979">
                  <a:moveTo>
                    <a:pt x="421640" y="39369"/>
                  </a:moveTo>
                  <a:lnTo>
                    <a:pt x="417830" y="39369"/>
                  </a:lnTo>
                  <a:lnTo>
                    <a:pt x="417830" y="40639"/>
                  </a:lnTo>
                  <a:lnTo>
                    <a:pt x="421640" y="40639"/>
                  </a:lnTo>
                  <a:lnTo>
                    <a:pt x="421640" y="39369"/>
                  </a:lnTo>
                  <a:close/>
                </a:path>
                <a:path w="421640" h="347979">
                  <a:moveTo>
                    <a:pt x="381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5559"/>
                  </a:lnTo>
                  <a:close/>
                </a:path>
                <a:path w="421640" h="347979">
                  <a:moveTo>
                    <a:pt x="421640" y="35559"/>
                  </a:moveTo>
                  <a:lnTo>
                    <a:pt x="417830" y="35559"/>
                  </a:lnTo>
                  <a:lnTo>
                    <a:pt x="417830" y="38099"/>
                  </a:lnTo>
                  <a:lnTo>
                    <a:pt x="421640" y="38099"/>
                  </a:lnTo>
                  <a:lnTo>
                    <a:pt x="421640" y="35559"/>
                  </a:lnTo>
                  <a:close/>
                </a:path>
                <a:path w="421640" h="347979">
                  <a:moveTo>
                    <a:pt x="381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3019"/>
                  </a:lnTo>
                  <a:close/>
                </a:path>
                <a:path w="421640" h="347979">
                  <a:moveTo>
                    <a:pt x="421640" y="33019"/>
                  </a:moveTo>
                  <a:lnTo>
                    <a:pt x="417830" y="33019"/>
                  </a:lnTo>
                  <a:lnTo>
                    <a:pt x="417830" y="34289"/>
                  </a:lnTo>
                  <a:lnTo>
                    <a:pt x="421640" y="34289"/>
                  </a:lnTo>
                  <a:lnTo>
                    <a:pt x="421640" y="33019"/>
                  </a:lnTo>
                  <a:close/>
                </a:path>
                <a:path w="421640" h="347979">
                  <a:moveTo>
                    <a:pt x="381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9209"/>
                  </a:lnTo>
                  <a:close/>
                </a:path>
                <a:path w="421640" h="347979">
                  <a:moveTo>
                    <a:pt x="421640" y="29209"/>
                  </a:moveTo>
                  <a:lnTo>
                    <a:pt x="417830" y="29209"/>
                  </a:lnTo>
                  <a:lnTo>
                    <a:pt x="417830" y="31749"/>
                  </a:lnTo>
                  <a:lnTo>
                    <a:pt x="421640" y="31749"/>
                  </a:lnTo>
                  <a:lnTo>
                    <a:pt x="421640" y="29209"/>
                  </a:lnTo>
                  <a:close/>
                </a:path>
                <a:path w="421640" h="347979">
                  <a:moveTo>
                    <a:pt x="127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6669"/>
                  </a:lnTo>
                  <a:lnTo>
                    <a:pt x="1270" y="26669"/>
                  </a:lnTo>
                  <a:lnTo>
                    <a:pt x="1270" y="25399"/>
                  </a:lnTo>
                  <a:close/>
                </a:path>
                <a:path w="421640" h="347979">
                  <a:moveTo>
                    <a:pt x="421640" y="26669"/>
                  </a:moveTo>
                  <a:lnTo>
                    <a:pt x="417830" y="26669"/>
                  </a:lnTo>
                  <a:lnTo>
                    <a:pt x="417830" y="27939"/>
                  </a:lnTo>
                  <a:lnTo>
                    <a:pt x="421640" y="27939"/>
                  </a:lnTo>
                  <a:lnTo>
                    <a:pt x="421640" y="26669"/>
                  </a:lnTo>
                  <a:close/>
                </a:path>
                <a:path w="421640" h="347979">
                  <a:moveTo>
                    <a:pt x="3810" y="22859"/>
                  </a:moveTo>
                  <a:lnTo>
                    <a:pt x="2539" y="22859"/>
                  </a:lnTo>
                  <a:lnTo>
                    <a:pt x="2539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21640" h="347979">
                  <a:moveTo>
                    <a:pt x="421640" y="22859"/>
                  </a:moveTo>
                  <a:lnTo>
                    <a:pt x="417830" y="22859"/>
                  </a:lnTo>
                  <a:lnTo>
                    <a:pt x="417830" y="25399"/>
                  </a:lnTo>
                  <a:lnTo>
                    <a:pt x="421640" y="25399"/>
                  </a:lnTo>
                  <a:lnTo>
                    <a:pt x="421640" y="22859"/>
                  </a:lnTo>
                  <a:close/>
                </a:path>
                <a:path w="421640" h="347979">
                  <a:moveTo>
                    <a:pt x="420369" y="21589"/>
                  </a:moveTo>
                  <a:lnTo>
                    <a:pt x="419100" y="21589"/>
                  </a:lnTo>
                  <a:lnTo>
                    <a:pt x="419100" y="22859"/>
                  </a:lnTo>
                  <a:lnTo>
                    <a:pt x="420369" y="22859"/>
                  </a:lnTo>
                  <a:lnTo>
                    <a:pt x="420369" y="21589"/>
                  </a:lnTo>
                  <a:close/>
                </a:path>
                <a:path w="421640" h="347979">
                  <a:moveTo>
                    <a:pt x="30480" y="0"/>
                  </a:moveTo>
                  <a:lnTo>
                    <a:pt x="27939" y="0"/>
                  </a:lnTo>
                  <a:lnTo>
                    <a:pt x="27939" y="2539"/>
                  </a:lnTo>
                  <a:lnTo>
                    <a:pt x="394970" y="2539"/>
                  </a:lnTo>
                  <a:lnTo>
                    <a:pt x="394970" y="1269"/>
                  </a:lnTo>
                  <a:lnTo>
                    <a:pt x="30480" y="1269"/>
                  </a:lnTo>
                  <a:lnTo>
                    <a:pt x="30480" y="0"/>
                  </a:lnTo>
                  <a:close/>
                </a:path>
                <a:path w="421640" h="347979">
                  <a:moveTo>
                    <a:pt x="394970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21640" h="347979">
                  <a:moveTo>
                    <a:pt x="3810" y="80010"/>
                  </a:moveTo>
                  <a:lnTo>
                    <a:pt x="0" y="8001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80010"/>
                  </a:lnTo>
                  <a:close/>
                </a:path>
                <a:path w="421640" h="347979">
                  <a:moveTo>
                    <a:pt x="421640" y="80010"/>
                  </a:moveTo>
                  <a:lnTo>
                    <a:pt x="417830" y="80010"/>
                  </a:lnTo>
                  <a:lnTo>
                    <a:pt x="417830" y="162559"/>
                  </a:lnTo>
                  <a:lnTo>
                    <a:pt x="421640" y="162559"/>
                  </a:lnTo>
                  <a:lnTo>
                    <a:pt x="421640" y="80010"/>
                  </a:lnTo>
                  <a:close/>
                </a:path>
                <a:path w="421640" h="347979">
                  <a:moveTo>
                    <a:pt x="3810" y="162560"/>
                  </a:moveTo>
                  <a:lnTo>
                    <a:pt x="0" y="16256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162560"/>
                  </a:lnTo>
                  <a:close/>
                </a:path>
                <a:path w="421640" h="347979">
                  <a:moveTo>
                    <a:pt x="421640" y="162560"/>
                  </a:moveTo>
                  <a:lnTo>
                    <a:pt x="417830" y="162560"/>
                  </a:lnTo>
                  <a:lnTo>
                    <a:pt x="417830" y="223519"/>
                  </a:lnTo>
                  <a:lnTo>
                    <a:pt x="421640" y="223519"/>
                  </a:lnTo>
                  <a:lnTo>
                    <a:pt x="421640" y="162560"/>
                  </a:lnTo>
                  <a:close/>
                </a:path>
                <a:path w="421640" h="347979">
                  <a:moveTo>
                    <a:pt x="3810" y="223520"/>
                  </a:moveTo>
                  <a:lnTo>
                    <a:pt x="0" y="22352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23520"/>
                  </a:lnTo>
                  <a:close/>
                </a:path>
                <a:path w="421640" h="347979">
                  <a:moveTo>
                    <a:pt x="421640" y="223520"/>
                  </a:moveTo>
                  <a:lnTo>
                    <a:pt x="417830" y="223520"/>
                  </a:lnTo>
                  <a:lnTo>
                    <a:pt x="417830" y="264159"/>
                  </a:lnTo>
                  <a:lnTo>
                    <a:pt x="421640" y="264159"/>
                  </a:lnTo>
                  <a:lnTo>
                    <a:pt x="421640" y="223520"/>
                  </a:lnTo>
                  <a:close/>
                </a:path>
                <a:path w="421640" h="347979">
                  <a:moveTo>
                    <a:pt x="3810" y="264160"/>
                  </a:moveTo>
                  <a:lnTo>
                    <a:pt x="0" y="26416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64160"/>
                  </a:lnTo>
                  <a:close/>
                </a:path>
                <a:path w="421640" h="347979">
                  <a:moveTo>
                    <a:pt x="421640" y="264160"/>
                  </a:moveTo>
                  <a:lnTo>
                    <a:pt x="417830" y="264160"/>
                  </a:lnTo>
                  <a:lnTo>
                    <a:pt x="417830" y="283209"/>
                  </a:lnTo>
                  <a:lnTo>
                    <a:pt x="421640" y="283209"/>
                  </a:lnTo>
                  <a:lnTo>
                    <a:pt x="421640" y="264160"/>
                  </a:lnTo>
                  <a:close/>
                </a:path>
                <a:path w="421640" h="347979">
                  <a:moveTo>
                    <a:pt x="397510" y="346709"/>
                  </a:moveTo>
                  <a:lnTo>
                    <a:pt x="26670" y="346709"/>
                  </a:lnTo>
                  <a:lnTo>
                    <a:pt x="26670" y="347979"/>
                  </a:lnTo>
                  <a:lnTo>
                    <a:pt x="397510" y="347979"/>
                  </a:lnTo>
                  <a:lnTo>
                    <a:pt x="397510" y="346709"/>
                  </a:lnTo>
                  <a:close/>
                </a:path>
                <a:path w="421640" h="347979">
                  <a:moveTo>
                    <a:pt x="398779" y="345693"/>
                  </a:moveTo>
                  <a:lnTo>
                    <a:pt x="25400" y="345693"/>
                  </a:lnTo>
                  <a:lnTo>
                    <a:pt x="25400" y="346709"/>
                  </a:lnTo>
                  <a:lnTo>
                    <a:pt x="398779" y="346709"/>
                  </a:lnTo>
                  <a:lnTo>
                    <a:pt x="398779" y="345693"/>
                  </a:lnTo>
                  <a:close/>
                </a:path>
                <a:path w="421640" h="347979">
                  <a:moveTo>
                    <a:pt x="400050" y="344296"/>
                  </a:moveTo>
                  <a:lnTo>
                    <a:pt x="24130" y="344296"/>
                  </a:lnTo>
                  <a:lnTo>
                    <a:pt x="24130" y="345693"/>
                  </a:lnTo>
                  <a:lnTo>
                    <a:pt x="25400" y="345693"/>
                  </a:lnTo>
                  <a:lnTo>
                    <a:pt x="25400" y="345439"/>
                  </a:lnTo>
                  <a:lnTo>
                    <a:pt x="400050" y="345439"/>
                  </a:lnTo>
                  <a:lnTo>
                    <a:pt x="400050" y="344296"/>
                  </a:lnTo>
                  <a:close/>
                </a:path>
                <a:path w="421640" h="347979">
                  <a:moveTo>
                    <a:pt x="400050" y="345439"/>
                  </a:moveTo>
                  <a:lnTo>
                    <a:pt x="398779" y="345439"/>
                  </a:lnTo>
                  <a:lnTo>
                    <a:pt x="398779" y="345693"/>
                  </a:lnTo>
                  <a:lnTo>
                    <a:pt x="400050" y="345693"/>
                  </a:lnTo>
                  <a:lnTo>
                    <a:pt x="400050" y="345439"/>
                  </a:lnTo>
                  <a:close/>
                </a:path>
                <a:path w="421640" h="347979">
                  <a:moveTo>
                    <a:pt x="402590" y="344169"/>
                  </a:moveTo>
                  <a:lnTo>
                    <a:pt x="22860" y="344169"/>
                  </a:lnTo>
                  <a:lnTo>
                    <a:pt x="402590" y="344296"/>
                  </a:lnTo>
                  <a:close/>
                </a:path>
                <a:path w="421640" h="347979">
                  <a:moveTo>
                    <a:pt x="420369" y="326643"/>
                  </a:moveTo>
                  <a:lnTo>
                    <a:pt x="417830" y="326643"/>
                  </a:lnTo>
                  <a:lnTo>
                    <a:pt x="417830" y="329056"/>
                  </a:lnTo>
                  <a:lnTo>
                    <a:pt x="419100" y="329056"/>
                  </a:lnTo>
                  <a:lnTo>
                    <a:pt x="419100" y="327659"/>
                  </a:lnTo>
                  <a:lnTo>
                    <a:pt x="420369" y="327659"/>
                  </a:lnTo>
                  <a:lnTo>
                    <a:pt x="420369" y="326643"/>
                  </a:lnTo>
                  <a:close/>
                </a:path>
                <a:path w="421640" h="347979">
                  <a:moveTo>
                    <a:pt x="3810" y="323976"/>
                  </a:moveTo>
                  <a:lnTo>
                    <a:pt x="1270" y="323976"/>
                  </a:lnTo>
                  <a:lnTo>
                    <a:pt x="1270" y="325246"/>
                  </a:lnTo>
                  <a:lnTo>
                    <a:pt x="2539" y="325246"/>
                  </a:lnTo>
                  <a:lnTo>
                    <a:pt x="2539" y="326643"/>
                  </a:lnTo>
                  <a:lnTo>
                    <a:pt x="3810" y="326643"/>
                  </a:lnTo>
                  <a:lnTo>
                    <a:pt x="3810" y="323976"/>
                  </a:lnTo>
                  <a:close/>
                </a:path>
                <a:path w="421640" h="347979">
                  <a:moveTo>
                    <a:pt x="421640" y="323976"/>
                  </a:moveTo>
                  <a:lnTo>
                    <a:pt x="417830" y="323976"/>
                  </a:lnTo>
                  <a:lnTo>
                    <a:pt x="417830" y="326389"/>
                  </a:lnTo>
                  <a:lnTo>
                    <a:pt x="420369" y="326389"/>
                  </a:lnTo>
                  <a:lnTo>
                    <a:pt x="420369" y="326643"/>
                  </a:lnTo>
                  <a:lnTo>
                    <a:pt x="421640" y="326643"/>
                  </a:lnTo>
                  <a:lnTo>
                    <a:pt x="421640" y="323976"/>
                  </a:lnTo>
                  <a:close/>
                </a:path>
                <a:path w="421640" h="347979">
                  <a:moveTo>
                    <a:pt x="3810" y="320293"/>
                  </a:moveTo>
                  <a:lnTo>
                    <a:pt x="0" y="320293"/>
                  </a:lnTo>
                  <a:lnTo>
                    <a:pt x="0" y="323976"/>
                  </a:lnTo>
                  <a:lnTo>
                    <a:pt x="1270" y="323976"/>
                  </a:lnTo>
                  <a:lnTo>
                    <a:pt x="3810" y="323850"/>
                  </a:lnTo>
                  <a:lnTo>
                    <a:pt x="3810" y="320293"/>
                  </a:lnTo>
                  <a:close/>
                </a:path>
                <a:path w="421640" h="347979">
                  <a:moveTo>
                    <a:pt x="421640" y="320293"/>
                  </a:moveTo>
                  <a:lnTo>
                    <a:pt x="417830" y="320293"/>
                  </a:lnTo>
                  <a:lnTo>
                    <a:pt x="417830" y="323850"/>
                  </a:lnTo>
                  <a:lnTo>
                    <a:pt x="421640" y="323850"/>
                  </a:lnTo>
                  <a:lnTo>
                    <a:pt x="421640" y="320293"/>
                  </a:lnTo>
                  <a:close/>
                </a:path>
                <a:path w="421640" h="347979">
                  <a:moveTo>
                    <a:pt x="3810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7626"/>
                  </a:lnTo>
                  <a:close/>
                </a:path>
                <a:path w="421640" h="347979">
                  <a:moveTo>
                    <a:pt x="421640" y="317626"/>
                  </a:moveTo>
                  <a:lnTo>
                    <a:pt x="417830" y="317626"/>
                  </a:lnTo>
                  <a:lnTo>
                    <a:pt x="417830" y="320039"/>
                  </a:lnTo>
                  <a:lnTo>
                    <a:pt x="421640" y="320039"/>
                  </a:lnTo>
                  <a:lnTo>
                    <a:pt x="421640" y="317626"/>
                  </a:lnTo>
                  <a:close/>
                </a:path>
                <a:path w="421640" h="347979">
                  <a:moveTo>
                    <a:pt x="3810" y="313816"/>
                  </a:moveTo>
                  <a:lnTo>
                    <a:pt x="0" y="313816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3816"/>
                  </a:lnTo>
                  <a:close/>
                </a:path>
                <a:path w="421640" h="347979">
                  <a:moveTo>
                    <a:pt x="421640" y="313816"/>
                  </a:moveTo>
                  <a:lnTo>
                    <a:pt x="417830" y="313816"/>
                  </a:lnTo>
                  <a:lnTo>
                    <a:pt x="417830" y="317499"/>
                  </a:lnTo>
                  <a:lnTo>
                    <a:pt x="421640" y="317499"/>
                  </a:lnTo>
                  <a:lnTo>
                    <a:pt x="421640" y="313816"/>
                  </a:lnTo>
                  <a:close/>
                </a:path>
                <a:path w="421640" h="347979">
                  <a:moveTo>
                    <a:pt x="3810" y="311276"/>
                  </a:moveTo>
                  <a:lnTo>
                    <a:pt x="0" y="311276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1276"/>
                  </a:lnTo>
                  <a:close/>
                </a:path>
                <a:path w="421640" h="347979">
                  <a:moveTo>
                    <a:pt x="421640" y="311276"/>
                  </a:moveTo>
                  <a:lnTo>
                    <a:pt x="417830" y="311276"/>
                  </a:lnTo>
                  <a:lnTo>
                    <a:pt x="417830" y="313689"/>
                  </a:lnTo>
                  <a:lnTo>
                    <a:pt x="421640" y="313689"/>
                  </a:lnTo>
                  <a:lnTo>
                    <a:pt x="421640" y="311276"/>
                  </a:lnTo>
                  <a:close/>
                </a:path>
                <a:path w="421640" h="347979">
                  <a:moveTo>
                    <a:pt x="3810" y="307466"/>
                  </a:moveTo>
                  <a:lnTo>
                    <a:pt x="0" y="307466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7466"/>
                  </a:lnTo>
                  <a:close/>
                </a:path>
                <a:path w="421640" h="347979">
                  <a:moveTo>
                    <a:pt x="421640" y="307466"/>
                  </a:moveTo>
                  <a:lnTo>
                    <a:pt x="417830" y="307466"/>
                  </a:lnTo>
                  <a:lnTo>
                    <a:pt x="417830" y="311149"/>
                  </a:lnTo>
                  <a:lnTo>
                    <a:pt x="421640" y="311149"/>
                  </a:lnTo>
                  <a:lnTo>
                    <a:pt x="421640" y="307466"/>
                  </a:lnTo>
                  <a:close/>
                </a:path>
                <a:path w="421640" h="347979">
                  <a:moveTo>
                    <a:pt x="3810" y="298576"/>
                  </a:moveTo>
                  <a:lnTo>
                    <a:pt x="0" y="298576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298576"/>
                  </a:lnTo>
                  <a:close/>
                </a:path>
                <a:path w="421640" h="347979">
                  <a:moveTo>
                    <a:pt x="421640" y="298576"/>
                  </a:moveTo>
                  <a:lnTo>
                    <a:pt x="417830" y="298576"/>
                  </a:lnTo>
                  <a:lnTo>
                    <a:pt x="417830" y="307339"/>
                  </a:lnTo>
                  <a:lnTo>
                    <a:pt x="421640" y="307339"/>
                  </a:lnTo>
                  <a:lnTo>
                    <a:pt x="421640" y="298576"/>
                  </a:lnTo>
                  <a:close/>
                </a:path>
                <a:path w="421640" h="347979">
                  <a:moveTo>
                    <a:pt x="3810" y="294766"/>
                  </a:moveTo>
                  <a:lnTo>
                    <a:pt x="0" y="294766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4766"/>
                  </a:lnTo>
                  <a:close/>
                </a:path>
                <a:path w="421640" h="347979">
                  <a:moveTo>
                    <a:pt x="421640" y="294766"/>
                  </a:moveTo>
                  <a:lnTo>
                    <a:pt x="417830" y="294766"/>
                  </a:lnTo>
                  <a:lnTo>
                    <a:pt x="417830" y="298449"/>
                  </a:lnTo>
                  <a:lnTo>
                    <a:pt x="421640" y="298449"/>
                  </a:lnTo>
                  <a:lnTo>
                    <a:pt x="421640" y="294766"/>
                  </a:lnTo>
                  <a:close/>
                </a:path>
                <a:path w="421640" h="347979">
                  <a:moveTo>
                    <a:pt x="3810" y="292226"/>
                  </a:moveTo>
                  <a:lnTo>
                    <a:pt x="0" y="292226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2226"/>
                  </a:lnTo>
                  <a:close/>
                </a:path>
                <a:path w="421640" h="347979">
                  <a:moveTo>
                    <a:pt x="421640" y="292226"/>
                  </a:moveTo>
                  <a:lnTo>
                    <a:pt x="417830" y="292226"/>
                  </a:lnTo>
                  <a:lnTo>
                    <a:pt x="417830" y="294639"/>
                  </a:lnTo>
                  <a:lnTo>
                    <a:pt x="421640" y="294639"/>
                  </a:lnTo>
                  <a:lnTo>
                    <a:pt x="421640" y="292226"/>
                  </a:lnTo>
                  <a:close/>
                </a:path>
                <a:path w="421640" h="347979">
                  <a:moveTo>
                    <a:pt x="3810" y="285876"/>
                  </a:moveTo>
                  <a:lnTo>
                    <a:pt x="0" y="285876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876"/>
                  </a:lnTo>
                  <a:close/>
                </a:path>
                <a:path w="421640" h="347979">
                  <a:moveTo>
                    <a:pt x="421640" y="285876"/>
                  </a:moveTo>
                  <a:lnTo>
                    <a:pt x="417830" y="285876"/>
                  </a:lnTo>
                  <a:lnTo>
                    <a:pt x="417830" y="292099"/>
                  </a:lnTo>
                  <a:lnTo>
                    <a:pt x="421640" y="292099"/>
                  </a:lnTo>
                  <a:lnTo>
                    <a:pt x="421640" y="285876"/>
                  </a:lnTo>
                  <a:close/>
                </a:path>
                <a:path w="421640" h="347979">
                  <a:moveTo>
                    <a:pt x="3810" y="283336"/>
                  </a:moveTo>
                  <a:lnTo>
                    <a:pt x="0" y="283336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3336"/>
                  </a:lnTo>
                  <a:close/>
                </a:path>
                <a:path w="421640" h="347979">
                  <a:moveTo>
                    <a:pt x="421640" y="283336"/>
                  </a:moveTo>
                  <a:lnTo>
                    <a:pt x="417830" y="283336"/>
                  </a:lnTo>
                  <a:lnTo>
                    <a:pt x="417830" y="285749"/>
                  </a:lnTo>
                  <a:lnTo>
                    <a:pt x="421640" y="285749"/>
                  </a:lnTo>
                  <a:lnTo>
                    <a:pt x="421640" y="283336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61949" y="302641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29">
                  <a:moveTo>
                    <a:pt x="381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19"/>
                  </a:lnTo>
                  <a:close/>
                </a:path>
                <a:path w="414020" h="341629">
                  <a:moveTo>
                    <a:pt x="414020" y="71119"/>
                  </a:moveTo>
                  <a:lnTo>
                    <a:pt x="410209" y="71119"/>
                  </a:lnTo>
                  <a:lnTo>
                    <a:pt x="410209" y="77469"/>
                  </a:lnTo>
                  <a:lnTo>
                    <a:pt x="414020" y="77469"/>
                  </a:lnTo>
                  <a:lnTo>
                    <a:pt x="414020" y="71119"/>
                  </a:lnTo>
                  <a:close/>
                </a:path>
                <a:path w="414020" h="341629">
                  <a:moveTo>
                    <a:pt x="3810" y="52069"/>
                  </a:moveTo>
                  <a:lnTo>
                    <a:pt x="0" y="5206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52069"/>
                  </a:lnTo>
                  <a:close/>
                </a:path>
                <a:path w="414020" h="341629">
                  <a:moveTo>
                    <a:pt x="414020" y="52069"/>
                  </a:moveTo>
                  <a:lnTo>
                    <a:pt x="410209" y="52069"/>
                  </a:lnTo>
                  <a:lnTo>
                    <a:pt x="410209" y="69849"/>
                  </a:lnTo>
                  <a:lnTo>
                    <a:pt x="414020" y="69849"/>
                  </a:lnTo>
                  <a:lnTo>
                    <a:pt x="414020" y="52069"/>
                  </a:lnTo>
                  <a:close/>
                </a:path>
                <a:path w="414020" h="341629">
                  <a:moveTo>
                    <a:pt x="3810" y="4952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9529"/>
                  </a:lnTo>
                  <a:close/>
                </a:path>
                <a:path w="414020" h="341629">
                  <a:moveTo>
                    <a:pt x="414020" y="49529"/>
                  </a:moveTo>
                  <a:lnTo>
                    <a:pt x="410209" y="49529"/>
                  </a:lnTo>
                  <a:lnTo>
                    <a:pt x="410209" y="50799"/>
                  </a:lnTo>
                  <a:lnTo>
                    <a:pt x="414020" y="50799"/>
                  </a:lnTo>
                  <a:lnTo>
                    <a:pt x="414020" y="49529"/>
                  </a:lnTo>
                  <a:close/>
                </a:path>
                <a:path w="414020" h="341629">
                  <a:moveTo>
                    <a:pt x="3810" y="45719"/>
                  </a:moveTo>
                  <a:lnTo>
                    <a:pt x="0" y="45719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5719"/>
                  </a:lnTo>
                  <a:close/>
                </a:path>
                <a:path w="414020" h="341629">
                  <a:moveTo>
                    <a:pt x="414020" y="45719"/>
                  </a:moveTo>
                  <a:lnTo>
                    <a:pt x="410209" y="45719"/>
                  </a:lnTo>
                  <a:lnTo>
                    <a:pt x="410209" y="48259"/>
                  </a:lnTo>
                  <a:lnTo>
                    <a:pt x="414020" y="48259"/>
                  </a:lnTo>
                  <a:lnTo>
                    <a:pt x="414020" y="45719"/>
                  </a:lnTo>
                  <a:close/>
                </a:path>
                <a:path w="414020" h="341629">
                  <a:moveTo>
                    <a:pt x="381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9369"/>
                  </a:lnTo>
                  <a:close/>
                </a:path>
                <a:path w="414020" h="341629">
                  <a:moveTo>
                    <a:pt x="414020" y="39369"/>
                  </a:moveTo>
                  <a:lnTo>
                    <a:pt x="410209" y="39369"/>
                  </a:lnTo>
                  <a:lnTo>
                    <a:pt x="410209" y="44449"/>
                  </a:lnTo>
                  <a:lnTo>
                    <a:pt x="414020" y="44449"/>
                  </a:lnTo>
                  <a:lnTo>
                    <a:pt x="414020" y="39369"/>
                  </a:lnTo>
                  <a:close/>
                </a:path>
                <a:path w="414020" h="341629">
                  <a:moveTo>
                    <a:pt x="3810" y="36829"/>
                  </a:moveTo>
                  <a:lnTo>
                    <a:pt x="0" y="3682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6829"/>
                  </a:lnTo>
                  <a:close/>
                </a:path>
                <a:path w="414020" h="341629">
                  <a:moveTo>
                    <a:pt x="414020" y="36829"/>
                  </a:moveTo>
                  <a:lnTo>
                    <a:pt x="410209" y="36829"/>
                  </a:lnTo>
                  <a:lnTo>
                    <a:pt x="410209" y="38099"/>
                  </a:lnTo>
                  <a:lnTo>
                    <a:pt x="414020" y="38099"/>
                  </a:lnTo>
                  <a:lnTo>
                    <a:pt x="414020" y="36829"/>
                  </a:lnTo>
                  <a:close/>
                </a:path>
                <a:path w="414020" h="341629">
                  <a:moveTo>
                    <a:pt x="3810" y="33019"/>
                  </a:moveTo>
                  <a:lnTo>
                    <a:pt x="0" y="33019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019"/>
                  </a:lnTo>
                  <a:close/>
                </a:path>
                <a:path w="414020" h="341629">
                  <a:moveTo>
                    <a:pt x="414020" y="33019"/>
                  </a:moveTo>
                  <a:lnTo>
                    <a:pt x="410209" y="33019"/>
                  </a:lnTo>
                  <a:lnTo>
                    <a:pt x="410209" y="35559"/>
                  </a:lnTo>
                  <a:lnTo>
                    <a:pt x="414020" y="35559"/>
                  </a:lnTo>
                  <a:lnTo>
                    <a:pt x="414020" y="33019"/>
                  </a:lnTo>
                  <a:close/>
                </a:path>
                <a:path w="414020" h="341629">
                  <a:moveTo>
                    <a:pt x="3810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30479"/>
                  </a:lnTo>
                  <a:close/>
                </a:path>
                <a:path w="414020" h="341629">
                  <a:moveTo>
                    <a:pt x="414020" y="30479"/>
                  </a:moveTo>
                  <a:lnTo>
                    <a:pt x="410209" y="30479"/>
                  </a:lnTo>
                  <a:lnTo>
                    <a:pt x="410209" y="31749"/>
                  </a:lnTo>
                  <a:lnTo>
                    <a:pt x="414020" y="31749"/>
                  </a:lnTo>
                  <a:lnTo>
                    <a:pt x="414020" y="30479"/>
                  </a:lnTo>
                  <a:close/>
                </a:path>
                <a:path w="414020" h="341629">
                  <a:moveTo>
                    <a:pt x="3810" y="26669"/>
                  </a:moveTo>
                  <a:lnTo>
                    <a:pt x="0" y="2666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669"/>
                  </a:lnTo>
                  <a:close/>
                </a:path>
                <a:path w="414020" h="341629">
                  <a:moveTo>
                    <a:pt x="414020" y="26669"/>
                  </a:moveTo>
                  <a:lnTo>
                    <a:pt x="410209" y="26669"/>
                  </a:lnTo>
                  <a:lnTo>
                    <a:pt x="410209" y="29209"/>
                  </a:lnTo>
                  <a:lnTo>
                    <a:pt x="414020" y="29209"/>
                  </a:lnTo>
                  <a:lnTo>
                    <a:pt x="414020" y="26669"/>
                  </a:lnTo>
                  <a:close/>
                </a:path>
                <a:path w="414020" h="341629">
                  <a:moveTo>
                    <a:pt x="3810" y="24129"/>
                  </a:moveTo>
                  <a:lnTo>
                    <a:pt x="0" y="2412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4129"/>
                  </a:lnTo>
                  <a:close/>
                </a:path>
                <a:path w="414020" h="341629">
                  <a:moveTo>
                    <a:pt x="414020" y="24129"/>
                  </a:moveTo>
                  <a:lnTo>
                    <a:pt x="410209" y="24129"/>
                  </a:lnTo>
                  <a:lnTo>
                    <a:pt x="410209" y="25399"/>
                  </a:lnTo>
                  <a:lnTo>
                    <a:pt x="414020" y="25399"/>
                  </a:lnTo>
                  <a:lnTo>
                    <a:pt x="414020" y="24129"/>
                  </a:lnTo>
                  <a:close/>
                </a:path>
                <a:path w="414020" h="341629">
                  <a:moveTo>
                    <a:pt x="1270" y="19049"/>
                  </a:moveTo>
                  <a:lnTo>
                    <a:pt x="0" y="19049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319"/>
                  </a:lnTo>
                  <a:lnTo>
                    <a:pt x="1270" y="20319"/>
                  </a:lnTo>
                  <a:lnTo>
                    <a:pt x="1270" y="19049"/>
                  </a:lnTo>
                  <a:close/>
                </a:path>
                <a:path w="414020" h="341629">
                  <a:moveTo>
                    <a:pt x="414020" y="20319"/>
                  </a:moveTo>
                  <a:lnTo>
                    <a:pt x="410209" y="20319"/>
                  </a:lnTo>
                  <a:lnTo>
                    <a:pt x="410209" y="22859"/>
                  </a:lnTo>
                  <a:lnTo>
                    <a:pt x="414020" y="22859"/>
                  </a:lnTo>
                  <a:lnTo>
                    <a:pt x="414020" y="20319"/>
                  </a:lnTo>
                  <a:close/>
                </a:path>
                <a:path w="414020" h="341629">
                  <a:moveTo>
                    <a:pt x="3810" y="16509"/>
                  </a:moveTo>
                  <a:lnTo>
                    <a:pt x="2539" y="16509"/>
                  </a:lnTo>
                  <a:lnTo>
                    <a:pt x="2539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414020" h="341629">
                  <a:moveTo>
                    <a:pt x="414019" y="16509"/>
                  </a:moveTo>
                  <a:lnTo>
                    <a:pt x="412750" y="16509"/>
                  </a:lnTo>
                  <a:lnTo>
                    <a:pt x="412750" y="17779"/>
                  </a:lnTo>
                  <a:lnTo>
                    <a:pt x="410209" y="17779"/>
                  </a:lnTo>
                  <a:lnTo>
                    <a:pt x="410209" y="19049"/>
                  </a:lnTo>
                  <a:lnTo>
                    <a:pt x="414020" y="19049"/>
                  </a:lnTo>
                  <a:lnTo>
                    <a:pt x="414019" y="16509"/>
                  </a:lnTo>
                  <a:close/>
                </a:path>
                <a:path w="414020" h="341629">
                  <a:moveTo>
                    <a:pt x="396240" y="1269"/>
                  </a:moveTo>
                  <a:lnTo>
                    <a:pt x="20320" y="1269"/>
                  </a:lnTo>
                  <a:lnTo>
                    <a:pt x="20320" y="3810"/>
                  </a:lnTo>
                  <a:lnTo>
                    <a:pt x="396240" y="3810"/>
                  </a:lnTo>
                  <a:lnTo>
                    <a:pt x="396240" y="1269"/>
                  </a:lnTo>
                  <a:close/>
                </a:path>
                <a:path w="414020" h="341629">
                  <a:moveTo>
                    <a:pt x="22860" y="0"/>
                  </a:moveTo>
                  <a:lnTo>
                    <a:pt x="21589" y="0"/>
                  </a:lnTo>
                  <a:lnTo>
                    <a:pt x="21589" y="1269"/>
                  </a:lnTo>
                  <a:lnTo>
                    <a:pt x="22860" y="1269"/>
                  </a:lnTo>
                  <a:lnTo>
                    <a:pt x="22860" y="0"/>
                  </a:lnTo>
                  <a:close/>
                </a:path>
                <a:path w="414020" h="341629">
                  <a:moveTo>
                    <a:pt x="394969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14020" h="341629">
                  <a:moveTo>
                    <a:pt x="3810" y="77470"/>
                  </a:moveTo>
                  <a:lnTo>
                    <a:pt x="0" y="77470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77470"/>
                  </a:lnTo>
                  <a:close/>
                </a:path>
                <a:path w="414020" h="341629">
                  <a:moveTo>
                    <a:pt x="414020" y="77470"/>
                  </a:moveTo>
                  <a:lnTo>
                    <a:pt x="410209" y="77470"/>
                  </a:lnTo>
                  <a:lnTo>
                    <a:pt x="410209" y="160019"/>
                  </a:lnTo>
                  <a:lnTo>
                    <a:pt x="414020" y="160019"/>
                  </a:lnTo>
                  <a:lnTo>
                    <a:pt x="414020" y="77470"/>
                  </a:lnTo>
                  <a:close/>
                </a:path>
                <a:path w="414020" h="341629">
                  <a:moveTo>
                    <a:pt x="3810" y="160020"/>
                  </a:moveTo>
                  <a:lnTo>
                    <a:pt x="0" y="16002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60020"/>
                  </a:lnTo>
                  <a:close/>
                </a:path>
                <a:path w="414020" h="341629">
                  <a:moveTo>
                    <a:pt x="414020" y="160020"/>
                  </a:moveTo>
                  <a:lnTo>
                    <a:pt x="410209" y="160020"/>
                  </a:lnTo>
                  <a:lnTo>
                    <a:pt x="410209" y="220979"/>
                  </a:lnTo>
                  <a:lnTo>
                    <a:pt x="414020" y="220979"/>
                  </a:lnTo>
                  <a:lnTo>
                    <a:pt x="414020" y="160020"/>
                  </a:lnTo>
                  <a:close/>
                </a:path>
                <a:path w="414020" h="341629">
                  <a:moveTo>
                    <a:pt x="3810" y="220980"/>
                  </a:moveTo>
                  <a:lnTo>
                    <a:pt x="0" y="22098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20980"/>
                  </a:lnTo>
                  <a:close/>
                </a:path>
                <a:path w="414020" h="341629">
                  <a:moveTo>
                    <a:pt x="414020" y="220980"/>
                  </a:moveTo>
                  <a:lnTo>
                    <a:pt x="410209" y="220980"/>
                  </a:lnTo>
                  <a:lnTo>
                    <a:pt x="410209" y="261619"/>
                  </a:lnTo>
                  <a:lnTo>
                    <a:pt x="414020" y="261619"/>
                  </a:lnTo>
                  <a:lnTo>
                    <a:pt x="414020" y="220980"/>
                  </a:lnTo>
                  <a:close/>
                </a:path>
                <a:path w="414020" h="341629">
                  <a:moveTo>
                    <a:pt x="3810" y="261620"/>
                  </a:moveTo>
                  <a:lnTo>
                    <a:pt x="0" y="26162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61620"/>
                  </a:lnTo>
                  <a:close/>
                </a:path>
                <a:path w="414020" h="341629">
                  <a:moveTo>
                    <a:pt x="414020" y="261620"/>
                  </a:moveTo>
                  <a:lnTo>
                    <a:pt x="410209" y="261620"/>
                  </a:lnTo>
                  <a:lnTo>
                    <a:pt x="410209" y="280669"/>
                  </a:lnTo>
                  <a:lnTo>
                    <a:pt x="414020" y="280669"/>
                  </a:lnTo>
                  <a:lnTo>
                    <a:pt x="414020" y="261620"/>
                  </a:lnTo>
                  <a:close/>
                </a:path>
                <a:path w="414020" h="341629">
                  <a:moveTo>
                    <a:pt x="398780" y="340486"/>
                  </a:moveTo>
                  <a:lnTo>
                    <a:pt x="19050" y="340486"/>
                  </a:lnTo>
                  <a:lnTo>
                    <a:pt x="19050" y="341629"/>
                  </a:lnTo>
                  <a:lnTo>
                    <a:pt x="398780" y="341629"/>
                  </a:lnTo>
                  <a:lnTo>
                    <a:pt x="398780" y="340486"/>
                  </a:lnTo>
                  <a:close/>
                </a:path>
                <a:path w="414020" h="341629">
                  <a:moveTo>
                    <a:pt x="400050" y="339216"/>
                  </a:moveTo>
                  <a:lnTo>
                    <a:pt x="16510" y="339216"/>
                  </a:lnTo>
                  <a:lnTo>
                    <a:pt x="16510" y="340486"/>
                  </a:lnTo>
                  <a:lnTo>
                    <a:pt x="19050" y="340486"/>
                  </a:lnTo>
                  <a:lnTo>
                    <a:pt x="400050" y="340359"/>
                  </a:lnTo>
                  <a:lnTo>
                    <a:pt x="400050" y="339216"/>
                  </a:lnTo>
                  <a:close/>
                </a:path>
                <a:path w="414020" h="341629">
                  <a:moveTo>
                    <a:pt x="400050" y="340359"/>
                  </a:moveTo>
                  <a:lnTo>
                    <a:pt x="398780" y="340359"/>
                  </a:lnTo>
                  <a:lnTo>
                    <a:pt x="400050" y="340486"/>
                  </a:lnTo>
                  <a:close/>
                </a:path>
                <a:path w="414020" h="341629">
                  <a:moveTo>
                    <a:pt x="401319" y="337819"/>
                  </a:moveTo>
                  <a:lnTo>
                    <a:pt x="15239" y="337819"/>
                  </a:lnTo>
                  <a:lnTo>
                    <a:pt x="15239" y="339216"/>
                  </a:lnTo>
                  <a:lnTo>
                    <a:pt x="401319" y="339216"/>
                  </a:lnTo>
                  <a:lnTo>
                    <a:pt x="401319" y="337819"/>
                  </a:lnTo>
                  <a:close/>
                </a:path>
                <a:path w="414020" h="341629">
                  <a:moveTo>
                    <a:pt x="412750" y="327786"/>
                  </a:moveTo>
                  <a:lnTo>
                    <a:pt x="410209" y="327786"/>
                  </a:lnTo>
                  <a:lnTo>
                    <a:pt x="410209" y="330326"/>
                  </a:lnTo>
                  <a:lnTo>
                    <a:pt x="411480" y="330326"/>
                  </a:lnTo>
                  <a:lnTo>
                    <a:pt x="411480" y="329056"/>
                  </a:lnTo>
                  <a:lnTo>
                    <a:pt x="412750" y="329056"/>
                  </a:lnTo>
                  <a:lnTo>
                    <a:pt x="412750" y="327786"/>
                  </a:lnTo>
                  <a:close/>
                </a:path>
                <a:path w="414020" h="341629">
                  <a:moveTo>
                    <a:pt x="3810" y="323976"/>
                  </a:moveTo>
                  <a:lnTo>
                    <a:pt x="0" y="323976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516"/>
                  </a:lnTo>
                  <a:lnTo>
                    <a:pt x="2539" y="326516"/>
                  </a:lnTo>
                  <a:lnTo>
                    <a:pt x="2539" y="327786"/>
                  </a:lnTo>
                  <a:lnTo>
                    <a:pt x="3810" y="327786"/>
                  </a:lnTo>
                  <a:lnTo>
                    <a:pt x="3810" y="323976"/>
                  </a:lnTo>
                  <a:close/>
                </a:path>
                <a:path w="414020" h="341629">
                  <a:moveTo>
                    <a:pt x="414020" y="323976"/>
                  </a:moveTo>
                  <a:lnTo>
                    <a:pt x="410209" y="323976"/>
                  </a:lnTo>
                  <a:lnTo>
                    <a:pt x="410209" y="327659"/>
                  </a:lnTo>
                  <a:lnTo>
                    <a:pt x="412750" y="327659"/>
                  </a:lnTo>
                  <a:lnTo>
                    <a:pt x="414019" y="327786"/>
                  </a:lnTo>
                  <a:lnTo>
                    <a:pt x="414020" y="323976"/>
                  </a:lnTo>
                  <a:close/>
                </a:path>
                <a:path w="414020" h="341629">
                  <a:moveTo>
                    <a:pt x="3810" y="321436"/>
                  </a:moveTo>
                  <a:lnTo>
                    <a:pt x="0" y="321436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21436"/>
                  </a:lnTo>
                  <a:close/>
                </a:path>
                <a:path w="414020" h="341629">
                  <a:moveTo>
                    <a:pt x="414020" y="321436"/>
                  </a:moveTo>
                  <a:lnTo>
                    <a:pt x="410209" y="321436"/>
                  </a:lnTo>
                  <a:lnTo>
                    <a:pt x="410209" y="323849"/>
                  </a:lnTo>
                  <a:lnTo>
                    <a:pt x="414020" y="323849"/>
                  </a:lnTo>
                  <a:lnTo>
                    <a:pt x="414020" y="321436"/>
                  </a:lnTo>
                  <a:close/>
                </a:path>
                <a:path w="414020" h="341629">
                  <a:moveTo>
                    <a:pt x="3810" y="317626"/>
                  </a:moveTo>
                  <a:lnTo>
                    <a:pt x="0" y="317626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7626"/>
                  </a:lnTo>
                  <a:close/>
                </a:path>
                <a:path w="414020" h="341629">
                  <a:moveTo>
                    <a:pt x="414020" y="317626"/>
                  </a:moveTo>
                  <a:lnTo>
                    <a:pt x="410209" y="317626"/>
                  </a:lnTo>
                  <a:lnTo>
                    <a:pt x="410209" y="321309"/>
                  </a:lnTo>
                  <a:lnTo>
                    <a:pt x="414020" y="321309"/>
                  </a:lnTo>
                  <a:lnTo>
                    <a:pt x="414020" y="317626"/>
                  </a:lnTo>
                  <a:close/>
                </a:path>
                <a:path w="414020" h="341629">
                  <a:moveTo>
                    <a:pt x="3810" y="315086"/>
                  </a:moveTo>
                  <a:lnTo>
                    <a:pt x="0" y="315086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5086"/>
                  </a:lnTo>
                  <a:close/>
                </a:path>
                <a:path w="414020" h="341629">
                  <a:moveTo>
                    <a:pt x="414020" y="315086"/>
                  </a:moveTo>
                  <a:lnTo>
                    <a:pt x="410209" y="315086"/>
                  </a:lnTo>
                  <a:lnTo>
                    <a:pt x="410209" y="317499"/>
                  </a:lnTo>
                  <a:lnTo>
                    <a:pt x="414020" y="317499"/>
                  </a:lnTo>
                  <a:lnTo>
                    <a:pt x="414020" y="315086"/>
                  </a:lnTo>
                  <a:close/>
                </a:path>
                <a:path w="414020" h="341629">
                  <a:moveTo>
                    <a:pt x="3810" y="311276"/>
                  </a:moveTo>
                  <a:lnTo>
                    <a:pt x="0" y="311276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11276"/>
                  </a:lnTo>
                  <a:close/>
                </a:path>
                <a:path w="414020" h="341629">
                  <a:moveTo>
                    <a:pt x="414020" y="311276"/>
                  </a:moveTo>
                  <a:lnTo>
                    <a:pt x="410209" y="311276"/>
                  </a:lnTo>
                  <a:lnTo>
                    <a:pt x="410209" y="314959"/>
                  </a:lnTo>
                  <a:lnTo>
                    <a:pt x="414020" y="314959"/>
                  </a:lnTo>
                  <a:lnTo>
                    <a:pt x="414020" y="311276"/>
                  </a:lnTo>
                  <a:close/>
                </a:path>
                <a:path w="414020" h="341629">
                  <a:moveTo>
                    <a:pt x="3810" y="308736"/>
                  </a:moveTo>
                  <a:lnTo>
                    <a:pt x="0" y="308736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8736"/>
                  </a:lnTo>
                  <a:close/>
                </a:path>
                <a:path w="414020" h="341629">
                  <a:moveTo>
                    <a:pt x="414020" y="308736"/>
                  </a:moveTo>
                  <a:lnTo>
                    <a:pt x="410209" y="308736"/>
                  </a:lnTo>
                  <a:lnTo>
                    <a:pt x="410209" y="311149"/>
                  </a:lnTo>
                  <a:lnTo>
                    <a:pt x="414020" y="311149"/>
                  </a:lnTo>
                  <a:lnTo>
                    <a:pt x="414020" y="308736"/>
                  </a:lnTo>
                  <a:close/>
                </a:path>
                <a:path w="414020" h="341629">
                  <a:moveTo>
                    <a:pt x="3810" y="304926"/>
                  </a:moveTo>
                  <a:lnTo>
                    <a:pt x="0" y="304926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4926"/>
                  </a:lnTo>
                  <a:close/>
                </a:path>
                <a:path w="414020" h="341629">
                  <a:moveTo>
                    <a:pt x="414020" y="304926"/>
                  </a:moveTo>
                  <a:lnTo>
                    <a:pt x="410209" y="304926"/>
                  </a:lnTo>
                  <a:lnTo>
                    <a:pt x="410209" y="308609"/>
                  </a:lnTo>
                  <a:lnTo>
                    <a:pt x="414020" y="308609"/>
                  </a:lnTo>
                  <a:lnTo>
                    <a:pt x="414020" y="304926"/>
                  </a:lnTo>
                  <a:close/>
                </a:path>
                <a:path w="414020" h="341629">
                  <a:moveTo>
                    <a:pt x="3810" y="296036"/>
                  </a:moveTo>
                  <a:lnTo>
                    <a:pt x="0" y="296036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6036"/>
                  </a:lnTo>
                  <a:close/>
                </a:path>
                <a:path w="414020" h="341629">
                  <a:moveTo>
                    <a:pt x="414020" y="296036"/>
                  </a:moveTo>
                  <a:lnTo>
                    <a:pt x="410209" y="296036"/>
                  </a:lnTo>
                  <a:lnTo>
                    <a:pt x="410209" y="304799"/>
                  </a:lnTo>
                  <a:lnTo>
                    <a:pt x="414020" y="304799"/>
                  </a:lnTo>
                  <a:lnTo>
                    <a:pt x="414020" y="296036"/>
                  </a:lnTo>
                  <a:close/>
                </a:path>
                <a:path w="414020" h="341629">
                  <a:moveTo>
                    <a:pt x="3810" y="292226"/>
                  </a:moveTo>
                  <a:lnTo>
                    <a:pt x="0" y="292226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2226"/>
                  </a:lnTo>
                  <a:close/>
                </a:path>
                <a:path w="414020" h="341629">
                  <a:moveTo>
                    <a:pt x="414020" y="292226"/>
                  </a:moveTo>
                  <a:lnTo>
                    <a:pt x="410209" y="292226"/>
                  </a:lnTo>
                  <a:lnTo>
                    <a:pt x="410209" y="295909"/>
                  </a:lnTo>
                  <a:lnTo>
                    <a:pt x="414020" y="295909"/>
                  </a:lnTo>
                  <a:lnTo>
                    <a:pt x="414020" y="292226"/>
                  </a:lnTo>
                  <a:close/>
                </a:path>
                <a:path w="414020" h="341629">
                  <a:moveTo>
                    <a:pt x="3810" y="289686"/>
                  </a:moveTo>
                  <a:lnTo>
                    <a:pt x="0" y="289686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9686"/>
                  </a:lnTo>
                  <a:close/>
                </a:path>
                <a:path w="414020" h="341629">
                  <a:moveTo>
                    <a:pt x="414020" y="289686"/>
                  </a:moveTo>
                  <a:lnTo>
                    <a:pt x="410209" y="289686"/>
                  </a:lnTo>
                  <a:lnTo>
                    <a:pt x="410209" y="292099"/>
                  </a:lnTo>
                  <a:lnTo>
                    <a:pt x="414020" y="292099"/>
                  </a:lnTo>
                  <a:lnTo>
                    <a:pt x="414020" y="289686"/>
                  </a:lnTo>
                  <a:close/>
                </a:path>
                <a:path w="414020" h="341629">
                  <a:moveTo>
                    <a:pt x="3810" y="283336"/>
                  </a:moveTo>
                  <a:lnTo>
                    <a:pt x="0" y="283336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3336"/>
                  </a:lnTo>
                  <a:close/>
                </a:path>
                <a:path w="414020" h="341629">
                  <a:moveTo>
                    <a:pt x="414020" y="283336"/>
                  </a:moveTo>
                  <a:lnTo>
                    <a:pt x="410209" y="283336"/>
                  </a:lnTo>
                  <a:lnTo>
                    <a:pt x="410209" y="289559"/>
                  </a:lnTo>
                  <a:lnTo>
                    <a:pt x="414020" y="289559"/>
                  </a:lnTo>
                  <a:lnTo>
                    <a:pt x="414020" y="283336"/>
                  </a:lnTo>
                  <a:close/>
                </a:path>
                <a:path w="414020" h="341629">
                  <a:moveTo>
                    <a:pt x="3810" y="280796"/>
                  </a:moveTo>
                  <a:lnTo>
                    <a:pt x="0" y="280796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80796"/>
                  </a:lnTo>
                  <a:close/>
                </a:path>
                <a:path w="414020" h="341629">
                  <a:moveTo>
                    <a:pt x="414020" y="280796"/>
                  </a:moveTo>
                  <a:lnTo>
                    <a:pt x="410209" y="280796"/>
                  </a:lnTo>
                  <a:lnTo>
                    <a:pt x="410209" y="283209"/>
                  </a:lnTo>
                  <a:lnTo>
                    <a:pt x="414020" y="283209"/>
                  </a:lnTo>
                  <a:lnTo>
                    <a:pt x="414020" y="280796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65759" y="3030220"/>
              <a:ext cx="406400" cy="334010"/>
            </a:xfrm>
            <a:custGeom>
              <a:avLst/>
              <a:gdLst/>
              <a:ahLst/>
              <a:cxnLst/>
              <a:rect l="l" t="t" r="r" b="b"/>
              <a:pathLst>
                <a:path w="406400" h="334010">
                  <a:moveTo>
                    <a:pt x="381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67309"/>
                  </a:lnTo>
                  <a:close/>
                </a:path>
                <a:path w="406400" h="334010">
                  <a:moveTo>
                    <a:pt x="406399" y="67309"/>
                  </a:moveTo>
                  <a:lnTo>
                    <a:pt x="402590" y="67309"/>
                  </a:lnTo>
                  <a:lnTo>
                    <a:pt x="402590" y="73659"/>
                  </a:lnTo>
                  <a:lnTo>
                    <a:pt x="406399" y="73659"/>
                  </a:lnTo>
                  <a:lnTo>
                    <a:pt x="406399" y="67309"/>
                  </a:lnTo>
                  <a:close/>
                </a:path>
                <a:path w="406400" h="334010">
                  <a:moveTo>
                    <a:pt x="3810" y="48259"/>
                  </a:moveTo>
                  <a:lnTo>
                    <a:pt x="0" y="4825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48259"/>
                  </a:lnTo>
                  <a:close/>
                </a:path>
                <a:path w="406400" h="334010">
                  <a:moveTo>
                    <a:pt x="406399" y="48259"/>
                  </a:moveTo>
                  <a:lnTo>
                    <a:pt x="402590" y="48259"/>
                  </a:lnTo>
                  <a:lnTo>
                    <a:pt x="402590" y="66039"/>
                  </a:lnTo>
                  <a:lnTo>
                    <a:pt x="406399" y="66039"/>
                  </a:lnTo>
                  <a:lnTo>
                    <a:pt x="406399" y="48259"/>
                  </a:lnTo>
                  <a:close/>
                </a:path>
                <a:path w="406400" h="334010">
                  <a:moveTo>
                    <a:pt x="381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5719"/>
                  </a:lnTo>
                  <a:close/>
                </a:path>
                <a:path w="406400" h="334010">
                  <a:moveTo>
                    <a:pt x="406399" y="45719"/>
                  </a:moveTo>
                  <a:lnTo>
                    <a:pt x="402590" y="45719"/>
                  </a:lnTo>
                  <a:lnTo>
                    <a:pt x="402590" y="46989"/>
                  </a:lnTo>
                  <a:lnTo>
                    <a:pt x="406399" y="46989"/>
                  </a:lnTo>
                  <a:lnTo>
                    <a:pt x="406399" y="45719"/>
                  </a:lnTo>
                  <a:close/>
                </a:path>
                <a:path w="406400" h="334010">
                  <a:moveTo>
                    <a:pt x="381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41909"/>
                  </a:lnTo>
                  <a:close/>
                </a:path>
                <a:path w="406400" h="334010">
                  <a:moveTo>
                    <a:pt x="406399" y="41909"/>
                  </a:moveTo>
                  <a:lnTo>
                    <a:pt x="402590" y="41909"/>
                  </a:lnTo>
                  <a:lnTo>
                    <a:pt x="402590" y="44449"/>
                  </a:lnTo>
                  <a:lnTo>
                    <a:pt x="406399" y="44449"/>
                  </a:lnTo>
                  <a:lnTo>
                    <a:pt x="406399" y="41909"/>
                  </a:lnTo>
                  <a:close/>
                </a:path>
                <a:path w="406400" h="334010">
                  <a:moveTo>
                    <a:pt x="3810" y="35559"/>
                  </a:moveTo>
                  <a:lnTo>
                    <a:pt x="0" y="3555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5559"/>
                  </a:lnTo>
                  <a:close/>
                </a:path>
                <a:path w="406400" h="334010">
                  <a:moveTo>
                    <a:pt x="406399" y="35559"/>
                  </a:moveTo>
                  <a:lnTo>
                    <a:pt x="402590" y="35559"/>
                  </a:lnTo>
                  <a:lnTo>
                    <a:pt x="402590" y="40639"/>
                  </a:lnTo>
                  <a:lnTo>
                    <a:pt x="406399" y="40639"/>
                  </a:lnTo>
                  <a:lnTo>
                    <a:pt x="406399" y="35559"/>
                  </a:lnTo>
                  <a:close/>
                </a:path>
                <a:path w="406400" h="334010">
                  <a:moveTo>
                    <a:pt x="381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3019"/>
                  </a:lnTo>
                  <a:close/>
                </a:path>
                <a:path w="406400" h="334010">
                  <a:moveTo>
                    <a:pt x="406399" y="33019"/>
                  </a:moveTo>
                  <a:lnTo>
                    <a:pt x="402590" y="33019"/>
                  </a:lnTo>
                  <a:lnTo>
                    <a:pt x="402590" y="34289"/>
                  </a:lnTo>
                  <a:lnTo>
                    <a:pt x="406399" y="34289"/>
                  </a:lnTo>
                  <a:lnTo>
                    <a:pt x="406399" y="33019"/>
                  </a:lnTo>
                  <a:close/>
                </a:path>
                <a:path w="406400" h="334010">
                  <a:moveTo>
                    <a:pt x="381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9209"/>
                  </a:lnTo>
                  <a:close/>
                </a:path>
                <a:path w="406400" h="334010">
                  <a:moveTo>
                    <a:pt x="406399" y="29209"/>
                  </a:moveTo>
                  <a:lnTo>
                    <a:pt x="402590" y="29209"/>
                  </a:lnTo>
                  <a:lnTo>
                    <a:pt x="402590" y="31749"/>
                  </a:lnTo>
                  <a:lnTo>
                    <a:pt x="406399" y="31749"/>
                  </a:lnTo>
                  <a:lnTo>
                    <a:pt x="406399" y="29209"/>
                  </a:lnTo>
                  <a:close/>
                </a:path>
                <a:path w="406400" h="334010">
                  <a:moveTo>
                    <a:pt x="381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6669"/>
                  </a:lnTo>
                  <a:close/>
                </a:path>
                <a:path w="406400" h="334010">
                  <a:moveTo>
                    <a:pt x="406399" y="26669"/>
                  </a:moveTo>
                  <a:lnTo>
                    <a:pt x="402590" y="26669"/>
                  </a:lnTo>
                  <a:lnTo>
                    <a:pt x="402590" y="27939"/>
                  </a:lnTo>
                  <a:lnTo>
                    <a:pt x="406399" y="27939"/>
                  </a:lnTo>
                  <a:lnTo>
                    <a:pt x="406399" y="26669"/>
                  </a:lnTo>
                  <a:close/>
                </a:path>
                <a:path w="406400" h="334010">
                  <a:moveTo>
                    <a:pt x="381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06400" h="334010">
                  <a:moveTo>
                    <a:pt x="406399" y="22859"/>
                  </a:moveTo>
                  <a:lnTo>
                    <a:pt x="402590" y="22859"/>
                  </a:lnTo>
                  <a:lnTo>
                    <a:pt x="402590" y="25399"/>
                  </a:lnTo>
                  <a:lnTo>
                    <a:pt x="406399" y="25399"/>
                  </a:lnTo>
                  <a:lnTo>
                    <a:pt x="406399" y="22859"/>
                  </a:lnTo>
                  <a:close/>
                </a:path>
                <a:path w="406400" h="334010">
                  <a:moveTo>
                    <a:pt x="3810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20319"/>
                  </a:lnTo>
                  <a:close/>
                </a:path>
                <a:path w="406400" h="334010">
                  <a:moveTo>
                    <a:pt x="406399" y="20319"/>
                  </a:moveTo>
                  <a:lnTo>
                    <a:pt x="402590" y="20319"/>
                  </a:lnTo>
                  <a:lnTo>
                    <a:pt x="402590" y="21589"/>
                  </a:lnTo>
                  <a:lnTo>
                    <a:pt x="406399" y="21589"/>
                  </a:lnTo>
                  <a:lnTo>
                    <a:pt x="406399" y="20319"/>
                  </a:lnTo>
                  <a:close/>
                </a:path>
                <a:path w="406400" h="334010">
                  <a:moveTo>
                    <a:pt x="381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406400" h="334010">
                  <a:moveTo>
                    <a:pt x="406399" y="16509"/>
                  </a:moveTo>
                  <a:lnTo>
                    <a:pt x="402590" y="16509"/>
                  </a:lnTo>
                  <a:lnTo>
                    <a:pt x="402590" y="19049"/>
                  </a:lnTo>
                  <a:lnTo>
                    <a:pt x="406399" y="19049"/>
                  </a:lnTo>
                  <a:lnTo>
                    <a:pt x="406399" y="16509"/>
                  </a:lnTo>
                  <a:close/>
                </a:path>
                <a:path w="406400" h="334010">
                  <a:moveTo>
                    <a:pt x="3810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3969"/>
                  </a:lnTo>
                  <a:close/>
                </a:path>
                <a:path w="406400" h="334010">
                  <a:moveTo>
                    <a:pt x="406399" y="13969"/>
                  </a:moveTo>
                  <a:lnTo>
                    <a:pt x="402590" y="13969"/>
                  </a:lnTo>
                  <a:lnTo>
                    <a:pt x="402590" y="15239"/>
                  </a:lnTo>
                  <a:lnTo>
                    <a:pt x="406399" y="15239"/>
                  </a:lnTo>
                  <a:lnTo>
                    <a:pt x="406399" y="13969"/>
                  </a:lnTo>
                  <a:close/>
                </a:path>
                <a:path w="406400" h="334010">
                  <a:moveTo>
                    <a:pt x="3810" y="8889"/>
                  </a:moveTo>
                  <a:lnTo>
                    <a:pt x="2539" y="8889"/>
                  </a:lnTo>
                  <a:lnTo>
                    <a:pt x="2539" y="10159"/>
                  </a:lnTo>
                  <a:lnTo>
                    <a:pt x="1269" y="10159"/>
                  </a:lnTo>
                  <a:lnTo>
                    <a:pt x="1269" y="12699"/>
                  </a:lnTo>
                  <a:lnTo>
                    <a:pt x="3810" y="12699"/>
                  </a:lnTo>
                  <a:lnTo>
                    <a:pt x="3810" y="8889"/>
                  </a:lnTo>
                  <a:close/>
                </a:path>
                <a:path w="406400" h="334010">
                  <a:moveTo>
                    <a:pt x="406399" y="10159"/>
                  </a:moveTo>
                  <a:lnTo>
                    <a:pt x="402590" y="10159"/>
                  </a:lnTo>
                  <a:lnTo>
                    <a:pt x="402590" y="12699"/>
                  </a:lnTo>
                  <a:lnTo>
                    <a:pt x="406399" y="12699"/>
                  </a:lnTo>
                  <a:lnTo>
                    <a:pt x="406399" y="10159"/>
                  </a:lnTo>
                  <a:close/>
                </a:path>
                <a:path w="406400" h="334010">
                  <a:moveTo>
                    <a:pt x="405130" y="8889"/>
                  </a:moveTo>
                  <a:lnTo>
                    <a:pt x="403859" y="8889"/>
                  </a:lnTo>
                  <a:lnTo>
                    <a:pt x="403859" y="10159"/>
                  </a:lnTo>
                  <a:lnTo>
                    <a:pt x="405130" y="10159"/>
                  </a:lnTo>
                  <a:lnTo>
                    <a:pt x="405130" y="8889"/>
                  </a:lnTo>
                  <a:close/>
                </a:path>
                <a:path w="406400" h="334010">
                  <a:moveTo>
                    <a:pt x="11429" y="2539"/>
                  </a:moveTo>
                  <a:lnTo>
                    <a:pt x="10160" y="2539"/>
                  </a:lnTo>
                  <a:lnTo>
                    <a:pt x="10160" y="3809"/>
                  </a:lnTo>
                  <a:lnTo>
                    <a:pt x="11429" y="3809"/>
                  </a:lnTo>
                  <a:lnTo>
                    <a:pt x="11429" y="2539"/>
                  </a:lnTo>
                  <a:close/>
                </a:path>
                <a:path w="406400" h="334010">
                  <a:moveTo>
                    <a:pt x="398780" y="2539"/>
                  </a:moveTo>
                  <a:lnTo>
                    <a:pt x="397509" y="2539"/>
                  </a:lnTo>
                  <a:lnTo>
                    <a:pt x="397509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06400" h="334010">
                  <a:moveTo>
                    <a:pt x="13969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396240" y="2539"/>
                  </a:lnTo>
                  <a:lnTo>
                    <a:pt x="396240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406400" h="334010">
                  <a:moveTo>
                    <a:pt x="396240" y="0"/>
                  </a:moveTo>
                  <a:lnTo>
                    <a:pt x="393699" y="0"/>
                  </a:lnTo>
                  <a:lnTo>
                    <a:pt x="393699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6400" h="334010">
                  <a:moveTo>
                    <a:pt x="3810" y="73660"/>
                  </a:moveTo>
                  <a:lnTo>
                    <a:pt x="0" y="7366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73660"/>
                  </a:lnTo>
                  <a:close/>
                </a:path>
                <a:path w="406400" h="334010">
                  <a:moveTo>
                    <a:pt x="406399" y="73660"/>
                  </a:moveTo>
                  <a:lnTo>
                    <a:pt x="402590" y="73660"/>
                  </a:lnTo>
                  <a:lnTo>
                    <a:pt x="402590" y="156209"/>
                  </a:lnTo>
                  <a:lnTo>
                    <a:pt x="406399" y="156209"/>
                  </a:lnTo>
                  <a:lnTo>
                    <a:pt x="406399" y="73660"/>
                  </a:lnTo>
                  <a:close/>
                </a:path>
                <a:path w="406400" h="334010">
                  <a:moveTo>
                    <a:pt x="3810" y="156210"/>
                  </a:moveTo>
                  <a:lnTo>
                    <a:pt x="0" y="15621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56210"/>
                  </a:lnTo>
                  <a:close/>
                </a:path>
                <a:path w="406400" h="334010">
                  <a:moveTo>
                    <a:pt x="406399" y="156210"/>
                  </a:moveTo>
                  <a:lnTo>
                    <a:pt x="402590" y="156210"/>
                  </a:lnTo>
                  <a:lnTo>
                    <a:pt x="402590" y="217169"/>
                  </a:lnTo>
                  <a:lnTo>
                    <a:pt x="406399" y="217169"/>
                  </a:lnTo>
                  <a:lnTo>
                    <a:pt x="406399" y="156210"/>
                  </a:lnTo>
                  <a:close/>
                </a:path>
                <a:path w="406400" h="334010">
                  <a:moveTo>
                    <a:pt x="3810" y="217170"/>
                  </a:moveTo>
                  <a:lnTo>
                    <a:pt x="0" y="21717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17170"/>
                  </a:lnTo>
                  <a:close/>
                </a:path>
                <a:path w="406400" h="334010">
                  <a:moveTo>
                    <a:pt x="406399" y="217170"/>
                  </a:moveTo>
                  <a:lnTo>
                    <a:pt x="402590" y="217170"/>
                  </a:lnTo>
                  <a:lnTo>
                    <a:pt x="402590" y="257809"/>
                  </a:lnTo>
                  <a:lnTo>
                    <a:pt x="406399" y="257809"/>
                  </a:lnTo>
                  <a:lnTo>
                    <a:pt x="406399" y="217170"/>
                  </a:lnTo>
                  <a:close/>
                </a:path>
                <a:path w="406400" h="334010">
                  <a:moveTo>
                    <a:pt x="3810" y="257810"/>
                  </a:moveTo>
                  <a:lnTo>
                    <a:pt x="0" y="2578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57810"/>
                  </a:lnTo>
                  <a:close/>
                </a:path>
                <a:path w="406400" h="334010">
                  <a:moveTo>
                    <a:pt x="406399" y="257810"/>
                  </a:moveTo>
                  <a:lnTo>
                    <a:pt x="402590" y="257810"/>
                  </a:lnTo>
                  <a:lnTo>
                    <a:pt x="402590" y="276859"/>
                  </a:lnTo>
                  <a:lnTo>
                    <a:pt x="406399" y="276859"/>
                  </a:lnTo>
                  <a:lnTo>
                    <a:pt x="406399" y="257810"/>
                  </a:lnTo>
                  <a:close/>
                </a:path>
                <a:path w="406400" h="334010">
                  <a:moveTo>
                    <a:pt x="398780" y="332866"/>
                  </a:moveTo>
                  <a:lnTo>
                    <a:pt x="10160" y="332866"/>
                  </a:lnTo>
                  <a:lnTo>
                    <a:pt x="10160" y="334009"/>
                  </a:lnTo>
                  <a:lnTo>
                    <a:pt x="398780" y="334009"/>
                  </a:lnTo>
                  <a:lnTo>
                    <a:pt x="398780" y="332866"/>
                  </a:lnTo>
                  <a:close/>
                </a:path>
                <a:path w="406400" h="334010">
                  <a:moveTo>
                    <a:pt x="400049" y="331596"/>
                  </a:moveTo>
                  <a:lnTo>
                    <a:pt x="8889" y="331596"/>
                  </a:lnTo>
                  <a:lnTo>
                    <a:pt x="8889" y="332866"/>
                  </a:lnTo>
                  <a:lnTo>
                    <a:pt x="10160" y="332866"/>
                  </a:lnTo>
                  <a:lnTo>
                    <a:pt x="10160" y="332739"/>
                  </a:lnTo>
                  <a:lnTo>
                    <a:pt x="400049" y="332739"/>
                  </a:lnTo>
                  <a:lnTo>
                    <a:pt x="400049" y="331596"/>
                  </a:lnTo>
                  <a:close/>
                </a:path>
                <a:path w="406400" h="334010">
                  <a:moveTo>
                    <a:pt x="400049" y="332739"/>
                  </a:moveTo>
                  <a:lnTo>
                    <a:pt x="398780" y="332739"/>
                  </a:lnTo>
                  <a:lnTo>
                    <a:pt x="398780" y="332866"/>
                  </a:lnTo>
                  <a:lnTo>
                    <a:pt x="400049" y="332866"/>
                  </a:lnTo>
                  <a:lnTo>
                    <a:pt x="400049" y="332739"/>
                  </a:lnTo>
                  <a:close/>
                </a:path>
                <a:path w="406400" h="334010">
                  <a:moveTo>
                    <a:pt x="401320" y="330326"/>
                  </a:moveTo>
                  <a:lnTo>
                    <a:pt x="7619" y="330326"/>
                  </a:lnTo>
                  <a:lnTo>
                    <a:pt x="7619" y="331596"/>
                  </a:lnTo>
                  <a:lnTo>
                    <a:pt x="401320" y="331596"/>
                  </a:lnTo>
                  <a:lnTo>
                    <a:pt x="401320" y="330326"/>
                  </a:lnTo>
                  <a:close/>
                </a:path>
                <a:path w="406400" h="334010">
                  <a:moveTo>
                    <a:pt x="7619" y="330200"/>
                  </a:moveTo>
                  <a:lnTo>
                    <a:pt x="6350" y="330200"/>
                  </a:lnTo>
                  <a:lnTo>
                    <a:pt x="7619" y="330326"/>
                  </a:lnTo>
                  <a:close/>
                </a:path>
                <a:path w="406400" h="334010">
                  <a:moveTo>
                    <a:pt x="402590" y="330200"/>
                  </a:moveTo>
                  <a:lnTo>
                    <a:pt x="401320" y="330200"/>
                  </a:lnTo>
                  <a:lnTo>
                    <a:pt x="402590" y="330326"/>
                  </a:lnTo>
                  <a:close/>
                </a:path>
                <a:path w="406400" h="334010">
                  <a:moveTo>
                    <a:pt x="406399" y="326516"/>
                  </a:moveTo>
                  <a:lnTo>
                    <a:pt x="402590" y="326516"/>
                  </a:lnTo>
                  <a:lnTo>
                    <a:pt x="402590" y="329056"/>
                  </a:lnTo>
                  <a:lnTo>
                    <a:pt x="403859" y="329056"/>
                  </a:lnTo>
                  <a:lnTo>
                    <a:pt x="403859" y="327659"/>
                  </a:lnTo>
                  <a:lnTo>
                    <a:pt x="406399" y="327659"/>
                  </a:lnTo>
                  <a:lnTo>
                    <a:pt x="406399" y="326516"/>
                  </a:lnTo>
                  <a:close/>
                </a:path>
                <a:path w="406400" h="334010">
                  <a:moveTo>
                    <a:pt x="3810" y="323976"/>
                  </a:moveTo>
                  <a:lnTo>
                    <a:pt x="0" y="323976"/>
                  </a:lnTo>
                  <a:lnTo>
                    <a:pt x="0" y="325246"/>
                  </a:lnTo>
                  <a:lnTo>
                    <a:pt x="2539" y="325246"/>
                  </a:lnTo>
                  <a:lnTo>
                    <a:pt x="2539" y="326516"/>
                  </a:lnTo>
                  <a:lnTo>
                    <a:pt x="3810" y="326516"/>
                  </a:lnTo>
                  <a:lnTo>
                    <a:pt x="3810" y="323976"/>
                  </a:lnTo>
                  <a:close/>
                </a:path>
                <a:path w="406400" h="334010">
                  <a:moveTo>
                    <a:pt x="406399" y="323976"/>
                  </a:moveTo>
                  <a:lnTo>
                    <a:pt x="402590" y="323976"/>
                  </a:lnTo>
                  <a:lnTo>
                    <a:pt x="402590" y="326389"/>
                  </a:lnTo>
                  <a:lnTo>
                    <a:pt x="406399" y="326389"/>
                  </a:lnTo>
                  <a:lnTo>
                    <a:pt x="406399" y="323976"/>
                  </a:lnTo>
                  <a:close/>
                </a:path>
                <a:path w="406400" h="334010">
                  <a:moveTo>
                    <a:pt x="3810" y="320166"/>
                  </a:moveTo>
                  <a:lnTo>
                    <a:pt x="0" y="320166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20166"/>
                  </a:lnTo>
                  <a:close/>
                </a:path>
                <a:path w="406400" h="334010">
                  <a:moveTo>
                    <a:pt x="406399" y="320166"/>
                  </a:moveTo>
                  <a:lnTo>
                    <a:pt x="402590" y="320166"/>
                  </a:lnTo>
                  <a:lnTo>
                    <a:pt x="402590" y="323849"/>
                  </a:lnTo>
                  <a:lnTo>
                    <a:pt x="406399" y="323849"/>
                  </a:lnTo>
                  <a:lnTo>
                    <a:pt x="406399" y="320166"/>
                  </a:lnTo>
                  <a:close/>
                </a:path>
                <a:path w="406400" h="334010">
                  <a:moveTo>
                    <a:pt x="3810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7626"/>
                  </a:lnTo>
                  <a:close/>
                </a:path>
                <a:path w="406400" h="334010">
                  <a:moveTo>
                    <a:pt x="406399" y="317626"/>
                  </a:moveTo>
                  <a:lnTo>
                    <a:pt x="402590" y="317626"/>
                  </a:lnTo>
                  <a:lnTo>
                    <a:pt x="402590" y="320039"/>
                  </a:lnTo>
                  <a:lnTo>
                    <a:pt x="406399" y="320039"/>
                  </a:lnTo>
                  <a:lnTo>
                    <a:pt x="406399" y="317626"/>
                  </a:lnTo>
                  <a:close/>
                </a:path>
                <a:path w="406400" h="334010">
                  <a:moveTo>
                    <a:pt x="3810" y="313816"/>
                  </a:moveTo>
                  <a:lnTo>
                    <a:pt x="0" y="313816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3816"/>
                  </a:lnTo>
                  <a:close/>
                </a:path>
                <a:path w="406400" h="334010">
                  <a:moveTo>
                    <a:pt x="406399" y="313816"/>
                  </a:moveTo>
                  <a:lnTo>
                    <a:pt x="402590" y="313816"/>
                  </a:lnTo>
                  <a:lnTo>
                    <a:pt x="402590" y="317499"/>
                  </a:lnTo>
                  <a:lnTo>
                    <a:pt x="406399" y="317499"/>
                  </a:lnTo>
                  <a:lnTo>
                    <a:pt x="406399" y="313816"/>
                  </a:lnTo>
                  <a:close/>
                </a:path>
                <a:path w="406400" h="334010">
                  <a:moveTo>
                    <a:pt x="3810" y="311276"/>
                  </a:moveTo>
                  <a:lnTo>
                    <a:pt x="0" y="311276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11276"/>
                  </a:lnTo>
                  <a:close/>
                </a:path>
                <a:path w="406400" h="334010">
                  <a:moveTo>
                    <a:pt x="406399" y="311276"/>
                  </a:moveTo>
                  <a:lnTo>
                    <a:pt x="402590" y="311276"/>
                  </a:lnTo>
                  <a:lnTo>
                    <a:pt x="402590" y="313689"/>
                  </a:lnTo>
                  <a:lnTo>
                    <a:pt x="406399" y="313689"/>
                  </a:lnTo>
                  <a:lnTo>
                    <a:pt x="406399" y="311276"/>
                  </a:lnTo>
                  <a:close/>
                </a:path>
                <a:path w="406400" h="334010">
                  <a:moveTo>
                    <a:pt x="3810" y="307466"/>
                  </a:moveTo>
                  <a:lnTo>
                    <a:pt x="0" y="307466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7466"/>
                  </a:lnTo>
                  <a:close/>
                </a:path>
                <a:path w="406400" h="334010">
                  <a:moveTo>
                    <a:pt x="406399" y="307466"/>
                  </a:moveTo>
                  <a:lnTo>
                    <a:pt x="402590" y="307466"/>
                  </a:lnTo>
                  <a:lnTo>
                    <a:pt x="402590" y="311149"/>
                  </a:lnTo>
                  <a:lnTo>
                    <a:pt x="406399" y="311149"/>
                  </a:lnTo>
                  <a:lnTo>
                    <a:pt x="406399" y="307466"/>
                  </a:lnTo>
                  <a:close/>
                </a:path>
                <a:path w="406400" h="334010">
                  <a:moveTo>
                    <a:pt x="3810" y="304926"/>
                  </a:moveTo>
                  <a:lnTo>
                    <a:pt x="0" y="304926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4926"/>
                  </a:lnTo>
                  <a:close/>
                </a:path>
                <a:path w="406400" h="334010">
                  <a:moveTo>
                    <a:pt x="406399" y="304926"/>
                  </a:moveTo>
                  <a:lnTo>
                    <a:pt x="402590" y="304926"/>
                  </a:lnTo>
                  <a:lnTo>
                    <a:pt x="402590" y="307339"/>
                  </a:lnTo>
                  <a:lnTo>
                    <a:pt x="406399" y="307339"/>
                  </a:lnTo>
                  <a:lnTo>
                    <a:pt x="406399" y="304926"/>
                  </a:lnTo>
                  <a:close/>
                </a:path>
                <a:path w="406400" h="334010">
                  <a:moveTo>
                    <a:pt x="3810" y="301116"/>
                  </a:moveTo>
                  <a:lnTo>
                    <a:pt x="0" y="301116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301116"/>
                  </a:lnTo>
                  <a:close/>
                </a:path>
                <a:path w="406400" h="334010">
                  <a:moveTo>
                    <a:pt x="406399" y="301116"/>
                  </a:moveTo>
                  <a:lnTo>
                    <a:pt x="402590" y="301116"/>
                  </a:lnTo>
                  <a:lnTo>
                    <a:pt x="402590" y="304799"/>
                  </a:lnTo>
                  <a:lnTo>
                    <a:pt x="406399" y="304799"/>
                  </a:lnTo>
                  <a:lnTo>
                    <a:pt x="406399" y="301116"/>
                  </a:lnTo>
                  <a:close/>
                </a:path>
                <a:path w="406400" h="334010">
                  <a:moveTo>
                    <a:pt x="3810" y="292226"/>
                  </a:moveTo>
                  <a:lnTo>
                    <a:pt x="0" y="292226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2226"/>
                  </a:lnTo>
                  <a:close/>
                </a:path>
                <a:path w="406400" h="334010">
                  <a:moveTo>
                    <a:pt x="406399" y="292226"/>
                  </a:moveTo>
                  <a:lnTo>
                    <a:pt x="402590" y="292226"/>
                  </a:lnTo>
                  <a:lnTo>
                    <a:pt x="402590" y="300989"/>
                  </a:lnTo>
                  <a:lnTo>
                    <a:pt x="406399" y="300989"/>
                  </a:lnTo>
                  <a:lnTo>
                    <a:pt x="406399" y="292226"/>
                  </a:lnTo>
                  <a:close/>
                </a:path>
                <a:path w="406400" h="334010">
                  <a:moveTo>
                    <a:pt x="3810" y="288416"/>
                  </a:moveTo>
                  <a:lnTo>
                    <a:pt x="0" y="288416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8416"/>
                  </a:lnTo>
                  <a:close/>
                </a:path>
                <a:path w="406400" h="334010">
                  <a:moveTo>
                    <a:pt x="406399" y="288416"/>
                  </a:moveTo>
                  <a:lnTo>
                    <a:pt x="402590" y="288416"/>
                  </a:lnTo>
                  <a:lnTo>
                    <a:pt x="402590" y="292099"/>
                  </a:lnTo>
                  <a:lnTo>
                    <a:pt x="406399" y="292099"/>
                  </a:lnTo>
                  <a:lnTo>
                    <a:pt x="406399" y="288416"/>
                  </a:lnTo>
                  <a:close/>
                </a:path>
                <a:path w="406400" h="334010">
                  <a:moveTo>
                    <a:pt x="3810" y="285876"/>
                  </a:moveTo>
                  <a:lnTo>
                    <a:pt x="0" y="285876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5876"/>
                  </a:lnTo>
                  <a:close/>
                </a:path>
                <a:path w="406400" h="334010">
                  <a:moveTo>
                    <a:pt x="406399" y="285876"/>
                  </a:moveTo>
                  <a:lnTo>
                    <a:pt x="402590" y="285876"/>
                  </a:lnTo>
                  <a:lnTo>
                    <a:pt x="402590" y="288289"/>
                  </a:lnTo>
                  <a:lnTo>
                    <a:pt x="406399" y="288289"/>
                  </a:lnTo>
                  <a:lnTo>
                    <a:pt x="406399" y="285876"/>
                  </a:lnTo>
                  <a:close/>
                </a:path>
                <a:path w="406400" h="334010">
                  <a:moveTo>
                    <a:pt x="3810" y="279526"/>
                  </a:moveTo>
                  <a:lnTo>
                    <a:pt x="0" y="279526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526"/>
                  </a:lnTo>
                  <a:close/>
                </a:path>
                <a:path w="406400" h="334010">
                  <a:moveTo>
                    <a:pt x="406399" y="279526"/>
                  </a:moveTo>
                  <a:lnTo>
                    <a:pt x="402590" y="279526"/>
                  </a:lnTo>
                  <a:lnTo>
                    <a:pt x="402590" y="285749"/>
                  </a:lnTo>
                  <a:lnTo>
                    <a:pt x="406399" y="285749"/>
                  </a:lnTo>
                  <a:lnTo>
                    <a:pt x="406399" y="279526"/>
                  </a:lnTo>
                  <a:close/>
                </a:path>
                <a:path w="406400" h="334010">
                  <a:moveTo>
                    <a:pt x="3810" y="276986"/>
                  </a:moveTo>
                  <a:lnTo>
                    <a:pt x="0" y="276986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6986"/>
                  </a:lnTo>
                  <a:close/>
                </a:path>
                <a:path w="406400" h="334010">
                  <a:moveTo>
                    <a:pt x="406399" y="276986"/>
                  </a:moveTo>
                  <a:lnTo>
                    <a:pt x="402590" y="276986"/>
                  </a:lnTo>
                  <a:lnTo>
                    <a:pt x="402590" y="279399"/>
                  </a:lnTo>
                  <a:lnTo>
                    <a:pt x="406399" y="279399"/>
                  </a:lnTo>
                  <a:lnTo>
                    <a:pt x="406399" y="276986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69569" y="3034030"/>
              <a:ext cx="398780" cy="326390"/>
            </a:xfrm>
            <a:custGeom>
              <a:avLst/>
              <a:gdLst/>
              <a:ahLst/>
              <a:cxnLst/>
              <a:rect l="l" t="t" r="r" b="b"/>
              <a:pathLst>
                <a:path w="398780" h="326389">
                  <a:moveTo>
                    <a:pt x="2539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2539" y="69850"/>
                  </a:lnTo>
                  <a:lnTo>
                    <a:pt x="2539" y="63500"/>
                  </a:lnTo>
                  <a:close/>
                </a:path>
                <a:path w="398780" h="326389">
                  <a:moveTo>
                    <a:pt x="398780" y="63500"/>
                  </a:moveTo>
                  <a:lnTo>
                    <a:pt x="396239" y="63500"/>
                  </a:lnTo>
                  <a:lnTo>
                    <a:pt x="396239" y="69850"/>
                  </a:lnTo>
                  <a:lnTo>
                    <a:pt x="398780" y="69850"/>
                  </a:lnTo>
                  <a:lnTo>
                    <a:pt x="398780" y="63500"/>
                  </a:lnTo>
                  <a:close/>
                </a:path>
                <a:path w="398780" h="326389">
                  <a:moveTo>
                    <a:pt x="2539" y="44450"/>
                  </a:moveTo>
                  <a:lnTo>
                    <a:pt x="0" y="44450"/>
                  </a:lnTo>
                  <a:lnTo>
                    <a:pt x="0" y="62229"/>
                  </a:lnTo>
                  <a:lnTo>
                    <a:pt x="2539" y="62229"/>
                  </a:lnTo>
                  <a:lnTo>
                    <a:pt x="2539" y="44450"/>
                  </a:lnTo>
                  <a:close/>
                </a:path>
                <a:path w="398780" h="326389">
                  <a:moveTo>
                    <a:pt x="398780" y="44450"/>
                  </a:moveTo>
                  <a:lnTo>
                    <a:pt x="396239" y="44450"/>
                  </a:lnTo>
                  <a:lnTo>
                    <a:pt x="396239" y="62229"/>
                  </a:lnTo>
                  <a:lnTo>
                    <a:pt x="398780" y="62229"/>
                  </a:lnTo>
                  <a:lnTo>
                    <a:pt x="398780" y="44450"/>
                  </a:lnTo>
                  <a:close/>
                </a:path>
                <a:path w="398780" h="326389">
                  <a:moveTo>
                    <a:pt x="2539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2539" y="43179"/>
                  </a:lnTo>
                  <a:lnTo>
                    <a:pt x="2539" y="41910"/>
                  </a:lnTo>
                  <a:close/>
                </a:path>
                <a:path w="398780" h="326389">
                  <a:moveTo>
                    <a:pt x="398780" y="41910"/>
                  </a:moveTo>
                  <a:lnTo>
                    <a:pt x="396239" y="41910"/>
                  </a:lnTo>
                  <a:lnTo>
                    <a:pt x="396239" y="43179"/>
                  </a:lnTo>
                  <a:lnTo>
                    <a:pt x="398780" y="43179"/>
                  </a:lnTo>
                  <a:lnTo>
                    <a:pt x="398780" y="41910"/>
                  </a:lnTo>
                  <a:close/>
                </a:path>
                <a:path w="398780" h="326389">
                  <a:moveTo>
                    <a:pt x="2539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8100"/>
                  </a:lnTo>
                  <a:close/>
                </a:path>
                <a:path w="398780" h="326389">
                  <a:moveTo>
                    <a:pt x="398780" y="38100"/>
                  </a:moveTo>
                  <a:lnTo>
                    <a:pt x="396239" y="38100"/>
                  </a:lnTo>
                  <a:lnTo>
                    <a:pt x="396239" y="40639"/>
                  </a:lnTo>
                  <a:lnTo>
                    <a:pt x="398780" y="40639"/>
                  </a:lnTo>
                  <a:lnTo>
                    <a:pt x="398780" y="38100"/>
                  </a:lnTo>
                  <a:close/>
                </a:path>
                <a:path w="398780" h="326389">
                  <a:moveTo>
                    <a:pt x="2539" y="31750"/>
                  </a:moveTo>
                  <a:lnTo>
                    <a:pt x="0" y="31750"/>
                  </a:lnTo>
                  <a:lnTo>
                    <a:pt x="0" y="36829"/>
                  </a:lnTo>
                  <a:lnTo>
                    <a:pt x="2539" y="36829"/>
                  </a:lnTo>
                  <a:lnTo>
                    <a:pt x="2539" y="31750"/>
                  </a:lnTo>
                  <a:close/>
                </a:path>
                <a:path w="398780" h="326389">
                  <a:moveTo>
                    <a:pt x="398780" y="31750"/>
                  </a:moveTo>
                  <a:lnTo>
                    <a:pt x="396239" y="31750"/>
                  </a:lnTo>
                  <a:lnTo>
                    <a:pt x="396239" y="36829"/>
                  </a:lnTo>
                  <a:lnTo>
                    <a:pt x="398780" y="36829"/>
                  </a:lnTo>
                  <a:lnTo>
                    <a:pt x="398780" y="31750"/>
                  </a:lnTo>
                  <a:close/>
                </a:path>
                <a:path w="398780" h="326389">
                  <a:moveTo>
                    <a:pt x="253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2539" y="30479"/>
                  </a:lnTo>
                  <a:lnTo>
                    <a:pt x="2539" y="29210"/>
                  </a:lnTo>
                  <a:close/>
                </a:path>
                <a:path w="398780" h="326389">
                  <a:moveTo>
                    <a:pt x="398780" y="29210"/>
                  </a:moveTo>
                  <a:lnTo>
                    <a:pt x="396239" y="29210"/>
                  </a:lnTo>
                  <a:lnTo>
                    <a:pt x="396239" y="30479"/>
                  </a:lnTo>
                  <a:lnTo>
                    <a:pt x="398780" y="30479"/>
                  </a:lnTo>
                  <a:lnTo>
                    <a:pt x="398780" y="29210"/>
                  </a:lnTo>
                  <a:close/>
                </a:path>
                <a:path w="398780" h="326389">
                  <a:moveTo>
                    <a:pt x="253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25400"/>
                  </a:lnTo>
                  <a:close/>
                </a:path>
                <a:path w="398780" h="326389">
                  <a:moveTo>
                    <a:pt x="398780" y="25400"/>
                  </a:moveTo>
                  <a:lnTo>
                    <a:pt x="396239" y="25400"/>
                  </a:lnTo>
                  <a:lnTo>
                    <a:pt x="396239" y="27939"/>
                  </a:lnTo>
                  <a:lnTo>
                    <a:pt x="398780" y="27939"/>
                  </a:lnTo>
                  <a:lnTo>
                    <a:pt x="398780" y="25400"/>
                  </a:lnTo>
                  <a:close/>
                </a:path>
                <a:path w="398780" h="326389">
                  <a:moveTo>
                    <a:pt x="253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2539" y="24129"/>
                  </a:lnTo>
                  <a:lnTo>
                    <a:pt x="2539" y="22860"/>
                  </a:lnTo>
                  <a:close/>
                </a:path>
                <a:path w="398780" h="326389">
                  <a:moveTo>
                    <a:pt x="398780" y="22860"/>
                  </a:moveTo>
                  <a:lnTo>
                    <a:pt x="396239" y="22860"/>
                  </a:lnTo>
                  <a:lnTo>
                    <a:pt x="396239" y="24129"/>
                  </a:lnTo>
                  <a:lnTo>
                    <a:pt x="398780" y="24129"/>
                  </a:lnTo>
                  <a:lnTo>
                    <a:pt x="398780" y="22860"/>
                  </a:lnTo>
                  <a:close/>
                </a:path>
                <a:path w="398780" h="326389">
                  <a:moveTo>
                    <a:pt x="253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9050"/>
                  </a:lnTo>
                  <a:close/>
                </a:path>
                <a:path w="398780" h="326389">
                  <a:moveTo>
                    <a:pt x="398780" y="19050"/>
                  </a:moveTo>
                  <a:lnTo>
                    <a:pt x="396239" y="19050"/>
                  </a:lnTo>
                  <a:lnTo>
                    <a:pt x="396239" y="21589"/>
                  </a:lnTo>
                  <a:lnTo>
                    <a:pt x="398780" y="21589"/>
                  </a:lnTo>
                  <a:lnTo>
                    <a:pt x="398780" y="19050"/>
                  </a:lnTo>
                  <a:close/>
                </a:path>
                <a:path w="398780" h="326389">
                  <a:moveTo>
                    <a:pt x="253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16510"/>
                  </a:lnTo>
                  <a:close/>
                </a:path>
                <a:path w="398780" h="326389">
                  <a:moveTo>
                    <a:pt x="398780" y="16510"/>
                  </a:moveTo>
                  <a:lnTo>
                    <a:pt x="396239" y="16510"/>
                  </a:lnTo>
                  <a:lnTo>
                    <a:pt x="396239" y="17779"/>
                  </a:lnTo>
                  <a:lnTo>
                    <a:pt x="398780" y="17779"/>
                  </a:lnTo>
                  <a:lnTo>
                    <a:pt x="398780" y="16510"/>
                  </a:lnTo>
                  <a:close/>
                </a:path>
                <a:path w="398780" h="326389">
                  <a:moveTo>
                    <a:pt x="253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2700"/>
                  </a:lnTo>
                  <a:close/>
                </a:path>
                <a:path w="398780" h="326389">
                  <a:moveTo>
                    <a:pt x="398780" y="12700"/>
                  </a:moveTo>
                  <a:lnTo>
                    <a:pt x="396239" y="12700"/>
                  </a:lnTo>
                  <a:lnTo>
                    <a:pt x="396239" y="15239"/>
                  </a:lnTo>
                  <a:lnTo>
                    <a:pt x="398780" y="15239"/>
                  </a:lnTo>
                  <a:lnTo>
                    <a:pt x="398780" y="12700"/>
                  </a:lnTo>
                  <a:close/>
                </a:path>
                <a:path w="398780" h="326389">
                  <a:moveTo>
                    <a:pt x="253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10160"/>
                  </a:lnTo>
                  <a:close/>
                </a:path>
                <a:path w="398780" h="326389">
                  <a:moveTo>
                    <a:pt x="398780" y="10160"/>
                  </a:moveTo>
                  <a:lnTo>
                    <a:pt x="396239" y="10160"/>
                  </a:lnTo>
                  <a:lnTo>
                    <a:pt x="396239" y="11429"/>
                  </a:lnTo>
                  <a:lnTo>
                    <a:pt x="398780" y="11429"/>
                  </a:lnTo>
                  <a:lnTo>
                    <a:pt x="398780" y="10160"/>
                  </a:lnTo>
                  <a:close/>
                </a:path>
                <a:path w="398780" h="326389">
                  <a:moveTo>
                    <a:pt x="1269" y="5079"/>
                  </a:moveTo>
                  <a:lnTo>
                    <a:pt x="0" y="5079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5079"/>
                  </a:lnTo>
                  <a:close/>
                </a:path>
                <a:path w="398780" h="326389">
                  <a:moveTo>
                    <a:pt x="398780" y="6350"/>
                  </a:moveTo>
                  <a:lnTo>
                    <a:pt x="396239" y="6350"/>
                  </a:lnTo>
                  <a:lnTo>
                    <a:pt x="396239" y="8889"/>
                  </a:lnTo>
                  <a:lnTo>
                    <a:pt x="398780" y="8889"/>
                  </a:lnTo>
                  <a:lnTo>
                    <a:pt x="398780" y="6350"/>
                  </a:lnTo>
                  <a:close/>
                </a:path>
                <a:path w="398780" h="326389">
                  <a:moveTo>
                    <a:pt x="398780" y="2539"/>
                  </a:moveTo>
                  <a:lnTo>
                    <a:pt x="397509" y="2539"/>
                  </a:lnTo>
                  <a:lnTo>
                    <a:pt x="397509" y="3810"/>
                  </a:lnTo>
                  <a:lnTo>
                    <a:pt x="396239" y="3810"/>
                  </a:lnTo>
                  <a:lnTo>
                    <a:pt x="396239" y="5079"/>
                  </a:lnTo>
                  <a:lnTo>
                    <a:pt x="398780" y="5079"/>
                  </a:lnTo>
                  <a:lnTo>
                    <a:pt x="398780" y="2539"/>
                  </a:lnTo>
                  <a:close/>
                </a:path>
                <a:path w="398780" h="326389">
                  <a:moveTo>
                    <a:pt x="3809" y="2539"/>
                  </a:moveTo>
                  <a:lnTo>
                    <a:pt x="2539" y="2539"/>
                  </a:lnTo>
                  <a:lnTo>
                    <a:pt x="2539" y="3810"/>
                  </a:lnTo>
                  <a:lnTo>
                    <a:pt x="3809" y="3810"/>
                  </a:lnTo>
                  <a:lnTo>
                    <a:pt x="3809" y="2539"/>
                  </a:lnTo>
                  <a:close/>
                </a:path>
                <a:path w="398780" h="326389">
                  <a:moveTo>
                    <a:pt x="396239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96239" y="2539"/>
                  </a:lnTo>
                  <a:lnTo>
                    <a:pt x="396239" y="0"/>
                  </a:lnTo>
                  <a:close/>
                </a:path>
                <a:path w="398780" h="326389">
                  <a:moveTo>
                    <a:pt x="2539" y="69850"/>
                  </a:moveTo>
                  <a:lnTo>
                    <a:pt x="0" y="69850"/>
                  </a:lnTo>
                  <a:lnTo>
                    <a:pt x="0" y="152400"/>
                  </a:lnTo>
                  <a:lnTo>
                    <a:pt x="2539" y="152400"/>
                  </a:lnTo>
                  <a:lnTo>
                    <a:pt x="2539" y="69850"/>
                  </a:lnTo>
                  <a:close/>
                </a:path>
                <a:path w="398780" h="326389">
                  <a:moveTo>
                    <a:pt x="398780" y="69850"/>
                  </a:moveTo>
                  <a:lnTo>
                    <a:pt x="396239" y="69850"/>
                  </a:lnTo>
                  <a:lnTo>
                    <a:pt x="396239" y="152400"/>
                  </a:lnTo>
                  <a:lnTo>
                    <a:pt x="398780" y="152400"/>
                  </a:lnTo>
                  <a:lnTo>
                    <a:pt x="398780" y="69850"/>
                  </a:lnTo>
                  <a:close/>
                </a:path>
                <a:path w="398780" h="326389">
                  <a:moveTo>
                    <a:pt x="2539" y="152400"/>
                  </a:moveTo>
                  <a:lnTo>
                    <a:pt x="0" y="152400"/>
                  </a:lnTo>
                  <a:lnTo>
                    <a:pt x="0" y="213360"/>
                  </a:lnTo>
                  <a:lnTo>
                    <a:pt x="2539" y="213360"/>
                  </a:lnTo>
                  <a:lnTo>
                    <a:pt x="2539" y="152400"/>
                  </a:lnTo>
                  <a:close/>
                </a:path>
                <a:path w="398780" h="326389">
                  <a:moveTo>
                    <a:pt x="398780" y="152400"/>
                  </a:moveTo>
                  <a:lnTo>
                    <a:pt x="396239" y="152400"/>
                  </a:lnTo>
                  <a:lnTo>
                    <a:pt x="396239" y="213360"/>
                  </a:lnTo>
                  <a:lnTo>
                    <a:pt x="398780" y="213360"/>
                  </a:lnTo>
                  <a:lnTo>
                    <a:pt x="398780" y="152400"/>
                  </a:lnTo>
                  <a:close/>
                </a:path>
                <a:path w="398780" h="326389">
                  <a:moveTo>
                    <a:pt x="2539" y="213360"/>
                  </a:moveTo>
                  <a:lnTo>
                    <a:pt x="0" y="213360"/>
                  </a:lnTo>
                  <a:lnTo>
                    <a:pt x="0" y="254000"/>
                  </a:lnTo>
                  <a:lnTo>
                    <a:pt x="2539" y="254000"/>
                  </a:lnTo>
                  <a:lnTo>
                    <a:pt x="2539" y="213360"/>
                  </a:lnTo>
                  <a:close/>
                </a:path>
                <a:path w="398780" h="326389">
                  <a:moveTo>
                    <a:pt x="398780" y="213360"/>
                  </a:moveTo>
                  <a:lnTo>
                    <a:pt x="396239" y="213360"/>
                  </a:lnTo>
                  <a:lnTo>
                    <a:pt x="396239" y="254000"/>
                  </a:lnTo>
                  <a:lnTo>
                    <a:pt x="398780" y="254000"/>
                  </a:lnTo>
                  <a:lnTo>
                    <a:pt x="398780" y="213360"/>
                  </a:lnTo>
                  <a:close/>
                </a:path>
                <a:path w="398780" h="326389">
                  <a:moveTo>
                    <a:pt x="2539" y="254000"/>
                  </a:moveTo>
                  <a:lnTo>
                    <a:pt x="0" y="254000"/>
                  </a:lnTo>
                  <a:lnTo>
                    <a:pt x="0" y="273050"/>
                  </a:lnTo>
                  <a:lnTo>
                    <a:pt x="2539" y="273050"/>
                  </a:lnTo>
                  <a:lnTo>
                    <a:pt x="2539" y="254000"/>
                  </a:lnTo>
                  <a:close/>
                </a:path>
                <a:path w="398780" h="326389">
                  <a:moveTo>
                    <a:pt x="398780" y="254000"/>
                  </a:moveTo>
                  <a:lnTo>
                    <a:pt x="396239" y="254000"/>
                  </a:lnTo>
                  <a:lnTo>
                    <a:pt x="396239" y="273050"/>
                  </a:lnTo>
                  <a:lnTo>
                    <a:pt x="398780" y="273050"/>
                  </a:lnTo>
                  <a:lnTo>
                    <a:pt x="398780" y="254000"/>
                  </a:lnTo>
                  <a:close/>
                </a:path>
                <a:path w="398780" h="326389">
                  <a:moveTo>
                    <a:pt x="398780" y="322707"/>
                  </a:moveTo>
                  <a:lnTo>
                    <a:pt x="396239" y="322707"/>
                  </a:lnTo>
                  <a:lnTo>
                    <a:pt x="396239" y="323850"/>
                  </a:lnTo>
                  <a:lnTo>
                    <a:pt x="1269" y="323850"/>
                  </a:lnTo>
                  <a:lnTo>
                    <a:pt x="1269" y="325247"/>
                  </a:lnTo>
                  <a:lnTo>
                    <a:pt x="2539" y="325247"/>
                  </a:lnTo>
                  <a:lnTo>
                    <a:pt x="2540" y="326390"/>
                  </a:lnTo>
                  <a:lnTo>
                    <a:pt x="398780" y="326390"/>
                  </a:lnTo>
                  <a:lnTo>
                    <a:pt x="398780" y="322707"/>
                  </a:lnTo>
                  <a:close/>
                </a:path>
                <a:path w="398780" h="326389">
                  <a:moveTo>
                    <a:pt x="2539" y="322707"/>
                  </a:moveTo>
                  <a:lnTo>
                    <a:pt x="0" y="322707"/>
                  </a:lnTo>
                  <a:lnTo>
                    <a:pt x="0" y="323850"/>
                  </a:lnTo>
                  <a:lnTo>
                    <a:pt x="2539" y="323850"/>
                  </a:lnTo>
                  <a:lnTo>
                    <a:pt x="2539" y="322707"/>
                  </a:lnTo>
                  <a:close/>
                </a:path>
                <a:path w="398780" h="326389">
                  <a:moveTo>
                    <a:pt x="2539" y="320166"/>
                  </a:moveTo>
                  <a:lnTo>
                    <a:pt x="0" y="320166"/>
                  </a:lnTo>
                  <a:lnTo>
                    <a:pt x="0" y="322579"/>
                  </a:lnTo>
                  <a:lnTo>
                    <a:pt x="2539" y="322579"/>
                  </a:lnTo>
                  <a:lnTo>
                    <a:pt x="2539" y="320166"/>
                  </a:lnTo>
                  <a:close/>
                </a:path>
                <a:path w="398780" h="326389">
                  <a:moveTo>
                    <a:pt x="398780" y="320166"/>
                  </a:moveTo>
                  <a:lnTo>
                    <a:pt x="396239" y="320166"/>
                  </a:lnTo>
                  <a:lnTo>
                    <a:pt x="396239" y="322579"/>
                  </a:lnTo>
                  <a:lnTo>
                    <a:pt x="398780" y="322579"/>
                  </a:lnTo>
                  <a:lnTo>
                    <a:pt x="398780" y="320166"/>
                  </a:lnTo>
                  <a:close/>
                </a:path>
                <a:path w="398780" h="326389">
                  <a:moveTo>
                    <a:pt x="2539" y="316357"/>
                  </a:moveTo>
                  <a:lnTo>
                    <a:pt x="0" y="316357"/>
                  </a:lnTo>
                  <a:lnTo>
                    <a:pt x="0" y="320039"/>
                  </a:lnTo>
                  <a:lnTo>
                    <a:pt x="2539" y="320039"/>
                  </a:lnTo>
                  <a:lnTo>
                    <a:pt x="2539" y="316357"/>
                  </a:lnTo>
                  <a:close/>
                </a:path>
                <a:path w="398780" h="326389">
                  <a:moveTo>
                    <a:pt x="398780" y="316357"/>
                  </a:moveTo>
                  <a:lnTo>
                    <a:pt x="396239" y="316357"/>
                  </a:lnTo>
                  <a:lnTo>
                    <a:pt x="396239" y="320039"/>
                  </a:lnTo>
                  <a:lnTo>
                    <a:pt x="398780" y="320039"/>
                  </a:lnTo>
                  <a:lnTo>
                    <a:pt x="398780" y="316357"/>
                  </a:lnTo>
                  <a:close/>
                </a:path>
                <a:path w="398780" h="326389">
                  <a:moveTo>
                    <a:pt x="2539" y="313816"/>
                  </a:moveTo>
                  <a:lnTo>
                    <a:pt x="0" y="313816"/>
                  </a:lnTo>
                  <a:lnTo>
                    <a:pt x="0" y="316229"/>
                  </a:lnTo>
                  <a:lnTo>
                    <a:pt x="2539" y="316229"/>
                  </a:lnTo>
                  <a:lnTo>
                    <a:pt x="2539" y="313816"/>
                  </a:lnTo>
                  <a:close/>
                </a:path>
                <a:path w="398780" h="326389">
                  <a:moveTo>
                    <a:pt x="398780" y="313816"/>
                  </a:moveTo>
                  <a:lnTo>
                    <a:pt x="396239" y="313816"/>
                  </a:lnTo>
                  <a:lnTo>
                    <a:pt x="396239" y="316229"/>
                  </a:lnTo>
                  <a:lnTo>
                    <a:pt x="398780" y="316229"/>
                  </a:lnTo>
                  <a:lnTo>
                    <a:pt x="398780" y="313816"/>
                  </a:lnTo>
                  <a:close/>
                </a:path>
                <a:path w="398780" h="326389">
                  <a:moveTo>
                    <a:pt x="2539" y="310007"/>
                  </a:moveTo>
                  <a:lnTo>
                    <a:pt x="0" y="310007"/>
                  </a:lnTo>
                  <a:lnTo>
                    <a:pt x="0" y="313689"/>
                  </a:lnTo>
                  <a:lnTo>
                    <a:pt x="2539" y="313689"/>
                  </a:lnTo>
                  <a:lnTo>
                    <a:pt x="2539" y="310007"/>
                  </a:lnTo>
                  <a:close/>
                </a:path>
                <a:path w="398780" h="326389">
                  <a:moveTo>
                    <a:pt x="398780" y="310007"/>
                  </a:moveTo>
                  <a:lnTo>
                    <a:pt x="396239" y="310007"/>
                  </a:lnTo>
                  <a:lnTo>
                    <a:pt x="396239" y="313689"/>
                  </a:lnTo>
                  <a:lnTo>
                    <a:pt x="398780" y="313689"/>
                  </a:lnTo>
                  <a:lnTo>
                    <a:pt x="398780" y="310007"/>
                  </a:lnTo>
                  <a:close/>
                </a:path>
                <a:path w="398780" h="326389">
                  <a:moveTo>
                    <a:pt x="2539" y="307466"/>
                  </a:moveTo>
                  <a:lnTo>
                    <a:pt x="0" y="307466"/>
                  </a:lnTo>
                  <a:lnTo>
                    <a:pt x="0" y="309879"/>
                  </a:lnTo>
                  <a:lnTo>
                    <a:pt x="2539" y="309879"/>
                  </a:lnTo>
                  <a:lnTo>
                    <a:pt x="2539" y="307466"/>
                  </a:lnTo>
                  <a:close/>
                </a:path>
                <a:path w="398780" h="326389">
                  <a:moveTo>
                    <a:pt x="398780" y="307466"/>
                  </a:moveTo>
                  <a:lnTo>
                    <a:pt x="396239" y="307466"/>
                  </a:lnTo>
                  <a:lnTo>
                    <a:pt x="396239" y="309879"/>
                  </a:lnTo>
                  <a:lnTo>
                    <a:pt x="398780" y="309879"/>
                  </a:lnTo>
                  <a:lnTo>
                    <a:pt x="398780" y="307466"/>
                  </a:lnTo>
                  <a:close/>
                </a:path>
                <a:path w="398780" h="326389">
                  <a:moveTo>
                    <a:pt x="2539" y="303657"/>
                  </a:moveTo>
                  <a:lnTo>
                    <a:pt x="0" y="303657"/>
                  </a:lnTo>
                  <a:lnTo>
                    <a:pt x="0" y="307339"/>
                  </a:lnTo>
                  <a:lnTo>
                    <a:pt x="2539" y="307339"/>
                  </a:lnTo>
                  <a:lnTo>
                    <a:pt x="2539" y="303657"/>
                  </a:lnTo>
                  <a:close/>
                </a:path>
                <a:path w="398780" h="326389">
                  <a:moveTo>
                    <a:pt x="398780" y="303657"/>
                  </a:moveTo>
                  <a:lnTo>
                    <a:pt x="396239" y="303657"/>
                  </a:lnTo>
                  <a:lnTo>
                    <a:pt x="396239" y="307339"/>
                  </a:lnTo>
                  <a:lnTo>
                    <a:pt x="398780" y="307339"/>
                  </a:lnTo>
                  <a:lnTo>
                    <a:pt x="398780" y="303657"/>
                  </a:lnTo>
                  <a:close/>
                </a:path>
                <a:path w="398780" h="326389">
                  <a:moveTo>
                    <a:pt x="2539" y="301116"/>
                  </a:moveTo>
                  <a:lnTo>
                    <a:pt x="0" y="301116"/>
                  </a:lnTo>
                  <a:lnTo>
                    <a:pt x="0" y="303529"/>
                  </a:lnTo>
                  <a:lnTo>
                    <a:pt x="2539" y="303529"/>
                  </a:lnTo>
                  <a:lnTo>
                    <a:pt x="2539" y="301116"/>
                  </a:lnTo>
                  <a:close/>
                </a:path>
                <a:path w="398780" h="326389">
                  <a:moveTo>
                    <a:pt x="398780" y="301116"/>
                  </a:moveTo>
                  <a:lnTo>
                    <a:pt x="396239" y="301116"/>
                  </a:lnTo>
                  <a:lnTo>
                    <a:pt x="396239" y="303529"/>
                  </a:lnTo>
                  <a:lnTo>
                    <a:pt x="398780" y="303529"/>
                  </a:lnTo>
                  <a:lnTo>
                    <a:pt x="398780" y="301116"/>
                  </a:lnTo>
                  <a:close/>
                </a:path>
                <a:path w="398780" h="326389">
                  <a:moveTo>
                    <a:pt x="2539" y="297307"/>
                  </a:moveTo>
                  <a:lnTo>
                    <a:pt x="0" y="297307"/>
                  </a:lnTo>
                  <a:lnTo>
                    <a:pt x="0" y="300989"/>
                  </a:lnTo>
                  <a:lnTo>
                    <a:pt x="2539" y="300989"/>
                  </a:lnTo>
                  <a:lnTo>
                    <a:pt x="2539" y="297307"/>
                  </a:lnTo>
                  <a:close/>
                </a:path>
                <a:path w="398780" h="326389">
                  <a:moveTo>
                    <a:pt x="398780" y="297307"/>
                  </a:moveTo>
                  <a:lnTo>
                    <a:pt x="396239" y="297307"/>
                  </a:lnTo>
                  <a:lnTo>
                    <a:pt x="396239" y="300989"/>
                  </a:lnTo>
                  <a:lnTo>
                    <a:pt x="398780" y="300989"/>
                  </a:lnTo>
                  <a:lnTo>
                    <a:pt x="398780" y="297307"/>
                  </a:lnTo>
                  <a:close/>
                </a:path>
                <a:path w="398780" h="326389">
                  <a:moveTo>
                    <a:pt x="2539" y="288416"/>
                  </a:moveTo>
                  <a:lnTo>
                    <a:pt x="0" y="288416"/>
                  </a:lnTo>
                  <a:lnTo>
                    <a:pt x="0" y="297179"/>
                  </a:lnTo>
                  <a:lnTo>
                    <a:pt x="2539" y="297179"/>
                  </a:lnTo>
                  <a:lnTo>
                    <a:pt x="2539" y="288416"/>
                  </a:lnTo>
                  <a:close/>
                </a:path>
                <a:path w="398780" h="326389">
                  <a:moveTo>
                    <a:pt x="398780" y="288416"/>
                  </a:moveTo>
                  <a:lnTo>
                    <a:pt x="396239" y="288416"/>
                  </a:lnTo>
                  <a:lnTo>
                    <a:pt x="396239" y="297179"/>
                  </a:lnTo>
                  <a:lnTo>
                    <a:pt x="398780" y="297179"/>
                  </a:lnTo>
                  <a:lnTo>
                    <a:pt x="398780" y="288416"/>
                  </a:lnTo>
                  <a:close/>
                </a:path>
                <a:path w="398780" h="326389">
                  <a:moveTo>
                    <a:pt x="2539" y="284607"/>
                  </a:moveTo>
                  <a:lnTo>
                    <a:pt x="0" y="284607"/>
                  </a:lnTo>
                  <a:lnTo>
                    <a:pt x="0" y="288289"/>
                  </a:lnTo>
                  <a:lnTo>
                    <a:pt x="2539" y="288289"/>
                  </a:lnTo>
                  <a:lnTo>
                    <a:pt x="2539" y="284607"/>
                  </a:lnTo>
                  <a:close/>
                </a:path>
                <a:path w="398780" h="326389">
                  <a:moveTo>
                    <a:pt x="398780" y="284607"/>
                  </a:moveTo>
                  <a:lnTo>
                    <a:pt x="396239" y="284607"/>
                  </a:lnTo>
                  <a:lnTo>
                    <a:pt x="396239" y="288289"/>
                  </a:lnTo>
                  <a:lnTo>
                    <a:pt x="398780" y="288289"/>
                  </a:lnTo>
                  <a:lnTo>
                    <a:pt x="398780" y="284607"/>
                  </a:lnTo>
                  <a:close/>
                </a:path>
                <a:path w="398780" h="326389">
                  <a:moveTo>
                    <a:pt x="2539" y="282066"/>
                  </a:moveTo>
                  <a:lnTo>
                    <a:pt x="0" y="282066"/>
                  </a:lnTo>
                  <a:lnTo>
                    <a:pt x="0" y="284479"/>
                  </a:lnTo>
                  <a:lnTo>
                    <a:pt x="2539" y="284479"/>
                  </a:lnTo>
                  <a:lnTo>
                    <a:pt x="2539" y="282066"/>
                  </a:lnTo>
                  <a:close/>
                </a:path>
                <a:path w="398780" h="326389">
                  <a:moveTo>
                    <a:pt x="398780" y="282066"/>
                  </a:moveTo>
                  <a:lnTo>
                    <a:pt x="396239" y="282066"/>
                  </a:lnTo>
                  <a:lnTo>
                    <a:pt x="396239" y="284479"/>
                  </a:lnTo>
                  <a:lnTo>
                    <a:pt x="398780" y="284479"/>
                  </a:lnTo>
                  <a:lnTo>
                    <a:pt x="398780" y="282066"/>
                  </a:lnTo>
                  <a:close/>
                </a:path>
                <a:path w="398780" h="326389">
                  <a:moveTo>
                    <a:pt x="2539" y="275716"/>
                  </a:moveTo>
                  <a:lnTo>
                    <a:pt x="0" y="275716"/>
                  </a:lnTo>
                  <a:lnTo>
                    <a:pt x="0" y="281939"/>
                  </a:lnTo>
                  <a:lnTo>
                    <a:pt x="2539" y="281939"/>
                  </a:lnTo>
                  <a:lnTo>
                    <a:pt x="2539" y="275716"/>
                  </a:lnTo>
                  <a:close/>
                </a:path>
                <a:path w="398780" h="326389">
                  <a:moveTo>
                    <a:pt x="398780" y="275716"/>
                  </a:moveTo>
                  <a:lnTo>
                    <a:pt x="396239" y="275716"/>
                  </a:lnTo>
                  <a:lnTo>
                    <a:pt x="396239" y="281939"/>
                  </a:lnTo>
                  <a:lnTo>
                    <a:pt x="398780" y="281939"/>
                  </a:lnTo>
                  <a:lnTo>
                    <a:pt x="398780" y="275716"/>
                  </a:lnTo>
                  <a:close/>
                </a:path>
                <a:path w="398780" h="326389">
                  <a:moveTo>
                    <a:pt x="2539" y="273176"/>
                  </a:moveTo>
                  <a:lnTo>
                    <a:pt x="0" y="273176"/>
                  </a:lnTo>
                  <a:lnTo>
                    <a:pt x="0" y="275589"/>
                  </a:lnTo>
                  <a:lnTo>
                    <a:pt x="2539" y="275589"/>
                  </a:lnTo>
                  <a:lnTo>
                    <a:pt x="2539" y="273176"/>
                  </a:lnTo>
                  <a:close/>
                </a:path>
                <a:path w="398780" h="326389">
                  <a:moveTo>
                    <a:pt x="398780" y="273176"/>
                  </a:moveTo>
                  <a:lnTo>
                    <a:pt x="396239" y="273176"/>
                  </a:lnTo>
                  <a:lnTo>
                    <a:pt x="396239" y="275589"/>
                  </a:lnTo>
                  <a:lnTo>
                    <a:pt x="398780" y="275589"/>
                  </a:lnTo>
                  <a:lnTo>
                    <a:pt x="398780" y="273176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72109" y="3037840"/>
              <a:ext cx="393700" cy="320040"/>
            </a:xfrm>
            <a:custGeom>
              <a:avLst/>
              <a:gdLst/>
              <a:ahLst/>
              <a:cxnLst/>
              <a:rect l="l" t="t" r="r" b="b"/>
              <a:pathLst>
                <a:path w="393700" h="320039">
                  <a:moveTo>
                    <a:pt x="5079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5079" y="66039"/>
                  </a:lnTo>
                  <a:lnTo>
                    <a:pt x="5079" y="59689"/>
                  </a:lnTo>
                  <a:close/>
                </a:path>
                <a:path w="393700" h="320039">
                  <a:moveTo>
                    <a:pt x="393699" y="59689"/>
                  </a:moveTo>
                  <a:lnTo>
                    <a:pt x="389890" y="59689"/>
                  </a:lnTo>
                  <a:lnTo>
                    <a:pt x="389890" y="66039"/>
                  </a:lnTo>
                  <a:lnTo>
                    <a:pt x="393699" y="66039"/>
                  </a:lnTo>
                  <a:lnTo>
                    <a:pt x="393699" y="59689"/>
                  </a:lnTo>
                  <a:close/>
                </a:path>
                <a:path w="393700" h="320039">
                  <a:moveTo>
                    <a:pt x="5079" y="40639"/>
                  </a:moveTo>
                  <a:lnTo>
                    <a:pt x="0" y="40639"/>
                  </a:lnTo>
                  <a:lnTo>
                    <a:pt x="0" y="58419"/>
                  </a:lnTo>
                  <a:lnTo>
                    <a:pt x="5079" y="58419"/>
                  </a:lnTo>
                  <a:lnTo>
                    <a:pt x="5079" y="40639"/>
                  </a:lnTo>
                  <a:close/>
                </a:path>
                <a:path w="393700" h="320039">
                  <a:moveTo>
                    <a:pt x="393699" y="40639"/>
                  </a:moveTo>
                  <a:lnTo>
                    <a:pt x="389890" y="40639"/>
                  </a:lnTo>
                  <a:lnTo>
                    <a:pt x="389890" y="58419"/>
                  </a:lnTo>
                  <a:lnTo>
                    <a:pt x="393699" y="58419"/>
                  </a:lnTo>
                  <a:lnTo>
                    <a:pt x="393699" y="40639"/>
                  </a:lnTo>
                  <a:close/>
                </a:path>
                <a:path w="393700" h="320039">
                  <a:moveTo>
                    <a:pt x="5079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5079" y="39369"/>
                  </a:lnTo>
                  <a:lnTo>
                    <a:pt x="5079" y="38100"/>
                  </a:lnTo>
                  <a:close/>
                </a:path>
                <a:path w="393700" h="320039">
                  <a:moveTo>
                    <a:pt x="393699" y="38100"/>
                  </a:moveTo>
                  <a:lnTo>
                    <a:pt x="389890" y="38100"/>
                  </a:lnTo>
                  <a:lnTo>
                    <a:pt x="389890" y="39369"/>
                  </a:lnTo>
                  <a:lnTo>
                    <a:pt x="393699" y="39369"/>
                  </a:lnTo>
                  <a:lnTo>
                    <a:pt x="393699" y="38100"/>
                  </a:lnTo>
                  <a:close/>
                </a:path>
                <a:path w="393700" h="320039">
                  <a:moveTo>
                    <a:pt x="5079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5079" y="36829"/>
                  </a:lnTo>
                  <a:lnTo>
                    <a:pt x="5079" y="34289"/>
                  </a:lnTo>
                  <a:close/>
                </a:path>
                <a:path w="393700" h="320039">
                  <a:moveTo>
                    <a:pt x="393699" y="34289"/>
                  </a:moveTo>
                  <a:lnTo>
                    <a:pt x="389890" y="34289"/>
                  </a:lnTo>
                  <a:lnTo>
                    <a:pt x="389890" y="36829"/>
                  </a:lnTo>
                  <a:lnTo>
                    <a:pt x="393699" y="36829"/>
                  </a:lnTo>
                  <a:lnTo>
                    <a:pt x="393699" y="34289"/>
                  </a:lnTo>
                  <a:close/>
                </a:path>
                <a:path w="393700" h="320039">
                  <a:moveTo>
                    <a:pt x="5079" y="27939"/>
                  </a:moveTo>
                  <a:lnTo>
                    <a:pt x="0" y="27939"/>
                  </a:lnTo>
                  <a:lnTo>
                    <a:pt x="0" y="33019"/>
                  </a:lnTo>
                  <a:lnTo>
                    <a:pt x="5079" y="33019"/>
                  </a:lnTo>
                  <a:lnTo>
                    <a:pt x="5079" y="27939"/>
                  </a:lnTo>
                  <a:close/>
                </a:path>
                <a:path w="393700" h="320039">
                  <a:moveTo>
                    <a:pt x="393699" y="27939"/>
                  </a:moveTo>
                  <a:lnTo>
                    <a:pt x="389890" y="27939"/>
                  </a:lnTo>
                  <a:lnTo>
                    <a:pt x="389890" y="33019"/>
                  </a:lnTo>
                  <a:lnTo>
                    <a:pt x="393699" y="33019"/>
                  </a:lnTo>
                  <a:lnTo>
                    <a:pt x="393699" y="27939"/>
                  </a:lnTo>
                  <a:close/>
                </a:path>
                <a:path w="393700" h="320039">
                  <a:moveTo>
                    <a:pt x="5079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5079" y="26669"/>
                  </a:lnTo>
                  <a:lnTo>
                    <a:pt x="5079" y="25400"/>
                  </a:lnTo>
                  <a:close/>
                </a:path>
                <a:path w="393700" h="320039">
                  <a:moveTo>
                    <a:pt x="393699" y="25400"/>
                  </a:moveTo>
                  <a:lnTo>
                    <a:pt x="389890" y="25400"/>
                  </a:lnTo>
                  <a:lnTo>
                    <a:pt x="389890" y="26669"/>
                  </a:lnTo>
                  <a:lnTo>
                    <a:pt x="393699" y="26669"/>
                  </a:lnTo>
                  <a:lnTo>
                    <a:pt x="393699" y="25400"/>
                  </a:lnTo>
                  <a:close/>
                </a:path>
                <a:path w="393700" h="320039">
                  <a:moveTo>
                    <a:pt x="5079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5079" y="24129"/>
                  </a:lnTo>
                  <a:lnTo>
                    <a:pt x="5079" y="21589"/>
                  </a:lnTo>
                  <a:close/>
                </a:path>
                <a:path w="393700" h="320039">
                  <a:moveTo>
                    <a:pt x="393699" y="21589"/>
                  </a:moveTo>
                  <a:lnTo>
                    <a:pt x="389890" y="21589"/>
                  </a:lnTo>
                  <a:lnTo>
                    <a:pt x="389890" y="24129"/>
                  </a:lnTo>
                  <a:lnTo>
                    <a:pt x="393699" y="24129"/>
                  </a:lnTo>
                  <a:lnTo>
                    <a:pt x="393699" y="21589"/>
                  </a:lnTo>
                  <a:close/>
                </a:path>
                <a:path w="393700" h="320039">
                  <a:moveTo>
                    <a:pt x="5079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5079" y="20319"/>
                  </a:lnTo>
                  <a:lnTo>
                    <a:pt x="5079" y="19050"/>
                  </a:lnTo>
                  <a:close/>
                </a:path>
                <a:path w="393700" h="320039">
                  <a:moveTo>
                    <a:pt x="393699" y="19050"/>
                  </a:moveTo>
                  <a:lnTo>
                    <a:pt x="389890" y="19050"/>
                  </a:lnTo>
                  <a:lnTo>
                    <a:pt x="389890" y="20319"/>
                  </a:lnTo>
                  <a:lnTo>
                    <a:pt x="393699" y="20319"/>
                  </a:lnTo>
                  <a:lnTo>
                    <a:pt x="393699" y="19050"/>
                  </a:lnTo>
                  <a:close/>
                </a:path>
                <a:path w="393700" h="320039">
                  <a:moveTo>
                    <a:pt x="5079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5079" y="17779"/>
                  </a:lnTo>
                  <a:lnTo>
                    <a:pt x="5079" y="15239"/>
                  </a:lnTo>
                  <a:close/>
                </a:path>
                <a:path w="393700" h="320039">
                  <a:moveTo>
                    <a:pt x="393699" y="15239"/>
                  </a:moveTo>
                  <a:lnTo>
                    <a:pt x="389890" y="15239"/>
                  </a:lnTo>
                  <a:lnTo>
                    <a:pt x="389890" y="17779"/>
                  </a:lnTo>
                  <a:lnTo>
                    <a:pt x="393699" y="17779"/>
                  </a:lnTo>
                  <a:lnTo>
                    <a:pt x="393699" y="15239"/>
                  </a:lnTo>
                  <a:close/>
                </a:path>
                <a:path w="393700" h="320039">
                  <a:moveTo>
                    <a:pt x="5079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5079" y="13969"/>
                  </a:lnTo>
                  <a:lnTo>
                    <a:pt x="5079" y="12700"/>
                  </a:lnTo>
                  <a:close/>
                </a:path>
                <a:path w="393700" h="320039">
                  <a:moveTo>
                    <a:pt x="393699" y="12700"/>
                  </a:moveTo>
                  <a:lnTo>
                    <a:pt x="389890" y="12700"/>
                  </a:lnTo>
                  <a:lnTo>
                    <a:pt x="389890" y="13969"/>
                  </a:lnTo>
                  <a:lnTo>
                    <a:pt x="393699" y="13969"/>
                  </a:lnTo>
                  <a:lnTo>
                    <a:pt x="393699" y="12700"/>
                  </a:lnTo>
                  <a:close/>
                </a:path>
                <a:path w="393700" h="320039">
                  <a:moveTo>
                    <a:pt x="5079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5079" y="11429"/>
                  </a:lnTo>
                  <a:lnTo>
                    <a:pt x="5079" y="8889"/>
                  </a:lnTo>
                  <a:close/>
                </a:path>
                <a:path w="393700" h="320039">
                  <a:moveTo>
                    <a:pt x="393699" y="8889"/>
                  </a:moveTo>
                  <a:lnTo>
                    <a:pt x="389890" y="8889"/>
                  </a:lnTo>
                  <a:lnTo>
                    <a:pt x="389890" y="11429"/>
                  </a:lnTo>
                  <a:lnTo>
                    <a:pt x="393699" y="11429"/>
                  </a:lnTo>
                  <a:lnTo>
                    <a:pt x="393699" y="8889"/>
                  </a:lnTo>
                  <a:close/>
                </a:path>
                <a:path w="393700" h="320039">
                  <a:moveTo>
                    <a:pt x="5079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5079" y="7619"/>
                  </a:lnTo>
                  <a:lnTo>
                    <a:pt x="5079" y="6350"/>
                  </a:lnTo>
                  <a:close/>
                </a:path>
                <a:path w="393700" h="320039">
                  <a:moveTo>
                    <a:pt x="393699" y="6350"/>
                  </a:moveTo>
                  <a:lnTo>
                    <a:pt x="389890" y="6350"/>
                  </a:lnTo>
                  <a:lnTo>
                    <a:pt x="389890" y="7619"/>
                  </a:lnTo>
                  <a:lnTo>
                    <a:pt x="393699" y="7619"/>
                  </a:lnTo>
                  <a:lnTo>
                    <a:pt x="393699" y="6350"/>
                  </a:lnTo>
                  <a:close/>
                </a:path>
                <a:path w="393700" h="320039">
                  <a:moveTo>
                    <a:pt x="393699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5079" y="5079"/>
                  </a:lnTo>
                  <a:lnTo>
                    <a:pt x="5079" y="3810"/>
                  </a:lnTo>
                  <a:lnTo>
                    <a:pt x="393699" y="3810"/>
                  </a:lnTo>
                  <a:lnTo>
                    <a:pt x="393699" y="2539"/>
                  </a:lnTo>
                  <a:close/>
                </a:path>
                <a:path w="393700" h="320039">
                  <a:moveTo>
                    <a:pt x="393699" y="3810"/>
                  </a:moveTo>
                  <a:lnTo>
                    <a:pt x="389890" y="3810"/>
                  </a:lnTo>
                  <a:lnTo>
                    <a:pt x="389890" y="5079"/>
                  </a:lnTo>
                  <a:lnTo>
                    <a:pt x="393699" y="5079"/>
                  </a:lnTo>
                  <a:lnTo>
                    <a:pt x="393699" y="3810"/>
                  </a:lnTo>
                  <a:close/>
                </a:path>
                <a:path w="393700" h="320039">
                  <a:moveTo>
                    <a:pt x="39369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3699" y="1269"/>
                  </a:lnTo>
                  <a:lnTo>
                    <a:pt x="393699" y="0"/>
                  </a:lnTo>
                  <a:close/>
                </a:path>
                <a:path w="393700" h="320039">
                  <a:moveTo>
                    <a:pt x="5079" y="66040"/>
                  </a:moveTo>
                  <a:lnTo>
                    <a:pt x="0" y="66040"/>
                  </a:lnTo>
                  <a:lnTo>
                    <a:pt x="0" y="148589"/>
                  </a:lnTo>
                  <a:lnTo>
                    <a:pt x="5079" y="148589"/>
                  </a:lnTo>
                  <a:lnTo>
                    <a:pt x="5079" y="66040"/>
                  </a:lnTo>
                  <a:close/>
                </a:path>
                <a:path w="393700" h="320039">
                  <a:moveTo>
                    <a:pt x="393699" y="66040"/>
                  </a:moveTo>
                  <a:lnTo>
                    <a:pt x="389890" y="66040"/>
                  </a:lnTo>
                  <a:lnTo>
                    <a:pt x="389890" y="148589"/>
                  </a:lnTo>
                  <a:lnTo>
                    <a:pt x="393699" y="148589"/>
                  </a:lnTo>
                  <a:lnTo>
                    <a:pt x="393699" y="66040"/>
                  </a:lnTo>
                  <a:close/>
                </a:path>
                <a:path w="393700" h="320039">
                  <a:moveTo>
                    <a:pt x="5079" y="148590"/>
                  </a:moveTo>
                  <a:lnTo>
                    <a:pt x="0" y="148590"/>
                  </a:lnTo>
                  <a:lnTo>
                    <a:pt x="0" y="209550"/>
                  </a:lnTo>
                  <a:lnTo>
                    <a:pt x="5079" y="209550"/>
                  </a:lnTo>
                  <a:lnTo>
                    <a:pt x="5079" y="148590"/>
                  </a:lnTo>
                  <a:close/>
                </a:path>
                <a:path w="393700" h="320039">
                  <a:moveTo>
                    <a:pt x="393699" y="148590"/>
                  </a:moveTo>
                  <a:lnTo>
                    <a:pt x="389890" y="148590"/>
                  </a:lnTo>
                  <a:lnTo>
                    <a:pt x="389890" y="209550"/>
                  </a:lnTo>
                  <a:lnTo>
                    <a:pt x="393699" y="209550"/>
                  </a:lnTo>
                  <a:lnTo>
                    <a:pt x="393699" y="148590"/>
                  </a:lnTo>
                  <a:close/>
                </a:path>
                <a:path w="393700" h="320039">
                  <a:moveTo>
                    <a:pt x="5079" y="209550"/>
                  </a:moveTo>
                  <a:lnTo>
                    <a:pt x="0" y="209550"/>
                  </a:lnTo>
                  <a:lnTo>
                    <a:pt x="0" y="250189"/>
                  </a:lnTo>
                  <a:lnTo>
                    <a:pt x="5079" y="250189"/>
                  </a:lnTo>
                  <a:lnTo>
                    <a:pt x="5079" y="209550"/>
                  </a:lnTo>
                  <a:close/>
                </a:path>
                <a:path w="393700" h="320039">
                  <a:moveTo>
                    <a:pt x="393699" y="209550"/>
                  </a:moveTo>
                  <a:lnTo>
                    <a:pt x="389890" y="209550"/>
                  </a:lnTo>
                  <a:lnTo>
                    <a:pt x="389890" y="250189"/>
                  </a:lnTo>
                  <a:lnTo>
                    <a:pt x="393699" y="250189"/>
                  </a:lnTo>
                  <a:lnTo>
                    <a:pt x="393699" y="209550"/>
                  </a:lnTo>
                  <a:close/>
                </a:path>
                <a:path w="393700" h="320039">
                  <a:moveTo>
                    <a:pt x="5079" y="250190"/>
                  </a:moveTo>
                  <a:lnTo>
                    <a:pt x="0" y="250190"/>
                  </a:lnTo>
                  <a:lnTo>
                    <a:pt x="0" y="269239"/>
                  </a:lnTo>
                  <a:lnTo>
                    <a:pt x="5079" y="269239"/>
                  </a:lnTo>
                  <a:lnTo>
                    <a:pt x="5079" y="250190"/>
                  </a:lnTo>
                  <a:close/>
                </a:path>
                <a:path w="393700" h="320039">
                  <a:moveTo>
                    <a:pt x="393699" y="250190"/>
                  </a:moveTo>
                  <a:lnTo>
                    <a:pt x="389890" y="250190"/>
                  </a:lnTo>
                  <a:lnTo>
                    <a:pt x="389890" y="269239"/>
                  </a:lnTo>
                  <a:lnTo>
                    <a:pt x="393699" y="269239"/>
                  </a:lnTo>
                  <a:lnTo>
                    <a:pt x="393699" y="250190"/>
                  </a:lnTo>
                  <a:close/>
                </a:path>
                <a:path w="393700" h="320039">
                  <a:moveTo>
                    <a:pt x="393699" y="318897"/>
                  </a:moveTo>
                  <a:lnTo>
                    <a:pt x="0" y="318897"/>
                  </a:lnTo>
                  <a:lnTo>
                    <a:pt x="0" y="320039"/>
                  </a:lnTo>
                  <a:lnTo>
                    <a:pt x="393699" y="320039"/>
                  </a:lnTo>
                  <a:lnTo>
                    <a:pt x="393699" y="318897"/>
                  </a:lnTo>
                  <a:close/>
                </a:path>
                <a:path w="393700" h="320039">
                  <a:moveTo>
                    <a:pt x="393699" y="316356"/>
                  </a:moveTo>
                  <a:lnTo>
                    <a:pt x="0" y="316356"/>
                  </a:lnTo>
                  <a:lnTo>
                    <a:pt x="0" y="318769"/>
                  </a:lnTo>
                  <a:lnTo>
                    <a:pt x="393699" y="318769"/>
                  </a:lnTo>
                  <a:lnTo>
                    <a:pt x="393699" y="316356"/>
                  </a:lnTo>
                  <a:close/>
                </a:path>
                <a:path w="393700" h="320039">
                  <a:moveTo>
                    <a:pt x="5079" y="312547"/>
                  </a:moveTo>
                  <a:lnTo>
                    <a:pt x="0" y="312547"/>
                  </a:lnTo>
                  <a:lnTo>
                    <a:pt x="0" y="316229"/>
                  </a:lnTo>
                  <a:lnTo>
                    <a:pt x="393699" y="316229"/>
                  </a:lnTo>
                  <a:lnTo>
                    <a:pt x="393699" y="314960"/>
                  </a:lnTo>
                  <a:lnTo>
                    <a:pt x="5079" y="314960"/>
                  </a:lnTo>
                  <a:lnTo>
                    <a:pt x="5079" y="312547"/>
                  </a:lnTo>
                  <a:close/>
                </a:path>
                <a:path w="393700" h="320039">
                  <a:moveTo>
                    <a:pt x="393699" y="312547"/>
                  </a:moveTo>
                  <a:lnTo>
                    <a:pt x="389890" y="312547"/>
                  </a:lnTo>
                  <a:lnTo>
                    <a:pt x="389890" y="314960"/>
                  </a:lnTo>
                  <a:lnTo>
                    <a:pt x="393699" y="314960"/>
                  </a:lnTo>
                  <a:lnTo>
                    <a:pt x="393699" y="312547"/>
                  </a:lnTo>
                  <a:close/>
                </a:path>
                <a:path w="393700" h="320039">
                  <a:moveTo>
                    <a:pt x="5079" y="310006"/>
                  </a:moveTo>
                  <a:lnTo>
                    <a:pt x="0" y="310006"/>
                  </a:lnTo>
                  <a:lnTo>
                    <a:pt x="0" y="312419"/>
                  </a:lnTo>
                  <a:lnTo>
                    <a:pt x="5079" y="312419"/>
                  </a:lnTo>
                  <a:lnTo>
                    <a:pt x="5079" y="310006"/>
                  </a:lnTo>
                  <a:close/>
                </a:path>
                <a:path w="393700" h="320039">
                  <a:moveTo>
                    <a:pt x="393699" y="310006"/>
                  </a:moveTo>
                  <a:lnTo>
                    <a:pt x="389890" y="310006"/>
                  </a:lnTo>
                  <a:lnTo>
                    <a:pt x="389890" y="312419"/>
                  </a:lnTo>
                  <a:lnTo>
                    <a:pt x="393699" y="312419"/>
                  </a:lnTo>
                  <a:lnTo>
                    <a:pt x="393699" y="310006"/>
                  </a:lnTo>
                  <a:close/>
                </a:path>
                <a:path w="393700" h="320039">
                  <a:moveTo>
                    <a:pt x="5079" y="306197"/>
                  </a:moveTo>
                  <a:lnTo>
                    <a:pt x="0" y="306197"/>
                  </a:lnTo>
                  <a:lnTo>
                    <a:pt x="0" y="309879"/>
                  </a:lnTo>
                  <a:lnTo>
                    <a:pt x="5079" y="309879"/>
                  </a:lnTo>
                  <a:lnTo>
                    <a:pt x="5079" y="306197"/>
                  </a:lnTo>
                  <a:close/>
                </a:path>
                <a:path w="393700" h="320039">
                  <a:moveTo>
                    <a:pt x="393699" y="306197"/>
                  </a:moveTo>
                  <a:lnTo>
                    <a:pt x="389890" y="306197"/>
                  </a:lnTo>
                  <a:lnTo>
                    <a:pt x="389890" y="309879"/>
                  </a:lnTo>
                  <a:lnTo>
                    <a:pt x="393699" y="309879"/>
                  </a:lnTo>
                  <a:lnTo>
                    <a:pt x="393699" y="306197"/>
                  </a:lnTo>
                  <a:close/>
                </a:path>
                <a:path w="393700" h="320039">
                  <a:moveTo>
                    <a:pt x="5079" y="303656"/>
                  </a:moveTo>
                  <a:lnTo>
                    <a:pt x="0" y="303656"/>
                  </a:lnTo>
                  <a:lnTo>
                    <a:pt x="0" y="306069"/>
                  </a:lnTo>
                  <a:lnTo>
                    <a:pt x="5079" y="306069"/>
                  </a:lnTo>
                  <a:lnTo>
                    <a:pt x="5079" y="303656"/>
                  </a:lnTo>
                  <a:close/>
                </a:path>
                <a:path w="393700" h="320039">
                  <a:moveTo>
                    <a:pt x="393699" y="303656"/>
                  </a:moveTo>
                  <a:lnTo>
                    <a:pt x="389890" y="303656"/>
                  </a:lnTo>
                  <a:lnTo>
                    <a:pt x="389890" y="306069"/>
                  </a:lnTo>
                  <a:lnTo>
                    <a:pt x="393699" y="306069"/>
                  </a:lnTo>
                  <a:lnTo>
                    <a:pt x="393699" y="303656"/>
                  </a:lnTo>
                  <a:close/>
                </a:path>
                <a:path w="393700" h="320039">
                  <a:moveTo>
                    <a:pt x="5079" y="299847"/>
                  </a:moveTo>
                  <a:lnTo>
                    <a:pt x="0" y="299847"/>
                  </a:lnTo>
                  <a:lnTo>
                    <a:pt x="0" y="303529"/>
                  </a:lnTo>
                  <a:lnTo>
                    <a:pt x="5079" y="303529"/>
                  </a:lnTo>
                  <a:lnTo>
                    <a:pt x="5079" y="299847"/>
                  </a:lnTo>
                  <a:close/>
                </a:path>
                <a:path w="393700" h="320039">
                  <a:moveTo>
                    <a:pt x="393699" y="299847"/>
                  </a:moveTo>
                  <a:lnTo>
                    <a:pt x="389890" y="299847"/>
                  </a:lnTo>
                  <a:lnTo>
                    <a:pt x="389890" y="303529"/>
                  </a:lnTo>
                  <a:lnTo>
                    <a:pt x="393699" y="303529"/>
                  </a:lnTo>
                  <a:lnTo>
                    <a:pt x="393699" y="299847"/>
                  </a:lnTo>
                  <a:close/>
                </a:path>
                <a:path w="393700" h="320039">
                  <a:moveTo>
                    <a:pt x="5079" y="297306"/>
                  </a:moveTo>
                  <a:lnTo>
                    <a:pt x="0" y="297306"/>
                  </a:lnTo>
                  <a:lnTo>
                    <a:pt x="0" y="299719"/>
                  </a:lnTo>
                  <a:lnTo>
                    <a:pt x="5079" y="299719"/>
                  </a:lnTo>
                  <a:lnTo>
                    <a:pt x="5079" y="297306"/>
                  </a:lnTo>
                  <a:close/>
                </a:path>
                <a:path w="393700" h="320039">
                  <a:moveTo>
                    <a:pt x="393699" y="297306"/>
                  </a:moveTo>
                  <a:lnTo>
                    <a:pt x="389890" y="297306"/>
                  </a:lnTo>
                  <a:lnTo>
                    <a:pt x="389890" y="299719"/>
                  </a:lnTo>
                  <a:lnTo>
                    <a:pt x="393699" y="299719"/>
                  </a:lnTo>
                  <a:lnTo>
                    <a:pt x="393699" y="297306"/>
                  </a:lnTo>
                  <a:close/>
                </a:path>
                <a:path w="393700" h="320039">
                  <a:moveTo>
                    <a:pt x="5079" y="293497"/>
                  </a:moveTo>
                  <a:lnTo>
                    <a:pt x="0" y="293497"/>
                  </a:lnTo>
                  <a:lnTo>
                    <a:pt x="0" y="297179"/>
                  </a:lnTo>
                  <a:lnTo>
                    <a:pt x="5079" y="297179"/>
                  </a:lnTo>
                  <a:lnTo>
                    <a:pt x="5079" y="293497"/>
                  </a:lnTo>
                  <a:close/>
                </a:path>
                <a:path w="393700" h="320039">
                  <a:moveTo>
                    <a:pt x="393699" y="293497"/>
                  </a:moveTo>
                  <a:lnTo>
                    <a:pt x="389890" y="293497"/>
                  </a:lnTo>
                  <a:lnTo>
                    <a:pt x="389890" y="297179"/>
                  </a:lnTo>
                  <a:lnTo>
                    <a:pt x="393699" y="297179"/>
                  </a:lnTo>
                  <a:lnTo>
                    <a:pt x="393699" y="293497"/>
                  </a:lnTo>
                  <a:close/>
                </a:path>
                <a:path w="393700" h="320039">
                  <a:moveTo>
                    <a:pt x="5079" y="284606"/>
                  </a:moveTo>
                  <a:lnTo>
                    <a:pt x="0" y="284606"/>
                  </a:lnTo>
                  <a:lnTo>
                    <a:pt x="0" y="293369"/>
                  </a:lnTo>
                  <a:lnTo>
                    <a:pt x="5079" y="293369"/>
                  </a:lnTo>
                  <a:lnTo>
                    <a:pt x="5079" y="284606"/>
                  </a:lnTo>
                  <a:close/>
                </a:path>
                <a:path w="393700" h="320039">
                  <a:moveTo>
                    <a:pt x="393699" y="284606"/>
                  </a:moveTo>
                  <a:lnTo>
                    <a:pt x="389890" y="284606"/>
                  </a:lnTo>
                  <a:lnTo>
                    <a:pt x="389890" y="293369"/>
                  </a:lnTo>
                  <a:lnTo>
                    <a:pt x="393699" y="293369"/>
                  </a:lnTo>
                  <a:lnTo>
                    <a:pt x="393699" y="284606"/>
                  </a:lnTo>
                  <a:close/>
                </a:path>
                <a:path w="393700" h="320039">
                  <a:moveTo>
                    <a:pt x="5079" y="280797"/>
                  </a:moveTo>
                  <a:lnTo>
                    <a:pt x="0" y="280797"/>
                  </a:lnTo>
                  <a:lnTo>
                    <a:pt x="0" y="284479"/>
                  </a:lnTo>
                  <a:lnTo>
                    <a:pt x="5079" y="284479"/>
                  </a:lnTo>
                  <a:lnTo>
                    <a:pt x="5079" y="280797"/>
                  </a:lnTo>
                  <a:close/>
                </a:path>
                <a:path w="393700" h="320039">
                  <a:moveTo>
                    <a:pt x="393699" y="280797"/>
                  </a:moveTo>
                  <a:lnTo>
                    <a:pt x="389890" y="280797"/>
                  </a:lnTo>
                  <a:lnTo>
                    <a:pt x="389890" y="284479"/>
                  </a:lnTo>
                  <a:lnTo>
                    <a:pt x="393699" y="284479"/>
                  </a:lnTo>
                  <a:lnTo>
                    <a:pt x="393699" y="280797"/>
                  </a:lnTo>
                  <a:close/>
                </a:path>
                <a:path w="393700" h="320039">
                  <a:moveTo>
                    <a:pt x="5079" y="278256"/>
                  </a:moveTo>
                  <a:lnTo>
                    <a:pt x="0" y="278256"/>
                  </a:lnTo>
                  <a:lnTo>
                    <a:pt x="0" y="280669"/>
                  </a:lnTo>
                  <a:lnTo>
                    <a:pt x="5079" y="280669"/>
                  </a:lnTo>
                  <a:lnTo>
                    <a:pt x="5079" y="278256"/>
                  </a:lnTo>
                  <a:close/>
                </a:path>
                <a:path w="393700" h="320039">
                  <a:moveTo>
                    <a:pt x="393699" y="278256"/>
                  </a:moveTo>
                  <a:lnTo>
                    <a:pt x="389890" y="278256"/>
                  </a:lnTo>
                  <a:lnTo>
                    <a:pt x="389890" y="280669"/>
                  </a:lnTo>
                  <a:lnTo>
                    <a:pt x="393699" y="280669"/>
                  </a:lnTo>
                  <a:lnTo>
                    <a:pt x="393699" y="278256"/>
                  </a:lnTo>
                  <a:close/>
                </a:path>
                <a:path w="393700" h="320039">
                  <a:moveTo>
                    <a:pt x="5079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5079" y="278129"/>
                  </a:lnTo>
                  <a:lnTo>
                    <a:pt x="5079" y="271906"/>
                  </a:lnTo>
                  <a:close/>
                </a:path>
                <a:path w="393700" h="320039">
                  <a:moveTo>
                    <a:pt x="393699" y="271906"/>
                  </a:moveTo>
                  <a:lnTo>
                    <a:pt x="389890" y="271906"/>
                  </a:lnTo>
                  <a:lnTo>
                    <a:pt x="389890" y="278129"/>
                  </a:lnTo>
                  <a:lnTo>
                    <a:pt x="393699" y="278129"/>
                  </a:lnTo>
                  <a:lnTo>
                    <a:pt x="393699" y="271906"/>
                  </a:lnTo>
                  <a:close/>
                </a:path>
                <a:path w="393700" h="320039">
                  <a:moveTo>
                    <a:pt x="5079" y="269366"/>
                  </a:moveTo>
                  <a:lnTo>
                    <a:pt x="0" y="269366"/>
                  </a:lnTo>
                  <a:lnTo>
                    <a:pt x="0" y="271779"/>
                  </a:lnTo>
                  <a:lnTo>
                    <a:pt x="5079" y="271779"/>
                  </a:lnTo>
                  <a:lnTo>
                    <a:pt x="5079" y="269366"/>
                  </a:lnTo>
                  <a:close/>
                </a:path>
                <a:path w="393700" h="320039">
                  <a:moveTo>
                    <a:pt x="393699" y="269366"/>
                  </a:moveTo>
                  <a:lnTo>
                    <a:pt x="389890" y="269366"/>
                  </a:lnTo>
                  <a:lnTo>
                    <a:pt x="389890" y="271779"/>
                  </a:lnTo>
                  <a:lnTo>
                    <a:pt x="393699" y="271779"/>
                  </a:lnTo>
                  <a:lnTo>
                    <a:pt x="393699" y="269366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77177" y="3041649"/>
              <a:ext cx="385445" cy="311150"/>
            </a:xfrm>
            <a:custGeom>
              <a:avLst/>
              <a:gdLst/>
              <a:ahLst/>
              <a:cxnLst/>
              <a:rect l="l" t="t" r="r" b="b"/>
              <a:pathLst>
                <a:path w="385445" h="311150">
                  <a:moveTo>
                    <a:pt x="2552" y="306197"/>
                  </a:moveTo>
                  <a:lnTo>
                    <a:pt x="12" y="306197"/>
                  </a:lnTo>
                  <a:lnTo>
                    <a:pt x="12" y="308610"/>
                  </a:lnTo>
                  <a:lnTo>
                    <a:pt x="2552" y="308610"/>
                  </a:lnTo>
                  <a:lnTo>
                    <a:pt x="2552" y="306197"/>
                  </a:lnTo>
                  <a:close/>
                </a:path>
                <a:path w="385445" h="311150">
                  <a:moveTo>
                    <a:pt x="2552" y="302387"/>
                  </a:moveTo>
                  <a:lnTo>
                    <a:pt x="12" y="302387"/>
                  </a:lnTo>
                  <a:lnTo>
                    <a:pt x="12" y="306070"/>
                  </a:lnTo>
                  <a:lnTo>
                    <a:pt x="2552" y="306070"/>
                  </a:lnTo>
                  <a:lnTo>
                    <a:pt x="2552" y="302387"/>
                  </a:lnTo>
                  <a:close/>
                </a:path>
                <a:path w="385445" h="311150">
                  <a:moveTo>
                    <a:pt x="2552" y="299847"/>
                  </a:moveTo>
                  <a:lnTo>
                    <a:pt x="12" y="299847"/>
                  </a:lnTo>
                  <a:lnTo>
                    <a:pt x="12" y="302260"/>
                  </a:lnTo>
                  <a:lnTo>
                    <a:pt x="2552" y="302260"/>
                  </a:lnTo>
                  <a:lnTo>
                    <a:pt x="2552" y="299847"/>
                  </a:lnTo>
                  <a:close/>
                </a:path>
                <a:path w="385445" h="311150">
                  <a:moveTo>
                    <a:pt x="2552" y="296037"/>
                  </a:moveTo>
                  <a:lnTo>
                    <a:pt x="12" y="296037"/>
                  </a:lnTo>
                  <a:lnTo>
                    <a:pt x="12" y="299720"/>
                  </a:lnTo>
                  <a:lnTo>
                    <a:pt x="2552" y="299720"/>
                  </a:lnTo>
                  <a:lnTo>
                    <a:pt x="2552" y="296037"/>
                  </a:lnTo>
                  <a:close/>
                </a:path>
                <a:path w="385445" h="311150">
                  <a:moveTo>
                    <a:pt x="2552" y="293497"/>
                  </a:moveTo>
                  <a:lnTo>
                    <a:pt x="12" y="293497"/>
                  </a:lnTo>
                  <a:lnTo>
                    <a:pt x="12" y="295910"/>
                  </a:lnTo>
                  <a:lnTo>
                    <a:pt x="2552" y="295910"/>
                  </a:lnTo>
                  <a:lnTo>
                    <a:pt x="2552" y="293497"/>
                  </a:lnTo>
                  <a:close/>
                </a:path>
                <a:path w="385445" h="311150">
                  <a:moveTo>
                    <a:pt x="2552" y="289687"/>
                  </a:moveTo>
                  <a:lnTo>
                    <a:pt x="12" y="289687"/>
                  </a:lnTo>
                  <a:lnTo>
                    <a:pt x="12" y="293370"/>
                  </a:lnTo>
                  <a:lnTo>
                    <a:pt x="2552" y="293370"/>
                  </a:lnTo>
                  <a:lnTo>
                    <a:pt x="2552" y="289687"/>
                  </a:lnTo>
                  <a:close/>
                </a:path>
                <a:path w="385445" h="311150">
                  <a:moveTo>
                    <a:pt x="2552" y="280797"/>
                  </a:moveTo>
                  <a:lnTo>
                    <a:pt x="12" y="280797"/>
                  </a:lnTo>
                  <a:lnTo>
                    <a:pt x="12" y="289560"/>
                  </a:lnTo>
                  <a:lnTo>
                    <a:pt x="2552" y="289560"/>
                  </a:lnTo>
                  <a:lnTo>
                    <a:pt x="2552" y="280797"/>
                  </a:lnTo>
                  <a:close/>
                </a:path>
                <a:path w="385445" h="311150">
                  <a:moveTo>
                    <a:pt x="2552" y="276987"/>
                  </a:moveTo>
                  <a:lnTo>
                    <a:pt x="12" y="276987"/>
                  </a:lnTo>
                  <a:lnTo>
                    <a:pt x="12" y="280670"/>
                  </a:lnTo>
                  <a:lnTo>
                    <a:pt x="2552" y="280670"/>
                  </a:lnTo>
                  <a:lnTo>
                    <a:pt x="2552" y="276987"/>
                  </a:lnTo>
                  <a:close/>
                </a:path>
                <a:path w="385445" h="311150">
                  <a:moveTo>
                    <a:pt x="2552" y="274447"/>
                  </a:moveTo>
                  <a:lnTo>
                    <a:pt x="12" y="274447"/>
                  </a:lnTo>
                  <a:lnTo>
                    <a:pt x="12" y="276860"/>
                  </a:lnTo>
                  <a:lnTo>
                    <a:pt x="2552" y="276860"/>
                  </a:lnTo>
                  <a:lnTo>
                    <a:pt x="2552" y="274447"/>
                  </a:lnTo>
                  <a:close/>
                </a:path>
                <a:path w="385445" h="311150">
                  <a:moveTo>
                    <a:pt x="2552" y="268097"/>
                  </a:moveTo>
                  <a:lnTo>
                    <a:pt x="12" y="268097"/>
                  </a:lnTo>
                  <a:lnTo>
                    <a:pt x="12" y="274320"/>
                  </a:lnTo>
                  <a:lnTo>
                    <a:pt x="2552" y="274320"/>
                  </a:lnTo>
                  <a:lnTo>
                    <a:pt x="2552" y="268097"/>
                  </a:lnTo>
                  <a:close/>
                </a:path>
                <a:path w="385445" h="311150">
                  <a:moveTo>
                    <a:pt x="2552" y="265557"/>
                  </a:moveTo>
                  <a:lnTo>
                    <a:pt x="12" y="265557"/>
                  </a:lnTo>
                  <a:lnTo>
                    <a:pt x="12" y="267970"/>
                  </a:lnTo>
                  <a:lnTo>
                    <a:pt x="2552" y="267970"/>
                  </a:lnTo>
                  <a:lnTo>
                    <a:pt x="2552" y="265557"/>
                  </a:lnTo>
                  <a:close/>
                </a:path>
                <a:path w="385445" h="311150">
                  <a:moveTo>
                    <a:pt x="2552" y="55880"/>
                  </a:moveTo>
                  <a:lnTo>
                    <a:pt x="12" y="55880"/>
                  </a:lnTo>
                  <a:lnTo>
                    <a:pt x="12" y="62230"/>
                  </a:lnTo>
                  <a:lnTo>
                    <a:pt x="0" y="265430"/>
                  </a:lnTo>
                  <a:lnTo>
                    <a:pt x="2552" y="265430"/>
                  </a:lnTo>
                  <a:lnTo>
                    <a:pt x="2552" y="62230"/>
                  </a:lnTo>
                  <a:lnTo>
                    <a:pt x="2552" y="55880"/>
                  </a:lnTo>
                  <a:close/>
                </a:path>
                <a:path w="385445" h="311150">
                  <a:moveTo>
                    <a:pt x="2552" y="36830"/>
                  </a:moveTo>
                  <a:lnTo>
                    <a:pt x="12" y="36830"/>
                  </a:lnTo>
                  <a:lnTo>
                    <a:pt x="12" y="54610"/>
                  </a:lnTo>
                  <a:lnTo>
                    <a:pt x="2552" y="54610"/>
                  </a:lnTo>
                  <a:lnTo>
                    <a:pt x="2552" y="36830"/>
                  </a:lnTo>
                  <a:close/>
                </a:path>
                <a:path w="385445" h="311150">
                  <a:moveTo>
                    <a:pt x="2552" y="34290"/>
                  </a:moveTo>
                  <a:lnTo>
                    <a:pt x="12" y="34290"/>
                  </a:lnTo>
                  <a:lnTo>
                    <a:pt x="12" y="35560"/>
                  </a:lnTo>
                  <a:lnTo>
                    <a:pt x="2552" y="35560"/>
                  </a:lnTo>
                  <a:lnTo>
                    <a:pt x="2552" y="34290"/>
                  </a:lnTo>
                  <a:close/>
                </a:path>
                <a:path w="385445" h="311150">
                  <a:moveTo>
                    <a:pt x="2552" y="30480"/>
                  </a:moveTo>
                  <a:lnTo>
                    <a:pt x="12" y="30480"/>
                  </a:lnTo>
                  <a:lnTo>
                    <a:pt x="12" y="33020"/>
                  </a:lnTo>
                  <a:lnTo>
                    <a:pt x="2552" y="33020"/>
                  </a:lnTo>
                  <a:lnTo>
                    <a:pt x="2552" y="30480"/>
                  </a:lnTo>
                  <a:close/>
                </a:path>
                <a:path w="385445" h="311150">
                  <a:moveTo>
                    <a:pt x="2552" y="24130"/>
                  </a:moveTo>
                  <a:lnTo>
                    <a:pt x="12" y="24130"/>
                  </a:lnTo>
                  <a:lnTo>
                    <a:pt x="12" y="29210"/>
                  </a:lnTo>
                  <a:lnTo>
                    <a:pt x="2552" y="29210"/>
                  </a:lnTo>
                  <a:lnTo>
                    <a:pt x="2552" y="24130"/>
                  </a:lnTo>
                  <a:close/>
                </a:path>
                <a:path w="385445" h="311150">
                  <a:moveTo>
                    <a:pt x="2552" y="21590"/>
                  </a:moveTo>
                  <a:lnTo>
                    <a:pt x="12" y="21590"/>
                  </a:lnTo>
                  <a:lnTo>
                    <a:pt x="12" y="22860"/>
                  </a:lnTo>
                  <a:lnTo>
                    <a:pt x="2552" y="22860"/>
                  </a:lnTo>
                  <a:lnTo>
                    <a:pt x="2552" y="21590"/>
                  </a:lnTo>
                  <a:close/>
                </a:path>
                <a:path w="385445" h="311150">
                  <a:moveTo>
                    <a:pt x="2552" y="17780"/>
                  </a:moveTo>
                  <a:lnTo>
                    <a:pt x="12" y="17780"/>
                  </a:lnTo>
                  <a:lnTo>
                    <a:pt x="12" y="20320"/>
                  </a:lnTo>
                  <a:lnTo>
                    <a:pt x="2552" y="20320"/>
                  </a:lnTo>
                  <a:lnTo>
                    <a:pt x="2552" y="17780"/>
                  </a:lnTo>
                  <a:close/>
                </a:path>
                <a:path w="385445" h="311150">
                  <a:moveTo>
                    <a:pt x="2552" y="15240"/>
                  </a:moveTo>
                  <a:lnTo>
                    <a:pt x="12" y="15240"/>
                  </a:lnTo>
                  <a:lnTo>
                    <a:pt x="12" y="16510"/>
                  </a:lnTo>
                  <a:lnTo>
                    <a:pt x="2552" y="16510"/>
                  </a:lnTo>
                  <a:lnTo>
                    <a:pt x="2552" y="15240"/>
                  </a:lnTo>
                  <a:close/>
                </a:path>
                <a:path w="385445" h="311150">
                  <a:moveTo>
                    <a:pt x="2552" y="11430"/>
                  </a:moveTo>
                  <a:lnTo>
                    <a:pt x="12" y="11430"/>
                  </a:lnTo>
                  <a:lnTo>
                    <a:pt x="12" y="13970"/>
                  </a:lnTo>
                  <a:lnTo>
                    <a:pt x="2552" y="13970"/>
                  </a:lnTo>
                  <a:lnTo>
                    <a:pt x="2552" y="11430"/>
                  </a:lnTo>
                  <a:close/>
                </a:path>
                <a:path w="385445" h="311150">
                  <a:moveTo>
                    <a:pt x="2552" y="8890"/>
                  </a:moveTo>
                  <a:lnTo>
                    <a:pt x="12" y="8890"/>
                  </a:lnTo>
                  <a:lnTo>
                    <a:pt x="12" y="10160"/>
                  </a:lnTo>
                  <a:lnTo>
                    <a:pt x="2552" y="10160"/>
                  </a:lnTo>
                  <a:lnTo>
                    <a:pt x="2552" y="8890"/>
                  </a:lnTo>
                  <a:close/>
                </a:path>
                <a:path w="385445" h="311150">
                  <a:moveTo>
                    <a:pt x="2552" y="5080"/>
                  </a:moveTo>
                  <a:lnTo>
                    <a:pt x="12" y="5080"/>
                  </a:lnTo>
                  <a:lnTo>
                    <a:pt x="12" y="7620"/>
                  </a:lnTo>
                  <a:lnTo>
                    <a:pt x="2552" y="7620"/>
                  </a:lnTo>
                  <a:lnTo>
                    <a:pt x="2552" y="5080"/>
                  </a:lnTo>
                  <a:close/>
                </a:path>
                <a:path w="385445" h="311150">
                  <a:moveTo>
                    <a:pt x="384822" y="308737"/>
                  </a:moveTo>
                  <a:lnTo>
                    <a:pt x="12" y="308737"/>
                  </a:lnTo>
                  <a:lnTo>
                    <a:pt x="12" y="311150"/>
                  </a:lnTo>
                  <a:lnTo>
                    <a:pt x="384822" y="311150"/>
                  </a:lnTo>
                  <a:lnTo>
                    <a:pt x="384822" y="308737"/>
                  </a:lnTo>
                  <a:close/>
                </a:path>
                <a:path w="385445" h="311150">
                  <a:moveTo>
                    <a:pt x="384822" y="306197"/>
                  </a:moveTo>
                  <a:lnTo>
                    <a:pt x="381012" y="306197"/>
                  </a:lnTo>
                  <a:lnTo>
                    <a:pt x="381012" y="308610"/>
                  </a:lnTo>
                  <a:lnTo>
                    <a:pt x="384822" y="308610"/>
                  </a:lnTo>
                  <a:lnTo>
                    <a:pt x="384822" y="306197"/>
                  </a:lnTo>
                  <a:close/>
                </a:path>
                <a:path w="385445" h="311150">
                  <a:moveTo>
                    <a:pt x="384822" y="302387"/>
                  </a:moveTo>
                  <a:lnTo>
                    <a:pt x="381012" y="302387"/>
                  </a:lnTo>
                  <a:lnTo>
                    <a:pt x="381012" y="306070"/>
                  </a:lnTo>
                  <a:lnTo>
                    <a:pt x="384822" y="306070"/>
                  </a:lnTo>
                  <a:lnTo>
                    <a:pt x="384822" y="302387"/>
                  </a:lnTo>
                  <a:close/>
                </a:path>
                <a:path w="385445" h="311150">
                  <a:moveTo>
                    <a:pt x="384822" y="299847"/>
                  </a:moveTo>
                  <a:lnTo>
                    <a:pt x="381012" y="299847"/>
                  </a:lnTo>
                  <a:lnTo>
                    <a:pt x="381012" y="302260"/>
                  </a:lnTo>
                  <a:lnTo>
                    <a:pt x="384822" y="302260"/>
                  </a:lnTo>
                  <a:lnTo>
                    <a:pt x="384822" y="299847"/>
                  </a:lnTo>
                  <a:close/>
                </a:path>
                <a:path w="385445" h="311150">
                  <a:moveTo>
                    <a:pt x="384822" y="296037"/>
                  </a:moveTo>
                  <a:lnTo>
                    <a:pt x="381012" y="296037"/>
                  </a:lnTo>
                  <a:lnTo>
                    <a:pt x="381012" y="299720"/>
                  </a:lnTo>
                  <a:lnTo>
                    <a:pt x="384822" y="299720"/>
                  </a:lnTo>
                  <a:lnTo>
                    <a:pt x="384822" y="296037"/>
                  </a:lnTo>
                  <a:close/>
                </a:path>
                <a:path w="385445" h="311150">
                  <a:moveTo>
                    <a:pt x="384822" y="293497"/>
                  </a:moveTo>
                  <a:lnTo>
                    <a:pt x="381012" y="293497"/>
                  </a:lnTo>
                  <a:lnTo>
                    <a:pt x="381012" y="295910"/>
                  </a:lnTo>
                  <a:lnTo>
                    <a:pt x="384822" y="295910"/>
                  </a:lnTo>
                  <a:lnTo>
                    <a:pt x="384822" y="293497"/>
                  </a:lnTo>
                  <a:close/>
                </a:path>
                <a:path w="385445" h="311150">
                  <a:moveTo>
                    <a:pt x="384822" y="289687"/>
                  </a:moveTo>
                  <a:lnTo>
                    <a:pt x="381012" y="289687"/>
                  </a:lnTo>
                  <a:lnTo>
                    <a:pt x="381012" y="293370"/>
                  </a:lnTo>
                  <a:lnTo>
                    <a:pt x="384822" y="293370"/>
                  </a:lnTo>
                  <a:lnTo>
                    <a:pt x="384822" y="289687"/>
                  </a:lnTo>
                  <a:close/>
                </a:path>
                <a:path w="385445" h="311150">
                  <a:moveTo>
                    <a:pt x="384822" y="280797"/>
                  </a:moveTo>
                  <a:lnTo>
                    <a:pt x="381012" y="280797"/>
                  </a:lnTo>
                  <a:lnTo>
                    <a:pt x="381012" y="289560"/>
                  </a:lnTo>
                  <a:lnTo>
                    <a:pt x="384822" y="289560"/>
                  </a:lnTo>
                  <a:lnTo>
                    <a:pt x="384822" y="280797"/>
                  </a:lnTo>
                  <a:close/>
                </a:path>
                <a:path w="385445" h="311150">
                  <a:moveTo>
                    <a:pt x="384822" y="276987"/>
                  </a:moveTo>
                  <a:lnTo>
                    <a:pt x="381012" y="276987"/>
                  </a:lnTo>
                  <a:lnTo>
                    <a:pt x="381012" y="280670"/>
                  </a:lnTo>
                  <a:lnTo>
                    <a:pt x="384822" y="280670"/>
                  </a:lnTo>
                  <a:lnTo>
                    <a:pt x="384822" y="276987"/>
                  </a:lnTo>
                  <a:close/>
                </a:path>
                <a:path w="385445" h="311150">
                  <a:moveTo>
                    <a:pt x="384822" y="274447"/>
                  </a:moveTo>
                  <a:lnTo>
                    <a:pt x="381012" y="274447"/>
                  </a:lnTo>
                  <a:lnTo>
                    <a:pt x="381012" y="276860"/>
                  </a:lnTo>
                  <a:lnTo>
                    <a:pt x="384822" y="276860"/>
                  </a:lnTo>
                  <a:lnTo>
                    <a:pt x="384822" y="274447"/>
                  </a:lnTo>
                  <a:close/>
                </a:path>
                <a:path w="385445" h="311150">
                  <a:moveTo>
                    <a:pt x="384822" y="268097"/>
                  </a:moveTo>
                  <a:lnTo>
                    <a:pt x="381012" y="268097"/>
                  </a:lnTo>
                  <a:lnTo>
                    <a:pt x="381012" y="274320"/>
                  </a:lnTo>
                  <a:lnTo>
                    <a:pt x="384822" y="274320"/>
                  </a:lnTo>
                  <a:lnTo>
                    <a:pt x="384822" y="268097"/>
                  </a:lnTo>
                  <a:close/>
                </a:path>
                <a:path w="385445" h="311150">
                  <a:moveTo>
                    <a:pt x="384822" y="55880"/>
                  </a:moveTo>
                  <a:lnTo>
                    <a:pt x="381012" y="55880"/>
                  </a:lnTo>
                  <a:lnTo>
                    <a:pt x="381012" y="62230"/>
                  </a:lnTo>
                  <a:lnTo>
                    <a:pt x="381012" y="267970"/>
                  </a:lnTo>
                  <a:lnTo>
                    <a:pt x="384822" y="267970"/>
                  </a:lnTo>
                  <a:lnTo>
                    <a:pt x="384822" y="62230"/>
                  </a:lnTo>
                  <a:lnTo>
                    <a:pt x="384822" y="55880"/>
                  </a:lnTo>
                  <a:close/>
                </a:path>
                <a:path w="385445" h="311150">
                  <a:moveTo>
                    <a:pt x="384822" y="36830"/>
                  </a:moveTo>
                  <a:lnTo>
                    <a:pt x="381012" y="36830"/>
                  </a:lnTo>
                  <a:lnTo>
                    <a:pt x="381012" y="54610"/>
                  </a:lnTo>
                  <a:lnTo>
                    <a:pt x="384822" y="54610"/>
                  </a:lnTo>
                  <a:lnTo>
                    <a:pt x="384822" y="36830"/>
                  </a:lnTo>
                  <a:close/>
                </a:path>
                <a:path w="385445" h="311150">
                  <a:moveTo>
                    <a:pt x="384822" y="34290"/>
                  </a:moveTo>
                  <a:lnTo>
                    <a:pt x="381012" y="34290"/>
                  </a:lnTo>
                  <a:lnTo>
                    <a:pt x="381012" y="35560"/>
                  </a:lnTo>
                  <a:lnTo>
                    <a:pt x="384822" y="35560"/>
                  </a:lnTo>
                  <a:lnTo>
                    <a:pt x="384822" y="34290"/>
                  </a:lnTo>
                  <a:close/>
                </a:path>
                <a:path w="385445" h="311150">
                  <a:moveTo>
                    <a:pt x="384822" y="30480"/>
                  </a:moveTo>
                  <a:lnTo>
                    <a:pt x="381012" y="30480"/>
                  </a:lnTo>
                  <a:lnTo>
                    <a:pt x="381012" y="33020"/>
                  </a:lnTo>
                  <a:lnTo>
                    <a:pt x="384822" y="33020"/>
                  </a:lnTo>
                  <a:lnTo>
                    <a:pt x="384822" y="30480"/>
                  </a:lnTo>
                  <a:close/>
                </a:path>
                <a:path w="385445" h="311150">
                  <a:moveTo>
                    <a:pt x="384822" y="24130"/>
                  </a:moveTo>
                  <a:lnTo>
                    <a:pt x="381012" y="24130"/>
                  </a:lnTo>
                  <a:lnTo>
                    <a:pt x="381012" y="29210"/>
                  </a:lnTo>
                  <a:lnTo>
                    <a:pt x="384822" y="29210"/>
                  </a:lnTo>
                  <a:lnTo>
                    <a:pt x="384822" y="24130"/>
                  </a:lnTo>
                  <a:close/>
                </a:path>
                <a:path w="385445" h="311150">
                  <a:moveTo>
                    <a:pt x="384822" y="21590"/>
                  </a:moveTo>
                  <a:lnTo>
                    <a:pt x="381012" y="21590"/>
                  </a:lnTo>
                  <a:lnTo>
                    <a:pt x="381012" y="22860"/>
                  </a:lnTo>
                  <a:lnTo>
                    <a:pt x="384822" y="22860"/>
                  </a:lnTo>
                  <a:lnTo>
                    <a:pt x="384822" y="21590"/>
                  </a:lnTo>
                  <a:close/>
                </a:path>
                <a:path w="385445" h="311150">
                  <a:moveTo>
                    <a:pt x="384822" y="17780"/>
                  </a:moveTo>
                  <a:lnTo>
                    <a:pt x="381012" y="17780"/>
                  </a:lnTo>
                  <a:lnTo>
                    <a:pt x="381012" y="20320"/>
                  </a:lnTo>
                  <a:lnTo>
                    <a:pt x="384822" y="20320"/>
                  </a:lnTo>
                  <a:lnTo>
                    <a:pt x="384822" y="17780"/>
                  </a:lnTo>
                  <a:close/>
                </a:path>
                <a:path w="385445" h="311150">
                  <a:moveTo>
                    <a:pt x="384822" y="15240"/>
                  </a:moveTo>
                  <a:lnTo>
                    <a:pt x="381012" y="15240"/>
                  </a:lnTo>
                  <a:lnTo>
                    <a:pt x="381012" y="16510"/>
                  </a:lnTo>
                  <a:lnTo>
                    <a:pt x="384822" y="16510"/>
                  </a:lnTo>
                  <a:lnTo>
                    <a:pt x="384822" y="15240"/>
                  </a:lnTo>
                  <a:close/>
                </a:path>
                <a:path w="385445" h="311150">
                  <a:moveTo>
                    <a:pt x="384822" y="11430"/>
                  </a:moveTo>
                  <a:lnTo>
                    <a:pt x="381012" y="11430"/>
                  </a:lnTo>
                  <a:lnTo>
                    <a:pt x="381012" y="13970"/>
                  </a:lnTo>
                  <a:lnTo>
                    <a:pt x="384822" y="13970"/>
                  </a:lnTo>
                  <a:lnTo>
                    <a:pt x="384822" y="11430"/>
                  </a:lnTo>
                  <a:close/>
                </a:path>
                <a:path w="385445" h="311150">
                  <a:moveTo>
                    <a:pt x="384822" y="8890"/>
                  </a:moveTo>
                  <a:lnTo>
                    <a:pt x="381012" y="8890"/>
                  </a:lnTo>
                  <a:lnTo>
                    <a:pt x="381012" y="10160"/>
                  </a:lnTo>
                  <a:lnTo>
                    <a:pt x="384822" y="10160"/>
                  </a:lnTo>
                  <a:lnTo>
                    <a:pt x="384822" y="8890"/>
                  </a:lnTo>
                  <a:close/>
                </a:path>
                <a:path w="385445" h="311150">
                  <a:moveTo>
                    <a:pt x="384822" y="5080"/>
                  </a:moveTo>
                  <a:lnTo>
                    <a:pt x="381012" y="5080"/>
                  </a:lnTo>
                  <a:lnTo>
                    <a:pt x="381012" y="7620"/>
                  </a:lnTo>
                  <a:lnTo>
                    <a:pt x="384822" y="7620"/>
                  </a:lnTo>
                  <a:lnTo>
                    <a:pt x="384822" y="5080"/>
                  </a:lnTo>
                  <a:close/>
                </a:path>
                <a:path w="385445" h="311150">
                  <a:moveTo>
                    <a:pt x="384822" y="2540"/>
                  </a:moveTo>
                  <a:lnTo>
                    <a:pt x="12" y="2540"/>
                  </a:lnTo>
                  <a:lnTo>
                    <a:pt x="12" y="3810"/>
                  </a:lnTo>
                  <a:lnTo>
                    <a:pt x="384822" y="3810"/>
                  </a:lnTo>
                  <a:lnTo>
                    <a:pt x="384822" y="2540"/>
                  </a:lnTo>
                  <a:close/>
                </a:path>
                <a:path w="385445" h="311150">
                  <a:moveTo>
                    <a:pt x="384822" y="0"/>
                  </a:moveTo>
                  <a:lnTo>
                    <a:pt x="12" y="0"/>
                  </a:lnTo>
                  <a:lnTo>
                    <a:pt x="12" y="1270"/>
                  </a:lnTo>
                  <a:lnTo>
                    <a:pt x="384822" y="1270"/>
                  </a:lnTo>
                  <a:lnTo>
                    <a:pt x="384822" y="0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79729" y="3046730"/>
              <a:ext cx="378460" cy="303530"/>
            </a:xfrm>
            <a:custGeom>
              <a:avLst/>
              <a:gdLst/>
              <a:ahLst/>
              <a:cxnLst/>
              <a:rect l="l" t="t" r="r" b="b"/>
              <a:pathLst>
                <a:path w="378459" h="303529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78459" h="303529">
                  <a:moveTo>
                    <a:pt x="378460" y="50800"/>
                  </a:moveTo>
                  <a:lnTo>
                    <a:pt x="374650" y="50800"/>
                  </a:lnTo>
                  <a:lnTo>
                    <a:pt x="374650" y="57150"/>
                  </a:lnTo>
                  <a:lnTo>
                    <a:pt x="378460" y="57150"/>
                  </a:lnTo>
                  <a:lnTo>
                    <a:pt x="378460" y="50800"/>
                  </a:lnTo>
                  <a:close/>
                </a:path>
                <a:path w="378459" h="303529">
                  <a:moveTo>
                    <a:pt x="3810" y="31750"/>
                  </a:moveTo>
                  <a:lnTo>
                    <a:pt x="0" y="3175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31750"/>
                  </a:lnTo>
                  <a:close/>
                </a:path>
                <a:path w="378459" h="303529">
                  <a:moveTo>
                    <a:pt x="378460" y="31750"/>
                  </a:moveTo>
                  <a:lnTo>
                    <a:pt x="374650" y="31750"/>
                  </a:lnTo>
                  <a:lnTo>
                    <a:pt x="374650" y="49529"/>
                  </a:lnTo>
                  <a:lnTo>
                    <a:pt x="378460" y="49529"/>
                  </a:lnTo>
                  <a:lnTo>
                    <a:pt x="378460" y="31750"/>
                  </a:lnTo>
                  <a:close/>
                </a:path>
                <a:path w="378459" h="303529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378459" h="303529">
                  <a:moveTo>
                    <a:pt x="378460" y="29210"/>
                  </a:moveTo>
                  <a:lnTo>
                    <a:pt x="374650" y="29210"/>
                  </a:lnTo>
                  <a:lnTo>
                    <a:pt x="374650" y="30479"/>
                  </a:lnTo>
                  <a:lnTo>
                    <a:pt x="378460" y="30479"/>
                  </a:lnTo>
                  <a:lnTo>
                    <a:pt x="378460" y="29210"/>
                  </a:lnTo>
                  <a:close/>
                </a:path>
                <a:path w="378459" h="303529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378459" h="303529">
                  <a:moveTo>
                    <a:pt x="378460" y="25400"/>
                  </a:moveTo>
                  <a:lnTo>
                    <a:pt x="374650" y="25400"/>
                  </a:lnTo>
                  <a:lnTo>
                    <a:pt x="374650" y="27939"/>
                  </a:lnTo>
                  <a:lnTo>
                    <a:pt x="378460" y="27939"/>
                  </a:lnTo>
                  <a:lnTo>
                    <a:pt x="378460" y="25400"/>
                  </a:lnTo>
                  <a:close/>
                </a:path>
                <a:path w="378459" h="303529">
                  <a:moveTo>
                    <a:pt x="3810" y="19050"/>
                  </a:moveTo>
                  <a:lnTo>
                    <a:pt x="0" y="1905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9050"/>
                  </a:lnTo>
                  <a:close/>
                </a:path>
                <a:path w="378459" h="303529">
                  <a:moveTo>
                    <a:pt x="378460" y="19050"/>
                  </a:moveTo>
                  <a:lnTo>
                    <a:pt x="374650" y="19050"/>
                  </a:lnTo>
                  <a:lnTo>
                    <a:pt x="374650" y="24129"/>
                  </a:lnTo>
                  <a:lnTo>
                    <a:pt x="378460" y="24129"/>
                  </a:lnTo>
                  <a:lnTo>
                    <a:pt x="378460" y="19050"/>
                  </a:lnTo>
                  <a:close/>
                </a:path>
                <a:path w="378459" h="303529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378459" h="303529">
                  <a:moveTo>
                    <a:pt x="378460" y="16510"/>
                  </a:moveTo>
                  <a:lnTo>
                    <a:pt x="374650" y="16510"/>
                  </a:lnTo>
                  <a:lnTo>
                    <a:pt x="374650" y="17779"/>
                  </a:lnTo>
                  <a:lnTo>
                    <a:pt x="378460" y="17779"/>
                  </a:lnTo>
                  <a:lnTo>
                    <a:pt x="378460" y="16510"/>
                  </a:lnTo>
                  <a:close/>
                </a:path>
                <a:path w="378459" h="303529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78459" h="303529">
                  <a:moveTo>
                    <a:pt x="378460" y="12700"/>
                  </a:moveTo>
                  <a:lnTo>
                    <a:pt x="374650" y="12700"/>
                  </a:lnTo>
                  <a:lnTo>
                    <a:pt x="374650" y="15239"/>
                  </a:lnTo>
                  <a:lnTo>
                    <a:pt x="378460" y="15239"/>
                  </a:lnTo>
                  <a:lnTo>
                    <a:pt x="378460" y="12700"/>
                  </a:lnTo>
                  <a:close/>
                </a:path>
                <a:path w="378459" h="303529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78459" h="303529">
                  <a:moveTo>
                    <a:pt x="378460" y="10160"/>
                  </a:moveTo>
                  <a:lnTo>
                    <a:pt x="374650" y="10160"/>
                  </a:lnTo>
                  <a:lnTo>
                    <a:pt x="374650" y="11429"/>
                  </a:lnTo>
                  <a:lnTo>
                    <a:pt x="378460" y="11429"/>
                  </a:lnTo>
                  <a:lnTo>
                    <a:pt x="378460" y="10160"/>
                  </a:lnTo>
                  <a:close/>
                </a:path>
                <a:path w="378459" h="303529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78459" h="303529">
                  <a:moveTo>
                    <a:pt x="378460" y="6350"/>
                  </a:moveTo>
                  <a:lnTo>
                    <a:pt x="374650" y="6350"/>
                  </a:lnTo>
                  <a:lnTo>
                    <a:pt x="374650" y="8889"/>
                  </a:lnTo>
                  <a:lnTo>
                    <a:pt x="378460" y="8889"/>
                  </a:lnTo>
                  <a:lnTo>
                    <a:pt x="378460" y="6350"/>
                  </a:lnTo>
                  <a:close/>
                </a:path>
                <a:path w="378459" h="303529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78459" h="303529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8460" y="5079"/>
                  </a:lnTo>
                  <a:lnTo>
                    <a:pt x="378460" y="3810"/>
                  </a:lnTo>
                  <a:close/>
                </a:path>
                <a:path w="378459" h="303529">
                  <a:moveTo>
                    <a:pt x="3784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60" y="2539"/>
                  </a:lnTo>
                  <a:lnTo>
                    <a:pt x="378460" y="0"/>
                  </a:lnTo>
                  <a:close/>
                </a:path>
                <a:path w="378459" h="303529">
                  <a:moveTo>
                    <a:pt x="3810" y="57150"/>
                  </a:moveTo>
                  <a:lnTo>
                    <a:pt x="0" y="5715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57150"/>
                  </a:lnTo>
                  <a:close/>
                </a:path>
                <a:path w="378459" h="303529">
                  <a:moveTo>
                    <a:pt x="378460" y="57150"/>
                  </a:moveTo>
                  <a:lnTo>
                    <a:pt x="374650" y="57150"/>
                  </a:lnTo>
                  <a:lnTo>
                    <a:pt x="374650" y="139700"/>
                  </a:lnTo>
                  <a:lnTo>
                    <a:pt x="378460" y="139700"/>
                  </a:lnTo>
                  <a:lnTo>
                    <a:pt x="378460" y="57150"/>
                  </a:lnTo>
                  <a:close/>
                </a:path>
                <a:path w="378459" h="303529">
                  <a:moveTo>
                    <a:pt x="3810" y="139700"/>
                  </a:moveTo>
                  <a:lnTo>
                    <a:pt x="0" y="13970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39700"/>
                  </a:lnTo>
                  <a:close/>
                </a:path>
                <a:path w="378459" h="303529">
                  <a:moveTo>
                    <a:pt x="378460" y="139700"/>
                  </a:moveTo>
                  <a:lnTo>
                    <a:pt x="374650" y="139700"/>
                  </a:lnTo>
                  <a:lnTo>
                    <a:pt x="374650" y="200660"/>
                  </a:lnTo>
                  <a:lnTo>
                    <a:pt x="378460" y="200660"/>
                  </a:lnTo>
                  <a:lnTo>
                    <a:pt x="378460" y="139700"/>
                  </a:lnTo>
                  <a:close/>
                </a:path>
                <a:path w="378459" h="303529">
                  <a:moveTo>
                    <a:pt x="3810" y="200660"/>
                  </a:moveTo>
                  <a:lnTo>
                    <a:pt x="0" y="20066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00660"/>
                  </a:lnTo>
                  <a:close/>
                </a:path>
                <a:path w="378459" h="303529">
                  <a:moveTo>
                    <a:pt x="378460" y="200660"/>
                  </a:moveTo>
                  <a:lnTo>
                    <a:pt x="374650" y="200660"/>
                  </a:lnTo>
                  <a:lnTo>
                    <a:pt x="374650" y="241300"/>
                  </a:lnTo>
                  <a:lnTo>
                    <a:pt x="378460" y="241300"/>
                  </a:lnTo>
                  <a:lnTo>
                    <a:pt x="378460" y="200660"/>
                  </a:lnTo>
                  <a:close/>
                </a:path>
                <a:path w="378459" h="303529">
                  <a:moveTo>
                    <a:pt x="3810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41300"/>
                  </a:lnTo>
                  <a:close/>
                </a:path>
                <a:path w="378459" h="303529">
                  <a:moveTo>
                    <a:pt x="378460" y="241300"/>
                  </a:moveTo>
                  <a:lnTo>
                    <a:pt x="374650" y="241300"/>
                  </a:lnTo>
                  <a:lnTo>
                    <a:pt x="374650" y="260350"/>
                  </a:lnTo>
                  <a:lnTo>
                    <a:pt x="378460" y="260350"/>
                  </a:lnTo>
                  <a:lnTo>
                    <a:pt x="378460" y="241300"/>
                  </a:lnTo>
                  <a:close/>
                </a:path>
                <a:path w="378459" h="303529">
                  <a:moveTo>
                    <a:pt x="378460" y="301116"/>
                  </a:moveTo>
                  <a:lnTo>
                    <a:pt x="0" y="301116"/>
                  </a:lnTo>
                  <a:lnTo>
                    <a:pt x="0" y="303530"/>
                  </a:lnTo>
                  <a:lnTo>
                    <a:pt x="378460" y="303530"/>
                  </a:lnTo>
                  <a:lnTo>
                    <a:pt x="378460" y="301116"/>
                  </a:lnTo>
                  <a:close/>
                </a:path>
                <a:path w="378459" h="303529">
                  <a:moveTo>
                    <a:pt x="3810" y="297307"/>
                  </a:moveTo>
                  <a:lnTo>
                    <a:pt x="0" y="297307"/>
                  </a:lnTo>
                  <a:lnTo>
                    <a:pt x="0" y="300989"/>
                  </a:lnTo>
                  <a:lnTo>
                    <a:pt x="378460" y="300989"/>
                  </a:lnTo>
                  <a:lnTo>
                    <a:pt x="378460" y="299720"/>
                  </a:lnTo>
                  <a:lnTo>
                    <a:pt x="3810" y="299720"/>
                  </a:lnTo>
                  <a:lnTo>
                    <a:pt x="3810" y="297307"/>
                  </a:lnTo>
                  <a:close/>
                </a:path>
                <a:path w="378459" h="303529">
                  <a:moveTo>
                    <a:pt x="378460" y="297307"/>
                  </a:moveTo>
                  <a:lnTo>
                    <a:pt x="374650" y="297307"/>
                  </a:lnTo>
                  <a:lnTo>
                    <a:pt x="374650" y="299720"/>
                  </a:lnTo>
                  <a:lnTo>
                    <a:pt x="378460" y="299720"/>
                  </a:lnTo>
                  <a:lnTo>
                    <a:pt x="378460" y="297307"/>
                  </a:lnTo>
                  <a:close/>
                </a:path>
                <a:path w="378459" h="303529">
                  <a:moveTo>
                    <a:pt x="3810" y="294766"/>
                  </a:moveTo>
                  <a:lnTo>
                    <a:pt x="0" y="294766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4766"/>
                  </a:lnTo>
                  <a:close/>
                </a:path>
                <a:path w="378459" h="303529">
                  <a:moveTo>
                    <a:pt x="378460" y="294766"/>
                  </a:moveTo>
                  <a:lnTo>
                    <a:pt x="374650" y="294766"/>
                  </a:lnTo>
                  <a:lnTo>
                    <a:pt x="374650" y="297179"/>
                  </a:lnTo>
                  <a:lnTo>
                    <a:pt x="378460" y="297179"/>
                  </a:lnTo>
                  <a:lnTo>
                    <a:pt x="378460" y="294766"/>
                  </a:lnTo>
                  <a:close/>
                </a:path>
                <a:path w="378459" h="303529">
                  <a:moveTo>
                    <a:pt x="3810" y="290957"/>
                  </a:moveTo>
                  <a:lnTo>
                    <a:pt x="0" y="290957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90957"/>
                  </a:lnTo>
                  <a:close/>
                </a:path>
                <a:path w="378459" h="303529">
                  <a:moveTo>
                    <a:pt x="378460" y="290957"/>
                  </a:moveTo>
                  <a:lnTo>
                    <a:pt x="374650" y="290957"/>
                  </a:lnTo>
                  <a:lnTo>
                    <a:pt x="374650" y="294639"/>
                  </a:lnTo>
                  <a:lnTo>
                    <a:pt x="378460" y="294639"/>
                  </a:lnTo>
                  <a:lnTo>
                    <a:pt x="378460" y="290957"/>
                  </a:lnTo>
                  <a:close/>
                </a:path>
                <a:path w="378459" h="303529">
                  <a:moveTo>
                    <a:pt x="3810" y="288416"/>
                  </a:moveTo>
                  <a:lnTo>
                    <a:pt x="0" y="288416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8416"/>
                  </a:lnTo>
                  <a:close/>
                </a:path>
                <a:path w="378459" h="303529">
                  <a:moveTo>
                    <a:pt x="378460" y="288416"/>
                  </a:moveTo>
                  <a:lnTo>
                    <a:pt x="374650" y="288416"/>
                  </a:lnTo>
                  <a:lnTo>
                    <a:pt x="374650" y="290829"/>
                  </a:lnTo>
                  <a:lnTo>
                    <a:pt x="378460" y="290829"/>
                  </a:lnTo>
                  <a:lnTo>
                    <a:pt x="378460" y="288416"/>
                  </a:lnTo>
                  <a:close/>
                </a:path>
                <a:path w="378459" h="303529">
                  <a:moveTo>
                    <a:pt x="3810" y="284607"/>
                  </a:moveTo>
                  <a:lnTo>
                    <a:pt x="0" y="284607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4607"/>
                  </a:lnTo>
                  <a:close/>
                </a:path>
                <a:path w="378459" h="303529">
                  <a:moveTo>
                    <a:pt x="378460" y="284607"/>
                  </a:moveTo>
                  <a:lnTo>
                    <a:pt x="374650" y="284607"/>
                  </a:lnTo>
                  <a:lnTo>
                    <a:pt x="374650" y="288289"/>
                  </a:lnTo>
                  <a:lnTo>
                    <a:pt x="378460" y="288289"/>
                  </a:lnTo>
                  <a:lnTo>
                    <a:pt x="378460" y="284607"/>
                  </a:lnTo>
                  <a:close/>
                </a:path>
                <a:path w="378459" h="303529">
                  <a:moveTo>
                    <a:pt x="3810" y="275716"/>
                  </a:moveTo>
                  <a:lnTo>
                    <a:pt x="0" y="275716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5716"/>
                  </a:lnTo>
                  <a:close/>
                </a:path>
                <a:path w="378459" h="303529">
                  <a:moveTo>
                    <a:pt x="378460" y="275716"/>
                  </a:moveTo>
                  <a:lnTo>
                    <a:pt x="374650" y="275716"/>
                  </a:lnTo>
                  <a:lnTo>
                    <a:pt x="374650" y="284479"/>
                  </a:lnTo>
                  <a:lnTo>
                    <a:pt x="378460" y="284479"/>
                  </a:lnTo>
                  <a:lnTo>
                    <a:pt x="378460" y="275716"/>
                  </a:lnTo>
                  <a:close/>
                </a:path>
                <a:path w="378459" h="303529">
                  <a:moveTo>
                    <a:pt x="3810" y="271907"/>
                  </a:moveTo>
                  <a:lnTo>
                    <a:pt x="0" y="271907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71907"/>
                  </a:lnTo>
                  <a:close/>
                </a:path>
                <a:path w="378459" h="303529">
                  <a:moveTo>
                    <a:pt x="378460" y="271907"/>
                  </a:moveTo>
                  <a:lnTo>
                    <a:pt x="374650" y="271907"/>
                  </a:lnTo>
                  <a:lnTo>
                    <a:pt x="374650" y="275589"/>
                  </a:lnTo>
                  <a:lnTo>
                    <a:pt x="378460" y="275589"/>
                  </a:lnTo>
                  <a:lnTo>
                    <a:pt x="378460" y="271907"/>
                  </a:lnTo>
                  <a:close/>
                </a:path>
                <a:path w="378459" h="303529">
                  <a:moveTo>
                    <a:pt x="3810" y="269366"/>
                  </a:moveTo>
                  <a:lnTo>
                    <a:pt x="0" y="269366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9366"/>
                  </a:lnTo>
                  <a:close/>
                </a:path>
                <a:path w="378459" h="303529">
                  <a:moveTo>
                    <a:pt x="378460" y="269366"/>
                  </a:moveTo>
                  <a:lnTo>
                    <a:pt x="374650" y="269366"/>
                  </a:lnTo>
                  <a:lnTo>
                    <a:pt x="374650" y="271779"/>
                  </a:lnTo>
                  <a:lnTo>
                    <a:pt x="378460" y="271779"/>
                  </a:lnTo>
                  <a:lnTo>
                    <a:pt x="378460" y="269366"/>
                  </a:lnTo>
                  <a:close/>
                </a:path>
                <a:path w="378459" h="303529">
                  <a:moveTo>
                    <a:pt x="3810" y="263016"/>
                  </a:moveTo>
                  <a:lnTo>
                    <a:pt x="0" y="263016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3016"/>
                  </a:lnTo>
                  <a:close/>
                </a:path>
                <a:path w="378459" h="303529">
                  <a:moveTo>
                    <a:pt x="378460" y="263016"/>
                  </a:moveTo>
                  <a:lnTo>
                    <a:pt x="374650" y="263016"/>
                  </a:lnTo>
                  <a:lnTo>
                    <a:pt x="374650" y="269239"/>
                  </a:lnTo>
                  <a:lnTo>
                    <a:pt x="378460" y="269239"/>
                  </a:lnTo>
                  <a:lnTo>
                    <a:pt x="378460" y="263016"/>
                  </a:lnTo>
                  <a:close/>
                </a:path>
                <a:path w="378459" h="303529">
                  <a:moveTo>
                    <a:pt x="3810" y="260476"/>
                  </a:moveTo>
                  <a:lnTo>
                    <a:pt x="0" y="260476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60476"/>
                  </a:lnTo>
                  <a:close/>
                </a:path>
                <a:path w="378459" h="303529">
                  <a:moveTo>
                    <a:pt x="378460" y="260476"/>
                  </a:moveTo>
                  <a:lnTo>
                    <a:pt x="374650" y="260476"/>
                  </a:lnTo>
                  <a:lnTo>
                    <a:pt x="374650" y="262889"/>
                  </a:lnTo>
                  <a:lnTo>
                    <a:pt x="378460" y="262889"/>
                  </a:lnTo>
                  <a:lnTo>
                    <a:pt x="378460" y="260476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83539" y="3050540"/>
              <a:ext cx="370840" cy="295910"/>
            </a:xfrm>
            <a:custGeom>
              <a:avLst/>
              <a:gdLst/>
              <a:ahLst/>
              <a:cxnLst/>
              <a:rect l="l" t="t" r="r" b="b"/>
              <a:pathLst>
                <a:path w="370840" h="295910">
                  <a:moveTo>
                    <a:pt x="381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89"/>
                  </a:lnTo>
                  <a:close/>
                </a:path>
                <a:path w="370840" h="295910">
                  <a:moveTo>
                    <a:pt x="370840" y="46989"/>
                  </a:moveTo>
                  <a:lnTo>
                    <a:pt x="367030" y="46989"/>
                  </a:lnTo>
                  <a:lnTo>
                    <a:pt x="367030" y="53339"/>
                  </a:lnTo>
                  <a:lnTo>
                    <a:pt x="370840" y="53339"/>
                  </a:lnTo>
                  <a:lnTo>
                    <a:pt x="370840" y="46989"/>
                  </a:lnTo>
                  <a:close/>
                </a:path>
                <a:path w="370840" h="295910">
                  <a:moveTo>
                    <a:pt x="3810" y="27939"/>
                  </a:moveTo>
                  <a:lnTo>
                    <a:pt x="0" y="2793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27939"/>
                  </a:lnTo>
                  <a:close/>
                </a:path>
                <a:path w="370840" h="295910">
                  <a:moveTo>
                    <a:pt x="370840" y="27939"/>
                  </a:moveTo>
                  <a:lnTo>
                    <a:pt x="367030" y="27939"/>
                  </a:lnTo>
                  <a:lnTo>
                    <a:pt x="367030" y="45719"/>
                  </a:lnTo>
                  <a:lnTo>
                    <a:pt x="370840" y="45719"/>
                  </a:lnTo>
                  <a:lnTo>
                    <a:pt x="370840" y="27939"/>
                  </a:lnTo>
                  <a:close/>
                </a:path>
                <a:path w="370840" h="295910">
                  <a:moveTo>
                    <a:pt x="381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5400"/>
                  </a:lnTo>
                  <a:close/>
                </a:path>
                <a:path w="370840" h="295910">
                  <a:moveTo>
                    <a:pt x="370840" y="25400"/>
                  </a:moveTo>
                  <a:lnTo>
                    <a:pt x="367030" y="25400"/>
                  </a:lnTo>
                  <a:lnTo>
                    <a:pt x="367030" y="26669"/>
                  </a:lnTo>
                  <a:lnTo>
                    <a:pt x="370840" y="26669"/>
                  </a:lnTo>
                  <a:lnTo>
                    <a:pt x="370840" y="25400"/>
                  </a:lnTo>
                  <a:close/>
                </a:path>
                <a:path w="370840" h="295910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370840" h="295910">
                  <a:moveTo>
                    <a:pt x="370840" y="21589"/>
                  </a:moveTo>
                  <a:lnTo>
                    <a:pt x="367030" y="21589"/>
                  </a:lnTo>
                  <a:lnTo>
                    <a:pt x="367030" y="24129"/>
                  </a:lnTo>
                  <a:lnTo>
                    <a:pt x="370840" y="24129"/>
                  </a:lnTo>
                  <a:lnTo>
                    <a:pt x="370840" y="21589"/>
                  </a:lnTo>
                  <a:close/>
                </a:path>
                <a:path w="370840" h="295910">
                  <a:moveTo>
                    <a:pt x="3810" y="15239"/>
                  </a:moveTo>
                  <a:lnTo>
                    <a:pt x="0" y="1523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5239"/>
                  </a:lnTo>
                  <a:close/>
                </a:path>
                <a:path w="370840" h="295910">
                  <a:moveTo>
                    <a:pt x="370840" y="15239"/>
                  </a:moveTo>
                  <a:lnTo>
                    <a:pt x="367030" y="15239"/>
                  </a:lnTo>
                  <a:lnTo>
                    <a:pt x="367030" y="20319"/>
                  </a:lnTo>
                  <a:lnTo>
                    <a:pt x="370840" y="20319"/>
                  </a:lnTo>
                  <a:lnTo>
                    <a:pt x="370840" y="15239"/>
                  </a:lnTo>
                  <a:close/>
                </a:path>
                <a:path w="370840" h="295910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70840" h="295910">
                  <a:moveTo>
                    <a:pt x="370840" y="12700"/>
                  </a:moveTo>
                  <a:lnTo>
                    <a:pt x="367030" y="12700"/>
                  </a:lnTo>
                  <a:lnTo>
                    <a:pt x="367030" y="13969"/>
                  </a:lnTo>
                  <a:lnTo>
                    <a:pt x="370840" y="13969"/>
                  </a:lnTo>
                  <a:lnTo>
                    <a:pt x="370840" y="12700"/>
                  </a:lnTo>
                  <a:close/>
                </a:path>
                <a:path w="370840" h="295910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70840" h="295910">
                  <a:moveTo>
                    <a:pt x="370840" y="8889"/>
                  </a:moveTo>
                  <a:lnTo>
                    <a:pt x="367030" y="8889"/>
                  </a:lnTo>
                  <a:lnTo>
                    <a:pt x="367030" y="11429"/>
                  </a:lnTo>
                  <a:lnTo>
                    <a:pt x="370840" y="11429"/>
                  </a:lnTo>
                  <a:lnTo>
                    <a:pt x="370840" y="8889"/>
                  </a:lnTo>
                  <a:close/>
                </a:path>
                <a:path w="370840" h="295910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70840" h="295910">
                  <a:moveTo>
                    <a:pt x="370840" y="6350"/>
                  </a:moveTo>
                  <a:lnTo>
                    <a:pt x="367030" y="6350"/>
                  </a:lnTo>
                  <a:lnTo>
                    <a:pt x="367030" y="7619"/>
                  </a:lnTo>
                  <a:lnTo>
                    <a:pt x="370840" y="7619"/>
                  </a:lnTo>
                  <a:lnTo>
                    <a:pt x="370840" y="6350"/>
                  </a:lnTo>
                  <a:close/>
                </a:path>
                <a:path w="370840" h="295910">
                  <a:moveTo>
                    <a:pt x="381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close/>
                </a:path>
                <a:path w="370840" h="295910">
                  <a:moveTo>
                    <a:pt x="370840" y="2539"/>
                  </a:moveTo>
                  <a:lnTo>
                    <a:pt x="367030" y="2539"/>
                  </a:lnTo>
                  <a:lnTo>
                    <a:pt x="367030" y="5079"/>
                  </a:lnTo>
                  <a:lnTo>
                    <a:pt x="370840" y="5079"/>
                  </a:lnTo>
                  <a:lnTo>
                    <a:pt x="370840" y="2539"/>
                  </a:lnTo>
                  <a:close/>
                </a:path>
                <a:path w="370840" h="295910">
                  <a:moveTo>
                    <a:pt x="3708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40" y="1269"/>
                  </a:lnTo>
                  <a:lnTo>
                    <a:pt x="370840" y="0"/>
                  </a:lnTo>
                  <a:close/>
                </a:path>
                <a:path w="370840" h="295910">
                  <a:moveTo>
                    <a:pt x="3810" y="53340"/>
                  </a:moveTo>
                  <a:lnTo>
                    <a:pt x="0" y="5334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53340"/>
                  </a:lnTo>
                  <a:close/>
                </a:path>
                <a:path w="370840" h="295910">
                  <a:moveTo>
                    <a:pt x="370840" y="53340"/>
                  </a:moveTo>
                  <a:lnTo>
                    <a:pt x="367030" y="53340"/>
                  </a:lnTo>
                  <a:lnTo>
                    <a:pt x="367030" y="135889"/>
                  </a:lnTo>
                  <a:lnTo>
                    <a:pt x="370840" y="135889"/>
                  </a:lnTo>
                  <a:lnTo>
                    <a:pt x="370840" y="53340"/>
                  </a:lnTo>
                  <a:close/>
                </a:path>
                <a:path w="370840" h="295910">
                  <a:moveTo>
                    <a:pt x="3810" y="135890"/>
                  </a:moveTo>
                  <a:lnTo>
                    <a:pt x="0" y="13589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35890"/>
                  </a:lnTo>
                  <a:close/>
                </a:path>
                <a:path w="370840" h="295910">
                  <a:moveTo>
                    <a:pt x="370840" y="135890"/>
                  </a:moveTo>
                  <a:lnTo>
                    <a:pt x="367030" y="135890"/>
                  </a:lnTo>
                  <a:lnTo>
                    <a:pt x="367030" y="196850"/>
                  </a:lnTo>
                  <a:lnTo>
                    <a:pt x="370840" y="196850"/>
                  </a:lnTo>
                  <a:lnTo>
                    <a:pt x="370840" y="135890"/>
                  </a:lnTo>
                  <a:close/>
                </a:path>
                <a:path w="370840" h="295910">
                  <a:moveTo>
                    <a:pt x="3810" y="196850"/>
                  </a:moveTo>
                  <a:lnTo>
                    <a:pt x="0" y="19685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196850"/>
                  </a:lnTo>
                  <a:close/>
                </a:path>
                <a:path w="370840" h="295910">
                  <a:moveTo>
                    <a:pt x="370840" y="196850"/>
                  </a:moveTo>
                  <a:lnTo>
                    <a:pt x="367030" y="196850"/>
                  </a:lnTo>
                  <a:lnTo>
                    <a:pt x="367030" y="237489"/>
                  </a:lnTo>
                  <a:lnTo>
                    <a:pt x="370840" y="237489"/>
                  </a:lnTo>
                  <a:lnTo>
                    <a:pt x="370840" y="196850"/>
                  </a:lnTo>
                  <a:close/>
                </a:path>
                <a:path w="370840" h="295910">
                  <a:moveTo>
                    <a:pt x="3810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37490"/>
                  </a:lnTo>
                  <a:close/>
                </a:path>
                <a:path w="370840" h="295910">
                  <a:moveTo>
                    <a:pt x="370840" y="237490"/>
                  </a:moveTo>
                  <a:lnTo>
                    <a:pt x="367030" y="237490"/>
                  </a:lnTo>
                  <a:lnTo>
                    <a:pt x="367030" y="256539"/>
                  </a:lnTo>
                  <a:lnTo>
                    <a:pt x="370840" y="256539"/>
                  </a:lnTo>
                  <a:lnTo>
                    <a:pt x="370840" y="237490"/>
                  </a:lnTo>
                  <a:close/>
                </a:path>
                <a:path w="370840" h="295910">
                  <a:moveTo>
                    <a:pt x="370840" y="293497"/>
                  </a:moveTo>
                  <a:lnTo>
                    <a:pt x="0" y="293497"/>
                  </a:lnTo>
                  <a:lnTo>
                    <a:pt x="0" y="295910"/>
                  </a:lnTo>
                  <a:lnTo>
                    <a:pt x="370840" y="295910"/>
                  </a:lnTo>
                  <a:lnTo>
                    <a:pt x="370840" y="293497"/>
                  </a:lnTo>
                  <a:close/>
                </a:path>
                <a:path w="370840" h="295910">
                  <a:moveTo>
                    <a:pt x="3810" y="290956"/>
                  </a:moveTo>
                  <a:lnTo>
                    <a:pt x="0" y="290956"/>
                  </a:lnTo>
                  <a:lnTo>
                    <a:pt x="0" y="293369"/>
                  </a:lnTo>
                  <a:lnTo>
                    <a:pt x="370840" y="293369"/>
                  </a:lnTo>
                  <a:lnTo>
                    <a:pt x="370840" y="292100"/>
                  </a:lnTo>
                  <a:lnTo>
                    <a:pt x="3810" y="292100"/>
                  </a:lnTo>
                  <a:lnTo>
                    <a:pt x="3810" y="290956"/>
                  </a:lnTo>
                  <a:close/>
                </a:path>
                <a:path w="370840" h="295910">
                  <a:moveTo>
                    <a:pt x="370840" y="290956"/>
                  </a:moveTo>
                  <a:lnTo>
                    <a:pt x="367030" y="290956"/>
                  </a:lnTo>
                  <a:lnTo>
                    <a:pt x="367030" y="292100"/>
                  </a:lnTo>
                  <a:lnTo>
                    <a:pt x="370840" y="292100"/>
                  </a:lnTo>
                  <a:lnTo>
                    <a:pt x="370840" y="290956"/>
                  </a:lnTo>
                  <a:close/>
                </a:path>
                <a:path w="370840" h="295910">
                  <a:moveTo>
                    <a:pt x="3810" y="287147"/>
                  </a:moveTo>
                  <a:lnTo>
                    <a:pt x="0" y="287147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7147"/>
                  </a:lnTo>
                  <a:close/>
                </a:path>
                <a:path w="370840" h="295910">
                  <a:moveTo>
                    <a:pt x="370840" y="287147"/>
                  </a:moveTo>
                  <a:lnTo>
                    <a:pt x="367030" y="287147"/>
                  </a:lnTo>
                  <a:lnTo>
                    <a:pt x="367030" y="290829"/>
                  </a:lnTo>
                  <a:lnTo>
                    <a:pt x="370840" y="290829"/>
                  </a:lnTo>
                  <a:lnTo>
                    <a:pt x="370840" y="287147"/>
                  </a:lnTo>
                  <a:close/>
                </a:path>
                <a:path w="370840" h="295910">
                  <a:moveTo>
                    <a:pt x="3810" y="284606"/>
                  </a:moveTo>
                  <a:lnTo>
                    <a:pt x="0" y="284606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4606"/>
                  </a:lnTo>
                  <a:close/>
                </a:path>
                <a:path w="370840" h="295910">
                  <a:moveTo>
                    <a:pt x="370840" y="284606"/>
                  </a:moveTo>
                  <a:lnTo>
                    <a:pt x="367030" y="284606"/>
                  </a:lnTo>
                  <a:lnTo>
                    <a:pt x="367030" y="287019"/>
                  </a:lnTo>
                  <a:lnTo>
                    <a:pt x="370840" y="287019"/>
                  </a:lnTo>
                  <a:lnTo>
                    <a:pt x="370840" y="284606"/>
                  </a:lnTo>
                  <a:close/>
                </a:path>
                <a:path w="370840" h="295910">
                  <a:moveTo>
                    <a:pt x="3810" y="280797"/>
                  </a:moveTo>
                  <a:lnTo>
                    <a:pt x="0" y="280797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0797"/>
                  </a:lnTo>
                  <a:close/>
                </a:path>
                <a:path w="370840" h="295910">
                  <a:moveTo>
                    <a:pt x="370840" y="280797"/>
                  </a:moveTo>
                  <a:lnTo>
                    <a:pt x="367030" y="280797"/>
                  </a:lnTo>
                  <a:lnTo>
                    <a:pt x="367030" y="284479"/>
                  </a:lnTo>
                  <a:lnTo>
                    <a:pt x="370840" y="284479"/>
                  </a:lnTo>
                  <a:lnTo>
                    <a:pt x="370840" y="280797"/>
                  </a:lnTo>
                  <a:close/>
                </a:path>
                <a:path w="370840" h="295910">
                  <a:moveTo>
                    <a:pt x="3810" y="271906"/>
                  </a:moveTo>
                  <a:lnTo>
                    <a:pt x="0" y="271906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1906"/>
                  </a:lnTo>
                  <a:close/>
                </a:path>
                <a:path w="370840" h="295910">
                  <a:moveTo>
                    <a:pt x="370840" y="271906"/>
                  </a:moveTo>
                  <a:lnTo>
                    <a:pt x="367030" y="271906"/>
                  </a:lnTo>
                  <a:lnTo>
                    <a:pt x="367030" y="280669"/>
                  </a:lnTo>
                  <a:lnTo>
                    <a:pt x="370840" y="280669"/>
                  </a:lnTo>
                  <a:lnTo>
                    <a:pt x="370840" y="271906"/>
                  </a:lnTo>
                  <a:close/>
                </a:path>
                <a:path w="370840" h="295910">
                  <a:moveTo>
                    <a:pt x="3810" y="268097"/>
                  </a:moveTo>
                  <a:lnTo>
                    <a:pt x="0" y="268097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8097"/>
                  </a:lnTo>
                  <a:close/>
                </a:path>
                <a:path w="370840" h="295910">
                  <a:moveTo>
                    <a:pt x="370840" y="268097"/>
                  </a:moveTo>
                  <a:lnTo>
                    <a:pt x="367030" y="268097"/>
                  </a:lnTo>
                  <a:lnTo>
                    <a:pt x="367030" y="271779"/>
                  </a:lnTo>
                  <a:lnTo>
                    <a:pt x="370840" y="271779"/>
                  </a:lnTo>
                  <a:lnTo>
                    <a:pt x="370840" y="268097"/>
                  </a:lnTo>
                  <a:close/>
                </a:path>
                <a:path w="370840" h="295910">
                  <a:moveTo>
                    <a:pt x="3810" y="265556"/>
                  </a:moveTo>
                  <a:lnTo>
                    <a:pt x="0" y="265556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5556"/>
                  </a:lnTo>
                  <a:close/>
                </a:path>
                <a:path w="370840" h="295910">
                  <a:moveTo>
                    <a:pt x="370840" y="265556"/>
                  </a:moveTo>
                  <a:lnTo>
                    <a:pt x="367030" y="265556"/>
                  </a:lnTo>
                  <a:lnTo>
                    <a:pt x="367030" y="267969"/>
                  </a:lnTo>
                  <a:lnTo>
                    <a:pt x="370840" y="267969"/>
                  </a:lnTo>
                  <a:lnTo>
                    <a:pt x="370840" y="265556"/>
                  </a:lnTo>
                  <a:close/>
                </a:path>
                <a:path w="370840" h="295910">
                  <a:moveTo>
                    <a:pt x="381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206"/>
                  </a:lnTo>
                  <a:close/>
                </a:path>
                <a:path w="370840" h="295910">
                  <a:moveTo>
                    <a:pt x="370840" y="259206"/>
                  </a:moveTo>
                  <a:lnTo>
                    <a:pt x="367030" y="259206"/>
                  </a:lnTo>
                  <a:lnTo>
                    <a:pt x="367030" y="265429"/>
                  </a:lnTo>
                  <a:lnTo>
                    <a:pt x="370840" y="265429"/>
                  </a:lnTo>
                  <a:lnTo>
                    <a:pt x="370840" y="259206"/>
                  </a:lnTo>
                  <a:close/>
                </a:path>
                <a:path w="370840" h="295910">
                  <a:moveTo>
                    <a:pt x="3810" y="256666"/>
                  </a:moveTo>
                  <a:lnTo>
                    <a:pt x="0" y="256666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6666"/>
                  </a:lnTo>
                  <a:close/>
                </a:path>
                <a:path w="370840" h="295910">
                  <a:moveTo>
                    <a:pt x="370840" y="256666"/>
                  </a:moveTo>
                  <a:lnTo>
                    <a:pt x="367030" y="256666"/>
                  </a:lnTo>
                  <a:lnTo>
                    <a:pt x="367030" y="259079"/>
                  </a:lnTo>
                  <a:lnTo>
                    <a:pt x="370840" y="259079"/>
                  </a:lnTo>
                  <a:lnTo>
                    <a:pt x="370840" y="256666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87349" y="3053080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20" h="289560">
                  <a:moveTo>
                    <a:pt x="381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450"/>
                  </a:lnTo>
                  <a:close/>
                </a:path>
                <a:path w="363220" h="289560">
                  <a:moveTo>
                    <a:pt x="363220" y="44450"/>
                  </a:moveTo>
                  <a:lnTo>
                    <a:pt x="359409" y="44450"/>
                  </a:lnTo>
                  <a:lnTo>
                    <a:pt x="359409" y="50800"/>
                  </a:lnTo>
                  <a:lnTo>
                    <a:pt x="363220" y="50800"/>
                  </a:lnTo>
                  <a:lnTo>
                    <a:pt x="363220" y="44450"/>
                  </a:lnTo>
                  <a:close/>
                </a:path>
                <a:path w="363220" h="289560">
                  <a:moveTo>
                    <a:pt x="3810" y="25400"/>
                  </a:moveTo>
                  <a:lnTo>
                    <a:pt x="0" y="2540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25400"/>
                  </a:lnTo>
                  <a:close/>
                </a:path>
                <a:path w="363220" h="289560">
                  <a:moveTo>
                    <a:pt x="363220" y="25400"/>
                  </a:moveTo>
                  <a:lnTo>
                    <a:pt x="359409" y="25400"/>
                  </a:lnTo>
                  <a:lnTo>
                    <a:pt x="359409" y="43179"/>
                  </a:lnTo>
                  <a:lnTo>
                    <a:pt x="363220" y="43179"/>
                  </a:lnTo>
                  <a:lnTo>
                    <a:pt x="363220" y="25400"/>
                  </a:lnTo>
                  <a:close/>
                </a:path>
                <a:path w="363220" h="289560">
                  <a:moveTo>
                    <a:pt x="381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860"/>
                  </a:lnTo>
                  <a:close/>
                </a:path>
                <a:path w="363220" h="289560">
                  <a:moveTo>
                    <a:pt x="363220" y="22860"/>
                  </a:moveTo>
                  <a:lnTo>
                    <a:pt x="359409" y="22860"/>
                  </a:lnTo>
                  <a:lnTo>
                    <a:pt x="359409" y="24129"/>
                  </a:lnTo>
                  <a:lnTo>
                    <a:pt x="363220" y="24129"/>
                  </a:lnTo>
                  <a:lnTo>
                    <a:pt x="363220" y="22860"/>
                  </a:lnTo>
                  <a:close/>
                </a:path>
                <a:path w="363220" h="289560">
                  <a:moveTo>
                    <a:pt x="381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close/>
                </a:path>
                <a:path w="363220" h="289560">
                  <a:moveTo>
                    <a:pt x="363220" y="19050"/>
                  </a:moveTo>
                  <a:lnTo>
                    <a:pt x="359409" y="19050"/>
                  </a:lnTo>
                  <a:lnTo>
                    <a:pt x="359409" y="21589"/>
                  </a:lnTo>
                  <a:lnTo>
                    <a:pt x="363220" y="21589"/>
                  </a:lnTo>
                  <a:lnTo>
                    <a:pt x="363220" y="19050"/>
                  </a:lnTo>
                  <a:close/>
                </a:path>
                <a:path w="363220" h="289560">
                  <a:moveTo>
                    <a:pt x="3810" y="12700"/>
                  </a:moveTo>
                  <a:lnTo>
                    <a:pt x="0" y="1270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2700"/>
                  </a:lnTo>
                  <a:close/>
                </a:path>
                <a:path w="363220" h="289560">
                  <a:moveTo>
                    <a:pt x="363220" y="12700"/>
                  </a:moveTo>
                  <a:lnTo>
                    <a:pt x="359409" y="12700"/>
                  </a:lnTo>
                  <a:lnTo>
                    <a:pt x="359409" y="17779"/>
                  </a:lnTo>
                  <a:lnTo>
                    <a:pt x="363220" y="17779"/>
                  </a:lnTo>
                  <a:lnTo>
                    <a:pt x="363220" y="12700"/>
                  </a:lnTo>
                  <a:close/>
                </a:path>
                <a:path w="363220" h="289560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63220" h="289560">
                  <a:moveTo>
                    <a:pt x="363220" y="10160"/>
                  </a:moveTo>
                  <a:lnTo>
                    <a:pt x="359409" y="10160"/>
                  </a:lnTo>
                  <a:lnTo>
                    <a:pt x="359409" y="11429"/>
                  </a:lnTo>
                  <a:lnTo>
                    <a:pt x="363220" y="11429"/>
                  </a:lnTo>
                  <a:lnTo>
                    <a:pt x="363220" y="10160"/>
                  </a:lnTo>
                  <a:close/>
                </a:path>
                <a:path w="363220" h="28956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63220" h="289560">
                  <a:moveTo>
                    <a:pt x="363220" y="6350"/>
                  </a:moveTo>
                  <a:lnTo>
                    <a:pt x="359409" y="6350"/>
                  </a:lnTo>
                  <a:lnTo>
                    <a:pt x="359409" y="8889"/>
                  </a:lnTo>
                  <a:lnTo>
                    <a:pt x="363220" y="8889"/>
                  </a:lnTo>
                  <a:lnTo>
                    <a:pt x="363220" y="6350"/>
                  </a:lnTo>
                  <a:close/>
                </a:path>
                <a:path w="363220" h="28956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63220" h="289560">
                  <a:moveTo>
                    <a:pt x="363220" y="3810"/>
                  </a:moveTo>
                  <a:lnTo>
                    <a:pt x="359409" y="3810"/>
                  </a:lnTo>
                  <a:lnTo>
                    <a:pt x="359409" y="5079"/>
                  </a:lnTo>
                  <a:lnTo>
                    <a:pt x="363220" y="5079"/>
                  </a:lnTo>
                  <a:lnTo>
                    <a:pt x="363220" y="3810"/>
                  </a:lnTo>
                  <a:close/>
                </a:path>
                <a:path w="363220" h="289560">
                  <a:moveTo>
                    <a:pt x="3632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3220" y="2539"/>
                  </a:lnTo>
                  <a:lnTo>
                    <a:pt x="363220" y="0"/>
                  </a:lnTo>
                  <a:close/>
                </a:path>
                <a:path w="363220" h="289560">
                  <a:moveTo>
                    <a:pt x="3810" y="50800"/>
                  </a:moveTo>
                  <a:lnTo>
                    <a:pt x="0" y="50800"/>
                  </a:lnTo>
                  <a:lnTo>
                    <a:pt x="0" y="133350"/>
                  </a:lnTo>
                  <a:lnTo>
                    <a:pt x="3810" y="133350"/>
                  </a:lnTo>
                  <a:lnTo>
                    <a:pt x="3810" y="50800"/>
                  </a:lnTo>
                  <a:close/>
                </a:path>
                <a:path w="363220" h="289560">
                  <a:moveTo>
                    <a:pt x="363220" y="50800"/>
                  </a:moveTo>
                  <a:lnTo>
                    <a:pt x="359409" y="50800"/>
                  </a:lnTo>
                  <a:lnTo>
                    <a:pt x="359409" y="133350"/>
                  </a:lnTo>
                  <a:lnTo>
                    <a:pt x="363220" y="133350"/>
                  </a:lnTo>
                  <a:lnTo>
                    <a:pt x="363220" y="50800"/>
                  </a:lnTo>
                  <a:close/>
                </a:path>
                <a:path w="363220" h="289560">
                  <a:moveTo>
                    <a:pt x="3810" y="133350"/>
                  </a:moveTo>
                  <a:lnTo>
                    <a:pt x="0" y="133350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133350"/>
                  </a:lnTo>
                  <a:close/>
                </a:path>
                <a:path w="363220" h="289560">
                  <a:moveTo>
                    <a:pt x="363220" y="133350"/>
                  </a:moveTo>
                  <a:lnTo>
                    <a:pt x="359409" y="133350"/>
                  </a:lnTo>
                  <a:lnTo>
                    <a:pt x="359409" y="194310"/>
                  </a:lnTo>
                  <a:lnTo>
                    <a:pt x="363220" y="194310"/>
                  </a:lnTo>
                  <a:lnTo>
                    <a:pt x="363220" y="133350"/>
                  </a:lnTo>
                  <a:close/>
                </a:path>
                <a:path w="363220" h="289560">
                  <a:moveTo>
                    <a:pt x="3810" y="194310"/>
                  </a:moveTo>
                  <a:lnTo>
                    <a:pt x="0" y="19431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194310"/>
                  </a:lnTo>
                  <a:close/>
                </a:path>
                <a:path w="363220" h="289560">
                  <a:moveTo>
                    <a:pt x="363220" y="194310"/>
                  </a:moveTo>
                  <a:lnTo>
                    <a:pt x="359409" y="194310"/>
                  </a:lnTo>
                  <a:lnTo>
                    <a:pt x="359409" y="234950"/>
                  </a:lnTo>
                  <a:lnTo>
                    <a:pt x="363220" y="234950"/>
                  </a:lnTo>
                  <a:lnTo>
                    <a:pt x="363220" y="194310"/>
                  </a:lnTo>
                  <a:close/>
                </a:path>
                <a:path w="363220" h="289560">
                  <a:moveTo>
                    <a:pt x="3810" y="234950"/>
                  </a:moveTo>
                  <a:lnTo>
                    <a:pt x="0" y="2349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34950"/>
                  </a:lnTo>
                  <a:close/>
                </a:path>
                <a:path w="363220" h="289560">
                  <a:moveTo>
                    <a:pt x="363220" y="234950"/>
                  </a:moveTo>
                  <a:lnTo>
                    <a:pt x="359409" y="234950"/>
                  </a:lnTo>
                  <a:lnTo>
                    <a:pt x="359409" y="254000"/>
                  </a:lnTo>
                  <a:lnTo>
                    <a:pt x="363220" y="254000"/>
                  </a:lnTo>
                  <a:lnTo>
                    <a:pt x="363220" y="234950"/>
                  </a:lnTo>
                  <a:close/>
                </a:path>
                <a:path w="363220" h="289560">
                  <a:moveTo>
                    <a:pt x="363220" y="288416"/>
                  </a:moveTo>
                  <a:lnTo>
                    <a:pt x="0" y="288416"/>
                  </a:lnTo>
                  <a:lnTo>
                    <a:pt x="0" y="289560"/>
                  </a:lnTo>
                  <a:lnTo>
                    <a:pt x="363220" y="289560"/>
                  </a:lnTo>
                  <a:lnTo>
                    <a:pt x="363220" y="288416"/>
                  </a:lnTo>
                  <a:close/>
                </a:path>
                <a:path w="363220" h="289560">
                  <a:moveTo>
                    <a:pt x="3810" y="284607"/>
                  </a:moveTo>
                  <a:lnTo>
                    <a:pt x="0" y="284607"/>
                  </a:lnTo>
                  <a:lnTo>
                    <a:pt x="0" y="288289"/>
                  </a:lnTo>
                  <a:lnTo>
                    <a:pt x="363220" y="288289"/>
                  </a:lnTo>
                  <a:lnTo>
                    <a:pt x="363220" y="285750"/>
                  </a:lnTo>
                  <a:lnTo>
                    <a:pt x="3810" y="285750"/>
                  </a:lnTo>
                  <a:lnTo>
                    <a:pt x="3810" y="284607"/>
                  </a:lnTo>
                  <a:close/>
                </a:path>
                <a:path w="363220" h="289560">
                  <a:moveTo>
                    <a:pt x="363220" y="284607"/>
                  </a:moveTo>
                  <a:lnTo>
                    <a:pt x="359409" y="284607"/>
                  </a:lnTo>
                  <a:lnTo>
                    <a:pt x="359409" y="285750"/>
                  </a:lnTo>
                  <a:lnTo>
                    <a:pt x="363220" y="285750"/>
                  </a:lnTo>
                  <a:lnTo>
                    <a:pt x="363220" y="284607"/>
                  </a:lnTo>
                  <a:close/>
                </a:path>
                <a:path w="363220" h="289560">
                  <a:moveTo>
                    <a:pt x="3810" y="282066"/>
                  </a:moveTo>
                  <a:lnTo>
                    <a:pt x="0" y="282066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2066"/>
                  </a:lnTo>
                  <a:close/>
                </a:path>
                <a:path w="363220" h="289560">
                  <a:moveTo>
                    <a:pt x="363220" y="282066"/>
                  </a:moveTo>
                  <a:lnTo>
                    <a:pt x="359409" y="282066"/>
                  </a:lnTo>
                  <a:lnTo>
                    <a:pt x="359409" y="284479"/>
                  </a:lnTo>
                  <a:lnTo>
                    <a:pt x="363220" y="284479"/>
                  </a:lnTo>
                  <a:lnTo>
                    <a:pt x="363220" y="282066"/>
                  </a:lnTo>
                  <a:close/>
                </a:path>
                <a:path w="363220" h="289560">
                  <a:moveTo>
                    <a:pt x="3810" y="278257"/>
                  </a:moveTo>
                  <a:lnTo>
                    <a:pt x="0" y="278257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8257"/>
                  </a:lnTo>
                  <a:close/>
                </a:path>
                <a:path w="363220" h="289560">
                  <a:moveTo>
                    <a:pt x="363220" y="278257"/>
                  </a:moveTo>
                  <a:lnTo>
                    <a:pt x="359409" y="278257"/>
                  </a:lnTo>
                  <a:lnTo>
                    <a:pt x="359409" y="281939"/>
                  </a:lnTo>
                  <a:lnTo>
                    <a:pt x="363220" y="281939"/>
                  </a:lnTo>
                  <a:lnTo>
                    <a:pt x="363220" y="278257"/>
                  </a:lnTo>
                  <a:close/>
                </a:path>
                <a:path w="363220" h="289560">
                  <a:moveTo>
                    <a:pt x="3810" y="269366"/>
                  </a:moveTo>
                  <a:lnTo>
                    <a:pt x="0" y="269366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69366"/>
                  </a:lnTo>
                  <a:close/>
                </a:path>
                <a:path w="363220" h="289560">
                  <a:moveTo>
                    <a:pt x="363220" y="269366"/>
                  </a:moveTo>
                  <a:lnTo>
                    <a:pt x="359409" y="269366"/>
                  </a:lnTo>
                  <a:lnTo>
                    <a:pt x="359409" y="278129"/>
                  </a:lnTo>
                  <a:lnTo>
                    <a:pt x="363220" y="278129"/>
                  </a:lnTo>
                  <a:lnTo>
                    <a:pt x="363220" y="269366"/>
                  </a:lnTo>
                  <a:close/>
                </a:path>
                <a:path w="363220" h="289560">
                  <a:moveTo>
                    <a:pt x="3810" y="265557"/>
                  </a:moveTo>
                  <a:lnTo>
                    <a:pt x="0" y="265557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5557"/>
                  </a:lnTo>
                  <a:close/>
                </a:path>
                <a:path w="363220" h="289560">
                  <a:moveTo>
                    <a:pt x="363220" y="265557"/>
                  </a:moveTo>
                  <a:lnTo>
                    <a:pt x="359409" y="265557"/>
                  </a:lnTo>
                  <a:lnTo>
                    <a:pt x="359409" y="269239"/>
                  </a:lnTo>
                  <a:lnTo>
                    <a:pt x="363220" y="269239"/>
                  </a:lnTo>
                  <a:lnTo>
                    <a:pt x="363220" y="265557"/>
                  </a:lnTo>
                  <a:close/>
                </a:path>
                <a:path w="363220" h="289560">
                  <a:moveTo>
                    <a:pt x="3810" y="263016"/>
                  </a:moveTo>
                  <a:lnTo>
                    <a:pt x="0" y="263016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63016"/>
                  </a:lnTo>
                  <a:close/>
                </a:path>
                <a:path w="363220" h="289560">
                  <a:moveTo>
                    <a:pt x="363220" y="263016"/>
                  </a:moveTo>
                  <a:lnTo>
                    <a:pt x="359409" y="263016"/>
                  </a:lnTo>
                  <a:lnTo>
                    <a:pt x="359409" y="265429"/>
                  </a:lnTo>
                  <a:lnTo>
                    <a:pt x="363220" y="265429"/>
                  </a:lnTo>
                  <a:lnTo>
                    <a:pt x="363220" y="263016"/>
                  </a:lnTo>
                  <a:close/>
                </a:path>
                <a:path w="363220" h="289560">
                  <a:moveTo>
                    <a:pt x="3810" y="256666"/>
                  </a:moveTo>
                  <a:lnTo>
                    <a:pt x="0" y="256666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666"/>
                  </a:lnTo>
                  <a:close/>
                </a:path>
                <a:path w="363220" h="289560">
                  <a:moveTo>
                    <a:pt x="363220" y="256666"/>
                  </a:moveTo>
                  <a:lnTo>
                    <a:pt x="359409" y="256666"/>
                  </a:lnTo>
                  <a:lnTo>
                    <a:pt x="359409" y="262889"/>
                  </a:lnTo>
                  <a:lnTo>
                    <a:pt x="363220" y="262889"/>
                  </a:lnTo>
                  <a:lnTo>
                    <a:pt x="363220" y="256666"/>
                  </a:lnTo>
                  <a:close/>
                </a:path>
                <a:path w="363220" h="289560">
                  <a:moveTo>
                    <a:pt x="3810" y="254126"/>
                  </a:moveTo>
                  <a:lnTo>
                    <a:pt x="0" y="254126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4126"/>
                  </a:lnTo>
                  <a:close/>
                </a:path>
                <a:path w="363220" h="289560">
                  <a:moveTo>
                    <a:pt x="363220" y="254126"/>
                  </a:moveTo>
                  <a:lnTo>
                    <a:pt x="359409" y="254126"/>
                  </a:lnTo>
                  <a:lnTo>
                    <a:pt x="359409" y="256539"/>
                  </a:lnTo>
                  <a:lnTo>
                    <a:pt x="363220" y="256539"/>
                  </a:lnTo>
                  <a:lnTo>
                    <a:pt x="363220" y="254126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91160" y="3056889"/>
              <a:ext cx="355600" cy="281940"/>
            </a:xfrm>
            <a:custGeom>
              <a:avLst/>
              <a:gdLst/>
              <a:ahLst/>
              <a:cxnLst/>
              <a:rect l="l" t="t" r="r" b="b"/>
              <a:pathLst>
                <a:path w="355600" h="281939">
                  <a:moveTo>
                    <a:pt x="3810" y="274447"/>
                  </a:moveTo>
                  <a:lnTo>
                    <a:pt x="0" y="274447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4447"/>
                  </a:lnTo>
                  <a:close/>
                </a:path>
                <a:path w="355600" h="281939">
                  <a:moveTo>
                    <a:pt x="3810" y="265557"/>
                  </a:moveTo>
                  <a:lnTo>
                    <a:pt x="0" y="265557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5557"/>
                  </a:lnTo>
                  <a:close/>
                </a:path>
                <a:path w="355600" h="281939">
                  <a:moveTo>
                    <a:pt x="3810" y="261747"/>
                  </a:moveTo>
                  <a:lnTo>
                    <a:pt x="0" y="261747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1747"/>
                  </a:lnTo>
                  <a:close/>
                </a:path>
                <a:path w="355600" h="281939">
                  <a:moveTo>
                    <a:pt x="3810" y="259207"/>
                  </a:moveTo>
                  <a:lnTo>
                    <a:pt x="0" y="259207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59207"/>
                  </a:lnTo>
                  <a:close/>
                </a:path>
                <a:path w="355600" h="281939">
                  <a:moveTo>
                    <a:pt x="3810" y="252857"/>
                  </a:moveTo>
                  <a:lnTo>
                    <a:pt x="0" y="252857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2857"/>
                  </a:lnTo>
                  <a:close/>
                </a:path>
                <a:path w="355600" h="281939">
                  <a:moveTo>
                    <a:pt x="3810" y="250317"/>
                  </a:moveTo>
                  <a:lnTo>
                    <a:pt x="0" y="250317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50317"/>
                  </a:lnTo>
                  <a:close/>
                </a:path>
                <a:path w="355600" h="281939">
                  <a:moveTo>
                    <a:pt x="3810" y="231152"/>
                  </a:moveTo>
                  <a:lnTo>
                    <a:pt x="0" y="231152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31152"/>
                  </a:lnTo>
                  <a:close/>
                </a:path>
                <a:path w="355600" h="281939">
                  <a:moveTo>
                    <a:pt x="381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46990"/>
                  </a:lnTo>
                  <a:lnTo>
                    <a:pt x="3810" y="40640"/>
                  </a:lnTo>
                  <a:close/>
                </a:path>
                <a:path w="355600" h="281939">
                  <a:moveTo>
                    <a:pt x="3810" y="21590"/>
                  </a:moveTo>
                  <a:lnTo>
                    <a:pt x="0" y="2159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21590"/>
                  </a:lnTo>
                  <a:close/>
                </a:path>
                <a:path w="355600" h="281939">
                  <a:moveTo>
                    <a:pt x="3810" y="19050"/>
                  </a:moveTo>
                  <a:lnTo>
                    <a:pt x="0" y="1905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9050"/>
                  </a:lnTo>
                  <a:close/>
                </a:path>
                <a:path w="355600" h="281939">
                  <a:moveTo>
                    <a:pt x="381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5240"/>
                  </a:lnTo>
                  <a:close/>
                </a:path>
                <a:path w="355600" h="281939">
                  <a:moveTo>
                    <a:pt x="3810" y="8890"/>
                  </a:moveTo>
                  <a:lnTo>
                    <a:pt x="0" y="889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8890"/>
                  </a:lnTo>
                  <a:close/>
                </a:path>
                <a:path w="355600" h="281939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55600" h="281939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55600" h="281939">
                  <a:moveTo>
                    <a:pt x="355600" y="280797"/>
                  </a:moveTo>
                  <a:lnTo>
                    <a:pt x="0" y="280797"/>
                  </a:lnTo>
                  <a:lnTo>
                    <a:pt x="0" y="281940"/>
                  </a:lnTo>
                  <a:lnTo>
                    <a:pt x="355600" y="281940"/>
                  </a:lnTo>
                  <a:lnTo>
                    <a:pt x="355600" y="280797"/>
                  </a:lnTo>
                  <a:close/>
                </a:path>
                <a:path w="355600" h="281939">
                  <a:moveTo>
                    <a:pt x="355600" y="278257"/>
                  </a:moveTo>
                  <a:lnTo>
                    <a:pt x="0" y="278257"/>
                  </a:lnTo>
                  <a:lnTo>
                    <a:pt x="0" y="280670"/>
                  </a:lnTo>
                  <a:lnTo>
                    <a:pt x="355600" y="280670"/>
                  </a:lnTo>
                  <a:lnTo>
                    <a:pt x="355600" y="278257"/>
                  </a:lnTo>
                  <a:close/>
                </a:path>
                <a:path w="355600" h="281939">
                  <a:moveTo>
                    <a:pt x="355600" y="274447"/>
                  </a:moveTo>
                  <a:lnTo>
                    <a:pt x="351790" y="274447"/>
                  </a:lnTo>
                  <a:lnTo>
                    <a:pt x="351790" y="278130"/>
                  </a:lnTo>
                  <a:lnTo>
                    <a:pt x="355600" y="278130"/>
                  </a:lnTo>
                  <a:lnTo>
                    <a:pt x="355600" y="274447"/>
                  </a:lnTo>
                  <a:close/>
                </a:path>
                <a:path w="355600" h="281939">
                  <a:moveTo>
                    <a:pt x="355600" y="265557"/>
                  </a:moveTo>
                  <a:lnTo>
                    <a:pt x="351790" y="265557"/>
                  </a:lnTo>
                  <a:lnTo>
                    <a:pt x="351790" y="274320"/>
                  </a:lnTo>
                  <a:lnTo>
                    <a:pt x="355600" y="274320"/>
                  </a:lnTo>
                  <a:lnTo>
                    <a:pt x="355600" y="265557"/>
                  </a:lnTo>
                  <a:close/>
                </a:path>
                <a:path w="355600" h="281939">
                  <a:moveTo>
                    <a:pt x="355600" y="261747"/>
                  </a:moveTo>
                  <a:lnTo>
                    <a:pt x="351790" y="261747"/>
                  </a:lnTo>
                  <a:lnTo>
                    <a:pt x="351790" y="265430"/>
                  </a:lnTo>
                  <a:lnTo>
                    <a:pt x="355600" y="265430"/>
                  </a:lnTo>
                  <a:lnTo>
                    <a:pt x="355600" y="261747"/>
                  </a:lnTo>
                  <a:close/>
                </a:path>
                <a:path w="355600" h="281939">
                  <a:moveTo>
                    <a:pt x="355600" y="259207"/>
                  </a:moveTo>
                  <a:lnTo>
                    <a:pt x="351790" y="259207"/>
                  </a:lnTo>
                  <a:lnTo>
                    <a:pt x="351790" y="261620"/>
                  </a:lnTo>
                  <a:lnTo>
                    <a:pt x="355600" y="261620"/>
                  </a:lnTo>
                  <a:lnTo>
                    <a:pt x="355600" y="259207"/>
                  </a:lnTo>
                  <a:close/>
                </a:path>
                <a:path w="355600" h="281939">
                  <a:moveTo>
                    <a:pt x="355600" y="252857"/>
                  </a:moveTo>
                  <a:lnTo>
                    <a:pt x="351790" y="252857"/>
                  </a:lnTo>
                  <a:lnTo>
                    <a:pt x="351790" y="259080"/>
                  </a:lnTo>
                  <a:lnTo>
                    <a:pt x="355600" y="259080"/>
                  </a:lnTo>
                  <a:lnTo>
                    <a:pt x="355600" y="252857"/>
                  </a:lnTo>
                  <a:close/>
                </a:path>
                <a:path w="355600" h="281939">
                  <a:moveTo>
                    <a:pt x="355600" y="250317"/>
                  </a:moveTo>
                  <a:lnTo>
                    <a:pt x="351790" y="250317"/>
                  </a:lnTo>
                  <a:lnTo>
                    <a:pt x="351790" y="252730"/>
                  </a:lnTo>
                  <a:lnTo>
                    <a:pt x="355600" y="252730"/>
                  </a:lnTo>
                  <a:lnTo>
                    <a:pt x="355600" y="250317"/>
                  </a:lnTo>
                  <a:close/>
                </a:path>
                <a:path w="355600" h="281939">
                  <a:moveTo>
                    <a:pt x="355600" y="231152"/>
                  </a:moveTo>
                  <a:lnTo>
                    <a:pt x="351790" y="231152"/>
                  </a:lnTo>
                  <a:lnTo>
                    <a:pt x="351790" y="250190"/>
                  </a:lnTo>
                  <a:lnTo>
                    <a:pt x="355600" y="250190"/>
                  </a:lnTo>
                  <a:lnTo>
                    <a:pt x="355600" y="231152"/>
                  </a:lnTo>
                  <a:close/>
                </a:path>
                <a:path w="355600" h="281939">
                  <a:moveTo>
                    <a:pt x="355600" y="40640"/>
                  </a:moveTo>
                  <a:lnTo>
                    <a:pt x="351790" y="40640"/>
                  </a:lnTo>
                  <a:lnTo>
                    <a:pt x="351790" y="46990"/>
                  </a:lnTo>
                  <a:lnTo>
                    <a:pt x="351790" y="231140"/>
                  </a:lnTo>
                  <a:lnTo>
                    <a:pt x="355600" y="231140"/>
                  </a:lnTo>
                  <a:lnTo>
                    <a:pt x="355600" y="46990"/>
                  </a:lnTo>
                  <a:lnTo>
                    <a:pt x="355600" y="40640"/>
                  </a:lnTo>
                  <a:close/>
                </a:path>
                <a:path w="355600" h="281939">
                  <a:moveTo>
                    <a:pt x="355600" y="21590"/>
                  </a:moveTo>
                  <a:lnTo>
                    <a:pt x="351790" y="21590"/>
                  </a:lnTo>
                  <a:lnTo>
                    <a:pt x="351790" y="39370"/>
                  </a:lnTo>
                  <a:lnTo>
                    <a:pt x="355600" y="39370"/>
                  </a:lnTo>
                  <a:lnTo>
                    <a:pt x="355600" y="21590"/>
                  </a:lnTo>
                  <a:close/>
                </a:path>
                <a:path w="355600" h="281939">
                  <a:moveTo>
                    <a:pt x="355600" y="19050"/>
                  </a:moveTo>
                  <a:lnTo>
                    <a:pt x="351790" y="19050"/>
                  </a:lnTo>
                  <a:lnTo>
                    <a:pt x="351790" y="20320"/>
                  </a:lnTo>
                  <a:lnTo>
                    <a:pt x="355600" y="20320"/>
                  </a:lnTo>
                  <a:lnTo>
                    <a:pt x="355600" y="19050"/>
                  </a:lnTo>
                  <a:close/>
                </a:path>
                <a:path w="355600" h="281939">
                  <a:moveTo>
                    <a:pt x="355600" y="15240"/>
                  </a:moveTo>
                  <a:lnTo>
                    <a:pt x="351790" y="15240"/>
                  </a:lnTo>
                  <a:lnTo>
                    <a:pt x="351790" y="17780"/>
                  </a:lnTo>
                  <a:lnTo>
                    <a:pt x="355600" y="17780"/>
                  </a:lnTo>
                  <a:lnTo>
                    <a:pt x="355600" y="15240"/>
                  </a:lnTo>
                  <a:close/>
                </a:path>
                <a:path w="355600" h="281939">
                  <a:moveTo>
                    <a:pt x="355600" y="8890"/>
                  </a:moveTo>
                  <a:lnTo>
                    <a:pt x="351790" y="8890"/>
                  </a:lnTo>
                  <a:lnTo>
                    <a:pt x="351790" y="13970"/>
                  </a:lnTo>
                  <a:lnTo>
                    <a:pt x="355600" y="13970"/>
                  </a:lnTo>
                  <a:lnTo>
                    <a:pt x="355600" y="8890"/>
                  </a:lnTo>
                  <a:close/>
                </a:path>
                <a:path w="355600" h="281939">
                  <a:moveTo>
                    <a:pt x="355600" y="6350"/>
                  </a:moveTo>
                  <a:lnTo>
                    <a:pt x="351790" y="6350"/>
                  </a:lnTo>
                  <a:lnTo>
                    <a:pt x="351790" y="7620"/>
                  </a:lnTo>
                  <a:lnTo>
                    <a:pt x="355600" y="7620"/>
                  </a:lnTo>
                  <a:lnTo>
                    <a:pt x="355600" y="6350"/>
                  </a:lnTo>
                  <a:close/>
                </a:path>
                <a:path w="355600" h="281939">
                  <a:moveTo>
                    <a:pt x="355600" y="2540"/>
                  </a:moveTo>
                  <a:lnTo>
                    <a:pt x="351790" y="2540"/>
                  </a:lnTo>
                  <a:lnTo>
                    <a:pt x="351790" y="5080"/>
                  </a:lnTo>
                  <a:lnTo>
                    <a:pt x="355600" y="5080"/>
                  </a:lnTo>
                  <a:lnTo>
                    <a:pt x="355600" y="2540"/>
                  </a:lnTo>
                  <a:close/>
                </a:path>
                <a:path w="355600" h="281939">
                  <a:moveTo>
                    <a:pt x="3556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55600" y="1270"/>
                  </a:lnTo>
                  <a:lnTo>
                    <a:pt x="355600" y="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94970" y="3059429"/>
              <a:ext cx="347980" cy="275590"/>
            </a:xfrm>
            <a:custGeom>
              <a:avLst/>
              <a:gdLst/>
              <a:ahLst/>
              <a:cxnLst/>
              <a:rect l="l" t="t" r="r" b="b"/>
              <a:pathLst>
                <a:path w="347980" h="275589">
                  <a:moveTo>
                    <a:pt x="3810" y="263017"/>
                  </a:moveTo>
                  <a:lnTo>
                    <a:pt x="0" y="263017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3017"/>
                  </a:lnTo>
                  <a:close/>
                </a:path>
                <a:path w="347980" h="275589">
                  <a:moveTo>
                    <a:pt x="3810" y="259207"/>
                  </a:moveTo>
                  <a:lnTo>
                    <a:pt x="0" y="259207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59207"/>
                  </a:lnTo>
                  <a:close/>
                </a:path>
                <a:path w="347980" h="275589">
                  <a:moveTo>
                    <a:pt x="3810" y="256667"/>
                  </a:moveTo>
                  <a:lnTo>
                    <a:pt x="0" y="256667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6667"/>
                  </a:lnTo>
                  <a:close/>
                </a:path>
                <a:path w="347980" h="275589">
                  <a:moveTo>
                    <a:pt x="3810" y="250317"/>
                  </a:moveTo>
                  <a:lnTo>
                    <a:pt x="0" y="250317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50317"/>
                  </a:lnTo>
                  <a:close/>
                </a:path>
                <a:path w="347980" h="275589">
                  <a:moveTo>
                    <a:pt x="3810" y="247777"/>
                  </a:moveTo>
                  <a:lnTo>
                    <a:pt x="0" y="247777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47777"/>
                  </a:lnTo>
                  <a:close/>
                </a:path>
                <a:path w="347980" h="275589">
                  <a:moveTo>
                    <a:pt x="3810" y="228612"/>
                  </a:moveTo>
                  <a:lnTo>
                    <a:pt x="0" y="228612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28612"/>
                  </a:lnTo>
                  <a:close/>
                </a:path>
                <a:path w="34798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4798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19050"/>
                  </a:lnTo>
                  <a:close/>
                </a:path>
                <a:path w="347980" h="275589">
                  <a:moveTo>
                    <a:pt x="381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34798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2700"/>
                  </a:lnTo>
                  <a:close/>
                </a:path>
                <a:path w="34798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6350"/>
                  </a:lnTo>
                  <a:close/>
                </a:path>
                <a:path w="347980" h="27558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47980" h="275589">
                  <a:moveTo>
                    <a:pt x="347980" y="271907"/>
                  </a:moveTo>
                  <a:lnTo>
                    <a:pt x="0" y="271907"/>
                  </a:lnTo>
                  <a:lnTo>
                    <a:pt x="0" y="275590"/>
                  </a:lnTo>
                  <a:lnTo>
                    <a:pt x="347980" y="275590"/>
                  </a:lnTo>
                  <a:lnTo>
                    <a:pt x="347980" y="271907"/>
                  </a:lnTo>
                  <a:close/>
                </a:path>
                <a:path w="347980" h="275589">
                  <a:moveTo>
                    <a:pt x="347980" y="263017"/>
                  </a:moveTo>
                  <a:lnTo>
                    <a:pt x="345440" y="263017"/>
                  </a:lnTo>
                  <a:lnTo>
                    <a:pt x="345440" y="271780"/>
                  </a:lnTo>
                  <a:lnTo>
                    <a:pt x="347980" y="271780"/>
                  </a:lnTo>
                  <a:lnTo>
                    <a:pt x="347980" y="263017"/>
                  </a:lnTo>
                  <a:close/>
                </a:path>
                <a:path w="347980" h="275589">
                  <a:moveTo>
                    <a:pt x="347980" y="259207"/>
                  </a:moveTo>
                  <a:lnTo>
                    <a:pt x="345440" y="259207"/>
                  </a:lnTo>
                  <a:lnTo>
                    <a:pt x="345440" y="262890"/>
                  </a:lnTo>
                  <a:lnTo>
                    <a:pt x="347980" y="262890"/>
                  </a:lnTo>
                  <a:lnTo>
                    <a:pt x="347980" y="259207"/>
                  </a:lnTo>
                  <a:close/>
                </a:path>
                <a:path w="347980" h="275589">
                  <a:moveTo>
                    <a:pt x="347980" y="256667"/>
                  </a:moveTo>
                  <a:lnTo>
                    <a:pt x="345440" y="256667"/>
                  </a:lnTo>
                  <a:lnTo>
                    <a:pt x="345440" y="259080"/>
                  </a:lnTo>
                  <a:lnTo>
                    <a:pt x="347980" y="259080"/>
                  </a:lnTo>
                  <a:lnTo>
                    <a:pt x="347980" y="256667"/>
                  </a:lnTo>
                  <a:close/>
                </a:path>
                <a:path w="347980" h="275589">
                  <a:moveTo>
                    <a:pt x="347980" y="250317"/>
                  </a:moveTo>
                  <a:lnTo>
                    <a:pt x="345440" y="250317"/>
                  </a:lnTo>
                  <a:lnTo>
                    <a:pt x="345440" y="256540"/>
                  </a:lnTo>
                  <a:lnTo>
                    <a:pt x="347980" y="256540"/>
                  </a:lnTo>
                  <a:lnTo>
                    <a:pt x="347980" y="250317"/>
                  </a:lnTo>
                  <a:close/>
                </a:path>
                <a:path w="347980" h="275589">
                  <a:moveTo>
                    <a:pt x="347980" y="247777"/>
                  </a:moveTo>
                  <a:lnTo>
                    <a:pt x="345440" y="247777"/>
                  </a:lnTo>
                  <a:lnTo>
                    <a:pt x="345440" y="250190"/>
                  </a:lnTo>
                  <a:lnTo>
                    <a:pt x="347980" y="250190"/>
                  </a:lnTo>
                  <a:lnTo>
                    <a:pt x="347980" y="247777"/>
                  </a:lnTo>
                  <a:close/>
                </a:path>
                <a:path w="347980" h="275589">
                  <a:moveTo>
                    <a:pt x="347980" y="228612"/>
                  </a:moveTo>
                  <a:lnTo>
                    <a:pt x="345440" y="228612"/>
                  </a:lnTo>
                  <a:lnTo>
                    <a:pt x="345440" y="247650"/>
                  </a:lnTo>
                  <a:lnTo>
                    <a:pt x="347980" y="247650"/>
                  </a:lnTo>
                  <a:lnTo>
                    <a:pt x="347980" y="228612"/>
                  </a:lnTo>
                  <a:close/>
                </a:path>
                <a:path w="347980" h="275589">
                  <a:moveTo>
                    <a:pt x="347980" y="38100"/>
                  </a:moveTo>
                  <a:lnTo>
                    <a:pt x="345440" y="38100"/>
                  </a:lnTo>
                  <a:lnTo>
                    <a:pt x="345440" y="44450"/>
                  </a:lnTo>
                  <a:lnTo>
                    <a:pt x="345440" y="228600"/>
                  </a:lnTo>
                  <a:lnTo>
                    <a:pt x="347980" y="228600"/>
                  </a:lnTo>
                  <a:lnTo>
                    <a:pt x="347980" y="44450"/>
                  </a:lnTo>
                  <a:lnTo>
                    <a:pt x="347980" y="38100"/>
                  </a:lnTo>
                  <a:close/>
                </a:path>
                <a:path w="347980" h="275589">
                  <a:moveTo>
                    <a:pt x="347980" y="19050"/>
                  </a:moveTo>
                  <a:lnTo>
                    <a:pt x="345440" y="19050"/>
                  </a:lnTo>
                  <a:lnTo>
                    <a:pt x="345440" y="36830"/>
                  </a:lnTo>
                  <a:lnTo>
                    <a:pt x="347980" y="36830"/>
                  </a:lnTo>
                  <a:lnTo>
                    <a:pt x="347980" y="19050"/>
                  </a:lnTo>
                  <a:close/>
                </a:path>
                <a:path w="347980" h="275589">
                  <a:moveTo>
                    <a:pt x="347980" y="16510"/>
                  </a:moveTo>
                  <a:lnTo>
                    <a:pt x="345440" y="16510"/>
                  </a:lnTo>
                  <a:lnTo>
                    <a:pt x="345440" y="17780"/>
                  </a:lnTo>
                  <a:lnTo>
                    <a:pt x="347980" y="17780"/>
                  </a:lnTo>
                  <a:lnTo>
                    <a:pt x="347980" y="16510"/>
                  </a:lnTo>
                  <a:close/>
                </a:path>
                <a:path w="347980" h="275589">
                  <a:moveTo>
                    <a:pt x="347980" y="12700"/>
                  </a:moveTo>
                  <a:lnTo>
                    <a:pt x="345440" y="12700"/>
                  </a:lnTo>
                  <a:lnTo>
                    <a:pt x="345440" y="15240"/>
                  </a:lnTo>
                  <a:lnTo>
                    <a:pt x="347980" y="15240"/>
                  </a:lnTo>
                  <a:lnTo>
                    <a:pt x="347980" y="12700"/>
                  </a:lnTo>
                  <a:close/>
                </a:path>
                <a:path w="347980" h="275589">
                  <a:moveTo>
                    <a:pt x="347980" y="6350"/>
                  </a:moveTo>
                  <a:lnTo>
                    <a:pt x="345440" y="6350"/>
                  </a:lnTo>
                  <a:lnTo>
                    <a:pt x="345440" y="11430"/>
                  </a:lnTo>
                  <a:lnTo>
                    <a:pt x="347980" y="11430"/>
                  </a:lnTo>
                  <a:lnTo>
                    <a:pt x="347980" y="6350"/>
                  </a:lnTo>
                  <a:close/>
                </a:path>
                <a:path w="347980" h="275589">
                  <a:moveTo>
                    <a:pt x="347980" y="3810"/>
                  </a:moveTo>
                  <a:lnTo>
                    <a:pt x="345440" y="3810"/>
                  </a:lnTo>
                  <a:lnTo>
                    <a:pt x="345440" y="5080"/>
                  </a:lnTo>
                  <a:lnTo>
                    <a:pt x="347980" y="5080"/>
                  </a:lnTo>
                  <a:lnTo>
                    <a:pt x="347980" y="3810"/>
                  </a:lnTo>
                  <a:close/>
                </a:path>
                <a:path w="347980" h="275589">
                  <a:moveTo>
                    <a:pt x="3479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47980" y="2540"/>
                  </a:lnTo>
                  <a:lnTo>
                    <a:pt x="347980" y="0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98779" y="306324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30" h="267970">
                  <a:moveTo>
                    <a:pt x="254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2540" y="40639"/>
                  </a:lnTo>
                  <a:lnTo>
                    <a:pt x="2540" y="34289"/>
                  </a:lnTo>
                  <a:close/>
                </a:path>
                <a:path w="341630" h="267970">
                  <a:moveTo>
                    <a:pt x="341630" y="34289"/>
                  </a:moveTo>
                  <a:lnTo>
                    <a:pt x="337820" y="34289"/>
                  </a:lnTo>
                  <a:lnTo>
                    <a:pt x="337820" y="40639"/>
                  </a:lnTo>
                  <a:lnTo>
                    <a:pt x="341630" y="40639"/>
                  </a:lnTo>
                  <a:lnTo>
                    <a:pt x="341630" y="34289"/>
                  </a:lnTo>
                  <a:close/>
                </a:path>
                <a:path w="341630" h="267970">
                  <a:moveTo>
                    <a:pt x="2540" y="15239"/>
                  </a:moveTo>
                  <a:lnTo>
                    <a:pt x="0" y="15239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15239"/>
                  </a:lnTo>
                  <a:close/>
                </a:path>
                <a:path w="341630" h="267970">
                  <a:moveTo>
                    <a:pt x="341630" y="15239"/>
                  </a:moveTo>
                  <a:lnTo>
                    <a:pt x="337820" y="15239"/>
                  </a:lnTo>
                  <a:lnTo>
                    <a:pt x="337820" y="33019"/>
                  </a:lnTo>
                  <a:lnTo>
                    <a:pt x="341630" y="33019"/>
                  </a:lnTo>
                  <a:lnTo>
                    <a:pt x="341630" y="15239"/>
                  </a:lnTo>
                  <a:close/>
                </a:path>
                <a:path w="341630" h="267970">
                  <a:moveTo>
                    <a:pt x="254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12700"/>
                  </a:lnTo>
                  <a:close/>
                </a:path>
                <a:path w="341630" h="267970">
                  <a:moveTo>
                    <a:pt x="341630" y="12700"/>
                  </a:moveTo>
                  <a:lnTo>
                    <a:pt x="337820" y="12700"/>
                  </a:lnTo>
                  <a:lnTo>
                    <a:pt x="337820" y="13969"/>
                  </a:lnTo>
                  <a:lnTo>
                    <a:pt x="341630" y="13969"/>
                  </a:lnTo>
                  <a:lnTo>
                    <a:pt x="341630" y="12700"/>
                  </a:lnTo>
                  <a:close/>
                </a:path>
                <a:path w="341630" h="267970">
                  <a:moveTo>
                    <a:pt x="254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8889"/>
                  </a:lnTo>
                  <a:close/>
                </a:path>
                <a:path w="341630" h="267970">
                  <a:moveTo>
                    <a:pt x="341630" y="8889"/>
                  </a:moveTo>
                  <a:lnTo>
                    <a:pt x="337820" y="8889"/>
                  </a:lnTo>
                  <a:lnTo>
                    <a:pt x="337820" y="11429"/>
                  </a:lnTo>
                  <a:lnTo>
                    <a:pt x="341630" y="11429"/>
                  </a:lnTo>
                  <a:lnTo>
                    <a:pt x="341630" y="8889"/>
                  </a:lnTo>
                  <a:close/>
                </a:path>
                <a:path w="341630" h="267970">
                  <a:moveTo>
                    <a:pt x="341630" y="2539"/>
                  </a:moveTo>
                  <a:lnTo>
                    <a:pt x="0" y="2539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40" y="3810"/>
                  </a:lnTo>
                  <a:lnTo>
                    <a:pt x="341630" y="3810"/>
                  </a:lnTo>
                  <a:lnTo>
                    <a:pt x="341630" y="2539"/>
                  </a:lnTo>
                  <a:close/>
                </a:path>
                <a:path w="341630" h="267970">
                  <a:moveTo>
                    <a:pt x="341630" y="3810"/>
                  </a:moveTo>
                  <a:lnTo>
                    <a:pt x="337820" y="3810"/>
                  </a:lnTo>
                  <a:lnTo>
                    <a:pt x="337820" y="7619"/>
                  </a:lnTo>
                  <a:lnTo>
                    <a:pt x="341630" y="7619"/>
                  </a:lnTo>
                  <a:lnTo>
                    <a:pt x="341630" y="3810"/>
                  </a:lnTo>
                  <a:close/>
                </a:path>
                <a:path w="341630" h="267970">
                  <a:moveTo>
                    <a:pt x="3416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30" y="1269"/>
                  </a:lnTo>
                  <a:lnTo>
                    <a:pt x="341630" y="0"/>
                  </a:lnTo>
                  <a:close/>
                </a:path>
                <a:path w="341630" h="267970">
                  <a:moveTo>
                    <a:pt x="2540" y="40640"/>
                  </a:moveTo>
                  <a:lnTo>
                    <a:pt x="0" y="40640"/>
                  </a:lnTo>
                  <a:lnTo>
                    <a:pt x="0" y="123189"/>
                  </a:lnTo>
                  <a:lnTo>
                    <a:pt x="2540" y="123189"/>
                  </a:lnTo>
                  <a:lnTo>
                    <a:pt x="2540" y="40640"/>
                  </a:lnTo>
                  <a:close/>
                </a:path>
                <a:path w="341630" h="267970">
                  <a:moveTo>
                    <a:pt x="341630" y="40640"/>
                  </a:moveTo>
                  <a:lnTo>
                    <a:pt x="337820" y="40640"/>
                  </a:lnTo>
                  <a:lnTo>
                    <a:pt x="337820" y="123189"/>
                  </a:lnTo>
                  <a:lnTo>
                    <a:pt x="341630" y="123189"/>
                  </a:lnTo>
                  <a:lnTo>
                    <a:pt x="341630" y="40640"/>
                  </a:lnTo>
                  <a:close/>
                </a:path>
                <a:path w="341630" h="267970">
                  <a:moveTo>
                    <a:pt x="2540" y="123190"/>
                  </a:moveTo>
                  <a:lnTo>
                    <a:pt x="0" y="123190"/>
                  </a:lnTo>
                  <a:lnTo>
                    <a:pt x="0" y="184150"/>
                  </a:lnTo>
                  <a:lnTo>
                    <a:pt x="2540" y="184150"/>
                  </a:lnTo>
                  <a:lnTo>
                    <a:pt x="2540" y="123190"/>
                  </a:lnTo>
                  <a:close/>
                </a:path>
                <a:path w="341630" h="267970">
                  <a:moveTo>
                    <a:pt x="341630" y="123190"/>
                  </a:moveTo>
                  <a:lnTo>
                    <a:pt x="337820" y="123190"/>
                  </a:lnTo>
                  <a:lnTo>
                    <a:pt x="337820" y="184150"/>
                  </a:lnTo>
                  <a:lnTo>
                    <a:pt x="341630" y="184150"/>
                  </a:lnTo>
                  <a:lnTo>
                    <a:pt x="341630" y="123190"/>
                  </a:lnTo>
                  <a:close/>
                </a:path>
                <a:path w="341630" h="267970">
                  <a:moveTo>
                    <a:pt x="2540" y="184150"/>
                  </a:moveTo>
                  <a:lnTo>
                    <a:pt x="0" y="184150"/>
                  </a:lnTo>
                  <a:lnTo>
                    <a:pt x="0" y="224789"/>
                  </a:lnTo>
                  <a:lnTo>
                    <a:pt x="2540" y="224789"/>
                  </a:lnTo>
                  <a:lnTo>
                    <a:pt x="2540" y="184150"/>
                  </a:lnTo>
                  <a:close/>
                </a:path>
                <a:path w="341630" h="267970">
                  <a:moveTo>
                    <a:pt x="341630" y="184150"/>
                  </a:moveTo>
                  <a:lnTo>
                    <a:pt x="337820" y="184150"/>
                  </a:lnTo>
                  <a:lnTo>
                    <a:pt x="337820" y="224789"/>
                  </a:lnTo>
                  <a:lnTo>
                    <a:pt x="341630" y="224789"/>
                  </a:lnTo>
                  <a:lnTo>
                    <a:pt x="341630" y="184150"/>
                  </a:lnTo>
                  <a:close/>
                </a:path>
                <a:path w="341630" h="267970">
                  <a:moveTo>
                    <a:pt x="2540" y="224790"/>
                  </a:moveTo>
                  <a:lnTo>
                    <a:pt x="0" y="224790"/>
                  </a:lnTo>
                  <a:lnTo>
                    <a:pt x="0" y="243839"/>
                  </a:lnTo>
                  <a:lnTo>
                    <a:pt x="2540" y="243839"/>
                  </a:lnTo>
                  <a:lnTo>
                    <a:pt x="2540" y="224790"/>
                  </a:lnTo>
                  <a:close/>
                </a:path>
                <a:path w="341630" h="267970">
                  <a:moveTo>
                    <a:pt x="341630" y="224790"/>
                  </a:moveTo>
                  <a:lnTo>
                    <a:pt x="337820" y="224790"/>
                  </a:lnTo>
                  <a:lnTo>
                    <a:pt x="337820" y="243839"/>
                  </a:lnTo>
                  <a:lnTo>
                    <a:pt x="341630" y="243839"/>
                  </a:lnTo>
                  <a:lnTo>
                    <a:pt x="341630" y="224790"/>
                  </a:lnTo>
                  <a:close/>
                </a:path>
                <a:path w="341630" h="267970">
                  <a:moveTo>
                    <a:pt x="2540" y="259206"/>
                  </a:moveTo>
                  <a:lnTo>
                    <a:pt x="0" y="259206"/>
                  </a:lnTo>
                  <a:lnTo>
                    <a:pt x="0" y="267970"/>
                  </a:lnTo>
                  <a:lnTo>
                    <a:pt x="341630" y="267970"/>
                  </a:lnTo>
                  <a:lnTo>
                    <a:pt x="341630" y="265430"/>
                  </a:lnTo>
                  <a:lnTo>
                    <a:pt x="2540" y="265430"/>
                  </a:lnTo>
                  <a:lnTo>
                    <a:pt x="2540" y="259206"/>
                  </a:lnTo>
                  <a:close/>
                </a:path>
                <a:path w="341630" h="267970">
                  <a:moveTo>
                    <a:pt x="341630" y="259206"/>
                  </a:moveTo>
                  <a:lnTo>
                    <a:pt x="337820" y="259206"/>
                  </a:lnTo>
                  <a:lnTo>
                    <a:pt x="337820" y="265430"/>
                  </a:lnTo>
                  <a:lnTo>
                    <a:pt x="341630" y="265430"/>
                  </a:lnTo>
                  <a:lnTo>
                    <a:pt x="341630" y="259206"/>
                  </a:lnTo>
                  <a:close/>
                </a:path>
                <a:path w="341630" h="267970">
                  <a:moveTo>
                    <a:pt x="2540" y="255397"/>
                  </a:moveTo>
                  <a:lnTo>
                    <a:pt x="0" y="255397"/>
                  </a:lnTo>
                  <a:lnTo>
                    <a:pt x="0" y="259079"/>
                  </a:lnTo>
                  <a:lnTo>
                    <a:pt x="2540" y="259079"/>
                  </a:lnTo>
                  <a:lnTo>
                    <a:pt x="2540" y="255397"/>
                  </a:lnTo>
                  <a:close/>
                </a:path>
                <a:path w="341630" h="267970">
                  <a:moveTo>
                    <a:pt x="341630" y="255397"/>
                  </a:moveTo>
                  <a:lnTo>
                    <a:pt x="337820" y="255397"/>
                  </a:lnTo>
                  <a:lnTo>
                    <a:pt x="337820" y="259079"/>
                  </a:lnTo>
                  <a:lnTo>
                    <a:pt x="341630" y="259079"/>
                  </a:lnTo>
                  <a:lnTo>
                    <a:pt x="341630" y="255397"/>
                  </a:lnTo>
                  <a:close/>
                </a:path>
                <a:path w="341630" h="267970">
                  <a:moveTo>
                    <a:pt x="2540" y="252856"/>
                  </a:moveTo>
                  <a:lnTo>
                    <a:pt x="0" y="252856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52856"/>
                  </a:lnTo>
                  <a:close/>
                </a:path>
                <a:path w="341630" h="267970">
                  <a:moveTo>
                    <a:pt x="341630" y="252856"/>
                  </a:moveTo>
                  <a:lnTo>
                    <a:pt x="337820" y="252856"/>
                  </a:lnTo>
                  <a:lnTo>
                    <a:pt x="337820" y="255269"/>
                  </a:lnTo>
                  <a:lnTo>
                    <a:pt x="341630" y="255269"/>
                  </a:lnTo>
                  <a:lnTo>
                    <a:pt x="341630" y="252856"/>
                  </a:lnTo>
                  <a:close/>
                </a:path>
                <a:path w="341630" h="267970">
                  <a:moveTo>
                    <a:pt x="254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2540" y="252729"/>
                  </a:lnTo>
                  <a:lnTo>
                    <a:pt x="2540" y="246506"/>
                  </a:lnTo>
                  <a:close/>
                </a:path>
                <a:path w="341630" h="267970">
                  <a:moveTo>
                    <a:pt x="341630" y="246506"/>
                  </a:moveTo>
                  <a:lnTo>
                    <a:pt x="337820" y="246506"/>
                  </a:lnTo>
                  <a:lnTo>
                    <a:pt x="337820" y="252729"/>
                  </a:lnTo>
                  <a:lnTo>
                    <a:pt x="341630" y="252729"/>
                  </a:lnTo>
                  <a:lnTo>
                    <a:pt x="341630" y="246506"/>
                  </a:lnTo>
                  <a:close/>
                </a:path>
                <a:path w="341630" h="267970">
                  <a:moveTo>
                    <a:pt x="2540" y="243966"/>
                  </a:moveTo>
                  <a:lnTo>
                    <a:pt x="0" y="243966"/>
                  </a:lnTo>
                  <a:lnTo>
                    <a:pt x="0" y="246379"/>
                  </a:lnTo>
                  <a:lnTo>
                    <a:pt x="2540" y="246379"/>
                  </a:lnTo>
                  <a:lnTo>
                    <a:pt x="2540" y="243966"/>
                  </a:lnTo>
                  <a:close/>
                </a:path>
                <a:path w="341630" h="267970">
                  <a:moveTo>
                    <a:pt x="341630" y="243966"/>
                  </a:moveTo>
                  <a:lnTo>
                    <a:pt x="337820" y="243966"/>
                  </a:lnTo>
                  <a:lnTo>
                    <a:pt x="337820" y="246379"/>
                  </a:lnTo>
                  <a:lnTo>
                    <a:pt x="341630" y="246379"/>
                  </a:lnTo>
                  <a:lnTo>
                    <a:pt x="341630" y="243966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401319" y="306705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809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79"/>
                  </a:lnTo>
                  <a:close/>
                </a:path>
                <a:path w="335280" h="261620">
                  <a:moveTo>
                    <a:pt x="335280" y="30479"/>
                  </a:moveTo>
                  <a:lnTo>
                    <a:pt x="331470" y="30479"/>
                  </a:lnTo>
                  <a:lnTo>
                    <a:pt x="331470" y="36829"/>
                  </a:lnTo>
                  <a:lnTo>
                    <a:pt x="335280" y="36829"/>
                  </a:lnTo>
                  <a:lnTo>
                    <a:pt x="335280" y="30479"/>
                  </a:lnTo>
                  <a:close/>
                </a:path>
                <a:path w="335280" h="261620">
                  <a:moveTo>
                    <a:pt x="3809" y="11429"/>
                  </a:moveTo>
                  <a:lnTo>
                    <a:pt x="0" y="1142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11429"/>
                  </a:lnTo>
                  <a:close/>
                </a:path>
                <a:path w="335280" h="261620">
                  <a:moveTo>
                    <a:pt x="335280" y="11429"/>
                  </a:moveTo>
                  <a:lnTo>
                    <a:pt x="331470" y="11429"/>
                  </a:lnTo>
                  <a:lnTo>
                    <a:pt x="331470" y="29209"/>
                  </a:lnTo>
                  <a:lnTo>
                    <a:pt x="335280" y="29209"/>
                  </a:lnTo>
                  <a:lnTo>
                    <a:pt x="335280" y="11429"/>
                  </a:lnTo>
                  <a:close/>
                </a:path>
                <a:path w="335280" h="261620">
                  <a:moveTo>
                    <a:pt x="3809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8889"/>
                  </a:lnTo>
                  <a:close/>
                </a:path>
                <a:path w="335280" h="261620">
                  <a:moveTo>
                    <a:pt x="335280" y="8889"/>
                  </a:moveTo>
                  <a:lnTo>
                    <a:pt x="331470" y="8889"/>
                  </a:lnTo>
                  <a:lnTo>
                    <a:pt x="331470" y="10159"/>
                  </a:lnTo>
                  <a:lnTo>
                    <a:pt x="335280" y="10159"/>
                  </a:lnTo>
                  <a:lnTo>
                    <a:pt x="335280" y="8889"/>
                  </a:lnTo>
                  <a:close/>
                </a:path>
                <a:path w="335280" h="261620">
                  <a:moveTo>
                    <a:pt x="3809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079"/>
                  </a:lnTo>
                  <a:close/>
                </a:path>
                <a:path w="335280" h="261620">
                  <a:moveTo>
                    <a:pt x="335280" y="5079"/>
                  </a:moveTo>
                  <a:lnTo>
                    <a:pt x="331470" y="5079"/>
                  </a:lnTo>
                  <a:lnTo>
                    <a:pt x="331470" y="7619"/>
                  </a:lnTo>
                  <a:lnTo>
                    <a:pt x="335280" y="7619"/>
                  </a:lnTo>
                  <a:lnTo>
                    <a:pt x="335280" y="5079"/>
                  </a:lnTo>
                  <a:close/>
                </a:path>
                <a:path w="335280" h="261620">
                  <a:moveTo>
                    <a:pt x="33528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35280" y="3809"/>
                  </a:lnTo>
                  <a:lnTo>
                    <a:pt x="335280" y="0"/>
                  </a:lnTo>
                  <a:close/>
                </a:path>
                <a:path w="335280" h="261620">
                  <a:moveTo>
                    <a:pt x="3809" y="36830"/>
                  </a:moveTo>
                  <a:lnTo>
                    <a:pt x="0" y="3683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36830"/>
                  </a:lnTo>
                  <a:close/>
                </a:path>
                <a:path w="335280" h="261620">
                  <a:moveTo>
                    <a:pt x="335280" y="36830"/>
                  </a:moveTo>
                  <a:lnTo>
                    <a:pt x="331470" y="36830"/>
                  </a:lnTo>
                  <a:lnTo>
                    <a:pt x="331470" y="119379"/>
                  </a:lnTo>
                  <a:lnTo>
                    <a:pt x="335280" y="119379"/>
                  </a:lnTo>
                  <a:lnTo>
                    <a:pt x="335280" y="36830"/>
                  </a:lnTo>
                  <a:close/>
                </a:path>
                <a:path w="335280" h="261620">
                  <a:moveTo>
                    <a:pt x="3809" y="119380"/>
                  </a:moveTo>
                  <a:lnTo>
                    <a:pt x="0" y="11938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19380"/>
                  </a:lnTo>
                  <a:close/>
                </a:path>
                <a:path w="335280" h="261620">
                  <a:moveTo>
                    <a:pt x="335280" y="119380"/>
                  </a:moveTo>
                  <a:lnTo>
                    <a:pt x="331470" y="119380"/>
                  </a:lnTo>
                  <a:lnTo>
                    <a:pt x="331470" y="180339"/>
                  </a:lnTo>
                  <a:lnTo>
                    <a:pt x="335280" y="180339"/>
                  </a:lnTo>
                  <a:lnTo>
                    <a:pt x="335280" y="119380"/>
                  </a:lnTo>
                  <a:close/>
                </a:path>
                <a:path w="335280" h="261620">
                  <a:moveTo>
                    <a:pt x="3809" y="180340"/>
                  </a:moveTo>
                  <a:lnTo>
                    <a:pt x="0" y="18034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80340"/>
                  </a:lnTo>
                  <a:close/>
                </a:path>
                <a:path w="335280" h="261620">
                  <a:moveTo>
                    <a:pt x="335280" y="180340"/>
                  </a:moveTo>
                  <a:lnTo>
                    <a:pt x="331470" y="180340"/>
                  </a:lnTo>
                  <a:lnTo>
                    <a:pt x="331470" y="220979"/>
                  </a:lnTo>
                  <a:lnTo>
                    <a:pt x="335280" y="220979"/>
                  </a:lnTo>
                  <a:lnTo>
                    <a:pt x="335280" y="180340"/>
                  </a:lnTo>
                  <a:close/>
                </a:path>
                <a:path w="335280" h="261620">
                  <a:moveTo>
                    <a:pt x="3809" y="220980"/>
                  </a:moveTo>
                  <a:lnTo>
                    <a:pt x="0" y="2209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20980"/>
                  </a:lnTo>
                  <a:close/>
                </a:path>
                <a:path w="335280" h="261620">
                  <a:moveTo>
                    <a:pt x="335280" y="220980"/>
                  </a:moveTo>
                  <a:lnTo>
                    <a:pt x="331470" y="220980"/>
                  </a:lnTo>
                  <a:lnTo>
                    <a:pt x="331470" y="240029"/>
                  </a:lnTo>
                  <a:lnTo>
                    <a:pt x="335280" y="240029"/>
                  </a:lnTo>
                  <a:lnTo>
                    <a:pt x="335280" y="220980"/>
                  </a:lnTo>
                  <a:close/>
                </a:path>
                <a:path w="335280" h="261620">
                  <a:moveTo>
                    <a:pt x="3809" y="255396"/>
                  </a:moveTo>
                  <a:lnTo>
                    <a:pt x="0" y="255396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57810"/>
                  </a:lnTo>
                  <a:lnTo>
                    <a:pt x="3809" y="257810"/>
                  </a:lnTo>
                  <a:lnTo>
                    <a:pt x="3809" y="255396"/>
                  </a:lnTo>
                  <a:close/>
                </a:path>
                <a:path w="335280" h="261620">
                  <a:moveTo>
                    <a:pt x="335280" y="255396"/>
                  </a:moveTo>
                  <a:lnTo>
                    <a:pt x="331470" y="255396"/>
                  </a:lnTo>
                  <a:lnTo>
                    <a:pt x="331470" y="257810"/>
                  </a:lnTo>
                  <a:lnTo>
                    <a:pt x="335280" y="257810"/>
                  </a:lnTo>
                  <a:lnTo>
                    <a:pt x="335280" y="255396"/>
                  </a:lnTo>
                  <a:close/>
                </a:path>
                <a:path w="335280" h="261620">
                  <a:moveTo>
                    <a:pt x="3809" y="251587"/>
                  </a:moveTo>
                  <a:lnTo>
                    <a:pt x="0" y="251587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1587"/>
                  </a:lnTo>
                  <a:close/>
                </a:path>
                <a:path w="335280" h="261620">
                  <a:moveTo>
                    <a:pt x="335280" y="251587"/>
                  </a:moveTo>
                  <a:lnTo>
                    <a:pt x="331470" y="251587"/>
                  </a:lnTo>
                  <a:lnTo>
                    <a:pt x="331470" y="255269"/>
                  </a:lnTo>
                  <a:lnTo>
                    <a:pt x="335280" y="255269"/>
                  </a:lnTo>
                  <a:lnTo>
                    <a:pt x="335280" y="251587"/>
                  </a:lnTo>
                  <a:close/>
                </a:path>
                <a:path w="335280" h="261620">
                  <a:moveTo>
                    <a:pt x="3809" y="249046"/>
                  </a:moveTo>
                  <a:lnTo>
                    <a:pt x="0" y="249046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9046"/>
                  </a:lnTo>
                  <a:close/>
                </a:path>
                <a:path w="335280" h="261620">
                  <a:moveTo>
                    <a:pt x="335280" y="249046"/>
                  </a:moveTo>
                  <a:lnTo>
                    <a:pt x="331470" y="249046"/>
                  </a:lnTo>
                  <a:lnTo>
                    <a:pt x="331470" y="251459"/>
                  </a:lnTo>
                  <a:lnTo>
                    <a:pt x="335280" y="251459"/>
                  </a:lnTo>
                  <a:lnTo>
                    <a:pt x="335280" y="249046"/>
                  </a:lnTo>
                  <a:close/>
                </a:path>
                <a:path w="335280" h="261620">
                  <a:moveTo>
                    <a:pt x="3809" y="242696"/>
                  </a:moveTo>
                  <a:lnTo>
                    <a:pt x="0" y="242696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696"/>
                  </a:lnTo>
                  <a:close/>
                </a:path>
                <a:path w="335280" h="261620">
                  <a:moveTo>
                    <a:pt x="335280" y="242696"/>
                  </a:moveTo>
                  <a:lnTo>
                    <a:pt x="331470" y="242696"/>
                  </a:lnTo>
                  <a:lnTo>
                    <a:pt x="331470" y="248919"/>
                  </a:lnTo>
                  <a:lnTo>
                    <a:pt x="335280" y="248919"/>
                  </a:lnTo>
                  <a:lnTo>
                    <a:pt x="335280" y="242696"/>
                  </a:lnTo>
                  <a:close/>
                </a:path>
                <a:path w="335280" h="261620">
                  <a:moveTo>
                    <a:pt x="3809" y="240156"/>
                  </a:moveTo>
                  <a:lnTo>
                    <a:pt x="0" y="240156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40156"/>
                  </a:lnTo>
                  <a:close/>
                </a:path>
                <a:path w="335280" h="261620">
                  <a:moveTo>
                    <a:pt x="335280" y="240156"/>
                  </a:moveTo>
                  <a:lnTo>
                    <a:pt x="331470" y="240156"/>
                  </a:lnTo>
                  <a:lnTo>
                    <a:pt x="331470" y="242569"/>
                  </a:lnTo>
                  <a:lnTo>
                    <a:pt x="335280" y="242569"/>
                  </a:lnTo>
                  <a:lnTo>
                    <a:pt x="335280" y="240156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05129" y="3072130"/>
              <a:ext cx="327660" cy="252729"/>
            </a:xfrm>
            <a:custGeom>
              <a:avLst/>
              <a:gdLst/>
              <a:ahLst/>
              <a:cxnLst/>
              <a:rect l="l" t="t" r="r" b="b"/>
              <a:pathLst>
                <a:path w="327659" h="25272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27659" h="252729">
                  <a:moveTo>
                    <a:pt x="327660" y="25400"/>
                  </a:moveTo>
                  <a:lnTo>
                    <a:pt x="323850" y="25400"/>
                  </a:lnTo>
                  <a:lnTo>
                    <a:pt x="323850" y="31750"/>
                  </a:lnTo>
                  <a:lnTo>
                    <a:pt x="327660" y="31750"/>
                  </a:lnTo>
                  <a:lnTo>
                    <a:pt x="327660" y="25400"/>
                  </a:lnTo>
                  <a:close/>
                </a:path>
                <a:path w="327659" h="252729">
                  <a:moveTo>
                    <a:pt x="3810" y="6350"/>
                  </a:moveTo>
                  <a:lnTo>
                    <a:pt x="0" y="635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6350"/>
                  </a:lnTo>
                  <a:close/>
                </a:path>
                <a:path w="327659" h="252729">
                  <a:moveTo>
                    <a:pt x="327660" y="6350"/>
                  </a:moveTo>
                  <a:lnTo>
                    <a:pt x="323850" y="6350"/>
                  </a:lnTo>
                  <a:lnTo>
                    <a:pt x="323850" y="24129"/>
                  </a:lnTo>
                  <a:lnTo>
                    <a:pt x="327660" y="24129"/>
                  </a:lnTo>
                  <a:lnTo>
                    <a:pt x="327660" y="6350"/>
                  </a:lnTo>
                  <a:close/>
                </a:path>
                <a:path w="327659" h="252729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27659" h="252729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5079"/>
                  </a:lnTo>
                  <a:lnTo>
                    <a:pt x="327660" y="5079"/>
                  </a:lnTo>
                  <a:lnTo>
                    <a:pt x="327660" y="3810"/>
                  </a:lnTo>
                  <a:close/>
                </a:path>
                <a:path w="327659" h="252729">
                  <a:moveTo>
                    <a:pt x="3276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7660" y="2539"/>
                  </a:lnTo>
                  <a:lnTo>
                    <a:pt x="327660" y="0"/>
                  </a:lnTo>
                  <a:close/>
                </a:path>
                <a:path w="327659" h="252729">
                  <a:moveTo>
                    <a:pt x="3810" y="31750"/>
                  </a:moveTo>
                  <a:lnTo>
                    <a:pt x="0" y="3175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31750"/>
                  </a:lnTo>
                  <a:close/>
                </a:path>
                <a:path w="327659" h="252729">
                  <a:moveTo>
                    <a:pt x="327660" y="31750"/>
                  </a:moveTo>
                  <a:lnTo>
                    <a:pt x="323850" y="31750"/>
                  </a:lnTo>
                  <a:lnTo>
                    <a:pt x="323850" y="114300"/>
                  </a:lnTo>
                  <a:lnTo>
                    <a:pt x="327660" y="114300"/>
                  </a:lnTo>
                  <a:lnTo>
                    <a:pt x="327660" y="31750"/>
                  </a:lnTo>
                  <a:close/>
                </a:path>
                <a:path w="327659" h="252729">
                  <a:moveTo>
                    <a:pt x="3810" y="114300"/>
                  </a:moveTo>
                  <a:lnTo>
                    <a:pt x="0" y="11430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14300"/>
                  </a:lnTo>
                  <a:close/>
                </a:path>
                <a:path w="327659" h="252729">
                  <a:moveTo>
                    <a:pt x="327660" y="114300"/>
                  </a:moveTo>
                  <a:lnTo>
                    <a:pt x="323850" y="114300"/>
                  </a:lnTo>
                  <a:lnTo>
                    <a:pt x="323850" y="175260"/>
                  </a:lnTo>
                  <a:lnTo>
                    <a:pt x="327660" y="175260"/>
                  </a:lnTo>
                  <a:lnTo>
                    <a:pt x="327660" y="114300"/>
                  </a:lnTo>
                  <a:close/>
                </a:path>
                <a:path w="327659" h="252729">
                  <a:moveTo>
                    <a:pt x="3810" y="175260"/>
                  </a:moveTo>
                  <a:lnTo>
                    <a:pt x="0" y="17526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75260"/>
                  </a:lnTo>
                  <a:close/>
                </a:path>
                <a:path w="327659" h="252729">
                  <a:moveTo>
                    <a:pt x="327660" y="175260"/>
                  </a:moveTo>
                  <a:lnTo>
                    <a:pt x="323850" y="175260"/>
                  </a:lnTo>
                  <a:lnTo>
                    <a:pt x="323850" y="215900"/>
                  </a:lnTo>
                  <a:lnTo>
                    <a:pt x="327660" y="215900"/>
                  </a:lnTo>
                  <a:lnTo>
                    <a:pt x="327660" y="175260"/>
                  </a:lnTo>
                  <a:close/>
                </a:path>
                <a:path w="327659" h="252729">
                  <a:moveTo>
                    <a:pt x="3810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15900"/>
                  </a:lnTo>
                  <a:close/>
                </a:path>
                <a:path w="327659" h="252729">
                  <a:moveTo>
                    <a:pt x="327660" y="215900"/>
                  </a:moveTo>
                  <a:lnTo>
                    <a:pt x="323850" y="215900"/>
                  </a:lnTo>
                  <a:lnTo>
                    <a:pt x="323850" y="234950"/>
                  </a:lnTo>
                  <a:lnTo>
                    <a:pt x="327660" y="234950"/>
                  </a:lnTo>
                  <a:lnTo>
                    <a:pt x="327660" y="215900"/>
                  </a:lnTo>
                  <a:close/>
                </a:path>
                <a:path w="327659" h="252729">
                  <a:moveTo>
                    <a:pt x="327660" y="250316"/>
                  </a:moveTo>
                  <a:lnTo>
                    <a:pt x="0" y="250316"/>
                  </a:lnTo>
                  <a:lnTo>
                    <a:pt x="0" y="252730"/>
                  </a:lnTo>
                  <a:lnTo>
                    <a:pt x="327660" y="252730"/>
                  </a:lnTo>
                  <a:lnTo>
                    <a:pt x="327660" y="250316"/>
                  </a:lnTo>
                  <a:close/>
                </a:path>
                <a:path w="327659" h="252729">
                  <a:moveTo>
                    <a:pt x="3810" y="246507"/>
                  </a:moveTo>
                  <a:lnTo>
                    <a:pt x="0" y="246507"/>
                  </a:lnTo>
                  <a:lnTo>
                    <a:pt x="0" y="250189"/>
                  </a:lnTo>
                  <a:lnTo>
                    <a:pt x="327660" y="250189"/>
                  </a:lnTo>
                  <a:lnTo>
                    <a:pt x="327660" y="248920"/>
                  </a:lnTo>
                  <a:lnTo>
                    <a:pt x="3810" y="248920"/>
                  </a:lnTo>
                  <a:lnTo>
                    <a:pt x="3810" y="246507"/>
                  </a:lnTo>
                  <a:close/>
                </a:path>
                <a:path w="327659" h="252729">
                  <a:moveTo>
                    <a:pt x="327660" y="246507"/>
                  </a:moveTo>
                  <a:lnTo>
                    <a:pt x="323850" y="246507"/>
                  </a:lnTo>
                  <a:lnTo>
                    <a:pt x="323850" y="248920"/>
                  </a:lnTo>
                  <a:lnTo>
                    <a:pt x="327660" y="248920"/>
                  </a:lnTo>
                  <a:lnTo>
                    <a:pt x="327660" y="246507"/>
                  </a:lnTo>
                  <a:close/>
                </a:path>
                <a:path w="327659" h="252729">
                  <a:moveTo>
                    <a:pt x="3810" y="243966"/>
                  </a:moveTo>
                  <a:lnTo>
                    <a:pt x="0" y="243966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3966"/>
                  </a:lnTo>
                  <a:close/>
                </a:path>
                <a:path w="327659" h="252729">
                  <a:moveTo>
                    <a:pt x="327660" y="243966"/>
                  </a:moveTo>
                  <a:lnTo>
                    <a:pt x="323850" y="243966"/>
                  </a:lnTo>
                  <a:lnTo>
                    <a:pt x="323850" y="246379"/>
                  </a:lnTo>
                  <a:lnTo>
                    <a:pt x="327660" y="246379"/>
                  </a:lnTo>
                  <a:lnTo>
                    <a:pt x="327660" y="243966"/>
                  </a:lnTo>
                  <a:close/>
                </a:path>
                <a:path w="327659" h="252729">
                  <a:moveTo>
                    <a:pt x="3810" y="237616"/>
                  </a:moveTo>
                  <a:lnTo>
                    <a:pt x="0" y="237616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616"/>
                  </a:lnTo>
                  <a:close/>
                </a:path>
                <a:path w="327659" h="252729">
                  <a:moveTo>
                    <a:pt x="327660" y="237616"/>
                  </a:moveTo>
                  <a:lnTo>
                    <a:pt x="323850" y="237616"/>
                  </a:lnTo>
                  <a:lnTo>
                    <a:pt x="323850" y="243839"/>
                  </a:lnTo>
                  <a:lnTo>
                    <a:pt x="327660" y="243839"/>
                  </a:lnTo>
                  <a:lnTo>
                    <a:pt x="327660" y="237616"/>
                  </a:lnTo>
                  <a:close/>
                </a:path>
                <a:path w="327659" h="252729">
                  <a:moveTo>
                    <a:pt x="3810" y="235076"/>
                  </a:moveTo>
                  <a:lnTo>
                    <a:pt x="0" y="235076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35076"/>
                  </a:lnTo>
                  <a:close/>
                </a:path>
                <a:path w="327659" h="252729">
                  <a:moveTo>
                    <a:pt x="327660" y="235076"/>
                  </a:moveTo>
                  <a:lnTo>
                    <a:pt x="323850" y="235076"/>
                  </a:lnTo>
                  <a:lnTo>
                    <a:pt x="323850" y="237489"/>
                  </a:lnTo>
                  <a:lnTo>
                    <a:pt x="327660" y="237489"/>
                  </a:lnTo>
                  <a:lnTo>
                    <a:pt x="327660" y="235076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08939" y="3075940"/>
              <a:ext cx="320040" cy="245110"/>
            </a:xfrm>
            <a:custGeom>
              <a:avLst/>
              <a:gdLst/>
              <a:ahLst/>
              <a:cxnLst/>
              <a:rect l="l" t="t" r="r" b="b"/>
              <a:pathLst>
                <a:path w="320040" h="245110">
                  <a:moveTo>
                    <a:pt x="3809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89"/>
                  </a:lnTo>
                  <a:close/>
                </a:path>
                <a:path w="320040" h="245110">
                  <a:moveTo>
                    <a:pt x="320039" y="21589"/>
                  </a:moveTo>
                  <a:lnTo>
                    <a:pt x="316230" y="21589"/>
                  </a:lnTo>
                  <a:lnTo>
                    <a:pt x="316230" y="27939"/>
                  </a:lnTo>
                  <a:lnTo>
                    <a:pt x="320039" y="27939"/>
                  </a:lnTo>
                  <a:lnTo>
                    <a:pt x="320039" y="21589"/>
                  </a:lnTo>
                  <a:close/>
                </a:path>
                <a:path w="320040" h="245110">
                  <a:moveTo>
                    <a:pt x="3809" y="2539"/>
                  </a:moveTo>
                  <a:lnTo>
                    <a:pt x="0" y="253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2539"/>
                  </a:lnTo>
                  <a:close/>
                </a:path>
                <a:path w="320040" h="245110">
                  <a:moveTo>
                    <a:pt x="320039" y="2539"/>
                  </a:moveTo>
                  <a:lnTo>
                    <a:pt x="316230" y="2539"/>
                  </a:lnTo>
                  <a:lnTo>
                    <a:pt x="316230" y="20319"/>
                  </a:lnTo>
                  <a:lnTo>
                    <a:pt x="320039" y="20319"/>
                  </a:lnTo>
                  <a:lnTo>
                    <a:pt x="320039" y="2539"/>
                  </a:lnTo>
                  <a:close/>
                </a:path>
                <a:path w="320040" h="245110">
                  <a:moveTo>
                    <a:pt x="3200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0039" y="1269"/>
                  </a:lnTo>
                  <a:lnTo>
                    <a:pt x="320039" y="0"/>
                  </a:lnTo>
                  <a:close/>
                </a:path>
                <a:path w="320040" h="245110">
                  <a:moveTo>
                    <a:pt x="3809" y="27940"/>
                  </a:moveTo>
                  <a:lnTo>
                    <a:pt x="0" y="279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27940"/>
                  </a:lnTo>
                  <a:close/>
                </a:path>
                <a:path w="320040" h="245110">
                  <a:moveTo>
                    <a:pt x="320039" y="27940"/>
                  </a:moveTo>
                  <a:lnTo>
                    <a:pt x="316230" y="27940"/>
                  </a:lnTo>
                  <a:lnTo>
                    <a:pt x="316230" y="110489"/>
                  </a:lnTo>
                  <a:lnTo>
                    <a:pt x="320039" y="110489"/>
                  </a:lnTo>
                  <a:lnTo>
                    <a:pt x="320039" y="27940"/>
                  </a:lnTo>
                  <a:close/>
                </a:path>
                <a:path w="320040" h="245110">
                  <a:moveTo>
                    <a:pt x="3809" y="110490"/>
                  </a:moveTo>
                  <a:lnTo>
                    <a:pt x="0" y="11049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10490"/>
                  </a:lnTo>
                  <a:close/>
                </a:path>
                <a:path w="320040" h="245110">
                  <a:moveTo>
                    <a:pt x="320039" y="110490"/>
                  </a:moveTo>
                  <a:lnTo>
                    <a:pt x="316230" y="110490"/>
                  </a:lnTo>
                  <a:lnTo>
                    <a:pt x="316230" y="171450"/>
                  </a:lnTo>
                  <a:lnTo>
                    <a:pt x="320039" y="171450"/>
                  </a:lnTo>
                  <a:lnTo>
                    <a:pt x="320039" y="110490"/>
                  </a:lnTo>
                  <a:close/>
                </a:path>
                <a:path w="320040" h="245110">
                  <a:moveTo>
                    <a:pt x="3809" y="171450"/>
                  </a:moveTo>
                  <a:lnTo>
                    <a:pt x="0" y="17145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71450"/>
                  </a:lnTo>
                  <a:close/>
                </a:path>
                <a:path w="320040" h="245110">
                  <a:moveTo>
                    <a:pt x="320039" y="171450"/>
                  </a:moveTo>
                  <a:lnTo>
                    <a:pt x="316230" y="171450"/>
                  </a:lnTo>
                  <a:lnTo>
                    <a:pt x="316230" y="212089"/>
                  </a:lnTo>
                  <a:lnTo>
                    <a:pt x="320039" y="212089"/>
                  </a:lnTo>
                  <a:lnTo>
                    <a:pt x="320039" y="171450"/>
                  </a:lnTo>
                  <a:close/>
                </a:path>
                <a:path w="320040" h="245110">
                  <a:moveTo>
                    <a:pt x="3809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12090"/>
                  </a:lnTo>
                  <a:close/>
                </a:path>
                <a:path w="320040" h="245110">
                  <a:moveTo>
                    <a:pt x="320039" y="212090"/>
                  </a:moveTo>
                  <a:lnTo>
                    <a:pt x="316230" y="212090"/>
                  </a:lnTo>
                  <a:lnTo>
                    <a:pt x="316230" y="231139"/>
                  </a:lnTo>
                  <a:lnTo>
                    <a:pt x="320039" y="231139"/>
                  </a:lnTo>
                  <a:lnTo>
                    <a:pt x="320039" y="212090"/>
                  </a:lnTo>
                  <a:close/>
                </a:path>
                <a:path w="320040" h="245110">
                  <a:moveTo>
                    <a:pt x="320039" y="242697"/>
                  </a:moveTo>
                  <a:lnTo>
                    <a:pt x="0" y="242697"/>
                  </a:lnTo>
                  <a:lnTo>
                    <a:pt x="0" y="245110"/>
                  </a:lnTo>
                  <a:lnTo>
                    <a:pt x="320039" y="245110"/>
                  </a:lnTo>
                  <a:lnTo>
                    <a:pt x="320039" y="242697"/>
                  </a:lnTo>
                  <a:close/>
                </a:path>
                <a:path w="320040" h="245110">
                  <a:moveTo>
                    <a:pt x="3809" y="240156"/>
                  </a:moveTo>
                  <a:lnTo>
                    <a:pt x="0" y="240156"/>
                  </a:lnTo>
                  <a:lnTo>
                    <a:pt x="0" y="242569"/>
                  </a:lnTo>
                  <a:lnTo>
                    <a:pt x="320039" y="242569"/>
                  </a:lnTo>
                  <a:lnTo>
                    <a:pt x="320039" y="241300"/>
                  </a:lnTo>
                  <a:lnTo>
                    <a:pt x="3809" y="241300"/>
                  </a:lnTo>
                  <a:lnTo>
                    <a:pt x="3809" y="240156"/>
                  </a:lnTo>
                  <a:close/>
                </a:path>
                <a:path w="320040" h="245110">
                  <a:moveTo>
                    <a:pt x="320039" y="240156"/>
                  </a:moveTo>
                  <a:lnTo>
                    <a:pt x="316230" y="240156"/>
                  </a:lnTo>
                  <a:lnTo>
                    <a:pt x="316230" y="241300"/>
                  </a:lnTo>
                  <a:lnTo>
                    <a:pt x="320039" y="241300"/>
                  </a:lnTo>
                  <a:lnTo>
                    <a:pt x="320039" y="240156"/>
                  </a:lnTo>
                  <a:close/>
                </a:path>
                <a:path w="320040" h="245110">
                  <a:moveTo>
                    <a:pt x="3809" y="233806"/>
                  </a:moveTo>
                  <a:lnTo>
                    <a:pt x="0" y="233806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806"/>
                  </a:lnTo>
                  <a:close/>
                </a:path>
                <a:path w="320040" h="245110">
                  <a:moveTo>
                    <a:pt x="320039" y="233806"/>
                  </a:moveTo>
                  <a:lnTo>
                    <a:pt x="316230" y="233806"/>
                  </a:lnTo>
                  <a:lnTo>
                    <a:pt x="316230" y="240029"/>
                  </a:lnTo>
                  <a:lnTo>
                    <a:pt x="320039" y="240029"/>
                  </a:lnTo>
                  <a:lnTo>
                    <a:pt x="320039" y="233806"/>
                  </a:lnTo>
                  <a:close/>
                </a:path>
                <a:path w="320040" h="245110">
                  <a:moveTo>
                    <a:pt x="3809" y="231266"/>
                  </a:moveTo>
                  <a:lnTo>
                    <a:pt x="0" y="231266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31266"/>
                  </a:lnTo>
                  <a:close/>
                </a:path>
                <a:path w="320040" h="245110">
                  <a:moveTo>
                    <a:pt x="320039" y="231266"/>
                  </a:moveTo>
                  <a:lnTo>
                    <a:pt x="316230" y="231266"/>
                  </a:lnTo>
                  <a:lnTo>
                    <a:pt x="316230" y="233679"/>
                  </a:lnTo>
                  <a:lnTo>
                    <a:pt x="320039" y="233679"/>
                  </a:lnTo>
                  <a:lnTo>
                    <a:pt x="320039" y="231266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12749" y="307848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20" h="238760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12420" h="238760">
                  <a:moveTo>
                    <a:pt x="312420" y="19050"/>
                  </a:moveTo>
                  <a:lnTo>
                    <a:pt x="308609" y="19050"/>
                  </a:lnTo>
                  <a:lnTo>
                    <a:pt x="308609" y="25400"/>
                  </a:lnTo>
                  <a:lnTo>
                    <a:pt x="312420" y="25400"/>
                  </a:lnTo>
                  <a:lnTo>
                    <a:pt x="312420" y="19050"/>
                  </a:lnTo>
                  <a:close/>
                </a:path>
                <a:path w="312420" h="238760">
                  <a:moveTo>
                    <a:pt x="31242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2539"/>
                  </a:lnTo>
                  <a:lnTo>
                    <a:pt x="312420" y="2539"/>
                  </a:lnTo>
                  <a:lnTo>
                    <a:pt x="312420" y="0"/>
                  </a:lnTo>
                  <a:close/>
                </a:path>
                <a:path w="312420" h="238760">
                  <a:moveTo>
                    <a:pt x="312420" y="2539"/>
                  </a:moveTo>
                  <a:lnTo>
                    <a:pt x="308609" y="2539"/>
                  </a:lnTo>
                  <a:lnTo>
                    <a:pt x="308609" y="17779"/>
                  </a:lnTo>
                  <a:lnTo>
                    <a:pt x="312420" y="17779"/>
                  </a:lnTo>
                  <a:lnTo>
                    <a:pt x="312420" y="2539"/>
                  </a:lnTo>
                  <a:close/>
                </a:path>
                <a:path w="312420" h="238760">
                  <a:moveTo>
                    <a:pt x="3809" y="25400"/>
                  </a:moveTo>
                  <a:lnTo>
                    <a:pt x="0" y="2540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25400"/>
                  </a:lnTo>
                  <a:close/>
                </a:path>
                <a:path w="312420" h="238760">
                  <a:moveTo>
                    <a:pt x="312420" y="25400"/>
                  </a:moveTo>
                  <a:lnTo>
                    <a:pt x="308609" y="25400"/>
                  </a:lnTo>
                  <a:lnTo>
                    <a:pt x="308609" y="107950"/>
                  </a:lnTo>
                  <a:lnTo>
                    <a:pt x="312420" y="107950"/>
                  </a:lnTo>
                  <a:lnTo>
                    <a:pt x="312420" y="25400"/>
                  </a:lnTo>
                  <a:close/>
                </a:path>
                <a:path w="312420" h="238760">
                  <a:moveTo>
                    <a:pt x="3809" y="107950"/>
                  </a:moveTo>
                  <a:lnTo>
                    <a:pt x="0" y="10795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07950"/>
                  </a:lnTo>
                  <a:close/>
                </a:path>
                <a:path w="312420" h="238760">
                  <a:moveTo>
                    <a:pt x="312420" y="107950"/>
                  </a:moveTo>
                  <a:lnTo>
                    <a:pt x="308609" y="107950"/>
                  </a:lnTo>
                  <a:lnTo>
                    <a:pt x="308609" y="168910"/>
                  </a:lnTo>
                  <a:lnTo>
                    <a:pt x="312420" y="168910"/>
                  </a:lnTo>
                  <a:lnTo>
                    <a:pt x="312420" y="107950"/>
                  </a:lnTo>
                  <a:close/>
                </a:path>
                <a:path w="312420" h="238760">
                  <a:moveTo>
                    <a:pt x="3809" y="168910"/>
                  </a:moveTo>
                  <a:lnTo>
                    <a:pt x="0" y="16891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68910"/>
                  </a:lnTo>
                  <a:close/>
                </a:path>
                <a:path w="312420" h="238760">
                  <a:moveTo>
                    <a:pt x="312420" y="168910"/>
                  </a:moveTo>
                  <a:lnTo>
                    <a:pt x="308609" y="168910"/>
                  </a:lnTo>
                  <a:lnTo>
                    <a:pt x="308609" y="209550"/>
                  </a:lnTo>
                  <a:lnTo>
                    <a:pt x="312420" y="209550"/>
                  </a:lnTo>
                  <a:lnTo>
                    <a:pt x="312420" y="168910"/>
                  </a:lnTo>
                  <a:close/>
                </a:path>
                <a:path w="312420" h="238760">
                  <a:moveTo>
                    <a:pt x="3809" y="209550"/>
                  </a:moveTo>
                  <a:lnTo>
                    <a:pt x="0" y="2095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209550"/>
                  </a:lnTo>
                  <a:close/>
                </a:path>
                <a:path w="312420" h="238760">
                  <a:moveTo>
                    <a:pt x="312420" y="209550"/>
                  </a:moveTo>
                  <a:lnTo>
                    <a:pt x="308609" y="209550"/>
                  </a:lnTo>
                  <a:lnTo>
                    <a:pt x="308609" y="228600"/>
                  </a:lnTo>
                  <a:lnTo>
                    <a:pt x="312420" y="228600"/>
                  </a:lnTo>
                  <a:lnTo>
                    <a:pt x="312420" y="209550"/>
                  </a:lnTo>
                  <a:close/>
                </a:path>
                <a:path w="312420" h="238760">
                  <a:moveTo>
                    <a:pt x="312420" y="237616"/>
                  </a:moveTo>
                  <a:lnTo>
                    <a:pt x="0" y="237616"/>
                  </a:lnTo>
                  <a:lnTo>
                    <a:pt x="0" y="238760"/>
                  </a:lnTo>
                  <a:lnTo>
                    <a:pt x="312420" y="238760"/>
                  </a:lnTo>
                  <a:lnTo>
                    <a:pt x="312420" y="237616"/>
                  </a:lnTo>
                  <a:close/>
                </a:path>
                <a:path w="312420" h="238760">
                  <a:moveTo>
                    <a:pt x="3809" y="231266"/>
                  </a:moveTo>
                  <a:lnTo>
                    <a:pt x="0" y="231266"/>
                  </a:lnTo>
                  <a:lnTo>
                    <a:pt x="0" y="237489"/>
                  </a:lnTo>
                  <a:lnTo>
                    <a:pt x="312420" y="237489"/>
                  </a:lnTo>
                  <a:lnTo>
                    <a:pt x="312420" y="234950"/>
                  </a:lnTo>
                  <a:lnTo>
                    <a:pt x="3809" y="234950"/>
                  </a:lnTo>
                  <a:lnTo>
                    <a:pt x="3809" y="231266"/>
                  </a:lnTo>
                  <a:close/>
                </a:path>
                <a:path w="312420" h="238760">
                  <a:moveTo>
                    <a:pt x="312420" y="231266"/>
                  </a:moveTo>
                  <a:lnTo>
                    <a:pt x="308609" y="231266"/>
                  </a:lnTo>
                  <a:lnTo>
                    <a:pt x="308609" y="234950"/>
                  </a:lnTo>
                  <a:lnTo>
                    <a:pt x="312420" y="234950"/>
                  </a:lnTo>
                  <a:lnTo>
                    <a:pt x="312420" y="231266"/>
                  </a:lnTo>
                  <a:close/>
                </a:path>
                <a:path w="312420" h="238760">
                  <a:moveTo>
                    <a:pt x="3809" y="228726"/>
                  </a:moveTo>
                  <a:lnTo>
                    <a:pt x="0" y="228726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8726"/>
                  </a:lnTo>
                  <a:close/>
                </a:path>
                <a:path w="312420" h="238760">
                  <a:moveTo>
                    <a:pt x="312420" y="228726"/>
                  </a:moveTo>
                  <a:lnTo>
                    <a:pt x="308609" y="228726"/>
                  </a:lnTo>
                  <a:lnTo>
                    <a:pt x="308609" y="231139"/>
                  </a:lnTo>
                  <a:lnTo>
                    <a:pt x="312420" y="231139"/>
                  </a:lnTo>
                  <a:lnTo>
                    <a:pt x="312420" y="228726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16559" y="308102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0990" y="16510"/>
                  </a:lnTo>
                  <a:lnTo>
                    <a:pt x="300990" y="22860"/>
                  </a:lnTo>
                  <a:lnTo>
                    <a:pt x="304800" y="2286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0990" y="3810"/>
                  </a:lnTo>
                  <a:lnTo>
                    <a:pt x="300990" y="15239"/>
                  </a:lnTo>
                  <a:lnTo>
                    <a:pt x="304800" y="15239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3810" y="22860"/>
                  </a:moveTo>
                  <a:lnTo>
                    <a:pt x="0" y="2286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22860"/>
                  </a:lnTo>
                  <a:close/>
                </a:path>
                <a:path w="304800" h="232410">
                  <a:moveTo>
                    <a:pt x="304800" y="22860"/>
                  </a:moveTo>
                  <a:lnTo>
                    <a:pt x="300990" y="22860"/>
                  </a:lnTo>
                  <a:lnTo>
                    <a:pt x="300990" y="105410"/>
                  </a:lnTo>
                  <a:lnTo>
                    <a:pt x="304800" y="105410"/>
                  </a:lnTo>
                  <a:lnTo>
                    <a:pt x="304800" y="22860"/>
                  </a:lnTo>
                  <a:close/>
                </a:path>
                <a:path w="304800" h="232410">
                  <a:moveTo>
                    <a:pt x="3810" y="105410"/>
                  </a:moveTo>
                  <a:lnTo>
                    <a:pt x="0" y="10541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05410"/>
                  </a:lnTo>
                  <a:close/>
                </a:path>
                <a:path w="304800" h="232410">
                  <a:moveTo>
                    <a:pt x="304800" y="105410"/>
                  </a:moveTo>
                  <a:lnTo>
                    <a:pt x="300990" y="105410"/>
                  </a:lnTo>
                  <a:lnTo>
                    <a:pt x="300990" y="166370"/>
                  </a:lnTo>
                  <a:lnTo>
                    <a:pt x="304800" y="166370"/>
                  </a:lnTo>
                  <a:lnTo>
                    <a:pt x="304800" y="105410"/>
                  </a:lnTo>
                  <a:close/>
                </a:path>
                <a:path w="304800" h="232410">
                  <a:moveTo>
                    <a:pt x="3810" y="166370"/>
                  </a:moveTo>
                  <a:lnTo>
                    <a:pt x="0" y="16637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66370"/>
                  </a:lnTo>
                  <a:close/>
                </a:path>
                <a:path w="304800" h="232410">
                  <a:moveTo>
                    <a:pt x="304800" y="166370"/>
                  </a:moveTo>
                  <a:lnTo>
                    <a:pt x="300990" y="166370"/>
                  </a:lnTo>
                  <a:lnTo>
                    <a:pt x="300990" y="207010"/>
                  </a:lnTo>
                  <a:lnTo>
                    <a:pt x="304800" y="207010"/>
                  </a:lnTo>
                  <a:lnTo>
                    <a:pt x="304800" y="166370"/>
                  </a:lnTo>
                  <a:close/>
                </a:path>
                <a:path w="304800" h="232410">
                  <a:moveTo>
                    <a:pt x="3810" y="207010"/>
                  </a:moveTo>
                  <a:lnTo>
                    <a:pt x="0" y="20701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07010"/>
                  </a:lnTo>
                  <a:close/>
                </a:path>
                <a:path w="304800" h="232410">
                  <a:moveTo>
                    <a:pt x="304800" y="207010"/>
                  </a:moveTo>
                  <a:lnTo>
                    <a:pt x="300990" y="207010"/>
                  </a:lnTo>
                  <a:lnTo>
                    <a:pt x="300990" y="226060"/>
                  </a:lnTo>
                  <a:lnTo>
                    <a:pt x="304800" y="226060"/>
                  </a:lnTo>
                  <a:lnTo>
                    <a:pt x="304800" y="207010"/>
                  </a:lnTo>
                  <a:close/>
                </a:path>
                <a:path w="304800" h="232410">
                  <a:moveTo>
                    <a:pt x="304800" y="228726"/>
                  </a:moveTo>
                  <a:lnTo>
                    <a:pt x="0" y="228726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726"/>
                  </a:lnTo>
                  <a:close/>
                </a:path>
                <a:path w="304800" h="232410">
                  <a:moveTo>
                    <a:pt x="3810" y="226187"/>
                  </a:moveTo>
                  <a:lnTo>
                    <a:pt x="0" y="226187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6187"/>
                  </a:lnTo>
                  <a:close/>
                </a:path>
                <a:path w="304800" h="232410">
                  <a:moveTo>
                    <a:pt x="304800" y="226187"/>
                  </a:moveTo>
                  <a:lnTo>
                    <a:pt x="300990" y="226187"/>
                  </a:lnTo>
                  <a:lnTo>
                    <a:pt x="300990" y="228600"/>
                  </a:lnTo>
                  <a:lnTo>
                    <a:pt x="304800" y="228600"/>
                  </a:lnTo>
                  <a:lnTo>
                    <a:pt x="304800" y="226187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420370" y="308482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80" h="224789">
                  <a:moveTo>
                    <a:pt x="297180" y="222377"/>
                  </a:moveTo>
                  <a:lnTo>
                    <a:pt x="0" y="222377"/>
                  </a:lnTo>
                  <a:lnTo>
                    <a:pt x="0" y="224790"/>
                  </a:lnTo>
                  <a:lnTo>
                    <a:pt x="297180" y="224790"/>
                  </a:lnTo>
                  <a:lnTo>
                    <a:pt x="297180" y="222377"/>
                  </a:lnTo>
                  <a:close/>
                </a:path>
                <a:path w="297180" h="224789">
                  <a:moveTo>
                    <a:pt x="297180" y="203212"/>
                  </a:moveTo>
                  <a:lnTo>
                    <a:pt x="293370" y="203212"/>
                  </a:lnTo>
                  <a:lnTo>
                    <a:pt x="293370" y="220980"/>
                  </a:lnTo>
                  <a:lnTo>
                    <a:pt x="3810" y="220980"/>
                  </a:lnTo>
                  <a:lnTo>
                    <a:pt x="3810" y="203200"/>
                  </a:lnTo>
                  <a:lnTo>
                    <a:pt x="3810" y="19050"/>
                  </a:lnTo>
                  <a:lnTo>
                    <a:pt x="3810" y="12700"/>
                  </a:lnTo>
                  <a:lnTo>
                    <a:pt x="0" y="12700"/>
                  </a:lnTo>
                  <a:lnTo>
                    <a:pt x="0" y="19050"/>
                  </a:lnTo>
                  <a:lnTo>
                    <a:pt x="0" y="203200"/>
                  </a:lnTo>
                  <a:lnTo>
                    <a:pt x="0" y="220980"/>
                  </a:lnTo>
                  <a:lnTo>
                    <a:pt x="0" y="222250"/>
                  </a:lnTo>
                  <a:lnTo>
                    <a:pt x="297180" y="222250"/>
                  </a:lnTo>
                  <a:lnTo>
                    <a:pt x="297180" y="220980"/>
                  </a:lnTo>
                  <a:lnTo>
                    <a:pt x="297180" y="203212"/>
                  </a:lnTo>
                  <a:close/>
                </a:path>
                <a:path w="297180" h="224789">
                  <a:moveTo>
                    <a:pt x="297180" y="12700"/>
                  </a:moveTo>
                  <a:lnTo>
                    <a:pt x="293370" y="12700"/>
                  </a:lnTo>
                  <a:lnTo>
                    <a:pt x="293370" y="19050"/>
                  </a:lnTo>
                  <a:lnTo>
                    <a:pt x="293370" y="203200"/>
                  </a:lnTo>
                  <a:lnTo>
                    <a:pt x="297180" y="203200"/>
                  </a:lnTo>
                  <a:lnTo>
                    <a:pt x="297180" y="19050"/>
                  </a:lnTo>
                  <a:lnTo>
                    <a:pt x="297180" y="12700"/>
                  </a:lnTo>
                  <a:close/>
                </a:path>
                <a:path w="297180" h="224789">
                  <a:moveTo>
                    <a:pt x="2971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3810"/>
                  </a:lnTo>
                  <a:lnTo>
                    <a:pt x="293370" y="3810"/>
                  </a:lnTo>
                  <a:lnTo>
                    <a:pt x="293370" y="11430"/>
                  </a:lnTo>
                  <a:lnTo>
                    <a:pt x="297180" y="11430"/>
                  </a:lnTo>
                  <a:lnTo>
                    <a:pt x="297180" y="3810"/>
                  </a:lnTo>
                  <a:lnTo>
                    <a:pt x="297180" y="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24179" y="3088640"/>
              <a:ext cx="289560" cy="217170"/>
            </a:xfrm>
            <a:custGeom>
              <a:avLst/>
              <a:gdLst/>
              <a:ahLst/>
              <a:cxnLst/>
              <a:rect l="l" t="t" r="r" b="b"/>
              <a:pathLst>
                <a:path w="289559" h="217170">
                  <a:moveTo>
                    <a:pt x="254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2540" y="15239"/>
                  </a:lnTo>
                  <a:lnTo>
                    <a:pt x="2540" y="8889"/>
                  </a:lnTo>
                  <a:close/>
                </a:path>
                <a:path w="289559" h="217170">
                  <a:moveTo>
                    <a:pt x="289560" y="8889"/>
                  </a:moveTo>
                  <a:lnTo>
                    <a:pt x="287020" y="8889"/>
                  </a:lnTo>
                  <a:lnTo>
                    <a:pt x="287020" y="15239"/>
                  </a:lnTo>
                  <a:lnTo>
                    <a:pt x="289560" y="15239"/>
                  </a:lnTo>
                  <a:lnTo>
                    <a:pt x="289560" y="8889"/>
                  </a:lnTo>
                  <a:close/>
                </a:path>
                <a:path w="289559" h="217170">
                  <a:moveTo>
                    <a:pt x="28956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40" y="3810"/>
                  </a:lnTo>
                  <a:lnTo>
                    <a:pt x="289560" y="3810"/>
                  </a:lnTo>
                  <a:lnTo>
                    <a:pt x="289560" y="0"/>
                  </a:lnTo>
                  <a:close/>
                </a:path>
                <a:path w="289559" h="217170">
                  <a:moveTo>
                    <a:pt x="289560" y="3810"/>
                  </a:moveTo>
                  <a:lnTo>
                    <a:pt x="287020" y="3810"/>
                  </a:lnTo>
                  <a:lnTo>
                    <a:pt x="287020" y="7619"/>
                  </a:lnTo>
                  <a:lnTo>
                    <a:pt x="289560" y="7619"/>
                  </a:lnTo>
                  <a:lnTo>
                    <a:pt x="289560" y="3810"/>
                  </a:lnTo>
                  <a:close/>
                </a:path>
                <a:path w="289559" h="217170">
                  <a:moveTo>
                    <a:pt x="2540" y="15240"/>
                  </a:moveTo>
                  <a:lnTo>
                    <a:pt x="0" y="15240"/>
                  </a:lnTo>
                  <a:lnTo>
                    <a:pt x="0" y="97789"/>
                  </a:lnTo>
                  <a:lnTo>
                    <a:pt x="2540" y="97789"/>
                  </a:lnTo>
                  <a:lnTo>
                    <a:pt x="2540" y="15240"/>
                  </a:lnTo>
                  <a:close/>
                </a:path>
                <a:path w="289559" h="217170">
                  <a:moveTo>
                    <a:pt x="289560" y="15240"/>
                  </a:moveTo>
                  <a:lnTo>
                    <a:pt x="287020" y="15240"/>
                  </a:lnTo>
                  <a:lnTo>
                    <a:pt x="287020" y="97789"/>
                  </a:lnTo>
                  <a:lnTo>
                    <a:pt x="289560" y="97789"/>
                  </a:lnTo>
                  <a:lnTo>
                    <a:pt x="289560" y="15240"/>
                  </a:lnTo>
                  <a:close/>
                </a:path>
                <a:path w="289559" h="217170">
                  <a:moveTo>
                    <a:pt x="2540" y="97790"/>
                  </a:moveTo>
                  <a:lnTo>
                    <a:pt x="0" y="97790"/>
                  </a:lnTo>
                  <a:lnTo>
                    <a:pt x="0" y="158750"/>
                  </a:lnTo>
                  <a:lnTo>
                    <a:pt x="2540" y="158750"/>
                  </a:lnTo>
                  <a:lnTo>
                    <a:pt x="2540" y="97790"/>
                  </a:lnTo>
                  <a:close/>
                </a:path>
                <a:path w="289559" h="217170">
                  <a:moveTo>
                    <a:pt x="289560" y="97790"/>
                  </a:moveTo>
                  <a:lnTo>
                    <a:pt x="287020" y="97790"/>
                  </a:lnTo>
                  <a:lnTo>
                    <a:pt x="287020" y="158750"/>
                  </a:lnTo>
                  <a:lnTo>
                    <a:pt x="289560" y="158750"/>
                  </a:lnTo>
                  <a:lnTo>
                    <a:pt x="289560" y="97790"/>
                  </a:lnTo>
                  <a:close/>
                </a:path>
                <a:path w="289559" h="217170">
                  <a:moveTo>
                    <a:pt x="2540" y="158750"/>
                  </a:moveTo>
                  <a:lnTo>
                    <a:pt x="0" y="158750"/>
                  </a:lnTo>
                  <a:lnTo>
                    <a:pt x="0" y="199389"/>
                  </a:lnTo>
                  <a:lnTo>
                    <a:pt x="2540" y="199389"/>
                  </a:lnTo>
                  <a:lnTo>
                    <a:pt x="2540" y="158750"/>
                  </a:lnTo>
                  <a:close/>
                </a:path>
                <a:path w="289559" h="217170">
                  <a:moveTo>
                    <a:pt x="289560" y="158750"/>
                  </a:moveTo>
                  <a:lnTo>
                    <a:pt x="287020" y="158750"/>
                  </a:lnTo>
                  <a:lnTo>
                    <a:pt x="287020" y="199389"/>
                  </a:lnTo>
                  <a:lnTo>
                    <a:pt x="289560" y="199389"/>
                  </a:lnTo>
                  <a:lnTo>
                    <a:pt x="289560" y="158750"/>
                  </a:lnTo>
                  <a:close/>
                </a:path>
                <a:path w="289559" h="217170">
                  <a:moveTo>
                    <a:pt x="2540" y="199390"/>
                  </a:moveTo>
                  <a:lnTo>
                    <a:pt x="0" y="199390"/>
                  </a:lnTo>
                  <a:lnTo>
                    <a:pt x="0" y="217170"/>
                  </a:lnTo>
                  <a:lnTo>
                    <a:pt x="289560" y="217170"/>
                  </a:lnTo>
                  <a:lnTo>
                    <a:pt x="289560" y="214630"/>
                  </a:lnTo>
                  <a:lnTo>
                    <a:pt x="2540" y="214630"/>
                  </a:lnTo>
                  <a:lnTo>
                    <a:pt x="2540" y="199390"/>
                  </a:lnTo>
                  <a:close/>
                </a:path>
                <a:path w="289559" h="217170">
                  <a:moveTo>
                    <a:pt x="289560" y="199390"/>
                  </a:moveTo>
                  <a:lnTo>
                    <a:pt x="287020" y="199390"/>
                  </a:lnTo>
                  <a:lnTo>
                    <a:pt x="287020" y="214630"/>
                  </a:lnTo>
                  <a:lnTo>
                    <a:pt x="289560" y="214630"/>
                  </a:lnTo>
                  <a:lnTo>
                    <a:pt x="289560" y="19939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26719" y="3092450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80" h="210820">
                  <a:moveTo>
                    <a:pt x="3809" y="5079"/>
                  </a:moveTo>
                  <a:lnTo>
                    <a:pt x="0" y="507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79"/>
                  </a:lnTo>
                  <a:close/>
                </a:path>
                <a:path w="284480" h="210820">
                  <a:moveTo>
                    <a:pt x="284480" y="5079"/>
                  </a:moveTo>
                  <a:lnTo>
                    <a:pt x="280670" y="5079"/>
                  </a:lnTo>
                  <a:lnTo>
                    <a:pt x="280670" y="11429"/>
                  </a:lnTo>
                  <a:lnTo>
                    <a:pt x="284480" y="11429"/>
                  </a:lnTo>
                  <a:lnTo>
                    <a:pt x="284480" y="5079"/>
                  </a:lnTo>
                  <a:close/>
                </a:path>
                <a:path w="284480" h="210820">
                  <a:moveTo>
                    <a:pt x="28448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84480" y="3809"/>
                  </a:lnTo>
                  <a:lnTo>
                    <a:pt x="284480" y="0"/>
                  </a:lnTo>
                  <a:close/>
                </a:path>
                <a:path w="284480" h="210820">
                  <a:moveTo>
                    <a:pt x="3809" y="11430"/>
                  </a:moveTo>
                  <a:lnTo>
                    <a:pt x="0" y="114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11430"/>
                  </a:lnTo>
                  <a:close/>
                </a:path>
                <a:path w="284480" h="210820">
                  <a:moveTo>
                    <a:pt x="284480" y="11430"/>
                  </a:moveTo>
                  <a:lnTo>
                    <a:pt x="280670" y="11430"/>
                  </a:lnTo>
                  <a:lnTo>
                    <a:pt x="280670" y="93979"/>
                  </a:lnTo>
                  <a:lnTo>
                    <a:pt x="284480" y="93979"/>
                  </a:lnTo>
                  <a:lnTo>
                    <a:pt x="284480" y="11430"/>
                  </a:lnTo>
                  <a:close/>
                </a:path>
                <a:path w="284480" h="210820">
                  <a:moveTo>
                    <a:pt x="3809" y="93980"/>
                  </a:moveTo>
                  <a:lnTo>
                    <a:pt x="0" y="93980"/>
                  </a:lnTo>
                  <a:lnTo>
                    <a:pt x="0" y="154939"/>
                  </a:lnTo>
                  <a:lnTo>
                    <a:pt x="3809" y="154939"/>
                  </a:lnTo>
                  <a:lnTo>
                    <a:pt x="3809" y="93980"/>
                  </a:lnTo>
                  <a:close/>
                </a:path>
                <a:path w="284480" h="210820">
                  <a:moveTo>
                    <a:pt x="284480" y="93980"/>
                  </a:moveTo>
                  <a:lnTo>
                    <a:pt x="280670" y="93980"/>
                  </a:lnTo>
                  <a:lnTo>
                    <a:pt x="280670" y="154939"/>
                  </a:lnTo>
                  <a:lnTo>
                    <a:pt x="284480" y="154939"/>
                  </a:lnTo>
                  <a:lnTo>
                    <a:pt x="284480" y="93980"/>
                  </a:lnTo>
                  <a:close/>
                </a:path>
                <a:path w="284480" h="210820">
                  <a:moveTo>
                    <a:pt x="3809" y="154940"/>
                  </a:moveTo>
                  <a:lnTo>
                    <a:pt x="0" y="15494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54940"/>
                  </a:lnTo>
                  <a:close/>
                </a:path>
                <a:path w="284480" h="210820">
                  <a:moveTo>
                    <a:pt x="284480" y="154940"/>
                  </a:moveTo>
                  <a:lnTo>
                    <a:pt x="280670" y="154940"/>
                  </a:lnTo>
                  <a:lnTo>
                    <a:pt x="280670" y="195579"/>
                  </a:lnTo>
                  <a:lnTo>
                    <a:pt x="284480" y="195579"/>
                  </a:lnTo>
                  <a:lnTo>
                    <a:pt x="284480" y="154940"/>
                  </a:lnTo>
                  <a:close/>
                </a:path>
                <a:path w="284480" h="210820">
                  <a:moveTo>
                    <a:pt x="3809" y="195580"/>
                  </a:moveTo>
                  <a:lnTo>
                    <a:pt x="0" y="195580"/>
                  </a:lnTo>
                  <a:lnTo>
                    <a:pt x="0" y="210820"/>
                  </a:lnTo>
                  <a:lnTo>
                    <a:pt x="284480" y="210820"/>
                  </a:lnTo>
                  <a:lnTo>
                    <a:pt x="284480" y="207010"/>
                  </a:lnTo>
                  <a:lnTo>
                    <a:pt x="3809" y="207010"/>
                  </a:lnTo>
                  <a:lnTo>
                    <a:pt x="3809" y="195580"/>
                  </a:lnTo>
                  <a:close/>
                </a:path>
                <a:path w="284480" h="210820">
                  <a:moveTo>
                    <a:pt x="284480" y="195580"/>
                  </a:moveTo>
                  <a:lnTo>
                    <a:pt x="280670" y="195580"/>
                  </a:lnTo>
                  <a:lnTo>
                    <a:pt x="280670" y="207010"/>
                  </a:lnTo>
                  <a:lnTo>
                    <a:pt x="284480" y="207010"/>
                  </a:lnTo>
                  <a:lnTo>
                    <a:pt x="284480" y="195580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30529" y="3097530"/>
              <a:ext cx="276860" cy="201930"/>
            </a:xfrm>
            <a:custGeom>
              <a:avLst/>
              <a:gdLst/>
              <a:ahLst/>
              <a:cxnLst/>
              <a:rect l="l" t="t" r="r" b="b"/>
              <a:pathLst>
                <a:path w="276859" h="201929">
                  <a:moveTo>
                    <a:pt x="2768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2539"/>
                  </a:lnTo>
                  <a:lnTo>
                    <a:pt x="276860" y="2539"/>
                  </a:lnTo>
                  <a:lnTo>
                    <a:pt x="276860" y="0"/>
                  </a:lnTo>
                  <a:close/>
                </a:path>
                <a:path w="276859" h="201929">
                  <a:moveTo>
                    <a:pt x="276860" y="2539"/>
                  </a:moveTo>
                  <a:lnTo>
                    <a:pt x="273049" y="2539"/>
                  </a:lnTo>
                  <a:lnTo>
                    <a:pt x="273050" y="6350"/>
                  </a:lnTo>
                  <a:lnTo>
                    <a:pt x="276860" y="6350"/>
                  </a:lnTo>
                  <a:lnTo>
                    <a:pt x="276860" y="2539"/>
                  </a:lnTo>
                  <a:close/>
                </a:path>
                <a:path w="276859" h="201929">
                  <a:moveTo>
                    <a:pt x="3810" y="6350"/>
                  </a:moveTo>
                  <a:lnTo>
                    <a:pt x="0" y="635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6350"/>
                  </a:lnTo>
                  <a:close/>
                </a:path>
                <a:path w="276859" h="201929">
                  <a:moveTo>
                    <a:pt x="276860" y="6350"/>
                  </a:moveTo>
                  <a:lnTo>
                    <a:pt x="273050" y="6350"/>
                  </a:lnTo>
                  <a:lnTo>
                    <a:pt x="273050" y="88900"/>
                  </a:lnTo>
                  <a:lnTo>
                    <a:pt x="276860" y="88900"/>
                  </a:lnTo>
                  <a:lnTo>
                    <a:pt x="276860" y="6350"/>
                  </a:lnTo>
                  <a:close/>
                </a:path>
                <a:path w="276859" h="201929">
                  <a:moveTo>
                    <a:pt x="3810" y="88900"/>
                  </a:moveTo>
                  <a:lnTo>
                    <a:pt x="0" y="8890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88900"/>
                  </a:lnTo>
                  <a:close/>
                </a:path>
                <a:path w="276859" h="201929">
                  <a:moveTo>
                    <a:pt x="276860" y="88900"/>
                  </a:moveTo>
                  <a:lnTo>
                    <a:pt x="273050" y="88900"/>
                  </a:lnTo>
                  <a:lnTo>
                    <a:pt x="273050" y="149860"/>
                  </a:lnTo>
                  <a:lnTo>
                    <a:pt x="276860" y="149860"/>
                  </a:lnTo>
                  <a:lnTo>
                    <a:pt x="276860" y="88900"/>
                  </a:lnTo>
                  <a:close/>
                </a:path>
                <a:path w="276859" h="201929">
                  <a:moveTo>
                    <a:pt x="3810" y="149860"/>
                  </a:moveTo>
                  <a:lnTo>
                    <a:pt x="0" y="14986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49860"/>
                  </a:lnTo>
                  <a:close/>
                </a:path>
                <a:path w="276859" h="201929">
                  <a:moveTo>
                    <a:pt x="276860" y="149860"/>
                  </a:moveTo>
                  <a:lnTo>
                    <a:pt x="273050" y="149860"/>
                  </a:lnTo>
                  <a:lnTo>
                    <a:pt x="273050" y="190500"/>
                  </a:lnTo>
                  <a:lnTo>
                    <a:pt x="276860" y="190500"/>
                  </a:lnTo>
                  <a:lnTo>
                    <a:pt x="276860" y="149860"/>
                  </a:lnTo>
                  <a:close/>
                </a:path>
                <a:path w="276859" h="201929">
                  <a:moveTo>
                    <a:pt x="3810" y="190500"/>
                  </a:moveTo>
                  <a:lnTo>
                    <a:pt x="0" y="190500"/>
                  </a:lnTo>
                  <a:lnTo>
                    <a:pt x="0" y="201930"/>
                  </a:lnTo>
                  <a:lnTo>
                    <a:pt x="276860" y="201930"/>
                  </a:lnTo>
                  <a:lnTo>
                    <a:pt x="276860" y="198120"/>
                  </a:lnTo>
                  <a:lnTo>
                    <a:pt x="3810" y="198120"/>
                  </a:lnTo>
                  <a:lnTo>
                    <a:pt x="3810" y="190500"/>
                  </a:lnTo>
                  <a:close/>
                </a:path>
                <a:path w="276859" h="201929">
                  <a:moveTo>
                    <a:pt x="276860" y="190500"/>
                  </a:moveTo>
                  <a:lnTo>
                    <a:pt x="273050" y="190500"/>
                  </a:lnTo>
                  <a:lnTo>
                    <a:pt x="273050" y="198120"/>
                  </a:lnTo>
                  <a:lnTo>
                    <a:pt x="276860" y="198120"/>
                  </a:lnTo>
                  <a:lnTo>
                    <a:pt x="276860" y="19050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34339" y="310007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79">
                  <a:moveTo>
                    <a:pt x="26923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lnTo>
                    <a:pt x="3809" y="2539"/>
                  </a:lnTo>
                  <a:lnTo>
                    <a:pt x="269239" y="2539"/>
                  </a:lnTo>
                  <a:lnTo>
                    <a:pt x="269239" y="0"/>
                  </a:lnTo>
                  <a:close/>
                </a:path>
                <a:path w="269240" h="195579">
                  <a:moveTo>
                    <a:pt x="269239" y="2539"/>
                  </a:moveTo>
                  <a:lnTo>
                    <a:pt x="265430" y="2539"/>
                  </a:lnTo>
                  <a:lnTo>
                    <a:pt x="265430" y="3810"/>
                  </a:lnTo>
                  <a:lnTo>
                    <a:pt x="269239" y="3810"/>
                  </a:lnTo>
                  <a:lnTo>
                    <a:pt x="269239" y="2539"/>
                  </a:lnTo>
                  <a:close/>
                </a:path>
                <a:path w="269240" h="195579">
                  <a:moveTo>
                    <a:pt x="3809" y="3810"/>
                  </a:moveTo>
                  <a:lnTo>
                    <a:pt x="0" y="381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3810"/>
                  </a:lnTo>
                  <a:close/>
                </a:path>
                <a:path w="269240" h="195579">
                  <a:moveTo>
                    <a:pt x="269239" y="3810"/>
                  </a:moveTo>
                  <a:lnTo>
                    <a:pt x="265430" y="3810"/>
                  </a:lnTo>
                  <a:lnTo>
                    <a:pt x="265430" y="86360"/>
                  </a:lnTo>
                  <a:lnTo>
                    <a:pt x="269239" y="86360"/>
                  </a:lnTo>
                  <a:lnTo>
                    <a:pt x="269239" y="3810"/>
                  </a:lnTo>
                  <a:close/>
                </a:path>
                <a:path w="269240" h="195579">
                  <a:moveTo>
                    <a:pt x="3809" y="86360"/>
                  </a:moveTo>
                  <a:lnTo>
                    <a:pt x="0" y="86360"/>
                  </a:lnTo>
                  <a:lnTo>
                    <a:pt x="0" y="147320"/>
                  </a:lnTo>
                  <a:lnTo>
                    <a:pt x="3809" y="147320"/>
                  </a:lnTo>
                  <a:lnTo>
                    <a:pt x="3809" y="86360"/>
                  </a:lnTo>
                  <a:close/>
                </a:path>
                <a:path w="269240" h="195579">
                  <a:moveTo>
                    <a:pt x="269239" y="86360"/>
                  </a:moveTo>
                  <a:lnTo>
                    <a:pt x="265430" y="86360"/>
                  </a:lnTo>
                  <a:lnTo>
                    <a:pt x="265430" y="147320"/>
                  </a:lnTo>
                  <a:lnTo>
                    <a:pt x="269239" y="147320"/>
                  </a:lnTo>
                  <a:lnTo>
                    <a:pt x="269239" y="86360"/>
                  </a:lnTo>
                  <a:close/>
                </a:path>
                <a:path w="269240" h="195579">
                  <a:moveTo>
                    <a:pt x="3809" y="147320"/>
                  </a:moveTo>
                  <a:lnTo>
                    <a:pt x="0" y="14732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47320"/>
                  </a:lnTo>
                  <a:close/>
                </a:path>
                <a:path w="269240" h="195579">
                  <a:moveTo>
                    <a:pt x="269239" y="147320"/>
                  </a:moveTo>
                  <a:lnTo>
                    <a:pt x="265430" y="147320"/>
                  </a:lnTo>
                  <a:lnTo>
                    <a:pt x="265430" y="187960"/>
                  </a:lnTo>
                  <a:lnTo>
                    <a:pt x="269239" y="187960"/>
                  </a:lnTo>
                  <a:lnTo>
                    <a:pt x="269239" y="147320"/>
                  </a:lnTo>
                  <a:close/>
                </a:path>
                <a:path w="269240" h="195579">
                  <a:moveTo>
                    <a:pt x="3809" y="187960"/>
                  </a:moveTo>
                  <a:lnTo>
                    <a:pt x="0" y="187960"/>
                  </a:lnTo>
                  <a:lnTo>
                    <a:pt x="0" y="195580"/>
                  </a:lnTo>
                  <a:lnTo>
                    <a:pt x="269239" y="195580"/>
                  </a:lnTo>
                  <a:lnTo>
                    <a:pt x="269239" y="191770"/>
                  </a:lnTo>
                  <a:lnTo>
                    <a:pt x="3809" y="191770"/>
                  </a:lnTo>
                  <a:lnTo>
                    <a:pt x="3809" y="187960"/>
                  </a:lnTo>
                  <a:close/>
                </a:path>
                <a:path w="269240" h="195579">
                  <a:moveTo>
                    <a:pt x="269239" y="187960"/>
                  </a:moveTo>
                  <a:lnTo>
                    <a:pt x="265430" y="187960"/>
                  </a:lnTo>
                  <a:lnTo>
                    <a:pt x="265430" y="191770"/>
                  </a:lnTo>
                  <a:lnTo>
                    <a:pt x="269239" y="191770"/>
                  </a:lnTo>
                  <a:lnTo>
                    <a:pt x="269239" y="18796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38150" y="3102609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29">
                  <a:moveTo>
                    <a:pt x="261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61620" y="189230"/>
                  </a:lnTo>
                  <a:lnTo>
                    <a:pt x="261620" y="185432"/>
                  </a:lnTo>
                  <a:close/>
                </a:path>
                <a:path w="261620" h="189229">
                  <a:moveTo>
                    <a:pt x="261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85420"/>
                  </a:lnTo>
                  <a:lnTo>
                    <a:pt x="3810" y="185420"/>
                  </a:lnTo>
                  <a:lnTo>
                    <a:pt x="3810" y="3810"/>
                  </a:lnTo>
                  <a:lnTo>
                    <a:pt x="257810" y="3810"/>
                  </a:lnTo>
                  <a:lnTo>
                    <a:pt x="257810" y="185420"/>
                  </a:lnTo>
                  <a:lnTo>
                    <a:pt x="261620" y="185420"/>
                  </a:lnTo>
                  <a:lnTo>
                    <a:pt x="261620" y="3810"/>
                  </a:lnTo>
                  <a:lnTo>
                    <a:pt x="261620" y="127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41959" y="3106420"/>
              <a:ext cx="254000" cy="18161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673859" y="3606800"/>
              <a:ext cx="546100" cy="472440"/>
            </a:xfrm>
            <a:custGeom>
              <a:avLst/>
              <a:gdLst/>
              <a:ahLst/>
              <a:cxnLst/>
              <a:rect l="l" t="t" r="r" b="b"/>
              <a:pathLst>
                <a:path w="546100" h="472439">
                  <a:moveTo>
                    <a:pt x="302259" y="1269"/>
                  </a:moveTo>
                  <a:lnTo>
                    <a:pt x="245109" y="1269"/>
                  </a:lnTo>
                  <a:lnTo>
                    <a:pt x="245109" y="2539"/>
                  </a:lnTo>
                  <a:lnTo>
                    <a:pt x="302259" y="2539"/>
                  </a:lnTo>
                  <a:lnTo>
                    <a:pt x="302259" y="1269"/>
                  </a:lnTo>
                  <a:close/>
                </a:path>
                <a:path w="546100" h="472439">
                  <a:moveTo>
                    <a:pt x="274319" y="0"/>
                  </a:moveTo>
                  <a:lnTo>
                    <a:pt x="273050" y="0"/>
                  </a:lnTo>
                  <a:lnTo>
                    <a:pt x="273050" y="1269"/>
                  </a:lnTo>
                  <a:lnTo>
                    <a:pt x="274319" y="1269"/>
                  </a:lnTo>
                  <a:lnTo>
                    <a:pt x="274319" y="0"/>
                  </a:lnTo>
                  <a:close/>
                </a:path>
                <a:path w="546100" h="472439">
                  <a:moveTo>
                    <a:pt x="307339" y="2540"/>
                  </a:moveTo>
                  <a:lnTo>
                    <a:pt x="232409" y="2540"/>
                  </a:lnTo>
                  <a:lnTo>
                    <a:pt x="232409" y="3810"/>
                  </a:lnTo>
                  <a:lnTo>
                    <a:pt x="307339" y="3810"/>
                  </a:lnTo>
                  <a:lnTo>
                    <a:pt x="307339" y="2540"/>
                  </a:lnTo>
                  <a:close/>
                </a:path>
                <a:path w="546100" h="472439">
                  <a:moveTo>
                    <a:pt x="3809" y="208280"/>
                  </a:moveTo>
                  <a:lnTo>
                    <a:pt x="2539" y="208280"/>
                  </a:lnTo>
                  <a:lnTo>
                    <a:pt x="2539" y="218439"/>
                  </a:lnTo>
                  <a:lnTo>
                    <a:pt x="1269" y="218439"/>
                  </a:lnTo>
                  <a:lnTo>
                    <a:pt x="1269" y="231139"/>
                  </a:lnTo>
                  <a:lnTo>
                    <a:pt x="0" y="231139"/>
                  </a:lnTo>
                  <a:lnTo>
                    <a:pt x="0" y="242569"/>
                  </a:lnTo>
                  <a:lnTo>
                    <a:pt x="1269" y="242569"/>
                  </a:lnTo>
                  <a:lnTo>
                    <a:pt x="1269" y="255269"/>
                  </a:lnTo>
                  <a:lnTo>
                    <a:pt x="3809" y="255269"/>
                  </a:lnTo>
                  <a:lnTo>
                    <a:pt x="3809" y="208280"/>
                  </a:lnTo>
                  <a:close/>
                </a:path>
                <a:path w="546100" h="472439">
                  <a:moveTo>
                    <a:pt x="542289" y="193040"/>
                  </a:moveTo>
                  <a:lnTo>
                    <a:pt x="541019" y="193040"/>
                  </a:lnTo>
                  <a:lnTo>
                    <a:pt x="541019" y="255269"/>
                  </a:lnTo>
                  <a:lnTo>
                    <a:pt x="544829" y="255269"/>
                  </a:lnTo>
                  <a:lnTo>
                    <a:pt x="544829" y="248919"/>
                  </a:lnTo>
                  <a:lnTo>
                    <a:pt x="546100" y="248919"/>
                  </a:lnTo>
                  <a:lnTo>
                    <a:pt x="546100" y="224789"/>
                  </a:lnTo>
                  <a:lnTo>
                    <a:pt x="544829" y="224789"/>
                  </a:lnTo>
                  <a:lnTo>
                    <a:pt x="544829" y="208280"/>
                  </a:lnTo>
                  <a:lnTo>
                    <a:pt x="543559" y="208280"/>
                  </a:lnTo>
                  <a:lnTo>
                    <a:pt x="543559" y="200660"/>
                  </a:lnTo>
                  <a:lnTo>
                    <a:pt x="542289" y="200660"/>
                  </a:lnTo>
                  <a:lnTo>
                    <a:pt x="542289" y="193040"/>
                  </a:lnTo>
                  <a:close/>
                </a:path>
                <a:path w="546100" h="472439">
                  <a:moveTo>
                    <a:pt x="544829" y="255270"/>
                  </a:moveTo>
                  <a:lnTo>
                    <a:pt x="541019" y="255270"/>
                  </a:lnTo>
                  <a:lnTo>
                    <a:pt x="541019" y="279400"/>
                  </a:lnTo>
                  <a:lnTo>
                    <a:pt x="542289" y="279400"/>
                  </a:lnTo>
                  <a:lnTo>
                    <a:pt x="542289" y="271780"/>
                  </a:lnTo>
                  <a:lnTo>
                    <a:pt x="543559" y="271780"/>
                  </a:lnTo>
                  <a:lnTo>
                    <a:pt x="543559" y="264160"/>
                  </a:lnTo>
                  <a:lnTo>
                    <a:pt x="544829" y="264160"/>
                  </a:lnTo>
                  <a:lnTo>
                    <a:pt x="544829" y="255270"/>
                  </a:lnTo>
                  <a:close/>
                </a:path>
                <a:path w="546100" h="472439">
                  <a:moveTo>
                    <a:pt x="3809" y="255270"/>
                  </a:moveTo>
                  <a:lnTo>
                    <a:pt x="2539" y="255270"/>
                  </a:lnTo>
                  <a:lnTo>
                    <a:pt x="2539" y="265430"/>
                  </a:lnTo>
                  <a:lnTo>
                    <a:pt x="3809" y="265430"/>
                  </a:lnTo>
                  <a:lnTo>
                    <a:pt x="3809" y="255270"/>
                  </a:lnTo>
                  <a:close/>
                </a:path>
                <a:path w="546100" h="472439">
                  <a:moveTo>
                    <a:pt x="302259" y="471169"/>
                  </a:moveTo>
                  <a:lnTo>
                    <a:pt x="245109" y="471169"/>
                  </a:lnTo>
                  <a:lnTo>
                    <a:pt x="245109" y="472439"/>
                  </a:lnTo>
                  <a:lnTo>
                    <a:pt x="302259" y="472439"/>
                  </a:lnTo>
                  <a:lnTo>
                    <a:pt x="302259" y="471169"/>
                  </a:lnTo>
                  <a:close/>
                </a:path>
                <a:path w="546100" h="472439">
                  <a:moveTo>
                    <a:pt x="314959" y="469900"/>
                  </a:moveTo>
                  <a:lnTo>
                    <a:pt x="240029" y="469900"/>
                  </a:lnTo>
                  <a:lnTo>
                    <a:pt x="240029" y="471169"/>
                  </a:lnTo>
                  <a:lnTo>
                    <a:pt x="314959" y="471169"/>
                  </a:lnTo>
                  <a:lnTo>
                    <a:pt x="314959" y="469900"/>
                  </a:lnTo>
                  <a:close/>
                </a:path>
                <a:path w="546100" h="472439">
                  <a:moveTo>
                    <a:pt x="323850" y="468630"/>
                  </a:moveTo>
                  <a:lnTo>
                    <a:pt x="231139" y="468630"/>
                  </a:lnTo>
                  <a:lnTo>
                    <a:pt x="231139" y="469900"/>
                  </a:lnTo>
                  <a:lnTo>
                    <a:pt x="323850" y="469900"/>
                  </a:lnTo>
                  <a:lnTo>
                    <a:pt x="323850" y="468630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677670" y="3610609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3810" y="182880"/>
                  </a:moveTo>
                  <a:lnTo>
                    <a:pt x="2540" y="18288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6850"/>
                  </a:lnTo>
                  <a:lnTo>
                    <a:pt x="0" y="196850"/>
                  </a:lnTo>
                  <a:lnTo>
                    <a:pt x="0" y="276872"/>
                  </a:lnTo>
                  <a:lnTo>
                    <a:pt x="2540" y="276872"/>
                  </a:lnTo>
                  <a:lnTo>
                    <a:pt x="2540" y="281940"/>
                  </a:lnTo>
                  <a:lnTo>
                    <a:pt x="3810" y="281940"/>
                  </a:lnTo>
                  <a:lnTo>
                    <a:pt x="3810" y="276872"/>
                  </a:lnTo>
                  <a:lnTo>
                    <a:pt x="3810" y="196850"/>
                  </a:lnTo>
                  <a:lnTo>
                    <a:pt x="3810" y="189230"/>
                  </a:lnTo>
                  <a:lnTo>
                    <a:pt x="3810" y="182880"/>
                  </a:lnTo>
                  <a:close/>
                </a:path>
                <a:path w="537210" h="464820">
                  <a:moveTo>
                    <a:pt x="325120" y="1270"/>
                  </a:moveTo>
                  <a:lnTo>
                    <a:pt x="312420" y="1270"/>
                  </a:lnTo>
                  <a:lnTo>
                    <a:pt x="312420" y="0"/>
                  </a:lnTo>
                  <a:lnTo>
                    <a:pt x="219710" y="0"/>
                  </a:lnTo>
                  <a:lnTo>
                    <a:pt x="219710" y="1270"/>
                  </a:lnTo>
                  <a:lnTo>
                    <a:pt x="214630" y="1270"/>
                  </a:lnTo>
                  <a:lnTo>
                    <a:pt x="214630" y="2540"/>
                  </a:lnTo>
                  <a:lnTo>
                    <a:pt x="325120" y="2540"/>
                  </a:lnTo>
                  <a:lnTo>
                    <a:pt x="325120" y="1270"/>
                  </a:lnTo>
                  <a:close/>
                </a:path>
                <a:path w="537210" h="464820">
                  <a:moveTo>
                    <a:pt x="332727" y="462292"/>
                  </a:moveTo>
                  <a:lnTo>
                    <a:pt x="210820" y="462292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5120" y="464820"/>
                  </a:lnTo>
                  <a:lnTo>
                    <a:pt x="325120" y="463550"/>
                  </a:lnTo>
                  <a:lnTo>
                    <a:pt x="332727" y="463550"/>
                  </a:lnTo>
                  <a:lnTo>
                    <a:pt x="332727" y="462292"/>
                  </a:lnTo>
                  <a:close/>
                </a:path>
                <a:path w="537210" h="464820">
                  <a:moveTo>
                    <a:pt x="337820" y="461010"/>
                  </a:moveTo>
                  <a:lnTo>
                    <a:pt x="205740" y="461010"/>
                  </a:lnTo>
                  <a:lnTo>
                    <a:pt x="205740" y="462280"/>
                  </a:lnTo>
                  <a:lnTo>
                    <a:pt x="337820" y="462280"/>
                  </a:lnTo>
                  <a:lnTo>
                    <a:pt x="337820" y="461010"/>
                  </a:lnTo>
                  <a:close/>
                </a:path>
                <a:path w="537210" h="464820">
                  <a:moveTo>
                    <a:pt x="537210" y="182880"/>
                  </a:moveTo>
                  <a:lnTo>
                    <a:pt x="535940" y="182880"/>
                  </a:lnTo>
                  <a:lnTo>
                    <a:pt x="535940" y="177800"/>
                  </a:lnTo>
                  <a:lnTo>
                    <a:pt x="534670" y="177800"/>
                  </a:lnTo>
                  <a:lnTo>
                    <a:pt x="534670" y="182880"/>
                  </a:lnTo>
                  <a:lnTo>
                    <a:pt x="534670" y="287020"/>
                  </a:lnTo>
                  <a:lnTo>
                    <a:pt x="537210" y="287020"/>
                  </a:lnTo>
                  <a:lnTo>
                    <a:pt x="537210" y="182880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681480" y="3613149"/>
              <a:ext cx="530860" cy="458470"/>
            </a:xfrm>
            <a:custGeom>
              <a:avLst/>
              <a:gdLst/>
              <a:ahLst/>
              <a:cxnLst/>
              <a:rect l="l" t="t" r="r" b="b"/>
              <a:pathLst>
                <a:path w="530860" h="458470">
                  <a:moveTo>
                    <a:pt x="3810" y="186702"/>
                  </a:moveTo>
                  <a:lnTo>
                    <a:pt x="0" y="186702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186702"/>
                  </a:lnTo>
                  <a:close/>
                </a:path>
                <a:path w="530860" h="45847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530860" h="458470">
                  <a:moveTo>
                    <a:pt x="331470" y="1270"/>
                  </a:moveTo>
                  <a:lnTo>
                    <a:pt x="325120" y="1270"/>
                  </a:lnTo>
                  <a:lnTo>
                    <a:pt x="325120" y="0"/>
                  </a:lnTo>
                  <a:lnTo>
                    <a:pt x="201930" y="0"/>
                  </a:lnTo>
                  <a:lnTo>
                    <a:pt x="201930" y="1270"/>
                  </a:lnTo>
                  <a:lnTo>
                    <a:pt x="194310" y="1270"/>
                  </a:lnTo>
                  <a:lnTo>
                    <a:pt x="194310" y="2540"/>
                  </a:lnTo>
                  <a:lnTo>
                    <a:pt x="331470" y="2540"/>
                  </a:lnTo>
                  <a:lnTo>
                    <a:pt x="331470" y="1270"/>
                  </a:lnTo>
                  <a:close/>
                </a:path>
                <a:path w="530860" h="458470">
                  <a:moveTo>
                    <a:pt x="339090" y="2552"/>
                  </a:moveTo>
                  <a:lnTo>
                    <a:pt x="187960" y="2552"/>
                  </a:lnTo>
                  <a:lnTo>
                    <a:pt x="187960" y="3810"/>
                  </a:lnTo>
                  <a:lnTo>
                    <a:pt x="339090" y="3810"/>
                  </a:lnTo>
                  <a:lnTo>
                    <a:pt x="339090" y="2552"/>
                  </a:lnTo>
                  <a:close/>
                </a:path>
                <a:path w="530860" h="458470">
                  <a:moveTo>
                    <a:pt x="347980" y="454660"/>
                  </a:moveTo>
                  <a:lnTo>
                    <a:pt x="184150" y="454660"/>
                  </a:lnTo>
                  <a:lnTo>
                    <a:pt x="184150" y="455930"/>
                  </a:lnTo>
                  <a:lnTo>
                    <a:pt x="191770" y="455930"/>
                  </a:lnTo>
                  <a:lnTo>
                    <a:pt x="191770" y="457200"/>
                  </a:lnTo>
                  <a:lnTo>
                    <a:pt x="196850" y="457200"/>
                  </a:lnTo>
                  <a:lnTo>
                    <a:pt x="196850" y="458470"/>
                  </a:lnTo>
                  <a:lnTo>
                    <a:pt x="339090" y="458470"/>
                  </a:lnTo>
                  <a:lnTo>
                    <a:pt x="339090" y="457200"/>
                  </a:lnTo>
                  <a:lnTo>
                    <a:pt x="344170" y="457200"/>
                  </a:lnTo>
                  <a:lnTo>
                    <a:pt x="344170" y="455930"/>
                  </a:lnTo>
                  <a:lnTo>
                    <a:pt x="347980" y="455930"/>
                  </a:lnTo>
                  <a:lnTo>
                    <a:pt x="347980" y="454660"/>
                  </a:lnTo>
                  <a:close/>
                </a:path>
                <a:path w="530860" h="458470">
                  <a:moveTo>
                    <a:pt x="530860" y="170180"/>
                  </a:moveTo>
                  <a:lnTo>
                    <a:pt x="529590" y="170180"/>
                  </a:lnTo>
                  <a:lnTo>
                    <a:pt x="529590" y="166370"/>
                  </a:ln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170180"/>
                  </a:lnTo>
                  <a:lnTo>
                    <a:pt x="527037" y="298450"/>
                  </a:lnTo>
                  <a:lnTo>
                    <a:pt x="530860" y="298450"/>
                  </a:lnTo>
                  <a:lnTo>
                    <a:pt x="530860" y="170180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685290" y="361695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39" h="450850">
                  <a:moveTo>
                    <a:pt x="2540" y="153670"/>
                  </a:move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298450"/>
                  </a:lnTo>
                  <a:lnTo>
                    <a:pt x="2540" y="298450"/>
                  </a:lnTo>
                  <a:lnTo>
                    <a:pt x="2540" y="157480"/>
                  </a:lnTo>
                  <a:lnTo>
                    <a:pt x="2540" y="153670"/>
                  </a:lnTo>
                  <a:close/>
                </a:path>
                <a:path w="523239" h="450850">
                  <a:moveTo>
                    <a:pt x="349250" y="449592"/>
                  </a:moveTo>
                  <a:lnTo>
                    <a:pt x="177800" y="449592"/>
                  </a:lnTo>
                  <a:lnTo>
                    <a:pt x="177800" y="450850"/>
                  </a:lnTo>
                  <a:lnTo>
                    <a:pt x="349250" y="450850"/>
                  </a:lnTo>
                  <a:lnTo>
                    <a:pt x="349250" y="449592"/>
                  </a:lnTo>
                  <a:close/>
                </a:path>
                <a:path w="523239" h="450850">
                  <a:moveTo>
                    <a:pt x="350507" y="2540"/>
                  </a:moveTo>
                  <a:lnTo>
                    <a:pt x="346710" y="2540"/>
                  </a:lnTo>
                  <a:lnTo>
                    <a:pt x="346710" y="1270"/>
                  </a:lnTo>
                  <a:lnTo>
                    <a:pt x="344170" y="1270"/>
                  </a:lnTo>
                  <a:lnTo>
                    <a:pt x="344170" y="0"/>
                  </a:lnTo>
                  <a:lnTo>
                    <a:pt x="180340" y="0"/>
                  </a:lnTo>
                  <a:lnTo>
                    <a:pt x="180340" y="1270"/>
                  </a:lnTo>
                  <a:lnTo>
                    <a:pt x="173990" y="1270"/>
                  </a:lnTo>
                  <a:lnTo>
                    <a:pt x="173990" y="2540"/>
                  </a:lnTo>
                  <a:lnTo>
                    <a:pt x="170180" y="2540"/>
                  </a:lnTo>
                  <a:lnTo>
                    <a:pt x="170180" y="3810"/>
                  </a:lnTo>
                  <a:lnTo>
                    <a:pt x="350507" y="3810"/>
                  </a:lnTo>
                  <a:lnTo>
                    <a:pt x="350507" y="2540"/>
                  </a:lnTo>
                  <a:close/>
                </a:path>
                <a:path w="523239" h="450850">
                  <a:moveTo>
                    <a:pt x="358140" y="447040"/>
                  </a:moveTo>
                  <a:lnTo>
                    <a:pt x="170180" y="447040"/>
                  </a:lnTo>
                  <a:lnTo>
                    <a:pt x="170180" y="448310"/>
                  </a:lnTo>
                  <a:lnTo>
                    <a:pt x="173990" y="448310"/>
                  </a:lnTo>
                  <a:lnTo>
                    <a:pt x="173990" y="449580"/>
                  </a:lnTo>
                  <a:lnTo>
                    <a:pt x="353060" y="449580"/>
                  </a:lnTo>
                  <a:lnTo>
                    <a:pt x="353060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  <a:path w="523239" h="450850">
                  <a:moveTo>
                    <a:pt x="523240" y="153670"/>
                  </a:moveTo>
                  <a:lnTo>
                    <a:pt x="521970" y="153670"/>
                  </a:lnTo>
                  <a:lnTo>
                    <a:pt x="521970" y="151130"/>
                  </a:lnTo>
                  <a:lnTo>
                    <a:pt x="520700" y="151130"/>
                  </a:lnTo>
                  <a:lnTo>
                    <a:pt x="520700" y="147320"/>
                  </a:lnTo>
                  <a:lnTo>
                    <a:pt x="519430" y="147320"/>
                  </a:lnTo>
                  <a:lnTo>
                    <a:pt x="519430" y="151130"/>
                  </a:lnTo>
                  <a:lnTo>
                    <a:pt x="519430" y="153670"/>
                  </a:lnTo>
                  <a:lnTo>
                    <a:pt x="519417" y="300990"/>
                  </a:lnTo>
                  <a:lnTo>
                    <a:pt x="519430" y="304800"/>
                  </a:lnTo>
                  <a:lnTo>
                    <a:pt x="520700" y="304800"/>
                  </a:lnTo>
                  <a:lnTo>
                    <a:pt x="520700" y="300990"/>
                  </a:lnTo>
                  <a:lnTo>
                    <a:pt x="523240" y="300990"/>
                  </a:lnTo>
                  <a:lnTo>
                    <a:pt x="523240" y="153670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687830" y="3620769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29">
                  <a:moveTo>
                    <a:pt x="3810" y="140970"/>
                  </a:moveTo>
                  <a:lnTo>
                    <a:pt x="2540" y="140970"/>
                  </a:lnTo>
                  <a:lnTo>
                    <a:pt x="2540" y="143510"/>
                  </a:lnTo>
                  <a:lnTo>
                    <a:pt x="1270" y="143510"/>
                  </a:lnTo>
                  <a:lnTo>
                    <a:pt x="1270" y="147320"/>
                  </a:lnTo>
                  <a:lnTo>
                    <a:pt x="0" y="14732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147320"/>
                  </a:lnTo>
                  <a:lnTo>
                    <a:pt x="3810" y="143510"/>
                  </a:lnTo>
                  <a:lnTo>
                    <a:pt x="3810" y="140970"/>
                  </a:lnTo>
                  <a:close/>
                </a:path>
                <a:path w="516889" h="443229">
                  <a:moveTo>
                    <a:pt x="351790" y="0"/>
                  </a:moveTo>
                  <a:lnTo>
                    <a:pt x="163830" y="0"/>
                  </a:lnTo>
                  <a:lnTo>
                    <a:pt x="163830" y="1270"/>
                  </a:lnTo>
                  <a:lnTo>
                    <a:pt x="351790" y="1270"/>
                  </a:lnTo>
                  <a:lnTo>
                    <a:pt x="351790" y="0"/>
                  </a:lnTo>
                  <a:close/>
                </a:path>
                <a:path w="516889" h="443229">
                  <a:moveTo>
                    <a:pt x="360667" y="2540"/>
                  </a:moveTo>
                  <a:lnTo>
                    <a:pt x="356870" y="2540"/>
                  </a:lnTo>
                  <a:lnTo>
                    <a:pt x="356870" y="1282"/>
                  </a:lnTo>
                  <a:lnTo>
                    <a:pt x="158750" y="1282"/>
                  </a:lnTo>
                  <a:lnTo>
                    <a:pt x="158750" y="2540"/>
                  </a:lnTo>
                  <a:lnTo>
                    <a:pt x="154940" y="2540"/>
                  </a:lnTo>
                  <a:lnTo>
                    <a:pt x="154940" y="3810"/>
                  </a:lnTo>
                  <a:lnTo>
                    <a:pt x="360667" y="3810"/>
                  </a:lnTo>
                  <a:lnTo>
                    <a:pt x="360667" y="2540"/>
                  </a:lnTo>
                  <a:close/>
                </a:path>
                <a:path w="516889" h="443229">
                  <a:moveTo>
                    <a:pt x="365760" y="439432"/>
                  </a:moveTo>
                  <a:lnTo>
                    <a:pt x="153670" y="439432"/>
                  </a:lnTo>
                  <a:lnTo>
                    <a:pt x="153670" y="440690"/>
                  </a:lnTo>
                  <a:lnTo>
                    <a:pt x="158750" y="440690"/>
                  </a:lnTo>
                  <a:lnTo>
                    <a:pt x="158750" y="441960"/>
                  </a:lnTo>
                  <a:lnTo>
                    <a:pt x="162560" y="441960"/>
                  </a:lnTo>
                  <a:lnTo>
                    <a:pt x="162560" y="443230"/>
                  </a:lnTo>
                  <a:lnTo>
                    <a:pt x="359410" y="443230"/>
                  </a:lnTo>
                  <a:lnTo>
                    <a:pt x="359410" y="441960"/>
                  </a:lnTo>
                  <a:lnTo>
                    <a:pt x="363220" y="441960"/>
                  </a:lnTo>
                  <a:lnTo>
                    <a:pt x="363220" y="440690"/>
                  </a:lnTo>
                  <a:lnTo>
                    <a:pt x="365760" y="440690"/>
                  </a:lnTo>
                  <a:lnTo>
                    <a:pt x="365760" y="439432"/>
                  </a:lnTo>
                  <a:close/>
                </a:path>
                <a:path w="516889" h="443229">
                  <a:moveTo>
                    <a:pt x="515620" y="138430"/>
                  </a:moveTo>
                  <a:lnTo>
                    <a:pt x="514350" y="138430"/>
                  </a:lnTo>
                  <a:lnTo>
                    <a:pt x="514350" y="134620"/>
                  </a:lnTo>
                  <a:lnTo>
                    <a:pt x="513080" y="134620"/>
                  </a:lnTo>
                  <a:lnTo>
                    <a:pt x="513080" y="138430"/>
                  </a:lnTo>
                  <a:lnTo>
                    <a:pt x="513080" y="140970"/>
                  </a:lnTo>
                  <a:lnTo>
                    <a:pt x="515620" y="140970"/>
                  </a:lnTo>
                  <a:lnTo>
                    <a:pt x="515620" y="138430"/>
                  </a:lnTo>
                  <a:close/>
                </a:path>
                <a:path w="516889" h="443229">
                  <a:moveTo>
                    <a:pt x="516890" y="140982"/>
                  </a:moveTo>
                  <a:lnTo>
                    <a:pt x="513080" y="140982"/>
                  </a:lnTo>
                  <a:lnTo>
                    <a:pt x="513080" y="147320"/>
                  </a:lnTo>
                  <a:lnTo>
                    <a:pt x="513080" y="309880"/>
                  </a:lnTo>
                  <a:lnTo>
                    <a:pt x="516877" y="309880"/>
                  </a:lnTo>
                  <a:lnTo>
                    <a:pt x="516877" y="147320"/>
                  </a:lnTo>
                  <a:lnTo>
                    <a:pt x="516890" y="140982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691640" y="362457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810" y="137172"/>
                  </a:moveTo>
                  <a:lnTo>
                    <a:pt x="0" y="137172"/>
                  </a:lnTo>
                  <a:lnTo>
                    <a:pt x="0" y="14351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143510"/>
                  </a:lnTo>
                  <a:lnTo>
                    <a:pt x="3810" y="137172"/>
                  </a:lnTo>
                  <a:close/>
                </a:path>
                <a:path w="509269" h="435610">
                  <a:moveTo>
                    <a:pt x="3810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4620"/>
                  </a:lnTo>
                  <a:lnTo>
                    <a:pt x="0" y="13462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34620"/>
                  </a:lnTo>
                  <a:lnTo>
                    <a:pt x="3810" y="130810"/>
                  </a:lnTo>
                  <a:lnTo>
                    <a:pt x="3810" y="128270"/>
                  </a:lnTo>
                  <a:close/>
                </a:path>
                <a:path w="509269" h="435610">
                  <a:moveTo>
                    <a:pt x="367030" y="2540"/>
                  </a:moveTo>
                  <a:lnTo>
                    <a:pt x="364490" y="2540"/>
                  </a:lnTo>
                  <a:lnTo>
                    <a:pt x="364490" y="1270"/>
                  </a:lnTo>
                  <a:lnTo>
                    <a:pt x="361950" y="1270"/>
                  </a:lnTo>
                  <a:lnTo>
                    <a:pt x="361950" y="0"/>
                  </a:lnTo>
                  <a:lnTo>
                    <a:pt x="148590" y="0"/>
                  </a:lnTo>
                  <a:lnTo>
                    <a:pt x="148590" y="1270"/>
                  </a:lnTo>
                  <a:lnTo>
                    <a:pt x="144780" y="1270"/>
                  </a:lnTo>
                  <a:lnTo>
                    <a:pt x="144780" y="2540"/>
                  </a:lnTo>
                  <a:lnTo>
                    <a:pt x="142240" y="2540"/>
                  </a:lnTo>
                  <a:lnTo>
                    <a:pt x="142240" y="3810"/>
                  </a:lnTo>
                  <a:lnTo>
                    <a:pt x="367030" y="3810"/>
                  </a:lnTo>
                  <a:lnTo>
                    <a:pt x="367030" y="2540"/>
                  </a:lnTo>
                  <a:close/>
                </a:path>
                <a:path w="509269" h="435610">
                  <a:moveTo>
                    <a:pt x="372110" y="431800"/>
                  </a:moveTo>
                  <a:lnTo>
                    <a:pt x="142240" y="431800"/>
                  </a:lnTo>
                  <a:lnTo>
                    <a:pt x="142240" y="433070"/>
                  </a:lnTo>
                  <a:lnTo>
                    <a:pt x="144780" y="433070"/>
                  </a:lnTo>
                  <a:lnTo>
                    <a:pt x="144780" y="434340"/>
                  </a:lnTo>
                  <a:lnTo>
                    <a:pt x="147320" y="434340"/>
                  </a:lnTo>
                  <a:lnTo>
                    <a:pt x="147320" y="435610"/>
                  </a:lnTo>
                  <a:lnTo>
                    <a:pt x="365760" y="435610"/>
                  </a:lnTo>
                  <a:lnTo>
                    <a:pt x="365760" y="434340"/>
                  </a:lnTo>
                  <a:lnTo>
                    <a:pt x="368300" y="434340"/>
                  </a:lnTo>
                  <a:lnTo>
                    <a:pt x="368300" y="433070"/>
                  </a:lnTo>
                  <a:lnTo>
                    <a:pt x="372110" y="433070"/>
                  </a:lnTo>
                  <a:lnTo>
                    <a:pt x="372110" y="431800"/>
                  </a:lnTo>
                  <a:close/>
                </a:path>
                <a:path w="509269" h="435610">
                  <a:moveTo>
                    <a:pt x="509270" y="137172"/>
                  </a:moveTo>
                  <a:lnTo>
                    <a:pt x="505460" y="137172"/>
                  </a:lnTo>
                  <a:lnTo>
                    <a:pt x="505460" y="143510"/>
                  </a:lnTo>
                  <a:lnTo>
                    <a:pt x="505460" y="313702"/>
                  </a:lnTo>
                  <a:lnTo>
                    <a:pt x="509270" y="313702"/>
                  </a:lnTo>
                  <a:lnTo>
                    <a:pt x="509270" y="143510"/>
                  </a:lnTo>
                  <a:lnTo>
                    <a:pt x="509270" y="137172"/>
                  </a:lnTo>
                  <a:close/>
                </a:path>
                <a:path w="509269" h="435610">
                  <a:moveTo>
                    <a:pt x="509270" y="128270"/>
                  </a:moveTo>
                  <a:lnTo>
                    <a:pt x="508000" y="128270"/>
                  </a:lnTo>
                  <a:lnTo>
                    <a:pt x="508000" y="125730"/>
                  </a:lnTo>
                  <a:lnTo>
                    <a:pt x="506730" y="125730"/>
                  </a:lnTo>
                  <a:lnTo>
                    <a:pt x="506730" y="123190"/>
                  </a:lnTo>
                  <a:lnTo>
                    <a:pt x="505460" y="123190"/>
                  </a:lnTo>
                  <a:lnTo>
                    <a:pt x="505460" y="125730"/>
                  </a:lnTo>
                  <a:lnTo>
                    <a:pt x="505460" y="128270"/>
                  </a:lnTo>
                  <a:lnTo>
                    <a:pt x="505460" y="137160"/>
                  </a:lnTo>
                  <a:lnTo>
                    <a:pt x="509270" y="137160"/>
                  </a:lnTo>
                  <a:lnTo>
                    <a:pt x="509270" y="128270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695449" y="3628390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372109" y="2539"/>
                  </a:moveTo>
                  <a:lnTo>
                    <a:pt x="129539" y="2539"/>
                  </a:lnTo>
                  <a:lnTo>
                    <a:pt x="129539" y="3809"/>
                  </a:lnTo>
                  <a:lnTo>
                    <a:pt x="372109" y="3809"/>
                  </a:lnTo>
                  <a:lnTo>
                    <a:pt x="372109" y="2539"/>
                  </a:lnTo>
                  <a:close/>
                </a:path>
                <a:path w="501650" h="427989">
                  <a:moveTo>
                    <a:pt x="369569" y="1269"/>
                  </a:moveTo>
                  <a:lnTo>
                    <a:pt x="132080" y="1269"/>
                  </a:lnTo>
                  <a:lnTo>
                    <a:pt x="132080" y="2539"/>
                  </a:lnTo>
                  <a:lnTo>
                    <a:pt x="369569" y="2539"/>
                  </a:lnTo>
                  <a:lnTo>
                    <a:pt x="369569" y="1269"/>
                  </a:lnTo>
                  <a:close/>
                </a:path>
                <a:path w="501650" h="427989">
                  <a:moveTo>
                    <a:pt x="365759" y="0"/>
                  </a:moveTo>
                  <a:lnTo>
                    <a:pt x="135889" y="0"/>
                  </a:lnTo>
                  <a:lnTo>
                    <a:pt x="135889" y="1269"/>
                  </a:lnTo>
                  <a:lnTo>
                    <a:pt x="365759" y="1269"/>
                  </a:lnTo>
                  <a:lnTo>
                    <a:pt x="365759" y="0"/>
                  </a:lnTo>
                  <a:close/>
                </a:path>
                <a:path w="501650" h="427989">
                  <a:moveTo>
                    <a:pt x="499110" y="113029"/>
                  </a:moveTo>
                  <a:lnTo>
                    <a:pt x="497839" y="113029"/>
                  </a:lnTo>
                  <a:lnTo>
                    <a:pt x="497839" y="114299"/>
                  </a:lnTo>
                  <a:lnTo>
                    <a:pt x="499110" y="114299"/>
                  </a:lnTo>
                  <a:lnTo>
                    <a:pt x="499110" y="113029"/>
                  </a:lnTo>
                  <a:close/>
                </a:path>
                <a:path w="501650" h="427989">
                  <a:moveTo>
                    <a:pt x="3810" y="116839"/>
                  </a:moveTo>
                  <a:lnTo>
                    <a:pt x="2539" y="116839"/>
                  </a:lnTo>
                  <a:lnTo>
                    <a:pt x="2539" y="119379"/>
                  </a:lnTo>
                  <a:lnTo>
                    <a:pt x="3810" y="119379"/>
                  </a:lnTo>
                  <a:lnTo>
                    <a:pt x="3810" y="116839"/>
                  </a:lnTo>
                  <a:close/>
                </a:path>
                <a:path w="501650" h="427989">
                  <a:moveTo>
                    <a:pt x="499110" y="114299"/>
                  </a:moveTo>
                  <a:lnTo>
                    <a:pt x="497839" y="114299"/>
                  </a:lnTo>
                  <a:lnTo>
                    <a:pt x="497839" y="119379"/>
                  </a:lnTo>
                  <a:lnTo>
                    <a:pt x="501650" y="119379"/>
                  </a:lnTo>
                  <a:lnTo>
                    <a:pt x="501650" y="116839"/>
                  </a:lnTo>
                  <a:lnTo>
                    <a:pt x="500380" y="116839"/>
                  </a:lnTo>
                  <a:lnTo>
                    <a:pt x="500380" y="115569"/>
                  </a:lnTo>
                  <a:lnTo>
                    <a:pt x="499110" y="115569"/>
                  </a:lnTo>
                  <a:lnTo>
                    <a:pt x="499110" y="114299"/>
                  </a:lnTo>
                  <a:close/>
                </a:path>
                <a:path w="501650" h="427989">
                  <a:moveTo>
                    <a:pt x="3810" y="119379"/>
                  </a:moveTo>
                  <a:lnTo>
                    <a:pt x="1269" y="119379"/>
                  </a:lnTo>
                  <a:lnTo>
                    <a:pt x="1269" y="121919"/>
                  </a:lnTo>
                  <a:lnTo>
                    <a:pt x="0" y="12191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19379"/>
                  </a:lnTo>
                  <a:close/>
                </a:path>
                <a:path w="501650" h="427989">
                  <a:moveTo>
                    <a:pt x="501650" y="119379"/>
                  </a:moveTo>
                  <a:lnTo>
                    <a:pt x="497839" y="119379"/>
                  </a:lnTo>
                  <a:lnTo>
                    <a:pt x="497839" y="133349"/>
                  </a:lnTo>
                  <a:lnTo>
                    <a:pt x="501650" y="133349"/>
                  </a:lnTo>
                  <a:lnTo>
                    <a:pt x="501650" y="119379"/>
                  </a:lnTo>
                  <a:close/>
                </a:path>
                <a:path w="501650" h="427989">
                  <a:moveTo>
                    <a:pt x="381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33349"/>
                  </a:lnTo>
                  <a:close/>
                </a:path>
                <a:path w="501650" h="427989">
                  <a:moveTo>
                    <a:pt x="501650" y="133349"/>
                  </a:moveTo>
                  <a:lnTo>
                    <a:pt x="497839" y="133349"/>
                  </a:lnTo>
                  <a:lnTo>
                    <a:pt x="497839" y="139699"/>
                  </a:lnTo>
                  <a:lnTo>
                    <a:pt x="501650" y="139699"/>
                  </a:lnTo>
                  <a:lnTo>
                    <a:pt x="501650" y="133349"/>
                  </a:lnTo>
                  <a:close/>
                </a:path>
                <a:path w="501650" h="427989">
                  <a:moveTo>
                    <a:pt x="3810" y="139699"/>
                  </a:moveTo>
                  <a:lnTo>
                    <a:pt x="0" y="13969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39699"/>
                  </a:lnTo>
                  <a:close/>
                </a:path>
                <a:path w="501650" h="427989">
                  <a:moveTo>
                    <a:pt x="501650" y="139699"/>
                  </a:moveTo>
                  <a:lnTo>
                    <a:pt x="497839" y="139699"/>
                  </a:lnTo>
                  <a:lnTo>
                    <a:pt x="497839" y="171449"/>
                  </a:lnTo>
                  <a:lnTo>
                    <a:pt x="501650" y="171449"/>
                  </a:lnTo>
                  <a:lnTo>
                    <a:pt x="501650" y="139699"/>
                  </a:lnTo>
                  <a:close/>
                </a:path>
                <a:path w="501650" h="427989">
                  <a:moveTo>
                    <a:pt x="3810" y="171449"/>
                  </a:moveTo>
                  <a:lnTo>
                    <a:pt x="0" y="171449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171449"/>
                  </a:lnTo>
                  <a:close/>
                </a:path>
                <a:path w="501650" h="427989">
                  <a:moveTo>
                    <a:pt x="501650" y="171449"/>
                  </a:moveTo>
                  <a:lnTo>
                    <a:pt x="497839" y="171449"/>
                  </a:lnTo>
                  <a:lnTo>
                    <a:pt x="497839" y="233679"/>
                  </a:lnTo>
                  <a:lnTo>
                    <a:pt x="501650" y="233679"/>
                  </a:lnTo>
                  <a:lnTo>
                    <a:pt x="501650" y="171449"/>
                  </a:lnTo>
                  <a:close/>
                </a:path>
                <a:path w="501650" h="427989">
                  <a:moveTo>
                    <a:pt x="3810" y="233679"/>
                  </a:moveTo>
                  <a:lnTo>
                    <a:pt x="0" y="23367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33679"/>
                  </a:lnTo>
                  <a:close/>
                </a:path>
                <a:path w="501650" h="427989">
                  <a:moveTo>
                    <a:pt x="501650" y="233679"/>
                  </a:moveTo>
                  <a:lnTo>
                    <a:pt x="497839" y="233679"/>
                  </a:lnTo>
                  <a:lnTo>
                    <a:pt x="497839" y="273049"/>
                  </a:lnTo>
                  <a:lnTo>
                    <a:pt x="501650" y="273049"/>
                  </a:lnTo>
                  <a:lnTo>
                    <a:pt x="501650" y="233679"/>
                  </a:lnTo>
                  <a:close/>
                </a:path>
                <a:path w="501650" h="427989">
                  <a:moveTo>
                    <a:pt x="3810" y="273049"/>
                  </a:moveTo>
                  <a:lnTo>
                    <a:pt x="0" y="2730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73049"/>
                  </a:lnTo>
                  <a:close/>
                </a:path>
                <a:path w="501650" h="427989">
                  <a:moveTo>
                    <a:pt x="501650" y="273049"/>
                  </a:moveTo>
                  <a:lnTo>
                    <a:pt x="497839" y="273049"/>
                  </a:lnTo>
                  <a:lnTo>
                    <a:pt x="497839" y="304799"/>
                  </a:lnTo>
                  <a:lnTo>
                    <a:pt x="501650" y="304799"/>
                  </a:lnTo>
                  <a:lnTo>
                    <a:pt x="501650" y="273049"/>
                  </a:lnTo>
                  <a:close/>
                </a:path>
                <a:path w="501650" h="427989">
                  <a:moveTo>
                    <a:pt x="381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1269" y="307339"/>
                  </a:lnTo>
                  <a:lnTo>
                    <a:pt x="1269" y="309879"/>
                  </a:lnTo>
                  <a:lnTo>
                    <a:pt x="2539" y="309879"/>
                  </a:lnTo>
                  <a:lnTo>
                    <a:pt x="2539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501650" h="427989">
                  <a:moveTo>
                    <a:pt x="501650" y="304799"/>
                  </a:moveTo>
                  <a:lnTo>
                    <a:pt x="497839" y="304799"/>
                  </a:lnTo>
                  <a:lnTo>
                    <a:pt x="497839" y="311149"/>
                  </a:lnTo>
                  <a:lnTo>
                    <a:pt x="501650" y="311149"/>
                  </a:lnTo>
                  <a:lnTo>
                    <a:pt x="501650" y="304799"/>
                  </a:lnTo>
                  <a:close/>
                </a:path>
                <a:path w="501650" h="427989">
                  <a:moveTo>
                    <a:pt x="500379" y="311149"/>
                  </a:moveTo>
                  <a:lnTo>
                    <a:pt x="497839" y="311149"/>
                  </a:lnTo>
                  <a:lnTo>
                    <a:pt x="497839" y="316229"/>
                  </a:lnTo>
                  <a:lnTo>
                    <a:pt x="499110" y="316229"/>
                  </a:lnTo>
                  <a:lnTo>
                    <a:pt x="499110" y="313689"/>
                  </a:lnTo>
                  <a:lnTo>
                    <a:pt x="500380" y="313689"/>
                  </a:lnTo>
                  <a:lnTo>
                    <a:pt x="500379" y="311149"/>
                  </a:lnTo>
                  <a:close/>
                </a:path>
                <a:path w="501650" h="427989">
                  <a:moveTo>
                    <a:pt x="3810" y="311149"/>
                  </a:moveTo>
                  <a:lnTo>
                    <a:pt x="2539" y="311149"/>
                  </a:lnTo>
                  <a:lnTo>
                    <a:pt x="2539" y="312419"/>
                  </a:lnTo>
                  <a:lnTo>
                    <a:pt x="3810" y="312419"/>
                  </a:lnTo>
                  <a:lnTo>
                    <a:pt x="3810" y="311149"/>
                  </a:lnTo>
                  <a:close/>
                </a:path>
                <a:path w="501650" h="427989">
                  <a:moveTo>
                    <a:pt x="370839" y="426719"/>
                  </a:moveTo>
                  <a:lnTo>
                    <a:pt x="134619" y="426719"/>
                  </a:lnTo>
                  <a:lnTo>
                    <a:pt x="134619" y="427989"/>
                  </a:lnTo>
                  <a:lnTo>
                    <a:pt x="370839" y="427989"/>
                  </a:lnTo>
                  <a:lnTo>
                    <a:pt x="370839" y="426719"/>
                  </a:lnTo>
                  <a:close/>
                </a:path>
                <a:path w="501650" h="427989">
                  <a:moveTo>
                    <a:pt x="374650" y="425449"/>
                  </a:moveTo>
                  <a:lnTo>
                    <a:pt x="132080" y="425449"/>
                  </a:lnTo>
                  <a:lnTo>
                    <a:pt x="132080" y="426719"/>
                  </a:lnTo>
                  <a:lnTo>
                    <a:pt x="374650" y="426719"/>
                  </a:lnTo>
                  <a:lnTo>
                    <a:pt x="374650" y="425449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699259" y="363220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74650" y="1269"/>
                  </a:moveTo>
                  <a:lnTo>
                    <a:pt x="120650" y="1269"/>
                  </a:lnTo>
                  <a:lnTo>
                    <a:pt x="120650" y="2539"/>
                  </a:lnTo>
                  <a:lnTo>
                    <a:pt x="374650" y="2539"/>
                  </a:lnTo>
                  <a:lnTo>
                    <a:pt x="374650" y="1269"/>
                  </a:lnTo>
                  <a:close/>
                </a:path>
                <a:path w="494030" h="421639">
                  <a:moveTo>
                    <a:pt x="372109" y="0"/>
                  </a:moveTo>
                  <a:lnTo>
                    <a:pt x="123189" y="0"/>
                  </a:lnTo>
                  <a:lnTo>
                    <a:pt x="123189" y="1269"/>
                  </a:lnTo>
                  <a:lnTo>
                    <a:pt x="372109" y="1269"/>
                  </a:lnTo>
                  <a:lnTo>
                    <a:pt x="372109" y="0"/>
                  </a:lnTo>
                  <a:close/>
                </a:path>
                <a:path w="494030" h="421639">
                  <a:moveTo>
                    <a:pt x="3809" y="106680"/>
                  </a:moveTo>
                  <a:lnTo>
                    <a:pt x="2539" y="106680"/>
                  </a:lnTo>
                  <a:lnTo>
                    <a:pt x="2539" y="109219"/>
                  </a:lnTo>
                  <a:lnTo>
                    <a:pt x="1269" y="109219"/>
                  </a:lnTo>
                  <a:lnTo>
                    <a:pt x="1269" y="110489"/>
                  </a:lnTo>
                  <a:lnTo>
                    <a:pt x="3809" y="110489"/>
                  </a:lnTo>
                  <a:lnTo>
                    <a:pt x="3809" y="106680"/>
                  </a:lnTo>
                  <a:close/>
                </a:path>
                <a:path w="494030" h="421639">
                  <a:moveTo>
                    <a:pt x="492759" y="105410"/>
                  </a:moveTo>
                  <a:lnTo>
                    <a:pt x="491489" y="105410"/>
                  </a:lnTo>
                  <a:lnTo>
                    <a:pt x="491489" y="110489"/>
                  </a:lnTo>
                  <a:lnTo>
                    <a:pt x="494029" y="110489"/>
                  </a:lnTo>
                  <a:lnTo>
                    <a:pt x="494029" y="107950"/>
                  </a:lnTo>
                  <a:lnTo>
                    <a:pt x="492759" y="107950"/>
                  </a:lnTo>
                  <a:lnTo>
                    <a:pt x="492759" y="105410"/>
                  </a:lnTo>
                  <a:close/>
                </a:path>
                <a:path w="494030" h="421639">
                  <a:moveTo>
                    <a:pt x="3809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10490"/>
                  </a:lnTo>
                  <a:close/>
                </a:path>
                <a:path w="494030" h="421639">
                  <a:moveTo>
                    <a:pt x="494029" y="110490"/>
                  </a:moveTo>
                  <a:lnTo>
                    <a:pt x="491489" y="110490"/>
                  </a:lnTo>
                  <a:lnTo>
                    <a:pt x="491489" y="115569"/>
                  </a:lnTo>
                  <a:lnTo>
                    <a:pt x="494029" y="115569"/>
                  </a:lnTo>
                  <a:lnTo>
                    <a:pt x="494029" y="110490"/>
                  </a:lnTo>
                  <a:close/>
                </a:path>
                <a:path w="494030" h="421639">
                  <a:moveTo>
                    <a:pt x="3809" y="115570"/>
                  </a:moveTo>
                  <a:lnTo>
                    <a:pt x="0" y="11557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15570"/>
                  </a:lnTo>
                  <a:close/>
                </a:path>
                <a:path w="494030" h="421639">
                  <a:moveTo>
                    <a:pt x="494029" y="115570"/>
                  </a:moveTo>
                  <a:lnTo>
                    <a:pt x="491489" y="115570"/>
                  </a:lnTo>
                  <a:lnTo>
                    <a:pt x="491489" y="129539"/>
                  </a:lnTo>
                  <a:lnTo>
                    <a:pt x="494029" y="129539"/>
                  </a:lnTo>
                  <a:lnTo>
                    <a:pt x="494029" y="115570"/>
                  </a:lnTo>
                  <a:close/>
                </a:path>
                <a:path w="494030" h="421639">
                  <a:moveTo>
                    <a:pt x="380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29540"/>
                  </a:lnTo>
                  <a:close/>
                </a:path>
                <a:path w="494030" h="421639">
                  <a:moveTo>
                    <a:pt x="494029" y="129540"/>
                  </a:moveTo>
                  <a:lnTo>
                    <a:pt x="491489" y="129540"/>
                  </a:lnTo>
                  <a:lnTo>
                    <a:pt x="491489" y="135889"/>
                  </a:lnTo>
                  <a:lnTo>
                    <a:pt x="494029" y="135889"/>
                  </a:lnTo>
                  <a:lnTo>
                    <a:pt x="494029" y="129540"/>
                  </a:lnTo>
                  <a:close/>
                </a:path>
                <a:path w="494030" h="421639">
                  <a:moveTo>
                    <a:pt x="3809" y="135890"/>
                  </a:moveTo>
                  <a:lnTo>
                    <a:pt x="0" y="13589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35890"/>
                  </a:lnTo>
                  <a:close/>
                </a:path>
                <a:path w="494030" h="421639">
                  <a:moveTo>
                    <a:pt x="494029" y="135890"/>
                  </a:moveTo>
                  <a:lnTo>
                    <a:pt x="491489" y="135890"/>
                  </a:lnTo>
                  <a:lnTo>
                    <a:pt x="491489" y="167639"/>
                  </a:lnTo>
                  <a:lnTo>
                    <a:pt x="494029" y="167639"/>
                  </a:lnTo>
                  <a:lnTo>
                    <a:pt x="494029" y="135890"/>
                  </a:lnTo>
                  <a:close/>
                </a:path>
                <a:path w="494030" h="421639">
                  <a:moveTo>
                    <a:pt x="3809" y="167640"/>
                  </a:moveTo>
                  <a:lnTo>
                    <a:pt x="0" y="16764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167640"/>
                  </a:lnTo>
                  <a:close/>
                </a:path>
                <a:path w="494030" h="421639">
                  <a:moveTo>
                    <a:pt x="494029" y="167640"/>
                  </a:moveTo>
                  <a:lnTo>
                    <a:pt x="491489" y="167640"/>
                  </a:lnTo>
                  <a:lnTo>
                    <a:pt x="491489" y="229869"/>
                  </a:lnTo>
                  <a:lnTo>
                    <a:pt x="494029" y="229869"/>
                  </a:lnTo>
                  <a:lnTo>
                    <a:pt x="494029" y="167640"/>
                  </a:lnTo>
                  <a:close/>
                </a:path>
                <a:path w="494030" h="421639">
                  <a:moveTo>
                    <a:pt x="3809" y="229870"/>
                  </a:moveTo>
                  <a:lnTo>
                    <a:pt x="0" y="22987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29870"/>
                  </a:lnTo>
                  <a:close/>
                </a:path>
                <a:path w="494030" h="421639">
                  <a:moveTo>
                    <a:pt x="494029" y="229870"/>
                  </a:moveTo>
                  <a:lnTo>
                    <a:pt x="491489" y="229870"/>
                  </a:lnTo>
                  <a:lnTo>
                    <a:pt x="491489" y="269239"/>
                  </a:lnTo>
                  <a:lnTo>
                    <a:pt x="494029" y="269239"/>
                  </a:lnTo>
                  <a:lnTo>
                    <a:pt x="494029" y="229870"/>
                  </a:lnTo>
                  <a:close/>
                </a:path>
                <a:path w="494030" h="421639">
                  <a:moveTo>
                    <a:pt x="3809" y="269240"/>
                  </a:moveTo>
                  <a:lnTo>
                    <a:pt x="0" y="2692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69240"/>
                  </a:lnTo>
                  <a:close/>
                </a:path>
                <a:path w="494030" h="421639">
                  <a:moveTo>
                    <a:pt x="494029" y="269240"/>
                  </a:moveTo>
                  <a:lnTo>
                    <a:pt x="491489" y="269240"/>
                  </a:lnTo>
                  <a:lnTo>
                    <a:pt x="491489" y="300989"/>
                  </a:lnTo>
                  <a:lnTo>
                    <a:pt x="494029" y="300989"/>
                  </a:lnTo>
                  <a:lnTo>
                    <a:pt x="494029" y="269240"/>
                  </a:lnTo>
                  <a:close/>
                </a:path>
                <a:path w="494030" h="421639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94030" h="421639">
                  <a:moveTo>
                    <a:pt x="494029" y="300990"/>
                  </a:moveTo>
                  <a:lnTo>
                    <a:pt x="491489" y="300990"/>
                  </a:lnTo>
                  <a:lnTo>
                    <a:pt x="491489" y="307339"/>
                  </a:lnTo>
                  <a:lnTo>
                    <a:pt x="494029" y="307339"/>
                  </a:lnTo>
                  <a:lnTo>
                    <a:pt x="494029" y="300990"/>
                  </a:lnTo>
                  <a:close/>
                </a:path>
                <a:path w="494030" h="421639">
                  <a:moveTo>
                    <a:pt x="3809" y="307340"/>
                  </a:moveTo>
                  <a:lnTo>
                    <a:pt x="0" y="307340"/>
                  </a:lnTo>
                  <a:lnTo>
                    <a:pt x="0" y="311150"/>
                  </a:lnTo>
                  <a:lnTo>
                    <a:pt x="1269" y="311150"/>
                  </a:lnTo>
                  <a:lnTo>
                    <a:pt x="1269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94030" h="421639">
                  <a:moveTo>
                    <a:pt x="494029" y="307340"/>
                  </a:moveTo>
                  <a:lnTo>
                    <a:pt x="491489" y="307340"/>
                  </a:lnTo>
                  <a:lnTo>
                    <a:pt x="491489" y="313689"/>
                  </a:lnTo>
                  <a:lnTo>
                    <a:pt x="494029" y="313689"/>
                  </a:lnTo>
                  <a:lnTo>
                    <a:pt x="494029" y="307340"/>
                  </a:lnTo>
                  <a:close/>
                </a:path>
                <a:path w="494030" h="421639">
                  <a:moveTo>
                    <a:pt x="492759" y="313690"/>
                  </a:moveTo>
                  <a:lnTo>
                    <a:pt x="491489" y="313690"/>
                  </a:lnTo>
                  <a:lnTo>
                    <a:pt x="491489" y="316230"/>
                  </a:lnTo>
                  <a:lnTo>
                    <a:pt x="492759" y="316230"/>
                  </a:lnTo>
                  <a:lnTo>
                    <a:pt x="492759" y="313690"/>
                  </a:lnTo>
                  <a:close/>
                </a:path>
                <a:path w="494030" h="421639">
                  <a:moveTo>
                    <a:pt x="3809" y="313690"/>
                  </a:moveTo>
                  <a:lnTo>
                    <a:pt x="2539" y="313690"/>
                  </a:lnTo>
                  <a:lnTo>
                    <a:pt x="2539" y="314960"/>
                  </a:lnTo>
                  <a:lnTo>
                    <a:pt x="3809" y="314960"/>
                  </a:lnTo>
                  <a:lnTo>
                    <a:pt x="3809" y="313690"/>
                  </a:lnTo>
                  <a:close/>
                </a:path>
                <a:path w="494030" h="421639">
                  <a:moveTo>
                    <a:pt x="373379" y="420369"/>
                  </a:moveTo>
                  <a:lnTo>
                    <a:pt x="124459" y="420369"/>
                  </a:lnTo>
                  <a:lnTo>
                    <a:pt x="124459" y="421639"/>
                  </a:lnTo>
                  <a:lnTo>
                    <a:pt x="373379" y="421639"/>
                  </a:lnTo>
                  <a:lnTo>
                    <a:pt x="373379" y="420369"/>
                  </a:lnTo>
                  <a:close/>
                </a:path>
                <a:path w="494030" h="421639">
                  <a:moveTo>
                    <a:pt x="375919" y="419100"/>
                  </a:moveTo>
                  <a:lnTo>
                    <a:pt x="121919" y="419100"/>
                  </a:lnTo>
                  <a:lnTo>
                    <a:pt x="121919" y="420369"/>
                  </a:lnTo>
                  <a:lnTo>
                    <a:pt x="375919" y="420369"/>
                  </a:lnTo>
                  <a:lnTo>
                    <a:pt x="375919" y="419100"/>
                  </a:lnTo>
                  <a:close/>
                </a:path>
                <a:path w="494030" h="421639">
                  <a:moveTo>
                    <a:pt x="378459" y="417830"/>
                  </a:moveTo>
                  <a:lnTo>
                    <a:pt x="118109" y="417830"/>
                  </a:lnTo>
                  <a:lnTo>
                    <a:pt x="118109" y="419100"/>
                  </a:lnTo>
                  <a:lnTo>
                    <a:pt x="378459" y="419100"/>
                  </a:lnTo>
                  <a:lnTo>
                    <a:pt x="378459" y="417830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703070" y="3634740"/>
              <a:ext cx="487680" cy="415290"/>
            </a:xfrm>
            <a:custGeom>
              <a:avLst/>
              <a:gdLst/>
              <a:ahLst/>
              <a:cxnLst/>
              <a:rect l="l" t="t" r="r" b="b"/>
              <a:pathLst>
                <a:path w="487680" h="415289">
                  <a:moveTo>
                    <a:pt x="378459" y="2539"/>
                  </a:moveTo>
                  <a:lnTo>
                    <a:pt x="109219" y="2539"/>
                  </a:lnTo>
                  <a:lnTo>
                    <a:pt x="109219" y="3809"/>
                  </a:lnTo>
                  <a:lnTo>
                    <a:pt x="378459" y="3809"/>
                  </a:lnTo>
                  <a:lnTo>
                    <a:pt x="378459" y="2539"/>
                  </a:lnTo>
                  <a:close/>
                </a:path>
                <a:path w="487680" h="415289">
                  <a:moveTo>
                    <a:pt x="375920" y="1269"/>
                  </a:moveTo>
                  <a:lnTo>
                    <a:pt x="111760" y="1269"/>
                  </a:lnTo>
                  <a:lnTo>
                    <a:pt x="111760" y="2539"/>
                  </a:lnTo>
                  <a:lnTo>
                    <a:pt x="375920" y="2539"/>
                  </a:lnTo>
                  <a:lnTo>
                    <a:pt x="375920" y="1269"/>
                  </a:lnTo>
                  <a:close/>
                </a:path>
                <a:path w="487680" h="415289">
                  <a:moveTo>
                    <a:pt x="37465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7680" h="415289">
                  <a:moveTo>
                    <a:pt x="3810" y="96519"/>
                  </a:moveTo>
                  <a:lnTo>
                    <a:pt x="2540" y="96519"/>
                  </a:lnTo>
                  <a:lnTo>
                    <a:pt x="2540" y="99059"/>
                  </a:lnTo>
                  <a:lnTo>
                    <a:pt x="1269" y="99059"/>
                  </a:lnTo>
                  <a:lnTo>
                    <a:pt x="1269" y="101599"/>
                  </a:lnTo>
                  <a:lnTo>
                    <a:pt x="3810" y="101599"/>
                  </a:lnTo>
                  <a:lnTo>
                    <a:pt x="3810" y="96519"/>
                  </a:lnTo>
                  <a:close/>
                </a:path>
                <a:path w="487680" h="415289">
                  <a:moveTo>
                    <a:pt x="485140" y="96519"/>
                  </a:moveTo>
                  <a:lnTo>
                    <a:pt x="483869" y="96519"/>
                  </a:lnTo>
                  <a:lnTo>
                    <a:pt x="483869" y="101599"/>
                  </a:lnTo>
                  <a:lnTo>
                    <a:pt x="487680" y="101599"/>
                  </a:lnTo>
                  <a:lnTo>
                    <a:pt x="487680" y="100329"/>
                  </a:lnTo>
                  <a:lnTo>
                    <a:pt x="486409" y="100329"/>
                  </a:lnTo>
                  <a:lnTo>
                    <a:pt x="486409" y="99059"/>
                  </a:lnTo>
                  <a:lnTo>
                    <a:pt x="485140" y="99059"/>
                  </a:lnTo>
                  <a:lnTo>
                    <a:pt x="485140" y="96519"/>
                  </a:lnTo>
                  <a:close/>
                </a:path>
                <a:path w="487680" h="415289">
                  <a:moveTo>
                    <a:pt x="381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1599"/>
                  </a:lnTo>
                  <a:close/>
                </a:path>
                <a:path w="487680" h="415289">
                  <a:moveTo>
                    <a:pt x="487680" y="101599"/>
                  </a:moveTo>
                  <a:lnTo>
                    <a:pt x="483869" y="101599"/>
                  </a:lnTo>
                  <a:lnTo>
                    <a:pt x="483869" y="107949"/>
                  </a:lnTo>
                  <a:lnTo>
                    <a:pt x="487680" y="107949"/>
                  </a:lnTo>
                  <a:lnTo>
                    <a:pt x="487680" y="101599"/>
                  </a:lnTo>
                  <a:close/>
                </a:path>
                <a:path w="487680" h="415289">
                  <a:moveTo>
                    <a:pt x="381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107949"/>
                  </a:lnTo>
                  <a:close/>
                </a:path>
                <a:path w="487680" h="415289">
                  <a:moveTo>
                    <a:pt x="487680" y="107949"/>
                  </a:moveTo>
                  <a:lnTo>
                    <a:pt x="483869" y="107949"/>
                  </a:lnTo>
                  <a:lnTo>
                    <a:pt x="483869" y="113029"/>
                  </a:lnTo>
                  <a:lnTo>
                    <a:pt x="487680" y="113029"/>
                  </a:lnTo>
                  <a:lnTo>
                    <a:pt x="487680" y="107949"/>
                  </a:lnTo>
                  <a:close/>
                </a:path>
                <a:path w="487680" h="415289">
                  <a:moveTo>
                    <a:pt x="3810" y="113029"/>
                  </a:moveTo>
                  <a:lnTo>
                    <a:pt x="0" y="11302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13029"/>
                  </a:lnTo>
                  <a:close/>
                </a:path>
                <a:path w="487680" h="415289">
                  <a:moveTo>
                    <a:pt x="487680" y="113029"/>
                  </a:moveTo>
                  <a:lnTo>
                    <a:pt x="483869" y="113029"/>
                  </a:lnTo>
                  <a:lnTo>
                    <a:pt x="483869" y="126999"/>
                  </a:lnTo>
                  <a:lnTo>
                    <a:pt x="487680" y="126999"/>
                  </a:lnTo>
                  <a:lnTo>
                    <a:pt x="487680" y="113029"/>
                  </a:lnTo>
                  <a:close/>
                </a:path>
                <a:path w="487680" h="415289">
                  <a:moveTo>
                    <a:pt x="381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26999"/>
                  </a:lnTo>
                  <a:close/>
                </a:path>
                <a:path w="487680" h="415289">
                  <a:moveTo>
                    <a:pt x="487680" y="126999"/>
                  </a:moveTo>
                  <a:lnTo>
                    <a:pt x="483869" y="126999"/>
                  </a:lnTo>
                  <a:lnTo>
                    <a:pt x="483869" y="133349"/>
                  </a:lnTo>
                  <a:lnTo>
                    <a:pt x="487680" y="133349"/>
                  </a:lnTo>
                  <a:lnTo>
                    <a:pt x="487680" y="126999"/>
                  </a:lnTo>
                  <a:close/>
                </a:path>
                <a:path w="487680" h="415289">
                  <a:moveTo>
                    <a:pt x="3810" y="133349"/>
                  </a:moveTo>
                  <a:lnTo>
                    <a:pt x="0" y="133349"/>
                  </a:lnTo>
                  <a:lnTo>
                    <a:pt x="0" y="165099"/>
                  </a:lnTo>
                  <a:lnTo>
                    <a:pt x="3810" y="165099"/>
                  </a:lnTo>
                  <a:lnTo>
                    <a:pt x="3810" y="133349"/>
                  </a:lnTo>
                  <a:close/>
                </a:path>
                <a:path w="487680" h="415289">
                  <a:moveTo>
                    <a:pt x="487680" y="133349"/>
                  </a:moveTo>
                  <a:lnTo>
                    <a:pt x="483869" y="133349"/>
                  </a:lnTo>
                  <a:lnTo>
                    <a:pt x="483869" y="165099"/>
                  </a:lnTo>
                  <a:lnTo>
                    <a:pt x="487680" y="165099"/>
                  </a:lnTo>
                  <a:lnTo>
                    <a:pt x="487680" y="133349"/>
                  </a:lnTo>
                  <a:close/>
                </a:path>
                <a:path w="487680" h="415289">
                  <a:moveTo>
                    <a:pt x="3810" y="165099"/>
                  </a:moveTo>
                  <a:lnTo>
                    <a:pt x="0" y="165099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165099"/>
                  </a:lnTo>
                  <a:close/>
                </a:path>
                <a:path w="487680" h="415289">
                  <a:moveTo>
                    <a:pt x="487680" y="165099"/>
                  </a:moveTo>
                  <a:lnTo>
                    <a:pt x="483869" y="165099"/>
                  </a:lnTo>
                  <a:lnTo>
                    <a:pt x="483869" y="227329"/>
                  </a:lnTo>
                  <a:lnTo>
                    <a:pt x="487680" y="227329"/>
                  </a:lnTo>
                  <a:lnTo>
                    <a:pt x="487680" y="165099"/>
                  </a:lnTo>
                  <a:close/>
                </a:path>
                <a:path w="487680" h="415289">
                  <a:moveTo>
                    <a:pt x="3810" y="227329"/>
                  </a:moveTo>
                  <a:lnTo>
                    <a:pt x="0" y="22732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27329"/>
                  </a:lnTo>
                  <a:close/>
                </a:path>
                <a:path w="487680" h="415289">
                  <a:moveTo>
                    <a:pt x="487680" y="227329"/>
                  </a:moveTo>
                  <a:lnTo>
                    <a:pt x="483869" y="227329"/>
                  </a:lnTo>
                  <a:lnTo>
                    <a:pt x="483869" y="266699"/>
                  </a:lnTo>
                  <a:lnTo>
                    <a:pt x="487680" y="266699"/>
                  </a:lnTo>
                  <a:lnTo>
                    <a:pt x="487680" y="227329"/>
                  </a:lnTo>
                  <a:close/>
                </a:path>
                <a:path w="487680" h="415289">
                  <a:moveTo>
                    <a:pt x="3810" y="266699"/>
                  </a:moveTo>
                  <a:lnTo>
                    <a:pt x="0" y="2666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66699"/>
                  </a:lnTo>
                  <a:close/>
                </a:path>
                <a:path w="487680" h="415289">
                  <a:moveTo>
                    <a:pt x="487680" y="266699"/>
                  </a:moveTo>
                  <a:lnTo>
                    <a:pt x="483869" y="266699"/>
                  </a:lnTo>
                  <a:lnTo>
                    <a:pt x="483869" y="298449"/>
                  </a:lnTo>
                  <a:lnTo>
                    <a:pt x="487680" y="298449"/>
                  </a:lnTo>
                  <a:lnTo>
                    <a:pt x="487680" y="266699"/>
                  </a:lnTo>
                  <a:close/>
                </a:path>
                <a:path w="487680" h="41528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87680" h="415289">
                  <a:moveTo>
                    <a:pt x="487680" y="298449"/>
                  </a:moveTo>
                  <a:lnTo>
                    <a:pt x="483869" y="298449"/>
                  </a:lnTo>
                  <a:lnTo>
                    <a:pt x="483869" y="304799"/>
                  </a:lnTo>
                  <a:lnTo>
                    <a:pt x="487680" y="304799"/>
                  </a:lnTo>
                  <a:lnTo>
                    <a:pt x="487680" y="298449"/>
                  </a:lnTo>
                  <a:close/>
                </a:path>
                <a:path w="487680" h="41528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87680" h="415289">
                  <a:moveTo>
                    <a:pt x="487680" y="304799"/>
                  </a:moveTo>
                  <a:lnTo>
                    <a:pt x="483869" y="304799"/>
                  </a:lnTo>
                  <a:lnTo>
                    <a:pt x="483869" y="311149"/>
                  </a:lnTo>
                  <a:lnTo>
                    <a:pt x="487680" y="311149"/>
                  </a:lnTo>
                  <a:lnTo>
                    <a:pt x="487680" y="304799"/>
                  </a:lnTo>
                  <a:close/>
                </a:path>
                <a:path w="487680" h="415289">
                  <a:moveTo>
                    <a:pt x="3810" y="311149"/>
                  </a:moveTo>
                  <a:lnTo>
                    <a:pt x="0" y="311149"/>
                  </a:lnTo>
                  <a:lnTo>
                    <a:pt x="0" y="314959"/>
                  </a:lnTo>
                  <a:lnTo>
                    <a:pt x="1269" y="314959"/>
                  </a:lnTo>
                  <a:lnTo>
                    <a:pt x="1269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87680" h="415289">
                  <a:moveTo>
                    <a:pt x="487680" y="311149"/>
                  </a:moveTo>
                  <a:lnTo>
                    <a:pt x="483869" y="311149"/>
                  </a:lnTo>
                  <a:lnTo>
                    <a:pt x="483869" y="317499"/>
                  </a:lnTo>
                  <a:lnTo>
                    <a:pt x="486409" y="317499"/>
                  </a:lnTo>
                  <a:lnTo>
                    <a:pt x="486409" y="314959"/>
                  </a:lnTo>
                  <a:lnTo>
                    <a:pt x="487680" y="314959"/>
                  </a:lnTo>
                  <a:lnTo>
                    <a:pt x="487680" y="311149"/>
                  </a:lnTo>
                  <a:close/>
                </a:path>
                <a:path w="487680" h="415289">
                  <a:moveTo>
                    <a:pt x="3810" y="317499"/>
                  </a:moveTo>
                  <a:lnTo>
                    <a:pt x="2540" y="317499"/>
                  </a:lnTo>
                  <a:lnTo>
                    <a:pt x="2540" y="320039"/>
                  </a:lnTo>
                  <a:lnTo>
                    <a:pt x="3810" y="320039"/>
                  </a:lnTo>
                  <a:lnTo>
                    <a:pt x="3810" y="317499"/>
                  </a:lnTo>
                  <a:close/>
                </a:path>
                <a:path w="487680" h="415289">
                  <a:moveTo>
                    <a:pt x="485140" y="317499"/>
                  </a:moveTo>
                  <a:lnTo>
                    <a:pt x="483869" y="317499"/>
                  </a:lnTo>
                  <a:lnTo>
                    <a:pt x="483869" y="320039"/>
                  </a:lnTo>
                  <a:lnTo>
                    <a:pt x="485140" y="320039"/>
                  </a:lnTo>
                  <a:lnTo>
                    <a:pt x="485140" y="317499"/>
                  </a:lnTo>
                  <a:close/>
                </a:path>
                <a:path w="487680" h="415289">
                  <a:moveTo>
                    <a:pt x="383539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3539" y="412749"/>
                  </a:lnTo>
                  <a:lnTo>
                    <a:pt x="383539" y="411479"/>
                  </a:lnTo>
                  <a:close/>
                </a:path>
                <a:path w="487680" h="415289">
                  <a:moveTo>
                    <a:pt x="378460" y="414019"/>
                  </a:moveTo>
                  <a:lnTo>
                    <a:pt x="113030" y="414019"/>
                  </a:lnTo>
                  <a:lnTo>
                    <a:pt x="113030" y="415289"/>
                  </a:lnTo>
                  <a:lnTo>
                    <a:pt x="378460" y="415289"/>
                  </a:lnTo>
                  <a:lnTo>
                    <a:pt x="378460" y="414019"/>
                  </a:lnTo>
                  <a:close/>
                </a:path>
                <a:path w="487680" h="415289">
                  <a:moveTo>
                    <a:pt x="381000" y="412749"/>
                  </a:moveTo>
                  <a:lnTo>
                    <a:pt x="110490" y="412749"/>
                  </a:lnTo>
                  <a:lnTo>
                    <a:pt x="110490" y="414019"/>
                  </a:lnTo>
                  <a:lnTo>
                    <a:pt x="381000" y="414019"/>
                  </a:lnTo>
                  <a:lnTo>
                    <a:pt x="381000" y="412749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706879" y="3638550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60" h="407670">
                  <a:moveTo>
                    <a:pt x="379730" y="1269"/>
                  </a:moveTo>
                  <a:lnTo>
                    <a:pt x="100330" y="1269"/>
                  </a:lnTo>
                  <a:lnTo>
                    <a:pt x="100330" y="2539"/>
                  </a:lnTo>
                  <a:lnTo>
                    <a:pt x="379730" y="2539"/>
                  </a:lnTo>
                  <a:lnTo>
                    <a:pt x="379730" y="1269"/>
                  </a:lnTo>
                  <a:close/>
                </a:path>
                <a:path w="480060" h="407670">
                  <a:moveTo>
                    <a:pt x="377189" y="0"/>
                  </a:moveTo>
                  <a:lnTo>
                    <a:pt x="102869" y="0"/>
                  </a:lnTo>
                  <a:lnTo>
                    <a:pt x="102869" y="1269"/>
                  </a:lnTo>
                  <a:lnTo>
                    <a:pt x="377189" y="1269"/>
                  </a:lnTo>
                  <a:lnTo>
                    <a:pt x="377189" y="0"/>
                  </a:lnTo>
                  <a:close/>
                </a:path>
                <a:path w="480060" h="407670">
                  <a:moveTo>
                    <a:pt x="382269" y="2540"/>
                  </a:moveTo>
                  <a:lnTo>
                    <a:pt x="99059" y="2540"/>
                  </a:lnTo>
                  <a:lnTo>
                    <a:pt x="99059" y="3810"/>
                  </a:lnTo>
                  <a:lnTo>
                    <a:pt x="382269" y="3810"/>
                  </a:lnTo>
                  <a:lnTo>
                    <a:pt x="382269" y="2540"/>
                  </a:lnTo>
                  <a:close/>
                </a:path>
                <a:path w="480060" h="407670">
                  <a:moveTo>
                    <a:pt x="3809" y="87630"/>
                  </a:moveTo>
                  <a:lnTo>
                    <a:pt x="2539" y="87630"/>
                  </a:lnTo>
                  <a:lnTo>
                    <a:pt x="2539" y="88900"/>
                  </a:lnTo>
                  <a:lnTo>
                    <a:pt x="1269" y="88900"/>
                  </a:lnTo>
                  <a:lnTo>
                    <a:pt x="1269" y="91439"/>
                  </a:lnTo>
                  <a:lnTo>
                    <a:pt x="3809" y="91439"/>
                  </a:lnTo>
                  <a:lnTo>
                    <a:pt x="3809" y="87630"/>
                  </a:lnTo>
                  <a:close/>
                </a:path>
                <a:path w="480060" h="407670">
                  <a:moveTo>
                    <a:pt x="477519" y="87630"/>
                  </a:moveTo>
                  <a:lnTo>
                    <a:pt x="476250" y="87630"/>
                  </a:lnTo>
                  <a:lnTo>
                    <a:pt x="476250" y="91439"/>
                  </a:lnTo>
                  <a:lnTo>
                    <a:pt x="478789" y="91439"/>
                  </a:lnTo>
                  <a:lnTo>
                    <a:pt x="478789" y="88900"/>
                  </a:lnTo>
                  <a:lnTo>
                    <a:pt x="477519" y="88900"/>
                  </a:lnTo>
                  <a:lnTo>
                    <a:pt x="477519" y="87630"/>
                  </a:lnTo>
                  <a:close/>
                </a:path>
                <a:path w="480060" h="407670">
                  <a:moveTo>
                    <a:pt x="380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40"/>
                  </a:lnTo>
                  <a:close/>
                </a:path>
                <a:path w="480060" h="407670">
                  <a:moveTo>
                    <a:pt x="480059" y="91440"/>
                  </a:moveTo>
                  <a:lnTo>
                    <a:pt x="476250" y="91440"/>
                  </a:lnTo>
                  <a:lnTo>
                    <a:pt x="476250" y="97789"/>
                  </a:lnTo>
                  <a:lnTo>
                    <a:pt x="480059" y="97789"/>
                  </a:lnTo>
                  <a:lnTo>
                    <a:pt x="480059" y="91440"/>
                  </a:lnTo>
                  <a:close/>
                </a:path>
                <a:path w="480060" h="40767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80060" h="407670">
                  <a:moveTo>
                    <a:pt x="480059" y="97790"/>
                  </a:moveTo>
                  <a:lnTo>
                    <a:pt x="476250" y="97790"/>
                  </a:lnTo>
                  <a:lnTo>
                    <a:pt x="476250" y="104139"/>
                  </a:lnTo>
                  <a:lnTo>
                    <a:pt x="480059" y="104139"/>
                  </a:lnTo>
                  <a:lnTo>
                    <a:pt x="480059" y="97790"/>
                  </a:lnTo>
                  <a:close/>
                </a:path>
                <a:path w="480060" h="407670">
                  <a:moveTo>
                    <a:pt x="380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4140"/>
                  </a:lnTo>
                  <a:close/>
                </a:path>
                <a:path w="480060" h="407670">
                  <a:moveTo>
                    <a:pt x="480059" y="104140"/>
                  </a:moveTo>
                  <a:lnTo>
                    <a:pt x="476250" y="104140"/>
                  </a:lnTo>
                  <a:lnTo>
                    <a:pt x="476250" y="109219"/>
                  </a:lnTo>
                  <a:lnTo>
                    <a:pt x="480059" y="109219"/>
                  </a:lnTo>
                  <a:lnTo>
                    <a:pt x="480059" y="104140"/>
                  </a:lnTo>
                  <a:close/>
                </a:path>
                <a:path w="480060" h="407670">
                  <a:moveTo>
                    <a:pt x="3809" y="109220"/>
                  </a:moveTo>
                  <a:lnTo>
                    <a:pt x="0" y="10922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09220"/>
                  </a:lnTo>
                  <a:close/>
                </a:path>
                <a:path w="480060" h="407670">
                  <a:moveTo>
                    <a:pt x="480059" y="109220"/>
                  </a:moveTo>
                  <a:lnTo>
                    <a:pt x="476250" y="109220"/>
                  </a:lnTo>
                  <a:lnTo>
                    <a:pt x="476250" y="123189"/>
                  </a:lnTo>
                  <a:lnTo>
                    <a:pt x="480059" y="123189"/>
                  </a:lnTo>
                  <a:lnTo>
                    <a:pt x="480059" y="109220"/>
                  </a:lnTo>
                  <a:close/>
                </a:path>
                <a:path w="480060" h="407670">
                  <a:moveTo>
                    <a:pt x="380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23190"/>
                  </a:lnTo>
                  <a:close/>
                </a:path>
                <a:path w="480060" h="407670">
                  <a:moveTo>
                    <a:pt x="480059" y="123190"/>
                  </a:moveTo>
                  <a:lnTo>
                    <a:pt x="476250" y="123190"/>
                  </a:lnTo>
                  <a:lnTo>
                    <a:pt x="476250" y="129539"/>
                  </a:lnTo>
                  <a:lnTo>
                    <a:pt x="480059" y="129539"/>
                  </a:lnTo>
                  <a:lnTo>
                    <a:pt x="480059" y="123190"/>
                  </a:lnTo>
                  <a:close/>
                </a:path>
                <a:path w="480060" h="407670">
                  <a:moveTo>
                    <a:pt x="3809" y="129540"/>
                  </a:moveTo>
                  <a:lnTo>
                    <a:pt x="0" y="12954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29540"/>
                  </a:lnTo>
                  <a:close/>
                </a:path>
                <a:path w="480060" h="407670">
                  <a:moveTo>
                    <a:pt x="480059" y="129540"/>
                  </a:moveTo>
                  <a:lnTo>
                    <a:pt x="476250" y="129540"/>
                  </a:lnTo>
                  <a:lnTo>
                    <a:pt x="476250" y="161289"/>
                  </a:lnTo>
                  <a:lnTo>
                    <a:pt x="480059" y="161289"/>
                  </a:lnTo>
                  <a:lnTo>
                    <a:pt x="480059" y="129540"/>
                  </a:lnTo>
                  <a:close/>
                </a:path>
                <a:path w="480060" h="407670">
                  <a:moveTo>
                    <a:pt x="3809" y="161290"/>
                  </a:moveTo>
                  <a:lnTo>
                    <a:pt x="0" y="16129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161290"/>
                  </a:lnTo>
                  <a:close/>
                </a:path>
                <a:path w="480060" h="407670">
                  <a:moveTo>
                    <a:pt x="480059" y="161290"/>
                  </a:moveTo>
                  <a:lnTo>
                    <a:pt x="476250" y="161290"/>
                  </a:lnTo>
                  <a:lnTo>
                    <a:pt x="476250" y="223519"/>
                  </a:lnTo>
                  <a:lnTo>
                    <a:pt x="480059" y="223519"/>
                  </a:lnTo>
                  <a:lnTo>
                    <a:pt x="480059" y="161290"/>
                  </a:lnTo>
                  <a:close/>
                </a:path>
                <a:path w="480060" h="407670">
                  <a:moveTo>
                    <a:pt x="3809" y="223520"/>
                  </a:moveTo>
                  <a:lnTo>
                    <a:pt x="0" y="22352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23520"/>
                  </a:lnTo>
                  <a:close/>
                </a:path>
                <a:path w="480060" h="407670">
                  <a:moveTo>
                    <a:pt x="480059" y="223520"/>
                  </a:moveTo>
                  <a:lnTo>
                    <a:pt x="476250" y="223520"/>
                  </a:lnTo>
                  <a:lnTo>
                    <a:pt x="476250" y="262889"/>
                  </a:lnTo>
                  <a:lnTo>
                    <a:pt x="480059" y="262889"/>
                  </a:lnTo>
                  <a:lnTo>
                    <a:pt x="480059" y="223520"/>
                  </a:lnTo>
                  <a:close/>
                </a:path>
                <a:path w="480060" h="407670">
                  <a:moveTo>
                    <a:pt x="3809" y="262890"/>
                  </a:moveTo>
                  <a:lnTo>
                    <a:pt x="0" y="2628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62890"/>
                  </a:lnTo>
                  <a:close/>
                </a:path>
                <a:path w="480060" h="407670">
                  <a:moveTo>
                    <a:pt x="480059" y="262890"/>
                  </a:moveTo>
                  <a:lnTo>
                    <a:pt x="476250" y="262890"/>
                  </a:lnTo>
                  <a:lnTo>
                    <a:pt x="476250" y="294639"/>
                  </a:lnTo>
                  <a:lnTo>
                    <a:pt x="480059" y="294639"/>
                  </a:lnTo>
                  <a:lnTo>
                    <a:pt x="480059" y="262890"/>
                  </a:lnTo>
                  <a:close/>
                </a:path>
                <a:path w="480060" h="4076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80060" h="407670">
                  <a:moveTo>
                    <a:pt x="480059" y="294640"/>
                  </a:moveTo>
                  <a:lnTo>
                    <a:pt x="476250" y="294640"/>
                  </a:lnTo>
                  <a:lnTo>
                    <a:pt x="476250" y="300989"/>
                  </a:lnTo>
                  <a:lnTo>
                    <a:pt x="480059" y="300989"/>
                  </a:lnTo>
                  <a:lnTo>
                    <a:pt x="480059" y="294640"/>
                  </a:lnTo>
                  <a:close/>
                </a:path>
                <a:path w="480060" h="40767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80060" h="407670">
                  <a:moveTo>
                    <a:pt x="480059" y="300990"/>
                  </a:moveTo>
                  <a:lnTo>
                    <a:pt x="476250" y="300990"/>
                  </a:lnTo>
                  <a:lnTo>
                    <a:pt x="476250" y="307339"/>
                  </a:lnTo>
                  <a:lnTo>
                    <a:pt x="480059" y="307339"/>
                  </a:lnTo>
                  <a:lnTo>
                    <a:pt x="480059" y="300990"/>
                  </a:lnTo>
                  <a:close/>
                </a:path>
                <a:path w="480060" h="4076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80060" h="407670">
                  <a:moveTo>
                    <a:pt x="480059" y="307340"/>
                  </a:moveTo>
                  <a:lnTo>
                    <a:pt x="476250" y="307340"/>
                  </a:lnTo>
                  <a:lnTo>
                    <a:pt x="476250" y="313689"/>
                  </a:lnTo>
                  <a:lnTo>
                    <a:pt x="480059" y="313689"/>
                  </a:lnTo>
                  <a:lnTo>
                    <a:pt x="480059" y="307340"/>
                  </a:lnTo>
                  <a:close/>
                </a:path>
                <a:path w="480060" h="407670">
                  <a:moveTo>
                    <a:pt x="3809" y="313690"/>
                  </a:moveTo>
                  <a:lnTo>
                    <a:pt x="0" y="313690"/>
                  </a:lnTo>
                  <a:lnTo>
                    <a:pt x="0" y="317500"/>
                  </a:lnTo>
                  <a:lnTo>
                    <a:pt x="1269" y="317500"/>
                  </a:lnTo>
                  <a:lnTo>
                    <a:pt x="1269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80060" h="407670">
                  <a:moveTo>
                    <a:pt x="480059" y="313690"/>
                  </a:moveTo>
                  <a:lnTo>
                    <a:pt x="476250" y="313690"/>
                  </a:lnTo>
                  <a:lnTo>
                    <a:pt x="476250" y="320039"/>
                  </a:lnTo>
                  <a:lnTo>
                    <a:pt x="478789" y="320039"/>
                  </a:lnTo>
                  <a:lnTo>
                    <a:pt x="478789" y="317500"/>
                  </a:lnTo>
                  <a:lnTo>
                    <a:pt x="480059" y="317500"/>
                  </a:lnTo>
                  <a:lnTo>
                    <a:pt x="480059" y="313690"/>
                  </a:lnTo>
                  <a:close/>
                </a:path>
                <a:path w="480060" h="407670">
                  <a:moveTo>
                    <a:pt x="3809" y="320040"/>
                  </a:moveTo>
                  <a:lnTo>
                    <a:pt x="2539" y="320040"/>
                  </a:lnTo>
                  <a:lnTo>
                    <a:pt x="2539" y="321310"/>
                  </a:lnTo>
                  <a:lnTo>
                    <a:pt x="3809" y="321310"/>
                  </a:lnTo>
                  <a:lnTo>
                    <a:pt x="3809" y="320040"/>
                  </a:lnTo>
                  <a:close/>
                </a:path>
                <a:path w="480060" h="407670">
                  <a:moveTo>
                    <a:pt x="477519" y="320040"/>
                  </a:moveTo>
                  <a:lnTo>
                    <a:pt x="476250" y="320040"/>
                  </a:lnTo>
                  <a:lnTo>
                    <a:pt x="476250" y="321310"/>
                  </a:lnTo>
                  <a:lnTo>
                    <a:pt x="477519" y="321310"/>
                  </a:lnTo>
                  <a:lnTo>
                    <a:pt x="477519" y="320040"/>
                  </a:lnTo>
                  <a:close/>
                </a:path>
                <a:path w="480060" h="407670">
                  <a:moveTo>
                    <a:pt x="382269" y="406400"/>
                  </a:moveTo>
                  <a:lnTo>
                    <a:pt x="101600" y="406400"/>
                  </a:lnTo>
                  <a:lnTo>
                    <a:pt x="101600" y="407669"/>
                  </a:lnTo>
                  <a:lnTo>
                    <a:pt x="382269" y="407669"/>
                  </a:lnTo>
                  <a:lnTo>
                    <a:pt x="382269" y="406400"/>
                  </a:lnTo>
                  <a:close/>
                </a:path>
                <a:path w="480060" h="407670">
                  <a:moveTo>
                    <a:pt x="384809" y="405130"/>
                  </a:moveTo>
                  <a:lnTo>
                    <a:pt x="99059" y="405130"/>
                  </a:lnTo>
                  <a:lnTo>
                    <a:pt x="99059" y="406400"/>
                  </a:lnTo>
                  <a:lnTo>
                    <a:pt x="384809" y="406400"/>
                  </a:lnTo>
                  <a:lnTo>
                    <a:pt x="384809" y="405130"/>
                  </a:lnTo>
                  <a:close/>
                </a:path>
                <a:path w="480060" h="407670">
                  <a:moveTo>
                    <a:pt x="387350" y="403860"/>
                  </a:moveTo>
                  <a:lnTo>
                    <a:pt x="96519" y="403860"/>
                  </a:lnTo>
                  <a:lnTo>
                    <a:pt x="96519" y="405130"/>
                  </a:lnTo>
                  <a:lnTo>
                    <a:pt x="387350" y="405130"/>
                  </a:lnTo>
                  <a:lnTo>
                    <a:pt x="387350" y="40386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710690" y="3642360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39" h="400050">
                  <a:moveTo>
                    <a:pt x="384810" y="2539"/>
                  </a:moveTo>
                  <a:lnTo>
                    <a:pt x="87630" y="2539"/>
                  </a:lnTo>
                  <a:lnTo>
                    <a:pt x="87630" y="3809"/>
                  </a:lnTo>
                  <a:lnTo>
                    <a:pt x="384810" y="3809"/>
                  </a:lnTo>
                  <a:lnTo>
                    <a:pt x="384810" y="2539"/>
                  </a:lnTo>
                  <a:close/>
                </a:path>
                <a:path w="472439" h="400050">
                  <a:moveTo>
                    <a:pt x="382270" y="1269"/>
                  </a:moveTo>
                  <a:lnTo>
                    <a:pt x="90170" y="1269"/>
                  </a:lnTo>
                  <a:lnTo>
                    <a:pt x="90170" y="2539"/>
                  </a:lnTo>
                  <a:lnTo>
                    <a:pt x="382270" y="2539"/>
                  </a:lnTo>
                  <a:lnTo>
                    <a:pt x="382270" y="1269"/>
                  </a:lnTo>
                  <a:close/>
                </a:path>
                <a:path w="472439" h="400050">
                  <a:moveTo>
                    <a:pt x="379730" y="0"/>
                  </a:moveTo>
                  <a:lnTo>
                    <a:pt x="92710" y="0"/>
                  </a:lnTo>
                  <a:lnTo>
                    <a:pt x="92710" y="1269"/>
                  </a:lnTo>
                  <a:lnTo>
                    <a:pt x="379730" y="1269"/>
                  </a:lnTo>
                  <a:lnTo>
                    <a:pt x="379730" y="0"/>
                  </a:lnTo>
                  <a:close/>
                </a:path>
                <a:path w="472439" h="400050">
                  <a:moveTo>
                    <a:pt x="3810" y="78739"/>
                  </a:moveTo>
                  <a:lnTo>
                    <a:pt x="2540" y="78739"/>
                  </a:lnTo>
                  <a:lnTo>
                    <a:pt x="2540" y="80009"/>
                  </a:lnTo>
                  <a:lnTo>
                    <a:pt x="1270" y="80009"/>
                  </a:lnTo>
                  <a:lnTo>
                    <a:pt x="1270" y="81279"/>
                  </a:lnTo>
                  <a:lnTo>
                    <a:pt x="3810" y="81279"/>
                  </a:lnTo>
                  <a:lnTo>
                    <a:pt x="3810" y="78739"/>
                  </a:lnTo>
                  <a:close/>
                </a:path>
                <a:path w="472439" h="400050">
                  <a:moveTo>
                    <a:pt x="469900" y="77469"/>
                  </a:moveTo>
                  <a:lnTo>
                    <a:pt x="468630" y="77469"/>
                  </a:lnTo>
                  <a:lnTo>
                    <a:pt x="468630" y="81279"/>
                  </a:lnTo>
                  <a:lnTo>
                    <a:pt x="471170" y="81279"/>
                  </a:lnTo>
                  <a:lnTo>
                    <a:pt x="471170" y="80009"/>
                  </a:lnTo>
                  <a:lnTo>
                    <a:pt x="469900" y="80009"/>
                  </a:lnTo>
                  <a:lnTo>
                    <a:pt x="469900" y="77469"/>
                  </a:lnTo>
                  <a:close/>
                </a:path>
                <a:path w="472439" h="400050">
                  <a:moveTo>
                    <a:pt x="3810" y="81280"/>
                  </a:moveTo>
                  <a:lnTo>
                    <a:pt x="1270" y="81280"/>
                  </a:lnTo>
                  <a:lnTo>
                    <a:pt x="1270" y="82550"/>
                  </a:lnTo>
                  <a:lnTo>
                    <a:pt x="0" y="8255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1280"/>
                  </a:lnTo>
                  <a:close/>
                </a:path>
                <a:path w="472439" h="400050">
                  <a:moveTo>
                    <a:pt x="472440" y="81280"/>
                  </a:moveTo>
                  <a:lnTo>
                    <a:pt x="468630" y="81280"/>
                  </a:lnTo>
                  <a:lnTo>
                    <a:pt x="468630" y="87629"/>
                  </a:lnTo>
                  <a:lnTo>
                    <a:pt x="472440" y="87629"/>
                  </a:lnTo>
                  <a:lnTo>
                    <a:pt x="472440" y="81280"/>
                  </a:lnTo>
                  <a:close/>
                </a:path>
                <a:path w="472439" h="400050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72439" h="400050">
                  <a:moveTo>
                    <a:pt x="472440" y="87630"/>
                  </a:moveTo>
                  <a:lnTo>
                    <a:pt x="468630" y="87630"/>
                  </a:lnTo>
                  <a:lnTo>
                    <a:pt x="468630" y="93979"/>
                  </a:lnTo>
                  <a:lnTo>
                    <a:pt x="472440" y="93979"/>
                  </a:lnTo>
                  <a:lnTo>
                    <a:pt x="472440" y="87630"/>
                  </a:lnTo>
                  <a:close/>
                </a:path>
                <a:path w="472439" h="400050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72439" h="400050">
                  <a:moveTo>
                    <a:pt x="472440" y="93980"/>
                  </a:moveTo>
                  <a:lnTo>
                    <a:pt x="468630" y="93980"/>
                  </a:lnTo>
                  <a:lnTo>
                    <a:pt x="468630" y="100329"/>
                  </a:lnTo>
                  <a:lnTo>
                    <a:pt x="472440" y="100329"/>
                  </a:lnTo>
                  <a:lnTo>
                    <a:pt x="472440" y="93980"/>
                  </a:lnTo>
                  <a:close/>
                </a:path>
                <a:path w="472439" h="400050">
                  <a:moveTo>
                    <a:pt x="381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10" y="105409"/>
                  </a:lnTo>
                  <a:lnTo>
                    <a:pt x="3810" y="100330"/>
                  </a:lnTo>
                  <a:close/>
                </a:path>
                <a:path w="472439" h="400050">
                  <a:moveTo>
                    <a:pt x="472440" y="100330"/>
                  </a:moveTo>
                  <a:lnTo>
                    <a:pt x="468630" y="100330"/>
                  </a:lnTo>
                  <a:lnTo>
                    <a:pt x="468630" y="105409"/>
                  </a:lnTo>
                  <a:lnTo>
                    <a:pt x="472440" y="105409"/>
                  </a:lnTo>
                  <a:lnTo>
                    <a:pt x="472440" y="100330"/>
                  </a:lnTo>
                  <a:close/>
                </a:path>
                <a:path w="472439" h="400050">
                  <a:moveTo>
                    <a:pt x="3810" y="105410"/>
                  </a:moveTo>
                  <a:lnTo>
                    <a:pt x="0" y="10541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05410"/>
                  </a:lnTo>
                  <a:close/>
                </a:path>
                <a:path w="472439" h="400050">
                  <a:moveTo>
                    <a:pt x="472440" y="105410"/>
                  </a:moveTo>
                  <a:lnTo>
                    <a:pt x="468630" y="105410"/>
                  </a:lnTo>
                  <a:lnTo>
                    <a:pt x="468630" y="119379"/>
                  </a:lnTo>
                  <a:lnTo>
                    <a:pt x="472440" y="119379"/>
                  </a:lnTo>
                  <a:lnTo>
                    <a:pt x="472440" y="105410"/>
                  </a:lnTo>
                  <a:close/>
                </a:path>
                <a:path w="472439" h="400050">
                  <a:moveTo>
                    <a:pt x="381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19380"/>
                  </a:lnTo>
                  <a:close/>
                </a:path>
                <a:path w="472439" h="400050">
                  <a:moveTo>
                    <a:pt x="472440" y="119380"/>
                  </a:moveTo>
                  <a:lnTo>
                    <a:pt x="468630" y="119380"/>
                  </a:lnTo>
                  <a:lnTo>
                    <a:pt x="468630" y="125729"/>
                  </a:lnTo>
                  <a:lnTo>
                    <a:pt x="472440" y="125729"/>
                  </a:lnTo>
                  <a:lnTo>
                    <a:pt x="472440" y="119380"/>
                  </a:lnTo>
                  <a:close/>
                </a:path>
                <a:path w="472439" h="400050">
                  <a:moveTo>
                    <a:pt x="3810" y="125730"/>
                  </a:moveTo>
                  <a:lnTo>
                    <a:pt x="0" y="12573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25730"/>
                  </a:lnTo>
                  <a:close/>
                </a:path>
                <a:path w="472439" h="400050">
                  <a:moveTo>
                    <a:pt x="472440" y="125730"/>
                  </a:moveTo>
                  <a:lnTo>
                    <a:pt x="468630" y="125730"/>
                  </a:lnTo>
                  <a:lnTo>
                    <a:pt x="468630" y="157479"/>
                  </a:lnTo>
                  <a:lnTo>
                    <a:pt x="472440" y="157479"/>
                  </a:lnTo>
                  <a:lnTo>
                    <a:pt x="472440" y="125730"/>
                  </a:lnTo>
                  <a:close/>
                </a:path>
                <a:path w="472439" h="400050">
                  <a:moveTo>
                    <a:pt x="3810" y="157480"/>
                  </a:moveTo>
                  <a:lnTo>
                    <a:pt x="0" y="15748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157480"/>
                  </a:lnTo>
                  <a:close/>
                </a:path>
                <a:path w="472439" h="400050">
                  <a:moveTo>
                    <a:pt x="472440" y="157480"/>
                  </a:moveTo>
                  <a:lnTo>
                    <a:pt x="468630" y="157480"/>
                  </a:lnTo>
                  <a:lnTo>
                    <a:pt x="468630" y="219709"/>
                  </a:lnTo>
                  <a:lnTo>
                    <a:pt x="472440" y="219709"/>
                  </a:lnTo>
                  <a:lnTo>
                    <a:pt x="472440" y="157480"/>
                  </a:lnTo>
                  <a:close/>
                </a:path>
                <a:path w="472439" h="400050">
                  <a:moveTo>
                    <a:pt x="3810" y="219710"/>
                  </a:moveTo>
                  <a:lnTo>
                    <a:pt x="0" y="21971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19710"/>
                  </a:lnTo>
                  <a:close/>
                </a:path>
                <a:path w="472439" h="400050">
                  <a:moveTo>
                    <a:pt x="472440" y="219710"/>
                  </a:moveTo>
                  <a:lnTo>
                    <a:pt x="468630" y="219710"/>
                  </a:lnTo>
                  <a:lnTo>
                    <a:pt x="468630" y="259079"/>
                  </a:lnTo>
                  <a:lnTo>
                    <a:pt x="472440" y="259079"/>
                  </a:lnTo>
                  <a:lnTo>
                    <a:pt x="472440" y="219710"/>
                  </a:lnTo>
                  <a:close/>
                </a:path>
                <a:path w="472439" h="400050">
                  <a:moveTo>
                    <a:pt x="3810" y="259080"/>
                  </a:moveTo>
                  <a:lnTo>
                    <a:pt x="0" y="2590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59080"/>
                  </a:lnTo>
                  <a:close/>
                </a:path>
                <a:path w="472439" h="400050">
                  <a:moveTo>
                    <a:pt x="472440" y="259080"/>
                  </a:moveTo>
                  <a:lnTo>
                    <a:pt x="468630" y="259080"/>
                  </a:lnTo>
                  <a:lnTo>
                    <a:pt x="468630" y="290829"/>
                  </a:lnTo>
                  <a:lnTo>
                    <a:pt x="472440" y="290829"/>
                  </a:lnTo>
                  <a:lnTo>
                    <a:pt x="472440" y="259080"/>
                  </a:lnTo>
                  <a:close/>
                </a:path>
                <a:path w="472439" h="40005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72439" h="400050">
                  <a:moveTo>
                    <a:pt x="472440" y="290830"/>
                  </a:moveTo>
                  <a:lnTo>
                    <a:pt x="468630" y="290830"/>
                  </a:lnTo>
                  <a:lnTo>
                    <a:pt x="468630" y="297179"/>
                  </a:lnTo>
                  <a:lnTo>
                    <a:pt x="472440" y="297179"/>
                  </a:lnTo>
                  <a:lnTo>
                    <a:pt x="472440" y="290830"/>
                  </a:lnTo>
                  <a:close/>
                </a:path>
                <a:path w="472439" h="40005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72439" h="400050">
                  <a:moveTo>
                    <a:pt x="472440" y="297180"/>
                  </a:moveTo>
                  <a:lnTo>
                    <a:pt x="468630" y="297180"/>
                  </a:lnTo>
                  <a:lnTo>
                    <a:pt x="468630" y="303529"/>
                  </a:lnTo>
                  <a:lnTo>
                    <a:pt x="472440" y="303529"/>
                  </a:lnTo>
                  <a:lnTo>
                    <a:pt x="472440" y="297180"/>
                  </a:lnTo>
                  <a:close/>
                </a:path>
                <a:path w="472439" h="40005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72439" h="400050">
                  <a:moveTo>
                    <a:pt x="472440" y="303530"/>
                  </a:moveTo>
                  <a:lnTo>
                    <a:pt x="468630" y="303530"/>
                  </a:lnTo>
                  <a:lnTo>
                    <a:pt x="468630" y="309879"/>
                  </a:lnTo>
                  <a:lnTo>
                    <a:pt x="472440" y="309879"/>
                  </a:lnTo>
                  <a:lnTo>
                    <a:pt x="472440" y="303530"/>
                  </a:lnTo>
                  <a:close/>
                </a:path>
                <a:path w="472439" h="40005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72439" h="400050">
                  <a:moveTo>
                    <a:pt x="472440" y="309880"/>
                  </a:moveTo>
                  <a:lnTo>
                    <a:pt x="468630" y="309880"/>
                  </a:lnTo>
                  <a:lnTo>
                    <a:pt x="468630" y="316229"/>
                  </a:lnTo>
                  <a:lnTo>
                    <a:pt x="472440" y="316229"/>
                  </a:lnTo>
                  <a:lnTo>
                    <a:pt x="472440" y="309880"/>
                  </a:lnTo>
                  <a:close/>
                </a:path>
                <a:path w="472439" h="400050">
                  <a:moveTo>
                    <a:pt x="3810" y="316230"/>
                  </a:moveTo>
                  <a:lnTo>
                    <a:pt x="0" y="316230"/>
                  </a:lnTo>
                  <a:lnTo>
                    <a:pt x="0" y="318769"/>
                  </a:lnTo>
                  <a:lnTo>
                    <a:pt x="1270" y="318769"/>
                  </a:lnTo>
                  <a:lnTo>
                    <a:pt x="1270" y="321309"/>
                  </a:lnTo>
                  <a:lnTo>
                    <a:pt x="2540" y="321309"/>
                  </a:lnTo>
                  <a:lnTo>
                    <a:pt x="254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72439" h="400050">
                  <a:moveTo>
                    <a:pt x="472440" y="316230"/>
                  </a:moveTo>
                  <a:lnTo>
                    <a:pt x="468630" y="316230"/>
                  </a:lnTo>
                  <a:lnTo>
                    <a:pt x="468630" y="322579"/>
                  </a:lnTo>
                  <a:lnTo>
                    <a:pt x="469900" y="322579"/>
                  </a:lnTo>
                  <a:lnTo>
                    <a:pt x="469900" y="321309"/>
                  </a:lnTo>
                  <a:lnTo>
                    <a:pt x="471170" y="321309"/>
                  </a:lnTo>
                  <a:lnTo>
                    <a:pt x="471170" y="320039"/>
                  </a:lnTo>
                  <a:lnTo>
                    <a:pt x="472440" y="320039"/>
                  </a:lnTo>
                  <a:lnTo>
                    <a:pt x="472440" y="316230"/>
                  </a:lnTo>
                  <a:close/>
                </a:path>
                <a:path w="472439" h="400050">
                  <a:moveTo>
                    <a:pt x="469900" y="322580"/>
                  </a:moveTo>
                  <a:lnTo>
                    <a:pt x="468630" y="322580"/>
                  </a:lnTo>
                  <a:lnTo>
                    <a:pt x="468630" y="323850"/>
                  </a:lnTo>
                  <a:lnTo>
                    <a:pt x="469900" y="323850"/>
                  </a:lnTo>
                  <a:lnTo>
                    <a:pt x="469900" y="322580"/>
                  </a:lnTo>
                  <a:close/>
                </a:path>
                <a:path w="472439" h="400050">
                  <a:moveTo>
                    <a:pt x="388619" y="397509"/>
                  </a:moveTo>
                  <a:lnTo>
                    <a:pt x="87630" y="397509"/>
                  </a:lnTo>
                  <a:lnTo>
                    <a:pt x="87630" y="398779"/>
                  </a:lnTo>
                  <a:lnTo>
                    <a:pt x="388619" y="398779"/>
                  </a:lnTo>
                  <a:lnTo>
                    <a:pt x="388619" y="397509"/>
                  </a:lnTo>
                  <a:close/>
                </a:path>
                <a:path w="472439" h="400050">
                  <a:moveTo>
                    <a:pt x="389890" y="396239"/>
                  </a:moveTo>
                  <a:lnTo>
                    <a:pt x="83820" y="396239"/>
                  </a:lnTo>
                  <a:lnTo>
                    <a:pt x="83820" y="397509"/>
                  </a:lnTo>
                  <a:lnTo>
                    <a:pt x="389890" y="397509"/>
                  </a:lnTo>
                  <a:lnTo>
                    <a:pt x="389890" y="396239"/>
                  </a:lnTo>
                  <a:close/>
                </a:path>
                <a:path w="472439" h="400050">
                  <a:moveTo>
                    <a:pt x="386080" y="398780"/>
                  </a:moveTo>
                  <a:lnTo>
                    <a:pt x="90170" y="398780"/>
                  </a:lnTo>
                  <a:lnTo>
                    <a:pt x="90170" y="400050"/>
                  </a:lnTo>
                  <a:lnTo>
                    <a:pt x="386080" y="400050"/>
                  </a:lnTo>
                  <a:lnTo>
                    <a:pt x="386080" y="398780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714499" y="3646170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29">
                  <a:moveTo>
                    <a:pt x="383540" y="0"/>
                  </a:moveTo>
                  <a:lnTo>
                    <a:pt x="81280" y="0"/>
                  </a:lnTo>
                  <a:lnTo>
                    <a:pt x="81280" y="1269"/>
                  </a:lnTo>
                  <a:lnTo>
                    <a:pt x="383540" y="1269"/>
                  </a:lnTo>
                  <a:lnTo>
                    <a:pt x="383540" y="0"/>
                  </a:lnTo>
                  <a:close/>
                </a:path>
                <a:path w="464819" h="392429">
                  <a:moveTo>
                    <a:pt x="387350" y="2539"/>
                  </a:moveTo>
                  <a:lnTo>
                    <a:pt x="77469" y="2539"/>
                  </a:lnTo>
                  <a:lnTo>
                    <a:pt x="77469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64819" h="392429">
                  <a:moveTo>
                    <a:pt x="386080" y="1269"/>
                  </a:moveTo>
                  <a:lnTo>
                    <a:pt x="80010" y="1269"/>
                  </a:lnTo>
                  <a:lnTo>
                    <a:pt x="80010" y="2539"/>
                  </a:lnTo>
                  <a:lnTo>
                    <a:pt x="386080" y="2539"/>
                  </a:lnTo>
                  <a:lnTo>
                    <a:pt x="386080" y="1269"/>
                  </a:lnTo>
                  <a:close/>
                </a:path>
                <a:path w="464819" h="392429">
                  <a:moveTo>
                    <a:pt x="462280" y="68579"/>
                  </a:moveTo>
                  <a:lnTo>
                    <a:pt x="461010" y="68579"/>
                  </a:lnTo>
                  <a:lnTo>
                    <a:pt x="461010" y="71119"/>
                  </a:lnTo>
                  <a:lnTo>
                    <a:pt x="463550" y="71119"/>
                  </a:lnTo>
                  <a:lnTo>
                    <a:pt x="463550" y="69849"/>
                  </a:lnTo>
                  <a:lnTo>
                    <a:pt x="462280" y="69849"/>
                  </a:lnTo>
                  <a:lnTo>
                    <a:pt x="462280" y="68579"/>
                  </a:lnTo>
                  <a:close/>
                </a:path>
                <a:path w="464819" h="392429">
                  <a:moveTo>
                    <a:pt x="2539" y="71119"/>
                  </a:moveTo>
                  <a:lnTo>
                    <a:pt x="1269" y="71119"/>
                  </a:lnTo>
                  <a:lnTo>
                    <a:pt x="1269" y="73659"/>
                  </a:lnTo>
                  <a:lnTo>
                    <a:pt x="0" y="73659"/>
                  </a:lnTo>
                  <a:lnTo>
                    <a:pt x="0" y="77469"/>
                  </a:lnTo>
                  <a:lnTo>
                    <a:pt x="2539" y="77469"/>
                  </a:lnTo>
                  <a:lnTo>
                    <a:pt x="2539" y="71119"/>
                  </a:lnTo>
                  <a:close/>
                </a:path>
                <a:path w="464819" h="392429">
                  <a:moveTo>
                    <a:pt x="463550" y="71119"/>
                  </a:moveTo>
                  <a:lnTo>
                    <a:pt x="461010" y="71119"/>
                  </a:lnTo>
                  <a:lnTo>
                    <a:pt x="461010" y="77469"/>
                  </a:lnTo>
                  <a:lnTo>
                    <a:pt x="464819" y="77469"/>
                  </a:lnTo>
                  <a:lnTo>
                    <a:pt x="464819" y="72389"/>
                  </a:lnTo>
                  <a:lnTo>
                    <a:pt x="463550" y="72389"/>
                  </a:lnTo>
                  <a:lnTo>
                    <a:pt x="463550" y="71119"/>
                  </a:lnTo>
                  <a:close/>
                </a:path>
                <a:path w="464819" h="392429">
                  <a:moveTo>
                    <a:pt x="253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539" y="83819"/>
                  </a:lnTo>
                  <a:lnTo>
                    <a:pt x="2539" y="77469"/>
                  </a:lnTo>
                  <a:close/>
                </a:path>
                <a:path w="464819" h="392429">
                  <a:moveTo>
                    <a:pt x="464819" y="77469"/>
                  </a:moveTo>
                  <a:lnTo>
                    <a:pt x="461010" y="77469"/>
                  </a:lnTo>
                  <a:lnTo>
                    <a:pt x="461010" y="83819"/>
                  </a:lnTo>
                  <a:lnTo>
                    <a:pt x="464819" y="83819"/>
                  </a:lnTo>
                  <a:lnTo>
                    <a:pt x="464819" y="77469"/>
                  </a:lnTo>
                  <a:close/>
                </a:path>
                <a:path w="464819" h="392429">
                  <a:moveTo>
                    <a:pt x="253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539" y="90169"/>
                  </a:lnTo>
                  <a:lnTo>
                    <a:pt x="2539" y="83819"/>
                  </a:lnTo>
                  <a:close/>
                </a:path>
                <a:path w="464819" h="392429">
                  <a:moveTo>
                    <a:pt x="464819" y="83819"/>
                  </a:moveTo>
                  <a:lnTo>
                    <a:pt x="461010" y="83819"/>
                  </a:lnTo>
                  <a:lnTo>
                    <a:pt x="461010" y="90169"/>
                  </a:lnTo>
                  <a:lnTo>
                    <a:pt x="464819" y="90169"/>
                  </a:lnTo>
                  <a:lnTo>
                    <a:pt x="464819" y="83819"/>
                  </a:lnTo>
                  <a:close/>
                </a:path>
                <a:path w="464819" h="392429">
                  <a:moveTo>
                    <a:pt x="253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539" y="96519"/>
                  </a:lnTo>
                  <a:lnTo>
                    <a:pt x="2539" y="90169"/>
                  </a:lnTo>
                  <a:close/>
                </a:path>
                <a:path w="464819" h="392429">
                  <a:moveTo>
                    <a:pt x="464819" y="90169"/>
                  </a:moveTo>
                  <a:lnTo>
                    <a:pt x="461010" y="90169"/>
                  </a:lnTo>
                  <a:lnTo>
                    <a:pt x="461010" y="96519"/>
                  </a:lnTo>
                  <a:lnTo>
                    <a:pt x="464819" y="96519"/>
                  </a:lnTo>
                  <a:lnTo>
                    <a:pt x="464819" y="90169"/>
                  </a:lnTo>
                  <a:close/>
                </a:path>
                <a:path w="464819" h="392429">
                  <a:moveTo>
                    <a:pt x="2539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2539" y="101599"/>
                  </a:lnTo>
                  <a:lnTo>
                    <a:pt x="2539" y="96519"/>
                  </a:lnTo>
                  <a:close/>
                </a:path>
                <a:path w="464819" h="392429">
                  <a:moveTo>
                    <a:pt x="464819" y="96519"/>
                  </a:moveTo>
                  <a:lnTo>
                    <a:pt x="461010" y="96519"/>
                  </a:lnTo>
                  <a:lnTo>
                    <a:pt x="461010" y="101599"/>
                  </a:lnTo>
                  <a:lnTo>
                    <a:pt x="464819" y="101599"/>
                  </a:lnTo>
                  <a:lnTo>
                    <a:pt x="464819" y="96519"/>
                  </a:lnTo>
                  <a:close/>
                </a:path>
                <a:path w="464819" h="392429">
                  <a:moveTo>
                    <a:pt x="2539" y="101600"/>
                  </a:moveTo>
                  <a:lnTo>
                    <a:pt x="0" y="101600"/>
                  </a:lnTo>
                  <a:lnTo>
                    <a:pt x="0" y="115569"/>
                  </a:lnTo>
                  <a:lnTo>
                    <a:pt x="2539" y="115569"/>
                  </a:lnTo>
                  <a:lnTo>
                    <a:pt x="2539" y="101600"/>
                  </a:lnTo>
                  <a:close/>
                </a:path>
                <a:path w="464819" h="392429">
                  <a:moveTo>
                    <a:pt x="464819" y="101600"/>
                  </a:moveTo>
                  <a:lnTo>
                    <a:pt x="461010" y="101600"/>
                  </a:lnTo>
                  <a:lnTo>
                    <a:pt x="461010" y="115569"/>
                  </a:lnTo>
                  <a:lnTo>
                    <a:pt x="464819" y="115569"/>
                  </a:lnTo>
                  <a:lnTo>
                    <a:pt x="464819" y="101600"/>
                  </a:lnTo>
                  <a:close/>
                </a:path>
                <a:path w="464819" h="392429">
                  <a:moveTo>
                    <a:pt x="253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539" y="121919"/>
                  </a:lnTo>
                  <a:lnTo>
                    <a:pt x="2539" y="115569"/>
                  </a:lnTo>
                  <a:close/>
                </a:path>
                <a:path w="464819" h="392429">
                  <a:moveTo>
                    <a:pt x="464819" y="115569"/>
                  </a:moveTo>
                  <a:lnTo>
                    <a:pt x="461010" y="115569"/>
                  </a:lnTo>
                  <a:lnTo>
                    <a:pt x="461010" y="121919"/>
                  </a:lnTo>
                  <a:lnTo>
                    <a:pt x="464819" y="121919"/>
                  </a:lnTo>
                  <a:lnTo>
                    <a:pt x="464819" y="115569"/>
                  </a:lnTo>
                  <a:close/>
                </a:path>
                <a:path w="464819" h="392429">
                  <a:moveTo>
                    <a:pt x="2539" y="121919"/>
                  </a:moveTo>
                  <a:lnTo>
                    <a:pt x="0" y="121919"/>
                  </a:lnTo>
                  <a:lnTo>
                    <a:pt x="0" y="153669"/>
                  </a:lnTo>
                  <a:lnTo>
                    <a:pt x="2539" y="153669"/>
                  </a:lnTo>
                  <a:lnTo>
                    <a:pt x="2539" y="121919"/>
                  </a:lnTo>
                  <a:close/>
                </a:path>
                <a:path w="464819" h="392429">
                  <a:moveTo>
                    <a:pt x="464819" y="121919"/>
                  </a:moveTo>
                  <a:lnTo>
                    <a:pt x="461010" y="121919"/>
                  </a:lnTo>
                  <a:lnTo>
                    <a:pt x="461010" y="153669"/>
                  </a:lnTo>
                  <a:lnTo>
                    <a:pt x="464819" y="153669"/>
                  </a:lnTo>
                  <a:lnTo>
                    <a:pt x="464819" y="121919"/>
                  </a:lnTo>
                  <a:close/>
                </a:path>
                <a:path w="464819" h="392429">
                  <a:moveTo>
                    <a:pt x="2539" y="153669"/>
                  </a:moveTo>
                  <a:lnTo>
                    <a:pt x="0" y="153669"/>
                  </a:lnTo>
                  <a:lnTo>
                    <a:pt x="0" y="215899"/>
                  </a:lnTo>
                  <a:lnTo>
                    <a:pt x="2539" y="215899"/>
                  </a:lnTo>
                  <a:lnTo>
                    <a:pt x="2539" y="153669"/>
                  </a:lnTo>
                  <a:close/>
                </a:path>
                <a:path w="464819" h="392429">
                  <a:moveTo>
                    <a:pt x="464819" y="153669"/>
                  </a:moveTo>
                  <a:lnTo>
                    <a:pt x="461010" y="153669"/>
                  </a:lnTo>
                  <a:lnTo>
                    <a:pt x="461010" y="215899"/>
                  </a:lnTo>
                  <a:lnTo>
                    <a:pt x="464819" y="215899"/>
                  </a:lnTo>
                  <a:lnTo>
                    <a:pt x="464819" y="153669"/>
                  </a:lnTo>
                  <a:close/>
                </a:path>
                <a:path w="464819" h="392429">
                  <a:moveTo>
                    <a:pt x="2539" y="215900"/>
                  </a:moveTo>
                  <a:lnTo>
                    <a:pt x="0" y="215900"/>
                  </a:lnTo>
                  <a:lnTo>
                    <a:pt x="0" y="255269"/>
                  </a:lnTo>
                  <a:lnTo>
                    <a:pt x="2539" y="255269"/>
                  </a:lnTo>
                  <a:lnTo>
                    <a:pt x="2539" y="215900"/>
                  </a:lnTo>
                  <a:close/>
                </a:path>
                <a:path w="464819" h="392429">
                  <a:moveTo>
                    <a:pt x="464819" y="215900"/>
                  </a:moveTo>
                  <a:lnTo>
                    <a:pt x="461010" y="215900"/>
                  </a:lnTo>
                  <a:lnTo>
                    <a:pt x="461010" y="255269"/>
                  </a:lnTo>
                  <a:lnTo>
                    <a:pt x="464819" y="255269"/>
                  </a:lnTo>
                  <a:lnTo>
                    <a:pt x="464819" y="215900"/>
                  </a:lnTo>
                  <a:close/>
                </a:path>
                <a:path w="464819" h="392429">
                  <a:moveTo>
                    <a:pt x="2539" y="255269"/>
                  </a:moveTo>
                  <a:lnTo>
                    <a:pt x="0" y="255269"/>
                  </a:lnTo>
                  <a:lnTo>
                    <a:pt x="0" y="287019"/>
                  </a:lnTo>
                  <a:lnTo>
                    <a:pt x="2539" y="287019"/>
                  </a:lnTo>
                  <a:lnTo>
                    <a:pt x="2539" y="255269"/>
                  </a:lnTo>
                  <a:close/>
                </a:path>
                <a:path w="464819" h="392429">
                  <a:moveTo>
                    <a:pt x="464819" y="255269"/>
                  </a:moveTo>
                  <a:lnTo>
                    <a:pt x="461010" y="255269"/>
                  </a:lnTo>
                  <a:lnTo>
                    <a:pt x="461010" y="287019"/>
                  </a:lnTo>
                  <a:lnTo>
                    <a:pt x="464819" y="287019"/>
                  </a:lnTo>
                  <a:lnTo>
                    <a:pt x="464819" y="255269"/>
                  </a:lnTo>
                  <a:close/>
                </a:path>
                <a:path w="464819" h="392429">
                  <a:moveTo>
                    <a:pt x="253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539" y="293369"/>
                  </a:lnTo>
                  <a:lnTo>
                    <a:pt x="2539" y="287019"/>
                  </a:lnTo>
                  <a:close/>
                </a:path>
                <a:path w="464819" h="392429">
                  <a:moveTo>
                    <a:pt x="464819" y="287019"/>
                  </a:moveTo>
                  <a:lnTo>
                    <a:pt x="461010" y="287019"/>
                  </a:lnTo>
                  <a:lnTo>
                    <a:pt x="461010" y="293369"/>
                  </a:lnTo>
                  <a:lnTo>
                    <a:pt x="464819" y="293369"/>
                  </a:lnTo>
                  <a:lnTo>
                    <a:pt x="464819" y="287019"/>
                  </a:lnTo>
                  <a:close/>
                </a:path>
                <a:path w="464819" h="392429">
                  <a:moveTo>
                    <a:pt x="253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39" y="299719"/>
                  </a:lnTo>
                  <a:lnTo>
                    <a:pt x="2539" y="293369"/>
                  </a:lnTo>
                  <a:close/>
                </a:path>
                <a:path w="464819" h="392429">
                  <a:moveTo>
                    <a:pt x="464819" y="293369"/>
                  </a:moveTo>
                  <a:lnTo>
                    <a:pt x="461010" y="293369"/>
                  </a:lnTo>
                  <a:lnTo>
                    <a:pt x="461010" y="299719"/>
                  </a:lnTo>
                  <a:lnTo>
                    <a:pt x="464819" y="299719"/>
                  </a:lnTo>
                  <a:lnTo>
                    <a:pt x="464819" y="293369"/>
                  </a:lnTo>
                  <a:close/>
                </a:path>
                <a:path w="464819" h="392429">
                  <a:moveTo>
                    <a:pt x="253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39" y="306069"/>
                  </a:lnTo>
                  <a:lnTo>
                    <a:pt x="2539" y="299719"/>
                  </a:lnTo>
                  <a:close/>
                </a:path>
                <a:path w="464819" h="392429">
                  <a:moveTo>
                    <a:pt x="464819" y="299719"/>
                  </a:moveTo>
                  <a:lnTo>
                    <a:pt x="461010" y="299719"/>
                  </a:lnTo>
                  <a:lnTo>
                    <a:pt x="461010" y="306069"/>
                  </a:lnTo>
                  <a:lnTo>
                    <a:pt x="464819" y="306069"/>
                  </a:lnTo>
                  <a:lnTo>
                    <a:pt x="464819" y="299719"/>
                  </a:lnTo>
                  <a:close/>
                </a:path>
                <a:path w="464819" h="392429">
                  <a:moveTo>
                    <a:pt x="253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539" y="312419"/>
                  </a:lnTo>
                  <a:lnTo>
                    <a:pt x="2539" y="306069"/>
                  </a:lnTo>
                  <a:close/>
                </a:path>
                <a:path w="464819" h="392429">
                  <a:moveTo>
                    <a:pt x="464819" y="306069"/>
                  </a:moveTo>
                  <a:lnTo>
                    <a:pt x="461010" y="306069"/>
                  </a:lnTo>
                  <a:lnTo>
                    <a:pt x="461010" y="312419"/>
                  </a:lnTo>
                  <a:lnTo>
                    <a:pt x="464819" y="312419"/>
                  </a:lnTo>
                  <a:lnTo>
                    <a:pt x="464819" y="306069"/>
                  </a:lnTo>
                  <a:close/>
                </a:path>
                <a:path w="464819" h="392429">
                  <a:moveTo>
                    <a:pt x="253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539" y="318769"/>
                  </a:lnTo>
                  <a:lnTo>
                    <a:pt x="2539" y="312419"/>
                  </a:lnTo>
                  <a:close/>
                </a:path>
                <a:path w="464819" h="392429">
                  <a:moveTo>
                    <a:pt x="464819" y="312419"/>
                  </a:moveTo>
                  <a:lnTo>
                    <a:pt x="461010" y="312419"/>
                  </a:lnTo>
                  <a:lnTo>
                    <a:pt x="461010" y="318769"/>
                  </a:lnTo>
                  <a:lnTo>
                    <a:pt x="464819" y="318769"/>
                  </a:lnTo>
                  <a:lnTo>
                    <a:pt x="464819" y="312419"/>
                  </a:lnTo>
                  <a:close/>
                </a:path>
                <a:path w="464819" h="392429">
                  <a:moveTo>
                    <a:pt x="464819" y="318769"/>
                  </a:moveTo>
                  <a:lnTo>
                    <a:pt x="461010" y="318769"/>
                  </a:lnTo>
                  <a:lnTo>
                    <a:pt x="461010" y="325119"/>
                  </a:lnTo>
                  <a:lnTo>
                    <a:pt x="462280" y="325119"/>
                  </a:lnTo>
                  <a:lnTo>
                    <a:pt x="462280" y="323849"/>
                  </a:lnTo>
                  <a:lnTo>
                    <a:pt x="463550" y="323849"/>
                  </a:lnTo>
                  <a:lnTo>
                    <a:pt x="463550" y="321309"/>
                  </a:lnTo>
                  <a:lnTo>
                    <a:pt x="464819" y="321309"/>
                  </a:lnTo>
                  <a:lnTo>
                    <a:pt x="464819" y="318769"/>
                  </a:lnTo>
                  <a:close/>
                </a:path>
                <a:path w="464819" h="392429">
                  <a:moveTo>
                    <a:pt x="253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1269" y="320039"/>
                  </a:lnTo>
                  <a:lnTo>
                    <a:pt x="1269" y="322579"/>
                  </a:lnTo>
                  <a:lnTo>
                    <a:pt x="2539" y="322579"/>
                  </a:lnTo>
                  <a:lnTo>
                    <a:pt x="2539" y="318769"/>
                  </a:lnTo>
                  <a:close/>
                </a:path>
                <a:path w="464819" h="392429">
                  <a:moveTo>
                    <a:pt x="388619" y="391159"/>
                  </a:moveTo>
                  <a:lnTo>
                    <a:pt x="78739" y="391159"/>
                  </a:lnTo>
                  <a:lnTo>
                    <a:pt x="78739" y="392429"/>
                  </a:lnTo>
                  <a:lnTo>
                    <a:pt x="388619" y="392429"/>
                  </a:lnTo>
                  <a:lnTo>
                    <a:pt x="388619" y="391159"/>
                  </a:lnTo>
                  <a:close/>
                </a:path>
                <a:path w="464819" h="392429">
                  <a:moveTo>
                    <a:pt x="389889" y="389889"/>
                  </a:moveTo>
                  <a:lnTo>
                    <a:pt x="76200" y="389889"/>
                  </a:lnTo>
                  <a:lnTo>
                    <a:pt x="76200" y="391159"/>
                  </a:lnTo>
                  <a:lnTo>
                    <a:pt x="389889" y="391159"/>
                  </a:lnTo>
                  <a:lnTo>
                    <a:pt x="389889" y="389889"/>
                  </a:lnTo>
                  <a:close/>
                </a:path>
                <a:path w="464819" h="392429">
                  <a:moveTo>
                    <a:pt x="392430" y="388619"/>
                  </a:moveTo>
                  <a:lnTo>
                    <a:pt x="74930" y="388619"/>
                  </a:lnTo>
                  <a:lnTo>
                    <a:pt x="74930" y="389889"/>
                  </a:lnTo>
                  <a:lnTo>
                    <a:pt x="392430" y="389889"/>
                  </a:lnTo>
                  <a:lnTo>
                    <a:pt x="392430" y="388619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717040" y="364998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91160" y="2540"/>
                  </a:moveTo>
                  <a:lnTo>
                    <a:pt x="68580" y="2540"/>
                  </a:lnTo>
                  <a:lnTo>
                    <a:pt x="68580" y="3810"/>
                  </a:lnTo>
                  <a:lnTo>
                    <a:pt x="391160" y="3810"/>
                  </a:lnTo>
                  <a:lnTo>
                    <a:pt x="391160" y="2540"/>
                  </a:lnTo>
                  <a:close/>
                </a:path>
                <a:path w="458469" h="384810">
                  <a:moveTo>
                    <a:pt x="388620" y="1270"/>
                  </a:moveTo>
                  <a:lnTo>
                    <a:pt x="71120" y="1270"/>
                  </a:lnTo>
                  <a:lnTo>
                    <a:pt x="71120" y="2540"/>
                  </a:lnTo>
                  <a:lnTo>
                    <a:pt x="388620" y="2540"/>
                  </a:lnTo>
                  <a:lnTo>
                    <a:pt x="388620" y="1270"/>
                  </a:lnTo>
                  <a:close/>
                </a:path>
                <a:path w="458469" h="384810">
                  <a:moveTo>
                    <a:pt x="387350" y="0"/>
                  </a:moveTo>
                  <a:lnTo>
                    <a:pt x="72390" y="0"/>
                  </a:lnTo>
                  <a:lnTo>
                    <a:pt x="72390" y="1270"/>
                  </a:lnTo>
                  <a:lnTo>
                    <a:pt x="387350" y="1270"/>
                  </a:lnTo>
                  <a:lnTo>
                    <a:pt x="387350" y="0"/>
                  </a:lnTo>
                  <a:close/>
                </a:path>
                <a:path w="458469" h="384810">
                  <a:moveTo>
                    <a:pt x="455930" y="59690"/>
                  </a:moveTo>
                  <a:lnTo>
                    <a:pt x="454660" y="59690"/>
                  </a:lnTo>
                  <a:lnTo>
                    <a:pt x="454660" y="60960"/>
                  </a:lnTo>
                  <a:lnTo>
                    <a:pt x="455930" y="60960"/>
                  </a:lnTo>
                  <a:lnTo>
                    <a:pt x="455930" y="59690"/>
                  </a:lnTo>
                  <a:close/>
                </a:path>
                <a:path w="458469" h="384810">
                  <a:moveTo>
                    <a:pt x="3810" y="62230"/>
                  </a:moveTo>
                  <a:lnTo>
                    <a:pt x="2540" y="62230"/>
                  </a:lnTo>
                  <a:lnTo>
                    <a:pt x="2540" y="64770"/>
                  </a:lnTo>
                  <a:lnTo>
                    <a:pt x="1270" y="64770"/>
                  </a:lnTo>
                  <a:lnTo>
                    <a:pt x="1270" y="66040"/>
                  </a:lnTo>
                  <a:lnTo>
                    <a:pt x="0" y="6604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2230"/>
                  </a:lnTo>
                  <a:close/>
                </a:path>
                <a:path w="458469" h="384810">
                  <a:moveTo>
                    <a:pt x="457200" y="60960"/>
                  </a:moveTo>
                  <a:lnTo>
                    <a:pt x="454660" y="60960"/>
                  </a:lnTo>
                  <a:lnTo>
                    <a:pt x="454660" y="67310"/>
                  </a:lnTo>
                  <a:lnTo>
                    <a:pt x="458470" y="67310"/>
                  </a:lnTo>
                  <a:lnTo>
                    <a:pt x="458470" y="62230"/>
                  </a:lnTo>
                  <a:lnTo>
                    <a:pt x="457200" y="62230"/>
                  </a:lnTo>
                  <a:lnTo>
                    <a:pt x="457200" y="60960"/>
                  </a:lnTo>
                  <a:close/>
                </a:path>
                <a:path w="458469" h="384810">
                  <a:moveTo>
                    <a:pt x="381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7310"/>
                  </a:lnTo>
                  <a:close/>
                </a:path>
                <a:path w="458469" h="384810">
                  <a:moveTo>
                    <a:pt x="458470" y="67310"/>
                  </a:moveTo>
                  <a:lnTo>
                    <a:pt x="454660" y="67310"/>
                  </a:lnTo>
                  <a:lnTo>
                    <a:pt x="454660" y="73660"/>
                  </a:lnTo>
                  <a:lnTo>
                    <a:pt x="458470" y="73660"/>
                  </a:lnTo>
                  <a:lnTo>
                    <a:pt x="458470" y="67310"/>
                  </a:lnTo>
                  <a:close/>
                </a:path>
                <a:path w="458469" h="384810">
                  <a:moveTo>
                    <a:pt x="381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3660"/>
                  </a:lnTo>
                  <a:close/>
                </a:path>
                <a:path w="458469" h="384810">
                  <a:moveTo>
                    <a:pt x="458470" y="73660"/>
                  </a:moveTo>
                  <a:lnTo>
                    <a:pt x="454660" y="73660"/>
                  </a:lnTo>
                  <a:lnTo>
                    <a:pt x="454660" y="80010"/>
                  </a:lnTo>
                  <a:lnTo>
                    <a:pt x="458470" y="80010"/>
                  </a:lnTo>
                  <a:lnTo>
                    <a:pt x="458470" y="73660"/>
                  </a:lnTo>
                  <a:close/>
                </a:path>
                <a:path w="458469" h="384810">
                  <a:moveTo>
                    <a:pt x="381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80010"/>
                  </a:lnTo>
                  <a:close/>
                </a:path>
                <a:path w="458469" h="384810">
                  <a:moveTo>
                    <a:pt x="458470" y="80010"/>
                  </a:moveTo>
                  <a:lnTo>
                    <a:pt x="454660" y="80010"/>
                  </a:lnTo>
                  <a:lnTo>
                    <a:pt x="454660" y="86360"/>
                  </a:lnTo>
                  <a:lnTo>
                    <a:pt x="458470" y="86360"/>
                  </a:lnTo>
                  <a:lnTo>
                    <a:pt x="458470" y="80010"/>
                  </a:lnTo>
                  <a:close/>
                </a:path>
                <a:path w="458469" h="384810">
                  <a:moveTo>
                    <a:pt x="381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6360"/>
                  </a:lnTo>
                  <a:close/>
                </a:path>
                <a:path w="458469" h="384810">
                  <a:moveTo>
                    <a:pt x="458470" y="86360"/>
                  </a:moveTo>
                  <a:lnTo>
                    <a:pt x="454660" y="86360"/>
                  </a:lnTo>
                  <a:lnTo>
                    <a:pt x="454660" y="92710"/>
                  </a:lnTo>
                  <a:lnTo>
                    <a:pt x="458470" y="92710"/>
                  </a:lnTo>
                  <a:lnTo>
                    <a:pt x="458470" y="86360"/>
                  </a:lnTo>
                  <a:close/>
                </a:path>
                <a:path w="458469" h="384810">
                  <a:moveTo>
                    <a:pt x="381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3810" y="97790"/>
                  </a:lnTo>
                  <a:lnTo>
                    <a:pt x="3810" y="92710"/>
                  </a:lnTo>
                  <a:close/>
                </a:path>
                <a:path w="458469" h="384810">
                  <a:moveTo>
                    <a:pt x="458470" y="92710"/>
                  </a:moveTo>
                  <a:lnTo>
                    <a:pt x="454660" y="92710"/>
                  </a:lnTo>
                  <a:lnTo>
                    <a:pt x="454660" y="97790"/>
                  </a:lnTo>
                  <a:lnTo>
                    <a:pt x="458470" y="97790"/>
                  </a:lnTo>
                  <a:lnTo>
                    <a:pt x="458470" y="92710"/>
                  </a:lnTo>
                  <a:close/>
                </a:path>
                <a:path w="458469" h="384810">
                  <a:moveTo>
                    <a:pt x="3810" y="97790"/>
                  </a:moveTo>
                  <a:lnTo>
                    <a:pt x="0" y="9779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97790"/>
                  </a:lnTo>
                  <a:close/>
                </a:path>
                <a:path w="458469" h="384810">
                  <a:moveTo>
                    <a:pt x="458470" y="97790"/>
                  </a:moveTo>
                  <a:lnTo>
                    <a:pt x="454660" y="97790"/>
                  </a:lnTo>
                  <a:lnTo>
                    <a:pt x="454660" y="111760"/>
                  </a:lnTo>
                  <a:lnTo>
                    <a:pt x="458470" y="111760"/>
                  </a:lnTo>
                  <a:lnTo>
                    <a:pt x="458470" y="97790"/>
                  </a:lnTo>
                  <a:close/>
                </a:path>
                <a:path w="458469" h="384810">
                  <a:moveTo>
                    <a:pt x="381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3810" y="118110"/>
                  </a:lnTo>
                  <a:lnTo>
                    <a:pt x="3810" y="111760"/>
                  </a:lnTo>
                  <a:close/>
                </a:path>
                <a:path w="458469" h="384810">
                  <a:moveTo>
                    <a:pt x="458470" y="111760"/>
                  </a:moveTo>
                  <a:lnTo>
                    <a:pt x="454660" y="111760"/>
                  </a:lnTo>
                  <a:lnTo>
                    <a:pt x="454660" y="118110"/>
                  </a:lnTo>
                  <a:lnTo>
                    <a:pt x="458470" y="118110"/>
                  </a:lnTo>
                  <a:lnTo>
                    <a:pt x="458470" y="111760"/>
                  </a:lnTo>
                  <a:close/>
                </a:path>
                <a:path w="458469" h="384810">
                  <a:moveTo>
                    <a:pt x="3810" y="118110"/>
                  </a:moveTo>
                  <a:lnTo>
                    <a:pt x="0" y="11811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118110"/>
                  </a:lnTo>
                  <a:close/>
                </a:path>
                <a:path w="458469" h="384810">
                  <a:moveTo>
                    <a:pt x="458470" y="118110"/>
                  </a:moveTo>
                  <a:lnTo>
                    <a:pt x="454660" y="118110"/>
                  </a:lnTo>
                  <a:lnTo>
                    <a:pt x="454660" y="149860"/>
                  </a:lnTo>
                  <a:lnTo>
                    <a:pt x="458470" y="149860"/>
                  </a:lnTo>
                  <a:lnTo>
                    <a:pt x="458470" y="118110"/>
                  </a:lnTo>
                  <a:close/>
                </a:path>
                <a:path w="458469" h="384810">
                  <a:moveTo>
                    <a:pt x="3810" y="149860"/>
                  </a:moveTo>
                  <a:lnTo>
                    <a:pt x="0" y="14986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149860"/>
                  </a:lnTo>
                  <a:close/>
                </a:path>
                <a:path w="458469" h="384810">
                  <a:moveTo>
                    <a:pt x="458470" y="149860"/>
                  </a:moveTo>
                  <a:lnTo>
                    <a:pt x="454660" y="149860"/>
                  </a:lnTo>
                  <a:lnTo>
                    <a:pt x="454660" y="212090"/>
                  </a:lnTo>
                  <a:lnTo>
                    <a:pt x="458470" y="212090"/>
                  </a:lnTo>
                  <a:lnTo>
                    <a:pt x="458470" y="149860"/>
                  </a:lnTo>
                  <a:close/>
                </a:path>
                <a:path w="458469" h="384810">
                  <a:moveTo>
                    <a:pt x="3810" y="212090"/>
                  </a:moveTo>
                  <a:lnTo>
                    <a:pt x="0" y="21209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12090"/>
                  </a:lnTo>
                  <a:close/>
                </a:path>
                <a:path w="458469" h="384810">
                  <a:moveTo>
                    <a:pt x="458470" y="212090"/>
                  </a:moveTo>
                  <a:lnTo>
                    <a:pt x="454660" y="212090"/>
                  </a:lnTo>
                  <a:lnTo>
                    <a:pt x="454660" y="251460"/>
                  </a:lnTo>
                  <a:lnTo>
                    <a:pt x="458470" y="251460"/>
                  </a:lnTo>
                  <a:lnTo>
                    <a:pt x="458470" y="212090"/>
                  </a:lnTo>
                  <a:close/>
                </a:path>
                <a:path w="458469" h="384810">
                  <a:moveTo>
                    <a:pt x="3810" y="251460"/>
                  </a:moveTo>
                  <a:lnTo>
                    <a:pt x="0" y="2514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51460"/>
                  </a:lnTo>
                  <a:close/>
                </a:path>
                <a:path w="458469" h="384810">
                  <a:moveTo>
                    <a:pt x="458470" y="251460"/>
                  </a:moveTo>
                  <a:lnTo>
                    <a:pt x="454660" y="251460"/>
                  </a:lnTo>
                  <a:lnTo>
                    <a:pt x="454660" y="283210"/>
                  </a:lnTo>
                  <a:lnTo>
                    <a:pt x="458470" y="283210"/>
                  </a:lnTo>
                  <a:lnTo>
                    <a:pt x="458470" y="251460"/>
                  </a:lnTo>
                  <a:close/>
                </a:path>
                <a:path w="458469" h="384810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458469" h="384810">
                  <a:moveTo>
                    <a:pt x="458470" y="283210"/>
                  </a:moveTo>
                  <a:lnTo>
                    <a:pt x="454660" y="283210"/>
                  </a:lnTo>
                  <a:lnTo>
                    <a:pt x="454660" y="289560"/>
                  </a:lnTo>
                  <a:lnTo>
                    <a:pt x="458470" y="289560"/>
                  </a:lnTo>
                  <a:lnTo>
                    <a:pt x="458470" y="283210"/>
                  </a:lnTo>
                  <a:close/>
                </a:path>
                <a:path w="458469" h="38481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58469" h="384810">
                  <a:moveTo>
                    <a:pt x="458470" y="289560"/>
                  </a:moveTo>
                  <a:lnTo>
                    <a:pt x="454660" y="289560"/>
                  </a:lnTo>
                  <a:lnTo>
                    <a:pt x="454660" y="295910"/>
                  </a:lnTo>
                  <a:lnTo>
                    <a:pt x="458470" y="295910"/>
                  </a:lnTo>
                  <a:lnTo>
                    <a:pt x="458470" y="289560"/>
                  </a:lnTo>
                  <a:close/>
                </a:path>
                <a:path w="458469" h="38481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58469" h="384810">
                  <a:moveTo>
                    <a:pt x="458470" y="295910"/>
                  </a:moveTo>
                  <a:lnTo>
                    <a:pt x="454660" y="295910"/>
                  </a:lnTo>
                  <a:lnTo>
                    <a:pt x="454660" y="302260"/>
                  </a:lnTo>
                  <a:lnTo>
                    <a:pt x="458470" y="302260"/>
                  </a:lnTo>
                  <a:lnTo>
                    <a:pt x="458470" y="295910"/>
                  </a:lnTo>
                  <a:close/>
                </a:path>
                <a:path w="458469" h="38481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58469" h="384810">
                  <a:moveTo>
                    <a:pt x="458470" y="302260"/>
                  </a:moveTo>
                  <a:lnTo>
                    <a:pt x="454660" y="302260"/>
                  </a:lnTo>
                  <a:lnTo>
                    <a:pt x="454660" y="308610"/>
                  </a:lnTo>
                  <a:lnTo>
                    <a:pt x="458470" y="308610"/>
                  </a:lnTo>
                  <a:lnTo>
                    <a:pt x="458470" y="302260"/>
                  </a:lnTo>
                  <a:close/>
                </a:path>
                <a:path w="458469" h="384810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458469" h="384810">
                  <a:moveTo>
                    <a:pt x="458470" y="308610"/>
                  </a:moveTo>
                  <a:lnTo>
                    <a:pt x="454660" y="308610"/>
                  </a:lnTo>
                  <a:lnTo>
                    <a:pt x="454660" y="314960"/>
                  </a:lnTo>
                  <a:lnTo>
                    <a:pt x="458470" y="314960"/>
                  </a:lnTo>
                  <a:lnTo>
                    <a:pt x="458470" y="308610"/>
                  </a:lnTo>
                  <a:close/>
                </a:path>
                <a:path w="458469" h="384810">
                  <a:moveTo>
                    <a:pt x="3810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1270" y="320040"/>
                  </a:lnTo>
                  <a:lnTo>
                    <a:pt x="127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58469" h="384810">
                  <a:moveTo>
                    <a:pt x="458470" y="314960"/>
                  </a:moveTo>
                  <a:lnTo>
                    <a:pt x="454660" y="314960"/>
                  </a:lnTo>
                  <a:lnTo>
                    <a:pt x="454660" y="321310"/>
                  </a:lnTo>
                  <a:lnTo>
                    <a:pt x="458470" y="321310"/>
                  </a:lnTo>
                  <a:lnTo>
                    <a:pt x="458470" y="314960"/>
                  </a:lnTo>
                  <a:close/>
                </a:path>
                <a:path w="458469" h="384810">
                  <a:moveTo>
                    <a:pt x="458470" y="321310"/>
                  </a:moveTo>
                  <a:lnTo>
                    <a:pt x="454660" y="321310"/>
                  </a:lnTo>
                  <a:lnTo>
                    <a:pt x="454660" y="326390"/>
                  </a:lnTo>
                  <a:lnTo>
                    <a:pt x="455930" y="326390"/>
                  </a:lnTo>
                  <a:lnTo>
                    <a:pt x="455930" y="325120"/>
                  </a:lnTo>
                  <a:lnTo>
                    <a:pt x="457200" y="325120"/>
                  </a:lnTo>
                  <a:lnTo>
                    <a:pt x="457200" y="323850"/>
                  </a:lnTo>
                  <a:lnTo>
                    <a:pt x="458470" y="323850"/>
                  </a:lnTo>
                  <a:lnTo>
                    <a:pt x="458470" y="321310"/>
                  </a:lnTo>
                  <a:close/>
                </a:path>
                <a:path w="458469" h="384810">
                  <a:moveTo>
                    <a:pt x="3810" y="321310"/>
                  </a:moveTo>
                  <a:lnTo>
                    <a:pt x="2540" y="321310"/>
                  </a:lnTo>
                  <a:lnTo>
                    <a:pt x="2540" y="323850"/>
                  </a:lnTo>
                  <a:lnTo>
                    <a:pt x="3810" y="323850"/>
                  </a:lnTo>
                  <a:lnTo>
                    <a:pt x="3810" y="321310"/>
                  </a:lnTo>
                  <a:close/>
                </a:path>
                <a:path w="458469" h="384810">
                  <a:moveTo>
                    <a:pt x="391160" y="383540"/>
                  </a:moveTo>
                  <a:lnTo>
                    <a:pt x="69850" y="383540"/>
                  </a:lnTo>
                  <a:lnTo>
                    <a:pt x="69850" y="384810"/>
                  </a:lnTo>
                  <a:lnTo>
                    <a:pt x="391160" y="384810"/>
                  </a:lnTo>
                  <a:lnTo>
                    <a:pt x="391160" y="383540"/>
                  </a:lnTo>
                  <a:close/>
                </a:path>
                <a:path w="458469" h="384810">
                  <a:moveTo>
                    <a:pt x="393700" y="382270"/>
                  </a:moveTo>
                  <a:lnTo>
                    <a:pt x="68580" y="382270"/>
                  </a:lnTo>
                  <a:lnTo>
                    <a:pt x="68580" y="383540"/>
                  </a:lnTo>
                  <a:lnTo>
                    <a:pt x="393700" y="383540"/>
                  </a:lnTo>
                  <a:lnTo>
                    <a:pt x="393700" y="382270"/>
                  </a:lnTo>
                  <a:close/>
                </a:path>
                <a:path w="458469" h="384810">
                  <a:moveTo>
                    <a:pt x="394970" y="381000"/>
                  </a:moveTo>
                  <a:lnTo>
                    <a:pt x="67310" y="381000"/>
                  </a:lnTo>
                  <a:lnTo>
                    <a:pt x="67310" y="382270"/>
                  </a:lnTo>
                  <a:lnTo>
                    <a:pt x="394970" y="382270"/>
                  </a:lnTo>
                  <a:lnTo>
                    <a:pt x="394970" y="381000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720849" y="365379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3700" y="2539"/>
                  </a:moveTo>
                  <a:lnTo>
                    <a:pt x="58419" y="2539"/>
                  </a:lnTo>
                  <a:lnTo>
                    <a:pt x="58419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50850" h="377189">
                  <a:moveTo>
                    <a:pt x="391160" y="1269"/>
                  </a:moveTo>
                  <a:lnTo>
                    <a:pt x="60960" y="1269"/>
                  </a:lnTo>
                  <a:lnTo>
                    <a:pt x="60960" y="2539"/>
                  </a:lnTo>
                  <a:lnTo>
                    <a:pt x="391160" y="2539"/>
                  </a:lnTo>
                  <a:lnTo>
                    <a:pt x="391160" y="1269"/>
                  </a:lnTo>
                  <a:close/>
                </a:path>
                <a:path w="450850" h="377189">
                  <a:moveTo>
                    <a:pt x="389889" y="0"/>
                  </a:moveTo>
                  <a:lnTo>
                    <a:pt x="63500" y="0"/>
                  </a:lnTo>
                  <a:lnTo>
                    <a:pt x="63500" y="1269"/>
                  </a:lnTo>
                  <a:lnTo>
                    <a:pt x="389889" y="1269"/>
                  </a:lnTo>
                  <a:lnTo>
                    <a:pt x="389889" y="0"/>
                  </a:lnTo>
                  <a:close/>
                </a:path>
                <a:path w="450850" h="377189">
                  <a:moveTo>
                    <a:pt x="3810" y="53339"/>
                  </a:moveTo>
                  <a:lnTo>
                    <a:pt x="2539" y="53339"/>
                  </a:lnTo>
                  <a:lnTo>
                    <a:pt x="2539" y="55879"/>
                  </a:lnTo>
                  <a:lnTo>
                    <a:pt x="1269" y="55879"/>
                  </a:lnTo>
                  <a:lnTo>
                    <a:pt x="1269" y="57149"/>
                  </a:lnTo>
                  <a:lnTo>
                    <a:pt x="3810" y="57149"/>
                  </a:lnTo>
                  <a:lnTo>
                    <a:pt x="3810" y="53339"/>
                  </a:lnTo>
                  <a:close/>
                </a:path>
                <a:path w="450850" h="377189">
                  <a:moveTo>
                    <a:pt x="448310" y="50799"/>
                  </a:moveTo>
                  <a:lnTo>
                    <a:pt x="447039" y="50799"/>
                  </a:lnTo>
                  <a:lnTo>
                    <a:pt x="447039" y="57149"/>
                  </a:lnTo>
                  <a:lnTo>
                    <a:pt x="450850" y="57149"/>
                  </a:lnTo>
                  <a:lnTo>
                    <a:pt x="450850" y="53339"/>
                  </a:lnTo>
                  <a:lnTo>
                    <a:pt x="449580" y="53339"/>
                  </a:lnTo>
                  <a:lnTo>
                    <a:pt x="449580" y="52069"/>
                  </a:lnTo>
                  <a:lnTo>
                    <a:pt x="448310" y="52069"/>
                  </a:lnTo>
                  <a:lnTo>
                    <a:pt x="448310" y="50799"/>
                  </a:lnTo>
                  <a:close/>
                </a:path>
                <a:path w="450850" h="37718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50850" h="377189">
                  <a:moveTo>
                    <a:pt x="450850" y="57149"/>
                  </a:moveTo>
                  <a:lnTo>
                    <a:pt x="447039" y="57149"/>
                  </a:lnTo>
                  <a:lnTo>
                    <a:pt x="447039" y="63499"/>
                  </a:lnTo>
                  <a:lnTo>
                    <a:pt x="450850" y="63499"/>
                  </a:lnTo>
                  <a:lnTo>
                    <a:pt x="450850" y="57149"/>
                  </a:lnTo>
                  <a:close/>
                </a:path>
                <a:path w="450850" h="377189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50850" h="377189">
                  <a:moveTo>
                    <a:pt x="450850" y="63499"/>
                  </a:moveTo>
                  <a:lnTo>
                    <a:pt x="447039" y="63499"/>
                  </a:lnTo>
                  <a:lnTo>
                    <a:pt x="447039" y="69849"/>
                  </a:lnTo>
                  <a:lnTo>
                    <a:pt x="450850" y="69849"/>
                  </a:lnTo>
                  <a:lnTo>
                    <a:pt x="450850" y="63499"/>
                  </a:lnTo>
                  <a:close/>
                </a:path>
                <a:path w="450850" h="377189">
                  <a:moveTo>
                    <a:pt x="381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9849"/>
                  </a:lnTo>
                  <a:close/>
                </a:path>
                <a:path w="450850" h="377189">
                  <a:moveTo>
                    <a:pt x="450850" y="69849"/>
                  </a:moveTo>
                  <a:lnTo>
                    <a:pt x="447039" y="69849"/>
                  </a:lnTo>
                  <a:lnTo>
                    <a:pt x="447039" y="76199"/>
                  </a:lnTo>
                  <a:lnTo>
                    <a:pt x="450850" y="76199"/>
                  </a:lnTo>
                  <a:lnTo>
                    <a:pt x="450850" y="69849"/>
                  </a:lnTo>
                  <a:close/>
                </a:path>
                <a:path w="450850" h="377189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50850" h="377189">
                  <a:moveTo>
                    <a:pt x="450850" y="76199"/>
                  </a:moveTo>
                  <a:lnTo>
                    <a:pt x="447039" y="76199"/>
                  </a:lnTo>
                  <a:lnTo>
                    <a:pt x="447039" y="82549"/>
                  </a:lnTo>
                  <a:lnTo>
                    <a:pt x="450850" y="82549"/>
                  </a:lnTo>
                  <a:lnTo>
                    <a:pt x="450850" y="76199"/>
                  </a:lnTo>
                  <a:close/>
                </a:path>
                <a:path w="450850" h="37718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50850" h="377189">
                  <a:moveTo>
                    <a:pt x="450850" y="82549"/>
                  </a:moveTo>
                  <a:lnTo>
                    <a:pt x="447039" y="82549"/>
                  </a:lnTo>
                  <a:lnTo>
                    <a:pt x="447039" y="88899"/>
                  </a:lnTo>
                  <a:lnTo>
                    <a:pt x="450850" y="88899"/>
                  </a:lnTo>
                  <a:lnTo>
                    <a:pt x="450850" y="82549"/>
                  </a:lnTo>
                  <a:close/>
                </a:path>
                <a:path w="450850" h="377189">
                  <a:moveTo>
                    <a:pt x="381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8899"/>
                  </a:lnTo>
                  <a:close/>
                </a:path>
                <a:path w="450850" h="377189">
                  <a:moveTo>
                    <a:pt x="450850" y="88899"/>
                  </a:moveTo>
                  <a:lnTo>
                    <a:pt x="447039" y="88899"/>
                  </a:lnTo>
                  <a:lnTo>
                    <a:pt x="447039" y="93979"/>
                  </a:lnTo>
                  <a:lnTo>
                    <a:pt x="450850" y="93979"/>
                  </a:lnTo>
                  <a:lnTo>
                    <a:pt x="450850" y="88899"/>
                  </a:lnTo>
                  <a:close/>
                </a:path>
                <a:path w="450850" h="377189">
                  <a:moveTo>
                    <a:pt x="3810" y="93979"/>
                  </a:moveTo>
                  <a:lnTo>
                    <a:pt x="0" y="9397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93979"/>
                  </a:lnTo>
                  <a:close/>
                </a:path>
                <a:path w="450850" h="377189">
                  <a:moveTo>
                    <a:pt x="450850" y="93979"/>
                  </a:moveTo>
                  <a:lnTo>
                    <a:pt x="447039" y="93979"/>
                  </a:lnTo>
                  <a:lnTo>
                    <a:pt x="447039" y="107949"/>
                  </a:lnTo>
                  <a:lnTo>
                    <a:pt x="450850" y="107949"/>
                  </a:lnTo>
                  <a:lnTo>
                    <a:pt x="450850" y="93979"/>
                  </a:lnTo>
                  <a:close/>
                </a:path>
                <a:path w="450850" h="377189">
                  <a:moveTo>
                    <a:pt x="381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7949"/>
                  </a:lnTo>
                  <a:close/>
                </a:path>
                <a:path w="450850" h="377189">
                  <a:moveTo>
                    <a:pt x="450850" y="107949"/>
                  </a:moveTo>
                  <a:lnTo>
                    <a:pt x="447039" y="107949"/>
                  </a:lnTo>
                  <a:lnTo>
                    <a:pt x="447039" y="114299"/>
                  </a:lnTo>
                  <a:lnTo>
                    <a:pt x="450850" y="114299"/>
                  </a:lnTo>
                  <a:lnTo>
                    <a:pt x="450850" y="107949"/>
                  </a:lnTo>
                  <a:close/>
                </a:path>
                <a:path w="450850" h="377189">
                  <a:moveTo>
                    <a:pt x="3810" y="114299"/>
                  </a:moveTo>
                  <a:lnTo>
                    <a:pt x="0" y="11429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14299"/>
                  </a:lnTo>
                  <a:close/>
                </a:path>
                <a:path w="450850" h="377189">
                  <a:moveTo>
                    <a:pt x="450850" y="114299"/>
                  </a:moveTo>
                  <a:lnTo>
                    <a:pt x="447039" y="114299"/>
                  </a:lnTo>
                  <a:lnTo>
                    <a:pt x="447039" y="146049"/>
                  </a:lnTo>
                  <a:lnTo>
                    <a:pt x="450850" y="146049"/>
                  </a:lnTo>
                  <a:lnTo>
                    <a:pt x="450850" y="114299"/>
                  </a:lnTo>
                  <a:close/>
                </a:path>
                <a:path w="450850" h="377189">
                  <a:moveTo>
                    <a:pt x="3810" y="146049"/>
                  </a:moveTo>
                  <a:lnTo>
                    <a:pt x="0" y="146049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146049"/>
                  </a:lnTo>
                  <a:close/>
                </a:path>
                <a:path w="450850" h="377189">
                  <a:moveTo>
                    <a:pt x="450850" y="146049"/>
                  </a:moveTo>
                  <a:lnTo>
                    <a:pt x="447039" y="146049"/>
                  </a:lnTo>
                  <a:lnTo>
                    <a:pt x="447039" y="208279"/>
                  </a:lnTo>
                  <a:lnTo>
                    <a:pt x="450850" y="208279"/>
                  </a:lnTo>
                  <a:lnTo>
                    <a:pt x="450850" y="146049"/>
                  </a:lnTo>
                  <a:close/>
                </a:path>
                <a:path w="450850" h="377189">
                  <a:moveTo>
                    <a:pt x="3810" y="208279"/>
                  </a:moveTo>
                  <a:lnTo>
                    <a:pt x="0" y="20827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08279"/>
                  </a:lnTo>
                  <a:close/>
                </a:path>
                <a:path w="450850" h="377189">
                  <a:moveTo>
                    <a:pt x="450850" y="208279"/>
                  </a:moveTo>
                  <a:lnTo>
                    <a:pt x="447039" y="208279"/>
                  </a:lnTo>
                  <a:lnTo>
                    <a:pt x="447039" y="247649"/>
                  </a:lnTo>
                  <a:lnTo>
                    <a:pt x="450850" y="247649"/>
                  </a:lnTo>
                  <a:lnTo>
                    <a:pt x="450850" y="208279"/>
                  </a:lnTo>
                  <a:close/>
                </a:path>
                <a:path w="450850" h="377189">
                  <a:moveTo>
                    <a:pt x="3810" y="247649"/>
                  </a:moveTo>
                  <a:lnTo>
                    <a:pt x="0" y="2476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47649"/>
                  </a:lnTo>
                  <a:close/>
                </a:path>
                <a:path w="450850" h="377189">
                  <a:moveTo>
                    <a:pt x="450850" y="247649"/>
                  </a:moveTo>
                  <a:lnTo>
                    <a:pt x="447039" y="247649"/>
                  </a:lnTo>
                  <a:lnTo>
                    <a:pt x="447039" y="279399"/>
                  </a:lnTo>
                  <a:lnTo>
                    <a:pt x="450850" y="279399"/>
                  </a:lnTo>
                  <a:lnTo>
                    <a:pt x="450850" y="247649"/>
                  </a:lnTo>
                  <a:close/>
                </a:path>
                <a:path w="450850" h="377189">
                  <a:moveTo>
                    <a:pt x="381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399"/>
                  </a:lnTo>
                  <a:close/>
                </a:path>
                <a:path w="450850" h="377189">
                  <a:moveTo>
                    <a:pt x="450850" y="279399"/>
                  </a:moveTo>
                  <a:lnTo>
                    <a:pt x="447039" y="279399"/>
                  </a:lnTo>
                  <a:lnTo>
                    <a:pt x="447039" y="285749"/>
                  </a:lnTo>
                  <a:lnTo>
                    <a:pt x="450850" y="285749"/>
                  </a:lnTo>
                  <a:lnTo>
                    <a:pt x="450850" y="279399"/>
                  </a:lnTo>
                  <a:close/>
                </a:path>
                <a:path w="450850" h="377189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50850" h="377189">
                  <a:moveTo>
                    <a:pt x="450850" y="285749"/>
                  </a:moveTo>
                  <a:lnTo>
                    <a:pt x="447039" y="285749"/>
                  </a:lnTo>
                  <a:lnTo>
                    <a:pt x="447039" y="292099"/>
                  </a:lnTo>
                  <a:lnTo>
                    <a:pt x="450850" y="292099"/>
                  </a:lnTo>
                  <a:lnTo>
                    <a:pt x="450850" y="285749"/>
                  </a:lnTo>
                  <a:close/>
                </a:path>
                <a:path w="450850" h="37718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50850" h="377189">
                  <a:moveTo>
                    <a:pt x="450850" y="292099"/>
                  </a:moveTo>
                  <a:lnTo>
                    <a:pt x="447039" y="292099"/>
                  </a:lnTo>
                  <a:lnTo>
                    <a:pt x="447039" y="298449"/>
                  </a:lnTo>
                  <a:lnTo>
                    <a:pt x="450850" y="298449"/>
                  </a:lnTo>
                  <a:lnTo>
                    <a:pt x="450850" y="292099"/>
                  </a:lnTo>
                  <a:close/>
                </a:path>
                <a:path w="450850" h="37718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50850" h="377189">
                  <a:moveTo>
                    <a:pt x="450850" y="298449"/>
                  </a:moveTo>
                  <a:lnTo>
                    <a:pt x="447039" y="298449"/>
                  </a:lnTo>
                  <a:lnTo>
                    <a:pt x="447039" y="304799"/>
                  </a:lnTo>
                  <a:lnTo>
                    <a:pt x="450850" y="304799"/>
                  </a:lnTo>
                  <a:lnTo>
                    <a:pt x="450850" y="298449"/>
                  </a:lnTo>
                  <a:close/>
                </a:path>
                <a:path w="450850" h="37718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50850" h="377189">
                  <a:moveTo>
                    <a:pt x="450850" y="304799"/>
                  </a:moveTo>
                  <a:lnTo>
                    <a:pt x="447039" y="304799"/>
                  </a:lnTo>
                  <a:lnTo>
                    <a:pt x="447039" y="311149"/>
                  </a:lnTo>
                  <a:lnTo>
                    <a:pt x="450850" y="311149"/>
                  </a:lnTo>
                  <a:lnTo>
                    <a:pt x="450850" y="304799"/>
                  </a:lnTo>
                  <a:close/>
                </a:path>
                <a:path w="450850" h="37718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50850" h="377189">
                  <a:moveTo>
                    <a:pt x="450850" y="311149"/>
                  </a:moveTo>
                  <a:lnTo>
                    <a:pt x="447039" y="311149"/>
                  </a:lnTo>
                  <a:lnTo>
                    <a:pt x="447039" y="317499"/>
                  </a:lnTo>
                  <a:lnTo>
                    <a:pt x="450850" y="317499"/>
                  </a:lnTo>
                  <a:lnTo>
                    <a:pt x="450850" y="311149"/>
                  </a:lnTo>
                  <a:close/>
                </a:path>
                <a:path w="450850" h="377189">
                  <a:moveTo>
                    <a:pt x="3810" y="317499"/>
                  </a:moveTo>
                  <a:lnTo>
                    <a:pt x="0" y="317499"/>
                  </a:lnTo>
                  <a:lnTo>
                    <a:pt x="0" y="321309"/>
                  </a:lnTo>
                  <a:lnTo>
                    <a:pt x="1269" y="321309"/>
                  </a:lnTo>
                  <a:lnTo>
                    <a:pt x="1269" y="322579"/>
                  </a:lnTo>
                  <a:lnTo>
                    <a:pt x="2539" y="322579"/>
                  </a:lnTo>
                  <a:lnTo>
                    <a:pt x="2539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50850" h="377189">
                  <a:moveTo>
                    <a:pt x="450850" y="317499"/>
                  </a:moveTo>
                  <a:lnTo>
                    <a:pt x="447039" y="317499"/>
                  </a:lnTo>
                  <a:lnTo>
                    <a:pt x="447039" y="323849"/>
                  </a:lnTo>
                  <a:lnTo>
                    <a:pt x="450850" y="323849"/>
                  </a:lnTo>
                  <a:lnTo>
                    <a:pt x="450850" y="317499"/>
                  </a:lnTo>
                  <a:close/>
                </a:path>
                <a:path w="450850" h="377189">
                  <a:moveTo>
                    <a:pt x="449579" y="323849"/>
                  </a:moveTo>
                  <a:lnTo>
                    <a:pt x="447039" y="323849"/>
                  </a:lnTo>
                  <a:lnTo>
                    <a:pt x="447039" y="327659"/>
                  </a:lnTo>
                  <a:lnTo>
                    <a:pt x="448310" y="327659"/>
                  </a:lnTo>
                  <a:lnTo>
                    <a:pt x="448310" y="326389"/>
                  </a:lnTo>
                  <a:lnTo>
                    <a:pt x="449580" y="326389"/>
                  </a:lnTo>
                  <a:lnTo>
                    <a:pt x="449579" y="323849"/>
                  </a:lnTo>
                  <a:close/>
                </a:path>
                <a:path w="450850" h="377189">
                  <a:moveTo>
                    <a:pt x="3810" y="323849"/>
                  </a:moveTo>
                  <a:lnTo>
                    <a:pt x="2539" y="323849"/>
                  </a:lnTo>
                  <a:lnTo>
                    <a:pt x="2539" y="325119"/>
                  </a:lnTo>
                  <a:lnTo>
                    <a:pt x="3810" y="325119"/>
                  </a:lnTo>
                  <a:lnTo>
                    <a:pt x="3810" y="323849"/>
                  </a:lnTo>
                  <a:close/>
                </a:path>
                <a:path w="450850" h="377189">
                  <a:moveTo>
                    <a:pt x="396239" y="373379"/>
                  </a:moveTo>
                  <a:lnTo>
                    <a:pt x="57150" y="373379"/>
                  </a:lnTo>
                  <a:lnTo>
                    <a:pt x="57150" y="374649"/>
                  </a:lnTo>
                  <a:lnTo>
                    <a:pt x="396239" y="374649"/>
                  </a:lnTo>
                  <a:lnTo>
                    <a:pt x="396239" y="373379"/>
                  </a:lnTo>
                  <a:close/>
                </a:path>
                <a:path w="450850" h="377189">
                  <a:moveTo>
                    <a:pt x="392430" y="375919"/>
                  </a:moveTo>
                  <a:lnTo>
                    <a:pt x="60960" y="375919"/>
                  </a:lnTo>
                  <a:lnTo>
                    <a:pt x="60960" y="377189"/>
                  </a:lnTo>
                  <a:lnTo>
                    <a:pt x="392430" y="377189"/>
                  </a:lnTo>
                  <a:lnTo>
                    <a:pt x="392430" y="375919"/>
                  </a:lnTo>
                  <a:close/>
                </a:path>
                <a:path w="450850" h="377189">
                  <a:moveTo>
                    <a:pt x="394969" y="374649"/>
                  </a:moveTo>
                  <a:lnTo>
                    <a:pt x="59689" y="374649"/>
                  </a:lnTo>
                  <a:lnTo>
                    <a:pt x="59689" y="375919"/>
                  </a:lnTo>
                  <a:lnTo>
                    <a:pt x="394969" y="375919"/>
                  </a:lnTo>
                  <a:lnTo>
                    <a:pt x="394969" y="374649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724659" y="3657600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30" h="369570">
                  <a:moveTo>
                    <a:pt x="393700" y="1269"/>
                  </a:moveTo>
                  <a:lnTo>
                    <a:pt x="50800" y="1269"/>
                  </a:lnTo>
                  <a:lnTo>
                    <a:pt x="50800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43230" h="369570">
                  <a:moveTo>
                    <a:pt x="391159" y="0"/>
                  </a:moveTo>
                  <a:lnTo>
                    <a:pt x="53339" y="0"/>
                  </a:lnTo>
                  <a:lnTo>
                    <a:pt x="53339" y="1269"/>
                  </a:lnTo>
                  <a:lnTo>
                    <a:pt x="391159" y="1269"/>
                  </a:lnTo>
                  <a:lnTo>
                    <a:pt x="391159" y="0"/>
                  </a:lnTo>
                  <a:close/>
                </a:path>
                <a:path w="443230" h="369570">
                  <a:moveTo>
                    <a:pt x="396239" y="2540"/>
                  </a:moveTo>
                  <a:lnTo>
                    <a:pt x="49529" y="2540"/>
                  </a:lnTo>
                  <a:lnTo>
                    <a:pt x="49529" y="3810"/>
                  </a:lnTo>
                  <a:lnTo>
                    <a:pt x="396239" y="3810"/>
                  </a:lnTo>
                  <a:lnTo>
                    <a:pt x="396239" y="2540"/>
                  </a:lnTo>
                  <a:close/>
                </a:path>
                <a:path w="443230" h="369570">
                  <a:moveTo>
                    <a:pt x="3809" y="45719"/>
                  </a:moveTo>
                  <a:lnTo>
                    <a:pt x="2539" y="45719"/>
                  </a:lnTo>
                  <a:lnTo>
                    <a:pt x="2539" y="46989"/>
                  </a:lnTo>
                  <a:lnTo>
                    <a:pt x="3809" y="46989"/>
                  </a:lnTo>
                  <a:lnTo>
                    <a:pt x="3809" y="45719"/>
                  </a:lnTo>
                  <a:close/>
                </a:path>
                <a:path w="443230" h="369570">
                  <a:moveTo>
                    <a:pt x="440689" y="41910"/>
                  </a:moveTo>
                  <a:lnTo>
                    <a:pt x="439419" y="41910"/>
                  </a:lnTo>
                  <a:lnTo>
                    <a:pt x="439419" y="46989"/>
                  </a:lnTo>
                  <a:lnTo>
                    <a:pt x="443229" y="46989"/>
                  </a:lnTo>
                  <a:lnTo>
                    <a:pt x="443229" y="45719"/>
                  </a:lnTo>
                  <a:lnTo>
                    <a:pt x="441959" y="45719"/>
                  </a:lnTo>
                  <a:lnTo>
                    <a:pt x="441959" y="43180"/>
                  </a:lnTo>
                  <a:lnTo>
                    <a:pt x="440689" y="43180"/>
                  </a:lnTo>
                  <a:lnTo>
                    <a:pt x="440689" y="41910"/>
                  </a:lnTo>
                  <a:close/>
                </a:path>
                <a:path w="443230" h="369570">
                  <a:moveTo>
                    <a:pt x="3809" y="46990"/>
                  </a:moveTo>
                  <a:lnTo>
                    <a:pt x="1269" y="46990"/>
                  </a:lnTo>
                  <a:lnTo>
                    <a:pt x="1269" y="48260"/>
                  </a:lnTo>
                  <a:lnTo>
                    <a:pt x="0" y="4826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43230" h="369570">
                  <a:moveTo>
                    <a:pt x="443229" y="46990"/>
                  </a:moveTo>
                  <a:lnTo>
                    <a:pt x="439419" y="46990"/>
                  </a:lnTo>
                  <a:lnTo>
                    <a:pt x="439419" y="53339"/>
                  </a:lnTo>
                  <a:lnTo>
                    <a:pt x="443229" y="53339"/>
                  </a:lnTo>
                  <a:lnTo>
                    <a:pt x="443229" y="46990"/>
                  </a:lnTo>
                  <a:close/>
                </a:path>
                <a:path w="443230" h="3695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43230" h="369570">
                  <a:moveTo>
                    <a:pt x="443229" y="53340"/>
                  </a:moveTo>
                  <a:lnTo>
                    <a:pt x="439419" y="53340"/>
                  </a:lnTo>
                  <a:lnTo>
                    <a:pt x="439419" y="59689"/>
                  </a:lnTo>
                  <a:lnTo>
                    <a:pt x="443229" y="59689"/>
                  </a:lnTo>
                  <a:lnTo>
                    <a:pt x="443229" y="53340"/>
                  </a:lnTo>
                  <a:close/>
                </a:path>
                <a:path w="443230" h="36957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43230" h="369570">
                  <a:moveTo>
                    <a:pt x="443229" y="59690"/>
                  </a:moveTo>
                  <a:lnTo>
                    <a:pt x="439419" y="59690"/>
                  </a:lnTo>
                  <a:lnTo>
                    <a:pt x="439419" y="66039"/>
                  </a:lnTo>
                  <a:lnTo>
                    <a:pt x="443229" y="66039"/>
                  </a:lnTo>
                  <a:lnTo>
                    <a:pt x="443229" y="59690"/>
                  </a:lnTo>
                  <a:close/>
                </a:path>
                <a:path w="443230" h="36957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43230" h="369570">
                  <a:moveTo>
                    <a:pt x="443229" y="66040"/>
                  </a:moveTo>
                  <a:lnTo>
                    <a:pt x="439419" y="66040"/>
                  </a:lnTo>
                  <a:lnTo>
                    <a:pt x="439419" y="72389"/>
                  </a:lnTo>
                  <a:lnTo>
                    <a:pt x="443229" y="72389"/>
                  </a:lnTo>
                  <a:lnTo>
                    <a:pt x="443229" y="66040"/>
                  </a:lnTo>
                  <a:close/>
                </a:path>
                <a:path w="443230" h="36957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43230" h="369570">
                  <a:moveTo>
                    <a:pt x="443229" y="72390"/>
                  </a:moveTo>
                  <a:lnTo>
                    <a:pt x="439419" y="72390"/>
                  </a:lnTo>
                  <a:lnTo>
                    <a:pt x="439419" y="78739"/>
                  </a:lnTo>
                  <a:lnTo>
                    <a:pt x="443229" y="78739"/>
                  </a:lnTo>
                  <a:lnTo>
                    <a:pt x="443229" y="72390"/>
                  </a:lnTo>
                  <a:close/>
                </a:path>
                <a:path w="443230" h="36957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443230" h="369570">
                  <a:moveTo>
                    <a:pt x="443229" y="78740"/>
                  </a:moveTo>
                  <a:lnTo>
                    <a:pt x="439419" y="78740"/>
                  </a:lnTo>
                  <a:lnTo>
                    <a:pt x="439419" y="85089"/>
                  </a:lnTo>
                  <a:lnTo>
                    <a:pt x="443229" y="85089"/>
                  </a:lnTo>
                  <a:lnTo>
                    <a:pt x="443229" y="78740"/>
                  </a:lnTo>
                  <a:close/>
                </a:path>
                <a:path w="443230" h="369570">
                  <a:moveTo>
                    <a:pt x="3809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5090"/>
                  </a:lnTo>
                  <a:close/>
                </a:path>
                <a:path w="443230" h="369570">
                  <a:moveTo>
                    <a:pt x="443229" y="85090"/>
                  </a:moveTo>
                  <a:lnTo>
                    <a:pt x="439419" y="85090"/>
                  </a:lnTo>
                  <a:lnTo>
                    <a:pt x="439419" y="90169"/>
                  </a:lnTo>
                  <a:lnTo>
                    <a:pt x="443229" y="90169"/>
                  </a:lnTo>
                  <a:lnTo>
                    <a:pt x="443229" y="85090"/>
                  </a:lnTo>
                  <a:close/>
                </a:path>
                <a:path w="443230" h="369570">
                  <a:moveTo>
                    <a:pt x="3809" y="90170"/>
                  </a:moveTo>
                  <a:lnTo>
                    <a:pt x="0" y="9017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0170"/>
                  </a:lnTo>
                  <a:close/>
                </a:path>
                <a:path w="443230" h="369570">
                  <a:moveTo>
                    <a:pt x="443229" y="90170"/>
                  </a:moveTo>
                  <a:lnTo>
                    <a:pt x="439419" y="90170"/>
                  </a:lnTo>
                  <a:lnTo>
                    <a:pt x="439419" y="104139"/>
                  </a:lnTo>
                  <a:lnTo>
                    <a:pt x="443229" y="104139"/>
                  </a:lnTo>
                  <a:lnTo>
                    <a:pt x="443229" y="90170"/>
                  </a:lnTo>
                  <a:close/>
                </a:path>
                <a:path w="443230" h="369570">
                  <a:moveTo>
                    <a:pt x="380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4140"/>
                  </a:lnTo>
                  <a:close/>
                </a:path>
                <a:path w="443230" h="369570">
                  <a:moveTo>
                    <a:pt x="443229" y="104140"/>
                  </a:moveTo>
                  <a:lnTo>
                    <a:pt x="439419" y="104140"/>
                  </a:lnTo>
                  <a:lnTo>
                    <a:pt x="439419" y="110489"/>
                  </a:lnTo>
                  <a:lnTo>
                    <a:pt x="443229" y="110489"/>
                  </a:lnTo>
                  <a:lnTo>
                    <a:pt x="443229" y="104140"/>
                  </a:lnTo>
                  <a:close/>
                </a:path>
                <a:path w="443230" h="369570">
                  <a:moveTo>
                    <a:pt x="3809" y="110490"/>
                  </a:moveTo>
                  <a:lnTo>
                    <a:pt x="0" y="11049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10490"/>
                  </a:lnTo>
                  <a:close/>
                </a:path>
                <a:path w="443230" h="369570">
                  <a:moveTo>
                    <a:pt x="443229" y="110490"/>
                  </a:moveTo>
                  <a:lnTo>
                    <a:pt x="439419" y="110490"/>
                  </a:lnTo>
                  <a:lnTo>
                    <a:pt x="439419" y="142239"/>
                  </a:lnTo>
                  <a:lnTo>
                    <a:pt x="443229" y="142239"/>
                  </a:lnTo>
                  <a:lnTo>
                    <a:pt x="443229" y="110490"/>
                  </a:lnTo>
                  <a:close/>
                </a:path>
                <a:path w="443230" h="369570">
                  <a:moveTo>
                    <a:pt x="3809" y="142240"/>
                  </a:moveTo>
                  <a:lnTo>
                    <a:pt x="0" y="14224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42240"/>
                  </a:lnTo>
                  <a:close/>
                </a:path>
                <a:path w="443230" h="369570">
                  <a:moveTo>
                    <a:pt x="443229" y="142240"/>
                  </a:moveTo>
                  <a:lnTo>
                    <a:pt x="439419" y="142240"/>
                  </a:lnTo>
                  <a:lnTo>
                    <a:pt x="439419" y="204469"/>
                  </a:lnTo>
                  <a:lnTo>
                    <a:pt x="443229" y="204469"/>
                  </a:lnTo>
                  <a:lnTo>
                    <a:pt x="443229" y="142240"/>
                  </a:lnTo>
                  <a:close/>
                </a:path>
                <a:path w="443230" h="369570">
                  <a:moveTo>
                    <a:pt x="3809" y="204470"/>
                  </a:moveTo>
                  <a:lnTo>
                    <a:pt x="0" y="20447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04470"/>
                  </a:lnTo>
                  <a:close/>
                </a:path>
                <a:path w="443230" h="369570">
                  <a:moveTo>
                    <a:pt x="443229" y="204470"/>
                  </a:moveTo>
                  <a:lnTo>
                    <a:pt x="439419" y="204470"/>
                  </a:lnTo>
                  <a:lnTo>
                    <a:pt x="439419" y="243839"/>
                  </a:lnTo>
                  <a:lnTo>
                    <a:pt x="443229" y="243839"/>
                  </a:lnTo>
                  <a:lnTo>
                    <a:pt x="443229" y="204470"/>
                  </a:lnTo>
                  <a:close/>
                </a:path>
                <a:path w="443230" h="369570">
                  <a:moveTo>
                    <a:pt x="3809" y="243840"/>
                  </a:moveTo>
                  <a:lnTo>
                    <a:pt x="0" y="2438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43840"/>
                  </a:lnTo>
                  <a:close/>
                </a:path>
                <a:path w="443230" h="369570">
                  <a:moveTo>
                    <a:pt x="443229" y="243840"/>
                  </a:moveTo>
                  <a:lnTo>
                    <a:pt x="439419" y="243840"/>
                  </a:lnTo>
                  <a:lnTo>
                    <a:pt x="439419" y="275589"/>
                  </a:lnTo>
                  <a:lnTo>
                    <a:pt x="443229" y="275589"/>
                  </a:lnTo>
                  <a:lnTo>
                    <a:pt x="443229" y="243840"/>
                  </a:lnTo>
                  <a:close/>
                </a:path>
                <a:path w="443230" h="36957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443230" h="369570">
                  <a:moveTo>
                    <a:pt x="443229" y="275590"/>
                  </a:moveTo>
                  <a:lnTo>
                    <a:pt x="439419" y="275590"/>
                  </a:lnTo>
                  <a:lnTo>
                    <a:pt x="439419" y="281939"/>
                  </a:lnTo>
                  <a:lnTo>
                    <a:pt x="443229" y="281939"/>
                  </a:lnTo>
                  <a:lnTo>
                    <a:pt x="443229" y="275590"/>
                  </a:lnTo>
                  <a:close/>
                </a:path>
                <a:path w="443230" h="36957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43230" h="369570">
                  <a:moveTo>
                    <a:pt x="443229" y="281940"/>
                  </a:moveTo>
                  <a:lnTo>
                    <a:pt x="439419" y="281940"/>
                  </a:lnTo>
                  <a:lnTo>
                    <a:pt x="439419" y="288289"/>
                  </a:lnTo>
                  <a:lnTo>
                    <a:pt x="443229" y="288289"/>
                  </a:lnTo>
                  <a:lnTo>
                    <a:pt x="443229" y="281940"/>
                  </a:lnTo>
                  <a:close/>
                </a:path>
                <a:path w="443230" h="3695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43230" h="369570">
                  <a:moveTo>
                    <a:pt x="443229" y="288290"/>
                  </a:moveTo>
                  <a:lnTo>
                    <a:pt x="439419" y="288290"/>
                  </a:lnTo>
                  <a:lnTo>
                    <a:pt x="439419" y="294639"/>
                  </a:lnTo>
                  <a:lnTo>
                    <a:pt x="443229" y="294639"/>
                  </a:lnTo>
                  <a:lnTo>
                    <a:pt x="443229" y="288290"/>
                  </a:lnTo>
                  <a:close/>
                </a:path>
                <a:path w="443230" h="3695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43230" h="369570">
                  <a:moveTo>
                    <a:pt x="443229" y="294640"/>
                  </a:moveTo>
                  <a:lnTo>
                    <a:pt x="439419" y="294640"/>
                  </a:lnTo>
                  <a:lnTo>
                    <a:pt x="439419" y="300989"/>
                  </a:lnTo>
                  <a:lnTo>
                    <a:pt x="443229" y="300989"/>
                  </a:lnTo>
                  <a:lnTo>
                    <a:pt x="443229" y="294640"/>
                  </a:lnTo>
                  <a:close/>
                </a:path>
                <a:path w="443230" h="36957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43230" h="369570">
                  <a:moveTo>
                    <a:pt x="443229" y="300990"/>
                  </a:moveTo>
                  <a:lnTo>
                    <a:pt x="439419" y="300990"/>
                  </a:lnTo>
                  <a:lnTo>
                    <a:pt x="439419" y="307339"/>
                  </a:lnTo>
                  <a:lnTo>
                    <a:pt x="443229" y="307339"/>
                  </a:lnTo>
                  <a:lnTo>
                    <a:pt x="443229" y="300990"/>
                  </a:lnTo>
                  <a:close/>
                </a:path>
                <a:path w="443230" h="3695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43230" h="369570">
                  <a:moveTo>
                    <a:pt x="443229" y="307340"/>
                  </a:moveTo>
                  <a:lnTo>
                    <a:pt x="439419" y="307340"/>
                  </a:lnTo>
                  <a:lnTo>
                    <a:pt x="439419" y="313689"/>
                  </a:lnTo>
                  <a:lnTo>
                    <a:pt x="443229" y="313689"/>
                  </a:lnTo>
                  <a:lnTo>
                    <a:pt x="443229" y="307340"/>
                  </a:lnTo>
                  <a:close/>
                </a:path>
                <a:path w="443230" h="36957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43230" h="369570">
                  <a:moveTo>
                    <a:pt x="443229" y="313690"/>
                  </a:moveTo>
                  <a:lnTo>
                    <a:pt x="439419" y="313690"/>
                  </a:lnTo>
                  <a:lnTo>
                    <a:pt x="439419" y="320039"/>
                  </a:lnTo>
                  <a:lnTo>
                    <a:pt x="443229" y="320039"/>
                  </a:lnTo>
                  <a:lnTo>
                    <a:pt x="443229" y="313690"/>
                  </a:lnTo>
                  <a:close/>
                </a:path>
                <a:path w="443230" h="369570">
                  <a:moveTo>
                    <a:pt x="443229" y="320040"/>
                  </a:moveTo>
                  <a:lnTo>
                    <a:pt x="439419" y="320040"/>
                  </a:lnTo>
                  <a:lnTo>
                    <a:pt x="439419" y="326389"/>
                  </a:lnTo>
                  <a:lnTo>
                    <a:pt x="441959" y="326389"/>
                  </a:lnTo>
                  <a:lnTo>
                    <a:pt x="441959" y="325119"/>
                  </a:lnTo>
                  <a:lnTo>
                    <a:pt x="443229" y="325119"/>
                  </a:lnTo>
                  <a:lnTo>
                    <a:pt x="443229" y="320040"/>
                  </a:lnTo>
                  <a:close/>
                </a:path>
                <a:path w="443230" h="369570">
                  <a:moveTo>
                    <a:pt x="380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20040"/>
                  </a:lnTo>
                  <a:close/>
                </a:path>
                <a:path w="443230" h="369570">
                  <a:moveTo>
                    <a:pt x="440689" y="326390"/>
                  </a:moveTo>
                  <a:lnTo>
                    <a:pt x="439419" y="326390"/>
                  </a:lnTo>
                  <a:lnTo>
                    <a:pt x="439419" y="327660"/>
                  </a:lnTo>
                  <a:lnTo>
                    <a:pt x="440689" y="327660"/>
                  </a:lnTo>
                  <a:lnTo>
                    <a:pt x="440689" y="326390"/>
                  </a:lnTo>
                  <a:close/>
                </a:path>
                <a:path w="443230" h="369570">
                  <a:moveTo>
                    <a:pt x="394969" y="368300"/>
                  </a:moveTo>
                  <a:lnTo>
                    <a:pt x="52069" y="368300"/>
                  </a:lnTo>
                  <a:lnTo>
                    <a:pt x="52069" y="369569"/>
                  </a:lnTo>
                  <a:lnTo>
                    <a:pt x="394969" y="369569"/>
                  </a:lnTo>
                  <a:lnTo>
                    <a:pt x="394969" y="368300"/>
                  </a:lnTo>
                  <a:close/>
                </a:path>
                <a:path w="443230" h="369570">
                  <a:moveTo>
                    <a:pt x="396239" y="367030"/>
                  </a:moveTo>
                  <a:lnTo>
                    <a:pt x="49529" y="367030"/>
                  </a:lnTo>
                  <a:lnTo>
                    <a:pt x="49529" y="368300"/>
                  </a:lnTo>
                  <a:lnTo>
                    <a:pt x="396239" y="368300"/>
                  </a:lnTo>
                  <a:lnTo>
                    <a:pt x="396239" y="367030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728470" y="366141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394970" y="1269"/>
                  </a:moveTo>
                  <a:lnTo>
                    <a:pt x="41910" y="1269"/>
                  </a:lnTo>
                  <a:lnTo>
                    <a:pt x="4191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35610" h="363220">
                  <a:moveTo>
                    <a:pt x="393700" y="0"/>
                  </a:moveTo>
                  <a:lnTo>
                    <a:pt x="43180" y="0"/>
                  </a:lnTo>
                  <a:lnTo>
                    <a:pt x="4318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35610" h="363220">
                  <a:moveTo>
                    <a:pt x="434340" y="35559"/>
                  </a:moveTo>
                  <a:lnTo>
                    <a:pt x="433069" y="35559"/>
                  </a:lnTo>
                  <a:lnTo>
                    <a:pt x="433069" y="36829"/>
                  </a:lnTo>
                  <a:lnTo>
                    <a:pt x="434340" y="36829"/>
                  </a:lnTo>
                  <a:lnTo>
                    <a:pt x="434340" y="35559"/>
                  </a:lnTo>
                  <a:close/>
                </a:path>
                <a:path w="435610" h="363220">
                  <a:moveTo>
                    <a:pt x="3810" y="36830"/>
                  </a:moveTo>
                  <a:lnTo>
                    <a:pt x="2540" y="36830"/>
                  </a:lnTo>
                  <a:lnTo>
                    <a:pt x="2540" y="38100"/>
                  </a:lnTo>
                  <a:lnTo>
                    <a:pt x="1269" y="38100"/>
                  </a:lnTo>
                  <a:lnTo>
                    <a:pt x="1269" y="39369"/>
                  </a:lnTo>
                  <a:lnTo>
                    <a:pt x="0" y="39369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435610" h="363220">
                  <a:moveTo>
                    <a:pt x="435610" y="36830"/>
                  </a:moveTo>
                  <a:lnTo>
                    <a:pt x="433069" y="36830"/>
                  </a:lnTo>
                  <a:lnTo>
                    <a:pt x="433069" y="43179"/>
                  </a:lnTo>
                  <a:lnTo>
                    <a:pt x="435610" y="43179"/>
                  </a:lnTo>
                  <a:lnTo>
                    <a:pt x="435610" y="36830"/>
                  </a:lnTo>
                  <a:close/>
                </a:path>
                <a:path w="435610" h="36322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435610" h="363220">
                  <a:moveTo>
                    <a:pt x="435610" y="43180"/>
                  </a:moveTo>
                  <a:lnTo>
                    <a:pt x="433069" y="43180"/>
                  </a:lnTo>
                  <a:lnTo>
                    <a:pt x="433069" y="49529"/>
                  </a:lnTo>
                  <a:lnTo>
                    <a:pt x="435610" y="49529"/>
                  </a:lnTo>
                  <a:lnTo>
                    <a:pt x="435610" y="43180"/>
                  </a:lnTo>
                  <a:close/>
                </a:path>
                <a:path w="435610" h="36322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435610" h="363220">
                  <a:moveTo>
                    <a:pt x="435610" y="49530"/>
                  </a:moveTo>
                  <a:lnTo>
                    <a:pt x="433069" y="49530"/>
                  </a:lnTo>
                  <a:lnTo>
                    <a:pt x="433069" y="55879"/>
                  </a:lnTo>
                  <a:lnTo>
                    <a:pt x="435610" y="55879"/>
                  </a:lnTo>
                  <a:lnTo>
                    <a:pt x="435610" y="49530"/>
                  </a:lnTo>
                  <a:close/>
                </a:path>
                <a:path w="435610" h="363220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35610" h="363220">
                  <a:moveTo>
                    <a:pt x="435610" y="55880"/>
                  </a:moveTo>
                  <a:lnTo>
                    <a:pt x="433069" y="55880"/>
                  </a:lnTo>
                  <a:lnTo>
                    <a:pt x="433069" y="62229"/>
                  </a:lnTo>
                  <a:lnTo>
                    <a:pt x="435610" y="62229"/>
                  </a:lnTo>
                  <a:lnTo>
                    <a:pt x="435610" y="55880"/>
                  </a:lnTo>
                  <a:close/>
                </a:path>
                <a:path w="435610" h="363220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435610" h="363220">
                  <a:moveTo>
                    <a:pt x="435610" y="62230"/>
                  </a:moveTo>
                  <a:lnTo>
                    <a:pt x="433069" y="62230"/>
                  </a:lnTo>
                  <a:lnTo>
                    <a:pt x="433069" y="68579"/>
                  </a:lnTo>
                  <a:lnTo>
                    <a:pt x="435610" y="68579"/>
                  </a:lnTo>
                  <a:lnTo>
                    <a:pt x="435610" y="62230"/>
                  </a:lnTo>
                  <a:close/>
                </a:path>
                <a:path w="435610" h="36322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35610" h="363220">
                  <a:moveTo>
                    <a:pt x="435610" y="68580"/>
                  </a:moveTo>
                  <a:lnTo>
                    <a:pt x="433069" y="68580"/>
                  </a:lnTo>
                  <a:lnTo>
                    <a:pt x="433069" y="74929"/>
                  </a:lnTo>
                  <a:lnTo>
                    <a:pt x="435610" y="74929"/>
                  </a:lnTo>
                  <a:lnTo>
                    <a:pt x="435610" y="68580"/>
                  </a:lnTo>
                  <a:close/>
                </a:path>
                <a:path w="435610" h="363220">
                  <a:moveTo>
                    <a:pt x="381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4930"/>
                  </a:lnTo>
                  <a:close/>
                </a:path>
                <a:path w="435610" h="363220">
                  <a:moveTo>
                    <a:pt x="435610" y="74930"/>
                  </a:moveTo>
                  <a:lnTo>
                    <a:pt x="433069" y="74930"/>
                  </a:lnTo>
                  <a:lnTo>
                    <a:pt x="433069" y="81279"/>
                  </a:lnTo>
                  <a:lnTo>
                    <a:pt x="435610" y="81279"/>
                  </a:lnTo>
                  <a:lnTo>
                    <a:pt x="435610" y="74930"/>
                  </a:lnTo>
                  <a:close/>
                </a:path>
                <a:path w="435610" h="363220">
                  <a:moveTo>
                    <a:pt x="3810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81280"/>
                  </a:lnTo>
                  <a:close/>
                </a:path>
                <a:path w="435610" h="363220">
                  <a:moveTo>
                    <a:pt x="435610" y="81280"/>
                  </a:moveTo>
                  <a:lnTo>
                    <a:pt x="433069" y="81280"/>
                  </a:lnTo>
                  <a:lnTo>
                    <a:pt x="433069" y="86359"/>
                  </a:lnTo>
                  <a:lnTo>
                    <a:pt x="435610" y="86359"/>
                  </a:lnTo>
                  <a:lnTo>
                    <a:pt x="435610" y="81280"/>
                  </a:lnTo>
                  <a:close/>
                </a:path>
                <a:path w="435610" h="363220">
                  <a:moveTo>
                    <a:pt x="3810" y="86360"/>
                  </a:moveTo>
                  <a:lnTo>
                    <a:pt x="0" y="8636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86360"/>
                  </a:lnTo>
                  <a:close/>
                </a:path>
                <a:path w="435610" h="363220">
                  <a:moveTo>
                    <a:pt x="435610" y="86360"/>
                  </a:moveTo>
                  <a:lnTo>
                    <a:pt x="433069" y="86360"/>
                  </a:lnTo>
                  <a:lnTo>
                    <a:pt x="433069" y="100329"/>
                  </a:lnTo>
                  <a:lnTo>
                    <a:pt x="435610" y="100329"/>
                  </a:lnTo>
                  <a:lnTo>
                    <a:pt x="435610" y="86360"/>
                  </a:lnTo>
                  <a:close/>
                </a:path>
                <a:path w="435610" h="363220">
                  <a:moveTo>
                    <a:pt x="381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100330"/>
                  </a:lnTo>
                  <a:close/>
                </a:path>
                <a:path w="435610" h="363220">
                  <a:moveTo>
                    <a:pt x="435610" y="100330"/>
                  </a:moveTo>
                  <a:lnTo>
                    <a:pt x="433069" y="100330"/>
                  </a:lnTo>
                  <a:lnTo>
                    <a:pt x="433069" y="106679"/>
                  </a:lnTo>
                  <a:lnTo>
                    <a:pt x="435610" y="106679"/>
                  </a:lnTo>
                  <a:lnTo>
                    <a:pt x="435610" y="100330"/>
                  </a:lnTo>
                  <a:close/>
                </a:path>
                <a:path w="435610" h="363220">
                  <a:moveTo>
                    <a:pt x="3810" y="106680"/>
                  </a:moveTo>
                  <a:lnTo>
                    <a:pt x="0" y="10668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106680"/>
                  </a:lnTo>
                  <a:close/>
                </a:path>
                <a:path w="435610" h="363220">
                  <a:moveTo>
                    <a:pt x="435610" y="106680"/>
                  </a:moveTo>
                  <a:lnTo>
                    <a:pt x="433069" y="106680"/>
                  </a:lnTo>
                  <a:lnTo>
                    <a:pt x="433069" y="138429"/>
                  </a:lnTo>
                  <a:lnTo>
                    <a:pt x="435610" y="138429"/>
                  </a:lnTo>
                  <a:lnTo>
                    <a:pt x="435610" y="106680"/>
                  </a:lnTo>
                  <a:close/>
                </a:path>
                <a:path w="435610" h="363220">
                  <a:moveTo>
                    <a:pt x="3810" y="138430"/>
                  </a:moveTo>
                  <a:lnTo>
                    <a:pt x="0" y="138430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38430"/>
                  </a:lnTo>
                  <a:close/>
                </a:path>
                <a:path w="435610" h="363220">
                  <a:moveTo>
                    <a:pt x="435610" y="138430"/>
                  </a:moveTo>
                  <a:lnTo>
                    <a:pt x="433069" y="138430"/>
                  </a:lnTo>
                  <a:lnTo>
                    <a:pt x="433069" y="200659"/>
                  </a:lnTo>
                  <a:lnTo>
                    <a:pt x="435610" y="200659"/>
                  </a:lnTo>
                  <a:lnTo>
                    <a:pt x="435610" y="138430"/>
                  </a:lnTo>
                  <a:close/>
                </a:path>
                <a:path w="435610" h="363220">
                  <a:moveTo>
                    <a:pt x="3810" y="200660"/>
                  </a:moveTo>
                  <a:lnTo>
                    <a:pt x="0" y="20066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00660"/>
                  </a:lnTo>
                  <a:close/>
                </a:path>
                <a:path w="435610" h="363220">
                  <a:moveTo>
                    <a:pt x="435610" y="200660"/>
                  </a:moveTo>
                  <a:lnTo>
                    <a:pt x="433069" y="200660"/>
                  </a:lnTo>
                  <a:lnTo>
                    <a:pt x="433069" y="240029"/>
                  </a:lnTo>
                  <a:lnTo>
                    <a:pt x="435610" y="240029"/>
                  </a:lnTo>
                  <a:lnTo>
                    <a:pt x="435610" y="200660"/>
                  </a:lnTo>
                  <a:close/>
                </a:path>
                <a:path w="435610" h="363220">
                  <a:moveTo>
                    <a:pt x="3810" y="240030"/>
                  </a:moveTo>
                  <a:lnTo>
                    <a:pt x="0" y="2400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40030"/>
                  </a:lnTo>
                  <a:close/>
                </a:path>
                <a:path w="435610" h="363220">
                  <a:moveTo>
                    <a:pt x="435610" y="240030"/>
                  </a:moveTo>
                  <a:lnTo>
                    <a:pt x="433069" y="240030"/>
                  </a:lnTo>
                  <a:lnTo>
                    <a:pt x="433069" y="271779"/>
                  </a:lnTo>
                  <a:lnTo>
                    <a:pt x="435610" y="271779"/>
                  </a:lnTo>
                  <a:lnTo>
                    <a:pt x="435610" y="240030"/>
                  </a:lnTo>
                  <a:close/>
                </a:path>
                <a:path w="435610" h="36322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435610" h="363220">
                  <a:moveTo>
                    <a:pt x="435610" y="271780"/>
                  </a:moveTo>
                  <a:lnTo>
                    <a:pt x="433069" y="271780"/>
                  </a:lnTo>
                  <a:lnTo>
                    <a:pt x="433069" y="278129"/>
                  </a:lnTo>
                  <a:lnTo>
                    <a:pt x="435610" y="278129"/>
                  </a:lnTo>
                  <a:lnTo>
                    <a:pt x="435610" y="271780"/>
                  </a:lnTo>
                  <a:close/>
                </a:path>
                <a:path w="435610" h="36322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35610" h="363220">
                  <a:moveTo>
                    <a:pt x="435610" y="278130"/>
                  </a:moveTo>
                  <a:lnTo>
                    <a:pt x="433069" y="278130"/>
                  </a:lnTo>
                  <a:lnTo>
                    <a:pt x="433069" y="284479"/>
                  </a:lnTo>
                  <a:lnTo>
                    <a:pt x="435610" y="284479"/>
                  </a:lnTo>
                  <a:lnTo>
                    <a:pt x="435610" y="278130"/>
                  </a:lnTo>
                  <a:close/>
                </a:path>
                <a:path w="435610" h="36322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35610" h="363220">
                  <a:moveTo>
                    <a:pt x="435610" y="284480"/>
                  </a:moveTo>
                  <a:lnTo>
                    <a:pt x="433069" y="284480"/>
                  </a:lnTo>
                  <a:lnTo>
                    <a:pt x="433069" y="290829"/>
                  </a:lnTo>
                  <a:lnTo>
                    <a:pt x="435610" y="290829"/>
                  </a:lnTo>
                  <a:lnTo>
                    <a:pt x="435610" y="284480"/>
                  </a:lnTo>
                  <a:close/>
                </a:path>
                <a:path w="435610" h="36322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35610" h="363220">
                  <a:moveTo>
                    <a:pt x="435610" y="290830"/>
                  </a:moveTo>
                  <a:lnTo>
                    <a:pt x="433069" y="290830"/>
                  </a:lnTo>
                  <a:lnTo>
                    <a:pt x="433069" y="297179"/>
                  </a:lnTo>
                  <a:lnTo>
                    <a:pt x="435610" y="297179"/>
                  </a:lnTo>
                  <a:lnTo>
                    <a:pt x="435610" y="290830"/>
                  </a:lnTo>
                  <a:close/>
                </a:path>
                <a:path w="435610" h="36322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35610" h="363220">
                  <a:moveTo>
                    <a:pt x="435610" y="297180"/>
                  </a:moveTo>
                  <a:lnTo>
                    <a:pt x="433069" y="297180"/>
                  </a:lnTo>
                  <a:lnTo>
                    <a:pt x="433069" y="303529"/>
                  </a:lnTo>
                  <a:lnTo>
                    <a:pt x="435610" y="303529"/>
                  </a:lnTo>
                  <a:lnTo>
                    <a:pt x="435610" y="297180"/>
                  </a:lnTo>
                  <a:close/>
                </a:path>
                <a:path w="435610" h="36322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35610" h="363220">
                  <a:moveTo>
                    <a:pt x="435610" y="303530"/>
                  </a:moveTo>
                  <a:lnTo>
                    <a:pt x="433069" y="303530"/>
                  </a:lnTo>
                  <a:lnTo>
                    <a:pt x="433069" y="309879"/>
                  </a:lnTo>
                  <a:lnTo>
                    <a:pt x="435610" y="309879"/>
                  </a:lnTo>
                  <a:lnTo>
                    <a:pt x="435610" y="303530"/>
                  </a:lnTo>
                  <a:close/>
                </a:path>
                <a:path w="435610" h="36322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35610" h="363220">
                  <a:moveTo>
                    <a:pt x="435610" y="309880"/>
                  </a:moveTo>
                  <a:lnTo>
                    <a:pt x="433069" y="309880"/>
                  </a:lnTo>
                  <a:lnTo>
                    <a:pt x="433069" y="316229"/>
                  </a:lnTo>
                  <a:lnTo>
                    <a:pt x="435610" y="316229"/>
                  </a:lnTo>
                  <a:lnTo>
                    <a:pt x="435610" y="309880"/>
                  </a:lnTo>
                  <a:close/>
                </a:path>
                <a:path w="435610" h="363220">
                  <a:moveTo>
                    <a:pt x="381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35610" h="363220">
                  <a:moveTo>
                    <a:pt x="435610" y="316230"/>
                  </a:moveTo>
                  <a:lnTo>
                    <a:pt x="433069" y="316230"/>
                  </a:lnTo>
                  <a:lnTo>
                    <a:pt x="433069" y="322579"/>
                  </a:lnTo>
                  <a:lnTo>
                    <a:pt x="435610" y="322579"/>
                  </a:lnTo>
                  <a:lnTo>
                    <a:pt x="435610" y="316230"/>
                  </a:lnTo>
                  <a:close/>
                </a:path>
                <a:path w="435610" h="363220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2580"/>
                  </a:lnTo>
                  <a:close/>
                </a:path>
                <a:path w="435610" h="363220">
                  <a:moveTo>
                    <a:pt x="435610" y="322580"/>
                  </a:moveTo>
                  <a:lnTo>
                    <a:pt x="433069" y="322580"/>
                  </a:lnTo>
                  <a:lnTo>
                    <a:pt x="433069" y="326389"/>
                  </a:lnTo>
                  <a:lnTo>
                    <a:pt x="434340" y="326389"/>
                  </a:lnTo>
                  <a:lnTo>
                    <a:pt x="434340" y="325119"/>
                  </a:lnTo>
                  <a:lnTo>
                    <a:pt x="435609" y="325119"/>
                  </a:lnTo>
                  <a:lnTo>
                    <a:pt x="435610" y="322580"/>
                  </a:lnTo>
                  <a:close/>
                </a:path>
                <a:path w="435610" h="363220">
                  <a:moveTo>
                    <a:pt x="397510" y="359409"/>
                  </a:moveTo>
                  <a:lnTo>
                    <a:pt x="40640" y="359409"/>
                  </a:lnTo>
                  <a:lnTo>
                    <a:pt x="40640" y="360679"/>
                  </a:lnTo>
                  <a:lnTo>
                    <a:pt x="397510" y="360679"/>
                  </a:lnTo>
                  <a:lnTo>
                    <a:pt x="397510" y="359409"/>
                  </a:lnTo>
                  <a:close/>
                </a:path>
                <a:path w="435610" h="363220">
                  <a:moveTo>
                    <a:pt x="393700" y="361950"/>
                  </a:moveTo>
                  <a:lnTo>
                    <a:pt x="44450" y="361950"/>
                  </a:lnTo>
                  <a:lnTo>
                    <a:pt x="44450" y="363219"/>
                  </a:lnTo>
                  <a:lnTo>
                    <a:pt x="393700" y="363219"/>
                  </a:lnTo>
                  <a:lnTo>
                    <a:pt x="393700" y="361950"/>
                  </a:lnTo>
                  <a:close/>
                </a:path>
                <a:path w="435610" h="363220">
                  <a:moveTo>
                    <a:pt x="396240" y="360680"/>
                  </a:moveTo>
                  <a:lnTo>
                    <a:pt x="43180" y="360680"/>
                  </a:lnTo>
                  <a:lnTo>
                    <a:pt x="43180" y="361950"/>
                  </a:lnTo>
                  <a:lnTo>
                    <a:pt x="396240" y="361950"/>
                  </a:lnTo>
                  <a:lnTo>
                    <a:pt x="396240" y="360680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732279" y="3663950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60" h="356870">
                  <a:moveTo>
                    <a:pt x="394969" y="1269"/>
                  </a:moveTo>
                  <a:lnTo>
                    <a:pt x="34289" y="1269"/>
                  </a:lnTo>
                  <a:lnTo>
                    <a:pt x="34289" y="2539"/>
                  </a:lnTo>
                  <a:lnTo>
                    <a:pt x="394969" y="2539"/>
                  </a:lnTo>
                  <a:lnTo>
                    <a:pt x="394969" y="1269"/>
                  </a:lnTo>
                  <a:close/>
                </a:path>
                <a:path w="429260" h="356870">
                  <a:moveTo>
                    <a:pt x="393700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9260" h="356870">
                  <a:moveTo>
                    <a:pt x="396239" y="2540"/>
                  </a:moveTo>
                  <a:lnTo>
                    <a:pt x="33019" y="2540"/>
                  </a:lnTo>
                  <a:lnTo>
                    <a:pt x="33019" y="3810"/>
                  </a:lnTo>
                  <a:lnTo>
                    <a:pt x="396239" y="3810"/>
                  </a:lnTo>
                  <a:lnTo>
                    <a:pt x="396239" y="2540"/>
                  </a:lnTo>
                  <a:close/>
                </a:path>
                <a:path w="429260" h="356870">
                  <a:moveTo>
                    <a:pt x="3809" y="29210"/>
                  </a:moveTo>
                  <a:lnTo>
                    <a:pt x="2539" y="29210"/>
                  </a:lnTo>
                  <a:lnTo>
                    <a:pt x="2539" y="30480"/>
                  </a:lnTo>
                  <a:lnTo>
                    <a:pt x="1269" y="30480"/>
                  </a:lnTo>
                  <a:lnTo>
                    <a:pt x="1269" y="33019"/>
                  </a:lnTo>
                  <a:lnTo>
                    <a:pt x="0" y="3301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9210"/>
                  </a:lnTo>
                  <a:close/>
                </a:path>
                <a:path w="429260" h="356870">
                  <a:moveTo>
                    <a:pt x="426719" y="27940"/>
                  </a:moveTo>
                  <a:lnTo>
                    <a:pt x="425450" y="27940"/>
                  </a:lnTo>
                  <a:lnTo>
                    <a:pt x="425450" y="34289"/>
                  </a:lnTo>
                  <a:lnTo>
                    <a:pt x="429259" y="34289"/>
                  </a:lnTo>
                  <a:lnTo>
                    <a:pt x="429259" y="30480"/>
                  </a:lnTo>
                  <a:lnTo>
                    <a:pt x="427989" y="30480"/>
                  </a:lnTo>
                  <a:lnTo>
                    <a:pt x="427989" y="29210"/>
                  </a:lnTo>
                  <a:lnTo>
                    <a:pt x="426719" y="29210"/>
                  </a:lnTo>
                  <a:lnTo>
                    <a:pt x="426719" y="27940"/>
                  </a:lnTo>
                  <a:close/>
                </a:path>
                <a:path w="429260" h="35687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429260" h="356870">
                  <a:moveTo>
                    <a:pt x="429259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9259" y="40639"/>
                  </a:lnTo>
                  <a:lnTo>
                    <a:pt x="429259" y="34290"/>
                  </a:lnTo>
                  <a:close/>
                </a:path>
                <a:path w="429260" h="35687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29260" h="356870">
                  <a:moveTo>
                    <a:pt x="429259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9259" y="46989"/>
                  </a:lnTo>
                  <a:lnTo>
                    <a:pt x="429259" y="40640"/>
                  </a:lnTo>
                  <a:close/>
                </a:path>
                <a:path w="429260" h="35687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29260" h="356870">
                  <a:moveTo>
                    <a:pt x="429259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9259" y="53339"/>
                  </a:lnTo>
                  <a:lnTo>
                    <a:pt x="429259" y="46990"/>
                  </a:lnTo>
                  <a:close/>
                </a:path>
                <a:path w="429260" h="3568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29260" h="356870">
                  <a:moveTo>
                    <a:pt x="429259" y="53340"/>
                  </a:moveTo>
                  <a:lnTo>
                    <a:pt x="425450" y="53340"/>
                  </a:lnTo>
                  <a:lnTo>
                    <a:pt x="425450" y="59689"/>
                  </a:lnTo>
                  <a:lnTo>
                    <a:pt x="429259" y="59689"/>
                  </a:lnTo>
                  <a:lnTo>
                    <a:pt x="429259" y="53340"/>
                  </a:lnTo>
                  <a:close/>
                </a:path>
                <a:path w="429260" h="35687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29260" h="356870">
                  <a:moveTo>
                    <a:pt x="429259" y="59690"/>
                  </a:moveTo>
                  <a:lnTo>
                    <a:pt x="425450" y="59690"/>
                  </a:lnTo>
                  <a:lnTo>
                    <a:pt x="425450" y="66039"/>
                  </a:lnTo>
                  <a:lnTo>
                    <a:pt x="429259" y="66039"/>
                  </a:lnTo>
                  <a:lnTo>
                    <a:pt x="429259" y="59690"/>
                  </a:lnTo>
                  <a:close/>
                </a:path>
                <a:path w="429260" h="35687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29260" h="356870">
                  <a:moveTo>
                    <a:pt x="429259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9259" y="72389"/>
                  </a:lnTo>
                  <a:lnTo>
                    <a:pt x="429259" y="66040"/>
                  </a:lnTo>
                  <a:close/>
                </a:path>
                <a:path w="429260" h="35687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29260" h="356870">
                  <a:moveTo>
                    <a:pt x="429259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9259" y="78739"/>
                  </a:lnTo>
                  <a:lnTo>
                    <a:pt x="429259" y="72390"/>
                  </a:lnTo>
                  <a:close/>
                </a:path>
                <a:path w="429260" h="356870">
                  <a:moveTo>
                    <a:pt x="3809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8740"/>
                  </a:lnTo>
                  <a:close/>
                </a:path>
                <a:path w="429260" h="356870">
                  <a:moveTo>
                    <a:pt x="429259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9259" y="83819"/>
                  </a:lnTo>
                  <a:lnTo>
                    <a:pt x="429259" y="78740"/>
                  </a:lnTo>
                  <a:close/>
                </a:path>
                <a:path w="429260" h="356870">
                  <a:moveTo>
                    <a:pt x="3809" y="83820"/>
                  </a:moveTo>
                  <a:lnTo>
                    <a:pt x="0" y="8382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83820"/>
                  </a:lnTo>
                  <a:close/>
                </a:path>
                <a:path w="429260" h="356870">
                  <a:moveTo>
                    <a:pt x="429259" y="83820"/>
                  </a:moveTo>
                  <a:lnTo>
                    <a:pt x="425450" y="83820"/>
                  </a:lnTo>
                  <a:lnTo>
                    <a:pt x="425450" y="97789"/>
                  </a:lnTo>
                  <a:lnTo>
                    <a:pt x="429259" y="97789"/>
                  </a:lnTo>
                  <a:lnTo>
                    <a:pt x="429259" y="83820"/>
                  </a:lnTo>
                  <a:close/>
                </a:path>
                <a:path w="429260" h="35687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29260" h="356870">
                  <a:moveTo>
                    <a:pt x="429259" y="97790"/>
                  </a:moveTo>
                  <a:lnTo>
                    <a:pt x="425450" y="97790"/>
                  </a:lnTo>
                  <a:lnTo>
                    <a:pt x="425450" y="104139"/>
                  </a:lnTo>
                  <a:lnTo>
                    <a:pt x="429259" y="104139"/>
                  </a:lnTo>
                  <a:lnTo>
                    <a:pt x="429259" y="97790"/>
                  </a:lnTo>
                  <a:close/>
                </a:path>
                <a:path w="429260" h="356870">
                  <a:moveTo>
                    <a:pt x="3809" y="104140"/>
                  </a:moveTo>
                  <a:lnTo>
                    <a:pt x="0" y="10414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04140"/>
                  </a:lnTo>
                  <a:close/>
                </a:path>
                <a:path w="429260" h="356870">
                  <a:moveTo>
                    <a:pt x="429259" y="104140"/>
                  </a:moveTo>
                  <a:lnTo>
                    <a:pt x="425450" y="104140"/>
                  </a:lnTo>
                  <a:lnTo>
                    <a:pt x="425450" y="135889"/>
                  </a:lnTo>
                  <a:lnTo>
                    <a:pt x="429259" y="135889"/>
                  </a:lnTo>
                  <a:lnTo>
                    <a:pt x="429259" y="104140"/>
                  </a:lnTo>
                  <a:close/>
                </a:path>
                <a:path w="429260" h="356870">
                  <a:moveTo>
                    <a:pt x="3809" y="135890"/>
                  </a:moveTo>
                  <a:lnTo>
                    <a:pt x="0" y="13589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35890"/>
                  </a:lnTo>
                  <a:close/>
                </a:path>
                <a:path w="429260" h="356870">
                  <a:moveTo>
                    <a:pt x="429259" y="135890"/>
                  </a:moveTo>
                  <a:lnTo>
                    <a:pt x="425450" y="135890"/>
                  </a:lnTo>
                  <a:lnTo>
                    <a:pt x="425450" y="198119"/>
                  </a:lnTo>
                  <a:lnTo>
                    <a:pt x="429259" y="198119"/>
                  </a:lnTo>
                  <a:lnTo>
                    <a:pt x="429259" y="135890"/>
                  </a:lnTo>
                  <a:close/>
                </a:path>
                <a:path w="429260" h="356870">
                  <a:moveTo>
                    <a:pt x="3809" y="198120"/>
                  </a:moveTo>
                  <a:lnTo>
                    <a:pt x="0" y="19812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198120"/>
                  </a:lnTo>
                  <a:close/>
                </a:path>
                <a:path w="429260" h="356870">
                  <a:moveTo>
                    <a:pt x="429259" y="198120"/>
                  </a:moveTo>
                  <a:lnTo>
                    <a:pt x="425450" y="198120"/>
                  </a:lnTo>
                  <a:lnTo>
                    <a:pt x="425450" y="237489"/>
                  </a:lnTo>
                  <a:lnTo>
                    <a:pt x="429259" y="237489"/>
                  </a:lnTo>
                  <a:lnTo>
                    <a:pt x="429259" y="198120"/>
                  </a:lnTo>
                  <a:close/>
                </a:path>
                <a:path w="429260" h="356870">
                  <a:moveTo>
                    <a:pt x="3809" y="237490"/>
                  </a:moveTo>
                  <a:lnTo>
                    <a:pt x="0" y="2374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37490"/>
                  </a:lnTo>
                  <a:close/>
                </a:path>
                <a:path w="429260" h="356870">
                  <a:moveTo>
                    <a:pt x="429259" y="237490"/>
                  </a:moveTo>
                  <a:lnTo>
                    <a:pt x="425450" y="237490"/>
                  </a:lnTo>
                  <a:lnTo>
                    <a:pt x="425450" y="269239"/>
                  </a:lnTo>
                  <a:lnTo>
                    <a:pt x="429259" y="269239"/>
                  </a:lnTo>
                  <a:lnTo>
                    <a:pt x="429259" y="237490"/>
                  </a:lnTo>
                  <a:close/>
                </a:path>
                <a:path w="429260" h="35687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429260" h="356870">
                  <a:moveTo>
                    <a:pt x="429259" y="269240"/>
                  </a:moveTo>
                  <a:lnTo>
                    <a:pt x="425450" y="269240"/>
                  </a:lnTo>
                  <a:lnTo>
                    <a:pt x="425450" y="275589"/>
                  </a:lnTo>
                  <a:lnTo>
                    <a:pt x="429259" y="275589"/>
                  </a:lnTo>
                  <a:lnTo>
                    <a:pt x="429259" y="269240"/>
                  </a:lnTo>
                  <a:close/>
                </a:path>
                <a:path w="429260" h="35687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429260" h="356870">
                  <a:moveTo>
                    <a:pt x="429259" y="275590"/>
                  </a:moveTo>
                  <a:lnTo>
                    <a:pt x="425450" y="275590"/>
                  </a:lnTo>
                  <a:lnTo>
                    <a:pt x="425450" y="281939"/>
                  </a:lnTo>
                  <a:lnTo>
                    <a:pt x="429259" y="281939"/>
                  </a:lnTo>
                  <a:lnTo>
                    <a:pt x="429259" y="275590"/>
                  </a:lnTo>
                  <a:close/>
                </a:path>
                <a:path w="429260" h="35687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29260" h="356870">
                  <a:moveTo>
                    <a:pt x="429259" y="281940"/>
                  </a:moveTo>
                  <a:lnTo>
                    <a:pt x="425450" y="281940"/>
                  </a:lnTo>
                  <a:lnTo>
                    <a:pt x="425450" y="288289"/>
                  </a:lnTo>
                  <a:lnTo>
                    <a:pt x="429259" y="288289"/>
                  </a:lnTo>
                  <a:lnTo>
                    <a:pt x="429259" y="281940"/>
                  </a:lnTo>
                  <a:close/>
                </a:path>
                <a:path w="429260" h="3568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29260" h="356870">
                  <a:moveTo>
                    <a:pt x="429259" y="288290"/>
                  </a:moveTo>
                  <a:lnTo>
                    <a:pt x="425450" y="288290"/>
                  </a:lnTo>
                  <a:lnTo>
                    <a:pt x="425450" y="294639"/>
                  </a:lnTo>
                  <a:lnTo>
                    <a:pt x="429259" y="294639"/>
                  </a:lnTo>
                  <a:lnTo>
                    <a:pt x="429259" y="288290"/>
                  </a:lnTo>
                  <a:close/>
                </a:path>
                <a:path w="429260" h="3568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29260" h="356870">
                  <a:moveTo>
                    <a:pt x="429259" y="294640"/>
                  </a:moveTo>
                  <a:lnTo>
                    <a:pt x="425450" y="294640"/>
                  </a:lnTo>
                  <a:lnTo>
                    <a:pt x="425450" y="300989"/>
                  </a:lnTo>
                  <a:lnTo>
                    <a:pt x="429259" y="300989"/>
                  </a:lnTo>
                  <a:lnTo>
                    <a:pt x="429259" y="294640"/>
                  </a:lnTo>
                  <a:close/>
                </a:path>
                <a:path w="429260" h="35687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29260" h="356870">
                  <a:moveTo>
                    <a:pt x="429259" y="300990"/>
                  </a:moveTo>
                  <a:lnTo>
                    <a:pt x="425450" y="300990"/>
                  </a:lnTo>
                  <a:lnTo>
                    <a:pt x="425450" y="307339"/>
                  </a:lnTo>
                  <a:lnTo>
                    <a:pt x="429259" y="307339"/>
                  </a:lnTo>
                  <a:lnTo>
                    <a:pt x="429259" y="300990"/>
                  </a:lnTo>
                  <a:close/>
                </a:path>
                <a:path w="429260" h="3568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29260" h="356870">
                  <a:moveTo>
                    <a:pt x="429259" y="307340"/>
                  </a:moveTo>
                  <a:lnTo>
                    <a:pt x="425450" y="307340"/>
                  </a:lnTo>
                  <a:lnTo>
                    <a:pt x="425450" y="313689"/>
                  </a:lnTo>
                  <a:lnTo>
                    <a:pt x="429259" y="313689"/>
                  </a:lnTo>
                  <a:lnTo>
                    <a:pt x="429259" y="307340"/>
                  </a:lnTo>
                  <a:close/>
                </a:path>
                <a:path w="429260" h="35687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29260" h="356870">
                  <a:moveTo>
                    <a:pt x="429259" y="313690"/>
                  </a:moveTo>
                  <a:lnTo>
                    <a:pt x="425450" y="313690"/>
                  </a:lnTo>
                  <a:lnTo>
                    <a:pt x="425450" y="320039"/>
                  </a:lnTo>
                  <a:lnTo>
                    <a:pt x="429259" y="320039"/>
                  </a:lnTo>
                  <a:lnTo>
                    <a:pt x="429259" y="313690"/>
                  </a:lnTo>
                  <a:close/>
                </a:path>
                <a:path w="429260" h="356870">
                  <a:moveTo>
                    <a:pt x="3809" y="320040"/>
                  </a:moveTo>
                  <a:lnTo>
                    <a:pt x="0" y="320040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29260" h="356870">
                  <a:moveTo>
                    <a:pt x="429259" y="320040"/>
                  </a:moveTo>
                  <a:lnTo>
                    <a:pt x="425450" y="320040"/>
                  </a:lnTo>
                  <a:lnTo>
                    <a:pt x="425450" y="326389"/>
                  </a:lnTo>
                  <a:lnTo>
                    <a:pt x="429259" y="326389"/>
                  </a:lnTo>
                  <a:lnTo>
                    <a:pt x="429259" y="320040"/>
                  </a:lnTo>
                  <a:close/>
                </a:path>
                <a:path w="429260" h="356870">
                  <a:moveTo>
                    <a:pt x="3809" y="326390"/>
                  </a:moveTo>
                  <a:lnTo>
                    <a:pt x="1269" y="326390"/>
                  </a:lnTo>
                  <a:lnTo>
                    <a:pt x="1269" y="327660"/>
                  </a:lnTo>
                  <a:lnTo>
                    <a:pt x="2539" y="327660"/>
                  </a:lnTo>
                  <a:lnTo>
                    <a:pt x="2539" y="328930"/>
                  </a:lnTo>
                  <a:lnTo>
                    <a:pt x="3809" y="328930"/>
                  </a:lnTo>
                  <a:lnTo>
                    <a:pt x="3809" y="326390"/>
                  </a:lnTo>
                  <a:close/>
                </a:path>
                <a:path w="429260" h="356870">
                  <a:moveTo>
                    <a:pt x="427989" y="326390"/>
                  </a:moveTo>
                  <a:lnTo>
                    <a:pt x="425450" y="326390"/>
                  </a:lnTo>
                  <a:lnTo>
                    <a:pt x="425450" y="328930"/>
                  </a:lnTo>
                  <a:lnTo>
                    <a:pt x="426719" y="328930"/>
                  </a:lnTo>
                  <a:lnTo>
                    <a:pt x="426719" y="327660"/>
                  </a:lnTo>
                  <a:lnTo>
                    <a:pt x="427989" y="327660"/>
                  </a:lnTo>
                  <a:lnTo>
                    <a:pt x="427989" y="326390"/>
                  </a:lnTo>
                  <a:close/>
                </a:path>
                <a:path w="429260" h="356870">
                  <a:moveTo>
                    <a:pt x="394969" y="355600"/>
                  </a:moveTo>
                  <a:lnTo>
                    <a:pt x="35559" y="355600"/>
                  </a:lnTo>
                  <a:lnTo>
                    <a:pt x="35559" y="356869"/>
                  </a:lnTo>
                  <a:lnTo>
                    <a:pt x="394969" y="356869"/>
                  </a:lnTo>
                  <a:lnTo>
                    <a:pt x="394969" y="355600"/>
                  </a:lnTo>
                  <a:close/>
                </a:path>
                <a:path w="429260" h="356870">
                  <a:moveTo>
                    <a:pt x="396239" y="354330"/>
                  </a:moveTo>
                  <a:lnTo>
                    <a:pt x="34289" y="354330"/>
                  </a:lnTo>
                  <a:lnTo>
                    <a:pt x="34289" y="355600"/>
                  </a:lnTo>
                  <a:lnTo>
                    <a:pt x="396239" y="355600"/>
                  </a:lnTo>
                  <a:lnTo>
                    <a:pt x="396239" y="354330"/>
                  </a:lnTo>
                  <a:close/>
                </a:path>
                <a:path w="429260" h="356870">
                  <a:moveTo>
                    <a:pt x="398780" y="353060"/>
                  </a:moveTo>
                  <a:lnTo>
                    <a:pt x="31750" y="353060"/>
                  </a:lnTo>
                  <a:lnTo>
                    <a:pt x="31750" y="354330"/>
                  </a:lnTo>
                  <a:lnTo>
                    <a:pt x="398780" y="354330"/>
                  </a:lnTo>
                  <a:lnTo>
                    <a:pt x="398780" y="353060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736090" y="366776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97510" y="2539"/>
                  </a:moveTo>
                  <a:lnTo>
                    <a:pt x="24130" y="2539"/>
                  </a:lnTo>
                  <a:lnTo>
                    <a:pt x="24130" y="3809"/>
                  </a:lnTo>
                  <a:lnTo>
                    <a:pt x="397510" y="3809"/>
                  </a:lnTo>
                  <a:lnTo>
                    <a:pt x="397510" y="2539"/>
                  </a:lnTo>
                  <a:close/>
                </a:path>
                <a:path w="421639" h="349250">
                  <a:moveTo>
                    <a:pt x="396239" y="1269"/>
                  </a:moveTo>
                  <a:lnTo>
                    <a:pt x="25400" y="1269"/>
                  </a:lnTo>
                  <a:lnTo>
                    <a:pt x="25400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21639" h="349250">
                  <a:moveTo>
                    <a:pt x="394970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21639" h="349250">
                  <a:moveTo>
                    <a:pt x="2540" y="22859"/>
                  </a:moveTo>
                  <a:lnTo>
                    <a:pt x="1270" y="22859"/>
                  </a:lnTo>
                  <a:lnTo>
                    <a:pt x="1270" y="24129"/>
                  </a:lnTo>
                  <a:lnTo>
                    <a:pt x="2540" y="24129"/>
                  </a:lnTo>
                  <a:lnTo>
                    <a:pt x="2540" y="22859"/>
                  </a:lnTo>
                  <a:close/>
                </a:path>
                <a:path w="421639" h="349250">
                  <a:moveTo>
                    <a:pt x="419100" y="20319"/>
                  </a:moveTo>
                  <a:lnTo>
                    <a:pt x="417830" y="20319"/>
                  </a:lnTo>
                  <a:lnTo>
                    <a:pt x="417830" y="24129"/>
                  </a:lnTo>
                  <a:lnTo>
                    <a:pt x="421640" y="24129"/>
                  </a:lnTo>
                  <a:lnTo>
                    <a:pt x="421640" y="22859"/>
                  </a:lnTo>
                  <a:lnTo>
                    <a:pt x="420370" y="22859"/>
                  </a:lnTo>
                  <a:lnTo>
                    <a:pt x="420370" y="21589"/>
                  </a:lnTo>
                  <a:lnTo>
                    <a:pt x="419100" y="21589"/>
                  </a:lnTo>
                  <a:lnTo>
                    <a:pt x="419100" y="20319"/>
                  </a:lnTo>
                  <a:close/>
                </a:path>
                <a:path w="421639" h="349250">
                  <a:moveTo>
                    <a:pt x="254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24130"/>
                  </a:lnTo>
                  <a:close/>
                </a:path>
                <a:path w="421639" h="349250">
                  <a:moveTo>
                    <a:pt x="421640" y="24130"/>
                  </a:moveTo>
                  <a:lnTo>
                    <a:pt x="417830" y="24130"/>
                  </a:lnTo>
                  <a:lnTo>
                    <a:pt x="417830" y="30479"/>
                  </a:lnTo>
                  <a:lnTo>
                    <a:pt x="421640" y="30479"/>
                  </a:lnTo>
                  <a:lnTo>
                    <a:pt x="421640" y="24130"/>
                  </a:lnTo>
                  <a:close/>
                </a:path>
                <a:path w="421639" h="349250">
                  <a:moveTo>
                    <a:pt x="254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540" y="36829"/>
                  </a:lnTo>
                  <a:lnTo>
                    <a:pt x="2540" y="30480"/>
                  </a:lnTo>
                  <a:close/>
                </a:path>
                <a:path w="421639" h="349250">
                  <a:moveTo>
                    <a:pt x="421640" y="30480"/>
                  </a:moveTo>
                  <a:lnTo>
                    <a:pt x="417830" y="30480"/>
                  </a:lnTo>
                  <a:lnTo>
                    <a:pt x="417830" y="36829"/>
                  </a:lnTo>
                  <a:lnTo>
                    <a:pt x="421640" y="36829"/>
                  </a:lnTo>
                  <a:lnTo>
                    <a:pt x="421640" y="30480"/>
                  </a:lnTo>
                  <a:close/>
                </a:path>
                <a:path w="421639" h="349250">
                  <a:moveTo>
                    <a:pt x="254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540" y="43179"/>
                  </a:lnTo>
                  <a:lnTo>
                    <a:pt x="2540" y="36830"/>
                  </a:lnTo>
                  <a:close/>
                </a:path>
                <a:path w="421639" h="349250">
                  <a:moveTo>
                    <a:pt x="421640" y="36830"/>
                  </a:moveTo>
                  <a:lnTo>
                    <a:pt x="417830" y="36830"/>
                  </a:lnTo>
                  <a:lnTo>
                    <a:pt x="417830" y="43179"/>
                  </a:lnTo>
                  <a:lnTo>
                    <a:pt x="421640" y="43179"/>
                  </a:lnTo>
                  <a:lnTo>
                    <a:pt x="421640" y="36830"/>
                  </a:lnTo>
                  <a:close/>
                </a:path>
                <a:path w="421639" h="349250">
                  <a:moveTo>
                    <a:pt x="254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540" y="49529"/>
                  </a:lnTo>
                  <a:lnTo>
                    <a:pt x="2540" y="43180"/>
                  </a:lnTo>
                  <a:close/>
                </a:path>
                <a:path w="421639" h="349250">
                  <a:moveTo>
                    <a:pt x="421640" y="43180"/>
                  </a:moveTo>
                  <a:lnTo>
                    <a:pt x="417830" y="43180"/>
                  </a:lnTo>
                  <a:lnTo>
                    <a:pt x="417830" y="49529"/>
                  </a:lnTo>
                  <a:lnTo>
                    <a:pt x="421640" y="49529"/>
                  </a:lnTo>
                  <a:lnTo>
                    <a:pt x="421640" y="43180"/>
                  </a:lnTo>
                  <a:close/>
                </a:path>
                <a:path w="421639" h="349250">
                  <a:moveTo>
                    <a:pt x="254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540" y="55879"/>
                  </a:lnTo>
                  <a:lnTo>
                    <a:pt x="2540" y="49530"/>
                  </a:lnTo>
                  <a:close/>
                </a:path>
                <a:path w="421639" h="349250">
                  <a:moveTo>
                    <a:pt x="421640" y="49530"/>
                  </a:moveTo>
                  <a:lnTo>
                    <a:pt x="417830" y="49530"/>
                  </a:lnTo>
                  <a:lnTo>
                    <a:pt x="417830" y="55879"/>
                  </a:lnTo>
                  <a:lnTo>
                    <a:pt x="421640" y="55879"/>
                  </a:lnTo>
                  <a:lnTo>
                    <a:pt x="421640" y="49530"/>
                  </a:lnTo>
                  <a:close/>
                </a:path>
                <a:path w="421639" h="349250">
                  <a:moveTo>
                    <a:pt x="254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540" y="62229"/>
                  </a:lnTo>
                  <a:lnTo>
                    <a:pt x="2540" y="55880"/>
                  </a:lnTo>
                  <a:close/>
                </a:path>
                <a:path w="421639" h="349250">
                  <a:moveTo>
                    <a:pt x="421640" y="55880"/>
                  </a:moveTo>
                  <a:lnTo>
                    <a:pt x="417830" y="55880"/>
                  </a:lnTo>
                  <a:lnTo>
                    <a:pt x="417830" y="62229"/>
                  </a:lnTo>
                  <a:lnTo>
                    <a:pt x="421640" y="62229"/>
                  </a:lnTo>
                  <a:lnTo>
                    <a:pt x="421640" y="55880"/>
                  </a:lnTo>
                  <a:close/>
                </a:path>
                <a:path w="421639" h="349250">
                  <a:moveTo>
                    <a:pt x="254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540" y="68579"/>
                  </a:lnTo>
                  <a:lnTo>
                    <a:pt x="2540" y="62230"/>
                  </a:lnTo>
                  <a:close/>
                </a:path>
                <a:path w="421639" h="349250">
                  <a:moveTo>
                    <a:pt x="421640" y="62230"/>
                  </a:moveTo>
                  <a:lnTo>
                    <a:pt x="417830" y="62230"/>
                  </a:lnTo>
                  <a:lnTo>
                    <a:pt x="417830" y="68579"/>
                  </a:lnTo>
                  <a:lnTo>
                    <a:pt x="421640" y="68579"/>
                  </a:lnTo>
                  <a:lnTo>
                    <a:pt x="421640" y="62230"/>
                  </a:lnTo>
                  <a:close/>
                </a:path>
                <a:path w="421639" h="349250">
                  <a:moveTo>
                    <a:pt x="254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540" y="74929"/>
                  </a:lnTo>
                  <a:lnTo>
                    <a:pt x="2540" y="68580"/>
                  </a:lnTo>
                  <a:close/>
                </a:path>
                <a:path w="421639" h="349250">
                  <a:moveTo>
                    <a:pt x="421640" y="68580"/>
                  </a:moveTo>
                  <a:lnTo>
                    <a:pt x="417830" y="68580"/>
                  </a:lnTo>
                  <a:lnTo>
                    <a:pt x="417830" y="74929"/>
                  </a:lnTo>
                  <a:lnTo>
                    <a:pt x="421640" y="74929"/>
                  </a:lnTo>
                  <a:lnTo>
                    <a:pt x="421640" y="68580"/>
                  </a:lnTo>
                  <a:close/>
                </a:path>
                <a:path w="421639" h="349250">
                  <a:moveTo>
                    <a:pt x="254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2540" y="80009"/>
                  </a:lnTo>
                  <a:lnTo>
                    <a:pt x="2540" y="74930"/>
                  </a:lnTo>
                  <a:close/>
                </a:path>
                <a:path w="421639" h="349250">
                  <a:moveTo>
                    <a:pt x="421640" y="74930"/>
                  </a:moveTo>
                  <a:lnTo>
                    <a:pt x="417830" y="74930"/>
                  </a:lnTo>
                  <a:lnTo>
                    <a:pt x="417830" y="80009"/>
                  </a:lnTo>
                  <a:lnTo>
                    <a:pt x="421640" y="80009"/>
                  </a:lnTo>
                  <a:lnTo>
                    <a:pt x="421640" y="74930"/>
                  </a:lnTo>
                  <a:close/>
                </a:path>
                <a:path w="421639" h="349250">
                  <a:moveTo>
                    <a:pt x="2540" y="80010"/>
                  </a:moveTo>
                  <a:lnTo>
                    <a:pt x="0" y="80010"/>
                  </a:lnTo>
                  <a:lnTo>
                    <a:pt x="0" y="93979"/>
                  </a:lnTo>
                  <a:lnTo>
                    <a:pt x="2540" y="93979"/>
                  </a:lnTo>
                  <a:lnTo>
                    <a:pt x="2540" y="80010"/>
                  </a:lnTo>
                  <a:close/>
                </a:path>
                <a:path w="421639" h="349250">
                  <a:moveTo>
                    <a:pt x="421640" y="80010"/>
                  </a:moveTo>
                  <a:lnTo>
                    <a:pt x="417830" y="80010"/>
                  </a:lnTo>
                  <a:lnTo>
                    <a:pt x="417830" y="93979"/>
                  </a:lnTo>
                  <a:lnTo>
                    <a:pt x="421640" y="93979"/>
                  </a:lnTo>
                  <a:lnTo>
                    <a:pt x="421640" y="80010"/>
                  </a:lnTo>
                  <a:close/>
                </a:path>
                <a:path w="421639" h="349250">
                  <a:moveTo>
                    <a:pt x="254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540" y="100329"/>
                  </a:lnTo>
                  <a:lnTo>
                    <a:pt x="2540" y="93980"/>
                  </a:lnTo>
                  <a:close/>
                </a:path>
                <a:path w="421639" h="349250">
                  <a:moveTo>
                    <a:pt x="421640" y="93980"/>
                  </a:moveTo>
                  <a:lnTo>
                    <a:pt x="417830" y="93980"/>
                  </a:lnTo>
                  <a:lnTo>
                    <a:pt x="417830" y="100329"/>
                  </a:lnTo>
                  <a:lnTo>
                    <a:pt x="421640" y="100329"/>
                  </a:lnTo>
                  <a:lnTo>
                    <a:pt x="421640" y="93980"/>
                  </a:lnTo>
                  <a:close/>
                </a:path>
                <a:path w="421639" h="349250">
                  <a:moveTo>
                    <a:pt x="2540" y="100330"/>
                  </a:moveTo>
                  <a:lnTo>
                    <a:pt x="0" y="100330"/>
                  </a:lnTo>
                  <a:lnTo>
                    <a:pt x="0" y="132079"/>
                  </a:lnTo>
                  <a:lnTo>
                    <a:pt x="2540" y="132079"/>
                  </a:lnTo>
                  <a:lnTo>
                    <a:pt x="2540" y="100330"/>
                  </a:lnTo>
                  <a:close/>
                </a:path>
                <a:path w="421639" h="349250">
                  <a:moveTo>
                    <a:pt x="421640" y="100330"/>
                  </a:moveTo>
                  <a:lnTo>
                    <a:pt x="417830" y="100330"/>
                  </a:lnTo>
                  <a:lnTo>
                    <a:pt x="417830" y="132079"/>
                  </a:lnTo>
                  <a:lnTo>
                    <a:pt x="421640" y="132079"/>
                  </a:lnTo>
                  <a:lnTo>
                    <a:pt x="421640" y="100330"/>
                  </a:lnTo>
                  <a:close/>
                </a:path>
                <a:path w="421639" h="349250">
                  <a:moveTo>
                    <a:pt x="2540" y="132080"/>
                  </a:moveTo>
                  <a:lnTo>
                    <a:pt x="0" y="132080"/>
                  </a:lnTo>
                  <a:lnTo>
                    <a:pt x="0" y="194309"/>
                  </a:lnTo>
                  <a:lnTo>
                    <a:pt x="2540" y="194309"/>
                  </a:lnTo>
                  <a:lnTo>
                    <a:pt x="2540" y="132080"/>
                  </a:lnTo>
                  <a:close/>
                </a:path>
                <a:path w="421639" h="349250">
                  <a:moveTo>
                    <a:pt x="421640" y="132080"/>
                  </a:moveTo>
                  <a:lnTo>
                    <a:pt x="417830" y="132080"/>
                  </a:lnTo>
                  <a:lnTo>
                    <a:pt x="417830" y="194309"/>
                  </a:lnTo>
                  <a:lnTo>
                    <a:pt x="421640" y="194309"/>
                  </a:lnTo>
                  <a:lnTo>
                    <a:pt x="421640" y="132080"/>
                  </a:lnTo>
                  <a:close/>
                </a:path>
                <a:path w="421639" h="349250">
                  <a:moveTo>
                    <a:pt x="2540" y="194310"/>
                  </a:moveTo>
                  <a:lnTo>
                    <a:pt x="0" y="194310"/>
                  </a:lnTo>
                  <a:lnTo>
                    <a:pt x="0" y="233679"/>
                  </a:lnTo>
                  <a:lnTo>
                    <a:pt x="2540" y="233679"/>
                  </a:lnTo>
                  <a:lnTo>
                    <a:pt x="2540" y="194310"/>
                  </a:lnTo>
                  <a:close/>
                </a:path>
                <a:path w="421639" h="349250">
                  <a:moveTo>
                    <a:pt x="421640" y="194310"/>
                  </a:moveTo>
                  <a:lnTo>
                    <a:pt x="417830" y="194310"/>
                  </a:lnTo>
                  <a:lnTo>
                    <a:pt x="417830" y="233679"/>
                  </a:lnTo>
                  <a:lnTo>
                    <a:pt x="421640" y="233679"/>
                  </a:lnTo>
                  <a:lnTo>
                    <a:pt x="421640" y="194310"/>
                  </a:lnTo>
                  <a:close/>
                </a:path>
                <a:path w="421639" h="349250">
                  <a:moveTo>
                    <a:pt x="2540" y="233680"/>
                  </a:moveTo>
                  <a:lnTo>
                    <a:pt x="0" y="233680"/>
                  </a:lnTo>
                  <a:lnTo>
                    <a:pt x="0" y="265429"/>
                  </a:lnTo>
                  <a:lnTo>
                    <a:pt x="2540" y="265429"/>
                  </a:lnTo>
                  <a:lnTo>
                    <a:pt x="2540" y="233680"/>
                  </a:lnTo>
                  <a:close/>
                </a:path>
                <a:path w="421639" h="349250">
                  <a:moveTo>
                    <a:pt x="421640" y="233680"/>
                  </a:moveTo>
                  <a:lnTo>
                    <a:pt x="417830" y="233680"/>
                  </a:lnTo>
                  <a:lnTo>
                    <a:pt x="417830" y="265429"/>
                  </a:lnTo>
                  <a:lnTo>
                    <a:pt x="421640" y="265429"/>
                  </a:lnTo>
                  <a:lnTo>
                    <a:pt x="421640" y="233680"/>
                  </a:lnTo>
                  <a:close/>
                </a:path>
                <a:path w="421639" h="349250">
                  <a:moveTo>
                    <a:pt x="254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2540" y="271779"/>
                  </a:lnTo>
                  <a:lnTo>
                    <a:pt x="2540" y="265430"/>
                  </a:lnTo>
                  <a:close/>
                </a:path>
                <a:path w="421639" h="349250">
                  <a:moveTo>
                    <a:pt x="421640" y="265430"/>
                  </a:moveTo>
                  <a:lnTo>
                    <a:pt x="417830" y="265430"/>
                  </a:lnTo>
                  <a:lnTo>
                    <a:pt x="417830" y="271779"/>
                  </a:lnTo>
                  <a:lnTo>
                    <a:pt x="421640" y="271779"/>
                  </a:lnTo>
                  <a:lnTo>
                    <a:pt x="421640" y="265430"/>
                  </a:lnTo>
                  <a:close/>
                </a:path>
                <a:path w="421639" h="349250">
                  <a:moveTo>
                    <a:pt x="254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2540" y="278129"/>
                  </a:lnTo>
                  <a:lnTo>
                    <a:pt x="2540" y="271780"/>
                  </a:lnTo>
                  <a:close/>
                </a:path>
                <a:path w="421639" h="349250">
                  <a:moveTo>
                    <a:pt x="421640" y="271780"/>
                  </a:moveTo>
                  <a:lnTo>
                    <a:pt x="417830" y="271780"/>
                  </a:lnTo>
                  <a:lnTo>
                    <a:pt x="417830" y="278129"/>
                  </a:lnTo>
                  <a:lnTo>
                    <a:pt x="421640" y="278129"/>
                  </a:lnTo>
                  <a:lnTo>
                    <a:pt x="421640" y="271780"/>
                  </a:lnTo>
                  <a:close/>
                </a:path>
                <a:path w="421639" h="349250">
                  <a:moveTo>
                    <a:pt x="254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2540" y="284479"/>
                  </a:lnTo>
                  <a:lnTo>
                    <a:pt x="2540" y="278130"/>
                  </a:lnTo>
                  <a:close/>
                </a:path>
                <a:path w="421639" h="349250">
                  <a:moveTo>
                    <a:pt x="421640" y="278130"/>
                  </a:moveTo>
                  <a:lnTo>
                    <a:pt x="417830" y="278130"/>
                  </a:lnTo>
                  <a:lnTo>
                    <a:pt x="417830" y="284479"/>
                  </a:lnTo>
                  <a:lnTo>
                    <a:pt x="421640" y="284479"/>
                  </a:lnTo>
                  <a:lnTo>
                    <a:pt x="421640" y="278130"/>
                  </a:lnTo>
                  <a:close/>
                </a:path>
                <a:path w="421639" h="349250">
                  <a:moveTo>
                    <a:pt x="254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2540" y="290829"/>
                  </a:lnTo>
                  <a:lnTo>
                    <a:pt x="2540" y="284480"/>
                  </a:lnTo>
                  <a:close/>
                </a:path>
                <a:path w="421639" h="349250">
                  <a:moveTo>
                    <a:pt x="421640" y="284480"/>
                  </a:moveTo>
                  <a:lnTo>
                    <a:pt x="417830" y="284480"/>
                  </a:lnTo>
                  <a:lnTo>
                    <a:pt x="417830" y="290829"/>
                  </a:lnTo>
                  <a:lnTo>
                    <a:pt x="421640" y="290829"/>
                  </a:lnTo>
                  <a:lnTo>
                    <a:pt x="421640" y="284480"/>
                  </a:lnTo>
                  <a:close/>
                </a:path>
                <a:path w="421639" h="349250">
                  <a:moveTo>
                    <a:pt x="254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2540" y="297179"/>
                  </a:lnTo>
                  <a:lnTo>
                    <a:pt x="2540" y="290830"/>
                  </a:lnTo>
                  <a:close/>
                </a:path>
                <a:path w="421639" h="349250">
                  <a:moveTo>
                    <a:pt x="421640" y="290830"/>
                  </a:moveTo>
                  <a:lnTo>
                    <a:pt x="417830" y="290830"/>
                  </a:lnTo>
                  <a:lnTo>
                    <a:pt x="417830" y="297179"/>
                  </a:lnTo>
                  <a:lnTo>
                    <a:pt x="421640" y="297179"/>
                  </a:lnTo>
                  <a:lnTo>
                    <a:pt x="421640" y="290830"/>
                  </a:lnTo>
                  <a:close/>
                </a:path>
                <a:path w="421639" h="349250">
                  <a:moveTo>
                    <a:pt x="254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2540" y="303529"/>
                  </a:lnTo>
                  <a:lnTo>
                    <a:pt x="2540" y="297180"/>
                  </a:lnTo>
                  <a:close/>
                </a:path>
                <a:path w="421639" h="349250">
                  <a:moveTo>
                    <a:pt x="421640" y="297180"/>
                  </a:moveTo>
                  <a:lnTo>
                    <a:pt x="417830" y="297180"/>
                  </a:lnTo>
                  <a:lnTo>
                    <a:pt x="417830" y="303529"/>
                  </a:lnTo>
                  <a:lnTo>
                    <a:pt x="421640" y="303529"/>
                  </a:lnTo>
                  <a:lnTo>
                    <a:pt x="421640" y="297180"/>
                  </a:lnTo>
                  <a:close/>
                </a:path>
                <a:path w="421639" h="349250">
                  <a:moveTo>
                    <a:pt x="254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2540" y="309879"/>
                  </a:lnTo>
                  <a:lnTo>
                    <a:pt x="2540" y="303530"/>
                  </a:lnTo>
                  <a:close/>
                </a:path>
                <a:path w="421639" h="349250">
                  <a:moveTo>
                    <a:pt x="421640" y="303530"/>
                  </a:moveTo>
                  <a:lnTo>
                    <a:pt x="417830" y="303530"/>
                  </a:lnTo>
                  <a:lnTo>
                    <a:pt x="417830" y="309879"/>
                  </a:lnTo>
                  <a:lnTo>
                    <a:pt x="421640" y="309879"/>
                  </a:lnTo>
                  <a:lnTo>
                    <a:pt x="421640" y="303530"/>
                  </a:lnTo>
                  <a:close/>
                </a:path>
                <a:path w="421639" h="349250">
                  <a:moveTo>
                    <a:pt x="254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2540" y="316229"/>
                  </a:lnTo>
                  <a:lnTo>
                    <a:pt x="2540" y="309880"/>
                  </a:lnTo>
                  <a:close/>
                </a:path>
                <a:path w="421639" h="349250">
                  <a:moveTo>
                    <a:pt x="421640" y="309880"/>
                  </a:moveTo>
                  <a:lnTo>
                    <a:pt x="417830" y="309880"/>
                  </a:lnTo>
                  <a:lnTo>
                    <a:pt x="417830" y="316229"/>
                  </a:lnTo>
                  <a:lnTo>
                    <a:pt x="421640" y="316229"/>
                  </a:lnTo>
                  <a:lnTo>
                    <a:pt x="421640" y="309880"/>
                  </a:lnTo>
                  <a:close/>
                </a:path>
                <a:path w="421639" h="349250">
                  <a:moveTo>
                    <a:pt x="254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2540" y="322579"/>
                  </a:lnTo>
                  <a:lnTo>
                    <a:pt x="2540" y="316230"/>
                  </a:lnTo>
                  <a:close/>
                </a:path>
                <a:path w="421639" h="349250">
                  <a:moveTo>
                    <a:pt x="421640" y="316230"/>
                  </a:moveTo>
                  <a:lnTo>
                    <a:pt x="417830" y="316230"/>
                  </a:lnTo>
                  <a:lnTo>
                    <a:pt x="417830" y="322579"/>
                  </a:lnTo>
                  <a:lnTo>
                    <a:pt x="421640" y="322579"/>
                  </a:lnTo>
                  <a:lnTo>
                    <a:pt x="421640" y="316230"/>
                  </a:lnTo>
                  <a:close/>
                </a:path>
                <a:path w="421639" h="349250">
                  <a:moveTo>
                    <a:pt x="421640" y="322580"/>
                  </a:moveTo>
                  <a:lnTo>
                    <a:pt x="417830" y="322580"/>
                  </a:lnTo>
                  <a:lnTo>
                    <a:pt x="417830" y="328929"/>
                  </a:lnTo>
                  <a:lnTo>
                    <a:pt x="419100" y="328929"/>
                  </a:lnTo>
                  <a:lnTo>
                    <a:pt x="419100" y="327659"/>
                  </a:lnTo>
                  <a:lnTo>
                    <a:pt x="420370" y="327659"/>
                  </a:lnTo>
                  <a:lnTo>
                    <a:pt x="420370" y="326389"/>
                  </a:lnTo>
                  <a:lnTo>
                    <a:pt x="421639" y="326389"/>
                  </a:lnTo>
                  <a:lnTo>
                    <a:pt x="421640" y="322580"/>
                  </a:lnTo>
                  <a:close/>
                </a:path>
                <a:path w="421639" h="349250">
                  <a:moveTo>
                    <a:pt x="2540" y="322580"/>
                  </a:moveTo>
                  <a:lnTo>
                    <a:pt x="0" y="322580"/>
                  </a:lnTo>
                  <a:lnTo>
                    <a:pt x="0" y="326389"/>
                  </a:lnTo>
                  <a:lnTo>
                    <a:pt x="1270" y="326389"/>
                  </a:lnTo>
                  <a:lnTo>
                    <a:pt x="1270" y="327659"/>
                  </a:lnTo>
                  <a:lnTo>
                    <a:pt x="2540" y="327659"/>
                  </a:lnTo>
                  <a:lnTo>
                    <a:pt x="2540" y="322580"/>
                  </a:lnTo>
                  <a:close/>
                </a:path>
                <a:path w="421639" h="349250">
                  <a:moveTo>
                    <a:pt x="397510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397510" y="347979"/>
                  </a:lnTo>
                  <a:lnTo>
                    <a:pt x="397510" y="346709"/>
                  </a:lnTo>
                  <a:close/>
                </a:path>
                <a:path w="421639" h="349250">
                  <a:moveTo>
                    <a:pt x="398780" y="345439"/>
                  </a:moveTo>
                  <a:lnTo>
                    <a:pt x="22860" y="345439"/>
                  </a:lnTo>
                  <a:lnTo>
                    <a:pt x="22860" y="346709"/>
                  </a:lnTo>
                  <a:lnTo>
                    <a:pt x="398780" y="346709"/>
                  </a:lnTo>
                  <a:lnTo>
                    <a:pt x="398780" y="345439"/>
                  </a:lnTo>
                  <a:close/>
                </a:path>
                <a:path w="421639" h="349250">
                  <a:moveTo>
                    <a:pt x="396240" y="347980"/>
                  </a:moveTo>
                  <a:lnTo>
                    <a:pt x="26670" y="347980"/>
                  </a:lnTo>
                  <a:lnTo>
                    <a:pt x="26670" y="349250"/>
                  </a:lnTo>
                  <a:lnTo>
                    <a:pt x="396240" y="349250"/>
                  </a:lnTo>
                  <a:lnTo>
                    <a:pt x="396240" y="347980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738629" y="367157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97509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397509" y="1269"/>
                  </a:lnTo>
                  <a:lnTo>
                    <a:pt x="397509" y="0"/>
                  </a:lnTo>
                  <a:close/>
                </a:path>
                <a:path w="415289" h="341629">
                  <a:moveTo>
                    <a:pt x="400049" y="2539"/>
                  </a:moveTo>
                  <a:lnTo>
                    <a:pt x="16509" y="2539"/>
                  </a:lnTo>
                  <a:lnTo>
                    <a:pt x="16509" y="3809"/>
                  </a:lnTo>
                  <a:lnTo>
                    <a:pt x="400049" y="3809"/>
                  </a:lnTo>
                  <a:lnTo>
                    <a:pt x="400049" y="2539"/>
                  </a:lnTo>
                  <a:close/>
                </a:path>
                <a:path w="415289" h="341629">
                  <a:moveTo>
                    <a:pt x="398780" y="1269"/>
                  </a:moveTo>
                  <a:lnTo>
                    <a:pt x="17780" y="1269"/>
                  </a:lnTo>
                  <a:lnTo>
                    <a:pt x="17780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15289" h="341629">
                  <a:moveTo>
                    <a:pt x="3809" y="15239"/>
                  </a:moveTo>
                  <a:lnTo>
                    <a:pt x="2539" y="15239"/>
                  </a:lnTo>
                  <a:lnTo>
                    <a:pt x="2539" y="16509"/>
                  </a:lnTo>
                  <a:lnTo>
                    <a:pt x="1269" y="16509"/>
                  </a:lnTo>
                  <a:lnTo>
                    <a:pt x="1269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5239"/>
                  </a:lnTo>
                  <a:close/>
                </a:path>
                <a:path w="415289" h="341629">
                  <a:moveTo>
                    <a:pt x="414019" y="13969"/>
                  </a:moveTo>
                  <a:lnTo>
                    <a:pt x="411480" y="13969"/>
                  </a:lnTo>
                  <a:lnTo>
                    <a:pt x="411480" y="20319"/>
                  </a:lnTo>
                  <a:lnTo>
                    <a:pt x="415289" y="20319"/>
                  </a:lnTo>
                  <a:lnTo>
                    <a:pt x="415289" y="15239"/>
                  </a:lnTo>
                  <a:lnTo>
                    <a:pt x="414019" y="15239"/>
                  </a:lnTo>
                  <a:lnTo>
                    <a:pt x="414019" y="13969"/>
                  </a:lnTo>
                  <a:close/>
                </a:path>
                <a:path w="415289" h="34162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415289" h="341629">
                  <a:moveTo>
                    <a:pt x="415289" y="20319"/>
                  </a:moveTo>
                  <a:lnTo>
                    <a:pt x="411480" y="20319"/>
                  </a:lnTo>
                  <a:lnTo>
                    <a:pt x="411480" y="26669"/>
                  </a:lnTo>
                  <a:lnTo>
                    <a:pt x="415289" y="26669"/>
                  </a:lnTo>
                  <a:lnTo>
                    <a:pt x="415289" y="20319"/>
                  </a:lnTo>
                  <a:close/>
                </a:path>
                <a:path w="415289" h="341629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415289" h="341629">
                  <a:moveTo>
                    <a:pt x="415289" y="26669"/>
                  </a:moveTo>
                  <a:lnTo>
                    <a:pt x="411480" y="26669"/>
                  </a:lnTo>
                  <a:lnTo>
                    <a:pt x="411480" y="33019"/>
                  </a:lnTo>
                  <a:lnTo>
                    <a:pt x="415289" y="33019"/>
                  </a:lnTo>
                  <a:lnTo>
                    <a:pt x="415289" y="26669"/>
                  </a:lnTo>
                  <a:close/>
                </a:path>
                <a:path w="415289" h="341629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415289" h="341629">
                  <a:moveTo>
                    <a:pt x="415289" y="33019"/>
                  </a:moveTo>
                  <a:lnTo>
                    <a:pt x="411480" y="33019"/>
                  </a:lnTo>
                  <a:lnTo>
                    <a:pt x="411480" y="39369"/>
                  </a:lnTo>
                  <a:lnTo>
                    <a:pt x="415289" y="39369"/>
                  </a:lnTo>
                  <a:lnTo>
                    <a:pt x="415289" y="33019"/>
                  </a:lnTo>
                  <a:close/>
                </a:path>
                <a:path w="415289" h="34162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415289" h="341629">
                  <a:moveTo>
                    <a:pt x="415289" y="39369"/>
                  </a:moveTo>
                  <a:lnTo>
                    <a:pt x="411480" y="39369"/>
                  </a:lnTo>
                  <a:lnTo>
                    <a:pt x="411480" y="45719"/>
                  </a:lnTo>
                  <a:lnTo>
                    <a:pt x="415289" y="45719"/>
                  </a:lnTo>
                  <a:lnTo>
                    <a:pt x="415289" y="39369"/>
                  </a:lnTo>
                  <a:close/>
                </a:path>
                <a:path w="415289" h="341629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415289" h="341629">
                  <a:moveTo>
                    <a:pt x="415289" y="45719"/>
                  </a:moveTo>
                  <a:lnTo>
                    <a:pt x="411480" y="45719"/>
                  </a:lnTo>
                  <a:lnTo>
                    <a:pt x="411480" y="52069"/>
                  </a:lnTo>
                  <a:lnTo>
                    <a:pt x="415289" y="52069"/>
                  </a:lnTo>
                  <a:lnTo>
                    <a:pt x="415289" y="45719"/>
                  </a:lnTo>
                  <a:close/>
                </a:path>
                <a:path w="415289" h="341629">
                  <a:moveTo>
                    <a:pt x="380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69"/>
                  </a:lnTo>
                  <a:close/>
                </a:path>
                <a:path w="415289" h="341629">
                  <a:moveTo>
                    <a:pt x="415289" y="52069"/>
                  </a:moveTo>
                  <a:lnTo>
                    <a:pt x="411480" y="52069"/>
                  </a:lnTo>
                  <a:lnTo>
                    <a:pt x="411480" y="58419"/>
                  </a:lnTo>
                  <a:lnTo>
                    <a:pt x="415289" y="58419"/>
                  </a:lnTo>
                  <a:lnTo>
                    <a:pt x="415289" y="52069"/>
                  </a:lnTo>
                  <a:close/>
                </a:path>
                <a:path w="415289" h="341629">
                  <a:moveTo>
                    <a:pt x="380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19"/>
                  </a:lnTo>
                  <a:close/>
                </a:path>
                <a:path w="415289" h="341629">
                  <a:moveTo>
                    <a:pt x="415289" y="58419"/>
                  </a:moveTo>
                  <a:lnTo>
                    <a:pt x="411480" y="58419"/>
                  </a:lnTo>
                  <a:lnTo>
                    <a:pt x="411480" y="64769"/>
                  </a:lnTo>
                  <a:lnTo>
                    <a:pt x="415289" y="64769"/>
                  </a:lnTo>
                  <a:lnTo>
                    <a:pt x="415289" y="58419"/>
                  </a:lnTo>
                  <a:close/>
                </a:path>
                <a:path w="415289" h="341629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415289" h="341629">
                  <a:moveTo>
                    <a:pt x="415289" y="64769"/>
                  </a:moveTo>
                  <a:lnTo>
                    <a:pt x="411480" y="64769"/>
                  </a:lnTo>
                  <a:lnTo>
                    <a:pt x="411480" y="71119"/>
                  </a:lnTo>
                  <a:lnTo>
                    <a:pt x="415289" y="71119"/>
                  </a:lnTo>
                  <a:lnTo>
                    <a:pt x="415289" y="64769"/>
                  </a:lnTo>
                  <a:close/>
                </a:path>
                <a:path w="415289" h="341629">
                  <a:moveTo>
                    <a:pt x="3809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1119"/>
                  </a:lnTo>
                  <a:close/>
                </a:path>
                <a:path w="415289" h="341629">
                  <a:moveTo>
                    <a:pt x="415289" y="71119"/>
                  </a:moveTo>
                  <a:lnTo>
                    <a:pt x="411480" y="71119"/>
                  </a:lnTo>
                  <a:lnTo>
                    <a:pt x="411480" y="76199"/>
                  </a:lnTo>
                  <a:lnTo>
                    <a:pt x="415289" y="76199"/>
                  </a:lnTo>
                  <a:lnTo>
                    <a:pt x="415289" y="71119"/>
                  </a:lnTo>
                  <a:close/>
                </a:path>
                <a:path w="415289" h="341629">
                  <a:moveTo>
                    <a:pt x="3809" y="76200"/>
                  </a:moveTo>
                  <a:lnTo>
                    <a:pt x="0" y="7620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76200"/>
                  </a:lnTo>
                  <a:close/>
                </a:path>
                <a:path w="415289" h="341629">
                  <a:moveTo>
                    <a:pt x="415289" y="76200"/>
                  </a:moveTo>
                  <a:lnTo>
                    <a:pt x="411480" y="76200"/>
                  </a:lnTo>
                  <a:lnTo>
                    <a:pt x="411480" y="90169"/>
                  </a:lnTo>
                  <a:lnTo>
                    <a:pt x="415289" y="90169"/>
                  </a:lnTo>
                  <a:lnTo>
                    <a:pt x="415289" y="76200"/>
                  </a:lnTo>
                  <a:close/>
                </a:path>
                <a:path w="415289" h="341629">
                  <a:moveTo>
                    <a:pt x="380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69"/>
                  </a:lnTo>
                  <a:close/>
                </a:path>
                <a:path w="415289" h="341629">
                  <a:moveTo>
                    <a:pt x="415289" y="90169"/>
                  </a:moveTo>
                  <a:lnTo>
                    <a:pt x="411480" y="90169"/>
                  </a:lnTo>
                  <a:lnTo>
                    <a:pt x="411480" y="96519"/>
                  </a:lnTo>
                  <a:lnTo>
                    <a:pt x="415289" y="96519"/>
                  </a:lnTo>
                  <a:lnTo>
                    <a:pt x="415289" y="90169"/>
                  </a:lnTo>
                  <a:close/>
                </a:path>
                <a:path w="415289" h="341629">
                  <a:moveTo>
                    <a:pt x="3809" y="96519"/>
                  </a:moveTo>
                  <a:lnTo>
                    <a:pt x="0" y="96519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96519"/>
                  </a:lnTo>
                  <a:close/>
                </a:path>
                <a:path w="415289" h="341629">
                  <a:moveTo>
                    <a:pt x="415289" y="96519"/>
                  </a:moveTo>
                  <a:lnTo>
                    <a:pt x="411480" y="96519"/>
                  </a:lnTo>
                  <a:lnTo>
                    <a:pt x="411480" y="128269"/>
                  </a:lnTo>
                  <a:lnTo>
                    <a:pt x="415289" y="128269"/>
                  </a:lnTo>
                  <a:lnTo>
                    <a:pt x="415289" y="96519"/>
                  </a:lnTo>
                  <a:close/>
                </a:path>
                <a:path w="415289" h="341629">
                  <a:moveTo>
                    <a:pt x="3809" y="128269"/>
                  </a:moveTo>
                  <a:lnTo>
                    <a:pt x="0" y="128269"/>
                  </a:lnTo>
                  <a:lnTo>
                    <a:pt x="0" y="190499"/>
                  </a:lnTo>
                  <a:lnTo>
                    <a:pt x="3809" y="190499"/>
                  </a:lnTo>
                  <a:lnTo>
                    <a:pt x="3809" y="128269"/>
                  </a:lnTo>
                  <a:close/>
                </a:path>
                <a:path w="415289" h="341629">
                  <a:moveTo>
                    <a:pt x="415289" y="128269"/>
                  </a:moveTo>
                  <a:lnTo>
                    <a:pt x="411480" y="128269"/>
                  </a:lnTo>
                  <a:lnTo>
                    <a:pt x="411480" y="190499"/>
                  </a:lnTo>
                  <a:lnTo>
                    <a:pt x="415289" y="190499"/>
                  </a:lnTo>
                  <a:lnTo>
                    <a:pt x="415289" y="128269"/>
                  </a:lnTo>
                  <a:close/>
                </a:path>
                <a:path w="415289" h="341629">
                  <a:moveTo>
                    <a:pt x="3809" y="190500"/>
                  </a:moveTo>
                  <a:lnTo>
                    <a:pt x="0" y="19050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190500"/>
                  </a:lnTo>
                  <a:close/>
                </a:path>
                <a:path w="415289" h="341629">
                  <a:moveTo>
                    <a:pt x="415289" y="190500"/>
                  </a:moveTo>
                  <a:lnTo>
                    <a:pt x="411480" y="190500"/>
                  </a:lnTo>
                  <a:lnTo>
                    <a:pt x="411480" y="229869"/>
                  </a:lnTo>
                  <a:lnTo>
                    <a:pt x="415289" y="229869"/>
                  </a:lnTo>
                  <a:lnTo>
                    <a:pt x="415289" y="190500"/>
                  </a:lnTo>
                  <a:close/>
                </a:path>
                <a:path w="415289" h="341629">
                  <a:moveTo>
                    <a:pt x="3809" y="229869"/>
                  </a:moveTo>
                  <a:lnTo>
                    <a:pt x="0" y="2298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29869"/>
                  </a:lnTo>
                  <a:close/>
                </a:path>
                <a:path w="415289" h="341629">
                  <a:moveTo>
                    <a:pt x="415289" y="229869"/>
                  </a:moveTo>
                  <a:lnTo>
                    <a:pt x="411480" y="229869"/>
                  </a:lnTo>
                  <a:lnTo>
                    <a:pt x="411480" y="261619"/>
                  </a:lnTo>
                  <a:lnTo>
                    <a:pt x="415289" y="261619"/>
                  </a:lnTo>
                  <a:lnTo>
                    <a:pt x="415289" y="229869"/>
                  </a:lnTo>
                  <a:close/>
                </a:path>
                <a:path w="415289" h="341629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415289" h="341629">
                  <a:moveTo>
                    <a:pt x="415289" y="261619"/>
                  </a:moveTo>
                  <a:lnTo>
                    <a:pt x="411480" y="261619"/>
                  </a:lnTo>
                  <a:lnTo>
                    <a:pt x="411480" y="267969"/>
                  </a:lnTo>
                  <a:lnTo>
                    <a:pt x="415289" y="267969"/>
                  </a:lnTo>
                  <a:lnTo>
                    <a:pt x="415289" y="261619"/>
                  </a:lnTo>
                  <a:close/>
                </a:path>
                <a:path w="415289" h="341629">
                  <a:moveTo>
                    <a:pt x="380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7969"/>
                  </a:lnTo>
                  <a:close/>
                </a:path>
                <a:path w="415289" h="341629">
                  <a:moveTo>
                    <a:pt x="415289" y="267969"/>
                  </a:moveTo>
                  <a:lnTo>
                    <a:pt x="411480" y="267969"/>
                  </a:lnTo>
                  <a:lnTo>
                    <a:pt x="411480" y="274319"/>
                  </a:lnTo>
                  <a:lnTo>
                    <a:pt x="415289" y="274319"/>
                  </a:lnTo>
                  <a:lnTo>
                    <a:pt x="415289" y="267969"/>
                  </a:lnTo>
                  <a:close/>
                </a:path>
                <a:path w="415289" h="341629">
                  <a:moveTo>
                    <a:pt x="380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19"/>
                  </a:lnTo>
                  <a:close/>
                </a:path>
                <a:path w="415289" h="341629">
                  <a:moveTo>
                    <a:pt x="415289" y="274319"/>
                  </a:moveTo>
                  <a:lnTo>
                    <a:pt x="411480" y="274319"/>
                  </a:lnTo>
                  <a:lnTo>
                    <a:pt x="411480" y="280669"/>
                  </a:lnTo>
                  <a:lnTo>
                    <a:pt x="415289" y="280669"/>
                  </a:lnTo>
                  <a:lnTo>
                    <a:pt x="415289" y="274319"/>
                  </a:lnTo>
                  <a:close/>
                </a:path>
                <a:path w="415289" h="341629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415289" h="341629">
                  <a:moveTo>
                    <a:pt x="415289" y="280669"/>
                  </a:moveTo>
                  <a:lnTo>
                    <a:pt x="411480" y="280669"/>
                  </a:lnTo>
                  <a:lnTo>
                    <a:pt x="411480" y="287019"/>
                  </a:lnTo>
                  <a:lnTo>
                    <a:pt x="415289" y="287019"/>
                  </a:lnTo>
                  <a:lnTo>
                    <a:pt x="415289" y="280669"/>
                  </a:lnTo>
                  <a:close/>
                </a:path>
                <a:path w="415289" h="341629">
                  <a:moveTo>
                    <a:pt x="380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7019"/>
                  </a:lnTo>
                  <a:close/>
                </a:path>
                <a:path w="415289" h="341629">
                  <a:moveTo>
                    <a:pt x="415289" y="287019"/>
                  </a:moveTo>
                  <a:lnTo>
                    <a:pt x="411480" y="287019"/>
                  </a:lnTo>
                  <a:lnTo>
                    <a:pt x="411480" y="293369"/>
                  </a:lnTo>
                  <a:lnTo>
                    <a:pt x="415289" y="293369"/>
                  </a:lnTo>
                  <a:lnTo>
                    <a:pt x="415289" y="287019"/>
                  </a:lnTo>
                  <a:close/>
                </a:path>
                <a:path w="415289" h="341629">
                  <a:moveTo>
                    <a:pt x="380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69"/>
                  </a:lnTo>
                  <a:close/>
                </a:path>
                <a:path w="415289" h="341629">
                  <a:moveTo>
                    <a:pt x="415289" y="293369"/>
                  </a:moveTo>
                  <a:lnTo>
                    <a:pt x="411480" y="293369"/>
                  </a:lnTo>
                  <a:lnTo>
                    <a:pt x="411480" y="299719"/>
                  </a:lnTo>
                  <a:lnTo>
                    <a:pt x="415289" y="299719"/>
                  </a:lnTo>
                  <a:lnTo>
                    <a:pt x="415289" y="293369"/>
                  </a:lnTo>
                  <a:close/>
                </a:path>
                <a:path w="415289" h="341629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415289" h="341629">
                  <a:moveTo>
                    <a:pt x="415289" y="299719"/>
                  </a:moveTo>
                  <a:lnTo>
                    <a:pt x="411480" y="299719"/>
                  </a:lnTo>
                  <a:lnTo>
                    <a:pt x="411480" y="306069"/>
                  </a:lnTo>
                  <a:lnTo>
                    <a:pt x="415289" y="306069"/>
                  </a:lnTo>
                  <a:lnTo>
                    <a:pt x="415289" y="299719"/>
                  </a:lnTo>
                  <a:close/>
                </a:path>
                <a:path w="415289" h="341629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15289" h="341629">
                  <a:moveTo>
                    <a:pt x="415289" y="306069"/>
                  </a:moveTo>
                  <a:lnTo>
                    <a:pt x="411480" y="306069"/>
                  </a:lnTo>
                  <a:lnTo>
                    <a:pt x="411480" y="312419"/>
                  </a:lnTo>
                  <a:lnTo>
                    <a:pt x="415289" y="312419"/>
                  </a:lnTo>
                  <a:lnTo>
                    <a:pt x="415289" y="306069"/>
                  </a:lnTo>
                  <a:close/>
                </a:path>
                <a:path w="415289" h="341629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19"/>
                  </a:lnTo>
                  <a:close/>
                </a:path>
                <a:path w="415289" h="341629">
                  <a:moveTo>
                    <a:pt x="415289" y="312419"/>
                  </a:moveTo>
                  <a:lnTo>
                    <a:pt x="411480" y="312419"/>
                  </a:lnTo>
                  <a:lnTo>
                    <a:pt x="411480" y="318769"/>
                  </a:lnTo>
                  <a:lnTo>
                    <a:pt x="415289" y="318769"/>
                  </a:lnTo>
                  <a:lnTo>
                    <a:pt x="415289" y="312419"/>
                  </a:lnTo>
                  <a:close/>
                </a:path>
                <a:path w="415289" h="341629">
                  <a:moveTo>
                    <a:pt x="380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3809" y="325119"/>
                  </a:lnTo>
                  <a:lnTo>
                    <a:pt x="3809" y="318769"/>
                  </a:lnTo>
                  <a:close/>
                </a:path>
                <a:path w="415289" h="341629">
                  <a:moveTo>
                    <a:pt x="415289" y="318769"/>
                  </a:moveTo>
                  <a:lnTo>
                    <a:pt x="411480" y="318769"/>
                  </a:lnTo>
                  <a:lnTo>
                    <a:pt x="411480" y="325119"/>
                  </a:lnTo>
                  <a:lnTo>
                    <a:pt x="415289" y="325119"/>
                  </a:lnTo>
                  <a:lnTo>
                    <a:pt x="415289" y="318769"/>
                  </a:lnTo>
                  <a:close/>
                </a:path>
                <a:path w="415289" h="341629">
                  <a:moveTo>
                    <a:pt x="415289" y="325119"/>
                  </a:moveTo>
                  <a:lnTo>
                    <a:pt x="411480" y="325119"/>
                  </a:lnTo>
                  <a:lnTo>
                    <a:pt x="411480" y="328929"/>
                  </a:lnTo>
                  <a:lnTo>
                    <a:pt x="412749" y="328929"/>
                  </a:lnTo>
                  <a:lnTo>
                    <a:pt x="412749" y="327659"/>
                  </a:lnTo>
                  <a:lnTo>
                    <a:pt x="414019" y="327659"/>
                  </a:lnTo>
                  <a:lnTo>
                    <a:pt x="414019" y="326389"/>
                  </a:lnTo>
                  <a:lnTo>
                    <a:pt x="415289" y="326389"/>
                  </a:lnTo>
                  <a:lnTo>
                    <a:pt x="415289" y="325119"/>
                  </a:lnTo>
                  <a:close/>
                </a:path>
                <a:path w="415289" h="341629">
                  <a:moveTo>
                    <a:pt x="3809" y="325119"/>
                  </a:moveTo>
                  <a:lnTo>
                    <a:pt x="1269" y="325119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5119"/>
                  </a:lnTo>
                  <a:close/>
                </a:path>
                <a:path w="415289" h="341629">
                  <a:moveTo>
                    <a:pt x="398780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80" y="341629"/>
                  </a:lnTo>
                  <a:lnTo>
                    <a:pt x="398780" y="340359"/>
                  </a:lnTo>
                  <a:close/>
                </a:path>
                <a:path w="415289" h="341629">
                  <a:moveTo>
                    <a:pt x="400050" y="339089"/>
                  </a:moveTo>
                  <a:lnTo>
                    <a:pt x="17780" y="339089"/>
                  </a:lnTo>
                  <a:lnTo>
                    <a:pt x="17780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5289" h="341629">
                  <a:moveTo>
                    <a:pt x="401319" y="337819"/>
                  </a:moveTo>
                  <a:lnTo>
                    <a:pt x="15239" y="337819"/>
                  </a:lnTo>
                  <a:lnTo>
                    <a:pt x="15239" y="339089"/>
                  </a:lnTo>
                  <a:lnTo>
                    <a:pt x="401319" y="339089"/>
                  </a:lnTo>
                  <a:lnTo>
                    <a:pt x="401319" y="337819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742440" y="367538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40132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401320" y="3810"/>
                  </a:lnTo>
                  <a:lnTo>
                    <a:pt x="401320" y="2540"/>
                  </a:lnTo>
                  <a:close/>
                </a:path>
                <a:path w="407669" h="334010">
                  <a:moveTo>
                    <a:pt x="400050" y="1270"/>
                  </a:moveTo>
                  <a:lnTo>
                    <a:pt x="10160" y="1270"/>
                  </a:lnTo>
                  <a:lnTo>
                    <a:pt x="10160" y="2540"/>
                  </a:lnTo>
                  <a:lnTo>
                    <a:pt x="400050" y="2540"/>
                  </a:lnTo>
                  <a:lnTo>
                    <a:pt x="400050" y="1270"/>
                  </a:lnTo>
                  <a:close/>
                </a:path>
                <a:path w="407669" h="334010">
                  <a:moveTo>
                    <a:pt x="39878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398780" y="1270"/>
                  </a:lnTo>
                  <a:lnTo>
                    <a:pt x="398780" y="0"/>
                  </a:lnTo>
                  <a:close/>
                </a:path>
                <a:path w="407669" h="334010">
                  <a:moveTo>
                    <a:pt x="3810" y="7620"/>
                  </a:moveTo>
                  <a:lnTo>
                    <a:pt x="2540" y="7620"/>
                  </a:lnTo>
                  <a:lnTo>
                    <a:pt x="2540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3810" y="10160"/>
                  </a:lnTo>
                  <a:lnTo>
                    <a:pt x="3810" y="7620"/>
                  </a:lnTo>
                  <a:close/>
                </a:path>
                <a:path w="407669" h="334010">
                  <a:moveTo>
                    <a:pt x="405130" y="6350"/>
                  </a:moveTo>
                  <a:lnTo>
                    <a:pt x="403860" y="6350"/>
                  </a:lnTo>
                  <a:lnTo>
                    <a:pt x="403860" y="10160"/>
                  </a:lnTo>
                  <a:lnTo>
                    <a:pt x="407670" y="10160"/>
                  </a:lnTo>
                  <a:lnTo>
                    <a:pt x="407670" y="8890"/>
                  </a:lnTo>
                  <a:lnTo>
                    <a:pt x="406400" y="8890"/>
                  </a:lnTo>
                  <a:lnTo>
                    <a:pt x="406400" y="7620"/>
                  </a:lnTo>
                  <a:lnTo>
                    <a:pt x="405130" y="7620"/>
                  </a:lnTo>
                  <a:lnTo>
                    <a:pt x="405130" y="6350"/>
                  </a:lnTo>
                  <a:close/>
                </a:path>
                <a:path w="407669" h="33401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407669" h="334010">
                  <a:moveTo>
                    <a:pt x="407670" y="10160"/>
                  </a:moveTo>
                  <a:lnTo>
                    <a:pt x="403860" y="10160"/>
                  </a:lnTo>
                  <a:lnTo>
                    <a:pt x="403860" y="16510"/>
                  </a:lnTo>
                  <a:lnTo>
                    <a:pt x="407670" y="16510"/>
                  </a:lnTo>
                  <a:lnTo>
                    <a:pt x="407670" y="10160"/>
                  </a:lnTo>
                  <a:close/>
                </a:path>
                <a:path w="407669" h="33401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407669" h="334010">
                  <a:moveTo>
                    <a:pt x="407670" y="16510"/>
                  </a:moveTo>
                  <a:lnTo>
                    <a:pt x="403860" y="16510"/>
                  </a:lnTo>
                  <a:lnTo>
                    <a:pt x="403860" y="22860"/>
                  </a:lnTo>
                  <a:lnTo>
                    <a:pt x="407670" y="22860"/>
                  </a:lnTo>
                  <a:lnTo>
                    <a:pt x="407670" y="16510"/>
                  </a:lnTo>
                  <a:close/>
                </a:path>
                <a:path w="407669" h="334010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407669" h="334010">
                  <a:moveTo>
                    <a:pt x="407670" y="22860"/>
                  </a:moveTo>
                  <a:lnTo>
                    <a:pt x="403860" y="22860"/>
                  </a:lnTo>
                  <a:lnTo>
                    <a:pt x="403860" y="29210"/>
                  </a:lnTo>
                  <a:lnTo>
                    <a:pt x="407670" y="29210"/>
                  </a:lnTo>
                  <a:lnTo>
                    <a:pt x="407670" y="22860"/>
                  </a:lnTo>
                  <a:close/>
                </a:path>
                <a:path w="407669" h="33401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407669" h="334010">
                  <a:moveTo>
                    <a:pt x="407670" y="29210"/>
                  </a:moveTo>
                  <a:lnTo>
                    <a:pt x="403860" y="29210"/>
                  </a:lnTo>
                  <a:lnTo>
                    <a:pt x="403860" y="35560"/>
                  </a:lnTo>
                  <a:lnTo>
                    <a:pt x="407670" y="35560"/>
                  </a:lnTo>
                  <a:lnTo>
                    <a:pt x="407670" y="29210"/>
                  </a:lnTo>
                  <a:close/>
                </a:path>
                <a:path w="407669" h="33401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407669" h="334010">
                  <a:moveTo>
                    <a:pt x="407670" y="35560"/>
                  </a:moveTo>
                  <a:lnTo>
                    <a:pt x="403860" y="35560"/>
                  </a:lnTo>
                  <a:lnTo>
                    <a:pt x="403860" y="41910"/>
                  </a:lnTo>
                  <a:lnTo>
                    <a:pt x="407670" y="41910"/>
                  </a:lnTo>
                  <a:lnTo>
                    <a:pt x="407670" y="35560"/>
                  </a:lnTo>
                  <a:close/>
                </a:path>
                <a:path w="407669" h="334010">
                  <a:moveTo>
                    <a:pt x="381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10"/>
                  </a:lnTo>
                  <a:close/>
                </a:path>
                <a:path w="407669" h="334010">
                  <a:moveTo>
                    <a:pt x="407670" y="41910"/>
                  </a:moveTo>
                  <a:lnTo>
                    <a:pt x="403860" y="41910"/>
                  </a:lnTo>
                  <a:lnTo>
                    <a:pt x="403860" y="48260"/>
                  </a:lnTo>
                  <a:lnTo>
                    <a:pt x="407670" y="48260"/>
                  </a:lnTo>
                  <a:lnTo>
                    <a:pt x="407670" y="41910"/>
                  </a:lnTo>
                  <a:close/>
                </a:path>
                <a:path w="407669" h="334010">
                  <a:moveTo>
                    <a:pt x="381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260"/>
                  </a:lnTo>
                  <a:close/>
                </a:path>
                <a:path w="407669" h="334010">
                  <a:moveTo>
                    <a:pt x="407670" y="48260"/>
                  </a:moveTo>
                  <a:lnTo>
                    <a:pt x="403860" y="48260"/>
                  </a:lnTo>
                  <a:lnTo>
                    <a:pt x="403860" y="54610"/>
                  </a:lnTo>
                  <a:lnTo>
                    <a:pt x="407670" y="54610"/>
                  </a:lnTo>
                  <a:lnTo>
                    <a:pt x="407670" y="48260"/>
                  </a:lnTo>
                  <a:close/>
                </a:path>
                <a:path w="407669" h="334010">
                  <a:moveTo>
                    <a:pt x="381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610"/>
                  </a:lnTo>
                  <a:close/>
                </a:path>
                <a:path w="407669" h="334010">
                  <a:moveTo>
                    <a:pt x="407670" y="54610"/>
                  </a:moveTo>
                  <a:lnTo>
                    <a:pt x="403860" y="54610"/>
                  </a:lnTo>
                  <a:lnTo>
                    <a:pt x="403860" y="60960"/>
                  </a:lnTo>
                  <a:lnTo>
                    <a:pt x="407670" y="60960"/>
                  </a:lnTo>
                  <a:lnTo>
                    <a:pt x="407670" y="54610"/>
                  </a:lnTo>
                  <a:close/>
                </a:path>
                <a:path w="407669" h="334010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07669" h="334010">
                  <a:moveTo>
                    <a:pt x="407670" y="60960"/>
                  </a:moveTo>
                  <a:lnTo>
                    <a:pt x="403860" y="60960"/>
                  </a:lnTo>
                  <a:lnTo>
                    <a:pt x="403860" y="67310"/>
                  </a:lnTo>
                  <a:lnTo>
                    <a:pt x="407670" y="67310"/>
                  </a:lnTo>
                  <a:lnTo>
                    <a:pt x="407670" y="60960"/>
                  </a:lnTo>
                  <a:close/>
                </a:path>
                <a:path w="407669" h="334010">
                  <a:moveTo>
                    <a:pt x="381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7310"/>
                  </a:lnTo>
                  <a:close/>
                </a:path>
                <a:path w="407669" h="334010">
                  <a:moveTo>
                    <a:pt x="407670" y="67310"/>
                  </a:moveTo>
                  <a:lnTo>
                    <a:pt x="403860" y="67310"/>
                  </a:lnTo>
                  <a:lnTo>
                    <a:pt x="403860" y="72390"/>
                  </a:lnTo>
                  <a:lnTo>
                    <a:pt x="407670" y="72390"/>
                  </a:lnTo>
                  <a:lnTo>
                    <a:pt x="407670" y="67310"/>
                  </a:lnTo>
                  <a:close/>
                </a:path>
                <a:path w="407669" h="334010">
                  <a:moveTo>
                    <a:pt x="3810" y="72390"/>
                  </a:moveTo>
                  <a:lnTo>
                    <a:pt x="0" y="7239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72390"/>
                  </a:lnTo>
                  <a:close/>
                </a:path>
                <a:path w="407669" h="334010">
                  <a:moveTo>
                    <a:pt x="407670" y="72390"/>
                  </a:moveTo>
                  <a:lnTo>
                    <a:pt x="403860" y="72390"/>
                  </a:lnTo>
                  <a:lnTo>
                    <a:pt x="403860" y="86360"/>
                  </a:lnTo>
                  <a:lnTo>
                    <a:pt x="407670" y="86360"/>
                  </a:lnTo>
                  <a:lnTo>
                    <a:pt x="407670" y="72390"/>
                  </a:lnTo>
                  <a:close/>
                </a:path>
                <a:path w="407669" h="334010">
                  <a:moveTo>
                    <a:pt x="381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6360"/>
                  </a:lnTo>
                  <a:close/>
                </a:path>
                <a:path w="407669" h="334010">
                  <a:moveTo>
                    <a:pt x="407670" y="86360"/>
                  </a:moveTo>
                  <a:lnTo>
                    <a:pt x="403860" y="86360"/>
                  </a:lnTo>
                  <a:lnTo>
                    <a:pt x="403860" y="92710"/>
                  </a:lnTo>
                  <a:lnTo>
                    <a:pt x="407670" y="92710"/>
                  </a:lnTo>
                  <a:lnTo>
                    <a:pt x="407670" y="86360"/>
                  </a:lnTo>
                  <a:close/>
                </a:path>
                <a:path w="407669" h="334010">
                  <a:moveTo>
                    <a:pt x="3810" y="92710"/>
                  </a:moveTo>
                  <a:lnTo>
                    <a:pt x="0" y="9271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92710"/>
                  </a:lnTo>
                  <a:close/>
                </a:path>
                <a:path w="407669" h="334010">
                  <a:moveTo>
                    <a:pt x="407670" y="92710"/>
                  </a:moveTo>
                  <a:lnTo>
                    <a:pt x="403860" y="92710"/>
                  </a:lnTo>
                  <a:lnTo>
                    <a:pt x="403860" y="124460"/>
                  </a:lnTo>
                  <a:lnTo>
                    <a:pt x="407670" y="124460"/>
                  </a:lnTo>
                  <a:lnTo>
                    <a:pt x="407670" y="92710"/>
                  </a:lnTo>
                  <a:close/>
                </a:path>
                <a:path w="407669" h="334010">
                  <a:moveTo>
                    <a:pt x="3810" y="124460"/>
                  </a:moveTo>
                  <a:lnTo>
                    <a:pt x="0" y="12446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24460"/>
                  </a:lnTo>
                  <a:close/>
                </a:path>
                <a:path w="407669" h="334010">
                  <a:moveTo>
                    <a:pt x="407670" y="124460"/>
                  </a:moveTo>
                  <a:lnTo>
                    <a:pt x="403860" y="124460"/>
                  </a:lnTo>
                  <a:lnTo>
                    <a:pt x="403860" y="186690"/>
                  </a:lnTo>
                  <a:lnTo>
                    <a:pt x="407670" y="186690"/>
                  </a:lnTo>
                  <a:lnTo>
                    <a:pt x="407670" y="124460"/>
                  </a:lnTo>
                  <a:close/>
                </a:path>
                <a:path w="407669" h="334010">
                  <a:moveTo>
                    <a:pt x="3810" y="186690"/>
                  </a:moveTo>
                  <a:lnTo>
                    <a:pt x="0" y="18669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186690"/>
                  </a:lnTo>
                  <a:close/>
                </a:path>
                <a:path w="407669" h="334010">
                  <a:moveTo>
                    <a:pt x="407670" y="186690"/>
                  </a:moveTo>
                  <a:lnTo>
                    <a:pt x="403860" y="186690"/>
                  </a:lnTo>
                  <a:lnTo>
                    <a:pt x="403860" y="226060"/>
                  </a:lnTo>
                  <a:lnTo>
                    <a:pt x="407670" y="226060"/>
                  </a:lnTo>
                  <a:lnTo>
                    <a:pt x="407670" y="186690"/>
                  </a:lnTo>
                  <a:close/>
                </a:path>
                <a:path w="407669" h="334010">
                  <a:moveTo>
                    <a:pt x="3810" y="226060"/>
                  </a:moveTo>
                  <a:lnTo>
                    <a:pt x="0" y="2260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26060"/>
                  </a:lnTo>
                  <a:close/>
                </a:path>
                <a:path w="407669" h="334010">
                  <a:moveTo>
                    <a:pt x="407670" y="226060"/>
                  </a:moveTo>
                  <a:lnTo>
                    <a:pt x="403860" y="226060"/>
                  </a:lnTo>
                  <a:lnTo>
                    <a:pt x="403860" y="257810"/>
                  </a:lnTo>
                  <a:lnTo>
                    <a:pt x="407670" y="257810"/>
                  </a:lnTo>
                  <a:lnTo>
                    <a:pt x="407670" y="226060"/>
                  </a:lnTo>
                  <a:close/>
                </a:path>
                <a:path w="407669" h="334010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407669" h="334010">
                  <a:moveTo>
                    <a:pt x="407670" y="257810"/>
                  </a:moveTo>
                  <a:lnTo>
                    <a:pt x="403860" y="257810"/>
                  </a:lnTo>
                  <a:lnTo>
                    <a:pt x="403860" y="264160"/>
                  </a:lnTo>
                  <a:lnTo>
                    <a:pt x="407670" y="264160"/>
                  </a:lnTo>
                  <a:lnTo>
                    <a:pt x="407670" y="257810"/>
                  </a:lnTo>
                  <a:close/>
                </a:path>
                <a:path w="407669" h="334010">
                  <a:moveTo>
                    <a:pt x="381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4160"/>
                  </a:lnTo>
                  <a:close/>
                </a:path>
                <a:path w="407669" h="334010">
                  <a:moveTo>
                    <a:pt x="407670" y="264160"/>
                  </a:moveTo>
                  <a:lnTo>
                    <a:pt x="403860" y="264160"/>
                  </a:lnTo>
                  <a:lnTo>
                    <a:pt x="403860" y="270510"/>
                  </a:lnTo>
                  <a:lnTo>
                    <a:pt x="407670" y="270510"/>
                  </a:lnTo>
                  <a:lnTo>
                    <a:pt x="407670" y="264160"/>
                  </a:lnTo>
                  <a:close/>
                </a:path>
                <a:path w="407669" h="33401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407669" h="334010">
                  <a:moveTo>
                    <a:pt x="407670" y="270510"/>
                  </a:moveTo>
                  <a:lnTo>
                    <a:pt x="403860" y="270510"/>
                  </a:lnTo>
                  <a:lnTo>
                    <a:pt x="403860" y="276860"/>
                  </a:lnTo>
                  <a:lnTo>
                    <a:pt x="407670" y="276860"/>
                  </a:lnTo>
                  <a:lnTo>
                    <a:pt x="407670" y="270510"/>
                  </a:lnTo>
                  <a:close/>
                </a:path>
                <a:path w="407669" h="33401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07669" h="334010">
                  <a:moveTo>
                    <a:pt x="407670" y="276860"/>
                  </a:moveTo>
                  <a:lnTo>
                    <a:pt x="403860" y="276860"/>
                  </a:lnTo>
                  <a:lnTo>
                    <a:pt x="403860" y="283210"/>
                  </a:lnTo>
                  <a:lnTo>
                    <a:pt x="407670" y="283210"/>
                  </a:lnTo>
                  <a:lnTo>
                    <a:pt x="407670" y="276860"/>
                  </a:lnTo>
                  <a:close/>
                </a:path>
                <a:path w="407669" h="334010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407669" h="334010">
                  <a:moveTo>
                    <a:pt x="407670" y="283210"/>
                  </a:moveTo>
                  <a:lnTo>
                    <a:pt x="403860" y="283210"/>
                  </a:lnTo>
                  <a:lnTo>
                    <a:pt x="403860" y="289560"/>
                  </a:lnTo>
                  <a:lnTo>
                    <a:pt x="407670" y="289560"/>
                  </a:lnTo>
                  <a:lnTo>
                    <a:pt x="407670" y="283210"/>
                  </a:lnTo>
                  <a:close/>
                </a:path>
                <a:path w="407669" h="33401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07669" h="334010">
                  <a:moveTo>
                    <a:pt x="407670" y="289560"/>
                  </a:moveTo>
                  <a:lnTo>
                    <a:pt x="403860" y="289560"/>
                  </a:lnTo>
                  <a:lnTo>
                    <a:pt x="403860" y="295910"/>
                  </a:lnTo>
                  <a:lnTo>
                    <a:pt x="407670" y="295910"/>
                  </a:lnTo>
                  <a:lnTo>
                    <a:pt x="407670" y="289560"/>
                  </a:lnTo>
                  <a:close/>
                </a:path>
                <a:path w="407669" h="33401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07669" h="334010">
                  <a:moveTo>
                    <a:pt x="407670" y="295910"/>
                  </a:moveTo>
                  <a:lnTo>
                    <a:pt x="403860" y="295910"/>
                  </a:lnTo>
                  <a:lnTo>
                    <a:pt x="403860" y="302260"/>
                  </a:lnTo>
                  <a:lnTo>
                    <a:pt x="407670" y="302260"/>
                  </a:lnTo>
                  <a:lnTo>
                    <a:pt x="407670" y="295910"/>
                  </a:lnTo>
                  <a:close/>
                </a:path>
                <a:path w="407669" h="33401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07669" h="334010">
                  <a:moveTo>
                    <a:pt x="407670" y="302260"/>
                  </a:moveTo>
                  <a:lnTo>
                    <a:pt x="403860" y="302260"/>
                  </a:lnTo>
                  <a:lnTo>
                    <a:pt x="403860" y="308610"/>
                  </a:lnTo>
                  <a:lnTo>
                    <a:pt x="407670" y="308610"/>
                  </a:lnTo>
                  <a:lnTo>
                    <a:pt x="407670" y="302260"/>
                  </a:lnTo>
                  <a:close/>
                </a:path>
                <a:path w="407669" h="334010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407669" h="334010">
                  <a:moveTo>
                    <a:pt x="407670" y="308610"/>
                  </a:moveTo>
                  <a:lnTo>
                    <a:pt x="403860" y="308610"/>
                  </a:lnTo>
                  <a:lnTo>
                    <a:pt x="403860" y="314960"/>
                  </a:lnTo>
                  <a:lnTo>
                    <a:pt x="407670" y="314960"/>
                  </a:lnTo>
                  <a:lnTo>
                    <a:pt x="407670" y="308610"/>
                  </a:lnTo>
                  <a:close/>
                </a:path>
                <a:path w="407669" h="334010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07669" h="334010">
                  <a:moveTo>
                    <a:pt x="407670" y="314960"/>
                  </a:moveTo>
                  <a:lnTo>
                    <a:pt x="403860" y="314960"/>
                  </a:lnTo>
                  <a:lnTo>
                    <a:pt x="403860" y="321310"/>
                  </a:lnTo>
                  <a:lnTo>
                    <a:pt x="407670" y="321310"/>
                  </a:lnTo>
                  <a:lnTo>
                    <a:pt x="407670" y="314960"/>
                  </a:lnTo>
                  <a:close/>
                </a:path>
                <a:path w="407669" h="334010">
                  <a:moveTo>
                    <a:pt x="407670" y="321310"/>
                  </a:moveTo>
                  <a:lnTo>
                    <a:pt x="403860" y="321310"/>
                  </a:lnTo>
                  <a:lnTo>
                    <a:pt x="403860" y="327660"/>
                  </a:lnTo>
                  <a:lnTo>
                    <a:pt x="406400" y="327660"/>
                  </a:lnTo>
                  <a:lnTo>
                    <a:pt x="406400" y="326390"/>
                  </a:lnTo>
                  <a:lnTo>
                    <a:pt x="407670" y="326390"/>
                  </a:lnTo>
                  <a:lnTo>
                    <a:pt x="407670" y="321310"/>
                  </a:lnTo>
                  <a:close/>
                </a:path>
                <a:path w="407669" h="334010">
                  <a:moveTo>
                    <a:pt x="3810" y="321310"/>
                  </a:moveTo>
                  <a:lnTo>
                    <a:pt x="0" y="321310"/>
                  </a:lnTo>
                  <a:lnTo>
                    <a:pt x="0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1310"/>
                  </a:lnTo>
                  <a:close/>
                </a:path>
                <a:path w="407669" h="334010">
                  <a:moveTo>
                    <a:pt x="398780" y="332740"/>
                  </a:moveTo>
                  <a:lnTo>
                    <a:pt x="10160" y="332740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740"/>
                  </a:lnTo>
                  <a:close/>
                </a:path>
                <a:path w="407669" h="334010">
                  <a:moveTo>
                    <a:pt x="400050" y="331470"/>
                  </a:moveTo>
                  <a:lnTo>
                    <a:pt x="8890" y="331470"/>
                  </a:lnTo>
                  <a:lnTo>
                    <a:pt x="8890" y="332740"/>
                  </a:lnTo>
                  <a:lnTo>
                    <a:pt x="400050" y="332740"/>
                  </a:lnTo>
                  <a:lnTo>
                    <a:pt x="400050" y="331470"/>
                  </a:lnTo>
                  <a:close/>
                </a:path>
                <a:path w="407669" h="334010">
                  <a:moveTo>
                    <a:pt x="401320" y="330200"/>
                  </a:moveTo>
                  <a:lnTo>
                    <a:pt x="7620" y="330200"/>
                  </a:lnTo>
                  <a:lnTo>
                    <a:pt x="7620" y="331470"/>
                  </a:lnTo>
                  <a:lnTo>
                    <a:pt x="401320" y="331470"/>
                  </a:lnTo>
                  <a:lnTo>
                    <a:pt x="401320" y="330200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746249" y="367919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close/>
                </a:path>
                <a:path w="400050" h="326389">
                  <a:moveTo>
                    <a:pt x="400050" y="1269"/>
                  </a:moveTo>
                  <a:lnTo>
                    <a:pt x="2539" y="126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3809"/>
                  </a:lnTo>
                  <a:lnTo>
                    <a:pt x="396239" y="3809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1269"/>
                  </a:lnTo>
                  <a:close/>
                </a:path>
                <a:path w="400050" h="326389">
                  <a:moveTo>
                    <a:pt x="39878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398780" y="1269"/>
                  </a:lnTo>
                  <a:lnTo>
                    <a:pt x="398780" y="0"/>
                  </a:lnTo>
                  <a:close/>
                </a:path>
                <a:path w="400050" h="326389">
                  <a:moveTo>
                    <a:pt x="381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6349"/>
                  </a:lnTo>
                  <a:close/>
                </a:path>
                <a:path w="400050" h="326389">
                  <a:moveTo>
                    <a:pt x="400050" y="6349"/>
                  </a:moveTo>
                  <a:lnTo>
                    <a:pt x="396239" y="6349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6349"/>
                  </a:lnTo>
                  <a:close/>
                </a:path>
                <a:path w="400050" h="326389">
                  <a:moveTo>
                    <a:pt x="381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699"/>
                  </a:lnTo>
                  <a:close/>
                </a:path>
                <a:path w="400050" h="326389">
                  <a:moveTo>
                    <a:pt x="400050" y="12699"/>
                  </a:moveTo>
                  <a:lnTo>
                    <a:pt x="396239" y="12699"/>
                  </a:lnTo>
                  <a:lnTo>
                    <a:pt x="396239" y="19049"/>
                  </a:lnTo>
                  <a:lnTo>
                    <a:pt x="400050" y="19049"/>
                  </a:lnTo>
                  <a:lnTo>
                    <a:pt x="400050" y="12699"/>
                  </a:lnTo>
                  <a:close/>
                </a:path>
                <a:path w="400050" h="326389">
                  <a:moveTo>
                    <a:pt x="381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049"/>
                  </a:lnTo>
                  <a:close/>
                </a:path>
                <a:path w="400050" h="326389">
                  <a:moveTo>
                    <a:pt x="400050" y="19049"/>
                  </a:moveTo>
                  <a:lnTo>
                    <a:pt x="396239" y="19049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19049"/>
                  </a:lnTo>
                  <a:close/>
                </a:path>
                <a:path w="400050" h="326389">
                  <a:moveTo>
                    <a:pt x="381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399"/>
                  </a:lnTo>
                  <a:close/>
                </a:path>
                <a:path w="400050" h="326389">
                  <a:moveTo>
                    <a:pt x="400050" y="25399"/>
                  </a:moveTo>
                  <a:lnTo>
                    <a:pt x="396239" y="25399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5399"/>
                  </a:lnTo>
                  <a:close/>
                </a:path>
                <a:path w="400050" h="326389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400050" h="326389">
                  <a:moveTo>
                    <a:pt x="400050" y="31749"/>
                  </a:moveTo>
                  <a:lnTo>
                    <a:pt x="396239" y="31749"/>
                  </a:lnTo>
                  <a:lnTo>
                    <a:pt x="396239" y="38099"/>
                  </a:lnTo>
                  <a:lnTo>
                    <a:pt x="400050" y="38099"/>
                  </a:lnTo>
                  <a:lnTo>
                    <a:pt x="400050" y="31749"/>
                  </a:lnTo>
                  <a:close/>
                </a:path>
                <a:path w="400050" h="326389">
                  <a:moveTo>
                    <a:pt x="381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00050" h="326389">
                  <a:moveTo>
                    <a:pt x="400050" y="38099"/>
                  </a:moveTo>
                  <a:lnTo>
                    <a:pt x="396239" y="38099"/>
                  </a:lnTo>
                  <a:lnTo>
                    <a:pt x="396239" y="44449"/>
                  </a:lnTo>
                  <a:lnTo>
                    <a:pt x="400050" y="44449"/>
                  </a:lnTo>
                  <a:lnTo>
                    <a:pt x="400050" y="38099"/>
                  </a:lnTo>
                  <a:close/>
                </a:path>
                <a:path w="400050" h="326389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00050" h="326389">
                  <a:moveTo>
                    <a:pt x="400050" y="44449"/>
                  </a:moveTo>
                  <a:lnTo>
                    <a:pt x="396239" y="44449"/>
                  </a:lnTo>
                  <a:lnTo>
                    <a:pt x="396239" y="50799"/>
                  </a:lnTo>
                  <a:lnTo>
                    <a:pt x="400050" y="50799"/>
                  </a:lnTo>
                  <a:lnTo>
                    <a:pt x="400050" y="44449"/>
                  </a:lnTo>
                  <a:close/>
                </a:path>
                <a:path w="400050" h="326389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00050" h="326389">
                  <a:moveTo>
                    <a:pt x="400050" y="50799"/>
                  </a:moveTo>
                  <a:lnTo>
                    <a:pt x="396239" y="50799"/>
                  </a:lnTo>
                  <a:lnTo>
                    <a:pt x="396239" y="57149"/>
                  </a:lnTo>
                  <a:lnTo>
                    <a:pt x="400050" y="57149"/>
                  </a:lnTo>
                  <a:lnTo>
                    <a:pt x="400050" y="50799"/>
                  </a:lnTo>
                  <a:close/>
                </a:path>
                <a:path w="400050" h="32638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00050" h="326389">
                  <a:moveTo>
                    <a:pt x="400050" y="57149"/>
                  </a:moveTo>
                  <a:lnTo>
                    <a:pt x="396239" y="57149"/>
                  </a:lnTo>
                  <a:lnTo>
                    <a:pt x="396239" y="63499"/>
                  </a:lnTo>
                  <a:lnTo>
                    <a:pt x="400050" y="63499"/>
                  </a:lnTo>
                  <a:lnTo>
                    <a:pt x="400050" y="57149"/>
                  </a:lnTo>
                  <a:close/>
                </a:path>
                <a:path w="400050" h="326389">
                  <a:moveTo>
                    <a:pt x="381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3499"/>
                  </a:lnTo>
                  <a:close/>
                </a:path>
                <a:path w="400050" h="326389">
                  <a:moveTo>
                    <a:pt x="400050" y="63499"/>
                  </a:moveTo>
                  <a:lnTo>
                    <a:pt x="396239" y="63499"/>
                  </a:lnTo>
                  <a:lnTo>
                    <a:pt x="396239" y="68579"/>
                  </a:lnTo>
                  <a:lnTo>
                    <a:pt x="400050" y="68579"/>
                  </a:lnTo>
                  <a:lnTo>
                    <a:pt x="400050" y="63499"/>
                  </a:lnTo>
                  <a:close/>
                </a:path>
                <a:path w="400050" h="326389">
                  <a:moveTo>
                    <a:pt x="3810" y="68579"/>
                  </a:moveTo>
                  <a:lnTo>
                    <a:pt x="0" y="6857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68579"/>
                  </a:lnTo>
                  <a:close/>
                </a:path>
                <a:path w="400050" h="326389">
                  <a:moveTo>
                    <a:pt x="400050" y="68579"/>
                  </a:moveTo>
                  <a:lnTo>
                    <a:pt x="396239" y="68579"/>
                  </a:lnTo>
                  <a:lnTo>
                    <a:pt x="396239" y="82549"/>
                  </a:lnTo>
                  <a:lnTo>
                    <a:pt x="400050" y="82549"/>
                  </a:lnTo>
                  <a:lnTo>
                    <a:pt x="400050" y="68579"/>
                  </a:lnTo>
                  <a:close/>
                </a:path>
                <a:path w="400050" h="32638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00050" h="326389">
                  <a:moveTo>
                    <a:pt x="400050" y="82549"/>
                  </a:moveTo>
                  <a:lnTo>
                    <a:pt x="396239" y="82549"/>
                  </a:lnTo>
                  <a:lnTo>
                    <a:pt x="396239" y="88899"/>
                  </a:lnTo>
                  <a:lnTo>
                    <a:pt x="400050" y="88899"/>
                  </a:lnTo>
                  <a:lnTo>
                    <a:pt x="400050" y="82549"/>
                  </a:lnTo>
                  <a:close/>
                </a:path>
                <a:path w="400050" h="326389">
                  <a:moveTo>
                    <a:pt x="3810" y="88899"/>
                  </a:moveTo>
                  <a:lnTo>
                    <a:pt x="0" y="8889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88899"/>
                  </a:lnTo>
                  <a:close/>
                </a:path>
                <a:path w="400050" h="326389">
                  <a:moveTo>
                    <a:pt x="400050" y="88899"/>
                  </a:moveTo>
                  <a:lnTo>
                    <a:pt x="396239" y="88899"/>
                  </a:lnTo>
                  <a:lnTo>
                    <a:pt x="396239" y="120649"/>
                  </a:lnTo>
                  <a:lnTo>
                    <a:pt x="400050" y="120649"/>
                  </a:lnTo>
                  <a:lnTo>
                    <a:pt x="400050" y="88899"/>
                  </a:lnTo>
                  <a:close/>
                </a:path>
                <a:path w="400050" h="326389">
                  <a:moveTo>
                    <a:pt x="3810" y="120649"/>
                  </a:moveTo>
                  <a:lnTo>
                    <a:pt x="0" y="120649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20649"/>
                  </a:lnTo>
                  <a:close/>
                </a:path>
                <a:path w="400050" h="326389">
                  <a:moveTo>
                    <a:pt x="400050" y="120649"/>
                  </a:moveTo>
                  <a:lnTo>
                    <a:pt x="396239" y="120649"/>
                  </a:lnTo>
                  <a:lnTo>
                    <a:pt x="396239" y="182879"/>
                  </a:lnTo>
                  <a:lnTo>
                    <a:pt x="400050" y="182879"/>
                  </a:lnTo>
                  <a:lnTo>
                    <a:pt x="400050" y="120649"/>
                  </a:lnTo>
                  <a:close/>
                </a:path>
                <a:path w="400050" h="326389">
                  <a:moveTo>
                    <a:pt x="3810" y="182879"/>
                  </a:moveTo>
                  <a:lnTo>
                    <a:pt x="0" y="18287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182879"/>
                  </a:lnTo>
                  <a:close/>
                </a:path>
                <a:path w="400050" h="326389">
                  <a:moveTo>
                    <a:pt x="400050" y="182879"/>
                  </a:moveTo>
                  <a:lnTo>
                    <a:pt x="396239" y="182879"/>
                  </a:lnTo>
                  <a:lnTo>
                    <a:pt x="396239" y="222249"/>
                  </a:lnTo>
                  <a:lnTo>
                    <a:pt x="400050" y="222249"/>
                  </a:lnTo>
                  <a:lnTo>
                    <a:pt x="400050" y="182879"/>
                  </a:lnTo>
                  <a:close/>
                </a:path>
                <a:path w="400050" h="326389">
                  <a:moveTo>
                    <a:pt x="3810" y="222249"/>
                  </a:moveTo>
                  <a:lnTo>
                    <a:pt x="0" y="22224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22249"/>
                  </a:lnTo>
                  <a:close/>
                </a:path>
                <a:path w="400050" h="326389">
                  <a:moveTo>
                    <a:pt x="400050" y="222249"/>
                  </a:moveTo>
                  <a:lnTo>
                    <a:pt x="396239" y="222249"/>
                  </a:lnTo>
                  <a:lnTo>
                    <a:pt x="396239" y="253999"/>
                  </a:lnTo>
                  <a:lnTo>
                    <a:pt x="400050" y="253999"/>
                  </a:lnTo>
                  <a:lnTo>
                    <a:pt x="400050" y="222249"/>
                  </a:lnTo>
                  <a:close/>
                </a:path>
                <a:path w="400050" h="326389">
                  <a:moveTo>
                    <a:pt x="381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3999"/>
                  </a:lnTo>
                  <a:close/>
                </a:path>
                <a:path w="400050" h="326389">
                  <a:moveTo>
                    <a:pt x="400050" y="253999"/>
                  </a:moveTo>
                  <a:lnTo>
                    <a:pt x="396239" y="253999"/>
                  </a:lnTo>
                  <a:lnTo>
                    <a:pt x="396239" y="260349"/>
                  </a:lnTo>
                  <a:lnTo>
                    <a:pt x="400050" y="260349"/>
                  </a:lnTo>
                  <a:lnTo>
                    <a:pt x="400050" y="253999"/>
                  </a:lnTo>
                  <a:close/>
                </a:path>
                <a:path w="400050" h="326389">
                  <a:moveTo>
                    <a:pt x="381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0349"/>
                  </a:lnTo>
                  <a:close/>
                </a:path>
                <a:path w="400050" h="326389">
                  <a:moveTo>
                    <a:pt x="400050" y="260349"/>
                  </a:moveTo>
                  <a:lnTo>
                    <a:pt x="396239" y="260349"/>
                  </a:lnTo>
                  <a:lnTo>
                    <a:pt x="396239" y="266699"/>
                  </a:lnTo>
                  <a:lnTo>
                    <a:pt x="400050" y="266699"/>
                  </a:lnTo>
                  <a:lnTo>
                    <a:pt x="400050" y="260349"/>
                  </a:lnTo>
                  <a:close/>
                </a:path>
                <a:path w="400050" h="326389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00050" h="326389">
                  <a:moveTo>
                    <a:pt x="400050" y="266699"/>
                  </a:moveTo>
                  <a:lnTo>
                    <a:pt x="396239" y="266699"/>
                  </a:lnTo>
                  <a:lnTo>
                    <a:pt x="396239" y="273049"/>
                  </a:lnTo>
                  <a:lnTo>
                    <a:pt x="400050" y="273049"/>
                  </a:lnTo>
                  <a:lnTo>
                    <a:pt x="400050" y="266699"/>
                  </a:lnTo>
                  <a:close/>
                </a:path>
                <a:path w="400050" h="326389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400050" h="326389">
                  <a:moveTo>
                    <a:pt x="400050" y="273049"/>
                  </a:moveTo>
                  <a:lnTo>
                    <a:pt x="396239" y="273049"/>
                  </a:lnTo>
                  <a:lnTo>
                    <a:pt x="396239" y="279399"/>
                  </a:lnTo>
                  <a:lnTo>
                    <a:pt x="400050" y="279399"/>
                  </a:lnTo>
                  <a:lnTo>
                    <a:pt x="400050" y="273049"/>
                  </a:lnTo>
                  <a:close/>
                </a:path>
                <a:path w="400050" h="326389">
                  <a:moveTo>
                    <a:pt x="381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399"/>
                  </a:lnTo>
                  <a:close/>
                </a:path>
                <a:path w="400050" h="326389">
                  <a:moveTo>
                    <a:pt x="400050" y="279399"/>
                  </a:moveTo>
                  <a:lnTo>
                    <a:pt x="396239" y="279399"/>
                  </a:lnTo>
                  <a:lnTo>
                    <a:pt x="396239" y="285749"/>
                  </a:lnTo>
                  <a:lnTo>
                    <a:pt x="400050" y="285749"/>
                  </a:lnTo>
                  <a:lnTo>
                    <a:pt x="400050" y="279399"/>
                  </a:lnTo>
                  <a:close/>
                </a:path>
                <a:path w="400050" h="326389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00050" h="326389">
                  <a:moveTo>
                    <a:pt x="400050" y="285749"/>
                  </a:moveTo>
                  <a:lnTo>
                    <a:pt x="396239" y="285749"/>
                  </a:lnTo>
                  <a:lnTo>
                    <a:pt x="396239" y="292099"/>
                  </a:lnTo>
                  <a:lnTo>
                    <a:pt x="400050" y="292099"/>
                  </a:lnTo>
                  <a:lnTo>
                    <a:pt x="400050" y="285749"/>
                  </a:lnTo>
                  <a:close/>
                </a:path>
                <a:path w="400050" h="32638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00050" h="326389">
                  <a:moveTo>
                    <a:pt x="400050" y="292099"/>
                  </a:moveTo>
                  <a:lnTo>
                    <a:pt x="396239" y="292099"/>
                  </a:lnTo>
                  <a:lnTo>
                    <a:pt x="396239" y="298449"/>
                  </a:lnTo>
                  <a:lnTo>
                    <a:pt x="400050" y="298449"/>
                  </a:lnTo>
                  <a:lnTo>
                    <a:pt x="400050" y="292099"/>
                  </a:lnTo>
                  <a:close/>
                </a:path>
                <a:path w="400050" h="32638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00050" h="326389">
                  <a:moveTo>
                    <a:pt x="400050" y="298449"/>
                  </a:moveTo>
                  <a:lnTo>
                    <a:pt x="396239" y="298449"/>
                  </a:lnTo>
                  <a:lnTo>
                    <a:pt x="396239" y="304799"/>
                  </a:lnTo>
                  <a:lnTo>
                    <a:pt x="400050" y="304799"/>
                  </a:lnTo>
                  <a:lnTo>
                    <a:pt x="400050" y="298449"/>
                  </a:lnTo>
                  <a:close/>
                </a:path>
                <a:path w="400050" h="32638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00050" h="326389">
                  <a:moveTo>
                    <a:pt x="400050" y="304799"/>
                  </a:moveTo>
                  <a:lnTo>
                    <a:pt x="396239" y="304799"/>
                  </a:lnTo>
                  <a:lnTo>
                    <a:pt x="396239" y="311149"/>
                  </a:lnTo>
                  <a:lnTo>
                    <a:pt x="400050" y="311149"/>
                  </a:lnTo>
                  <a:lnTo>
                    <a:pt x="400050" y="304799"/>
                  </a:lnTo>
                  <a:close/>
                </a:path>
                <a:path w="400050" h="32638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00050" h="326389">
                  <a:moveTo>
                    <a:pt x="400050" y="311149"/>
                  </a:moveTo>
                  <a:lnTo>
                    <a:pt x="396239" y="311149"/>
                  </a:lnTo>
                  <a:lnTo>
                    <a:pt x="396239" y="317499"/>
                  </a:lnTo>
                  <a:lnTo>
                    <a:pt x="400050" y="317499"/>
                  </a:lnTo>
                  <a:lnTo>
                    <a:pt x="400050" y="311149"/>
                  </a:lnTo>
                  <a:close/>
                </a:path>
                <a:path w="400050" h="326389">
                  <a:moveTo>
                    <a:pt x="381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400050" y="323849"/>
                  </a:lnTo>
                  <a:lnTo>
                    <a:pt x="400050" y="322579"/>
                  </a:lnTo>
                  <a:lnTo>
                    <a:pt x="3810" y="322579"/>
                  </a:lnTo>
                  <a:lnTo>
                    <a:pt x="3810" y="317499"/>
                  </a:lnTo>
                  <a:close/>
                </a:path>
                <a:path w="400050" h="326389">
                  <a:moveTo>
                    <a:pt x="400050" y="317499"/>
                  </a:moveTo>
                  <a:lnTo>
                    <a:pt x="396239" y="317499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17499"/>
                  </a:lnTo>
                  <a:close/>
                </a:path>
                <a:path w="400050" h="326389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5119"/>
                  </a:lnTo>
                  <a:close/>
                </a:path>
                <a:path w="400050" h="326389">
                  <a:moveTo>
                    <a:pt x="400050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400050" y="325119"/>
                  </a:lnTo>
                  <a:lnTo>
                    <a:pt x="400050" y="323849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750059" y="368300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70">
                  <a:moveTo>
                    <a:pt x="3924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29" y="2539"/>
                  </a:lnTo>
                  <a:lnTo>
                    <a:pt x="392429" y="0"/>
                  </a:lnTo>
                  <a:close/>
                </a:path>
                <a:path w="392430" h="318770">
                  <a:moveTo>
                    <a:pt x="3924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92429" y="3810"/>
                  </a:lnTo>
                  <a:lnTo>
                    <a:pt x="392429" y="2540"/>
                  </a:lnTo>
                  <a:close/>
                </a:path>
                <a:path w="392430" h="318770">
                  <a:moveTo>
                    <a:pt x="392429" y="3810"/>
                  </a:moveTo>
                  <a:lnTo>
                    <a:pt x="388619" y="3810"/>
                  </a:lnTo>
                  <a:lnTo>
                    <a:pt x="388619" y="8889"/>
                  </a:lnTo>
                  <a:lnTo>
                    <a:pt x="392429" y="8889"/>
                  </a:lnTo>
                  <a:lnTo>
                    <a:pt x="392429" y="3810"/>
                  </a:lnTo>
                  <a:close/>
                </a:path>
                <a:path w="392430" h="31877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92430" h="318770">
                  <a:moveTo>
                    <a:pt x="392429" y="8890"/>
                  </a:moveTo>
                  <a:lnTo>
                    <a:pt x="388619" y="8890"/>
                  </a:lnTo>
                  <a:lnTo>
                    <a:pt x="388619" y="15239"/>
                  </a:lnTo>
                  <a:lnTo>
                    <a:pt x="392429" y="15239"/>
                  </a:lnTo>
                  <a:lnTo>
                    <a:pt x="392429" y="8890"/>
                  </a:lnTo>
                  <a:close/>
                </a:path>
                <a:path w="392430" h="3187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92430" h="318770">
                  <a:moveTo>
                    <a:pt x="392429" y="15240"/>
                  </a:moveTo>
                  <a:lnTo>
                    <a:pt x="388619" y="15240"/>
                  </a:lnTo>
                  <a:lnTo>
                    <a:pt x="388619" y="21589"/>
                  </a:lnTo>
                  <a:lnTo>
                    <a:pt x="392429" y="21589"/>
                  </a:lnTo>
                  <a:lnTo>
                    <a:pt x="392429" y="15240"/>
                  </a:lnTo>
                  <a:close/>
                </a:path>
                <a:path w="392430" h="3187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92430" h="318770">
                  <a:moveTo>
                    <a:pt x="392429" y="21590"/>
                  </a:moveTo>
                  <a:lnTo>
                    <a:pt x="388619" y="21590"/>
                  </a:lnTo>
                  <a:lnTo>
                    <a:pt x="388619" y="27939"/>
                  </a:lnTo>
                  <a:lnTo>
                    <a:pt x="392429" y="27939"/>
                  </a:lnTo>
                  <a:lnTo>
                    <a:pt x="392429" y="21590"/>
                  </a:lnTo>
                  <a:close/>
                </a:path>
                <a:path w="392430" h="3187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92430" h="318770">
                  <a:moveTo>
                    <a:pt x="392429" y="27940"/>
                  </a:moveTo>
                  <a:lnTo>
                    <a:pt x="388619" y="27940"/>
                  </a:lnTo>
                  <a:lnTo>
                    <a:pt x="388619" y="34289"/>
                  </a:lnTo>
                  <a:lnTo>
                    <a:pt x="392429" y="34289"/>
                  </a:lnTo>
                  <a:lnTo>
                    <a:pt x="392429" y="27940"/>
                  </a:lnTo>
                  <a:close/>
                </a:path>
                <a:path w="392430" h="31877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92430" h="318770">
                  <a:moveTo>
                    <a:pt x="392429" y="34290"/>
                  </a:moveTo>
                  <a:lnTo>
                    <a:pt x="388619" y="34290"/>
                  </a:lnTo>
                  <a:lnTo>
                    <a:pt x="388619" y="40639"/>
                  </a:lnTo>
                  <a:lnTo>
                    <a:pt x="392429" y="40639"/>
                  </a:lnTo>
                  <a:lnTo>
                    <a:pt x="392429" y="34290"/>
                  </a:lnTo>
                  <a:close/>
                </a:path>
                <a:path w="392430" h="31877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92430" h="318770">
                  <a:moveTo>
                    <a:pt x="392429" y="40640"/>
                  </a:moveTo>
                  <a:lnTo>
                    <a:pt x="388619" y="40640"/>
                  </a:lnTo>
                  <a:lnTo>
                    <a:pt x="388619" y="46989"/>
                  </a:lnTo>
                  <a:lnTo>
                    <a:pt x="392429" y="46989"/>
                  </a:lnTo>
                  <a:lnTo>
                    <a:pt x="392429" y="40640"/>
                  </a:lnTo>
                  <a:close/>
                </a:path>
                <a:path w="392430" h="31877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92430" h="318770">
                  <a:moveTo>
                    <a:pt x="392429" y="46990"/>
                  </a:moveTo>
                  <a:lnTo>
                    <a:pt x="388619" y="46990"/>
                  </a:lnTo>
                  <a:lnTo>
                    <a:pt x="388619" y="53339"/>
                  </a:lnTo>
                  <a:lnTo>
                    <a:pt x="392429" y="53339"/>
                  </a:lnTo>
                  <a:lnTo>
                    <a:pt x="392429" y="46990"/>
                  </a:lnTo>
                  <a:close/>
                </a:path>
                <a:path w="392430" h="3187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92430" h="318770">
                  <a:moveTo>
                    <a:pt x="392429" y="53340"/>
                  </a:moveTo>
                  <a:lnTo>
                    <a:pt x="388619" y="53340"/>
                  </a:lnTo>
                  <a:lnTo>
                    <a:pt x="388619" y="59689"/>
                  </a:lnTo>
                  <a:lnTo>
                    <a:pt x="392429" y="59689"/>
                  </a:lnTo>
                  <a:lnTo>
                    <a:pt x="392429" y="53340"/>
                  </a:lnTo>
                  <a:close/>
                </a:path>
                <a:path w="392430" h="318770">
                  <a:moveTo>
                    <a:pt x="3809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9690"/>
                  </a:lnTo>
                  <a:close/>
                </a:path>
                <a:path w="392430" h="318770">
                  <a:moveTo>
                    <a:pt x="392429" y="59690"/>
                  </a:moveTo>
                  <a:lnTo>
                    <a:pt x="388619" y="59690"/>
                  </a:lnTo>
                  <a:lnTo>
                    <a:pt x="388619" y="64769"/>
                  </a:lnTo>
                  <a:lnTo>
                    <a:pt x="392429" y="64769"/>
                  </a:lnTo>
                  <a:lnTo>
                    <a:pt x="392429" y="59690"/>
                  </a:lnTo>
                  <a:close/>
                </a:path>
                <a:path w="392430" h="318770">
                  <a:moveTo>
                    <a:pt x="3809" y="64770"/>
                  </a:moveTo>
                  <a:lnTo>
                    <a:pt x="0" y="6477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64770"/>
                  </a:lnTo>
                  <a:close/>
                </a:path>
                <a:path w="392430" h="318770">
                  <a:moveTo>
                    <a:pt x="392429" y="64770"/>
                  </a:moveTo>
                  <a:lnTo>
                    <a:pt x="388619" y="64770"/>
                  </a:lnTo>
                  <a:lnTo>
                    <a:pt x="388619" y="78739"/>
                  </a:lnTo>
                  <a:lnTo>
                    <a:pt x="392429" y="78739"/>
                  </a:lnTo>
                  <a:lnTo>
                    <a:pt x="392429" y="64770"/>
                  </a:lnTo>
                  <a:close/>
                </a:path>
                <a:path w="392430" h="31877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392430" h="318770">
                  <a:moveTo>
                    <a:pt x="392429" y="78740"/>
                  </a:moveTo>
                  <a:lnTo>
                    <a:pt x="388619" y="78740"/>
                  </a:lnTo>
                  <a:lnTo>
                    <a:pt x="388619" y="85089"/>
                  </a:lnTo>
                  <a:lnTo>
                    <a:pt x="392429" y="85089"/>
                  </a:lnTo>
                  <a:lnTo>
                    <a:pt x="392429" y="78740"/>
                  </a:lnTo>
                  <a:close/>
                </a:path>
                <a:path w="392430" h="318770">
                  <a:moveTo>
                    <a:pt x="3809" y="85090"/>
                  </a:moveTo>
                  <a:lnTo>
                    <a:pt x="0" y="8509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85090"/>
                  </a:lnTo>
                  <a:close/>
                </a:path>
                <a:path w="392430" h="318770">
                  <a:moveTo>
                    <a:pt x="392429" y="85090"/>
                  </a:moveTo>
                  <a:lnTo>
                    <a:pt x="388619" y="85090"/>
                  </a:lnTo>
                  <a:lnTo>
                    <a:pt x="388619" y="116839"/>
                  </a:lnTo>
                  <a:lnTo>
                    <a:pt x="392429" y="116839"/>
                  </a:lnTo>
                  <a:lnTo>
                    <a:pt x="392429" y="85090"/>
                  </a:lnTo>
                  <a:close/>
                </a:path>
                <a:path w="392430" h="318770">
                  <a:moveTo>
                    <a:pt x="3809" y="116840"/>
                  </a:moveTo>
                  <a:lnTo>
                    <a:pt x="0" y="116840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16840"/>
                  </a:lnTo>
                  <a:close/>
                </a:path>
                <a:path w="392430" h="318770">
                  <a:moveTo>
                    <a:pt x="392429" y="116840"/>
                  </a:moveTo>
                  <a:lnTo>
                    <a:pt x="388619" y="116840"/>
                  </a:lnTo>
                  <a:lnTo>
                    <a:pt x="388619" y="179069"/>
                  </a:lnTo>
                  <a:lnTo>
                    <a:pt x="392429" y="179069"/>
                  </a:lnTo>
                  <a:lnTo>
                    <a:pt x="392429" y="116840"/>
                  </a:lnTo>
                  <a:close/>
                </a:path>
                <a:path w="392430" h="318770">
                  <a:moveTo>
                    <a:pt x="3809" y="179070"/>
                  </a:moveTo>
                  <a:lnTo>
                    <a:pt x="0" y="17907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79070"/>
                  </a:lnTo>
                  <a:close/>
                </a:path>
                <a:path w="392430" h="318770">
                  <a:moveTo>
                    <a:pt x="392429" y="179070"/>
                  </a:moveTo>
                  <a:lnTo>
                    <a:pt x="388619" y="179070"/>
                  </a:lnTo>
                  <a:lnTo>
                    <a:pt x="388619" y="218439"/>
                  </a:lnTo>
                  <a:lnTo>
                    <a:pt x="392429" y="218439"/>
                  </a:lnTo>
                  <a:lnTo>
                    <a:pt x="392429" y="179070"/>
                  </a:lnTo>
                  <a:close/>
                </a:path>
                <a:path w="392430" h="318770">
                  <a:moveTo>
                    <a:pt x="3809" y="218440"/>
                  </a:moveTo>
                  <a:lnTo>
                    <a:pt x="0" y="2184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18440"/>
                  </a:lnTo>
                  <a:close/>
                </a:path>
                <a:path w="392430" h="318770">
                  <a:moveTo>
                    <a:pt x="392429" y="218440"/>
                  </a:moveTo>
                  <a:lnTo>
                    <a:pt x="388619" y="218440"/>
                  </a:lnTo>
                  <a:lnTo>
                    <a:pt x="388619" y="250189"/>
                  </a:lnTo>
                  <a:lnTo>
                    <a:pt x="392429" y="250189"/>
                  </a:lnTo>
                  <a:lnTo>
                    <a:pt x="392429" y="218440"/>
                  </a:lnTo>
                  <a:close/>
                </a:path>
                <a:path w="392430" h="318770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392430" h="318770">
                  <a:moveTo>
                    <a:pt x="392429" y="250190"/>
                  </a:moveTo>
                  <a:lnTo>
                    <a:pt x="388619" y="250190"/>
                  </a:lnTo>
                  <a:lnTo>
                    <a:pt x="388619" y="256539"/>
                  </a:lnTo>
                  <a:lnTo>
                    <a:pt x="392429" y="256539"/>
                  </a:lnTo>
                  <a:lnTo>
                    <a:pt x="392429" y="250190"/>
                  </a:lnTo>
                  <a:close/>
                </a:path>
                <a:path w="392430" h="31877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92430" h="318770">
                  <a:moveTo>
                    <a:pt x="392429" y="256540"/>
                  </a:moveTo>
                  <a:lnTo>
                    <a:pt x="388619" y="256540"/>
                  </a:lnTo>
                  <a:lnTo>
                    <a:pt x="388619" y="262889"/>
                  </a:lnTo>
                  <a:lnTo>
                    <a:pt x="392429" y="262889"/>
                  </a:lnTo>
                  <a:lnTo>
                    <a:pt x="392429" y="256540"/>
                  </a:lnTo>
                  <a:close/>
                </a:path>
                <a:path w="392430" h="31877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92430" h="318770">
                  <a:moveTo>
                    <a:pt x="392429" y="262890"/>
                  </a:moveTo>
                  <a:lnTo>
                    <a:pt x="388619" y="262890"/>
                  </a:lnTo>
                  <a:lnTo>
                    <a:pt x="388619" y="269239"/>
                  </a:lnTo>
                  <a:lnTo>
                    <a:pt x="392429" y="269239"/>
                  </a:lnTo>
                  <a:lnTo>
                    <a:pt x="392429" y="262890"/>
                  </a:lnTo>
                  <a:close/>
                </a:path>
                <a:path w="392430" h="31877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392430" h="318770">
                  <a:moveTo>
                    <a:pt x="392429" y="269240"/>
                  </a:moveTo>
                  <a:lnTo>
                    <a:pt x="388619" y="269240"/>
                  </a:lnTo>
                  <a:lnTo>
                    <a:pt x="388619" y="275589"/>
                  </a:lnTo>
                  <a:lnTo>
                    <a:pt x="392429" y="275589"/>
                  </a:lnTo>
                  <a:lnTo>
                    <a:pt x="392429" y="269240"/>
                  </a:lnTo>
                  <a:close/>
                </a:path>
                <a:path w="392430" h="31877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392430" h="318770">
                  <a:moveTo>
                    <a:pt x="392429" y="275590"/>
                  </a:moveTo>
                  <a:lnTo>
                    <a:pt x="388619" y="275590"/>
                  </a:lnTo>
                  <a:lnTo>
                    <a:pt x="388619" y="281939"/>
                  </a:lnTo>
                  <a:lnTo>
                    <a:pt x="392429" y="281939"/>
                  </a:lnTo>
                  <a:lnTo>
                    <a:pt x="392429" y="275590"/>
                  </a:lnTo>
                  <a:close/>
                </a:path>
                <a:path w="392430" h="31877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392430" h="318770">
                  <a:moveTo>
                    <a:pt x="392429" y="281940"/>
                  </a:moveTo>
                  <a:lnTo>
                    <a:pt x="388619" y="281940"/>
                  </a:lnTo>
                  <a:lnTo>
                    <a:pt x="388619" y="288289"/>
                  </a:lnTo>
                  <a:lnTo>
                    <a:pt x="392429" y="288289"/>
                  </a:lnTo>
                  <a:lnTo>
                    <a:pt x="392429" y="281940"/>
                  </a:lnTo>
                  <a:close/>
                </a:path>
                <a:path w="392430" h="3187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392430" h="318770">
                  <a:moveTo>
                    <a:pt x="392429" y="288290"/>
                  </a:moveTo>
                  <a:lnTo>
                    <a:pt x="388619" y="288290"/>
                  </a:lnTo>
                  <a:lnTo>
                    <a:pt x="388619" y="294639"/>
                  </a:lnTo>
                  <a:lnTo>
                    <a:pt x="392429" y="294639"/>
                  </a:lnTo>
                  <a:lnTo>
                    <a:pt x="392429" y="288290"/>
                  </a:lnTo>
                  <a:close/>
                </a:path>
                <a:path w="392430" h="3187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392430" h="318770">
                  <a:moveTo>
                    <a:pt x="392429" y="294640"/>
                  </a:moveTo>
                  <a:lnTo>
                    <a:pt x="388619" y="294640"/>
                  </a:lnTo>
                  <a:lnTo>
                    <a:pt x="388619" y="300989"/>
                  </a:lnTo>
                  <a:lnTo>
                    <a:pt x="392429" y="300989"/>
                  </a:lnTo>
                  <a:lnTo>
                    <a:pt x="392429" y="294640"/>
                  </a:lnTo>
                  <a:close/>
                </a:path>
                <a:path w="392430" h="31877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392430" h="318770">
                  <a:moveTo>
                    <a:pt x="392429" y="300990"/>
                  </a:moveTo>
                  <a:lnTo>
                    <a:pt x="388619" y="300990"/>
                  </a:lnTo>
                  <a:lnTo>
                    <a:pt x="388619" y="307339"/>
                  </a:lnTo>
                  <a:lnTo>
                    <a:pt x="392429" y="307339"/>
                  </a:lnTo>
                  <a:lnTo>
                    <a:pt x="392429" y="300990"/>
                  </a:lnTo>
                  <a:close/>
                </a:path>
                <a:path w="392430" h="3187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392430" h="318770">
                  <a:moveTo>
                    <a:pt x="392429" y="307340"/>
                  </a:moveTo>
                  <a:lnTo>
                    <a:pt x="388619" y="307340"/>
                  </a:lnTo>
                  <a:lnTo>
                    <a:pt x="388619" y="313689"/>
                  </a:lnTo>
                  <a:lnTo>
                    <a:pt x="392429" y="313689"/>
                  </a:lnTo>
                  <a:lnTo>
                    <a:pt x="392429" y="307340"/>
                  </a:lnTo>
                  <a:close/>
                </a:path>
                <a:path w="392430" h="318770">
                  <a:moveTo>
                    <a:pt x="3809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392429" y="318769"/>
                  </a:lnTo>
                  <a:lnTo>
                    <a:pt x="392429" y="314960"/>
                  </a:lnTo>
                  <a:lnTo>
                    <a:pt x="3809" y="314960"/>
                  </a:lnTo>
                  <a:lnTo>
                    <a:pt x="3809" y="313690"/>
                  </a:lnTo>
                  <a:close/>
                </a:path>
                <a:path w="392430" h="318770">
                  <a:moveTo>
                    <a:pt x="392429" y="313690"/>
                  </a:moveTo>
                  <a:lnTo>
                    <a:pt x="388619" y="313690"/>
                  </a:lnTo>
                  <a:lnTo>
                    <a:pt x="388619" y="314960"/>
                  </a:lnTo>
                  <a:lnTo>
                    <a:pt x="392429" y="314960"/>
                  </a:lnTo>
                  <a:lnTo>
                    <a:pt x="392429" y="313690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753870" y="3686810"/>
              <a:ext cx="384810" cy="311150"/>
            </a:xfrm>
            <a:custGeom>
              <a:avLst/>
              <a:gdLst/>
              <a:ahLst/>
              <a:cxnLst/>
              <a:rect l="l" t="t" r="r" b="b"/>
              <a:pathLst>
                <a:path w="384810" h="311150">
                  <a:moveTo>
                    <a:pt x="38481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84810" y="3809"/>
                  </a:lnTo>
                  <a:lnTo>
                    <a:pt x="384810" y="0"/>
                  </a:lnTo>
                  <a:close/>
                </a:path>
                <a:path w="384810" h="311150">
                  <a:moveTo>
                    <a:pt x="384810" y="3809"/>
                  </a:moveTo>
                  <a:lnTo>
                    <a:pt x="382269" y="3809"/>
                  </a:lnTo>
                  <a:lnTo>
                    <a:pt x="382269" y="5079"/>
                  </a:lnTo>
                  <a:lnTo>
                    <a:pt x="384810" y="5079"/>
                  </a:lnTo>
                  <a:lnTo>
                    <a:pt x="384810" y="3809"/>
                  </a:lnTo>
                  <a:close/>
                </a:path>
                <a:path w="384810" h="31115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84810" h="311150">
                  <a:moveTo>
                    <a:pt x="384810" y="5080"/>
                  </a:moveTo>
                  <a:lnTo>
                    <a:pt x="382269" y="5080"/>
                  </a:lnTo>
                  <a:lnTo>
                    <a:pt x="382269" y="11429"/>
                  </a:lnTo>
                  <a:lnTo>
                    <a:pt x="384810" y="11429"/>
                  </a:lnTo>
                  <a:lnTo>
                    <a:pt x="384810" y="5080"/>
                  </a:lnTo>
                  <a:close/>
                </a:path>
                <a:path w="384810" h="31115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84810" h="311150">
                  <a:moveTo>
                    <a:pt x="384810" y="11430"/>
                  </a:moveTo>
                  <a:lnTo>
                    <a:pt x="382269" y="11430"/>
                  </a:lnTo>
                  <a:lnTo>
                    <a:pt x="382269" y="17779"/>
                  </a:lnTo>
                  <a:lnTo>
                    <a:pt x="384810" y="17779"/>
                  </a:lnTo>
                  <a:lnTo>
                    <a:pt x="384810" y="11430"/>
                  </a:lnTo>
                  <a:close/>
                </a:path>
                <a:path w="384810" h="3111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84810" h="311150">
                  <a:moveTo>
                    <a:pt x="384810" y="17780"/>
                  </a:moveTo>
                  <a:lnTo>
                    <a:pt x="382269" y="17780"/>
                  </a:lnTo>
                  <a:lnTo>
                    <a:pt x="382269" y="24129"/>
                  </a:lnTo>
                  <a:lnTo>
                    <a:pt x="384810" y="24129"/>
                  </a:lnTo>
                  <a:lnTo>
                    <a:pt x="384810" y="17780"/>
                  </a:lnTo>
                  <a:close/>
                </a:path>
                <a:path w="384810" h="31115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84810" h="311150">
                  <a:moveTo>
                    <a:pt x="384810" y="24130"/>
                  </a:moveTo>
                  <a:lnTo>
                    <a:pt x="382269" y="24130"/>
                  </a:lnTo>
                  <a:lnTo>
                    <a:pt x="382269" y="30479"/>
                  </a:lnTo>
                  <a:lnTo>
                    <a:pt x="384810" y="30479"/>
                  </a:lnTo>
                  <a:lnTo>
                    <a:pt x="384810" y="24130"/>
                  </a:lnTo>
                  <a:close/>
                </a:path>
                <a:path w="384810" h="31115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84810" h="311150">
                  <a:moveTo>
                    <a:pt x="384810" y="30480"/>
                  </a:moveTo>
                  <a:lnTo>
                    <a:pt x="382269" y="30480"/>
                  </a:lnTo>
                  <a:lnTo>
                    <a:pt x="382269" y="36829"/>
                  </a:lnTo>
                  <a:lnTo>
                    <a:pt x="384810" y="36829"/>
                  </a:lnTo>
                  <a:lnTo>
                    <a:pt x="384810" y="30480"/>
                  </a:lnTo>
                  <a:close/>
                </a:path>
                <a:path w="384810" h="31115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84810" h="311150">
                  <a:moveTo>
                    <a:pt x="384810" y="36830"/>
                  </a:moveTo>
                  <a:lnTo>
                    <a:pt x="382269" y="36830"/>
                  </a:lnTo>
                  <a:lnTo>
                    <a:pt x="382269" y="43179"/>
                  </a:lnTo>
                  <a:lnTo>
                    <a:pt x="384810" y="43179"/>
                  </a:lnTo>
                  <a:lnTo>
                    <a:pt x="384810" y="36830"/>
                  </a:lnTo>
                  <a:close/>
                </a:path>
                <a:path w="384810" h="3111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84810" h="311150">
                  <a:moveTo>
                    <a:pt x="384810" y="43180"/>
                  </a:moveTo>
                  <a:lnTo>
                    <a:pt x="382269" y="43180"/>
                  </a:lnTo>
                  <a:lnTo>
                    <a:pt x="382269" y="49529"/>
                  </a:lnTo>
                  <a:lnTo>
                    <a:pt x="384810" y="49529"/>
                  </a:lnTo>
                  <a:lnTo>
                    <a:pt x="384810" y="43180"/>
                  </a:lnTo>
                  <a:close/>
                </a:path>
                <a:path w="384810" h="31115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384810" h="311150">
                  <a:moveTo>
                    <a:pt x="384810" y="49530"/>
                  </a:moveTo>
                  <a:lnTo>
                    <a:pt x="382269" y="49530"/>
                  </a:lnTo>
                  <a:lnTo>
                    <a:pt x="382269" y="55879"/>
                  </a:lnTo>
                  <a:lnTo>
                    <a:pt x="384810" y="55879"/>
                  </a:lnTo>
                  <a:lnTo>
                    <a:pt x="384810" y="49530"/>
                  </a:lnTo>
                  <a:close/>
                </a:path>
                <a:path w="384810" h="311150">
                  <a:moveTo>
                    <a:pt x="381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5880"/>
                  </a:lnTo>
                  <a:close/>
                </a:path>
                <a:path w="384810" h="311150">
                  <a:moveTo>
                    <a:pt x="384810" y="55880"/>
                  </a:moveTo>
                  <a:lnTo>
                    <a:pt x="382269" y="55880"/>
                  </a:lnTo>
                  <a:lnTo>
                    <a:pt x="382269" y="60959"/>
                  </a:lnTo>
                  <a:lnTo>
                    <a:pt x="384810" y="60959"/>
                  </a:lnTo>
                  <a:lnTo>
                    <a:pt x="384810" y="55880"/>
                  </a:lnTo>
                  <a:close/>
                </a:path>
                <a:path w="384810" h="311150">
                  <a:moveTo>
                    <a:pt x="3810" y="60960"/>
                  </a:moveTo>
                  <a:lnTo>
                    <a:pt x="0" y="6096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0960"/>
                  </a:lnTo>
                  <a:close/>
                </a:path>
                <a:path w="384810" h="311150">
                  <a:moveTo>
                    <a:pt x="384810" y="60960"/>
                  </a:moveTo>
                  <a:lnTo>
                    <a:pt x="382269" y="60960"/>
                  </a:lnTo>
                  <a:lnTo>
                    <a:pt x="382269" y="74929"/>
                  </a:lnTo>
                  <a:lnTo>
                    <a:pt x="384810" y="74929"/>
                  </a:lnTo>
                  <a:lnTo>
                    <a:pt x="384810" y="60960"/>
                  </a:lnTo>
                  <a:close/>
                </a:path>
                <a:path w="384810" h="311150">
                  <a:moveTo>
                    <a:pt x="381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4930"/>
                  </a:lnTo>
                  <a:close/>
                </a:path>
                <a:path w="384810" h="311150">
                  <a:moveTo>
                    <a:pt x="384810" y="74930"/>
                  </a:moveTo>
                  <a:lnTo>
                    <a:pt x="382269" y="74930"/>
                  </a:lnTo>
                  <a:lnTo>
                    <a:pt x="382269" y="81279"/>
                  </a:lnTo>
                  <a:lnTo>
                    <a:pt x="384810" y="81279"/>
                  </a:lnTo>
                  <a:lnTo>
                    <a:pt x="384810" y="74930"/>
                  </a:lnTo>
                  <a:close/>
                </a:path>
                <a:path w="384810" h="311150">
                  <a:moveTo>
                    <a:pt x="3810" y="81280"/>
                  </a:moveTo>
                  <a:lnTo>
                    <a:pt x="0" y="8128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81280"/>
                  </a:lnTo>
                  <a:close/>
                </a:path>
                <a:path w="384810" h="311150">
                  <a:moveTo>
                    <a:pt x="384810" y="81280"/>
                  </a:moveTo>
                  <a:lnTo>
                    <a:pt x="382269" y="81280"/>
                  </a:lnTo>
                  <a:lnTo>
                    <a:pt x="382269" y="113029"/>
                  </a:lnTo>
                  <a:lnTo>
                    <a:pt x="384810" y="113029"/>
                  </a:lnTo>
                  <a:lnTo>
                    <a:pt x="384810" y="81280"/>
                  </a:lnTo>
                  <a:close/>
                </a:path>
                <a:path w="384810" h="311150">
                  <a:moveTo>
                    <a:pt x="3810" y="113030"/>
                  </a:moveTo>
                  <a:lnTo>
                    <a:pt x="0" y="113030"/>
                  </a:lnTo>
                  <a:lnTo>
                    <a:pt x="0" y="175259"/>
                  </a:lnTo>
                  <a:lnTo>
                    <a:pt x="3810" y="175259"/>
                  </a:lnTo>
                  <a:lnTo>
                    <a:pt x="3810" y="113030"/>
                  </a:lnTo>
                  <a:close/>
                </a:path>
                <a:path w="384810" h="311150">
                  <a:moveTo>
                    <a:pt x="384810" y="113030"/>
                  </a:moveTo>
                  <a:lnTo>
                    <a:pt x="382269" y="113030"/>
                  </a:lnTo>
                  <a:lnTo>
                    <a:pt x="382269" y="175259"/>
                  </a:lnTo>
                  <a:lnTo>
                    <a:pt x="384810" y="175259"/>
                  </a:lnTo>
                  <a:lnTo>
                    <a:pt x="384810" y="113030"/>
                  </a:lnTo>
                  <a:close/>
                </a:path>
                <a:path w="384810" h="311150">
                  <a:moveTo>
                    <a:pt x="3810" y="175260"/>
                  </a:moveTo>
                  <a:lnTo>
                    <a:pt x="0" y="17526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75260"/>
                  </a:lnTo>
                  <a:close/>
                </a:path>
                <a:path w="384810" h="311150">
                  <a:moveTo>
                    <a:pt x="384810" y="175260"/>
                  </a:moveTo>
                  <a:lnTo>
                    <a:pt x="382269" y="175260"/>
                  </a:lnTo>
                  <a:lnTo>
                    <a:pt x="382269" y="214629"/>
                  </a:lnTo>
                  <a:lnTo>
                    <a:pt x="384810" y="214629"/>
                  </a:lnTo>
                  <a:lnTo>
                    <a:pt x="384810" y="175260"/>
                  </a:lnTo>
                  <a:close/>
                </a:path>
                <a:path w="384810" h="311150">
                  <a:moveTo>
                    <a:pt x="3810" y="214630"/>
                  </a:moveTo>
                  <a:lnTo>
                    <a:pt x="0" y="2146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14630"/>
                  </a:lnTo>
                  <a:close/>
                </a:path>
                <a:path w="384810" h="311150">
                  <a:moveTo>
                    <a:pt x="384810" y="214630"/>
                  </a:moveTo>
                  <a:lnTo>
                    <a:pt x="382269" y="214630"/>
                  </a:lnTo>
                  <a:lnTo>
                    <a:pt x="382269" y="246379"/>
                  </a:lnTo>
                  <a:lnTo>
                    <a:pt x="384810" y="246379"/>
                  </a:lnTo>
                  <a:lnTo>
                    <a:pt x="384810" y="214630"/>
                  </a:lnTo>
                  <a:close/>
                </a:path>
                <a:path w="384810" h="311150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80"/>
                  </a:lnTo>
                  <a:close/>
                </a:path>
                <a:path w="384810" h="311150">
                  <a:moveTo>
                    <a:pt x="384810" y="246380"/>
                  </a:moveTo>
                  <a:lnTo>
                    <a:pt x="382269" y="246380"/>
                  </a:lnTo>
                  <a:lnTo>
                    <a:pt x="382269" y="252729"/>
                  </a:lnTo>
                  <a:lnTo>
                    <a:pt x="384810" y="252729"/>
                  </a:lnTo>
                  <a:lnTo>
                    <a:pt x="384810" y="246380"/>
                  </a:lnTo>
                  <a:close/>
                </a:path>
                <a:path w="384810" h="31115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84810" h="311150">
                  <a:moveTo>
                    <a:pt x="384810" y="252730"/>
                  </a:moveTo>
                  <a:lnTo>
                    <a:pt x="382269" y="252730"/>
                  </a:lnTo>
                  <a:lnTo>
                    <a:pt x="382269" y="259079"/>
                  </a:lnTo>
                  <a:lnTo>
                    <a:pt x="384810" y="259079"/>
                  </a:lnTo>
                  <a:lnTo>
                    <a:pt x="384810" y="252730"/>
                  </a:lnTo>
                  <a:close/>
                </a:path>
                <a:path w="384810" h="31115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84810" h="311150">
                  <a:moveTo>
                    <a:pt x="384810" y="259080"/>
                  </a:moveTo>
                  <a:lnTo>
                    <a:pt x="382269" y="259080"/>
                  </a:lnTo>
                  <a:lnTo>
                    <a:pt x="382269" y="265429"/>
                  </a:lnTo>
                  <a:lnTo>
                    <a:pt x="384810" y="265429"/>
                  </a:lnTo>
                  <a:lnTo>
                    <a:pt x="384810" y="259080"/>
                  </a:lnTo>
                  <a:close/>
                </a:path>
                <a:path w="384810" h="31115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384810" h="311150">
                  <a:moveTo>
                    <a:pt x="384810" y="265430"/>
                  </a:moveTo>
                  <a:lnTo>
                    <a:pt x="382269" y="265430"/>
                  </a:lnTo>
                  <a:lnTo>
                    <a:pt x="382269" y="271779"/>
                  </a:lnTo>
                  <a:lnTo>
                    <a:pt x="384810" y="271779"/>
                  </a:lnTo>
                  <a:lnTo>
                    <a:pt x="384810" y="265430"/>
                  </a:lnTo>
                  <a:close/>
                </a:path>
                <a:path w="384810" h="31115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84810" h="311150">
                  <a:moveTo>
                    <a:pt x="384810" y="271780"/>
                  </a:moveTo>
                  <a:lnTo>
                    <a:pt x="382269" y="271780"/>
                  </a:lnTo>
                  <a:lnTo>
                    <a:pt x="382269" y="278129"/>
                  </a:lnTo>
                  <a:lnTo>
                    <a:pt x="384810" y="278129"/>
                  </a:lnTo>
                  <a:lnTo>
                    <a:pt x="384810" y="271780"/>
                  </a:lnTo>
                  <a:close/>
                </a:path>
                <a:path w="384810" h="31115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384810" h="311150">
                  <a:moveTo>
                    <a:pt x="384810" y="278130"/>
                  </a:moveTo>
                  <a:lnTo>
                    <a:pt x="382269" y="278130"/>
                  </a:lnTo>
                  <a:lnTo>
                    <a:pt x="382269" y="284479"/>
                  </a:lnTo>
                  <a:lnTo>
                    <a:pt x="384810" y="284479"/>
                  </a:lnTo>
                  <a:lnTo>
                    <a:pt x="384810" y="278130"/>
                  </a:lnTo>
                  <a:close/>
                </a:path>
                <a:path w="384810" h="31115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384810" h="311150">
                  <a:moveTo>
                    <a:pt x="384810" y="284480"/>
                  </a:moveTo>
                  <a:lnTo>
                    <a:pt x="382269" y="284480"/>
                  </a:lnTo>
                  <a:lnTo>
                    <a:pt x="382269" y="290829"/>
                  </a:lnTo>
                  <a:lnTo>
                    <a:pt x="384810" y="290829"/>
                  </a:lnTo>
                  <a:lnTo>
                    <a:pt x="384810" y="284480"/>
                  </a:lnTo>
                  <a:close/>
                </a:path>
                <a:path w="384810" h="31115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384810" h="311150">
                  <a:moveTo>
                    <a:pt x="384810" y="290830"/>
                  </a:moveTo>
                  <a:lnTo>
                    <a:pt x="382269" y="290830"/>
                  </a:lnTo>
                  <a:lnTo>
                    <a:pt x="382269" y="297179"/>
                  </a:lnTo>
                  <a:lnTo>
                    <a:pt x="384810" y="297179"/>
                  </a:lnTo>
                  <a:lnTo>
                    <a:pt x="384810" y="290830"/>
                  </a:lnTo>
                  <a:close/>
                </a:path>
                <a:path w="384810" h="31115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384810" h="311150">
                  <a:moveTo>
                    <a:pt x="384810" y="297180"/>
                  </a:moveTo>
                  <a:lnTo>
                    <a:pt x="382269" y="297180"/>
                  </a:lnTo>
                  <a:lnTo>
                    <a:pt x="382269" y="303529"/>
                  </a:lnTo>
                  <a:lnTo>
                    <a:pt x="384810" y="303529"/>
                  </a:lnTo>
                  <a:lnTo>
                    <a:pt x="384810" y="297180"/>
                  </a:lnTo>
                  <a:close/>
                </a:path>
                <a:path w="384810" h="31115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4810" y="309879"/>
                  </a:lnTo>
                  <a:lnTo>
                    <a:pt x="384810" y="308609"/>
                  </a:lnTo>
                  <a:lnTo>
                    <a:pt x="3810" y="308609"/>
                  </a:lnTo>
                  <a:lnTo>
                    <a:pt x="3810" y="303530"/>
                  </a:lnTo>
                  <a:close/>
                </a:path>
                <a:path w="384810" h="311150">
                  <a:moveTo>
                    <a:pt x="384810" y="303530"/>
                  </a:moveTo>
                  <a:lnTo>
                    <a:pt x="382269" y="303530"/>
                  </a:lnTo>
                  <a:lnTo>
                    <a:pt x="382269" y="308609"/>
                  </a:lnTo>
                  <a:lnTo>
                    <a:pt x="384810" y="308609"/>
                  </a:lnTo>
                  <a:lnTo>
                    <a:pt x="384810" y="303530"/>
                  </a:lnTo>
                  <a:close/>
                </a:path>
                <a:path w="384810" h="311150">
                  <a:moveTo>
                    <a:pt x="384810" y="309880"/>
                  </a:moveTo>
                  <a:lnTo>
                    <a:pt x="0" y="309880"/>
                  </a:lnTo>
                  <a:lnTo>
                    <a:pt x="0" y="311150"/>
                  </a:lnTo>
                  <a:lnTo>
                    <a:pt x="384810" y="311150"/>
                  </a:lnTo>
                  <a:lnTo>
                    <a:pt x="384810" y="309880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757679" y="369062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7845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8459" y="1269"/>
                  </a:lnTo>
                  <a:lnTo>
                    <a:pt x="378459" y="0"/>
                  </a:lnTo>
                  <a:close/>
                </a:path>
                <a:path w="378460" h="304800">
                  <a:moveTo>
                    <a:pt x="37845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lnTo>
                    <a:pt x="378459" y="2539"/>
                  </a:lnTo>
                  <a:lnTo>
                    <a:pt x="378459" y="1269"/>
                  </a:lnTo>
                  <a:close/>
                </a:path>
                <a:path w="378460" h="304800">
                  <a:moveTo>
                    <a:pt x="378459" y="2539"/>
                  </a:moveTo>
                  <a:lnTo>
                    <a:pt x="374650" y="2539"/>
                  </a:lnTo>
                  <a:lnTo>
                    <a:pt x="374650" y="7619"/>
                  </a:lnTo>
                  <a:lnTo>
                    <a:pt x="378459" y="7619"/>
                  </a:lnTo>
                  <a:lnTo>
                    <a:pt x="378459" y="2539"/>
                  </a:lnTo>
                  <a:close/>
                </a:path>
                <a:path w="378460" h="30480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78460" h="304800">
                  <a:moveTo>
                    <a:pt x="378459" y="7619"/>
                  </a:moveTo>
                  <a:lnTo>
                    <a:pt x="374650" y="7619"/>
                  </a:lnTo>
                  <a:lnTo>
                    <a:pt x="374650" y="13969"/>
                  </a:lnTo>
                  <a:lnTo>
                    <a:pt x="378459" y="13969"/>
                  </a:lnTo>
                  <a:lnTo>
                    <a:pt x="378459" y="7619"/>
                  </a:lnTo>
                  <a:close/>
                </a:path>
                <a:path w="378460" h="304800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78460" h="304800">
                  <a:moveTo>
                    <a:pt x="378459" y="13969"/>
                  </a:moveTo>
                  <a:lnTo>
                    <a:pt x="374650" y="13969"/>
                  </a:lnTo>
                  <a:lnTo>
                    <a:pt x="374650" y="20319"/>
                  </a:lnTo>
                  <a:lnTo>
                    <a:pt x="378459" y="20319"/>
                  </a:lnTo>
                  <a:lnTo>
                    <a:pt x="378459" y="13969"/>
                  </a:lnTo>
                  <a:close/>
                </a:path>
                <a:path w="378460" h="304800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78460" h="304800">
                  <a:moveTo>
                    <a:pt x="378459" y="20319"/>
                  </a:moveTo>
                  <a:lnTo>
                    <a:pt x="374650" y="20319"/>
                  </a:lnTo>
                  <a:lnTo>
                    <a:pt x="374650" y="26669"/>
                  </a:lnTo>
                  <a:lnTo>
                    <a:pt x="378459" y="26669"/>
                  </a:lnTo>
                  <a:lnTo>
                    <a:pt x="378459" y="20319"/>
                  </a:lnTo>
                  <a:close/>
                </a:path>
                <a:path w="378460" h="304800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378460" h="304800">
                  <a:moveTo>
                    <a:pt x="378459" y="26669"/>
                  </a:moveTo>
                  <a:lnTo>
                    <a:pt x="374650" y="26669"/>
                  </a:lnTo>
                  <a:lnTo>
                    <a:pt x="374650" y="33019"/>
                  </a:lnTo>
                  <a:lnTo>
                    <a:pt x="378459" y="33019"/>
                  </a:lnTo>
                  <a:lnTo>
                    <a:pt x="378459" y="26669"/>
                  </a:lnTo>
                  <a:close/>
                </a:path>
                <a:path w="378460" h="304800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378460" h="304800">
                  <a:moveTo>
                    <a:pt x="378459" y="33019"/>
                  </a:moveTo>
                  <a:lnTo>
                    <a:pt x="374650" y="33019"/>
                  </a:lnTo>
                  <a:lnTo>
                    <a:pt x="374650" y="39369"/>
                  </a:lnTo>
                  <a:lnTo>
                    <a:pt x="378459" y="39369"/>
                  </a:lnTo>
                  <a:lnTo>
                    <a:pt x="378459" y="33019"/>
                  </a:lnTo>
                  <a:close/>
                </a:path>
                <a:path w="378460" h="304800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78460" h="304800">
                  <a:moveTo>
                    <a:pt x="378459" y="39369"/>
                  </a:moveTo>
                  <a:lnTo>
                    <a:pt x="374650" y="39369"/>
                  </a:lnTo>
                  <a:lnTo>
                    <a:pt x="374650" y="45719"/>
                  </a:lnTo>
                  <a:lnTo>
                    <a:pt x="378459" y="45719"/>
                  </a:lnTo>
                  <a:lnTo>
                    <a:pt x="378459" y="39369"/>
                  </a:lnTo>
                  <a:close/>
                </a:path>
                <a:path w="378460" h="304800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378460" h="304800">
                  <a:moveTo>
                    <a:pt x="378459" y="45719"/>
                  </a:moveTo>
                  <a:lnTo>
                    <a:pt x="374650" y="45719"/>
                  </a:lnTo>
                  <a:lnTo>
                    <a:pt x="374650" y="52069"/>
                  </a:lnTo>
                  <a:lnTo>
                    <a:pt x="378459" y="52069"/>
                  </a:lnTo>
                  <a:lnTo>
                    <a:pt x="378459" y="45719"/>
                  </a:lnTo>
                  <a:close/>
                </a:path>
                <a:path w="378460" h="304800">
                  <a:moveTo>
                    <a:pt x="3809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2069"/>
                  </a:lnTo>
                  <a:close/>
                </a:path>
                <a:path w="378460" h="304800">
                  <a:moveTo>
                    <a:pt x="378459" y="52069"/>
                  </a:moveTo>
                  <a:lnTo>
                    <a:pt x="374650" y="52069"/>
                  </a:lnTo>
                  <a:lnTo>
                    <a:pt x="374650" y="57149"/>
                  </a:lnTo>
                  <a:lnTo>
                    <a:pt x="378459" y="57149"/>
                  </a:lnTo>
                  <a:lnTo>
                    <a:pt x="378459" y="52069"/>
                  </a:lnTo>
                  <a:close/>
                </a:path>
                <a:path w="378460" h="304800">
                  <a:moveTo>
                    <a:pt x="3809" y="57150"/>
                  </a:moveTo>
                  <a:lnTo>
                    <a:pt x="0" y="5715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57150"/>
                  </a:lnTo>
                  <a:close/>
                </a:path>
                <a:path w="378460" h="304800">
                  <a:moveTo>
                    <a:pt x="378459" y="57150"/>
                  </a:moveTo>
                  <a:lnTo>
                    <a:pt x="374650" y="57150"/>
                  </a:lnTo>
                  <a:lnTo>
                    <a:pt x="374650" y="71119"/>
                  </a:lnTo>
                  <a:lnTo>
                    <a:pt x="378459" y="71119"/>
                  </a:lnTo>
                  <a:lnTo>
                    <a:pt x="378459" y="57150"/>
                  </a:lnTo>
                  <a:close/>
                </a:path>
                <a:path w="378460" h="304800">
                  <a:moveTo>
                    <a:pt x="380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1119"/>
                  </a:lnTo>
                  <a:close/>
                </a:path>
                <a:path w="378460" h="304800">
                  <a:moveTo>
                    <a:pt x="378459" y="71119"/>
                  </a:moveTo>
                  <a:lnTo>
                    <a:pt x="374650" y="71119"/>
                  </a:lnTo>
                  <a:lnTo>
                    <a:pt x="374650" y="77469"/>
                  </a:lnTo>
                  <a:lnTo>
                    <a:pt x="378459" y="77469"/>
                  </a:lnTo>
                  <a:lnTo>
                    <a:pt x="378459" y="71119"/>
                  </a:lnTo>
                  <a:close/>
                </a:path>
                <a:path w="378460" h="304800">
                  <a:moveTo>
                    <a:pt x="3809" y="77469"/>
                  </a:moveTo>
                  <a:lnTo>
                    <a:pt x="0" y="77469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77469"/>
                  </a:lnTo>
                  <a:close/>
                </a:path>
                <a:path w="378460" h="304800">
                  <a:moveTo>
                    <a:pt x="378459" y="77469"/>
                  </a:moveTo>
                  <a:lnTo>
                    <a:pt x="374650" y="77469"/>
                  </a:lnTo>
                  <a:lnTo>
                    <a:pt x="374650" y="109219"/>
                  </a:lnTo>
                  <a:lnTo>
                    <a:pt x="378459" y="109219"/>
                  </a:lnTo>
                  <a:lnTo>
                    <a:pt x="378459" y="77469"/>
                  </a:lnTo>
                  <a:close/>
                </a:path>
                <a:path w="378460" h="304800">
                  <a:moveTo>
                    <a:pt x="3809" y="109219"/>
                  </a:moveTo>
                  <a:lnTo>
                    <a:pt x="0" y="109219"/>
                  </a:lnTo>
                  <a:lnTo>
                    <a:pt x="0" y="171449"/>
                  </a:lnTo>
                  <a:lnTo>
                    <a:pt x="3809" y="171449"/>
                  </a:lnTo>
                  <a:lnTo>
                    <a:pt x="3809" y="109219"/>
                  </a:lnTo>
                  <a:close/>
                </a:path>
                <a:path w="378460" h="304800">
                  <a:moveTo>
                    <a:pt x="378459" y="109219"/>
                  </a:moveTo>
                  <a:lnTo>
                    <a:pt x="374650" y="109219"/>
                  </a:lnTo>
                  <a:lnTo>
                    <a:pt x="374650" y="171449"/>
                  </a:lnTo>
                  <a:lnTo>
                    <a:pt x="378459" y="171449"/>
                  </a:lnTo>
                  <a:lnTo>
                    <a:pt x="378459" y="109219"/>
                  </a:lnTo>
                  <a:close/>
                </a:path>
                <a:path w="378460" h="304800">
                  <a:moveTo>
                    <a:pt x="3809" y="171450"/>
                  </a:moveTo>
                  <a:lnTo>
                    <a:pt x="0" y="17145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71450"/>
                  </a:lnTo>
                  <a:close/>
                </a:path>
                <a:path w="378460" h="304800">
                  <a:moveTo>
                    <a:pt x="378459" y="171450"/>
                  </a:moveTo>
                  <a:lnTo>
                    <a:pt x="374650" y="171450"/>
                  </a:lnTo>
                  <a:lnTo>
                    <a:pt x="374650" y="210819"/>
                  </a:lnTo>
                  <a:lnTo>
                    <a:pt x="378459" y="210819"/>
                  </a:lnTo>
                  <a:lnTo>
                    <a:pt x="378459" y="171450"/>
                  </a:lnTo>
                  <a:close/>
                </a:path>
                <a:path w="378460" h="304800">
                  <a:moveTo>
                    <a:pt x="3809" y="210819"/>
                  </a:moveTo>
                  <a:lnTo>
                    <a:pt x="0" y="210819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10819"/>
                  </a:lnTo>
                  <a:close/>
                </a:path>
                <a:path w="378460" h="304800">
                  <a:moveTo>
                    <a:pt x="378459" y="210819"/>
                  </a:moveTo>
                  <a:lnTo>
                    <a:pt x="374650" y="210819"/>
                  </a:lnTo>
                  <a:lnTo>
                    <a:pt x="374650" y="242569"/>
                  </a:lnTo>
                  <a:lnTo>
                    <a:pt x="378459" y="242569"/>
                  </a:lnTo>
                  <a:lnTo>
                    <a:pt x="378459" y="210819"/>
                  </a:lnTo>
                  <a:close/>
                </a:path>
                <a:path w="378460" h="304800">
                  <a:moveTo>
                    <a:pt x="380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69"/>
                  </a:lnTo>
                  <a:close/>
                </a:path>
                <a:path w="378460" h="304800">
                  <a:moveTo>
                    <a:pt x="378459" y="242569"/>
                  </a:moveTo>
                  <a:lnTo>
                    <a:pt x="374650" y="242569"/>
                  </a:lnTo>
                  <a:lnTo>
                    <a:pt x="374650" y="248919"/>
                  </a:lnTo>
                  <a:lnTo>
                    <a:pt x="378459" y="248919"/>
                  </a:lnTo>
                  <a:lnTo>
                    <a:pt x="378459" y="242569"/>
                  </a:lnTo>
                  <a:close/>
                </a:path>
                <a:path w="378460" h="304800">
                  <a:moveTo>
                    <a:pt x="380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19"/>
                  </a:lnTo>
                  <a:close/>
                </a:path>
                <a:path w="378460" h="304800">
                  <a:moveTo>
                    <a:pt x="378459" y="248919"/>
                  </a:moveTo>
                  <a:lnTo>
                    <a:pt x="374650" y="248919"/>
                  </a:lnTo>
                  <a:lnTo>
                    <a:pt x="374650" y="255269"/>
                  </a:lnTo>
                  <a:lnTo>
                    <a:pt x="378459" y="255269"/>
                  </a:lnTo>
                  <a:lnTo>
                    <a:pt x="378459" y="248919"/>
                  </a:lnTo>
                  <a:close/>
                </a:path>
                <a:path w="378460" h="304800">
                  <a:moveTo>
                    <a:pt x="380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69"/>
                  </a:lnTo>
                  <a:close/>
                </a:path>
                <a:path w="378460" h="304800">
                  <a:moveTo>
                    <a:pt x="378459" y="255269"/>
                  </a:moveTo>
                  <a:lnTo>
                    <a:pt x="374650" y="255269"/>
                  </a:lnTo>
                  <a:lnTo>
                    <a:pt x="374650" y="261619"/>
                  </a:lnTo>
                  <a:lnTo>
                    <a:pt x="378459" y="261619"/>
                  </a:lnTo>
                  <a:lnTo>
                    <a:pt x="378459" y="255269"/>
                  </a:lnTo>
                  <a:close/>
                </a:path>
                <a:path w="378460" h="304800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378460" h="304800">
                  <a:moveTo>
                    <a:pt x="378459" y="261619"/>
                  </a:moveTo>
                  <a:lnTo>
                    <a:pt x="374650" y="261619"/>
                  </a:lnTo>
                  <a:lnTo>
                    <a:pt x="374650" y="267969"/>
                  </a:lnTo>
                  <a:lnTo>
                    <a:pt x="378459" y="267969"/>
                  </a:lnTo>
                  <a:lnTo>
                    <a:pt x="378459" y="261619"/>
                  </a:lnTo>
                  <a:close/>
                </a:path>
                <a:path w="378460" h="304800">
                  <a:moveTo>
                    <a:pt x="380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7969"/>
                  </a:lnTo>
                  <a:close/>
                </a:path>
                <a:path w="378460" h="304800">
                  <a:moveTo>
                    <a:pt x="378459" y="267969"/>
                  </a:moveTo>
                  <a:lnTo>
                    <a:pt x="374650" y="267969"/>
                  </a:lnTo>
                  <a:lnTo>
                    <a:pt x="374650" y="274319"/>
                  </a:lnTo>
                  <a:lnTo>
                    <a:pt x="378459" y="274319"/>
                  </a:lnTo>
                  <a:lnTo>
                    <a:pt x="378459" y="267969"/>
                  </a:lnTo>
                  <a:close/>
                </a:path>
                <a:path w="378460" h="304800">
                  <a:moveTo>
                    <a:pt x="380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19"/>
                  </a:lnTo>
                  <a:close/>
                </a:path>
                <a:path w="378460" h="304800">
                  <a:moveTo>
                    <a:pt x="378459" y="274319"/>
                  </a:moveTo>
                  <a:lnTo>
                    <a:pt x="374650" y="274319"/>
                  </a:lnTo>
                  <a:lnTo>
                    <a:pt x="374650" y="280669"/>
                  </a:lnTo>
                  <a:lnTo>
                    <a:pt x="378459" y="280669"/>
                  </a:lnTo>
                  <a:lnTo>
                    <a:pt x="378459" y="274319"/>
                  </a:lnTo>
                  <a:close/>
                </a:path>
                <a:path w="378460" h="304800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378460" h="304800">
                  <a:moveTo>
                    <a:pt x="378459" y="280669"/>
                  </a:moveTo>
                  <a:lnTo>
                    <a:pt x="374650" y="280669"/>
                  </a:lnTo>
                  <a:lnTo>
                    <a:pt x="374650" y="287019"/>
                  </a:lnTo>
                  <a:lnTo>
                    <a:pt x="378459" y="287019"/>
                  </a:lnTo>
                  <a:lnTo>
                    <a:pt x="378459" y="280669"/>
                  </a:lnTo>
                  <a:close/>
                </a:path>
                <a:path w="378460" h="304800">
                  <a:moveTo>
                    <a:pt x="380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7019"/>
                  </a:lnTo>
                  <a:close/>
                </a:path>
                <a:path w="378460" h="304800">
                  <a:moveTo>
                    <a:pt x="378459" y="287019"/>
                  </a:moveTo>
                  <a:lnTo>
                    <a:pt x="374650" y="287019"/>
                  </a:lnTo>
                  <a:lnTo>
                    <a:pt x="374650" y="293369"/>
                  </a:lnTo>
                  <a:lnTo>
                    <a:pt x="378459" y="293369"/>
                  </a:lnTo>
                  <a:lnTo>
                    <a:pt x="378459" y="287019"/>
                  </a:lnTo>
                  <a:close/>
                </a:path>
                <a:path w="378460" h="304800">
                  <a:moveTo>
                    <a:pt x="380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69"/>
                  </a:lnTo>
                  <a:close/>
                </a:path>
                <a:path w="378460" h="304800">
                  <a:moveTo>
                    <a:pt x="378459" y="293369"/>
                  </a:moveTo>
                  <a:lnTo>
                    <a:pt x="374650" y="293369"/>
                  </a:lnTo>
                  <a:lnTo>
                    <a:pt x="374650" y="299719"/>
                  </a:lnTo>
                  <a:lnTo>
                    <a:pt x="378459" y="299719"/>
                  </a:lnTo>
                  <a:lnTo>
                    <a:pt x="378459" y="293369"/>
                  </a:lnTo>
                  <a:close/>
                </a:path>
                <a:path w="378460" h="304800">
                  <a:moveTo>
                    <a:pt x="3809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378459" y="304799"/>
                  </a:lnTo>
                  <a:lnTo>
                    <a:pt x="378459" y="300989"/>
                  </a:lnTo>
                  <a:lnTo>
                    <a:pt x="3809" y="300989"/>
                  </a:lnTo>
                  <a:lnTo>
                    <a:pt x="3809" y="299719"/>
                  </a:lnTo>
                  <a:close/>
                </a:path>
                <a:path w="378460" h="304800">
                  <a:moveTo>
                    <a:pt x="378459" y="299719"/>
                  </a:moveTo>
                  <a:lnTo>
                    <a:pt x="374650" y="299719"/>
                  </a:lnTo>
                  <a:lnTo>
                    <a:pt x="374650" y="300989"/>
                  </a:lnTo>
                  <a:lnTo>
                    <a:pt x="378459" y="300989"/>
                  </a:lnTo>
                  <a:lnTo>
                    <a:pt x="378459" y="299719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761490" y="3693160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39" h="298450">
                  <a:moveTo>
                    <a:pt x="3708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70840" y="3809"/>
                  </a:lnTo>
                  <a:lnTo>
                    <a:pt x="370840" y="0"/>
                  </a:lnTo>
                  <a:close/>
                </a:path>
                <a:path w="370839" h="298450">
                  <a:moveTo>
                    <a:pt x="370840" y="3809"/>
                  </a:moveTo>
                  <a:lnTo>
                    <a:pt x="367030" y="3809"/>
                  </a:lnTo>
                  <a:lnTo>
                    <a:pt x="367030" y="5079"/>
                  </a:lnTo>
                  <a:lnTo>
                    <a:pt x="370840" y="5079"/>
                  </a:lnTo>
                  <a:lnTo>
                    <a:pt x="370840" y="3809"/>
                  </a:lnTo>
                  <a:close/>
                </a:path>
                <a:path w="370839" h="29845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70839" h="298450">
                  <a:moveTo>
                    <a:pt x="370840" y="5080"/>
                  </a:moveTo>
                  <a:lnTo>
                    <a:pt x="367030" y="5080"/>
                  </a:lnTo>
                  <a:lnTo>
                    <a:pt x="367030" y="11429"/>
                  </a:lnTo>
                  <a:lnTo>
                    <a:pt x="370840" y="11429"/>
                  </a:lnTo>
                  <a:lnTo>
                    <a:pt x="370840" y="5080"/>
                  </a:lnTo>
                  <a:close/>
                </a:path>
                <a:path w="370839" h="29845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70839" h="298450">
                  <a:moveTo>
                    <a:pt x="370840" y="11430"/>
                  </a:moveTo>
                  <a:lnTo>
                    <a:pt x="367030" y="11430"/>
                  </a:lnTo>
                  <a:lnTo>
                    <a:pt x="367030" y="17779"/>
                  </a:lnTo>
                  <a:lnTo>
                    <a:pt x="370840" y="17779"/>
                  </a:lnTo>
                  <a:lnTo>
                    <a:pt x="370840" y="11430"/>
                  </a:lnTo>
                  <a:close/>
                </a:path>
                <a:path w="370839" h="2984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70839" h="298450">
                  <a:moveTo>
                    <a:pt x="370840" y="17780"/>
                  </a:moveTo>
                  <a:lnTo>
                    <a:pt x="367030" y="17780"/>
                  </a:lnTo>
                  <a:lnTo>
                    <a:pt x="367030" y="24129"/>
                  </a:lnTo>
                  <a:lnTo>
                    <a:pt x="370840" y="24129"/>
                  </a:lnTo>
                  <a:lnTo>
                    <a:pt x="370840" y="17780"/>
                  </a:lnTo>
                  <a:close/>
                </a:path>
                <a:path w="370839" h="29845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70839" h="298450">
                  <a:moveTo>
                    <a:pt x="370840" y="24130"/>
                  </a:moveTo>
                  <a:lnTo>
                    <a:pt x="367030" y="24130"/>
                  </a:lnTo>
                  <a:lnTo>
                    <a:pt x="367030" y="30479"/>
                  </a:lnTo>
                  <a:lnTo>
                    <a:pt x="370840" y="30479"/>
                  </a:lnTo>
                  <a:lnTo>
                    <a:pt x="370840" y="24130"/>
                  </a:lnTo>
                  <a:close/>
                </a:path>
                <a:path w="370839" h="29845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70839" h="298450">
                  <a:moveTo>
                    <a:pt x="370840" y="30480"/>
                  </a:moveTo>
                  <a:lnTo>
                    <a:pt x="367030" y="30480"/>
                  </a:lnTo>
                  <a:lnTo>
                    <a:pt x="367030" y="36829"/>
                  </a:lnTo>
                  <a:lnTo>
                    <a:pt x="370840" y="36829"/>
                  </a:lnTo>
                  <a:lnTo>
                    <a:pt x="370840" y="30480"/>
                  </a:lnTo>
                  <a:close/>
                </a:path>
                <a:path w="370839" h="29845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70839" h="298450">
                  <a:moveTo>
                    <a:pt x="370840" y="36830"/>
                  </a:moveTo>
                  <a:lnTo>
                    <a:pt x="367030" y="36830"/>
                  </a:lnTo>
                  <a:lnTo>
                    <a:pt x="367030" y="43179"/>
                  </a:lnTo>
                  <a:lnTo>
                    <a:pt x="370840" y="43179"/>
                  </a:lnTo>
                  <a:lnTo>
                    <a:pt x="370840" y="36830"/>
                  </a:lnTo>
                  <a:close/>
                </a:path>
                <a:path w="370839" h="2984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70839" h="298450">
                  <a:moveTo>
                    <a:pt x="370840" y="43180"/>
                  </a:moveTo>
                  <a:lnTo>
                    <a:pt x="367030" y="43180"/>
                  </a:lnTo>
                  <a:lnTo>
                    <a:pt x="367030" y="49529"/>
                  </a:lnTo>
                  <a:lnTo>
                    <a:pt x="370840" y="49529"/>
                  </a:lnTo>
                  <a:lnTo>
                    <a:pt x="370840" y="43180"/>
                  </a:lnTo>
                  <a:close/>
                </a:path>
                <a:path w="370839" h="298450">
                  <a:moveTo>
                    <a:pt x="381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9530"/>
                  </a:lnTo>
                  <a:close/>
                </a:path>
                <a:path w="370839" h="298450">
                  <a:moveTo>
                    <a:pt x="370840" y="49530"/>
                  </a:moveTo>
                  <a:lnTo>
                    <a:pt x="367030" y="49530"/>
                  </a:lnTo>
                  <a:lnTo>
                    <a:pt x="367030" y="54609"/>
                  </a:lnTo>
                  <a:lnTo>
                    <a:pt x="370840" y="54609"/>
                  </a:lnTo>
                  <a:lnTo>
                    <a:pt x="370840" y="49530"/>
                  </a:lnTo>
                  <a:close/>
                </a:path>
                <a:path w="370839" h="298450">
                  <a:moveTo>
                    <a:pt x="3810" y="54610"/>
                  </a:moveTo>
                  <a:lnTo>
                    <a:pt x="0" y="5461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54610"/>
                  </a:lnTo>
                  <a:close/>
                </a:path>
                <a:path w="370839" h="298450">
                  <a:moveTo>
                    <a:pt x="370840" y="54610"/>
                  </a:moveTo>
                  <a:lnTo>
                    <a:pt x="367030" y="54610"/>
                  </a:lnTo>
                  <a:lnTo>
                    <a:pt x="367030" y="68579"/>
                  </a:lnTo>
                  <a:lnTo>
                    <a:pt x="370840" y="68579"/>
                  </a:lnTo>
                  <a:lnTo>
                    <a:pt x="370840" y="54610"/>
                  </a:lnTo>
                  <a:close/>
                </a:path>
                <a:path w="370839" h="29845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370839" h="298450">
                  <a:moveTo>
                    <a:pt x="370840" y="68580"/>
                  </a:moveTo>
                  <a:lnTo>
                    <a:pt x="367030" y="68580"/>
                  </a:lnTo>
                  <a:lnTo>
                    <a:pt x="367030" y="74929"/>
                  </a:lnTo>
                  <a:lnTo>
                    <a:pt x="370840" y="74929"/>
                  </a:lnTo>
                  <a:lnTo>
                    <a:pt x="370840" y="68580"/>
                  </a:lnTo>
                  <a:close/>
                </a:path>
                <a:path w="370839" h="298450">
                  <a:moveTo>
                    <a:pt x="3810" y="74930"/>
                  </a:moveTo>
                  <a:lnTo>
                    <a:pt x="0" y="7493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74930"/>
                  </a:lnTo>
                  <a:close/>
                </a:path>
                <a:path w="370839" h="298450">
                  <a:moveTo>
                    <a:pt x="370840" y="74930"/>
                  </a:moveTo>
                  <a:lnTo>
                    <a:pt x="367030" y="74930"/>
                  </a:lnTo>
                  <a:lnTo>
                    <a:pt x="367030" y="106679"/>
                  </a:lnTo>
                  <a:lnTo>
                    <a:pt x="370840" y="106679"/>
                  </a:lnTo>
                  <a:lnTo>
                    <a:pt x="370840" y="74930"/>
                  </a:lnTo>
                  <a:close/>
                </a:path>
                <a:path w="370839" h="298450">
                  <a:moveTo>
                    <a:pt x="3810" y="106680"/>
                  </a:moveTo>
                  <a:lnTo>
                    <a:pt x="0" y="106680"/>
                  </a:lnTo>
                  <a:lnTo>
                    <a:pt x="0" y="168909"/>
                  </a:lnTo>
                  <a:lnTo>
                    <a:pt x="3810" y="168909"/>
                  </a:lnTo>
                  <a:lnTo>
                    <a:pt x="3810" y="106680"/>
                  </a:lnTo>
                  <a:close/>
                </a:path>
                <a:path w="370839" h="298450">
                  <a:moveTo>
                    <a:pt x="370840" y="106680"/>
                  </a:moveTo>
                  <a:lnTo>
                    <a:pt x="367030" y="106680"/>
                  </a:lnTo>
                  <a:lnTo>
                    <a:pt x="367030" y="168909"/>
                  </a:lnTo>
                  <a:lnTo>
                    <a:pt x="370840" y="168909"/>
                  </a:lnTo>
                  <a:lnTo>
                    <a:pt x="370840" y="106680"/>
                  </a:lnTo>
                  <a:close/>
                </a:path>
                <a:path w="370839" h="298450">
                  <a:moveTo>
                    <a:pt x="3810" y="168910"/>
                  </a:moveTo>
                  <a:lnTo>
                    <a:pt x="0" y="16891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168910"/>
                  </a:lnTo>
                  <a:close/>
                </a:path>
                <a:path w="370839" h="298450">
                  <a:moveTo>
                    <a:pt x="370840" y="168910"/>
                  </a:moveTo>
                  <a:lnTo>
                    <a:pt x="367030" y="168910"/>
                  </a:lnTo>
                  <a:lnTo>
                    <a:pt x="367030" y="208279"/>
                  </a:lnTo>
                  <a:lnTo>
                    <a:pt x="370840" y="208279"/>
                  </a:lnTo>
                  <a:lnTo>
                    <a:pt x="370840" y="168910"/>
                  </a:lnTo>
                  <a:close/>
                </a:path>
                <a:path w="370839" h="298450">
                  <a:moveTo>
                    <a:pt x="3810" y="208280"/>
                  </a:moveTo>
                  <a:lnTo>
                    <a:pt x="0" y="2082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08280"/>
                  </a:lnTo>
                  <a:close/>
                </a:path>
                <a:path w="370839" h="298450">
                  <a:moveTo>
                    <a:pt x="370840" y="208280"/>
                  </a:moveTo>
                  <a:lnTo>
                    <a:pt x="367030" y="208280"/>
                  </a:lnTo>
                  <a:lnTo>
                    <a:pt x="367030" y="240029"/>
                  </a:lnTo>
                  <a:lnTo>
                    <a:pt x="370840" y="240029"/>
                  </a:lnTo>
                  <a:lnTo>
                    <a:pt x="370840" y="208280"/>
                  </a:lnTo>
                  <a:close/>
                </a:path>
                <a:path w="370839" h="29845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70839" h="298450">
                  <a:moveTo>
                    <a:pt x="370840" y="240030"/>
                  </a:moveTo>
                  <a:lnTo>
                    <a:pt x="367030" y="240030"/>
                  </a:lnTo>
                  <a:lnTo>
                    <a:pt x="367030" y="246379"/>
                  </a:lnTo>
                  <a:lnTo>
                    <a:pt x="370840" y="246379"/>
                  </a:lnTo>
                  <a:lnTo>
                    <a:pt x="370840" y="240030"/>
                  </a:lnTo>
                  <a:close/>
                </a:path>
                <a:path w="370839" h="298450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80"/>
                  </a:lnTo>
                  <a:close/>
                </a:path>
                <a:path w="370839" h="298450">
                  <a:moveTo>
                    <a:pt x="370840" y="246380"/>
                  </a:moveTo>
                  <a:lnTo>
                    <a:pt x="367030" y="246380"/>
                  </a:lnTo>
                  <a:lnTo>
                    <a:pt x="367030" y="252729"/>
                  </a:lnTo>
                  <a:lnTo>
                    <a:pt x="370840" y="252729"/>
                  </a:lnTo>
                  <a:lnTo>
                    <a:pt x="370840" y="246380"/>
                  </a:lnTo>
                  <a:close/>
                </a:path>
                <a:path w="370839" h="29845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70839" h="298450">
                  <a:moveTo>
                    <a:pt x="370840" y="252730"/>
                  </a:moveTo>
                  <a:lnTo>
                    <a:pt x="367030" y="252730"/>
                  </a:lnTo>
                  <a:lnTo>
                    <a:pt x="367030" y="259079"/>
                  </a:lnTo>
                  <a:lnTo>
                    <a:pt x="370840" y="259079"/>
                  </a:lnTo>
                  <a:lnTo>
                    <a:pt x="370840" y="252730"/>
                  </a:lnTo>
                  <a:close/>
                </a:path>
                <a:path w="370839" h="29845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70839" h="298450">
                  <a:moveTo>
                    <a:pt x="370840" y="259080"/>
                  </a:moveTo>
                  <a:lnTo>
                    <a:pt x="367030" y="259080"/>
                  </a:lnTo>
                  <a:lnTo>
                    <a:pt x="367030" y="265429"/>
                  </a:lnTo>
                  <a:lnTo>
                    <a:pt x="370840" y="265429"/>
                  </a:lnTo>
                  <a:lnTo>
                    <a:pt x="370840" y="259080"/>
                  </a:lnTo>
                  <a:close/>
                </a:path>
                <a:path w="370839" h="29845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370839" h="298450">
                  <a:moveTo>
                    <a:pt x="370840" y="265430"/>
                  </a:moveTo>
                  <a:lnTo>
                    <a:pt x="367030" y="265430"/>
                  </a:lnTo>
                  <a:lnTo>
                    <a:pt x="367030" y="271779"/>
                  </a:lnTo>
                  <a:lnTo>
                    <a:pt x="370840" y="271779"/>
                  </a:lnTo>
                  <a:lnTo>
                    <a:pt x="370840" y="265430"/>
                  </a:lnTo>
                  <a:close/>
                </a:path>
                <a:path w="370839" h="29845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70839" h="298450">
                  <a:moveTo>
                    <a:pt x="370840" y="271780"/>
                  </a:moveTo>
                  <a:lnTo>
                    <a:pt x="367030" y="271780"/>
                  </a:lnTo>
                  <a:lnTo>
                    <a:pt x="367030" y="278129"/>
                  </a:lnTo>
                  <a:lnTo>
                    <a:pt x="370840" y="278129"/>
                  </a:lnTo>
                  <a:lnTo>
                    <a:pt x="370840" y="271780"/>
                  </a:lnTo>
                  <a:close/>
                </a:path>
                <a:path w="370839" h="29845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370839" h="298450">
                  <a:moveTo>
                    <a:pt x="370840" y="278130"/>
                  </a:moveTo>
                  <a:lnTo>
                    <a:pt x="367030" y="278130"/>
                  </a:lnTo>
                  <a:lnTo>
                    <a:pt x="367030" y="284479"/>
                  </a:lnTo>
                  <a:lnTo>
                    <a:pt x="370840" y="284479"/>
                  </a:lnTo>
                  <a:lnTo>
                    <a:pt x="370840" y="278130"/>
                  </a:lnTo>
                  <a:close/>
                </a:path>
                <a:path w="370839" h="29845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370839" h="298450">
                  <a:moveTo>
                    <a:pt x="370840" y="284480"/>
                  </a:moveTo>
                  <a:lnTo>
                    <a:pt x="367030" y="284480"/>
                  </a:lnTo>
                  <a:lnTo>
                    <a:pt x="367030" y="290829"/>
                  </a:lnTo>
                  <a:lnTo>
                    <a:pt x="370840" y="290829"/>
                  </a:lnTo>
                  <a:lnTo>
                    <a:pt x="370840" y="284480"/>
                  </a:lnTo>
                  <a:close/>
                </a:path>
                <a:path w="370839" h="29845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70840" y="297179"/>
                  </a:lnTo>
                  <a:lnTo>
                    <a:pt x="370840" y="294639"/>
                  </a:lnTo>
                  <a:lnTo>
                    <a:pt x="3810" y="294639"/>
                  </a:lnTo>
                  <a:lnTo>
                    <a:pt x="3810" y="290830"/>
                  </a:lnTo>
                  <a:close/>
                </a:path>
                <a:path w="370839" h="298450">
                  <a:moveTo>
                    <a:pt x="370840" y="290830"/>
                  </a:moveTo>
                  <a:lnTo>
                    <a:pt x="367030" y="290830"/>
                  </a:lnTo>
                  <a:lnTo>
                    <a:pt x="367030" y="294639"/>
                  </a:lnTo>
                  <a:lnTo>
                    <a:pt x="370840" y="294639"/>
                  </a:lnTo>
                  <a:lnTo>
                    <a:pt x="370840" y="290830"/>
                  </a:lnTo>
                  <a:close/>
                </a:path>
                <a:path w="370839" h="298450">
                  <a:moveTo>
                    <a:pt x="370840" y="297180"/>
                  </a:moveTo>
                  <a:lnTo>
                    <a:pt x="0" y="297180"/>
                  </a:lnTo>
                  <a:lnTo>
                    <a:pt x="0" y="298450"/>
                  </a:lnTo>
                  <a:lnTo>
                    <a:pt x="370840" y="298450"/>
                  </a:lnTo>
                  <a:lnTo>
                    <a:pt x="370840" y="297180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765299" y="369697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29">
                  <a:moveTo>
                    <a:pt x="3632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19" y="1269"/>
                  </a:lnTo>
                  <a:lnTo>
                    <a:pt x="363219" y="0"/>
                  </a:lnTo>
                  <a:close/>
                </a:path>
                <a:path w="363219" h="290829">
                  <a:moveTo>
                    <a:pt x="3632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3809"/>
                  </a:lnTo>
                  <a:lnTo>
                    <a:pt x="363219" y="3809"/>
                  </a:lnTo>
                  <a:lnTo>
                    <a:pt x="363219" y="1269"/>
                  </a:lnTo>
                  <a:close/>
                </a:path>
                <a:path w="363219" h="290829">
                  <a:moveTo>
                    <a:pt x="363219" y="3809"/>
                  </a:moveTo>
                  <a:lnTo>
                    <a:pt x="359410" y="3809"/>
                  </a:lnTo>
                  <a:lnTo>
                    <a:pt x="359410" y="7619"/>
                  </a:lnTo>
                  <a:lnTo>
                    <a:pt x="363219" y="7619"/>
                  </a:lnTo>
                  <a:lnTo>
                    <a:pt x="363219" y="3809"/>
                  </a:lnTo>
                  <a:close/>
                </a:path>
                <a:path w="363219" h="290829">
                  <a:moveTo>
                    <a:pt x="253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7619"/>
                  </a:lnTo>
                  <a:close/>
                </a:path>
                <a:path w="363219" h="290829">
                  <a:moveTo>
                    <a:pt x="363219" y="7619"/>
                  </a:moveTo>
                  <a:lnTo>
                    <a:pt x="359410" y="7619"/>
                  </a:lnTo>
                  <a:lnTo>
                    <a:pt x="359410" y="13969"/>
                  </a:lnTo>
                  <a:lnTo>
                    <a:pt x="363219" y="13969"/>
                  </a:lnTo>
                  <a:lnTo>
                    <a:pt x="363219" y="7619"/>
                  </a:lnTo>
                  <a:close/>
                </a:path>
                <a:path w="363219" h="290829">
                  <a:moveTo>
                    <a:pt x="253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3969"/>
                  </a:lnTo>
                  <a:close/>
                </a:path>
                <a:path w="363219" h="290829">
                  <a:moveTo>
                    <a:pt x="363219" y="13969"/>
                  </a:moveTo>
                  <a:lnTo>
                    <a:pt x="359410" y="13969"/>
                  </a:lnTo>
                  <a:lnTo>
                    <a:pt x="359410" y="20319"/>
                  </a:lnTo>
                  <a:lnTo>
                    <a:pt x="363219" y="20319"/>
                  </a:lnTo>
                  <a:lnTo>
                    <a:pt x="363219" y="13969"/>
                  </a:lnTo>
                  <a:close/>
                </a:path>
                <a:path w="363219" h="290829">
                  <a:moveTo>
                    <a:pt x="253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0319"/>
                  </a:lnTo>
                  <a:close/>
                </a:path>
                <a:path w="363219" h="290829">
                  <a:moveTo>
                    <a:pt x="363219" y="20319"/>
                  </a:moveTo>
                  <a:lnTo>
                    <a:pt x="359410" y="20319"/>
                  </a:lnTo>
                  <a:lnTo>
                    <a:pt x="359410" y="26669"/>
                  </a:lnTo>
                  <a:lnTo>
                    <a:pt x="363219" y="26669"/>
                  </a:lnTo>
                  <a:lnTo>
                    <a:pt x="363219" y="20319"/>
                  </a:lnTo>
                  <a:close/>
                </a:path>
                <a:path w="363219" h="290829">
                  <a:moveTo>
                    <a:pt x="253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6669"/>
                  </a:lnTo>
                  <a:close/>
                </a:path>
                <a:path w="363219" h="290829">
                  <a:moveTo>
                    <a:pt x="363219" y="26669"/>
                  </a:moveTo>
                  <a:lnTo>
                    <a:pt x="359410" y="26669"/>
                  </a:lnTo>
                  <a:lnTo>
                    <a:pt x="359410" y="33019"/>
                  </a:lnTo>
                  <a:lnTo>
                    <a:pt x="363219" y="33019"/>
                  </a:lnTo>
                  <a:lnTo>
                    <a:pt x="363219" y="26669"/>
                  </a:lnTo>
                  <a:close/>
                </a:path>
                <a:path w="363219" h="290829">
                  <a:moveTo>
                    <a:pt x="253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3019"/>
                  </a:lnTo>
                  <a:close/>
                </a:path>
                <a:path w="363219" h="290829">
                  <a:moveTo>
                    <a:pt x="363219" y="33019"/>
                  </a:moveTo>
                  <a:lnTo>
                    <a:pt x="359410" y="33019"/>
                  </a:lnTo>
                  <a:lnTo>
                    <a:pt x="359410" y="39369"/>
                  </a:lnTo>
                  <a:lnTo>
                    <a:pt x="363219" y="39369"/>
                  </a:lnTo>
                  <a:lnTo>
                    <a:pt x="363219" y="33019"/>
                  </a:lnTo>
                  <a:close/>
                </a:path>
                <a:path w="363219" h="290829">
                  <a:moveTo>
                    <a:pt x="253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39" y="45719"/>
                  </a:lnTo>
                  <a:lnTo>
                    <a:pt x="2539" y="39369"/>
                  </a:lnTo>
                  <a:close/>
                </a:path>
                <a:path w="363219" h="290829">
                  <a:moveTo>
                    <a:pt x="363219" y="39369"/>
                  </a:moveTo>
                  <a:lnTo>
                    <a:pt x="359410" y="39369"/>
                  </a:lnTo>
                  <a:lnTo>
                    <a:pt x="359410" y="45719"/>
                  </a:lnTo>
                  <a:lnTo>
                    <a:pt x="363219" y="45719"/>
                  </a:lnTo>
                  <a:lnTo>
                    <a:pt x="363219" y="39369"/>
                  </a:lnTo>
                  <a:close/>
                </a:path>
                <a:path w="363219" h="290829">
                  <a:moveTo>
                    <a:pt x="253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5719"/>
                  </a:lnTo>
                  <a:close/>
                </a:path>
                <a:path w="363219" h="290829">
                  <a:moveTo>
                    <a:pt x="363219" y="45719"/>
                  </a:moveTo>
                  <a:lnTo>
                    <a:pt x="359410" y="45719"/>
                  </a:lnTo>
                  <a:lnTo>
                    <a:pt x="359410" y="50799"/>
                  </a:lnTo>
                  <a:lnTo>
                    <a:pt x="363219" y="50799"/>
                  </a:lnTo>
                  <a:lnTo>
                    <a:pt x="363219" y="45719"/>
                  </a:lnTo>
                  <a:close/>
                </a:path>
                <a:path w="363219" h="290829">
                  <a:moveTo>
                    <a:pt x="2539" y="50800"/>
                  </a:moveTo>
                  <a:lnTo>
                    <a:pt x="0" y="50800"/>
                  </a:lnTo>
                  <a:lnTo>
                    <a:pt x="0" y="64769"/>
                  </a:lnTo>
                  <a:lnTo>
                    <a:pt x="2539" y="64769"/>
                  </a:lnTo>
                  <a:lnTo>
                    <a:pt x="2539" y="50800"/>
                  </a:lnTo>
                  <a:close/>
                </a:path>
                <a:path w="363219" h="290829">
                  <a:moveTo>
                    <a:pt x="363219" y="50800"/>
                  </a:moveTo>
                  <a:lnTo>
                    <a:pt x="359410" y="50800"/>
                  </a:lnTo>
                  <a:lnTo>
                    <a:pt x="359410" y="64769"/>
                  </a:lnTo>
                  <a:lnTo>
                    <a:pt x="363219" y="64769"/>
                  </a:lnTo>
                  <a:lnTo>
                    <a:pt x="363219" y="50800"/>
                  </a:lnTo>
                  <a:close/>
                </a:path>
                <a:path w="363219" h="290829">
                  <a:moveTo>
                    <a:pt x="253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539" y="71119"/>
                  </a:lnTo>
                  <a:lnTo>
                    <a:pt x="2539" y="64769"/>
                  </a:lnTo>
                  <a:close/>
                </a:path>
                <a:path w="363219" h="290829">
                  <a:moveTo>
                    <a:pt x="363219" y="64769"/>
                  </a:moveTo>
                  <a:lnTo>
                    <a:pt x="359410" y="64769"/>
                  </a:lnTo>
                  <a:lnTo>
                    <a:pt x="359410" y="71119"/>
                  </a:lnTo>
                  <a:lnTo>
                    <a:pt x="363219" y="71119"/>
                  </a:lnTo>
                  <a:lnTo>
                    <a:pt x="363219" y="64769"/>
                  </a:lnTo>
                  <a:close/>
                </a:path>
                <a:path w="363219" h="290829">
                  <a:moveTo>
                    <a:pt x="2539" y="71119"/>
                  </a:moveTo>
                  <a:lnTo>
                    <a:pt x="0" y="71119"/>
                  </a:lnTo>
                  <a:lnTo>
                    <a:pt x="0" y="102869"/>
                  </a:lnTo>
                  <a:lnTo>
                    <a:pt x="2539" y="102869"/>
                  </a:lnTo>
                  <a:lnTo>
                    <a:pt x="2539" y="71119"/>
                  </a:lnTo>
                  <a:close/>
                </a:path>
                <a:path w="363219" h="290829">
                  <a:moveTo>
                    <a:pt x="363219" y="71119"/>
                  </a:moveTo>
                  <a:lnTo>
                    <a:pt x="359410" y="71119"/>
                  </a:lnTo>
                  <a:lnTo>
                    <a:pt x="359410" y="102869"/>
                  </a:lnTo>
                  <a:lnTo>
                    <a:pt x="363219" y="102869"/>
                  </a:lnTo>
                  <a:lnTo>
                    <a:pt x="363219" y="71119"/>
                  </a:lnTo>
                  <a:close/>
                </a:path>
                <a:path w="363219" h="290829">
                  <a:moveTo>
                    <a:pt x="2539" y="102869"/>
                  </a:moveTo>
                  <a:lnTo>
                    <a:pt x="0" y="102869"/>
                  </a:lnTo>
                  <a:lnTo>
                    <a:pt x="0" y="165099"/>
                  </a:lnTo>
                  <a:lnTo>
                    <a:pt x="2539" y="165099"/>
                  </a:lnTo>
                  <a:lnTo>
                    <a:pt x="2539" y="102869"/>
                  </a:lnTo>
                  <a:close/>
                </a:path>
                <a:path w="363219" h="290829">
                  <a:moveTo>
                    <a:pt x="363219" y="102869"/>
                  </a:moveTo>
                  <a:lnTo>
                    <a:pt x="359410" y="102869"/>
                  </a:lnTo>
                  <a:lnTo>
                    <a:pt x="359410" y="165099"/>
                  </a:lnTo>
                  <a:lnTo>
                    <a:pt x="363219" y="165099"/>
                  </a:lnTo>
                  <a:lnTo>
                    <a:pt x="363219" y="102869"/>
                  </a:lnTo>
                  <a:close/>
                </a:path>
                <a:path w="363219" h="290829">
                  <a:moveTo>
                    <a:pt x="2539" y="165100"/>
                  </a:moveTo>
                  <a:lnTo>
                    <a:pt x="0" y="165100"/>
                  </a:lnTo>
                  <a:lnTo>
                    <a:pt x="0" y="204469"/>
                  </a:lnTo>
                  <a:lnTo>
                    <a:pt x="2539" y="204469"/>
                  </a:lnTo>
                  <a:lnTo>
                    <a:pt x="2539" y="165100"/>
                  </a:lnTo>
                  <a:close/>
                </a:path>
                <a:path w="363219" h="290829">
                  <a:moveTo>
                    <a:pt x="363219" y="165100"/>
                  </a:moveTo>
                  <a:lnTo>
                    <a:pt x="359410" y="165100"/>
                  </a:lnTo>
                  <a:lnTo>
                    <a:pt x="359410" y="204469"/>
                  </a:lnTo>
                  <a:lnTo>
                    <a:pt x="363219" y="204469"/>
                  </a:lnTo>
                  <a:lnTo>
                    <a:pt x="363219" y="165100"/>
                  </a:lnTo>
                  <a:close/>
                </a:path>
                <a:path w="363219" h="290829">
                  <a:moveTo>
                    <a:pt x="2539" y="204469"/>
                  </a:moveTo>
                  <a:lnTo>
                    <a:pt x="0" y="204469"/>
                  </a:lnTo>
                  <a:lnTo>
                    <a:pt x="0" y="236219"/>
                  </a:lnTo>
                  <a:lnTo>
                    <a:pt x="2539" y="236219"/>
                  </a:lnTo>
                  <a:lnTo>
                    <a:pt x="2539" y="204469"/>
                  </a:lnTo>
                  <a:close/>
                </a:path>
                <a:path w="363219" h="290829">
                  <a:moveTo>
                    <a:pt x="363219" y="204469"/>
                  </a:moveTo>
                  <a:lnTo>
                    <a:pt x="359410" y="204469"/>
                  </a:lnTo>
                  <a:lnTo>
                    <a:pt x="359410" y="236219"/>
                  </a:lnTo>
                  <a:lnTo>
                    <a:pt x="363219" y="236219"/>
                  </a:lnTo>
                  <a:lnTo>
                    <a:pt x="363219" y="204469"/>
                  </a:lnTo>
                  <a:close/>
                </a:path>
                <a:path w="363219" h="290829">
                  <a:moveTo>
                    <a:pt x="253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2539" y="242569"/>
                  </a:lnTo>
                  <a:lnTo>
                    <a:pt x="2539" y="236219"/>
                  </a:lnTo>
                  <a:close/>
                </a:path>
                <a:path w="363219" h="290829">
                  <a:moveTo>
                    <a:pt x="363219" y="236219"/>
                  </a:moveTo>
                  <a:lnTo>
                    <a:pt x="359410" y="236219"/>
                  </a:lnTo>
                  <a:lnTo>
                    <a:pt x="359410" y="242569"/>
                  </a:lnTo>
                  <a:lnTo>
                    <a:pt x="363219" y="242569"/>
                  </a:lnTo>
                  <a:lnTo>
                    <a:pt x="363219" y="236219"/>
                  </a:lnTo>
                  <a:close/>
                </a:path>
                <a:path w="363219" h="290829">
                  <a:moveTo>
                    <a:pt x="253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2539" y="248919"/>
                  </a:lnTo>
                  <a:lnTo>
                    <a:pt x="2539" y="242569"/>
                  </a:lnTo>
                  <a:close/>
                </a:path>
                <a:path w="363219" h="290829">
                  <a:moveTo>
                    <a:pt x="363219" y="242569"/>
                  </a:moveTo>
                  <a:lnTo>
                    <a:pt x="359410" y="242569"/>
                  </a:lnTo>
                  <a:lnTo>
                    <a:pt x="359410" y="248919"/>
                  </a:lnTo>
                  <a:lnTo>
                    <a:pt x="363219" y="248919"/>
                  </a:lnTo>
                  <a:lnTo>
                    <a:pt x="363219" y="242569"/>
                  </a:lnTo>
                  <a:close/>
                </a:path>
                <a:path w="363219" h="290829">
                  <a:moveTo>
                    <a:pt x="253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2539" y="255269"/>
                  </a:lnTo>
                  <a:lnTo>
                    <a:pt x="2539" y="248919"/>
                  </a:lnTo>
                  <a:close/>
                </a:path>
                <a:path w="363219" h="290829">
                  <a:moveTo>
                    <a:pt x="363219" y="248919"/>
                  </a:moveTo>
                  <a:lnTo>
                    <a:pt x="359410" y="248919"/>
                  </a:lnTo>
                  <a:lnTo>
                    <a:pt x="359410" y="255269"/>
                  </a:lnTo>
                  <a:lnTo>
                    <a:pt x="363219" y="255269"/>
                  </a:lnTo>
                  <a:lnTo>
                    <a:pt x="363219" y="248919"/>
                  </a:lnTo>
                  <a:close/>
                </a:path>
                <a:path w="363219" h="290829">
                  <a:moveTo>
                    <a:pt x="253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2539" y="261619"/>
                  </a:lnTo>
                  <a:lnTo>
                    <a:pt x="2539" y="255269"/>
                  </a:lnTo>
                  <a:close/>
                </a:path>
                <a:path w="363219" h="290829">
                  <a:moveTo>
                    <a:pt x="363219" y="255269"/>
                  </a:moveTo>
                  <a:lnTo>
                    <a:pt x="359410" y="255269"/>
                  </a:lnTo>
                  <a:lnTo>
                    <a:pt x="359410" y="261619"/>
                  </a:lnTo>
                  <a:lnTo>
                    <a:pt x="363219" y="261619"/>
                  </a:lnTo>
                  <a:lnTo>
                    <a:pt x="363219" y="255269"/>
                  </a:lnTo>
                  <a:close/>
                </a:path>
                <a:path w="363219" h="290829">
                  <a:moveTo>
                    <a:pt x="253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2539" y="267969"/>
                  </a:lnTo>
                  <a:lnTo>
                    <a:pt x="2539" y="261619"/>
                  </a:lnTo>
                  <a:close/>
                </a:path>
                <a:path w="363219" h="290829">
                  <a:moveTo>
                    <a:pt x="363219" y="261619"/>
                  </a:moveTo>
                  <a:lnTo>
                    <a:pt x="359410" y="261619"/>
                  </a:lnTo>
                  <a:lnTo>
                    <a:pt x="359410" y="267969"/>
                  </a:lnTo>
                  <a:lnTo>
                    <a:pt x="363219" y="267969"/>
                  </a:lnTo>
                  <a:lnTo>
                    <a:pt x="363219" y="261619"/>
                  </a:lnTo>
                  <a:close/>
                </a:path>
                <a:path w="363219" h="290829">
                  <a:moveTo>
                    <a:pt x="253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2539" y="274319"/>
                  </a:lnTo>
                  <a:lnTo>
                    <a:pt x="2539" y="267969"/>
                  </a:lnTo>
                  <a:close/>
                </a:path>
                <a:path w="363219" h="290829">
                  <a:moveTo>
                    <a:pt x="363219" y="267969"/>
                  </a:moveTo>
                  <a:lnTo>
                    <a:pt x="359410" y="267969"/>
                  </a:lnTo>
                  <a:lnTo>
                    <a:pt x="359410" y="274319"/>
                  </a:lnTo>
                  <a:lnTo>
                    <a:pt x="363219" y="274319"/>
                  </a:lnTo>
                  <a:lnTo>
                    <a:pt x="363219" y="267969"/>
                  </a:lnTo>
                  <a:close/>
                </a:path>
                <a:path w="363219" h="290829">
                  <a:moveTo>
                    <a:pt x="253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539" y="280669"/>
                  </a:lnTo>
                  <a:lnTo>
                    <a:pt x="2539" y="274319"/>
                  </a:lnTo>
                  <a:close/>
                </a:path>
                <a:path w="363219" h="290829">
                  <a:moveTo>
                    <a:pt x="363219" y="274319"/>
                  </a:moveTo>
                  <a:lnTo>
                    <a:pt x="359410" y="274319"/>
                  </a:lnTo>
                  <a:lnTo>
                    <a:pt x="359410" y="280669"/>
                  </a:lnTo>
                  <a:lnTo>
                    <a:pt x="363219" y="280669"/>
                  </a:lnTo>
                  <a:lnTo>
                    <a:pt x="363219" y="274319"/>
                  </a:lnTo>
                  <a:close/>
                </a:path>
                <a:path w="363219" h="290829">
                  <a:moveTo>
                    <a:pt x="253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539" y="287019"/>
                  </a:lnTo>
                  <a:lnTo>
                    <a:pt x="2539" y="280669"/>
                  </a:lnTo>
                  <a:close/>
                </a:path>
                <a:path w="363219" h="290829">
                  <a:moveTo>
                    <a:pt x="363219" y="280669"/>
                  </a:moveTo>
                  <a:lnTo>
                    <a:pt x="359410" y="280669"/>
                  </a:lnTo>
                  <a:lnTo>
                    <a:pt x="359410" y="287019"/>
                  </a:lnTo>
                  <a:lnTo>
                    <a:pt x="363219" y="287019"/>
                  </a:lnTo>
                  <a:lnTo>
                    <a:pt x="363219" y="280669"/>
                  </a:lnTo>
                  <a:close/>
                </a:path>
                <a:path w="363219" h="290829">
                  <a:moveTo>
                    <a:pt x="363219" y="287019"/>
                  </a:moveTo>
                  <a:lnTo>
                    <a:pt x="0" y="287019"/>
                  </a:lnTo>
                  <a:lnTo>
                    <a:pt x="0" y="290829"/>
                  </a:lnTo>
                  <a:lnTo>
                    <a:pt x="363219" y="290829"/>
                  </a:lnTo>
                  <a:lnTo>
                    <a:pt x="363219" y="287019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767840" y="370078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5687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56870" y="3810"/>
                  </a:lnTo>
                  <a:lnTo>
                    <a:pt x="356870" y="0"/>
                  </a:lnTo>
                  <a:close/>
                </a:path>
                <a:path w="356869" h="283210">
                  <a:moveTo>
                    <a:pt x="356870" y="3810"/>
                  </a:moveTo>
                  <a:lnTo>
                    <a:pt x="353060" y="3810"/>
                  </a:lnTo>
                  <a:lnTo>
                    <a:pt x="353060" y="10160"/>
                  </a:lnTo>
                  <a:lnTo>
                    <a:pt x="356870" y="10160"/>
                  </a:lnTo>
                  <a:lnTo>
                    <a:pt x="356870" y="3810"/>
                  </a:lnTo>
                  <a:close/>
                </a:path>
                <a:path w="356869" h="28321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56869" h="283210">
                  <a:moveTo>
                    <a:pt x="356870" y="10160"/>
                  </a:moveTo>
                  <a:lnTo>
                    <a:pt x="353060" y="10160"/>
                  </a:lnTo>
                  <a:lnTo>
                    <a:pt x="353060" y="16510"/>
                  </a:lnTo>
                  <a:lnTo>
                    <a:pt x="356870" y="16510"/>
                  </a:lnTo>
                  <a:lnTo>
                    <a:pt x="356870" y="10160"/>
                  </a:lnTo>
                  <a:close/>
                </a:path>
                <a:path w="356869" h="28321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356869" h="283210">
                  <a:moveTo>
                    <a:pt x="356870" y="16510"/>
                  </a:moveTo>
                  <a:lnTo>
                    <a:pt x="353060" y="16510"/>
                  </a:lnTo>
                  <a:lnTo>
                    <a:pt x="353060" y="22860"/>
                  </a:lnTo>
                  <a:lnTo>
                    <a:pt x="356870" y="22860"/>
                  </a:lnTo>
                  <a:lnTo>
                    <a:pt x="356870" y="16510"/>
                  </a:lnTo>
                  <a:close/>
                </a:path>
                <a:path w="356869" h="283210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356869" h="283210">
                  <a:moveTo>
                    <a:pt x="356870" y="22860"/>
                  </a:moveTo>
                  <a:lnTo>
                    <a:pt x="353060" y="22860"/>
                  </a:lnTo>
                  <a:lnTo>
                    <a:pt x="353060" y="29210"/>
                  </a:lnTo>
                  <a:lnTo>
                    <a:pt x="356870" y="29210"/>
                  </a:lnTo>
                  <a:lnTo>
                    <a:pt x="356870" y="22860"/>
                  </a:lnTo>
                  <a:close/>
                </a:path>
                <a:path w="356869" h="28321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56869" h="283210">
                  <a:moveTo>
                    <a:pt x="356870" y="29210"/>
                  </a:moveTo>
                  <a:lnTo>
                    <a:pt x="353060" y="29210"/>
                  </a:lnTo>
                  <a:lnTo>
                    <a:pt x="353060" y="35560"/>
                  </a:lnTo>
                  <a:lnTo>
                    <a:pt x="356870" y="35560"/>
                  </a:lnTo>
                  <a:lnTo>
                    <a:pt x="356870" y="29210"/>
                  </a:lnTo>
                  <a:close/>
                </a:path>
                <a:path w="356869" h="28321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356869" h="283210">
                  <a:moveTo>
                    <a:pt x="356870" y="35560"/>
                  </a:moveTo>
                  <a:lnTo>
                    <a:pt x="353060" y="35560"/>
                  </a:lnTo>
                  <a:lnTo>
                    <a:pt x="353060" y="41910"/>
                  </a:lnTo>
                  <a:lnTo>
                    <a:pt x="356870" y="41910"/>
                  </a:lnTo>
                  <a:lnTo>
                    <a:pt x="356870" y="35560"/>
                  </a:lnTo>
                  <a:close/>
                </a:path>
                <a:path w="356869" h="283210">
                  <a:moveTo>
                    <a:pt x="381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1910"/>
                  </a:lnTo>
                  <a:close/>
                </a:path>
                <a:path w="356869" h="283210">
                  <a:moveTo>
                    <a:pt x="356870" y="41910"/>
                  </a:moveTo>
                  <a:lnTo>
                    <a:pt x="353060" y="41910"/>
                  </a:lnTo>
                  <a:lnTo>
                    <a:pt x="353060" y="46990"/>
                  </a:lnTo>
                  <a:lnTo>
                    <a:pt x="356870" y="46990"/>
                  </a:lnTo>
                  <a:lnTo>
                    <a:pt x="356870" y="41910"/>
                  </a:lnTo>
                  <a:close/>
                </a:path>
                <a:path w="356869" h="283210">
                  <a:moveTo>
                    <a:pt x="3810" y="46990"/>
                  </a:moveTo>
                  <a:lnTo>
                    <a:pt x="0" y="4699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46990"/>
                  </a:lnTo>
                  <a:close/>
                </a:path>
                <a:path w="356869" h="283210">
                  <a:moveTo>
                    <a:pt x="356870" y="46990"/>
                  </a:moveTo>
                  <a:lnTo>
                    <a:pt x="353060" y="46990"/>
                  </a:lnTo>
                  <a:lnTo>
                    <a:pt x="353060" y="60960"/>
                  </a:lnTo>
                  <a:lnTo>
                    <a:pt x="356870" y="60960"/>
                  </a:lnTo>
                  <a:lnTo>
                    <a:pt x="356870" y="46990"/>
                  </a:lnTo>
                  <a:close/>
                </a:path>
                <a:path w="356869" h="283210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356869" h="283210">
                  <a:moveTo>
                    <a:pt x="356870" y="60960"/>
                  </a:moveTo>
                  <a:lnTo>
                    <a:pt x="353060" y="60960"/>
                  </a:lnTo>
                  <a:lnTo>
                    <a:pt x="353060" y="67310"/>
                  </a:lnTo>
                  <a:lnTo>
                    <a:pt x="356870" y="67310"/>
                  </a:lnTo>
                  <a:lnTo>
                    <a:pt x="356870" y="60960"/>
                  </a:lnTo>
                  <a:close/>
                </a:path>
                <a:path w="356869" h="283210">
                  <a:moveTo>
                    <a:pt x="3810" y="67310"/>
                  </a:moveTo>
                  <a:lnTo>
                    <a:pt x="0" y="6731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67310"/>
                  </a:lnTo>
                  <a:close/>
                </a:path>
                <a:path w="356869" h="283210">
                  <a:moveTo>
                    <a:pt x="356870" y="67310"/>
                  </a:moveTo>
                  <a:lnTo>
                    <a:pt x="353060" y="67310"/>
                  </a:lnTo>
                  <a:lnTo>
                    <a:pt x="353060" y="99060"/>
                  </a:lnTo>
                  <a:lnTo>
                    <a:pt x="356870" y="99060"/>
                  </a:lnTo>
                  <a:lnTo>
                    <a:pt x="356870" y="67310"/>
                  </a:lnTo>
                  <a:close/>
                </a:path>
                <a:path w="356869" h="283210">
                  <a:moveTo>
                    <a:pt x="3810" y="99060"/>
                  </a:moveTo>
                  <a:lnTo>
                    <a:pt x="0" y="99060"/>
                  </a:lnTo>
                  <a:lnTo>
                    <a:pt x="0" y="161290"/>
                  </a:lnTo>
                  <a:lnTo>
                    <a:pt x="3810" y="161290"/>
                  </a:lnTo>
                  <a:lnTo>
                    <a:pt x="3810" y="99060"/>
                  </a:lnTo>
                  <a:close/>
                </a:path>
                <a:path w="356869" h="283210">
                  <a:moveTo>
                    <a:pt x="356870" y="99060"/>
                  </a:moveTo>
                  <a:lnTo>
                    <a:pt x="353060" y="99060"/>
                  </a:lnTo>
                  <a:lnTo>
                    <a:pt x="353060" y="161290"/>
                  </a:lnTo>
                  <a:lnTo>
                    <a:pt x="356870" y="161290"/>
                  </a:lnTo>
                  <a:lnTo>
                    <a:pt x="356870" y="99060"/>
                  </a:lnTo>
                  <a:close/>
                </a:path>
                <a:path w="356869" h="283210">
                  <a:moveTo>
                    <a:pt x="3810" y="161290"/>
                  </a:moveTo>
                  <a:lnTo>
                    <a:pt x="0" y="16129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61290"/>
                  </a:lnTo>
                  <a:close/>
                </a:path>
                <a:path w="356869" h="283210">
                  <a:moveTo>
                    <a:pt x="356870" y="161290"/>
                  </a:moveTo>
                  <a:lnTo>
                    <a:pt x="353060" y="161290"/>
                  </a:lnTo>
                  <a:lnTo>
                    <a:pt x="353060" y="200660"/>
                  </a:lnTo>
                  <a:lnTo>
                    <a:pt x="356870" y="200660"/>
                  </a:lnTo>
                  <a:lnTo>
                    <a:pt x="356870" y="161290"/>
                  </a:lnTo>
                  <a:close/>
                </a:path>
                <a:path w="356869" h="283210">
                  <a:moveTo>
                    <a:pt x="3810" y="200660"/>
                  </a:moveTo>
                  <a:lnTo>
                    <a:pt x="0" y="2006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00660"/>
                  </a:lnTo>
                  <a:close/>
                </a:path>
                <a:path w="356869" h="283210">
                  <a:moveTo>
                    <a:pt x="356870" y="200660"/>
                  </a:moveTo>
                  <a:lnTo>
                    <a:pt x="353060" y="200660"/>
                  </a:lnTo>
                  <a:lnTo>
                    <a:pt x="353060" y="232410"/>
                  </a:lnTo>
                  <a:lnTo>
                    <a:pt x="356870" y="232410"/>
                  </a:lnTo>
                  <a:lnTo>
                    <a:pt x="356870" y="200660"/>
                  </a:lnTo>
                  <a:close/>
                </a:path>
                <a:path w="356869" h="283210">
                  <a:moveTo>
                    <a:pt x="381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810" y="238760"/>
                  </a:lnTo>
                  <a:lnTo>
                    <a:pt x="3810" y="232410"/>
                  </a:lnTo>
                  <a:close/>
                </a:path>
                <a:path w="356869" h="283210">
                  <a:moveTo>
                    <a:pt x="356870" y="232410"/>
                  </a:moveTo>
                  <a:lnTo>
                    <a:pt x="353060" y="232410"/>
                  </a:lnTo>
                  <a:lnTo>
                    <a:pt x="353060" y="238760"/>
                  </a:lnTo>
                  <a:lnTo>
                    <a:pt x="356870" y="238760"/>
                  </a:lnTo>
                  <a:lnTo>
                    <a:pt x="356870" y="232410"/>
                  </a:lnTo>
                  <a:close/>
                </a:path>
                <a:path w="356869" h="283210">
                  <a:moveTo>
                    <a:pt x="381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8760"/>
                  </a:lnTo>
                  <a:close/>
                </a:path>
                <a:path w="356869" h="283210">
                  <a:moveTo>
                    <a:pt x="356870" y="238760"/>
                  </a:moveTo>
                  <a:lnTo>
                    <a:pt x="353060" y="238760"/>
                  </a:lnTo>
                  <a:lnTo>
                    <a:pt x="353060" y="245110"/>
                  </a:lnTo>
                  <a:lnTo>
                    <a:pt x="356870" y="245110"/>
                  </a:lnTo>
                  <a:lnTo>
                    <a:pt x="356870" y="238760"/>
                  </a:lnTo>
                  <a:close/>
                </a:path>
                <a:path w="356869" h="283210">
                  <a:moveTo>
                    <a:pt x="381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5110"/>
                  </a:lnTo>
                  <a:close/>
                </a:path>
                <a:path w="356869" h="283210">
                  <a:moveTo>
                    <a:pt x="356870" y="245110"/>
                  </a:moveTo>
                  <a:lnTo>
                    <a:pt x="353060" y="245110"/>
                  </a:lnTo>
                  <a:lnTo>
                    <a:pt x="353060" y="251460"/>
                  </a:lnTo>
                  <a:lnTo>
                    <a:pt x="356870" y="251460"/>
                  </a:lnTo>
                  <a:lnTo>
                    <a:pt x="356870" y="245110"/>
                  </a:lnTo>
                  <a:close/>
                </a:path>
                <a:path w="356869" h="283210">
                  <a:moveTo>
                    <a:pt x="381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1460"/>
                  </a:lnTo>
                  <a:close/>
                </a:path>
                <a:path w="356869" h="283210">
                  <a:moveTo>
                    <a:pt x="356870" y="251460"/>
                  </a:moveTo>
                  <a:lnTo>
                    <a:pt x="353060" y="251460"/>
                  </a:lnTo>
                  <a:lnTo>
                    <a:pt x="353060" y="257810"/>
                  </a:lnTo>
                  <a:lnTo>
                    <a:pt x="356870" y="257810"/>
                  </a:lnTo>
                  <a:lnTo>
                    <a:pt x="356870" y="251460"/>
                  </a:lnTo>
                  <a:close/>
                </a:path>
                <a:path w="356869" h="283210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356869" h="283210">
                  <a:moveTo>
                    <a:pt x="356870" y="257810"/>
                  </a:moveTo>
                  <a:lnTo>
                    <a:pt x="353060" y="257810"/>
                  </a:lnTo>
                  <a:lnTo>
                    <a:pt x="353060" y="264160"/>
                  </a:lnTo>
                  <a:lnTo>
                    <a:pt x="356870" y="264160"/>
                  </a:lnTo>
                  <a:lnTo>
                    <a:pt x="356870" y="257810"/>
                  </a:lnTo>
                  <a:close/>
                </a:path>
                <a:path w="356869" h="283210">
                  <a:moveTo>
                    <a:pt x="381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4160"/>
                  </a:lnTo>
                  <a:close/>
                </a:path>
                <a:path w="356869" h="283210">
                  <a:moveTo>
                    <a:pt x="356870" y="264160"/>
                  </a:moveTo>
                  <a:lnTo>
                    <a:pt x="353060" y="264160"/>
                  </a:lnTo>
                  <a:lnTo>
                    <a:pt x="353060" y="270510"/>
                  </a:lnTo>
                  <a:lnTo>
                    <a:pt x="356870" y="270510"/>
                  </a:lnTo>
                  <a:lnTo>
                    <a:pt x="356870" y="264160"/>
                  </a:lnTo>
                  <a:close/>
                </a:path>
                <a:path w="356869" h="28321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356869" h="283210">
                  <a:moveTo>
                    <a:pt x="356870" y="270510"/>
                  </a:moveTo>
                  <a:lnTo>
                    <a:pt x="353060" y="270510"/>
                  </a:lnTo>
                  <a:lnTo>
                    <a:pt x="353060" y="276860"/>
                  </a:lnTo>
                  <a:lnTo>
                    <a:pt x="356870" y="276860"/>
                  </a:lnTo>
                  <a:lnTo>
                    <a:pt x="356870" y="270510"/>
                  </a:lnTo>
                  <a:close/>
                </a:path>
                <a:path w="356869" h="28321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56870" y="283210"/>
                  </a:lnTo>
                  <a:lnTo>
                    <a:pt x="356870" y="279400"/>
                  </a:lnTo>
                  <a:lnTo>
                    <a:pt x="3810" y="279400"/>
                  </a:lnTo>
                  <a:lnTo>
                    <a:pt x="3810" y="276860"/>
                  </a:lnTo>
                  <a:close/>
                </a:path>
                <a:path w="356869" h="283210">
                  <a:moveTo>
                    <a:pt x="356870" y="276860"/>
                  </a:moveTo>
                  <a:lnTo>
                    <a:pt x="353060" y="276860"/>
                  </a:lnTo>
                  <a:lnTo>
                    <a:pt x="353060" y="279400"/>
                  </a:lnTo>
                  <a:lnTo>
                    <a:pt x="356870" y="279400"/>
                  </a:lnTo>
                  <a:lnTo>
                    <a:pt x="356870" y="27686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771649" y="3704590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39" y="3810"/>
                  </a:lnTo>
                  <a:lnTo>
                    <a:pt x="345439" y="6350"/>
                  </a:lnTo>
                  <a:lnTo>
                    <a:pt x="349250" y="635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2700"/>
                  </a:lnTo>
                  <a:lnTo>
                    <a:pt x="349250" y="1270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39" y="12700"/>
                  </a:lnTo>
                  <a:lnTo>
                    <a:pt x="345439" y="19050"/>
                  </a:lnTo>
                  <a:lnTo>
                    <a:pt x="349250" y="19050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39" y="19050"/>
                  </a:lnTo>
                  <a:lnTo>
                    <a:pt x="345439" y="25400"/>
                  </a:lnTo>
                  <a:lnTo>
                    <a:pt x="349250" y="2540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49250" h="275589">
                  <a:moveTo>
                    <a:pt x="349250" y="25400"/>
                  </a:moveTo>
                  <a:lnTo>
                    <a:pt x="345439" y="25400"/>
                  </a:lnTo>
                  <a:lnTo>
                    <a:pt x="345439" y="31750"/>
                  </a:lnTo>
                  <a:lnTo>
                    <a:pt x="349250" y="31750"/>
                  </a:lnTo>
                  <a:lnTo>
                    <a:pt x="349250" y="25400"/>
                  </a:lnTo>
                  <a:close/>
                </a:path>
                <a:path w="349250" h="27558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5439" y="31750"/>
                  </a:lnTo>
                  <a:lnTo>
                    <a:pt x="345439" y="38100"/>
                  </a:lnTo>
                  <a:lnTo>
                    <a:pt x="349250" y="38100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39" y="38100"/>
                  </a:lnTo>
                  <a:lnTo>
                    <a:pt x="345439" y="43180"/>
                  </a:lnTo>
                  <a:lnTo>
                    <a:pt x="349250" y="4318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10" y="43180"/>
                  </a:moveTo>
                  <a:lnTo>
                    <a:pt x="0" y="4318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3180"/>
                  </a:lnTo>
                  <a:close/>
                </a:path>
                <a:path w="349250" h="275589">
                  <a:moveTo>
                    <a:pt x="349250" y="43180"/>
                  </a:moveTo>
                  <a:lnTo>
                    <a:pt x="345439" y="43180"/>
                  </a:lnTo>
                  <a:lnTo>
                    <a:pt x="345439" y="57150"/>
                  </a:lnTo>
                  <a:lnTo>
                    <a:pt x="349250" y="57150"/>
                  </a:lnTo>
                  <a:lnTo>
                    <a:pt x="349250" y="43180"/>
                  </a:lnTo>
                  <a:close/>
                </a:path>
                <a:path w="349250" h="275589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349250" h="275589">
                  <a:moveTo>
                    <a:pt x="349250" y="57150"/>
                  </a:moveTo>
                  <a:lnTo>
                    <a:pt x="345439" y="57150"/>
                  </a:lnTo>
                  <a:lnTo>
                    <a:pt x="345439" y="63500"/>
                  </a:lnTo>
                  <a:lnTo>
                    <a:pt x="349250" y="63500"/>
                  </a:lnTo>
                  <a:lnTo>
                    <a:pt x="349250" y="57150"/>
                  </a:lnTo>
                  <a:close/>
                </a:path>
                <a:path w="349250" h="275589">
                  <a:moveTo>
                    <a:pt x="3810" y="63500"/>
                  </a:moveTo>
                  <a:lnTo>
                    <a:pt x="0" y="6350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63500"/>
                  </a:lnTo>
                  <a:close/>
                </a:path>
                <a:path w="349250" h="275589">
                  <a:moveTo>
                    <a:pt x="349250" y="63500"/>
                  </a:moveTo>
                  <a:lnTo>
                    <a:pt x="345439" y="63500"/>
                  </a:lnTo>
                  <a:lnTo>
                    <a:pt x="345439" y="95250"/>
                  </a:lnTo>
                  <a:lnTo>
                    <a:pt x="349250" y="95250"/>
                  </a:lnTo>
                  <a:lnTo>
                    <a:pt x="349250" y="63500"/>
                  </a:lnTo>
                  <a:close/>
                </a:path>
                <a:path w="349250" h="275589">
                  <a:moveTo>
                    <a:pt x="3810" y="95250"/>
                  </a:moveTo>
                  <a:lnTo>
                    <a:pt x="0" y="95250"/>
                  </a:lnTo>
                  <a:lnTo>
                    <a:pt x="0" y="157480"/>
                  </a:lnTo>
                  <a:lnTo>
                    <a:pt x="3810" y="157480"/>
                  </a:lnTo>
                  <a:lnTo>
                    <a:pt x="3810" y="95250"/>
                  </a:lnTo>
                  <a:close/>
                </a:path>
                <a:path w="349250" h="275589">
                  <a:moveTo>
                    <a:pt x="349250" y="95250"/>
                  </a:moveTo>
                  <a:lnTo>
                    <a:pt x="345439" y="95250"/>
                  </a:lnTo>
                  <a:lnTo>
                    <a:pt x="345439" y="157480"/>
                  </a:lnTo>
                  <a:lnTo>
                    <a:pt x="349250" y="157480"/>
                  </a:lnTo>
                  <a:lnTo>
                    <a:pt x="349250" y="95250"/>
                  </a:lnTo>
                  <a:close/>
                </a:path>
                <a:path w="349250" h="275589">
                  <a:moveTo>
                    <a:pt x="3810" y="157480"/>
                  </a:moveTo>
                  <a:lnTo>
                    <a:pt x="0" y="15748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57480"/>
                  </a:lnTo>
                  <a:close/>
                </a:path>
                <a:path w="349250" h="275589">
                  <a:moveTo>
                    <a:pt x="349250" y="157480"/>
                  </a:moveTo>
                  <a:lnTo>
                    <a:pt x="345439" y="157480"/>
                  </a:lnTo>
                  <a:lnTo>
                    <a:pt x="345439" y="196850"/>
                  </a:lnTo>
                  <a:lnTo>
                    <a:pt x="349250" y="196850"/>
                  </a:lnTo>
                  <a:lnTo>
                    <a:pt x="349250" y="157480"/>
                  </a:lnTo>
                  <a:close/>
                </a:path>
                <a:path w="349250" h="275589">
                  <a:moveTo>
                    <a:pt x="3810" y="196850"/>
                  </a:moveTo>
                  <a:lnTo>
                    <a:pt x="0" y="1968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196850"/>
                  </a:lnTo>
                  <a:close/>
                </a:path>
                <a:path w="349250" h="275589">
                  <a:moveTo>
                    <a:pt x="349250" y="196850"/>
                  </a:moveTo>
                  <a:lnTo>
                    <a:pt x="345439" y="196850"/>
                  </a:lnTo>
                  <a:lnTo>
                    <a:pt x="345439" y="228600"/>
                  </a:lnTo>
                  <a:lnTo>
                    <a:pt x="349250" y="228600"/>
                  </a:lnTo>
                  <a:lnTo>
                    <a:pt x="349250" y="196850"/>
                  </a:lnTo>
                  <a:close/>
                </a:path>
                <a:path w="349250" h="275589">
                  <a:moveTo>
                    <a:pt x="3810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8600"/>
                  </a:lnTo>
                  <a:close/>
                </a:path>
                <a:path w="349250" h="275589">
                  <a:moveTo>
                    <a:pt x="349250" y="228600"/>
                  </a:moveTo>
                  <a:lnTo>
                    <a:pt x="345439" y="228600"/>
                  </a:lnTo>
                  <a:lnTo>
                    <a:pt x="345439" y="234950"/>
                  </a:lnTo>
                  <a:lnTo>
                    <a:pt x="349250" y="234950"/>
                  </a:lnTo>
                  <a:lnTo>
                    <a:pt x="349250" y="228600"/>
                  </a:lnTo>
                  <a:close/>
                </a:path>
                <a:path w="349250" h="275589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49250" h="275589">
                  <a:moveTo>
                    <a:pt x="349250" y="234950"/>
                  </a:moveTo>
                  <a:lnTo>
                    <a:pt x="345439" y="234950"/>
                  </a:lnTo>
                  <a:lnTo>
                    <a:pt x="345439" y="241300"/>
                  </a:lnTo>
                  <a:lnTo>
                    <a:pt x="349250" y="241300"/>
                  </a:lnTo>
                  <a:lnTo>
                    <a:pt x="349250" y="234950"/>
                  </a:lnTo>
                  <a:close/>
                </a:path>
                <a:path w="349250" h="275589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49250" h="275589">
                  <a:moveTo>
                    <a:pt x="349250" y="241300"/>
                  </a:moveTo>
                  <a:lnTo>
                    <a:pt x="345439" y="241300"/>
                  </a:lnTo>
                  <a:lnTo>
                    <a:pt x="345439" y="247650"/>
                  </a:lnTo>
                  <a:lnTo>
                    <a:pt x="349250" y="247650"/>
                  </a:lnTo>
                  <a:lnTo>
                    <a:pt x="349250" y="241300"/>
                  </a:lnTo>
                  <a:close/>
                </a:path>
                <a:path w="349250" h="275589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49250" h="275589">
                  <a:moveTo>
                    <a:pt x="349250" y="247650"/>
                  </a:moveTo>
                  <a:lnTo>
                    <a:pt x="345439" y="247650"/>
                  </a:lnTo>
                  <a:lnTo>
                    <a:pt x="345439" y="254000"/>
                  </a:lnTo>
                  <a:lnTo>
                    <a:pt x="349250" y="254000"/>
                  </a:lnTo>
                  <a:lnTo>
                    <a:pt x="349250" y="247650"/>
                  </a:lnTo>
                  <a:close/>
                </a:path>
                <a:path w="349250" h="275589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54000"/>
                  </a:lnTo>
                  <a:close/>
                </a:path>
                <a:path w="349250" h="275589">
                  <a:moveTo>
                    <a:pt x="349250" y="254000"/>
                  </a:moveTo>
                  <a:lnTo>
                    <a:pt x="345439" y="254000"/>
                  </a:lnTo>
                  <a:lnTo>
                    <a:pt x="345439" y="260350"/>
                  </a:lnTo>
                  <a:lnTo>
                    <a:pt x="349250" y="260350"/>
                  </a:lnTo>
                  <a:lnTo>
                    <a:pt x="349250" y="254000"/>
                  </a:lnTo>
                  <a:close/>
                </a:path>
                <a:path w="349250" h="275589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5439" y="260350"/>
                  </a:lnTo>
                  <a:lnTo>
                    <a:pt x="345439" y="266700"/>
                  </a:lnTo>
                  <a:lnTo>
                    <a:pt x="349250" y="266700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49250" y="273050"/>
                  </a:lnTo>
                  <a:lnTo>
                    <a:pt x="34925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5439" y="266700"/>
                  </a:lnTo>
                  <a:lnTo>
                    <a:pt x="345439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775459" y="370840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30" h="267970">
                  <a:moveTo>
                    <a:pt x="3416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41629" y="2539"/>
                  </a:lnTo>
                  <a:lnTo>
                    <a:pt x="341629" y="0"/>
                  </a:lnTo>
                  <a:close/>
                </a:path>
                <a:path w="341630" h="267970">
                  <a:moveTo>
                    <a:pt x="3416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41629" y="3810"/>
                  </a:lnTo>
                  <a:lnTo>
                    <a:pt x="341629" y="2540"/>
                  </a:lnTo>
                  <a:close/>
                </a:path>
                <a:path w="341630" h="267970">
                  <a:moveTo>
                    <a:pt x="341629" y="3810"/>
                  </a:moveTo>
                  <a:lnTo>
                    <a:pt x="339089" y="3810"/>
                  </a:lnTo>
                  <a:lnTo>
                    <a:pt x="339089" y="8889"/>
                  </a:lnTo>
                  <a:lnTo>
                    <a:pt x="341629" y="8889"/>
                  </a:lnTo>
                  <a:lnTo>
                    <a:pt x="341629" y="3810"/>
                  </a:lnTo>
                  <a:close/>
                </a:path>
                <a:path w="341630" h="26797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41630" h="267970">
                  <a:moveTo>
                    <a:pt x="341629" y="8890"/>
                  </a:moveTo>
                  <a:lnTo>
                    <a:pt x="339089" y="8890"/>
                  </a:lnTo>
                  <a:lnTo>
                    <a:pt x="339089" y="15239"/>
                  </a:lnTo>
                  <a:lnTo>
                    <a:pt x="341629" y="15239"/>
                  </a:lnTo>
                  <a:lnTo>
                    <a:pt x="341629" y="8890"/>
                  </a:lnTo>
                  <a:close/>
                </a:path>
                <a:path w="341630" h="2679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41630" h="267970">
                  <a:moveTo>
                    <a:pt x="341629" y="15240"/>
                  </a:moveTo>
                  <a:lnTo>
                    <a:pt x="339089" y="15240"/>
                  </a:lnTo>
                  <a:lnTo>
                    <a:pt x="339089" y="21589"/>
                  </a:lnTo>
                  <a:lnTo>
                    <a:pt x="341629" y="21589"/>
                  </a:lnTo>
                  <a:lnTo>
                    <a:pt x="341629" y="15240"/>
                  </a:lnTo>
                  <a:close/>
                </a:path>
                <a:path w="341630" h="2679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41630" h="267970">
                  <a:moveTo>
                    <a:pt x="341629" y="21590"/>
                  </a:moveTo>
                  <a:lnTo>
                    <a:pt x="339089" y="21590"/>
                  </a:lnTo>
                  <a:lnTo>
                    <a:pt x="339089" y="27939"/>
                  </a:lnTo>
                  <a:lnTo>
                    <a:pt x="341629" y="27939"/>
                  </a:lnTo>
                  <a:lnTo>
                    <a:pt x="341629" y="21590"/>
                  </a:lnTo>
                  <a:close/>
                </a:path>
                <a:path w="341630" h="2679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41630" h="267970">
                  <a:moveTo>
                    <a:pt x="341629" y="27940"/>
                  </a:moveTo>
                  <a:lnTo>
                    <a:pt x="339089" y="27940"/>
                  </a:lnTo>
                  <a:lnTo>
                    <a:pt x="339089" y="34289"/>
                  </a:lnTo>
                  <a:lnTo>
                    <a:pt x="341629" y="34289"/>
                  </a:lnTo>
                  <a:lnTo>
                    <a:pt x="341629" y="27940"/>
                  </a:lnTo>
                  <a:close/>
                </a:path>
                <a:path w="341630" h="267970">
                  <a:moveTo>
                    <a:pt x="3809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4290"/>
                  </a:lnTo>
                  <a:close/>
                </a:path>
                <a:path w="341630" h="267970">
                  <a:moveTo>
                    <a:pt x="341629" y="34290"/>
                  </a:moveTo>
                  <a:lnTo>
                    <a:pt x="339089" y="34290"/>
                  </a:lnTo>
                  <a:lnTo>
                    <a:pt x="339089" y="39369"/>
                  </a:lnTo>
                  <a:lnTo>
                    <a:pt x="341629" y="39369"/>
                  </a:lnTo>
                  <a:lnTo>
                    <a:pt x="341629" y="34290"/>
                  </a:lnTo>
                  <a:close/>
                </a:path>
                <a:path w="341630" h="267970">
                  <a:moveTo>
                    <a:pt x="3809" y="39370"/>
                  </a:moveTo>
                  <a:lnTo>
                    <a:pt x="0" y="3937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39370"/>
                  </a:lnTo>
                  <a:close/>
                </a:path>
                <a:path w="341630" h="267970">
                  <a:moveTo>
                    <a:pt x="341629" y="39370"/>
                  </a:moveTo>
                  <a:lnTo>
                    <a:pt x="339089" y="39370"/>
                  </a:lnTo>
                  <a:lnTo>
                    <a:pt x="339089" y="53339"/>
                  </a:lnTo>
                  <a:lnTo>
                    <a:pt x="341629" y="53339"/>
                  </a:lnTo>
                  <a:lnTo>
                    <a:pt x="341629" y="39370"/>
                  </a:lnTo>
                  <a:close/>
                </a:path>
                <a:path w="341630" h="2679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41630" h="267970">
                  <a:moveTo>
                    <a:pt x="341629" y="53340"/>
                  </a:moveTo>
                  <a:lnTo>
                    <a:pt x="339089" y="53340"/>
                  </a:lnTo>
                  <a:lnTo>
                    <a:pt x="339089" y="59689"/>
                  </a:lnTo>
                  <a:lnTo>
                    <a:pt x="341629" y="59689"/>
                  </a:lnTo>
                  <a:lnTo>
                    <a:pt x="341629" y="53340"/>
                  </a:lnTo>
                  <a:close/>
                </a:path>
                <a:path w="341630" h="267970">
                  <a:moveTo>
                    <a:pt x="3809" y="59690"/>
                  </a:moveTo>
                  <a:lnTo>
                    <a:pt x="0" y="5969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59690"/>
                  </a:lnTo>
                  <a:close/>
                </a:path>
                <a:path w="341630" h="267970">
                  <a:moveTo>
                    <a:pt x="341629" y="59690"/>
                  </a:moveTo>
                  <a:lnTo>
                    <a:pt x="339089" y="59690"/>
                  </a:lnTo>
                  <a:lnTo>
                    <a:pt x="339089" y="91439"/>
                  </a:lnTo>
                  <a:lnTo>
                    <a:pt x="341629" y="91439"/>
                  </a:lnTo>
                  <a:lnTo>
                    <a:pt x="341629" y="59690"/>
                  </a:lnTo>
                  <a:close/>
                </a:path>
                <a:path w="341630" h="267970">
                  <a:moveTo>
                    <a:pt x="3809" y="91440"/>
                  </a:moveTo>
                  <a:lnTo>
                    <a:pt x="0" y="9144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91440"/>
                  </a:lnTo>
                  <a:close/>
                </a:path>
                <a:path w="341630" h="267970">
                  <a:moveTo>
                    <a:pt x="341629" y="91440"/>
                  </a:moveTo>
                  <a:lnTo>
                    <a:pt x="339089" y="91440"/>
                  </a:lnTo>
                  <a:lnTo>
                    <a:pt x="339089" y="153669"/>
                  </a:lnTo>
                  <a:lnTo>
                    <a:pt x="341629" y="153669"/>
                  </a:lnTo>
                  <a:lnTo>
                    <a:pt x="341629" y="91440"/>
                  </a:lnTo>
                  <a:close/>
                </a:path>
                <a:path w="341630" h="267970">
                  <a:moveTo>
                    <a:pt x="3809" y="153670"/>
                  </a:moveTo>
                  <a:lnTo>
                    <a:pt x="0" y="15367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53670"/>
                  </a:lnTo>
                  <a:close/>
                </a:path>
                <a:path w="341630" h="267970">
                  <a:moveTo>
                    <a:pt x="341629" y="153670"/>
                  </a:moveTo>
                  <a:lnTo>
                    <a:pt x="339089" y="153670"/>
                  </a:lnTo>
                  <a:lnTo>
                    <a:pt x="339089" y="193039"/>
                  </a:lnTo>
                  <a:lnTo>
                    <a:pt x="341629" y="193039"/>
                  </a:lnTo>
                  <a:lnTo>
                    <a:pt x="341629" y="153670"/>
                  </a:lnTo>
                  <a:close/>
                </a:path>
                <a:path w="341630" h="267970">
                  <a:moveTo>
                    <a:pt x="3809" y="193040"/>
                  </a:moveTo>
                  <a:lnTo>
                    <a:pt x="0" y="1930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193040"/>
                  </a:lnTo>
                  <a:close/>
                </a:path>
                <a:path w="341630" h="267970">
                  <a:moveTo>
                    <a:pt x="341629" y="193040"/>
                  </a:moveTo>
                  <a:lnTo>
                    <a:pt x="339089" y="193040"/>
                  </a:lnTo>
                  <a:lnTo>
                    <a:pt x="339089" y="224789"/>
                  </a:lnTo>
                  <a:lnTo>
                    <a:pt x="341629" y="224789"/>
                  </a:lnTo>
                  <a:lnTo>
                    <a:pt x="341629" y="193040"/>
                  </a:lnTo>
                  <a:close/>
                </a:path>
                <a:path w="341630" h="267970">
                  <a:moveTo>
                    <a:pt x="380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4790"/>
                  </a:lnTo>
                  <a:close/>
                </a:path>
                <a:path w="341630" h="267970">
                  <a:moveTo>
                    <a:pt x="341629" y="224790"/>
                  </a:moveTo>
                  <a:lnTo>
                    <a:pt x="339089" y="224790"/>
                  </a:lnTo>
                  <a:lnTo>
                    <a:pt x="339089" y="231139"/>
                  </a:lnTo>
                  <a:lnTo>
                    <a:pt x="341629" y="231139"/>
                  </a:lnTo>
                  <a:lnTo>
                    <a:pt x="341629" y="224790"/>
                  </a:lnTo>
                  <a:close/>
                </a:path>
                <a:path w="341630" h="26797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41630" h="267970">
                  <a:moveTo>
                    <a:pt x="341629" y="231140"/>
                  </a:moveTo>
                  <a:lnTo>
                    <a:pt x="339089" y="231140"/>
                  </a:lnTo>
                  <a:lnTo>
                    <a:pt x="339089" y="237489"/>
                  </a:lnTo>
                  <a:lnTo>
                    <a:pt x="341629" y="237489"/>
                  </a:lnTo>
                  <a:lnTo>
                    <a:pt x="341629" y="231140"/>
                  </a:lnTo>
                  <a:close/>
                </a:path>
                <a:path w="341630" h="26797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41630" h="267970">
                  <a:moveTo>
                    <a:pt x="341629" y="237490"/>
                  </a:moveTo>
                  <a:lnTo>
                    <a:pt x="339089" y="237490"/>
                  </a:lnTo>
                  <a:lnTo>
                    <a:pt x="339089" y="243839"/>
                  </a:lnTo>
                  <a:lnTo>
                    <a:pt x="341629" y="243839"/>
                  </a:lnTo>
                  <a:lnTo>
                    <a:pt x="341629" y="237490"/>
                  </a:lnTo>
                  <a:close/>
                </a:path>
                <a:path w="341630" h="26797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41630" h="267970">
                  <a:moveTo>
                    <a:pt x="341629" y="243840"/>
                  </a:moveTo>
                  <a:lnTo>
                    <a:pt x="339089" y="243840"/>
                  </a:lnTo>
                  <a:lnTo>
                    <a:pt x="339089" y="250189"/>
                  </a:lnTo>
                  <a:lnTo>
                    <a:pt x="341629" y="250189"/>
                  </a:lnTo>
                  <a:lnTo>
                    <a:pt x="341629" y="243840"/>
                  </a:lnTo>
                  <a:close/>
                </a:path>
                <a:path w="341630" h="267970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341630" h="267970">
                  <a:moveTo>
                    <a:pt x="341629" y="250190"/>
                  </a:moveTo>
                  <a:lnTo>
                    <a:pt x="339089" y="250190"/>
                  </a:lnTo>
                  <a:lnTo>
                    <a:pt x="339089" y="256539"/>
                  </a:lnTo>
                  <a:lnTo>
                    <a:pt x="341629" y="256539"/>
                  </a:lnTo>
                  <a:lnTo>
                    <a:pt x="341629" y="250190"/>
                  </a:lnTo>
                  <a:close/>
                </a:path>
                <a:path w="341630" h="26797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41630" h="267970">
                  <a:moveTo>
                    <a:pt x="341629" y="256540"/>
                  </a:moveTo>
                  <a:lnTo>
                    <a:pt x="339089" y="256540"/>
                  </a:lnTo>
                  <a:lnTo>
                    <a:pt x="339089" y="262889"/>
                  </a:lnTo>
                  <a:lnTo>
                    <a:pt x="341629" y="262889"/>
                  </a:lnTo>
                  <a:lnTo>
                    <a:pt x="341629" y="256540"/>
                  </a:lnTo>
                  <a:close/>
                </a:path>
                <a:path w="341630" h="267970">
                  <a:moveTo>
                    <a:pt x="3809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41629" y="267969"/>
                  </a:lnTo>
                  <a:lnTo>
                    <a:pt x="341629" y="265430"/>
                  </a:lnTo>
                  <a:lnTo>
                    <a:pt x="3809" y="265430"/>
                  </a:lnTo>
                  <a:lnTo>
                    <a:pt x="3809" y="262890"/>
                  </a:lnTo>
                  <a:close/>
                </a:path>
                <a:path w="341630" h="267970">
                  <a:moveTo>
                    <a:pt x="341629" y="262890"/>
                  </a:moveTo>
                  <a:lnTo>
                    <a:pt x="339089" y="262890"/>
                  </a:lnTo>
                  <a:lnTo>
                    <a:pt x="339089" y="265430"/>
                  </a:lnTo>
                  <a:lnTo>
                    <a:pt x="341629" y="265430"/>
                  </a:lnTo>
                  <a:lnTo>
                    <a:pt x="341629" y="262890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779270" y="371221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3528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35280" y="3809"/>
                  </a:lnTo>
                  <a:lnTo>
                    <a:pt x="335280" y="0"/>
                  </a:lnTo>
                  <a:close/>
                </a:path>
                <a:path w="335280" h="261620">
                  <a:moveTo>
                    <a:pt x="335280" y="3809"/>
                  </a:moveTo>
                  <a:lnTo>
                    <a:pt x="330200" y="3809"/>
                  </a:lnTo>
                  <a:lnTo>
                    <a:pt x="330200" y="5079"/>
                  </a:lnTo>
                  <a:lnTo>
                    <a:pt x="335280" y="5079"/>
                  </a:lnTo>
                  <a:lnTo>
                    <a:pt x="335280" y="3809"/>
                  </a:lnTo>
                  <a:close/>
                </a:path>
                <a:path w="335280" h="26162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35280" h="261620">
                  <a:moveTo>
                    <a:pt x="335280" y="5080"/>
                  </a:moveTo>
                  <a:lnTo>
                    <a:pt x="330200" y="5080"/>
                  </a:lnTo>
                  <a:lnTo>
                    <a:pt x="330200" y="11429"/>
                  </a:lnTo>
                  <a:lnTo>
                    <a:pt x="335280" y="11429"/>
                  </a:lnTo>
                  <a:lnTo>
                    <a:pt x="335280" y="5080"/>
                  </a:lnTo>
                  <a:close/>
                </a:path>
                <a:path w="335280" h="26162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35280" h="261620">
                  <a:moveTo>
                    <a:pt x="335280" y="11430"/>
                  </a:moveTo>
                  <a:lnTo>
                    <a:pt x="330200" y="11430"/>
                  </a:lnTo>
                  <a:lnTo>
                    <a:pt x="330200" y="17779"/>
                  </a:lnTo>
                  <a:lnTo>
                    <a:pt x="335280" y="17779"/>
                  </a:lnTo>
                  <a:lnTo>
                    <a:pt x="335280" y="11430"/>
                  </a:lnTo>
                  <a:close/>
                </a:path>
                <a:path w="335280" h="26162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35280" h="261620">
                  <a:moveTo>
                    <a:pt x="335280" y="17780"/>
                  </a:moveTo>
                  <a:lnTo>
                    <a:pt x="330200" y="17780"/>
                  </a:lnTo>
                  <a:lnTo>
                    <a:pt x="330200" y="24129"/>
                  </a:lnTo>
                  <a:lnTo>
                    <a:pt x="335280" y="24129"/>
                  </a:lnTo>
                  <a:lnTo>
                    <a:pt x="335280" y="17780"/>
                  </a:lnTo>
                  <a:close/>
                </a:path>
                <a:path w="335280" h="26162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35280" h="261620">
                  <a:moveTo>
                    <a:pt x="335280" y="24130"/>
                  </a:moveTo>
                  <a:lnTo>
                    <a:pt x="330200" y="24130"/>
                  </a:lnTo>
                  <a:lnTo>
                    <a:pt x="330200" y="30479"/>
                  </a:lnTo>
                  <a:lnTo>
                    <a:pt x="335280" y="30479"/>
                  </a:lnTo>
                  <a:lnTo>
                    <a:pt x="335280" y="24130"/>
                  </a:lnTo>
                  <a:close/>
                </a:path>
                <a:path w="335280" h="261620">
                  <a:moveTo>
                    <a:pt x="381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0480"/>
                  </a:lnTo>
                  <a:close/>
                </a:path>
                <a:path w="335280" h="261620">
                  <a:moveTo>
                    <a:pt x="335280" y="30480"/>
                  </a:moveTo>
                  <a:lnTo>
                    <a:pt x="330200" y="30480"/>
                  </a:lnTo>
                  <a:lnTo>
                    <a:pt x="330200" y="35559"/>
                  </a:lnTo>
                  <a:lnTo>
                    <a:pt x="335280" y="35559"/>
                  </a:lnTo>
                  <a:lnTo>
                    <a:pt x="335280" y="30480"/>
                  </a:lnTo>
                  <a:close/>
                </a:path>
                <a:path w="335280" h="261620">
                  <a:moveTo>
                    <a:pt x="3810" y="35560"/>
                  </a:moveTo>
                  <a:lnTo>
                    <a:pt x="0" y="3556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35560"/>
                  </a:lnTo>
                  <a:close/>
                </a:path>
                <a:path w="335280" h="261620">
                  <a:moveTo>
                    <a:pt x="335280" y="35560"/>
                  </a:moveTo>
                  <a:lnTo>
                    <a:pt x="330200" y="35560"/>
                  </a:lnTo>
                  <a:lnTo>
                    <a:pt x="330200" y="49529"/>
                  </a:lnTo>
                  <a:lnTo>
                    <a:pt x="335280" y="49529"/>
                  </a:lnTo>
                  <a:lnTo>
                    <a:pt x="335280" y="35560"/>
                  </a:lnTo>
                  <a:close/>
                </a:path>
                <a:path w="335280" h="26162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335280" h="261620">
                  <a:moveTo>
                    <a:pt x="335280" y="49530"/>
                  </a:moveTo>
                  <a:lnTo>
                    <a:pt x="330200" y="49530"/>
                  </a:lnTo>
                  <a:lnTo>
                    <a:pt x="330200" y="55879"/>
                  </a:lnTo>
                  <a:lnTo>
                    <a:pt x="335280" y="55879"/>
                  </a:lnTo>
                  <a:lnTo>
                    <a:pt x="335280" y="49530"/>
                  </a:lnTo>
                  <a:close/>
                </a:path>
                <a:path w="335280" h="261620">
                  <a:moveTo>
                    <a:pt x="3810" y="55880"/>
                  </a:moveTo>
                  <a:lnTo>
                    <a:pt x="0" y="558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55880"/>
                  </a:lnTo>
                  <a:close/>
                </a:path>
                <a:path w="335280" h="261620">
                  <a:moveTo>
                    <a:pt x="335280" y="55880"/>
                  </a:moveTo>
                  <a:lnTo>
                    <a:pt x="330200" y="55880"/>
                  </a:lnTo>
                  <a:lnTo>
                    <a:pt x="330200" y="87629"/>
                  </a:lnTo>
                  <a:lnTo>
                    <a:pt x="335280" y="87629"/>
                  </a:lnTo>
                  <a:lnTo>
                    <a:pt x="335280" y="55880"/>
                  </a:lnTo>
                  <a:close/>
                </a:path>
                <a:path w="335280" h="261620">
                  <a:moveTo>
                    <a:pt x="3810" y="87630"/>
                  </a:moveTo>
                  <a:lnTo>
                    <a:pt x="0" y="87630"/>
                  </a:lnTo>
                  <a:lnTo>
                    <a:pt x="0" y="149859"/>
                  </a:lnTo>
                  <a:lnTo>
                    <a:pt x="3810" y="149859"/>
                  </a:lnTo>
                  <a:lnTo>
                    <a:pt x="3810" y="87630"/>
                  </a:lnTo>
                  <a:close/>
                </a:path>
                <a:path w="335280" h="261620">
                  <a:moveTo>
                    <a:pt x="335280" y="87630"/>
                  </a:moveTo>
                  <a:lnTo>
                    <a:pt x="330200" y="87630"/>
                  </a:lnTo>
                  <a:lnTo>
                    <a:pt x="330200" y="149859"/>
                  </a:lnTo>
                  <a:lnTo>
                    <a:pt x="335280" y="149859"/>
                  </a:lnTo>
                  <a:lnTo>
                    <a:pt x="335280" y="87630"/>
                  </a:lnTo>
                  <a:close/>
                </a:path>
                <a:path w="335280" h="261620">
                  <a:moveTo>
                    <a:pt x="3810" y="149860"/>
                  </a:moveTo>
                  <a:lnTo>
                    <a:pt x="0" y="14986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49860"/>
                  </a:lnTo>
                  <a:close/>
                </a:path>
                <a:path w="335280" h="261620">
                  <a:moveTo>
                    <a:pt x="335280" y="149860"/>
                  </a:moveTo>
                  <a:lnTo>
                    <a:pt x="330200" y="149860"/>
                  </a:lnTo>
                  <a:lnTo>
                    <a:pt x="330200" y="189229"/>
                  </a:lnTo>
                  <a:lnTo>
                    <a:pt x="335280" y="189229"/>
                  </a:lnTo>
                  <a:lnTo>
                    <a:pt x="335280" y="149860"/>
                  </a:lnTo>
                  <a:close/>
                </a:path>
                <a:path w="335280" h="261620">
                  <a:moveTo>
                    <a:pt x="3810" y="189230"/>
                  </a:moveTo>
                  <a:lnTo>
                    <a:pt x="0" y="1892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89230"/>
                  </a:lnTo>
                  <a:close/>
                </a:path>
                <a:path w="335280" h="261620">
                  <a:moveTo>
                    <a:pt x="335280" y="189230"/>
                  </a:moveTo>
                  <a:lnTo>
                    <a:pt x="330200" y="189230"/>
                  </a:lnTo>
                  <a:lnTo>
                    <a:pt x="330200" y="220979"/>
                  </a:lnTo>
                  <a:lnTo>
                    <a:pt x="335280" y="220979"/>
                  </a:lnTo>
                  <a:lnTo>
                    <a:pt x="335280" y="189230"/>
                  </a:lnTo>
                  <a:close/>
                </a:path>
                <a:path w="335280" h="261620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335280" h="261620">
                  <a:moveTo>
                    <a:pt x="335280" y="220980"/>
                  </a:moveTo>
                  <a:lnTo>
                    <a:pt x="330200" y="220980"/>
                  </a:lnTo>
                  <a:lnTo>
                    <a:pt x="330200" y="227329"/>
                  </a:lnTo>
                  <a:lnTo>
                    <a:pt x="335280" y="227329"/>
                  </a:lnTo>
                  <a:lnTo>
                    <a:pt x="335280" y="220980"/>
                  </a:lnTo>
                  <a:close/>
                </a:path>
                <a:path w="335280" h="26162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35280" h="261620">
                  <a:moveTo>
                    <a:pt x="335280" y="227330"/>
                  </a:moveTo>
                  <a:lnTo>
                    <a:pt x="330200" y="227330"/>
                  </a:lnTo>
                  <a:lnTo>
                    <a:pt x="330200" y="233679"/>
                  </a:lnTo>
                  <a:lnTo>
                    <a:pt x="335280" y="233679"/>
                  </a:lnTo>
                  <a:lnTo>
                    <a:pt x="335280" y="227330"/>
                  </a:lnTo>
                  <a:close/>
                </a:path>
                <a:path w="335280" h="261620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35280" h="261620">
                  <a:moveTo>
                    <a:pt x="335280" y="233680"/>
                  </a:moveTo>
                  <a:lnTo>
                    <a:pt x="330200" y="233680"/>
                  </a:lnTo>
                  <a:lnTo>
                    <a:pt x="330200" y="240029"/>
                  </a:lnTo>
                  <a:lnTo>
                    <a:pt x="335280" y="240029"/>
                  </a:lnTo>
                  <a:lnTo>
                    <a:pt x="335280" y="233680"/>
                  </a:lnTo>
                  <a:close/>
                </a:path>
                <a:path w="335280" h="26162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35280" h="261620">
                  <a:moveTo>
                    <a:pt x="335280" y="240030"/>
                  </a:moveTo>
                  <a:lnTo>
                    <a:pt x="330200" y="240030"/>
                  </a:lnTo>
                  <a:lnTo>
                    <a:pt x="330200" y="246379"/>
                  </a:lnTo>
                  <a:lnTo>
                    <a:pt x="335280" y="246379"/>
                  </a:lnTo>
                  <a:lnTo>
                    <a:pt x="335280" y="240030"/>
                  </a:lnTo>
                  <a:close/>
                </a:path>
                <a:path w="335280" h="261620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80"/>
                  </a:lnTo>
                  <a:close/>
                </a:path>
                <a:path w="335280" h="261620">
                  <a:moveTo>
                    <a:pt x="335280" y="246380"/>
                  </a:moveTo>
                  <a:lnTo>
                    <a:pt x="330200" y="246380"/>
                  </a:lnTo>
                  <a:lnTo>
                    <a:pt x="330200" y="252729"/>
                  </a:lnTo>
                  <a:lnTo>
                    <a:pt x="335280" y="252729"/>
                  </a:lnTo>
                  <a:lnTo>
                    <a:pt x="335280" y="246380"/>
                  </a:lnTo>
                  <a:close/>
                </a:path>
                <a:path w="335280" h="26162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35280" y="259079"/>
                  </a:lnTo>
                  <a:lnTo>
                    <a:pt x="335280" y="256539"/>
                  </a:lnTo>
                  <a:lnTo>
                    <a:pt x="3810" y="256539"/>
                  </a:lnTo>
                  <a:lnTo>
                    <a:pt x="3810" y="252730"/>
                  </a:lnTo>
                  <a:close/>
                </a:path>
                <a:path w="335280" h="261620">
                  <a:moveTo>
                    <a:pt x="335280" y="252730"/>
                  </a:moveTo>
                  <a:lnTo>
                    <a:pt x="330200" y="252730"/>
                  </a:lnTo>
                  <a:lnTo>
                    <a:pt x="330200" y="256539"/>
                  </a:lnTo>
                  <a:lnTo>
                    <a:pt x="335280" y="256539"/>
                  </a:lnTo>
                  <a:lnTo>
                    <a:pt x="335280" y="252730"/>
                  </a:lnTo>
                  <a:close/>
                </a:path>
                <a:path w="335280" h="261620">
                  <a:moveTo>
                    <a:pt x="335280" y="259080"/>
                  </a:moveTo>
                  <a:lnTo>
                    <a:pt x="0" y="259080"/>
                  </a:lnTo>
                  <a:lnTo>
                    <a:pt x="0" y="261619"/>
                  </a:lnTo>
                  <a:lnTo>
                    <a:pt x="335280" y="261619"/>
                  </a:lnTo>
                  <a:lnTo>
                    <a:pt x="335280" y="259080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783079" y="3716020"/>
              <a:ext cx="326390" cy="252729"/>
            </a:xfrm>
            <a:custGeom>
              <a:avLst/>
              <a:gdLst/>
              <a:ahLst/>
              <a:cxnLst/>
              <a:rect l="l" t="t" r="r" b="b"/>
              <a:pathLst>
                <a:path w="326389" h="252729">
                  <a:moveTo>
                    <a:pt x="32638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6389" y="1269"/>
                  </a:lnTo>
                  <a:lnTo>
                    <a:pt x="326389" y="0"/>
                  </a:lnTo>
                  <a:close/>
                </a:path>
                <a:path w="326389" h="252729">
                  <a:moveTo>
                    <a:pt x="3263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lnTo>
                    <a:pt x="326389" y="2539"/>
                  </a:lnTo>
                  <a:lnTo>
                    <a:pt x="326389" y="1269"/>
                  </a:lnTo>
                  <a:close/>
                </a:path>
                <a:path w="326389" h="252729">
                  <a:moveTo>
                    <a:pt x="326389" y="2539"/>
                  </a:moveTo>
                  <a:lnTo>
                    <a:pt x="323850" y="2539"/>
                  </a:lnTo>
                  <a:lnTo>
                    <a:pt x="323850" y="7619"/>
                  </a:lnTo>
                  <a:lnTo>
                    <a:pt x="326389" y="7619"/>
                  </a:lnTo>
                  <a:lnTo>
                    <a:pt x="326389" y="2539"/>
                  </a:lnTo>
                  <a:close/>
                </a:path>
                <a:path w="326389" h="25272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26389" h="252729">
                  <a:moveTo>
                    <a:pt x="326389" y="7619"/>
                  </a:moveTo>
                  <a:lnTo>
                    <a:pt x="323850" y="7619"/>
                  </a:lnTo>
                  <a:lnTo>
                    <a:pt x="323850" y="13969"/>
                  </a:lnTo>
                  <a:lnTo>
                    <a:pt x="326389" y="13969"/>
                  </a:lnTo>
                  <a:lnTo>
                    <a:pt x="326389" y="7619"/>
                  </a:lnTo>
                  <a:close/>
                </a:path>
                <a:path w="326389" h="2527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26389" h="252729">
                  <a:moveTo>
                    <a:pt x="326389" y="13969"/>
                  </a:moveTo>
                  <a:lnTo>
                    <a:pt x="323850" y="13969"/>
                  </a:lnTo>
                  <a:lnTo>
                    <a:pt x="323850" y="20319"/>
                  </a:lnTo>
                  <a:lnTo>
                    <a:pt x="326389" y="20319"/>
                  </a:lnTo>
                  <a:lnTo>
                    <a:pt x="326389" y="13969"/>
                  </a:lnTo>
                  <a:close/>
                </a:path>
                <a:path w="326389" h="25272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26389" h="252729">
                  <a:moveTo>
                    <a:pt x="326389" y="20319"/>
                  </a:moveTo>
                  <a:lnTo>
                    <a:pt x="323850" y="20319"/>
                  </a:lnTo>
                  <a:lnTo>
                    <a:pt x="323850" y="26669"/>
                  </a:lnTo>
                  <a:lnTo>
                    <a:pt x="326389" y="26669"/>
                  </a:lnTo>
                  <a:lnTo>
                    <a:pt x="326389" y="20319"/>
                  </a:lnTo>
                  <a:close/>
                </a:path>
                <a:path w="326389" h="252729">
                  <a:moveTo>
                    <a:pt x="3809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6669"/>
                  </a:lnTo>
                  <a:close/>
                </a:path>
                <a:path w="326389" h="252729">
                  <a:moveTo>
                    <a:pt x="326389" y="26669"/>
                  </a:moveTo>
                  <a:lnTo>
                    <a:pt x="323850" y="26669"/>
                  </a:lnTo>
                  <a:lnTo>
                    <a:pt x="323850" y="31749"/>
                  </a:lnTo>
                  <a:lnTo>
                    <a:pt x="326389" y="31749"/>
                  </a:lnTo>
                  <a:lnTo>
                    <a:pt x="326389" y="26669"/>
                  </a:lnTo>
                  <a:close/>
                </a:path>
                <a:path w="326389" h="252729">
                  <a:moveTo>
                    <a:pt x="3809" y="31750"/>
                  </a:moveTo>
                  <a:lnTo>
                    <a:pt x="0" y="3175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1750"/>
                  </a:lnTo>
                  <a:close/>
                </a:path>
                <a:path w="326389" h="252729">
                  <a:moveTo>
                    <a:pt x="326389" y="31750"/>
                  </a:moveTo>
                  <a:lnTo>
                    <a:pt x="323850" y="31750"/>
                  </a:lnTo>
                  <a:lnTo>
                    <a:pt x="323850" y="45719"/>
                  </a:lnTo>
                  <a:lnTo>
                    <a:pt x="326389" y="45719"/>
                  </a:lnTo>
                  <a:lnTo>
                    <a:pt x="326389" y="31750"/>
                  </a:lnTo>
                  <a:close/>
                </a:path>
                <a:path w="326389" h="252729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326389" h="252729">
                  <a:moveTo>
                    <a:pt x="326389" y="45719"/>
                  </a:moveTo>
                  <a:lnTo>
                    <a:pt x="323850" y="45719"/>
                  </a:lnTo>
                  <a:lnTo>
                    <a:pt x="323850" y="52069"/>
                  </a:lnTo>
                  <a:lnTo>
                    <a:pt x="326389" y="52069"/>
                  </a:lnTo>
                  <a:lnTo>
                    <a:pt x="326389" y="45719"/>
                  </a:lnTo>
                  <a:close/>
                </a:path>
                <a:path w="326389" h="252729">
                  <a:moveTo>
                    <a:pt x="3809" y="52069"/>
                  </a:moveTo>
                  <a:lnTo>
                    <a:pt x="0" y="52069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52069"/>
                  </a:lnTo>
                  <a:close/>
                </a:path>
                <a:path w="326389" h="252729">
                  <a:moveTo>
                    <a:pt x="326389" y="52069"/>
                  </a:moveTo>
                  <a:lnTo>
                    <a:pt x="323850" y="52069"/>
                  </a:lnTo>
                  <a:lnTo>
                    <a:pt x="323850" y="83819"/>
                  </a:lnTo>
                  <a:lnTo>
                    <a:pt x="326389" y="83819"/>
                  </a:lnTo>
                  <a:lnTo>
                    <a:pt x="326389" y="52069"/>
                  </a:lnTo>
                  <a:close/>
                </a:path>
                <a:path w="326389" h="252729">
                  <a:moveTo>
                    <a:pt x="3809" y="83819"/>
                  </a:moveTo>
                  <a:lnTo>
                    <a:pt x="0" y="83819"/>
                  </a:lnTo>
                  <a:lnTo>
                    <a:pt x="0" y="146049"/>
                  </a:lnTo>
                  <a:lnTo>
                    <a:pt x="3809" y="146049"/>
                  </a:lnTo>
                  <a:lnTo>
                    <a:pt x="3809" y="83819"/>
                  </a:lnTo>
                  <a:close/>
                </a:path>
                <a:path w="326389" h="252729">
                  <a:moveTo>
                    <a:pt x="326389" y="83819"/>
                  </a:moveTo>
                  <a:lnTo>
                    <a:pt x="323850" y="83819"/>
                  </a:lnTo>
                  <a:lnTo>
                    <a:pt x="323850" y="146049"/>
                  </a:lnTo>
                  <a:lnTo>
                    <a:pt x="326389" y="146049"/>
                  </a:lnTo>
                  <a:lnTo>
                    <a:pt x="326389" y="83819"/>
                  </a:lnTo>
                  <a:close/>
                </a:path>
                <a:path w="326389" h="252729">
                  <a:moveTo>
                    <a:pt x="3809" y="146050"/>
                  </a:moveTo>
                  <a:lnTo>
                    <a:pt x="0" y="14605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46050"/>
                  </a:lnTo>
                  <a:close/>
                </a:path>
                <a:path w="326389" h="252729">
                  <a:moveTo>
                    <a:pt x="326389" y="146050"/>
                  </a:moveTo>
                  <a:lnTo>
                    <a:pt x="323850" y="146050"/>
                  </a:lnTo>
                  <a:lnTo>
                    <a:pt x="323850" y="185419"/>
                  </a:lnTo>
                  <a:lnTo>
                    <a:pt x="326389" y="185419"/>
                  </a:lnTo>
                  <a:lnTo>
                    <a:pt x="326389" y="146050"/>
                  </a:lnTo>
                  <a:close/>
                </a:path>
                <a:path w="326389" h="252729">
                  <a:moveTo>
                    <a:pt x="3809" y="185419"/>
                  </a:moveTo>
                  <a:lnTo>
                    <a:pt x="0" y="1854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85419"/>
                  </a:lnTo>
                  <a:close/>
                </a:path>
                <a:path w="326389" h="252729">
                  <a:moveTo>
                    <a:pt x="326389" y="185419"/>
                  </a:moveTo>
                  <a:lnTo>
                    <a:pt x="323850" y="185419"/>
                  </a:lnTo>
                  <a:lnTo>
                    <a:pt x="323850" y="217169"/>
                  </a:lnTo>
                  <a:lnTo>
                    <a:pt x="326389" y="217169"/>
                  </a:lnTo>
                  <a:lnTo>
                    <a:pt x="326389" y="185419"/>
                  </a:lnTo>
                  <a:close/>
                </a:path>
                <a:path w="326389" h="252729">
                  <a:moveTo>
                    <a:pt x="380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7169"/>
                  </a:lnTo>
                  <a:close/>
                </a:path>
                <a:path w="326389" h="252729">
                  <a:moveTo>
                    <a:pt x="326389" y="217169"/>
                  </a:moveTo>
                  <a:lnTo>
                    <a:pt x="323850" y="217169"/>
                  </a:lnTo>
                  <a:lnTo>
                    <a:pt x="323850" y="223519"/>
                  </a:lnTo>
                  <a:lnTo>
                    <a:pt x="326389" y="223519"/>
                  </a:lnTo>
                  <a:lnTo>
                    <a:pt x="326389" y="217169"/>
                  </a:lnTo>
                  <a:close/>
                </a:path>
                <a:path w="326389" h="252729">
                  <a:moveTo>
                    <a:pt x="380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3519"/>
                  </a:lnTo>
                  <a:close/>
                </a:path>
                <a:path w="326389" h="252729">
                  <a:moveTo>
                    <a:pt x="326389" y="223519"/>
                  </a:moveTo>
                  <a:lnTo>
                    <a:pt x="323850" y="223519"/>
                  </a:lnTo>
                  <a:lnTo>
                    <a:pt x="323850" y="229869"/>
                  </a:lnTo>
                  <a:lnTo>
                    <a:pt x="326389" y="229869"/>
                  </a:lnTo>
                  <a:lnTo>
                    <a:pt x="326389" y="223519"/>
                  </a:lnTo>
                  <a:close/>
                </a:path>
                <a:path w="326389" h="252729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69"/>
                  </a:lnTo>
                  <a:close/>
                </a:path>
                <a:path w="326389" h="252729">
                  <a:moveTo>
                    <a:pt x="326389" y="229869"/>
                  </a:moveTo>
                  <a:lnTo>
                    <a:pt x="323850" y="229869"/>
                  </a:lnTo>
                  <a:lnTo>
                    <a:pt x="323850" y="236219"/>
                  </a:lnTo>
                  <a:lnTo>
                    <a:pt x="326389" y="236219"/>
                  </a:lnTo>
                  <a:lnTo>
                    <a:pt x="326389" y="229869"/>
                  </a:lnTo>
                  <a:close/>
                </a:path>
                <a:path w="326389" h="252729">
                  <a:moveTo>
                    <a:pt x="380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19"/>
                  </a:lnTo>
                  <a:close/>
                </a:path>
                <a:path w="326389" h="252729">
                  <a:moveTo>
                    <a:pt x="326389" y="236219"/>
                  </a:moveTo>
                  <a:lnTo>
                    <a:pt x="323850" y="236219"/>
                  </a:lnTo>
                  <a:lnTo>
                    <a:pt x="323850" y="242569"/>
                  </a:lnTo>
                  <a:lnTo>
                    <a:pt x="326389" y="242569"/>
                  </a:lnTo>
                  <a:lnTo>
                    <a:pt x="326389" y="236219"/>
                  </a:lnTo>
                  <a:close/>
                </a:path>
                <a:path w="326389" h="252729">
                  <a:moveTo>
                    <a:pt x="380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69"/>
                  </a:lnTo>
                  <a:close/>
                </a:path>
                <a:path w="326389" h="252729">
                  <a:moveTo>
                    <a:pt x="326389" y="242569"/>
                  </a:moveTo>
                  <a:lnTo>
                    <a:pt x="323850" y="242569"/>
                  </a:lnTo>
                  <a:lnTo>
                    <a:pt x="323850" y="248919"/>
                  </a:lnTo>
                  <a:lnTo>
                    <a:pt x="326389" y="248919"/>
                  </a:lnTo>
                  <a:lnTo>
                    <a:pt x="326389" y="242569"/>
                  </a:lnTo>
                  <a:close/>
                </a:path>
                <a:path w="326389" h="252729">
                  <a:moveTo>
                    <a:pt x="3809" y="248919"/>
                  </a:moveTo>
                  <a:lnTo>
                    <a:pt x="0" y="248919"/>
                  </a:lnTo>
                  <a:lnTo>
                    <a:pt x="0" y="252729"/>
                  </a:lnTo>
                  <a:lnTo>
                    <a:pt x="326389" y="252729"/>
                  </a:lnTo>
                  <a:lnTo>
                    <a:pt x="326389" y="250189"/>
                  </a:lnTo>
                  <a:lnTo>
                    <a:pt x="3809" y="250189"/>
                  </a:lnTo>
                  <a:lnTo>
                    <a:pt x="3809" y="248919"/>
                  </a:lnTo>
                  <a:close/>
                </a:path>
                <a:path w="326389" h="252729">
                  <a:moveTo>
                    <a:pt x="326389" y="248919"/>
                  </a:moveTo>
                  <a:lnTo>
                    <a:pt x="323850" y="248919"/>
                  </a:lnTo>
                  <a:lnTo>
                    <a:pt x="323850" y="250189"/>
                  </a:lnTo>
                  <a:lnTo>
                    <a:pt x="326389" y="250189"/>
                  </a:lnTo>
                  <a:lnTo>
                    <a:pt x="326389" y="248919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786890" y="3718560"/>
              <a:ext cx="320040" cy="247650"/>
            </a:xfrm>
            <a:custGeom>
              <a:avLst/>
              <a:gdLst/>
              <a:ahLst/>
              <a:cxnLst/>
              <a:rect l="l" t="t" r="r" b="b"/>
              <a:pathLst>
                <a:path w="320039" h="247650">
                  <a:moveTo>
                    <a:pt x="3200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20040" y="3809"/>
                  </a:lnTo>
                  <a:lnTo>
                    <a:pt x="320040" y="0"/>
                  </a:lnTo>
                  <a:close/>
                </a:path>
                <a:path w="320039" h="247650">
                  <a:moveTo>
                    <a:pt x="320040" y="3809"/>
                  </a:moveTo>
                  <a:lnTo>
                    <a:pt x="316230" y="3809"/>
                  </a:lnTo>
                  <a:lnTo>
                    <a:pt x="316230" y="5079"/>
                  </a:lnTo>
                  <a:lnTo>
                    <a:pt x="320040" y="5079"/>
                  </a:lnTo>
                  <a:lnTo>
                    <a:pt x="320040" y="3809"/>
                  </a:lnTo>
                  <a:close/>
                </a:path>
                <a:path w="320039" h="24765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20039" h="247650">
                  <a:moveTo>
                    <a:pt x="320040" y="5080"/>
                  </a:moveTo>
                  <a:lnTo>
                    <a:pt x="316230" y="5080"/>
                  </a:lnTo>
                  <a:lnTo>
                    <a:pt x="316230" y="11429"/>
                  </a:lnTo>
                  <a:lnTo>
                    <a:pt x="320040" y="11429"/>
                  </a:lnTo>
                  <a:lnTo>
                    <a:pt x="320040" y="5080"/>
                  </a:lnTo>
                  <a:close/>
                </a:path>
                <a:path w="320039" h="24765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20039" h="247650">
                  <a:moveTo>
                    <a:pt x="320040" y="11430"/>
                  </a:moveTo>
                  <a:lnTo>
                    <a:pt x="316230" y="11430"/>
                  </a:lnTo>
                  <a:lnTo>
                    <a:pt x="316230" y="17779"/>
                  </a:lnTo>
                  <a:lnTo>
                    <a:pt x="320040" y="17779"/>
                  </a:lnTo>
                  <a:lnTo>
                    <a:pt x="320040" y="11430"/>
                  </a:lnTo>
                  <a:close/>
                </a:path>
                <a:path w="320039" h="2476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20039" h="247650">
                  <a:moveTo>
                    <a:pt x="320040" y="17780"/>
                  </a:moveTo>
                  <a:lnTo>
                    <a:pt x="316230" y="17780"/>
                  </a:lnTo>
                  <a:lnTo>
                    <a:pt x="316230" y="24129"/>
                  </a:lnTo>
                  <a:lnTo>
                    <a:pt x="320040" y="24129"/>
                  </a:lnTo>
                  <a:lnTo>
                    <a:pt x="320040" y="17780"/>
                  </a:lnTo>
                  <a:close/>
                </a:path>
                <a:path w="320039" h="247650">
                  <a:moveTo>
                    <a:pt x="381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4130"/>
                  </a:lnTo>
                  <a:close/>
                </a:path>
                <a:path w="320039" h="247650">
                  <a:moveTo>
                    <a:pt x="320040" y="24130"/>
                  </a:moveTo>
                  <a:lnTo>
                    <a:pt x="316230" y="24130"/>
                  </a:lnTo>
                  <a:lnTo>
                    <a:pt x="316230" y="29209"/>
                  </a:lnTo>
                  <a:lnTo>
                    <a:pt x="320040" y="29209"/>
                  </a:lnTo>
                  <a:lnTo>
                    <a:pt x="320040" y="24130"/>
                  </a:lnTo>
                  <a:close/>
                </a:path>
                <a:path w="320039" h="247650">
                  <a:moveTo>
                    <a:pt x="3810" y="29210"/>
                  </a:moveTo>
                  <a:lnTo>
                    <a:pt x="0" y="2921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29210"/>
                  </a:lnTo>
                  <a:close/>
                </a:path>
                <a:path w="320039" h="247650">
                  <a:moveTo>
                    <a:pt x="320040" y="29210"/>
                  </a:moveTo>
                  <a:lnTo>
                    <a:pt x="316230" y="29210"/>
                  </a:lnTo>
                  <a:lnTo>
                    <a:pt x="316230" y="43179"/>
                  </a:lnTo>
                  <a:lnTo>
                    <a:pt x="320040" y="43179"/>
                  </a:lnTo>
                  <a:lnTo>
                    <a:pt x="320040" y="29210"/>
                  </a:lnTo>
                  <a:close/>
                </a:path>
                <a:path w="320039" h="2476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20039" h="247650">
                  <a:moveTo>
                    <a:pt x="320040" y="43180"/>
                  </a:moveTo>
                  <a:lnTo>
                    <a:pt x="316230" y="43180"/>
                  </a:lnTo>
                  <a:lnTo>
                    <a:pt x="316230" y="49529"/>
                  </a:lnTo>
                  <a:lnTo>
                    <a:pt x="320040" y="49529"/>
                  </a:lnTo>
                  <a:lnTo>
                    <a:pt x="320040" y="43180"/>
                  </a:lnTo>
                  <a:close/>
                </a:path>
                <a:path w="320039" h="247650">
                  <a:moveTo>
                    <a:pt x="3810" y="49530"/>
                  </a:moveTo>
                  <a:lnTo>
                    <a:pt x="0" y="495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49530"/>
                  </a:lnTo>
                  <a:close/>
                </a:path>
                <a:path w="320039" h="247650">
                  <a:moveTo>
                    <a:pt x="320040" y="49530"/>
                  </a:moveTo>
                  <a:lnTo>
                    <a:pt x="316230" y="49530"/>
                  </a:lnTo>
                  <a:lnTo>
                    <a:pt x="316230" y="81279"/>
                  </a:lnTo>
                  <a:lnTo>
                    <a:pt x="320040" y="81279"/>
                  </a:lnTo>
                  <a:lnTo>
                    <a:pt x="320040" y="49530"/>
                  </a:lnTo>
                  <a:close/>
                </a:path>
                <a:path w="320039" h="247650">
                  <a:moveTo>
                    <a:pt x="3810" y="81280"/>
                  </a:moveTo>
                  <a:lnTo>
                    <a:pt x="0" y="81280"/>
                  </a:lnTo>
                  <a:lnTo>
                    <a:pt x="0" y="143509"/>
                  </a:lnTo>
                  <a:lnTo>
                    <a:pt x="3810" y="143509"/>
                  </a:lnTo>
                  <a:lnTo>
                    <a:pt x="3810" y="81280"/>
                  </a:lnTo>
                  <a:close/>
                </a:path>
                <a:path w="320039" h="247650">
                  <a:moveTo>
                    <a:pt x="320040" y="81280"/>
                  </a:moveTo>
                  <a:lnTo>
                    <a:pt x="316230" y="81280"/>
                  </a:lnTo>
                  <a:lnTo>
                    <a:pt x="316230" y="143509"/>
                  </a:lnTo>
                  <a:lnTo>
                    <a:pt x="320040" y="143509"/>
                  </a:lnTo>
                  <a:lnTo>
                    <a:pt x="320040" y="81280"/>
                  </a:lnTo>
                  <a:close/>
                </a:path>
                <a:path w="320039" h="247650">
                  <a:moveTo>
                    <a:pt x="3810" y="143510"/>
                  </a:moveTo>
                  <a:lnTo>
                    <a:pt x="0" y="14351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43510"/>
                  </a:lnTo>
                  <a:close/>
                </a:path>
                <a:path w="320039" h="247650">
                  <a:moveTo>
                    <a:pt x="320040" y="143510"/>
                  </a:moveTo>
                  <a:lnTo>
                    <a:pt x="316230" y="143510"/>
                  </a:lnTo>
                  <a:lnTo>
                    <a:pt x="316230" y="182879"/>
                  </a:lnTo>
                  <a:lnTo>
                    <a:pt x="320040" y="182879"/>
                  </a:lnTo>
                  <a:lnTo>
                    <a:pt x="320040" y="143510"/>
                  </a:lnTo>
                  <a:close/>
                </a:path>
                <a:path w="320039" h="247650">
                  <a:moveTo>
                    <a:pt x="3810" y="182880"/>
                  </a:moveTo>
                  <a:lnTo>
                    <a:pt x="0" y="1828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82880"/>
                  </a:lnTo>
                  <a:close/>
                </a:path>
                <a:path w="320039" h="247650">
                  <a:moveTo>
                    <a:pt x="320040" y="182880"/>
                  </a:moveTo>
                  <a:lnTo>
                    <a:pt x="316230" y="182880"/>
                  </a:lnTo>
                  <a:lnTo>
                    <a:pt x="316230" y="214629"/>
                  </a:lnTo>
                  <a:lnTo>
                    <a:pt x="320040" y="214629"/>
                  </a:lnTo>
                  <a:lnTo>
                    <a:pt x="320040" y="182880"/>
                  </a:lnTo>
                  <a:close/>
                </a:path>
                <a:path w="320039" h="247650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20039" h="247650">
                  <a:moveTo>
                    <a:pt x="320040" y="214630"/>
                  </a:moveTo>
                  <a:lnTo>
                    <a:pt x="316230" y="214630"/>
                  </a:lnTo>
                  <a:lnTo>
                    <a:pt x="316230" y="220979"/>
                  </a:lnTo>
                  <a:lnTo>
                    <a:pt x="320040" y="220979"/>
                  </a:lnTo>
                  <a:lnTo>
                    <a:pt x="320040" y="214630"/>
                  </a:lnTo>
                  <a:close/>
                </a:path>
                <a:path w="320039" h="247650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320039" h="247650">
                  <a:moveTo>
                    <a:pt x="320040" y="220980"/>
                  </a:moveTo>
                  <a:lnTo>
                    <a:pt x="316230" y="220980"/>
                  </a:lnTo>
                  <a:lnTo>
                    <a:pt x="316230" y="227329"/>
                  </a:lnTo>
                  <a:lnTo>
                    <a:pt x="320040" y="227329"/>
                  </a:lnTo>
                  <a:lnTo>
                    <a:pt x="320040" y="220980"/>
                  </a:lnTo>
                  <a:close/>
                </a:path>
                <a:path w="320039" h="24765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20039" h="247650">
                  <a:moveTo>
                    <a:pt x="320040" y="227330"/>
                  </a:moveTo>
                  <a:lnTo>
                    <a:pt x="316230" y="227330"/>
                  </a:lnTo>
                  <a:lnTo>
                    <a:pt x="316230" y="233679"/>
                  </a:lnTo>
                  <a:lnTo>
                    <a:pt x="320040" y="233679"/>
                  </a:lnTo>
                  <a:lnTo>
                    <a:pt x="320040" y="227330"/>
                  </a:lnTo>
                  <a:close/>
                </a:path>
                <a:path w="320039" h="247650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20039" h="247650">
                  <a:moveTo>
                    <a:pt x="320040" y="233680"/>
                  </a:moveTo>
                  <a:lnTo>
                    <a:pt x="316230" y="233680"/>
                  </a:lnTo>
                  <a:lnTo>
                    <a:pt x="316230" y="240029"/>
                  </a:lnTo>
                  <a:lnTo>
                    <a:pt x="320040" y="240029"/>
                  </a:lnTo>
                  <a:lnTo>
                    <a:pt x="320040" y="233680"/>
                  </a:lnTo>
                  <a:close/>
                </a:path>
                <a:path w="320039" h="24765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20040" y="246379"/>
                  </a:lnTo>
                  <a:lnTo>
                    <a:pt x="320040" y="243839"/>
                  </a:lnTo>
                  <a:lnTo>
                    <a:pt x="3810" y="243839"/>
                  </a:lnTo>
                  <a:lnTo>
                    <a:pt x="3810" y="240030"/>
                  </a:lnTo>
                  <a:close/>
                </a:path>
                <a:path w="320039" h="247650">
                  <a:moveTo>
                    <a:pt x="320040" y="240030"/>
                  </a:moveTo>
                  <a:lnTo>
                    <a:pt x="316230" y="240030"/>
                  </a:lnTo>
                  <a:lnTo>
                    <a:pt x="316230" y="243839"/>
                  </a:lnTo>
                  <a:lnTo>
                    <a:pt x="320040" y="243839"/>
                  </a:lnTo>
                  <a:lnTo>
                    <a:pt x="320040" y="240030"/>
                  </a:lnTo>
                  <a:close/>
                </a:path>
                <a:path w="320039" h="247650">
                  <a:moveTo>
                    <a:pt x="320040" y="246380"/>
                  </a:moveTo>
                  <a:lnTo>
                    <a:pt x="0" y="246380"/>
                  </a:lnTo>
                  <a:lnTo>
                    <a:pt x="0" y="247650"/>
                  </a:lnTo>
                  <a:lnTo>
                    <a:pt x="320040" y="247650"/>
                  </a:lnTo>
                  <a:lnTo>
                    <a:pt x="320040" y="246380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790699" y="3722370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19" h="240029">
                  <a:moveTo>
                    <a:pt x="3124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2419" y="1269"/>
                  </a:lnTo>
                  <a:lnTo>
                    <a:pt x="312419" y="0"/>
                  </a:lnTo>
                  <a:close/>
                </a:path>
                <a:path w="312419" h="240029">
                  <a:moveTo>
                    <a:pt x="3124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12419" y="3809"/>
                  </a:lnTo>
                  <a:lnTo>
                    <a:pt x="312419" y="1269"/>
                  </a:lnTo>
                  <a:close/>
                </a:path>
                <a:path w="312419" h="240029">
                  <a:moveTo>
                    <a:pt x="312419" y="3809"/>
                  </a:moveTo>
                  <a:lnTo>
                    <a:pt x="308610" y="3809"/>
                  </a:lnTo>
                  <a:lnTo>
                    <a:pt x="308610" y="7619"/>
                  </a:lnTo>
                  <a:lnTo>
                    <a:pt x="312419" y="7619"/>
                  </a:lnTo>
                  <a:lnTo>
                    <a:pt x="312419" y="3809"/>
                  </a:lnTo>
                  <a:close/>
                </a:path>
                <a:path w="312419" h="2400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12419" h="240029">
                  <a:moveTo>
                    <a:pt x="312419" y="7619"/>
                  </a:moveTo>
                  <a:lnTo>
                    <a:pt x="308610" y="7619"/>
                  </a:lnTo>
                  <a:lnTo>
                    <a:pt x="308610" y="13969"/>
                  </a:lnTo>
                  <a:lnTo>
                    <a:pt x="312419" y="13969"/>
                  </a:lnTo>
                  <a:lnTo>
                    <a:pt x="312419" y="7619"/>
                  </a:lnTo>
                  <a:close/>
                </a:path>
                <a:path w="312419" h="2400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12419" h="240029">
                  <a:moveTo>
                    <a:pt x="312419" y="13969"/>
                  </a:moveTo>
                  <a:lnTo>
                    <a:pt x="308610" y="13969"/>
                  </a:lnTo>
                  <a:lnTo>
                    <a:pt x="308610" y="20319"/>
                  </a:lnTo>
                  <a:lnTo>
                    <a:pt x="312419" y="20319"/>
                  </a:lnTo>
                  <a:lnTo>
                    <a:pt x="312419" y="13969"/>
                  </a:lnTo>
                  <a:close/>
                </a:path>
                <a:path w="312419" h="240029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312419" h="240029">
                  <a:moveTo>
                    <a:pt x="312419" y="20319"/>
                  </a:moveTo>
                  <a:lnTo>
                    <a:pt x="308610" y="20319"/>
                  </a:lnTo>
                  <a:lnTo>
                    <a:pt x="308610" y="25399"/>
                  </a:lnTo>
                  <a:lnTo>
                    <a:pt x="312419" y="25399"/>
                  </a:lnTo>
                  <a:lnTo>
                    <a:pt x="312419" y="20319"/>
                  </a:lnTo>
                  <a:close/>
                </a:path>
                <a:path w="312419" h="240029">
                  <a:moveTo>
                    <a:pt x="3810" y="25400"/>
                  </a:moveTo>
                  <a:lnTo>
                    <a:pt x="0" y="254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25400"/>
                  </a:lnTo>
                  <a:close/>
                </a:path>
                <a:path w="312419" h="240029">
                  <a:moveTo>
                    <a:pt x="312419" y="25400"/>
                  </a:moveTo>
                  <a:lnTo>
                    <a:pt x="308610" y="25400"/>
                  </a:lnTo>
                  <a:lnTo>
                    <a:pt x="308610" y="39369"/>
                  </a:lnTo>
                  <a:lnTo>
                    <a:pt x="312419" y="39369"/>
                  </a:lnTo>
                  <a:lnTo>
                    <a:pt x="312419" y="25400"/>
                  </a:lnTo>
                  <a:close/>
                </a:path>
                <a:path w="312419" h="2400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12419" h="240029">
                  <a:moveTo>
                    <a:pt x="312419" y="39369"/>
                  </a:moveTo>
                  <a:lnTo>
                    <a:pt x="308610" y="39369"/>
                  </a:lnTo>
                  <a:lnTo>
                    <a:pt x="308610" y="45719"/>
                  </a:lnTo>
                  <a:lnTo>
                    <a:pt x="312419" y="45719"/>
                  </a:lnTo>
                  <a:lnTo>
                    <a:pt x="312419" y="39369"/>
                  </a:lnTo>
                  <a:close/>
                </a:path>
                <a:path w="312419" h="240029">
                  <a:moveTo>
                    <a:pt x="3810" y="45719"/>
                  </a:moveTo>
                  <a:lnTo>
                    <a:pt x="0" y="4571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45719"/>
                  </a:lnTo>
                  <a:close/>
                </a:path>
                <a:path w="312419" h="240029">
                  <a:moveTo>
                    <a:pt x="312419" y="45719"/>
                  </a:moveTo>
                  <a:lnTo>
                    <a:pt x="308610" y="45719"/>
                  </a:lnTo>
                  <a:lnTo>
                    <a:pt x="308610" y="77469"/>
                  </a:lnTo>
                  <a:lnTo>
                    <a:pt x="312419" y="77469"/>
                  </a:lnTo>
                  <a:lnTo>
                    <a:pt x="312419" y="45719"/>
                  </a:lnTo>
                  <a:close/>
                </a:path>
                <a:path w="312419" h="240029">
                  <a:moveTo>
                    <a:pt x="3810" y="77469"/>
                  </a:moveTo>
                  <a:lnTo>
                    <a:pt x="0" y="7746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77469"/>
                  </a:lnTo>
                  <a:close/>
                </a:path>
                <a:path w="312419" h="240029">
                  <a:moveTo>
                    <a:pt x="312419" y="77469"/>
                  </a:moveTo>
                  <a:lnTo>
                    <a:pt x="308610" y="77469"/>
                  </a:lnTo>
                  <a:lnTo>
                    <a:pt x="308610" y="139699"/>
                  </a:lnTo>
                  <a:lnTo>
                    <a:pt x="312419" y="139699"/>
                  </a:lnTo>
                  <a:lnTo>
                    <a:pt x="312419" y="77469"/>
                  </a:lnTo>
                  <a:close/>
                </a:path>
                <a:path w="312419" h="240029">
                  <a:moveTo>
                    <a:pt x="3810" y="139700"/>
                  </a:moveTo>
                  <a:lnTo>
                    <a:pt x="0" y="13970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39700"/>
                  </a:lnTo>
                  <a:close/>
                </a:path>
                <a:path w="312419" h="240029">
                  <a:moveTo>
                    <a:pt x="312419" y="139700"/>
                  </a:moveTo>
                  <a:lnTo>
                    <a:pt x="308610" y="139700"/>
                  </a:lnTo>
                  <a:lnTo>
                    <a:pt x="308610" y="179069"/>
                  </a:lnTo>
                  <a:lnTo>
                    <a:pt x="312419" y="179069"/>
                  </a:lnTo>
                  <a:lnTo>
                    <a:pt x="312419" y="139700"/>
                  </a:lnTo>
                  <a:close/>
                </a:path>
                <a:path w="312419" h="240029">
                  <a:moveTo>
                    <a:pt x="3810" y="179069"/>
                  </a:moveTo>
                  <a:lnTo>
                    <a:pt x="0" y="179069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179069"/>
                  </a:lnTo>
                  <a:close/>
                </a:path>
                <a:path w="312419" h="240029">
                  <a:moveTo>
                    <a:pt x="312419" y="179069"/>
                  </a:moveTo>
                  <a:lnTo>
                    <a:pt x="308610" y="179069"/>
                  </a:lnTo>
                  <a:lnTo>
                    <a:pt x="308610" y="210819"/>
                  </a:lnTo>
                  <a:lnTo>
                    <a:pt x="312419" y="210819"/>
                  </a:lnTo>
                  <a:lnTo>
                    <a:pt x="312419" y="179069"/>
                  </a:lnTo>
                  <a:close/>
                </a:path>
                <a:path w="312419" h="240029">
                  <a:moveTo>
                    <a:pt x="381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210819"/>
                  </a:lnTo>
                  <a:close/>
                </a:path>
                <a:path w="312419" h="240029">
                  <a:moveTo>
                    <a:pt x="312419" y="210819"/>
                  </a:moveTo>
                  <a:lnTo>
                    <a:pt x="308610" y="210819"/>
                  </a:lnTo>
                  <a:lnTo>
                    <a:pt x="308610" y="217169"/>
                  </a:lnTo>
                  <a:lnTo>
                    <a:pt x="312419" y="217169"/>
                  </a:lnTo>
                  <a:lnTo>
                    <a:pt x="312419" y="210819"/>
                  </a:lnTo>
                  <a:close/>
                </a:path>
                <a:path w="312419" h="240029">
                  <a:moveTo>
                    <a:pt x="381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69"/>
                  </a:lnTo>
                  <a:close/>
                </a:path>
                <a:path w="312419" h="240029">
                  <a:moveTo>
                    <a:pt x="312419" y="217169"/>
                  </a:moveTo>
                  <a:lnTo>
                    <a:pt x="308610" y="217169"/>
                  </a:lnTo>
                  <a:lnTo>
                    <a:pt x="308610" y="223519"/>
                  </a:lnTo>
                  <a:lnTo>
                    <a:pt x="312419" y="223519"/>
                  </a:lnTo>
                  <a:lnTo>
                    <a:pt x="312419" y="217169"/>
                  </a:lnTo>
                  <a:close/>
                </a:path>
                <a:path w="312419" h="24002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12419" h="240029">
                  <a:moveTo>
                    <a:pt x="312419" y="223519"/>
                  </a:moveTo>
                  <a:lnTo>
                    <a:pt x="308610" y="223519"/>
                  </a:lnTo>
                  <a:lnTo>
                    <a:pt x="308610" y="229869"/>
                  </a:lnTo>
                  <a:lnTo>
                    <a:pt x="312419" y="229869"/>
                  </a:lnTo>
                  <a:lnTo>
                    <a:pt x="312419" y="223519"/>
                  </a:lnTo>
                  <a:close/>
                </a:path>
                <a:path w="312419" h="2400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12419" h="240029">
                  <a:moveTo>
                    <a:pt x="312419" y="229869"/>
                  </a:moveTo>
                  <a:lnTo>
                    <a:pt x="308610" y="229869"/>
                  </a:lnTo>
                  <a:lnTo>
                    <a:pt x="308610" y="236219"/>
                  </a:lnTo>
                  <a:lnTo>
                    <a:pt x="312419" y="236219"/>
                  </a:lnTo>
                  <a:lnTo>
                    <a:pt x="312419" y="229869"/>
                  </a:lnTo>
                  <a:close/>
                </a:path>
                <a:path w="312419" h="240029">
                  <a:moveTo>
                    <a:pt x="312419" y="236219"/>
                  </a:moveTo>
                  <a:lnTo>
                    <a:pt x="0" y="236219"/>
                  </a:lnTo>
                  <a:lnTo>
                    <a:pt x="0" y="240029"/>
                  </a:lnTo>
                  <a:lnTo>
                    <a:pt x="312419" y="240029"/>
                  </a:lnTo>
                  <a:lnTo>
                    <a:pt x="312419" y="236219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794509" y="372618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0989" y="3810"/>
                  </a:lnTo>
                  <a:lnTo>
                    <a:pt x="300989" y="10160"/>
                  </a:lnTo>
                  <a:lnTo>
                    <a:pt x="304800" y="10160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304800" h="232410">
                  <a:moveTo>
                    <a:pt x="304800" y="10160"/>
                  </a:moveTo>
                  <a:lnTo>
                    <a:pt x="300989" y="10160"/>
                  </a:lnTo>
                  <a:lnTo>
                    <a:pt x="300989" y="16510"/>
                  </a:lnTo>
                  <a:lnTo>
                    <a:pt x="304800" y="16510"/>
                  </a:lnTo>
                  <a:lnTo>
                    <a:pt x="304800" y="10160"/>
                  </a:lnTo>
                  <a:close/>
                </a:path>
                <a:path w="304800" h="232410">
                  <a:moveTo>
                    <a:pt x="253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2539" y="21590"/>
                  </a:lnTo>
                  <a:lnTo>
                    <a:pt x="2539" y="1651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0989" y="16510"/>
                  </a:lnTo>
                  <a:lnTo>
                    <a:pt x="300989" y="21590"/>
                  </a:lnTo>
                  <a:lnTo>
                    <a:pt x="304800" y="2159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2539" y="21590"/>
                  </a:moveTo>
                  <a:lnTo>
                    <a:pt x="0" y="2159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1590"/>
                  </a:lnTo>
                  <a:close/>
                </a:path>
                <a:path w="304800" h="232410">
                  <a:moveTo>
                    <a:pt x="304800" y="21590"/>
                  </a:moveTo>
                  <a:lnTo>
                    <a:pt x="300989" y="21590"/>
                  </a:lnTo>
                  <a:lnTo>
                    <a:pt x="300989" y="35560"/>
                  </a:lnTo>
                  <a:lnTo>
                    <a:pt x="304800" y="35560"/>
                  </a:lnTo>
                  <a:lnTo>
                    <a:pt x="304800" y="21590"/>
                  </a:lnTo>
                  <a:close/>
                </a:path>
                <a:path w="304800" h="232410">
                  <a:moveTo>
                    <a:pt x="253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39" y="41910"/>
                  </a:lnTo>
                  <a:lnTo>
                    <a:pt x="2539" y="35560"/>
                  </a:lnTo>
                  <a:close/>
                </a:path>
                <a:path w="304800" h="232410">
                  <a:moveTo>
                    <a:pt x="304800" y="35560"/>
                  </a:moveTo>
                  <a:lnTo>
                    <a:pt x="300989" y="35560"/>
                  </a:lnTo>
                  <a:lnTo>
                    <a:pt x="300989" y="41910"/>
                  </a:lnTo>
                  <a:lnTo>
                    <a:pt x="304800" y="41910"/>
                  </a:lnTo>
                  <a:lnTo>
                    <a:pt x="304800" y="35560"/>
                  </a:lnTo>
                  <a:close/>
                </a:path>
                <a:path w="304800" h="232410">
                  <a:moveTo>
                    <a:pt x="2539" y="41910"/>
                  </a:moveTo>
                  <a:lnTo>
                    <a:pt x="0" y="41910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41910"/>
                  </a:lnTo>
                  <a:close/>
                </a:path>
                <a:path w="304800" h="232410">
                  <a:moveTo>
                    <a:pt x="304800" y="41910"/>
                  </a:moveTo>
                  <a:lnTo>
                    <a:pt x="300989" y="41910"/>
                  </a:lnTo>
                  <a:lnTo>
                    <a:pt x="300989" y="73660"/>
                  </a:lnTo>
                  <a:lnTo>
                    <a:pt x="304800" y="73660"/>
                  </a:lnTo>
                  <a:lnTo>
                    <a:pt x="304800" y="41910"/>
                  </a:lnTo>
                  <a:close/>
                </a:path>
                <a:path w="304800" h="232410">
                  <a:moveTo>
                    <a:pt x="2539" y="73660"/>
                  </a:moveTo>
                  <a:lnTo>
                    <a:pt x="0" y="73660"/>
                  </a:lnTo>
                  <a:lnTo>
                    <a:pt x="0" y="135890"/>
                  </a:lnTo>
                  <a:lnTo>
                    <a:pt x="2539" y="135890"/>
                  </a:lnTo>
                  <a:lnTo>
                    <a:pt x="2539" y="73660"/>
                  </a:lnTo>
                  <a:close/>
                </a:path>
                <a:path w="304800" h="232410">
                  <a:moveTo>
                    <a:pt x="304800" y="73660"/>
                  </a:moveTo>
                  <a:lnTo>
                    <a:pt x="300989" y="73660"/>
                  </a:lnTo>
                  <a:lnTo>
                    <a:pt x="300989" y="135890"/>
                  </a:lnTo>
                  <a:lnTo>
                    <a:pt x="304800" y="135890"/>
                  </a:lnTo>
                  <a:lnTo>
                    <a:pt x="304800" y="73660"/>
                  </a:lnTo>
                  <a:close/>
                </a:path>
                <a:path w="304800" h="232410">
                  <a:moveTo>
                    <a:pt x="2539" y="135890"/>
                  </a:moveTo>
                  <a:lnTo>
                    <a:pt x="0" y="135890"/>
                  </a:lnTo>
                  <a:lnTo>
                    <a:pt x="0" y="175260"/>
                  </a:lnTo>
                  <a:lnTo>
                    <a:pt x="2539" y="175260"/>
                  </a:lnTo>
                  <a:lnTo>
                    <a:pt x="2539" y="135890"/>
                  </a:lnTo>
                  <a:close/>
                </a:path>
                <a:path w="304800" h="232410">
                  <a:moveTo>
                    <a:pt x="304800" y="135890"/>
                  </a:moveTo>
                  <a:lnTo>
                    <a:pt x="300989" y="135890"/>
                  </a:lnTo>
                  <a:lnTo>
                    <a:pt x="300989" y="175260"/>
                  </a:lnTo>
                  <a:lnTo>
                    <a:pt x="304800" y="175260"/>
                  </a:lnTo>
                  <a:lnTo>
                    <a:pt x="304800" y="135890"/>
                  </a:lnTo>
                  <a:close/>
                </a:path>
                <a:path w="304800" h="232410">
                  <a:moveTo>
                    <a:pt x="2539" y="175260"/>
                  </a:moveTo>
                  <a:lnTo>
                    <a:pt x="0" y="175260"/>
                  </a:lnTo>
                  <a:lnTo>
                    <a:pt x="0" y="207010"/>
                  </a:lnTo>
                  <a:lnTo>
                    <a:pt x="2539" y="207010"/>
                  </a:lnTo>
                  <a:lnTo>
                    <a:pt x="2539" y="175260"/>
                  </a:lnTo>
                  <a:close/>
                </a:path>
                <a:path w="304800" h="232410">
                  <a:moveTo>
                    <a:pt x="304800" y="175260"/>
                  </a:moveTo>
                  <a:lnTo>
                    <a:pt x="300989" y="175260"/>
                  </a:lnTo>
                  <a:lnTo>
                    <a:pt x="300989" y="207010"/>
                  </a:lnTo>
                  <a:lnTo>
                    <a:pt x="304800" y="207010"/>
                  </a:lnTo>
                  <a:lnTo>
                    <a:pt x="304800" y="175260"/>
                  </a:lnTo>
                  <a:close/>
                </a:path>
                <a:path w="304800" h="232410">
                  <a:moveTo>
                    <a:pt x="253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2539" y="213360"/>
                  </a:lnTo>
                  <a:lnTo>
                    <a:pt x="2539" y="207010"/>
                  </a:lnTo>
                  <a:close/>
                </a:path>
                <a:path w="304800" h="232410">
                  <a:moveTo>
                    <a:pt x="304800" y="207010"/>
                  </a:moveTo>
                  <a:lnTo>
                    <a:pt x="300989" y="207010"/>
                  </a:lnTo>
                  <a:lnTo>
                    <a:pt x="300989" y="213360"/>
                  </a:lnTo>
                  <a:lnTo>
                    <a:pt x="304800" y="213360"/>
                  </a:lnTo>
                  <a:lnTo>
                    <a:pt x="304800" y="207010"/>
                  </a:lnTo>
                  <a:close/>
                </a:path>
                <a:path w="304800" h="232410">
                  <a:moveTo>
                    <a:pt x="253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2539" y="219710"/>
                  </a:lnTo>
                  <a:lnTo>
                    <a:pt x="2539" y="213360"/>
                  </a:lnTo>
                  <a:close/>
                </a:path>
                <a:path w="304800" h="232410">
                  <a:moveTo>
                    <a:pt x="304800" y="213360"/>
                  </a:moveTo>
                  <a:lnTo>
                    <a:pt x="300989" y="213360"/>
                  </a:lnTo>
                  <a:lnTo>
                    <a:pt x="300989" y="219710"/>
                  </a:lnTo>
                  <a:lnTo>
                    <a:pt x="304800" y="219710"/>
                  </a:lnTo>
                  <a:lnTo>
                    <a:pt x="304800" y="213360"/>
                  </a:lnTo>
                  <a:close/>
                </a:path>
                <a:path w="304800" h="232410">
                  <a:moveTo>
                    <a:pt x="253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539" y="226060"/>
                  </a:lnTo>
                  <a:lnTo>
                    <a:pt x="2539" y="219710"/>
                  </a:lnTo>
                  <a:close/>
                </a:path>
                <a:path w="304800" h="232410">
                  <a:moveTo>
                    <a:pt x="304800" y="219710"/>
                  </a:moveTo>
                  <a:lnTo>
                    <a:pt x="300989" y="219710"/>
                  </a:lnTo>
                  <a:lnTo>
                    <a:pt x="300989" y="226060"/>
                  </a:lnTo>
                  <a:lnTo>
                    <a:pt x="304800" y="226060"/>
                  </a:lnTo>
                  <a:lnTo>
                    <a:pt x="304800" y="219710"/>
                  </a:lnTo>
                  <a:close/>
                </a:path>
                <a:path w="304800" h="232410">
                  <a:moveTo>
                    <a:pt x="253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2539" y="228600"/>
                  </a:lnTo>
                  <a:lnTo>
                    <a:pt x="2539" y="226060"/>
                  </a:lnTo>
                  <a:close/>
                </a:path>
                <a:path w="304800" h="232410">
                  <a:moveTo>
                    <a:pt x="304800" y="226060"/>
                  </a:moveTo>
                  <a:lnTo>
                    <a:pt x="300989" y="226060"/>
                  </a:lnTo>
                  <a:lnTo>
                    <a:pt x="300989" y="228600"/>
                  </a:lnTo>
                  <a:lnTo>
                    <a:pt x="304800" y="228600"/>
                  </a:lnTo>
                  <a:lnTo>
                    <a:pt x="304800" y="226060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797049" y="372999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6350"/>
                  </a:lnTo>
                  <a:lnTo>
                    <a:pt x="298450" y="6350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298450" h="224789">
                  <a:moveTo>
                    <a:pt x="298450" y="6350"/>
                  </a:moveTo>
                  <a:lnTo>
                    <a:pt x="294639" y="6350"/>
                  </a:lnTo>
                  <a:lnTo>
                    <a:pt x="294639" y="12700"/>
                  </a:lnTo>
                  <a:lnTo>
                    <a:pt x="298450" y="12700"/>
                  </a:lnTo>
                  <a:lnTo>
                    <a:pt x="298450" y="6350"/>
                  </a:lnTo>
                  <a:close/>
                </a:path>
                <a:path w="298450" h="224789">
                  <a:moveTo>
                    <a:pt x="381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298450" h="224789">
                  <a:moveTo>
                    <a:pt x="298450" y="12700"/>
                  </a:moveTo>
                  <a:lnTo>
                    <a:pt x="294639" y="12700"/>
                  </a:lnTo>
                  <a:lnTo>
                    <a:pt x="294639" y="17780"/>
                  </a:lnTo>
                  <a:lnTo>
                    <a:pt x="298450" y="17780"/>
                  </a:lnTo>
                  <a:lnTo>
                    <a:pt x="298450" y="12700"/>
                  </a:lnTo>
                  <a:close/>
                </a:path>
                <a:path w="298450" h="224789">
                  <a:moveTo>
                    <a:pt x="3810" y="17780"/>
                  </a:moveTo>
                  <a:lnTo>
                    <a:pt x="0" y="1778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17780"/>
                  </a:lnTo>
                  <a:close/>
                </a:path>
                <a:path w="298450" h="224789">
                  <a:moveTo>
                    <a:pt x="298450" y="17780"/>
                  </a:moveTo>
                  <a:lnTo>
                    <a:pt x="294639" y="17780"/>
                  </a:lnTo>
                  <a:lnTo>
                    <a:pt x="294639" y="31750"/>
                  </a:lnTo>
                  <a:lnTo>
                    <a:pt x="298450" y="31750"/>
                  </a:lnTo>
                  <a:lnTo>
                    <a:pt x="298450" y="17780"/>
                  </a:lnTo>
                  <a:close/>
                </a:path>
                <a:path w="298450" h="22478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298450" h="224789">
                  <a:moveTo>
                    <a:pt x="298450" y="31750"/>
                  </a:moveTo>
                  <a:lnTo>
                    <a:pt x="294639" y="31750"/>
                  </a:lnTo>
                  <a:lnTo>
                    <a:pt x="294639" y="38100"/>
                  </a:lnTo>
                  <a:lnTo>
                    <a:pt x="298450" y="38100"/>
                  </a:lnTo>
                  <a:lnTo>
                    <a:pt x="298450" y="31750"/>
                  </a:lnTo>
                  <a:close/>
                </a:path>
                <a:path w="298450" h="224789">
                  <a:moveTo>
                    <a:pt x="3810" y="38100"/>
                  </a:moveTo>
                  <a:lnTo>
                    <a:pt x="0" y="381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38100"/>
                  </a:lnTo>
                  <a:close/>
                </a:path>
                <a:path w="298450" h="224789">
                  <a:moveTo>
                    <a:pt x="298450" y="38100"/>
                  </a:moveTo>
                  <a:lnTo>
                    <a:pt x="294639" y="38100"/>
                  </a:lnTo>
                  <a:lnTo>
                    <a:pt x="294639" y="69850"/>
                  </a:lnTo>
                  <a:lnTo>
                    <a:pt x="298450" y="69850"/>
                  </a:lnTo>
                  <a:lnTo>
                    <a:pt x="298450" y="38100"/>
                  </a:lnTo>
                  <a:close/>
                </a:path>
                <a:path w="298450" h="224789">
                  <a:moveTo>
                    <a:pt x="3810" y="69850"/>
                  </a:moveTo>
                  <a:lnTo>
                    <a:pt x="0" y="69850"/>
                  </a:lnTo>
                  <a:lnTo>
                    <a:pt x="0" y="132080"/>
                  </a:lnTo>
                  <a:lnTo>
                    <a:pt x="3810" y="132080"/>
                  </a:lnTo>
                  <a:lnTo>
                    <a:pt x="3810" y="69850"/>
                  </a:lnTo>
                  <a:close/>
                </a:path>
                <a:path w="298450" h="224789">
                  <a:moveTo>
                    <a:pt x="298450" y="69850"/>
                  </a:moveTo>
                  <a:lnTo>
                    <a:pt x="294639" y="69850"/>
                  </a:lnTo>
                  <a:lnTo>
                    <a:pt x="294639" y="132080"/>
                  </a:lnTo>
                  <a:lnTo>
                    <a:pt x="298450" y="132080"/>
                  </a:lnTo>
                  <a:lnTo>
                    <a:pt x="298450" y="69850"/>
                  </a:lnTo>
                  <a:close/>
                </a:path>
                <a:path w="298450" h="224789">
                  <a:moveTo>
                    <a:pt x="3810" y="132080"/>
                  </a:moveTo>
                  <a:lnTo>
                    <a:pt x="0" y="13208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132080"/>
                  </a:lnTo>
                  <a:close/>
                </a:path>
                <a:path w="298450" h="224789">
                  <a:moveTo>
                    <a:pt x="298450" y="132080"/>
                  </a:moveTo>
                  <a:lnTo>
                    <a:pt x="294639" y="132080"/>
                  </a:lnTo>
                  <a:lnTo>
                    <a:pt x="294639" y="171450"/>
                  </a:lnTo>
                  <a:lnTo>
                    <a:pt x="298450" y="171450"/>
                  </a:lnTo>
                  <a:lnTo>
                    <a:pt x="298450" y="132080"/>
                  </a:lnTo>
                  <a:close/>
                </a:path>
                <a:path w="298450" h="224789">
                  <a:moveTo>
                    <a:pt x="3810" y="171450"/>
                  </a:moveTo>
                  <a:lnTo>
                    <a:pt x="0" y="1714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71450"/>
                  </a:lnTo>
                  <a:close/>
                </a:path>
                <a:path w="298450" h="224789">
                  <a:moveTo>
                    <a:pt x="298450" y="171450"/>
                  </a:moveTo>
                  <a:lnTo>
                    <a:pt x="294639" y="171450"/>
                  </a:lnTo>
                  <a:lnTo>
                    <a:pt x="294639" y="203200"/>
                  </a:lnTo>
                  <a:lnTo>
                    <a:pt x="298450" y="203200"/>
                  </a:lnTo>
                  <a:lnTo>
                    <a:pt x="298450" y="171450"/>
                  </a:lnTo>
                  <a:close/>
                </a:path>
                <a:path w="298450" h="224789">
                  <a:moveTo>
                    <a:pt x="381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3200"/>
                  </a:lnTo>
                  <a:close/>
                </a:path>
                <a:path w="298450" h="224789">
                  <a:moveTo>
                    <a:pt x="298450" y="203200"/>
                  </a:moveTo>
                  <a:lnTo>
                    <a:pt x="294639" y="203200"/>
                  </a:lnTo>
                  <a:lnTo>
                    <a:pt x="294639" y="209550"/>
                  </a:lnTo>
                  <a:lnTo>
                    <a:pt x="298450" y="209550"/>
                  </a:lnTo>
                  <a:lnTo>
                    <a:pt x="298450" y="203200"/>
                  </a:lnTo>
                  <a:close/>
                </a:path>
                <a:path w="298450" h="224789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298450" h="224789">
                  <a:moveTo>
                    <a:pt x="298450" y="209550"/>
                  </a:moveTo>
                  <a:lnTo>
                    <a:pt x="294639" y="209550"/>
                  </a:lnTo>
                  <a:lnTo>
                    <a:pt x="294639" y="215900"/>
                  </a:lnTo>
                  <a:lnTo>
                    <a:pt x="298450" y="215900"/>
                  </a:lnTo>
                  <a:lnTo>
                    <a:pt x="298450" y="209550"/>
                  </a:lnTo>
                  <a:close/>
                </a:path>
                <a:path w="298450" h="224789">
                  <a:moveTo>
                    <a:pt x="381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98450" y="222250"/>
                  </a:lnTo>
                  <a:lnTo>
                    <a:pt x="298450" y="220980"/>
                  </a:lnTo>
                  <a:lnTo>
                    <a:pt x="3810" y="220980"/>
                  </a:lnTo>
                  <a:lnTo>
                    <a:pt x="3810" y="215900"/>
                  </a:lnTo>
                  <a:close/>
                </a:path>
                <a:path w="298450" h="224789">
                  <a:moveTo>
                    <a:pt x="298450" y="215900"/>
                  </a:moveTo>
                  <a:lnTo>
                    <a:pt x="294639" y="215900"/>
                  </a:lnTo>
                  <a:lnTo>
                    <a:pt x="294639" y="220980"/>
                  </a:lnTo>
                  <a:lnTo>
                    <a:pt x="298450" y="220980"/>
                  </a:lnTo>
                  <a:lnTo>
                    <a:pt x="298450" y="215900"/>
                  </a:lnTo>
                  <a:close/>
                </a:path>
                <a:path w="298450" h="224789">
                  <a:moveTo>
                    <a:pt x="298450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225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800859" y="373380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0829" y="2539"/>
                  </a:lnTo>
                  <a:lnTo>
                    <a:pt x="290829" y="0"/>
                  </a:lnTo>
                  <a:close/>
                </a:path>
                <a:path w="290830" h="217170">
                  <a:moveTo>
                    <a:pt x="2908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290829" y="3810"/>
                  </a:lnTo>
                  <a:lnTo>
                    <a:pt x="290829" y="2540"/>
                  </a:lnTo>
                  <a:close/>
                </a:path>
                <a:path w="290830" h="217170">
                  <a:moveTo>
                    <a:pt x="290829" y="3810"/>
                  </a:moveTo>
                  <a:lnTo>
                    <a:pt x="287019" y="3810"/>
                  </a:lnTo>
                  <a:lnTo>
                    <a:pt x="287019" y="8889"/>
                  </a:lnTo>
                  <a:lnTo>
                    <a:pt x="290829" y="8889"/>
                  </a:lnTo>
                  <a:lnTo>
                    <a:pt x="290829" y="3810"/>
                  </a:lnTo>
                  <a:close/>
                </a:path>
                <a:path w="290830" h="217170">
                  <a:moveTo>
                    <a:pt x="380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90"/>
                  </a:lnTo>
                  <a:close/>
                </a:path>
                <a:path w="290830" h="217170">
                  <a:moveTo>
                    <a:pt x="290829" y="8890"/>
                  </a:moveTo>
                  <a:lnTo>
                    <a:pt x="287019" y="8890"/>
                  </a:lnTo>
                  <a:lnTo>
                    <a:pt x="287019" y="13969"/>
                  </a:lnTo>
                  <a:lnTo>
                    <a:pt x="290829" y="13969"/>
                  </a:lnTo>
                  <a:lnTo>
                    <a:pt x="290829" y="8890"/>
                  </a:lnTo>
                  <a:close/>
                </a:path>
                <a:path w="290830" h="217170">
                  <a:moveTo>
                    <a:pt x="3809" y="13970"/>
                  </a:moveTo>
                  <a:lnTo>
                    <a:pt x="0" y="1397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13970"/>
                  </a:lnTo>
                  <a:close/>
                </a:path>
                <a:path w="290830" h="217170">
                  <a:moveTo>
                    <a:pt x="290829" y="13970"/>
                  </a:moveTo>
                  <a:lnTo>
                    <a:pt x="287019" y="13970"/>
                  </a:lnTo>
                  <a:lnTo>
                    <a:pt x="287019" y="27939"/>
                  </a:lnTo>
                  <a:lnTo>
                    <a:pt x="290829" y="27939"/>
                  </a:lnTo>
                  <a:lnTo>
                    <a:pt x="290829" y="13970"/>
                  </a:lnTo>
                  <a:close/>
                </a:path>
                <a:path w="290830" h="2171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290830" h="217170">
                  <a:moveTo>
                    <a:pt x="290829" y="27940"/>
                  </a:moveTo>
                  <a:lnTo>
                    <a:pt x="287019" y="27940"/>
                  </a:lnTo>
                  <a:lnTo>
                    <a:pt x="287019" y="34289"/>
                  </a:lnTo>
                  <a:lnTo>
                    <a:pt x="290829" y="34289"/>
                  </a:lnTo>
                  <a:lnTo>
                    <a:pt x="290829" y="27940"/>
                  </a:lnTo>
                  <a:close/>
                </a:path>
                <a:path w="290830" h="217170">
                  <a:moveTo>
                    <a:pt x="3809" y="34290"/>
                  </a:moveTo>
                  <a:lnTo>
                    <a:pt x="0" y="342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34290"/>
                  </a:lnTo>
                  <a:close/>
                </a:path>
                <a:path w="290830" h="217170">
                  <a:moveTo>
                    <a:pt x="290829" y="34290"/>
                  </a:moveTo>
                  <a:lnTo>
                    <a:pt x="287019" y="34290"/>
                  </a:lnTo>
                  <a:lnTo>
                    <a:pt x="287019" y="66039"/>
                  </a:lnTo>
                  <a:lnTo>
                    <a:pt x="290829" y="66039"/>
                  </a:lnTo>
                  <a:lnTo>
                    <a:pt x="290829" y="34290"/>
                  </a:lnTo>
                  <a:close/>
                </a:path>
                <a:path w="290830" h="217170">
                  <a:moveTo>
                    <a:pt x="3809" y="66040"/>
                  </a:moveTo>
                  <a:lnTo>
                    <a:pt x="0" y="6604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66040"/>
                  </a:lnTo>
                  <a:close/>
                </a:path>
                <a:path w="290830" h="217170">
                  <a:moveTo>
                    <a:pt x="290829" y="66040"/>
                  </a:moveTo>
                  <a:lnTo>
                    <a:pt x="287019" y="66040"/>
                  </a:lnTo>
                  <a:lnTo>
                    <a:pt x="287019" y="128269"/>
                  </a:lnTo>
                  <a:lnTo>
                    <a:pt x="290829" y="128269"/>
                  </a:lnTo>
                  <a:lnTo>
                    <a:pt x="290829" y="66040"/>
                  </a:lnTo>
                  <a:close/>
                </a:path>
                <a:path w="290830" h="217170">
                  <a:moveTo>
                    <a:pt x="3809" y="128270"/>
                  </a:moveTo>
                  <a:lnTo>
                    <a:pt x="0" y="12827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28270"/>
                  </a:lnTo>
                  <a:close/>
                </a:path>
                <a:path w="290830" h="217170">
                  <a:moveTo>
                    <a:pt x="290829" y="128270"/>
                  </a:moveTo>
                  <a:lnTo>
                    <a:pt x="287019" y="128270"/>
                  </a:lnTo>
                  <a:lnTo>
                    <a:pt x="287019" y="167639"/>
                  </a:lnTo>
                  <a:lnTo>
                    <a:pt x="290829" y="167639"/>
                  </a:lnTo>
                  <a:lnTo>
                    <a:pt x="290829" y="128270"/>
                  </a:lnTo>
                  <a:close/>
                </a:path>
                <a:path w="290830" h="217170">
                  <a:moveTo>
                    <a:pt x="3809" y="167640"/>
                  </a:moveTo>
                  <a:lnTo>
                    <a:pt x="0" y="1676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67640"/>
                  </a:lnTo>
                  <a:close/>
                </a:path>
                <a:path w="290830" h="217170">
                  <a:moveTo>
                    <a:pt x="290829" y="167640"/>
                  </a:moveTo>
                  <a:lnTo>
                    <a:pt x="287019" y="167640"/>
                  </a:lnTo>
                  <a:lnTo>
                    <a:pt x="287019" y="199389"/>
                  </a:lnTo>
                  <a:lnTo>
                    <a:pt x="290829" y="199389"/>
                  </a:lnTo>
                  <a:lnTo>
                    <a:pt x="290829" y="167640"/>
                  </a:lnTo>
                  <a:close/>
                </a:path>
                <a:path w="290830" h="217170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290830" h="217170">
                  <a:moveTo>
                    <a:pt x="290829" y="199390"/>
                  </a:moveTo>
                  <a:lnTo>
                    <a:pt x="287019" y="199390"/>
                  </a:lnTo>
                  <a:lnTo>
                    <a:pt x="287019" y="205739"/>
                  </a:lnTo>
                  <a:lnTo>
                    <a:pt x="290829" y="205739"/>
                  </a:lnTo>
                  <a:lnTo>
                    <a:pt x="290829" y="199390"/>
                  </a:lnTo>
                  <a:close/>
                </a:path>
                <a:path w="290830" h="217170">
                  <a:moveTo>
                    <a:pt x="380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5740"/>
                  </a:lnTo>
                  <a:close/>
                </a:path>
                <a:path w="290830" h="217170">
                  <a:moveTo>
                    <a:pt x="290829" y="205740"/>
                  </a:moveTo>
                  <a:lnTo>
                    <a:pt x="287019" y="205740"/>
                  </a:lnTo>
                  <a:lnTo>
                    <a:pt x="287019" y="212089"/>
                  </a:lnTo>
                  <a:lnTo>
                    <a:pt x="290829" y="212089"/>
                  </a:lnTo>
                  <a:lnTo>
                    <a:pt x="290829" y="205740"/>
                  </a:lnTo>
                  <a:close/>
                </a:path>
                <a:path w="290830" h="217170">
                  <a:moveTo>
                    <a:pt x="3809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290829" y="217169"/>
                  </a:lnTo>
                  <a:lnTo>
                    <a:pt x="290829" y="213360"/>
                  </a:lnTo>
                  <a:lnTo>
                    <a:pt x="3809" y="213360"/>
                  </a:lnTo>
                  <a:lnTo>
                    <a:pt x="3809" y="212090"/>
                  </a:lnTo>
                  <a:close/>
                </a:path>
                <a:path w="290830" h="217170">
                  <a:moveTo>
                    <a:pt x="290829" y="212090"/>
                  </a:moveTo>
                  <a:lnTo>
                    <a:pt x="287019" y="212090"/>
                  </a:lnTo>
                  <a:lnTo>
                    <a:pt x="287019" y="213360"/>
                  </a:lnTo>
                  <a:lnTo>
                    <a:pt x="290829" y="213360"/>
                  </a:lnTo>
                  <a:lnTo>
                    <a:pt x="290829" y="21209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804670" y="3737610"/>
              <a:ext cx="283210" cy="209550"/>
            </a:xfrm>
            <a:custGeom>
              <a:avLst/>
              <a:gdLst/>
              <a:ahLst/>
              <a:cxnLst/>
              <a:rect l="l" t="t" r="r" b="b"/>
              <a:pathLst>
                <a:path w="283210" h="209550">
                  <a:moveTo>
                    <a:pt x="28321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283210" y="2539"/>
                  </a:lnTo>
                  <a:lnTo>
                    <a:pt x="283210" y="0"/>
                  </a:lnTo>
                  <a:close/>
                </a:path>
                <a:path w="283210" h="209550">
                  <a:moveTo>
                    <a:pt x="283210" y="2539"/>
                  </a:moveTo>
                  <a:lnTo>
                    <a:pt x="280669" y="2539"/>
                  </a:lnTo>
                  <a:lnTo>
                    <a:pt x="280669" y="5079"/>
                  </a:lnTo>
                  <a:lnTo>
                    <a:pt x="283210" y="5079"/>
                  </a:lnTo>
                  <a:lnTo>
                    <a:pt x="283210" y="2539"/>
                  </a:lnTo>
                  <a:close/>
                </a:path>
                <a:path w="283210" h="209550">
                  <a:moveTo>
                    <a:pt x="3810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5080"/>
                  </a:lnTo>
                  <a:close/>
                </a:path>
                <a:path w="283210" h="209550">
                  <a:moveTo>
                    <a:pt x="283210" y="5080"/>
                  </a:moveTo>
                  <a:lnTo>
                    <a:pt x="280669" y="5080"/>
                  </a:lnTo>
                  <a:lnTo>
                    <a:pt x="280669" y="10159"/>
                  </a:lnTo>
                  <a:lnTo>
                    <a:pt x="283210" y="10159"/>
                  </a:lnTo>
                  <a:lnTo>
                    <a:pt x="283210" y="5080"/>
                  </a:lnTo>
                  <a:close/>
                </a:path>
                <a:path w="283210" h="209550">
                  <a:moveTo>
                    <a:pt x="3810" y="10160"/>
                  </a:moveTo>
                  <a:lnTo>
                    <a:pt x="0" y="101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0160"/>
                  </a:lnTo>
                  <a:close/>
                </a:path>
                <a:path w="283210" h="209550">
                  <a:moveTo>
                    <a:pt x="283210" y="10160"/>
                  </a:moveTo>
                  <a:lnTo>
                    <a:pt x="280669" y="10160"/>
                  </a:lnTo>
                  <a:lnTo>
                    <a:pt x="280669" y="24129"/>
                  </a:lnTo>
                  <a:lnTo>
                    <a:pt x="283210" y="24129"/>
                  </a:lnTo>
                  <a:lnTo>
                    <a:pt x="283210" y="10160"/>
                  </a:lnTo>
                  <a:close/>
                </a:path>
                <a:path w="283210" h="20955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283210" h="209550">
                  <a:moveTo>
                    <a:pt x="283210" y="24130"/>
                  </a:moveTo>
                  <a:lnTo>
                    <a:pt x="280669" y="24130"/>
                  </a:lnTo>
                  <a:lnTo>
                    <a:pt x="280669" y="30479"/>
                  </a:lnTo>
                  <a:lnTo>
                    <a:pt x="283210" y="30479"/>
                  </a:lnTo>
                  <a:lnTo>
                    <a:pt x="283210" y="24130"/>
                  </a:lnTo>
                  <a:close/>
                </a:path>
                <a:path w="283210" h="209550">
                  <a:moveTo>
                    <a:pt x="3810" y="30480"/>
                  </a:moveTo>
                  <a:lnTo>
                    <a:pt x="0" y="304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30480"/>
                  </a:lnTo>
                  <a:close/>
                </a:path>
                <a:path w="283210" h="209550">
                  <a:moveTo>
                    <a:pt x="283210" y="30480"/>
                  </a:moveTo>
                  <a:lnTo>
                    <a:pt x="280669" y="30480"/>
                  </a:lnTo>
                  <a:lnTo>
                    <a:pt x="280669" y="62229"/>
                  </a:lnTo>
                  <a:lnTo>
                    <a:pt x="283210" y="62229"/>
                  </a:lnTo>
                  <a:lnTo>
                    <a:pt x="283210" y="30480"/>
                  </a:lnTo>
                  <a:close/>
                </a:path>
                <a:path w="283210" h="209550">
                  <a:moveTo>
                    <a:pt x="3810" y="62230"/>
                  </a:moveTo>
                  <a:lnTo>
                    <a:pt x="0" y="62230"/>
                  </a:lnTo>
                  <a:lnTo>
                    <a:pt x="0" y="124459"/>
                  </a:lnTo>
                  <a:lnTo>
                    <a:pt x="3810" y="124459"/>
                  </a:lnTo>
                  <a:lnTo>
                    <a:pt x="3810" y="62230"/>
                  </a:lnTo>
                  <a:close/>
                </a:path>
                <a:path w="283210" h="209550">
                  <a:moveTo>
                    <a:pt x="283210" y="62230"/>
                  </a:moveTo>
                  <a:lnTo>
                    <a:pt x="280669" y="62230"/>
                  </a:lnTo>
                  <a:lnTo>
                    <a:pt x="280669" y="124459"/>
                  </a:lnTo>
                  <a:lnTo>
                    <a:pt x="283210" y="124459"/>
                  </a:lnTo>
                  <a:lnTo>
                    <a:pt x="283210" y="62230"/>
                  </a:lnTo>
                  <a:close/>
                </a:path>
                <a:path w="283210" h="209550">
                  <a:moveTo>
                    <a:pt x="3810" y="124460"/>
                  </a:moveTo>
                  <a:lnTo>
                    <a:pt x="0" y="12446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124460"/>
                  </a:lnTo>
                  <a:close/>
                </a:path>
                <a:path w="283210" h="209550">
                  <a:moveTo>
                    <a:pt x="283210" y="124460"/>
                  </a:moveTo>
                  <a:lnTo>
                    <a:pt x="280669" y="124460"/>
                  </a:lnTo>
                  <a:lnTo>
                    <a:pt x="280669" y="163829"/>
                  </a:lnTo>
                  <a:lnTo>
                    <a:pt x="283210" y="163829"/>
                  </a:lnTo>
                  <a:lnTo>
                    <a:pt x="283210" y="124460"/>
                  </a:lnTo>
                  <a:close/>
                </a:path>
                <a:path w="283210" h="209550">
                  <a:moveTo>
                    <a:pt x="3810" y="163830"/>
                  </a:moveTo>
                  <a:lnTo>
                    <a:pt x="0" y="1638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63830"/>
                  </a:lnTo>
                  <a:close/>
                </a:path>
                <a:path w="283210" h="209550">
                  <a:moveTo>
                    <a:pt x="283210" y="163830"/>
                  </a:moveTo>
                  <a:lnTo>
                    <a:pt x="280669" y="163830"/>
                  </a:lnTo>
                  <a:lnTo>
                    <a:pt x="280669" y="195579"/>
                  </a:lnTo>
                  <a:lnTo>
                    <a:pt x="283210" y="195579"/>
                  </a:lnTo>
                  <a:lnTo>
                    <a:pt x="283210" y="163830"/>
                  </a:lnTo>
                  <a:close/>
                </a:path>
                <a:path w="283210" h="209550">
                  <a:moveTo>
                    <a:pt x="381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95580"/>
                  </a:lnTo>
                  <a:close/>
                </a:path>
                <a:path w="283210" h="209550">
                  <a:moveTo>
                    <a:pt x="283210" y="195580"/>
                  </a:moveTo>
                  <a:lnTo>
                    <a:pt x="280669" y="195580"/>
                  </a:lnTo>
                  <a:lnTo>
                    <a:pt x="280669" y="201929"/>
                  </a:lnTo>
                  <a:lnTo>
                    <a:pt x="283210" y="201929"/>
                  </a:lnTo>
                  <a:lnTo>
                    <a:pt x="283210" y="195580"/>
                  </a:lnTo>
                  <a:close/>
                </a:path>
                <a:path w="283210" h="209550">
                  <a:moveTo>
                    <a:pt x="381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83210" y="208279"/>
                  </a:lnTo>
                  <a:lnTo>
                    <a:pt x="283210" y="207009"/>
                  </a:lnTo>
                  <a:lnTo>
                    <a:pt x="3810" y="207009"/>
                  </a:lnTo>
                  <a:lnTo>
                    <a:pt x="3810" y="201930"/>
                  </a:lnTo>
                  <a:close/>
                </a:path>
                <a:path w="283210" h="209550">
                  <a:moveTo>
                    <a:pt x="283210" y="201930"/>
                  </a:moveTo>
                  <a:lnTo>
                    <a:pt x="280669" y="201930"/>
                  </a:lnTo>
                  <a:lnTo>
                    <a:pt x="280669" y="207009"/>
                  </a:lnTo>
                  <a:lnTo>
                    <a:pt x="283210" y="207009"/>
                  </a:lnTo>
                  <a:lnTo>
                    <a:pt x="283210" y="201930"/>
                  </a:lnTo>
                  <a:close/>
                </a:path>
                <a:path w="283210" h="209550">
                  <a:moveTo>
                    <a:pt x="283210" y="208280"/>
                  </a:moveTo>
                  <a:lnTo>
                    <a:pt x="0" y="208280"/>
                  </a:lnTo>
                  <a:lnTo>
                    <a:pt x="0" y="209550"/>
                  </a:lnTo>
                  <a:lnTo>
                    <a:pt x="283210" y="209550"/>
                  </a:lnTo>
                  <a:lnTo>
                    <a:pt x="283210" y="208280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808479" y="3740150"/>
              <a:ext cx="276860" cy="204470"/>
            </a:xfrm>
            <a:custGeom>
              <a:avLst/>
              <a:gdLst/>
              <a:ahLst/>
              <a:cxnLst/>
              <a:rect l="l" t="t" r="r" b="b"/>
              <a:pathLst>
                <a:path w="276860" h="204470">
                  <a:moveTo>
                    <a:pt x="2768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76859" y="2539"/>
                  </a:lnTo>
                  <a:lnTo>
                    <a:pt x="276859" y="0"/>
                  </a:lnTo>
                  <a:close/>
                </a:path>
                <a:path w="276860" h="204470">
                  <a:moveTo>
                    <a:pt x="276859" y="2540"/>
                  </a:moveTo>
                  <a:lnTo>
                    <a:pt x="0" y="254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276859" y="3810"/>
                  </a:lnTo>
                  <a:lnTo>
                    <a:pt x="276859" y="2540"/>
                  </a:lnTo>
                  <a:close/>
                </a:path>
                <a:path w="276860" h="204470">
                  <a:moveTo>
                    <a:pt x="276859" y="3810"/>
                  </a:moveTo>
                  <a:lnTo>
                    <a:pt x="273050" y="3810"/>
                  </a:lnTo>
                  <a:lnTo>
                    <a:pt x="273050" y="7619"/>
                  </a:lnTo>
                  <a:lnTo>
                    <a:pt x="276859" y="7619"/>
                  </a:lnTo>
                  <a:lnTo>
                    <a:pt x="276859" y="3810"/>
                  </a:lnTo>
                  <a:close/>
                </a:path>
                <a:path w="276860" h="204470">
                  <a:moveTo>
                    <a:pt x="3809" y="7620"/>
                  </a:moveTo>
                  <a:lnTo>
                    <a:pt x="0" y="762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7620"/>
                  </a:lnTo>
                  <a:close/>
                </a:path>
                <a:path w="276860" h="204470">
                  <a:moveTo>
                    <a:pt x="276859" y="7620"/>
                  </a:moveTo>
                  <a:lnTo>
                    <a:pt x="273050" y="7620"/>
                  </a:lnTo>
                  <a:lnTo>
                    <a:pt x="273050" y="21589"/>
                  </a:lnTo>
                  <a:lnTo>
                    <a:pt x="276859" y="21589"/>
                  </a:lnTo>
                  <a:lnTo>
                    <a:pt x="276859" y="7620"/>
                  </a:lnTo>
                  <a:close/>
                </a:path>
                <a:path w="276860" h="2044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276860" h="204470">
                  <a:moveTo>
                    <a:pt x="276859" y="21590"/>
                  </a:moveTo>
                  <a:lnTo>
                    <a:pt x="273050" y="21590"/>
                  </a:lnTo>
                  <a:lnTo>
                    <a:pt x="273050" y="27939"/>
                  </a:lnTo>
                  <a:lnTo>
                    <a:pt x="276859" y="27939"/>
                  </a:lnTo>
                  <a:lnTo>
                    <a:pt x="276859" y="21590"/>
                  </a:lnTo>
                  <a:close/>
                </a:path>
                <a:path w="276860" h="204470">
                  <a:moveTo>
                    <a:pt x="3809" y="27940"/>
                  </a:moveTo>
                  <a:lnTo>
                    <a:pt x="0" y="279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27940"/>
                  </a:lnTo>
                  <a:close/>
                </a:path>
                <a:path w="276860" h="204470">
                  <a:moveTo>
                    <a:pt x="276859" y="27940"/>
                  </a:moveTo>
                  <a:lnTo>
                    <a:pt x="273050" y="27940"/>
                  </a:lnTo>
                  <a:lnTo>
                    <a:pt x="273050" y="59689"/>
                  </a:lnTo>
                  <a:lnTo>
                    <a:pt x="276859" y="59689"/>
                  </a:lnTo>
                  <a:lnTo>
                    <a:pt x="276859" y="27940"/>
                  </a:lnTo>
                  <a:close/>
                </a:path>
                <a:path w="276860" h="204470">
                  <a:moveTo>
                    <a:pt x="3809" y="59690"/>
                  </a:moveTo>
                  <a:lnTo>
                    <a:pt x="0" y="5969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59690"/>
                  </a:lnTo>
                  <a:close/>
                </a:path>
                <a:path w="276860" h="204470">
                  <a:moveTo>
                    <a:pt x="276859" y="59690"/>
                  </a:moveTo>
                  <a:lnTo>
                    <a:pt x="273050" y="59690"/>
                  </a:lnTo>
                  <a:lnTo>
                    <a:pt x="273050" y="121919"/>
                  </a:lnTo>
                  <a:lnTo>
                    <a:pt x="276859" y="121919"/>
                  </a:lnTo>
                  <a:lnTo>
                    <a:pt x="276859" y="59690"/>
                  </a:lnTo>
                  <a:close/>
                </a:path>
                <a:path w="276860" h="204470">
                  <a:moveTo>
                    <a:pt x="3809" y="121920"/>
                  </a:moveTo>
                  <a:lnTo>
                    <a:pt x="0" y="12192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21920"/>
                  </a:lnTo>
                  <a:close/>
                </a:path>
                <a:path w="276860" h="204470">
                  <a:moveTo>
                    <a:pt x="276859" y="121920"/>
                  </a:moveTo>
                  <a:lnTo>
                    <a:pt x="273050" y="121920"/>
                  </a:lnTo>
                  <a:lnTo>
                    <a:pt x="273050" y="161289"/>
                  </a:lnTo>
                  <a:lnTo>
                    <a:pt x="276859" y="161289"/>
                  </a:lnTo>
                  <a:lnTo>
                    <a:pt x="276859" y="121920"/>
                  </a:lnTo>
                  <a:close/>
                </a:path>
                <a:path w="276860" h="204470">
                  <a:moveTo>
                    <a:pt x="3809" y="161290"/>
                  </a:moveTo>
                  <a:lnTo>
                    <a:pt x="0" y="1612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61290"/>
                  </a:lnTo>
                  <a:close/>
                </a:path>
                <a:path w="276860" h="204470">
                  <a:moveTo>
                    <a:pt x="276859" y="161290"/>
                  </a:moveTo>
                  <a:lnTo>
                    <a:pt x="273050" y="161290"/>
                  </a:lnTo>
                  <a:lnTo>
                    <a:pt x="273050" y="193039"/>
                  </a:lnTo>
                  <a:lnTo>
                    <a:pt x="276859" y="193039"/>
                  </a:lnTo>
                  <a:lnTo>
                    <a:pt x="276859" y="161290"/>
                  </a:lnTo>
                  <a:close/>
                </a:path>
                <a:path w="276860" h="204470">
                  <a:moveTo>
                    <a:pt x="380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93040"/>
                  </a:lnTo>
                  <a:close/>
                </a:path>
                <a:path w="276860" h="204470">
                  <a:moveTo>
                    <a:pt x="276859" y="193040"/>
                  </a:moveTo>
                  <a:lnTo>
                    <a:pt x="273050" y="193040"/>
                  </a:lnTo>
                  <a:lnTo>
                    <a:pt x="273050" y="199389"/>
                  </a:lnTo>
                  <a:lnTo>
                    <a:pt x="276859" y="199389"/>
                  </a:lnTo>
                  <a:lnTo>
                    <a:pt x="276859" y="193040"/>
                  </a:lnTo>
                  <a:close/>
                </a:path>
                <a:path w="276860" h="204470">
                  <a:moveTo>
                    <a:pt x="3809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276859" y="204469"/>
                  </a:lnTo>
                  <a:lnTo>
                    <a:pt x="276859" y="200660"/>
                  </a:lnTo>
                  <a:lnTo>
                    <a:pt x="3809" y="200660"/>
                  </a:lnTo>
                  <a:lnTo>
                    <a:pt x="3809" y="199390"/>
                  </a:lnTo>
                  <a:close/>
                </a:path>
                <a:path w="276860" h="204470">
                  <a:moveTo>
                    <a:pt x="276859" y="199390"/>
                  </a:moveTo>
                  <a:lnTo>
                    <a:pt x="273050" y="199390"/>
                  </a:lnTo>
                  <a:lnTo>
                    <a:pt x="273050" y="200660"/>
                  </a:lnTo>
                  <a:lnTo>
                    <a:pt x="276859" y="200660"/>
                  </a:lnTo>
                  <a:lnTo>
                    <a:pt x="276859" y="19939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812290" y="3743960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39" h="196850">
                  <a:moveTo>
                    <a:pt x="26924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  <a:path w="269239" h="196850">
                  <a:moveTo>
                    <a:pt x="269240" y="3810"/>
                  </a:moveTo>
                  <a:lnTo>
                    <a:pt x="265430" y="3810"/>
                  </a:lnTo>
                  <a:lnTo>
                    <a:pt x="265430" y="17779"/>
                  </a:lnTo>
                  <a:lnTo>
                    <a:pt x="269240" y="17779"/>
                  </a:lnTo>
                  <a:lnTo>
                    <a:pt x="269240" y="3810"/>
                  </a:lnTo>
                  <a:close/>
                </a:path>
                <a:path w="269239" h="1968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269239" h="196850">
                  <a:moveTo>
                    <a:pt x="269240" y="17780"/>
                  </a:moveTo>
                  <a:lnTo>
                    <a:pt x="265430" y="17780"/>
                  </a:lnTo>
                  <a:lnTo>
                    <a:pt x="265430" y="24129"/>
                  </a:lnTo>
                  <a:lnTo>
                    <a:pt x="269240" y="24129"/>
                  </a:lnTo>
                  <a:lnTo>
                    <a:pt x="269240" y="17780"/>
                  </a:lnTo>
                  <a:close/>
                </a:path>
                <a:path w="269239" h="196850">
                  <a:moveTo>
                    <a:pt x="3810" y="24130"/>
                  </a:moveTo>
                  <a:lnTo>
                    <a:pt x="0" y="241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24130"/>
                  </a:lnTo>
                  <a:close/>
                </a:path>
                <a:path w="269239" h="196850">
                  <a:moveTo>
                    <a:pt x="269240" y="24130"/>
                  </a:moveTo>
                  <a:lnTo>
                    <a:pt x="265430" y="24130"/>
                  </a:lnTo>
                  <a:lnTo>
                    <a:pt x="265430" y="55879"/>
                  </a:lnTo>
                  <a:lnTo>
                    <a:pt x="269240" y="55879"/>
                  </a:lnTo>
                  <a:lnTo>
                    <a:pt x="269240" y="24130"/>
                  </a:lnTo>
                  <a:close/>
                </a:path>
                <a:path w="269239" h="196850">
                  <a:moveTo>
                    <a:pt x="3810" y="55880"/>
                  </a:moveTo>
                  <a:lnTo>
                    <a:pt x="0" y="55880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55880"/>
                  </a:lnTo>
                  <a:close/>
                </a:path>
                <a:path w="269239" h="196850">
                  <a:moveTo>
                    <a:pt x="269240" y="55880"/>
                  </a:moveTo>
                  <a:lnTo>
                    <a:pt x="265430" y="55880"/>
                  </a:lnTo>
                  <a:lnTo>
                    <a:pt x="265430" y="118109"/>
                  </a:lnTo>
                  <a:lnTo>
                    <a:pt x="269240" y="118109"/>
                  </a:lnTo>
                  <a:lnTo>
                    <a:pt x="269240" y="55880"/>
                  </a:lnTo>
                  <a:close/>
                </a:path>
                <a:path w="269239" h="196850">
                  <a:moveTo>
                    <a:pt x="3810" y="118110"/>
                  </a:moveTo>
                  <a:lnTo>
                    <a:pt x="0" y="11811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18110"/>
                  </a:lnTo>
                  <a:close/>
                </a:path>
                <a:path w="269239" h="196850">
                  <a:moveTo>
                    <a:pt x="269240" y="118110"/>
                  </a:moveTo>
                  <a:lnTo>
                    <a:pt x="265430" y="118110"/>
                  </a:lnTo>
                  <a:lnTo>
                    <a:pt x="265430" y="157479"/>
                  </a:lnTo>
                  <a:lnTo>
                    <a:pt x="269240" y="157479"/>
                  </a:lnTo>
                  <a:lnTo>
                    <a:pt x="269240" y="118110"/>
                  </a:lnTo>
                  <a:close/>
                </a:path>
                <a:path w="269239" h="196850">
                  <a:moveTo>
                    <a:pt x="3810" y="157480"/>
                  </a:moveTo>
                  <a:lnTo>
                    <a:pt x="0" y="1574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57480"/>
                  </a:lnTo>
                  <a:close/>
                </a:path>
                <a:path w="269239" h="196850">
                  <a:moveTo>
                    <a:pt x="269240" y="157480"/>
                  </a:moveTo>
                  <a:lnTo>
                    <a:pt x="265430" y="157480"/>
                  </a:lnTo>
                  <a:lnTo>
                    <a:pt x="265430" y="189229"/>
                  </a:lnTo>
                  <a:lnTo>
                    <a:pt x="269240" y="189229"/>
                  </a:lnTo>
                  <a:lnTo>
                    <a:pt x="269240" y="157480"/>
                  </a:lnTo>
                  <a:close/>
                </a:path>
                <a:path w="269239" h="196850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69240" y="195579"/>
                  </a:lnTo>
                  <a:lnTo>
                    <a:pt x="269240" y="193039"/>
                  </a:lnTo>
                  <a:lnTo>
                    <a:pt x="3810" y="193039"/>
                  </a:lnTo>
                  <a:lnTo>
                    <a:pt x="3810" y="189230"/>
                  </a:lnTo>
                  <a:close/>
                </a:path>
                <a:path w="269239" h="196850">
                  <a:moveTo>
                    <a:pt x="269240" y="189230"/>
                  </a:moveTo>
                  <a:lnTo>
                    <a:pt x="265430" y="189230"/>
                  </a:lnTo>
                  <a:lnTo>
                    <a:pt x="265430" y="193039"/>
                  </a:lnTo>
                  <a:lnTo>
                    <a:pt x="269240" y="193039"/>
                  </a:lnTo>
                  <a:lnTo>
                    <a:pt x="269240" y="189230"/>
                  </a:lnTo>
                  <a:close/>
                </a:path>
                <a:path w="269239" h="196850">
                  <a:moveTo>
                    <a:pt x="269240" y="195580"/>
                  </a:moveTo>
                  <a:lnTo>
                    <a:pt x="0" y="19558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558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816099" y="374777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29">
                  <a:moveTo>
                    <a:pt x="261619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3809"/>
                  </a:lnTo>
                  <a:lnTo>
                    <a:pt x="261619" y="3809"/>
                  </a:lnTo>
                  <a:lnTo>
                    <a:pt x="261619" y="0"/>
                  </a:lnTo>
                  <a:close/>
                </a:path>
                <a:path w="261619" h="189229">
                  <a:moveTo>
                    <a:pt x="261619" y="3809"/>
                  </a:moveTo>
                  <a:lnTo>
                    <a:pt x="257810" y="3809"/>
                  </a:lnTo>
                  <a:lnTo>
                    <a:pt x="257810" y="13969"/>
                  </a:lnTo>
                  <a:lnTo>
                    <a:pt x="261619" y="13969"/>
                  </a:lnTo>
                  <a:lnTo>
                    <a:pt x="261619" y="3809"/>
                  </a:lnTo>
                  <a:close/>
                </a:path>
                <a:path w="261619" h="1892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261619" h="189229">
                  <a:moveTo>
                    <a:pt x="261619" y="13969"/>
                  </a:moveTo>
                  <a:lnTo>
                    <a:pt x="257810" y="13969"/>
                  </a:lnTo>
                  <a:lnTo>
                    <a:pt x="257810" y="20319"/>
                  </a:lnTo>
                  <a:lnTo>
                    <a:pt x="261619" y="20319"/>
                  </a:lnTo>
                  <a:lnTo>
                    <a:pt x="261619" y="13969"/>
                  </a:lnTo>
                  <a:close/>
                </a:path>
                <a:path w="261619" h="189229">
                  <a:moveTo>
                    <a:pt x="3810" y="20319"/>
                  </a:moveTo>
                  <a:lnTo>
                    <a:pt x="0" y="203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20319"/>
                  </a:lnTo>
                  <a:close/>
                </a:path>
                <a:path w="261619" h="189229">
                  <a:moveTo>
                    <a:pt x="261619" y="20319"/>
                  </a:moveTo>
                  <a:lnTo>
                    <a:pt x="257810" y="20319"/>
                  </a:lnTo>
                  <a:lnTo>
                    <a:pt x="257810" y="52069"/>
                  </a:lnTo>
                  <a:lnTo>
                    <a:pt x="261619" y="52069"/>
                  </a:lnTo>
                  <a:lnTo>
                    <a:pt x="261619" y="20319"/>
                  </a:lnTo>
                  <a:close/>
                </a:path>
                <a:path w="261619" h="189229">
                  <a:moveTo>
                    <a:pt x="3810" y="52069"/>
                  </a:moveTo>
                  <a:lnTo>
                    <a:pt x="0" y="5206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52069"/>
                  </a:lnTo>
                  <a:close/>
                </a:path>
                <a:path w="261619" h="189229">
                  <a:moveTo>
                    <a:pt x="261619" y="52069"/>
                  </a:moveTo>
                  <a:lnTo>
                    <a:pt x="257810" y="52069"/>
                  </a:lnTo>
                  <a:lnTo>
                    <a:pt x="257810" y="114299"/>
                  </a:lnTo>
                  <a:lnTo>
                    <a:pt x="261619" y="114299"/>
                  </a:lnTo>
                  <a:lnTo>
                    <a:pt x="261619" y="52069"/>
                  </a:lnTo>
                  <a:close/>
                </a:path>
                <a:path w="261619" h="189229">
                  <a:moveTo>
                    <a:pt x="3810" y="114300"/>
                  </a:moveTo>
                  <a:lnTo>
                    <a:pt x="0" y="114300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114300"/>
                  </a:lnTo>
                  <a:close/>
                </a:path>
                <a:path w="261619" h="189229">
                  <a:moveTo>
                    <a:pt x="261619" y="114300"/>
                  </a:moveTo>
                  <a:lnTo>
                    <a:pt x="257810" y="114300"/>
                  </a:lnTo>
                  <a:lnTo>
                    <a:pt x="257810" y="153669"/>
                  </a:lnTo>
                  <a:lnTo>
                    <a:pt x="261619" y="153669"/>
                  </a:lnTo>
                  <a:lnTo>
                    <a:pt x="261619" y="114300"/>
                  </a:lnTo>
                  <a:close/>
                </a:path>
                <a:path w="261619" h="189229">
                  <a:moveTo>
                    <a:pt x="3810" y="153669"/>
                  </a:moveTo>
                  <a:lnTo>
                    <a:pt x="0" y="153669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53669"/>
                  </a:lnTo>
                  <a:close/>
                </a:path>
                <a:path w="261619" h="189229">
                  <a:moveTo>
                    <a:pt x="261619" y="153669"/>
                  </a:moveTo>
                  <a:lnTo>
                    <a:pt x="257810" y="153669"/>
                  </a:lnTo>
                  <a:lnTo>
                    <a:pt x="257810" y="185419"/>
                  </a:lnTo>
                  <a:lnTo>
                    <a:pt x="261619" y="185419"/>
                  </a:lnTo>
                  <a:lnTo>
                    <a:pt x="261619" y="153669"/>
                  </a:lnTo>
                  <a:close/>
                </a:path>
                <a:path w="261619" h="189229">
                  <a:moveTo>
                    <a:pt x="261619" y="185419"/>
                  </a:moveTo>
                  <a:lnTo>
                    <a:pt x="0" y="185419"/>
                  </a:lnTo>
                  <a:lnTo>
                    <a:pt x="0" y="189229"/>
                  </a:lnTo>
                  <a:lnTo>
                    <a:pt x="261619" y="189229"/>
                  </a:lnTo>
                  <a:lnTo>
                    <a:pt x="261619" y="185419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819909" y="3751580"/>
              <a:ext cx="254000" cy="181609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12670" y="3773170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30" h="472439">
                  <a:moveTo>
                    <a:pt x="274319" y="0"/>
                  </a:moveTo>
                  <a:lnTo>
                    <a:pt x="273050" y="0"/>
                  </a:lnTo>
                  <a:lnTo>
                    <a:pt x="273050" y="1269"/>
                  </a:lnTo>
                  <a:lnTo>
                    <a:pt x="274319" y="1269"/>
                  </a:lnTo>
                  <a:lnTo>
                    <a:pt x="274319" y="0"/>
                  </a:lnTo>
                  <a:close/>
                </a:path>
                <a:path w="544830" h="472439">
                  <a:moveTo>
                    <a:pt x="306070" y="2539"/>
                  </a:moveTo>
                  <a:lnTo>
                    <a:pt x="231140" y="2539"/>
                  </a:lnTo>
                  <a:lnTo>
                    <a:pt x="231140" y="3809"/>
                  </a:lnTo>
                  <a:lnTo>
                    <a:pt x="306070" y="3809"/>
                  </a:lnTo>
                  <a:lnTo>
                    <a:pt x="306070" y="2539"/>
                  </a:lnTo>
                  <a:close/>
                </a:path>
                <a:path w="544830" h="472439">
                  <a:moveTo>
                    <a:pt x="300990" y="1269"/>
                  </a:moveTo>
                  <a:lnTo>
                    <a:pt x="245110" y="1269"/>
                  </a:lnTo>
                  <a:lnTo>
                    <a:pt x="24511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4830" h="472439">
                  <a:moveTo>
                    <a:pt x="3810" y="201929"/>
                  </a:moveTo>
                  <a:lnTo>
                    <a:pt x="2540" y="201929"/>
                  </a:lnTo>
                  <a:lnTo>
                    <a:pt x="2540" y="209549"/>
                  </a:lnTo>
                  <a:lnTo>
                    <a:pt x="3810" y="209549"/>
                  </a:lnTo>
                  <a:lnTo>
                    <a:pt x="3810" y="201929"/>
                  </a:lnTo>
                  <a:close/>
                </a:path>
                <a:path w="544830" h="472439">
                  <a:moveTo>
                    <a:pt x="542290" y="193039"/>
                  </a:moveTo>
                  <a:lnTo>
                    <a:pt x="541019" y="193039"/>
                  </a:lnTo>
                  <a:lnTo>
                    <a:pt x="541019" y="209549"/>
                  </a:lnTo>
                  <a:lnTo>
                    <a:pt x="544830" y="209549"/>
                  </a:lnTo>
                  <a:lnTo>
                    <a:pt x="544830" y="208279"/>
                  </a:lnTo>
                  <a:lnTo>
                    <a:pt x="543560" y="208279"/>
                  </a:lnTo>
                  <a:lnTo>
                    <a:pt x="543560" y="200659"/>
                  </a:lnTo>
                  <a:lnTo>
                    <a:pt x="542290" y="200659"/>
                  </a:lnTo>
                  <a:lnTo>
                    <a:pt x="542290" y="193039"/>
                  </a:lnTo>
                  <a:close/>
                </a:path>
                <a:path w="544830" h="472439">
                  <a:moveTo>
                    <a:pt x="3810" y="209550"/>
                  </a:moveTo>
                  <a:lnTo>
                    <a:pt x="1269" y="209550"/>
                  </a:lnTo>
                  <a:lnTo>
                    <a:pt x="1269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09550"/>
                  </a:lnTo>
                  <a:close/>
                </a:path>
                <a:path w="544830" h="472439">
                  <a:moveTo>
                    <a:pt x="544830" y="209550"/>
                  </a:moveTo>
                  <a:lnTo>
                    <a:pt x="541019" y="209550"/>
                  </a:lnTo>
                  <a:lnTo>
                    <a:pt x="541019" y="248919"/>
                  </a:lnTo>
                  <a:lnTo>
                    <a:pt x="544830" y="248919"/>
                  </a:lnTo>
                  <a:lnTo>
                    <a:pt x="544830" y="209550"/>
                  </a:lnTo>
                  <a:close/>
                </a:path>
                <a:path w="544830" h="472439">
                  <a:moveTo>
                    <a:pt x="544830" y="248919"/>
                  </a:moveTo>
                  <a:lnTo>
                    <a:pt x="541019" y="248919"/>
                  </a:lnTo>
                  <a:lnTo>
                    <a:pt x="541019" y="279399"/>
                  </a:lnTo>
                  <a:lnTo>
                    <a:pt x="542290" y="279399"/>
                  </a:lnTo>
                  <a:lnTo>
                    <a:pt x="542290" y="271779"/>
                  </a:lnTo>
                  <a:lnTo>
                    <a:pt x="543560" y="271779"/>
                  </a:lnTo>
                  <a:lnTo>
                    <a:pt x="543559" y="264159"/>
                  </a:lnTo>
                  <a:lnTo>
                    <a:pt x="544830" y="264159"/>
                  </a:lnTo>
                  <a:lnTo>
                    <a:pt x="544830" y="248919"/>
                  </a:lnTo>
                  <a:close/>
                </a:path>
                <a:path w="544830" h="472439">
                  <a:moveTo>
                    <a:pt x="3810" y="248919"/>
                  </a:moveTo>
                  <a:lnTo>
                    <a:pt x="1269" y="248919"/>
                  </a:lnTo>
                  <a:lnTo>
                    <a:pt x="1269" y="265429"/>
                  </a:lnTo>
                  <a:lnTo>
                    <a:pt x="2540" y="265429"/>
                  </a:lnTo>
                  <a:lnTo>
                    <a:pt x="2540" y="273049"/>
                  </a:lnTo>
                  <a:lnTo>
                    <a:pt x="3810" y="273049"/>
                  </a:lnTo>
                  <a:lnTo>
                    <a:pt x="3810" y="248919"/>
                  </a:lnTo>
                  <a:close/>
                </a:path>
                <a:path w="544830" h="472439">
                  <a:moveTo>
                    <a:pt x="314960" y="469899"/>
                  </a:moveTo>
                  <a:lnTo>
                    <a:pt x="240030" y="469899"/>
                  </a:lnTo>
                  <a:lnTo>
                    <a:pt x="240030" y="471169"/>
                  </a:lnTo>
                  <a:lnTo>
                    <a:pt x="314960" y="471169"/>
                  </a:lnTo>
                  <a:lnTo>
                    <a:pt x="314960" y="469899"/>
                  </a:lnTo>
                  <a:close/>
                </a:path>
                <a:path w="544830" h="472439">
                  <a:moveTo>
                    <a:pt x="323850" y="468629"/>
                  </a:moveTo>
                  <a:lnTo>
                    <a:pt x="231140" y="468629"/>
                  </a:lnTo>
                  <a:lnTo>
                    <a:pt x="231140" y="469899"/>
                  </a:lnTo>
                  <a:lnTo>
                    <a:pt x="323850" y="469899"/>
                  </a:lnTo>
                  <a:lnTo>
                    <a:pt x="323850" y="468629"/>
                  </a:lnTo>
                  <a:close/>
                </a:path>
                <a:path w="544830" h="472439">
                  <a:moveTo>
                    <a:pt x="300990" y="471169"/>
                  </a:moveTo>
                  <a:lnTo>
                    <a:pt x="245110" y="471169"/>
                  </a:lnTo>
                  <a:lnTo>
                    <a:pt x="245110" y="472439"/>
                  </a:lnTo>
                  <a:lnTo>
                    <a:pt x="300990" y="472439"/>
                  </a:lnTo>
                  <a:lnTo>
                    <a:pt x="300990" y="471169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316480" y="3776979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2540" y="205752"/>
                  </a:moveTo>
                  <a:lnTo>
                    <a:pt x="0" y="205752"/>
                  </a:lnTo>
                  <a:lnTo>
                    <a:pt x="0" y="281940"/>
                  </a:lnTo>
                  <a:lnTo>
                    <a:pt x="2540" y="281940"/>
                  </a:lnTo>
                  <a:lnTo>
                    <a:pt x="2540" y="205752"/>
                  </a:lnTo>
                  <a:close/>
                </a:path>
                <a:path w="537210" h="464820">
                  <a:moveTo>
                    <a:pt x="2540" y="184150"/>
                  </a:moveTo>
                  <a:lnTo>
                    <a:pt x="1270" y="184150"/>
                  </a:lnTo>
                  <a:lnTo>
                    <a:pt x="1270" y="190500"/>
                  </a:lnTo>
                  <a:lnTo>
                    <a:pt x="0" y="190500"/>
                  </a:lnTo>
                  <a:lnTo>
                    <a:pt x="0" y="205740"/>
                  </a:lnTo>
                  <a:lnTo>
                    <a:pt x="2540" y="205740"/>
                  </a:lnTo>
                  <a:lnTo>
                    <a:pt x="2540" y="190500"/>
                  </a:lnTo>
                  <a:lnTo>
                    <a:pt x="2540" y="184150"/>
                  </a:lnTo>
                  <a:close/>
                </a:path>
                <a:path w="537210" h="464820">
                  <a:moveTo>
                    <a:pt x="328930" y="2540"/>
                  </a:moveTo>
                  <a:lnTo>
                    <a:pt x="325120" y="2540"/>
                  </a:lnTo>
                  <a:lnTo>
                    <a:pt x="325120" y="1270"/>
                  </a:lnTo>
                  <a:lnTo>
                    <a:pt x="311150" y="1270"/>
                  </a:lnTo>
                  <a:lnTo>
                    <a:pt x="311150" y="0"/>
                  </a:lnTo>
                  <a:lnTo>
                    <a:pt x="218440" y="0"/>
                  </a:lnTo>
                  <a:lnTo>
                    <a:pt x="218440" y="1270"/>
                  </a:lnTo>
                  <a:lnTo>
                    <a:pt x="213360" y="1270"/>
                  </a:lnTo>
                  <a:lnTo>
                    <a:pt x="213360" y="2540"/>
                  </a:lnTo>
                  <a:lnTo>
                    <a:pt x="204470" y="2540"/>
                  </a:lnTo>
                  <a:lnTo>
                    <a:pt x="204470" y="3810"/>
                  </a:lnTo>
                  <a:lnTo>
                    <a:pt x="328930" y="3810"/>
                  </a:lnTo>
                  <a:lnTo>
                    <a:pt x="328930" y="2540"/>
                  </a:lnTo>
                  <a:close/>
                </a:path>
                <a:path w="537210" h="464820">
                  <a:moveTo>
                    <a:pt x="337820" y="461022"/>
                  </a:moveTo>
                  <a:lnTo>
                    <a:pt x="205740" y="461022"/>
                  </a:lnTo>
                  <a:lnTo>
                    <a:pt x="205740" y="462280"/>
                  </a:lnTo>
                  <a:lnTo>
                    <a:pt x="210820" y="462280"/>
                  </a:lnTo>
                  <a:lnTo>
                    <a:pt x="210820" y="463550"/>
                  </a:lnTo>
                  <a:lnTo>
                    <a:pt x="213360" y="463550"/>
                  </a:lnTo>
                  <a:lnTo>
                    <a:pt x="213360" y="464820"/>
                  </a:lnTo>
                  <a:lnTo>
                    <a:pt x="325120" y="464820"/>
                  </a:lnTo>
                  <a:lnTo>
                    <a:pt x="325120" y="463550"/>
                  </a:lnTo>
                  <a:lnTo>
                    <a:pt x="332740" y="463550"/>
                  </a:lnTo>
                  <a:lnTo>
                    <a:pt x="332740" y="462280"/>
                  </a:lnTo>
                  <a:lnTo>
                    <a:pt x="337820" y="462280"/>
                  </a:lnTo>
                  <a:lnTo>
                    <a:pt x="337820" y="461022"/>
                  </a:lnTo>
                  <a:close/>
                </a:path>
                <a:path w="537210" h="464820">
                  <a:moveTo>
                    <a:pt x="537210" y="205752"/>
                  </a:moveTo>
                  <a:lnTo>
                    <a:pt x="533387" y="205752"/>
                  </a:lnTo>
                  <a:lnTo>
                    <a:pt x="533387" y="289560"/>
                  </a:lnTo>
                  <a:lnTo>
                    <a:pt x="537210" y="289560"/>
                  </a:lnTo>
                  <a:lnTo>
                    <a:pt x="537210" y="205752"/>
                  </a:lnTo>
                  <a:close/>
                </a:path>
                <a:path w="537210" h="464820">
                  <a:moveTo>
                    <a:pt x="537210" y="184150"/>
                  </a:moveTo>
                  <a:lnTo>
                    <a:pt x="535940" y="184150"/>
                  </a:lnTo>
                  <a:lnTo>
                    <a:pt x="535940" y="180340"/>
                  </a:lnTo>
                  <a:lnTo>
                    <a:pt x="534670" y="180340"/>
                  </a:lnTo>
                  <a:lnTo>
                    <a:pt x="534670" y="176530"/>
                  </a:lnTo>
                  <a:lnTo>
                    <a:pt x="533400" y="176530"/>
                  </a:lnTo>
                  <a:lnTo>
                    <a:pt x="533400" y="180340"/>
                  </a:lnTo>
                  <a:lnTo>
                    <a:pt x="533400" y="184150"/>
                  </a:lnTo>
                  <a:lnTo>
                    <a:pt x="533400" y="205740"/>
                  </a:lnTo>
                  <a:lnTo>
                    <a:pt x="537210" y="205740"/>
                  </a:lnTo>
                  <a:lnTo>
                    <a:pt x="537210" y="184150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319020" y="3780802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201930"/>
                  </a:moveTo>
                  <a:lnTo>
                    <a:pt x="0" y="201930"/>
                  </a:lnTo>
                  <a:lnTo>
                    <a:pt x="0" y="285737"/>
                  </a:lnTo>
                  <a:lnTo>
                    <a:pt x="2540" y="285737"/>
                  </a:lnTo>
                  <a:lnTo>
                    <a:pt x="2540" y="289547"/>
                  </a:lnTo>
                  <a:lnTo>
                    <a:pt x="3810" y="289547"/>
                  </a:lnTo>
                  <a:lnTo>
                    <a:pt x="3810" y="285737"/>
                  </a:lnTo>
                  <a:lnTo>
                    <a:pt x="3810" y="201930"/>
                  </a:lnTo>
                  <a:close/>
                </a:path>
                <a:path w="530860" h="457200">
                  <a:moveTo>
                    <a:pt x="3810" y="168897"/>
                  </a:moveTo>
                  <a:lnTo>
                    <a:pt x="2540" y="168897"/>
                  </a:lnTo>
                  <a:lnTo>
                    <a:pt x="2540" y="172707"/>
                  </a:lnTo>
                  <a:lnTo>
                    <a:pt x="1270" y="172707"/>
                  </a:lnTo>
                  <a:lnTo>
                    <a:pt x="1270" y="176517"/>
                  </a:lnTo>
                  <a:lnTo>
                    <a:pt x="0" y="176517"/>
                  </a:lnTo>
                  <a:lnTo>
                    <a:pt x="0" y="201917"/>
                  </a:lnTo>
                  <a:lnTo>
                    <a:pt x="3810" y="201917"/>
                  </a:lnTo>
                  <a:lnTo>
                    <a:pt x="3810" y="176517"/>
                  </a:lnTo>
                  <a:lnTo>
                    <a:pt x="3810" y="172707"/>
                  </a:lnTo>
                  <a:lnTo>
                    <a:pt x="3810" y="168897"/>
                  </a:lnTo>
                  <a:close/>
                </a:path>
                <a:path w="530860" h="457200">
                  <a:moveTo>
                    <a:pt x="339090" y="1257"/>
                  </a:moveTo>
                  <a:lnTo>
                    <a:pt x="332740" y="1257"/>
                  </a:lnTo>
                  <a:lnTo>
                    <a:pt x="332740" y="0"/>
                  </a:lnTo>
                  <a:lnTo>
                    <a:pt x="195580" y="0"/>
                  </a:lnTo>
                  <a:lnTo>
                    <a:pt x="195580" y="1257"/>
                  </a:lnTo>
                  <a:lnTo>
                    <a:pt x="189230" y="1257"/>
                  </a:lnTo>
                  <a:lnTo>
                    <a:pt x="189230" y="2527"/>
                  </a:lnTo>
                  <a:lnTo>
                    <a:pt x="339090" y="2527"/>
                  </a:lnTo>
                  <a:lnTo>
                    <a:pt x="339090" y="1257"/>
                  </a:lnTo>
                  <a:close/>
                </a:path>
                <a:path w="530860" h="457200">
                  <a:moveTo>
                    <a:pt x="347980" y="453377"/>
                  </a:moveTo>
                  <a:lnTo>
                    <a:pt x="185420" y="453377"/>
                  </a:lnTo>
                  <a:lnTo>
                    <a:pt x="185420" y="454647"/>
                  </a:lnTo>
                  <a:lnTo>
                    <a:pt x="193040" y="454647"/>
                  </a:lnTo>
                  <a:lnTo>
                    <a:pt x="193040" y="455917"/>
                  </a:lnTo>
                  <a:lnTo>
                    <a:pt x="198120" y="455917"/>
                  </a:lnTo>
                  <a:lnTo>
                    <a:pt x="198120" y="457187"/>
                  </a:lnTo>
                  <a:lnTo>
                    <a:pt x="340347" y="457187"/>
                  </a:lnTo>
                  <a:lnTo>
                    <a:pt x="340347" y="455917"/>
                  </a:lnTo>
                  <a:lnTo>
                    <a:pt x="345440" y="455917"/>
                  </a:lnTo>
                  <a:lnTo>
                    <a:pt x="345440" y="454647"/>
                  </a:lnTo>
                  <a:lnTo>
                    <a:pt x="347980" y="454647"/>
                  </a:lnTo>
                  <a:lnTo>
                    <a:pt x="347980" y="453377"/>
                  </a:lnTo>
                  <a:close/>
                </a:path>
                <a:path w="530860" h="457200">
                  <a:moveTo>
                    <a:pt x="530860" y="165087"/>
                  </a:moveTo>
                  <a:lnTo>
                    <a:pt x="528320" y="165087"/>
                  </a:lnTo>
                  <a:lnTo>
                    <a:pt x="528320" y="161277"/>
                  </a:lnTo>
                  <a:lnTo>
                    <a:pt x="527050" y="161277"/>
                  </a:lnTo>
                  <a:lnTo>
                    <a:pt x="527050" y="165087"/>
                  </a:lnTo>
                  <a:lnTo>
                    <a:pt x="527037" y="293357"/>
                  </a:lnTo>
                  <a:lnTo>
                    <a:pt x="527050" y="297167"/>
                  </a:lnTo>
                  <a:lnTo>
                    <a:pt x="528320" y="297167"/>
                  </a:lnTo>
                  <a:lnTo>
                    <a:pt x="528320" y="293357"/>
                  </a:lnTo>
                  <a:lnTo>
                    <a:pt x="530860" y="293357"/>
                  </a:lnTo>
                  <a:lnTo>
                    <a:pt x="530860" y="165087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322830" y="378332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39" h="450850">
                  <a:moveTo>
                    <a:pt x="3810" y="154940"/>
                  </a:moveTo>
                  <a:lnTo>
                    <a:pt x="2540" y="154940"/>
                  </a:lnTo>
                  <a:lnTo>
                    <a:pt x="2540" y="158750"/>
                  </a:lnTo>
                  <a:lnTo>
                    <a:pt x="1270" y="158750"/>
                  </a:lnTo>
                  <a:lnTo>
                    <a:pt x="1270" y="162560"/>
                  </a:lnTo>
                  <a:lnTo>
                    <a:pt x="0" y="16256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162560"/>
                  </a:lnTo>
                  <a:lnTo>
                    <a:pt x="3810" y="158750"/>
                  </a:lnTo>
                  <a:lnTo>
                    <a:pt x="3810" y="154940"/>
                  </a:lnTo>
                  <a:close/>
                </a:path>
                <a:path w="523239" h="450850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1270"/>
                  </a:lnTo>
                  <a:lnTo>
                    <a:pt x="344170" y="1270"/>
                  </a:lnTo>
                  <a:lnTo>
                    <a:pt x="344170" y="0"/>
                  </a:lnTo>
                  <a:lnTo>
                    <a:pt x="181610" y="0"/>
                  </a:lnTo>
                  <a:lnTo>
                    <a:pt x="181610" y="1270"/>
                  </a:lnTo>
                  <a:lnTo>
                    <a:pt x="176530" y="1270"/>
                  </a:lnTo>
                  <a:lnTo>
                    <a:pt x="176530" y="2540"/>
                  </a:lnTo>
                  <a:lnTo>
                    <a:pt x="172720" y="2540"/>
                  </a:lnTo>
                  <a:lnTo>
                    <a:pt x="172720" y="3810"/>
                  </a:lnTo>
                  <a:lnTo>
                    <a:pt x="350520" y="3810"/>
                  </a:lnTo>
                  <a:lnTo>
                    <a:pt x="350520" y="2540"/>
                  </a:lnTo>
                  <a:close/>
                </a:path>
                <a:path w="523239" h="450850">
                  <a:moveTo>
                    <a:pt x="354317" y="448322"/>
                  </a:moveTo>
                  <a:lnTo>
                    <a:pt x="175260" y="448322"/>
                  </a:lnTo>
                  <a:lnTo>
                    <a:pt x="175260" y="449580"/>
                  </a:lnTo>
                  <a:lnTo>
                    <a:pt x="179070" y="449580"/>
                  </a:lnTo>
                  <a:lnTo>
                    <a:pt x="179070" y="450850"/>
                  </a:lnTo>
                  <a:lnTo>
                    <a:pt x="350520" y="450850"/>
                  </a:lnTo>
                  <a:lnTo>
                    <a:pt x="350520" y="449580"/>
                  </a:lnTo>
                  <a:lnTo>
                    <a:pt x="354317" y="449580"/>
                  </a:lnTo>
                  <a:lnTo>
                    <a:pt x="354317" y="448322"/>
                  </a:lnTo>
                  <a:close/>
                </a:path>
                <a:path w="523239" h="450850">
                  <a:moveTo>
                    <a:pt x="358140" y="447040"/>
                  </a:moveTo>
                  <a:lnTo>
                    <a:pt x="170180" y="447040"/>
                  </a:lnTo>
                  <a:lnTo>
                    <a:pt x="170180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  <a:path w="523239" h="450850">
                  <a:moveTo>
                    <a:pt x="523240" y="152400"/>
                  </a:moveTo>
                  <a:lnTo>
                    <a:pt x="520687" y="152400"/>
                  </a:lnTo>
                  <a:lnTo>
                    <a:pt x="520687" y="301002"/>
                  </a:lnTo>
                  <a:lnTo>
                    <a:pt x="523240" y="301002"/>
                  </a:lnTo>
                  <a:lnTo>
                    <a:pt x="523240" y="152400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326640" y="3787152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29">
                  <a:moveTo>
                    <a:pt x="3810" y="142227"/>
                  </a:moveTo>
                  <a:lnTo>
                    <a:pt x="2540" y="142227"/>
                  </a:lnTo>
                  <a:lnTo>
                    <a:pt x="2540" y="144767"/>
                  </a:lnTo>
                  <a:lnTo>
                    <a:pt x="1270" y="144767"/>
                  </a:lnTo>
                  <a:lnTo>
                    <a:pt x="1270" y="148577"/>
                  </a:lnTo>
                  <a:lnTo>
                    <a:pt x="0" y="148577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148577"/>
                  </a:lnTo>
                  <a:lnTo>
                    <a:pt x="3810" y="144767"/>
                  </a:lnTo>
                  <a:lnTo>
                    <a:pt x="3810" y="142227"/>
                  </a:lnTo>
                  <a:close/>
                </a:path>
                <a:path w="516889" h="443229">
                  <a:moveTo>
                    <a:pt x="356857" y="2527"/>
                  </a:moveTo>
                  <a:lnTo>
                    <a:pt x="353060" y="2527"/>
                  </a:lnTo>
                  <a:lnTo>
                    <a:pt x="353060" y="1257"/>
                  </a:lnTo>
                  <a:lnTo>
                    <a:pt x="350507" y="1257"/>
                  </a:lnTo>
                  <a:lnTo>
                    <a:pt x="350507" y="0"/>
                  </a:lnTo>
                  <a:lnTo>
                    <a:pt x="165100" y="0"/>
                  </a:lnTo>
                  <a:lnTo>
                    <a:pt x="165100" y="1257"/>
                  </a:lnTo>
                  <a:lnTo>
                    <a:pt x="162560" y="1257"/>
                  </a:lnTo>
                  <a:lnTo>
                    <a:pt x="162560" y="2527"/>
                  </a:lnTo>
                  <a:lnTo>
                    <a:pt x="158750" y="2527"/>
                  </a:lnTo>
                  <a:lnTo>
                    <a:pt x="158750" y="3797"/>
                  </a:lnTo>
                  <a:lnTo>
                    <a:pt x="356857" y="3797"/>
                  </a:lnTo>
                  <a:lnTo>
                    <a:pt x="356857" y="2527"/>
                  </a:lnTo>
                  <a:close/>
                </a:path>
                <a:path w="516889" h="443229">
                  <a:moveTo>
                    <a:pt x="365760" y="439407"/>
                  </a:moveTo>
                  <a:lnTo>
                    <a:pt x="152400" y="439407"/>
                  </a:lnTo>
                  <a:lnTo>
                    <a:pt x="152400" y="440677"/>
                  </a:lnTo>
                  <a:lnTo>
                    <a:pt x="158750" y="440677"/>
                  </a:lnTo>
                  <a:lnTo>
                    <a:pt x="158750" y="441947"/>
                  </a:lnTo>
                  <a:lnTo>
                    <a:pt x="162560" y="441947"/>
                  </a:lnTo>
                  <a:lnTo>
                    <a:pt x="162560" y="443217"/>
                  </a:lnTo>
                  <a:lnTo>
                    <a:pt x="359410" y="443217"/>
                  </a:lnTo>
                  <a:lnTo>
                    <a:pt x="359410" y="441947"/>
                  </a:lnTo>
                  <a:lnTo>
                    <a:pt x="363207" y="441947"/>
                  </a:lnTo>
                  <a:lnTo>
                    <a:pt x="363207" y="440677"/>
                  </a:lnTo>
                  <a:lnTo>
                    <a:pt x="365760" y="440677"/>
                  </a:lnTo>
                  <a:lnTo>
                    <a:pt x="365760" y="439407"/>
                  </a:lnTo>
                  <a:close/>
                </a:path>
                <a:path w="516889" h="443229">
                  <a:moveTo>
                    <a:pt x="516890" y="142227"/>
                  </a:moveTo>
                  <a:lnTo>
                    <a:pt x="514350" y="142227"/>
                  </a:lnTo>
                  <a:lnTo>
                    <a:pt x="514350" y="139687"/>
                  </a:lnTo>
                  <a:lnTo>
                    <a:pt x="513080" y="139687"/>
                  </a:lnTo>
                  <a:lnTo>
                    <a:pt x="513080" y="142227"/>
                  </a:lnTo>
                  <a:lnTo>
                    <a:pt x="513067" y="303530"/>
                  </a:lnTo>
                  <a:lnTo>
                    <a:pt x="513080" y="306057"/>
                  </a:lnTo>
                  <a:lnTo>
                    <a:pt x="514350" y="306057"/>
                  </a:lnTo>
                  <a:lnTo>
                    <a:pt x="514350" y="303530"/>
                  </a:lnTo>
                  <a:lnTo>
                    <a:pt x="516890" y="303530"/>
                  </a:lnTo>
                  <a:lnTo>
                    <a:pt x="516890" y="142227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330450" y="379094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810" y="135902"/>
                  </a:moveTo>
                  <a:lnTo>
                    <a:pt x="0" y="135902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135902"/>
                  </a:lnTo>
                  <a:close/>
                </a:path>
                <a:path w="509269" h="435610">
                  <a:moveTo>
                    <a:pt x="3810" y="129540"/>
                  </a:moveTo>
                  <a:lnTo>
                    <a:pt x="2540" y="129540"/>
                  </a:lnTo>
                  <a:lnTo>
                    <a:pt x="2540" y="132080"/>
                  </a:lnTo>
                  <a:lnTo>
                    <a:pt x="1270" y="132080"/>
                  </a:lnTo>
                  <a:lnTo>
                    <a:pt x="1270" y="135890"/>
                  </a:lnTo>
                  <a:lnTo>
                    <a:pt x="3810" y="135890"/>
                  </a:lnTo>
                  <a:lnTo>
                    <a:pt x="3810" y="132080"/>
                  </a:lnTo>
                  <a:lnTo>
                    <a:pt x="3810" y="129540"/>
                  </a:lnTo>
                  <a:close/>
                </a:path>
                <a:path w="509269" h="435610">
                  <a:moveTo>
                    <a:pt x="361950" y="1270"/>
                  </a:moveTo>
                  <a:lnTo>
                    <a:pt x="356870" y="1270"/>
                  </a:lnTo>
                  <a:lnTo>
                    <a:pt x="356870" y="0"/>
                  </a:lnTo>
                  <a:lnTo>
                    <a:pt x="151130" y="0"/>
                  </a:lnTo>
                  <a:lnTo>
                    <a:pt x="151130" y="1270"/>
                  </a:lnTo>
                  <a:lnTo>
                    <a:pt x="148590" y="1270"/>
                  </a:lnTo>
                  <a:lnTo>
                    <a:pt x="148590" y="2540"/>
                  </a:lnTo>
                  <a:lnTo>
                    <a:pt x="361950" y="2540"/>
                  </a:lnTo>
                  <a:lnTo>
                    <a:pt x="361950" y="1270"/>
                  </a:lnTo>
                  <a:close/>
                </a:path>
                <a:path w="509269" h="435610">
                  <a:moveTo>
                    <a:pt x="364490" y="2552"/>
                  </a:moveTo>
                  <a:lnTo>
                    <a:pt x="144780" y="2552"/>
                  </a:lnTo>
                  <a:lnTo>
                    <a:pt x="144780" y="3810"/>
                  </a:lnTo>
                  <a:lnTo>
                    <a:pt x="364490" y="3810"/>
                  </a:lnTo>
                  <a:lnTo>
                    <a:pt x="364490" y="2552"/>
                  </a:lnTo>
                  <a:close/>
                </a:path>
                <a:path w="509269" h="435610">
                  <a:moveTo>
                    <a:pt x="365760" y="434352"/>
                  </a:moveTo>
                  <a:lnTo>
                    <a:pt x="146050" y="434352"/>
                  </a:lnTo>
                  <a:lnTo>
                    <a:pt x="146050" y="435610"/>
                  </a:lnTo>
                  <a:lnTo>
                    <a:pt x="365760" y="435610"/>
                  </a:lnTo>
                  <a:lnTo>
                    <a:pt x="365760" y="434352"/>
                  </a:lnTo>
                  <a:close/>
                </a:path>
                <a:path w="509269" h="435610">
                  <a:moveTo>
                    <a:pt x="368300" y="433070"/>
                  </a:moveTo>
                  <a:lnTo>
                    <a:pt x="143510" y="433070"/>
                  </a:lnTo>
                  <a:lnTo>
                    <a:pt x="143510" y="434340"/>
                  </a:lnTo>
                  <a:lnTo>
                    <a:pt x="368300" y="434340"/>
                  </a:lnTo>
                  <a:lnTo>
                    <a:pt x="368300" y="433070"/>
                  </a:lnTo>
                  <a:close/>
                </a:path>
                <a:path w="509269" h="435610">
                  <a:moveTo>
                    <a:pt x="509257" y="135902"/>
                  </a:moveTo>
                  <a:lnTo>
                    <a:pt x="505460" y="135902"/>
                  </a:lnTo>
                  <a:lnTo>
                    <a:pt x="505460" y="311150"/>
                  </a:lnTo>
                  <a:lnTo>
                    <a:pt x="509257" y="311150"/>
                  </a:lnTo>
                  <a:lnTo>
                    <a:pt x="509257" y="135902"/>
                  </a:lnTo>
                  <a:close/>
                </a:path>
                <a:path w="509269" h="435610">
                  <a:moveTo>
                    <a:pt x="509270" y="132080"/>
                  </a:moveTo>
                  <a:lnTo>
                    <a:pt x="508000" y="132080"/>
                  </a:lnTo>
                  <a:lnTo>
                    <a:pt x="508000" y="129540"/>
                  </a:lnTo>
                  <a:lnTo>
                    <a:pt x="506730" y="129540"/>
                  </a:lnTo>
                  <a:lnTo>
                    <a:pt x="506730" y="127000"/>
                  </a:lnTo>
                  <a:lnTo>
                    <a:pt x="505460" y="127000"/>
                  </a:lnTo>
                  <a:lnTo>
                    <a:pt x="505460" y="129540"/>
                  </a:lnTo>
                  <a:lnTo>
                    <a:pt x="505460" y="132080"/>
                  </a:lnTo>
                  <a:lnTo>
                    <a:pt x="505460" y="135890"/>
                  </a:lnTo>
                  <a:lnTo>
                    <a:pt x="509270" y="135890"/>
                  </a:lnTo>
                  <a:lnTo>
                    <a:pt x="509270" y="132080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334260" y="3794759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118110"/>
                  </a:moveTo>
                  <a:lnTo>
                    <a:pt x="2540" y="118110"/>
                  </a:lnTo>
                  <a:lnTo>
                    <a:pt x="2540" y="120650"/>
                  </a:lnTo>
                  <a:lnTo>
                    <a:pt x="1270" y="120650"/>
                  </a:lnTo>
                  <a:lnTo>
                    <a:pt x="1270" y="123190"/>
                  </a:lnTo>
                  <a:lnTo>
                    <a:pt x="0" y="123190"/>
                  </a:lnTo>
                  <a:lnTo>
                    <a:pt x="0" y="12573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125730"/>
                  </a:lnTo>
                  <a:lnTo>
                    <a:pt x="3810" y="123190"/>
                  </a:lnTo>
                  <a:lnTo>
                    <a:pt x="3810" y="120650"/>
                  </a:lnTo>
                  <a:lnTo>
                    <a:pt x="3810" y="118110"/>
                  </a:lnTo>
                  <a:close/>
                </a:path>
                <a:path w="501650" h="429260">
                  <a:moveTo>
                    <a:pt x="369557" y="2540"/>
                  </a:moveTo>
                  <a:lnTo>
                    <a:pt x="365760" y="2540"/>
                  </a:lnTo>
                  <a:lnTo>
                    <a:pt x="365760" y="1270"/>
                  </a:lnTo>
                  <a:lnTo>
                    <a:pt x="363207" y="1270"/>
                  </a:lnTo>
                  <a:lnTo>
                    <a:pt x="363207" y="0"/>
                  </a:lnTo>
                  <a:lnTo>
                    <a:pt x="138430" y="0"/>
                  </a:lnTo>
                  <a:lnTo>
                    <a:pt x="138430" y="1270"/>
                  </a:lnTo>
                  <a:lnTo>
                    <a:pt x="134620" y="1270"/>
                  </a:lnTo>
                  <a:lnTo>
                    <a:pt x="134620" y="2540"/>
                  </a:lnTo>
                  <a:lnTo>
                    <a:pt x="132080" y="2540"/>
                  </a:lnTo>
                  <a:lnTo>
                    <a:pt x="132080" y="3810"/>
                  </a:lnTo>
                  <a:lnTo>
                    <a:pt x="369557" y="3810"/>
                  </a:lnTo>
                  <a:lnTo>
                    <a:pt x="369557" y="2540"/>
                  </a:lnTo>
                  <a:close/>
                </a:path>
                <a:path w="501650" h="429260">
                  <a:moveTo>
                    <a:pt x="374637" y="425450"/>
                  </a:moveTo>
                  <a:lnTo>
                    <a:pt x="130810" y="425450"/>
                  </a:lnTo>
                  <a:lnTo>
                    <a:pt x="130810" y="426720"/>
                  </a:lnTo>
                  <a:lnTo>
                    <a:pt x="134620" y="426720"/>
                  </a:lnTo>
                  <a:lnTo>
                    <a:pt x="134620" y="427990"/>
                  </a:lnTo>
                  <a:lnTo>
                    <a:pt x="137160" y="427990"/>
                  </a:lnTo>
                  <a:lnTo>
                    <a:pt x="137160" y="429260"/>
                  </a:lnTo>
                  <a:lnTo>
                    <a:pt x="368287" y="429260"/>
                  </a:lnTo>
                  <a:lnTo>
                    <a:pt x="368287" y="427990"/>
                  </a:lnTo>
                  <a:lnTo>
                    <a:pt x="370840" y="427990"/>
                  </a:lnTo>
                  <a:lnTo>
                    <a:pt x="370840" y="426720"/>
                  </a:lnTo>
                  <a:lnTo>
                    <a:pt x="374637" y="426720"/>
                  </a:lnTo>
                  <a:lnTo>
                    <a:pt x="374637" y="425450"/>
                  </a:lnTo>
                  <a:close/>
                </a:path>
                <a:path w="501650" h="429260">
                  <a:moveTo>
                    <a:pt x="501650" y="120650"/>
                  </a:moveTo>
                  <a:lnTo>
                    <a:pt x="500380" y="120650"/>
                  </a:lnTo>
                  <a:lnTo>
                    <a:pt x="500380" y="118110"/>
                  </a:lnTo>
                  <a:lnTo>
                    <a:pt x="499110" y="118110"/>
                  </a:lnTo>
                  <a:lnTo>
                    <a:pt x="499110" y="115570"/>
                  </a:lnTo>
                  <a:lnTo>
                    <a:pt x="497840" y="115570"/>
                  </a:lnTo>
                  <a:lnTo>
                    <a:pt x="497840" y="118110"/>
                  </a:lnTo>
                  <a:lnTo>
                    <a:pt x="497840" y="120650"/>
                  </a:lnTo>
                  <a:lnTo>
                    <a:pt x="497840" y="125730"/>
                  </a:lnTo>
                  <a:lnTo>
                    <a:pt x="497840" y="314972"/>
                  </a:lnTo>
                  <a:lnTo>
                    <a:pt x="501650" y="314972"/>
                  </a:lnTo>
                  <a:lnTo>
                    <a:pt x="501650" y="125730"/>
                  </a:lnTo>
                  <a:lnTo>
                    <a:pt x="501650" y="120650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338070" y="379857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68300" y="0"/>
                  </a:moveTo>
                  <a:lnTo>
                    <a:pt x="124460" y="0"/>
                  </a:lnTo>
                  <a:lnTo>
                    <a:pt x="124460" y="1269"/>
                  </a:lnTo>
                  <a:lnTo>
                    <a:pt x="368300" y="1269"/>
                  </a:lnTo>
                  <a:lnTo>
                    <a:pt x="368300" y="0"/>
                  </a:lnTo>
                  <a:close/>
                </a:path>
                <a:path w="494030" h="421639">
                  <a:moveTo>
                    <a:pt x="374650" y="2539"/>
                  </a:moveTo>
                  <a:lnTo>
                    <a:pt x="119380" y="2539"/>
                  </a:lnTo>
                  <a:lnTo>
                    <a:pt x="119380" y="3809"/>
                  </a:lnTo>
                  <a:lnTo>
                    <a:pt x="374650" y="3809"/>
                  </a:lnTo>
                  <a:lnTo>
                    <a:pt x="374650" y="2539"/>
                  </a:lnTo>
                  <a:close/>
                </a:path>
                <a:path w="494030" h="421639">
                  <a:moveTo>
                    <a:pt x="372109" y="1269"/>
                  </a:moveTo>
                  <a:lnTo>
                    <a:pt x="121919" y="1269"/>
                  </a:lnTo>
                  <a:lnTo>
                    <a:pt x="121919" y="2539"/>
                  </a:lnTo>
                  <a:lnTo>
                    <a:pt x="372109" y="2539"/>
                  </a:lnTo>
                  <a:lnTo>
                    <a:pt x="372109" y="1269"/>
                  </a:lnTo>
                  <a:close/>
                </a:path>
                <a:path w="494030" h="421639">
                  <a:moveTo>
                    <a:pt x="491490" y="105409"/>
                  </a:moveTo>
                  <a:lnTo>
                    <a:pt x="490219" y="105409"/>
                  </a:lnTo>
                  <a:lnTo>
                    <a:pt x="490219" y="109219"/>
                  </a:lnTo>
                  <a:lnTo>
                    <a:pt x="492760" y="109219"/>
                  </a:lnTo>
                  <a:lnTo>
                    <a:pt x="492760" y="107949"/>
                  </a:lnTo>
                  <a:lnTo>
                    <a:pt x="491490" y="107949"/>
                  </a:lnTo>
                  <a:lnTo>
                    <a:pt x="491490" y="105409"/>
                  </a:lnTo>
                  <a:close/>
                </a:path>
                <a:path w="494030" h="421639">
                  <a:moveTo>
                    <a:pt x="2540" y="110489"/>
                  </a:moveTo>
                  <a:lnTo>
                    <a:pt x="1269" y="110489"/>
                  </a:lnTo>
                  <a:lnTo>
                    <a:pt x="1269" y="111759"/>
                  </a:lnTo>
                  <a:lnTo>
                    <a:pt x="0" y="111759"/>
                  </a:lnTo>
                  <a:lnTo>
                    <a:pt x="0" y="114299"/>
                  </a:lnTo>
                  <a:lnTo>
                    <a:pt x="2540" y="114299"/>
                  </a:lnTo>
                  <a:lnTo>
                    <a:pt x="2540" y="110489"/>
                  </a:lnTo>
                  <a:close/>
                </a:path>
                <a:path w="494030" h="421639">
                  <a:moveTo>
                    <a:pt x="494030" y="109219"/>
                  </a:moveTo>
                  <a:lnTo>
                    <a:pt x="490219" y="109219"/>
                  </a:lnTo>
                  <a:lnTo>
                    <a:pt x="490219" y="114299"/>
                  </a:lnTo>
                  <a:lnTo>
                    <a:pt x="494030" y="114299"/>
                  </a:lnTo>
                  <a:lnTo>
                    <a:pt x="494030" y="109219"/>
                  </a:lnTo>
                  <a:close/>
                </a:path>
                <a:path w="494030" h="421639">
                  <a:moveTo>
                    <a:pt x="2540" y="114300"/>
                  </a:moveTo>
                  <a:lnTo>
                    <a:pt x="0" y="114300"/>
                  </a:lnTo>
                  <a:lnTo>
                    <a:pt x="0" y="121919"/>
                  </a:lnTo>
                  <a:lnTo>
                    <a:pt x="2540" y="121919"/>
                  </a:lnTo>
                  <a:lnTo>
                    <a:pt x="2540" y="114300"/>
                  </a:lnTo>
                  <a:close/>
                </a:path>
                <a:path w="494030" h="421639">
                  <a:moveTo>
                    <a:pt x="494030" y="114300"/>
                  </a:moveTo>
                  <a:lnTo>
                    <a:pt x="490219" y="114300"/>
                  </a:lnTo>
                  <a:lnTo>
                    <a:pt x="490219" y="121919"/>
                  </a:lnTo>
                  <a:lnTo>
                    <a:pt x="494030" y="121919"/>
                  </a:lnTo>
                  <a:lnTo>
                    <a:pt x="494030" y="114300"/>
                  </a:lnTo>
                  <a:close/>
                </a:path>
                <a:path w="494030" h="421639">
                  <a:moveTo>
                    <a:pt x="254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540" y="128269"/>
                  </a:lnTo>
                  <a:lnTo>
                    <a:pt x="2540" y="121919"/>
                  </a:lnTo>
                  <a:close/>
                </a:path>
                <a:path w="494030" h="421639">
                  <a:moveTo>
                    <a:pt x="494030" y="121919"/>
                  </a:moveTo>
                  <a:lnTo>
                    <a:pt x="490219" y="121919"/>
                  </a:lnTo>
                  <a:lnTo>
                    <a:pt x="490219" y="128269"/>
                  </a:lnTo>
                  <a:lnTo>
                    <a:pt x="494030" y="128269"/>
                  </a:lnTo>
                  <a:lnTo>
                    <a:pt x="494030" y="121919"/>
                  </a:lnTo>
                  <a:close/>
                </a:path>
                <a:path w="494030" h="421639">
                  <a:moveTo>
                    <a:pt x="2540" y="128269"/>
                  </a:moveTo>
                  <a:lnTo>
                    <a:pt x="0" y="128269"/>
                  </a:lnTo>
                  <a:lnTo>
                    <a:pt x="0" y="184149"/>
                  </a:lnTo>
                  <a:lnTo>
                    <a:pt x="2540" y="184149"/>
                  </a:lnTo>
                  <a:lnTo>
                    <a:pt x="2540" y="128269"/>
                  </a:lnTo>
                  <a:close/>
                </a:path>
                <a:path w="494030" h="421639">
                  <a:moveTo>
                    <a:pt x="494030" y="128269"/>
                  </a:moveTo>
                  <a:lnTo>
                    <a:pt x="490219" y="128269"/>
                  </a:lnTo>
                  <a:lnTo>
                    <a:pt x="490219" y="184149"/>
                  </a:lnTo>
                  <a:lnTo>
                    <a:pt x="494030" y="184149"/>
                  </a:lnTo>
                  <a:lnTo>
                    <a:pt x="494030" y="128269"/>
                  </a:lnTo>
                  <a:close/>
                </a:path>
                <a:path w="494030" h="421639">
                  <a:moveTo>
                    <a:pt x="2540" y="184150"/>
                  </a:moveTo>
                  <a:lnTo>
                    <a:pt x="0" y="184150"/>
                  </a:lnTo>
                  <a:lnTo>
                    <a:pt x="0" y="223519"/>
                  </a:lnTo>
                  <a:lnTo>
                    <a:pt x="2540" y="223519"/>
                  </a:lnTo>
                  <a:lnTo>
                    <a:pt x="2540" y="184150"/>
                  </a:lnTo>
                  <a:close/>
                </a:path>
                <a:path w="494030" h="421639">
                  <a:moveTo>
                    <a:pt x="494030" y="184150"/>
                  </a:moveTo>
                  <a:lnTo>
                    <a:pt x="490219" y="184150"/>
                  </a:lnTo>
                  <a:lnTo>
                    <a:pt x="490219" y="223519"/>
                  </a:lnTo>
                  <a:lnTo>
                    <a:pt x="494030" y="223519"/>
                  </a:lnTo>
                  <a:lnTo>
                    <a:pt x="494030" y="184150"/>
                  </a:lnTo>
                  <a:close/>
                </a:path>
                <a:path w="494030" h="421639">
                  <a:moveTo>
                    <a:pt x="2540" y="223519"/>
                  </a:moveTo>
                  <a:lnTo>
                    <a:pt x="0" y="223519"/>
                  </a:lnTo>
                  <a:lnTo>
                    <a:pt x="0" y="292099"/>
                  </a:lnTo>
                  <a:lnTo>
                    <a:pt x="2540" y="292099"/>
                  </a:lnTo>
                  <a:lnTo>
                    <a:pt x="2540" y="223519"/>
                  </a:lnTo>
                  <a:close/>
                </a:path>
                <a:path w="494030" h="421639">
                  <a:moveTo>
                    <a:pt x="494030" y="223519"/>
                  </a:moveTo>
                  <a:lnTo>
                    <a:pt x="490219" y="223519"/>
                  </a:lnTo>
                  <a:lnTo>
                    <a:pt x="490219" y="292099"/>
                  </a:lnTo>
                  <a:lnTo>
                    <a:pt x="494030" y="292099"/>
                  </a:lnTo>
                  <a:lnTo>
                    <a:pt x="494030" y="223519"/>
                  </a:lnTo>
                  <a:close/>
                </a:path>
                <a:path w="494030" h="421639">
                  <a:moveTo>
                    <a:pt x="254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2540" y="298449"/>
                  </a:lnTo>
                  <a:lnTo>
                    <a:pt x="2540" y="292100"/>
                  </a:lnTo>
                  <a:close/>
                </a:path>
                <a:path w="494030" h="421639">
                  <a:moveTo>
                    <a:pt x="494030" y="292100"/>
                  </a:moveTo>
                  <a:lnTo>
                    <a:pt x="490219" y="292100"/>
                  </a:lnTo>
                  <a:lnTo>
                    <a:pt x="490219" y="298449"/>
                  </a:lnTo>
                  <a:lnTo>
                    <a:pt x="494030" y="298449"/>
                  </a:lnTo>
                  <a:lnTo>
                    <a:pt x="494030" y="292100"/>
                  </a:lnTo>
                  <a:close/>
                </a:path>
                <a:path w="494030" h="421639">
                  <a:moveTo>
                    <a:pt x="2540" y="298450"/>
                  </a:moveTo>
                  <a:lnTo>
                    <a:pt x="0" y="298450"/>
                  </a:lnTo>
                  <a:lnTo>
                    <a:pt x="0" y="306069"/>
                  </a:lnTo>
                  <a:lnTo>
                    <a:pt x="2540" y="306069"/>
                  </a:lnTo>
                  <a:lnTo>
                    <a:pt x="2540" y="298450"/>
                  </a:lnTo>
                  <a:close/>
                </a:path>
                <a:path w="494030" h="421639">
                  <a:moveTo>
                    <a:pt x="494030" y="298450"/>
                  </a:moveTo>
                  <a:lnTo>
                    <a:pt x="490219" y="298450"/>
                  </a:lnTo>
                  <a:lnTo>
                    <a:pt x="490219" y="306069"/>
                  </a:lnTo>
                  <a:lnTo>
                    <a:pt x="494030" y="306069"/>
                  </a:lnTo>
                  <a:lnTo>
                    <a:pt x="494030" y="298450"/>
                  </a:lnTo>
                  <a:close/>
                </a:path>
                <a:path w="494030" h="421639">
                  <a:moveTo>
                    <a:pt x="2540" y="306069"/>
                  </a:moveTo>
                  <a:lnTo>
                    <a:pt x="0" y="306069"/>
                  </a:lnTo>
                  <a:lnTo>
                    <a:pt x="0" y="311149"/>
                  </a:lnTo>
                  <a:lnTo>
                    <a:pt x="1269" y="311149"/>
                  </a:lnTo>
                  <a:lnTo>
                    <a:pt x="1269" y="312419"/>
                  </a:lnTo>
                  <a:lnTo>
                    <a:pt x="2540" y="312419"/>
                  </a:lnTo>
                  <a:lnTo>
                    <a:pt x="2540" y="306069"/>
                  </a:lnTo>
                  <a:close/>
                </a:path>
                <a:path w="494030" h="421639">
                  <a:moveTo>
                    <a:pt x="494030" y="306069"/>
                  </a:moveTo>
                  <a:lnTo>
                    <a:pt x="490219" y="306069"/>
                  </a:lnTo>
                  <a:lnTo>
                    <a:pt x="490219" y="312419"/>
                  </a:lnTo>
                  <a:lnTo>
                    <a:pt x="494030" y="312419"/>
                  </a:lnTo>
                  <a:lnTo>
                    <a:pt x="494030" y="306069"/>
                  </a:lnTo>
                  <a:close/>
                </a:path>
                <a:path w="494030" h="421639">
                  <a:moveTo>
                    <a:pt x="492759" y="312419"/>
                  </a:moveTo>
                  <a:lnTo>
                    <a:pt x="490219" y="312419"/>
                  </a:lnTo>
                  <a:lnTo>
                    <a:pt x="490219" y="317499"/>
                  </a:lnTo>
                  <a:lnTo>
                    <a:pt x="491490" y="317499"/>
                  </a:lnTo>
                  <a:lnTo>
                    <a:pt x="491490" y="314959"/>
                  </a:lnTo>
                  <a:lnTo>
                    <a:pt x="492760" y="314959"/>
                  </a:lnTo>
                  <a:lnTo>
                    <a:pt x="492759" y="312419"/>
                  </a:lnTo>
                  <a:close/>
                </a:path>
                <a:path w="494030" h="421639">
                  <a:moveTo>
                    <a:pt x="2540" y="312419"/>
                  </a:moveTo>
                  <a:lnTo>
                    <a:pt x="1269" y="312419"/>
                  </a:lnTo>
                  <a:lnTo>
                    <a:pt x="1269" y="313689"/>
                  </a:lnTo>
                  <a:lnTo>
                    <a:pt x="2540" y="313689"/>
                  </a:lnTo>
                  <a:lnTo>
                    <a:pt x="2540" y="312419"/>
                  </a:lnTo>
                  <a:close/>
                </a:path>
                <a:path w="494030" h="421639">
                  <a:moveTo>
                    <a:pt x="375919" y="419099"/>
                  </a:moveTo>
                  <a:lnTo>
                    <a:pt x="121919" y="419099"/>
                  </a:lnTo>
                  <a:lnTo>
                    <a:pt x="121919" y="420369"/>
                  </a:lnTo>
                  <a:lnTo>
                    <a:pt x="375919" y="420369"/>
                  </a:lnTo>
                  <a:lnTo>
                    <a:pt x="375919" y="419099"/>
                  </a:lnTo>
                  <a:close/>
                </a:path>
                <a:path w="494030" h="421639">
                  <a:moveTo>
                    <a:pt x="378460" y="417829"/>
                  </a:moveTo>
                  <a:lnTo>
                    <a:pt x="118110" y="417829"/>
                  </a:lnTo>
                  <a:lnTo>
                    <a:pt x="118110" y="419099"/>
                  </a:lnTo>
                  <a:lnTo>
                    <a:pt x="378460" y="419099"/>
                  </a:lnTo>
                  <a:lnTo>
                    <a:pt x="378460" y="417829"/>
                  </a:lnTo>
                  <a:close/>
                </a:path>
                <a:path w="494030" h="421639">
                  <a:moveTo>
                    <a:pt x="373380" y="420369"/>
                  </a:moveTo>
                  <a:lnTo>
                    <a:pt x="124460" y="420369"/>
                  </a:lnTo>
                  <a:lnTo>
                    <a:pt x="124460" y="421639"/>
                  </a:lnTo>
                  <a:lnTo>
                    <a:pt x="373380" y="421639"/>
                  </a:lnTo>
                  <a:lnTo>
                    <a:pt x="373380" y="420369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340609" y="380238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379730" y="2540"/>
                  </a:moveTo>
                  <a:lnTo>
                    <a:pt x="109219" y="2540"/>
                  </a:lnTo>
                  <a:lnTo>
                    <a:pt x="109219" y="3810"/>
                  </a:lnTo>
                  <a:lnTo>
                    <a:pt x="379730" y="3810"/>
                  </a:lnTo>
                  <a:lnTo>
                    <a:pt x="379730" y="2540"/>
                  </a:lnTo>
                  <a:close/>
                </a:path>
                <a:path w="487680" h="414020">
                  <a:moveTo>
                    <a:pt x="377189" y="1270"/>
                  </a:moveTo>
                  <a:lnTo>
                    <a:pt x="111759" y="1270"/>
                  </a:lnTo>
                  <a:lnTo>
                    <a:pt x="111759" y="2540"/>
                  </a:lnTo>
                  <a:lnTo>
                    <a:pt x="377189" y="2540"/>
                  </a:lnTo>
                  <a:lnTo>
                    <a:pt x="377189" y="1270"/>
                  </a:lnTo>
                  <a:close/>
                </a:path>
                <a:path w="487680" h="414020">
                  <a:moveTo>
                    <a:pt x="375919" y="0"/>
                  </a:moveTo>
                  <a:lnTo>
                    <a:pt x="114300" y="0"/>
                  </a:lnTo>
                  <a:lnTo>
                    <a:pt x="114300" y="1270"/>
                  </a:lnTo>
                  <a:lnTo>
                    <a:pt x="375919" y="1270"/>
                  </a:lnTo>
                  <a:lnTo>
                    <a:pt x="375919" y="0"/>
                  </a:lnTo>
                  <a:close/>
                </a:path>
                <a:path w="487680" h="414020">
                  <a:moveTo>
                    <a:pt x="485139" y="95250"/>
                  </a:moveTo>
                  <a:lnTo>
                    <a:pt x="483869" y="95250"/>
                  </a:lnTo>
                  <a:lnTo>
                    <a:pt x="483869" y="99060"/>
                  </a:lnTo>
                  <a:lnTo>
                    <a:pt x="486409" y="99060"/>
                  </a:lnTo>
                  <a:lnTo>
                    <a:pt x="486409" y="96520"/>
                  </a:lnTo>
                  <a:lnTo>
                    <a:pt x="485139" y="96520"/>
                  </a:lnTo>
                  <a:lnTo>
                    <a:pt x="485139" y="95250"/>
                  </a:lnTo>
                  <a:close/>
                </a:path>
                <a:path w="487680" h="414020">
                  <a:moveTo>
                    <a:pt x="3809" y="99060"/>
                  </a:moveTo>
                  <a:lnTo>
                    <a:pt x="2539" y="99060"/>
                  </a:lnTo>
                  <a:lnTo>
                    <a:pt x="2539" y="101600"/>
                  </a:lnTo>
                  <a:lnTo>
                    <a:pt x="1269" y="101600"/>
                  </a:lnTo>
                  <a:lnTo>
                    <a:pt x="1269" y="104140"/>
                  </a:lnTo>
                  <a:lnTo>
                    <a:pt x="0" y="10414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99060"/>
                  </a:lnTo>
                  <a:close/>
                </a:path>
                <a:path w="487680" h="414020">
                  <a:moveTo>
                    <a:pt x="487679" y="99060"/>
                  </a:moveTo>
                  <a:lnTo>
                    <a:pt x="483869" y="99060"/>
                  </a:lnTo>
                  <a:lnTo>
                    <a:pt x="483869" y="105410"/>
                  </a:lnTo>
                  <a:lnTo>
                    <a:pt x="487679" y="105410"/>
                  </a:lnTo>
                  <a:lnTo>
                    <a:pt x="487679" y="99060"/>
                  </a:lnTo>
                  <a:close/>
                </a:path>
                <a:path w="487680" h="414020">
                  <a:moveTo>
                    <a:pt x="3809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3809" y="110490"/>
                  </a:lnTo>
                  <a:lnTo>
                    <a:pt x="3809" y="105410"/>
                  </a:lnTo>
                  <a:close/>
                </a:path>
                <a:path w="487680" h="414020">
                  <a:moveTo>
                    <a:pt x="487679" y="105410"/>
                  </a:moveTo>
                  <a:lnTo>
                    <a:pt x="483869" y="105410"/>
                  </a:lnTo>
                  <a:lnTo>
                    <a:pt x="483869" y="110490"/>
                  </a:lnTo>
                  <a:lnTo>
                    <a:pt x="487679" y="110490"/>
                  </a:lnTo>
                  <a:lnTo>
                    <a:pt x="487679" y="105410"/>
                  </a:lnTo>
                  <a:close/>
                </a:path>
                <a:path w="487680" h="414020">
                  <a:moveTo>
                    <a:pt x="3809" y="110490"/>
                  </a:moveTo>
                  <a:lnTo>
                    <a:pt x="0" y="110490"/>
                  </a:lnTo>
                  <a:lnTo>
                    <a:pt x="0" y="118110"/>
                  </a:lnTo>
                  <a:lnTo>
                    <a:pt x="3809" y="118110"/>
                  </a:lnTo>
                  <a:lnTo>
                    <a:pt x="3809" y="110490"/>
                  </a:lnTo>
                  <a:close/>
                </a:path>
                <a:path w="487680" h="414020">
                  <a:moveTo>
                    <a:pt x="487679" y="110490"/>
                  </a:moveTo>
                  <a:lnTo>
                    <a:pt x="483869" y="110490"/>
                  </a:lnTo>
                  <a:lnTo>
                    <a:pt x="483869" y="118110"/>
                  </a:lnTo>
                  <a:lnTo>
                    <a:pt x="487679" y="118110"/>
                  </a:lnTo>
                  <a:lnTo>
                    <a:pt x="487679" y="110490"/>
                  </a:lnTo>
                  <a:close/>
                </a:path>
                <a:path w="487680" h="414020">
                  <a:moveTo>
                    <a:pt x="380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3809" y="124460"/>
                  </a:lnTo>
                  <a:lnTo>
                    <a:pt x="3809" y="118110"/>
                  </a:lnTo>
                  <a:close/>
                </a:path>
                <a:path w="487680" h="414020">
                  <a:moveTo>
                    <a:pt x="487679" y="118110"/>
                  </a:moveTo>
                  <a:lnTo>
                    <a:pt x="483869" y="118110"/>
                  </a:lnTo>
                  <a:lnTo>
                    <a:pt x="483869" y="124460"/>
                  </a:lnTo>
                  <a:lnTo>
                    <a:pt x="487679" y="124460"/>
                  </a:lnTo>
                  <a:lnTo>
                    <a:pt x="487679" y="118110"/>
                  </a:lnTo>
                  <a:close/>
                </a:path>
                <a:path w="487680" h="414020">
                  <a:moveTo>
                    <a:pt x="3809" y="124460"/>
                  </a:moveTo>
                  <a:lnTo>
                    <a:pt x="0" y="124460"/>
                  </a:lnTo>
                  <a:lnTo>
                    <a:pt x="0" y="180340"/>
                  </a:lnTo>
                  <a:lnTo>
                    <a:pt x="3809" y="180340"/>
                  </a:lnTo>
                  <a:lnTo>
                    <a:pt x="3809" y="124460"/>
                  </a:lnTo>
                  <a:close/>
                </a:path>
                <a:path w="487680" h="414020">
                  <a:moveTo>
                    <a:pt x="487679" y="124460"/>
                  </a:moveTo>
                  <a:lnTo>
                    <a:pt x="483869" y="124460"/>
                  </a:lnTo>
                  <a:lnTo>
                    <a:pt x="483869" y="180340"/>
                  </a:lnTo>
                  <a:lnTo>
                    <a:pt x="487679" y="180340"/>
                  </a:lnTo>
                  <a:lnTo>
                    <a:pt x="487679" y="124460"/>
                  </a:lnTo>
                  <a:close/>
                </a:path>
                <a:path w="487680" h="414020">
                  <a:moveTo>
                    <a:pt x="3809" y="180340"/>
                  </a:moveTo>
                  <a:lnTo>
                    <a:pt x="0" y="18034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180340"/>
                  </a:lnTo>
                  <a:close/>
                </a:path>
                <a:path w="487680" h="414020">
                  <a:moveTo>
                    <a:pt x="487679" y="180340"/>
                  </a:moveTo>
                  <a:lnTo>
                    <a:pt x="483869" y="180340"/>
                  </a:lnTo>
                  <a:lnTo>
                    <a:pt x="483869" y="219710"/>
                  </a:lnTo>
                  <a:lnTo>
                    <a:pt x="487679" y="219710"/>
                  </a:lnTo>
                  <a:lnTo>
                    <a:pt x="487679" y="180340"/>
                  </a:lnTo>
                  <a:close/>
                </a:path>
                <a:path w="487680" h="414020">
                  <a:moveTo>
                    <a:pt x="3809" y="219710"/>
                  </a:moveTo>
                  <a:lnTo>
                    <a:pt x="0" y="21971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19710"/>
                  </a:lnTo>
                  <a:close/>
                </a:path>
                <a:path w="487680" h="414020">
                  <a:moveTo>
                    <a:pt x="487679" y="219710"/>
                  </a:moveTo>
                  <a:lnTo>
                    <a:pt x="483869" y="219710"/>
                  </a:lnTo>
                  <a:lnTo>
                    <a:pt x="483869" y="288290"/>
                  </a:lnTo>
                  <a:lnTo>
                    <a:pt x="487679" y="288290"/>
                  </a:lnTo>
                  <a:lnTo>
                    <a:pt x="487679" y="219710"/>
                  </a:lnTo>
                  <a:close/>
                </a:path>
                <a:path w="487680" h="414020">
                  <a:moveTo>
                    <a:pt x="3809" y="288290"/>
                  </a:moveTo>
                  <a:lnTo>
                    <a:pt x="0" y="28829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88290"/>
                  </a:lnTo>
                  <a:close/>
                </a:path>
                <a:path w="487680" h="414020">
                  <a:moveTo>
                    <a:pt x="487679" y="288290"/>
                  </a:moveTo>
                  <a:lnTo>
                    <a:pt x="483869" y="288290"/>
                  </a:lnTo>
                  <a:lnTo>
                    <a:pt x="483869" y="294640"/>
                  </a:lnTo>
                  <a:lnTo>
                    <a:pt x="487679" y="294640"/>
                  </a:lnTo>
                  <a:lnTo>
                    <a:pt x="487679" y="288290"/>
                  </a:lnTo>
                  <a:close/>
                </a:path>
                <a:path w="487680" h="414020">
                  <a:moveTo>
                    <a:pt x="3809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4640"/>
                  </a:lnTo>
                  <a:close/>
                </a:path>
                <a:path w="487680" h="414020">
                  <a:moveTo>
                    <a:pt x="487679" y="294640"/>
                  </a:moveTo>
                  <a:lnTo>
                    <a:pt x="483869" y="294640"/>
                  </a:lnTo>
                  <a:lnTo>
                    <a:pt x="483869" y="302260"/>
                  </a:lnTo>
                  <a:lnTo>
                    <a:pt x="487679" y="302260"/>
                  </a:lnTo>
                  <a:lnTo>
                    <a:pt x="487679" y="294640"/>
                  </a:lnTo>
                  <a:close/>
                </a:path>
                <a:path w="487680" h="414020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487680" h="414020">
                  <a:moveTo>
                    <a:pt x="487679" y="302260"/>
                  </a:moveTo>
                  <a:lnTo>
                    <a:pt x="483869" y="302260"/>
                  </a:lnTo>
                  <a:lnTo>
                    <a:pt x="483869" y="308610"/>
                  </a:lnTo>
                  <a:lnTo>
                    <a:pt x="487679" y="308610"/>
                  </a:lnTo>
                  <a:lnTo>
                    <a:pt x="487679" y="302260"/>
                  </a:lnTo>
                  <a:close/>
                </a:path>
                <a:path w="487680" h="414020">
                  <a:moveTo>
                    <a:pt x="3809" y="308610"/>
                  </a:moveTo>
                  <a:lnTo>
                    <a:pt x="0" y="308610"/>
                  </a:lnTo>
                  <a:lnTo>
                    <a:pt x="0" y="311150"/>
                  </a:lnTo>
                  <a:lnTo>
                    <a:pt x="1269" y="311150"/>
                  </a:lnTo>
                  <a:lnTo>
                    <a:pt x="1269" y="313690"/>
                  </a:lnTo>
                  <a:lnTo>
                    <a:pt x="3809" y="313690"/>
                  </a:lnTo>
                  <a:lnTo>
                    <a:pt x="3809" y="308610"/>
                  </a:lnTo>
                  <a:close/>
                </a:path>
                <a:path w="487680" h="414020">
                  <a:moveTo>
                    <a:pt x="487679" y="308610"/>
                  </a:moveTo>
                  <a:lnTo>
                    <a:pt x="483869" y="308610"/>
                  </a:lnTo>
                  <a:lnTo>
                    <a:pt x="483869" y="313690"/>
                  </a:lnTo>
                  <a:lnTo>
                    <a:pt x="487679" y="313690"/>
                  </a:lnTo>
                  <a:lnTo>
                    <a:pt x="487679" y="308610"/>
                  </a:lnTo>
                  <a:close/>
                </a:path>
                <a:path w="487680" h="414020">
                  <a:moveTo>
                    <a:pt x="487679" y="313690"/>
                  </a:moveTo>
                  <a:lnTo>
                    <a:pt x="483869" y="313690"/>
                  </a:lnTo>
                  <a:lnTo>
                    <a:pt x="483869" y="320040"/>
                  </a:lnTo>
                  <a:lnTo>
                    <a:pt x="485139" y="320040"/>
                  </a:lnTo>
                  <a:lnTo>
                    <a:pt x="485139" y="318770"/>
                  </a:lnTo>
                  <a:lnTo>
                    <a:pt x="486409" y="318770"/>
                  </a:lnTo>
                  <a:lnTo>
                    <a:pt x="486409" y="316230"/>
                  </a:lnTo>
                  <a:lnTo>
                    <a:pt x="487679" y="316230"/>
                  </a:lnTo>
                  <a:lnTo>
                    <a:pt x="487679" y="313690"/>
                  </a:lnTo>
                  <a:close/>
                </a:path>
                <a:path w="487680" h="414020">
                  <a:moveTo>
                    <a:pt x="3809" y="313690"/>
                  </a:moveTo>
                  <a:lnTo>
                    <a:pt x="2539" y="313690"/>
                  </a:lnTo>
                  <a:lnTo>
                    <a:pt x="2539" y="316230"/>
                  </a:lnTo>
                  <a:lnTo>
                    <a:pt x="3809" y="316230"/>
                  </a:lnTo>
                  <a:lnTo>
                    <a:pt x="3809" y="313690"/>
                  </a:lnTo>
                  <a:close/>
                </a:path>
                <a:path w="487680" h="414020">
                  <a:moveTo>
                    <a:pt x="378460" y="412750"/>
                  </a:moveTo>
                  <a:lnTo>
                    <a:pt x="114300" y="412750"/>
                  </a:lnTo>
                  <a:lnTo>
                    <a:pt x="114300" y="414020"/>
                  </a:lnTo>
                  <a:lnTo>
                    <a:pt x="378460" y="414020"/>
                  </a:lnTo>
                  <a:lnTo>
                    <a:pt x="378460" y="412750"/>
                  </a:lnTo>
                  <a:close/>
                </a:path>
                <a:path w="487680" h="414020">
                  <a:moveTo>
                    <a:pt x="380999" y="411480"/>
                  </a:moveTo>
                  <a:lnTo>
                    <a:pt x="111759" y="411480"/>
                  </a:lnTo>
                  <a:lnTo>
                    <a:pt x="111759" y="412750"/>
                  </a:lnTo>
                  <a:lnTo>
                    <a:pt x="380999" y="412750"/>
                  </a:lnTo>
                  <a:lnTo>
                    <a:pt x="380999" y="411480"/>
                  </a:lnTo>
                  <a:close/>
                </a:path>
                <a:path w="487680" h="414020">
                  <a:moveTo>
                    <a:pt x="383539" y="410210"/>
                  </a:moveTo>
                  <a:lnTo>
                    <a:pt x="109219" y="410210"/>
                  </a:lnTo>
                  <a:lnTo>
                    <a:pt x="109219" y="411480"/>
                  </a:lnTo>
                  <a:lnTo>
                    <a:pt x="383539" y="411480"/>
                  </a:lnTo>
                  <a:lnTo>
                    <a:pt x="383539" y="410210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44420" y="380619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83540" y="2539"/>
                  </a:moveTo>
                  <a:lnTo>
                    <a:pt x="97790" y="2539"/>
                  </a:lnTo>
                  <a:lnTo>
                    <a:pt x="97790" y="3809"/>
                  </a:lnTo>
                  <a:lnTo>
                    <a:pt x="383540" y="3809"/>
                  </a:lnTo>
                  <a:lnTo>
                    <a:pt x="383540" y="2539"/>
                  </a:lnTo>
                  <a:close/>
                </a:path>
                <a:path w="480060" h="406400">
                  <a:moveTo>
                    <a:pt x="381000" y="1269"/>
                  </a:moveTo>
                  <a:lnTo>
                    <a:pt x="100330" y="1269"/>
                  </a:lnTo>
                  <a:lnTo>
                    <a:pt x="100330" y="2539"/>
                  </a:lnTo>
                  <a:lnTo>
                    <a:pt x="381000" y="2539"/>
                  </a:lnTo>
                  <a:lnTo>
                    <a:pt x="381000" y="1269"/>
                  </a:lnTo>
                  <a:close/>
                </a:path>
                <a:path w="480060" h="406400">
                  <a:moveTo>
                    <a:pt x="378459" y="0"/>
                  </a:moveTo>
                  <a:lnTo>
                    <a:pt x="102869" y="0"/>
                  </a:lnTo>
                  <a:lnTo>
                    <a:pt x="102869" y="1269"/>
                  </a:lnTo>
                  <a:lnTo>
                    <a:pt x="378459" y="1269"/>
                  </a:lnTo>
                  <a:lnTo>
                    <a:pt x="378459" y="0"/>
                  </a:lnTo>
                  <a:close/>
                </a:path>
                <a:path w="480060" h="406400">
                  <a:moveTo>
                    <a:pt x="477519" y="85089"/>
                  </a:moveTo>
                  <a:lnTo>
                    <a:pt x="476250" y="85089"/>
                  </a:lnTo>
                  <a:lnTo>
                    <a:pt x="476250" y="88899"/>
                  </a:lnTo>
                  <a:lnTo>
                    <a:pt x="478790" y="88899"/>
                  </a:lnTo>
                  <a:lnTo>
                    <a:pt x="478790" y="87629"/>
                  </a:lnTo>
                  <a:lnTo>
                    <a:pt x="477519" y="87629"/>
                  </a:lnTo>
                  <a:lnTo>
                    <a:pt x="477519" y="85089"/>
                  </a:lnTo>
                  <a:close/>
                </a:path>
                <a:path w="480060" h="406400">
                  <a:moveTo>
                    <a:pt x="3810" y="88899"/>
                  </a:moveTo>
                  <a:lnTo>
                    <a:pt x="2540" y="88899"/>
                  </a:lnTo>
                  <a:lnTo>
                    <a:pt x="2540" y="91439"/>
                  </a:lnTo>
                  <a:lnTo>
                    <a:pt x="1269" y="91439"/>
                  </a:lnTo>
                  <a:lnTo>
                    <a:pt x="1269" y="92709"/>
                  </a:lnTo>
                  <a:lnTo>
                    <a:pt x="0" y="9270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88899"/>
                  </a:lnTo>
                  <a:close/>
                </a:path>
                <a:path w="480060" h="406400">
                  <a:moveTo>
                    <a:pt x="480060" y="88899"/>
                  </a:moveTo>
                  <a:lnTo>
                    <a:pt x="476250" y="88899"/>
                  </a:lnTo>
                  <a:lnTo>
                    <a:pt x="476250" y="95249"/>
                  </a:lnTo>
                  <a:lnTo>
                    <a:pt x="480060" y="95249"/>
                  </a:lnTo>
                  <a:lnTo>
                    <a:pt x="480060" y="88899"/>
                  </a:lnTo>
                  <a:close/>
                </a:path>
                <a:path w="480060" h="406400">
                  <a:moveTo>
                    <a:pt x="381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5249"/>
                  </a:lnTo>
                  <a:close/>
                </a:path>
                <a:path w="480060" h="406400">
                  <a:moveTo>
                    <a:pt x="480060" y="95249"/>
                  </a:moveTo>
                  <a:lnTo>
                    <a:pt x="476250" y="95249"/>
                  </a:lnTo>
                  <a:lnTo>
                    <a:pt x="476250" y="101599"/>
                  </a:lnTo>
                  <a:lnTo>
                    <a:pt x="480060" y="101599"/>
                  </a:lnTo>
                  <a:lnTo>
                    <a:pt x="480060" y="95249"/>
                  </a:lnTo>
                  <a:close/>
                </a:path>
                <a:path w="480060" h="406400">
                  <a:moveTo>
                    <a:pt x="3810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101599"/>
                  </a:lnTo>
                  <a:close/>
                </a:path>
                <a:path w="480060" h="406400">
                  <a:moveTo>
                    <a:pt x="480060" y="101599"/>
                  </a:moveTo>
                  <a:lnTo>
                    <a:pt x="476250" y="101599"/>
                  </a:lnTo>
                  <a:lnTo>
                    <a:pt x="476250" y="106679"/>
                  </a:lnTo>
                  <a:lnTo>
                    <a:pt x="480060" y="106679"/>
                  </a:lnTo>
                  <a:lnTo>
                    <a:pt x="480060" y="101599"/>
                  </a:lnTo>
                  <a:close/>
                </a:path>
                <a:path w="480060" h="406400">
                  <a:moveTo>
                    <a:pt x="3810" y="106679"/>
                  </a:moveTo>
                  <a:lnTo>
                    <a:pt x="0" y="10667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6679"/>
                  </a:lnTo>
                  <a:close/>
                </a:path>
                <a:path w="480060" h="406400">
                  <a:moveTo>
                    <a:pt x="480060" y="106679"/>
                  </a:moveTo>
                  <a:lnTo>
                    <a:pt x="476250" y="106679"/>
                  </a:lnTo>
                  <a:lnTo>
                    <a:pt x="476250" y="114299"/>
                  </a:lnTo>
                  <a:lnTo>
                    <a:pt x="480060" y="114299"/>
                  </a:lnTo>
                  <a:lnTo>
                    <a:pt x="480060" y="106679"/>
                  </a:lnTo>
                  <a:close/>
                </a:path>
                <a:path w="480060" h="406400">
                  <a:moveTo>
                    <a:pt x="381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14299"/>
                  </a:lnTo>
                  <a:close/>
                </a:path>
                <a:path w="480060" h="406400">
                  <a:moveTo>
                    <a:pt x="480060" y="114299"/>
                  </a:moveTo>
                  <a:lnTo>
                    <a:pt x="476250" y="114299"/>
                  </a:lnTo>
                  <a:lnTo>
                    <a:pt x="476250" y="120649"/>
                  </a:lnTo>
                  <a:lnTo>
                    <a:pt x="480060" y="120649"/>
                  </a:lnTo>
                  <a:lnTo>
                    <a:pt x="480060" y="114299"/>
                  </a:lnTo>
                  <a:close/>
                </a:path>
                <a:path w="480060" h="406400">
                  <a:moveTo>
                    <a:pt x="3810" y="120649"/>
                  </a:moveTo>
                  <a:lnTo>
                    <a:pt x="0" y="120649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20649"/>
                  </a:lnTo>
                  <a:close/>
                </a:path>
                <a:path w="480060" h="406400">
                  <a:moveTo>
                    <a:pt x="480060" y="120649"/>
                  </a:moveTo>
                  <a:lnTo>
                    <a:pt x="476250" y="120649"/>
                  </a:lnTo>
                  <a:lnTo>
                    <a:pt x="476250" y="176529"/>
                  </a:lnTo>
                  <a:lnTo>
                    <a:pt x="480060" y="176529"/>
                  </a:lnTo>
                  <a:lnTo>
                    <a:pt x="480060" y="120649"/>
                  </a:lnTo>
                  <a:close/>
                </a:path>
                <a:path w="480060" h="406400">
                  <a:moveTo>
                    <a:pt x="3810" y="176529"/>
                  </a:moveTo>
                  <a:lnTo>
                    <a:pt x="0" y="17652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176529"/>
                  </a:lnTo>
                  <a:close/>
                </a:path>
                <a:path w="480060" h="406400">
                  <a:moveTo>
                    <a:pt x="480060" y="176529"/>
                  </a:moveTo>
                  <a:lnTo>
                    <a:pt x="476250" y="176529"/>
                  </a:lnTo>
                  <a:lnTo>
                    <a:pt x="476250" y="215899"/>
                  </a:lnTo>
                  <a:lnTo>
                    <a:pt x="480060" y="215899"/>
                  </a:lnTo>
                  <a:lnTo>
                    <a:pt x="480060" y="176529"/>
                  </a:lnTo>
                  <a:close/>
                </a:path>
                <a:path w="480060" h="406400">
                  <a:moveTo>
                    <a:pt x="3810" y="215899"/>
                  </a:moveTo>
                  <a:lnTo>
                    <a:pt x="0" y="21589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15899"/>
                  </a:lnTo>
                  <a:close/>
                </a:path>
                <a:path w="480060" h="406400">
                  <a:moveTo>
                    <a:pt x="480060" y="215899"/>
                  </a:moveTo>
                  <a:lnTo>
                    <a:pt x="476250" y="215899"/>
                  </a:lnTo>
                  <a:lnTo>
                    <a:pt x="476250" y="284479"/>
                  </a:lnTo>
                  <a:lnTo>
                    <a:pt x="480060" y="284479"/>
                  </a:lnTo>
                  <a:lnTo>
                    <a:pt x="480060" y="215899"/>
                  </a:lnTo>
                  <a:close/>
                </a:path>
                <a:path w="480060" h="406400">
                  <a:moveTo>
                    <a:pt x="3810" y="284479"/>
                  </a:moveTo>
                  <a:lnTo>
                    <a:pt x="0" y="284479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79"/>
                  </a:lnTo>
                  <a:close/>
                </a:path>
                <a:path w="480060" h="406400">
                  <a:moveTo>
                    <a:pt x="480060" y="284479"/>
                  </a:moveTo>
                  <a:lnTo>
                    <a:pt x="476250" y="284479"/>
                  </a:lnTo>
                  <a:lnTo>
                    <a:pt x="476250" y="290829"/>
                  </a:lnTo>
                  <a:lnTo>
                    <a:pt x="480060" y="290829"/>
                  </a:lnTo>
                  <a:lnTo>
                    <a:pt x="480060" y="284479"/>
                  </a:lnTo>
                  <a:close/>
                </a:path>
                <a:path w="480060" h="406400">
                  <a:moveTo>
                    <a:pt x="381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0829"/>
                  </a:lnTo>
                  <a:close/>
                </a:path>
                <a:path w="480060" h="406400">
                  <a:moveTo>
                    <a:pt x="480060" y="290829"/>
                  </a:moveTo>
                  <a:lnTo>
                    <a:pt x="476250" y="290829"/>
                  </a:lnTo>
                  <a:lnTo>
                    <a:pt x="476250" y="298449"/>
                  </a:lnTo>
                  <a:lnTo>
                    <a:pt x="480060" y="298449"/>
                  </a:lnTo>
                  <a:lnTo>
                    <a:pt x="480060" y="290829"/>
                  </a:lnTo>
                  <a:close/>
                </a:path>
                <a:path w="480060" h="406400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80060" h="406400">
                  <a:moveTo>
                    <a:pt x="480060" y="298449"/>
                  </a:moveTo>
                  <a:lnTo>
                    <a:pt x="476250" y="298449"/>
                  </a:lnTo>
                  <a:lnTo>
                    <a:pt x="476250" y="304799"/>
                  </a:lnTo>
                  <a:lnTo>
                    <a:pt x="480060" y="304799"/>
                  </a:lnTo>
                  <a:lnTo>
                    <a:pt x="480060" y="298449"/>
                  </a:lnTo>
                  <a:close/>
                </a:path>
                <a:path w="480060" h="406400">
                  <a:moveTo>
                    <a:pt x="381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4799"/>
                  </a:lnTo>
                  <a:close/>
                </a:path>
                <a:path w="480060" h="406400">
                  <a:moveTo>
                    <a:pt x="480060" y="304799"/>
                  </a:moveTo>
                  <a:lnTo>
                    <a:pt x="476250" y="304799"/>
                  </a:lnTo>
                  <a:lnTo>
                    <a:pt x="476250" y="309879"/>
                  </a:lnTo>
                  <a:lnTo>
                    <a:pt x="480060" y="309879"/>
                  </a:lnTo>
                  <a:lnTo>
                    <a:pt x="480060" y="304799"/>
                  </a:lnTo>
                  <a:close/>
                </a:path>
                <a:path w="480060" h="406400">
                  <a:moveTo>
                    <a:pt x="3810" y="309879"/>
                  </a:moveTo>
                  <a:lnTo>
                    <a:pt x="0" y="309879"/>
                  </a:lnTo>
                  <a:lnTo>
                    <a:pt x="0" y="314959"/>
                  </a:lnTo>
                  <a:lnTo>
                    <a:pt x="1269" y="314959"/>
                  </a:lnTo>
                  <a:lnTo>
                    <a:pt x="1269" y="316229"/>
                  </a:lnTo>
                  <a:lnTo>
                    <a:pt x="3810" y="316229"/>
                  </a:lnTo>
                  <a:lnTo>
                    <a:pt x="3810" y="309879"/>
                  </a:lnTo>
                  <a:close/>
                </a:path>
                <a:path w="480060" h="406400">
                  <a:moveTo>
                    <a:pt x="480060" y="309879"/>
                  </a:moveTo>
                  <a:lnTo>
                    <a:pt x="476250" y="309879"/>
                  </a:lnTo>
                  <a:lnTo>
                    <a:pt x="476250" y="316229"/>
                  </a:lnTo>
                  <a:lnTo>
                    <a:pt x="480060" y="316229"/>
                  </a:lnTo>
                  <a:lnTo>
                    <a:pt x="480060" y="309879"/>
                  </a:lnTo>
                  <a:close/>
                </a:path>
                <a:path w="480060" h="406400">
                  <a:moveTo>
                    <a:pt x="480060" y="316229"/>
                  </a:moveTo>
                  <a:lnTo>
                    <a:pt x="476250" y="316229"/>
                  </a:lnTo>
                  <a:lnTo>
                    <a:pt x="476250" y="322579"/>
                  </a:lnTo>
                  <a:lnTo>
                    <a:pt x="477519" y="322579"/>
                  </a:lnTo>
                  <a:lnTo>
                    <a:pt x="477519" y="320039"/>
                  </a:lnTo>
                  <a:lnTo>
                    <a:pt x="478790" y="320039"/>
                  </a:lnTo>
                  <a:lnTo>
                    <a:pt x="478790" y="318769"/>
                  </a:lnTo>
                  <a:lnTo>
                    <a:pt x="480060" y="318769"/>
                  </a:lnTo>
                  <a:lnTo>
                    <a:pt x="480060" y="316229"/>
                  </a:lnTo>
                  <a:close/>
                </a:path>
                <a:path w="480060" h="406400">
                  <a:moveTo>
                    <a:pt x="3810" y="316229"/>
                  </a:moveTo>
                  <a:lnTo>
                    <a:pt x="2540" y="316229"/>
                  </a:lnTo>
                  <a:lnTo>
                    <a:pt x="2540" y="318769"/>
                  </a:lnTo>
                  <a:lnTo>
                    <a:pt x="3810" y="318769"/>
                  </a:lnTo>
                  <a:lnTo>
                    <a:pt x="3810" y="316229"/>
                  </a:lnTo>
                  <a:close/>
                </a:path>
                <a:path w="480060" h="406400">
                  <a:moveTo>
                    <a:pt x="382269" y="405129"/>
                  </a:moveTo>
                  <a:lnTo>
                    <a:pt x="102869" y="405129"/>
                  </a:lnTo>
                  <a:lnTo>
                    <a:pt x="102869" y="406399"/>
                  </a:lnTo>
                  <a:lnTo>
                    <a:pt x="382269" y="406399"/>
                  </a:lnTo>
                  <a:lnTo>
                    <a:pt x="382269" y="405129"/>
                  </a:lnTo>
                  <a:close/>
                </a:path>
                <a:path w="480060" h="406400">
                  <a:moveTo>
                    <a:pt x="384810" y="403859"/>
                  </a:moveTo>
                  <a:lnTo>
                    <a:pt x="100330" y="403859"/>
                  </a:lnTo>
                  <a:lnTo>
                    <a:pt x="100330" y="405129"/>
                  </a:lnTo>
                  <a:lnTo>
                    <a:pt x="384810" y="405129"/>
                  </a:lnTo>
                  <a:lnTo>
                    <a:pt x="384810" y="403859"/>
                  </a:lnTo>
                  <a:close/>
                </a:path>
                <a:path w="480060" h="406400">
                  <a:moveTo>
                    <a:pt x="387350" y="402589"/>
                  </a:moveTo>
                  <a:lnTo>
                    <a:pt x="97790" y="402589"/>
                  </a:lnTo>
                  <a:lnTo>
                    <a:pt x="97790" y="403859"/>
                  </a:lnTo>
                  <a:lnTo>
                    <a:pt x="387350" y="403859"/>
                  </a:lnTo>
                  <a:lnTo>
                    <a:pt x="387350" y="402589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348230" y="3810000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79">
                  <a:moveTo>
                    <a:pt x="384810" y="1269"/>
                  </a:moveTo>
                  <a:lnTo>
                    <a:pt x="88900" y="1269"/>
                  </a:lnTo>
                  <a:lnTo>
                    <a:pt x="88900" y="2539"/>
                  </a:lnTo>
                  <a:lnTo>
                    <a:pt x="384810" y="2539"/>
                  </a:lnTo>
                  <a:lnTo>
                    <a:pt x="384810" y="1269"/>
                  </a:lnTo>
                  <a:close/>
                </a:path>
                <a:path w="472439" h="398779">
                  <a:moveTo>
                    <a:pt x="382269" y="0"/>
                  </a:moveTo>
                  <a:lnTo>
                    <a:pt x="91439" y="0"/>
                  </a:lnTo>
                  <a:lnTo>
                    <a:pt x="91439" y="1269"/>
                  </a:lnTo>
                  <a:lnTo>
                    <a:pt x="382269" y="1269"/>
                  </a:lnTo>
                  <a:lnTo>
                    <a:pt x="382269" y="0"/>
                  </a:lnTo>
                  <a:close/>
                </a:path>
                <a:path w="472439" h="398779">
                  <a:moveTo>
                    <a:pt x="469900" y="76200"/>
                  </a:moveTo>
                  <a:lnTo>
                    <a:pt x="468630" y="76200"/>
                  </a:lnTo>
                  <a:lnTo>
                    <a:pt x="468630" y="78739"/>
                  </a:lnTo>
                  <a:lnTo>
                    <a:pt x="471169" y="78739"/>
                  </a:lnTo>
                  <a:lnTo>
                    <a:pt x="471169" y="77469"/>
                  </a:lnTo>
                  <a:lnTo>
                    <a:pt x="469900" y="77469"/>
                  </a:lnTo>
                  <a:lnTo>
                    <a:pt x="469900" y="76200"/>
                  </a:lnTo>
                  <a:close/>
                </a:path>
                <a:path w="472439" h="398779">
                  <a:moveTo>
                    <a:pt x="3809" y="80010"/>
                  </a:moveTo>
                  <a:lnTo>
                    <a:pt x="2539" y="80010"/>
                  </a:lnTo>
                  <a:lnTo>
                    <a:pt x="2539" y="81280"/>
                  </a:lnTo>
                  <a:lnTo>
                    <a:pt x="1269" y="81280"/>
                  </a:lnTo>
                  <a:lnTo>
                    <a:pt x="1269" y="83819"/>
                  </a:lnTo>
                  <a:lnTo>
                    <a:pt x="0" y="83819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80010"/>
                  </a:lnTo>
                  <a:close/>
                </a:path>
                <a:path w="472439" h="398779">
                  <a:moveTo>
                    <a:pt x="471169" y="78740"/>
                  </a:moveTo>
                  <a:lnTo>
                    <a:pt x="468630" y="78740"/>
                  </a:lnTo>
                  <a:lnTo>
                    <a:pt x="468630" y="85089"/>
                  </a:lnTo>
                  <a:lnTo>
                    <a:pt x="472439" y="85089"/>
                  </a:lnTo>
                  <a:lnTo>
                    <a:pt x="472439" y="80010"/>
                  </a:lnTo>
                  <a:lnTo>
                    <a:pt x="471169" y="80010"/>
                  </a:lnTo>
                  <a:lnTo>
                    <a:pt x="471169" y="78740"/>
                  </a:lnTo>
                  <a:close/>
                </a:path>
                <a:path w="472439" h="398779">
                  <a:moveTo>
                    <a:pt x="380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5090"/>
                  </a:lnTo>
                  <a:close/>
                </a:path>
                <a:path w="472439" h="398779">
                  <a:moveTo>
                    <a:pt x="472439" y="85090"/>
                  </a:moveTo>
                  <a:lnTo>
                    <a:pt x="468630" y="85090"/>
                  </a:lnTo>
                  <a:lnTo>
                    <a:pt x="468630" y="91439"/>
                  </a:lnTo>
                  <a:lnTo>
                    <a:pt x="472439" y="91439"/>
                  </a:lnTo>
                  <a:lnTo>
                    <a:pt x="472439" y="85090"/>
                  </a:lnTo>
                  <a:close/>
                </a:path>
                <a:path w="472439" h="398779">
                  <a:moveTo>
                    <a:pt x="380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40"/>
                  </a:lnTo>
                  <a:close/>
                </a:path>
                <a:path w="472439" h="398779">
                  <a:moveTo>
                    <a:pt x="472439" y="91440"/>
                  </a:moveTo>
                  <a:lnTo>
                    <a:pt x="468630" y="91440"/>
                  </a:lnTo>
                  <a:lnTo>
                    <a:pt x="468630" y="97789"/>
                  </a:lnTo>
                  <a:lnTo>
                    <a:pt x="472439" y="97789"/>
                  </a:lnTo>
                  <a:lnTo>
                    <a:pt x="472439" y="91440"/>
                  </a:lnTo>
                  <a:close/>
                </a:path>
                <a:path w="472439" h="398779">
                  <a:moveTo>
                    <a:pt x="3809" y="97790"/>
                  </a:moveTo>
                  <a:lnTo>
                    <a:pt x="0" y="9779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97790"/>
                  </a:lnTo>
                  <a:close/>
                </a:path>
                <a:path w="472439" h="398779">
                  <a:moveTo>
                    <a:pt x="472439" y="97790"/>
                  </a:moveTo>
                  <a:lnTo>
                    <a:pt x="468630" y="97790"/>
                  </a:lnTo>
                  <a:lnTo>
                    <a:pt x="468630" y="102869"/>
                  </a:lnTo>
                  <a:lnTo>
                    <a:pt x="472439" y="102869"/>
                  </a:lnTo>
                  <a:lnTo>
                    <a:pt x="472439" y="97790"/>
                  </a:lnTo>
                  <a:close/>
                </a:path>
                <a:path w="472439" h="398779">
                  <a:moveTo>
                    <a:pt x="3809" y="102870"/>
                  </a:moveTo>
                  <a:lnTo>
                    <a:pt x="0" y="10287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2870"/>
                  </a:lnTo>
                  <a:close/>
                </a:path>
                <a:path w="472439" h="398779">
                  <a:moveTo>
                    <a:pt x="472439" y="102870"/>
                  </a:moveTo>
                  <a:lnTo>
                    <a:pt x="468630" y="102870"/>
                  </a:lnTo>
                  <a:lnTo>
                    <a:pt x="468630" y="110489"/>
                  </a:lnTo>
                  <a:lnTo>
                    <a:pt x="472439" y="110489"/>
                  </a:lnTo>
                  <a:lnTo>
                    <a:pt x="472439" y="102870"/>
                  </a:lnTo>
                  <a:close/>
                </a:path>
                <a:path w="472439" h="398779">
                  <a:moveTo>
                    <a:pt x="380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110490"/>
                  </a:lnTo>
                  <a:close/>
                </a:path>
                <a:path w="472439" h="398779">
                  <a:moveTo>
                    <a:pt x="472439" y="110490"/>
                  </a:moveTo>
                  <a:lnTo>
                    <a:pt x="468630" y="110490"/>
                  </a:lnTo>
                  <a:lnTo>
                    <a:pt x="468630" y="116839"/>
                  </a:lnTo>
                  <a:lnTo>
                    <a:pt x="472439" y="116839"/>
                  </a:lnTo>
                  <a:lnTo>
                    <a:pt x="472439" y="110490"/>
                  </a:lnTo>
                  <a:close/>
                </a:path>
                <a:path w="472439" h="398779">
                  <a:moveTo>
                    <a:pt x="3809" y="116840"/>
                  </a:moveTo>
                  <a:lnTo>
                    <a:pt x="0" y="116840"/>
                  </a:lnTo>
                  <a:lnTo>
                    <a:pt x="0" y="172719"/>
                  </a:lnTo>
                  <a:lnTo>
                    <a:pt x="3809" y="172719"/>
                  </a:lnTo>
                  <a:lnTo>
                    <a:pt x="3809" y="116840"/>
                  </a:lnTo>
                  <a:close/>
                </a:path>
                <a:path w="472439" h="398779">
                  <a:moveTo>
                    <a:pt x="472439" y="116840"/>
                  </a:moveTo>
                  <a:lnTo>
                    <a:pt x="468630" y="116840"/>
                  </a:lnTo>
                  <a:lnTo>
                    <a:pt x="468630" y="172719"/>
                  </a:lnTo>
                  <a:lnTo>
                    <a:pt x="472439" y="172719"/>
                  </a:lnTo>
                  <a:lnTo>
                    <a:pt x="472439" y="116840"/>
                  </a:lnTo>
                  <a:close/>
                </a:path>
                <a:path w="472439" h="398779">
                  <a:moveTo>
                    <a:pt x="3809" y="172720"/>
                  </a:moveTo>
                  <a:lnTo>
                    <a:pt x="0" y="17272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72720"/>
                  </a:lnTo>
                  <a:close/>
                </a:path>
                <a:path w="472439" h="398779">
                  <a:moveTo>
                    <a:pt x="472439" y="172720"/>
                  </a:moveTo>
                  <a:lnTo>
                    <a:pt x="468630" y="172720"/>
                  </a:lnTo>
                  <a:lnTo>
                    <a:pt x="468630" y="212089"/>
                  </a:lnTo>
                  <a:lnTo>
                    <a:pt x="472439" y="212089"/>
                  </a:lnTo>
                  <a:lnTo>
                    <a:pt x="472439" y="172720"/>
                  </a:lnTo>
                  <a:close/>
                </a:path>
                <a:path w="472439" h="398779">
                  <a:moveTo>
                    <a:pt x="3809" y="212090"/>
                  </a:moveTo>
                  <a:lnTo>
                    <a:pt x="0" y="21209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12090"/>
                  </a:lnTo>
                  <a:close/>
                </a:path>
                <a:path w="472439" h="398779">
                  <a:moveTo>
                    <a:pt x="472439" y="212090"/>
                  </a:moveTo>
                  <a:lnTo>
                    <a:pt x="468630" y="212090"/>
                  </a:lnTo>
                  <a:lnTo>
                    <a:pt x="468630" y="280669"/>
                  </a:lnTo>
                  <a:lnTo>
                    <a:pt x="472439" y="280669"/>
                  </a:lnTo>
                  <a:lnTo>
                    <a:pt x="472439" y="212090"/>
                  </a:lnTo>
                  <a:close/>
                </a:path>
                <a:path w="472439" h="398779">
                  <a:moveTo>
                    <a:pt x="3809" y="280670"/>
                  </a:moveTo>
                  <a:lnTo>
                    <a:pt x="0" y="28067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70"/>
                  </a:lnTo>
                  <a:close/>
                </a:path>
                <a:path w="472439" h="398779">
                  <a:moveTo>
                    <a:pt x="472439" y="280670"/>
                  </a:moveTo>
                  <a:lnTo>
                    <a:pt x="468630" y="280670"/>
                  </a:lnTo>
                  <a:lnTo>
                    <a:pt x="468630" y="287019"/>
                  </a:lnTo>
                  <a:lnTo>
                    <a:pt x="472439" y="287019"/>
                  </a:lnTo>
                  <a:lnTo>
                    <a:pt x="472439" y="280670"/>
                  </a:lnTo>
                  <a:close/>
                </a:path>
                <a:path w="472439" h="398779">
                  <a:moveTo>
                    <a:pt x="3809" y="287020"/>
                  </a:moveTo>
                  <a:lnTo>
                    <a:pt x="0" y="28702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7020"/>
                  </a:lnTo>
                  <a:close/>
                </a:path>
                <a:path w="472439" h="398779">
                  <a:moveTo>
                    <a:pt x="472439" y="287020"/>
                  </a:moveTo>
                  <a:lnTo>
                    <a:pt x="468630" y="287020"/>
                  </a:lnTo>
                  <a:lnTo>
                    <a:pt x="468630" y="294639"/>
                  </a:lnTo>
                  <a:lnTo>
                    <a:pt x="472439" y="294639"/>
                  </a:lnTo>
                  <a:lnTo>
                    <a:pt x="472439" y="287020"/>
                  </a:lnTo>
                  <a:close/>
                </a:path>
                <a:path w="472439" h="398779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72439" h="398779">
                  <a:moveTo>
                    <a:pt x="472439" y="294640"/>
                  </a:moveTo>
                  <a:lnTo>
                    <a:pt x="468630" y="294640"/>
                  </a:lnTo>
                  <a:lnTo>
                    <a:pt x="468630" y="300989"/>
                  </a:lnTo>
                  <a:lnTo>
                    <a:pt x="472439" y="300989"/>
                  </a:lnTo>
                  <a:lnTo>
                    <a:pt x="472439" y="294640"/>
                  </a:lnTo>
                  <a:close/>
                </a:path>
                <a:path w="472439" h="398779">
                  <a:moveTo>
                    <a:pt x="3809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0990"/>
                  </a:lnTo>
                  <a:close/>
                </a:path>
                <a:path w="472439" h="398779">
                  <a:moveTo>
                    <a:pt x="472439" y="300990"/>
                  </a:moveTo>
                  <a:lnTo>
                    <a:pt x="468630" y="300990"/>
                  </a:lnTo>
                  <a:lnTo>
                    <a:pt x="468630" y="306069"/>
                  </a:lnTo>
                  <a:lnTo>
                    <a:pt x="472439" y="306069"/>
                  </a:lnTo>
                  <a:lnTo>
                    <a:pt x="472439" y="300990"/>
                  </a:lnTo>
                  <a:close/>
                </a:path>
                <a:path w="472439" h="398779">
                  <a:moveTo>
                    <a:pt x="3809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70"/>
                  </a:lnTo>
                  <a:close/>
                </a:path>
                <a:path w="472439" h="398779">
                  <a:moveTo>
                    <a:pt x="472439" y="306070"/>
                  </a:moveTo>
                  <a:lnTo>
                    <a:pt x="468630" y="306070"/>
                  </a:lnTo>
                  <a:lnTo>
                    <a:pt x="468630" y="312419"/>
                  </a:lnTo>
                  <a:lnTo>
                    <a:pt x="472439" y="312419"/>
                  </a:lnTo>
                  <a:lnTo>
                    <a:pt x="472439" y="306070"/>
                  </a:lnTo>
                  <a:close/>
                </a:path>
                <a:path w="472439" h="398779">
                  <a:moveTo>
                    <a:pt x="3809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1269" y="316230"/>
                  </a:lnTo>
                  <a:lnTo>
                    <a:pt x="1269" y="318769"/>
                  </a:lnTo>
                  <a:lnTo>
                    <a:pt x="2539" y="318769"/>
                  </a:lnTo>
                  <a:lnTo>
                    <a:pt x="2539" y="320039"/>
                  </a:lnTo>
                  <a:lnTo>
                    <a:pt x="3809" y="320039"/>
                  </a:lnTo>
                  <a:lnTo>
                    <a:pt x="3809" y="312420"/>
                  </a:lnTo>
                  <a:close/>
                </a:path>
                <a:path w="472439" h="398779">
                  <a:moveTo>
                    <a:pt x="472439" y="312420"/>
                  </a:moveTo>
                  <a:lnTo>
                    <a:pt x="468630" y="312420"/>
                  </a:lnTo>
                  <a:lnTo>
                    <a:pt x="468630" y="320039"/>
                  </a:lnTo>
                  <a:lnTo>
                    <a:pt x="472439" y="320039"/>
                  </a:lnTo>
                  <a:lnTo>
                    <a:pt x="472439" y="312420"/>
                  </a:lnTo>
                  <a:close/>
                </a:path>
                <a:path w="472439" h="398779">
                  <a:moveTo>
                    <a:pt x="471169" y="320040"/>
                  </a:moveTo>
                  <a:lnTo>
                    <a:pt x="468630" y="320040"/>
                  </a:lnTo>
                  <a:lnTo>
                    <a:pt x="468630" y="323850"/>
                  </a:lnTo>
                  <a:lnTo>
                    <a:pt x="469900" y="323850"/>
                  </a:lnTo>
                  <a:lnTo>
                    <a:pt x="469899" y="321310"/>
                  </a:lnTo>
                  <a:lnTo>
                    <a:pt x="471169" y="321310"/>
                  </a:lnTo>
                  <a:lnTo>
                    <a:pt x="471169" y="320040"/>
                  </a:lnTo>
                  <a:close/>
                </a:path>
                <a:path w="472439" h="398779">
                  <a:moveTo>
                    <a:pt x="389889" y="394969"/>
                  </a:moveTo>
                  <a:lnTo>
                    <a:pt x="85089" y="394969"/>
                  </a:lnTo>
                  <a:lnTo>
                    <a:pt x="85089" y="396239"/>
                  </a:lnTo>
                  <a:lnTo>
                    <a:pt x="389889" y="396239"/>
                  </a:lnTo>
                  <a:lnTo>
                    <a:pt x="389889" y="394969"/>
                  </a:lnTo>
                  <a:close/>
                </a:path>
                <a:path w="472439" h="398779">
                  <a:moveTo>
                    <a:pt x="386079" y="397510"/>
                  </a:moveTo>
                  <a:lnTo>
                    <a:pt x="91439" y="397510"/>
                  </a:lnTo>
                  <a:lnTo>
                    <a:pt x="91439" y="398780"/>
                  </a:lnTo>
                  <a:lnTo>
                    <a:pt x="386079" y="398780"/>
                  </a:lnTo>
                  <a:lnTo>
                    <a:pt x="386079" y="397510"/>
                  </a:lnTo>
                  <a:close/>
                </a:path>
                <a:path w="472439" h="398779">
                  <a:moveTo>
                    <a:pt x="388619" y="396240"/>
                  </a:moveTo>
                  <a:lnTo>
                    <a:pt x="88900" y="396240"/>
                  </a:lnTo>
                  <a:lnTo>
                    <a:pt x="88900" y="397510"/>
                  </a:lnTo>
                  <a:lnTo>
                    <a:pt x="388619" y="397510"/>
                  </a:lnTo>
                  <a:lnTo>
                    <a:pt x="388619" y="396240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352039" y="3812540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29">
                  <a:moveTo>
                    <a:pt x="387350" y="2539"/>
                  </a:moveTo>
                  <a:lnTo>
                    <a:pt x="78740" y="2539"/>
                  </a:lnTo>
                  <a:lnTo>
                    <a:pt x="7874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64819" h="392429">
                  <a:moveTo>
                    <a:pt x="386080" y="1269"/>
                  </a:moveTo>
                  <a:lnTo>
                    <a:pt x="81280" y="1269"/>
                  </a:lnTo>
                  <a:lnTo>
                    <a:pt x="81280" y="2539"/>
                  </a:lnTo>
                  <a:lnTo>
                    <a:pt x="386080" y="2539"/>
                  </a:lnTo>
                  <a:lnTo>
                    <a:pt x="386080" y="1269"/>
                  </a:lnTo>
                  <a:close/>
                </a:path>
                <a:path w="464819" h="392429">
                  <a:moveTo>
                    <a:pt x="383539" y="0"/>
                  </a:moveTo>
                  <a:lnTo>
                    <a:pt x="82550" y="0"/>
                  </a:lnTo>
                  <a:lnTo>
                    <a:pt x="82550" y="1269"/>
                  </a:lnTo>
                  <a:lnTo>
                    <a:pt x="383539" y="1269"/>
                  </a:lnTo>
                  <a:lnTo>
                    <a:pt x="383539" y="0"/>
                  </a:lnTo>
                  <a:close/>
                </a:path>
                <a:path w="464819" h="392429">
                  <a:moveTo>
                    <a:pt x="3810" y="72389"/>
                  </a:moveTo>
                  <a:lnTo>
                    <a:pt x="2540" y="72389"/>
                  </a:lnTo>
                  <a:lnTo>
                    <a:pt x="2540" y="73659"/>
                  </a:lnTo>
                  <a:lnTo>
                    <a:pt x="1270" y="73659"/>
                  </a:lnTo>
                  <a:lnTo>
                    <a:pt x="1270" y="76199"/>
                  </a:lnTo>
                  <a:lnTo>
                    <a:pt x="3810" y="76199"/>
                  </a:lnTo>
                  <a:lnTo>
                    <a:pt x="3810" y="72389"/>
                  </a:lnTo>
                  <a:close/>
                </a:path>
                <a:path w="464819" h="392429">
                  <a:moveTo>
                    <a:pt x="463550" y="69849"/>
                  </a:moveTo>
                  <a:lnTo>
                    <a:pt x="462280" y="69849"/>
                  </a:lnTo>
                  <a:lnTo>
                    <a:pt x="462280" y="76199"/>
                  </a:lnTo>
                  <a:lnTo>
                    <a:pt x="464820" y="76199"/>
                  </a:lnTo>
                  <a:lnTo>
                    <a:pt x="464820" y="72389"/>
                  </a:lnTo>
                  <a:lnTo>
                    <a:pt x="463550" y="72389"/>
                  </a:lnTo>
                  <a:lnTo>
                    <a:pt x="463550" y="69849"/>
                  </a:lnTo>
                  <a:close/>
                </a:path>
                <a:path w="464819" h="392429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64819" h="392429">
                  <a:moveTo>
                    <a:pt x="464820" y="76199"/>
                  </a:moveTo>
                  <a:lnTo>
                    <a:pt x="462280" y="76199"/>
                  </a:lnTo>
                  <a:lnTo>
                    <a:pt x="462280" y="82549"/>
                  </a:lnTo>
                  <a:lnTo>
                    <a:pt x="464820" y="82549"/>
                  </a:lnTo>
                  <a:lnTo>
                    <a:pt x="464820" y="76199"/>
                  </a:lnTo>
                  <a:close/>
                </a:path>
                <a:path w="464819" h="39242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64819" h="392429">
                  <a:moveTo>
                    <a:pt x="464820" y="82549"/>
                  </a:moveTo>
                  <a:lnTo>
                    <a:pt x="462280" y="82549"/>
                  </a:lnTo>
                  <a:lnTo>
                    <a:pt x="462280" y="88899"/>
                  </a:lnTo>
                  <a:lnTo>
                    <a:pt x="464820" y="88899"/>
                  </a:lnTo>
                  <a:lnTo>
                    <a:pt x="464820" y="82549"/>
                  </a:lnTo>
                  <a:close/>
                </a:path>
                <a:path w="464819" h="392429">
                  <a:moveTo>
                    <a:pt x="381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88899"/>
                  </a:lnTo>
                  <a:close/>
                </a:path>
                <a:path w="464819" h="392429">
                  <a:moveTo>
                    <a:pt x="464820" y="88899"/>
                  </a:moveTo>
                  <a:lnTo>
                    <a:pt x="462280" y="88899"/>
                  </a:lnTo>
                  <a:lnTo>
                    <a:pt x="462280" y="95249"/>
                  </a:lnTo>
                  <a:lnTo>
                    <a:pt x="464820" y="95249"/>
                  </a:lnTo>
                  <a:lnTo>
                    <a:pt x="464820" y="88899"/>
                  </a:lnTo>
                  <a:close/>
                </a:path>
                <a:path w="464819" h="392429">
                  <a:moveTo>
                    <a:pt x="3810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5249"/>
                  </a:lnTo>
                  <a:close/>
                </a:path>
                <a:path w="464819" h="392429">
                  <a:moveTo>
                    <a:pt x="464820" y="95249"/>
                  </a:moveTo>
                  <a:lnTo>
                    <a:pt x="462280" y="95249"/>
                  </a:lnTo>
                  <a:lnTo>
                    <a:pt x="462280" y="100329"/>
                  </a:lnTo>
                  <a:lnTo>
                    <a:pt x="464820" y="100329"/>
                  </a:lnTo>
                  <a:lnTo>
                    <a:pt x="464820" y="95249"/>
                  </a:lnTo>
                  <a:close/>
                </a:path>
                <a:path w="464819" h="392429">
                  <a:moveTo>
                    <a:pt x="381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0329"/>
                  </a:lnTo>
                  <a:close/>
                </a:path>
                <a:path w="464819" h="392429">
                  <a:moveTo>
                    <a:pt x="464820" y="100329"/>
                  </a:moveTo>
                  <a:lnTo>
                    <a:pt x="462280" y="100329"/>
                  </a:lnTo>
                  <a:lnTo>
                    <a:pt x="462280" y="107949"/>
                  </a:lnTo>
                  <a:lnTo>
                    <a:pt x="464820" y="107949"/>
                  </a:lnTo>
                  <a:lnTo>
                    <a:pt x="464820" y="100329"/>
                  </a:lnTo>
                  <a:close/>
                </a:path>
                <a:path w="464819" h="392429">
                  <a:moveTo>
                    <a:pt x="381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7949"/>
                  </a:lnTo>
                  <a:close/>
                </a:path>
                <a:path w="464819" h="392429">
                  <a:moveTo>
                    <a:pt x="464820" y="107949"/>
                  </a:moveTo>
                  <a:lnTo>
                    <a:pt x="462280" y="107949"/>
                  </a:lnTo>
                  <a:lnTo>
                    <a:pt x="462280" y="114299"/>
                  </a:lnTo>
                  <a:lnTo>
                    <a:pt x="464820" y="114299"/>
                  </a:lnTo>
                  <a:lnTo>
                    <a:pt x="464820" y="107949"/>
                  </a:lnTo>
                  <a:close/>
                </a:path>
                <a:path w="464819" h="392429">
                  <a:moveTo>
                    <a:pt x="3810" y="114299"/>
                  </a:moveTo>
                  <a:lnTo>
                    <a:pt x="0" y="114299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14299"/>
                  </a:lnTo>
                  <a:close/>
                </a:path>
                <a:path w="464819" h="392429">
                  <a:moveTo>
                    <a:pt x="464820" y="114299"/>
                  </a:moveTo>
                  <a:lnTo>
                    <a:pt x="462280" y="114299"/>
                  </a:lnTo>
                  <a:lnTo>
                    <a:pt x="462280" y="170179"/>
                  </a:lnTo>
                  <a:lnTo>
                    <a:pt x="464820" y="170179"/>
                  </a:lnTo>
                  <a:lnTo>
                    <a:pt x="464820" y="114299"/>
                  </a:lnTo>
                  <a:close/>
                </a:path>
                <a:path w="464819" h="392429">
                  <a:moveTo>
                    <a:pt x="3810" y="170179"/>
                  </a:moveTo>
                  <a:lnTo>
                    <a:pt x="0" y="17017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170179"/>
                  </a:lnTo>
                  <a:close/>
                </a:path>
                <a:path w="464819" h="392429">
                  <a:moveTo>
                    <a:pt x="464820" y="170179"/>
                  </a:moveTo>
                  <a:lnTo>
                    <a:pt x="462280" y="170179"/>
                  </a:lnTo>
                  <a:lnTo>
                    <a:pt x="462280" y="209549"/>
                  </a:lnTo>
                  <a:lnTo>
                    <a:pt x="464820" y="209549"/>
                  </a:lnTo>
                  <a:lnTo>
                    <a:pt x="464820" y="170179"/>
                  </a:lnTo>
                  <a:close/>
                </a:path>
                <a:path w="464819" h="392429">
                  <a:moveTo>
                    <a:pt x="3810" y="209549"/>
                  </a:moveTo>
                  <a:lnTo>
                    <a:pt x="0" y="20954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09549"/>
                  </a:lnTo>
                  <a:close/>
                </a:path>
                <a:path w="464819" h="392429">
                  <a:moveTo>
                    <a:pt x="464820" y="209549"/>
                  </a:moveTo>
                  <a:lnTo>
                    <a:pt x="462280" y="209549"/>
                  </a:lnTo>
                  <a:lnTo>
                    <a:pt x="462280" y="278129"/>
                  </a:lnTo>
                  <a:lnTo>
                    <a:pt x="464820" y="278129"/>
                  </a:lnTo>
                  <a:lnTo>
                    <a:pt x="464820" y="209549"/>
                  </a:lnTo>
                  <a:close/>
                </a:path>
                <a:path w="464819" h="392429">
                  <a:moveTo>
                    <a:pt x="3810" y="278129"/>
                  </a:moveTo>
                  <a:lnTo>
                    <a:pt x="0" y="27812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29"/>
                  </a:lnTo>
                  <a:close/>
                </a:path>
                <a:path w="464819" h="392429">
                  <a:moveTo>
                    <a:pt x="464820" y="278129"/>
                  </a:moveTo>
                  <a:lnTo>
                    <a:pt x="462280" y="278129"/>
                  </a:lnTo>
                  <a:lnTo>
                    <a:pt x="462280" y="284479"/>
                  </a:lnTo>
                  <a:lnTo>
                    <a:pt x="464820" y="284479"/>
                  </a:lnTo>
                  <a:lnTo>
                    <a:pt x="464820" y="278129"/>
                  </a:lnTo>
                  <a:close/>
                </a:path>
                <a:path w="464819" h="392429">
                  <a:moveTo>
                    <a:pt x="3810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4479"/>
                  </a:lnTo>
                  <a:close/>
                </a:path>
                <a:path w="464819" h="392429">
                  <a:moveTo>
                    <a:pt x="464820" y="284479"/>
                  </a:moveTo>
                  <a:lnTo>
                    <a:pt x="462280" y="284479"/>
                  </a:lnTo>
                  <a:lnTo>
                    <a:pt x="462280" y="292099"/>
                  </a:lnTo>
                  <a:lnTo>
                    <a:pt x="464820" y="292099"/>
                  </a:lnTo>
                  <a:lnTo>
                    <a:pt x="464820" y="284479"/>
                  </a:lnTo>
                  <a:close/>
                </a:path>
                <a:path w="464819" h="39242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64819" h="392429">
                  <a:moveTo>
                    <a:pt x="464820" y="292099"/>
                  </a:moveTo>
                  <a:lnTo>
                    <a:pt x="462280" y="292099"/>
                  </a:lnTo>
                  <a:lnTo>
                    <a:pt x="462280" y="298449"/>
                  </a:lnTo>
                  <a:lnTo>
                    <a:pt x="464820" y="298449"/>
                  </a:lnTo>
                  <a:lnTo>
                    <a:pt x="464820" y="292099"/>
                  </a:lnTo>
                  <a:close/>
                </a:path>
                <a:path w="464819" h="392429">
                  <a:moveTo>
                    <a:pt x="381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8449"/>
                  </a:lnTo>
                  <a:close/>
                </a:path>
                <a:path w="464819" h="392429">
                  <a:moveTo>
                    <a:pt x="464820" y="298449"/>
                  </a:moveTo>
                  <a:lnTo>
                    <a:pt x="462280" y="298449"/>
                  </a:lnTo>
                  <a:lnTo>
                    <a:pt x="462280" y="303529"/>
                  </a:lnTo>
                  <a:lnTo>
                    <a:pt x="464820" y="303529"/>
                  </a:lnTo>
                  <a:lnTo>
                    <a:pt x="464820" y="298449"/>
                  </a:lnTo>
                  <a:close/>
                </a:path>
                <a:path w="464819" h="392429">
                  <a:moveTo>
                    <a:pt x="3810" y="303529"/>
                  </a:moveTo>
                  <a:lnTo>
                    <a:pt x="0" y="303529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29"/>
                  </a:lnTo>
                  <a:close/>
                </a:path>
                <a:path w="464819" h="392429">
                  <a:moveTo>
                    <a:pt x="464820" y="303529"/>
                  </a:moveTo>
                  <a:lnTo>
                    <a:pt x="462280" y="303529"/>
                  </a:lnTo>
                  <a:lnTo>
                    <a:pt x="462280" y="309879"/>
                  </a:lnTo>
                  <a:lnTo>
                    <a:pt x="464820" y="309879"/>
                  </a:lnTo>
                  <a:lnTo>
                    <a:pt x="464820" y="303529"/>
                  </a:lnTo>
                  <a:close/>
                </a:path>
                <a:path w="464819" h="392429">
                  <a:moveTo>
                    <a:pt x="3810" y="309879"/>
                  </a:moveTo>
                  <a:lnTo>
                    <a:pt x="0" y="30987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09879"/>
                  </a:lnTo>
                  <a:close/>
                </a:path>
                <a:path w="464819" h="392429">
                  <a:moveTo>
                    <a:pt x="464820" y="309879"/>
                  </a:moveTo>
                  <a:lnTo>
                    <a:pt x="462280" y="309879"/>
                  </a:lnTo>
                  <a:lnTo>
                    <a:pt x="462280" y="317499"/>
                  </a:lnTo>
                  <a:lnTo>
                    <a:pt x="464820" y="317499"/>
                  </a:lnTo>
                  <a:lnTo>
                    <a:pt x="464820" y="309879"/>
                  </a:lnTo>
                  <a:close/>
                </a:path>
                <a:path w="464819" h="392429">
                  <a:moveTo>
                    <a:pt x="3810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1270" y="320039"/>
                  </a:lnTo>
                  <a:lnTo>
                    <a:pt x="1270" y="321309"/>
                  </a:lnTo>
                  <a:lnTo>
                    <a:pt x="2540" y="321309"/>
                  </a:lnTo>
                  <a:lnTo>
                    <a:pt x="2540" y="322579"/>
                  </a:lnTo>
                  <a:lnTo>
                    <a:pt x="3810" y="322579"/>
                  </a:lnTo>
                  <a:lnTo>
                    <a:pt x="3810" y="317499"/>
                  </a:lnTo>
                  <a:close/>
                </a:path>
                <a:path w="464819" h="392429">
                  <a:moveTo>
                    <a:pt x="464820" y="317499"/>
                  </a:moveTo>
                  <a:lnTo>
                    <a:pt x="462280" y="317499"/>
                  </a:lnTo>
                  <a:lnTo>
                    <a:pt x="462280" y="322579"/>
                  </a:lnTo>
                  <a:lnTo>
                    <a:pt x="464820" y="322579"/>
                  </a:lnTo>
                  <a:lnTo>
                    <a:pt x="464820" y="317499"/>
                  </a:lnTo>
                  <a:close/>
                </a:path>
                <a:path w="464819" h="392429">
                  <a:moveTo>
                    <a:pt x="463550" y="322579"/>
                  </a:moveTo>
                  <a:lnTo>
                    <a:pt x="462280" y="322579"/>
                  </a:lnTo>
                  <a:lnTo>
                    <a:pt x="462280" y="325119"/>
                  </a:lnTo>
                  <a:lnTo>
                    <a:pt x="463550" y="325119"/>
                  </a:lnTo>
                  <a:lnTo>
                    <a:pt x="463550" y="322579"/>
                  </a:lnTo>
                  <a:close/>
                </a:path>
                <a:path w="464819" h="392429">
                  <a:moveTo>
                    <a:pt x="388620" y="391159"/>
                  </a:moveTo>
                  <a:lnTo>
                    <a:pt x="80010" y="391159"/>
                  </a:lnTo>
                  <a:lnTo>
                    <a:pt x="80010" y="392429"/>
                  </a:lnTo>
                  <a:lnTo>
                    <a:pt x="388620" y="392429"/>
                  </a:lnTo>
                  <a:lnTo>
                    <a:pt x="388620" y="391159"/>
                  </a:lnTo>
                  <a:close/>
                </a:path>
                <a:path w="464819" h="392429">
                  <a:moveTo>
                    <a:pt x="389890" y="389889"/>
                  </a:moveTo>
                  <a:lnTo>
                    <a:pt x="77470" y="389889"/>
                  </a:lnTo>
                  <a:lnTo>
                    <a:pt x="77470" y="391159"/>
                  </a:lnTo>
                  <a:lnTo>
                    <a:pt x="389890" y="391159"/>
                  </a:lnTo>
                  <a:lnTo>
                    <a:pt x="389890" y="389889"/>
                  </a:lnTo>
                  <a:close/>
                </a:path>
                <a:path w="464819" h="392429">
                  <a:moveTo>
                    <a:pt x="392430" y="388619"/>
                  </a:moveTo>
                  <a:lnTo>
                    <a:pt x="76200" y="388619"/>
                  </a:lnTo>
                  <a:lnTo>
                    <a:pt x="76200" y="389889"/>
                  </a:lnTo>
                  <a:lnTo>
                    <a:pt x="392430" y="389889"/>
                  </a:lnTo>
                  <a:lnTo>
                    <a:pt x="392430" y="388619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355849" y="381635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87350" y="1269"/>
                  </a:moveTo>
                  <a:lnTo>
                    <a:pt x="71119" y="1269"/>
                  </a:lnTo>
                  <a:lnTo>
                    <a:pt x="71119" y="2539"/>
                  </a:lnTo>
                  <a:lnTo>
                    <a:pt x="387350" y="2539"/>
                  </a:lnTo>
                  <a:lnTo>
                    <a:pt x="387350" y="1269"/>
                  </a:lnTo>
                  <a:close/>
                </a:path>
                <a:path w="458469" h="384810">
                  <a:moveTo>
                    <a:pt x="386080" y="0"/>
                  </a:moveTo>
                  <a:lnTo>
                    <a:pt x="73660" y="0"/>
                  </a:lnTo>
                  <a:lnTo>
                    <a:pt x="73660" y="1269"/>
                  </a:lnTo>
                  <a:lnTo>
                    <a:pt x="386080" y="1269"/>
                  </a:lnTo>
                  <a:lnTo>
                    <a:pt x="386080" y="0"/>
                  </a:lnTo>
                  <a:close/>
                </a:path>
                <a:path w="458469" h="384810">
                  <a:moveTo>
                    <a:pt x="389889" y="2540"/>
                  </a:moveTo>
                  <a:lnTo>
                    <a:pt x="69850" y="2540"/>
                  </a:lnTo>
                  <a:lnTo>
                    <a:pt x="69850" y="3810"/>
                  </a:lnTo>
                  <a:lnTo>
                    <a:pt x="389889" y="3810"/>
                  </a:lnTo>
                  <a:lnTo>
                    <a:pt x="389889" y="2540"/>
                  </a:lnTo>
                  <a:close/>
                </a:path>
                <a:path w="458469" h="384810">
                  <a:moveTo>
                    <a:pt x="3810" y="62230"/>
                  </a:moveTo>
                  <a:lnTo>
                    <a:pt x="2539" y="62230"/>
                  </a:lnTo>
                  <a:lnTo>
                    <a:pt x="2539" y="64769"/>
                  </a:lnTo>
                  <a:lnTo>
                    <a:pt x="1269" y="64769"/>
                  </a:lnTo>
                  <a:lnTo>
                    <a:pt x="1269" y="66039"/>
                  </a:lnTo>
                  <a:lnTo>
                    <a:pt x="3810" y="66039"/>
                  </a:lnTo>
                  <a:lnTo>
                    <a:pt x="3810" y="62230"/>
                  </a:lnTo>
                  <a:close/>
                </a:path>
                <a:path w="458469" h="384810">
                  <a:moveTo>
                    <a:pt x="455930" y="60960"/>
                  </a:moveTo>
                  <a:lnTo>
                    <a:pt x="454660" y="60960"/>
                  </a:lnTo>
                  <a:lnTo>
                    <a:pt x="454660" y="66039"/>
                  </a:lnTo>
                  <a:lnTo>
                    <a:pt x="458469" y="66039"/>
                  </a:lnTo>
                  <a:lnTo>
                    <a:pt x="458469" y="64769"/>
                  </a:lnTo>
                  <a:lnTo>
                    <a:pt x="457200" y="64769"/>
                  </a:lnTo>
                  <a:lnTo>
                    <a:pt x="457200" y="62230"/>
                  </a:lnTo>
                  <a:lnTo>
                    <a:pt x="455930" y="62230"/>
                  </a:lnTo>
                  <a:lnTo>
                    <a:pt x="455930" y="60960"/>
                  </a:lnTo>
                  <a:close/>
                </a:path>
                <a:path w="458469" h="38481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458469" h="384810">
                  <a:moveTo>
                    <a:pt x="458469" y="66040"/>
                  </a:moveTo>
                  <a:lnTo>
                    <a:pt x="454660" y="66040"/>
                  </a:lnTo>
                  <a:lnTo>
                    <a:pt x="454660" y="72389"/>
                  </a:lnTo>
                  <a:lnTo>
                    <a:pt x="458469" y="72389"/>
                  </a:lnTo>
                  <a:lnTo>
                    <a:pt x="458469" y="66040"/>
                  </a:lnTo>
                  <a:close/>
                </a:path>
                <a:path w="458469" h="38481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458469" h="384810">
                  <a:moveTo>
                    <a:pt x="458469" y="72390"/>
                  </a:moveTo>
                  <a:lnTo>
                    <a:pt x="454660" y="72390"/>
                  </a:lnTo>
                  <a:lnTo>
                    <a:pt x="454660" y="78739"/>
                  </a:lnTo>
                  <a:lnTo>
                    <a:pt x="458469" y="78739"/>
                  </a:lnTo>
                  <a:lnTo>
                    <a:pt x="458469" y="72390"/>
                  </a:lnTo>
                  <a:close/>
                </a:path>
                <a:path w="458469" h="384810">
                  <a:moveTo>
                    <a:pt x="381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78740"/>
                  </a:lnTo>
                  <a:close/>
                </a:path>
                <a:path w="458469" h="384810">
                  <a:moveTo>
                    <a:pt x="458469" y="78740"/>
                  </a:moveTo>
                  <a:lnTo>
                    <a:pt x="454660" y="78740"/>
                  </a:lnTo>
                  <a:lnTo>
                    <a:pt x="454660" y="85089"/>
                  </a:lnTo>
                  <a:lnTo>
                    <a:pt x="458469" y="85089"/>
                  </a:lnTo>
                  <a:lnTo>
                    <a:pt x="458469" y="78740"/>
                  </a:lnTo>
                  <a:close/>
                </a:path>
                <a:path w="458469" h="384810">
                  <a:moveTo>
                    <a:pt x="381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85090"/>
                  </a:lnTo>
                  <a:close/>
                </a:path>
                <a:path w="458469" h="384810">
                  <a:moveTo>
                    <a:pt x="458469" y="85090"/>
                  </a:moveTo>
                  <a:lnTo>
                    <a:pt x="454660" y="85090"/>
                  </a:lnTo>
                  <a:lnTo>
                    <a:pt x="454660" y="91439"/>
                  </a:lnTo>
                  <a:lnTo>
                    <a:pt x="458469" y="91439"/>
                  </a:lnTo>
                  <a:lnTo>
                    <a:pt x="458469" y="85090"/>
                  </a:lnTo>
                  <a:close/>
                </a:path>
                <a:path w="458469" h="384810">
                  <a:moveTo>
                    <a:pt x="3810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1440"/>
                  </a:lnTo>
                  <a:close/>
                </a:path>
                <a:path w="458469" h="384810">
                  <a:moveTo>
                    <a:pt x="458469" y="91440"/>
                  </a:moveTo>
                  <a:lnTo>
                    <a:pt x="454660" y="91440"/>
                  </a:lnTo>
                  <a:lnTo>
                    <a:pt x="454660" y="96519"/>
                  </a:lnTo>
                  <a:lnTo>
                    <a:pt x="458469" y="96519"/>
                  </a:lnTo>
                  <a:lnTo>
                    <a:pt x="458469" y="91440"/>
                  </a:lnTo>
                  <a:close/>
                </a:path>
                <a:path w="458469" h="384810">
                  <a:moveTo>
                    <a:pt x="3810" y="96520"/>
                  </a:moveTo>
                  <a:lnTo>
                    <a:pt x="0" y="9652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6520"/>
                  </a:lnTo>
                  <a:close/>
                </a:path>
                <a:path w="458469" h="384810">
                  <a:moveTo>
                    <a:pt x="458469" y="96520"/>
                  </a:moveTo>
                  <a:lnTo>
                    <a:pt x="454660" y="96520"/>
                  </a:lnTo>
                  <a:lnTo>
                    <a:pt x="454660" y="104139"/>
                  </a:lnTo>
                  <a:lnTo>
                    <a:pt x="458469" y="104139"/>
                  </a:lnTo>
                  <a:lnTo>
                    <a:pt x="458469" y="96520"/>
                  </a:lnTo>
                  <a:close/>
                </a:path>
                <a:path w="458469" h="384810">
                  <a:moveTo>
                    <a:pt x="381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104140"/>
                  </a:lnTo>
                  <a:close/>
                </a:path>
                <a:path w="458469" h="384810">
                  <a:moveTo>
                    <a:pt x="458469" y="104140"/>
                  </a:moveTo>
                  <a:lnTo>
                    <a:pt x="454660" y="104140"/>
                  </a:lnTo>
                  <a:lnTo>
                    <a:pt x="454660" y="110489"/>
                  </a:lnTo>
                  <a:lnTo>
                    <a:pt x="458469" y="110489"/>
                  </a:lnTo>
                  <a:lnTo>
                    <a:pt x="458469" y="104140"/>
                  </a:lnTo>
                  <a:close/>
                </a:path>
                <a:path w="458469" h="384810">
                  <a:moveTo>
                    <a:pt x="3810" y="110490"/>
                  </a:moveTo>
                  <a:lnTo>
                    <a:pt x="0" y="11049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10490"/>
                  </a:lnTo>
                  <a:close/>
                </a:path>
                <a:path w="458469" h="384810">
                  <a:moveTo>
                    <a:pt x="458469" y="110490"/>
                  </a:moveTo>
                  <a:lnTo>
                    <a:pt x="454660" y="110490"/>
                  </a:lnTo>
                  <a:lnTo>
                    <a:pt x="454660" y="166369"/>
                  </a:lnTo>
                  <a:lnTo>
                    <a:pt x="458469" y="166369"/>
                  </a:lnTo>
                  <a:lnTo>
                    <a:pt x="458469" y="110490"/>
                  </a:lnTo>
                  <a:close/>
                </a:path>
                <a:path w="458469" h="384810">
                  <a:moveTo>
                    <a:pt x="3810" y="166370"/>
                  </a:moveTo>
                  <a:lnTo>
                    <a:pt x="0" y="16637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66370"/>
                  </a:lnTo>
                  <a:close/>
                </a:path>
                <a:path w="458469" h="384810">
                  <a:moveTo>
                    <a:pt x="458469" y="166370"/>
                  </a:moveTo>
                  <a:lnTo>
                    <a:pt x="454660" y="166370"/>
                  </a:lnTo>
                  <a:lnTo>
                    <a:pt x="454660" y="205739"/>
                  </a:lnTo>
                  <a:lnTo>
                    <a:pt x="458469" y="205739"/>
                  </a:lnTo>
                  <a:lnTo>
                    <a:pt x="458469" y="166370"/>
                  </a:lnTo>
                  <a:close/>
                </a:path>
                <a:path w="458469" h="384810">
                  <a:moveTo>
                    <a:pt x="3810" y="205740"/>
                  </a:moveTo>
                  <a:lnTo>
                    <a:pt x="0" y="20574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05740"/>
                  </a:lnTo>
                  <a:close/>
                </a:path>
                <a:path w="458469" h="384810">
                  <a:moveTo>
                    <a:pt x="458469" y="205740"/>
                  </a:moveTo>
                  <a:lnTo>
                    <a:pt x="454660" y="205740"/>
                  </a:lnTo>
                  <a:lnTo>
                    <a:pt x="454660" y="274319"/>
                  </a:lnTo>
                  <a:lnTo>
                    <a:pt x="458469" y="274319"/>
                  </a:lnTo>
                  <a:lnTo>
                    <a:pt x="458469" y="205740"/>
                  </a:lnTo>
                  <a:close/>
                </a:path>
                <a:path w="458469" h="384810">
                  <a:moveTo>
                    <a:pt x="381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20"/>
                  </a:lnTo>
                  <a:close/>
                </a:path>
                <a:path w="458469" h="384810">
                  <a:moveTo>
                    <a:pt x="458469" y="274320"/>
                  </a:moveTo>
                  <a:lnTo>
                    <a:pt x="454660" y="274320"/>
                  </a:lnTo>
                  <a:lnTo>
                    <a:pt x="454660" y="280669"/>
                  </a:lnTo>
                  <a:lnTo>
                    <a:pt x="458469" y="280669"/>
                  </a:lnTo>
                  <a:lnTo>
                    <a:pt x="458469" y="274320"/>
                  </a:lnTo>
                  <a:close/>
                </a:path>
                <a:path w="458469" h="384810">
                  <a:moveTo>
                    <a:pt x="381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0670"/>
                  </a:lnTo>
                  <a:close/>
                </a:path>
                <a:path w="458469" h="384810">
                  <a:moveTo>
                    <a:pt x="458469" y="280670"/>
                  </a:moveTo>
                  <a:lnTo>
                    <a:pt x="454660" y="280670"/>
                  </a:lnTo>
                  <a:lnTo>
                    <a:pt x="454660" y="288289"/>
                  </a:lnTo>
                  <a:lnTo>
                    <a:pt x="458469" y="288289"/>
                  </a:lnTo>
                  <a:lnTo>
                    <a:pt x="458469" y="280670"/>
                  </a:lnTo>
                  <a:close/>
                </a:path>
                <a:path w="458469" h="38481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58469" h="384810">
                  <a:moveTo>
                    <a:pt x="458469" y="288290"/>
                  </a:moveTo>
                  <a:lnTo>
                    <a:pt x="454660" y="288290"/>
                  </a:lnTo>
                  <a:lnTo>
                    <a:pt x="454660" y="294639"/>
                  </a:lnTo>
                  <a:lnTo>
                    <a:pt x="458469" y="294639"/>
                  </a:lnTo>
                  <a:lnTo>
                    <a:pt x="458469" y="288290"/>
                  </a:lnTo>
                  <a:close/>
                </a:path>
                <a:path w="458469" h="384810">
                  <a:moveTo>
                    <a:pt x="3810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4640"/>
                  </a:lnTo>
                  <a:close/>
                </a:path>
                <a:path w="458469" h="384810">
                  <a:moveTo>
                    <a:pt x="458469" y="294640"/>
                  </a:moveTo>
                  <a:lnTo>
                    <a:pt x="454660" y="294640"/>
                  </a:lnTo>
                  <a:lnTo>
                    <a:pt x="454660" y="299719"/>
                  </a:lnTo>
                  <a:lnTo>
                    <a:pt x="458469" y="299719"/>
                  </a:lnTo>
                  <a:lnTo>
                    <a:pt x="458469" y="294640"/>
                  </a:lnTo>
                  <a:close/>
                </a:path>
                <a:path w="458469" h="384810">
                  <a:moveTo>
                    <a:pt x="3810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20"/>
                  </a:lnTo>
                  <a:close/>
                </a:path>
                <a:path w="458469" h="384810">
                  <a:moveTo>
                    <a:pt x="458469" y="299720"/>
                  </a:moveTo>
                  <a:lnTo>
                    <a:pt x="454660" y="299720"/>
                  </a:lnTo>
                  <a:lnTo>
                    <a:pt x="454660" y="306069"/>
                  </a:lnTo>
                  <a:lnTo>
                    <a:pt x="458469" y="306069"/>
                  </a:lnTo>
                  <a:lnTo>
                    <a:pt x="458469" y="299720"/>
                  </a:lnTo>
                  <a:close/>
                </a:path>
                <a:path w="458469" h="384810">
                  <a:moveTo>
                    <a:pt x="3810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6070"/>
                  </a:lnTo>
                  <a:close/>
                </a:path>
                <a:path w="458469" h="384810">
                  <a:moveTo>
                    <a:pt x="458469" y="306070"/>
                  </a:moveTo>
                  <a:lnTo>
                    <a:pt x="454660" y="306070"/>
                  </a:lnTo>
                  <a:lnTo>
                    <a:pt x="454660" y="313689"/>
                  </a:lnTo>
                  <a:lnTo>
                    <a:pt x="458469" y="313689"/>
                  </a:lnTo>
                  <a:lnTo>
                    <a:pt x="458469" y="306070"/>
                  </a:lnTo>
                  <a:close/>
                </a:path>
                <a:path w="458469" h="384810">
                  <a:moveTo>
                    <a:pt x="3810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3690"/>
                  </a:lnTo>
                  <a:close/>
                </a:path>
                <a:path w="458469" h="384810">
                  <a:moveTo>
                    <a:pt x="458469" y="313690"/>
                  </a:moveTo>
                  <a:lnTo>
                    <a:pt x="454660" y="313690"/>
                  </a:lnTo>
                  <a:lnTo>
                    <a:pt x="454660" y="318769"/>
                  </a:lnTo>
                  <a:lnTo>
                    <a:pt x="458469" y="318769"/>
                  </a:lnTo>
                  <a:lnTo>
                    <a:pt x="458469" y="313690"/>
                  </a:lnTo>
                  <a:close/>
                </a:path>
                <a:path w="458469" h="384810">
                  <a:moveTo>
                    <a:pt x="458469" y="318770"/>
                  </a:moveTo>
                  <a:lnTo>
                    <a:pt x="454660" y="318770"/>
                  </a:lnTo>
                  <a:lnTo>
                    <a:pt x="454660" y="326389"/>
                  </a:lnTo>
                  <a:lnTo>
                    <a:pt x="455930" y="326389"/>
                  </a:lnTo>
                  <a:lnTo>
                    <a:pt x="455930" y="325119"/>
                  </a:lnTo>
                  <a:lnTo>
                    <a:pt x="457200" y="325119"/>
                  </a:lnTo>
                  <a:lnTo>
                    <a:pt x="457200" y="322580"/>
                  </a:lnTo>
                  <a:lnTo>
                    <a:pt x="458469" y="322580"/>
                  </a:lnTo>
                  <a:lnTo>
                    <a:pt x="458469" y="318770"/>
                  </a:lnTo>
                  <a:close/>
                </a:path>
                <a:path w="458469" h="384810">
                  <a:moveTo>
                    <a:pt x="3810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1269" y="321310"/>
                  </a:lnTo>
                  <a:lnTo>
                    <a:pt x="1269" y="322580"/>
                  </a:lnTo>
                  <a:lnTo>
                    <a:pt x="2539" y="322580"/>
                  </a:lnTo>
                  <a:lnTo>
                    <a:pt x="2539" y="325119"/>
                  </a:lnTo>
                  <a:lnTo>
                    <a:pt x="3810" y="325119"/>
                  </a:lnTo>
                  <a:lnTo>
                    <a:pt x="3810" y="318770"/>
                  </a:lnTo>
                  <a:close/>
                </a:path>
                <a:path w="458469" h="384810">
                  <a:moveTo>
                    <a:pt x="392430" y="382269"/>
                  </a:moveTo>
                  <a:lnTo>
                    <a:pt x="68580" y="382269"/>
                  </a:lnTo>
                  <a:lnTo>
                    <a:pt x="68580" y="383539"/>
                  </a:lnTo>
                  <a:lnTo>
                    <a:pt x="392430" y="383539"/>
                  </a:lnTo>
                  <a:lnTo>
                    <a:pt x="392430" y="382269"/>
                  </a:lnTo>
                  <a:close/>
                </a:path>
                <a:path w="458469" h="384810">
                  <a:moveTo>
                    <a:pt x="394969" y="381000"/>
                  </a:moveTo>
                  <a:lnTo>
                    <a:pt x="66039" y="381000"/>
                  </a:lnTo>
                  <a:lnTo>
                    <a:pt x="66039" y="382269"/>
                  </a:lnTo>
                  <a:lnTo>
                    <a:pt x="394969" y="382269"/>
                  </a:lnTo>
                  <a:lnTo>
                    <a:pt x="394969" y="381000"/>
                  </a:lnTo>
                  <a:close/>
                </a:path>
                <a:path w="458469" h="384810">
                  <a:moveTo>
                    <a:pt x="389889" y="383540"/>
                  </a:moveTo>
                  <a:lnTo>
                    <a:pt x="69850" y="383540"/>
                  </a:lnTo>
                  <a:lnTo>
                    <a:pt x="69850" y="384810"/>
                  </a:lnTo>
                  <a:lnTo>
                    <a:pt x="389889" y="384810"/>
                  </a:lnTo>
                  <a:lnTo>
                    <a:pt x="389889" y="383540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359659" y="382016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2429" y="2539"/>
                  </a:moveTo>
                  <a:lnTo>
                    <a:pt x="59689" y="2539"/>
                  </a:lnTo>
                  <a:lnTo>
                    <a:pt x="59689" y="3809"/>
                  </a:lnTo>
                  <a:lnTo>
                    <a:pt x="392429" y="3809"/>
                  </a:lnTo>
                  <a:lnTo>
                    <a:pt x="392429" y="2539"/>
                  </a:lnTo>
                  <a:close/>
                </a:path>
                <a:path w="450850" h="377189">
                  <a:moveTo>
                    <a:pt x="389889" y="1269"/>
                  </a:moveTo>
                  <a:lnTo>
                    <a:pt x="60959" y="1269"/>
                  </a:lnTo>
                  <a:lnTo>
                    <a:pt x="60959" y="2539"/>
                  </a:lnTo>
                  <a:lnTo>
                    <a:pt x="389889" y="2539"/>
                  </a:lnTo>
                  <a:lnTo>
                    <a:pt x="389889" y="1269"/>
                  </a:lnTo>
                  <a:close/>
                </a:path>
                <a:path w="450850" h="377189">
                  <a:moveTo>
                    <a:pt x="387350" y="0"/>
                  </a:moveTo>
                  <a:lnTo>
                    <a:pt x="63500" y="0"/>
                  </a:lnTo>
                  <a:lnTo>
                    <a:pt x="63500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50850" h="377189">
                  <a:moveTo>
                    <a:pt x="3809" y="54609"/>
                  </a:moveTo>
                  <a:lnTo>
                    <a:pt x="2539" y="54609"/>
                  </a:lnTo>
                  <a:lnTo>
                    <a:pt x="2539" y="55879"/>
                  </a:lnTo>
                  <a:lnTo>
                    <a:pt x="3809" y="55879"/>
                  </a:lnTo>
                  <a:lnTo>
                    <a:pt x="3809" y="54609"/>
                  </a:lnTo>
                  <a:close/>
                </a:path>
                <a:path w="450850" h="377189">
                  <a:moveTo>
                    <a:pt x="448309" y="52069"/>
                  </a:moveTo>
                  <a:lnTo>
                    <a:pt x="447039" y="52069"/>
                  </a:lnTo>
                  <a:lnTo>
                    <a:pt x="447039" y="55879"/>
                  </a:lnTo>
                  <a:lnTo>
                    <a:pt x="449579" y="55879"/>
                  </a:lnTo>
                  <a:lnTo>
                    <a:pt x="449579" y="54609"/>
                  </a:lnTo>
                  <a:lnTo>
                    <a:pt x="448309" y="54609"/>
                  </a:lnTo>
                  <a:lnTo>
                    <a:pt x="448309" y="52069"/>
                  </a:lnTo>
                  <a:close/>
                </a:path>
                <a:path w="450850" h="377189">
                  <a:moveTo>
                    <a:pt x="3809" y="55880"/>
                  </a:moveTo>
                  <a:lnTo>
                    <a:pt x="1269" y="55880"/>
                  </a:lnTo>
                  <a:lnTo>
                    <a:pt x="1269" y="57150"/>
                  </a:lnTo>
                  <a:lnTo>
                    <a:pt x="0" y="5715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50850" h="377189">
                  <a:moveTo>
                    <a:pt x="450850" y="55880"/>
                  </a:moveTo>
                  <a:lnTo>
                    <a:pt x="447039" y="55880"/>
                  </a:lnTo>
                  <a:lnTo>
                    <a:pt x="447039" y="62229"/>
                  </a:lnTo>
                  <a:lnTo>
                    <a:pt x="450850" y="62229"/>
                  </a:lnTo>
                  <a:lnTo>
                    <a:pt x="450850" y="55880"/>
                  </a:lnTo>
                  <a:close/>
                </a:path>
                <a:path w="450850" h="377189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450850" h="377189">
                  <a:moveTo>
                    <a:pt x="450850" y="62230"/>
                  </a:moveTo>
                  <a:lnTo>
                    <a:pt x="447039" y="62230"/>
                  </a:lnTo>
                  <a:lnTo>
                    <a:pt x="447039" y="68579"/>
                  </a:lnTo>
                  <a:lnTo>
                    <a:pt x="450850" y="68579"/>
                  </a:lnTo>
                  <a:lnTo>
                    <a:pt x="450850" y="62230"/>
                  </a:lnTo>
                  <a:close/>
                </a:path>
                <a:path w="450850" h="377189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450850" h="377189">
                  <a:moveTo>
                    <a:pt x="450850" y="68580"/>
                  </a:moveTo>
                  <a:lnTo>
                    <a:pt x="447039" y="68580"/>
                  </a:lnTo>
                  <a:lnTo>
                    <a:pt x="447039" y="74929"/>
                  </a:lnTo>
                  <a:lnTo>
                    <a:pt x="450850" y="74929"/>
                  </a:lnTo>
                  <a:lnTo>
                    <a:pt x="450850" y="68580"/>
                  </a:lnTo>
                  <a:close/>
                </a:path>
                <a:path w="450850" h="377189">
                  <a:moveTo>
                    <a:pt x="380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4930"/>
                  </a:lnTo>
                  <a:close/>
                </a:path>
                <a:path w="450850" h="377189">
                  <a:moveTo>
                    <a:pt x="450850" y="74930"/>
                  </a:moveTo>
                  <a:lnTo>
                    <a:pt x="447039" y="74930"/>
                  </a:lnTo>
                  <a:lnTo>
                    <a:pt x="447039" y="81279"/>
                  </a:lnTo>
                  <a:lnTo>
                    <a:pt x="450850" y="81279"/>
                  </a:lnTo>
                  <a:lnTo>
                    <a:pt x="450850" y="74930"/>
                  </a:lnTo>
                  <a:close/>
                </a:path>
                <a:path w="450850" h="377189">
                  <a:moveTo>
                    <a:pt x="380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80"/>
                  </a:lnTo>
                  <a:close/>
                </a:path>
                <a:path w="450850" h="377189">
                  <a:moveTo>
                    <a:pt x="450850" y="81280"/>
                  </a:moveTo>
                  <a:lnTo>
                    <a:pt x="447039" y="81280"/>
                  </a:lnTo>
                  <a:lnTo>
                    <a:pt x="447039" y="87629"/>
                  </a:lnTo>
                  <a:lnTo>
                    <a:pt x="450850" y="87629"/>
                  </a:lnTo>
                  <a:lnTo>
                    <a:pt x="450850" y="81280"/>
                  </a:lnTo>
                  <a:close/>
                </a:path>
                <a:path w="450850" h="377189">
                  <a:moveTo>
                    <a:pt x="3809" y="87630"/>
                  </a:moveTo>
                  <a:lnTo>
                    <a:pt x="0" y="87630"/>
                  </a:lnTo>
                  <a:lnTo>
                    <a:pt x="0" y="92709"/>
                  </a:lnTo>
                  <a:lnTo>
                    <a:pt x="3809" y="92709"/>
                  </a:lnTo>
                  <a:lnTo>
                    <a:pt x="3809" y="87630"/>
                  </a:lnTo>
                  <a:close/>
                </a:path>
                <a:path w="450850" h="377189">
                  <a:moveTo>
                    <a:pt x="450850" y="87630"/>
                  </a:moveTo>
                  <a:lnTo>
                    <a:pt x="447039" y="87630"/>
                  </a:lnTo>
                  <a:lnTo>
                    <a:pt x="447039" y="92709"/>
                  </a:lnTo>
                  <a:lnTo>
                    <a:pt x="450850" y="92709"/>
                  </a:lnTo>
                  <a:lnTo>
                    <a:pt x="450850" y="87630"/>
                  </a:lnTo>
                  <a:close/>
                </a:path>
                <a:path w="450850" h="377189">
                  <a:moveTo>
                    <a:pt x="3809" y="92710"/>
                  </a:moveTo>
                  <a:lnTo>
                    <a:pt x="0" y="9271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2710"/>
                  </a:lnTo>
                  <a:close/>
                </a:path>
                <a:path w="450850" h="377189">
                  <a:moveTo>
                    <a:pt x="450850" y="92710"/>
                  </a:moveTo>
                  <a:lnTo>
                    <a:pt x="447039" y="92710"/>
                  </a:lnTo>
                  <a:lnTo>
                    <a:pt x="447039" y="100329"/>
                  </a:lnTo>
                  <a:lnTo>
                    <a:pt x="450850" y="100329"/>
                  </a:lnTo>
                  <a:lnTo>
                    <a:pt x="450850" y="92710"/>
                  </a:lnTo>
                  <a:close/>
                </a:path>
                <a:path w="450850" h="377189">
                  <a:moveTo>
                    <a:pt x="380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100330"/>
                  </a:lnTo>
                  <a:close/>
                </a:path>
                <a:path w="450850" h="377189">
                  <a:moveTo>
                    <a:pt x="450850" y="100330"/>
                  </a:moveTo>
                  <a:lnTo>
                    <a:pt x="447039" y="100330"/>
                  </a:lnTo>
                  <a:lnTo>
                    <a:pt x="447039" y="106679"/>
                  </a:lnTo>
                  <a:lnTo>
                    <a:pt x="450850" y="106679"/>
                  </a:lnTo>
                  <a:lnTo>
                    <a:pt x="450850" y="100330"/>
                  </a:lnTo>
                  <a:close/>
                </a:path>
                <a:path w="450850" h="377189">
                  <a:moveTo>
                    <a:pt x="3809" y="106680"/>
                  </a:moveTo>
                  <a:lnTo>
                    <a:pt x="0" y="10668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06680"/>
                  </a:lnTo>
                  <a:close/>
                </a:path>
                <a:path w="450850" h="377189">
                  <a:moveTo>
                    <a:pt x="450850" y="106680"/>
                  </a:moveTo>
                  <a:lnTo>
                    <a:pt x="447039" y="106680"/>
                  </a:lnTo>
                  <a:lnTo>
                    <a:pt x="447039" y="162559"/>
                  </a:lnTo>
                  <a:lnTo>
                    <a:pt x="450850" y="162559"/>
                  </a:lnTo>
                  <a:lnTo>
                    <a:pt x="450850" y="106680"/>
                  </a:lnTo>
                  <a:close/>
                </a:path>
                <a:path w="450850" h="377189">
                  <a:moveTo>
                    <a:pt x="3809" y="162560"/>
                  </a:moveTo>
                  <a:lnTo>
                    <a:pt x="0" y="16256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62560"/>
                  </a:lnTo>
                  <a:close/>
                </a:path>
                <a:path w="450850" h="377189">
                  <a:moveTo>
                    <a:pt x="450850" y="162560"/>
                  </a:moveTo>
                  <a:lnTo>
                    <a:pt x="447039" y="162560"/>
                  </a:lnTo>
                  <a:lnTo>
                    <a:pt x="447039" y="201929"/>
                  </a:lnTo>
                  <a:lnTo>
                    <a:pt x="450850" y="201929"/>
                  </a:lnTo>
                  <a:lnTo>
                    <a:pt x="450850" y="162560"/>
                  </a:lnTo>
                  <a:close/>
                </a:path>
                <a:path w="450850" h="377189">
                  <a:moveTo>
                    <a:pt x="3809" y="201930"/>
                  </a:moveTo>
                  <a:lnTo>
                    <a:pt x="0" y="20193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01930"/>
                  </a:lnTo>
                  <a:close/>
                </a:path>
                <a:path w="450850" h="377189">
                  <a:moveTo>
                    <a:pt x="450850" y="201930"/>
                  </a:moveTo>
                  <a:lnTo>
                    <a:pt x="447039" y="201930"/>
                  </a:lnTo>
                  <a:lnTo>
                    <a:pt x="447039" y="270509"/>
                  </a:lnTo>
                  <a:lnTo>
                    <a:pt x="450850" y="270509"/>
                  </a:lnTo>
                  <a:lnTo>
                    <a:pt x="450850" y="201930"/>
                  </a:lnTo>
                  <a:close/>
                </a:path>
                <a:path w="450850" h="377189">
                  <a:moveTo>
                    <a:pt x="3809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0510"/>
                  </a:lnTo>
                  <a:close/>
                </a:path>
                <a:path w="450850" h="377189">
                  <a:moveTo>
                    <a:pt x="450850" y="270510"/>
                  </a:moveTo>
                  <a:lnTo>
                    <a:pt x="447039" y="270510"/>
                  </a:lnTo>
                  <a:lnTo>
                    <a:pt x="447039" y="276859"/>
                  </a:lnTo>
                  <a:lnTo>
                    <a:pt x="450850" y="276859"/>
                  </a:lnTo>
                  <a:lnTo>
                    <a:pt x="450850" y="270510"/>
                  </a:lnTo>
                  <a:close/>
                </a:path>
                <a:path w="450850" h="377189">
                  <a:moveTo>
                    <a:pt x="3809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6860"/>
                  </a:lnTo>
                  <a:close/>
                </a:path>
                <a:path w="450850" h="377189">
                  <a:moveTo>
                    <a:pt x="450850" y="276860"/>
                  </a:moveTo>
                  <a:lnTo>
                    <a:pt x="447039" y="276860"/>
                  </a:lnTo>
                  <a:lnTo>
                    <a:pt x="447039" y="284479"/>
                  </a:lnTo>
                  <a:lnTo>
                    <a:pt x="450850" y="284479"/>
                  </a:lnTo>
                  <a:lnTo>
                    <a:pt x="450850" y="276860"/>
                  </a:lnTo>
                  <a:close/>
                </a:path>
                <a:path w="450850" h="377189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50850" h="377189">
                  <a:moveTo>
                    <a:pt x="450850" y="284480"/>
                  </a:moveTo>
                  <a:lnTo>
                    <a:pt x="447039" y="284480"/>
                  </a:lnTo>
                  <a:lnTo>
                    <a:pt x="447039" y="290829"/>
                  </a:lnTo>
                  <a:lnTo>
                    <a:pt x="450850" y="290829"/>
                  </a:lnTo>
                  <a:lnTo>
                    <a:pt x="450850" y="284480"/>
                  </a:lnTo>
                  <a:close/>
                </a:path>
                <a:path w="450850" h="377189">
                  <a:moveTo>
                    <a:pt x="3809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0830"/>
                  </a:lnTo>
                  <a:close/>
                </a:path>
                <a:path w="450850" h="377189">
                  <a:moveTo>
                    <a:pt x="450850" y="290830"/>
                  </a:moveTo>
                  <a:lnTo>
                    <a:pt x="447039" y="290830"/>
                  </a:lnTo>
                  <a:lnTo>
                    <a:pt x="447039" y="295909"/>
                  </a:lnTo>
                  <a:lnTo>
                    <a:pt x="450850" y="295909"/>
                  </a:lnTo>
                  <a:lnTo>
                    <a:pt x="450850" y="290830"/>
                  </a:lnTo>
                  <a:close/>
                </a:path>
                <a:path w="450850" h="377189">
                  <a:moveTo>
                    <a:pt x="3809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5910"/>
                  </a:lnTo>
                  <a:close/>
                </a:path>
                <a:path w="450850" h="377189">
                  <a:moveTo>
                    <a:pt x="450850" y="295910"/>
                  </a:moveTo>
                  <a:lnTo>
                    <a:pt x="447039" y="295910"/>
                  </a:lnTo>
                  <a:lnTo>
                    <a:pt x="447039" y="302259"/>
                  </a:lnTo>
                  <a:lnTo>
                    <a:pt x="450850" y="302259"/>
                  </a:lnTo>
                  <a:lnTo>
                    <a:pt x="450850" y="295910"/>
                  </a:lnTo>
                  <a:close/>
                </a:path>
                <a:path w="450850" h="377189">
                  <a:moveTo>
                    <a:pt x="3809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2260"/>
                  </a:lnTo>
                  <a:close/>
                </a:path>
                <a:path w="450850" h="377189">
                  <a:moveTo>
                    <a:pt x="450850" y="302260"/>
                  </a:moveTo>
                  <a:lnTo>
                    <a:pt x="447039" y="302260"/>
                  </a:lnTo>
                  <a:lnTo>
                    <a:pt x="447039" y="309879"/>
                  </a:lnTo>
                  <a:lnTo>
                    <a:pt x="450850" y="309879"/>
                  </a:lnTo>
                  <a:lnTo>
                    <a:pt x="450850" y="302260"/>
                  </a:lnTo>
                  <a:close/>
                </a:path>
                <a:path w="450850" h="377189">
                  <a:moveTo>
                    <a:pt x="3809" y="309880"/>
                  </a:moveTo>
                  <a:lnTo>
                    <a:pt x="0" y="30988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09880"/>
                  </a:lnTo>
                  <a:close/>
                </a:path>
                <a:path w="450850" h="377189">
                  <a:moveTo>
                    <a:pt x="450850" y="309880"/>
                  </a:moveTo>
                  <a:lnTo>
                    <a:pt x="447039" y="309880"/>
                  </a:lnTo>
                  <a:lnTo>
                    <a:pt x="447039" y="314959"/>
                  </a:lnTo>
                  <a:lnTo>
                    <a:pt x="450850" y="314959"/>
                  </a:lnTo>
                  <a:lnTo>
                    <a:pt x="450850" y="309880"/>
                  </a:lnTo>
                  <a:close/>
                </a:path>
                <a:path w="450850" h="377189">
                  <a:moveTo>
                    <a:pt x="3809" y="314960"/>
                  </a:moveTo>
                  <a:lnTo>
                    <a:pt x="0" y="314960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4960"/>
                  </a:lnTo>
                  <a:close/>
                </a:path>
                <a:path w="450850" h="377189">
                  <a:moveTo>
                    <a:pt x="450850" y="314960"/>
                  </a:moveTo>
                  <a:lnTo>
                    <a:pt x="447039" y="314960"/>
                  </a:lnTo>
                  <a:lnTo>
                    <a:pt x="447039" y="322579"/>
                  </a:lnTo>
                  <a:lnTo>
                    <a:pt x="450850" y="322579"/>
                  </a:lnTo>
                  <a:lnTo>
                    <a:pt x="450850" y="314960"/>
                  </a:lnTo>
                  <a:close/>
                </a:path>
                <a:path w="450850" h="377189">
                  <a:moveTo>
                    <a:pt x="450850" y="322580"/>
                  </a:moveTo>
                  <a:lnTo>
                    <a:pt x="447039" y="322580"/>
                  </a:lnTo>
                  <a:lnTo>
                    <a:pt x="447039" y="327659"/>
                  </a:lnTo>
                  <a:lnTo>
                    <a:pt x="448309" y="327659"/>
                  </a:lnTo>
                  <a:lnTo>
                    <a:pt x="448309" y="325119"/>
                  </a:lnTo>
                  <a:lnTo>
                    <a:pt x="449579" y="325119"/>
                  </a:lnTo>
                  <a:lnTo>
                    <a:pt x="449579" y="323850"/>
                  </a:lnTo>
                  <a:lnTo>
                    <a:pt x="450850" y="323850"/>
                  </a:lnTo>
                  <a:lnTo>
                    <a:pt x="450850" y="322580"/>
                  </a:lnTo>
                  <a:close/>
                </a:path>
                <a:path w="450850" h="377189">
                  <a:moveTo>
                    <a:pt x="3809" y="322580"/>
                  </a:moveTo>
                  <a:lnTo>
                    <a:pt x="1269" y="32258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22580"/>
                  </a:lnTo>
                  <a:close/>
                </a:path>
                <a:path w="450850" h="377189">
                  <a:moveTo>
                    <a:pt x="392429" y="375919"/>
                  </a:moveTo>
                  <a:lnTo>
                    <a:pt x="59689" y="375919"/>
                  </a:lnTo>
                  <a:lnTo>
                    <a:pt x="59689" y="377189"/>
                  </a:lnTo>
                  <a:lnTo>
                    <a:pt x="392429" y="377189"/>
                  </a:lnTo>
                  <a:lnTo>
                    <a:pt x="392429" y="375919"/>
                  </a:lnTo>
                  <a:close/>
                </a:path>
                <a:path w="450850" h="377189">
                  <a:moveTo>
                    <a:pt x="394969" y="374650"/>
                  </a:moveTo>
                  <a:lnTo>
                    <a:pt x="58419" y="374650"/>
                  </a:lnTo>
                  <a:lnTo>
                    <a:pt x="58419" y="375919"/>
                  </a:lnTo>
                  <a:lnTo>
                    <a:pt x="394969" y="375919"/>
                  </a:lnTo>
                  <a:lnTo>
                    <a:pt x="394969" y="374650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363470" y="382397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89890" y="0"/>
                  </a:moveTo>
                  <a:lnTo>
                    <a:pt x="53340" y="0"/>
                  </a:lnTo>
                  <a:lnTo>
                    <a:pt x="5334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392430" y="1269"/>
                  </a:moveTo>
                  <a:lnTo>
                    <a:pt x="52069" y="1269"/>
                  </a:lnTo>
                  <a:lnTo>
                    <a:pt x="52069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443230" h="370839">
                  <a:moveTo>
                    <a:pt x="440690" y="44449"/>
                  </a:moveTo>
                  <a:lnTo>
                    <a:pt x="439419" y="44449"/>
                  </a:lnTo>
                  <a:lnTo>
                    <a:pt x="439419" y="45719"/>
                  </a:lnTo>
                  <a:lnTo>
                    <a:pt x="440690" y="45719"/>
                  </a:lnTo>
                  <a:lnTo>
                    <a:pt x="440690" y="44449"/>
                  </a:lnTo>
                  <a:close/>
                </a:path>
                <a:path w="443230" h="370839">
                  <a:moveTo>
                    <a:pt x="2540" y="46989"/>
                  </a:moveTo>
                  <a:lnTo>
                    <a:pt x="1269" y="46989"/>
                  </a:lnTo>
                  <a:lnTo>
                    <a:pt x="1269" y="48259"/>
                  </a:lnTo>
                  <a:lnTo>
                    <a:pt x="0" y="48259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46989"/>
                  </a:lnTo>
                  <a:close/>
                </a:path>
                <a:path w="443230" h="370839">
                  <a:moveTo>
                    <a:pt x="441960" y="45719"/>
                  </a:moveTo>
                  <a:lnTo>
                    <a:pt x="439419" y="45719"/>
                  </a:lnTo>
                  <a:lnTo>
                    <a:pt x="439419" y="52069"/>
                  </a:lnTo>
                  <a:lnTo>
                    <a:pt x="443230" y="52069"/>
                  </a:lnTo>
                  <a:lnTo>
                    <a:pt x="443230" y="46989"/>
                  </a:lnTo>
                  <a:lnTo>
                    <a:pt x="441960" y="46989"/>
                  </a:lnTo>
                  <a:lnTo>
                    <a:pt x="441960" y="45719"/>
                  </a:lnTo>
                  <a:close/>
                </a:path>
                <a:path w="443230" h="370839">
                  <a:moveTo>
                    <a:pt x="254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540" y="58419"/>
                  </a:lnTo>
                  <a:lnTo>
                    <a:pt x="2540" y="52069"/>
                  </a:lnTo>
                  <a:close/>
                </a:path>
                <a:path w="443230" h="370839">
                  <a:moveTo>
                    <a:pt x="443230" y="52069"/>
                  </a:moveTo>
                  <a:lnTo>
                    <a:pt x="439419" y="52069"/>
                  </a:lnTo>
                  <a:lnTo>
                    <a:pt x="439419" y="58419"/>
                  </a:lnTo>
                  <a:lnTo>
                    <a:pt x="443230" y="58419"/>
                  </a:lnTo>
                  <a:lnTo>
                    <a:pt x="443230" y="52069"/>
                  </a:lnTo>
                  <a:close/>
                </a:path>
                <a:path w="443230" h="370839">
                  <a:moveTo>
                    <a:pt x="254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540" y="64769"/>
                  </a:lnTo>
                  <a:lnTo>
                    <a:pt x="2540" y="58419"/>
                  </a:lnTo>
                  <a:close/>
                </a:path>
                <a:path w="443230" h="370839">
                  <a:moveTo>
                    <a:pt x="443230" y="58419"/>
                  </a:moveTo>
                  <a:lnTo>
                    <a:pt x="439419" y="58419"/>
                  </a:lnTo>
                  <a:lnTo>
                    <a:pt x="439419" y="64769"/>
                  </a:lnTo>
                  <a:lnTo>
                    <a:pt x="443230" y="64769"/>
                  </a:lnTo>
                  <a:lnTo>
                    <a:pt x="443230" y="58419"/>
                  </a:lnTo>
                  <a:close/>
                </a:path>
                <a:path w="443230" h="370839">
                  <a:moveTo>
                    <a:pt x="254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540" y="71119"/>
                  </a:lnTo>
                  <a:lnTo>
                    <a:pt x="2540" y="64769"/>
                  </a:lnTo>
                  <a:close/>
                </a:path>
                <a:path w="443230" h="370839">
                  <a:moveTo>
                    <a:pt x="443230" y="64769"/>
                  </a:moveTo>
                  <a:lnTo>
                    <a:pt x="439419" y="64769"/>
                  </a:lnTo>
                  <a:lnTo>
                    <a:pt x="439419" y="71119"/>
                  </a:lnTo>
                  <a:lnTo>
                    <a:pt x="443230" y="71119"/>
                  </a:lnTo>
                  <a:lnTo>
                    <a:pt x="443230" y="64769"/>
                  </a:lnTo>
                  <a:close/>
                </a:path>
                <a:path w="443230" h="370839">
                  <a:moveTo>
                    <a:pt x="254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540" y="77469"/>
                  </a:lnTo>
                  <a:lnTo>
                    <a:pt x="2540" y="71119"/>
                  </a:lnTo>
                  <a:close/>
                </a:path>
                <a:path w="443230" h="370839">
                  <a:moveTo>
                    <a:pt x="443230" y="71119"/>
                  </a:moveTo>
                  <a:lnTo>
                    <a:pt x="439419" y="71119"/>
                  </a:lnTo>
                  <a:lnTo>
                    <a:pt x="439419" y="77469"/>
                  </a:lnTo>
                  <a:lnTo>
                    <a:pt x="443230" y="77469"/>
                  </a:lnTo>
                  <a:lnTo>
                    <a:pt x="443230" y="71119"/>
                  </a:lnTo>
                  <a:close/>
                </a:path>
                <a:path w="443230" h="370839">
                  <a:moveTo>
                    <a:pt x="254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540" y="83819"/>
                  </a:lnTo>
                  <a:lnTo>
                    <a:pt x="2540" y="77469"/>
                  </a:lnTo>
                  <a:close/>
                </a:path>
                <a:path w="443230" h="370839">
                  <a:moveTo>
                    <a:pt x="443230" y="77469"/>
                  </a:moveTo>
                  <a:lnTo>
                    <a:pt x="439419" y="77469"/>
                  </a:lnTo>
                  <a:lnTo>
                    <a:pt x="439419" y="83819"/>
                  </a:lnTo>
                  <a:lnTo>
                    <a:pt x="443230" y="83819"/>
                  </a:lnTo>
                  <a:lnTo>
                    <a:pt x="443230" y="77469"/>
                  </a:lnTo>
                  <a:close/>
                </a:path>
                <a:path w="443230" h="370839">
                  <a:moveTo>
                    <a:pt x="2540" y="83819"/>
                  </a:moveTo>
                  <a:lnTo>
                    <a:pt x="0" y="83819"/>
                  </a:lnTo>
                  <a:lnTo>
                    <a:pt x="0" y="88899"/>
                  </a:lnTo>
                  <a:lnTo>
                    <a:pt x="2540" y="88899"/>
                  </a:lnTo>
                  <a:lnTo>
                    <a:pt x="2540" y="83819"/>
                  </a:lnTo>
                  <a:close/>
                </a:path>
                <a:path w="443230" h="370839">
                  <a:moveTo>
                    <a:pt x="443230" y="83819"/>
                  </a:moveTo>
                  <a:lnTo>
                    <a:pt x="439419" y="83819"/>
                  </a:lnTo>
                  <a:lnTo>
                    <a:pt x="439419" y="88899"/>
                  </a:lnTo>
                  <a:lnTo>
                    <a:pt x="443230" y="88899"/>
                  </a:lnTo>
                  <a:lnTo>
                    <a:pt x="443230" y="83819"/>
                  </a:lnTo>
                  <a:close/>
                </a:path>
                <a:path w="443230" h="370839">
                  <a:moveTo>
                    <a:pt x="2540" y="88900"/>
                  </a:moveTo>
                  <a:lnTo>
                    <a:pt x="0" y="88900"/>
                  </a:lnTo>
                  <a:lnTo>
                    <a:pt x="0" y="96519"/>
                  </a:lnTo>
                  <a:lnTo>
                    <a:pt x="2540" y="96519"/>
                  </a:lnTo>
                  <a:lnTo>
                    <a:pt x="2540" y="88900"/>
                  </a:lnTo>
                  <a:close/>
                </a:path>
                <a:path w="443230" h="370839">
                  <a:moveTo>
                    <a:pt x="443230" y="88900"/>
                  </a:moveTo>
                  <a:lnTo>
                    <a:pt x="439419" y="88900"/>
                  </a:lnTo>
                  <a:lnTo>
                    <a:pt x="439419" y="96519"/>
                  </a:lnTo>
                  <a:lnTo>
                    <a:pt x="443230" y="96519"/>
                  </a:lnTo>
                  <a:lnTo>
                    <a:pt x="443230" y="88900"/>
                  </a:lnTo>
                  <a:close/>
                </a:path>
                <a:path w="443230" h="370839">
                  <a:moveTo>
                    <a:pt x="254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540" y="102869"/>
                  </a:lnTo>
                  <a:lnTo>
                    <a:pt x="2540" y="96519"/>
                  </a:lnTo>
                  <a:close/>
                </a:path>
                <a:path w="443230" h="370839">
                  <a:moveTo>
                    <a:pt x="443230" y="96519"/>
                  </a:moveTo>
                  <a:lnTo>
                    <a:pt x="439419" y="96519"/>
                  </a:lnTo>
                  <a:lnTo>
                    <a:pt x="439419" y="102869"/>
                  </a:lnTo>
                  <a:lnTo>
                    <a:pt x="443230" y="102869"/>
                  </a:lnTo>
                  <a:lnTo>
                    <a:pt x="443230" y="96519"/>
                  </a:lnTo>
                  <a:close/>
                </a:path>
                <a:path w="443230" h="370839">
                  <a:moveTo>
                    <a:pt x="2540" y="102869"/>
                  </a:moveTo>
                  <a:lnTo>
                    <a:pt x="0" y="102869"/>
                  </a:lnTo>
                  <a:lnTo>
                    <a:pt x="0" y="158749"/>
                  </a:lnTo>
                  <a:lnTo>
                    <a:pt x="2540" y="158749"/>
                  </a:lnTo>
                  <a:lnTo>
                    <a:pt x="2540" y="102869"/>
                  </a:lnTo>
                  <a:close/>
                </a:path>
                <a:path w="443230" h="370839">
                  <a:moveTo>
                    <a:pt x="443230" y="102869"/>
                  </a:moveTo>
                  <a:lnTo>
                    <a:pt x="439419" y="102869"/>
                  </a:lnTo>
                  <a:lnTo>
                    <a:pt x="439419" y="158749"/>
                  </a:lnTo>
                  <a:lnTo>
                    <a:pt x="443230" y="158749"/>
                  </a:lnTo>
                  <a:lnTo>
                    <a:pt x="443230" y="102869"/>
                  </a:lnTo>
                  <a:close/>
                </a:path>
                <a:path w="443230" h="370839">
                  <a:moveTo>
                    <a:pt x="2540" y="158750"/>
                  </a:moveTo>
                  <a:lnTo>
                    <a:pt x="0" y="158750"/>
                  </a:lnTo>
                  <a:lnTo>
                    <a:pt x="0" y="198119"/>
                  </a:lnTo>
                  <a:lnTo>
                    <a:pt x="2540" y="198119"/>
                  </a:lnTo>
                  <a:lnTo>
                    <a:pt x="2540" y="158750"/>
                  </a:lnTo>
                  <a:close/>
                </a:path>
                <a:path w="443230" h="370839">
                  <a:moveTo>
                    <a:pt x="443230" y="158750"/>
                  </a:moveTo>
                  <a:lnTo>
                    <a:pt x="439419" y="158750"/>
                  </a:lnTo>
                  <a:lnTo>
                    <a:pt x="439419" y="198119"/>
                  </a:lnTo>
                  <a:lnTo>
                    <a:pt x="443230" y="198119"/>
                  </a:lnTo>
                  <a:lnTo>
                    <a:pt x="443230" y="158750"/>
                  </a:lnTo>
                  <a:close/>
                </a:path>
                <a:path w="443230" h="370839">
                  <a:moveTo>
                    <a:pt x="2540" y="198119"/>
                  </a:moveTo>
                  <a:lnTo>
                    <a:pt x="0" y="198119"/>
                  </a:lnTo>
                  <a:lnTo>
                    <a:pt x="0" y="266699"/>
                  </a:lnTo>
                  <a:lnTo>
                    <a:pt x="2540" y="266699"/>
                  </a:lnTo>
                  <a:lnTo>
                    <a:pt x="2540" y="198119"/>
                  </a:lnTo>
                  <a:close/>
                </a:path>
                <a:path w="443230" h="370839">
                  <a:moveTo>
                    <a:pt x="443230" y="198119"/>
                  </a:moveTo>
                  <a:lnTo>
                    <a:pt x="439419" y="198119"/>
                  </a:lnTo>
                  <a:lnTo>
                    <a:pt x="439419" y="266699"/>
                  </a:lnTo>
                  <a:lnTo>
                    <a:pt x="443230" y="266699"/>
                  </a:lnTo>
                  <a:lnTo>
                    <a:pt x="443230" y="198119"/>
                  </a:lnTo>
                  <a:close/>
                </a:path>
                <a:path w="443230" h="370839">
                  <a:moveTo>
                    <a:pt x="2540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2540" y="273049"/>
                  </a:lnTo>
                  <a:lnTo>
                    <a:pt x="2540" y="266700"/>
                  </a:lnTo>
                  <a:close/>
                </a:path>
                <a:path w="443230" h="370839">
                  <a:moveTo>
                    <a:pt x="443230" y="266700"/>
                  </a:moveTo>
                  <a:lnTo>
                    <a:pt x="439419" y="266700"/>
                  </a:lnTo>
                  <a:lnTo>
                    <a:pt x="439419" y="273049"/>
                  </a:lnTo>
                  <a:lnTo>
                    <a:pt x="443230" y="273049"/>
                  </a:lnTo>
                  <a:lnTo>
                    <a:pt x="443230" y="266700"/>
                  </a:lnTo>
                  <a:close/>
                </a:path>
                <a:path w="443230" h="370839">
                  <a:moveTo>
                    <a:pt x="2540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73050"/>
                  </a:lnTo>
                  <a:close/>
                </a:path>
                <a:path w="443230" h="370839">
                  <a:moveTo>
                    <a:pt x="443230" y="273050"/>
                  </a:moveTo>
                  <a:lnTo>
                    <a:pt x="439419" y="273050"/>
                  </a:lnTo>
                  <a:lnTo>
                    <a:pt x="439419" y="280669"/>
                  </a:lnTo>
                  <a:lnTo>
                    <a:pt x="443230" y="280669"/>
                  </a:lnTo>
                  <a:lnTo>
                    <a:pt x="443230" y="273050"/>
                  </a:lnTo>
                  <a:close/>
                </a:path>
                <a:path w="443230" h="370839">
                  <a:moveTo>
                    <a:pt x="254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540" y="287019"/>
                  </a:lnTo>
                  <a:lnTo>
                    <a:pt x="2540" y="280669"/>
                  </a:lnTo>
                  <a:close/>
                </a:path>
                <a:path w="443230" h="370839">
                  <a:moveTo>
                    <a:pt x="443230" y="280669"/>
                  </a:moveTo>
                  <a:lnTo>
                    <a:pt x="439419" y="280669"/>
                  </a:lnTo>
                  <a:lnTo>
                    <a:pt x="439419" y="287019"/>
                  </a:lnTo>
                  <a:lnTo>
                    <a:pt x="443230" y="287019"/>
                  </a:lnTo>
                  <a:lnTo>
                    <a:pt x="443230" y="280669"/>
                  </a:lnTo>
                  <a:close/>
                </a:path>
                <a:path w="443230" h="370839">
                  <a:moveTo>
                    <a:pt x="2540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2540" y="292099"/>
                  </a:lnTo>
                  <a:lnTo>
                    <a:pt x="2540" y="287019"/>
                  </a:lnTo>
                  <a:close/>
                </a:path>
                <a:path w="443230" h="370839">
                  <a:moveTo>
                    <a:pt x="443230" y="287019"/>
                  </a:moveTo>
                  <a:lnTo>
                    <a:pt x="439419" y="287019"/>
                  </a:lnTo>
                  <a:lnTo>
                    <a:pt x="439419" y="292099"/>
                  </a:lnTo>
                  <a:lnTo>
                    <a:pt x="443230" y="292099"/>
                  </a:lnTo>
                  <a:lnTo>
                    <a:pt x="443230" y="287019"/>
                  </a:lnTo>
                  <a:close/>
                </a:path>
                <a:path w="443230" h="370839">
                  <a:moveTo>
                    <a:pt x="254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2540" y="298449"/>
                  </a:lnTo>
                  <a:lnTo>
                    <a:pt x="2540" y="292100"/>
                  </a:lnTo>
                  <a:close/>
                </a:path>
                <a:path w="443230" h="370839">
                  <a:moveTo>
                    <a:pt x="443230" y="292100"/>
                  </a:moveTo>
                  <a:lnTo>
                    <a:pt x="439419" y="292100"/>
                  </a:lnTo>
                  <a:lnTo>
                    <a:pt x="439419" y="298449"/>
                  </a:lnTo>
                  <a:lnTo>
                    <a:pt x="443230" y="298449"/>
                  </a:lnTo>
                  <a:lnTo>
                    <a:pt x="443230" y="292100"/>
                  </a:lnTo>
                  <a:close/>
                </a:path>
                <a:path w="443230" h="370839">
                  <a:moveTo>
                    <a:pt x="2540" y="298450"/>
                  </a:moveTo>
                  <a:lnTo>
                    <a:pt x="0" y="298450"/>
                  </a:lnTo>
                  <a:lnTo>
                    <a:pt x="0" y="306069"/>
                  </a:lnTo>
                  <a:lnTo>
                    <a:pt x="2540" y="306069"/>
                  </a:lnTo>
                  <a:lnTo>
                    <a:pt x="2540" y="298450"/>
                  </a:lnTo>
                  <a:close/>
                </a:path>
                <a:path w="443230" h="370839">
                  <a:moveTo>
                    <a:pt x="443230" y="298450"/>
                  </a:moveTo>
                  <a:lnTo>
                    <a:pt x="439419" y="298450"/>
                  </a:lnTo>
                  <a:lnTo>
                    <a:pt x="439419" y="306069"/>
                  </a:lnTo>
                  <a:lnTo>
                    <a:pt x="443230" y="306069"/>
                  </a:lnTo>
                  <a:lnTo>
                    <a:pt x="443230" y="298450"/>
                  </a:lnTo>
                  <a:close/>
                </a:path>
                <a:path w="443230" h="370839">
                  <a:moveTo>
                    <a:pt x="2540" y="306069"/>
                  </a:moveTo>
                  <a:lnTo>
                    <a:pt x="0" y="306069"/>
                  </a:lnTo>
                  <a:lnTo>
                    <a:pt x="0" y="311149"/>
                  </a:lnTo>
                  <a:lnTo>
                    <a:pt x="2540" y="311149"/>
                  </a:lnTo>
                  <a:lnTo>
                    <a:pt x="2540" y="306069"/>
                  </a:lnTo>
                  <a:close/>
                </a:path>
                <a:path w="443230" h="370839">
                  <a:moveTo>
                    <a:pt x="443230" y="306069"/>
                  </a:moveTo>
                  <a:lnTo>
                    <a:pt x="439419" y="306069"/>
                  </a:lnTo>
                  <a:lnTo>
                    <a:pt x="439419" y="311149"/>
                  </a:lnTo>
                  <a:lnTo>
                    <a:pt x="443230" y="311149"/>
                  </a:lnTo>
                  <a:lnTo>
                    <a:pt x="443230" y="306069"/>
                  </a:lnTo>
                  <a:close/>
                </a:path>
                <a:path w="443230" h="370839">
                  <a:moveTo>
                    <a:pt x="2540" y="311150"/>
                  </a:moveTo>
                  <a:lnTo>
                    <a:pt x="0" y="311150"/>
                  </a:lnTo>
                  <a:lnTo>
                    <a:pt x="0" y="318769"/>
                  </a:lnTo>
                  <a:lnTo>
                    <a:pt x="2540" y="318769"/>
                  </a:lnTo>
                  <a:lnTo>
                    <a:pt x="2540" y="311150"/>
                  </a:lnTo>
                  <a:close/>
                </a:path>
                <a:path w="443230" h="370839">
                  <a:moveTo>
                    <a:pt x="443230" y="311150"/>
                  </a:moveTo>
                  <a:lnTo>
                    <a:pt x="439419" y="311150"/>
                  </a:lnTo>
                  <a:lnTo>
                    <a:pt x="439419" y="318769"/>
                  </a:lnTo>
                  <a:lnTo>
                    <a:pt x="443230" y="318769"/>
                  </a:lnTo>
                  <a:lnTo>
                    <a:pt x="443230" y="311150"/>
                  </a:lnTo>
                  <a:close/>
                </a:path>
                <a:path w="443230" h="370839">
                  <a:moveTo>
                    <a:pt x="2540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18769"/>
                  </a:lnTo>
                  <a:close/>
                </a:path>
                <a:path w="443230" h="370839">
                  <a:moveTo>
                    <a:pt x="443230" y="318769"/>
                  </a:moveTo>
                  <a:lnTo>
                    <a:pt x="439419" y="318769"/>
                  </a:lnTo>
                  <a:lnTo>
                    <a:pt x="439419" y="325119"/>
                  </a:lnTo>
                  <a:lnTo>
                    <a:pt x="443230" y="325119"/>
                  </a:lnTo>
                  <a:lnTo>
                    <a:pt x="443230" y="318769"/>
                  </a:lnTo>
                  <a:close/>
                </a:path>
                <a:path w="443230" h="370839">
                  <a:moveTo>
                    <a:pt x="441960" y="325119"/>
                  </a:moveTo>
                  <a:lnTo>
                    <a:pt x="439419" y="325119"/>
                  </a:lnTo>
                  <a:lnTo>
                    <a:pt x="439419" y="327659"/>
                  </a:lnTo>
                  <a:lnTo>
                    <a:pt x="440690" y="327659"/>
                  </a:lnTo>
                  <a:lnTo>
                    <a:pt x="440690" y="326389"/>
                  </a:lnTo>
                  <a:lnTo>
                    <a:pt x="441960" y="326389"/>
                  </a:lnTo>
                  <a:lnTo>
                    <a:pt x="441960" y="325119"/>
                  </a:lnTo>
                  <a:close/>
                </a:path>
                <a:path w="443230" h="370839">
                  <a:moveTo>
                    <a:pt x="394969" y="368299"/>
                  </a:moveTo>
                  <a:lnTo>
                    <a:pt x="50800" y="368299"/>
                  </a:lnTo>
                  <a:lnTo>
                    <a:pt x="50800" y="369569"/>
                  </a:lnTo>
                  <a:lnTo>
                    <a:pt x="394969" y="369569"/>
                  </a:lnTo>
                  <a:lnTo>
                    <a:pt x="394969" y="368299"/>
                  </a:lnTo>
                  <a:close/>
                </a:path>
                <a:path w="443230" h="370839">
                  <a:moveTo>
                    <a:pt x="396240" y="367029"/>
                  </a:moveTo>
                  <a:lnTo>
                    <a:pt x="48260" y="367029"/>
                  </a:lnTo>
                  <a:lnTo>
                    <a:pt x="48260" y="368299"/>
                  </a:lnTo>
                  <a:lnTo>
                    <a:pt x="396240" y="368299"/>
                  </a:lnTo>
                  <a:lnTo>
                    <a:pt x="396240" y="367029"/>
                  </a:lnTo>
                  <a:close/>
                </a:path>
                <a:path w="443230" h="370839">
                  <a:moveTo>
                    <a:pt x="392430" y="369569"/>
                  </a:moveTo>
                  <a:lnTo>
                    <a:pt x="52069" y="369569"/>
                  </a:lnTo>
                  <a:lnTo>
                    <a:pt x="52069" y="370839"/>
                  </a:lnTo>
                  <a:lnTo>
                    <a:pt x="392430" y="370839"/>
                  </a:lnTo>
                  <a:lnTo>
                    <a:pt x="392430" y="369569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366009" y="382778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96239" y="2540"/>
                  </a:moveTo>
                  <a:lnTo>
                    <a:pt x="41909" y="2540"/>
                  </a:lnTo>
                  <a:lnTo>
                    <a:pt x="41909" y="3810"/>
                  </a:lnTo>
                  <a:lnTo>
                    <a:pt x="396239" y="3810"/>
                  </a:lnTo>
                  <a:lnTo>
                    <a:pt x="396239" y="2540"/>
                  </a:lnTo>
                  <a:close/>
                </a:path>
                <a:path w="436880" h="363220">
                  <a:moveTo>
                    <a:pt x="394969" y="1270"/>
                  </a:moveTo>
                  <a:lnTo>
                    <a:pt x="44450" y="1270"/>
                  </a:lnTo>
                  <a:lnTo>
                    <a:pt x="44450" y="2540"/>
                  </a:lnTo>
                  <a:lnTo>
                    <a:pt x="394969" y="2540"/>
                  </a:lnTo>
                  <a:lnTo>
                    <a:pt x="394969" y="1270"/>
                  </a:lnTo>
                  <a:close/>
                </a:path>
                <a:path w="436880" h="363220">
                  <a:moveTo>
                    <a:pt x="393700" y="0"/>
                  </a:moveTo>
                  <a:lnTo>
                    <a:pt x="45719" y="0"/>
                  </a:lnTo>
                  <a:lnTo>
                    <a:pt x="45719" y="1270"/>
                  </a:lnTo>
                  <a:lnTo>
                    <a:pt x="393700" y="1270"/>
                  </a:lnTo>
                  <a:lnTo>
                    <a:pt x="393700" y="0"/>
                  </a:lnTo>
                  <a:close/>
                </a:path>
                <a:path w="436880" h="363220">
                  <a:moveTo>
                    <a:pt x="3809" y="39370"/>
                  </a:moveTo>
                  <a:lnTo>
                    <a:pt x="2539" y="39370"/>
                  </a:lnTo>
                  <a:lnTo>
                    <a:pt x="2539" y="40640"/>
                  </a:lnTo>
                  <a:lnTo>
                    <a:pt x="1269" y="40640"/>
                  </a:lnTo>
                  <a:lnTo>
                    <a:pt x="1269" y="41910"/>
                  </a:lnTo>
                  <a:lnTo>
                    <a:pt x="3809" y="41910"/>
                  </a:lnTo>
                  <a:lnTo>
                    <a:pt x="3809" y="39370"/>
                  </a:lnTo>
                  <a:close/>
                </a:path>
                <a:path w="436880" h="363220">
                  <a:moveTo>
                    <a:pt x="434339" y="35560"/>
                  </a:moveTo>
                  <a:lnTo>
                    <a:pt x="433069" y="35560"/>
                  </a:lnTo>
                  <a:lnTo>
                    <a:pt x="433069" y="41910"/>
                  </a:lnTo>
                  <a:lnTo>
                    <a:pt x="436879" y="41910"/>
                  </a:lnTo>
                  <a:lnTo>
                    <a:pt x="436879" y="39370"/>
                  </a:lnTo>
                  <a:lnTo>
                    <a:pt x="435609" y="39370"/>
                  </a:lnTo>
                  <a:lnTo>
                    <a:pt x="435609" y="38100"/>
                  </a:lnTo>
                  <a:lnTo>
                    <a:pt x="434339" y="38100"/>
                  </a:lnTo>
                  <a:lnTo>
                    <a:pt x="434339" y="35560"/>
                  </a:lnTo>
                  <a:close/>
                </a:path>
                <a:path w="436880" h="363220">
                  <a:moveTo>
                    <a:pt x="380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1910"/>
                  </a:lnTo>
                  <a:close/>
                </a:path>
                <a:path w="436880" h="363220">
                  <a:moveTo>
                    <a:pt x="436879" y="41910"/>
                  </a:moveTo>
                  <a:lnTo>
                    <a:pt x="433069" y="41910"/>
                  </a:lnTo>
                  <a:lnTo>
                    <a:pt x="433069" y="48260"/>
                  </a:lnTo>
                  <a:lnTo>
                    <a:pt x="436879" y="48260"/>
                  </a:lnTo>
                  <a:lnTo>
                    <a:pt x="436879" y="41910"/>
                  </a:lnTo>
                  <a:close/>
                </a:path>
                <a:path w="436880" h="363220">
                  <a:moveTo>
                    <a:pt x="380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436880" h="363220">
                  <a:moveTo>
                    <a:pt x="436879" y="48260"/>
                  </a:moveTo>
                  <a:lnTo>
                    <a:pt x="433069" y="48260"/>
                  </a:lnTo>
                  <a:lnTo>
                    <a:pt x="433069" y="54610"/>
                  </a:lnTo>
                  <a:lnTo>
                    <a:pt x="436879" y="54610"/>
                  </a:lnTo>
                  <a:lnTo>
                    <a:pt x="436879" y="48260"/>
                  </a:lnTo>
                  <a:close/>
                </a:path>
                <a:path w="436880" h="363220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436880" h="363220">
                  <a:moveTo>
                    <a:pt x="436879" y="54610"/>
                  </a:moveTo>
                  <a:lnTo>
                    <a:pt x="433069" y="54610"/>
                  </a:lnTo>
                  <a:lnTo>
                    <a:pt x="433069" y="60960"/>
                  </a:lnTo>
                  <a:lnTo>
                    <a:pt x="436879" y="60960"/>
                  </a:lnTo>
                  <a:lnTo>
                    <a:pt x="436879" y="54610"/>
                  </a:lnTo>
                  <a:close/>
                </a:path>
                <a:path w="436880" h="363220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436880" h="363220">
                  <a:moveTo>
                    <a:pt x="436879" y="60960"/>
                  </a:moveTo>
                  <a:lnTo>
                    <a:pt x="433069" y="60960"/>
                  </a:lnTo>
                  <a:lnTo>
                    <a:pt x="433069" y="67310"/>
                  </a:lnTo>
                  <a:lnTo>
                    <a:pt x="436879" y="67310"/>
                  </a:lnTo>
                  <a:lnTo>
                    <a:pt x="436879" y="60960"/>
                  </a:lnTo>
                  <a:close/>
                </a:path>
                <a:path w="436880" h="363220">
                  <a:moveTo>
                    <a:pt x="380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7310"/>
                  </a:lnTo>
                  <a:close/>
                </a:path>
                <a:path w="436880" h="363220">
                  <a:moveTo>
                    <a:pt x="436879" y="67310"/>
                  </a:moveTo>
                  <a:lnTo>
                    <a:pt x="433069" y="67310"/>
                  </a:lnTo>
                  <a:lnTo>
                    <a:pt x="433069" y="73660"/>
                  </a:lnTo>
                  <a:lnTo>
                    <a:pt x="436879" y="73660"/>
                  </a:lnTo>
                  <a:lnTo>
                    <a:pt x="436879" y="67310"/>
                  </a:lnTo>
                  <a:close/>
                </a:path>
                <a:path w="436880" h="363220">
                  <a:moveTo>
                    <a:pt x="380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73660"/>
                  </a:lnTo>
                  <a:close/>
                </a:path>
                <a:path w="436880" h="363220">
                  <a:moveTo>
                    <a:pt x="436879" y="73660"/>
                  </a:moveTo>
                  <a:lnTo>
                    <a:pt x="433069" y="73660"/>
                  </a:lnTo>
                  <a:lnTo>
                    <a:pt x="433069" y="80010"/>
                  </a:lnTo>
                  <a:lnTo>
                    <a:pt x="436879" y="80010"/>
                  </a:lnTo>
                  <a:lnTo>
                    <a:pt x="436879" y="73660"/>
                  </a:lnTo>
                  <a:close/>
                </a:path>
                <a:path w="436880" h="363220">
                  <a:moveTo>
                    <a:pt x="3809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3809" y="85090"/>
                  </a:lnTo>
                  <a:lnTo>
                    <a:pt x="3809" y="80010"/>
                  </a:lnTo>
                  <a:close/>
                </a:path>
                <a:path w="436880" h="363220">
                  <a:moveTo>
                    <a:pt x="436879" y="80010"/>
                  </a:moveTo>
                  <a:lnTo>
                    <a:pt x="433069" y="80010"/>
                  </a:lnTo>
                  <a:lnTo>
                    <a:pt x="433069" y="85090"/>
                  </a:lnTo>
                  <a:lnTo>
                    <a:pt x="436879" y="85090"/>
                  </a:lnTo>
                  <a:lnTo>
                    <a:pt x="436879" y="80010"/>
                  </a:lnTo>
                  <a:close/>
                </a:path>
                <a:path w="436880" h="363220">
                  <a:moveTo>
                    <a:pt x="3809" y="85090"/>
                  </a:moveTo>
                  <a:lnTo>
                    <a:pt x="0" y="8509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85090"/>
                  </a:lnTo>
                  <a:close/>
                </a:path>
                <a:path w="436880" h="363220">
                  <a:moveTo>
                    <a:pt x="436879" y="85090"/>
                  </a:moveTo>
                  <a:lnTo>
                    <a:pt x="433069" y="85090"/>
                  </a:lnTo>
                  <a:lnTo>
                    <a:pt x="433069" y="92710"/>
                  </a:lnTo>
                  <a:lnTo>
                    <a:pt x="436879" y="92710"/>
                  </a:lnTo>
                  <a:lnTo>
                    <a:pt x="436879" y="85090"/>
                  </a:lnTo>
                  <a:close/>
                </a:path>
                <a:path w="436880" h="363220">
                  <a:moveTo>
                    <a:pt x="380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2710"/>
                  </a:lnTo>
                  <a:close/>
                </a:path>
                <a:path w="436880" h="363220">
                  <a:moveTo>
                    <a:pt x="436879" y="92710"/>
                  </a:moveTo>
                  <a:lnTo>
                    <a:pt x="433069" y="92710"/>
                  </a:lnTo>
                  <a:lnTo>
                    <a:pt x="433069" y="99060"/>
                  </a:lnTo>
                  <a:lnTo>
                    <a:pt x="436879" y="99060"/>
                  </a:lnTo>
                  <a:lnTo>
                    <a:pt x="436879" y="92710"/>
                  </a:lnTo>
                  <a:close/>
                </a:path>
                <a:path w="436880" h="363220">
                  <a:moveTo>
                    <a:pt x="3809" y="99060"/>
                  </a:moveTo>
                  <a:lnTo>
                    <a:pt x="0" y="99060"/>
                  </a:lnTo>
                  <a:lnTo>
                    <a:pt x="0" y="154940"/>
                  </a:lnTo>
                  <a:lnTo>
                    <a:pt x="3809" y="154940"/>
                  </a:lnTo>
                  <a:lnTo>
                    <a:pt x="3809" y="99060"/>
                  </a:lnTo>
                  <a:close/>
                </a:path>
                <a:path w="436880" h="363220">
                  <a:moveTo>
                    <a:pt x="436879" y="99060"/>
                  </a:moveTo>
                  <a:lnTo>
                    <a:pt x="433069" y="99060"/>
                  </a:lnTo>
                  <a:lnTo>
                    <a:pt x="433069" y="154940"/>
                  </a:lnTo>
                  <a:lnTo>
                    <a:pt x="436879" y="154940"/>
                  </a:lnTo>
                  <a:lnTo>
                    <a:pt x="436879" y="99060"/>
                  </a:lnTo>
                  <a:close/>
                </a:path>
                <a:path w="436880" h="363220">
                  <a:moveTo>
                    <a:pt x="3809" y="154940"/>
                  </a:moveTo>
                  <a:lnTo>
                    <a:pt x="0" y="15494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54940"/>
                  </a:lnTo>
                  <a:close/>
                </a:path>
                <a:path w="436880" h="363220">
                  <a:moveTo>
                    <a:pt x="436879" y="154940"/>
                  </a:moveTo>
                  <a:lnTo>
                    <a:pt x="433069" y="154940"/>
                  </a:lnTo>
                  <a:lnTo>
                    <a:pt x="433069" y="194310"/>
                  </a:lnTo>
                  <a:lnTo>
                    <a:pt x="436879" y="194310"/>
                  </a:lnTo>
                  <a:lnTo>
                    <a:pt x="436879" y="154940"/>
                  </a:lnTo>
                  <a:close/>
                </a:path>
                <a:path w="436880" h="363220">
                  <a:moveTo>
                    <a:pt x="3809" y="194310"/>
                  </a:moveTo>
                  <a:lnTo>
                    <a:pt x="0" y="19431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194310"/>
                  </a:lnTo>
                  <a:close/>
                </a:path>
                <a:path w="436880" h="363220">
                  <a:moveTo>
                    <a:pt x="436879" y="194310"/>
                  </a:moveTo>
                  <a:lnTo>
                    <a:pt x="433069" y="194310"/>
                  </a:lnTo>
                  <a:lnTo>
                    <a:pt x="433069" y="262890"/>
                  </a:lnTo>
                  <a:lnTo>
                    <a:pt x="436879" y="262890"/>
                  </a:lnTo>
                  <a:lnTo>
                    <a:pt x="436879" y="194310"/>
                  </a:lnTo>
                  <a:close/>
                </a:path>
                <a:path w="436880" h="363220">
                  <a:moveTo>
                    <a:pt x="3809" y="262890"/>
                  </a:moveTo>
                  <a:lnTo>
                    <a:pt x="0" y="26289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62890"/>
                  </a:lnTo>
                  <a:close/>
                </a:path>
                <a:path w="436880" h="363220">
                  <a:moveTo>
                    <a:pt x="436879" y="262890"/>
                  </a:moveTo>
                  <a:lnTo>
                    <a:pt x="433069" y="262890"/>
                  </a:lnTo>
                  <a:lnTo>
                    <a:pt x="433069" y="269240"/>
                  </a:lnTo>
                  <a:lnTo>
                    <a:pt x="436879" y="269240"/>
                  </a:lnTo>
                  <a:lnTo>
                    <a:pt x="436879" y="262890"/>
                  </a:lnTo>
                  <a:close/>
                </a:path>
                <a:path w="436880" h="363220">
                  <a:moveTo>
                    <a:pt x="3809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69240"/>
                  </a:lnTo>
                  <a:close/>
                </a:path>
                <a:path w="436880" h="363220">
                  <a:moveTo>
                    <a:pt x="436879" y="269240"/>
                  </a:moveTo>
                  <a:lnTo>
                    <a:pt x="433069" y="269240"/>
                  </a:lnTo>
                  <a:lnTo>
                    <a:pt x="433069" y="276860"/>
                  </a:lnTo>
                  <a:lnTo>
                    <a:pt x="436879" y="276860"/>
                  </a:lnTo>
                  <a:lnTo>
                    <a:pt x="436879" y="269240"/>
                  </a:lnTo>
                  <a:close/>
                </a:path>
                <a:path w="436880" h="36322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436880" h="363220">
                  <a:moveTo>
                    <a:pt x="436879" y="276860"/>
                  </a:moveTo>
                  <a:lnTo>
                    <a:pt x="433069" y="276860"/>
                  </a:lnTo>
                  <a:lnTo>
                    <a:pt x="433069" y="283210"/>
                  </a:lnTo>
                  <a:lnTo>
                    <a:pt x="436879" y="283210"/>
                  </a:lnTo>
                  <a:lnTo>
                    <a:pt x="436879" y="276860"/>
                  </a:lnTo>
                  <a:close/>
                </a:path>
                <a:path w="436880" h="363220">
                  <a:moveTo>
                    <a:pt x="3809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3210"/>
                  </a:lnTo>
                  <a:close/>
                </a:path>
                <a:path w="436880" h="363220">
                  <a:moveTo>
                    <a:pt x="436879" y="283210"/>
                  </a:moveTo>
                  <a:lnTo>
                    <a:pt x="433069" y="283210"/>
                  </a:lnTo>
                  <a:lnTo>
                    <a:pt x="433069" y="288290"/>
                  </a:lnTo>
                  <a:lnTo>
                    <a:pt x="436879" y="288290"/>
                  </a:lnTo>
                  <a:lnTo>
                    <a:pt x="436879" y="283210"/>
                  </a:lnTo>
                  <a:close/>
                </a:path>
                <a:path w="436880" h="363220">
                  <a:moveTo>
                    <a:pt x="3809" y="288290"/>
                  </a:moveTo>
                  <a:lnTo>
                    <a:pt x="0" y="28829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88290"/>
                  </a:lnTo>
                  <a:close/>
                </a:path>
                <a:path w="436880" h="363220">
                  <a:moveTo>
                    <a:pt x="436879" y="288290"/>
                  </a:moveTo>
                  <a:lnTo>
                    <a:pt x="433069" y="288290"/>
                  </a:lnTo>
                  <a:lnTo>
                    <a:pt x="433069" y="294640"/>
                  </a:lnTo>
                  <a:lnTo>
                    <a:pt x="436879" y="294640"/>
                  </a:lnTo>
                  <a:lnTo>
                    <a:pt x="436879" y="288290"/>
                  </a:lnTo>
                  <a:close/>
                </a:path>
                <a:path w="436880" h="363220">
                  <a:moveTo>
                    <a:pt x="3809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4640"/>
                  </a:lnTo>
                  <a:close/>
                </a:path>
                <a:path w="436880" h="363220">
                  <a:moveTo>
                    <a:pt x="436879" y="294640"/>
                  </a:moveTo>
                  <a:lnTo>
                    <a:pt x="433069" y="294640"/>
                  </a:lnTo>
                  <a:lnTo>
                    <a:pt x="433069" y="302260"/>
                  </a:lnTo>
                  <a:lnTo>
                    <a:pt x="436879" y="302260"/>
                  </a:lnTo>
                  <a:lnTo>
                    <a:pt x="436879" y="294640"/>
                  </a:lnTo>
                  <a:close/>
                </a:path>
                <a:path w="436880" h="363220">
                  <a:moveTo>
                    <a:pt x="3809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2260"/>
                  </a:lnTo>
                  <a:close/>
                </a:path>
                <a:path w="436880" h="363220">
                  <a:moveTo>
                    <a:pt x="436879" y="302260"/>
                  </a:moveTo>
                  <a:lnTo>
                    <a:pt x="433069" y="302260"/>
                  </a:lnTo>
                  <a:lnTo>
                    <a:pt x="433069" y="307340"/>
                  </a:lnTo>
                  <a:lnTo>
                    <a:pt x="436879" y="307340"/>
                  </a:lnTo>
                  <a:lnTo>
                    <a:pt x="436879" y="302260"/>
                  </a:lnTo>
                  <a:close/>
                </a:path>
                <a:path w="436880" h="363220">
                  <a:moveTo>
                    <a:pt x="3809" y="307340"/>
                  </a:moveTo>
                  <a:lnTo>
                    <a:pt x="0" y="30734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7340"/>
                  </a:lnTo>
                  <a:close/>
                </a:path>
                <a:path w="436880" h="363220">
                  <a:moveTo>
                    <a:pt x="436879" y="307340"/>
                  </a:moveTo>
                  <a:lnTo>
                    <a:pt x="433069" y="307340"/>
                  </a:lnTo>
                  <a:lnTo>
                    <a:pt x="433069" y="314960"/>
                  </a:lnTo>
                  <a:lnTo>
                    <a:pt x="436879" y="314960"/>
                  </a:lnTo>
                  <a:lnTo>
                    <a:pt x="436879" y="307340"/>
                  </a:lnTo>
                  <a:close/>
                </a:path>
                <a:path w="436880" h="363220">
                  <a:moveTo>
                    <a:pt x="380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4960"/>
                  </a:lnTo>
                  <a:close/>
                </a:path>
                <a:path w="436880" h="363220">
                  <a:moveTo>
                    <a:pt x="436879" y="314960"/>
                  </a:moveTo>
                  <a:lnTo>
                    <a:pt x="433069" y="314960"/>
                  </a:lnTo>
                  <a:lnTo>
                    <a:pt x="433069" y="321310"/>
                  </a:lnTo>
                  <a:lnTo>
                    <a:pt x="436879" y="321310"/>
                  </a:lnTo>
                  <a:lnTo>
                    <a:pt x="436879" y="314960"/>
                  </a:lnTo>
                  <a:close/>
                </a:path>
                <a:path w="436880" h="363220">
                  <a:moveTo>
                    <a:pt x="436879" y="321310"/>
                  </a:moveTo>
                  <a:lnTo>
                    <a:pt x="433069" y="321310"/>
                  </a:lnTo>
                  <a:lnTo>
                    <a:pt x="433069" y="326390"/>
                  </a:lnTo>
                  <a:lnTo>
                    <a:pt x="435609" y="326390"/>
                  </a:lnTo>
                  <a:lnTo>
                    <a:pt x="435609" y="325120"/>
                  </a:lnTo>
                  <a:lnTo>
                    <a:pt x="436879" y="325120"/>
                  </a:lnTo>
                  <a:lnTo>
                    <a:pt x="436879" y="321310"/>
                  </a:lnTo>
                  <a:close/>
                </a:path>
                <a:path w="436880" h="363220">
                  <a:moveTo>
                    <a:pt x="380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21310"/>
                  </a:lnTo>
                  <a:close/>
                </a:path>
                <a:path w="436880" h="363220">
                  <a:moveTo>
                    <a:pt x="434339" y="326390"/>
                  </a:moveTo>
                  <a:lnTo>
                    <a:pt x="433069" y="326390"/>
                  </a:lnTo>
                  <a:lnTo>
                    <a:pt x="433069" y="328930"/>
                  </a:lnTo>
                  <a:lnTo>
                    <a:pt x="434339" y="328930"/>
                  </a:lnTo>
                  <a:lnTo>
                    <a:pt x="434339" y="326390"/>
                  </a:lnTo>
                  <a:close/>
                </a:path>
                <a:path w="436880" h="363220">
                  <a:moveTo>
                    <a:pt x="394969" y="361950"/>
                  </a:moveTo>
                  <a:lnTo>
                    <a:pt x="44450" y="361950"/>
                  </a:lnTo>
                  <a:lnTo>
                    <a:pt x="44450" y="363220"/>
                  </a:lnTo>
                  <a:lnTo>
                    <a:pt x="394969" y="363220"/>
                  </a:lnTo>
                  <a:lnTo>
                    <a:pt x="394969" y="361950"/>
                  </a:lnTo>
                  <a:close/>
                </a:path>
                <a:path w="436880" h="363220">
                  <a:moveTo>
                    <a:pt x="397509" y="360680"/>
                  </a:moveTo>
                  <a:lnTo>
                    <a:pt x="43179" y="360680"/>
                  </a:lnTo>
                  <a:lnTo>
                    <a:pt x="43179" y="361950"/>
                  </a:lnTo>
                  <a:lnTo>
                    <a:pt x="397509" y="361950"/>
                  </a:lnTo>
                  <a:lnTo>
                    <a:pt x="397509" y="360680"/>
                  </a:lnTo>
                  <a:close/>
                </a:path>
                <a:path w="436880" h="363220">
                  <a:moveTo>
                    <a:pt x="398779" y="359410"/>
                  </a:moveTo>
                  <a:lnTo>
                    <a:pt x="40639" y="359410"/>
                  </a:lnTo>
                  <a:lnTo>
                    <a:pt x="40639" y="360680"/>
                  </a:lnTo>
                  <a:lnTo>
                    <a:pt x="398779" y="360680"/>
                  </a:lnTo>
                  <a:lnTo>
                    <a:pt x="398779" y="359410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369820" y="383159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96240" y="1269"/>
                  </a:moveTo>
                  <a:lnTo>
                    <a:pt x="35560" y="1269"/>
                  </a:lnTo>
                  <a:lnTo>
                    <a:pt x="35560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429260" h="355600">
                  <a:moveTo>
                    <a:pt x="394969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9260" h="355600">
                  <a:moveTo>
                    <a:pt x="3810" y="30479"/>
                  </a:moveTo>
                  <a:lnTo>
                    <a:pt x="2540" y="30479"/>
                  </a:lnTo>
                  <a:lnTo>
                    <a:pt x="2540" y="31749"/>
                  </a:lnTo>
                  <a:lnTo>
                    <a:pt x="3810" y="31749"/>
                  </a:lnTo>
                  <a:lnTo>
                    <a:pt x="3810" y="30479"/>
                  </a:lnTo>
                  <a:close/>
                </a:path>
                <a:path w="429260" h="355600">
                  <a:moveTo>
                    <a:pt x="426719" y="27939"/>
                  </a:moveTo>
                  <a:lnTo>
                    <a:pt x="425450" y="27939"/>
                  </a:lnTo>
                  <a:lnTo>
                    <a:pt x="425450" y="31749"/>
                  </a:lnTo>
                  <a:lnTo>
                    <a:pt x="429260" y="31749"/>
                  </a:lnTo>
                  <a:lnTo>
                    <a:pt x="429260" y="30479"/>
                  </a:lnTo>
                  <a:lnTo>
                    <a:pt x="427990" y="30479"/>
                  </a:lnTo>
                  <a:lnTo>
                    <a:pt x="427990" y="29209"/>
                  </a:lnTo>
                  <a:lnTo>
                    <a:pt x="426719" y="29209"/>
                  </a:lnTo>
                  <a:lnTo>
                    <a:pt x="426719" y="27939"/>
                  </a:lnTo>
                  <a:close/>
                </a:path>
                <a:path w="429260" h="355600">
                  <a:moveTo>
                    <a:pt x="3810" y="31749"/>
                  </a:moveTo>
                  <a:lnTo>
                    <a:pt x="1269" y="31749"/>
                  </a:lnTo>
                  <a:lnTo>
                    <a:pt x="1269" y="34289"/>
                  </a:lnTo>
                  <a:lnTo>
                    <a:pt x="0" y="3428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429260" h="355600">
                  <a:moveTo>
                    <a:pt x="429260" y="31749"/>
                  </a:moveTo>
                  <a:lnTo>
                    <a:pt x="425450" y="31749"/>
                  </a:lnTo>
                  <a:lnTo>
                    <a:pt x="425450" y="38099"/>
                  </a:lnTo>
                  <a:lnTo>
                    <a:pt x="429260" y="38099"/>
                  </a:lnTo>
                  <a:lnTo>
                    <a:pt x="429260" y="31749"/>
                  </a:lnTo>
                  <a:close/>
                </a:path>
                <a:path w="429260" h="355600">
                  <a:moveTo>
                    <a:pt x="381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29260" h="355600">
                  <a:moveTo>
                    <a:pt x="429260" y="38099"/>
                  </a:moveTo>
                  <a:lnTo>
                    <a:pt x="425450" y="38099"/>
                  </a:lnTo>
                  <a:lnTo>
                    <a:pt x="425450" y="44449"/>
                  </a:lnTo>
                  <a:lnTo>
                    <a:pt x="429260" y="44449"/>
                  </a:lnTo>
                  <a:lnTo>
                    <a:pt x="429260" y="38099"/>
                  </a:lnTo>
                  <a:close/>
                </a:path>
                <a:path w="429260" h="355600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29260" h="355600">
                  <a:moveTo>
                    <a:pt x="429260" y="44449"/>
                  </a:moveTo>
                  <a:lnTo>
                    <a:pt x="425450" y="44449"/>
                  </a:lnTo>
                  <a:lnTo>
                    <a:pt x="425450" y="50799"/>
                  </a:lnTo>
                  <a:lnTo>
                    <a:pt x="429260" y="50799"/>
                  </a:lnTo>
                  <a:lnTo>
                    <a:pt x="429260" y="44449"/>
                  </a:lnTo>
                  <a:close/>
                </a:path>
                <a:path w="429260" h="355600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29260" h="355600">
                  <a:moveTo>
                    <a:pt x="429260" y="50799"/>
                  </a:moveTo>
                  <a:lnTo>
                    <a:pt x="425450" y="50799"/>
                  </a:lnTo>
                  <a:lnTo>
                    <a:pt x="425450" y="57149"/>
                  </a:lnTo>
                  <a:lnTo>
                    <a:pt x="429260" y="57149"/>
                  </a:lnTo>
                  <a:lnTo>
                    <a:pt x="429260" y="50799"/>
                  </a:lnTo>
                  <a:close/>
                </a:path>
                <a:path w="429260" h="355600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29260" h="355600">
                  <a:moveTo>
                    <a:pt x="429260" y="57149"/>
                  </a:moveTo>
                  <a:lnTo>
                    <a:pt x="425450" y="57149"/>
                  </a:lnTo>
                  <a:lnTo>
                    <a:pt x="425450" y="63499"/>
                  </a:lnTo>
                  <a:lnTo>
                    <a:pt x="429260" y="63499"/>
                  </a:lnTo>
                  <a:lnTo>
                    <a:pt x="429260" y="57149"/>
                  </a:lnTo>
                  <a:close/>
                </a:path>
                <a:path w="429260" h="355600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29260" h="355600">
                  <a:moveTo>
                    <a:pt x="429260" y="63499"/>
                  </a:moveTo>
                  <a:lnTo>
                    <a:pt x="425450" y="63499"/>
                  </a:lnTo>
                  <a:lnTo>
                    <a:pt x="425450" y="69849"/>
                  </a:lnTo>
                  <a:lnTo>
                    <a:pt x="429260" y="69849"/>
                  </a:lnTo>
                  <a:lnTo>
                    <a:pt x="429260" y="63499"/>
                  </a:lnTo>
                  <a:close/>
                </a:path>
                <a:path w="429260" h="355600">
                  <a:moveTo>
                    <a:pt x="381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9849"/>
                  </a:lnTo>
                  <a:close/>
                </a:path>
                <a:path w="429260" h="355600">
                  <a:moveTo>
                    <a:pt x="429260" y="69849"/>
                  </a:moveTo>
                  <a:lnTo>
                    <a:pt x="425450" y="69849"/>
                  </a:lnTo>
                  <a:lnTo>
                    <a:pt x="425450" y="76199"/>
                  </a:lnTo>
                  <a:lnTo>
                    <a:pt x="429260" y="76199"/>
                  </a:lnTo>
                  <a:lnTo>
                    <a:pt x="429260" y="69849"/>
                  </a:lnTo>
                  <a:close/>
                </a:path>
                <a:path w="429260" h="355600">
                  <a:moveTo>
                    <a:pt x="3810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6199"/>
                  </a:lnTo>
                  <a:close/>
                </a:path>
                <a:path w="429260" h="355600">
                  <a:moveTo>
                    <a:pt x="429260" y="76199"/>
                  </a:moveTo>
                  <a:lnTo>
                    <a:pt x="425450" y="76199"/>
                  </a:lnTo>
                  <a:lnTo>
                    <a:pt x="425450" y="81279"/>
                  </a:lnTo>
                  <a:lnTo>
                    <a:pt x="429260" y="81279"/>
                  </a:lnTo>
                  <a:lnTo>
                    <a:pt x="429260" y="76199"/>
                  </a:lnTo>
                  <a:close/>
                </a:path>
                <a:path w="429260" h="355600">
                  <a:moveTo>
                    <a:pt x="3810" y="81279"/>
                  </a:moveTo>
                  <a:lnTo>
                    <a:pt x="0" y="8127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1279"/>
                  </a:lnTo>
                  <a:close/>
                </a:path>
                <a:path w="429260" h="355600">
                  <a:moveTo>
                    <a:pt x="429260" y="81279"/>
                  </a:moveTo>
                  <a:lnTo>
                    <a:pt x="425450" y="81279"/>
                  </a:lnTo>
                  <a:lnTo>
                    <a:pt x="425450" y="88899"/>
                  </a:lnTo>
                  <a:lnTo>
                    <a:pt x="429260" y="88899"/>
                  </a:lnTo>
                  <a:lnTo>
                    <a:pt x="429260" y="81279"/>
                  </a:lnTo>
                  <a:close/>
                </a:path>
                <a:path w="429260" h="355600">
                  <a:moveTo>
                    <a:pt x="381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88899"/>
                  </a:lnTo>
                  <a:close/>
                </a:path>
                <a:path w="429260" h="355600">
                  <a:moveTo>
                    <a:pt x="429260" y="88899"/>
                  </a:moveTo>
                  <a:lnTo>
                    <a:pt x="425450" y="88899"/>
                  </a:lnTo>
                  <a:lnTo>
                    <a:pt x="425450" y="95249"/>
                  </a:lnTo>
                  <a:lnTo>
                    <a:pt x="429260" y="95249"/>
                  </a:lnTo>
                  <a:lnTo>
                    <a:pt x="429260" y="88899"/>
                  </a:lnTo>
                  <a:close/>
                </a:path>
                <a:path w="429260" h="355600">
                  <a:moveTo>
                    <a:pt x="3810" y="95249"/>
                  </a:moveTo>
                  <a:lnTo>
                    <a:pt x="0" y="95249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95249"/>
                  </a:lnTo>
                  <a:close/>
                </a:path>
                <a:path w="429260" h="355600">
                  <a:moveTo>
                    <a:pt x="429260" y="95249"/>
                  </a:moveTo>
                  <a:lnTo>
                    <a:pt x="425450" y="95249"/>
                  </a:lnTo>
                  <a:lnTo>
                    <a:pt x="425450" y="151129"/>
                  </a:lnTo>
                  <a:lnTo>
                    <a:pt x="429260" y="151129"/>
                  </a:lnTo>
                  <a:lnTo>
                    <a:pt x="429260" y="95249"/>
                  </a:lnTo>
                  <a:close/>
                </a:path>
                <a:path w="429260" h="355600">
                  <a:moveTo>
                    <a:pt x="3810" y="151129"/>
                  </a:moveTo>
                  <a:lnTo>
                    <a:pt x="0" y="151129"/>
                  </a:lnTo>
                  <a:lnTo>
                    <a:pt x="0" y="190499"/>
                  </a:lnTo>
                  <a:lnTo>
                    <a:pt x="3810" y="190499"/>
                  </a:lnTo>
                  <a:lnTo>
                    <a:pt x="3810" y="151129"/>
                  </a:lnTo>
                  <a:close/>
                </a:path>
                <a:path w="429260" h="355600">
                  <a:moveTo>
                    <a:pt x="429260" y="151129"/>
                  </a:moveTo>
                  <a:lnTo>
                    <a:pt x="425450" y="151129"/>
                  </a:lnTo>
                  <a:lnTo>
                    <a:pt x="425450" y="190499"/>
                  </a:lnTo>
                  <a:lnTo>
                    <a:pt x="429260" y="190499"/>
                  </a:lnTo>
                  <a:lnTo>
                    <a:pt x="429260" y="151129"/>
                  </a:lnTo>
                  <a:close/>
                </a:path>
                <a:path w="429260" h="355600">
                  <a:moveTo>
                    <a:pt x="3810" y="190499"/>
                  </a:moveTo>
                  <a:lnTo>
                    <a:pt x="0" y="190499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190499"/>
                  </a:lnTo>
                  <a:close/>
                </a:path>
                <a:path w="429260" h="355600">
                  <a:moveTo>
                    <a:pt x="429260" y="190499"/>
                  </a:moveTo>
                  <a:lnTo>
                    <a:pt x="425450" y="190499"/>
                  </a:lnTo>
                  <a:lnTo>
                    <a:pt x="425450" y="259079"/>
                  </a:lnTo>
                  <a:lnTo>
                    <a:pt x="429260" y="259079"/>
                  </a:lnTo>
                  <a:lnTo>
                    <a:pt x="429260" y="190499"/>
                  </a:lnTo>
                  <a:close/>
                </a:path>
                <a:path w="429260" h="355600">
                  <a:moveTo>
                    <a:pt x="3810" y="259079"/>
                  </a:moveTo>
                  <a:lnTo>
                    <a:pt x="0" y="259079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79"/>
                  </a:lnTo>
                  <a:close/>
                </a:path>
                <a:path w="429260" h="355600">
                  <a:moveTo>
                    <a:pt x="429260" y="259079"/>
                  </a:moveTo>
                  <a:lnTo>
                    <a:pt x="425450" y="259079"/>
                  </a:lnTo>
                  <a:lnTo>
                    <a:pt x="425450" y="265429"/>
                  </a:lnTo>
                  <a:lnTo>
                    <a:pt x="429260" y="265429"/>
                  </a:lnTo>
                  <a:lnTo>
                    <a:pt x="429260" y="259079"/>
                  </a:lnTo>
                  <a:close/>
                </a:path>
                <a:path w="429260" h="355600">
                  <a:moveTo>
                    <a:pt x="3810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5429"/>
                  </a:lnTo>
                  <a:close/>
                </a:path>
                <a:path w="429260" h="355600">
                  <a:moveTo>
                    <a:pt x="429260" y="265429"/>
                  </a:moveTo>
                  <a:lnTo>
                    <a:pt x="425450" y="265429"/>
                  </a:lnTo>
                  <a:lnTo>
                    <a:pt x="425450" y="273049"/>
                  </a:lnTo>
                  <a:lnTo>
                    <a:pt x="429260" y="273049"/>
                  </a:lnTo>
                  <a:lnTo>
                    <a:pt x="429260" y="265429"/>
                  </a:lnTo>
                  <a:close/>
                </a:path>
                <a:path w="429260" h="355600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429260" h="355600">
                  <a:moveTo>
                    <a:pt x="429260" y="273049"/>
                  </a:moveTo>
                  <a:lnTo>
                    <a:pt x="425450" y="273049"/>
                  </a:lnTo>
                  <a:lnTo>
                    <a:pt x="425450" y="279399"/>
                  </a:lnTo>
                  <a:lnTo>
                    <a:pt x="429260" y="279399"/>
                  </a:lnTo>
                  <a:lnTo>
                    <a:pt x="429260" y="273049"/>
                  </a:lnTo>
                  <a:close/>
                </a:path>
                <a:path w="429260" h="355600">
                  <a:moveTo>
                    <a:pt x="381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9399"/>
                  </a:lnTo>
                  <a:close/>
                </a:path>
                <a:path w="429260" h="355600">
                  <a:moveTo>
                    <a:pt x="429260" y="279399"/>
                  </a:moveTo>
                  <a:lnTo>
                    <a:pt x="425450" y="279399"/>
                  </a:lnTo>
                  <a:lnTo>
                    <a:pt x="425450" y="284479"/>
                  </a:lnTo>
                  <a:lnTo>
                    <a:pt x="429260" y="284479"/>
                  </a:lnTo>
                  <a:lnTo>
                    <a:pt x="429260" y="279399"/>
                  </a:lnTo>
                  <a:close/>
                </a:path>
                <a:path w="429260" h="355600">
                  <a:moveTo>
                    <a:pt x="3810" y="284479"/>
                  </a:moveTo>
                  <a:lnTo>
                    <a:pt x="0" y="284479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79"/>
                  </a:lnTo>
                  <a:close/>
                </a:path>
                <a:path w="429260" h="355600">
                  <a:moveTo>
                    <a:pt x="429260" y="284479"/>
                  </a:moveTo>
                  <a:lnTo>
                    <a:pt x="425450" y="284479"/>
                  </a:lnTo>
                  <a:lnTo>
                    <a:pt x="425450" y="290829"/>
                  </a:lnTo>
                  <a:lnTo>
                    <a:pt x="429260" y="290829"/>
                  </a:lnTo>
                  <a:lnTo>
                    <a:pt x="429260" y="284479"/>
                  </a:lnTo>
                  <a:close/>
                </a:path>
                <a:path w="429260" h="355600">
                  <a:moveTo>
                    <a:pt x="381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0829"/>
                  </a:lnTo>
                  <a:close/>
                </a:path>
                <a:path w="429260" h="355600">
                  <a:moveTo>
                    <a:pt x="429260" y="290829"/>
                  </a:moveTo>
                  <a:lnTo>
                    <a:pt x="425450" y="290829"/>
                  </a:lnTo>
                  <a:lnTo>
                    <a:pt x="425450" y="298449"/>
                  </a:lnTo>
                  <a:lnTo>
                    <a:pt x="429260" y="298449"/>
                  </a:lnTo>
                  <a:lnTo>
                    <a:pt x="429260" y="290829"/>
                  </a:lnTo>
                  <a:close/>
                </a:path>
                <a:path w="429260" h="355600">
                  <a:moveTo>
                    <a:pt x="381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8449"/>
                  </a:lnTo>
                  <a:close/>
                </a:path>
                <a:path w="429260" h="355600">
                  <a:moveTo>
                    <a:pt x="429260" y="298449"/>
                  </a:moveTo>
                  <a:lnTo>
                    <a:pt x="425450" y="298449"/>
                  </a:lnTo>
                  <a:lnTo>
                    <a:pt x="425450" y="303529"/>
                  </a:lnTo>
                  <a:lnTo>
                    <a:pt x="429260" y="303529"/>
                  </a:lnTo>
                  <a:lnTo>
                    <a:pt x="429260" y="298449"/>
                  </a:lnTo>
                  <a:close/>
                </a:path>
                <a:path w="429260" h="355600">
                  <a:moveTo>
                    <a:pt x="3810" y="303529"/>
                  </a:moveTo>
                  <a:lnTo>
                    <a:pt x="0" y="30352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3529"/>
                  </a:lnTo>
                  <a:close/>
                </a:path>
                <a:path w="429260" h="355600">
                  <a:moveTo>
                    <a:pt x="429260" y="303529"/>
                  </a:moveTo>
                  <a:lnTo>
                    <a:pt x="425450" y="303529"/>
                  </a:lnTo>
                  <a:lnTo>
                    <a:pt x="425450" y="311149"/>
                  </a:lnTo>
                  <a:lnTo>
                    <a:pt x="429260" y="311149"/>
                  </a:lnTo>
                  <a:lnTo>
                    <a:pt x="429260" y="303529"/>
                  </a:lnTo>
                  <a:close/>
                </a:path>
                <a:path w="429260" h="355600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29260" h="355600">
                  <a:moveTo>
                    <a:pt x="429260" y="311149"/>
                  </a:moveTo>
                  <a:lnTo>
                    <a:pt x="425450" y="311149"/>
                  </a:lnTo>
                  <a:lnTo>
                    <a:pt x="425450" y="317499"/>
                  </a:lnTo>
                  <a:lnTo>
                    <a:pt x="429260" y="317499"/>
                  </a:lnTo>
                  <a:lnTo>
                    <a:pt x="429260" y="311149"/>
                  </a:lnTo>
                  <a:close/>
                </a:path>
                <a:path w="429260" h="355600">
                  <a:moveTo>
                    <a:pt x="381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7499"/>
                  </a:lnTo>
                  <a:close/>
                </a:path>
                <a:path w="429260" h="355600">
                  <a:moveTo>
                    <a:pt x="429260" y="317499"/>
                  </a:moveTo>
                  <a:lnTo>
                    <a:pt x="425450" y="317499"/>
                  </a:lnTo>
                  <a:lnTo>
                    <a:pt x="425450" y="322579"/>
                  </a:lnTo>
                  <a:lnTo>
                    <a:pt x="429260" y="322579"/>
                  </a:lnTo>
                  <a:lnTo>
                    <a:pt x="429260" y="317499"/>
                  </a:lnTo>
                  <a:close/>
                </a:path>
                <a:path w="429260" h="355600">
                  <a:moveTo>
                    <a:pt x="429260" y="322579"/>
                  </a:moveTo>
                  <a:lnTo>
                    <a:pt x="425450" y="322579"/>
                  </a:lnTo>
                  <a:lnTo>
                    <a:pt x="425450" y="328929"/>
                  </a:lnTo>
                  <a:lnTo>
                    <a:pt x="426719" y="328929"/>
                  </a:lnTo>
                  <a:lnTo>
                    <a:pt x="426719" y="327659"/>
                  </a:lnTo>
                  <a:lnTo>
                    <a:pt x="427990" y="327659"/>
                  </a:lnTo>
                  <a:lnTo>
                    <a:pt x="427990" y="326389"/>
                  </a:lnTo>
                  <a:lnTo>
                    <a:pt x="429260" y="326389"/>
                  </a:lnTo>
                  <a:lnTo>
                    <a:pt x="429260" y="322579"/>
                  </a:lnTo>
                  <a:close/>
                </a:path>
                <a:path w="429260" h="355600">
                  <a:moveTo>
                    <a:pt x="3810" y="322579"/>
                  </a:moveTo>
                  <a:lnTo>
                    <a:pt x="1269" y="322579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2579"/>
                  </a:lnTo>
                  <a:close/>
                </a:path>
                <a:path w="429260" h="355600">
                  <a:moveTo>
                    <a:pt x="396240" y="354329"/>
                  </a:moveTo>
                  <a:lnTo>
                    <a:pt x="35560" y="354329"/>
                  </a:lnTo>
                  <a:lnTo>
                    <a:pt x="35560" y="355599"/>
                  </a:lnTo>
                  <a:lnTo>
                    <a:pt x="396240" y="355599"/>
                  </a:lnTo>
                  <a:lnTo>
                    <a:pt x="396240" y="354329"/>
                  </a:lnTo>
                  <a:close/>
                </a:path>
                <a:path w="429260" h="355600">
                  <a:moveTo>
                    <a:pt x="397510" y="353059"/>
                  </a:moveTo>
                  <a:lnTo>
                    <a:pt x="34290" y="353059"/>
                  </a:lnTo>
                  <a:lnTo>
                    <a:pt x="34290" y="354329"/>
                  </a:lnTo>
                  <a:lnTo>
                    <a:pt x="397510" y="354329"/>
                  </a:lnTo>
                  <a:lnTo>
                    <a:pt x="397510" y="353059"/>
                  </a:lnTo>
                  <a:close/>
                </a:path>
                <a:path w="429260" h="355600">
                  <a:moveTo>
                    <a:pt x="400050" y="351789"/>
                  </a:moveTo>
                  <a:lnTo>
                    <a:pt x="33019" y="351789"/>
                  </a:lnTo>
                  <a:lnTo>
                    <a:pt x="33019" y="353059"/>
                  </a:lnTo>
                  <a:lnTo>
                    <a:pt x="400050" y="353059"/>
                  </a:lnTo>
                  <a:lnTo>
                    <a:pt x="400050" y="351789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373630" y="383413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97509" y="2540"/>
                  </a:moveTo>
                  <a:lnTo>
                    <a:pt x="26669" y="2540"/>
                  </a:lnTo>
                  <a:lnTo>
                    <a:pt x="26669" y="3810"/>
                  </a:lnTo>
                  <a:lnTo>
                    <a:pt x="397509" y="3810"/>
                  </a:lnTo>
                  <a:lnTo>
                    <a:pt x="397509" y="2540"/>
                  </a:lnTo>
                  <a:close/>
                </a:path>
                <a:path w="421639" h="349250">
                  <a:moveTo>
                    <a:pt x="394969" y="1270"/>
                  </a:moveTo>
                  <a:lnTo>
                    <a:pt x="27939" y="1270"/>
                  </a:lnTo>
                  <a:lnTo>
                    <a:pt x="27939" y="2540"/>
                  </a:lnTo>
                  <a:lnTo>
                    <a:pt x="394969" y="2540"/>
                  </a:lnTo>
                  <a:lnTo>
                    <a:pt x="394969" y="1270"/>
                  </a:lnTo>
                  <a:close/>
                </a:path>
                <a:path w="421639" h="349250">
                  <a:moveTo>
                    <a:pt x="393700" y="0"/>
                  </a:moveTo>
                  <a:lnTo>
                    <a:pt x="30480" y="0"/>
                  </a:lnTo>
                  <a:lnTo>
                    <a:pt x="30480" y="1270"/>
                  </a:lnTo>
                  <a:lnTo>
                    <a:pt x="393700" y="1270"/>
                  </a:lnTo>
                  <a:lnTo>
                    <a:pt x="393700" y="0"/>
                  </a:lnTo>
                  <a:close/>
                </a:path>
                <a:path w="421639" h="349250">
                  <a:moveTo>
                    <a:pt x="3809" y="24130"/>
                  </a:moveTo>
                  <a:lnTo>
                    <a:pt x="2539" y="24130"/>
                  </a:lnTo>
                  <a:lnTo>
                    <a:pt x="2539" y="25400"/>
                  </a:lnTo>
                  <a:lnTo>
                    <a:pt x="1269" y="25400"/>
                  </a:lnTo>
                  <a:lnTo>
                    <a:pt x="1269" y="26670"/>
                  </a:lnTo>
                  <a:lnTo>
                    <a:pt x="0" y="2667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4130"/>
                  </a:lnTo>
                  <a:close/>
                </a:path>
                <a:path w="421639" h="349250">
                  <a:moveTo>
                    <a:pt x="420369" y="22860"/>
                  </a:moveTo>
                  <a:lnTo>
                    <a:pt x="419100" y="22860"/>
                  </a:lnTo>
                  <a:lnTo>
                    <a:pt x="419100" y="29210"/>
                  </a:lnTo>
                  <a:lnTo>
                    <a:pt x="421639" y="29210"/>
                  </a:lnTo>
                  <a:lnTo>
                    <a:pt x="421639" y="24130"/>
                  </a:lnTo>
                  <a:lnTo>
                    <a:pt x="420369" y="24130"/>
                  </a:lnTo>
                  <a:lnTo>
                    <a:pt x="420369" y="22860"/>
                  </a:lnTo>
                  <a:close/>
                </a:path>
                <a:path w="421639" h="34925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421639" h="349250">
                  <a:moveTo>
                    <a:pt x="421639" y="29210"/>
                  </a:moveTo>
                  <a:lnTo>
                    <a:pt x="419100" y="29210"/>
                  </a:lnTo>
                  <a:lnTo>
                    <a:pt x="419100" y="35560"/>
                  </a:lnTo>
                  <a:lnTo>
                    <a:pt x="421639" y="35560"/>
                  </a:lnTo>
                  <a:lnTo>
                    <a:pt x="421639" y="29210"/>
                  </a:lnTo>
                  <a:close/>
                </a:path>
                <a:path w="421639" h="34925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421639" h="349250">
                  <a:moveTo>
                    <a:pt x="421639" y="35560"/>
                  </a:moveTo>
                  <a:lnTo>
                    <a:pt x="419100" y="35560"/>
                  </a:lnTo>
                  <a:lnTo>
                    <a:pt x="419100" y="41910"/>
                  </a:lnTo>
                  <a:lnTo>
                    <a:pt x="421639" y="41910"/>
                  </a:lnTo>
                  <a:lnTo>
                    <a:pt x="421639" y="35560"/>
                  </a:lnTo>
                  <a:close/>
                </a:path>
                <a:path w="421639" h="349250">
                  <a:moveTo>
                    <a:pt x="380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1910"/>
                  </a:lnTo>
                  <a:close/>
                </a:path>
                <a:path w="421639" h="349250">
                  <a:moveTo>
                    <a:pt x="421639" y="41910"/>
                  </a:moveTo>
                  <a:lnTo>
                    <a:pt x="419100" y="41910"/>
                  </a:lnTo>
                  <a:lnTo>
                    <a:pt x="419100" y="48260"/>
                  </a:lnTo>
                  <a:lnTo>
                    <a:pt x="421639" y="48260"/>
                  </a:lnTo>
                  <a:lnTo>
                    <a:pt x="421639" y="41910"/>
                  </a:lnTo>
                  <a:close/>
                </a:path>
                <a:path w="421639" h="349250">
                  <a:moveTo>
                    <a:pt x="380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421639" h="349250">
                  <a:moveTo>
                    <a:pt x="421639" y="48260"/>
                  </a:moveTo>
                  <a:lnTo>
                    <a:pt x="419100" y="48260"/>
                  </a:lnTo>
                  <a:lnTo>
                    <a:pt x="419100" y="54610"/>
                  </a:lnTo>
                  <a:lnTo>
                    <a:pt x="421639" y="54610"/>
                  </a:lnTo>
                  <a:lnTo>
                    <a:pt x="421639" y="48260"/>
                  </a:lnTo>
                  <a:close/>
                </a:path>
                <a:path w="421639" h="349250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421639" h="349250">
                  <a:moveTo>
                    <a:pt x="421639" y="54610"/>
                  </a:moveTo>
                  <a:lnTo>
                    <a:pt x="419100" y="54610"/>
                  </a:lnTo>
                  <a:lnTo>
                    <a:pt x="419100" y="60960"/>
                  </a:lnTo>
                  <a:lnTo>
                    <a:pt x="421639" y="60960"/>
                  </a:lnTo>
                  <a:lnTo>
                    <a:pt x="421639" y="54610"/>
                  </a:lnTo>
                  <a:close/>
                </a:path>
                <a:path w="421639" h="349250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421639" h="349250">
                  <a:moveTo>
                    <a:pt x="421639" y="60960"/>
                  </a:moveTo>
                  <a:lnTo>
                    <a:pt x="419100" y="60960"/>
                  </a:lnTo>
                  <a:lnTo>
                    <a:pt x="419100" y="67310"/>
                  </a:lnTo>
                  <a:lnTo>
                    <a:pt x="421639" y="67310"/>
                  </a:lnTo>
                  <a:lnTo>
                    <a:pt x="421639" y="60960"/>
                  </a:lnTo>
                  <a:close/>
                </a:path>
                <a:path w="421639" h="349250">
                  <a:moveTo>
                    <a:pt x="380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7310"/>
                  </a:lnTo>
                  <a:close/>
                </a:path>
                <a:path w="421639" h="349250">
                  <a:moveTo>
                    <a:pt x="421639" y="67310"/>
                  </a:moveTo>
                  <a:lnTo>
                    <a:pt x="419100" y="67310"/>
                  </a:lnTo>
                  <a:lnTo>
                    <a:pt x="419100" y="73660"/>
                  </a:lnTo>
                  <a:lnTo>
                    <a:pt x="421639" y="73660"/>
                  </a:lnTo>
                  <a:lnTo>
                    <a:pt x="421639" y="67310"/>
                  </a:lnTo>
                  <a:close/>
                </a:path>
                <a:path w="421639" h="349250">
                  <a:moveTo>
                    <a:pt x="3809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3809" y="78740"/>
                  </a:lnTo>
                  <a:lnTo>
                    <a:pt x="3809" y="73660"/>
                  </a:lnTo>
                  <a:close/>
                </a:path>
                <a:path w="421639" h="349250">
                  <a:moveTo>
                    <a:pt x="421639" y="73660"/>
                  </a:moveTo>
                  <a:lnTo>
                    <a:pt x="419100" y="73660"/>
                  </a:lnTo>
                  <a:lnTo>
                    <a:pt x="419100" y="78740"/>
                  </a:lnTo>
                  <a:lnTo>
                    <a:pt x="421639" y="78740"/>
                  </a:lnTo>
                  <a:lnTo>
                    <a:pt x="421639" y="73660"/>
                  </a:lnTo>
                  <a:close/>
                </a:path>
                <a:path w="421639" h="349250">
                  <a:moveTo>
                    <a:pt x="3809" y="78740"/>
                  </a:moveTo>
                  <a:lnTo>
                    <a:pt x="0" y="7874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78740"/>
                  </a:lnTo>
                  <a:close/>
                </a:path>
                <a:path w="421639" h="349250">
                  <a:moveTo>
                    <a:pt x="421639" y="78740"/>
                  </a:moveTo>
                  <a:lnTo>
                    <a:pt x="419100" y="78740"/>
                  </a:lnTo>
                  <a:lnTo>
                    <a:pt x="419100" y="86360"/>
                  </a:lnTo>
                  <a:lnTo>
                    <a:pt x="421639" y="86360"/>
                  </a:lnTo>
                  <a:lnTo>
                    <a:pt x="421639" y="78740"/>
                  </a:lnTo>
                  <a:close/>
                </a:path>
                <a:path w="421639" h="349250">
                  <a:moveTo>
                    <a:pt x="380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86360"/>
                  </a:lnTo>
                  <a:close/>
                </a:path>
                <a:path w="421639" h="349250">
                  <a:moveTo>
                    <a:pt x="421639" y="86360"/>
                  </a:moveTo>
                  <a:lnTo>
                    <a:pt x="419100" y="86360"/>
                  </a:lnTo>
                  <a:lnTo>
                    <a:pt x="419100" y="92710"/>
                  </a:lnTo>
                  <a:lnTo>
                    <a:pt x="421639" y="92710"/>
                  </a:lnTo>
                  <a:lnTo>
                    <a:pt x="421639" y="86360"/>
                  </a:lnTo>
                  <a:close/>
                </a:path>
                <a:path w="421639" h="349250">
                  <a:moveTo>
                    <a:pt x="3809" y="92710"/>
                  </a:moveTo>
                  <a:lnTo>
                    <a:pt x="0" y="92710"/>
                  </a:lnTo>
                  <a:lnTo>
                    <a:pt x="0" y="148590"/>
                  </a:lnTo>
                  <a:lnTo>
                    <a:pt x="3809" y="148590"/>
                  </a:lnTo>
                  <a:lnTo>
                    <a:pt x="3809" y="92710"/>
                  </a:lnTo>
                  <a:close/>
                </a:path>
                <a:path w="421639" h="349250">
                  <a:moveTo>
                    <a:pt x="421639" y="92710"/>
                  </a:moveTo>
                  <a:lnTo>
                    <a:pt x="419100" y="92710"/>
                  </a:lnTo>
                  <a:lnTo>
                    <a:pt x="419100" y="148590"/>
                  </a:lnTo>
                  <a:lnTo>
                    <a:pt x="421639" y="148590"/>
                  </a:lnTo>
                  <a:lnTo>
                    <a:pt x="421639" y="92710"/>
                  </a:lnTo>
                  <a:close/>
                </a:path>
                <a:path w="421639" h="349250">
                  <a:moveTo>
                    <a:pt x="3809" y="148590"/>
                  </a:moveTo>
                  <a:lnTo>
                    <a:pt x="0" y="14859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48590"/>
                  </a:lnTo>
                  <a:close/>
                </a:path>
                <a:path w="421639" h="349250">
                  <a:moveTo>
                    <a:pt x="421639" y="148590"/>
                  </a:moveTo>
                  <a:lnTo>
                    <a:pt x="419100" y="148590"/>
                  </a:lnTo>
                  <a:lnTo>
                    <a:pt x="419100" y="187960"/>
                  </a:lnTo>
                  <a:lnTo>
                    <a:pt x="421639" y="187960"/>
                  </a:lnTo>
                  <a:lnTo>
                    <a:pt x="421639" y="148590"/>
                  </a:lnTo>
                  <a:close/>
                </a:path>
                <a:path w="421639" h="349250">
                  <a:moveTo>
                    <a:pt x="3809" y="187960"/>
                  </a:moveTo>
                  <a:lnTo>
                    <a:pt x="0" y="18796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187960"/>
                  </a:lnTo>
                  <a:close/>
                </a:path>
                <a:path w="421639" h="349250">
                  <a:moveTo>
                    <a:pt x="421639" y="187960"/>
                  </a:moveTo>
                  <a:lnTo>
                    <a:pt x="419100" y="187960"/>
                  </a:lnTo>
                  <a:lnTo>
                    <a:pt x="419100" y="256540"/>
                  </a:lnTo>
                  <a:lnTo>
                    <a:pt x="421639" y="256540"/>
                  </a:lnTo>
                  <a:lnTo>
                    <a:pt x="421639" y="187960"/>
                  </a:lnTo>
                  <a:close/>
                </a:path>
                <a:path w="421639" h="349250">
                  <a:moveTo>
                    <a:pt x="3809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6540"/>
                  </a:lnTo>
                  <a:close/>
                </a:path>
                <a:path w="421639" h="349250">
                  <a:moveTo>
                    <a:pt x="421639" y="256540"/>
                  </a:moveTo>
                  <a:lnTo>
                    <a:pt x="419100" y="256540"/>
                  </a:lnTo>
                  <a:lnTo>
                    <a:pt x="419100" y="262890"/>
                  </a:lnTo>
                  <a:lnTo>
                    <a:pt x="421639" y="262890"/>
                  </a:lnTo>
                  <a:lnTo>
                    <a:pt x="421639" y="256540"/>
                  </a:lnTo>
                  <a:close/>
                </a:path>
                <a:path w="421639" h="349250">
                  <a:moveTo>
                    <a:pt x="3809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2890"/>
                  </a:lnTo>
                  <a:close/>
                </a:path>
                <a:path w="421639" h="349250">
                  <a:moveTo>
                    <a:pt x="421639" y="262890"/>
                  </a:moveTo>
                  <a:lnTo>
                    <a:pt x="419100" y="262890"/>
                  </a:lnTo>
                  <a:lnTo>
                    <a:pt x="419100" y="270510"/>
                  </a:lnTo>
                  <a:lnTo>
                    <a:pt x="421639" y="270510"/>
                  </a:lnTo>
                  <a:lnTo>
                    <a:pt x="421639" y="262890"/>
                  </a:lnTo>
                  <a:close/>
                </a:path>
                <a:path w="421639" h="349250">
                  <a:moveTo>
                    <a:pt x="380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421639" h="349250">
                  <a:moveTo>
                    <a:pt x="421639" y="270510"/>
                  </a:moveTo>
                  <a:lnTo>
                    <a:pt x="419100" y="270510"/>
                  </a:lnTo>
                  <a:lnTo>
                    <a:pt x="419100" y="276860"/>
                  </a:lnTo>
                  <a:lnTo>
                    <a:pt x="421639" y="276860"/>
                  </a:lnTo>
                  <a:lnTo>
                    <a:pt x="421639" y="270510"/>
                  </a:lnTo>
                  <a:close/>
                </a:path>
                <a:path w="421639" h="349250">
                  <a:moveTo>
                    <a:pt x="3809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6860"/>
                  </a:lnTo>
                  <a:close/>
                </a:path>
                <a:path w="421639" h="349250">
                  <a:moveTo>
                    <a:pt x="421639" y="276860"/>
                  </a:moveTo>
                  <a:lnTo>
                    <a:pt x="419100" y="276860"/>
                  </a:lnTo>
                  <a:lnTo>
                    <a:pt x="419100" y="281940"/>
                  </a:lnTo>
                  <a:lnTo>
                    <a:pt x="421639" y="281940"/>
                  </a:lnTo>
                  <a:lnTo>
                    <a:pt x="421639" y="276860"/>
                  </a:lnTo>
                  <a:close/>
                </a:path>
                <a:path w="421639" h="349250">
                  <a:moveTo>
                    <a:pt x="3809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1940"/>
                  </a:lnTo>
                  <a:close/>
                </a:path>
                <a:path w="421639" h="349250">
                  <a:moveTo>
                    <a:pt x="421639" y="281940"/>
                  </a:moveTo>
                  <a:lnTo>
                    <a:pt x="419100" y="281940"/>
                  </a:lnTo>
                  <a:lnTo>
                    <a:pt x="419100" y="288290"/>
                  </a:lnTo>
                  <a:lnTo>
                    <a:pt x="421639" y="288290"/>
                  </a:lnTo>
                  <a:lnTo>
                    <a:pt x="421639" y="281940"/>
                  </a:lnTo>
                  <a:close/>
                </a:path>
                <a:path w="421639" h="349250">
                  <a:moveTo>
                    <a:pt x="3809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8290"/>
                  </a:lnTo>
                  <a:close/>
                </a:path>
                <a:path w="421639" h="349250">
                  <a:moveTo>
                    <a:pt x="421639" y="288290"/>
                  </a:moveTo>
                  <a:lnTo>
                    <a:pt x="419100" y="288290"/>
                  </a:lnTo>
                  <a:lnTo>
                    <a:pt x="419100" y="295910"/>
                  </a:lnTo>
                  <a:lnTo>
                    <a:pt x="421639" y="295910"/>
                  </a:lnTo>
                  <a:lnTo>
                    <a:pt x="421639" y="288290"/>
                  </a:lnTo>
                  <a:close/>
                </a:path>
                <a:path w="421639" h="349250">
                  <a:moveTo>
                    <a:pt x="3809" y="295910"/>
                  </a:moveTo>
                  <a:lnTo>
                    <a:pt x="0" y="295910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5910"/>
                  </a:lnTo>
                  <a:close/>
                </a:path>
                <a:path w="421639" h="349250">
                  <a:moveTo>
                    <a:pt x="421639" y="295910"/>
                  </a:moveTo>
                  <a:lnTo>
                    <a:pt x="419100" y="295910"/>
                  </a:lnTo>
                  <a:lnTo>
                    <a:pt x="419100" y="300990"/>
                  </a:lnTo>
                  <a:lnTo>
                    <a:pt x="421639" y="300990"/>
                  </a:lnTo>
                  <a:lnTo>
                    <a:pt x="421639" y="295910"/>
                  </a:lnTo>
                  <a:close/>
                </a:path>
                <a:path w="421639" h="349250">
                  <a:moveTo>
                    <a:pt x="3809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0990"/>
                  </a:lnTo>
                  <a:close/>
                </a:path>
                <a:path w="421639" h="349250">
                  <a:moveTo>
                    <a:pt x="421639" y="300990"/>
                  </a:moveTo>
                  <a:lnTo>
                    <a:pt x="419100" y="300990"/>
                  </a:lnTo>
                  <a:lnTo>
                    <a:pt x="419100" y="308610"/>
                  </a:lnTo>
                  <a:lnTo>
                    <a:pt x="421639" y="308610"/>
                  </a:lnTo>
                  <a:lnTo>
                    <a:pt x="421639" y="300990"/>
                  </a:lnTo>
                  <a:close/>
                </a:path>
                <a:path w="421639" h="349250">
                  <a:moveTo>
                    <a:pt x="380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421639" h="349250">
                  <a:moveTo>
                    <a:pt x="421639" y="308610"/>
                  </a:moveTo>
                  <a:lnTo>
                    <a:pt x="419100" y="308610"/>
                  </a:lnTo>
                  <a:lnTo>
                    <a:pt x="419100" y="314960"/>
                  </a:lnTo>
                  <a:lnTo>
                    <a:pt x="421639" y="314960"/>
                  </a:lnTo>
                  <a:lnTo>
                    <a:pt x="421639" y="308610"/>
                  </a:lnTo>
                  <a:close/>
                </a:path>
                <a:path w="421639" h="349250">
                  <a:moveTo>
                    <a:pt x="3809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3809" y="320040"/>
                  </a:lnTo>
                  <a:lnTo>
                    <a:pt x="3809" y="314960"/>
                  </a:lnTo>
                  <a:close/>
                </a:path>
                <a:path w="421639" h="349250">
                  <a:moveTo>
                    <a:pt x="421639" y="314960"/>
                  </a:moveTo>
                  <a:lnTo>
                    <a:pt x="419100" y="314960"/>
                  </a:lnTo>
                  <a:lnTo>
                    <a:pt x="419100" y="320040"/>
                  </a:lnTo>
                  <a:lnTo>
                    <a:pt x="421639" y="320040"/>
                  </a:lnTo>
                  <a:lnTo>
                    <a:pt x="421639" y="314960"/>
                  </a:lnTo>
                  <a:close/>
                </a:path>
                <a:path w="421639" h="349250">
                  <a:moveTo>
                    <a:pt x="3809" y="320040"/>
                  </a:moveTo>
                  <a:lnTo>
                    <a:pt x="0" y="320040"/>
                  </a:lnTo>
                  <a:lnTo>
                    <a:pt x="0" y="325120"/>
                  </a:lnTo>
                  <a:lnTo>
                    <a:pt x="1269" y="325120"/>
                  </a:lnTo>
                  <a:lnTo>
                    <a:pt x="1269" y="326390"/>
                  </a:lnTo>
                  <a:lnTo>
                    <a:pt x="2539" y="326390"/>
                  </a:lnTo>
                  <a:lnTo>
                    <a:pt x="2539" y="327660"/>
                  </a:lnTo>
                  <a:lnTo>
                    <a:pt x="3809" y="327660"/>
                  </a:lnTo>
                  <a:lnTo>
                    <a:pt x="3809" y="320040"/>
                  </a:lnTo>
                  <a:close/>
                </a:path>
                <a:path w="421639" h="349250">
                  <a:moveTo>
                    <a:pt x="421639" y="320040"/>
                  </a:moveTo>
                  <a:lnTo>
                    <a:pt x="419100" y="320040"/>
                  </a:lnTo>
                  <a:lnTo>
                    <a:pt x="419100" y="327660"/>
                  </a:lnTo>
                  <a:lnTo>
                    <a:pt x="421639" y="327660"/>
                  </a:lnTo>
                  <a:lnTo>
                    <a:pt x="421639" y="320040"/>
                  </a:lnTo>
                  <a:close/>
                </a:path>
                <a:path w="421639" h="349250">
                  <a:moveTo>
                    <a:pt x="420369" y="327660"/>
                  </a:moveTo>
                  <a:lnTo>
                    <a:pt x="419100" y="327660"/>
                  </a:lnTo>
                  <a:lnTo>
                    <a:pt x="419100" y="328930"/>
                  </a:lnTo>
                  <a:lnTo>
                    <a:pt x="420369" y="328930"/>
                  </a:lnTo>
                  <a:lnTo>
                    <a:pt x="420369" y="327660"/>
                  </a:lnTo>
                  <a:close/>
                </a:path>
                <a:path w="421639" h="349250">
                  <a:moveTo>
                    <a:pt x="400050" y="345440"/>
                  </a:moveTo>
                  <a:lnTo>
                    <a:pt x="24130" y="345440"/>
                  </a:lnTo>
                  <a:lnTo>
                    <a:pt x="24130" y="346710"/>
                  </a:lnTo>
                  <a:lnTo>
                    <a:pt x="400050" y="346710"/>
                  </a:lnTo>
                  <a:lnTo>
                    <a:pt x="400050" y="345440"/>
                  </a:lnTo>
                  <a:close/>
                </a:path>
                <a:path w="421639" h="349250">
                  <a:moveTo>
                    <a:pt x="397509" y="347980"/>
                  </a:moveTo>
                  <a:lnTo>
                    <a:pt x="26669" y="347980"/>
                  </a:lnTo>
                  <a:lnTo>
                    <a:pt x="26669" y="349250"/>
                  </a:lnTo>
                  <a:lnTo>
                    <a:pt x="397509" y="349250"/>
                  </a:lnTo>
                  <a:lnTo>
                    <a:pt x="397509" y="347980"/>
                  </a:lnTo>
                  <a:close/>
                </a:path>
                <a:path w="421639" h="349250">
                  <a:moveTo>
                    <a:pt x="398780" y="346710"/>
                  </a:moveTo>
                  <a:lnTo>
                    <a:pt x="25400" y="346710"/>
                  </a:lnTo>
                  <a:lnTo>
                    <a:pt x="25400" y="347980"/>
                  </a:lnTo>
                  <a:lnTo>
                    <a:pt x="398780" y="347980"/>
                  </a:lnTo>
                  <a:lnTo>
                    <a:pt x="398780" y="346710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377439" y="383794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97510" y="2539"/>
                  </a:moveTo>
                  <a:lnTo>
                    <a:pt x="17780" y="2539"/>
                  </a:lnTo>
                  <a:lnTo>
                    <a:pt x="17780" y="3809"/>
                  </a:lnTo>
                  <a:lnTo>
                    <a:pt x="397510" y="3809"/>
                  </a:lnTo>
                  <a:lnTo>
                    <a:pt x="397510" y="2539"/>
                  </a:lnTo>
                  <a:close/>
                </a:path>
                <a:path w="415289" h="341629">
                  <a:moveTo>
                    <a:pt x="396240" y="1269"/>
                  </a:moveTo>
                  <a:lnTo>
                    <a:pt x="20320" y="1269"/>
                  </a:lnTo>
                  <a:lnTo>
                    <a:pt x="20320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415289" h="341629">
                  <a:moveTo>
                    <a:pt x="394970" y="0"/>
                  </a:moveTo>
                  <a:lnTo>
                    <a:pt x="21590" y="0"/>
                  </a:lnTo>
                  <a:lnTo>
                    <a:pt x="2159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15289" h="341629">
                  <a:moveTo>
                    <a:pt x="3810" y="16509"/>
                  </a:moveTo>
                  <a:lnTo>
                    <a:pt x="2540" y="16509"/>
                  </a:lnTo>
                  <a:lnTo>
                    <a:pt x="2540" y="17779"/>
                  </a:lnTo>
                  <a:lnTo>
                    <a:pt x="1270" y="17779"/>
                  </a:lnTo>
                  <a:lnTo>
                    <a:pt x="1270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415289" h="341629">
                  <a:moveTo>
                    <a:pt x="412750" y="15239"/>
                  </a:moveTo>
                  <a:lnTo>
                    <a:pt x="411480" y="15239"/>
                  </a:lnTo>
                  <a:lnTo>
                    <a:pt x="411480" y="19049"/>
                  </a:lnTo>
                  <a:lnTo>
                    <a:pt x="415290" y="19049"/>
                  </a:lnTo>
                  <a:lnTo>
                    <a:pt x="415290" y="17779"/>
                  </a:lnTo>
                  <a:lnTo>
                    <a:pt x="414020" y="17779"/>
                  </a:lnTo>
                  <a:lnTo>
                    <a:pt x="414020" y="16509"/>
                  </a:lnTo>
                  <a:lnTo>
                    <a:pt x="412750" y="16509"/>
                  </a:lnTo>
                  <a:lnTo>
                    <a:pt x="412750" y="15239"/>
                  </a:lnTo>
                  <a:close/>
                </a:path>
                <a:path w="415289" h="341629">
                  <a:moveTo>
                    <a:pt x="381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049"/>
                  </a:lnTo>
                  <a:close/>
                </a:path>
                <a:path w="415289" h="341629">
                  <a:moveTo>
                    <a:pt x="415290" y="19049"/>
                  </a:moveTo>
                  <a:lnTo>
                    <a:pt x="411480" y="19049"/>
                  </a:lnTo>
                  <a:lnTo>
                    <a:pt x="411480" y="25399"/>
                  </a:lnTo>
                  <a:lnTo>
                    <a:pt x="415290" y="25399"/>
                  </a:lnTo>
                  <a:lnTo>
                    <a:pt x="415290" y="19049"/>
                  </a:lnTo>
                  <a:close/>
                </a:path>
                <a:path w="415289" h="341629">
                  <a:moveTo>
                    <a:pt x="381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399"/>
                  </a:lnTo>
                  <a:close/>
                </a:path>
                <a:path w="415289" h="341629">
                  <a:moveTo>
                    <a:pt x="415290" y="25399"/>
                  </a:moveTo>
                  <a:lnTo>
                    <a:pt x="411480" y="25399"/>
                  </a:lnTo>
                  <a:lnTo>
                    <a:pt x="411480" y="31749"/>
                  </a:lnTo>
                  <a:lnTo>
                    <a:pt x="415290" y="31749"/>
                  </a:lnTo>
                  <a:lnTo>
                    <a:pt x="415290" y="25399"/>
                  </a:lnTo>
                  <a:close/>
                </a:path>
                <a:path w="415289" h="341629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415289" h="341629">
                  <a:moveTo>
                    <a:pt x="415290" y="31749"/>
                  </a:moveTo>
                  <a:lnTo>
                    <a:pt x="411480" y="31749"/>
                  </a:lnTo>
                  <a:lnTo>
                    <a:pt x="411480" y="38099"/>
                  </a:lnTo>
                  <a:lnTo>
                    <a:pt x="415290" y="38099"/>
                  </a:lnTo>
                  <a:lnTo>
                    <a:pt x="415290" y="31749"/>
                  </a:lnTo>
                  <a:close/>
                </a:path>
                <a:path w="415289" h="341629">
                  <a:moveTo>
                    <a:pt x="381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15289" h="341629">
                  <a:moveTo>
                    <a:pt x="415290" y="38099"/>
                  </a:moveTo>
                  <a:lnTo>
                    <a:pt x="411480" y="38099"/>
                  </a:lnTo>
                  <a:lnTo>
                    <a:pt x="411480" y="44449"/>
                  </a:lnTo>
                  <a:lnTo>
                    <a:pt x="415290" y="44449"/>
                  </a:lnTo>
                  <a:lnTo>
                    <a:pt x="415290" y="38099"/>
                  </a:lnTo>
                  <a:close/>
                </a:path>
                <a:path w="415289" h="341629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15289" h="341629">
                  <a:moveTo>
                    <a:pt x="415290" y="44449"/>
                  </a:moveTo>
                  <a:lnTo>
                    <a:pt x="411480" y="44449"/>
                  </a:lnTo>
                  <a:lnTo>
                    <a:pt x="411480" y="50799"/>
                  </a:lnTo>
                  <a:lnTo>
                    <a:pt x="415290" y="50799"/>
                  </a:lnTo>
                  <a:lnTo>
                    <a:pt x="415290" y="44449"/>
                  </a:lnTo>
                  <a:close/>
                </a:path>
                <a:path w="415289" h="341629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15289" h="341629">
                  <a:moveTo>
                    <a:pt x="415290" y="50799"/>
                  </a:moveTo>
                  <a:lnTo>
                    <a:pt x="411480" y="50799"/>
                  </a:lnTo>
                  <a:lnTo>
                    <a:pt x="411480" y="57149"/>
                  </a:lnTo>
                  <a:lnTo>
                    <a:pt x="415290" y="57149"/>
                  </a:lnTo>
                  <a:lnTo>
                    <a:pt x="415290" y="50799"/>
                  </a:lnTo>
                  <a:close/>
                </a:path>
                <a:path w="415289" h="34162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15289" h="341629">
                  <a:moveTo>
                    <a:pt x="415290" y="57149"/>
                  </a:moveTo>
                  <a:lnTo>
                    <a:pt x="411480" y="57149"/>
                  </a:lnTo>
                  <a:lnTo>
                    <a:pt x="411480" y="63499"/>
                  </a:lnTo>
                  <a:lnTo>
                    <a:pt x="415290" y="63499"/>
                  </a:lnTo>
                  <a:lnTo>
                    <a:pt x="415290" y="57149"/>
                  </a:lnTo>
                  <a:close/>
                </a:path>
                <a:path w="415289" h="341629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15289" h="341629">
                  <a:moveTo>
                    <a:pt x="415290" y="63499"/>
                  </a:moveTo>
                  <a:lnTo>
                    <a:pt x="411480" y="63499"/>
                  </a:lnTo>
                  <a:lnTo>
                    <a:pt x="411480" y="69849"/>
                  </a:lnTo>
                  <a:lnTo>
                    <a:pt x="415290" y="69849"/>
                  </a:lnTo>
                  <a:lnTo>
                    <a:pt x="415290" y="63499"/>
                  </a:lnTo>
                  <a:close/>
                </a:path>
                <a:path w="415289" h="341629">
                  <a:moveTo>
                    <a:pt x="3810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9849"/>
                  </a:lnTo>
                  <a:close/>
                </a:path>
                <a:path w="415289" h="341629">
                  <a:moveTo>
                    <a:pt x="415290" y="69849"/>
                  </a:moveTo>
                  <a:lnTo>
                    <a:pt x="411480" y="69849"/>
                  </a:lnTo>
                  <a:lnTo>
                    <a:pt x="411480" y="74929"/>
                  </a:lnTo>
                  <a:lnTo>
                    <a:pt x="415290" y="74929"/>
                  </a:lnTo>
                  <a:lnTo>
                    <a:pt x="415290" y="69849"/>
                  </a:lnTo>
                  <a:close/>
                </a:path>
                <a:path w="415289" h="341629">
                  <a:moveTo>
                    <a:pt x="3810" y="74929"/>
                  </a:moveTo>
                  <a:lnTo>
                    <a:pt x="0" y="7492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4929"/>
                  </a:lnTo>
                  <a:close/>
                </a:path>
                <a:path w="415289" h="341629">
                  <a:moveTo>
                    <a:pt x="415290" y="74929"/>
                  </a:moveTo>
                  <a:lnTo>
                    <a:pt x="411480" y="74929"/>
                  </a:lnTo>
                  <a:lnTo>
                    <a:pt x="411480" y="82549"/>
                  </a:lnTo>
                  <a:lnTo>
                    <a:pt x="415290" y="82549"/>
                  </a:lnTo>
                  <a:lnTo>
                    <a:pt x="415290" y="74929"/>
                  </a:lnTo>
                  <a:close/>
                </a:path>
                <a:path w="415289" h="34162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15289" h="341629">
                  <a:moveTo>
                    <a:pt x="415290" y="82549"/>
                  </a:moveTo>
                  <a:lnTo>
                    <a:pt x="411480" y="82549"/>
                  </a:lnTo>
                  <a:lnTo>
                    <a:pt x="411480" y="88899"/>
                  </a:lnTo>
                  <a:lnTo>
                    <a:pt x="415290" y="88899"/>
                  </a:lnTo>
                  <a:lnTo>
                    <a:pt x="415290" y="82549"/>
                  </a:lnTo>
                  <a:close/>
                </a:path>
                <a:path w="415289" h="341629">
                  <a:moveTo>
                    <a:pt x="3810" y="88899"/>
                  </a:moveTo>
                  <a:lnTo>
                    <a:pt x="0" y="88899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88899"/>
                  </a:lnTo>
                  <a:close/>
                </a:path>
                <a:path w="415289" h="341629">
                  <a:moveTo>
                    <a:pt x="415290" y="88899"/>
                  </a:moveTo>
                  <a:lnTo>
                    <a:pt x="411480" y="88899"/>
                  </a:lnTo>
                  <a:lnTo>
                    <a:pt x="411480" y="144779"/>
                  </a:lnTo>
                  <a:lnTo>
                    <a:pt x="415290" y="144779"/>
                  </a:lnTo>
                  <a:lnTo>
                    <a:pt x="415290" y="88899"/>
                  </a:lnTo>
                  <a:close/>
                </a:path>
                <a:path w="415289" h="341629">
                  <a:moveTo>
                    <a:pt x="3810" y="144779"/>
                  </a:moveTo>
                  <a:lnTo>
                    <a:pt x="0" y="144779"/>
                  </a:lnTo>
                  <a:lnTo>
                    <a:pt x="0" y="184149"/>
                  </a:lnTo>
                  <a:lnTo>
                    <a:pt x="3810" y="184149"/>
                  </a:lnTo>
                  <a:lnTo>
                    <a:pt x="3810" y="144779"/>
                  </a:lnTo>
                  <a:close/>
                </a:path>
                <a:path w="415289" h="341629">
                  <a:moveTo>
                    <a:pt x="415290" y="144779"/>
                  </a:moveTo>
                  <a:lnTo>
                    <a:pt x="411480" y="144779"/>
                  </a:lnTo>
                  <a:lnTo>
                    <a:pt x="411480" y="184149"/>
                  </a:lnTo>
                  <a:lnTo>
                    <a:pt x="415290" y="184149"/>
                  </a:lnTo>
                  <a:lnTo>
                    <a:pt x="415290" y="144779"/>
                  </a:lnTo>
                  <a:close/>
                </a:path>
                <a:path w="415289" h="341629">
                  <a:moveTo>
                    <a:pt x="3810" y="184149"/>
                  </a:moveTo>
                  <a:lnTo>
                    <a:pt x="0" y="184149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184149"/>
                  </a:lnTo>
                  <a:close/>
                </a:path>
                <a:path w="415289" h="341629">
                  <a:moveTo>
                    <a:pt x="415290" y="184149"/>
                  </a:moveTo>
                  <a:lnTo>
                    <a:pt x="411480" y="184149"/>
                  </a:lnTo>
                  <a:lnTo>
                    <a:pt x="411480" y="252729"/>
                  </a:lnTo>
                  <a:lnTo>
                    <a:pt x="415290" y="252729"/>
                  </a:lnTo>
                  <a:lnTo>
                    <a:pt x="415290" y="184149"/>
                  </a:lnTo>
                  <a:close/>
                </a:path>
                <a:path w="415289" h="341629">
                  <a:moveTo>
                    <a:pt x="3810" y="252729"/>
                  </a:moveTo>
                  <a:lnTo>
                    <a:pt x="0" y="252729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29"/>
                  </a:lnTo>
                  <a:close/>
                </a:path>
                <a:path w="415289" h="341629">
                  <a:moveTo>
                    <a:pt x="415290" y="252729"/>
                  </a:moveTo>
                  <a:lnTo>
                    <a:pt x="411480" y="252729"/>
                  </a:lnTo>
                  <a:lnTo>
                    <a:pt x="411480" y="259079"/>
                  </a:lnTo>
                  <a:lnTo>
                    <a:pt x="415290" y="259079"/>
                  </a:lnTo>
                  <a:lnTo>
                    <a:pt x="415290" y="252729"/>
                  </a:lnTo>
                  <a:close/>
                </a:path>
                <a:path w="415289" h="341629">
                  <a:moveTo>
                    <a:pt x="3810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59079"/>
                  </a:lnTo>
                  <a:close/>
                </a:path>
                <a:path w="415289" h="341629">
                  <a:moveTo>
                    <a:pt x="415290" y="259079"/>
                  </a:moveTo>
                  <a:lnTo>
                    <a:pt x="411480" y="259079"/>
                  </a:lnTo>
                  <a:lnTo>
                    <a:pt x="411480" y="266699"/>
                  </a:lnTo>
                  <a:lnTo>
                    <a:pt x="415290" y="266699"/>
                  </a:lnTo>
                  <a:lnTo>
                    <a:pt x="415290" y="259079"/>
                  </a:lnTo>
                  <a:close/>
                </a:path>
                <a:path w="415289" h="341629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15289" h="341629">
                  <a:moveTo>
                    <a:pt x="415290" y="266699"/>
                  </a:moveTo>
                  <a:lnTo>
                    <a:pt x="411480" y="266699"/>
                  </a:lnTo>
                  <a:lnTo>
                    <a:pt x="411480" y="273049"/>
                  </a:lnTo>
                  <a:lnTo>
                    <a:pt x="415290" y="273049"/>
                  </a:lnTo>
                  <a:lnTo>
                    <a:pt x="415290" y="266699"/>
                  </a:lnTo>
                  <a:close/>
                </a:path>
                <a:path w="415289" h="341629">
                  <a:moveTo>
                    <a:pt x="381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3049"/>
                  </a:lnTo>
                  <a:close/>
                </a:path>
                <a:path w="415289" h="341629">
                  <a:moveTo>
                    <a:pt x="415290" y="273049"/>
                  </a:moveTo>
                  <a:lnTo>
                    <a:pt x="411480" y="273049"/>
                  </a:lnTo>
                  <a:lnTo>
                    <a:pt x="411480" y="278129"/>
                  </a:lnTo>
                  <a:lnTo>
                    <a:pt x="415290" y="278129"/>
                  </a:lnTo>
                  <a:lnTo>
                    <a:pt x="415290" y="273049"/>
                  </a:lnTo>
                  <a:close/>
                </a:path>
                <a:path w="415289" h="341629">
                  <a:moveTo>
                    <a:pt x="3810" y="278129"/>
                  </a:moveTo>
                  <a:lnTo>
                    <a:pt x="0" y="27812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29"/>
                  </a:lnTo>
                  <a:close/>
                </a:path>
                <a:path w="415289" h="341629">
                  <a:moveTo>
                    <a:pt x="415290" y="278129"/>
                  </a:moveTo>
                  <a:lnTo>
                    <a:pt x="411480" y="278129"/>
                  </a:lnTo>
                  <a:lnTo>
                    <a:pt x="411480" y="284479"/>
                  </a:lnTo>
                  <a:lnTo>
                    <a:pt x="415290" y="284479"/>
                  </a:lnTo>
                  <a:lnTo>
                    <a:pt x="415290" y="278129"/>
                  </a:lnTo>
                  <a:close/>
                </a:path>
                <a:path w="415289" h="341629">
                  <a:moveTo>
                    <a:pt x="3810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4479"/>
                  </a:lnTo>
                  <a:close/>
                </a:path>
                <a:path w="415289" h="341629">
                  <a:moveTo>
                    <a:pt x="415290" y="284479"/>
                  </a:moveTo>
                  <a:lnTo>
                    <a:pt x="411480" y="284479"/>
                  </a:lnTo>
                  <a:lnTo>
                    <a:pt x="411480" y="292099"/>
                  </a:lnTo>
                  <a:lnTo>
                    <a:pt x="415290" y="292099"/>
                  </a:lnTo>
                  <a:lnTo>
                    <a:pt x="415290" y="284479"/>
                  </a:lnTo>
                  <a:close/>
                </a:path>
                <a:path w="415289" h="341629">
                  <a:moveTo>
                    <a:pt x="381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2099"/>
                  </a:lnTo>
                  <a:close/>
                </a:path>
                <a:path w="415289" h="341629">
                  <a:moveTo>
                    <a:pt x="415290" y="292099"/>
                  </a:moveTo>
                  <a:lnTo>
                    <a:pt x="411480" y="292099"/>
                  </a:lnTo>
                  <a:lnTo>
                    <a:pt x="411480" y="297179"/>
                  </a:lnTo>
                  <a:lnTo>
                    <a:pt x="415290" y="297179"/>
                  </a:lnTo>
                  <a:lnTo>
                    <a:pt x="415290" y="292099"/>
                  </a:lnTo>
                  <a:close/>
                </a:path>
                <a:path w="415289" h="341629">
                  <a:moveTo>
                    <a:pt x="3810" y="297179"/>
                  </a:moveTo>
                  <a:lnTo>
                    <a:pt x="0" y="29717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7179"/>
                  </a:lnTo>
                  <a:close/>
                </a:path>
                <a:path w="415289" h="341629">
                  <a:moveTo>
                    <a:pt x="415290" y="297179"/>
                  </a:moveTo>
                  <a:lnTo>
                    <a:pt x="411480" y="297179"/>
                  </a:lnTo>
                  <a:lnTo>
                    <a:pt x="411480" y="304799"/>
                  </a:lnTo>
                  <a:lnTo>
                    <a:pt x="415290" y="304799"/>
                  </a:lnTo>
                  <a:lnTo>
                    <a:pt x="415290" y="297179"/>
                  </a:lnTo>
                  <a:close/>
                </a:path>
                <a:path w="415289" h="34162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15289" h="341629">
                  <a:moveTo>
                    <a:pt x="415290" y="304799"/>
                  </a:moveTo>
                  <a:lnTo>
                    <a:pt x="411480" y="304799"/>
                  </a:lnTo>
                  <a:lnTo>
                    <a:pt x="411480" y="311149"/>
                  </a:lnTo>
                  <a:lnTo>
                    <a:pt x="415290" y="311149"/>
                  </a:lnTo>
                  <a:lnTo>
                    <a:pt x="415290" y="304799"/>
                  </a:lnTo>
                  <a:close/>
                </a:path>
                <a:path w="415289" h="341629">
                  <a:moveTo>
                    <a:pt x="381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11149"/>
                  </a:lnTo>
                  <a:close/>
                </a:path>
                <a:path w="415289" h="341629">
                  <a:moveTo>
                    <a:pt x="415290" y="311149"/>
                  </a:moveTo>
                  <a:lnTo>
                    <a:pt x="411480" y="311149"/>
                  </a:lnTo>
                  <a:lnTo>
                    <a:pt x="411480" y="316229"/>
                  </a:lnTo>
                  <a:lnTo>
                    <a:pt x="415290" y="316229"/>
                  </a:lnTo>
                  <a:lnTo>
                    <a:pt x="415290" y="311149"/>
                  </a:lnTo>
                  <a:close/>
                </a:path>
                <a:path w="415289" h="341629">
                  <a:moveTo>
                    <a:pt x="3810" y="316229"/>
                  </a:moveTo>
                  <a:lnTo>
                    <a:pt x="0" y="31622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6229"/>
                  </a:lnTo>
                  <a:close/>
                </a:path>
                <a:path w="415289" h="341629">
                  <a:moveTo>
                    <a:pt x="415290" y="316229"/>
                  </a:moveTo>
                  <a:lnTo>
                    <a:pt x="411480" y="316229"/>
                  </a:lnTo>
                  <a:lnTo>
                    <a:pt x="411480" y="323849"/>
                  </a:lnTo>
                  <a:lnTo>
                    <a:pt x="415290" y="323849"/>
                  </a:lnTo>
                  <a:lnTo>
                    <a:pt x="415290" y="316229"/>
                  </a:lnTo>
                  <a:close/>
                </a:path>
                <a:path w="415289" h="341629">
                  <a:moveTo>
                    <a:pt x="415290" y="323849"/>
                  </a:moveTo>
                  <a:lnTo>
                    <a:pt x="411480" y="323849"/>
                  </a:lnTo>
                  <a:lnTo>
                    <a:pt x="411480" y="328929"/>
                  </a:lnTo>
                  <a:lnTo>
                    <a:pt x="412750" y="328929"/>
                  </a:lnTo>
                  <a:lnTo>
                    <a:pt x="412750" y="327659"/>
                  </a:lnTo>
                  <a:lnTo>
                    <a:pt x="414020" y="327659"/>
                  </a:lnTo>
                  <a:lnTo>
                    <a:pt x="414020" y="326389"/>
                  </a:lnTo>
                  <a:lnTo>
                    <a:pt x="415290" y="326389"/>
                  </a:lnTo>
                  <a:lnTo>
                    <a:pt x="415290" y="323849"/>
                  </a:lnTo>
                  <a:close/>
                </a:path>
                <a:path w="415289" h="341629">
                  <a:moveTo>
                    <a:pt x="3810" y="323849"/>
                  </a:moveTo>
                  <a:lnTo>
                    <a:pt x="0" y="323849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3849"/>
                  </a:lnTo>
                  <a:close/>
                </a:path>
                <a:path w="415289" h="341629">
                  <a:moveTo>
                    <a:pt x="398780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80" y="341629"/>
                  </a:lnTo>
                  <a:lnTo>
                    <a:pt x="398780" y="340359"/>
                  </a:lnTo>
                  <a:close/>
                </a:path>
                <a:path w="415289" h="341629">
                  <a:moveTo>
                    <a:pt x="400050" y="339089"/>
                  </a:moveTo>
                  <a:lnTo>
                    <a:pt x="16510" y="339089"/>
                  </a:lnTo>
                  <a:lnTo>
                    <a:pt x="16510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5289" h="341629">
                  <a:moveTo>
                    <a:pt x="401320" y="337819"/>
                  </a:moveTo>
                  <a:lnTo>
                    <a:pt x="15240" y="337819"/>
                  </a:lnTo>
                  <a:lnTo>
                    <a:pt x="15240" y="339089"/>
                  </a:lnTo>
                  <a:lnTo>
                    <a:pt x="401320" y="339089"/>
                  </a:lnTo>
                  <a:lnTo>
                    <a:pt x="401320" y="337819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381249" y="384175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97510" y="1269"/>
                  </a:moveTo>
                  <a:lnTo>
                    <a:pt x="11430" y="1269"/>
                  </a:lnTo>
                  <a:lnTo>
                    <a:pt x="1143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07669" h="334010">
                  <a:moveTo>
                    <a:pt x="396239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69" h="334010">
                  <a:moveTo>
                    <a:pt x="398780" y="2540"/>
                  </a:moveTo>
                  <a:lnTo>
                    <a:pt x="10160" y="2540"/>
                  </a:lnTo>
                  <a:lnTo>
                    <a:pt x="10160" y="3810"/>
                  </a:lnTo>
                  <a:lnTo>
                    <a:pt x="398780" y="3810"/>
                  </a:lnTo>
                  <a:lnTo>
                    <a:pt x="398780" y="2540"/>
                  </a:lnTo>
                  <a:close/>
                </a:path>
                <a:path w="407669" h="334010">
                  <a:moveTo>
                    <a:pt x="3810" y="8890"/>
                  </a:moveTo>
                  <a:lnTo>
                    <a:pt x="2539" y="8890"/>
                  </a:lnTo>
                  <a:lnTo>
                    <a:pt x="2539" y="10160"/>
                  </a:lnTo>
                  <a:lnTo>
                    <a:pt x="1269" y="10160"/>
                  </a:lnTo>
                  <a:lnTo>
                    <a:pt x="1269" y="11430"/>
                  </a:lnTo>
                  <a:lnTo>
                    <a:pt x="0" y="1143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407669" h="334010">
                  <a:moveTo>
                    <a:pt x="405129" y="8890"/>
                  </a:moveTo>
                  <a:lnTo>
                    <a:pt x="403860" y="8890"/>
                  </a:lnTo>
                  <a:lnTo>
                    <a:pt x="403860" y="15239"/>
                  </a:lnTo>
                  <a:lnTo>
                    <a:pt x="407669" y="15239"/>
                  </a:lnTo>
                  <a:lnTo>
                    <a:pt x="407669" y="11430"/>
                  </a:lnTo>
                  <a:lnTo>
                    <a:pt x="406400" y="11430"/>
                  </a:lnTo>
                  <a:lnTo>
                    <a:pt x="406400" y="10160"/>
                  </a:lnTo>
                  <a:lnTo>
                    <a:pt x="405129" y="10160"/>
                  </a:lnTo>
                  <a:lnTo>
                    <a:pt x="405129" y="8890"/>
                  </a:lnTo>
                  <a:close/>
                </a:path>
                <a:path w="407669" h="33401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407669" h="334010">
                  <a:moveTo>
                    <a:pt x="407669" y="15240"/>
                  </a:moveTo>
                  <a:lnTo>
                    <a:pt x="403860" y="15240"/>
                  </a:lnTo>
                  <a:lnTo>
                    <a:pt x="403860" y="21589"/>
                  </a:lnTo>
                  <a:lnTo>
                    <a:pt x="407669" y="21589"/>
                  </a:lnTo>
                  <a:lnTo>
                    <a:pt x="407669" y="15240"/>
                  </a:lnTo>
                  <a:close/>
                </a:path>
                <a:path w="407669" h="33401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407669" h="334010">
                  <a:moveTo>
                    <a:pt x="407669" y="21590"/>
                  </a:moveTo>
                  <a:lnTo>
                    <a:pt x="403860" y="21590"/>
                  </a:lnTo>
                  <a:lnTo>
                    <a:pt x="403860" y="27939"/>
                  </a:lnTo>
                  <a:lnTo>
                    <a:pt x="407669" y="27939"/>
                  </a:lnTo>
                  <a:lnTo>
                    <a:pt x="407669" y="21590"/>
                  </a:lnTo>
                  <a:close/>
                </a:path>
                <a:path w="407669" h="33401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407669" h="334010">
                  <a:moveTo>
                    <a:pt x="407669" y="27940"/>
                  </a:moveTo>
                  <a:lnTo>
                    <a:pt x="403860" y="27940"/>
                  </a:lnTo>
                  <a:lnTo>
                    <a:pt x="403860" y="34289"/>
                  </a:lnTo>
                  <a:lnTo>
                    <a:pt x="407669" y="34289"/>
                  </a:lnTo>
                  <a:lnTo>
                    <a:pt x="407669" y="27940"/>
                  </a:lnTo>
                  <a:close/>
                </a:path>
                <a:path w="407669" h="33401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407669" h="334010">
                  <a:moveTo>
                    <a:pt x="407669" y="34290"/>
                  </a:moveTo>
                  <a:lnTo>
                    <a:pt x="403860" y="34290"/>
                  </a:lnTo>
                  <a:lnTo>
                    <a:pt x="403860" y="40639"/>
                  </a:lnTo>
                  <a:lnTo>
                    <a:pt x="407669" y="40639"/>
                  </a:lnTo>
                  <a:lnTo>
                    <a:pt x="407669" y="34290"/>
                  </a:lnTo>
                  <a:close/>
                </a:path>
                <a:path w="407669" h="33401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407669" h="334010">
                  <a:moveTo>
                    <a:pt x="407669" y="40640"/>
                  </a:moveTo>
                  <a:lnTo>
                    <a:pt x="403860" y="40640"/>
                  </a:lnTo>
                  <a:lnTo>
                    <a:pt x="403860" y="46989"/>
                  </a:lnTo>
                  <a:lnTo>
                    <a:pt x="407669" y="46989"/>
                  </a:lnTo>
                  <a:lnTo>
                    <a:pt x="407669" y="40640"/>
                  </a:lnTo>
                  <a:close/>
                </a:path>
                <a:path w="407669" h="33401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07669" h="334010">
                  <a:moveTo>
                    <a:pt x="407669" y="46990"/>
                  </a:moveTo>
                  <a:lnTo>
                    <a:pt x="403860" y="46990"/>
                  </a:lnTo>
                  <a:lnTo>
                    <a:pt x="403860" y="53339"/>
                  </a:lnTo>
                  <a:lnTo>
                    <a:pt x="407669" y="53339"/>
                  </a:lnTo>
                  <a:lnTo>
                    <a:pt x="407669" y="46990"/>
                  </a:lnTo>
                  <a:close/>
                </a:path>
                <a:path w="407669" h="33401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407669" h="334010">
                  <a:moveTo>
                    <a:pt x="407669" y="53340"/>
                  </a:moveTo>
                  <a:lnTo>
                    <a:pt x="403860" y="53340"/>
                  </a:lnTo>
                  <a:lnTo>
                    <a:pt x="403860" y="59689"/>
                  </a:lnTo>
                  <a:lnTo>
                    <a:pt x="407669" y="59689"/>
                  </a:lnTo>
                  <a:lnTo>
                    <a:pt x="407669" y="53340"/>
                  </a:lnTo>
                  <a:close/>
                </a:path>
                <a:path w="407669" h="334010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90"/>
                  </a:lnTo>
                  <a:close/>
                </a:path>
                <a:path w="407669" h="334010">
                  <a:moveTo>
                    <a:pt x="407669" y="59690"/>
                  </a:moveTo>
                  <a:lnTo>
                    <a:pt x="403860" y="59690"/>
                  </a:lnTo>
                  <a:lnTo>
                    <a:pt x="403860" y="66039"/>
                  </a:lnTo>
                  <a:lnTo>
                    <a:pt x="407669" y="66039"/>
                  </a:lnTo>
                  <a:lnTo>
                    <a:pt x="407669" y="59690"/>
                  </a:lnTo>
                  <a:close/>
                </a:path>
                <a:path w="407669" h="334010">
                  <a:moveTo>
                    <a:pt x="3810" y="66040"/>
                  </a:moveTo>
                  <a:lnTo>
                    <a:pt x="0" y="66040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6040"/>
                  </a:lnTo>
                  <a:close/>
                </a:path>
                <a:path w="407669" h="334010">
                  <a:moveTo>
                    <a:pt x="407669" y="66040"/>
                  </a:moveTo>
                  <a:lnTo>
                    <a:pt x="403860" y="66040"/>
                  </a:lnTo>
                  <a:lnTo>
                    <a:pt x="403860" y="71119"/>
                  </a:lnTo>
                  <a:lnTo>
                    <a:pt x="407669" y="71119"/>
                  </a:lnTo>
                  <a:lnTo>
                    <a:pt x="407669" y="66040"/>
                  </a:lnTo>
                  <a:close/>
                </a:path>
                <a:path w="407669" h="334010">
                  <a:moveTo>
                    <a:pt x="3810" y="71120"/>
                  </a:moveTo>
                  <a:lnTo>
                    <a:pt x="0" y="7112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1120"/>
                  </a:lnTo>
                  <a:close/>
                </a:path>
                <a:path w="407669" h="334010">
                  <a:moveTo>
                    <a:pt x="407669" y="71120"/>
                  </a:moveTo>
                  <a:lnTo>
                    <a:pt x="403860" y="71120"/>
                  </a:lnTo>
                  <a:lnTo>
                    <a:pt x="403860" y="78739"/>
                  </a:lnTo>
                  <a:lnTo>
                    <a:pt x="407669" y="78739"/>
                  </a:lnTo>
                  <a:lnTo>
                    <a:pt x="407669" y="71120"/>
                  </a:lnTo>
                  <a:close/>
                </a:path>
                <a:path w="407669" h="334010">
                  <a:moveTo>
                    <a:pt x="381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78740"/>
                  </a:lnTo>
                  <a:close/>
                </a:path>
                <a:path w="407669" h="334010">
                  <a:moveTo>
                    <a:pt x="407669" y="78740"/>
                  </a:moveTo>
                  <a:lnTo>
                    <a:pt x="403860" y="78740"/>
                  </a:lnTo>
                  <a:lnTo>
                    <a:pt x="403860" y="85089"/>
                  </a:lnTo>
                  <a:lnTo>
                    <a:pt x="407669" y="85089"/>
                  </a:lnTo>
                  <a:lnTo>
                    <a:pt x="407669" y="78740"/>
                  </a:lnTo>
                  <a:close/>
                </a:path>
                <a:path w="407669" h="334010">
                  <a:moveTo>
                    <a:pt x="3810" y="85090"/>
                  </a:moveTo>
                  <a:lnTo>
                    <a:pt x="0" y="8509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85090"/>
                  </a:lnTo>
                  <a:close/>
                </a:path>
                <a:path w="407669" h="334010">
                  <a:moveTo>
                    <a:pt x="407669" y="85090"/>
                  </a:moveTo>
                  <a:lnTo>
                    <a:pt x="403860" y="85090"/>
                  </a:lnTo>
                  <a:lnTo>
                    <a:pt x="403860" y="140969"/>
                  </a:lnTo>
                  <a:lnTo>
                    <a:pt x="407669" y="140969"/>
                  </a:lnTo>
                  <a:lnTo>
                    <a:pt x="407669" y="85090"/>
                  </a:lnTo>
                  <a:close/>
                </a:path>
                <a:path w="407669" h="334010">
                  <a:moveTo>
                    <a:pt x="3810" y="140970"/>
                  </a:moveTo>
                  <a:lnTo>
                    <a:pt x="0" y="140970"/>
                  </a:lnTo>
                  <a:lnTo>
                    <a:pt x="0" y="180339"/>
                  </a:lnTo>
                  <a:lnTo>
                    <a:pt x="3810" y="180339"/>
                  </a:lnTo>
                  <a:lnTo>
                    <a:pt x="3810" y="140970"/>
                  </a:lnTo>
                  <a:close/>
                </a:path>
                <a:path w="407669" h="334010">
                  <a:moveTo>
                    <a:pt x="407669" y="140970"/>
                  </a:moveTo>
                  <a:lnTo>
                    <a:pt x="403860" y="140970"/>
                  </a:lnTo>
                  <a:lnTo>
                    <a:pt x="403860" y="180339"/>
                  </a:lnTo>
                  <a:lnTo>
                    <a:pt x="407669" y="180339"/>
                  </a:lnTo>
                  <a:lnTo>
                    <a:pt x="407669" y="140970"/>
                  </a:lnTo>
                  <a:close/>
                </a:path>
                <a:path w="407669" h="334010">
                  <a:moveTo>
                    <a:pt x="3810" y="180340"/>
                  </a:moveTo>
                  <a:lnTo>
                    <a:pt x="0" y="18034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180340"/>
                  </a:lnTo>
                  <a:close/>
                </a:path>
                <a:path w="407669" h="334010">
                  <a:moveTo>
                    <a:pt x="407669" y="180340"/>
                  </a:moveTo>
                  <a:lnTo>
                    <a:pt x="403860" y="180340"/>
                  </a:lnTo>
                  <a:lnTo>
                    <a:pt x="403860" y="248919"/>
                  </a:lnTo>
                  <a:lnTo>
                    <a:pt x="407669" y="248919"/>
                  </a:lnTo>
                  <a:lnTo>
                    <a:pt x="407669" y="180340"/>
                  </a:lnTo>
                  <a:close/>
                </a:path>
                <a:path w="407669" h="334010">
                  <a:moveTo>
                    <a:pt x="381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20"/>
                  </a:lnTo>
                  <a:close/>
                </a:path>
                <a:path w="407669" h="334010">
                  <a:moveTo>
                    <a:pt x="407669" y="248920"/>
                  </a:moveTo>
                  <a:lnTo>
                    <a:pt x="403860" y="248920"/>
                  </a:lnTo>
                  <a:lnTo>
                    <a:pt x="403860" y="255269"/>
                  </a:lnTo>
                  <a:lnTo>
                    <a:pt x="407669" y="255269"/>
                  </a:lnTo>
                  <a:lnTo>
                    <a:pt x="407669" y="248920"/>
                  </a:lnTo>
                  <a:close/>
                </a:path>
                <a:path w="407669" h="334010">
                  <a:moveTo>
                    <a:pt x="3810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5270"/>
                  </a:lnTo>
                  <a:close/>
                </a:path>
                <a:path w="407669" h="334010">
                  <a:moveTo>
                    <a:pt x="407669" y="255270"/>
                  </a:moveTo>
                  <a:lnTo>
                    <a:pt x="403860" y="255270"/>
                  </a:lnTo>
                  <a:lnTo>
                    <a:pt x="403860" y="262889"/>
                  </a:lnTo>
                  <a:lnTo>
                    <a:pt x="407669" y="262889"/>
                  </a:lnTo>
                  <a:lnTo>
                    <a:pt x="407669" y="255270"/>
                  </a:lnTo>
                  <a:close/>
                </a:path>
                <a:path w="407669" h="33401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407669" h="334010">
                  <a:moveTo>
                    <a:pt x="407669" y="262890"/>
                  </a:moveTo>
                  <a:lnTo>
                    <a:pt x="403860" y="262890"/>
                  </a:lnTo>
                  <a:lnTo>
                    <a:pt x="403860" y="269239"/>
                  </a:lnTo>
                  <a:lnTo>
                    <a:pt x="407669" y="269239"/>
                  </a:lnTo>
                  <a:lnTo>
                    <a:pt x="407669" y="262890"/>
                  </a:lnTo>
                  <a:close/>
                </a:path>
                <a:path w="407669" h="334010">
                  <a:moveTo>
                    <a:pt x="3810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9240"/>
                  </a:lnTo>
                  <a:close/>
                </a:path>
                <a:path w="407669" h="334010">
                  <a:moveTo>
                    <a:pt x="407669" y="269240"/>
                  </a:moveTo>
                  <a:lnTo>
                    <a:pt x="403860" y="269240"/>
                  </a:lnTo>
                  <a:lnTo>
                    <a:pt x="403860" y="274319"/>
                  </a:lnTo>
                  <a:lnTo>
                    <a:pt x="407669" y="274319"/>
                  </a:lnTo>
                  <a:lnTo>
                    <a:pt x="407669" y="269240"/>
                  </a:lnTo>
                  <a:close/>
                </a:path>
                <a:path w="407669" h="334010">
                  <a:moveTo>
                    <a:pt x="381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20"/>
                  </a:lnTo>
                  <a:close/>
                </a:path>
                <a:path w="407669" h="334010">
                  <a:moveTo>
                    <a:pt x="407669" y="274320"/>
                  </a:moveTo>
                  <a:lnTo>
                    <a:pt x="403860" y="274320"/>
                  </a:lnTo>
                  <a:lnTo>
                    <a:pt x="403860" y="280669"/>
                  </a:lnTo>
                  <a:lnTo>
                    <a:pt x="407669" y="280669"/>
                  </a:lnTo>
                  <a:lnTo>
                    <a:pt x="407669" y="274320"/>
                  </a:lnTo>
                  <a:close/>
                </a:path>
                <a:path w="407669" h="334010">
                  <a:moveTo>
                    <a:pt x="381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0670"/>
                  </a:lnTo>
                  <a:close/>
                </a:path>
                <a:path w="407669" h="334010">
                  <a:moveTo>
                    <a:pt x="407669" y="280670"/>
                  </a:moveTo>
                  <a:lnTo>
                    <a:pt x="403860" y="280670"/>
                  </a:lnTo>
                  <a:lnTo>
                    <a:pt x="403860" y="288289"/>
                  </a:lnTo>
                  <a:lnTo>
                    <a:pt x="407669" y="288289"/>
                  </a:lnTo>
                  <a:lnTo>
                    <a:pt x="407669" y="280670"/>
                  </a:lnTo>
                  <a:close/>
                </a:path>
                <a:path w="407669" h="334010">
                  <a:moveTo>
                    <a:pt x="381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8290"/>
                  </a:lnTo>
                  <a:close/>
                </a:path>
                <a:path w="407669" h="334010">
                  <a:moveTo>
                    <a:pt x="407669" y="288290"/>
                  </a:moveTo>
                  <a:lnTo>
                    <a:pt x="403860" y="288290"/>
                  </a:lnTo>
                  <a:lnTo>
                    <a:pt x="403860" y="293369"/>
                  </a:lnTo>
                  <a:lnTo>
                    <a:pt x="407669" y="293369"/>
                  </a:lnTo>
                  <a:lnTo>
                    <a:pt x="407669" y="288290"/>
                  </a:lnTo>
                  <a:close/>
                </a:path>
                <a:path w="407669" h="334010">
                  <a:moveTo>
                    <a:pt x="381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3370"/>
                  </a:lnTo>
                  <a:close/>
                </a:path>
                <a:path w="407669" h="334010">
                  <a:moveTo>
                    <a:pt x="407669" y="293370"/>
                  </a:moveTo>
                  <a:lnTo>
                    <a:pt x="403860" y="293370"/>
                  </a:lnTo>
                  <a:lnTo>
                    <a:pt x="403860" y="300989"/>
                  </a:lnTo>
                  <a:lnTo>
                    <a:pt x="407669" y="300989"/>
                  </a:lnTo>
                  <a:lnTo>
                    <a:pt x="407669" y="293370"/>
                  </a:lnTo>
                  <a:close/>
                </a:path>
                <a:path w="407669" h="33401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07669" h="334010">
                  <a:moveTo>
                    <a:pt x="407669" y="300990"/>
                  </a:moveTo>
                  <a:lnTo>
                    <a:pt x="403860" y="300990"/>
                  </a:lnTo>
                  <a:lnTo>
                    <a:pt x="403860" y="307339"/>
                  </a:lnTo>
                  <a:lnTo>
                    <a:pt x="407669" y="307339"/>
                  </a:lnTo>
                  <a:lnTo>
                    <a:pt x="407669" y="300990"/>
                  </a:lnTo>
                  <a:close/>
                </a:path>
                <a:path w="407669" h="334010">
                  <a:moveTo>
                    <a:pt x="3810" y="307340"/>
                  </a:moveTo>
                  <a:lnTo>
                    <a:pt x="0" y="307340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7340"/>
                  </a:lnTo>
                  <a:close/>
                </a:path>
                <a:path w="407669" h="334010">
                  <a:moveTo>
                    <a:pt x="407669" y="307340"/>
                  </a:moveTo>
                  <a:lnTo>
                    <a:pt x="403860" y="307340"/>
                  </a:lnTo>
                  <a:lnTo>
                    <a:pt x="403860" y="312419"/>
                  </a:lnTo>
                  <a:lnTo>
                    <a:pt x="407669" y="312419"/>
                  </a:lnTo>
                  <a:lnTo>
                    <a:pt x="407669" y="307340"/>
                  </a:lnTo>
                  <a:close/>
                </a:path>
                <a:path w="407669" h="334010">
                  <a:moveTo>
                    <a:pt x="3810" y="312420"/>
                  </a:moveTo>
                  <a:lnTo>
                    <a:pt x="0" y="31242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2420"/>
                  </a:lnTo>
                  <a:close/>
                </a:path>
                <a:path w="407669" h="334010">
                  <a:moveTo>
                    <a:pt x="407669" y="312420"/>
                  </a:moveTo>
                  <a:lnTo>
                    <a:pt x="403860" y="312420"/>
                  </a:lnTo>
                  <a:lnTo>
                    <a:pt x="403860" y="320039"/>
                  </a:lnTo>
                  <a:lnTo>
                    <a:pt x="407669" y="320039"/>
                  </a:lnTo>
                  <a:lnTo>
                    <a:pt x="407669" y="312420"/>
                  </a:lnTo>
                  <a:close/>
                </a:path>
                <a:path w="407669" h="334010">
                  <a:moveTo>
                    <a:pt x="3810" y="320040"/>
                  </a:moveTo>
                  <a:lnTo>
                    <a:pt x="0" y="320040"/>
                  </a:lnTo>
                  <a:lnTo>
                    <a:pt x="0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0040"/>
                  </a:lnTo>
                  <a:close/>
                </a:path>
                <a:path w="407669" h="334010">
                  <a:moveTo>
                    <a:pt x="407669" y="320040"/>
                  </a:moveTo>
                  <a:lnTo>
                    <a:pt x="403860" y="320040"/>
                  </a:lnTo>
                  <a:lnTo>
                    <a:pt x="403860" y="326389"/>
                  </a:lnTo>
                  <a:lnTo>
                    <a:pt x="407669" y="326389"/>
                  </a:lnTo>
                  <a:lnTo>
                    <a:pt x="407669" y="320040"/>
                  </a:lnTo>
                  <a:close/>
                </a:path>
                <a:path w="407669" h="334010">
                  <a:moveTo>
                    <a:pt x="400050" y="331469"/>
                  </a:moveTo>
                  <a:lnTo>
                    <a:pt x="8889" y="331469"/>
                  </a:lnTo>
                  <a:lnTo>
                    <a:pt x="8889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  <a:path w="407669" h="334010">
                  <a:moveTo>
                    <a:pt x="401319" y="330200"/>
                  </a:moveTo>
                  <a:lnTo>
                    <a:pt x="7619" y="330200"/>
                  </a:lnTo>
                  <a:lnTo>
                    <a:pt x="7619" y="331469"/>
                  </a:lnTo>
                  <a:lnTo>
                    <a:pt x="401319" y="331469"/>
                  </a:lnTo>
                  <a:lnTo>
                    <a:pt x="401319" y="330200"/>
                  </a:lnTo>
                  <a:close/>
                </a:path>
                <a:path w="407669" h="334010">
                  <a:moveTo>
                    <a:pt x="406400" y="326390"/>
                  </a:moveTo>
                  <a:lnTo>
                    <a:pt x="403860" y="326390"/>
                  </a:lnTo>
                  <a:lnTo>
                    <a:pt x="403860" y="327660"/>
                  </a:lnTo>
                  <a:lnTo>
                    <a:pt x="406400" y="327660"/>
                  </a:lnTo>
                  <a:lnTo>
                    <a:pt x="406400" y="326390"/>
                  </a:lnTo>
                  <a:close/>
                </a:path>
                <a:path w="407669" h="334010">
                  <a:moveTo>
                    <a:pt x="398780" y="332740"/>
                  </a:moveTo>
                  <a:lnTo>
                    <a:pt x="10160" y="332740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740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385059" y="384556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09" y="3809"/>
                  </a:moveTo>
                  <a:lnTo>
                    <a:pt x="1269" y="3809"/>
                  </a:lnTo>
                  <a:lnTo>
                    <a:pt x="1269" y="5079"/>
                  </a:lnTo>
                  <a:lnTo>
                    <a:pt x="3809" y="5079"/>
                  </a:lnTo>
                  <a:lnTo>
                    <a:pt x="3809" y="3809"/>
                  </a:lnTo>
                  <a:close/>
                </a:path>
                <a:path w="400050" h="326389">
                  <a:moveTo>
                    <a:pt x="400050" y="3809"/>
                  </a:moveTo>
                  <a:lnTo>
                    <a:pt x="396239" y="3809"/>
                  </a:lnTo>
                  <a:lnTo>
                    <a:pt x="396239" y="5079"/>
                  </a:lnTo>
                  <a:lnTo>
                    <a:pt x="400050" y="5079"/>
                  </a:lnTo>
                  <a:lnTo>
                    <a:pt x="400050" y="3809"/>
                  </a:lnTo>
                  <a:close/>
                </a:path>
                <a:path w="400050" h="326389">
                  <a:moveTo>
                    <a:pt x="398779" y="2539"/>
                  </a:moveTo>
                  <a:lnTo>
                    <a:pt x="2539" y="2539"/>
                  </a:lnTo>
                  <a:lnTo>
                    <a:pt x="2539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00050" h="326389">
                  <a:moveTo>
                    <a:pt x="397509" y="1269"/>
                  </a:moveTo>
                  <a:lnTo>
                    <a:pt x="3809" y="1269"/>
                  </a:lnTo>
                  <a:lnTo>
                    <a:pt x="380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00050" h="326389">
                  <a:moveTo>
                    <a:pt x="39623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0050" h="326389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400050" h="326389">
                  <a:moveTo>
                    <a:pt x="400050" y="5080"/>
                  </a:moveTo>
                  <a:lnTo>
                    <a:pt x="396239" y="5080"/>
                  </a:lnTo>
                  <a:lnTo>
                    <a:pt x="396239" y="11429"/>
                  </a:lnTo>
                  <a:lnTo>
                    <a:pt x="400050" y="11429"/>
                  </a:lnTo>
                  <a:lnTo>
                    <a:pt x="400050" y="5080"/>
                  </a:lnTo>
                  <a:close/>
                </a:path>
                <a:path w="400050" h="326389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400050" h="326389">
                  <a:moveTo>
                    <a:pt x="400050" y="11430"/>
                  </a:moveTo>
                  <a:lnTo>
                    <a:pt x="396239" y="11430"/>
                  </a:lnTo>
                  <a:lnTo>
                    <a:pt x="396239" y="17779"/>
                  </a:lnTo>
                  <a:lnTo>
                    <a:pt x="400050" y="17779"/>
                  </a:lnTo>
                  <a:lnTo>
                    <a:pt x="400050" y="11430"/>
                  </a:lnTo>
                  <a:close/>
                </a:path>
                <a:path w="400050" h="326389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400050" h="326389">
                  <a:moveTo>
                    <a:pt x="400050" y="17780"/>
                  </a:moveTo>
                  <a:lnTo>
                    <a:pt x="396239" y="17780"/>
                  </a:lnTo>
                  <a:lnTo>
                    <a:pt x="396239" y="24129"/>
                  </a:lnTo>
                  <a:lnTo>
                    <a:pt x="400050" y="24129"/>
                  </a:lnTo>
                  <a:lnTo>
                    <a:pt x="400050" y="17780"/>
                  </a:lnTo>
                  <a:close/>
                </a:path>
                <a:path w="400050" h="326389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400050" h="326389">
                  <a:moveTo>
                    <a:pt x="400050" y="24130"/>
                  </a:moveTo>
                  <a:lnTo>
                    <a:pt x="396239" y="24130"/>
                  </a:lnTo>
                  <a:lnTo>
                    <a:pt x="396239" y="30479"/>
                  </a:lnTo>
                  <a:lnTo>
                    <a:pt x="400050" y="30479"/>
                  </a:lnTo>
                  <a:lnTo>
                    <a:pt x="400050" y="24130"/>
                  </a:lnTo>
                  <a:close/>
                </a:path>
                <a:path w="400050" h="326389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400050" h="326389">
                  <a:moveTo>
                    <a:pt x="400050" y="30480"/>
                  </a:moveTo>
                  <a:lnTo>
                    <a:pt x="396239" y="30480"/>
                  </a:lnTo>
                  <a:lnTo>
                    <a:pt x="396239" y="36829"/>
                  </a:lnTo>
                  <a:lnTo>
                    <a:pt x="400050" y="36829"/>
                  </a:lnTo>
                  <a:lnTo>
                    <a:pt x="400050" y="30480"/>
                  </a:lnTo>
                  <a:close/>
                </a:path>
                <a:path w="400050" h="326389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400050" h="326389">
                  <a:moveTo>
                    <a:pt x="400050" y="36830"/>
                  </a:moveTo>
                  <a:lnTo>
                    <a:pt x="396239" y="36830"/>
                  </a:lnTo>
                  <a:lnTo>
                    <a:pt x="396239" y="43179"/>
                  </a:lnTo>
                  <a:lnTo>
                    <a:pt x="400050" y="43179"/>
                  </a:lnTo>
                  <a:lnTo>
                    <a:pt x="400050" y="36830"/>
                  </a:lnTo>
                  <a:close/>
                </a:path>
                <a:path w="400050" h="326389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00050" h="326389">
                  <a:moveTo>
                    <a:pt x="400050" y="43180"/>
                  </a:moveTo>
                  <a:lnTo>
                    <a:pt x="396239" y="43180"/>
                  </a:lnTo>
                  <a:lnTo>
                    <a:pt x="396239" y="49529"/>
                  </a:lnTo>
                  <a:lnTo>
                    <a:pt x="400050" y="49529"/>
                  </a:lnTo>
                  <a:lnTo>
                    <a:pt x="400050" y="43180"/>
                  </a:lnTo>
                  <a:close/>
                </a:path>
                <a:path w="400050" h="326389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400050" h="326389">
                  <a:moveTo>
                    <a:pt x="400050" y="49530"/>
                  </a:moveTo>
                  <a:lnTo>
                    <a:pt x="396239" y="49530"/>
                  </a:lnTo>
                  <a:lnTo>
                    <a:pt x="396239" y="55879"/>
                  </a:lnTo>
                  <a:lnTo>
                    <a:pt x="400050" y="55879"/>
                  </a:lnTo>
                  <a:lnTo>
                    <a:pt x="400050" y="49530"/>
                  </a:lnTo>
                  <a:close/>
                </a:path>
                <a:path w="400050" h="326389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00050" h="326389">
                  <a:moveTo>
                    <a:pt x="400050" y="55880"/>
                  </a:moveTo>
                  <a:lnTo>
                    <a:pt x="396239" y="55880"/>
                  </a:lnTo>
                  <a:lnTo>
                    <a:pt x="396239" y="62229"/>
                  </a:lnTo>
                  <a:lnTo>
                    <a:pt x="400050" y="62229"/>
                  </a:lnTo>
                  <a:lnTo>
                    <a:pt x="400050" y="55880"/>
                  </a:lnTo>
                  <a:close/>
                </a:path>
                <a:path w="400050" h="326389">
                  <a:moveTo>
                    <a:pt x="3809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62230"/>
                  </a:lnTo>
                  <a:close/>
                </a:path>
                <a:path w="400050" h="326389">
                  <a:moveTo>
                    <a:pt x="400050" y="62230"/>
                  </a:moveTo>
                  <a:lnTo>
                    <a:pt x="396239" y="62230"/>
                  </a:lnTo>
                  <a:lnTo>
                    <a:pt x="396239" y="67309"/>
                  </a:lnTo>
                  <a:lnTo>
                    <a:pt x="400050" y="67309"/>
                  </a:lnTo>
                  <a:lnTo>
                    <a:pt x="400050" y="62230"/>
                  </a:lnTo>
                  <a:close/>
                </a:path>
                <a:path w="400050" h="326389">
                  <a:moveTo>
                    <a:pt x="3809" y="67310"/>
                  </a:moveTo>
                  <a:lnTo>
                    <a:pt x="0" y="6731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7310"/>
                  </a:lnTo>
                  <a:close/>
                </a:path>
                <a:path w="400050" h="326389">
                  <a:moveTo>
                    <a:pt x="400050" y="67310"/>
                  </a:moveTo>
                  <a:lnTo>
                    <a:pt x="396239" y="67310"/>
                  </a:lnTo>
                  <a:lnTo>
                    <a:pt x="396239" y="74929"/>
                  </a:lnTo>
                  <a:lnTo>
                    <a:pt x="400050" y="74929"/>
                  </a:lnTo>
                  <a:lnTo>
                    <a:pt x="400050" y="67310"/>
                  </a:lnTo>
                  <a:close/>
                </a:path>
                <a:path w="400050" h="326389">
                  <a:moveTo>
                    <a:pt x="380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4930"/>
                  </a:lnTo>
                  <a:close/>
                </a:path>
                <a:path w="400050" h="326389">
                  <a:moveTo>
                    <a:pt x="400050" y="74930"/>
                  </a:moveTo>
                  <a:lnTo>
                    <a:pt x="396239" y="74930"/>
                  </a:lnTo>
                  <a:lnTo>
                    <a:pt x="396239" y="81279"/>
                  </a:lnTo>
                  <a:lnTo>
                    <a:pt x="400050" y="81279"/>
                  </a:lnTo>
                  <a:lnTo>
                    <a:pt x="400050" y="74930"/>
                  </a:lnTo>
                  <a:close/>
                </a:path>
                <a:path w="400050" h="326389">
                  <a:moveTo>
                    <a:pt x="3809" y="81280"/>
                  </a:moveTo>
                  <a:lnTo>
                    <a:pt x="0" y="8128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81280"/>
                  </a:lnTo>
                  <a:close/>
                </a:path>
                <a:path w="400050" h="326389">
                  <a:moveTo>
                    <a:pt x="400050" y="81280"/>
                  </a:moveTo>
                  <a:lnTo>
                    <a:pt x="396239" y="81280"/>
                  </a:lnTo>
                  <a:lnTo>
                    <a:pt x="396239" y="137159"/>
                  </a:lnTo>
                  <a:lnTo>
                    <a:pt x="400050" y="137159"/>
                  </a:lnTo>
                  <a:lnTo>
                    <a:pt x="400050" y="81280"/>
                  </a:lnTo>
                  <a:close/>
                </a:path>
                <a:path w="400050" h="326389">
                  <a:moveTo>
                    <a:pt x="3809" y="137160"/>
                  </a:moveTo>
                  <a:lnTo>
                    <a:pt x="0" y="137160"/>
                  </a:lnTo>
                  <a:lnTo>
                    <a:pt x="0" y="176529"/>
                  </a:lnTo>
                  <a:lnTo>
                    <a:pt x="3809" y="176529"/>
                  </a:lnTo>
                  <a:lnTo>
                    <a:pt x="3809" y="137160"/>
                  </a:lnTo>
                  <a:close/>
                </a:path>
                <a:path w="400050" h="326389">
                  <a:moveTo>
                    <a:pt x="400050" y="137160"/>
                  </a:moveTo>
                  <a:lnTo>
                    <a:pt x="396239" y="137160"/>
                  </a:lnTo>
                  <a:lnTo>
                    <a:pt x="396239" y="176529"/>
                  </a:lnTo>
                  <a:lnTo>
                    <a:pt x="400050" y="176529"/>
                  </a:lnTo>
                  <a:lnTo>
                    <a:pt x="400050" y="137160"/>
                  </a:lnTo>
                  <a:close/>
                </a:path>
                <a:path w="400050" h="326389">
                  <a:moveTo>
                    <a:pt x="3809" y="176530"/>
                  </a:moveTo>
                  <a:lnTo>
                    <a:pt x="0" y="17653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176530"/>
                  </a:lnTo>
                  <a:close/>
                </a:path>
                <a:path w="400050" h="326389">
                  <a:moveTo>
                    <a:pt x="400050" y="176530"/>
                  </a:moveTo>
                  <a:lnTo>
                    <a:pt x="396239" y="176530"/>
                  </a:lnTo>
                  <a:lnTo>
                    <a:pt x="396239" y="245109"/>
                  </a:lnTo>
                  <a:lnTo>
                    <a:pt x="400050" y="245109"/>
                  </a:lnTo>
                  <a:lnTo>
                    <a:pt x="400050" y="176530"/>
                  </a:lnTo>
                  <a:close/>
                </a:path>
                <a:path w="400050" h="326389">
                  <a:moveTo>
                    <a:pt x="3809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5110"/>
                  </a:lnTo>
                  <a:close/>
                </a:path>
                <a:path w="400050" h="326389">
                  <a:moveTo>
                    <a:pt x="400050" y="245110"/>
                  </a:moveTo>
                  <a:lnTo>
                    <a:pt x="396239" y="245110"/>
                  </a:lnTo>
                  <a:lnTo>
                    <a:pt x="396239" y="251459"/>
                  </a:lnTo>
                  <a:lnTo>
                    <a:pt x="400050" y="251459"/>
                  </a:lnTo>
                  <a:lnTo>
                    <a:pt x="400050" y="245110"/>
                  </a:lnTo>
                  <a:close/>
                </a:path>
                <a:path w="400050" h="326389">
                  <a:moveTo>
                    <a:pt x="3809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1460"/>
                  </a:lnTo>
                  <a:close/>
                </a:path>
                <a:path w="400050" h="326389">
                  <a:moveTo>
                    <a:pt x="400050" y="251460"/>
                  </a:moveTo>
                  <a:lnTo>
                    <a:pt x="396239" y="251460"/>
                  </a:lnTo>
                  <a:lnTo>
                    <a:pt x="396239" y="259079"/>
                  </a:lnTo>
                  <a:lnTo>
                    <a:pt x="400050" y="259079"/>
                  </a:lnTo>
                  <a:lnTo>
                    <a:pt x="400050" y="251460"/>
                  </a:lnTo>
                  <a:close/>
                </a:path>
                <a:path w="400050" h="326389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400050" h="326389">
                  <a:moveTo>
                    <a:pt x="400050" y="259080"/>
                  </a:moveTo>
                  <a:lnTo>
                    <a:pt x="396239" y="259080"/>
                  </a:lnTo>
                  <a:lnTo>
                    <a:pt x="396239" y="265429"/>
                  </a:lnTo>
                  <a:lnTo>
                    <a:pt x="400050" y="265429"/>
                  </a:lnTo>
                  <a:lnTo>
                    <a:pt x="400050" y="259080"/>
                  </a:lnTo>
                  <a:close/>
                </a:path>
                <a:path w="400050" h="326389">
                  <a:moveTo>
                    <a:pt x="3809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5430"/>
                  </a:lnTo>
                  <a:close/>
                </a:path>
                <a:path w="400050" h="326389">
                  <a:moveTo>
                    <a:pt x="400050" y="265430"/>
                  </a:moveTo>
                  <a:lnTo>
                    <a:pt x="396239" y="265430"/>
                  </a:lnTo>
                  <a:lnTo>
                    <a:pt x="396239" y="270509"/>
                  </a:lnTo>
                  <a:lnTo>
                    <a:pt x="400050" y="270509"/>
                  </a:lnTo>
                  <a:lnTo>
                    <a:pt x="400050" y="265430"/>
                  </a:lnTo>
                  <a:close/>
                </a:path>
                <a:path w="400050" h="326389">
                  <a:moveTo>
                    <a:pt x="3809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0510"/>
                  </a:lnTo>
                  <a:close/>
                </a:path>
                <a:path w="400050" h="326389">
                  <a:moveTo>
                    <a:pt x="400050" y="270510"/>
                  </a:moveTo>
                  <a:lnTo>
                    <a:pt x="396239" y="270510"/>
                  </a:lnTo>
                  <a:lnTo>
                    <a:pt x="396239" y="276859"/>
                  </a:lnTo>
                  <a:lnTo>
                    <a:pt x="400050" y="276859"/>
                  </a:lnTo>
                  <a:lnTo>
                    <a:pt x="400050" y="270510"/>
                  </a:lnTo>
                  <a:close/>
                </a:path>
                <a:path w="400050" h="326389">
                  <a:moveTo>
                    <a:pt x="3809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6860"/>
                  </a:lnTo>
                  <a:close/>
                </a:path>
                <a:path w="400050" h="326389">
                  <a:moveTo>
                    <a:pt x="400050" y="276860"/>
                  </a:moveTo>
                  <a:lnTo>
                    <a:pt x="396239" y="276860"/>
                  </a:lnTo>
                  <a:lnTo>
                    <a:pt x="396239" y="284479"/>
                  </a:lnTo>
                  <a:lnTo>
                    <a:pt x="400050" y="284479"/>
                  </a:lnTo>
                  <a:lnTo>
                    <a:pt x="400050" y="276860"/>
                  </a:lnTo>
                  <a:close/>
                </a:path>
                <a:path w="400050" h="326389">
                  <a:moveTo>
                    <a:pt x="3809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4480"/>
                  </a:lnTo>
                  <a:close/>
                </a:path>
                <a:path w="400050" h="326389">
                  <a:moveTo>
                    <a:pt x="400050" y="284480"/>
                  </a:moveTo>
                  <a:lnTo>
                    <a:pt x="396239" y="284480"/>
                  </a:lnTo>
                  <a:lnTo>
                    <a:pt x="396239" y="289559"/>
                  </a:lnTo>
                  <a:lnTo>
                    <a:pt x="400050" y="289559"/>
                  </a:lnTo>
                  <a:lnTo>
                    <a:pt x="400050" y="284480"/>
                  </a:lnTo>
                  <a:close/>
                </a:path>
                <a:path w="400050" h="326389">
                  <a:moveTo>
                    <a:pt x="3809" y="289560"/>
                  </a:moveTo>
                  <a:lnTo>
                    <a:pt x="0" y="28956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89560"/>
                  </a:lnTo>
                  <a:close/>
                </a:path>
                <a:path w="400050" h="326389">
                  <a:moveTo>
                    <a:pt x="400050" y="289560"/>
                  </a:moveTo>
                  <a:lnTo>
                    <a:pt x="396239" y="289560"/>
                  </a:lnTo>
                  <a:lnTo>
                    <a:pt x="396239" y="297179"/>
                  </a:lnTo>
                  <a:lnTo>
                    <a:pt x="400050" y="297179"/>
                  </a:lnTo>
                  <a:lnTo>
                    <a:pt x="400050" y="289560"/>
                  </a:lnTo>
                  <a:close/>
                </a:path>
                <a:path w="400050" h="326389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400050" h="326389">
                  <a:moveTo>
                    <a:pt x="400050" y="297180"/>
                  </a:moveTo>
                  <a:lnTo>
                    <a:pt x="396239" y="297180"/>
                  </a:lnTo>
                  <a:lnTo>
                    <a:pt x="396239" y="303529"/>
                  </a:lnTo>
                  <a:lnTo>
                    <a:pt x="400050" y="303529"/>
                  </a:lnTo>
                  <a:lnTo>
                    <a:pt x="400050" y="297180"/>
                  </a:lnTo>
                  <a:close/>
                </a:path>
                <a:path w="400050" h="326389">
                  <a:moveTo>
                    <a:pt x="3809" y="303530"/>
                  </a:moveTo>
                  <a:lnTo>
                    <a:pt x="0" y="30353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3530"/>
                  </a:lnTo>
                  <a:close/>
                </a:path>
                <a:path w="400050" h="326389">
                  <a:moveTo>
                    <a:pt x="400050" y="303530"/>
                  </a:moveTo>
                  <a:lnTo>
                    <a:pt x="396239" y="303530"/>
                  </a:lnTo>
                  <a:lnTo>
                    <a:pt x="396239" y="308609"/>
                  </a:lnTo>
                  <a:lnTo>
                    <a:pt x="400050" y="308609"/>
                  </a:lnTo>
                  <a:lnTo>
                    <a:pt x="400050" y="303530"/>
                  </a:lnTo>
                  <a:close/>
                </a:path>
                <a:path w="400050" h="326389">
                  <a:moveTo>
                    <a:pt x="3809" y="308610"/>
                  </a:moveTo>
                  <a:lnTo>
                    <a:pt x="0" y="30861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8610"/>
                  </a:lnTo>
                  <a:close/>
                </a:path>
                <a:path w="400050" h="326389">
                  <a:moveTo>
                    <a:pt x="400050" y="308610"/>
                  </a:moveTo>
                  <a:lnTo>
                    <a:pt x="396239" y="308610"/>
                  </a:lnTo>
                  <a:lnTo>
                    <a:pt x="396239" y="316229"/>
                  </a:lnTo>
                  <a:lnTo>
                    <a:pt x="400050" y="316229"/>
                  </a:lnTo>
                  <a:lnTo>
                    <a:pt x="400050" y="308610"/>
                  </a:lnTo>
                  <a:close/>
                </a:path>
                <a:path w="400050" h="326389">
                  <a:moveTo>
                    <a:pt x="380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00050" h="326389">
                  <a:moveTo>
                    <a:pt x="400050" y="316230"/>
                  </a:moveTo>
                  <a:lnTo>
                    <a:pt x="396239" y="316230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16230"/>
                  </a:lnTo>
                  <a:close/>
                </a:path>
                <a:path w="400050" h="326389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5119"/>
                  </a:lnTo>
                  <a:close/>
                </a:path>
                <a:path w="400050" h="326389">
                  <a:moveTo>
                    <a:pt x="400050" y="322580"/>
                  </a:moveTo>
                  <a:lnTo>
                    <a:pt x="396239" y="322580"/>
                  </a:lnTo>
                  <a:lnTo>
                    <a:pt x="396239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400050" y="325119"/>
                  </a:lnTo>
                  <a:lnTo>
                    <a:pt x="400050" y="322580"/>
                  </a:lnTo>
                  <a:close/>
                </a:path>
                <a:path w="400050" h="326389">
                  <a:moveTo>
                    <a:pt x="380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3809" y="323850"/>
                  </a:lnTo>
                  <a:lnTo>
                    <a:pt x="3809" y="322580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388870" y="3849370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3924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392430" h="320039">
                  <a:moveTo>
                    <a:pt x="39243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92430" y="3809"/>
                  </a:lnTo>
                  <a:lnTo>
                    <a:pt x="392430" y="1269"/>
                  </a:lnTo>
                  <a:close/>
                </a:path>
                <a:path w="392430" h="320039">
                  <a:moveTo>
                    <a:pt x="392430" y="3809"/>
                  </a:moveTo>
                  <a:lnTo>
                    <a:pt x="388619" y="3809"/>
                  </a:lnTo>
                  <a:lnTo>
                    <a:pt x="388619" y="7619"/>
                  </a:lnTo>
                  <a:lnTo>
                    <a:pt x="392430" y="7619"/>
                  </a:lnTo>
                  <a:lnTo>
                    <a:pt x="392430" y="3809"/>
                  </a:lnTo>
                  <a:close/>
                </a:path>
                <a:path w="392430" h="32003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92430" h="320039">
                  <a:moveTo>
                    <a:pt x="392430" y="7619"/>
                  </a:moveTo>
                  <a:lnTo>
                    <a:pt x="388619" y="7619"/>
                  </a:lnTo>
                  <a:lnTo>
                    <a:pt x="388619" y="13969"/>
                  </a:lnTo>
                  <a:lnTo>
                    <a:pt x="392430" y="13969"/>
                  </a:lnTo>
                  <a:lnTo>
                    <a:pt x="392430" y="7619"/>
                  </a:lnTo>
                  <a:close/>
                </a:path>
                <a:path w="392430" h="32003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92430" h="320039">
                  <a:moveTo>
                    <a:pt x="392430" y="13969"/>
                  </a:moveTo>
                  <a:lnTo>
                    <a:pt x="388619" y="13969"/>
                  </a:lnTo>
                  <a:lnTo>
                    <a:pt x="388619" y="20319"/>
                  </a:lnTo>
                  <a:lnTo>
                    <a:pt x="392430" y="20319"/>
                  </a:lnTo>
                  <a:lnTo>
                    <a:pt x="392430" y="13969"/>
                  </a:lnTo>
                  <a:close/>
                </a:path>
                <a:path w="392430" h="32003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92430" h="320039">
                  <a:moveTo>
                    <a:pt x="392430" y="20319"/>
                  </a:moveTo>
                  <a:lnTo>
                    <a:pt x="388619" y="20319"/>
                  </a:lnTo>
                  <a:lnTo>
                    <a:pt x="388619" y="26669"/>
                  </a:lnTo>
                  <a:lnTo>
                    <a:pt x="392430" y="26669"/>
                  </a:lnTo>
                  <a:lnTo>
                    <a:pt x="392430" y="20319"/>
                  </a:lnTo>
                  <a:close/>
                </a:path>
                <a:path w="392430" h="32003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392430" h="320039">
                  <a:moveTo>
                    <a:pt x="392430" y="26669"/>
                  </a:moveTo>
                  <a:lnTo>
                    <a:pt x="388619" y="26669"/>
                  </a:lnTo>
                  <a:lnTo>
                    <a:pt x="388619" y="33019"/>
                  </a:lnTo>
                  <a:lnTo>
                    <a:pt x="392430" y="33019"/>
                  </a:lnTo>
                  <a:lnTo>
                    <a:pt x="392430" y="26669"/>
                  </a:lnTo>
                  <a:close/>
                </a:path>
                <a:path w="392430" h="32003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92430" h="320039">
                  <a:moveTo>
                    <a:pt x="392430" y="33019"/>
                  </a:moveTo>
                  <a:lnTo>
                    <a:pt x="388619" y="33019"/>
                  </a:lnTo>
                  <a:lnTo>
                    <a:pt x="388619" y="39369"/>
                  </a:lnTo>
                  <a:lnTo>
                    <a:pt x="392430" y="39369"/>
                  </a:lnTo>
                  <a:lnTo>
                    <a:pt x="392430" y="33019"/>
                  </a:lnTo>
                  <a:close/>
                </a:path>
                <a:path w="392430" h="32003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92430" h="320039">
                  <a:moveTo>
                    <a:pt x="392430" y="39369"/>
                  </a:moveTo>
                  <a:lnTo>
                    <a:pt x="388619" y="39369"/>
                  </a:lnTo>
                  <a:lnTo>
                    <a:pt x="388619" y="45719"/>
                  </a:lnTo>
                  <a:lnTo>
                    <a:pt x="392430" y="45719"/>
                  </a:lnTo>
                  <a:lnTo>
                    <a:pt x="392430" y="39369"/>
                  </a:lnTo>
                  <a:close/>
                </a:path>
                <a:path w="392430" h="320039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392430" h="320039">
                  <a:moveTo>
                    <a:pt x="392430" y="45719"/>
                  </a:moveTo>
                  <a:lnTo>
                    <a:pt x="388619" y="45719"/>
                  </a:lnTo>
                  <a:lnTo>
                    <a:pt x="388619" y="52069"/>
                  </a:lnTo>
                  <a:lnTo>
                    <a:pt x="392430" y="52069"/>
                  </a:lnTo>
                  <a:lnTo>
                    <a:pt x="392430" y="45719"/>
                  </a:lnTo>
                  <a:close/>
                </a:path>
                <a:path w="392430" h="320039">
                  <a:moveTo>
                    <a:pt x="381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2069"/>
                  </a:lnTo>
                  <a:close/>
                </a:path>
                <a:path w="392430" h="320039">
                  <a:moveTo>
                    <a:pt x="392430" y="52069"/>
                  </a:moveTo>
                  <a:lnTo>
                    <a:pt x="388619" y="52069"/>
                  </a:lnTo>
                  <a:lnTo>
                    <a:pt x="388619" y="58419"/>
                  </a:lnTo>
                  <a:lnTo>
                    <a:pt x="392430" y="58419"/>
                  </a:lnTo>
                  <a:lnTo>
                    <a:pt x="392430" y="52069"/>
                  </a:lnTo>
                  <a:close/>
                </a:path>
                <a:path w="392430" h="320039">
                  <a:moveTo>
                    <a:pt x="3810" y="58419"/>
                  </a:moveTo>
                  <a:lnTo>
                    <a:pt x="0" y="5841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8419"/>
                  </a:lnTo>
                  <a:close/>
                </a:path>
                <a:path w="392430" h="320039">
                  <a:moveTo>
                    <a:pt x="392430" y="58419"/>
                  </a:moveTo>
                  <a:lnTo>
                    <a:pt x="388619" y="58419"/>
                  </a:lnTo>
                  <a:lnTo>
                    <a:pt x="388619" y="63499"/>
                  </a:lnTo>
                  <a:lnTo>
                    <a:pt x="392430" y="63499"/>
                  </a:lnTo>
                  <a:lnTo>
                    <a:pt x="392430" y="58419"/>
                  </a:lnTo>
                  <a:close/>
                </a:path>
                <a:path w="392430" h="320039">
                  <a:moveTo>
                    <a:pt x="3810" y="63500"/>
                  </a:moveTo>
                  <a:lnTo>
                    <a:pt x="0" y="63500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3500"/>
                  </a:lnTo>
                  <a:close/>
                </a:path>
                <a:path w="392430" h="320039">
                  <a:moveTo>
                    <a:pt x="392430" y="63500"/>
                  </a:moveTo>
                  <a:lnTo>
                    <a:pt x="388619" y="63500"/>
                  </a:lnTo>
                  <a:lnTo>
                    <a:pt x="388619" y="71119"/>
                  </a:lnTo>
                  <a:lnTo>
                    <a:pt x="392430" y="71119"/>
                  </a:lnTo>
                  <a:lnTo>
                    <a:pt x="392430" y="63500"/>
                  </a:lnTo>
                  <a:close/>
                </a:path>
                <a:path w="392430" h="320039">
                  <a:moveTo>
                    <a:pt x="381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19"/>
                  </a:lnTo>
                  <a:close/>
                </a:path>
                <a:path w="392430" h="320039">
                  <a:moveTo>
                    <a:pt x="392430" y="71119"/>
                  </a:moveTo>
                  <a:lnTo>
                    <a:pt x="388619" y="71119"/>
                  </a:lnTo>
                  <a:lnTo>
                    <a:pt x="388619" y="77469"/>
                  </a:lnTo>
                  <a:lnTo>
                    <a:pt x="392430" y="77469"/>
                  </a:lnTo>
                  <a:lnTo>
                    <a:pt x="392430" y="71119"/>
                  </a:lnTo>
                  <a:close/>
                </a:path>
                <a:path w="392430" h="320039">
                  <a:moveTo>
                    <a:pt x="3810" y="77469"/>
                  </a:moveTo>
                  <a:lnTo>
                    <a:pt x="0" y="7746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77469"/>
                  </a:lnTo>
                  <a:close/>
                </a:path>
                <a:path w="392430" h="320039">
                  <a:moveTo>
                    <a:pt x="392430" y="77469"/>
                  </a:moveTo>
                  <a:lnTo>
                    <a:pt x="388619" y="77469"/>
                  </a:lnTo>
                  <a:lnTo>
                    <a:pt x="388619" y="133349"/>
                  </a:lnTo>
                  <a:lnTo>
                    <a:pt x="392430" y="133349"/>
                  </a:lnTo>
                  <a:lnTo>
                    <a:pt x="392430" y="77469"/>
                  </a:lnTo>
                  <a:close/>
                </a:path>
                <a:path w="392430" h="320039">
                  <a:moveTo>
                    <a:pt x="3810" y="133350"/>
                  </a:moveTo>
                  <a:lnTo>
                    <a:pt x="0" y="133350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33350"/>
                  </a:lnTo>
                  <a:close/>
                </a:path>
                <a:path w="392430" h="320039">
                  <a:moveTo>
                    <a:pt x="392430" y="133350"/>
                  </a:moveTo>
                  <a:lnTo>
                    <a:pt x="388619" y="133350"/>
                  </a:lnTo>
                  <a:lnTo>
                    <a:pt x="388619" y="172719"/>
                  </a:lnTo>
                  <a:lnTo>
                    <a:pt x="392430" y="172719"/>
                  </a:lnTo>
                  <a:lnTo>
                    <a:pt x="392430" y="133350"/>
                  </a:lnTo>
                  <a:close/>
                </a:path>
                <a:path w="392430" h="320039">
                  <a:moveTo>
                    <a:pt x="3810" y="172719"/>
                  </a:moveTo>
                  <a:lnTo>
                    <a:pt x="0" y="17271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172719"/>
                  </a:lnTo>
                  <a:close/>
                </a:path>
                <a:path w="392430" h="320039">
                  <a:moveTo>
                    <a:pt x="392430" y="172719"/>
                  </a:moveTo>
                  <a:lnTo>
                    <a:pt x="388619" y="172719"/>
                  </a:lnTo>
                  <a:lnTo>
                    <a:pt x="388619" y="241299"/>
                  </a:lnTo>
                  <a:lnTo>
                    <a:pt x="392430" y="241299"/>
                  </a:lnTo>
                  <a:lnTo>
                    <a:pt x="392430" y="172719"/>
                  </a:lnTo>
                  <a:close/>
                </a:path>
                <a:path w="392430" h="320039">
                  <a:moveTo>
                    <a:pt x="381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1300"/>
                  </a:lnTo>
                  <a:close/>
                </a:path>
                <a:path w="392430" h="320039">
                  <a:moveTo>
                    <a:pt x="392430" y="241300"/>
                  </a:moveTo>
                  <a:lnTo>
                    <a:pt x="388619" y="241300"/>
                  </a:lnTo>
                  <a:lnTo>
                    <a:pt x="388619" y="247649"/>
                  </a:lnTo>
                  <a:lnTo>
                    <a:pt x="392430" y="247649"/>
                  </a:lnTo>
                  <a:lnTo>
                    <a:pt x="392430" y="241300"/>
                  </a:lnTo>
                  <a:close/>
                </a:path>
                <a:path w="392430" h="320039">
                  <a:moveTo>
                    <a:pt x="3810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7650"/>
                  </a:lnTo>
                  <a:close/>
                </a:path>
                <a:path w="392430" h="320039">
                  <a:moveTo>
                    <a:pt x="392430" y="247650"/>
                  </a:moveTo>
                  <a:lnTo>
                    <a:pt x="388619" y="247650"/>
                  </a:lnTo>
                  <a:lnTo>
                    <a:pt x="388619" y="255269"/>
                  </a:lnTo>
                  <a:lnTo>
                    <a:pt x="392430" y="255269"/>
                  </a:lnTo>
                  <a:lnTo>
                    <a:pt x="392430" y="247650"/>
                  </a:lnTo>
                  <a:close/>
                </a:path>
                <a:path w="392430" h="320039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92430" h="320039">
                  <a:moveTo>
                    <a:pt x="392430" y="255269"/>
                  </a:moveTo>
                  <a:lnTo>
                    <a:pt x="388619" y="255269"/>
                  </a:lnTo>
                  <a:lnTo>
                    <a:pt x="388619" y="261619"/>
                  </a:lnTo>
                  <a:lnTo>
                    <a:pt x="392430" y="261619"/>
                  </a:lnTo>
                  <a:lnTo>
                    <a:pt x="392430" y="255269"/>
                  </a:lnTo>
                  <a:close/>
                </a:path>
                <a:path w="392430" h="320039">
                  <a:moveTo>
                    <a:pt x="3810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1619"/>
                  </a:lnTo>
                  <a:close/>
                </a:path>
                <a:path w="392430" h="320039">
                  <a:moveTo>
                    <a:pt x="392430" y="261619"/>
                  </a:moveTo>
                  <a:lnTo>
                    <a:pt x="388619" y="261619"/>
                  </a:lnTo>
                  <a:lnTo>
                    <a:pt x="388619" y="266699"/>
                  </a:lnTo>
                  <a:lnTo>
                    <a:pt x="392430" y="266699"/>
                  </a:lnTo>
                  <a:lnTo>
                    <a:pt x="392430" y="261619"/>
                  </a:lnTo>
                  <a:close/>
                </a:path>
                <a:path w="392430" h="320039">
                  <a:moveTo>
                    <a:pt x="3810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700"/>
                  </a:lnTo>
                  <a:close/>
                </a:path>
                <a:path w="392430" h="320039">
                  <a:moveTo>
                    <a:pt x="392430" y="266700"/>
                  </a:moveTo>
                  <a:lnTo>
                    <a:pt x="388619" y="266700"/>
                  </a:lnTo>
                  <a:lnTo>
                    <a:pt x="388619" y="273049"/>
                  </a:lnTo>
                  <a:lnTo>
                    <a:pt x="392430" y="273049"/>
                  </a:lnTo>
                  <a:lnTo>
                    <a:pt x="392430" y="266700"/>
                  </a:lnTo>
                  <a:close/>
                </a:path>
                <a:path w="392430" h="320039">
                  <a:moveTo>
                    <a:pt x="3810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3050"/>
                  </a:lnTo>
                  <a:close/>
                </a:path>
                <a:path w="392430" h="320039">
                  <a:moveTo>
                    <a:pt x="392430" y="273050"/>
                  </a:moveTo>
                  <a:lnTo>
                    <a:pt x="388619" y="273050"/>
                  </a:lnTo>
                  <a:lnTo>
                    <a:pt x="388619" y="280669"/>
                  </a:lnTo>
                  <a:lnTo>
                    <a:pt x="392430" y="280669"/>
                  </a:lnTo>
                  <a:lnTo>
                    <a:pt x="392430" y="273050"/>
                  </a:lnTo>
                  <a:close/>
                </a:path>
                <a:path w="392430" h="320039">
                  <a:moveTo>
                    <a:pt x="3810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0669"/>
                  </a:lnTo>
                  <a:close/>
                </a:path>
                <a:path w="392430" h="320039">
                  <a:moveTo>
                    <a:pt x="392430" y="280669"/>
                  </a:moveTo>
                  <a:lnTo>
                    <a:pt x="388619" y="280669"/>
                  </a:lnTo>
                  <a:lnTo>
                    <a:pt x="388619" y="285749"/>
                  </a:lnTo>
                  <a:lnTo>
                    <a:pt x="392430" y="285749"/>
                  </a:lnTo>
                  <a:lnTo>
                    <a:pt x="392430" y="280669"/>
                  </a:lnTo>
                  <a:close/>
                </a:path>
                <a:path w="392430" h="320039">
                  <a:moveTo>
                    <a:pt x="3810" y="285750"/>
                  </a:moveTo>
                  <a:lnTo>
                    <a:pt x="0" y="28575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5750"/>
                  </a:lnTo>
                  <a:close/>
                </a:path>
                <a:path w="392430" h="320039">
                  <a:moveTo>
                    <a:pt x="392430" y="285750"/>
                  </a:moveTo>
                  <a:lnTo>
                    <a:pt x="388619" y="285750"/>
                  </a:lnTo>
                  <a:lnTo>
                    <a:pt x="388619" y="293369"/>
                  </a:lnTo>
                  <a:lnTo>
                    <a:pt x="392430" y="293369"/>
                  </a:lnTo>
                  <a:lnTo>
                    <a:pt x="392430" y="285750"/>
                  </a:lnTo>
                  <a:close/>
                </a:path>
                <a:path w="392430" h="320039">
                  <a:moveTo>
                    <a:pt x="381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69"/>
                  </a:lnTo>
                  <a:close/>
                </a:path>
                <a:path w="392430" h="320039">
                  <a:moveTo>
                    <a:pt x="392430" y="293369"/>
                  </a:moveTo>
                  <a:lnTo>
                    <a:pt x="388619" y="293369"/>
                  </a:lnTo>
                  <a:lnTo>
                    <a:pt x="388619" y="299719"/>
                  </a:lnTo>
                  <a:lnTo>
                    <a:pt x="392430" y="299719"/>
                  </a:lnTo>
                  <a:lnTo>
                    <a:pt x="392430" y="293369"/>
                  </a:lnTo>
                  <a:close/>
                </a:path>
                <a:path w="392430" h="320039">
                  <a:moveTo>
                    <a:pt x="3810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9719"/>
                  </a:lnTo>
                  <a:close/>
                </a:path>
                <a:path w="392430" h="320039">
                  <a:moveTo>
                    <a:pt x="392430" y="299719"/>
                  </a:moveTo>
                  <a:lnTo>
                    <a:pt x="388619" y="299719"/>
                  </a:lnTo>
                  <a:lnTo>
                    <a:pt x="388619" y="304799"/>
                  </a:lnTo>
                  <a:lnTo>
                    <a:pt x="392430" y="304799"/>
                  </a:lnTo>
                  <a:lnTo>
                    <a:pt x="392430" y="299719"/>
                  </a:lnTo>
                  <a:close/>
                </a:path>
                <a:path w="392430" h="320039">
                  <a:moveTo>
                    <a:pt x="3810" y="304800"/>
                  </a:moveTo>
                  <a:lnTo>
                    <a:pt x="0" y="304800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4800"/>
                  </a:lnTo>
                  <a:close/>
                </a:path>
                <a:path w="392430" h="320039">
                  <a:moveTo>
                    <a:pt x="392430" y="304800"/>
                  </a:moveTo>
                  <a:lnTo>
                    <a:pt x="388619" y="304800"/>
                  </a:lnTo>
                  <a:lnTo>
                    <a:pt x="388619" y="312419"/>
                  </a:lnTo>
                  <a:lnTo>
                    <a:pt x="392430" y="312419"/>
                  </a:lnTo>
                  <a:lnTo>
                    <a:pt x="392430" y="304800"/>
                  </a:lnTo>
                  <a:close/>
                </a:path>
                <a:path w="392430" h="320039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92430" y="318769"/>
                  </a:lnTo>
                  <a:lnTo>
                    <a:pt x="392430" y="316229"/>
                  </a:lnTo>
                  <a:lnTo>
                    <a:pt x="3810" y="316229"/>
                  </a:lnTo>
                  <a:lnTo>
                    <a:pt x="3810" y="312419"/>
                  </a:lnTo>
                  <a:close/>
                </a:path>
                <a:path w="392430" h="320039">
                  <a:moveTo>
                    <a:pt x="392430" y="312419"/>
                  </a:moveTo>
                  <a:lnTo>
                    <a:pt x="388619" y="312419"/>
                  </a:lnTo>
                  <a:lnTo>
                    <a:pt x="388619" y="316229"/>
                  </a:lnTo>
                  <a:lnTo>
                    <a:pt x="392430" y="316229"/>
                  </a:lnTo>
                  <a:lnTo>
                    <a:pt x="392430" y="312419"/>
                  </a:lnTo>
                  <a:close/>
                </a:path>
                <a:path w="392430" h="320039">
                  <a:moveTo>
                    <a:pt x="39243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392430" y="320039"/>
                  </a:lnTo>
                  <a:lnTo>
                    <a:pt x="392430" y="318769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392680" y="3853180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4809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3810"/>
                  </a:lnTo>
                  <a:lnTo>
                    <a:pt x="384809" y="3810"/>
                  </a:lnTo>
                  <a:lnTo>
                    <a:pt x="384809" y="0"/>
                  </a:lnTo>
                  <a:close/>
                </a:path>
                <a:path w="384810" h="312420">
                  <a:moveTo>
                    <a:pt x="384809" y="3810"/>
                  </a:moveTo>
                  <a:lnTo>
                    <a:pt x="381000" y="3810"/>
                  </a:lnTo>
                  <a:lnTo>
                    <a:pt x="381000" y="10160"/>
                  </a:lnTo>
                  <a:lnTo>
                    <a:pt x="384809" y="10160"/>
                  </a:lnTo>
                  <a:lnTo>
                    <a:pt x="384809" y="3810"/>
                  </a:lnTo>
                  <a:close/>
                </a:path>
                <a:path w="384810" h="312420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384810" h="312420">
                  <a:moveTo>
                    <a:pt x="384809" y="10160"/>
                  </a:moveTo>
                  <a:lnTo>
                    <a:pt x="381000" y="10160"/>
                  </a:lnTo>
                  <a:lnTo>
                    <a:pt x="381000" y="16510"/>
                  </a:lnTo>
                  <a:lnTo>
                    <a:pt x="384809" y="16510"/>
                  </a:lnTo>
                  <a:lnTo>
                    <a:pt x="384809" y="10160"/>
                  </a:lnTo>
                  <a:close/>
                </a:path>
                <a:path w="384810" h="312420">
                  <a:moveTo>
                    <a:pt x="253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39" y="22860"/>
                  </a:lnTo>
                  <a:lnTo>
                    <a:pt x="2539" y="16510"/>
                  </a:lnTo>
                  <a:close/>
                </a:path>
                <a:path w="384810" h="312420">
                  <a:moveTo>
                    <a:pt x="384809" y="16510"/>
                  </a:moveTo>
                  <a:lnTo>
                    <a:pt x="381000" y="16510"/>
                  </a:lnTo>
                  <a:lnTo>
                    <a:pt x="381000" y="22860"/>
                  </a:lnTo>
                  <a:lnTo>
                    <a:pt x="384809" y="22860"/>
                  </a:lnTo>
                  <a:lnTo>
                    <a:pt x="384809" y="16510"/>
                  </a:lnTo>
                  <a:close/>
                </a:path>
                <a:path w="384810" h="312420">
                  <a:moveTo>
                    <a:pt x="253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539" y="29210"/>
                  </a:lnTo>
                  <a:lnTo>
                    <a:pt x="2539" y="22860"/>
                  </a:lnTo>
                  <a:close/>
                </a:path>
                <a:path w="384810" h="312420">
                  <a:moveTo>
                    <a:pt x="384809" y="22860"/>
                  </a:moveTo>
                  <a:lnTo>
                    <a:pt x="381000" y="22860"/>
                  </a:lnTo>
                  <a:lnTo>
                    <a:pt x="381000" y="29210"/>
                  </a:lnTo>
                  <a:lnTo>
                    <a:pt x="384809" y="29210"/>
                  </a:lnTo>
                  <a:lnTo>
                    <a:pt x="384809" y="22860"/>
                  </a:lnTo>
                  <a:close/>
                </a:path>
                <a:path w="384810" h="312420">
                  <a:moveTo>
                    <a:pt x="253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9210"/>
                  </a:lnTo>
                  <a:close/>
                </a:path>
                <a:path w="384810" h="312420">
                  <a:moveTo>
                    <a:pt x="384809" y="29210"/>
                  </a:moveTo>
                  <a:lnTo>
                    <a:pt x="381000" y="29210"/>
                  </a:lnTo>
                  <a:lnTo>
                    <a:pt x="381000" y="35560"/>
                  </a:lnTo>
                  <a:lnTo>
                    <a:pt x="384809" y="35560"/>
                  </a:lnTo>
                  <a:lnTo>
                    <a:pt x="384809" y="29210"/>
                  </a:lnTo>
                  <a:close/>
                </a:path>
                <a:path w="384810" h="312420">
                  <a:moveTo>
                    <a:pt x="253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39" y="41910"/>
                  </a:lnTo>
                  <a:lnTo>
                    <a:pt x="2539" y="35560"/>
                  </a:lnTo>
                  <a:close/>
                </a:path>
                <a:path w="384810" h="312420">
                  <a:moveTo>
                    <a:pt x="384809" y="35560"/>
                  </a:moveTo>
                  <a:lnTo>
                    <a:pt x="381000" y="35560"/>
                  </a:lnTo>
                  <a:lnTo>
                    <a:pt x="381000" y="41910"/>
                  </a:lnTo>
                  <a:lnTo>
                    <a:pt x="384809" y="41910"/>
                  </a:lnTo>
                  <a:lnTo>
                    <a:pt x="384809" y="35560"/>
                  </a:lnTo>
                  <a:close/>
                </a:path>
                <a:path w="384810" h="312420">
                  <a:moveTo>
                    <a:pt x="253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539" y="48260"/>
                  </a:lnTo>
                  <a:lnTo>
                    <a:pt x="2539" y="41910"/>
                  </a:lnTo>
                  <a:close/>
                </a:path>
                <a:path w="384810" h="312420">
                  <a:moveTo>
                    <a:pt x="384809" y="41910"/>
                  </a:moveTo>
                  <a:lnTo>
                    <a:pt x="381000" y="41910"/>
                  </a:lnTo>
                  <a:lnTo>
                    <a:pt x="381000" y="48260"/>
                  </a:lnTo>
                  <a:lnTo>
                    <a:pt x="384809" y="48260"/>
                  </a:lnTo>
                  <a:lnTo>
                    <a:pt x="384809" y="41910"/>
                  </a:lnTo>
                  <a:close/>
                </a:path>
                <a:path w="384810" h="312420">
                  <a:moveTo>
                    <a:pt x="253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39" y="48260"/>
                  </a:lnTo>
                  <a:close/>
                </a:path>
                <a:path w="384810" h="312420">
                  <a:moveTo>
                    <a:pt x="384809" y="48260"/>
                  </a:moveTo>
                  <a:lnTo>
                    <a:pt x="381000" y="48260"/>
                  </a:lnTo>
                  <a:lnTo>
                    <a:pt x="381000" y="54610"/>
                  </a:lnTo>
                  <a:lnTo>
                    <a:pt x="384809" y="54610"/>
                  </a:lnTo>
                  <a:lnTo>
                    <a:pt x="384809" y="48260"/>
                  </a:lnTo>
                  <a:close/>
                </a:path>
                <a:path w="384810" h="312420">
                  <a:moveTo>
                    <a:pt x="2539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2539" y="59690"/>
                  </a:lnTo>
                  <a:lnTo>
                    <a:pt x="2539" y="54610"/>
                  </a:lnTo>
                  <a:close/>
                </a:path>
                <a:path w="384810" h="312420">
                  <a:moveTo>
                    <a:pt x="384809" y="54610"/>
                  </a:moveTo>
                  <a:lnTo>
                    <a:pt x="381000" y="54610"/>
                  </a:lnTo>
                  <a:lnTo>
                    <a:pt x="381000" y="59690"/>
                  </a:lnTo>
                  <a:lnTo>
                    <a:pt x="384809" y="59690"/>
                  </a:lnTo>
                  <a:lnTo>
                    <a:pt x="384809" y="54610"/>
                  </a:lnTo>
                  <a:close/>
                </a:path>
                <a:path w="384810" h="312420">
                  <a:moveTo>
                    <a:pt x="2539" y="59690"/>
                  </a:moveTo>
                  <a:lnTo>
                    <a:pt x="0" y="59690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59690"/>
                  </a:lnTo>
                  <a:close/>
                </a:path>
                <a:path w="384810" h="312420">
                  <a:moveTo>
                    <a:pt x="384809" y="59690"/>
                  </a:moveTo>
                  <a:lnTo>
                    <a:pt x="381000" y="59690"/>
                  </a:lnTo>
                  <a:lnTo>
                    <a:pt x="381000" y="67310"/>
                  </a:lnTo>
                  <a:lnTo>
                    <a:pt x="384809" y="67310"/>
                  </a:lnTo>
                  <a:lnTo>
                    <a:pt x="384809" y="59690"/>
                  </a:lnTo>
                  <a:close/>
                </a:path>
                <a:path w="384810" h="312420">
                  <a:moveTo>
                    <a:pt x="253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67310"/>
                  </a:lnTo>
                  <a:close/>
                </a:path>
                <a:path w="384810" h="312420">
                  <a:moveTo>
                    <a:pt x="384809" y="67310"/>
                  </a:moveTo>
                  <a:lnTo>
                    <a:pt x="381000" y="67310"/>
                  </a:lnTo>
                  <a:lnTo>
                    <a:pt x="381000" y="73660"/>
                  </a:lnTo>
                  <a:lnTo>
                    <a:pt x="384809" y="73660"/>
                  </a:lnTo>
                  <a:lnTo>
                    <a:pt x="384809" y="67310"/>
                  </a:lnTo>
                  <a:close/>
                </a:path>
                <a:path w="384810" h="312420">
                  <a:moveTo>
                    <a:pt x="2539" y="73660"/>
                  </a:moveTo>
                  <a:lnTo>
                    <a:pt x="0" y="73660"/>
                  </a:lnTo>
                  <a:lnTo>
                    <a:pt x="0" y="129540"/>
                  </a:lnTo>
                  <a:lnTo>
                    <a:pt x="2539" y="129540"/>
                  </a:lnTo>
                  <a:lnTo>
                    <a:pt x="2539" y="73660"/>
                  </a:lnTo>
                  <a:close/>
                </a:path>
                <a:path w="384810" h="312420">
                  <a:moveTo>
                    <a:pt x="384809" y="73660"/>
                  </a:moveTo>
                  <a:lnTo>
                    <a:pt x="381000" y="73660"/>
                  </a:lnTo>
                  <a:lnTo>
                    <a:pt x="381000" y="129540"/>
                  </a:lnTo>
                  <a:lnTo>
                    <a:pt x="384809" y="129540"/>
                  </a:lnTo>
                  <a:lnTo>
                    <a:pt x="384809" y="73660"/>
                  </a:lnTo>
                  <a:close/>
                </a:path>
                <a:path w="384810" h="312420">
                  <a:moveTo>
                    <a:pt x="2539" y="129540"/>
                  </a:moveTo>
                  <a:lnTo>
                    <a:pt x="0" y="129540"/>
                  </a:lnTo>
                  <a:lnTo>
                    <a:pt x="0" y="168910"/>
                  </a:lnTo>
                  <a:lnTo>
                    <a:pt x="2539" y="168910"/>
                  </a:lnTo>
                  <a:lnTo>
                    <a:pt x="2539" y="129540"/>
                  </a:lnTo>
                  <a:close/>
                </a:path>
                <a:path w="384810" h="312420">
                  <a:moveTo>
                    <a:pt x="384809" y="129540"/>
                  </a:moveTo>
                  <a:lnTo>
                    <a:pt x="381000" y="129540"/>
                  </a:lnTo>
                  <a:lnTo>
                    <a:pt x="381000" y="168910"/>
                  </a:lnTo>
                  <a:lnTo>
                    <a:pt x="384809" y="168910"/>
                  </a:lnTo>
                  <a:lnTo>
                    <a:pt x="384809" y="129540"/>
                  </a:lnTo>
                  <a:close/>
                </a:path>
                <a:path w="384810" h="312420">
                  <a:moveTo>
                    <a:pt x="2539" y="168910"/>
                  </a:moveTo>
                  <a:lnTo>
                    <a:pt x="0" y="168910"/>
                  </a:lnTo>
                  <a:lnTo>
                    <a:pt x="0" y="237490"/>
                  </a:lnTo>
                  <a:lnTo>
                    <a:pt x="2539" y="237490"/>
                  </a:lnTo>
                  <a:lnTo>
                    <a:pt x="2539" y="168910"/>
                  </a:lnTo>
                  <a:close/>
                </a:path>
                <a:path w="384810" h="312420">
                  <a:moveTo>
                    <a:pt x="384809" y="168910"/>
                  </a:moveTo>
                  <a:lnTo>
                    <a:pt x="381000" y="168910"/>
                  </a:lnTo>
                  <a:lnTo>
                    <a:pt x="381000" y="237490"/>
                  </a:lnTo>
                  <a:lnTo>
                    <a:pt x="384809" y="237490"/>
                  </a:lnTo>
                  <a:lnTo>
                    <a:pt x="384809" y="168910"/>
                  </a:lnTo>
                  <a:close/>
                </a:path>
                <a:path w="384810" h="312420">
                  <a:moveTo>
                    <a:pt x="2539" y="237490"/>
                  </a:moveTo>
                  <a:lnTo>
                    <a:pt x="0" y="237490"/>
                  </a:lnTo>
                  <a:lnTo>
                    <a:pt x="0" y="243840"/>
                  </a:lnTo>
                  <a:lnTo>
                    <a:pt x="2539" y="243840"/>
                  </a:lnTo>
                  <a:lnTo>
                    <a:pt x="2539" y="237490"/>
                  </a:lnTo>
                  <a:close/>
                </a:path>
                <a:path w="384810" h="312420">
                  <a:moveTo>
                    <a:pt x="384809" y="237490"/>
                  </a:moveTo>
                  <a:lnTo>
                    <a:pt x="381000" y="237490"/>
                  </a:lnTo>
                  <a:lnTo>
                    <a:pt x="381000" y="243840"/>
                  </a:lnTo>
                  <a:lnTo>
                    <a:pt x="384809" y="243840"/>
                  </a:lnTo>
                  <a:lnTo>
                    <a:pt x="384809" y="237490"/>
                  </a:lnTo>
                  <a:close/>
                </a:path>
                <a:path w="384810" h="312420">
                  <a:moveTo>
                    <a:pt x="2539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43840"/>
                  </a:lnTo>
                  <a:close/>
                </a:path>
                <a:path w="384810" h="312420">
                  <a:moveTo>
                    <a:pt x="384809" y="243840"/>
                  </a:moveTo>
                  <a:lnTo>
                    <a:pt x="381000" y="243840"/>
                  </a:lnTo>
                  <a:lnTo>
                    <a:pt x="381000" y="251460"/>
                  </a:lnTo>
                  <a:lnTo>
                    <a:pt x="384809" y="251460"/>
                  </a:lnTo>
                  <a:lnTo>
                    <a:pt x="384809" y="243840"/>
                  </a:lnTo>
                  <a:close/>
                </a:path>
                <a:path w="384810" h="312420">
                  <a:moveTo>
                    <a:pt x="253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251460"/>
                  </a:lnTo>
                  <a:close/>
                </a:path>
                <a:path w="384810" h="312420">
                  <a:moveTo>
                    <a:pt x="384809" y="251460"/>
                  </a:moveTo>
                  <a:lnTo>
                    <a:pt x="381000" y="251460"/>
                  </a:lnTo>
                  <a:lnTo>
                    <a:pt x="381000" y="257810"/>
                  </a:lnTo>
                  <a:lnTo>
                    <a:pt x="384809" y="257810"/>
                  </a:lnTo>
                  <a:lnTo>
                    <a:pt x="384809" y="251460"/>
                  </a:lnTo>
                  <a:close/>
                </a:path>
                <a:path w="384810" h="312420">
                  <a:moveTo>
                    <a:pt x="2539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2539" y="262890"/>
                  </a:lnTo>
                  <a:lnTo>
                    <a:pt x="2539" y="257810"/>
                  </a:lnTo>
                  <a:close/>
                </a:path>
                <a:path w="384810" h="312420">
                  <a:moveTo>
                    <a:pt x="384809" y="257810"/>
                  </a:moveTo>
                  <a:lnTo>
                    <a:pt x="381000" y="257810"/>
                  </a:lnTo>
                  <a:lnTo>
                    <a:pt x="381000" y="262890"/>
                  </a:lnTo>
                  <a:lnTo>
                    <a:pt x="384809" y="262890"/>
                  </a:lnTo>
                  <a:lnTo>
                    <a:pt x="384809" y="257810"/>
                  </a:lnTo>
                  <a:close/>
                </a:path>
                <a:path w="384810" h="312420">
                  <a:moveTo>
                    <a:pt x="2539" y="262890"/>
                  </a:moveTo>
                  <a:lnTo>
                    <a:pt x="0" y="262890"/>
                  </a:lnTo>
                  <a:lnTo>
                    <a:pt x="0" y="269240"/>
                  </a:lnTo>
                  <a:lnTo>
                    <a:pt x="2539" y="269240"/>
                  </a:lnTo>
                  <a:lnTo>
                    <a:pt x="2539" y="262890"/>
                  </a:lnTo>
                  <a:close/>
                </a:path>
                <a:path w="384810" h="312420">
                  <a:moveTo>
                    <a:pt x="384809" y="262890"/>
                  </a:moveTo>
                  <a:lnTo>
                    <a:pt x="381000" y="262890"/>
                  </a:lnTo>
                  <a:lnTo>
                    <a:pt x="381000" y="269240"/>
                  </a:lnTo>
                  <a:lnTo>
                    <a:pt x="384809" y="269240"/>
                  </a:lnTo>
                  <a:lnTo>
                    <a:pt x="384809" y="262890"/>
                  </a:lnTo>
                  <a:close/>
                </a:path>
                <a:path w="384810" h="312420">
                  <a:moveTo>
                    <a:pt x="2539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69240"/>
                  </a:lnTo>
                  <a:close/>
                </a:path>
                <a:path w="384810" h="312420">
                  <a:moveTo>
                    <a:pt x="384809" y="269240"/>
                  </a:moveTo>
                  <a:lnTo>
                    <a:pt x="381000" y="269240"/>
                  </a:lnTo>
                  <a:lnTo>
                    <a:pt x="381000" y="276860"/>
                  </a:lnTo>
                  <a:lnTo>
                    <a:pt x="384809" y="276860"/>
                  </a:lnTo>
                  <a:lnTo>
                    <a:pt x="384809" y="269240"/>
                  </a:lnTo>
                  <a:close/>
                </a:path>
                <a:path w="384810" h="312420">
                  <a:moveTo>
                    <a:pt x="2539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2539" y="281940"/>
                  </a:lnTo>
                  <a:lnTo>
                    <a:pt x="2539" y="276860"/>
                  </a:lnTo>
                  <a:close/>
                </a:path>
                <a:path w="384810" h="312420">
                  <a:moveTo>
                    <a:pt x="384809" y="276860"/>
                  </a:moveTo>
                  <a:lnTo>
                    <a:pt x="381000" y="276860"/>
                  </a:lnTo>
                  <a:lnTo>
                    <a:pt x="381000" y="281940"/>
                  </a:lnTo>
                  <a:lnTo>
                    <a:pt x="384809" y="281940"/>
                  </a:lnTo>
                  <a:lnTo>
                    <a:pt x="384809" y="276860"/>
                  </a:lnTo>
                  <a:close/>
                </a:path>
                <a:path w="384810" h="312420">
                  <a:moveTo>
                    <a:pt x="2539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2539" y="289560"/>
                  </a:lnTo>
                  <a:lnTo>
                    <a:pt x="2539" y="281940"/>
                  </a:lnTo>
                  <a:close/>
                </a:path>
                <a:path w="384810" h="312420">
                  <a:moveTo>
                    <a:pt x="384809" y="281940"/>
                  </a:moveTo>
                  <a:lnTo>
                    <a:pt x="381000" y="281940"/>
                  </a:lnTo>
                  <a:lnTo>
                    <a:pt x="381000" y="289560"/>
                  </a:lnTo>
                  <a:lnTo>
                    <a:pt x="384809" y="289560"/>
                  </a:lnTo>
                  <a:lnTo>
                    <a:pt x="384809" y="281940"/>
                  </a:lnTo>
                  <a:close/>
                </a:path>
                <a:path w="384810" h="312420">
                  <a:moveTo>
                    <a:pt x="253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89560"/>
                  </a:lnTo>
                  <a:close/>
                </a:path>
                <a:path w="384810" h="312420">
                  <a:moveTo>
                    <a:pt x="384809" y="289560"/>
                  </a:moveTo>
                  <a:lnTo>
                    <a:pt x="381000" y="289560"/>
                  </a:lnTo>
                  <a:lnTo>
                    <a:pt x="381000" y="295910"/>
                  </a:lnTo>
                  <a:lnTo>
                    <a:pt x="384809" y="295910"/>
                  </a:lnTo>
                  <a:lnTo>
                    <a:pt x="384809" y="289560"/>
                  </a:lnTo>
                  <a:close/>
                </a:path>
                <a:path w="384810" h="312420">
                  <a:moveTo>
                    <a:pt x="2539" y="295910"/>
                  </a:moveTo>
                  <a:lnTo>
                    <a:pt x="0" y="295910"/>
                  </a:lnTo>
                  <a:lnTo>
                    <a:pt x="0" y="300990"/>
                  </a:lnTo>
                  <a:lnTo>
                    <a:pt x="2539" y="300990"/>
                  </a:lnTo>
                  <a:lnTo>
                    <a:pt x="2539" y="295910"/>
                  </a:lnTo>
                  <a:close/>
                </a:path>
                <a:path w="384810" h="312420">
                  <a:moveTo>
                    <a:pt x="384809" y="295910"/>
                  </a:moveTo>
                  <a:lnTo>
                    <a:pt x="381000" y="295910"/>
                  </a:lnTo>
                  <a:lnTo>
                    <a:pt x="381000" y="300990"/>
                  </a:lnTo>
                  <a:lnTo>
                    <a:pt x="384809" y="300990"/>
                  </a:lnTo>
                  <a:lnTo>
                    <a:pt x="384809" y="295910"/>
                  </a:lnTo>
                  <a:close/>
                </a:path>
                <a:path w="384810" h="312420">
                  <a:moveTo>
                    <a:pt x="2539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0990"/>
                  </a:lnTo>
                  <a:close/>
                </a:path>
                <a:path w="384810" h="312420">
                  <a:moveTo>
                    <a:pt x="384809" y="300990"/>
                  </a:moveTo>
                  <a:lnTo>
                    <a:pt x="381000" y="300990"/>
                  </a:lnTo>
                  <a:lnTo>
                    <a:pt x="381000" y="308610"/>
                  </a:lnTo>
                  <a:lnTo>
                    <a:pt x="384809" y="308610"/>
                  </a:lnTo>
                  <a:lnTo>
                    <a:pt x="384809" y="300990"/>
                  </a:lnTo>
                  <a:close/>
                </a:path>
                <a:path w="384810" h="312420">
                  <a:moveTo>
                    <a:pt x="384809" y="308610"/>
                  </a:moveTo>
                  <a:lnTo>
                    <a:pt x="0" y="308610"/>
                  </a:lnTo>
                  <a:lnTo>
                    <a:pt x="0" y="312420"/>
                  </a:lnTo>
                  <a:lnTo>
                    <a:pt x="384809" y="312420"/>
                  </a:lnTo>
                  <a:lnTo>
                    <a:pt x="384809" y="308610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395220" y="385699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78460" y="3810"/>
                  </a:lnTo>
                  <a:lnTo>
                    <a:pt x="378460" y="0"/>
                  </a:lnTo>
                  <a:close/>
                </a:path>
                <a:path w="378460" h="304800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6350"/>
                  </a:lnTo>
                  <a:lnTo>
                    <a:pt x="378460" y="6350"/>
                  </a:lnTo>
                  <a:lnTo>
                    <a:pt x="378460" y="3810"/>
                  </a:lnTo>
                  <a:close/>
                </a:path>
                <a:path w="378460" h="304800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78460" h="304800">
                  <a:moveTo>
                    <a:pt x="378460" y="6350"/>
                  </a:moveTo>
                  <a:lnTo>
                    <a:pt x="374650" y="6350"/>
                  </a:lnTo>
                  <a:lnTo>
                    <a:pt x="374650" y="12700"/>
                  </a:lnTo>
                  <a:lnTo>
                    <a:pt x="378460" y="12700"/>
                  </a:lnTo>
                  <a:lnTo>
                    <a:pt x="378460" y="6350"/>
                  </a:lnTo>
                  <a:close/>
                </a:path>
                <a:path w="378460" h="3048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78460" h="304800">
                  <a:moveTo>
                    <a:pt x="378460" y="12700"/>
                  </a:moveTo>
                  <a:lnTo>
                    <a:pt x="374650" y="12700"/>
                  </a:lnTo>
                  <a:lnTo>
                    <a:pt x="374650" y="19050"/>
                  </a:lnTo>
                  <a:lnTo>
                    <a:pt x="378460" y="19050"/>
                  </a:lnTo>
                  <a:lnTo>
                    <a:pt x="378460" y="12700"/>
                  </a:lnTo>
                  <a:close/>
                </a:path>
                <a:path w="378460" h="30480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78460" h="304800">
                  <a:moveTo>
                    <a:pt x="378460" y="19050"/>
                  </a:moveTo>
                  <a:lnTo>
                    <a:pt x="374650" y="19050"/>
                  </a:lnTo>
                  <a:lnTo>
                    <a:pt x="374650" y="25400"/>
                  </a:lnTo>
                  <a:lnTo>
                    <a:pt x="378460" y="25400"/>
                  </a:lnTo>
                  <a:lnTo>
                    <a:pt x="378460" y="19050"/>
                  </a:lnTo>
                  <a:close/>
                </a:path>
                <a:path w="378460" h="304800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78460" h="304800">
                  <a:moveTo>
                    <a:pt x="378460" y="25400"/>
                  </a:moveTo>
                  <a:lnTo>
                    <a:pt x="374650" y="25400"/>
                  </a:lnTo>
                  <a:lnTo>
                    <a:pt x="374650" y="31750"/>
                  </a:lnTo>
                  <a:lnTo>
                    <a:pt x="378460" y="31750"/>
                  </a:lnTo>
                  <a:lnTo>
                    <a:pt x="378460" y="25400"/>
                  </a:lnTo>
                  <a:close/>
                </a:path>
                <a:path w="378460" h="304800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78460" h="304800">
                  <a:moveTo>
                    <a:pt x="378460" y="31750"/>
                  </a:moveTo>
                  <a:lnTo>
                    <a:pt x="374650" y="31750"/>
                  </a:lnTo>
                  <a:lnTo>
                    <a:pt x="374650" y="38100"/>
                  </a:lnTo>
                  <a:lnTo>
                    <a:pt x="378460" y="38100"/>
                  </a:lnTo>
                  <a:lnTo>
                    <a:pt x="378460" y="31750"/>
                  </a:lnTo>
                  <a:close/>
                </a:path>
                <a:path w="378460" h="3048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78460" h="304800">
                  <a:moveTo>
                    <a:pt x="378460" y="38100"/>
                  </a:moveTo>
                  <a:lnTo>
                    <a:pt x="374650" y="38100"/>
                  </a:lnTo>
                  <a:lnTo>
                    <a:pt x="374650" y="44450"/>
                  </a:lnTo>
                  <a:lnTo>
                    <a:pt x="378460" y="44450"/>
                  </a:lnTo>
                  <a:lnTo>
                    <a:pt x="378460" y="38100"/>
                  </a:lnTo>
                  <a:close/>
                </a:path>
                <a:path w="378460" h="304800">
                  <a:moveTo>
                    <a:pt x="381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450"/>
                  </a:lnTo>
                  <a:close/>
                </a:path>
                <a:path w="378460" h="304800">
                  <a:moveTo>
                    <a:pt x="378460" y="44450"/>
                  </a:moveTo>
                  <a:lnTo>
                    <a:pt x="374650" y="44450"/>
                  </a:lnTo>
                  <a:lnTo>
                    <a:pt x="374650" y="50800"/>
                  </a:lnTo>
                  <a:lnTo>
                    <a:pt x="378460" y="50800"/>
                  </a:lnTo>
                  <a:lnTo>
                    <a:pt x="378460" y="44450"/>
                  </a:lnTo>
                  <a:close/>
                </a:path>
                <a:path w="378460" h="304800">
                  <a:moveTo>
                    <a:pt x="3810" y="50800"/>
                  </a:moveTo>
                  <a:lnTo>
                    <a:pt x="0" y="50800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50800"/>
                  </a:lnTo>
                  <a:close/>
                </a:path>
                <a:path w="378460" h="304800">
                  <a:moveTo>
                    <a:pt x="378460" y="50800"/>
                  </a:moveTo>
                  <a:lnTo>
                    <a:pt x="374650" y="50800"/>
                  </a:lnTo>
                  <a:lnTo>
                    <a:pt x="374650" y="55880"/>
                  </a:lnTo>
                  <a:lnTo>
                    <a:pt x="378460" y="55880"/>
                  </a:lnTo>
                  <a:lnTo>
                    <a:pt x="378460" y="50800"/>
                  </a:lnTo>
                  <a:close/>
                </a:path>
                <a:path w="378460" h="304800">
                  <a:moveTo>
                    <a:pt x="3810" y="55880"/>
                  </a:moveTo>
                  <a:lnTo>
                    <a:pt x="0" y="5588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5880"/>
                  </a:lnTo>
                  <a:close/>
                </a:path>
                <a:path w="378460" h="304800">
                  <a:moveTo>
                    <a:pt x="378460" y="55880"/>
                  </a:moveTo>
                  <a:lnTo>
                    <a:pt x="374650" y="55880"/>
                  </a:lnTo>
                  <a:lnTo>
                    <a:pt x="374650" y="63500"/>
                  </a:lnTo>
                  <a:lnTo>
                    <a:pt x="378460" y="63500"/>
                  </a:lnTo>
                  <a:lnTo>
                    <a:pt x="378460" y="55880"/>
                  </a:lnTo>
                  <a:close/>
                </a:path>
                <a:path w="378460" h="304800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378460" h="304800">
                  <a:moveTo>
                    <a:pt x="378460" y="63500"/>
                  </a:moveTo>
                  <a:lnTo>
                    <a:pt x="374650" y="63500"/>
                  </a:lnTo>
                  <a:lnTo>
                    <a:pt x="374650" y="69850"/>
                  </a:lnTo>
                  <a:lnTo>
                    <a:pt x="378460" y="69850"/>
                  </a:lnTo>
                  <a:lnTo>
                    <a:pt x="378460" y="63500"/>
                  </a:lnTo>
                  <a:close/>
                </a:path>
                <a:path w="378460" h="304800">
                  <a:moveTo>
                    <a:pt x="3810" y="69850"/>
                  </a:moveTo>
                  <a:lnTo>
                    <a:pt x="0" y="69850"/>
                  </a:lnTo>
                  <a:lnTo>
                    <a:pt x="0" y="125730"/>
                  </a:lnTo>
                  <a:lnTo>
                    <a:pt x="3810" y="125730"/>
                  </a:lnTo>
                  <a:lnTo>
                    <a:pt x="3810" y="69850"/>
                  </a:lnTo>
                  <a:close/>
                </a:path>
                <a:path w="378460" h="304800">
                  <a:moveTo>
                    <a:pt x="378460" y="69850"/>
                  </a:moveTo>
                  <a:lnTo>
                    <a:pt x="374650" y="69850"/>
                  </a:lnTo>
                  <a:lnTo>
                    <a:pt x="374650" y="125730"/>
                  </a:lnTo>
                  <a:lnTo>
                    <a:pt x="378460" y="125730"/>
                  </a:lnTo>
                  <a:lnTo>
                    <a:pt x="378460" y="69850"/>
                  </a:lnTo>
                  <a:close/>
                </a:path>
                <a:path w="378460" h="304800">
                  <a:moveTo>
                    <a:pt x="3810" y="125730"/>
                  </a:moveTo>
                  <a:lnTo>
                    <a:pt x="0" y="125730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125730"/>
                  </a:lnTo>
                  <a:close/>
                </a:path>
                <a:path w="378460" h="304800">
                  <a:moveTo>
                    <a:pt x="378460" y="125730"/>
                  </a:moveTo>
                  <a:lnTo>
                    <a:pt x="374650" y="125730"/>
                  </a:lnTo>
                  <a:lnTo>
                    <a:pt x="374650" y="165100"/>
                  </a:lnTo>
                  <a:lnTo>
                    <a:pt x="378460" y="165100"/>
                  </a:lnTo>
                  <a:lnTo>
                    <a:pt x="378460" y="125730"/>
                  </a:lnTo>
                  <a:close/>
                </a:path>
                <a:path w="378460" h="304800">
                  <a:moveTo>
                    <a:pt x="3810" y="165100"/>
                  </a:moveTo>
                  <a:lnTo>
                    <a:pt x="0" y="16510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165100"/>
                  </a:lnTo>
                  <a:close/>
                </a:path>
                <a:path w="378460" h="304800">
                  <a:moveTo>
                    <a:pt x="378460" y="165100"/>
                  </a:moveTo>
                  <a:lnTo>
                    <a:pt x="374650" y="165100"/>
                  </a:lnTo>
                  <a:lnTo>
                    <a:pt x="374650" y="233680"/>
                  </a:lnTo>
                  <a:lnTo>
                    <a:pt x="378460" y="233680"/>
                  </a:lnTo>
                  <a:lnTo>
                    <a:pt x="378460" y="165100"/>
                  </a:lnTo>
                  <a:close/>
                </a:path>
                <a:path w="378460" h="304800">
                  <a:moveTo>
                    <a:pt x="3810" y="233680"/>
                  </a:moveTo>
                  <a:lnTo>
                    <a:pt x="0" y="23368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3680"/>
                  </a:lnTo>
                  <a:close/>
                </a:path>
                <a:path w="378460" h="304800">
                  <a:moveTo>
                    <a:pt x="378460" y="233680"/>
                  </a:moveTo>
                  <a:lnTo>
                    <a:pt x="374650" y="233680"/>
                  </a:lnTo>
                  <a:lnTo>
                    <a:pt x="374650" y="240030"/>
                  </a:lnTo>
                  <a:lnTo>
                    <a:pt x="378460" y="240030"/>
                  </a:lnTo>
                  <a:lnTo>
                    <a:pt x="378460" y="233680"/>
                  </a:lnTo>
                  <a:close/>
                </a:path>
                <a:path w="378460" h="304800">
                  <a:moveTo>
                    <a:pt x="3810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0030"/>
                  </a:lnTo>
                  <a:close/>
                </a:path>
                <a:path w="378460" h="304800">
                  <a:moveTo>
                    <a:pt x="378460" y="240030"/>
                  </a:moveTo>
                  <a:lnTo>
                    <a:pt x="374650" y="240030"/>
                  </a:lnTo>
                  <a:lnTo>
                    <a:pt x="374650" y="247650"/>
                  </a:lnTo>
                  <a:lnTo>
                    <a:pt x="378460" y="247650"/>
                  </a:lnTo>
                  <a:lnTo>
                    <a:pt x="378460" y="240030"/>
                  </a:lnTo>
                  <a:close/>
                </a:path>
                <a:path w="378460" h="304800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78460" h="304800">
                  <a:moveTo>
                    <a:pt x="378460" y="247650"/>
                  </a:moveTo>
                  <a:lnTo>
                    <a:pt x="374650" y="247650"/>
                  </a:lnTo>
                  <a:lnTo>
                    <a:pt x="374650" y="254000"/>
                  </a:lnTo>
                  <a:lnTo>
                    <a:pt x="378460" y="254000"/>
                  </a:lnTo>
                  <a:lnTo>
                    <a:pt x="378460" y="247650"/>
                  </a:lnTo>
                  <a:close/>
                </a:path>
                <a:path w="378460" h="304800">
                  <a:moveTo>
                    <a:pt x="381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4000"/>
                  </a:lnTo>
                  <a:close/>
                </a:path>
                <a:path w="378460" h="304800">
                  <a:moveTo>
                    <a:pt x="378460" y="254000"/>
                  </a:moveTo>
                  <a:lnTo>
                    <a:pt x="374650" y="254000"/>
                  </a:lnTo>
                  <a:lnTo>
                    <a:pt x="374650" y="259080"/>
                  </a:lnTo>
                  <a:lnTo>
                    <a:pt x="378460" y="259080"/>
                  </a:lnTo>
                  <a:lnTo>
                    <a:pt x="378460" y="254000"/>
                  </a:lnTo>
                  <a:close/>
                </a:path>
                <a:path w="378460" h="304800">
                  <a:moveTo>
                    <a:pt x="3810" y="259080"/>
                  </a:moveTo>
                  <a:lnTo>
                    <a:pt x="0" y="25908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9080"/>
                  </a:lnTo>
                  <a:close/>
                </a:path>
                <a:path w="378460" h="304800">
                  <a:moveTo>
                    <a:pt x="378460" y="259080"/>
                  </a:moveTo>
                  <a:lnTo>
                    <a:pt x="374650" y="259080"/>
                  </a:lnTo>
                  <a:lnTo>
                    <a:pt x="374650" y="265430"/>
                  </a:lnTo>
                  <a:lnTo>
                    <a:pt x="378460" y="265430"/>
                  </a:lnTo>
                  <a:lnTo>
                    <a:pt x="378460" y="259080"/>
                  </a:lnTo>
                  <a:close/>
                </a:path>
                <a:path w="378460" h="304800">
                  <a:moveTo>
                    <a:pt x="3810" y="265430"/>
                  </a:moveTo>
                  <a:lnTo>
                    <a:pt x="0" y="26543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5430"/>
                  </a:lnTo>
                  <a:close/>
                </a:path>
                <a:path w="378460" h="304800">
                  <a:moveTo>
                    <a:pt x="378460" y="265430"/>
                  </a:moveTo>
                  <a:lnTo>
                    <a:pt x="374650" y="265430"/>
                  </a:lnTo>
                  <a:lnTo>
                    <a:pt x="374650" y="273050"/>
                  </a:lnTo>
                  <a:lnTo>
                    <a:pt x="378460" y="273050"/>
                  </a:lnTo>
                  <a:lnTo>
                    <a:pt x="378460" y="265430"/>
                  </a:lnTo>
                  <a:close/>
                </a:path>
                <a:path w="378460" h="304800">
                  <a:moveTo>
                    <a:pt x="3810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78460" h="304800">
                  <a:moveTo>
                    <a:pt x="378460" y="273050"/>
                  </a:moveTo>
                  <a:lnTo>
                    <a:pt x="374650" y="273050"/>
                  </a:lnTo>
                  <a:lnTo>
                    <a:pt x="374650" y="278130"/>
                  </a:lnTo>
                  <a:lnTo>
                    <a:pt x="378460" y="278130"/>
                  </a:lnTo>
                  <a:lnTo>
                    <a:pt x="378460" y="273050"/>
                  </a:lnTo>
                  <a:close/>
                </a:path>
                <a:path w="378460" h="304800">
                  <a:moveTo>
                    <a:pt x="3810" y="278130"/>
                  </a:moveTo>
                  <a:lnTo>
                    <a:pt x="0" y="27813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8130"/>
                  </a:lnTo>
                  <a:close/>
                </a:path>
                <a:path w="378460" h="304800">
                  <a:moveTo>
                    <a:pt x="378460" y="278130"/>
                  </a:moveTo>
                  <a:lnTo>
                    <a:pt x="374650" y="278130"/>
                  </a:lnTo>
                  <a:lnTo>
                    <a:pt x="374650" y="285750"/>
                  </a:lnTo>
                  <a:lnTo>
                    <a:pt x="378460" y="285750"/>
                  </a:lnTo>
                  <a:lnTo>
                    <a:pt x="378460" y="278130"/>
                  </a:lnTo>
                  <a:close/>
                </a:path>
                <a:path w="378460" h="304800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378460" h="304800">
                  <a:moveTo>
                    <a:pt x="378460" y="285750"/>
                  </a:moveTo>
                  <a:lnTo>
                    <a:pt x="374650" y="285750"/>
                  </a:lnTo>
                  <a:lnTo>
                    <a:pt x="374650" y="292100"/>
                  </a:lnTo>
                  <a:lnTo>
                    <a:pt x="378460" y="292100"/>
                  </a:lnTo>
                  <a:lnTo>
                    <a:pt x="378460" y="285750"/>
                  </a:lnTo>
                  <a:close/>
                </a:path>
                <a:path w="378460" h="304800">
                  <a:moveTo>
                    <a:pt x="381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2100"/>
                  </a:lnTo>
                  <a:close/>
                </a:path>
                <a:path w="378460" h="304800">
                  <a:moveTo>
                    <a:pt x="378460" y="292100"/>
                  </a:moveTo>
                  <a:lnTo>
                    <a:pt x="374650" y="292100"/>
                  </a:lnTo>
                  <a:lnTo>
                    <a:pt x="374650" y="297180"/>
                  </a:lnTo>
                  <a:lnTo>
                    <a:pt x="378460" y="297180"/>
                  </a:lnTo>
                  <a:lnTo>
                    <a:pt x="378460" y="292100"/>
                  </a:lnTo>
                  <a:close/>
                </a:path>
                <a:path w="378460" h="304800">
                  <a:moveTo>
                    <a:pt x="3810" y="297180"/>
                  </a:moveTo>
                  <a:lnTo>
                    <a:pt x="0" y="297180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0990"/>
                  </a:lnTo>
                  <a:lnTo>
                    <a:pt x="3810" y="300990"/>
                  </a:lnTo>
                  <a:lnTo>
                    <a:pt x="3810" y="297180"/>
                  </a:lnTo>
                  <a:close/>
                </a:path>
                <a:path w="378460" h="304800">
                  <a:moveTo>
                    <a:pt x="378460" y="297180"/>
                  </a:moveTo>
                  <a:lnTo>
                    <a:pt x="374650" y="297180"/>
                  </a:lnTo>
                  <a:lnTo>
                    <a:pt x="374650" y="300990"/>
                  </a:lnTo>
                  <a:lnTo>
                    <a:pt x="378460" y="300990"/>
                  </a:lnTo>
                  <a:lnTo>
                    <a:pt x="378460" y="297180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399030" y="386080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7083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2540"/>
                  </a:lnTo>
                  <a:lnTo>
                    <a:pt x="370839" y="2540"/>
                  </a:lnTo>
                  <a:lnTo>
                    <a:pt x="370839" y="0"/>
                  </a:lnTo>
                  <a:close/>
                </a:path>
                <a:path w="370839" h="297179">
                  <a:moveTo>
                    <a:pt x="370839" y="2540"/>
                  </a:moveTo>
                  <a:lnTo>
                    <a:pt x="367030" y="2540"/>
                  </a:lnTo>
                  <a:lnTo>
                    <a:pt x="367030" y="8889"/>
                  </a:lnTo>
                  <a:lnTo>
                    <a:pt x="370839" y="8889"/>
                  </a:lnTo>
                  <a:lnTo>
                    <a:pt x="370839" y="2540"/>
                  </a:lnTo>
                  <a:close/>
                </a:path>
                <a:path w="370839" h="297179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70839" h="297179">
                  <a:moveTo>
                    <a:pt x="370839" y="8890"/>
                  </a:moveTo>
                  <a:lnTo>
                    <a:pt x="367030" y="8890"/>
                  </a:lnTo>
                  <a:lnTo>
                    <a:pt x="367030" y="15239"/>
                  </a:lnTo>
                  <a:lnTo>
                    <a:pt x="370839" y="15239"/>
                  </a:lnTo>
                  <a:lnTo>
                    <a:pt x="370839" y="8890"/>
                  </a:lnTo>
                  <a:close/>
                </a:path>
                <a:path w="370839" h="297179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70839" h="297179">
                  <a:moveTo>
                    <a:pt x="370839" y="15240"/>
                  </a:moveTo>
                  <a:lnTo>
                    <a:pt x="367030" y="15240"/>
                  </a:lnTo>
                  <a:lnTo>
                    <a:pt x="367030" y="21589"/>
                  </a:lnTo>
                  <a:lnTo>
                    <a:pt x="370839" y="21589"/>
                  </a:lnTo>
                  <a:lnTo>
                    <a:pt x="370839" y="15240"/>
                  </a:lnTo>
                  <a:close/>
                </a:path>
                <a:path w="370839" h="297179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70839" h="297179">
                  <a:moveTo>
                    <a:pt x="370839" y="21590"/>
                  </a:moveTo>
                  <a:lnTo>
                    <a:pt x="367030" y="21590"/>
                  </a:lnTo>
                  <a:lnTo>
                    <a:pt x="367030" y="27939"/>
                  </a:lnTo>
                  <a:lnTo>
                    <a:pt x="370839" y="27939"/>
                  </a:lnTo>
                  <a:lnTo>
                    <a:pt x="370839" y="21590"/>
                  </a:lnTo>
                  <a:close/>
                </a:path>
                <a:path w="370839" h="297179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70839" h="297179">
                  <a:moveTo>
                    <a:pt x="370839" y="27940"/>
                  </a:moveTo>
                  <a:lnTo>
                    <a:pt x="367030" y="27940"/>
                  </a:lnTo>
                  <a:lnTo>
                    <a:pt x="367030" y="34289"/>
                  </a:lnTo>
                  <a:lnTo>
                    <a:pt x="370839" y="34289"/>
                  </a:lnTo>
                  <a:lnTo>
                    <a:pt x="370839" y="27940"/>
                  </a:lnTo>
                  <a:close/>
                </a:path>
                <a:path w="370839" h="297179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70839" h="297179">
                  <a:moveTo>
                    <a:pt x="370839" y="34290"/>
                  </a:moveTo>
                  <a:lnTo>
                    <a:pt x="367030" y="34290"/>
                  </a:lnTo>
                  <a:lnTo>
                    <a:pt x="367030" y="40639"/>
                  </a:lnTo>
                  <a:lnTo>
                    <a:pt x="370839" y="40639"/>
                  </a:lnTo>
                  <a:lnTo>
                    <a:pt x="370839" y="34290"/>
                  </a:lnTo>
                  <a:close/>
                </a:path>
                <a:path w="370839" h="297179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70839" h="297179">
                  <a:moveTo>
                    <a:pt x="370839" y="40640"/>
                  </a:moveTo>
                  <a:lnTo>
                    <a:pt x="367030" y="40640"/>
                  </a:lnTo>
                  <a:lnTo>
                    <a:pt x="367030" y="46989"/>
                  </a:lnTo>
                  <a:lnTo>
                    <a:pt x="370839" y="46989"/>
                  </a:lnTo>
                  <a:lnTo>
                    <a:pt x="370839" y="40640"/>
                  </a:lnTo>
                  <a:close/>
                </a:path>
                <a:path w="370839" h="297179">
                  <a:moveTo>
                    <a:pt x="3809" y="46990"/>
                  </a:moveTo>
                  <a:lnTo>
                    <a:pt x="0" y="4699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6990"/>
                  </a:lnTo>
                  <a:close/>
                </a:path>
                <a:path w="370839" h="297179">
                  <a:moveTo>
                    <a:pt x="370839" y="46990"/>
                  </a:moveTo>
                  <a:lnTo>
                    <a:pt x="367030" y="46990"/>
                  </a:lnTo>
                  <a:lnTo>
                    <a:pt x="367030" y="52069"/>
                  </a:lnTo>
                  <a:lnTo>
                    <a:pt x="370839" y="52069"/>
                  </a:lnTo>
                  <a:lnTo>
                    <a:pt x="370839" y="46990"/>
                  </a:lnTo>
                  <a:close/>
                </a:path>
                <a:path w="370839" h="297179">
                  <a:moveTo>
                    <a:pt x="3809" y="52070"/>
                  </a:moveTo>
                  <a:lnTo>
                    <a:pt x="0" y="5207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2070"/>
                  </a:lnTo>
                  <a:close/>
                </a:path>
                <a:path w="370839" h="297179">
                  <a:moveTo>
                    <a:pt x="370839" y="52070"/>
                  </a:moveTo>
                  <a:lnTo>
                    <a:pt x="367030" y="52070"/>
                  </a:lnTo>
                  <a:lnTo>
                    <a:pt x="367030" y="59689"/>
                  </a:lnTo>
                  <a:lnTo>
                    <a:pt x="370839" y="59689"/>
                  </a:lnTo>
                  <a:lnTo>
                    <a:pt x="370839" y="52070"/>
                  </a:lnTo>
                  <a:close/>
                </a:path>
                <a:path w="370839" h="297179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370839" h="297179">
                  <a:moveTo>
                    <a:pt x="370839" y="59690"/>
                  </a:moveTo>
                  <a:lnTo>
                    <a:pt x="367030" y="59690"/>
                  </a:lnTo>
                  <a:lnTo>
                    <a:pt x="367030" y="66039"/>
                  </a:lnTo>
                  <a:lnTo>
                    <a:pt x="370839" y="66039"/>
                  </a:lnTo>
                  <a:lnTo>
                    <a:pt x="370839" y="59690"/>
                  </a:lnTo>
                  <a:close/>
                </a:path>
                <a:path w="370839" h="297179">
                  <a:moveTo>
                    <a:pt x="3809" y="66040"/>
                  </a:moveTo>
                  <a:lnTo>
                    <a:pt x="0" y="6604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66040"/>
                  </a:lnTo>
                  <a:close/>
                </a:path>
                <a:path w="370839" h="297179">
                  <a:moveTo>
                    <a:pt x="370839" y="66040"/>
                  </a:moveTo>
                  <a:lnTo>
                    <a:pt x="367030" y="66040"/>
                  </a:lnTo>
                  <a:lnTo>
                    <a:pt x="367030" y="121919"/>
                  </a:lnTo>
                  <a:lnTo>
                    <a:pt x="370839" y="121919"/>
                  </a:lnTo>
                  <a:lnTo>
                    <a:pt x="370839" y="66040"/>
                  </a:lnTo>
                  <a:close/>
                </a:path>
                <a:path w="370839" h="297179">
                  <a:moveTo>
                    <a:pt x="3809" y="121920"/>
                  </a:moveTo>
                  <a:lnTo>
                    <a:pt x="0" y="12192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21920"/>
                  </a:lnTo>
                  <a:close/>
                </a:path>
                <a:path w="370839" h="297179">
                  <a:moveTo>
                    <a:pt x="370839" y="121920"/>
                  </a:moveTo>
                  <a:lnTo>
                    <a:pt x="367030" y="121920"/>
                  </a:lnTo>
                  <a:lnTo>
                    <a:pt x="367030" y="161289"/>
                  </a:lnTo>
                  <a:lnTo>
                    <a:pt x="370839" y="161289"/>
                  </a:lnTo>
                  <a:lnTo>
                    <a:pt x="370839" y="121920"/>
                  </a:lnTo>
                  <a:close/>
                </a:path>
                <a:path w="370839" h="297179">
                  <a:moveTo>
                    <a:pt x="3809" y="161290"/>
                  </a:moveTo>
                  <a:lnTo>
                    <a:pt x="0" y="16129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161290"/>
                  </a:lnTo>
                  <a:close/>
                </a:path>
                <a:path w="370839" h="297179">
                  <a:moveTo>
                    <a:pt x="370839" y="161290"/>
                  </a:moveTo>
                  <a:lnTo>
                    <a:pt x="367030" y="161290"/>
                  </a:lnTo>
                  <a:lnTo>
                    <a:pt x="367030" y="229869"/>
                  </a:lnTo>
                  <a:lnTo>
                    <a:pt x="370839" y="229869"/>
                  </a:lnTo>
                  <a:lnTo>
                    <a:pt x="370839" y="161290"/>
                  </a:lnTo>
                  <a:close/>
                </a:path>
                <a:path w="370839" h="297179">
                  <a:moveTo>
                    <a:pt x="3809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70"/>
                  </a:lnTo>
                  <a:close/>
                </a:path>
                <a:path w="370839" h="297179">
                  <a:moveTo>
                    <a:pt x="370839" y="229870"/>
                  </a:moveTo>
                  <a:lnTo>
                    <a:pt x="367030" y="229870"/>
                  </a:lnTo>
                  <a:lnTo>
                    <a:pt x="367030" y="236219"/>
                  </a:lnTo>
                  <a:lnTo>
                    <a:pt x="370839" y="236219"/>
                  </a:lnTo>
                  <a:lnTo>
                    <a:pt x="370839" y="229870"/>
                  </a:lnTo>
                  <a:close/>
                </a:path>
                <a:path w="370839" h="297179">
                  <a:moveTo>
                    <a:pt x="3809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6220"/>
                  </a:lnTo>
                  <a:close/>
                </a:path>
                <a:path w="370839" h="297179">
                  <a:moveTo>
                    <a:pt x="370839" y="236220"/>
                  </a:moveTo>
                  <a:lnTo>
                    <a:pt x="367030" y="236220"/>
                  </a:lnTo>
                  <a:lnTo>
                    <a:pt x="367030" y="243839"/>
                  </a:lnTo>
                  <a:lnTo>
                    <a:pt x="370839" y="243839"/>
                  </a:lnTo>
                  <a:lnTo>
                    <a:pt x="370839" y="236220"/>
                  </a:lnTo>
                  <a:close/>
                </a:path>
                <a:path w="370839" h="297179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70839" h="297179">
                  <a:moveTo>
                    <a:pt x="370839" y="243840"/>
                  </a:moveTo>
                  <a:lnTo>
                    <a:pt x="367030" y="243840"/>
                  </a:lnTo>
                  <a:lnTo>
                    <a:pt x="367030" y="250189"/>
                  </a:lnTo>
                  <a:lnTo>
                    <a:pt x="370839" y="250189"/>
                  </a:lnTo>
                  <a:lnTo>
                    <a:pt x="370839" y="243840"/>
                  </a:lnTo>
                  <a:close/>
                </a:path>
                <a:path w="370839" h="297179">
                  <a:moveTo>
                    <a:pt x="3809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0190"/>
                  </a:lnTo>
                  <a:close/>
                </a:path>
                <a:path w="370839" h="297179">
                  <a:moveTo>
                    <a:pt x="370839" y="250190"/>
                  </a:moveTo>
                  <a:lnTo>
                    <a:pt x="367030" y="250190"/>
                  </a:lnTo>
                  <a:lnTo>
                    <a:pt x="367030" y="255269"/>
                  </a:lnTo>
                  <a:lnTo>
                    <a:pt x="370839" y="255269"/>
                  </a:lnTo>
                  <a:lnTo>
                    <a:pt x="370839" y="250190"/>
                  </a:lnTo>
                  <a:close/>
                </a:path>
                <a:path w="370839" h="297179">
                  <a:moveTo>
                    <a:pt x="3809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70"/>
                  </a:lnTo>
                  <a:close/>
                </a:path>
                <a:path w="370839" h="297179">
                  <a:moveTo>
                    <a:pt x="370839" y="255270"/>
                  </a:moveTo>
                  <a:lnTo>
                    <a:pt x="367030" y="255270"/>
                  </a:lnTo>
                  <a:lnTo>
                    <a:pt x="367030" y="261619"/>
                  </a:lnTo>
                  <a:lnTo>
                    <a:pt x="370839" y="261619"/>
                  </a:lnTo>
                  <a:lnTo>
                    <a:pt x="370839" y="255270"/>
                  </a:lnTo>
                  <a:close/>
                </a:path>
                <a:path w="370839" h="297179">
                  <a:moveTo>
                    <a:pt x="3809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1620"/>
                  </a:lnTo>
                  <a:close/>
                </a:path>
                <a:path w="370839" h="297179">
                  <a:moveTo>
                    <a:pt x="370839" y="261620"/>
                  </a:moveTo>
                  <a:lnTo>
                    <a:pt x="367030" y="261620"/>
                  </a:lnTo>
                  <a:lnTo>
                    <a:pt x="367030" y="269239"/>
                  </a:lnTo>
                  <a:lnTo>
                    <a:pt x="370839" y="269239"/>
                  </a:lnTo>
                  <a:lnTo>
                    <a:pt x="370839" y="261620"/>
                  </a:lnTo>
                  <a:close/>
                </a:path>
                <a:path w="370839" h="297179">
                  <a:moveTo>
                    <a:pt x="380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9240"/>
                  </a:lnTo>
                  <a:close/>
                </a:path>
                <a:path w="370839" h="297179">
                  <a:moveTo>
                    <a:pt x="370839" y="269240"/>
                  </a:moveTo>
                  <a:lnTo>
                    <a:pt x="367030" y="269240"/>
                  </a:lnTo>
                  <a:lnTo>
                    <a:pt x="367030" y="274319"/>
                  </a:lnTo>
                  <a:lnTo>
                    <a:pt x="370839" y="274319"/>
                  </a:lnTo>
                  <a:lnTo>
                    <a:pt x="370839" y="269240"/>
                  </a:lnTo>
                  <a:close/>
                </a:path>
                <a:path w="370839" h="297179">
                  <a:moveTo>
                    <a:pt x="380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4320"/>
                  </a:lnTo>
                  <a:close/>
                </a:path>
                <a:path w="370839" h="297179">
                  <a:moveTo>
                    <a:pt x="370839" y="274320"/>
                  </a:moveTo>
                  <a:lnTo>
                    <a:pt x="367030" y="274320"/>
                  </a:lnTo>
                  <a:lnTo>
                    <a:pt x="367030" y="281939"/>
                  </a:lnTo>
                  <a:lnTo>
                    <a:pt x="370839" y="281939"/>
                  </a:lnTo>
                  <a:lnTo>
                    <a:pt x="370839" y="274320"/>
                  </a:lnTo>
                  <a:close/>
                </a:path>
                <a:path w="370839" h="297179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370839" h="297179">
                  <a:moveTo>
                    <a:pt x="370839" y="281940"/>
                  </a:moveTo>
                  <a:lnTo>
                    <a:pt x="367030" y="281940"/>
                  </a:lnTo>
                  <a:lnTo>
                    <a:pt x="367030" y="288289"/>
                  </a:lnTo>
                  <a:lnTo>
                    <a:pt x="370839" y="288289"/>
                  </a:lnTo>
                  <a:lnTo>
                    <a:pt x="370839" y="281940"/>
                  </a:lnTo>
                  <a:close/>
                </a:path>
                <a:path w="370839" h="297179">
                  <a:moveTo>
                    <a:pt x="380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8290"/>
                  </a:lnTo>
                  <a:close/>
                </a:path>
                <a:path w="370839" h="297179">
                  <a:moveTo>
                    <a:pt x="370839" y="288290"/>
                  </a:moveTo>
                  <a:lnTo>
                    <a:pt x="367030" y="288290"/>
                  </a:lnTo>
                  <a:lnTo>
                    <a:pt x="367030" y="293369"/>
                  </a:lnTo>
                  <a:lnTo>
                    <a:pt x="370839" y="293369"/>
                  </a:lnTo>
                  <a:lnTo>
                    <a:pt x="370839" y="288290"/>
                  </a:lnTo>
                  <a:close/>
                </a:path>
                <a:path w="370839" h="297179">
                  <a:moveTo>
                    <a:pt x="370839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370839" y="297180"/>
                  </a:lnTo>
                  <a:lnTo>
                    <a:pt x="370839" y="293370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402839" y="386334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29">
                  <a:moveTo>
                    <a:pt x="36322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63220" y="3810"/>
                  </a:lnTo>
                  <a:lnTo>
                    <a:pt x="363220" y="0"/>
                  </a:lnTo>
                  <a:close/>
                </a:path>
                <a:path w="363219" h="290829">
                  <a:moveTo>
                    <a:pt x="363220" y="3810"/>
                  </a:moveTo>
                  <a:lnTo>
                    <a:pt x="360680" y="3810"/>
                  </a:lnTo>
                  <a:lnTo>
                    <a:pt x="360680" y="6350"/>
                  </a:lnTo>
                  <a:lnTo>
                    <a:pt x="363220" y="6350"/>
                  </a:lnTo>
                  <a:lnTo>
                    <a:pt x="363220" y="3810"/>
                  </a:lnTo>
                  <a:close/>
                </a:path>
                <a:path w="363219" h="29082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63219" h="290829">
                  <a:moveTo>
                    <a:pt x="363220" y="6350"/>
                  </a:moveTo>
                  <a:lnTo>
                    <a:pt x="360680" y="6350"/>
                  </a:lnTo>
                  <a:lnTo>
                    <a:pt x="360680" y="12700"/>
                  </a:lnTo>
                  <a:lnTo>
                    <a:pt x="363220" y="12700"/>
                  </a:lnTo>
                  <a:lnTo>
                    <a:pt x="363220" y="6350"/>
                  </a:lnTo>
                  <a:close/>
                </a:path>
                <a:path w="363219" h="29082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63219" h="290829">
                  <a:moveTo>
                    <a:pt x="363220" y="12700"/>
                  </a:moveTo>
                  <a:lnTo>
                    <a:pt x="360680" y="12700"/>
                  </a:lnTo>
                  <a:lnTo>
                    <a:pt x="360680" y="19050"/>
                  </a:lnTo>
                  <a:lnTo>
                    <a:pt x="363220" y="19050"/>
                  </a:lnTo>
                  <a:lnTo>
                    <a:pt x="363220" y="12700"/>
                  </a:lnTo>
                  <a:close/>
                </a:path>
                <a:path w="363219" h="29082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63219" h="290829">
                  <a:moveTo>
                    <a:pt x="363220" y="19050"/>
                  </a:moveTo>
                  <a:lnTo>
                    <a:pt x="360680" y="19050"/>
                  </a:lnTo>
                  <a:lnTo>
                    <a:pt x="360680" y="25400"/>
                  </a:lnTo>
                  <a:lnTo>
                    <a:pt x="363220" y="25400"/>
                  </a:lnTo>
                  <a:lnTo>
                    <a:pt x="363220" y="19050"/>
                  </a:lnTo>
                  <a:close/>
                </a:path>
                <a:path w="363219" h="29082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63219" h="290829">
                  <a:moveTo>
                    <a:pt x="363220" y="25400"/>
                  </a:moveTo>
                  <a:lnTo>
                    <a:pt x="360680" y="25400"/>
                  </a:lnTo>
                  <a:lnTo>
                    <a:pt x="360680" y="31750"/>
                  </a:lnTo>
                  <a:lnTo>
                    <a:pt x="363220" y="31750"/>
                  </a:lnTo>
                  <a:lnTo>
                    <a:pt x="363220" y="25400"/>
                  </a:lnTo>
                  <a:close/>
                </a:path>
                <a:path w="363219" h="29082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63219" h="290829">
                  <a:moveTo>
                    <a:pt x="363220" y="31750"/>
                  </a:moveTo>
                  <a:lnTo>
                    <a:pt x="360680" y="31750"/>
                  </a:lnTo>
                  <a:lnTo>
                    <a:pt x="360680" y="38100"/>
                  </a:lnTo>
                  <a:lnTo>
                    <a:pt x="363220" y="38100"/>
                  </a:lnTo>
                  <a:lnTo>
                    <a:pt x="363220" y="31750"/>
                  </a:lnTo>
                  <a:close/>
                </a:path>
                <a:path w="363219" h="290829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63219" h="290829">
                  <a:moveTo>
                    <a:pt x="363220" y="38100"/>
                  </a:moveTo>
                  <a:lnTo>
                    <a:pt x="360680" y="38100"/>
                  </a:lnTo>
                  <a:lnTo>
                    <a:pt x="360680" y="44450"/>
                  </a:lnTo>
                  <a:lnTo>
                    <a:pt x="363220" y="44450"/>
                  </a:lnTo>
                  <a:lnTo>
                    <a:pt x="363220" y="38100"/>
                  </a:lnTo>
                  <a:close/>
                </a:path>
                <a:path w="363219" h="290829">
                  <a:moveTo>
                    <a:pt x="3810" y="44450"/>
                  </a:moveTo>
                  <a:lnTo>
                    <a:pt x="0" y="4445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4450"/>
                  </a:lnTo>
                  <a:close/>
                </a:path>
                <a:path w="363219" h="290829">
                  <a:moveTo>
                    <a:pt x="363220" y="44450"/>
                  </a:moveTo>
                  <a:lnTo>
                    <a:pt x="360680" y="44450"/>
                  </a:lnTo>
                  <a:lnTo>
                    <a:pt x="360680" y="49530"/>
                  </a:lnTo>
                  <a:lnTo>
                    <a:pt x="363220" y="49530"/>
                  </a:lnTo>
                  <a:lnTo>
                    <a:pt x="363220" y="44450"/>
                  </a:lnTo>
                  <a:close/>
                </a:path>
                <a:path w="363219" h="290829">
                  <a:moveTo>
                    <a:pt x="3810" y="49530"/>
                  </a:moveTo>
                  <a:lnTo>
                    <a:pt x="0" y="4953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9530"/>
                  </a:lnTo>
                  <a:close/>
                </a:path>
                <a:path w="363219" h="290829">
                  <a:moveTo>
                    <a:pt x="363220" y="49530"/>
                  </a:moveTo>
                  <a:lnTo>
                    <a:pt x="360680" y="49530"/>
                  </a:lnTo>
                  <a:lnTo>
                    <a:pt x="360680" y="57150"/>
                  </a:lnTo>
                  <a:lnTo>
                    <a:pt x="363220" y="57150"/>
                  </a:lnTo>
                  <a:lnTo>
                    <a:pt x="363220" y="49530"/>
                  </a:lnTo>
                  <a:close/>
                </a:path>
                <a:path w="363219" h="290829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363219" h="290829">
                  <a:moveTo>
                    <a:pt x="363220" y="57150"/>
                  </a:moveTo>
                  <a:lnTo>
                    <a:pt x="360680" y="57150"/>
                  </a:lnTo>
                  <a:lnTo>
                    <a:pt x="360680" y="63500"/>
                  </a:lnTo>
                  <a:lnTo>
                    <a:pt x="363220" y="63500"/>
                  </a:lnTo>
                  <a:lnTo>
                    <a:pt x="363220" y="57150"/>
                  </a:lnTo>
                  <a:close/>
                </a:path>
                <a:path w="363219" h="290829">
                  <a:moveTo>
                    <a:pt x="3810" y="63500"/>
                  </a:moveTo>
                  <a:lnTo>
                    <a:pt x="0" y="63500"/>
                  </a:lnTo>
                  <a:lnTo>
                    <a:pt x="0" y="119380"/>
                  </a:lnTo>
                  <a:lnTo>
                    <a:pt x="3810" y="119380"/>
                  </a:lnTo>
                  <a:lnTo>
                    <a:pt x="3810" y="63500"/>
                  </a:lnTo>
                  <a:close/>
                </a:path>
                <a:path w="363219" h="290829">
                  <a:moveTo>
                    <a:pt x="363220" y="63500"/>
                  </a:moveTo>
                  <a:lnTo>
                    <a:pt x="360680" y="63500"/>
                  </a:lnTo>
                  <a:lnTo>
                    <a:pt x="360680" y="119380"/>
                  </a:lnTo>
                  <a:lnTo>
                    <a:pt x="363220" y="119380"/>
                  </a:lnTo>
                  <a:lnTo>
                    <a:pt x="363220" y="63500"/>
                  </a:lnTo>
                  <a:close/>
                </a:path>
                <a:path w="363219" h="290829">
                  <a:moveTo>
                    <a:pt x="3810" y="119380"/>
                  </a:moveTo>
                  <a:lnTo>
                    <a:pt x="0" y="119380"/>
                  </a:lnTo>
                  <a:lnTo>
                    <a:pt x="0" y="158750"/>
                  </a:lnTo>
                  <a:lnTo>
                    <a:pt x="3810" y="158750"/>
                  </a:lnTo>
                  <a:lnTo>
                    <a:pt x="3810" y="119380"/>
                  </a:lnTo>
                  <a:close/>
                </a:path>
                <a:path w="363219" h="290829">
                  <a:moveTo>
                    <a:pt x="363220" y="119380"/>
                  </a:moveTo>
                  <a:lnTo>
                    <a:pt x="360680" y="119380"/>
                  </a:lnTo>
                  <a:lnTo>
                    <a:pt x="360680" y="158750"/>
                  </a:lnTo>
                  <a:lnTo>
                    <a:pt x="363220" y="158750"/>
                  </a:lnTo>
                  <a:lnTo>
                    <a:pt x="363220" y="119380"/>
                  </a:lnTo>
                  <a:close/>
                </a:path>
                <a:path w="363219" h="290829">
                  <a:moveTo>
                    <a:pt x="3810" y="158750"/>
                  </a:moveTo>
                  <a:lnTo>
                    <a:pt x="0" y="15875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158750"/>
                  </a:lnTo>
                  <a:close/>
                </a:path>
                <a:path w="363219" h="290829">
                  <a:moveTo>
                    <a:pt x="363220" y="158750"/>
                  </a:moveTo>
                  <a:lnTo>
                    <a:pt x="360680" y="158750"/>
                  </a:lnTo>
                  <a:lnTo>
                    <a:pt x="360680" y="227330"/>
                  </a:lnTo>
                  <a:lnTo>
                    <a:pt x="363220" y="227330"/>
                  </a:lnTo>
                  <a:lnTo>
                    <a:pt x="363220" y="158750"/>
                  </a:lnTo>
                  <a:close/>
                </a:path>
                <a:path w="363219" h="290829">
                  <a:moveTo>
                    <a:pt x="3810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27330"/>
                  </a:lnTo>
                  <a:close/>
                </a:path>
                <a:path w="363219" h="290829">
                  <a:moveTo>
                    <a:pt x="363220" y="227330"/>
                  </a:moveTo>
                  <a:lnTo>
                    <a:pt x="360680" y="227330"/>
                  </a:lnTo>
                  <a:lnTo>
                    <a:pt x="360680" y="233680"/>
                  </a:lnTo>
                  <a:lnTo>
                    <a:pt x="363220" y="233680"/>
                  </a:lnTo>
                  <a:lnTo>
                    <a:pt x="363220" y="227330"/>
                  </a:lnTo>
                  <a:close/>
                </a:path>
                <a:path w="363219" h="290829">
                  <a:moveTo>
                    <a:pt x="3810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3680"/>
                  </a:lnTo>
                  <a:close/>
                </a:path>
                <a:path w="363219" h="290829">
                  <a:moveTo>
                    <a:pt x="363220" y="233680"/>
                  </a:moveTo>
                  <a:lnTo>
                    <a:pt x="360680" y="233680"/>
                  </a:lnTo>
                  <a:lnTo>
                    <a:pt x="360680" y="241300"/>
                  </a:lnTo>
                  <a:lnTo>
                    <a:pt x="363220" y="241300"/>
                  </a:lnTo>
                  <a:lnTo>
                    <a:pt x="363220" y="233680"/>
                  </a:lnTo>
                  <a:close/>
                </a:path>
                <a:path w="363219" h="290829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63219" h="290829">
                  <a:moveTo>
                    <a:pt x="363220" y="241300"/>
                  </a:moveTo>
                  <a:lnTo>
                    <a:pt x="360680" y="241300"/>
                  </a:lnTo>
                  <a:lnTo>
                    <a:pt x="360680" y="247650"/>
                  </a:lnTo>
                  <a:lnTo>
                    <a:pt x="363220" y="247650"/>
                  </a:lnTo>
                  <a:lnTo>
                    <a:pt x="363220" y="241300"/>
                  </a:lnTo>
                  <a:close/>
                </a:path>
                <a:path w="363219" h="290829">
                  <a:moveTo>
                    <a:pt x="381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47650"/>
                  </a:lnTo>
                  <a:close/>
                </a:path>
                <a:path w="363219" h="290829">
                  <a:moveTo>
                    <a:pt x="363220" y="247650"/>
                  </a:moveTo>
                  <a:lnTo>
                    <a:pt x="360680" y="247650"/>
                  </a:lnTo>
                  <a:lnTo>
                    <a:pt x="360680" y="252730"/>
                  </a:lnTo>
                  <a:lnTo>
                    <a:pt x="363220" y="252730"/>
                  </a:lnTo>
                  <a:lnTo>
                    <a:pt x="363220" y="247650"/>
                  </a:lnTo>
                  <a:close/>
                </a:path>
                <a:path w="363219" h="290829">
                  <a:moveTo>
                    <a:pt x="3810" y="252730"/>
                  </a:moveTo>
                  <a:lnTo>
                    <a:pt x="0" y="25273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2730"/>
                  </a:lnTo>
                  <a:close/>
                </a:path>
                <a:path w="363219" h="290829">
                  <a:moveTo>
                    <a:pt x="363220" y="252730"/>
                  </a:moveTo>
                  <a:lnTo>
                    <a:pt x="360680" y="252730"/>
                  </a:lnTo>
                  <a:lnTo>
                    <a:pt x="360680" y="259080"/>
                  </a:lnTo>
                  <a:lnTo>
                    <a:pt x="363220" y="259080"/>
                  </a:lnTo>
                  <a:lnTo>
                    <a:pt x="363220" y="252730"/>
                  </a:lnTo>
                  <a:close/>
                </a:path>
                <a:path w="363219" h="290829">
                  <a:moveTo>
                    <a:pt x="3810" y="259080"/>
                  </a:moveTo>
                  <a:lnTo>
                    <a:pt x="0" y="25908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59080"/>
                  </a:lnTo>
                  <a:close/>
                </a:path>
                <a:path w="363219" h="290829">
                  <a:moveTo>
                    <a:pt x="363220" y="259080"/>
                  </a:moveTo>
                  <a:lnTo>
                    <a:pt x="360680" y="259080"/>
                  </a:lnTo>
                  <a:lnTo>
                    <a:pt x="360680" y="266700"/>
                  </a:lnTo>
                  <a:lnTo>
                    <a:pt x="363220" y="266700"/>
                  </a:lnTo>
                  <a:lnTo>
                    <a:pt x="363220" y="259080"/>
                  </a:lnTo>
                  <a:close/>
                </a:path>
                <a:path w="363219" h="290829">
                  <a:moveTo>
                    <a:pt x="3810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63219" h="290829">
                  <a:moveTo>
                    <a:pt x="363220" y="266700"/>
                  </a:moveTo>
                  <a:lnTo>
                    <a:pt x="360680" y="266700"/>
                  </a:lnTo>
                  <a:lnTo>
                    <a:pt x="360680" y="271780"/>
                  </a:lnTo>
                  <a:lnTo>
                    <a:pt x="363220" y="271780"/>
                  </a:lnTo>
                  <a:lnTo>
                    <a:pt x="363220" y="266700"/>
                  </a:lnTo>
                  <a:close/>
                </a:path>
                <a:path w="363219" h="290829">
                  <a:moveTo>
                    <a:pt x="3810" y="271780"/>
                  </a:moveTo>
                  <a:lnTo>
                    <a:pt x="0" y="27178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71780"/>
                  </a:lnTo>
                  <a:close/>
                </a:path>
                <a:path w="363219" h="290829">
                  <a:moveTo>
                    <a:pt x="363220" y="271780"/>
                  </a:moveTo>
                  <a:lnTo>
                    <a:pt x="360680" y="271780"/>
                  </a:lnTo>
                  <a:lnTo>
                    <a:pt x="360680" y="279400"/>
                  </a:lnTo>
                  <a:lnTo>
                    <a:pt x="363220" y="279400"/>
                  </a:lnTo>
                  <a:lnTo>
                    <a:pt x="363220" y="271780"/>
                  </a:lnTo>
                  <a:close/>
                </a:path>
                <a:path w="363219" h="290829">
                  <a:moveTo>
                    <a:pt x="3810" y="279400"/>
                  </a:moveTo>
                  <a:lnTo>
                    <a:pt x="0" y="27940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9400"/>
                  </a:lnTo>
                  <a:close/>
                </a:path>
                <a:path w="363219" h="290829">
                  <a:moveTo>
                    <a:pt x="363220" y="279400"/>
                  </a:moveTo>
                  <a:lnTo>
                    <a:pt x="360680" y="279400"/>
                  </a:lnTo>
                  <a:lnTo>
                    <a:pt x="360680" y="285750"/>
                  </a:lnTo>
                  <a:lnTo>
                    <a:pt x="363220" y="285750"/>
                  </a:lnTo>
                  <a:lnTo>
                    <a:pt x="363220" y="279400"/>
                  </a:lnTo>
                  <a:close/>
                </a:path>
                <a:path w="363219" h="290829">
                  <a:moveTo>
                    <a:pt x="3810" y="285750"/>
                  </a:moveTo>
                  <a:lnTo>
                    <a:pt x="0" y="285750"/>
                  </a:lnTo>
                  <a:lnTo>
                    <a:pt x="0" y="290830"/>
                  </a:lnTo>
                  <a:lnTo>
                    <a:pt x="363220" y="290830"/>
                  </a:lnTo>
                  <a:lnTo>
                    <a:pt x="363220" y="287020"/>
                  </a:lnTo>
                  <a:lnTo>
                    <a:pt x="3810" y="287020"/>
                  </a:lnTo>
                  <a:lnTo>
                    <a:pt x="3810" y="285750"/>
                  </a:lnTo>
                  <a:close/>
                </a:path>
                <a:path w="363219" h="290829">
                  <a:moveTo>
                    <a:pt x="363220" y="285750"/>
                  </a:moveTo>
                  <a:lnTo>
                    <a:pt x="360680" y="285750"/>
                  </a:lnTo>
                  <a:lnTo>
                    <a:pt x="360680" y="287020"/>
                  </a:lnTo>
                  <a:lnTo>
                    <a:pt x="363220" y="287020"/>
                  </a:lnTo>
                  <a:lnTo>
                    <a:pt x="363220" y="285750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406649" y="386715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56869" y="253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5686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56869" y="3810"/>
                  </a:lnTo>
                  <a:lnTo>
                    <a:pt x="356869" y="2540"/>
                  </a:lnTo>
                  <a:close/>
                </a:path>
                <a:path w="356869" h="283210">
                  <a:moveTo>
                    <a:pt x="356869" y="3810"/>
                  </a:moveTo>
                  <a:lnTo>
                    <a:pt x="353060" y="3810"/>
                  </a:lnTo>
                  <a:lnTo>
                    <a:pt x="353060" y="8889"/>
                  </a:lnTo>
                  <a:lnTo>
                    <a:pt x="356869" y="8889"/>
                  </a:lnTo>
                  <a:lnTo>
                    <a:pt x="356869" y="3810"/>
                  </a:lnTo>
                  <a:close/>
                </a:path>
                <a:path w="356869" h="28321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56869" h="283210">
                  <a:moveTo>
                    <a:pt x="356869" y="8890"/>
                  </a:moveTo>
                  <a:lnTo>
                    <a:pt x="353060" y="8890"/>
                  </a:lnTo>
                  <a:lnTo>
                    <a:pt x="353060" y="15239"/>
                  </a:lnTo>
                  <a:lnTo>
                    <a:pt x="356869" y="15239"/>
                  </a:lnTo>
                  <a:lnTo>
                    <a:pt x="356869" y="8890"/>
                  </a:lnTo>
                  <a:close/>
                </a:path>
                <a:path w="356869" h="28321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56869" h="283210">
                  <a:moveTo>
                    <a:pt x="356869" y="15240"/>
                  </a:moveTo>
                  <a:lnTo>
                    <a:pt x="353060" y="15240"/>
                  </a:lnTo>
                  <a:lnTo>
                    <a:pt x="353060" y="21589"/>
                  </a:lnTo>
                  <a:lnTo>
                    <a:pt x="356869" y="21589"/>
                  </a:lnTo>
                  <a:lnTo>
                    <a:pt x="356869" y="15240"/>
                  </a:lnTo>
                  <a:close/>
                </a:path>
                <a:path w="356869" h="28321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56869" h="283210">
                  <a:moveTo>
                    <a:pt x="356869" y="21590"/>
                  </a:moveTo>
                  <a:lnTo>
                    <a:pt x="353060" y="21590"/>
                  </a:lnTo>
                  <a:lnTo>
                    <a:pt x="353060" y="27939"/>
                  </a:lnTo>
                  <a:lnTo>
                    <a:pt x="356869" y="27939"/>
                  </a:lnTo>
                  <a:lnTo>
                    <a:pt x="356869" y="21590"/>
                  </a:lnTo>
                  <a:close/>
                </a:path>
                <a:path w="356869" h="28321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56869" h="283210">
                  <a:moveTo>
                    <a:pt x="356869" y="27940"/>
                  </a:moveTo>
                  <a:lnTo>
                    <a:pt x="353060" y="27940"/>
                  </a:lnTo>
                  <a:lnTo>
                    <a:pt x="353060" y="34289"/>
                  </a:lnTo>
                  <a:lnTo>
                    <a:pt x="356869" y="34289"/>
                  </a:lnTo>
                  <a:lnTo>
                    <a:pt x="356869" y="27940"/>
                  </a:lnTo>
                  <a:close/>
                </a:path>
                <a:path w="356869" h="28321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56869" h="283210">
                  <a:moveTo>
                    <a:pt x="356869" y="34290"/>
                  </a:moveTo>
                  <a:lnTo>
                    <a:pt x="353060" y="34290"/>
                  </a:lnTo>
                  <a:lnTo>
                    <a:pt x="353060" y="40639"/>
                  </a:lnTo>
                  <a:lnTo>
                    <a:pt x="356869" y="40639"/>
                  </a:lnTo>
                  <a:lnTo>
                    <a:pt x="356869" y="34290"/>
                  </a:lnTo>
                  <a:close/>
                </a:path>
                <a:path w="356869" h="283210">
                  <a:moveTo>
                    <a:pt x="381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40640"/>
                  </a:lnTo>
                  <a:close/>
                </a:path>
                <a:path w="356869" h="283210">
                  <a:moveTo>
                    <a:pt x="356869" y="40640"/>
                  </a:moveTo>
                  <a:lnTo>
                    <a:pt x="353060" y="40640"/>
                  </a:lnTo>
                  <a:lnTo>
                    <a:pt x="353060" y="45719"/>
                  </a:lnTo>
                  <a:lnTo>
                    <a:pt x="356869" y="45719"/>
                  </a:lnTo>
                  <a:lnTo>
                    <a:pt x="356869" y="40640"/>
                  </a:lnTo>
                  <a:close/>
                </a:path>
                <a:path w="356869" h="283210">
                  <a:moveTo>
                    <a:pt x="3810" y="45720"/>
                  </a:moveTo>
                  <a:lnTo>
                    <a:pt x="0" y="4572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5720"/>
                  </a:lnTo>
                  <a:close/>
                </a:path>
                <a:path w="356869" h="283210">
                  <a:moveTo>
                    <a:pt x="356869" y="45720"/>
                  </a:moveTo>
                  <a:lnTo>
                    <a:pt x="353060" y="45720"/>
                  </a:lnTo>
                  <a:lnTo>
                    <a:pt x="353060" y="53339"/>
                  </a:lnTo>
                  <a:lnTo>
                    <a:pt x="356869" y="53339"/>
                  </a:lnTo>
                  <a:lnTo>
                    <a:pt x="356869" y="45720"/>
                  </a:lnTo>
                  <a:close/>
                </a:path>
                <a:path w="356869" h="28321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356869" h="283210">
                  <a:moveTo>
                    <a:pt x="356869" y="53340"/>
                  </a:moveTo>
                  <a:lnTo>
                    <a:pt x="353060" y="53340"/>
                  </a:lnTo>
                  <a:lnTo>
                    <a:pt x="353060" y="59689"/>
                  </a:lnTo>
                  <a:lnTo>
                    <a:pt x="356869" y="59689"/>
                  </a:lnTo>
                  <a:lnTo>
                    <a:pt x="356869" y="53340"/>
                  </a:lnTo>
                  <a:close/>
                </a:path>
                <a:path w="356869" h="283210">
                  <a:moveTo>
                    <a:pt x="3810" y="59690"/>
                  </a:moveTo>
                  <a:lnTo>
                    <a:pt x="0" y="5969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59690"/>
                  </a:lnTo>
                  <a:close/>
                </a:path>
                <a:path w="356869" h="283210">
                  <a:moveTo>
                    <a:pt x="356869" y="59690"/>
                  </a:moveTo>
                  <a:lnTo>
                    <a:pt x="353060" y="59690"/>
                  </a:lnTo>
                  <a:lnTo>
                    <a:pt x="353060" y="115569"/>
                  </a:lnTo>
                  <a:lnTo>
                    <a:pt x="356869" y="115569"/>
                  </a:lnTo>
                  <a:lnTo>
                    <a:pt x="356869" y="59690"/>
                  </a:lnTo>
                  <a:close/>
                </a:path>
                <a:path w="356869" h="283210">
                  <a:moveTo>
                    <a:pt x="3810" y="115570"/>
                  </a:moveTo>
                  <a:lnTo>
                    <a:pt x="0" y="115570"/>
                  </a:lnTo>
                  <a:lnTo>
                    <a:pt x="0" y="154939"/>
                  </a:lnTo>
                  <a:lnTo>
                    <a:pt x="3810" y="154939"/>
                  </a:lnTo>
                  <a:lnTo>
                    <a:pt x="3810" y="115570"/>
                  </a:lnTo>
                  <a:close/>
                </a:path>
                <a:path w="356869" h="283210">
                  <a:moveTo>
                    <a:pt x="356869" y="115570"/>
                  </a:moveTo>
                  <a:lnTo>
                    <a:pt x="353060" y="115570"/>
                  </a:lnTo>
                  <a:lnTo>
                    <a:pt x="353060" y="154939"/>
                  </a:lnTo>
                  <a:lnTo>
                    <a:pt x="356869" y="154939"/>
                  </a:lnTo>
                  <a:lnTo>
                    <a:pt x="356869" y="115570"/>
                  </a:lnTo>
                  <a:close/>
                </a:path>
                <a:path w="356869" h="283210">
                  <a:moveTo>
                    <a:pt x="3810" y="154940"/>
                  </a:moveTo>
                  <a:lnTo>
                    <a:pt x="0" y="15494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154940"/>
                  </a:lnTo>
                  <a:close/>
                </a:path>
                <a:path w="356869" h="283210">
                  <a:moveTo>
                    <a:pt x="356869" y="154940"/>
                  </a:moveTo>
                  <a:lnTo>
                    <a:pt x="353060" y="154940"/>
                  </a:lnTo>
                  <a:lnTo>
                    <a:pt x="353060" y="223519"/>
                  </a:lnTo>
                  <a:lnTo>
                    <a:pt x="356869" y="223519"/>
                  </a:lnTo>
                  <a:lnTo>
                    <a:pt x="356869" y="154940"/>
                  </a:lnTo>
                  <a:close/>
                </a:path>
                <a:path w="356869" h="283210">
                  <a:moveTo>
                    <a:pt x="3810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20"/>
                  </a:lnTo>
                  <a:close/>
                </a:path>
                <a:path w="356869" h="283210">
                  <a:moveTo>
                    <a:pt x="356869" y="223520"/>
                  </a:moveTo>
                  <a:lnTo>
                    <a:pt x="353060" y="223520"/>
                  </a:lnTo>
                  <a:lnTo>
                    <a:pt x="353060" y="229869"/>
                  </a:lnTo>
                  <a:lnTo>
                    <a:pt x="356869" y="229869"/>
                  </a:lnTo>
                  <a:lnTo>
                    <a:pt x="356869" y="223520"/>
                  </a:lnTo>
                  <a:close/>
                </a:path>
                <a:path w="356869" h="283210">
                  <a:moveTo>
                    <a:pt x="3810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29870"/>
                  </a:lnTo>
                  <a:close/>
                </a:path>
                <a:path w="356869" h="283210">
                  <a:moveTo>
                    <a:pt x="356869" y="229870"/>
                  </a:moveTo>
                  <a:lnTo>
                    <a:pt x="353060" y="229870"/>
                  </a:lnTo>
                  <a:lnTo>
                    <a:pt x="353060" y="237489"/>
                  </a:lnTo>
                  <a:lnTo>
                    <a:pt x="356869" y="237489"/>
                  </a:lnTo>
                  <a:lnTo>
                    <a:pt x="356869" y="229870"/>
                  </a:lnTo>
                  <a:close/>
                </a:path>
                <a:path w="356869" h="283210">
                  <a:moveTo>
                    <a:pt x="381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490"/>
                  </a:lnTo>
                  <a:close/>
                </a:path>
                <a:path w="356869" h="283210">
                  <a:moveTo>
                    <a:pt x="356869" y="237490"/>
                  </a:moveTo>
                  <a:lnTo>
                    <a:pt x="353060" y="237490"/>
                  </a:lnTo>
                  <a:lnTo>
                    <a:pt x="353060" y="243839"/>
                  </a:lnTo>
                  <a:lnTo>
                    <a:pt x="356869" y="243839"/>
                  </a:lnTo>
                  <a:lnTo>
                    <a:pt x="356869" y="237490"/>
                  </a:lnTo>
                  <a:close/>
                </a:path>
                <a:path w="356869" h="283210">
                  <a:moveTo>
                    <a:pt x="3810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3840"/>
                  </a:lnTo>
                  <a:close/>
                </a:path>
                <a:path w="356869" h="283210">
                  <a:moveTo>
                    <a:pt x="356869" y="243840"/>
                  </a:moveTo>
                  <a:lnTo>
                    <a:pt x="353060" y="243840"/>
                  </a:lnTo>
                  <a:lnTo>
                    <a:pt x="353060" y="248919"/>
                  </a:lnTo>
                  <a:lnTo>
                    <a:pt x="356869" y="248919"/>
                  </a:lnTo>
                  <a:lnTo>
                    <a:pt x="356869" y="243840"/>
                  </a:lnTo>
                  <a:close/>
                </a:path>
                <a:path w="356869" h="283210">
                  <a:moveTo>
                    <a:pt x="381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20"/>
                  </a:lnTo>
                  <a:close/>
                </a:path>
                <a:path w="356869" h="283210">
                  <a:moveTo>
                    <a:pt x="356869" y="248920"/>
                  </a:moveTo>
                  <a:lnTo>
                    <a:pt x="353060" y="248920"/>
                  </a:lnTo>
                  <a:lnTo>
                    <a:pt x="353060" y="255269"/>
                  </a:lnTo>
                  <a:lnTo>
                    <a:pt x="356869" y="255269"/>
                  </a:lnTo>
                  <a:lnTo>
                    <a:pt x="356869" y="248920"/>
                  </a:lnTo>
                  <a:close/>
                </a:path>
                <a:path w="356869" h="283210">
                  <a:moveTo>
                    <a:pt x="3810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5270"/>
                  </a:lnTo>
                  <a:close/>
                </a:path>
                <a:path w="356869" h="283210">
                  <a:moveTo>
                    <a:pt x="356869" y="255270"/>
                  </a:moveTo>
                  <a:lnTo>
                    <a:pt x="353060" y="255270"/>
                  </a:lnTo>
                  <a:lnTo>
                    <a:pt x="353060" y="262889"/>
                  </a:lnTo>
                  <a:lnTo>
                    <a:pt x="356869" y="262889"/>
                  </a:lnTo>
                  <a:lnTo>
                    <a:pt x="356869" y="255270"/>
                  </a:lnTo>
                  <a:close/>
                </a:path>
                <a:path w="356869" h="283210">
                  <a:moveTo>
                    <a:pt x="3810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2890"/>
                  </a:lnTo>
                  <a:close/>
                </a:path>
                <a:path w="356869" h="283210">
                  <a:moveTo>
                    <a:pt x="356869" y="262890"/>
                  </a:moveTo>
                  <a:lnTo>
                    <a:pt x="353060" y="262890"/>
                  </a:lnTo>
                  <a:lnTo>
                    <a:pt x="353060" y="267969"/>
                  </a:lnTo>
                  <a:lnTo>
                    <a:pt x="356869" y="267969"/>
                  </a:lnTo>
                  <a:lnTo>
                    <a:pt x="356869" y="262890"/>
                  </a:lnTo>
                  <a:close/>
                </a:path>
                <a:path w="356869" h="283210">
                  <a:moveTo>
                    <a:pt x="3810" y="267970"/>
                  </a:moveTo>
                  <a:lnTo>
                    <a:pt x="0" y="26797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7970"/>
                  </a:lnTo>
                  <a:close/>
                </a:path>
                <a:path w="356869" h="283210">
                  <a:moveTo>
                    <a:pt x="356869" y="267970"/>
                  </a:moveTo>
                  <a:lnTo>
                    <a:pt x="353060" y="267970"/>
                  </a:lnTo>
                  <a:lnTo>
                    <a:pt x="353060" y="275589"/>
                  </a:lnTo>
                  <a:lnTo>
                    <a:pt x="356869" y="275589"/>
                  </a:lnTo>
                  <a:lnTo>
                    <a:pt x="356869" y="267970"/>
                  </a:lnTo>
                  <a:close/>
                </a:path>
                <a:path w="356869" h="28321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56869" y="281939"/>
                  </a:lnTo>
                  <a:lnTo>
                    <a:pt x="356869" y="280669"/>
                  </a:lnTo>
                  <a:lnTo>
                    <a:pt x="3810" y="280669"/>
                  </a:lnTo>
                  <a:lnTo>
                    <a:pt x="3810" y="275590"/>
                  </a:lnTo>
                  <a:close/>
                </a:path>
                <a:path w="356869" h="283210">
                  <a:moveTo>
                    <a:pt x="356869" y="275590"/>
                  </a:moveTo>
                  <a:lnTo>
                    <a:pt x="353060" y="275590"/>
                  </a:lnTo>
                  <a:lnTo>
                    <a:pt x="353060" y="280669"/>
                  </a:lnTo>
                  <a:lnTo>
                    <a:pt x="356869" y="280669"/>
                  </a:lnTo>
                  <a:lnTo>
                    <a:pt x="356869" y="275590"/>
                  </a:lnTo>
                  <a:close/>
                </a:path>
                <a:path w="356869" h="283210">
                  <a:moveTo>
                    <a:pt x="356869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56869" y="283210"/>
                  </a:lnTo>
                  <a:lnTo>
                    <a:pt x="356869" y="28194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410459" y="3870960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492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49250" y="3809"/>
                  </a:lnTo>
                  <a:lnTo>
                    <a:pt x="349250" y="0"/>
                  </a:lnTo>
                  <a:close/>
                </a:path>
                <a:path w="349250" h="276860">
                  <a:moveTo>
                    <a:pt x="349250" y="3809"/>
                  </a:moveTo>
                  <a:lnTo>
                    <a:pt x="345439" y="3809"/>
                  </a:lnTo>
                  <a:lnTo>
                    <a:pt x="345439" y="5079"/>
                  </a:lnTo>
                  <a:lnTo>
                    <a:pt x="349250" y="5079"/>
                  </a:lnTo>
                  <a:lnTo>
                    <a:pt x="349250" y="3809"/>
                  </a:lnTo>
                  <a:close/>
                </a:path>
                <a:path w="349250" h="27686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49250" h="276860">
                  <a:moveTo>
                    <a:pt x="349250" y="5080"/>
                  </a:moveTo>
                  <a:lnTo>
                    <a:pt x="345439" y="5080"/>
                  </a:lnTo>
                  <a:lnTo>
                    <a:pt x="345439" y="11429"/>
                  </a:lnTo>
                  <a:lnTo>
                    <a:pt x="349250" y="11429"/>
                  </a:lnTo>
                  <a:lnTo>
                    <a:pt x="349250" y="5080"/>
                  </a:lnTo>
                  <a:close/>
                </a:path>
                <a:path w="349250" h="27686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49250" h="276860">
                  <a:moveTo>
                    <a:pt x="349250" y="11430"/>
                  </a:moveTo>
                  <a:lnTo>
                    <a:pt x="345439" y="11430"/>
                  </a:lnTo>
                  <a:lnTo>
                    <a:pt x="345439" y="17779"/>
                  </a:lnTo>
                  <a:lnTo>
                    <a:pt x="349250" y="17779"/>
                  </a:lnTo>
                  <a:lnTo>
                    <a:pt x="349250" y="11430"/>
                  </a:lnTo>
                  <a:close/>
                </a:path>
                <a:path w="349250" h="27686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49250" h="276860">
                  <a:moveTo>
                    <a:pt x="349250" y="17780"/>
                  </a:moveTo>
                  <a:lnTo>
                    <a:pt x="345439" y="17780"/>
                  </a:lnTo>
                  <a:lnTo>
                    <a:pt x="345439" y="24129"/>
                  </a:lnTo>
                  <a:lnTo>
                    <a:pt x="349250" y="24129"/>
                  </a:lnTo>
                  <a:lnTo>
                    <a:pt x="349250" y="17780"/>
                  </a:lnTo>
                  <a:close/>
                </a:path>
                <a:path w="349250" h="27686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49250" h="276860">
                  <a:moveTo>
                    <a:pt x="349250" y="24130"/>
                  </a:moveTo>
                  <a:lnTo>
                    <a:pt x="345439" y="24130"/>
                  </a:lnTo>
                  <a:lnTo>
                    <a:pt x="345439" y="30479"/>
                  </a:lnTo>
                  <a:lnTo>
                    <a:pt x="349250" y="30479"/>
                  </a:lnTo>
                  <a:lnTo>
                    <a:pt x="349250" y="24130"/>
                  </a:lnTo>
                  <a:close/>
                </a:path>
                <a:path w="349250" h="27686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49250" h="276860">
                  <a:moveTo>
                    <a:pt x="349250" y="30480"/>
                  </a:moveTo>
                  <a:lnTo>
                    <a:pt x="345439" y="30480"/>
                  </a:lnTo>
                  <a:lnTo>
                    <a:pt x="345439" y="36829"/>
                  </a:lnTo>
                  <a:lnTo>
                    <a:pt x="349250" y="36829"/>
                  </a:lnTo>
                  <a:lnTo>
                    <a:pt x="349250" y="30480"/>
                  </a:lnTo>
                  <a:close/>
                </a:path>
                <a:path w="349250" h="276860">
                  <a:moveTo>
                    <a:pt x="3809" y="36830"/>
                  </a:moveTo>
                  <a:lnTo>
                    <a:pt x="0" y="36830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6830"/>
                  </a:lnTo>
                  <a:close/>
                </a:path>
                <a:path w="349250" h="276860">
                  <a:moveTo>
                    <a:pt x="349250" y="36830"/>
                  </a:moveTo>
                  <a:lnTo>
                    <a:pt x="345439" y="36830"/>
                  </a:lnTo>
                  <a:lnTo>
                    <a:pt x="345439" y="41909"/>
                  </a:lnTo>
                  <a:lnTo>
                    <a:pt x="349250" y="41909"/>
                  </a:lnTo>
                  <a:lnTo>
                    <a:pt x="349250" y="36830"/>
                  </a:lnTo>
                  <a:close/>
                </a:path>
                <a:path w="349250" h="276860">
                  <a:moveTo>
                    <a:pt x="3809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1910"/>
                  </a:lnTo>
                  <a:close/>
                </a:path>
                <a:path w="349250" h="276860">
                  <a:moveTo>
                    <a:pt x="349250" y="41910"/>
                  </a:moveTo>
                  <a:lnTo>
                    <a:pt x="345439" y="41910"/>
                  </a:lnTo>
                  <a:lnTo>
                    <a:pt x="345439" y="49529"/>
                  </a:lnTo>
                  <a:lnTo>
                    <a:pt x="349250" y="49529"/>
                  </a:lnTo>
                  <a:lnTo>
                    <a:pt x="349250" y="41910"/>
                  </a:lnTo>
                  <a:close/>
                </a:path>
                <a:path w="349250" h="27686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349250" h="276860">
                  <a:moveTo>
                    <a:pt x="349250" y="49530"/>
                  </a:moveTo>
                  <a:lnTo>
                    <a:pt x="345439" y="49530"/>
                  </a:lnTo>
                  <a:lnTo>
                    <a:pt x="345439" y="55879"/>
                  </a:lnTo>
                  <a:lnTo>
                    <a:pt x="349250" y="55879"/>
                  </a:lnTo>
                  <a:lnTo>
                    <a:pt x="349250" y="49530"/>
                  </a:lnTo>
                  <a:close/>
                </a:path>
                <a:path w="349250" h="276860">
                  <a:moveTo>
                    <a:pt x="3809" y="55880"/>
                  </a:moveTo>
                  <a:lnTo>
                    <a:pt x="0" y="5588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55880"/>
                  </a:lnTo>
                  <a:close/>
                </a:path>
                <a:path w="349250" h="276860">
                  <a:moveTo>
                    <a:pt x="349250" y="55880"/>
                  </a:moveTo>
                  <a:lnTo>
                    <a:pt x="345439" y="55880"/>
                  </a:lnTo>
                  <a:lnTo>
                    <a:pt x="345439" y="111759"/>
                  </a:lnTo>
                  <a:lnTo>
                    <a:pt x="349250" y="111759"/>
                  </a:lnTo>
                  <a:lnTo>
                    <a:pt x="349250" y="55880"/>
                  </a:lnTo>
                  <a:close/>
                </a:path>
                <a:path w="349250" h="276860">
                  <a:moveTo>
                    <a:pt x="3809" y="111760"/>
                  </a:moveTo>
                  <a:lnTo>
                    <a:pt x="0" y="111760"/>
                  </a:lnTo>
                  <a:lnTo>
                    <a:pt x="0" y="151129"/>
                  </a:lnTo>
                  <a:lnTo>
                    <a:pt x="3809" y="151129"/>
                  </a:lnTo>
                  <a:lnTo>
                    <a:pt x="3809" y="111760"/>
                  </a:lnTo>
                  <a:close/>
                </a:path>
                <a:path w="349250" h="276860">
                  <a:moveTo>
                    <a:pt x="349250" y="111760"/>
                  </a:moveTo>
                  <a:lnTo>
                    <a:pt x="345439" y="111760"/>
                  </a:lnTo>
                  <a:lnTo>
                    <a:pt x="345439" y="151129"/>
                  </a:lnTo>
                  <a:lnTo>
                    <a:pt x="349250" y="151129"/>
                  </a:lnTo>
                  <a:lnTo>
                    <a:pt x="349250" y="111760"/>
                  </a:lnTo>
                  <a:close/>
                </a:path>
                <a:path w="349250" h="276860">
                  <a:moveTo>
                    <a:pt x="3809" y="151130"/>
                  </a:moveTo>
                  <a:lnTo>
                    <a:pt x="0" y="15113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151130"/>
                  </a:lnTo>
                  <a:close/>
                </a:path>
                <a:path w="349250" h="276860">
                  <a:moveTo>
                    <a:pt x="349250" y="151130"/>
                  </a:moveTo>
                  <a:lnTo>
                    <a:pt x="345439" y="151130"/>
                  </a:lnTo>
                  <a:lnTo>
                    <a:pt x="345439" y="219709"/>
                  </a:lnTo>
                  <a:lnTo>
                    <a:pt x="349250" y="219709"/>
                  </a:lnTo>
                  <a:lnTo>
                    <a:pt x="349250" y="151130"/>
                  </a:lnTo>
                  <a:close/>
                </a:path>
                <a:path w="349250" h="276860">
                  <a:moveTo>
                    <a:pt x="3809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219710"/>
                  </a:lnTo>
                  <a:close/>
                </a:path>
                <a:path w="349250" h="276860">
                  <a:moveTo>
                    <a:pt x="349250" y="219710"/>
                  </a:moveTo>
                  <a:lnTo>
                    <a:pt x="345439" y="219710"/>
                  </a:lnTo>
                  <a:lnTo>
                    <a:pt x="345439" y="226059"/>
                  </a:lnTo>
                  <a:lnTo>
                    <a:pt x="349250" y="226059"/>
                  </a:lnTo>
                  <a:lnTo>
                    <a:pt x="349250" y="219710"/>
                  </a:lnTo>
                  <a:close/>
                </a:path>
                <a:path w="349250" h="276860">
                  <a:moveTo>
                    <a:pt x="3809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6060"/>
                  </a:lnTo>
                  <a:close/>
                </a:path>
                <a:path w="349250" h="276860">
                  <a:moveTo>
                    <a:pt x="349250" y="226060"/>
                  </a:moveTo>
                  <a:lnTo>
                    <a:pt x="345439" y="226060"/>
                  </a:lnTo>
                  <a:lnTo>
                    <a:pt x="345439" y="233679"/>
                  </a:lnTo>
                  <a:lnTo>
                    <a:pt x="349250" y="233679"/>
                  </a:lnTo>
                  <a:lnTo>
                    <a:pt x="349250" y="226060"/>
                  </a:lnTo>
                  <a:close/>
                </a:path>
                <a:path w="349250" h="27686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49250" h="276860">
                  <a:moveTo>
                    <a:pt x="349250" y="233680"/>
                  </a:moveTo>
                  <a:lnTo>
                    <a:pt x="345439" y="233680"/>
                  </a:lnTo>
                  <a:lnTo>
                    <a:pt x="345439" y="240029"/>
                  </a:lnTo>
                  <a:lnTo>
                    <a:pt x="349250" y="240029"/>
                  </a:lnTo>
                  <a:lnTo>
                    <a:pt x="349250" y="233680"/>
                  </a:lnTo>
                  <a:close/>
                </a:path>
                <a:path w="349250" h="276860">
                  <a:moveTo>
                    <a:pt x="3809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40030"/>
                  </a:lnTo>
                  <a:close/>
                </a:path>
                <a:path w="349250" h="276860">
                  <a:moveTo>
                    <a:pt x="349250" y="240030"/>
                  </a:moveTo>
                  <a:lnTo>
                    <a:pt x="345439" y="240030"/>
                  </a:lnTo>
                  <a:lnTo>
                    <a:pt x="345439" y="245109"/>
                  </a:lnTo>
                  <a:lnTo>
                    <a:pt x="349250" y="245109"/>
                  </a:lnTo>
                  <a:lnTo>
                    <a:pt x="349250" y="240030"/>
                  </a:lnTo>
                  <a:close/>
                </a:path>
                <a:path w="349250" h="276860">
                  <a:moveTo>
                    <a:pt x="3809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5110"/>
                  </a:lnTo>
                  <a:close/>
                </a:path>
                <a:path w="349250" h="276860">
                  <a:moveTo>
                    <a:pt x="349250" y="245110"/>
                  </a:moveTo>
                  <a:lnTo>
                    <a:pt x="345439" y="245110"/>
                  </a:lnTo>
                  <a:lnTo>
                    <a:pt x="345439" y="251459"/>
                  </a:lnTo>
                  <a:lnTo>
                    <a:pt x="349250" y="251459"/>
                  </a:lnTo>
                  <a:lnTo>
                    <a:pt x="349250" y="245110"/>
                  </a:lnTo>
                  <a:close/>
                </a:path>
                <a:path w="349250" h="276860">
                  <a:moveTo>
                    <a:pt x="3809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1460"/>
                  </a:lnTo>
                  <a:close/>
                </a:path>
                <a:path w="349250" h="276860">
                  <a:moveTo>
                    <a:pt x="349250" y="251460"/>
                  </a:moveTo>
                  <a:lnTo>
                    <a:pt x="345439" y="251460"/>
                  </a:lnTo>
                  <a:lnTo>
                    <a:pt x="345439" y="259079"/>
                  </a:lnTo>
                  <a:lnTo>
                    <a:pt x="349250" y="259079"/>
                  </a:lnTo>
                  <a:lnTo>
                    <a:pt x="349250" y="251460"/>
                  </a:lnTo>
                  <a:close/>
                </a:path>
                <a:path w="349250" h="276860">
                  <a:moveTo>
                    <a:pt x="3809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59080"/>
                  </a:lnTo>
                  <a:close/>
                </a:path>
                <a:path w="349250" h="276860">
                  <a:moveTo>
                    <a:pt x="349250" y="259080"/>
                  </a:moveTo>
                  <a:lnTo>
                    <a:pt x="345439" y="259080"/>
                  </a:lnTo>
                  <a:lnTo>
                    <a:pt x="345439" y="264159"/>
                  </a:lnTo>
                  <a:lnTo>
                    <a:pt x="349250" y="264159"/>
                  </a:lnTo>
                  <a:lnTo>
                    <a:pt x="349250" y="259080"/>
                  </a:lnTo>
                  <a:close/>
                </a:path>
                <a:path w="349250" h="276860">
                  <a:moveTo>
                    <a:pt x="3809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4160"/>
                  </a:lnTo>
                  <a:close/>
                </a:path>
                <a:path w="349250" h="276860">
                  <a:moveTo>
                    <a:pt x="349250" y="264160"/>
                  </a:moveTo>
                  <a:lnTo>
                    <a:pt x="345439" y="264160"/>
                  </a:lnTo>
                  <a:lnTo>
                    <a:pt x="345439" y="271779"/>
                  </a:lnTo>
                  <a:lnTo>
                    <a:pt x="349250" y="271779"/>
                  </a:lnTo>
                  <a:lnTo>
                    <a:pt x="349250" y="264160"/>
                  </a:lnTo>
                  <a:close/>
                </a:path>
                <a:path w="349250" h="276860">
                  <a:moveTo>
                    <a:pt x="3809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349250" y="276859"/>
                  </a:lnTo>
                  <a:lnTo>
                    <a:pt x="349250" y="273050"/>
                  </a:lnTo>
                  <a:lnTo>
                    <a:pt x="3809" y="273050"/>
                  </a:lnTo>
                  <a:lnTo>
                    <a:pt x="3809" y="271780"/>
                  </a:lnTo>
                  <a:close/>
                </a:path>
                <a:path w="349250" h="276860">
                  <a:moveTo>
                    <a:pt x="349250" y="271780"/>
                  </a:moveTo>
                  <a:lnTo>
                    <a:pt x="345439" y="271780"/>
                  </a:lnTo>
                  <a:lnTo>
                    <a:pt x="345439" y="273050"/>
                  </a:lnTo>
                  <a:lnTo>
                    <a:pt x="349250" y="273050"/>
                  </a:lnTo>
                  <a:lnTo>
                    <a:pt x="349250" y="271780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414270" y="387477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30" y="1269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4163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40" y="3809"/>
                  </a:lnTo>
                  <a:lnTo>
                    <a:pt x="341630" y="3809"/>
                  </a:lnTo>
                  <a:lnTo>
                    <a:pt x="341630" y="1269"/>
                  </a:lnTo>
                  <a:close/>
                </a:path>
                <a:path w="341630" h="269239">
                  <a:moveTo>
                    <a:pt x="341630" y="3809"/>
                  </a:moveTo>
                  <a:lnTo>
                    <a:pt x="337819" y="3809"/>
                  </a:lnTo>
                  <a:lnTo>
                    <a:pt x="337819" y="7619"/>
                  </a:lnTo>
                  <a:lnTo>
                    <a:pt x="341630" y="7619"/>
                  </a:lnTo>
                  <a:lnTo>
                    <a:pt x="341630" y="3809"/>
                  </a:lnTo>
                  <a:close/>
                </a:path>
                <a:path w="341630" h="269239">
                  <a:moveTo>
                    <a:pt x="254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7619"/>
                  </a:lnTo>
                  <a:close/>
                </a:path>
                <a:path w="341630" h="269239">
                  <a:moveTo>
                    <a:pt x="341630" y="7619"/>
                  </a:moveTo>
                  <a:lnTo>
                    <a:pt x="337819" y="7619"/>
                  </a:lnTo>
                  <a:lnTo>
                    <a:pt x="337819" y="13969"/>
                  </a:lnTo>
                  <a:lnTo>
                    <a:pt x="341630" y="13969"/>
                  </a:lnTo>
                  <a:lnTo>
                    <a:pt x="341630" y="7619"/>
                  </a:lnTo>
                  <a:close/>
                </a:path>
                <a:path w="341630" h="269239">
                  <a:moveTo>
                    <a:pt x="254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3969"/>
                  </a:lnTo>
                  <a:close/>
                </a:path>
                <a:path w="341630" h="269239">
                  <a:moveTo>
                    <a:pt x="341630" y="13969"/>
                  </a:moveTo>
                  <a:lnTo>
                    <a:pt x="337819" y="13969"/>
                  </a:lnTo>
                  <a:lnTo>
                    <a:pt x="337819" y="20319"/>
                  </a:lnTo>
                  <a:lnTo>
                    <a:pt x="341630" y="20319"/>
                  </a:lnTo>
                  <a:lnTo>
                    <a:pt x="341630" y="13969"/>
                  </a:lnTo>
                  <a:close/>
                </a:path>
                <a:path w="341630" h="269239">
                  <a:moveTo>
                    <a:pt x="254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0319"/>
                  </a:lnTo>
                  <a:close/>
                </a:path>
                <a:path w="341630" h="269239">
                  <a:moveTo>
                    <a:pt x="341630" y="20319"/>
                  </a:moveTo>
                  <a:lnTo>
                    <a:pt x="337819" y="20319"/>
                  </a:lnTo>
                  <a:lnTo>
                    <a:pt x="337819" y="26669"/>
                  </a:lnTo>
                  <a:lnTo>
                    <a:pt x="341630" y="26669"/>
                  </a:lnTo>
                  <a:lnTo>
                    <a:pt x="341630" y="20319"/>
                  </a:lnTo>
                  <a:close/>
                </a:path>
                <a:path w="341630" h="269239">
                  <a:moveTo>
                    <a:pt x="254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6669"/>
                  </a:lnTo>
                  <a:close/>
                </a:path>
                <a:path w="341630" h="269239">
                  <a:moveTo>
                    <a:pt x="341630" y="26669"/>
                  </a:moveTo>
                  <a:lnTo>
                    <a:pt x="337819" y="26669"/>
                  </a:lnTo>
                  <a:lnTo>
                    <a:pt x="337819" y="33019"/>
                  </a:lnTo>
                  <a:lnTo>
                    <a:pt x="341630" y="33019"/>
                  </a:lnTo>
                  <a:lnTo>
                    <a:pt x="341630" y="26669"/>
                  </a:lnTo>
                  <a:close/>
                </a:path>
                <a:path w="341630" h="269239">
                  <a:moveTo>
                    <a:pt x="254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2540" y="38099"/>
                  </a:lnTo>
                  <a:lnTo>
                    <a:pt x="2540" y="33019"/>
                  </a:lnTo>
                  <a:close/>
                </a:path>
                <a:path w="341630" h="269239">
                  <a:moveTo>
                    <a:pt x="341630" y="33019"/>
                  </a:moveTo>
                  <a:lnTo>
                    <a:pt x="337819" y="33019"/>
                  </a:lnTo>
                  <a:lnTo>
                    <a:pt x="337819" y="38099"/>
                  </a:lnTo>
                  <a:lnTo>
                    <a:pt x="341630" y="38099"/>
                  </a:lnTo>
                  <a:lnTo>
                    <a:pt x="341630" y="33019"/>
                  </a:lnTo>
                  <a:close/>
                </a:path>
                <a:path w="341630" h="269239">
                  <a:moveTo>
                    <a:pt x="2540" y="38100"/>
                  </a:moveTo>
                  <a:lnTo>
                    <a:pt x="0" y="38100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38100"/>
                  </a:lnTo>
                  <a:close/>
                </a:path>
                <a:path w="341630" h="269239">
                  <a:moveTo>
                    <a:pt x="341630" y="38100"/>
                  </a:moveTo>
                  <a:lnTo>
                    <a:pt x="337819" y="38100"/>
                  </a:lnTo>
                  <a:lnTo>
                    <a:pt x="337819" y="45719"/>
                  </a:lnTo>
                  <a:lnTo>
                    <a:pt x="341630" y="45719"/>
                  </a:lnTo>
                  <a:lnTo>
                    <a:pt x="341630" y="38100"/>
                  </a:lnTo>
                  <a:close/>
                </a:path>
                <a:path w="341630" h="269239">
                  <a:moveTo>
                    <a:pt x="254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45719"/>
                  </a:lnTo>
                  <a:close/>
                </a:path>
                <a:path w="341630" h="269239">
                  <a:moveTo>
                    <a:pt x="341630" y="45719"/>
                  </a:moveTo>
                  <a:lnTo>
                    <a:pt x="337819" y="45719"/>
                  </a:lnTo>
                  <a:lnTo>
                    <a:pt x="337819" y="52069"/>
                  </a:lnTo>
                  <a:lnTo>
                    <a:pt x="341630" y="52069"/>
                  </a:lnTo>
                  <a:lnTo>
                    <a:pt x="341630" y="45719"/>
                  </a:lnTo>
                  <a:close/>
                </a:path>
                <a:path w="341630" h="269239">
                  <a:moveTo>
                    <a:pt x="2540" y="52069"/>
                  </a:moveTo>
                  <a:lnTo>
                    <a:pt x="0" y="52069"/>
                  </a:lnTo>
                  <a:lnTo>
                    <a:pt x="0" y="107949"/>
                  </a:lnTo>
                  <a:lnTo>
                    <a:pt x="2540" y="107949"/>
                  </a:lnTo>
                  <a:lnTo>
                    <a:pt x="2540" y="52069"/>
                  </a:lnTo>
                  <a:close/>
                </a:path>
                <a:path w="341630" h="269239">
                  <a:moveTo>
                    <a:pt x="341630" y="52069"/>
                  </a:moveTo>
                  <a:lnTo>
                    <a:pt x="337819" y="52069"/>
                  </a:lnTo>
                  <a:lnTo>
                    <a:pt x="337819" y="107949"/>
                  </a:lnTo>
                  <a:lnTo>
                    <a:pt x="341630" y="107949"/>
                  </a:lnTo>
                  <a:lnTo>
                    <a:pt x="341630" y="52069"/>
                  </a:lnTo>
                  <a:close/>
                </a:path>
                <a:path w="341630" h="269239">
                  <a:moveTo>
                    <a:pt x="2540" y="107950"/>
                  </a:moveTo>
                  <a:lnTo>
                    <a:pt x="0" y="107950"/>
                  </a:lnTo>
                  <a:lnTo>
                    <a:pt x="0" y="147319"/>
                  </a:lnTo>
                  <a:lnTo>
                    <a:pt x="2540" y="147319"/>
                  </a:lnTo>
                  <a:lnTo>
                    <a:pt x="2540" y="107950"/>
                  </a:lnTo>
                  <a:close/>
                </a:path>
                <a:path w="341630" h="269239">
                  <a:moveTo>
                    <a:pt x="341630" y="107950"/>
                  </a:moveTo>
                  <a:lnTo>
                    <a:pt x="337819" y="107950"/>
                  </a:lnTo>
                  <a:lnTo>
                    <a:pt x="337819" y="147319"/>
                  </a:lnTo>
                  <a:lnTo>
                    <a:pt x="341630" y="147319"/>
                  </a:lnTo>
                  <a:lnTo>
                    <a:pt x="341630" y="107950"/>
                  </a:lnTo>
                  <a:close/>
                </a:path>
                <a:path w="341630" h="269239">
                  <a:moveTo>
                    <a:pt x="2540" y="147319"/>
                  </a:moveTo>
                  <a:lnTo>
                    <a:pt x="0" y="147319"/>
                  </a:lnTo>
                  <a:lnTo>
                    <a:pt x="0" y="215899"/>
                  </a:lnTo>
                  <a:lnTo>
                    <a:pt x="2540" y="215899"/>
                  </a:lnTo>
                  <a:lnTo>
                    <a:pt x="2540" y="147319"/>
                  </a:lnTo>
                  <a:close/>
                </a:path>
                <a:path w="341630" h="269239">
                  <a:moveTo>
                    <a:pt x="341630" y="147319"/>
                  </a:moveTo>
                  <a:lnTo>
                    <a:pt x="337819" y="147319"/>
                  </a:lnTo>
                  <a:lnTo>
                    <a:pt x="337819" y="215899"/>
                  </a:lnTo>
                  <a:lnTo>
                    <a:pt x="341630" y="215899"/>
                  </a:lnTo>
                  <a:lnTo>
                    <a:pt x="341630" y="147319"/>
                  </a:lnTo>
                  <a:close/>
                </a:path>
                <a:path w="341630" h="269239">
                  <a:moveTo>
                    <a:pt x="254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2540" y="222249"/>
                  </a:lnTo>
                  <a:lnTo>
                    <a:pt x="2540" y="215900"/>
                  </a:lnTo>
                  <a:close/>
                </a:path>
                <a:path w="341630" h="269239">
                  <a:moveTo>
                    <a:pt x="341630" y="215900"/>
                  </a:moveTo>
                  <a:lnTo>
                    <a:pt x="337819" y="215900"/>
                  </a:lnTo>
                  <a:lnTo>
                    <a:pt x="337819" y="222249"/>
                  </a:lnTo>
                  <a:lnTo>
                    <a:pt x="341630" y="222249"/>
                  </a:lnTo>
                  <a:lnTo>
                    <a:pt x="341630" y="215900"/>
                  </a:lnTo>
                  <a:close/>
                </a:path>
                <a:path w="341630" h="269239">
                  <a:moveTo>
                    <a:pt x="254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2540" y="229869"/>
                  </a:lnTo>
                  <a:lnTo>
                    <a:pt x="2540" y="222250"/>
                  </a:lnTo>
                  <a:close/>
                </a:path>
                <a:path w="341630" h="269239">
                  <a:moveTo>
                    <a:pt x="341630" y="222250"/>
                  </a:moveTo>
                  <a:lnTo>
                    <a:pt x="337819" y="222250"/>
                  </a:lnTo>
                  <a:lnTo>
                    <a:pt x="337819" y="229869"/>
                  </a:lnTo>
                  <a:lnTo>
                    <a:pt x="341630" y="229869"/>
                  </a:lnTo>
                  <a:lnTo>
                    <a:pt x="341630" y="222250"/>
                  </a:lnTo>
                  <a:close/>
                </a:path>
                <a:path w="341630" h="269239">
                  <a:moveTo>
                    <a:pt x="254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2540" y="236219"/>
                  </a:lnTo>
                  <a:lnTo>
                    <a:pt x="2540" y="229869"/>
                  </a:lnTo>
                  <a:close/>
                </a:path>
                <a:path w="341630" h="269239">
                  <a:moveTo>
                    <a:pt x="341630" y="229869"/>
                  </a:moveTo>
                  <a:lnTo>
                    <a:pt x="337819" y="229869"/>
                  </a:lnTo>
                  <a:lnTo>
                    <a:pt x="337819" y="236219"/>
                  </a:lnTo>
                  <a:lnTo>
                    <a:pt x="341630" y="236219"/>
                  </a:lnTo>
                  <a:lnTo>
                    <a:pt x="341630" y="229869"/>
                  </a:lnTo>
                  <a:close/>
                </a:path>
                <a:path w="341630" h="269239">
                  <a:moveTo>
                    <a:pt x="2540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2540" y="241299"/>
                  </a:lnTo>
                  <a:lnTo>
                    <a:pt x="2540" y="236219"/>
                  </a:lnTo>
                  <a:close/>
                </a:path>
                <a:path w="341630" h="269239">
                  <a:moveTo>
                    <a:pt x="341630" y="236219"/>
                  </a:moveTo>
                  <a:lnTo>
                    <a:pt x="337819" y="236219"/>
                  </a:lnTo>
                  <a:lnTo>
                    <a:pt x="337819" y="241299"/>
                  </a:lnTo>
                  <a:lnTo>
                    <a:pt x="341630" y="241299"/>
                  </a:lnTo>
                  <a:lnTo>
                    <a:pt x="341630" y="236219"/>
                  </a:lnTo>
                  <a:close/>
                </a:path>
                <a:path w="341630" h="269239">
                  <a:moveTo>
                    <a:pt x="254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2540" y="247649"/>
                  </a:lnTo>
                  <a:lnTo>
                    <a:pt x="2540" y="241300"/>
                  </a:lnTo>
                  <a:close/>
                </a:path>
                <a:path w="341630" h="269239">
                  <a:moveTo>
                    <a:pt x="341630" y="241300"/>
                  </a:moveTo>
                  <a:lnTo>
                    <a:pt x="337819" y="241300"/>
                  </a:lnTo>
                  <a:lnTo>
                    <a:pt x="337819" y="247649"/>
                  </a:lnTo>
                  <a:lnTo>
                    <a:pt x="341630" y="247649"/>
                  </a:lnTo>
                  <a:lnTo>
                    <a:pt x="341630" y="241300"/>
                  </a:lnTo>
                  <a:close/>
                </a:path>
                <a:path w="341630" h="269239">
                  <a:moveTo>
                    <a:pt x="2540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47650"/>
                  </a:lnTo>
                  <a:close/>
                </a:path>
                <a:path w="341630" h="269239">
                  <a:moveTo>
                    <a:pt x="341630" y="247650"/>
                  </a:moveTo>
                  <a:lnTo>
                    <a:pt x="337819" y="247650"/>
                  </a:lnTo>
                  <a:lnTo>
                    <a:pt x="337819" y="255269"/>
                  </a:lnTo>
                  <a:lnTo>
                    <a:pt x="341630" y="255269"/>
                  </a:lnTo>
                  <a:lnTo>
                    <a:pt x="341630" y="247650"/>
                  </a:lnTo>
                  <a:close/>
                </a:path>
                <a:path w="341630" h="269239">
                  <a:moveTo>
                    <a:pt x="2540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2540" y="260349"/>
                  </a:lnTo>
                  <a:lnTo>
                    <a:pt x="2540" y="255269"/>
                  </a:lnTo>
                  <a:close/>
                </a:path>
                <a:path w="341630" h="269239">
                  <a:moveTo>
                    <a:pt x="341630" y="255269"/>
                  </a:moveTo>
                  <a:lnTo>
                    <a:pt x="337819" y="255269"/>
                  </a:lnTo>
                  <a:lnTo>
                    <a:pt x="337819" y="260349"/>
                  </a:lnTo>
                  <a:lnTo>
                    <a:pt x="341630" y="260349"/>
                  </a:lnTo>
                  <a:lnTo>
                    <a:pt x="341630" y="255269"/>
                  </a:lnTo>
                  <a:close/>
                </a:path>
                <a:path w="341630" h="269239">
                  <a:moveTo>
                    <a:pt x="2540" y="260350"/>
                  </a:moveTo>
                  <a:lnTo>
                    <a:pt x="0" y="260350"/>
                  </a:lnTo>
                  <a:lnTo>
                    <a:pt x="0" y="267969"/>
                  </a:lnTo>
                  <a:lnTo>
                    <a:pt x="341630" y="267969"/>
                  </a:lnTo>
                  <a:lnTo>
                    <a:pt x="341630" y="265429"/>
                  </a:lnTo>
                  <a:lnTo>
                    <a:pt x="2540" y="265429"/>
                  </a:lnTo>
                  <a:lnTo>
                    <a:pt x="2540" y="260350"/>
                  </a:lnTo>
                  <a:close/>
                </a:path>
                <a:path w="341630" h="269239">
                  <a:moveTo>
                    <a:pt x="341630" y="260350"/>
                  </a:moveTo>
                  <a:lnTo>
                    <a:pt x="337819" y="260350"/>
                  </a:lnTo>
                  <a:lnTo>
                    <a:pt x="337819" y="265429"/>
                  </a:lnTo>
                  <a:lnTo>
                    <a:pt x="341630" y="265429"/>
                  </a:lnTo>
                  <a:lnTo>
                    <a:pt x="341630" y="260350"/>
                  </a:lnTo>
                  <a:close/>
                </a:path>
                <a:path w="341630" h="269239">
                  <a:moveTo>
                    <a:pt x="341630" y="267969"/>
                  </a:moveTo>
                  <a:lnTo>
                    <a:pt x="0" y="267969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7969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416809" y="387858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35279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5079" y="10160"/>
                  </a:lnTo>
                  <a:lnTo>
                    <a:pt x="5079" y="3810"/>
                  </a:lnTo>
                  <a:lnTo>
                    <a:pt x="335279" y="3810"/>
                  </a:lnTo>
                  <a:lnTo>
                    <a:pt x="335279" y="0"/>
                  </a:lnTo>
                  <a:close/>
                </a:path>
                <a:path w="335280" h="261620">
                  <a:moveTo>
                    <a:pt x="335279" y="3810"/>
                  </a:moveTo>
                  <a:lnTo>
                    <a:pt x="331469" y="3810"/>
                  </a:lnTo>
                  <a:lnTo>
                    <a:pt x="331469" y="10160"/>
                  </a:lnTo>
                  <a:lnTo>
                    <a:pt x="335279" y="10160"/>
                  </a:lnTo>
                  <a:lnTo>
                    <a:pt x="335279" y="3810"/>
                  </a:lnTo>
                  <a:close/>
                </a:path>
                <a:path w="335280" h="261620">
                  <a:moveTo>
                    <a:pt x="507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5079" y="16510"/>
                  </a:lnTo>
                  <a:lnTo>
                    <a:pt x="5079" y="10160"/>
                  </a:lnTo>
                  <a:close/>
                </a:path>
                <a:path w="335280" h="261620">
                  <a:moveTo>
                    <a:pt x="335279" y="10160"/>
                  </a:moveTo>
                  <a:lnTo>
                    <a:pt x="331469" y="10160"/>
                  </a:lnTo>
                  <a:lnTo>
                    <a:pt x="331469" y="16510"/>
                  </a:lnTo>
                  <a:lnTo>
                    <a:pt x="335279" y="16510"/>
                  </a:lnTo>
                  <a:lnTo>
                    <a:pt x="335279" y="10160"/>
                  </a:lnTo>
                  <a:close/>
                </a:path>
                <a:path w="335280" h="261620">
                  <a:moveTo>
                    <a:pt x="507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5079" y="22860"/>
                  </a:lnTo>
                  <a:lnTo>
                    <a:pt x="5079" y="16510"/>
                  </a:lnTo>
                  <a:close/>
                </a:path>
                <a:path w="335280" h="261620">
                  <a:moveTo>
                    <a:pt x="335279" y="16510"/>
                  </a:moveTo>
                  <a:lnTo>
                    <a:pt x="331469" y="16510"/>
                  </a:lnTo>
                  <a:lnTo>
                    <a:pt x="331469" y="22860"/>
                  </a:lnTo>
                  <a:lnTo>
                    <a:pt x="335279" y="22860"/>
                  </a:lnTo>
                  <a:lnTo>
                    <a:pt x="335279" y="16510"/>
                  </a:lnTo>
                  <a:close/>
                </a:path>
                <a:path w="335280" h="261620">
                  <a:moveTo>
                    <a:pt x="507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5079" y="29210"/>
                  </a:lnTo>
                  <a:lnTo>
                    <a:pt x="5079" y="22860"/>
                  </a:lnTo>
                  <a:close/>
                </a:path>
                <a:path w="335280" h="261620">
                  <a:moveTo>
                    <a:pt x="335279" y="22860"/>
                  </a:moveTo>
                  <a:lnTo>
                    <a:pt x="331469" y="22860"/>
                  </a:lnTo>
                  <a:lnTo>
                    <a:pt x="331469" y="29210"/>
                  </a:lnTo>
                  <a:lnTo>
                    <a:pt x="335279" y="29210"/>
                  </a:lnTo>
                  <a:lnTo>
                    <a:pt x="335279" y="22860"/>
                  </a:lnTo>
                  <a:close/>
                </a:path>
                <a:path w="335280" h="261620">
                  <a:moveTo>
                    <a:pt x="5079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5079" y="34290"/>
                  </a:lnTo>
                  <a:lnTo>
                    <a:pt x="5079" y="29210"/>
                  </a:lnTo>
                  <a:close/>
                </a:path>
                <a:path w="335280" h="261620">
                  <a:moveTo>
                    <a:pt x="335279" y="29210"/>
                  </a:moveTo>
                  <a:lnTo>
                    <a:pt x="331469" y="29210"/>
                  </a:lnTo>
                  <a:lnTo>
                    <a:pt x="331469" y="34290"/>
                  </a:lnTo>
                  <a:lnTo>
                    <a:pt x="335279" y="34290"/>
                  </a:lnTo>
                  <a:lnTo>
                    <a:pt x="335279" y="29210"/>
                  </a:lnTo>
                  <a:close/>
                </a:path>
                <a:path w="335280" h="261620">
                  <a:moveTo>
                    <a:pt x="5079" y="34290"/>
                  </a:moveTo>
                  <a:lnTo>
                    <a:pt x="0" y="34290"/>
                  </a:lnTo>
                  <a:lnTo>
                    <a:pt x="0" y="41910"/>
                  </a:lnTo>
                  <a:lnTo>
                    <a:pt x="5079" y="41910"/>
                  </a:lnTo>
                  <a:lnTo>
                    <a:pt x="5079" y="34290"/>
                  </a:lnTo>
                  <a:close/>
                </a:path>
                <a:path w="335280" h="261620">
                  <a:moveTo>
                    <a:pt x="335279" y="34290"/>
                  </a:moveTo>
                  <a:lnTo>
                    <a:pt x="331469" y="34290"/>
                  </a:lnTo>
                  <a:lnTo>
                    <a:pt x="331469" y="41910"/>
                  </a:lnTo>
                  <a:lnTo>
                    <a:pt x="335279" y="41910"/>
                  </a:lnTo>
                  <a:lnTo>
                    <a:pt x="335279" y="34290"/>
                  </a:lnTo>
                  <a:close/>
                </a:path>
                <a:path w="335280" h="261620">
                  <a:moveTo>
                    <a:pt x="507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5079" y="48260"/>
                  </a:lnTo>
                  <a:lnTo>
                    <a:pt x="5079" y="41910"/>
                  </a:lnTo>
                  <a:close/>
                </a:path>
                <a:path w="335280" h="261620">
                  <a:moveTo>
                    <a:pt x="335279" y="41910"/>
                  </a:moveTo>
                  <a:lnTo>
                    <a:pt x="331469" y="41910"/>
                  </a:lnTo>
                  <a:lnTo>
                    <a:pt x="331469" y="48260"/>
                  </a:lnTo>
                  <a:lnTo>
                    <a:pt x="335279" y="48260"/>
                  </a:lnTo>
                  <a:lnTo>
                    <a:pt x="335279" y="41910"/>
                  </a:lnTo>
                  <a:close/>
                </a:path>
                <a:path w="335280" h="261620">
                  <a:moveTo>
                    <a:pt x="5079" y="48260"/>
                  </a:moveTo>
                  <a:lnTo>
                    <a:pt x="0" y="48260"/>
                  </a:lnTo>
                  <a:lnTo>
                    <a:pt x="0" y="104140"/>
                  </a:lnTo>
                  <a:lnTo>
                    <a:pt x="5079" y="104140"/>
                  </a:lnTo>
                  <a:lnTo>
                    <a:pt x="5079" y="48260"/>
                  </a:lnTo>
                  <a:close/>
                </a:path>
                <a:path w="335280" h="261620">
                  <a:moveTo>
                    <a:pt x="335279" y="48260"/>
                  </a:moveTo>
                  <a:lnTo>
                    <a:pt x="331469" y="48260"/>
                  </a:lnTo>
                  <a:lnTo>
                    <a:pt x="331469" y="104140"/>
                  </a:lnTo>
                  <a:lnTo>
                    <a:pt x="335279" y="104140"/>
                  </a:lnTo>
                  <a:lnTo>
                    <a:pt x="335279" y="48260"/>
                  </a:lnTo>
                  <a:close/>
                </a:path>
                <a:path w="335280" h="261620">
                  <a:moveTo>
                    <a:pt x="5079" y="104140"/>
                  </a:moveTo>
                  <a:lnTo>
                    <a:pt x="0" y="104140"/>
                  </a:lnTo>
                  <a:lnTo>
                    <a:pt x="0" y="143510"/>
                  </a:lnTo>
                  <a:lnTo>
                    <a:pt x="5079" y="143510"/>
                  </a:lnTo>
                  <a:lnTo>
                    <a:pt x="5079" y="104140"/>
                  </a:lnTo>
                  <a:close/>
                </a:path>
                <a:path w="335280" h="261620">
                  <a:moveTo>
                    <a:pt x="335279" y="104140"/>
                  </a:moveTo>
                  <a:lnTo>
                    <a:pt x="331469" y="104140"/>
                  </a:lnTo>
                  <a:lnTo>
                    <a:pt x="331469" y="143510"/>
                  </a:lnTo>
                  <a:lnTo>
                    <a:pt x="335279" y="143510"/>
                  </a:lnTo>
                  <a:lnTo>
                    <a:pt x="335279" y="104140"/>
                  </a:lnTo>
                  <a:close/>
                </a:path>
                <a:path w="335280" h="261620">
                  <a:moveTo>
                    <a:pt x="5079" y="143510"/>
                  </a:moveTo>
                  <a:lnTo>
                    <a:pt x="0" y="143510"/>
                  </a:lnTo>
                  <a:lnTo>
                    <a:pt x="0" y="212090"/>
                  </a:lnTo>
                  <a:lnTo>
                    <a:pt x="5079" y="212090"/>
                  </a:lnTo>
                  <a:lnTo>
                    <a:pt x="5079" y="143510"/>
                  </a:lnTo>
                  <a:close/>
                </a:path>
                <a:path w="335280" h="261620">
                  <a:moveTo>
                    <a:pt x="335279" y="143510"/>
                  </a:moveTo>
                  <a:lnTo>
                    <a:pt x="331469" y="143510"/>
                  </a:lnTo>
                  <a:lnTo>
                    <a:pt x="331469" y="212090"/>
                  </a:lnTo>
                  <a:lnTo>
                    <a:pt x="335279" y="212090"/>
                  </a:lnTo>
                  <a:lnTo>
                    <a:pt x="335279" y="143510"/>
                  </a:lnTo>
                  <a:close/>
                </a:path>
                <a:path w="335280" h="261620">
                  <a:moveTo>
                    <a:pt x="5079" y="212090"/>
                  </a:moveTo>
                  <a:lnTo>
                    <a:pt x="0" y="212090"/>
                  </a:lnTo>
                  <a:lnTo>
                    <a:pt x="0" y="218440"/>
                  </a:lnTo>
                  <a:lnTo>
                    <a:pt x="5079" y="218440"/>
                  </a:lnTo>
                  <a:lnTo>
                    <a:pt x="5079" y="212090"/>
                  </a:lnTo>
                  <a:close/>
                </a:path>
                <a:path w="335280" h="261620">
                  <a:moveTo>
                    <a:pt x="335279" y="212090"/>
                  </a:moveTo>
                  <a:lnTo>
                    <a:pt x="331469" y="212090"/>
                  </a:lnTo>
                  <a:lnTo>
                    <a:pt x="331469" y="218440"/>
                  </a:lnTo>
                  <a:lnTo>
                    <a:pt x="335279" y="218440"/>
                  </a:lnTo>
                  <a:lnTo>
                    <a:pt x="335279" y="212090"/>
                  </a:lnTo>
                  <a:close/>
                </a:path>
                <a:path w="335280" h="261620">
                  <a:moveTo>
                    <a:pt x="5079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5079" y="226060"/>
                  </a:lnTo>
                  <a:lnTo>
                    <a:pt x="5079" y="218440"/>
                  </a:lnTo>
                  <a:close/>
                </a:path>
                <a:path w="335280" h="261620">
                  <a:moveTo>
                    <a:pt x="335279" y="218440"/>
                  </a:moveTo>
                  <a:lnTo>
                    <a:pt x="331469" y="218440"/>
                  </a:lnTo>
                  <a:lnTo>
                    <a:pt x="331469" y="226060"/>
                  </a:lnTo>
                  <a:lnTo>
                    <a:pt x="335279" y="226060"/>
                  </a:lnTo>
                  <a:lnTo>
                    <a:pt x="335279" y="218440"/>
                  </a:lnTo>
                  <a:close/>
                </a:path>
                <a:path w="335280" h="261620">
                  <a:moveTo>
                    <a:pt x="507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5079" y="232410"/>
                  </a:lnTo>
                  <a:lnTo>
                    <a:pt x="5079" y="226060"/>
                  </a:lnTo>
                  <a:close/>
                </a:path>
                <a:path w="335280" h="261620">
                  <a:moveTo>
                    <a:pt x="335279" y="226060"/>
                  </a:moveTo>
                  <a:lnTo>
                    <a:pt x="331469" y="226060"/>
                  </a:lnTo>
                  <a:lnTo>
                    <a:pt x="331469" y="232410"/>
                  </a:lnTo>
                  <a:lnTo>
                    <a:pt x="335279" y="232410"/>
                  </a:lnTo>
                  <a:lnTo>
                    <a:pt x="335279" y="226060"/>
                  </a:lnTo>
                  <a:close/>
                </a:path>
                <a:path w="335280" h="261620">
                  <a:moveTo>
                    <a:pt x="5079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5079" y="237490"/>
                  </a:lnTo>
                  <a:lnTo>
                    <a:pt x="5079" y="232410"/>
                  </a:lnTo>
                  <a:close/>
                </a:path>
                <a:path w="335280" h="261620">
                  <a:moveTo>
                    <a:pt x="335279" y="232410"/>
                  </a:moveTo>
                  <a:lnTo>
                    <a:pt x="331469" y="232410"/>
                  </a:lnTo>
                  <a:lnTo>
                    <a:pt x="331469" y="237490"/>
                  </a:lnTo>
                  <a:lnTo>
                    <a:pt x="335279" y="237490"/>
                  </a:lnTo>
                  <a:lnTo>
                    <a:pt x="335279" y="232410"/>
                  </a:lnTo>
                  <a:close/>
                </a:path>
                <a:path w="335280" h="261620">
                  <a:moveTo>
                    <a:pt x="5079" y="237490"/>
                  </a:moveTo>
                  <a:lnTo>
                    <a:pt x="0" y="237490"/>
                  </a:lnTo>
                  <a:lnTo>
                    <a:pt x="0" y="243840"/>
                  </a:lnTo>
                  <a:lnTo>
                    <a:pt x="5079" y="243840"/>
                  </a:lnTo>
                  <a:lnTo>
                    <a:pt x="5079" y="237490"/>
                  </a:lnTo>
                  <a:close/>
                </a:path>
                <a:path w="335280" h="261620">
                  <a:moveTo>
                    <a:pt x="335279" y="237490"/>
                  </a:moveTo>
                  <a:lnTo>
                    <a:pt x="331469" y="237490"/>
                  </a:lnTo>
                  <a:lnTo>
                    <a:pt x="331469" y="243840"/>
                  </a:lnTo>
                  <a:lnTo>
                    <a:pt x="335279" y="243840"/>
                  </a:lnTo>
                  <a:lnTo>
                    <a:pt x="335279" y="237490"/>
                  </a:lnTo>
                  <a:close/>
                </a:path>
                <a:path w="335280" h="261620">
                  <a:moveTo>
                    <a:pt x="5079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5079" y="251460"/>
                  </a:lnTo>
                  <a:lnTo>
                    <a:pt x="5079" y="243840"/>
                  </a:lnTo>
                  <a:close/>
                </a:path>
                <a:path w="335280" h="261620">
                  <a:moveTo>
                    <a:pt x="335279" y="243840"/>
                  </a:moveTo>
                  <a:lnTo>
                    <a:pt x="331469" y="243840"/>
                  </a:lnTo>
                  <a:lnTo>
                    <a:pt x="331469" y="251460"/>
                  </a:lnTo>
                  <a:lnTo>
                    <a:pt x="335279" y="251460"/>
                  </a:lnTo>
                  <a:lnTo>
                    <a:pt x="335279" y="243840"/>
                  </a:lnTo>
                  <a:close/>
                </a:path>
                <a:path w="335280" h="261620">
                  <a:moveTo>
                    <a:pt x="5079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5079" y="256540"/>
                  </a:lnTo>
                  <a:lnTo>
                    <a:pt x="5079" y="251460"/>
                  </a:lnTo>
                  <a:close/>
                </a:path>
                <a:path w="335280" h="261620">
                  <a:moveTo>
                    <a:pt x="335279" y="251460"/>
                  </a:moveTo>
                  <a:lnTo>
                    <a:pt x="331469" y="251460"/>
                  </a:lnTo>
                  <a:lnTo>
                    <a:pt x="331469" y="256540"/>
                  </a:lnTo>
                  <a:lnTo>
                    <a:pt x="335279" y="256540"/>
                  </a:lnTo>
                  <a:lnTo>
                    <a:pt x="335279" y="251460"/>
                  </a:lnTo>
                  <a:close/>
                </a:path>
                <a:path w="335280" h="261620">
                  <a:moveTo>
                    <a:pt x="5079" y="256540"/>
                  </a:moveTo>
                  <a:lnTo>
                    <a:pt x="0" y="256540"/>
                  </a:lnTo>
                  <a:lnTo>
                    <a:pt x="0" y="261620"/>
                  </a:lnTo>
                  <a:lnTo>
                    <a:pt x="335279" y="261620"/>
                  </a:lnTo>
                  <a:lnTo>
                    <a:pt x="335279" y="257810"/>
                  </a:lnTo>
                  <a:lnTo>
                    <a:pt x="5079" y="257810"/>
                  </a:lnTo>
                  <a:lnTo>
                    <a:pt x="5079" y="256540"/>
                  </a:lnTo>
                  <a:close/>
                </a:path>
                <a:path w="335280" h="261620">
                  <a:moveTo>
                    <a:pt x="335279" y="256540"/>
                  </a:moveTo>
                  <a:lnTo>
                    <a:pt x="331469" y="256540"/>
                  </a:lnTo>
                  <a:lnTo>
                    <a:pt x="331469" y="257810"/>
                  </a:lnTo>
                  <a:lnTo>
                    <a:pt x="335279" y="257810"/>
                  </a:lnTo>
                  <a:lnTo>
                    <a:pt x="335279" y="256540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421889" y="388239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2639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326390" y="3810"/>
                  </a:lnTo>
                  <a:lnTo>
                    <a:pt x="326390" y="0"/>
                  </a:lnTo>
                  <a:close/>
                </a:path>
                <a:path w="326389" h="254000">
                  <a:moveTo>
                    <a:pt x="326390" y="3810"/>
                  </a:moveTo>
                  <a:lnTo>
                    <a:pt x="322580" y="3810"/>
                  </a:lnTo>
                  <a:lnTo>
                    <a:pt x="322580" y="6350"/>
                  </a:lnTo>
                  <a:lnTo>
                    <a:pt x="326390" y="6350"/>
                  </a:lnTo>
                  <a:lnTo>
                    <a:pt x="326390" y="3810"/>
                  </a:lnTo>
                  <a:close/>
                </a:path>
                <a:path w="326389" h="254000">
                  <a:moveTo>
                    <a:pt x="254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6350"/>
                  </a:lnTo>
                  <a:close/>
                </a:path>
                <a:path w="326389" h="254000">
                  <a:moveTo>
                    <a:pt x="326390" y="6350"/>
                  </a:moveTo>
                  <a:lnTo>
                    <a:pt x="322580" y="6350"/>
                  </a:lnTo>
                  <a:lnTo>
                    <a:pt x="322580" y="12700"/>
                  </a:lnTo>
                  <a:lnTo>
                    <a:pt x="326390" y="12700"/>
                  </a:lnTo>
                  <a:lnTo>
                    <a:pt x="326390" y="6350"/>
                  </a:lnTo>
                  <a:close/>
                </a:path>
                <a:path w="326389" h="254000">
                  <a:moveTo>
                    <a:pt x="254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12700"/>
                  </a:lnTo>
                  <a:close/>
                </a:path>
                <a:path w="326389" h="254000">
                  <a:moveTo>
                    <a:pt x="326390" y="12700"/>
                  </a:moveTo>
                  <a:lnTo>
                    <a:pt x="322580" y="12700"/>
                  </a:lnTo>
                  <a:lnTo>
                    <a:pt x="322580" y="19050"/>
                  </a:lnTo>
                  <a:lnTo>
                    <a:pt x="326390" y="19050"/>
                  </a:lnTo>
                  <a:lnTo>
                    <a:pt x="326390" y="12700"/>
                  </a:lnTo>
                  <a:close/>
                </a:path>
                <a:path w="326389" h="254000">
                  <a:moveTo>
                    <a:pt x="254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19050"/>
                  </a:lnTo>
                  <a:close/>
                </a:path>
                <a:path w="326389" h="254000">
                  <a:moveTo>
                    <a:pt x="326390" y="19050"/>
                  </a:moveTo>
                  <a:lnTo>
                    <a:pt x="322580" y="19050"/>
                  </a:lnTo>
                  <a:lnTo>
                    <a:pt x="322580" y="25400"/>
                  </a:lnTo>
                  <a:lnTo>
                    <a:pt x="326390" y="25400"/>
                  </a:lnTo>
                  <a:lnTo>
                    <a:pt x="326390" y="19050"/>
                  </a:lnTo>
                  <a:close/>
                </a:path>
                <a:path w="326389" h="254000">
                  <a:moveTo>
                    <a:pt x="2540" y="25400"/>
                  </a:moveTo>
                  <a:lnTo>
                    <a:pt x="0" y="25400"/>
                  </a:lnTo>
                  <a:lnTo>
                    <a:pt x="0" y="30480"/>
                  </a:lnTo>
                  <a:lnTo>
                    <a:pt x="2540" y="30480"/>
                  </a:lnTo>
                  <a:lnTo>
                    <a:pt x="2540" y="25400"/>
                  </a:lnTo>
                  <a:close/>
                </a:path>
                <a:path w="326389" h="254000">
                  <a:moveTo>
                    <a:pt x="326390" y="25400"/>
                  </a:moveTo>
                  <a:lnTo>
                    <a:pt x="322580" y="25400"/>
                  </a:lnTo>
                  <a:lnTo>
                    <a:pt x="322580" y="30480"/>
                  </a:lnTo>
                  <a:lnTo>
                    <a:pt x="326390" y="30480"/>
                  </a:lnTo>
                  <a:lnTo>
                    <a:pt x="326390" y="25400"/>
                  </a:lnTo>
                  <a:close/>
                </a:path>
                <a:path w="326389" h="254000">
                  <a:moveTo>
                    <a:pt x="2540" y="30480"/>
                  </a:moveTo>
                  <a:lnTo>
                    <a:pt x="0" y="3048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0480"/>
                  </a:lnTo>
                  <a:close/>
                </a:path>
                <a:path w="326389" h="254000">
                  <a:moveTo>
                    <a:pt x="326390" y="30480"/>
                  </a:moveTo>
                  <a:lnTo>
                    <a:pt x="322580" y="30480"/>
                  </a:lnTo>
                  <a:lnTo>
                    <a:pt x="322580" y="38100"/>
                  </a:lnTo>
                  <a:lnTo>
                    <a:pt x="326390" y="38100"/>
                  </a:lnTo>
                  <a:lnTo>
                    <a:pt x="326390" y="30480"/>
                  </a:lnTo>
                  <a:close/>
                </a:path>
                <a:path w="326389" h="254000">
                  <a:moveTo>
                    <a:pt x="254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38100"/>
                  </a:lnTo>
                  <a:close/>
                </a:path>
                <a:path w="326389" h="254000">
                  <a:moveTo>
                    <a:pt x="326390" y="38100"/>
                  </a:moveTo>
                  <a:lnTo>
                    <a:pt x="322580" y="38100"/>
                  </a:lnTo>
                  <a:lnTo>
                    <a:pt x="322580" y="44450"/>
                  </a:lnTo>
                  <a:lnTo>
                    <a:pt x="326390" y="44450"/>
                  </a:lnTo>
                  <a:lnTo>
                    <a:pt x="326390" y="38100"/>
                  </a:lnTo>
                  <a:close/>
                </a:path>
                <a:path w="326389" h="254000">
                  <a:moveTo>
                    <a:pt x="2540" y="44450"/>
                  </a:moveTo>
                  <a:lnTo>
                    <a:pt x="0" y="44450"/>
                  </a:lnTo>
                  <a:lnTo>
                    <a:pt x="0" y="100330"/>
                  </a:lnTo>
                  <a:lnTo>
                    <a:pt x="2540" y="100330"/>
                  </a:lnTo>
                  <a:lnTo>
                    <a:pt x="2540" y="44450"/>
                  </a:lnTo>
                  <a:close/>
                </a:path>
                <a:path w="326389" h="254000">
                  <a:moveTo>
                    <a:pt x="326390" y="44450"/>
                  </a:moveTo>
                  <a:lnTo>
                    <a:pt x="322580" y="44450"/>
                  </a:lnTo>
                  <a:lnTo>
                    <a:pt x="322580" y="100330"/>
                  </a:lnTo>
                  <a:lnTo>
                    <a:pt x="326390" y="100330"/>
                  </a:lnTo>
                  <a:lnTo>
                    <a:pt x="326390" y="44450"/>
                  </a:lnTo>
                  <a:close/>
                </a:path>
                <a:path w="326389" h="254000">
                  <a:moveTo>
                    <a:pt x="2540" y="100330"/>
                  </a:moveTo>
                  <a:lnTo>
                    <a:pt x="0" y="100330"/>
                  </a:lnTo>
                  <a:lnTo>
                    <a:pt x="0" y="139700"/>
                  </a:lnTo>
                  <a:lnTo>
                    <a:pt x="2540" y="139700"/>
                  </a:lnTo>
                  <a:lnTo>
                    <a:pt x="2540" y="100330"/>
                  </a:lnTo>
                  <a:close/>
                </a:path>
                <a:path w="326389" h="254000">
                  <a:moveTo>
                    <a:pt x="326390" y="100330"/>
                  </a:moveTo>
                  <a:lnTo>
                    <a:pt x="322580" y="100330"/>
                  </a:lnTo>
                  <a:lnTo>
                    <a:pt x="322580" y="139700"/>
                  </a:lnTo>
                  <a:lnTo>
                    <a:pt x="326390" y="139700"/>
                  </a:lnTo>
                  <a:lnTo>
                    <a:pt x="326390" y="100330"/>
                  </a:lnTo>
                  <a:close/>
                </a:path>
                <a:path w="326389" h="254000">
                  <a:moveTo>
                    <a:pt x="2540" y="139700"/>
                  </a:moveTo>
                  <a:lnTo>
                    <a:pt x="0" y="139700"/>
                  </a:lnTo>
                  <a:lnTo>
                    <a:pt x="0" y="208280"/>
                  </a:lnTo>
                  <a:lnTo>
                    <a:pt x="2540" y="208280"/>
                  </a:lnTo>
                  <a:lnTo>
                    <a:pt x="2540" y="139700"/>
                  </a:lnTo>
                  <a:close/>
                </a:path>
                <a:path w="326389" h="254000">
                  <a:moveTo>
                    <a:pt x="326390" y="139700"/>
                  </a:moveTo>
                  <a:lnTo>
                    <a:pt x="322580" y="139700"/>
                  </a:lnTo>
                  <a:lnTo>
                    <a:pt x="322580" y="208280"/>
                  </a:lnTo>
                  <a:lnTo>
                    <a:pt x="326390" y="208280"/>
                  </a:lnTo>
                  <a:lnTo>
                    <a:pt x="326390" y="139700"/>
                  </a:lnTo>
                  <a:close/>
                </a:path>
                <a:path w="326389" h="254000">
                  <a:moveTo>
                    <a:pt x="254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540" y="214630"/>
                  </a:lnTo>
                  <a:lnTo>
                    <a:pt x="2540" y="208280"/>
                  </a:lnTo>
                  <a:close/>
                </a:path>
                <a:path w="326389" h="254000">
                  <a:moveTo>
                    <a:pt x="326390" y="208280"/>
                  </a:moveTo>
                  <a:lnTo>
                    <a:pt x="322580" y="208280"/>
                  </a:lnTo>
                  <a:lnTo>
                    <a:pt x="322580" y="214630"/>
                  </a:lnTo>
                  <a:lnTo>
                    <a:pt x="326390" y="214630"/>
                  </a:lnTo>
                  <a:lnTo>
                    <a:pt x="326390" y="208280"/>
                  </a:lnTo>
                  <a:close/>
                </a:path>
                <a:path w="326389" h="254000">
                  <a:moveTo>
                    <a:pt x="2540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2540" y="222250"/>
                  </a:lnTo>
                  <a:lnTo>
                    <a:pt x="2540" y="214630"/>
                  </a:lnTo>
                  <a:close/>
                </a:path>
                <a:path w="326389" h="254000">
                  <a:moveTo>
                    <a:pt x="326390" y="214630"/>
                  </a:moveTo>
                  <a:lnTo>
                    <a:pt x="322580" y="214630"/>
                  </a:lnTo>
                  <a:lnTo>
                    <a:pt x="322580" y="222250"/>
                  </a:lnTo>
                  <a:lnTo>
                    <a:pt x="326390" y="222250"/>
                  </a:lnTo>
                  <a:lnTo>
                    <a:pt x="326390" y="214630"/>
                  </a:lnTo>
                  <a:close/>
                </a:path>
                <a:path w="326389" h="254000">
                  <a:moveTo>
                    <a:pt x="254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2540" y="228600"/>
                  </a:lnTo>
                  <a:lnTo>
                    <a:pt x="2540" y="222250"/>
                  </a:lnTo>
                  <a:close/>
                </a:path>
                <a:path w="326389" h="254000">
                  <a:moveTo>
                    <a:pt x="326390" y="222250"/>
                  </a:moveTo>
                  <a:lnTo>
                    <a:pt x="322580" y="222250"/>
                  </a:lnTo>
                  <a:lnTo>
                    <a:pt x="322580" y="228600"/>
                  </a:lnTo>
                  <a:lnTo>
                    <a:pt x="326390" y="228600"/>
                  </a:lnTo>
                  <a:lnTo>
                    <a:pt x="326390" y="222250"/>
                  </a:lnTo>
                  <a:close/>
                </a:path>
                <a:path w="326389" h="254000">
                  <a:moveTo>
                    <a:pt x="254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2540" y="233680"/>
                  </a:lnTo>
                  <a:lnTo>
                    <a:pt x="2540" y="228600"/>
                  </a:lnTo>
                  <a:close/>
                </a:path>
                <a:path w="326389" h="254000">
                  <a:moveTo>
                    <a:pt x="326390" y="228600"/>
                  </a:moveTo>
                  <a:lnTo>
                    <a:pt x="322580" y="228600"/>
                  </a:lnTo>
                  <a:lnTo>
                    <a:pt x="322580" y="233680"/>
                  </a:lnTo>
                  <a:lnTo>
                    <a:pt x="326390" y="233680"/>
                  </a:lnTo>
                  <a:lnTo>
                    <a:pt x="326390" y="228600"/>
                  </a:lnTo>
                  <a:close/>
                </a:path>
                <a:path w="326389" h="254000">
                  <a:moveTo>
                    <a:pt x="2540" y="233680"/>
                  </a:moveTo>
                  <a:lnTo>
                    <a:pt x="0" y="233680"/>
                  </a:lnTo>
                  <a:lnTo>
                    <a:pt x="0" y="240030"/>
                  </a:lnTo>
                  <a:lnTo>
                    <a:pt x="2540" y="240030"/>
                  </a:lnTo>
                  <a:lnTo>
                    <a:pt x="2540" y="233680"/>
                  </a:lnTo>
                  <a:close/>
                </a:path>
                <a:path w="326389" h="254000">
                  <a:moveTo>
                    <a:pt x="326390" y="233680"/>
                  </a:moveTo>
                  <a:lnTo>
                    <a:pt x="322580" y="233680"/>
                  </a:lnTo>
                  <a:lnTo>
                    <a:pt x="322580" y="240030"/>
                  </a:lnTo>
                  <a:lnTo>
                    <a:pt x="326390" y="240030"/>
                  </a:lnTo>
                  <a:lnTo>
                    <a:pt x="326390" y="233680"/>
                  </a:lnTo>
                  <a:close/>
                </a:path>
                <a:path w="326389" h="254000">
                  <a:moveTo>
                    <a:pt x="2540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2540" y="247650"/>
                  </a:lnTo>
                  <a:lnTo>
                    <a:pt x="2540" y="240030"/>
                  </a:lnTo>
                  <a:close/>
                </a:path>
                <a:path w="326389" h="254000">
                  <a:moveTo>
                    <a:pt x="326390" y="240030"/>
                  </a:moveTo>
                  <a:lnTo>
                    <a:pt x="322580" y="240030"/>
                  </a:lnTo>
                  <a:lnTo>
                    <a:pt x="322580" y="247650"/>
                  </a:lnTo>
                  <a:lnTo>
                    <a:pt x="326390" y="247650"/>
                  </a:lnTo>
                  <a:lnTo>
                    <a:pt x="326390" y="240030"/>
                  </a:lnTo>
                  <a:close/>
                </a:path>
                <a:path w="326389" h="254000">
                  <a:moveTo>
                    <a:pt x="254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326390" y="252730"/>
                  </a:lnTo>
                  <a:lnTo>
                    <a:pt x="326390" y="250190"/>
                  </a:lnTo>
                  <a:lnTo>
                    <a:pt x="2540" y="250190"/>
                  </a:lnTo>
                  <a:lnTo>
                    <a:pt x="2540" y="247650"/>
                  </a:lnTo>
                  <a:close/>
                </a:path>
                <a:path w="326389" h="254000">
                  <a:moveTo>
                    <a:pt x="326390" y="247650"/>
                  </a:moveTo>
                  <a:lnTo>
                    <a:pt x="322580" y="247650"/>
                  </a:lnTo>
                  <a:lnTo>
                    <a:pt x="322580" y="250190"/>
                  </a:lnTo>
                  <a:lnTo>
                    <a:pt x="326390" y="250190"/>
                  </a:lnTo>
                  <a:lnTo>
                    <a:pt x="326390" y="247650"/>
                  </a:lnTo>
                  <a:close/>
                </a:path>
                <a:path w="326389" h="254000">
                  <a:moveTo>
                    <a:pt x="326390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26390" y="254000"/>
                  </a:lnTo>
                  <a:lnTo>
                    <a:pt x="326390" y="252730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24430" y="388620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79">
                  <a:moveTo>
                    <a:pt x="3200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0039" y="2539"/>
                  </a:lnTo>
                  <a:lnTo>
                    <a:pt x="320039" y="0"/>
                  </a:lnTo>
                  <a:close/>
                </a:path>
                <a:path w="320039" h="246379">
                  <a:moveTo>
                    <a:pt x="32003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20039" y="3810"/>
                  </a:lnTo>
                  <a:lnTo>
                    <a:pt x="320039" y="2540"/>
                  </a:lnTo>
                  <a:close/>
                </a:path>
                <a:path w="320039" h="246379">
                  <a:moveTo>
                    <a:pt x="320039" y="3810"/>
                  </a:moveTo>
                  <a:lnTo>
                    <a:pt x="316230" y="3810"/>
                  </a:lnTo>
                  <a:lnTo>
                    <a:pt x="316230" y="8889"/>
                  </a:lnTo>
                  <a:lnTo>
                    <a:pt x="320039" y="8889"/>
                  </a:lnTo>
                  <a:lnTo>
                    <a:pt x="320039" y="3810"/>
                  </a:lnTo>
                  <a:close/>
                </a:path>
                <a:path w="320039" h="246379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20039" h="246379">
                  <a:moveTo>
                    <a:pt x="320039" y="8890"/>
                  </a:moveTo>
                  <a:lnTo>
                    <a:pt x="316230" y="8890"/>
                  </a:lnTo>
                  <a:lnTo>
                    <a:pt x="316230" y="15239"/>
                  </a:lnTo>
                  <a:lnTo>
                    <a:pt x="320039" y="15239"/>
                  </a:lnTo>
                  <a:lnTo>
                    <a:pt x="320039" y="8890"/>
                  </a:lnTo>
                  <a:close/>
                </a:path>
                <a:path w="320039" h="246379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20039" h="246379">
                  <a:moveTo>
                    <a:pt x="320039" y="15240"/>
                  </a:moveTo>
                  <a:lnTo>
                    <a:pt x="316230" y="15240"/>
                  </a:lnTo>
                  <a:lnTo>
                    <a:pt x="316230" y="21589"/>
                  </a:lnTo>
                  <a:lnTo>
                    <a:pt x="320039" y="21589"/>
                  </a:lnTo>
                  <a:lnTo>
                    <a:pt x="320039" y="15240"/>
                  </a:lnTo>
                  <a:close/>
                </a:path>
                <a:path w="320039" h="246379">
                  <a:moveTo>
                    <a:pt x="3809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1590"/>
                  </a:lnTo>
                  <a:close/>
                </a:path>
                <a:path w="320039" h="246379">
                  <a:moveTo>
                    <a:pt x="320039" y="21590"/>
                  </a:moveTo>
                  <a:lnTo>
                    <a:pt x="316230" y="21590"/>
                  </a:lnTo>
                  <a:lnTo>
                    <a:pt x="316230" y="26669"/>
                  </a:lnTo>
                  <a:lnTo>
                    <a:pt x="320039" y="26669"/>
                  </a:lnTo>
                  <a:lnTo>
                    <a:pt x="320039" y="21590"/>
                  </a:lnTo>
                  <a:close/>
                </a:path>
                <a:path w="320039" h="246379">
                  <a:moveTo>
                    <a:pt x="3809" y="26670"/>
                  </a:moveTo>
                  <a:lnTo>
                    <a:pt x="0" y="2667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6670"/>
                  </a:lnTo>
                  <a:close/>
                </a:path>
                <a:path w="320039" h="246379">
                  <a:moveTo>
                    <a:pt x="320039" y="26670"/>
                  </a:moveTo>
                  <a:lnTo>
                    <a:pt x="316230" y="26670"/>
                  </a:lnTo>
                  <a:lnTo>
                    <a:pt x="316230" y="34289"/>
                  </a:lnTo>
                  <a:lnTo>
                    <a:pt x="320039" y="34289"/>
                  </a:lnTo>
                  <a:lnTo>
                    <a:pt x="320039" y="26670"/>
                  </a:lnTo>
                  <a:close/>
                </a:path>
                <a:path w="320039" h="246379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20039" h="246379">
                  <a:moveTo>
                    <a:pt x="320039" y="34290"/>
                  </a:moveTo>
                  <a:lnTo>
                    <a:pt x="316230" y="34290"/>
                  </a:lnTo>
                  <a:lnTo>
                    <a:pt x="316230" y="40639"/>
                  </a:lnTo>
                  <a:lnTo>
                    <a:pt x="320039" y="40639"/>
                  </a:lnTo>
                  <a:lnTo>
                    <a:pt x="320039" y="34290"/>
                  </a:lnTo>
                  <a:close/>
                </a:path>
                <a:path w="320039" h="246379">
                  <a:moveTo>
                    <a:pt x="3809" y="40640"/>
                  </a:moveTo>
                  <a:lnTo>
                    <a:pt x="0" y="4064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40640"/>
                  </a:lnTo>
                  <a:close/>
                </a:path>
                <a:path w="320039" h="246379">
                  <a:moveTo>
                    <a:pt x="320039" y="40640"/>
                  </a:moveTo>
                  <a:lnTo>
                    <a:pt x="316230" y="40640"/>
                  </a:lnTo>
                  <a:lnTo>
                    <a:pt x="316230" y="96519"/>
                  </a:lnTo>
                  <a:lnTo>
                    <a:pt x="320039" y="96519"/>
                  </a:lnTo>
                  <a:lnTo>
                    <a:pt x="320039" y="40640"/>
                  </a:lnTo>
                  <a:close/>
                </a:path>
                <a:path w="320039" h="246379">
                  <a:moveTo>
                    <a:pt x="3809" y="96520"/>
                  </a:moveTo>
                  <a:lnTo>
                    <a:pt x="0" y="9652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96520"/>
                  </a:lnTo>
                  <a:close/>
                </a:path>
                <a:path w="320039" h="246379">
                  <a:moveTo>
                    <a:pt x="320039" y="96520"/>
                  </a:moveTo>
                  <a:lnTo>
                    <a:pt x="316230" y="96520"/>
                  </a:lnTo>
                  <a:lnTo>
                    <a:pt x="316230" y="135889"/>
                  </a:lnTo>
                  <a:lnTo>
                    <a:pt x="320039" y="135889"/>
                  </a:lnTo>
                  <a:lnTo>
                    <a:pt x="320039" y="96520"/>
                  </a:lnTo>
                  <a:close/>
                </a:path>
                <a:path w="320039" h="246379">
                  <a:moveTo>
                    <a:pt x="3809" y="135890"/>
                  </a:moveTo>
                  <a:lnTo>
                    <a:pt x="0" y="13589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35890"/>
                  </a:lnTo>
                  <a:close/>
                </a:path>
                <a:path w="320039" h="246379">
                  <a:moveTo>
                    <a:pt x="320039" y="135890"/>
                  </a:moveTo>
                  <a:lnTo>
                    <a:pt x="316230" y="135890"/>
                  </a:lnTo>
                  <a:lnTo>
                    <a:pt x="316230" y="204469"/>
                  </a:lnTo>
                  <a:lnTo>
                    <a:pt x="320039" y="204469"/>
                  </a:lnTo>
                  <a:lnTo>
                    <a:pt x="320039" y="135890"/>
                  </a:lnTo>
                  <a:close/>
                </a:path>
                <a:path w="320039" h="246379">
                  <a:moveTo>
                    <a:pt x="3809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4470"/>
                  </a:lnTo>
                  <a:close/>
                </a:path>
                <a:path w="320039" h="246379">
                  <a:moveTo>
                    <a:pt x="320039" y="204470"/>
                  </a:moveTo>
                  <a:lnTo>
                    <a:pt x="316230" y="204470"/>
                  </a:lnTo>
                  <a:lnTo>
                    <a:pt x="316230" y="210819"/>
                  </a:lnTo>
                  <a:lnTo>
                    <a:pt x="320039" y="210819"/>
                  </a:lnTo>
                  <a:lnTo>
                    <a:pt x="320039" y="204470"/>
                  </a:lnTo>
                  <a:close/>
                </a:path>
                <a:path w="320039" h="246379">
                  <a:moveTo>
                    <a:pt x="3809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0820"/>
                  </a:lnTo>
                  <a:close/>
                </a:path>
                <a:path w="320039" h="246379">
                  <a:moveTo>
                    <a:pt x="320039" y="210820"/>
                  </a:moveTo>
                  <a:lnTo>
                    <a:pt x="316230" y="210820"/>
                  </a:lnTo>
                  <a:lnTo>
                    <a:pt x="316230" y="218439"/>
                  </a:lnTo>
                  <a:lnTo>
                    <a:pt x="320039" y="218439"/>
                  </a:lnTo>
                  <a:lnTo>
                    <a:pt x="320039" y="210820"/>
                  </a:lnTo>
                  <a:close/>
                </a:path>
                <a:path w="320039" h="246379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20039" h="246379">
                  <a:moveTo>
                    <a:pt x="320039" y="218440"/>
                  </a:moveTo>
                  <a:lnTo>
                    <a:pt x="316230" y="218440"/>
                  </a:lnTo>
                  <a:lnTo>
                    <a:pt x="316230" y="224789"/>
                  </a:lnTo>
                  <a:lnTo>
                    <a:pt x="320039" y="224789"/>
                  </a:lnTo>
                  <a:lnTo>
                    <a:pt x="320039" y="218440"/>
                  </a:lnTo>
                  <a:close/>
                </a:path>
                <a:path w="320039" h="246379">
                  <a:moveTo>
                    <a:pt x="3809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4790"/>
                  </a:lnTo>
                  <a:close/>
                </a:path>
                <a:path w="320039" h="246379">
                  <a:moveTo>
                    <a:pt x="320039" y="224790"/>
                  </a:moveTo>
                  <a:lnTo>
                    <a:pt x="316230" y="224790"/>
                  </a:lnTo>
                  <a:lnTo>
                    <a:pt x="316230" y="229869"/>
                  </a:lnTo>
                  <a:lnTo>
                    <a:pt x="320039" y="229869"/>
                  </a:lnTo>
                  <a:lnTo>
                    <a:pt x="320039" y="224790"/>
                  </a:lnTo>
                  <a:close/>
                </a:path>
                <a:path w="320039" h="246379">
                  <a:moveTo>
                    <a:pt x="3809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70"/>
                  </a:lnTo>
                  <a:close/>
                </a:path>
                <a:path w="320039" h="246379">
                  <a:moveTo>
                    <a:pt x="320039" y="229870"/>
                  </a:moveTo>
                  <a:lnTo>
                    <a:pt x="316230" y="229870"/>
                  </a:lnTo>
                  <a:lnTo>
                    <a:pt x="316230" y="236219"/>
                  </a:lnTo>
                  <a:lnTo>
                    <a:pt x="320039" y="236219"/>
                  </a:lnTo>
                  <a:lnTo>
                    <a:pt x="320039" y="229870"/>
                  </a:lnTo>
                  <a:close/>
                </a:path>
                <a:path w="320039" h="246379">
                  <a:moveTo>
                    <a:pt x="3809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320039" y="243839"/>
                  </a:lnTo>
                  <a:lnTo>
                    <a:pt x="320039" y="242569"/>
                  </a:lnTo>
                  <a:lnTo>
                    <a:pt x="3809" y="242569"/>
                  </a:lnTo>
                  <a:lnTo>
                    <a:pt x="3809" y="236220"/>
                  </a:lnTo>
                  <a:close/>
                </a:path>
                <a:path w="320039" h="246379">
                  <a:moveTo>
                    <a:pt x="320039" y="236220"/>
                  </a:moveTo>
                  <a:lnTo>
                    <a:pt x="316230" y="236220"/>
                  </a:lnTo>
                  <a:lnTo>
                    <a:pt x="316230" y="242569"/>
                  </a:lnTo>
                  <a:lnTo>
                    <a:pt x="320039" y="242569"/>
                  </a:lnTo>
                  <a:lnTo>
                    <a:pt x="320039" y="236220"/>
                  </a:lnTo>
                  <a:close/>
                </a:path>
                <a:path w="320039" h="246379">
                  <a:moveTo>
                    <a:pt x="320039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320039" y="246380"/>
                  </a:lnTo>
                  <a:lnTo>
                    <a:pt x="320039" y="243840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428239" y="389001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19" h="238760">
                  <a:moveTo>
                    <a:pt x="31242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312420" y="2539"/>
                  </a:lnTo>
                  <a:lnTo>
                    <a:pt x="312420" y="0"/>
                  </a:lnTo>
                  <a:close/>
                </a:path>
                <a:path w="312419" h="238760">
                  <a:moveTo>
                    <a:pt x="312420" y="2539"/>
                  </a:moveTo>
                  <a:lnTo>
                    <a:pt x="308610" y="2539"/>
                  </a:lnTo>
                  <a:lnTo>
                    <a:pt x="308610" y="5079"/>
                  </a:lnTo>
                  <a:lnTo>
                    <a:pt x="312420" y="5079"/>
                  </a:lnTo>
                  <a:lnTo>
                    <a:pt x="312420" y="2539"/>
                  </a:lnTo>
                  <a:close/>
                </a:path>
                <a:path w="312419" h="23876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12419" h="238760">
                  <a:moveTo>
                    <a:pt x="312420" y="5080"/>
                  </a:moveTo>
                  <a:lnTo>
                    <a:pt x="308610" y="5080"/>
                  </a:lnTo>
                  <a:lnTo>
                    <a:pt x="308610" y="11429"/>
                  </a:lnTo>
                  <a:lnTo>
                    <a:pt x="312420" y="11429"/>
                  </a:lnTo>
                  <a:lnTo>
                    <a:pt x="312420" y="5080"/>
                  </a:lnTo>
                  <a:close/>
                </a:path>
                <a:path w="312419" h="23876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12419" h="238760">
                  <a:moveTo>
                    <a:pt x="312420" y="11430"/>
                  </a:moveTo>
                  <a:lnTo>
                    <a:pt x="308610" y="11430"/>
                  </a:lnTo>
                  <a:lnTo>
                    <a:pt x="308610" y="17779"/>
                  </a:lnTo>
                  <a:lnTo>
                    <a:pt x="312420" y="17779"/>
                  </a:lnTo>
                  <a:lnTo>
                    <a:pt x="312420" y="11430"/>
                  </a:lnTo>
                  <a:close/>
                </a:path>
                <a:path w="312419" h="238760">
                  <a:moveTo>
                    <a:pt x="381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7780"/>
                  </a:lnTo>
                  <a:close/>
                </a:path>
                <a:path w="312419" h="238760">
                  <a:moveTo>
                    <a:pt x="312420" y="17780"/>
                  </a:moveTo>
                  <a:lnTo>
                    <a:pt x="308610" y="17780"/>
                  </a:lnTo>
                  <a:lnTo>
                    <a:pt x="308610" y="22859"/>
                  </a:lnTo>
                  <a:lnTo>
                    <a:pt x="312420" y="22859"/>
                  </a:lnTo>
                  <a:lnTo>
                    <a:pt x="312420" y="17780"/>
                  </a:lnTo>
                  <a:close/>
                </a:path>
                <a:path w="312419" h="238760">
                  <a:moveTo>
                    <a:pt x="3810" y="22860"/>
                  </a:moveTo>
                  <a:lnTo>
                    <a:pt x="0" y="2286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2860"/>
                  </a:lnTo>
                  <a:close/>
                </a:path>
                <a:path w="312419" h="238760">
                  <a:moveTo>
                    <a:pt x="312420" y="22860"/>
                  </a:moveTo>
                  <a:lnTo>
                    <a:pt x="308610" y="22860"/>
                  </a:lnTo>
                  <a:lnTo>
                    <a:pt x="308610" y="30479"/>
                  </a:lnTo>
                  <a:lnTo>
                    <a:pt x="312420" y="30479"/>
                  </a:lnTo>
                  <a:lnTo>
                    <a:pt x="312420" y="22860"/>
                  </a:lnTo>
                  <a:close/>
                </a:path>
                <a:path w="312419" h="23876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12419" h="238760">
                  <a:moveTo>
                    <a:pt x="312420" y="30480"/>
                  </a:moveTo>
                  <a:lnTo>
                    <a:pt x="308610" y="30480"/>
                  </a:lnTo>
                  <a:lnTo>
                    <a:pt x="308610" y="36829"/>
                  </a:lnTo>
                  <a:lnTo>
                    <a:pt x="312420" y="36829"/>
                  </a:lnTo>
                  <a:lnTo>
                    <a:pt x="312420" y="30480"/>
                  </a:lnTo>
                  <a:close/>
                </a:path>
                <a:path w="312419" h="238760">
                  <a:moveTo>
                    <a:pt x="3810" y="36830"/>
                  </a:moveTo>
                  <a:lnTo>
                    <a:pt x="0" y="36830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36830"/>
                  </a:lnTo>
                  <a:close/>
                </a:path>
                <a:path w="312419" h="238760">
                  <a:moveTo>
                    <a:pt x="312420" y="36830"/>
                  </a:moveTo>
                  <a:lnTo>
                    <a:pt x="308610" y="36830"/>
                  </a:lnTo>
                  <a:lnTo>
                    <a:pt x="308610" y="92709"/>
                  </a:lnTo>
                  <a:lnTo>
                    <a:pt x="312420" y="92709"/>
                  </a:lnTo>
                  <a:lnTo>
                    <a:pt x="312420" y="36830"/>
                  </a:lnTo>
                  <a:close/>
                </a:path>
                <a:path w="312419" h="238760">
                  <a:moveTo>
                    <a:pt x="3810" y="92710"/>
                  </a:moveTo>
                  <a:lnTo>
                    <a:pt x="0" y="9271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92710"/>
                  </a:lnTo>
                  <a:close/>
                </a:path>
                <a:path w="312419" h="238760">
                  <a:moveTo>
                    <a:pt x="312420" y="92710"/>
                  </a:moveTo>
                  <a:lnTo>
                    <a:pt x="308610" y="92710"/>
                  </a:lnTo>
                  <a:lnTo>
                    <a:pt x="308610" y="132079"/>
                  </a:lnTo>
                  <a:lnTo>
                    <a:pt x="312420" y="132079"/>
                  </a:lnTo>
                  <a:lnTo>
                    <a:pt x="312420" y="92710"/>
                  </a:lnTo>
                  <a:close/>
                </a:path>
                <a:path w="312419" h="238760">
                  <a:moveTo>
                    <a:pt x="3810" y="132080"/>
                  </a:moveTo>
                  <a:lnTo>
                    <a:pt x="0" y="132080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32080"/>
                  </a:lnTo>
                  <a:close/>
                </a:path>
                <a:path w="312419" h="238760">
                  <a:moveTo>
                    <a:pt x="312420" y="132080"/>
                  </a:moveTo>
                  <a:lnTo>
                    <a:pt x="308610" y="132080"/>
                  </a:lnTo>
                  <a:lnTo>
                    <a:pt x="308610" y="200659"/>
                  </a:lnTo>
                  <a:lnTo>
                    <a:pt x="312420" y="200659"/>
                  </a:lnTo>
                  <a:lnTo>
                    <a:pt x="312420" y="132080"/>
                  </a:lnTo>
                  <a:close/>
                </a:path>
                <a:path w="312419" h="238760">
                  <a:moveTo>
                    <a:pt x="3810" y="200660"/>
                  </a:moveTo>
                  <a:lnTo>
                    <a:pt x="0" y="20066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200660"/>
                  </a:lnTo>
                  <a:close/>
                </a:path>
                <a:path w="312419" h="238760">
                  <a:moveTo>
                    <a:pt x="312420" y="200660"/>
                  </a:moveTo>
                  <a:lnTo>
                    <a:pt x="308610" y="200660"/>
                  </a:lnTo>
                  <a:lnTo>
                    <a:pt x="308610" y="207009"/>
                  </a:lnTo>
                  <a:lnTo>
                    <a:pt x="312420" y="207009"/>
                  </a:lnTo>
                  <a:lnTo>
                    <a:pt x="312420" y="200660"/>
                  </a:lnTo>
                  <a:close/>
                </a:path>
                <a:path w="312419" h="238760">
                  <a:moveTo>
                    <a:pt x="3810" y="207010"/>
                  </a:moveTo>
                  <a:lnTo>
                    <a:pt x="0" y="20701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7010"/>
                  </a:lnTo>
                  <a:close/>
                </a:path>
                <a:path w="312419" h="238760">
                  <a:moveTo>
                    <a:pt x="312420" y="207010"/>
                  </a:moveTo>
                  <a:lnTo>
                    <a:pt x="308610" y="207010"/>
                  </a:lnTo>
                  <a:lnTo>
                    <a:pt x="308610" y="214629"/>
                  </a:lnTo>
                  <a:lnTo>
                    <a:pt x="312420" y="214629"/>
                  </a:lnTo>
                  <a:lnTo>
                    <a:pt x="312420" y="207010"/>
                  </a:lnTo>
                  <a:close/>
                </a:path>
                <a:path w="312419" h="238760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12419" h="238760">
                  <a:moveTo>
                    <a:pt x="312420" y="214630"/>
                  </a:moveTo>
                  <a:lnTo>
                    <a:pt x="308610" y="214630"/>
                  </a:lnTo>
                  <a:lnTo>
                    <a:pt x="308610" y="220979"/>
                  </a:lnTo>
                  <a:lnTo>
                    <a:pt x="312420" y="220979"/>
                  </a:lnTo>
                  <a:lnTo>
                    <a:pt x="312420" y="214630"/>
                  </a:lnTo>
                  <a:close/>
                </a:path>
                <a:path w="312419" h="238760">
                  <a:moveTo>
                    <a:pt x="3810" y="220980"/>
                  </a:moveTo>
                  <a:lnTo>
                    <a:pt x="0" y="22098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220980"/>
                  </a:lnTo>
                  <a:close/>
                </a:path>
                <a:path w="312419" h="238760">
                  <a:moveTo>
                    <a:pt x="312420" y="220980"/>
                  </a:moveTo>
                  <a:lnTo>
                    <a:pt x="308610" y="220980"/>
                  </a:lnTo>
                  <a:lnTo>
                    <a:pt x="308610" y="226059"/>
                  </a:lnTo>
                  <a:lnTo>
                    <a:pt x="312420" y="226059"/>
                  </a:lnTo>
                  <a:lnTo>
                    <a:pt x="312420" y="220980"/>
                  </a:lnTo>
                  <a:close/>
                </a:path>
                <a:path w="312419" h="238760">
                  <a:moveTo>
                    <a:pt x="381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226060"/>
                  </a:lnTo>
                  <a:close/>
                </a:path>
                <a:path w="312419" h="238760">
                  <a:moveTo>
                    <a:pt x="312420" y="226060"/>
                  </a:moveTo>
                  <a:lnTo>
                    <a:pt x="308610" y="226060"/>
                  </a:lnTo>
                  <a:lnTo>
                    <a:pt x="308610" y="232409"/>
                  </a:lnTo>
                  <a:lnTo>
                    <a:pt x="312420" y="232409"/>
                  </a:lnTo>
                  <a:lnTo>
                    <a:pt x="312420" y="226060"/>
                  </a:lnTo>
                  <a:close/>
                </a:path>
                <a:path w="312419" h="238760">
                  <a:moveTo>
                    <a:pt x="381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312420" y="238759"/>
                  </a:lnTo>
                  <a:lnTo>
                    <a:pt x="312420" y="234950"/>
                  </a:lnTo>
                  <a:lnTo>
                    <a:pt x="3810" y="234950"/>
                  </a:lnTo>
                  <a:lnTo>
                    <a:pt x="3810" y="232410"/>
                  </a:lnTo>
                  <a:close/>
                </a:path>
                <a:path w="312419" h="238760">
                  <a:moveTo>
                    <a:pt x="312420" y="232410"/>
                  </a:moveTo>
                  <a:lnTo>
                    <a:pt x="308610" y="232410"/>
                  </a:lnTo>
                  <a:lnTo>
                    <a:pt x="308610" y="234950"/>
                  </a:lnTo>
                  <a:lnTo>
                    <a:pt x="312420" y="234950"/>
                  </a:lnTo>
                  <a:lnTo>
                    <a:pt x="312420" y="232410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432049" y="389255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04800" y="2539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04800" y="3810"/>
                  </a:lnTo>
                  <a:lnTo>
                    <a:pt x="304800" y="254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2260" y="3810"/>
                  </a:lnTo>
                  <a:lnTo>
                    <a:pt x="302260" y="8889"/>
                  </a:lnTo>
                  <a:lnTo>
                    <a:pt x="304800" y="8889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04800" h="232410">
                  <a:moveTo>
                    <a:pt x="304800" y="8890"/>
                  </a:moveTo>
                  <a:lnTo>
                    <a:pt x="302260" y="8890"/>
                  </a:lnTo>
                  <a:lnTo>
                    <a:pt x="302260" y="15239"/>
                  </a:lnTo>
                  <a:lnTo>
                    <a:pt x="304800" y="15239"/>
                  </a:lnTo>
                  <a:lnTo>
                    <a:pt x="304800" y="8890"/>
                  </a:lnTo>
                  <a:close/>
                </a:path>
                <a:path w="304800" h="232410">
                  <a:moveTo>
                    <a:pt x="3810" y="15240"/>
                  </a:moveTo>
                  <a:lnTo>
                    <a:pt x="0" y="1524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5240"/>
                  </a:lnTo>
                  <a:close/>
                </a:path>
                <a:path w="304800" h="232410">
                  <a:moveTo>
                    <a:pt x="304800" y="15240"/>
                  </a:moveTo>
                  <a:lnTo>
                    <a:pt x="302260" y="15240"/>
                  </a:lnTo>
                  <a:lnTo>
                    <a:pt x="302260" y="20319"/>
                  </a:lnTo>
                  <a:lnTo>
                    <a:pt x="304800" y="20319"/>
                  </a:lnTo>
                  <a:lnTo>
                    <a:pt x="304800" y="15240"/>
                  </a:lnTo>
                  <a:close/>
                </a:path>
                <a:path w="304800" h="232410">
                  <a:moveTo>
                    <a:pt x="3810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0320"/>
                  </a:lnTo>
                  <a:close/>
                </a:path>
                <a:path w="304800" h="232410">
                  <a:moveTo>
                    <a:pt x="304800" y="20320"/>
                  </a:moveTo>
                  <a:lnTo>
                    <a:pt x="302260" y="20320"/>
                  </a:lnTo>
                  <a:lnTo>
                    <a:pt x="302260" y="27939"/>
                  </a:lnTo>
                  <a:lnTo>
                    <a:pt x="304800" y="27939"/>
                  </a:lnTo>
                  <a:lnTo>
                    <a:pt x="304800" y="20320"/>
                  </a:lnTo>
                  <a:close/>
                </a:path>
                <a:path w="304800" h="23241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04800" h="232410">
                  <a:moveTo>
                    <a:pt x="304800" y="27940"/>
                  </a:moveTo>
                  <a:lnTo>
                    <a:pt x="302260" y="27940"/>
                  </a:lnTo>
                  <a:lnTo>
                    <a:pt x="302260" y="34289"/>
                  </a:lnTo>
                  <a:lnTo>
                    <a:pt x="304800" y="34289"/>
                  </a:lnTo>
                  <a:lnTo>
                    <a:pt x="304800" y="27940"/>
                  </a:lnTo>
                  <a:close/>
                </a:path>
                <a:path w="304800" h="232410">
                  <a:moveTo>
                    <a:pt x="3810" y="34290"/>
                  </a:moveTo>
                  <a:lnTo>
                    <a:pt x="0" y="3429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34290"/>
                  </a:lnTo>
                  <a:close/>
                </a:path>
                <a:path w="304800" h="232410">
                  <a:moveTo>
                    <a:pt x="304800" y="34290"/>
                  </a:moveTo>
                  <a:lnTo>
                    <a:pt x="302260" y="34290"/>
                  </a:lnTo>
                  <a:lnTo>
                    <a:pt x="302260" y="90169"/>
                  </a:lnTo>
                  <a:lnTo>
                    <a:pt x="304800" y="90169"/>
                  </a:lnTo>
                  <a:lnTo>
                    <a:pt x="304800" y="34290"/>
                  </a:lnTo>
                  <a:close/>
                </a:path>
                <a:path w="304800" h="232410">
                  <a:moveTo>
                    <a:pt x="3810" y="90170"/>
                  </a:moveTo>
                  <a:lnTo>
                    <a:pt x="0" y="9017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90170"/>
                  </a:lnTo>
                  <a:close/>
                </a:path>
                <a:path w="304800" h="232410">
                  <a:moveTo>
                    <a:pt x="304800" y="90170"/>
                  </a:moveTo>
                  <a:lnTo>
                    <a:pt x="302260" y="90170"/>
                  </a:lnTo>
                  <a:lnTo>
                    <a:pt x="302260" y="129539"/>
                  </a:lnTo>
                  <a:lnTo>
                    <a:pt x="304800" y="129539"/>
                  </a:lnTo>
                  <a:lnTo>
                    <a:pt x="304800" y="90170"/>
                  </a:lnTo>
                  <a:close/>
                </a:path>
                <a:path w="304800" h="232410">
                  <a:moveTo>
                    <a:pt x="3810" y="129540"/>
                  </a:moveTo>
                  <a:lnTo>
                    <a:pt x="0" y="12954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29540"/>
                  </a:lnTo>
                  <a:close/>
                </a:path>
                <a:path w="304800" h="232410">
                  <a:moveTo>
                    <a:pt x="304800" y="129540"/>
                  </a:moveTo>
                  <a:lnTo>
                    <a:pt x="302260" y="129540"/>
                  </a:lnTo>
                  <a:lnTo>
                    <a:pt x="302260" y="198119"/>
                  </a:lnTo>
                  <a:lnTo>
                    <a:pt x="304800" y="198119"/>
                  </a:lnTo>
                  <a:lnTo>
                    <a:pt x="304800" y="129540"/>
                  </a:lnTo>
                  <a:close/>
                </a:path>
                <a:path w="304800" h="232410">
                  <a:moveTo>
                    <a:pt x="381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8120"/>
                  </a:lnTo>
                  <a:close/>
                </a:path>
                <a:path w="304800" h="232410">
                  <a:moveTo>
                    <a:pt x="304800" y="198120"/>
                  </a:moveTo>
                  <a:lnTo>
                    <a:pt x="302260" y="198120"/>
                  </a:lnTo>
                  <a:lnTo>
                    <a:pt x="302260" y="204469"/>
                  </a:lnTo>
                  <a:lnTo>
                    <a:pt x="304800" y="204469"/>
                  </a:lnTo>
                  <a:lnTo>
                    <a:pt x="304800" y="198120"/>
                  </a:lnTo>
                  <a:close/>
                </a:path>
                <a:path w="304800" h="232410">
                  <a:moveTo>
                    <a:pt x="3810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204470"/>
                  </a:lnTo>
                  <a:close/>
                </a:path>
                <a:path w="304800" h="232410">
                  <a:moveTo>
                    <a:pt x="304800" y="204470"/>
                  </a:moveTo>
                  <a:lnTo>
                    <a:pt x="302260" y="204470"/>
                  </a:lnTo>
                  <a:lnTo>
                    <a:pt x="302260" y="212089"/>
                  </a:lnTo>
                  <a:lnTo>
                    <a:pt x="304800" y="212089"/>
                  </a:lnTo>
                  <a:lnTo>
                    <a:pt x="304800" y="204470"/>
                  </a:lnTo>
                  <a:close/>
                </a:path>
                <a:path w="304800" h="232410">
                  <a:moveTo>
                    <a:pt x="381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212090"/>
                  </a:lnTo>
                  <a:close/>
                </a:path>
                <a:path w="304800" h="232410">
                  <a:moveTo>
                    <a:pt x="304800" y="212090"/>
                  </a:moveTo>
                  <a:lnTo>
                    <a:pt x="302260" y="212090"/>
                  </a:lnTo>
                  <a:lnTo>
                    <a:pt x="302260" y="218439"/>
                  </a:lnTo>
                  <a:lnTo>
                    <a:pt x="304800" y="218439"/>
                  </a:lnTo>
                  <a:lnTo>
                    <a:pt x="304800" y="212090"/>
                  </a:lnTo>
                  <a:close/>
                </a:path>
                <a:path w="304800" h="232410">
                  <a:moveTo>
                    <a:pt x="3810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8440"/>
                  </a:lnTo>
                  <a:close/>
                </a:path>
                <a:path w="304800" h="232410">
                  <a:moveTo>
                    <a:pt x="304800" y="218440"/>
                  </a:moveTo>
                  <a:lnTo>
                    <a:pt x="302260" y="218440"/>
                  </a:lnTo>
                  <a:lnTo>
                    <a:pt x="302260" y="223519"/>
                  </a:lnTo>
                  <a:lnTo>
                    <a:pt x="304800" y="223519"/>
                  </a:lnTo>
                  <a:lnTo>
                    <a:pt x="304800" y="218440"/>
                  </a:lnTo>
                  <a:close/>
                </a:path>
                <a:path w="304800" h="232410">
                  <a:moveTo>
                    <a:pt x="3810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304800" y="229869"/>
                  </a:lnTo>
                  <a:lnTo>
                    <a:pt x="304800" y="228600"/>
                  </a:lnTo>
                  <a:lnTo>
                    <a:pt x="3810" y="228600"/>
                  </a:lnTo>
                  <a:lnTo>
                    <a:pt x="3810" y="223520"/>
                  </a:lnTo>
                  <a:close/>
                </a:path>
                <a:path w="304800" h="232410">
                  <a:moveTo>
                    <a:pt x="304800" y="223520"/>
                  </a:moveTo>
                  <a:lnTo>
                    <a:pt x="302260" y="223520"/>
                  </a:lnTo>
                  <a:lnTo>
                    <a:pt x="302260" y="228600"/>
                  </a:lnTo>
                  <a:lnTo>
                    <a:pt x="304800" y="228600"/>
                  </a:lnTo>
                  <a:lnTo>
                    <a:pt x="304800" y="223520"/>
                  </a:lnTo>
                  <a:close/>
                </a:path>
                <a:path w="304800" h="232410">
                  <a:moveTo>
                    <a:pt x="304800" y="229870"/>
                  </a:moveTo>
                  <a:lnTo>
                    <a:pt x="0" y="22987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9870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435859" y="389636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298450" y="3809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09"/>
                  </a:moveTo>
                  <a:lnTo>
                    <a:pt x="294639" y="3809"/>
                  </a:lnTo>
                  <a:lnTo>
                    <a:pt x="294639" y="5079"/>
                  </a:lnTo>
                  <a:lnTo>
                    <a:pt x="298450" y="5079"/>
                  </a:lnTo>
                  <a:lnTo>
                    <a:pt x="298450" y="3809"/>
                  </a:lnTo>
                  <a:close/>
                </a:path>
                <a:path w="298450" h="224789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298450" h="224789">
                  <a:moveTo>
                    <a:pt x="298450" y="5080"/>
                  </a:moveTo>
                  <a:lnTo>
                    <a:pt x="294639" y="5080"/>
                  </a:lnTo>
                  <a:lnTo>
                    <a:pt x="294639" y="11429"/>
                  </a:lnTo>
                  <a:lnTo>
                    <a:pt x="298450" y="11429"/>
                  </a:lnTo>
                  <a:lnTo>
                    <a:pt x="298450" y="5080"/>
                  </a:lnTo>
                  <a:close/>
                </a:path>
                <a:path w="298450" h="224789">
                  <a:moveTo>
                    <a:pt x="3809" y="11430"/>
                  </a:moveTo>
                  <a:lnTo>
                    <a:pt x="0" y="1143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1430"/>
                  </a:lnTo>
                  <a:close/>
                </a:path>
                <a:path w="298450" h="224789">
                  <a:moveTo>
                    <a:pt x="298450" y="11430"/>
                  </a:moveTo>
                  <a:lnTo>
                    <a:pt x="294639" y="11430"/>
                  </a:lnTo>
                  <a:lnTo>
                    <a:pt x="294639" y="16509"/>
                  </a:lnTo>
                  <a:lnTo>
                    <a:pt x="298450" y="16509"/>
                  </a:lnTo>
                  <a:lnTo>
                    <a:pt x="298450" y="11430"/>
                  </a:lnTo>
                  <a:close/>
                </a:path>
                <a:path w="298450" h="224789">
                  <a:moveTo>
                    <a:pt x="3809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6510"/>
                  </a:lnTo>
                  <a:close/>
                </a:path>
                <a:path w="298450" h="224789">
                  <a:moveTo>
                    <a:pt x="298450" y="16510"/>
                  </a:moveTo>
                  <a:lnTo>
                    <a:pt x="294639" y="16510"/>
                  </a:lnTo>
                  <a:lnTo>
                    <a:pt x="294639" y="24129"/>
                  </a:lnTo>
                  <a:lnTo>
                    <a:pt x="298450" y="24129"/>
                  </a:lnTo>
                  <a:lnTo>
                    <a:pt x="298450" y="16510"/>
                  </a:lnTo>
                  <a:close/>
                </a:path>
                <a:path w="298450" h="224789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298450" h="224789">
                  <a:moveTo>
                    <a:pt x="298450" y="24130"/>
                  </a:moveTo>
                  <a:lnTo>
                    <a:pt x="294639" y="24130"/>
                  </a:lnTo>
                  <a:lnTo>
                    <a:pt x="294639" y="30479"/>
                  </a:lnTo>
                  <a:lnTo>
                    <a:pt x="298450" y="30479"/>
                  </a:lnTo>
                  <a:lnTo>
                    <a:pt x="298450" y="24130"/>
                  </a:lnTo>
                  <a:close/>
                </a:path>
                <a:path w="298450" h="224789">
                  <a:moveTo>
                    <a:pt x="3809" y="30480"/>
                  </a:moveTo>
                  <a:lnTo>
                    <a:pt x="0" y="30480"/>
                  </a:lnTo>
                  <a:lnTo>
                    <a:pt x="0" y="86359"/>
                  </a:lnTo>
                  <a:lnTo>
                    <a:pt x="3809" y="86359"/>
                  </a:lnTo>
                  <a:lnTo>
                    <a:pt x="3809" y="30480"/>
                  </a:lnTo>
                  <a:close/>
                </a:path>
                <a:path w="298450" h="224789">
                  <a:moveTo>
                    <a:pt x="298450" y="30480"/>
                  </a:moveTo>
                  <a:lnTo>
                    <a:pt x="294639" y="30480"/>
                  </a:lnTo>
                  <a:lnTo>
                    <a:pt x="294639" y="86359"/>
                  </a:lnTo>
                  <a:lnTo>
                    <a:pt x="298450" y="86359"/>
                  </a:lnTo>
                  <a:lnTo>
                    <a:pt x="298450" y="30480"/>
                  </a:lnTo>
                  <a:close/>
                </a:path>
                <a:path w="298450" h="224789">
                  <a:moveTo>
                    <a:pt x="3809" y="86360"/>
                  </a:moveTo>
                  <a:lnTo>
                    <a:pt x="0" y="86360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86360"/>
                  </a:lnTo>
                  <a:close/>
                </a:path>
                <a:path w="298450" h="224789">
                  <a:moveTo>
                    <a:pt x="298450" y="86360"/>
                  </a:moveTo>
                  <a:lnTo>
                    <a:pt x="294639" y="86360"/>
                  </a:lnTo>
                  <a:lnTo>
                    <a:pt x="294639" y="125729"/>
                  </a:lnTo>
                  <a:lnTo>
                    <a:pt x="298450" y="125729"/>
                  </a:lnTo>
                  <a:lnTo>
                    <a:pt x="298450" y="86360"/>
                  </a:lnTo>
                  <a:close/>
                </a:path>
                <a:path w="298450" h="224789">
                  <a:moveTo>
                    <a:pt x="3809" y="125730"/>
                  </a:moveTo>
                  <a:lnTo>
                    <a:pt x="0" y="125730"/>
                  </a:lnTo>
                  <a:lnTo>
                    <a:pt x="0" y="194309"/>
                  </a:lnTo>
                  <a:lnTo>
                    <a:pt x="3809" y="194309"/>
                  </a:lnTo>
                  <a:lnTo>
                    <a:pt x="3809" y="125730"/>
                  </a:lnTo>
                  <a:close/>
                </a:path>
                <a:path w="298450" h="224789">
                  <a:moveTo>
                    <a:pt x="298450" y="125730"/>
                  </a:moveTo>
                  <a:lnTo>
                    <a:pt x="294639" y="125730"/>
                  </a:lnTo>
                  <a:lnTo>
                    <a:pt x="294639" y="194309"/>
                  </a:lnTo>
                  <a:lnTo>
                    <a:pt x="298450" y="194309"/>
                  </a:lnTo>
                  <a:lnTo>
                    <a:pt x="298450" y="125730"/>
                  </a:lnTo>
                  <a:close/>
                </a:path>
                <a:path w="298450" h="224789">
                  <a:moveTo>
                    <a:pt x="3809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3809" y="200659"/>
                  </a:lnTo>
                  <a:lnTo>
                    <a:pt x="3809" y="194310"/>
                  </a:lnTo>
                  <a:close/>
                </a:path>
                <a:path w="298450" h="224789">
                  <a:moveTo>
                    <a:pt x="298450" y="194310"/>
                  </a:moveTo>
                  <a:lnTo>
                    <a:pt x="294639" y="194310"/>
                  </a:lnTo>
                  <a:lnTo>
                    <a:pt x="294639" y="200659"/>
                  </a:lnTo>
                  <a:lnTo>
                    <a:pt x="298450" y="200659"/>
                  </a:lnTo>
                  <a:lnTo>
                    <a:pt x="298450" y="194310"/>
                  </a:lnTo>
                  <a:close/>
                </a:path>
                <a:path w="298450" h="224789">
                  <a:moveTo>
                    <a:pt x="3809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200660"/>
                  </a:lnTo>
                  <a:close/>
                </a:path>
                <a:path w="298450" h="224789">
                  <a:moveTo>
                    <a:pt x="298450" y="200660"/>
                  </a:moveTo>
                  <a:lnTo>
                    <a:pt x="294639" y="200660"/>
                  </a:lnTo>
                  <a:lnTo>
                    <a:pt x="294639" y="208279"/>
                  </a:lnTo>
                  <a:lnTo>
                    <a:pt x="298450" y="208279"/>
                  </a:lnTo>
                  <a:lnTo>
                    <a:pt x="298450" y="200660"/>
                  </a:lnTo>
                  <a:close/>
                </a:path>
                <a:path w="298450" h="224789">
                  <a:moveTo>
                    <a:pt x="380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208280"/>
                  </a:lnTo>
                  <a:close/>
                </a:path>
                <a:path w="298450" h="224789">
                  <a:moveTo>
                    <a:pt x="298450" y="208280"/>
                  </a:moveTo>
                  <a:lnTo>
                    <a:pt x="294639" y="208280"/>
                  </a:lnTo>
                  <a:lnTo>
                    <a:pt x="294639" y="214629"/>
                  </a:lnTo>
                  <a:lnTo>
                    <a:pt x="298450" y="214629"/>
                  </a:lnTo>
                  <a:lnTo>
                    <a:pt x="298450" y="208280"/>
                  </a:lnTo>
                  <a:close/>
                </a:path>
                <a:path w="298450" h="224789">
                  <a:moveTo>
                    <a:pt x="3809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14630"/>
                  </a:lnTo>
                  <a:close/>
                </a:path>
                <a:path w="298450" h="224789">
                  <a:moveTo>
                    <a:pt x="298450" y="214630"/>
                  </a:moveTo>
                  <a:lnTo>
                    <a:pt x="294639" y="214630"/>
                  </a:lnTo>
                  <a:lnTo>
                    <a:pt x="294639" y="219709"/>
                  </a:lnTo>
                  <a:lnTo>
                    <a:pt x="298450" y="219709"/>
                  </a:lnTo>
                  <a:lnTo>
                    <a:pt x="298450" y="214630"/>
                  </a:lnTo>
                  <a:close/>
                </a:path>
                <a:path w="298450" h="224789">
                  <a:moveTo>
                    <a:pt x="3809" y="219710"/>
                  </a:moveTo>
                  <a:lnTo>
                    <a:pt x="0" y="21971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2250"/>
                  </a:lnTo>
                  <a:lnTo>
                    <a:pt x="3809" y="222250"/>
                  </a:lnTo>
                  <a:lnTo>
                    <a:pt x="3809" y="219710"/>
                  </a:lnTo>
                  <a:close/>
                </a:path>
                <a:path w="298450" h="224789">
                  <a:moveTo>
                    <a:pt x="298450" y="219710"/>
                  </a:moveTo>
                  <a:lnTo>
                    <a:pt x="294639" y="219710"/>
                  </a:lnTo>
                  <a:lnTo>
                    <a:pt x="294639" y="222250"/>
                  </a:lnTo>
                  <a:lnTo>
                    <a:pt x="298450" y="222250"/>
                  </a:lnTo>
                  <a:lnTo>
                    <a:pt x="298450" y="21971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439670" y="3900170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90830" y="1269"/>
                  </a:lnTo>
                  <a:lnTo>
                    <a:pt x="290830" y="0"/>
                  </a:lnTo>
                  <a:close/>
                </a:path>
                <a:path w="290830" h="218439">
                  <a:moveTo>
                    <a:pt x="29083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290830" y="3809"/>
                  </a:lnTo>
                  <a:lnTo>
                    <a:pt x="290830" y="1269"/>
                  </a:lnTo>
                  <a:close/>
                </a:path>
                <a:path w="290830" h="218439">
                  <a:moveTo>
                    <a:pt x="290830" y="3809"/>
                  </a:moveTo>
                  <a:lnTo>
                    <a:pt x="287019" y="3809"/>
                  </a:lnTo>
                  <a:lnTo>
                    <a:pt x="287019" y="7619"/>
                  </a:lnTo>
                  <a:lnTo>
                    <a:pt x="290830" y="7619"/>
                  </a:lnTo>
                  <a:lnTo>
                    <a:pt x="290830" y="3809"/>
                  </a:lnTo>
                  <a:close/>
                </a:path>
                <a:path w="290830" h="218439">
                  <a:moveTo>
                    <a:pt x="3810" y="7619"/>
                  </a:moveTo>
                  <a:lnTo>
                    <a:pt x="0" y="761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7619"/>
                  </a:lnTo>
                  <a:close/>
                </a:path>
                <a:path w="290830" h="218439">
                  <a:moveTo>
                    <a:pt x="290830" y="7619"/>
                  </a:moveTo>
                  <a:lnTo>
                    <a:pt x="287019" y="7619"/>
                  </a:lnTo>
                  <a:lnTo>
                    <a:pt x="287019" y="12699"/>
                  </a:lnTo>
                  <a:lnTo>
                    <a:pt x="290830" y="12699"/>
                  </a:lnTo>
                  <a:lnTo>
                    <a:pt x="290830" y="7619"/>
                  </a:lnTo>
                  <a:close/>
                </a:path>
                <a:path w="290830" h="218439">
                  <a:moveTo>
                    <a:pt x="3810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2700"/>
                  </a:lnTo>
                  <a:close/>
                </a:path>
                <a:path w="290830" h="218439">
                  <a:moveTo>
                    <a:pt x="290830" y="12700"/>
                  </a:moveTo>
                  <a:lnTo>
                    <a:pt x="287019" y="12700"/>
                  </a:lnTo>
                  <a:lnTo>
                    <a:pt x="287019" y="20319"/>
                  </a:lnTo>
                  <a:lnTo>
                    <a:pt x="290830" y="20319"/>
                  </a:lnTo>
                  <a:lnTo>
                    <a:pt x="290830" y="12700"/>
                  </a:lnTo>
                  <a:close/>
                </a:path>
                <a:path w="290830" h="21843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290830" h="218439">
                  <a:moveTo>
                    <a:pt x="290830" y="20319"/>
                  </a:moveTo>
                  <a:lnTo>
                    <a:pt x="287019" y="20319"/>
                  </a:lnTo>
                  <a:lnTo>
                    <a:pt x="287019" y="26669"/>
                  </a:lnTo>
                  <a:lnTo>
                    <a:pt x="290830" y="26669"/>
                  </a:lnTo>
                  <a:lnTo>
                    <a:pt x="290830" y="20319"/>
                  </a:lnTo>
                  <a:close/>
                </a:path>
                <a:path w="290830" h="218439">
                  <a:moveTo>
                    <a:pt x="3810" y="26669"/>
                  </a:moveTo>
                  <a:lnTo>
                    <a:pt x="0" y="2666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26669"/>
                  </a:lnTo>
                  <a:close/>
                </a:path>
                <a:path w="290830" h="218439">
                  <a:moveTo>
                    <a:pt x="290830" y="26669"/>
                  </a:moveTo>
                  <a:lnTo>
                    <a:pt x="287019" y="26669"/>
                  </a:lnTo>
                  <a:lnTo>
                    <a:pt x="287019" y="82549"/>
                  </a:lnTo>
                  <a:lnTo>
                    <a:pt x="290830" y="82549"/>
                  </a:lnTo>
                  <a:lnTo>
                    <a:pt x="290830" y="26669"/>
                  </a:lnTo>
                  <a:close/>
                </a:path>
                <a:path w="290830" h="218439">
                  <a:moveTo>
                    <a:pt x="3810" y="82550"/>
                  </a:moveTo>
                  <a:lnTo>
                    <a:pt x="0" y="8255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82550"/>
                  </a:lnTo>
                  <a:close/>
                </a:path>
                <a:path w="290830" h="218439">
                  <a:moveTo>
                    <a:pt x="290830" y="82550"/>
                  </a:moveTo>
                  <a:lnTo>
                    <a:pt x="287019" y="82550"/>
                  </a:lnTo>
                  <a:lnTo>
                    <a:pt x="287019" y="121919"/>
                  </a:lnTo>
                  <a:lnTo>
                    <a:pt x="290830" y="121919"/>
                  </a:lnTo>
                  <a:lnTo>
                    <a:pt x="290830" y="82550"/>
                  </a:lnTo>
                  <a:close/>
                </a:path>
                <a:path w="290830" h="218439">
                  <a:moveTo>
                    <a:pt x="3810" y="121919"/>
                  </a:moveTo>
                  <a:lnTo>
                    <a:pt x="0" y="121919"/>
                  </a:lnTo>
                  <a:lnTo>
                    <a:pt x="0" y="190499"/>
                  </a:lnTo>
                  <a:lnTo>
                    <a:pt x="3810" y="190499"/>
                  </a:lnTo>
                  <a:lnTo>
                    <a:pt x="3810" y="121919"/>
                  </a:lnTo>
                  <a:close/>
                </a:path>
                <a:path w="290830" h="218439">
                  <a:moveTo>
                    <a:pt x="290830" y="121919"/>
                  </a:moveTo>
                  <a:lnTo>
                    <a:pt x="287019" y="121919"/>
                  </a:lnTo>
                  <a:lnTo>
                    <a:pt x="287019" y="190499"/>
                  </a:lnTo>
                  <a:lnTo>
                    <a:pt x="290830" y="190499"/>
                  </a:lnTo>
                  <a:lnTo>
                    <a:pt x="290830" y="121919"/>
                  </a:lnTo>
                  <a:close/>
                </a:path>
                <a:path w="290830" h="218439">
                  <a:moveTo>
                    <a:pt x="381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3810" y="196849"/>
                  </a:lnTo>
                  <a:lnTo>
                    <a:pt x="3810" y="190500"/>
                  </a:lnTo>
                  <a:close/>
                </a:path>
                <a:path w="290830" h="218439">
                  <a:moveTo>
                    <a:pt x="290830" y="190500"/>
                  </a:moveTo>
                  <a:lnTo>
                    <a:pt x="287019" y="190500"/>
                  </a:lnTo>
                  <a:lnTo>
                    <a:pt x="287019" y="196849"/>
                  </a:lnTo>
                  <a:lnTo>
                    <a:pt x="290830" y="196849"/>
                  </a:lnTo>
                  <a:lnTo>
                    <a:pt x="290830" y="190500"/>
                  </a:lnTo>
                  <a:close/>
                </a:path>
                <a:path w="290830" h="218439">
                  <a:moveTo>
                    <a:pt x="3810" y="196850"/>
                  </a:moveTo>
                  <a:lnTo>
                    <a:pt x="0" y="19685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6850"/>
                  </a:lnTo>
                  <a:close/>
                </a:path>
                <a:path w="290830" h="218439">
                  <a:moveTo>
                    <a:pt x="290830" y="196850"/>
                  </a:moveTo>
                  <a:lnTo>
                    <a:pt x="287019" y="196850"/>
                  </a:lnTo>
                  <a:lnTo>
                    <a:pt x="287019" y="204469"/>
                  </a:lnTo>
                  <a:lnTo>
                    <a:pt x="290830" y="204469"/>
                  </a:lnTo>
                  <a:lnTo>
                    <a:pt x="290830" y="196850"/>
                  </a:lnTo>
                  <a:close/>
                </a:path>
                <a:path w="290830" h="218439">
                  <a:moveTo>
                    <a:pt x="381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4469"/>
                  </a:lnTo>
                  <a:close/>
                </a:path>
                <a:path w="290830" h="218439">
                  <a:moveTo>
                    <a:pt x="290830" y="204469"/>
                  </a:moveTo>
                  <a:lnTo>
                    <a:pt x="287019" y="204469"/>
                  </a:lnTo>
                  <a:lnTo>
                    <a:pt x="287019" y="210819"/>
                  </a:lnTo>
                  <a:lnTo>
                    <a:pt x="290830" y="210819"/>
                  </a:lnTo>
                  <a:lnTo>
                    <a:pt x="290830" y="204469"/>
                  </a:lnTo>
                  <a:close/>
                </a:path>
                <a:path w="290830" h="218439">
                  <a:moveTo>
                    <a:pt x="3810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290830" y="215899"/>
                  </a:lnTo>
                  <a:lnTo>
                    <a:pt x="290830" y="214629"/>
                  </a:lnTo>
                  <a:lnTo>
                    <a:pt x="3810" y="214629"/>
                  </a:lnTo>
                  <a:lnTo>
                    <a:pt x="3810" y="210819"/>
                  </a:lnTo>
                  <a:close/>
                </a:path>
                <a:path w="290830" h="218439">
                  <a:moveTo>
                    <a:pt x="290830" y="210819"/>
                  </a:moveTo>
                  <a:lnTo>
                    <a:pt x="287019" y="210819"/>
                  </a:lnTo>
                  <a:lnTo>
                    <a:pt x="287019" y="214629"/>
                  </a:lnTo>
                  <a:lnTo>
                    <a:pt x="290830" y="214629"/>
                  </a:lnTo>
                  <a:lnTo>
                    <a:pt x="290830" y="210819"/>
                  </a:lnTo>
                  <a:close/>
                </a:path>
                <a:path w="290830" h="218439">
                  <a:moveTo>
                    <a:pt x="290830" y="215900"/>
                  </a:moveTo>
                  <a:lnTo>
                    <a:pt x="0" y="215900"/>
                  </a:lnTo>
                  <a:lnTo>
                    <a:pt x="0" y="218439"/>
                  </a:lnTo>
                  <a:lnTo>
                    <a:pt x="290830" y="218439"/>
                  </a:lnTo>
                  <a:lnTo>
                    <a:pt x="290830" y="21590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443480" y="390398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283209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2539" y="8890"/>
                  </a:lnTo>
                  <a:lnTo>
                    <a:pt x="2540" y="3810"/>
                  </a:lnTo>
                  <a:lnTo>
                    <a:pt x="283209" y="3810"/>
                  </a:lnTo>
                  <a:lnTo>
                    <a:pt x="283209" y="0"/>
                  </a:lnTo>
                  <a:close/>
                </a:path>
                <a:path w="283210" h="210820">
                  <a:moveTo>
                    <a:pt x="283209" y="3810"/>
                  </a:moveTo>
                  <a:lnTo>
                    <a:pt x="279400" y="3810"/>
                  </a:lnTo>
                  <a:lnTo>
                    <a:pt x="279400" y="8890"/>
                  </a:lnTo>
                  <a:lnTo>
                    <a:pt x="283209" y="8890"/>
                  </a:lnTo>
                  <a:lnTo>
                    <a:pt x="283209" y="3810"/>
                  </a:lnTo>
                  <a:close/>
                </a:path>
                <a:path w="283210" h="210820">
                  <a:moveTo>
                    <a:pt x="2539" y="8890"/>
                  </a:moveTo>
                  <a:lnTo>
                    <a:pt x="0" y="889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8890"/>
                  </a:lnTo>
                  <a:close/>
                </a:path>
                <a:path w="283210" h="210820">
                  <a:moveTo>
                    <a:pt x="283209" y="8890"/>
                  </a:moveTo>
                  <a:lnTo>
                    <a:pt x="279400" y="8890"/>
                  </a:lnTo>
                  <a:lnTo>
                    <a:pt x="279400" y="16510"/>
                  </a:lnTo>
                  <a:lnTo>
                    <a:pt x="283209" y="16510"/>
                  </a:lnTo>
                  <a:lnTo>
                    <a:pt x="283209" y="8890"/>
                  </a:lnTo>
                  <a:close/>
                </a:path>
                <a:path w="283210" h="210820">
                  <a:moveTo>
                    <a:pt x="253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39" y="22860"/>
                  </a:lnTo>
                  <a:lnTo>
                    <a:pt x="2539" y="16510"/>
                  </a:lnTo>
                  <a:close/>
                </a:path>
                <a:path w="283210" h="210820">
                  <a:moveTo>
                    <a:pt x="283209" y="16510"/>
                  </a:moveTo>
                  <a:lnTo>
                    <a:pt x="279400" y="16510"/>
                  </a:lnTo>
                  <a:lnTo>
                    <a:pt x="279400" y="22860"/>
                  </a:lnTo>
                  <a:lnTo>
                    <a:pt x="283209" y="22860"/>
                  </a:lnTo>
                  <a:lnTo>
                    <a:pt x="283209" y="16510"/>
                  </a:lnTo>
                  <a:close/>
                </a:path>
                <a:path w="283210" h="210820">
                  <a:moveTo>
                    <a:pt x="2539" y="22860"/>
                  </a:moveTo>
                  <a:lnTo>
                    <a:pt x="0" y="22860"/>
                  </a:lnTo>
                  <a:lnTo>
                    <a:pt x="0" y="78740"/>
                  </a:lnTo>
                  <a:lnTo>
                    <a:pt x="2539" y="78740"/>
                  </a:lnTo>
                  <a:lnTo>
                    <a:pt x="2539" y="22860"/>
                  </a:lnTo>
                  <a:close/>
                </a:path>
                <a:path w="283210" h="210820">
                  <a:moveTo>
                    <a:pt x="283209" y="22860"/>
                  </a:moveTo>
                  <a:lnTo>
                    <a:pt x="279400" y="22860"/>
                  </a:lnTo>
                  <a:lnTo>
                    <a:pt x="279400" y="78740"/>
                  </a:lnTo>
                  <a:lnTo>
                    <a:pt x="283209" y="78740"/>
                  </a:lnTo>
                  <a:lnTo>
                    <a:pt x="283209" y="22860"/>
                  </a:lnTo>
                  <a:close/>
                </a:path>
                <a:path w="283210" h="210820">
                  <a:moveTo>
                    <a:pt x="2539" y="78740"/>
                  </a:moveTo>
                  <a:lnTo>
                    <a:pt x="0" y="78740"/>
                  </a:lnTo>
                  <a:lnTo>
                    <a:pt x="0" y="118110"/>
                  </a:lnTo>
                  <a:lnTo>
                    <a:pt x="2539" y="118110"/>
                  </a:lnTo>
                  <a:lnTo>
                    <a:pt x="2539" y="78740"/>
                  </a:lnTo>
                  <a:close/>
                </a:path>
                <a:path w="283210" h="210820">
                  <a:moveTo>
                    <a:pt x="283209" y="78740"/>
                  </a:moveTo>
                  <a:lnTo>
                    <a:pt x="279400" y="78740"/>
                  </a:lnTo>
                  <a:lnTo>
                    <a:pt x="279400" y="118110"/>
                  </a:lnTo>
                  <a:lnTo>
                    <a:pt x="283209" y="118110"/>
                  </a:lnTo>
                  <a:lnTo>
                    <a:pt x="283209" y="78740"/>
                  </a:lnTo>
                  <a:close/>
                </a:path>
                <a:path w="283210" h="210820">
                  <a:moveTo>
                    <a:pt x="2539" y="118110"/>
                  </a:moveTo>
                  <a:lnTo>
                    <a:pt x="0" y="118110"/>
                  </a:lnTo>
                  <a:lnTo>
                    <a:pt x="0" y="186690"/>
                  </a:lnTo>
                  <a:lnTo>
                    <a:pt x="2539" y="186690"/>
                  </a:lnTo>
                  <a:lnTo>
                    <a:pt x="2539" y="118110"/>
                  </a:lnTo>
                  <a:close/>
                </a:path>
                <a:path w="283210" h="210820">
                  <a:moveTo>
                    <a:pt x="283209" y="118110"/>
                  </a:moveTo>
                  <a:lnTo>
                    <a:pt x="279400" y="118110"/>
                  </a:lnTo>
                  <a:lnTo>
                    <a:pt x="279400" y="186690"/>
                  </a:lnTo>
                  <a:lnTo>
                    <a:pt x="283209" y="186690"/>
                  </a:lnTo>
                  <a:lnTo>
                    <a:pt x="283209" y="118110"/>
                  </a:lnTo>
                  <a:close/>
                </a:path>
                <a:path w="283210" h="210820">
                  <a:moveTo>
                    <a:pt x="2539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2539" y="193040"/>
                  </a:lnTo>
                  <a:lnTo>
                    <a:pt x="2539" y="186690"/>
                  </a:lnTo>
                  <a:close/>
                </a:path>
                <a:path w="283210" h="210820">
                  <a:moveTo>
                    <a:pt x="283209" y="186690"/>
                  </a:moveTo>
                  <a:lnTo>
                    <a:pt x="279400" y="186690"/>
                  </a:lnTo>
                  <a:lnTo>
                    <a:pt x="279400" y="193040"/>
                  </a:lnTo>
                  <a:lnTo>
                    <a:pt x="283209" y="193040"/>
                  </a:lnTo>
                  <a:lnTo>
                    <a:pt x="283209" y="186690"/>
                  </a:lnTo>
                  <a:close/>
                </a:path>
                <a:path w="283210" h="210820">
                  <a:moveTo>
                    <a:pt x="2539" y="193040"/>
                  </a:moveTo>
                  <a:lnTo>
                    <a:pt x="0" y="193040"/>
                  </a:lnTo>
                  <a:lnTo>
                    <a:pt x="0" y="200660"/>
                  </a:lnTo>
                  <a:lnTo>
                    <a:pt x="2539" y="200660"/>
                  </a:lnTo>
                  <a:lnTo>
                    <a:pt x="2539" y="193040"/>
                  </a:lnTo>
                  <a:close/>
                </a:path>
                <a:path w="283210" h="210820">
                  <a:moveTo>
                    <a:pt x="283209" y="193040"/>
                  </a:moveTo>
                  <a:lnTo>
                    <a:pt x="279400" y="193040"/>
                  </a:lnTo>
                  <a:lnTo>
                    <a:pt x="279400" y="200660"/>
                  </a:lnTo>
                  <a:lnTo>
                    <a:pt x="283209" y="200660"/>
                  </a:lnTo>
                  <a:lnTo>
                    <a:pt x="283209" y="193040"/>
                  </a:lnTo>
                  <a:close/>
                </a:path>
                <a:path w="283210" h="210820">
                  <a:moveTo>
                    <a:pt x="253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2539" y="207010"/>
                  </a:lnTo>
                  <a:lnTo>
                    <a:pt x="2539" y="200660"/>
                  </a:lnTo>
                  <a:close/>
                </a:path>
                <a:path w="283210" h="210820">
                  <a:moveTo>
                    <a:pt x="283209" y="200660"/>
                  </a:moveTo>
                  <a:lnTo>
                    <a:pt x="279400" y="200660"/>
                  </a:lnTo>
                  <a:lnTo>
                    <a:pt x="279400" y="207010"/>
                  </a:lnTo>
                  <a:lnTo>
                    <a:pt x="283209" y="207010"/>
                  </a:lnTo>
                  <a:lnTo>
                    <a:pt x="283209" y="200660"/>
                  </a:lnTo>
                  <a:close/>
                </a:path>
                <a:path w="283210" h="210820">
                  <a:moveTo>
                    <a:pt x="283209" y="207010"/>
                  </a:moveTo>
                  <a:lnTo>
                    <a:pt x="0" y="207010"/>
                  </a:lnTo>
                  <a:lnTo>
                    <a:pt x="0" y="210820"/>
                  </a:lnTo>
                  <a:lnTo>
                    <a:pt x="283209" y="210820"/>
                  </a:lnTo>
                  <a:lnTo>
                    <a:pt x="283209" y="207010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446020" y="3907790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6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76860" y="3810"/>
                  </a:lnTo>
                  <a:lnTo>
                    <a:pt x="276860" y="0"/>
                  </a:lnTo>
                  <a:close/>
                </a:path>
                <a:path w="276860" h="203200">
                  <a:moveTo>
                    <a:pt x="276860" y="3810"/>
                  </a:moveTo>
                  <a:lnTo>
                    <a:pt x="273050" y="3810"/>
                  </a:lnTo>
                  <a:lnTo>
                    <a:pt x="273050" y="5080"/>
                  </a:lnTo>
                  <a:lnTo>
                    <a:pt x="276860" y="5080"/>
                  </a:lnTo>
                  <a:lnTo>
                    <a:pt x="276860" y="3810"/>
                  </a:lnTo>
                  <a:close/>
                </a:path>
                <a:path w="276860" h="203200">
                  <a:moveTo>
                    <a:pt x="3810" y="5080"/>
                  </a:moveTo>
                  <a:lnTo>
                    <a:pt x="0" y="508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5080"/>
                  </a:lnTo>
                  <a:close/>
                </a:path>
                <a:path w="276860" h="203200">
                  <a:moveTo>
                    <a:pt x="276860" y="5080"/>
                  </a:moveTo>
                  <a:lnTo>
                    <a:pt x="273050" y="5080"/>
                  </a:lnTo>
                  <a:lnTo>
                    <a:pt x="273050" y="12700"/>
                  </a:lnTo>
                  <a:lnTo>
                    <a:pt x="276860" y="12700"/>
                  </a:lnTo>
                  <a:lnTo>
                    <a:pt x="276860" y="5080"/>
                  </a:lnTo>
                  <a:close/>
                </a:path>
                <a:path w="276860" h="2032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276860" h="203200">
                  <a:moveTo>
                    <a:pt x="276860" y="12700"/>
                  </a:moveTo>
                  <a:lnTo>
                    <a:pt x="273050" y="12700"/>
                  </a:lnTo>
                  <a:lnTo>
                    <a:pt x="273050" y="19050"/>
                  </a:lnTo>
                  <a:lnTo>
                    <a:pt x="276860" y="19050"/>
                  </a:lnTo>
                  <a:lnTo>
                    <a:pt x="276860" y="12700"/>
                  </a:lnTo>
                  <a:close/>
                </a:path>
                <a:path w="276860" h="203200">
                  <a:moveTo>
                    <a:pt x="3810" y="19050"/>
                  </a:moveTo>
                  <a:lnTo>
                    <a:pt x="0" y="1905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19050"/>
                  </a:lnTo>
                  <a:close/>
                </a:path>
                <a:path w="276860" h="203200">
                  <a:moveTo>
                    <a:pt x="276860" y="19050"/>
                  </a:moveTo>
                  <a:lnTo>
                    <a:pt x="273050" y="19050"/>
                  </a:lnTo>
                  <a:lnTo>
                    <a:pt x="273050" y="74930"/>
                  </a:lnTo>
                  <a:lnTo>
                    <a:pt x="276860" y="74930"/>
                  </a:lnTo>
                  <a:lnTo>
                    <a:pt x="276860" y="19050"/>
                  </a:lnTo>
                  <a:close/>
                </a:path>
                <a:path w="276860" h="203200">
                  <a:moveTo>
                    <a:pt x="3810" y="74930"/>
                  </a:moveTo>
                  <a:lnTo>
                    <a:pt x="0" y="7493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74930"/>
                  </a:lnTo>
                  <a:close/>
                </a:path>
                <a:path w="276860" h="203200">
                  <a:moveTo>
                    <a:pt x="276860" y="74930"/>
                  </a:moveTo>
                  <a:lnTo>
                    <a:pt x="273050" y="74930"/>
                  </a:lnTo>
                  <a:lnTo>
                    <a:pt x="273050" y="114300"/>
                  </a:lnTo>
                  <a:lnTo>
                    <a:pt x="276860" y="114300"/>
                  </a:lnTo>
                  <a:lnTo>
                    <a:pt x="276860" y="74930"/>
                  </a:lnTo>
                  <a:close/>
                </a:path>
                <a:path w="276860" h="203200">
                  <a:moveTo>
                    <a:pt x="3810" y="114300"/>
                  </a:moveTo>
                  <a:lnTo>
                    <a:pt x="0" y="114300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114300"/>
                  </a:lnTo>
                  <a:close/>
                </a:path>
                <a:path w="276860" h="203200">
                  <a:moveTo>
                    <a:pt x="276860" y="114300"/>
                  </a:moveTo>
                  <a:lnTo>
                    <a:pt x="273050" y="114300"/>
                  </a:lnTo>
                  <a:lnTo>
                    <a:pt x="273050" y="182880"/>
                  </a:lnTo>
                  <a:lnTo>
                    <a:pt x="276860" y="182880"/>
                  </a:lnTo>
                  <a:lnTo>
                    <a:pt x="276860" y="114300"/>
                  </a:lnTo>
                  <a:close/>
                </a:path>
                <a:path w="276860" h="203200">
                  <a:moveTo>
                    <a:pt x="381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82880"/>
                  </a:lnTo>
                  <a:close/>
                </a:path>
                <a:path w="276860" h="203200">
                  <a:moveTo>
                    <a:pt x="276860" y="182880"/>
                  </a:moveTo>
                  <a:lnTo>
                    <a:pt x="273050" y="182880"/>
                  </a:lnTo>
                  <a:lnTo>
                    <a:pt x="273050" y="189230"/>
                  </a:lnTo>
                  <a:lnTo>
                    <a:pt x="276860" y="189230"/>
                  </a:lnTo>
                  <a:lnTo>
                    <a:pt x="276860" y="182880"/>
                  </a:lnTo>
                  <a:close/>
                </a:path>
                <a:path w="276860" h="203200">
                  <a:moveTo>
                    <a:pt x="3810" y="189230"/>
                  </a:moveTo>
                  <a:lnTo>
                    <a:pt x="0" y="18923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89230"/>
                  </a:lnTo>
                  <a:close/>
                </a:path>
                <a:path w="276860" h="203200">
                  <a:moveTo>
                    <a:pt x="276860" y="189230"/>
                  </a:moveTo>
                  <a:lnTo>
                    <a:pt x="273050" y="189230"/>
                  </a:lnTo>
                  <a:lnTo>
                    <a:pt x="273050" y="196850"/>
                  </a:lnTo>
                  <a:lnTo>
                    <a:pt x="276860" y="196850"/>
                  </a:lnTo>
                  <a:lnTo>
                    <a:pt x="276860" y="189230"/>
                  </a:lnTo>
                  <a:close/>
                </a:path>
                <a:path w="276860" h="203200">
                  <a:moveTo>
                    <a:pt x="381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199390"/>
                  </a:lnTo>
                  <a:lnTo>
                    <a:pt x="3810" y="199390"/>
                  </a:lnTo>
                  <a:lnTo>
                    <a:pt x="3810" y="196850"/>
                  </a:lnTo>
                  <a:close/>
                </a:path>
                <a:path w="276860" h="203200">
                  <a:moveTo>
                    <a:pt x="276860" y="196850"/>
                  </a:moveTo>
                  <a:lnTo>
                    <a:pt x="273050" y="196850"/>
                  </a:lnTo>
                  <a:lnTo>
                    <a:pt x="273050" y="199390"/>
                  </a:lnTo>
                  <a:lnTo>
                    <a:pt x="276860" y="199390"/>
                  </a:lnTo>
                  <a:lnTo>
                    <a:pt x="276860" y="19685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449830" y="391159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40" y="193052"/>
                  </a:moveTo>
                  <a:lnTo>
                    <a:pt x="0" y="193052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3052"/>
                  </a:lnTo>
                  <a:close/>
                </a:path>
                <a:path w="269239" h="195579">
                  <a:moveTo>
                    <a:pt x="269240" y="0"/>
                  </a:moveTo>
                  <a:lnTo>
                    <a:pt x="265430" y="0"/>
                  </a:lnTo>
                  <a:lnTo>
                    <a:pt x="265430" y="2540"/>
                  </a:lnTo>
                  <a:lnTo>
                    <a:pt x="265430" y="8890"/>
                  </a:lnTo>
                  <a:lnTo>
                    <a:pt x="265430" y="191770"/>
                  </a:lnTo>
                  <a:lnTo>
                    <a:pt x="3810" y="191770"/>
                  </a:lnTo>
                  <a:lnTo>
                    <a:pt x="3810" y="8890"/>
                  </a:lnTo>
                  <a:lnTo>
                    <a:pt x="3810" y="2540"/>
                  </a:lnTo>
                  <a:lnTo>
                    <a:pt x="265430" y="2540"/>
                  </a:lnTo>
                  <a:lnTo>
                    <a:pt x="26543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8890"/>
                  </a:lnTo>
                  <a:lnTo>
                    <a:pt x="0" y="191770"/>
                  </a:lnTo>
                  <a:lnTo>
                    <a:pt x="0" y="193040"/>
                  </a:lnTo>
                  <a:lnTo>
                    <a:pt x="269240" y="193040"/>
                  </a:lnTo>
                  <a:lnTo>
                    <a:pt x="269240" y="191770"/>
                  </a:lnTo>
                  <a:lnTo>
                    <a:pt x="269227" y="8890"/>
                  </a:lnTo>
                  <a:lnTo>
                    <a:pt x="269240" y="2540"/>
                  </a:lnTo>
                  <a:lnTo>
                    <a:pt x="269240" y="127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453639" y="391414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29">
                  <a:moveTo>
                    <a:pt x="26162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5080"/>
                  </a:lnTo>
                  <a:lnTo>
                    <a:pt x="261620" y="5080"/>
                  </a:lnTo>
                  <a:lnTo>
                    <a:pt x="261620" y="0"/>
                  </a:lnTo>
                  <a:close/>
                </a:path>
                <a:path w="261619" h="189229">
                  <a:moveTo>
                    <a:pt x="261620" y="5080"/>
                  </a:moveTo>
                  <a:lnTo>
                    <a:pt x="257810" y="5080"/>
                  </a:lnTo>
                  <a:lnTo>
                    <a:pt x="257810" y="6350"/>
                  </a:lnTo>
                  <a:lnTo>
                    <a:pt x="261620" y="6350"/>
                  </a:lnTo>
                  <a:lnTo>
                    <a:pt x="261620" y="5080"/>
                  </a:lnTo>
                  <a:close/>
                </a:path>
                <a:path w="261619" h="18922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261619" h="189229">
                  <a:moveTo>
                    <a:pt x="261620" y="6350"/>
                  </a:moveTo>
                  <a:lnTo>
                    <a:pt x="257810" y="6350"/>
                  </a:lnTo>
                  <a:lnTo>
                    <a:pt x="257810" y="12700"/>
                  </a:lnTo>
                  <a:lnTo>
                    <a:pt x="261620" y="12700"/>
                  </a:lnTo>
                  <a:lnTo>
                    <a:pt x="261620" y="6350"/>
                  </a:lnTo>
                  <a:close/>
                </a:path>
                <a:path w="261619" h="189229">
                  <a:moveTo>
                    <a:pt x="3810" y="12700"/>
                  </a:moveTo>
                  <a:lnTo>
                    <a:pt x="0" y="1270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12700"/>
                  </a:lnTo>
                  <a:close/>
                </a:path>
                <a:path w="261619" h="189229">
                  <a:moveTo>
                    <a:pt x="261620" y="12700"/>
                  </a:moveTo>
                  <a:lnTo>
                    <a:pt x="257810" y="12700"/>
                  </a:lnTo>
                  <a:lnTo>
                    <a:pt x="257810" y="68580"/>
                  </a:lnTo>
                  <a:lnTo>
                    <a:pt x="261620" y="68580"/>
                  </a:lnTo>
                  <a:lnTo>
                    <a:pt x="261620" y="12700"/>
                  </a:lnTo>
                  <a:close/>
                </a:path>
                <a:path w="261619" h="189229">
                  <a:moveTo>
                    <a:pt x="3810" y="68580"/>
                  </a:moveTo>
                  <a:lnTo>
                    <a:pt x="0" y="6858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68580"/>
                  </a:lnTo>
                  <a:close/>
                </a:path>
                <a:path w="261619" h="189229">
                  <a:moveTo>
                    <a:pt x="261620" y="68580"/>
                  </a:moveTo>
                  <a:lnTo>
                    <a:pt x="257810" y="68580"/>
                  </a:lnTo>
                  <a:lnTo>
                    <a:pt x="257810" y="107950"/>
                  </a:lnTo>
                  <a:lnTo>
                    <a:pt x="261620" y="107950"/>
                  </a:lnTo>
                  <a:lnTo>
                    <a:pt x="261620" y="68580"/>
                  </a:lnTo>
                  <a:close/>
                </a:path>
                <a:path w="261619" h="189229">
                  <a:moveTo>
                    <a:pt x="3810" y="107950"/>
                  </a:moveTo>
                  <a:lnTo>
                    <a:pt x="0" y="107950"/>
                  </a:lnTo>
                  <a:lnTo>
                    <a:pt x="0" y="176530"/>
                  </a:lnTo>
                  <a:lnTo>
                    <a:pt x="3810" y="176530"/>
                  </a:lnTo>
                  <a:lnTo>
                    <a:pt x="3810" y="107950"/>
                  </a:lnTo>
                  <a:close/>
                </a:path>
                <a:path w="261619" h="189229">
                  <a:moveTo>
                    <a:pt x="261620" y="107950"/>
                  </a:moveTo>
                  <a:lnTo>
                    <a:pt x="257810" y="107950"/>
                  </a:lnTo>
                  <a:lnTo>
                    <a:pt x="257810" y="176530"/>
                  </a:lnTo>
                  <a:lnTo>
                    <a:pt x="261620" y="176530"/>
                  </a:lnTo>
                  <a:lnTo>
                    <a:pt x="261620" y="107950"/>
                  </a:lnTo>
                  <a:close/>
                </a:path>
                <a:path w="261619" h="189229">
                  <a:moveTo>
                    <a:pt x="381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176530"/>
                  </a:lnTo>
                  <a:close/>
                </a:path>
                <a:path w="261619" h="189229">
                  <a:moveTo>
                    <a:pt x="261620" y="176530"/>
                  </a:moveTo>
                  <a:lnTo>
                    <a:pt x="257810" y="176530"/>
                  </a:lnTo>
                  <a:lnTo>
                    <a:pt x="257810" y="182880"/>
                  </a:lnTo>
                  <a:lnTo>
                    <a:pt x="261620" y="182880"/>
                  </a:lnTo>
                  <a:lnTo>
                    <a:pt x="261620" y="176530"/>
                  </a:lnTo>
                  <a:close/>
                </a:path>
                <a:path w="261619" h="189229">
                  <a:moveTo>
                    <a:pt x="381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261620" y="189230"/>
                  </a:lnTo>
                  <a:lnTo>
                    <a:pt x="261620" y="185420"/>
                  </a:lnTo>
                  <a:lnTo>
                    <a:pt x="3810" y="185420"/>
                  </a:lnTo>
                  <a:lnTo>
                    <a:pt x="3810" y="182880"/>
                  </a:lnTo>
                  <a:close/>
                </a:path>
                <a:path w="261619" h="189229">
                  <a:moveTo>
                    <a:pt x="261620" y="182880"/>
                  </a:moveTo>
                  <a:lnTo>
                    <a:pt x="257810" y="182880"/>
                  </a:lnTo>
                  <a:lnTo>
                    <a:pt x="257810" y="185420"/>
                  </a:lnTo>
                  <a:lnTo>
                    <a:pt x="261620" y="185420"/>
                  </a:lnTo>
                  <a:lnTo>
                    <a:pt x="261620" y="182880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457449" y="3919220"/>
              <a:ext cx="254000" cy="18034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196589" y="291973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70">
                  <a:moveTo>
                    <a:pt x="231139" y="2539"/>
                  </a:moveTo>
                  <a:lnTo>
                    <a:pt x="222250" y="2539"/>
                  </a:lnTo>
                  <a:lnTo>
                    <a:pt x="231139" y="2666"/>
                  </a:lnTo>
                  <a:close/>
                </a:path>
                <a:path w="544829" h="471170">
                  <a:moveTo>
                    <a:pt x="307339" y="1524"/>
                  </a:moveTo>
                  <a:lnTo>
                    <a:pt x="231139" y="1524"/>
                  </a:lnTo>
                  <a:lnTo>
                    <a:pt x="231139" y="2539"/>
                  </a:lnTo>
                  <a:lnTo>
                    <a:pt x="307339" y="2539"/>
                  </a:lnTo>
                  <a:lnTo>
                    <a:pt x="307339" y="1524"/>
                  </a:lnTo>
                  <a:close/>
                </a:path>
                <a:path w="544829" h="471170">
                  <a:moveTo>
                    <a:pt x="302260" y="0"/>
                  </a:moveTo>
                  <a:lnTo>
                    <a:pt x="245110" y="0"/>
                  </a:lnTo>
                  <a:lnTo>
                    <a:pt x="245110" y="1524"/>
                  </a:lnTo>
                  <a:lnTo>
                    <a:pt x="302260" y="1524"/>
                  </a:lnTo>
                  <a:lnTo>
                    <a:pt x="302260" y="0"/>
                  </a:lnTo>
                  <a:close/>
                </a:path>
                <a:path w="544829" h="471170">
                  <a:moveTo>
                    <a:pt x="542289" y="193039"/>
                  </a:moveTo>
                  <a:lnTo>
                    <a:pt x="541020" y="193039"/>
                  </a:lnTo>
                  <a:lnTo>
                    <a:pt x="541020" y="279400"/>
                  </a:lnTo>
                  <a:lnTo>
                    <a:pt x="542289" y="279400"/>
                  </a:lnTo>
                  <a:lnTo>
                    <a:pt x="542289" y="273050"/>
                  </a:lnTo>
                  <a:lnTo>
                    <a:pt x="543560" y="273050"/>
                  </a:lnTo>
                  <a:lnTo>
                    <a:pt x="543560" y="265429"/>
                  </a:lnTo>
                  <a:lnTo>
                    <a:pt x="544830" y="265429"/>
                  </a:lnTo>
                  <a:lnTo>
                    <a:pt x="544830" y="208279"/>
                  </a:lnTo>
                  <a:lnTo>
                    <a:pt x="543560" y="208279"/>
                  </a:lnTo>
                  <a:lnTo>
                    <a:pt x="543560" y="200660"/>
                  </a:lnTo>
                  <a:lnTo>
                    <a:pt x="542289" y="200660"/>
                  </a:lnTo>
                  <a:lnTo>
                    <a:pt x="542289" y="193039"/>
                  </a:lnTo>
                  <a:close/>
                </a:path>
                <a:path w="544829" h="471170">
                  <a:moveTo>
                    <a:pt x="3810" y="201929"/>
                  </a:moveTo>
                  <a:lnTo>
                    <a:pt x="2540" y="201929"/>
                  </a:lnTo>
                  <a:lnTo>
                    <a:pt x="2540" y="209550"/>
                  </a:lnTo>
                  <a:lnTo>
                    <a:pt x="1270" y="209550"/>
                  </a:lnTo>
                  <a:lnTo>
                    <a:pt x="1270" y="224789"/>
                  </a:lnTo>
                  <a:lnTo>
                    <a:pt x="0" y="224789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5429"/>
                  </a:lnTo>
                  <a:lnTo>
                    <a:pt x="2540" y="265429"/>
                  </a:lnTo>
                  <a:lnTo>
                    <a:pt x="2540" y="273050"/>
                  </a:lnTo>
                  <a:lnTo>
                    <a:pt x="3810" y="273050"/>
                  </a:lnTo>
                  <a:lnTo>
                    <a:pt x="3810" y="201929"/>
                  </a:lnTo>
                  <a:close/>
                </a:path>
                <a:path w="544829" h="471170">
                  <a:moveTo>
                    <a:pt x="302260" y="470027"/>
                  </a:moveTo>
                  <a:lnTo>
                    <a:pt x="245110" y="470027"/>
                  </a:lnTo>
                  <a:lnTo>
                    <a:pt x="245110" y="471170"/>
                  </a:lnTo>
                  <a:lnTo>
                    <a:pt x="302260" y="471170"/>
                  </a:lnTo>
                  <a:lnTo>
                    <a:pt x="302260" y="470027"/>
                  </a:lnTo>
                  <a:close/>
                </a:path>
                <a:path w="544829" h="471170">
                  <a:moveTo>
                    <a:pt x="314960" y="468757"/>
                  </a:moveTo>
                  <a:lnTo>
                    <a:pt x="240030" y="468757"/>
                  </a:lnTo>
                  <a:lnTo>
                    <a:pt x="240030" y="470027"/>
                  </a:lnTo>
                  <a:lnTo>
                    <a:pt x="314960" y="470027"/>
                  </a:lnTo>
                  <a:lnTo>
                    <a:pt x="314960" y="468757"/>
                  </a:lnTo>
                  <a:close/>
                </a:path>
                <a:path w="544829" h="471170">
                  <a:moveTo>
                    <a:pt x="323850" y="467487"/>
                  </a:moveTo>
                  <a:lnTo>
                    <a:pt x="231139" y="467487"/>
                  </a:lnTo>
                  <a:lnTo>
                    <a:pt x="231139" y="468757"/>
                  </a:lnTo>
                  <a:lnTo>
                    <a:pt x="323850" y="468757"/>
                  </a:lnTo>
                  <a:lnTo>
                    <a:pt x="323850" y="467487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200400" y="2922269"/>
              <a:ext cx="537210" cy="465455"/>
            </a:xfrm>
            <a:custGeom>
              <a:avLst/>
              <a:gdLst/>
              <a:ahLst/>
              <a:cxnLst/>
              <a:rect l="l" t="t" r="r" b="b"/>
              <a:pathLst>
                <a:path w="537210" h="465454">
                  <a:moveTo>
                    <a:pt x="3810" y="181610"/>
                  </a:moveTo>
                  <a:lnTo>
                    <a:pt x="2540" y="181610"/>
                  </a:lnTo>
                  <a:lnTo>
                    <a:pt x="2540" y="185420"/>
                  </a:lnTo>
                  <a:lnTo>
                    <a:pt x="1270" y="185420"/>
                  </a:lnTo>
                  <a:lnTo>
                    <a:pt x="1270" y="191770"/>
                  </a:lnTo>
                  <a:lnTo>
                    <a:pt x="0" y="191770"/>
                  </a:lnTo>
                  <a:lnTo>
                    <a:pt x="0" y="288302"/>
                  </a:lnTo>
                  <a:lnTo>
                    <a:pt x="3810" y="288302"/>
                  </a:lnTo>
                  <a:lnTo>
                    <a:pt x="3810" y="191770"/>
                  </a:lnTo>
                  <a:lnTo>
                    <a:pt x="3810" y="185420"/>
                  </a:lnTo>
                  <a:lnTo>
                    <a:pt x="3810" y="181610"/>
                  </a:lnTo>
                  <a:close/>
                </a:path>
                <a:path w="537210" h="465454">
                  <a:moveTo>
                    <a:pt x="312407" y="0"/>
                  </a:moveTo>
                  <a:lnTo>
                    <a:pt x="218440" y="0"/>
                  </a:lnTo>
                  <a:lnTo>
                    <a:pt x="218440" y="1270"/>
                  </a:lnTo>
                  <a:lnTo>
                    <a:pt x="312407" y="1270"/>
                  </a:lnTo>
                  <a:lnTo>
                    <a:pt x="312407" y="0"/>
                  </a:lnTo>
                  <a:close/>
                </a:path>
                <a:path w="537210" h="465454">
                  <a:moveTo>
                    <a:pt x="328930" y="2540"/>
                  </a:moveTo>
                  <a:lnTo>
                    <a:pt x="325120" y="2540"/>
                  </a:lnTo>
                  <a:lnTo>
                    <a:pt x="325120" y="1524"/>
                  </a:lnTo>
                  <a:lnTo>
                    <a:pt x="213360" y="1524"/>
                  </a:lnTo>
                  <a:lnTo>
                    <a:pt x="213360" y="2540"/>
                  </a:lnTo>
                  <a:lnTo>
                    <a:pt x="205740" y="2540"/>
                  </a:lnTo>
                  <a:lnTo>
                    <a:pt x="205740" y="3810"/>
                  </a:lnTo>
                  <a:lnTo>
                    <a:pt x="328930" y="3810"/>
                  </a:lnTo>
                  <a:lnTo>
                    <a:pt x="328930" y="2794"/>
                  </a:lnTo>
                  <a:lnTo>
                    <a:pt x="328930" y="2540"/>
                  </a:lnTo>
                  <a:close/>
                </a:path>
                <a:path w="537210" h="465454">
                  <a:moveTo>
                    <a:pt x="341630" y="461022"/>
                  </a:moveTo>
                  <a:lnTo>
                    <a:pt x="204470" y="461022"/>
                  </a:lnTo>
                  <a:lnTo>
                    <a:pt x="204470" y="462292"/>
                  </a:lnTo>
                  <a:lnTo>
                    <a:pt x="210820" y="462292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32"/>
                  </a:lnTo>
                  <a:lnTo>
                    <a:pt x="325107" y="464832"/>
                  </a:lnTo>
                  <a:lnTo>
                    <a:pt x="325107" y="463550"/>
                  </a:lnTo>
                  <a:lnTo>
                    <a:pt x="334010" y="463550"/>
                  </a:lnTo>
                  <a:lnTo>
                    <a:pt x="334010" y="462292"/>
                  </a:lnTo>
                  <a:lnTo>
                    <a:pt x="341630" y="462292"/>
                  </a:lnTo>
                  <a:lnTo>
                    <a:pt x="341630" y="461022"/>
                  </a:lnTo>
                  <a:close/>
                </a:path>
                <a:path w="537210" h="465454">
                  <a:moveTo>
                    <a:pt x="537197" y="177800"/>
                  </a:moveTo>
                  <a:lnTo>
                    <a:pt x="533400" y="177800"/>
                  </a:lnTo>
                  <a:lnTo>
                    <a:pt x="533400" y="292100"/>
                  </a:lnTo>
                  <a:lnTo>
                    <a:pt x="537197" y="292100"/>
                  </a:lnTo>
                  <a:lnTo>
                    <a:pt x="537197" y="177800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204210" y="2926079"/>
              <a:ext cx="529590" cy="457834"/>
            </a:xfrm>
            <a:custGeom>
              <a:avLst/>
              <a:gdLst/>
              <a:ahLst/>
              <a:cxnLst/>
              <a:rect l="l" t="t" r="r" b="b"/>
              <a:pathLst>
                <a:path w="529589" h="457835">
                  <a:moveTo>
                    <a:pt x="2540" y="168922"/>
                  </a:moveTo>
                  <a:lnTo>
                    <a:pt x="0" y="168922"/>
                  </a:lnTo>
                  <a:lnTo>
                    <a:pt x="0" y="290830"/>
                  </a:lnTo>
                  <a:lnTo>
                    <a:pt x="2540" y="290830"/>
                  </a:lnTo>
                  <a:lnTo>
                    <a:pt x="2540" y="168922"/>
                  </a:lnTo>
                  <a:close/>
                </a:path>
                <a:path w="529589" h="457835">
                  <a:moveTo>
                    <a:pt x="340360" y="2540"/>
                  </a:moveTo>
                  <a:lnTo>
                    <a:pt x="335280" y="2540"/>
                  </a:lnTo>
                  <a:lnTo>
                    <a:pt x="335280" y="1524"/>
                  </a:lnTo>
                  <a:lnTo>
                    <a:pt x="330200" y="1524"/>
                  </a:lnTo>
                  <a:lnTo>
                    <a:pt x="330200" y="0"/>
                  </a:lnTo>
                  <a:lnTo>
                    <a:pt x="196850" y="0"/>
                  </a:lnTo>
                  <a:lnTo>
                    <a:pt x="196850" y="1524"/>
                  </a:lnTo>
                  <a:lnTo>
                    <a:pt x="191770" y="1524"/>
                  </a:lnTo>
                  <a:lnTo>
                    <a:pt x="191770" y="2540"/>
                  </a:lnTo>
                  <a:lnTo>
                    <a:pt x="186690" y="2540"/>
                  </a:lnTo>
                  <a:lnTo>
                    <a:pt x="186690" y="3810"/>
                  </a:lnTo>
                  <a:lnTo>
                    <a:pt x="340360" y="3810"/>
                  </a:lnTo>
                  <a:lnTo>
                    <a:pt x="340360" y="2667"/>
                  </a:lnTo>
                  <a:lnTo>
                    <a:pt x="340360" y="2540"/>
                  </a:lnTo>
                  <a:close/>
                </a:path>
                <a:path w="529589" h="457835">
                  <a:moveTo>
                    <a:pt x="353060" y="453390"/>
                  </a:moveTo>
                  <a:lnTo>
                    <a:pt x="181610" y="453390"/>
                  </a:lnTo>
                  <a:lnTo>
                    <a:pt x="181610" y="454799"/>
                  </a:lnTo>
                  <a:lnTo>
                    <a:pt x="184150" y="454799"/>
                  </a:lnTo>
                  <a:lnTo>
                    <a:pt x="184150" y="455930"/>
                  </a:lnTo>
                  <a:lnTo>
                    <a:pt x="193040" y="455930"/>
                  </a:lnTo>
                  <a:lnTo>
                    <a:pt x="193040" y="457212"/>
                  </a:lnTo>
                  <a:lnTo>
                    <a:pt x="344170" y="457212"/>
                  </a:lnTo>
                  <a:lnTo>
                    <a:pt x="344170" y="455930"/>
                  </a:lnTo>
                  <a:lnTo>
                    <a:pt x="347980" y="455930"/>
                  </a:lnTo>
                  <a:lnTo>
                    <a:pt x="347980" y="454799"/>
                  </a:lnTo>
                  <a:lnTo>
                    <a:pt x="353060" y="454799"/>
                  </a:lnTo>
                  <a:lnTo>
                    <a:pt x="353060" y="453390"/>
                  </a:lnTo>
                  <a:close/>
                </a:path>
                <a:path w="529589" h="457835">
                  <a:moveTo>
                    <a:pt x="529590" y="165100"/>
                  </a:moveTo>
                  <a:lnTo>
                    <a:pt x="527037" y="165100"/>
                  </a:lnTo>
                  <a:lnTo>
                    <a:pt x="527037" y="294640"/>
                  </a:lnTo>
                  <a:lnTo>
                    <a:pt x="529590" y="294640"/>
                  </a:lnTo>
                  <a:lnTo>
                    <a:pt x="529590" y="165100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206750" y="2930016"/>
              <a:ext cx="524510" cy="449580"/>
            </a:xfrm>
            <a:custGeom>
              <a:avLst/>
              <a:gdLst/>
              <a:ahLst/>
              <a:cxnLst/>
              <a:rect l="l" t="t" r="r" b="b"/>
              <a:pathLst>
                <a:path w="524510" h="449579">
                  <a:moveTo>
                    <a:pt x="3810" y="153543"/>
                  </a:moveTo>
                  <a:lnTo>
                    <a:pt x="0" y="153543"/>
                  </a:lnTo>
                  <a:lnTo>
                    <a:pt x="0" y="298323"/>
                  </a:lnTo>
                  <a:lnTo>
                    <a:pt x="3810" y="298323"/>
                  </a:lnTo>
                  <a:lnTo>
                    <a:pt x="3810" y="153543"/>
                  </a:lnTo>
                  <a:close/>
                </a:path>
                <a:path w="524510" h="449579">
                  <a:moveTo>
                    <a:pt x="351790" y="2413"/>
                  </a:moveTo>
                  <a:lnTo>
                    <a:pt x="347980" y="2413"/>
                  </a:lnTo>
                  <a:lnTo>
                    <a:pt x="347980" y="1397"/>
                  </a:lnTo>
                  <a:lnTo>
                    <a:pt x="347980" y="1143"/>
                  </a:lnTo>
                  <a:lnTo>
                    <a:pt x="345440" y="1143"/>
                  </a:lnTo>
                  <a:lnTo>
                    <a:pt x="345440" y="127"/>
                  </a:lnTo>
                  <a:lnTo>
                    <a:pt x="337820" y="127"/>
                  </a:lnTo>
                  <a:lnTo>
                    <a:pt x="33782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1610" y="127"/>
                  </a:lnTo>
                  <a:lnTo>
                    <a:pt x="181610" y="1143"/>
                  </a:lnTo>
                  <a:lnTo>
                    <a:pt x="175260" y="1143"/>
                  </a:lnTo>
                  <a:lnTo>
                    <a:pt x="175260" y="2413"/>
                  </a:lnTo>
                  <a:lnTo>
                    <a:pt x="171450" y="2413"/>
                  </a:lnTo>
                  <a:lnTo>
                    <a:pt x="171450" y="3810"/>
                  </a:lnTo>
                  <a:lnTo>
                    <a:pt x="351790" y="3810"/>
                  </a:lnTo>
                  <a:lnTo>
                    <a:pt x="351790" y="2413"/>
                  </a:lnTo>
                  <a:close/>
                </a:path>
                <a:path w="524510" h="449579">
                  <a:moveTo>
                    <a:pt x="356870" y="447040"/>
                  </a:moveTo>
                  <a:lnTo>
                    <a:pt x="171450" y="447040"/>
                  </a:lnTo>
                  <a:lnTo>
                    <a:pt x="171450" y="448183"/>
                  </a:lnTo>
                  <a:lnTo>
                    <a:pt x="175260" y="448183"/>
                  </a:lnTo>
                  <a:lnTo>
                    <a:pt x="175260" y="449453"/>
                  </a:lnTo>
                  <a:lnTo>
                    <a:pt x="353060" y="449453"/>
                  </a:lnTo>
                  <a:lnTo>
                    <a:pt x="353060" y="448183"/>
                  </a:lnTo>
                  <a:lnTo>
                    <a:pt x="356870" y="448183"/>
                  </a:lnTo>
                  <a:lnTo>
                    <a:pt x="356870" y="447040"/>
                  </a:lnTo>
                  <a:close/>
                </a:path>
                <a:path w="524510" h="449579">
                  <a:moveTo>
                    <a:pt x="524497" y="151003"/>
                  </a:moveTo>
                  <a:lnTo>
                    <a:pt x="520700" y="151003"/>
                  </a:lnTo>
                  <a:lnTo>
                    <a:pt x="520700" y="300863"/>
                  </a:lnTo>
                  <a:lnTo>
                    <a:pt x="524497" y="300863"/>
                  </a:lnTo>
                  <a:lnTo>
                    <a:pt x="524497" y="151003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210560" y="2933826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29">
                  <a:moveTo>
                    <a:pt x="3810" y="140843"/>
                  </a:moveTo>
                  <a:lnTo>
                    <a:pt x="0" y="14084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140843"/>
                  </a:lnTo>
                  <a:close/>
                </a:path>
                <a:path w="516889" h="443229">
                  <a:moveTo>
                    <a:pt x="154940" y="3683"/>
                  </a:moveTo>
                  <a:lnTo>
                    <a:pt x="152400" y="3683"/>
                  </a:lnTo>
                  <a:lnTo>
                    <a:pt x="152400" y="3810"/>
                  </a:lnTo>
                  <a:lnTo>
                    <a:pt x="154940" y="3810"/>
                  </a:lnTo>
                  <a:lnTo>
                    <a:pt x="154940" y="3683"/>
                  </a:lnTo>
                  <a:close/>
                </a:path>
                <a:path w="516889" h="443229">
                  <a:moveTo>
                    <a:pt x="356870" y="1143"/>
                  </a:moveTo>
                  <a:lnTo>
                    <a:pt x="351790" y="1143"/>
                  </a:lnTo>
                  <a:lnTo>
                    <a:pt x="351790" y="127"/>
                  </a:lnTo>
                  <a:lnTo>
                    <a:pt x="347980" y="127"/>
                  </a:lnTo>
                  <a:lnTo>
                    <a:pt x="347980" y="0"/>
                  </a:lnTo>
                  <a:lnTo>
                    <a:pt x="167640" y="0"/>
                  </a:lnTo>
                  <a:lnTo>
                    <a:pt x="167640" y="127"/>
                  </a:lnTo>
                  <a:lnTo>
                    <a:pt x="163830" y="127"/>
                  </a:lnTo>
                  <a:lnTo>
                    <a:pt x="163830" y="1143"/>
                  </a:lnTo>
                  <a:lnTo>
                    <a:pt x="158750" y="1143"/>
                  </a:lnTo>
                  <a:lnTo>
                    <a:pt x="158750" y="2413"/>
                  </a:lnTo>
                  <a:lnTo>
                    <a:pt x="356870" y="2413"/>
                  </a:lnTo>
                  <a:lnTo>
                    <a:pt x="356870" y="1270"/>
                  </a:lnTo>
                  <a:lnTo>
                    <a:pt x="356870" y="1143"/>
                  </a:lnTo>
                  <a:close/>
                </a:path>
                <a:path w="516889" h="443229">
                  <a:moveTo>
                    <a:pt x="360680" y="2667"/>
                  </a:moveTo>
                  <a:lnTo>
                    <a:pt x="154940" y="2667"/>
                  </a:lnTo>
                  <a:lnTo>
                    <a:pt x="154940" y="3683"/>
                  </a:lnTo>
                  <a:lnTo>
                    <a:pt x="360680" y="3683"/>
                  </a:lnTo>
                  <a:lnTo>
                    <a:pt x="360680" y="2667"/>
                  </a:lnTo>
                  <a:close/>
                </a:path>
                <a:path w="516889" h="443229">
                  <a:moveTo>
                    <a:pt x="363220" y="439293"/>
                  </a:moveTo>
                  <a:lnTo>
                    <a:pt x="157480" y="439293"/>
                  </a:lnTo>
                  <a:lnTo>
                    <a:pt x="157480" y="440702"/>
                  </a:lnTo>
                  <a:lnTo>
                    <a:pt x="161290" y="440702"/>
                  </a:lnTo>
                  <a:lnTo>
                    <a:pt x="161290" y="441833"/>
                  </a:lnTo>
                  <a:lnTo>
                    <a:pt x="165100" y="441833"/>
                  </a:lnTo>
                  <a:lnTo>
                    <a:pt x="165100" y="443115"/>
                  </a:lnTo>
                  <a:lnTo>
                    <a:pt x="356870" y="443115"/>
                  </a:lnTo>
                  <a:lnTo>
                    <a:pt x="356870" y="441833"/>
                  </a:lnTo>
                  <a:lnTo>
                    <a:pt x="359410" y="441833"/>
                  </a:lnTo>
                  <a:lnTo>
                    <a:pt x="359410" y="440702"/>
                  </a:lnTo>
                  <a:lnTo>
                    <a:pt x="363220" y="440702"/>
                  </a:lnTo>
                  <a:lnTo>
                    <a:pt x="363220" y="439293"/>
                  </a:lnTo>
                  <a:close/>
                </a:path>
                <a:path w="516889" h="443229">
                  <a:moveTo>
                    <a:pt x="514350" y="303415"/>
                  </a:moveTo>
                  <a:lnTo>
                    <a:pt x="513080" y="303415"/>
                  </a:lnTo>
                  <a:lnTo>
                    <a:pt x="513080" y="305943"/>
                  </a:lnTo>
                  <a:lnTo>
                    <a:pt x="514350" y="305943"/>
                  </a:lnTo>
                  <a:lnTo>
                    <a:pt x="514350" y="303415"/>
                  </a:lnTo>
                  <a:close/>
                </a:path>
                <a:path w="516889" h="443229">
                  <a:moveTo>
                    <a:pt x="516890" y="140843"/>
                  </a:moveTo>
                  <a:lnTo>
                    <a:pt x="514350" y="140843"/>
                  </a:lnTo>
                  <a:lnTo>
                    <a:pt x="514350" y="138303"/>
                  </a:lnTo>
                  <a:lnTo>
                    <a:pt x="513080" y="138303"/>
                  </a:lnTo>
                  <a:lnTo>
                    <a:pt x="513080" y="140843"/>
                  </a:lnTo>
                  <a:lnTo>
                    <a:pt x="513067" y="303403"/>
                  </a:lnTo>
                  <a:lnTo>
                    <a:pt x="516890" y="303403"/>
                  </a:lnTo>
                  <a:lnTo>
                    <a:pt x="516890" y="140843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214357" y="293750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3822" y="306082"/>
                  </a:moveTo>
                  <a:lnTo>
                    <a:pt x="2552" y="306082"/>
                  </a:lnTo>
                  <a:lnTo>
                    <a:pt x="2552" y="308610"/>
                  </a:lnTo>
                  <a:lnTo>
                    <a:pt x="3822" y="308610"/>
                  </a:lnTo>
                  <a:lnTo>
                    <a:pt x="3822" y="306082"/>
                  </a:lnTo>
                  <a:close/>
                </a:path>
                <a:path w="509270" h="435610">
                  <a:moveTo>
                    <a:pt x="3822" y="128270"/>
                  </a:moveTo>
                  <a:lnTo>
                    <a:pt x="2552" y="128270"/>
                  </a:lnTo>
                  <a:lnTo>
                    <a:pt x="2552" y="130810"/>
                  </a:lnTo>
                  <a:lnTo>
                    <a:pt x="0" y="130810"/>
                  </a:lnTo>
                  <a:lnTo>
                    <a:pt x="0" y="306070"/>
                  </a:lnTo>
                  <a:lnTo>
                    <a:pt x="3822" y="306070"/>
                  </a:lnTo>
                  <a:lnTo>
                    <a:pt x="3822" y="130810"/>
                  </a:lnTo>
                  <a:lnTo>
                    <a:pt x="3822" y="128270"/>
                  </a:lnTo>
                  <a:close/>
                </a:path>
                <a:path w="509270" h="435610">
                  <a:moveTo>
                    <a:pt x="364502" y="1270"/>
                  </a:moveTo>
                  <a:lnTo>
                    <a:pt x="361962" y="1270"/>
                  </a:lnTo>
                  <a:lnTo>
                    <a:pt x="361962" y="254"/>
                  </a:lnTo>
                  <a:lnTo>
                    <a:pt x="361962" y="0"/>
                  </a:lnTo>
                  <a:lnTo>
                    <a:pt x="356882" y="0"/>
                  </a:lnTo>
                  <a:lnTo>
                    <a:pt x="148602" y="0"/>
                  </a:lnTo>
                  <a:lnTo>
                    <a:pt x="148602" y="1270"/>
                  </a:lnTo>
                  <a:lnTo>
                    <a:pt x="144792" y="1270"/>
                  </a:lnTo>
                  <a:lnTo>
                    <a:pt x="144792" y="2667"/>
                  </a:lnTo>
                  <a:lnTo>
                    <a:pt x="364502" y="2667"/>
                  </a:lnTo>
                  <a:lnTo>
                    <a:pt x="364502" y="1270"/>
                  </a:lnTo>
                  <a:close/>
                </a:path>
                <a:path w="509270" h="435610">
                  <a:moveTo>
                    <a:pt x="369582" y="431800"/>
                  </a:moveTo>
                  <a:lnTo>
                    <a:pt x="143522" y="431800"/>
                  </a:lnTo>
                  <a:lnTo>
                    <a:pt x="143522" y="433197"/>
                  </a:lnTo>
                  <a:lnTo>
                    <a:pt x="146062" y="433197"/>
                  </a:lnTo>
                  <a:lnTo>
                    <a:pt x="146062" y="434340"/>
                  </a:lnTo>
                  <a:lnTo>
                    <a:pt x="148602" y="434340"/>
                  </a:lnTo>
                  <a:lnTo>
                    <a:pt x="148602" y="435610"/>
                  </a:lnTo>
                  <a:lnTo>
                    <a:pt x="361962" y="435610"/>
                  </a:lnTo>
                  <a:lnTo>
                    <a:pt x="361962" y="434340"/>
                  </a:lnTo>
                  <a:lnTo>
                    <a:pt x="367042" y="434340"/>
                  </a:lnTo>
                  <a:lnTo>
                    <a:pt x="367042" y="433197"/>
                  </a:lnTo>
                  <a:lnTo>
                    <a:pt x="369582" y="433197"/>
                  </a:lnTo>
                  <a:lnTo>
                    <a:pt x="369582" y="431800"/>
                  </a:lnTo>
                  <a:close/>
                </a:path>
                <a:path w="509270" h="435610">
                  <a:moveTo>
                    <a:pt x="509270" y="125730"/>
                  </a:moveTo>
                  <a:lnTo>
                    <a:pt x="505472" y="125730"/>
                  </a:lnTo>
                  <a:lnTo>
                    <a:pt x="505472" y="311150"/>
                  </a:lnTo>
                  <a:lnTo>
                    <a:pt x="509270" y="311150"/>
                  </a:lnTo>
                  <a:lnTo>
                    <a:pt x="509270" y="125730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218180" y="2940176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117983"/>
                  </a:moveTo>
                  <a:lnTo>
                    <a:pt x="2540" y="117983"/>
                  </a:lnTo>
                  <a:lnTo>
                    <a:pt x="2540" y="120523"/>
                  </a:lnTo>
                  <a:lnTo>
                    <a:pt x="1270" y="120523"/>
                  </a:lnTo>
                  <a:lnTo>
                    <a:pt x="1270" y="123063"/>
                  </a:lnTo>
                  <a:lnTo>
                    <a:pt x="0" y="123063"/>
                  </a:lnTo>
                  <a:lnTo>
                    <a:pt x="0" y="125603"/>
                  </a:lnTo>
                  <a:lnTo>
                    <a:pt x="0" y="313575"/>
                  </a:lnTo>
                  <a:lnTo>
                    <a:pt x="3810" y="313575"/>
                  </a:lnTo>
                  <a:lnTo>
                    <a:pt x="3810" y="125603"/>
                  </a:lnTo>
                  <a:lnTo>
                    <a:pt x="3810" y="123063"/>
                  </a:lnTo>
                  <a:lnTo>
                    <a:pt x="3810" y="120523"/>
                  </a:lnTo>
                  <a:lnTo>
                    <a:pt x="3810" y="117983"/>
                  </a:lnTo>
                  <a:close/>
                </a:path>
                <a:path w="501650" h="429260">
                  <a:moveTo>
                    <a:pt x="132080" y="3683"/>
                  </a:moveTo>
                  <a:lnTo>
                    <a:pt x="128270" y="3683"/>
                  </a:lnTo>
                  <a:lnTo>
                    <a:pt x="128270" y="3810"/>
                  </a:lnTo>
                  <a:lnTo>
                    <a:pt x="132080" y="3810"/>
                  </a:lnTo>
                  <a:lnTo>
                    <a:pt x="132080" y="3683"/>
                  </a:lnTo>
                  <a:close/>
                </a:path>
                <a:path w="501650" h="429260">
                  <a:moveTo>
                    <a:pt x="365760" y="1143"/>
                  </a:moveTo>
                  <a:lnTo>
                    <a:pt x="363220" y="1143"/>
                  </a:lnTo>
                  <a:lnTo>
                    <a:pt x="363220" y="127"/>
                  </a:lnTo>
                  <a:lnTo>
                    <a:pt x="360680" y="127"/>
                  </a:lnTo>
                  <a:lnTo>
                    <a:pt x="360680" y="0"/>
                  </a:lnTo>
                  <a:lnTo>
                    <a:pt x="140970" y="0"/>
                  </a:lnTo>
                  <a:lnTo>
                    <a:pt x="140970" y="127"/>
                  </a:lnTo>
                  <a:lnTo>
                    <a:pt x="138430" y="127"/>
                  </a:lnTo>
                  <a:lnTo>
                    <a:pt x="138430" y="1143"/>
                  </a:lnTo>
                  <a:lnTo>
                    <a:pt x="134620" y="1143"/>
                  </a:lnTo>
                  <a:lnTo>
                    <a:pt x="134620" y="2413"/>
                  </a:lnTo>
                  <a:lnTo>
                    <a:pt x="365760" y="2413"/>
                  </a:lnTo>
                  <a:lnTo>
                    <a:pt x="365760" y="1270"/>
                  </a:lnTo>
                  <a:lnTo>
                    <a:pt x="365760" y="1143"/>
                  </a:lnTo>
                  <a:close/>
                </a:path>
                <a:path w="501650" h="429260">
                  <a:moveTo>
                    <a:pt x="369570" y="2667"/>
                  </a:moveTo>
                  <a:lnTo>
                    <a:pt x="132080" y="2667"/>
                  </a:lnTo>
                  <a:lnTo>
                    <a:pt x="132080" y="3683"/>
                  </a:lnTo>
                  <a:lnTo>
                    <a:pt x="369570" y="3683"/>
                  </a:lnTo>
                  <a:lnTo>
                    <a:pt x="369570" y="2667"/>
                  </a:lnTo>
                  <a:close/>
                </a:path>
                <a:path w="501650" h="429260">
                  <a:moveTo>
                    <a:pt x="375920" y="425323"/>
                  </a:moveTo>
                  <a:lnTo>
                    <a:pt x="129540" y="425323"/>
                  </a:lnTo>
                  <a:lnTo>
                    <a:pt x="129540" y="426720"/>
                  </a:lnTo>
                  <a:lnTo>
                    <a:pt x="133350" y="426720"/>
                  </a:lnTo>
                  <a:lnTo>
                    <a:pt x="133350" y="428002"/>
                  </a:lnTo>
                  <a:lnTo>
                    <a:pt x="135890" y="428002"/>
                  </a:lnTo>
                  <a:lnTo>
                    <a:pt x="135890" y="429133"/>
                  </a:lnTo>
                  <a:lnTo>
                    <a:pt x="369570" y="429133"/>
                  </a:lnTo>
                  <a:lnTo>
                    <a:pt x="369570" y="428002"/>
                  </a:lnTo>
                  <a:lnTo>
                    <a:pt x="373367" y="428002"/>
                  </a:lnTo>
                  <a:lnTo>
                    <a:pt x="373367" y="426720"/>
                  </a:lnTo>
                  <a:lnTo>
                    <a:pt x="375920" y="426720"/>
                  </a:lnTo>
                  <a:lnTo>
                    <a:pt x="375920" y="425323"/>
                  </a:lnTo>
                  <a:close/>
                </a:path>
                <a:path w="501650" h="429260">
                  <a:moveTo>
                    <a:pt x="501650" y="120523"/>
                  </a:moveTo>
                  <a:lnTo>
                    <a:pt x="500380" y="120523"/>
                  </a:lnTo>
                  <a:lnTo>
                    <a:pt x="500380" y="117983"/>
                  </a:lnTo>
                  <a:lnTo>
                    <a:pt x="499110" y="117983"/>
                  </a:lnTo>
                  <a:lnTo>
                    <a:pt x="499110" y="115443"/>
                  </a:lnTo>
                  <a:lnTo>
                    <a:pt x="497840" y="115443"/>
                  </a:lnTo>
                  <a:lnTo>
                    <a:pt x="497840" y="117983"/>
                  </a:lnTo>
                  <a:lnTo>
                    <a:pt x="497840" y="120523"/>
                  </a:lnTo>
                  <a:lnTo>
                    <a:pt x="497840" y="125603"/>
                  </a:lnTo>
                  <a:lnTo>
                    <a:pt x="497840" y="311023"/>
                  </a:lnTo>
                  <a:lnTo>
                    <a:pt x="497840" y="313563"/>
                  </a:lnTo>
                  <a:lnTo>
                    <a:pt x="497840" y="316103"/>
                  </a:lnTo>
                  <a:lnTo>
                    <a:pt x="499110" y="316103"/>
                  </a:lnTo>
                  <a:lnTo>
                    <a:pt x="499110" y="313563"/>
                  </a:lnTo>
                  <a:lnTo>
                    <a:pt x="500380" y="313563"/>
                  </a:lnTo>
                  <a:lnTo>
                    <a:pt x="500380" y="311023"/>
                  </a:lnTo>
                  <a:lnTo>
                    <a:pt x="501650" y="311023"/>
                  </a:lnTo>
                  <a:lnTo>
                    <a:pt x="501650" y="125603"/>
                  </a:lnTo>
                  <a:lnTo>
                    <a:pt x="501650" y="120523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221990" y="2943859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29" h="421639">
                  <a:moveTo>
                    <a:pt x="3810" y="107950"/>
                  </a:moveTo>
                  <a:lnTo>
                    <a:pt x="2540" y="107950"/>
                  </a:lnTo>
                  <a:lnTo>
                    <a:pt x="2540" y="110490"/>
                  </a:lnTo>
                  <a:lnTo>
                    <a:pt x="1270" y="110490"/>
                  </a:lnTo>
                  <a:lnTo>
                    <a:pt x="1270" y="111760"/>
                  </a:lnTo>
                  <a:lnTo>
                    <a:pt x="0" y="111760"/>
                  </a:lnTo>
                  <a:lnTo>
                    <a:pt x="0" y="12192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121920"/>
                  </a:lnTo>
                  <a:lnTo>
                    <a:pt x="3810" y="111760"/>
                  </a:lnTo>
                  <a:lnTo>
                    <a:pt x="3810" y="110490"/>
                  </a:lnTo>
                  <a:lnTo>
                    <a:pt x="3810" y="107950"/>
                  </a:lnTo>
                  <a:close/>
                </a:path>
                <a:path w="494029" h="421639">
                  <a:moveTo>
                    <a:pt x="119380" y="3810"/>
                  </a:moveTo>
                  <a:lnTo>
                    <a:pt x="116840" y="3810"/>
                  </a:lnTo>
                  <a:lnTo>
                    <a:pt x="116840" y="3937"/>
                  </a:lnTo>
                  <a:lnTo>
                    <a:pt x="119380" y="3937"/>
                  </a:lnTo>
                  <a:lnTo>
                    <a:pt x="119380" y="3810"/>
                  </a:lnTo>
                  <a:close/>
                </a:path>
                <a:path w="494029" h="421639">
                  <a:moveTo>
                    <a:pt x="374650" y="2794"/>
                  </a:moveTo>
                  <a:lnTo>
                    <a:pt x="372110" y="2794"/>
                  </a:lnTo>
                  <a:lnTo>
                    <a:pt x="372110" y="1270"/>
                  </a:lnTo>
                  <a:lnTo>
                    <a:pt x="368300" y="1270"/>
                  </a:lnTo>
                  <a:lnTo>
                    <a:pt x="368300" y="254"/>
                  </a:lnTo>
                  <a:lnTo>
                    <a:pt x="368300" y="0"/>
                  </a:lnTo>
                  <a:lnTo>
                    <a:pt x="365760" y="0"/>
                  </a:lnTo>
                  <a:lnTo>
                    <a:pt x="124460" y="0"/>
                  </a:lnTo>
                  <a:lnTo>
                    <a:pt x="124460" y="1270"/>
                  </a:lnTo>
                  <a:lnTo>
                    <a:pt x="121920" y="1270"/>
                  </a:lnTo>
                  <a:lnTo>
                    <a:pt x="121920" y="2794"/>
                  </a:lnTo>
                  <a:lnTo>
                    <a:pt x="119380" y="2794"/>
                  </a:lnTo>
                  <a:lnTo>
                    <a:pt x="119380" y="3810"/>
                  </a:lnTo>
                  <a:lnTo>
                    <a:pt x="374650" y="3810"/>
                  </a:lnTo>
                  <a:lnTo>
                    <a:pt x="374650" y="2794"/>
                  </a:lnTo>
                  <a:close/>
                </a:path>
                <a:path w="494029" h="421639">
                  <a:moveTo>
                    <a:pt x="381000" y="417957"/>
                  </a:moveTo>
                  <a:lnTo>
                    <a:pt x="116840" y="417957"/>
                  </a:lnTo>
                  <a:lnTo>
                    <a:pt x="116840" y="419227"/>
                  </a:lnTo>
                  <a:lnTo>
                    <a:pt x="118110" y="419227"/>
                  </a:lnTo>
                  <a:lnTo>
                    <a:pt x="118110" y="420497"/>
                  </a:lnTo>
                  <a:lnTo>
                    <a:pt x="121920" y="420497"/>
                  </a:lnTo>
                  <a:lnTo>
                    <a:pt x="121920" y="421640"/>
                  </a:lnTo>
                  <a:lnTo>
                    <a:pt x="375920" y="421640"/>
                  </a:lnTo>
                  <a:lnTo>
                    <a:pt x="375920" y="420497"/>
                  </a:lnTo>
                  <a:lnTo>
                    <a:pt x="378460" y="420497"/>
                  </a:lnTo>
                  <a:lnTo>
                    <a:pt x="378460" y="419227"/>
                  </a:lnTo>
                  <a:lnTo>
                    <a:pt x="381000" y="419227"/>
                  </a:lnTo>
                  <a:lnTo>
                    <a:pt x="381000" y="417957"/>
                  </a:lnTo>
                  <a:close/>
                </a:path>
                <a:path w="494029" h="421639">
                  <a:moveTo>
                    <a:pt x="494030" y="109220"/>
                  </a:moveTo>
                  <a:lnTo>
                    <a:pt x="492760" y="109220"/>
                  </a:lnTo>
                  <a:lnTo>
                    <a:pt x="492760" y="107950"/>
                  </a:lnTo>
                  <a:lnTo>
                    <a:pt x="491490" y="107950"/>
                  </a:lnTo>
                  <a:lnTo>
                    <a:pt x="491490" y="105410"/>
                  </a:lnTo>
                  <a:lnTo>
                    <a:pt x="490220" y="105410"/>
                  </a:lnTo>
                  <a:lnTo>
                    <a:pt x="490220" y="107950"/>
                  </a:lnTo>
                  <a:lnTo>
                    <a:pt x="490220" y="109220"/>
                  </a:lnTo>
                  <a:lnTo>
                    <a:pt x="490220" y="121920"/>
                  </a:lnTo>
                  <a:lnTo>
                    <a:pt x="490220" y="313690"/>
                  </a:lnTo>
                  <a:lnTo>
                    <a:pt x="490220" y="316230"/>
                  </a:lnTo>
                  <a:lnTo>
                    <a:pt x="490220" y="318770"/>
                  </a:lnTo>
                  <a:lnTo>
                    <a:pt x="491490" y="318770"/>
                  </a:lnTo>
                  <a:lnTo>
                    <a:pt x="491490" y="316230"/>
                  </a:lnTo>
                  <a:lnTo>
                    <a:pt x="492760" y="316230"/>
                  </a:lnTo>
                  <a:lnTo>
                    <a:pt x="492760" y="313690"/>
                  </a:lnTo>
                  <a:lnTo>
                    <a:pt x="494030" y="313690"/>
                  </a:lnTo>
                  <a:lnTo>
                    <a:pt x="494030" y="121920"/>
                  </a:lnTo>
                  <a:lnTo>
                    <a:pt x="494030" y="109220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3225800" y="2947669"/>
              <a:ext cx="486409" cy="414655"/>
            </a:xfrm>
            <a:custGeom>
              <a:avLst/>
              <a:gdLst/>
              <a:ahLst/>
              <a:cxnLst/>
              <a:rect l="l" t="t" r="r" b="b"/>
              <a:pathLst>
                <a:path w="486410" h="414654">
                  <a:moveTo>
                    <a:pt x="2540" y="99060"/>
                  </a:moveTo>
                  <a:lnTo>
                    <a:pt x="1270" y="99060"/>
                  </a:lnTo>
                  <a:lnTo>
                    <a:pt x="1270" y="101600"/>
                  </a:lnTo>
                  <a:lnTo>
                    <a:pt x="0" y="101600"/>
                  </a:lnTo>
                  <a:lnTo>
                    <a:pt x="0" y="118110"/>
                  </a:lnTo>
                  <a:lnTo>
                    <a:pt x="0" y="317500"/>
                  </a:lnTo>
                  <a:lnTo>
                    <a:pt x="2540" y="317500"/>
                  </a:lnTo>
                  <a:lnTo>
                    <a:pt x="2540" y="118110"/>
                  </a:lnTo>
                  <a:lnTo>
                    <a:pt x="2540" y="101600"/>
                  </a:lnTo>
                  <a:lnTo>
                    <a:pt x="2540" y="99060"/>
                  </a:lnTo>
                  <a:close/>
                </a:path>
                <a:path w="486410" h="414654">
                  <a:moveTo>
                    <a:pt x="374650" y="0"/>
                  </a:moveTo>
                  <a:lnTo>
                    <a:pt x="113030" y="0"/>
                  </a:lnTo>
                  <a:lnTo>
                    <a:pt x="113030" y="1270"/>
                  </a:lnTo>
                  <a:lnTo>
                    <a:pt x="374650" y="1270"/>
                  </a:lnTo>
                  <a:lnTo>
                    <a:pt x="374650" y="0"/>
                  </a:lnTo>
                  <a:close/>
                </a:path>
                <a:path w="486410" h="414654">
                  <a:moveTo>
                    <a:pt x="378460" y="2540"/>
                  </a:moveTo>
                  <a:lnTo>
                    <a:pt x="375907" y="2540"/>
                  </a:lnTo>
                  <a:lnTo>
                    <a:pt x="375907" y="1524"/>
                  </a:lnTo>
                  <a:lnTo>
                    <a:pt x="110490" y="1524"/>
                  </a:lnTo>
                  <a:lnTo>
                    <a:pt x="110490" y="2540"/>
                  </a:lnTo>
                  <a:lnTo>
                    <a:pt x="107950" y="2540"/>
                  </a:lnTo>
                  <a:lnTo>
                    <a:pt x="107950" y="3810"/>
                  </a:lnTo>
                  <a:lnTo>
                    <a:pt x="378460" y="3810"/>
                  </a:lnTo>
                  <a:lnTo>
                    <a:pt x="378460" y="2794"/>
                  </a:lnTo>
                  <a:lnTo>
                    <a:pt x="378460" y="2540"/>
                  </a:lnTo>
                  <a:close/>
                </a:path>
                <a:path w="486410" h="414654">
                  <a:moveTo>
                    <a:pt x="383540" y="410222"/>
                  </a:moveTo>
                  <a:lnTo>
                    <a:pt x="105410" y="410222"/>
                  </a:lnTo>
                  <a:lnTo>
                    <a:pt x="105410" y="411492"/>
                  </a:lnTo>
                  <a:lnTo>
                    <a:pt x="107950" y="411492"/>
                  </a:lnTo>
                  <a:lnTo>
                    <a:pt x="107950" y="412750"/>
                  </a:lnTo>
                  <a:lnTo>
                    <a:pt x="110490" y="412750"/>
                  </a:lnTo>
                  <a:lnTo>
                    <a:pt x="110490" y="414032"/>
                  </a:lnTo>
                  <a:lnTo>
                    <a:pt x="379730" y="414032"/>
                  </a:lnTo>
                  <a:lnTo>
                    <a:pt x="379730" y="412750"/>
                  </a:lnTo>
                  <a:lnTo>
                    <a:pt x="381000" y="412750"/>
                  </a:lnTo>
                  <a:lnTo>
                    <a:pt x="381000" y="411492"/>
                  </a:lnTo>
                  <a:lnTo>
                    <a:pt x="383540" y="411492"/>
                  </a:lnTo>
                  <a:lnTo>
                    <a:pt x="383540" y="410222"/>
                  </a:lnTo>
                  <a:close/>
                </a:path>
                <a:path w="486410" h="414654">
                  <a:moveTo>
                    <a:pt x="485140" y="96520"/>
                  </a:moveTo>
                  <a:lnTo>
                    <a:pt x="483870" y="96520"/>
                  </a:lnTo>
                  <a:lnTo>
                    <a:pt x="483870" y="99060"/>
                  </a:lnTo>
                  <a:lnTo>
                    <a:pt x="485140" y="99060"/>
                  </a:lnTo>
                  <a:lnTo>
                    <a:pt x="485140" y="96520"/>
                  </a:lnTo>
                  <a:close/>
                </a:path>
                <a:path w="486410" h="414654">
                  <a:moveTo>
                    <a:pt x="486410" y="99072"/>
                  </a:moveTo>
                  <a:lnTo>
                    <a:pt x="483870" y="99072"/>
                  </a:lnTo>
                  <a:lnTo>
                    <a:pt x="483870" y="118110"/>
                  </a:lnTo>
                  <a:lnTo>
                    <a:pt x="483870" y="320040"/>
                  </a:lnTo>
                  <a:lnTo>
                    <a:pt x="486410" y="320040"/>
                  </a:lnTo>
                  <a:lnTo>
                    <a:pt x="486410" y="118110"/>
                  </a:lnTo>
                  <a:lnTo>
                    <a:pt x="486410" y="99072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232150" y="2951479"/>
              <a:ext cx="474980" cy="88900"/>
            </a:xfrm>
            <a:custGeom>
              <a:avLst/>
              <a:gdLst/>
              <a:ahLst/>
              <a:cxnLst/>
              <a:rect l="l" t="t" r="r" b="b"/>
              <a:pathLst>
                <a:path w="474979" h="88900">
                  <a:moveTo>
                    <a:pt x="1270" y="87630"/>
                  </a:moveTo>
                  <a:lnTo>
                    <a:pt x="0" y="87630"/>
                  </a:lnTo>
                  <a:lnTo>
                    <a:pt x="0" y="88900"/>
                  </a:lnTo>
                  <a:lnTo>
                    <a:pt x="1270" y="88900"/>
                  </a:lnTo>
                  <a:lnTo>
                    <a:pt x="1270" y="87630"/>
                  </a:lnTo>
                  <a:close/>
                </a:path>
                <a:path w="474979" h="88900">
                  <a:moveTo>
                    <a:pt x="379730" y="2540"/>
                  </a:moveTo>
                  <a:lnTo>
                    <a:pt x="377190" y="2540"/>
                  </a:lnTo>
                  <a:lnTo>
                    <a:pt x="377190" y="1524"/>
                  </a:lnTo>
                  <a:lnTo>
                    <a:pt x="374650" y="1524"/>
                  </a:lnTo>
                  <a:lnTo>
                    <a:pt x="374650" y="0"/>
                  </a:lnTo>
                  <a:lnTo>
                    <a:pt x="99060" y="0"/>
                  </a:lnTo>
                  <a:lnTo>
                    <a:pt x="99060" y="1524"/>
                  </a:lnTo>
                  <a:lnTo>
                    <a:pt x="96520" y="1524"/>
                  </a:lnTo>
                  <a:lnTo>
                    <a:pt x="96520" y="2540"/>
                  </a:lnTo>
                  <a:lnTo>
                    <a:pt x="93967" y="2540"/>
                  </a:lnTo>
                  <a:lnTo>
                    <a:pt x="93967" y="3810"/>
                  </a:lnTo>
                  <a:lnTo>
                    <a:pt x="379730" y="3810"/>
                  </a:lnTo>
                  <a:lnTo>
                    <a:pt x="379730" y="2667"/>
                  </a:lnTo>
                  <a:lnTo>
                    <a:pt x="379730" y="2540"/>
                  </a:lnTo>
                  <a:close/>
                </a:path>
                <a:path w="474979" h="88900">
                  <a:moveTo>
                    <a:pt x="474980" y="87630"/>
                  </a:moveTo>
                  <a:lnTo>
                    <a:pt x="473710" y="87630"/>
                  </a:lnTo>
                  <a:lnTo>
                    <a:pt x="473710" y="86614"/>
                  </a:lnTo>
                  <a:lnTo>
                    <a:pt x="472440" y="86614"/>
                  </a:lnTo>
                  <a:lnTo>
                    <a:pt x="472440" y="87630"/>
                  </a:lnTo>
                  <a:lnTo>
                    <a:pt x="472440" y="88900"/>
                  </a:lnTo>
                  <a:lnTo>
                    <a:pt x="474980" y="88900"/>
                  </a:lnTo>
                  <a:lnTo>
                    <a:pt x="474980" y="8763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230880" y="3040380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39">
                  <a:moveTo>
                    <a:pt x="0" y="0"/>
                  </a:moveTo>
                  <a:lnTo>
                    <a:pt x="0" y="231140"/>
                  </a:lnTo>
                </a:path>
              </a:pathLst>
            </a:custGeom>
            <a:ln w="5080">
              <a:solidFill>
                <a:srgbClr val="72A5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3232150" y="3040379"/>
              <a:ext cx="477520" cy="318135"/>
            </a:xfrm>
            <a:custGeom>
              <a:avLst/>
              <a:gdLst/>
              <a:ahLst/>
              <a:cxnLst/>
              <a:rect l="l" t="t" r="r" b="b"/>
              <a:pathLst>
                <a:path w="477520" h="318135">
                  <a:moveTo>
                    <a:pt x="1270" y="231140"/>
                  </a:moveTo>
                  <a:lnTo>
                    <a:pt x="0" y="231140"/>
                  </a:lnTo>
                  <a:lnTo>
                    <a:pt x="0" y="232410"/>
                  </a:lnTo>
                  <a:lnTo>
                    <a:pt x="1270" y="232410"/>
                  </a:lnTo>
                  <a:lnTo>
                    <a:pt x="1270" y="231140"/>
                  </a:lnTo>
                  <a:close/>
                </a:path>
                <a:path w="477520" h="318135">
                  <a:moveTo>
                    <a:pt x="383540" y="313690"/>
                  </a:moveTo>
                  <a:lnTo>
                    <a:pt x="92710" y="313690"/>
                  </a:lnTo>
                  <a:lnTo>
                    <a:pt x="92710" y="315099"/>
                  </a:lnTo>
                  <a:lnTo>
                    <a:pt x="95250" y="315099"/>
                  </a:lnTo>
                  <a:lnTo>
                    <a:pt x="95250" y="316230"/>
                  </a:lnTo>
                  <a:lnTo>
                    <a:pt x="96520" y="316230"/>
                  </a:lnTo>
                  <a:lnTo>
                    <a:pt x="96520" y="317512"/>
                  </a:lnTo>
                  <a:lnTo>
                    <a:pt x="379730" y="317512"/>
                  </a:lnTo>
                  <a:lnTo>
                    <a:pt x="379730" y="316230"/>
                  </a:lnTo>
                  <a:lnTo>
                    <a:pt x="382270" y="316230"/>
                  </a:lnTo>
                  <a:lnTo>
                    <a:pt x="382270" y="315099"/>
                  </a:lnTo>
                  <a:lnTo>
                    <a:pt x="383540" y="315099"/>
                  </a:lnTo>
                  <a:lnTo>
                    <a:pt x="383540" y="313690"/>
                  </a:lnTo>
                  <a:close/>
                </a:path>
                <a:path w="477520" h="318135">
                  <a:moveTo>
                    <a:pt x="477520" y="6362"/>
                  </a:moveTo>
                  <a:lnTo>
                    <a:pt x="472440" y="6362"/>
                  </a:lnTo>
                  <a:lnTo>
                    <a:pt x="472440" y="25400"/>
                  </a:lnTo>
                  <a:lnTo>
                    <a:pt x="472427" y="231140"/>
                  </a:lnTo>
                  <a:lnTo>
                    <a:pt x="472440" y="232410"/>
                  </a:lnTo>
                  <a:lnTo>
                    <a:pt x="472440" y="233680"/>
                  </a:lnTo>
                  <a:lnTo>
                    <a:pt x="473710" y="233680"/>
                  </a:lnTo>
                  <a:lnTo>
                    <a:pt x="473710" y="232410"/>
                  </a:lnTo>
                  <a:lnTo>
                    <a:pt x="474980" y="232410"/>
                  </a:lnTo>
                  <a:lnTo>
                    <a:pt x="474980" y="231140"/>
                  </a:lnTo>
                  <a:lnTo>
                    <a:pt x="477520" y="231140"/>
                  </a:lnTo>
                  <a:lnTo>
                    <a:pt x="477520" y="25400"/>
                  </a:lnTo>
                  <a:lnTo>
                    <a:pt x="477520" y="6362"/>
                  </a:lnTo>
                  <a:close/>
                </a:path>
                <a:path w="477520" h="318135">
                  <a:moveTo>
                    <a:pt x="477520" y="2540"/>
                  </a:moveTo>
                  <a:lnTo>
                    <a:pt x="476250" y="2540"/>
                  </a:lnTo>
                  <a:lnTo>
                    <a:pt x="476250" y="0"/>
                  </a:lnTo>
                  <a:lnTo>
                    <a:pt x="472440" y="0"/>
                  </a:lnTo>
                  <a:lnTo>
                    <a:pt x="472440" y="2540"/>
                  </a:lnTo>
                  <a:lnTo>
                    <a:pt x="472440" y="6350"/>
                  </a:lnTo>
                  <a:lnTo>
                    <a:pt x="477520" y="6350"/>
                  </a:lnTo>
                  <a:lnTo>
                    <a:pt x="477520" y="254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233407" y="2955416"/>
              <a:ext cx="471805" cy="398780"/>
            </a:xfrm>
            <a:custGeom>
              <a:avLst/>
              <a:gdLst/>
              <a:ahLst/>
              <a:cxnLst/>
              <a:rect l="l" t="t" r="r" b="b"/>
              <a:pathLst>
                <a:path w="471804" h="398779">
                  <a:moveTo>
                    <a:pt x="2552" y="91325"/>
                  </a:moveTo>
                  <a:lnTo>
                    <a:pt x="12" y="91325"/>
                  </a:lnTo>
                  <a:lnTo>
                    <a:pt x="12" y="110363"/>
                  </a:lnTo>
                  <a:lnTo>
                    <a:pt x="0" y="321183"/>
                  </a:lnTo>
                  <a:lnTo>
                    <a:pt x="2552" y="321183"/>
                  </a:lnTo>
                  <a:lnTo>
                    <a:pt x="2552" y="110363"/>
                  </a:lnTo>
                  <a:lnTo>
                    <a:pt x="2552" y="91325"/>
                  </a:lnTo>
                  <a:close/>
                </a:path>
                <a:path w="471804" h="398779">
                  <a:moveTo>
                    <a:pt x="2552" y="84975"/>
                  </a:moveTo>
                  <a:lnTo>
                    <a:pt x="12" y="84975"/>
                  </a:lnTo>
                  <a:lnTo>
                    <a:pt x="12" y="91313"/>
                  </a:lnTo>
                  <a:lnTo>
                    <a:pt x="2552" y="91313"/>
                  </a:lnTo>
                  <a:lnTo>
                    <a:pt x="2552" y="84975"/>
                  </a:lnTo>
                  <a:close/>
                </a:path>
                <a:path w="471804" h="398779">
                  <a:moveTo>
                    <a:pt x="2552" y="83947"/>
                  </a:moveTo>
                  <a:lnTo>
                    <a:pt x="12" y="83947"/>
                  </a:lnTo>
                  <a:lnTo>
                    <a:pt x="12" y="84963"/>
                  </a:lnTo>
                  <a:lnTo>
                    <a:pt x="2552" y="84963"/>
                  </a:lnTo>
                  <a:lnTo>
                    <a:pt x="2552" y="83947"/>
                  </a:lnTo>
                  <a:close/>
                </a:path>
                <a:path w="471804" h="398779">
                  <a:moveTo>
                    <a:pt x="2552" y="79883"/>
                  </a:moveTo>
                  <a:lnTo>
                    <a:pt x="1282" y="79883"/>
                  </a:lnTo>
                  <a:lnTo>
                    <a:pt x="1282" y="82423"/>
                  </a:lnTo>
                  <a:lnTo>
                    <a:pt x="12" y="82423"/>
                  </a:lnTo>
                  <a:lnTo>
                    <a:pt x="12" y="83693"/>
                  </a:lnTo>
                  <a:lnTo>
                    <a:pt x="2552" y="83693"/>
                  </a:lnTo>
                  <a:lnTo>
                    <a:pt x="2552" y="82423"/>
                  </a:lnTo>
                  <a:lnTo>
                    <a:pt x="2552" y="79883"/>
                  </a:lnTo>
                  <a:close/>
                </a:path>
                <a:path w="471804" h="398779">
                  <a:moveTo>
                    <a:pt x="386092" y="2413"/>
                  </a:moveTo>
                  <a:lnTo>
                    <a:pt x="383552" y="2413"/>
                  </a:lnTo>
                  <a:lnTo>
                    <a:pt x="383552" y="1397"/>
                  </a:lnTo>
                  <a:lnTo>
                    <a:pt x="383552" y="1143"/>
                  </a:lnTo>
                  <a:lnTo>
                    <a:pt x="381000" y="1143"/>
                  </a:lnTo>
                  <a:lnTo>
                    <a:pt x="381000" y="127"/>
                  </a:lnTo>
                  <a:lnTo>
                    <a:pt x="378472" y="127"/>
                  </a:lnTo>
                  <a:lnTo>
                    <a:pt x="378472" y="0"/>
                  </a:lnTo>
                  <a:lnTo>
                    <a:pt x="92710" y="0"/>
                  </a:lnTo>
                  <a:lnTo>
                    <a:pt x="92710" y="127"/>
                  </a:lnTo>
                  <a:lnTo>
                    <a:pt x="90182" y="127"/>
                  </a:lnTo>
                  <a:lnTo>
                    <a:pt x="90182" y="1143"/>
                  </a:lnTo>
                  <a:lnTo>
                    <a:pt x="87642" y="1143"/>
                  </a:lnTo>
                  <a:lnTo>
                    <a:pt x="87642" y="2413"/>
                  </a:lnTo>
                  <a:lnTo>
                    <a:pt x="85102" y="2413"/>
                  </a:lnTo>
                  <a:lnTo>
                    <a:pt x="85102" y="3810"/>
                  </a:lnTo>
                  <a:lnTo>
                    <a:pt x="386092" y="3810"/>
                  </a:lnTo>
                  <a:lnTo>
                    <a:pt x="386092" y="2413"/>
                  </a:lnTo>
                  <a:close/>
                </a:path>
                <a:path w="471804" h="398779">
                  <a:moveTo>
                    <a:pt x="388632" y="394843"/>
                  </a:moveTo>
                  <a:lnTo>
                    <a:pt x="83832" y="394843"/>
                  </a:lnTo>
                  <a:lnTo>
                    <a:pt x="83832" y="396240"/>
                  </a:lnTo>
                  <a:lnTo>
                    <a:pt x="86360" y="396240"/>
                  </a:lnTo>
                  <a:lnTo>
                    <a:pt x="86360" y="397383"/>
                  </a:lnTo>
                  <a:lnTo>
                    <a:pt x="88912" y="397383"/>
                  </a:lnTo>
                  <a:lnTo>
                    <a:pt x="88912" y="398653"/>
                  </a:lnTo>
                  <a:lnTo>
                    <a:pt x="384822" y="398653"/>
                  </a:lnTo>
                  <a:lnTo>
                    <a:pt x="384822" y="397383"/>
                  </a:lnTo>
                  <a:lnTo>
                    <a:pt x="387350" y="397383"/>
                  </a:lnTo>
                  <a:lnTo>
                    <a:pt x="387350" y="396240"/>
                  </a:lnTo>
                  <a:lnTo>
                    <a:pt x="388632" y="396240"/>
                  </a:lnTo>
                  <a:lnTo>
                    <a:pt x="388632" y="394843"/>
                  </a:lnTo>
                  <a:close/>
                </a:path>
                <a:path w="471804" h="398779">
                  <a:moveTo>
                    <a:pt x="471182" y="91325"/>
                  </a:moveTo>
                  <a:lnTo>
                    <a:pt x="468642" y="91325"/>
                  </a:lnTo>
                  <a:lnTo>
                    <a:pt x="468642" y="110363"/>
                  </a:lnTo>
                  <a:lnTo>
                    <a:pt x="468642" y="322453"/>
                  </a:lnTo>
                  <a:lnTo>
                    <a:pt x="471182" y="322453"/>
                  </a:lnTo>
                  <a:lnTo>
                    <a:pt x="471182" y="110363"/>
                  </a:lnTo>
                  <a:lnTo>
                    <a:pt x="471182" y="91325"/>
                  </a:lnTo>
                  <a:close/>
                </a:path>
                <a:path w="471804" h="398779">
                  <a:moveTo>
                    <a:pt x="471182" y="84975"/>
                  </a:moveTo>
                  <a:lnTo>
                    <a:pt x="468642" y="84975"/>
                  </a:lnTo>
                  <a:lnTo>
                    <a:pt x="468642" y="91313"/>
                  </a:lnTo>
                  <a:lnTo>
                    <a:pt x="471182" y="91313"/>
                  </a:lnTo>
                  <a:lnTo>
                    <a:pt x="471182" y="84975"/>
                  </a:lnTo>
                  <a:close/>
                </a:path>
                <a:path w="471804" h="398779">
                  <a:moveTo>
                    <a:pt x="471182" y="83947"/>
                  </a:moveTo>
                  <a:lnTo>
                    <a:pt x="468642" y="83947"/>
                  </a:lnTo>
                  <a:lnTo>
                    <a:pt x="468642" y="84963"/>
                  </a:lnTo>
                  <a:lnTo>
                    <a:pt x="471182" y="84963"/>
                  </a:lnTo>
                  <a:lnTo>
                    <a:pt x="471182" y="83947"/>
                  </a:lnTo>
                  <a:close/>
                </a:path>
                <a:path w="471804" h="398779">
                  <a:moveTo>
                    <a:pt x="471182" y="79883"/>
                  </a:moveTo>
                  <a:lnTo>
                    <a:pt x="469912" y="79883"/>
                  </a:lnTo>
                  <a:lnTo>
                    <a:pt x="469912" y="78613"/>
                  </a:lnTo>
                  <a:lnTo>
                    <a:pt x="468642" y="78613"/>
                  </a:lnTo>
                  <a:lnTo>
                    <a:pt x="468642" y="79883"/>
                  </a:lnTo>
                  <a:lnTo>
                    <a:pt x="468642" y="83693"/>
                  </a:lnTo>
                  <a:lnTo>
                    <a:pt x="471182" y="83693"/>
                  </a:lnTo>
                  <a:lnTo>
                    <a:pt x="471182" y="79883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235960" y="2959226"/>
              <a:ext cx="466090" cy="391160"/>
            </a:xfrm>
            <a:custGeom>
              <a:avLst/>
              <a:gdLst/>
              <a:ahLst/>
              <a:cxnLst/>
              <a:rect l="l" t="t" r="r" b="b"/>
              <a:pathLst>
                <a:path w="466089" h="391160">
                  <a:moveTo>
                    <a:pt x="3810" y="87515"/>
                  </a:moveTo>
                  <a:lnTo>
                    <a:pt x="0" y="87515"/>
                  </a:lnTo>
                  <a:lnTo>
                    <a:pt x="0" y="106553"/>
                  </a:lnTo>
                  <a:lnTo>
                    <a:pt x="0" y="322453"/>
                  </a:lnTo>
                  <a:lnTo>
                    <a:pt x="3810" y="322453"/>
                  </a:lnTo>
                  <a:lnTo>
                    <a:pt x="3810" y="106553"/>
                  </a:lnTo>
                  <a:lnTo>
                    <a:pt x="3810" y="87515"/>
                  </a:lnTo>
                  <a:close/>
                </a:path>
                <a:path w="466089" h="391160">
                  <a:moveTo>
                    <a:pt x="3810" y="81165"/>
                  </a:moveTo>
                  <a:lnTo>
                    <a:pt x="0" y="81165"/>
                  </a:lnTo>
                  <a:lnTo>
                    <a:pt x="0" y="87503"/>
                  </a:lnTo>
                  <a:lnTo>
                    <a:pt x="3810" y="87503"/>
                  </a:lnTo>
                  <a:lnTo>
                    <a:pt x="3810" y="81165"/>
                  </a:lnTo>
                  <a:close/>
                </a:path>
                <a:path w="466089" h="391160">
                  <a:moveTo>
                    <a:pt x="3810" y="80010"/>
                  </a:moveTo>
                  <a:lnTo>
                    <a:pt x="0" y="80010"/>
                  </a:lnTo>
                  <a:lnTo>
                    <a:pt x="0" y="81153"/>
                  </a:lnTo>
                  <a:lnTo>
                    <a:pt x="3810" y="81153"/>
                  </a:lnTo>
                  <a:lnTo>
                    <a:pt x="3810" y="80010"/>
                  </a:lnTo>
                  <a:close/>
                </a:path>
                <a:path w="466089" h="391160">
                  <a:moveTo>
                    <a:pt x="3810" y="71247"/>
                  </a:moveTo>
                  <a:lnTo>
                    <a:pt x="2540" y="71247"/>
                  </a:lnTo>
                  <a:lnTo>
                    <a:pt x="2540" y="73533"/>
                  </a:lnTo>
                  <a:lnTo>
                    <a:pt x="1270" y="73533"/>
                  </a:lnTo>
                  <a:lnTo>
                    <a:pt x="1270" y="74803"/>
                  </a:lnTo>
                  <a:lnTo>
                    <a:pt x="0" y="74803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74803"/>
                  </a:lnTo>
                  <a:lnTo>
                    <a:pt x="3810" y="73533"/>
                  </a:lnTo>
                  <a:lnTo>
                    <a:pt x="3810" y="71247"/>
                  </a:lnTo>
                  <a:close/>
                </a:path>
                <a:path w="466089" h="391160">
                  <a:moveTo>
                    <a:pt x="77457" y="3683"/>
                  </a:moveTo>
                  <a:lnTo>
                    <a:pt x="74930" y="3683"/>
                  </a:lnTo>
                  <a:lnTo>
                    <a:pt x="74930" y="3810"/>
                  </a:lnTo>
                  <a:lnTo>
                    <a:pt x="77457" y="3810"/>
                  </a:lnTo>
                  <a:lnTo>
                    <a:pt x="77457" y="3683"/>
                  </a:lnTo>
                  <a:close/>
                </a:path>
                <a:path w="466089" h="391160">
                  <a:moveTo>
                    <a:pt x="388620" y="1143"/>
                  </a:moveTo>
                  <a:lnTo>
                    <a:pt x="387350" y="1143"/>
                  </a:lnTo>
                  <a:lnTo>
                    <a:pt x="387350" y="127"/>
                  </a:lnTo>
                  <a:lnTo>
                    <a:pt x="383540" y="127"/>
                  </a:lnTo>
                  <a:lnTo>
                    <a:pt x="383540" y="0"/>
                  </a:lnTo>
                  <a:lnTo>
                    <a:pt x="82550" y="0"/>
                  </a:lnTo>
                  <a:lnTo>
                    <a:pt x="82550" y="127"/>
                  </a:lnTo>
                  <a:lnTo>
                    <a:pt x="81280" y="127"/>
                  </a:lnTo>
                  <a:lnTo>
                    <a:pt x="81280" y="1143"/>
                  </a:lnTo>
                  <a:lnTo>
                    <a:pt x="78740" y="1143"/>
                  </a:lnTo>
                  <a:lnTo>
                    <a:pt x="78740" y="2413"/>
                  </a:lnTo>
                  <a:lnTo>
                    <a:pt x="388620" y="2413"/>
                  </a:lnTo>
                  <a:lnTo>
                    <a:pt x="388620" y="1397"/>
                  </a:lnTo>
                  <a:lnTo>
                    <a:pt x="388620" y="1270"/>
                  </a:lnTo>
                  <a:lnTo>
                    <a:pt x="388620" y="1143"/>
                  </a:lnTo>
                  <a:close/>
                </a:path>
                <a:path w="466089" h="391160">
                  <a:moveTo>
                    <a:pt x="391147" y="388620"/>
                  </a:moveTo>
                  <a:lnTo>
                    <a:pt x="77457" y="388620"/>
                  </a:lnTo>
                  <a:lnTo>
                    <a:pt x="77457" y="389902"/>
                  </a:lnTo>
                  <a:lnTo>
                    <a:pt x="80010" y="389902"/>
                  </a:lnTo>
                  <a:lnTo>
                    <a:pt x="80010" y="391033"/>
                  </a:lnTo>
                  <a:lnTo>
                    <a:pt x="388620" y="391033"/>
                  </a:lnTo>
                  <a:lnTo>
                    <a:pt x="388620" y="389902"/>
                  </a:lnTo>
                  <a:lnTo>
                    <a:pt x="391147" y="389902"/>
                  </a:lnTo>
                  <a:lnTo>
                    <a:pt x="391147" y="388620"/>
                  </a:lnTo>
                  <a:close/>
                </a:path>
                <a:path w="466089" h="391160">
                  <a:moveTo>
                    <a:pt x="391147" y="2667"/>
                  </a:moveTo>
                  <a:lnTo>
                    <a:pt x="77457" y="2667"/>
                  </a:lnTo>
                  <a:lnTo>
                    <a:pt x="77457" y="3683"/>
                  </a:lnTo>
                  <a:lnTo>
                    <a:pt x="391147" y="3683"/>
                  </a:lnTo>
                  <a:lnTo>
                    <a:pt x="391147" y="2667"/>
                  </a:lnTo>
                  <a:close/>
                </a:path>
                <a:path w="466089" h="391160">
                  <a:moveTo>
                    <a:pt x="466090" y="87515"/>
                  </a:moveTo>
                  <a:lnTo>
                    <a:pt x="462280" y="87515"/>
                  </a:lnTo>
                  <a:lnTo>
                    <a:pt x="462280" y="106553"/>
                  </a:lnTo>
                  <a:lnTo>
                    <a:pt x="462267" y="322453"/>
                  </a:lnTo>
                  <a:lnTo>
                    <a:pt x="462280" y="323723"/>
                  </a:lnTo>
                  <a:lnTo>
                    <a:pt x="463550" y="323723"/>
                  </a:lnTo>
                  <a:lnTo>
                    <a:pt x="463550" y="322453"/>
                  </a:lnTo>
                  <a:lnTo>
                    <a:pt x="466090" y="322453"/>
                  </a:lnTo>
                  <a:lnTo>
                    <a:pt x="466090" y="106553"/>
                  </a:lnTo>
                  <a:lnTo>
                    <a:pt x="466090" y="87515"/>
                  </a:lnTo>
                  <a:close/>
                </a:path>
                <a:path w="466089" h="391160">
                  <a:moveTo>
                    <a:pt x="466090" y="81165"/>
                  </a:moveTo>
                  <a:lnTo>
                    <a:pt x="462280" y="81165"/>
                  </a:lnTo>
                  <a:lnTo>
                    <a:pt x="462280" y="87503"/>
                  </a:lnTo>
                  <a:lnTo>
                    <a:pt x="466090" y="87503"/>
                  </a:lnTo>
                  <a:lnTo>
                    <a:pt x="466090" y="81165"/>
                  </a:lnTo>
                  <a:close/>
                </a:path>
                <a:path w="466089" h="391160">
                  <a:moveTo>
                    <a:pt x="466090" y="80010"/>
                  </a:moveTo>
                  <a:lnTo>
                    <a:pt x="462280" y="80010"/>
                  </a:lnTo>
                  <a:lnTo>
                    <a:pt x="462280" y="81153"/>
                  </a:lnTo>
                  <a:lnTo>
                    <a:pt x="466090" y="81153"/>
                  </a:lnTo>
                  <a:lnTo>
                    <a:pt x="466090" y="80010"/>
                  </a:lnTo>
                  <a:close/>
                </a:path>
                <a:path w="466089" h="391160">
                  <a:moveTo>
                    <a:pt x="466090" y="73533"/>
                  </a:moveTo>
                  <a:lnTo>
                    <a:pt x="464820" y="73533"/>
                  </a:lnTo>
                  <a:lnTo>
                    <a:pt x="464820" y="70993"/>
                  </a:lnTo>
                  <a:lnTo>
                    <a:pt x="463550" y="70993"/>
                  </a:lnTo>
                  <a:lnTo>
                    <a:pt x="463550" y="69723"/>
                  </a:lnTo>
                  <a:lnTo>
                    <a:pt x="462280" y="69723"/>
                  </a:lnTo>
                  <a:lnTo>
                    <a:pt x="462280" y="70993"/>
                  </a:lnTo>
                  <a:lnTo>
                    <a:pt x="462280" y="73533"/>
                  </a:lnTo>
                  <a:lnTo>
                    <a:pt x="462280" y="79883"/>
                  </a:lnTo>
                  <a:lnTo>
                    <a:pt x="466090" y="79883"/>
                  </a:lnTo>
                  <a:lnTo>
                    <a:pt x="466090" y="73533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239770" y="296291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70" h="384810">
                  <a:moveTo>
                    <a:pt x="3810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76327"/>
                  </a:lnTo>
                  <a:close/>
                </a:path>
                <a:path w="458470" h="384810">
                  <a:moveTo>
                    <a:pt x="458469" y="76327"/>
                  </a:moveTo>
                  <a:lnTo>
                    <a:pt x="454659" y="76327"/>
                  </a:lnTo>
                  <a:lnTo>
                    <a:pt x="454659" y="77470"/>
                  </a:lnTo>
                  <a:lnTo>
                    <a:pt x="458469" y="77470"/>
                  </a:lnTo>
                  <a:lnTo>
                    <a:pt x="458469" y="76327"/>
                  </a:lnTo>
                  <a:close/>
                </a:path>
                <a:path w="458470" h="384810">
                  <a:moveTo>
                    <a:pt x="3810" y="69977"/>
                  </a:moveTo>
                  <a:lnTo>
                    <a:pt x="0" y="69977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9977"/>
                  </a:lnTo>
                  <a:close/>
                </a:path>
                <a:path w="458470" h="384810">
                  <a:moveTo>
                    <a:pt x="458469" y="69977"/>
                  </a:moveTo>
                  <a:lnTo>
                    <a:pt x="454659" y="69977"/>
                  </a:lnTo>
                  <a:lnTo>
                    <a:pt x="454659" y="76200"/>
                  </a:lnTo>
                  <a:lnTo>
                    <a:pt x="458469" y="76200"/>
                  </a:lnTo>
                  <a:lnTo>
                    <a:pt x="458469" y="69977"/>
                  </a:lnTo>
                  <a:close/>
                </a:path>
                <a:path w="458470" h="384810">
                  <a:moveTo>
                    <a:pt x="3810" y="62484"/>
                  </a:moveTo>
                  <a:lnTo>
                    <a:pt x="2540" y="62484"/>
                  </a:lnTo>
                  <a:lnTo>
                    <a:pt x="2540" y="64897"/>
                  </a:lnTo>
                  <a:lnTo>
                    <a:pt x="1269" y="64897"/>
                  </a:lnTo>
                  <a:lnTo>
                    <a:pt x="1269" y="66294"/>
                  </a:lnTo>
                  <a:lnTo>
                    <a:pt x="0" y="66294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2484"/>
                  </a:lnTo>
                  <a:close/>
                </a:path>
                <a:path w="458470" h="384810">
                  <a:moveTo>
                    <a:pt x="455930" y="61087"/>
                  </a:moveTo>
                  <a:lnTo>
                    <a:pt x="454659" y="61087"/>
                  </a:lnTo>
                  <a:lnTo>
                    <a:pt x="454659" y="69850"/>
                  </a:lnTo>
                  <a:lnTo>
                    <a:pt x="458469" y="69850"/>
                  </a:lnTo>
                  <a:lnTo>
                    <a:pt x="458469" y="64897"/>
                  </a:lnTo>
                  <a:lnTo>
                    <a:pt x="457200" y="64897"/>
                  </a:lnTo>
                  <a:lnTo>
                    <a:pt x="457200" y="62484"/>
                  </a:lnTo>
                  <a:lnTo>
                    <a:pt x="455930" y="62484"/>
                  </a:lnTo>
                  <a:lnTo>
                    <a:pt x="455930" y="61087"/>
                  </a:lnTo>
                  <a:close/>
                </a:path>
                <a:path w="458470" h="384810">
                  <a:moveTo>
                    <a:pt x="391160" y="1397"/>
                  </a:moveTo>
                  <a:lnTo>
                    <a:pt x="69850" y="1397"/>
                  </a:lnTo>
                  <a:lnTo>
                    <a:pt x="69850" y="2666"/>
                  </a:lnTo>
                  <a:lnTo>
                    <a:pt x="391160" y="2666"/>
                  </a:lnTo>
                  <a:lnTo>
                    <a:pt x="391160" y="1397"/>
                  </a:lnTo>
                  <a:close/>
                </a:path>
                <a:path w="458470" h="384810">
                  <a:moveTo>
                    <a:pt x="73659" y="126"/>
                  </a:moveTo>
                  <a:lnTo>
                    <a:pt x="71119" y="126"/>
                  </a:lnTo>
                  <a:lnTo>
                    <a:pt x="71119" y="1397"/>
                  </a:lnTo>
                  <a:lnTo>
                    <a:pt x="388619" y="1397"/>
                  </a:lnTo>
                  <a:lnTo>
                    <a:pt x="388619" y="253"/>
                  </a:lnTo>
                  <a:lnTo>
                    <a:pt x="73659" y="253"/>
                  </a:lnTo>
                  <a:close/>
                </a:path>
                <a:path w="458470" h="384810">
                  <a:moveTo>
                    <a:pt x="388619" y="0"/>
                  </a:moveTo>
                  <a:lnTo>
                    <a:pt x="387349" y="0"/>
                  </a:lnTo>
                  <a:lnTo>
                    <a:pt x="387349" y="253"/>
                  </a:lnTo>
                  <a:lnTo>
                    <a:pt x="388619" y="253"/>
                  </a:lnTo>
                  <a:lnTo>
                    <a:pt x="388619" y="0"/>
                  </a:lnTo>
                  <a:close/>
                </a:path>
                <a:path w="458470" h="384810">
                  <a:moveTo>
                    <a:pt x="381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77470"/>
                  </a:lnTo>
                  <a:close/>
                </a:path>
                <a:path w="458470" h="384810">
                  <a:moveTo>
                    <a:pt x="458469" y="77470"/>
                  </a:moveTo>
                  <a:lnTo>
                    <a:pt x="454659" y="77470"/>
                  </a:lnTo>
                  <a:lnTo>
                    <a:pt x="454659" y="83820"/>
                  </a:lnTo>
                  <a:lnTo>
                    <a:pt x="458469" y="83820"/>
                  </a:lnTo>
                  <a:lnTo>
                    <a:pt x="458469" y="77470"/>
                  </a:lnTo>
                  <a:close/>
                </a:path>
                <a:path w="458470" h="384810">
                  <a:moveTo>
                    <a:pt x="3810" y="83820"/>
                  </a:moveTo>
                  <a:lnTo>
                    <a:pt x="0" y="8382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83820"/>
                  </a:lnTo>
                  <a:close/>
                </a:path>
                <a:path w="458470" h="384810">
                  <a:moveTo>
                    <a:pt x="458469" y="83820"/>
                  </a:moveTo>
                  <a:lnTo>
                    <a:pt x="454659" y="83820"/>
                  </a:lnTo>
                  <a:lnTo>
                    <a:pt x="454659" y="102870"/>
                  </a:lnTo>
                  <a:lnTo>
                    <a:pt x="458469" y="102870"/>
                  </a:lnTo>
                  <a:lnTo>
                    <a:pt x="458469" y="83820"/>
                  </a:lnTo>
                  <a:close/>
                </a:path>
                <a:path w="458470" h="384810">
                  <a:moveTo>
                    <a:pt x="381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3810" y="109220"/>
                  </a:lnTo>
                  <a:lnTo>
                    <a:pt x="3810" y="102870"/>
                  </a:lnTo>
                  <a:close/>
                </a:path>
                <a:path w="458470" h="384810">
                  <a:moveTo>
                    <a:pt x="458469" y="102870"/>
                  </a:moveTo>
                  <a:lnTo>
                    <a:pt x="454659" y="102870"/>
                  </a:lnTo>
                  <a:lnTo>
                    <a:pt x="454659" y="109220"/>
                  </a:lnTo>
                  <a:lnTo>
                    <a:pt x="458469" y="109220"/>
                  </a:lnTo>
                  <a:lnTo>
                    <a:pt x="458469" y="102870"/>
                  </a:lnTo>
                  <a:close/>
                </a:path>
                <a:path w="458470" h="384810">
                  <a:moveTo>
                    <a:pt x="3810" y="109220"/>
                  </a:moveTo>
                  <a:lnTo>
                    <a:pt x="0" y="10922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109220"/>
                  </a:lnTo>
                  <a:close/>
                </a:path>
                <a:path w="458470" h="384810">
                  <a:moveTo>
                    <a:pt x="458469" y="109220"/>
                  </a:moveTo>
                  <a:lnTo>
                    <a:pt x="454659" y="109220"/>
                  </a:lnTo>
                  <a:lnTo>
                    <a:pt x="454659" y="274320"/>
                  </a:lnTo>
                  <a:lnTo>
                    <a:pt x="458469" y="274320"/>
                  </a:lnTo>
                  <a:lnTo>
                    <a:pt x="458469" y="109220"/>
                  </a:lnTo>
                  <a:close/>
                </a:path>
                <a:path w="458470" h="384810">
                  <a:moveTo>
                    <a:pt x="3810" y="274320"/>
                  </a:moveTo>
                  <a:lnTo>
                    <a:pt x="0" y="27432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4320"/>
                  </a:lnTo>
                  <a:close/>
                </a:path>
                <a:path w="458470" h="384810">
                  <a:moveTo>
                    <a:pt x="458469" y="274320"/>
                  </a:moveTo>
                  <a:lnTo>
                    <a:pt x="454659" y="274320"/>
                  </a:lnTo>
                  <a:lnTo>
                    <a:pt x="454659" y="280670"/>
                  </a:lnTo>
                  <a:lnTo>
                    <a:pt x="458469" y="280670"/>
                  </a:lnTo>
                  <a:lnTo>
                    <a:pt x="458469" y="274320"/>
                  </a:lnTo>
                  <a:close/>
                </a:path>
                <a:path w="458470" h="384810">
                  <a:moveTo>
                    <a:pt x="3810" y="280670"/>
                  </a:moveTo>
                  <a:lnTo>
                    <a:pt x="0" y="28067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80670"/>
                  </a:lnTo>
                  <a:close/>
                </a:path>
                <a:path w="458470" h="384810">
                  <a:moveTo>
                    <a:pt x="458469" y="280670"/>
                  </a:moveTo>
                  <a:lnTo>
                    <a:pt x="454659" y="280670"/>
                  </a:lnTo>
                  <a:lnTo>
                    <a:pt x="454659" y="299720"/>
                  </a:lnTo>
                  <a:lnTo>
                    <a:pt x="458469" y="299720"/>
                  </a:lnTo>
                  <a:lnTo>
                    <a:pt x="458469" y="280670"/>
                  </a:lnTo>
                  <a:close/>
                </a:path>
                <a:path w="458470" h="384810">
                  <a:moveTo>
                    <a:pt x="3810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299720"/>
                  </a:lnTo>
                  <a:close/>
                </a:path>
                <a:path w="458470" h="384810">
                  <a:moveTo>
                    <a:pt x="458469" y="299720"/>
                  </a:moveTo>
                  <a:lnTo>
                    <a:pt x="454659" y="299720"/>
                  </a:lnTo>
                  <a:lnTo>
                    <a:pt x="454659" y="306070"/>
                  </a:lnTo>
                  <a:lnTo>
                    <a:pt x="458469" y="306070"/>
                  </a:lnTo>
                  <a:lnTo>
                    <a:pt x="458469" y="299720"/>
                  </a:lnTo>
                  <a:close/>
                </a:path>
                <a:path w="458470" h="384810">
                  <a:moveTo>
                    <a:pt x="388619" y="383540"/>
                  </a:moveTo>
                  <a:lnTo>
                    <a:pt x="71119" y="383540"/>
                  </a:lnTo>
                  <a:lnTo>
                    <a:pt x="71119" y="384810"/>
                  </a:lnTo>
                  <a:lnTo>
                    <a:pt x="388619" y="384810"/>
                  </a:lnTo>
                  <a:lnTo>
                    <a:pt x="388619" y="383540"/>
                  </a:lnTo>
                  <a:close/>
                </a:path>
                <a:path w="458470" h="384810">
                  <a:moveTo>
                    <a:pt x="391160" y="382397"/>
                  </a:moveTo>
                  <a:lnTo>
                    <a:pt x="69850" y="382397"/>
                  </a:lnTo>
                  <a:lnTo>
                    <a:pt x="69850" y="383540"/>
                  </a:lnTo>
                  <a:lnTo>
                    <a:pt x="391160" y="383540"/>
                  </a:lnTo>
                  <a:lnTo>
                    <a:pt x="391160" y="382397"/>
                  </a:lnTo>
                  <a:close/>
                </a:path>
                <a:path w="458470" h="384810">
                  <a:moveTo>
                    <a:pt x="393699" y="381000"/>
                  </a:moveTo>
                  <a:lnTo>
                    <a:pt x="67309" y="381000"/>
                  </a:lnTo>
                  <a:lnTo>
                    <a:pt x="67309" y="382397"/>
                  </a:lnTo>
                  <a:lnTo>
                    <a:pt x="393699" y="382397"/>
                  </a:lnTo>
                  <a:lnTo>
                    <a:pt x="393699" y="381000"/>
                  </a:lnTo>
                  <a:close/>
                </a:path>
                <a:path w="458470" h="384810">
                  <a:moveTo>
                    <a:pt x="458469" y="306324"/>
                  </a:moveTo>
                  <a:lnTo>
                    <a:pt x="454659" y="306324"/>
                  </a:lnTo>
                  <a:lnTo>
                    <a:pt x="454659" y="325247"/>
                  </a:lnTo>
                  <a:lnTo>
                    <a:pt x="455930" y="325247"/>
                  </a:lnTo>
                  <a:lnTo>
                    <a:pt x="455930" y="323850"/>
                  </a:lnTo>
                  <a:lnTo>
                    <a:pt x="457200" y="323850"/>
                  </a:lnTo>
                  <a:lnTo>
                    <a:pt x="457200" y="321310"/>
                  </a:lnTo>
                  <a:lnTo>
                    <a:pt x="458469" y="321310"/>
                  </a:lnTo>
                  <a:lnTo>
                    <a:pt x="458469" y="306324"/>
                  </a:lnTo>
                  <a:close/>
                </a:path>
                <a:path w="458470" h="384810">
                  <a:moveTo>
                    <a:pt x="3810" y="306324"/>
                  </a:moveTo>
                  <a:lnTo>
                    <a:pt x="0" y="306324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1310"/>
                  </a:lnTo>
                  <a:lnTo>
                    <a:pt x="2540" y="321310"/>
                  </a:lnTo>
                  <a:lnTo>
                    <a:pt x="2540" y="323850"/>
                  </a:lnTo>
                  <a:lnTo>
                    <a:pt x="3810" y="323850"/>
                  </a:lnTo>
                  <a:lnTo>
                    <a:pt x="3810" y="306324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3243580" y="2965576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10" y="81165"/>
                  </a:moveTo>
                  <a:lnTo>
                    <a:pt x="0" y="81165"/>
                  </a:lnTo>
                  <a:lnTo>
                    <a:pt x="0" y="100203"/>
                  </a:lnTo>
                  <a:lnTo>
                    <a:pt x="0" y="324993"/>
                  </a:lnTo>
                  <a:lnTo>
                    <a:pt x="3810" y="324993"/>
                  </a:lnTo>
                  <a:lnTo>
                    <a:pt x="3810" y="100203"/>
                  </a:lnTo>
                  <a:lnTo>
                    <a:pt x="3810" y="81165"/>
                  </a:lnTo>
                  <a:close/>
                </a:path>
                <a:path w="450850" h="378460">
                  <a:moveTo>
                    <a:pt x="3810" y="74815"/>
                  </a:moveTo>
                  <a:lnTo>
                    <a:pt x="0" y="74815"/>
                  </a:lnTo>
                  <a:lnTo>
                    <a:pt x="0" y="81153"/>
                  </a:lnTo>
                  <a:lnTo>
                    <a:pt x="3810" y="81153"/>
                  </a:lnTo>
                  <a:lnTo>
                    <a:pt x="3810" y="74815"/>
                  </a:lnTo>
                  <a:close/>
                </a:path>
                <a:path w="450850" h="378460">
                  <a:moveTo>
                    <a:pt x="3810" y="73660"/>
                  </a:moveTo>
                  <a:lnTo>
                    <a:pt x="0" y="73660"/>
                  </a:lnTo>
                  <a:lnTo>
                    <a:pt x="0" y="74803"/>
                  </a:lnTo>
                  <a:lnTo>
                    <a:pt x="3810" y="74803"/>
                  </a:lnTo>
                  <a:lnTo>
                    <a:pt x="3810" y="73660"/>
                  </a:lnTo>
                  <a:close/>
                </a:path>
                <a:path w="450850" h="378460">
                  <a:moveTo>
                    <a:pt x="3810" y="67310"/>
                  </a:moveTo>
                  <a:lnTo>
                    <a:pt x="0" y="67310"/>
                  </a:lnTo>
                  <a:lnTo>
                    <a:pt x="0" y="73533"/>
                  </a:lnTo>
                  <a:lnTo>
                    <a:pt x="3810" y="73533"/>
                  </a:lnTo>
                  <a:lnTo>
                    <a:pt x="3810" y="67310"/>
                  </a:lnTo>
                  <a:close/>
                </a:path>
                <a:path w="450850" h="378460">
                  <a:moveTo>
                    <a:pt x="3810" y="54483"/>
                  </a:moveTo>
                  <a:lnTo>
                    <a:pt x="2540" y="54483"/>
                  </a:lnTo>
                  <a:lnTo>
                    <a:pt x="2540" y="57023"/>
                  </a:lnTo>
                  <a:lnTo>
                    <a:pt x="1270" y="57023"/>
                  </a:lnTo>
                  <a:lnTo>
                    <a:pt x="1270" y="58293"/>
                  </a:lnTo>
                  <a:lnTo>
                    <a:pt x="0" y="58293"/>
                  </a:lnTo>
                  <a:lnTo>
                    <a:pt x="0" y="67183"/>
                  </a:lnTo>
                  <a:lnTo>
                    <a:pt x="3810" y="67183"/>
                  </a:lnTo>
                  <a:lnTo>
                    <a:pt x="3810" y="58293"/>
                  </a:lnTo>
                  <a:lnTo>
                    <a:pt x="3810" y="57023"/>
                  </a:lnTo>
                  <a:lnTo>
                    <a:pt x="3810" y="54483"/>
                  </a:lnTo>
                  <a:close/>
                </a:path>
                <a:path w="450850" h="378460">
                  <a:moveTo>
                    <a:pt x="59690" y="3683"/>
                  </a:moveTo>
                  <a:lnTo>
                    <a:pt x="57137" y="3683"/>
                  </a:lnTo>
                  <a:lnTo>
                    <a:pt x="57137" y="3810"/>
                  </a:lnTo>
                  <a:lnTo>
                    <a:pt x="59690" y="3810"/>
                  </a:lnTo>
                  <a:lnTo>
                    <a:pt x="59690" y="3683"/>
                  </a:lnTo>
                  <a:close/>
                </a:path>
                <a:path w="450850" h="378460">
                  <a:moveTo>
                    <a:pt x="389877" y="1143"/>
                  </a:moveTo>
                  <a:lnTo>
                    <a:pt x="388620" y="1143"/>
                  </a:lnTo>
                  <a:lnTo>
                    <a:pt x="388620" y="127"/>
                  </a:lnTo>
                  <a:lnTo>
                    <a:pt x="387350" y="127"/>
                  </a:lnTo>
                  <a:lnTo>
                    <a:pt x="387350" y="0"/>
                  </a:lnTo>
                  <a:lnTo>
                    <a:pt x="66040" y="0"/>
                  </a:lnTo>
                  <a:lnTo>
                    <a:pt x="66040" y="127"/>
                  </a:lnTo>
                  <a:lnTo>
                    <a:pt x="63487" y="127"/>
                  </a:lnTo>
                  <a:lnTo>
                    <a:pt x="63487" y="1143"/>
                  </a:lnTo>
                  <a:lnTo>
                    <a:pt x="60960" y="1143"/>
                  </a:lnTo>
                  <a:lnTo>
                    <a:pt x="60960" y="2413"/>
                  </a:lnTo>
                  <a:lnTo>
                    <a:pt x="389877" y="2413"/>
                  </a:lnTo>
                  <a:lnTo>
                    <a:pt x="389877" y="1397"/>
                  </a:lnTo>
                  <a:lnTo>
                    <a:pt x="389877" y="1270"/>
                  </a:lnTo>
                  <a:lnTo>
                    <a:pt x="389877" y="1143"/>
                  </a:lnTo>
                  <a:close/>
                </a:path>
                <a:path w="450850" h="378460">
                  <a:moveTo>
                    <a:pt x="392430" y="2667"/>
                  </a:moveTo>
                  <a:lnTo>
                    <a:pt x="59690" y="2667"/>
                  </a:lnTo>
                  <a:lnTo>
                    <a:pt x="59690" y="3683"/>
                  </a:lnTo>
                  <a:lnTo>
                    <a:pt x="392430" y="3683"/>
                  </a:lnTo>
                  <a:lnTo>
                    <a:pt x="392430" y="2667"/>
                  </a:lnTo>
                  <a:close/>
                </a:path>
                <a:path w="450850" h="378460">
                  <a:moveTo>
                    <a:pt x="396227" y="374523"/>
                  </a:moveTo>
                  <a:lnTo>
                    <a:pt x="57137" y="374523"/>
                  </a:lnTo>
                  <a:lnTo>
                    <a:pt x="57137" y="375920"/>
                  </a:lnTo>
                  <a:lnTo>
                    <a:pt x="58420" y="375920"/>
                  </a:lnTo>
                  <a:lnTo>
                    <a:pt x="58420" y="377202"/>
                  </a:lnTo>
                  <a:lnTo>
                    <a:pt x="60960" y="377202"/>
                  </a:lnTo>
                  <a:lnTo>
                    <a:pt x="60960" y="378333"/>
                  </a:lnTo>
                  <a:lnTo>
                    <a:pt x="392430" y="378333"/>
                  </a:lnTo>
                  <a:lnTo>
                    <a:pt x="392430" y="377202"/>
                  </a:lnTo>
                  <a:lnTo>
                    <a:pt x="393700" y="377202"/>
                  </a:lnTo>
                  <a:lnTo>
                    <a:pt x="393700" y="375920"/>
                  </a:lnTo>
                  <a:lnTo>
                    <a:pt x="396227" y="375920"/>
                  </a:lnTo>
                  <a:lnTo>
                    <a:pt x="396227" y="374523"/>
                  </a:lnTo>
                  <a:close/>
                </a:path>
                <a:path w="450850" h="378460">
                  <a:moveTo>
                    <a:pt x="450850" y="74815"/>
                  </a:moveTo>
                  <a:lnTo>
                    <a:pt x="447040" y="74815"/>
                  </a:lnTo>
                  <a:lnTo>
                    <a:pt x="447040" y="81153"/>
                  </a:lnTo>
                  <a:lnTo>
                    <a:pt x="447040" y="323723"/>
                  </a:lnTo>
                  <a:lnTo>
                    <a:pt x="447040" y="324993"/>
                  </a:lnTo>
                  <a:lnTo>
                    <a:pt x="447040" y="327533"/>
                  </a:lnTo>
                  <a:lnTo>
                    <a:pt x="448310" y="327533"/>
                  </a:lnTo>
                  <a:lnTo>
                    <a:pt x="448310" y="324993"/>
                  </a:lnTo>
                  <a:lnTo>
                    <a:pt x="449580" y="324993"/>
                  </a:lnTo>
                  <a:lnTo>
                    <a:pt x="449580" y="323723"/>
                  </a:lnTo>
                  <a:lnTo>
                    <a:pt x="450850" y="323723"/>
                  </a:lnTo>
                  <a:lnTo>
                    <a:pt x="450850" y="81153"/>
                  </a:lnTo>
                  <a:lnTo>
                    <a:pt x="450850" y="74815"/>
                  </a:lnTo>
                  <a:close/>
                </a:path>
                <a:path w="450850" h="378460">
                  <a:moveTo>
                    <a:pt x="450850" y="73660"/>
                  </a:moveTo>
                  <a:lnTo>
                    <a:pt x="447040" y="73660"/>
                  </a:lnTo>
                  <a:lnTo>
                    <a:pt x="447040" y="74803"/>
                  </a:lnTo>
                  <a:lnTo>
                    <a:pt x="450850" y="74803"/>
                  </a:lnTo>
                  <a:lnTo>
                    <a:pt x="450850" y="73660"/>
                  </a:lnTo>
                  <a:close/>
                </a:path>
                <a:path w="450850" h="378460">
                  <a:moveTo>
                    <a:pt x="450850" y="67310"/>
                  </a:moveTo>
                  <a:lnTo>
                    <a:pt x="447040" y="67310"/>
                  </a:lnTo>
                  <a:lnTo>
                    <a:pt x="447040" y="73533"/>
                  </a:lnTo>
                  <a:lnTo>
                    <a:pt x="450850" y="73533"/>
                  </a:lnTo>
                  <a:lnTo>
                    <a:pt x="450850" y="67310"/>
                  </a:lnTo>
                  <a:close/>
                </a:path>
                <a:path w="450850" h="378460">
                  <a:moveTo>
                    <a:pt x="450850" y="58547"/>
                  </a:moveTo>
                  <a:lnTo>
                    <a:pt x="447040" y="58547"/>
                  </a:lnTo>
                  <a:lnTo>
                    <a:pt x="447040" y="67183"/>
                  </a:lnTo>
                  <a:lnTo>
                    <a:pt x="450850" y="67183"/>
                  </a:lnTo>
                  <a:lnTo>
                    <a:pt x="450850" y="58547"/>
                  </a:lnTo>
                  <a:close/>
                </a:path>
                <a:path w="450850" h="378460">
                  <a:moveTo>
                    <a:pt x="450850" y="57023"/>
                  </a:moveTo>
                  <a:lnTo>
                    <a:pt x="449580" y="57023"/>
                  </a:lnTo>
                  <a:lnTo>
                    <a:pt x="449580" y="54483"/>
                  </a:lnTo>
                  <a:lnTo>
                    <a:pt x="448310" y="54483"/>
                  </a:lnTo>
                  <a:lnTo>
                    <a:pt x="448310" y="53213"/>
                  </a:lnTo>
                  <a:lnTo>
                    <a:pt x="447040" y="53213"/>
                  </a:lnTo>
                  <a:lnTo>
                    <a:pt x="447040" y="54483"/>
                  </a:lnTo>
                  <a:lnTo>
                    <a:pt x="447040" y="57023"/>
                  </a:lnTo>
                  <a:lnTo>
                    <a:pt x="447040" y="58293"/>
                  </a:lnTo>
                  <a:lnTo>
                    <a:pt x="450850" y="58293"/>
                  </a:lnTo>
                  <a:lnTo>
                    <a:pt x="450850" y="57023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3247390" y="2969259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29" h="370839">
                  <a:moveTo>
                    <a:pt x="3810" y="71132"/>
                  </a:moveTo>
                  <a:lnTo>
                    <a:pt x="0" y="71132"/>
                  </a:lnTo>
                  <a:lnTo>
                    <a:pt x="0" y="77470"/>
                  </a:lnTo>
                  <a:lnTo>
                    <a:pt x="0" y="326390"/>
                  </a:lnTo>
                  <a:lnTo>
                    <a:pt x="3810" y="326390"/>
                  </a:lnTo>
                  <a:lnTo>
                    <a:pt x="3810" y="77470"/>
                  </a:lnTo>
                  <a:lnTo>
                    <a:pt x="3810" y="71132"/>
                  </a:lnTo>
                  <a:close/>
                </a:path>
                <a:path w="443229" h="370839">
                  <a:moveTo>
                    <a:pt x="3810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3810" y="71120"/>
                  </a:lnTo>
                  <a:lnTo>
                    <a:pt x="3810" y="69977"/>
                  </a:lnTo>
                  <a:close/>
                </a:path>
                <a:path w="443229" h="370839">
                  <a:moveTo>
                    <a:pt x="3810" y="63627"/>
                  </a:moveTo>
                  <a:lnTo>
                    <a:pt x="0" y="63627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627"/>
                  </a:lnTo>
                  <a:close/>
                </a:path>
                <a:path w="443229" h="370839">
                  <a:moveTo>
                    <a:pt x="3810" y="54737"/>
                  </a:moveTo>
                  <a:lnTo>
                    <a:pt x="0" y="54737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4737"/>
                  </a:lnTo>
                  <a:close/>
                </a:path>
                <a:path w="443229" h="370839">
                  <a:moveTo>
                    <a:pt x="3810" y="47244"/>
                  </a:moveTo>
                  <a:lnTo>
                    <a:pt x="2540" y="47244"/>
                  </a:lnTo>
                  <a:lnTo>
                    <a:pt x="2540" y="48260"/>
                  </a:lnTo>
                  <a:lnTo>
                    <a:pt x="1270" y="48260"/>
                  </a:lnTo>
                  <a:lnTo>
                    <a:pt x="1270" y="49530"/>
                  </a:lnTo>
                  <a:lnTo>
                    <a:pt x="0" y="4953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9530"/>
                  </a:lnTo>
                  <a:lnTo>
                    <a:pt x="3810" y="48260"/>
                  </a:lnTo>
                  <a:lnTo>
                    <a:pt x="3810" y="47244"/>
                  </a:lnTo>
                  <a:close/>
                </a:path>
                <a:path w="443229" h="370839">
                  <a:moveTo>
                    <a:pt x="49530" y="3810"/>
                  </a:moveTo>
                  <a:lnTo>
                    <a:pt x="48260" y="3810"/>
                  </a:lnTo>
                  <a:lnTo>
                    <a:pt x="48260" y="3937"/>
                  </a:lnTo>
                  <a:lnTo>
                    <a:pt x="49530" y="3937"/>
                  </a:lnTo>
                  <a:lnTo>
                    <a:pt x="49530" y="3810"/>
                  </a:lnTo>
                  <a:close/>
                </a:path>
                <a:path w="443229" h="370839">
                  <a:moveTo>
                    <a:pt x="389890" y="0"/>
                  </a:moveTo>
                  <a:lnTo>
                    <a:pt x="388620" y="0"/>
                  </a:lnTo>
                  <a:lnTo>
                    <a:pt x="53327" y="0"/>
                  </a:lnTo>
                  <a:lnTo>
                    <a:pt x="53327" y="1270"/>
                  </a:lnTo>
                  <a:lnTo>
                    <a:pt x="389890" y="1270"/>
                  </a:lnTo>
                  <a:lnTo>
                    <a:pt x="389890" y="254"/>
                  </a:lnTo>
                  <a:lnTo>
                    <a:pt x="389890" y="0"/>
                  </a:lnTo>
                  <a:close/>
                </a:path>
                <a:path w="443229" h="370839">
                  <a:moveTo>
                    <a:pt x="393700" y="2794"/>
                  </a:moveTo>
                  <a:lnTo>
                    <a:pt x="392430" y="2794"/>
                  </a:lnTo>
                  <a:lnTo>
                    <a:pt x="392430" y="1397"/>
                  </a:lnTo>
                  <a:lnTo>
                    <a:pt x="52070" y="1397"/>
                  </a:lnTo>
                  <a:lnTo>
                    <a:pt x="52070" y="2794"/>
                  </a:lnTo>
                  <a:lnTo>
                    <a:pt x="49530" y="2794"/>
                  </a:lnTo>
                  <a:lnTo>
                    <a:pt x="49530" y="3810"/>
                  </a:lnTo>
                  <a:lnTo>
                    <a:pt x="393700" y="3810"/>
                  </a:lnTo>
                  <a:lnTo>
                    <a:pt x="393700" y="2794"/>
                  </a:lnTo>
                  <a:close/>
                </a:path>
                <a:path w="443229" h="370839">
                  <a:moveTo>
                    <a:pt x="397510" y="367157"/>
                  </a:moveTo>
                  <a:lnTo>
                    <a:pt x="46977" y="367157"/>
                  </a:lnTo>
                  <a:lnTo>
                    <a:pt x="46977" y="368427"/>
                  </a:lnTo>
                  <a:lnTo>
                    <a:pt x="48260" y="368427"/>
                  </a:lnTo>
                  <a:lnTo>
                    <a:pt x="48260" y="369697"/>
                  </a:lnTo>
                  <a:lnTo>
                    <a:pt x="50800" y="369697"/>
                  </a:lnTo>
                  <a:lnTo>
                    <a:pt x="50800" y="370840"/>
                  </a:lnTo>
                  <a:lnTo>
                    <a:pt x="394970" y="370840"/>
                  </a:lnTo>
                  <a:lnTo>
                    <a:pt x="394970" y="369697"/>
                  </a:lnTo>
                  <a:lnTo>
                    <a:pt x="396240" y="369697"/>
                  </a:lnTo>
                  <a:lnTo>
                    <a:pt x="396240" y="368427"/>
                  </a:lnTo>
                  <a:lnTo>
                    <a:pt x="397510" y="368427"/>
                  </a:lnTo>
                  <a:lnTo>
                    <a:pt x="397510" y="367157"/>
                  </a:lnTo>
                  <a:close/>
                </a:path>
                <a:path w="443229" h="370839">
                  <a:moveTo>
                    <a:pt x="443230" y="77482"/>
                  </a:moveTo>
                  <a:lnTo>
                    <a:pt x="439420" y="77482"/>
                  </a:lnTo>
                  <a:lnTo>
                    <a:pt x="439420" y="96520"/>
                  </a:lnTo>
                  <a:lnTo>
                    <a:pt x="439420" y="325120"/>
                  </a:lnTo>
                  <a:lnTo>
                    <a:pt x="439420" y="326390"/>
                  </a:lnTo>
                  <a:lnTo>
                    <a:pt x="439420" y="327660"/>
                  </a:lnTo>
                  <a:lnTo>
                    <a:pt x="440690" y="327660"/>
                  </a:lnTo>
                  <a:lnTo>
                    <a:pt x="440690" y="326390"/>
                  </a:lnTo>
                  <a:lnTo>
                    <a:pt x="441960" y="326390"/>
                  </a:lnTo>
                  <a:lnTo>
                    <a:pt x="441960" y="325120"/>
                  </a:lnTo>
                  <a:lnTo>
                    <a:pt x="443230" y="325120"/>
                  </a:lnTo>
                  <a:lnTo>
                    <a:pt x="443230" y="96520"/>
                  </a:lnTo>
                  <a:lnTo>
                    <a:pt x="443230" y="77482"/>
                  </a:lnTo>
                  <a:close/>
                </a:path>
                <a:path w="443229" h="370839">
                  <a:moveTo>
                    <a:pt x="443230" y="71132"/>
                  </a:moveTo>
                  <a:lnTo>
                    <a:pt x="439420" y="71132"/>
                  </a:lnTo>
                  <a:lnTo>
                    <a:pt x="439420" y="77470"/>
                  </a:lnTo>
                  <a:lnTo>
                    <a:pt x="443230" y="77470"/>
                  </a:lnTo>
                  <a:lnTo>
                    <a:pt x="443230" y="71132"/>
                  </a:lnTo>
                  <a:close/>
                </a:path>
                <a:path w="443229" h="370839">
                  <a:moveTo>
                    <a:pt x="443230" y="69977"/>
                  </a:moveTo>
                  <a:lnTo>
                    <a:pt x="439420" y="69977"/>
                  </a:lnTo>
                  <a:lnTo>
                    <a:pt x="439420" y="71120"/>
                  </a:lnTo>
                  <a:lnTo>
                    <a:pt x="443230" y="71120"/>
                  </a:lnTo>
                  <a:lnTo>
                    <a:pt x="443230" y="69977"/>
                  </a:lnTo>
                  <a:close/>
                </a:path>
                <a:path w="443229" h="370839">
                  <a:moveTo>
                    <a:pt x="443230" y="63627"/>
                  </a:moveTo>
                  <a:lnTo>
                    <a:pt x="439420" y="63627"/>
                  </a:lnTo>
                  <a:lnTo>
                    <a:pt x="439420" y="69850"/>
                  </a:lnTo>
                  <a:lnTo>
                    <a:pt x="443230" y="69850"/>
                  </a:lnTo>
                  <a:lnTo>
                    <a:pt x="443230" y="63627"/>
                  </a:lnTo>
                  <a:close/>
                </a:path>
                <a:path w="443229" h="370839">
                  <a:moveTo>
                    <a:pt x="443230" y="54737"/>
                  </a:moveTo>
                  <a:lnTo>
                    <a:pt x="439420" y="54737"/>
                  </a:lnTo>
                  <a:lnTo>
                    <a:pt x="439420" y="63500"/>
                  </a:lnTo>
                  <a:lnTo>
                    <a:pt x="443230" y="63500"/>
                  </a:lnTo>
                  <a:lnTo>
                    <a:pt x="443230" y="54737"/>
                  </a:lnTo>
                  <a:close/>
                </a:path>
                <a:path w="443229" h="370839">
                  <a:moveTo>
                    <a:pt x="443230" y="48260"/>
                  </a:moveTo>
                  <a:lnTo>
                    <a:pt x="441960" y="48260"/>
                  </a:lnTo>
                  <a:lnTo>
                    <a:pt x="441960" y="46990"/>
                  </a:lnTo>
                  <a:lnTo>
                    <a:pt x="440690" y="46990"/>
                  </a:lnTo>
                  <a:lnTo>
                    <a:pt x="440690" y="44450"/>
                  </a:lnTo>
                  <a:lnTo>
                    <a:pt x="439420" y="44450"/>
                  </a:lnTo>
                  <a:lnTo>
                    <a:pt x="439420" y="46990"/>
                  </a:lnTo>
                  <a:lnTo>
                    <a:pt x="439420" y="48260"/>
                  </a:lnTo>
                  <a:lnTo>
                    <a:pt x="439420" y="54610"/>
                  </a:lnTo>
                  <a:lnTo>
                    <a:pt x="443230" y="54610"/>
                  </a:lnTo>
                  <a:lnTo>
                    <a:pt x="443230" y="48260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3251199" y="297307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3810" y="66167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6167"/>
                  </a:lnTo>
                  <a:close/>
                </a:path>
                <a:path w="435610" h="363220">
                  <a:moveTo>
                    <a:pt x="435610" y="66167"/>
                  </a:moveTo>
                  <a:lnTo>
                    <a:pt x="431800" y="66167"/>
                  </a:lnTo>
                  <a:lnTo>
                    <a:pt x="431800" y="67310"/>
                  </a:lnTo>
                  <a:lnTo>
                    <a:pt x="435610" y="67310"/>
                  </a:lnTo>
                  <a:lnTo>
                    <a:pt x="435610" y="66167"/>
                  </a:lnTo>
                  <a:close/>
                </a:path>
                <a:path w="435610" h="363220">
                  <a:moveTo>
                    <a:pt x="3810" y="59817"/>
                  </a:moveTo>
                  <a:lnTo>
                    <a:pt x="0" y="59817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817"/>
                  </a:lnTo>
                  <a:close/>
                </a:path>
                <a:path w="435610" h="363220">
                  <a:moveTo>
                    <a:pt x="435610" y="59817"/>
                  </a:moveTo>
                  <a:lnTo>
                    <a:pt x="431800" y="59817"/>
                  </a:lnTo>
                  <a:lnTo>
                    <a:pt x="431800" y="66039"/>
                  </a:lnTo>
                  <a:lnTo>
                    <a:pt x="435610" y="66039"/>
                  </a:lnTo>
                  <a:lnTo>
                    <a:pt x="435610" y="59817"/>
                  </a:lnTo>
                  <a:close/>
                </a:path>
                <a:path w="435610" h="363220">
                  <a:moveTo>
                    <a:pt x="3810" y="50926"/>
                  </a:moveTo>
                  <a:lnTo>
                    <a:pt x="0" y="50926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0926"/>
                  </a:lnTo>
                  <a:close/>
                </a:path>
                <a:path w="435610" h="363220">
                  <a:moveTo>
                    <a:pt x="435610" y="50926"/>
                  </a:moveTo>
                  <a:lnTo>
                    <a:pt x="431800" y="50926"/>
                  </a:lnTo>
                  <a:lnTo>
                    <a:pt x="431800" y="59689"/>
                  </a:lnTo>
                  <a:lnTo>
                    <a:pt x="435610" y="59689"/>
                  </a:lnTo>
                  <a:lnTo>
                    <a:pt x="435610" y="50926"/>
                  </a:lnTo>
                  <a:close/>
                </a:path>
                <a:path w="435610" h="363220">
                  <a:moveTo>
                    <a:pt x="3810" y="44576"/>
                  </a:moveTo>
                  <a:lnTo>
                    <a:pt x="0" y="44576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576"/>
                  </a:lnTo>
                  <a:close/>
                </a:path>
                <a:path w="435610" h="363220">
                  <a:moveTo>
                    <a:pt x="435610" y="44576"/>
                  </a:moveTo>
                  <a:lnTo>
                    <a:pt x="431800" y="44576"/>
                  </a:lnTo>
                  <a:lnTo>
                    <a:pt x="431800" y="50800"/>
                  </a:lnTo>
                  <a:lnTo>
                    <a:pt x="435610" y="50800"/>
                  </a:lnTo>
                  <a:lnTo>
                    <a:pt x="435610" y="44576"/>
                  </a:lnTo>
                  <a:close/>
                </a:path>
                <a:path w="435610" h="363220">
                  <a:moveTo>
                    <a:pt x="3810" y="38100"/>
                  </a:moveTo>
                  <a:lnTo>
                    <a:pt x="2539" y="38100"/>
                  </a:lnTo>
                  <a:lnTo>
                    <a:pt x="2539" y="39624"/>
                  </a:lnTo>
                  <a:lnTo>
                    <a:pt x="1270" y="39624"/>
                  </a:lnTo>
                  <a:lnTo>
                    <a:pt x="1270" y="40894"/>
                  </a:lnTo>
                  <a:lnTo>
                    <a:pt x="0" y="40894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435610" h="363220">
                  <a:moveTo>
                    <a:pt x="434339" y="38100"/>
                  </a:moveTo>
                  <a:lnTo>
                    <a:pt x="433070" y="38100"/>
                  </a:lnTo>
                  <a:lnTo>
                    <a:pt x="431800" y="38226"/>
                  </a:lnTo>
                  <a:lnTo>
                    <a:pt x="431800" y="44450"/>
                  </a:lnTo>
                  <a:lnTo>
                    <a:pt x="435610" y="44450"/>
                  </a:lnTo>
                  <a:lnTo>
                    <a:pt x="435610" y="39624"/>
                  </a:lnTo>
                  <a:lnTo>
                    <a:pt x="434339" y="39624"/>
                  </a:lnTo>
                  <a:lnTo>
                    <a:pt x="434339" y="38100"/>
                  </a:lnTo>
                  <a:close/>
                </a:path>
                <a:path w="435610" h="363220">
                  <a:moveTo>
                    <a:pt x="433070" y="37084"/>
                  </a:moveTo>
                  <a:lnTo>
                    <a:pt x="431800" y="37084"/>
                  </a:lnTo>
                  <a:lnTo>
                    <a:pt x="431800" y="38100"/>
                  </a:lnTo>
                  <a:lnTo>
                    <a:pt x="433070" y="38100"/>
                  </a:lnTo>
                  <a:lnTo>
                    <a:pt x="433070" y="37084"/>
                  </a:lnTo>
                  <a:close/>
                </a:path>
                <a:path w="435610" h="363220">
                  <a:moveTo>
                    <a:pt x="43179" y="2539"/>
                  </a:moveTo>
                  <a:lnTo>
                    <a:pt x="40639" y="2539"/>
                  </a:lnTo>
                  <a:lnTo>
                    <a:pt x="40639" y="3937"/>
                  </a:lnTo>
                  <a:lnTo>
                    <a:pt x="394969" y="3937"/>
                  </a:lnTo>
                  <a:lnTo>
                    <a:pt x="394969" y="2794"/>
                  </a:lnTo>
                  <a:lnTo>
                    <a:pt x="43179" y="2794"/>
                  </a:lnTo>
                  <a:lnTo>
                    <a:pt x="43179" y="2539"/>
                  </a:lnTo>
                  <a:close/>
                </a:path>
                <a:path w="435610" h="363220">
                  <a:moveTo>
                    <a:pt x="394969" y="2539"/>
                  </a:moveTo>
                  <a:lnTo>
                    <a:pt x="393700" y="2539"/>
                  </a:lnTo>
                  <a:lnTo>
                    <a:pt x="393700" y="2794"/>
                  </a:lnTo>
                  <a:lnTo>
                    <a:pt x="394969" y="2794"/>
                  </a:lnTo>
                  <a:lnTo>
                    <a:pt x="394969" y="2539"/>
                  </a:lnTo>
                  <a:close/>
                </a:path>
                <a:path w="435610" h="363220">
                  <a:moveTo>
                    <a:pt x="393700" y="1524"/>
                  </a:moveTo>
                  <a:lnTo>
                    <a:pt x="43179" y="1524"/>
                  </a:lnTo>
                  <a:lnTo>
                    <a:pt x="43179" y="2539"/>
                  </a:lnTo>
                  <a:lnTo>
                    <a:pt x="393700" y="2539"/>
                  </a:lnTo>
                  <a:lnTo>
                    <a:pt x="393700" y="1524"/>
                  </a:lnTo>
                  <a:close/>
                </a:path>
                <a:path w="435610" h="363220">
                  <a:moveTo>
                    <a:pt x="392429" y="0"/>
                  </a:moveTo>
                  <a:lnTo>
                    <a:pt x="389890" y="0"/>
                  </a:lnTo>
                  <a:lnTo>
                    <a:pt x="44450" y="126"/>
                  </a:lnTo>
                  <a:lnTo>
                    <a:pt x="44450" y="1524"/>
                  </a:lnTo>
                  <a:lnTo>
                    <a:pt x="392429" y="1524"/>
                  </a:lnTo>
                  <a:lnTo>
                    <a:pt x="392429" y="0"/>
                  </a:lnTo>
                  <a:close/>
                </a:path>
                <a:path w="435610" h="363220">
                  <a:moveTo>
                    <a:pt x="381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7310"/>
                  </a:lnTo>
                  <a:close/>
                </a:path>
                <a:path w="435610" h="363220">
                  <a:moveTo>
                    <a:pt x="435610" y="67310"/>
                  </a:moveTo>
                  <a:lnTo>
                    <a:pt x="431800" y="67310"/>
                  </a:lnTo>
                  <a:lnTo>
                    <a:pt x="431800" y="73660"/>
                  </a:lnTo>
                  <a:lnTo>
                    <a:pt x="435610" y="73660"/>
                  </a:lnTo>
                  <a:lnTo>
                    <a:pt x="435610" y="67310"/>
                  </a:lnTo>
                  <a:close/>
                </a:path>
                <a:path w="435610" h="363220">
                  <a:moveTo>
                    <a:pt x="3810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73660"/>
                  </a:lnTo>
                  <a:close/>
                </a:path>
                <a:path w="435610" h="363220">
                  <a:moveTo>
                    <a:pt x="435610" y="73660"/>
                  </a:moveTo>
                  <a:lnTo>
                    <a:pt x="431800" y="73660"/>
                  </a:lnTo>
                  <a:lnTo>
                    <a:pt x="431800" y="92710"/>
                  </a:lnTo>
                  <a:lnTo>
                    <a:pt x="435610" y="92710"/>
                  </a:lnTo>
                  <a:lnTo>
                    <a:pt x="435610" y="73660"/>
                  </a:lnTo>
                  <a:close/>
                </a:path>
                <a:path w="435610" h="363220">
                  <a:moveTo>
                    <a:pt x="381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2710"/>
                  </a:lnTo>
                  <a:close/>
                </a:path>
                <a:path w="435610" h="363220">
                  <a:moveTo>
                    <a:pt x="435610" y="92710"/>
                  </a:moveTo>
                  <a:lnTo>
                    <a:pt x="431800" y="92710"/>
                  </a:lnTo>
                  <a:lnTo>
                    <a:pt x="431800" y="99060"/>
                  </a:lnTo>
                  <a:lnTo>
                    <a:pt x="435610" y="99060"/>
                  </a:lnTo>
                  <a:lnTo>
                    <a:pt x="435610" y="92710"/>
                  </a:lnTo>
                  <a:close/>
                </a:path>
                <a:path w="435610" h="363220">
                  <a:moveTo>
                    <a:pt x="3810" y="99060"/>
                  </a:moveTo>
                  <a:lnTo>
                    <a:pt x="0" y="9906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99060"/>
                  </a:lnTo>
                  <a:close/>
                </a:path>
                <a:path w="435610" h="363220">
                  <a:moveTo>
                    <a:pt x="435610" y="99060"/>
                  </a:moveTo>
                  <a:lnTo>
                    <a:pt x="431800" y="99060"/>
                  </a:lnTo>
                  <a:lnTo>
                    <a:pt x="431800" y="264160"/>
                  </a:lnTo>
                  <a:lnTo>
                    <a:pt x="435610" y="264160"/>
                  </a:lnTo>
                  <a:lnTo>
                    <a:pt x="435610" y="99060"/>
                  </a:lnTo>
                  <a:close/>
                </a:path>
                <a:path w="435610" h="363220">
                  <a:moveTo>
                    <a:pt x="381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4160"/>
                  </a:lnTo>
                  <a:close/>
                </a:path>
                <a:path w="435610" h="363220">
                  <a:moveTo>
                    <a:pt x="435610" y="264160"/>
                  </a:moveTo>
                  <a:lnTo>
                    <a:pt x="431800" y="264160"/>
                  </a:lnTo>
                  <a:lnTo>
                    <a:pt x="431800" y="270510"/>
                  </a:lnTo>
                  <a:lnTo>
                    <a:pt x="435610" y="270510"/>
                  </a:lnTo>
                  <a:lnTo>
                    <a:pt x="435610" y="264160"/>
                  </a:lnTo>
                  <a:close/>
                </a:path>
                <a:path w="435610" h="363220">
                  <a:moveTo>
                    <a:pt x="3810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70510"/>
                  </a:lnTo>
                  <a:close/>
                </a:path>
                <a:path w="435610" h="363220">
                  <a:moveTo>
                    <a:pt x="435610" y="270510"/>
                  </a:moveTo>
                  <a:lnTo>
                    <a:pt x="431800" y="270510"/>
                  </a:lnTo>
                  <a:lnTo>
                    <a:pt x="431800" y="289560"/>
                  </a:lnTo>
                  <a:lnTo>
                    <a:pt x="435610" y="289560"/>
                  </a:lnTo>
                  <a:lnTo>
                    <a:pt x="435610" y="270510"/>
                  </a:lnTo>
                  <a:close/>
                </a:path>
                <a:path w="435610" h="36322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35610" h="363220">
                  <a:moveTo>
                    <a:pt x="435610" y="289560"/>
                  </a:moveTo>
                  <a:lnTo>
                    <a:pt x="431800" y="289560"/>
                  </a:lnTo>
                  <a:lnTo>
                    <a:pt x="431800" y="295910"/>
                  </a:lnTo>
                  <a:lnTo>
                    <a:pt x="435610" y="295910"/>
                  </a:lnTo>
                  <a:lnTo>
                    <a:pt x="435610" y="289560"/>
                  </a:lnTo>
                  <a:close/>
                </a:path>
                <a:path w="435610" h="363220">
                  <a:moveTo>
                    <a:pt x="396239" y="361950"/>
                  </a:moveTo>
                  <a:lnTo>
                    <a:pt x="41910" y="361950"/>
                  </a:lnTo>
                  <a:lnTo>
                    <a:pt x="41910" y="363220"/>
                  </a:lnTo>
                  <a:lnTo>
                    <a:pt x="396239" y="363220"/>
                  </a:lnTo>
                  <a:lnTo>
                    <a:pt x="396239" y="361950"/>
                  </a:lnTo>
                  <a:close/>
                </a:path>
                <a:path w="435610" h="363220">
                  <a:moveTo>
                    <a:pt x="397510" y="360680"/>
                  </a:moveTo>
                  <a:lnTo>
                    <a:pt x="39370" y="360680"/>
                  </a:lnTo>
                  <a:lnTo>
                    <a:pt x="39370" y="361950"/>
                  </a:lnTo>
                  <a:lnTo>
                    <a:pt x="397510" y="361950"/>
                  </a:lnTo>
                  <a:lnTo>
                    <a:pt x="397510" y="360680"/>
                  </a:lnTo>
                  <a:close/>
                </a:path>
                <a:path w="435610" h="363220">
                  <a:moveTo>
                    <a:pt x="398779" y="359410"/>
                  </a:moveTo>
                  <a:lnTo>
                    <a:pt x="38100" y="359410"/>
                  </a:lnTo>
                  <a:lnTo>
                    <a:pt x="38100" y="360680"/>
                  </a:lnTo>
                  <a:lnTo>
                    <a:pt x="398779" y="360680"/>
                  </a:lnTo>
                  <a:lnTo>
                    <a:pt x="398779" y="359410"/>
                  </a:lnTo>
                  <a:close/>
                </a:path>
                <a:path w="435610" h="363220">
                  <a:moveTo>
                    <a:pt x="435610" y="296037"/>
                  </a:moveTo>
                  <a:lnTo>
                    <a:pt x="431800" y="296037"/>
                  </a:lnTo>
                  <a:lnTo>
                    <a:pt x="431800" y="328930"/>
                  </a:lnTo>
                  <a:lnTo>
                    <a:pt x="433070" y="328930"/>
                  </a:lnTo>
                  <a:lnTo>
                    <a:pt x="433070" y="326390"/>
                  </a:lnTo>
                  <a:lnTo>
                    <a:pt x="434339" y="326390"/>
                  </a:lnTo>
                  <a:lnTo>
                    <a:pt x="434339" y="325120"/>
                  </a:lnTo>
                  <a:lnTo>
                    <a:pt x="435610" y="325120"/>
                  </a:lnTo>
                  <a:lnTo>
                    <a:pt x="435610" y="296037"/>
                  </a:lnTo>
                  <a:close/>
                </a:path>
                <a:path w="435610" h="363220">
                  <a:moveTo>
                    <a:pt x="3810" y="296037"/>
                  </a:moveTo>
                  <a:lnTo>
                    <a:pt x="0" y="29603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10" y="326390"/>
                  </a:lnTo>
                  <a:lnTo>
                    <a:pt x="3810" y="296037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3254997" y="2977006"/>
              <a:ext cx="428625" cy="355600"/>
            </a:xfrm>
            <a:custGeom>
              <a:avLst/>
              <a:gdLst/>
              <a:ahLst/>
              <a:cxnLst/>
              <a:rect l="l" t="t" r="r" b="b"/>
              <a:pathLst>
                <a:path w="428625" h="355600">
                  <a:moveTo>
                    <a:pt x="2552" y="69735"/>
                  </a:moveTo>
                  <a:lnTo>
                    <a:pt x="12" y="69735"/>
                  </a:lnTo>
                  <a:lnTo>
                    <a:pt x="12" y="88773"/>
                  </a:lnTo>
                  <a:lnTo>
                    <a:pt x="0" y="326263"/>
                  </a:lnTo>
                  <a:lnTo>
                    <a:pt x="2552" y="326263"/>
                  </a:lnTo>
                  <a:lnTo>
                    <a:pt x="2552" y="88773"/>
                  </a:lnTo>
                  <a:lnTo>
                    <a:pt x="2552" y="69735"/>
                  </a:lnTo>
                  <a:close/>
                </a:path>
                <a:path w="428625" h="355600">
                  <a:moveTo>
                    <a:pt x="2552" y="63385"/>
                  </a:moveTo>
                  <a:lnTo>
                    <a:pt x="12" y="63385"/>
                  </a:lnTo>
                  <a:lnTo>
                    <a:pt x="12" y="69723"/>
                  </a:lnTo>
                  <a:lnTo>
                    <a:pt x="2552" y="69723"/>
                  </a:lnTo>
                  <a:lnTo>
                    <a:pt x="2552" y="63385"/>
                  </a:lnTo>
                  <a:close/>
                </a:path>
                <a:path w="428625" h="355600">
                  <a:moveTo>
                    <a:pt x="2552" y="62230"/>
                  </a:moveTo>
                  <a:lnTo>
                    <a:pt x="12" y="62230"/>
                  </a:lnTo>
                  <a:lnTo>
                    <a:pt x="12" y="63373"/>
                  </a:lnTo>
                  <a:lnTo>
                    <a:pt x="2552" y="63373"/>
                  </a:lnTo>
                  <a:lnTo>
                    <a:pt x="2552" y="62230"/>
                  </a:lnTo>
                  <a:close/>
                </a:path>
                <a:path w="428625" h="355600">
                  <a:moveTo>
                    <a:pt x="2552" y="55880"/>
                  </a:moveTo>
                  <a:lnTo>
                    <a:pt x="12" y="55880"/>
                  </a:lnTo>
                  <a:lnTo>
                    <a:pt x="12" y="62103"/>
                  </a:lnTo>
                  <a:lnTo>
                    <a:pt x="2552" y="62103"/>
                  </a:lnTo>
                  <a:lnTo>
                    <a:pt x="2552" y="55880"/>
                  </a:lnTo>
                  <a:close/>
                </a:path>
                <a:path w="428625" h="355600">
                  <a:moveTo>
                    <a:pt x="2552" y="46990"/>
                  </a:moveTo>
                  <a:lnTo>
                    <a:pt x="12" y="46990"/>
                  </a:lnTo>
                  <a:lnTo>
                    <a:pt x="12" y="55753"/>
                  </a:lnTo>
                  <a:lnTo>
                    <a:pt x="2552" y="55753"/>
                  </a:lnTo>
                  <a:lnTo>
                    <a:pt x="2552" y="46990"/>
                  </a:lnTo>
                  <a:close/>
                </a:path>
                <a:path w="428625" h="355600">
                  <a:moveTo>
                    <a:pt x="2552" y="40640"/>
                  </a:moveTo>
                  <a:lnTo>
                    <a:pt x="12" y="40640"/>
                  </a:lnTo>
                  <a:lnTo>
                    <a:pt x="12" y="46863"/>
                  </a:lnTo>
                  <a:lnTo>
                    <a:pt x="2552" y="46863"/>
                  </a:lnTo>
                  <a:lnTo>
                    <a:pt x="2552" y="40640"/>
                  </a:lnTo>
                  <a:close/>
                </a:path>
                <a:path w="428625" h="355600">
                  <a:moveTo>
                    <a:pt x="2552" y="34290"/>
                  </a:moveTo>
                  <a:lnTo>
                    <a:pt x="12" y="34290"/>
                  </a:lnTo>
                  <a:lnTo>
                    <a:pt x="12" y="40513"/>
                  </a:lnTo>
                  <a:lnTo>
                    <a:pt x="2552" y="40513"/>
                  </a:lnTo>
                  <a:lnTo>
                    <a:pt x="2552" y="34290"/>
                  </a:lnTo>
                  <a:close/>
                </a:path>
                <a:path w="428625" h="355600">
                  <a:moveTo>
                    <a:pt x="2552" y="30353"/>
                  </a:moveTo>
                  <a:lnTo>
                    <a:pt x="1270" y="30353"/>
                  </a:lnTo>
                  <a:lnTo>
                    <a:pt x="1270" y="32893"/>
                  </a:lnTo>
                  <a:lnTo>
                    <a:pt x="12" y="32893"/>
                  </a:lnTo>
                  <a:lnTo>
                    <a:pt x="12" y="34163"/>
                  </a:lnTo>
                  <a:lnTo>
                    <a:pt x="2552" y="34163"/>
                  </a:lnTo>
                  <a:lnTo>
                    <a:pt x="2552" y="32893"/>
                  </a:lnTo>
                  <a:lnTo>
                    <a:pt x="2552" y="30353"/>
                  </a:lnTo>
                  <a:close/>
                </a:path>
                <a:path w="428625" h="355600">
                  <a:moveTo>
                    <a:pt x="396252" y="2413"/>
                  </a:moveTo>
                  <a:lnTo>
                    <a:pt x="394982" y="2413"/>
                  </a:lnTo>
                  <a:lnTo>
                    <a:pt x="394982" y="1397"/>
                  </a:lnTo>
                  <a:lnTo>
                    <a:pt x="393712" y="1397"/>
                  </a:lnTo>
                  <a:lnTo>
                    <a:pt x="393712" y="0"/>
                  </a:lnTo>
                  <a:lnTo>
                    <a:pt x="35572" y="0"/>
                  </a:lnTo>
                  <a:lnTo>
                    <a:pt x="35572" y="1397"/>
                  </a:lnTo>
                  <a:lnTo>
                    <a:pt x="34302" y="1397"/>
                  </a:lnTo>
                  <a:lnTo>
                    <a:pt x="34302" y="2413"/>
                  </a:lnTo>
                  <a:lnTo>
                    <a:pt x="33020" y="2413"/>
                  </a:lnTo>
                  <a:lnTo>
                    <a:pt x="33020" y="3683"/>
                  </a:lnTo>
                  <a:lnTo>
                    <a:pt x="396252" y="3683"/>
                  </a:lnTo>
                  <a:lnTo>
                    <a:pt x="396252" y="2540"/>
                  </a:lnTo>
                  <a:lnTo>
                    <a:pt x="396252" y="2413"/>
                  </a:lnTo>
                  <a:close/>
                </a:path>
                <a:path w="428625" h="355600">
                  <a:moveTo>
                    <a:pt x="400062" y="351663"/>
                  </a:moveTo>
                  <a:lnTo>
                    <a:pt x="29222" y="351663"/>
                  </a:lnTo>
                  <a:lnTo>
                    <a:pt x="29222" y="353072"/>
                  </a:lnTo>
                  <a:lnTo>
                    <a:pt x="31762" y="353072"/>
                  </a:lnTo>
                  <a:lnTo>
                    <a:pt x="31762" y="354203"/>
                  </a:lnTo>
                  <a:lnTo>
                    <a:pt x="33020" y="354203"/>
                  </a:lnTo>
                  <a:lnTo>
                    <a:pt x="33020" y="355485"/>
                  </a:lnTo>
                  <a:lnTo>
                    <a:pt x="396252" y="355485"/>
                  </a:lnTo>
                  <a:lnTo>
                    <a:pt x="396252" y="354203"/>
                  </a:lnTo>
                  <a:lnTo>
                    <a:pt x="398792" y="354203"/>
                  </a:lnTo>
                  <a:lnTo>
                    <a:pt x="398792" y="353072"/>
                  </a:lnTo>
                  <a:lnTo>
                    <a:pt x="400062" y="353072"/>
                  </a:lnTo>
                  <a:lnTo>
                    <a:pt x="400062" y="351663"/>
                  </a:lnTo>
                  <a:close/>
                </a:path>
                <a:path w="428625" h="355600">
                  <a:moveTo>
                    <a:pt x="428002" y="69735"/>
                  </a:moveTo>
                  <a:lnTo>
                    <a:pt x="425462" y="69735"/>
                  </a:lnTo>
                  <a:lnTo>
                    <a:pt x="425462" y="88773"/>
                  </a:lnTo>
                  <a:lnTo>
                    <a:pt x="425450" y="327533"/>
                  </a:lnTo>
                  <a:lnTo>
                    <a:pt x="428002" y="327533"/>
                  </a:lnTo>
                  <a:lnTo>
                    <a:pt x="428002" y="88773"/>
                  </a:lnTo>
                  <a:lnTo>
                    <a:pt x="428002" y="69735"/>
                  </a:lnTo>
                  <a:close/>
                </a:path>
                <a:path w="428625" h="355600">
                  <a:moveTo>
                    <a:pt x="428002" y="63385"/>
                  </a:moveTo>
                  <a:lnTo>
                    <a:pt x="425462" y="63385"/>
                  </a:lnTo>
                  <a:lnTo>
                    <a:pt x="425462" y="69723"/>
                  </a:lnTo>
                  <a:lnTo>
                    <a:pt x="428002" y="69723"/>
                  </a:lnTo>
                  <a:lnTo>
                    <a:pt x="428002" y="63385"/>
                  </a:lnTo>
                  <a:close/>
                </a:path>
                <a:path w="428625" h="355600">
                  <a:moveTo>
                    <a:pt x="428002" y="62230"/>
                  </a:moveTo>
                  <a:lnTo>
                    <a:pt x="425462" y="62230"/>
                  </a:lnTo>
                  <a:lnTo>
                    <a:pt x="425462" y="63373"/>
                  </a:lnTo>
                  <a:lnTo>
                    <a:pt x="428002" y="63373"/>
                  </a:lnTo>
                  <a:lnTo>
                    <a:pt x="428002" y="62230"/>
                  </a:lnTo>
                  <a:close/>
                </a:path>
                <a:path w="428625" h="355600">
                  <a:moveTo>
                    <a:pt x="428002" y="55880"/>
                  </a:moveTo>
                  <a:lnTo>
                    <a:pt x="425462" y="55880"/>
                  </a:lnTo>
                  <a:lnTo>
                    <a:pt x="425462" y="62103"/>
                  </a:lnTo>
                  <a:lnTo>
                    <a:pt x="428002" y="62103"/>
                  </a:lnTo>
                  <a:lnTo>
                    <a:pt x="428002" y="55880"/>
                  </a:lnTo>
                  <a:close/>
                </a:path>
                <a:path w="428625" h="355600">
                  <a:moveTo>
                    <a:pt x="428002" y="46990"/>
                  </a:moveTo>
                  <a:lnTo>
                    <a:pt x="425462" y="46990"/>
                  </a:lnTo>
                  <a:lnTo>
                    <a:pt x="425462" y="55753"/>
                  </a:lnTo>
                  <a:lnTo>
                    <a:pt x="428002" y="55753"/>
                  </a:lnTo>
                  <a:lnTo>
                    <a:pt x="428002" y="46990"/>
                  </a:lnTo>
                  <a:close/>
                </a:path>
                <a:path w="428625" h="355600">
                  <a:moveTo>
                    <a:pt x="428002" y="40640"/>
                  </a:moveTo>
                  <a:lnTo>
                    <a:pt x="425462" y="40640"/>
                  </a:lnTo>
                  <a:lnTo>
                    <a:pt x="425462" y="46863"/>
                  </a:lnTo>
                  <a:lnTo>
                    <a:pt x="428002" y="46863"/>
                  </a:lnTo>
                  <a:lnTo>
                    <a:pt x="428002" y="40640"/>
                  </a:lnTo>
                  <a:close/>
                </a:path>
                <a:path w="428625" h="355600">
                  <a:moveTo>
                    <a:pt x="428002" y="34290"/>
                  </a:moveTo>
                  <a:lnTo>
                    <a:pt x="425462" y="34290"/>
                  </a:lnTo>
                  <a:lnTo>
                    <a:pt x="425462" y="40513"/>
                  </a:lnTo>
                  <a:lnTo>
                    <a:pt x="428002" y="40513"/>
                  </a:lnTo>
                  <a:lnTo>
                    <a:pt x="428002" y="34290"/>
                  </a:lnTo>
                  <a:close/>
                </a:path>
                <a:path w="428625" h="355600">
                  <a:moveTo>
                    <a:pt x="428002" y="30353"/>
                  </a:moveTo>
                  <a:lnTo>
                    <a:pt x="426732" y="30353"/>
                  </a:lnTo>
                  <a:lnTo>
                    <a:pt x="426732" y="29083"/>
                  </a:lnTo>
                  <a:lnTo>
                    <a:pt x="425462" y="29083"/>
                  </a:lnTo>
                  <a:lnTo>
                    <a:pt x="425462" y="30353"/>
                  </a:lnTo>
                  <a:lnTo>
                    <a:pt x="425462" y="34163"/>
                  </a:lnTo>
                  <a:lnTo>
                    <a:pt x="428002" y="34163"/>
                  </a:lnTo>
                  <a:lnTo>
                    <a:pt x="428002" y="30353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257549" y="2980817"/>
              <a:ext cx="422909" cy="347980"/>
            </a:xfrm>
            <a:custGeom>
              <a:avLst/>
              <a:gdLst/>
              <a:ahLst/>
              <a:cxnLst/>
              <a:rect l="l" t="t" r="r" b="b"/>
              <a:pathLst>
                <a:path w="422910" h="347979">
                  <a:moveTo>
                    <a:pt x="3810" y="58420"/>
                  </a:moveTo>
                  <a:lnTo>
                    <a:pt x="0" y="58420"/>
                  </a:lnTo>
                  <a:lnTo>
                    <a:pt x="0" y="59562"/>
                  </a:lnTo>
                  <a:lnTo>
                    <a:pt x="3810" y="59562"/>
                  </a:lnTo>
                  <a:lnTo>
                    <a:pt x="3810" y="58420"/>
                  </a:lnTo>
                  <a:close/>
                </a:path>
                <a:path w="422910" h="347979">
                  <a:moveTo>
                    <a:pt x="422910" y="58420"/>
                  </a:moveTo>
                  <a:lnTo>
                    <a:pt x="419100" y="58420"/>
                  </a:lnTo>
                  <a:lnTo>
                    <a:pt x="419100" y="59562"/>
                  </a:lnTo>
                  <a:lnTo>
                    <a:pt x="422910" y="59562"/>
                  </a:lnTo>
                  <a:lnTo>
                    <a:pt x="422910" y="58420"/>
                  </a:lnTo>
                  <a:close/>
                </a:path>
                <a:path w="422910" h="347979">
                  <a:moveTo>
                    <a:pt x="3810" y="52070"/>
                  </a:moveTo>
                  <a:lnTo>
                    <a:pt x="0" y="52070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2070"/>
                  </a:lnTo>
                  <a:close/>
                </a:path>
                <a:path w="422910" h="347979">
                  <a:moveTo>
                    <a:pt x="422910" y="52070"/>
                  </a:moveTo>
                  <a:lnTo>
                    <a:pt x="419100" y="52070"/>
                  </a:lnTo>
                  <a:lnTo>
                    <a:pt x="419100" y="58292"/>
                  </a:lnTo>
                  <a:lnTo>
                    <a:pt x="422910" y="58292"/>
                  </a:lnTo>
                  <a:lnTo>
                    <a:pt x="422910" y="52070"/>
                  </a:lnTo>
                  <a:close/>
                </a:path>
                <a:path w="422910" h="347979">
                  <a:moveTo>
                    <a:pt x="3810" y="43179"/>
                  </a:moveTo>
                  <a:lnTo>
                    <a:pt x="0" y="43179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3179"/>
                  </a:lnTo>
                  <a:close/>
                </a:path>
                <a:path w="422910" h="347979">
                  <a:moveTo>
                    <a:pt x="422910" y="43179"/>
                  </a:moveTo>
                  <a:lnTo>
                    <a:pt x="419100" y="43179"/>
                  </a:lnTo>
                  <a:lnTo>
                    <a:pt x="419100" y="51942"/>
                  </a:lnTo>
                  <a:lnTo>
                    <a:pt x="422910" y="51942"/>
                  </a:lnTo>
                  <a:lnTo>
                    <a:pt x="422910" y="43179"/>
                  </a:lnTo>
                  <a:close/>
                </a:path>
                <a:path w="422910" h="347979">
                  <a:moveTo>
                    <a:pt x="3810" y="36829"/>
                  </a:moveTo>
                  <a:lnTo>
                    <a:pt x="0" y="36829"/>
                  </a:lnTo>
                  <a:lnTo>
                    <a:pt x="0" y="43052"/>
                  </a:lnTo>
                  <a:lnTo>
                    <a:pt x="3810" y="43052"/>
                  </a:lnTo>
                  <a:lnTo>
                    <a:pt x="3810" y="36829"/>
                  </a:lnTo>
                  <a:close/>
                </a:path>
                <a:path w="422910" h="347979">
                  <a:moveTo>
                    <a:pt x="422910" y="36829"/>
                  </a:moveTo>
                  <a:lnTo>
                    <a:pt x="419100" y="36829"/>
                  </a:lnTo>
                  <a:lnTo>
                    <a:pt x="419100" y="43052"/>
                  </a:lnTo>
                  <a:lnTo>
                    <a:pt x="422910" y="43052"/>
                  </a:lnTo>
                  <a:lnTo>
                    <a:pt x="422910" y="36829"/>
                  </a:lnTo>
                  <a:close/>
                </a:path>
                <a:path w="422910" h="347979">
                  <a:moveTo>
                    <a:pt x="3810" y="30479"/>
                  </a:moveTo>
                  <a:lnTo>
                    <a:pt x="0" y="30479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0479"/>
                  </a:lnTo>
                  <a:close/>
                </a:path>
                <a:path w="422910" h="347979">
                  <a:moveTo>
                    <a:pt x="422910" y="30479"/>
                  </a:moveTo>
                  <a:lnTo>
                    <a:pt x="419100" y="30479"/>
                  </a:lnTo>
                  <a:lnTo>
                    <a:pt x="419100" y="36702"/>
                  </a:lnTo>
                  <a:lnTo>
                    <a:pt x="422910" y="36702"/>
                  </a:lnTo>
                  <a:lnTo>
                    <a:pt x="422910" y="30479"/>
                  </a:lnTo>
                  <a:close/>
                </a:path>
                <a:path w="422910" h="347979">
                  <a:moveTo>
                    <a:pt x="2539" y="24002"/>
                  </a:moveTo>
                  <a:lnTo>
                    <a:pt x="1270" y="24002"/>
                  </a:lnTo>
                  <a:lnTo>
                    <a:pt x="1270" y="25526"/>
                  </a:lnTo>
                  <a:lnTo>
                    <a:pt x="0" y="25526"/>
                  </a:lnTo>
                  <a:lnTo>
                    <a:pt x="0" y="30352"/>
                  </a:lnTo>
                  <a:lnTo>
                    <a:pt x="3810" y="30352"/>
                  </a:lnTo>
                  <a:lnTo>
                    <a:pt x="3810" y="24129"/>
                  </a:lnTo>
                  <a:lnTo>
                    <a:pt x="2539" y="24129"/>
                  </a:lnTo>
                  <a:close/>
                </a:path>
                <a:path w="422910" h="347979">
                  <a:moveTo>
                    <a:pt x="422910" y="24002"/>
                  </a:moveTo>
                  <a:lnTo>
                    <a:pt x="421639" y="24002"/>
                  </a:lnTo>
                  <a:lnTo>
                    <a:pt x="419100" y="24129"/>
                  </a:lnTo>
                  <a:lnTo>
                    <a:pt x="419100" y="30352"/>
                  </a:lnTo>
                  <a:lnTo>
                    <a:pt x="422910" y="30352"/>
                  </a:lnTo>
                  <a:lnTo>
                    <a:pt x="422910" y="24002"/>
                  </a:lnTo>
                  <a:close/>
                </a:path>
                <a:path w="422910" h="347979">
                  <a:moveTo>
                    <a:pt x="3810" y="22987"/>
                  </a:moveTo>
                  <a:lnTo>
                    <a:pt x="2539" y="22987"/>
                  </a:lnTo>
                  <a:lnTo>
                    <a:pt x="2539" y="24002"/>
                  </a:lnTo>
                  <a:lnTo>
                    <a:pt x="3810" y="24002"/>
                  </a:lnTo>
                  <a:lnTo>
                    <a:pt x="3810" y="22987"/>
                  </a:lnTo>
                  <a:close/>
                </a:path>
                <a:path w="422910" h="347979">
                  <a:moveTo>
                    <a:pt x="420370" y="21589"/>
                  </a:moveTo>
                  <a:lnTo>
                    <a:pt x="419100" y="21589"/>
                  </a:lnTo>
                  <a:lnTo>
                    <a:pt x="419100" y="24002"/>
                  </a:lnTo>
                  <a:lnTo>
                    <a:pt x="421639" y="24002"/>
                  </a:lnTo>
                  <a:lnTo>
                    <a:pt x="421639" y="22987"/>
                  </a:lnTo>
                  <a:lnTo>
                    <a:pt x="420370" y="22987"/>
                  </a:lnTo>
                  <a:lnTo>
                    <a:pt x="420370" y="21589"/>
                  </a:lnTo>
                  <a:close/>
                </a:path>
                <a:path w="422910" h="347979">
                  <a:moveTo>
                    <a:pt x="398779" y="2539"/>
                  </a:moveTo>
                  <a:lnTo>
                    <a:pt x="25400" y="2539"/>
                  </a:lnTo>
                  <a:lnTo>
                    <a:pt x="25400" y="3810"/>
                  </a:lnTo>
                  <a:lnTo>
                    <a:pt x="398779" y="3810"/>
                  </a:lnTo>
                  <a:lnTo>
                    <a:pt x="398779" y="2539"/>
                  </a:lnTo>
                  <a:close/>
                </a:path>
                <a:path w="422910" h="347979">
                  <a:moveTo>
                    <a:pt x="27939" y="1142"/>
                  </a:moveTo>
                  <a:lnTo>
                    <a:pt x="26670" y="1142"/>
                  </a:lnTo>
                  <a:lnTo>
                    <a:pt x="26670" y="2539"/>
                  </a:lnTo>
                  <a:lnTo>
                    <a:pt x="397510" y="2539"/>
                  </a:lnTo>
                  <a:lnTo>
                    <a:pt x="397510" y="1397"/>
                  </a:lnTo>
                  <a:lnTo>
                    <a:pt x="27939" y="1397"/>
                  </a:lnTo>
                  <a:lnTo>
                    <a:pt x="27939" y="1142"/>
                  </a:lnTo>
                  <a:close/>
                </a:path>
                <a:path w="422910" h="347979">
                  <a:moveTo>
                    <a:pt x="397510" y="1142"/>
                  </a:moveTo>
                  <a:lnTo>
                    <a:pt x="394969" y="1142"/>
                  </a:lnTo>
                  <a:lnTo>
                    <a:pt x="394969" y="1397"/>
                  </a:lnTo>
                  <a:lnTo>
                    <a:pt x="397510" y="1397"/>
                  </a:lnTo>
                  <a:lnTo>
                    <a:pt x="397510" y="1142"/>
                  </a:lnTo>
                  <a:close/>
                </a:path>
                <a:path w="422910" h="347979">
                  <a:moveTo>
                    <a:pt x="394969" y="126"/>
                  </a:moveTo>
                  <a:lnTo>
                    <a:pt x="27939" y="126"/>
                  </a:lnTo>
                  <a:lnTo>
                    <a:pt x="27939" y="1142"/>
                  </a:lnTo>
                  <a:lnTo>
                    <a:pt x="394969" y="1142"/>
                  </a:lnTo>
                  <a:lnTo>
                    <a:pt x="394969" y="126"/>
                  </a:lnTo>
                  <a:close/>
                </a:path>
                <a:path w="422910" h="347979">
                  <a:moveTo>
                    <a:pt x="393700" y="0"/>
                  </a:moveTo>
                  <a:lnTo>
                    <a:pt x="30479" y="0"/>
                  </a:lnTo>
                  <a:lnTo>
                    <a:pt x="393700" y="126"/>
                  </a:lnTo>
                  <a:close/>
                </a:path>
                <a:path w="422910" h="347979">
                  <a:moveTo>
                    <a:pt x="3810" y="59563"/>
                  </a:moveTo>
                  <a:lnTo>
                    <a:pt x="0" y="59563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59563"/>
                  </a:lnTo>
                  <a:close/>
                </a:path>
                <a:path w="422910" h="347979">
                  <a:moveTo>
                    <a:pt x="422910" y="59563"/>
                  </a:moveTo>
                  <a:lnTo>
                    <a:pt x="419100" y="59563"/>
                  </a:lnTo>
                  <a:lnTo>
                    <a:pt x="419100" y="65912"/>
                  </a:lnTo>
                  <a:lnTo>
                    <a:pt x="422910" y="65912"/>
                  </a:lnTo>
                  <a:lnTo>
                    <a:pt x="422910" y="59563"/>
                  </a:lnTo>
                  <a:close/>
                </a:path>
                <a:path w="422910" h="347979">
                  <a:moveTo>
                    <a:pt x="3810" y="65913"/>
                  </a:moveTo>
                  <a:lnTo>
                    <a:pt x="0" y="65913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65913"/>
                  </a:lnTo>
                  <a:close/>
                </a:path>
                <a:path w="422910" h="347979">
                  <a:moveTo>
                    <a:pt x="422910" y="65913"/>
                  </a:moveTo>
                  <a:lnTo>
                    <a:pt x="419100" y="65913"/>
                  </a:lnTo>
                  <a:lnTo>
                    <a:pt x="419100" y="84962"/>
                  </a:lnTo>
                  <a:lnTo>
                    <a:pt x="422910" y="84962"/>
                  </a:lnTo>
                  <a:lnTo>
                    <a:pt x="422910" y="65913"/>
                  </a:lnTo>
                  <a:close/>
                </a:path>
                <a:path w="422910" h="347979">
                  <a:moveTo>
                    <a:pt x="3810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4963"/>
                  </a:lnTo>
                  <a:close/>
                </a:path>
                <a:path w="422910" h="347979">
                  <a:moveTo>
                    <a:pt x="422910" y="84963"/>
                  </a:moveTo>
                  <a:lnTo>
                    <a:pt x="419100" y="84963"/>
                  </a:lnTo>
                  <a:lnTo>
                    <a:pt x="419100" y="91312"/>
                  </a:lnTo>
                  <a:lnTo>
                    <a:pt x="422910" y="91312"/>
                  </a:lnTo>
                  <a:lnTo>
                    <a:pt x="422910" y="84963"/>
                  </a:lnTo>
                  <a:close/>
                </a:path>
                <a:path w="422910" h="347979">
                  <a:moveTo>
                    <a:pt x="3810" y="91313"/>
                  </a:moveTo>
                  <a:lnTo>
                    <a:pt x="0" y="91313"/>
                  </a:lnTo>
                  <a:lnTo>
                    <a:pt x="0" y="256412"/>
                  </a:lnTo>
                  <a:lnTo>
                    <a:pt x="3810" y="256412"/>
                  </a:lnTo>
                  <a:lnTo>
                    <a:pt x="3810" y="91313"/>
                  </a:lnTo>
                  <a:close/>
                </a:path>
                <a:path w="422910" h="347979">
                  <a:moveTo>
                    <a:pt x="422910" y="91313"/>
                  </a:moveTo>
                  <a:lnTo>
                    <a:pt x="419100" y="91313"/>
                  </a:lnTo>
                  <a:lnTo>
                    <a:pt x="419100" y="256412"/>
                  </a:lnTo>
                  <a:lnTo>
                    <a:pt x="422910" y="256412"/>
                  </a:lnTo>
                  <a:lnTo>
                    <a:pt x="422910" y="91313"/>
                  </a:lnTo>
                  <a:close/>
                </a:path>
                <a:path w="422910" h="347979">
                  <a:moveTo>
                    <a:pt x="3810" y="256413"/>
                  </a:moveTo>
                  <a:lnTo>
                    <a:pt x="0" y="256413"/>
                  </a:lnTo>
                  <a:lnTo>
                    <a:pt x="0" y="262763"/>
                  </a:lnTo>
                  <a:lnTo>
                    <a:pt x="3810" y="262763"/>
                  </a:lnTo>
                  <a:lnTo>
                    <a:pt x="3810" y="256413"/>
                  </a:lnTo>
                  <a:close/>
                </a:path>
                <a:path w="422910" h="347979">
                  <a:moveTo>
                    <a:pt x="422910" y="256413"/>
                  </a:moveTo>
                  <a:lnTo>
                    <a:pt x="419100" y="256413"/>
                  </a:lnTo>
                  <a:lnTo>
                    <a:pt x="419100" y="262763"/>
                  </a:lnTo>
                  <a:lnTo>
                    <a:pt x="422910" y="262763"/>
                  </a:lnTo>
                  <a:lnTo>
                    <a:pt x="422910" y="256413"/>
                  </a:lnTo>
                  <a:close/>
                </a:path>
                <a:path w="422910" h="347979">
                  <a:moveTo>
                    <a:pt x="3810" y="262763"/>
                  </a:moveTo>
                  <a:lnTo>
                    <a:pt x="0" y="26276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62763"/>
                  </a:lnTo>
                  <a:close/>
                </a:path>
                <a:path w="422910" h="347979">
                  <a:moveTo>
                    <a:pt x="422910" y="262763"/>
                  </a:moveTo>
                  <a:lnTo>
                    <a:pt x="419100" y="262763"/>
                  </a:lnTo>
                  <a:lnTo>
                    <a:pt x="419100" y="281813"/>
                  </a:lnTo>
                  <a:lnTo>
                    <a:pt x="422910" y="281813"/>
                  </a:lnTo>
                  <a:lnTo>
                    <a:pt x="422910" y="262763"/>
                  </a:lnTo>
                  <a:close/>
                </a:path>
                <a:path w="422910" h="347979">
                  <a:moveTo>
                    <a:pt x="3810" y="281813"/>
                  </a:moveTo>
                  <a:lnTo>
                    <a:pt x="0" y="28181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81813"/>
                  </a:lnTo>
                  <a:close/>
                </a:path>
                <a:path w="422910" h="347979">
                  <a:moveTo>
                    <a:pt x="422910" y="281813"/>
                  </a:moveTo>
                  <a:lnTo>
                    <a:pt x="419100" y="281813"/>
                  </a:lnTo>
                  <a:lnTo>
                    <a:pt x="419100" y="288163"/>
                  </a:lnTo>
                  <a:lnTo>
                    <a:pt x="422910" y="288163"/>
                  </a:lnTo>
                  <a:lnTo>
                    <a:pt x="422910" y="281813"/>
                  </a:lnTo>
                  <a:close/>
                </a:path>
                <a:path w="422910" h="347979">
                  <a:moveTo>
                    <a:pt x="398779" y="346583"/>
                  </a:moveTo>
                  <a:lnTo>
                    <a:pt x="25400" y="346583"/>
                  </a:lnTo>
                  <a:lnTo>
                    <a:pt x="25400" y="347853"/>
                  </a:lnTo>
                  <a:lnTo>
                    <a:pt x="398779" y="347853"/>
                  </a:lnTo>
                  <a:lnTo>
                    <a:pt x="398779" y="346583"/>
                  </a:lnTo>
                  <a:close/>
                </a:path>
                <a:path w="422910" h="347979">
                  <a:moveTo>
                    <a:pt x="400050" y="345440"/>
                  </a:moveTo>
                  <a:lnTo>
                    <a:pt x="24129" y="345440"/>
                  </a:lnTo>
                  <a:lnTo>
                    <a:pt x="24129" y="346583"/>
                  </a:lnTo>
                  <a:lnTo>
                    <a:pt x="400050" y="346583"/>
                  </a:lnTo>
                  <a:lnTo>
                    <a:pt x="400050" y="345440"/>
                  </a:lnTo>
                  <a:close/>
                </a:path>
                <a:path w="422910" h="347979">
                  <a:moveTo>
                    <a:pt x="422910" y="288417"/>
                  </a:moveTo>
                  <a:lnTo>
                    <a:pt x="419100" y="288417"/>
                  </a:lnTo>
                  <a:lnTo>
                    <a:pt x="419100" y="327533"/>
                  </a:lnTo>
                  <a:lnTo>
                    <a:pt x="420370" y="327533"/>
                  </a:lnTo>
                  <a:lnTo>
                    <a:pt x="420370" y="326390"/>
                  </a:lnTo>
                  <a:lnTo>
                    <a:pt x="421639" y="326390"/>
                  </a:lnTo>
                  <a:lnTo>
                    <a:pt x="421639" y="324993"/>
                  </a:lnTo>
                  <a:lnTo>
                    <a:pt x="422910" y="324993"/>
                  </a:lnTo>
                  <a:lnTo>
                    <a:pt x="422910" y="288417"/>
                  </a:lnTo>
                  <a:close/>
                </a:path>
                <a:path w="422910" h="347979">
                  <a:moveTo>
                    <a:pt x="3810" y="288417"/>
                  </a:moveTo>
                  <a:lnTo>
                    <a:pt x="0" y="28841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4993"/>
                  </a:lnTo>
                  <a:lnTo>
                    <a:pt x="2539" y="324993"/>
                  </a:lnTo>
                  <a:lnTo>
                    <a:pt x="2539" y="326390"/>
                  </a:lnTo>
                  <a:lnTo>
                    <a:pt x="3810" y="326390"/>
                  </a:lnTo>
                  <a:lnTo>
                    <a:pt x="3810" y="288417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261359" y="298450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810" y="54737"/>
                  </a:moveTo>
                  <a:lnTo>
                    <a:pt x="0" y="54737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54737"/>
                  </a:lnTo>
                  <a:close/>
                </a:path>
                <a:path w="415289" h="341629">
                  <a:moveTo>
                    <a:pt x="415289" y="54737"/>
                  </a:moveTo>
                  <a:lnTo>
                    <a:pt x="411479" y="54737"/>
                  </a:lnTo>
                  <a:lnTo>
                    <a:pt x="411479" y="55879"/>
                  </a:lnTo>
                  <a:lnTo>
                    <a:pt x="415289" y="55879"/>
                  </a:lnTo>
                  <a:lnTo>
                    <a:pt x="415289" y="54737"/>
                  </a:lnTo>
                  <a:close/>
                </a:path>
                <a:path w="415289" h="341629">
                  <a:moveTo>
                    <a:pt x="3810" y="48387"/>
                  </a:moveTo>
                  <a:lnTo>
                    <a:pt x="0" y="48387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387"/>
                  </a:lnTo>
                  <a:close/>
                </a:path>
                <a:path w="415289" h="341629">
                  <a:moveTo>
                    <a:pt x="415289" y="48387"/>
                  </a:moveTo>
                  <a:lnTo>
                    <a:pt x="411479" y="48387"/>
                  </a:lnTo>
                  <a:lnTo>
                    <a:pt x="411479" y="54609"/>
                  </a:lnTo>
                  <a:lnTo>
                    <a:pt x="415289" y="54609"/>
                  </a:lnTo>
                  <a:lnTo>
                    <a:pt x="415289" y="48387"/>
                  </a:lnTo>
                  <a:close/>
                </a:path>
                <a:path w="415289" h="341629">
                  <a:moveTo>
                    <a:pt x="3810" y="39496"/>
                  </a:moveTo>
                  <a:lnTo>
                    <a:pt x="0" y="39496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39496"/>
                  </a:lnTo>
                  <a:close/>
                </a:path>
                <a:path w="415289" h="341629">
                  <a:moveTo>
                    <a:pt x="415289" y="39496"/>
                  </a:moveTo>
                  <a:lnTo>
                    <a:pt x="411479" y="39496"/>
                  </a:lnTo>
                  <a:lnTo>
                    <a:pt x="411479" y="48259"/>
                  </a:lnTo>
                  <a:lnTo>
                    <a:pt x="415289" y="48259"/>
                  </a:lnTo>
                  <a:lnTo>
                    <a:pt x="415289" y="39496"/>
                  </a:lnTo>
                  <a:close/>
                </a:path>
                <a:path w="415289" h="341629">
                  <a:moveTo>
                    <a:pt x="3810" y="33146"/>
                  </a:moveTo>
                  <a:lnTo>
                    <a:pt x="0" y="33146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146"/>
                  </a:lnTo>
                  <a:close/>
                </a:path>
                <a:path w="415289" h="341629">
                  <a:moveTo>
                    <a:pt x="415289" y="33146"/>
                  </a:moveTo>
                  <a:lnTo>
                    <a:pt x="411479" y="33146"/>
                  </a:lnTo>
                  <a:lnTo>
                    <a:pt x="411479" y="39369"/>
                  </a:lnTo>
                  <a:lnTo>
                    <a:pt x="415289" y="39369"/>
                  </a:lnTo>
                  <a:lnTo>
                    <a:pt x="415289" y="33146"/>
                  </a:lnTo>
                  <a:close/>
                </a:path>
                <a:path w="415289" h="341629">
                  <a:moveTo>
                    <a:pt x="3810" y="26796"/>
                  </a:moveTo>
                  <a:lnTo>
                    <a:pt x="0" y="26796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796"/>
                  </a:lnTo>
                  <a:close/>
                </a:path>
                <a:path w="415289" h="341629">
                  <a:moveTo>
                    <a:pt x="415289" y="26796"/>
                  </a:moveTo>
                  <a:lnTo>
                    <a:pt x="411479" y="26796"/>
                  </a:lnTo>
                  <a:lnTo>
                    <a:pt x="411479" y="33019"/>
                  </a:lnTo>
                  <a:lnTo>
                    <a:pt x="415289" y="33019"/>
                  </a:lnTo>
                  <a:lnTo>
                    <a:pt x="415289" y="26796"/>
                  </a:lnTo>
                  <a:close/>
                </a:path>
                <a:path w="415289" h="341629">
                  <a:moveTo>
                    <a:pt x="3810" y="20446"/>
                  </a:moveTo>
                  <a:lnTo>
                    <a:pt x="0" y="20446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446"/>
                  </a:lnTo>
                  <a:close/>
                </a:path>
                <a:path w="415289" h="341629">
                  <a:moveTo>
                    <a:pt x="415289" y="20446"/>
                  </a:moveTo>
                  <a:lnTo>
                    <a:pt x="411479" y="20446"/>
                  </a:lnTo>
                  <a:lnTo>
                    <a:pt x="411479" y="26669"/>
                  </a:lnTo>
                  <a:lnTo>
                    <a:pt x="415289" y="26669"/>
                  </a:lnTo>
                  <a:lnTo>
                    <a:pt x="415289" y="20446"/>
                  </a:lnTo>
                  <a:close/>
                </a:path>
                <a:path w="415289" h="341629">
                  <a:moveTo>
                    <a:pt x="2539" y="16509"/>
                  </a:moveTo>
                  <a:lnTo>
                    <a:pt x="1269" y="16509"/>
                  </a:lnTo>
                  <a:lnTo>
                    <a:pt x="1269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637"/>
                  </a:lnTo>
                  <a:lnTo>
                    <a:pt x="2539" y="16637"/>
                  </a:lnTo>
                  <a:lnTo>
                    <a:pt x="2539" y="16509"/>
                  </a:lnTo>
                  <a:close/>
                </a:path>
                <a:path w="415289" h="341629">
                  <a:moveTo>
                    <a:pt x="415289" y="16509"/>
                  </a:moveTo>
                  <a:lnTo>
                    <a:pt x="414019" y="16509"/>
                  </a:lnTo>
                  <a:lnTo>
                    <a:pt x="414019" y="16637"/>
                  </a:lnTo>
                  <a:lnTo>
                    <a:pt x="411479" y="16637"/>
                  </a:lnTo>
                  <a:lnTo>
                    <a:pt x="411479" y="20319"/>
                  </a:lnTo>
                  <a:lnTo>
                    <a:pt x="415289" y="20319"/>
                  </a:lnTo>
                  <a:lnTo>
                    <a:pt x="415289" y="16509"/>
                  </a:lnTo>
                  <a:close/>
                </a:path>
                <a:path w="415289" h="341629">
                  <a:moveTo>
                    <a:pt x="3810" y="15366"/>
                  </a:moveTo>
                  <a:lnTo>
                    <a:pt x="2539" y="15366"/>
                  </a:lnTo>
                  <a:lnTo>
                    <a:pt x="2539" y="16509"/>
                  </a:lnTo>
                  <a:lnTo>
                    <a:pt x="3810" y="16509"/>
                  </a:lnTo>
                  <a:lnTo>
                    <a:pt x="3810" y="15366"/>
                  </a:lnTo>
                  <a:close/>
                </a:path>
                <a:path w="415289" h="341629">
                  <a:moveTo>
                    <a:pt x="412750" y="13969"/>
                  </a:moveTo>
                  <a:lnTo>
                    <a:pt x="411479" y="13969"/>
                  </a:lnTo>
                  <a:lnTo>
                    <a:pt x="411479" y="16509"/>
                  </a:lnTo>
                  <a:lnTo>
                    <a:pt x="414019" y="16509"/>
                  </a:lnTo>
                  <a:lnTo>
                    <a:pt x="414019" y="15366"/>
                  </a:lnTo>
                  <a:lnTo>
                    <a:pt x="412750" y="15366"/>
                  </a:lnTo>
                  <a:lnTo>
                    <a:pt x="412750" y="13969"/>
                  </a:lnTo>
                  <a:close/>
                </a:path>
                <a:path w="415289" h="341629">
                  <a:moveTo>
                    <a:pt x="20319" y="1269"/>
                  </a:moveTo>
                  <a:lnTo>
                    <a:pt x="17779" y="1269"/>
                  </a:lnTo>
                  <a:lnTo>
                    <a:pt x="17779" y="2539"/>
                  </a:lnTo>
                  <a:lnTo>
                    <a:pt x="397509" y="2539"/>
                  </a:lnTo>
                  <a:lnTo>
                    <a:pt x="397509" y="1396"/>
                  </a:lnTo>
                  <a:lnTo>
                    <a:pt x="20319" y="1396"/>
                  </a:lnTo>
                  <a:close/>
                </a:path>
                <a:path w="415289" h="341629">
                  <a:moveTo>
                    <a:pt x="397509" y="1269"/>
                  </a:moveTo>
                  <a:lnTo>
                    <a:pt x="396239" y="1269"/>
                  </a:lnTo>
                  <a:lnTo>
                    <a:pt x="397509" y="1396"/>
                  </a:lnTo>
                  <a:close/>
                </a:path>
                <a:path w="415289" h="341629">
                  <a:moveTo>
                    <a:pt x="396239" y="126"/>
                  </a:moveTo>
                  <a:lnTo>
                    <a:pt x="20319" y="126"/>
                  </a:lnTo>
                  <a:lnTo>
                    <a:pt x="20319" y="1269"/>
                  </a:lnTo>
                  <a:lnTo>
                    <a:pt x="396239" y="1269"/>
                  </a:lnTo>
                  <a:lnTo>
                    <a:pt x="396239" y="126"/>
                  </a:lnTo>
                  <a:close/>
                </a:path>
                <a:path w="415289" h="341629">
                  <a:moveTo>
                    <a:pt x="394969" y="0"/>
                  </a:moveTo>
                  <a:lnTo>
                    <a:pt x="21589" y="0"/>
                  </a:lnTo>
                  <a:lnTo>
                    <a:pt x="394969" y="126"/>
                  </a:lnTo>
                  <a:close/>
                </a:path>
                <a:path w="415289" h="341629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15289" h="341629">
                  <a:moveTo>
                    <a:pt x="415289" y="55880"/>
                  </a:moveTo>
                  <a:lnTo>
                    <a:pt x="411479" y="55880"/>
                  </a:lnTo>
                  <a:lnTo>
                    <a:pt x="411479" y="62229"/>
                  </a:lnTo>
                  <a:lnTo>
                    <a:pt x="415289" y="62229"/>
                  </a:lnTo>
                  <a:lnTo>
                    <a:pt x="415289" y="55880"/>
                  </a:lnTo>
                  <a:close/>
                </a:path>
                <a:path w="415289" h="341629">
                  <a:moveTo>
                    <a:pt x="3810" y="62230"/>
                  </a:moveTo>
                  <a:lnTo>
                    <a:pt x="0" y="622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62230"/>
                  </a:lnTo>
                  <a:close/>
                </a:path>
                <a:path w="415289" h="341629">
                  <a:moveTo>
                    <a:pt x="415289" y="62230"/>
                  </a:moveTo>
                  <a:lnTo>
                    <a:pt x="411479" y="62230"/>
                  </a:lnTo>
                  <a:lnTo>
                    <a:pt x="411479" y="81279"/>
                  </a:lnTo>
                  <a:lnTo>
                    <a:pt x="415289" y="81279"/>
                  </a:lnTo>
                  <a:lnTo>
                    <a:pt x="415289" y="62230"/>
                  </a:lnTo>
                  <a:close/>
                </a:path>
                <a:path w="415289" h="341629">
                  <a:moveTo>
                    <a:pt x="381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1280"/>
                  </a:lnTo>
                  <a:close/>
                </a:path>
                <a:path w="415289" h="341629">
                  <a:moveTo>
                    <a:pt x="415289" y="81280"/>
                  </a:moveTo>
                  <a:lnTo>
                    <a:pt x="411479" y="81280"/>
                  </a:lnTo>
                  <a:lnTo>
                    <a:pt x="411479" y="87629"/>
                  </a:lnTo>
                  <a:lnTo>
                    <a:pt x="415289" y="87629"/>
                  </a:lnTo>
                  <a:lnTo>
                    <a:pt x="415289" y="81280"/>
                  </a:lnTo>
                  <a:close/>
                </a:path>
                <a:path w="415289" h="341629">
                  <a:moveTo>
                    <a:pt x="3810" y="87630"/>
                  </a:moveTo>
                  <a:lnTo>
                    <a:pt x="0" y="8763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87630"/>
                  </a:lnTo>
                  <a:close/>
                </a:path>
                <a:path w="415289" h="341629">
                  <a:moveTo>
                    <a:pt x="415289" y="87630"/>
                  </a:moveTo>
                  <a:lnTo>
                    <a:pt x="411479" y="87630"/>
                  </a:lnTo>
                  <a:lnTo>
                    <a:pt x="411479" y="252729"/>
                  </a:lnTo>
                  <a:lnTo>
                    <a:pt x="415289" y="252729"/>
                  </a:lnTo>
                  <a:lnTo>
                    <a:pt x="415289" y="87630"/>
                  </a:lnTo>
                  <a:close/>
                </a:path>
                <a:path w="415289" h="341629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415289" h="341629">
                  <a:moveTo>
                    <a:pt x="415289" y="252730"/>
                  </a:moveTo>
                  <a:lnTo>
                    <a:pt x="411479" y="252730"/>
                  </a:lnTo>
                  <a:lnTo>
                    <a:pt x="411479" y="259079"/>
                  </a:lnTo>
                  <a:lnTo>
                    <a:pt x="415289" y="259079"/>
                  </a:lnTo>
                  <a:lnTo>
                    <a:pt x="415289" y="252730"/>
                  </a:lnTo>
                  <a:close/>
                </a:path>
                <a:path w="415289" h="341629">
                  <a:moveTo>
                    <a:pt x="3810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59080"/>
                  </a:lnTo>
                  <a:close/>
                </a:path>
                <a:path w="415289" h="341629">
                  <a:moveTo>
                    <a:pt x="415289" y="259080"/>
                  </a:moveTo>
                  <a:lnTo>
                    <a:pt x="411479" y="259080"/>
                  </a:lnTo>
                  <a:lnTo>
                    <a:pt x="411479" y="278129"/>
                  </a:lnTo>
                  <a:lnTo>
                    <a:pt x="415289" y="278129"/>
                  </a:lnTo>
                  <a:lnTo>
                    <a:pt x="415289" y="259080"/>
                  </a:lnTo>
                  <a:close/>
                </a:path>
                <a:path w="415289" h="341629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15289" h="341629">
                  <a:moveTo>
                    <a:pt x="415289" y="278130"/>
                  </a:moveTo>
                  <a:lnTo>
                    <a:pt x="411479" y="278130"/>
                  </a:lnTo>
                  <a:lnTo>
                    <a:pt x="411479" y="284479"/>
                  </a:lnTo>
                  <a:lnTo>
                    <a:pt x="415289" y="284479"/>
                  </a:lnTo>
                  <a:lnTo>
                    <a:pt x="415289" y="278130"/>
                  </a:lnTo>
                  <a:close/>
                </a:path>
                <a:path w="415289" h="341629">
                  <a:moveTo>
                    <a:pt x="398779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398779" y="341630"/>
                  </a:lnTo>
                  <a:lnTo>
                    <a:pt x="398779" y="340360"/>
                  </a:lnTo>
                  <a:close/>
                </a:path>
                <a:path w="415289" h="341629">
                  <a:moveTo>
                    <a:pt x="400050" y="339217"/>
                  </a:moveTo>
                  <a:lnTo>
                    <a:pt x="16510" y="339217"/>
                  </a:lnTo>
                  <a:lnTo>
                    <a:pt x="16510" y="340360"/>
                  </a:lnTo>
                  <a:lnTo>
                    <a:pt x="400050" y="340360"/>
                  </a:lnTo>
                  <a:lnTo>
                    <a:pt x="400050" y="339217"/>
                  </a:lnTo>
                  <a:close/>
                </a:path>
                <a:path w="415289" h="341629">
                  <a:moveTo>
                    <a:pt x="401319" y="337820"/>
                  </a:moveTo>
                  <a:lnTo>
                    <a:pt x="15239" y="337820"/>
                  </a:lnTo>
                  <a:lnTo>
                    <a:pt x="15239" y="339217"/>
                  </a:lnTo>
                  <a:lnTo>
                    <a:pt x="401319" y="339217"/>
                  </a:lnTo>
                  <a:lnTo>
                    <a:pt x="401319" y="337820"/>
                  </a:lnTo>
                  <a:close/>
                </a:path>
                <a:path w="415289" h="341629">
                  <a:moveTo>
                    <a:pt x="415289" y="284607"/>
                  </a:moveTo>
                  <a:lnTo>
                    <a:pt x="411479" y="284607"/>
                  </a:lnTo>
                  <a:lnTo>
                    <a:pt x="411479" y="327660"/>
                  </a:lnTo>
                  <a:lnTo>
                    <a:pt x="412750" y="327660"/>
                  </a:lnTo>
                  <a:lnTo>
                    <a:pt x="412750" y="326517"/>
                  </a:lnTo>
                  <a:lnTo>
                    <a:pt x="414019" y="326517"/>
                  </a:lnTo>
                  <a:lnTo>
                    <a:pt x="414019" y="325120"/>
                  </a:lnTo>
                  <a:lnTo>
                    <a:pt x="415289" y="325120"/>
                  </a:lnTo>
                  <a:lnTo>
                    <a:pt x="415289" y="284607"/>
                  </a:lnTo>
                  <a:close/>
                </a:path>
                <a:path w="415289" h="341629">
                  <a:moveTo>
                    <a:pt x="3810" y="284607"/>
                  </a:moveTo>
                  <a:lnTo>
                    <a:pt x="0" y="284607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517"/>
                  </a:lnTo>
                  <a:lnTo>
                    <a:pt x="3810" y="326517"/>
                  </a:lnTo>
                  <a:lnTo>
                    <a:pt x="3810" y="284607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265170" y="2987039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70" h="335279">
                  <a:moveTo>
                    <a:pt x="3797" y="53352"/>
                  </a:moveTo>
                  <a:lnTo>
                    <a:pt x="0" y="53352"/>
                  </a:lnTo>
                  <a:lnTo>
                    <a:pt x="0" y="59690"/>
                  </a:lnTo>
                  <a:lnTo>
                    <a:pt x="0" y="327660"/>
                  </a:lnTo>
                  <a:lnTo>
                    <a:pt x="3797" y="327660"/>
                  </a:lnTo>
                  <a:lnTo>
                    <a:pt x="3797" y="59690"/>
                  </a:lnTo>
                  <a:lnTo>
                    <a:pt x="3797" y="53352"/>
                  </a:lnTo>
                  <a:close/>
                </a:path>
                <a:path w="407670" h="335279">
                  <a:moveTo>
                    <a:pt x="3797" y="52197"/>
                  </a:moveTo>
                  <a:lnTo>
                    <a:pt x="0" y="52197"/>
                  </a:lnTo>
                  <a:lnTo>
                    <a:pt x="0" y="53340"/>
                  </a:lnTo>
                  <a:lnTo>
                    <a:pt x="3797" y="53340"/>
                  </a:lnTo>
                  <a:lnTo>
                    <a:pt x="3797" y="52197"/>
                  </a:lnTo>
                  <a:close/>
                </a:path>
                <a:path w="407670" h="335279">
                  <a:moveTo>
                    <a:pt x="3797" y="45847"/>
                  </a:moveTo>
                  <a:lnTo>
                    <a:pt x="0" y="45847"/>
                  </a:lnTo>
                  <a:lnTo>
                    <a:pt x="0" y="52070"/>
                  </a:lnTo>
                  <a:lnTo>
                    <a:pt x="3797" y="52070"/>
                  </a:lnTo>
                  <a:lnTo>
                    <a:pt x="3797" y="45847"/>
                  </a:lnTo>
                  <a:close/>
                </a:path>
                <a:path w="407670" h="335279">
                  <a:moveTo>
                    <a:pt x="3797" y="36957"/>
                  </a:moveTo>
                  <a:lnTo>
                    <a:pt x="0" y="36957"/>
                  </a:lnTo>
                  <a:lnTo>
                    <a:pt x="0" y="45720"/>
                  </a:lnTo>
                  <a:lnTo>
                    <a:pt x="3797" y="45720"/>
                  </a:lnTo>
                  <a:lnTo>
                    <a:pt x="3797" y="36957"/>
                  </a:lnTo>
                  <a:close/>
                </a:path>
                <a:path w="407670" h="335279">
                  <a:moveTo>
                    <a:pt x="3797" y="30607"/>
                  </a:moveTo>
                  <a:lnTo>
                    <a:pt x="0" y="30607"/>
                  </a:lnTo>
                  <a:lnTo>
                    <a:pt x="0" y="36830"/>
                  </a:lnTo>
                  <a:lnTo>
                    <a:pt x="3797" y="36830"/>
                  </a:lnTo>
                  <a:lnTo>
                    <a:pt x="3797" y="30607"/>
                  </a:lnTo>
                  <a:close/>
                </a:path>
                <a:path w="407670" h="335279">
                  <a:moveTo>
                    <a:pt x="3797" y="24257"/>
                  </a:moveTo>
                  <a:lnTo>
                    <a:pt x="0" y="24257"/>
                  </a:lnTo>
                  <a:lnTo>
                    <a:pt x="0" y="30480"/>
                  </a:lnTo>
                  <a:lnTo>
                    <a:pt x="3797" y="30480"/>
                  </a:lnTo>
                  <a:lnTo>
                    <a:pt x="3797" y="24257"/>
                  </a:lnTo>
                  <a:close/>
                </a:path>
                <a:path w="407670" h="335279">
                  <a:moveTo>
                    <a:pt x="3797" y="17907"/>
                  </a:moveTo>
                  <a:lnTo>
                    <a:pt x="0" y="17907"/>
                  </a:lnTo>
                  <a:lnTo>
                    <a:pt x="0" y="24130"/>
                  </a:lnTo>
                  <a:lnTo>
                    <a:pt x="3797" y="24130"/>
                  </a:lnTo>
                  <a:lnTo>
                    <a:pt x="3797" y="17907"/>
                  </a:lnTo>
                  <a:close/>
                </a:path>
                <a:path w="407670" h="335279">
                  <a:moveTo>
                    <a:pt x="3797" y="14097"/>
                  </a:moveTo>
                  <a:lnTo>
                    <a:pt x="0" y="14097"/>
                  </a:lnTo>
                  <a:lnTo>
                    <a:pt x="0" y="17780"/>
                  </a:lnTo>
                  <a:lnTo>
                    <a:pt x="3797" y="17780"/>
                  </a:lnTo>
                  <a:lnTo>
                    <a:pt x="3797" y="14097"/>
                  </a:lnTo>
                  <a:close/>
                </a:path>
                <a:path w="407670" h="335279">
                  <a:moveTo>
                    <a:pt x="3797" y="8890"/>
                  </a:moveTo>
                  <a:lnTo>
                    <a:pt x="2540" y="8890"/>
                  </a:lnTo>
                  <a:lnTo>
                    <a:pt x="2540" y="10160"/>
                  </a:ln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3970"/>
                  </a:lnTo>
                  <a:lnTo>
                    <a:pt x="3797" y="13970"/>
                  </a:lnTo>
                  <a:lnTo>
                    <a:pt x="3797" y="11430"/>
                  </a:lnTo>
                  <a:lnTo>
                    <a:pt x="3797" y="10160"/>
                  </a:lnTo>
                  <a:lnTo>
                    <a:pt x="3797" y="8890"/>
                  </a:lnTo>
                  <a:close/>
                </a:path>
                <a:path w="407670" h="335279">
                  <a:moveTo>
                    <a:pt x="400050" y="3937"/>
                  </a:moveTo>
                  <a:lnTo>
                    <a:pt x="398780" y="3937"/>
                  </a:lnTo>
                  <a:lnTo>
                    <a:pt x="398780" y="2540"/>
                  </a:lnTo>
                  <a:lnTo>
                    <a:pt x="397510" y="2540"/>
                  </a:lnTo>
                  <a:lnTo>
                    <a:pt x="397510" y="1397"/>
                  </a:lnTo>
                  <a:lnTo>
                    <a:pt x="397510" y="1270"/>
                  </a:lnTo>
                  <a:lnTo>
                    <a:pt x="396240" y="1270"/>
                  </a:lnTo>
                  <a:lnTo>
                    <a:pt x="396240" y="127"/>
                  </a:lnTo>
                  <a:lnTo>
                    <a:pt x="393687" y="127"/>
                  </a:lnTo>
                  <a:lnTo>
                    <a:pt x="393687" y="0"/>
                  </a:lnTo>
                  <a:lnTo>
                    <a:pt x="13970" y="0"/>
                  </a:lnTo>
                  <a:lnTo>
                    <a:pt x="13970" y="127"/>
                  </a:lnTo>
                  <a:lnTo>
                    <a:pt x="12700" y="127"/>
                  </a:lnTo>
                  <a:lnTo>
                    <a:pt x="12700" y="1270"/>
                  </a:lnTo>
                  <a:lnTo>
                    <a:pt x="11430" y="1270"/>
                  </a:lnTo>
                  <a:lnTo>
                    <a:pt x="11430" y="2540"/>
                  </a:lnTo>
                  <a:lnTo>
                    <a:pt x="10147" y="2540"/>
                  </a:lnTo>
                  <a:lnTo>
                    <a:pt x="10147" y="3937"/>
                  </a:lnTo>
                  <a:lnTo>
                    <a:pt x="8890" y="3937"/>
                  </a:lnTo>
                  <a:lnTo>
                    <a:pt x="8890" y="5080"/>
                  </a:lnTo>
                  <a:lnTo>
                    <a:pt x="400050" y="5080"/>
                  </a:lnTo>
                  <a:lnTo>
                    <a:pt x="400050" y="3937"/>
                  </a:lnTo>
                  <a:close/>
                </a:path>
                <a:path w="407670" h="335279">
                  <a:moveTo>
                    <a:pt x="401320" y="331470"/>
                  </a:moveTo>
                  <a:lnTo>
                    <a:pt x="7620" y="331470"/>
                  </a:lnTo>
                  <a:lnTo>
                    <a:pt x="7620" y="332867"/>
                  </a:lnTo>
                  <a:lnTo>
                    <a:pt x="8890" y="332867"/>
                  </a:lnTo>
                  <a:lnTo>
                    <a:pt x="8890" y="334010"/>
                  </a:lnTo>
                  <a:lnTo>
                    <a:pt x="10147" y="334010"/>
                  </a:lnTo>
                  <a:lnTo>
                    <a:pt x="10147" y="335280"/>
                  </a:lnTo>
                  <a:lnTo>
                    <a:pt x="398780" y="335280"/>
                  </a:lnTo>
                  <a:lnTo>
                    <a:pt x="398780" y="334010"/>
                  </a:lnTo>
                  <a:lnTo>
                    <a:pt x="400050" y="334010"/>
                  </a:lnTo>
                  <a:lnTo>
                    <a:pt x="400050" y="332867"/>
                  </a:lnTo>
                  <a:lnTo>
                    <a:pt x="401320" y="332867"/>
                  </a:lnTo>
                  <a:lnTo>
                    <a:pt x="401320" y="331470"/>
                  </a:lnTo>
                  <a:close/>
                </a:path>
                <a:path w="407670" h="335279">
                  <a:moveTo>
                    <a:pt x="407670" y="53352"/>
                  </a:moveTo>
                  <a:lnTo>
                    <a:pt x="403860" y="53352"/>
                  </a:lnTo>
                  <a:lnTo>
                    <a:pt x="403860" y="59690"/>
                  </a:lnTo>
                  <a:lnTo>
                    <a:pt x="403860" y="328930"/>
                  </a:lnTo>
                  <a:lnTo>
                    <a:pt x="407657" y="328930"/>
                  </a:lnTo>
                  <a:lnTo>
                    <a:pt x="407657" y="59690"/>
                  </a:lnTo>
                  <a:lnTo>
                    <a:pt x="407670" y="53352"/>
                  </a:lnTo>
                  <a:close/>
                </a:path>
                <a:path w="407670" h="335279">
                  <a:moveTo>
                    <a:pt x="407670" y="52197"/>
                  </a:moveTo>
                  <a:lnTo>
                    <a:pt x="403860" y="52197"/>
                  </a:lnTo>
                  <a:lnTo>
                    <a:pt x="403860" y="53340"/>
                  </a:lnTo>
                  <a:lnTo>
                    <a:pt x="407670" y="53340"/>
                  </a:lnTo>
                  <a:lnTo>
                    <a:pt x="407670" y="52197"/>
                  </a:lnTo>
                  <a:close/>
                </a:path>
                <a:path w="407670" h="335279">
                  <a:moveTo>
                    <a:pt x="407670" y="45847"/>
                  </a:moveTo>
                  <a:lnTo>
                    <a:pt x="403860" y="45847"/>
                  </a:lnTo>
                  <a:lnTo>
                    <a:pt x="403860" y="52070"/>
                  </a:lnTo>
                  <a:lnTo>
                    <a:pt x="407670" y="52070"/>
                  </a:lnTo>
                  <a:lnTo>
                    <a:pt x="407670" y="45847"/>
                  </a:lnTo>
                  <a:close/>
                </a:path>
                <a:path w="407670" h="335279">
                  <a:moveTo>
                    <a:pt x="407670" y="36957"/>
                  </a:moveTo>
                  <a:lnTo>
                    <a:pt x="403860" y="36957"/>
                  </a:lnTo>
                  <a:lnTo>
                    <a:pt x="403860" y="45720"/>
                  </a:lnTo>
                  <a:lnTo>
                    <a:pt x="407670" y="45720"/>
                  </a:lnTo>
                  <a:lnTo>
                    <a:pt x="407670" y="36957"/>
                  </a:lnTo>
                  <a:close/>
                </a:path>
                <a:path w="407670" h="335279">
                  <a:moveTo>
                    <a:pt x="407670" y="30607"/>
                  </a:moveTo>
                  <a:lnTo>
                    <a:pt x="403860" y="30607"/>
                  </a:lnTo>
                  <a:lnTo>
                    <a:pt x="403860" y="36830"/>
                  </a:lnTo>
                  <a:lnTo>
                    <a:pt x="407670" y="36830"/>
                  </a:lnTo>
                  <a:lnTo>
                    <a:pt x="407670" y="30607"/>
                  </a:lnTo>
                  <a:close/>
                </a:path>
                <a:path w="407670" h="335279">
                  <a:moveTo>
                    <a:pt x="407670" y="24257"/>
                  </a:moveTo>
                  <a:lnTo>
                    <a:pt x="403860" y="24257"/>
                  </a:lnTo>
                  <a:lnTo>
                    <a:pt x="403860" y="30480"/>
                  </a:lnTo>
                  <a:lnTo>
                    <a:pt x="407670" y="30480"/>
                  </a:lnTo>
                  <a:lnTo>
                    <a:pt x="407670" y="24257"/>
                  </a:lnTo>
                  <a:close/>
                </a:path>
                <a:path w="407670" h="335279">
                  <a:moveTo>
                    <a:pt x="407670" y="17907"/>
                  </a:moveTo>
                  <a:lnTo>
                    <a:pt x="403860" y="17907"/>
                  </a:lnTo>
                  <a:lnTo>
                    <a:pt x="403860" y="24130"/>
                  </a:lnTo>
                  <a:lnTo>
                    <a:pt x="407670" y="24130"/>
                  </a:lnTo>
                  <a:lnTo>
                    <a:pt x="407670" y="17907"/>
                  </a:lnTo>
                  <a:close/>
                </a:path>
                <a:path w="407670" h="335279">
                  <a:moveTo>
                    <a:pt x="407670" y="14097"/>
                  </a:moveTo>
                  <a:lnTo>
                    <a:pt x="403860" y="14097"/>
                  </a:lnTo>
                  <a:lnTo>
                    <a:pt x="403860" y="17780"/>
                  </a:lnTo>
                  <a:lnTo>
                    <a:pt x="407670" y="17780"/>
                  </a:lnTo>
                  <a:lnTo>
                    <a:pt x="407670" y="14097"/>
                  </a:lnTo>
                  <a:close/>
                </a:path>
                <a:path w="407670" h="335279">
                  <a:moveTo>
                    <a:pt x="407670" y="11430"/>
                  </a:moveTo>
                  <a:lnTo>
                    <a:pt x="406387" y="11430"/>
                  </a:lnTo>
                  <a:lnTo>
                    <a:pt x="406387" y="10160"/>
                  </a:lnTo>
                  <a:lnTo>
                    <a:pt x="405130" y="10160"/>
                  </a:lnTo>
                  <a:lnTo>
                    <a:pt x="405130" y="8890"/>
                  </a:lnTo>
                  <a:lnTo>
                    <a:pt x="403860" y="8890"/>
                  </a:lnTo>
                  <a:lnTo>
                    <a:pt x="403860" y="10160"/>
                  </a:lnTo>
                  <a:lnTo>
                    <a:pt x="403860" y="11430"/>
                  </a:lnTo>
                  <a:lnTo>
                    <a:pt x="403860" y="13970"/>
                  </a:lnTo>
                  <a:lnTo>
                    <a:pt x="407670" y="13970"/>
                  </a:lnTo>
                  <a:lnTo>
                    <a:pt x="407670" y="11430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3268980" y="299212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47116"/>
                  </a:moveTo>
                  <a:lnTo>
                    <a:pt x="0" y="47116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7116"/>
                  </a:lnTo>
                  <a:close/>
                </a:path>
                <a:path w="400050" h="326389">
                  <a:moveTo>
                    <a:pt x="400050" y="47116"/>
                  </a:moveTo>
                  <a:lnTo>
                    <a:pt x="396240" y="47116"/>
                  </a:lnTo>
                  <a:lnTo>
                    <a:pt x="396240" y="48259"/>
                  </a:lnTo>
                  <a:lnTo>
                    <a:pt x="400050" y="48259"/>
                  </a:lnTo>
                  <a:lnTo>
                    <a:pt x="400050" y="47116"/>
                  </a:lnTo>
                  <a:close/>
                </a:path>
                <a:path w="400050" h="326389">
                  <a:moveTo>
                    <a:pt x="3810" y="40766"/>
                  </a:moveTo>
                  <a:lnTo>
                    <a:pt x="0" y="40766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766"/>
                  </a:lnTo>
                  <a:close/>
                </a:path>
                <a:path w="400050" h="326389">
                  <a:moveTo>
                    <a:pt x="400050" y="40766"/>
                  </a:moveTo>
                  <a:lnTo>
                    <a:pt x="396240" y="40766"/>
                  </a:lnTo>
                  <a:lnTo>
                    <a:pt x="396240" y="46989"/>
                  </a:lnTo>
                  <a:lnTo>
                    <a:pt x="400050" y="46989"/>
                  </a:lnTo>
                  <a:lnTo>
                    <a:pt x="400050" y="40766"/>
                  </a:lnTo>
                  <a:close/>
                </a:path>
                <a:path w="400050" h="326389">
                  <a:moveTo>
                    <a:pt x="3810" y="31876"/>
                  </a:moveTo>
                  <a:lnTo>
                    <a:pt x="0" y="31876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1876"/>
                  </a:lnTo>
                  <a:close/>
                </a:path>
                <a:path w="400050" h="326389">
                  <a:moveTo>
                    <a:pt x="400050" y="31876"/>
                  </a:moveTo>
                  <a:lnTo>
                    <a:pt x="396240" y="31876"/>
                  </a:lnTo>
                  <a:lnTo>
                    <a:pt x="396240" y="40639"/>
                  </a:lnTo>
                  <a:lnTo>
                    <a:pt x="400050" y="40639"/>
                  </a:lnTo>
                  <a:lnTo>
                    <a:pt x="400050" y="31876"/>
                  </a:lnTo>
                  <a:close/>
                </a:path>
                <a:path w="400050" h="326389">
                  <a:moveTo>
                    <a:pt x="3810" y="25526"/>
                  </a:moveTo>
                  <a:lnTo>
                    <a:pt x="0" y="25526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526"/>
                  </a:lnTo>
                  <a:close/>
                </a:path>
                <a:path w="400050" h="326389">
                  <a:moveTo>
                    <a:pt x="400050" y="25526"/>
                  </a:moveTo>
                  <a:lnTo>
                    <a:pt x="396240" y="25526"/>
                  </a:lnTo>
                  <a:lnTo>
                    <a:pt x="396240" y="31749"/>
                  </a:lnTo>
                  <a:lnTo>
                    <a:pt x="400050" y="31749"/>
                  </a:lnTo>
                  <a:lnTo>
                    <a:pt x="400050" y="25526"/>
                  </a:lnTo>
                  <a:close/>
                </a:path>
                <a:path w="400050" h="326389">
                  <a:moveTo>
                    <a:pt x="3810" y="19176"/>
                  </a:moveTo>
                  <a:lnTo>
                    <a:pt x="0" y="19176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176"/>
                  </a:lnTo>
                  <a:close/>
                </a:path>
                <a:path w="400050" h="326389">
                  <a:moveTo>
                    <a:pt x="400050" y="19176"/>
                  </a:moveTo>
                  <a:lnTo>
                    <a:pt x="396240" y="19176"/>
                  </a:lnTo>
                  <a:lnTo>
                    <a:pt x="396240" y="25399"/>
                  </a:lnTo>
                  <a:lnTo>
                    <a:pt x="400050" y="25399"/>
                  </a:lnTo>
                  <a:lnTo>
                    <a:pt x="400050" y="19176"/>
                  </a:lnTo>
                  <a:close/>
                </a:path>
                <a:path w="400050" h="326389">
                  <a:moveTo>
                    <a:pt x="3810" y="12826"/>
                  </a:moveTo>
                  <a:lnTo>
                    <a:pt x="0" y="12826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826"/>
                  </a:lnTo>
                  <a:close/>
                </a:path>
                <a:path w="400050" h="326389">
                  <a:moveTo>
                    <a:pt x="400050" y="12826"/>
                  </a:moveTo>
                  <a:lnTo>
                    <a:pt x="396240" y="12826"/>
                  </a:lnTo>
                  <a:lnTo>
                    <a:pt x="396240" y="19049"/>
                  </a:lnTo>
                  <a:lnTo>
                    <a:pt x="400050" y="19049"/>
                  </a:lnTo>
                  <a:lnTo>
                    <a:pt x="400050" y="12826"/>
                  </a:lnTo>
                  <a:close/>
                </a:path>
                <a:path w="400050" h="326389">
                  <a:moveTo>
                    <a:pt x="3810" y="9016"/>
                  </a:moveTo>
                  <a:lnTo>
                    <a:pt x="0" y="9016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9016"/>
                  </a:lnTo>
                  <a:close/>
                </a:path>
                <a:path w="400050" h="326389">
                  <a:moveTo>
                    <a:pt x="400050" y="9016"/>
                  </a:moveTo>
                  <a:lnTo>
                    <a:pt x="396240" y="9016"/>
                  </a:lnTo>
                  <a:lnTo>
                    <a:pt x="396240" y="12699"/>
                  </a:lnTo>
                  <a:lnTo>
                    <a:pt x="400050" y="12699"/>
                  </a:lnTo>
                  <a:lnTo>
                    <a:pt x="400050" y="9016"/>
                  </a:lnTo>
                  <a:close/>
                </a:path>
                <a:path w="400050" h="326389">
                  <a:moveTo>
                    <a:pt x="3810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476"/>
                  </a:lnTo>
                  <a:close/>
                </a:path>
                <a:path w="400050" h="326389">
                  <a:moveTo>
                    <a:pt x="400050" y="6476"/>
                  </a:moveTo>
                  <a:lnTo>
                    <a:pt x="396240" y="6476"/>
                  </a:lnTo>
                  <a:lnTo>
                    <a:pt x="396240" y="8889"/>
                  </a:lnTo>
                  <a:lnTo>
                    <a:pt x="400050" y="8889"/>
                  </a:lnTo>
                  <a:lnTo>
                    <a:pt x="400050" y="6476"/>
                  </a:lnTo>
                  <a:close/>
                </a:path>
                <a:path w="400050" h="326389">
                  <a:moveTo>
                    <a:pt x="2540" y="2539"/>
                  </a:moveTo>
                  <a:lnTo>
                    <a:pt x="1270" y="2539"/>
                  </a:lnTo>
                  <a:lnTo>
                    <a:pt x="1270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2666"/>
                  </a:lnTo>
                  <a:lnTo>
                    <a:pt x="2540" y="2666"/>
                  </a:lnTo>
                  <a:lnTo>
                    <a:pt x="2540" y="253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398780" y="2539"/>
                  </a:lnTo>
                  <a:lnTo>
                    <a:pt x="398780" y="2666"/>
                  </a:lnTo>
                  <a:lnTo>
                    <a:pt x="396240" y="2666"/>
                  </a:lnTo>
                  <a:lnTo>
                    <a:pt x="396240" y="6349"/>
                  </a:lnTo>
                  <a:lnTo>
                    <a:pt x="400050" y="6349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8780" y="1396"/>
                  </a:moveTo>
                  <a:lnTo>
                    <a:pt x="2540" y="1396"/>
                  </a:lnTo>
                  <a:lnTo>
                    <a:pt x="2540" y="2539"/>
                  </a:lnTo>
                  <a:lnTo>
                    <a:pt x="398780" y="2539"/>
                  </a:lnTo>
                  <a:lnTo>
                    <a:pt x="398780" y="1396"/>
                  </a:lnTo>
                  <a:close/>
                </a:path>
                <a:path w="400050" h="326389">
                  <a:moveTo>
                    <a:pt x="5080" y="0"/>
                  </a:moveTo>
                  <a:lnTo>
                    <a:pt x="3810" y="0"/>
                  </a:lnTo>
                  <a:lnTo>
                    <a:pt x="3810" y="1396"/>
                  </a:lnTo>
                  <a:lnTo>
                    <a:pt x="397510" y="1396"/>
                  </a:lnTo>
                  <a:lnTo>
                    <a:pt x="397510" y="126"/>
                  </a:lnTo>
                  <a:lnTo>
                    <a:pt x="5080" y="126"/>
                  </a:lnTo>
                  <a:close/>
                </a:path>
                <a:path w="400050" h="326389">
                  <a:moveTo>
                    <a:pt x="397510" y="0"/>
                  </a:moveTo>
                  <a:lnTo>
                    <a:pt x="396240" y="0"/>
                  </a:lnTo>
                  <a:lnTo>
                    <a:pt x="397510" y="126"/>
                  </a:lnTo>
                  <a:close/>
                </a:path>
                <a:path w="400050" h="326389">
                  <a:moveTo>
                    <a:pt x="381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40" y="48260"/>
                  </a:lnTo>
                  <a:lnTo>
                    <a:pt x="396240" y="54609"/>
                  </a:lnTo>
                  <a:lnTo>
                    <a:pt x="400050" y="54609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3810" y="54610"/>
                  </a:moveTo>
                  <a:lnTo>
                    <a:pt x="0" y="5461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4610"/>
                  </a:lnTo>
                  <a:close/>
                </a:path>
                <a:path w="400050" h="326389">
                  <a:moveTo>
                    <a:pt x="400050" y="54610"/>
                  </a:moveTo>
                  <a:lnTo>
                    <a:pt x="396240" y="54610"/>
                  </a:lnTo>
                  <a:lnTo>
                    <a:pt x="396240" y="73659"/>
                  </a:lnTo>
                  <a:lnTo>
                    <a:pt x="400050" y="73659"/>
                  </a:lnTo>
                  <a:lnTo>
                    <a:pt x="400050" y="54610"/>
                  </a:lnTo>
                  <a:close/>
                </a:path>
                <a:path w="400050" h="326389">
                  <a:moveTo>
                    <a:pt x="381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3660"/>
                  </a:lnTo>
                  <a:close/>
                </a:path>
                <a:path w="400050" h="326389">
                  <a:moveTo>
                    <a:pt x="400050" y="73660"/>
                  </a:moveTo>
                  <a:lnTo>
                    <a:pt x="396240" y="73660"/>
                  </a:lnTo>
                  <a:lnTo>
                    <a:pt x="396240" y="80009"/>
                  </a:lnTo>
                  <a:lnTo>
                    <a:pt x="400050" y="80009"/>
                  </a:lnTo>
                  <a:lnTo>
                    <a:pt x="400050" y="73660"/>
                  </a:lnTo>
                  <a:close/>
                </a:path>
                <a:path w="400050" h="326389">
                  <a:moveTo>
                    <a:pt x="3810" y="80010"/>
                  </a:moveTo>
                  <a:lnTo>
                    <a:pt x="0" y="8001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80010"/>
                  </a:lnTo>
                  <a:close/>
                </a:path>
                <a:path w="400050" h="326389">
                  <a:moveTo>
                    <a:pt x="400050" y="80010"/>
                  </a:moveTo>
                  <a:lnTo>
                    <a:pt x="396240" y="80010"/>
                  </a:lnTo>
                  <a:lnTo>
                    <a:pt x="396240" y="245109"/>
                  </a:lnTo>
                  <a:lnTo>
                    <a:pt x="400050" y="245109"/>
                  </a:lnTo>
                  <a:lnTo>
                    <a:pt x="400050" y="80010"/>
                  </a:lnTo>
                  <a:close/>
                </a:path>
                <a:path w="400050" h="326389">
                  <a:moveTo>
                    <a:pt x="381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5110"/>
                  </a:lnTo>
                  <a:close/>
                </a:path>
                <a:path w="400050" h="326389">
                  <a:moveTo>
                    <a:pt x="400050" y="245110"/>
                  </a:moveTo>
                  <a:lnTo>
                    <a:pt x="396240" y="245110"/>
                  </a:lnTo>
                  <a:lnTo>
                    <a:pt x="396240" y="251459"/>
                  </a:lnTo>
                  <a:lnTo>
                    <a:pt x="400050" y="251459"/>
                  </a:lnTo>
                  <a:lnTo>
                    <a:pt x="400050" y="245110"/>
                  </a:lnTo>
                  <a:close/>
                </a:path>
                <a:path w="400050" h="326389">
                  <a:moveTo>
                    <a:pt x="3810" y="251460"/>
                  </a:moveTo>
                  <a:lnTo>
                    <a:pt x="0" y="25146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51460"/>
                  </a:lnTo>
                  <a:close/>
                </a:path>
                <a:path w="400050" h="326389">
                  <a:moveTo>
                    <a:pt x="400050" y="251460"/>
                  </a:moveTo>
                  <a:lnTo>
                    <a:pt x="396240" y="251460"/>
                  </a:lnTo>
                  <a:lnTo>
                    <a:pt x="396240" y="270509"/>
                  </a:lnTo>
                  <a:lnTo>
                    <a:pt x="400050" y="270509"/>
                  </a:lnTo>
                  <a:lnTo>
                    <a:pt x="400050" y="251460"/>
                  </a:lnTo>
                  <a:close/>
                </a:path>
                <a:path w="400050" h="326389">
                  <a:moveTo>
                    <a:pt x="381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0510"/>
                  </a:lnTo>
                  <a:close/>
                </a:path>
                <a:path w="400050" h="326389">
                  <a:moveTo>
                    <a:pt x="400050" y="270510"/>
                  </a:moveTo>
                  <a:lnTo>
                    <a:pt x="396240" y="270510"/>
                  </a:lnTo>
                  <a:lnTo>
                    <a:pt x="396240" y="276859"/>
                  </a:lnTo>
                  <a:lnTo>
                    <a:pt x="400050" y="276859"/>
                  </a:lnTo>
                  <a:lnTo>
                    <a:pt x="400050" y="270510"/>
                  </a:lnTo>
                  <a:close/>
                </a:path>
                <a:path w="400050" h="326389">
                  <a:moveTo>
                    <a:pt x="398780" y="325247"/>
                  </a:moveTo>
                  <a:lnTo>
                    <a:pt x="2540" y="325247"/>
                  </a:lnTo>
                  <a:lnTo>
                    <a:pt x="2540" y="326389"/>
                  </a:lnTo>
                  <a:lnTo>
                    <a:pt x="398780" y="326389"/>
                  </a:lnTo>
                  <a:lnTo>
                    <a:pt x="398780" y="325247"/>
                  </a:lnTo>
                  <a:close/>
                </a:path>
                <a:path w="400050" h="326389">
                  <a:moveTo>
                    <a:pt x="3810" y="277113"/>
                  </a:moveTo>
                  <a:lnTo>
                    <a:pt x="0" y="277113"/>
                  </a:lnTo>
                  <a:lnTo>
                    <a:pt x="0" y="323976"/>
                  </a:lnTo>
                  <a:lnTo>
                    <a:pt x="1270" y="323976"/>
                  </a:lnTo>
                  <a:lnTo>
                    <a:pt x="1270" y="325247"/>
                  </a:lnTo>
                  <a:lnTo>
                    <a:pt x="400050" y="325247"/>
                  </a:lnTo>
                  <a:lnTo>
                    <a:pt x="400050" y="322579"/>
                  </a:lnTo>
                  <a:lnTo>
                    <a:pt x="3810" y="322579"/>
                  </a:lnTo>
                  <a:lnTo>
                    <a:pt x="3810" y="277113"/>
                  </a:lnTo>
                  <a:close/>
                </a:path>
                <a:path w="400050" h="326389">
                  <a:moveTo>
                    <a:pt x="400050" y="277113"/>
                  </a:moveTo>
                  <a:lnTo>
                    <a:pt x="396240" y="277113"/>
                  </a:lnTo>
                  <a:lnTo>
                    <a:pt x="396240" y="322579"/>
                  </a:lnTo>
                  <a:lnTo>
                    <a:pt x="400050" y="322579"/>
                  </a:lnTo>
                  <a:lnTo>
                    <a:pt x="400050" y="277113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3272789" y="2994787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29" h="320039">
                  <a:moveTo>
                    <a:pt x="3810" y="44450"/>
                  </a:moveTo>
                  <a:lnTo>
                    <a:pt x="0" y="44450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4450"/>
                  </a:lnTo>
                  <a:close/>
                </a:path>
                <a:path w="392429" h="320039">
                  <a:moveTo>
                    <a:pt x="392430" y="44450"/>
                  </a:moveTo>
                  <a:lnTo>
                    <a:pt x="388620" y="44450"/>
                  </a:lnTo>
                  <a:lnTo>
                    <a:pt x="388620" y="45592"/>
                  </a:lnTo>
                  <a:lnTo>
                    <a:pt x="392430" y="45592"/>
                  </a:lnTo>
                  <a:lnTo>
                    <a:pt x="392430" y="44450"/>
                  </a:lnTo>
                  <a:close/>
                </a:path>
                <a:path w="392429" h="320039">
                  <a:moveTo>
                    <a:pt x="3810" y="38100"/>
                  </a:moveTo>
                  <a:lnTo>
                    <a:pt x="0" y="38100"/>
                  </a:lnTo>
                  <a:lnTo>
                    <a:pt x="0" y="44322"/>
                  </a:lnTo>
                  <a:lnTo>
                    <a:pt x="3810" y="44322"/>
                  </a:lnTo>
                  <a:lnTo>
                    <a:pt x="3810" y="38100"/>
                  </a:lnTo>
                  <a:close/>
                </a:path>
                <a:path w="392429" h="32003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44322"/>
                  </a:lnTo>
                  <a:lnTo>
                    <a:pt x="392430" y="44322"/>
                  </a:lnTo>
                  <a:lnTo>
                    <a:pt x="392430" y="38100"/>
                  </a:lnTo>
                  <a:close/>
                </a:path>
                <a:path w="392429" h="320039">
                  <a:moveTo>
                    <a:pt x="3810" y="29209"/>
                  </a:moveTo>
                  <a:lnTo>
                    <a:pt x="0" y="29209"/>
                  </a:lnTo>
                  <a:lnTo>
                    <a:pt x="0" y="37972"/>
                  </a:lnTo>
                  <a:lnTo>
                    <a:pt x="3810" y="37972"/>
                  </a:lnTo>
                  <a:lnTo>
                    <a:pt x="3810" y="29209"/>
                  </a:lnTo>
                  <a:close/>
                </a:path>
                <a:path w="392429" h="320039">
                  <a:moveTo>
                    <a:pt x="392430" y="29209"/>
                  </a:moveTo>
                  <a:lnTo>
                    <a:pt x="388620" y="29209"/>
                  </a:lnTo>
                  <a:lnTo>
                    <a:pt x="388620" y="37972"/>
                  </a:lnTo>
                  <a:lnTo>
                    <a:pt x="392430" y="37972"/>
                  </a:lnTo>
                  <a:lnTo>
                    <a:pt x="392430" y="29209"/>
                  </a:lnTo>
                  <a:close/>
                </a:path>
                <a:path w="392429" h="320039">
                  <a:moveTo>
                    <a:pt x="3810" y="22859"/>
                  </a:moveTo>
                  <a:lnTo>
                    <a:pt x="0" y="22859"/>
                  </a:lnTo>
                  <a:lnTo>
                    <a:pt x="0" y="29082"/>
                  </a:lnTo>
                  <a:lnTo>
                    <a:pt x="3810" y="29082"/>
                  </a:lnTo>
                  <a:lnTo>
                    <a:pt x="3810" y="22859"/>
                  </a:lnTo>
                  <a:close/>
                </a:path>
                <a:path w="392429" h="320039">
                  <a:moveTo>
                    <a:pt x="392430" y="22859"/>
                  </a:moveTo>
                  <a:lnTo>
                    <a:pt x="388620" y="22859"/>
                  </a:lnTo>
                  <a:lnTo>
                    <a:pt x="388620" y="29082"/>
                  </a:lnTo>
                  <a:lnTo>
                    <a:pt x="392430" y="29082"/>
                  </a:lnTo>
                  <a:lnTo>
                    <a:pt x="392430" y="22859"/>
                  </a:lnTo>
                  <a:close/>
                </a:path>
                <a:path w="392429" h="320039">
                  <a:moveTo>
                    <a:pt x="3810" y="16509"/>
                  </a:moveTo>
                  <a:lnTo>
                    <a:pt x="0" y="16509"/>
                  </a:lnTo>
                  <a:lnTo>
                    <a:pt x="0" y="22732"/>
                  </a:lnTo>
                  <a:lnTo>
                    <a:pt x="3810" y="22732"/>
                  </a:lnTo>
                  <a:lnTo>
                    <a:pt x="3810" y="16509"/>
                  </a:lnTo>
                  <a:close/>
                </a:path>
                <a:path w="392429" h="320039">
                  <a:moveTo>
                    <a:pt x="392430" y="16509"/>
                  </a:moveTo>
                  <a:lnTo>
                    <a:pt x="388620" y="16509"/>
                  </a:lnTo>
                  <a:lnTo>
                    <a:pt x="388620" y="22732"/>
                  </a:lnTo>
                  <a:lnTo>
                    <a:pt x="392430" y="22732"/>
                  </a:lnTo>
                  <a:lnTo>
                    <a:pt x="392430" y="16509"/>
                  </a:lnTo>
                  <a:close/>
                </a:path>
                <a:path w="392429" h="320039">
                  <a:moveTo>
                    <a:pt x="3810" y="10159"/>
                  </a:moveTo>
                  <a:lnTo>
                    <a:pt x="0" y="10159"/>
                  </a:lnTo>
                  <a:lnTo>
                    <a:pt x="0" y="16382"/>
                  </a:lnTo>
                  <a:lnTo>
                    <a:pt x="3810" y="16382"/>
                  </a:lnTo>
                  <a:lnTo>
                    <a:pt x="3810" y="10159"/>
                  </a:lnTo>
                  <a:close/>
                </a:path>
                <a:path w="392429" h="320039">
                  <a:moveTo>
                    <a:pt x="392430" y="10159"/>
                  </a:moveTo>
                  <a:lnTo>
                    <a:pt x="388620" y="10159"/>
                  </a:lnTo>
                  <a:lnTo>
                    <a:pt x="388620" y="16382"/>
                  </a:lnTo>
                  <a:lnTo>
                    <a:pt x="392430" y="16382"/>
                  </a:lnTo>
                  <a:lnTo>
                    <a:pt x="392430" y="10159"/>
                  </a:lnTo>
                  <a:close/>
                </a:path>
                <a:path w="392429" h="320039">
                  <a:moveTo>
                    <a:pt x="3810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3810" y="10032"/>
                  </a:lnTo>
                  <a:lnTo>
                    <a:pt x="3810" y="6350"/>
                  </a:lnTo>
                  <a:close/>
                </a:path>
                <a:path w="392429" h="32003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10032"/>
                  </a:lnTo>
                  <a:lnTo>
                    <a:pt x="392430" y="10032"/>
                  </a:lnTo>
                  <a:lnTo>
                    <a:pt x="392430" y="6350"/>
                  </a:lnTo>
                  <a:close/>
                </a:path>
                <a:path w="392429" h="320039">
                  <a:moveTo>
                    <a:pt x="3810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3810" y="6222"/>
                  </a:lnTo>
                  <a:lnTo>
                    <a:pt x="3810" y="3809"/>
                  </a:lnTo>
                  <a:close/>
                </a:path>
                <a:path w="392429" h="320039">
                  <a:moveTo>
                    <a:pt x="392430" y="3809"/>
                  </a:moveTo>
                  <a:lnTo>
                    <a:pt x="388620" y="3809"/>
                  </a:lnTo>
                  <a:lnTo>
                    <a:pt x="388620" y="6222"/>
                  </a:lnTo>
                  <a:lnTo>
                    <a:pt x="392430" y="6222"/>
                  </a:lnTo>
                  <a:lnTo>
                    <a:pt x="392430" y="3809"/>
                  </a:lnTo>
                  <a:close/>
                </a:path>
                <a:path w="392429" h="320039">
                  <a:moveTo>
                    <a:pt x="39243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92430" y="3682"/>
                  </a:lnTo>
                  <a:lnTo>
                    <a:pt x="392430" y="0"/>
                  </a:lnTo>
                  <a:close/>
                </a:path>
                <a:path w="392429" h="320039">
                  <a:moveTo>
                    <a:pt x="3810" y="45593"/>
                  </a:moveTo>
                  <a:lnTo>
                    <a:pt x="0" y="45593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5593"/>
                  </a:lnTo>
                  <a:close/>
                </a:path>
                <a:path w="392429" h="320039">
                  <a:moveTo>
                    <a:pt x="392430" y="45593"/>
                  </a:moveTo>
                  <a:lnTo>
                    <a:pt x="388620" y="45593"/>
                  </a:lnTo>
                  <a:lnTo>
                    <a:pt x="388620" y="51942"/>
                  </a:lnTo>
                  <a:lnTo>
                    <a:pt x="392430" y="51942"/>
                  </a:lnTo>
                  <a:lnTo>
                    <a:pt x="392430" y="45593"/>
                  </a:lnTo>
                  <a:close/>
                </a:path>
                <a:path w="392429" h="320039">
                  <a:moveTo>
                    <a:pt x="3810" y="51943"/>
                  </a:moveTo>
                  <a:lnTo>
                    <a:pt x="0" y="51943"/>
                  </a:lnTo>
                  <a:lnTo>
                    <a:pt x="0" y="70992"/>
                  </a:lnTo>
                  <a:lnTo>
                    <a:pt x="3810" y="70992"/>
                  </a:lnTo>
                  <a:lnTo>
                    <a:pt x="3810" y="51943"/>
                  </a:lnTo>
                  <a:close/>
                </a:path>
                <a:path w="392429" h="320039">
                  <a:moveTo>
                    <a:pt x="392430" y="51943"/>
                  </a:moveTo>
                  <a:lnTo>
                    <a:pt x="388620" y="51943"/>
                  </a:lnTo>
                  <a:lnTo>
                    <a:pt x="388620" y="70992"/>
                  </a:lnTo>
                  <a:lnTo>
                    <a:pt x="392430" y="70992"/>
                  </a:lnTo>
                  <a:lnTo>
                    <a:pt x="392430" y="51943"/>
                  </a:lnTo>
                  <a:close/>
                </a:path>
                <a:path w="392429" h="320039">
                  <a:moveTo>
                    <a:pt x="3810" y="70993"/>
                  </a:moveTo>
                  <a:lnTo>
                    <a:pt x="0" y="70993"/>
                  </a:lnTo>
                  <a:lnTo>
                    <a:pt x="0" y="77342"/>
                  </a:lnTo>
                  <a:lnTo>
                    <a:pt x="3810" y="77342"/>
                  </a:lnTo>
                  <a:lnTo>
                    <a:pt x="3810" y="70993"/>
                  </a:lnTo>
                  <a:close/>
                </a:path>
                <a:path w="392429" h="320039">
                  <a:moveTo>
                    <a:pt x="392430" y="70993"/>
                  </a:moveTo>
                  <a:lnTo>
                    <a:pt x="388620" y="70993"/>
                  </a:lnTo>
                  <a:lnTo>
                    <a:pt x="388620" y="77342"/>
                  </a:lnTo>
                  <a:lnTo>
                    <a:pt x="392430" y="77342"/>
                  </a:lnTo>
                  <a:lnTo>
                    <a:pt x="392430" y="70993"/>
                  </a:lnTo>
                  <a:close/>
                </a:path>
                <a:path w="392429" h="320039">
                  <a:moveTo>
                    <a:pt x="3810" y="77343"/>
                  </a:moveTo>
                  <a:lnTo>
                    <a:pt x="0" y="77343"/>
                  </a:lnTo>
                  <a:lnTo>
                    <a:pt x="0" y="242442"/>
                  </a:lnTo>
                  <a:lnTo>
                    <a:pt x="3810" y="242442"/>
                  </a:lnTo>
                  <a:lnTo>
                    <a:pt x="3810" y="77343"/>
                  </a:lnTo>
                  <a:close/>
                </a:path>
                <a:path w="392429" h="320039">
                  <a:moveTo>
                    <a:pt x="392430" y="77343"/>
                  </a:moveTo>
                  <a:lnTo>
                    <a:pt x="388620" y="77343"/>
                  </a:lnTo>
                  <a:lnTo>
                    <a:pt x="388620" y="242442"/>
                  </a:lnTo>
                  <a:lnTo>
                    <a:pt x="392430" y="242442"/>
                  </a:lnTo>
                  <a:lnTo>
                    <a:pt x="392430" y="77343"/>
                  </a:lnTo>
                  <a:close/>
                </a:path>
                <a:path w="392429" h="320039">
                  <a:moveTo>
                    <a:pt x="3810" y="242443"/>
                  </a:moveTo>
                  <a:lnTo>
                    <a:pt x="0" y="242443"/>
                  </a:lnTo>
                  <a:lnTo>
                    <a:pt x="0" y="248792"/>
                  </a:lnTo>
                  <a:lnTo>
                    <a:pt x="3810" y="248792"/>
                  </a:lnTo>
                  <a:lnTo>
                    <a:pt x="3810" y="242443"/>
                  </a:lnTo>
                  <a:close/>
                </a:path>
                <a:path w="392429" h="320039">
                  <a:moveTo>
                    <a:pt x="392430" y="242443"/>
                  </a:moveTo>
                  <a:lnTo>
                    <a:pt x="388620" y="242443"/>
                  </a:lnTo>
                  <a:lnTo>
                    <a:pt x="388620" y="248792"/>
                  </a:lnTo>
                  <a:lnTo>
                    <a:pt x="392430" y="248792"/>
                  </a:lnTo>
                  <a:lnTo>
                    <a:pt x="392430" y="242443"/>
                  </a:lnTo>
                  <a:close/>
                </a:path>
                <a:path w="392429" h="320039">
                  <a:moveTo>
                    <a:pt x="3810" y="248793"/>
                  </a:moveTo>
                  <a:lnTo>
                    <a:pt x="0" y="248793"/>
                  </a:lnTo>
                  <a:lnTo>
                    <a:pt x="0" y="267842"/>
                  </a:lnTo>
                  <a:lnTo>
                    <a:pt x="3810" y="267842"/>
                  </a:lnTo>
                  <a:lnTo>
                    <a:pt x="3810" y="248793"/>
                  </a:lnTo>
                  <a:close/>
                </a:path>
                <a:path w="392429" h="320039">
                  <a:moveTo>
                    <a:pt x="392430" y="248793"/>
                  </a:moveTo>
                  <a:lnTo>
                    <a:pt x="388620" y="248793"/>
                  </a:lnTo>
                  <a:lnTo>
                    <a:pt x="388620" y="267842"/>
                  </a:lnTo>
                  <a:lnTo>
                    <a:pt x="392430" y="267842"/>
                  </a:lnTo>
                  <a:lnTo>
                    <a:pt x="392430" y="248793"/>
                  </a:lnTo>
                  <a:close/>
                </a:path>
                <a:path w="392429" h="320039">
                  <a:moveTo>
                    <a:pt x="3810" y="267843"/>
                  </a:moveTo>
                  <a:lnTo>
                    <a:pt x="0" y="267843"/>
                  </a:lnTo>
                  <a:lnTo>
                    <a:pt x="0" y="274192"/>
                  </a:lnTo>
                  <a:lnTo>
                    <a:pt x="3810" y="274192"/>
                  </a:lnTo>
                  <a:lnTo>
                    <a:pt x="3810" y="267843"/>
                  </a:lnTo>
                  <a:close/>
                </a:path>
                <a:path w="392429" h="320039">
                  <a:moveTo>
                    <a:pt x="392430" y="267843"/>
                  </a:moveTo>
                  <a:lnTo>
                    <a:pt x="388620" y="267843"/>
                  </a:lnTo>
                  <a:lnTo>
                    <a:pt x="388620" y="274192"/>
                  </a:lnTo>
                  <a:lnTo>
                    <a:pt x="392430" y="274192"/>
                  </a:lnTo>
                  <a:lnTo>
                    <a:pt x="392430" y="267843"/>
                  </a:lnTo>
                  <a:close/>
                </a:path>
                <a:path w="392429" h="320039">
                  <a:moveTo>
                    <a:pt x="3810" y="274447"/>
                  </a:moveTo>
                  <a:lnTo>
                    <a:pt x="0" y="274447"/>
                  </a:lnTo>
                  <a:lnTo>
                    <a:pt x="0" y="319913"/>
                  </a:lnTo>
                  <a:lnTo>
                    <a:pt x="392430" y="319913"/>
                  </a:lnTo>
                  <a:lnTo>
                    <a:pt x="392430" y="316229"/>
                  </a:lnTo>
                  <a:lnTo>
                    <a:pt x="3810" y="316229"/>
                  </a:lnTo>
                  <a:lnTo>
                    <a:pt x="3810" y="274447"/>
                  </a:lnTo>
                  <a:close/>
                </a:path>
                <a:path w="392429" h="320039">
                  <a:moveTo>
                    <a:pt x="392430" y="274447"/>
                  </a:moveTo>
                  <a:lnTo>
                    <a:pt x="388620" y="274447"/>
                  </a:lnTo>
                  <a:lnTo>
                    <a:pt x="388620" y="316229"/>
                  </a:lnTo>
                  <a:lnTo>
                    <a:pt x="392430" y="316229"/>
                  </a:lnTo>
                  <a:lnTo>
                    <a:pt x="392430" y="274447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3276599" y="2998597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10" y="40640"/>
                  </a:moveTo>
                  <a:lnTo>
                    <a:pt x="0" y="40640"/>
                  </a:lnTo>
                  <a:lnTo>
                    <a:pt x="0" y="41783"/>
                  </a:lnTo>
                  <a:lnTo>
                    <a:pt x="3810" y="41783"/>
                  </a:lnTo>
                  <a:lnTo>
                    <a:pt x="3810" y="40640"/>
                  </a:lnTo>
                  <a:close/>
                </a:path>
                <a:path w="384810" h="312420">
                  <a:moveTo>
                    <a:pt x="384810" y="40640"/>
                  </a:moveTo>
                  <a:lnTo>
                    <a:pt x="381000" y="40640"/>
                  </a:lnTo>
                  <a:lnTo>
                    <a:pt x="381000" y="41783"/>
                  </a:lnTo>
                  <a:lnTo>
                    <a:pt x="384810" y="41783"/>
                  </a:lnTo>
                  <a:lnTo>
                    <a:pt x="384810" y="40640"/>
                  </a:lnTo>
                  <a:close/>
                </a:path>
                <a:path w="384810" h="312420">
                  <a:moveTo>
                    <a:pt x="3810" y="34290"/>
                  </a:moveTo>
                  <a:lnTo>
                    <a:pt x="0" y="3429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4290"/>
                  </a:lnTo>
                  <a:close/>
                </a:path>
                <a:path w="384810" h="312420">
                  <a:moveTo>
                    <a:pt x="384810" y="34290"/>
                  </a:moveTo>
                  <a:lnTo>
                    <a:pt x="381000" y="34290"/>
                  </a:lnTo>
                  <a:lnTo>
                    <a:pt x="381000" y="40512"/>
                  </a:lnTo>
                  <a:lnTo>
                    <a:pt x="384810" y="40512"/>
                  </a:lnTo>
                  <a:lnTo>
                    <a:pt x="384810" y="34290"/>
                  </a:lnTo>
                  <a:close/>
                </a:path>
                <a:path w="384810" h="312420">
                  <a:moveTo>
                    <a:pt x="3810" y="25400"/>
                  </a:moveTo>
                  <a:lnTo>
                    <a:pt x="0" y="25400"/>
                  </a:lnTo>
                  <a:lnTo>
                    <a:pt x="0" y="34162"/>
                  </a:lnTo>
                  <a:lnTo>
                    <a:pt x="3810" y="34162"/>
                  </a:lnTo>
                  <a:lnTo>
                    <a:pt x="3810" y="25400"/>
                  </a:lnTo>
                  <a:close/>
                </a:path>
                <a:path w="384810" h="312420">
                  <a:moveTo>
                    <a:pt x="384810" y="25400"/>
                  </a:moveTo>
                  <a:lnTo>
                    <a:pt x="381000" y="25400"/>
                  </a:lnTo>
                  <a:lnTo>
                    <a:pt x="381000" y="34162"/>
                  </a:lnTo>
                  <a:lnTo>
                    <a:pt x="384810" y="34162"/>
                  </a:lnTo>
                  <a:lnTo>
                    <a:pt x="384810" y="25400"/>
                  </a:lnTo>
                  <a:close/>
                </a:path>
                <a:path w="384810" h="312420">
                  <a:moveTo>
                    <a:pt x="3810" y="19050"/>
                  </a:moveTo>
                  <a:lnTo>
                    <a:pt x="0" y="19050"/>
                  </a:lnTo>
                  <a:lnTo>
                    <a:pt x="0" y="25273"/>
                  </a:lnTo>
                  <a:lnTo>
                    <a:pt x="3810" y="25273"/>
                  </a:lnTo>
                  <a:lnTo>
                    <a:pt x="3810" y="19050"/>
                  </a:lnTo>
                  <a:close/>
                </a:path>
                <a:path w="384810" h="312420">
                  <a:moveTo>
                    <a:pt x="384810" y="19050"/>
                  </a:moveTo>
                  <a:lnTo>
                    <a:pt x="381000" y="19050"/>
                  </a:lnTo>
                  <a:lnTo>
                    <a:pt x="381000" y="25273"/>
                  </a:lnTo>
                  <a:lnTo>
                    <a:pt x="384810" y="25273"/>
                  </a:lnTo>
                  <a:lnTo>
                    <a:pt x="384810" y="19050"/>
                  </a:lnTo>
                  <a:close/>
                </a:path>
                <a:path w="384810" h="312420">
                  <a:moveTo>
                    <a:pt x="3810" y="12700"/>
                  </a:moveTo>
                  <a:lnTo>
                    <a:pt x="0" y="12700"/>
                  </a:lnTo>
                  <a:lnTo>
                    <a:pt x="0" y="18923"/>
                  </a:lnTo>
                  <a:lnTo>
                    <a:pt x="3810" y="18923"/>
                  </a:lnTo>
                  <a:lnTo>
                    <a:pt x="3810" y="12700"/>
                  </a:lnTo>
                  <a:close/>
                </a:path>
                <a:path w="384810" h="312420">
                  <a:moveTo>
                    <a:pt x="384810" y="12700"/>
                  </a:moveTo>
                  <a:lnTo>
                    <a:pt x="381000" y="12700"/>
                  </a:lnTo>
                  <a:lnTo>
                    <a:pt x="381000" y="18923"/>
                  </a:lnTo>
                  <a:lnTo>
                    <a:pt x="384810" y="18923"/>
                  </a:lnTo>
                  <a:lnTo>
                    <a:pt x="384810" y="12700"/>
                  </a:lnTo>
                  <a:close/>
                </a:path>
                <a:path w="384810" h="312420">
                  <a:moveTo>
                    <a:pt x="3810" y="6350"/>
                  </a:moveTo>
                  <a:lnTo>
                    <a:pt x="0" y="6350"/>
                  </a:lnTo>
                  <a:lnTo>
                    <a:pt x="0" y="12573"/>
                  </a:lnTo>
                  <a:lnTo>
                    <a:pt x="3810" y="12573"/>
                  </a:lnTo>
                  <a:lnTo>
                    <a:pt x="3810" y="6350"/>
                  </a:lnTo>
                  <a:close/>
                </a:path>
                <a:path w="384810" h="312420">
                  <a:moveTo>
                    <a:pt x="384810" y="6350"/>
                  </a:moveTo>
                  <a:lnTo>
                    <a:pt x="381000" y="6350"/>
                  </a:lnTo>
                  <a:lnTo>
                    <a:pt x="381000" y="12573"/>
                  </a:lnTo>
                  <a:lnTo>
                    <a:pt x="384810" y="12573"/>
                  </a:lnTo>
                  <a:lnTo>
                    <a:pt x="384810" y="6350"/>
                  </a:lnTo>
                  <a:close/>
                </a:path>
                <a:path w="384810" h="312420">
                  <a:moveTo>
                    <a:pt x="384810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3683"/>
                  </a:lnTo>
                  <a:lnTo>
                    <a:pt x="384810" y="3683"/>
                  </a:lnTo>
                  <a:lnTo>
                    <a:pt x="384810" y="2540"/>
                  </a:lnTo>
                  <a:close/>
                </a:path>
                <a:path w="384810" h="312420">
                  <a:moveTo>
                    <a:pt x="384810" y="3683"/>
                  </a:moveTo>
                  <a:lnTo>
                    <a:pt x="381000" y="3683"/>
                  </a:lnTo>
                  <a:lnTo>
                    <a:pt x="381000" y="6223"/>
                  </a:lnTo>
                  <a:lnTo>
                    <a:pt x="384810" y="6223"/>
                  </a:lnTo>
                  <a:lnTo>
                    <a:pt x="384810" y="3683"/>
                  </a:lnTo>
                  <a:close/>
                </a:path>
                <a:path w="384810" h="312420">
                  <a:moveTo>
                    <a:pt x="38481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4810" y="2412"/>
                  </a:lnTo>
                  <a:lnTo>
                    <a:pt x="384810" y="0"/>
                  </a:lnTo>
                  <a:close/>
                </a:path>
                <a:path w="384810" h="312420">
                  <a:moveTo>
                    <a:pt x="3810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41783"/>
                  </a:lnTo>
                  <a:close/>
                </a:path>
                <a:path w="384810" h="312420">
                  <a:moveTo>
                    <a:pt x="384810" y="41783"/>
                  </a:moveTo>
                  <a:lnTo>
                    <a:pt x="381000" y="41783"/>
                  </a:lnTo>
                  <a:lnTo>
                    <a:pt x="381000" y="48133"/>
                  </a:lnTo>
                  <a:lnTo>
                    <a:pt x="384810" y="48133"/>
                  </a:lnTo>
                  <a:lnTo>
                    <a:pt x="384810" y="41783"/>
                  </a:lnTo>
                  <a:close/>
                </a:path>
                <a:path w="384810" h="312420">
                  <a:moveTo>
                    <a:pt x="3810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10" y="67183"/>
                  </a:lnTo>
                  <a:lnTo>
                    <a:pt x="3810" y="48133"/>
                  </a:lnTo>
                  <a:close/>
                </a:path>
                <a:path w="384810" h="312420">
                  <a:moveTo>
                    <a:pt x="384810" y="48133"/>
                  </a:moveTo>
                  <a:lnTo>
                    <a:pt x="381000" y="48133"/>
                  </a:lnTo>
                  <a:lnTo>
                    <a:pt x="381000" y="67183"/>
                  </a:lnTo>
                  <a:lnTo>
                    <a:pt x="384810" y="67183"/>
                  </a:lnTo>
                  <a:lnTo>
                    <a:pt x="384810" y="48133"/>
                  </a:lnTo>
                  <a:close/>
                </a:path>
                <a:path w="384810" h="312420">
                  <a:moveTo>
                    <a:pt x="3810" y="67183"/>
                  </a:moveTo>
                  <a:lnTo>
                    <a:pt x="0" y="67183"/>
                  </a:lnTo>
                  <a:lnTo>
                    <a:pt x="0" y="73533"/>
                  </a:lnTo>
                  <a:lnTo>
                    <a:pt x="3810" y="73533"/>
                  </a:lnTo>
                  <a:lnTo>
                    <a:pt x="3810" y="67183"/>
                  </a:lnTo>
                  <a:close/>
                </a:path>
                <a:path w="384810" h="312420">
                  <a:moveTo>
                    <a:pt x="384810" y="67183"/>
                  </a:moveTo>
                  <a:lnTo>
                    <a:pt x="381000" y="67183"/>
                  </a:lnTo>
                  <a:lnTo>
                    <a:pt x="381000" y="73533"/>
                  </a:lnTo>
                  <a:lnTo>
                    <a:pt x="384810" y="73533"/>
                  </a:lnTo>
                  <a:lnTo>
                    <a:pt x="384810" y="67183"/>
                  </a:lnTo>
                  <a:close/>
                </a:path>
                <a:path w="384810" h="312420">
                  <a:moveTo>
                    <a:pt x="3810" y="73533"/>
                  </a:moveTo>
                  <a:lnTo>
                    <a:pt x="0" y="7353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73533"/>
                  </a:lnTo>
                  <a:close/>
                </a:path>
                <a:path w="384810" h="312420">
                  <a:moveTo>
                    <a:pt x="384810" y="73533"/>
                  </a:moveTo>
                  <a:lnTo>
                    <a:pt x="381000" y="73533"/>
                  </a:lnTo>
                  <a:lnTo>
                    <a:pt x="381000" y="238633"/>
                  </a:lnTo>
                  <a:lnTo>
                    <a:pt x="384810" y="238633"/>
                  </a:lnTo>
                  <a:lnTo>
                    <a:pt x="384810" y="73533"/>
                  </a:lnTo>
                  <a:close/>
                </a:path>
                <a:path w="384810" h="312420">
                  <a:moveTo>
                    <a:pt x="3810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238633"/>
                  </a:lnTo>
                  <a:close/>
                </a:path>
                <a:path w="384810" h="312420">
                  <a:moveTo>
                    <a:pt x="384810" y="238633"/>
                  </a:moveTo>
                  <a:lnTo>
                    <a:pt x="381000" y="238633"/>
                  </a:lnTo>
                  <a:lnTo>
                    <a:pt x="381000" y="244983"/>
                  </a:lnTo>
                  <a:lnTo>
                    <a:pt x="384810" y="244983"/>
                  </a:lnTo>
                  <a:lnTo>
                    <a:pt x="384810" y="238633"/>
                  </a:lnTo>
                  <a:close/>
                </a:path>
                <a:path w="384810" h="312420">
                  <a:moveTo>
                    <a:pt x="3810" y="244983"/>
                  </a:moveTo>
                  <a:lnTo>
                    <a:pt x="0" y="244983"/>
                  </a:lnTo>
                  <a:lnTo>
                    <a:pt x="0" y="264033"/>
                  </a:lnTo>
                  <a:lnTo>
                    <a:pt x="3810" y="264033"/>
                  </a:lnTo>
                  <a:lnTo>
                    <a:pt x="3810" y="244983"/>
                  </a:lnTo>
                  <a:close/>
                </a:path>
                <a:path w="384810" h="312420">
                  <a:moveTo>
                    <a:pt x="384810" y="244983"/>
                  </a:moveTo>
                  <a:lnTo>
                    <a:pt x="381000" y="244983"/>
                  </a:lnTo>
                  <a:lnTo>
                    <a:pt x="381000" y="264033"/>
                  </a:lnTo>
                  <a:lnTo>
                    <a:pt x="384810" y="264033"/>
                  </a:lnTo>
                  <a:lnTo>
                    <a:pt x="384810" y="244983"/>
                  </a:lnTo>
                  <a:close/>
                </a:path>
                <a:path w="384810" h="312420">
                  <a:moveTo>
                    <a:pt x="3810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3810" y="270383"/>
                  </a:lnTo>
                  <a:lnTo>
                    <a:pt x="3810" y="264033"/>
                  </a:lnTo>
                  <a:close/>
                </a:path>
                <a:path w="384810" h="312420">
                  <a:moveTo>
                    <a:pt x="384810" y="264033"/>
                  </a:moveTo>
                  <a:lnTo>
                    <a:pt x="381000" y="264033"/>
                  </a:lnTo>
                  <a:lnTo>
                    <a:pt x="381000" y="270383"/>
                  </a:lnTo>
                  <a:lnTo>
                    <a:pt x="384810" y="270383"/>
                  </a:lnTo>
                  <a:lnTo>
                    <a:pt x="384810" y="264033"/>
                  </a:lnTo>
                  <a:close/>
                </a:path>
                <a:path w="384810" h="312420">
                  <a:moveTo>
                    <a:pt x="3810" y="270510"/>
                  </a:moveTo>
                  <a:lnTo>
                    <a:pt x="0" y="270510"/>
                  </a:lnTo>
                  <a:lnTo>
                    <a:pt x="0" y="312293"/>
                  </a:lnTo>
                  <a:lnTo>
                    <a:pt x="384810" y="312293"/>
                  </a:lnTo>
                  <a:lnTo>
                    <a:pt x="384810" y="308483"/>
                  </a:lnTo>
                  <a:lnTo>
                    <a:pt x="3809" y="308483"/>
                  </a:lnTo>
                  <a:lnTo>
                    <a:pt x="3810" y="270510"/>
                  </a:lnTo>
                  <a:close/>
                </a:path>
                <a:path w="384810" h="312420">
                  <a:moveTo>
                    <a:pt x="384810" y="270510"/>
                  </a:moveTo>
                  <a:lnTo>
                    <a:pt x="381000" y="270510"/>
                  </a:lnTo>
                  <a:lnTo>
                    <a:pt x="381000" y="308483"/>
                  </a:lnTo>
                  <a:lnTo>
                    <a:pt x="384810" y="308483"/>
                  </a:lnTo>
                  <a:lnTo>
                    <a:pt x="384810" y="270510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3280409" y="300228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2540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6957"/>
                  </a:lnTo>
                  <a:close/>
                </a:path>
                <a:path w="377189" h="304800">
                  <a:moveTo>
                    <a:pt x="377190" y="36957"/>
                  </a:moveTo>
                  <a:lnTo>
                    <a:pt x="373380" y="36957"/>
                  </a:lnTo>
                  <a:lnTo>
                    <a:pt x="373380" y="38100"/>
                  </a:lnTo>
                  <a:lnTo>
                    <a:pt x="377190" y="38100"/>
                  </a:lnTo>
                  <a:lnTo>
                    <a:pt x="377190" y="36957"/>
                  </a:lnTo>
                  <a:close/>
                </a:path>
                <a:path w="377189" h="304800">
                  <a:moveTo>
                    <a:pt x="2540" y="30607"/>
                  </a:moveTo>
                  <a:lnTo>
                    <a:pt x="0" y="30607"/>
                  </a:lnTo>
                  <a:lnTo>
                    <a:pt x="0" y="36829"/>
                  </a:lnTo>
                  <a:lnTo>
                    <a:pt x="2540" y="36829"/>
                  </a:lnTo>
                  <a:lnTo>
                    <a:pt x="2540" y="30607"/>
                  </a:lnTo>
                  <a:close/>
                </a:path>
                <a:path w="377189" h="304800">
                  <a:moveTo>
                    <a:pt x="377190" y="30607"/>
                  </a:moveTo>
                  <a:lnTo>
                    <a:pt x="373380" y="30607"/>
                  </a:lnTo>
                  <a:lnTo>
                    <a:pt x="373380" y="36829"/>
                  </a:lnTo>
                  <a:lnTo>
                    <a:pt x="377190" y="36829"/>
                  </a:lnTo>
                  <a:lnTo>
                    <a:pt x="377190" y="30607"/>
                  </a:lnTo>
                  <a:close/>
                </a:path>
                <a:path w="377189" h="304800">
                  <a:moveTo>
                    <a:pt x="2540" y="21716"/>
                  </a:moveTo>
                  <a:lnTo>
                    <a:pt x="0" y="21716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21716"/>
                  </a:lnTo>
                  <a:close/>
                </a:path>
                <a:path w="377189" h="304800">
                  <a:moveTo>
                    <a:pt x="377190" y="21716"/>
                  </a:moveTo>
                  <a:lnTo>
                    <a:pt x="373380" y="21716"/>
                  </a:lnTo>
                  <a:lnTo>
                    <a:pt x="373380" y="30479"/>
                  </a:lnTo>
                  <a:lnTo>
                    <a:pt x="377190" y="30479"/>
                  </a:lnTo>
                  <a:lnTo>
                    <a:pt x="377190" y="21716"/>
                  </a:lnTo>
                  <a:close/>
                </a:path>
                <a:path w="377189" h="304800">
                  <a:moveTo>
                    <a:pt x="2540" y="15366"/>
                  </a:moveTo>
                  <a:lnTo>
                    <a:pt x="0" y="15366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15366"/>
                  </a:lnTo>
                  <a:close/>
                </a:path>
                <a:path w="377189" h="304800">
                  <a:moveTo>
                    <a:pt x="377190" y="15366"/>
                  </a:moveTo>
                  <a:lnTo>
                    <a:pt x="373380" y="15366"/>
                  </a:lnTo>
                  <a:lnTo>
                    <a:pt x="373380" y="21589"/>
                  </a:lnTo>
                  <a:lnTo>
                    <a:pt x="377190" y="21589"/>
                  </a:lnTo>
                  <a:lnTo>
                    <a:pt x="377190" y="15366"/>
                  </a:lnTo>
                  <a:close/>
                </a:path>
                <a:path w="377189" h="304800">
                  <a:moveTo>
                    <a:pt x="2540" y="9016"/>
                  </a:moveTo>
                  <a:lnTo>
                    <a:pt x="0" y="9016"/>
                  </a:lnTo>
                  <a:lnTo>
                    <a:pt x="0" y="15239"/>
                  </a:lnTo>
                  <a:lnTo>
                    <a:pt x="2540" y="15239"/>
                  </a:lnTo>
                  <a:lnTo>
                    <a:pt x="2540" y="9016"/>
                  </a:lnTo>
                  <a:close/>
                </a:path>
                <a:path w="377189" h="304800">
                  <a:moveTo>
                    <a:pt x="377190" y="9016"/>
                  </a:moveTo>
                  <a:lnTo>
                    <a:pt x="373380" y="9016"/>
                  </a:lnTo>
                  <a:lnTo>
                    <a:pt x="373380" y="15239"/>
                  </a:lnTo>
                  <a:lnTo>
                    <a:pt x="377190" y="15239"/>
                  </a:lnTo>
                  <a:lnTo>
                    <a:pt x="377190" y="9016"/>
                  </a:lnTo>
                  <a:close/>
                </a:path>
                <a:path w="377189" h="304800">
                  <a:moveTo>
                    <a:pt x="377190" y="2666"/>
                  </a:moveTo>
                  <a:lnTo>
                    <a:pt x="0" y="2666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377190" y="3810"/>
                  </a:lnTo>
                  <a:lnTo>
                    <a:pt x="377190" y="2666"/>
                  </a:lnTo>
                  <a:close/>
                </a:path>
                <a:path w="377189" h="304800">
                  <a:moveTo>
                    <a:pt x="377190" y="3810"/>
                  </a:moveTo>
                  <a:lnTo>
                    <a:pt x="373380" y="3810"/>
                  </a:lnTo>
                  <a:lnTo>
                    <a:pt x="373380" y="8889"/>
                  </a:lnTo>
                  <a:lnTo>
                    <a:pt x="377190" y="8889"/>
                  </a:lnTo>
                  <a:lnTo>
                    <a:pt x="377190" y="3810"/>
                  </a:lnTo>
                  <a:close/>
                </a:path>
                <a:path w="377189" h="304800">
                  <a:moveTo>
                    <a:pt x="3771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90" y="2539"/>
                  </a:lnTo>
                  <a:lnTo>
                    <a:pt x="377190" y="0"/>
                  </a:lnTo>
                  <a:close/>
                </a:path>
                <a:path w="377189" h="304800">
                  <a:moveTo>
                    <a:pt x="254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38100"/>
                  </a:lnTo>
                  <a:close/>
                </a:path>
                <a:path w="377189" h="304800">
                  <a:moveTo>
                    <a:pt x="377190" y="38100"/>
                  </a:moveTo>
                  <a:lnTo>
                    <a:pt x="373380" y="38100"/>
                  </a:lnTo>
                  <a:lnTo>
                    <a:pt x="373380" y="44450"/>
                  </a:lnTo>
                  <a:lnTo>
                    <a:pt x="377190" y="44450"/>
                  </a:lnTo>
                  <a:lnTo>
                    <a:pt x="377190" y="38100"/>
                  </a:lnTo>
                  <a:close/>
                </a:path>
                <a:path w="377189" h="304800">
                  <a:moveTo>
                    <a:pt x="254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2540" y="63500"/>
                  </a:lnTo>
                  <a:lnTo>
                    <a:pt x="2540" y="44450"/>
                  </a:lnTo>
                  <a:close/>
                </a:path>
                <a:path w="377189" h="304800">
                  <a:moveTo>
                    <a:pt x="377190" y="44450"/>
                  </a:moveTo>
                  <a:lnTo>
                    <a:pt x="373380" y="44450"/>
                  </a:lnTo>
                  <a:lnTo>
                    <a:pt x="373380" y="63500"/>
                  </a:lnTo>
                  <a:lnTo>
                    <a:pt x="377190" y="63500"/>
                  </a:lnTo>
                  <a:lnTo>
                    <a:pt x="377190" y="44450"/>
                  </a:lnTo>
                  <a:close/>
                </a:path>
                <a:path w="377189" h="304800">
                  <a:moveTo>
                    <a:pt x="254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2540" y="69850"/>
                  </a:lnTo>
                  <a:lnTo>
                    <a:pt x="2540" y="63500"/>
                  </a:lnTo>
                  <a:close/>
                </a:path>
                <a:path w="377189" h="304800">
                  <a:moveTo>
                    <a:pt x="377190" y="63500"/>
                  </a:moveTo>
                  <a:lnTo>
                    <a:pt x="373380" y="63500"/>
                  </a:lnTo>
                  <a:lnTo>
                    <a:pt x="373380" y="69850"/>
                  </a:lnTo>
                  <a:lnTo>
                    <a:pt x="377190" y="69850"/>
                  </a:lnTo>
                  <a:lnTo>
                    <a:pt x="377190" y="63500"/>
                  </a:lnTo>
                  <a:close/>
                </a:path>
                <a:path w="377189" h="304800">
                  <a:moveTo>
                    <a:pt x="2540" y="69850"/>
                  </a:moveTo>
                  <a:lnTo>
                    <a:pt x="0" y="69850"/>
                  </a:lnTo>
                  <a:lnTo>
                    <a:pt x="0" y="234950"/>
                  </a:lnTo>
                  <a:lnTo>
                    <a:pt x="2540" y="234950"/>
                  </a:lnTo>
                  <a:lnTo>
                    <a:pt x="2540" y="69850"/>
                  </a:lnTo>
                  <a:close/>
                </a:path>
                <a:path w="377189" h="304800">
                  <a:moveTo>
                    <a:pt x="377190" y="69850"/>
                  </a:moveTo>
                  <a:lnTo>
                    <a:pt x="373380" y="69850"/>
                  </a:lnTo>
                  <a:lnTo>
                    <a:pt x="373380" y="234950"/>
                  </a:lnTo>
                  <a:lnTo>
                    <a:pt x="377190" y="234950"/>
                  </a:lnTo>
                  <a:lnTo>
                    <a:pt x="377190" y="69850"/>
                  </a:lnTo>
                  <a:close/>
                </a:path>
                <a:path w="377189" h="304800">
                  <a:moveTo>
                    <a:pt x="254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2540" y="241300"/>
                  </a:lnTo>
                  <a:lnTo>
                    <a:pt x="2540" y="234950"/>
                  </a:lnTo>
                  <a:close/>
                </a:path>
                <a:path w="377189" h="304800">
                  <a:moveTo>
                    <a:pt x="377190" y="234950"/>
                  </a:moveTo>
                  <a:lnTo>
                    <a:pt x="373380" y="234950"/>
                  </a:lnTo>
                  <a:lnTo>
                    <a:pt x="373380" y="241300"/>
                  </a:lnTo>
                  <a:lnTo>
                    <a:pt x="377190" y="241300"/>
                  </a:lnTo>
                  <a:lnTo>
                    <a:pt x="377190" y="234950"/>
                  </a:lnTo>
                  <a:close/>
                </a:path>
                <a:path w="377189" h="304800">
                  <a:moveTo>
                    <a:pt x="2540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2540" y="260350"/>
                  </a:lnTo>
                  <a:lnTo>
                    <a:pt x="2540" y="241300"/>
                  </a:lnTo>
                  <a:close/>
                </a:path>
                <a:path w="377189" h="304800">
                  <a:moveTo>
                    <a:pt x="377190" y="241300"/>
                  </a:moveTo>
                  <a:lnTo>
                    <a:pt x="373380" y="241300"/>
                  </a:lnTo>
                  <a:lnTo>
                    <a:pt x="373380" y="260350"/>
                  </a:lnTo>
                  <a:lnTo>
                    <a:pt x="377190" y="260350"/>
                  </a:lnTo>
                  <a:lnTo>
                    <a:pt x="377190" y="241300"/>
                  </a:lnTo>
                  <a:close/>
                </a:path>
                <a:path w="377189" h="304800">
                  <a:moveTo>
                    <a:pt x="254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2540" y="266700"/>
                  </a:lnTo>
                  <a:lnTo>
                    <a:pt x="2540" y="260350"/>
                  </a:lnTo>
                  <a:close/>
                </a:path>
                <a:path w="377189" h="304800">
                  <a:moveTo>
                    <a:pt x="377190" y="260350"/>
                  </a:moveTo>
                  <a:lnTo>
                    <a:pt x="373380" y="260350"/>
                  </a:lnTo>
                  <a:lnTo>
                    <a:pt x="373380" y="266700"/>
                  </a:lnTo>
                  <a:lnTo>
                    <a:pt x="377190" y="266700"/>
                  </a:lnTo>
                  <a:lnTo>
                    <a:pt x="377190" y="260350"/>
                  </a:lnTo>
                  <a:close/>
                </a:path>
                <a:path w="377189" h="304800">
                  <a:moveTo>
                    <a:pt x="2540" y="266827"/>
                  </a:moveTo>
                  <a:lnTo>
                    <a:pt x="0" y="266827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0990"/>
                  </a:lnTo>
                  <a:lnTo>
                    <a:pt x="2540" y="300990"/>
                  </a:lnTo>
                  <a:lnTo>
                    <a:pt x="2540" y="266827"/>
                  </a:lnTo>
                  <a:close/>
                </a:path>
                <a:path w="377189" h="304800">
                  <a:moveTo>
                    <a:pt x="377190" y="266827"/>
                  </a:moveTo>
                  <a:lnTo>
                    <a:pt x="373380" y="266827"/>
                  </a:lnTo>
                  <a:lnTo>
                    <a:pt x="373380" y="300990"/>
                  </a:lnTo>
                  <a:lnTo>
                    <a:pt x="377190" y="300990"/>
                  </a:lnTo>
                  <a:lnTo>
                    <a:pt x="377190" y="266827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3282949" y="300609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810" y="33147"/>
                  </a:moveTo>
                  <a:lnTo>
                    <a:pt x="0" y="33147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3147"/>
                  </a:lnTo>
                  <a:close/>
                </a:path>
                <a:path w="370839" h="297179">
                  <a:moveTo>
                    <a:pt x="370839" y="33147"/>
                  </a:moveTo>
                  <a:lnTo>
                    <a:pt x="368300" y="33147"/>
                  </a:lnTo>
                  <a:lnTo>
                    <a:pt x="368300" y="34289"/>
                  </a:lnTo>
                  <a:lnTo>
                    <a:pt x="370839" y="34289"/>
                  </a:lnTo>
                  <a:lnTo>
                    <a:pt x="370839" y="33147"/>
                  </a:lnTo>
                  <a:close/>
                </a:path>
                <a:path w="370839" h="297179">
                  <a:moveTo>
                    <a:pt x="3810" y="26797"/>
                  </a:moveTo>
                  <a:lnTo>
                    <a:pt x="0" y="26797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797"/>
                  </a:lnTo>
                  <a:close/>
                </a:path>
                <a:path w="370839" h="297179">
                  <a:moveTo>
                    <a:pt x="370839" y="26797"/>
                  </a:moveTo>
                  <a:lnTo>
                    <a:pt x="368300" y="26797"/>
                  </a:lnTo>
                  <a:lnTo>
                    <a:pt x="368300" y="33019"/>
                  </a:lnTo>
                  <a:lnTo>
                    <a:pt x="370839" y="33019"/>
                  </a:lnTo>
                  <a:lnTo>
                    <a:pt x="370839" y="26797"/>
                  </a:lnTo>
                  <a:close/>
                </a:path>
                <a:path w="370839" h="297179">
                  <a:moveTo>
                    <a:pt x="3810" y="17906"/>
                  </a:moveTo>
                  <a:lnTo>
                    <a:pt x="0" y="17906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17906"/>
                  </a:lnTo>
                  <a:close/>
                </a:path>
                <a:path w="370839" h="297179">
                  <a:moveTo>
                    <a:pt x="370839" y="17906"/>
                  </a:moveTo>
                  <a:lnTo>
                    <a:pt x="368300" y="17906"/>
                  </a:lnTo>
                  <a:lnTo>
                    <a:pt x="368300" y="26669"/>
                  </a:lnTo>
                  <a:lnTo>
                    <a:pt x="370839" y="26669"/>
                  </a:lnTo>
                  <a:lnTo>
                    <a:pt x="370839" y="17906"/>
                  </a:lnTo>
                  <a:close/>
                </a:path>
                <a:path w="370839" h="297179">
                  <a:moveTo>
                    <a:pt x="3810" y="11556"/>
                  </a:moveTo>
                  <a:lnTo>
                    <a:pt x="0" y="11556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556"/>
                  </a:lnTo>
                  <a:close/>
                </a:path>
                <a:path w="370839" h="297179">
                  <a:moveTo>
                    <a:pt x="370839" y="11556"/>
                  </a:moveTo>
                  <a:lnTo>
                    <a:pt x="368300" y="11556"/>
                  </a:lnTo>
                  <a:lnTo>
                    <a:pt x="368300" y="17779"/>
                  </a:lnTo>
                  <a:lnTo>
                    <a:pt x="370839" y="17779"/>
                  </a:lnTo>
                  <a:lnTo>
                    <a:pt x="370839" y="11556"/>
                  </a:lnTo>
                  <a:close/>
                </a:path>
                <a:path w="370839" h="297179">
                  <a:moveTo>
                    <a:pt x="3810" y="5206"/>
                  </a:moveTo>
                  <a:lnTo>
                    <a:pt x="0" y="5206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206"/>
                  </a:lnTo>
                  <a:close/>
                </a:path>
                <a:path w="370839" h="297179">
                  <a:moveTo>
                    <a:pt x="370839" y="5206"/>
                  </a:moveTo>
                  <a:lnTo>
                    <a:pt x="368300" y="5206"/>
                  </a:lnTo>
                  <a:lnTo>
                    <a:pt x="368300" y="11429"/>
                  </a:lnTo>
                  <a:lnTo>
                    <a:pt x="370839" y="11429"/>
                  </a:lnTo>
                  <a:lnTo>
                    <a:pt x="370839" y="5206"/>
                  </a:lnTo>
                  <a:close/>
                </a:path>
                <a:path w="370839" h="297179">
                  <a:moveTo>
                    <a:pt x="3708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70839" y="3810"/>
                  </a:lnTo>
                  <a:lnTo>
                    <a:pt x="370839" y="0"/>
                  </a:lnTo>
                  <a:close/>
                </a:path>
                <a:path w="370839" h="297179">
                  <a:moveTo>
                    <a:pt x="370839" y="3810"/>
                  </a:moveTo>
                  <a:lnTo>
                    <a:pt x="368300" y="3810"/>
                  </a:lnTo>
                  <a:lnTo>
                    <a:pt x="368300" y="5079"/>
                  </a:lnTo>
                  <a:lnTo>
                    <a:pt x="370839" y="5079"/>
                  </a:lnTo>
                  <a:lnTo>
                    <a:pt x="370839" y="3810"/>
                  </a:lnTo>
                  <a:close/>
                </a:path>
                <a:path w="370839" h="297179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70839" h="297179">
                  <a:moveTo>
                    <a:pt x="370839" y="34290"/>
                  </a:moveTo>
                  <a:lnTo>
                    <a:pt x="368300" y="34290"/>
                  </a:lnTo>
                  <a:lnTo>
                    <a:pt x="368300" y="40639"/>
                  </a:lnTo>
                  <a:lnTo>
                    <a:pt x="370839" y="40639"/>
                  </a:lnTo>
                  <a:lnTo>
                    <a:pt x="370839" y="34290"/>
                  </a:lnTo>
                  <a:close/>
                </a:path>
                <a:path w="370839" h="297179">
                  <a:moveTo>
                    <a:pt x="3810" y="40640"/>
                  </a:moveTo>
                  <a:lnTo>
                    <a:pt x="0" y="406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40640"/>
                  </a:lnTo>
                  <a:close/>
                </a:path>
                <a:path w="370839" h="297179">
                  <a:moveTo>
                    <a:pt x="370839" y="40640"/>
                  </a:moveTo>
                  <a:lnTo>
                    <a:pt x="368300" y="40640"/>
                  </a:lnTo>
                  <a:lnTo>
                    <a:pt x="368300" y="59689"/>
                  </a:lnTo>
                  <a:lnTo>
                    <a:pt x="370839" y="59689"/>
                  </a:lnTo>
                  <a:lnTo>
                    <a:pt x="370839" y="40640"/>
                  </a:lnTo>
                  <a:close/>
                </a:path>
                <a:path w="370839" h="297179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90"/>
                  </a:lnTo>
                  <a:close/>
                </a:path>
                <a:path w="370839" h="297179">
                  <a:moveTo>
                    <a:pt x="370839" y="59690"/>
                  </a:moveTo>
                  <a:lnTo>
                    <a:pt x="368300" y="59690"/>
                  </a:lnTo>
                  <a:lnTo>
                    <a:pt x="368300" y="66039"/>
                  </a:lnTo>
                  <a:lnTo>
                    <a:pt x="370839" y="66039"/>
                  </a:lnTo>
                  <a:lnTo>
                    <a:pt x="370839" y="59690"/>
                  </a:lnTo>
                  <a:close/>
                </a:path>
                <a:path w="370839" h="297179">
                  <a:moveTo>
                    <a:pt x="3810" y="66040"/>
                  </a:moveTo>
                  <a:lnTo>
                    <a:pt x="0" y="6604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66040"/>
                  </a:lnTo>
                  <a:close/>
                </a:path>
                <a:path w="370839" h="297179">
                  <a:moveTo>
                    <a:pt x="370839" y="66040"/>
                  </a:moveTo>
                  <a:lnTo>
                    <a:pt x="368300" y="66040"/>
                  </a:lnTo>
                  <a:lnTo>
                    <a:pt x="368300" y="231139"/>
                  </a:lnTo>
                  <a:lnTo>
                    <a:pt x="370839" y="231139"/>
                  </a:lnTo>
                  <a:lnTo>
                    <a:pt x="370839" y="66040"/>
                  </a:lnTo>
                  <a:close/>
                </a:path>
                <a:path w="370839" h="297179">
                  <a:moveTo>
                    <a:pt x="381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31140"/>
                  </a:lnTo>
                  <a:close/>
                </a:path>
                <a:path w="370839" h="297179">
                  <a:moveTo>
                    <a:pt x="370839" y="231140"/>
                  </a:moveTo>
                  <a:lnTo>
                    <a:pt x="368300" y="231140"/>
                  </a:lnTo>
                  <a:lnTo>
                    <a:pt x="368300" y="237489"/>
                  </a:lnTo>
                  <a:lnTo>
                    <a:pt x="370839" y="237489"/>
                  </a:lnTo>
                  <a:lnTo>
                    <a:pt x="370839" y="231140"/>
                  </a:lnTo>
                  <a:close/>
                </a:path>
                <a:path w="370839" h="297179">
                  <a:moveTo>
                    <a:pt x="3810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37490"/>
                  </a:lnTo>
                  <a:close/>
                </a:path>
                <a:path w="370839" h="297179">
                  <a:moveTo>
                    <a:pt x="370839" y="237490"/>
                  </a:moveTo>
                  <a:lnTo>
                    <a:pt x="368300" y="237490"/>
                  </a:lnTo>
                  <a:lnTo>
                    <a:pt x="368300" y="256539"/>
                  </a:lnTo>
                  <a:lnTo>
                    <a:pt x="370839" y="256539"/>
                  </a:lnTo>
                  <a:lnTo>
                    <a:pt x="370839" y="237490"/>
                  </a:lnTo>
                  <a:close/>
                </a:path>
                <a:path w="370839" h="297179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370839" h="297179">
                  <a:moveTo>
                    <a:pt x="370839" y="256540"/>
                  </a:moveTo>
                  <a:lnTo>
                    <a:pt x="368300" y="256540"/>
                  </a:lnTo>
                  <a:lnTo>
                    <a:pt x="368300" y="262889"/>
                  </a:lnTo>
                  <a:lnTo>
                    <a:pt x="370839" y="262889"/>
                  </a:lnTo>
                  <a:lnTo>
                    <a:pt x="370839" y="256540"/>
                  </a:lnTo>
                  <a:close/>
                </a:path>
                <a:path w="370839" h="297179">
                  <a:moveTo>
                    <a:pt x="3810" y="263017"/>
                  </a:moveTo>
                  <a:lnTo>
                    <a:pt x="0" y="263017"/>
                  </a:lnTo>
                  <a:lnTo>
                    <a:pt x="0" y="297180"/>
                  </a:lnTo>
                  <a:lnTo>
                    <a:pt x="370839" y="297180"/>
                  </a:lnTo>
                  <a:lnTo>
                    <a:pt x="370839" y="294639"/>
                  </a:lnTo>
                  <a:lnTo>
                    <a:pt x="3810" y="294639"/>
                  </a:lnTo>
                  <a:lnTo>
                    <a:pt x="3810" y="263017"/>
                  </a:lnTo>
                  <a:close/>
                </a:path>
                <a:path w="370839" h="297179">
                  <a:moveTo>
                    <a:pt x="370839" y="263017"/>
                  </a:moveTo>
                  <a:lnTo>
                    <a:pt x="368300" y="263017"/>
                  </a:lnTo>
                  <a:lnTo>
                    <a:pt x="368300" y="294639"/>
                  </a:lnTo>
                  <a:lnTo>
                    <a:pt x="370839" y="294639"/>
                  </a:lnTo>
                  <a:lnTo>
                    <a:pt x="370839" y="263017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3286759" y="3009900"/>
              <a:ext cx="364490" cy="290830"/>
            </a:xfrm>
            <a:custGeom>
              <a:avLst/>
              <a:gdLst/>
              <a:ahLst/>
              <a:cxnLst/>
              <a:rect l="l" t="t" r="r" b="b"/>
              <a:pathLst>
                <a:path w="364489" h="290829">
                  <a:moveTo>
                    <a:pt x="3810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337"/>
                  </a:lnTo>
                  <a:close/>
                </a:path>
                <a:path w="364489" h="290829">
                  <a:moveTo>
                    <a:pt x="364489" y="29337"/>
                  </a:moveTo>
                  <a:lnTo>
                    <a:pt x="360679" y="29337"/>
                  </a:lnTo>
                  <a:lnTo>
                    <a:pt x="360679" y="30479"/>
                  </a:lnTo>
                  <a:lnTo>
                    <a:pt x="364489" y="30479"/>
                  </a:lnTo>
                  <a:lnTo>
                    <a:pt x="364489" y="29337"/>
                  </a:lnTo>
                  <a:close/>
                </a:path>
                <a:path w="364489" h="290829">
                  <a:moveTo>
                    <a:pt x="3810" y="22987"/>
                  </a:moveTo>
                  <a:lnTo>
                    <a:pt x="0" y="22987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987"/>
                  </a:lnTo>
                  <a:close/>
                </a:path>
                <a:path w="364489" h="290829">
                  <a:moveTo>
                    <a:pt x="364489" y="22987"/>
                  </a:moveTo>
                  <a:lnTo>
                    <a:pt x="360679" y="22987"/>
                  </a:lnTo>
                  <a:lnTo>
                    <a:pt x="360679" y="29209"/>
                  </a:lnTo>
                  <a:lnTo>
                    <a:pt x="364489" y="29209"/>
                  </a:lnTo>
                  <a:lnTo>
                    <a:pt x="364489" y="22987"/>
                  </a:lnTo>
                  <a:close/>
                </a:path>
                <a:path w="364489" h="290829">
                  <a:moveTo>
                    <a:pt x="3810" y="14096"/>
                  </a:moveTo>
                  <a:lnTo>
                    <a:pt x="0" y="1409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4096"/>
                  </a:lnTo>
                  <a:close/>
                </a:path>
                <a:path w="364489" h="290829">
                  <a:moveTo>
                    <a:pt x="364489" y="14096"/>
                  </a:moveTo>
                  <a:lnTo>
                    <a:pt x="360679" y="14096"/>
                  </a:lnTo>
                  <a:lnTo>
                    <a:pt x="360679" y="22859"/>
                  </a:lnTo>
                  <a:lnTo>
                    <a:pt x="364489" y="22859"/>
                  </a:lnTo>
                  <a:lnTo>
                    <a:pt x="364489" y="14096"/>
                  </a:lnTo>
                  <a:close/>
                </a:path>
                <a:path w="364489" h="290829">
                  <a:moveTo>
                    <a:pt x="3810" y="7746"/>
                  </a:moveTo>
                  <a:lnTo>
                    <a:pt x="0" y="7746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746"/>
                  </a:lnTo>
                  <a:close/>
                </a:path>
                <a:path w="364489" h="290829">
                  <a:moveTo>
                    <a:pt x="364489" y="7746"/>
                  </a:moveTo>
                  <a:lnTo>
                    <a:pt x="360679" y="7746"/>
                  </a:lnTo>
                  <a:lnTo>
                    <a:pt x="360679" y="13969"/>
                  </a:lnTo>
                  <a:lnTo>
                    <a:pt x="364489" y="13969"/>
                  </a:lnTo>
                  <a:lnTo>
                    <a:pt x="364489" y="7746"/>
                  </a:lnTo>
                  <a:close/>
                </a:path>
                <a:path w="364489" h="290829">
                  <a:moveTo>
                    <a:pt x="364489" y="1396"/>
                  </a:moveTo>
                  <a:lnTo>
                    <a:pt x="0" y="1396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64489" y="3810"/>
                  </a:lnTo>
                  <a:lnTo>
                    <a:pt x="364489" y="1396"/>
                  </a:lnTo>
                  <a:close/>
                </a:path>
                <a:path w="364489" h="290829">
                  <a:moveTo>
                    <a:pt x="364489" y="3810"/>
                  </a:moveTo>
                  <a:lnTo>
                    <a:pt x="360679" y="3810"/>
                  </a:lnTo>
                  <a:lnTo>
                    <a:pt x="360679" y="7619"/>
                  </a:lnTo>
                  <a:lnTo>
                    <a:pt x="364489" y="7619"/>
                  </a:lnTo>
                  <a:lnTo>
                    <a:pt x="364489" y="3810"/>
                  </a:lnTo>
                  <a:close/>
                </a:path>
                <a:path w="364489" h="290829">
                  <a:moveTo>
                    <a:pt x="36448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4489" y="1269"/>
                  </a:lnTo>
                  <a:lnTo>
                    <a:pt x="364489" y="0"/>
                  </a:lnTo>
                  <a:close/>
                </a:path>
                <a:path w="364489" h="290829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64489" h="290829">
                  <a:moveTo>
                    <a:pt x="364489" y="30480"/>
                  </a:moveTo>
                  <a:lnTo>
                    <a:pt x="360679" y="30480"/>
                  </a:lnTo>
                  <a:lnTo>
                    <a:pt x="360679" y="36829"/>
                  </a:lnTo>
                  <a:lnTo>
                    <a:pt x="364489" y="36829"/>
                  </a:lnTo>
                  <a:lnTo>
                    <a:pt x="364489" y="30480"/>
                  </a:lnTo>
                  <a:close/>
                </a:path>
                <a:path w="364489" h="290829">
                  <a:moveTo>
                    <a:pt x="3810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36830"/>
                  </a:lnTo>
                  <a:close/>
                </a:path>
                <a:path w="364489" h="290829">
                  <a:moveTo>
                    <a:pt x="364489" y="36830"/>
                  </a:moveTo>
                  <a:lnTo>
                    <a:pt x="360679" y="36830"/>
                  </a:lnTo>
                  <a:lnTo>
                    <a:pt x="360679" y="55879"/>
                  </a:lnTo>
                  <a:lnTo>
                    <a:pt x="364489" y="55879"/>
                  </a:lnTo>
                  <a:lnTo>
                    <a:pt x="364489" y="36830"/>
                  </a:lnTo>
                  <a:close/>
                </a:path>
                <a:path w="364489" h="290829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364489" h="290829">
                  <a:moveTo>
                    <a:pt x="364489" y="55880"/>
                  </a:moveTo>
                  <a:lnTo>
                    <a:pt x="360679" y="55880"/>
                  </a:lnTo>
                  <a:lnTo>
                    <a:pt x="360679" y="62229"/>
                  </a:lnTo>
                  <a:lnTo>
                    <a:pt x="364489" y="62229"/>
                  </a:lnTo>
                  <a:lnTo>
                    <a:pt x="364489" y="55880"/>
                  </a:lnTo>
                  <a:close/>
                </a:path>
                <a:path w="364489" h="290829">
                  <a:moveTo>
                    <a:pt x="3810" y="62230"/>
                  </a:moveTo>
                  <a:lnTo>
                    <a:pt x="0" y="6223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62230"/>
                  </a:lnTo>
                  <a:close/>
                </a:path>
                <a:path w="364489" h="290829">
                  <a:moveTo>
                    <a:pt x="364489" y="62230"/>
                  </a:moveTo>
                  <a:lnTo>
                    <a:pt x="360679" y="62230"/>
                  </a:lnTo>
                  <a:lnTo>
                    <a:pt x="360679" y="227329"/>
                  </a:lnTo>
                  <a:lnTo>
                    <a:pt x="364489" y="227329"/>
                  </a:lnTo>
                  <a:lnTo>
                    <a:pt x="364489" y="62230"/>
                  </a:lnTo>
                  <a:close/>
                </a:path>
                <a:path w="364489" h="290829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64489" h="290829">
                  <a:moveTo>
                    <a:pt x="364489" y="227330"/>
                  </a:moveTo>
                  <a:lnTo>
                    <a:pt x="360679" y="227330"/>
                  </a:lnTo>
                  <a:lnTo>
                    <a:pt x="360679" y="233679"/>
                  </a:lnTo>
                  <a:lnTo>
                    <a:pt x="364489" y="233679"/>
                  </a:lnTo>
                  <a:lnTo>
                    <a:pt x="364489" y="227330"/>
                  </a:lnTo>
                  <a:close/>
                </a:path>
                <a:path w="364489" h="290829">
                  <a:moveTo>
                    <a:pt x="3810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33680"/>
                  </a:lnTo>
                  <a:close/>
                </a:path>
                <a:path w="364489" h="290829">
                  <a:moveTo>
                    <a:pt x="364489" y="233680"/>
                  </a:moveTo>
                  <a:lnTo>
                    <a:pt x="360679" y="233680"/>
                  </a:lnTo>
                  <a:lnTo>
                    <a:pt x="360679" y="252729"/>
                  </a:lnTo>
                  <a:lnTo>
                    <a:pt x="364489" y="252729"/>
                  </a:lnTo>
                  <a:lnTo>
                    <a:pt x="364489" y="233680"/>
                  </a:lnTo>
                  <a:close/>
                </a:path>
                <a:path w="364489" h="290829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64489" h="290829">
                  <a:moveTo>
                    <a:pt x="364489" y="252730"/>
                  </a:moveTo>
                  <a:lnTo>
                    <a:pt x="360679" y="252730"/>
                  </a:lnTo>
                  <a:lnTo>
                    <a:pt x="360679" y="259079"/>
                  </a:lnTo>
                  <a:lnTo>
                    <a:pt x="364489" y="259079"/>
                  </a:lnTo>
                  <a:lnTo>
                    <a:pt x="364489" y="252730"/>
                  </a:lnTo>
                  <a:close/>
                </a:path>
                <a:path w="364489" h="290829">
                  <a:moveTo>
                    <a:pt x="3810" y="259207"/>
                  </a:moveTo>
                  <a:lnTo>
                    <a:pt x="0" y="259207"/>
                  </a:lnTo>
                  <a:lnTo>
                    <a:pt x="0" y="290829"/>
                  </a:lnTo>
                  <a:lnTo>
                    <a:pt x="364489" y="290829"/>
                  </a:lnTo>
                  <a:lnTo>
                    <a:pt x="364489" y="287020"/>
                  </a:lnTo>
                  <a:lnTo>
                    <a:pt x="3810" y="287020"/>
                  </a:lnTo>
                  <a:lnTo>
                    <a:pt x="3810" y="259207"/>
                  </a:lnTo>
                  <a:close/>
                </a:path>
                <a:path w="364489" h="290829">
                  <a:moveTo>
                    <a:pt x="364489" y="259207"/>
                  </a:moveTo>
                  <a:lnTo>
                    <a:pt x="360679" y="259207"/>
                  </a:lnTo>
                  <a:lnTo>
                    <a:pt x="360679" y="287020"/>
                  </a:lnTo>
                  <a:lnTo>
                    <a:pt x="364489" y="287020"/>
                  </a:lnTo>
                  <a:lnTo>
                    <a:pt x="364489" y="259207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3290570" y="301371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70" h="283210">
                  <a:moveTo>
                    <a:pt x="3809" y="25526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5526"/>
                  </a:lnTo>
                  <a:close/>
                </a:path>
                <a:path w="356870" h="283210">
                  <a:moveTo>
                    <a:pt x="356869" y="25526"/>
                  </a:moveTo>
                  <a:lnTo>
                    <a:pt x="353059" y="25526"/>
                  </a:lnTo>
                  <a:lnTo>
                    <a:pt x="353059" y="26669"/>
                  </a:lnTo>
                  <a:lnTo>
                    <a:pt x="356869" y="26669"/>
                  </a:lnTo>
                  <a:lnTo>
                    <a:pt x="356869" y="25526"/>
                  </a:lnTo>
                  <a:close/>
                </a:path>
                <a:path w="356870" h="283210">
                  <a:moveTo>
                    <a:pt x="3809" y="19176"/>
                  </a:moveTo>
                  <a:lnTo>
                    <a:pt x="0" y="19176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9176"/>
                  </a:lnTo>
                  <a:close/>
                </a:path>
                <a:path w="356870" h="283210">
                  <a:moveTo>
                    <a:pt x="356869" y="19176"/>
                  </a:moveTo>
                  <a:lnTo>
                    <a:pt x="353059" y="19176"/>
                  </a:lnTo>
                  <a:lnTo>
                    <a:pt x="353059" y="25399"/>
                  </a:lnTo>
                  <a:lnTo>
                    <a:pt x="356869" y="25399"/>
                  </a:lnTo>
                  <a:lnTo>
                    <a:pt x="356869" y="19176"/>
                  </a:lnTo>
                  <a:close/>
                </a:path>
                <a:path w="356870" h="283210">
                  <a:moveTo>
                    <a:pt x="3809" y="10286"/>
                  </a:moveTo>
                  <a:lnTo>
                    <a:pt x="0" y="10286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0286"/>
                  </a:lnTo>
                  <a:close/>
                </a:path>
                <a:path w="356870" h="283210">
                  <a:moveTo>
                    <a:pt x="356869" y="10286"/>
                  </a:moveTo>
                  <a:lnTo>
                    <a:pt x="353059" y="10286"/>
                  </a:lnTo>
                  <a:lnTo>
                    <a:pt x="353059" y="19049"/>
                  </a:lnTo>
                  <a:lnTo>
                    <a:pt x="356869" y="19049"/>
                  </a:lnTo>
                  <a:lnTo>
                    <a:pt x="356869" y="10286"/>
                  </a:lnTo>
                  <a:close/>
                </a:path>
                <a:path w="356870" h="283210">
                  <a:moveTo>
                    <a:pt x="3809" y="3936"/>
                  </a:moveTo>
                  <a:lnTo>
                    <a:pt x="0" y="3936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3936"/>
                  </a:lnTo>
                  <a:close/>
                </a:path>
                <a:path w="356870" h="283210">
                  <a:moveTo>
                    <a:pt x="356869" y="3936"/>
                  </a:moveTo>
                  <a:lnTo>
                    <a:pt x="353059" y="3936"/>
                  </a:lnTo>
                  <a:lnTo>
                    <a:pt x="353059" y="10159"/>
                  </a:lnTo>
                  <a:lnTo>
                    <a:pt x="356869" y="10159"/>
                  </a:lnTo>
                  <a:lnTo>
                    <a:pt x="356869" y="3936"/>
                  </a:lnTo>
                  <a:close/>
                </a:path>
                <a:path w="356870" h="283210">
                  <a:moveTo>
                    <a:pt x="3568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lnTo>
                    <a:pt x="3809" y="2539"/>
                  </a:lnTo>
                  <a:lnTo>
                    <a:pt x="356869" y="2539"/>
                  </a:lnTo>
                  <a:lnTo>
                    <a:pt x="356869" y="0"/>
                  </a:lnTo>
                  <a:close/>
                </a:path>
                <a:path w="356870" h="283210">
                  <a:moveTo>
                    <a:pt x="356869" y="2539"/>
                  </a:moveTo>
                  <a:lnTo>
                    <a:pt x="353059" y="2539"/>
                  </a:lnTo>
                  <a:lnTo>
                    <a:pt x="353059" y="3809"/>
                  </a:lnTo>
                  <a:lnTo>
                    <a:pt x="356869" y="3809"/>
                  </a:lnTo>
                  <a:lnTo>
                    <a:pt x="356869" y="2539"/>
                  </a:lnTo>
                  <a:close/>
                </a:path>
                <a:path w="356870" h="283210">
                  <a:moveTo>
                    <a:pt x="380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70"/>
                  </a:lnTo>
                  <a:close/>
                </a:path>
                <a:path w="356870" h="283210">
                  <a:moveTo>
                    <a:pt x="356869" y="26670"/>
                  </a:moveTo>
                  <a:lnTo>
                    <a:pt x="353059" y="26670"/>
                  </a:lnTo>
                  <a:lnTo>
                    <a:pt x="353059" y="33019"/>
                  </a:lnTo>
                  <a:lnTo>
                    <a:pt x="356869" y="33019"/>
                  </a:lnTo>
                  <a:lnTo>
                    <a:pt x="356869" y="26670"/>
                  </a:lnTo>
                  <a:close/>
                </a:path>
                <a:path w="356870" h="283210">
                  <a:moveTo>
                    <a:pt x="3809" y="33020"/>
                  </a:moveTo>
                  <a:lnTo>
                    <a:pt x="0" y="3302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33020"/>
                  </a:lnTo>
                  <a:close/>
                </a:path>
                <a:path w="356870" h="283210">
                  <a:moveTo>
                    <a:pt x="356869" y="33020"/>
                  </a:moveTo>
                  <a:lnTo>
                    <a:pt x="353059" y="33020"/>
                  </a:lnTo>
                  <a:lnTo>
                    <a:pt x="353059" y="52069"/>
                  </a:lnTo>
                  <a:lnTo>
                    <a:pt x="356869" y="52069"/>
                  </a:lnTo>
                  <a:lnTo>
                    <a:pt x="356869" y="33020"/>
                  </a:lnTo>
                  <a:close/>
                </a:path>
                <a:path w="356870" h="283210">
                  <a:moveTo>
                    <a:pt x="380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70"/>
                  </a:lnTo>
                  <a:close/>
                </a:path>
                <a:path w="356870" h="283210">
                  <a:moveTo>
                    <a:pt x="356869" y="52070"/>
                  </a:moveTo>
                  <a:lnTo>
                    <a:pt x="353059" y="52070"/>
                  </a:lnTo>
                  <a:lnTo>
                    <a:pt x="353059" y="58419"/>
                  </a:lnTo>
                  <a:lnTo>
                    <a:pt x="356869" y="58419"/>
                  </a:lnTo>
                  <a:lnTo>
                    <a:pt x="356869" y="52070"/>
                  </a:lnTo>
                  <a:close/>
                </a:path>
                <a:path w="356870" h="283210">
                  <a:moveTo>
                    <a:pt x="3809" y="58420"/>
                  </a:moveTo>
                  <a:lnTo>
                    <a:pt x="0" y="5842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58420"/>
                  </a:lnTo>
                  <a:close/>
                </a:path>
                <a:path w="356870" h="283210">
                  <a:moveTo>
                    <a:pt x="356869" y="58420"/>
                  </a:moveTo>
                  <a:lnTo>
                    <a:pt x="353059" y="58420"/>
                  </a:lnTo>
                  <a:lnTo>
                    <a:pt x="353059" y="223519"/>
                  </a:lnTo>
                  <a:lnTo>
                    <a:pt x="356869" y="223519"/>
                  </a:lnTo>
                  <a:lnTo>
                    <a:pt x="356869" y="58420"/>
                  </a:lnTo>
                  <a:close/>
                </a:path>
                <a:path w="356870" h="283210">
                  <a:moveTo>
                    <a:pt x="3809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3520"/>
                  </a:lnTo>
                  <a:close/>
                </a:path>
                <a:path w="356870" h="283210">
                  <a:moveTo>
                    <a:pt x="356869" y="223520"/>
                  </a:moveTo>
                  <a:lnTo>
                    <a:pt x="353059" y="223520"/>
                  </a:lnTo>
                  <a:lnTo>
                    <a:pt x="353059" y="229869"/>
                  </a:lnTo>
                  <a:lnTo>
                    <a:pt x="356869" y="229869"/>
                  </a:lnTo>
                  <a:lnTo>
                    <a:pt x="356869" y="223520"/>
                  </a:lnTo>
                  <a:close/>
                </a:path>
                <a:path w="356870" h="283210">
                  <a:moveTo>
                    <a:pt x="3809" y="229870"/>
                  </a:moveTo>
                  <a:lnTo>
                    <a:pt x="0" y="22987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29870"/>
                  </a:lnTo>
                  <a:close/>
                </a:path>
                <a:path w="356870" h="283210">
                  <a:moveTo>
                    <a:pt x="356869" y="229870"/>
                  </a:moveTo>
                  <a:lnTo>
                    <a:pt x="353059" y="229870"/>
                  </a:lnTo>
                  <a:lnTo>
                    <a:pt x="353059" y="248919"/>
                  </a:lnTo>
                  <a:lnTo>
                    <a:pt x="356869" y="248919"/>
                  </a:lnTo>
                  <a:lnTo>
                    <a:pt x="356869" y="229870"/>
                  </a:lnTo>
                  <a:close/>
                </a:path>
                <a:path w="356870" h="283210">
                  <a:moveTo>
                    <a:pt x="380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20"/>
                  </a:lnTo>
                  <a:close/>
                </a:path>
                <a:path w="356870" h="283210">
                  <a:moveTo>
                    <a:pt x="356869" y="248920"/>
                  </a:moveTo>
                  <a:lnTo>
                    <a:pt x="353059" y="248920"/>
                  </a:lnTo>
                  <a:lnTo>
                    <a:pt x="353059" y="255269"/>
                  </a:lnTo>
                  <a:lnTo>
                    <a:pt x="356869" y="255269"/>
                  </a:lnTo>
                  <a:lnTo>
                    <a:pt x="356869" y="248920"/>
                  </a:lnTo>
                  <a:close/>
                </a:path>
                <a:path w="356870" h="283210">
                  <a:moveTo>
                    <a:pt x="3809" y="255397"/>
                  </a:moveTo>
                  <a:lnTo>
                    <a:pt x="0" y="255397"/>
                  </a:lnTo>
                  <a:lnTo>
                    <a:pt x="0" y="283210"/>
                  </a:lnTo>
                  <a:lnTo>
                    <a:pt x="356869" y="283210"/>
                  </a:lnTo>
                  <a:lnTo>
                    <a:pt x="356869" y="279400"/>
                  </a:lnTo>
                  <a:lnTo>
                    <a:pt x="3809" y="279400"/>
                  </a:lnTo>
                  <a:lnTo>
                    <a:pt x="3809" y="255397"/>
                  </a:lnTo>
                  <a:close/>
                </a:path>
                <a:path w="356870" h="283210">
                  <a:moveTo>
                    <a:pt x="356869" y="255397"/>
                  </a:moveTo>
                  <a:lnTo>
                    <a:pt x="353059" y="255397"/>
                  </a:lnTo>
                  <a:lnTo>
                    <a:pt x="353059" y="279400"/>
                  </a:lnTo>
                  <a:lnTo>
                    <a:pt x="356869" y="279400"/>
                  </a:lnTo>
                  <a:lnTo>
                    <a:pt x="356869" y="255397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3294380" y="3016250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810" y="22987"/>
                  </a:moveTo>
                  <a:lnTo>
                    <a:pt x="0" y="22987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987"/>
                  </a:lnTo>
                  <a:close/>
                </a:path>
                <a:path w="349250" h="276860">
                  <a:moveTo>
                    <a:pt x="349250" y="22987"/>
                  </a:moveTo>
                  <a:lnTo>
                    <a:pt x="345440" y="22987"/>
                  </a:lnTo>
                  <a:lnTo>
                    <a:pt x="345440" y="24129"/>
                  </a:lnTo>
                  <a:lnTo>
                    <a:pt x="349250" y="24129"/>
                  </a:lnTo>
                  <a:lnTo>
                    <a:pt x="349250" y="22987"/>
                  </a:lnTo>
                  <a:close/>
                </a:path>
                <a:path w="349250" h="276860">
                  <a:moveTo>
                    <a:pt x="3810" y="16637"/>
                  </a:moveTo>
                  <a:lnTo>
                    <a:pt x="0" y="16637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6637"/>
                  </a:lnTo>
                  <a:close/>
                </a:path>
                <a:path w="349250" h="276860">
                  <a:moveTo>
                    <a:pt x="349250" y="16637"/>
                  </a:moveTo>
                  <a:lnTo>
                    <a:pt x="345440" y="16637"/>
                  </a:lnTo>
                  <a:lnTo>
                    <a:pt x="345440" y="22859"/>
                  </a:lnTo>
                  <a:lnTo>
                    <a:pt x="349250" y="22859"/>
                  </a:lnTo>
                  <a:lnTo>
                    <a:pt x="349250" y="16637"/>
                  </a:lnTo>
                  <a:close/>
                </a:path>
                <a:path w="349250" h="276860">
                  <a:moveTo>
                    <a:pt x="3810" y="7746"/>
                  </a:moveTo>
                  <a:lnTo>
                    <a:pt x="0" y="7746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7746"/>
                  </a:lnTo>
                  <a:close/>
                </a:path>
                <a:path w="349250" h="276860">
                  <a:moveTo>
                    <a:pt x="349250" y="7746"/>
                  </a:moveTo>
                  <a:lnTo>
                    <a:pt x="345440" y="7746"/>
                  </a:lnTo>
                  <a:lnTo>
                    <a:pt x="345440" y="16509"/>
                  </a:lnTo>
                  <a:lnTo>
                    <a:pt x="349250" y="16509"/>
                  </a:lnTo>
                  <a:lnTo>
                    <a:pt x="349250" y="7746"/>
                  </a:lnTo>
                  <a:close/>
                </a:path>
                <a:path w="349250" h="276860">
                  <a:moveTo>
                    <a:pt x="349250" y="1396"/>
                  </a:moveTo>
                  <a:lnTo>
                    <a:pt x="0" y="1396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49250" y="3810"/>
                  </a:lnTo>
                  <a:lnTo>
                    <a:pt x="349250" y="1396"/>
                  </a:lnTo>
                  <a:close/>
                </a:path>
                <a:path w="349250" h="276860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7619"/>
                  </a:lnTo>
                  <a:lnTo>
                    <a:pt x="349250" y="7619"/>
                  </a:lnTo>
                  <a:lnTo>
                    <a:pt x="349250" y="3810"/>
                  </a:lnTo>
                  <a:close/>
                </a:path>
                <a:path w="349250" h="276860">
                  <a:moveTo>
                    <a:pt x="3492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9250" y="1269"/>
                  </a:lnTo>
                  <a:lnTo>
                    <a:pt x="349250" y="0"/>
                  </a:lnTo>
                  <a:close/>
                </a:path>
                <a:path w="349250" h="27686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49250" h="276860">
                  <a:moveTo>
                    <a:pt x="349250" y="24130"/>
                  </a:moveTo>
                  <a:lnTo>
                    <a:pt x="345440" y="24130"/>
                  </a:lnTo>
                  <a:lnTo>
                    <a:pt x="345440" y="30479"/>
                  </a:lnTo>
                  <a:lnTo>
                    <a:pt x="349250" y="30479"/>
                  </a:lnTo>
                  <a:lnTo>
                    <a:pt x="349250" y="24130"/>
                  </a:lnTo>
                  <a:close/>
                </a:path>
                <a:path w="349250" h="276860">
                  <a:moveTo>
                    <a:pt x="3810" y="30480"/>
                  </a:moveTo>
                  <a:lnTo>
                    <a:pt x="0" y="304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30480"/>
                  </a:lnTo>
                  <a:close/>
                </a:path>
                <a:path w="349250" h="276860">
                  <a:moveTo>
                    <a:pt x="349250" y="30480"/>
                  </a:moveTo>
                  <a:lnTo>
                    <a:pt x="345440" y="30480"/>
                  </a:lnTo>
                  <a:lnTo>
                    <a:pt x="345440" y="49529"/>
                  </a:lnTo>
                  <a:lnTo>
                    <a:pt x="349250" y="49529"/>
                  </a:lnTo>
                  <a:lnTo>
                    <a:pt x="349250" y="30480"/>
                  </a:lnTo>
                  <a:close/>
                </a:path>
                <a:path w="349250" h="27686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349250" h="276860">
                  <a:moveTo>
                    <a:pt x="349250" y="49530"/>
                  </a:moveTo>
                  <a:lnTo>
                    <a:pt x="345440" y="49530"/>
                  </a:lnTo>
                  <a:lnTo>
                    <a:pt x="345440" y="55879"/>
                  </a:lnTo>
                  <a:lnTo>
                    <a:pt x="349250" y="55879"/>
                  </a:lnTo>
                  <a:lnTo>
                    <a:pt x="349250" y="49530"/>
                  </a:lnTo>
                  <a:close/>
                </a:path>
                <a:path w="349250" h="276860">
                  <a:moveTo>
                    <a:pt x="3810" y="55880"/>
                  </a:moveTo>
                  <a:lnTo>
                    <a:pt x="0" y="5588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55880"/>
                  </a:lnTo>
                  <a:close/>
                </a:path>
                <a:path w="349250" h="276860">
                  <a:moveTo>
                    <a:pt x="349250" y="55880"/>
                  </a:moveTo>
                  <a:lnTo>
                    <a:pt x="345440" y="55880"/>
                  </a:lnTo>
                  <a:lnTo>
                    <a:pt x="345440" y="220979"/>
                  </a:lnTo>
                  <a:lnTo>
                    <a:pt x="349250" y="220979"/>
                  </a:lnTo>
                  <a:lnTo>
                    <a:pt x="349250" y="55880"/>
                  </a:lnTo>
                  <a:close/>
                </a:path>
                <a:path w="349250" h="276860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349250" h="276860">
                  <a:moveTo>
                    <a:pt x="349250" y="220980"/>
                  </a:moveTo>
                  <a:lnTo>
                    <a:pt x="345440" y="220980"/>
                  </a:lnTo>
                  <a:lnTo>
                    <a:pt x="345440" y="227329"/>
                  </a:lnTo>
                  <a:lnTo>
                    <a:pt x="349250" y="227329"/>
                  </a:lnTo>
                  <a:lnTo>
                    <a:pt x="349250" y="220980"/>
                  </a:lnTo>
                  <a:close/>
                </a:path>
                <a:path w="349250" h="276860">
                  <a:moveTo>
                    <a:pt x="3810" y="227330"/>
                  </a:moveTo>
                  <a:lnTo>
                    <a:pt x="0" y="2273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27330"/>
                  </a:lnTo>
                  <a:close/>
                </a:path>
                <a:path w="349250" h="276860">
                  <a:moveTo>
                    <a:pt x="349250" y="227330"/>
                  </a:moveTo>
                  <a:lnTo>
                    <a:pt x="345440" y="227330"/>
                  </a:lnTo>
                  <a:lnTo>
                    <a:pt x="345440" y="246379"/>
                  </a:lnTo>
                  <a:lnTo>
                    <a:pt x="349250" y="246379"/>
                  </a:lnTo>
                  <a:lnTo>
                    <a:pt x="349250" y="227330"/>
                  </a:lnTo>
                  <a:close/>
                </a:path>
                <a:path w="349250" h="276860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80"/>
                  </a:lnTo>
                  <a:close/>
                </a:path>
                <a:path w="349250" h="276860">
                  <a:moveTo>
                    <a:pt x="349250" y="246380"/>
                  </a:moveTo>
                  <a:lnTo>
                    <a:pt x="345440" y="246380"/>
                  </a:lnTo>
                  <a:lnTo>
                    <a:pt x="345440" y="252729"/>
                  </a:lnTo>
                  <a:lnTo>
                    <a:pt x="349250" y="252729"/>
                  </a:lnTo>
                  <a:lnTo>
                    <a:pt x="349250" y="246380"/>
                  </a:lnTo>
                  <a:close/>
                </a:path>
                <a:path w="349250" h="276860">
                  <a:moveTo>
                    <a:pt x="3810" y="252857"/>
                  </a:moveTo>
                  <a:lnTo>
                    <a:pt x="0" y="252857"/>
                  </a:lnTo>
                  <a:lnTo>
                    <a:pt x="0" y="276860"/>
                  </a:lnTo>
                  <a:lnTo>
                    <a:pt x="349250" y="276860"/>
                  </a:lnTo>
                  <a:lnTo>
                    <a:pt x="349250" y="273050"/>
                  </a:lnTo>
                  <a:lnTo>
                    <a:pt x="3810" y="273050"/>
                  </a:lnTo>
                  <a:lnTo>
                    <a:pt x="3810" y="252857"/>
                  </a:lnTo>
                  <a:close/>
                </a:path>
                <a:path w="349250" h="276860">
                  <a:moveTo>
                    <a:pt x="349250" y="252857"/>
                  </a:moveTo>
                  <a:lnTo>
                    <a:pt x="345440" y="252857"/>
                  </a:lnTo>
                  <a:lnTo>
                    <a:pt x="345440" y="273050"/>
                  </a:lnTo>
                  <a:lnTo>
                    <a:pt x="349250" y="273050"/>
                  </a:lnTo>
                  <a:lnTo>
                    <a:pt x="349250" y="252857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3298189" y="302006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29" h="269239">
                  <a:moveTo>
                    <a:pt x="3810" y="19176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176"/>
                  </a:lnTo>
                  <a:close/>
                </a:path>
                <a:path w="341629" h="269239">
                  <a:moveTo>
                    <a:pt x="341630" y="19176"/>
                  </a:moveTo>
                  <a:lnTo>
                    <a:pt x="337820" y="19176"/>
                  </a:lnTo>
                  <a:lnTo>
                    <a:pt x="337820" y="20319"/>
                  </a:lnTo>
                  <a:lnTo>
                    <a:pt x="341630" y="20319"/>
                  </a:lnTo>
                  <a:lnTo>
                    <a:pt x="341630" y="19176"/>
                  </a:lnTo>
                  <a:close/>
                </a:path>
                <a:path w="341629" h="269239">
                  <a:moveTo>
                    <a:pt x="3810" y="12826"/>
                  </a:moveTo>
                  <a:lnTo>
                    <a:pt x="0" y="12826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826"/>
                  </a:lnTo>
                  <a:close/>
                </a:path>
                <a:path w="341629" h="269239">
                  <a:moveTo>
                    <a:pt x="341630" y="12826"/>
                  </a:moveTo>
                  <a:lnTo>
                    <a:pt x="337820" y="12826"/>
                  </a:lnTo>
                  <a:lnTo>
                    <a:pt x="337820" y="19049"/>
                  </a:lnTo>
                  <a:lnTo>
                    <a:pt x="341630" y="19049"/>
                  </a:lnTo>
                  <a:lnTo>
                    <a:pt x="341630" y="12826"/>
                  </a:lnTo>
                  <a:close/>
                </a:path>
                <a:path w="341629" h="269239">
                  <a:moveTo>
                    <a:pt x="3810" y="3936"/>
                  </a:moveTo>
                  <a:lnTo>
                    <a:pt x="0" y="3936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3936"/>
                  </a:lnTo>
                  <a:close/>
                </a:path>
                <a:path w="341629" h="269239">
                  <a:moveTo>
                    <a:pt x="341630" y="3936"/>
                  </a:moveTo>
                  <a:lnTo>
                    <a:pt x="337820" y="3936"/>
                  </a:lnTo>
                  <a:lnTo>
                    <a:pt x="337820" y="12699"/>
                  </a:lnTo>
                  <a:lnTo>
                    <a:pt x="341630" y="12699"/>
                  </a:lnTo>
                  <a:lnTo>
                    <a:pt x="341630" y="3936"/>
                  </a:lnTo>
                  <a:close/>
                </a:path>
                <a:path w="341629" h="269239">
                  <a:moveTo>
                    <a:pt x="34163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41630" y="3809"/>
                  </a:lnTo>
                  <a:lnTo>
                    <a:pt x="341630" y="0"/>
                  </a:lnTo>
                  <a:close/>
                </a:path>
                <a:path w="341629" h="269239">
                  <a:moveTo>
                    <a:pt x="381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20"/>
                  </a:lnTo>
                  <a:close/>
                </a:path>
                <a:path w="341629" h="269239">
                  <a:moveTo>
                    <a:pt x="341630" y="20320"/>
                  </a:moveTo>
                  <a:lnTo>
                    <a:pt x="337820" y="20320"/>
                  </a:lnTo>
                  <a:lnTo>
                    <a:pt x="337820" y="26669"/>
                  </a:lnTo>
                  <a:lnTo>
                    <a:pt x="341630" y="26669"/>
                  </a:lnTo>
                  <a:lnTo>
                    <a:pt x="341630" y="20320"/>
                  </a:lnTo>
                  <a:close/>
                </a:path>
                <a:path w="341629" h="269239">
                  <a:moveTo>
                    <a:pt x="3810" y="26670"/>
                  </a:moveTo>
                  <a:lnTo>
                    <a:pt x="0" y="2667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26670"/>
                  </a:lnTo>
                  <a:close/>
                </a:path>
                <a:path w="341629" h="269239">
                  <a:moveTo>
                    <a:pt x="341630" y="26670"/>
                  </a:moveTo>
                  <a:lnTo>
                    <a:pt x="337820" y="26670"/>
                  </a:lnTo>
                  <a:lnTo>
                    <a:pt x="337820" y="45719"/>
                  </a:lnTo>
                  <a:lnTo>
                    <a:pt x="341630" y="45719"/>
                  </a:lnTo>
                  <a:lnTo>
                    <a:pt x="341630" y="26670"/>
                  </a:lnTo>
                  <a:close/>
                </a:path>
                <a:path w="341629" h="269239">
                  <a:moveTo>
                    <a:pt x="381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20"/>
                  </a:lnTo>
                  <a:close/>
                </a:path>
                <a:path w="341629" h="269239">
                  <a:moveTo>
                    <a:pt x="341630" y="45720"/>
                  </a:moveTo>
                  <a:lnTo>
                    <a:pt x="337820" y="45720"/>
                  </a:lnTo>
                  <a:lnTo>
                    <a:pt x="337820" y="52069"/>
                  </a:lnTo>
                  <a:lnTo>
                    <a:pt x="341630" y="52069"/>
                  </a:lnTo>
                  <a:lnTo>
                    <a:pt x="341630" y="45720"/>
                  </a:lnTo>
                  <a:close/>
                </a:path>
                <a:path w="341629" h="269239">
                  <a:moveTo>
                    <a:pt x="3810" y="52070"/>
                  </a:moveTo>
                  <a:lnTo>
                    <a:pt x="0" y="5207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52070"/>
                  </a:lnTo>
                  <a:close/>
                </a:path>
                <a:path w="341629" h="269239">
                  <a:moveTo>
                    <a:pt x="341630" y="52070"/>
                  </a:moveTo>
                  <a:lnTo>
                    <a:pt x="337820" y="52070"/>
                  </a:lnTo>
                  <a:lnTo>
                    <a:pt x="337820" y="217169"/>
                  </a:lnTo>
                  <a:lnTo>
                    <a:pt x="341630" y="217169"/>
                  </a:lnTo>
                  <a:lnTo>
                    <a:pt x="341630" y="52070"/>
                  </a:lnTo>
                  <a:close/>
                </a:path>
                <a:path w="341629" h="269239">
                  <a:moveTo>
                    <a:pt x="381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70"/>
                  </a:lnTo>
                  <a:close/>
                </a:path>
                <a:path w="341629" h="269239">
                  <a:moveTo>
                    <a:pt x="341630" y="217170"/>
                  </a:moveTo>
                  <a:lnTo>
                    <a:pt x="337820" y="217170"/>
                  </a:lnTo>
                  <a:lnTo>
                    <a:pt x="337820" y="223519"/>
                  </a:lnTo>
                  <a:lnTo>
                    <a:pt x="341630" y="223519"/>
                  </a:lnTo>
                  <a:lnTo>
                    <a:pt x="341630" y="217170"/>
                  </a:lnTo>
                  <a:close/>
                </a:path>
                <a:path w="341629" h="269239">
                  <a:moveTo>
                    <a:pt x="3810" y="223520"/>
                  </a:moveTo>
                  <a:lnTo>
                    <a:pt x="0" y="22352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23520"/>
                  </a:lnTo>
                  <a:close/>
                </a:path>
                <a:path w="341629" h="269239">
                  <a:moveTo>
                    <a:pt x="341630" y="223520"/>
                  </a:moveTo>
                  <a:lnTo>
                    <a:pt x="337820" y="223520"/>
                  </a:lnTo>
                  <a:lnTo>
                    <a:pt x="337820" y="242569"/>
                  </a:lnTo>
                  <a:lnTo>
                    <a:pt x="341630" y="242569"/>
                  </a:lnTo>
                  <a:lnTo>
                    <a:pt x="341630" y="223520"/>
                  </a:lnTo>
                  <a:close/>
                </a:path>
                <a:path w="341629" h="269239">
                  <a:moveTo>
                    <a:pt x="3810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70"/>
                  </a:lnTo>
                  <a:close/>
                </a:path>
                <a:path w="341629" h="269239">
                  <a:moveTo>
                    <a:pt x="341630" y="242570"/>
                  </a:moveTo>
                  <a:lnTo>
                    <a:pt x="337820" y="242570"/>
                  </a:lnTo>
                  <a:lnTo>
                    <a:pt x="337820" y="248919"/>
                  </a:lnTo>
                  <a:lnTo>
                    <a:pt x="341630" y="248919"/>
                  </a:lnTo>
                  <a:lnTo>
                    <a:pt x="341630" y="242570"/>
                  </a:lnTo>
                  <a:close/>
                </a:path>
                <a:path w="341629" h="269239">
                  <a:moveTo>
                    <a:pt x="3810" y="249047"/>
                  </a:moveTo>
                  <a:lnTo>
                    <a:pt x="0" y="249047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5429"/>
                  </a:lnTo>
                  <a:lnTo>
                    <a:pt x="3810" y="265429"/>
                  </a:lnTo>
                  <a:lnTo>
                    <a:pt x="3810" y="249047"/>
                  </a:lnTo>
                  <a:close/>
                </a:path>
                <a:path w="341629" h="269239">
                  <a:moveTo>
                    <a:pt x="341630" y="249047"/>
                  </a:moveTo>
                  <a:lnTo>
                    <a:pt x="337820" y="249047"/>
                  </a:lnTo>
                  <a:lnTo>
                    <a:pt x="337820" y="265429"/>
                  </a:lnTo>
                  <a:lnTo>
                    <a:pt x="341630" y="265429"/>
                  </a:lnTo>
                  <a:lnTo>
                    <a:pt x="341630" y="249047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3301999" y="3023997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20">
                  <a:moveTo>
                    <a:pt x="3810" y="15240"/>
                  </a:moveTo>
                  <a:lnTo>
                    <a:pt x="0" y="15240"/>
                  </a:lnTo>
                  <a:lnTo>
                    <a:pt x="0" y="16383"/>
                  </a:lnTo>
                  <a:lnTo>
                    <a:pt x="3810" y="16383"/>
                  </a:lnTo>
                  <a:lnTo>
                    <a:pt x="3810" y="15240"/>
                  </a:lnTo>
                  <a:close/>
                </a:path>
                <a:path w="334010" h="261620">
                  <a:moveTo>
                    <a:pt x="334010" y="15240"/>
                  </a:moveTo>
                  <a:lnTo>
                    <a:pt x="330200" y="15240"/>
                  </a:lnTo>
                  <a:lnTo>
                    <a:pt x="330200" y="16383"/>
                  </a:lnTo>
                  <a:lnTo>
                    <a:pt x="334010" y="16383"/>
                  </a:lnTo>
                  <a:lnTo>
                    <a:pt x="334010" y="15240"/>
                  </a:lnTo>
                  <a:close/>
                </a:path>
                <a:path w="334010" h="261620">
                  <a:moveTo>
                    <a:pt x="3810" y="8890"/>
                  </a:moveTo>
                  <a:lnTo>
                    <a:pt x="0" y="8890"/>
                  </a:lnTo>
                  <a:lnTo>
                    <a:pt x="0" y="15112"/>
                  </a:lnTo>
                  <a:lnTo>
                    <a:pt x="3810" y="15112"/>
                  </a:lnTo>
                  <a:lnTo>
                    <a:pt x="3810" y="8890"/>
                  </a:lnTo>
                  <a:close/>
                </a:path>
                <a:path w="334010" h="261620">
                  <a:moveTo>
                    <a:pt x="334010" y="8890"/>
                  </a:moveTo>
                  <a:lnTo>
                    <a:pt x="330200" y="8890"/>
                  </a:lnTo>
                  <a:lnTo>
                    <a:pt x="330200" y="15112"/>
                  </a:lnTo>
                  <a:lnTo>
                    <a:pt x="334010" y="15112"/>
                  </a:lnTo>
                  <a:lnTo>
                    <a:pt x="334010" y="8890"/>
                  </a:lnTo>
                  <a:close/>
                </a:path>
                <a:path w="334010" h="261620">
                  <a:moveTo>
                    <a:pt x="334010" y="0"/>
                  </a:moveTo>
                  <a:lnTo>
                    <a:pt x="0" y="0"/>
                  </a:lnTo>
                  <a:lnTo>
                    <a:pt x="0" y="8762"/>
                  </a:lnTo>
                  <a:lnTo>
                    <a:pt x="3810" y="8762"/>
                  </a:lnTo>
                  <a:lnTo>
                    <a:pt x="3810" y="3683"/>
                  </a:lnTo>
                  <a:lnTo>
                    <a:pt x="334010" y="3683"/>
                  </a:lnTo>
                  <a:lnTo>
                    <a:pt x="334010" y="0"/>
                  </a:lnTo>
                  <a:close/>
                </a:path>
                <a:path w="334010" h="261620">
                  <a:moveTo>
                    <a:pt x="334010" y="3683"/>
                  </a:moveTo>
                  <a:lnTo>
                    <a:pt x="330200" y="3683"/>
                  </a:lnTo>
                  <a:lnTo>
                    <a:pt x="330200" y="8762"/>
                  </a:lnTo>
                  <a:lnTo>
                    <a:pt x="334010" y="8762"/>
                  </a:lnTo>
                  <a:lnTo>
                    <a:pt x="334010" y="3683"/>
                  </a:lnTo>
                  <a:close/>
                </a:path>
                <a:path w="334010" h="261620">
                  <a:moveTo>
                    <a:pt x="3810" y="16383"/>
                  </a:moveTo>
                  <a:lnTo>
                    <a:pt x="0" y="16383"/>
                  </a:lnTo>
                  <a:lnTo>
                    <a:pt x="0" y="22733"/>
                  </a:lnTo>
                  <a:lnTo>
                    <a:pt x="3810" y="22733"/>
                  </a:lnTo>
                  <a:lnTo>
                    <a:pt x="3810" y="16383"/>
                  </a:lnTo>
                  <a:close/>
                </a:path>
                <a:path w="334010" h="261620">
                  <a:moveTo>
                    <a:pt x="334010" y="16383"/>
                  </a:moveTo>
                  <a:lnTo>
                    <a:pt x="330200" y="16383"/>
                  </a:lnTo>
                  <a:lnTo>
                    <a:pt x="330200" y="22733"/>
                  </a:lnTo>
                  <a:lnTo>
                    <a:pt x="334010" y="22733"/>
                  </a:lnTo>
                  <a:lnTo>
                    <a:pt x="334010" y="16383"/>
                  </a:lnTo>
                  <a:close/>
                </a:path>
                <a:path w="334010" h="261620">
                  <a:moveTo>
                    <a:pt x="3810" y="22733"/>
                  </a:moveTo>
                  <a:lnTo>
                    <a:pt x="0" y="22733"/>
                  </a:lnTo>
                  <a:lnTo>
                    <a:pt x="0" y="41783"/>
                  </a:lnTo>
                  <a:lnTo>
                    <a:pt x="3810" y="41783"/>
                  </a:lnTo>
                  <a:lnTo>
                    <a:pt x="3810" y="22733"/>
                  </a:lnTo>
                  <a:close/>
                </a:path>
                <a:path w="334010" h="261620">
                  <a:moveTo>
                    <a:pt x="334010" y="22733"/>
                  </a:moveTo>
                  <a:lnTo>
                    <a:pt x="330200" y="22733"/>
                  </a:lnTo>
                  <a:lnTo>
                    <a:pt x="330200" y="41783"/>
                  </a:lnTo>
                  <a:lnTo>
                    <a:pt x="334010" y="41783"/>
                  </a:lnTo>
                  <a:lnTo>
                    <a:pt x="334010" y="22733"/>
                  </a:lnTo>
                  <a:close/>
                </a:path>
                <a:path w="334010" h="261620">
                  <a:moveTo>
                    <a:pt x="3810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41783"/>
                  </a:lnTo>
                  <a:close/>
                </a:path>
                <a:path w="334010" h="261620">
                  <a:moveTo>
                    <a:pt x="334010" y="41783"/>
                  </a:moveTo>
                  <a:lnTo>
                    <a:pt x="330200" y="41783"/>
                  </a:lnTo>
                  <a:lnTo>
                    <a:pt x="330200" y="48133"/>
                  </a:lnTo>
                  <a:lnTo>
                    <a:pt x="334010" y="48133"/>
                  </a:lnTo>
                  <a:lnTo>
                    <a:pt x="334010" y="41783"/>
                  </a:lnTo>
                  <a:close/>
                </a:path>
                <a:path w="334010" h="261620">
                  <a:moveTo>
                    <a:pt x="3810" y="48133"/>
                  </a:moveTo>
                  <a:lnTo>
                    <a:pt x="0" y="48133"/>
                  </a:lnTo>
                  <a:lnTo>
                    <a:pt x="0" y="213233"/>
                  </a:lnTo>
                  <a:lnTo>
                    <a:pt x="3810" y="213233"/>
                  </a:lnTo>
                  <a:lnTo>
                    <a:pt x="3810" y="48133"/>
                  </a:lnTo>
                  <a:close/>
                </a:path>
                <a:path w="334010" h="261620">
                  <a:moveTo>
                    <a:pt x="334010" y="48133"/>
                  </a:moveTo>
                  <a:lnTo>
                    <a:pt x="330200" y="48133"/>
                  </a:lnTo>
                  <a:lnTo>
                    <a:pt x="330200" y="213233"/>
                  </a:lnTo>
                  <a:lnTo>
                    <a:pt x="334010" y="213233"/>
                  </a:lnTo>
                  <a:lnTo>
                    <a:pt x="334010" y="48133"/>
                  </a:lnTo>
                  <a:close/>
                </a:path>
                <a:path w="334010" h="261620">
                  <a:moveTo>
                    <a:pt x="3810" y="213233"/>
                  </a:moveTo>
                  <a:lnTo>
                    <a:pt x="0" y="213233"/>
                  </a:lnTo>
                  <a:lnTo>
                    <a:pt x="0" y="219583"/>
                  </a:lnTo>
                  <a:lnTo>
                    <a:pt x="3810" y="219583"/>
                  </a:lnTo>
                  <a:lnTo>
                    <a:pt x="3810" y="213233"/>
                  </a:lnTo>
                  <a:close/>
                </a:path>
                <a:path w="334010" h="261620">
                  <a:moveTo>
                    <a:pt x="334010" y="213233"/>
                  </a:moveTo>
                  <a:lnTo>
                    <a:pt x="330200" y="213233"/>
                  </a:lnTo>
                  <a:lnTo>
                    <a:pt x="330200" y="219583"/>
                  </a:lnTo>
                  <a:lnTo>
                    <a:pt x="334010" y="219583"/>
                  </a:lnTo>
                  <a:lnTo>
                    <a:pt x="334010" y="213233"/>
                  </a:lnTo>
                  <a:close/>
                </a:path>
                <a:path w="334010" h="261620">
                  <a:moveTo>
                    <a:pt x="3810" y="219583"/>
                  </a:moveTo>
                  <a:lnTo>
                    <a:pt x="0" y="21958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219583"/>
                  </a:lnTo>
                  <a:close/>
                </a:path>
                <a:path w="334010" h="261620">
                  <a:moveTo>
                    <a:pt x="334010" y="219583"/>
                  </a:moveTo>
                  <a:lnTo>
                    <a:pt x="330200" y="219583"/>
                  </a:lnTo>
                  <a:lnTo>
                    <a:pt x="330200" y="238633"/>
                  </a:lnTo>
                  <a:lnTo>
                    <a:pt x="334010" y="238633"/>
                  </a:lnTo>
                  <a:lnTo>
                    <a:pt x="334010" y="219583"/>
                  </a:lnTo>
                  <a:close/>
                </a:path>
                <a:path w="334010" h="261620">
                  <a:moveTo>
                    <a:pt x="3810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238633"/>
                  </a:lnTo>
                  <a:close/>
                </a:path>
                <a:path w="334010" h="261620">
                  <a:moveTo>
                    <a:pt x="334010" y="238633"/>
                  </a:moveTo>
                  <a:lnTo>
                    <a:pt x="330200" y="238633"/>
                  </a:lnTo>
                  <a:lnTo>
                    <a:pt x="330200" y="244983"/>
                  </a:lnTo>
                  <a:lnTo>
                    <a:pt x="334010" y="244983"/>
                  </a:lnTo>
                  <a:lnTo>
                    <a:pt x="334010" y="238633"/>
                  </a:lnTo>
                  <a:close/>
                </a:path>
                <a:path w="334010" h="261620">
                  <a:moveTo>
                    <a:pt x="3810" y="245110"/>
                  </a:moveTo>
                  <a:lnTo>
                    <a:pt x="0" y="245110"/>
                  </a:lnTo>
                  <a:lnTo>
                    <a:pt x="0" y="261493"/>
                  </a:lnTo>
                  <a:lnTo>
                    <a:pt x="334010" y="261493"/>
                  </a:lnTo>
                  <a:lnTo>
                    <a:pt x="334010" y="257683"/>
                  </a:lnTo>
                  <a:lnTo>
                    <a:pt x="3810" y="257683"/>
                  </a:lnTo>
                  <a:lnTo>
                    <a:pt x="3810" y="245110"/>
                  </a:lnTo>
                  <a:close/>
                </a:path>
                <a:path w="334010" h="261620">
                  <a:moveTo>
                    <a:pt x="334010" y="245110"/>
                  </a:moveTo>
                  <a:lnTo>
                    <a:pt x="330200" y="245110"/>
                  </a:lnTo>
                  <a:lnTo>
                    <a:pt x="330200" y="257683"/>
                  </a:lnTo>
                  <a:lnTo>
                    <a:pt x="334010" y="257683"/>
                  </a:lnTo>
                  <a:lnTo>
                    <a:pt x="334010" y="245110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3305809" y="302768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810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11557"/>
                  </a:lnTo>
                  <a:close/>
                </a:path>
                <a:path w="326389" h="254000">
                  <a:moveTo>
                    <a:pt x="326389" y="11557"/>
                  </a:moveTo>
                  <a:lnTo>
                    <a:pt x="322579" y="11557"/>
                  </a:lnTo>
                  <a:lnTo>
                    <a:pt x="322579" y="12700"/>
                  </a:lnTo>
                  <a:lnTo>
                    <a:pt x="326389" y="12700"/>
                  </a:lnTo>
                  <a:lnTo>
                    <a:pt x="326389" y="11557"/>
                  </a:lnTo>
                  <a:close/>
                </a:path>
                <a:path w="326389" h="254000">
                  <a:moveTo>
                    <a:pt x="3810" y="5207"/>
                  </a:moveTo>
                  <a:lnTo>
                    <a:pt x="0" y="5207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207"/>
                  </a:lnTo>
                  <a:close/>
                </a:path>
                <a:path w="326389" h="254000">
                  <a:moveTo>
                    <a:pt x="326389" y="5207"/>
                  </a:moveTo>
                  <a:lnTo>
                    <a:pt x="322579" y="5207"/>
                  </a:lnTo>
                  <a:lnTo>
                    <a:pt x="322579" y="11429"/>
                  </a:lnTo>
                  <a:lnTo>
                    <a:pt x="326389" y="11429"/>
                  </a:lnTo>
                  <a:lnTo>
                    <a:pt x="326389" y="5207"/>
                  </a:lnTo>
                  <a:close/>
                </a:path>
                <a:path w="326389" h="254000">
                  <a:moveTo>
                    <a:pt x="32638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26389" y="3810"/>
                  </a:lnTo>
                  <a:lnTo>
                    <a:pt x="326389" y="0"/>
                  </a:lnTo>
                  <a:close/>
                </a:path>
                <a:path w="326389" h="254000">
                  <a:moveTo>
                    <a:pt x="326389" y="3810"/>
                  </a:moveTo>
                  <a:lnTo>
                    <a:pt x="322579" y="3810"/>
                  </a:lnTo>
                  <a:lnTo>
                    <a:pt x="322579" y="5079"/>
                  </a:lnTo>
                  <a:lnTo>
                    <a:pt x="326389" y="5079"/>
                  </a:lnTo>
                  <a:lnTo>
                    <a:pt x="326389" y="3810"/>
                  </a:lnTo>
                  <a:close/>
                </a:path>
                <a:path w="326389" h="2540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26389" h="254000">
                  <a:moveTo>
                    <a:pt x="326389" y="12700"/>
                  </a:moveTo>
                  <a:lnTo>
                    <a:pt x="322579" y="12700"/>
                  </a:lnTo>
                  <a:lnTo>
                    <a:pt x="322579" y="19050"/>
                  </a:lnTo>
                  <a:lnTo>
                    <a:pt x="326389" y="19050"/>
                  </a:lnTo>
                  <a:lnTo>
                    <a:pt x="326389" y="12700"/>
                  </a:lnTo>
                  <a:close/>
                </a:path>
                <a:path w="326389" h="254000">
                  <a:moveTo>
                    <a:pt x="3810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9050"/>
                  </a:lnTo>
                  <a:close/>
                </a:path>
                <a:path w="326389" h="254000">
                  <a:moveTo>
                    <a:pt x="326389" y="19050"/>
                  </a:moveTo>
                  <a:lnTo>
                    <a:pt x="322579" y="19050"/>
                  </a:lnTo>
                  <a:lnTo>
                    <a:pt x="322579" y="38100"/>
                  </a:lnTo>
                  <a:lnTo>
                    <a:pt x="326389" y="38100"/>
                  </a:lnTo>
                  <a:lnTo>
                    <a:pt x="326389" y="19050"/>
                  </a:lnTo>
                  <a:close/>
                </a:path>
                <a:path w="326389" h="2540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26389" h="254000">
                  <a:moveTo>
                    <a:pt x="326389" y="38100"/>
                  </a:moveTo>
                  <a:lnTo>
                    <a:pt x="322579" y="38100"/>
                  </a:lnTo>
                  <a:lnTo>
                    <a:pt x="322579" y="44450"/>
                  </a:lnTo>
                  <a:lnTo>
                    <a:pt x="326389" y="44450"/>
                  </a:lnTo>
                  <a:lnTo>
                    <a:pt x="326389" y="38100"/>
                  </a:lnTo>
                  <a:close/>
                </a:path>
                <a:path w="326389" h="254000">
                  <a:moveTo>
                    <a:pt x="3810" y="44450"/>
                  </a:moveTo>
                  <a:lnTo>
                    <a:pt x="0" y="4445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44450"/>
                  </a:lnTo>
                  <a:close/>
                </a:path>
                <a:path w="326389" h="254000">
                  <a:moveTo>
                    <a:pt x="326389" y="44450"/>
                  </a:moveTo>
                  <a:lnTo>
                    <a:pt x="322579" y="44450"/>
                  </a:lnTo>
                  <a:lnTo>
                    <a:pt x="322579" y="209550"/>
                  </a:lnTo>
                  <a:lnTo>
                    <a:pt x="326389" y="209550"/>
                  </a:lnTo>
                  <a:lnTo>
                    <a:pt x="326389" y="44450"/>
                  </a:lnTo>
                  <a:close/>
                </a:path>
                <a:path w="326389" h="254000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26389" h="254000">
                  <a:moveTo>
                    <a:pt x="326389" y="209550"/>
                  </a:moveTo>
                  <a:lnTo>
                    <a:pt x="322579" y="209550"/>
                  </a:lnTo>
                  <a:lnTo>
                    <a:pt x="322579" y="215900"/>
                  </a:lnTo>
                  <a:lnTo>
                    <a:pt x="326389" y="215900"/>
                  </a:lnTo>
                  <a:lnTo>
                    <a:pt x="326389" y="209550"/>
                  </a:lnTo>
                  <a:close/>
                </a:path>
                <a:path w="326389" h="254000">
                  <a:moveTo>
                    <a:pt x="3810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15900"/>
                  </a:lnTo>
                  <a:close/>
                </a:path>
                <a:path w="326389" h="254000">
                  <a:moveTo>
                    <a:pt x="326389" y="215900"/>
                  </a:moveTo>
                  <a:lnTo>
                    <a:pt x="322579" y="215900"/>
                  </a:lnTo>
                  <a:lnTo>
                    <a:pt x="322579" y="234950"/>
                  </a:lnTo>
                  <a:lnTo>
                    <a:pt x="326389" y="234950"/>
                  </a:lnTo>
                  <a:lnTo>
                    <a:pt x="326389" y="215900"/>
                  </a:lnTo>
                  <a:close/>
                </a:path>
                <a:path w="326389" h="25400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26389" h="254000">
                  <a:moveTo>
                    <a:pt x="326389" y="234950"/>
                  </a:moveTo>
                  <a:lnTo>
                    <a:pt x="322579" y="234950"/>
                  </a:lnTo>
                  <a:lnTo>
                    <a:pt x="322579" y="241300"/>
                  </a:lnTo>
                  <a:lnTo>
                    <a:pt x="326389" y="241300"/>
                  </a:lnTo>
                  <a:lnTo>
                    <a:pt x="326389" y="234950"/>
                  </a:lnTo>
                  <a:close/>
                </a:path>
                <a:path w="326389" h="254000">
                  <a:moveTo>
                    <a:pt x="3810" y="241427"/>
                  </a:moveTo>
                  <a:lnTo>
                    <a:pt x="0" y="241427"/>
                  </a:lnTo>
                  <a:lnTo>
                    <a:pt x="0" y="254000"/>
                  </a:lnTo>
                  <a:lnTo>
                    <a:pt x="326389" y="254000"/>
                  </a:lnTo>
                  <a:lnTo>
                    <a:pt x="326389" y="250190"/>
                  </a:lnTo>
                  <a:lnTo>
                    <a:pt x="3810" y="250190"/>
                  </a:lnTo>
                  <a:lnTo>
                    <a:pt x="3810" y="241427"/>
                  </a:lnTo>
                  <a:close/>
                </a:path>
                <a:path w="326389" h="254000">
                  <a:moveTo>
                    <a:pt x="326389" y="241427"/>
                  </a:moveTo>
                  <a:lnTo>
                    <a:pt x="322579" y="241427"/>
                  </a:lnTo>
                  <a:lnTo>
                    <a:pt x="322579" y="250190"/>
                  </a:lnTo>
                  <a:lnTo>
                    <a:pt x="326389" y="250190"/>
                  </a:lnTo>
                  <a:lnTo>
                    <a:pt x="326389" y="241427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309620" y="3031489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70" h="246379">
                  <a:moveTo>
                    <a:pt x="2540" y="7747"/>
                  </a:moveTo>
                  <a:lnTo>
                    <a:pt x="0" y="7747"/>
                  </a:lnTo>
                  <a:lnTo>
                    <a:pt x="0" y="8890"/>
                  </a:lnTo>
                  <a:lnTo>
                    <a:pt x="2540" y="8890"/>
                  </a:lnTo>
                  <a:lnTo>
                    <a:pt x="2540" y="7747"/>
                  </a:lnTo>
                  <a:close/>
                </a:path>
                <a:path w="318770" h="246379">
                  <a:moveTo>
                    <a:pt x="318770" y="237617"/>
                  </a:moveTo>
                  <a:lnTo>
                    <a:pt x="314960" y="237617"/>
                  </a:lnTo>
                  <a:lnTo>
                    <a:pt x="314960" y="242570"/>
                  </a:lnTo>
                  <a:lnTo>
                    <a:pt x="2540" y="242570"/>
                  </a:lnTo>
                  <a:lnTo>
                    <a:pt x="2540" y="15240"/>
                  </a:lnTo>
                  <a:lnTo>
                    <a:pt x="2540" y="8902"/>
                  </a:lnTo>
                  <a:lnTo>
                    <a:pt x="0" y="8902"/>
                  </a:lnTo>
                  <a:lnTo>
                    <a:pt x="0" y="15240"/>
                  </a:lnTo>
                  <a:lnTo>
                    <a:pt x="0" y="242570"/>
                  </a:lnTo>
                  <a:lnTo>
                    <a:pt x="0" y="246380"/>
                  </a:lnTo>
                  <a:lnTo>
                    <a:pt x="318770" y="246380"/>
                  </a:lnTo>
                  <a:lnTo>
                    <a:pt x="318770" y="242570"/>
                  </a:lnTo>
                  <a:lnTo>
                    <a:pt x="318770" y="237617"/>
                  </a:lnTo>
                  <a:close/>
                </a:path>
                <a:path w="318770" h="246379">
                  <a:moveTo>
                    <a:pt x="318770" y="15252"/>
                  </a:moveTo>
                  <a:lnTo>
                    <a:pt x="314960" y="15252"/>
                  </a:lnTo>
                  <a:lnTo>
                    <a:pt x="314960" y="34290"/>
                  </a:lnTo>
                  <a:lnTo>
                    <a:pt x="314960" y="237490"/>
                  </a:lnTo>
                  <a:lnTo>
                    <a:pt x="318757" y="237490"/>
                  </a:lnTo>
                  <a:lnTo>
                    <a:pt x="318757" y="34290"/>
                  </a:lnTo>
                  <a:lnTo>
                    <a:pt x="318770" y="15252"/>
                  </a:lnTo>
                  <a:close/>
                </a:path>
                <a:path w="318770" h="246379">
                  <a:moveTo>
                    <a:pt x="318770" y="8902"/>
                  </a:moveTo>
                  <a:lnTo>
                    <a:pt x="314960" y="8902"/>
                  </a:lnTo>
                  <a:lnTo>
                    <a:pt x="314960" y="15240"/>
                  </a:lnTo>
                  <a:lnTo>
                    <a:pt x="318770" y="15240"/>
                  </a:lnTo>
                  <a:lnTo>
                    <a:pt x="318770" y="8902"/>
                  </a:lnTo>
                  <a:close/>
                </a:path>
                <a:path w="318770" h="246379">
                  <a:moveTo>
                    <a:pt x="318770" y="7747"/>
                  </a:moveTo>
                  <a:lnTo>
                    <a:pt x="314960" y="7747"/>
                  </a:lnTo>
                  <a:lnTo>
                    <a:pt x="314960" y="8890"/>
                  </a:lnTo>
                  <a:lnTo>
                    <a:pt x="318770" y="8890"/>
                  </a:lnTo>
                  <a:lnTo>
                    <a:pt x="318770" y="7747"/>
                  </a:lnTo>
                  <a:close/>
                </a:path>
                <a:path w="318770" h="246379">
                  <a:moveTo>
                    <a:pt x="3187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2540" y="7620"/>
                  </a:lnTo>
                  <a:lnTo>
                    <a:pt x="2540" y="3810"/>
                  </a:lnTo>
                  <a:lnTo>
                    <a:pt x="314960" y="3810"/>
                  </a:lnTo>
                  <a:lnTo>
                    <a:pt x="314960" y="7620"/>
                  </a:lnTo>
                  <a:lnTo>
                    <a:pt x="318770" y="7620"/>
                  </a:lnTo>
                  <a:lnTo>
                    <a:pt x="318770" y="3810"/>
                  </a:lnTo>
                  <a:lnTo>
                    <a:pt x="318770" y="1270"/>
                  </a:lnTo>
                  <a:lnTo>
                    <a:pt x="318770" y="0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3312160" y="3035299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20" h="238760">
                  <a:moveTo>
                    <a:pt x="3810" y="5092"/>
                  </a:moveTo>
                  <a:lnTo>
                    <a:pt x="0" y="5092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5092"/>
                  </a:lnTo>
                  <a:close/>
                </a:path>
                <a:path w="312420" h="238760">
                  <a:moveTo>
                    <a:pt x="3810" y="3937"/>
                  </a:moveTo>
                  <a:lnTo>
                    <a:pt x="0" y="3937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937"/>
                  </a:lnTo>
                  <a:close/>
                </a:path>
                <a:path w="312420" h="238760">
                  <a:moveTo>
                    <a:pt x="312420" y="233807"/>
                  </a:moveTo>
                  <a:lnTo>
                    <a:pt x="309880" y="233807"/>
                  </a:lnTo>
                  <a:lnTo>
                    <a:pt x="309880" y="236220"/>
                  </a:lnTo>
                  <a:lnTo>
                    <a:pt x="3810" y="236220"/>
                  </a:lnTo>
                  <a:lnTo>
                    <a:pt x="3810" y="30480"/>
                  </a:lnTo>
                  <a:lnTo>
                    <a:pt x="3810" y="11442"/>
                  </a:lnTo>
                  <a:lnTo>
                    <a:pt x="0" y="11442"/>
                  </a:lnTo>
                  <a:lnTo>
                    <a:pt x="0" y="30480"/>
                  </a:lnTo>
                  <a:lnTo>
                    <a:pt x="0" y="236220"/>
                  </a:lnTo>
                  <a:lnTo>
                    <a:pt x="0" y="238760"/>
                  </a:lnTo>
                  <a:lnTo>
                    <a:pt x="312420" y="238760"/>
                  </a:lnTo>
                  <a:lnTo>
                    <a:pt x="312420" y="236220"/>
                  </a:lnTo>
                  <a:lnTo>
                    <a:pt x="312420" y="233807"/>
                  </a:lnTo>
                  <a:close/>
                </a:path>
                <a:path w="312420" h="238760">
                  <a:moveTo>
                    <a:pt x="312420" y="11442"/>
                  </a:moveTo>
                  <a:lnTo>
                    <a:pt x="309880" y="11442"/>
                  </a:lnTo>
                  <a:lnTo>
                    <a:pt x="309880" y="30480"/>
                  </a:lnTo>
                  <a:lnTo>
                    <a:pt x="309867" y="233680"/>
                  </a:lnTo>
                  <a:lnTo>
                    <a:pt x="312420" y="233680"/>
                  </a:lnTo>
                  <a:lnTo>
                    <a:pt x="312420" y="30480"/>
                  </a:lnTo>
                  <a:lnTo>
                    <a:pt x="312420" y="11442"/>
                  </a:lnTo>
                  <a:close/>
                </a:path>
                <a:path w="312420" h="238760">
                  <a:moveTo>
                    <a:pt x="312420" y="5092"/>
                  </a:moveTo>
                  <a:lnTo>
                    <a:pt x="309880" y="5092"/>
                  </a:lnTo>
                  <a:lnTo>
                    <a:pt x="309880" y="11430"/>
                  </a:lnTo>
                  <a:lnTo>
                    <a:pt x="312420" y="11430"/>
                  </a:lnTo>
                  <a:lnTo>
                    <a:pt x="312420" y="5092"/>
                  </a:lnTo>
                  <a:close/>
                </a:path>
                <a:path w="312420" h="238760">
                  <a:moveTo>
                    <a:pt x="312420" y="3937"/>
                  </a:moveTo>
                  <a:lnTo>
                    <a:pt x="309880" y="3937"/>
                  </a:lnTo>
                  <a:lnTo>
                    <a:pt x="309880" y="5080"/>
                  </a:lnTo>
                  <a:lnTo>
                    <a:pt x="312420" y="5080"/>
                  </a:lnTo>
                  <a:lnTo>
                    <a:pt x="312420" y="3937"/>
                  </a:lnTo>
                  <a:close/>
                </a:path>
                <a:path w="312420" h="238760">
                  <a:moveTo>
                    <a:pt x="3124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12420" y="3810"/>
                  </a:lnTo>
                  <a:lnTo>
                    <a:pt x="312420" y="0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315970" y="3039236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70" h="232410">
                  <a:moveTo>
                    <a:pt x="306070" y="229870"/>
                  </a:moveTo>
                  <a:lnTo>
                    <a:pt x="0" y="229870"/>
                  </a:lnTo>
                  <a:lnTo>
                    <a:pt x="0" y="232283"/>
                  </a:lnTo>
                  <a:lnTo>
                    <a:pt x="306070" y="232283"/>
                  </a:lnTo>
                  <a:lnTo>
                    <a:pt x="306070" y="229870"/>
                  </a:lnTo>
                  <a:close/>
                </a:path>
                <a:path w="306070" h="232410">
                  <a:moveTo>
                    <a:pt x="306070" y="7505"/>
                  </a:moveTo>
                  <a:lnTo>
                    <a:pt x="302260" y="7505"/>
                  </a:lnTo>
                  <a:lnTo>
                    <a:pt x="302260" y="26543"/>
                  </a:lnTo>
                  <a:lnTo>
                    <a:pt x="302260" y="228473"/>
                  </a:lnTo>
                  <a:lnTo>
                    <a:pt x="3797" y="228473"/>
                  </a:lnTo>
                  <a:lnTo>
                    <a:pt x="3797" y="26543"/>
                  </a:lnTo>
                  <a:lnTo>
                    <a:pt x="3797" y="7505"/>
                  </a:lnTo>
                  <a:lnTo>
                    <a:pt x="0" y="7505"/>
                  </a:lnTo>
                  <a:lnTo>
                    <a:pt x="0" y="26543"/>
                  </a:lnTo>
                  <a:lnTo>
                    <a:pt x="0" y="228473"/>
                  </a:lnTo>
                  <a:lnTo>
                    <a:pt x="0" y="229743"/>
                  </a:lnTo>
                  <a:lnTo>
                    <a:pt x="306070" y="229743"/>
                  </a:lnTo>
                  <a:lnTo>
                    <a:pt x="306070" y="228473"/>
                  </a:lnTo>
                  <a:lnTo>
                    <a:pt x="306057" y="26543"/>
                  </a:lnTo>
                  <a:lnTo>
                    <a:pt x="306070" y="7505"/>
                  </a:lnTo>
                  <a:close/>
                </a:path>
                <a:path w="306070" h="232410">
                  <a:moveTo>
                    <a:pt x="306070" y="0"/>
                  </a:moveTo>
                  <a:lnTo>
                    <a:pt x="0" y="0"/>
                  </a:lnTo>
                  <a:lnTo>
                    <a:pt x="0" y="1143"/>
                  </a:lnTo>
                  <a:lnTo>
                    <a:pt x="0" y="3683"/>
                  </a:lnTo>
                  <a:lnTo>
                    <a:pt x="0" y="7493"/>
                  </a:lnTo>
                  <a:lnTo>
                    <a:pt x="3797" y="7493"/>
                  </a:lnTo>
                  <a:lnTo>
                    <a:pt x="3797" y="3683"/>
                  </a:lnTo>
                  <a:lnTo>
                    <a:pt x="302260" y="3683"/>
                  </a:lnTo>
                  <a:lnTo>
                    <a:pt x="302260" y="7493"/>
                  </a:lnTo>
                  <a:lnTo>
                    <a:pt x="306070" y="7493"/>
                  </a:lnTo>
                  <a:lnTo>
                    <a:pt x="306070" y="3683"/>
                  </a:lnTo>
                  <a:lnTo>
                    <a:pt x="306070" y="1143"/>
                  </a:lnTo>
                  <a:lnTo>
                    <a:pt x="306070" y="0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3319767" y="3042919"/>
              <a:ext cx="299085" cy="224790"/>
            </a:xfrm>
            <a:custGeom>
              <a:avLst/>
              <a:gdLst/>
              <a:ahLst/>
              <a:cxnLst/>
              <a:rect l="l" t="t" r="r" b="b"/>
              <a:pathLst>
                <a:path w="299085" h="224789">
                  <a:moveTo>
                    <a:pt x="298462" y="3822"/>
                  </a:moveTo>
                  <a:lnTo>
                    <a:pt x="294652" y="3822"/>
                  </a:lnTo>
                  <a:lnTo>
                    <a:pt x="294652" y="22860"/>
                  </a:lnTo>
                  <a:lnTo>
                    <a:pt x="294652" y="220980"/>
                  </a:lnTo>
                  <a:lnTo>
                    <a:pt x="3810" y="220980"/>
                  </a:lnTo>
                  <a:lnTo>
                    <a:pt x="3810" y="22860"/>
                  </a:lnTo>
                  <a:lnTo>
                    <a:pt x="3822" y="3822"/>
                  </a:lnTo>
                  <a:lnTo>
                    <a:pt x="0" y="3822"/>
                  </a:lnTo>
                  <a:lnTo>
                    <a:pt x="0" y="22860"/>
                  </a:lnTo>
                  <a:lnTo>
                    <a:pt x="0" y="220980"/>
                  </a:lnTo>
                  <a:lnTo>
                    <a:pt x="0" y="224790"/>
                  </a:lnTo>
                  <a:lnTo>
                    <a:pt x="298462" y="224790"/>
                  </a:lnTo>
                  <a:lnTo>
                    <a:pt x="298462" y="220980"/>
                  </a:lnTo>
                  <a:lnTo>
                    <a:pt x="298462" y="22860"/>
                  </a:lnTo>
                  <a:lnTo>
                    <a:pt x="298462" y="3822"/>
                  </a:lnTo>
                  <a:close/>
                </a:path>
                <a:path w="299085" h="224789">
                  <a:moveTo>
                    <a:pt x="29846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822" y="3810"/>
                  </a:lnTo>
                  <a:lnTo>
                    <a:pt x="3822" y="2540"/>
                  </a:lnTo>
                  <a:lnTo>
                    <a:pt x="294652" y="2540"/>
                  </a:lnTo>
                  <a:lnTo>
                    <a:pt x="294652" y="3810"/>
                  </a:lnTo>
                  <a:lnTo>
                    <a:pt x="298462" y="3810"/>
                  </a:lnTo>
                  <a:lnTo>
                    <a:pt x="298462" y="2540"/>
                  </a:lnTo>
                  <a:lnTo>
                    <a:pt x="298462" y="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3323590" y="304545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29" h="218439">
                  <a:moveTo>
                    <a:pt x="290830" y="217182"/>
                  </a:moveTo>
                  <a:lnTo>
                    <a:pt x="0" y="217182"/>
                  </a:lnTo>
                  <a:lnTo>
                    <a:pt x="0" y="218440"/>
                  </a:lnTo>
                  <a:lnTo>
                    <a:pt x="290830" y="218440"/>
                  </a:lnTo>
                  <a:lnTo>
                    <a:pt x="290830" y="217182"/>
                  </a:lnTo>
                  <a:close/>
                </a:path>
                <a:path w="290829" h="218439">
                  <a:moveTo>
                    <a:pt x="290830" y="0"/>
                  </a:moveTo>
                  <a:lnTo>
                    <a:pt x="287020" y="0"/>
                  </a:lnTo>
                  <a:lnTo>
                    <a:pt x="287020" y="3810"/>
                  </a:lnTo>
                  <a:lnTo>
                    <a:pt x="287020" y="20320"/>
                  </a:lnTo>
                  <a:lnTo>
                    <a:pt x="287020" y="214630"/>
                  </a:lnTo>
                  <a:lnTo>
                    <a:pt x="3810" y="214630"/>
                  </a:lnTo>
                  <a:lnTo>
                    <a:pt x="3810" y="3810"/>
                  </a:lnTo>
                  <a:lnTo>
                    <a:pt x="287020" y="3810"/>
                  </a:lnTo>
                  <a:lnTo>
                    <a:pt x="28702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21463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4630"/>
                  </a:lnTo>
                  <a:lnTo>
                    <a:pt x="290830" y="20320"/>
                  </a:lnTo>
                  <a:lnTo>
                    <a:pt x="290830" y="3810"/>
                  </a:lnTo>
                  <a:lnTo>
                    <a:pt x="290830" y="127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327400" y="304926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283210" y="0"/>
                  </a:moveTo>
                  <a:lnTo>
                    <a:pt x="279400" y="0"/>
                  </a:lnTo>
                  <a:lnTo>
                    <a:pt x="279400" y="3810"/>
                  </a:lnTo>
                  <a:lnTo>
                    <a:pt x="279400" y="16510"/>
                  </a:lnTo>
                  <a:lnTo>
                    <a:pt x="279400" y="207010"/>
                  </a:lnTo>
                  <a:lnTo>
                    <a:pt x="3797" y="207010"/>
                  </a:lnTo>
                  <a:lnTo>
                    <a:pt x="3797" y="16510"/>
                  </a:lnTo>
                  <a:lnTo>
                    <a:pt x="3810" y="3810"/>
                  </a:lnTo>
                  <a:lnTo>
                    <a:pt x="279400" y="3810"/>
                  </a:lnTo>
                  <a:lnTo>
                    <a:pt x="27940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6510"/>
                  </a:lnTo>
                  <a:lnTo>
                    <a:pt x="0" y="20701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7010"/>
                  </a:lnTo>
                  <a:lnTo>
                    <a:pt x="283197" y="1651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331197" y="3053079"/>
              <a:ext cx="276225" cy="203200"/>
            </a:xfrm>
            <a:custGeom>
              <a:avLst/>
              <a:gdLst/>
              <a:ahLst/>
              <a:cxnLst/>
              <a:rect l="l" t="t" r="r" b="b"/>
              <a:pathLst>
                <a:path w="276225" h="203200">
                  <a:moveTo>
                    <a:pt x="275602" y="0"/>
                  </a:moveTo>
                  <a:lnTo>
                    <a:pt x="271792" y="0"/>
                  </a:lnTo>
                  <a:lnTo>
                    <a:pt x="271792" y="3810"/>
                  </a:lnTo>
                  <a:lnTo>
                    <a:pt x="271792" y="12700"/>
                  </a:lnTo>
                  <a:lnTo>
                    <a:pt x="271792" y="199390"/>
                  </a:lnTo>
                  <a:lnTo>
                    <a:pt x="2552" y="199390"/>
                  </a:lnTo>
                  <a:lnTo>
                    <a:pt x="2552" y="3810"/>
                  </a:lnTo>
                  <a:lnTo>
                    <a:pt x="271792" y="3810"/>
                  </a:lnTo>
                  <a:lnTo>
                    <a:pt x="271792" y="0"/>
                  </a:lnTo>
                  <a:lnTo>
                    <a:pt x="12" y="0"/>
                  </a:lnTo>
                  <a:lnTo>
                    <a:pt x="12" y="3810"/>
                  </a:lnTo>
                  <a:lnTo>
                    <a:pt x="0" y="199390"/>
                  </a:lnTo>
                  <a:lnTo>
                    <a:pt x="12" y="203200"/>
                  </a:lnTo>
                  <a:lnTo>
                    <a:pt x="275602" y="203200"/>
                  </a:lnTo>
                  <a:lnTo>
                    <a:pt x="275602" y="199390"/>
                  </a:lnTo>
                  <a:lnTo>
                    <a:pt x="275602" y="12700"/>
                  </a:lnTo>
                  <a:lnTo>
                    <a:pt x="275602" y="3810"/>
                  </a:lnTo>
                  <a:lnTo>
                    <a:pt x="275602" y="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3333750" y="305688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40" y="0"/>
                  </a:moveTo>
                  <a:lnTo>
                    <a:pt x="266700" y="0"/>
                  </a:lnTo>
                  <a:lnTo>
                    <a:pt x="266700" y="3810"/>
                  </a:lnTo>
                  <a:lnTo>
                    <a:pt x="266700" y="8890"/>
                  </a:lnTo>
                  <a:lnTo>
                    <a:pt x="266700" y="193040"/>
                  </a:lnTo>
                  <a:lnTo>
                    <a:pt x="3797" y="193040"/>
                  </a:lnTo>
                  <a:lnTo>
                    <a:pt x="3797" y="3810"/>
                  </a:lnTo>
                  <a:lnTo>
                    <a:pt x="266700" y="3810"/>
                  </a:lnTo>
                  <a:lnTo>
                    <a:pt x="26670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9304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3040"/>
                  </a:lnTo>
                  <a:lnTo>
                    <a:pt x="269240" y="889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3337560" y="3060699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30">
                  <a:moveTo>
                    <a:pt x="26289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59080" y="3810"/>
                  </a:lnTo>
                  <a:lnTo>
                    <a:pt x="259080" y="5080"/>
                  </a:lnTo>
                  <a:lnTo>
                    <a:pt x="259080" y="184150"/>
                  </a:lnTo>
                  <a:lnTo>
                    <a:pt x="3810" y="184150"/>
                  </a:lnTo>
                  <a:lnTo>
                    <a:pt x="3810" y="3822"/>
                  </a:lnTo>
                  <a:lnTo>
                    <a:pt x="0" y="3822"/>
                  </a:lnTo>
                  <a:lnTo>
                    <a:pt x="0" y="184150"/>
                  </a:lnTo>
                  <a:lnTo>
                    <a:pt x="0" y="189230"/>
                  </a:lnTo>
                  <a:lnTo>
                    <a:pt x="262890" y="189230"/>
                  </a:lnTo>
                  <a:lnTo>
                    <a:pt x="262890" y="184150"/>
                  </a:lnTo>
                  <a:lnTo>
                    <a:pt x="262890" y="508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3341370" y="3064509"/>
              <a:ext cx="255270" cy="180340"/>
            </a:xfrm>
            <a:custGeom>
              <a:avLst/>
              <a:gdLst/>
              <a:ahLst/>
              <a:cxnLst/>
              <a:rect l="l" t="t" r="r" b="b"/>
              <a:pathLst>
                <a:path w="255270" h="180339">
                  <a:moveTo>
                    <a:pt x="255270" y="179082"/>
                  </a:moveTo>
                  <a:lnTo>
                    <a:pt x="0" y="179082"/>
                  </a:lnTo>
                  <a:lnTo>
                    <a:pt x="0" y="180340"/>
                  </a:lnTo>
                  <a:lnTo>
                    <a:pt x="255270" y="180340"/>
                  </a:lnTo>
                  <a:lnTo>
                    <a:pt x="255270" y="179082"/>
                  </a:lnTo>
                  <a:close/>
                </a:path>
                <a:path w="255270" h="180339">
                  <a:moveTo>
                    <a:pt x="255270" y="0"/>
                  </a:moveTo>
                  <a:lnTo>
                    <a:pt x="251460" y="0"/>
                  </a:lnTo>
                  <a:lnTo>
                    <a:pt x="251460" y="3810"/>
                  </a:lnTo>
                  <a:lnTo>
                    <a:pt x="251460" y="177800"/>
                  </a:lnTo>
                  <a:lnTo>
                    <a:pt x="3810" y="177800"/>
                  </a:lnTo>
                  <a:lnTo>
                    <a:pt x="3810" y="3810"/>
                  </a:lnTo>
                  <a:lnTo>
                    <a:pt x="251460" y="3810"/>
                  </a:lnTo>
                  <a:lnTo>
                    <a:pt x="25146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77800"/>
                  </a:lnTo>
                  <a:lnTo>
                    <a:pt x="0" y="179070"/>
                  </a:lnTo>
                  <a:lnTo>
                    <a:pt x="255270" y="179070"/>
                  </a:lnTo>
                  <a:lnTo>
                    <a:pt x="255270" y="177800"/>
                  </a:lnTo>
                  <a:lnTo>
                    <a:pt x="255257" y="3810"/>
                  </a:lnTo>
                  <a:lnTo>
                    <a:pt x="255270" y="127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6BD6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3345180" y="3069590"/>
              <a:ext cx="247650" cy="17272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776220" y="335153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70">
                  <a:moveTo>
                    <a:pt x="245110" y="2539"/>
                  </a:moveTo>
                  <a:lnTo>
                    <a:pt x="226060" y="2539"/>
                  </a:lnTo>
                  <a:lnTo>
                    <a:pt x="245110" y="2666"/>
                  </a:lnTo>
                  <a:close/>
                </a:path>
                <a:path w="544829" h="471170">
                  <a:moveTo>
                    <a:pt x="300990" y="1524"/>
                  </a:moveTo>
                  <a:lnTo>
                    <a:pt x="245110" y="1524"/>
                  </a:lnTo>
                  <a:lnTo>
                    <a:pt x="245110" y="2539"/>
                  </a:lnTo>
                  <a:lnTo>
                    <a:pt x="300990" y="2539"/>
                  </a:lnTo>
                  <a:lnTo>
                    <a:pt x="300990" y="1524"/>
                  </a:lnTo>
                  <a:close/>
                </a:path>
                <a:path w="544829" h="471170">
                  <a:moveTo>
                    <a:pt x="274319" y="0"/>
                  </a:moveTo>
                  <a:lnTo>
                    <a:pt x="273050" y="0"/>
                  </a:lnTo>
                  <a:lnTo>
                    <a:pt x="273050" y="1524"/>
                  </a:lnTo>
                  <a:lnTo>
                    <a:pt x="274319" y="1524"/>
                  </a:lnTo>
                  <a:lnTo>
                    <a:pt x="274319" y="0"/>
                  </a:lnTo>
                  <a:close/>
                </a:path>
                <a:path w="544829" h="471170">
                  <a:moveTo>
                    <a:pt x="542290" y="191770"/>
                  </a:moveTo>
                  <a:lnTo>
                    <a:pt x="541019" y="191770"/>
                  </a:lnTo>
                  <a:lnTo>
                    <a:pt x="541019" y="196850"/>
                  </a:lnTo>
                  <a:lnTo>
                    <a:pt x="542290" y="196850"/>
                  </a:lnTo>
                  <a:lnTo>
                    <a:pt x="542290" y="191770"/>
                  </a:lnTo>
                  <a:close/>
                </a:path>
                <a:path w="544829" h="471170">
                  <a:moveTo>
                    <a:pt x="3810" y="203200"/>
                  </a:moveTo>
                  <a:lnTo>
                    <a:pt x="2540" y="203200"/>
                  </a:lnTo>
                  <a:lnTo>
                    <a:pt x="2540" y="208280"/>
                  </a:lnTo>
                  <a:lnTo>
                    <a:pt x="1269" y="208280"/>
                  </a:lnTo>
                  <a:lnTo>
                    <a:pt x="1269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62890"/>
                  </a:lnTo>
                  <a:lnTo>
                    <a:pt x="2540" y="262890"/>
                  </a:lnTo>
                  <a:lnTo>
                    <a:pt x="2540" y="269240"/>
                  </a:lnTo>
                  <a:lnTo>
                    <a:pt x="3810" y="269240"/>
                  </a:lnTo>
                  <a:lnTo>
                    <a:pt x="3810" y="203200"/>
                  </a:lnTo>
                  <a:close/>
                </a:path>
                <a:path w="544829" h="471170">
                  <a:moveTo>
                    <a:pt x="542290" y="196850"/>
                  </a:moveTo>
                  <a:lnTo>
                    <a:pt x="541019" y="196850"/>
                  </a:lnTo>
                  <a:lnTo>
                    <a:pt x="541019" y="269240"/>
                  </a:lnTo>
                  <a:lnTo>
                    <a:pt x="543560" y="269240"/>
                  </a:lnTo>
                  <a:lnTo>
                    <a:pt x="543560" y="264160"/>
                  </a:lnTo>
                  <a:lnTo>
                    <a:pt x="544830" y="264160"/>
                  </a:lnTo>
                  <a:lnTo>
                    <a:pt x="544830" y="207010"/>
                  </a:lnTo>
                  <a:lnTo>
                    <a:pt x="543560" y="207010"/>
                  </a:lnTo>
                  <a:lnTo>
                    <a:pt x="543559" y="199390"/>
                  </a:lnTo>
                  <a:lnTo>
                    <a:pt x="542290" y="199390"/>
                  </a:lnTo>
                  <a:lnTo>
                    <a:pt x="542290" y="196850"/>
                  </a:lnTo>
                  <a:close/>
                </a:path>
                <a:path w="544829" h="471170">
                  <a:moveTo>
                    <a:pt x="543559" y="269240"/>
                  </a:moveTo>
                  <a:lnTo>
                    <a:pt x="541019" y="269240"/>
                  </a:lnTo>
                  <a:lnTo>
                    <a:pt x="541019" y="279400"/>
                  </a:lnTo>
                  <a:lnTo>
                    <a:pt x="542290" y="279400"/>
                  </a:lnTo>
                  <a:lnTo>
                    <a:pt x="542290" y="271780"/>
                  </a:lnTo>
                  <a:lnTo>
                    <a:pt x="543559" y="271780"/>
                  </a:lnTo>
                  <a:lnTo>
                    <a:pt x="543559" y="269240"/>
                  </a:lnTo>
                  <a:close/>
                </a:path>
                <a:path w="544829" h="471170">
                  <a:moveTo>
                    <a:pt x="300990" y="469900"/>
                  </a:moveTo>
                  <a:lnTo>
                    <a:pt x="245110" y="469900"/>
                  </a:lnTo>
                  <a:lnTo>
                    <a:pt x="245110" y="471170"/>
                  </a:lnTo>
                  <a:lnTo>
                    <a:pt x="300990" y="471170"/>
                  </a:lnTo>
                  <a:lnTo>
                    <a:pt x="300990" y="469900"/>
                  </a:lnTo>
                  <a:close/>
                </a:path>
                <a:path w="544829" h="471170">
                  <a:moveTo>
                    <a:pt x="314960" y="468630"/>
                  </a:moveTo>
                  <a:lnTo>
                    <a:pt x="240030" y="468630"/>
                  </a:lnTo>
                  <a:lnTo>
                    <a:pt x="240030" y="469900"/>
                  </a:lnTo>
                  <a:lnTo>
                    <a:pt x="314960" y="469900"/>
                  </a:lnTo>
                  <a:lnTo>
                    <a:pt x="314960" y="468630"/>
                  </a:lnTo>
                  <a:close/>
                </a:path>
                <a:path w="544829" h="471170">
                  <a:moveTo>
                    <a:pt x="323850" y="467360"/>
                  </a:moveTo>
                  <a:lnTo>
                    <a:pt x="231140" y="467360"/>
                  </a:lnTo>
                  <a:lnTo>
                    <a:pt x="231140" y="468630"/>
                  </a:lnTo>
                  <a:lnTo>
                    <a:pt x="323850" y="468630"/>
                  </a:lnTo>
                  <a:lnTo>
                    <a:pt x="323850" y="467360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781300" y="3354069"/>
              <a:ext cx="326390" cy="194310"/>
            </a:xfrm>
            <a:custGeom>
              <a:avLst/>
              <a:gdLst/>
              <a:ahLst/>
              <a:cxnLst/>
              <a:rect l="l" t="t" r="r" b="b"/>
              <a:pathLst>
                <a:path w="326389" h="194310">
                  <a:moveTo>
                    <a:pt x="2540" y="184150"/>
                  </a:moveTo>
                  <a:lnTo>
                    <a:pt x="1270" y="184150"/>
                  </a:lnTo>
                  <a:lnTo>
                    <a:pt x="1270" y="189230"/>
                  </a:lnTo>
                  <a:lnTo>
                    <a:pt x="0" y="189230"/>
                  </a:lnTo>
                  <a:lnTo>
                    <a:pt x="0" y="194310"/>
                  </a:lnTo>
                  <a:lnTo>
                    <a:pt x="2540" y="194310"/>
                  </a:lnTo>
                  <a:lnTo>
                    <a:pt x="2540" y="189230"/>
                  </a:lnTo>
                  <a:lnTo>
                    <a:pt x="2540" y="184150"/>
                  </a:lnTo>
                  <a:close/>
                </a:path>
                <a:path w="326389" h="194310">
                  <a:moveTo>
                    <a:pt x="303530" y="0"/>
                  </a:moveTo>
                  <a:lnTo>
                    <a:pt x="220980" y="0"/>
                  </a:lnTo>
                  <a:lnTo>
                    <a:pt x="220980" y="1270"/>
                  </a:lnTo>
                  <a:lnTo>
                    <a:pt x="303530" y="1270"/>
                  </a:lnTo>
                  <a:lnTo>
                    <a:pt x="303530" y="0"/>
                  </a:lnTo>
                  <a:close/>
                </a:path>
                <a:path w="326389" h="194310">
                  <a:moveTo>
                    <a:pt x="326390" y="2540"/>
                  </a:moveTo>
                  <a:lnTo>
                    <a:pt x="323850" y="2540"/>
                  </a:lnTo>
                  <a:lnTo>
                    <a:pt x="323850" y="1524"/>
                  </a:lnTo>
                  <a:lnTo>
                    <a:pt x="213360" y="1524"/>
                  </a:lnTo>
                  <a:lnTo>
                    <a:pt x="213360" y="2540"/>
                  </a:lnTo>
                  <a:lnTo>
                    <a:pt x="205740" y="2540"/>
                  </a:lnTo>
                  <a:lnTo>
                    <a:pt x="205740" y="3810"/>
                  </a:lnTo>
                  <a:lnTo>
                    <a:pt x="326390" y="3810"/>
                  </a:lnTo>
                  <a:lnTo>
                    <a:pt x="326390" y="2794"/>
                  </a:lnTo>
                  <a:lnTo>
                    <a:pt x="326390" y="2540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3310255" y="3503930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640"/>
                  </a:lnTo>
                </a:path>
              </a:pathLst>
            </a:custGeom>
            <a:ln w="3175">
              <a:solidFill>
                <a:srgbClr val="7498D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780030" y="3548392"/>
              <a:ext cx="340360" cy="270510"/>
            </a:xfrm>
            <a:custGeom>
              <a:avLst/>
              <a:gdLst/>
              <a:ahLst/>
              <a:cxnLst/>
              <a:rect l="l" t="t" r="r" b="b"/>
              <a:pathLst>
                <a:path w="340360" h="270510">
                  <a:moveTo>
                    <a:pt x="3810" y="0"/>
                  </a:moveTo>
                  <a:lnTo>
                    <a:pt x="0" y="0"/>
                  </a:lnTo>
                  <a:lnTo>
                    <a:pt x="0" y="88887"/>
                  </a:lnTo>
                  <a:lnTo>
                    <a:pt x="3810" y="88887"/>
                  </a:lnTo>
                  <a:lnTo>
                    <a:pt x="3810" y="0"/>
                  </a:lnTo>
                  <a:close/>
                </a:path>
                <a:path w="340360" h="270510">
                  <a:moveTo>
                    <a:pt x="340360" y="266687"/>
                  </a:moveTo>
                  <a:lnTo>
                    <a:pt x="204470" y="266687"/>
                  </a:lnTo>
                  <a:lnTo>
                    <a:pt x="204470" y="267957"/>
                  </a:lnTo>
                  <a:lnTo>
                    <a:pt x="210820" y="267957"/>
                  </a:lnTo>
                  <a:lnTo>
                    <a:pt x="210820" y="269227"/>
                  </a:lnTo>
                  <a:lnTo>
                    <a:pt x="214630" y="269227"/>
                  </a:lnTo>
                  <a:lnTo>
                    <a:pt x="214630" y="270497"/>
                  </a:lnTo>
                  <a:lnTo>
                    <a:pt x="325120" y="270497"/>
                  </a:lnTo>
                  <a:lnTo>
                    <a:pt x="325120" y="269227"/>
                  </a:lnTo>
                  <a:lnTo>
                    <a:pt x="334010" y="269227"/>
                  </a:lnTo>
                  <a:lnTo>
                    <a:pt x="334010" y="267957"/>
                  </a:lnTo>
                  <a:lnTo>
                    <a:pt x="340360" y="267957"/>
                  </a:lnTo>
                  <a:lnTo>
                    <a:pt x="340360" y="266687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783840" y="3357879"/>
              <a:ext cx="346710" cy="457200"/>
            </a:xfrm>
            <a:custGeom>
              <a:avLst/>
              <a:gdLst/>
              <a:ahLst/>
              <a:cxnLst/>
              <a:rect l="l" t="t" r="r" b="b"/>
              <a:pathLst>
                <a:path w="346710" h="457200">
                  <a:moveTo>
                    <a:pt x="3810" y="190512"/>
                  </a:moveTo>
                  <a:lnTo>
                    <a:pt x="0" y="190512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190512"/>
                  </a:lnTo>
                  <a:close/>
                </a:path>
                <a:path w="346710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346710" h="457200">
                  <a:moveTo>
                    <a:pt x="339090" y="2540"/>
                  </a:moveTo>
                  <a:lnTo>
                    <a:pt x="334010" y="2540"/>
                  </a:lnTo>
                  <a:lnTo>
                    <a:pt x="334010" y="1524"/>
                  </a:lnTo>
                  <a:lnTo>
                    <a:pt x="328930" y="1524"/>
                  </a:lnTo>
                  <a:lnTo>
                    <a:pt x="328930" y="0"/>
                  </a:lnTo>
                  <a:lnTo>
                    <a:pt x="198120" y="0"/>
                  </a:lnTo>
                  <a:lnTo>
                    <a:pt x="198120" y="1524"/>
                  </a:lnTo>
                  <a:lnTo>
                    <a:pt x="193040" y="1524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39090" y="3810"/>
                  </a:lnTo>
                  <a:lnTo>
                    <a:pt x="339090" y="2667"/>
                  </a:lnTo>
                  <a:lnTo>
                    <a:pt x="339090" y="2540"/>
                  </a:lnTo>
                  <a:close/>
                </a:path>
                <a:path w="346710" h="457200">
                  <a:moveTo>
                    <a:pt x="346710" y="454672"/>
                  </a:moveTo>
                  <a:lnTo>
                    <a:pt x="184150" y="454672"/>
                  </a:lnTo>
                  <a:lnTo>
                    <a:pt x="184150" y="455930"/>
                  </a:lnTo>
                  <a:lnTo>
                    <a:pt x="193040" y="455930"/>
                  </a:lnTo>
                  <a:lnTo>
                    <a:pt x="193040" y="457200"/>
                  </a:lnTo>
                  <a:lnTo>
                    <a:pt x="342900" y="457200"/>
                  </a:lnTo>
                  <a:lnTo>
                    <a:pt x="342900" y="455930"/>
                  </a:lnTo>
                  <a:lnTo>
                    <a:pt x="346710" y="455930"/>
                  </a:lnTo>
                  <a:lnTo>
                    <a:pt x="346710" y="454672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787650" y="3361816"/>
              <a:ext cx="356870" cy="450850"/>
            </a:xfrm>
            <a:custGeom>
              <a:avLst/>
              <a:gdLst/>
              <a:ahLst/>
              <a:cxnLst/>
              <a:rect l="l" t="t" r="r" b="b"/>
              <a:pathLst>
                <a:path w="356869" h="450850">
                  <a:moveTo>
                    <a:pt x="2540" y="153543"/>
                  </a:moveTo>
                  <a:lnTo>
                    <a:pt x="0" y="153543"/>
                  </a:lnTo>
                  <a:lnTo>
                    <a:pt x="0" y="298323"/>
                  </a:lnTo>
                  <a:lnTo>
                    <a:pt x="2540" y="298323"/>
                  </a:lnTo>
                  <a:lnTo>
                    <a:pt x="2540" y="153543"/>
                  </a:lnTo>
                  <a:close/>
                </a:path>
                <a:path w="356869" h="450850">
                  <a:moveTo>
                    <a:pt x="349250" y="2413"/>
                  </a:moveTo>
                  <a:lnTo>
                    <a:pt x="345440" y="2413"/>
                  </a:lnTo>
                  <a:lnTo>
                    <a:pt x="345440" y="1397"/>
                  </a:lnTo>
                  <a:lnTo>
                    <a:pt x="345440" y="1143"/>
                  </a:lnTo>
                  <a:lnTo>
                    <a:pt x="342900" y="1143"/>
                  </a:lnTo>
                  <a:lnTo>
                    <a:pt x="342900" y="127"/>
                  </a:lnTo>
                  <a:lnTo>
                    <a:pt x="335280" y="127"/>
                  </a:lnTo>
                  <a:lnTo>
                    <a:pt x="33528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0340" y="127"/>
                  </a:lnTo>
                  <a:lnTo>
                    <a:pt x="180340" y="1143"/>
                  </a:lnTo>
                  <a:lnTo>
                    <a:pt x="173990" y="1143"/>
                  </a:lnTo>
                  <a:lnTo>
                    <a:pt x="173990" y="2413"/>
                  </a:lnTo>
                  <a:lnTo>
                    <a:pt x="170180" y="2413"/>
                  </a:lnTo>
                  <a:lnTo>
                    <a:pt x="170180" y="3810"/>
                  </a:lnTo>
                  <a:lnTo>
                    <a:pt x="349250" y="3810"/>
                  </a:lnTo>
                  <a:lnTo>
                    <a:pt x="349250" y="2413"/>
                  </a:lnTo>
                  <a:close/>
                </a:path>
                <a:path w="356869" h="450850">
                  <a:moveTo>
                    <a:pt x="356870" y="446913"/>
                  </a:moveTo>
                  <a:lnTo>
                    <a:pt x="168910" y="446913"/>
                  </a:lnTo>
                  <a:lnTo>
                    <a:pt x="168910" y="448183"/>
                  </a:lnTo>
                  <a:lnTo>
                    <a:pt x="173990" y="448183"/>
                  </a:lnTo>
                  <a:lnTo>
                    <a:pt x="173990" y="449453"/>
                  </a:lnTo>
                  <a:lnTo>
                    <a:pt x="177800" y="449453"/>
                  </a:lnTo>
                  <a:lnTo>
                    <a:pt x="177800" y="450723"/>
                  </a:lnTo>
                  <a:lnTo>
                    <a:pt x="349250" y="450723"/>
                  </a:lnTo>
                  <a:lnTo>
                    <a:pt x="349250" y="449453"/>
                  </a:lnTo>
                  <a:lnTo>
                    <a:pt x="353047" y="449453"/>
                  </a:lnTo>
                  <a:lnTo>
                    <a:pt x="353047" y="448183"/>
                  </a:lnTo>
                  <a:lnTo>
                    <a:pt x="356870" y="448183"/>
                  </a:lnTo>
                  <a:lnTo>
                    <a:pt x="356870" y="446913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790190" y="3365626"/>
              <a:ext cx="365760" cy="443230"/>
            </a:xfrm>
            <a:custGeom>
              <a:avLst/>
              <a:gdLst/>
              <a:ahLst/>
              <a:cxnLst/>
              <a:rect l="l" t="t" r="r" b="b"/>
              <a:pathLst>
                <a:path w="365760" h="443229">
                  <a:moveTo>
                    <a:pt x="3810" y="140843"/>
                  </a:moveTo>
                  <a:lnTo>
                    <a:pt x="2540" y="140843"/>
                  </a:lnTo>
                  <a:lnTo>
                    <a:pt x="2540" y="143383"/>
                  </a:lnTo>
                  <a:lnTo>
                    <a:pt x="1270" y="143383"/>
                  </a:lnTo>
                  <a:lnTo>
                    <a:pt x="1270" y="147193"/>
                  </a:lnTo>
                  <a:lnTo>
                    <a:pt x="0" y="14719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147193"/>
                  </a:lnTo>
                  <a:lnTo>
                    <a:pt x="3810" y="143383"/>
                  </a:lnTo>
                  <a:lnTo>
                    <a:pt x="3810" y="140843"/>
                  </a:lnTo>
                  <a:close/>
                </a:path>
                <a:path w="365760" h="443229">
                  <a:moveTo>
                    <a:pt x="154940" y="3683"/>
                  </a:moveTo>
                  <a:lnTo>
                    <a:pt x="152400" y="3683"/>
                  </a:lnTo>
                  <a:lnTo>
                    <a:pt x="152400" y="3810"/>
                  </a:lnTo>
                  <a:lnTo>
                    <a:pt x="154940" y="3810"/>
                  </a:lnTo>
                  <a:lnTo>
                    <a:pt x="154940" y="3683"/>
                  </a:lnTo>
                  <a:close/>
                </a:path>
                <a:path w="365760" h="443229">
                  <a:moveTo>
                    <a:pt x="355600" y="1143"/>
                  </a:moveTo>
                  <a:lnTo>
                    <a:pt x="351790" y="1143"/>
                  </a:lnTo>
                  <a:lnTo>
                    <a:pt x="351790" y="127"/>
                  </a:lnTo>
                  <a:lnTo>
                    <a:pt x="346710" y="127"/>
                  </a:lnTo>
                  <a:lnTo>
                    <a:pt x="346710" y="0"/>
                  </a:lnTo>
                  <a:lnTo>
                    <a:pt x="167640" y="0"/>
                  </a:lnTo>
                  <a:lnTo>
                    <a:pt x="167640" y="127"/>
                  </a:lnTo>
                  <a:lnTo>
                    <a:pt x="163830" y="127"/>
                  </a:lnTo>
                  <a:lnTo>
                    <a:pt x="163830" y="1143"/>
                  </a:lnTo>
                  <a:lnTo>
                    <a:pt x="158750" y="1143"/>
                  </a:lnTo>
                  <a:lnTo>
                    <a:pt x="158750" y="2413"/>
                  </a:lnTo>
                  <a:lnTo>
                    <a:pt x="355600" y="2413"/>
                  </a:lnTo>
                  <a:lnTo>
                    <a:pt x="355600" y="1270"/>
                  </a:lnTo>
                  <a:lnTo>
                    <a:pt x="355600" y="1143"/>
                  </a:lnTo>
                  <a:close/>
                </a:path>
                <a:path w="365760" h="443229">
                  <a:moveTo>
                    <a:pt x="359410" y="2667"/>
                  </a:moveTo>
                  <a:lnTo>
                    <a:pt x="154940" y="2667"/>
                  </a:lnTo>
                  <a:lnTo>
                    <a:pt x="154940" y="3683"/>
                  </a:lnTo>
                  <a:lnTo>
                    <a:pt x="359410" y="3683"/>
                  </a:lnTo>
                  <a:lnTo>
                    <a:pt x="359410" y="2667"/>
                  </a:lnTo>
                  <a:close/>
                </a:path>
                <a:path w="365760" h="443229">
                  <a:moveTo>
                    <a:pt x="363207" y="440575"/>
                  </a:moveTo>
                  <a:lnTo>
                    <a:pt x="158750" y="440575"/>
                  </a:lnTo>
                  <a:lnTo>
                    <a:pt x="158750" y="441833"/>
                  </a:lnTo>
                  <a:lnTo>
                    <a:pt x="162560" y="441833"/>
                  </a:lnTo>
                  <a:lnTo>
                    <a:pt x="162560" y="443103"/>
                  </a:lnTo>
                  <a:lnTo>
                    <a:pt x="359410" y="443103"/>
                  </a:lnTo>
                  <a:lnTo>
                    <a:pt x="359410" y="441833"/>
                  </a:lnTo>
                  <a:lnTo>
                    <a:pt x="363207" y="441833"/>
                  </a:lnTo>
                  <a:lnTo>
                    <a:pt x="363207" y="440575"/>
                  </a:lnTo>
                  <a:close/>
                </a:path>
                <a:path w="365760" h="443229">
                  <a:moveTo>
                    <a:pt x="365760" y="439293"/>
                  </a:moveTo>
                  <a:lnTo>
                    <a:pt x="152400" y="439293"/>
                  </a:lnTo>
                  <a:lnTo>
                    <a:pt x="152400" y="440563"/>
                  </a:lnTo>
                  <a:lnTo>
                    <a:pt x="365760" y="440563"/>
                  </a:lnTo>
                  <a:lnTo>
                    <a:pt x="365760" y="439293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793999" y="3369310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364490" y="1270"/>
                  </a:moveTo>
                  <a:lnTo>
                    <a:pt x="144780" y="1270"/>
                  </a:lnTo>
                  <a:lnTo>
                    <a:pt x="144780" y="2667"/>
                  </a:lnTo>
                  <a:lnTo>
                    <a:pt x="364490" y="2667"/>
                  </a:lnTo>
                  <a:lnTo>
                    <a:pt x="364490" y="1270"/>
                  </a:lnTo>
                  <a:close/>
                </a:path>
                <a:path w="509270" h="435610">
                  <a:moveTo>
                    <a:pt x="151130" y="127"/>
                  </a:moveTo>
                  <a:lnTo>
                    <a:pt x="148589" y="127"/>
                  </a:lnTo>
                  <a:lnTo>
                    <a:pt x="148589" y="1270"/>
                  </a:lnTo>
                  <a:lnTo>
                    <a:pt x="361950" y="1270"/>
                  </a:lnTo>
                  <a:lnTo>
                    <a:pt x="361950" y="254"/>
                  </a:lnTo>
                  <a:lnTo>
                    <a:pt x="151130" y="254"/>
                  </a:lnTo>
                  <a:close/>
                </a:path>
                <a:path w="509270" h="435610">
                  <a:moveTo>
                    <a:pt x="361950" y="0"/>
                  </a:moveTo>
                  <a:lnTo>
                    <a:pt x="355600" y="0"/>
                  </a:lnTo>
                  <a:lnTo>
                    <a:pt x="355600" y="254"/>
                  </a:lnTo>
                  <a:lnTo>
                    <a:pt x="361950" y="254"/>
                  </a:lnTo>
                  <a:lnTo>
                    <a:pt x="361950" y="0"/>
                  </a:lnTo>
                  <a:close/>
                </a:path>
                <a:path w="509270" h="435610">
                  <a:moveTo>
                    <a:pt x="506730" y="125730"/>
                  </a:moveTo>
                  <a:lnTo>
                    <a:pt x="505460" y="125730"/>
                  </a:lnTo>
                  <a:lnTo>
                    <a:pt x="505460" y="128270"/>
                  </a:lnTo>
                  <a:lnTo>
                    <a:pt x="506730" y="128270"/>
                  </a:lnTo>
                  <a:lnTo>
                    <a:pt x="506730" y="125730"/>
                  </a:lnTo>
                  <a:close/>
                </a:path>
                <a:path w="509270" h="435610">
                  <a:moveTo>
                    <a:pt x="3810" y="128270"/>
                  </a:moveTo>
                  <a:lnTo>
                    <a:pt x="2539" y="128270"/>
                  </a:lnTo>
                  <a:lnTo>
                    <a:pt x="2539" y="130810"/>
                  </a:lnTo>
                  <a:lnTo>
                    <a:pt x="1269" y="130810"/>
                  </a:lnTo>
                  <a:lnTo>
                    <a:pt x="1269" y="134620"/>
                  </a:lnTo>
                  <a:lnTo>
                    <a:pt x="3810" y="134620"/>
                  </a:lnTo>
                  <a:lnTo>
                    <a:pt x="3810" y="128270"/>
                  </a:lnTo>
                  <a:close/>
                </a:path>
                <a:path w="509270" h="435610">
                  <a:moveTo>
                    <a:pt x="508000" y="128270"/>
                  </a:moveTo>
                  <a:lnTo>
                    <a:pt x="505460" y="128270"/>
                  </a:lnTo>
                  <a:lnTo>
                    <a:pt x="505460" y="134620"/>
                  </a:lnTo>
                  <a:lnTo>
                    <a:pt x="509270" y="134620"/>
                  </a:lnTo>
                  <a:lnTo>
                    <a:pt x="509270" y="130810"/>
                  </a:lnTo>
                  <a:lnTo>
                    <a:pt x="508000" y="130810"/>
                  </a:lnTo>
                  <a:lnTo>
                    <a:pt x="508000" y="128270"/>
                  </a:lnTo>
                  <a:close/>
                </a:path>
                <a:path w="509270" h="435610">
                  <a:moveTo>
                    <a:pt x="3810" y="134620"/>
                  </a:moveTo>
                  <a:lnTo>
                    <a:pt x="0" y="134620"/>
                  </a:lnTo>
                  <a:lnTo>
                    <a:pt x="0" y="179070"/>
                  </a:lnTo>
                  <a:lnTo>
                    <a:pt x="3810" y="179070"/>
                  </a:lnTo>
                  <a:lnTo>
                    <a:pt x="3810" y="134620"/>
                  </a:lnTo>
                  <a:close/>
                </a:path>
                <a:path w="509270" h="435610">
                  <a:moveTo>
                    <a:pt x="509270" y="134620"/>
                  </a:moveTo>
                  <a:lnTo>
                    <a:pt x="505460" y="134620"/>
                  </a:lnTo>
                  <a:lnTo>
                    <a:pt x="505460" y="179070"/>
                  </a:lnTo>
                  <a:lnTo>
                    <a:pt x="509270" y="179070"/>
                  </a:lnTo>
                  <a:lnTo>
                    <a:pt x="509270" y="134620"/>
                  </a:lnTo>
                  <a:close/>
                </a:path>
                <a:path w="509270" h="435610">
                  <a:moveTo>
                    <a:pt x="3810" y="179070"/>
                  </a:moveTo>
                  <a:lnTo>
                    <a:pt x="0" y="17907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179070"/>
                  </a:lnTo>
                  <a:close/>
                </a:path>
                <a:path w="509270" h="435610">
                  <a:moveTo>
                    <a:pt x="509270" y="179070"/>
                  </a:moveTo>
                  <a:lnTo>
                    <a:pt x="505460" y="179070"/>
                  </a:lnTo>
                  <a:lnTo>
                    <a:pt x="505460" y="251460"/>
                  </a:lnTo>
                  <a:lnTo>
                    <a:pt x="509270" y="251460"/>
                  </a:lnTo>
                  <a:lnTo>
                    <a:pt x="509270" y="179070"/>
                  </a:lnTo>
                  <a:close/>
                </a:path>
                <a:path w="509270" h="435610">
                  <a:moveTo>
                    <a:pt x="3810" y="251460"/>
                  </a:moveTo>
                  <a:lnTo>
                    <a:pt x="0" y="25146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51460"/>
                  </a:lnTo>
                  <a:close/>
                </a:path>
                <a:path w="509270" h="435610">
                  <a:moveTo>
                    <a:pt x="509270" y="251460"/>
                  </a:moveTo>
                  <a:lnTo>
                    <a:pt x="505460" y="251460"/>
                  </a:lnTo>
                  <a:lnTo>
                    <a:pt x="505460" y="271780"/>
                  </a:lnTo>
                  <a:lnTo>
                    <a:pt x="509270" y="271780"/>
                  </a:lnTo>
                  <a:lnTo>
                    <a:pt x="509270" y="251460"/>
                  </a:lnTo>
                  <a:close/>
                </a:path>
                <a:path w="509270" h="435610">
                  <a:moveTo>
                    <a:pt x="3810" y="271780"/>
                  </a:moveTo>
                  <a:lnTo>
                    <a:pt x="0" y="27178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1780"/>
                  </a:lnTo>
                  <a:close/>
                </a:path>
                <a:path w="509270" h="435610">
                  <a:moveTo>
                    <a:pt x="509270" y="271780"/>
                  </a:moveTo>
                  <a:lnTo>
                    <a:pt x="505460" y="271780"/>
                  </a:lnTo>
                  <a:lnTo>
                    <a:pt x="505460" y="278130"/>
                  </a:lnTo>
                  <a:lnTo>
                    <a:pt x="509270" y="278130"/>
                  </a:lnTo>
                  <a:lnTo>
                    <a:pt x="509270" y="271780"/>
                  </a:lnTo>
                  <a:close/>
                </a:path>
                <a:path w="509270" h="435610">
                  <a:moveTo>
                    <a:pt x="3810" y="278130"/>
                  </a:moveTo>
                  <a:lnTo>
                    <a:pt x="0" y="27813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78130"/>
                  </a:lnTo>
                  <a:close/>
                </a:path>
                <a:path w="509270" h="435610">
                  <a:moveTo>
                    <a:pt x="509270" y="278130"/>
                  </a:moveTo>
                  <a:lnTo>
                    <a:pt x="505460" y="278130"/>
                  </a:lnTo>
                  <a:lnTo>
                    <a:pt x="505460" y="290830"/>
                  </a:lnTo>
                  <a:lnTo>
                    <a:pt x="509270" y="290830"/>
                  </a:lnTo>
                  <a:lnTo>
                    <a:pt x="509270" y="278130"/>
                  </a:lnTo>
                  <a:close/>
                </a:path>
                <a:path w="509270" h="435610">
                  <a:moveTo>
                    <a:pt x="3810" y="290830"/>
                  </a:moveTo>
                  <a:lnTo>
                    <a:pt x="0" y="29083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0830"/>
                  </a:lnTo>
                  <a:close/>
                </a:path>
                <a:path w="509270" h="435610">
                  <a:moveTo>
                    <a:pt x="509270" y="290830"/>
                  </a:moveTo>
                  <a:lnTo>
                    <a:pt x="505460" y="290830"/>
                  </a:lnTo>
                  <a:lnTo>
                    <a:pt x="505460" y="297180"/>
                  </a:lnTo>
                  <a:lnTo>
                    <a:pt x="509270" y="297180"/>
                  </a:lnTo>
                  <a:lnTo>
                    <a:pt x="509270" y="290830"/>
                  </a:lnTo>
                  <a:close/>
                </a:path>
                <a:path w="509270" h="435610">
                  <a:moveTo>
                    <a:pt x="3810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1269" y="302260"/>
                  </a:lnTo>
                  <a:lnTo>
                    <a:pt x="1269" y="306070"/>
                  </a:lnTo>
                  <a:lnTo>
                    <a:pt x="2539" y="306070"/>
                  </a:lnTo>
                  <a:lnTo>
                    <a:pt x="2539" y="308610"/>
                  </a:lnTo>
                  <a:lnTo>
                    <a:pt x="3810" y="308610"/>
                  </a:lnTo>
                  <a:lnTo>
                    <a:pt x="3810" y="297180"/>
                  </a:lnTo>
                  <a:close/>
                </a:path>
                <a:path w="509270" h="435610">
                  <a:moveTo>
                    <a:pt x="509270" y="297180"/>
                  </a:moveTo>
                  <a:lnTo>
                    <a:pt x="505460" y="297180"/>
                  </a:lnTo>
                  <a:lnTo>
                    <a:pt x="505460" y="308610"/>
                  </a:lnTo>
                  <a:lnTo>
                    <a:pt x="508000" y="308610"/>
                  </a:lnTo>
                  <a:lnTo>
                    <a:pt x="508000" y="306070"/>
                  </a:lnTo>
                  <a:lnTo>
                    <a:pt x="509270" y="306070"/>
                  </a:lnTo>
                  <a:lnTo>
                    <a:pt x="509270" y="297180"/>
                  </a:lnTo>
                  <a:close/>
                </a:path>
                <a:path w="509270" h="435610">
                  <a:moveTo>
                    <a:pt x="506730" y="308610"/>
                  </a:moveTo>
                  <a:lnTo>
                    <a:pt x="505460" y="30861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close/>
                </a:path>
                <a:path w="509270" h="435610">
                  <a:moveTo>
                    <a:pt x="365760" y="434340"/>
                  </a:moveTo>
                  <a:lnTo>
                    <a:pt x="146050" y="434340"/>
                  </a:lnTo>
                  <a:lnTo>
                    <a:pt x="146050" y="435610"/>
                  </a:lnTo>
                  <a:lnTo>
                    <a:pt x="365760" y="435610"/>
                  </a:lnTo>
                  <a:lnTo>
                    <a:pt x="365760" y="434340"/>
                  </a:lnTo>
                  <a:close/>
                </a:path>
                <a:path w="509270" h="435610">
                  <a:moveTo>
                    <a:pt x="368300" y="433070"/>
                  </a:moveTo>
                  <a:lnTo>
                    <a:pt x="143510" y="433070"/>
                  </a:lnTo>
                  <a:lnTo>
                    <a:pt x="143510" y="434340"/>
                  </a:lnTo>
                  <a:lnTo>
                    <a:pt x="368300" y="434340"/>
                  </a:lnTo>
                  <a:lnTo>
                    <a:pt x="368300" y="433070"/>
                  </a:lnTo>
                  <a:close/>
                </a:path>
                <a:path w="509270" h="435610">
                  <a:moveTo>
                    <a:pt x="372109" y="431800"/>
                  </a:moveTo>
                  <a:lnTo>
                    <a:pt x="140969" y="431800"/>
                  </a:lnTo>
                  <a:lnTo>
                    <a:pt x="140969" y="433070"/>
                  </a:lnTo>
                  <a:lnTo>
                    <a:pt x="372109" y="433070"/>
                  </a:lnTo>
                  <a:lnTo>
                    <a:pt x="372109" y="431800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797809" y="3371977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132079" y="3682"/>
                  </a:moveTo>
                  <a:lnTo>
                    <a:pt x="128269" y="3682"/>
                  </a:lnTo>
                  <a:lnTo>
                    <a:pt x="128269" y="3810"/>
                  </a:lnTo>
                  <a:lnTo>
                    <a:pt x="132079" y="3810"/>
                  </a:lnTo>
                  <a:lnTo>
                    <a:pt x="132079" y="3682"/>
                  </a:lnTo>
                  <a:close/>
                </a:path>
                <a:path w="501650" h="429260">
                  <a:moveTo>
                    <a:pt x="369569" y="2666"/>
                  </a:moveTo>
                  <a:lnTo>
                    <a:pt x="132079" y="2666"/>
                  </a:lnTo>
                  <a:lnTo>
                    <a:pt x="132079" y="3682"/>
                  </a:lnTo>
                  <a:lnTo>
                    <a:pt x="369569" y="3682"/>
                  </a:lnTo>
                  <a:lnTo>
                    <a:pt x="369569" y="2666"/>
                  </a:lnTo>
                  <a:close/>
                </a:path>
                <a:path w="501650" h="429260">
                  <a:moveTo>
                    <a:pt x="138429" y="1142"/>
                  </a:moveTo>
                  <a:lnTo>
                    <a:pt x="134619" y="1142"/>
                  </a:lnTo>
                  <a:lnTo>
                    <a:pt x="134619" y="2666"/>
                  </a:lnTo>
                  <a:lnTo>
                    <a:pt x="365759" y="2666"/>
                  </a:lnTo>
                  <a:lnTo>
                    <a:pt x="365759" y="1269"/>
                  </a:lnTo>
                  <a:lnTo>
                    <a:pt x="138429" y="1269"/>
                  </a:lnTo>
                  <a:close/>
                </a:path>
                <a:path w="501650" h="429260">
                  <a:moveTo>
                    <a:pt x="365759" y="1142"/>
                  </a:moveTo>
                  <a:lnTo>
                    <a:pt x="363219" y="1142"/>
                  </a:lnTo>
                  <a:lnTo>
                    <a:pt x="365759" y="1269"/>
                  </a:lnTo>
                  <a:close/>
                </a:path>
                <a:path w="501650" h="429260">
                  <a:moveTo>
                    <a:pt x="363219" y="126"/>
                  </a:moveTo>
                  <a:lnTo>
                    <a:pt x="138429" y="126"/>
                  </a:lnTo>
                  <a:lnTo>
                    <a:pt x="138429" y="1142"/>
                  </a:lnTo>
                  <a:lnTo>
                    <a:pt x="363219" y="1142"/>
                  </a:lnTo>
                  <a:lnTo>
                    <a:pt x="363219" y="126"/>
                  </a:lnTo>
                  <a:close/>
                </a:path>
                <a:path w="501650" h="429260">
                  <a:moveTo>
                    <a:pt x="360680" y="0"/>
                  </a:moveTo>
                  <a:lnTo>
                    <a:pt x="140969" y="0"/>
                  </a:lnTo>
                  <a:lnTo>
                    <a:pt x="360680" y="126"/>
                  </a:lnTo>
                  <a:close/>
                </a:path>
                <a:path w="501650" h="429260">
                  <a:moveTo>
                    <a:pt x="3809" y="117983"/>
                  </a:moveTo>
                  <a:lnTo>
                    <a:pt x="2539" y="117983"/>
                  </a:lnTo>
                  <a:lnTo>
                    <a:pt x="2539" y="120523"/>
                  </a:lnTo>
                  <a:lnTo>
                    <a:pt x="1269" y="120523"/>
                  </a:lnTo>
                  <a:lnTo>
                    <a:pt x="1269" y="123062"/>
                  </a:lnTo>
                  <a:lnTo>
                    <a:pt x="0" y="123062"/>
                  </a:lnTo>
                  <a:lnTo>
                    <a:pt x="0" y="125602"/>
                  </a:lnTo>
                  <a:lnTo>
                    <a:pt x="3809" y="125602"/>
                  </a:lnTo>
                  <a:lnTo>
                    <a:pt x="3809" y="117983"/>
                  </a:lnTo>
                  <a:close/>
                </a:path>
                <a:path w="501650" h="429260">
                  <a:moveTo>
                    <a:pt x="499110" y="115443"/>
                  </a:moveTo>
                  <a:lnTo>
                    <a:pt x="497839" y="115443"/>
                  </a:lnTo>
                  <a:lnTo>
                    <a:pt x="497839" y="125602"/>
                  </a:lnTo>
                  <a:lnTo>
                    <a:pt x="501650" y="125602"/>
                  </a:lnTo>
                  <a:lnTo>
                    <a:pt x="501650" y="120523"/>
                  </a:lnTo>
                  <a:lnTo>
                    <a:pt x="500379" y="120523"/>
                  </a:lnTo>
                  <a:lnTo>
                    <a:pt x="500379" y="117983"/>
                  </a:lnTo>
                  <a:lnTo>
                    <a:pt x="499110" y="117983"/>
                  </a:lnTo>
                  <a:lnTo>
                    <a:pt x="499110" y="115443"/>
                  </a:lnTo>
                  <a:close/>
                </a:path>
                <a:path w="501650" h="429260">
                  <a:moveTo>
                    <a:pt x="3809" y="125603"/>
                  </a:moveTo>
                  <a:lnTo>
                    <a:pt x="0" y="125603"/>
                  </a:lnTo>
                  <a:lnTo>
                    <a:pt x="0" y="131952"/>
                  </a:lnTo>
                  <a:lnTo>
                    <a:pt x="3809" y="131952"/>
                  </a:lnTo>
                  <a:lnTo>
                    <a:pt x="3809" y="125603"/>
                  </a:lnTo>
                  <a:close/>
                </a:path>
                <a:path w="501650" h="429260">
                  <a:moveTo>
                    <a:pt x="501650" y="125603"/>
                  </a:moveTo>
                  <a:lnTo>
                    <a:pt x="497839" y="125603"/>
                  </a:lnTo>
                  <a:lnTo>
                    <a:pt x="497839" y="131952"/>
                  </a:lnTo>
                  <a:lnTo>
                    <a:pt x="501650" y="131952"/>
                  </a:lnTo>
                  <a:lnTo>
                    <a:pt x="501650" y="125603"/>
                  </a:lnTo>
                  <a:close/>
                </a:path>
                <a:path w="501650" h="429260">
                  <a:moveTo>
                    <a:pt x="3809" y="131953"/>
                  </a:moveTo>
                  <a:lnTo>
                    <a:pt x="0" y="131953"/>
                  </a:lnTo>
                  <a:lnTo>
                    <a:pt x="0" y="176402"/>
                  </a:lnTo>
                  <a:lnTo>
                    <a:pt x="3809" y="176402"/>
                  </a:lnTo>
                  <a:lnTo>
                    <a:pt x="3809" y="131953"/>
                  </a:lnTo>
                  <a:close/>
                </a:path>
                <a:path w="501650" h="429260">
                  <a:moveTo>
                    <a:pt x="501650" y="131953"/>
                  </a:moveTo>
                  <a:lnTo>
                    <a:pt x="497839" y="131953"/>
                  </a:lnTo>
                  <a:lnTo>
                    <a:pt x="497839" y="176402"/>
                  </a:lnTo>
                  <a:lnTo>
                    <a:pt x="501650" y="176402"/>
                  </a:lnTo>
                  <a:lnTo>
                    <a:pt x="501650" y="131953"/>
                  </a:lnTo>
                  <a:close/>
                </a:path>
                <a:path w="501650" h="429260">
                  <a:moveTo>
                    <a:pt x="3809" y="176403"/>
                  </a:moveTo>
                  <a:lnTo>
                    <a:pt x="0" y="176403"/>
                  </a:lnTo>
                  <a:lnTo>
                    <a:pt x="0" y="248793"/>
                  </a:lnTo>
                  <a:lnTo>
                    <a:pt x="3809" y="248793"/>
                  </a:lnTo>
                  <a:lnTo>
                    <a:pt x="3809" y="176403"/>
                  </a:lnTo>
                  <a:close/>
                </a:path>
                <a:path w="501650" h="429260">
                  <a:moveTo>
                    <a:pt x="501650" y="176403"/>
                  </a:moveTo>
                  <a:lnTo>
                    <a:pt x="497839" y="176403"/>
                  </a:lnTo>
                  <a:lnTo>
                    <a:pt x="497839" y="248793"/>
                  </a:lnTo>
                  <a:lnTo>
                    <a:pt x="501650" y="248793"/>
                  </a:lnTo>
                  <a:lnTo>
                    <a:pt x="501650" y="176403"/>
                  </a:lnTo>
                  <a:close/>
                </a:path>
                <a:path w="501650" h="429260">
                  <a:moveTo>
                    <a:pt x="3809" y="248793"/>
                  </a:moveTo>
                  <a:lnTo>
                    <a:pt x="0" y="248793"/>
                  </a:lnTo>
                  <a:lnTo>
                    <a:pt x="0" y="269113"/>
                  </a:lnTo>
                  <a:lnTo>
                    <a:pt x="3809" y="269113"/>
                  </a:lnTo>
                  <a:lnTo>
                    <a:pt x="3809" y="248793"/>
                  </a:lnTo>
                  <a:close/>
                </a:path>
                <a:path w="501650" h="429260">
                  <a:moveTo>
                    <a:pt x="501650" y="248793"/>
                  </a:moveTo>
                  <a:lnTo>
                    <a:pt x="497839" y="248793"/>
                  </a:lnTo>
                  <a:lnTo>
                    <a:pt x="497839" y="269113"/>
                  </a:lnTo>
                  <a:lnTo>
                    <a:pt x="501650" y="269113"/>
                  </a:lnTo>
                  <a:lnTo>
                    <a:pt x="501650" y="248793"/>
                  </a:lnTo>
                  <a:close/>
                </a:path>
                <a:path w="501650" h="429260">
                  <a:moveTo>
                    <a:pt x="3809" y="269113"/>
                  </a:moveTo>
                  <a:lnTo>
                    <a:pt x="0" y="269113"/>
                  </a:lnTo>
                  <a:lnTo>
                    <a:pt x="0" y="275463"/>
                  </a:lnTo>
                  <a:lnTo>
                    <a:pt x="3809" y="275463"/>
                  </a:lnTo>
                  <a:lnTo>
                    <a:pt x="3809" y="269113"/>
                  </a:lnTo>
                  <a:close/>
                </a:path>
                <a:path w="501650" h="429260">
                  <a:moveTo>
                    <a:pt x="501650" y="269113"/>
                  </a:moveTo>
                  <a:lnTo>
                    <a:pt x="497839" y="269113"/>
                  </a:lnTo>
                  <a:lnTo>
                    <a:pt x="497839" y="275463"/>
                  </a:lnTo>
                  <a:lnTo>
                    <a:pt x="501650" y="275463"/>
                  </a:lnTo>
                  <a:lnTo>
                    <a:pt x="501650" y="269113"/>
                  </a:lnTo>
                  <a:close/>
                </a:path>
                <a:path w="501650" h="429260">
                  <a:moveTo>
                    <a:pt x="3809" y="275463"/>
                  </a:moveTo>
                  <a:lnTo>
                    <a:pt x="0" y="27546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75463"/>
                  </a:lnTo>
                  <a:close/>
                </a:path>
                <a:path w="501650" h="429260">
                  <a:moveTo>
                    <a:pt x="501650" y="275463"/>
                  </a:moveTo>
                  <a:lnTo>
                    <a:pt x="497839" y="275463"/>
                  </a:lnTo>
                  <a:lnTo>
                    <a:pt x="497839" y="288163"/>
                  </a:lnTo>
                  <a:lnTo>
                    <a:pt x="501650" y="288163"/>
                  </a:lnTo>
                  <a:lnTo>
                    <a:pt x="501650" y="275463"/>
                  </a:lnTo>
                  <a:close/>
                </a:path>
                <a:path w="501650" h="429260">
                  <a:moveTo>
                    <a:pt x="3809" y="288163"/>
                  </a:moveTo>
                  <a:lnTo>
                    <a:pt x="0" y="288163"/>
                  </a:lnTo>
                  <a:lnTo>
                    <a:pt x="0" y="294513"/>
                  </a:lnTo>
                  <a:lnTo>
                    <a:pt x="3809" y="294513"/>
                  </a:lnTo>
                  <a:lnTo>
                    <a:pt x="3809" y="288163"/>
                  </a:lnTo>
                  <a:close/>
                </a:path>
                <a:path w="501650" h="429260">
                  <a:moveTo>
                    <a:pt x="501650" y="288163"/>
                  </a:moveTo>
                  <a:lnTo>
                    <a:pt x="497839" y="288163"/>
                  </a:lnTo>
                  <a:lnTo>
                    <a:pt x="497839" y="294513"/>
                  </a:lnTo>
                  <a:lnTo>
                    <a:pt x="501650" y="294513"/>
                  </a:lnTo>
                  <a:lnTo>
                    <a:pt x="501650" y="288163"/>
                  </a:lnTo>
                  <a:close/>
                </a:path>
                <a:path w="501650" h="429260">
                  <a:moveTo>
                    <a:pt x="3809" y="294513"/>
                  </a:moveTo>
                  <a:lnTo>
                    <a:pt x="0" y="294513"/>
                  </a:lnTo>
                  <a:lnTo>
                    <a:pt x="0" y="305943"/>
                  </a:lnTo>
                  <a:lnTo>
                    <a:pt x="3809" y="305943"/>
                  </a:lnTo>
                  <a:lnTo>
                    <a:pt x="3809" y="294513"/>
                  </a:lnTo>
                  <a:close/>
                </a:path>
                <a:path w="501650" h="429260">
                  <a:moveTo>
                    <a:pt x="501650" y="294513"/>
                  </a:moveTo>
                  <a:lnTo>
                    <a:pt x="497839" y="294513"/>
                  </a:lnTo>
                  <a:lnTo>
                    <a:pt x="497839" y="305943"/>
                  </a:lnTo>
                  <a:lnTo>
                    <a:pt x="501650" y="305943"/>
                  </a:lnTo>
                  <a:lnTo>
                    <a:pt x="501650" y="294513"/>
                  </a:lnTo>
                  <a:close/>
                </a:path>
                <a:path w="501650" h="429260">
                  <a:moveTo>
                    <a:pt x="3809" y="305943"/>
                  </a:moveTo>
                  <a:lnTo>
                    <a:pt x="0" y="305943"/>
                  </a:lnTo>
                  <a:lnTo>
                    <a:pt x="0" y="308483"/>
                  </a:lnTo>
                  <a:lnTo>
                    <a:pt x="1269" y="308483"/>
                  </a:lnTo>
                  <a:lnTo>
                    <a:pt x="1269" y="311023"/>
                  </a:lnTo>
                  <a:lnTo>
                    <a:pt x="2539" y="311023"/>
                  </a:lnTo>
                  <a:lnTo>
                    <a:pt x="2539" y="313563"/>
                  </a:lnTo>
                  <a:lnTo>
                    <a:pt x="3809" y="313563"/>
                  </a:lnTo>
                  <a:lnTo>
                    <a:pt x="3809" y="305943"/>
                  </a:lnTo>
                  <a:close/>
                </a:path>
                <a:path w="501650" h="429260">
                  <a:moveTo>
                    <a:pt x="501650" y="305943"/>
                  </a:moveTo>
                  <a:lnTo>
                    <a:pt x="497839" y="305943"/>
                  </a:lnTo>
                  <a:lnTo>
                    <a:pt x="497839" y="313563"/>
                  </a:lnTo>
                  <a:lnTo>
                    <a:pt x="500379" y="313563"/>
                  </a:lnTo>
                  <a:lnTo>
                    <a:pt x="500379" y="311023"/>
                  </a:lnTo>
                  <a:lnTo>
                    <a:pt x="501650" y="311023"/>
                  </a:lnTo>
                  <a:lnTo>
                    <a:pt x="501650" y="305943"/>
                  </a:lnTo>
                  <a:close/>
                </a:path>
                <a:path w="501650" h="429260">
                  <a:moveTo>
                    <a:pt x="499110" y="313563"/>
                  </a:moveTo>
                  <a:lnTo>
                    <a:pt x="497839" y="313563"/>
                  </a:lnTo>
                  <a:lnTo>
                    <a:pt x="497839" y="316103"/>
                  </a:lnTo>
                  <a:lnTo>
                    <a:pt x="499110" y="316103"/>
                  </a:lnTo>
                  <a:lnTo>
                    <a:pt x="499110" y="313563"/>
                  </a:lnTo>
                  <a:close/>
                </a:path>
                <a:path w="501650" h="429260">
                  <a:moveTo>
                    <a:pt x="374649" y="426593"/>
                  </a:moveTo>
                  <a:lnTo>
                    <a:pt x="130809" y="426593"/>
                  </a:lnTo>
                  <a:lnTo>
                    <a:pt x="130809" y="427863"/>
                  </a:lnTo>
                  <a:lnTo>
                    <a:pt x="374649" y="427863"/>
                  </a:lnTo>
                  <a:lnTo>
                    <a:pt x="374649" y="426593"/>
                  </a:lnTo>
                  <a:close/>
                </a:path>
                <a:path w="501650" h="429260">
                  <a:moveTo>
                    <a:pt x="377189" y="425323"/>
                  </a:moveTo>
                  <a:lnTo>
                    <a:pt x="127000" y="425323"/>
                  </a:lnTo>
                  <a:lnTo>
                    <a:pt x="127000" y="426593"/>
                  </a:lnTo>
                  <a:lnTo>
                    <a:pt x="377189" y="426593"/>
                  </a:lnTo>
                  <a:lnTo>
                    <a:pt x="377189" y="425323"/>
                  </a:lnTo>
                  <a:close/>
                </a:path>
                <a:path w="501650" h="429260">
                  <a:moveTo>
                    <a:pt x="370839" y="427863"/>
                  </a:moveTo>
                  <a:lnTo>
                    <a:pt x="133350" y="427863"/>
                  </a:lnTo>
                  <a:lnTo>
                    <a:pt x="133350" y="429133"/>
                  </a:lnTo>
                  <a:lnTo>
                    <a:pt x="370839" y="429133"/>
                  </a:lnTo>
                  <a:lnTo>
                    <a:pt x="370839" y="427863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801620" y="337566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29" h="421639">
                  <a:moveTo>
                    <a:pt x="119380" y="3810"/>
                  </a:moveTo>
                  <a:lnTo>
                    <a:pt x="116840" y="3810"/>
                  </a:lnTo>
                  <a:lnTo>
                    <a:pt x="119380" y="3937"/>
                  </a:lnTo>
                  <a:close/>
                </a:path>
                <a:path w="494029" h="421639">
                  <a:moveTo>
                    <a:pt x="374650" y="2794"/>
                  </a:moveTo>
                  <a:lnTo>
                    <a:pt x="119380" y="2794"/>
                  </a:lnTo>
                  <a:lnTo>
                    <a:pt x="119380" y="3810"/>
                  </a:lnTo>
                  <a:lnTo>
                    <a:pt x="374650" y="3810"/>
                  </a:lnTo>
                  <a:lnTo>
                    <a:pt x="374650" y="2794"/>
                  </a:lnTo>
                  <a:close/>
                </a:path>
                <a:path w="494029" h="421639">
                  <a:moveTo>
                    <a:pt x="372109" y="1270"/>
                  </a:moveTo>
                  <a:lnTo>
                    <a:pt x="121919" y="1270"/>
                  </a:lnTo>
                  <a:lnTo>
                    <a:pt x="121919" y="2794"/>
                  </a:lnTo>
                  <a:lnTo>
                    <a:pt x="372109" y="2794"/>
                  </a:lnTo>
                  <a:lnTo>
                    <a:pt x="372109" y="1270"/>
                  </a:lnTo>
                  <a:close/>
                </a:path>
                <a:path w="494029" h="421639">
                  <a:moveTo>
                    <a:pt x="128269" y="127"/>
                  </a:moveTo>
                  <a:lnTo>
                    <a:pt x="124460" y="127"/>
                  </a:lnTo>
                  <a:lnTo>
                    <a:pt x="124460" y="1270"/>
                  </a:lnTo>
                  <a:lnTo>
                    <a:pt x="368300" y="1270"/>
                  </a:lnTo>
                  <a:lnTo>
                    <a:pt x="368300" y="254"/>
                  </a:lnTo>
                  <a:lnTo>
                    <a:pt x="128269" y="254"/>
                  </a:lnTo>
                  <a:close/>
                </a:path>
                <a:path w="494029" h="421639">
                  <a:moveTo>
                    <a:pt x="368300" y="0"/>
                  </a:moveTo>
                  <a:lnTo>
                    <a:pt x="365759" y="0"/>
                  </a:lnTo>
                  <a:lnTo>
                    <a:pt x="365759" y="254"/>
                  </a:lnTo>
                  <a:lnTo>
                    <a:pt x="368300" y="254"/>
                  </a:lnTo>
                  <a:lnTo>
                    <a:pt x="368300" y="0"/>
                  </a:lnTo>
                  <a:close/>
                </a:path>
                <a:path w="494029" h="421639">
                  <a:moveTo>
                    <a:pt x="3810" y="107950"/>
                  </a:moveTo>
                  <a:lnTo>
                    <a:pt x="2540" y="107950"/>
                  </a:lnTo>
                  <a:lnTo>
                    <a:pt x="2540" y="110490"/>
                  </a:lnTo>
                  <a:lnTo>
                    <a:pt x="1269" y="110490"/>
                  </a:lnTo>
                  <a:lnTo>
                    <a:pt x="1269" y="111760"/>
                  </a:lnTo>
                  <a:lnTo>
                    <a:pt x="0" y="111760"/>
                  </a:lnTo>
                  <a:lnTo>
                    <a:pt x="0" y="121920"/>
                  </a:lnTo>
                  <a:lnTo>
                    <a:pt x="3810" y="121920"/>
                  </a:lnTo>
                  <a:lnTo>
                    <a:pt x="3810" y="107950"/>
                  </a:lnTo>
                  <a:close/>
                </a:path>
                <a:path w="494029" h="421639">
                  <a:moveTo>
                    <a:pt x="491490" y="105410"/>
                  </a:moveTo>
                  <a:lnTo>
                    <a:pt x="490219" y="105410"/>
                  </a:lnTo>
                  <a:lnTo>
                    <a:pt x="490219" y="121920"/>
                  </a:lnTo>
                  <a:lnTo>
                    <a:pt x="494030" y="121920"/>
                  </a:lnTo>
                  <a:lnTo>
                    <a:pt x="494030" y="109220"/>
                  </a:lnTo>
                  <a:lnTo>
                    <a:pt x="492760" y="109220"/>
                  </a:lnTo>
                  <a:lnTo>
                    <a:pt x="492760" y="107950"/>
                  </a:lnTo>
                  <a:lnTo>
                    <a:pt x="491490" y="107950"/>
                  </a:lnTo>
                  <a:lnTo>
                    <a:pt x="491490" y="105410"/>
                  </a:lnTo>
                  <a:close/>
                </a:path>
                <a:path w="494029" h="421639">
                  <a:moveTo>
                    <a:pt x="381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3810" y="128270"/>
                  </a:lnTo>
                  <a:lnTo>
                    <a:pt x="3810" y="121920"/>
                  </a:lnTo>
                  <a:close/>
                </a:path>
                <a:path w="494029" h="421639">
                  <a:moveTo>
                    <a:pt x="494030" y="121920"/>
                  </a:moveTo>
                  <a:lnTo>
                    <a:pt x="490219" y="121920"/>
                  </a:lnTo>
                  <a:lnTo>
                    <a:pt x="490219" y="128270"/>
                  </a:lnTo>
                  <a:lnTo>
                    <a:pt x="494030" y="128270"/>
                  </a:lnTo>
                  <a:lnTo>
                    <a:pt x="494030" y="121920"/>
                  </a:lnTo>
                  <a:close/>
                </a:path>
                <a:path w="494029" h="421639">
                  <a:moveTo>
                    <a:pt x="3810" y="128270"/>
                  </a:moveTo>
                  <a:lnTo>
                    <a:pt x="0" y="128270"/>
                  </a:lnTo>
                  <a:lnTo>
                    <a:pt x="0" y="172720"/>
                  </a:lnTo>
                  <a:lnTo>
                    <a:pt x="3810" y="172720"/>
                  </a:lnTo>
                  <a:lnTo>
                    <a:pt x="3810" y="128270"/>
                  </a:lnTo>
                  <a:close/>
                </a:path>
                <a:path w="494029" h="421639">
                  <a:moveTo>
                    <a:pt x="494030" y="128270"/>
                  </a:moveTo>
                  <a:lnTo>
                    <a:pt x="490219" y="128270"/>
                  </a:lnTo>
                  <a:lnTo>
                    <a:pt x="490219" y="172720"/>
                  </a:lnTo>
                  <a:lnTo>
                    <a:pt x="494030" y="172720"/>
                  </a:lnTo>
                  <a:lnTo>
                    <a:pt x="494030" y="128270"/>
                  </a:lnTo>
                  <a:close/>
                </a:path>
                <a:path w="494029" h="421639">
                  <a:moveTo>
                    <a:pt x="3810" y="172720"/>
                  </a:moveTo>
                  <a:lnTo>
                    <a:pt x="0" y="17272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172720"/>
                  </a:lnTo>
                  <a:close/>
                </a:path>
                <a:path w="494029" h="421639">
                  <a:moveTo>
                    <a:pt x="494030" y="172720"/>
                  </a:moveTo>
                  <a:lnTo>
                    <a:pt x="490219" y="172720"/>
                  </a:lnTo>
                  <a:lnTo>
                    <a:pt x="490219" y="245110"/>
                  </a:lnTo>
                  <a:lnTo>
                    <a:pt x="494030" y="245110"/>
                  </a:lnTo>
                  <a:lnTo>
                    <a:pt x="494030" y="172720"/>
                  </a:lnTo>
                  <a:close/>
                </a:path>
                <a:path w="494029" h="421639">
                  <a:moveTo>
                    <a:pt x="3810" y="245110"/>
                  </a:moveTo>
                  <a:lnTo>
                    <a:pt x="0" y="24511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45110"/>
                  </a:lnTo>
                  <a:close/>
                </a:path>
                <a:path w="494029" h="421639">
                  <a:moveTo>
                    <a:pt x="494030" y="245110"/>
                  </a:moveTo>
                  <a:lnTo>
                    <a:pt x="490219" y="245110"/>
                  </a:lnTo>
                  <a:lnTo>
                    <a:pt x="490219" y="265430"/>
                  </a:lnTo>
                  <a:lnTo>
                    <a:pt x="494030" y="265430"/>
                  </a:lnTo>
                  <a:lnTo>
                    <a:pt x="494030" y="245110"/>
                  </a:lnTo>
                  <a:close/>
                </a:path>
                <a:path w="494029" h="421639">
                  <a:moveTo>
                    <a:pt x="3810" y="265430"/>
                  </a:moveTo>
                  <a:lnTo>
                    <a:pt x="0" y="26543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5430"/>
                  </a:lnTo>
                  <a:close/>
                </a:path>
                <a:path w="494029" h="421639">
                  <a:moveTo>
                    <a:pt x="494030" y="265430"/>
                  </a:moveTo>
                  <a:lnTo>
                    <a:pt x="490219" y="265430"/>
                  </a:lnTo>
                  <a:lnTo>
                    <a:pt x="490219" y="271780"/>
                  </a:lnTo>
                  <a:lnTo>
                    <a:pt x="494030" y="271780"/>
                  </a:lnTo>
                  <a:lnTo>
                    <a:pt x="494030" y="265430"/>
                  </a:lnTo>
                  <a:close/>
                </a:path>
                <a:path w="494029" h="421639">
                  <a:moveTo>
                    <a:pt x="3810" y="271780"/>
                  </a:moveTo>
                  <a:lnTo>
                    <a:pt x="0" y="27178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1780"/>
                  </a:lnTo>
                  <a:close/>
                </a:path>
                <a:path w="494029" h="421639">
                  <a:moveTo>
                    <a:pt x="494030" y="271780"/>
                  </a:moveTo>
                  <a:lnTo>
                    <a:pt x="490219" y="271780"/>
                  </a:lnTo>
                  <a:lnTo>
                    <a:pt x="490219" y="284480"/>
                  </a:lnTo>
                  <a:lnTo>
                    <a:pt x="494030" y="284480"/>
                  </a:lnTo>
                  <a:lnTo>
                    <a:pt x="494030" y="271780"/>
                  </a:lnTo>
                  <a:close/>
                </a:path>
                <a:path w="494029" h="421639">
                  <a:moveTo>
                    <a:pt x="3810" y="284480"/>
                  </a:moveTo>
                  <a:lnTo>
                    <a:pt x="0" y="28448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4480"/>
                  </a:lnTo>
                  <a:close/>
                </a:path>
                <a:path w="494029" h="421639">
                  <a:moveTo>
                    <a:pt x="494030" y="284480"/>
                  </a:moveTo>
                  <a:lnTo>
                    <a:pt x="490219" y="284480"/>
                  </a:lnTo>
                  <a:lnTo>
                    <a:pt x="490219" y="290830"/>
                  </a:lnTo>
                  <a:lnTo>
                    <a:pt x="494030" y="290830"/>
                  </a:lnTo>
                  <a:lnTo>
                    <a:pt x="494030" y="284480"/>
                  </a:lnTo>
                  <a:close/>
                </a:path>
                <a:path w="494029" h="421639">
                  <a:moveTo>
                    <a:pt x="3810" y="290830"/>
                  </a:moveTo>
                  <a:lnTo>
                    <a:pt x="0" y="29083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0830"/>
                  </a:lnTo>
                  <a:close/>
                </a:path>
                <a:path w="494029" h="421639">
                  <a:moveTo>
                    <a:pt x="494030" y="290830"/>
                  </a:moveTo>
                  <a:lnTo>
                    <a:pt x="490219" y="290830"/>
                  </a:lnTo>
                  <a:lnTo>
                    <a:pt x="490219" y="302260"/>
                  </a:lnTo>
                  <a:lnTo>
                    <a:pt x="494030" y="302260"/>
                  </a:lnTo>
                  <a:lnTo>
                    <a:pt x="494030" y="290830"/>
                  </a:lnTo>
                  <a:close/>
                </a:path>
                <a:path w="494029" h="421639">
                  <a:moveTo>
                    <a:pt x="3810" y="302260"/>
                  </a:moveTo>
                  <a:lnTo>
                    <a:pt x="0" y="30226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2260"/>
                  </a:lnTo>
                  <a:close/>
                </a:path>
                <a:path w="494029" h="421639">
                  <a:moveTo>
                    <a:pt x="494030" y="302260"/>
                  </a:moveTo>
                  <a:lnTo>
                    <a:pt x="490219" y="302260"/>
                  </a:lnTo>
                  <a:lnTo>
                    <a:pt x="490219" y="309880"/>
                  </a:lnTo>
                  <a:lnTo>
                    <a:pt x="494030" y="309880"/>
                  </a:lnTo>
                  <a:lnTo>
                    <a:pt x="494030" y="302260"/>
                  </a:lnTo>
                  <a:close/>
                </a:path>
                <a:path w="494029" h="421639">
                  <a:moveTo>
                    <a:pt x="3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1269" y="312420"/>
                  </a:lnTo>
                  <a:lnTo>
                    <a:pt x="1269" y="314960"/>
                  </a:lnTo>
                  <a:lnTo>
                    <a:pt x="2540" y="314960"/>
                  </a:lnTo>
                  <a:lnTo>
                    <a:pt x="2540" y="316230"/>
                  </a:lnTo>
                  <a:lnTo>
                    <a:pt x="3810" y="316230"/>
                  </a:lnTo>
                  <a:lnTo>
                    <a:pt x="3810" y="309880"/>
                  </a:lnTo>
                  <a:close/>
                </a:path>
                <a:path w="494029" h="421639">
                  <a:moveTo>
                    <a:pt x="494030" y="309880"/>
                  </a:moveTo>
                  <a:lnTo>
                    <a:pt x="490219" y="309880"/>
                  </a:lnTo>
                  <a:lnTo>
                    <a:pt x="490219" y="316230"/>
                  </a:lnTo>
                  <a:lnTo>
                    <a:pt x="492760" y="316230"/>
                  </a:lnTo>
                  <a:lnTo>
                    <a:pt x="492759" y="313690"/>
                  </a:lnTo>
                  <a:lnTo>
                    <a:pt x="494030" y="313690"/>
                  </a:lnTo>
                  <a:lnTo>
                    <a:pt x="494030" y="309880"/>
                  </a:lnTo>
                  <a:close/>
                </a:path>
                <a:path w="494029" h="421639">
                  <a:moveTo>
                    <a:pt x="491490" y="316230"/>
                  </a:moveTo>
                  <a:lnTo>
                    <a:pt x="490219" y="316230"/>
                  </a:lnTo>
                  <a:lnTo>
                    <a:pt x="490219" y="318770"/>
                  </a:lnTo>
                  <a:lnTo>
                    <a:pt x="491490" y="318770"/>
                  </a:lnTo>
                  <a:lnTo>
                    <a:pt x="491490" y="316230"/>
                  </a:lnTo>
                  <a:close/>
                </a:path>
                <a:path w="494029" h="421639">
                  <a:moveTo>
                    <a:pt x="375919" y="420370"/>
                  </a:moveTo>
                  <a:lnTo>
                    <a:pt x="120650" y="420370"/>
                  </a:lnTo>
                  <a:lnTo>
                    <a:pt x="120650" y="421640"/>
                  </a:lnTo>
                  <a:lnTo>
                    <a:pt x="375919" y="421640"/>
                  </a:lnTo>
                  <a:lnTo>
                    <a:pt x="375919" y="420370"/>
                  </a:lnTo>
                  <a:close/>
                </a:path>
                <a:path w="494029" h="421639">
                  <a:moveTo>
                    <a:pt x="378460" y="419100"/>
                  </a:moveTo>
                  <a:lnTo>
                    <a:pt x="116840" y="419100"/>
                  </a:lnTo>
                  <a:lnTo>
                    <a:pt x="116840" y="420370"/>
                  </a:lnTo>
                  <a:lnTo>
                    <a:pt x="378460" y="420370"/>
                  </a:lnTo>
                  <a:lnTo>
                    <a:pt x="378460" y="419100"/>
                  </a:lnTo>
                  <a:close/>
                </a:path>
                <a:path w="494029" h="421639">
                  <a:moveTo>
                    <a:pt x="381000" y="417830"/>
                  </a:moveTo>
                  <a:lnTo>
                    <a:pt x="115569" y="417830"/>
                  </a:lnTo>
                  <a:lnTo>
                    <a:pt x="115569" y="419100"/>
                  </a:lnTo>
                  <a:lnTo>
                    <a:pt x="381000" y="419100"/>
                  </a:lnTo>
                  <a:lnTo>
                    <a:pt x="381000" y="417830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805430" y="3379470"/>
              <a:ext cx="486409" cy="414020"/>
            </a:xfrm>
            <a:custGeom>
              <a:avLst/>
              <a:gdLst/>
              <a:ahLst/>
              <a:cxnLst/>
              <a:rect l="l" t="t" r="r" b="b"/>
              <a:pathLst>
                <a:path w="486410" h="414020">
                  <a:moveTo>
                    <a:pt x="110489" y="2539"/>
                  </a:moveTo>
                  <a:lnTo>
                    <a:pt x="107950" y="2539"/>
                  </a:lnTo>
                  <a:lnTo>
                    <a:pt x="107950" y="3810"/>
                  </a:lnTo>
                  <a:lnTo>
                    <a:pt x="378460" y="3810"/>
                  </a:lnTo>
                  <a:lnTo>
                    <a:pt x="378460" y="2794"/>
                  </a:lnTo>
                  <a:lnTo>
                    <a:pt x="110489" y="2794"/>
                  </a:lnTo>
                  <a:lnTo>
                    <a:pt x="110489" y="2539"/>
                  </a:lnTo>
                  <a:close/>
                </a:path>
                <a:path w="486410" h="414020">
                  <a:moveTo>
                    <a:pt x="378460" y="2539"/>
                  </a:moveTo>
                  <a:lnTo>
                    <a:pt x="375919" y="2539"/>
                  </a:lnTo>
                  <a:lnTo>
                    <a:pt x="375919" y="2794"/>
                  </a:lnTo>
                  <a:lnTo>
                    <a:pt x="378460" y="2794"/>
                  </a:lnTo>
                  <a:lnTo>
                    <a:pt x="378460" y="2539"/>
                  </a:lnTo>
                  <a:close/>
                </a:path>
                <a:path w="486410" h="414020">
                  <a:moveTo>
                    <a:pt x="375919" y="1524"/>
                  </a:moveTo>
                  <a:lnTo>
                    <a:pt x="110489" y="1524"/>
                  </a:lnTo>
                  <a:lnTo>
                    <a:pt x="110489" y="2539"/>
                  </a:lnTo>
                  <a:lnTo>
                    <a:pt x="375919" y="2539"/>
                  </a:lnTo>
                  <a:lnTo>
                    <a:pt x="375919" y="1524"/>
                  </a:lnTo>
                  <a:close/>
                </a:path>
                <a:path w="486410" h="414020">
                  <a:moveTo>
                    <a:pt x="374650" y="0"/>
                  </a:moveTo>
                  <a:lnTo>
                    <a:pt x="370839" y="0"/>
                  </a:lnTo>
                  <a:lnTo>
                    <a:pt x="113030" y="126"/>
                  </a:lnTo>
                  <a:lnTo>
                    <a:pt x="113030" y="1524"/>
                  </a:lnTo>
                  <a:lnTo>
                    <a:pt x="374650" y="1524"/>
                  </a:lnTo>
                  <a:lnTo>
                    <a:pt x="374650" y="0"/>
                  </a:lnTo>
                  <a:close/>
                </a:path>
                <a:path w="486410" h="414020">
                  <a:moveTo>
                    <a:pt x="3809" y="96520"/>
                  </a:moveTo>
                  <a:lnTo>
                    <a:pt x="2539" y="96520"/>
                  </a:lnTo>
                  <a:lnTo>
                    <a:pt x="2539" y="99060"/>
                  </a:lnTo>
                  <a:lnTo>
                    <a:pt x="3809" y="99060"/>
                  </a:lnTo>
                  <a:lnTo>
                    <a:pt x="3809" y="96520"/>
                  </a:lnTo>
                  <a:close/>
                </a:path>
                <a:path w="486410" h="414020">
                  <a:moveTo>
                    <a:pt x="483869" y="95250"/>
                  </a:moveTo>
                  <a:lnTo>
                    <a:pt x="482600" y="95250"/>
                  </a:lnTo>
                  <a:lnTo>
                    <a:pt x="482599" y="99060"/>
                  </a:lnTo>
                  <a:lnTo>
                    <a:pt x="485140" y="99060"/>
                  </a:lnTo>
                  <a:lnTo>
                    <a:pt x="485140" y="96520"/>
                  </a:lnTo>
                  <a:lnTo>
                    <a:pt x="483869" y="96520"/>
                  </a:lnTo>
                  <a:lnTo>
                    <a:pt x="483869" y="95250"/>
                  </a:lnTo>
                  <a:close/>
                </a:path>
                <a:path w="486410" h="414020">
                  <a:moveTo>
                    <a:pt x="3809" y="99060"/>
                  </a:moveTo>
                  <a:lnTo>
                    <a:pt x="1269" y="99060"/>
                  </a:lnTo>
                  <a:lnTo>
                    <a:pt x="1269" y="101600"/>
                  </a:lnTo>
                  <a:lnTo>
                    <a:pt x="0" y="101600"/>
                  </a:lnTo>
                  <a:lnTo>
                    <a:pt x="0" y="118110"/>
                  </a:lnTo>
                  <a:lnTo>
                    <a:pt x="3809" y="118110"/>
                  </a:lnTo>
                  <a:lnTo>
                    <a:pt x="3809" y="99060"/>
                  </a:lnTo>
                  <a:close/>
                </a:path>
                <a:path w="486410" h="414020">
                  <a:moveTo>
                    <a:pt x="486409" y="99060"/>
                  </a:moveTo>
                  <a:lnTo>
                    <a:pt x="482599" y="99060"/>
                  </a:lnTo>
                  <a:lnTo>
                    <a:pt x="482599" y="118110"/>
                  </a:lnTo>
                  <a:lnTo>
                    <a:pt x="486409" y="118110"/>
                  </a:lnTo>
                  <a:lnTo>
                    <a:pt x="486409" y="99060"/>
                  </a:lnTo>
                  <a:close/>
                </a:path>
                <a:path w="486410" h="414020">
                  <a:moveTo>
                    <a:pt x="380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3809" y="124460"/>
                  </a:lnTo>
                  <a:lnTo>
                    <a:pt x="3809" y="118110"/>
                  </a:lnTo>
                  <a:close/>
                </a:path>
                <a:path w="486410" h="414020">
                  <a:moveTo>
                    <a:pt x="486409" y="118110"/>
                  </a:moveTo>
                  <a:lnTo>
                    <a:pt x="482599" y="118110"/>
                  </a:lnTo>
                  <a:lnTo>
                    <a:pt x="482599" y="124460"/>
                  </a:lnTo>
                  <a:lnTo>
                    <a:pt x="486409" y="124460"/>
                  </a:lnTo>
                  <a:lnTo>
                    <a:pt x="486409" y="118110"/>
                  </a:lnTo>
                  <a:close/>
                </a:path>
                <a:path w="486410" h="414020">
                  <a:moveTo>
                    <a:pt x="3809" y="124460"/>
                  </a:moveTo>
                  <a:lnTo>
                    <a:pt x="0" y="12446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24460"/>
                  </a:lnTo>
                  <a:close/>
                </a:path>
                <a:path w="486410" h="414020">
                  <a:moveTo>
                    <a:pt x="486409" y="124460"/>
                  </a:moveTo>
                  <a:lnTo>
                    <a:pt x="482599" y="124460"/>
                  </a:lnTo>
                  <a:lnTo>
                    <a:pt x="482599" y="168910"/>
                  </a:lnTo>
                  <a:lnTo>
                    <a:pt x="486409" y="168910"/>
                  </a:lnTo>
                  <a:lnTo>
                    <a:pt x="486409" y="124460"/>
                  </a:lnTo>
                  <a:close/>
                </a:path>
                <a:path w="486410" h="414020">
                  <a:moveTo>
                    <a:pt x="3809" y="168910"/>
                  </a:moveTo>
                  <a:lnTo>
                    <a:pt x="0" y="16891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168910"/>
                  </a:lnTo>
                  <a:close/>
                </a:path>
                <a:path w="486410" h="414020">
                  <a:moveTo>
                    <a:pt x="486409" y="168910"/>
                  </a:moveTo>
                  <a:lnTo>
                    <a:pt x="482599" y="168910"/>
                  </a:lnTo>
                  <a:lnTo>
                    <a:pt x="482599" y="241300"/>
                  </a:lnTo>
                  <a:lnTo>
                    <a:pt x="486409" y="241300"/>
                  </a:lnTo>
                  <a:lnTo>
                    <a:pt x="486409" y="168910"/>
                  </a:lnTo>
                  <a:close/>
                </a:path>
                <a:path w="486410" h="414020">
                  <a:moveTo>
                    <a:pt x="3809" y="241300"/>
                  </a:moveTo>
                  <a:lnTo>
                    <a:pt x="0" y="24130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41300"/>
                  </a:lnTo>
                  <a:close/>
                </a:path>
                <a:path w="486410" h="414020">
                  <a:moveTo>
                    <a:pt x="486409" y="241300"/>
                  </a:moveTo>
                  <a:lnTo>
                    <a:pt x="482599" y="241300"/>
                  </a:lnTo>
                  <a:lnTo>
                    <a:pt x="482599" y="261620"/>
                  </a:lnTo>
                  <a:lnTo>
                    <a:pt x="486409" y="261620"/>
                  </a:lnTo>
                  <a:lnTo>
                    <a:pt x="486409" y="241300"/>
                  </a:lnTo>
                  <a:close/>
                </a:path>
                <a:path w="486410" h="414020">
                  <a:moveTo>
                    <a:pt x="3809" y="261620"/>
                  </a:moveTo>
                  <a:lnTo>
                    <a:pt x="0" y="26162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61620"/>
                  </a:lnTo>
                  <a:close/>
                </a:path>
                <a:path w="486410" h="414020">
                  <a:moveTo>
                    <a:pt x="486409" y="261620"/>
                  </a:moveTo>
                  <a:lnTo>
                    <a:pt x="482599" y="261620"/>
                  </a:lnTo>
                  <a:lnTo>
                    <a:pt x="482599" y="267970"/>
                  </a:lnTo>
                  <a:lnTo>
                    <a:pt x="486409" y="267970"/>
                  </a:lnTo>
                  <a:lnTo>
                    <a:pt x="486409" y="261620"/>
                  </a:lnTo>
                  <a:close/>
                </a:path>
                <a:path w="486410" h="414020">
                  <a:moveTo>
                    <a:pt x="3809" y="267970"/>
                  </a:moveTo>
                  <a:lnTo>
                    <a:pt x="0" y="26797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67970"/>
                  </a:lnTo>
                  <a:close/>
                </a:path>
                <a:path w="486410" h="414020">
                  <a:moveTo>
                    <a:pt x="486409" y="267970"/>
                  </a:moveTo>
                  <a:lnTo>
                    <a:pt x="482599" y="267970"/>
                  </a:lnTo>
                  <a:lnTo>
                    <a:pt x="482599" y="280670"/>
                  </a:lnTo>
                  <a:lnTo>
                    <a:pt x="486409" y="280670"/>
                  </a:lnTo>
                  <a:lnTo>
                    <a:pt x="486409" y="267970"/>
                  </a:lnTo>
                  <a:close/>
                </a:path>
                <a:path w="486410" h="414020">
                  <a:moveTo>
                    <a:pt x="3809" y="280670"/>
                  </a:moveTo>
                  <a:lnTo>
                    <a:pt x="0" y="28067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80670"/>
                  </a:lnTo>
                  <a:close/>
                </a:path>
                <a:path w="486410" h="414020">
                  <a:moveTo>
                    <a:pt x="486409" y="280670"/>
                  </a:moveTo>
                  <a:lnTo>
                    <a:pt x="482599" y="280670"/>
                  </a:lnTo>
                  <a:lnTo>
                    <a:pt x="482599" y="287020"/>
                  </a:lnTo>
                  <a:lnTo>
                    <a:pt x="486409" y="287020"/>
                  </a:lnTo>
                  <a:lnTo>
                    <a:pt x="486409" y="280670"/>
                  </a:lnTo>
                  <a:close/>
                </a:path>
                <a:path w="486410" h="414020">
                  <a:moveTo>
                    <a:pt x="3809" y="287020"/>
                  </a:moveTo>
                  <a:lnTo>
                    <a:pt x="0" y="287020"/>
                  </a:lnTo>
                  <a:lnTo>
                    <a:pt x="0" y="298450"/>
                  </a:lnTo>
                  <a:lnTo>
                    <a:pt x="3809" y="298450"/>
                  </a:lnTo>
                  <a:lnTo>
                    <a:pt x="3809" y="287020"/>
                  </a:lnTo>
                  <a:close/>
                </a:path>
                <a:path w="486410" h="414020">
                  <a:moveTo>
                    <a:pt x="486409" y="287020"/>
                  </a:moveTo>
                  <a:lnTo>
                    <a:pt x="482599" y="287020"/>
                  </a:lnTo>
                  <a:lnTo>
                    <a:pt x="482599" y="298450"/>
                  </a:lnTo>
                  <a:lnTo>
                    <a:pt x="486409" y="298450"/>
                  </a:lnTo>
                  <a:lnTo>
                    <a:pt x="486409" y="287020"/>
                  </a:lnTo>
                  <a:close/>
                </a:path>
                <a:path w="486410" h="414020">
                  <a:moveTo>
                    <a:pt x="3809" y="298450"/>
                  </a:moveTo>
                  <a:lnTo>
                    <a:pt x="0" y="29845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8450"/>
                  </a:lnTo>
                  <a:close/>
                </a:path>
                <a:path w="486410" h="414020">
                  <a:moveTo>
                    <a:pt x="486409" y="298450"/>
                  </a:moveTo>
                  <a:lnTo>
                    <a:pt x="482599" y="298450"/>
                  </a:lnTo>
                  <a:lnTo>
                    <a:pt x="482599" y="306070"/>
                  </a:lnTo>
                  <a:lnTo>
                    <a:pt x="486409" y="306070"/>
                  </a:lnTo>
                  <a:lnTo>
                    <a:pt x="486409" y="298450"/>
                  </a:lnTo>
                  <a:close/>
                </a:path>
                <a:path w="486410" h="414020">
                  <a:moveTo>
                    <a:pt x="3809" y="306070"/>
                  </a:moveTo>
                  <a:lnTo>
                    <a:pt x="0" y="306070"/>
                  </a:lnTo>
                  <a:lnTo>
                    <a:pt x="0" y="312420"/>
                  </a:lnTo>
                  <a:lnTo>
                    <a:pt x="3809" y="312420"/>
                  </a:lnTo>
                  <a:lnTo>
                    <a:pt x="3809" y="306070"/>
                  </a:lnTo>
                  <a:close/>
                </a:path>
                <a:path w="486410" h="414020">
                  <a:moveTo>
                    <a:pt x="486409" y="306070"/>
                  </a:moveTo>
                  <a:lnTo>
                    <a:pt x="482599" y="306070"/>
                  </a:lnTo>
                  <a:lnTo>
                    <a:pt x="482599" y="312420"/>
                  </a:lnTo>
                  <a:lnTo>
                    <a:pt x="486409" y="312420"/>
                  </a:lnTo>
                  <a:lnTo>
                    <a:pt x="486409" y="306070"/>
                  </a:lnTo>
                  <a:close/>
                </a:path>
                <a:path w="486410" h="414020">
                  <a:moveTo>
                    <a:pt x="3809" y="312420"/>
                  </a:moveTo>
                  <a:lnTo>
                    <a:pt x="0" y="312420"/>
                  </a:lnTo>
                  <a:lnTo>
                    <a:pt x="0" y="314960"/>
                  </a:lnTo>
                  <a:lnTo>
                    <a:pt x="1269" y="314960"/>
                  </a:lnTo>
                  <a:lnTo>
                    <a:pt x="1269" y="317500"/>
                  </a:lnTo>
                  <a:lnTo>
                    <a:pt x="3809" y="317500"/>
                  </a:lnTo>
                  <a:lnTo>
                    <a:pt x="3809" y="312420"/>
                  </a:lnTo>
                  <a:close/>
                </a:path>
                <a:path w="486410" h="414020">
                  <a:moveTo>
                    <a:pt x="486409" y="312420"/>
                  </a:moveTo>
                  <a:lnTo>
                    <a:pt x="482599" y="312420"/>
                  </a:lnTo>
                  <a:lnTo>
                    <a:pt x="482599" y="317500"/>
                  </a:lnTo>
                  <a:lnTo>
                    <a:pt x="486409" y="317500"/>
                  </a:lnTo>
                  <a:lnTo>
                    <a:pt x="486409" y="312420"/>
                  </a:lnTo>
                  <a:close/>
                </a:path>
                <a:path w="486410" h="414020">
                  <a:moveTo>
                    <a:pt x="485140" y="317500"/>
                  </a:moveTo>
                  <a:lnTo>
                    <a:pt x="482599" y="317500"/>
                  </a:lnTo>
                  <a:lnTo>
                    <a:pt x="482600" y="321310"/>
                  </a:lnTo>
                  <a:lnTo>
                    <a:pt x="483869" y="321310"/>
                  </a:lnTo>
                  <a:lnTo>
                    <a:pt x="483869" y="320040"/>
                  </a:lnTo>
                  <a:lnTo>
                    <a:pt x="485140" y="320040"/>
                  </a:lnTo>
                  <a:lnTo>
                    <a:pt x="485140" y="317500"/>
                  </a:lnTo>
                  <a:close/>
                </a:path>
                <a:path w="486410" h="414020">
                  <a:moveTo>
                    <a:pt x="3809" y="317500"/>
                  </a:moveTo>
                  <a:lnTo>
                    <a:pt x="2539" y="317500"/>
                  </a:lnTo>
                  <a:lnTo>
                    <a:pt x="2539" y="320040"/>
                  </a:lnTo>
                  <a:lnTo>
                    <a:pt x="3809" y="320040"/>
                  </a:lnTo>
                  <a:lnTo>
                    <a:pt x="3809" y="317500"/>
                  </a:lnTo>
                  <a:close/>
                </a:path>
                <a:path w="486410" h="414020">
                  <a:moveTo>
                    <a:pt x="379730" y="412750"/>
                  </a:moveTo>
                  <a:lnTo>
                    <a:pt x="109219" y="412750"/>
                  </a:lnTo>
                  <a:lnTo>
                    <a:pt x="109219" y="414020"/>
                  </a:lnTo>
                  <a:lnTo>
                    <a:pt x="379730" y="414020"/>
                  </a:lnTo>
                  <a:lnTo>
                    <a:pt x="379730" y="412750"/>
                  </a:lnTo>
                  <a:close/>
                </a:path>
                <a:path w="486410" h="414020">
                  <a:moveTo>
                    <a:pt x="382269" y="411480"/>
                  </a:moveTo>
                  <a:lnTo>
                    <a:pt x="106680" y="411480"/>
                  </a:lnTo>
                  <a:lnTo>
                    <a:pt x="106680" y="412750"/>
                  </a:lnTo>
                  <a:lnTo>
                    <a:pt x="382269" y="412750"/>
                  </a:lnTo>
                  <a:lnTo>
                    <a:pt x="382269" y="411480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809239" y="3383280"/>
              <a:ext cx="478790" cy="407670"/>
            </a:xfrm>
            <a:custGeom>
              <a:avLst/>
              <a:gdLst/>
              <a:ahLst/>
              <a:cxnLst/>
              <a:rect l="l" t="t" r="r" b="b"/>
              <a:pathLst>
                <a:path w="478789" h="407670">
                  <a:moveTo>
                    <a:pt x="3810" y="87629"/>
                  </a:moveTo>
                  <a:lnTo>
                    <a:pt x="2540" y="87629"/>
                  </a:lnTo>
                  <a:lnTo>
                    <a:pt x="2540" y="88900"/>
                  </a:lnTo>
                  <a:lnTo>
                    <a:pt x="3810" y="88900"/>
                  </a:lnTo>
                  <a:lnTo>
                    <a:pt x="3810" y="87629"/>
                  </a:lnTo>
                  <a:close/>
                </a:path>
                <a:path w="478789" h="407670">
                  <a:moveTo>
                    <a:pt x="477520" y="87629"/>
                  </a:moveTo>
                  <a:lnTo>
                    <a:pt x="476250" y="87629"/>
                  </a:lnTo>
                  <a:lnTo>
                    <a:pt x="476250" y="87884"/>
                  </a:lnTo>
                  <a:lnTo>
                    <a:pt x="474980" y="87884"/>
                  </a:lnTo>
                  <a:lnTo>
                    <a:pt x="474980" y="88900"/>
                  </a:lnTo>
                  <a:lnTo>
                    <a:pt x="477520" y="88900"/>
                  </a:lnTo>
                  <a:lnTo>
                    <a:pt x="477520" y="87629"/>
                  </a:lnTo>
                  <a:close/>
                </a:path>
                <a:path w="478789" h="407670">
                  <a:moveTo>
                    <a:pt x="476250" y="86613"/>
                  </a:moveTo>
                  <a:lnTo>
                    <a:pt x="474980" y="86613"/>
                  </a:lnTo>
                  <a:lnTo>
                    <a:pt x="474980" y="87629"/>
                  </a:lnTo>
                  <a:lnTo>
                    <a:pt x="476250" y="87629"/>
                  </a:lnTo>
                  <a:lnTo>
                    <a:pt x="476250" y="86613"/>
                  </a:lnTo>
                  <a:close/>
                </a:path>
                <a:path w="478789" h="407670">
                  <a:moveTo>
                    <a:pt x="100330" y="2539"/>
                  </a:moveTo>
                  <a:lnTo>
                    <a:pt x="97790" y="2539"/>
                  </a:lnTo>
                  <a:lnTo>
                    <a:pt x="97790" y="3937"/>
                  </a:lnTo>
                  <a:lnTo>
                    <a:pt x="382270" y="3937"/>
                  </a:lnTo>
                  <a:lnTo>
                    <a:pt x="382270" y="2666"/>
                  </a:lnTo>
                  <a:lnTo>
                    <a:pt x="100330" y="2666"/>
                  </a:lnTo>
                  <a:close/>
                </a:path>
                <a:path w="478789" h="407670">
                  <a:moveTo>
                    <a:pt x="382270" y="2539"/>
                  </a:moveTo>
                  <a:lnTo>
                    <a:pt x="379730" y="2539"/>
                  </a:lnTo>
                  <a:lnTo>
                    <a:pt x="382270" y="2666"/>
                  </a:lnTo>
                  <a:close/>
                </a:path>
                <a:path w="478789" h="407670">
                  <a:moveTo>
                    <a:pt x="379730" y="1524"/>
                  </a:moveTo>
                  <a:lnTo>
                    <a:pt x="100330" y="1524"/>
                  </a:lnTo>
                  <a:lnTo>
                    <a:pt x="100330" y="2539"/>
                  </a:lnTo>
                  <a:lnTo>
                    <a:pt x="379730" y="2539"/>
                  </a:lnTo>
                  <a:lnTo>
                    <a:pt x="379730" y="1524"/>
                  </a:lnTo>
                  <a:close/>
                </a:path>
                <a:path w="478789" h="407670">
                  <a:moveTo>
                    <a:pt x="377190" y="0"/>
                  </a:moveTo>
                  <a:lnTo>
                    <a:pt x="102870" y="0"/>
                  </a:lnTo>
                  <a:lnTo>
                    <a:pt x="102870" y="1524"/>
                  </a:lnTo>
                  <a:lnTo>
                    <a:pt x="377190" y="1524"/>
                  </a:lnTo>
                  <a:lnTo>
                    <a:pt x="377190" y="0"/>
                  </a:lnTo>
                  <a:close/>
                </a:path>
                <a:path w="478789" h="407670">
                  <a:moveTo>
                    <a:pt x="3810" y="88900"/>
                  </a:moveTo>
                  <a:lnTo>
                    <a:pt x="1270" y="88900"/>
                  </a:lnTo>
                  <a:lnTo>
                    <a:pt x="1270" y="91440"/>
                  </a:lnTo>
                  <a:lnTo>
                    <a:pt x="0" y="9144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88900"/>
                  </a:lnTo>
                  <a:close/>
                </a:path>
                <a:path w="478789" h="407670">
                  <a:moveTo>
                    <a:pt x="478790" y="88900"/>
                  </a:moveTo>
                  <a:lnTo>
                    <a:pt x="474980" y="88900"/>
                  </a:lnTo>
                  <a:lnTo>
                    <a:pt x="474980" y="95250"/>
                  </a:lnTo>
                  <a:lnTo>
                    <a:pt x="478789" y="95250"/>
                  </a:lnTo>
                  <a:lnTo>
                    <a:pt x="478790" y="88900"/>
                  </a:lnTo>
                  <a:close/>
                </a:path>
                <a:path w="478789" h="407670">
                  <a:moveTo>
                    <a:pt x="3810" y="95250"/>
                  </a:moveTo>
                  <a:lnTo>
                    <a:pt x="0" y="9525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95250"/>
                  </a:lnTo>
                  <a:close/>
                </a:path>
                <a:path w="478789" h="407670">
                  <a:moveTo>
                    <a:pt x="478789" y="95250"/>
                  </a:moveTo>
                  <a:lnTo>
                    <a:pt x="474980" y="95250"/>
                  </a:lnTo>
                  <a:lnTo>
                    <a:pt x="474980" y="114300"/>
                  </a:lnTo>
                  <a:lnTo>
                    <a:pt x="478789" y="114300"/>
                  </a:lnTo>
                  <a:lnTo>
                    <a:pt x="478789" y="95250"/>
                  </a:lnTo>
                  <a:close/>
                </a:path>
                <a:path w="478789" h="407670">
                  <a:moveTo>
                    <a:pt x="3810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114300"/>
                  </a:lnTo>
                  <a:close/>
                </a:path>
                <a:path w="478789" h="407670">
                  <a:moveTo>
                    <a:pt x="478789" y="114300"/>
                  </a:moveTo>
                  <a:lnTo>
                    <a:pt x="474980" y="114300"/>
                  </a:lnTo>
                  <a:lnTo>
                    <a:pt x="474980" y="120650"/>
                  </a:lnTo>
                  <a:lnTo>
                    <a:pt x="478789" y="120650"/>
                  </a:lnTo>
                  <a:lnTo>
                    <a:pt x="478789" y="114300"/>
                  </a:lnTo>
                  <a:close/>
                </a:path>
                <a:path w="478789" h="407670">
                  <a:moveTo>
                    <a:pt x="3810" y="120650"/>
                  </a:moveTo>
                  <a:lnTo>
                    <a:pt x="0" y="120650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120650"/>
                  </a:lnTo>
                  <a:close/>
                </a:path>
                <a:path w="478789" h="407670">
                  <a:moveTo>
                    <a:pt x="478789" y="120650"/>
                  </a:moveTo>
                  <a:lnTo>
                    <a:pt x="474980" y="120650"/>
                  </a:lnTo>
                  <a:lnTo>
                    <a:pt x="474980" y="165100"/>
                  </a:lnTo>
                  <a:lnTo>
                    <a:pt x="478789" y="165100"/>
                  </a:lnTo>
                  <a:lnTo>
                    <a:pt x="478789" y="120650"/>
                  </a:lnTo>
                  <a:close/>
                </a:path>
                <a:path w="478789" h="407670">
                  <a:moveTo>
                    <a:pt x="3810" y="165100"/>
                  </a:moveTo>
                  <a:lnTo>
                    <a:pt x="0" y="16510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165100"/>
                  </a:lnTo>
                  <a:close/>
                </a:path>
                <a:path w="478789" h="407670">
                  <a:moveTo>
                    <a:pt x="478789" y="165100"/>
                  </a:moveTo>
                  <a:lnTo>
                    <a:pt x="474980" y="165100"/>
                  </a:lnTo>
                  <a:lnTo>
                    <a:pt x="474980" y="237490"/>
                  </a:lnTo>
                  <a:lnTo>
                    <a:pt x="478789" y="237490"/>
                  </a:lnTo>
                  <a:lnTo>
                    <a:pt x="478789" y="165100"/>
                  </a:lnTo>
                  <a:close/>
                </a:path>
                <a:path w="478789" h="407670">
                  <a:moveTo>
                    <a:pt x="3810" y="237490"/>
                  </a:moveTo>
                  <a:lnTo>
                    <a:pt x="0" y="23749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37490"/>
                  </a:lnTo>
                  <a:close/>
                </a:path>
                <a:path w="478789" h="407670">
                  <a:moveTo>
                    <a:pt x="478789" y="237490"/>
                  </a:moveTo>
                  <a:lnTo>
                    <a:pt x="474980" y="237490"/>
                  </a:lnTo>
                  <a:lnTo>
                    <a:pt x="474980" y="257810"/>
                  </a:lnTo>
                  <a:lnTo>
                    <a:pt x="478789" y="257810"/>
                  </a:lnTo>
                  <a:lnTo>
                    <a:pt x="478789" y="237490"/>
                  </a:lnTo>
                  <a:close/>
                </a:path>
                <a:path w="478789" h="407670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478789" h="407670">
                  <a:moveTo>
                    <a:pt x="478789" y="257810"/>
                  </a:moveTo>
                  <a:lnTo>
                    <a:pt x="474980" y="257810"/>
                  </a:lnTo>
                  <a:lnTo>
                    <a:pt x="474980" y="264160"/>
                  </a:lnTo>
                  <a:lnTo>
                    <a:pt x="478789" y="264160"/>
                  </a:lnTo>
                  <a:lnTo>
                    <a:pt x="478789" y="257810"/>
                  </a:lnTo>
                  <a:close/>
                </a:path>
                <a:path w="478789" h="407670">
                  <a:moveTo>
                    <a:pt x="3810" y="264160"/>
                  </a:moveTo>
                  <a:lnTo>
                    <a:pt x="0" y="26416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64160"/>
                  </a:lnTo>
                  <a:close/>
                </a:path>
                <a:path w="478789" h="407670">
                  <a:moveTo>
                    <a:pt x="478789" y="264160"/>
                  </a:moveTo>
                  <a:lnTo>
                    <a:pt x="474980" y="264160"/>
                  </a:lnTo>
                  <a:lnTo>
                    <a:pt x="474980" y="276860"/>
                  </a:lnTo>
                  <a:lnTo>
                    <a:pt x="478789" y="276860"/>
                  </a:lnTo>
                  <a:lnTo>
                    <a:pt x="478789" y="264160"/>
                  </a:lnTo>
                  <a:close/>
                </a:path>
                <a:path w="478789" h="40767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78789" h="407670">
                  <a:moveTo>
                    <a:pt x="478789" y="276860"/>
                  </a:moveTo>
                  <a:lnTo>
                    <a:pt x="474980" y="276860"/>
                  </a:lnTo>
                  <a:lnTo>
                    <a:pt x="474980" y="283210"/>
                  </a:lnTo>
                  <a:lnTo>
                    <a:pt x="478789" y="283210"/>
                  </a:lnTo>
                  <a:lnTo>
                    <a:pt x="478789" y="276860"/>
                  </a:lnTo>
                  <a:close/>
                </a:path>
                <a:path w="478789" h="407670">
                  <a:moveTo>
                    <a:pt x="3810" y="283210"/>
                  </a:moveTo>
                  <a:lnTo>
                    <a:pt x="0" y="28321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83210"/>
                  </a:lnTo>
                  <a:close/>
                </a:path>
                <a:path w="478789" h="407670">
                  <a:moveTo>
                    <a:pt x="478789" y="283210"/>
                  </a:moveTo>
                  <a:lnTo>
                    <a:pt x="474980" y="283210"/>
                  </a:lnTo>
                  <a:lnTo>
                    <a:pt x="474980" y="294640"/>
                  </a:lnTo>
                  <a:lnTo>
                    <a:pt x="478789" y="294640"/>
                  </a:lnTo>
                  <a:lnTo>
                    <a:pt x="478789" y="283210"/>
                  </a:lnTo>
                  <a:close/>
                </a:path>
                <a:path w="478789" h="407670">
                  <a:moveTo>
                    <a:pt x="381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4640"/>
                  </a:lnTo>
                  <a:close/>
                </a:path>
                <a:path w="478789" h="407670">
                  <a:moveTo>
                    <a:pt x="478789" y="294640"/>
                  </a:moveTo>
                  <a:lnTo>
                    <a:pt x="474980" y="294640"/>
                  </a:lnTo>
                  <a:lnTo>
                    <a:pt x="474980" y="302260"/>
                  </a:lnTo>
                  <a:lnTo>
                    <a:pt x="478789" y="302260"/>
                  </a:lnTo>
                  <a:lnTo>
                    <a:pt x="478789" y="294640"/>
                  </a:lnTo>
                  <a:close/>
                </a:path>
                <a:path w="478789" h="40767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78789" h="407670">
                  <a:moveTo>
                    <a:pt x="478789" y="302260"/>
                  </a:moveTo>
                  <a:lnTo>
                    <a:pt x="474980" y="302260"/>
                  </a:lnTo>
                  <a:lnTo>
                    <a:pt x="474980" y="308610"/>
                  </a:lnTo>
                  <a:lnTo>
                    <a:pt x="478789" y="308610"/>
                  </a:lnTo>
                  <a:lnTo>
                    <a:pt x="478789" y="302260"/>
                  </a:lnTo>
                  <a:close/>
                </a:path>
                <a:path w="478789" h="407670">
                  <a:moveTo>
                    <a:pt x="3810" y="308610"/>
                  </a:moveTo>
                  <a:lnTo>
                    <a:pt x="0" y="30861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8610"/>
                  </a:lnTo>
                  <a:close/>
                </a:path>
                <a:path w="478789" h="407670">
                  <a:moveTo>
                    <a:pt x="478789" y="308610"/>
                  </a:moveTo>
                  <a:lnTo>
                    <a:pt x="474980" y="308610"/>
                  </a:lnTo>
                  <a:lnTo>
                    <a:pt x="474980" y="313690"/>
                  </a:lnTo>
                  <a:lnTo>
                    <a:pt x="478789" y="313690"/>
                  </a:lnTo>
                  <a:lnTo>
                    <a:pt x="478789" y="308610"/>
                  </a:lnTo>
                  <a:close/>
                </a:path>
                <a:path w="478789" h="407670">
                  <a:moveTo>
                    <a:pt x="3810" y="313690"/>
                  </a:moveTo>
                  <a:lnTo>
                    <a:pt x="0" y="313690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20040"/>
                  </a:lnTo>
                  <a:lnTo>
                    <a:pt x="2540" y="320040"/>
                  </a:lnTo>
                  <a:lnTo>
                    <a:pt x="2540" y="321310"/>
                  </a:lnTo>
                  <a:lnTo>
                    <a:pt x="3810" y="321310"/>
                  </a:lnTo>
                  <a:lnTo>
                    <a:pt x="3810" y="313690"/>
                  </a:lnTo>
                  <a:close/>
                </a:path>
                <a:path w="478789" h="407670">
                  <a:moveTo>
                    <a:pt x="478789" y="313690"/>
                  </a:moveTo>
                  <a:lnTo>
                    <a:pt x="474980" y="313690"/>
                  </a:lnTo>
                  <a:lnTo>
                    <a:pt x="474980" y="321310"/>
                  </a:lnTo>
                  <a:lnTo>
                    <a:pt x="477520" y="321310"/>
                  </a:lnTo>
                  <a:lnTo>
                    <a:pt x="477520" y="320040"/>
                  </a:lnTo>
                  <a:lnTo>
                    <a:pt x="478790" y="320040"/>
                  </a:lnTo>
                  <a:lnTo>
                    <a:pt x="478789" y="313690"/>
                  </a:lnTo>
                  <a:close/>
                </a:path>
                <a:path w="478789" h="407670">
                  <a:moveTo>
                    <a:pt x="476250" y="321310"/>
                  </a:moveTo>
                  <a:lnTo>
                    <a:pt x="474980" y="321310"/>
                  </a:lnTo>
                  <a:lnTo>
                    <a:pt x="474980" y="322580"/>
                  </a:lnTo>
                  <a:lnTo>
                    <a:pt x="476250" y="322580"/>
                  </a:lnTo>
                  <a:lnTo>
                    <a:pt x="476250" y="321310"/>
                  </a:lnTo>
                  <a:close/>
                </a:path>
                <a:path w="478789" h="407670">
                  <a:moveTo>
                    <a:pt x="387350" y="402590"/>
                  </a:moveTo>
                  <a:lnTo>
                    <a:pt x="93980" y="402590"/>
                  </a:lnTo>
                  <a:lnTo>
                    <a:pt x="93980" y="403860"/>
                  </a:lnTo>
                  <a:lnTo>
                    <a:pt x="387350" y="403860"/>
                  </a:lnTo>
                  <a:lnTo>
                    <a:pt x="387350" y="402590"/>
                  </a:lnTo>
                  <a:close/>
                </a:path>
                <a:path w="478789" h="407670">
                  <a:moveTo>
                    <a:pt x="381000" y="406400"/>
                  </a:moveTo>
                  <a:lnTo>
                    <a:pt x="101600" y="406400"/>
                  </a:lnTo>
                  <a:lnTo>
                    <a:pt x="101600" y="407670"/>
                  </a:lnTo>
                  <a:lnTo>
                    <a:pt x="381000" y="407670"/>
                  </a:lnTo>
                  <a:lnTo>
                    <a:pt x="381000" y="406400"/>
                  </a:lnTo>
                  <a:close/>
                </a:path>
                <a:path w="478789" h="407670">
                  <a:moveTo>
                    <a:pt x="382270" y="405130"/>
                  </a:moveTo>
                  <a:lnTo>
                    <a:pt x="99060" y="405130"/>
                  </a:lnTo>
                  <a:lnTo>
                    <a:pt x="99060" y="406400"/>
                  </a:lnTo>
                  <a:lnTo>
                    <a:pt x="382270" y="406400"/>
                  </a:lnTo>
                  <a:lnTo>
                    <a:pt x="382270" y="405130"/>
                  </a:lnTo>
                  <a:close/>
                </a:path>
                <a:path w="478789" h="407670">
                  <a:moveTo>
                    <a:pt x="384810" y="403860"/>
                  </a:moveTo>
                  <a:lnTo>
                    <a:pt x="96520" y="403860"/>
                  </a:lnTo>
                  <a:lnTo>
                    <a:pt x="96520" y="405130"/>
                  </a:lnTo>
                  <a:lnTo>
                    <a:pt x="384810" y="405130"/>
                  </a:lnTo>
                  <a:lnTo>
                    <a:pt x="384810" y="40386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813049" y="3387217"/>
              <a:ext cx="471170" cy="398780"/>
            </a:xfrm>
            <a:custGeom>
              <a:avLst/>
              <a:gdLst/>
              <a:ahLst/>
              <a:cxnLst/>
              <a:rect l="l" t="t" r="r" b="b"/>
              <a:pathLst>
                <a:path w="471170" h="398779">
                  <a:moveTo>
                    <a:pt x="3810" y="83947"/>
                  </a:moveTo>
                  <a:lnTo>
                    <a:pt x="0" y="83947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83947"/>
                  </a:lnTo>
                  <a:close/>
                </a:path>
                <a:path w="471170" h="398779">
                  <a:moveTo>
                    <a:pt x="471170" y="83947"/>
                  </a:moveTo>
                  <a:lnTo>
                    <a:pt x="467360" y="83947"/>
                  </a:lnTo>
                  <a:lnTo>
                    <a:pt x="467360" y="84962"/>
                  </a:lnTo>
                  <a:lnTo>
                    <a:pt x="471170" y="84962"/>
                  </a:lnTo>
                  <a:lnTo>
                    <a:pt x="471170" y="83947"/>
                  </a:lnTo>
                  <a:close/>
                </a:path>
                <a:path w="471170" h="398779">
                  <a:moveTo>
                    <a:pt x="3810" y="78612"/>
                  </a:moveTo>
                  <a:lnTo>
                    <a:pt x="2539" y="78612"/>
                  </a:lnTo>
                  <a:lnTo>
                    <a:pt x="2539" y="80137"/>
                  </a:lnTo>
                  <a:lnTo>
                    <a:pt x="1269" y="80137"/>
                  </a:lnTo>
                  <a:lnTo>
                    <a:pt x="1269" y="82676"/>
                  </a:lnTo>
                  <a:lnTo>
                    <a:pt x="0" y="82676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78612"/>
                  </a:lnTo>
                  <a:close/>
                </a:path>
                <a:path w="471170" h="398779">
                  <a:moveTo>
                    <a:pt x="468630" y="77342"/>
                  </a:moveTo>
                  <a:lnTo>
                    <a:pt x="467360" y="77342"/>
                  </a:lnTo>
                  <a:lnTo>
                    <a:pt x="467360" y="83692"/>
                  </a:lnTo>
                  <a:lnTo>
                    <a:pt x="471170" y="83692"/>
                  </a:lnTo>
                  <a:lnTo>
                    <a:pt x="471170" y="80137"/>
                  </a:lnTo>
                  <a:lnTo>
                    <a:pt x="469900" y="80137"/>
                  </a:lnTo>
                  <a:lnTo>
                    <a:pt x="469900" y="78612"/>
                  </a:lnTo>
                  <a:lnTo>
                    <a:pt x="468630" y="78612"/>
                  </a:lnTo>
                  <a:lnTo>
                    <a:pt x="468630" y="77342"/>
                  </a:lnTo>
                  <a:close/>
                </a:path>
                <a:path w="471170" h="398779">
                  <a:moveTo>
                    <a:pt x="384810" y="2412"/>
                  </a:moveTo>
                  <a:lnTo>
                    <a:pt x="87630" y="2412"/>
                  </a:lnTo>
                  <a:lnTo>
                    <a:pt x="87630" y="3810"/>
                  </a:lnTo>
                  <a:lnTo>
                    <a:pt x="384810" y="3810"/>
                  </a:lnTo>
                  <a:lnTo>
                    <a:pt x="384810" y="2412"/>
                  </a:lnTo>
                  <a:close/>
                </a:path>
                <a:path w="471170" h="398779">
                  <a:moveTo>
                    <a:pt x="91439" y="1142"/>
                  </a:moveTo>
                  <a:lnTo>
                    <a:pt x="90169" y="1142"/>
                  </a:lnTo>
                  <a:lnTo>
                    <a:pt x="90169" y="2412"/>
                  </a:lnTo>
                  <a:lnTo>
                    <a:pt x="382269" y="2412"/>
                  </a:lnTo>
                  <a:lnTo>
                    <a:pt x="382269" y="1397"/>
                  </a:lnTo>
                  <a:lnTo>
                    <a:pt x="91439" y="1397"/>
                  </a:lnTo>
                  <a:lnTo>
                    <a:pt x="91439" y="1142"/>
                  </a:lnTo>
                  <a:close/>
                </a:path>
                <a:path w="471170" h="398779">
                  <a:moveTo>
                    <a:pt x="382269" y="1142"/>
                  </a:moveTo>
                  <a:lnTo>
                    <a:pt x="379729" y="1142"/>
                  </a:lnTo>
                  <a:lnTo>
                    <a:pt x="379729" y="1397"/>
                  </a:lnTo>
                  <a:lnTo>
                    <a:pt x="382269" y="1397"/>
                  </a:lnTo>
                  <a:lnTo>
                    <a:pt x="382269" y="1142"/>
                  </a:lnTo>
                  <a:close/>
                </a:path>
                <a:path w="471170" h="398779">
                  <a:moveTo>
                    <a:pt x="379729" y="126"/>
                  </a:moveTo>
                  <a:lnTo>
                    <a:pt x="91439" y="126"/>
                  </a:lnTo>
                  <a:lnTo>
                    <a:pt x="91439" y="1142"/>
                  </a:lnTo>
                  <a:lnTo>
                    <a:pt x="379729" y="1142"/>
                  </a:lnTo>
                  <a:lnTo>
                    <a:pt x="379729" y="126"/>
                  </a:lnTo>
                  <a:close/>
                </a:path>
                <a:path w="471170" h="398779">
                  <a:moveTo>
                    <a:pt x="378460" y="0"/>
                  </a:moveTo>
                  <a:lnTo>
                    <a:pt x="93980" y="0"/>
                  </a:lnTo>
                  <a:lnTo>
                    <a:pt x="378460" y="126"/>
                  </a:lnTo>
                  <a:close/>
                </a:path>
                <a:path w="471170" h="398779">
                  <a:moveTo>
                    <a:pt x="3810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4963"/>
                  </a:lnTo>
                  <a:close/>
                </a:path>
                <a:path w="471170" h="398779">
                  <a:moveTo>
                    <a:pt x="471170" y="84963"/>
                  </a:moveTo>
                  <a:lnTo>
                    <a:pt x="467360" y="84963"/>
                  </a:lnTo>
                  <a:lnTo>
                    <a:pt x="467360" y="91312"/>
                  </a:lnTo>
                  <a:lnTo>
                    <a:pt x="471170" y="91312"/>
                  </a:lnTo>
                  <a:lnTo>
                    <a:pt x="471170" y="84963"/>
                  </a:lnTo>
                  <a:close/>
                </a:path>
                <a:path w="471170" h="398779">
                  <a:moveTo>
                    <a:pt x="3810" y="91313"/>
                  </a:moveTo>
                  <a:lnTo>
                    <a:pt x="0" y="91313"/>
                  </a:lnTo>
                  <a:lnTo>
                    <a:pt x="0" y="110362"/>
                  </a:lnTo>
                  <a:lnTo>
                    <a:pt x="3810" y="110362"/>
                  </a:lnTo>
                  <a:lnTo>
                    <a:pt x="3810" y="91313"/>
                  </a:lnTo>
                  <a:close/>
                </a:path>
                <a:path w="471170" h="398779">
                  <a:moveTo>
                    <a:pt x="471170" y="91313"/>
                  </a:moveTo>
                  <a:lnTo>
                    <a:pt x="467360" y="91313"/>
                  </a:lnTo>
                  <a:lnTo>
                    <a:pt x="467360" y="110362"/>
                  </a:lnTo>
                  <a:lnTo>
                    <a:pt x="471170" y="110362"/>
                  </a:lnTo>
                  <a:lnTo>
                    <a:pt x="471170" y="91313"/>
                  </a:lnTo>
                  <a:close/>
                </a:path>
                <a:path w="471170" h="398779">
                  <a:moveTo>
                    <a:pt x="3810" y="110363"/>
                  </a:moveTo>
                  <a:lnTo>
                    <a:pt x="0" y="110363"/>
                  </a:lnTo>
                  <a:lnTo>
                    <a:pt x="0" y="116712"/>
                  </a:lnTo>
                  <a:lnTo>
                    <a:pt x="3810" y="116712"/>
                  </a:lnTo>
                  <a:lnTo>
                    <a:pt x="3810" y="110363"/>
                  </a:lnTo>
                  <a:close/>
                </a:path>
                <a:path w="471170" h="398779">
                  <a:moveTo>
                    <a:pt x="471170" y="110363"/>
                  </a:moveTo>
                  <a:lnTo>
                    <a:pt x="467360" y="110363"/>
                  </a:lnTo>
                  <a:lnTo>
                    <a:pt x="467360" y="116712"/>
                  </a:lnTo>
                  <a:lnTo>
                    <a:pt x="471170" y="116712"/>
                  </a:lnTo>
                  <a:lnTo>
                    <a:pt x="471170" y="110363"/>
                  </a:lnTo>
                  <a:close/>
                </a:path>
                <a:path w="471170" h="398779">
                  <a:moveTo>
                    <a:pt x="3810" y="116713"/>
                  </a:moveTo>
                  <a:lnTo>
                    <a:pt x="0" y="116713"/>
                  </a:lnTo>
                  <a:lnTo>
                    <a:pt x="0" y="161162"/>
                  </a:lnTo>
                  <a:lnTo>
                    <a:pt x="3810" y="161162"/>
                  </a:lnTo>
                  <a:lnTo>
                    <a:pt x="3810" y="116713"/>
                  </a:lnTo>
                  <a:close/>
                </a:path>
                <a:path w="471170" h="398779">
                  <a:moveTo>
                    <a:pt x="471170" y="116713"/>
                  </a:moveTo>
                  <a:lnTo>
                    <a:pt x="467360" y="116713"/>
                  </a:lnTo>
                  <a:lnTo>
                    <a:pt x="467360" y="161162"/>
                  </a:lnTo>
                  <a:lnTo>
                    <a:pt x="471170" y="161162"/>
                  </a:lnTo>
                  <a:lnTo>
                    <a:pt x="471170" y="116713"/>
                  </a:lnTo>
                  <a:close/>
                </a:path>
                <a:path w="471170" h="398779">
                  <a:moveTo>
                    <a:pt x="3810" y="161163"/>
                  </a:moveTo>
                  <a:lnTo>
                    <a:pt x="0" y="161163"/>
                  </a:lnTo>
                  <a:lnTo>
                    <a:pt x="0" y="233553"/>
                  </a:lnTo>
                  <a:lnTo>
                    <a:pt x="3810" y="233553"/>
                  </a:lnTo>
                  <a:lnTo>
                    <a:pt x="3810" y="161163"/>
                  </a:lnTo>
                  <a:close/>
                </a:path>
                <a:path w="471170" h="398779">
                  <a:moveTo>
                    <a:pt x="471170" y="161163"/>
                  </a:moveTo>
                  <a:lnTo>
                    <a:pt x="467360" y="161163"/>
                  </a:lnTo>
                  <a:lnTo>
                    <a:pt x="467360" y="233553"/>
                  </a:lnTo>
                  <a:lnTo>
                    <a:pt x="471170" y="233553"/>
                  </a:lnTo>
                  <a:lnTo>
                    <a:pt x="471170" y="161163"/>
                  </a:lnTo>
                  <a:close/>
                </a:path>
                <a:path w="471170" h="398779">
                  <a:moveTo>
                    <a:pt x="3810" y="233553"/>
                  </a:moveTo>
                  <a:lnTo>
                    <a:pt x="0" y="233553"/>
                  </a:lnTo>
                  <a:lnTo>
                    <a:pt x="0" y="253873"/>
                  </a:lnTo>
                  <a:lnTo>
                    <a:pt x="3810" y="253873"/>
                  </a:lnTo>
                  <a:lnTo>
                    <a:pt x="3810" y="233553"/>
                  </a:lnTo>
                  <a:close/>
                </a:path>
                <a:path w="471170" h="398779">
                  <a:moveTo>
                    <a:pt x="471170" y="233553"/>
                  </a:moveTo>
                  <a:lnTo>
                    <a:pt x="467360" y="233553"/>
                  </a:lnTo>
                  <a:lnTo>
                    <a:pt x="467360" y="253873"/>
                  </a:lnTo>
                  <a:lnTo>
                    <a:pt x="471170" y="253873"/>
                  </a:lnTo>
                  <a:lnTo>
                    <a:pt x="471170" y="233553"/>
                  </a:lnTo>
                  <a:close/>
                </a:path>
                <a:path w="471170" h="398779">
                  <a:moveTo>
                    <a:pt x="3810" y="253873"/>
                  </a:moveTo>
                  <a:lnTo>
                    <a:pt x="0" y="253873"/>
                  </a:lnTo>
                  <a:lnTo>
                    <a:pt x="0" y="260223"/>
                  </a:lnTo>
                  <a:lnTo>
                    <a:pt x="3810" y="260223"/>
                  </a:lnTo>
                  <a:lnTo>
                    <a:pt x="3810" y="253873"/>
                  </a:lnTo>
                  <a:close/>
                </a:path>
                <a:path w="471170" h="398779">
                  <a:moveTo>
                    <a:pt x="471170" y="253873"/>
                  </a:moveTo>
                  <a:lnTo>
                    <a:pt x="467360" y="253873"/>
                  </a:lnTo>
                  <a:lnTo>
                    <a:pt x="467360" y="260223"/>
                  </a:lnTo>
                  <a:lnTo>
                    <a:pt x="471170" y="260223"/>
                  </a:lnTo>
                  <a:lnTo>
                    <a:pt x="471170" y="253873"/>
                  </a:lnTo>
                  <a:close/>
                </a:path>
                <a:path w="471170" h="398779">
                  <a:moveTo>
                    <a:pt x="3810" y="260223"/>
                  </a:moveTo>
                  <a:lnTo>
                    <a:pt x="0" y="260223"/>
                  </a:lnTo>
                  <a:lnTo>
                    <a:pt x="0" y="272923"/>
                  </a:lnTo>
                  <a:lnTo>
                    <a:pt x="3810" y="272923"/>
                  </a:lnTo>
                  <a:lnTo>
                    <a:pt x="3810" y="260223"/>
                  </a:lnTo>
                  <a:close/>
                </a:path>
                <a:path w="471170" h="398779">
                  <a:moveTo>
                    <a:pt x="471170" y="260223"/>
                  </a:moveTo>
                  <a:lnTo>
                    <a:pt x="467360" y="260223"/>
                  </a:lnTo>
                  <a:lnTo>
                    <a:pt x="467360" y="272923"/>
                  </a:lnTo>
                  <a:lnTo>
                    <a:pt x="471170" y="272923"/>
                  </a:lnTo>
                  <a:lnTo>
                    <a:pt x="471170" y="260223"/>
                  </a:lnTo>
                  <a:close/>
                </a:path>
                <a:path w="471170" h="398779">
                  <a:moveTo>
                    <a:pt x="3810" y="272923"/>
                  </a:moveTo>
                  <a:lnTo>
                    <a:pt x="0" y="272923"/>
                  </a:lnTo>
                  <a:lnTo>
                    <a:pt x="0" y="279273"/>
                  </a:lnTo>
                  <a:lnTo>
                    <a:pt x="3810" y="279273"/>
                  </a:lnTo>
                  <a:lnTo>
                    <a:pt x="3810" y="272923"/>
                  </a:lnTo>
                  <a:close/>
                </a:path>
                <a:path w="471170" h="398779">
                  <a:moveTo>
                    <a:pt x="471170" y="272923"/>
                  </a:moveTo>
                  <a:lnTo>
                    <a:pt x="467360" y="272923"/>
                  </a:lnTo>
                  <a:lnTo>
                    <a:pt x="467360" y="279273"/>
                  </a:lnTo>
                  <a:lnTo>
                    <a:pt x="471170" y="279273"/>
                  </a:lnTo>
                  <a:lnTo>
                    <a:pt x="471170" y="272923"/>
                  </a:lnTo>
                  <a:close/>
                </a:path>
                <a:path w="471170" h="398779">
                  <a:moveTo>
                    <a:pt x="3810" y="279273"/>
                  </a:moveTo>
                  <a:lnTo>
                    <a:pt x="0" y="279273"/>
                  </a:lnTo>
                  <a:lnTo>
                    <a:pt x="0" y="290703"/>
                  </a:lnTo>
                  <a:lnTo>
                    <a:pt x="3810" y="290703"/>
                  </a:lnTo>
                  <a:lnTo>
                    <a:pt x="3810" y="279273"/>
                  </a:lnTo>
                  <a:close/>
                </a:path>
                <a:path w="471170" h="398779">
                  <a:moveTo>
                    <a:pt x="471170" y="279273"/>
                  </a:moveTo>
                  <a:lnTo>
                    <a:pt x="467360" y="279273"/>
                  </a:lnTo>
                  <a:lnTo>
                    <a:pt x="467360" y="290703"/>
                  </a:lnTo>
                  <a:lnTo>
                    <a:pt x="471170" y="290703"/>
                  </a:lnTo>
                  <a:lnTo>
                    <a:pt x="471170" y="279273"/>
                  </a:lnTo>
                  <a:close/>
                </a:path>
                <a:path w="471170" h="398779">
                  <a:moveTo>
                    <a:pt x="3810" y="290703"/>
                  </a:moveTo>
                  <a:lnTo>
                    <a:pt x="0" y="290703"/>
                  </a:lnTo>
                  <a:lnTo>
                    <a:pt x="0" y="298323"/>
                  </a:lnTo>
                  <a:lnTo>
                    <a:pt x="3810" y="298323"/>
                  </a:lnTo>
                  <a:lnTo>
                    <a:pt x="3810" y="290703"/>
                  </a:lnTo>
                  <a:close/>
                </a:path>
                <a:path w="471170" h="398779">
                  <a:moveTo>
                    <a:pt x="471170" y="290703"/>
                  </a:moveTo>
                  <a:lnTo>
                    <a:pt x="467360" y="290703"/>
                  </a:lnTo>
                  <a:lnTo>
                    <a:pt x="467360" y="298323"/>
                  </a:lnTo>
                  <a:lnTo>
                    <a:pt x="471170" y="298323"/>
                  </a:lnTo>
                  <a:lnTo>
                    <a:pt x="471170" y="290703"/>
                  </a:lnTo>
                  <a:close/>
                </a:path>
                <a:path w="471170" h="398779">
                  <a:moveTo>
                    <a:pt x="3810" y="298323"/>
                  </a:moveTo>
                  <a:lnTo>
                    <a:pt x="0" y="298323"/>
                  </a:lnTo>
                  <a:lnTo>
                    <a:pt x="0" y="304673"/>
                  </a:lnTo>
                  <a:lnTo>
                    <a:pt x="3810" y="304673"/>
                  </a:lnTo>
                  <a:lnTo>
                    <a:pt x="3810" y="298323"/>
                  </a:lnTo>
                  <a:close/>
                </a:path>
                <a:path w="471170" h="398779">
                  <a:moveTo>
                    <a:pt x="471170" y="298323"/>
                  </a:moveTo>
                  <a:lnTo>
                    <a:pt x="467360" y="298323"/>
                  </a:lnTo>
                  <a:lnTo>
                    <a:pt x="467360" y="304673"/>
                  </a:lnTo>
                  <a:lnTo>
                    <a:pt x="471170" y="304673"/>
                  </a:lnTo>
                  <a:lnTo>
                    <a:pt x="471170" y="298323"/>
                  </a:lnTo>
                  <a:close/>
                </a:path>
                <a:path w="471170" h="398779">
                  <a:moveTo>
                    <a:pt x="3810" y="304673"/>
                  </a:moveTo>
                  <a:lnTo>
                    <a:pt x="0" y="30467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4673"/>
                  </a:lnTo>
                  <a:close/>
                </a:path>
                <a:path w="471170" h="398779">
                  <a:moveTo>
                    <a:pt x="471170" y="304673"/>
                  </a:moveTo>
                  <a:lnTo>
                    <a:pt x="467360" y="304673"/>
                  </a:lnTo>
                  <a:lnTo>
                    <a:pt x="467360" y="309753"/>
                  </a:lnTo>
                  <a:lnTo>
                    <a:pt x="471170" y="309753"/>
                  </a:lnTo>
                  <a:lnTo>
                    <a:pt x="471170" y="304673"/>
                  </a:lnTo>
                  <a:close/>
                </a:path>
                <a:path w="471170" h="398779">
                  <a:moveTo>
                    <a:pt x="3810" y="309753"/>
                  </a:moveTo>
                  <a:lnTo>
                    <a:pt x="0" y="309753"/>
                  </a:lnTo>
                  <a:lnTo>
                    <a:pt x="0" y="317373"/>
                  </a:lnTo>
                  <a:lnTo>
                    <a:pt x="3810" y="317373"/>
                  </a:lnTo>
                  <a:lnTo>
                    <a:pt x="3810" y="309753"/>
                  </a:lnTo>
                  <a:close/>
                </a:path>
                <a:path w="471170" h="398779">
                  <a:moveTo>
                    <a:pt x="471170" y="309753"/>
                  </a:moveTo>
                  <a:lnTo>
                    <a:pt x="467360" y="309753"/>
                  </a:lnTo>
                  <a:lnTo>
                    <a:pt x="467360" y="317373"/>
                  </a:lnTo>
                  <a:lnTo>
                    <a:pt x="471170" y="317373"/>
                  </a:lnTo>
                  <a:lnTo>
                    <a:pt x="471170" y="309753"/>
                  </a:lnTo>
                  <a:close/>
                </a:path>
                <a:path w="471170" h="398779">
                  <a:moveTo>
                    <a:pt x="471170" y="317373"/>
                  </a:moveTo>
                  <a:lnTo>
                    <a:pt x="467360" y="317373"/>
                  </a:lnTo>
                  <a:lnTo>
                    <a:pt x="467360" y="323723"/>
                  </a:lnTo>
                  <a:lnTo>
                    <a:pt x="468630" y="323723"/>
                  </a:lnTo>
                  <a:lnTo>
                    <a:pt x="468630" y="322453"/>
                  </a:lnTo>
                  <a:lnTo>
                    <a:pt x="469900" y="322453"/>
                  </a:lnTo>
                  <a:lnTo>
                    <a:pt x="469900" y="321183"/>
                  </a:lnTo>
                  <a:lnTo>
                    <a:pt x="471170" y="321183"/>
                  </a:lnTo>
                  <a:lnTo>
                    <a:pt x="471170" y="317373"/>
                  </a:lnTo>
                  <a:close/>
                </a:path>
                <a:path w="471170" h="398779">
                  <a:moveTo>
                    <a:pt x="3810" y="317373"/>
                  </a:moveTo>
                  <a:lnTo>
                    <a:pt x="0" y="317373"/>
                  </a:lnTo>
                  <a:lnTo>
                    <a:pt x="0" y="318643"/>
                  </a:lnTo>
                  <a:lnTo>
                    <a:pt x="1269" y="318643"/>
                  </a:lnTo>
                  <a:lnTo>
                    <a:pt x="1269" y="321183"/>
                  </a:lnTo>
                  <a:lnTo>
                    <a:pt x="2539" y="321183"/>
                  </a:lnTo>
                  <a:lnTo>
                    <a:pt x="2539" y="322453"/>
                  </a:lnTo>
                  <a:lnTo>
                    <a:pt x="3810" y="322453"/>
                  </a:lnTo>
                  <a:lnTo>
                    <a:pt x="3810" y="317373"/>
                  </a:lnTo>
                  <a:close/>
                </a:path>
                <a:path w="471170" h="398779">
                  <a:moveTo>
                    <a:pt x="386080" y="397383"/>
                  </a:moveTo>
                  <a:lnTo>
                    <a:pt x="88900" y="397383"/>
                  </a:lnTo>
                  <a:lnTo>
                    <a:pt x="88900" y="398653"/>
                  </a:lnTo>
                  <a:lnTo>
                    <a:pt x="386080" y="398653"/>
                  </a:lnTo>
                  <a:lnTo>
                    <a:pt x="386080" y="397383"/>
                  </a:lnTo>
                  <a:close/>
                </a:path>
                <a:path w="471170" h="398779">
                  <a:moveTo>
                    <a:pt x="388620" y="396113"/>
                  </a:moveTo>
                  <a:lnTo>
                    <a:pt x="86360" y="396113"/>
                  </a:lnTo>
                  <a:lnTo>
                    <a:pt x="86360" y="397383"/>
                  </a:lnTo>
                  <a:lnTo>
                    <a:pt x="388620" y="397383"/>
                  </a:lnTo>
                  <a:lnTo>
                    <a:pt x="388620" y="396113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816859" y="3391027"/>
              <a:ext cx="463550" cy="392430"/>
            </a:xfrm>
            <a:custGeom>
              <a:avLst/>
              <a:gdLst/>
              <a:ahLst/>
              <a:cxnLst/>
              <a:rect l="l" t="t" r="r" b="b"/>
              <a:pathLst>
                <a:path w="463550" h="392429">
                  <a:moveTo>
                    <a:pt x="2539" y="80010"/>
                  </a:moveTo>
                  <a:lnTo>
                    <a:pt x="0" y="80010"/>
                  </a:lnTo>
                  <a:lnTo>
                    <a:pt x="0" y="81153"/>
                  </a:lnTo>
                  <a:lnTo>
                    <a:pt x="2539" y="81153"/>
                  </a:lnTo>
                  <a:lnTo>
                    <a:pt x="2539" y="80010"/>
                  </a:lnTo>
                  <a:close/>
                </a:path>
                <a:path w="463550" h="392429">
                  <a:moveTo>
                    <a:pt x="463550" y="80010"/>
                  </a:moveTo>
                  <a:lnTo>
                    <a:pt x="461010" y="80010"/>
                  </a:lnTo>
                  <a:lnTo>
                    <a:pt x="461010" y="81153"/>
                  </a:lnTo>
                  <a:lnTo>
                    <a:pt x="463550" y="81153"/>
                  </a:lnTo>
                  <a:lnTo>
                    <a:pt x="463550" y="80010"/>
                  </a:lnTo>
                  <a:close/>
                </a:path>
                <a:path w="463550" h="392429">
                  <a:moveTo>
                    <a:pt x="1269" y="73533"/>
                  </a:moveTo>
                  <a:lnTo>
                    <a:pt x="0" y="73533"/>
                  </a:lnTo>
                  <a:lnTo>
                    <a:pt x="0" y="79883"/>
                  </a:lnTo>
                  <a:lnTo>
                    <a:pt x="2539" y="79883"/>
                  </a:lnTo>
                  <a:lnTo>
                    <a:pt x="2539" y="73787"/>
                  </a:lnTo>
                  <a:lnTo>
                    <a:pt x="1269" y="73787"/>
                  </a:lnTo>
                  <a:lnTo>
                    <a:pt x="1269" y="73533"/>
                  </a:lnTo>
                  <a:close/>
                </a:path>
                <a:path w="463550" h="392429">
                  <a:moveTo>
                    <a:pt x="463550" y="73787"/>
                  </a:moveTo>
                  <a:lnTo>
                    <a:pt x="461010" y="73787"/>
                  </a:lnTo>
                  <a:lnTo>
                    <a:pt x="461010" y="79883"/>
                  </a:lnTo>
                  <a:lnTo>
                    <a:pt x="463550" y="79883"/>
                  </a:lnTo>
                  <a:lnTo>
                    <a:pt x="463550" y="73787"/>
                  </a:lnTo>
                  <a:close/>
                </a:path>
                <a:path w="463550" h="392429">
                  <a:moveTo>
                    <a:pt x="2539" y="71247"/>
                  </a:moveTo>
                  <a:lnTo>
                    <a:pt x="1269" y="71247"/>
                  </a:lnTo>
                  <a:lnTo>
                    <a:pt x="1269" y="73533"/>
                  </a:lnTo>
                  <a:lnTo>
                    <a:pt x="2539" y="73533"/>
                  </a:lnTo>
                  <a:lnTo>
                    <a:pt x="2539" y="71247"/>
                  </a:lnTo>
                  <a:close/>
                </a:path>
                <a:path w="463550" h="392429">
                  <a:moveTo>
                    <a:pt x="462279" y="69977"/>
                  </a:moveTo>
                  <a:lnTo>
                    <a:pt x="461010" y="69977"/>
                  </a:lnTo>
                  <a:lnTo>
                    <a:pt x="461010" y="73533"/>
                  </a:lnTo>
                  <a:lnTo>
                    <a:pt x="463550" y="73533"/>
                  </a:lnTo>
                  <a:lnTo>
                    <a:pt x="463550" y="71247"/>
                  </a:lnTo>
                  <a:lnTo>
                    <a:pt x="462279" y="71247"/>
                  </a:lnTo>
                  <a:lnTo>
                    <a:pt x="462279" y="69977"/>
                  </a:lnTo>
                  <a:close/>
                </a:path>
                <a:path w="463550" h="392429">
                  <a:moveTo>
                    <a:pt x="77469" y="3683"/>
                  </a:moveTo>
                  <a:lnTo>
                    <a:pt x="74929" y="3683"/>
                  </a:lnTo>
                  <a:lnTo>
                    <a:pt x="77469" y="3810"/>
                  </a:lnTo>
                  <a:close/>
                </a:path>
                <a:path w="463550" h="392429">
                  <a:moveTo>
                    <a:pt x="387350" y="2667"/>
                  </a:moveTo>
                  <a:lnTo>
                    <a:pt x="77469" y="2667"/>
                  </a:lnTo>
                  <a:lnTo>
                    <a:pt x="77469" y="3683"/>
                  </a:lnTo>
                  <a:lnTo>
                    <a:pt x="387350" y="3683"/>
                  </a:lnTo>
                  <a:lnTo>
                    <a:pt x="387350" y="2667"/>
                  </a:lnTo>
                  <a:close/>
                </a:path>
                <a:path w="463550" h="392429">
                  <a:moveTo>
                    <a:pt x="81279" y="1270"/>
                  </a:moveTo>
                  <a:lnTo>
                    <a:pt x="80009" y="1270"/>
                  </a:lnTo>
                  <a:lnTo>
                    <a:pt x="80009" y="2667"/>
                  </a:lnTo>
                  <a:lnTo>
                    <a:pt x="386079" y="2667"/>
                  </a:lnTo>
                  <a:lnTo>
                    <a:pt x="386079" y="1397"/>
                  </a:lnTo>
                  <a:lnTo>
                    <a:pt x="81279" y="1397"/>
                  </a:lnTo>
                  <a:close/>
                </a:path>
                <a:path w="463550" h="392429">
                  <a:moveTo>
                    <a:pt x="386079" y="1270"/>
                  </a:moveTo>
                  <a:lnTo>
                    <a:pt x="383539" y="1270"/>
                  </a:lnTo>
                  <a:lnTo>
                    <a:pt x="386079" y="1397"/>
                  </a:lnTo>
                  <a:close/>
                </a:path>
                <a:path w="463550" h="392429">
                  <a:moveTo>
                    <a:pt x="383539" y="127"/>
                  </a:moveTo>
                  <a:lnTo>
                    <a:pt x="81279" y="127"/>
                  </a:lnTo>
                  <a:lnTo>
                    <a:pt x="81279" y="1270"/>
                  </a:lnTo>
                  <a:lnTo>
                    <a:pt x="383539" y="1270"/>
                  </a:lnTo>
                  <a:lnTo>
                    <a:pt x="383539" y="127"/>
                  </a:lnTo>
                  <a:close/>
                </a:path>
                <a:path w="463550" h="392429">
                  <a:moveTo>
                    <a:pt x="381000" y="0"/>
                  </a:moveTo>
                  <a:lnTo>
                    <a:pt x="83819" y="0"/>
                  </a:lnTo>
                  <a:lnTo>
                    <a:pt x="83819" y="127"/>
                  </a:lnTo>
                  <a:lnTo>
                    <a:pt x="381000" y="127"/>
                  </a:lnTo>
                  <a:lnTo>
                    <a:pt x="381000" y="0"/>
                  </a:lnTo>
                  <a:close/>
                </a:path>
                <a:path w="463550" h="392429">
                  <a:moveTo>
                    <a:pt x="2539" y="81153"/>
                  </a:moveTo>
                  <a:lnTo>
                    <a:pt x="0" y="81153"/>
                  </a:lnTo>
                  <a:lnTo>
                    <a:pt x="0" y="87503"/>
                  </a:lnTo>
                  <a:lnTo>
                    <a:pt x="2539" y="87503"/>
                  </a:lnTo>
                  <a:lnTo>
                    <a:pt x="2539" y="81153"/>
                  </a:lnTo>
                  <a:close/>
                </a:path>
                <a:path w="463550" h="392429">
                  <a:moveTo>
                    <a:pt x="463550" y="81153"/>
                  </a:moveTo>
                  <a:lnTo>
                    <a:pt x="461010" y="81153"/>
                  </a:lnTo>
                  <a:lnTo>
                    <a:pt x="461010" y="87503"/>
                  </a:lnTo>
                  <a:lnTo>
                    <a:pt x="463550" y="87503"/>
                  </a:lnTo>
                  <a:lnTo>
                    <a:pt x="463550" y="81153"/>
                  </a:lnTo>
                  <a:close/>
                </a:path>
                <a:path w="463550" h="392429">
                  <a:moveTo>
                    <a:pt x="2539" y="87503"/>
                  </a:moveTo>
                  <a:lnTo>
                    <a:pt x="0" y="87503"/>
                  </a:lnTo>
                  <a:lnTo>
                    <a:pt x="0" y="106553"/>
                  </a:lnTo>
                  <a:lnTo>
                    <a:pt x="2539" y="106553"/>
                  </a:lnTo>
                  <a:lnTo>
                    <a:pt x="2539" y="87503"/>
                  </a:lnTo>
                  <a:close/>
                </a:path>
                <a:path w="463550" h="392429">
                  <a:moveTo>
                    <a:pt x="463550" y="87503"/>
                  </a:moveTo>
                  <a:lnTo>
                    <a:pt x="461010" y="87503"/>
                  </a:lnTo>
                  <a:lnTo>
                    <a:pt x="461010" y="106553"/>
                  </a:lnTo>
                  <a:lnTo>
                    <a:pt x="463550" y="106553"/>
                  </a:lnTo>
                  <a:lnTo>
                    <a:pt x="463550" y="87503"/>
                  </a:lnTo>
                  <a:close/>
                </a:path>
                <a:path w="463550" h="392429">
                  <a:moveTo>
                    <a:pt x="2539" y="106553"/>
                  </a:moveTo>
                  <a:lnTo>
                    <a:pt x="0" y="106553"/>
                  </a:lnTo>
                  <a:lnTo>
                    <a:pt x="0" y="112903"/>
                  </a:lnTo>
                  <a:lnTo>
                    <a:pt x="2539" y="112903"/>
                  </a:lnTo>
                  <a:lnTo>
                    <a:pt x="2539" y="106553"/>
                  </a:lnTo>
                  <a:close/>
                </a:path>
                <a:path w="463550" h="392429">
                  <a:moveTo>
                    <a:pt x="463550" y="106553"/>
                  </a:moveTo>
                  <a:lnTo>
                    <a:pt x="461010" y="106553"/>
                  </a:lnTo>
                  <a:lnTo>
                    <a:pt x="461010" y="112903"/>
                  </a:lnTo>
                  <a:lnTo>
                    <a:pt x="463550" y="112903"/>
                  </a:lnTo>
                  <a:lnTo>
                    <a:pt x="463550" y="106553"/>
                  </a:lnTo>
                  <a:close/>
                </a:path>
                <a:path w="463550" h="392429">
                  <a:moveTo>
                    <a:pt x="2539" y="112903"/>
                  </a:moveTo>
                  <a:lnTo>
                    <a:pt x="0" y="112903"/>
                  </a:lnTo>
                  <a:lnTo>
                    <a:pt x="0" y="157353"/>
                  </a:lnTo>
                  <a:lnTo>
                    <a:pt x="2539" y="157353"/>
                  </a:lnTo>
                  <a:lnTo>
                    <a:pt x="2539" y="112903"/>
                  </a:lnTo>
                  <a:close/>
                </a:path>
                <a:path w="463550" h="392429">
                  <a:moveTo>
                    <a:pt x="463550" y="112903"/>
                  </a:moveTo>
                  <a:lnTo>
                    <a:pt x="461010" y="112903"/>
                  </a:lnTo>
                  <a:lnTo>
                    <a:pt x="461010" y="157353"/>
                  </a:lnTo>
                  <a:lnTo>
                    <a:pt x="463550" y="157353"/>
                  </a:lnTo>
                  <a:lnTo>
                    <a:pt x="463550" y="112903"/>
                  </a:lnTo>
                  <a:close/>
                </a:path>
                <a:path w="463550" h="392429">
                  <a:moveTo>
                    <a:pt x="2539" y="157353"/>
                  </a:moveTo>
                  <a:lnTo>
                    <a:pt x="0" y="157353"/>
                  </a:lnTo>
                  <a:lnTo>
                    <a:pt x="0" y="229743"/>
                  </a:lnTo>
                  <a:lnTo>
                    <a:pt x="2539" y="229743"/>
                  </a:lnTo>
                  <a:lnTo>
                    <a:pt x="2539" y="157353"/>
                  </a:lnTo>
                  <a:close/>
                </a:path>
                <a:path w="463550" h="392429">
                  <a:moveTo>
                    <a:pt x="463550" y="157353"/>
                  </a:moveTo>
                  <a:lnTo>
                    <a:pt x="461010" y="157353"/>
                  </a:lnTo>
                  <a:lnTo>
                    <a:pt x="461010" y="229743"/>
                  </a:lnTo>
                  <a:lnTo>
                    <a:pt x="463550" y="229743"/>
                  </a:lnTo>
                  <a:lnTo>
                    <a:pt x="463550" y="157353"/>
                  </a:lnTo>
                  <a:close/>
                </a:path>
                <a:path w="463550" h="392429">
                  <a:moveTo>
                    <a:pt x="2539" y="229743"/>
                  </a:moveTo>
                  <a:lnTo>
                    <a:pt x="0" y="229743"/>
                  </a:lnTo>
                  <a:lnTo>
                    <a:pt x="0" y="250063"/>
                  </a:lnTo>
                  <a:lnTo>
                    <a:pt x="2539" y="250063"/>
                  </a:lnTo>
                  <a:lnTo>
                    <a:pt x="2539" y="229743"/>
                  </a:lnTo>
                  <a:close/>
                </a:path>
                <a:path w="463550" h="392429">
                  <a:moveTo>
                    <a:pt x="463550" y="229743"/>
                  </a:moveTo>
                  <a:lnTo>
                    <a:pt x="461010" y="229743"/>
                  </a:lnTo>
                  <a:lnTo>
                    <a:pt x="461010" y="250063"/>
                  </a:lnTo>
                  <a:lnTo>
                    <a:pt x="463550" y="250063"/>
                  </a:lnTo>
                  <a:lnTo>
                    <a:pt x="463550" y="229743"/>
                  </a:lnTo>
                  <a:close/>
                </a:path>
                <a:path w="463550" h="392429">
                  <a:moveTo>
                    <a:pt x="2539" y="250063"/>
                  </a:moveTo>
                  <a:lnTo>
                    <a:pt x="0" y="250063"/>
                  </a:lnTo>
                  <a:lnTo>
                    <a:pt x="0" y="256413"/>
                  </a:lnTo>
                  <a:lnTo>
                    <a:pt x="2539" y="256413"/>
                  </a:lnTo>
                  <a:lnTo>
                    <a:pt x="2539" y="250063"/>
                  </a:lnTo>
                  <a:close/>
                </a:path>
                <a:path w="463550" h="392429">
                  <a:moveTo>
                    <a:pt x="463550" y="250063"/>
                  </a:moveTo>
                  <a:lnTo>
                    <a:pt x="461010" y="250063"/>
                  </a:lnTo>
                  <a:lnTo>
                    <a:pt x="461010" y="256413"/>
                  </a:lnTo>
                  <a:lnTo>
                    <a:pt x="463550" y="256413"/>
                  </a:lnTo>
                  <a:lnTo>
                    <a:pt x="463550" y="250063"/>
                  </a:lnTo>
                  <a:close/>
                </a:path>
                <a:path w="463550" h="392429">
                  <a:moveTo>
                    <a:pt x="2539" y="256413"/>
                  </a:moveTo>
                  <a:lnTo>
                    <a:pt x="0" y="256413"/>
                  </a:lnTo>
                  <a:lnTo>
                    <a:pt x="0" y="269113"/>
                  </a:lnTo>
                  <a:lnTo>
                    <a:pt x="2539" y="269113"/>
                  </a:lnTo>
                  <a:lnTo>
                    <a:pt x="2539" y="256413"/>
                  </a:lnTo>
                  <a:close/>
                </a:path>
                <a:path w="463550" h="392429">
                  <a:moveTo>
                    <a:pt x="463550" y="256413"/>
                  </a:moveTo>
                  <a:lnTo>
                    <a:pt x="461010" y="256413"/>
                  </a:lnTo>
                  <a:lnTo>
                    <a:pt x="461010" y="269113"/>
                  </a:lnTo>
                  <a:lnTo>
                    <a:pt x="463550" y="269113"/>
                  </a:lnTo>
                  <a:lnTo>
                    <a:pt x="463550" y="256413"/>
                  </a:lnTo>
                  <a:close/>
                </a:path>
                <a:path w="463550" h="392429">
                  <a:moveTo>
                    <a:pt x="2539" y="269113"/>
                  </a:moveTo>
                  <a:lnTo>
                    <a:pt x="0" y="269113"/>
                  </a:lnTo>
                  <a:lnTo>
                    <a:pt x="0" y="275463"/>
                  </a:lnTo>
                  <a:lnTo>
                    <a:pt x="2539" y="275463"/>
                  </a:lnTo>
                  <a:lnTo>
                    <a:pt x="2539" y="269113"/>
                  </a:lnTo>
                  <a:close/>
                </a:path>
                <a:path w="463550" h="392429">
                  <a:moveTo>
                    <a:pt x="463550" y="269113"/>
                  </a:moveTo>
                  <a:lnTo>
                    <a:pt x="461010" y="269113"/>
                  </a:lnTo>
                  <a:lnTo>
                    <a:pt x="461010" y="275463"/>
                  </a:lnTo>
                  <a:lnTo>
                    <a:pt x="463550" y="275463"/>
                  </a:lnTo>
                  <a:lnTo>
                    <a:pt x="463550" y="269113"/>
                  </a:lnTo>
                  <a:close/>
                </a:path>
                <a:path w="463550" h="392429">
                  <a:moveTo>
                    <a:pt x="2539" y="275463"/>
                  </a:moveTo>
                  <a:lnTo>
                    <a:pt x="0" y="275463"/>
                  </a:lnTo>
                  <a:lnTo>
                    <a:pt x="0" y="286893"/>
                  </a:lnTo>
                  <a:lnTo>
                    <a:pt x="2539" y="286893"/>
                  </a:lnTo>
                  <a:lnTo>
                    <a:pt x="2539" y="275463"/>
                  </a:lnTo>
                  <a:close/>
                </a:path>
                <a:path w="463550" h="392429">
                  <a:moveTo>
                    <a:pt x="463550" y="275463"/>
                  </a:moveTo>
                  <a:lnTo>
                    <a:pt x="461010" y="275463"/>
                  </a:lnTo>
                  <a:lnTo>
                    <a:pt x="461010" y="286893"/>
                  </a:lnTo>
                  <a:lnTo>
                    <a:pt x="463550" y="286893"/>
                  </a:lnTo>
                  <a:lnTo>
                    <a:pt x="463550" y="275463"/>
                  </a:lnTo>
                  <a:close/>
                </a:path>
                <a:path w="463550" h="392429">
                  <a:moveTo>
                    <a:pt x="2539" y="286893"/>
                  </a:moveTo>
                  <a:lnTo>
                    <a:pt x="0" y="286893"/>
                  </a:lnTo>
                  <a:lnTo>
                    <a:pt x="0" y="294513"/>
                  </a:lnTo>
                  <a:lnTo>
                    <a:pt x="2539" y="294513"/>
                  </a:lnTo>
                  <a:lnTo>
                    <a:pt x="2539" y="286893"/>
                  </a:lnTo>
                  <a:close/>
                </a:path>
                <a:path w="463550" h="392429">
                  <a:moveTo>
                    <a:pt x="463550" y="286893"/>
                  </a:moveTo>
                  <a:lnTo>
                    <a:pt x="461010" y="286893"/>
                  </a:lnTo>
                  <a:lnTo>
                    <a:pt x="461010" y="294513"/>
                  </a:lnTo>
                  <a:lnTo>
                    <a:pt x="463550" y="294513"/>
                  </a:lnTo>
                  <a:lnTo>
                    <a:pt x="463550" y="286893"/>
                  </a:lnTo>
                  <a:close/>
                </a:path>
                <a:path w="463550" h="392429">
                  <a:moveTo>
                    <a:pt x="2539" y="294513"/>
                  </a:moveTo>
                  <a:lnTo>
                    <a:pt x="0" y="294513"/>
                  </a:lnTo>
                  <a:lnTo>
                    <a:pt x="0" y="300863"/>
                  </a:lnTo>
                  <a:lnTo>
                    <a:pt x="2539" y="300863"/>
                  </a:lnTo>
                  <a:lnTo>
                    <a:pt x="2539" y="294513"/>
                  </a:lnTo>
                  <a:close/>
                </a:path>
                <a:path w="463550" h="392429">
                  <a:moveTo>
                    <a:pt x="463550" y="294513"/>
                  </a:moveTo>
                  <a:lnTo>
                    <a:pt x="461010" y="294513"/>
                  </a:lnTo>
                  <a:lnTo>
                    <a:pt x="461010" y="300863"/>
                  </a:lnTo>
                  <a:lnTo>
                    <a:pt x="463550" y="300863"/>
                  </a:lnTo>
                  <a:lnTo>
                    <a:pt x="463550" y="294513"/>
                  </a:lnTo>
                  <a:close/>
                </a:path>
                <a:path w="463550" h="392429">
                  <a:moveTo>
                    <a:pt x="2539" y="300863"/>
                  </a:moveTo>
                  <a:lnTo>
                    <a:pt x="0" y="300863"/>
                  </a:lnTo>
                  <a:lnTo>
                    <a:pt x="0" y="305943"/>
                  </a:lnTo>
                  <a:lnTo>
                    <a:pt x="2539" y="305943"/>
                  </a:lnTo>
                  <a:lnTo>
                    <a:pt x="2539" y="300863"/>
                  </a:lnTo>
                  <a:close/>
                </a:path>
                <a:path w="463550" h="392429">
                  <a:moveTo>
                    <a:pt x="463550" y="300863"/>
                  </a:moveTo>
                  <a:lnTo>
                    <a:pt x="461010" y="300863"/>
                  </a:lnTo>
                  <a:lnTo>
                    <a:pt x="461010" y="305943"/>
                  </a:lnTo>
                  <a:lnTo>
                    <a:pt x="463550" y="305943"/>
                  </a:lnTo>
                  <a:lnTo>
                    <a:pt x="463550" y="300863"/>
                  </a:lnTo>
                  <a:close/>
                </a:path>
                <a:path w="463550" h="392429">
                  <a:moveTo>
                    <a:pt x="2539" y="305943"/>
                  </a:moveTo>
                  <a:lnTo>
                    <a:pt x="0" y="305943"/>
                  </a:lnTo>
                  <a:lnTo>
                    <a:pt x="0" y="313563"/>
                  </a:lnTo>
                  <a:lnTo>
                    <a:pt x="2539" y="313563"/>
                  </a:lnTo>
                  <a:lnTo>
                    <a:pt x="2539" y="305943"/>
                  </a:lnTo>
                  <a:close/>
                </a:path>
                <a:path w="463550" h="392429">
                  <a:moveTo>
                    <a:pt x="463550" y="305943"/>
                  </a:moveTo>
                  <a:lnTo>
                    <a:pt x="461010" y="305943"/>
                  </a:lnTo>
                  <a:lnTo>
                    <a:pt x="461010" y="313563"/>
                  </a:lnTo>
                  <a:lnTo>
                    <a:pt x="463550" y="313563"/>
                  </a:lnTo>
                  <a:lnTo>
                    <a:pt x="463550" y="305943"/>
                  </a:lnTo>
                  <a:close/>
                </a:path>
                <a:path w="463550" h="392429">
                  <a:moveTo>
                    <a:pt x="2539" y="313563"/>
                  </a:moveTo>
                  <a:lnTo>
                    <a:pt x="0" y="313563"/>
                  </a:lnTo>
                  <a:lnTo>
                    <a:pt x="0" y="319913"/>
                  </a:lnTo>
                  <a:lnTo>
                    <a:pt x="2539" y="319913"/>
                  </a:lnTo>
                  <a:lnTo>
                    <a:pt x="2539" y="313563"/>
                  </a:lnTo>
                  <a:close/>
                </a:path>
                <a:path w="463550" h="392429">
                  <a:moveTo>
                    <a:pt x="463550" y="313563"/>
                  </a:moveTo>
                  <a:lnTo>
                    <a:pt x="461010" y="313563"/>
                  </a:lnTo>
                  <a:lnTo>
                    <a:pt x="461010" y="319913"/>
                  </a:lnTo>
                  <a:lnTo>
                    <a:pt x="463550" y="319913"/>
                  </a:lnTo>
                  <a:lnTo>
                    <a:pt x="463550" y="313563"/>
                  </a:lnTo>
                  <a:close/>
                </a:path>
                <a:path w="463550" h="392429">
                  <a:moveTo>
                    <a:pt x="463550" y="319913"/>
                  </a:moveTo>
                  <a:lnTo>
                    <a:pt x="461010" y="319913"/>
                  </a:lnTo>
                  <a:lnTo>
                    <a:pt x="461010" y="323723"/>
                  </a:lnTo>
                  <a:lnTo>
                    <a:pt x="462279" y="323723"/>
                  </a:lnTo>
                  <a:lnTo>
                    <a:pt x="462279" y="322453"/>
                  </a:lnTo>
                  <a:lnTo>
                    <a:pt x="463550" y="322453"/>
                  </a:lnTo>
                  <a:lnTo>
                    <a:pt x="463550" y="319913"/>
                  </a:lnTo>
                  <a:close/>
                </a:path>
                <a:path w="463550" h="392429">
                  <a:moveTo>
                    <a:pt x="2539" y="319913"/>
                  </a:moveTo>
                  <a:lnTo>
                    <a:pt x="1269" y="319913"/>
                  </a:lnTo>
                  <a:lnTo>
                    <a:pt x="1269" y="322453"/>
                  </a:lnTo>
                  <a:lnTo>
                    <a:pt x="2539" y="322453"/>
                  </a:lnTo>
                  <a:lnTo>
                    <a:pt x="2539" y="319913"/>
                  </a:lnTo>
                  <a:close/>
                </a:path>
                <a:path w="463550" h="392429">
                  <a:moveTo>
                    <a:pt x="391160" y="388493"/>
                  </a:moveTo>
                  <a:lnTo>
                    <a:pt x="76200" y="388493"/>
                  </a:lnTo>
                  <a:lnTo>
                    <a:pt x="76200" y="389763"/>
                  </a:lnTo>
                  <a:lnTo>
                    <a:pt x="391160" y="389763"/>
                  </a:lnTo>
                  <a:lnTo>
                    <a:pt x="391160" y="388493"/>
                  </a:lnTo>
                  <a:close/>
                </a:path>
                <a:path w="463550" h="392429">
                  <a:moveTo>
                    <a:pt x="386079" y="391033"/>
                  </a:moveTo>
                  <a:lnTo>
                    <a:pt x="80009" y="391033"/>
                  </a:lnTo>
                  <a:lnTo>
                    <a:pt x="80009" y="392303"/>
                  </a:lnTo>
                  <a:lnTo>
                    <a:pt x="386079" y="392303"/>
                  </a:lnTo>
                  <a:lnTo>
                    <a:pt x="386079" y="391033"/>
                  </a:lnTo>
                  <a:close/>
                </a:path>
                <a:path w="463550" h="392429">
                  <a:moveTo>
                    <a:pt x="388619" y="389763"/>
                  </a:moveTo>
                  <a:lnTo>
                    <a:pt x="78739" y="389763"/>
                  </a:lnTo>
                  <a:lnTo>
                    <a:pt x="78739" y="391033"/>
                  </a:lnTo>
                  <a:lnTo>
                    <a:pt x="388619" y="391033"/>
                  </a:lnTo>
                  <a:lnTo>
                    <a:pt x="388619" y="389763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819399" y="339471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70" h="384810">
                  <a:moveTo>
                    <a:pt x="3810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76327"/>
                  </a:lnTo>
                  <a:close/>
                </a:path>
                <a:path w="458470" h="384810">
                  <a:moveTo>
                    <a:pt x="458470" y="76327"/>
                  </a:moveTo>
                  <a:lnTo>
                    <a:pt x="454660" y="76327"/>
                  </a:lnTo>
                  <a:lnTo>
                    <a:pt x="454660" y="77470"/>
                  </a:lnTo>
                  <a:lnTo>
                    <a:pt x="458470" y="77470"/>
                  </a:lnTo>
                  <a:lnTo>
                    <a:pt x="458470" y="76327"/>
                  </a:lnTo>
                  <a:close/>
                </a:path>
                <a:path w="458470" h="384810">
                  <a:moveTo>
                    <a:pt x="3810" y="69977"/>
                  </a:moveTo>
                  <a:lnTo>
                    <a:pt x="0" y="69977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9977"/>
                  </a:lnTo>
                  <a:close/>
                </a:path>
                <a:path w="458470" h="384810">
                  <a:moveTo>
                    <a:pt x="458470" y="69977"/>
                  </a:moveTo>
                  <a:lnTo>
                    <a:pt x="454660" y="69977"/>
                  </a:lnTo>
                  <a:lnTo>
                    <a:pt x="454660" y="76200"/>
                  </a:lnTo>
                  <a:lnTo>
                    <a:pt x="458470" y="76200"/>
                  </a:lnTo>
                  <a:lnTo>
                    <a:pt x="458470" y="69977"/>
                  </a:lnTo>
                  <a:close/>
                </a:path>
                <a:path w="458470" h="384810">
                  <a:moveTo>
                    <a:pt x="3810" y="62484"/>
                  </a:moveTo>
                  <a:lnTo>
                    <a:pt x="2539" y="62484"/>
                  </a:lnTo>
                  <a:lnTo>
                    <a:pt x="2539" y="64897"/>
                  </a:lnTo>
                  <a:lnTo>
                    <a:pt x="1269" y="64897"/>
                  </a:lnTo>
                  <a:lnTo>
                    <a:pt x="1269" y="66294"/>
                  </a:lnTo>
                  <a:lnTo>
                    <a:pt x="0" y="66294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2484"/>
                  </a:lnTo>
                  <a:close/>
                </a:path>
                <a:path w="458470" h="384810">
                  <a:moveTo>
                    <a:pt x="455930" y="61087"/>
                  </a:moveTo>
                  <a:lnTo>
                    <a:pt x="454660" y="61087"/>
                  </a:lnTo>
                  <a:lnTo>
                    <a:pt x="454660" y="69850"/>
                  </a:lnTo>
                  <a:lnTo>
                    <a:pt x="458470" y="69850"/>
                  </a:lnTo>
                  <a:lnTo>
                    <a:pt x="458470" y="64897"/>
                  </a:lnTo>
                  <a:lnTo>
                    <a:pt x="457200" y="64897"/>
                  </a:lnTo>
                  <a:lnTo>
                    <a:pt x="457200" y="62484"/>
                  </a:lnTo>
                  <a:lnTo>
                    <a:pt x="455930" y="62484"/>
                  </a:lnTo>
                  <a:lnTo>
                    <a:pt x="455930" y="61087"/>
                  </a:lnTo>
                  <a:close/>
                </a:path>
                <a:path w="458470" h="384810">
                  <a:moveTo>
                    <a:pt x="391160" y="2794"/>
                  </a:moveTo>
                  <a:lnTo>
                    <a:pt x="68580" y="2794"/>
                  </a:lnTo>
                  <a:lnTo>
                    <a:pt x="68580" y="3937"/>
                  </a:lnTo>
                  <a:lnTo>
                    <a:pt x="391160" y="3937"/>
                  </a:lnTo>
                  <a:lnTo>
                    <a:pt x="391160" y="2794"/>
                  </a:lnTo>
                  <a:close/>
                </a:path>
                <a:path w="458470" h="384810">
                  <a:moveTo>
                    <a:pt x="388619" y="1397"/>
                  </a:moveTo>
                  <a:lnTo>
                    <a:pt x="71119" y="1397"/>
                  </a:lnTo>
                  <a:lnTo>
                    <a:pt x="71119" y="2794"/>
                  </a:lnTo>
                  <a:lnTo>
                    <a:pt x="388619" y="2794"/>
                  </a:lnTo>
                  <a:lnTo>
                    <a:pt x="388619" y="1397"/>
                  </a:lnTo>
                  <a:close/>
                </a:path>
                <a:path w="458470" h="384810">
                  <a:moveTo>
                    <a:pt x="74930" y="126"/>
                  </a:moveTo>
                  <a:lnTo>
                    <a:pt x="72389" y="126"/>
                  </a:lnTo>
                  <a:lnTo>
                    <a:pt x="72389" y="1397"/>
                  </a:lnTo>
                  <a:lnTo>
                    <a:pt x="387350" y="1397"/>
                  </a:lnTo>
                  <a:lnTo>
                    <a:pt x="387350" y="253"/>
                  </a:lnTo>
                  <a:lnTo>
                    <a:pt x="74930" y="253"/>
                  </a:lnTo>
                  <a:close/>
                </a:path>
                <a:path w="458470" h="384810">
                  <a:moveTo>
                    <a:pt x="387350" y="0"/>
                  </a:moveTo>
                  <a:lnTo>
                    <a:pt x="384810" y="0"/>
                  </a:lnTo>
                  <a:lnTo>
                    <a:pt x="384810" y="253"/>
                  </a:lnTo>
                  <a:lnTo>
                    <a:pt x="387350" y="253"/>
                  </a:lnTo>
                  <a:lnTo>
                    <a:pt x="387350" y="0"/>
                  </a:lnTo>
                  <a:close/>
                </a:path>
                <a:path w="458470" h="384810">
                  <a:moveTo>
                    <a:pt x="381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77470"/>
                  </a:lnTo>
                  <a:close/>
                </a:path>
                <a:path w="458470" h="384810">
                  <a:moveTo>
                    <a:pt x="458470" y="77470"/>
                  </a:moveTo>
                  <a:lnTo>
                    <a:pt x="454660" y="77470"/>
                  </a:lnTo>
                  <a:lnTo>
                    <a:pt x="454660" y="83820"/>
                  </a:lnTo>
                  <a:lnTo>
                    <a:pt x="458470" y="83820"/>
                  </a:lnTo>
                  <a:lnTo>
                    <a:pt x="458470" y="77470"/>
                  </a:lnTo>
                  <a:close/>
                </a:path>
                <a:path w="458470" h="384810">
                  <a:moveTo>
                    <a:pt x="3810" y="83820"/>
                  </a:moveTo>
                  <a:lnTo>
                    <a:pt x="0" y="8382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83820"/>
                  </a:lnTo>
                  <a:close/>
                </a:path>
                <a:path w="458470" h="384810">
                  <a:moveTo>
                    <a:pt x="458470" y="83820"/>
                  </a:moveTo>
                  <a:lnTo>
                    <a:pt x="454660" y="83820"/>
                  </a:lnTo>
                  <a:lnTo>
                    <a:pt x="454660" y="102870"/>
                  </a:lnTo>
                  <a:lnTo>
                    <a:pt x="458470" y="102870"/>
                  </a:lnTo>
                  <a:lnTo>
                    <a:pt x="458470" y="83820"/>
                  </a:lnTo>
                  <a:close/>
                </a:path>
                <a:path w="458470" h="384810">
                  <a:moveTo>
                    <a:pt x="381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3810" y="109220"/>
                  </a:lnTo>
                  <a:lnTo>
                    <a:pt x="3810" y="102870"/>
                  </a:lnTo>
                  <a:close/>
                </a:path>
                <a:path w="458470" h="384810">
                  <a:moveTo>
                    <a:pt x="458470" y="102870"/>
                  </a:moveTo>
                  <a:lnTo>
                    <a:pt x="454660" y="102870"/>
                  </a:lnTo>
                  <a:lnTo>
                    <a:pt x="454660" y="109220"/>
                  </a:lnTo>
                  <a:lnTo>
                    <a:pt x="458470" y="109220"/>
                  </a:lnTo>
                  <a:lnTo>
                    <a:pt x="458470" y="102870"/>
                  </a:lnTo>
                  <a:close/>
                </a:path>
                <a:path w="458470" h="384810">
                  <a:moveTo>
                    <a:pt x="3810" y="109220"/>
                  </a:moveTo>
                  <a:lnTo>
                    <a:pt x="0" y="109220"/>
                  </a:lnTo>
                  <a:lnTo>
                    <a:pt x="0" y="153670"/>
                  </a:lnTo>
                  <a:lnTo>
                    <a:pt x="3810" y="153670"/>
                  </a:lnTo>
                  <a:lnTo>
                    <a:pt x="3810" y="109220"/>
                  </a:lnTo>
                  <a:close/>
                </a:path>
                <a:path w="458470" h="384810">
                  <a:moveTo>
                    <a:pt x="458470" y="109220"/>
                  </a:moveTo>
                  <a:lnTo>
                    <a:pt x="454660" y="109220"/>
                  </a:lnTo>
                  <a:lnTo>
                    <a:pt x="454660" y="153670"/>
                  </a:lnTo>
                  <a:lnTo>
                    <a:pt x="458470" y="153670"/>
                  </a:lnTo>
                  <a:lnTo>
                    <a:pt x="458470" y="109220"/>
                  </a:lnTo>
                  <a:close/>
                </a:path>
                <a:path w="458470" h="384810">
                  <a:moveTo>
                    <a:pt x="3810" y="153670"/>
                  </a:moveTo>
                  <a:lnTo>
                    <a:pt x="0" y="15367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153670"/>
                  </a:lnTo>
                  <a:close/>
                </a:path>
                <a:path w="458470" h="384810">
                  <a:moveTo>
                    <a:pt x="458470" y="153670"/>
                  </a:moveTo>
                  <a:lnTo>
                    <a:pt x="454660" y="153670"/>
                  </a:lnTo>
                  <a:lnTo>
                    <a:pt x="454660" y="226060"/>
                  </a:lnTo>
                  <a:lnTo>
                    <a:pt x="458470" y="226060"/>
                  </a:lnTo>
                  <a:lnTo>
                    <a:pt x="458470" y="153670"/>
                  </a:lnTo>
                  <a:close/>
                </a:path>
                <a:path w="458470" h="384810">
                  <a:moveTo>
                    <a:pt x="3810" y="226060"/>
                  </a:moveTo>
                  <a:lnTo>
                    <a:pt x="0" y="22606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26060"/>
                  </a:lnTo>
                  <a:close/>
                </a:path>
                <a:path w="458470" h="384810">
                  <a:moveTo>
                    <a:pt x="458470" y="226060"/>
                  </a:moveTo>
                  <a:lnTo>
                    <a:pt x="454660" y="226060"/>
                  </a:lnTo>
                  <a:lnTo>
                    <a:pt x="454660" y="246380"/>
                  </a:lnTo>
                  <a:lnTo>
                    <a:pt x="458470" y="246380"/>
                  </a:lnTo>
                  <a:lnTo>
                    <a:pt x="458470" y="226060"/>
                  </a:lnTo>
                  <a:close/>
                </a:path>
                <a:path w="458470" h="384810">
                  <a:moveTo>
                    <a:pt x="3810" y="246380"/>
                  </a:moveTo>
                  <a:lnTo>
                    <a:pt x="0" y="24638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46380"/>
                  </a:lnTo>
                  <a:close/>
                </a:path>
                <a:path w="458470" h="384810">
                  <a:moveTo>
                    <a:pt x="458470" y="246380"/>
                  </a:moveTo>
                  <a:lnTo>
                    <a:pt x="454660" y="246380"/>
                  </a:lnTo>
                  <a:lnTo>
                    <a:pt x="454660" y="252730"/>
                  </a:lnTo>
                  <a:lnTo>
                    <a:pt x="458470" y="252730"/>
                  </a:lnTo>
                  <a:lnTo>
                    <a:pt x="458470" y="246380"/>
                  </a:lnTo>
                  <a:close/>
                </a:path>
                <a:path w="458470" h="384810">
                  <a:moveTo>
                    <a:pt x="3810" y="252730"/>
                  </a:moveTo>
                  <a:lnTo>
                    <a:pt x="0" y="25273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2730"/>
                  </a:lnTo>
                  <a:close/>
                </a:path>
                <a:path w="458470" h="384810">
                  <a:moveTo>
                    <a:pt x="458470" y="252730"/>
                  </a:moveTo>
                  <a:lnTo>
                    <a:pt x="454660" y="252730"/>
                  </a:lnTo>
                  <a:lnTo>
                    <a:pt x="454660" y="265430"/>
                  </a:lnTo>
                  <a:lnTo>
                    <a:pt x="458470" y="265430"/>
                  </a:lnTo>
                  <a:lnTo>
                    <a:pt x="458470" y="252730"/>
                  </a:lnTo>
                  <a:close/>
                </a:path>
                <a:path w="458470" h="384810">
                  <a:moveTo>
                    <a:pt x="3810" y="265430"/>
                  </a:moveTo>
                  <a:lnTo>
                    <a:pt x="0" y="26543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5430"/>
                  </a:lnTo>
                  <a:close/>
                </a:path>
                <a:path w="458470" h="384810">
                  <a:moveTo>
                    <a:pt x="458470" y="265430"/>
                  </a:moveTo>
                  <a:lnTo>
                    <a:pt x="454660" y="265430"/>
                  </a:lnTo>
                  <a:lnTo>
                    <a:pt x="454660" y="271780"/>
                  </a:lnTo>
                  <a:lnTo>
                    <a:pt x="458470" y="271780"/>
                  </a:lnTo>
                  <a:lnTo>
                    <a:pt x="458470" y="265430"/>
                  </a:lnTo>
                  <a:close/>
                </a:path>
                <a:path w="458470" h="384810">
                  <a:moveTo>
                    <a:pt x="3810" y="271780"/>
                  </a:moveTo>
                  <a:lnTo>
                    <a:pt x="0" y="27178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1780"/>
                  </a:lnTo>
                  <a:close/>
                </a:path>
                <a:path w="458470" h="384810">
                  <a:moveTo>
                    <a:pt x="458470" y="271780"/>
                  </a:moveTo>
                  <a:lnTo>
                    <a:pt x="454660" y="271780"/>
                  </a:lnTo>
                  <a:lnTo>
                    <a:pt x="454660" y="283210"/>
                  </a:lnTo>
                  <a:lnTo>
                    <a:pt x="458470" y="283210"/>
                  </a:lnTo>
                  <a:lnTo>
                    <a:pt x="458470" y="271780"/>
                  </a:lnTo>
                  <a:close/>
                </a:path>
                <a:path w="458470" h="384810">
                  <a:moveTo>
                    <a:pt x="3810" y="283210"/>
                  </a:moveTo>
                  <a:lnTo>
                    <a:pt x="0" y="28321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3210"/>
                  </a:lnTo>
                  <a:close/>
                </a:path>
                <a:path w="458470" h="384810">
                  <a:moveTo>
                    <a:pt x="458470" y="283210"/>
                  </a:moveTo>
                  <a:lnTo>
                    <a:pt x="454660" y="283210"/>
                  </a:lnTo>
                  <a:lnTo>
                    <a:pt x="454660" y="290830"/>
                  </a:lnTo>
                  <a:lnTo>
                    <a:pt x="458470" y="290830"/>
                  </a:lnTo>
                  <a:lnTo>
                    <a:pt x="458470" y="283210"/>
                  </a:lnTo>
                  <a:close/>
                </a:path>
                <a:path w="458470" h="384810">
                  <a:moveTo>
                    <a:pt x="3810" y="290830"/>
                  </a:moveTo>
                  <a:lnTo>
                    <a:pt x="0" y="29083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0830"/>
                  </a:lnTo>
                  <a:close/>
                </a:path>
                <a:path w="458470" h="384810">
                  <a:moveTo>
                    <a:pt x="458470" y="290830"/>
                  </a:moveTo>
                  <a:lnTo>
                    <a:pt x="454660" y="290830"/>
                  </a:lnTo>
                  <a:lnTo>
                    <a:pt x="454660" y="297180"/>
                  </a:lnTo>
                  <a:lnTo>
                    <a:pt x="458470" y="297180"/>
                  </a:lnTo>
                  <a:lnTo>
                    <a:pt x="458470" y="290830"/>
                  </a:lnTo>
                  <a:close/>
                </a:path>
                <a:path w="458470" h="384810">
                  <a:moveTo>
                    <a:pt x="3810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7180"/>
                  </a:lnTo>
                  <a:close/>
                </a:path>
                <a:path w="458470" h="384810">
                  <a:moveTo>
                    <a:pt x="458470" y="297180"/>
                  </a:moveTo>
                  <a:lnTo>
                    <a:pt x="454660" y="297180"/>
                  </a:lnTo>
                  <a:lnTo>
                    <a:pt x="454660" y="302260"/>
                  </a:lnTo>
                  <a:lnTo>
                    <a:pt x="458470" y="302260"/>
                  </a:lnTo>
                  <a:lnTo>
                    <a:pt x="458470" y="297180"/>
                  </a:lnTo>
                  <a:close/>
                </a:path>
                <a:path w="458470" h="384810">
                  <a:moveTo>
                    <a:pt x="3810" y="302260"/>
                  </a:moveTo>
                  <a:lnTo>
                    <a:pt x="0" y="30226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2260"/>
                  </a:lnTo>
                  <a:close/>
                </a:path>
                <a:path w="458470" h="384810">
                  <a:moveTo>
                    <a:pt x="458470" y="302260"/>
                  </a:moveTo>
                  <a:lnTo>
                    <a:pt x="454660" y="302260"/>
                  </a:lnTo>
                  <a:lnTo>
                    <a:pt x="454660" y="309880"/>
                  </a:lnTo>
                  <a:lnTo>
                    <a:pt x="458470" y="309880"/>
                  </a:lnTo>
                  <a:lnTo>
                    <a:pt x="458470" y="302260"/>
                  </a:lnTo>
                  <a:close/>
                </a:path>
                <a:path w="458470" h="384810">
                  <a:moveTo>
                    <a:pt x="3810" y="309880"/>
                  </a:moveTo>
                  <a:lnTo>
                    <a:pt x="0" y="309880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09880"/>
                  </a:lnTo>
                  <a:close/>
                </a:path>
                <a:path w="458470" h="384810">
                  <a:moveTo>
                    <a:pt x="458470" y="309880"/>
                  </a:moveTo>
                  <a:lnTo>
                    <a:pt x="454660" y="309880"/>
                  </a:lnTo>
                  <a:lnTo>
                    <a:pt x="454660" y="316230"/>
                  </a:lnTo>
                  <a:lnTo>
                    <a:pt x="458470" y="316230"/>
                  </a:lnTo>
                  <a:lnTo>
                    <a:pt x="458470" y="309880"/>
                  </a:lnTo>
                  <a:close/>
                </a:path>
                <a:path w="458470" h="384810">
                  <a:moveTo>
                    <a:pt x="381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1310"/>
                  </a:lnTo>
                  <a:lnTo>
                    <a:pt x="3810" y="321310"/>
                  </a:lnTo>
                  <a:lnTo>
                    <a:pt x="3810" y="316230"/>
                  </a:lnTo>
                  <a:close/>
                </a:path>
                <a:path w="458470" h="384810">
                  <a:moveTo>
                    <a:pt x="458470" y="316230"/>
                  </a:moveTo>
                  <a:lnTo>
                    <a:pt x="454660" y="316230"/>
                  </a:lnTo>
                  <a:lnTo>
                    <a:pt x="454660" y="321310"/>
                  </a:lnTo>
                  <a:lnTo>
                    <a:pt x="458470" y="321310"/>
                  </a:lnTo>
                  <a:lnTo>
                    <a:pt x="458470" y="316230"/>
                  </a:lnTo>
                  <a:close/>
                </a:path>
                <a:path w="458470" h="384810">
                  <a:moveTo>
                    <a:pt x="457200" y="321310"/>
                  </a:moveTo>
                  <a:lnTo>
                    <a:pt x="454660" y="321310"/>
                  </a:lnTo>
                  <a:lnTo>
                    <a:pt x="454660" y="325120"/>
                  </a:lnTo>
                  <a:lnTo>
                    <a:pt x="455930" y="325120"/>
                  </a:lnTo>
                  <a:lnTo>
                    <a:pt x="455930" y="323850"/>
                  </a:lnTo>
                  <a:lnTo>
                    <a:pt x="457200" y="323850"/>
                  </a:lnTo>
                  <a:lnTo>
                    <a:pt x="457200" y="321310"/>
                  </a:lnTo>
                  <a:close/>
                </a:path>
                <a:path w="458470" h="384810">
                  <a:moveTo>
                    <a:pt x="3810" y="321310"/>
                  </a:moveTo>
                  <a:lnTo>
                    <a:pt x="2539" y="321310"/>
                  </a:lnTo>
                  <a:lnTo>
                    <a:pt x="2539" y="323850"/>
                  </a:lnTo>
                  <a:lnTo>
                    <a:pt x="3810" y="323850"/>
                  </a:lnTo>
                  <a:lnTo>
                    <a:pt x="3810" y="321310"/>
                  </a:lnTo>
                  <a:close/>
                </a:path>
                <a:path w="458470" h="384810">
                  <a:moveTo>
                    <a:pt x="389889" y="383540"/>
                  </a:moveTo>
                  <a:lnTo>
                    <a:pt x="71119" y="383540"/>
                  </a:lnTo>
                  <a:lnTo>
                    <a:pt x="71119" y="384810"/>
                  </a:lnTo>
                  <a:lnTo>
                    <a:pt x="389889" y="384810"/>
                  </a:lnTo>
                  <a:lnTo>
                    <a:pt x="389889" y="383540"/>
                  </a:lnTo>
                  <a:close/>
                </a:path>
                <a:path w="458470" h="384810">
                  <a:moveTo>
                    <a:pt x="392430" y="382270"/>
                  </a:moveTo>
                  <a:lnTo>
                    <a:pt x="69850" y="382270"/>
                  </a:lnTo>
                  <a:lnTo>
                    <a:pt x="69850" y="383540"/>
                  </a:lnTo>
                  <a:lnTo>
                    <a:pt x="392430" y="383540"/>
                  </a:lnTo>
                  <a:lnTo>
                    <a:pt x="392430" y="382270"/>
                  </a:lnTo>
                  <a:close/>
                </a:path>
                <a:path w="458470" h="384810">
                  <a:moveTo>
                    <a:pt x="393700" y="381000"/>
                  </a:moveTo>
                  <a:lnTo>
                    <a:pt x="67310" y="381000"/>
                  </a:lnTo>
                  <a:lnTo>
                    <a:pt x="67310" y="382270"/>
                  </a:lnTo>
                  <a:lnTo>
                    <a:pt x="393700" y="382270"/>
                  </a:lnTo>
                  <a:lnTo>
                    <a:pt x="393700" y="381000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823209" y="3398647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09" y="72390"/>
                  </a:moveTo>
                  <a:lnTo>
                    <a:pt x="0" y="72390"/>
                  </a:lnTo>
                  <a:lnTo>
                    <a:pt x="0" y="73533"/>
                  </a:lnTo>
                  <a:lnTo>
                    <a:pt x="3809" y="73533"/>
                  </a:lnTo>
                  <a:lnTo>
                    <a:pt x="3809" y="72390"/>
                  </a:lnTo>
                  <a:close/>
                </a:path>
                <a:path w="450850" h="377189">
                  <a:moveTo>
                    <a:pt x="450850" y="72390"/>
                  </a:moveTo>
                  <a:lnTo>
                    <a:pt x="447039" y="72390"/>
                  </a:lnTo>
                  <a:lnTo>
                    <a:pt x="447039" y="73533"/>
                  </a:lnTo>
                  <a:lnTo>
                    <a:pt x="450850" y="73533"/>
                  </a:lnTo>
                  <a:lnTo>
                    <a:pt x="450850" y="72390"/>
                  </a:lnTo>
                  <a:close/>
                </a:path>
                <a:path w="450850" h="377189">
                  <a:moveTo>
                    <a:pt x="3809" y="66040"/>
                  </a:moveTo>
                  <a:lnTo>
                    <a:pt x="0" y="66040"/>
                  </a:lnTo>
                  <a:lnTo>
                    <a:pt x="0" y="72262"/>
                  </a:lnTo>
                  <a:lnTo>
                    <a:pt x="3809" y="72262"/>
                  </a:lnTo>
                  <a:lnTo>
                    <a:pt x="3809" y="66040"/>
                  </a:lnTo>
                  <a:close/>
                </a:path>
                <a:path w="450850" h="377189">
                  <a:moveTo>
                    <a:pt x="450850" y="66040"/>
                  </a:moveTo>
                  <a:lnTo>
                    <a:pt x="447039" y="66040"/>
                  </a:lnTo>
                  <a:lnTo>
                    <a:pt x="447039" y="72262"/>
                  </a:lnTo>
                  <a:lnTo>
                    <a:pt x="450850" y="72262"/>
                  </a:lnTo>
                  <a:lnTo>
                    <a:pt x="450850" y="66040"/>
                  </a:lnTo>
                  <a:close/>
                </a:path>
                <a:path w="450850" h="377189">
                  <a:moveTo>
                    <a:pt x="1269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7276"/>
                  </a:lnTo>
                  <a:lnTo>
                    <a:pt x="1269" y="57276"/>
                  </a:lnTo>
                  <a:close/>
                </a:path>
                <a:path w="450850" h="377189">
                  <a:moveTo>
                    <a:pt x="450850" y="57276"/>
                  </a:moveTo>
                  <a:lnTo>
                    <a:pt x="447039" y="57276"/>
                  </a:lnTo>
                  <a:lnTo>
                    <a:pt x="447039" y="65912"/>
                  </a:lnTo>
                  <a:lnTo>
                    <a:pt x="450850" y="65912"/>
                  </a:lnTo>
                  <a:lnTo>
                    <a:pt x="450850" y="57276"/>
                  </a:lnTo>
                  <a:close/>
                </a:path>
                <a:path w="450850" h="377189">
                  <a:moveTo>
                    <a:pt x="3809" y="53466"/>
                  </a:moveTo>
                  <a:lnTo>
                    <a:pt x="2539" y="53466"/>
                  </a:lnTo>
                  <a:lnTo>
                    <a:pt x="2539" y="56007"/>
                  </a:lnTo>
                  <a:lnTo>
                    <a:pt x="1269" y="56007"/>
                  </a:lnTo>
                  <a:lnTo>
                    <a:pt x="1269" y="57150"/>
                  </a:lnTo>
                  <a:lnTo>
                    <a:pt x="3809" y="57150"/>
                  </a:lnTo>
                  <a:lnTo>
                    <a:pt x="3809" y="53466"/>
                  </a:lnTo>
                  <a:close/>
                </a:path>
                <a:path w="450850" h="377189">
                  <a:moveTo>
                    <a:pt x="448310" y="52197"/>
                  </a:moveTo>
                  <a:lnTo>
                    <a:pt x="447039" y="52197"/>
                  </a:lnTo>
                  <a:lnTo>
                    <a:pt x="447039" y="57150"/>
                  </a:lnTo>
                  <a:lnTo>
                    <a:pt x="450850" y="57150"/>
                  </a:lnTo>
                  <a:lnTo>
                    <a:pt x="450850" y="56007"/>
                  </a:lnTo>
                  <a:lnTo>
                    <a:pt x="449579" y="56007"/>
                  </a:lnTo>
                  <a:lnTo>
                    <a:pt x="449579" y="53466"/>
                  </a:lnTo>
                  <a:lnTo>
                    <a:pt x="448310" y="53466"/>
                  </a:lnTo>
                  <a:lnTo>
                    <a:pt x="448310" y="52197"/>
                  </a:lnTo>
                  <a:close/>
                </a:path>
                <a:path w="450850" h="377189">
                  <a:moveTo>
                    <a:pt x="59689" y="2412"/>
                  </a:moveTo>
                  <a:lnTo>
                    <a:pt x="58419" y="2412"/>
                  </a:lnTo>
                  <a:lnTo>
                    <a:pt x="59689" y="2539"/>
                  </a:lnTo>
                  <a:close/>
                </a:path>
                <a:path w="450850" h="377189">
                  <a:moveTo>
                    <a:pt x="391159" y="1397"/>
                  </a:moveTo>
                  <a:lnTo>
                    <a:pt x="59689" y="1397"/>
                  </a:lnTo>
                  <a:lnTo>
                    <a:pt x="59689" y="2412"/>
                  </a:lnTo>
                  <a:lnTo>
                    <a:pt x="391159" y="2412"/>
                  </a:lnTo>
                  <a:lnTo>
                    <a:pt x="391159" y="1397"/>
                  </a:lnTo>
                  <a:close/>
                </a:path>
                <a:path w="450850" h="377189">
                  <a:moveTo>
                    <a:pt x="64769" y="0"/>
                  </a:moveTo>
                  <a:lnTo>
                    <a:pt x="62229" y="0"/>
                  </a:lnTo>
                  <a:lnTo>
                    <a:pt x="62229" y="1397"/>
                  </a:lnTo>
                  <a:lnTo>
                    <a:pt x="389889" y="1397"/>
                  </a:lnTo>
                  <a:lnTo>
                    <a:pt x="389889" y="126"/>
                  </a:lnTo>
                  <a:lnTo>
                    <a:pt x="64769" y="126"/>
                  </a:lnTo>
                  <a:close/>
                </a:path>
                <a:path w="450850" h="377189">
                  <a:moveTo>
                    <a:pt x="389889" y="0"/>
                  </a:moveTo>
                  <a:lnTo>
                    <a:pt x="387350" y="0"/>
                  </a:lnTo>
                  <a:lnTo>
                    <a:pt x="389889" y="126"/>
                  </a:lnTo>
                  <a:close/>
                </a:path>
                <a:path w="450850" h="377189">
                  <a:moveTo>
                    <a:pt x="3809" y="73533"/>
                  </a:moveTo>
                  <a:lnTo>
                    <a:pt x="0" y="73533"/>
                  </a:lnTo>
                  <a:lnTo>
                    <a:pt x="0" y="79883"/>
                  </a:lnTo>
                  <a:lnTo>
                    <a:pt x="3809" y="79883"/>
                  </a:lnTo>
                  <a:lnTo>
                    <a:pt x="3809" y="73533"/>
                  </a:lnTo>
                  <a:close/>
                </a:path>
                <a:path w="450850" h="377189">
                  <a:moveTo>
                    <a:pt x="450850" y="73533"/>
                  </a:moveTo>
                  <a:lnTo>
                    <a:pt x="447039" y="73533"/>
                  </a:lnTo>
                  <a:lnTo>
                    <a:pt x="447039" y="79883"/>
                  </a:lnTo>
                  <a:lnTo>
                    <a:pt x="450850" y="79883"/>
                  </a:lnTo>
                  <a:lnTo>
                    <a:pt x="450850" y="73533"/>
                  </a:lnTo>
                  <a:close/>
                </a:path>
                <a:path w="450850" h="377189">
                  <a:moveTo>
                    <a:pt x="3809" y="79883"/>
                  </a:moveTo>
                  <a:lnTo>
                    <a:pt x="0" y="79883"/>
                  </a:lnTo>
                  <a:lnTo>
                    <a:pt x="0" y="98933"/>
                  </a:lnTo>
                  <a:lnTo>
                    <a:pt x="3809" y="98933"/>
                  </a:lnTo>
                  <a:lnTo>
                    <a:pt x="3809" y="79883"/>
                  </a:lnTo>
                  <a:close/>
                </a:path>
                <a:path w="450850" h="377189">
                  <a:moveTo>
                    <a:pt x="450850" y="79883"/>
                  </a:moveTo>
                  <a:lnTo>
                    <a:pt x="447039" y="79883"/>
                  </a:lnTo>
                  <a:lnTo>
                    <a:pt x="447039" y="98933"/>
                  </a:lnTo>
                  <a:lnTo>
                    <a:pt x="450850" y="98933"/>
                  </a:lnTo>
                  <a:lnTo>
                    <a:pt x="450850" y="79883"/>
                  </a:lnTo>
                  <a:close/>
                </a:path>
                <a:path w="450850" h="377189">
                  <a:moveTo>
                    <a:pt x="3809" y="98933"/>
                  </a:moveTo>
                  <a:lnTo>
                    <a:pt x="0" y="98933"/>
                  </a:lnTo>
                  <a:lnTo>
                    <a:pt x="0" y="105283"/>
                  </a:lnTo>
                  <a:lnTo>
                    <a:pt x="3809" y="105283"/>
                  </a:lnTo>
                  <a:lnTo>
                    <a:pt x="3809" y="98933"/>
                  </a:lnTo>
                  <a:close/>
                </a:path>
                <a:path w="450850" h="377189">
                  <a:moveTo>
                    <a:pt x="450850" y="98933"/>
                  </a:moveTo>
                  <a:lnTo>
                    <a:pt x="447039" y="98933"/>
                  </a:lnTo>
                  <a:lnTo>
                    <a:pt x="447039" y="105283"/>
                  </a:lnTo>
                  <a:lnTo>
                    <a:pt x="450850" y="105283"/>
                  </a:lnTo>
                  <a:lnTo>
                    <a:pt x="450850" y="98933"/>
                  </a:lnTo>
                  <a:close/>
                </a:path>
                <a:path w="450850" h="377189">
                  <a:moveTo>
                    <a:pt x="3809" y="105283"/>
                  </a:moveTo>
                  <a:lnTo>
                    <a:pt x="0" y="105283"/>
                  </a:lnTo>
                  <a:lnTo>
                    <a:pt x="0" y="149733"/>
                  </a:lnTo>
                  <a:lnTo>
                    <a:pt x="3809" y="149733"/>
                  </a:lnTo>
                  <a:lnTo>
                    <a:pt x="3809" y="105283"/>
                  </a:lnTo>
                  <a:close/>
                </a:path>
                <a:path w="450850" h="377189">
                  <a:moveTo>
                    <a:pt x="450850" y="105283"/>
                  </a:moveTo>
                  <a:lnTo>
                    <a:pt x="447039" y="105283"/>
                  </a:lnTo>
                  <a:lnTo>
                    <a:pt x="447039" y="149733"/>
                  </a:lnTo>
                  <a:lnTo>
                    <a:pt x="450850" y="149733"/>
                  </a:lnTo>
                  <a:lnTo>
                    <a:pt x="450850" y="105283"/>
                  </a:lnTo>
                  <a:close/>
                </a:path>
                <a:path w="450850" h="377189">
                  <a:moveTo>
                    <a:pt x="3809" y="149733"/>
                  </a:moveTo>
                  <a:lnTo>
                    <a:pt x="0" y="149733"/>
                  </a:lnTo>
                  <a:lnTo>
                    <a:pt x="0" y="222123"/>
                  </a:lnTo>
                  <a:lnTo>
                    <a:pt x="3809" y="222123"/>
                  </a:lnTo>
                  <a:lnTo>
                    <a:pt x="3809" y="149733"/>
                  </a:lnTo>
                  <a:close/>
                </a:path>
                <a:path w="450850" h="377189">
                  <a:moveTo>
                    <a:pt x="450850" y="149733"/>
                  </a:moveTo>
                  <a:lnTo>
                    <a:pt x="447039" y="149733"/>
                  </a:lnTo>
                  <a:lnTo>
                    <a:pt x="447039" y="222123"/>
                  </a:lnTo>
                  <a:lnTo>
                    <a:pt x="450850" y="222123"/>
                  </a:lnTo>
                  <a:lnTo>
                    <a:pt x="450850" y="149733"/>
                  </a:lnTo>
                  <a:close/>
                </a:path>
                <a:path w="450850" h="377189">
                  <a:moveTo>
                    <a:pt x="3809" y="222123"/>
                  </a:moveTo>
                  <a:lnTo>
                    <a:pt x="0" y="222123"/>
                  </a:lnTo>
                  <a:lnTo>
                    <a:pt x="0" y="242443"/>
                  </a:lnTo>
                  <a:lnTo>
                    <a:pt x="3809" y="242443"/>
                  </a:lnTo>
                  <a:lnTo>
                    <a:pt x="3809" y="222123"/>
                  </a:lnTo>
                  <a:close/>
                </a:path>
                <a:path w="450850" h="377189">
                  <a:moveTo>
                    <a:pt x="450850" y="222123"/>
                  </a:moveTo>
                  <a:lnTo>
                    <a:pt x="447039" y="222123"/>
                  </a:lnTo>
                  <a:lnTo>
                    <a:pt x="447039" y="242443"/>
                  </a:lnTo>
                  <a:lnTo>
                    <a:pt x="450850" y="242443"/>
                  </a:lnTo>
                  <a:lnTo>
                    <a:pt x="450850" y="222123"/>
                  </a:lnTo>
                  <a:close/>
                </a:path>
                <a:path w="450850" h="377189">
                  <a:moveTo>
                    <a:pt x="3809" y="242443"/>
                  </a:moveTo>
                  <a:lnTo>
                    <a:pt x="0" y="242443"/>
                  </a:lnTo>
                  <a:lnTo>
                    <a:pt x="0" y="248793"/>
                  </a:lnTo>
                  <a:lnTo>
                    <a:pt x="3809" y="248793"/>
                  </a:lnTo>
                  <a:lnTo>
                    <a:pt x="3809" y="242443"/>
                  </a:lnTo>
                  <a:close/>
                </a:path>
                <a:path w="450850" h="377189">
                  <a:moveTo>
                    <a:pt x="450850" y="242443"/>
                  </a:moveTo>
                  <a:lnTo>
                    <a:pt x="447039" y="242443"/>
                  </a:lnTo>
                  <a:lnTo>
                    <a:pt x="447039" y="248793"/>
                  </a:lnTo>
                  <a:lnTo>
                    <a:pt x="450850" y="248793"/>
                  </a:lnTo>
                  <a:lnTo>
                    <a:pt x="450850" y="242443"/>
                  </a:lnTo>
                  <a:close/>
                </a:path>
                <a:path w="450850" h="377189">
                  <a:moveTo>
                    <a:pt x="3809" y="248793"/>
                  </a:moveTo>
                  <a:lnTo>
                    <a:pt x="0" y="248793"/>
                  </a:lnTo>
                  <a:lnTo>
                    <a:pt x="0" y="261493"/>
                  </a:lnTo>
                  <a:lnTo>
                    <a:pt x="3809" y="261493"/>
                  </a:lnTo>
                  <a:lnTo>
                    <a:pt x="3809" y="248793"/>
                  </a:lnTo>
                  <a:close/>
                </a:path>
                <a:path w="450850" h="377189">
                  <a:moveTo>
                    <a:pt x="450850" y="248793"/>
                  </a:moveTo>
                  <a:lnTo>
                    <a:pt x="447039" y="248793"/>
                  </a:lnTo>
                  <a:lnTo>
                    <a:pt x="447039" y="261493"/>
                  </a:lnTo>
                  <a:lnTo>
                    <a:pt x="450850" y="261493"/>
                  </a:lnTo>
                  <a:lnTo>
                    <a:pt x="450850" y="248793"/>
                  </a:lnTo>
                  <a:close/>
                </a:path>
                <a:path w="450850" h="377189">
                  <a:moveTo>
                    <a:pt x="3809" y="261493"/>
                  </a:moveTo>
                  <a:lnTo>
                    <a:pt x="0" y="261493"/>
                  </a:lnTo>
                  <a:lnTo>
                    <a:pt x="0" y="267843"/>
                  </a:lnTo>
                  <a:lnTo>
                    <a:pt x="3809" y="267843"/>
                  </a:lnTo>
                  <a:lnTo>
                    <a:pt x="3809" y="261493"/>
                  </a:lnTo>
                  <a:close/>
                </a:path>
                <a:path w="450850" h="377189">
                  <a:moveTo>
                    <a:pt x="450850" y="261493"/>
                  </a:moveTo>
                  <a:lnTo>
                    <a:pt x="447039" y="261493"/>
                  </a:lnTo>
                  <a:lnTo>
                    <a:pt x="447039" y="267843"/>
                  </a:lnTo>
                  <a:lnTo>
                    <a:pt x="450850" y="267843"/>
                  </a:lnTo>
                  <a:lnTo>
                    <a:pt x="450850" y="261493"/>
                  </a:lnTo>
                  <a:close/>
                </a:path>
                <a:path w="450850" h="377189">
                  <a:moveTo>
                    <a:pt x="3809" y="267843"/>
                  </a:moveTo>
                  <a:lnTo>
                    <a:pt x="0" y="26784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267843"/>
                  </a:lnTo>
                  <a:close/>
                </a:path>
                <a:path w="450850" h="377189">
                  <a:moveTo>
                    <a:pt x="450850" y="267843"/>
                  </a:moveTo>
                  <a:lnTo>
                    <a:pt x="447039" y="267843"/>
                  </a:lnTo>
                  <a:lnTo>
                    <a:pt x="447039" y="279273"/>
                  </a:lnTo>
                  <a:lnTo>
                    <a:pt x="450850" y="279273"/>
                  </a:lnTo>
                  <a:lnTo>
                    <a:pt x="450850" y="267843"/>
                  </a:lnTo>
                  <a:close/>
                </a:path>
                <a:path w="450850" h="377189">
                  <a:moveTo>
                    <a:pt x="3809" y="279273"/>
                  </a:moveTo>
                  <a:lnTo>
                    <a:pt x="0" y="279273"/>
                  </a:lnTo>
                  <a:lnTo>
                    <a:pt x="0" y="286893"/>
                  </a:lnTo>
                  <a:lnTo>
                    <a:pt x="3809" y="286893"/>
                  </a:lnTo>
                  <a:lnTo>
                    <a:pt x="3809" y="279273"/>
                  </a:lnTo>
                  <a:close/>
                </a:path>
                <a:path w="450850" h="377189">
                  <a:moveTo>
                    <a:pt x="450850" y="279273"/>
                  </a:moveTo>
                  <a:lnTo>
                    <a:pt x="447039" y="279273"/>
                  </a:lnTo>
                  <a:lnTo>
                    <a:pt x="447039" y="286893"/>
                  </a:lnTo>
                  <a:lnTo>
                    <a:pt x="450850" y="286893"/>
                  </a:lnTo>
                  <a:lnTo>
                    <a:pt x="450850" y="279273"/>
                  </a:lnTo>
                  <a:close/>
                </a:path>
                <a:path w="450850" h="377189">
                  <a:moveTo>
                    <a:pt x="3809" y="286893"/>
                  </a:moveTo>
                  <a:lnTo>
                    <a:pt x="0" y="286893"/>
                  </a:lnTo>
                  <a:lnTo>
                    <a:pt x="0" y="293243"/>
                  </a:lnTo>
                  <a:lnTo>
                    <a:pt x="3809" y="293243"/>
                  </a:lnTo>
                  <a:lnTo>
                    <a:pt x="3809" y="286893"/>
                  </a:lnTo>
                  <a:close/>
                </a:path>
                <a:path w="450850" h="377189">
                  <a:moveTo>
                    <a:pt x="450850" y="286893"/>
                  </a:moveTo>
                  <a:lnTo>
                    <a:pt x="447039" y="286893"/>
                  </a:lnTo>
                  <a:lnTo>
                    <a:pt x="447039" y="293243"/>
                  </a:lnTo>
                  <a:lnTo>
                    <a:pt x="450850" y="293243"/>
                  </a:lnTo>
                  <a:lnTo>
                    <a:pt x="450850" y="286893"/>
                  </a:lnTo>
                  <a:close/>
                </a:path>
                <a:path w="450850" h="377189">
                  <a:moveTo>
                    <a:pt x="3809" y="293243"/>
                  </a:moveTo>
                  <a:lnTo>
                    <a:pt x="0" y="293243"/>
                  </a:lnTo>
                  <a:lnTo>
                    <a:pt x="0" y="298323"/>
                  </a:lnTo>
                  <a:lnTo>
                    <a:pt x="3809" y="298323"/>
                  </a:lnTo>
                  <a:lnTo>
                    <a:pt x="3809" y="293243"/>
                  </a:lnTo>
                  <a:close/>
                </a:path>
                <a:path w="450850" h="377189">
                  <a:moveTo>
                    <a:pt x="450850" y="293243"/>
                  </a:moveTo>
                  <a:lnTo>
                    <a:pt x="447039" y="293243"/>
                  </a:lnTo>
                  <a:lnTo>
                    <a:pt x="447039" y="298323"/>
                  </a:lnTo>
                  <a:lnTo>
                    <a:pt x="450850" y="298323"/>
                  </a:lnTo>
                  <a:lnTo>
                    <a:pt x="450850" y="293243"/>
                  </a:lnTo>
                  <a:close/>
                </a:path>
                <a:path w="450850" h="377189">
                  <a:moveTo>
                    <a:pt x="3809" y="298323"/>
                  </a:moveTo>
                  <a:lnTo>
                    <a:pt x="0" y="298323"/>
                  </a:lnTo>
                  <a:lnTo>
                    <a:pt x="0" y="305943"/>
                  </a:lnTo>
                  <a:lnTo>
                    <a:pt x="3809" y="305943"/>
                  </a:lnTo>
                  <a:lnTo>
                    <a:pt x="3809" y="298323"/>
                  </a:lnTo>
                  <a:close/>
                </a:path>
                <a:path w="450850" h="377189">
                  <a:moveTo>
                    <a:pt x="450850" y="298323"/>
                  </a:moveTo>
                  <a:lnTo>
                    <a:pt x="447039" y="298323"/>
                  </a:lnTo>
                  <a:lnTo>
                    <a:pt x="447039" y="305943"/>
                  </a:lnTo>
                  <a:lnTo>
                    <a:pt x="450850" y="305943"/>
                  </a:lnTo>
                  <a:lnTo>
                    <a:pt x="450850" y="298323"/>
                  </a:lnTo>
                  <a:close/>
                </a:path>
                <a:path w="450850" h="377189">
                  <a:moveTo>
                    <a:pt x="3809" y="305943"/>
                  </a:moveTo>
                  <a:lnTo>
                    <a:pt x="0" y="305943"/>
                  </a:lnTo>
                  <a:lnTo>
                    <a:pt x="0" y="312293"/>
                  </a:lnTo>
                  <a:lnTo>
                    <a:pt x="3809" y="312293"/>
                  </a:lnTo>
                  <a:lnTo>
                    <a:pt x="3809" y="305943"/>
                  </a:lnTo>
                  <a:close/>
                </a:path>
                <a:path w="450850" h="377189">
                  <a:moveTo>
                    <a:pt x="450850" y="305943"/>
                  </a:moveTo>
                  <a:lnTo>
                    <a:pt x="447039" y="305943"/>
                  </a:lnTo>
                  <a:lnTo>
                    <a:pt x="447039" y="312293"/>
                  </a:lnTo>
                  <a:lnTo>
                    <a:pt x="450850" y="312293"/>
                  </a:lnTo>
                  <a:lnTo>
                    <a:pt x="450850" y="305943"/>
                  </a:lnTo>
                  <a:close/>
                </a:path>
                <a:path w="450850" h="377189">
                  <a:moveTo>
                    <a:pt x="3809" y="312293"/>
                  </a:moveTo>
                  <a:lnTo>
                    <a:pt x="0" y="312293"/>
                  </a:lnTo>
                  <a:lnTo>
                    <a:pt x="0" y="317373"/>
                  </a:lnTo>
                  <a:lnTo>
                    <a:pt x="3809" y="317373"/>
                  </a:lnTo>
                  <a:lnTo>
                    <a:pt x="3809" y="312293"/>
                  </a:lnTo>
                  <a:close/>
                </a:path>
                <a:path w="450850" h="377189">
                  <a:moveTo>
                    <a:pt x="450850" y="312293"/>
                  </a:moveTo>
                  <a:lnTo>
                    <a:pt x="447039" y="312293"/>
                  </a:lnTo>
                  <a:lnTo>
                    <a:pt x="447039" y="317373"/>
                  </a:lnTo>
                  <a:lnTo>
                    <a:pt x="450850" y="317373"/>
                  </a:lnTo>
                  <a:lnTo>
                    <a:pt x="450850" y="312293"/>
                  </a:lnTo>
                  <a:close/>
                </a:path>
                <a:path w="450850" h="377189">
                  <a:moveTo>
                    <a:pt x="3809" y="317373"/>
                  </a:moveTo>
                  <a:lnTo>
                    <a:pt x="0" y="317373"/>
                  </a:lnTo>
                  <a:lnTo>
                    <a:pt x="0" y="321183"/>
                  </a:lnTo>
                  <a:lnTo>
                    <a:pt x="1269" y="321183"/>
                  </a:lnTo>
                  <a:lnTo>
                    <a:pt x="1269" y="322453"/>
                  </a:lnTo>
                  <a:lnTo>
                    <a:pt x="2539" y="322453"/>
                  </a:lnTo>
                  <a:lnTo>
                    <a:pt x="2539" y="324993"/>
                  </a:lnTo>
                  <a:lnTo>
                    <a:pt x="3809" y="324993"/>
                  </a:lnTo>
                  <a:lnTo>
                    <a:pt x="3809" y="317373"/>
                  </a:lnTo>
                  <a:close/>
                </a:path>
                <a:path w="450850" h="377189">
                  <a:moveTo>
                    <a:pt x="450850" y="317373"/>
                  </a:moveTo>
                  <a:lnTo>
                    <a:pt x="447039" y="317373"/>
                  </a:lnTo>
                  <a:lnTo>
                    <a:pt x="447039" y="324993"/>
                  </a:lnTo>
                  <a:lnTo>
                    <a:pt x="449579" y="324993"/>
                  </a:lnTo>
                  <a:lnTo>
                    <a:pt x="449579" y="322453"/>
                  </a:lnTo>
                  <a:lnTo>
                    <a:pt x="450850" y="322453"/>
                  </a:lnTo>
                  <a:lnTo>
                    <a:pt x="450850" y="317373"/>
                  </a:lnTo>
                  <a:close/>
                </a:path>
                <a:path w="450850" h="377189">
                  <a:moveTo>
                    <a:pt x="448310" y="324993"/>
                  </a:moveTo>
                  <a:lnTo>
                    <a:pt x="447039" y="324993"/>
                  </a:lnTo>
                  <a:lnTo>
                    <a:pt x="447039" y="326263"/>
                  </a:lnTo>
                  <a:lnTo>
                    <a:pt x="448310" y="326263"/>
                  </a:lnTo>
                  <a:lnTo>
                    <a:pt x="448310" y="324993"/>
                  </a:lnTo>
                  <a:close/>
                </a:path>
                <a:path w="450850" h="377189">
                  <a:moveTo>
                    <a:pt x="394969" y="374523"/>
                  </a:moveTo>
                  <a:lnTo>
                    <a:pt x="58419" y="374523"/>
                  </a:lnTo>
                  <a:lnTo>
                    <a:pt x="58419" y="375793"/>
                  </a:lnTo>
                  <a:lnTo>
                    <a:pt x="394969" y="375793"/>
                  </a:lnTo>
                  <a:lnTo>
                    <a:pt x="394969" y="374523"/>
                  </a:lnTo>
                  <a:close/>
                </a:path>
                <a:path w="450850" h="377189">
                  <a:moveTo>
                    <a:pt x="396239" y="373253"/>
                  </a:moveTo>
                  <a:lnTo>
                    <a:pt x="57150" y="373253"/>
                  </a:lnTo>
                  <a:lnTo>
                    <a:pt x="57150" y="374523"/>
                  </a:lnTo>
                  <a:lnTo>
                    <a:pt x="396239" y="374523"/>
                  </a:lnTo>
                  <a:lnTo>
                    <a:pt x="396239" y="373253"/>
                  </a:lnTo>
                  <a:close/>
                </a:path>
                <a:path w="450850" h="377189">
                  <a:moveTo>
                    <a:pt x="392429" y="375793"/>
                  </a:moveTo>
                  <a:lnTo>
                    <a:pt x="60959" y="375793"/>
                  </a:lnTo>
                  <a:lnTo>
                    <a:pt x="60959" y="377063"/>
                  </a:lnTo>
                  <a:lnTo>
                    <a:pt x="392429" y="377063"/>
                  </a:lnTo>
                  <a:lnTo>
                    <a:pt x="392429" y="375793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827020" y="340106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29" h="370839">
                  <a:moveTo>
                    <a:pt x="3810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3810" y="71120"/>
                  </a:lnTo>
                  <a:lnTo>
                    <a:pt x="3810" y="69977"/>
                  </a:lnTo>
                  <a:close/>
                </a:path>
                <a:path w="443229" h="370839">
                  <a:moveTo>
                    <a:pt x="443230" y="69977"/>
                  </a:moveTo>
                  <a:lnTo>
                    <a:pt x="439419" y="69977"/>
                  </a:lnTo>
                  <a:lnTo>
                    <a:pt x="439419" y="71120"/>
                  </a:lnTo>
                  <a:lnTo>
                    <a:pt x="443230" y="71120"/>
                  </a:lnTo>
                  <a:lnTo>
                    <a:pt x="443230" y="69977"/>
                  </a:lnTo>
                  <a:close/>
                </a:path>
                <a:path w="443229" h="370839">
                  <a:moveTo>
                    <a:pt x="3810" y="63627"/>
                  </a:moveTo>
                  <a:lnTo>
                    <a:pt x="0" y="63627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627"/>
                  </a:lnTo>
                  <a:close/>
                </a:path>
                <a:path w="443229" h="370839">
                  <a:moveTo>
                    <a:pt x="443230" y="63627"/>
                  </a:moveTo>
                  <a:lnTo>
                    <a:pt x="439419" y="63627"/>
                  </a:lnTo>
                  <a:lnTo>
                    <a:pt x="439419" y="69850"/>
                  </a:lnTo>
                  <a:lnTo>
                    <a:pt x="443230" y="69850"/>
                  </a:lnTo>
                  <a:lnTo>
                    <a:pt x="443230" y="63627"/>
                  </a:lnTo>
                  <a:close/>
                </a:path>
                <a:path w="443229" h="370839">
                  <a:moveTo>
                    <a:pt x="3810" y="54737"/>
                  </a:moveTo>
                  <a:lnTo>
                    <a:pt x="0" y="54737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4737"/>
                  </a:lnTo>
                  <a:close/>
                </a:path>
                <a:path w="443229" h="370839">
                  <a:moveTo>
                    <a:pt x="443230" y="54737"/>
                  </a:moveTo>
                  <a:lnTo>
                    <a:pt x="439419" y="54737"/>
                  </a:lnTo>
                  <a:lnTo>
                    <a:pt x="439419" y="63500"/>
                  </a:lnTo>
                  <a:lnTo>
                    <a:pt x="443230" y="63500"/>
                  </a:lnTo>
                  <a:lnTo>
                    <a:pt x="443230" y="54737"/>
                  </a:lnTo>
                  <a:close/>
                </a:path>
                <a:path w="443229" h="370839">
                  <a:moveTo>
                    <a:pt x="2540" y="48260"/>
                  </a:moveTo>
                  <a:lnTo>
                    <a:pt x="1269" y="48260"/>
                  </a:lnTo>
                  <a:lnTo>
                    <a:pt x="1269" y="49784"/>
                  </a:lnTo>
                  <a:lnTo>
                    <a:pt x="0" y="49784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387"/>
                  </a:lnTo>
                  <a:lnTo>
                    <a:pt x="2540" y="48387"/>
                  </a:lnTo>
                  <a:close/>
                </a:path>
                <a:path w="443229" h="370839">
                  <a:moveTo>
                    <a:pt x="443230" y="48260"/>
                  </a:moveTo>
                  <a:lnTo>
                    <a:pt x="441960" y="48260"/>
                  </a:lnTo>
                  <a:lnTo>
                    <a:pt x="439419" y="48387"/>
                  </a:lnTo>
                  <a:lnTo>
                    <a:pt x="439419" y="54610"/>
                  </a:lnTo>
                  <a:lnTo>
                    <a:pt x="443230" y="54610"/>
                  </a:lnTo>
                  <a:lnTo>
                    <a:pt x="443230" y="48260"/>
                  </a:lnTo>
                  <a:close/>
                </a:path>
                <a:path w="443229" h="370839">
                  <a:moveTo>
                    <a:pt x="3810" y="47244"/>
                  </a:moveTo>
                  <a:lnTo>
                    <a:pt x="2540" y="47244"/>
                  </a:lnTo>
                  <a:lnTo>
                    <a:pt x="2540" y="48260"/>
                  </a:lnTo>
                  <a:lnTo>
                    <a:pt x="3810" y="48260"/>
                  </a:lnTo>
                  <a:lnTo>
                    <a:pt x="3810" y="47244"/>
                  </a:lnTo>
                  <a:close/>
                </a:path>
                <a:path w="443229" h="370839">
                  <a:moveTo>
                    <a:pt x="440690" y="44704"/>
                  </a:moveTo>
                  <a:lnTo>
                    <a:pt x="439419" y="44704"/>
                  </a:lnTo>
                  <a:lnTo>
                    <a:pt x="439419" y="48260"/>
                  </a:lnTo>
                  <a:lnTo>
                    <a:pt x="441960" y="48260"/>
                  </a:lnTo>
                  <a:lnTo>
                    <a:pt x="441960" y="47244"/>
                  </a:lnTo>
                  <a:lnTo>
                    <a:pt x="440690" y="47244"/>
                  </a:lnTo>
                  <a:lnTo>
                    <a:pt x="440690" y="44704"/>
                  </a:lnTo>
                  <a:close/>
                </a:path>
                <a:path w="443229" h="370839">
                  <a:moveTo>
                    <a:pt x="49530" y="3810"/>
                  </a:moveTo>
                  <a:lnTo>
                    <a:pt x="48260" y="3810"/>
                  </a:lnTo>
                  <a:lnTo>
                    <a:pt x="49530" y="3937"/>
                  </a:lnTo>
                  <a:close/>
                </a:path>
                <a:path w="443229" h="370839">
                  <a:moveTo>
                    <a:pt x="393700" y="2794"/>
                  </a:moveTo>
                  <a:lnTo>
                    <a:pt x="49530" y="2794"/>
                  </a:lnTo>
                  <a:lnTo>
                    <a:pt x="49530" y="3810"/>
                  </a:lnTo>
                  <a:lnTo>
                    <a:pt x="393700" y="3810"/>
                  </a:lnTo>
                  <a:lnTo>
                    <a:pt x="393700" y="2794"/>
                  </a:lnTo>
                  <a:close/>
                </a:path>
                <a:path w="443229" h="370839">
                  <a:moveTo>
                    <a:pt x="391159" y="1397"/>
                  </a:moveTo>
                  <a:lnTo>
                    <a:pt x="52069" y="1397"/>
                  </a:lnTo>
                  <a:lnTo>
                    <a:pt x="52069" y="2794"/>
                  </a:lnTo>
                  <a:lnTo>
                    <a:pt x="391159" y="2794"/>
                  </a:lnTo>
                  <a:lnTo>
                    <a:pt x="391159" y="1397"/>
                  </a:lnTo>
                  <a:close/>
                </a:path>
                <a:path w="443229" h="370839">
                  <a:moveTo>
                    <a:pt x="55880" y="126"/>
                  </a:moveTo>
                  <a:lnTo>
                    <a:pt x="54610" y="126"/>
                  </a:lnTo>
                  <a:lnTo>
                    <a:pt x="54610" y="1397"/>
                  </a:lnTo>
                  <a:lnTo>
                    <a:pt x="389890" y="1397"/>
                  </a:lnTo>
                  <a:lnTo>
                    <a:pt x="389890" y="254"/>
                  </a:lnTo>
                  <a:lnTo>
                    <a:pt x="55880" y="254"/>
                  </a:lnTo>
                  <a:lnTo>
                    <a:pt x="55880" y="126"/>
                  </a:lnTo>
                  <a:close/>
                </a:path>
                <a:path w="443229" h="370839">
                  <a:moveTo>
                    <a:pt x="389890" y="0"/>
                  </a:moveTo>
                  <a:lnTo>
                    <a:pt x="387350" y="0"/>
                  </a:lnTo>
                  <a:lnTo>
                    <a:pt x="387350" y="254"/>
                  </a:lnTo>
                  <a:lnTo>
                    <a:pt x="389890" y="254"/>
                  </a:lnTo>
                  <a:lnTo>
                    <a:pt x="389890" y="0"/>
                  </a:lnTo>
                  <a:close/>
                </a:path>
                <a:path w="443229" h="370839">
                  <a:moveTo>
                    <a:pt x="381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71120"/>
                  </a:lnTo>
                  <a:close/>
                </a:path>
                <a:path w="443229" h="370839">
                  <a:moveTo>
                    <a:pt x="443230" y="71120"/>
                  </a:moveTo>
                  <a:lnTo>
                    <a:pt x="439419" y="71120"/>
                  </a:lnTo>
                  <a:lnTo>
                    <a:pt x="439419" y="77470"/>
                  </a:lnTo>
                  <a:lnTo>
                    <a:pt x="443230" y="77470"/>
                  </a:lnTo>
                  <a:lnTo>
                    <a:pt x="443230" y="71120"/>
                  </a:lnTo>
                  <a:close/>
                </a:path>
                <a:path w="443229" h="370839">
                  <a:moveTo>
                    <a:pt x="3810" y="77470"/>
                  </a:moveTo>
                  <a:lnTo>
                    <a:pt x="0" y="77470"/>
                  </a:lnTo>
                  <a:lnTo>
                    <a:pt x="0" y="96520"/>
                  </a:lnTo>
                  <a:lnTo>
                    <a:pt x="3810" y="96520"/>
                  </a:lnTo>
                  <a:lnTo>
                    <a:pt x="3810" y="77470"/>
                  </a:lnTo>
                  <a:close/>
                </a:path>
                <a:path w="443229" h="370839">
                  <a:moveTo>
                    <a:pt x="443230" y="77470"/>
                  </a:moveTo>
                  <a:lnTo>
                    <a:pt x="439419" y="77470"/>
                  </a:lnTo>
                  <a:lnTo>
                    <a:pt x="439419" y="96520"/>
                  </a:lnTo>
                  <a:lnTo>
                    <a:pt x="443230" y="96520"/>
                  </a:lnTo>
                  <a:lnTo>
                    <a:pt x="443230" y="77470"/>
                  </a:lnTo>
                  <a:close/>
                </a:path>
                <a:path w="443229" h="370839">
                  <a:moveTo>
                    <a:pt x="381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96520"/>
                  </a:lnTo>
                  <a:close/>
                </a:path>
                <a:path w="443229" h="370839">
                  <a:moveTo>
                    <a:pt x="443230" y="96520"/>
                  </a:moveTo>
                  <a:lnTo>
                    <a:pt x="439419" y="96520"/>
                  </a:lnTo>
                  <a:lnTo>
                    <a:pt x="439419" y="102870"/>
                  </a:lnTo>
                  <a:lnTo>
                    <a:pt x="443230" y="102870"/>
                  </a:lnTo>
                  <a:lnTo>
                    <a:pt x="443230" y="96520"/>
                  </a:lnTo>
                  <a:close/>
                </a:path>
                <a:path w="443229" h="370839">
                  <a:moveTo>
                    <a:pt x="3810" y="102870"/>
                  </a:moveTo>
                  <a:lnTo>
                    <a:pt x="0" y="102870"/>
                  </a:lnTo>
                  <a:lnTo>
                    <a:pt x="0" y="147320"/>
                  </a:lnTo>
                  <a:lnTo>
                    <a:pt x="3810" y="147320"/>
                  </a:lnTo>
                  <a:lnTo>
                    <a:pt x="3810" y="102870"/>
                  </a:lnTo>
                  <a:close/>
                </a:path>
                <a:path w="443229" h="370839">
                  <a:moveTo>
                    <a:pt x="443230" y="102870"/>
                  </a:moveTo>
                  <a:lnTo>
                    <a:pt x="439419" y="102870"/>
                  </a:lnTo>
                  <a:lnTo>
                    <a:pt x="439419" y="147320"/>
                  </a:lnTo>
                  <a:lnTo>
                    <a:pt x="443230" y="147320"/>
                  </a:lnTo>
                  <a:lnTo>
                    <a:pt x="443230" y="102870"/>
                  </a:lnTo>
                  <a:close/>
                </a:path>
                <a:path w="443229" h="370839">
                  <a:moveTo>
                    <a:pt x="3810" y="147320"/>
                  </a:moveTo>
                  <a:lnTo>
                    <a:pt x="0" y="14732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147320"/>
                  </a:lnTo>
                  <a:close/>
                </a:path>
                <a:path w="443229" h="370839">
                  <a:moveTo>
                    <a:pt x="443230" y="147320"/>
                  </a:moveTo>
                  <a:lnTo>
                    <a:pt x="439419" y="147320"/>
                  </a:lnTo>
                  <a:lnTo>
                    <a:pt x="439419" y="219710"/>
                  </a:lnTo>
                  <a:lnTo>
                    <a:pt x="443230" y="219710"/>
                  </a:lnTo>
                  <a:lnTo>
                    <a:pt x="443230" y="147320"/>
                  </a:lnTo>
                  <a:close/>
                </a:path>
                <a:path w="443229" h="370839">
                  <a:moveTo>
                    <a:pt x="3810" y="219710"/>
                  </a:moveTo>
                  <a:lnTo>
                    <a:pt x="0" y="21971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19710"/>
                  </a:lnTo>
                  <a:close/>
                </a:path>
                <a:path w="443229" h="370839">
                  <a:moveTo>
                    <a:pt x="443230" y="219710"/>
                  </a:moveTo>
                  <a:lnTo>
                    <a:pt x="439419" y="219710"/>
                  </a:lnTo>
                  <a:lnTo>
                    <a:pt x="439419" y="240030"/>
                  </a:lnTo>
                  <a:lnTo>
                    <a:pt x="443230" y="240030"/>
                  </a:lnTo>
                  <a:lnTo>
                    <a:pt x="443230" y="219710"/>
                  </a:lnTo>
                  <a:close/>
                </a:path>
                <a:path w="443229" h="370839">
                  <a:moveTo>
                    <a:pt x="3810" y="240030"/>
                  </a:moveTo>
                  <a:lnTo>
                    <a:pt x="0" y="24003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40030"/>
                  </a:lnTo>
                  <a:close/>
                </a:path>
                <a:path w="443229" h="370839">
                  <a:moveTo>
                    <a:pt x="443230" y="240030"/>
                  </a:moveTo>
                  <a:lnTo>
                    <a:pt x="439419" y="240030"/>
                  </a:lnTo>
                  <a:lnTo>
                    <a:pt x="439419" y="246380"/>
                  </a:lnTo>
                  <a:lnTo>
                    <a:pt x="443230" y="246380"/>
                  </a:lnTo>
                  <a:lnTo>
                    <a:pt x="443230" y="240030"/>
                  </a:lnTo>
                  <a:close/>
                </a:path>
                <a:path w="443229" h="370839">
                  <a:moveTo>
                    <a:pt x="3810" y="246380"/>
                  </a:moveTo>
                  <a:lnTo>
                    <a:pt x="0" y="24638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46380"/>
                  </a:lnTo>
                  <a:close/>
                </a:path>
                <a:path w="443229" h="370839">
                  <a:moveTo>
                    <a:pt x="443230" y="246380"/>
                  </a:moveTo>
                  <a:lnTo>
                    <a:pt x="439419" y="246380"/>
                  </a:lnTo>
                  <a:lnTo>
                    <a:pt x="439419" y="259080"/>
                  </a:lnTo>
                  <a:lnTo>
                    <a:pt x="443230" y="259080"/>
                  </a:lnTo>
                  <a:lnTo>
                    <a:pt x="443230" y="246380"/>
                  </a:lnTo>
                  <a:close/>
                </a:path>
                <a:path w="443229" h="370839">
                  <a:moveTo>
                    <a:pt x="3810" y="259080"/>
                  </a:moveTo>
                  <a:lnTo>
                    <a:pt x="0" y="25908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9080"/>
                  </a:lnTo>
                  <a:close/>
                </a:path>
                <a:path w="443229" h="370839">
                  <a:moveTo>
                    <a:pt x="443230" y="259080"/>
                  </a:moveTo>
                  <a:lnTo>
                    <a:pt x="439419" y="259080"/>
                  </a:lnTo>
                  <a:lnTo>
                    <a:pt x="439419" y="265430"/>
                  </a:lnTo>
                  <a:lnTo>
                    <a:pt x="443230" y="265430"/>
                  </a:lnTo>
                  <a:lnTo>
                    <a:pt x="443230" y="259080"/>
                  </a:lnTo>
                  <a:close/>
                </a:path>
                <a:path w="443229" h="370839">
                  <a:moveTo>
                    <a:pt x="3810" y="265430"/>
                  </a:moveTo>
                  <a:lnTo>
                    <a:pt x="0" y="26543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65430"/>
                  </a:lnTo>
                  <a:close/>
                </a:path>
                <a:path w="443229" h="370839">
                  <a:moveTo>
                    <a:pt x="443230" y="265430"/>
                  </a:moveTo>
                  <a:lnTo>
                    <a:pt x="439419" y="265430"/>
                  </a:lnTo>
                  <a:lnTo>
                    <a:pt x="439419" y="276860"/>
                  </a:lnTo>
                  <a:lnTo>
                    <a:pt x="443230" y="276860"/>
                  </a:lnTo>
                  <a:lnTo>
                    <a:pt x="443230" y="265430"/>
                  </a:lnTo>
                  <a:close/>
                </a:path>
                <a:path w="443229" h="370839">
                  <a:moveTo>
                    <a:pt x="3810" y="276860"/>
                  </a:moveTo>
                  <a:lnTo>
                    <a:pt x="0" y="27686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6860"/>
                  </a:lnTo>
                  <a:close/>
                </a:path>
                <a:path w="443229" h="370839">
                  <a:moveTo>
                    <a:pt x="443230" y="276860"/>
                  </a:moveTo>
                  <a:lnTo>
                    <a:pt x="439419" y="276860"/>
                  </a:lnTo>
                  <a:lnTo>
                    <a:pt x="439419" y="284480"/>
                  </a:lnTo>
                  <a:lnTo>
                    <a:pt x="443230" y="284480"/>
                  </a:lnTo>
                  <a:lnTo>
                    <a:pt x="443230" y="276860"/>
                  </a:lnTo>
                  <a:close/>
                </a:path>
                <a:path w="443229" h="370839">
                  <a:moveTo>
                    <a:pt x="3810" y="284480"/>
                  </a:moveTo>
                  <a:lnTo>
                    <a:pt x="0" y="28448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4480"/>
                  </a:lnTo>
                  <a:close/>
                </a:path>
                <a:path w="443229" h="370839">
                  <a:moveTo>
                    <a:pt x="443230" y="284480"/>
                  </a:moveTo>
                  <a:lnTo>
                    <a:pt x="439419" y="284480"/>
                  </a:lnTo>
                  <a:lnTo>
                    <a:pt x="439419" y="290830"/>
                  </a:lnTo>
                  <a:lnTo>
                    <a:pt x="443230" y="290830"/>
                  </a:lnTo>
                  <a:lnTo>
                    <a:pt x="443230" y="284480"/>
                  </a:lnTo>
                  <a:close/>
                </a:path>
                <a:path w="443229" h="370839">
                  <a:moveTo>
                    <a:pt x="3810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90830"/>
                  </a:lnTo>
                  <a:close/>
                </a:path>
                <a:path w="443229" h="370839">
                  <a:moveTo>
                    <a:pt x="443230" y="290830"/>
                  </a:moveTo>
                  <a:lnTo>
                    <a:pt x="439419" y="290830"/>
                  </a:lnTo>
                  <a:lnTo>
                    <a:pt x="439419" y="295910"/>
                  </a:lnTo>
                  <a:lnTo>
                    <a:pt x="443230" y="295910"/>
                  </a:lnTo>
                  <a:lnTo>
                    <a:pt x="443230" y="290830"/>
                  </a:lnTo>
                  <a:close/>
                </a:path>
                <a:path w="443229" h="370839">
                  <a:moveTo>
                    <a:pt x="3810" y="295910"/>
                  </a:moveTo>
                  <a:lnTo>
                    <a:pt x="0" y="295910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295910"/>
                  </a:lnTo>
                  <a:close/>
                </a:path>
                <a:path w="443229" h="370839">
                  <a:moveTo>
                    <a:pt x="443230" y="295910"/>
                  </a:moveTo>
                  <a:lnTo>
                    <a:pt x="439419" y="295910"/>
                  </a:lnTo>
                  <a:lnTo>
                    <a:pt x="439419" y="303530"/>
                  </a:lnTo>
                  <a:lnTo>
                    <a:pt x="443230" y="303530"/>
                  </a:lnTo>
                  <a:lnTo>
                    <a:pt x="443230" y="295910"/>
                  </a:lnTo>
                  <a:close/>
                </a:path>
                <a:path w="443229" h="370839">
                  <a:moveTo>
                    <a:pt x="3810" y="303530"/>
                  </a:moveTo>
                  <a:lnTo>
                    <a:pt x="0" y="30353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3530"/>
                  </a:lnTo>
                  <a:close/>
                </a:path>
                <a:path w="443229" h="370839">
                  <a:moveTo>
                    <a:pt x="443230" y="303530"/>
                  </a:moveTo>
                  <a:lnTo>
                    <a:pt x="439419" y="303530"/>
                  </a:lnTo>
                  <a:lnTo>
                    <a:pt x="439419" y="309880"/>
                  </a:lnTo>
                  <a:lnTo>
                    <a:pt x="443230" y="309880"/>
                  </a:lnTo>
                  <a:lnTo>
                    <a:pt x="443230" y="303530"/>
                  </a:lnTo>
                  <a:close/>
                </a:path>
                <a:path w="443229" h="370839">
                  <a:moveTo>
                    <a:pt x="3810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9880"/>
                  </a:lnTo>
                  <a:close/>
                </a:path>
                <a:path w="443229" h="370839">
                  <a:moveTo>
                    <a:pt x="443230" y="309880"/>
                  </a:moveTo>
                  <a:lnTo>
                    <a:pt x="439419" y="309880"/>
                  </a:lnTo>
                  <a:lnTo>
                    <a:pt x="439419" y="314960"/>
                  </a:lnTo>
                  <a:lnTo>
                    <a:pt x="443230" y="314960"/>
                  </a:lnTo>
                  <a:lnTo>
                    <a:pt x="443230" y="309880"/>
                  </a:lnTo>
                  <a:close/>
                </a:path>
                <a:path w="443229" h="370839">
                  <a:moveTo>
                    <a:pt x="3810" y="314960"/>
                  </a:moveTo>
                  <a:lnTo>
                    <a:pt x="0" y="314960"/>
                  </a:lnTo>
                  <a:lnTo>
                    <a:pt x="0" y="322580"/>
                  </a:lnTo>
                  <a:lnTo>
                    <a:pt x="3810" y="322580"/>
                  </a:lnTo>
                  <a:lnTo>
                    <a:pt x="3810" y="314960"/>
                  </a:lnTo>
                  <a:close/>
                </a:path>
                <a:path w="443229" h="370839">
                  <a:moveTo>
                    <a:pt x="443230" y="314960"/>
                  </a:moveTo>
                  <a:lnTo>
                    <a:pt x="439419" y="314960"/>
                  </a:lnTo>
                  <a:lnTo>
                    <a:pt x="439419" y="322580"/>
                  </a:lnTo>
                  <a:lnTo>
                    <a:pt x="443230" y="322580"/>
                  </a:lnTo>
                  <a:lnTo>
                    <a:pt x="443230" y="314960"/>
                  </a:lnTo>
                  <a:close/>
                </a:path>
                <a:path w="443229" h="370839">
                  <a:moveTo>
                    <a:pt x="443230" y="322580"/>
                  </a:moveTo>
                  <a:lnTo>
                    <a:pt x="439419" y="322580"/>
                  </a:lnTo>
                  <a:lnTo>
                    <a:pt x="439419" y="328930"/>
                  </a:lnTo>
                  <a:lnTo>
                    <a:pt x="440690" y="328930"/>
                  </a:lnTo>
                  <a:lnTo>
                    <a:pt x="440690" y="326390"/>
                  </a:lnTo>
                  <a:lnTo>
                    <a:pt x="441960" y="326390"/>
                  </a:lnTo>
                  <a:lnTo>
                    <a:pt x="441960" y="325120"/>
                  </a:lnTo>
                  <a:lnTo>
                    <a:pt x="443230" y="325120"/>
                  </a:lnTo>
                  <a:lnTo>
                    <a:pt x="443230" y="322580"/>
                  </a:lnTo>
                  <a:close/>
                </a:path>
                <a:path w="443229" h="370839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2580"/>
                  </a:lnTo>
                  <a:close/>
                </a:path>
                <a:path w="443229" h="370839">
                  <a:moveTo>
                    <a:pt x="394969" y="369570"/>
                  </a:moveTo>
                  <a:lnTo>
                    <a:pt x="50800" y="369570"/>
                  </a:lnTo>
                  <a:lnTo>
                    <a:pt x="50800" y="370840"/>
                  </a:lnTo>
                  <a:lnTo>
                    <a:pt x="394969" y="370840"/>
                  </a:lnTo>
                  <a:lnTo>
                    <a:pt x="394969" y="369570"/>
                  </a:lnTo>
                  <a:close/>
                </a:path>
                <a:path w="443229" h="370839">
                  <a:moveTo>
                    <a:pt x="396240" y="368300"/>
                  </a:moveTo>
                  <a:lnTo>
                    <a:pt x="48260" y="368300"/>
                  </a:lnTo>
                  <a:lnTo>
                    <a:pt x="48260" y="369570"/>
                  </a:lnTo>
                  <a:lnTo>
                    <a:pt x="396240" y="369570"/>
                  </a:lnTo>
                  <a:lnTo>
                    <a:pt x="396240" y="368300"/>
                  </a:lnTo>
                  <a:close/>
                </a:path>
                <a:path w="443229" h="370839">
                  <a:moveTo>
                    <a:pt x="397510" y="367030"/>
                  </a:moveTo>
                  <a:lnTo>
                    <a:pt x="46990" y="367030"/>
                  </a:lnTo>
                  <a:lnTo>
                    <a:pt x="46990" y="368300"/>
                  </a:lnTo>
                  <a:lnTo>
                    <a:pt x="397510" y="368300"/>
                  </a:lnTo>
                  <a:lnTo>
                    <a:pt x="397510" y="367030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830830" y="340487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3809" y="66167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6167"/>
                  </a:lnTo>
                  <a:close/>
                </a:path>
                <a:path w="435610" h="363220">
                  <a:moveTo>
                    <a:pt x="435609" y="66167"/>
                  </a:moveTo>
                  <a:lnTo>
                    <a:pt x="431799" y="66167"/>
                  </a:lnTo>
                  <a:lnTo>
                    <a:pt x="431799" y="67310"/>
                  </a:lnTo>
                  <a:lnTo>
                    <a:pt x="435609" y="67310"/>
                  </a:lnTo>
                  <a:lnTo>
                    <a:pt x="435609" y="66167"/>
                  </a:lnTo>
                  <a:close/>
                </a:path>
                <a:path w="435610" h="363220">
                  <a:moveTo>
                    <a:pt x="3809" y="59817"/>
                  </a:moveTo>
                  <a:lnTo>
                    <a:pt x="0" y="59817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817"/>
                  </a:lnTo>
                  <a:close/>
                </a:path>
                <a:path w="435610" h="363220">
                  <a:moveTo>
                    <a:pt x="435609" y="59817"/>
                  </a:moveTo>
                  <a:lnTo>
                    <a:pt x="431799" y="59817"/>
                  </a:lnTo>
                  <a:lnTo>
                    <a:pt x="431799" y="66039"/>
                  </a:lnTo>
                  <a:lnTo>
                    <a:pt x="435609" y="66039"/>
                  </a:lnTo>
                  <a:lnTo>
                    <a:pt x="435609" y="59817"/>
                  </a:lnTo>
                  <a:close/>
                </a:path>
                <a:path w="435610" h="363220">
                  <a:moveTo>
                    <a:pt x="3809" y="50926"/>
                  </a:moveTo>
                  <a:lnTo>
                    <a:pt x="0" y="50926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0926"/>
                  </a:lnTo>
                  <a:close/>
                </a:path>
                <a:path w="435610" h="363220">
                  <a:moveTo>
                    <a:pt x="435609" y="50926"/>
                  </a:moveTo>
                  <a:lnTo>
                    <a:pt x="431799" y="50926"/>
                  </a:lnTo>
                  <a:lnTo>
                    <a:pt x="431799" y="59689"/>
                  </a:lnTo>
                  <a:lnTo>
                    <a:pt x="435609" y="59689"/>
                  </a:lnTo>
                  <a:lnTo>
                    <a:pt x="435609" y="50926"/>
                  </a:lnTo>
                  <a:close/>
                </a:path>
                <a:path w="435610" h="363220">
                  <a:moveTo>
                    <a:pt x="3809" y="44576"/>
                  </a:moveTo>
                  <a:lnTo>
                    <a:pt x="0" y="44576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576"/>
                  </a:lnTo>
                  <a:close/>
                </a:path>
                <a:path w="435610" h="363220">
                  <a:moveTo>
                    <a:pt x="435609" y="44576"/>
                  </a:moveTo>
                  <a:lnTo>
                    <a:pt x="431799" y="44576"/>
                  </a:lnTo>
                  <a:lnTo>
                    <a:pt x="431799" y="50800"/>
                  </a:lnTo>
                  <a:lnTo>
                    <a:pt x="435609" y="50800"/>
                  </a:lnTo>
                  <a:lnTo>
                    <a:pt x="435609" y="44576"/>
                  </a:lnTo>
                  <a:close/>
                </a:path>
                <a:path w="435610" h="363220">
                  <a:moveTo>
                    <a:pt x="3809" y="38100"/>
                  </a:moveTo>
                  <a:lnTo>
                    <a:pt x="2539" y="38100"/>
                  </a:lnTo>
                  <a:lnTo>
                    <a:pt x="2539" y="39624"/>
                  </a:lnTo>
                  <a:lnTo>
                    <a:pt x="1269" y="39624"/>
                  </a:lnTo>
                  <a:lnTo>
                    <a:pt x="1269" y="40894"/>
                  </a:lnTo>
                  <a:lnTo>
                    <a:pt x="0" y="40894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435610" h="363220">
                  <a:moveTo>
                    <a:pt x="434340" y="38100"/>
                  </a:moveTo>
                  <a:lnTo>
                    <a:pt x="433069" y="38100"/>
                  </a:lnTo>
                  <a:lnTo>
                    <a:pt x="431799" y="38226"/>
                  </a:lnTo>
                  <a:lnTo>
                    <a:pt x="431799" y="44450"/>
                  </a:lnTo>
                  <a:lnTo>
                    <a:pt x="435609" y="44450"/>
                  </a:lnTo>
                  <a:lnTo>
                    <a:pt x="435609" y="39624"/>
                  </a:lnTo>
                  <a:lnTo>
                    <a:pt x="434340" y="39624"/>
                  </a:lnTo>
                  <a:lnTo>
                    <a:pt x="434340" y="38100"/>
                  </a:lnTo>
                  <a:close/>
                </a:path>
                <a:path w="435610" h="363220">
                  <a:moveTo>
                    <a:pt x="433069" y="37084"/>
                  </a:moveTo>
                  <a:lnTo>
                    <a:pt x="431800" y="37084"/>
                  </a:lnTo>
                  <a:lnTo>
                    <a:pt x="431799" y="38100"/>
                  </a:lnTo>
                  <a:lnTo>
                    <a:pt x="433069" y="38100"/>
                  </a:lnTo>
                  <a:lnTo>
                    <a:pt x="433069" y="37084"/>
                  </a:lnTo>
                  <a:close/>
                </a:path>
                <a:path w="435610" h="363220">
                  <a:moveTo>
                    <a:pt x="43180" y="2539"/>
                  </a:moveTo>
                  <a:lnTo>
                    <a:pt x="40639" y="2539"/>
                  </a:lnTo>
                  <a:lnTo>
                    <a:pt x="40639" y="3937"/>
                  </a:lnTo>
                  <a:lnTo>
                    <a:pt x="394969" y="3937"/>
                  </a:lnTo>
                  <a:lnTo>
                    <a:pt x="394969" y="2794"/>
                  </a:lnTo>
                  <a:lnTo>
                    <a:pt x="43180" y="2794"/>
                  </a:lnTo>
                  <a:lnTo>
                    <a:pt x="43180" y="2539"/>
                  </a:lnTo>
                  <a:close/>
                </a:path>
                <a:path w="435610" h="363220">
                  <a:moveTo>
                    <a:pt x="394969" y="2539"/>
                  </a:moveTo>
                  <a:lnTo>
                    <a:pt x="393700" y="2539"/>
                  </a:lnTo>
                  <a:lnTo>
                    <a:pt x="393700" y="2794"/>
                  </a:lnTo>
                  <a:lnTo>
                    <a:pt x="394969" y="2794"/>
                  </a:lnTo>
                  <a:lnTo>
                    <a:pt x="394969" y="2539"/>
                  </a:lnTo>
                  <a:close/>
                </a:path>
                <a:path w="435610" h="363220">
                  <a:moveTo>
                    <a:pt x="393700" y="1524"/>
                  </a:moveTo>
                  <a:lnTo>
                    <a:pt x="43180" y="1524"/>
                  </a:lnTo>
                  <a:lnTo>
                    <a:pt x="43180" y="2539"/>
                  </a:lnTo>
                  <a:lnTo>
                    <a:pt x="393700" y="2539"/>
                  </a:lnTo>
                  <a:lnTo>
                    <a:pt x="393700" y="1524"/>
                  </a:lnTo>
                  <a:close/>
                </a:path>
                <a:path w="435610" h="363220">
                  <a:moveTo>
                    <a:pt x="392430" y="0"/>
                  </a:moveTo>
                  <a:lnTo>
                    <a:pt x="389889" y="0"/>
                  </a:lnTo>
                  <a:lnTo>
                    <a:pt x="44450" y="126"/>
                  </a:lnTo>
                  <a:lnTo>
                    <a:pt x="44450" y="1524"/>
                  </a:lnTo>
                  <a:lnTo>
                    <a:pt x="392430" y="1524"/>
                  </a:lnTo>
                  <a:lnTo>
                    <a:pt x="392430" y="0"/>
                  </a:lnTo>
                  <a:close/>
                </a:path>
                <a:path w="435610" h="363220">
                  <a:moveTo>
                    <a:pt x="380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7310"/>
                  </a:lnTo>
                  <a:close/>
                </a:path>
                <a:path w="435610" h="363220">
                  <a:moveTo>
                    <a:pt x="435609" y="67310"/>
                  </a:moveTo>
                  <a:lnTo>
                    <a:pt x="431799" y="67310"/>
                  </a:lnTo>
                  <a:lnTo>
                    <a:pt x="431799" y="73660"/>
                  </a:lnTo>
                  <a:lnTo>
                    <a:pt x="435609" y="73660"/>
                  </a:lnTo>
                  <a:lnTo>
                    <a:pt x="435609" y="67310"/>
                  </a:lnTo>
                  <a:close/>
                </a:path>
                <a:path w="435610" h="363220">
                  <a:moveTo>
                    <a:pt x="3809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73660"/>
                  </a:lnTo>
                  <a:close/>
                </a:path>
                <a:path w="435610" h="363220">
                  <a:moveTo>
                    <a:pt x="435609" y="73660"/>
                  </a:moveTo>
                  <a:lnTo>
                    <a:pt x="431799" y="73660"/>
                  </a:lnTo>
                  <a:lnTo>
                    <a:pt x="431799" y="92710"/>
                  </a:lnTo>
                  <a:lnTo>
                    <a:pt x="435609" y="92710"/>
                  </a:lnTo>
                  <a:lnTo>
                    <a:pt x="435609" y="73660"/>
                  </a:lnTo>
                  <a:close/>
                </a:path>
                <a:path w="435610" h="363220">
                  <a:moveTo>
                    <a:pt x="380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2710"/>
                  </a:lnTo>
                  <a:close/>
                </a:path>
                <a:path w="435610" h="363220">
                  <a:moveTo>
                    <a:pt x="435609" y="92710"/>
                  </a:moveTo>
                  <a:lnTo>
                    <a:pt x="431799" y="92710"/>
                  </a:lnTo>
                  <a:lnTo>
                    <a:pt x="431799" y="99060"/>
                  </a:lnTo>
                  <a:lnTo>
                    <a:pt x="435609" y="99060"/>
                  </a:lnTo>
                  <a:lnTo>
                    <a:pt x="435609" y="92710"/>
                  </a:lnTo>
                  <a:close/>
                </a:path>
                <a:path w="435610" h="363220">
                  <a:moveTo>
                    <a:pt x="3809" y="99060"/>
                  </a:moveTo>
                  <a:lnTo>
                    <a:pt x="0" y="99060"/>
                  </a:lnTo>
                  <a:lnTo>
                    <a:pt x="0" y="143510"/>
                  </a:lnTo>
                  <a:lnTo>
                    <a:pt x="3809" y="143510"/>
                  </a:lnTo>
                  <a:lnTo>
                    <a:pt x="3809" y="99060"/>
                  </a:lnTo>
                  <a:close/>
                </a:path>
                <a:path w="435610" h="363220">
                  <a:moveTo>
                    <a:pt x="435609" y="99060"/>
                  </a:moveTo>
                  <a:lnTo>
                    <a:pt x="431799" y="99060"/>
                  </a:lnTo>
                  <a:lnTo>
                    <a:pt x="431799" y="143510"/>
                  </a:lnTo>
                  <a:lnTo>
                    <a:pt x="435609" y="143510"/>
                  </a:lnTo>
                  <a:lnTo>
                    <a:pt x="435609" y="99060"/>
                  </a:lnTo>
                  <a:close/>
                </a:path>
                <a:path w="435610" h="363220">
                  <a:moveTo>
                    <a:pt x="3809" y="143510"/>
                  </a:moveTo>
                  <a:lnTo>
                    <a:pt x="0" y="14351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143510"/>
                  </a:lnTo>
                  <a:close/>
                </a:path>
                <a:path w="435610" h="363220">
                  <a:moveTo>
                    <a:pt x="435609" y="143510"/>
                  </a:moveTo>
                  <a:lnTo>
                    <a:pt x="431799" y="143510"/>
                  </a:lnTo>
                  <a:lnTo>
                    <a:pt x="431799" y="215900"/>
                  </a:lnTo>
                  <a:lnTo>
                    <a:pt x="435609" y="215900"/>
                  </a:lnTo>
                  <a:lnTo>
                    <a:pt x="435609" y="143510"/>
                  </a:lnTo>
                  <a:close/>
                </a:path>
                <a:path w="435610" h="363220">
                  <a:moveTo>
                    <a:pt x="3809" y="215900"/>
                  </a:moveTo>
                  <a:lnTo>
                    <a:pt x="0" y="21590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215900"/>
                  </a:lnTo>
                  <a:close/>
                </a:path>
                <a:path w="435610" h="363220">
                  <a:moveTo>
                    <a:pt x="435609" y="215900"/>
                  </a:moveTo>
                  <a:lnTo>
                    <a:pt x="431799" y="215900"/>
                  </a:lnTo>
                  <a:lnTo>
                    <a:pt x="431799" y="236220"/>
                  </a:lnTo>
                  <a:lnTo>
                    <a:pt x="435609" y="236220"/>
                  </a:lnTo>
                  <a:lnTo>
                    <a:pt x="435609" y="215900"/>
                  </a:lnTo>
                  <a:close/>
                </a:path>
                <a:path w="435610" h="363220">
                  <a:moveTo>
                    <a:pt x="3809" y="236220"/>
                  </a:moveTo>
                  <a:lnTo>
                    <a:pt x="0" y="236220"/>
                  </a:lnTo>
                  <a:lnTo>
                    <a:pt x="0" y="242570"/>
                  </a:lnTo>
                  <a:lnTo>
                    <a:pt x="3809" y="242570"/>
                  </a:lnTo>
                  <a:lnTo>
                    <a:pt x="3809" y="236220"/>
                  </a:lnTo>
                  <a:close/>
                </a:path>
                <a:path w="435610" h="363220">
                  <a:moveTo>
                    <a:pt x="435609" y="236220"/>
                  </a:moveTo>
                  <a:lnTo>
                    <a:pt x="431799" y="236220"/>
                  </a:lnTo>
                  <a:lnTo>
                    <a:pt x="431799" y="242570"/>
                  </a:lnTo>
                  <a:lnTo>
                    <a:pt x="435609" y="242570"/>
                  </a:lnTo>
                  <a:lnTo>
                    <a:pt x="435609" y="236220"/>
                  </a:lnTo>
                  <a:close/>
                </a:path>
                <a:path w="435610" h="363220">
                  <a:moveTo>
                    <a:pt x="3809" y="242570"/>
                  </a:moveTo>
                  <a:lnTo>
                    <a:pt x="0" y="24257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242570"/>
                  </a:lnTo>
                  <a:close/>
                </a:path>
                <a:path w="435610" h="363220">
                  <a:moveTo>
                    <a:pt x="435609" y="242570"/>
                  </a:moveTo>
                  <a:lnTo>
                    <a:pt x="431799" y="242570"/>
                  </a:lnTo>
                  <a:lnTo>
                    <a:pt x="431799" y="255270"/>
                  </a:lnTo>
                  <a:lnTo>
                    <a:pt x="435609" y="255270"/>
                  </a:lnTo>
                  <a:lnTo>
                    <a:pt x="435609" y="242570"/>
                  </a:lnTo>
                  <a:close/>
                </a:path>
                <a:path w="435610" h="363220">
                  <a:moveTo>
                    <a:pt x="3809" y="255270"/>
                  </a:moveTo>
                  <a:lnTo>
                    <a:pt x="0" y="25527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55270"/>
                  </a:lnTo>
                  <a:close/>
                </a:path>
                <a:path w="435610" h="363220">
                  <a:moveTo>
                    <a:pt x="435609" y="255270"/>
                  </a:moveTo>
                  <a:lnTo>
                    <a:pt x="431799" y="255270"/>
                  </a:lnTo>
                  <a:lnTo>
                    <a:pt x="431799" y="261620"/>
                  </a:lnTo>
                  <a:lnTo>
                    <a:pt x="435609" y="261620"/>
                  </a:lnTo>
                  <a:lnTo>
                    <a:pt x="435609" y="255270"/>
                  </a:lnTo>
                  <a:close/>
                </a:path>
                <a:path w="435610" h="363220">
                  <a:moveTo>
                    <a:pt x="3809" y="261620"/>
                  </a:moveTo>
                  <a:lnTo>
                    <a:pt x="0" y="26162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1620"/>
                  </a:lnTo>
                  <a:close/>
                </a:path>
                <a:path w="435610" h="363220">
                  <a:moveTo>
                    <a:pt x="435609" y="261620"/>
                  </a:moveTo>
                  <a:lnTo>
                    <a:pt x="431799" y="261620"/>
                  </a:lnTo>
                  <a:lnTo>
                    <a:pt x="431799" y="273050"/>
                  </a:lnTo>
                  <a:lnTo>
                    <a:pt x="435609" y="273050"/>
                  </a:lnTo>
                  <a:lnTo>
                    <a:pt x="435609" y="261620"/>
                  </a:lnTo>
                  <a:close/>
                </a:path>
                <a:path w="435610" h="363220">
                  <a:moveTo>
                    <a:pt x="3809" y="273050"/>
                  </a:moveTo>
                  <a:lnTo>
                    <a:pt x="0" y="273050"/>
                  </a:lnTo>
                  <a:lnTo>
                    <a:pt x="0" y="280670"/>
                  </a:lnTo>
                  <a:lnTo>
                    <a:pt x="3809" y="280670"/>
                  </a:lnTo>
                  <a:lnTo>
                    <a:pt x="3809" y="273050"/>
                  </a:lnTo>
                  <a:close/>
                </a:path>
                <a:path w="435610" h="363220">
                  <a:moveTo>
                    <a:pt x="435609" y="273050"/>
                  </a:moveTo>
                  <a:lnTo>
                    <a:pt x="431799" y="273050"/>
                  </a:lnTo>
                  <a:lnTo>
                    <a:pt x="431799" y="280670"/>
                  </a:lnTo>
                  <a:lnTo>
                    <a:pt x="435609" y="280670"/>
                  </a:lnTo>
                  <a:lnTo>
                    <a:pt x="435609" y="273050"/>
                  </a:lnTo>
                  <a:close/>
                </a:path>
                <a:path w="435610" h="363220">
                  <a:moveTo>
                    <a:pt x="3809" y="280670"/>
                  </a:moveTo>
                  <a:lnTo>
                    <a:pt x="0" y="28067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80670"/>
                  </a:lnTo>
                  <a:close/>
                </a:path>
                <a:path w="435610" h="363220">
                  <a:moveTo>
                    <a:pt x="435609" y="280670"/>
                  </a:moveTo>
                  <a:lnTo>
                    <a:pt x="431799" y="280670"/>
                  </a:lnTo>
                  <a:lnTo>
                    <a:pt x="431799" y="287020"/>
                  </a:lnTo>
                  <a:lnTo>
                    <a:pt x="435609" y="287020"/>
                  </a:lnTo>
                  <a:lnTo>
                    <a:pt x="435609" y="280670"/>
                  </a:lnTo>
                  <a:close/>
                </a:path>
                <a:path w="435610" h="363220">
                  <a:moveTo>
                    <a:pt x="3809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87020"/>
                  </a:lnTo>
                  <a:close/>
                </a:path>
                <a:path w="435610" h="363220">
                  <a:moveTo>
                    <a:pt x="435609" y="287020"/>
                  </a:moveTo>
                  <a:lnTo>
                    <a:pt x="431799" y="287020"/>
                  </a:lnTo>
                  <a:lnTo>
                    <a:pt x="431799" y="292100"/>
                  </a:lnTo>
                  <a:lnTo>
                    <a:pt x="435609" y="292100"/>
                  </a:lnTo>
                  <a:lnTo>
                    <a:pt x="435609" y="287020"/>
                  </a:lnTo>
                  <a:close/>
                </a:path>
                <a:path w="435610" h="363220">
                  <a:moveTo>
                    <a:pt x="3809" y="292100"/>
                  </a:moveTo>
                  <a:lnTo>
                    <a:pt x="0" y="29210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2100"/>
                  </a:lnTo>
                  <a:close/>
                </a:path>
                <a:path w="435610" h="363220">
                  <a:moveTo>
                    <a:pt x="435609" y="292100"/>
                  </a:moveTo>
                  <a:lnTo>
                    <a:pt x="431799" y="292100"/>
                  </a:lnTo>
                  <a:lnTo>
                    <a:pt x="431799" y="299720"/>
                  </a:lnTo>
                  <a:lnTo>
                    <a:pt x="435609" y="299720"/>
                  </a:lnTo>
                  <a:lnTo>
                    <a:pt x="435609" y="292100"/>
                  </a:lnTo>
                  <a:close/>
                </a:path>
                <a:path w="435610" h="363220">
                  <a:moveTo>
                    <a:pt x="3809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9720"/>
                  </a:lnTo>
                  <a:close/>
                </a:path>
                <a:path w="435610" h="363220">
                  <a:moveTo>
                    <a:pt x="435609" y="299720"/>
                  </a:moveTo>
                  <a:lnTo>
                    <a:pt x="431799" y="299720"/>
                  </a:lnTo>
                  <a:lnTo>
                    <a:pt x="431799" y="306070"/>
                  </a:lnTo>
                  <a:lnTo>
                    <a:pt x="435609" y="306070"/>
                  </a:lnTo>
                  <a:lnTo>
                    <a:pt x="435609" y="299720"/>
                  </a:lnTo>
                  <a:close/>
                </a:path>
                <a:path w="435610" h="363220">
                  <a:moveTo>
                    <a:pt x="3809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6070"/>
                  </a:lnTo>
                  <a:close/>
                </a:path>
                <a:path w="435610" h="363220">
                  <a:moveTo>
                    <a:pt x="435609" y="306070"/>
                  </a:moveTo>
                  <a:lnTo>
                    <a:pt x="431799" y="306070"/>
                  </a:lnTo>
                  <a:lnTo>
                    <a:pt x="431799" y="311150"/>
                  </a:lnTo>
                  <a:lnTo>
                    <a:pt x="435609" y="311150"/>
                  </a:lnTo>
                  <a:lnTo>
                    <a:pt x="435609" y="306070"/>
                  </a:lnTo>
                  <a:close/>
                </a:path>
                <a:path w="435610" h="363220">
                  <a:moveTo>
                    <a:pt x="3809" y="311150"/>
                  </a:moveTo>
                  <a:lnTo>
                    <a:pt x="0" y="311150"/>
                  </a:lnTo>
                  <a:lnTo>
                    <a:pt x="0" y="318770"/>
                  </a:lnTo>
                  <a:lnTo>
                    <a:pt x="3809" y="318770"/>
                  </a:lnTo>
                  <a:lnTo>
                    <a:pt x="3809" y="311150"/>
                  </a:lnTo>
                  <a:close/>
                </a:path>
                <a:path w="435610" h="363220">
                  <a:moveTo>
                    <a:pt x="435609" y="311150"/>
                  </a:moveTo>
                  <a:lnTo>
                    <a:pt x="431799" y="311150"/>
                  </a:lnTo>
                  <a:lnTo>
                    <a:pt x="431799" y="318770"/>
                  </a:lnTo>
                  <a:lnTo>
                    <a:pt x="435609" y="318770"/>
                  </a:lnTo>
                  <a:lnTo>
                    <a:pt x="435609" y="311150"/>
                  </a:lnTo>
                  <a:close/>
                </a:path>
                <a:path w="435610" h="363220">
                  <a:moveTo>
                    <a:pt x="3809" y="318770"/>
                  </a:moveTo>
                  <a:lnTo>
                    <a:pt x="0" y="318770"/>
                  </a:lnTo>
                  <a:lnTo>
                    <a:pt x="0" y="325120"/>
                  </a:lnTo>
                  <a:lnTo>
                    <a:pt x="3809" y="325120"/>
                  </a:lnTo>
                  <a:lnTo>
                    <a:pt x="3809" y="318770"/>
                  </a:lnTo>
                  <a:close/>
                </a:path>
                <a:path w="435610" h="363220">
                  <a:moveTo>
                    <a:pt x="435609" y="318770"/>
                  </a:moveTo>
                  <a:lnTo>
                    <a:pt x="431799" y="318770"/>
                  </a:lnTo>
                  <a:lnTo>
                    <a:pt x="431799" y="325120"/>
                  </a:lnTo>
                  <a:lnTo>
                    <a:pt x="435609" y="325120"/>
                  </a:lnTo>
                  <a:lnTo>
                    <a:pt x="435609" y="318770"/>
                  </a:lnTo>
                  <a:close/>
                </a:path>
                <a:path w="435610" h="363220">
                  <a:moveTo>
                    <a:pt x="435609" y="325120"/>
                  </a:moveTo>
                  <a:lnTo>
                    <a:pt x="431799" y="325120"/>
                  </a:lnTo>
                  <a:lnTo>
                    <a:pt x="431799" y="328930"/>
                  </a:lnTo>
                  <a:lnTo>
                    <a:pt x="433069" y="328930"/>
                  </a:lnTo>
                  <a:lnTo>
                    <a:pt x="433069" y="327660"/>
                  </a:lnTo>
                  <a:lnTo>
                    <a:pt x="434340" y="327660"/>
                  </a:lnTo>
                  <a:lnTo>
                    <a:pt x="434340" y="326390"/>
                  </a:lnTo>
                  <a:lnTo>
                    <a:pt x="435609" y="326390"/>
                  </a:lnTo>
                  <a:lnTo>
                    <a:pt x="435609" y="325120"/>
                  </a:lnTo>
                  <a:close/>
                </a:path>
                <a:path w="435610" h="363220">
                  <a:moveTo>
                    <a:pt x="3809" y="325120"/>
                  </a:moveTo>
                  <a:lnTo>
                    <a:pt x="1269" y="325120"/>
                  </a:lnTo>
                  <a:lnTo>
                    <a:pt x="1269" y="326390"/>
                  </a:lnTo>
                  <a:lnTo>
                    <a:pt x="2539" y="326390"/>
                  </a:lnTo>
                  <a:lnTo>
                    <a:pt x="2539" y="327660"/>
                  </a:lnTo>
                  <a:lnTo>
                    <a:pt x="3809" y="327660"/>
                  </a:lnTo>
                  <a:lnTo>
                    <a:pt x="3809" y="325120"/>
                  </a:lnTo>
                  <a:close/>
                </a:path>
                <a:path w="435610" h="363220">
                  <a:moveTo>
                    <a:pt x="396239" y="361950"/>
                  </a:moveTo>
                  <a:lnTo>
                    <a:pt x="41909" y="361950"/>
                  </a:lnTo>
                  <a:lnTo>
                    <a:pt x="41909" y="363220"/>
                  </a:lnTo>
                  <a:lnTo>
                    <a:pt x="396239" y="363220"/>
                  </a:lnTo>
                  <a:lnTo>
                    <a:pt x="396239" y="361950"/>
                  </a:lnTo>
                  <a:close/>
                </a:path>
                <a:path w="435610" h="363220">
                  <a:moveTo>
                    <a:pt x="397509" y="360680"/>
                  </a:moveTo>
                  <a:lnTo>
                    <a:pt x="39369" y="360680"/>
                  </a:lnTo>
                  <a:lnTo>
                    <a:pt x="39369" y="361950"/>
                  </a:lnTo>
                  <a:lnTo>
                    <a:pt x="397509" y="361950"/>
                  </a:lnTo>
                  <a:lnTo>
                    <a:pt x="397509" y="360680"/>
                  </a:lnTo>
                  <a:close/>
                </a:path>
                <a:path w="435610" h="363220">
                  <a:moveTo>
                    <a:pt x="398780" y="359410"/>
                  </a:moveTo>
                  <a:lnTo>
                    <a:pt x="38100" y="359410"/>
                  </a:lnTo>
                  <a:lnTo>
                    <a:pt x="38100" y="360680"/>
                  </a:lnTo>
                  <a:lnTo>
                    <a:pt x="398780" y="360680"/>
                  </a:lnTo>
                  <a:lnTo>
                    <a:pt x="398780" y="359410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834639" y="3408807"/>
              <a:ext cx="427990" cy="355600"/>
            </a:xfrm>
            <a:custGeom>
              <a:avLst/>
              <a:gdLst/>
              <a:ahLst/>
              <a:cxnLst/>
              <a:rect l="l" t="t" r="r" b="b"/>
              <a:pathLst>
                <a:path w="427989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3373"/>
                  </a:lnTo>
                  <a:lnTo>
                    <a:pt x="3810" y="63373"/>
                  </a:lnTo>
                  <a:lnTo>
                    <a:pt x="3810" y="62230"/>
                  </a:lnTo>
                  <a:close/>
                </a:path>
                <a:path w="427989" h="355600">
                  <a:moveTo>
                    <a:pt x="427989" y="62230"/>
                  </a:moveTo>
                  <a:lnTo>
                    <a:pt x="424180" y="62230"/>
                  </a:lnTo>
                  <a:lnTo>
                    <a:pt x="424180" y="63373"/>
                  </a:lnTo>
                  <a:lnTo>
                    <a:pt x="427989" y="63373"/>
                  </a:lnTo>
                  <a:lnTo>
                    <a:pt x="427989" y="62230"/>
                  </a:lnTo>
                  <a:close/>
                </a:path>
                <a:path w="427989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5880"/>
                  </a:lnTo>
                  <a:close/>
                </a:path>
                <a:path w="427989" h="355600">
                  <a:moveTo>
                    <a:pt x="427989" y="55880"/>
                  </a:moveTo>
                  <a:lnTo>
                    <a:pt x="424180" y="55880"/>
                  </a:lnTo>
                  <a:lnTo>
                    <a:pt x="424180" y="62102"/>
                  </a:lnTo>
                  <a:lnTo>
                    <a:pt x="427989" y="62102"/>
                  </a:lnTo>
                  <a:lnTo>
                    <a:pt x="427989" y="55880"/>
                  </a:lnTo>
                  <a:close/>
                </a:path>
                <a:path w="427989" h="355600">
                  <a:moveTo>
                    <a:pt x="3810" y="46989"/>
                  </a:moveTo>
                  <a:lnTo>
                    <a:pt x="0" y="46989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46989"/>
                  </a:lnTo>
                  <a:close/>
                </a:path>
                <a:path w="427989" h="355600">
                  <a:moveTo>
                    <a:pt x="427989" y="46989"/>
                  </a:moveTo>
                  <a:lnTo>
                    <a:pt x="424180" y="46989"/>
                  </a:lnTo>
                  <a:lnTo>
                    <a:pt x="424180" y="55752"/>
                  </a:lnTo>
                  <a:lnTo>
                    <a:pt x="427989" y="55752"/>
                  </a:lnTo>
                  <a:lnTo>
                    <a:pt x="427989" y="46989"/>
                  </a:lnTo>
                  <a:close/>
                </a:path>
                <a:path w="427989" h="355600">
                  <a:moveTo>
                    <a:pt x="3810" y="40639"/>
                  </a:moveTo>
                  <a:lnTo>
                    <a:pt x="0" y="40639"/>
                  </a:lnTo>
                  <a:lnTo>
                    <a:pt x="0" y="46862"/>
                  </a:lnTo>
                  <a:lnTo>
                    <a:pt x="3810" y="46862"/>
                  </a:lnTo>
                  <a:lnTo>
                    <a:pt x="3810" y="40639"/>
                  </a:lnTo>
                  <a:close/>
                </a:path>
                <a:path w="427989" h="355600">
                  <a:moveTo>
                    <a:pt x="427989" y="40639"/>
                  </a:moveTo>
                  <a:lnTo>
                    <a:pt x="424180" y="40639"/>
                  </a:lnTo>
                  <a:lnTo>
                    <a:pt x="424180" y="46862"/>
                  </a:lnTo>
                  <a:lnTo>
                    <a:pt x="427989" y="46862"/>
                  </a:lnTo>
                  <a:lnTo>
                    <a:pt x="427989" y="40639"/>
                  </a:lnTo>
                  <a:close/>
                </a:path>
                <a:path w="427989" h="355600">
                  <a:moveTo>
                    <a:pt x="3810" y="34289"/>
                  </a:moveTo>
                  <a:lnTo>
                    <a:pt x="0" y="34289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4289"/>
                  </a:lnTo>
                  <a:close/>
                </a:path>
                <a:path w="427989" h="355600">
                  <a:moveTo>
                    <a:pt x="427989" y="34289"/>
                  </a:moveTo>
                  <a:lnTo>
                    <a:pt x="424180" y="34289"/>
                  </a:lnTo>
                  <a:lnTo>
                    <a:pt x="424180" y="40512"/>
                  </a:lnTo>
                  <a:lnTo>
                    <a:pt x="427989" y="40512"/>
                  </a:lnTo>
                  <a:lnTo>
                    <a:pt x="427989" y="34289"/>
                  </a:lnTo>
                  <a:close/>
                </a:path>
                <a:path w="427989" h="355600">
                  <a:moveTo>
                    <a:pt x="3810" y="29337"/>
                  </a:moveTo>
                  <a:lnTo>
                    <a:pt x="2540" y="29337"/>
                  </a:lnTo>
                  <a:lnTo>
                    <a:pt x="2540" y="30607"/>
                  </a:lnTo>
                  <a:lnTo>
                    <a:pt x="1270" y="30607"/>
                  </a:lnTo>
                  <a:lnTo>
                    <a:pt x="1270" y="33147"/>
                  </a:lnTo>
                  <a:lnTo>
                    <a:pt x="0" y="33147"/>
                  </a:lnTo>
                  <a:lnTo>
                    <a:pt x="0" y="34162"/>
                  </a:lnTo>
                  <a:lnTo>
                    <a:pt x="3810" y="34162"/>
                  </a:lnTo>
                  <a:lnTo>
                    <a:pt x="3810" y="29337"/>
                  </a:lnTo>
                  <a:close/>
                </a:path>
                <a:path w="427989" h="355600">
                  <a:moveTo>
                    <a:pt x="425450" y="27812"/>
                  </a:moveTo>
                  <a:lnTo>
                    <a:pt x="424180" y="27812"/>
                  </a:lnTo>
                  <a:lnTo>
                    <a:pt x="424180" y="34162"/>
                  </a:lnTo>
                  <a:lnTo>
                    <a:pt x="427989" y="34162"/>
                  </a:lnTo>
                  <a:lnTo>
                    <a:pt x="427990" y="30607"/>
                  </a:lnTo>
                  <a:lnTo>
                    <a:pt x="426720" y="30607"/>
                  </a:lnTo>
                  <a:lnTo>
                    <a:pt x="426720" y="29337"/>
                  </a:lnTo>
                  <a:lnTo>
                    <a:pt x="425450" y="29337"/>
                  </a:lnTo>
                  <a:lnTo>
                    <a:pt x="425450" y="27812"/>
                  </a:lnTo>
                  <a:close/>
                </a:path>
                <a:path w="427989" h="355600">
                  <a:moveTo>
                    <a:pt x="34290" y="2412"/>
                  </a:moveTo>
                  <a:lnTo>
                    <a:pt x="33020" y="2412"/>
                  </a:lnTo>
                  <a:lnTo>
                    <a:pt x="33020" y="3810"/>
                  </a:lnTo>
                  <a:lnTo>
                    <a:pt x="396240" y="3810"/>
                  </a:lnTo>
                  <a:lnTo>
                    <a:pt x="396240" y="2539"/>
                  </a:lnTo>
                  <a:lnTo>
                    <a:pt x="34290" y="2539"/>
                  </a:lnTo>
                  <a:close/>
                </a:path>
                <a:path w="427989" h="355600">
                  <a:moveTo>
                    <a:pt x="396240" y="2412"/>
                  </a:moveTo>
                  <a:lnTo>
                    <a:pt x="394970" y="2412"/>
                  </a:lnTo>
                  <a:lnTo>
                    <a:pt x="396240" y="2539"/>
                  </a:lnTo>
                  <a:close/>
                </a:path>
                <a:path w="427989" h="355600">
                  <a:moveTo>
                    <a:pt x="394970" y="1397"/>
                  </a:moveTo>
                  <a:lnTo>
                    <a:pt x="34290" y="1397"/>
                  </a:lnTo>
                  <a:lnTo>
                    <a:pt x="34290" y="2412"/>
                  </a:lnTo>
                  <a:lnTo>
                    <a:pt x="394970" y="2412"/>
                  </a:lnTo>
                  <a:lnTo>
                    <a:pt x="394970" y="1397"/>
                  </a:lnTo>
                  <a:close/>
                </a:path>
                <a:path w="427989" h="355600">
                  <a:moveTo>
                    <a:pt x="393700" y="0"/>
                  </a:moveTo>
                  <a:lnTo>
                    <a:pt x="35560" y="0"/>
                  </a:lnTo>
                  <a:lnTo>
                    <a:pt x="35560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7989" h="355600">
                  <a:moveTo>
                    <a:pt x="3810" y="63373"/>
                  </a:moveTo>
                  <a:lnTo>
                    <a:pt x="0" y="63373"/>
                  </a:lnTo>
                  <a:lnTo>
                    <a:pt x="0" y="69723"/>
                  </a:lnTo>
                  <a:lnTo>
                    <a:pt x="3810" y="69723"/>
                  </a:lnTo>
                  <a:lnTo>
                    <a:pt x="3810" y="63373"/>
                  </a:lnTo>
                  <a:close/>
                </a:path>
                <a:path w="427989" h="355600">
                  <a:moveTo>
                    <a:pt x="427989" y="63373"/>
                  </a:moveTo>
                  <a:lnTo>
                    <a:pt x="424180" y="63373"/>
                  </a:lnTo>
                  <a:lnTo>
                    <a:pt x="424180" y="69723"/>
                  </a:lnTo>
                  <a:lnTo>
                    <a:pt x="427989" y="69723"/>
                  </a:lnTo>
                  <a:lnTo>
                    <a:pt x="427989" y="63373"/>
                  </a:lnTo>
                  <a:close/>
                </a:path>
                <a:path w="427989" h="355600">
                  <a:moveTo>
                    <a:pt x="3810" y="69723"/>
                  </a:moveTo>
                  <a:lnTo>
                    <a:pt x="0" y="69723"/>
                  </a:lnTo>
                  <a:lnTo>
                    <a:pt x="0" y="88773"/>
                  </a:lnTo>
                  <a:lnTo>
                    <a:pt x="3810" y="88773"/>
                  </a:lnTo>
                  <a:lnTo>
                    <a:pt x="3810" y="69723"/>
                  </a:lnTo>
                  <a:close/>
                </a:path>
                <a:path w="427989" h="355600">
                  <a:moveTo>
                    <a:pt x="427989" y="69723"/>
                  </a:moveTo>
                  <a:lnTo>
                    <a:pt x="424180" y="69723"/>
                  </a:lnTo>
                  <a:lnTo>
                    <a:pt x="424180" y="88773"/>
                  </a:lnTo>
                  <a:lnTo>
                    <a:pt x="427989" y="88773"/>
                  </a:lnTo>
                  <a:lnTo>
                    <a:pt x="427989" y="69723"/>
                  </a:lnTo>
                  <a:close/>
                </a:path>
                <a:path w="427989" h="355600">
                  <a:moveTo>
                    <a:pt x="3810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88773"/>
                  </a:lnTo>
                  <a:close/>
                </a:path>
                <a:path w="427989" h="355600">
                  <a:moveTo>
                    <a:pt x="427989" y="88773"/>
                  </a:moveTo>
                  <a:lnTo>
                    <a:pt x="424180" y="88773"/>
                  </a:lnTo>
                  <a:lnTo>
                    <a:pt x="424180" y="95123"/>
                  </a:lnTo>
                  <a:lnTo>
                    <a:pt x="427989" y="95123"/>
                  </a:lnTo>
                  <a:lnTo>
                    <a:pt x="427989" y="88773"/>
                  </a:lnTo>
                  <a:close/>
                </a:path>
                <a:path w="427989" h="355600">
                  <a:moveTo>
                    <a:pt x="3810" y="95123"/>
                  </a:moveTo>
                  <a:lnTo>
                    <a:pt x="0" y="95123"/>
                  </a:lnTo>
                  <a:lnTo>
                    <a:pt x="0" y="139573"/>
                  </a:lnTo>
                  <a:lnTo>
                    <a:pt x="3810" y="139573"/>
                  </a:lnTo>
                  <a:lnTo>
                    <a:pt x="3810" y="95123"/>
                  </a:lnTo>
                  <a:close/>
                </a:path>
                <a:path w="427989" h="355600">
                  <a:moveTo>
                    <a:pt x="427989" y="95123"/>
                  </a:moveTo>
                  <a:lnTo>
                    <a:pt x="424180" y="95123"/>
                  </a:lnTo>
                  <a:lnTo>
                    <a:pt x="424180" y="139573"/>
                  </a:lnTo>
                  <a:lnTo>
                    <a:pt x="427989" y="139573"/>
                  </a:lnTo>
                  <a:lnTo>
                    <a:pt x="427989" y="95123"/>
                  </a:lnTo>
                  <a:close/>
                </a:path>
                <a:path w="427989" h="355600">
                  <a:moveTo>
                    <a:pt x="3810" y="139573"/>
                  </a:moveTo>
                  <a:lnTo>
                    <a:pt x="0" y="139573"/>
                  </a:lnTo>
                  <a:lnTo>
                    <a:pt x="0" y="211963"/>
                  </a:lnTo>
                  <a:lnTo>
                    <a:pt x="3810" y="211963"/>
                  </a:lnTo>
                  <a:lnTo>
                    <a:pt x="3810" y="139573"/>
                  </a:lnTo>
                  <a:close/>
                </a:path>
                <a:path w="427989" h="355600">
                  <a:moveTo>
                    <a:pt x="427989" y="139573"/>
                  </a:moveTo>
                  <a:lnTo>
                    <a:pt x="424180" y="139573"/>
                  </a:lnTo>
                  <a:lnTo>
                    <a:pt x="424180" y="211963"/>
                  </a:lnTo>
                  <a:lnTo>
                    <a:pt x="427989" y="211963"/>
                  </a:lnTo>
                  <a:lnTo>
                    <a:pt x="427989" y="139573"/>
                  </a:lnTo>
                  <a:close/>
                </a:path>
                <a:path w="427989" h="355600">
                  <a:moveTo>
                    <a:pt x="3810" y="211963"/>
                  </a:moveTo>
                  <a:lnTo>
                    <a:pt x="0" y="211963"/>
                  </a:lnTo>
                  <a:lnTo>
                    <a:pt x="0" y="232283"/>
                  </a:lnTo>
                  <a:lnTo>
                    <a:pt x="3810" y="232283"/>
                  </a:lnTo>
                  <a:lnTo>
                    <a:pt x="3810" y="211963"/>
                  </a:lnTo>
                  <a:close/>
                </a:path>
                <a:path w="427989" h="355600">
                  <a:moveTo>
                    <a:pt x="427989" y="211963"/>
                  </a:moveTo>
                  <a:lnTo>
                    <a:pt x="424180" y="211963"/>
                  </a:lnTo>
                  <a:lnTo>
                    <a:pt x="424180" y="232283"/>
                  </a:lnTo>
                  <a:lnTo>
                    <a:pt x="427989" y="232283"/>
                  </a:lnTo>
                  <a:lnTo>
                    <a:pt x="427989" y="211963"/>
                  </a:lnTo>
                  <a:close/>
                </a:path>
                <a:path w="427989" h="355600">
                  <a:moveTo>
                    <a:pt x="3810" y="232283"/>
                  </a:moveTo>
                  <a:lnTo>
                    <a:pt x="0" y="23228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232283"/>
                  </a:lnTo>
                  <a:close/>
                </a:path>
                <a:path w="427989" h="355600">
                  <a:moveTo>
                    <a:pt x="427989" y="232283"/>
                  </a:moveTo>
                  <a:lnTo>
                    <a:pt x="424180" y="232283"/>
                  </a:lnTo>
                  <a:lnTo>
                    <a:pt x="424180" y="238633"/>
                  </a:lnTo>
                  <a:lnTo>
                    <a:pt x="427989" y="238633"/>
                  </a:lnTo>
                  <a:lnTo>
                    <a:pt x="427989" y="232283"/>
                  </a:lnTo>
                  <a:close/>
                </a:path>
                <a:path w="427989" h="355600">
                  <a:moveTo>
                    <a:pt x="3810" y="238633"/>
                  </a:moveTo>
                  <a:lnTo>
                    <a:pt x="0" y="238633"/>
                  </a:lnTo>
                  <a:lnTo>
                    <a:pt x="0" y="251333"/>
                  </a:lnTo>
                  <a:lnTo>
                    <a:pt x="3810" y="251333"/>
                  </a:lnTo>
                  <a:lnTo>
                    <a:pt x="3810" y="238633"/>
                  </a:lnTo>
                  <a:close/>
                </a:path>
                <a:path w="427989" h="355600">
                  <a:moveTo>
                    <a:pt x="427989" y="238633"/>
                  </a:moveTo>
                  <a:lnTo>
                    <a:pt x="424180" y="238633"/>
                  </a:lnTo>
                  <a:lnTo>
                    <a:pt x="424180" y="251333"/>
                  </a:lnTo>
                  <a:lnTo>
                    <a:pt x="427989" y="251333"/>
                  </a:lnTo>
                  <a:lnTo>
                    <a:pt x="427989" y="238633"/>
                  </a:lnTo>
                  <a:close/>
                </a:path>
                <a:path w="427989" h="355600">
                  <a:moveTo>
                    <a:pt x="3810" y="251333"/>
                  </a:moveTo>
                  <a:lnTo>
                    <a:pt x="0" y="251333"/>
                  </a:lnTo>
                  <a:lnTo>
                    <a:pt x="0" y="257683"/>
                  </a:lnTo>
                  <a:lnTo>
                    <a:pt x="3810" y="257683"/>
                  </a:lnTo>
                  <a:lnTo>
                    <a:pt x="3810" y="251333"/>
                  </a:lnTo>
                  <a:close/>
                </a:path>
                <a:path w="427989" h="355600">
                  <a:moveTo>
                    <a:pt x="427989" y="251333"/>
                  </a:moveTo>
                  <a:lnTo>
                    <a:pt x="424180" y="251333"/>
                  </a:lnTo>
                  <a:lnTo>
                    <a:pt x="424180" y="257683"/>
                  </a:lnTo>
                  <a:lnTo>
                    <a:pt x="427989" y="257683"/>
                  </a:lnTo>
                  <a:lnTo>
                    <a:pt x="427989" y="251333"/>
                  </a:lnTo>
                  <a:close/>
                </a:path>
                <a:path w="427989" h="355600">
                  <a:moveTo>
                    <a:pt x="3810" y="257683"/>
                  </a:moveTo>
                  <a:lnTo>
                    <a:pt x="0" y="25768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257683"/>
                  </a:lnTo>
                  <a:close/>
                </a:path>
                <a:path w="427989" h="355600">
                  <a:moveTo>
                    <a:pt x="427989" y="257683"/>
                  </a:moveTo>
                  <a:lnTo>
                    <a:pt x="424180" y="257683"/>
                  </a:lnTo>
                  <a:lnTo>
                    <a:pt x="424180" y="269113"/>
                  </a:lnTo>
                  <a:lnTo>
                    <a:pt x="427989" y="269113"/>
                  </a:lnTo>
                  <a:lnTo>
                    <a:pt x="427989" y="257683"/>
                  </a:lnTo>
                  <a:close/>
                </a:path>
                <a:path w="427989" h="355600">
                  <a:moveTo>
                    <a:pt x="3810" y="269113"/>
                  </a:moveTo>
                  <a:lnTo>
                    <a:pt x="0" y="269113"/>
                  </a:lnTo>
                  <a:lnTo>
                    <a:pt x="0" y="276733"/>
                  </a:lnTo>
                  <a:lnTo>
                    <a:pt x="3810" y="276733"/>
                  </a:lnTo>
                  <a:lnTo>
                    <a:pt x="3810" y="269113"/>
                  </a:lnTo>
                  <a:close/>
                </a:path>
                <a:path w="427989" h="355600">
                  <a:moveTo>
                    <a:pt x="427989" y="269113"/>
                  </a:moveTo>
                  <a:lnTo>
                    <a:pt x="424180" y="269113"/>
                  </a:lnTo>
                  <a:lnTo>
                    <a:pt x="424180" y="276733"/>
                  </a:lnTo>
                  <a:lnTo>
                    <a:pt x="427989" y="276733"/>
                  </a:lnTo>
                  <a:lnTo>
                    <a:pt x="427989" y="269113"/>
                  </a:lnTo>
                  <a:close/>
                </a:path>
                <a:path w="427989" h="355600">
                  <a:moveTo>
                    <a:pt x="3810" y="276733"/>
                  </a:moveTo>
                  <a:lnTo>
                    <a:pt x="0" y="276733"/>
                  </a:lnTo>
                  <a:lnTo>
                    <a:pt x="0" y="283083"/>
                  </a:lnTo>
                  <a:lnTo>
                    <a:pt x="3810" y="283083"/>
                  </a:lnTo>
                  <a:lnTo>
                    <a:pt x="3810" y="276733"/>
                  </a:lnTo>
                  <a:close/>
                </a:path>
                <a:path w="427989" h="355600">
                  <a:moveTo>
                    <a:pt x="427989" y="276733"/>
                  </a:moveTo>
                  <a:lnTo>
                    <a:pt x="424180" y="276733"/>
                  </a:lnTo>
                  <a:lnTo>
                    <a:pt x="424180" y="283083"/>
                  </a:lnTo>
                  <a:lnTo>
                    <a:pt x="427989" y="283083"/>
                  </a:lnTo>
                  <a:lnTo>
                    <a:pt x="427989" y="276733"/>
                  </a:lnTo>
                  <a:close/>
                </a:path>
                <a:path w="427989" h="355600">
                  <a:moveTo>
                    <a:pt x="3810" y="283083"/>
                  </a:moveTo>
                  <a:lnTo>
                    <a:pt x="0" y="28308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83083"/>
                  </a:lnTo>
                  <a:close/>
                </a:path>
                <a:path w="427989" h="355600">
                  <a:moveTo>
                    <a:pt x="427989" y="283083"/>
                  </a:moveTo>
                  <a:lnTo>
                    <a:pt x="424180" y="283083"/>
                  </a:lnTo>
                  <a:lnTo>
                    <a:pt x="424180" y="288163"/>
                  </a:lnTo>
                  <a:lnTo>
                    <a:pt x="427989" y="288163"/>
                  </a:lnTo>
                  <a:lnTo>
                    <a:pt x="427989" y="283083"/>
                  </a:lnTo>
                  <a:close/>
                </a:path>
                <a:path w="427989" h="355600">
                  <a:moveTo>
                    <a:pt x="3810" y="288163"/>
                  </a:moveTo>
                  <a:lnTo>
                    <a:pt x="0" y="288163"/>
                  </a:lnTo>
                  <a:lnTo>
                    <a:pt x="0" y="295783"/>
                  </a:lnTo>
                  <a:lnTo>
                    <a:pt x="3810" y="295783"/>
                  </a:lnTo>
                  <a:lnTo>
                    <a:pt x="3810" y="288163"/>
                  </a:lnTo>
                  <a:close/>
                </a:path>
                <a:path w="427989" h="355600">
                  <a:moveTo>
                    <a:pt x="427989" y="288163"/>
                  </a:moveTo>
                  <a:lnTo>
                    <a:pt x="424180" y="288163"/>
                  </a:lnTo>
                  <a:lnTo>
                    <a:pt x="424180" y="295783"/>
                  </a:lnTo>
                  <a:lnTo>
                    <a:pt x="427989" y="295783"/>
                  </a:lnTo>
                  <a:lnTo>
                    <a:pt x="427989" y="288163"/>
                  </a:lnTo>
                  <a:close/>
                </a:path>
                <a:path w="427989" h="355600">
                  <a:moveTo>
                    <a:pt x="3810" y="295783"/>
                  </a:moveTo>
                  <a:lnTo>
                    <a:pt x="0" y="295783"/>
                  </a:lnTo>
                  <a:lnTo>
                    <a:pt x="0" y="302133"/>
                  </a:lnTo>
                  <a:lnTo>
                    <a:pt x="3810" y="302133"/>
                  </a:lnTo>
                  <a:lnTo>
                    <a:pt x="3810" y="295783"/>
                  </a:lnTo>
                  <a:close/>
                </a:path>
                <a:path w="427989" h="355600">
                  <a:moveTo>
                    <a:pt x="427989" y="295783"/>
                  </a:moveTo>
                  <a:lnTo>
                    <a:pt x="424180" y="295783"/>
                  </a:lnTo>
                  <a:lnTo>
                    <a:pt x="424180" y="302133"/>
                  </a:lnTo>
                  <a:lnTo>
                    <a:pt x="427989" y="302133"/>
                  </a:lnTo>
                  <a:lnTo>
                    <a:pt x="427989" y="295783"/>
                  </a:lnTo>
                  <a:close/>
                </a:path>
                <a:path w="427989" h="355600">
                  <a:moveTo>
                    <a:pt x="3810" y="302133"/>
                  </a:moveTo>
                  <a:lnTo>
                    <a:pt x="0" y="30213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302133"/>
                  </a:lnTo>
                  <a:close/>
                </a:path>
                <a:path w="427989" h="355600">
                  <a:moveTo>
                    <a:pt x="427989" y="302133"/>
                  </a:moveTo>
                  <a:lnTo>
                    <a:pt x="424180" y="302133"/>
                  </a:lnTo>
                  <a:lnTo>
                    <a:pt x="424180" y="307213"/>
                  </a:lnTo>
                  <a:lnTo>
                    <a:pt x="427989" y="307213"/>
                  </a:lnTo>
                  <a:lnTo>
                    <a:pt x="427989" y="302133"/>
                  </a:lnTo>
                  <a:close/>
                </a:path>
                <a:path w="427989" h="355600">
                  <a:moveTo>
                    <a:pt x="3810" y="307213"/>
                  </a:moveTo>
                  <a:lnTo>
                    <a:pt x="0" y="307213"/>
                  </a:lnTo>
                  <a:lnTo>
                    <a:pt x="0" y="314833"/>
                  </a:lnTo>
                  <a:lnTo>
                    <a:pt x="3810" y="314833"/>
                  </a:lnTo>
                  <a:lnTo>
                    <a:pt x="3810" y="307213"/>
                  </a:lnTo>
                  <a:close/>
                </a:path>
                <a:path w="427989" h="355600">
                  <a:moveTo>
                    <a:pt x="427989" y="307213"/>
                  </a:moveTo>
                  <a:lnTo>
                    <a:pt x="424180" y="307213"/>
                  </a:lnTo>
                  <a:lnTo>
                    <a:pt x="424180" y="314833"/>
                  </a:lnTo>
                  <a:lnTo>
                    <a:pt x="427989" y="314833"/>
                  </a:lnTo>
                  <a:lnTo>
                    <a:pt x="427989" y="307213"/>
                  </a:lnTo>
                  <a:close/>
                </a:path>
                <a:path w="427989" h="355600">
                  <a:moveTo>
                    <a:pt x="3810" y="314833"/>
                  </a:moveTo>
                  <a:lnTo>
                    <a:pt x="0" y="314833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314833"/>
                  </a:lnTo>
                  <a:close/>
                </a:path>
                <a:path w="427989" h="355600">
                  <a:moveTo>
                    <a:pt x="427989" y="314833"/>
                  </a:moveTo>
                  <a:lnTo>
                    <a:pt x="424180" y="314833"/>
                  </a:lnTo>
                  <a:lnTo>
                    <a:pt x="424180" y="321183"/>
                  </a:lnTo>
                  <a:lnTo>
                    <a:pt x="427989" y="321183"/>
                  </a:lnTo>
                  <a:lnTo>
                    <a:pt x="427989" y="314833"/>
                  </a:lnTo>
                  <a:close/>
                </a:path>
                <a:path w="427989" h="355600">
                  <a:moveTo>
                    <a:pt x="3810" y="321183"/>
                  </a:moveTo>
                  <a:lnTo>
                    <a:pt x="0" y="321183"/>
                  </a:lnTo>
                  <a:lnTo>
                    <a:pt x="0" y="324993"/>
                  </a:lnTo>
                  <a:lnTo>
                    <a:pt x="1270" y="324993"/>
                  </a:lnTo>
                  <a:lnTo>
                    <a:pt x="1270" y="327533"/>
                  </a:lnTo>
                  <a:lnTo>
                    <a:pt x="3810" y="327533"/>
                  </a:lnTo>
                  <a:lnTo>
                    <a:pt x="3810" y="321183"/>
                  </a:lnTo>
                  <a:close/>
                </a:path>
                <a:path w="427989" h="355600">
                  <a:moveTo>
                    <a:pt x="427989" y="321183"/>
                  </a:moveTo>
                  <a:lnTo>
                    <a:pt x="424180" y="321183"/>
                  </a:lnTo>
                  <a:lnTo>
                    <a:pt x="424180" y="327533"/>
                  </a:lnTo>
                  <a:lnTo>
                    <a:pt x="427990" y="327533"/>
                  </a:lnTo>
                  <a:lnTo>
                    <a:pt x="427989" y="321183"/>
                  </a:lnTo>
                  <a:close/>
                </a:path>
                <a:path w="427989" h="355600">
                  <a:moveTo>
                    <a:pt x="426720" y="327533"/>
                  </a:moveTo>
                  <a:lnTo>
                    <a:pt x="424180" y="327533"/>
                  </a:lnTo>
                  <a:lnTo>
                    <a:pt x="424180" y="330073"/>
                  </a:lnTo>
                  <a:lnTo>
                    <a:pt x="425450" y="330073"/>
                  </a:lnTo>
                  <a:lnTo>
                    <a:pt x="425450" y="328803"/>
                  </a:lnTo>
                  <a:lnTo>
                    <a:pt x="426720" y="328803"/>
                  </a:lnTo>
                  <a:lnTo>
                    <a:pt x="426720" y="327533"/>
                  </a:lnTo>
                  <a:close/>
                </a:path>
                <a:path w="427989" h="355600">
                  <a:moveTo>
                    <a:pt x="3810" y="327533"/>
                  </a:moveTo>
                  <a:lnTo>
                    <a:pt x="2540" y="327533"/>
                  </a:lnTo>
                  <a:lnTo>
                    <a:pt x="2540" y="328803"/>
                  </a:lnTo>
                  <a:lnTo>
                    <a:pt x="3810" y="328803"/>
                  </a:lnTo>
                  <a:lnTo>
                    <a:pt x="3810" y="327533"/>
                  </a:lnTo>
                  <a:close/>
                </a:path>
                <a:path w="427989" h="355600">
                  <a:moveTo>
                    <a:pt x="396240" y="354203"/>
                  </a:moveTo>
                  <a:lnTo>
                    <a:pt x="33020" y="354203"/>
                  </a:lnTo>
                  <a:lnTo>
                    <a:pt x="33020" y="355473"/>
                  </a:lnTo>
                  <a:lnTo>
                    <a:pt x="396240" y="355473"/>
                  </a:lnTo>
                  <a:lnTo>
                    <a:pt x="396240" y="354203"/>
                  </a:lnTo>
                  <a:close/>
                </a:path>
                <a:path w="427989" h="355600">
                  <a:moveTo>
                    <a:pt x="398780" y="352933"/>
                  </a:moveTo>
                  <a:lnTo>
                    <a:pt x="31750" y="352933"/>
                  </a:lnTo>
                  <a:lnTo>
                    <a:pt x="31750" y="354203"/>
                  </a:lnTo>
                  <a:lnTo>
                    <a:pt x="398780" y="354203"/>
                  </a:lnTo>
                  <a:lnTo>
                    <a:pt x="398780" y="352933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838449" y="3412617"/>
              <a:ext cx="420370" cy="349250"/>
            </a:xfrm>
            <a:custGeom>
              <a:avLst/>
              <a:gdLst/>
              <a:ahLst/>
              <a:cxnLst/>
              <a:rect l="l" t="t" r="r" b="b"/>
              <a:pathLst>
                <a:path w="420370" h="349250">
                  <a:moveTo>
                    <a:pt x="2539" y="58420"/>
                  </a:moveTo>
                  <a:lnTo>
                    <a:pt x="0" y="58420"/>
                  </a:lnTo>
                  <a:lnTo>
                    <a:pt x="0" y="59562"/>
                  </a:lnTo>
                  <a:lnTo>
                    <a:pt x="2539" y="59562"/>
                  </a:lnTo>
                  <a:lnTo>
                    <a:pt x="2539" y="58420"/>
                  </a:lnTo>
                  <a:close/>
                </a:path>
                <a:path w="420370" h="349250">
                  <a:moveTo>
                    <a:pt x="420370" y="58420"/>
                  </a:moveTo>
                  <a:lnTo>
                    <a:pt x="417829" y="58420"/>
                  </a:lnTo>
                  <a:lnTo>
                    <a:pt x="417829" y="59562"/>
                  </a:lnTo>
                  <a:lnTo>
                    <a:pt x="420370" y="59562"/>
                  </a:lnTo>
                  <a:lnTo>
                    <a:pt x="420370" y="58420"/>
                  </a:lnTo>
                  <a:close/>
                </a:path>
                <a:path w="420370" h="349250">
                  <a:moveTo>
                    <a:pt x="2539" y="52070"/>
                  </a:moveTo>
                  <a:lnTo>
                    <a:pt x="0" y="52070"/>
                  </a:lnTo>
                  <a:lnTo>
                    <a:pt x="0" y="58292"/>
                  </a:lnTo>
                  <a:lnTo>
                    <a:pt x="2539" y="58292"/>
                  </a:lnTo>
                  <a:lnTo>
                    <a:pt x="2539" y="52070"/>
                  </a:lnTo>
                  <a:close/>
                </a:path>
                <a:path w="420370" h="349250">
                  <a:moveTo>
                    <a:pt x="420370" y="52070"/>
                  </a:moveTo>
                  <a:lnTo>
                    <a:pt x="417829" y="52070"/>
                  </a:lnTo>
                  <a:lnTo>
                    <a:pt x="417829" y="58292"/>
                  </a:lnTo>
                  <a:lnTo>
                    <a:pt x="420370" y="58292"/>
                  </a:lnTo>
                  <a:lnTo>
                    <a:pt x="420370" y="52070"/>
                  </a:lnTo>
                  <a:close/>
                </a:path>
                <a:path w="420370" h="349250">
                  <a:moveTo>
                    <a:pt x="2539" y="43179"/>
                  </a:moveTo>
                  <a:lnTo>
                    <a:pt x="0" y="43179"/>
                  </a:lnTo>
                  <a:lnTo>
                    <a:pt x="0" y="51942"/>
                  </a:lnTo>
                  <a:lnTo>
                    <a:pt x="2539" y="51942"/>
                  </a:lnTo>
                  <a:lnTo>
                    <a:pt x="2539" y="43179"/>
                  </a:lnTo>
                  <a:close/>
                </a:path>
                <a:path w="420370" h="349250">
                  <a:moveTo>
                    <a:pt x="420370" y="43179"/>
                  </a:moveTo>
                  <a:lnTo>
                    <a:pt x="417829" y="43179"/>
                  </a:lnTo>
                  <a:lnTo>
                    <a:pt x="417829" y="51942"/>
                  </a:lnTo>
                  <a:lnTo>
                    <a:pt x="420370" y="51942"/>
                  </a:lnTo>
                  <a:lnTo>
                    <a:pt x="420370" y="43179"/>
                  </a:lnTo>
                  <a:close/>
                </a:path>
                <a:path w="420370" h="349250">
                  <a:moveTo>
                    <a:pt x="2539" y="36829"/>
                  </a:moveTo>
                  <a:lnTo>
                    <a:pt x="0" y="36829"/>
                  </a:lnTo>
                  <a:lnTo>
                    <a:pt x="0" y="43052"/>
                  </a:lnTo>
                  <a:lnTo>
                    <a:pt x="2539" y="43052"/>
                  </a:lnTo>
                  <a:lnTo>
                    <a:pt x="2539" y="36829"/>
                  </a:lnTo>
                  <a:close/>
                </a:path>
                <a:path w="420370" h="349250">
                  <a:moveTo>
                    <a:pt x="420370" y="36829"/>
                  </a:moveTo>
                  <a:lnTo>
                    <a:pt x="417829" y="36829"/>
                  </a:lnTo>
                  <a:lnTo>
                    <a:pt x="417829" y="43052"/>
                  </a:lnTo>
                  <a:lnTo>
                    <a:pt x="420370" y="43052"/>
                  </a:lnTo>
                  <a:lnTo>
                    <a:pt x="420370" y="36829"/>
                  </a:lnTo>
                  <a:close/>
                </a:path>
                <a:path w="420370" h="349250">
                  <a:moveTo>
                    <a:pt x="2539" y="30479"/>
                  </a:moveTo>
                  <a:lnTo>
                    <a:pt x="0" y="30479"/>
                  </a:lnTo>
                  <a:lnTo>
                    <a:pt x="0" y="36702"/>
                  </a:lnTo>
                  <a:lnTo>
                    <a:pt x="2539" y="36702"/>
                  </a:lnTo>
                  <a:lnTo>
                    <a:pt x="2539" y="30479"/>
                  </a:lnTo>
                  <a:close/>
                </a:path>
                <a:path w="420370" h="349250">
                  <a:moveTo>
                    <a:pt x="420370" y="30479"/>
                  </a:moveTo>
                  <a:lnTo>
                    <a:pt x="417829" y="30479"/>
                  </a:lnTo>
                  <a:lnTo>
                    <a:pt x="417829" y="36702"/>
                  </a:lnTo>
                  <a:lnTo>
                    <a:pt x="420370" y="36702"/>
                  </a:lnTo>
                  <a:lnTo>
                    <a:pt x="420370" y="30479"/>
                  </a:lnTo>
                  <a:close/>
                </a:path>
                <a:path w="420370" h="349250">
                  <a:moveTo>
                    <a:pt x="1269" y="24002"/>
                  </a:moveTo>
                  <a:lnTo>
                    <a:pt x="0" y="24002"/>
                  </a:lnTo>
                  <a:lnTo>
                    <a:pt x="0" y="30352"/>
                  </a:lnTo>
                  <a:lnTo>
                    <a:pt x="2539" y="30352"/>
                  </a:lnTo>
                  <a:lnTo>
                    <a:pt x="2539" y="24129"/>
                  </a:lnTo>
                  <a:lnTo>
                    <a:pt x="1269" y="24129"/>
                  </a:lnTo>
                  <a:close/>
                </a:path>
                <a:path w="420370" h="349250">
                  <a:moveTo>
                    <a:pt x="420370" y="24129"/>
                  </a:moveTo>
                  <a:lnTo>
                    <a:pt x="417829" y="24129"/>
                  </a:lnTo>
                  <a:lnTo>
                    <a:pt x="417829" y="30352"/>
                  </a:lnTo>
                  <a:lnTo>
                    <a:pt x="420370" y="30352"/>
                  </a:lnTo>
                  <a:lnTo>
                    <a:pt x="420370" y="24129"/>
                  </a:lnTo>
                  <a:close/>
                </a:path>
                <a:path w="420370" h="349250">
                  <a:moveTo>
                    <a:pt x="2539" y="22987"/>
                  </a:moveTo>
                  <a:lnTo>
                    <a:pt x="1269" y="22987"/>
                  </a:lnTo>
                  <a:lnTo>
                    <a:pt x="1269" y="24002"/>
                  </a:lnTo>
                  <a:lnTo>
                    <a:pt x="2539" y="24002"/>
                  </a:lnTo>
                  <a:lnTo>
                    <a:pt x="2539" y="22987"/>
                  </a:lnTo>
                  <a:close/>
                </a:path>
                <a:path w="420370" h="349250">
                  <a:moveTo>
                    <a:pt x="419100" y="21589"/>
                  </a:moveTo>
                  <a:lnTo>
                    <a:pt x="417830" y="21589"/>
                  </a:lnTo>
                  <a:lnTo>
                    <a:pt x="417829" y="24002"/>
                  </a:lnTo>
                  <a:lnTo>
                    <a:pt x="420370" y="24002"/>
                  </a:lnTo>
                  <a:lnTo>
                    <a:pt x="420370" y="22987"/>
                  </a:lnTo>
                  <a:lnTo>
                    <a:pt x="419100" y="22987"/>
                  </a:lnTo>
                  <a:lnTo>
                    <a:pt x="419100" y="21589"/>
                  </a:lnTo>
                  <a:close/>
                </a:path>
                <a:path w="420370" h="349250">
                  <a:moveTo>
                    <a:pt x="397510" y="2539"/>
                  </a:moveTo>
                  <a:lnTo>
                    <a:pt x="24130" y="2539"/>
                  </a:lnTo>
                  <a:lnTo>
                    <a:pt x="24130" y="3810"/>
                  </a:lnTo>
                  <a:lnTo>
                    <a:pt x="397510" y="3810"/>
                  </a:lnTo>
                  <a:lnTo>
                    <a:pt x="397510" y="2539"/>
                  </a:lnTo>
                  <a:close/>
                </a:path>
                <a:path w="420370" h="349250">
                  <a:moveTo>
                    <a:pt x="26669" y="1142"/>
                  </a:moveTo>
                  <a:lnTo>
                    <a:pt x="25400" y="1142"/>
                  </a:lnTo>
                  <a:lnTo>
                    <a:pt x="25400" y="2539"/>
                  </a:lnTo>
                  <a:lnTo>
                    <a:pt x="396239" y="2539"/>
                  </a:lnTo>
                  <a:lnTo>
                    <a:pt x="396239" y="1397"/>
                  </a:lnTo>
                  <a:lnTo>
                    <a:pt x="26669" y="1397"/>
                  </a:lnTo>
                  <a:lnTo>
                    <a:pt x="26669" y="1142"/>
                  </a:lnTo>
                  <a:close/>
                </a:path>
                <a:path w="420370" h="349250">
                  <a:moveTo>
                    <a:pt x="396239" y="1142"/>
                  </a:moveTo>
                  <a:lnTo>
                    <a:pt x="393700" y="1142"/>
                  </a:lnTo>
                  <a:lnTo>
                    <a:pt x="393700" y="1397"/>
                  </a:lnTo>
                  <a:lnTo>
                    <a:pt x="396239" y="1397"/>
                  </a:lnTo>
                  <a:lnTo>
                    <a:pt x="396239" y="1142"/>
                  </a:lnTo>
                  <a:close/>
                </a:path>
                <a:path w="420370" h="349250">
                  <a:moveTo>
                    <a:pt x="393700" y="126"/>
                  </a:moveTo>
                  <a:lnTo>
                    <a:pt x="26669" y="126"/>
                  </a:lnTo>
                  <a:lnTo>
                    <a:pt x="26669" y="1142"/>
                  </a:lnTo>
                  <a:lnTo>
                    <a:pt x="393700" y="1142"/>
                  </a:lnTo>
                  <a:lnTo>
                    <a:pt x="393700" y="126"/>
                  </a:lnTo>
                  <a:close/>
                </a:path>
                <a:path w="420370" h="349250">
                  <a:moveTo>
                    <a:pt x="392430" y="0"/>
                  </a:moveTo>
                  <a:lnTo>
                    <a:pt x="29210" y="0"/>
                  </a:lnTo>
                  <a:lnTo>
                    <a:pt x="392430" y="126"/>
                  </a:lnTo>
                  <a:close/>
                </a:path>
                <a:path w="420370" h="349250">
                  <a:moveTo>
                    <a:pt x="2539" y="59563"/>
                  </a:moveTo>
                  <a:lnTo>
                    <a:pt x="0" y="59563"/>
                  </a:lnTo>
                  <a:lnTo>
                    <a:pt x="0" y="65912"/>
                  </a:lnTo>
                  <a:lnTo>
                    <a:pt x="2539" y="65912"/>
                  </a:lnTo>
                  <a:lnTo>
                    <a:pt x="2539" y="59563"/>
                  </a:lnTo>
                  <a:close/>
                </a:path>
                <a:path w="420370" h="349250">
                  <a:moveTo>
                    <a:pt x="420370" y="59563"/>
                  </a:moveTo>
                  <a:lnTo>
                    <a:pt x="417829" y="59563"/>
                  </a:lnTo>
                  <a:lnTo>
                    <a:pt x="417829" y="65912"/>
                  </a:lnTo>
                  <a:lnTo>
                    <a:pt x="420370" y="65912"/>
                  </a:lnTo>
                  <a:lnTo>
                    <a:pt x="420370" y="59563"/>
                  </a:lnTo>
                  <a:close/>
                </a:path>
                <a:path w="420370" h="349250">
                  <a:moveTo>
                    <a:pt x="2539" y="65913"/>
                  </a:moveTo>
                  <a:lnTo>
                    <a:pt x="0" y="65913"/>
                  </a:lnTo>
                  <a:lnTo>
                    <a:pt x="0" y="84962"/>
                  </a:lnTo>
                  <a:lnTo>
                    <a:pt x="2539" y="84962"/>
                  </a:lnTo>
                  <a:lnTo>
                    <a:pt x="2539" y="65913"/>
                  </a:lnTo>
                  <a:close/>
                </a:path>
                <a:path w="420370" h="349250">
                  <a:moveTo>
                    <a:pt x="420370" y="65913"/>
                  </a:moveTo>
                  <a:lnTo>
                    <a:pt x="417829" y="65913"/>
                  </a:lnTo>
                  <a:lnTo>
                    <a:pt x="417829" y="84962"/>
                  </a:lnTo>
                  <a:lnTo>
                    <a:pt x="420370" y="84962"/>
                  </a:lnTo>
                  <a:lnTo>
                    <a:pt x="420370" y="65913"/>
                  </a:lnTo>
                  <a:close/>
                </a:path>
                <a:path w="420370" h="349250">
                  <a:moveTo>
                    <a:pt x="2539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2539" y="91312"/>
                  </a:lnTo>
                  <a:lnTo>
                    <a:pt x="2539" y="84963"/>
                  </a:lnTo>
                  <a:close/>
                </a:path>
                <a:path w="420370" h="349250">
                  <a:moveTo>
                    <a:pt x="420370" y="84963"/>
                  </a:moveTo>
                  <a:lnTo>
                    <a:pt x="417829" y="84963"/>
                  </a:lnTo>
                  <a:lnTo>
                    <a:pt x="417829" y="91312"/>
                  </a:lnTo>
                  <a:lnTo>
                    <a:pt x="420370" y="91312"/>
                  </a:lnTo>
                  <a:lnTo>
                    <a:pt x="420370" y="84963"/>
                  </a:lnTo>
                  <a:close/>
                </a:path>
                <a:path w="420370" h="349250">
                  <a:moveTo>
                    <a:pt x="2539" y="91313"/>
                  </a:moveTo>
                  <a:lnTo>
                    <a:pt x="0" y="91313"/>
                  </a:lnTo>
                  <a:lnTo>
                    <a:pt x="0" y="135762"/>
                  </a:lnTo>
                  <a:lnTo>
                    <a:pt x="2539" y="135762"/>
                  </a:lnTo>
                  <a:lnTo>
                    <a:pt x="2539" y="91313"/>
                  </a:lnTo>
                  <a:close/>
                </a:path>
                <a:path w="420370" h="349250">
                  <a:moveTo>
                    <a:pt x="420370" y="91313"/>
                  </a:moveTo>
                  <a:lnTo>
                    <a:pt x="417829" y="91313"/>
                  </a:lnTo>
                  <a:lnTo>
                    <a:pt x="417829" y="135762"/>
                  </a:lnTo>
                  <a:lnTo>
                    <a:pt x="420370" y="135762"/>
                  </a:lnTo>
                  <a:lnTo>
                    <a:pt x="420370" y="91313"/>
                  </a:lnTo>
                  <a:close/>
                </a:path>
                <a:path w="420370" h="349250">
                  <a:moveTo>
                    <a:pt x="2539" y="135763"/>
                  </a:moveTo>
                  <a:lnTo>
                    <a:pt x="0" y="135763"/>
                  </a:lnTo>
                  <a:lnTo>
                    <a:pt x="0" y="208153"/>
                  </a:lnTo>
                  <a:lnTo>
                    <a:pt x="2539" y="208153"/>
                  </a:lnTo>
                  <a:lnTo>
                    <a:pt x="2539" y="135763"/>
                  </a:lnTo>
                  <a:close/>
                </a:path>
                <a:path w="420370" h="349250">
                  <a:moveTo>
                    <a:pt x="420370" y="135763"/>
                  </a:moveTo>
                  <a:lnTo>
                    <a:pt x="417829" y="135763"/>
                  </a:lnTo>
                  <a:lnTo>
                    <a:pt x="417829" y="208153"/>
                  </a:lnTo>
                  <a:lnTo>
                    <a:pt x="420370" y="208153"/>
                  </a:lnTo>
                  <a:lnTo>
                    <a:pt x="420370" y="135763"/>
                  </a:lnTo>
                  <a:close/>
                </a:path>
                <a:path w="420370" h="349250">
                  <a:moveTo>
                    <a:pt x="2539" y="208153"/>
                  </a:moveTo>
                  <a:lnTo>
                    <a:pt x="0" y="208153"/>
                  </a:lnTo>
                  <a:lnTo>
                    <a:pt x="0" y="228473"/>
                  </a:lnTo>
                  <a:lnTo>
                    <a:pt x="2539" y="228473"/>
                  </a:lnTo>
                  <a:lnTo>
                    <a:pt x="2539" y="208153"/>
                  </a:lnTo>
                  <a:close/>
                </a:path>
                <a:path w="420370" h="349250">
                  <a:moveTo>
                    <a:pt x="420370" y="208153"/>
                  </a:moveTo>
                  <a:lnTo>
                    <a:pt x="417829" y="208153"/>
                  </a:lnTo>
                  <a:lnTo>
                    <a:pt x="417829" y="228473"/>
                  </a:lnTo>
                  <a:lnTo>
                    <a:pt x="420370" y="228473"/>
                  </a:lnTo>
                  <a:lnTo>
                    <a:pt x="420370" y="208153"/>
                  </a:lnTo>
                  <a:close/>
                </a:path>
                <a:path w="420370" h="349250">
                  <a:moveTo>
                    <a:pt x="2539" y="228473"/>
                  </a:moveTo>
                  <a:lnTo>
                    <a:pt x="0" y="228473"/>
                  </a:lnTo>
                  <a:lnTo>
                    <a:pt x="0" y="234823"/>
                  </a:lnTo>
                  <a:lnTo>
                    <a:pt x="2539" y="234823"/>
                  </a:lnTo>
                  <a:lnTo>
                    <a:pt x="2539" y="228473"/>
                  </a:lnTo>
                  <a:close/>
                </a:path>
                <a:path w="420370" h="349250">
                  <a:moveTo>
                    <a:pt x="420370" y="228473"/>
                  </a:moveTo>
                  <a:lnTo>
                    <a:pt x="417829" y="228473"/>
                  </a:lnTo>
                  <a:lnTo>
                    <a:pt x="417829" y="234823"/>
                  </a:lnTo>
                  <a:lnTo>
                    <a:pt x="420370" y="234823"/>
                  </a:lnTo>
                  <a:lnTo>
                    <a:pt x="420370" y="228473"/>
                  </a:lnTo>
                  <a:close/>
                </a:path>
                <a:path w="420370" h="349250">
                  <a:moveTo>
                    <a:pt x="2539" y="234823"/>
                  </a:moveTo>
                  <a:lnTo>
                    <a:pt x="0" y="234823"/>
                  </a:lnTo>
                  <a:lnTo>
                    <a:pt x="0" y="247523"/>
                  </a:lnTo>
                  <a:lnTo>
                    <a:pt x="2539" y="247523"/>
                  </a:lnTo>
                  <a:lnTo>
                    <a:pt x="2539" y="234823"/>
                  </a:lnTo>
                  <a:close/>
                </a:path>
                <a:path w="420370" h="349250">
                  <a:moveTo>
                    <a:pt x="420370" y="234823"/>
                  </a:moveTo>
                  <a:lnTo>
                    <a:pt x="417829" y="234823"/>
                  </a:lnTo>
                  <a:lnTo>
                    <a:pt x="417829" y="247523"/>
                  </a:lnTo>
                  <a:lnTo>
                    <a:pt x="420370" y="247523"/>
                  </a:lnTo>
                  <a:lnTo>
                    <a:pt x="420370" y="234823"/>
                  </a:lnTo>
                  <a:close/>
                </a:path>
                <a:path w="420370" h="349250">
                  <a:moveTo>
                    <a:pt x="2539" y="247523"/>
                  </a:moveTo>
                  <a:lnTo>
                    <a:pt x="0" y="247523"/>
                  </a:lnTo>
                  <a:lnTo>
                    <a:pt x="0" y="253873"/>
                  </a:lnTo>
                  <a:lnTo>
                    <a:pt x="2539" y="253873"/>
                  </a:lnTo>
                  <a:lnTo>
                    <a:pt x="2539" y="247523"/>
                  </a:lnTo>
                  <a:close/>
                </a:path>
                <a:path w="420370" h="349250">
                  <a:moveTo>
                    <a:pt x="420370" y="247523"/>
                  </a:moveTo>
                  <a:lnTo>
                    <a:pt x="417829" y="247523"/>
                  </a:lnTo>
                  <a:lnTo>
                    <a:pt x="417829" y="253873"/>
                  </a:lnTo>
                  <a:lnTo>
                    <a:pt x="420370" y="253873"/>
                  </a:lnTo>
                  <a:lnTo>
                    <a:pt x="420370" y="247523"/>
                  </a:lnTo>
                  <a:close/>
                </a:path>
                <a:path w="420370" h="349250">
                  <a:moveTo>
                    <a:pt x="2539" y="253873"/>
                  </a:moveTo>
                  <a:lnTo>
                    <a:pt x="0" y="253873"/>
                  </a:lnTo>
                  <a:lnTo>
                    <a:pt x="0" y="265303"/>
                  </a:lnTo>
                  <a:lnTo>
                    <a:pt x="2539" y="265303"/>
                  </a:lnTo>
                  <a:lnTo>
                    <a:pt x="2539" y="253873"/>
                  </a:lnTo>
                  <a:close/>
                </a:path>
                <a:path w="420370" h="349250">
                  <a:moveTo>
                    <a:pt x="420370" y="253873"/>
                  </a:moveTo>
                  <a:lnTo>
                    <a:pt x="417829" y="253873"/>
                  </a:lnTo>
                  <a:lnTo>
                    <a:pt x="417829" y="265303"/>
                  </a:lnTo>
                  <a:lnTo>
                    <a:pt x="420370" y="265303"/>
                  </a:lnTo>
                  <a:lnTo>
                    <a:pt x="420370" y="253873"/>
                  </a:lnTo>
                  <a:close/>
                </a:path>
                <a:path w="420370" h="349250">
                  <a:moveTo>
                    <a:pt x="2539" y="265303"/>
                  </a:moveTo>
                  <a:lnTo>
                    <a:pt x="0" y="265303"/>
                  </a:lnTo>
                  <a:lnTo>
                    <a:pt x="0" y="272923"/>
                  </a:lnTo>
                  <a:lnTo>
                    <a:pt x="2539" y="272923"/>
                  </a:lnTo>
                  <a:lnTo>
                    <a:pt x="2539" y="265303"/>
                  </a:lnTo>
                  <a:close/>
                </a:path>
                <a:path w="420370" h="349250">
                  <a:moveTo>
                    <a:pt x="420370" y="265303"/>
                  </a:moveTo>
                  <a:lnTo>
                    <a:pt x="417829" y="265303"/>
                  </a:lnTo>
                  <a:lnTo>
                    <a:pt x="417829" y="272923"/>
                  </a:lnTo>
                  <a:lnTo>
                    <a:pt x="420370" y="272923"/>
                  </a:lnTo>
                  <a:lnTo>
                    <a:pt x="420370" y="265303"/>
                  </a:lnTo>
                  <a:close/>
                </a:path>
                <a:path w="420370" h="349250">
                  <a:moveTo>
                    <a:pt x="2539" y="272923"/>
                  </a:moveTo>
                  <a:lnTo>
                    <a:pt x="0" y="272923"/>
                  </a:lnTo>
                  <a:lnTo>
                    <a:pt x="0" y="279273"/>
                  </a:lnTo>
                  <a:lnTo>
                    <a:pt x="2539" y="279273"/>
                  </a:lnTo>
                  <a:lnTo>
                    <a:pt x="2539" y="272923"/>
                  </a:lnTo>
                  <a:close/>
                </a:path>
                <a:path w="420370" h="349250">
                  <a:moveTo>
                    <a:pt x="420370" y="272923"/>
                  </a:moveTo>
                  <a:lnTo>
                    <a:pt x="417829" y="272923"/>
                  </a:lnTo>
                  <a:lnTo>
                    <a:pt x="417829" y="279273"/>
                  </a:lnTo>
                  <a:lnTo>
                    <a:pt x="420370" y="279273"/>
                  </a:lnTo>
                  <a:lnTo>
                    <a:pt x="420370" y="272923"/>
                  </a:lnTo>
                  <a:close/>
                </a:path>
                <a:path w="420370" h="349250">
                  <a:moveTo>
                    <a:pt x="2539" y="279273"/>
                  </a:moveTo>
                  <a:lnTo>
                    <a:pt x="0" y="279273"/>
                  </a:lnTo>
                  <a:lnTo>
                    <a:pt x="0" y="284353"/>
                  </a:lnTo>
                  <a:lnTo>
                    <a:pt x="2539" y="284353"/>
                  </a:lnTo>
                  <a:lnTo>
                    <a:pt x="2539" y="279273"/>
                  </a:lnTo>
                  <a:close/>
                </a:path>
                <a:path w="420370" h="349250">
                  <a:moveTo>
                    <a:pt x="420370" y="279273"/>
                  </a:moveTo>
                  <a:lnTo>
                    <a:pt x="417829" y="279273"/>
                  </a:lnTo>
                  <a:lnTo>
                    <a:pt x="417829" y="284353"/>
                  </a:lnTo>
                  <a:lnTo>
                    <a:pt x="420370" y="284353"/>
                  </a:lnTo>
                  <a:lnTo>
                    <a:pt x="420370" y="279273"/>
                  </a:lnTo>
                  <a:close/>
                </a:path>
                <a:path w="420370" h="349250">
                  <a:moveTo>
                    <a:pt x="2539" y="284353"/>
                  </a:moveTo>
                  <a:lnTo>
                    <a:pt x="0" y="284353"/>
                  </a:lnTo>
                  <a:lnTo>
                    <a:pt x="0" y="291973"/>
                  </a:lnTo>
                  <a:lnTo>
                    <a:pt x="2539" y="291973"/>
                  </a:lnTo>
                  <a:lnTo>
                    <a:pt x="2539" y="284353"/>
                  </a:lnTo>
                  <a:close/>
                </a:path>
                <a:path w="420370" h="349250">
                  <a:moveTo>
                    <a:pt x="420370" y="284353"/>
                  </a:moveTo>
                  <a:lnTo>
                    <a:pt x="417829" y="284353"/>
                  </a:lnTo>
                  <a:lnTo>
                    <a:pt x="417829" y="291973"/>
                  </a:lnTo>
                  <a:lnTo>
                    <a:pt x="420370" y="291973"/>
                  </a:lnTo>
                  <a:lnTo>
                    <a:pt x="420370" y="284353"/>
                  </a:lnTo>
                  <a:close/>
                </a:path>
                <a:path w="420370" h="349250">
                  <a:moveTo>
                    <a:pt x="2539" y="291973"/>
                  </a:moveTo>
                  <a:lnTo>
                    <a:pt x="0" y="291973"/>
                  </a:lnTo>
                  <a:lnTo>
                    <a:pt x="0" y="298323"/>
                  </a:lnTo>
                  <a:lnTo>
                    <a:pt x="2539" y="298323"/>
                  </a:lnTo>
                  <a:lnTo>
                    <a:pt x="2539" y="291973"/>
                  </a:lnTo>
                  <a:close/>
                </a:path>
                <a:path w="420370" h="349250">
                  <a:moveTo>
                    <a:pt x="420370" y="291973"/>
                  </a:moveTo>
                  <a:lnTo>
                    <a:pt x="417829" y="291973"/>
                  </a:lnTo>
                  <a:lnTo>
                    <a:pt x="417829" y="298323"/>
                  </a:lnTo>
                  <a:lnTo>
                    <a:pt x="420370" y="298323"/>
                  </a:lnTo>
                  <a:lnTo>
                    <a:pt x="420370" y="291973"/>
                  </a:lnTo>
                  <a:close/>
                </a:path>
                <a:path w="420370" h="349250">
                  <a:moveTo>
                    <a:pt x="2539" y="298323"/>
                  </a:moveTo>
                  <a:lnTo>
                    <a:pt x="0" y="298323"/>
                  </a:lnTo>
                  <a:lnTo>
                    <a:pt x="0" y="303403"/>
                  </a:lnTo>
                  <a:lnTo>
                    <a:pt x="2539" y="303403"/>
                  </a:lnTo>
                  <a:lnTo>
                    <a:pt x="2539" y="298323"/>
                  </a:lnTo>
                  <a:close/>
                </a:path>
                <a:path w="420370" h="349250">
                  <a:moveTo>
                    <a:pt x="420370" y="298323"/>
                  </a:moveTo>
                  <a:lnTo>
                    <a:pt x="417829" y="298323"/>
                  </a:lnTo>
                  <a:lnTo>
                    <a:pt x="417829" y="303403"/>
                  </a:lnTo>
                  <a:lnTo>
                    <a:pt x="420370" y="303403"/>
                  </a:lnTo>
                  <a:lnTo>
                    <a:pt x="420370" y="298323"/>
                  </a:lnTo>
                  <a:close/>
                </a:path>
                <a:path w="420370" h="349250">
                  <a:moveTo>
                    <a:pt x="2539" y="303403"/>
                  </a:moveTo>
                  <a:lnTo>
                    <a:pt x="0" y="303403"/>
                  </a:lnTo>
                  <a:lnTo>
                    <a:pt x="0" y="311023"/>
                  </a:lnTo>
                  <a:lnTo>
                    <a:pt x="2539" y="311023"/>
                  </a:lnTo>
                  <a:lnTo>
                    <a:pt x="2539" y="303403"/>
                  </a:lnTo>
                  <a:close/>
                </a:path>
                <a:path w="420370" h="349250">
                  <a:moveTo>
                    <a:pt x="420370" y="303403"/>
                  </a:moveTo>
                  <a:lnTo>
                    <a:pt x="417829" y="303403"/>
                  </a:lnTo>
                  <a:lnTo>
                    <a:pt x="417829" y="311023"/>
                  </a:lnTo>
                  <a:lnTo>
                    <a:pt x="420370" y="311023"/>
                  </a:lnTo>
                  <a:lnTo>
                    <a:pt x="420370" y="303403"/>
                  </a:lnTo>
                  <a:close/>
                </a:path>
                <a:path w="420370" h="349250">
                  <a:moveTo>
                    <a:pt x="2539" y="311023"/>
                  </a:moveTo>
                  <a:lnTo>
                    <a:pt x="0" y="311023"/>
                  </a:lnTo>
                  <a:lnTo>
                    <a:pt x="0" y="317373"/>
                  </a:lnTo>
                  <a:lnTo>
                    <a:pt x="2539" y="317373"/>
                  </a:lnTo>
                  <a:lnTo>
                    <a:pt x="2539" y="311023"/>
                  </a:lnTo>
                  <a:close/>
                </a:path>
                <a:path w="420370" h="349250">
                  <a:moveTo>
                    <a:pt x="420370" y="311023"/>
                  </a:moveTo>
                  <a:lnTo>
                    <a:pt x="417829" y="311023"/>
                  </a:lnTo>
                  <a:lnTo>
                    <a:pt x="417829" y="317373"/>
                  </a:lnTo>
                  <a:lnTo>
                    <a:pt x="420370" y="317373"/>
                  </a:lnTo>
                  <a:lnTo>
                    <a:pt x="420370" y="311023"/>
                  </a:lnTo>
                  <a:close/>
                </a:path>
                <a:path w="420370" h="349250">
                  <a:moveTo>
                    <a:pt x="2539" y="317373"/>
                  </a:moveTo>
                  <a:lnTo>
                    <a:pt x="0" y="317373"/>
                  </a:lnTo>
                  <a:lnTo>
                    <a:pt x="0" y="323723"/>
                  </a:lnTo>
                  <a:lnTo>
                    <a:pt x="2539" y="323723"/>
                  </a:lnTo>
                  <a:lnTo>
                    <a:pt x="2539" y="317373"/>
                  </a:lnTo>
                  <a:close/>
                </a:path>
                <a:path w="420370" h="349250">
                  <a:moveTo>
                    <a:pt x="420370" y="317373"/>
                  </a:moveTo>
                  <a:lnTo>
                    <a:pt x="417829" y="317373"/>
                  </a:lnTo>
                  <a:lnTo>
                    <a:pt x="417829" y="323723"/>
                  </a:lnTo>
                  <a:lnTo>
                    <a:pt x="420370" y="323723"/>
                  </a:lnTo>
                  <a:lnTo>
                    <a:pt x="420370" y="317373"/>
                  </a:lnTo>
                  <a:close/>
                </a:path>
                <a:path w="420370" h="349250">
                  <a:moveTo>
                    <a:pt x="420370" y="323723"/>
                  </a:moveTo>
                  <a:lnTo>
                    <a:pt x="417829" y="323723"/>
                  </a:lnTo>
                  <a:lnTo>
                    <a:pt x="417830" y="328803"/>
                  </a:lnTo>
                  <a:lnTo>
                    <a:pt x="419100" y="328803"/>
                  </a:lnTo>
                  <a:lnTo>
                    <a:pt x="419100" y="327533"/>
                  </a:lnTo>
                  <a:lnTo>
                    <a:pt x="420370" y="327533"/>
                  </a:lnTo>
                  <a:lnTo>
                    <a:pt x="420370" y="323723"/>
                  </a:lnTo>
                  <a:close/>
                </a:path>
                <a:path w="420370" h="349250">
                  <a:moveTo>
                    <a:pt x="2539" y="323723"/>
                  </a:moveTo>
                  <a:lnTo>
                    <a:pt x="0" y="323723"/>
                  </a:lnTo>
                  <a:lnTo>
                    <a:pt x="0" y="326263"/>
                  </a:lnTo>
                  <a:lnTo>
                    <a:pt x="1269" y="326263"/>
                  </a:lnTo>
                  <a:lnTo>
                    <a:pt x="1269" y="327533"/>
                  </a:lnTo>
                  <a:lnTo>
                    <a:pt x="2539" y="327533"/>
                  </a:lnTo>
                  <a:lnTo>
                    <a:pt x="2539" y="323723"/>
                  </a:lnTo>
                  <a:close/>
                </a:path>
                <a:path w="420370" h="349250">
                  <a:moveTo>
                    <a:pt x="396239" y="347853"/>
                  </a:moveTo>
                  <a:lnTo>
                    <a:pt x="25400" y="347853"/>
                  </a:lnTo>
                  <a:lnTo>
                    <a:pt x="25400" y="349123"/>
                  </a:lnTo>
                  <a:lnTo>
                    <a:pt x="396239" y="349123"/>
                  </a:lnTo>
                  <a:lnTo>
                    <a:pt x="396239" y="347853"/>
                  </a:lnTo>
                  <a:close/>
                </a:path>
                <a:path w="420370" h="349250">
                  <a:moveTo>
                    <a:pt x="397510" y="346583"/>
                  </a:moveTo>
                  <a:lnTo>
                    <a:pt x="24130" y="346583"/>
                  </a:lnTo>
                  <a:lnTo>
                    <a:pt x="24130" y="347853"/>
                  </a:lnTo>
                  <a:lnTo>
                    <a:pt x="397510" y="347853"/>
                  </a:lnTo>
                  <a:lnTo>
                    <a:pt x="397510" y="346583"/>
                  </a:lnTo>
                  <a:close/>
                </a:path>
                <a:path w="420370" h="349250">
                  <a:moveTo>
                    <a:pt x="398780" y="345313"/>
                  </a:moveTo>
                  <a:lnTo>
                    <a:pt x="22860" y="345313"/>
                  </a:lnTo>
                  <a:lnTo>
                    <a:pt x="22860" y="346583"/>
                  </a:lnTo>
                  <a:lnTo>
                    <a:pt x="398780" y="346583"/>
                  </a:lnTo>
                  <a:lnTo>
                    <a:pt x="398780" y="345313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840989" y="341630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810" y="54737"/>
                  </a:moveTo>
                  <a:lnTo>
                    <a:pt x="0" y="54737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54737"/>
                  </a:lnTo>
                  <a:close/>
                </a:path>
                <a:path w="415289" h="341629">
                  <a:moveTo>
                    <a:pt x="415289" y="54737"/>
                  </a:moveTo>
                  <a:lnTo>
                    <a:pt x="411480" y="54737"/>
                  </a:lnTo>
                  <a:lnTo>
                    <a:pt x="411480" y="55879"/>
                  </a:lnTo>
                  <a:lnTo>
                    <a:pt x="415289" y="55879"/>
                  </a:lnTo>
                  <a:lnTo>
                    <a:pt x="415289" y="54737"/>
                  </a:lnTo>
                  <a:close/>
                </a:path>
                <a:path w="415289" h="341629">
                  <a:moveTo>
                    <a:pt x="3810" y="48387"/>
                  </a:moveTo>
                  <a:lnTo>
                    <a:pt x="0" y="48387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387"/>
                  </a:lnTo>
                  <a:close/>
                </a:path>
                <a:path w="415289" h="341629">
                  <a:moveTo>
                    <a:pt x="415289" y="48387"/>
                  </a:moveTo>
                  <a:lnTo>
                    <a:pt x="411480" y="48387"/>
                  </a:lnTo>
                  <a:lnTo>
                    <a:pt x="411480" y="54609"/>
                  </a:lnTo>
                  <a:lnTo>
                    <a:pt x="415289" y="54609"/>
                  </a:lnTo>
                  <a:lnTo>
                    <a:pt x="415289" y="48387"/>
                  </a:lnTo>
                  <a:close/>
                </a:path>
                <a:path w="415289" h="341629">
                  <a:moveTo>
                    <a:pt x="3810" y="39496"/>
                  </a:moveTo>
                  <a:lnTo>
                    <a:pt x="0" y="39496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39496"/>
                  </a:lnTo>
                  <a:close/>
                </a:path>
                <a:path w="415289" h="341629">
                  <a:moveTo>
                    <a:pt x="415289" y="39496"/>
                  </a:moveTo>
                  <a:lnTo>
                    <a:pt x="411480" y="39496"/>
                  </a:lnTo>
                  <a:lnTo>
                    <a:pt x="411480" y="48259"/>
                  </a:lnTo>
                  <a:lnTo>
                    <a:pt x="415289" y="48259"/>
                  </a:lnTo>
                  <a:lnTo>
                    <a:pt x="415289" y="39496"/>
                  </a:lnTo>
                  <a:close/>
                </a:path>
                <a:path w="415289" h="341629">
                  <a:moveTo>
                    <a:pt x="3810" y="33146"/>
                  </a:moveTo>
                  <a:lnTo>
                    <a:pt x="0" y="33146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146"/>
                  </a:lnTo>
                  <a:close/>
                </a:path>
                <a:path w="415289" h="341629">
                  <a:moveTo>
                    <a:pt x="415289" y="33146"/>
                  </a:moveTo>
                  <a:lnTo>
                    <a:pt x="411480" y="33146"/>
                  </a:lnTo>
                  <a:lnTo>
                    <a:pt x="411480" y="39369"/>
                  </a:lnTo>
                  <a:lnTo>
                    <a:pt x="415289" y="39369"/>
                  </a:lnTo>
                  <a:lnTo>
                    <a:pt x="415289" y="33146"/>
                  </a:lnTo>
                  <a:close/>
                </a:path>
                <a:path w="415289" h="341629">
                  <a:moveTo>
                    <a:pt x="3810" y="26796"/>
                  </a:moveTo>
                  <a:lnTo>
                    <a:pt x="0" y="26796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796"/>
                  </a:lnTo>
                  <a:close/>
                </a:path>
                <a:path w="415289" h="341629">
                  <a:moveTo>
                    <a:pt x="415289" y="26796"/>
                  </a:moveTo>
                  <a:lnTo>
                    <a:pt x="411480" y="26796"/>
                  </a:lnTo>
                  <a:lnTo>
                    <a:pt x="411480" y="33019"/>
                  </a:lnTo>
                  <a:lnTo>
                    <a:pt x="415289" y="33019"/>
                  </a:lnTo>
                  <a:lnTo>
                    <a:pt x="415289" y="26796"/>
                  </a:lnTo>
                  <a:close/>
                </a:path>
                <a:path w="415289" h="341629">
                  <a:moveTo>
                    <a:pt x="3810" y="20446"/>
                  </a:moveTo>
                  <a:lnTo>
                    <a:pt x="0" y="20446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446"/>
                  </a:lnTo>
                  <a:close/>
                </a:path>
                <a:path w="415289" h="341629">
                  <a:moveTo>
                    <a:pt x="415289" y="20446"/>
                  </a:moveTo>
                  <a:lnTo>
                    <a:pt x="411480" y="20446"/>
                  </a:lnTo>
                  <a:lnTo>
                    <a:pt x="411480" y="26669"/>
                  </a:lnTo>
                  <a:lnTo>
                    <a:pt x="415289" y="26669"/>
                  </a:lnTo>
                  <a:lnTo>
                    <a:pt x="415289" y="20446"/>
                  </a:lnTo>
                  <a:close/>
                </a:path>
                <a:path w="415289" h="341629">
                  <a:moveTo>
                    <a:pt x="2540" y="16509"/>
                  </a:moveTo>
                  <a:lnTo>
                    <a:pt x="1270" y="16509"/>
                  </a:lnTo>
                  <a:lnTo>
                    <a:pt x="1270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637"/>
                  </a:lnTo>
                  <a:lnTo>
                    <a:pt x="2540" y="16637"/>
                  </a:lnTo>
                  <a:lnTo>
                    <a:pt x="2540" y="16509"/>
                  </a:lnTo>
                  <a:close/>
                </a:path>
                <a:path w="415289" h="341629">
                  <a:moveTo>
                    <a:pt x="415290" y="16509"/>
                  </a:moveTo>
                  <a:lnTo>
                    <a:pt x="414020" y="16509"/>
                  </a:lnTo>
                  <a:lnTo>
                    <a:pt x="414020" y="16637"/>
                  </a:lnTo>
                  <a:lnTo>
                    <a:pt x="411480" y="16637"/>
                  </a:lnTo>
                  <a:lnTo>
                    <a:pt x="411480" y="20319"/>
                  </a:lnTo>
                  <a:lnTo>
                    <a:pt x="415289" y="20319"/>
                  </a:lnTo>
                  <a:lnTo>
                    <a:pt x="415290" y="16509"/>
                  </a:lnTo>
                  <a:close/>
                </a:path>
                <a:path w="415289" h="341629">
                  <a:moveTo>
                    <a:pt x="3810" y="15366"/>
                  </a:moveTo>
                  <a:lnTo>
                    <a:pt x="2540" y="15366"/>
                  </a:lnTo>
                  <a:lnTo>
                    <a:pt x="2540" y="16509"/>
                  </a:lnTo>
                  <a:lnTo>
                    <a:pt x="3810" y="16509"/>
                  </a:lnTo>
                  <a:lnTo>
                    <a:pt x="3810" y="15366"/>
                  </a:lnTo>
                  <a:close/>
                </a:path>
                <a:path w="415289" h="341629">
                  <a:moveTo>
                    <a:pt x="412750" y="13969"/>
                  </a:moveTo>
                  <a:lnTo>
                    <a:pt x="411480" y="13969"/>
                  </a:lnTo>
                  <a:lnTo>
                    <a:pt x="411480" y="16509"/>
                  </a:lnTo>
                  <a:lnTo>
                    <a:pt x="414020" y="16509"/>
                  </a:lnTo>
                  <a:lnTo>
                    <a:pt x="414020" y="15366"/>
                  </a:lnTo>
                  <a:lnTo>
                    <a:pt x="412750" y="15366"/>
                  </a:lnTo>
                  <a:lnTo>
                    <a:pt x="412750" y="13969"/>
                  </a:lnTo>
                  <a:close/>
                </a:path>
                <a:path w="415289" h="341629">
                  <a:moveTo>
                    <a:pt x="400050" y="2666"/>
                  </a:moveTo>
                  <a:lnTo>
                    <a:pt x="16510" y="2666"/>
                  </a:lnTo>
                  <a:lnTo>
                    <a:pt x="16510" y="3810"/>
                  </a:lnTo>
                  <a:lnTo>
                    <a:pt x="400050" y="3810"/>
                  </a:lnTo>
                  <a:lnTo>
                    <a:pt x="400050" y="2666"/>
                  </a:lnTo>
                  <a:close/>
                </a:path>
                <a:path w="415289" h="341629">
                  <a:moveTo>
                    <a:pt x="20320" y="1269"/>
                  </a:moveTo>
                  <a:lnTo>
                    <a:pt x="17780" y="1269"/>
                  </a:lnTo>
                  <a:lnTo>
                    <a:pt x="17780" y="2666"/>
                  </a:lnTo>
                  <a:lnTo>
                    <a:pt x="397510" y="2666"/>
                  </a:lnTo>
                  <a:lnTo>
                    <a:pt x="397510" y="1396"/>
                  </a:lnTo>
                  <a:lnTo>
                    <a:pt x="20320" y="1396"/>
                  </a:lnTo>
                  <a:close/>
                </a:path>
                <a:path w="415289" h="341629">
                  <a:moveTo>
                    <a:pt x="397510" y="1269"/>
                  </a:moveTo>
                  <a:lnTo>
                    <a:pt x="396240" y="1269"/>
                  </a:lnTo>
                  <a:lnTo>
                    <a:pt x="397510" y="1396"/>
                  </a:lnTo>
                  <a:close/>
                </a:path>
                <a:path w="415289" h="341629">
                  <a:moveTo>
                    <a:pt x="396240" y="126"/>
                  </a:moveTo>
                  <a:lnTo>
                    <a:pt x="20320" y="126"/>
                  </a:lnTo>
                  <a:lnTo>
                    <a:pt x="20320" y="1269"/>
                  </a:lnTo>
                  <a:lnTo>
                    <a:pt x="396240" y="1269"/>
                  </a:lnTo>
                  <a:lnTo>
                    <a:pt x="396240" y="126"/>
                  </a:lnTo>
                  <a:close/>
                </a:path>
                <a:path w="415289" h="341629">
                  <a:moveTo>
                    <a:pt x="394970" y="0"/>
                  </a:moveTo>
                  <a:lnTo>
                    <a:pt x="21590" y="0"/>
                  </a:lnTo>
                  <a:lnTo>
                    <a:pt x="394970" y="126"/>
                  </a:lnTo>
                  <a:close/>
                </a:path>
                <a:path w="415289" h="341629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15289" h="341629">
                  <a:moveTo>
                    <a:pt x="415289" y="55880"/>
                  </a:moveTo>
                  <a:lnTo>
                    <a:pt x="411480" y="55880"/>
                  </a:lnTo>
                  <a:lnTo>
                    <a:pt x="411480" y="62229"/>
                  </a:lnTo>
                  <a:lnTo>
                    <a:pt x="415289" y="62229"/>
                  </a:lnTo>
                  <a:lnTo>
                    <a:pt x="415289" y="55880"/>
                  </a:lnTo>
                  <a:close/>
                </a:path>
                <a:path w="415289" h="341629">
                  <a:moveTo>
                    <a:pt x="3810" y="62230"/>
                  </a:moveTo>
                  <a:lnTo>
                    <a:pt x="0" y="622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62230"/>
                  </a:lnTo>
                  <a:close/>
                </a:path>
                <a:path w="415289" h="341629">
                  <a:moveTo>
                    <a:pt x="415289" y="62230"/>
                  </a:moveTo>
                  <a:lnTo>
                    <a:pt x="411480" y="62230"/>
                  </a:lnTo>
                  <a:lnTo>
                    <a:pt x="411480" y="81279"/>
                  </a:lnTo>
                  <a:lnTo>
                    <a:pt x="415289" y="81279"/>
                  </a:lnTo>
                  <a:lnTo>
                    <a:pt x="415289" y="62230"/>
                  </a:lnTo>
                  <a:close/>
                </a:path>
                <a:path w="415289" h="341629">
                  <a:moveTo>
                    <a:pt x="381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1280"/>
                  </a:lnTo>
                  <a:close/>
                </a:path>
                <a:path w="415289" h="341629">
                  <a:moveTo>
                    <a:pt x="415289" y="81280"/>
                  </a:moveTo>
                  <a:lnTo>
                    <a:pt x="411480" y="81280"/>
                  </a:lnTo>
                  <a:lnTo>
                    <a:pt x="411480" y="87629"/>
                  </a:lnTo>
                  <a:lnTo>
                    <a:pt x="415289" y="87629"/>
                  </a:lnTo>
                  <a:lnTo>
                    <a:pt x="415289" y="81280"/>
                  </a:lnTo>
                  <a:close/>
                </a:path>
                <a:path w="415289" h="341629">
                  <a:moveTo>
                    <a:pt x="3810" y="87630"/>
                  </a:moveTo>
                  <a:lnTo>
                    <a:pt x="0" y="8763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87630"/>
                  </a:lnTo>
                  <a:close/>
                </a:path>
                <a:path w="415289" h="341629">
                  <a:moveTo>
                    <a:pt x="415289" y="87630"/>
                  </a:moveTo>
                  <a:lnTo>
                    <a:pt x="411480" y="87630"/>
                  </a:lnTo>
                  <a:lnTo>
                    <a:pt x="411480" y="132079"/>
                  </a:lnTo>
                  <a:lnTo>
                    <a:pt x="415289" y="132079"/>
                  </a:lnTo>
                  <a:lnTo>
                    <a:pt x="415289" y="87630"/>
                  </a:lnTo>
                  <a:close/>
                </a:path>
                <a:path w="415289" h="341629">
                  <a:moveTo>
                    <a:pt x="3810" y="132080"/>
                  </a:moveTo>
                  <a:lnTo>
                    <a:pt x="0" y="13208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32080"/>
                  </a:lnTo>
                  <a:close/>
                </a:path>
                <a:path w="415289" h="341629">
                  <a:moveTo>
                    <a:pt x="415289" y="132080"/>
                  </a:moveTo>
                  <a:lnTo>
                    <a:pt x="411480" y="132080"/>
                  </a:lnTo>
                  <a:lnTo>
                    <a:pt x="411480" y="204469"/>
                  </a:lnTo>
                  <a:lnTo>
                    <a:pt x="415289" y="204469"/>
                  </a:lnTo>
                  <a:lnTo>
                    <a:pt x="415289" y="132080"/>
                  </a:lnTo>
                  <a:close/>
                </a:path>
                <a:path w="415289" h="341629">
                  <a:moveTo>
                    <a:pt x="3810" y="204470"/>
                  </a:moveTo>
                  <a:lnTo>
                    <a:pt x="0" y="20447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04470"/>
                  </a:lnTo>
                  <a:close/>
                </a:path>
                <a:path w="415289" h="341629">
                  <a:moveTo>
                    <a:pt x="415289" y="204470"/>
                  </a:moveTo>
                  <a:lnTo>
                    <a:pt x="411480" y="204470"/>
                  </a:lnTo>
                  <a:lnTo>
                    <a:pt x="411480" y="224789"/>
                  </a:lnTo>
                  <a:lnTo>
                    <a:pt x="415289" y="224789"/>
                  </a:lnTo>
                  <a:lnTo>
                    <a:pt x="415289" y="204470"/>
                  </a:lnTo>
                  <a:close/>
                </a:path>
                <a:path w="415289" h="341629">
                  <a:moveTo>
                    <a:pt x="381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24790"/>
                  </a:lnTo>
                  <a:close/>
                </a:path>
                <a:path w="415289" h="341629">
                  <a:moveTo>
                    <a:pt x="415289" y="224790"/>
                  </a:moveTo>
                  <a:lnTo>
                    <a:pt x="411480" y="224790"/>
                  </a:lnTo>
                  <a:lnTo>
                    <a:pt x="411480" y="231139"/>
                  </a:lnTo>
                  <a:lnTo>
                    <a:pt x="415289" y="231139"/>
                  </a:lnTo>
                  <a:lnTo>
                    <a:pt x="415289" y="224790"/>
                  </a:lnTo>
                  <a:close/>
                </a:path>
                <a:path w="415289" h="341629">
                  <a:moveTo>
                    <a:pt x="3810" y="231140"/>
                  </a:moveTo>
                  <a:lnTo>
                    <a:pt x="0" y="23114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1140"/>
                  </a:lnTo>
                  <a:close/>
                </a:path>
                <a:path w="415289" h="341629">
                  <a:moveTo>
                    <a:pt x="415289" y="231140"/>
                  </a:moveTo>
                  <a:lnTo>
                    <a:pt x="411480" y="231140"/>
                  </a:lnTo>
                  <a:lnTo>
                    <a:pt x="411480" y="243839"/>
                  </a:lnTo>
                  <a:lnTo>
                    <a:pt x="415289" y="243839"/>
                  </a:lnTo>
                  <a:lnTo>
                    <a:pt x="415289" y="231140"/>
                  </a:lnTo>
                  <a:close/>
                </a:path>
                <a:path w="415289" h="341629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415289" h="341629">
                  <a:moveTo>
                    <a:pt x="415289" y="243840"/>
                  </a:moveTo>
                  <a:lnTo>
                    <a:pt x="411480" y="243840"/>
                  </a:lnTo>
                  <a:lnTo>
                    <a:pt x="411480" y="250189"/>
                  </a:lnTo>
                  <a:lnTo>
                    <a:pt x="415289" y="250189"/>
                  </a:lnTo>
                  <a:lnTo>
                    <a:pt x="415289" y="243840"/>
                  </a:lnTo>
                  <a:close/>
                </a:path>
                <a:path w="415289" h="341629">
                  <a:moveTo>
                    <a:pt x="3810" y="250190"/>
                  </a:moveTo>
                  <a:lnTo>
                    <a:pt x="0" y="25019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0190"/>
                  </a:lnTo>
                  <a:close/>
                </a:path>
                <a:path w="415289" h="341629">
                  <a:moveTo>
                    <a:pt x="415289" y="250190"/>
                  </a:moveTo>
                  <a:lnTo>
                    <a:pt x="411480" y="250190"/>
                  </a:lnTo>
                  <a:lnTo>
                    <a:pt x="411480" y="261619"/>
                  </a:lnTo>
                  <a:lnTo>
                    <a:pt x="415289" y="261619"/>
                  </a:lnTo>
                  <a:lnTo>
                    <a:pt x="415289" y="250190"/>
                  </a:lnTo>
                  <a:close/>
                </a:path>
                <a:path w="415289" h="341629">
                  <a:moveTo>
                    <a:pt x="3810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1620"/>
                  </a:lnTo>
                  <a:close/>
                </a:path>
                <a:path w="415289" h="341629">
                  <a:moveTo>
                    <a:pt x="415289" y="261620"/>
                  </a:moveTo>
                  <a:lnTo>
                    <a:pt x="411480" y="261620"/>
                  </a:lnTo>
                  <a:lnTo>
                    <a:pt x="411480" y="269239"/>
                  </a:lnTo>
                  <a:lnTo>
                    <a:pt x="415289" y="269239"/>
                  </a:lnTo>
                  <a:lnTo>
                    <a:pt x="415289" y="261620"/>
                  </a:lnTo>
                  <a:close/>
                </a:path>
                <a:path w="415289" h="341629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415289" h="341629">
                  <a:moveTo>
                    <a:pt x="415289" y="269240"/>
                  </a:moveTo>
                  <a:lnTo>
                    <a:pt x="411480" y="269240"/>
                  </a:lnTo>
                  <a:lnTo>
                    <a:pt x="411480" y="275589"/>
                  </a:lnTo>
                  <a:lnTo>
                    <a:pt x="415289" y="275589"/>
                  </a:lnTo>
                  <a:lnTo>
                    <a:pt x="415289" y="269240"/>
                  </a:lnTo>
                  <a:close/>
                </a:path>
                <a:path w="415289" h="341629">
                  <a:moveTo>
                    <a:pt x="3810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5590"/>
                  </a:lnTo>
                  <a:close/>
                </a:path>
                <a:path w="415289" h="341629">
                  <a:moveTo>
                    <a:pt x="415289" y="275590"/>
                  </a:moveTo>
                  <a:lnTo>
                    <a:pt x="411480" y="275590"/>
                  </a:lnTo>
                  <a:lnTo>
                    <a:pt x="411480" y="280669"/>
                  </a:lnTo>
                  <a:lnTo>
                    <a:pt x="415289" y="280669"/>
                  </a:lnTo>
                  <a:lnTo>
                    <a:pt x="415289" y="275590"/>
                  </a:lnTo>
                  <a:close/>
                </a:path>
                <a:path w="415289" h="341629">
                  <a:moveTo>
                    <a:pt x="381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0670"/>
                  </a:lnTo>
                  <a:close/>
                </a:path>
                <a:path w="415289" h="341629">
                  <a:moveTo>
                    <a:pt x="415289" y="280670"/>
                  </a:moveTo>
                  <a:lnTo>
                    <a:pt x="411480" y="280670"/>
                  </a:lnTo>
                  <a:lnTo>
                    <a:pt x="411480" y="288289"/>
                  </a:lnTo>
                  <a:lnTo>
                    <a:pt x="415289" y="288289"/>
                  </a:lnTo>
                  <a:lnTo>
                    <a:pt x="415289" y="280670"/>
                  </a:lnTo>
                  <a:close/>
                </a:path>
                <a:path w="415289" h="341629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15289" h="341629">
                  <a:moveTo>
                    <a:pt x="415289" y="288290"/>
                  </a:moveTo>
                  <a:lnTo>
                    <a:pt x="411480" y="288290"/>
                  </a:lnTo>
                  <a:lnTo>
                    <a:pt x="411480" y="294639"/>
                  </a:lnTo>
                  <a:lnTo>
                    <a:pt x="415289" y="294639"/>
                  </a:lnTo>
                  <a:lnTo>
                    <a:pt x="415289" y="288290"/>
                  </a:lnTo>
                  <a:close/>
                </a:path>
                <a:path w="415289" h="341629">
                  <a:moveTo>
                    <a:pt x="3810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4640"/>
                  </a:lnTo>
                  <a:close/>
                </a:path>
                <a:path w="415289" h="341629">
                  <a:moveTo>
                    <a:pt x="415289" y="294640"/>
                  </a:moveTo>
                  <a:lnTo>
                    <a:pt x="411480" y="294640"/>
                  </a:lnTo>
                  <a:lnTo>
                    <a:pt x="411480" y="299719"/>
                  </a:lnTo>
                  <a:lnTo>
                    <a:pt x="415289" y="299719"/>
                  </a:lnTo>
                  <a:lnTo>
                    <a:pt x="415289" y="294640"/>
                  </a:lnTo>
                  <a:close/>
                </a:path>
                <a:path w="415289" h="341629">
                  <a:moveTo>
                    <a:pt x="3810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299720"/>
                  </a:lnTo>
                  <a:close/>
                </a:path>
                <a:path w="415289" h="341629">
                  <a:moveTo>
                    <a:pt x="415289" y="299720"/>
                  </a:moveTo>
                  <a:lnTo>
                    <a:pt x="411480" y="299720"/>
                  </a:lnTo>
                  <a:lnTo>
                    <a:pt x="411480" y="307339"/>
                  </a:lnTo>
                  <a:lnTo>
                    <a:pt x="415289" y="307339"/>
                  </a:lnTo>
                  <a:lnTo>
                    <a:pt x="415289" y="299720"/>
                  </a:lnTo>
                  <a:close/>
                </a:path>
                <a:path w="415289" h="341629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15289" h="341629">
                  <a:moveTo>
                    <a:pt x="415289" y="307340"/>
                  </a:moveTo>
                  <a:lnTo>
                    <a:pt x="411480" y="307340"/>
                  </a:lnTo>
                  <a:lnTo>
                    <a:pt x="411480" y="313689"/>
                  </a:lnTo>
                  <a:lnTo>
                    <a:pt x="415289" y="313689"/>
                  </a:lnTo>
                  <a:lnTo>
                    <a:pt x="415289" y="307340"/>
                  </a:lnTo>
                  <a:close/>
                </a:path>
                <a:path w="415289" h="341629">
                  <a:moveTo>
                    <a:pt x="381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15289" h="341629">
                  <a:moveTo>
                    <a:pt x="415289" y="313690"/>
                  </a:moveTo>
                  <a:lnTo>
                    <a:pt x="411480" y="313690"/>
                  </a:lnTo>
                  <a:lnTo>
                    <a:pt x="411480" y="320039"/>
                  </a:lnTo>
                  <a:lnTo>
                    <a:pt x="415289" y="320039"/>
                  </a:lnTo>
                  <a:lnTo>
                    <a:pt x="415289" y="313690"/>
                  </a:lnTo>
                  <a:close/>
                </a:path>
                <a:path w="415289" h="341629">
                  <a:moveTo>
                    <a:pt x="3810" y="320040"/>
                  </a:moveTo>
                  <a:lnTo>
                    <a:pt x="0" y="320040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3810" y="326389"/>
                  </a:lnTo>
                  <a:lnTo>
                    <a:pt x="3810" y="320040"/>
                  </a:lnTo>
                  <a:close/>
                </a:path>
                <a:path w="415289" h="341629">
                  <a:moveTo>
                    <a:pt x="415289" y="320040"/>
                  </a:moveTo>
                  <a:lnTo>
                    <a:pt x="411480" y="320040"/>
                  </a:lnTo>
                  <a:lnTo>
                    <a:pt x="411480" y="326389"/>
                  </a:lnTo>
                  <a:lnTo>
                    <a:pt x="415290" y="326389"/>
                  </a:lnTo>
                  <a:lnTo>
                    <a:pt x="415289" y="320040"/>
                  </a:lnTo>
                  <a:close/>
                </a:path>
                <a:path w="415289" h="341629">
                  <a:moveTo>
                    <a:pt x="414020" y="326390"/>
                  </a:moveTo>
                  <a:lnTo>
                    <a:pt x="411480" y="326390"/>
                  </a:lnTo>
                  <a:lnTo>
                    <a:pt x="411480" y="328930"/>
                  </a:lnTo>
                  <a:lnTo>
                    <a:pt x="412750" y="328930"/>
                  </a:lnTo>
                  <a:lnTo>
                    <a:pt x="412750" y="327660"/>
                  </a:lnTo>
                  <a:lnTo>
                    <a:pt x="414020" y="327660"/>
                  </a:lnTo>
                  <a:lnTo>
                    <a:pt x="414020" y="326390"/>
                  </a:lnTo>
                  <a:close/>
                </a:path>
                <a:path w="415289" h="341629">
                  <a:moveTo>
                    <a:pt x="3810" y="326390"/>
                  </a:moveTo>
                  <a:lnTo>
                    <a:pt x="2540" y="326390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326390"/>
                  </a:lnTo>
                  <a:close/>
                </a:path>
                <a:path w="415289" h="341629">
                  <a:moveTo>
                    <a:pt x="401320" y="337819"/>
                  </a:moveTo>
                  <a:lnTo>
                    <a:pt x="15240" y="337819"/>
                  </a:lnTo>
                  <a:lnTo>
                    <a:pt x="15240" y="339089"/>
                  </a:lnTo>
                  <a:lnTo>
                    <a:pt x="401320" y="339089"/>
                  </a:lnTo>
                  <a:lnTo>
                    <a:pt x="401320" y="337819"/>
                  </a:lnTo>
                  <a:close/>
                </a:path>
                <a:path w="415289" h="341629">
                  <a:moveTo>
                    <a:pt x="398780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398780" y="341630"/>
                  </a:lnTo>
                  <a:lnTo>
                    <a:pt x="398780" y="340360"/>
                  </a:lnTo>
                  <a:close/>
                </a:path>
                <a:path w="415289" h="341629">
                  <a:moveTo>
                    <a:pt x="400050" y="339090"/>
                  </a:moveTo>
                  <a:lnTo>
                    <a:pt x="16510" y="339090"/>
                  </a:lnTo>
                  <a:lnTo>
                    <a:pt x="16510" y="340360"/>
                  </a:lnTo>
                  <a:lnTo>
                    <a:pt x="400050" y="340360"/>
                  </a:lnTo>
                  <a:lnTo>
                    <a:pt x="400050" y="339090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844799" y="342011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3810" y="50926"/>
                  </a:moveTo>
                  <a:lnTo>
                    <a:pt x="0" y="50926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50926"/>
                  </a:lnTo>
                  <a:close/>
                </a:path>
                <a:path w="407670" h="334010">
                  <a:moveTo>
                    <a:pt x="407670" y="50926"/>
                  </a:moveTo>
                  <a:lnTo>
                    <a:pt x="403860" y="50926"/>
                  </a:lnTo>
                  <a:lnTo>
                    <a:pt x="403860" y="52069"/>
                  </a:lnTo>
                  <a:lnTo>
                    <a:pt x="407670" y="52069"/>
                  </a:lnTo>
                  <a:lnTo>
                    <a:pt x="407670" y="50926"/>
                  </a:lnTo>
                  <a:close/>
                </a:path>
                <a:path w="407670" h="334010">
                  <a:moveTo>
                    <a:pt x="3810" y="44576"/>
                  </a:moveTo>
                  <a:lnTo>
                    <a:pt x="0" y="44576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576"/>
                  </a:lnTo>
                  <a:close/>
                </a:path>
                <a:path w="407670" h="334010">
                  <a:moveTo>
                    <a:pt x="407670" y="44576"/>
                  </a:moveTo>
                  <a:lnTo>
                    <a:pt x="403860" y="44576"/>
                  </a:lnTo>
                  <a:lnTo>
                    <a:pt x="403860" y="50799"/>
                  </a:lnTo>
                  <a:lnTo>
                    <a:pt x="407670" y="50799"/>
                  </a:lnTo>
                  <a:lnTo>
                    <a:pt x="407670" y="44576"/>
                  </a:lnTo>
                  <a:close/>
                </a:path>
                <a:path w="407670" h="334010">
                  <a:moveTo>
                    <a:pt x="3810" y="35686"/>
                  </a:moveTo>
                  <a:lnTo>
                    <a:pt x="0" y="35686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5686"/>
                  </a:lnTo>
                  <a:close/>
                </a:path>
                <a:path w="407670" h="334010">
                  <a:moveTo>
                    <a:pt x="407670" y="35686"/>
                  </a:moveTo>
                  <a:lnTo>
                    <a:pt x="403860" y="35686"/>
                  </a:lnTo>
                  <a:lnTo>
                    <a:pt x="403860" y="44449"/>
                  </a:lnTo>
                  <a:lnTo>
                    <a:pt x="407670" y="44449"/>
                  </a:lnTo>
                  <a:lnTo>
                    <a:pt x="407670" y="35686"/>
                  </a:lnTo>
                  <a:close/>
                </a:path>
                <a:path w="407670" h="334010">
                  <a:moveTo>
                    <a:pt x="3810" y="29336"/>
                  </a:moveTo>
                  <a:lnTo>
                    <a:pt x="0" y="29336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9336"/>
                  </a:lnTo>
                  <a:close/>
                </a:path>
                <a:path w="407670" h="334010">
                  <a:moveTo>
                    <a:pt x="407670" y="29336"/>
                  </a:moveTo>
                  <a:lnTo>
                    <a:pt x="403860" y="29336"/>
                  </a:lnTo>
                  <a:lnTo>
                    <a:pt x="403860" y="35559"/>
                  </a:lnTo>
                  <a:lnTo>
                    <a:pt x="407670" y="35559"/>
                  </a:lnTo>
                  <a:lnTo>
                    <a:pt x="407670" y="29336"/>
                  </a:lnTo>
                  <a:close/>
                </a:path>
                <a:path w="407670" h="334010">
                  <a:moveTo>
                    <a:pt x="3810" y="22986"/>
                  </a:moveTo>
                  <a:lnTo>
                    <a:pt x="0" y="22986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986"/>
                  </a:lnTo>
                  <a:close/>
                </a:path>
                <a:path w="407670" h="334010">
                  <a:moveTo>
                    <a:pt x="407670" y="22986"/>
                  </a:moveTo>
                  <a:lnTo>
                    <a:pt x="403860" y="22986"/>
                  </a:lnTo>
                  <a:lnTo>
                    <a:pt x="403860" y="29209"/>
                  </a:lnTo>
                  <a:lnTo>
                    <a:pt x="407670" y="29209"/>
                  </a:lnTo>
                  <a:lnTo>
                    <a:pt x="407670" y="22986"/>
                  </a:lnTo>
                  <a:close/>
                </a:path>
                <a:path w="407670" h="334010">
                  <a:moveTo>
                    <a:pt x="3810" y="16636"/>
                  </a:moveTo>
                  <a:lnTo>
                    <a:pt x="0" y="1663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6636"/>
                  </a:lnTo>
                  <a:close/>
                </a:path>
                <a:path w="407670" h="334010">
                  <a:moveTo>
                    <a:pt x="407670" y="16636"/>
                  </a:moveTo>
                  <a:lnTo>
                    <a:pt x="403860" y="16636"/>
                  </a:lnTo>
                  <a:lnTo>
                    <a:pt x="403860" y="22859"/>
                  </a:lnTo>
                  <a:lnTo>
                    <a:pt x="407670" y="22859"/>
                  </a:lnTo>
                  <a:lnTo>
                    <a:pt x="407670" y="16636"/>
                  </a:lnTo>
                  <a:close/>
                </a:path>
                <a:path w="407670" h="334010">
                  <a:moveTo>
                    <a:pt x="3810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2826"/>
                  </a:lnTo>
                  <a:close/>
                </a:path>
                <a:path w="407670" h="334010">
                  <a:moveTo>
                    <a:pt x="407670" y="12826"/>
                  </a:moveTo>
                  <a:lnTo>
                    <a:pt x="403860" y="12826"/>
                  </a:lnTo>
                  <a:lnTo>
                    <a:pt x="403860" y="16509"/>
                  </a:lnTo>
                  <a:lnTo>
                    <a:pt x="407670" y="16509"/>
                  </a:lnTo>
                  <a:lnTo>
                    <a:pt x="407670" y="12826"/>
                  </a:lnTo>
                  <a:close/>
                </a:path>
                <a:path w="407670" h="334010">
                  <a:moveTo>
                    <a:pt x="126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10286"/>
                  </a:lnTo>
                  <a:lnTo>
                    <a:pt x="1269" y="10286"/>
                  </a:lnTo>
                  <a:close/>
                </a:path>
                <a:path w="407670" h="334010">
                  <a:moveTo>
                    <a:pt x="407670" y="10159"/>
                  </a:moveTo>
                  <a:lnTo>
                    <a:pt x="406400" y="10159"/>
                  </a:lnTo>
                  <a:lnTo>
                    <a:pt x="403860" y="10286"/>
                  </a:lnTo>
                  <a:lnTo>
                    <a:pt x="403860" y="12699"/>
                  </a:lnTo>
                  <a:lnTo>
                    <a:pt x="407670" y="12699"/>
                  </a:lnTo>
                  <a:lnTo>
                    <a:pt x="407670" y="10159"/>
                  </a:lnTo>
                  <a:close/>
                </a:path>
                <a:path w="407670" h="334010">
                  <a:moveTo>
                    <a:pt x="3810" y="7619"/>
                  </a:moveTo>
                  <a:lnTo>
                    <a:pt x="2539" y="7619"/>
                  </a:lnTo>
                  <a:lnTo>
                    <a:pt x="2539" y="9016"/>
                  </a:lnTo>
                  <a:lnTo>
                    <a:pt x="1269" y="9016"/>
                  </a:lnTo>
                  <a:lnTo>
                    <a:pt x="1269" y="10159"/>
                  </a:lnTo>
                  <a:lnTo>
                    <a:pt x="3810" y="10159"/>
                  </a:lnTo>
                  <a:lnTo>
                    <a:pt x="3810" y="7619"/>
                  </a:lnTo>
                  <a:close/>
                </a:path>
                <a:path w="407670" h="334010">
                  <a:moveTo>
                    <a:pt x="405129" y="7619"/>
                  </a:moveTo>
                  <a:lnTo>
                    <a:pt x="403860" y="7619"/>
                  </a:lnTo>
                  <a:lnTo>
                    <a:pt x="403860" y="10159"/>
                  </a:lnTo>
                  <a:lnTo>
                    <a:pt x="406400" y="10159"/>
                  </a:lnTo>
                  <a:lnTo>
                    <a:pt x="406400" y="9016"/>
                  </a:lnTo>
                  <a:lnTo>
                    <a:pt x="405129" y="9016"/>
                  </a:lnTo>
                  <a:lnTo>
                    <a:pt x="405129" y="7619"/>
                  </a:lnTo>
                  <a:close/>
                </a:path>
                <a:path w="407670" h="334010">
                  <a:moveTo>
                    <a:pt x="400050" y="2666"/>
                  </a:moveTo>
                  <a:lnTo>
                    <a:pt x="8889" y="2666"/>
                  </a:lnTo>
                  <a:lnTo>
                    <a:pt x="8889" y="3810"/>
                  </a:lnTo>
                  <a:lnTo>
                    <a:pt x="400050" y="3810"/>
                  </a:lnTo>
                  <a:lnTo>
                    <a:pt x="400050" y="2666"/>
                  </a:lnTo>
                  <a:close/>
                </a:path>
                <a:path w="407670" h="334010">
                  <a:moveTo>
                    <a:pt x="398780" y="1269"/>
                  </a:moveTo>
                  <a:lnTo>
                    <a:pt x="10160" y="1269"/>
                  </a:lnTo>
                  <a:lnTo>
                    <a:pt x="10160" y="2666"/>
                  </a:lnTo>
                  <a:lnTo>
                    <a:pt x="398780" y="2666"/>
                  </a:lnTo>
                  <a:lnTo>
                    <a:pt x="398780" y="1269"/>
                  </a:lnTo>
                  <a:close/>
                </a:path>
                <a:path w="407670" h="334010">
                  <a:moveTo>
                    <a:pt x="12700" y="0"/>
                  </a:moveTo>
                  <a:lnTo>
                    <a:pt x="11430" y="0"/>
                  </a:lnTo>
                  <a:lnTo>
                    <a:pt x="11430" y="1269"/>
                  </a:lnTo>
                  <a:lnTo>
                    <a:pt x="397510" y="1269"/>
                  </a:lnTo>
                  <a:lnTo>
                    <a:pt x="397510" y="126"/>
                  </a:lnTo>
                  <a:lnTo>
                    <a:pt x="12700" y="126"/>
                  </a:lnTo>
                  <a:close/>
                </a:path>
                <a:path w="407670" h="334010">
                  <a:moveTo>
                    <a:pt x="397510" y="0"/>
                  </a:moveTo>
                  <a:lnTo>
                    <a:pt x="396239" y="0"/>
                  </a:lnTo>
                  <a:lnTo>
                    <a:pt x="397510" y="126"/>
                  </a:lnTo>
                  <a:close/>
                </a:path>
                <a:path w="407670" h="334010">
                  <a:moveTo>
                    <a:pt x="381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2070"/>
                  </a:lnTo>
                  <a:close/>
                </a:path>
                <a:path w="407670" h="334010">
                  <a:moveTo>
                    <a:pt x="407670" y="52070"/>
                  </a:moveTo>
                  <a:lnTo>
                    <a:pt x="403860" y="52070"/>
                  </a:lnTo>
                  <a:lnTo>
                    <a:pt x="403860" y="58419"/>
                  </a:lnTo>
                  <a:lnTo>
                    <a:pt x="407670" y="58419"/>
                  </a:lnTo>
                  <a:lnTo>
                    <a:pt x="407670" y="52070"/>
                  </a:lnTo>
                  <a:close/>
                </a:path>
                <a:path w="407670" h="334010">
                  <a:moveTo>
                    <a:pt x="3810" y="58420"/>
                  </a:moveTo>
                  <a:lnTo>
                    <a:pt x="0" y="5842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58420"/>
                  </a:lnTo>
                  <a:close/>
                </a:path>
                <a:path w="407670" h="334010">
                  <a:moveTo>
                    <a:pt x="407670" y="58420"/>
                  </a:moveTo>
                  <a:lnTo>
                    <a:pt x="403860" y="58420"/>
                  </a:lnTo>
                  <a:lnTo>
                    <a:pt x="403860" y="77469"/>
                  </a:lnTo>
                  <a:lnTo>
                    <a:pt x="407670" y="77469"/>
                  </a:lnTo>
                  <a:lnTo>
                    <a:pt x="407670" y="58420"/>
                  </a:lnTo>
                  <a:close/>
                </a:path>
                <a:path w="407670" h="334010">
                  <a:moveTo>
                    <a:pt x="381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7470"/>
                  </a:lnTo>
                  <a:close/>
                </a:path>
                <a:path w="407670" h="334010">
                  <a:moveTo>
                    <a:pt x="407670" y="77470"/>
                  </a:moveTo>
                  <a:lnTo>
                    <a:pt x="403860" y="77470"/>
                  </a:lnTo>
                  <a:lnTo>
                    <a:pt x="403860" y="83819"/>
                  </a:lnTo>
                  <a:lnTo>
                    <a:pt x="407670" y="83819"/>
                  </a:lnTo>
                  <a:lnTo>
                    <a:pt x="407670" y="77470"/>
                  </a:lnTo>
                  <a:close/>
                </a:path>
                <a:path w="407670" h="334010">
                  <a:moveTo>
                    <a:pt x="3810" y="83820"/>
                  </a:moveTo>
                  <a:lnTo>
                    <a:pt x="0" y="8382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83820"/>
                  </a:lnTo>
                  <a:close/>
                </a:path>
                <a:path w="407670" h="334010">
                  <a:moveTo>
                    <a:pt x="407670" y="83820"/>
                  </a:moveTo>
                  <a:lnTo>
                    <a:pt x="403860" y="83820"/>
                  </a:lnTo>
                  <a:lnTo>
                    <a:pt x="403860" y="128269"/>
                  </a:lnTo>
                  <a:lnTo>
                    <a:pt x="407670" y="128269"/>
                  </a:lnTo>
                  <a:lnTo>
                    <a:pt x="407670" y="83820"/>
                  </a:lnTo>
                  <a:close/>
                </a:path>
                <a:path w="407670" h="334010">
                  <a:moveTo>
                    <a:pt x="3810" y="128270"/>
                  </a:moveTo>
                  <a:lnTo>
                    <a:pt x="0" y="128270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28270"/>
                  </a:lnTo>
                  <a:close/>
                </a:path>
                <a:path w="407670" h="334010">
                  <a:moveTo>
                    <a:pt x="407670" y="128270"/>
                  </a:moveTo>
                  <a:lnTo>
                    <a:pt x="403860" y="128270"/>
                  </a:lnTo>
                  <a:lnTo>
                    <a:pt x="403860" y="200659"/>
                  </a:lnTo>
                  <a:lnTo>
                    <a:pt x="407670" y="200659"/>
                  </a:lnTo>
                  <a:lnTo>
                    <a:pt x="407670" y="128270"/>
                  </a:lnTo>
                  <a:close/>
                </a:path>
                <a:path w="407670" h="334010">
                  <a:moveTo>
                    <a:pt x="3810" y="200660"/>
                  </a:moveTo>
                  <a:lnTo>
                    <a:pt x="0" y="20066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00660"/>
                  </a:lnTo>
                  <a:close/>
                </a:path>
                <a:path w="407670" h="334010">
                  <a:moveTo>
                    <a:pt x="407670" y="200660"/>
                  </a:moveTo>
                  <a:lnTo>
                    <a:pt x="403860" y="200660"/>
                  </a:lnTo>
                  <a:lnTo>
                    <a:pt x="403860" y="220979"/>
                  </a:lnTo>
                  <a:lnTo>
                    <a:pt x="407670" y="220979"/>
                  </a:lnTo>
                  <a:lnTo>
                    <a:pt x="407670" y="200660"/>
                  </a:lnTo>
                  <a:close/>
                </a:path>
                <a:path w="407670" h="334010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407670" h="334010">
                  <a:moveTo>
                    <a:pt x="407670" y="220980"/>
                  </a:moveTo>
                  <a:lnTo>
                    <a:pt x="403860" y="220980"/>
                  </a:lnTo>
                  <a:lnTo>
                    <a:pt x="403860" y="227329"/>
                  </a:lnTo>
                  <a:lnTo>
                    <a:pt x="407670" y="227329"/>
                  </a:lnTo>
                  <a:lnTo>
                    <a:pt x="407670" y="220980"/>
                  </a:lnTo>
                  <a:close/>
                </a:path>
                <a:path w="407670" h="334010">
                  <a:moveTo>
                    <a:pt x="3810" y="227330"/>
                  </a:moveTo>
                  <a:lnTo>
                    <a:pt x="0" y="22733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27330"/>
                  </a:lnTo>
                  <a:close/>
                </a:path>
                <a:path w="407670" h="334010">
                  <a:moveTo>
                    <a:pt x="407670" y="227330"/>
                  </a:moveTo>
                  <a:lnTo>
                    <a:pt x="403860" y="227330"/>
                  </a:lnTo>
                  <a:lnTo>
                    <a:pt x="403860" y="240029"/>
                  </a:lnTo>
                  <a:lnTo>
                    <a:pt x="407670" y="240029"/>
                  </a:lnTo>
                  <a:lnTo>
                    <a:pt x="407670" y="227330"/>
                  </a:lnTo>
                  <a:close/>
                </a:path>
                <a:path w="407670" h="33401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407670" h="334010">
                  <a:moveTo>
                    <a:pt x="407670" y="240030"/>
                  </a:moveTo>
                  <a:lnTo>
                    <a:pt x="403860" y="240030"/>
                  </a:lnTo>
                  <a:lnTo>
                    <a:pt x="403860" y="246379"/>
                  </a:lnTo>
                  <a:lnTo>
                    <a:pt x="407670" y="246379"/>
                  </a:lnTo>
                  <a:lnTo>
                    <a:pt x="407670" y="240030"/>
                  </a:lnTo>
                  <a:close/>
                </a:path>
                <a:path w="407670" h="334010">
                  <a:moveTo>
                    <a:pt x="3810" y="246380"/>
                  </a:moveTo>
                  <a:lnTo>
                    <a:pt x="0" y="24638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46380"/>
                  </a:lnTo>
                  <a:close/>
                </a:path>
                <a:path w="407670" h="334010">
                  <a:moveTo>
                    <a:pt x="407670" y="246380"/>
                  </a:moveTo>
                  <a:lnTo>
                    <a:pt x="403860" y="246380"/>
                  </a:lnTo>
                  <a:lnTo>
                    <a:pt x="403860" y="257809"/>
                  </a:lnTo>
                  <a:lnTo>
                    <a:pt x="407670" y="257809"/>
                  </a:lnTo>
                  <a:lnTo>
                    <a:pt x="407670" y="246380"/>
                  </a:lnTo>
                  <a:close/>
                </a:path>
                <a:path w="407670" h="334010">
                  <a:moveTo>
                    <a:pt x="3810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7810"/>
                  </a:lnTo>
                  <a:close/>
                </a:path>
                <a:path w="407670" h="334010">
                  <a:moveTo>
                    <a:pt x="407670" y="257810"/>
                  </a:moveTo>
                  <a:lnTo>
                    <a:pt x="403860" y="257810"/>
                  </a:lnTo>
                  <a:lnTo>
                    <a:pt x="403860" y="265429"/>
                  </a:lnTo>
                  <a:lnTo>
                    <a:pt x="407670" y="265429"/>
                  </a:lnTo>
                  <a:lnTo>
                    <a:pt x="407670" y="257810"/>
                  </a:lnTo>
                  <a:close/>
                </a:path>
                <a:path w="407670" h="33401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407670" h="334010">
                  <a:moveTo>
                    <a:pt x="407670" y="265430"/>
                  </a:moveTo>
                  <a:lnTo>
                    <a:pt x="403860" y="265430"/>
                  </a:lnTo>
                  <a:lnTo>
                    <a:pt x="403860" y="271779"/>
                  </a:lnTo>
                  <a:lnTo>
                    <a:pt x="407670" y="271779"/>
                  </a:lnTo>
                  <a:lnTo>
                    <a:pt x="407670" y="265430"/>
                  </a:lnTo>
                  <a:close/>
                </a:path>
                <a:path w="407670" h="334010">
                  <a:moveTo>
                    <a:pt x="3810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1780"/>
                  </a:lnTo>
                  <a:close/>
                </a:path>
                <a:path w="407670" h="334010">
                  <a:moveTo>
                    <a:pt x="407670" y="271780"/>
                  </a:moveTo>
                  <a:lnTo>
                    <a:pt x="403860" y="271780"/>
                  </a:lnTo>
                  <a:lnTo>
                    <a:pt x="403860" y="276859"/>
                  </a:lnTo>
                  <a:lnTo>
                    <a:pt x="407670" y="276859"/>
                  </a:lnTo>
                  <a:lnTo>
                    <a:pt x="407670" y="271780"/>
                  </a:lnTo>
                  <a:close/>
                </a:path>
                <a:path w="407670" h="334010">
                  <a:moveTo>
                    <a:pt x="3810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6860"/>
                  </a:lnTo>
                  <a:close/>
                </a:path>
                <a:path w="407670" h="334010">
                  <a:moveTo>
                    <a:pt x="407670" y="276860"/>
                  </a:moveTo>
                  <a:lnTo>
                    <a:pt x="403860" y="276860"/>
                  </a:lnTo>
                  <a:lnTo>
                    <a:pt x="403860" y="284479"/>
                  </a:lnTo>
                  <a:lnTo>
                    <a:pt x="407670" y="284479"/>
                  </a:lnTo>
                  <a:lnTo>
                    <a:pt x="407670" y="276860"/>
                  </a:lnTo>
                  <a:close/>
                </a:path>
                <a:path w="407670" h="33401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07670" h="334010">
                  <a:moveTo>
                    <a:pt x="407670" y="284480"/>
                  </a:moveTo>
                  <a:lnTo>
                    <a:pt x="403860" y="284480"/>
                  </a:lnTo>
                  <a:lnTo>
                    <a:pt x="403860" y="290829"/>
                  </a:lnTo>
                  <a:lnTo>
                    <a:pt x="407670" y="290829"/>
                  </a:lnTo>
                  <a:lnTo>
                    <a:pt x="407670" y="284480"/>
                  </a:lnTo>
                  <a:close/>
                </a:path>
                <a:path w="407670" h="334010">
                  <a:moveTo>
                    <a:pt x="3810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0830"/>
                  </a:lnTo>
                  <a:close/>
                </a:path>
                <a:path w="407670" h="334010">
                  <a:moveTo>
                    <a:pt x="407670" y="290830"/>
                  </a:moveTo>
                  <a:lnTo>
                    <a:pt x="403860" y="290830"/>
                  </a:lnTo>
                  <a:lnTo>
                    <a:pt x="403860" y="295909"/>
                  </a:lnTo>
                  <a:lnTo>
                    <a:pt x="407670" y="295909"/>
                  </a:lnTo>
                  <a:lnTo>
                    <a:pt x="407670" y="290830"/>
                  </a:lnTo>
                  <a:close/>
                </a:path>
                <a:path w="407670" h="334010">
                  <a:moveTo>
                    <a:pt x="3810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5910"/>
                  </a:lnTo>
                  <a:close/>
                </a:path>
                <a:path w="407670" h="334010">
                  <a:moveTo>
                    <a:pt x="407670" y="295910"/>
                  </a:moveTo>
                  <a:lnTo>
                    <a:pt x="403860" y="295910"/>
                  </a:lnTo>
                  <a:lnTo>
                    <a:pt x="403860" y="303529"/>
                  </a:lnTo>
                  <a:lnTo>
                    <a:pt x="407670" y="303529"/>
                  </a:lnTo>
                  <a:lnTo>
                    <a:pt x="407670" y="295910"/>
                  </a:lnTo>
                  <a:close/>
                </a:path>
                <a:path w="407670" h="33401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07670" h="334010">
                  <a:moveTo>
                    <a:pt x="407670" y="303530"/>
                  </a:moveTo>
                  <a:lnTo>
                    <a:pt x="403860" y="303530"/>
                  </a:lnTo>
                  <a:lnTo>
                    <a:pt x="403860" y="309879"/>
                  </a:lnTo>
                  <a:lnTo>
                    <a:pt x="407670" y="309879"/>
                  </a:lnTo>
                  <a:lnTo>
                    <a:pt x="407670" y="303530"/>
                  </a:lnTo>
                  <a:close/>
                </a:path>
                <a:path w="407670" h="33401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07670" h="334010">
                  <a:moveTo>
                    <a:pt x="407670" y="309880"/>
                  </a:moveTo>
                  <a:lnTo>
                    <a:pt x="403860" y="309880"/>
                  </a:lnTo>
                  <a:lnTo>
                    <a:pt x="403860" y="316229"/>
                  </a:lnTo>
                  <a:lnTo>
                    <a:pt x="407670" y="316229"/>
                  </a:lnTo>
                  <a:lnTo>
                    <a:pt x="407670" y="309880"/>
                  </a:lnTo>
                  <a:close/>
                </a:path>
                <a:path w="407670" h="334010">
                  <a:moveTo>
                    <a:pt x="381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07670" h="334010">
                  <a:moveTo>
                    <a:pt x="407670" y="316230"/>
                  </a:moveTo>
                  <a:lnTo>
                    <a:pt x="403860" y="316230"/>
                  </a:lnTo>
                  <a:lnTo>
                    <a:pt x="403860" y="322579"/>
                  </a:lnTo>
                  <a:lnTo>
                    <a:pt x="407670" y="322579"/>
                  </a:lnTo>
                  <a:lnTo>
                    <a:pt x="407670" y="316230"/>
                  </a:lnTo>
                  <a:close/>
                </a:path>
                <a:path w="407670" h="334010">
                  <a:moveTo>
                    <a:pt x="407670" y="322580"/>
                  </a:moveTo>
                  <a:lnTo>
                    <a:pt x="403860" y="322580"/>
                  </a:lnTo>
                  <a:lnTo>
                    <a:pt x="403860" y="327659"/>
                  </a:lnTo>
                  <a:lnTo>
                    <a:pt x="406400" y="327659"/>
                  </a:lnTo>
                  <a:lnTo>
                    <a:pt x="406400" y="326389"/>
                  </a:lnTo>
                  <a:lnTo>
                    <a:pt x="407669" y="326389"/>
                  </a:lnTo>
                  <a:lnTo>
                    <a:pt x="407670" y="322580"/>
                  </a:lnTo>
                  <a:close/>
                </a:path>
                <a:path w="407670" h="334010">
                  <a:moveTo>
                    <a:pt x="3810" y="322580"/>
                  </a:moveTo>
                  <a:lnTo>
                    <a:pt x="0" y="322580"/>
                  </a:lnTo>
                  <a:lnTo>
                    <a:pt x="0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2580"/>
                  </a:lnTo>
                  <a:close/>
                </a:path>
                <a:path w="407670" h="334010">
                  <a:moveTo>
                    <a:pt x="398780" y="332739"/>
                  </a:moveTo>
                  <a:lnTo>
                    <a:pt x="10160" y="332739"/>
                  </a:lnTo>
                  <a:lnTo>
                    <a:pt x="10160" y="334009"/>
                  </a:lnTo>
                  <a:lnTo>
                    <a:pt x="398780" y="334009"/>
                  </a:lnTo>
                  <a:lnTo>
                    <a:pt x="398780" y="332739"/>
                  </a:lnTo>
                  <a:close/>
                </a:path>
                <a:path w="407670" h="334010">
                  <a:moveTo>
                    <a:pt x="400050" y="331469"/>
                  </a:moveTo>
                  <a:lnTo>
                    <a:pt x="8889" y="331469"/>
                  </a:lnTo>
                  <a:lnTo>
                    <a:pt x="8889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  <a:path w="407670" h="334010">
                  <a:moveTo>
                    <a:pt x="401319" y="330200"/>
                  </a:moveTo>
                  <a:lnTo>
                    <a:pt x="7619" y="330200"/>
                  </a:lnTo>
                  <a:lnTo>
                    <a:pt x="7619" y="331469"/>
                  </a:lnTo>
                  <a:lnTo>
                    <a:pt x="401319" y="331469"/>
                  </a:lnTo>
                  <a:lnTo>
                    <a:pt x="401319" y="330200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848609" y="342392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09" y="47116"/>
                  </a:moveTo>
                  <a:lnTo>
                    <a:pt x="0" y="47116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7116"/>
                  </a:lnTo>
                  <a:close/>
                </a:path>
                <a:path w="400050" h="326389">
                  <a:moveTo>
                    <a:pt x="400050" y="47116"/>
                  </a:moveTo>
                  <a:lnTo>
                    <a:pt x="396239" y="47116"/>
                  </a:lnTo>
                  <a:lnTo>
                    <a:pt x="396239" y="48259"/>
                  </a:lnTo>
                  <a:lnTo>
                    <a:pt x="400050" y="48259"/>
                  </a:lnTo>
                  <a:lnTo>
                    <a:pt x="400050" y="47116"/>
                  </a:lnTo>
                  <a:close/>
                </a:path>
                <a:path w="400050" h="326389">
                  <a:moveTo>
                    <a:pt x="3809" y="40766"/>
                  </a:moveTo>
                  <a:lnTo>
                    <a:pt x="0" y="40766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766"/>
                  </a:lnTo>
                  <a:close/>
                </a:path>
                <a:path w="400050" h="326389">
                  <a:moveTo>
                    <a:pt x="400050" y="40766"/>
                  </a:moveTo>
                  <a:lnTo>
                    <a:pt x="396239" y="40766"/>
                  </a:lnTo>
                  <a:lnTo>
                    <a:pt x="396239" y="46989"/>
                  </a:lnTo>
                  <a:lnTo>
                    <a:pt x="400050" y="46989"/>
                  </a:lnTo>
                  <a:lnTo>
                    <a:pt x="400050" y="40766"/>
                  </a:lnTo>
                  <a:close/>
                </a:path>
                <a:path w="400050" h="326389">
                  <a:moveTo>
                    <a:pt x="3809" y="31876"/>
                  </a:moveTo>
                  <a:lnTo>
                    <a:pt x="0" y="31876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1876"/>
                  </a:lnTo>
                  <a:close/>
                </a:path>
                <a:path w="400050" h="326389">
                  <a:moveTo>
                    <a:pt x="400050" y="31876"/>
                  </a:moveTo>
                  <a:lnTo>
                    <a:pt x="396239" y="31876"/>
                  </a:lnTo>
                  <a:lnTo>
                    <a:pt x="396239" y="40639"/>
                  </a:lnTo>
                  <a:lnTo>
                    <a:pt x="400050" y="40639"/>
                  </a:lnTo>
                  <a:lnTo>
                    <a:pt x="400050" y="31876"/>
                  </a:lnTo>
                  <a:close/>
                </a:path>
                <a:path w="400050" h="326389">
                  <a:moveTo>
                    <a:pt x="3809" y="25526"/>
                  </a:moveTo>
                  <a:lnTo>
                    <a:pt x="0" y="25526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5526"/>
                  </a:lnTo>
                  <a:close/>
                </a:path>
                <a:path w="400050" h="326389">
                  <a:moveTo>
                    <a:pt x="400050" y="25526"/>
                  </a:moveTo>
                  <a:lnTo>
                    <a:pt x="396239" y="25526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5526"/>
                  </a:lnTo>
                  <a:close/>
                </a:path>
                <a:path w="400050" h="326389">
                  <a:moveTo>
                    <a:pt x="3809" y="19176"/>
                  </a:moveTo>
                  <a:lnTo>
                    <a:pt x="0" y="19176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9176"/>
                  </a:lnTo>
                  <a:close/>
                </a:path>
                <a:path w="400050" h="326389">
                  <a:moveTo>
                    <a:pt x="400050" y="19176"/>
                  </a:moveTo>
                  <a:lnTo>
                    <a:pt x="396239" y="19176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19176"/>
                  </a:lnTo>
                  <a:close/>
                </a:path>
                <a:path w="400050" h="326389">
                  <a:moveTo>
                    <a:pt x="3809" y="12826"/>
                  </a:moveTo>
                  <a:lnTo>
                    <a:pt x="0" y="12826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2826"/>
                  </a:lnTo>
                  <a:close/>
                </a:path>
                <a:path w="400050" h="326389">
                  <a:moveTo>
                    <a:pt x="400050" y="12826"/>
                  </a:moveTo>
                  <a:lnTo>
                    <a:pt x="396239" y="12826"/>
                  </a:lnTo>
                  <a:lnTo>
                    <a:pt x="396239" y="19049"/>
                  </a:lnTo>
                  <a:lnTo>
                    <a:pt x="400050" y="19049"/>
                  </a:lnTo>
                  <a:lnTo>
                    <a:pt x="400050" y="12826"/>
                  </a:lnTo>
                  <a:close/>
                </a:path>
                <a:path w="400050" h="326389">
                  <a:moveTo>
                    <a:pt x="3809" y="9016"/>
                  </a:moveTo>
                  <a:lnTo>
                    <a:pt x="0" y="9016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9016"/>
                  </a:lnTo>
                  <a:close/>
                </a:path>
                <a:path w="400050" h="326389">
                  <a:moveTo>
                    <a:pt x="400050" y="9016"/>
                  </a:moveTo>
                  <a:lnTo>
                    <a:pt x="396239" y="9016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9016"/>
                  </a:lnTo>
                  <a:close/>
                </a:path>
                <a:path w="400050" h="326389">
                  <a:moveTo>
                    <a:pt x="3809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476"/>
                  </a:lnTo>
                  <a:close/>
                </a:path>
                <a:path w="400050" h="326389">
                  <a:moveTo>
                    <a:pt x="400050" y="6476"/>
                  </a:moveTo>
                  <a:lnTo>
                    <a:pt x="396239" y="6476"/>
                  </a:lnTo>
                  <a:lnTo>
                    <a:pt x="396239" y="8889"/>
                  </a:lnTo>
                  <a:lnTo>
                    <a:pt x="400050" y="8889"/>
                  </a:lnTo>
                  <a:lnTo>
                    <a:pt x="400050" y="6476"/>
                  </a:lnTo>
                  <a:close/>
                </a:path>
                <a:path w="400050" h="326389">
                  <a:moveTo>
                    <a:pt x="380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close/>
                </a:path>
                <a:path w="400050" h="326389">
                  <a:moveTo>
                    <a:pt x="2539" y="2539"/>
                  </a:moveTo>
                  <a:lnTo>
                    <a:pt x="1269" y="2539"/>
                  </a:lnTo>
                  <a:lnTo>
                    <a:pt x="1269" y="3809"/>
                  </a:lnTo>
                  <a:lnTo>
                    <a:pt x="396239" y="3809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2666"/>
                  </a:lnTo>
                  <a:lnTo>
                    <a:pt x="2539" y="2666"/>
                  </a:lnTo>
                  <a:lnTo>
                    <a:pt x="2539" y="2539"/>
                  </a:lnTo>
                  <a:close/>
                </a:path>
                <a:path w="400050" h="326389">
                  <a:moveTo>
                    <a:pt x="400050" y="2539"/>
                  </a:moveTo>
                  <a:lnTo>
                    <a:pt x="398779" y="2539"/>
                  </a:lnTo>
                  <a:lnTo>
                    <a:pt x="398779" y="2666"/>
                  </a:lnTo>
                  <a:lnTo>
                    <a:pt x="400050" y="2666"/>
                  </a:lnTo>
                  <a:lnTo>
                    <a:pt x="400050" y="2539"/>
                  </a:lnTo>
                  <a:close/>
                </a:path>
                <a:path w="400050" h="326389">
                  <a:moveTo>
                    <a:pt x="398779" y="1396"/>
                  </a:moveTo>
                  <a:lnTo>
                    <a:pt x="2539" y="1396"/>
                  </a:lnTo>
                  <a:lnTo>
                    <a:pt x="2539" y="2539"/>
                  </a:lnTo>
                  <a:lnTo>
                    <a:pt x="398779" y="2539"/>
                  </a:lnTo>
                  <a:lnTo>
                    <a:pt x="398779" y="1396"/>
                  </a:lnTo>
                  <a:close/>
                </a:path>
                <a:path w="400050" h="326389">
                  <a:moveTo>
                    <a:pt x="5079" y="0"/>
                  </a:moveTo>
                  <a:lnTo>
                    <a:pt x="3809" y="0"/>
                  </a:lnTo>
                  <a:lnTo>
                    <a:pt x="3809" y="1396"/>
                  </a:lnTo>
                  <a:lnTo>
                    <a:pt x="397509" y="1396"/>
                  </a:lnTo>
                  <a:lnTo>
                    <a:pt x="397509" y="126"/>
                  </a:lnTo>
                  <a:lnTo>
                    <a:pt x="5079" y="126"/>
                  </a:lnTo>
                  <a:close/>
                </a:path>
                <a:path w="400050" h="326389">
                  <a:moveTo>
                    <a:pt x="397509" y="0"/>
                  </a:moveTo>
                  <a:lnTo>
                    <a:pt x="396239" y="0"/>
                  </a:lnTo>
                  <a:lnTo>
                    <a:pt x="397509" y="126"/>
                  </a:lnTo>
                  <a:close/>
                </a:path>
                <a:path w="400050" h="326389">
                  <a:moveTo>
                    <a:pt x="380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39" y="48260"/>
                  </a:lnTo>
                  <a:lnTo>
                    <a:pt x="396239" y="54609"/>
                  </a:lnTo>
                  <a:lnTo>
                    <a:pt x="400050" y="54609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3809" y="54610"/>
                  </a:moveTo>
                  <a:lnTo>
                    <a:pt x="0" y="5461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54610"/>
                  </a:lnTo>
                  <a:close/>
                </a:path>
                <a:path w="400050" h="326389">
                  <a:moveTo>
                    <a:pt x="400050" y="54610"/>
                  </a:moveTo>
                  <a:lnTo>
                    <a:pt x="396239" y="54610"/>
                  </a:lnTo>
                  <a:lnTo>
                    <a:pt x="396239" y="73659"/>
                  </a:lnTo>
                  <a:lnTo>
                    <a:pt x="400050" y="73659"/>
                  </a:lnTo>
                  <a:lnTo>
                    <a:pt x="400050" y="54610"/>
                  </a:lnTo>
                  <a:close/>
                </a:path>
                <a:path w="400050" h="326389">
                  <a:moveTo>
                    <a:pt x="3809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3660"/>
                  </a:lnTo>
                  <a:close/>
                </a:path>
                <a:path w="400050" h="326389">
                  <a:moveTo>
                    <a:pt x="400050" y="73660"/>
                  </a:moveTo>
                  <a:lnTo>
                    <a:pt x="396239" y="73660"/>
                  </a:lnTo>
                  <a:lnTo>
                    <a:pt x="396239" y="80009"/>
                  </a:lnTo>
                  <a:lnTo>
                    <a:pt x="400050" y="80009"/>
                  </a:lnTo>
                  <a:lnTo>
                    <a:pt x="400050" y="73660"/>
                  </a:lnTo>
                  <a:close/>
                </a:path>
                <a:path w="400050" h="326389">
                  <a:moveTo>
                    <a:pt x="3809" y="80010"/>
                  </a:moveTo>
                  <a:lnTo>
                    <a:pt x="0" y="8001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80010"/>
                  </a:lnTo>
                  <a:close/>
                </a:path>
                <a:path w="400050" h="326389">
                  <a:moveTo>
                    <a:pt x="400050" y="80010"/>
                  </a:moveTo>
                  <a:lnTo>
                    <a:pt x="396239" y="80010"/>
                  </a:lnTo>
                  <a:lnTo>
                    <a:pt x="396239" y="124459"/>
                  </a:lnTo>
                  <a:lnTo>
                    <a:pt x="400050" y="124459"/>
                  </a:lnTo>
                  <a:lnTo>
                    <a:pt x="400050" y="80010"/>
                  </a:lnTo>
                  <a:close/>
                </a:path>
                <a:path w="400050" h="326389">
                  <a:moveTo>
                    <a:pt x="3809" y="124460"/>
                  </a:moveTo>
                  <a:lnTo>
                    <a:pt x="0" y="124460"/>
                  </a:lnTo>
                  <a:lnTo>
                    <a:pt x="0" y="196849"/>
                  </a:lnTo>
                  <a:lnTo>
                    <a:pt x="3809" y="196849"/>
                  </a:lnTo>
                  <a:lnTo>
                    <a:pt x="3809" y="124460"/>
                  </a:lnTo>
                  <a:close/>
                </a:path>
                <a:path w="400050" h="326389">
                  <a:moveTo>
                    <a:pt x="400050" y="124460"/>
                  </a:moveTo>
                  <a:lnTo>
                    <a:pt x="396239" y="124460"/>
                  </a:lnTo>
                  <a:lnTo>
                    <a:pt x="396239" y="196849"/>
                  </a:lnTo>
                  <a:lnTo>
                    <a:pt x="400050" y="196849"/>
                  </a:lnTo>
                  <a:lnTo>
                    <a:pt x="400050" y="124460"/>
                  </a:lnTo>
                  <a:close/>
                </a:path>
                <a:path w="400050" h="326389">
                  <a:moveTo>
                    <a:pt x="3809" y="196850"/>
                  </a:moveTo>
                  <a:lnTo>
                    <a:pt x="0" y="19685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96850"/>
                  </a:lnTo>
                  <a:close/>
                </a:path>
                <a:path w="400050" h="326389">
                  <a:moveTo>
                    <a:pt x="400050" y="196850"/>
                  </a:moveTo>
                  <a:lnTo>
                    <a:pt x="396239" y="196850"/>
                  </a:lnTo>
                  <a:lnTo>
                    <a:pt x="396239" y="217169"/>
                  </a:lnTo>
                  <a:lnTo>
                    <a:pt x="400050" y="217169"/>
                  </a:lnTo>
                  <a:lnTo>
                    <a:pt x="400050" y="196850"/>
                  </a:lnTo>
                  <a:close/>
                </a:path>
                <a:path w="400050" h="326389">
                  <a:moveTo>
                    <a:pt x="380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7169"/>
                  </a:lnTo>
                  <a:close/>
                </a:path>
                <a:path w="400050" h="326389">
                  <a:moveTo>
                    <a:pt x="400050" y="217169"/>
                  </a:moveTo>
                  <a:lnTo>
                    <a:pt x="396239" y="217169"/>
                  </a:lnTo>
                  <a:lnTo>
                    <a:pt x="396239" y="223519"/>
                  </a:lnTo>
                  <a:lnTo>
                    <a:pt x="400050" y="223519"/>
                  </a:lnTo>
                  <a:lnTo>
                    <a:pt x="400050" y="217169"/>
                  </a:lnTo>
                  <a:close/>
                </a:path>
                <a:path w="400050" h="326389">
                  <a:moveTo>
                    <a:pt x="3809" y="223519"/>
                  </a:moveTo>
                  <a:lnTo>
                    <a:pt x="0" y="22351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3519"/>
                  </a:lnTo>
                  <a:close/>
                </a:path>
                <a:path w="400050" h="326389">
                  <a:moveTo>
                    <a:pt x="400050" y="223519"/>
                  </a:moveTo>
                  <a:lnTo>
                    <a:pt x="396239" y="223519"/>
                  </a:lnTo>
                  <a:lnTo>
                    <a:pt x="396239" y="236219"/>
                  </a:lnTo>
                  <a:lnTo>
                    <a:pt x="400050" y="236219"/>
                  </a:lnTo>
                  <a:lnTo>
                    <a:pt x="400050" y="223519"/>
                  </a:lnTo>
                  <a:close/>
                </a:path>
                <a:path w="400050" h="326389">
                  <a:moveTo>
                    <a:pt x="380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19"/>
                  </a:lnTo>
                  <a:close/>
                </a:path>
                <a:path w="400050" h="326389">
                  <a:moveTo>
                    <a:pt x="400050" y="236219"/>
                  </a:moveTo>
                  <a:lnTo>
                    <a:pt x="396239" y="236219"/>
                  </a:lnTo>
                  <a:lnTo>
                    <a:pt x="396239" y="242569"/>
                  </a:lnTo>
                  <a:lnTo>
                    <a:pt x="400050" y="242569"/>
                  </a:lnTo>
                  <a:lnTo>
                    <a:pt x="400050" y="236219"/>
                  </a:lnTo>
                  <a:close/>
                </a:path>
                <a:path w="400050" h="326389">
                  <a:moveTo>
                    <a:pt x="3809" y="242569"/>
                  </a:moveTo>
                  <a:lnTo>
                    <a:pt x="0" y="24256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42569"/>
                  </a:lnTo>
                  <a:close/>
                </a:path>
                <a:path w="400050" h="326389">
                  <a:moveTo>
                    <a:pt x="400050" y="242569"/>
                  </a:moveTo>
                  <a:lnTo>
                    <a:pt x="396239" y="242569"/>
                  </a:lnTo>
                  <a:lnTo>
                    <a:pt x="396239" y="253999"/>
                  </a:lnTo>
                  <a:lnTo>
                    <a:pt x="400050" y="253999"/>
                  </a:lnTo>
                  <a:lnTo>
                    <a:pt x="400050" y="242569"/>
                  </a:lnTo>
                  <a:close/>
                </a:path>
                <a:path w="400050" h="326389">
                  <a:moveTo>
                    <a:pt x="3809" y="254000"/>
                  </a:moveTo>
                  <a:lnTo>
                    <a:pt x="0" y="25400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4000"/>
                  </a:lnTo>
                  <a:close/>
                </a:path>
                <a:path w="400050" h="326389">
                  <a:moveTo>
                    <a:pt x="400050" y="254000"/>
                  </a:moveTo>
                  <a:lnTo>
                    <a:pt x="396239" y="254000"/>
                  </a:lnTo>
                  <a:lnTo>
                    <a:pt x="396239" y="261619"/>
                  </a:lnTo>
                  <a:lnTo>
                    <a:pt x="400050" y="261619"/>
                  </a:lnTo>
                  <a:lnTo>
                    <a:pt x="400050" y="254000"/>
                  </a:lnTo>
                  <a:close/>
                </a:path>
                <a:path w="400050" h="326389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400050" h="326389">
                  <a:moveTo>
                    <a:pt x="400050" y="261619"/>
                  </a:moveTo>
                  <a:lnTo>
                    <a:pt x="396239" y="261619"/>
                  </a:lnTo>
                  <a:lnTo>
                    <a:pt x="396239" y="267969"/>
                  </a:lnTo>
                  <a:lnTo>
                    <a:pt x="400050" y="267969"/>
                  </a:lnTo>
                  <a:lnTo>
                    <a:pt x="400050" y="261619"/>
                  </a:lnTo>
                  <a:close/>
                </a:path>
                <a:path w="400050" h="326389">
                  <a:moveTo>
                    <a:pt x="3809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7969"/>
                  </a:lnTo>
                  <a:close/>
                </a:path>
                <a:path w="400050" h="326389">
                  <a:moveTo>
                    <a:pt x="400050" y="267969"/>
                  </a:moveTo>
                  <a:lnTo>
                    <a:pt x="396239" y="267969"/>
                  </a:lnTo>
                  <a:lnTo>
                    <a:pt x="396239" y="273049"/>
                  </a:lnTo>
                  <a:lnTo>
                    <a:pt x="400050" y="273049"/>
                  </a:lnTo>
                  <a:lnTo>
                    <a:pt x="400050" y="267969"/>
                  </a:lnTo>
                  <a:close/>
                </a:path>
                <a:path w="400050" h="326389">
                  <a:moveTo>
                    <a:pt x="3809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3050"/>
                  </a:lnTo>
                  <a:close/>
                </a:path>
                <a:path w="400050" h="326389">
                  <a:moveTo>
                    <a:pt x="400050" y="273050"/>
                  </a:moveTo>
                  <a:lnTo>
                    <a:pt x="396239" y="273050"/>
                  </a:lnTo>
                  <a:lnTo>
                    <a:pt x="396239" y="280669"/>
                  </a:lnTo>
                  <a:lnTo>
                    <a:pt x="400050" y="280669"/>
                  </a:lnTo>
                  <a:lnTo>
                    <a:pt x="400050" y="273050"/>
                  </a:lnTo>
                  <a:close/>
                </a:path>
                <a:path w="400050" h="326389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400050" h="326389">
                  <a:moveTo>
                    <a:pt x="400050" y="280669"/>
                  </a:moveTo>
                  <a:lnTo>
                    <a:pt x="396239" y="280669"/>
                  </a:lnTo>
                  <a:lnTo>
                    <a:pt x="396239" y="287019"/>
                  </a:lnTo>
                  <a:lnTo>
                    <a:pt x="400050" y="287019"/>
                  </a:lnTo>
                  <a:lnTo>
                    <a:pt x="400050" y="280669"/>
                  </a:lnTo>
                  <a:close/>
                </a:path>
                <a:path w="400050" h="326389">
                  <a:moveTo>
                    <a:pt x="3809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7019"/>
                  </a:lnTo>
                  <a:close/>
                </a:path>
                <a:path w="400050" h="326389">
                  <a:moveTo>
                    <a:pt x="400050" y="287019"/>
                  </a:moveTo>
                  <a:lnTo>
                    <a:pt x="396239" y="287019"/>
                  </a:lnTo>
                  <a:lnTo>
                    <a:pt x="396239" y="292099"/>
                  </a:lnTo>
                  <a:lnTo>
                    <a:pt x="400050" y="292099"/>
                  </a:lnTo>
                  <a:lnTo>
                    <a:pt x="400050" y="287019"/>
                  </a:lnTo>
                  <a:close/>
                </a:path>
                <a:path w="400050" h="326389">
                  <a:moveTo>
                    <a:pt x="3809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2100"/>
                  </a:lnTo>
                  <a:close/>
                </a:path>
                <a:path w="400050" h="326389">
                  <a:moveTo>
                    <a:pt x="400050" y="292100"/>
                  </a:moveTo>
                  <a:lnTo>
                    <a:pt x="396239" y="292100"/>
                  </a:lnTo>
                  <a:lnTo>
                    <a:pt x="396239" y="299719"/>
                  </a:lnTo>
                  <a:lnTo>
                    <a:pt x="400050" y="299719"/>
                  </a:lnTo>
                  <a:lnTo>
                    <a:pt x="400050" y="292100"/>
                  </a:lnTo>
                  <a:close/>
                </a:path>
                <a:path w="400050" h="326389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400050" h="326389">
                  <a:moveTo>
                    <a:pt x="400050" y="299719"/>
                  </a:moveTo>
                  <a:lnTo>
                    <a:pt x="396239" y="299719"/>
                  </a:lnTo>
                  <a:lnTo>
                    <a:pt x="396239" y="306069"/>
                  </a:lnTo>
                  <a:lnTo>
                    <a:pt x="400050" y="306069"/>
                  </a:lnTo>
                  <a:lnTo>
                    <a:pt x="400050" y="299719"/>
                  </a:lnTo>
                  <a:close/>
                </a:path>
                <a:path w="400050" h="326389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00050" h="326389">
                  <a:moveTo>
                    <a:pt x="400050" y="306069"/>
                  </a:moveTo>
                  <a:lnTo>
                    <a:pt x="396239" y="306069"/>
                  </a:lnTo>
                  <a:lnTo>
                    <a:pt x="396239" y="312419"/>
                  </a:lnTo>
                  <a:lnTo>
                    <a:pt x="400050" y="312419"/>
                  </a:lnTo>
                  <a:lnTo>
                    <a:pt x="400050" y="306069"/>
                  </a:lnTo>
                  <a:close/>
                </a:path>
                <a:path w="400050" h="326389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19"/>
                  </a:lnTo>
                  <a:close/>
                </a:path>
                <a:path w="400050" h="326389">
                  <a:moveTo>
                    <a:pt x="400050" y="312419"/>
                  </a:moveTo>
                  <a:lnTo>
                    <a:pt x="396239" y="312419"/>
                  </a:lnTo>
                  <a:lnTo>
                    <a:pt x="396239" y="318769"/>
                  </a:lnTo>
                  <a:lnTo>
                    <a:pt x="400050" y="318769"/>
                  </a:lnTo>
                  <a:lnTo>
                    <a:pt x="400050" y="312419"/>
                  </a:lnTo>
                  <a:close/>
                </a:path>
                <a:path w="400050" h="326389">
                  <a:moveTo>
                    <a:pt x="3809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400050" y="325119"/>
                  </a:lnTo>
                  <a:lnTo>
                    <a:pt x="400050" y="322579"/>
                  </a:lnTo>
                  <a:lnTo>
                    <a:pt x="3809" y="322579"/>
                  </a:lnTo>
                  <a:lnTo>
                    <a:pt x="3809" y="318769"/>
                  </a:lnTo>
                  <a:close/>
                </a:path>
                <a:path w="400050" h="326389">
                  <a:moveTo>
                    <a:pt x="400050" y="318769"/>
                  </a:moveTo>
                  <a:lnTo>
                    <a:pt x="396239" y="318769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18769"/>
                  </a:lnTo>
                  <a:close/>
                </a:path>
                <a:path w="400050" h="326389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5119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852420" y="3427729"/>
              <a:ext cx="392430" cy="43180"/>
            </a:xfrm>
            <a:custGeom>
              <a:avLst/>
              <a:gdLst/>
              <a:ahLst/>
              <a:cxnLst/>
              <a:rect l="l" t="t" r="r" b="b"/>
              <a:pathLst>
                <a:path w="392430" h="43179">
                  <a:moveTo>
                    <a:pt x="3810" y="15367"/>
                  </a:moveTo>
                  <a:lnTo>
                    <a:pt x="0" y="15367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5367"/>
                  </a:lnTo>
                  <a:close/>
                </a:path>
                <a:path w="392430" h="43179">
                  <a:moveTo>
                    <a:pt x="3810" y="9017"/>
                  </a:moveTo>
                  <a:lnTo>
                    <a:pt x="0" y="9017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9017"/>
                  </a:lnTo>
                  <a:close/>
                </a:path>
                <a:path w="392430" h="43179">
                  <a:moveTo>
                    <a:pt x="3810" y="5207"/>
                  </a:moveTo>
                  <a:lnTo>
                    <a:pt x="0" y="5207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5207"/>
                  </a:lnTo>
                  <a:close/>
                </a:path>
                <a:path w="392430" h="43179">
                  <a:moveTo>
                    <a:pt x="3810" y="2667"/>
                  </a:moveTo>
                  <a:lnTo>
                    <a:pt x="0" y="2667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667"/>
                  </a:lnTo>
                  <a:close/>
                </a:path>
                <a:path w="392430" h="43179">
                  <a:moveTo>
                    <a:pt x="392430" y="36957"/>
                  </a:moveTo>
                  <a:lnTo>
                    <a:pt x="388620" y="36957"/>
                  </a:lnTo>
                  <a:lnTo>
                    <a:pt x="388620" y="43180"/>
                  </a:lnTo>
                  <a:lnTo>
                    <a:pt x="392430" y="43180"/>
                  </a:lnTo>
                  <a:lnTo>
                    <a:pt x="392430" y="36957"/>
                  </a:lnTo>
                  <a:close/>
                </a:path>
                <a:path w="392430" h="43179">
                  <a:moveTo>
                    <a:pt x="392430" y="28067"/>
                  </a:moveTo>
                  <a:lnTo>
                    <a:pt x="388620" y="28067"/>
                  </a:lnTo>
                  <a:lnTo>
                    <a:pt x="388620" y="36830"/>
                  </a:lnTo>
                  <a:lnTo>
                    <a:pt x="392430" y="36830"/>
                  </a:lnTo>
                  <a:lnTo>
                    <a:pt x="392430" y="28067"/>
                  </a:lnTo>
                  <a:close/>
                </a:path>
                <a:path w="392430" h="43179">
                  <a:moveTo>
                    <a:pt x="392430" y="21717"/>
                  </a:moveTo>
                  <a:lnTo>
                    <a:pt x="388620" y="21717"/>
                  </a:lnTo>
                  <a:lnTo>
                    <a:pt x="388620" y="27940"/>
                  </a:lnTo>
                  <a:lnTo>
                    <a:pt x="392430" y="27940"/>
                  </a:lnTo>
                  <a:lnTo>
                    <a:pt x="392430" y="21717"/>
                  </a:lnTo>
                  <a:close/>
                </a:path>
                <a:path w="392430" h="43179">
                  <a:moveTo>
                    <a:pt x="392430" y="15367"/>
                  </a:moveTo>
                  <a:lnTo>
                    <a:pt x="388620" y="15367"/>
                  </a:lnTo>
                  <a:lnTo>
                    <a:pt x="388620" y="21590"/>
                  </a:lnTo>
                  <a:lnTo>
                    <a:pt x="392430" y="21590"/>
                  </a:lnTo>
                  <a:lnTo>
                    <a:pt x="392430" y="15367"/>
                  </a:lnTo>
                  <a:close/>
                </a:path>
                <a:path w="392430" h="43179">
                  <a:moveTo>
                    <a:pt x="392430" y="9017"/>
                  </a:moveTo>
                  <a:lnTo>
                    <a:pt x="388620" y="9017"/>
                  </a:lnTo>
                  <a:lnTo>
                    <a:pt x="388620" y="15240"/>
                  </a:lnTo>
                  <a:lnTo>
                    <a:pt x="392430" y="15240"/>
                  </a:lnTo>
                  <a:lnTo>
                    <a:pt x="392430" y="9017"/>
                  </a:lnTo>
                  <a:close/>
                </a:path>
                <a:path w="392430" h="43179">
                  <a:moveTo>
                    <a:pt x="392430" y="5207"/>
                  </a:moveTo>
                  <a:lnTo>
                    <a:pt x="388620" y="5207"/>
                  </a:lnTo>
                  <a:lnTo>
                    <a:pt x="388620" y="8890"/>
                  </a:lnTo>
                  <a:lnTo>
                    <a:pt x="392430" y="8890"/>
                  </a:lnTo>
                  <a:lnTo>
                    <a:pt x="392430" y="5207"/>
                  </a:lnTo>
                  <a:close/>
                </a:path>
                <a:path w="392430" h="43179">
                  <a:moveTo>
                    <a:pt x="392430" y="2667"/>
                  </a:moveTo>
                  <a:lnTo>
                    <a:pt x="388620" y="2667"/>
                  </a:lnTo>
                  <a:lnTo>
                    <a:pt x="388620" y="5080"/>
                  </a:lnTo>
                  <a:lnTo>
                    <a:pt x="392430" y="5080"/>
                  </a:lnTo>
                  <a:lnTo>
                    <a:pt x="392430" y="2667"/>
                  </a:lnTo>
                  <a:close/>
                </a:path>
                <a:path w="392430" h="43179">
                  <a:moveTo>
                    <a:pt x="39243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92430" y="2540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854324" y="3449447"/>
              <a:ext cx="388620" cy="293370"/>
            </a:xfrm>
            <a:custGeom>
              <a:avLst/>
              <a:gdLst/>
              <a:ahLst/>
              <a:cxnLst/>
              <a:rect l="l" t="t" r="r" b="b"/>
              <a:pathLst>
                <a:path w="388619" h="293370">
                  <a:moveTo>
                    <a:pt x="0" y="0"/>
                  </a:moveTo>
                  <a:lnTo>
                    <a:pt x="0" y="293243"/>
                  </a:lnTo>
                </a:path>
                <a:path w="388619" h="293370">
                  <a:moveTo>
                    <a:pt x="388619" y="21590"/>
                  </a:moveTo>
                  <a:lnTo>
                    <a:pt x="388619" y="293243"/>
                  </a:lnTo>
                </a:path>
              </a:pathLst>
            </a:custGeom>
            <a:ln w="3810">
              <a:solidFill>
                <a:srgbClr val="70B8B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852420" y="3742690"/>
              <a:ext cx="392430" cy="3810"/>
            </a:xfrm>
            <a:custGeom>
              <a:avLst/>
              <a:gdLst/>
              <a:ahLst/>
              <a:cxnLst/>
              <a:rect l="l" t="t" r="r" b="b"/>
              <a:pathLst>
                <a:path w="392430" h="3810">
                  <a:moveTo>
                    <a:pt x="39243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92430" y="3809"/>
                  </a:lnTo>
                  <a:lnTo>
                    <a:pt x="392430" y="0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856230" y="3430397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09" y="40640"/>
                  </a:moveTo>
                  <a:lnTo>
                    <a:pt x="0" y="40640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40640"/>
                  </a:lnTo>
                  <a:close/>
                </a:path>
                <a:path w="384810" h="312420">
                  <a:moveTo>
                    <a:pt x="384809" y="40640"/>
                  </a:moveTo>
                  <a:lnTo>
                    <a:pt x="381000" y="40640"/>
                  </a:lnTo>
                  <a:lnTo>
                    <a:pt x="381000" y="41783"/>
                  </a:lnTo>
                  <a:lnTo>
                    <a:pt x="384809" y="41783"/>
                  </a:lnTo>
                  <a:lnTo>
                    <a:pt x="384809" y="40640"/>
                  </a:lnTo>
                  <a:close/>
                </a:path>
                <a:path w="384810" h="312420">
                  <a:moveTo>
                    <a:pt x="3809" y="34290"/>
                  </a:moveTo>
                  <a:lnTo>
                    <a:pt x="0" y="34290"/>
                  </a:lnTo>
                  <a:lnTo>
                    <a:pt x="0" y="40512"/>
                  </a:lnTo>
                  <a:lnTo>
                    <a:pt x="3809" y="40512"/>
                  </a:lnTo>
                  <a:lnTo>
                    <a:pt x="3809" y="34290"/>
                  </a:lnTo>
                  <a:close/>
                </a:path>
                <a:path w="384810" h="312420">
                  <a:moveTo>
                    <a:pt x="384809" y="34290"/>
                  </a:moveTo>
                  <a:lnTo>
                    <a:pt x="381000" y="34290"/>
                  </a:lnTo>
                  <a:lnTo>
                    <a:pt x="381000" y="40512"/>
                  </a:lnTo>
                  <a:lnTo>
                    <a:pt x="384809" y="40512"/>
                  </a:lnTo>
                  <a:lnTo>
                    <a:pt x="384809" y="34290"/>
                  </a:lnTo>
                  <a:close/>
                </a:path>
                <a:path w="384810" h="312420">
                  <a:moveTo>
                    <a:pt x="3809" y="25400"/>
                  </a:moveTo>
                  <a:lnTo>
                    <a:pt x="0" y="25400"/>
                  </a:lnTo>
                  <a:lnTo>
                    <a:pt x="0" y="34162"/>
                  </a:lnTo>
                  <a:lnTo>
                    <a:pt x="3809" y="34162"/>
                  </a:lnTo>
                  <a:lnTo>
                    <a:pt x="3809" y="25400"/>
                  </a:lnTo>
                  <a:close/>
                </a:path>
                <a:path w="384810" h="312420">
                  <a:moveTo>
                    <a:pt x="384809" y="25400"/>
                  </a:moveTo>
                  <a:lnTo>
                    <a:pt x="381000" y="25400"/>
                  </a:lnTo>
                  <a:lnTo>
                    <a:pt x="381000" y="34162"/>
                  </a:lnTo>
                  <a:lnTo>
                    <a:pt x="384809" y="34162"/>
                  </a:lnTo>
                  <a:lnTo>
                    <a:pt x="384809" y="25400"/>
                  </a:lnTo>
                  <a:close/>
                </a:path>
                <a:path w="384810" h="312420">
                  <a:moveTo>
                    <a:pt x="3809" y="19050"/>
                  </a:moveTo>
                  <a:lnTo>
                    <a:pt x="0" y="19050"/>
                  </a:lnTo>
                  <a:lnTo>
                    <a:pt x="0" y="25273"/>
                  </a:lnTo>
                  <a:lnTo>
                    <a:pt x="3809" y="25273"/>
                  </a:lnTo>
                  <a:lnTo>
                    <a:pt x="3809" y="19050"/>
                  </a:lnTo>
                  <a:close/>
                </a:path>
                <a:path w="384810" h="312420">
                  <a:moveTo>
                    <a:pt x="384809" y="19050"/>
                  </a:moveTo>
                  <a:lnTo>
                    <a:pt x="381000" y="19050"/>
                  </a:lnTo>
                  <a:lnTo>
                    <a:pt x="381000" y="25273"/>
                  </a:lnTo>
                  <a:lnTo>
                    <a:pt x="384809" y="25273"/>
                  </a:lnTo>
                  <a:lnTo>
                    <a:pt x="384809" y="19050"/>
                  </a:lnTo>
                  <a:close/>
                </a:path>
                <a:path w="384810" h="312420">
                  <a:moveTo>
                    <a:pt x="3809" y="12700"/>
                  </a:moveTo>
                  <a:lnTo>
                    <a:pt x="0" y="12700"/>
                  </a:lnTo>
                  <a:lnTo>
                    <a:pt x="0" y="18923"/>
                  </a:lnTo>
                  <a:lnTo>
                    <a:pt x="3809" y="18923"/>
                  </a:lnTo>
                  <a:lnTo>
                    <a:pt x="3809" y="12700"/>
                  </a:lnTo>
                  <a:close/>
                </a:path>
                <a:path w="384810" h="312420">
                  <a:moveTo>
                    <a:pt x="384809" y="12700"/>
                  </a:moveTo>
                  <a:lnTo>
                    <a:pt x="381000" y="12700"/>
                  </a:lnTo>
                  <a:lnTo>
                    <a:pt x="381000" y="18923"/>
                  </a:lnTo>
                  <a:lnTo>
                    <a:pt x="384809" y="18923"/>
                  </a:lnTo>
                  <a:lnTo>
                    <a:pt x="384809" y="12700"/>
                  </a:lnTo>
                  <a:close/>
                </a:path>
                <a:path w="384810" h="312420">
                  <a:moveTo>
                    <a:pt x="3809" y="6350"/>
                  </a:moveTo>
                  <a:lnTo>
                    <a:pt x="0" y="6350"/>
                  </a:lnTo>
                  <a:lnTo>
                    <a:pt x="0" y="12573"/>
                  </a:lnTo>
                  <a:lnTo>
                    <a:pt x="3809" y="12573"/>
                  </a:lnTo>
                  <a:lnTo>
                    <a:pt x="3809" y="6350"/>
                  </a:lnTo>
                  <a:close/>
                </a:path>
                <a:path w="384810" h="312420">
                  <a:moveTo>
                    <a:pt x="384809" y="6350"/>
                  </a:moveTo>
                  <a:lnTo>
                    <a:pt x="381000" y="6350"/>
                  </a:lnTo>
                  <a:lnTo>
                    <a:pt x="381000" y="12573"/>
                  </a:lnTo>
                  <a:lnTo>
                    <a:pt x="384809" y="12573"/>
                  </a:lnTo>
                  <a:lnTo>
                    <a:pt x="384809" y="6350"/>
                  </a:lnTo>
                  <a:close/>
                </a:path>
                <a:path w="384810" h="312420">
                  <a:moveTo>
                    <a:pt x="384809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3683"/>
                  </a:lnTo>
                  <a:lnTo>
                    <a:pt x="384809" y="3683"/>
                  </a:lnTo>
                  <a:lnTo>
                    <a:pt x="384809" y="2540"/>
                  </a:lnTo>
                  <a:close/>
                </a:path>
                <a:path w="384810" h="312420">
                  <a:moveTo>
                    <a:pt x="384809" y="3683"/>
                  </a:moveTo>
                  <a:lnTo>
                    <a:pt x="381000" y="3683"/>
                  </a:lnTo>
                  <a:lnTo>
                    <a:pt x="381000" y="6223"/>
                  </a:lnTo>
                  <a:lnTo>
                    <a:pt x="384809" y="6223"/>
                  </a:lnTo>
                  <a:lnTo>
                    <a:pt x="384809" y="3683"/>
                  </a:lnTo>
                  <a:close/>
                </a:path>
                <a:path w="384810" h="312420">
                  <a:moveTo>
                    <a:pt x="384809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4809" y="2412"/>
                  </a:lnTo>
                  <a:lnTo>
                    <a:pt x="384809" y="0"/>
                  </a:lnTo>
                  <a:close/>
                </a:path>
                <a:path w="384810" h="312420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84810" h="312420">
                  <a:moveTo>
                    <a:pt x="384809" y="41783"/>
                  </a:moveTo>
                  <a:lnTo>
                    <a:pt x="381000" y="41783"/>
                  </a:lnTo>
                  <a:lnTo>
                    <a:pt x="381000" y="48133"/>
                  </a:lnTo>
                  <a:lnTo>
                    <a:pt x="384809" y="48133"/>
                  </a:lnTo>
                  <a:lnTo>
                    <a:pt x="384809" y="41783"/>
                  </a:lnTo>
                  <a:close/>
                </a:path>
                <a:path w="384810" h="312420">
                  <a:moveTo>
                    <a:pt x="3809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09" y="67183"/>
                  </a:lnTo>
                  <a:lnTo>
                    <a:pt x="3809" y="48133"/>
                  </a:lnTo>
                  <a:close/>
                </a:path>
                <a:path w="384810" h="312420">
                  <a:moveTo>
                    <a:pt x="384809" y="48133"/>
                  </a:moveTo>
                  <a:lnTo>
                    <a:pt x="381000" y="48133"/>
                  </a:lnTo>
                  <a:lnTo>
                    <a:pt x="381000" y="67183"/>
                  </a:lnTo>
                  <a:lnTo>
                    <a:pt x="384809" y="67183"/>
                  </a:lnTo>
                  <a:lnTo>
                    <a:pt x="384809" y="48133"/>
                  </a:lnTo>
                  <a:close/>
                </a:path>
                <a:path w="384810" h="312420">
                  <a:moveTo>
                    <a:pt x="3809" y="67183"/>
                  </a:moveTo>
                  <a:lnTo>
                    <a:pt x="0" y="67183"/>
                  </a:lnTo>
                  <a:lnTo>
                    <a:pt x="0" y="73533"/>
                  </a:lnTo>
                  <a:lnTo>
                    <a:pt x="3809" y="73533"/>
                  </a:lnTo>
                  <a:lnTo>
                    <a:pt x="3809" y="67183"/>
                  </a:lnTo>
                  <a:close/>
                </a:path>
                <a:path w="384810" h="312420">
                  <a:moveTo>
                    <a:pt x="384809" y="67183"/>
                  </a:moveTo>
                  <a:lnTo>
                    <a:pt x="381000" y="67183"/>
                  </a:lnTo>
                  <a:lnTo>
                    <a:pt x="381000" y="73533"/>
                  </a:lnTo>
                  <a:lnTo>
                    <a:pt x="384809" y="73533"/>
                  </a:lnTo>
                  <a:lnTo>
                    <a:pt x="384809" y="67183"/>
                  </a:lnTo>
                  <a:close/>
                </a:path>
                <a:path w="384810" h="312420">
                  <a:moveTo>
                    <a:pt x="3809" y="73533"/>
                  </a:moveTo>
                  <a:lnTo>
                    <a:pt x="0" y="73533"/>
                  </a:lnTo>
                  <a:lnTo>
                    <a:pt x="0" y="117983"/>
                  </a:lnTo>
                  <a:lnTo>
                    <a:pt x="3809" y="117983"/>
                  </a:lnTo>
                  <a:lnTo>
                    <a:pt x="3809" y="73533"/>
                  </a:lnTo>
                  <a:close/>
                </a:path>
                <a:path w="384810" h="312420">
                  <a:moveTo>
                    <a:pt x="384809" y="73533"/>
                  </a:moveTo>
                  <a:lnTo>
                    <a:pt x="381000" y="73533"/>
                  </a:lnTo>
                  <a:lnTo>
                    <a:pt x="381000" y="117983"/>
                  </a:lnTo>
                  <a:lnTo>
                    <a:pt x="384809" y="117983"/>
                  </a:lnTo>
                  <a:lnTo>
                    <a:pt x="384809" y="73533"/>
                  </a:lnTo>
                  <a:close/>
                </a:path>
                <a:path w="384810" h="312420">
                  <a:moveTo>
                    <a:pt x="3809" y="117983"/>
                  </a:moveTo>
                  <a:lnTo>
                    <a:pt x="0" y="117983"/>
                  </a:lnTo>
                  <a:lnTo>
                    <a:pt x="0" y="190373"/>
                  </a:lnTo>
                  <a:lnTo>
                    <a:pt x="3809" y="190373"/>
                  </a:lnTo>
                  <a:lnTo>
                    <a:pt x="3809" y="117983"/>
                  </a:lnTo>
                  <a:close/>
                </a:path>
                <a:path w="384810" h="312420">
                  <a:moveTo>
                    <a:pt x="384809" y="117983"/>
                  </a:moveTo>
                  <a:lnTo>
                    <a:pt x="381000" y="117983"/>
                  </a:lnTo>
                  <a:lnTo>
                    <a:pt x="381000" y="190373"/>
                  </a:lnTo>
                  <a:lnTo>
                    <a:pt x="384809" y="190373"/>
                  </a:lnTo>
                  <a:lnTo>
                    <a:pt x="384809" y="117983"/>
                  </a:lnTo>
                  <a:close/>
                </a:path>
                <a:path w="384810" h="312420">
                  <a:moveTo>
                    <a:pt x="3809" y="190373"/>
                  </a:moveTo>
                  <a:lnTo>
                    <a:pt x="0" y="190373"/>
                  </a:lnTo>
                  <a:lnTo>
                    <a:pt x="0" y="210693"/>
                  </a:lnTo>
                  <a:lnTo>
                    <a:pt x="3809" y="210693"/>
                  </a:lnTo>
                  <a:lnTo>
                    <a:pt x="3809" y="190373"/>
                  </a:lnTo>
                  <a:close/>
                </a:path>
                <a:path w="384810" h="312420">
                  <a:moveTo>
                    <a:pt x="384809" y="190373"/>
                  </a:moveTo>
                  <a:lnTo>
                    <a:pt x="381000" y="190373"/>
                  </a:lnTo>
                  <a:lnTo>
                    <a:pt x="381000" y="210693"/>
                  </a:lnTo>
                  <a:lnTo>
                    <a:pt x="384809" y="210693"/>
                  </a:lnTo>
                  <a:lnTo>
                    <a:pt x="384809" y="190373"/>
                  </a:lnTo>
                  <a:close/>
                </a:path>
                <a:path w="384810" h="312420">
                  <a:moveTo>
                    <a:pt x="3809" y="210693"/>
                  </a:moveTo>
                  <a:lnTo>
                    <a:pt x="0" y="210693"/>
                  </a:lnTo>
                  <a:lnTo>
                    <a:pt x="0" y="217043"/>
                  </a:lnTo>
                  <a:lnTo>
                    <a:pt x="3809" y="217043"/>
                  </a:lnTo>
                  <a:lnTo>
                    <a:pt x="3809" y="210693"/>
                  </a:lnTo>
                  <a:close/>
                </a:path>
                <a:path w="384810" h="312420">
                  <a:moveTo>
                    <a:pt x="384809" y="210693"/>
                  </a:moveTo>
                  <a:lnTo>
                    <a:pt x="381000" y="210693"/>
                  </a:lnTo>
                  <a:lnTo>
                    <a:pt x="381000" y="217043"/>
                  </a:lnTo>
                  <a:lnTo>
                    <a:pt x="384809" y="217043"/>
                  </a:lnTo>
                  <a:lnTo>
                    <a:pt x="384809" y="210693"/>
                  </a:lnTo>
                  <a:close/>
                </a:path>
                <a:path w="384810" h="312420">
                  <a:moveTo>
                    <a:pt x="3809" y="217043"/>
                  </a:moveTo>
                  <a:lnTo>
                    <a:pt x="0" y="217043"/>
                  </a:lnTo>
                  <a:lnTo>
                    <a:pt x="0" y="229743"/>
                  </a:lnTo>
                  <a:lnTo>
                    <a:pt x="3809" y="229743"/>
                  </a:lnTo>
                  <a:lnTo>
                    <a:pt x="3809" y="217043"/>
                  </a:lnTo>
                  <a:close/>
                </a:path>
                <a:path w="384810" h="312420">
                  <a:moveTo>
                    <a:pt x="384809" y="217043"/>
                  </a:moveTo>
                  <a:lnTo>
                    <a:pt x="381000" y="217043"/>
                  </a:lnTo>
                  <a:lnTo>
                    <a:pt x="381000" y="229743"/>
                  </a:lnTo>
                  <a:lnTo>
                    <a:pt x="384809" y="229743"/>
                  </a:lnTo>
                  <a:lnTo>
                    <a:pt x="384809" y="217043"/>
                  </a:lnTo>
                  <a:close/>
                </a:path>
                <a:path w="384810" h="312420">
                  <a:moveTo>
                    <a:pt x="3809" y="229743"/>
                  </a:moveTo>
                  <a:lnTo>
                    <a:pt x="0" y="229743"/>
                  </a:lnTo>
                  <a:lnTo>
                    <a:pt x="0" y="236093"/>
                  </a:lnTo>
                  <a:lnTo>
                    <a:pt x="3809" y="236093"/>
                  </a:lnTo>
                  <a:lnTo>
                    <a:pt x="3809" y="229743"/>
                  </a:lnTo>
                  <a:close/>
                </a:path>
                <a:path w="384810" h="312420">
                  <a:moveTo>
                    <a:pt x="384809" y="229743"/>
                  </a:moveTo>
                  <a:lnTo>
                    <a:pt x="381000" y="229743"/>
                  </a:lnTo>
                  <a:lnTo>
                    <a:pt x="381000" y="236093"/>
                  </a:lnTo>
                  <a:lnTo>
                    <a:pt x="384809" y="236093"/>
                  </a:lnTo>
                  <a:lnTo>
                    <a:pt x="384809" y="229743"/>
                  </a:lnTo>
                  <a:close/>
                </a:path>
                <a:path w="384810" h="312420">
                  <a:moveTo>
                    <a:pt x="3809" y="236093"/>
                  </a:moveTo>
                  <a:lnTo>
                    <a:pt x="0" y="236093"/>
                  </a:lnTo>
                  <a:lnTo>
                    <a:pt x="0" y="247523"/>
                  </a:lnTo>
                  <a:lnTo>
                    <a:pt x="3809" y="247523"/>
                  </a:lnTo>
                  <a:lnTo>
                    <a:pt x="3809" y="236093"/>
                  </a:lnTo>
                  <a:close/>
                </a:path>
                <a:path w="384810" h="312420">
                  <a:moveTo>
                    <a:pt x="384809" y="236093"/>
                  </a:moveTo>
                  <a:lnTo>
                    <a:pt x="381000" y="236093"/>
                  </a:lnTo>
                  <a:lnTo>
                    <a:pt x="381000" y="247523"/>
                  </a:lnTo>
                  <a:lnTo>
                    <a:pt x="384809" y="247523"/>
                  </a:lnTo>
                  <a:lnTo>
                    <a:pt x="384809" y="236093"/>
                  </a:lnTo>
                  <a:close/>
                </a:path>
                <a:path w="384810" h="312420">
                  <a:moveTo>
                    <a:pt x="3809" y="247523"/>
                  </a:moveTo>
                  <a:lnTo>
                    <a:pt x="0" y="247523"/>
                  </a:lnTo>
                  <a:lnTo>
                    <a:pt x="0" y="255143"/>
                  </a:lnTo>
                  <a:lnTo>
                    <a:pt x="3809" y="255143"/>
                  </a:lnTo>
                  <a:lnTo>
                    <a:pt x="3809" y="247523"/>
                  </a:lnTo>
                  <a:close/>
                </a:path>
                <a:path w="384810" h="312420">
                  <a:moveTo>
                    <a:pt x="384809" y="247523"/>
                  </a:moveTo>
                  <a:lnTo>
                    <a:pt x="381000" y="247523"/>
                  </a:lnTo>
                  <a:lnTo>
                    <a:pt x="381000" y="255143"/>
                  </a:lnTo>
                  <a:lnTo>
                    <a:pt x="384809" y="255143"/>
                  </a:lnTo>
                  <a:lnTo>
                    <a:pt x="384809" y="247523"/>
                  </a:lnTo>
                  <a:close/>
                </a:path>
                <a:path w="384810" h="312420">
                  <a:moveTo>
                    <a:pt x="3809" y="255143"/>
                  </a:moveTo>
                  <a:lnTo>
                    <a:pt x="0" y="255143"/>
                  </a:lnTo>
                  <a:lnTo>
                    <a:pt x="0" y="261493"/>
                  </a:lnTo>
                  <a:lnTo>
                    <a:pt x="3809" y="261493"/>
                  </a:lnTo>
                  <a:lnTo>
                    <a:pt x="3809" y="255143"/>
                  </a:lnTo>
                  <a:close/>
                </a:path>
                <a:path w="384810" h="312420">
                  <a:moveTo>
                    <a:pt x="384809" y="255143"/>
                  </a:moveTo>
                  <a:lnTo>
                    <a:pt x="381000" y="255143"/>
                  </a:lnTo>
                  <a:lnTo>
                    <a:pt x="381000" y="261493"/>
                  </a:lnTo>
                  <a:lnTo>
                    <a:pt x="384809" y="261493"/>
                  </a:lnTo>
                  <a:lnTo>
                    <a:pt x="384809" y="255143"/>
                  </a:lnTo>
                  <a:close/>
                </a:path>
                <a:path w="384810" h="312420">
                  <a:moveTo>
                    <a:pt x="3809" y="261493"/>
                  </a:moveTo>
                  <a:lnTo>
                    <a:pt x="0" y="261493"/>
                  </a:lnTo>
                  <a:lnTo>
                    <a:pt x="0" y="266573"/>
                  </a:lnTo>
                  <a:lnTo>
                    <a:pt x="3809" y="266573"/>
                  </a:lnTo>
                  <a:lnTo>
                    <a:pt x="3809" y="261493"/>
                  </a:lnTo>
                  <a:close/>
                </a:path>
                <a:path w="384810" h="312420">
                  <a:moveTo>
                    <a:pt x="384809" y="261493"/>
                  </a:moveTo>
                  <a:lnTo>
                    <a:pt x="381000" y="261493"/>
                  </a:lnTo>
                  <a:lnTo>
                    <a:pt x="381000" y="266573"/>
                  </a:lnTo>
                  <a:lnTo>
                    <a:pt x="384809" y="266573"/>
                  </a:lnTo>
                  <a:lnTo>
                    <a:pt x="384809" y="261493"/>
                  </a:lnTo>
                  <a:close/>
                </a:path>
                <a:path w="384810" h="312420">
                  <a:moveTo>
                    <a:pt x="3809" y="266573"/>
                  </a:moveTo>
                  <a:lnTo>
                    <a:pt x="0" y="266573"/>
                  </a:lnTo>
                  <a:lnTo>
                    <a:pt x="0" y="274193"/>
                  </a:lnTo>
                  <a:lnTo>
                    <a:pt x="3809" y="274193"/>
                  </a:lnTo>
                  <a:lnTo>
                    <a:pt x="3809" y="266573"/>
                  </a:lnTo>
                  <a:close/>
                </a:path>
                <a:path w="384810" h="312420">
                  <a:moveTo>
                    <a:pt x="384809" y="266573"/>
                  </a:moveTo>
                  <a:lnTo>
                    <a:pt x="381000" y="266573"/>
                  </a:lnTo>
                  <a:lnTo>
                    <a:pt x="381000" y="274193"/>
                  </a:lnTo>
                  <a:lnTo>
                    <a:pt x="384809" y="274193"/>
                  </a:lnTo>
                  <a:lnTo>
                    <a:pt x="384809" y="266573"/>
                  </a:lnTo>
                  <a:close/>
                </a:path>
                <a:path w="384810" h="312420">
                  <a:moveTo>
                    <a:pt x="3809" y="274193"/>
                  </a:moveTo>
                  <a:lnTo>
                    <a:pt x="0" y="274193"/>
                  </a:lnTo>
                  <a:lnTo>
                    <a:pt x="0" y="280543"/>
                  </a:lnTo>
                  <a:lnTo>
                    <a:pt x="3809" y="280543"/>
                  </a:lnTo>
                  <a:lnTo>
                    <a:pt x="3809" y="274193"/>
                  </a:lnTo>
                  <a:close/>
                </a:path>
                <a:path w="384810" h="312420">
                  <a:moveTo>
                    <a:pt x="384809" y="274193"/>
                  </a:moveTo>
                  <a:lnTo>
                    <a:pt x="381000" y="274193"/>
                  </a:lnTo>
                  <a:lnTo>
                    <a:pt x="381000" y="280543"/>
                  </a:lnTo>
                  <a:lnTo>
                    <a:pt x="384809" y="280543"/>
                  </a:lnTo>
                  <a:lnTo>
                    <a:pt x="384809" y="274193"/>
                  </a:lnTo>
                  <a:close/>
                </a:path>
                <a:path w="384810" h="312420">
                  <a:moveTo>
                    <a:pt x="3809" y="280543"/>
                  </a:moveTo>
                  <a:lnTo>
                    <a:pt x="0" y="280543"/>
                  </a:lnTo>
                  <a:lnTo>
                    <a:pt x="0" y="285623"/>
                  </a:lnTo>
                  <a:lnTo>
                    <a:pt x="3809" y="285623"/>
                  </a:lnTo>
                  <a:lnTo>
                    <a:pt x="3809" y="280543"/>
                  </a:lnTo>
                  <a:close/>
                </a:path>
                <a:path w="384810" h="312420">
                  <a:moveTo>
                    <a:pt x="384809" y="280543"/>
                  </a:moveTo>
                  <a:lnTo>
                    <a:pt x="381000" y="280543"/>
                  </a:lnTo>
                  <a:lnTo>
                    <a:pt x="381000" y="285623"/>
                  </a:lnTo>
                  <a:lnTo>
                    <a:pt x="384809" y="285623"/>
                  </a:lnTo>
                  <a:lnTo>
                    <a:pt x="384809" y="280543"/>
                  </a:lnTo>
                  <a:close/>
                </a:path>
                <a:path w="384810" h="312420">
                  <a:moveTo>
                    <a:pt x="3809" y="285623"/>
                  </a:moveTo>
                  <a:lnTo>
                    <a:pt x="0" y="285623"/>
                  </a:lnTo>
                  <a:lnTo>
                    <a:pt x="0" y="293243"/>
                  </a:lnTo>
                  <a:lnTo>
                    <a:pt x="3809" y="293243"/>
                  </a:lnTo>
                  <a:lnTo>
                    <a:pt x="3809" y="285623"/>
                  </a:lnTo>
                  <a:close/>
                </a:path>
                <a:path w="384810" h="312420">
                  <a:moveTo>
                    <a:pt x="384809" y="285623"/>
                  </a:moveTo>
                  <a:lnTo>
                    <a:pt x="381000" y="285623"/>
                  </a:lnTo>
                  <a:lnTo>
                    <a:pt x="381000" y="293243"/>
                  </a:lnTo>
                  <a:lnTo>
                    <a:pt x="384809" y="293243"/>
                  </a:lnTo>
                  <a:lnTo>
                    <a:pt x="384809" y="285623"/>
                  </a:lnTo>
                  <a:close/>
                </a:path>
                <a:path w="384810" h="312420">
                  <a:moveTo>
                    <a:pt x="3809" y="293243"/>
                  </a:moveTo>
                  <a:lnTo>
                    <a:pt x="0" y="293243"/>
                  </a:lnTo>
                  <a:lnTo>
                    <a:pt x="0" y="299593"/>
                  </a:lnTo>
                  <a:lnTo>
                    <a:pt x="3809" y="299593"/>
                  </a:lnTo>
                  <a:lnTo>
                    <a:pt x="3809" y="293243"/>
                  </a:lnTo>
                  <a:close/>
                </a:path>
                <a:path w="384810" h="312420">
                  <a:moveTo>
                    <a:pt x="384809" y="293243"/>
                  </a:moveTo>
                  <a:lnTo>
                    <a:pt x="381000" y="293243"/>
                  </a:lnTo>
                  <a:lnTo>
                    <a:pt x="381000" y="299593"/>
                  </a:lnTo>
                  <a:lnTo>
                    <a:pt x="384809" y="299593"/>
                  </a:lnTo>
                  <a:lnTo>
                    <a:pt x="384809" y="293243"/>
                  </a:lnTo>
                  <a:close/>
                </a:path>
                <a:path w="384810" h="312420">
                  <a:moveTo>
                    <a:pt x="3809" y="299593"/>
                  </a:moveTo>
                  <a:lnTo>
                    <a:pt x="0" y="299593"/>
                  </a:lnTo>
                  <a:lnTo>
                    <a:pt x="0" y="305943"/>
                  </a:lnTo>
                  <a:lnTo>
                    <a:pt x="3809" y="305943"/>
                  </a:lnTo>
                  <a:lnTo>
                    <a:pt x="3809" y="299593"/>
                  </a:lnTo>
                  <a:close/>
                </a:path>
                <a:path w="384810" h="312420">
                  <a:moveTo>
                    <a:pt x="384809" y="299593"/>
                  </a:moveTo>
                  <a:lnTo>
                    <a:pt x="381000" y="299593"/>
                  </a:lnTo>
                  <a:lnTo>
                    <a:pt x="381000" y="305943"/>
                  </a:lnTo>
                  <a:lnTo>
                    <a:pt x="384809" y="305943"/>
                  </a:lnTo>
                  <a:lnTo>
                    <a:pt x="384809" y="299593"/>
                  </a:lnTo>
                  <a:close/>
                </a:path>
                <a:path w="384810" h="312420">
                  <a:moveTo>
                    <a:pt x="3809" y="305943"/>
                  </a:moveTo>
                  <a:lnTo>
                    <a:pt x="0" y="305943"/>
                  </a:lnTo>
                  <a:lnTo>
                    <a:pt x="0" y="312293"/>
                  </a:lnTo>
                  <a:lnTo>
                    <a:pt x="384809" y="312293"/>
                  </a:lnTo>
                  <a:lnTo>
                    <a:pt x="384809" y="308483"/>
                  </a:lnTo>
                  <a:lnTo>
                    <a:pt x="3809" y="308483"/>
                  </a:lnTo>
                  <a:lnTo>
                    <a:pt x="3809" y="305943"/>
                  </a:lnTo>
                  <a:close/>
                </a:path>
                <a:path w="384810" h="312420">
                  <a:moveTo>
                    <a:pt x="384809" y="305943"/>
                  </a:moveTo>
                  <a:lnTo>
                    <a:pt x="381000" y="305943"/>
                  </a:lnTo>
                  <a:lnTo>
                    <a:pt x="381000" y="308483"/>
                  </a:lnTo>
                  <a:lnTo>
                    <a:pt x="384809" y="308483"/>
                  </a:lnTo>
                  <a:lnTo>
                    <a:pt x="384809" y="305943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860039" y="343408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3810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6957"/>
                  </a:lnTo>
                  <a:close/>
                </a:path>
                <a:path w="377189" h="304800">
                  <a:moveTo>
                    <a:pt x="377190" y="36957"/>
                  </a:moveTo>
                  <a:lnTo>
                    <a:pt x="373380" y="36957"/>
                  </a:lnTo>
                  <a:lnTo>
                    <a:pt x="373380" y="38100"/>
                  </a:lnTo>
                  <a:lnTo>
                    <a:pt x="377190" y="38100"/>
                  </a:lnTo>
                  <a:lnTo>
                    <a:pt x="377190" y="36957"/>
                  </a:lnTo>
                  <a:close/>
                </a:path>
                <a:path w="377189" h="304800">
                  <a:moveTo>
                    <a:pt x="3810" y="30607"/>
                  </a:moveTo>
                  <a:lnTo>
                    <a:pt x="0" y="30607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607"/>
                  </a:lnTo>
                  <a:close/>
                </a:path>
                <a:path w="377189" h="304800">
                  <a:moveTo>
                    <a:pt x="377190" y="30607"/>
                  </a:moveTo>
                  <a:lnTo>
                    <a:pt x="373380" y="30607"/>
                  </a:lnTo>
                  <a:lnTo>
                    <a:pt x="373380" y="36829"/>
                  </a:lnTo>
                  <a:lnTo>
                    <a:pt x="377190" y="36829"/>
                  </a:lnTo>
                  <a:lnTo>
                    <a:pt x="377190" y="30607"/>
                  </a:lnTo>
                  <a:close/>
                </a:path>
                <a:path w="377189" h="304800">
                  <a:moveTo>
                    <a:pt x="3810" y="21716"/>
                  </a:moveTo>
                  <a:lnTo>
                    <a:pt x="0" y="21716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1716"/>
                  </a:lnTo>
                  <a:close/>
                </a:path>
                <a:path w="377189" h="304800">
                  <a:moveTo>
                    <a:pt x="377190" y="21716"/>
                  </a:moveTo>
                  <a:lnTo>
                    <a:pt x="373380" y="21716"/>
                  </a:lnTo>
                  <a:lnTo>
                    <a:pt x="373380" y="30479"/>
                  </a:lnTo>
                  <a:lnTo>
                    <a:pt x="377190" y="30479"/>
                  </a:lnTo>
                  <a:lnTo>
                    <a:pt x="377190" y="21716"/>
                  </a:lnTo>
                  <a:close/>
                </a:path>
                <a:path w="377189" h="304800">
                  <a:moveTo>
                    <a:pt x="3810" y="15366"/>
                  </a:moveTo>
                  <a:lnTo>
                    <a:pt x="0" y="15366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366"/>
                  </a:lnTo>
                  <a:close/>
                </a:path>
                <a:path w="377189" h="304800">
                  <a:moveTo>
                    <a:pt x="377190" y="15366"/>
                  </a:moveTo>
                  <a:lnTo>
                    <a:pt x="373380" y="15366"/>
                  </a:lnTo>
                  <a:lnTo>
                    <a:pt x="373380" y="21589"/>
                  </a:lnTo>
                  <a:lnTo>
                    <a:pt x="377190" y="21589"/>
                  </a:lnTo>
                  <a:lnTo>
                    <a:pt x="377190" y="15366"/>
                  </a:lnTo>
                  <a:close/>
                </a:path>
                <a:path w="377189" h="304800">
                  <a:moveTo>
                    <a:pt x="3810" y="9016"/>
                  </a:moveTo>
                  <a:lnTo>
                    <a:pt x="0" y="9016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9016"/>
                  </a:lnTo>
                  <a:close/>
                </a:path>
                <a:path w="377189" h="304800">
                  <a:moveTo>
                    <a:pt x="377190" y="9016"/>
                  </a:moveTo>
                  <a:lnTo>
                    <a:pt x="373380" y="9016"/>
                  </a:lnTo>
                  <a:lnTo>
                    <a:pt x="373380" y="15239"/>
                  </a:lnTo>
                  <a:lnTo>
                    <a:pt x="377190" y="15239"/>
                  </a:lnTo>
                  <a:lnTo>
                    <a:pt x="377190" y="9016"/>
                  </a:lnTo>
                  <a:close/>
                </a:path>
                <a:path w="377189" h="304800">
                  <a:moveTo>
                    <a:pt x="377190" y="2666"/>
                  </a:moveTo>
                  <a:lnTo>
                    <a:pt x="0" y="2666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77190" y="3810"/>
                  </a:lnTo>
                  <a:lnTo>
                    <a:pt x="377190" y="2666"/>
                  </a:lnTo>
                  <a:close/>
                </a:path>
                <a:path w="377189" h="304800">
                  <a:moveTo>
                    <a:pt x="377190" y="3810"/>
                  </a:moveTo>
                  <a:lnTo>
                    <a:pt x="373380" y="3810"/>
                  </a:lnTo>
                  <a:lnTo>
                    <a:pt x="373380" y="8889"/>
                  </a:lnTo>
                  <a:lnTo>
                    <a:pt x="377190" y="8889"/>
                  </a:lnTo>
                  <a:lnTo>
                    <a:pt x="377190" y="3810"/>
                  </a:lnTo>
                  <a:close/>
                </a:path>
                <a:path w="377189" h="304800">
                  <a:moveTo>
                    <a:pt x="3771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90" y="2539"/>
                  </a:lnTo>
                  <a:lnTo>
                    <a:pt x="377190" y="0"/>
                  </a:lnTo>
                  <a:close/>
                </a:path>
                <a:path w="377189" h="3048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77189" h="304800">
                  <a:moveTo>
                    <a:pt x="377190" y="38100"/>
                  </a:moveTo>
                  <a:lnTo>
                    <a:pt x="373380" y="38100"/>
                  </a:lnTo>
                  <a:lnTo>
                    <a:pt x="373380" y="44450"/>
                  </a:lnTo>
                  <a:lnTo>
                    <a:pt x="377190" y="44450"/>
                  </a:lnTo>
                  <a:lnTo>
                    <a:pt x="377190" y="38100"/>
                  </a:lnTo>
                  <a:close/>
                </a:path>
                <a:path w="377189" h="304800">
                  <a:moveTo>
                    <a:pt x="381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44450"/>
                  </a:lnTo>
                  <a:close/>
                </a:path>
                <a:path w="377189" h="304800">
                  <a:moveTo>
                    <a:pt x="377190" y="44450"/>
                  </a:moveTo>
                  <a:lnTo>
                    <a:pt x="373380" y="44450"/>
                  </a:lnTo>
                  <a:lnTo>
                    <a:pt x="373380" y="63500"/>
                  </a:lnTo>
                  <a:lnTo>
                    <a:pt x="377190" y="63500"/>
                  </a:lnTo>
                  <a:lnTo>
                    <a:pt x="377190" y="44450"/>
                  </a:lnTo>
                  <a:close/>
                </a:path>
                <a:path w="377189" h="304800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377189" h="304800">
                  <a:moveTo>
                    <a:pt x="377190" y="63500"/>
                  </a:moveTo>
                  <a:lnTo>
                    <a:pt x="373380" y="63500"/>
                  </a:lnTo>
                  <a:lnTo>
                    <a:pt x="373380" y="69850"/>
                  </a:lnTo>
                  <a:lnTo>
                    <a:pt x="377190" y="69850"/>
                  </a:lnTo>
                  <a:lnTo>
                    <a:pt x="377190" y="63500"/>
                  </a:lnTo>
                  <a:close/>
                </a:path>
                <a:path w="377189" h="304800">
                  <a:moveTo>
                    <a:pt x="3810" y="69850"/>
                  </a:moveTo>
                  <a:lnTo>
                    <a:pt x="0" y="6985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69850"/>
                  </a:lnTo>
                  <a:close/>
                </a:path>
                <a:path w="377189" h="304800">
                  <a:moveTo>
                    <a:pt x="377190" y="69850"/>
                  </a:moveTo>
                  <a:lnTo>
                    <a:pt x="373380" y="69850"/>
                  </a:lnTo>
                  <a:lnTo>
                    <a:pt x="373380" y="114300"/>
                  </a:lnTo>
                  <a:lnTo>
                    <a:pt x="377190" y="114300"/>
                  </a:lnTo>
                  <a:lnTo>
                    <a:pt x="377190" y="69850"/>
                  </a:lnTo>
                  <a:close/>
                </a:path>
                <a:path w="377189" h="304800">
                  <a:moveTo>
                    <a:pt x="3810" y="114300"/>
                  </a:moveTo>
                  <a:lnTo>
                    <a:pt x="0" y="11430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14300"/>
                  </a:lnTo>
                  <a:close/>
                </a:path>
                <a:path w="377189" h="304800">
                  <a:moveTo>
                    <a:pt x="377190" y="114300"/>
                  </a:moveTo>
                  <a:lnTo>
                    <a:pt x="373380" y="114300"/>
                  </a:lnTo>
                  <a:lnTo>
                    <a:pt x="373380" y="186690"/>
                  </a:lnTo>
                  <a:lnTo>
                    <a:pt x="377190" y="186690"/>
                  </a:lnTo>
                  <a:lnTo>
                    <a:pt x="377190" y="114300"/>
                  </a:lnTo>
                  <a:close/>
                </a:path>
                <a:path w="377189" h="304800">
                  <a:moveTo>
                    <a:pt x="3810" y="186690"/>
                  </a:moveTo>
                  <a:lnTo>
                    <a:pt x="0" y="18669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86690"/>
                  </a:lnTo>
                  <a:close/>
                </a:path>
                <a:path w="377189" h="304800">
                  <a:moveTo>
                    <a:pt x="377190" y="186690"/>
                  </a:moveTo>
                  <a:lnTo>
                    <a:pt x="373380" y="186690"/>
                  </a:lnTo>
                  <a:lnTo>
                    <a:pt x="373380" y="207010"/>
                  </a:lnTo>
                  <a:lnTo>
                    <a:pt x="377190" y="207010"/>
                  </a:lnTo>
                  <a:lnTo>
                    <a:pt x="377190" y="186690"/>
                  </a:lnTo>
                  <a:close/>
                </a:path>
                <a:path w="377189" h="304800">
                  <a:moveTo>
                    <a:pt x="381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207010"/>
                  </a:lnTo>
                  <a:close/>
                </a:path>
                <a:path w="377189" h="304800">
                  <a:moveTo>
                    <a:pt x="377190" y="207010"/>
                  </a:moveTo>
                  <a:lnTo>
                    <a:pt x="373380" y="207010"/>
                  </a:lnTo>
                  <a:lnTo>
                    <a:pt x="373380" y="213360"/>
                  </a:lnTo>
                  <a:lnTo>
                    <a:pt x="377190" y="213360"/>
                  </a:lnTo>
                  <a:lnTo>
                    <a:pt x="377190" y="207010"/>
                  </a:lnTo>
                  <a:close/>
                </a:path>
                <a:path w="377189" h="304800">
                  <a:moveTo>
                    <a:pt x="3810" y="213360"/>
                  </a:moveTo>
                  <a:lnTo>
                    <a:pt x="0" y="21336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3360"/>
                  </a:lnTo>
                  <a:close/>
                </a:path>
                <a:path w="377189" h="304800">
                  <a:moveTo>
                    <a:pt x="377190" y="213360"/>
                  </a:moveTo>
                  <a:lnTo>
                    <a:pt x="373380" y="213360"/>
                  </a:lnTo>
                  <a:lnTo>
                    <a:pt x="373380" y="226060"/>
                  </a:lnTo>
                  <a:lnTo>
                    <a:pt x="377190" y="226060"/>
                  </a:lnTo>
                  <a:lnTo>
                    <a:pt x="377190" y="213360"/>
                  </a:lnTo>
                  <a:close/>
                </a:path>
                <a:path w="377189" h="304800">
                  <a:moveTo>
                    <a:pt x="381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26060"/>
                  </a:lnTo>
                  <a:close/>
                </a:path>
                <a:path w="377189" h="304800">
                  <a:moveTo>
                    <a:pt x="377190" y="226060"/>
                  </a:moveTo>
                  <a:lnTo>
                    <a:pt x="373380" y="226060"/>
                  </a:lnTo>
                  <a:lnTo>
                    <a:pt x="373380" y="232410"/>
                  </a:lnTo>
                  <a:lnTo>
                    <a:pt x="377190" y="232410"/>
                  </a:lnTo>
                  <a:lnTo>
                    <a:pt x="377190" y="226060"/>
                  </a:lnTo>
                  <a:close/>
                </a:path>
                <a:path w="377189" h="304800">
                  <a:moveTo>
                    <a:pt x="3810" y="232410"/>
                  </a:moveTo>
                  <a:lnTo>
                    <a:pt x="0" y="23241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32410"/>
                  </a:lnTo>
                  <a:close/>
                </a:path>
                <a:path w="377189" h="304800">
                  <a:moveTo>
                    <a:pt x="377190" y="232410"/>
                  </a:moveTo>
                  <a:lnTo>
                    <a:pt x="373380" y="232410"/>
                  </a:lnTo>
                  <a:lnTo>
                    <a:pt x="373380" y="243840"/>
                  </a:lnTo>
                  <a:lnTo>
                    <a:pt x="377190" y="243840"/>
                  </a:lnTo>
                  <a:lnTo>
                    <a:pt x="377190" y="232410"/>
                  </a:lnTo>
                  <a:close/>
                </a:path>
                <a:path w="377189" h="304800">
                  <a:moveTo>
                    <a:pt x="3810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3840"/>
                  </a:lnTo>
                  <a:close/>
                </a:path>
                <a:path w="377189" h="304800">
                  <a:moveTo>
                    <a:pt x="377190" y="243840"/>
                  </a:moveTo>
                  <a:lnTo>
                    <a:pt x="373380" y="243840"/>
                  </a:lnTo>
                  <a:lnTo>
                    <a:pt x="373380" y="251460"/>
                  </a:lnTo>
                  <a:lnTo>
                    <a:pt x="377190" y="251460"/>
                  </a:lnTo>
                  <a:lnTo>
                    <a:pt x="377190" y="243840"/>
                  </a:lnTo>
                  <a:close/>
                </a:path>
                <a:path w="377189" h="304800">
                  <a:moveTo>
                    <a:pt x="381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1460"/>
                  </a:lnTo>
                  <a:close/>
                </a:path>
                <a:path w="377189" h="304800">
                  <a:moveTo>
                    <a:pt x="377190" y="251460"/>
                  </a:moveTo>
                  <a:lnTo>
                    <a:pt x="373380" y="251460"/>
                  </a:lnTo>
                  <a:lnTo>
                    <a:pt x="373380" y="257810"/>
                  </a:lnTo>
                  <a:lnTo>
                    <a:pt x="377190" y="257810"/>
                  </a:lnTo>
                  <a:lnTo>
                    <a:pt x="377190" y="251460"/>
                  </a:lnTo>
                  <a:close/>
                </a:path>
                <a:path w="377189" h="304800">
                  <a:moveTo>
                    <a:pt x="3810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57810"/>
                  </a:lnTo>
                  <a:close/>
                </a:path>
                <a:path w="377189" h="304800">
                  <a:moveTo>
                    <a:pt x="377190" y="257810"/>
                  </a:moveTo>
                  <a:lnTo>
                    <a:pt x="373380" y="257810"/>
                  </a:lnTo>
                  <a:lnTo>
                    <a:pt x="373380" y="262890"/>
                  </a:lnTo>
                  <a:lnTo>
                    <a:pt x="377190" y="262890"/>
                  </a:lnTo>
                  <a:lnTo>
                    <a:pt x="377190" y="257810"/>
                  </a:lnTo>
                  <a:close/>
                </a:path>
                <a:path w="377189" h="304800">
                  <a:moveTo>
                    <a:pt x="3810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2890"/>
                  </a:lnTo>
                  <a:close/>
                </a:path>
                <a:path w="377189" h="304800">
                  <a:moveTo>
                    <a:pt x="377190" y="262890"/>
                  </a:moveTo>
                  <a:lnTo>
                    <a:pt x="373380" y="262890"/>
                  </a:lnTo>
                  <a:lnTo>
                    <a:pt x="373380" y="270510"/>
                  </a:lnTo>
                  <a:lnTo>
                    <a:pt x="377190" y="270510"/>
                  </a:lnTo>
                  <a:lnTo>
                    <a:pt x="377190" y="262890"/>
                  </a:lnTo>
                  <a:close/>
                </a:path>
                <a:path w="377189" h="30480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377189" h="304800">
                  <a:moveTo>
                    <a:pt x="377190" y="270510"/>
                  </a:moveTo>
                  <a:lnTo>
                    <a:pt x="373380" y="270510"/>
                  </a:lnTo>
                  <a:lnTo>
                    <a:pt x="373380" y="276860"/>
                  </a:lnTo>
                  <a:lnTo>
                    <a:pt x="377190" y="276860"/>
                  </a:lnTo>
                  <a:lnTo>
                    <a:pt x="377190" y="270510"/>
                  </a:lnTo>
                  <a:close/>
                </a:path>
                <a:path w="377189" h="304800">
                  <a:moveTo>
                    <a:pt x="3810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6860"/>
                  </a:lnTo>
                  <a:close/>
                </a:path>
                <a:path w="377189" h="304800">
                  <a:moveTo>
                    <a:pt x="377190" y="276860"/>
                  </a:moveTo>
                  <a:lnTo>
                    <a:pt x="373380" y="276860"/>
                  </a:lnTo>
                  <a:lnTo>
                    <a:pt x="373380" y="281940"/>
                  </a:lnTo>
                  <a:lnTo>
                    <a:pt x="377190" y="281940"/>
                  </a:lnTo>
                  <a:lnTo>
                    <a:pt x="377190" y="276860"/>
                  </a:lnTo>
                  <a:close/>
                </a:path>
                <a:path w="377189" h="304800">
                  <a:moveTo>
                    <a:pt x="3810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1940"/>
                  </a:lnTo>
                  <a:close/>
                </a:path>
                <a:path w="377189" h="304800">
                  <a:moveTo>
                    <a:pt x="377190" y="281940"/>
                  </a:moveTo>
                  <a:lnTo>
                    <a:pt x="373380" y="281940"/>
                  </a:lnTo>
                  <a:lnTo>
                    <a:pt x="373380" y="289560"/>
                  </a:lnTo>
                  <a:lnTo>
                    <a:pt x="377190" y="289560"/>
                  </a:lnTo>
                  <a:lnTo>
                    <a:pt x="377190" y="281940"/>
                  </a:lnTo>
                  <a:close/>
                </a:path>
                <a:path w="377189" h="30480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377189" h="304800">
                  <a:moveTo>
                    <a:pt x="377190" y="289560"/>
                  </a:moveTo>
                  <a:lnTo>
                    <a:pt x="373380" y="289560"/>
                  </a:lnTo>
                  <a:lnTo>
                    <a:pt x="373380" y="295910"/>
                  </a:lnTo>
                  <a:lnTo>
                    <a:pt x="377190" y="295910"/>
                  </a:lnTo>
                  <a:lnTo>
                    <a:pt x="377190" y="289560"/>
                  </a:lnTo>
                  <a:close/>
                </a:path>
                <a:path w="377189" h="30480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377189" h="304800">
                  <a:moveTo>
                    <a:pt x="377190" y="295910"/>
                  </a:moveTo>
                  <a:lnTo>
                    <a:pt x="373380" y="295910"/>
                  </a:lnTo>
                  <a:lnTo>
                    <a:pt x="373380" y="302260"/>
                  </a:lnTo>
                  <a:lnTo>
                    <a:pt x="377190" y="302260"/>
                  </a:lnTo>
                  <a:lnTo>
                    <a:pt x="377190" y="295910"/>
                  </a:lnTo>
                  <a:close/>
                </a:path>
                <a:path w="377189" h="304800">
                  <a:moveTo>
                    <a:pt x="377190" y="302260"/>
                  </a:moveTo>
                  <a:lnTo>
                    <a:pt x="0" y="302260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2260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863849" y="3437890"/>
              <a:ext cx="369570" cy="298450"/>
            </a:xfrm>
            <a:custGeom>
              <a:avLst/>
              <a:gdLst/>
              <a:ahLst/>
              <a:cxnLst/>
              <a:rect l="l" t="t" r="r" b="b"/>
              <a:pathLst>
                <a:path w="369569" h="298450">
                  <a:moveTo>
                    <a:pt x="3810" y="33147"/>
                  </a:moveTo>
                  <a:lnTo>
                    <a:pt x="0" y="33147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3147"/>
                  </a:lnTo>
                  <a:close/>
                </a:path>
                <a:path w="369569" h="298450">
                  <a:moveTo>
                    <a:pt x="369569" y="33147"/>
                  </a:moveTo>
                  <a:lnTo>
                    <a:pt x="367030" y="33147"/>
                  </a:lnTo>
                  <a:lnTo>
                    <a:pt x="367030" y="34289"/>
                  </a:lnTo>
                  <a:lnTo>
                    <a:pt x="369569" y="34289"/>
                  </a:lnTo>
                  <a:lnTo>
                    <a:pt x="369569" y="33147"/>
                  </a:lnTo>
                  <a:close/>
                </a:path>
                <a:path w="369569" h="298450">
                  <a:moveTo>
                    <a:pt x="3810" y="26797"/>
                  </a:moveTo>
                  <a:lnTo>
                    <a:pt x="0" y="26797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797"/>
                  </a:lnTo>
                  <a:close/>
                </a:path>
                <a:path w="369569" h="298450">
                  <a:moveTo>
                    <a:pt x="369569" y="26797"/>
                  </a:moveTo>
                  <a:lnTo>
                    <a:pt x="367030" y="26797"/>
                  </a:lnTo>
                  <a:lnTo>
                    <a:pt x="367030" y="33019"/>
                  </a:lnTo>
                  <a:lnTo>
                    <a:pt x="369569" y="33019"/>
                  </a:lnTo>
                  <a:lnTo>
                    <a:pt x="369569" y="26797"/>
                  </a:lnTo>
                  <a:close/>
                </a:path>
                <a:path w="369569" h="298450">
                  <a:moveTo>
                    <a:pt x="3810" y="17906"/>
                  </a:moveTo>
                  <a:lnTo>
                    <a:pt x="0" y="17906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17906"/>
                  </a:lnTo>
                  <a:close/>
                </a:path>
                <a:path w="369569" h="298450">
                  <a:moveTo>
                    <a:pt x="369569" y="17906"/>
                  </a:moveTo>
                  <a:lnTo>
                    <a:pt x="367030" y="17906"/>
                  </a:lnTo>
                  <a:lnTo>
                    <a:pt x="367030" y="26669"/>
                  </a:lnTo>
                  <a:lnTo>
                    <a:pt x="369569" y="26669"/>
                  </a:lnTo>
                  <a:lnTo>
                    <a:pt x="369569" y="17906"/>
                  </a:lnTo>
                  <a:close/>
                </a:path>
                <a:path w="369569" h="298450">
                  <a:moveTo>
                    <a:pt x="3810" y="11556"/>
                  </a:moveTo>
                  <a:lnTo>
                    <a:pt x="0" y="11556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556"/>
                  </a:lnTo>
                  <a:close/>
                </a:path>
                <a:path w="369569" h="298450">
                  <a:moveTo>
                    <a:pt x="369569" y="11556"/>
                  </a:moveTo>
                  <a:lnTo>
                    <a:pt x="367030" y="11556"/>
                  </a:lnTo>
                  <a:lnTo>
                    <a:pt x="367030" y="17779"/>
                  </a:lnTo>
                  <a:lnTo>
                    <a:pt x="369569" y="17779"/>
                  </a:lnTo>
                  <a:lnTo>
                    <a:pt x="369569" y="11556"/>
                  </a:lnTo>
                  <a:close/>
                </a:path>
                <a:path w="369569" h="298450">
                  <a:moveTo>
                    <a:pt x="3810" y="5206"/>
                  </a:moveTo>
                  <a:lnTo>
                    <a:pt x="0" y="5206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206"/>
                  </a:lnTo>
                  <a:close/>
                </a:path>
                <a:path w="369569" h="298450">
                  <a:moveTo>
                    <a:pt x="369569" y="5206"/>
                  </a:moveTo>
                  <a:lnTo>
                    <a:pt x="367030" y="5206"/>
                  </a:lnTo>
                  <a:lnTo>
                    <a:pt x="367030" y="11429"/>
                  </a:lnTo>
                  <a:lnTo>
                    <a:pt x="369569" y="11429"/>
                  </a:lnTo>
                  <a:lnTo>
                    <a:pt x="369569" y="5206"/>
                  </a:lnTo>
                  <a:close/>
                </a:path>
                <a:path w="369569" h="298450">
                  <a:moveTo>
                    <a:pt x="3695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69569" y="3810"/>
                  </a:lnTo>
                  <a:lnTo>
                    <a:pt x="369569" y="0"/>
                  </a:lnTo>
                  <a:close/>
                </a:path>
                <a:path w="369569" h="298450">
                  <a:moveTo>
                    <a:pt x="369569" y="3810"/>
                  </a:moveTo>
                  <a:lnTo>
                    <a:pt x="367030" y="3810"/>
                  </a:lnTo>
                  <a:lnTo>
                    <a:pt x="367030" y="5079"/>
                  </a:lnTo>
                  <a:lnTo>
                    <a:pt x="369569" y="5079"/>
                  </a:lnTo>
                  <a:lnTo>
                    <a:pt x="369569" y="3810"/>
                  </a:lnTo>
                  <a:close/>
                </a:path>
                <a:path w="369569" h="29845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69569" h="298450">
                  <a:moveTo>
                    <a:pt x="369569" y="34290"/>
                  </a:moveTo>
                  <a:lnTo>
                    <a:pt x="367030" y="34290"/>
                  </a:lnTo>
                  <a:lnTo>
                    <a:pt x="367030" y="40639"/>
                  </a:lnTo>
                  <a:lnTo>
                    <a:pt x="369569" y="40639"/>
                  </a:lnTo>
                  <a:lnTo>
                    <a:pt x="369569" y="34290"/>
                  </a:lnTo>
                  <a:close/>
                </a:path>
                <a:path w="369569" h="298450">
                  <a:moveTo>
                    <a:pt x="3810" y="40640"/>
                  </a:moveTo>
                  <a:lnTo>
                    <a:pt x="0" y="406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40640"/>
                  </a:lnTo>
                  <a:close/>
                </a:path>
                <a:path w="369569" h="298450">
                  <a:moveTo>
                    <a:pt x="369569" y="40640"/>
                  </a:moveTo>
                  <a:lnTo>
                    <a:pt x="367030" y="40640"/>
                  </a:lnTo>
                  <a:lnTo>
                    <a:pt x="367030" y="59689"/>
                  </a:lnTo>
                  <a:lnTo>
                    <a:pt x="369569" y="59689"/>
                  </a:lnTo>
                  <a:lnTo>
                    <a:pt x="369569" y="40640"/>
                  </a:lnTo>
                  <a:close/>
                </a:path>
                <a:path w="369569" h="298450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90"/>
                  </a:lnTo>
                  <a:close/>
                </a:path>
                <a:path w="369569" h="298450">
                  <a:moveTo>
                    <a:pt x="369569" y="59690"/>
                  </a:moveTo>
                  <a:lnTo>
                    <a:pt x="367030" y="59690"/>
                  </a:lnTo>
                  <a:lnTo>
                    <a:pt x="367030" y="66039"/>
                  </a:lnTo>
                  <a:lnTo>
                    <a:pt x="369569" y="66039"/>
                  </a:lnTo>
                  <a:lnTo>
                    <a:pt x="369569" y="59690"/>
                  </a:lnTo>
                  <a:close/>
                </a:path>
                <a:path w="369569" h="298450">
                  <a:moveTo>
                    <a:pt x="3810" y="66040"/>
                  </a:moveTo>
                  <a:lnTo>
                    <a:pt x="0" y="66040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66040"/>
                  </a:lnTo>
                  <a:close/>
                </a:path>
                <a:path w="369569" h="298450">
                  <a:moveTo>
                    <a:pt x="369569" y="66040"/>
                  </a:moveTo>
                  <a:lnTo>
                    <a:pt x="367030" y="66040"/>
                  </a:lnTo>
                  <a:lnTo>
                    <a:pt x="367030" y="110489"/>
                  </a:lnTo>
                  <a:lnTo>
                    <a:pt x="369569" y="110489"/>
                  </a:lnTo>
                  <a:lnTo>
                    <a:pt x="369569" y="66040"/>
                  </a:lnTo>
                  <a:close/>
                </a:path>
                <a:path w="369569" h="298450">
                  <a:moveTo>
                    <a:pt x="3810" y="110490"/>
                  </a:moveTo>
                  <a:lnTo>
                    <a:pt x="0" y="110490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110490"/>
                  </a:lnTo>
                  <a:close/>
                </a:path>
                <a:path w="369569" h="298450">
                  <a:moveTo>
                    <a:pt x="369569" y="110490"/>
                  </a:moveTo>
                  <a:lnTo>
                    <a:pt x="367030" y="110490"/>
                  </a:lnTo>
                  <a:lnTo>
                    <a:pt x="367030" y="182880"/>
                  </a:lnTo>
                  <a:lnTo>
                    <a:pt x="369569" y="182880"/>
                  </a:lnTo>
                  <a:lnTo>
                    <a:pt x="369569" y="110490"/>
                  </a:lnTo>
                  <a:close/>
                </a:path>
                <a:path w="369569" h="298450">
                  <a:moveTo>
                    <a:pt x="3810" y="182880"/>
                  </a:moveTo>
                  <a:lnTo>
                    <a:pt x="0" y="18288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82880"/>
                  </a:lnTo>
                  <a:close/>
                </a:path>
                <a:path w="369569" h="298450">
                  <a:moveTo>
                    <a:pt x="369569" y="182880"/>
                  </a:moveTo>
                  <a:lnTo>
                    <a:pt x="367030" y="182880"/>
                  </a:lnTo>
                  <a:lnTo>
                    <a:pt x="367030" y="203200"/>
                  </a:lnTo>
                  <a:lnTo>
                    <a:pt x="369569" y="203200"/>
                  </a:lnTo>
                  <a:lnTo>
                    <a:pt x="369569" y="182880"/>
                  </a:lnTo>
                  <a:close/>
                </a:path>
                <a:path w="369569" h="298450">
                  <a:moveTo>
                    <a:pt x="381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3200"/>
                  </a:lnTo>
                  <a:close/>
                </a:path>
                <a:path w="369569" h="298450">
                  <a:moveTo>
                    <a:pt x="369569" y="203200"/>
                  </a:moveTo>
                  <a:lnTo>
                    <a:pt x="367030" y="203200"/>
                  </a:lnTo>
                  <a:lnTo>
                    <a:pt x="367030" y="209550"/>
                  </a:lnTo>
                  <a:lnTo>
                    <a:pt x="369569" y="209550"/>
                  </a:lnTo>
                  <a:lnTo>
                    <a:pt x="369569" y="203200"/>
                  </a:lnTo>
                  <a:close/>
                </a:path>
                <a:path w="369569" h="298450">
                  <a:moveTo>
                    <a:pt x="3810" y="209550"/>
                  </a:moveTo>
                  <a:lnTo>
                    <a:pt x="0" y="20955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09550"/>
                  </a:lnTo>
                  <a:close/>
                </a:path>
                <a:path w="369569" h="298450">
                  <a:moveTo>
                    <a:pt x="369569" y="209550"/>
                  </a:moveTo>
                  <a:lnTo>
                    <a:pt x="367030" y="209550"/>
                  </a:lnTo>
                  <a:lnTo>
                    <a:pt x="367030" y="222250"/>
                  </a:lnTo>
                  <a:lnTo>
                    <a:pt x="369569" y="222250"/>
                  </a:lnTo>
                  <a:lnTo>
                    <a:pt x="369569" y="209550"/>
                  </a:lnTo>
                  <a:close/>
                </a:path>
                <a:path w="369569" h="298450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69569" h="298450">
                  <a:moveTo>
                    <a:pt x="369569" y="222250"/>
                  </a:moveTo>
                  <a:lnTo>
                    <a:pt x="367030" y="222250"/>
                  </a:lnTo>
                  <a:lnTo>
                    <a:pt x="367030" y="228600"/>
                  </a:lnTo>
                  <a:lnTo>
                    <a:pt x="369569" y="228600"/>
                  </a:lnTo>
                  <a:lnTo>
                    <a:pt x="369569" y="222250"/>
                  </a:lnTo>
                  <a:close/>
                </a:path>
                <a:path w="369569" h="298450">
                  <a:moveTo>
                    <a:pt x="3810" y="228600"/>
                  </a:moveTo>
                  <a:lnTo>
                    <a:pt x="0" y="22860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8600"/>
                  </a:lnTo>
                  <a:close/>
                </a:path>
                <a:path w="369569" h="298450">
                  <a:moveTo>
                    <a:pt x="369569" y="228600"/>
                  </a:moveTo>
                  <a:lnTo>
                    <a:pt x="367030" y="228600"/>
                  </a:lnTo>
                  <a:lnTo>
                    <a:pt x="367030" y="240030"/>
                  </a:lnTo>
                  <a:lnTo>
                    <a:pt x="369569" y="240030"/>
                  </a:lnTo>
                  <a:lnTo>
                    <a:pt x="369569" y="228600"/>
                  </a:lnTo>
                  <a:close/>
                </a:path>
                <a:path w="369569" h="298450">
                  <a:moveTo>
                    <a:pt x="3810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0030"/>
                  </a:lnTo>
                  <a:close/>
                </a:path>
                <a:path w="369569" h="298450">
                  <a:moveTo>
                    <a:pt x="369569" y="240030"/>
                  </a:moveTo>
                  <a:lnTo>
                    <a:pt x="367030" y="240030"/>
                  </a:lnTo>
                  <a:lnTo>
                    <a:pt x="367030" y="247650"/>
                  </a:lnTo>
                  <a:lnTo>
                    <a:pt x="369569" y="247650"/>
                  </a:lnTo>
                  <a:lnTo>
                    <a:pt x="369569" y="240030"/>
                  </a:lnTo>
                  <a:close/>
                </a:path>
                <a:path w="369569" h="298450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69569" h="298450">
                  <a:moveTo>
                    <a:pt x="369569" y="247650"/>
                  </a:moveTo>
                  <a:lnTo>
                    <a:pt x="367030" y="247650"/>
                  </a:lnTo>
                  <a:lnTo>
                    <a:pt x="367030" y="254000"/>
                  </a:lnTo>
                  <a:lnTo>
                    <a:pt x="369569" y="254000"/>
                  </a:lnTo>
                  <a:lnTo>
                    <a:pt x="369569" y="247650"/>
                  </a:lnTo>
                  <a:close/>
                </a:path>
                <a:path w="369569" h="298450">
                  <a:moveTo>
                    <a:pt x="381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4000"/>
                  </a:lnTo>
                  <a:close/>
                </a:path>
                <a:path w="369569" h="298450">
                  <a:moveTo>
                    <a:pt x="369569" y="254000"/>
                  </a:moveTo>
                  <a:lnTo>
                    <a:pt x="367030" y="254000"/>
                  </a:lnTo>
                  <a:lnTo>
                    <a:pt x="367030" y="259080"/>
                  </a:lnTo>
                  <a:lnTo>
                    <a:pt x="369569" y="259080"/>
                  </a:lnTo>
                  <a:lnTo>
                    <a:pt x="369569" y="254000"/>
                  </a:lnTo>
                  <a:close/>
                </a:path>
                <a:path w="369569" h="298450">
                  <a:moveTo>
                    <a:pt x="3810" y="259080"/>
                  </a:moveTo>
                  <a:lnTo>
                    <a:pt x="0" y="25908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59080"/>
                  </a:lnTo>
                  <a:close/>
                </a:path>
                <a:path w="369569" h="298450">
                  <a:moveTo>
                    <a:pt x="369569" y="259080"/>
                  </a:moveTo>
                  <a:lnTo>
                    <a:pt x="367030" y="259080"/>
                  </a:lnTo>
                  <a:lnTo>
                    <a:pt x="367030" y="266700"/>
                  </a:lnTo>
                  <a:lnTo>
                    <a:pt x="369569" y="266700"/>
                  </a:lnTo>
                  <a:lnTo>
                    <a:pt x="369569" y="259080"/>
                  </a:lnTo>
                  <a:close/>
                </a:path>
                <a:path w="369569" h="298450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6700"/>
                  </a:lnTo>
                  <a:close/>
                </a:path>
                <a:path w="369569" h="298450">
                  <a:moveTo>
                    <a:pt x="369569" y="266700"/>
                  </a:moveTo>
                  <a:lnTo>
                    <a:pt x="367030" y="266700"/>
                  </a:lnTo>
                  <a:lnTo>
                    <a:pt x="367030" y="273050"/>
                  </a:lnTo>
                  <a:lnTo>
                    <a:pt x="369569" y="273050"/>
                  </a:lnTo>
                  <a:lnTo>
                    <a:pt x="369569" y="266700"/>
                  </a:lnTo>
                  <a:close/>
                </a:path>
                <a:path w="369569" h="298450">
                  <a:moveTo>
                    <a:pt x="3810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69569" h="298450">
                  <a:moveTo>
                    <a:pt x="369569" y="273050"/>
                  </a:moveTo>
                  <a:lnTo>
                    <a:pt x="367030" y="273050"/>
                  </a:lnTo>
                  <a:lnTo>
                    <a:pt x="367030" y="278130"/>
                  </a:lnTo>
                  <a:lnTo>
                    <a:pt x="369569" y="278130"/>
                  </a:lnTo>
                  <a:lnTo>
                    <a:pt x="369569" y="273050"/>
                  </a:lnTo>
                  <a:close/>
                </a:path>
                <a:path w="369569" h="298450">
                  <a:moveTo>
                    <a:pt x="3810" y="278130"/>
                  </a:moveTo>
                  <a:lnTo>
                    <a:pt x="0" y="27813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8130"/>
                  </a:lnTo>
                  <a:close/>
                </a:path>
                <a:path w="369569" h="298450">
                  <a:moveTo>
                    <a:pt x="369569" y="278130"/>
                  </a:moveTo>
                  <a:lnTo>
                    <a:pt x="367030" y="278130"/>
                  </a:lnTo>
                  <a:lnTo>
                    <a:pt x="367030" y="285750"/>
                  </a:lnTo>
                  <a:lnTo>
                    <a:pt x="369569" y="285750"/>
                  </a:lnTo>
                  <a:lnTo>
                    <a:pt x="369569" y="278130"/>
                  </a:lnTo>
                  <a:close/>
                </a:path>
                <a:path w="369569" h="298450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369569" h="298450">
                  <a:moveTo>
                    <a:pt x="369569" y="285750"/>
                  </a:moveTo>
                  <a:lnTo>
                    <a:pt x="367030" y="285750"/>
                  </a:lnTo>
                  <a:lnTo>
                    <a:pt x="367030" y="292100"/>
                  </a:lnTo>
                  <a:lnTo>
                    <a:pt x="369569" y="292100"/>
                  </a:lnTo>
                  <a:lnTo>
                    <a:pt x="369569" y="285750"/>
                  </a:lnTo>
                  <a:close/>
                </a:path>
                <a:path w="369569" h="298450">
                  <a:moveTo>
                    <a:pt x="3810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369569" y="298450"/>
                  </a:lnTo>
                  <a:lnTo>
                    <a:pt x="369569" y="294640"/>
                  </a:lnTo>
                  <a:lnTo>
                    <a:pt x="3810" y="294640"/>
                  </a:lnTo>
                  <a:lnTo>
                    <a:pt x="3810" y="292100"/>
                  </a:lnTo>
                  <a:close/>
                </a:path>
                <a:path w="369569" h="298450">
                  <a:moveTo>
                    <a:pt x="369569" y="292100"/>
                  </a:moveTo>
                  <a:lnTo>
                    <a:pt x="367030" y="292100"/>
                  </a:lnTo>
                  <a:lnTo>
                    <a:pt x="367030" y="294640"/>
                  </a:lnTo>
                  <a:lnTo>
                    <a:pt x="369569" y="294640"/>
                  </a:lnTo>
                  <a:lnTo>
                    <a:pt x="369569" y="292100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867659" y="344170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29">
                  <a:moveTo>
                    <a:pt x="2539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2539" y="30479"/>
                  </a:lnTo>
                  <a:lnTo>
                    <a:pt x="2539" y="29337"/>
                  </a:lnTo>
                  <a:close/>
                </a:path>
                <a:path w="363219" h="290829">
                  <a:moveTo>
                    <a:pt x="363219" y="29337"/>
                  </a:moveTo>
                  <a:lnTo>
                    <a:pt x="359409" y="29337"/>
                  </a:lnTo>
                  <a:lnTo>
                    <a:pt x="359409" y="30479"/>
                  </a:lnTo>
                  <a:lnTo>
                    <a:pt x="363219" y="30479"/>
                  </a:lnTo>
                  <a:lnTo>
                    <a:pt x="363219" y="29337"/>
                  </a:lnTo>
                  <a:close/>
                </a:path>
                <a:path w="363219" h="290829">
                  <a:moveTo>
                    <a:pt x="2539" y="22987"/>
                  </a:moveTo>
                  <a:lnTo>
                    <a:pt x="0" y="22987"/>
                  </a:lnTo>
                  <a:lnTo>
                    <a:pt x="0" y="29209"/>
                  </a:lnTo>
                  <a:lnTo>
                    <a:pt x="2539" y="29209"/>
                  </a:lnTo>
                  <a:lnTo>
                    <a:pt x="2539" y="22987"/>
                  </a:lnTo>
                  <a:close/>
                </a:path>
                <a:path w="363219" h="290829">
                  <a:moveTo>
                    <a:pt x="363219" y="22987"/>
                  </a:moveTo>
                  <a:lnTo>
                    <a:pt x="359409" y="22987"/>
                  </a:lnTo>
                  <a:lnTo>
                    <a:pt x="359409" y="29209"/>
                  </a:lnTo>
                  <a:lnTo>
                    <a:pt x="363219" y="29209"/>
                  </a:lnTo>
                  <a:lnTo>
                    <a:pt x="363219" y="22987"/>
                  </a:lnTo>
                  <a:close/>
                </a:path>
                <a:path w="363219" h="290829">
                  <a:moveTo>
                    <a:pt x="2539" y="14096"/>
                  </a:moveTo>
                  <a:lnTo>
                    <a:pt x="0" y="14096"/>
                  </a:lnTo>
                  <a:lnTo>
                    <a:pt x="0" y="22859"/>
                  </a:lnTo>
                  <a:lnTo>
                    <a:pt x="2539" y="22859"/>
                  </a:lnTo>
                  <a:lnTo>
                    <a:pt x="2539" y="14096"/>
                  </a:lnTo>
                  <a:close/>
                </a:path>
                <a:path w="363219" h="290829">
                  <a:moveTo>
                    <a:pt x="363219" y="14096"/>
                  </a:moveTo>
                  <a:lnTo>
                    <a:pt x="359409" y="14096"/>
                  </a:lnTo>
                  <a:lnTo>
                    <a:pt x="359409" y="22859"/>
                  </a:lnTo>
                  <a:lnTo>
                    <a:pt x="363219" y="22859"/>
                  </a:lnTo>
                  <a:lnTo>
                    <a:pt x="363219" y="14096"/>
                  </a:lnTo>
                  <a:close/>
                </a:path>
                <a:path w="363219" h="290829">
                  <a:moveTo>
                    <a:pt x="2539" y="7746"/>
                  </a:moveTo>
                  <a:lnTo>
                    <a:pt x="0" y="7746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7746"/>
                  </a:lnTo>
                  <a:close/>
                </a:path>
                <a:path w="363219" h="290829">
                  <a:moveTo>
                    <a:pt x="363219" y="7746"/>
                  </a:moveTo>
                  <a:lnTo>
                    <a:pt x="359409" y="7746"/>
                  </a:lnTo>
                  <a:lnTo>
                    <a:pt x="359409" y="13969"/>
                  </a:lnTo>
                  <a:lnTo>
                    <a:pt x="363219" y="13969"/>
                  </a:lnTo>
                  <a:lnTo>
                    <a:pt x="363219" y="7746"/>
                  </a:lnTo>
                  <a:close/>
                </a:path>
                <a:path w="363219" h="290829">
                  <a:moveTo>
                    <a:pt x="363219" y="1396"/>
                  </a:moveTo>
                  <a:lnTo>
                    <a:pt x="0" y="1396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3810"/>
                  </a:lnTo>
                  <a:lnTo>
                    <a:pt x="363219" y="3810"/>
                  </a:lnTo>
                  <a:lnTo>
                    <a:pt x="363219" y="1396"/>
                  </a:lnTo>
                  <a:close/>
                </a:path>
                <a:path w="363219" h="290829">
                  <a:moveTo>
                    <a:pt x="363219" y="3810"/>
                  </a:moveTo>
                  <a:lnTo>
                    <a:pt x="359409" y="3810"/>
                  </a:lnTo>
                  <a:lnTo>
                    <a:pt x="359409" y="7619"/>
                  </a:lnTo>
                  <a:lnTo>
                    <a:pt x="363219" y="7619"/>
                  </a:lnTo>
                  <a:lnTo>
                    <a:pt x="363219" y="3810"/>
                  </a:lnTo>
                  <a:close/>
                </a:path>
                <a:path w="363219" h="290829">
                  <a:moveTo>
                    <a:pt x="3632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19" y="1269"/>
                  </a:lnTo>
                  <a:lnTo>
                    <a:pt x="363219" y="0"/>
                  </a:lnTo>
                  <a:close/>
                </a:path>
                <a:path w="363219" h="290829">
                  <a:moveTo>
                    <a:pt x="253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539" y="36829"/>
                  </a:lnTo>
                  <a:lnTo>
                    <a:pt x="2539" y="30480"/>
                  </a:lnTo>
                  <a:close/>
                </a:path>
                <a:path w="363219" h="290829">
                  <a:moveTo>
                    <a:pt x="363219" y="30480"/>
                  </a:moveTo>
                  <a:lnTo>
                    <a:pt x="359409" y="30480"/>
                  </a:lnTo>
                  <a:lnTo>
                    <a:pt x="359409" y="36829"/>
                  </a:lnTo>
                  <a:lnTo>
                    <a:pt x="363219" y="36829"/>
                  </a:lnTo>
                  <a:lnTo>
                    <a:pt x="363219" y="30480"/>
                  </a:lnTo>
                  <a:close/>
                </a:path>
                <a:path w="363219" h="290829">
                  <a:moveTo>
                    <a:pt x="2539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2539" y="55879"/>
                  </a:lnTo>
                  <a:lnTo>
                    <a:pt x="2539" y="36830"/>
                  </a:lnTo>
                  <a:close/>
                </a:path>
                <a:path w="363219" h="290829">
                  <a:moveTo>
                    <a:pt x="363219" y="36830"/>
                  </a:moveTo>
                  <a:lnTo>
                    <a:pt x="359409" y="36830"/>
                  </a:lnTo>
                  <a:lnTo>
                    <a:pt x="359409" y="55879"/>
                  </a:lnTo>
                  <a:lnTo>
                    <a:pt x="363219" y="55879"/>
                  </a:lnTo>
                  <a:lnTo>
                    <a:pt x="363219" y="36830"/>
                  </a:lnTo>
                  <a:close/>
                </a:path>
                <a:path w="363219" h="290829">
                  <a:moveTo>
                    <a:pt x="253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539" y="62229"/>
                  </a:lnTo>
                  <a:lnTo>
                    <a:pt x="2539" y="55880"/>
                  </a:lnTo>
                  <a:close/>
                </a:path>
                <a:path w="363219" h="290829">
                  <a:moveTo>
                    <a:pt x="363219" y="55880"/>
                  </a:moveTo>
                  <a:lnTo>
                    <a:pt x="359409" y="55880"/>
                  </a:lnTo>
                  <a:lnTo>
                    <a:pt x="359409" y="62229"/>
                  </a:lnTo>
                  <a:lnTo>
                    <a:pt x="363219" y="62229"/>
                  </a:lnTo>
                  <a:lnTo>
                    <a:pt x="363219" y="55880"/>
                  </a:lnTo>
                  <a:close/>
                </a:path>
                <a:path w="363219" h="290829">
                  <a:moveTo>
                    <a:pt x="2539" y="62230"/>
                  </a:moveTo>
                  <a:lnTo>
                    <a:pt x="0" y="62230"/>
                  </a:lnTo>
                  <a:lnTo>
                    <a:pt x="0" y="106679"/>
                  </a:lnTo>
                  <a:lnTo>
                    <a:pt x="2539" y="106679"/>
                  </a:lnTo>
                  <a:lnTo>
                    <a:pt x="2539" y="62230"/>
                  </a:lnTo>
                  <a:close/>
                </a:path>
                <a:path w="363219" h="290829">
                  <a:moveTo>
                    <a:pt x="363219" y="62230"/>
                  </a:moveTo>
                  <a:lnTo>
                    <a:pt x="359409" y="62230"/>
                  </a:lnTo>
                  <a:lnTo>
                    <a:pt x="359409" y="106679"/>
                  </a:lnTo>
                  <a:lnTo>
                    <a:pt x="363219" y="106679"/>
                  </a:lnTo>
                  <a:lnTo>
                    <a:pt x="363219" y="62230"/>
                  </a:lnTo>
                  <a:close/>
                </a:path>
                <a:path w="363219" h="290829">
                  <a:moveTo>
                    <a:pt x="2539" y="106680"/>
                  </a:moveTo>
                  <a:lnTo>
                    <a:pt x="0" y="106680"/>
                  </a:lnTo>
                  <a:lnTo>
                    <a:pt x="0" y="179069"/>
                  </a:lnTo>
                  <a:lnTo>
                    <a:pt x="2539" y="179069"/>
                  </a:lnTo>
                  <a:lnTo>
                    <a:pt x="2539" y="106680"/>
                  </a:lnTo>
                  <a:close/>
                </a:path>
                <a:path w="363219" h="290829">
                  <a:moveTo>
                    <a:pt x="363219" y="106680"/>
                  </a:moveTo>
                  <a:lnTo>
                    <a:pt x="359409" y="106680"/>
                  </a:lnTo>
                  <a:lnTo>
                    <a:pt x="359409" y="179069"/>
                  </a:lnTo>
                  <a:lnTo>
                    <a:pt x="363219" y="179069"/>
                  </a:lnTo>
                  <a:lnTo>
                    <a:pt x="363219" y="106680"/>
                  </a:lnTo>
                  <a:close/>
                </a:path>
                <a:path w="363219" h="290829">
                  <a:moveTo>
                    <a:pt x="2539" y="179070"/>
                  </a:moveTo>
                  <a:lnTo>
                    <a:pt x="0" y="179070"/>
                  </a:lnTo>
                  <a:lnTo>
                    <a:pt x="0" y="199389"/>
                  </a:lnTo>
                  <a:lnTo>
                    <a:pt x="2539" y="199389"/>
                  </a:lnTo>
                  <a:lnTo>
                    <a:pt x="2539" y="179070"/>
                  </a:lnTo>
                  <a:close/>
                </a:path>
                <a:path w="363219" h="290829">
                  <a:moveTo>
                    <a:pt x="363219" y="179070"/>
                  </a:moveTo>
                  <a:lnTo>
                    <a:pt x="359409" y="179070"/>
                  </a:lnTo>
                  <a:lnTo>
                    <a:pt x="359409" y="199389"/>
                  </a:lnTo>
                  <a:lnTo>
                    <a:pt x="363219" y="199389"/>
                  </a:lnTo>
                  <a:lnTo>
                    <a:pt x="363219" y="179070"/>
                  </a:lnTo>
                  <a:close/>
                </a:path>
                <a:path w="363219" h="290829">
                  <a:moveTo>
                    <a:pt x="253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539" y="205739"/>
                  </a:lnTo>
                  <a:lnTo>
                    <a:pt x="2539" y="199390"/>
                  </a:lnTo>
                  <a:close/>
                </a:path>
                <a:path w="363219" h="290829">
                  <a:moveTo>
                    <a:pt x="363219" y="199390"/>
                  </a:moveTo>
                  <a:lnTo>
                    <a:pt x="359409" y="199390"/>
                  </a:lnTo>
                  <a:lnTo>
                    <a:pt x="359409" y="205739"/>
                  </a:lnTo>
                  <a:lnTo>
                    <a:pt x="363219" y="205739"/>
                  </a:lnTo>
                  <a:lnTo>
                    <a:pt x="363219" y="199390"/>
                  </a:lnTo>
                  <a:close/>
                </a:path>
                <a:path w="363219" h="290829">
                  <a:moveTo>
                    <a:pt x="2539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2539" y="218439"/>
                  </a:lnTo>
                  <a:lnTo>
                    <a:pt x="2539" y="205740"/>
                  </a:lnTo>
                  <a:close/>
                </a:path>
                <a:path w="363219" h="290829">
                  <a:moveTo>
                    <a:pt x="363219" y="205740"/>
                  </a:moveTo>
                  <a:lnTo>
                    <a:pt x="359409" y="205740"/>
                  </a:lnTo>
                  <a:lnTo>
                    <a:pt x="359409" y="218439"/>
                  </a:lnTo>
                  <a:lnTo>
                    <a:pt x="363219" y="218439"/>
                  </a:lnTo>
                  <a:lnTo>
                    <a:pt x="363219" y="205740"/>
                  </a:lnTo>
                  <a:close/>
                </a:path>
                <a:path w="363219" h="290829">
                  <a:moveTo>
                    <a:pt x="253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39" y="224789"/>
                  </a:lnTo>
                  <a:lnTo>
                    <a:pt x="2539" y="218440"/>
                  </a:lnTo>
                  <a:close/>
                </a:path>
                <a:path w="363219" h="290829">
                  <a:moveTo>
                    <a:pt x="363219" y="218440"/>
                  </a:moveTo>
                  <a:lnTo>
                    <a:pt x="359409" y="218440"/>
                  </a:lnTo>
                  <a:lnTo>
                    <a:pt x="359409" y="224789"/>
                  </a:lnTo>
                  <a:lnTo>
                    <a:pt x="363219" y="224789"/>
                  </a:lnTo>
                  <a:lnTo>
                    <a:pt x="363219" y="218440"/>
                  </a:lnTo>
                  <a:close/>
                </a:path>
                <a:path w="363219" h="290829">
                  <a:moveTo>
                    <a:pt x="2539" y="224790"/>
                  </a:moveTo>
                  <a:lnTo>
                    <a:pt x="0" y="224790"/>
                  </a:lnTo>
                  <a:lnTo>
                    <a:pt x="0" y="236219"/>
                  </a:lnTo>
                  <a:lnTo>
                    <a:pt x="2539" y="236219"/>
                  </a:lnTo>
                  <a:lnTo>
                    <a:pt x="2539" y="224790"/>
                  </a:lnTo>
                  <a:close/>
                </a:path>
                <a:path w="363219" h="290829">
                  <a:moveTo>
                    <a:pt x="363219" y="224790"/>
                  </a:moveTo>
                  <a:lnTo>
                    <a:pt x="359409" y="224790"/>
                  </a:lnTo>
                  <a:lnTo>
                    <a:pt x="359409" y="236219"/>
                  </a:lnTo>
                  <a:lnTo>
                    <a:pt x="363219" y="236219"/>
                  </a:lnTo>
                  <a:lnTo>
                    <a:pt x="363219" y="224790"/>
                  </a:lnTo>
                  <a:close/>
                </a:path>
                <a:path w="363219" h="290829">
                  <a:moveTo>
                    <a:pt x="2539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2539" y="243839"/>
                  </a:lnTo>
                  <a:lnTo>
                    <a:pt x="2539" y="236220"/>
                  </a:lnTo>
                  <a:close/>
                </a:path>
                <a:path w="363219" h="290829">
                  <a:moveTo>
                    <a:pt x="363219" y="236220"/>
                  </a:moveTo>
                  <a:lnTo>
                    <a:pt x="359409" y="236220"/>
                  </a:lnTo>
                  <a:lnTo>
                    <a:pt x="359409" y="243839"/>
                  </a:lnTo>
                  <a:lnTo>
                    <a:pt x="363219" y="243839"/>
                  </a:lnTo>
                  <a:lnTo>
                    <a:pt x="363219" y="236220"/>
                  </a:lnTo>
                  <a:close/>
                </a:path>
                <a:path w="363219" h="290829">
                  <a:moveTo>
                    <a:pt x="253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539" y="250189"/>
                  </a:lnTo>
                  <a:lnTo>
                    <a:pt x="2539" y="243840"/>
                  </a:lnTo>
                  <a:close/>
                </a:path>
                <a:path w="363219" h="290829">
                  <a:moveTo>
                    <a:pt x="363219" y="243840"/>
                  </a:moveTo>
                  <a:lnTo>
                    <a:pt x="359409" y="243840"/>
                  </a:lnTo>
                  <a:lnTo>
                    <a:pt x="359409" y="250189"/>
                  </a:lnTo>
                  <a:lnTo>
                    <a:pt x="363219" y="250189"/>
                  </a:lnTo>
                  <a:lnTo>
                    <a:pt x="363219" y="243840"/>
                  </a:lnTo>
                  <a:close/>
                </a:path>
                <a:path w="363219" h="290829">
                  <a:moveTo>
                    <a:pt x="2539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2539" y="255269"/>
                  </a:lnTo>
                  <a:lnTo>
                    <a:pt x="2539" y="250190"/>
                  </a:lnTo>
                  <a:close/>
                </a:path>
                <a:path w="363219" h="290829">
                  <a:moveTo>
                    <a:pt x="363219" y="250190"/>
                  </a:moveTo>
                  <a:lnTo>
                    <a:pt x="359409" y="250190"/>
                  </a:lnTo>
                  <a:lnTo>
                    <a:pt x="359409" y="255269"/>
                  </a:lnTo>
                  <a:lnTo>
                    <a:pt x="363219" y="255269"/>
                  </a:lnTo>
                  <a:lnTo>
                    <a:pt x="363219" y="250190"/>
                  </a:lnTo>
                  <a:close/>
                </a:path>
                <a:path w="363219" h="290829">
                  <a:moveTo>
                    <a:pt x="2539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2539" y="262889"/>
                  </a:lnTo>
                  <a:lnTo>
                    <a:pt x="2539" y="255270"/>
                  </a:lnTo>
                  <a:close/>
                </a:path>
                <a:path w="363219" h="290829">
                  <a:moveTo>
                    <a:pt x="363219" y="255270"/>
                  </a:moveTo>
                  <a:lnTo>
                    <a:pt x="359409" y="255270"/>
                  </a:lnTo>
                  <a:lnTo>
                    <a:pt x="359409" y="262889"/>
                  </a:lnTo>
                  <a:lnTo>
                    <a:pt x="363219" y="262889"/>
                  </a:lnTo>
                  <a:lnTo>
                    <a:pt x="363219" y="255270"/>
                  </a:lnTo>
                  <a:close/>
                </a:path>
                <a:path w="363219" h="290829">
                  <a:moveTo>
                    <a:pt x="253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2539" y="269239"/>
                  </a:lnTo>
                  <a:lnTo>
                    <a:pt x="2539" y="262890"/>
                  </a:lnTo>
                  <a:close/>
                </a:path>
                <a:path w="363219" h="290829">
                  <a:moveTo>
                    <a:pt x="363219" y="262890"/>
                  </a:moveTo>
                  <a:lnTo>
                    <a:pt x="359409" y="262890"/>
                  </a:lnTo>
                  <a:lnTo>
                    <a:pt x="359409" y="269239"/>
                  </a:lnTo>
                  <a:lnTo>
                    <a:pt x="363219" y="269239"/>
                  </a:lnTo>
                  <a:lnTo>
                    <a:pt x="363219" y="262890"/>
                  </a:lnTo>
                  <a:close/>
                </a:path>
                <a:path w="363219" h="290829">
                  <a:moveTo>
                    <a:pt x="253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2539" y="274319"/>
                  </a:lnTo>
                  <a:lnTo>
                    <a:pt x="2539" y="269240"/>
                  </a:lnTo>
                  <a:close/>
                </a:path>
                <a:path w="363219" h="290829">
                  <a:moveTo>
                    <a:pt x="363219" y="269240"/>
                  </a:moveTo>
                  <a:lnTo>
                    <a:pt x="359409" y="269240"/>
                  </a:lnTo>
                  <a:lnTo>
                    <a:pt x="359409" y="274319"/>
                  </a:lnTo>
                  <a:lnTo>
                    <a:pt x="363219" y="274319"/>
                  </a:lnTo>
                  <a:lnTo>
                    <a:pt x="363219" y="269240"/>
                  </a:lnTo>
                  <a:close/>
                </a:path>
                <a:path w="363219" h="290829">
                  <a:moveTo>
                    <a:pt x="253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2539" y="281939"/>
                  </a:lnTo>
                  <a:lnTo>
                    <a:pt x="2539" y="274320"/>
                  </a:lnTo>
                  <a:close/>
                </a:path>
                <a:path w="363219" h="290829">
                  <a:moveTo>
                    <a:pt x="363219" y="274320"/>
                  </a:moveTo>
                  <a:lnTo>
                    <a:pt x="359409" y="274320"/>
                  </a:lnTo>
                  <a:lnTo>
                    <a:pt x="359409" y="281939"/>
                  </a:lnTo>
                  <a:lnTo>
                    <a:pt x="363219" y="281939"/>
                  </a:lnTo>
                  <a:lnTo>
                    <a:pt x="363219" y="274320"/>
                  </a:lnTo>
                  <a:close/>
                </a:path>
                <a:path w="363219" h="290829">
                  <a:moveTo>
                    <a:pt x="253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63219" y="288289"/>
                  </a:lnTo>
                  <a:lnTo>
                    <a:pt x="363219" y="287019"/>
                  </a:lnTo>
                  <a:lnTo>
                    <a:pt x="2539" y="287019"/>
                  </a:lnTo>
                  <a:lnTo>
                    <a:pt x="2539" y="281940"/>
                  </a:lnTo>
                  <a:close/>
                </a:path>
                <a:path w="363219" h="290829">
                  <a:moveTo>
                    <a:pt x="363219" y="281940"/>
                  </a:moveTo>
                  <a:lnTo>
                    <a:pt x="359409" y="281940"/>
                  </a:lnTo>
                  <a:lnTo>
                    <a:pt x="359409" y="287019"/>
                  </a:lnTo>
                  <a:lnTo>
                    <a:pt x="363219" y="287019"/>
                  </a:lnTo>
                  <a:lnTo>
                    <a:pt x="363219" y="281940"/>
                  </a:lnTo>
                  <a:close/>
                </a:path>
                <a:path w="363219" h="290829">
                  <a:moveTo>
                    <a:pt x="36321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363219" y="290830"/>
                  </a:lnTo>
                  <a:lnTo>
                    <a:pt x="363219" y="288290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870199" y="344551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810" y="25526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5526"/>
                  </a:lnTo>
                  <a:close/>
                </a:path>
                <a:path w="356869" h="283210">
                  <a:moveTo>
                    <a:pt x="356869" y="25526"/>
                  </a:moveTo>
                  <a:lnTo>
                    <a:pt x="353060" y="25526"/>
                  </a:lnTo>
                  <a:lnTo>
                    <a:pt x="353060" y="26669"/>
                  </a:lnTo>
                  <a:lnTo>
                    <a:pt x="356869" y="26669"/>
                  </a:lnTo>
                  <a:lnTo>
                    <a:pt x="356869" y="25526"/>
                  </a:lnTo>
                  <a:close/>
                </a:path>
                <a:path w="356869" h="283210">
                  <a:moveTo>
                    <a:pt x="3810" y="19176"/>
                  </a:moveTo>
                  <a:lnTo>
                    <a:pt x="0" y="19176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176"/>
                  </a:lnTo>
                  <a:close/>
                </a:path>
                <a:path w="356869" h="283210">
                  <a:moveTo>
                    <a:pt x="356869" y="19176"/>
                  </a:moveTo>
                  <a:lnTo>
                    <a:pt x="353060" y="19176"/>
                  </a:lnTo>
                  <a:lnTo>
                    <a:pt x="353060" y="25399"/>
                  </a:lnTo>
                  <a:lnTo>
                    <a:pt x="356869" y="25399"/>
                  </a:lnTo>
                  <a:lnTo>
                    <a:pt x="356869" y="19176"/>
                  </a:lnTo>
                  <a:close/>
                </a:path>
                <a:path w="356869" h="283210">
                  <a:moveTo>
                    <a:pt x="3810" y="10286"/>
                  </a:moveTo>
                  <a:lnTo>
                    <a:pt x="0" y="10286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0286"/>
                  </a:lnTo>
                  <a:close/>
                </a:path>
                <a:path w="356869" h="283210">
                  <a:moveTo>
                    <a:pt x="356869" y="10286"/>
                  </a:moveTo>
                  <a:lnTo>
                    <a:pt x="353060" y="10286"/>
                  </a:lnTo>
                  <a:lnTo>
                    <a:pt x="353060" y="19049"/>
                  </a:lnTo>
                  <a:lnTo>
                    <a:pt x="356869" y="19049"/>
                  </a:lnTo>
                  <a:lnTo>
                    <a:pt x="356869" y="10286"/>
                  </a:lnTo>
                  <a:close/>
                </a:path>
                <a:path w="356869" h="283210">
                  <a:moveTo>
                    <a:pt x="3810" y="3936"/>
                  </a:moveTo>
                  <a:lnTo>
                    <a:pt x="0" y="3936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3936"/>
                  </a:lnTo>
                  <a:close/>
                </a:path>
                <a:path w="356869" h="283210">
                  <a:moveTo>
                    <a:pt x="356869" y="3936"/>
                  </a:moveTo>
                  <a:lnTo>
                    <a:pt x="353060" y="3936"/>
                  </a:lnTo>
                  <a:lnTo>
                    <a:pt x="353060" y="10159"/>
                  </a:lnTo>
                  <a:lnTo>
                    <a:pt x="356869" y="10159"/>
                  </a:lnTo>
                  <a:lnTo>
                    <a:pt x="356869" y="3936"/>
                  </a:lnTo>
                  <a:close/>
                </a:path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56869" y="380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81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70"/>
                  </a:lnTo>
                  <a:close/>
                </a:path>
                <a:path w="356869" h="283210">
                  <a:moveTo>
                    <a:pt x="356869" y="26670"/>
                  </a:moveTo>
                  <a:lnTo>
                    <a:pt x="353060" y="26670"/>
                  </a:lnTo>
                  <a:lnTo>
                    <a:pt x="353060" y="33019"/>
                  </a:lnTo>
                  <a:lnTo>
                    <a:pt x="356869" y="33019"/>
                  </a:lnTo>
                  <a:lnTo>
                    <a:pt x="356869" y="26670"/>
                  </a:lnTo>
                  <a:close/>
                </a:path>
                <a:path w="356869" h="283210">
                  <a:moveTo>
                    <a:pt x="3810" y="33020"/>
                  </a:moveTo>
                  <a:lnTo>
                    <a:pt x="0" y="330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33020"/>
                  </a:lnTo>
                  <a:close/>
                </a:path>
                <a:path w="356869" h="283210">
                  <a:moveTo>
                    <a:pt x="356869" y="33020"/>
                  </a:moveTo>
                  <a:lnTo>
                    <a:pt x="353060" y="33020"/>
                  </a:lnTo>
                  <a:lnTo>
                    <a:pt x="353060" y="52069"/>
                  </a:lnTo>
                  <a:lnTo>
                    <a:pt x="356869" y="52069"/>
                  </a:lnTo>
                  <a:lnTo>
                    <a:pt x="356869" y="33020"/>
                  </a:lnTo>
                  <a:close/>
                </a:path>
                <a:path w="356869" h="283210">
                  <a:moveTo>
                    <a:pt x="381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2070"/>
                  </a:lnTo>
                  <a:close/>
                </a:path>
                <a:path w="356869" h="283210">
                  <a:moveTo>
                    <a:pt x="356869" y="52070"/>
                  </a:moveTo>
                  <a:lnTo>
                    <a:pt x="353060" y="52070"/>
                  </a:lnTo>
                  <a:lnTo>
                    <a:pt x="353060" y="58419"/>
                  </a:lnTo>
                  <a:lnTo>
                    <a:pt x="356869" y="58419"/>
                  </a:lnTo>
                  <a:lnTo>
                    <a:pt x="356869" y="52070"/>
                  </a:lnTo>
                  <a:close/>
                </a:path>
                <a:path w="356869" h="283210">
                  <a:moveTo>
                    <a:pt x="3810" y="58420"/>
                  </a:moveTo>
                  <a:lnTo>
                    <a:pt x="0" y="58420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58420"/>
                  </a:lnTo>
                  <a:close/>
                </a:path>
                <a:path w="356869" h="283210">
                  <a:moveTo>
                    <a:pt x="356869" y="58420"/>
                  </a:moveTo>
                  <a:lnTo>
                    <a:pt x="353060" y="58420"/>
                  </a:lnTo>
                  <a:lnTo>
                    <a:pt x="353060" y="102869"/>
                  </a:lnTo>
                  <a:lnTo>
                    <a:pt x="356869" y="102869"/>
                  </a:lnTo>
                  <a:lnTo>
                    <a:pt x="356869" y="58420"/>
                  </a:lnTo>
                  <a:close/>
                </a:path>
                <a:path w="356869" h="283210">
                  <a:moveTo>
                    <a:pt x="3810" y="102870"/>
                  </a:moveTo>
                  <a:lnTo>
                    <a:pt x="0" y="102870"/>
                  </a:lnTo>
                  <a:lnTo>
                    <a:pt x="0" y="175259"/>
                  </a:lnTo>
                  <a:lnTo>
                    <a:pt x="3810" y="175259"/>
                  </a:lnTo>
                  <a:lnTo>
                    <a:pt x="3810" y="102870"/>
                  </a:lnTo>
                  <a:close/>
                </a:path>
                <a:path w="356869" h="283210">
                  <a:moveTo>
                    <a:pt x="356869" y="102870"/>
                  </a:moveTo>
                  <a:lnTo>
                    <a:pt x="353060" y="102870"/>
                  </a:lnTo>
                  <a:lnTo>
                    <a:pt x="353060" y="175259"/>
                  </a:lnTo>
                  <a:lnTo>
                    <a:pt x="356869" y="175259"/>
                  </a:lnTo>
                  <a:lnTo>
                    <a:pt x="356869" y="102870"/>
                  </a:lnTo>
                  <a:close/>
                </a:path>
                <a:path w="356869" h="283210">
                  <a:moveTo>
                    <a:pt x="3810" y="175260"/>
                  </a:moveTo>
                  <a:lnTo>
                    <a:pt x="0" y="17526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75260"/>
                  </a:lnTo>
                  <a:close/>
                </a:path>
                <a:path w="356869" h="283210">
                  <a:moveTo>
                    <a:pt x="356869" y="175260"/>
                  </a:moveTo>
                  <a:lnTo>
                    <a:pt x="353060" y="175260"/>
                  </a:lnTo>
                  <a:lnTo>
                    <a:pt x="353060" y="195579"/>
                  </a:lnTo>
                  <a:lnTo>
                    <a:pt x="356869" y="195579"/>
                  </a:lnTo>
                  <a:lnTo>
                    <a:pt x="356869" y="175260"/>
                  </a:lnTo>
                  <a:close/>
                </a:path>
                <a:path w="356869" h="283210">
                  <a:moveTo>
                    <a:pt x="381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95580"/>
                  </a:lnTo>
                  <a:close/>
                </a:path>
                <a:path w="356869" h="283210">
                  <a:moveTo>
                    <a:pt x="356869" y="195580"/>
                  </a:moveTo>
                  <a:lnTo>
                    <a:pt x="353060" y="195580"/>
                  </a:lnTo>
                  <a:lnTo>
                    <a:pt x="353060" y="201929"/>
                  </a:lnTo>
                  <a:lnTo>
                    <a:pt x="356869" y="201929"/>
                  </a:lnTo>
                  <a:lnTo>
                    <a:pt x="356869" y="195580"/>
                  </a:lnTo>
                  <a:close/>
                </a:path>
                <a:path w="356869" h="283210">
                  <a:moveTo>
                    <a:pt x="3810" y="201930"/>
                  </a:moveTo>
                  <a:lnTo>
                    <a:pt x="0" y="20193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1930"/>
                  </a:lnTo>
                  <a:close/>
                </a:path>
                <a:path w="356869" h="283210">
                  <a:moveTo>
                    <a:pt x="356869" y="201930"/>
                  </a:moveTo>
                  <a:lnTo>
                    <a:pt x="353060" y="201930"/>
                  </a:lnTo>
                  <a:lnTo>
                    <a:pt x="353060" y="214629"/>
                  </a:lnTo>
                  <a:lnTo>
                    <a:pt x="356869" y="214629"/>
                  </a:lnTo>
                  <a:lnTo>
                    <a:pt x="356869" y="201930"/>
                  </a:lnTo>
                  <a:close/>
                </a:path>
                <a:path w="356869" h="283210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56869" h="283210">
                  <a:moveTo>
                    <a:pt x="356869" y="214630"/>
                  </a:moveTo>
                  <a:lnTo>
                    <a:pt x="353060" y="214630"/>
                  </a:lnTo>
                  <a:lnTo>
                    <a:pt x="353060" y="220979"/>
                  </a:lnTo>
                  <a:lnTo>
                    <a:pt x="356869" y="220979"/>
                  </a:lnTo>
                  <a:lnTo>
                    <a:pt x="356869" y="214630"/>
                  </a:lnTo>
                  <a:close/>
                </a:path>
                <a:path w="356869" h="283210">
                  <a:moveTo>
                    <a:pt x="3810" y="220980"/>
                  </a:moveTo>
                  <a:lnTo>
                    <a:pt x="0" y="22098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220980"/>
                  </a:lnTo>
                  <a:close/>
                </a:path>
                <a:path w="356869" h="283210">
                  <a:moveTo>
                    <a:pt x="356869" y="220980"/>
                  </a:moveTo>
                  <a:lnTo>
                    <a:pt x="353060" y="220980"/>
                  </a:lnTo>
                  <a:lnTo>
                    <a:pt x="353060" y="232409"/>
                  </a:lnTo>
                  <a:lnTo>
                    <a:pt x="356869" y="232409"/>
                  </a:lnTo>
                  <a:lnTo>
                    <a:pt x="356869" y="220980"/>
                  </a:lnTo>
                  <a:close/>
                </a:path>
                <a:path w="356869" h="283210">
                  <a:moveTo>
                    <a:pt x="3810" y="232410"/>
                  </a:moveTo>
                  <a:lnTo>
                    <a:pt x="0" y="23241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2410"/>
                  </a:lnTo>
                  <a:close/>
                </a:path>
                <a:path w="356869" h="283210">
                  <a:moveTo>
                    <a:pt x="356869" y="232410"/>
                  </a:moveTo>
                  <a:lnTo>
                    <a:pt x="353060" y="232410"/>
                  </a:lnTo>
                  <a:lnTo>
                    <a:pt x="353060" y="240029"/>
                  </a:lnTo>
                  <a:lnTo>
                    <a:pt x="356869" y="240029"/>
                  </a:lnTo>
                  <a:lnTo>
                    <a:pt x="356869" y="232410"/>
                  </a:lnTo>
                  <a:close/>
                </a:path>
                <a:path w="356869" h="28321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56869" h="283210">
                  <a:moveTo>
                    <a:pt x="356869" y="240030"/>
                  </a:moveTo>
                  <a:lnTo>
                    <a:pt x="353060" y="240030"/>
                  </a:lnTo>
                  <a:lnTo>
                    <a:pt x="353060" y="246379"/>
                  </a:lnTo>
                  <a:lnTo>
                    <a:pt x="356869" y="246379"/>
                  </a:lnTo>
                  <a:lnTo>
                    <a:pt x="356869" y="240030"/>
                  </a:lnTo>
                  <a:close/>
                </a:path>
                <a:path w="356869" h="283210">
                  <a:moveTo>
                    <a:pt x="381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6380"/>
                  </a:lnTo>
                  <a:close/>
                </a:path>
                <a:path w="356869" h="283210">
                  <a:moveTo>
                    <a:pt x="356869" y="246380"/>
                  </a:moveTo>
                  <a:lnTo>
                    <a:pt x="353060" y="246380"/>
                  </a:lnTo>
                  <a:lnTo>
                    <a:pt x="353060" y="251459"/>
                  </a:lnTo>
                  <a:lnTo>
                    <a:pt x="356869" y="251459"/>
                  </a:lnTo>
                  <a:lnTo>
                    <a:pt x="356869" y="246380"/>
                  </a:lnTo>
                  <a:close/>
                </a:path>
                <a:path w="356869" h="283210">
                  <a:moveTo>
                    <a:pt x="381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1460"/>
                  </a:lnTo>
                  <a:close/>
                </a:path>
                <a:path w="356869" h="283210">
                  <a:moveTo>
                    <a:pt x="356869" y="251460"/>
                  </a:moveTo>
                  <a:lnTo>
                    <a:pt x="353060" y="251460"/>
                  </a:lnTo>
                  <a:lnTo>
                    <a:pt x="353060" y="259079"/>
                  </a:lnTo>
                  <a:lnTo>
                    <a:pt x="356869" y="259079"/>
                  </a:lnTo>
                  <a:lnTo>
                    <a:pt x="356869" y="251460"/>
                  </a:lnTo>
                  <a:close/>
                </a:path>
                <a:path w="356869" h="28321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56869" h="283210">
                  <a:moveTo>
                    <a:pt x="356869" y="259080"/>
                  </a:moveTo>
                  <a:lnTo>
                    <a:pt x="353060" y="259080"/>
                  </a:lnTo>
                  <a:lnTo>
                    <a:pt x="353060" y="265429"/>
                  </a:lnTo>
                  <a:lnTo>
                    <a:pt x="356869" y="265429"/>
                  </a:lnTo>
                  <a:lnTo>
                    <a:pt x="356869" y="259080"/>
                  </a:lnTo>
                  <a:close/>
                </a:path>
                <a:path w="356869" h="283210">
                  <a:moveTo>
                    <a:pt x="381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5430"/>
                  </a:lnTo>
                  <a:close/>
                </a:path>
                <a:path w="356869" h="283210">
                  <a:moveTo>
                    <a:pt x="356869" y="265430"/>
                  </a:moveTo>
                  <a:lnTo>
                    <a:pt x="353060" y="265430"/>
                  </a:lnTo>
                  <a:lnTo>
                    <a:pt x="353060" y="270509"/>
                  </a:lnTo>
                  <a:lnTo>
                    <a:pt x="356869" y="270509"/>
                  </a:lnTo>
                  <a:lnTo>
                    <a:pt x="356869" y="265430"/>
                  </a:lnTo>
                  <a:close/>
                </a:path>
                <a:path w="356869" h="283210">
                  <a:moveTo>
                    <a:pt x="381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0510"/>
                  </a:lnTo>
                  <a:close/>
                </a:path>
                <a:path w="356869" h="283210">
                  <a:moveTo>
                    <a:pt x="356869" y="270510"/>
                  </a:moveTo>
                  <a:lnTo>
                    <a:pt x="353060" y="270510"/>
                  </a:lnTo>
                  <a:lnTo>
                    <a:pt x="353060" y="278129"/>
                  </a:lnTo>
                  <a:lnTo>
                    <a:pt x="356869" y="278129"/>
                  </a:lnTo>
                  <a:lnTo>
                    <a:pt x="356869" y="270510"/>
                  </a:lnTo>
                  <a:close/>
                </a:path>
                <a:path w="356869" h="283210">
                  <a:moveTo>
                    <a:pt x="3810" y="278130"/>
                  </a:moveTo>
                  <a:lnTo>
                    <a:pt x="0" y="278130"/>
                  </a:lnTo>
                  <a:lnTo>
                    <a:pt x="0" y="283209"/>
                  </a:lnTo>
                  <a:lnTo>
                    <a:pt x="356869" y="283209"/>
                  </a:lnTo>
                  <a:lnTo>
                    <a:pt x="356869" y="279400"/>
                  </a:lnTo>
                  <a:lnTo>
                    <a:pt x="3810" y="279400"/>
                  </a:lnTo>
                  <a:lnTo>
                    <a:pt x="3810" y="278130"/>
                  </a:lnTo>
                  <a:close/>
                </a:path>
                <a:path w="356869" h="283210">
                  <a:moveTo>
                    <a:pt x="356869" y="278130"/>
                  </a:moveTo>
                  <a:lnTo>
                    <a:pt x="353060" y="278130"/>
                  </a:lnTo>
                  <a:lnTo>
                    <a:pt x="353060" y="279400"/>
                  </a:lnTo>
                  <a:lnTo>
                    <a:pt x="356869" y="279400"/>
                  </a:lnTo>
                  <a:lnTo>
                    <a:pt x="356869" y="27813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874009" y="3449447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09" y="21590"/>
                  </a:moveTo>
                  <a:lnTo>
                    <a:pt x="0" y="21590"/>
                  </a:lnTo>
                  <a:lnTo>
                    <a:pt x="0" y="22733"/>
                  </a:lnTo>
                  <a:lnTo>
                    <a:pt x="3809" y="22733"/>
                  </a:lnTo>
                  <a:lnTo>
                    <a:pt x="3809" y="21590"/>
                  </a:lnTo>
                  <a:close/>
                </a:path>
                <a:path w="349250" h="275589">
                  <a:moveTo>
                    <a:pt x="349250" y="21590"/>
                  </a:moveTo>
                  <a:lnTo>
                    <a:pt x="345439" y="21590"/>
                  </a:lnTo>
                  <a:lnTo>
                    <a:pt x="345439" y="22733"/>
                  </a:lnTo>
                  <a:lnTo>
                    <a:pt x="349250" y="22733"/>
                  </a:lnTo>
                  <a:lnTo>
                    <a:pt x="349250" y="21590"/>
                  </a:lnTo>
                  <a:close/>
                </a:path>
                <a:path w="349250" h="275589">
                  <a:moveTo>
                    <a:pt x="3809" y="15240"/>
                  </a:moveTo>
                  <a:lnTo>
                    <a:pt x="0" y="15240"/>
                  </a:lnTo>
                  <a:lnTo>
                    <a:pt x="0" y="21462"/>
                  </a:lnTo>
                  <a:lnTo>
                    <a:pt x="3809" y="21462"/>
                  </a:lnTo>
                  <a:lnTo>
                    <a:pt x="3809" y="15240"/>
                  </a:lnTo>
                  <a:close/>
                </a:path>
                <a:path w="349250" h="275589">
                  <a:moveTo>
                    <a:pt x="349250" y="15240"/>
                  </a:moveTo>
                  <a:lnTo>
                    <a:pt x="345439" y="15240"/>
                  </a:lnTo>
                  <a:lnTo>
                    <a:pt x="345439" y="21462"/>
                  </a:lnTo>
                  <a:lnTo>
                    <a:pt x="349250" y="21462"/>
                  </a:lnTo>
                  <a:lnTo>
                    <a:pt x="349250" y="15240"/>
                  </a:lnTo>
                  <a:close/>
                </a:path>
                <a:path w="349250" h="275589">
                  <a:moveTo>
                    <a:pt x="3809" y="6350"/>
                  </a:moveTo>
                  <a:lnTo>
                    <a:pt x="0" y="6350"/>
                  </a:lnTo>
                  <a:lnTo>
                    <a:pt x="0" y="15112"/>
                  </a:lnTo>
                  <a:lnTo>
                    <a:pt x="3809" y="15112"/>
                  </a:lnTo>
                  <a:lnTo>
                    <a:pt x="3809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5112"/>
                  </a:lnTo>
                  <a:lnTo>
                    <a:pt x="349250" y="15112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2413"/>
                  </a:lnTo>
                  <a:lnTo>
                    <a:pt x="349250" y="2413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2413"/>
                  </a:moveTo>
                  <a:lnTo>
                    <a:pt x="345439" y="2413"/>
                  </a:lnTo>
                  <a:lnTo>
                    <a:pt x="345439" y="6223"/>
                  </a:lnTo>
                  <a:lnTo>
                    <a:pt x="349250" y="6223"/>
                  </a:lnTo>
                  <a:lnTo>
                    <a:pt x="349250" y="2413"/>
                  </a:lnTo>
                  <a:close/>
                </a:path>
                <a:path w="349250" h="275589">
                  <a:moveTo>
                    <a:pt x="3809" y="22733"/>
                  </a:moveTo>
                  <a:lnTo>
                    <a:pt x="0" y="22733"/>
                  </a:lnTo>
                  <a:lnTo>
                    <a:pt x="0" y="29083"/>
                  </a:lnTo>
                  <a:lnTo>
                    <a:pt x="3809" y="29083"/>
                  </a:lnTo>
                  <a:lnTo>
                    <a:pt x="3809" y="22733"/>
                  </a:lnTo>
                  <a:close/>
                </a:path>
                <a:path w="349250" h="275589">
                  <a:moveTo>
                    <a:pt x="349250" y="22733"/>
                  </a:moveTo>
                  <a:lnTo>
                    <a:pt x="345439" y="22733"/>
                  </a:lnTo>
                  <a:lnTo>
                    <a:pt x="345439" y="29083"/>
                  </a:lnTo>
                  <a:lnTo>
                    <a:pt x="349250" y="29083"/>
                  </a:lnTo>
                  <a:lnTo>
                    <a:pt x="349250" y="22733"/>
                  </a:lnTo>
                  <a:close/>
                </a:path>
                <a:path w="349250" h="275589">
                  <a:moveTo>
                    <a:pt x="3809" y="29083"/>
                  </a:moveTo>
                  <a:lnTo>
                    <a:pt x="0" y="290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29083"/>
                  </a:lnTo>
                  <a:close/>
                </a:path>
                <a:path w="349250" h="275589">
                  <a:moveTo>
                    <a:pt x="349250" y="29083"/>
                  </a:moveTo>
                  <a:lnTo>
                    <a:pt x="345439" y="29083"/>
                  </a:lnTo>
                  <a:lnTo>
                    <a:pt x="345439" y="48133"/>
                  </a:lnTo>
                  <a:lnTo>
                    <a:pt x="349250" y="48133"/>
                  </a:lnTo>
                  <a:lnTo>
                    <a:pt x="349250" y="29083"/>
                  </a:lnTo>
                  <a:close/>
                </a:path>
                <a:path w="349250" h="275589">
                  <a:moveTo>
                    <a:pt x="3809" y="48133"/>
                  </a:moveTo>
                  <a:lnTo>
                    <a:pt x="0" y="48133"/>
                  </a:lnTo>
                  <a:lnTo>
                    <a:pt x="0" y="54483"/>
                  </a:lnTo>
                  <a:lnTo>
                    <a:pt x="3809" y="54483"/>
                  </a:lnTo>
                  <a:lnTo>
                    <a:pt x="3809" y="48133"/>
                  </a:lnTo>
                  <a:close/>
                </a:path>
                <a:path w="349250" h="275589">
                  <a:moveTo>
                    <a:pt x="349250" y="48133"/>
                  </a:moveTo>
                  <a:lnTo>
                    <a:pt x="345439" y="48133"/>
                  </a:lnTo>
                  <a:lnTo>
                    <a:pt x="345439" y="54483"/>
                  </a:lnTo>
                  <a:lnTo>
                    <a:pt x="349250" y="54483"/>
                  </a:lnTo>
                  <a:lnTo>
                    <a:pt x="349250" y="48133"/>
                  </a:lnTo>
                  <a:close/>
                </a:path>
                <a:path w="349250" h="275589">
                  <a:moveTo>
                    <a:pt x="3809" y="54483"/>
                  </a:moveTo>
                  <a:lnTo>
                    <a:pt x="0" y="54483"/>
                  </a:lnTo>
                  <a:lnTo>
                    <a:pt x="0" y="98933"/>
                  </a:lnTo>
                  <a:lnTo>
                    <a:pt x="3809" y="98933"/>
                  </a:lnTo>
                  <a:lnTo>
                    <a:pt x="3809" y="54483"/>
                  </a:lnTo>
                  <a:close/>
                </a:path>
                <a:path w="349250" h="275589">
                  <a:moveTo>
                    <a:pt x="349250" y="54483"/>
                  </a:moveTo>
                  <a:lnTo>
                    <a:pt x="345439" y="54483"/>
                  </a:lnTo>
                  <a:lnTo>
                    <a:pt x="345439" y="98933"/>
                  </a:lnTo>
                  <a:lnTo>
                    <a:pt x="349250" y="98933"/>
                  </a:lnTo>
                  <a:lnTo>
                    <a:pt x="349250" y="54483"/>
                  </a:lnTo>
                  <a:close/>
                </a:path>
                <a:path w="349250" h="275589">
                  <a:moveTo>
                    <a:pt x="3809" y="98933"/>
                  </a:moveTo>
                  <a:lnTo>
                    <a:pt x="0" y="98933"/>
                  </a:lnTo>
                  <a:lnTo>
                    <a:pt x="0" y="171323"/>
                  </a:lnTo>
                  <a:lnTo>
                    <a:pt x="3809" y="171323"/>
                  </a:lnTo>
                  <a:lnTo>
                    <a:pt x="3809" y="98933"/>
                  </a:lnTo>
                  <a:close/>
                </a:path>
                <a:path w="349250" h="275589">
                  <a:moveTo>
                    <a:pt x="349250" y="98933"/>
                  </a:moveTo>
                  <a:lnTo>
                    <a:pt x="345439" y="98933"/>
                  </a:lnTo>
                  <a:lnTo>
                    <a:pt x="345439" y="171323"/>
                  </a:lnTo>
                  <a:lnTo>
                    <a:pt x="349250" y="171323"/>
                  </a:lnTo>
                  <a:lnTo>
                    <a:pt x="349250" y="98933"/>
                  </a:lnTo>
                  <a:close/>
                </a:path>
                <a:path w="349250" h="275589">
                  <a:moveTo>
                    <a:pt x="3809" y="171323"/>
                  </a:moveTo>
                  <a:lnTo>
                    <a:pt x="0" y="171323"/>
                  </a:lnTo>
                  <a:lnTo>
                    <a:pt x="0" y="191643"/>
                  </a:lnTo>
                  <a:lnTo>
                    <a:pt x="3809" y="191643"/>
                  </a:lnTo>
                  <a:lnTo>
                    <a:pt x="3809" y="171323"/>
                  </a:lnTo>
                  <a:close/>
                </a:path>
                <a:path w="349250" h="275589">
                  <a:moveTo>
                    <a:pt x="349250" y="171323"/>
                  </a:moveTo>
                  <a:lnTo>
                    <a:pt x="345439" y="171323"/>
                  </a:lnTo>
                  <a:lnTo>
                    <a:pt x="345439" y="191643"/>
                  </a:lnTo>
                  <a:lnTo>
                    <a:pt x="349250" y="191643"/>
                  </a:lnTo>
                  <a:lnTo>
                    <a:pt x="349250" y="171323"/>
                  </a:lnTo>
                  <a:close/>
                </a:path>
                <a:path w="349250" h="275589">
                  <a:moveTo>
                    <a:pt x="3809" y="191643"/>
                  </a:moveTo>
                  <a:lnTo>
                    <a:pt x="0" y="191643"/>
                  </a:lnTo>
                  <a:lnTo>
                    <a:pt x="0" y="197993"/>
                  </a:lnTo>
                  <a:lnTo>
                    <a:pt x="3809" y="197993"/>
                  </a:lnTo>
                  <a:lnTo>
                    <a:pt x="3809" y="191643"/>
                  </a:lnTo>
                  <a:close/>
                </a:path>
                <a:path w="349250" h="275589">
                  <a:moveTo>
                    <a:pt x="349250" y="191643"/>
                  </a:moveTo>
                  <a:lnTo>
                    <a:pt x="345439" y="191643"/>
                  </a:lnTo>
                  <a:lnTo>
                    <a:pt x="345439" y="197993"/>
                  </a:lnTo>
                  <a:lnTo>
                    <a:pt x="349250" y="197993"/>
                  </a:lnTo>
                  <a:lnTo>
                    <a:pt x="349250" y="191643"/>
                  </a:lnTo>
                  <a:close/>
                </a:path>
                <a:path w="349250" h="275589">
                  <a:moveTo>
                    <a:pt x="3809" y="197993"/>
                  </a:moveTo>
                  <a:lnTo>
                    <a:pt x="0" y="197993"/>
                  </a:lnTo>
                  <a:lnTo>
                    <a:pt x="0" y="210693"/>
                  </a:lnTo>
                  <a:lnTo>
                    <a:pt x="3809" y="210693"/>
                  </a:lnTo>
                  <a:lnTo>
                    <a:pt x="3809" y="197993"/>
                  </a:lnTo>
                  <a:close/>
                </a:path>
                <a:path w="349250" h="275589">
                  <a:moveTo>
                    <a:pt x="349250" y="197993"/>
                  </a:moveTo>
                  <a:lnTo>
                    <a:pt x="345439" y="197993"/>
                  </a:lnTo>
                  <a:lnTo>
                    <a:pt x="345439" y="210693"/>
                  </a:lnTo>
                  <a:lnTo>
                    <a:pt x="349250" y="210693"/>
                  </a:lnTo>
                  <a:lnTo>
                    <a:pt x="349250" y="197993"/>
                  </a:lnTo>
                  <a:close/>
                </a:path>
                <a:path w="349250" h="275589">
                  <a:moveTo>
                    <a:pt x="3809" y="210693"/>
                  </a:moveTo>
                  <a:lnTo>
                    <a:pt x="0" y="210693"/>
                  </a:lnTo>
                  <a:lnTo>
                    <a:pt x="0" y="217043"/>
                  </a:lnTo>
                  <a:lnTo>
                    <a:pt x="3809" y="217043"/>
                  </a:lnTo>
                  <a:lnTo>
                    <a:pt x="3809" y="210693"/>
                  </a:lnTo>
                  <a:close/>
                </a:path>
                <a:path w="349250" h="275589">
                  <a:moveTo>
                    <a:pt x="349250" y="210693"/>
                  </a:moveTo>
                  <a:lnTo>
                    <a:pt x="345439" y="210693"/>
                  </a:lnTo>
                  <a:lnTo>
                    <a:pt x="345439" y="217043"/>
                  </a:lnTo>
                  <a:lnTo>
                    <a:pt x="349250" y="217043"/>
                  </a:lnTo>
                  <a:lnTo>
                    <a:pt x="349250" y="210693"/>
                  </a:lnTo>
                  <a:close/>
                </a:path>
                <a:path w="349250" h="275589">
                  <a:moveTo>
                    <a:pt x="3809" y="217043"/>
                  </a:moveTo>
                  <a:lnTo>
                    <a:pt x="0" y="21704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217043"/>
                  </a:lnTo>
                  <a:close/>
                </a:path>
                <a:path w="349250" h="275589">
                  <a:moveTo>
                    <a:pt x="349250" y="217043"/>
                  </a:moveTo>
                  <a:lnTo>
                    <a:pt x="345439" y="217043"/>
                  </a:lnTo>
                  <a:lnTo>
                    <a:pt x="345439" y="228473"/>
                  </a:lnTo>
                  <a:lnTo>
                    <a:pt x="349250" y="228473"/>
                  </a:lnTo>
                  <a:lnTo>
                    <a:pt x="349250" y="217043"/>
                  </a:lnTo>
                  <a:close/>
                </a:path>
                <a:path w="349250" h="275589">
                  <a:moveTo>
                    <a:pt x="3809" y="228473"/>
                  </a:moveTo>
                  <a:lnTo>
                    <a:pt x="0" y="228473"/>
                  </a:lnTo>
                  <a:lnTo>
                    <a:pt x="0" y="236093"/>
                  </a:lnTo>
                  <a:lnTo>
                    <a:pt x="3809" y="236093"/>
                  </a:lnTo>
                  <a:lnTo>
                    <a:pt x="3809" y="228473"/>
                  </a:lnTo>
                  <a:close/>
                </a:path>
                <a:path w="349250" h="275589">
                  <a:moveTo>
                    <a:pt x="349250" y="228473"/>
                  </a:moveTo>
                  <a:lnTo>
                    <a:pt x="345439" y="228473"/>
                  </a:lnTo>
                  <a:lnTo>
                    <a:pt x="345439" y="236093"/>
                  </a:lnTo>
                  <a:lnTo>
                    <a:pt x="349250" y="236093"/>
                  </a:lnTo>
                  <a:lnTo>
                    <a:pt x="349250" y="228473"/>
                  </a:lnTo>
                  <a:close/>
                </a:path>
                <a:path w="349250" h="275589">
                  <a:moveTo>
                    <a:pt x="3809" y="236093"/>
                  </a:moveTo>
                  <a:lnTo>
                    <a:pt x="0" y="236093"/>
                  </a:lnTo>
                  <a:lnTo>
                    <a:pt x="0" y="242443"/>
                  </a:lnTo>
                  <a:lnTo>
                    <a:pt x="3809" y="242443"/>
                  </a:lnTo>
                  <a:lnTo>
                    <a:pt x="3809" y="236093"/>
                  </a:lnTo>
                  <a:close/>
                </a:path>
                <a:path w="349250" h="275589">
                  <a:moveTo>
                    <a:pt x="349250" y="236093"/>
                  </a:moveTo>
                  <a:lnTo>
                    <a:pt x="345439" y="236093"/>
                  </a:lnTo>
                  <a:lnTo>
                    <a:pt x="345439" y="242443"/>
                  </a:lnTo>
                  <a:lnTo>
                    <a:pt x="349250" y="242443"/>
                  </a:lnTo>
                  <a:lnTo>
                    <a:pt x="349250" y="236093"/>
                  </a:lnTo>
                  <a:close/>
                </a:path>
                <a:path w="349250" h="275589">
                  <a:moveTo>
                    <a:pt x="3809" y="242443"/>
                  </a:moveTo>
                  <a:lnTo>
                    <a:pt x="0" y="242443"/>
                  </a:lnTo>
                  <a:lnTo>
                    <a:pt x="0" y="247523"/>
                  </a:lnTo>
                  <a:lnTo>
                    <a:pt x="3809" y="247523"/>
                  </a:lnTo>
                  <a:lnTo>
                    <a:pt x="3809" y="242443"/>
                  </a:lnTo>
                  <a:close/>
                </a:path>
                <a:path w="349250" h="275589">
                  <a:moveTo>
                    <a:pt x="349250" y="242443"/>
                  </a:moveTo>
                  <a:lnTo>
                    <a:pt x="345439" y="242443"/>
                  </a:lnTo>
                  <a:lnTo>
                    <a:pt x="345439" y="247523"/>
                  </a:lnTo>
                  <a:lnTo>
                    <a:pt x="349250" y="247523"/>
                  </a:lnTo>
                  <a:lnTo>
                    <a:pt x="349250" y="242443"/>
                  </a:lnTo>
                  <a:close/>
                </a:path>
                <a:path w="349250" h="275589">
                  <a:moveTo>
                    <a:pt x="3809" y="247523"/>
                  </a:moveTo>
                  <a:lnTo>
                    <a:pt x="0" y="247523"/>
                  </a:lnTo>
                  <a:lnTo>
                    <a:pt x="0" y="255143"/>
                  </a:lnTo>
                  <a:lnTo>
                    <a:pt x="3809" y="255143"/>
                  </a:lnTo>
                  <a:lnTo>
                    <a:pt x="3809" y="247523"/>
                  </a:lnTo>
                  <a:close/>
                </a:path>
                <a:path w="349250" h="275589">
                  <a:moveTo>
                    <a:pt x="349250" y="247523"/>
                  </a:moveTo>
                  <a:lnTo>
                    <a:pt x="345439" y="247523"/>
                  </a:lnTo>
                  <a:lnTo>
                    <a:pt x="345439" y="255143"/>
                  </a:lnTo>
                  <a:lnTo>
                    <a:pt x="349250" y="255143"/>
                  </a:lnTo>
                  <a:lnTo>
                    <a:pt x="349250" y="247523"/>
                  </a:lnTo>
                  <a:close/>
                </a:path>
                <a:path w="349250" h="275589">
                  <a:moveTo>
                    <a:pt x="3809" y="255143"/>
                  </a:moveTo>
                  <a:lnTo>
                    <a:pt x="0" y="255143"/>
                  </a:lnTo>
                  <a:lnTo>
                    <a:pt x="0" y="261493"/>
                  </a:lnTo>
                  <a:lnTo>
                    <a:pt x="3809" y="261493"/>
                  </a:lnTo>
                  <a:lnTo>
                    <a:pt x="3809" y="255143"/>
                  </a:lnTo>
                  <a:close/>
                </a:path>
                <a:path w="349250" h="275589">
                  <a:moveTo>
                    <a:pt x="349250" y="255143"/>
                  </a:moveTo>
                  <a:lnTo>
                    <a:pt x="345439" y="255143"/>
                  </a:lnTo>
                  <a:lnTo>
                    <a:pt x="345439" y="261493"/>
                  </a:lnTo>
                  <a:lnTo>
                    <a:pt x="349250" y="261493"/>
                  </a:lnTo>
                  <a:lnTo>
                    <a:pt x="349250" y="255143"/>
                  </a:lnTo>
                  <a:close/>
                </a:path>
                <a:path w="349250" h="275589">
                  <a:moveTo>
                    <a:pt x="3809" y="261493"/>
                  </a:moveTo>
                  <a:lnTo>
                    <a:pt x="0" y="261493"/>
                  </a:lnTo>
                  <a:lnTo>
                    <a:pt x="0" y="266573"/>
                  </a:lnTo>
                  <a:lnTo>
                    <a:pt x="3809" y="266573"/>
                  </a:lnTo>
                  <a:lnTo>
                    <a:pt x="3809" y="261493"/>
                  </a:lnTo>
                  <a:close/>
                </a:path>
                <a:path w="349250" h="275589">
                  <a:moveTo>
                    <a:pt x="349250" y="261493"/>
                  </a:moveTo>
                  <a:lnTo>
                    <a:pt x="345439" y="261493"/>
                  </a:lnTo>
                  <a:lnTo>
                    <a:pt x="345439" y="266573"/>
                  </a:lnTo>
                  <a:lnTo>
                    <a:pt x="349250" y="266573"/>
                  </a:lnTo>
                  <a:lnTo>
                    <a:pt x="349250" y="261493"/>
                  </a:lnTo>
                  <a:close/>
                </a:path>
                <a:path w="349250" h="275589">
                  <a:moveTo>
                    <a:pt x="3809" y="266573"/>
                  </a:moveTo>
                  <a:lnTo>
                    <a:pt x="0" y="266573"/>
                  </a:lnTo>
                  <a:lnTo>
                    <a:pt x="0" y="274193"/>
                  </a:lnTo>
                  <a:lnTo>
                    <a:pt x="349250" y="274193"/>
                  </a:lnTo>
                  <a:lnTo>
                    <a:pt x="349250" y="271653"/>
                  </a:lnTo>
                  <a:lnTo>
                    <a:pt x="3809" y="271653"/>
                  </a:lnTo>
                  <a:lnTo>
                    <a:pt x="3809" y="266573"/>
                  </a:lnTo>
                  <a:close/>
                </a:path>
                <a:path w="349250" h="275589">
                  <a:moveTo>
                    <a:pt x="349250" y="266573"/>
                  </a:moveTo>
                  <a:lnTo>
                    <a:pt x="345439" y="266573"/>
                  </a:lnTo>
                  <a:lnTo>
                    <a:pt x="345439" y="271653"/>
                  </a:lnTo>
                  <a:lnTo>
                    <a:pt x="349250" y="271653"/>
                  </a:lnTo>
                  <a:lnTo>
                    <a:pt x="349250" y="266573"/>
                  </a:lnTo>
                  <a:close/>
                </a:path>
                <a:path w="349250" h="275589">
                  <a:moveTo>
                    <a:pt x="349250" y="274193"/>
                  </a:moveTo>
                  <a:lnTo>
                    <a:pt x="0" y="274193"/>
                  </a:lnTo>
                  <a:lnTo>
                    <a:pt x="0" y="275463"/>
                  </a:lnTo>
                  <a:lnTo>
                    <a:pt x="349250" y="275463"/>
                  </a:lnTo>
                  <a:lnTo>
                    <a:pt x="349250" y="274193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877820" y="345186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810" y="19176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176"/>
                  </a:lnTo>
                  <a:close/>
                </a:path>
                <a:path w="341630" h="269239">
                  <a:moveTo>
                    <a:pt x="341630" y="19176"/>
                  </a:moveTo>
                  <a:lnTo>
                    <a:pt x="337819" y="19176"/>
                  </a:lnTo>
                  <a:lnTo>
                    <a:pt x="337819" y="20319"/>
                  </a:lnTo>
                  <a:lnTo>
                    <a:pt x="341630" y="20319"/>
                  </a:lnTo>
                  <a:lnTo>
                    <a:pt x="341630" y="19176"/>
                  </a:lnTo>
                  <a:close/>
                </a:path>
                <a:path w="341630" h="269239">
                  <a:moveTo>
                    <a:pt x="3810" y="12826"/>
                  </a:moveTo>
                  <a:lnTo>
                    <a:pt x="0" y="12826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826"/>
                  </a:lnTo>
                  <a:close/>
                </a:path>
                <a:path w="341630" h="269239">
                  <a:moveTo>
                    <a:pt x="341630" y="12826"/>
                  </a:moveTo>
                  <a:lnTo>
                    <a:pt x="337819" y="12826"/>
                  </a:lnTo>
                  <a:lnTo>
                    <a:pt x="337819" y="19049"/>
                  </a:lnTo>
                  <a:lnTo>
                    <a:pt x="341630" y="19049"/>
                  </a:lnTo>
                  <a:lnTo>
                    <a:pt x="341630" y="12826"/>
                  </a:lnTo>
                  <a:close/>
                </a:path>
                <a:path w="341630" h="269239">
                  <a:moveTo>
                    <a:pt x="3810" y="3936"/>
                  </a:moveTo>
                  <a:lnTo>
                    <a:pt x="0" y="3936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3936"/>
                  </a:lnTo>
                  <a:close/>
                </a:path>
                <a:path w="341630" h="269239">
                  <a:moveTo>
                    <a:pt x="341630" y="3936"/>
                  </a:moveTo>
                  <a:lnTo>
                    <a:pt x="337819" y="3936"/>
                  </a:lnTo>
                  <a:lnTo>
                    <a:pt x="337819" y="12699"/>
                  </a:lnTo>
                  <a:lnTo>
                    <a:pt x="341630" y="12699"/>
                  </a:lnTo>
                  <a:lnTo>
                    <a:pt x="341630" y="3936"/>
                  </a:lnTo>
                  <a:close/>
                </a:path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41630" y="3809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81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20"/>
                  </a:lnTo>
                  <a:close/>
                </a:path>
                <a:path w="341630" h="269239">
                  <a:moveTo>
                    <a:pt x="341630" y="20320"/>
                  </a:moveTo>
                  <a:lnTo>
                    <a:pt x="337819" y="20320"/>
                  </a:lnTo>
                  <a:lnTo>
                    <a:pt x="337819" y="26669"/>
                  </a:lnTo>
                  <a:lnTo>
                    <a:pt x="341630" y="26669"/>
                  </a:lnTo>
                  <a:lnTo>
                    <a:pt x="341630" y="20320"/>
                  </a:lnTo>
                  <a:close/>
                </a:path>
                <a:path w="341630" h="269239">
                  <a:moveTo>
                    <a:pt x="3810" y="26670"/>
                  </a:moveTo>
                  <a:lnTo>
                    <a:pt x="0" y="2667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26670"/>
                  </a:lnTo>
                  <a:close/>
                </a:path>
                <a:path w="341630" h="269239">
                  <a:moveTo>
                    <a:pt x="341630" y="26670"/>
                  </a:moveTo>
                  <a:lnTo>
                    <a:pt x="337819" y="26670"/>
                  </a:lnTo>
                  <a:lnTo>
                    <a:pt x="337819" y="45719"/>
                  </a:lnTo>
                  <a:lnTo>
                    <a:pt x="341630" y="45719"/>
                  </a:lnTo>
                  <a:lnTo>
                    <a:pt x="341630" y="26670"/>
                  </a:lnTo>
                  <a:close/>
                </a:path>
                <a:path w="341630" h="269239">
                  <a:moveTo>
                    <a:pt x="381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20"/>
                  </a:lnTo>
                  <a:close/>
                </a:path>
                <a:path w="341630" h="269239">
                  <a:moveTo>
                    <a:pt x="341630" y="45720"/>
                  </a:moveTo>
                  <a:lnTo>
                    <a:pt x="337819" y="45720"/>
                  </a:lnTo>
                  <a:lnTo>
                    <a:pt x="337819" y="52069"/>
                  </a:lnTo>
                  <a:lnTo>
                    <a:pt x="341630" y="52069"/>
                  </a:lnTo>
                  <a:lnTo>
                    <a:pt x="341630" y="45720"/>
                  </a:lnTo>
                  <a:close/>
                </a:path>
                <a:path w="341630" h="269239">
                  <a:moveTo>
                    <a:pt x="3810" y="52070"/>
                  </a:moveTo>
                  <a:lnTo>
                    <a:pt x="0" y="5207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52070"/>
                  </a:lnTo>
                  <a:close/>
                </a:path>
                <a:path w="341630" h="269239">
                  <a:moveTo>
                    <a:pt x="341630" y="52070"/>
                  </a:moveTo>
                  <a:lnTo>
                    <a:pt x="337819" y="52070"/>
                  </a:lnTo>
                  <a:lnTo>
                    <a:pt x="337819" y="96519"/>
                  </a:lnTo>
                  <a:lnTo>
                    <a:pt x="341630" y="96519"/>
                  </a:lnTo>
                  <a:lnTo>
                    <a:pt x="341630" y="52070"/>
                  </a:lnTo>
                  <a:close/>
                </a:path>
                <a:path w="341630" h="269239">
                  <a:moveTo>
                    <a:pt x="3810" y="96520"/>
                  </a:moveTo>
                  <a:lnTo>
                    <a:pt x="0" y="96520"/>
                  </a:lnTo>
                  <a:lnTo>
                    <a:pt x="0" y="168909"/>
                  </a:lnTo>
                  <a:lnTo>
                    <a:pt x="3810" y="168909"/>
                  </a:lnTo>
                  <a:lnTo>
                    <a:pt x="3810" y="96520"/>
                  </a:lnTo>
                  <a:close/>
                </a:path>
                <a:path w="341630" h="269239">
                  <a:moveTo>
                    <a:pt x="341630" y="96520"/>
                  </a:moveTo>
                  <a:lnTo>
                    <a:pt x="337819" y="96520"/>
                  </a:lnTo>
                  <a:lnTo>
                    <a:pt x="337819" y="168909"/>
                  </a:lnTo>
                  <a:lnTo>
                    <a:pt x="341630" y="168909"/>
                  </a:lnTo>
                  <a:lnTo>
                    <a:pt x="341630" y="96520"/>
                  </a:lnTo>
                  <a:close/>
                </a:path>
                <a:path w="341630" h="269239">
                  <a:moveTo>
                    <a:pt x="3810" y="168910"/>
                  </a:moveTo>
                  <a:lnTo>
                    <a:pt x="0" y="16891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68910"/>
                  </a:lnTo>
                  <a:close/>
                </a:path>
                <a:path w="341630" h="269239">
                  <a:moveTo>
                    <a:pt x="341630" y="168910"/>
                  </a:moveTo>
                  <a:lnTo>
                    <a:pt x="337819" y="168910"/>
                  </a:lnTo>
                  <a:lnTo>
                    <a:pt x="337819" y="189229"/>
                  </a:lnTo>
                  <a:lnTo>
                    <a:pt x="341630" y="189229"/>
                  </a:lnTo>
                  <a:lnTo>
                    <a:pt x="341630" y="168910"/>
                  </a:lnTo>
                  <a:close/>
                </a:path>
                <a:path w="341630" h="269239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89230"/>
                  </a:lnTo>
                  <a:close/>
                </a:path>
                <a:path w="341630" h="269239">
                  <a:moveTo>
                    <a:pt x="341630" y="189230"/>
                  </a:moveTo>
                  <a:lnTo>
                    <a:pt x="337819" y="189230"/>
                  </a:lnTo>
                  <a:lnTo>
                    <a:pt x="337819" y="195579"/>
                  </a:lnTo>
                  <a:lnTo>
                    <a:pt x="341630" y="195579"/>
                  </a:lnTo>
                  <a:lnTo>
                    <a:pt x="341630" y="189230"/>
                  </a:lnTo>
                  <a:close/>
                </a:path>
                <a:path w="341630" h="269239">
                  <a:moveTo>
                    <a:pt x="3810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195580"/>
                  </a:lnTo>
                  <a:close/>
                </a:path>
                <a:path w="341630" h="269239">
                  <a:moveTo>
                    <a:pt x="341630" y="195580"/>
                  </a:moveTo>
                  <a:lnTo>
                    <a:pt x="337819" y="195580"/>
                  </a:lnTo>
                  <a:lnTo>
                    <a:pt x="337819" y="208279"/>
                  </a:lnTo>
                  <a:lnTo>
                    <a:pt x="341630" y="208279"/>
                  </a:lnTo>
                  <a:lnTo>
                    <a:pt x="341630" y="195580"/>
                  </a:lnTo>
                  <a:close/>
                </a:path>
                <a:path w="341630" h="269239">
                  <a:moveTo>
                    <a:pt x="381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8280"/>
                  </a:lnTo>
                  <a:close/>
                </a:path>
                <a:path w="341630" h="269239">
                  <a:moveTo>
                    <a:pt x="341630" y="208280"/>
                  </a:moveTo>
                  <a:lnTo>
                    <a:pt x="337819" y="208280"/>
                  </a:lnTo>
                  <a:lnTo>
                    <a:pt x="337819" y="214629"/>
                  </a:lnTo>
                  <a:lnTo>
                    <a:pt x="341630" y="214629"/>
                  </a:lnTo>
                  <a:lnTo>
                    <a:pt x="341630" y="208280"/>
                  </a:lnTo>
                  <a:close/>
                </a:path>
                <a:path w="341630" h="269239">
                  <a:moveTo>
                    <a:pt x="3810" y="214630"/>
                  </a:moveTo>
                  <a:lnTo>
                    <a:pt x="0" y="21463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214630"/>
                  </a:lnTo>
                  <a:close/>
                </a:path>
                <a:path w="341630" h="269239">
                  <a:moveTo>
                    <a:pt x="341630" y="214630"/>
                  </a:moveTo>
                  <a:lnTo>
                    <a:pt x="337819" y="214630"/>
                  </a:lnTo>
                  <a:lnTo>
                    <a:pt x="337819" y="226059"/>
                  </a:lnTo>
                  <a:lnTo>
                    <a:pt x="341630" y="226059"/>
                  </a:lnTo>
                  <a:lnTo>
                    <a:pt x="341630" y="214630"/>
                  </a:lnTo>
                  <a:close/>
                </a:path>
                <a:path w="341630" h="269239">
                  <a:moveTo>
                    <a:pt x="3810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6060"/>
                  </a:lnTo>
                  <a:close/>
                </a:path>
                <a:path w="341630" h="269239">
                  <a:moveTo>
                    <a:pt x="341630" y="226060"/>
                  </a:moveTo>
                  <a:lnTo>
                    <a:pt x="337819" y="226060"/>
                  </a:lnTo>
                  <a:lnTo>
                    <a:pt x="337819" y="233679"/>
                  </a:lnTo>
                  <a:lnTo>
                    <a:pt x="341630" y="233679"/>
                  </a:lnTo>
                  <a:lnTo>
                    <a:pt x="341630" y="226060"/>
                  </a:lnTo>
                  <a:close/>
                </a:path>
                <a:path w="341630" h="269239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41630" h="269239">
                  <a:moveTo>
                    <a:pt x="341630" y="233680"/>
                  </a:moveTo>
                  <a:lnTo>
                    <a:pt x="337819" y="233680"/>
                  </a:lnTo>
                  <a:lnTo>
                    <a:pt x="337819" y="240029"/>
                  </a:lnTo>
                  <a:lnTo>
                    <a:pt x="341630" y="240029"/>
                  </a:lnTo>
                  <a:lnTo>
                    <a:pt x="341630" y="233680"/>
                  </a:lnTo>
                  <a:close/>
                </a:path>
                <a:path w="341630" h="269239">
                  <a:moveTo>
                    <a:pt x="381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40030"/>
                  </a:lnTo>
                  <a:close/>
                </a:path>
                <a:path w="341630" h="269239">
                  <a:moveTo>
                    <a:pt x="341630" y="240030"/>
                  </a:moveTo>
                  <a:lnTo>
                    <a:pt x="337819" y="240030"/>
                  </a:lnTo>
                  <a:lnTo>
                    <a:pt x="337819" y="245109"/>
                  </a:lnTo>
                  <a:lnTo>
                    <a:pt x="341630" y="245109"/>
                  </a:lnTo>
                  <a:lnTo>
                    <a:pt x="341630" y="240030"/>
                  </a:lnTo>
                  <a:close/>
                </a:path>
                <a:path w="341630" h="269239">
                  <a:moveTo>
                    <a:pt x="3810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5110"/>
                  </a:lnTo>
                  <a:close/>
                </a:path>
                <a:path w="341630" h="269239">
                  <a:moveTo>
                    <a:pt x="341630" y="245110"/>
                  </a:moveTo>
                  <a:lnTo>
                    <a:pt x="337819" y="245110"/>
                  </a:lnTo>
                  <a:lnTo>
                    <a:pt x="337819" y="252729"/>
                  </a:lnTo>
                  <a:lnTo>
                    <a:pt x="341630" y="252729"/>
                  </a:lnTo>
                  <a:lnTo>
                    <a:pt x="341630" y="245110"/>
                  </a:lnTo>
                  <a:close/>
                </a:path>
                <a:path w="341630" h="269239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41630" h="269239">
                  <a:moveTo>
                    <a:pt x="341630" y="252730"/>
                  </a:moveTo>
                  <a:lnTo>
                    <a:pt x="337819" y="252730"/>
                  </a:lnTo>
                  <a:lnTo>
                    <a:pt x="337819" y="259079"/>
                  </a:lnTo>
                  <a:lnTo>
                    <a:pt x="341630" y="259079"/>
                  </a:lnTo>
                  <a:lnTo>
                    <a:pt x="341630" y="252730"/>
                  </a:lnTo>
                  <a:close/>
                </a:path>
                <a:path w="341630" h="269239">
                  <a:moveTo>
                    <a:pt x="381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9080"/>
                  </a:lnTo>
                  <a:close/>
                </a:path>
                <a:path w="341630" h="269239">
                  <a:moveTo>
                    <a:pt x="341630" y="259080"/>
                  </a:moveTo>
                  <a:lnTo>
                    <a:pt x="337819" y="259080"/>
                  </a:lnTo>
                  <a:lnTo>
                    <a:pt x="337819" y="264159"/>
                  </a:lnTo>
                  <a:lnTo>
                    <a:pt x="341630" y="264159"/>
                  </a:lnTo>
                  <a:lnTo>
                    <a:pt x="341630" y="259080"/>
                  </a:lnTo>
                  <a:close/>
                </a:path>
                <a:path w="341630" h="269239">
                  <a:moveTo>
                    <a:pt x="3810" y="264160"/>
                  </a:moveTo>
                  <a:lnTo>
                    <a:pt x="0" y="264160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5429"/>
                  </a:lnTo>
                  <a:lnTo>
                    <a:pt x="3810" y="265429"/>
                  </a:lnTo>
                  <a:lnTo>
                    <a:pt x="3810" y="264160"/>
                  </a:lnTo>
                  <a:close/>
                </a:path>
                <a:path w="341630" h="269239">
                  <a:moveTo>
                    <a:pt x="341630" y="264160"/>
                  </a:moveTo>
                  <a:lnTo>
                    <a:pt x="337819" y="264160"/>
                  </a:lnTo>
                  <a:lnTo>
                    <a:pt x="337819" y="265429"/>
                  </a:lnTo>
                  <a:lnTo>
                    <a:pt x="341630" y="265429"/>
                  </a:lnTo>
                  <a:lnTo>
                    <a:pt x="341630" y="264160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881630" y="3455797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20">
                  <a:moveTo>
                    <a:pt x="3809" y="15240"/>
                  </a:moveTo>
                  <a:lnTo>
                    <a:pt x="0" y="15240"/>
                  </a:lnTo>
                  <a:lnTo>
                    <a:pt x="0" y="16383"/>
                  </a:lnTo>
                  <a:lnTo>
                    <a:pt x="3809" y="16383"/>
                  </a:lnTo>
                  <a:lnTo>
                    <a:pt x="3809" y="15240"/>
                  </a:lnTo>
                  <a:close/>
                </a:path>
                <a:path w="334010" h="261620">
                  <a:moveTo>
                    <a:pt x="334009" y="15240"/>
                  </a:moveTo>
                  <a:lnTo>
                    <a:pt x="330200" y="15240"/>
                  </a:lnTo>
                  <a:lnTo>
                    <a:pt x="330200" y="16383"/>
                  </a:lnTo>
                  <a:lnTo>
                    <a:pt x="334009" y="16383"/>
                  </a:lnTo>
                  <a:lnTo>
                    <a:pt x="334009" y="15240"/>
                  </a:lnTo>
                  <a:close/>
                </a:path>
                <a:path w="334010" h="261620">
                  <a:moveTo>
                    <a:pt x="3809" y="8890"/>
                  </a:moveTo>
                  <a:lnTo>
                    <a:pt x="0" y="8890"/>
                  </a:lnTo>
                  <a:lnTo>
                    <a:pt x="0" y="15112"/>
                  </a:lnTo>
                  <a:lnTo>
                    <a:pt x="3809" y="15112"/>
                  </a:lnTo>
                  <a:lnTo>
                    <a:pt x="3809" y="8890"/>
                  </a:lnTo>
                  <a:close/>
                </a:path>
                <a:path w="334010" h="261620">
                  <a:moveTo>
                    <a:pt x="334009" y="8890"/>
                  </a:moveTo>
                  <a:lnTo>
                    <a:pt x="330200" y="8890"/>
                  </a:lnTo>
                  <a:lnTo>
                    <a:pt x="330200" y="15112"/>
                  </a:lnTo>
                  <a:lnTo>
                    <a:pt x="334009" y="15112"/>
                  </a:lnTo>
                  <a:lnTo>
                    <a:pt x="334009" y="8890"/>
                  </a:lnTo>
                  <a:close/>
                </a:path>
                <a:path w="334010" h="261620">
                  <a:moveTo>
                    <a:pt x="334009" y="0"/>
                  </a:moveTo>
                  <a:lnTo>
                    <a:pt x="0" y="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3683"/>
                  </a:lnTo>
                  <a:lnTo>
                    <a:pt x="334009" y="3683"/>
                  </a:lnTo>
                  <a:lnTo>
                    <a:pt x="334009" y="0"/>
                  </a:lnTo>
                  <a:close/>
                </a:path>
                <a:path w="334010" h="261620">
                  <a:moveTo>
                    <a:pt x="334009" y="3683"/>
                  </a:moveTo>
                  <a:lnTo>
                    <a:pt x="330200" y="3683"/>
                  </a:lnTo>
                  <a:lnTo>
                    <a:pt x="330200" y="8762"/>
                  </a:lnTo>
                  <a:lnTo>
                    <a:pt x="334009" y="8762"/>
                  </a:lnTo>
                  <a:lnTo>
                    <a:pt x="334009" y="3683"/>
                  </a:lnTo>
                  <a:close/>
                </a:path>
                <a:path w="334010" h="261620">
                  <a:moveTo>
                    <a:pt x="3809" y="16383"/>
                  </a:moveTo>
                  <a:lnTo>
                    <a:pt x="0" y="16383"/>
                  </a:lnTo>
                  <a:lnTo>
                    <a:pt x="0" y="22733"/>
                  </a:lnTo>
                  <a:lnTo>
                    <a:pt x="3809" y="22733"/>
                  </a:lnTo>
                  <a:lnTo>
                    <a:pt x="3809" y="16383"/>
                  </a:lnTo>
                  <a:close/>
                </a:path>
                <a:path w="334010" h="261620">
                  <a:moveTo>
                    <a:pt x="334009" y="16383"/>
                  </a:moveTo>
                  <a:lnTo>
                    <a:pt x="330200" y="16383"/>
                  </a:lnTo>
                  <a:lnTo>
                    <a:pt x="330200" y="22733"/>
                  </a:lnTo>
                  <a:lnTo>
                    <a:pt x="334009" y="22733"/>
                  </a:lnTo>
                  <a:lnTo>
                    <a:pt x="334009" y="16383"/>
                  </a:lnTo>
                  <a:close/>
                </a:path>
                <a:path w="334010" h="261620">
                  <a:moveTo>
                    <a:pt x="3809" y="22733"/>
                  </a:moveTo>
                  <a:lnTo>
                    <a:pt x="0" y="2273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22733"/>
                  </a:lnTo>
                  <a:close/>
                </a:path>
                <a:path w="334010" h="261620">
                  <a:moveTo>
                    <a:pt x="334009" y="22733"/>
                  </a:moveTo>
                  <a:lnTo>
                    <a:pt x="330200" y="22733"/>
                  </a:lnTo>
                  <a:lnTo>
                    <a:pt x="330200" y="41783"/>
                  </a:lnTo>
                  <a:lnTo>
                    <a:pt x="334009" y="41783"/>
                  </a:lnTo>
                  <a:lnTo>
                    <a:pt x="334009" y="22733"/>
                  </a:lnTo>
                  <a:close/>
                </a:path>
                <a:path w="334010" h="261620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34010" h="261620">
                  <a:moveTo>
                    <a:pt x="334009" y="41783"/>
                  </a:moveTo>
                  <a:lnTo>
                    <a:pt x="330200" y="41783"/>
                  </a:lnTo>
                  <a:lnTo>
                    <a:pt x="330200" y="48133"/>
                  </a:lnTo>
                  <a:lnTo>
                    <a:pt x="334009" y="48133"/>
                  </a:lnTo>
                  <a:lnTo>
                    <a:pt x="334009" y="41783"/>
                  </a:lnTo>
                  <a:close/>
                </a:path>
                <a:path w="334010" h="261620">
                  <a:moveTo>
                    <a:pt x="3809" y="48133"/>
                  </a:moveTo>
                  <a:lnTo>
                    <a:pt x="0" y="48133"/>
                  </a:lnTo>
                  <a:lnTo>
                    <a:pt x="0" y="92583"/>
                  </a:lnTo>
                  <a:lnTo>
                    <a:pt x="3809" y="92583"/>
                  </a:lnTo>
                  <a:lnTo>
                    <a:pt x="3809" y="48133"/>
                  </a:lnTo>
                  <a:close/>
                </a:path>
                <a:path w="334010" h="261620">
                  <a:moveTo>
                    <a:pt x="334009" y="48133"/>
                  </a:moveTo>
                  <a:lnTo>
                    <a:pt x="330200" y="48133"/>
                  </a:lnTo>
                  <a:lnTo>
                    <a:pt x="330200" y="92583"/>
                  </a:lnTo>
                  <a:lnTo>
                    <a:pt x="334009" y="92583"/>
                  </a:lnTo>
                  <a:lnTo>
                    <a:pt x="334009" y="48133"/>
                  </a:lnTo>
                  <a:close/>
                </a:path>
                <a:path w="334010" h="261620">
                  <a:moveTo>
                    <a:pt x="3809" y="92583"/>
                  </a:moveTo>
                  <a:lnTo>
                    <a:pt x="0" y="92583"/>
                  </a:lnTo>
                  <a:lnTo>
                    <a:pt x="0" y="164973"/>
                  </a:lnTo>
                  <a:lnTo>
                    <a:pt x="3809" y="164973"/>
                  </a:lnTo>
                  <a:lnTo>
                    <a:pt x="3809" y="92583"/>
                  </a:lnTo>
                  <a:close/>
                </a:path>
                <a:path w="334010" h="261620">
                  <a:moveTo>
                    <a:pt x="334009" y="92583"/>
                  </a:moveTo>
                  <a:lnTo>
                    <a:pt x="330200" y="92583"/>
                  </a:lnTo>
                  <a:lnTo>
                    <a:pt x="330200" y="164973"/>
                  </a:lnTo>
                  <a:lnTo>
                    <a:pt x="334009" y="164973"/>
                  </a:lnTo>
                  <a:lnTo>
                    <a:pt x="334009" y="92583"/>
                  </a:lnTo>
                  <a:close/>
                </a:path>
                <a:path w="334010" h="261620">
                  <a:moveTo>
                    <a:pt x="3809" y="164973"/>
                  </a:moveTo>
                  <a:lnTo>
                    <a:pt x="0" y="164973"/>
                  </a:lnTo>
                  <a:lnTo>
                    <a:pt x="0" y="185293"/>
                  </a:lnTo>
                  <a:lnTo>
                    <a:pt x="3809" y="185293"/>
                  </a:lnTo>
                  <a:lnTo>
                    <a:pt x="3809" y="164973"/>
                  </a:lnTo>
                  <a:close/>
                </a:path>
                <a:path w="334010" h="261620">
                  <a:moveTo>
                    <a:pt x="334009" y="164973"/>
                  </a:moveTo>
                  <a:lnTo>
                    <a:pt x="330200" y="164973"/>
                  </a:lnTo>
                  <a:lnTo>
                    <a:pt x="330200" y="185293"/>
                  </a:lnTo>
                  <a:lnTo>
                    <a:pt x="334009" y="185293"/>
                  </a:lnTo>
                  <a:lnTo>
                    <a:pt x="334009" y="164973"/>
                  </a:lnTo>
                  <a:close/>
                </a:path>
                <a:path w="334010" h="261620">
                  <a:moveTo>
                    <a:pt x="3809" y="185293"/>
                  </a:moveTo>
                  <a:lnTo>
                    <a:pt x="0" y="185293"/>
                  </a:lnTo>
                  <a:lnTo>
                    <a:pt x="0" y="191643"/>
                  </a:lnTo>
                  <a:lnTo>
                    <a:pt x="3809" y="191643"/>
                  </a:lnTo>
                  <a:lnTo>
                    <a:pt x="3809" y="185293"/>
                  </a:lnTo>
                  <a:close/>
                </a:path>
                <a:path w="334010" h="261620">
                  <a:moveTo>
                    <a:pt x="334009" y="185293"/>
                  </a:moveTo>
                  <a:lnTo>
                    <a:pt x="330200" y="185293"/>
                  </a:lnTo>
                  <a:lnTo>
                    <a:pt x="330200" y="191643"/>
                  </a:lnTo>
                  <a:lnTo>
                    <a:pt x="334009" y="191643"/>
                  </a:lnTo>
                  <a:lnTo>
                    <a:pt x="334009" y="185293"/>
                  </a:lnTo>
                  <a:close/>
                </a:path>
                <a:path w="334010" h="261620">
                  <a:moveTo>
                    <a:pt x="3809" y="191643"/>
                  </a:moveTo>
                  <a:lnTo>
                    <a:pt x="0" y="191643"/>
                  </a:lnTo>
                  <a:lnTo>
                    <a:pt x="0" y="204343"/>
                  </a:lnTo>
                  <a:lnTo>
                    <a:pt x="3809" y="204343"/>
                  </a:lnTo>
                  <a:lnTo>
                    <a:pt x="3809" y="191643"/>
                  </a:lnTo>
                  <a:close/>
                </a:path>
                <a:path w="334010" h="261620">
                  <a:moveTo>
                    <a:pt x="334009" y="191643"/>
                  </a:moveTo>
                  <a:lnTo>
                    <a:pt x="330200" y="191643"/>
                  </a:lnTo>
                  <a:lnTo>
                    <a:pt x="330200" y="204343"/>
                  </a:lnTo>
                  <a:lnTo>
                    <a:pt x="334009" y="204343"/>
                  </a:lnTo>
                  <a:lnTo>
                    <a:pt x="334009" y="191643"/>
                  </a:lnTo>
                  <a:close/>
                </a:path>
                <a:path w="334010" h="261620">
                  <a:moveTo>
                    <a:pt x="3809" y="204343"/>
                  </a:moveTo>
                  <a:lnTo>
                    <a:pt x="0" y="204343"/>
                  </a:lnTo>
                  <a:lnTo>
                    <a:pt x="0" y="210693"/>
                  </a:lnTo>
                  <a:lnTo>
                    <a:pt x="3809" y="210693"/>
                  </a:lnTo>
                  <a:lnTo>
                    <a:pt x="3809" y="204343"/>
                  </a:lnTo>
                  <a:close/>
                </a:path>
                <a:path w="334010" h="261620">
                  <a:moveTo>
                    <a:pt x="334009" y="204343"/>
                  </a:moveTo>
                  <a:lnTo>
                    <a:pt x="330200" y="204343"/>
                  </a:lnTo>
                  <a:lnTo>
                    <a:pt x="330200" y="210693"/>
                  </a:lnTo>
                  <a:lnTo>
                    <a:pt x="334009" y="210693"/>
                  </a:lnTo>
                  <a:lnTo>
                    <a:pt x="334009" y="204343"/>
                  </a:lnTo>
                  <a:close/>
                </a:path>
                <a:path w="334010" h="261620">
                  <a:moveTo>
                    <a:pt x="3809" y="210693"/>
                  </a:moveTo>
                  <a:lnTo>
                    <a:pt x="0" y="210693"/>
                  </a:lnTo>
                  <a:lnTo>
                    <a:pt x="0" y="222123"/>
                  </a:lnTo>
                  <a:lnTo>
                    <a:pt x="3809" y="222123"/>
                  </a:lnTo>
                  <a:lnTo>
                    <a:pt x="3809" y="210693"/>
                  </a:lnTo>
                  <a:close/>
                </a:path>
                <a:path w="334010" h="261620">
                  <a:moveTo>
                    <a:pt x="334009" y="210693"/>
                  </a:moveTo>
                  <a:lnTo>
                    <a:pt x="330200" y="210693"/>
                  </a:lnTo>
                  <a:lnTo>
                    <a:pt x="330200" y="222123"/>
                  </a:lnTo>
                  <a:lnTo>
                    <a:pt x="334009" y="222123"/>
                  </a:lnTo>
                  <a:lnTo>
                    <a:pt x="334009" y="210693"/>
                  </a:lnTo>
                  <a:close/>
                </a:path>
                <a:path w="334010" h="261620">
                  <a:moveTo>
                    <a:pt x="3809" y="222123"/>
                  </a:moveTo>
                  <a:lnTo>
                    <a:pt x="0" y="222123"/>
                  </a:lnTo>
                  <a:lnTo>
                    <a:pt x="0" y="229743"/>
                  </a:lnTo>
                  <a:lnTo>
                    <a:pt x="3809" y="229743"/>
                  </a:lnTo>
                  <a:lnTo>
                    <a:pt x="3809" y="222123"/>
                  </a:lnTo>
                  <a:close/>
                </a:path>
                <a:path w="334010" h="261620">
                  <a:moveTo>
                    <a:pt x="334009" y="222123"/>
                  </a:moveTo>
                  <a:lnTo>
                    <a:pt x="330200" y="222123"/>
                  </a:lnTo>
                  <a:lnTo>
                    <a:pt x="330200" y="229743"/>
                  </a:lnTo>
                  <a:lnTo>
                    <a:pt x="334009" y="229743"/>
                  </a:lnTo>
                  <a:lnTo>
                    <a:pt x="334009" y="222123"/>
                  </a:lnTo>
                  <a:close/>
                </a:path>
                <a:path w="334010" h="261620">
                  <a:moveTo>
                    <a:pt x="3809" y="229743"/>
                  </a:moveTo>
                  <a:lnTo>
                    <a:pt x="0" y="229743"/>
                  </a:lnTo>
                  <a:lnTo>
                    <a:pt x="0" y="236093"/>
                  </a:lnTo>
                  <a:lnTo>
                    <a:pt x="3809" y="236093"/>
                  </a:lnTo>
                  <a:lnTo>
                    <a:pt x="3809" y="229743"/>
                  </a:lnTo>
                  <a:close/>
                </a:path>
                <a:path w="334010" h="261620">
                  <a:moveTo>
                    <a:pt x="334009" y="229743"/>
                  </a:moveTo>
                  <a:lnTo>
                    <a:pt x="330200" y="229743"/>
                  </a:lnTo>
                  <a:lnTo>
                    <a:pt x="330200" y="236093"/>
                  </a:lnTo>
                  <a:lnTo>
                    <a:pt x="334009" y="236093"/>
                  </a:lnTo>
                  <a:lnTo>
                    <a:pt x="334009" y="229743"/>
                  </a:lnTo>
                  <a:close/>
                </a:path>
                <a:path w="334010" h="261620">
                  <a:moveTo>
                    <a:pt x="3809" y="236093"/>
                  </a:moveTo>
                  <a:lnTo>
                    <a:pt x="0" y="236093"/>
                  </a:lnTo>
                  <a:lnTo>
                    <a:pt x="0" y="241173"/>
                  </a:lnTo>
                  <a:lnTo>
                    <a:pt x="3809" y="241173"/>
                  </a:lnTo>
                  <a:lnTo>
                    <a:pt x="3809" y="236093"/>
                  </a:lnTo>
                  <a:close/>
                </a:path>
                <a:path w="334010" h="261620">
                  <a:moveTo>
                    <a:pt x="334009" y="236093"/>
                  </a:moveTo>
                  <a:lnTo>
                    <a:pt x="330200" y="236093"/>
                  </a:lnTo>
                  <a:lnTo>
                    <a:pt x="330200" y="241173"/>
                  </a:lnTo>
                  <a:lnTo>
                    <a:pt x="334009" y="241173"/>
                  </a:lnTo>
                  <a:lnTo>
                    <a:pt x="334009" y="236093"/>
                  </a:lnTo>
                  <a:close/>
                </a:path>
                <a:path w="334010" h="261620">
                  <a:moveTo>
                    <a:pt x="3809" y="241173"/>
                  </a:moveTo>
                  <a:lnTo>
                    <a:pt x="0" y="241173"/>
                  </a:lnTo>
                  <a:lnTo>
                    <a:pt x="0" y="248793"/>
                  </a:lnTo>
                  <a:lnTo>
                    <a:pt x="3809" y="248793"/>
                  </a:lnTo>
                  <a:lnTo>
                    <a:pt x="3809" y="241173"/>
                  </a:lnTo>
                  <a:close/>
                </a:path>
                <a:path w="334010" h="261620">
                  <a:moveTo>
                    <a:pt x="334009" y="241173"/>
                  </a:moveTo>
                  <a:lnTo>
                    <a:pt x="330200" y="241173"/>
                  </a:lnTo>
                  <a:lnTo>
                    <a:pt x="330200" y="248793"/>
                  </a:lnTo>
                  <a:lnTo>
                    <a:pt x="334009" y="248793"/>
                  </a:lnTo>
                  <a:lnTo>
                    <a:pt x="334009" y="241173"/>
                  </a:lnTo>
                  <a:close/>
                </a:path>
                <a:path w="334010" h="261620">
                  <a:moveTo>
                    <a:pt x="3809" y="248793"/>
                  </a:moveTo>
                  <a:lnTo>
                    <a:pt x="0" y="248793"/>
                  </a:lnTo>
                  <a:lnTo>
                    <a:pt x="0" y="255143"/>
                  </a:lnTo>
                  <a:lnTo>
                    <a:pt x="3809" y="255143"/>
                  </a:lnTo>
                  <a:lnTo>
                    <a:pt x="3809" y="248793"/>
                  </a:lnTo>
                  <a:close/>
                </a:path>
                <a:path w="334010" h="261620">
                  <a:moveTo>
                    <a:pt x="334009" y="248793"/>
                  </a:moveTo>
                  <a:lnTo>
                    <a:pt x="330200" y="248793"/>
                  </a:lnTo>
                  <a:lnTo>
                    <a:pt x="330200" y="255143"/>
                  </a:lnTo>
                  <a:lnTo>
                    <a:pt x="334009" y="255143"/>
                  </a:lnTo>
                  <a:lnTo>
                    <a:pt x="334009" y="248793"/>
                  </a:lnTo>
                  <a:close/>
                </a:path>
                <a:path w="334010" h="261620">
                  <a:moveTo>
                    <a:pt x="3809" y="255143"/>
                  </a:moveTo>
                  <a:lnTo>
                    <a:pt x="0" y="255143"/>
                  </a:lnTo>
                  <a:lnTo>
                    <a:pt x="0" y="260223"/>
                  </a:lnTo>
                  <a:lnTo>
                    <a:pt x="334009" y="260223"/>
                  </a:lnTo>
                  <a:lnTo>
                    <a:pt x="334009" y="257683"/>
                  </a:lnTo>
                  <a:lnTo>
                    <a:pt x="3809" y="257683"/>
                  </a:lnTo>
                  <a:lnTo>
                    <a:pt x="3809" y="255143"/>
                  </a:lnTo>
                  <a:close/>
                </a:path>
                <a:path w="334010" h="261620">
                  <a:moveTo>
                    <a:pt x="334009" y="255143"/>
                  </a:moveTo>
                  <a:lnTo>
                    <a:pt x="330200" y="255143"/>
                  </a:lnTo>
                  <a:lnTo>
                    <a:pt x="330200" y="257683"/>
                  </a:lnTo>
                  <a:lnTo>
                    <a:pt x="334009" y="257683"/>
                  </a:lnTo>
                  <a:lnTo>
                    <a:pt x="334009" y="255143"/>
                  </a:lnTo>
                  <a:close/>
                </a:path>
                <a:path w="334010" h="261620">
                  <a:moveTo>
                    <a:pt x="334009" y="260223"/>
                  </a:moveTo>
                  <a:lnTo>
                    <a:pt x="0" y="260223"/>
                  </a:lnTo>
                  <a:lnTo>
                    <a:pt x="0" y="261493"/>
                  </a:lnTo>
                  <a:lnTo>
                    <a:pt x="334009" y="261493"/>
                  </a:lnTo>
                  <a:lnTo>
                    <a:pt x="334009" y="260223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885439" y="345948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810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11557"/>
                  </a:lnTo>
                  <a:close/>
                </a:path>
                <a:path w="326389" h="254000">
                  <a:moveTo>
                    <a:pt x="326390" y="11557"/>
                  </a:moveTo>
                  <a:lnTo>
                    <a:pt x="322580" y="11557"/>
                  </a:lnTo>
                  <a:lnTo>
                    <a:pt x="322580" y="12700"/>
                  </a:lnTo>
                  <a:lnTo>
                    <a:pt x="326390" y="12700"/>
                  </a:lnTo>
                  <a:lnTo>
                    <a:pt x="326390" y="11557"/>
                  </a:lnTo>
                  <a:close/>
                </a:path>
                <a:path w="326389" h="254000">
                  <a:moveTo>
                    <a:pt x="3810" y="5207"/>
                  </a:moveTo>
                  <a:lnTo>
                    <a:pt x="0" y="5207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207"/>
                  </a:lnTo>
                  <a:close/>
                </a:path>
                <a:path w="326389" h="254000">
                  <a:moveTo>
                    <a:pt x="326390" y="5207"/>
                  </a:moveTo>
                  <a:lnTo>
                    <a:pt x="322580" y="5207"/>
                  </a:lnTo>
                  <a:lnTo>
                    <a:pt x="322580" y="11429"/>
                  </a:lnTo>
                  <a:lnTo>
                    <a:pt x="326390" y="11429"/>
                  </a:lnTo>
                  <a:lnTo>
                    <a:pt x="326390" y="5207"/>
                  </a:lnTo>
                  <a:close/>
                </a:path>
                <a:path w="326389" h="254000">
                  <a:moveTo>
                    <a:pt x="32639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26390" y="3810"/>
                  </a:lnTo>
                  <a:lnTo>
                    <a:pt x="326390" y="0"/>
                  </a:lnTo>
                  <a:close/>
                </a:path>
                <a:path w="326389" h="254000">
                  <a:moveTo>
                    <a:pt x="326390" y="3810"/>
                  </a:moveTo>
                  <a:lnTo>
                    <a:pt x="322580" y="3810"/>
                  </a:lnTo>
                  <a:lnTo>
                    <a:pt x="322580" y="5079"/>
                  </a:lnTo>
                  <a:lnTo>
                    <a:pt x="326390" y="5079"/>
                  </a:lnTo>
                  <a:lnTo>
                    <a:pt x="326390" y="3810"/>
                  </a:lnTo>
                  <a:close/>
                </a:path>
                <a:path w="326389" h="2540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26389" h="254000">
                  <a:moveTo>
                    <a:pt x="326390" y="12700"/>
                  </a:moveTo>
                  <a:lnTo>
                    <a:pt x="322580" y="12700"/>
                  </a:lnTo>
                  <a:lnTo>
                    <a:pt x="322580" y="19050"/>
                  </a:lnTo>
                  <a:lnTo>
                    <a:pt x="326390" y="19050"/>
                  </a:lnTo>
                  <a:lnTo>
                    <a:pt x="326390" y="12700"/>
                  </a:lnTo>
                  <a:close/>
                </a:path>
                <a:path w="326389" h="254000">
                  <a:moveTo>
                    <a:pt x="3810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9050"/>
                  </a:lnTo>
                  <a:close/>
                </a:path>
                <a:path w="326389" h="254000">
                  <a:moveTo>
                    <a:pt x="326390" y="19050"/>
                  </a:moveTo>
                  <a:lnTo>
                    <a:pt x="322580" y="19050"/>
                  </a:lnTo>
                  <a:lnTo>
                    <a:pt x="322580" y="38100"/>
                  </a:lnTo>
                  <a:lnTo>
                    <a:pt x="326390" y="38100"/>
                  </a:lnTo>
                  <a:lnTo>
                    <a:pt x="326390" y="19050"/>
                  </a:lnTo>
                  <a:close/>
                </a:path>
                <a:path w="326389" h="2540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26389" h="254000">
                  <a:moveTo>
                    <a:pt x="326390" y="38100"/>
                  </a:moveTo>
                  <a:lnTo>
                    <a:pt x="322580" y="38100"/>
                  </a:lnTo>
                  <a:lnTo>
                    <a:pt x="322580" y="44450"/>
                  </a:lnTo>
                  <a:lnTo>
                    <a:pt x="326390" y="44450"/>
                  </a:lnTo>
                  <a:lnTo>
                    <a:pt x="326390" y="38100"/>
                  </a:lnTo>
                  <a:close/>
                </a:path>
                <a:path w="326389" h="254000">
                  <a:moveTo>
                    <a:pt x="3810" y="44450"/>
                  </a:moveTo>
                  <a:lnTo>
                    <a:pt x="0" y="4445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44450"/>
                  </a:lnTo>
                  <a:close/>
                </a:path>
                <a:path w="326389" h="254000">
                  <a:moveTo>
                    <a:pt x="326390" y="44450"/>
                  </a:moveTo>
                  <a:lnTo>
                    <a:pt x="322580" y="44450"/>
                  </a:lnTo>
                  <a:lnTo>
                    <a:pt x="322580" y="88900"/>
                  </a:lnTo>
                  <a:lnTo>
                    <a:pt x="326390" y="88900"/>
                  </a:lnTo>
                  <a:lnTo>
                    <a:pt x="326390" y="44450"/>
                  </a:lnTo>
                  <a:close/>
                </a:path>
                <a:path w="326389" h="254000">
                  <a:moveTo>
                    <a:pt x="3810" y="88900"/>
                  </a:moveTo>
                  <a:lnTo>
                    <a:pt x="0" y="88900"/>
                  </a:lnTo>
                  <a:lnTo>
                    <a:pt x="0" y="161290"/>
                  </a:lnTo>
                  <a:lnTo>
                    <a:pt x="3810" y="161290"/>
                  </a:lnTo>
                  <a:lnTo>
                    <a:pt x="3810" y="88900"/>
                  </a:lnTo>
                  <a:close/>
                </a:path>
                <a:path w="326389" h="254000">
                  <a:moveTo>
                    <a:pt x="326390" y="88900"/>
                  </a:moveTo>
                  <a:lnTo>
                    <a:pt x="322580" y="88900"/>
                  </a:lnTo>
                  <a:lnTo>
                    <a:pt x="322580" y="161290"/>
                  </a:lnTo>
                  <a:lnTo>
                    <a:pt x="326390" y="161290"/>
                  </a:lnTo>
                  <a:lnTo>
                    <a:pt x="326390" y="88900"/>
                  </a:lnTo>
                  <a:close/>
                </a:path>
                <a:path w="326389" h="254000">
                  <a:moveTo>
                    <a:pt x="3810" y="161290"/>
                  </a:moveTo>
                  <a:lnTo>
                    <a:pt x="0" y="16129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161290"/>
                  </a:lnTo>
                  <a:close/>
                </a:path>
                <a:path w="326389" h="254000">
                  <a:moveTo>
                    <a:pt x="326390" y="161290"/>
                  </a:moveTo>
                  <a:lnTo>
                    <a:pt x="322580" y="161290"/>
                  </a:lnTo>
                  <a:lnTo>
                    <a:pt x="322580" y="181610"/>
                  </a:lnTo>
                  <a:lnTo>
                    <a:pt x="326390" y="181610"/>
                  </a:lnTo>
                  <a:lnTo>
                    <a:pt x="326390" y="161290"/>
                  </a:lnTo>
                  <a:close/>
                </a:path>
                <a:path w="326389" h="254000">
                  <a:moveTo>
                    <a:pt x="381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181610"/>
                  </a:lnTo>
                  <a:close/>
                </a:path>
                <a:path w="326389" h="254000">
                  <a:moveTo>
                    <a:pt x="326390" y="181610"/>
                  </a:moveTo>
                  <a:lnTo>
                    <a:pt x="322580" y="181610"/>
                  </a:lnTo>
                  <a:lnTo>
                    <a:pt x="322580" y="187960"/>
                  </a:lnTo>
                  <a:lnTo>
                    <a:pt x="326390" y="187960"/>
                  </a:lnTo>
                  <a:lnTo>
                    <a:pt x="326390" y="181610"/>
                  </a:lnTo>
                  <a:close/>
                </a:path>
                <a:path w="326389" h="254000">
                  <a:moveTo>
                    <a:pt x="3810" y="187960"/>
                  </a:moveTo>
                  <a:lnTo>
                    <a:pt x="0" y="18796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87960"/>
                  </a:lnTo>
                  <a:close/>
                </a:path>
                <a:path w="326389" h="254000">
                  <a:moveTo>
                    <a:pt x="326390" y="187960"/>
                  </a:moveTo>
                  <a:lnTo>
                    <a:pt x="322580" y="187960"/>
                  </a:lnTo>
                  <a:lnTo>
                    <a:pt x="322580" y="200660"/>
                  </a:lnTo>
                  <a:lnTo>
                    <a:pt x="326390" y="200660"/>
                  </a:lnTo>
                  <a:lnTo>
                    <a:pt x="326390" y="187960"/>
                  </a:lnTo>
                  <a:close/>
                </a:path>
                <a:path w="326389" h="254000">
                  <a:moveTo>
                    <a:pt x="381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200660"/>
                  </a:lnTo>
                  <a:close/>
                </a:path>
                <a:path w="326389" h="254000">
                  <a:moveTo>
                    <a:pt x="326390" y="200660"/>
                  </a:moveTo>
                  <a:lnTo>
                    <a:pt x="322580" y="200660"/>
                  </a:lnTo>
                  <a:lnTo>
                    <a:pt x="322580" y="207010"/>
                  </a:lnTo>
                  <a:lnTo>
                    <a:pt x="326390" y="207010"/>
                  </a:lnTo>
                  <a:lnTo>
                    <a:pt x="326390" y="200660"/>
                  </a:lnTo>
                  <a:close/>
                </a:path>
                <a:path w="326389" h="254000">
                  <a:moveTo>
                    <a:pt x="3810" y="207010"/>
                  </a:moveTo>
                  <a:lnTo>
                    <a:pt x="0" y="20701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207010"/>
                  </a:lnTo>
                  <a:close/>
                </a:path>
                <a:path w="326389" h="254000">
                  <a:moveTo>
                    <a:pt x="326390" y="207010"/>
                  </a:moveTo>
                  <a:lnTo>
                    <a:pt x="322580" y="207010"/>
                  </a:lnTo>
                  <a:lnTo>
                    <a:pt x="322580" y="218440"/>
                  </a:lnTo>
                  <a:lnTo>
                    <a:pt x="326390" y="218440"/>
                  </a:lnTo>
                  <a:lnTo>
                    <a:pt x="326390" y="207010"/>
                  </a:lnTo>
                  <a:close/>
                </a:path>
                <a:path w="326389" h="254000">
                  <a:moveTo>
                    <a:pt x="3810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8440"/>
                  </a:lnTo>
                  <a:close/>
                </a:path>
                <a:path w="326389" h="254000">
                  <a:moveTo>
                    <a:pt x="326390" y="218440"/>
                  </a:moveTo>
                  <a:lnTo>
                    <a:pt x="322580" y="218440"/>
                  </a:lnTo>
                  <a:lnTo>
                    <a:pt x="322580" y="226060"/>
                  </a:lnTo>
                  <a:lnTo>
                    <a:pt x="326390" y="226060"/>
                  </a:lnTo>
                  <a:lnTo>
                    <a:pt x="326390" y="218440"/>
                  </a:lnTo>
                  <a:close/>
                </a:path>
                <a:path w="326389" h="254000">
                  <a:moveTo>
                    <a:pt x="381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26060"/>
                  </a:lnTo>
                  <a:close/>
                </a:path>
                <a:path w="326389" h="254000">
                  <a:moveTo>
                    <a:pt x="326390" y="226060"/>
                  </a:moveTo>
                  <a:lnTo>
                    <a:pt x="322580" y="226060"/>
                  </a:lnTo>
                  <a:lnTo>
                    <a:pt x="322580" y="232410"/>
                  </a:lnTo>
                  <a:lnTo>
                    <a:pt x="326390" y="232410"/>
                  </a:lnTo>
                  <a:lnTo>
                    <a:pt x="326390" y="226060"/>
                  </a:lnTo>
                  <a:close/>
                </a:path>
                <a:path w="326389" h="254000">
                  <a:moveTo>
                    <a:pt x="3810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32410"/>
                  </a:lnTo>
                  <a:close/>
                </a:path>
                <a:path w="326389" h="254000">
                  <a:moveTo>
                    <a:pt x="326390" y="232410"/>
                  </a:moveTo>
                  <a:lnTo>
                    <a:pt x="322580" y="232410"/>
                  </a:lnTo>
                  <a:lnTo>
                    <a:pt x="322580" y="237490"/>
                  </a:lnTo>
                  <a:lnTo>
                    <a:pt x="326390" y="237490"/>
                  </a:lnTo>
                  <a:lnTo>
                    <a:pt x="326390" y="232410"/>
                  </a:lnTo>
                  <a:close/>
                </a:path>
                <a:path w="326389" h="254000">
                  <a:moveTo>
                    <a:pt x="3810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7490"/>
                  </a:lnTo>
                  <a:close/>
                </a:path>
                <a:path w="326389" h="254000">
                  <a:moveTo>
                    <a:pt x="326390" y="237490"/>
                  </a:moveTo>
                  <a:lnTo>
                    <a:pt x="322580" y="237490"/>
                  </a:lnTo>
                  <a:lnTo>
                    <a:pt x="322580" y="245110"/>
                  </a:lnTo>
                  <a:lnTo>
                    <a:pt x="326390" y="245110"/>
                  </a:lnTo>
                  <a:lnTo>
                    <a:pt x="326390" y="237490"/>
                  </a:lnTo>
                  <a:close/>
                </a:path>
                <a:path w="326389" h="254000">
                  <a:moveTo>
                    <a:pt x="381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26390" y="251460"/>
                  </a:lnTo>
                  <a:lnTo>
                    <a:pt x="326390" y="250190"/>
                  </a:lnTo>
                  <a:lnTo>
                    <a:pt x="3810" y="250190"/>
                  </a:lnTo>
                  <a:lnTo>
                    <a:pt x="3810" y="245110"/>
                  </a:lnTo>
                  <a:close/>
                </a:path>
                <a:path w="326389" h="254000">
                  <a:moveTo>
                    <a:pt x="326390" y="245110"/>
                  </a:moveTo>
                  <a:lnTo>
                    <a:pt x="322580" y="245110"/>
                  </a:lnTo>
                  <a:lnTo>
                    <a:pt x="322580" y="250190"/>
                  </a:lnTo>
                  <a:lnTo>
                    <a:pt x="326390" y="250190"/>
                  </a:lnTo>
                  <a:lnTo>
                    <a:pt x="326390" y="245110"/>
                  </a:lnTo>
                  <a:close/>
                </a:path>
                <a:path w="326389" h="254000">
                  <a:moveTo>
                    <a:pt x="326390" y="251460"/>
                  </a:moveTo>
                  <a:lnTo>
                    <a:pt x="0" y="251460"/>
                  </a:lnTo>
                  <a:lnTo>
                    <a:pt x="0" y="254000"/>
                  </a:lnTo>
                  <a:lnTo>
                    <a:pt x="326390" y="254000"/>
                  </a:lnTo>
                  <a:lnTo>
                    <a:pt x="326390" y="251460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889249" y="3463290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69" h="246379">
                  <a:moveTo>
                    <a:pt x="3810" y="7747"/>
                  </a:moveTo>
                  <a:lnTo>
                    <a:pt x="0" y="774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7747"/>
                  </a:lnTo>
                  <a:close/>
                </a:path>
                <a:path w="318769" h="246379">
                  <a:moveTo>
                    <a:pt x="318769" y="7747"/>
                  </a:moveTo>
                  <a:lnTo>
                    <a:pt x="314960" y="7747"/>
                  </a:lnTo>
                  <a:lnTo>
                    <a:pt x="314960" y="8889"/>
                  </a:lnTo>
                  <a:lnTo>
                    <a:pt x="318769" y="8889"/>
                  </a:lnTo>
                  <a:lnTo>
                    <a:pt x="318769" y="7747"/>
                  </a:lnTo>
                  <a:close/>
                </a:path>
                <a:path w="318769" h="246379">
                  <a:moveTo>
                    <a:pt x="318769" y="1397"/>
                  </a:moveTo>
                  <a:lnTo>
                    <a:pt x="0" y="1397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18769" y="3810"/>
                  </a:lnTo>
                  <a:lnTo>
                    <a:pt x="318769" y="1397"/>
                  </a:lnTo>
                  <a:close/>
                </a:path>
                <a:path w="318769" h="246379">
                  <a:moveTo>
                    <a:pt x="318769" y="3810"/>
                  </a:moveTo>
                  <a:lnTo>
                    <a:pt x="314960" y="3810"/>
                  </a:lnTo>
                  <a:lnTo>
                    <a:pt x="314960" y="7619"/>
                  </a:lnTo>
                  <a:lnTo>
                    <a:pt x="318769" y="7619"/>
                  </a:lnTo>
                  <a:lnTo>
                    <a:pt x="318769" y="3810"/>
                  </a:lnTo>
                  <a:close/>
                </a:path>
                <a:path w="318769" h="246379">
                  <a:moveTo>
                    <a:pt x="3187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8769" y="1269"/>
                  </a:lnTo>
                  <a:lnTo>
                    <a:pt x="318769" y="0"/>
                  </a:lnTo>
                  <a:close/>
                </a:path>
                <a:path w="318769" h="246379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18769" h="246379">
                  <a:moveTo>
                    <a:pt x="318769" y="8890"/>
                  </a:moveTo>
                  <a:lnTo>
                    <a:pt x="314960" y="8890"/>
                  </a:lnTo>
                  <a:lnTo>
                    <a:pt x="314960" y="15239"/>
                  </a:lnTo>
                  <a:lnTo>
                    <a:pt x="318769" y="15239"/>
                  </a:lnTo>
                  <a:lnTo>
                    <a:pt x="318769" y="8890"/>
                  </a:lnTo>
                  <a:close/>
                </a:path>
                <a:path w="318769" h="246379">
                  <a:moveTo>
                    <a:pt x="3810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15240"/>
                  </a:lnTo>
                  <a:close/>
                </a:path>
                <a:path w="318769" h="246379">
                  <a:moveTo>
                    <a:pt x="318769" y="15240"/>
                  </a:moveTo>
                  <a:lnTo>
                    <a:pt x="314960" y="15240"/>
                  </a:lnTo>
                  <a:lnTo>
                    <a:pt x="314960" y="34289"/>
                  </a:lnTo>
                  <a:lnTo>
                    <a:pt x="318769" y="34289"/>
                  </a:lnTo>
                  <a:lnTo>
                    <a:pt x="318769" y="15240"/>
                  </a:lnTo>
                  <a:close/>
                </a:path>
                <a:path w="318769" h="246379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18769" h="246379">
                  <a:moveTo>
                    <a:pt x="318769" y="34290"/>
                  </a:moveTo>
                  <a:lnTo>
                    <a:pt x="314960" y="34290"/>
                  </a:lnTo>
                  <a:lnTo>
                    <a:pt x="314960" y="40639"/>
                  </a:lnTo>
                  <a:lnTo>
                    <a:pt x="318769" y="40639"/>
                  </a:lnTo>
                  <a:lnTo>
                    <a:pt x="318769" y="34290"/>
                  </a:lnTo>
                  <a:close/>
                </a:path>
                <a:path w="318769" h="246379">
                  <a:moveTo>
                    <a:pt x="3810" y="40640"/>
                  </a:moveTo>
                  <a:lnTo>
                    <a:pt x="0" y="4064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40640"/>
                  </a:lnTo>
                  <a:close/>
                </a:path>
                <a:path w="318769" h="246379">
                  <a:moveTo>
                    <a:pt x="318769" y="40640"/>
                  </a:moveTo>
                  <a:lnTo>
                    <a:pt x="314960" y="40640"/>
                  </a:lnTo>
                  <a:lnTo>
                    <a:pt x="314960" y="85089"/>
                  </a:lnTo>
                  <a:lnTo>
                    <a:pt x="318769" y="85089"/>
                  </a:lnTo>
                  <a:lnTo>
                    <a:pt x="318769" y="40640"/>
                  </a:lnTo>
                  <a:close/>
                </a:path>
                <a:path w="318769" h="246379">
                  <a:moveTo>
                    <a:pt x="3810" y="85090"/>
                  </a:moveTo>
                  <a:lnTo>
                    <a:pt x="0" y="85090"/>
                  </a:lnTo>
                  <a:lnTo>
                    <a:pt x="0" y="157480"/>
                  </a:lnTo>
                  <a:lnTo>
                    <a:pt x="3810" y="157480"/>
                  </a:lnTo>
                  <a:lnTo>
                    <a:pt x="3810" y="85090"/>
                  </a:lnTo>
                  <a:close/>
                </a:path>
                <a:path w="318769" h="246379">
                  <a:moveTo>
                    <a:pt x="318769" y="85090"/>
                  </a:moveTo>
                  <a:lnTo>
                    <a:pt x="314960" y="85090"/>
                  </a:lnTo>
                  <a:lnTo>
                    <a:pt x="314960" y="157480"/>
                  </a:lnTo>
                  <a:lnTo>
                    <a:pt x="318769" y="157480"/>
                  </a:lnTo>
                  <a:lnTo>
                    <a:pt x="318769" y="85090"/>
                  </a:lnTo>
                  <a:close/>
                </a:path>
                <a:path w="318769" h="246379">
                  <a:moveTo>
                    <a:pt x="3810" y="157480"/>
                  </a:moveTo>
                  <a:lnTo>
                    <a:pt x="0" y="15748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57480"/>
                  </a:lnTo>
                  <a:close/>
                </a:path>
                <a:path w="318769" h="246379">
                  <a:moveTo>
                    <a:pt x="318769" y="157480"/>
                  </a:moveTo>
                  <a:lnTo>
                    <a:pt x="314960" y="157480"/>
                  </a:lnTo>
                  <a:lnTo>
                    <a:pt x="314960" y="177800"/>
                  </a:lnTo>
                  <a:lnTo>
                    <a:pt x="318769" y="177800"/>
                  </a:lnTo>
                  <a:lnTo>
                    <a:pt x="318769" y="157480"/>
                  </a:lnTo>
                  <a:close/>
                </a:path>
                <a:path w="318769" h="246379">
                  <a:moveTo>
                    <a:pt x="3810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77800"/>
                  </a:lnTo>
                  <a:close/>
                </a:path>
                <a:path w="318769" h="246379">
                  <a:moveTo>
                    <a:pt x="318769" y="177800"/>
                  </a:moveTo>
                  <a:lnTo>
                    <a:pt x="314960" y="177800"/>
                  </a:lnTo>
                  <a:lnTo>
                    <a:pt x="314960" y="184150"/>
                  </a:lnTo>
                  <a:lnTo>
                    <a:pt x="318769" y="184150"/>
                  </a:lnTo>
                  <a:lnTo>
                    <a:pt x="318769" y="177800"/>
                  </a:lnTo>
                  <a:close/>
                </a:path>
                <a:path w="318769" h="246379">
                  <a:moveTo>
                    <a:pt x="3810" y="184150"/>
                  </a:moveTo>
                  <a:lnTo>
                    <a:pt x="0" y="18415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84150"/>
                  </a:lnTo>
                  <a:close/>
                </a:path>
                <a:path w="318769" h="246379">
                  <a:moveTo>
                    <a:pt x="318769" y="184150"/>
                  </a:moveTo>
                  <a:lnTo>
                    <a:pt x="314960" y="184150"/>
                  </a:lnTo>
                  <a:lnTo>
                    <a:pt x="314960" y="196850"/>
                  </a:lnTo>
                  <a:lnTo>
                    <a:pt x="318769" y="196850"/>
                  </a:lnTo>
                  <a:lnTo>
                    <a:pt x="318769" y="184150"/>
                  </a:lnTo>
                  <a:close/>
                </a:path>
                <a:path w="318769" h="246379">
                  <a:moveTo>
                    <a:pt x="381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6850"/>
                  </a:lnTo>
                  <a:close/>
                </a:path>
                <a:path w="318769" h="246379">
                  <a:moveTo>
                    <a:pt x="318769" y="196850"/>
                  </a:moveTo>
                  <a:lnTo>
                    <a:pt x="314960" y="196850"/>
                  </a:lnTo>
                  <a:lnTo>
                    <a:pt x="314960" y="203200"/>
                  </a:lnTo>
                  <a:lnTo>
                    <a:pt x="318769" y="203200"/>
                  </a:lnTo>
                  <a:lnTo>
                    <a:pt x="318769" y="196850"/>
                  </a:lnTo>
                  <a:close/>
                </a:path>
                <a:path w="318769" h="246379">
                  <a:moveTo>
                    <a:pt x="3810" y="203200"/>
                  </a:moveTo>
                  <a:lnTo>
                    <a:pt x="0" y="20320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203200"/>
                  </a:lnTo>
                  <a:close/>
                </a:path>
                <a:path w="318769" h="246379">
                  <a:moveTo>
                    <a:pt x="318769" y="203200"/>
                  </a:moveTo>
                  <a:lnTo>
                    <a:pt x="314960" y="203200"/>
                  </a:lnTo>
                  <a:lnTo>
                    <a:pt x="314960" y="214630"/>
                  </a:lnTo>
                  <a:lnTo>
                    <a:pt x="318769" y="214630"/>
                  </a:lnTo>
                  <a:lnTo>
                    <a:pt x="318769" y="203200"/>
                  </a:lnTo>
                  <a:close/>
                </a:path>
                <a:path w="318769" h="246379">
                  <a:moveTo>
                    <a:pt x="3810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4630"/>
                  </a:lnTo>
                  <a:close/>
                </a:path>
                <a:path w="318769" h="246379">
                  <a:moveTo>
                    <a:pt x="318769" y="214630"/>
                  </a:moveTo>
                  <a:lnTo>
                    <a:pt x="314960" y="214630"/>
                  </a:lnTo>
                  <a:lnTo>
                    <a:pt x="314960" y="222250"/>
                  </a:lnTo>
                  <a:lnTo>
                    <a:pt x="318769" y="222250"/>
                  </a:lnTo>
                  <a:lnTo>
                    <a:pt x="318769" y="214630"/>
                  </a:lnTo>
                  <a:close/>
                </a:path>
                <a:path w="318769" h="246379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18769" h="246379">
                  <a:moveTo>
                    <a:pt x="318769" y="222250"/>
                  </a:moveTo>
                  <a:lnTo>
                    <a:pt x="314960" y="222250"/>
                  </a:lnTo>
                  <a:lnTo>
                    <a:pt x="314960" y="228600"/>
                  </a:lnTo>
                  <a:lnTo>
                    <a:pt x="318769" y="228600"/>
                  </a:lnTo>
                  <a:lnTo>
                    <a:pt x="318769" y="222250"/>
                  </a:lnTo>
                  <a:close/>
                </a:path>
                <a:path w="318769" h="246379">
                  <a:moveTo>
                    <a:pt x="381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28600"/>
                  </a:lnTo>
                  <a:close/>
                </a:path>
                <a:path w="318769" h="246379">
                  <a:moveTo>
                    <a:pt x="318769" y="228600"/>
                  </a:moveTo>
                  <a:lnTo>
                    <a:pt x="314960" y="228600"/>
                  </a:lnTo>
                  <a:lnTo>
                    <a:pt x="314960" y="233680"/>
                  </a:lnTo>
                  <a:lnTo>
                    <a:pt x="318769" y="233680"/>
                  </a:lnTo>
                  <a:lnTo>
                    <a:pt x="318769" y="228600"/>
                  </a:lnTo>
                  <a:close/>
                </a:path>
                <a:path w="318769" h="246379">
                  <a:moveTo>
                    <a:pt x="3810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3680"/>
                  </a:lnTo>
                  <a:close/>
                </a:path>
                <a:path w="318769" h="246379">
                  <a:moveTo>
                    <a:pt x="318769" y="233680"/>
                  </a:moveTo>
                  <a:lnTo>
                    <a:pt x="314960" y="233680"/>
                  </a:lnTo>
                  <a:lnTo>
                    <a:pt x="314960" y="241300"/>
                  </a:lnTo>
                  <a:lnTo>
                    <a:pt x="318769" y="241300"/>
                  </a:lnTo>
                  <a:lnTo>
                    <a:pt x="318769" y="233680"/>
                  </a:lnTo>
                  <a:close/>
                </a:path>
                <a:path w="318769" h="246379">
                  <a:moveTo>
                    <a:pt x="381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318769" y="246380"/>
                  </a:lnTo>
                  <a:lnTo>
                    <a:pt x="318769" y="243840"/>
                  </a:lnTo>
                  <a:lnTo>
                    <a:pt x="3810" y="243840"/>
                  </a:lnTo>
                  <a:lnTo>
                    <a:pt x="3810" y="241300"/>
                  </a:lnTo>
                  <a:close/>
                </a:path>
                <a:path w="318769" h="246379">
                  <a:moveTo>
                    <a:pt x="318769" y="241300"/>
                  </a:moveTo>
                  <a:lnTo>
                    <a:pt x="314960" y="241300"/>
                  </a:lnTo>
                  <a:lnTo>
                    <a:pt x="314960" y="243840"/>
                  </a:lnTo>
                  <a:lnTo>
                    <a:pt x="318769" y="243840"/>
                  </a:lnTo>
                  <a:lnTo>
                    <a:pt x="318769" y="241300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893059" y="3467100"/>
              <a:ext cx="311150" cy="240029"/>
            </a:xfrm>
            <a:custGeom>
              <a:avLst/>
              <a:gdLst/>
              <a:ahLst/>
              <a:cxnLst/>
              <a:rect l="l" t="t" r="r" b="b"/>
              <a:pathLst>
                <a:path w="311150" h="240029">
                  <a:moveTo>
                    <a:pt x="2539" y="3937"/>
                  </a:moveTo>
                  <a:lnTo>
                    <a:pt x="0" y="3937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937"/>
                  </a:lnTo>
                  <a:close/>
                </a:path>
                <a:path w="311150" h="240029">
                  <a:moveTo>
                    <a:pt x="311150" y="3937"/>
                  </a:moveTo>
                  <a:lnTo>
                    <a:pt x="308609" y="3937"/>
                  </a:lnTo>
                  <a:lnTo>
                    <a:pt x="308609" y="5079"/>
                  </a:lnTo>
                  <a:lnTo>
                    <a:pt x="311150" y="5079"/>
                  </a:lnTo>
                  <a:lnTo>
                    <a:pt x="311150" y="3937"/>
                  </a:lnTo>
                  <a:close/>
                </a:path>
                <a:path w="311150" h="240029">
                  <a:moveTo>
                    <a:pt x="31115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11150" y="3809"/>
                  </a:lnTo>
                  <a:lnTo>
                    <a:pt x="311150" y="0"/>
                  </a:lnTo>
                  <a:close/>
                </a:path>
                <a:path w="311150" h="240029">
                  <a:moveTo>
                    <a:pt x="253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5080"/>
                  </a:lnTo>
                  <a:close/>
                </a:path>
                <a:path w="311150" h="240029">
                  <a:moveTo>
                    <a:pt x="311150" y="5080"/>
                  </a:moveTo>
                  <a:lnTo>
                    <a:pt x="308609" y="5080"/>
                  </a:lnTo>
                  <a:lnTo>
                    <a:pt x="308609" y="11429"/>
                  </a:lnTo>
                  <a:lnTo>
                    <a:pt x="311150" y="11429"/>
                  </a:lnTo>
                  <a:lnTo>
                    <a:pt x="311150" y="5080"/>
                  </a:lnTo>
                  <a:close/>
                </a:path>
                <a:path w="311150" h="240029">
                  <a:moveTo>
                    <a:pt x="2539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2539" y="30479"/>
                  </a:lnTo>
                  <a:lnTo>
                    <a:pt x="2539" y="11430"/>
                  </a:lnTo>
                  <a:close/>
                </a:path>
                <a:path w="311150" h="240029">
                  <a:moveTo>
                    <a:pt x="311150" y="11430"/>
                  </a:moveTo>
                  <a:lnTo>
                    <a:pt x="308609" y="11430"/>
                  </a:lnTo>
                  <a:lnTo>
                    <a:pt x="308609" y="30479"/>
                  </a:lnTo>
                  <a:lnTo>
                    <a:pt x="311150" y="30479"/>
                  </a:lnTo>
                  <a:lnTo>
                    <a:pt x="311150" y="11430"/>
                  </a:lnTo>
                  <a:close/>
                </a:path>
                <a:path w="311150" h="240029">
                  <a:moveTo>
                    <a:pt x="253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539" y="36829"/>
                  </a:lnTo>
                  <a:lnTo>
                    <a:pt x="2539" y="30480"/>
                  </a:lnTo>
                  <a:close/>
                </a:path>
                <a:path w="311150" h="240029">
                  <a:moveTo>
                    <a:pt x="311150" y="30480"/>
                  </a:moveTo>
                  <a:lnTo>
                    <a:pt x="308609" y="30480"/>
                  </a:lnTo>
                  <a:lnTo>
                    <a:pt x="308609" y="36829"/>
                  </a:lnTo>
                  <a:lnTo>
                    <a:pt x="311150" y="36829"/>
                  </a:lnTo>
                  <a:lnTo>
                    <a:pt x="311150" y="30480"/>
                  </a:lnTo>
                  <a:close/>
                </a:path>
                <a:path w="311150" h="240029">
                  <a:moveTo>
                    <a:pt x="2539" y="36830"/>
                  </a:moveTo>
                  <a:lnTo>
                    <a:pt x="0" y="36830"/>
                  </a:lnTo>
                  <a:lnTo>
                    <a:pt x="0" y="81279"/>
                  </a:lnTo>
                  <a:lnTo>
                    <a:pt x="2539" y="81279"/>
                  </a:lnTo>
                  <a:lnTo>
                    <a:pt x="2539" y="36830"/>
                  </a:lnTo>
                  <a:close/>
                </a:path>
                <a:path w="311150" h="240029">
                  <a:moveTo>
                    <a:pt x="311150" y="36830"/>
                  </a:moveTo>
                  <a:lnTo>
                    <a:pt x="308609" y="36830"/>
                  </a:lnTo>
                  <a:lnTo>
                    <a:pt x="308609" y="81279"/>
                  </a:lnTo>
                  <a:lnTo>
                    <a:pt x="311150" y="81279"/>
                  </a:lnTo>
                  <a:lnTo>
                    <a:pt x="311150" y="36830"/>
                  </a:lnTo>
                  <a:close/>
                </a:path>
                <a:path w="311150" h="240029">
                  <a:moveTo>
                    <a:pt x="2539" y="81280"/>
                  </a:moveTo>
                  <a:lnTo>
                    <a:pt x="0" y="81280"/>
                  </a:lnTo>
                  <a:lnTo>
                    <a:pt x="0" y="153669"/>
                  </a:lnTo>
                  <a:lnTo>
                    <a:pt x="2539" y="153669"/>
                  </a:lnTo>
                  <a:lnTo>
                    <a:pt x="2539" y="81280"/>
                  </a:lnTo>
                  <a:close/>
                </a:path>
                <a:path w="311150" h="240029">
                  <a:moveTo>
                    <a:pt x="311150" y="81280"/>
                  </a:moveTo>
                  <a:lnTo>
                    <a:pt x="308609" y="81280"/>
                  </a:lnTo>
                  <a:lnTo>
                    <a:pt x="308609" y="153669"/>
                  </a:lnTo>
                  <a:lnTo>
                    <a:pt x="311150" y="153669"/>
                  </a:lnTo>
                  <a:lnTo>
                    <a:pt x="311150" y="81280"/>
                  </a:lnTo>
                  <a:close/>
                </a:path>
                <a:path w="311150" h="240029">
                  <a:moveTo>
                    <a:pt x="2539" y="153670"/>
                  </a:moveTo>
                  <a:lnTo>
                    <a:pt x="0" y="153670"/>
                  </a:lnTo>
                  <a:lnTo>
                    <a:pt x="0" y="173989"/>
                  </a:lnTo>
                  <a:lnTo>
                    <a:pt x="2539" y="173989"/>
                  </a:lnTo>
                  <a:lnTo>
                    <a:pt x="2539" y="153670"/>
                  </a:lnTo>
                  <a:close/>
                </a:path>
                <a:path w="311150" h="240029">
                  <a:moveTo>
                    <a:pt x="311150" y="153670"/>
                  </a:moveTo>
                  <a:lnTo>
                    <a:pt x="308609" y="153670"/>
                  </a:lnTo>
                  <a:lnTo>
                    <a:pt x="308609" y="173989"/>
                  </a:lnTo>
                  <a:lnTo>
                    <a:pt x="311150" y="173989"/>
                  </a:lnTo>
                  <a:lnTo>
                    <a:pt x="311150" y="153670"/>
                  </a:lnTo>
                  <a:close/>
                </a:path>
                <a:path w="311150" h="240029">
                  <a:moveTo>
                    <a:pt x="253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539" y="180339"/>
                  </a:lnTo>
                  <a:lnTo>
                    <a:pt x="2539" y="173990"/>
                  </a:lnTo>
                  <a:close/>
                </a:path>
                <a:path w="311150" h="240029">
                  <a:moveTo>
                    <a:pt x="311150" y="173990"/>
                  </a:moveTo>
                  <a:lnTo>
                    <a:pt x="308609" y="173990"/>
                  </a:lnTo>
                  <a:lnTo>
                    <a:pt x="308609" y="180339"/>
                  </a:lnTo>
                  <a:lnTo>
                    <a:pt x="311150" y="180339"/>
                  </a:lnTo>
                  <a:lnTo>
                    <a:pt x="311150" y="173990"/>
                  </a:lnTo>
                  <a:close/>
                </a:path>
                <a:path w="311150" h="240029">
                  <a:moveTo>
                    <a:pt x="2539" y="180340"/>
                  </a:moveTo>
                  <a:lnTo>
                    <a:pt x="0" y="180340"/>
                  </a:lnTo>
                  <a:lnTo>
                    <a:pt x="0" y="193039"/>
                  </a:lnTo>
                  <a:lnTo>
                    <a:pt x="2539" y="193039"/>
                  </a:lnTo>
                  <a:lnTo>
                    <a:pt x="2539" y="180340"/>
                  </a:lnTo>
                  <a:close/>
                </a:path>
                <a:path w="311150" h="240029">
                  <a:moveTo>
                    <a:pt x="311150" y="180340"/>
                  </a:moveTo>
                  <a:lnTo>
                    <a:pt x="308609" y="180340"/>
                  </a:lnTo>
                  <a:lnTo>
                    <a:pt x="308609" y="193039"/>
                  </a:lnTo>
                  <a:lnTo>
                    <a:pt x="311150" y="193039"/>
                  </a:lnTo>
                  <a:lnTo>
                    <a:pt x="311150" y="180340"/>
                  </a:lnTo>
                  <a:close/>
                </a:path>
                <a:path w="311150" h="240029">
                  <a:moveTo>
                    <a:pt x="253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539" y="199389"/>
                  </a:lnTo>
                  <a:lnTo>
                    <a:pt x="2539" y="193040"/>
                  </a:lnTo>
                  <a:close/>
                </a:path>
                <a:path w="311150" h="240029">
                  <a:moveTo>
                    <a:pt x="311150" y="193040"/>
                  </a:moveTo>
                  <a:lnTo>
                    <a:pt x="308609" y="193040"/>
                  </a:lnTo>
                  <a:lnTo>
                    <a:pt x="308609" y="199389"/>
                  </a:lnTo>
                  <a:lnTo>
                    <a:pt x="311150" y="199389"/>
                  </a:lnTo>
                  <a:lnTo>
                    <a:pt x="311150" y="193040"/>
                  </a:lnTo>
                  <a:close/>
                </a:path>
                <a:path w="311150" h="240029">
                  <a:moveTo>
                    <a:pt x="2539" y="199390"/>
                  </a:moveTo>
                  <a:lnTo>
                    <a:pt x="0" y="199390"/>
                  </a:lnTo>
                  <a:lnTo>
                    <a:pt x="0" y="210819"/>
                  </a:lnTo>
                  <a:lnTo>
                    <a:pt x="2539" y="210819"/>
                  </a:lnTo>
                  <a:lnTo>
                    <a:pt x="2539" y="199390"/>
                  </a:lnTo>
                  <a:close/>
                </a:path>
                <a:path w="311150" h="240029">
                  <a:moveTo>
                    <a:pt x="311150" y="199390"/>
                  </a:moveTo>
                  <a:lnTo>
                    <a:pt x="308609" y="199390"/>
                  </a:lnTo>
                  <a:lnTo>
                    <a:pt x="308609" y="210819"/>
                  </a:lnTo>
                  <a:lnTo>
                    <a:pt x="311150" y="210819"/>
                  </a:lnTo>
                  <a:lnTo>
                    <a:pt x="311150" y="199390"/>
                  </a:lnTo>
                  <a:close/>
                </a:path>
                <a:path w="311150" h="240029">
                  <a:moveTo>
                    <a:pt x="2539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2539" y="218439"/>
                  </a:lnTo>
                  <a:lnTo>
                    <a:pt x="2539" y="210820"/>
                  </a:lnTo>
                  <a:close/>
                </a:path>
                <a:path w="311150" h="240029">
                  <a:moveTo>
                    <a:pt x="311150" y="210820"/>
                  </a:moveTo>
                  <a:lnTo>
                    <a:pt x="308609" y="210820"/>
                  </a:lnTo>
                  <a:lnTo>
                    <a:pt x="308609" y="218439"/>
                  </a:lnTo>
                  <a:lnTo>
                    <a:pt x="311150" y="218439"/>
                  </a:lnTo>
                  <a:lnTo>
                    <a:pt x="311150" y="210820"/>
                  </a:lnTo>
                  <a:close/>
                </a:path>
                <a:path w="311150" h="240029">
                  <a:moveTo>
                    <a:pt x="253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39" y="224789"/>
                  </a:lnTo>
                  <a:lnTo>
                    <a:pt x="2539" y="218440"/>
                  </a:lnTo>
                  <a:close/>
                </a:path>
                <a:path w="311150" h="240029">
                  <a:moveTo>
                    <a:pt x="311150" y="218440"/>
                  </a:moveTo>
                  <a:lnTo>
                    <a:pt x="308609" y="218440"/>
                  </a:lnTo>
                  <a:lnTo>
                    <a:pt x="308609" y="224789"/>
                  </a:lnTo>
                  <a:lnTo>
                    <a:pt x="311150" y="224789"/>
                  </a:lnTo>
                  <a:lnTo>
                    <a:pt x="311150" y="218440"/>
                  </a:lnTo>
                  <a:close/>
                </a:path>
                <a:path w="311150" h="240029">
                  <a:moveTo>
                    <a:pt x="2539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2539" y="229869"/>
                  </a:lnTo>
                  <a:lnTo>
                    <a:pt x="2539" y="224790"/>
                  </a:lnTo>
                  <a:close/>
                </a:path>
                <a:path w="311150" h="240029">
                  <a:moveTo>
                    <a:pt x="311150" y="224790"/>
                  </a:moveTo>
                  <a:lnTo>
                    <a:pt x="308609" y="224790"/>
                  </a:lnTo>
                  <a:lnTo>
                    <a:pt x="308609" y="229869"/>
                  </a:lnTo>
                  <a:lnTo>
                    <a:pt x="311150" y="229869"/>
                  </a:lnTo>
                  <a:lnTo>
                    <a:pt x="311150" y="224790"/>
                  </a:lnTo>
                  <a:close/>
                </a:path>
                <a:path w="311150" h="240029">
                  <a:moveTo>
                    <a:pt x="253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11150" y="237489"/>
                  </a:lnTo>
                  <a:lnTo>
                    <a:pt x="311150" y="236219"/>
                  </a:lnTo>
                  <a:lnTo>
                    <a:pt x="2539" y="236219"/>
                  </a:lnTo>
                  <a:lnTo>
                    <a:pt x="2539" y="229870"/>
                  </a:lnTo>
                  <a:close/>
                </a:path>
                <a:path w="311150" h="240029">
                  <a:moveTo>
                    <a:pt x="311150" y="229870"/>
                  </a:moveTo>
                  <a:lnTo>
                    <a:pt x="308609" y="229870"/>
                  </a:lnTo>
                  <a:lnTo>
                    <a:pt x="308609" y="236219"/>
                  </a:lnTo>
                  <a:lnTo>
                    <a:pt x="311150" y="236219"/>
                  </a:lnTo>
                  <a:lnTo>
                    <a:pt x="311150" y="229870"/>
                  </a:lnTo>
                  <a:close/>
                </a:path>
                <a:path w="311150" h="240029">
                  <a:moveTo>
                    <a:pt x="31115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311150" y="240030"/>
                  </a:lnTo>
                  <a:lnTo>
                    <a:pt x="311150" y="237490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895599" y="3471037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10">
                  <a:moveTo>
                    <a:pt x="306069" y="0"/>
                  </a:moveTo>
                  <a:lnTo>
                    <a:pt x="0" y="0"/>
                  </a:lnTo>
                  <a:lnTo>
                    <a:pt x="0" y="1142"/>
                  </a:lnTo>
                  <a:lnTo>
                    <a:pt x="306069" y="1142"/>
                  </a:lnTo>
                  <a:lnTo>
                    <a:pt x="306069" y="0"/>
                  </a:lnTo>
                  <a:close/>
                </a:path>
                <a:path w="306069" h="232410">
                  <a:moveTo>
                    <a:pt x="306069" y="1143"/>
                  </a:moveTo>
                  <a:lnTo>
                    <a:pt x="0" y="1143"/>
                  </a:lnTo>
                  <a:lnTo>
                    <a:pt x="0" y="7492"/>
                  </a:lnTo>
                  <a:lnTo>
                    <a:pt x="3810" y="7492"/>
                  </a:lnTo>
                  <a:lnTo>
                    <a:pt x="3810" y="3683"/>
                  </a:lnTo>
                  <a:lnTo>
                    <a:pt x="306069" y="3683"/>
                  </a:lnTo>
                  <a:lnTo>
                    <a:pt x="306069" y="1143"/>
                  </a:lnTo>
                  <a:close/>
                </a:path>
                <a:path w="306069" h="232410">
                  <a:moveTo>
                    <a:pt x="306069" y="3683"/>
                  </a:moveTo>
                  <a:lnTo>
                    <a:pt x="302260" y="3683"/>
                  </a:lnTo>
                  <a:lnTo>
                    <a:pt x="302260" y="7492"/>
                  </a:lnTo>
                  <a:lnTo>
                    <a:pt x="306069" y="7492"/>
                  </a:lnTo>
                  <a:lnTo>
                    <a:pt x="306069" y="3683"/>
                  </a:lnTo>
                  <a:close/>
                </a:path>
                <a:path w="306069" h="232410">
                  <a:moveTo>
                    <a:pt x="3810" y="7493"/>
                  </a:moveTo>
                  <a:lnTo>
                    <a:pt x="0" y="7493"/>
                  </a:lnTo>
                  <a:lnTo>
                    <a:pt x="0" y="26542"/>
                  </a:lnTo>
                  <a:lnTo>
                    <a:pt x="3810" y="26542"/>
                  </a:lnTo>
                  <a:lnTo>
                    <a:pt x="3810" y="7493"/>
                  </a:lnTo>
                  <a:close/>
                </a:path>
                <a:path w="306069" h="232410">
                  <a:moveTo>
                    <a:pt x="306069" y="7493"/>
                  </a:moveTo>
                  <a:lnTo>
                    <a:pt x="302260" y="7493"/>
                  </a:lnTo>
                  <a:lnTo>
                    <a:pt x="302260" y="26542"/>
                  </a:lnTo>
                  <a:lnTo>
                    <a:pt x="306069" y="26542"/>
                  </a:lnTo>
                  <a:lnTo>
                    <a:pt x="306069" y="7493"/>
                  </a:lnTo>
                  <a:close/>
                </a:path>
                <a:path w="306069" h="232410">
                  <a:moveTo>
                    <a:pt x="3810" y="26543"/>
                  </a:moveTo>
                  <a:lnTo>
                    <a:pt x="0" y="26543"/>
                  </a:lnTo>
                  <a:lnTo>
                    <a:pt x="0" y="32892"/>
                  </a:lnTo>
                  <a:lnTo>
                    <a:pt x="3810" y="32892"/>
                  </a:lnTo>
                  <a:lnTo>
                    <a:pt x="3810" y="26543"/>
                  </a:lnTo>
                  <a:close/>
                </a:path>
                <a:path w="306069" h="232410">
                  <a:moveTo>
                    <a:pt x="306069" y="26543"/>
                  </a:moveTo>
                  <a:lnTo>
                    <a:pt x="302260" y="26543"/>
                  </a:lnTo>
                  <a:lnTo>
                    <a:pt x="302260" y="32892"/>
                  </a:lnTo>
                  <a:lnTo>
                    <a:pt x="306069" y="32892"/>
                  </a:lnTo>
                  <a:lnTo>
                    <a:pt x="306069" y="26543"/>
                  </a:lnTo>
                  <a:close/>
                </a:path>
                <a:path w="306069" h="232410">
                  <a:moveTo>
                    <a:pt x="3810" y="32893"/>
                  </a:moveTo>
                  <a:lnTo>
                    <a:pt x="0" y="32893"/>
                  </a:lnTo>
                  <a:lnTo>
                    <a:pt x="0" y="77342"/>
                  </a:lnTo>
                  <a:lnTo>
                    <a:pt x="3810" y="77342"/>
                  </a:lnTo>
                  <a:lnTo>
                    <a:pt x="3810" y="32893"/>
                  </a:lnTo>
                  <a:close/>
                </a:path>
                <a:path w="306069" h="232410">
                  <a:moveTo>
                    <a:pt x="306069" y="32893"/>
                  </a:moveTo>
                  <a:lnTo>
                    <a:pt x="302260" y="32893"/>
                  </a:lnTo>
                  <a:lnTo>
                    <a:pt x="302260" y="77342"/>
                  </a:lnTo>
                  <a:lnTo>
                    <a:pt x="306069" y="77342"/>
                  </a:lnTo>
                  <a:lnTo>
                    <a:pt x="306069" y="32893"/>
                  </a:lnTo>
                  <a:close/>
                </a:path>
                <a:path w="306069" h="232410">
                  <a:moveTo>
                    <a:pt x="3810" y="77343"/>
                  </a:moveTo>
                  <a:lnTo>
                    <a:pt x="0" y="77343"/>
                  </a:lnTo>
                  <a:lnTo>
                    <a:pt x="0" y="149732"/>
                  </a:lnTo>
                  <a:lnTo>
                    <a:pt x="3810" y="149732"/>
                  </a:lnTo>
                  <a:lnTo>
                    <a:pt x="3810" y="77343"/>
                  </a:lnTo>
                  <a:close/>
                </a:path>
                <a:path w="306069" h="232410">
                  <a:moveTo>
                    <a:pt x="306069" y="77343"/>
                  </a:moveTo>
                  <a:lnTo>
                    <a:pt x="302260" y="77343"/>
                  </a:lnTo>
                  <a:lnTo>
                    <a:pt x="302260" y="149732"/>
                  </a:lnTo>
                  <a:lnTo>
                    <a:pt x="306069" y="149732"/>
                  </a:lnTo>
                  <a:lnTo>
                    <a:pt x="306069" y="77343"/>
                  </a:lnTo>
                  <a:close/>
                </a:path>
                <a:path w="306069" h="232410">
                  <a:moveTo>
                    <a:pt x="3810" y="149733"/>
                  </a:moveTo>
                  <a:lnTo>
                    <a:pt x="0" y="149733"/>
                  </a:lnTo>
                  <a:lnTo>
                    <a:pt x="0" y="170052"/>
                  </a:lnTo>
                  <a:lnTo>
                    <a:pt x="3810" y="170052"/>
                  </a:lnTo>
                  <a:lnTo>
                    <a:pt x="3810" y="149733"/>
                  </a:lnTo>
                  <a:close/>
                </a:path>
                <a:path w="306069" h="232410">
                  <a:moveTo>
                    <a:pt x="306069" y="149733"/>
                  </a:moveTo>
                  <a:lnTo>
                    <a:pt x="302260" y="149733"/>
                  </a:lnTo>
                  <a:lnTo>
                    <a:pt x="302260" y="170052"/>
                  </a:lnTo>
                  <a:lnTo>
                    <a:pt x="306069" y="170052"/>
                  </a:lnTo>
                  <a:lnTo>
                    <a:pt x="306069" y="149733"/>
                  </a:lnTo>
                  <a:close/>
                </a:path>
                <a:path w="306069" h="232410">
                  <a:moveTo>
                    <a:pt x="3810" y="170053"/>
                  </a:moveTo>
                  <a:lnTo>
                    <a:pt x="0" y="170053"/>
                  </a:lnTo>
                  <a:lnTo>
                    <a:pt x="0" y="176402"/>
                  </a:lnTo>
                  <a:lnTo>
                    <a:pt x="3810" y="176402"/>
                  </a:lnTo>
                  <a:lnTo>
                    <a:pt x="3810" y="170053"/>
                  </a:lnTo>
                  <a:close/>
                </a:path>
                <a:path w="306069" h="232410">
                  <a:moveTo>
                    <a:pt x="306069" y="170053"/>
                  </a:moveTo>
                  <a:lnTo>
                    <a:pt x="302260" y="170053"/>
                  </a:lnTo>
                  <a:lnTo>
                    <a:pt x="302260" y="176402"/>
                  </a:lnTo>
                  <a:lnTo>
                    <a:pt x="306069" y="176402"/>
                  </a:lnTo>
                  <a:lnTo>
                    <a:pt x="306069" y="170053"/>
                  </a:lnTo>
                  <a:close/>
                </a:path>
                <a:path w="306069" h="232410">
                  <a:moveTo>
                    <a:pt x="3810" y="176403"/>
                  </a:moveTo>
                  <a:lnTo>
                    <a:pt x="0" y="176403"/>
                  </a:lnTo>
                  <a:lnTo>
                    <a:pt x="0" y="189102"/>
                  </a:lnTo>
                  <a:lnTo>
                    <a:pt x="3810" y="189102"/>
                  </a:lnTo>
                  <a:lnTo>
                    <a:pt x="3810" y="176403"/>
                  </a:lnTo>
                  <a:close/>
                </a:path>
                <a:path w="306069" h="232410">
                  <a:moveTo>
                    <a:pt x="306069" y="176403"/>
                  </a:moveTo>
                  <a:lnTo>
                    <a:pt x="302260" y="176403"/>
                  </a:lnTo>
                  <a:lnTo>
                    <a:pt x="302260" y="189102"/>
                  </a:lnTo>
                  <a:lnTo>
                    <a:pt x="306069" y="189102"/>
                  </a:lnTo>
                  <a:lnTo>
                    <a:pt x="306069" y="176403"/>
                  </a:lnTo>
                  <a:close/>
                </a:path>
                <a:path w="306069" h="232410">
                  <a:moveTo>
                    <a:pt x="3810" y="189103"/>
                  </a:moveTo>
                  <a:lnTo>
                    <a:pt x="0" y="189103"/>
                  </a:lnTo>
                  <a:lnTo>
                    <a:pt x="0" y="195452"/>
                  </a:lnTo>
                  <a:lnTo>
                    <a:pt x="3810" y="195452"/>
                  </a:lnTo>
                  <a:lnTo>
                    <a:pt x="3810" y="189103"/>
                  </a:lnTo>
                  <a:close/>
                </a:path>
                <a:path w="306069" h="232410">
                  <a:moveTo>
                    <a:pt x="306069" y="189103"/>
                  </a:moveTo>
                  <a:lnTo>
                    <a:pt x="302260" y="189103"/>
                  </a:lnTo>
                  <a:lnTo>
                    <a:pt x="302260" y="195452"/>
                  </a:lnTo>
                  <a:lnTo>
                    <a:pt x="306069" y="195452"/>
                  </a:lnTo>
                  <a:lnTo>
                    <a:pt x="306069" y="189103"/>
                  </a:lnTo>
                  <a:close/>
                </a:path>
                <a:path w="306069" h="232410">
                  <a:moveTo>
                    <a:pt x="3810" y="195453"/>
                  </a:moveTo>
                  <a:lnTo>
                    <a:pt x="0" y="195453"/>
                  </a:lnTo>
                  <a:lnTo>
                    <a:pt x="0" y="206882"/>
                  </a:lnTo>
                  <a:lnTo>
                    <a:pt x="3810" y="206882"/>
                  </a:lnTo>
                  <a:lnTo>
                    <a:pt x="3810" y="195453"/>
                  </a:lnTo>
                  <a:close/>
                </a:path>
                <a:path w="306069" h="232410">
                  <a:moveTo>
                    <a:pt x="306069" y="195453"/>
                  </a:moveTo>
                  <a:lnTo>
                    <a:pt x="302260" y="195453"/>
                  </a:lnTo>
                  <a:lnTo>
                    <a:pt x="302260" y="206882"/>
                  </a:lnTo>
                  <a:lnTo>
                    <a:pt x="306069" y="206882"/>
                  </a:lnTo>
                  <a:lnTo>
                    <a:pt x="306069" y="195453"/>
                  </a:lnTo>
                  <a:close/>
                </a:path>
                <a:path w="306069" h="232410">
                  <a:moveTo>
                    <a:pt x="3810" y="206883"/>
                  </a:moveTo>
                  <a:lnTo>
                    <a:pt x="0" y="206883"/>
                  </a:lnTo>
                  <a:lnTo>
                    <a:pt x="0" y="214502"/>
                  </a:lnTo>
                  <a:lnTo>
                    <a:pt x="3810" y="214502"/>
                  </a:lnTo>
                  <a:lnTo>
                    <a:pt x="3810" y="206883"/>
                  </a:lnTo>
                  <a:close/>
                </a:path>
                <a:path w="306069" h="232410">
                  <a:moveTo>
                    <a:pt x="306069" y="206883"/>
                  </a:moveTo>
                  <a:lnTo>
                    <a:pt x="302260" y="206883"/>
                  </a:lnTo>
                  <a:lnTo>
                    <a:pt x="302260" y="214502"/>
                  </a:lnTo>
                  <a:lnTo>
                    <a:pt x="306069" y="214502"/>
                  </a:lnTo>
                  <a:lnTo>
                    <a:pt x="306069" y="206883"/>
                  </a:lnTo>
                  <a:close/>
                </a:path>
                <a:path w="306069" h="232410">
                  <a:moveTo>
                    <a:pt x="3810" y="214503"/>
                  </a:moveTo>
                  <a:lnTo>
                    <a:pt x="0" y="214503"/>
                  </a:lnTo>
                  <a:lnTo>
                    <a:pt x="0" y="220852"/>
                  </a:lnTo>
                  <a:lnTo>
                    <a:pt x="3810" y="220852"/>
                  </a:lnTo>
                  <a:lnTo>
                    <a:pt x="3810" y="214503"/>
                  </a:lnTo>
                  <a:close/>
                </a:path>
                <a:path w="306069" h="232410">
                  <a:moveTo>
                    <a:pt x="306069" y="214503"/>
                  </a:moveTo>
                  <a:lnTo>
                    <a:pt x="302260" y="214503"/>
                  </a:lnTo>
                  <a:lnTo>
                    <a:pt x="302260" y="220852"/>
                  </a:lnTo>
                  <a:lnTo>
                    <a:pt x="306069" y="220852"/>
                  </a:lnTo>
                  <a:lnTo>
                    <a:pt x="306069" y="214503"/>
                  </a:lnTo>
                  <a:close/>
                </a:path>
                <a:path w="306069" h="232410">
                  <a:moveTo>
                    <a:pt x="3810" y="220853"/>
                  </a:moveTo>
                  <a:lnTo>
                    <a:pt x="0" y="220853"/>
                  </a:lnTo>
                  <a:lnTo>
                    <a:pt x="0" y="225932"/>
                  </a:lnTo>
                  <a:lnTo>
                    <a:pt x="3810" y="225932"/>
                  </a:lnTo>
                  <a:lnTo>
                    <a:pt x="3810" y="220853"/>
                  </a:lnTo>
                  <a:close/>
                </a:path>
                <a:path w="306069" h="232410">
                  <a:moveTo>
                    <a:pt x="306069" y="220853"/>
                  </a:moveTo>
                  <a:lnTo>
                    <a:pt x="302260" y="220853"/>
                  </a:lnTo>
                  <a:lnTo>
                    <a:pt x="302260" y="225932"/>
                  </a:lnTo>
                  <a:lnTo>
                    <a:pt x="306069" y="225932"/>
                  </a:lnTo>
                  <a:lnTo>
                    <a:pt x="306069" y="220853"/>
                  </a:lnTo>
                  <a:close/>
                </a:path>
                <a:path w="306069" h="232410">
                  <a:moveTo>
                    <a:pt x="3810" y="225933"/>
                  </a:moveTo>
                  <a:lnTo>
                    <a:pt x="0" y="225933"/>
                  </a:lnTo>
                  <a:lnTo>
                    <a:pt x="0" y="232282"/>
                  </a:lnTo>
                  <a:lnTo>
                    <a:pt x="306069" y="232282"/>
                  </a:lnTo>
                  <a:lnTo>
                    <a:pt x="306069" y="228473"/>
                  </a:lnTo>
                  <a:lnTo>
                    <a:pt x="3810" y="228473"/>
                  </a:lnTo>
                  <a:lnTo>
                    <a:pt x="3810" y="225933"/>
                  </a:lnTo>
                  <a:close/>
                </a:path>
                <a:path w="306069" h="232410">
                  <a:moveTo>
                    <a:pt x="306069" y="225933"/>
                  </a:moveTo>
                  <a:lnTo>
                    <a:pt x="302260" y="225933"/>
                  </a:lnTo>
                  <a:lnTo>
                    <a:pt x="302260" y="228473"/>
                  </a:lnTo>
                  <a:lnTo>
                    <a:pt x="306069" y="228473"/>
                  </a:lnTo>
                  <a:lnTo>
                    <a:pt x="306069" y="225933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899409" y="347472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22859"/>
                  </a:lnTo>
                  <a:lnTo>
                    <a:pt x="298450" y="22859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0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2860"/>
                  </a:lnTo>
                  <a:close/>
                </a:path>
                <a:path w="298450" h="224789">
                  <a:moveTo>
                    <a:pt x="298450" y="22860"/>
                  </a:moveTo>
                  <a:lnTo>
                    <a:pt x="294639" y="22860"/>
                  </a:lnTo>
                  <a:lnTo>
                    <a:pt x="294639" y="29209"/>
                  </a:lnTo>
                  <a:lnTo>
                    <a:pt x="298450" y="29209"/>
                  </a:lnTo>
                  <a:lnTo>
                    <a:pt x="298450" y="22860"/>
                  </a:lnTo>
                  <a:close/>
                </a:path>
                <a:path w="298450" h="224789">
                  <a:moveTo>
                    <a:pt x="3809" y="29210"/>
                  </a:moveTo>
                  <a:lnTo>
                    <a:pt x="0" y="2921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29210"/>
                  </a:lnTo>
                  <a:close/>
                </a:path>
                <a:path w="298450" h="224789">
                  <a:moveTo>
                    <a:pt x="298450" y="29210"/>
                  </a:moveTo>
                  <a:lnTo>
                    <a:pt x="294639" y="29210"/>
                  </a:lnTo>
                  <a:lnTo>
                    <a:pt x="294639" y="73659"/>
                  </a:lnTo>
                  <a:lnTo>
                    <a:pt x="298450" y="73659"/>
                  </a:lnTo>
                  <a:lnTo>
                    <a:pt x="298450" y="29210"/>
                  </a:lnTo>
                  <a:close/>
                </a:path>
                <a:path w="298450" h="224789">
                  <a:moveTo>
                    <a:pt x="3809" y="73660"/>
                  </a:moveTo>
                  <a:lnTo>
                    <a:pt x="0" y="73660"/>
                  </a:lnTo>
                  <a:lnTo>
                    <a:pt x="0" y="146049"/>
                  </a:lnTo>
                  <a:lnTo>
                    <a:pt x="3809" y="146049"/>
                  </a:lnTo>
                  <a:lnTo>
                    <a:pt x="3809" y="73660"/>
                  </a:lnTo>
                  <a:close/>
                </a:path>
                <a:path w="298450" h="224789">
                  <a:moveTo>
                    <a:pt x="298450" y="73660"/>
                  </a:moveTo>
                  <a:lnTo>
                    <a:pt x="294639" y="73660"/>
                  </a:lnTo>
                  <a:lnTo>
                    <a:pt x="294639" y="146049"/>
                  </a:lnTo>
                  <a:lnTo>
                    <a:pt x="298450" y="146049"/>
                  </a:lnTo>
                  <a:lnTo>
                    <a:pt x="298450" y="73660"/>
                  </a:lnTo>
                  <a:close/>
                </a:path>
                <a:path w="298450" h="224789">
                  <a:moveTo>
                    <a:pt x="3809" y="146050"/>
                  </a:moveTo>
                  <a:lnTo>
                    <a:pt x="0" y="146050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46050"/>
                  </a:lnTo>
                  <a:close/>
                </a:path>
                <a:path w="298450" h="224789">
                  <a:moveTo>
                    <a:pt x="298450" y="146050"/>
                  </a:moveTo>
                  <a:lnTo>
                    <a:pt x="294639" y="146050"/>
                  </a:lnTo>
                  <a:lnTo>
                    <a:pt x="294639" y="166369"/>
                  </a:lnTo>
                  <a:lnTo>
                    <a:pt x="298450" y="166369"/>
                  </a:lnTo>
                  <a:lnTo>
                    <a:pt x="298450" y="146050"/>
                  </a:lnTo>
                  <a:close/>
                </a:path>
                <a:path w="298450" h="224789">
                  <a:moveTo>
                    <a:pt x="380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3809" y="172719"/>
                  </a:lnTo>
                  <a:lnTo>
                    <a:pt x="3809" y="166369"/>
                  </a:lnTo>
                  <a:close/>
                </a:path>
                <a:path w="298450" h="224789">
                  <a:moveTo>
                    <a:pt x="298450" y="166369"/>
                  </a:moveTo>
                  <a:lnTo>
                    <a:pt x="294639" y="166369"/>
                  </a:lnTo>
                  <a:lnTo>
                    <a:pt x="294639" y="172719"/>
                  </a:lnTo>
                  <a:lnTo>
                    <a:pt x="298450" y="172719"/>
                  </a:lnTo>
                  <a:lnTo>
                    <a:pt x="298450" y="166369"/>
                  </a:lnTo>
                  <a:close/>
                </a:path>
                <a:path w="298450" h="224789">
                  <a:moveTo>
                    <a:pt x="3809" y="172719"/>
                  </a:moveTo>
                  <a:lnTo>
                    <a:pt x="0" y="172719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72719"/>
                  </a:lnTo>
                  <a:close/>
                </a:path>
                <a:path w="298450" h="224789">
                  <a:moveTo>
                    <a:pt x="298450" y="172719"/>
                  </a:moveTo>
                  <a:lnTo>
                    <a:pt x="294639" y="172719"/>
                  </a:lnTo>
                  <a:lnTo>
                    <a:pt x="294639" y="185419"/>
                  </a:lnTo>
                  <a:lnTo>
                    <a:pt x="298450" y="185419"/>
                  </a:lnTo>
                  <a:lnTo>
                    <a:pt x="298450" y="172719"/>
                  </a:lnTo>
                  <a:close/>
                </a:path>
                <a:path w="298450" h="224789">
                  <a:moveTo>
                    <a:pt x="380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85419"/>
                  </a:lnTo>
                  <a:close/>
                </a:path>
                <a:path w="298450" h="224789">
                  <a:moveTo>
                    <a:pt x="298450" y="185419"/>
                  </a:moveTo>
                  <a:lnTo>
                    <a:pt x="294639" y="185419"/>
                  </a:lnTo>
                  <a:lnTo>
                    <a:pt x="294639" y="191769"/>
                  </a:lnTo>
                  <a:lnTo>
                    <a:pt x="298450" y="191769"/>
                  </a:lnTo>
                  <a:lnTo>
                    <a:pt x="298450" y="185419"/>
                  </a:lnTo>
                  <a:close/>
                </a:path>
                <a:path w="298450" h="224789">
                  <a:moveTo>
                    <a:pt x="3809" y="191769"/>
                  </a:moveTo>
                  <a:lnTo>
                    <a:pt x="0" y="191769"/>
                  </a:lnTo>
                  <a:lnTo>
                    <a:pt x="0" y="203199"/>
                  </a:lnTo>
                  <a:lnTo>
                    <a:pt x="3809" y="203199"/>
                  </a:lnTo>
                  <a:lnTo>
                    <a:pt x="3809" y="191769"/>
                  </a:lnTo>
                  <a:close/>
                </a:path>
                <a:path w="298450" h="224789">
                  <a:moveTo>
                    <a:pt x="298450" y="191769"/>
                  </a:moveTo>
                  <a:lnTo>
                    <a:pt x="294639" y="191769"/>
                  </a:lnTo>
                  <a:lnTo>
                    <a:pt x="294639" y="203199"/>
                  </a:lnTo>
                  <a:lnTo>
                    <a:pt x="298450" y="203199"/>
                  </a:lnTo>
                  <a:lnTo>
                    <a:pt x="298450" y="191769"/>
                  </a:lnTo>
                  <a:close/>
                </a:path>
                <a:path w="298450" h="224789">
                  <a:moveTo>
                    <a:pt x="3809" y="203200"/>
                  </a:moveTo>
                  <a:lnTo>
                    <a:pt x="0" y="20320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3200"/>
                  </a:lnTo>
                  <a:close/>
                </a:path>
                <a:path w="298450" h="224789">
                  <a:moveTo>
                    <a:pt x="298450" y="203200"/>
                  </a:moveTo>
                  <a:lnTo>
                    <a:pt x="294639" y="203200"/>
                  </a:lnTo>
                  <a:lnTo>
                    <a:pt x="294639" y="210819"/>
                  </a:lnTo>
                  <a:lnTo>
                    <a:pt x="298450" y="210819"/>
                  </a:lnTo>
                  <a:lnTo>
                    <a:pt x="298450" y="203200"/>
                  </a:lnTo>
                  <a:close/>
                </a:path>
                <a:path w="298450" h="224789">
                  <a:moveTo>
                    <a:pt x="380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19"/>
                  </a:lnTo>
                  <a:close/>
                </a:path>
                <a:path w="298450" h="224789">
                  <a:moveTo>
                    <a:pt x="298450" y="210819"/>
                  </a:moveTo>
                  <a:lnTo>
                    <a:pt x="294639" y="210819"/>
                  </a:lnTo>
                  <a:lnTo>
                    <a:pt x="294639" y="217169"/>
                  </a:lnTo>
                  <a:lnTo>
                    <a:pt x="298450" y="217169"/>
                  </a:lnTo>
                  <a:lnTo>
                    <a:pt x="298450" y="210819"/>
                  </a:lnTo>
                  <a:close/>
                </a:path>
                <a:path w="298450" h="224789">
                  <a:moveTo>
                    <a:pt x="3809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298450" y="222249"/>
                  </a:lnTo>
                  <a:lnTo>
                    <a:pt x="298450" y="220979"/>
                  </a:lnTo>
                  <a:lnTo>
                    <a:pt x="3809" y="220979"/>
                  </a:lnTo>
                  <a:lnTo>
                    <a:pt x="3809" y="217169"/>
                  </a:lnTo>
                  <a:close/>
                </a:path>
                <a:path w="298450" h="224789">
                  <a:moveTo>
                    <a:pt x="298450" y="217169"/>
                  </a:moveTo>
                  <a:lnTo>
                    <a:pt x="294639" y="217169"/>
                  </a:lnTo>
                  <a:lnTo>
                    <a:pt x="294639" y="220979"/>
                  </a:lnTo>
                  <a:lnTo>
                    <a:pt x="298450" y="220979"/>
                  </a:lnTo>
                  <a:lnTo>
                    <a:pt x="298450" y="217169"/>
                  </a:lnTo>
                  <a:close/>
                </a:path>
                <a:path w="298450" h="224789">
                  <a:moveTo>
                    <a:pt x="298450" y="222250"/>
                  </a:moveTo>
                  <a:lnTo>
                    <a:pt x="0" y="22225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225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903220" y="347853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3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2540"/>
                  </a:lnTo>
                  <a:lnTo>
                    <a:pt x="290830" y="2540"/>
                  </a:lnTo>
                  <a:lnTo>
                    <a:pt x="290830" y="0"/>
                  </a:lnTo>
                  <a:close/>
                </a:path>
                <a:path w="290830" h="217170">
                  <a:moveTo>
                    <a:pt x="290830" y="2540"/>
                  </a:moveTo>
                  <a:lnTo>
                    <a:pt x="287019" y="2540"/>
                  </a:lnTo>
                  <a:lnTo>
                    <a:pt x="287019" y="19050"/>
                  </a:lnTo>
                  <a:lnTo>
                    <a:pt x="290830" y="19050"/>
                  </a:lnTo>
                  <a:lnTo>
                    <a:pt x="290830" y="2540"/>
                  </a:lnTo>
                  <a:close/>
                </a:path>
                <a:path w="290830" h="21717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290830" h="217170">
                  <a:moveTo>
                    <a:pt x="290830" y="19050"/>
                  </a:moveTo>
                  <a:lnTo>
                    <a:pt x="287019" y="19050"/>
                  </a:lnTo>
                  <a:lnTo>
                    <a:pt x="287019" y="25400"/>
                  </a:lnTo>
                  <a:lnTo>
                    <a:pt x="290830" y="25400"/>
                  </a:lnTo>
                  <a:lnTo>
                    <a:pt x="290830" y="19050"/>
                  </a:lnTo>
                  <a:close/>
                </a:path>
                <a:path w="290830" h="217170">
                  <a:moveTo>
                    <a:pt x="3810" y="25400"/>
                  </a:moveTo>
                  <a:lnTo>
                    <a:pt x="0" y="254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25400"/>
                  </a:lnTo>
                  <a:close/>
                </a:path>
                <a:path w="290830" h="217170">
                  <a:moveTo>
                    <a:pt x="290830" y="25400"/>
                  </a:moveTo>
                  <a:lnTo>
                    <a:pt x="287019" y="25400"/>
                  </a:lnTo>
                  <a:lnTo>
                    <a:pt x="287019" y="69850"/>
                  </a:lnTo>
                  <a:lnTo>
                    <a:pt x="290830" y="69850"/>
                  </a:lnTo>
                  <a:lnTo>
                    <a:pt x="290830" y="25400"/>
                  </a:lnTo>
                  <a:close/>
                </a:path>
                <a:path w="290830" h="217170">
                  <a:moveTo>
                    <a:pt x="3810" y="69850"/>
                  </a:moveTo>
                  <a:lnTo>
                    <a:pt x="0" y="69850"/>
                  </a:lnTo>
                  <a:lnTo>
                    <a:pt x="0" y="142240"/>
                  </a:lnTo>
                  <a:lnTo>
                    <a:pt x="3810" y="142240"/>
                  </a:lnTo>
                  <a:lnTo>
                    <a:pt x="3810" y="69850"/>
                  </a:lnTo>
                  <a:close/>
                </a:path>
                <a:path w="290830" h="217170">
                  <a:moveTo>
                    <a:pt x="290830" y="69850"/>
                  </a:moveTo>
                  <a:lnTo>
                    <a:pt x="287019" y="69850"/>
                  </a:lnTo>
                  <a:lnTo>
                    <a:pt x="287019" y="142240"/>
                  </a:lnTo>
                  <a:lnTo>
                    <a:pt x="290830" y="142240"/>
                  </a:lnTo>
                  <a:lnTo>
                    <a:pt x="290830" y="69850"/>
                  </a:lnTo>
                  <a:close/>
                </a:path>
                <a:path w="290830" h="217170">
                  <a:moveTo>
                    <a:pt x="3810" y="142240"/>
                  </a:moveTo>
                  <a:lnTo>
                    <a:pt x="0" y="142240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42240"/>
                  </a:lnTo>
                  <a:close/>
                </a:path>
                <a:path w="290830" h="217170">
                  <a:moveTo>
                    <a:pt x="290830" y="142240"/>
                  </a:moveTo>
                  <a:lnTo>
                    <a:pt x="287019" y="142240"/>
                  </a:lnTo>
                  <a:lnTo>
                    <a:pt x="287019" y="162560"/>
                  </a:lnTo>
                  <a:lnTo>
                    <a:pt x="290830" y="162560"/>
                  </a:lnTo>
                  <a:lnTo>
                    <a:pt x="290830" y="142240"/>
                  </a:lnTo>
                  <a:close/>
                </a:path>
                <a:path w="290830" h="217170">
                  <a:moveTo>
                    <a:pt x="381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62560"/>
                  </a:lnTo>
                  <a:close/>
                </a:path>
                <a:path w="290830" h="217170">
                  <a:moveTo>
                    <a:pt x="290830" y="162560"/>
                  </a:moveTo>
                  <a:lnTo>
                    <a:pt x="287019" y="162560"/>
                  </a:lnTo>
                  <a:lnTo>
                    <a:pt x="287019" y="168910"/>
                  </a:lnTo>
                  <a:lnTo>
                    <a:pt x="290830" y="168910"/>
                  </a:lnTo>
                  <a:lnTo>
                    <a:pt x="290830" y="162560"/>
                  </a:lnTo>
                  <a:close/>
                </a:path>
                <a:path w="290830" h="217170">
                  <a:moveTo>
                    <a:pt x="3810" y="168910"/>
                  </a:moveTo>
                  <a:lnTo>
                    <a:pt x="0" y="16891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168910"/>
                  </a:lnTo>
                  <a:close/>
                </a:path>
                <a:path w="290830" h="217170">
                  <a:moveTo>
                    <a:pt x="290830" y="168910"/>
                  </a:moveTo>
                  <a:lnTo>
                    <a:pt x="287019" y="168910"/>
                  </a:lnTo>
                  <a:lnTo>
                    <a:pt x="287019" y="181610"/>
                  </a:lnTo>
                  <a:lnTo>
                    <a:pt x="290830" y="181610"/>
                  </a:lnTo>
                  <a:lnTo>
                    <a:pt x="290830" y="168910"/>
                  </a:lnTo>
                  <a:close/>
                </a:path>
                <a:path w="290830" h="217170">
                  <a:moveTo>
                    <a:pt x="381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181610"/>
                  </a:lnTo>
                  <a:close/>
                </a:path>
                <a:path w="290830" h="217170">
                  <a:moveTo>
                    <a:pt x="290830" y="181610"/>
                  </a:moveTo>
                  <a:lnTo>
                    <a:pt x="287019" y="181610"/>
                  </a:lnTo>
                  <a:lnTo>
                    <a:pt x="287019" y="187960"/>
                  </a:lnTo>
                  <a:lnTo>
                    <a:pt x="290830" y="187960"/>
                  </a:lnTo>
                  <a:lnTo>
                    <a:pt x="290830" y="181610"/>
                  </a:lnTo>
                  <a:close/>
                </a:path>
                <a:path w="290830" h="217170">
                  <a:moveTo>
                    <a:pt x="3810" y="187960"/>
                  </a:moveTo>
                  <a:lnTo>
                    <a:pt x="0" y="187960"/>
                  </a:lnTo>
                  <a:lnTo>
                    <a:pt x="0" y="199390"/>
                  </a:lnTo>
                  <a:lnTo>
                    <a:pt x="3810" y="199390"/>
                  </a:lnTo>
                  <a:lnTo>
                    <a:pt x="3810" y="187960"/>
                  </a:lnTo>
                  <a:close/>
                </a:path>
                <a:path w="290830" h="217170">
                  <a:moveTo>
                    <a:pt x="290830" y="187960"/>
                  </a:moveTo>
                  <a:lnTo>
                    <a:pt x="287019" y="187960"/>
                  </a:lnTo>
                  <a:lnTo>
                    <a:pt x="287019" y="199390"/>
                  </a:lnTo>
                  <a:lnTo>
                    <a:pt x="290830" y="199390"/>
                  </a:lnTo>
                  <a:lnTo>
                    <a:pt x="290830" y="187960"/>
                  </a:lnTo>
                  <a:close/>
                </a:path>
                <a:path w="290830" h="217170">
                  <a:moveTo>
                    <a:pt x="3810" y="199390"/>
                  </a:moveTo>
                  <a:lnTo>
                    <a:pt x="0" y="19939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99390"/>
                  </a:lnTo>
                  <a:close/>
                </a:path>
                <a:path w="290830" h="217170">
                  <a:moveTo>
                    <a:pt x="290830" y="199390"/>
                  </a:moveTo>
                  <a:lnTo>
                    <a:pt x="287019" y="199390"/>
                  </a:lnTo>
                  <a:lnTo>
                    <a:pt x="287019" y="207010"/>
                  </a:lnTo>
                  <a:lnTo>
                    <a:pt x="290830" y="207010"/>
                  </a:lnTo>
                  <a:lnTo>
                    <a:pt x="290830" y="199390"/>
                  </a:lnTo>
                  <a:close/>
                </a:path>
                <a:path w="290830" h="217170">
                  <a:moveTo>
                    <a:pt x="381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207010"/>
                  </a:lnTo>
                  <a:close/>
                </a:path>
                <a:path w="290830" h="217170">
                  <a:moveTo>
                    <a:pt x="290830" y="207010"/>
                  </a:moveTo>
                  <a:lnTo>
                    <a:pt x="287019" y="207010"/>
                  </a:lnTo>
                  <a:lnTo>
                    <a:pt x="287019" y="213360"/>
                  </a:lnTo>
                  <a:lnTo>
                    <a:pt x="290830" y="213360"/>
                  </a:lnTo>
                  <a:lnTo>
                    <a:pt x="290830" y="207010"/>
                  </a:lnTo>
                  <a:close/>
                </a:path>
                <a:path w="290830" h="217170">
                  <a:moveTo>
                    <a:pt x="290830" y="213360"/>
                  </a:moveTo>
                  <a:lnTo>
                    <a:pt x="0" y="21336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336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907030" y="348107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283209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3809"/>
                  </a:lnTo>
                  <a:lnTo>
                    <a:pt x="283209" y="3809"/>
                  </a:lnTo>
                  <a:lnTo>
                    <a:pt x="283209" y="0"/>
                  </a:lnTo>
                  <a:close/>
                </a:path>
                <a:path w="283210" h="210820">
                  <a:moveTo>
                    <a:pt x="283209" y="3809"/>
                  </a:moveTo>
                  <a:lnTo>
                    <a:pt x="279400" y="3809"/>
                  </a:lnTo>
                  <a:lnTo>
                    <a:pt x="279400" y="16509"/>
                  </a:lnTo>
                  <a:lnTo>
                    <a:pt x="283209" y="16509"/>
                  </a:lnTo>
                  <a:lnTo>
                    <a:pt x="283209" y="3809"/>
                  </a:lnTo>
                  <a:close/>
                </a:path>
                <a:path w="283210" h="210820">
                  <a:moveTo>
                    <a:pt x="380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510"/>
                  </a:lnTo>
                  <a:close/>
                </a:path>
                <a:path w="283210" h="210820">
                  <a:moveTo>
                    <a:pt x="283209" y="16510"/>
                  </a:moveTo>
                  <a:lnTo>
                    <a:pt x="279400" y="16510"/>
                  </a:lnTo>
                  <a:lnTo>
                    <a:pt x="279400" y="22859"/>
                  </a:lnTo>
                  <a:lnTo>
                    <a:pt x="283209" y="22859"/>
                  </a:lnTo>
                  <a:lnTo>
                    <a:pt x="283209" y="16510"/>
                  </a:lnTo>
                  <a:close/>
                </a:path>
                <a:path w="283210" h="210820">
                  <a:moveTo>
                    <a:pt x="3809" y="22860"/>
                  </a:moveTo>
                  <a:lnTo>
                    <a:pt x="0" y="2286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22860"/>
                  </a:lnTo>
                  <a:close/>
                </a:path>
                <a:path w="283210" h="210820">
                  <a:moveTo>
                    <a:pt x="283209" y="22860"/>
                  </a:moveTo>
                  <a:lnTo>
                    <a:pt x="279400" y="22860"/>
                  </a:lnTo>
                  <a:lnTo>
                    <a:pt x="279400" y="67309"/>
                  </a:lnTo>
                  <a:lnTo>
                    <a:pt x="283209" y="67309"/>
                  </a:lnTo>
                  <a:lnTo>
                    <a:pt x="283209" y="22860"/>
                  </a:lnTo>
                  <a:close/>
                </a:path>
                <a:path w="283210" h="210820">
                  <a:moveTo>
                    <a:pt x="3809" y="67310"/>
                  </a:moveTo>
                  <a:lnTo>
                    <a:pt x="0" y="67310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67310"/>
                  </a:lnTo>
                  <a:close/>
                </a:path>
                <a:path w="283210" h="210820">
                  <a:moveTo>
                    <a:pt x="283209" y="67310"/>
                  </a:moveTo>
                  <a:lnTo>
                    <a:pt x="279400" y="67310"/>
                  </a:lnTo>
                  <a:lnTo>
                    <a:pt x="279400" y="139699"/>
                  </a:lnTo>
                  <a:lnTo>
                    <a:pt x="283209" y="139699"/>
                  </a:lnTo>
                  <a:lnTo>
                    <a:pt x="283209" y="67310"/>
                  </a:lnTo>
                  <a:close/>
                </a:path>
                <a:path w="283210" h="210820">
                  <a:moveTo>
                    <a:pt x="3809" y="139700"/>
                  </a:moveTo>
                  <a:lnTo>
                    <a:pt x="0" y="13970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39700"/>
                  </a:lnTo>
                  <a:close/>
                </a:path>
                <a:path w="283210" h="210820">
                  <a:moveTo>
                    <a:pt x="283209" y="139700"/>
                  </a:moveTo>
                  <a:lnTo>
                    <a:pt x="279400" y="139700"/>
                  </a:lnTo>
                  <a:lnTo>
                    <a:pt x="279400" y="160019"/>
                  </a:lnTo>
                  <a:lnTo>
                    <a:pt x="283209" y="160019"/>
                  </a:lnTo>
                  <a:lnTo>
                    <a:pt x="283209" y="139700"/>
                  </a:lnTo>
                  <a:close/>
                </a:path>
                <a:path w="283210" h="210820">
                  <a:moveTo>
                    <a:pt x="380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60019"/>
                  </a:lnTo>
                  <a:close/>
                </a:path>
                <a:path w="283210" h="210820">
                  <a:moveTo>
                    <a:pt x="283209" y="160019"/>
                  </a:moveTo>
                  <a:lnTo>
                    <a:pt x="279400" y="160019"/>
                  </a:lnTo>
                  <a:lnTo>
                    <a:pt x="279400" y="166369"/>
                  </a:lnTo>
                  <a:lnTo>
                    <a:pt x="283209" y="166369"/>
                  </a:lnTo>
                  <a:lnTo>
                    <a:pt x="283209" y="160019"/>
                  </a:lnTo>
                  <a:close/>
                </a:path>
                <a:path w="283210" h="210820">
                  <a:moveTo>
                    <a:pt x="3809" y="166369"/>
                  </a:moveTo>
                  <a:lnTo>
                    <a:pt x="0" y="166369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66369"/>
                  </a:lnTo>
                  <a:close/>
                </a:path>
                <a:path w="283210" h="210820">
                  <a:moveTo>
                    <a:pt x="283209" y="166369"/>
                  </a:moveTo>
                  <a:lnTo>
                    <a:pt x="279400" y="166369"/>
                  </a:lnTo>
                  <a:lnTo>
                    <a:pt x="279400" y="179069"/>
                  </a:lnTo>
                  <a:lnTo>
                    <a:pt x="283209" y="179069"/>
                  </a:lnTo>
                  <a:lnTo>
                    <a:pt x="283209" y="166369"/>
                  </a:lnTo>
                  <a:close/>
                </a:path>
                <a:path w="283210" h="210820">
                  <a:moveTo>
                    <a:pt x="380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79069"/>
                  </a:lnTo>
                  <a:close/>
                </a:path>
                <a:path w="283210" h="210820">
                  <a:moveTo>
                    <a:pt x="283209" y="179069"/>
                  </a:moveTo>
                  <a:lnTo>
                    <a:pt x="279400" y="179069"/>
                  </a:lnTo>
                  <a:lnTo>
                    <a:pt x="279400" y="185419"/>
                  </a:lnTo>
                  <a:lnTo>
                    <a:pt x="283209" y="185419"/>
                  </a:lnTo>
                  <a:lnTo>
                    <a:pt x="283209" y="179069"/>
                  </a:lnTo>
                  <a:close/>
                </a:path>
                <a:path w="283210" h="210820">
                  <a:moveTo>
                    <a:pt x="3809" y="185419"/>
                  </a:moveTo>
                  <a:lnTo>
                    <a:pt x="0" y="185419"/>
                  </a:lnTo>
                  <a:lnTo>
                    <a:pt x="0" y="196849"/>
                  </a:lnTo>
                  <a:lnTo>
                    <a:pt x="3809" y="196849"/>
                  </a:lnTo>
                  <a:lnTo>
                    <a:pt x="3809" y="185419"/>
                  </a:lnTo>
                  <a:close/>
                </a:path>
                <a:path w="283210" h="210820">
                  <a:moveTo>
                    <a:pt x="283209" y="185419"/>
                  </a:moveTo>
                  <a:lnTo>
                    <a:pt x="279400" y="185419"/>
                  </a:lnTo>
                  <a:lnTo>
                    <a:pt x="279400" y="196849"/>
                  </a:lnTo>
                  <a:lnTo>
                    <a:pt x="283209" y="196849"/>
                  </a:lnTo>
                  <a:lnTo>
                    <a:pt x="283209" y="185419"/>
                  </a:lnTo>
                  <a:close/>
                </a:path>
                <a:path w="283210" h="210820">
                  <a:moveTo>
                    <a:pt x="3809" y="196850"/>
                  </a:moveTo>
                  <a:lnTo>
                    <a:pt x="0" y="19685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96850"/>
                  </a:lnTo>
                  <a:close/>
                </a:path>
                <a:path w="283210" h="210820">
                  <a:moveTo>
                    <a:pt x="283209" y="196850"/>
                  </a:moveTo>
                  <a:lnTo>
                    <a:pt x="279400" y="196850"/>
                  </a:lnTo>
                  <a:lnTo>
                    <a:pt x="279400" y="204469"/>
                  </a:lnTo>
                  <a:lnTo>
                    <a:pt x="283209" y="204469"/>
                  </a:lnTo>
                  <a:lnTo>
                    <a:pt x="283209" y="196850"/>
                  </a:lnTo>
                  <a:close/>
                </a:path>
                <a:path w="283210" h="210820">
                  <a:moveTo>
                    <a:pt x="380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83209" y="210819"/>
                  </a:lnTo>
                  <a:lnTo>
                    <a:pt x="283209" y="207009"/>
                  </a:lnTo>
                  <a:lnTo>
                    <a:pt x="3809" y="207009"/>
                  </a:lnTo>
                  <a:lnTo>
                    <a:pt x="3809" y="204469"/>
                  </a:lnTo>
                  <a:close/>
                </a:path>
                <a:path w="283210" h="210820">
                  <a:moveTo>
                    <a:pt x="283209" y="204469"/>
                  </a:moveTo>
                  <a:lnTo>
                    <a:pt x="279400" y="204469"/>
                  </a:lnTo>
                  <a:lnTo>
                    <a:pt x="279400" y="207009"/>
                  </a:lnTo>
                  <a:lnTo>
                    <a:pt x="283209" y="207009"/>
                  </a:lnTo>
                  <a:lnTo>
                    <a:pt x="283209" y="204469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910839" y="3484880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89" h="203200">
                  <a:moveTo>
                    <a:pt x="27559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3810"/>
                  </a:lnTo>
                  <a:lnTo>
                    <a:pt x="275590" y="3810"/>
                  </a:lnTo>
                  <a:lnTo>
                    <a:pt x="275590" y="0"/>
                  </a:lnTo>
                  <a:close/>
                </a:path>
                <a:path w="275589" h="203200">
                  <a:moveTo>
                    <a:pt x="275590" y="3810"/>
                  </a:moveTo>
                  <a:lnTo>
                    <a:pt x="271780" y="3810"/>
                  </a:lnTo>
                  <a:lnTo>
                    <a:pt x="271780" y="12700"/>
                  </a:lnTo>
                  <a:lnTo>
                    <a:pt x="275590" y="12700"/>
                  </a:lnTo>
                  <a:lnTo>
                    <a:pt x="275590" y="3810"/>
                  </a:lnTo>
                  <a:close/>
                </a:path>
                <a:path w="275589" h="2032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275589" h="203200">
                  <a:moveTo>
                    <a:pt x="275590" y="12700"/>
                  </a:moveTo>
                  <a:lnTo>
                    <a:pt x="271780" y="12700"/>
                  </a:lnTo>
                  <a:lnTo>
                    <a:pt x="271780" y="19050"/>
                  </a:lnTo>
                  <a:lnTo>
                    <a:pt x="275590" y="19050"/>
                  </a:lnTo>
                  <a:lnTo>
                    <a:pt x="275590" y="12700"/>
                  </a:lnTo>
                  <a:close/>
                </a:path>
                <a:path w="275589" h="203200">
                  <a:moveTo>
                    <a:pt x="3810" y="19050"/>
                  </a:moveTo>
                  <a:lnTo>
                    <a:pt x="0" y="190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19050"/>
                  </a:lnTo>
                  <a:close/>
                </a:path>
                <a:path w="275589" h="203200">
                  <a:moveTo>
                    <a:pt x="275590" y="19050"/>
                  </a:moveTo>
                  <a:lnTo>
                    <a:pt x="271780" y="19050"/>
                  </a:lnTo>
                  <a:lnTo>
                    <a:pt x="271780" y="63500"/>
                  </a:lnTo>
                  <a:lnTo>
                    <a:pt x="275590" y="63500"/>
                  </a:lnTo>
                  <a:lnTo>
                    <a:pt x="275590" y="19050"/>
                  </a:lnTo>
                  <a:close/>
                </a:path>
                <a:path w="275589" h="203200">
                  <a:moveTo>
                    <a:pt x="3810" y="63500"/>
                  </a:moveTo>
                  <a:lnTo>
                    <a:pt x="0" y="63500"/>
                  </a:lnTo>
                  <a:lnTo>
                    <a:pt x="0" y="135890"/>
                  </a:lnTo>
                  <a:lnTo>
                    <a:pt x="3810" y="135890"/>
                  </a:lnTo>
                  <a:lnTo>
                    <a:pt x="3810" y="63500"/>
                  </a:lnTo>
                  <a:close/>
                </a:path>
                <a:path w="275589" h="203200">
                  <a:moveTo>
                    <a:pt x="275590" y="63500"/>
                  </a:moveTo>
                  <a:lnTo>
                    <a:pt x="271780" y="63500"/>
                  </a:lnTo>
                  <a:lnTo>
                    <a:pt x="271780" y="135890"/>
                  </a:lnTo>
                  <a:lnTo>
                    <a:pt x="275590" y="135890"/>
                  </a:lnTo>
                  <a:lnTo>
                    <a:pt x="275590" y="63500"/>
                  </a:lnTo>
                  <a:close/>
                </a:path>
                <a:path w="275589" h="203200">
                  <a:moveTo>
                    <a:pt x="3810" y="135890"/>
                  </a:moveTo>
                  <a:lnTo>
                    <a:pt x="0" y="13589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135890"/>
                  </a:lnTo>
                  <a:close/>
                </a:path>
                <a:path w="275589" h="203200">
                  <a:moveTo>
                    <a:pt x="275590" y="135890"/>
                  </a:moveTo>
                  <a:lnTo>
                    <a:pt x="271780" y="135890"/>
                  </a:lnTo>
                  <a:lnTo>
                    <a:pt x="271780" y="156210"/>
                  </a:lnTo>
                  <a:lnTo>
                    <a:pt x="275590" y="156210"/>
                  </a:lnTo>
                  <a:lnTo>
                    <a:pt x="275590" y="135890"/>
                  </a:lnTo>
                  <a:close/>
                </a:path>
                <a:path w="275589" h="203200">
                  <a:moveTo>
                    <a:pt x="381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56210"/>
                  </a:lnTo>
                  <a:close/>
                </a:path>
                <a:path w="275589" h="203200">
                  <a:moveTo>
                    <a:pt x="275590" y="156210"/>
                  </a:moveTo>
                  <a:lnTo>
                    <a:pt x="271780" y="156210"/>
                  </a:lnTo>
                  <a:lnTo>
                    <a:pt x="271780" y="162560"/>
                  </a:lnTo>
                  <a:lnTo>
                    <a:pt x="275590" y="162560"/>
                  </a:lnTo>
                  <a:lnTo>
                    <a:pt x="275590" y="156210"/>
                  </a:lnTo>
                  <a:close/>
                </a:path>
                <a:path w="275589" h="203200">
                  <a:moveTo>
                    <a:pt x="3810" y="162560"/>
                  </a:moveTo>
                  <a:lnTo>
                    <a:pt x="0" y="16256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62560"/>
                  </a:lnTo>
                  <a:close/>
                </a:path>
                <a:path w="275589" h="203200">
                  <a:moveTo>
                    <a:pt x="275590" y="162560"/>
                  </a:moveTo>
                  <a:lnTo>
                    <a:pt x="271780" y="162560"/>
                  </a:lnTo>
                  <a:lnTo>
                    <a:pt x="271780" y="175260"/>
                  </a:lnTo>
                  <a:lnTo>
                    <a:pt x="275590" y="175260"/>
                  </a:lnTo>
                  <a:lnTo>
                    <a:pt x="275590" y="162560"/>
                  </a:lnTo>
                  <a:close/>
                </a:path>
                <a:path w="275589" h="203200">
                  <a:moveTo>
                    <a:pt x="381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175260"/>
                  </a:lnTo>
                  <a:close/>
                </a:path>
                <a:path w="275589" h="203200">
                  <a:moveTo>
                    <a:pt x="275590" y="175260"/>
                  </a:moveTo>
                  <a:lnTo>
                    <a:pt x="271780" y="175260"/>
                  </a:lnTo>
                  <a:lnTo>
                    <a:pt x="271780" y="181610"/>
                  </a:lnTo>
                  <a:lnTo>
                    <a:pt x="275590" y="181610"/>
                  </a:lnTo>
                  <a:lnTo>
                    <a:pt x="275590" y="175260"/>
                  </a:lnTo>
                  <a:close/>
                </a:path>
                <a:path w="275589" h="203200">
                  <a:moveTo>
                    <a:pt x="3810" y="181610"/>
                  </a:moveTo>
                  <a:lnTo>
                    <a:pt x="0" y="181610"/>
                  </a:lnTo>
                  <a:lnTo>
                    <a:pt x="0" y="193040"/>
                  </a:lnTo>
                  <a:lnTo>
                    <a:pt x="3810" y="193040"/>
                  </a:lnTo>
                  <a:lnTo>
                    <a:pt x="3810" y="181610"/>
                  </a:lnTo>
                  <a:close/>
                </a:path>
                <a:path w="275589" h="203200">
                  <a:moveTo>
                    <a:pt x="275590" y="181610"/>
                  </a:moveTo>
                  <a:lnTo>
                    <a:pt x="271780" y="181610"/>
                  </a:lnTo>
                  <a:lnTo>
                    <a:pt x="271780" y="193040"/>
                  </a:lnTo>
                  <a:lnTo>
                    <a:pt x="275590" y="193040"/>
                  </a:lnTo>
                  <a:lnTo>
                    <a:pt x="275590" y="181610"/>
                  </a:lnTo>
                  <a:close/>
                </a:path>
                <a:path w="275589" h="203200">
                  <a:moveTo>
                    <a:pt x="3810" y="193040"/>
                  </a:moveTo>
                  <a:lnTo>
                    <a:pt x="0" y="19304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93040"/>
                  </a:lnTo>
                  <a:close/>
                </a:path>
                <a:path w="275589" h="203200">
                  <a:moveTo>
                    <a:pt x="275590" y="193040"/>
                  </a:moveTo>
                  <a:lnTo>
                    <a:pt x="271780" y="193040"/>
                  </a:lnTo>
                  <a:lnTo>
                    <a:pt x="271780" y="200660"/>
                  </a:lnTo>
                  <a:lnTo>
                    <a:pt x="275590" y="200660"/>
                  </a:lnTo>
                  <a:lnTo>
                    <a:pt x="275590" y="193040"/>
                  </a:lnTo>
                  <a:close/>
                </a:path>
                <a:path w="275589" h="203200">
                  <a:moveTo>
                    <a:pt x="275590" y="200660"/>
                  </a:moveTo>
                  <a:lnTo>
                    <a:pt x="0" y="200660"/>
                  </a:lnTo>
                  <a:lnTo>
                    <a:pt x="0" y="203200"/>
                  </a:lnTo>
                  <a:lnTo>
                    <a:pt x="275590" y="203200"/>
                  </a:lnTo>
                  <a:lnTo>
                    <a:pt x="275590" y="20066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914649" y="3488690"/>
              <a:ext cx="267970" cy="196850"/>
            </a:xfrm>
            <a:custGeom>
              <a:avLst/>
              <a:gdLst/>
              <a:ahLst/>
              <a:cxnLst/>
              <a:rect l="l" t="t" r="r" b="b"/>
              <a:pathLst>
                <a:path w="267969" h="196850">
                  <a:moveTo>
                    <a:pt x="26796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3810"/>
                  </a:lnTo>
                  <a:lnTo>
                    <a:pt x="267969" y="3810"/>
                  </a:lnTo>
                  <a:lnTo>
                    <a:pt x="267969" y="0"/>
                  </a:lnTo>
                  <a:close/>
                </a:path>
                <a:path w="267969" h="196850">
                  <a:moveTo>
                    <a:pt x="267969" y="3810"/>
                  </a:moveTo>
                  <a:lnTo>
                    <a:pt x="265430" y="3810"/>
                  </a:lnTo>
                  <a:lnTo>
                    <a:pt x="265430" y="8889"/>
                  </a:lnTo>
                  <a:lnTo>
                    <a:pt x="267969" y="8889"/>
                  </a:lnTo>
                  <a:lnTo>
                    <a:pt x="267969" y="3810"/>
                  </a:lnTo>
                  <a:close/>
                </a:path>
                <a:path w="267969" h="196850">
                  <a:moveTo>
                    <a:pt x="253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8890"/>
                  </a:lnTo>
                  <a:close/>
                </a:path>
                <a:path w="267969" h="196850">
                  <a:moveTo>
                    <a:pt x="267969" y="8890"/>
                  </a:moveTo>
                  <a:lnTo>
                    <a:pt x="265430" y="8890"/>
                  </a:lnTo>
                  <a:lnTo>
                    <a:pt x="265430" y="15239"/>
                  </a:lnTo>
                  <a:lnTo>
                    <a:pt x="267969" y="15239"/>
                  </a:lnTo>
                  <a:lnTo>
                    <a:pt x="267969" y="8890"/>
                  </a:lnTo>
                  <a:close/>
                </a:path>
                <a:path w="267969" h="196850">
                  <a:moveTo>
                    <a:pt x="2539" y="15240"/>
                  </a:moveTo>
                  <a:lnTo>
                    <a:pt x="0" y="15240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15240"/>
                  </a:lnTo>
                  <a:close/>
                </a:path>
                <a:path w="267969" h="196850">
                  <a:moveTo>
                    <a:pt x="267969" y="15240"/>
                  </a:moveTo>
                  <a:lnTo>
                    <a:pt x="265430" y="15240"/>
                  </a:lnTo>
                  <a:lnTo>
                    <a:pt x="265430" y="59689"/>
                  </a:lnTo>
                  <a:lnTo>
                    <a:pt x="267969" y="59689"/>
                  </a:lnTo>
                  <a:lnTo>
                    <a:pt x="267969" y="15240"/>
                  </a:lnTo>
                  <a:close/>
                </a:path>
                <a:path w="267969" h="196850">
                  <a:moveTo>
                    <a:pt x="2539" y="59690"/>
                  </a:moveTo>
                  <a:lnTo>
                    <a:pt x="0" y="59690"/>
                  </a:lnTo>
                  <a:lnTo>
                    <a:pt x="0" y="132080"/>
                  </a:lnTo>
                  <a:lnTo>
                    <a:pt x="2539" y="132080"/>
                  </a:lnTo>
                  <a:lnTo>
                    <a:pt x="2539" y="59690"/>
                  </a:lnTo>
                  <a:close/>
                </a:path>
                <a:path w="267969" h="196850">
                  <a:moveTo>
                    <a:pt x="267969" y="59690"/>
                  </a:moveTo>
                  <a:lnTo>
                    <a:pt x="265430" y="59690"/>
                  </a:lnTo>
                  <a:lnTo>
                    <a:pt x="265430" y="132080"/>
                  </a:lnTo>
                  <a:lnTo>
                    <a:pt x="267969" y="132080"/>
                  </a:lnTo>
                  <a:lnTo>
                    <a:pt x="267969" y="59690"/>
                  </a:lnTo>
                  <a:close/>
                </a:path>
                <a:path w="267969" h="196850">
                  <a:moveTo>
                    <a:pt x="2539" y="132080"/>
                  </a:moveTo>
                  <a:lnTo>
                    <a:pt x="0" y="132080"/>
                  </a:lnTo>
                  <a:lnTo>
                    <a:pt x="0" y="152400"/>
                  </a:lnTo>
                  <a:lnTo>
                    <a:pt x="2539" y="152400"/>
                  </a:lnTo>
                  <a:lnTo>
                    <a:pt x="2539" y="132080"/>
                  </a:lnTo>
                  <a:close/>
                </a:path>
                <a:path w="267969" h="196850">
                  <a:moveTo>
                    <a:pt x="267969" y="132080"/>
                  </a:moveTo>
                  <a:lnTo>
                    <a:pt x="265430" y="132080"/>
                  </a:lnTo>
                  <a:lnTo>
                    <a:pt x="265430" y="152400"/>
                  </a:lnTo>
                  <a:lnTo>
                    <a:pt x="267969" y="152400"/>
                  </a:lnTo>
                  <a:lnTo>
                    <a:pt x="267969" y="132080"/>
                  </a:lnTo>
                  <a:close/>
                </a:path>
                <a:path w="267969" h="196850">
                  <a:moveTo>
                    <a:pt x="2539" y="152400"/>
                  </a:moveTo>
                  <a:lnTo>
                    <a:pt x="0" y="152400"/>
                  </a:lnTo>
                  <a:lnTo>
                    <a:pt x="0" y="158750"/>
                  </a:lnTo>
                  <a:lnTo>
                    <a:pt x="2539" y="158750"/>
                  </a:lnTo>
                  <a:lnTo>
                    <a:pt x="2539" y="152400"/>
                  </a:lnTo>
                  <a:close/>
                </a:path>
                <a:path w="267969" h="196850">
                  <a:moveTo>
                    <a:pt x="267969" y="152400"/>
                  </a:moveTo>
                  <a:lnTo>
                    <a:pt x="265430" y="152400"/>
                  </a:lnTo>
                  <a:lnTo>
                    <a:pt x="265430" y="158750"/>
                  </a:lnTo>
                  <a:lnTo>
                    <a:pt x="267969" y="158750"/>
                  </a:lnTo>
                  <a:lnTo>
                    <a:pt x="267969" y="152400"/>
                  </a:lnTo>
                  <a:close/>
                </a:path>
                <a:path w="267969" h="196850">
                  <a:moveTo>
                    <a:pt x="2539" y="158750"/>
                  </a:moveTo>
                  <a:lnTo>
                    <a:pt x="0" y="158750"/>
                  </a:lnTo>
                  <a:lnTo>
                    <a:pt x="0" y="171450"/>
                  </a:lnTo>
                  <a:lnTo>
                    <a:pt x="2539" y="171450"/>
                  </a:lnTo>
                  <a:lnTo>
                    <a:pt x="2539" y="158750"/>
                  </a:lnTo>
                  <a:close/>
                </a:path>
                <a:path w="267969" h="196850">
                  <a:moveTo>
                    <a:pt x="267969" y="158750"/>
                  </a:moveTo>
                  <a:lnTo>
                    <a:pt x="265430" y="158750"/>
                  </a:lnTo>
                  <a:lnTo>
                    <a:pt x="265430" y="171450"/>
                  </a:lnTo>
                  <a:lnTo>
                    <a:pt x="267969" y="171450"/>
                  </a:lnTo>
                  <a:lnTo>
                    <a:pt x="267969" y="158750"/>
                  </a:lnTo>
                  <a:close/>
                </a:path>
                <a:path w="267969" h="196850">
                  <a:moveTo>
                    <a:pt x="2539" y="171450"/>
                  </a:moveTo>
                  <a:lnTo>
                    <a:pt x="0" y="171450"/>
                  </a:lnTo>
                  <a:lnTo>
                    <a:pt x="0" y="177800"/>
                  </a:lnTo>
                  <a:lnTo>
                    <a:pt x="2539" y="177800"/>
                  </a:lnTo>
                  <a:lnTo>
                    <a:pt x="2539" y="171450"/>
                  </a:lnTo>
                  <a:close/>
                </a:path>
                <a:path w="267969" h="196850">
                  <a:moveTo>
                    <a:pt x="267969" y="171450"/>
                  </a:moveTo>
                  <a:lnTo>
                    <a:pt x="265430" y="171450"/>
                  </a:lnTo>
                  <a:lnTo>
                    <a:pt x="265430" y="177800"/>
                  </a:lnTo>
                  <a:lnTo>
                    <a:pt x="267969" y="177800"/>
                  </a:lnTo>
                  <a:lnTo>
                    <a:pt x="267969" y="171450"/>
                  </a:lnTo>
                  <a:close/>
                </a:path>
                <a:path w="267969" h="196850">
                  <a:moveTo>
                    <a:pt x="2539" y="177800"/>
                  </a:moveTo>
                  <a:lnTo>
                    <a:pt x="0" y="177800"/>
                  </a:lnTo>
                  <a:lnTo>
                    <a:pt x="0" y="189230"/>
                  </a:lnTo>
                  <a:lnTo>
                    <a:pt x="2539" y="189230"/>
                  </a:lnTo>
                  <a:lnTo>
                    <a:pt x="2539" y="177800"/>
                  </a:lnTo>
                  <a:close/>
                </a:path>
                <a:path w="267969" h="196850">
                  <a:moveTo>
                    <a:pt x="267969" y="177800"/>
                  </a:moveTo>
                  <a:lnTo>
                    <a:pt x="265430" y="177800"/>
                  </a:lnTo>
                  <a:lnTo>
                    <a:pt x="265430" y="189230"/>
                  </a:lnTo>
                  <a:lnTo>
                    <a:pt x="267969" y="189230"/>
                  </a:lnTo>
                  <a:lnTo>
                    <a:pt x="267969" y="177800"/>
                  </a:lnTo>
                  <a:close/>
                </a:path>
                <a:path w="267969" h="196850">
                  <a:moveTo>
                    <a:pt x="2539" y="189230"/>
                  </a:moveTo>
                  <a:lnTo>
                    <a:pt x="0" y="189230"/>
                  </a:lnTo>
                  <a:lnTo>
                    <a:pt x="0" y="196850"/>
                  </a:lnTo>
                  <a:lnTo>
                    <a:pt x="267969" y="196850"/>
                  </a:lnTo>
                  <a:lnTo>
                    <a:pt x="267969" y="193040"/>
                  </a:lnTo>
                  <a:lnTo>
                    <a:pt x="2539" y="193040"/>
                  </a:lnTo>
                  <a:lnTo>
                    <a:pt x="2539" y="189230"/>
                  </a:lnTo>
                  <a:close/>
                </a:path>
                <a:path w="267969" h="196850">
                  <a:moveTo>
                    <a:pt x="267969" y="189230"/>
                  </a:moveTo>
                  <a:lnTo>
                    <a:pt x="265430" y="189230"/>
                  </a:lnTo>
                  <a:lnTo>
                    <a:pt x="265430" y="193040"/>
                  </a:lnTo>
                  <a:lnTo>
                    <a:pt x="267969" y="193040"/>
                  </a:lnTo>
                  <a:lnTo>
                    <a:pt x="267969" y="18923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917189" y="3492500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29">
                  <a:moveTo>
                    <a:pt x="26289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5080" y="5079"/>
                  </a:lnTo>
                  <a:lnTo>
                    <a:pt x="5080" y="381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  <a:path w="262889" h="189229">
                  <a:moveTo>
                    <a:pt x="262890" y="3810"/>
                  </a:moveTo>
                  <a:lnTo>
                    <a:pt x="257810" y="3810"/>
                  </a:lnTo>
                  <a:lnTo>
                    <a:pt x="257810" y="5079"/>
                  </a:lnTo>
                  <a:lnTo>
                    <a:pt x="262890" y="5079"/>
                  </a:lnTo>
                  <a:lnTo>
                    <a:pt x="262890" y="3810"/>
                  </a:lnTo>
                  <a:close/>
                </a:path>
                <a:path w="262889" h="189229">
                  <a:moveTo>
                    <a:pt x="508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5080" y="11429"/>
                  </a:lnTo>
                  <a:lnTo>
                    <a:pt x="5080" y="5080"/>
                  </a:lnTo>
                  <a:close/>
                </a:path>
                <a:path w="262889" h="189229">
                  <a:moveTo>
                    <a:pt x="262890" y="5080"/>
                  </a:moveTo>
                  <a:lnTo>
                    <a:pt x="257810" y="5080"/>
                  </a:lnTo>
                  <a:lnTo>
                    <a:pt x="257810" y="11429"/>
                  </a:lnTo>
                  <a:lnTo>
                    <a:pt x="262890" y="11429"/>
                  </a:lnTo>
                  <a:lnTo>
                    <a:pt x="262890" y="5080"/>
                  </a:lnTo>
                  <a:close/>
                </a:path>
                <a:path w="262889" h="189229">
                  <a:moveTo>
                    <a:pt x="5080" y="11430"/>
                  </a:moveTo>
                  <a:lnTo>
                    <a:pt x="0" y="11430"/>
                  </a:lnTo>
                  <a:lnTo>
                    <a:pt x="0" y="55879"/>
                  </a:lnTo>
                  <a:lnTo>
                    <a:pt x="5080" y="55879"/>
                  </a:lnTo>
                  <a:lnTo>
                    <a:pt x="5080" y="11430"/>
                  </a:lnTo>
                  <a:close/>
                </a:path>
                <a:path w="262889" h="189229">
                  <a:moveTo>
                    <a:pt x="262890" y="11430"/>
                  </a:moveTo>
                  <a:lnTo>
                    <a:pt x="257810" y="11430"/>
                  </a:lnTo>
                  <a:lnTo>
                    <a:pt x="257810" y="55879"/>
                  </a:lnTo>
                  <a:lnTo>
                    <a:pt x="262890" y="55879"/>
                  </a:lnTo>
                  <a:lnTo>
                    <a:pt x="262890" y="11430"/>
                  </a:lnTo>
                  <a:close/>
                </a:path>
                <a:path w="262889" h="189229">
                  <a:moveTo>
                    <a:pt x="5080" y="55880"/>
                  </a:moveTo>
                  <a:lnTo>
                    <a:pt x="0" y="55880"/>
                  </a:lnTo>
                  <a:lnTo>
                    <a:pt x="0" y="128269"/>
                  </a:lnTo>
                  <a:lnTo>
                    <a:pt x="5080" y="128269"/>
                  </a:lnTo>
                  <a:lnTo>
                    <a:pt x="5080" y="55880"/>
                  </a:lnTo>
                  <a:close/>
                </a:path>
                <a:path w="262889" h="189229">
                  <a:moveTo>
                    <a:pt x="262890" y="55880"/>
                  </a:moveTo>
                  <a:lnTo>
                    <a:pt x="257810" y="55880"/>
                  </a:lnTo>
                  <a:lnTo>
                    <a:pt x="257810" y="128269"/>
                  </a:lnTo>
                  <a:lnTo>
                    <a:pt x="262890" y="128269"/>
                  </a:lnTo>
                  <a:lnTo>
                    <a:pt x="262890" y="55880"/>
                  </a:lnTo>
                  <a:close/>
                </a:path>
                <a:path w="262889" h="189229">
                  <a:moveTo>
                    <a:pt x="5080" y="128270"/>
                  </a:moveTo>
                  <a:lnTo>
                    <a:pt x="0" y="128270"/>
                  </a:lnTo>
                  <a:lnTo>
                    <a:pt x="0" y="148589"/>
                  </a:lnTo>
                  <a:lnTo>
                    <a:pt x="5080" y="148589"/>
                  </a:lnTo>
                  <a:lnTo>
                    <a:pt x="5080" y="128270"/>
                  </a:lnTo>
                  <a:close/>
                </a:path>
                <a:path w="262889" h="189229">
                  <a:moveTo>
                    <a:pt x="262890" y="128270"/>
                  </a:moveTo>
                  <a:lnTo>
                    <a:pt x="257810" y="128270"/>
                  </a:lnTo>
                  <a:lnTo>
                    <a:pt x="257810" y="148589"/>
                  </a:lnTo>
                  <a:lnTo>
                    <a:pt x="262890" y="148589"/>
                  </a:lnTo>
                  <a:lnTo>
                    <a:pt x="262890" y="128270"/>
                  </a:lnTo>
                  <a:close/>
                </a:path>
                <a:path w="262889" h="189229">
                  <a:moveTo>
                    <a:pt x="508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5080" y="154939"/>
                  </a:lnTo>
                  <a:lnTo>
                    <a:pt x="5080" y="148590"/>
                  </a:lnTo>
                  <a:close/>
                </a:path>
                <a:path w="262889" h="189229">
                  <a:moveTo>
                    <a:pt x="262890" y="148590"/>
                  </a:moveTo>
                  <a:lnTo>
                    <a:pt x="257810" y="148590"/>
                  </a:lnTo>
                  <a:lnTo>
                    <a:pt x="257810" y="154939"/>
                  </a:lnTo>
                  <a:lnTo>
                    <a:pt x="262890" y="154939"/>
                  </a:lnTo>
                  <a:lnTo>
                    <a:pt x="262890" y="148590"/>
                  </a:lnTo>
                  <a:close/>
                </a:path>
                <a:path w="262889" h="189229">
                  <a:moveTo>
                    <a:pt x="5080" y="154940"/>
                  </a:moveTo>
                  <a:lnTo>
                    <a:pt x="0" y="154940"/>
                  </a:lnTo>
                  <a:lnTo>
                    <a:pt x="0" y="167639"/>
                  </a:lnTo>
                  <a:lnTo>
                    <a:pt x="5080" y="167639"/>
                  </a:lnTo>
                  <a:lnTo>
                    <a:pt x="5080" y="154940"/>
                  </a:lnTo>
                  <a:close/>
                </a:path>
                <a:path w="262889" h="189229">
                  <a:moveTo>
                    <a:pt x="262890" y="154940"/>
                  </a:moveTo>
                  <a:lnTo>
                    <a:pt x="257810" y="154940"/>
                  </a:lnTo>
                  <a:lnTo>
                    <a:pt x="257810" y="167639"/>
                  </a:lnTo>
                  <a:lnTo>
                    <a:pt x="262890" y="167639"/>
                  </a:lnTo>
                  <a:lnTo>
                    <a:pt x="262890" y="154940"/>
                  </a:lnTo>
                  <a:close/>
                </a:path>
                <a:path w="262889" h="189229">
                  <a:moveTo>
                    <a:pt x="508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5080" y="173989"/>
                  </a:lnTo>
                  <a:lnTo>
                    <a:pt x="5080" y="167640"/>
                  </a:lnTo>
                  <a:close/>
                </a:path>
                <a:path w="262889" h="189229">
                  <a:moveTo>
                    <a:pt x="262890" y="167640"/>
                  </a:moveTo>
                  <a:lnTo>
                    <a:pt x="257810" y="167640"/>
                  </a:lnTo>
                  <a:lnTo>
                    <a:pt x="257810" y="173989"/>
                  </a:lnTo>
                  <a:lnTo>
                    <a:pt x="262890" y="173989"/>
                  </a:lnTo>
                  <a:lnTo>
                    <a:pt x="262890" y="167640"/>
                  </a:lnTo>
                  <a:close/>
                </a:path>
                <a:path w="262889" h="189229">
                  <a:moveTo>
                    <a:pt x="5080" y="173990"/>
                  </a:moveTo>
                  <a:lnTo>
                    <a:pt x="0" y="173990"/>
                  </a:lnTo>
                  <a:lnTo>
                    <a:pt x="0" y="185419"/>
                  </a:lnTo>
                  <a:lnTo>
                    <a:pt x="5080" y="185419"/>
                  </a:lnTo>
                  <a:lnTo>
                    <a:pt x="5080" y="173990"/>
                  </a:lnTo>
                  <a:close/>
                </a:path>
                <a:path w="262889" h="189229">
                  <a:moveTo>
                    <a:pt x="262890" y="173990"/>
                  </a:moveTo>
                  <a:lnTo>
                    <a:pt x="257810" y="173990"/>
                  </a:lnTo>
                  <a:lnTo>
                    <a:pt x="257810" y="185419"/>
                  </a:lnTo>
                  <a:lnTo>
                    <a:pt x="262890" y="185419"/>
                  </a:lnTo>
                  <a:lnTo>
                    <a:pt x="262890" y="173990"/>
                  </a:lnTo>
                  <a:close/>
                </a:path>
                <a:path w="262889" h="189229">
                  <a:moveTo>
                    <a:pt x="26289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62890" y="189230"/>
                  </a:lnTo>
                  <a:lnTo>
                    <a:pt x="262890" y="185420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922270" y="3496310"/>
              <a:ext cx="252730" cy="181609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14599" y="272288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69">
                  <a:moveTo>
                    <a:pt x="231139" y="2539"/>
                  </a:moveTo>
                  <a:lnTo>
                    <a:pt x="222250" y="2539"/>
                  </a:lnTo>
                  <a:lnTo>
                    <a:pt x="231139" y="2666"/>
                  </a:lnTo>
                  <a:close/>
                </a:path>
                <a:path w="544830" h="471169">
                  <a:moveTo>
                    <a:pt x="306069" y="1524"/>
                  </a:moveTo>
                  <a:lnTo>
                    <a:pt x="231139" y="1524"/>
                  </a:lnTo>
                  <a:lnTo>
                    <a:pt x="231139" y="2539"/>
                  </a:lnTo>
                  <a:lnTo>
                    <a:pt x="306069" y="2539"/>
                  </a:lnTo>
                  <a:lnTo>
                    <a:pt x="306069" y="1524"/>
                  </a:lnTo>
                  <a:close/>
                </a:path>
                <a:path w="544830" h="471169">
                  <a:moveTo>
                    <a:pt x="300989" y="0"/>
                  </a:moveTo>
                  <a:lnTo>
                    <a:pt x="243839" y="0"/>
                  </a:lnTo>
                  <a:lnTo>
                    <a:pt x="243839" y="1524"/>
                  </a:lnTo>
                  <a:lnTo>
                    <a:pt x="300989" y="1524"/>
                  </a:lnTo>
                  <a:lnTo>
                    <a:pt x="300989" y="0"/>
                  </a:lnTo>
                  <a:close/>
                </a:path>
                <a:path w="544830" h="471169">
                  <a:moveTo>
                    <a:pt x="542290" y="199390"/>
                  </a:moveTo>
                  <a:lnTo>
                    <a:pt x="541020" y="199390"/>
                  </a:lnTo>
                  <a:lnTo>
                    <a:pt x="541019" y="271780"/>
                  </a:lnTo>
                  <a:lnTo>
                    <a:pt x="542289" y="271780"/>
                  </a:lnTo>
                  <a:lnTo>
                    <a:pt x="542289" y="264160"/>
                  </a:lnTo>
                  <a:lnTo>
                    <a:pt x="543560" y="264160"/>
                  </a:lnTo>
                  <a:lnTo>
                    <a:pt x="543560" y="254000"/>
                  </a:lnTo>
                  <a:lnTo>
                    <a:pt x="544830" y="254000"/>
                  </a:lnTo>
                  <a:lnTo>
                    <a:pt x="544830" y="217170"/>
                  </a:lnTo>
                  <a:lnTo>
                    <a:pt x="543560" y="217170"/>
                  </a:lnTo>
                  <a:lnTo>
                    <a:pt x="543559" y="207010"/>
                  </a:lnTo>
                  <a:lnTo>
                    <a:pt x="542289" y="207010"/>
                  </a:lnTo>
                  <a:lnTo>
                    <a:pt x="542290" y="199390"/>
                  </a:lnTo>
                  <a:close/>
                </a:path>
                <a:path w="544830" h="471169">
                  <a:moveTo>
                    <a:pt x="2539" y="208280"/>
                  </a:moveTo>
                  <a:lnTo>
                    <a:pt x="1269" y="208280"/>
                  </a:lnTo>
                  <a:lnTo>
                    <a:pt x="1269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64160"/>
                  </a:lnTo>
                  <a:lnTo>
                    <a:pt x="2539" y="264160"/>
                  </a:lnTo>
                  <a:lnTo>
                    <a:pt x="2539" y="208280"/>
                  </a:lnTo>
                  <a:close/>
                </a:path>
                <a:path w="544830" h="471169">
                  <a:moveTo>
                    <a:pt x="300989" y="470027"/>
                  </a:moveTo>
                  <a:lnTo>
                    <a:pt x="243839" y="470027"/>
                  </a:lnTo>
                  <a:lnTo>
                    <a:pt x="243839" y="471170"/>
                  </a:lnTo>
                  <a:lnTo>
                    <a:pt x="300989" y="471170"/>
                  </a:lnTo>
                  <a:lnTo>
                    <a:pt x="300989" y="470027"/>
                  </a:lnTo>
                  <a:close/>
                </a:path>
                <a:path w="544830" h="471169">
                  <a:moveTo>
                    <a:pt x="313690" y="468757"/>
                  </a:moveTo>
                  <a:lnTo>
                    <a:pt x="238760" y="468757"/>
                  </a:lnTo>
                  <a:lnTo>
                    <a:pt x="238760" y="470027"/>
                  </a:lnTo>
                  <a:lnTo>
                    <a:pt x="313690" y="470027"/>
                  </a:lnTo>
                  <a:lnTo>
                    <a:pt x="313690" y="468757"/>
                  </a:lnTo>
                  <a:close/>
                </a:path>
                <a:path w="544830" h="471169">
                  <a:moveTo>
                    <a:pt x="322580" y="467487"/>
                  </a:moveTo>
                  <a:lnTo>
                    <a:pt x="229869" y="467487"/>
                  </a:lnTo>
                  <a:lnTo>
                    <a:pt x="229869" y="468757"/>
                  </a:lnTo>
                  <a:lnTo>
                    <a:pt x="322580" y="468757"/>
                  </a:lnTo>
                  <a:lnTo>
                    <a:pt x="322580" y="467487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724150" y="2725419"/>
              <a:ext cx="121920" cy="3810"/>
            </a:xfrm>
            <a:custGeom>
              <a:avLst/>
              <a:gdLst/>
              <a:ahLst/>
              <a:cxnLst/>
              <a:rect l="l" t="t" r="r" b="b"/>
              <a:pathLst>
                <a:path w="121919" h="3810">
                  <a:moveTo>
                    <a:pt x="10541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05410" y="1270"/>
                  </a:lnTo>
                  <a:lnTo>
                    <a:pt x="105410" y="0"/>
                  </a:lnTo>
                  <a:close/>
                </a:path>
                <a:path w="121919" h="3810">
                  <a:moveTo>
                    <a:pt x="121920" y="2540"/>
                  </a:moveTo>
                  <a:lnTo>
                    <a:pt x="118097" y="2540"/>
                  </a:lnTo>
                  <a:lnTo>
                    <a:pt x="118097" y="1524"/>
                  </a:lnTo>
                  <a:lnTo>
                    <a:pt x="7620" y="1524"/>
                  </a:lnTo>
                  <a:lnTo>
                    <a:pt x="762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121920" y="3810"/>
                  </a:lnTo>
                  <a:lnTo>
                    <a:pt x="121920" y="2794"/>
                  </a:lnTo>
                  <a:lnTo>
                    <a:pt x="121920" y="2540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520949" y="2895600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30">
                  <a:moveTo>
                    <a:pt x="0" y="0"/>
                  </a:moveTo>
                  <a:lnTo>
                    <a:pt x="0" y="125729"/>
                  </a:lnTo>
                </a:path>
              </a:pathLst>
            </a:custGeom>
            <a:ln w="3175">
              <a:solidFill>
                <a:srgbClr val="7498D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724150" y="2904489"/>
              <a:ext cx="331470" cy="286385"/>
            </a:xfrm>
            <a:custGeom>
              <a:avLst/>
              <a:gdLst/>
              <a:ahLst/>
              <a:cxnLst/>
              <a:rect l="l" t="t" r="r" b="b"/>
              <a:pathLst>
                <a:path w="331469" h="286385">
                  <a:moveTo>
                    <a:pt x="130810" y="281952"/>
                  </a:moveTo>
                  <a:lnTo>
                    <a:pt x="0" y="281952"/>
                  </a:lnTo>
                  <a:lnTo>
                    <a:pt x="0" y="283222"/>
                  </a:lnTo>
                  <a:lnTo>
                    <a:pt x="5080" y="283222"/>
                  </a:lnTo>
                  <a:lnTo>
                    <a:pt x="5080" y="284480"/>
                  </a:lnTo>
                  <a:lnTo>
                    <a:pt x="7620" y="284480"/>
                  </a:lnTo>
                  <a:lnTo>
                    <a:pt x="7620" y="285762"/>
                  </a:lnTo>
                  <a:lnTo>
                    <a:pt x="118097" y="285762"/>
                  </a:lnTo>
                  <a:lnTo>
                    <a:pt x="118097" y="284480"/>
                  </a:lnTo>
                  <a:lnTo>
                    <a:pt x="125730" y="284480"/>
                  </a:lnTo>
                  <a:lnTo>
                    <a:pt x="125730" y="283222"/>
                  </a:lnTo>
                  <a:lnTo>
                    <a:pt x="130810" y="283222"/>
                  </a:lnTo>
                  <a:lnTo>
                    <a:pt x="130810" y="281952"/>
                  </a:lnTo>
                  <a:close/>
                </a:path>
                <a:path w="331469" h="286385">
                  <a:moveTo>
                    <a:pt x="331470" y="0"/>
                  </a:moveTo>
                  <a:lnTo>
                    <a:pt x="327660" y="0"/>
                  </a:lnTo>
                  <a:lnTo>
                    <a:pt x="327660" y="109220"/>
                  </a:lnTo>
                  <a:lnTo>
                    <a:pt x="331470" y="109220"/>
                  </a:lnTo>
                  <a:lnTo>
                    <a:pt x="331470" y="0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706370" y="2729229"/>
              <a:ext cx="345440" cy="457834"/>
            </a:xfrm>
            <a:custGeom>
              <a:avLst/>
              <a:gdLst/>
              <a:ahLst/>
              <a:cxnLst/>
              <a:rect l="l" t="t" r="r" b="b"/>
              <a:pathLst>
                <a:path w="345439" h="457835">
                  <a:moveTo>
                    <a:pt x="154940" y="2540"/>
                  </a:moveTo>
                  <a:lnTo>
                    <a:pt x="149847" y="2540"/>
                  </a:lnTo>
                  <a:lnTo>
                    <a:pt x="149847" y="1524"/>
                  </a:lnTo>
                  <a:lnTo>
                    <a:pt x="144780" y="1524"/>
                  </a:lnTo>
                  <a:lnTo>
                    <a:pt x="144780" y="0"/>
                  </a:lnTo>
                  <a:lnTo>
                    <a:pt x="12700" y="0"/>
                  </a:lnTo>
                  <a:lnTo>
                    <a:pt x="12700" y="1524"/>
                  </a:lnTo>
                  <a:lnTo>
                    <a:pt x="7620" y="1524"/>
                  </a:lnTo>
                  <a:lnTo>
                    <a:pt x="7620" y="2540"/>
                  </a:lnTo>
                  <a:lnTo>
                    <a:pt x="2540" y="2540"/>
                  </a:lnTo>
                  <a:lnTo>
                    <a:pt x="2540" y="3810"/>
                  </a:lnTo>
                  <a:lnTo>
                    <a:pt x="154940" y="3810"/>
                  </a:lnTo>
                  <a:lnTo>
                    <a:pt x="154940" y="2667"/>
                  </a:lnTo>
                  <a:lnTo>
                    <a:pt x="154940" y="2540"/>
                  </a:lnTo>
                  <a:close/>
                </a:path>
                <a:path w="345439" h="457835">
                  <a:moveTo>
                    <a:pt x="162560" y="453390"/>
                  </a:moveTo>
                  <a:lnTo>
                    <a:pt x="0" y="453390"/>
                  </a:lnTo>
                  <a:lnTo>
                    <a:pt x="0" y="454799"/>
                  </a:lnTo>
                  <a:lnTo>
                    <a:pt x="7620" y="454799"/>
                  </a:lnTo>
                  <a:lnTo>
                    <a:pt x="7620" y="455930"/>
                  </a:lnTo>
                  <a:lnTo>
                    <a:pt x="12700" y="455930"/>
                  </a:lnTo>
                  <a:lnTo>
                    <a:pt x="12700" y="457212"/>
                  </a:lnTo>
                  <a:lnTo>
                    <a:pt x="153670" y="457212"/>
                  </a:lnTo>
                  <a:lnTo>
                    <a:pt x="153670" y="455930"/>
                  </a:lnTo>
                  <a:lnTo>
                    <a:pt x="158750" y="455930"/>
                  </a:lnTo>
                  <a:lnTo>
                    <a:pt x="158750" y="454799"/>
                  </a:lnTo>
                  <a:lnTo>
                    <a:pt x="162560" y="454799"/>
                  </a:lnTo>
                  <a:lnTo>
                    <a:pt x="162560" y="453390"/>
                  </a:lnTo>
                  <a:close/>
                </a:path>
                <a:path w="345439" h="457835">
                  <a:moveTo>
                    <a:pt x="345440" y="161290"/>
                  </a:moveTo>
                  <a:lnTo>
                    <a:pt x="341630" y="161290"/>
                  </a:lnTo>
                  <a:lnTo>
                    <a:pt x="341630" y="298450"/>
                  </a:lnTo>
                  <a:lnTo>
                    <a:pt x="345440" y="298450"/>
                  </a:lnTo>
                  <a:lnTo>
                    <a:pt x="345440" y="161290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524759" y="2733167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80">
                  <a:moveTo>
                    <a:pt x="350519" y="2412"/>
                  </a:moveTo>
                  <a:lnTo>
                    <a:pt x="171450" y="2412"/>
                  </a:lnTo>
                  <a:lnTo>
                    <a:pt x="171450" y="3810"/>
                  </a:lnTo>
                  <a:lnTo>
                    <a:pt x="350519" y="3810"/>
                  </a:lnTo>
                  <a:lnTo>
                    <a:pt x="350519" y="2412"/>
                  </a:lnTo>
                  <a:close/>
                </a:path>
                <a:path w="523239" h="449580">
                  <a:moveTo>
                    <a:pt x="181609" y="1142"/>
                  </a:moveTo>
                  <a:lnTo>
                    <a:pt x="175259" y="1142"/>
                  </a:lnTo>
                  <a:lnTo>
                    <a:pt x="175259" y="2412"/>
                  </a:lnTo>
                  <a:lnTo>
                    <a:pt x="346709" y="2412"/>
                  </a:lnTo>
                  <a:lnTo>
                    <a:pt x="346709" y="1397"/>
                  </a:lnTo>
                  <a:lnTo>
                    <a:pt x="181609" y="1397"/>
                  </a:lnTo>
                  <a:lnTo>
                    <a:pt x="181609" y="1142"/>
                  </a:lnTo>
                  <a:close/>
                </a:path>
                <a:path w="523239" h="449580">
                  <a:moveTo>
                    <a:pt x="346709" y="1142"/>
                  </a:moveTo>
                  <a:lnTo>
                    <a:pt x="344169" y="1142"/>
                  </a:lnTo>
                  <a:lnTo>
                    <a:pt x="344169" y="1397"/>
                  </a:lnTo>
                  <a:lnTo>
                    <a:pt x="346709" y="1397"/>
                  </a:lnTo>
                  <a:lnTo>
                    <a:pt x="346709" y="1142"/>
                  </a:lnTo>
                  <a:close/>
                </a:path>
                <a:path w="523239" h="449580">
                  <a:moveTo>
                    <a:pt x="344169" y="126"/>
                  </a:moveTo>
                  <a:lnTo>
                    <a:pt x="181609" y="126"/>
                  </a:lnTo>
                  <a:lnTo>
                    <a:pt x="181609" y="1142"/>
                  </a:lnTo>
                  <a:lnTo>
                    <a:pt x="344169" y="1142"/>
                  </a:lnTo>
                  <a:lnTo>
                    <a:pt x="344169" y="126"/>
                  </a:lnTo>
                  <a:close/>
                </a:path>
                <a:path w="523239" h="449580">
                  <a:moveTo>
                    <a:pt x="336550" y="0"/>
                  </a:moveTo>
                  <a:lnTo>
                    <a:pt x="184150" y="0"/>
                  </a:lnTo>
                  <a:lnTo>
                    <a:pt x="336550" y="126"/>
                  </a:lnTo>
                  <a:close/>
                </a:path>
                <a:path w="523239" h="449580">
                  <a:moveTo>
                    <a:pt x="520699" y="147193"/>
                  </a:moveTo>
                  <a:lnTo>
                    <a:pt x="519429" y="147193"/>
                  </a:lnTo>
                  <a:lnTo>
                    <a:pt x="519429" y="148462"/>
                  </a:lnTo>
                  <a:lnTo>
                    <a:pt x="520699" y="148462"/>
                  </a:lnTo>
                  <a:lnTo>
                    <a:pt x="520699" y="147193"/>
                  </a:lnTo>
                  <a:close/>
                </a:path>
                <a:path w="523239" h="449580">
                  <a:moveTo>
                    <a:pt x="3809" y="151003"/>
                  </a:moveTo>
                  <a:lnTo>
                    <a:pt x="2539" y="151003"/>
                  </a:lnTo>
                  <a:lnTo>
                    <a:pt x="2539" y="153543"/>
                  </a:lnTo>
                  <a:lnTo>
                    <a:pt x="1269" y="153543"/>
                  </a:lnTo>
                  <a:lnTo>
                    <a:pt x="1269" y="157353"/>
                  </a:lnTo>
                  <a:lnTo>
                    <a:pt x="0" y="157353"/>
                  </a:lnTo>
                  <a:lnTo>
                    <a:pt x="0" y="171323"/>
                  </a:lnTo>
                  <a:lnTo>
                    <a:pt x="3809" y="171323"/>
                  </a:lnTo>
                  <a:lnTo>
                    <a:pt x="3809" y="151003"/>
                  </a:lnTo>
                  <a:close/>
                </a:path>
                <a:path w="523239" h="449580">
                  <a:moveTo>
                    <a:pt x="520700" y="148463"/>
                  </a:moveTo>
                  <a:lnTo>
                    <a:pt x="519429" y="148463"/>
                  </a:lnTo>
                  <a:lnTo>
                    <a:pt x="519429" y="171323"/>
                  </a:lnTo>
                  <a:lnTo>
                    <a:pt x="523239" y="171323"/>
                  </a:lnTo>
                  <a:lnTo>
                    <a:pt x="523239" y="153543"/>
                  </a:lnTo>
                  <a:lnTo>
                    <a:pt x="521969" y="153543"/>
                  </a:lnTo>
                  <a:lnTo>
                    <a:pt x="521969" y="151003"/>
                  </a:lnTo>
                  <a:lnTo>
                    <a:pt x="520700" y="151003"/>
                  </a:lnTo>
                  <a:lnTo>
                    <a:pt x="520700" y="148463"/>
                  </a:lnTo>
                  <a:close/>
                </a:path>
                <a:path w="523239" h="449580">
                  <a:moveTo>
                    <a:pt x="3809" y="171323"/>
                  </a:moveTo>
                  <a:lnTo>
                    <a:pt x="0" y="171323"/>
                  </a:lnTo>
                  <a:lnTo>
                    <a:pt x="0" y="275463"/>
                  </a:lnTo>
                  <a:lnTo>
                    <a:pt x="3809" y="275463"/>
                  </a:lnTo>
                  <a:lnTo>
                    <a:pt x="3809" y="171323"/>
                  </a:lnTo>
                  <a:close/>
                </a:path>
                <a:path w="523239" h="449580">
                  <a:moveTo>
                    <a:pt x="523239" y="171323"/>
                  </a:moveTo>
                  <a:lnTo>
                    <a:pt x="519429" y="171323"/>
                  </a:lnTo>
                  <a:lnTo>
                    <a:pt x="519429" y="275463"/>
                  </a:lnTo>
                  <a:lnTo>
                    <a:pt x="523239" y="275463"/>
                  </a:lnTo>
                  <a:lnTo>
                    <a:pt x="523239" y="171323"/>
                  </a:lnTo>
                  <a:close/>
                </a:path>
                <a:path w="523239" h="449580">
                  <a:moveTo>
                    <a:pt x="3809" y="275463"/>
                  </a:moveTo>
                  <a:lnTo>
                    <a:pt x="0" y="275463"/>
                  </a:lnTo>
                  <a:lnTo>
                    <a:pt x="0" y="293243"/>
                  </a:lnTo>
                  <a:lnTo>
                    <a:pt x="1269" y="293243"/>
                  </a:lnTo>
                  <a:lnTo>
                    <a:pt x="1269" y="294513"/>
                  </a:lnTo>
                  <a:lnTo>
                    <a:pt x="3809" y="294513"/>
                  </a:lnTo>
                  <a:lnTo>
                    <a:pt x="3809" y="275463"/>
                  </a:lnTo>
                  <a:close/>
                </a:path>
                <a:path w="523239" h="449580">
                  <a:moveTo>
                    <a:pt x="523239" y="275463"/>
                  </a:moveTo>
                  <a:lnTo>
                    <a:pt x="519429" y="275463"/>
                  </a:lnTo>
                  <a:lnTo>
                    <a:pt x="519429" y="294513"/>
                  </a:lnTo>
                  <a:lnTo>
                    <a:pt x="523239" y="294513"/>
                  </a:lnTo>
                  <a:lnTo>
                    <a:pt x="523239" y="275463"/>
                  </a:lnTo>
                  <a:close/>
                </a:path>
                <a:path w="523239" h="449580">
                  <a:moveTo>
                    <a:pt x="523239" y="294513"/>
                  </a:moveTo>
                  <a:lnTo>
                    <a:pt x="519429" y="294513"/>
                  </a:lnTo>
                  <a:lnTo>
                    <a:pt x="519429" y="304673"/>
                  </a:lnTo>
                  <a:lnTo>
                    <a:pt x="520699" y="304673"/>
                  </a:lnTo>
                  <a:lnTo>
                    <a:pt x="520700" y="300863"/>
                  </a:lnTo>
                  <a:lnTo>
                    <a:pt x="521969" y="300863"/>
                  </a:lnTo>
                  <a:lnTo>
                    <a:pt x="521969" y="298323"/>
                  </a:lnTo>
                  <a:lnTo>
                    <a:pt x="523239" y="298323"/>
                  </a:lnTo>
                  <a:lnTo>
                    <a:pt x="523239" y="294513"/>
                  </a:lnTo>
                  <a:close/>
                </a:path>
                <a:path w="523239" h="449580">
                  <a:moveTo>
                    <a:pt x="3809" y="294513"/>
                  </a:moveTo>
                  <a:lnTo>
                    <a:pt x="1269" y="294513"/>
                  </a:lnTo>
                  <a:lnTo>
                    <a:pt x="1269" y="297053"/>
                  </a:lnTo>
                  <a:lnTo>
                    <a:pt x="2539" y="297053"/>
                  </a:lnTo>
                  <a:lnTo>
                    <a:pt x="2539" y="299593"/>
                  </a:lnTo>
                  <a:lnTo>
                    <a:pt x="3809" y="299593"/>
                  </a:lnTo>
                  <a:lnTo>
                    <a:pt x="3809" y="294513"/>
                  </a:lnTo>
                  <a:close/>
                </a:path>
                <a:path w="523239" h="449580">
                  <a:moveTo>
                    <a:pt x="350519" y="448183"/>
                  </a:moveTo>
                  <a:lnTo>
                    <a:pt x="179069" y="448183"/>
                  </a:lnTo>
                  <a:lnTo>
                    <a:pt x="179069" y="449453"/>
                  </a:lnTo>
                  <a:lnTo>
                    <a:pt x="350519" y="449453"/>
                  </a:lnTo>
                  <a:lnTo>
                    <a:pt x="350519" y="448183"/>
                  </a:lnTo>
                  <a:close/>
                </a:path>
                <a:path w="523239" h="449580">
                  <a:moveTo>
                    <a:pt x="354329" y="447040"/>
                  </a:moveTo>
                  <a:lnTo>
                    <a:pt x="175259" y="447040"/>
                  </a:lnTo>
                  <a:lnTo>
                    <a:pt x="175259" y="448183"/>
                  </a:lnTo>
                  <a:lnTo>
                    <a:pt x="354329" y="448183"/>
                  </a:lnTo>
                  <a:lnTo>
                    <a:pt x="354329" y="447040"/>
                  </a:lnTo>
                  <a:close/>
                </a:path>
                <a:path w="523239" h="449580">
                  <a:moveTo>
                    <a:pt x="358139" y="445643"/>
                  </a:moveTo>
                  <a:lnTo>
                    <a:pt x="170179" y="445643"/>
                  </a:lnTo>
                  <a:lnTo>
                    <a:pt x="170179" y="447040"/>
                  </a:lnTo>
                  <a:lnTo>
                    <a:pt x="358139" y="447040"/>
                  </a:lnTo>
                  <a:lnTo>
                    <a:pt x="358139" y="445643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528557" y="2736976"/>
              <a:ext cx="516255" cy="441959"/>
            </a:xfrm>
            <a:custGeom>
              <a:avLst/>
              <a:gdLst/>
              <a:ahLst/>
              <a:cxnLst/>
              <a:rect l="l" t="t" r="r" b="b"/>
              <a:pathLst>
                <a:path w="516255" h="441960">
                  <a:moveTo>
                    <a:pt x="3822" y="139573"/>
                  </a:moveTo>
                  <a:lnTo>
                    <a:pt x="2552" y="139573"/>
                  </a:lnTo>
                  <a:lnTo>
                    <a:pt x="2552" y="142113"/>
                  </a:lnTo>
                  <a:lnTo>
                    <a:pt x="0" y="142113"/>
                  </a:lnTo>
                  <a:lnTo>
                    <a:pt x="0" y="300875"/>
                  </a:lnTo>
                  <a:lnTo>
                    <a:pt x="2552" y="300875"/>
                  </a:lnTo>
                  <a:lnTo>
                    <a:pt x="2552" y="303403"/>
                  </a:lnTo>
                  <a:lnTo>
                    <a:pt x="3822" y="303403"/>
                  </a:lnTo>
                  <a:lnTo>
                    <a:pt x="3822" y="300875"/>
                  </a:lnTo>
                  <a:lnTo>
                    <a:pt x="3822" y="142113"/>
                  </a:lnTo>
                  <a:lnTo>
                    <a:pt x="3822" y="139573"/>
                  </a:lnTo>
                  <a:close/>
                </a:path>
                <a:path w="516255" h="441960">
                  <a:moveTo>
                    <a:pt x="355612" y="1143"/>
                  </a:moveTo>
                  <a:lnTo>
                    <a:pt x="351802" y="1143"/>
                  </a:lnTo>
                  <a:lnTo>
                    <a:pt x="351802" y="127"/>
                  </a:lnTo>
                  <a:lnTo>
                    <a:pt x="346722" y="127"/>
                  </a:lnTo>
                  <a:lnTo>
                    <a:pt x="346722" y="0"/>
                  </a:lnTo>
                  <a:lnTo>
                    <a:pt x="167652" y="0"/>
                  </a:lnTo>
                  <a:lnTo>
                    <a:pt x="167652" y="127"/>
                  </a:lnTo>
                  <a:lnTo>
                    <a:pt x="163842" y="127"/>
                  </a:lnTo>
                  <a:lnTo>
                    <a:pt x="163842" y="1143"/>
                  </a:lnTo>
                  <a:lnTo>
                    <a:pt x="158762" y="1143"/>
                  </a:lnTo>
                  <a:lnTo>
                    <a:pt x="158762" y="2413"/>
                  </a:lnTo>
                  <a:lnTo>
                    <a:pt x="355612" y="2413"/>
                  </a:lnTo>
                  <a:lnTo>
                    <a:pt x="355612" y="1270"/>
                  </a:lnTo>
                  <a:lnTo>
                    <a:pt x="355612" y="1143"/>
                  </a:lnTo>
                  <a:close/>
                </a:path>
                <a:path w="516255" h="441960">
                  <a:moveTo>
                    <a:pt x="365772" y="438023"/>
                  </a:moveTo>
                  <a:lnTo>
                    <a:pt x="152412" y="438023"/>
                  </a:lnTo>
                  <a:lnTo>
                    <a:pt x="152412" y="439420"/>
                  </a:lnTo>
                  <a:lnTo>
                    <a:pt x="158762" y="439420"/>
                  </a:lnTo>
                  <a:lnTo>
                    <a:pt x="158762" y="440702"/>
                  </a:lnTo>
                  <a:lnTo>
                    <a:pt x="162572" y="440702"/>
                  </a:lnTo>
                  <a:lnTo>
                    <a:pt x="162572" y="441833"/>
                  </a:lnTo>
                  <a:lnTo>
                    <a:pt x="359422" y="441833"/>
                  </a:lnTo>
                  <a:lnTo>
                    <a:pt x="359422" y="440702"/>
                  </a:lnTo>
                  <a:lnTo>
                    <a:pt x="363232" y="440702"/>
                  </a:lnTo>
                  <a:lnTo>
                    <a:pt x="363232" y="439420"/>
                  </a:lnTo>
                  <a:lnTo>
                    <a:pt x="365772" y="439420"/>
                  </a:lnTo>
                  <a:lnTo>
                    <a:pt x="365772" y="438023"/>
                  </a:lnTo>
                  <a:close/>
                </a:path>
                <a:path w="516255" h="441960">
                  <a:moveTo>
                    <a:pt x="515632" y="144665"/>
                  </a:moveTo>
                  <a:lnTo>
                    <a:pt x="511810" y="144665"/>
                  </a:lnTo>
                  <a:lnTo>
                    <a:pt x="511810" y="305943"/>
                  </a:lnTo>
                  <a:lnTo>
                    <a:pt x="511822" y="309753"/>
                  </a:lnTo>
                  <a:lnTo>
                    <a:pt x="513092" y="309753"/>
                  </a:lnTo>
                  <a:lnTo>
                    <a:pt x="513092" y="305943"/>
                  </a:lnTo>
                  <a:lnTo>
                    <a:pt x="515632" y="305943"/>
                  </a:lnTo>
                  <a:lnTo>
                    <a:pt x="515632" y="144665"/>
                  </a:lnTo>
                  <a:close/>
                </a:path>
                <a:path w="516255" h="441960">
                  <a:moveTo>
                    <a:pt x="515632" y="140843"/>
                  </a:moveTo>
                  <a:lnTo>
                    <a:pt x="514362" y="140843"/>
                  </a:lnTo>
                  <a:lnTo>
                    <a:pt x="514362" y="138303"/>
                  </a:lnTo>
                  <a:lnTo>
                    <a:pt x="513092" y="138303"/>
                  </a:lnTo>
                  <a:lnTo>
                    <a:pt x="513092" y="134493"/>
                  </a:lnTo>
                  <a:lnTo>
                    <a:pt x="511822" y="134493"/>
                  </a:lnTo>
                  <a:lnTo>
                    <a:pt x="511822" y="138303"/>
                  </a:lnTo>
                  <a:lnTo>
                    <a:pt x="511822" y="140843"/>
                  </a:lnTo>
                  <a:lnTo>
                    <a:pt x="511822" y="144653"/>
                  </a:lnTo>
                  <a:lnTo>
                    <a:pt x="515632" y="144653"/>
                  </a:lnTo>
                  <a:lnTo>
                    <a:pt x="515632" y="140843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532380" y="2739516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2540" y="142125"/>
                  </a:moveTo>
                  <a:lnTo>
                    <a:pt x="0" y="142125"/>
                  </a:lnTo>
                  <a:lnTo>
                    <a:pt x="0" y="305943"/>
                  </a:lnTo>
                  <a:lnTo>
                    <a:pt x="2540" y="305943"/>
                  </a:lnTo>
                  <a:lnTo>
                    <a:pt x="2540" y="142125"/>
                  </a:lnTo>
                  <a:close/>
                </a:path>
                <a:path w="508000" h="435610">
                  <a:moveTo>
                    <a:pt x="2540" y="131953"/>
                  </a:moveTo>
                  <a:lnTo>
                    <a:pt x="1270" y="131953"/>
                  </a:lnTo>
                  <a:lnTo>
                    <a:pt x="1270" y="134493"/>
                  </a:lnTo>
                  <a:lnTo>
                    <a:pt x="0" y="134493"/>
                  </a:lnTo>
                  <a:lnTo>
                    <a:pt x="0" y="142113"/>
                  </a:lnTo>
                  <a:lnTo>
                    <a:pt x="2540" y="142113"/>
                  </a:lnTo>
                  <a:lnTo>
                    <a:pt x="2540" y="134493"/>
                  </a:lnTo>
                  <a:lnTo>
                    <a:pt x="2540" y="131953"/>
                  </a:lnTo>
                  <a:close/>
                </a:path>
                <a:path w="508000" h="435610">
                  <a:moveTo>
                    <a:pt x="364490" y="2413"/>
                  </a:moveTo>
                  <a:lnTo>
                    <a:pt x="361950" y="2413"/>
                  </a:lnTo>
                  <a:lnTo>
                    <a:pt x="361950" y="1397"/>
                  </a:lnTo>
                  <a:lnTo>
                    <a:pt x="361950" y="1143"/>
                  </a:lnTo>
                  <a:lnTo>
                    <a:pt x="355600" y="1143"/>
                  </a:lnTo>
                  <a:lnTo>
                    <a:pt x="355600" y="127"/>
                  </a:lnTo>
                  <a:lnTo>
                    <a:pt x="351790" y="127"/>
                  </a:lnTo>
                  <a:lnTo>
                    <a:pt x="351790" y="0"/>
                  </a:lnTo>
                  <a:lnTo>
                    <a:pt x="154940" y="0"/>
                  </a:lnTo>
                  <a:lnTo>
                    <a:pt x="154940" y="127"/>
                  </a:lnTo>
                  <a:lnTo>
                    <a:pt x="151130" y="127"/>
                  </a:lnTo>
                  <a:lnTo>
                    <a:pt x="151130" y="1143"/>
                  </a:lnTo>
                  <a:lnTo>
                    <a:pt x="148590" y="1143"/>
                  </a:lnTo>
                  <a:lnTo>
                    <a:pt x="148590" y="2413"/>
                  </a:lnTo>
                  <a:lnTo>
                    <a:pt x="144780" y="2413"/>
                  </a:lnTo>
                  <a:lnTo>
                    <a:pt x="144780" y="3810"/>
                  </a:lnTo>
                  <a:lnTo>
                    <a:pt x="364490" y="3810"/>
                  </a:lnTo>
                  <a:lnTo>
                    <a:pt x="364490" y="2413"/>
                  </a:lnTo>
                  <a:close/>
                </a:path>
                <a:path w="508000" h="435610">
                  <a:moveTo>
                    <a:pt x="368287" y="433070"/>
                  </a:moveTo>
                  <a:lnTo>
                    <a:pt x="143510" y="433070"/>
                  </a:lnTo>
                  <a:lnTo>
                    <a:pt x="143510" y="434340"/>
                  </a:lnTo>
                  <a:lnTo>
                    <a:pt x="146050" y="434340"/>
                  </a:lnTo>
                  <a:lnTo>
                    <a:pt x="146050" y="435483"/>
                  </a:lnTo>
                  <a:lnTo>
                    <a:pt x="365760" y="435483"/>
                  </a:lnTo>
                  <a:lnTo>
                    <a:pt x="365760" y="434340"/>
                  </a:lnTo>
                  <a:lnTo>
                    <a:pt x="368287" y="434340"/>
                  </a:lnTo>
                  <a:lnTo>
                    <a:pt x="368287" y="433070"/>
                  </a:lnTo>
                  <a:close/>
                </a:path>
                <a:path w="508000" h="435610">
                  <a:moveTo>
                    <a:pt x="508000" y="129413"/>
                  </a:moveTo>
                  <a:lnTo>
                    <a:pt x="506717" y="129413"/>
                  </a:lnTo>
                  <a:lnTo>
                    <a:pt x="506717" y="126873"/>
                  </a:lnTo>
                  <a:lnTo>
                    <a:pt x="505460" y="126873"/>
                  </a:lnTo>
                  <a:lnTo>
                    <a:pt x="505460" y="129413"/>
                  </a:lnTo>
                  <a:lnTo>
                    <a:pt x="505460" y="312293"/>
                  </a:lnTo>
                  <a:lnTo>
                    <a:pt x="508000" y="312293"/>
                  </a:lnTo>
                  <a:lnTo>
                    <a:pt x="508000" y="129413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534920" y="2743326"/>
              <a:ext cx="502920" cy="429259"/>
            </a:xfrm>
            <a:custGeom>
              <a:avLst/>
              <a:gdLst/>
              <a:ahLst/>
              <a:cxnLst/>
              <a:rect l="l" t="t" r="r" b="b"/>
              <a:pathLst>
                <a:path w="502919" h="429260">
                  <a:moveTo>
                    <a:pt x="3810" y="138315"/>
                  </a:moveTo>
                  <a:lnTo>
                    <a:pt x="0" y="138315"/>
                  </a:lnTo>
                  <a:lnTo>
                    <a:pt x="0" y="307225"/>
                  </a:lnTo>
                  <a:lnTo>
                    <a:pt x="2540" y="307225"/>
                  </a:lnTo>
                  <a:lnTo>
                    <a:pt x="2540" y="309753"/>
                  </a:lnTo>
                  <a:lnTo>
                    <a:pt x="3810" y="309753"/>
                  </a:lnTo>
                  <a:lnTo>
                    <a:pt x="3810" y="307225"/>
                  </a:lnTo>
                  <a:lnTo>
                    <a:pt x="3810" y="138315"/>
                  </a:lnTo>
                  <a:close/>
                </a:path>
                <a:path w="502919" h="429260">
                  <a:moveTo>
                    <a:pt x="3810" y="125615"/>
                  </a:moveTo>
                  <a:lnTo>
                    <a:pt x="0" y="125615"/>
                  </a:lnTo>
                  <a:lnTo>
                    <a:pt x="0" y="138303"/>
                  </a:lnTo>
                  <a:lnTo>
                    <a:pt x="3810" y="138303"/>
                  </a:lnTo>
                  <a:lnTo>
                    <a:pt x="3810" y="125615"/>
                  </a:lnTo>
                  <a:close/>
                </a:path>
                <a:path w="502919" h="429260">
                  <a:moveTo>
                    <a:pt x="3810" y="120523"/>
                  </a:moveTo>
                  <a:lnTo>
                    <a:pt x="2540" y="120523"/>
                  </a:lnTo>
                  <a:lnTo>
                    <a:pt x="2540" y="123063"/>
                  </a:lnTo>
                  <a:lnTo>
                    <a:pt x="1270" y="123063"/>
                  </a:lnTo>
                  <a:lnTo>
                    <a:pt x="1270" y="125603"/>
                  </a:lnTo>
                  <a:lnTo>
                    <a:pt x="3810" y="125603"/>
                  </a:lnTo>
                  <a:lnTo>
                    <a:pt x="3810" y="123063"/>
                  </a:lnTo>
                  <a:lnTo>
                    <a:pt x="3810" y="120523"/>
                  </a:lnTo>
                  <a:close/>
                </a:path>
                <a:path w="502919" h="429260">
                  <a:moveTo>
                    <a:pt x="133350" y="3683"/>
                  </a:moveTo>
                  <a:lnTo>
                    <a:pt x="129540" y="3683"/>
                  </a:lnTo>
                  <a:lnTo>
                    <a:pt x="129540" y="3810"/>
                  </a:lnTo>
                  <a:lnTo>
                    <a:pt x="133350" y="3810"/>
                  </a:lnTo>
                  <a:lnTo>
                    <a:pt x="133350" y="3683"/>
                  </a:lnTo>
                  <a:close/>
                </a:path>
                <a:path w="502919" h="429260">
                  <a:moveTo>
                    <a:pt x="367030" y="1143"/>
                  </a:moveTo>
                  <a:lnTo>
                    <a:pt x="364477" y="1143"/>
                  </a:lnTo>
                  <a:lnTo>
                    <a:pt x="364477" y="127"/>
                  </a:lnTo>
                  <a:lnTo>
                    <a:pt x="361950" y="127"/>
                  </a:lnTo>
                  <a:lnTo>
                    <a:pt x="361950" y="0"/>
                  </a:lnTo>
                  <a:lnTo>
                    <a:pt x="142240" y="0"/>
                  </a:lnTo>
                  <a:lnTo>
                    <a:pt x="142240" y="127"/>
                  </a:lnTo>
                  <a:lnTo>
                    <a:pt x="139700" y="127"/>
                  </a:lnTo>
                  <a:lnTo>
                    <a:pt x="139700" y="1143"/>
                  </a:lnTo>
                  <a:lnTo>
                    <a:pt x="135890" y="1143"/>
                  </a:lnTo>
                  <a:lnTo>
                    <a:pt x="135890" y="2413"/>
                  </a:lnTo>
                  <a:lnTo>
                    <a:pt x="367030" y="2413"/>
                  </a:lnTo>
                  <a:lnTo>
                    <a:pt x="367030" y="1270"/>
                  </a:lnTo>
                  <a:lnTo>
                    <a:pt x="367030" y="1143"/>
                  </a:lnTo>
                  <a:close/>
                </a:path>
                <a:path w="502919" h="429260">
                  <a:moveTo>
                    <a:pt x="370827" y="2667"/>
                  </a:moveTo>
                  <a:lnTo>
                    <a:pt x="133350" y="2667"/>
                  </a:lnTo>
                  <a:lnTo>
                    <a:pt x="133350" y="3683"/>
                  </a:lnTo>
                  <a:lnTo>
                    <a:pt x="370827" y="3683"/>
                  </a:lnTo>
                  <a:lnTo>
                    <a:pt x="370827" y="2667"/>
                  </a:lnTo>
                  <a:close/>
                </a:path>
                <a:path w="502919" h="429260">
                  <a:moveTo>
                    <a:pt x="374650" y="425323"/>
                  </a:moveTo>
                  <a:lnTo>
                    <a:pt x="132080" y="425323"/>
                  </a:lnTo>
                  <a:lnTo>
                    <a:pt x="132080" y="426720"/>
                  </a:lnTo>
                  <a:lnTo>
                    <a:pt x="134620" y="426720"/>
                  </a:lnTo>
                  <a:lnTo>
                    <a:pt x="134620" y="428002"/>
                  </a:lnTo>
                  <a:lnTo>
                    <a:pt x="138430" y="428002"/>
                  </a:lnTo>
                  <a:lnTo>
                    <a:pt x="138430" y="429133"/>
                  </a:lnTo>
                  <a:lnTo>
                    <a:pt x="368300" y="429133"/>
                  </a:lnTo>
                  <a:lnTo>
                    <a:pt x="368300" y="428002"/>
                  </a:lnTo>
                  <a:lnTo>
                    <a:pt x="372097" y="428002"/>
                  </a:lnTo>
                  <a:lnTo>
                    <a:pt x="372097" y="426720"/>
                  </a:lnTo>
                  <a:lnTo>
                    <a:pt x="374650" y="426720"/>
                  </a:lnTo>
                  <a:lnTo>
                    <a:pt x="374650" y="425323"/>
                  </a:lnTo>
                  <a:close/>
                </a:path>
                <a:path w="502919" h="429260">
                  <a:moveTo>
                    <a:pt x="502920" y="138315"/>
                  </a:moveTo>
                  <a:lnTo>
                    <a:pt x="499097" y="138315"/>
                  </a:lnTo>
                  <a:lnTo>
                    <a:pt x="499097" y="316103"/>
                  </a:lnTo>
                  <a:lnTo>
                    <a:pt x="502920" y="316103"/>
                  </a:lnTo>
                  <a:lnTo>
                    <a:pt x="502920" y="138315"/>
                  </a:lnTo>
                  <a:close/>
                </a:path>
                <a:path w="502919" h="429260">
                  <a:moveTo>
                    <a:pt x="502920" y="125615"/>
                  </a:moveTo>
                  <a:lnTo>
                    <a:pt x="499110" y="125615"/>
                  </a:lnTo>
                  <a:lnTo>
                    <a:pt x="499110" y="138303"/>
                  </a:lnTo>
                  <a:lnTo>
                    <a:pt x="502920" y="138303"/>
                  </a:lnTo>
                  <a:lnTo>
                    <a:pt x="502920" y="125615"/>
                  </a:lnTo>
                  <a:close/>
                </a:path>
                <a:path w="502919" h="429260">
                  <a:moveTo>
                    <a:pt x="502920" y="120523"/>
                  </a:moveTo>
                  <a:lnTo>
                    <a:pt x="501650" y="120523"/>
                  </a:lnTo>
                  <a:lnTo>
                    <a:pt x="501650" y="117983"/>
                  </a:lnTo>
                  <a:lnTo>
                    <a:pt x="500380" y="117983"/>
                  </a:lnTo>
                  <a:lnTo>
                    <a:pt x="500380" y="115443"/>
                  </a:lnTo>
                  <a:lnTo>
                    <a:pt x="499110" y="115443"/>
                  </a:lnTo>
                  <a:lnTo>
                    <a:pt x="499110" y="117983"/>
                  </a:lnTo>
                  <a:lnTo>
                    <a:pt x="499110" y="120523"/>
                  </a:lnTo>
                  <a:lnTo>
                    <a:pt x="499110" y="125603"/>
                  </a:lnTo>
                  <a:lnTo>
                    <a:pt x="502920" y="125603"/>
                  </a:lnTo>
                  <a:lnTo>
                    <a:pt x="502920" y="120523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656840" y="2747009"/>
              <a:ext cx="257810" cy="4445"/>
            </a:xfrm>
            <a:custGeom>
              <a:avLst/>
              <a:gdLst/>
              <a:ahLst/>
              <a:cxnLst/>
              <a:rect l="l" t="t" r="r" b="b"/>
              <a:pathLst>
                <a:path w="257810" h="4444">
                  <a:moveTo>
                    <a:pt x="2540" y="3810"/>
                  </a:moveTo>
                  <a:lnTo>
                    <a:pt x="0" y="3810"/>
                  </a:lnTo>
                  <a:lnTo>
                    <a:pt x="0" y="3937"/>
                  </a:lnTo>
                  <a:lnTo>
                    <a:pt x="2540" y="3937"/>
                  </a:lnTo>
                  <a:lnTo>
                    <a:pt x="2540" y="3810"/>
                  </a:lnTo>
                  <a:close/>
                </a:path>
                <a:path w="257810" h="4444">
                  <a:moveTo>
                    <a:pt x="257810" y="2794"/>
                  </a:moveTo>
                  <a:lnTo>
                    <a:pt x="255257" y="2794"/>
                  </a:lnTo>
                  <a:lnTo>
                    <a:pt x="255257" y="1270"/>
                  </a:lnTo>
                  <a:lnTo>
                    <a:pt x="251460" y="1270"/>
                  </a:lnTo>
                  <a:lnTo>
                    <a:pt x="251460" y="254"/>
                  </a:lnTo>
                  <a:lnTo>
                    <a:pt x="251460" y="0"/>
                  </a:lnTo>
                  <a:lnTo>
                    <a:pt x="248907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794"/>
                  </a:lnTo>
                  <a:lnTo>
                    <a:pt x="2540" y="2794"/>
                  </a:lnTo>
                  <a:lnTo>
                    <a:pt x="2540" y="3810"/>
                  </a:lnTo>
                  <a:lnTo>
                    <a:pt x="257810" y="3810"/>
                  </a:lnTo>
                  <a:lnTo>
                    <a:pt x="257810" y="2794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540634" y="2857500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3200"/>
                  </a:lnTo>
                </a:path>
              </a:pathLst>
            </a:custGeom>
            <a:ln w="3809">
              <a:solidFill>
                <a:srgbClr val="73A2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3032124" y="2852420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3810">
              <a:solidFill>
                <a:srgbClr val="73A2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656840" y="3164966"/>
              <a:ext cx="260350" cy="3810"/>
            </a:xfrm>
            <a:custGeom>
              <a:avLst/>
              <a:gdLst/>
              <a:ahLst/>
              <a:cxnLst/>
              <a:rect l="l" t="t" r="r" b="b"/>
              <a:pathLst>
                <a:path w="260350" h="3810">
                  <a:moveTo>
                    <a:pt x="260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6350" y="2540"/>
                  </a:lnTo>
                  <a:lnTo>
                    <a:pt x="6350" y="3683"/>
                  </a:lnTo>
                  <a:lnTo>
                    <a:pt x="255257" y="3683"/>
                  </a:lnTo>
                  <a:lnTo>
                    <a:pt x="255257" y="2540"/>
                  </a:lnTo>
                  <a:lnTo>
                    <a:pt x="257810" y="2540"/>
                  </a:lnTo>
                  <a:lnTo>
                    <a:pt x="257810" y="1270"/>
                  </a:lnTo>
                  <a:lnTo>
                    <a:pt x="260350" y="1270"/>
                  </a:lnTo>
                  <a:lnTo>
                    <a:pt x="260350" y="0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650490" y="2750819"/>
              <a:ext cx="271780" cy="3810"/>
            </a:xfrm>
            <a:custGeom>
              <a:avLst/>
              <a:gdLst/>
              <a:ahLst/>
              <a:cxnLst/>
              <a:rect l="l" t="t" r="r" b="b"/>
              <a:pathLst>
                <a:path w="271780" h="3810">
                  <a:moveTo>
                    <a:pt x="267957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267957" y="1270"/>
                  </a:lnTo>
                  <a:lnTo>
                    <a:pt x="267957" y="0"/>
                  </a:lnTo>
                  <a:close/>
                </a:path>
                <a:path w="271780" h="3810">
                  <a:moveTo>
                    <a:pt x="271780" y="2540"/>
                  </a:moveTo>
                  <a:lnTo>
                    <a:pt x="269240" y="2540"/>
                  </a:lnTo>
                  <a:lnTo>
                    <a:pt x="26924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71780" y="3810"/>
                  </a:lnTo>
                  <a:lnTo>
                    <a:pt x="271780" y="2794"/>
                  </a:lnTo>
                  <a:lnTo>
                    <a:pt x="271780" y="2540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3028314" y="2846070"/>
              <a:ext cx="0" cy="226060"/>
            </a:xfrm>
            <a:custGeom>
              <a:avLst/>
              <a:gdLst/>
              <a:ahLst/>
              <a:cxnLst/>
              <a:rect l="l" t="t" r="r" b="b"/>
              <a:pathLst>
                <a:path h="226060">
                  <a:moveTo>
                    <a:pt x="0" y="0"/>
                  </a:moveTo>
                  <a:lnTo>
                    <a:pt x="0" y="226060"/>
                  </a:lnTo>
                </a:path>
              </a:pathLst>
            </a:custGeom>
            <a:ln w="3809">
              <a:solidFill>
                <a:srgbClr val="73A3C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544445" y="2849880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0"/>
                  </a:moveTo>
                  <a:lnTo>
                    <a:pt x="0" y="218440"/>
                  </a:lnTo>
                </a:path>
              </a:pathLst>
            </a:custGeom>
            <a:ln w="3810">
              <a:solidFill>
                <a:srgbClr val="73A3C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650490" y="3161042"/>
              <a:ext cx="275590" cy="3810"/>
            </a:xfrm>
            <a:custGeom>
              <a:avLst/>
              <a:gdLst/>
              <a:ahLst/>
              <a:cxnLst/>
              <a:rect l="l" t="t" r="r" b="b"/>
              <a:pathLst>
                <a:path w="275589" h="3810">
                  <a:moveTo>
                    <a:pt x="275577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2527"/>
                  </a:lnTo>
                  <a:lnTo>
                    <a:pt x="5080" y="2527"/>
                  </a:lnTo>
                  <a:lnTo>
                    <a:pt x="5080" y="3810"/>
                  </a:lnTo>
                  <a:lnTo>
                    <a:pt x="270510" y="3810"/>
                  </a:lnTo>
                  <a:lnTo>
                    <a:pt x="270510" y="2527"/>
                  </a:lnTo>
                  <a:lnTo>
                    <a:pt x="273050" y="2527"/>
                  </a:lnTo>
                  <a:lnTo>
                    <a:pt x="273050" y="1270"/>
                  </a:lnTo>
                  <a:lnTo>
                    <a:pt x="275577" y="1270"/>
                  </a:lnTo>
                  <a:lnTo>
                    <a:pt x="275577" y="0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642870" y="2754629"/>
              <a:ext cx="382270" cy="88900"/>
            </a:xfrm>
            <a:custGeom>
              <a:avLst/>
              <a:gdLst/>
              <a:ahLst/>
              <a:cxnLst/>
              <a:rect l="l" t="t" r="r" b="b"/>
              <a:pathLst>
                <a:path w="382269" h="88900">
                  <a:moveTo>
                    <a:pt x="287020" y="2540"/>
                  </a:moveTo>
                  <a:lnTo>
                    <a:pt x="284480" y="2540"/>
                  </a:lnTo>
                  <a:lnTo>
                    <a:pt x="284480" y="1524"/>
                  </a:lnTo>
                  <a:lnTo>
                    <a:pt x="281940" y="1524"/>
                  </a:lnTo>
                  <a:lnTo>
                    <a:pt x="281940" y="0"/>
                  </a:lnTo>
                  <a:lnTo>
                    <a:pt x="5080" y="0"/>
                  </a:lnTo>
                  <a:lnTo>
                    <a:pt x="508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87020" y="3810"/>
                  </a:lnTo>
                  <a:lnTo>
                    <a:pt x="287020" y="2667"/>
                  </a:lnTo>
                  <a:lnTo>
                    <a:pt x="287020" y="2540"/>
                  </a:lnTo>
                  <a:close/>
                </a:path>
                <a:path w="382269" h="88900">
                  <a:moveTo>
                    <a:pt x="382270" y="87630"/>
                  </a:moveTo>
                  <a:lnTo>
                    <a:pt x="381000" y="87630"/>
                  </a:lnTo>
                  <a:lnTo>
                    <a:pt x="381000" y="85217"/>
                  </a:lnTo>
                  <a:lnTo>
                    <a:pt x="379730" y="85217"/>
                  </a:lnTo>
                  <a:lnTo>
                    <a:pt x="379730" y="87630"/>
                  </a:lnTo>
                  <a:lnTo>
                    <a:pt x="379730" y="88900"/>
                  </a:lnTo>
                  <a:lnTo>
                    <a:pt x="382270" y="88900"/>
                  </a:lnTo>
                  <a:lnTo>
                    <a:pt x="382270" y="8763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548255" y="2843530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39">
                  <a:moveTo>
                    <a:pt x="0" y="0"/>
                  </a:moveTo>
                  <a:lnTo>
                    <a:pt x="0" y="231140"/>
                  </a:lnTo>
                </a:path>
              </a:pathLst>
            </a:custGeom>
            <a:ln w="3810">
              <a:solidFill>
                <a:srgbClr val="72A5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642870" y="2843542"/>
              <a:ext cx="383540" cy="317500"/>
            </a:xfrm>
            <a:custGeom>
              <a:avLst/>
              <a:gdLst/>
              <a:ahLst/>
              <a:cxnLst/>
              <a:rect l="l" t="t" r="r" b="b"/>
              <a:pathLst>
                <a:path w="383539" h="317500">
                  <a:moveTo>
                    <a:pt x="290830" y="313677"/>
                  </a:moveTo>
                  <a:lnTo>
                    <a:pt x="0" y="313677"/>
                  </a:lnTo>
                  <a:lnTo>
                    <a:pt x="0" y="315087"/>
                  </a:lnTo>
                  <a:lnTo>
                    <a:pt x="2540" y="315087"/>
                  </a:lnTo>
                  <a:lnTo>
                    <a:pt x="2540" y="316217"/>
                  </a:lnTo>
                  <a:lnTo>
                    <a:pt x="5080" y="316217"/>
                  </a:lnTo>
                  <a:lnTo>
                    <a:pt x="5080" y="317500"/>
                  </a:lnTo>
                  <a:lnTo>
                    <a:pt x="285750" y="317500"/>
                  </a:lnTo>
                  <a:lnTo>
                    <a:pt x="285750" y="316217"/>
                  </a:lnTo>
                  <a:lnTo>
                    <a:pt x="288290" y="316217"/>
                  </a:lnTo>
                  <a:lnTo>
                    <a:pt x="288290" y="315087"/>
                  </a:lnTo>
                  <a:lnTo>
                    <a:pt x="290830" y="315087"/>
                  </a:lnTo>
                  <a:lnTo>
                    <a:pt x="290830" y="313677"/>
                  </a:lnTo>
                  <a:close/>
                </a:path>
                <a:path w="383539" h="317500">
                  <a:moveTo>
                    <a:pt x="383540" y="6350"/>
                  </a:moveTo>
                  <a:lnTo>
                    <a:pt x="379730" y="6350"/>
                  </a:lnTo>
                  <a:lnTo>
                    <a:pt x="379730" y="25387"/>
                  </a:lnTo>
                  <a:lnTo>
                    <a:pt x="379730" y="233667"/>
                  </a:lnTo>
                  <a:lnTo>
                    <a:pt x="383540" y="233667"/>
                  </a:lnTo>
                  <a:lnTo>
                    <a:pt x="383540" y="25387"/>
                  </a:lnTo>
                  <a:lnTo>
                    <a:pt x="383540" y="6350"/>
                  </a:lnTo>
                  <a:close/>
                </a:path>
                <a:path w="383539" h="317500">
                  <a:moveTo>
                    <a:pt x="383540" y="6337"/>
                  </a:moveTo>
                  <a:lnTo>
                    <a:pt x="383527" y="0"/>
                  </a:lnTo>
                  <a:lnTo>
                    <a:pt x="379730" y="0"/>
                  </a:lnTo>
                  <a:lnTo>
                    <a:pt x="379730" y="6337"/>
                  </a:lnTo>
                  <a:lnTo>
                    <a:pt x="383540" y="6337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550160" y="2758566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80">
                  <a:moveTo>
                    <a:pt x="3810" y="123075"/>
                  </a:moveTo>
                  <a:lnTo>
                    <a:pt x="0" y="123075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123075"/>
                  </a:lnTo>
                  <a:close/>
                </a:path>
                <a:path w="472439" h="398780">
                  <a:moveTo>
                    <a:pt x="3810" y="110375"/>
                  </a:moveTo>
                  <a:lnTo>
                    <a:pt x="0" y="110375"/>
                  </a:lnTo>
                  <a:lnTo>
                    <a:pt x="0" y="123063"/>
                  </a:lnTo>
                  <a:lnTo>
                    <a:pt x="3810" y="123063"/>
                  </a:lnTo>
                  <a:lnTo>
                    <a:pt x="3810" y="110375"/>
                  </a:lnTo>
                  <a:close/>
                </a:path>
                <a:path w="472439" h="398780">
                  <a:moveTo>
                    <a:pt x="3810" y="91325"/>
                  </a:moveTo>
                  <a:lnTo>
                    <a:pt x="0" y="91325"/>
                  </a:lnTo>
                  <a:lnTo>
                    <a:pt x="0" y="110363"/>
                  </a:lnTo>
                  <a:lnTo>
                    <a:pt x="3810" y="110363"/>
                  </a:lnTo>
                  <a:lnTo>
                    <a:pt x="3810" y="91325"/>
                  </a:lnTo>
                  <a:close/>
                </a:path>
                <a:path w="472439" h="398780">
                  <a:moveTo>
                    <a:pt x="3810" y="84975"/>
                  </a:moveTo>
                  <a:lnTo>
                    <a:pt x="0" y="84975"/>
                  </a:lnTo>
                  <a:lnTo>
                    <a:pt x="0" y="91313"/>
                  </a:lnTo>
                  <a:lnTo>
                    <a:pt x="3810" y="91313"/>
                  </a:lnTo>
                  <a:lnTo>
                    <a:pt x="3810" y="84975"/>
                  </a:lnTo>
                  <a:close/>
                </a:path>
                <a:path w="472439" h="398780">
                  <a:moveTo>
                    <a:pt x="3810" y="78613"/>
                  </a:moveTo>
                  <a:lnTo>
                    <a:pt x="2540" y="78613"/>
                  </a:lnTo>
                  <a:lnTo>
                    <a:pt x="2540" y="81153"/>
                  </a:lnTo>
                  <a:lnTo>
                    <a:pt x="1270" y="81153"/>
                  </a:lnTo>
                  <a:lnTo>
                    <a:pt x="1270" y="83693"/>
                  </a:lnTo>
                  <a:lnTo>
                    <a:pt x="0" y="83693"/>
                  </a:lnTo>
                  <a:lnTo>
                    <a:pt x="0" y="84963"/>
                  </a:lnTo>
                  <a:lnTo>
                    <a:pt x="3810" y="84963"/>
                  </a:lnTo>
                  <a:lnTo>
                    <a:pt x="3810" y="83693"/>
                  </a:lnTo>
                  <a:lnTo>
                    <a:pt x="3810" y="81153"/>
                  </a:lnTo>
                  <a:lnTo>
                    <a:pt x="3810" y="78613"/>
                  </a:lnTo>
                  <a:close/>
                </a:path>
                <a:path w="472439" h="398780">
                  <a:moveTo>
                    <a:pt x="387350" y="2413"/>
                  </a:moveTo>
                  <a:lnTo>
                    <a:pt x="384810" y="2413"/>
                  </a:lnTo>
                  <a:lnTo>
                    <a:pt x="384810" y="1397"/>
                  </a:lnTo>
                  <a:lnTo>
                    <a:pt x="384810" y="1143"/>
                  </a:lnTo>
                  <a:lnTo>
                    <a:pt x="382270" y="1143"/>
                  </a:lnTo>
                  <a:lnTo>
                    <a:pt x="382270" y="127"/>
                  </a:lnTo>
                  <a:lnTo>
                    <a:pt x="379730" y="127"/>
                  </a:lnTo>
                  <a:lnTo>
                    <a:pt x="379730" y="0"/>
                  </a:lnTo>
                  <a:lnTo>
                    <a:pt x="92710" y="0"/>
                  </a:lnTo>
                  <a:lnTo>
                    <a:pt x="92710" y="127"/>
                  </a:lnTo>
                  <a:lnTo>
                    <a:pt x="90170" y="127"/>
                  </a:lnTo>
                  <a:lnTo>
                    <a:pt x="90170" y="1143"/>
                  </a:lnTo>
                  <a:lnTo>
                    <a:pt x="87630" y="1143"/>
                  </a:lnTo>
                  <a:lnTo>
                    <a:pt x="87630" y="2413"/>
                  </a:lnTo>
                  <a:lnTo>
                    <a:pt x="85090" y="2413"/>
                  </a:lnTo>
                  <a:lnTo>
                    <a:pt x="85090" y="3810"/>
                  </a:lnTo>
                  <a:lnTo>
                    <a:pt x="387350" y="3810"/>
                  </a:lnTo>
                  <a:lnTo>
                    <a:pt x="387350" y="2413"/>
                  </a:lnTo>
                  <a:close/>
                </a:path>
                <a:path w="472439" h="398780">
                  <a:moveTo>
                    <a:pt x="389890" y="394843"/>
                  </a:moveTo>
                  <a:lnTo>
                    <a:pt x="83820" y="394843"/>
                  </a:lnTo>
                  <a:lnTo>
                    <a:pt x="83820" y="396240"/>
                  </a:lnTo>
                  <a:lnTo>
                    <a:pt x="87630" y="396240"/>
                  </a:lnTo>
                  <a:lnTo>
                    <a:pt x="87630" y="397383"/>
                  </a:lnTo>
                  <a:lnTo>
                    <a:pt x="90170" y="397383"/>
                  </a:lnTo>
                  <a:lnTo>
                    <a:pt x="90170" y="398653"/>
                  </a:lnTo>
                  <a:lnTo>
                    <a:pt x="386080" y="398653"/>
                  </a:lnTo>
                  <a:lnTo>
                    <a:pt x="386080" y="397383"/>
                  </a:lnTo>
                  <a:lnTo>
                    <a:pt x="388607" y="397383"/>
                  </a:lnTo>
                  <a:lnTo>
                    <a:pt x="388607" y="396240"/>
                  </a:lnTo>
                  <a:lnTo>
                    <a:pt x="389890" y="396240"/>
                  </a:lnTo>
                  <a:lnTo>
                    <a:pt x="389890" y="394843"/>
                  </a:lnTo>
                  <a:close/>
                </a:path>
                <a:path w="472439" h="398780">
                  <a:moveTo>
                    <a:pt x="472440" y="91325"/>
                  </a:moveTo>
                  <a:lnTo>
                    <a:pt x="468630" y="91325"/>
                  </a:lnTo>
                  <a:lnTo>
                    <a:pt x="468630" y="110363"/>
                  </a:lnTo>
                  <a:lnTo>
                    <a:pt x="468630" y="321183"/>
                  </a:lnTo>
                  <a:lnTo>
                    <a:pt x="468630" y="322453"/>
                  </a:lnTo>
                  <a:lnTo>
                    <a:pt x="468630" y="323723"/>
                  </a:lnTo>
                  <a:lnTo>
                    <a:pt x="469887" y="323723"/>
                  </a:lnTo>
                  <a:lnTo>
                    <a:pt x="469887" y="322453"/>
                  </a:lnTo>
                  <a:lnTo>
                    <a:pt x="471157" y="322453"/>
                  </a:lnTo>
                  <a:lnTo>
                    <a:pt x="471157" y="321183"/>
                  </a:lnTo>
                  <a:lnTo>
                    <a:pt x="472440" y="321183"/>
                  </a:lnTo>
                  <a:lnTo>
                    <a:pt x="472440" y="110363"/>
                  </a:lnTo>
                  <a:lnTo>
                    <a:pt x="472440" y="91325"/>
                  </a:lnTo>
                  <a:close/>
                </a:path>
                <a:path w="472439" h="398780">
                  <a:moveTo>
                    <a:pt x="472440" y="84975"/>
                  </a:moveTo>
                  <a:lnTo>
                    <a:pt x="468630" y="84975"/>
                  </a:lnTo>
                  <a:lnTo>
                    <a:pt x="468630" y="91313"/>
                  </a:lnTo>
                  <a:lnTo>
                    <a:pt x="472440" y="91313"/>
                  </a:lnTo>
                  <a:lnTo>
                    <a:pt x="472440" y="84975"/>
                  </a:lnTo>
                  <a:close/>
                </a:path>
                <a:path w="472439" h="398780">
                  <a:moveTo>
                    <a:pt x="472440" y="83947"/>
                  </a:moveTo>
                  <a:lnTo>
                    <a:pt x="468630" y="83947"/>
                  </a:lnTo>
                  <a:lnTo>
                    <a:pt x="468630" y="84963"/>
                  </a:lnTo>
                  <a:lnTo>
                    <a:pt x="472440" y="84963"/>
                  </a:lnTo>
                  <a:lnTo>
                    <a:pt x="472440" y="83947"/>
                  </a:lnTo>
                  <a:close/>
                </a:path>
                <a:path w="472439" h="398780">
                  <a:moveTo>
                    <a:pt x="472440" y="79883"/>
                  </a:moveTo>
                  <a:lnTo>
                    <a:pt x="471157" y="79883"/>
                  </a:lnTo>
                  <a:lnTo>
                    <a:pt x="471157" y="77343"/>
                  </a:lnTo>
                  <a:lnTo>
                    <a:pt x="469887" y="77343"/>
                  </a:lnTo>
                  <a:lnTo>
                    <a:pt x="469887" y="76327"/>
                  </a:lnTo>
                  <a:lnTo>
                    <a:pt x="468630" y="76327"/>
                  </a:lnTo>
                  <a:lnTo>
                    <a:pt x="468630" y="77343"/>
                  </a:lnTo>
                  <a:lnTo>
                    <a:pt x="468630" y="79883"/>
                  </a:lnTo>
                  <a:lnTo>
                    <a:pt x="468630" y="83693"/>
                  </a:lnTo>
                  <a:lnTo>
                    <a:pt x="472440" y="83693"/>
                  </a:lnTo>
                  <a:lnTo>
                    <a:pt x="472440" y="79883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53957" y="2762376"/>
              <a:ext cx="465455" cy="391160"/>
            </a:xfrm>
            <a:custGeom>
              <a:avLst/>
              <a:gdLst/>
              <a:ahLst/>
              <a:cxnLst/>
              <a:rect l="l" t="t" r="r" b="b"/>
              <a:pathLst>
                <a:path w="465455" h="391160">
                  <a:moveTo>
                    <a:pt x="3822" y="87515"/>
                  </a:moveTo>
                  <a:lnTo>
                    <a:pt x="12" y="87515"/>
                  </a:lnTo>
                  <a:lnTo>
                    <a:pt x="12" y="106553"/>
                  </a:lnTo>
                  <a:lnTo>
                    <a:pt x="0" y="319913"/>
                  </a:lnTo>
                  <a:lnTo>
                    <a:pt x="2552" y="319913"/>
                  </a:lnTo>
                  <a:lnTo>
                    <a:pt x="2552" y="322453"/>
                  </a:lnTo>
                  <a:lnTo>
                    <a:pt x="3822" y="322453"/>
                  </a:lnTo>
                  <a:lnTo>
                    <a:pt x="3822" y="319913"/>
                  </a:lnTo>
                  <a:lnTo>
                    <a:pt x="3822" y="106553"/>
                  </a:lnTo>
                  <a:lnTo>
                    <a:pt x="3822" y="87515"/>
                  </a:lnTo>
                  <a:close/>
                </a:path>
                <a:path w="465455" h="391160">
                  <a:moveTo>
                    <a:pt x="3822" y="81165"/>
                  </a:moveTo>
                  <a:lnTo>
                    <a:pt x="12" y="81165"/>
                  </a:lnTo>
                  <a:lnTo>
                    <a:pt x="12" y="87503"/>
                  </a:lnTo>
                  <a:lnTo>
                    <a:pt x="3822" y="87503"/>
                  </a:lnTo>
                  <a:lnTo>
                    <a:pt x="3822" y="81165"/>
                  </a:lnTo>
                  <a:close/>
                </a:path>
                <a:path w="465455" h="391160">
                  <a:moveTo>
                    <a:pt x="3822" y="80010"/>
                  </a:moveTo>
                  <a:lnTo>
                    <a:pt x="12" y="80010"/>
                  </a:lnTo>
                  <a:lnTo>
                    <a:pt x="12" y="81153"/>
                  </a:lnTo>
                  <a:lnTo>
                    <a:pt x="3822" y="81153"/>
                  </a:lnTo>
                  <a:lnTo>
                    <a:pt x="3822" y="80010"/>
                  </a:lnTo>
                  <a:close/>
                </a:path>
                <a:path w="465455" h="391160">
                  <a:moveTo>
                    <a:pt x="3822" y="69977"/>
                  </a:moveTo>
                  <a:lnTo>
                    <a:pt x="2552" y="69977"/>
                  </a:lnTo>
                  <a:lnTo>
                    <a:pt x="2552" y="70993"/>
                  </a:lnTo>
                  <a:lnTo>
                    <a:pt x="1282" y="70993"/>
                  </a:lnTo>
                  <a:lnTo>
                    <a:pt x="1282" y="73533"/>
                  </a:lnTo>
                  <a:lnTo>
                    <a:pt x="12" y="73533"/>
                  </a:lnTo>
                  <a:lnTo>
                    <a:pt x="12" y="79883"/>
                  </a:lnTo>
                  <a:lnTo>
                    <a:pt x="3822" y="79883"/>
                  </a:lnTo>
                  <a:lnTo>
                    <a:pt x="3822" y="73533"/>
                  </a:lnTo>
                  <a:lnTo>
                    <a:pt x="3822" y="71120"/>
                  </a:lnTo>
                  <a:lnTo>
                    <a:pt x="3822" y="70993"/>
                  </a:lnTo>
                  <a:lnTo>
                    <a:pt x="3822" y="69977"/>
                  </a:lnTo>
                  <a:close/>
                </a:path>
                <a:path w="465455" h="391160">
                  <a:moveTo>
                    <a:pt x="76212" y="3683"/>
                  </a:moveTo>
                  <a:lnTo>
                    <a:pt x="73672" y="3683"/>
                  </a:lnTo>
                  <a:lnTo>
                    <a:pt x="73672" y="3810"/>
                  </a:lnTo>
                  <a:lnTo>
                    <a:pt x="76212" y="3810"/>
                  </a:lnTo>
                  <a:lnTo>
                    <a:pt x="76212" y="3683"/>
                  </a:lnTo>
                  <a:close/>
                </a:path>
                <a:path w="465455" h="391160">
                  <a:moveTo>
                    <a:pt x="387362" y="1143"/>
                  </a:moveTo>
                  <a:lnTo>
                    <a:pt x="386092" y="1143"/>
                  </a:lnTo>
                  <a:lnTo>
                    <a:pt x="386092" y="127"/>
                  </a:lnTo>
                  <a:lnTo>
                    <a:pt x="383552" y="127"/>
                  </a:lnTo>
                  <a:lnTo>
                    <a:pt x="383552" y="0"/>
                  </a:lnTo>
                  <a:lnTo>
                    <a:pt x="81292" y="0"/>
                  </a:lnTo>
                  <a:lnTo>
                    <a:pt x="81292" y="127"/>
                  </a:lnTo>
                  <a:lnTo>
                    <a:pt x="80022" y="127"/>
                  </a:lnTo>
                  <a:lnTo>
                    <a:pt x="80022" y="1143"/>
                  </a:lnTo>
                  <a:lnTo>
                    <a:pt x="77482" y="1143"/>
                  </a:lnTo>
                  <a:lnTo>
                    <a:pt x="77482" y="2413"/>
                  </a:lnTo>
                  <a:lnTo>
                    <a:pt x="387362" y="2413"/>
                  </a:lnTo>
                  <a:lnTo>
                    <a:pt x="387362" y="1397"/>
                  </a:lnTo>
                  <a:lnTo>
                    <a:pt x="387362" y="1270"/>
                  </a:lnTo>
                  <a:lnTo>
                    <a:pt x="387362" y="1143"/>
                  </a:lnTo>
                  <a:close/>
                </a:path>
                <a:path w="465455" h="391160">
                  <a:moveTo>
                    <a:pt x="389890" y="2667"/>
                  </a:moveTo>
                  <a:lnTo>
                    <a:pt x="76212" y="2667"/>
                  </a:lnTo>
                  <a:lnTo>
                    <a:pt x="76212" y="3683"/>
                  </a:lnTo>
                  <a:lnTo>
                    <a:pt x="389890" y="3683"/>
                  </a:lnTo>
                  <a:lnTo>
                    <a:pt x="389890" y="2667"/>
                  </a:lnTo>
                  <a:close/>
                </a:path>
                <a:path w="465455" h="391160">
                  <a:moveTo>
                    <a:pt x="392442" y="387223"/>
                  </a:moveTo>
                  <a:lnTo>
                    <a:pt x="74942" y="387223"/>
                  </a:lnTo>
                  <a:lnTo>
                    <a:pt x="74942" y="388620"/>
                  </a:lnTo>
                  <a:lnTo>
                    <a:pt x="76212" y="388620"/>
                  </a:lnTo>
                  <a:lnTo>
                    <a:pt x="76212" y="389902"/>
                  </a:lnTo>
                  <a:lnTo>
                    <a:pt x="78752" y="389902"/>
                  </a:lnTo>
                  <a:lnTo>
                    <a:pt x="78752" y="391033"/>
                  </a:lnTo>
                  <a:lnTo>
                    <a:pt x="388632" y="391033"/>
                  </a:lnTo>
                  <a:lnTo>
                    <a:pt x="388632" y="389902"/>
                  </a:lnTo>
                  <a:lnTo>
                    <a:pt x="389890" y="389902"/>
                  </a:lnTo>
                  <a:lnTo>
                    <a:pt x="389890" y="388620"/>
                  </a:lnTo>
                  <a:lnTo>
                    <a:pt x="392442" y="388620"/>
                  </a:lnTo>
                  <a:lnTo>
                    <a:pt x="392442" y="387223"/>
                  </a:lnTo>
                  <a:close/>
                </a:path>
                <a:path w="465455" h="391160">
                  <a:moveTo>
                    <a:pt x="464832" y="119265"/>
                  </a:moveTo>
                  <a:lnTo>
                    <a:pt x="461010" y="119265"/>
                  </a:lnTo>
                  <a:lnTo>
                    <a:pt x="461010" y="324993"/>
                  </a:lnTo>
                  <a:lnTo>
                    <a:pt x="464832" y="324993"/>
                  </a:lnTo>
                  <a:lnTo>
                    <a:pt x="464832" y="119265"/>
                  </a:lnTo>
                  <a:close/>
                </a:path>
                <a:path w="465455" h="391160">
                  <a:moveTo>
                    <a:pt x="464832" y="106565"/>
                  </a:moveTo>
                  <a:lnTo>
                    <a:pt x="461022" y="106565"/>
                  </a:lnTo>
                  <a:lnTo>
                    <a:pt x="461022" y="119253"/>
                  </a:lnTo>
                  <a:lnTo>
                    <a:pt x="464832" y="119253"/>
                  </a:lnTo>
                  <a:lnTo>
                    <a:pt x="464832" y="106565"/>
                  </a:lnTo>
                  <a:close/>
                </a:path>
                <a:path w="465455" h="391160">
                  <a:moveTo>
                    <a:pt x="464832" y="87515"/>
                  </a:moveTo>
                  <a:lnTo>
                    <a:pt x="461022" y="87515"/>
                  </a:lnTo>
                  <a:lnTo>
                    <a:pt x="461022" y="106553"/>
                  </a:lnTo>
                  <a:lnTo>
                    <a:pt x="464832" y="106553"/>
                  </a:lnTo>
                  <a:lnTo>
                    <a:pt x="464832" y="87515"/>
                  </a:lnTo>
                  <a:close/>
                </a:path>
                <a:path w="465455" h="391160">
                  <a:moveTo>
                    <a:pt x="464832" y="81165"/>
                  </a:moveTo>
                  <a:lnTo>
                    <a:pt x="461022" y="81165"/>
                  </a:lnTo>
                  <a:lnTo>
                    <a:pt x="461022" y="87503"/>
                  </a:lnTo>
                  <a:lnTo>
                    <a:pt x="464832" y="87503"/>
                  </a:lnTo>
                  <a:lnTo>
                    <a:pt x="464832" y="81165"/>
                  </a:lnTo>
                  <a:close/>
                </a:path>
                <a:path w="465455" h="391160">
                  <a:moveTo>
                    <a:pt x="464832" y="80010"/>
                  </a:moveTo>
                  <a:lnTo>
                    <a:pt x="461022" y="80010"/>
                  </a:lnTo>
                  <a:lnTo>
                    <a:pt x="461022" y="81153"/>
                  </a:lnTo>
                  <a:lnTo>
                    <a:pt x="464832" y="81153"/>
                  </a:lnTo>
                  <a:lnTo>
                    <a:pt x="464832" y="80010"/>
                  </a:lnTo>
                  <a:close/>
                </a:path>
                <a:path w="465455" h="391160">
                  <a:moveTo>
                    <a:pt x="464832" y="73787"/>
                  </a:moveTo>
                  <a:lnTo>
                    <a:pt x="461022" y="73787"/>
                  </a:lnTo>
                  <a:lnTo>
                    <a:pt x="461022" y="79883"/>
                  </a:lnTo>
                  <a:lnTo>
                    <a:pt x="464832" y="79883"/>
                  </a:lnTo>
                  <a:lnTo>
                    <a:pt x="464832" y="73787"/>
                  </a:lnTo>
                  <a:close/>
                </a:path>
                <a:path w="465455" h="391160">
                  <a:moveTo>
                    <a:pt x="464832" y="70993"/>
                  </a:moveTo>
                  <a:lnTo>
                    <a:pt x="463562" y="70993"/>
                  </a:lnTo>
                  <a:lnTo>
                    <a:pt x="463562" y="68453"/>
                  </a:lnTo>
                  <a:lnTo>
                    <a:pt x="462292" y="68453"/>
                  </a:lnTo>
                  <a:lnTo>
                    <a:pt x="462292" y="67183"/>
                  </a:lnTo>
                  <a:lnTo>
                    <a:pt x="461022" y="67183"/>
                  </a:lnTo>
                  <a:lnTo>
                    <a:pt x="461022" y="68453"/>
                  </a:lnTo>
                  <a:lnTo>
                    <a:pt x="461022" y="70993"/>
                  </a:lnTo>
                  <a:lnTo>
                    <a:pt x="461022" y="73533"/>
                  </a:lnTo>
                  <a:lnTo>
                    <a:pt x="464832" y="73533"/>
                  </a:lnTo>
                  <a:lnTo>
                    <a:pt x="464832" y="70993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57780" y="2766060"/>
              <a:ext cx="457200" cy="383540"/>
            </a:xfrm>
            <a:custGeom>
              <a:avLst/>
              <a:gdLst/>
              <a:ahLst/>
              <a:cxnLst/>
              <a:rect l="l" t="t" r="r" b="b"/>
              <a:pathLst>
                <a:path w="457200" h="383539">
                  <a:moveTo>
                    <a:pt x="3809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76327"/>
                  </a:lnTo>
                  <a:close/>
                </a:path>
                <a:path w="457200" h="383539">
                  <a:moveTo>
                    <a:pt x="457200" y="76327"/>
                  </a:moveTo>
                  <a:lnTo>
                    <a:pt x="453389" y="76327"/>
                  </a:lnTo>
                  <a:lnTo>
                    <a:pt x="453389" y="77470"/>
                  </a:lnTo>
                  <a:lnTo>
                    <a:pt x="457200" y="77470"/>
                  </a:lnTo>
                  <a:lnTo>
                    <a:pt x="457200" y="76327"/>
                  </a:lnTo>
                  <a:close/>
                </a:path>
                <a:path w="457200" h="383539">
                  <a:moveTo>
                    <a:pt x="3809" y="69977"/>
                  </a:moveTo>
                  <a:lnTo>
                    <a:pt x="0" y="69977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69977"/>
                  </a:lnTo>
                  <a:close/>
                </a:path>
                <a:path w="457200" h="383539">
                  <a:moveTo>
                    <a:pt x="457200" y="69977"/>
                  </a:moveTo>
                  <a:lnTo>
                    <a:pt x="453389" y="69977"/>
                  </a:lnTo>
                  <a:lnTo>
                    <a:pt x="453389" y="76200"/>
                  </a:lnTo>
                  <a:lnTo>
                    <a:pt x="457200" y="76200"/>
                  </a:lnTo>
                  <a:lnTo>
                    <a:pt x="457200" y="69977"/>
                  </a:lnTo>
                  <a:close/>
                </a:path>
                <a:path w="457200" h="383539">
                  <a:moveTo>
                    <a:pt x="3809" y="67437"/>
                  </a:moveTo>
                  <a:lnTo>
                    <a:pt x="0" y="67437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7437"/>
                  </a:lnTo>
                  <a:close/>
                </a:path>
                <a:path w="457200" h="383539">
                  <a:moveTo>
                    <a:pt x="457200" y="67437"/>
                  </a:moveTo>
                  <a:lnTo>
                    <a:pt x="453389" y="67437"/>
                  </a:lnTo>
                  <a:lnTo>
                    <a:pt x="453389" y="69850"/>
                  </a:lnTo>
                  <a:lnTo>
                    <a:pt x="457200" y="69850"/>
                  </a:lnTo>
                  <a:lnTo>
                    <a:pt x="457200" y="67437"/>
                  </a:lnTo>
                  <a:close/>
                </a:path>
                <a:path w="457200" h="383539">
                  <a:moveTo>
                    <a:pt x="1269" y="63500"/>
                  </a:moveTo>
                  <a:lnTo>
                    <a:pt x="0" y="6350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3754"/>
                  </a:lnTo>
                  <a:lnTo>
                    <a:pt x="1269" y="63754"/>
                  </a:lnTo>
                  <a:lnTo>
                    <a:pt x="1269" y="63500"/>
                  </a:lnTo>
                  <a:close/>
                </a:path>
                <a:path w="457200" h="383539">
                  <a:moveTo>
                    <a:pt x="457200" y="63754"/>
                  </a:moveTo>
                  <a:lnTo>
                    <a:pt x="453389" y="63754"/>
                  </a:lnTo>
                  <a:lnTo>
                    <a:pt x="453389" y="67310"/>
                  </a:lnTo>
                  <a:lnTo>
                    <a:pt x="457200" y="67310"/>
                  </a:lnTo>
                  <a:lnTo>
                    <a:pt x="457200" y="63754"/>
                  </a:lnTo>
                  <a:close/>
                </a:path>
                <a:path w="457200" h="383539">
                  <a:moveTo>
                    <a:pt x="3809" y="59944"/>
                  </a:moveTo>
                  <a:lnTo>
                    <a:pt x="2539" y="59944"/>
                  </a:lnTo>
                  <a:lnTo>
                    <a:pt x="2539" y="61087"/>
                  </a:lnTo>
                  <a:lnTo>
                    <a:pt x="1269" y="61087"/>
                  </a:lnTo>
                  <a:lnTo>
                    <a:pt x="1269" y="63500"/>
                  </a:lnTo>
                  <a:lnTo>
                    <a:pt x="3809" y="63500"/>
                  </a:lnTo>
                  <a:lnTo>
                    <a:pt x="3809" y="59944"/>
                  </a:lnTo>
                  <a:close/>
                </a:path>
                <a:path w="457200" h="383539">
                  <a:moveTo>
                    <a:pt x="454659" y="58547"/>
                  </a:moveTo>
                  <a:lnTo>
                    <a:pt x="453389" y="58547"/>
                  </a:lnTo>
                  <a:lnTo>
                    <a:pt x="453389" y="63500"/>
                  </a:lnTo>
                  <a:lnTo>
                    <a:pt x="457200" y="63500"/>
                  </a:lnTo>
                  <a:lnTo>
                    <a:pt x="457200" y="61087"/>
                  </a:lnTo>
                  <a:lnTo>
                    <a:pt x="455930" y="61087"/>
                  </a:lnTo>
                  <a:lnTo>
                    <a:pt x="455930" y="59944"/>
                  </a:lnTo>
                  <a:lnTo>
                    <a:pt x="454659" y="59944"/>
                  </a:lnTo>
                  <a:lnTo>
                    <a:pt x="454659" y="58547"/>
                  </a:lnTo>
                  <a:close/>
                </a:path>
                <a:path w="457200" h="383539">
                  <a:moveTo>
                    <a:pt x="389890" y="1397"/>
                  </a:moveTo>
                  <a:lnTo>
                    <a:pt x="68580" y="1397"/>
                  </a:lnTo>
                  <a:lnTo>
                    <a:pt x="68580" y="2667"/>
                  </a:lnTo>
                  <a:lnTo>
                    <a:pt x="389890" y="2667"/>
                  </a:lnTo>
                  <a:lnTo>
                    <a:pt x="389890" y="1397"/>
                  </a:lnTo>
                  <a:close/>
                </a:path>
                <a:path w="457200" h="383539">
                  <a:moveTo>
                    <a:pt x="72389" y="126"/>
                  </a:moveTo>
                  <a:lnTo>
                    <a:pt x="69850" y="126"/>
                  </a:lnTo>
                  <a:lnTo>
                    <a:pt x="69850" y="1397"/>
                  </a:lnTo>
                  <a:lnTo>
                    <a:pt x="387350" y="1397"/>
                  </a:lnTo>
                  <a:lnTo>
                    <a:pt x="387350" y="254"/>
                  </a:lnTo>
                  <a:lnTo>
                    <a:pt x="72389" y="254"/>
                  </a:lnTo>
                  <a:lnTo>
                    <a:pt x="72389" y="126"/>
                  </a:lnTo>
                  <a:close/>
                </a:path>
                <a:path w="457200" h="383539">
                  <a:moveTo>
                    <a:pt x="387350" y="0"/>
                  </a:moveTo>
                  <a:lnTo>
                    <a:pt x="386079" y="0"/>
                  </a:lnTo>
                  <a:lnTo>
                    <a:pt x="386079" y="254"/>
                  </a:lnTo>
                  <a:lnTo>
                    <a:pt x="387350" y="254"/>
                  </a:lnTo>
                  <a:lnTo>
                    <a:pt x="387350" y="0"/>
                  </a:lnTo>
                  <a:close/>
                </a:path>
                <a:path w="457200" h="383539">
                  <a:moveTo>
                    <a:pt x="380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77470"/>
                  </a:lnTo>
                  <a:close/>
                </a:path>
                <a:path w="457200" h="383539">
                  <a:moveTo>
                    <a:pt x="457200" y="77470"/>
                  </a:moveTo>
                  <a:lnTo>
                    <a:pt x="453389" y="77470"/>
                  </a:lnTo>
                  <a:lnTo>
                    <a:pt x="453389" y="83820"/>
                  </a:lnTo>
                  <a:lnTo>
                    <a:pt x="457200" y="83820"/>
                  </a:lnTo>
                  <a:lnTo>
                    <a:pt x="457200" y="77470"/>
                  </a:lnTo>
                  <a:close/>
                </a:path>
                <a:path w="457200" h="383539">
                  <a:moveTo>
                    <a:pt x="3809" y="83820"/>
                  </a:moveTo>
                  <a:lnTo>
                    <a:pt x="0" y="8382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83820"/>
                  </a:lnTo>
                  <a:close/>
                </a:path>
                <a:path w="457200" h="383539">
                  <a:moveTo>
                    <a:pt x="457200" y="83820"/>
                  </a:moveTo>
                  <a:lnTo>
                    <a:pt x="453389" y="83820"/>
                  </a:lnTo>
                  <a:lnTo>
                    <a:pt x="453389" y="102870"/>
                  </a:lnTo>
                  <a:lnTo>
                    <a:pt x="457200" y="102870"/>
                  </a:lnTo>
                  <a:lnTo>
                    <a:pt x="457200" y="83820"/>
                  </a:lnTo>
                  <a:close/>
                </a:path>
                <a:path w="457200" h="383539">
                  <a:moveTo>
                    <a:pt x="3809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3809" y="115570"/>
                  </a:lnTo>
                  <a:lnTo>
                    <a:pt x="3809" y="102870"/>
                  </a:lnTo>
                  <a:close/>
                </a:path>
                <a:path w="457200" h="383539">
                  <a:moveTo>
                    <a:pt x="457200" y="102870"/>
                  </a:moveTo>
                  <a:lnTo>
                    <a:pt x="453389" y="102870"/>
                  </a:lnTo>
                  <a:lnTo>
                    <a:pt x="453389" y="115570"/>
                  </a:lnTo>
                  <a:lnTo>
                    <a:pt x="457200" y="115570"/>
                  </a:lnTo>
                  <a:lnTo>
                    <a:pt x="457200" y="102870"/>
                  </a:lnTo>
                  <a:close/>
                </a:path>
                <a:path w="457200" h="383539">
                  <a:moveTo>
                    <a:pt x="3809" y="115570"/>
                  </a:moveTo>
                  <a:lnTo>
                    <a:pt x="0" y="115570"/>
                  </a:lnTo>
                  <a:lnTo>
                    <a:pt x="0" y="138430"/>
                  </a:lnTo>
                  <a:lnTo>
                    <a:pt x="3809" y="138430"/>
                  </a:lnTo>
                  <a:lnTo>
                    <a:pt x="3809" y="115570"/>
                  </a:lnTo>
                  <a:close/>
                </a:path>
                <a:path w="457200" h="383539">
                  <a:moveTo>
                    <a:pt x="457200" y="115570"/>
                  </a:moveTo>
                  <a:lnTo>
                    <a:pt x="453389" y="115570"/>
                  </a:lnTo>
                  <a:lnTo>
                    <a:pt x="453389" y="138430"/>
                  </a:lnTo>
                  <a:lnTo>
                    <a:pt x="457200" y="138430"/>
                  </a:lnTo>
                  <a:lnTo>
                    <a:pt x="457200" y="115570"/>
                  </a:lnTo>
                  <a:close/>
                </a:path>
                <a:path w="457200" h="383539">
                  <a:moveTo>
                    <a:pt x="3809" y="138430"/>
                  </a:moveTo>
                  <a:lnTo>
                    <a:pt x="0" y="138430"/>
                  </a:lnTo>
                  <a:lnTo>
                    <a:pt x="0" y="242570"/>
                  </a:lnTo>
                  <a:lnTo>
                    <a:pt x="3809" y="242570"/>
                  </a:lnTo>
                  <a:lnTo>
                    <a:pt x="3809" y="138430"/>
                  </a:lnTo>
                  <a:close/>
                </a:path>
                <a:path w="457200" h="383539">
                  <a:moveTo>
                    <a:pt x="457200" y="138430"/>
                  </a:moveTo>
                  <a:lnTo>
                    <a:pt x="453389" y="138430"/>
                  </a:lnTo>
                  <a:lnTo>
                    <a:pt x="453389" y="242570"/>
                  </a:lnTo>
                  <a:lnTo>
                    <a:pt x="457200" y="242570"/>
                  </a:lnTo>
                  <a:lnTo>
                    <a:pt x="457200" y="138430"/>
                  </a:lnTo>
                  <a:close/>
                </a:path>
                <a:path w="457200" h="383539">
                  <a:moveTo>
                    <a:pt x="3809" y="242570"/>
                  </a:moveTo>
                  <a:lnTo>
                    <a:pt x="0" y="24257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42570"/>
                  </a:lnTo>
                  <a:close/>
                </a:path>
                <a:path w="457200" h="383539">
                  <a:moveTo>
                    <a:pt x="457200" y="242570"/>
                  </a:moveTo>
                  <a:lnTo>
                    <a:pt x="453389" y="242570"/>
                  </a:lnTo>
                  <a:lnTo>
                    <a:pt x="453389" y="261620"/>
                  </a:lnTo>
                  <a:lnTo>
                    <a:pt x="457200" y="261620"/>
                  </a:lnTo>
                  <a:lnTo>
                    <a:pt x="457200" y="242570"/>
                  </a:lnTo>
                  <a:close/>
                </a:path>
                <a:path w="457200" h="383539">
                  <a:moveTo>
                    <a:pt x="3809" y="261620"/>
                  </a:moveTo>
                  <a:lnTo>
                    <a:pt x="0" y="26162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61620"/>
                  </a:lnTo>
                  <a:close/>
                </a:path>
                <a:path w="457200" h="383539">
                  <a:moveTo>
                    <a:pt x="457200" y="261620"/>
                  </a:moveTo>
                  <a:lnTo>
                    <a:pt x="453389" y="261620"/>
                  </a:lnTo>
                  <a:lnTo>
                    <a:pt x="453389" y="274320"/>
                  </a:lnTo>
                  <a:lnTo>
                    <a:pt x="457200" y="274320"/>
                  </a:lnTo>
                  <a:lnTo>
                    <a:pt x="457200" y="261620"/>
                  </a:lnTo>
                  <a:close/>
                </a:path>
                <a:path w="457200" h="383539">
                  <a:moveTo>
                    <a:pt x="3809" y="274320"/>
                  </a:moveTo>
                  <a:lnTo>
                    <a:pt x="0" y="27432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74320"/>
                  </a:lnTo>
                  <a:close/>
                </a:path>
                <a:path w="457200" h="383539">
                  <a:moveTo>
                    <a:pt x="457200" y="274320"/>
                  </a:moveTo>
                  <a:lnTo>
                    <a:pt x="453389" y="274320"/>
                  </a:lnTo>
                  <a:lnTo>
                    <a:pt x="453389" y="299720"/>
                  </a:lnTo>
                  <a:lnTo>
                    <a:pt x="457200" y="299720"/>
                  </a:lnTo>
                  <a:lnTo>
                    <a:pt x="457200" y="274320"/>
                  </a:lnTo>
                  <a:close/>
                </a:path>
                <a:path w="457200" h="383539">
                  <a:moveTo>
                    <a:pt x="3809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9720"/>
                  </a:lnTo>
                  <a:close/>
                </a:path>
                <a:path w="457200" h="383539">
                  <a:moveTo>
                    <a:pt x="457200" y="299720"/>
                  </a:moveTo>
                  <a:lnTo>
                    <a:pt x="453389" y="299720"/>
                  </a:lnTo>
                  <a:lnTo>
                    <a:pt x="453389" y="306070"/>
                  </a:lnTo>
                  <a:lnTo>
                    <a:pt x="457200" y="306070"/>
                  </a:lnTo>
                  <a:lnTo>
                    <a:pt x="457200" y="299720"/>
                  </a:lnTo>
                  <a:close/>
                </a:path>
                <a:path w="457200" h="383539">
                  <a:moveTo>
                    <a:pt x="389890" y="382397"/>
                  </a:moveTo>
                  <a:lnTo>
                    <a:pt x="68580" y="382397"/>
                  </a:lnTo>
                  <a:lnTo>
                    <a:pt x="68580" y="383540"/>
                  </a:lnTo>
                  <a:lnTo>
                    <a:pt x="389890" y="383540"/>
                  </a:lnTo>
                  <a:lnTo>
                    <a:pt x="389890" y="382397"/>
                  </a:lnTo>
                  <a:close/>
                </a:path>
                <a:path w="457200" h="383539">
                  <a:moveTo>
                    <a:pt x="392429" y="381127"/>
                  </a:moveTo>
                  <a:lnTo>
                    <a:pt x="67309" y="381127"/>
                  </a:lnTo>
                  <a:lnTo>
                    <a:pt x="67309" y="382397"/>
                  </a:lnTo>
                  <a:lnTo>
                    <a:pt x="392429" y="382397"/>
                  </a:lnTo>
                  <a:lnTo>
                    <a:pt x="392429" y="381127"/>
                  </a:lnTo>
                  <a:close/>
                </a:path>
                <a:path w="457200" h="383539">
                  <a:moveTo>
                    <a:pt x="394969" y="379857"/>
                  </a:moveTo>
                  <a:lnTo>
                    <a:pt x="66039" y="379857"/>
                  </a:lnTo>
                  <a:lnTo>
                    <a:pt x="66039" y="381127"/>
                  </a:lnTo>
                  <a:lnTo>
                    <a:pt x="394969" y="381127"/>
                  </a:lnTo>
                  <a:lnTo>
                    <a:pt x="394969" y="379857"/>
                  </a:lnTo>
                  <a:close/>
                </a:path>
                <a:path w="457200" h="383539">
                  <a:moveTo>
                    <a:pt x="457200" y="306324"/>
                  </a:moveTo>
                  <a:lnTo>
                    <a:pt x="453389" y="306324"/>
                  </a:lnTo>
                  <a:lnTo>
                    <a:pt x="453389" y="326390"/>
                  </a:lnTo>
                  <a:lnTo>
                    <a:pt x="454660" y="326390"/>
                  </a:lnTo>
                  <a:lnTo>
                    <a:pt x="454660" y="325247"/>
                  </a:lnTo>
                  <a:lnTo>
                    <a:pt x="455929" y="325247"/>
                  </a:lnTo>
                  <a:lnTo>
                    <a:pt x="455929" y="323977"/>
                  </a:lnTo>
                  <a:lnTo>
                    <a:pt x="457199" y="323977"/>
                  </a:lnTo>
                  <a:lnTo>
                    <a:pt x="457200" y="306324"/>
                  </a:lnTo>
                  <a:close/>
                </a:path>
                <a:path w="457200" h="383539">
                  <a:moveTo>
                    <a:pt x="3809" y="306324"/>
                  </a:moveTo>
                  <a:lnTo>
                    <a:pt x="0" y="306324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1437"/>
                  </a:lnTo>
                  <a:lnTo>
                    <a:pt x="2539" y="321437"/>
                  </a:lnTo>
                  <a:lnTo>
                    <a:pt x="2539" y="323977"/>
                  </a:lnTo>
                  <a:lnTo>
                    <a:pt x="3809" y="323977"/>
                  </a:lnTo>
                  <a:lnTo>
                    <a:pt x="3809" y="306324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61589" y="2768727"/>
              <a:ext cx="449580" cy="377190"/>
            </a:xfrm>
            <a:custGeom>
              <a:avLst/>
              <a:gdLst/>
              <a:ahLst/>
              <a:cxnLst/>
              <a:rect l="l" t="t" r="r" b="b"/>
              <a:pathLst>
                <a:path w="449580" h="377189">
                  <a:moveTo>
                    <a:pt x="2540" y="73660"/>
                  </a:moveTo>
                  <a:lnTo>
                    <a:pt x="0" y="73660"/>
                  </a:lnTo>
                  <a:lnTo>
                    <a:pt x="0" y="74803"/>
                  </a:lnTo>
                  <a:lnTo>
                    <a:pt x="2540" y="74803"/>
                  </a:lnTo>
                  <a:lnTo>
                    <a:pt x="2540" y="73660"/>
                  </a:lnTo>
                  <a:close/>
                </a:path>
                <a:path w="449580" h="377189">
                  <a:moveTo>
                    <a:pt x="449580" y="73660"/>
                  </a:moveTo>
                  <a:lnTo>
                    <a:pt x="447040" y="73660"/>
                  </a:lnTo>
                  <a:lnTo>
                    <a:pt x="447040" y="74803"/>
                  </a:lnTo>
                  <a:lnTo>
                    <a:pt x="449580" y="74803"/>
                  </a:lnTo>
                  <a:lnTo>
                    <a:pt x="449580" y="73660"/>
                  </a:lnTo>
                  <a:close/>
                </a:path>
                <a:path w="449580" h="377189">
                  <a:moveTo>
                    <a:pt x="2540" y="67310"/>
                  </a:moveTo>
                  <a:lnTo>
                    <a:pt x="0" y="67310"/>
                  </a:lnTo>
                  <a:lnTo>
                    <a:pt x="0" y="73533"/>
                  </a:lnTo>
                  <a:lnTo>
                    <a:pt x="2540" y="73533"/>
                  </a:lnTo>
                  <a:lnTo>
                    <a:pt x="2540" y="67310"/>
                  </a:lnTo>
                  <a:close/>
                </a:path>
                <a:path w="449580" h="377189">
                  <a:moveTo>
                    <a:pt x="449580" y="67310"/>
                  </a:moveTo>
                  <a:lnTo>
                    <a:pt x="447040" y="67310"/>
                  </a:lnTo>
                  <a:lnTo>
                    <a:pt x="447040" y="73533"/>
                  </a:lnTo>
                  <a:lnTo>
                    <a:pt x="449580" y="73533"/>
                  </a:lnTo>
                  <a:lnTo>
                    <a:pt x="449580" y="67310"/>
                  </a:lnTo>
                  <a:close/>
                </a:path>
                <a:path w="449580" h="377189">
                  <a:moveTo>
                    <a:pt x="2540" y="64770"/>
                  </a:moveTo>
                  <a:lnTo>
                    <a:pt x="0" y="64770"/>
                  </a:lnTo>
                  <a:lnTo>
                    <a:pt x="0" y="67183"/>
                  </a:lnTo>
                  <a:lnTo>
                    <a:pt x="2540" y="67183"/>
                  </a:lnTo>
                  <a:lnTo>
                    <a:pt x="2540" y="64770"/>
                  </a:lnTo>
                  <a:close/>
                </a:path>
                <a:path w="449580" h="377189">
                  <a:moveTo>
                    <a:pt x="449580" y="64770"/>
                  </a:moveTo>
                  <a:lnTo>
                    <a:pt x="447040" y="64770"/>
                  </a:lnTo>
                  <a:lnTo>
                    <a:pt x="447040" y="67183"/>
                  </a:lnTo>
                  <a:lnTo>
                    <a:pt x="449580" y="67183"/>
                  </a:lnTo>
                  <a:lnTo>
                    <a:pt x="449580" y="64770"/>
                  </a:lnTo>
                  <a:close/>
                </a:path>
                <a:path w="449580" h="377189">
                  <a:moveTo>
                    <a:pt x="2540" y="60960"/>
                  </a:moveTo>
                  <a:lnTo>
                    <a:pt x="0" y="60960"/>
                  </a:lnTo>
                  <a:lnTo>
                    <a:pt x="0" y="64643"/>
                  </a:lnTo>
                  <a:lnTo>
                    <a:pt x="2540" y="64643"/>
                  </a:lnTo>
                  <a:lnTo>
                    <a:pt x="2540" y="60960"/>
                  </a:lnTo>
                  <a:close/>
                </a:path>
                <a:path w="449580" h="377189">
                  <a:moveTo>
                    <a:pt x="449580" y="60960"/>
                  </a:moveTo>
                  <a:lnTo>
                    <a:pt x="447040" y="60960"/>
                  </a:lnTo>
                  <a:lnTo>
                    <a:pt x="447040" y="64643"/>
                  </a:lnTo>
                  <a:lnTo>
                    <a:pt x="449580" y="64643"/>
                  </a:lnTo>
                  <a:lnTo>
                    <a:pt x="449580" y="60960"/>
                  </a:lnTo>
                  <a:close/>
                </a:path>
                <a:path w="449580" h="377189">
                  <a:moveTo>
                    <a:pt x="2540" y="54483"/>
                  </a:moveTo>
                  <a:lnTo>
                    <a:pt x="1270" y="54483"/>
                  </a:lnTo>
                  <a:lnTo>
                    <a:pt x="1270" y="55880"/>
                  </a:lnTo>
                  <a:lnTo>
                    <a:pt x="0" y="55880"/>
                  </a:lnTo>
                  <a:lnTo>
                    <a:pt x="0" y="60833"/>
                  </a:lnTo>
                  <a:lnTo>
                    <a:pt x="2540" y="60833"/>
                  </a:lnTo>
                  <a:lnTo>
                    <a:pt x="2540" y="54483"/>
                  </a:lnTo>
                  <a:close/>
                </a:path>
                <a:path w="449580" h="377189">
                  <a:moveTo>
                    <a:pt x="449580" y="54483"/>
                  </a:moveTo>
                  <a:lnTo>
                    <a:pt x="448310" y="54483"/>
                  </a:lnTo>
                  <a:lnTo>
                    <a:pt x="448310" y="54737"/>
                  </a:lnTo>
                  <a:lnTo>
                    <a:pt x="447040" y="54737"/>
                  </a:lnTo>
                  <a:lnTo>
                    <a:pt x="447040" y="60833"/>
                  </a:lnTo>
                  <a:lnTo>
                    <a:pt x="449580" y="60833"/>
                  </a:lnTo>
                  <a:lnTo>
                    <a:pt x="449580" y="54483"/>
                  </a:lnTo>
                  <a:close/>
                </a:path>
                <a:path w="449580" h="377189">
                  <a:moveTo>
                    <a:pt x="448310" y="52070"/>
                  </a:moveTo>
                  <a:lnTo>
                    <a:pt x="447040" y="52070"/>
                  </a:lnTo>
                  <a:lnTo>
                    <a:pt x="447040" y="54483"/>
                  </a:lnTo>
                  <a:lnTo>
                    <a:pt x="448310" y="54483"/>
                  </a:lnTo>
                  <a:lnTo>
                    <a:pt x="448310" y="52070"/>
                  </a:lnTo>
                  <a:close/>
                </a:path>
                <a:path w="449580" h="377189">
                  <a:moveTo>
                    <a:pt x="59690" y="3683"/>
                  </a:moveTo>
                  <a:lnTo>
                    <a:pt x="57150" y="3683"/>
                  </a:lnTo>
                  <a:lnTo>
                    <a:pt x="59690" y="3810"/>
                  </a:lnTo>
                  <a:close/>
                </a:path>
                <a:path w="449580" h="377189">
                  <a:moveTo>
                    <a:pt x="392430" y="2667"/>
                  </a:moveTo>
                  <a:lnTo>
                    <a:pt x="59690" y="2667"/>
                  </a:lnTo>
                  <a:lnTo>
                    <a:pt x="59690" y="3683"/>
                  </a:lnTo>
                  <a:lnTo>
                    <a:pt x="392430" y="3683"/>
                  </a:lnTo>
                  <a:lnTo>
                    <a:pt x="392430" y="2667"/>
                  </a:lnTo>
                  <a:close/>
                </a:path>
                <a:path w="449580" h="377189">
                  <a:moveTo>
                    <a:pt x="62230" y="1270"/>
                  </a:moveTo>
                  <a:lnTo>
                    <a:pt x="60960" y="1270"/>
                  </a:lnTo>
                  <a:lnTo>
                    <a:pt x="60960" y="2667"/>
                  </a:lnTo>
                  <a:lnTo>
                    <a:pt x="389890" y="2667"/>
                  </a:lnTo>
                  <a:lnTo>
                    <a:pt x="389890" y="1397"/>
                  </a:lnTo>
                  <a:lnTo>
                    <a:pt x="62230" y="1397"/>
                  </a:lnTo>
                  <a:close/>
                </a:path>
                <a:path w="449580" h="377189">
                  <a:moveTo>
                    <a:pt x="389890" y="1270"/>
                  </a:moveTo>
                  <a:lnTo>
                    <a:pt x="387350" y="1270"/>
                  </a:lnTo>
                  <a:lnTo>
                    <a:pt x="389890" y="1397"/>
                  </a:lnTo>
                  <a:close/>
                </a:path>
                <a:path w="449580" h="377189">
                  <a:moveTo>
                    <a:pt x="387350" y="127"/>
                  </a:moveTo>
                  <a:lnTo>
                    <a:pt x="62230" y="127"/>
                  </a:lnTo>
                  <a:lnTo>
                    <a:pt x="62230" y="1270"/>
                  </a:lnTo>
                  <a:lnTo>
                    <a:pt x="387350" y="1270"/>
                  </a:lnTo>
                  <a:lnTo>
                    <a:pt x="387350" y="127"/>
                  </a:lnTo>
                  <a:close/>
                </a:path>
                <a:path w="449580" h="377189">
                  <a:moveTo>
                    <a:pt x="386080" y="0"/>
                  </a:moveTo>
                  <a:lnTo>
                    <a:pt x="64770" y="0"/>
                  </a:lnTo>
                  <a:lnTo>
                    <a:pt x="64770" y="127"/>
                  </a:lnTo>
                  <a:lnTo>
                    <a:pt x="386080" y="127"/>
                  </a:lnTo>
                  <a:lnTo>
                    <a:pt x="386080" y="0"/>
                  </a:lnTo>
                  <a:close/>
                </a:path>
                <a:path w="449580" h="377189">
                  <a:moveTo>
                    <a:pt x="2540" y="74803"/>
                  </a:moveTo>
                  <a:lnTo>
                    <a:pt x="0" y="74803"/>
                  </a:lnTo>
                  <a:lnTo>
                    <a:pt x="0" y="81153"/>
                  </a:lnTo>
                  <a:lnTo>
                    <a:pt x="2540" y="81153"/>
                  </a:lnTo>
                  <a:lnTo>
                    <a:pt x="2540" y="74803"/>
                  </a:lnTo>
                  <a:close/>
                </a:path>
                <a:path w="449580" h="377189">
                  <a:moveTo>
                    <a:pt x="449580" y="74803"/>
                  </a:moveTo>
                  <a:lnTo>
                    <a:pt x="447040" y="74803"/>
                  </a:lnTo>
                  <a:lnTo>
                    <a:pt x="447040" y="81153"/>
                  </a:lnTo>
                  <a:lnTo>
                    <a:pt x="449580" y="81153"/>
                  </a:lnTo>
                  <a:lnTo>
                    <a:pt x="449580" y="74803"/>
                  </a:lnTo>
                  <a:close/>
                </a:path>
                <a:path w="449580" h="377189">
                  <a:moveTo>
                    <a:pt x="2540" y="81153"/>
                  </a:moveTo>
                  <a:lnTo>
                    <a:pt x="0" y="81153"/>
                  </a:lnTo>
                  <a:lnTo>
                    <a:pt x="0" y="100203"/>
                  </a:lnTo>
                  <a:lnTo>
                    <a:pt x="2540" y="100203"/>
                  </a:lnTo>
                  <a:lnTo>
                    <a:pt x="2540" y="81153"/>
                  </a:lnTo>
                  <a:close/>
                </a:path>
                <a:path w="449580" h="377189">
                  <a:moveTo>
                    <a:pt x="449580" y="81153"/>
                  </a:moveTo>
                  <a:lnTo>
                    <a:pt x="447040" y="81153"/>
                  </a:lnTo>
                  <a:lnTo>
                    <a:pt x="447040" y="100203"/>
                  </a:lnTo>
                  <a:lnTo>
                    <a:pt x="449580" y="100203"/>
                  </a:lnTo>
                  <a:lnTo>
                    <a:pt x="449580" y="81153"/>
                  </a:lnTo>
                  <a:close/>
                </a:path>
                <a:path w="449580" h="377189">
                  <a:moveTo>
                    <a:pt x="2540" y="100203"/>
                  </a:moveTo>
                  <a:lnTo>
                    <a:pt x="0" y="100203"/>
                  </a:lnTo>
                  <a:lnTo>
                    <a:pt x="0" y="112903"/>
                  </a:lnTo>
                  <a:lnTo>
                    <a:pt x="2540" y="112903"/>
                  </a:lnTo>
                  <a:lnTo>
                    <a:pt x="2540" y="100203"/>
                  </a:lnTo>
                  <a:close/>
                </a:path>
                <a:path w="449580" h="377189">
                  <a:moveTo>
                    <a:pt x="449580" y="100203"/>
                  </a:moveTo>
                  <a:lnTo>
                    <a:pt x="447040" y="100203"/>
                  </a:lnTo>
                  <a:lnTo>
                    <a:pt x="447040" y="112903"/>
                  </a:lnTo>
                  <a:lnTo>
                    <a:pt x="449580" y="112903"/>
                  </a:lnTo>
                  <a:lnTo>
                    <a:pt x="449580" y="100203"/>
                  </a:lnTo>
                  <a:close/>
                </a:path>
                <a:path w="449580" h="377189">
                  <a:moveTo>
                    <a:pt x="2540" y="112903"/>
                  </a:moveTo>
                  <a:lnTo>
                    <a:pt x="0" y="112903"/>
                  </a:lnTo>
                  <a:lnTo>
                    <a:pt x="0" y="135763"/>
                  </a:lnTo>
                  <a:lnTo>
                    <a:pt x="2540" y="135763"/>
                  </a:lnTo>
                  <a:lnTo>
                    <a:pt x="2540" y="112903"/>
                  </a:lnTo>
                  <a:close/>
                </a:path>
                <a:path w="449580" h="377189">
                  <a:moveTo>
                    <a:pt x="449580" y="112903"/>
                  </a:moveTo>
                  <a:lnTo>
                    <a:pt x="447040" y="112903"/>
                  </a:lnTo>
                  <a:lnTo>
                    <a:pt x="447040" y="135763"/>
                  </a:lnTo>
                  <a:lnTo>
                    <a:pt x="449580" y="135763"/>
                  </a:lnTo>
                  <a:lnTo>
                    <a:pt x="449580" y="112903"/>
                  </a:lnTo>
                  <a:close/>
                </a:path>
                <a:path w="449580" h="377189">
                  <a:moveTo>
                    <a:pt x="2540" y="135763"/>
                  </a:moveTo>
                  <a:lnTo>
                    <a:pt x="0" y="135763"/>
                  </a:lnTo>
                  <a:lnTo>
                    <a:pt x="0" y="239903"/>
                  </a:lnTo>
                  <a:lnTo>
                    <a:pt x="2540" y="239903"/>
                  </a:lnTo>
                  <a:lnTo>
                    <a:pt x="2540" y="135763"/>
                  </a:lnTo>
                  <a:close/>
                </a:path>
                <a:path w="449580" h="377189">
                  <a:moveTo>
                    <a:pt x="449580" y="135763"/>
                  </a:moveTo>
                  <a:lnTo>
                    <a:pt x="447040" y="135763"/>
                  </a:lnTo>
                  <a:lnTo>
                    <a:pt x="447040" y="239903"/>
                  </a:lnTo>
                  <a:lnTo>
                    <a:pt x="449580" y="239903"/>
                  </a:lnTo>
                  <a:lnTo>
                    <a:pt x="449580" y="135763"/>
                  </a:lnTo>
                  <a:close/>
                </a:path>
                <a:path w="449580" h="377189">
                  <a:moveTo>
                    <a:pt x="2540" y="239903"/>
                  </a:moveTo>
                  <a:lnTo>
                    <a:pt x="0" y="239903"/>
                  </a:lnTo>
                  <a:lnTo>
                    <a:pt x="0" y="258953"/>
                  </a:lnTo>
                  <a:lnTo>
                    <a:pt x="2540" y="258953"/>
                  </a:lnTo>
                  <a:lnTo>
                    <a:pt x="2540" y="239903"/>
                  </a:lnTo>
                  <a:close/>
                </a:path>
                <a:path w="449580" h="377189">
                  <a:moveTo>
                    <a:pt x="449580" y="239903"/>
                  </a:moveTo>
                  <a:lnTo>
                    <a:pt x="447040" y="239903"/>
                  </a:lnTo>
                  <a:lnTo>
                    <a:pt x="447040" y="258953"/>
                  </a:lnTo>
                  <a:lnTo>
                    <a:pt x="449580" y="258953"/>
                  </a:lnTo>
                  <a:lnTo>
                    <a:pt x="449580" y="239903"/>
                  </a:lnTo>
                  <a:close/>
                </a:path>
                <a:path w="449580" h="377189">
                  <a:moveTo>
                    <a:pt x="2540" y="258953"/>
                  </a:moveTo>
                  <a:lnTo>
                    <a:pt x="0" y="258953"/>
                  </a:lnTo>
                  <a:lnTo>
                    <a:pt x="0" y="271653"/>
                  </a:lnTo>
                  <a:lnTo>
                    <a:pt x="2540" y="271653"/>
                  </a:lnTo>
                  <a:lnTo>
                    <a:pt x="2540" y="258953"/>
                  </a:lnTo>
                  <a:close/>
                </a:path>
                <a:path w="449580" h="377189">
                  <a:moveTo>
                    <a:pt x="449580" y="258953"/>
                  </a:moveTo>
                  <a:lnTo>
                    <a:pt x="447040" y="258953"/>
                  </a:lnTo>
                  <a:lnTo>
                    <a:pt x="447040" y="271653"/>
                  </a:lnTo>
                  <a:lnTo>
                    <a:pt x="449580" y="271653"/>
                  </a:lnTo>
                  <a:lnTo>
                    <a:pt x="449580" y="258953"/>
                  </a:lnTo>
                  <a:close/>
                </a:path>
                <a:path w="449580" h="377189">
                  <a:moveTo>
                    <a:pt x="2540" y="271653"/>
                  </a:moveTo>
                  <a:lnTo>
                    <a:pt x="0" y="271653"/>
                  </a:lnTo>
                  <a:lnTo>
                    <a:pt x="0" y="297053"/>
                  </a:lnTo>
                  <a:lnTo>
                    <a:pt x="2540" y="297053"/>
                  </a:lnTo>
                  <a:lnTo>
                    <a:pt x="2540" y="271653"/>
                  </a:lnTo>
                  <a:close/>
                </a:path>
                <a:path w="449580" h="377189">
                  <a:moveTo>
                    <a:pt x="449580" y="271653"/>
                  </a:moveTo>
                  <a:lnTo>
                    <a:pt x="447040" y="271653"/>
                  </a:lnTo>
                  <a:lnTo>
                    <a:pt x="447040" y="297053"/>
                  </a:lnTo>
                  <a:lnTo>
                    <a:pt x="449580" y="297053"/>
                  </a:lnTo>
                  <a:lnTo>
                    <a:pt x="449580" y="271653"/>
                  </a:lnTo>
                  <a:close/>
                </a:path>
                <a:path w="449580" h="377189">
                  <a:moveTo>
                    <a:pt x="2540" y="297053"/>
                  </a:moveTo>
                  <a:lnTo>
                    <a:pt x="0" y="297053"/>
                  </a:lnTo>
                  <a:lnTo>
                    <a:pt x="0" y="303403"/>
                  </a:lnTo>
                  <a:lnTo>
                    <a:pt x="2540" y="303403"/>
                  </a:lnTo>
                  <a:lnTo>
                    <a:pt x="2540" y="297053"/>
                  </a:lnTo>
                  <a:close/>
                </a:path>
                <a:path w="449580" h="377189">
                  <a:moveTo>
                    <a:pt x="449580" y="297053"/>
                  </a:moveTo>
                  <a:lnTo>
                    <a:pt x="447040" y="297053"/>
                  </a:lnTo>
                  <a:lnTo>
                    <a:pt x="447040" y="303403"/>
                  </a:lnTo>
                  <a:lnTo>
                    <a:pt x="449580" y="303403"/>
                  </a:lnTo>
                  <a:lnTo>
                    <a:pt x="449580" y="297053"/>
                  </a:lnTo>
                  <a:close/>
                </a:path>
                <a:path w="449580" h="377189">
                  <a:moveTo>
                    <a:pt x="392430" y="375793"/>
                  </a:moveTo>
                  <a:lnTo>
                    <a:pt x="59690" y="375793"/>
                  </a:lnTo>
                  <a:lnTo>
                    <a:pt x="59690" y="377063"/>
                  </a:lnTo>
                  <a:lnTo>
                    <a:pt x="392430" y="377063"/>
                  </a:lnTo>
                  <a:lnTo>
                    <a:pt x="392430" y="375793"/>
                  </a:lnTo>
                  <a:close/>
                </a:path>
                <a:path w="449580" h="377189">
                  <a:moveTo>
                    <a:pt x="394970" y="374523"/>
                  </a:moveTo>
                  <a:lnTo>
                    <a:pt x="58420" y="374523"/>
                  </a:lnTo>
                  <a:lnTo>
                    <a:pt x="58420" y="375793"/>
                  </a:lnTo>
                  <a:lnTo>
                    <a:pt x="394970" y="375793"/>
                  </a:lnTo>
                  <a:lnTo>
                    <a:pt x="394970" y="374523"/>
                  </a:lnTo>
                  <a:close/>
                </a:path>
                <a:path w="449580" h="377189">
                  <a:moveTo>
                    <a:pt x="449580" y="303530"/>
                  </a:moveTo>
                  <a:lnTo>
                    <a:pt x="447040" y="303530"/>
                  </a:lnTo>
                  <a:lnTo>
                    <a:pt x="447040" y="327533"/>
                  </a:lnTo>
                  <a:lnTo>
                    <a:pt x="448310" y="327533"/>
                  </a:lnTo>
                  <a:lnTo>
                    <a:pt x="448310" y="324993"/>
                  </a:lnTo>
                  <a:lnTo>
                    <a:pt x="449580" y="324993"/>
                  </a:lnTo>
                  <a:lnTo>
                    <a:pt x="449580" y="303530"/>
                  </a:lnTo>
                  <a:close/>
                </a:path>
                <a:path w="449580" h="377189">
                  <a:moveTo>
                    <a:pt x="2540" y="303530"/>
                  </a:moveTo>
                  <a:lnTo>
                    <a:pt x="0" y="303530"/>
                  </a:lnTo>
                  <a:lnTo>
                    <a:pt x="0" y="322453"/>
                  </a:lnTo>
                  <a:lnTo>
                    <a:pt x="1270" y="322453"/>
                  </a:lnTo>
                  <a:lnTo>
                    <a:pt x="1270" y="323723"/>
                  </a:lnTo>
                  <a:lnTo>
                    <a:pt x="2540" y="323723"/>
                  </a:lnTo>
                  <a:lnTo>
                    <a:pt x="2540" y="303530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64130" y="2772410"/>
              <a:ext cx="444500" cy="370840"/>
            </a:xfrm>
            <a:custGeom>
              <a:avLst/>
              <a:gdLst/>
              <a:ahLst/>
              <a:cxnLst/>
              <a:rect l="l" t="t" r="r" b="b"/>
              <a:pathLst>
                <a:path w="444500" h="370839">
                  <a:moveTo>
                    <a:pt x="3809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69977"/>
                  </a:lnTo>
                  <a:close/>
                </a:path>
                <a:path w="444500" h="370839">
                  <a:moveTo>
                    <a:pt x="444500" y="69977"/>
                  </a:moveTo>
                  <a:lnTo>
                    <a:pt x="440689" y="69977"/>
                  </a:lnTo>
                  <a:lnTo>
                    <a:pt x="440689" y="71120"/>
                  </a:lnTo>
                  <a:lnTo>
                    <a:pt x="444500" y="71120"/>
                  </a:lnTo>
                  <a:lnTo>
                    <a:pt x="444500" y="69977"/>
                  </a:lnTo>
                  <a:close/>
                </a:path>
                <a:path w="444500" h="370839">
                  <a:moveTo>
                    <a:pt x="3809" y="63627"/>
                  </a:moveTo>
                  <a:lnTo>
                    <a:pt x="0" y="63627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627"/>
                  </a:lnTo>
                  <a:close/>
                </a:path>
                <a:path w="444500" h="370839">
                  <a:moveTo>
                    <a:pt x="444500" y="63627"/>
                  </a:moveTo>
                  <a:lnTo>
                    <a:pt x="440689" y="63627"/>
                  </a:lnTo>
                  <a:lnTo>
                    <a:pt x="440689" y="69850"/>
                  </a:lnTo>
                  <a:lnTo>
                    <a:pt x="444500" y="69850"/>
                  </a:lnTo>
                  <a:lnTo>
                    <a:pt x="444500" y="63627"/>
                  </a:lnTo>
                  <a:close/>
                </a:path>
                <a:path w="444500" h="370839">
                  <a:moveTo>
                    <a:pt x="3809" y="61087"/>
                  </a:moveTo>
                  <a:lnTo>
                    <a:pt x="0" y="61087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61087"/>
                  </a:lnTo>
                  <a:close/>
                </a:path>
                <a:path w="444500" h="370839">
                  <a:moveTo>
                    <a:pt x="444500" y="61087"/>
                  </a:moveTo>
                  <a:lnTo>
                    <a:pt x="440689" y="61087"/>
                  </a:lnTo>
                  <a:lnTo>
                    <a:pt x="440689" y="63500"/>
                  </a:lnTo>
                  <a:lnTo>
                    <a:pt x="444500" y="63500"/>
                  </a:lnTo>
                  <a:lnTo>
                    <a:pt x="444500" y="61087"/>
                  </a:lnTo>
                  <a:close/>
                </a:path>
                <a:path w="444500" h="370839">
                  <a:moveTo>
                    <a:pt x="3809" y="57277"/>
                  </a:moveTo>
                  <a:lnTo>
                    <a:pt x="0" y="57277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7277"/>
                  </a:lnTo>
                  <a:close/>
                </a:path>
                <a:path w="444500" h="370839">
                  <a:moveTo>
                    <a:pt x="444500" y="57277"/>
                  </a:moveTo>
                  <a:lnTo>
                    <a:pt x="440689" y="57277"/>
                  </a:lnTo>
                  <a:lnTo>
                    <a:pt x="440689" y="60960"/>
                  </a:lnTo>
                  <a:lnTo>
                    <a:pt x="444500" y="60960"/>
                  </a:lnTo>
                  <a:lnTo>
                    <a:pt x="444500" y="57277"/>
                  </a:lnTo>
                  <a:close/>
                </a:path>
                <a:path w="444500" h="370839">
                  <a:moveTo>
                    <a:pt x="3809" y="51053"/>
                  </a:moveTo>
                  <a:lnTo>
                    <a:pt x="0" y="51053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1053"/>
                  </a:lnTo>
                  <a:close/>
                </a:path>
                <a:path w="444500" h="370839">
                  <a:moveTo>
                    <a:pt x="444500" y="51053"/>
                  </a:moveTo>
                  <a:lnTo>
                    <a:pt x="440689" y="51053"/>
                  </a:lnTo>
                  <a:lnTo>
                    <a:pt x="440689" y="57150"/>
                  </a:lnTo>
                  <a:lnTo>
                    <a:pt x="444500" y="57150"/>
                  </a:lnTo>
                  <a:lnTo>
                    <a:pt x="444500" y="51053"/>
                  </a:lnTo>
                  <a:close/>
                </a:path>
                <a:path w="444500" h="370839">
                  <a:moveTo>
                    <a:pt x="2539" y="48387"/>
                  </a:moveTo>
                  <a:lnTo>
                    <a:pt x="1269" y="48387"/>
                  </a:lnTo>
                  <a:lnTo>
                    <a:pt x="1269" y="49784"/>
                  </a:lnTo>
                  <a:lnTo>
                    <a:pt x="0" y="49784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8513"/>
                  </a:lnTo>
                  <a:lnTo>
                    <a:pt x="2539" y="48513"/>
                  </a:lnTo>
                  <a:close/>
                </a:path>
                <a:path w="444500" h="370839">
                  <a:moveTo>
                    <a:pt x="444500" y="48513"/>
                  </a:moveTo>
                  <a:lnTo>
                    <a:pt x="440689" y="48513"/>
                  </a:lnTo>
                  <a:lnTo>
                    <a:pt x="440689" y="50800"/>
                  </a:lnTo>
                  <a:lnTo>
                    <a:pt x="444500" y="50800"/>
                  </a:lnTo>
                  <a:lnTo>
                    <a:pt x="444500" y="48513"/>
                  </a:lnTo>
                  <a:close/>
                </a:path>
                <a:path w="444500" h="370839">
                  <a:moveTo>
                    <a:pt x="3809" y="47244"/>
                  </a:moveTo>
                  <a:lnTo>
                    <a:pt x="2539" y="47244"/>
                  </a:lnTo>
                  <a:lnTo>
                    <a:pt x="2539" y="48387"/>
                  </a:lnTo>
                  <a:lnTo>
                    <a:pt x="3809" y="48387"/>
                  </a:lnTo>
                  <a:lnTo>
                    <a:pt x="3809" y="47244"/>
                  </a:lnTo>
                  <a:close/>
                </a:path>
                <a:path w="444500" h="370839">
                  <a:moveTo>
                    <a:pt x="441960" y="44450"/>
                  </a:moveTo>
                  <a:lnTo>
                    <a:pt x="440689" y="44450"/>
                  </a:lnTo>
                  <a:lnTo>
                    <a:pt x="440689" y="48387"/>
                  </a:lnTo>
                  <a:lnTo>
                    <a:pt x="444499" y="48387"/>
                  </a:lnTo>
                  <a:lnTo>
                    <a:pt x="444499" y="47244"/>
                  </a:lnTo>
                  <a:lnTo>
                    <a:pt x="443229" y="47244"/>
                  </a:lnTo>
                  <a:lnTo>
                    <a:pt x="443229" y="45847"/>
                  </a:lnTo>
                  <a:lnTo>
                    <a:pt x="441960" y="45847"/>
                  </a:lnTo>
                  <a:lnTo>
                    <a:pt x="441960" y="44450"/>
                  </a:lnTo>
                  <a:close/>
                </a:path>
                <a:path w="444500" h="370839">
                  <a:moveTo>
                    <a:pt x="394969" y="2794"/>
                  </a:moveTo>
                  <a:lnTo>
                    <a:pt x="50800" y="2794"/>
                  </a:lnTo>
                  <a:lnTo>
                    <a:pt x="50800" y="3937"/>
                  </a:lnTo>
                  <a:lnTo>
                    <a:pt x="394969" y="3937"/>
                  </a:lnTo>
                  <a:lnTo>
                    <a:pt x="394969" y="2794"/>
                  </a:lnTo>
                  <a:close/>
                </a:path>
                <a:path w="444500" h="370839">
                  <a:moveTo>
                    <a:pt x="393700" y="1397"/>
                  </a:moveTo>
                  <a:lnTo>
                    <a:pt x="53339" y="1397"/>
                  </a:lnTo>
                  <a:lnTo>
                    <a:pt x="53339" y="2794"/>
                  </a:lnTo>
                  <a:lnTo>
                    <a:pt x="393700" y="2794"/>
                  </a:lnTo>
                  <a:lnTo>
                    <a:pt x="393700" y="1397"/>
                  </a:lnTo>
                  <a:close/>
                </a:path>
                <a:path w="444500" h="370839">
                  <a:moveTo>
                    <a:pt x="57150" y="126"/>
                  </a:moveTo>
                  <a:lnTo>
                    <a:pt x="54609" y="126"/>
                  </a:lnTo>
                  <a:lnTo>
                    <a:pt x="54609" y="1397"/>
                  </a:lnTo>
                  <a:lnTo>
                    <a:pt x="391159" y="1397"/>
                  </a:lnTo>
                  <a:lnTo>
                    <a:pt x="391159" y="253"/>
                  </a:lnTo>
                  <a:lnTo>
                    <a:pt x="57150" y="253"/>
                  </a:lnTo>
                  <a:close/>
                </a:path>
                <a:path w="444500" h="370839">
                  <a:moveTo>
                    <a:pt x="391159" y="0"/>
                  </a:moveTo>
                  <a:lnTo>
                    <a:pt x="389889" y="0"/>
                  </a:lnTo>
                  <a:lnTo>
                    <a:pt x="389889" y="253"/>
                  </a:lnTo>
                  <a:lnTo>
                    <a:pt x="391159" y="253"/>
                  </a:lnTo>
                  <a:lnTo>
                    <a:pt x="391159" y="0"/>
                  </a:lnTo>
                  <a:close/>
                </a:path>
                <a:path w="444500" h="370839">
                  <a:moveTo>
                    <a:pt x="3809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71120"/>
                  </a:lnTo>
                  <a:close/>
                </a:path>
                <a:path w="444500" h="370839">
                  <a:moveTo>
                    <a:pt x="444500" y="71120"/>
                  </a:moveTo>
                  <a:lnTo>
                    <a:pt x="440689" y="71120"/>
                  </a:lnTo>
                  <a:lnTo>
                    <a:pt x="440689" y="77470"/>
                  </a:lnTo>
                  <a:lnTo>
                    <a:pt x="444500" y="77470"/>
                  </a:lnTo>
                  <a:lnTo>
                    <a:pt x="444500" y="71120"/>
                  </a:lnTo>
                  <a:close/>
                </a:path>
                <a:path w="444500" h="370839">
                  <a:moveTo>
                    <a:pt x="3809" y="77470"/>
                  </a:moveTo>
                  <a:lnTo>
                    <a:pt x="0" y="77470"/>
                  </a:lnTo>
                  <a:lnTo>
                    <a:pt x="0" y="96520"/>
                  </a:lnTo>
                  <a:lnTo>
                    <a:pt x="3809" y="96520"/>
                  </a:lnTo>
                  <a:lnTo>
                    <a:pt x="3809" y="77470"/>
                  </a:lnTo>
                  <a:close/>
                </a:path>
                <a:path w="444500" h="370839">
                  <a:moveTo>
                    <a:pt x="444500" y="77470"/>
                  </a:moveTo>
                  <a:lnTo>
                    <a:pt x="440689" y="77470"/>
                  </a:lnTo>
                  <a:lnTo>
                    <a:pt x="440689" y="96520"/>
                  </a:lnTo>
                  <a:lnTo>
                    <a:pt x="444500" y="96520"/>
                  </a:lnTo>
                  <a:lnTo>
                    <a:pt x="444500" y="77470"/>
                  </a:lnTo>
                  <a:close/>
                </a:path>
                <a:path w="444500" h="370839">
                  <a:moveTo>
                    <a:pt x="3809" y="96520"/>
                  </a:moveTo>
                  <a:lnTo>
                    <a:pt x="0" y="96520"/>
                  </a:lnTo>
                  <a:lnTo>
                    <a:pt x="0" y="109220"/>
                  </a:lnTo>
                  <a:lnTo>
                    <a:pt x="3809" y="109220"/>
                  </a:lnTo>
                  <a:lnTo>
                    <a:pt x="3809" y="96520"/>
                  </a:lnTo>
                  <a:close/>
                </a:path>
                <a:path w="444500" h="370839">
                  <a:moveTo>
                    <a:pt x="444500" y="96520"/>
                  </a:moveTo>
                  <a:lnTo>
                    <a:pt x="440689" y="96520"/>
                  </a:lnTo>
                  <a:lnTo>
                    <a:pt x="440689" y="109220"/>
                  </a:lnTo>
                  <a:lnTo>
                    <a:pt x="444500" y="109220"/>
                  </a:lnTo>
                  <a:lnTo>
                    <a:pt x="444500" y="96520"/>
                  </a:lnTo>
                  <a:close/>
                </a:path>
                <a:path w="444500" h="370839">
                  <a:moveTo>
                    <a:pt x="3809" y="109220"/>
                  </a:moveTo>
                  <a:lnTo>
                    <a:pt x="0" y="109220"/>
                  </a:lnTo>
                  <a:lnTo>
                    <a:pt x="0" y="132080"/>
                  </a:lnTo>
                  <a:lnTo>
                    <a:pt x="3809" y="132080"/>
                  </a:lnTo>
                  <a:lnTo>
                    <a:pt x="3809" y="109220"/>
                  </a:lnTo>
                  <a:close/>
                </a:path>
                <a:path w="444500" h="370839">
                  <a:moveTo>
                    <a:pt x="444500" y="109220"/>
                  </a:moveTo>
                  <a:lnTo>
                    <a:pt x="440689" y="109220"/>
                  </a:lnTo>
                  <a:lnTo>
                    <a:pt x="440689" y="132080"/>
                  </a:lnTo>
                  <a:lnTo>
                    <a:pt x="444500" y="132080"/>
                  </a:lnTo>
                  <a:lnTo>
                    <a:pt x="444500" y="109220"/>
                  </a:lnTo>
                  <a:close/>
                </a:path>
                <a:path w="444500" h="370839">
                  <a:moveTo>
                    <a:pt x="3809" y="132080"/>
                  </a:moveTo>
                  <a:lnTo>
                    <a:pt x="0" y="13208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132080"/>
                  </a:lnTo>
                  <a:close/>
                </a:path>
                <a:path w="444500" h="370839">
                  <a:moveTo>
                    <a:pt x="444500" y="132080"/>
                  </a:moveTo>
                  <a:lnTo>
                    <a:pt x="440689" y="132080"/>
                  </a:lnTo>
                  <a:lnTo>
                    <a:pt x="440689" y="236220"/>
                  </a:lnTo>
                  <a:lnTo>
                    <a:pt x="444500" y="236220"/>
                  </a:lnTo>
                  <a:lnTo>
                    <a:pt x="444500" y="132080"/>
                  </a:lnTo>
                  <a:close/>
                </a:path>
                <a:path w="444500" h="370839">
                  <a:moveTo>
                    <a:pt x="3809" y="236220"/>
                  </a:moveTo>
                  <a:lnTo>
                    <a:pt x="0" y="23622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236220"/>
                  </a:lnTo>
                  <a:close/>
                </a:path>
                <a:path w="444500" h="370839">
                  <a:moveTo>
                    <a:pt x="444500" y="236220"/>
                  </a:moveTo>
                  <a:lnTo>
                    <a:pt x="440689" y="236220"/>
                  </a:lnTo>
                  <a:lnTo>
                    <a:pt x="440689" y="255270"/>
                  </a:lnTo>
                  <a:lnTo>
                    <a:pt x="444500" y="255270"/>
                  </a:lnTo>
                  <a:lnTo>
                    <a:pt x="444500" y="236220"/>
                  </a:lnTo>
                  <a:close/>
                </a:path>
                <a:path w="444500" h="370839">
                  <a:moveTo>
                    <a:pt x="3809" y="255270"/>
                  </a:moveTo>
                  <a:lnTo>
                    <a:pt x="0" y="25527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55270"/>
                  </a:lnTo>
                  <a:close/>
                </a:path>
                <a:path w="444500" h="370839">
                  <a:moveTo>
                    <a:pt x="444500" y="255270"/>
                  </a:moveTo>
                  <a:lnTo>
                    <a:pt x="440689" y="255270"/>
                  </a:lnTo>
                  <a:lnTo>
                    <a:pt x="440689" y="267970"/>
                  </a:lnTo>
                  <a:lnTo>
                    <a:pt x="444500" y="267970"/>
                  </a:lnTo>
                  <a:lnTo>
                    <a:pt x="444500" y="255270"/>
                  </a:lnTo>
                  <a:close/>
                </a:path>
                <a:path w="444500" h="370839">
                  <a:moveTo>
                    <a:pt x="3809" y="267970"/>
                  </a:moveTo>
                  <a:lnTo>
                    <a:pt x="0" y="26797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67970"/>
                  </a:lnTo>
                  <a:close/>
                </a:path>
                <a:path w="444500" h="370839">
                  <a:moveTo>
                    <a:pt x="444500" y="267970"/>
                  </a:moveTo>
                  <a:lnTo>
                    <a:pt x="440689" y="267970"/>
                  </a:lnTo>
                  <a:lnTo>
                    <a:pt x="440689" y="293370"/>
                  </a:lnTo>
                  <a:lnTo>
                    <a:pt x="444500" y="293370"/>
                  </a:lnTo>
                  <a:lnTo>
                    <a:pt x="444500" y="267970"/>
                  </a:lnTo>
                  <a:close/>
                </a:path>
                <a:path w="444500" h="370839">
                  <a:moveTo>
                    <a:pt x="3809" y="293370"/>
                  </a:moveTo>
                  <a:lnTo>
                    <a:pt x="0" y="29337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3370"/>
                  </a:lnTo>
                  <a:close/>
                </a:path>
                <a:path w="444500" h="370839">
                  <a:moveTo>
                    <a:pt x="444500" y="293370"/>
                  </a:moveTo>
                  <a:lnTo>
                    <a:pt x="440689" y="293370"/>
                  </a:lnTo>
                  <a:lnTo>
                    <a:pt x="440689" y="299720"/>
                  </a:lnTo>
                  <a:lnTo>
                    <a:pt x="444500" y="299720"/>
                  </a:lnTo>
                  <a:lnTo>
                    <a:pt x="444500" y="293370"/>
                  </a:lnTo>
                  <a:close/>
                </a:path>
                <a:path w="444500" h="370839">
                  <a:moveTo>
                    <a:pt x="393700" y="369697"/>
                  </a:moveTo>
                  <a:lnTo>
                    <a:pt x="53339" y="369697"/>
                  </a:lnTo>
                  <a:lnTo>
                    <a:pt x="53339" y="370840"/>
                  </a:lnTo>
                  <a:lnTo>
                    <a:pt x="393700" y="370840"/>
                  </a:lnTo>
                  <a:lnTo>
                    <a:pt x="393700" y="369697"/>
                  </a:lnTo>
                  <a:close/>
                </a:path>
                <a:path w="444500" h="370839">
                  <a:moveTo>
                    <a:pt x="396239" y="368427"/>
                  </a:moveTo>
                  <a:lnTo>
                    <a:pt x="52069" y="368427"/>
                  </a:lnTo>
                  <a:lnTo>
                    <a:pt x="52069" y="369697"/>
                  </a:lnTo>
                  <a:lnTo>
                    <a:pt x="396239" y="369697"/>
                  </a:lnTo>
                  <a:lnTo>
                    <a:pt x="396239" y="368427"/>
                  </a:lnTo>
                  <a:close/>
                </a:path>
                <a:path w="444500" h="370839">
                  <a:moveTo>
                    <a:pt x="397510" y="367157"/>
                  </a:moveTo>
                  <a:lnTo>
                    <a:pt x="49530" y="367157"/>
                  </a:lnTo>
                  <a:lnTo>
                    <a:pt x="49530" y="368427"/>
                  </a:lnTo>
                  <a:lnTo>
                    <a:pt x="397510" y="368427"/>
                  </a:lnTo>
                  <a:lnTo>
                    <a:pt x="397510" y="367157"/>
                  </a:lnTo>
                  <a:close/>
                </a:path>
                <a:path w="444500" h="370839">
                  <a:moveTo>
                    <a:pt x="444500" y="299974"/>
                  </a:moveTo>
                  <a:lnTo>
                    <a:pt x="440689" y="299974"/>
                  </a:lnTo>
                  <a:lnTo>
                    <a:pt x="440689" y="327787"/>
                  </a:lnTo>
                  <a:lnTo>
                    <a:pt x="441960" y="327787"/>
                  </a:lnTo>
                  <a:lnTo>
                    <a:pt x="441960" y="326390"/>
                  </a:lnTo>
                  <a:lnTo>
                    <a:pt x="443229" y="326390"/>
                  </a:lnTo>
                  <a:lnTo>
                    <a:pt x="443229" y="325247"/>
                  </a:lnTo>
                  <a:lnTo>
                    <a:pt x="444499" y="325247"/>
                  </a:lnTo>
                  <a:lnTo>
                    <a:pt x="444500" y="299974"/>
                  </a:lnTo>
                  <a:close/>
                </a:path>
                <a:path w="444500" h="370839">
                  <a:moveTo>
                    <a:pt x="3809" y="299974"/>
                  </a:moveTo>
                  <a:lnTo>
                    <a:pt x="0" y="299974"/>
                  </a:lnTo>
                  <a:lnTo>
                    <a:pt x="0" y="321437"/>
                  </a:lnTo>
                  <a:lnTo>
                    <a:pt x="1269" y="321437"/>
                  </a:lnTo>
                  <a:lnTo>
                    <a:pt x="1269" y="323977"/>
                  </a:lnTo>
                  <a:lnTo>
                    <a:pt x="2539" y="323977"/>
                  </a:lnTo>
                  <a:lnTo>
                    <a:pt x="2539" y="325247"/>
                  </a:lnTo>
                  <a:lnTo>
                    <a:pt x="3809" y="325247"/>
                  </a:lnTo>
                  <a:lnTo>
                    <a:pt x="3809" y="299974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67939" y="277622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19">
                  <a:moveTo>
                    <a:pt x="3810" y="66167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6167"/>
                  </a:lnTo>
                  <a:close/>
                </a:path>
                <a:path w="436880" h="363219">
                  <a:moveTo>
                    <a:pt x="436880" y="66167"/>
                  </a:moveTo>
                  <a:lnTo>
                    <a:pt x="433070" y="66167"/>
                  </a:lnTo>
                  <a:lnTo>
                    <a:pt x="433070" y="67310"/>
                  </a:lnTo>
                  <a:lnTo>
                    <a:pt x="436880" y="67310"/>
                  </a:lnTo>
                  <a:lnTo>
                    <a:pt x="436880" y="66167"/>
                  </a:lnTo>
                  <a:close/>
                </a:path>
                <a:path w="436880" h="363219">
                  <a:moveTo>
                    <a:pt x="3810" y="59817"/>
                  </a:moveTo>
                  <a:lnTo>
                    <a:pt x="0" y="59817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817"/>
                  </a:lnTo>
                  <a:close/>
                </a:path>
                <a:path w="436880" h="363219">
                  <a:moveTo>
                    <a:pt x="436880" y="59817"/>
                  </a:moveTo>
                  <a:lnTo>
                    <a:pt x="433070" y="59817"/>
                  </a:lnTo>
                  <a:lnTo>
                    <a:pt x="433070" y="66039"/>
                  </a:lnTo>
                  <a:lnTo>
                    <a:pt x="436880" y="66039"/>
                  </a:lnTo>
                  <a:lnTo>
                    <a:pt x="436880" y="59817"/>
                  </a:lnTo>
                  <a:close/>
                </a:path>
                <a:path w="436880" h="363219">
                  <a:moveTo>
                    <a:pt x="3810" y="57276"/>
                  </a:moveTo>
                  <a:lnTo>
                    <a:pt x="0" y="57276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7276"/>
                  </a:lnTo>
                  <a:close/>
                </a:path>
                <a:path w="436880" h="363219">
                  <a:moveTo>
                    <a:pt x="436880" y="57276"/>
                  </a:moveTo>
                  <a:lnTo>
                    <a:pt x="433070" y="57276"/>
                  </a:lnTo>
                  <a:lnTo>
                    <a:pt x="433070" y="59689"/>
                  </a:lnTo>
                  <a:lnTo>
                    <a:pt x="436880" y="59689"/>
                  </a:lnTo>
                  <a:lnTo>
                    <a:pt x="436880" y="57276"/>
                  </a:lnTo>
                  <a:close/>
                </a:path>
                <a:path w="436880" h="363219">
                  <a:moveTo>
                    <a:pt x="3810" y="53467"/>
                  </a:moveTo>
                  <a:lnTo>
                    <a:pt x="0" y="53467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3467"/>
                  </a:lnTo>
                  <a:close/>
                </a:path>
                <a:path w="436880" h="363219">
                  <a:moveTo>
                    <a:pt x="436880" y="53467"/>
                  </a:moveTo>
                  <a:lnTo>
                    <a:pt x="433070" y="53467"/>
                  </a:lnTo>
                  <a:lnTo>
                    <a:pt x="433070" y="57150"/>
                  </a:lnTo>
                  <a:lnTo>
                    <a:pt x="436880" y="57150"/>
                  </a:lnTo>
                  <a:lnTo>
                    <a:pt x="436880" y="53467"/>
                  </a:lnTo>
                  <a:close/>
                </a:path>
                <a:path w="436880" h="363219">
                  <a:moveTo>
                    <a:pt x="3810" y="47117"/>
                  </a:moveTo>
                  <a:lnTo>
                    <a:pt x="0" y="47117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7117"/>
                  </a:lnTo>
                  <a:close/>
                </a:path>
                <a:path w="436880" h="363219">
                  <a:moveTo>
                    <a:pt x="436880" y="47117"/>
                  </a:moveTo>
                  <a:lnTo>
                    <a:pt x="433070" y="47117"/>
                  </a:lnTo>
                  <a:lnTo>
                    <a:pt x="433070" y="53339"/>
                  </a:lnTo>
                  <a:lnTo>
                    <a:pt x="436880" y="53339"/>
                  </a:lnTo>
                  <a:lnTo>
                    <a:pt x="436880" y="47117"/>
                  </a:lnTo>
                  <a:close/>
                </a:path>
                <a:path w="436880" h="363219">
                  <a:moveTo>
                    <a:pt x="3810" y="44576"/>
                  </a:moveTo>
                  <a:lnTo>
                    <a:pt x="0" y="44576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4576"/>
                  </a:lnTo>
                  <a:close/>
                </a:path>
                <a:path w="436880" h="363219">
                  <a:moveTo>
                    <a:pt x="436880" y="44576"/>
                  </a:moveTo>
                  <a:lnTo>
                    <a:pt x="433070" y="44576"/>
                  </a:lnTo>
                  <a:lnTo>
                    <a:pt x="433070" y="46989"/>
                  </a:lnTo>
                  <a:lnTo>
                    <a:pt x="436880" y="46989"/>
                  </a:lnTo>
                  <a:lnTo>
                    <a:pt x="436880" y="44576"/>
                  </a:lnTo>
                  <a:close/>
                </a:path>
                <a:path w="436880" h="363219">
                  <a:moveTo>
                    <a:pt x="3810" y="40894"/>
                  </a:moveTo>
                  <a:lnTo>
                    <a:pt x="1270" y="40894"/>
                  </a:lnTo>
                  <a:lnTo>
                    <a:pt x="1270" y="42037"/>
                  </a:lnTo>
                  <a:lnTo>
                    <a:pt x="0" y="42037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40894"/>
                  </a:lnTo>
                  <a:close/>
                </a:path>
                <a:path w="436880" h="363219">
                  <a:moveTo>
                    <a:pt x="436880" y="40894"/>
                  </a:moveTo>
                  <a:lnTo>
                    <a:pt x="433070" y="40894"/>
                  </a:lnTo>
                  <a:lnTo>
                    <a:pt x="433070" y="44450"/>
                  </a:lnTo>
                  <a:lnTo>
                    <a:pt x="436880" y="44450"/>
                  </a:lnTo>
                  <a:lnTo>
                    <a:pt x="436880" y="40894"/>
                  </a:lnTo>
                  <a:close/>
                </a:path>
                <a:path w="436880" h="363219">
                  <a:moveTo>
                    <a:pt x="3810" y="38100"/>
                  </a:moveTo>
                  <a:lnTo>
                    <a:pt x="2540" y="38100"/>
                  </a:lnTo>
                  <a:lnTo>
                    <a:pt x="2540" y="39624"/>
                  </a:lnTo>
                  <a:lnTo>
                    <a:pt x="1270" y="39624"/>
                  </a:lnTo>
                  <a:lnTo>
                    <a:pt x="1270" y="40639"/>
                  </a:lnTo>
                  <a:lnTo>
                    <a:pt x="3810" y="40639"/>
                  </a:lnTo>
                  <a:lnTo>
                    <a:pt x="3810" y="38100"/>
                  </a:lnTo>
                  <a:close/>
                </a:path>
                <a:path w="436880" h="363219">
                  <a:moveTo>
                    <a:pt x="435610" y="38100"/>
                  </a:moveTo>
                  <a:lnTo>
                    <a:pt x="434340" y="38100"/>
                  </a:lnTo>
                  <a:lnTo>
                    <a:pt x="433070" y="38226"/>
                  </a:lnTo>
                  <a:lnTo>
                    <a:pt x="433070" y="40639"/>
                  </a:lnTo>
                  <a:lnTo>
                    <a:pt x="436880" y="40639"/>
                  </a:lnTo>
                  <a:lnTo>
                    <a:pt x="436880" y="39624"/>
                  </a:lnTo>
                  <a:lnTo>
                    <a:pt x="435610" y="39624"/>
                  </a:lnTo>
                  <a:lnTo>
                    <a:pt x="435610" y="38100"/>
                  </a:lnTo>
                  <a:close/>
                </a:path>
                <a:path w="436880" h="363219">
                  <a:moveTo>
                    <a:pt x="434339" y="35687"/>
                  </a:moveTo>
                  <a:lnTo>
                    <a:pt x="433070" y="35687"/>
                  </a:lnTo>
                  <a:lnTo>
                    <a:pt x="433070" y="38100"/>
                  </a:lnTo>
                  <a:lnTo>
                    <a:pt x="434340" y="38100"/>
                  </a:lnTo>
                  <a:lnTo>
                    <a:pt x="434339" y="35687"/>
                  </a:lnTo>
                  <a:close/>
                </a:path>
                <a:path w="436880" h="363219">
                  <a:moveTo>
                    <a:pt x="44450" y="2539"/>
                  </a:moveTo>
                  <a:lnTo>
                    <a:pt x="41910" y="2539"/>
                  </a:lnTo>
                  <a:lnTo>
                    <a:pt x="41910" y="3937"/>
                  </a:lnTo>
                  <a:lnTo>
                    <a:pt x="396240" y="3937"/>
                  </a:lnTo>
                  <a:lnTo>
                    <a:pt x="396240" y="2794"/>
                  </a:lnTo>
                  <a:lnTo>
                    <a:pt x="44450" y="2794"/>
                  </a:lnTo>
                  <a:lnTo>
                    <a:pt x="44450" y="2539"/>
                  </a:lnTo>
                  <a:close/>
                </a:path>
                <a:path w="436880" h="363219">
                  <a:moveTo>
                    <a:pt x="396240" y="2539"/>
                  </a:moveTo>
                  <a:lnTo>
                    <a:pt x="394969" y="2539"/>
                  </a:lnTo>
                  <a:lnTo>
                    <a:pt x="394969" y="2794"/>
                  </a:lnTo>
                  <a:lnTo>
                    <a:pt x="396240" y="2794"/>
                  </a:lnTo>
                  <a:lnTo>
                    <a:pt x="396240" y="2539"/>
                  </a:lnTo>
                  <a:close/>
                </a:path>
                <a:path w="436880" h="363219">
                  <a:moveTo>
                    <a:pt x="394969" y="1524"/>
                  </a:moveTo>
                  <a:lnTo>
                    <a:pt x="44450" y="1524"/>
                  </a:lnTo>
                  <a:lnTo>
                    <a:pt x="44450" y="2539"/>
                  </a:lnTo>
                  <a:lnTo>
                    <a:pt x="394969" y="2539"/>
                  </a:lnTo>
                  <a:lnTo>
                    <a:pt x="394969" y="1524"/>
                  </a:lnTo>
                  <a:close/>
                </a:path>
                <a:path w="436880" h="363219">
                  <a:moveTo>
                    <a:pt x="393700" y="0"/>
                  </a:moveTo>
                  <a:lnTo>
                    <a:pt x="391160" y="0"/>
                  </a:lnTo>
                  <a:lnTo>
                    <a:pt x="45720" y="126"/>
                  </a:lnTo>
                  <a:lnTo>
                    <a:pt x="45720" y="1524"/>
                  </a:lnTo>
                  <a:lnTo>
                    <a:pt x="393700" y="1524"/>
                  </a:lnTo>
                  <a:lnTo>
                    <a:pt x="393700" y="0"/>
                  </a:lnTo>
                  <a:close/>
                </a:path>
                <a:path w="436880" h="363219">
                  <a:moveTo>
                    <a:pt x="381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7310"/>
                  </a:lnTo>
                  <a:close/>
                </a:path>
                <a:path w="436880" h="363219">
                  <a:moveTo>
                    <a:pt x="436880" y="67310"/>
                  </a:moveTo>
                  <a:lnTo>
                    <a:pt x="433070" y="67310"/>
                  </a:lnTo>
                  <a:lnTo>
                    <a:pt x="433070" y="73660"/>
                  </a:lnTo>
                  <a:lnTo>
                    <a:pt x="436880" y="73660"/>
                  </a:lnTo>
                  <a:lnTo>
                    <a:pt x="436880" y="67310"/>
                  </a:lnTo>
                  <a:close/>
                </a:path>
                <a:path w="436880" h="363219">
                  <a:moveTo>
                    <a:pt x="3810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73660"/>
                  </a:lnTo>
                  <a:close/>
                </a:path>
                <a:path w="436880" h="363219">
                  <a:moveTo>
                    <a:pt x="436880" y="73660"/>
                  </a:moveTo>
                  <a:lnTo>
                    <a:pt x="433070" y="73660"/>
                  </a:lnTo>
                  <a:lnTo>
                    <a:pt x="433070" y="92710"/>
                  </a:lnTo>
                  <a:lnTo>
                    <a:pt x="436880" y="92710"/>
                  </a:lnTo>
                  <a:lnTo>
                    <a:pt x="436880" y="73660"/>
                  </a:lnTo>
                  <a:close/>
                </a:path>
                <a:path w="436880" h="363219">
                  <a:moveTo>
                    <a:pt x="3810" y="92710"/>
                  </a:moveTo>
                  <a:lnTo>
                    <a:pt x="0" y="9271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92710"/>
                  </a:lnTo>
                  <a:close/>
                </a:path>
                <a:path w="436880" h="363219">
                  <a:moveTo>
                    <a:pt x="436880" y="92710"/>
                  </a:moveTo>
                  <a:lnTo>
                    <a:pt x="433070" y="92710"/>
                  </a:lnTo>
                  <a:lnTo>
                    <a:pt x="433070" y="105410"/>
                  </a:lnTo>
                  <a:lnTo>
                    <a:pt x="436880" y="105410"/>
                  </a:lnTo>
                  <a:lnTo>
                    <a:pt x="436880" y="92710"/>
                  </a:lnTo>
                  <a:close/>
                </a:path>
                <a:path w="436880" h="363219">
                  <a:moveTo>
                    <a:pt x="3810" y="105410"/>
                  </a:moveTo>
                  <a:lnTo>
                    <a:pt x="0" y="105410"/>
                  </a:lnTo>
                  <a:lnTo>
                    <a:pt x="0" y="128270"/>
                  </a:lnTo>
                  <a:lnTo>
                    <a:pt x="3810" y="128270"/>
                  </a:lnTo>
                  <a:lnTo>
                    <a:pt x="3810" y="105410"/>
                  </a:lnTo>
                  <a:close/>
                </a:path>
                <a:path w="436880" h="363219">
                  <a:moveTo>
                    <a:pt x="436880" y="105410"/>
                  </a:moveTo>
                  <a:lnTo>
                    <a:pt x="433070" y="105410"/>
                  </a:lnTo>
                  <a:lnTo>
                    <a:pt x="433070" y="128270"/>
                  </a:lnTo>
                  <a:lnTo>
                    <a:pt x="436880" y="128270"/>
                  </a:lnTo>
                  <a:lnTo>
                    <a:pt x="436880" y="105410"/>
                  </a:lnTo>
                  <a:close/>
                </a:path>
                <a:path w="436880" h="363219">
                  <a:moveTo>
                    <a:pt x="3810" y="128270"/>
                  </a:moveTo>
                  <a:lnTo>
                    <a:pt x="0" y="12827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128270"/>
                  </a:lnTo>
                  <a:close/>
                </a:path>
                <a:path w="436880" h="363219">
                  <a:moveTo>
                    <a:pt x="436880" y="128270"/>
                  </a:moveTo>
                  <a:lnTo>
                    <a:pt x="433070" y="128270"/>
                  </a:lnTo>
                  <a:lnTo>
                    <a:pt x="433070" y="232410"/>
                  </a:lnTo>
                  <a:lnTo>
                    <a:pt x="436880" y="232410"/>
                  </a:lnTo>
                  <a:lnTo>
                    <a:pt x="436880" y="128270"/>
                  </a:lnTo>
                  <a:close/>
                </a:path>
                <a:path w="436880" h="363219">
                  <a:moveTo>
                    <a:pt x="3810" y="232410"/>
                  </a:moveTo>
                  <a:lnTo>
                    <a:pt x="0" y="2324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32410"/>
                  </a:lnTo>
                  <a:close/>
                </a:path>
                <a:path w="436880" h="363219">
                  <a:moveTo>
                    <a:pt x="436880" y="232410"/>
                  </a:moveTo>
                  <a:lnTo>
                    <a:pt x="433070" y="232410"/>
                  </a:lnTo>
                  <a:lnTo>
                    <a:pt x="433070" y="251460"/>
                  </a:lnTo>
                  <a:lnTo>
                    <a:pt x="436880" y="251460"/>
                  </a:lnTo>
                  <a:lnTo>
                    <a:pt x="436880" y="232410"/>
                  </a:lnTo>
                  <a:close/>
                </a:path>
                <a:path w="436880" h="363219">
                  <a:moveTo>
                    <a:pt x="3810" y="251460"/>
                  </a:moveTo>
                  <a:lnTo>
                    <a:pt x="0" y="25146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1460"/>
                  </a:lnTo>
                  <a:close/>
                </a:path>
                <a:path w="436880" h="363219">
                  <a:moveTo>
                    <a:pt x="436880" y="251460"/>
                  </a:moveTo>
                  <a:lnTo>
                    <a:pt x="433070" y="251460"/>
                  </a:lnTo>
                  <a:lnTo>
                    <a:pt x="433070" y="264160"/>
                  </a:lnTo>
                  <a:lnTo>
                    <a:pt x="436880" y="264160"/>
                  </a:lnTo>
                  <a:lnTo>
                    <a:pt x="436880" y="251460"/>
                  </a:lnTo>
                  <a:close/>
                </a:path>
                <a:path w="436880" h="363219">
                  <a:moveTo>
                    <a:pt x="3810" y="264160"/>
                  </a:moveTo>
                  <a:lnTo>
                    <a:pt x="0" y="26416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64160"/>
                  </a:lnTo>
                  <a:close/>
                </a:path>
                <a:path w="436880" h="363219">
                  <a:moveTo>
                    <a:pt x="436880" y="264160"/>
                  </a:moveTo>
                  <a:lnTo>
                    <a:pt x="433070" y="264160"/>
                  </a:lnTo>
                  <a:lnTo>
                    <a:pt x="433070" y="289560"/>
                  </a:lnTo>
                  <a:lnTo>
                    <a:pt x="436880" y="289560"/>
                  </a:lnTo>
                  <a:lnTo>
                    <a:pt x="436880" y="264160"/>
                  </a:lnTo>
                  <a:close/>
                </a:path>
                <a:path w="436880" h="363219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36880" h="363219">
                  <a:moveTo>
                    <a:pt x="436880" y="289560"/>
                  </a:moveTo>
                  <a:lnTo>
                    <a:pt x="433070" y="289560"/>
                  </a:lnTo>
                  <a:lnTo>
                    <a:pt x="433070" y="295910"/>
                  </a:lnTo>
                  <a:lnTo>
                    <a:pt x="436880" y="295910"/>
                  </a:lnTo>
                  <a:lnTo>
                    <a:pt x="436880" y="289560"/>
                  </a:lnTo>
                  <a:close/>
                </a:path>
                <a:path w="436880" h="363219">
                  <a:moveTo>
                    <a:pt x="394969" y="361950"/>
                  </a:moveTo>
                  <a:lnTo>
                    <a:pt x="44450" y="361950"/>
                  </a:lnTo>
                  <a:lnTo>
                    <a:pt x="44450" y="363220"/>
                  </a:lnTo>
                  <a:lnTo>
                    <a:pt x="394969" y="363220"/>
                  </a:lnTo>
                  <a:lnTo>
                    <a:pt x="394969" y="361950"/>
                  </a:lnTo>
                  <a:close/>
                </a:path>
                <a:path w="436880" h="363219">
                  <a:moveTo>
                    <a:pt x="397510" y="360680"/>
                  </a:moveTo>
                  <a:lnTo>
                    <a:pt x="43180" y="360680"/>
                  </a:lnTo>
                  <a:lnTo>
                    <a:pt x="43180" y="361950"/>
                  </a:lnTo>
                  <a:lnTo>
                    <a:pt x="397510" y="361950"/>
                  </a:lnTo>
                  <a:lnTo>
                    <a:pt x="397510" y="360680"/>
                  </a:lnTo>
                  <a:close/>
                </a:path>
                <a:path w="436880" h="363219">
                  <a:moveTo>
                    <a:pt x="398780" y="359410"/>
                  </a:moveTo>
                  <a:lnTo>
                    <a:pt x="40640" y="359410"/>
                  </a:lnTo>
                  <a:lnTo>
                    <a:pt x="40640" y="360680"/>
                  </a:lnTo>
                  <a:lnTo>
                    <a:pt x="398780" y="360680"/>
                  </a:lnTo>
                  <a:lnTo>
                    <a:pt x="398780" y="359410"/>
                  </a:lnTo>
                  <a:close/>
                </a:path>
                <a:path w="436880" h="363219">
                  <a:moveTo>
                    <a:pt x="436880" y="296037"/>
                  </a:moveTo>
                  <a:lnTo>
                    <a:pt x="433070" y="296037"/>
                  </a:lnTo>
                  <a:lnTo>
                    <a:pt x="433070" y="328930"/>
                  </a:lnTo>
                  <a:lnTo>
                    <a:pt x="434339" y="328930"/>
                  </a:lnTo>
                  <a:lnTo>
                    <a:pt x="434339" y="326390"/>
                  </a:lnTo>
                  <a:lnTo>
                    <a:pt x="435610" y="326390"/>
                  </a:lnTo>
                  <a:lnTo>
                    <a:pt x="435610" y="325120"/>
                  </a:lnTo>
                  <a:lnTo>
                    <a:pt x="436880" y="325120"/>
                  </a:lnTo>
                  <a:lnTo>
                    <a:pt x="436880" y="296037"/>
                  </a:lnTo>
                  <a:close/>
                </a:path>
                <a:path w="436880" h="363219">
                  <a:moveTo>
                    <a:pt x="3810" y="296037"/>
                  </a:moveTo>
                  <a:lnTo>
                    <a:pt x="0" y="296037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1270" y="323850"/>
                  </a:lnTo>
                  <a:lnTo>
                    <a:pt x="2540" y="323850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296037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71749" y="2780157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3373"/>
                  </a:lnTo>
                  <a:lnTo>
                    <a:pt x="3810" y="63373"/>
                  </a:lnTo>
                  <a:lnTo>
                    <a:pt x="3810" y="62230"/>
                  </a:lnTo>
                  <a:close/>
                </a:path>
                <a:path w="429260" h="355600">
                  <a:moveTo>
                    <a:pt x="429260" y="62230"/>
                  </a:moveTo>
                  <a:lnTo>
                    <a:pt x="425450" y="62230"/>
                  </a:lnTo>
                  <a:lnTo>
                    <a:pt x="425450" y="63373"/>
                  </a:lnTo>
                  <a:lnTo>
                    <a:pt x="429260" y="63373"/>
                  </a:lnTo>
                  <a:lnTo>
                    <a:pt x="429260" y="62230"/>
                  </a:lnTo>
                  <a:close/>
                </a:path>
                <a:path w="429260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5880"/>
                  </a:lnTo>
                  <a:close/>
                </a:path>
                <a:path w="429260" h="355600">
                  <a:moveTo>
                    <a:pt x="429260" y="55880"/>
                  </a:moveTo>
                  <a:lnTo>
                    <a:pt x="425450" y="55880"/>
                  </a:lnTo>
                  <a:lnTo>
                    <a:pt x="425450" y="62102"/>
                  </a:lnTo>
                  <a:lnTo>
                    <a:pt x="429260" y="62102"/>
                  </a:lnTo>
                  <a:lnTo>
                    <a:pt x="429260" y="55880"/>
                  </a:lnTo>
                  <a:close/>
                </a:path>
                <a:path w="429260" h="355600">
                  <a:moveTo>
                    <a:pt x="3810" y="53339"/>
                  </a:moveTo>
                  <a:lnTo>
                    <a:pt x="0" y="53339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53339"/>
                  </a:lnTo>
                  <a:close/>
                </a:path>
                <a:path w="429260" h="355600">
                  <a:moveTo>
                    <a:pt x="429260" y="53339"/>
                  </a:moveTo>
                  <a:lnTo>
                    <a:pt x="425450" y="53339"/>
                  </a:lnTo>
                  <a:lnTo>
                    <a:pt x="425450" y="55752"/>
                  </a:lnTo>
                  <a:lnTo>
                    <a:pt x="429260" y="55752"/>
                  </a:lnTo>
                  <a:lnTo>
                    <a:pt x="429260" y="53339"/>
                  </a:lnTo>
                  <a:close/>
                </a:path>
                <a:path w="429260" h="355600">
                  <a:moveTo>
                    <a:pt x="3810" y="49530"/>
                  </a:moveTo>
                  <a:lnTo>
                    <a:pt x="0" y="49530"/>
                  </a:lnTo>
                  <a:lnTo>
                    <a:pt x="0" y="53212"/>
                  </a:lnTo>
                  <a:lnTo>
                    <a:pt x="3810" y="53212"/>
                  </a:lnTo>
                  <a:lnTo>
                    <a:pt x="3810" y="49530"/>
                  </a:lnTo>
                  <a:close/>
                </a:path>
                <a:path w="429260" h="355600">
                  <a:moveTo>
                    <a:pt x="429260" y="49530"/>
                  </a:moveTo>
                  <a:lnTo>
                    <a:pt x="425450" y="49530"/>
                  </a:lnTo>
                  <a:lnTo>
                    <a:pt x="425450" y="53212"/>
                  </a:lnTo>
                  <a:lnTo>
                    <a:pt x="429260" y="53212"/>
                  </a:lnTo>
                  <a:lnTo>
                    <a:pt x="429260" y="49530"/>
                  </a:lnTo>
                  <a:close/>
                </a:path>
                <a:path w="429260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9402"/>
                  </a:lnTo>
                  <a:lnTo>
                    <a:pt x="3810" y="49402"/>
                  </a:lnTo>
                  <a:lnTo>
                    <a:pt x="3810" y="43180"/>
                  </a:lnTo>
                  <a:close/>
                </a:path>
                <a:path w="429260" h="355600">
                  <a:moveTo>
                    <a:pt x="429260" y="43180"/>
                  </a:moveTo>
                  <a:lnTo>
                    <a:pt x="425450" y="43180"/>
                  </a:lnTo>
                  <a:lnTo>
                    <a:pt x="425450" y="49402"/>
                  </a:lnTo>
                  <a:lnTo>
                    <a:pt x="429260" y="49402"/>
                  </a:lnTo>
                  <a:lnTo>
                    <a:pt x="429260" y="43180"/>
                  </a:lnTo>
                  <a:close/>
                </a:path>
                <a:path w="429260" h="355600">
                  <a:moveTo>
                    <a:pt x="3810" y="40639"/>
                  </a:moveTo>
                  <a:lnTo>
                    <a:pt x="0" y="40639"/>
                  </a:lnTo>
                  <a:lnTo>
                    <a:pt x="0" y="43052"/>
                  </a:lnTo>
                  <a:lnTo>
                    <a:pt x="3810" y="43052"/>
                  </a:lnTo>
                  <a:lnTo>
                    <a:pt x="3810" y="40639"/>
                  </a:lnTo>
                  <a:close/>
                </a:path>
                <a:path w="429260" h="355600">
                  <a:moveTo>
                    <a:pt x="429260" y="40639"/>
                  </a:moveTo>
                  <a:lnTo>
                    <a:pt x="425450" y="40639"/>
                  </a:lnTo>
                  <a:lnTo>
                    <a:pt x="425450" y="43052"/>
                  </a:lnTo>
                  <a:lnTo>
                    <a:pt x="429260" y="43052"/>
                  </a:lnTo>
                  <a:lnTo>
                    <a:pt x="429260" y="40639"/>
                  </a:lnTo>
                  <a:close/>
                </a:path>
                <a:path w="429260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6830"/>
                  </a:lnTo>
                  <a:close/>
                </a:path>
                <a:path w="429260" h="355600">
                  <a:moveTo>
                    <a:pt x="429260" y="36830"/>
                  </a:moveTo>
                  <a:lnTo>
                    <a:pt x="425450" y="36830"/>
                  </a:lnTo>
                  <a:lnTo>
                    <a:pt x="425450" y="40512"/>
                  </a:lnTo>
                  <a:lnTo>
                    <a:pt x="429260" y="40512"/>
                  </a:lnTo>
                  <a:lnTo>
                    <a:pt x="429260" y="36830"/>
                  </a:lnTo>
                  <a:close/>
                </a:path>
                <a:path w="429260" h="355600">
                  <a:moveTo>
                    <a:pt x="3810" y="34416"/>
                  </a:moveTo>
                  <a:lnTo>
                    <a:pt x="0" y="34416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4416"/>
                  </a:lnTo>
                  <a:close/>
                </a:path>
                <a:path w="429260" h="355600">
                  <a:moveTo>
                    <a:pt x="429260" y="34416"/>
                  </a:moveTo>
                  <a:lnTo>
                    <a:pt x="425450" y="34416"/>
                  </a:lnTo>
                  <a:lnTo>
                    <a:pt x="425450" y="36702"/>
                  </a:lnTo>
                  <a:lnTo>
                    <a:pt x="429260" y="36702"/>
                  </a:lnTo>
                  <a:lnTo>
                    <a:pt x="429260" y="34416"/>
                  </a:lnTo>
                  <a:close/>
                </a:path>
                <a:path w="429260" h="355600">
                  <a:moveTo>
                    <a:pt x="3810" y="30352"/>
                  </a:moveTo>
                  <a:lnTo>
                    <a:pt x="2539" y="30352"/>
                  </a:lnTo>
                  <a:lnTo>
                    <a:pt x="2539" y="31750"/>
                  </a:lnTo>
                  <a:lnTo>
                    <a:pt x="1269" y="31750"/>
                  </a:lnTo>
                  <a:lnTo>
                    <a:pt x="1269" y="33147"/>
                  </a:lnTo>
                  <a:lnTo>
                    <a:pt x="0" y="33147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0352"/>
                  </a:lnTo>
                  <a:close/>
                </a:path>
                <a:path w="429260" h="355600">
                  <a:moveTo>
                    <a:pt x="429259" y="30352"/>
                  </a:moveTo>
                  <a:lnTo>
                    <a:pt x="427990" y="30352"/>
                  </a:lnTo>
                  <a:lnTo>
                    <a:pt x="427990" y="30606"/>
                  </a:lnTo>
                  <a:lnTo>
                    <a:pt x="425450" y="30606"/>
                  </a:lnTo>
                  <a:lnTo>
                    <a:pt x="425450" y="34289"/>
                  </a:lnTo>
                  <a:lnTo>
                    <a:pt x="429260" y="34289"/>
                  </a:lnTo>
                  <a:lnTo>
                    <a:pt x="429259" y="30352"/>
                  </a:lnTo>
                  <a:close/>
                </a:path>
                <a:path w="429260" h="355600">
                  <a:moveTo>
                    <a:pt x="426720" y="27939"/>
                  </a:moveTo>
                  <a:lnTo>
                    <a:pt x="425450" y="27939"/>
                  </a:lnTo>
                  <a:lnTo>
                    <a:pt x="425450" y="30352"/>
                  </a:lnTo>
                  <a:lnTo>
                    <a:pt x="427990" y="30352"/>
                  </a:lnTo>
                  <a:lnTo>
                    <a:pt x="427990" y="29337"/>
                  </a:lnTo>
                  <a:lnTo>
                    <a:pt x="426720" y="29337"/>
                  </a:lnTo>
                  <a:lnTo>
                    <a:pt x="426720" y="27939"/>
                  </a:lnTo>
                  <a:close/>
                </a:path>
                <a:path w="429260" h="355600">
                  <a:moveTo>
                    <a:pt x="35560" y="2539"/>
                  </a:moveTo>
                  <a:lnTo>
                    <a:pt x="34289" y="2539"/>
                  </a:lnTo>
                  <a:lnTo>
                    <a:pt x="34289" y="3810"/>
                  </a:lnTo>
                  <a:lnTo>
                    <a:pt x="397509" y="3810"/>
                  </a:lnTo>
                  <a:lnTo>
                    <a:pt x="397509" y="2666"/>
                  </a:lnTo>
                  <a:lnTo>
                    <a:pt x="35560" y="2666"/>
                  </a:lnTo>
                  <a:close/>
                </a:path>
                <a:path w="429260" h="355600">
                  <a:moveTo>
                    <a:pt x="397509" y="2539"/>
                  </a:moveTo>
                  <a:lnTo>
                    <a:pt x="396240" y="2539"/>
                  </a:lnTo>
                  <a:lnTo>
                    <a:pt x="397509" y="2666"/>
                  </a:lnTo>
                  <a:close/>
                </a:path>
                <a:path w="429260" h="355600">
                  <a:moveTo>
                    <a:pt x="396240" y="1397"/>
                  </a:moveTo>
                  <a:lnTo>
                    <a:pt x="35560" y="1397"/>
                  </a:lnTo>
                  <a:lnTo>
                    <a:pt x="35560" y="2539"/>
                  </a:lnTo>
                  <a:lnTo>
                    <a:pt x="396240" y="2539"/>
                  </a:lnTo>
                  <a:lnTo>
                    <a:pt x="396240" y="1397"/>
                  </a:lnTo>
                  <a:close/>
                </a:path>
                <a:path w="429260" h="355600">
                  <a:moveTo>
                    <a:pt x="394969" y="0"/>
                  </a:moveTo>
                  <a:lnTo>
                    <a:pt x="36830" y="0"/>
                  </a:lnTo>
                  <a:lnTo>
                    <a:pt x="36830" y="1397"/>
                  </a:lnTo>
                  <a:lnTo>
                    <a:pt x="394969" y="1397"/>
                  </a:lnTo>
                  <a:lnTo>
                    <a:pt x="394969" y="0"/>
                  </a:lnTo>
                  <a:close/>
                </a:path>
                <a:path w="429260" h="355600">
                  <a:moveTo>
                    <a:pt x="3810" y="63373"/>
                  </a:moveTo>
                  <a:lnTo>
                    <a:pt x="0" y="63373"/>
                  </a:lnTo>
                  <a:lnTo>
                    <a:pt x="0" y="69723"/>
                  </a:lnTo>
                  <a:lnTo>
                    <a:pt x="3810" y="69723"/>
                  </a:lnTo>
                  <a:lnTo>
                    <a:pt x="3810" y="63373"/>
                  </a:lnTo>
                  <a:close/>
                </a:path>
                <a:path w="429260" h="355600">
                  <a:moveTo>
                    <a:pt x="429260" y="63373"/>
                  </a:moveTo>
                  <a:lnTo>
                    <a:pt x="425450" y="63373"/>
                  </a:lnTo>
                  <a:lnTo>
                    <a:pt x="425450" y="69723"/>
                  </a:lnTo>
                  <a:lnTo>
                    <a:pt x="429260" y="69723"/>
                  </a:lnTo>
                  <a:lnTo>
                    <a:pt x="429260" y="63373"/>
                  </a:lnTo>
                  <a:close/>
                </a:path>
                <a:path w="429260" h="355600">
                  <a:moveTo>
                    <a:pt x="3810" y="69723"/>
                  </a:moveTo>
                  <a:lnTo>
                    <a:pt x="0" y="69723"/>
                  </a:lnTo>
                  <a:lnTo>
                    <a:pt x="0" y="88773"/>
                  </a:lnTo>
                  <a:lnTo>
                    <a:pt x="3810" y="88773"/>
                  </a:lnTo>
                  <a:lnTo>
                    <a:pt x="3810" y="69723"/>
                  </a:lnTo>
                  <a:close/>
                </a:path>
                <a:path w="429260" h="355600">
                  <a:moveTo>
                    <a:pt x="429260" y="69723"/>
                  </a:moveTo>
                  <a:lnTo>
                    <a:pt x="425450" y="69723"/>
                  </a:lnTo>
                  <a:lnTo>
                    <a:pt x="425450" y="88773"/>
                  </a:lnTo>
                  <a:lnTo>
                    <a:pt x="429260" y="88773"/>
                  </a:lnTo>
                  <a:lnTo>
                    <a:pt x="429260" y="69723"/>
                  </a:lnTo>
                  <a:close/>
                </a:path>
                <a:path w="429260" h="355600">
                  <a:moveTo>
                    <a:pt x="3810" y="88773"/>
                  </a:moveTo>
                  <a:lnTo>
                    <a:pt x="0" y="88773"/>
                  </a:lnTo>
                  <a:lnTo>
                    <a:pt x="0" y="101473"/>
                  </a:lnTo>
                  <a:lnTo>
                    <a:pt x="3810" y="101473"/>
                  </a:lnTo>
                  <a:lnTo>
                    <a:pt x="3810" y="88773"/>
                  </a:lnTo>
                  <a:close/>
                </a:path>
                <a:path w="429260" h="355600">
                  <a:moveTo>
                    <a:pt x="429260" y="88773"/>
                  </a:moveTo>
                  <a:lnTo>
                    <a:pt x="425450" y="88773"/>
                  </a:lnTo>
                  <a:lnTo>
                    <a:pt x="425450" y="101473"/>
                  </a:lnTo>
                  <a:lnTo>
                    <a:pt x="429260" y="101473"/>
                  </a:lnTo>
                  <a:lnTo>
                    <a:pt x="429260" y="88773"/>
                  </a:lnTo>
                  <a:close/>
                </a:path>
                <a:path w="429260" h="355600">
                  <a:moveTo>
                    <a:pt x="3810" y="101473"/>
                  </a:moveTo>
                  <a:lnTo>
                    <a:pt x="0" y="101473"/>
                  </a:lnTo>
                  <a:lnTo>
                    <a:pt x="0" y="124333"/>
                  </a:lnTo>
                  <a:lnTo>
                    <a:pt x="3810" y="124333"/>
                  </a:lnTo>
                  <a:lnTo>
                    <a:pt x="3810" y="101473"/>
                  </a:lnTo>
                  <a:close/>
                </a:path>
                <a:path w="429260" h="355600">
                  <a:moveTo>
                    <a:pt x="429260" y="101473"/>
                  </a:moveTo>
                  <a:lnTo>
                    <a:pt x="425450" y="101473"/>
                  </a:lnTo>
                  <a:lnTo>
                    <a:pt x="425450" y="124333"/>
                  </a:lnTo>
                  <a:lnTo>
                    <a:pt x="429260" y="124333"/>
                  </a:lnTo>
                  <a:lnTo>
                    <a:pt x="429260" y="101473"/>
                  </a:lnTo>
                  <a:close/>
                </a:path>
                <a:path w="429260" h="355600">
                  <a:moveTo>
                    <a:pt x="3810" y="124333"/>
                  </a:moveTo>
                  <a:lnTo>
                    <a:pt x="0" y="124333"/>
                  </a:lnTo>
                  <a:lnTo>
                    <a:pt x="0" y="228473"/>
                  </a:lnTo>
                  <a:lnTo>
                    <a:pt x="3810" y="228473"/>
                  </a:lnTo>
                  <a:lnTo>
                    <a:pt x="3810" y="124333"/>
                  </a:lnTo>
                  <a:close/>
                </a:path>
                <a:path w="429260" h="355600">
                  <a:moveTo>
                    <a:pt x="429260" y="124333"/>
                  </a:moveTo>
                  <a:lnTo>
                    <a:pt x="425450" y="124333"/>
                  </a:lnTo>
                  <a:lnTo>
                    <a:pt x="425450" y="228473"/>
                  </a:lnTo>
                  <a:lnTo>
                    <a:pt x="429260" y="228473"/>
                  </a:lnTo>
                  <a:lnTo>
                    <a:pt x="429260" y="124333"/>
                  </a:lnTo>
                  <a:close/>
                </a:path>
                <a:path w="429260" h="355600">
                  <a:moveTo>
                    <a:pt x="3810" y="228473"/>
                  </a:moveTo>
                  <a:lnTo>
                    <a:pt x="0" y="228473"/>
                  </a:lnTo>
                  <a:lnTo>
                    <a:pt x="0" y="247523"/>
                  </a:lnTo>
                  <a:lnTo>
                    <a:pt x="3810" y="247523"/>
                  </a:lnTo>
                  <a:lnTo>
                    <a:pt x="3810" y="228473"/>
                  </a:lnTo>
                  <a:close/>
                </a:path>
                <a:path w="429260" h="355600">
                  <a:moveTo>
                    <a:pt x="429260" y="228473"/>
                  </a:moveTo>
                  <a:lnTo>
                    <a:pt x="425450" y="228473"/>
                  </a:lnTo>
                  <a:lnTo>
                    <a:pt x="425450" y="247523"/>
                  </a:lnTo>
                  <a:lnTo>
                    <a:pt x="429260" y="247523"/>
                  </a:lnTo>
                  <a:lnTo>
                    <a:pt x="429260" y="228473"/>
                  </a:lnTo>
                  <a:close/>
                </a:path>
                <a:path w="429260" h="355600">
                  <a:moveTo>
                    <a:pt x="3810" y="247523"/>
                  </a:moveTo>
                  <a:lnTo>
                    <a:pt x="0" y="247523"/>
                  </a:lnTo>
                  <a:lnTo>
                    <a:pt x="0" y="260223"/>
                  </a:lnTo>
                  <a:lnTo>
                    <a:pt x="3810" y="260223"/>
                  </a:lnTo>
                  <a:lnTo>
                    <a:pt x="3810" y="247523"/>
                  </a:lnTo>
                  <a:close/>
                </a:path>
                <a:path w="429260" h="355600">
                  <a:moveTo>
                    <a:pt x="429260" y="247523"/>
                  </a:moveTo>
                  <a:lnTo>
                    <a:pt x="425450" y="247523"/>
                  </a:lnTo>
                  <a:lnTo>
                    <a:pt x="425450" y="260223"/>
                  </a:lnTo>
                  <a:lnTo>
                    <a:pt x="429260" y="260223"/>
                  </a:lnTo>
                  <a:lnTo>
                    <a:pt x="429260" y="247523"/>
                  </a:lnTo>
                  <a:close/>
                </a:path>
                <a:path w="429260" h="355600">
                  <a:moveTo>
                    <a:pt x="3810" y="260223"/>
                  </a:moveTo>
                  <a:lnTo>
                    <a:pt x="0" y="260223"/>
                  </a:lnTo>
                  <a:lnTo>
                    <a:pt x="0" y="285623"/>
                  </a:lnTo>
                  <a:lnTo>
                    <a:pt x="3810" y="285623"/>
                  </a:lnTo>
                  <a:lnTo>
                    <a:pt x="3810" y="260223"/>
                  </a:lnTo>
                  <a:close/>
                </a:path>
                <a:path w="429260" h="355600">
                  <a:moveTo>
                    <a:pt x="429260" y="260223"/>
                  </a:moveTo>
                  <a:lnTo>
                    <a:pt x="425450" y="260223"/>
                  </a:lnTo>
                  <a:lnTo>
                    <a:pt x="425450" y="285623"/>
                  </a:lnTo>
                  <a:lnTo>
                    <a:pt x="429260" y="285623"/>
                  </a:lnTo>
                  <a:lnTo>
                    <a:pt x="429260" y="260223"/>
                  </a:lnTo>
                  <a:close/>
                </a:path>
                <a:path w="429260" h="355600">
                  <a:moveTo>
                    <a:pt x="3810" y="285623"/>
                  </a:moveTo>
                  <a:lnTo>
                    <a:pt x="0" y="285623"/>
                  </a:lnTo>
                  <a:lnTo>
                    <a:pt x="0" y="291973"/>
                  </a:lnTo>
                  <a:lnTo>
                    <a:pt x="3810" y="291973"/>
                  </a:lnTo>
                  <a:lnTo>
                    <a:pt x="3810" y="285623"/>
                  </a:lnTo>
                  <a:close/>
                </a:path>
                <a:path w="429260" h="355600">
                  <a:moveTo>
                    <a:pt x="429260" y="285623"/>
                  </a:moveTo>
                  <a:lnTo>
                    <a:pt x="425450" y="285623"/>
                  </a:lnTo>
                  <a:lnTo>
                    <a:pt x="425450" y="291973"/>
                  </a:lnTo>
                  <a:lnTo>
                    <a:pt x="429260" y="291973"/>
                  </a:lnTo>
                  <a:lnTo>
                    <a:pt x="429260" y="285623"/>
                  </a:lnTo>
                  <a:close/>
                </a:path>
                <a:path w="429260" h="355600">
                  <a:moveTo>
                    <a:pt x="396240" y="354203"/>
                  </a:moveTo>
                  <a:lnTo>
                    <a:pt x="35560" y="354203"/>
                  </a:lnTo>
                  <a:lnTo>
                    <a:pt x="35560" y="355473"/>
                  </a:lnTo>
                  <a:lnTo>
                    <a:pt x="396240" y="355473"/>
                  </a:lnTo>
                  <a:lnTo>
                    <a:pt x="396240" y="354203"/>
                  </a:lnTo>
                  <a:close/>
                </a:path>
                <a:path w="429260" h="355600">
                  <a:moveTo>
                    <a:pt x="397509" y="353060"/>
                  </a:moveTo>
                  <a:lnTo>
                    <a:pt x="34289" y="353060"/>
                  </a:lnTo>
                  <a:lnTo>
                    <a:pt x="34289" y="354203"/>
                  </a:lnTo>
                  <a:lnTo>
                    <a:pt x="397509" y="354203"/>
                  </a:lnTo>
                  <a:lnTo>
                    <a:pt x="397509" y="353060"/>
                  </a:lnTo>
                  <a:close/>
                </a:path>
                <a:path w="429260" h="355600">
                  <a:moveTo>
                    <a:pt x="400050" y="351663"/>
                  </a:moveTo>
                  <a:lnTo>
                    <a:pt x="33019" y="351663"/>
                  </a:lnTo>
                  <a:lnTo>
                    <a:pt x="33019" y="353060"/>
                  </a:lnTo>
                  <a:lnTo>
                    <a:pt x="400050" y="353060"/>
                  </a:lnTo>
                  <a:lnTo>
                    <a:pt x="400050" y="351663"/>
                  </a:lnTo>
                  <a:close/>
                </a:path>
                <a:path w="429260" h="355600">
                  <a:moveTo>
                    <a:pt x="429260" y="292100"/>
                  </a:moveTo>
                  <a:lnTo>
                    <a:pt x="425450" y="292100"/>
                  </a:lnTo>
                  <a:lnTo>
                    <a:pt x="425450" y="328803"/>
                  </a:lnTo>
                  <a:lnTo>
                    <a:pt x="426720" y="328803"/>
                  </a:lnTo>
                  <a:lnTo>
                    <a:pt x="426720" y="327660"/>
                  </a:lnTo>
                  <a:lnTo>
                    <a:pt x="427990" y="327660"/>
                  </a:lnTo>
                  <a:lnTo>
                    <a:pt x="427990" y="326263"/>
                  </a:lnTo>
                  <a:lnTo>
                    <a:pt x="429259" y="326263"/>
                  </a:lnTo>
                  <a:lnTo>
                    <a:pt x="429260" y="292100"/>
                  </a:lnTo>
                  <a:close/>
                </a:path>
                <a:path w="429260" h="355600">
                  <a:moveTo>
                    <a:pt x="3810" y="292100"/>
                  </a:moveTo>
                  <a:lnTo>
                    <a:pt x="0" y="292100"/>
                  </a:lnTo>
                  <a:lnTo>
                    <a:pt x="0" y="322453"/>
                  </a:lnTo>
                  <a:lnTo>
                    <a:pt x="1269" y="322453"/>
                  </a:lnTo>
                  <a:lnTo>
                    <a:pt x="1269" y="324993"/>
                  </a:lnTo>
                  <a:lnTo>
                    <a:pt x="2539" y="324993"/>
                  </a:lnTo>
                  <a:lnTo>
                    <a:pt x="2539" y="326263"/>
                  </a:lnTo>
                  <a:lnTo>
                    <a:pt x="3810" y="326263"/>
                  </a:lnTo>
                  <a:lnTo>
                    <a:pt x="3810" y="292100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75559" y="2783967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39" h="347980">
                  <a:moveTo>
                    <a:pt x="3809" y="58420"/>
                  </a:moveTo>
                  <a:lnTo>
                    <a:pt x="0" y="58420"/>
                  </a:lnTo>
                  <a:lnTo>
                    <a:pt x="0" y="59562"/>
                  </a:lnTo>
                  <a:lnTo>
                    <a:pt x="3809" y="59562"/>
                  </a:lnTo>
                  <a:lnTo>
                    <a:pt x="3809" y="58420"/>
                  </a:lnTo>
                  <a:close/>
                </a:path>
                <a:path w="421639" h="347980">
                  <a:moveTo>
                    <a:pt x="421639" y="58420"/>
                  </a:moveTo>
                  <a:lnTo>
                    <a:pt x="417829" y="58420"/>
                  </a:lnTo>
                  <a:lnTo>
                    <a:pt x="417829" y="59562"/>
                  </a:lnTo>
                  <a:lnTo>
                    <a:pt x="421639" y="59562"/>
                  </a:lnTo>
                  <a:lnTo>
                    <a:pt x="421639" y="58420"/>
                  </a:lnTo>
                  <a:close/>
                </a:path>
                <a:path w="421639" h="347980">
                  <a:moveTo>
                    <a:pt x="3809" y="52070"/>
                  </a:moveTo>
                  <a:lnTo>
                    <a:pt x="0" y="52070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2070"/>
                  </a:lnTo>
                  <a:close/>
                </a:path>
                <a:path w="421639" h="347980">
                  <a:moveTo>
                    <a:pt x="421639" y="52070"/>
                  </a:moveTo>
                  <a:lnTo>
                    <a:pt x="417829" y="52070"/>
                  </a:lnTo>
                  <a:lnTo>
                    <a:pt x="417829" y="58292"/>
                  </a:lnTo>
                  <a:lnTo>
                    <a:pt x="421639" y="58292"/>
                  </a:lnTo>
                  <a:lnTo>
                    <a:pt x="421639" y="52070"/>
                  </a:lnTo>
                  <a:close/>
                </a:path>
                <a:path w="421639" h="347980">
                  <a:moveTo>
                    <a:pt x="3809" y="49529"/>
                  </a:moveTo>
                  <a:lnTo>
                    <a:pt x="0" y="49529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9529"/>
                  </a:lnTo>
                  <a:close/>
                </a:path>
                <a:path w="421639" h="347980">
                  <a:moveTo>
                    <a:pt x="421639" y="49529"/>
                  </a:moveTo>
                  <a:lnTo>
                    <a:pt x="417829" y="49529"/>
                  </a:lnTo>
                  <a:lnTo>
                    <a:pt x="417829" y="51942"/>
                  </a:lnTo>
                  <a:lnTo>
                    <a:pt x="421639" y="51942"/>
                  </a:lnTo>
                  <a:lnTo>
                    <a:pt x="421639" y="49529"/>
                  </a:lnTo>
                  <a:close/>
                </a:path>
                <a:path w="421639" h="347980">
                  <a:moveTo>
                    <a:pt x="3809" y="45720"/>
                  </a:moveTo>
                  <a:lnTo>
                    <a:pt x="0" y="45720"/>
                  </a:lnTo>
                  <a:lnTo>
                    <a:pt x="0" y="49402"/>
                  </a:lnTo>
                  <a:lnTo>
                    <a:pt x="3809" y="49402"/>
                  </a:lnTo>
                  <a:lnTo>
                    <a:pt x="3809" y="45720"/>
                  </a:lnTo>
                  <a:close/>
                </a:path>
                <a:path w="421639" h="347980">
                  <a:moveTo>
                    <a:pt x="421639" y="45720"/>
                  </a:moveTo>
                  <a:lnTo>
                    <a:pt x="417829" y="45720"/>
                  </a:lnTo>
                  <a:lnTo>
                    <a:pt x="417829" y="49402"/>
                  </a:lnTo>
                  <a:lnTo>
                    <a:pt x="421639" y="49402"/>
                  </a:lnTo>
                  <a:lnTo>
                    <a:pt x="421639" y="45720"/>
                  </a:lnTo>
                  <a:close/>
                </a:path>
                <a:path w="421639" h="347980">
                  <a:moveTo>
                    <a:pt x="3809" y="39370"/>
                  </a:moveTo>
                  <a:lnTo>
                    <a:pt x="0" y="39370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39370"/>
                  </a:lnTo>
                  <a:close/>
                </a:path>
                <a:path w="421639" h="347980">
                  <a:moveTo>
                    <a:pt x="421639" y="39370"/>
                  </a:moveTo>
                  <a:lnTo>
                    <a:pt x="417829" y="39370"/>
                  </a:lnTo>
                  <a:lnTo>
                    <a:pt x="417829" y="45592"/>
                  </a:lnTo>
                  <a:lnTo>
                    <a:pt x="421639" y="45592"/>
                  </a:lnTo>
                  <a:lnTo>
                    <a:pt x="421639" y="39370"/>
                  </a:lnTo>
                  <a:close/>
                </a:path>
                <a:path w="421639" h="347980">
                  <a:moveTo>
                    <a:pt x="3809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09" y="39242"/>
                  </a:lnTo>
                  <a:lnTo>
                    <a:pt x="3809" y="36829"/>
                  </a:lnTo>
                  <a:close/>
                </a:path>
                <a:path w="421639" h="347980">
                  <a:moveTo>
                    <a:pt x="421639" y="36829"/>
                  </a:moveTo>
                  <a:lnTo>
                    <a:pt x="417829" y="36829"/>
                  </a:lnTo>
                  <a:lnTo>
                    <a:pt x="417829" y="39242"/>
                  </a:lnTo>
                  <a:lnTo>
                    <a:pt x="421639" y="39242"/>
                  </a:lnTo>
                  <a:lnTo>
                    <a:pt x="421639" y="36829"/>
                  </a:lnTo>
                  <a:close/>
                </a:path>
                <a:path w="421639" h="347980">
                  <a:moveTo>
                    <a:pt x="3809" y="33020"/>
                  </a:moveTo>
                  <a:lnTo>
                    <a:pt x="0" y="33020"/>
                  </a:lnTo>
                  <a:lnTo>
                    <a:pt x="0" y="36702"/>
                  </a:lnTo>
                  <a:lnTo>
                    <a:pt x="3809" y="36702"/>
                  </a:lnTo>
                  <a:lnTo>
                    <a:pt x="3809" y="33020"/>
                  </a:lnTo>
                  <a:close/>
                </a:path>
                <a:path w="421639" h="347980">
                  <a:moveTo>
                    <a:pt x="421639" y="33020"/>
                  </a:moveTo>
                  <a:lnTo>
                    <a:pt x="417829" y="33020"/>
                  </a:lnTo>
                  <a:lnTo>
                    <a:pt x="417829" y="36702"/>
                  </a:lnTo>
                  <a:lnTo>
                    <a:pt x="421639" y="36702"/>
                  </a:lnTo>
                  <a:lnTo>
                    <a:pt x="421639" y="33020"/>
                  </a:lnTo>
                  <a:close/>
                </a:path>
                <a:path w="421639" h="347980">
                  <a:moveTo>
                    <a:pt x="3809" y="30479"/>
                  </a:moveTo>
                  <a:lnTo>
                    <a:pt x="0" y="30479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30479"/>
                  </a:lnTo>
                  <a:close/>
                </a:path>
                <a:path w="421639" h="347980">
                  <a:moveTo>
                    <a:pt x="421639" y="30479"/>
                  </a:moveTo>
                  <a:lnTo>
                    <a:pt x="417829" y="30479"/>
                  </a:lnTo>
                  <a:lnTo>
                    <a:pt x="417829" y="32892"/>
                  </a:lnTo>
                  <a:lnTo>
                    <a:pt x="421639" y="32892"/>
                  </a:lnTo>
                  <a:lnTo>
                    <a:pt x="421639" y="30479"/>
                  </a:lnTo>
                  <a:close/>
                </a:path>
                <a:path w="421639" h="347980">
                  <a:moveTo>
                    <a:pt x="3809" y="26797"/>
                  </a:moveTo>
                  <a:lnTo>
                    <a:pt x="0" y="26797"/>
                  </a:lnTo>
                  <a:lnTo>
                    <a:pt x="0" y="30352"/>
                  </a:lnTo>
                  <a:lnTo>
                    <a:pt x="3809" y="30352"/>
                  </a:lnTo>
                  <a:lnTo>
                    <a:pt x="3809" y="26797"/>
                  </a:lnTo>
                  <a:close/>
                </a:path>
                <a:path w="421639" h="347980">
                  <a:moveTo>
                    <a:pt x="421639" y="26797"/>
                  </a:moveTo>
                  <a:lnTo>
                    <a:pt x="417829" y="26797"/>
                  </a:lnTo>
                  <a:lnTo>
                    <a:pt x="417829" y="30352"/>
                  </a:lnTo>
                  <a:lnTo>
                    <a:pt x="421639" y="30352"/>
                  </a:lnTo>
                  <a:lnTo>
                    <a:pt x="421639" y="26797"/>
                  </a:lnTo>
                  <a:close/>
                </a:path>
                <a:path w="421639" h="347980">
                  <a:moveTo>
                    <a:pt x="2539" y="24002"/>
                  </a:moveTo>
                  <a:lnTo>
                    <a:pt x="1269" y="24002"/>
                  </a:lnTo>
                  <a:lnTo>
                    <a:pt x="1269" y="25526"/>
                  </a:lnTo>
                  <a:lnTo>
                    <a:pt x="0" y="25526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24129"/>
                  </a:lnTo>
                  <a:lnTo>
                    <a:pt x="2539" y="24129"/>
                  </a:lnTo>
                  <a:close/>
                </a:path>
                <a:path w="421639" h="347980">
                  <a:moveTo>
                    <a:pt x="421639" y="24129"/>
                  </a:moveTo>
                  <a:lnTo>
                    <a:pt x="417829" y="24129"/>
                  </a:lnTo>
                  <a:lnTo>
                    <a:pt x="417829" y="26542"/>
                  </a:lnTo>
                  <a:lnTo>
                    <a:pt x="421639" y="26542"/>
                  </a:lnTo>
                  <a:lnTo>
                    <a:pt x="421639" y="24129"/>
                  </a:lnTo>
                  <a:close/>
                </a:path>
                <a:path w="421639" h="347980">
                  <a:moveTo>
                    <a:pt x="3809" y="22987"/>
                  </a:moveTo>
                  <a:lnTo>
                    <a:pt x="2539" y="22987"/>
                  </a:lnTo>
                  <a:lnTo>
                    <a:pt x="2539" y="24002"/>
                  </a:lnTo>
                  <a:lnTo>
                    <a:pt x="3809" y="24002"/>
                  </a:lnTo>
                  <a:lnTo>
                    <a:pt x="3809" y="22987"/>
                  </a:lnTo>
                  <a:close/>
                </a:path>
                <a:path w="421639" h="347980">
                  <a:moveTo>
                    <a:pt x="419099" y="20192"/>
                  </a:moveTo>
                  <a:lnTo>
                    <a:pt x="417830" y="20192"/>
                  </a:lnTo>
                  <a:lnTo>
                    <a:pt x="417829" y="24002"/>
                  </a:lnTo>
                  <a:lnTo>
                    <a:pt x="421639" y="24002"/>
                  </a:lnTo>
                  <a:lnTo>
                    <a:pt x="421639" y="22987"/>
                  </a:lnTo>
                  <a:lnTo>
                    <a:pt x="420369" y="22987"/>
                  </a:lnTo>
                  <a:lnTo>
                    <a:pt x="420369" y="21589"/>
                  </a:lnTo>
                  <a:lnTo>
                    <a:pt x="419099" y="21589"/>
                  </a:lnTo>
                  <a:lnTo>
                    <a:pt x="419099" y="20192"/>
                  </a:lnTo>
                  <a:close/>
                </a:path>
                <a:path w="421639" h="347980">
                  <a:moveTo>
                    <a:pt x="398780" y="2539"/>
                  </a:moveTo>
                  <a:lnTo>
                    <a:pt x="25400" y="2539"/>
                  </a:lnTo>
                  <a:lnTo>
                    <a:pt x="25400" y="3810"/>
                  </a:lnTo>
                  <a:lnTo>
                    <a:pt x="398780" y="3810"/>
                  </a:lnTo>
                  <a:lnTo>
                    <a:pt x="398780" y="2539"/>
                  </a:lnTo>
                  <a:close/>
                </a:path>
                <a:path w="421639" h="347980">
                  <a:moveTo>
                    <a:pt x="27939" y="1142"/>
                  </a:moveTo>
                  <a:lnTo>
                    <a:pt x="26669" y="1142"/>
                  </a:lnTo>
                  <a:lnTo>
                    <a:pt x="26669" y="2539"/>
                  </a:lnTo>
                  <a:lnTo>
                    <a:pt x="397509" y="2539"/>
                  </a:lnTo>
                  <a:lnTo>
                    <a:pt x="397509" y="1397"/>
                  </a:lnTo>
                  <a:lnTo>
                    <a:pt x="27939" y="1397"/>
                  </a:lnTo>
                  <a:lnTo>
                    <a:pt x="27939" y="1142"/>
                  </a:lnTo>
                  <a:close/>
                </a:path>
                <a:path w="421639" h="347980">
                  <a:moveTo>
                    <a:pt x="397509" y="1142"/>
                  </a:moveTo>
                  <a:lnTo>
                    <a:pt x="394969" y="1142"/>
                  </a:lnTo>
                  <a:lnTo>
                    <a:pt x="394969" y="1397"/>
                  </a:lnTo>
                  <a:lnTo>
                    <a:pt x="397509" y="1397"/>
                  </a:lnTo>
                  <a:lnTo>
                    <a:pt x="397509" y="1142"/>
                  </a:lnTo>
                  <a:close/>
                </a:path>
                <a:path w="421639" h="347980">
                  <a:moveTo>
                    <a:pt x="394969" y="126"/>
                  </a:moveTo>
                  <a:lnTo>
                    <a:pt x="27939" y="126"/>
                  </a:lnTo>
                  <a:lnTo>
                    <a:pt x="27939" y="1142"/>
                  </a:lnTo>
                  <a:lnTo>
                    <a:pt x="394969" y="1142"/>
                  </a:lnTo>
                  <a:lnTo>
                    <a:pt x="394969" y="126"/>
                  </a:lnTo>
                  <a:close/>
                </a:path>
                <a:path w="421639" h="347980">
                  <a:moveTo>
                    <a:pt x="393699" y="0"/>
                  </a:moveTo>
                  <a:lnTo>
                    <a:pt x="30479" y="0"/>
                  </a:lnTo>
                  <a:lnTo>
                    <a:pt x="393699" y="126"/>
                  </a:lnTo>
                  <a:close/>
                </a:path>
                <a:path w="421639" h="347980">
                  <a:moveTo>
                    <a:pt x="3809" y="59563"/>
                  </a:moveTo>
                  <a:lnTo>
                    <a:pt x="0" y="59563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9563"/>
                  </a:lnTo>
                  <a:close/>
                </a:path>
                <a:path w="421639" h="347980">
                  <a:moveTo>
                    <a:pt x="421639" y="59563"/>
                  </a:moveTo>
                  <a:lnTo>
                    <a:pt x="417829" y="59563"/>
                  </a:lnTo>
                  <a:lnTo>
                    <a:pt x="417829" y="65912"/>
                  </a:lnTo>
                  <a:lnTo>
                    <a:pt x="421639" y="65912"/>
                  </a:lnTo>
                  <a:lnTo>
                    <a:pt x="421639" y="59563"/>
                  </a:lnTo>
                  <a:close/>
                </a:path>
                <a:path w="421639" h="347980">
                  <a:moveTo>
                    <a:pt x="3809" y="65913"/>
                  </a:moveTo>
                  <a:lnTo>
                    <a:pt x="0" y="65913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65913"/>
                  </a:lnTo>
                  <a:close/>
                </a:path>
                <a:path w="421639" h="347980">
                  <a:moveTo>
                    <a:pt x="421639" y="65913"/>
                  </a:moveTo>
                  <a:lnTo>
                    <a:pt x="417829" y="65913"/>
                  </a:lnTo>
                  <a:lnTo>
                    <a:pt x="417829" y="84962"/>
                  </a:lnTo>
                  <a:lnTo>
                    <a:pt x="421639" y="84962"/>
                  </a:lnTo>
                  <a:lnTo>
                    <a:pt x="421639" y="65913"/>
                  </a:lnTo>
                  <a:close/>
                </a:path>
                <a:path w="421639" h="347980">
                  <a:moveTo>
                    <a:pt x="3809" y="84963"/>
                  </a:moveTo>
                  <a:lnTo>
                    <a:pt x="0" y="84963"/>
                  </a:lnTo>
                  <a:lnTo>
                    <a:pt x="0" y="97662"/>
                  </a:lnTo>
                  <a:lnTo>
                    <a:pt x="3809" y="97662"/>
                  </a:lnTo>
                  <a:lnTo>
                    <a:pt x="3809" y="84963"/>
                  </a:lnTo>
                  <a:close/>
                </a:path>
                <a:path w="421639" h="347980">
                  <a:moveTo>
                    <a:pt x="421639" y="84963"/>
                  </a:moveTo>
                  <a:lnTo>
                    <a:pt x="417829" y="84963"/>
                  </a:lnTo>
                  <a:lnTo>
                    <a:pt x="417829" y="97662"/>
                  </a:lnTo>
                  <a:lnTo>
                    <a:pt x="421639" y="97662"/>
                  </a:lnTo>
                  <a:lnTo>
                    <a:pt x="421639" y="84963"/>
                  </a:lnTo>
                  <a:close/>
                </a:path>
                <a:path w="421639" h="347980">
                  <a:moveTo>
                    <a:pt x="3809" y="97663"/>
                  </a:moveTo>
                  <a:lnTo>
                    <a:pt x="0" y="97663"/>
                  </a:lnTo>
                  <a:lnTo>
                    <a:pt x="0" y="120523"/>
                  </a:lnTo>
                  <a:lnTo>
                    <a:pt x="3809" y="120523"/>
                  </a:lnTo>
                  <a:lnTo>
                    <a:pt x="3809" y="97663"/>
                  </a:lnTo>
                  <a:close/>
                </a:path>
                <a:path w="421639" h="347980">
                  <a:moveTo>
                    <a:pt x="421639" y="97663"/>
                  </a:moveTo>
                  <a:lnTo>
                    <a:pt x="417829" y="97663"/>
                  </a:lnTo>
                  <a:lnTo>
                    <a:pt x="417829" y="120523"/>
                  </a:lnTo>
                  <a:lnTo>
                    <a:pt x="421639" y="120523"/>
                  </a:lnTo>
                  <a:lnTo>
                    <a:pt x="421639" y="97663"/>
                  </a:lnTo>
                  <a:close/>
                </a:path>
                <a:path w="421639" h="347980">
                  <a:moveTo>
                    <a:pt x="3809" y="120523"/>
                  </a:moveTo>
                  <a:lnTo>
                    <a:pt x="0" y="120523"/>
                  </a:lnTo>
                  <a:lnTo>
                    <a:pt x="0" y="224662"/>
                  </a:lnTo>
                  <a:lnTo>
                    <a:pt x="3809" y="224662"/>
                  </a:lnTo>
                  <a:lnTo>
                    <a:pt x="3809" y="120523"/>
                  </a:lnTo>
                  <a:close/>
                </a:path>
                <a:path w="421639" h="347980">
                  <a:moveTo>
                    <a:pt x="421639" y="120523"/>
                  </a:moveTo>
                  <a:lnTo>
                    <a:pt x="417829" y="120523"/>
                  </a:lnTo>
                  <a:lnTo>
                    <a:pt x="417829" y="224662"/>
                  </a:lnTo>
                  <a:lnTo>
                    <a:pt x="421639" y="224662"/>
                  </a:lnTo>
                  <a:lnTo>
                    <a:pt x="421639" y="120523"/>
                  </a:lnTo>
                  <a:close/>
                </a:path>
                <a:path w="421639" h="347980">
                  <a:moveTo>
                    <a:pt x="3809" y="224663"/>
                  </a:moveTo>
                  <a:lnTo>
                    <a:pt x="0" y="224663"/>
                  </a:lnTo>
                  <a:lnTo>
                    <a:pt x="0" y="243712"/>
                  </a:lnTo>
                  <a:lnTo>
                    <a:pt x="3809" y="243712"/>
                  </a:lnTo>
                  <a:lnTo>
                    <a:pt x="3809" y="224663"/>
                  </a:lnTo>
                  <a:close/>
                </a:path>
                <a:path w="421639" h="347980">
                  <a:moveTo>
                    <a:pt x="421639" y="224663"/>
                  </a:moveTo>
                  <a:lnTo>
                    <a:pt x="417829" y="224663"/>
                  </a:lnTo>
                  <a:lnTo>
                    <a:pt x="417829" y="243712"/>
                  </a:lnTo>
                  <a:lnTo>
                    <a:pt x="421639" y="243712"/>
                  </a:lnTo>
                  <a:lnTo>
                    <a:pt x="421639" y="224663"/>
                  </a:lnTo>
                  <a:close/>
                </a:path>
                <a:path w="421639" h="347980">
                  <a:moveTo>
                    <a:pt x="3809" y="243713"/>
                  </a:moveTo>
                  <a:lnTo>
                    <a:pt x="0" y="243713"/>
                  </a:lnTo>
                  <a:lnTo>
                    <a:pt x="0" y="256412"/>
                  </a:lnTo>
                  <a:lnTo>
                    <a:pt x="3809" y="256412"/>
                  </a:lnTo>
                  <a:lnTo>
                    <a:pt x="3809" y="243713"/>
                  </a:lnTo>
                  <a:close/>
                </a:path>
                <a:path w="421639" h="347980">
                  <a:moveTo>
                    <a:pt x="421639" y="243713"/>
                  </a:moveTo>
                  <a:lnTo>
                    <a:pt x="417829" y="243713"/>
                  </a:lnTo>
                  <a:lnTo>
                    <a:pt x="417829" y="256412"/>
                  </a:lnTo>
                  <a:lnTo>
                    <a:pt x="421639" y="256412"/>
                  </a:lnTo>
                  <a:lnTo>
                    <a:pt x="421639" y="243713"/>
                  </a:lnTo>
                  <a:close/>
                </a:path>
                <a:path w="421639" h="347980">
                  <a:moveTo>
                    <a:pt x="3809" y="256413"/>
                  </a:moveTo>
                  <a:lnTo>
                    <a:pt x="0" y="256413"/>
                  </a:lnTo>
                  <a:lnTo>
                    <a:pt x="0" y="281813"/>
                  </a:lnTo>
                  <a:lnTo>
                    <a:pt x="3809" y="281813"/>
                  </a:lnTo>
                  <a:lnTo>
                    <a:pt x="3809" y="256413"/>
                  </a:lnTo>
                  <a:close/>
                </a:path>
                <a:path w="421639" h="347980">
                  <a:moveTo>
                    <a:pt x="421639" y="256413"/>
                  </a:moveTo>
                  <a:lnTo>
                    <a:pt x="417829" y="256413"/>
                  </a:lnTo>
                  <a:lnTo>
                    <a:pt x="417829" y="281813"/>
                  </a:lnTo>
                  <a:lnTo>
                    <a:pt x="421639" y="281813"/>
                  </a:lnTo>
                  <a:lnTo>
                    <a:pt x="421639" y="256413"/>
                  </a:lnTo>
                  <a:close/>
                </a:path>
                <a:path w="421639" h="347980">
                  <a:moveTo>
                    <a:pt x="3809" y="281813"/>
                  </a:moveTo>
                  <a:lnTo>
                    <a:pt x="0" y="28181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81813"/>
                  </a:lnTo>
                  <a:close/>
                </a:path>
                <a:path w="421639" h="347980">
                  <a:moveTo>
                    <a:pt x="421639" y="281813"/>
                  </a:moveTo>
                  <a:lnTo>
                    <a:pt x="417829" y="281813"/>
                  </a:lnTo>
                  <a:lnTo>
                    <a:pt x="417829" y="288163"/>
                  </a:lnTo>
                  <a:lnTo>
                    <a:pt x="421639" y="288163"/>
                  </a:lnTo>
                  <a:lnTo>
                    <a:pt x="421639" y="281813"/>
                  </a:lnTo>
                  <a:close/>
                </a:path>
                <a:path w="421639" h="347980">
                  <a:moveTo>
                    <a:pt x="397509" y="346583"/>
                  </a:moveTo>
                  <a:lnTo>
                    <a:pt x="26669" y="346583"/>
                  </a:lnTo>
                  <a:lnTo>
                    <a:pt x="26669" y="347853"/>
                  </a:lnTo>
                  <a:lnTo>
                    <a:pt x="397509" y="347853"/>
                  </a:lnTo>
                  <a:lnTo>
                    <a:pt x="397509" y="346583"/>
                  </a:lnTo>
                  <a:close/>
                </a:path>
                <a:path w="421639" h="347980">
                  <a:moveTo>
                    <a:pt x="398780" y="345440"/>
                  </a:moveTo>
                  <a:lnTo>
                    <a:pt x="25400" y="345440"/>
                  </a:lnTo>
                  <a:lnTo>
                    <a:pt x="25400" y="346583"/>
                  </a:lnTo>
                  <a:lnTo>
                    <a:pt x="398780" y="346583"/>
                  </a:lnTo>
                  <a:lnTo>
                    <a:pt x="398780" y="345440"/>
                  </a:lnTo>
                  <a:close/>
                </a:path>
                <a:path w="421639" h="347980">
                  <a:moveTo>
                    <a:pt x="400049" y="344043"/>
                  </a:moveTo>
                  <a:lnTo>
                    <a:pt x="24129" y="344043"/>
                  </a:lnTo>
                  <a:lnTo>
                    <a:pt x="24129" y="345440"/>
                  </a:lnTo>
                  <a:lnTo>
                    <a:pt x="400049" y="345440"/>
                  </a:lnTo>
                  <a:lnTo>
                    <a:pt x="400049" y="344043"/>
                  </a:lnTo>
                  <a:close/>
                </a:path>
                <a:path w="421639" h="347980">
                  <a:moveTo>
                    <a:pt x="421639" y="288417"/>
                  </a:moveTo>
                  <a:lnTo>
                    <a:pt x="417829" y="288417"/>
                  </a:lnTo>
                  <a:lnTo>
                    <a:pt x="417829" y="328803"/>
                  </a:lnTo>
                  <a:lnTo>
                    <a:pt x="419099" y="328803"/>
                  </a:lnTo>
                  <a:lnTo>
                    <a:pt x="419099" y="327533"/>
                  </a:lnTo>
                  <a:lnTo>
                    <a:pt x="420369" y="327533"/>
                  </a:lnTo>
                  <a:lnTo>
                    <a:pt x="420369" y="326390"/>
                  </a:lnTo>
                  <a:lnTo>
                    <a:pt x="421639" y="326390"/>
                  </a:lnTo>
                  <a:lnTo>
                    <a:pt x="421639" y="288417"/>
                  </a:lnTo>
                  <a:close/>
                </a:path>
                <a:path w="421639" h="347980">
                  <a:moveTo>
                    <a:pt x="3809" y="288417"/>
                  </a:moveTo>
                  <a:lnTo>
                    <a:pt x="0" y="288417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4993"/>
                  </a:lnTo>
                  <a:lnTo>
                    <a:pt x="2539" y="324993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288417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79370" y="2787650"/>
              <a:ext cx="414020" cy="340360"/>
            </a:xfrm>
            <a:custGeom>
              <a:avLst/>
              <a:gdLst/>
              <a:ahLst/>
              <a:cxnLst/>
              <a:rect l="l" t="t" r="r" b="b"/>
              <a:pathLst>
                <a:path w="414019" h="340360">
                  <a:moveTo>
                    <a:pt x="3810" y="54737"/>
                  </a:moveTo>
                  <a:lnTo>
                    <a:pt x="0" y="54737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54737"/>
                  </a:lnTo>
                  <a:close/>
                </a:path>
                <a:path w="414019" h="340360">
                  <a:moveTo>
                    <a:pt x="414019" y="54737"/>
                  </a:moveTo>
                  <a:lnTo>
                    <a:pt x="410210" y="54737"/>
                  </a:lnTo>
                  <a:lnTo>
                    <a:pt x="410210" y="55879"/>
                  </a:lnTo>
                  <a:lnTo>
                    <a:pt x="414019" y="55879"/>
                  </a:lnTo>
                  <a:lnTo>
                    <a:pt x="414019" y="54737"/>
                  </a:lnTo>
                  <a:close/>
                </a:path>
                <a:path w="414019" h="340360">
                  <a:moveTo>
                    <a:pt x="3810" y="48387"/>
                  </a:moveTo>
                  <a:lnTo>
                    <a:pt x="0" y="48387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387"/>
                  </a:lnTo>
                  <a:close/>
                </a:path>
                <a:path w="414019" h="340360">
                  <a:moveTo>
                    <a:pt x="414019" y="48387"/>
                  </a:moveTo>
                  <a:lnTo>
                    <a:pt x="410210" y="48387"/>
                  </a:lnTo>
                  <a:lnTo>
                    <a:pt x="410210" y="54609"/>
                  </a:lnTo>
                  <a:lnTo>
                    <a:pt x="414019" y="54609"/>
                  </a:lnTo>
                  <a:lnTo>
                    <a:pt x="414019" y="48387"/>
                  </a:lnTo>
                  <a:close/>
                </a:path>
                <a:path w="414019" h="340360">
                  <a:moveTo>
                    <a:pt x="3810" y="45846"/>
                  </a:moveTo>
                  <a:lnTo>
                    <a:pt x="0" y="45846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5846"/>
                  </a:lnTo>
                  <a:close/>
                </a:path>
                <a:path w="414019" h="340360">
                  <a:moveTo>
                    <a:pt x="414019" y="45846"/>
                  </a:moveTo>
                  <a:lnTo>
                    <a:pt x="410210" y="45846"/>
                  </a:lnTo>
                  <a:lnTo>
                    <a:pt x="410210" y="48259"/>
                  </a:lnTo>
                  <a:lnTo>
                    <a:pt x="414019" y="48259"/>
                  </a:lnTo>
                  <a:lnTo>
                    <a:pt x="414019" y="45846"/>
                  </a:lnTo>
                  <a:close/>
                </a:path>
                <a:path w="414019" h="340360">
                  <a:moveTo>
                    <a:pt x="3810" y="42037"/>
                  </a:moveTo>
                  <a:lnTo>
                    <a:pt x="0" y="42037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42037"/>
                  </a:lnTo>
                  <a:close/>
                </a:path>
                <a:path w="414019" h="340360">
                  <a:moveTo>
                    <a:pt x="414019" y="42037"/>
                  </a:moveTo>
                  <a:lnTo>
                    <a:pt x="410210" y="42037"/>
                  </a:lnTo>
                  <a:lnTo>
                    <a:pt x="410210" y="45719"/>
                  </a:lnTo>
                  <a:lnTo>
                    <a:pt x="414019" y="45719"/>
                  </a:lnTo>
                  <a:lnTo>
                    <a:pt x="414019" y="42037"/>
                  </a:lnTo>
                  <a:close/>
                </a:path>
                <a:path w="414019" h="340360">
                  <a:moveTo>
                    <a:pt x="3810" y="35687"/>
                  </a:moveTo>
                  <a:lnTo>
                    <a:pt x="0" y="35687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5687"/>
                  </a:lnTo>
                  <a:close/>
                </a:path>
                <a:path w="414019" h="340360">
                  <a:moveTo>
                    <a:pt x="414019" y="35687"/>
                  </a:moveTo>
                  <a:lnTo>
                    <a:pt x="410210" y="35687"/>
                  </a:lnTo>
                  <a:lnTo>
                    <a:pt x="410210" y="41909"/>
                  </a:lnTo>
                  <a:lnTo>
                    <a:pt x="414019" y="41909"/>
                  </a:lnTo>
                  <a:lnTo>
                    <a:pt x="414019" y="35687"/>
                  </a:lnTo>
                  <a:close/>
                </a:path>
                <a:path w="414019" h="340360">
                  <a:moveTo>
                    <a:pt x="3810" y="33146"/>
                  </a:moveTo>
                  <a:lnTo>
                    <a:pt x="0" y="33146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3146"/>
                  </a:lnTo>
                  <a:close/>
                </a:path>
                <a:path w="414019" h="340360">
                  <a:moveTo>
                    <a:pt x="414019" y="33146"/>
                  </a:moveTo>
                  <a:lnTo>
                    <a:pt x="410210" y="33146"/>
                  </a:lnTo>
                  <a:lnTo>
                    <a:pt x="410210" y="35559"/>
                  </a:lnTo>
                  <a:lnTo>
                    <a:pt x="414019" y="35559"/>
                  </a:lnTo>
                  <a:lnTo>
                    <a:pt x="414019" y="33146"/>
                  </a:lnTo>
                  <a:close/>
                </a:path>
                <a:path w="414019" h="340360">
                  <a:moveTo>
                    <a:pt x="3810" y="29337"/>
                  </a:moveTo>
                  <a:lnTo>
                    <a:pt x="0" y="29337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9337"/>
                  </a:lnTo>
                  <a:close/>
                </a:path>
                <a:path w="414019" h="340360">
                  <a:moveTo>
                    <a:pt x="414019" y="29337"/>
                  </a:moveTo>
                  <a:lnTo>
                    <a:pt x="410210" y="29337"/>
                  </a:lnTo>
                  <a:lnTo>
                    <a:pt x="410210" y="33019"/>
                  </a:lnTo>
                  <a:lnTo>
                    <a:pt x="414019" y="33019"/>
                  </a:lnTo>
                  <a:lnTo>
                    <a:pt x="414019" y="29337"/>
                  </a:lnTo>
                  <a:close/>
                </a:path>
                <a:path w="414019" h="340360">
                  <a:moveTo>
                    <a:pt x="3810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796"/>
                  </a:lnTo>
                  <a:close/>
                </a:path>
                <a:path w="414019" h="340360">
                  <a:moveTo>
                    <a:pt x="414019" y="26796"/>
                  </a:moveTo>
                  <a:lnTo>
                    <a:pt x="410210" y="26796"/>
                  </a:lnTo>
                  <a:lnTo>
                    <a:pt x="410210" y="29209"/>
                  </a:lnTo>
                  <a:lnTo>
                    <a:pt x="414019" y="29209"/>
                  </a:lnTo>
                  <a:lnTo>
                    <a:pt x="414019" y="26796"/>
                  </a:lnTo>
                  <a:close/>
                </a:path>
                <a:path w="414019" h="340360">
                  <a:moveTo>
                    <a:pt x="3810" y="22987"/>
                  </a:moveTo>
                  <a:lnTo>
                    <a:pt x="0" y="22987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2987"/>
                  </a:lnTo>
                  <a:close/>
                </a:path>
                <a:path w="414019" h="340360">
                  <a:moveTo>
                    <a:pt x="414019" y="22987"/>
                  </a:moveTo>
                  <a:lnTo>
                    <a:pt x="410210" y="22987"/>
                  </a:lnTo>
                  <a:lnTo>
                    <a:pt x="410210" y="26669"/>
                  </a:lnTo>
                  <a:lnTo>
                    <a:pt x="414019" y="26669"/>
                  </a:lnTo>
                  <a:lnTo>
                    <a:pt x="414019" y="22987"/>
                  </a:lnTo>
                  <a:close/>
                </a:path>
                <a:path w="414019" h="340360">
                  <a:moveTo>
                    <a:pt x="3810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446"/>
                  </a:lnTo>
                  <a:close/>
                </a:path>
                <a:path w="414019" h="340360">
                  <a:moveTo>
                    <a:pt x="414019" y="20446"/>
                  </a:moveTo>
                  <a:lnTo>
                    <a:pt x="410210" y="20446"/>
                  </a:lnTo>
                  <a:lnTo>
                    <a:pt x="410210" y="22859"/>
                  </a:lnTo>
                  <a:lnTo>
                    <a:pt x="414019" y="22859"/>
                  </a:lnTo>
                  <a:lnTo>
                    <a:pt x="414019" y="20446"/>
                  </a:lnTo>
                  <a:close/>
                </a:path>
                <a:path w="414019" h="340360">
                  <a:moveTo>
                    <a:pt x="2540" y="16509"/>
                  </a:moveTo>
                  <a:lnTo>
                    <a:pt x="1269" y="16509"/>
                  </a:lnTo>
                  <a:lnTo>
                    <a:pt x="1269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637"/>
                  </a:lnTo>
                  <a:lnTo>
                    <a:pt x="2540" y="16637"/>
                  </a:lnTo>
                  <a:lnTo>
                    <a:pt x="2540" y="16509"/>
                  </a:lnTo>
                  <a:close/>
                </a:path>
                <a:path w="414019" h="340360">
                  <a:moveTo>
                    <a:pt x="414019" y="16637"/>
                  </a:moveTo>
                  <a:lnTo>
                    <a:pt x="410210" y="16637"/>
                  </a:lnTo>
                  <a:lnTo>
                    <a:pt x="410210" y="20319"/>
                  </a:lnTo>
                  <a:lnTo>
                    <a:pt x="414019" y="20319"/>
                  </a:lnTo>
                  <a:lnTo>
                    <a:pt x="414019" y="16637"/>
                  </a:lnTo>
                  <a:close/>
                </a:path>
                <a:path w="414019" h="340360">
                  <a:moveTo>
                    <a:pt x="3810" y="15366"/>
                  </a:moveTo>
                  <a:lnTo>
                    <a:pt x="2540" y="15366"/>
                  </a:lnTo>
                  <a:lnTo>
                    <a:pt x="2540" y="16509"/>
                  </a:lnTo>
                  <a:lnTo>
                    <a:pt x="3810" y="16509"/>
                  </a:lnTo>
                  <a:lnTo>
                    <a:pt x="3810" y="15366"/>
                  </a:lnTo>
                  <a:close/>
                </a:path>
                <a:path w="414019" h="340360">
                  <a:moveTo>
                    <a:pt x="412750" y="13969"/>
                  </a:moveTo>
                  <a:lnTo>
                    <a:pt x="410210" y="13969"/>
                  </a:lnTo>
                  <a:lnTo>
                    <a:pt x="410210" y="16509"/>
                  </a:lnTo>
                  <a:lnTo>
                    <a:pt x="414020" y="16509"/>
                  </a:lnTo>
                  <a:lnTo>
                    <a:pt x="414020" y="15366"/>
                  </a:lnTo>
                  <a:lnTo>
                    <a:pt x="412750" y="15366"/>
                  </a:lnTo>
                  <a:lnTo>
                    <a:pt x="412750" y="13969"/>
                  </a:lnTo>
                  <a:close/>
                </a:path>
                <a:path w="414019" h="340360">
                  <a:moveTo>
                    <a:pt x="20319" y="1269"/>
                  </a:moveTo>
                  <a:lnTo>
                    <a:pt x="17780" y="1269"/>
                  </a:lnTo>
                  <a:lnTo>
                    <a:pt x="17780" y="2539"/>
                  </a:lnTo>
                  <a:lnTo>
                    <a:pt x="397510" y="2539"/>
                  </a:lnTo>
                  <a:lnTo>
                    <a:pt x="397510" y="1396"/>
                  </a:lnTo>
                  <a:lnTo>
                    <a:pt x="20319" y="1396"/>
                  </a:lnTo>
                  <a:close/>
                </a:path>
                <a:path w="414019" h="340360">
                  <a:moveTo>
                    <a:pt x="397510" y="1269"/>
                  </a:moveTo>
                  <a:lnTo>
                    <a:pt x="396239" y="1269"/>
                  </a:lnTo>
                  <a:lnTo>
                    <a:pt x="397510" y="1396"/>
                  </a:lnTo>
                  <a:close/>
                </a:path>
                <a:path w="414019" h="340360">
                  <a:moveTo>
                    <a:pt x="396239" y="126"/>
                  </a:moveTo>
                  <a:lnTo>
                    <a:pt x="20319" y="126"/>
                  </a:lnTo>
                  <a:lnTo>
                    <a:pt x="20319" y="1269"/>
                  </a:lnTo>
                  <a:lnTo>
                    <a:pt x="396239" y="1269"/>
                  </a:lnTo>
                  <a:lnTo>
                    <a:pt x="396239" y="126"/>
                  </a:lnTo>
                  <a:close/>
                </a:path>
                <a:path w="414019" h="340360">
                  <a:moveTo>
                    <a:pt x="394970" y="0"/>
                  </a:moveTo>
                  <a:lnTo>
                    <a:pt x="21590" y="0"/>
                  </a:lnTo>
                  <a:lnTo>
                    <a:pt x="394970" y="126"/>
                  </a:lnTo>
                  <a:close/>
                </a:path>
                <a:path w="414019" h="340360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14019" h="340360">
                  <a:moveTo>
                    <a:pt x="414019" y="55880"/>
                  </a:moveTo>
                  <a:lnTo>
                    <a:pt x="410210" y="55880"/>
                  </a:lnTo>
                  <a:lnTo>
                    <a:pt x="410210" y="62229"/>
                  </a:lnTo>
                  <a:lnTo>
                    <a:pt x="414019" y="62229"/>
                  </a:lnTo>
                  <a:lnTo>
                    <a:pt x="414019" y="55880"/>
                  </a:lnTo>
                  <a:close/>
                </a:path>
                <a:path w="414019" h="340360">
                  <a:moveTo>
                    <a:pt x="3810" y="62230"/>
                  </a:moveTo>
                  <a:lnTo>
                    <a:pt x="0" y="622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62230"/>
                  </a:lnTo>
                  <a:close/>
                </a:path>
                <a:path w="414019" h="340360">
                  <a:moveTo>
                    <a:pt x="414019" y="62230"/>
                  </a:moveTo>
                  <a:lnTo>
                    <a:pt x="410210" y="62230"/>
                  </a:lnTo>
                  <a:lnTo>
                    <a:pt x="410210" y="81279"/>
                  </a:lnTo>
                  <a:lnTo>
                    <a:pt x="414019" y="81279"/>
                  </a:lnTo>
                  <a:lnTo>
                    <a:pt x="414019" y="62230"/>
                  </a:lnTo>
                  <a:close/>
                </a:path>
                <a:path w="414019" h="340360">
                  <a:moveTo>
                    <a:pt x="3810" y="81280"/>
                  </a:moveTo>
                  <a:lnTo>
                    <a:pt x="0" y="8128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1280"/>
                  </a:lnTo>
                  <a:close/>
                </a:path>
                <a:path w="414019" h="340360">
                  <a:moveTo>
                    <a:pt x="414019" y="81280"/>
                  </a:moveTo>
                  <a:lnTo>
                    <a:pt x="410210" y="81280"/>
                  </a:lnTo>
                  <a:lnTo>
                    <a:pt x="410210" y="93979"/>
                  </a:lnTo>
                  <a:lnTo>
                    <a:pt x="414019" y="93979"/>
                  </a:lnTo>
                  <a:lnTo>
                    <a:pt x="414019" y="81280"/>
                  </a:lnTo>
                  <a:close/>
                </a:path>
                <a:path w="414019" h="340360">
                  <a:moveTo>
                    <a:pt x="3810" y="93980"/>
                  </a:moveTo>
                  <a:lnTo>
                    <a:pt x="0" y="9398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93980"/>
                  </a:lnTo>
                  <a:close/>
                </a:path>
                <a:path w="414019" h="340360">
                  <a:moveTo>
                    <a:pt x="414019" y="93980"/>
                  </a:moveTo>
                  <a:lnTo>
                    <a:pt x="410210" y="93980"/>
                  </a:lnTo>
                  <a:lnTo>
                    <a:pt x="410210" y="116839"/>
                  </a:lnTo>
                  <a:lnTo>
                    <a:pt x="414019" y="116839"/>
                  </a:lnTo>
                  <a:lnTo>
                    <a:pt x="414019" y="93980"/>
                  </a:lnTo>
                  <a:close/>
                </a:path>
                <a:path w="414019" h="340360">
                  <a:moveTo>
                    <a:pt x="3810" y="116840"/>
                  </a:moveTo>
                  <a:lnTo>
                    <a:pt x="0" y="11684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16840"/>
                  </a:lnTo>
                  <a:close/>
                </a:path>
                <a:path w="414019" h="340360">
                  <a:moveTo>
                    <a:pt x="414019" y="116840"/>
                  </a:moveTo>
                  <a:lnTo>
                    <a:pt x="410210" y="116840"/>
                  </a:lnTo>
                  <a:lnTo>
                    <a:pt x="410210" y="220979"/>
                  </a:lnTo>
                  <a:lnTo>
                    <a:pt x="414019" y="220979"/>
                  </a:lnTo>
                  <a:lnTo>
                    <a:pt x="414019" y="116840"/>
                  </a:lnTo>
                  <a:close/>
                </a:path>
                <a:path w="414019" h="340360">
                  <a:moveTo>
                    <a:pt x="3810" y="220980"/>
                  </a:moveTo>
                  <a:lnTo>
                    <a:pt x="0" y="2209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20980"/>
                  </a:lnTo>
                  <a:close/>
                </a:path>
                <a:path w="414019" h="340360">
                  <a:moveTo>
                    <a:pt x="414019" y="220980"/>
                  </a:moveTo>
                  <a:lnTo>
                    <a:pt x="410210" y="220980"/>
                  </a:lnTo>
                  <a:lnTo>
                    <a:pt x="410210" y="240029"/>
                  </a:lnTo>
                  <a:lnTo>
                    <a:pt x="414019" y="240029"/>
                  </a:lnTo>
                  <a:lnTo>
                    <a:pt x="414019" y="220980"/>
                  </a:lnTo>
                  <a:close/>
                </a:path>
                <a:path w="414019" h="340360">
                  <a:moveTo>
                    <a:pt x="3810" y="240030"/>
                  </a:moveTo>
                  <a:lnTo>
                    <a:pt x="0" y="24003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0030"/>
                  </a:lnTo>
                  <a:close/>
                </a:path>
                <a:path w="414019" h="340360">
                  <a:moveTo>
                    <a:pt x="414019" y="240030"/>
                  </a:moveTo>
                  <a:lnTo>
                    <a:pt x="410210" y="240030"/>
                  </a:lnTo>
                  <a:lnTo>
                    <a:pt x="410210" y="252729"/>
                  </a:lnTo>
                  <a:lnTo>
                    <a:pt x="414019" y="252729"/>
                  </a:lnTo>
                  <a:lnTo>
                    <a:pt x="414019" y="240030"/>
                  </a:lnTo>
                  <a:close/>
                </a:path>
                <a:path w="414019" h="340360">
                  <a:moveTo>
                    <a:pt x="3810" y="252730"/>
                  </a:moveTo>
                  <a:lnTo>
                    <a:pt x="0" y="25273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52730"/>
                  </a:lnTo>
                  <a:close/>
                </a:path>
                <a:path w="414019" h="340360">
                  <a:moveTo>
                    <a:pt x="414019" y="252730"/>
                  </a:moveTo>
                  <a:lnTo>
                    <a:pt x="410210" y="252730"/>
                  </a:lnTo>
                  <a:lnTo>
                    <a:pt x="410210" y="278129"/>
                  </a:lnTo>
                  <a:lnTo>
                    <a:pt x="414019" y="278129"/>
                  </a:lnTo>
                  <a:lnTo>
                    <a:pt x="414019" y="252730"/>
                  </a:lnTo>
                  <a:close/>
                </a:path>
                <a:path w="414019" h="34036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14019" h="340360">
                  <a:moveTo>
                    <a:pt x="414019" y="278130"/>
                  </a:moveTo>
                  <a:lnTo>
                    <a:pt x="410210" y="278130"/>
                  </a:lnTo>
                  <a:lnTo>
                    <a:pt x="410210" y="284479"/>
                  </a:lnTo>
                  <a:lnTo>
                    <a:pt x="414019" y="284479"/>
                  </a:lnTo>
                  <a:lnTo>
                    <a:pt x="414019" y="278130"/>
                  </a:lnTo>
                  <a:close/>
                </a:path>
                <a:path w="414019" h="340360">
                  <a:moveTo>
                    <a:pt x="398780" y="339217"/>
                  </a:moveTo>
                  <a:lnTo>
                    <a:pt x="19050" y="339217"/>
                  </a:lnTo>
                  <a:lnTo>
                    <a:pt x="19050" y="340360"/>
                  </a:lnTo>
                  <a:lnTo>
                    <a:pt x="398780" y="340360"/>
                  </a:lnTo>
                  <a:lnTo>
                    <a:pt x="398780" y="339217"/>
                  </a:lnTo>
                  <a:close/>
                </a:path>
                <a:path w="414019" h="340360">
                  <a:moveTo>
                    <a:pt x="400050" y="337947"/>
                  </a:moveTo>
                  <a:lnTo>
                    <a:pt x="16510" y="337947"/>
                  </a:lnTo>
                  <a:lnTo>
                    <a:pt x="16510" y="339217"/>
                  </a:lnTo>
                  <a:lnTo>
                    <a:pt x="400050" y="339217"/>
                  </a:lnTo>
                  <a:lnTo>
                    <a:pt x="400050" y="337947"/>
                  </a:lnTo>
                  <a:close/>
                </a:path>
                <a:path w="414019" h="340360">
                  <a:moveTo>
                    <a:pt x="401320" y="336550"/>
                  </a:moveTo>
                  <a:lnTo>
                    <a:pt x="15240" y="336550"/>
                  </a:lnTo>
                  <a:lnTo>
                    <a:pt x="15240" y="337947"/>
                  </a:lnTo>
                  <a:lnTo>
                    <a:pt x="401320" y="337947"/>
                  </a:lnTo>
                  <a:lnTo>
                    <a:pt x="401320" y="336550"/>
                  </a:lnTo>
                  <a:close/>
                </a:path>
                <a:path w="414019" h="340360">
                  <a:moveTo>
                    <a:pt x="414019" y="284734"/>
                  </a:moveTo>
                  <a:lnTo>
                    <a:pt x="410210" y="284734"/>
                  </a:lnTo>
                  <a:lnTo>
                    <a:pt x="410210" y="329057"/>
                  </a:lnTo>
                  <a:lnTo>
                    <a:pt x="411480" y="329057"/>
                  </a:lnTo>
                  <a:lnTo>
                    <a:pt x="411480" y="327660"/>
                  </a:lnTo>
                  <a:lnTo>
                    <a:pt x="412750" y="327660"/>
                  </a:lnTo>
                  <a:lnTo>
                    <a:pt x="412750" y="326517"/>
                  </a:lnTo>
                  <a:lnTo>
                    <a:pt x="414020" y="326517"/>
                  </a:lnTo>
                  <a:lnTo>
                    <a:pt x="414019" y="284734"/>
                  </a:lnTo>
                  <a:close/>
                </a:path>
                <a:path w="414019" h="340360">
                  <a:moveTo>
                    <a:pt x="3810" y="284734"/>
                  </a:moveTo>
                  <a:lnTo>
                    <a:pt x="0" y="284734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247"/>
                  </a:lnTo>
                  <a:lnTo>
                    <a:pt x="2540" y="325247"/>
                  </a:lnTo>
                  <a:lnTo>
                    <a:pt x="2540" y="326517"/>
                  </a:lnTo>
                  <a:lnTo>
                    <a:pt x="3810" y="326517"/>
                  </a:lnTo>
                  <a:lnTo>
                    <a:pt x="3810" y="284734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83180" y="2790190"/>
              <a:ext cx="406400" cy="334010"/>
            </a:xfrm>
            <a:custGeom>
              <a:avLst/>
              <a:gdLst/>
              <a:ahLst/>
              <a:cxnLst/>
              <a:rect l="l" t="t" r="r" b="b"/>
              <a:pathLst>
                <a:path w="406400" h="334010">
                  <a:moveTo>
                    <a:pt x="2539" y="52197"/>
                  </a:moveTo>
                  <a:lnTo>
                    <a:pt x="0" y="52197"/>
                  </a:lnTo>
                  <a:lnTo>
                    <a:pt x="0" y="53339"/>
                  </a:lnTo>
                  <a:lnTo>
                    <a:pt x="2539" y="53339"/>
                  </a:lnTo>
                  <a:lnTo>
                    <a:pt x="2539" y="52197"/>
                  </a:lnTo>
                  <a:close/>
                </a:path>
                <a:path w="406400" h="334010">
                  <a:moveTo>
                    <a:pt x="406400" y="52197"/>
                  </a:moveTo>
                  <a:lnTo>
                    <a:pt x="403859" y="52197"/>
                  </a:lnTo>
                  <a:lnTo>
                    <a:pt x="403859" y="53339"/>
                  </a:lnTo>
                  <a:lnTo>
                    <a:pt x="406400" y="53339"/>
                  </a:lnTo>
                  <a:lnTo>
                    <a:pt x="406400" y="52197"/>
                  </a:lnTo>
                  <a:close/>
                </a:path>
                <a:path w="406400" h="334010">
                  <a:moveTo>
                    <a:pt x="2539" y="45847"/>
                  </a:moveTo>
                  <a:lnTo>
                    <a:pt x="0" y="45847"/>
                  </a:lnTo>
                  <a:lnTo>
                    <a:pt x="0" y="52069"/>
                  </a:lnTo>
                  <a:lnTo>
                    <a:pt x="2539" y="52069"/>
                  </a:lnTo>
                  <a:lnTo>
                    <a:pt x="2539" y="45847"/>
                  </a:lnTo>
                  <a:close/>
                </a:path>
                <a:path w="406400" h="334010">
                  <a:moveTo>
                    <a:pt x="406400" y="45847"/>
                  </a:moveTo>
                  <a:lnTo>
                    <a:pt x="403859" y="45847"/>
                  </a:lnTo>
                  <a:lnTo>
                    <a:pt x="403859" y="52069"/>
                  </a:lnTo>
                  <a:lnTo>
                    <a:pt x="406400" y="52069"/>
                  </a:lnTo>
                  <a:lnTo>
                    <a:pt x="406400" y="45847"/>
                  </a:lnTo>
                  <a:close/>
                </a:path>
                <a:path w="406400" h="334010">
                  <a:moveTo>
                    <a:pt x="2539" y="43306"/>
                  </a:moveTo>
                  <a:lnTo>
                    <a:pt x="0" y="43306"/>
                  </a:lnTo>
                  <a:lnTo>
                    <a:pt x="0" y="45719"/>
                  </a:lnTo>
                  <a:lnTo>
                    <a:pt x="2539" y="45719"/>
                  </a:lnTo>
                  <a:lnTo>
                    <a:pt x="2539" y="43306"/>
                  </a:lnTo>
                  <a:close/>
                </a:path>
                <a:path w="406400" h="334010">
                  <a:moveTo>
                    <a:pt x="406400" y="43306"/>
                  </a:moveTo>
                  <a:lnTo>
                    <a:pt x="403859" y="43306"/>
                  </a:lnTo>
                  <a:lnTo>
                    <a:pt x="403859" y="45719"/>
                  </a:lnTo>
                  <a:lnTo>
                    <a:pt x="406400" y="45719"/>
                  </a:lnTo>
                  <a:lnTo>
                    <a:pt x="406400" y="43306"/>
                  </a:lnTo>
                  <a:close/>
                </a:path>
                <a:path w="406400" h="334010">
                  <a:moveTo>
                    <a:pt x="2539" y="39497"/>
                  </a:moveTo>
                  <a:lnTo>
                    <a:pt x="0" y="39497"/>
                  </a:lnTo>
                  <a:lnTo>
                    <a:pt x="0" y="43179"/>
                  </a:lnTo>
                  <a:lnTo>
                    <a:pt x="2539" y="43179"/>
                  </a:lnTo>
                  <a:lnTo>
                    <a:pt x="2539" y="39497"/>
                  </a:lnTo>
                  <a:close/>
                </a:path>
                <a:path w="406400" h="334010">
                  <a:moveTo>
                    <a:pt x="406400" y="39497"/>
                  </a:moveTo>
                  <a:lnTo>
                    <a:pt x="403859" y="39497"/>
                  </a:lnTo>
                  <a:lnTo>
                    <a:pt x="403859" y="43179"/>
                  </a:lnTo>
                  <a:lnTo>
                    <a:pt x="406400" y="43179"/>
                  </a:lnTo>
                  <a:lnTo>
                    <a:pt x="406400" y="39497"/>
                  </a:lnTo>
                  <a:close/>
                </a:path>
                <a:path w="406400" h="334010">
                  <a:moveTo>
                    <a:pt x="2539" y="33147"/>
                  </a:moveTo>
                  <a:lnTo>
                    <a:pt x="0" y="33147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3147"/>
                  </a:lnTo>
                  <a:close/>
                </a:path>
                <a:path w="406400" h="334010">
                  <a:moveTo>
                    <a:pt x="406400" y="33147"/>
                  </a:moveTo>
                  <a:lnTo>
                    <a:pt x="403859" y="33147"/>
                  </a:lnTo>
                  <a:lnTo>
                    <a:pt x="403859" y="39369"/>
                  </a:lnTo>
                  <a:lnTo>
                    <a:pt x="406400" y="39369"/>
                  </a:lnTo>
                  <a:lnTo>
                    <a:pt x="406400" y="33147"/>
                  </a:lnTo>
                  <a:close/>
                </a:path>
                <a:path w="406400" h="334010">
                  <a:moveTo>
                    <a:pt x="2539" y="30606"/>
                  </a:moveTo>
                  <a:lnTo>
                    <a:pt x="0" y="30606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30606"/>
                  </a:lnTo>
                  <a:close/>
                </a:path>
                <a:path w="406400" h="334010">
                  <a:moveTo>
                    <a:pt x="406400" y="30606"/>
                  </a:moveTo>
                  <a:lnTo>
                    <a:pt x="403859" y="30606"/>
                  </a:lnTo>
                  <a:lnTo>
                    <a:pt x="403859" y="33019"/>
                  </a:lnTo>
                  <a:lnTo>
                    <a:pt x="406400" y="33019"/>
                  </a:lnTo>
                  <a:lnTo>
                    <a:pt x="406400" y="30606"/>
                  </a:lnTo>
                  <a:close/>
                </a:path>
                <a:path w="406400" h="334010">
                  <a:moveTo>
                    <a:pt x="2539" y="26797"/>
                  </a:moveTo>
                  <a:lnTo>
                    <a:pt x="0" y="26797"/>
                  </a:lnTo>
                  <a:lnTo>
                    <a:pt x="0" y="30479"/>
                  </a:lnTo>
                  <a:lnTo>
                    <a:pt x="2539" y="30479"/>
                  </a:lnTo>
                  <a:lnTo>
                    <a:pt x="2539" y="26797"/>
                  </a:lnTo>
                  <a:close/>
                </a:path>
                <a:path w="406400" h="334010">
                  <a:moveTo>
                    <a:pt x="406400" y="26797"/>
                  </a:moveTo>
                  <a:lnTo>
                    <a:pt x="403859" y="26797"/>
                  </a:lnTo>
                  <a:lnTo>
                    <a:pt x="403859" y="30479"/>
                  </a:lnTo>
                  <a:lnTo>
                    <a:pt x="406400" y="30479"/>
                  </a:lnTo>
                  <a:lnTo>
                    <a:pt x="406400" y="26797"/>
                  </a:lnTo>
                  <a:close/>
                </a:path>
                <a:path w="406400" h="334010">
                  <a:moveTo>
                    <a:pt x="2539" y="24256"/>
                  </a:moveTo>
                  <a:lnTo>
                    <a:pt x="0" y="24256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4256"/>
                  </a:lnTo>
                  <a:close/>
                </a:path>
                <a:path w="406400" h="334010">
                  <a:moveTo>
                    <a:pt x="406400" y="24256"/>
                  </a:moveTo>
                  <a:lnTo>
                    <a:pt x="403859" y="24256"/>
                  </a:lnTo>
                  <a:lnTo>
                    <a:pt x="403859" y="26669"/>
                  </a:lnTo>
                  <a:lnTo>
                    <a:pt x="406400" y="26669"/>
                  </a:lnTo>
                  <a:lnTo>
                    <a:pt x="406400" y="24256"/>
                  </a:lnTo>
                  <a:close/>
                </a:path>
                <a:path w="406400" h="334010">
                  <a:moveTo>
                    <a:pt x="2539" y="20447"/>
                  </a:moveTo>
                  <a:lnTo>
                    <a:pt x="0" y="20447"/>
                  </a:lnTo>
                  <a:lnTo>
                    <a:pt x="0" y="24129"/>
                  </a:lnTo>
                  <a:lnTo>
                    <a:pt x="2539" y="24129"/>
                  </a:lnTo>
                  <a:lnTo>
                    <a:pt x="2539" y="20447"/>
                  </a:lnTo>
                  <a:close/>
                </a:path>
                <a:path w="406400" h="334010">
                  <a:moveTo>
                    <a:pt x="406400" y="20447"/>
                  </a:moveTo>
                  <a:lnTo>
                    <a:pt x="403859" y="20447"/>
                  </a:lnTo>
                  <a:lnTo>
                    <a:pt x="403859" y="24129"/>
                  </a:lnTo>
                  <a:lnTo>
                    <a:pt x="406400" y="24129"/>
                  </a:lnTo>
                  <a:lnTo>
                    <a:pt x="406400" y="20447"/>
                  </a:lnTo>
                  <a:close/>
                </a:path>
                <a:path w="406400" h="334010">
                  <a:moveTo>
                    <a:pt x="2539" y="17906"/>
                  </a:moveTo>
                  <a:lnTo>
                    <a:pt x="0" y="17906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7906"/>
                  </a:lnTo>
                  <a:close/>
                </a:path>
                <a:path w="406400" h="334010">
                  <a:moveTo>
                    <a:pt x="406400" y="17906"/>
                  </a:moveTo>
                  <a:lnTo>
                    <a:pt x="403859" y="17906"/>
                  </a:lnTo>
                  <a:lnTo>
                    <a:pt x="403859" y="20319"/>
                  </a:lnTo>
                  <a:lnTo>
                    <a:pt x="406400" y="20319"/>
                  </a:lnTo>
                  <a:lnTo>
                    <a:pt x="406400" y="17906"/>
                  </a:lnTo>
                  <a:close/>
                </a:path>
                <a:path w="406400" h="334010">
                  <a:moveTo>
                    <a:pt x="2539" y="14097"/>
                  </a:moveTo>
                  <a:lnTo>
                    <a:pt x="0" y="14097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14097"/>
                  </a:lnTo>
                  <a:close/>
                </a:path>
                <a:path w="406400" h="334010">
                  <a:moveTo>
                    <a:pt x="406400" y="14097"/>
                  </a:moveTo>
                  <a:lnTo>
                    <a:pt x="403859" y="14097"/>
                  </a:lnTo>
                  <a:lnTo>
                    <a:pt x="403859" y="17779"/>
                  </a:lnTo>
                  <a:lnTo>
                    <a:pt x="406400" y="17779"/>
                  </a:lnTo>
                  <a:lnTo>
                    <a:pt x="406400" y="14097"/>
                  </a:lnTo>
                  <a:close/>
                </a:path>
                <a:path w="406400" h="334010">
                  <a:moveTo>
                    <a:pt x="1269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11556"/>
                  </a:lnTo>
                  <a:lnTo>
                    <a:pt x="1269" y="11556"/>
                  </a:lnTo>
                  <a:close/>
                </a:path>
                <a:path w="406400" h="334010">
                  <a:moveTo>
                    <a:pt x="406400" y="11556"/>
                  </a:moveTo>
                  <a:lnTo>
                    <a:pt x="403859" y="11556"/>
                  </a:lnTo>
                  <a:lnTo>
                    <a:pt x="403859" y="13969"/>
                  </a:lnTo>
                  <a:lnTo>
                    <a:pt x="406400" y="13969"/>
                  </a:lnTo>
                  <a:lnTo>
                    <a:pt x="406400" y="11556"/>
                  </a:lnTo>
                  <a:close/>
                </a:path>
                <a:path w="406400" h="334010">
                  <a:moveTo>
                    <a:pt x="2539" y="10287"/>
                  </a:moveTo>
                  <a:lnTo>
                    <a:pt x="1269" y="10287"/>
                  </a:lnTo>
                  <a:lnTo>
                    <a:pt x="1269" y="11429"/>
                  </a:lnTo>
                  <a:lnTo>
                    <a:pt x="2539" y="11429"/>
                  </a:lnTo>
                  <a:lnTo>
                    <a:pt x="2539" y="10287"/>
                  </a:lnTo>
                  <a:close/>
                </a:path>
                <a:path w="406400" h="334010">
                  <a:moveTo>
                    <a:pt x="405129" y="8889"/>
                  </a:moveTo>
                  <a:lnTo>
                    <a:pt x="403859" y="8889"/>
                  </a:lnTo>
                  <a:lnTo>
                    <a:pt x="403859" y="11429"/>
                  </a:lnTo>
                  <a:lnTo>
                    <a:pt x="406400" y="11429"/>
                  </a:lnTo>
                  <a:lnTo>
                    <a:pt x="406400" y="10287"/>
                  </a:lnTo>
                  <a:lnTo>
                    <a:pt x="405129" y="10287"/>
                  </a:lnTo>
                  <a:lnTo>
                    <a:pt x="405129" y="8889"/>
                  </a:lnTo>
                  <a:close/>
                </a:path>
                <a:path w="406400" h="334010">
                  <a:moveTo>
                    <a:pt x="398779" y="2539"/>
                  </a:moveTo>
                  <a:lnTo>
                    <a:pt x="10159" y="2539"/>
                  </a:lnTo>
                  <a:lnTo>
                    <a:pt x="10159" y="3810"/>
                  </a:lnTo>
                  <a:lnTo>
                    <a:pt x="398779" y="3810"/>
                  </a:lnTo>
                  <a:lnTo>
                    <a:pt x="398779" y="2539"/>
                  </a:lnTo>
                  <a:close/>
                </a:path>
                <a:path w="406400" h="334010">
                  <a:moveTo>
                    <a:pt x="12700" y="1269"/>
                  </a:moveTo>
                  <a:lnTo>
                    <a:pt x="11430" y="1269"/>
                  </a:lnTo>
                  <a:lnTo>
                    <a:pt x="11430" y="2539"/>
                  </a:lnTo>
                  <a:lnTo>
                    <a:pt x="397510" y="2539"/>
                  </a:lnTo>
                  <a:lnTo>
                    <a:pt x="397510" y="1397"/>
                  </a:lnTo>
                  <a:lnTo>
                    <a:pt x="12700" y="1397"/>
                  </a:lnTo>
                  <a:lnTo>
                    <a:pt x="12700" y="1269"/>
                  </a:lnTo>
                  <a:close/>
                </a:path>
                <a:path w="406400" h="334010">
                  <a:moveTo>
                    <a:pt x="397510" y="1269"/>
                  </a:moveTo>
                  <a:lnTo>
                    <a:pt x="396239" y="1269"/>
                  </a:lnTo>
                  <a:lnTo>
                    <a:pt x="396239" y="1397"/>
                  </a:lnTo>
                  <a:lnTo>
                    <a:pt x="397510" y="1397"/>
                  </a:lnTo>
                  <a:lnTo>
                    <a:pt x="397510" y="1269"/>
                  </a:lnTo>
                  <a:close/>
                </a:path>
                <a:path w="406400" h="334010">
                  <a:moveTo>
                    <a:pt x="396239" y="126"/>
                  </a:moveTo>
                  <a:lnTo>
                    <a:pt x="12700" y="126"/>
                  </a:lnTo>
                  <a:lnTo>
                    <a:pt x="12700" y="1269"/>
                  </a:lnTo>
                  <a:lnTo>
                    <a:pt x="396239" y="1269"/>
                  </a:lnTo>
                  <a:lnTo>
                    <a:pt x="396239" y="126"/>
                  </a:lnTo>
                  <a:close/>
                </a:path>
                <a:path w="406400" h="334010">
                  <a:moveTo>
                    <a:pt x="393700" y="0"/>
                  </a:moveTo>
                  <a:lnTo>
                    <a:pt x="13969" y="0"/>
                  </a:lnTo>
                  <a:lnTo>
                    <a:pt x="393700" y="126"/>
                  </a:lnTo>
                  <a:close/>
                </a:path>
                <a:path w="406400" h="334010">
                  <a:moveTo>
                    <a:pt x="253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53340"/>
                  </a:lnTo>
                  <a:close/>
                </a:path>
                <a:path w="406400" h="334010">
                  <a:moveTo>
                    <a:pt x="406400" y="53340"/>
                  </a:moveTo>
                  <a:lnTo>
                    <a:pt x="403859" y="53340"/>
                  </a:lnTo>
                  <a:lnTo>
                    <a:pt x="403859" y="59689"/>
                  </a:lnTo>
                  <a:lnTo>
                    <a:pt x="406400" y="59689"/>
                  </a:lnTo>
                  <a:lnTo>
                    <a:pt x="406400" y="53340"/>
                  </a:lnTo>
                  <a:close/>
                </a:path>
                <a:path w="406400" h="334010">
                  <a:moveTo>
                    <a:pt x="2539" y="59690"/>
                  </a:moveTo>
                  <a:lnTo>
                    <a:pt x="0" y="59690"/>
                  </a:lnTo>
                  <a:lnTo>
                    <a:pt x="0" y="78739"/>
                  </a:lnTo>
                  <a:lnTo>
                    <a:pt x="2539" y="78739"/>
                  </a:lnTo>
                  <a:lnTo>
                    <a:pt x="2539" y="59690"/>
                  </a:lnTo>
                  <a:close/>
                </a:path>
                <a:path w="406400" h="334010">
                  <a:moveTo>
                    <a:pt x="406400" y="59690"/>
                  </a:moveTo>
                  <a:lnTo>
                    <a:pt x="403859" y="59690"/>
                  </a:lnTo>
                  <a:lnTo>
                    <a:pt x="403859" y="78739"/>
                  </a:lnTo>
                  <a:lnTo>
                    <a:pt x="406400" y="78739"/>
                  </a:lnTo>
                  <a:lnTo>
                    <a:pt x="406400" y="59690"/>
                  </a:lnTo>
                  <a:close/>
                </a:path>
                <a:path w="406400" h="334010">
                  <a:moveTo>
                    <a:pt x="2539" y="78740"/>
                  </a:moveTo>
                  <a:lnTo>
                    <a:pt x="0" y="78740"/>
                  </a:lnTo>
                  <a:lnTo>
                    <a:pt x="0" y="91439"/>
                  </a:lnTo>
                  <a:lnTo>
                    <a:pt x="2539" y="91439"/>
                  </a:lnTo>
                  <a:lnTo>
                    <a:pt x="2539" y="78740"/>
                  </a:lnTo>
                  <a:close/>
                </a:path>
                <a:path w="406400" h="334010">
                  <a:moveTo>
                    <a:pt x="406400" y="78740"/>
                  </a:moveTo>
                  <a:lnTo>
                    <a:pt x="403859" y="78740"/>
                  </a:lnTo>
                  <a:lnTo>
                    <a:pt x="403859" y="91439"/>
                  </a:lnTo>
                  <a:lnTo>
                    <a:pt x="406400" y="91439"/>
                  </a:lnTo>
                  <a:lnTo>
                    <a:pt x="406400" y="78740"/>
                  </a:lnTo>
                  <a:close/>
                </a:path>
                <a:path w="406400" h="334010">
                  <a:moveTo>
                    <a:pt x="2539" y="91440"/>
                  </a:moveTo>
                  <a:lnTo>
                    <a:pt x="0" y="91440"/>
                  </a:lnTo>
                  <a:lnTo>
                    <a:pt x="0" y="114300"/>
                  </a:lnTo>
                  <a:lnTo>
                    <a:pt x="2539" y="114300"/>
                  </a:lnTo>
                  <a:lnTo>
                    <a:pt x="2539" y="91440"/>
                  </a:lnTo>
                  <a:close/>
                </a:path>
                <a:path w="406400" h="334010">
                  <a:moveTo>
                    <a:pt x="406400" y="91440"/>
                  </a:moveTo>
                  <a:lnTo>
                    <a:pt x="403859" y="91440"/>
                  </a:lnTo>
                  <a:lnTo>
                    <a:pt x="403859" y="114300"/>
                  </a:lnTo>
                  <a:lnTo>
                    <a:pt x="406400" y="114300"/>
                  </a:lnTo>
                  <a:lnTo>
                    <a:pt x="406400" y="91440"/>
                  </a:lnTo>
                  <a:close/>
                </a:path>
                <a:path w="406400" h="334010">
                  <a:moveTo>
                    <a:pt x="2539" y="114300"/>
                  </a:moveTo>
                  <a:lnTo>
                    <a:pt x="0" y="114300"/>
                  </a:lnTo>
                  <a:lnTo>
                    <a:pt x="0" y="218439"/>
                  </a:lnTo>
                  <a:lnTo>
                    <a:pt x="2539" y="218439"/>
                  </a:lnTo>
                  <a:lnTo>
                    <a:pt x="2539" y="114300"/>
                  </a:lnTo>
                  <a:close/>
                </a:path>
                <a:path w="406400" h="334010">
                  <a:moveTo>
                    <a:pt x="406400" y="114300"/>
                  </a:moveTo>
                  <a:lnTo>
                    <a:pt x="403859" y="114300"/>
                  </a:lnTo>
                  <a:lnTo>
                    <a:pt x="403859" y="218439"/>
                  </a:lnTo>
                  <a:lnTo>
                    <a:pt x="406400" y="218439"/>
                  </a:lnTo>
                  <a:lnTo>
                    <a:pt x="406400" y="114300"/>
                  </a:lnTo>
                  <a:close/>
                </a:path>
                <a:path w="406400" h="334010">
                  <a:moveTo>
                    <a:pt x="2539" y="218440"/>
                  </a:moveTo>
                  <a:lnTo>
                    <a:pt x="0" y="218440"/>
                  </a:lnTo>
                  <a:lnTo>
                    <a:pt x="0" y="237489"/>
                  </a:lnTo>
                  <a:lnTo>
                    <a:pt x="2539" y="237489"/>
                  </a:lnTo>
                  <a:lnTo>
                    <a:pt x="2539" y="218440"/>
                  </a:lnTo>
                  <a:close/>
                </a:path>
                <a:path w="406400" h="334010">
                  <a:moveTo>
                    <a:pt x="406400" y="218440"/>
                  </a:moveTo>
                  <a:lnTo>
                    <a:pt x="403859" y="218440"/>
                  </a:lnTo>
                  <a:lnTo>
                    <a:pt x="403859" y="237489"/>
                  </a:lnTo>
                  <a:lnTo>
                    <a:pt x="406400" y="237489"/>
                  </a:lnTo>
                  <a:lnTo>
                    <a:pt x="406400" y="218440"/>
                  </a:lnTo>
                  <a:close/>
                </a:path>
                <a:path w="406400" h="334010">
                  <a:moveTo>
                    <a:pt x="2539" y="237490"/>
                  </a:moveTo>
                  <a:lnTo>
                    <a:pt x="0" y="237490"/>
                  </a:lnTo>
                  <a:lnTo>
                    <a:pt x="0" y="250189"/>
                  </a:lnTo>
                  <a:lnTo>
                    <a:pt x="2539" y="250189"/>
                  </a:lnTo>
                  <a:lnTo>
                    <a:pt x="2539" y="237490"/>
                  </a:lnTo>
                  <a:close/>
                </a:path>
                <a:path w="406400" h="334010">
                  <a:moveTo>
                    <a:pt x="406400" y="237490"/>
                  </a:moveTo>
                  <a:lnTo>
                    <a:pt x="403859" y="237490"/>
                  </a:lnTo>
                  <a:lnTo>
                    <a:pt x="403859" y="250189"/>
                  </a:lnTo>
                  <a:lnTo>
                    <a:pt x="406400" y="250189"/>
                  </a:lnTo>
                  <a:lnTo>
                    <a:pt x="406400" y="237490"/>
                  </a:lnTo>
                  <a:close/>
                </a:path>
                <a:path w="406400" h="334010">
                  <a:moveTo>
                    <a:pt x="2539" y="250190"/>
                  </a:moveTo>
                  <a:lnTo>
                    <a:pt x="0" y="250190"/>
                  </a:lnTo>
                  <a:lnTo>
                    <a:pt x="0" y="275589"/>
                  </a:lnTo>
                  <a:lnTo>
                    <a:pt x="2539" y="275589"/>
                  </a:lnTo>
                  <a:lnTo>
                    <a:pt x="2539" y="250190"/>
                  </a:lnTo>
                  <a:close/>
                </a:path>
                <a:path w="406400" h="334010">
                  <a:moveTo>
                    <a:pt x="406400" y="250190"/>
                  </a:moveTo>
                  <a:lnTo>
                    <a:pt x="403859" y="250190"/>
                  </a:lnTo>
                  <a:lnTo>
                    <a:pt x="403859" y="275589"/>
                  </a:lnTo>
                  <a:lnTo>
                    <a:pt x="406400" y="275589"/>
                  </a:lnTo>
                  <a:lnTo>
                    <a:pt x="406400" y="250190"/>
                  </a:lnTo>
                  <a:close/>
                </a:path>
                <a:path w="406400" h="334010">
                  <a:moveTo>
                    <a:pt x="253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2539" y="281939"/>
                  </a:lnTo>
                  <a:lnTo>
                    <a:pt x="2539" y="275590"/>
                  </a:lnTo>
                  <a:close/>
                </a:path>
                <a:path w="406400" h="334010">
                  <a:moveTo>
                    <a:pt x="406400" y="275590"/>
                  </a:moveTo>
                  <a:lnTo>
                    <a:pt x="403859" y="275590"/>
                  </a:lnTo>
                  <a:lnTo>
                    <a:pt x="403859" y="281939"/>
                  </a:lnTo>
                  <a:lnTo>
                    <a:pt x="406400" y="281939"/>
                  </a:lnTo>
                  <a:lnTo>
                    <a:pt x="406400" y="275590"/>
                  </a:lnTo>
                  <a:close/>
                </a:path>
                <a:path w="406400" h="334010">
                  <a:moveTo>
                    <a:pt x="398779" y="332867"/>
                  </a:moveTo>
                  <a:lnTo>
                    <a:pt x="10159" y="332867"/>
                  </a:lnTo>
                  <a:lnTo>
                    <a:pt x="10159" y="334010"/>
                  </a:lnTo>
                  <a:lnTo>
                    <a:pt x="398779" y="334010"/>
                  </a:lnTo>
                  <a:lnTo>
                    <a:pt x="398779" y="332867"/>
                  </a:lnTo>
                  <a:close/>
                </a:path>
                <a:path w="406400" h="334010">
                  <a:moveTo>
                    <a:pt x="400050" y="331597"/>
                  </a:moveTo>
                  <a:lnTo>
                    <a:pt x="8889" y="331597"/>
                  </a:lnTo>
                  <a:lnTo>
                    <a:pt x="8889" y="332867"/>
                  </a:lnTo>
                  <a:lnTo>
                    <a:pt x="400050" y="332867"/>
                  </a:lnTo>
                  <a:lnTo>
                    <a:pt x="400050" y="331597"/>
                  </a:lnTo>
                  <a:close/>
                </a:path>
                <a:path w="406400" h="334010">
                  <a:moveTo>
                    <a:pt x="406400" y="282194"/>
                  </a:moveTo>
                  <a:lnTo>
                    <a:pt x="403859" y="282194"/>
                  </a:lnTo>
                  <a:lnTo>
                    <a:pt x="403859" y="327660"/>
                  </a:lnTo>
                  <a:lnTo>
                    <a:pt x="406399" y="327660"/>
                  </a:lnTo>
                  <a:lnTo>
                    <a:pt x="406400" y="282194"/>
                  </a:lnTo>
                  <a:close/>
                </a:path>
                <a:path w="406400" h="334010">
                  <a:moveTo>
                    <a:pt x="2539" y="282194"/>
                  </a:moveTo>
                  <a:lnTo>
                    <a:pt x="0" y="282194"/>
                  </a:lnTo>
                  <a:lnTo>
                    <a:pt x="0" y="325247"/>
                  </a:lnTo>
                  <a:lnTo>
                    <a:pt x="2539" y="325247"/>
                  </a:lnTo>
                  <a:lnTo>
                    <a:pt x="2539" y="282194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85720" y="2794000"/>
              <a:ext cx="401320" cy="327660"/>
            </a:xfrm>
            <a:custGeom>
              <a:avLst/>
              <a:gdLst/>
              <a:ahLst/>
              <a:cxnLst/>
              <a:rect l="l" t="t" r="r" b="b"/>
              <a:pathLst>
                <a:path w="401319" h="327660">
                  <a:moveTo>
                    <a:pt x="3810" y="48387"/>
                  </a:moveTo>
                  <a:lnTo>
                    <a:pt x="0" y="48387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8387"/>
                  </a:lnTo>
                  <a:close/>
                </a:path>
                <a:path w="401319" h="327660">
                  <a:moveTo>
                    <a:pt x="401319" y="48387"/>
                  </a:moveTo>
                  <a:lnTo>
                    <a:pt x="397510" y="48387"/>
                  </a:lnTo>
                  <a:lnTo>
                    <a:pt x="397510" y="49529"/>
                  </a:lnTo>
                  <a:lnTo>
                    <a:pt x="401319" y="49529"/>
                  </a:lnTo>
                  <a:lnTo>
                    <a:pt x="401319" y="48387"/>
                  </a:lnTo>
                  <a:close/>
                </a:path>
                <a:path w="401319" h="327660">
                  <a:moveTo>
                    <a:pt x="3810" y="42037"/>
                  </a:moveTo>
                  <a:lnTo>
                    <a:pt x="0" y="42037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2037"/>
                  </a:lnTo>
                  <a:close/>
                </a:path>
                <a:path w="401319" h="327660">
                  <a:moveTo>
                    <a:pt x="401319" y="42037"/>
                  </a:moveTo>
                  <a:lnTo>
                    <a:pt x="397510" y="42037"/>
                  </a:lnTo>
                  <a:lnTo>
                    <a:pt x="397510" y="48259"/>
                  </a:lnTo>
                  <a:lnTo>
                    <a:pt x="401319" y="48259"/>
                  </a:lnTo>
                  <a:lnTo>
                    <a:pt x="401319" y="42037"/>
                  </a:lnTo>
                  <a:close/>
                </a:path>
                <a:path w="401319" h="327660">
                  <a:moveTo>
                    <a:pt x="3810" y="39496"/>
                  </a:moveTo>
                  <a:lnTo>
                    <a:pt x="0" y="39496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9496"/>
                  </a:lnTo>
                  <a:close/>
                </a:path>
                <a:path w="401319" h="327660">
                  <a:moveTo>
                    <a:pt x="401319" y="39496"/>
                  </a:moveTo>
                  <a:lnTo>
                    <a:pt x="397510" y="39496"/>
                  </a:lnTo>
                  <a:lnTo>
                    <a:pt x="397510" y="41909"/>
                  </a:lnTo>
                  <a:lnTo>
                    <a:pt x="401319" y="41909"/>
                  </a:lnTo>
                  <a:lnTo>
                    <a:pt x="401319" y="39496"/>
                  </a:lnTo>
                  <a:close/>
                </a:path>
                <a:path w="401319" h="327660">
                  <a:moveTo>
                    <a:pt x="3810" y="35687"/>
                  </a:moveTo>
                  <a:lnTo>
                    <a:pt x="0" y="35687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5687"/>
                  </a:lnTo>
                  <a:close/>
                </a:path>
                <a:path w="401319" h="327660">
                  <a:moveTo>
                    <a:pt x="401319" y="35687"/>
                  </a:moveTo>
                  <a:lnTo>
                    <a:pt x="397510" y="35687"/>
                  </a:lnTo>
                  <a:lnTo>
                    <a:pt x="397510" y="39369"/>
                  </a:lnTo>
                  <a:lnTo>
                    <a:pt x="401319" y="39369"/>
                  </a:lnTo>
                  <a:lnTo>
                    <a:pt x="401319" y="35687"/>
                  </a:lnTo>
                  <a:close/>
                </a:path>
                <a:path w="401319" h="327660">
                  <a:moveTo>
                    <a:pt x="3810" y="29337"/>
                  </a:moveTo>
                  <a:lnTo>
                    <a:pt x="0" y="29337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9337"/>
                  </a:lnTo>
                  <a:close/>
                </a:path>
                <a:path w="401319" h="327660">
                  <a:moveTo>
                    <a:pt x="401319" y="29337"/>
                  </a:moveTo>
                  <a:lnTo>
                    <a:pt x="397510" y="29337"/>
                  </a:lnTo>
                  <a:lnTo>
                    <a:pt x="397510" y="35559"/>
                  </a:lnTo>
                  <a:lnTo>
                    <a:pt x="401319" y="35559"/>
                  </a:lnTo>
                  <a:lnTo>
                    <a:pt x="401319" y="29337"/>
                  </a:lnTo>
                  <a:close/>
                </a:path>
                <a:path w="401319" h="327660">
                  <a:moveTo>
                    <a:pt x="3810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796"/>
                  </a:lnTo>
                  <a:close/>
                </a:path>
                <a:path w="401319" h="327660">
                  <a:moveTo>
                    <a:pt x="401319" y="26796"/>
                  </a:moveTo>
                  <a:lnTo>
                    <a:pt x="397510" y="26796"/>
                  </a:lnTo>
                  <a:lnTo>
                    <a:pt x="397510" y="29209"/>
                  </a:lnTo>
                  <a:lnTo>
                    <a:pt x="401319" y="29209"/>
                  </a:lnTo>
                  <a:lnTo>
                    <a:pt x="401319" y="26796"/>
                  </a:lnTo>
                  <a:close/>
                </a:path>
                <a:path w="401319" h="327660">
                  <a:moveTo>
                    <a:pt x="3810" y="22987"/>
                  </a:moveTo>
                  <a:lnTo>
                    <a:pt x="0" y="22987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2987"/>
                  </a:lnTo>
                  <a:close/>
                </a:path>
                <a:path w="401319" h="327660">
                  <a:moveTo>
                    <a:pt x="401319" y="22987"/>
                  </a:moveTo>
                  <a:lnTo>
                    <a:pt x="397510" y="22987"/>
                  </a:lnTo>
                  <a:lnTo>
                    <a:pt x="397510" y="26669"/>
                  </a:lnTo>
                  <a:lnTo>
                    <a:pt x="401319" y="26669"/>
                  </a:lnTo>
                  <a:lnTo>
                    <a:pt x="401319" y="22987"/>
                  </a:lnTo>
                  <a:close/>
                </a:path>
                <a:path w="401319" h="327660">
                  <a:moveTo>
                    <a:pt x="3810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446"/>
                  </a:lnTo>
                  <a:close/>
                </a:path>
                <a:path w="401319" h="327660">
                  <a:moveTo>
                    <a:pt x="401319" y="20446"/>
                  </a:moveTo>
                  <a:lnTo>
                    <a:pt x="397510" y="20446"/>
                  </a:lnTo>
                  <a:lnTo>
                    <a:pt x="397510" y="22859"/>
                  </a:lnTo>
                  <a:lnTo>
                    <a:pt x="401319" y="22859"/>
                  </a:lnTo>
                  <a:lnTo>
                    <a:pt x="401319" y="20446"/>
                  </a:lnTo>
                  <a:close/>
                </a:path>
                <a:path w="401319" h="327660">
                  <a:moveTo>
                    <a:pt x="3810" y="16637"/>
                  </a:moveTo>
                  <a:lnTo>
                    <a:pt x="0" y="16637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637"/>
                  </a:lnTo>
                  <a:close/>
                </a:path>
                <a:path w="401319" h="327660">
                  <a:moveTo>
                    <a:pt x="401319" y="16637"/>
                  </a:moveTo>
                  <a:lnTo>
                    <a:pt x="397510" y="16637"/>
                  </a:lnTo>
                  <a:lnTo>
                    <a:pt x="397510" y="20319"/>
                  </a:lnTo>
                  <a:lnTo>
                    <a:pt x="401319" y="20319"/>
                  </a:lnTo>
                  <a:lnTo>
                    <a:pt x="401319" y="16637"/>
                  </a:lnTo>
                  <a:close/>
                </a:path>
                <a:path w="401319" h="327660">
                  <a:moveTo>
                    <a:pt x="3810" y="14096"/>
                  </a:moveTo>
                  <a:lnTo>
                    <a:pt x="0" y="14096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4096"/>
                  </a:lnTo>
                  <a:close/>
                </a:path>
                <a:path w="401319" h="327660">
                  <a:moveTo>
                    <a:pt x="401319" y="14096"/>
                  </a:moveTo>
                  <a:lnTo>
                    <a:pt x="397510" y="14096"/>
                  </a:lnTo>
                  <a:lnTo>
                    <a:pt x="397510" y="16509"/>
                  </a:lnTo>
                  <a:lnTo>
                    <a:pt x="401319" y="16509"/>
                  </a:lnTo>
                  <a:lnTo>
                    <a:pt x="401319" y="14096"/>
                  </a:lnTo>
                  <a:close/>
                </a:path>
                <a:path w="401319" h="327660">
                  <a:moveTo>
                    <a:pt x="3810" y="10287"/>
                  </a:moveTo>
                  <a:lnTo>
                    <a:pt x="0" y="10287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287"/>
                  </a:lnTo>
                  <a:close/>
                </a:path>
                <a:path w="401319" h="327660">
                  <a:moveTo>
                    <a:pt x="401319" y="10287"/>
                  </a:moveTo>
                  <a:lnTo>
                    <a:pt x="397510" y="10287"/>
                  </a:lnTo>
                  <a:lnTo>
                    <a:pt x="397510" y="13969"/>
                  </a:lnTo>
                  <a:lnTo>
                    <a:pt x="401319" y="13969"/>
                  </a:lnTo>
                  <a:lnTo>
                    <a:pt x="401319" y="10287"/>
                  </a:lnTo>
                  <a:close/>
                </a:path>
                <a:path w="401319" h="327660">
                  <a:moveTo>
                    <a:pt x="3810" y="7746"/>
                  </a:moveTo>
                  <a:lnTo>
                    <a:pt x="0" y="7746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7746"/>
                  </a:lnTo>
                  <a:close/>
                </a:path>
                <a:path w="401319" h="327660">
                  <a:moveTo>
                    <a:pt x="401319" y="7746"/>
                  </a:moveTo>
                  <a:lnTo>
                    <a:pt x="397510" y="7746"/>
                  </a:lnTo>
                  <a:lnTo>
                    <a:pt x="397510" y="10159"/>
                  </a:lnTo>
                  <a:lnTo>
                    <a:pt x="401319" y="10159"/>
                  </a:lnTo>
                  <a:lnTo>
                    <a:pt x="401319" y="7746"/>
                  </a:lnTo>
                  <a:close/>
                </a:path>
                <a:path w="401319" h="327660">
                  <a:moveTo>
                    <a:pt x="3810" y="3809"/>
                  </a:moveTo>
                  <a:lnTo>
                    <a:pt x="2540" y="3809"/>
                  </a:lnTo>
                  <a:lnTo>
                    <a:pt x="2540" y="5079"/>
                  </a:lnTo>
                  <a:lnTo>
                    <a:pt x="0" y="507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close/>
                </a:path>
                <a:path w="401319" h="327660">
                  <a:moveTo>
                    <a:pt x="401320" y="3809"/>
                  </a:moveTo>
                  <a:lnTo>
                    <a:pt x="400050" y="3809"/>
                  </a:lnTo>
                  <a:lnTo>
                    <a:pt x="400050" y="3937"/>
                  </a:lnTo>
                  <a:lnTo>
                    <a:pt x="397510" y="3937"/>
                  </a:lnTo>
                  <a:lnTo>
                    <a:pt x="397510" y="7619"/>
                  </a:lnTo>
                  <a:lnTo>
                    <a:pt x="401319" y="7619"/>
                  </a:lnTo>
                  <a:lnTo>
                    <a:pt x="401320" y="3809"/>
                  </a:lnTo>
                  <a:close/>
                </a:path>
                <a:path w="401319" h="327660">
                  <a:moveTo>
                    <a:pt x="400050" y="2666"/>
                  </a:moveTo>
                  <a:lnTo>
                    <a:pt x="3810" y="2666"/>
                  </a:lnTo>
                  <a:lnTo>
                    <a:pt x="3810" y="3809"/>
                  </a:lnTo>
                  <a:lnTo>
                    <a:pt x="400050" y="3809"/>
                  </a:lnTo>
                  <a:lnTo>
                    <a:pt x="400050" y="2666"/>
                  </a:lnTo>
                  <a:close/>
                </a:path>
                <a:path w="401319" h="327660">
                  <a:moveTo>
                    <a:pt x="6350" y="1269"/>
                  </a:moveTo>
                  <a:lnTo>
                    <a:pt x="5080" y="1269"/>
                  </a:lnTo>
                  <a:lnTo>
                    <a:pt x="5080" y="2666"/>
                  </a:lnTo>
                  <a:lnTo>
                    <a:pt x="398780" y="2666"/>
                  </a:lnTo>
                  <a:lnTo>
                    <a:pt x="398780" y="1396"/>
                  </a:lnTo>
                  <a:lnTo>
                    <a:pt x="6350" y="1396"/>
                  </a:lnTo>
                  <a:close/>
                </a:path>
                <a:path w="401319" h="327660">
                  <a:moveTo>
                    <a:pt x="398780" y="1269"/>
                  </a:moveTo>
                  <a:lnTo>
                    <a:pt x="397510" y="1269"/>
                  </a:lnTo>
                  <a:lnTo>
                    <a:pt x="398780" y="1396"/>
                  </a:lnTo>
                  <a:close/>
                </a:path>
                <a:path w="401319" h="327660">
                  <a:moveTo>
                    <a:pt x="397510" y="126"/>
                  </a:moveTo>
                  <a:lnTo>
                    <a:pt x="6350" y="126"/>
                  </a:lnTo>
                  <a:lnTo>
                    <a:pt x="6350" y="1269"/>
                  </a:lnTo>
                  <a:lnTo>
                    <a:pt x="397510" y="1269"/>
                  </a:lnTo>
                  <a:lnTo>
                    <a:pt x="397510" y="126"/>
                  </a:lnTo>
                  <a:close/>
                </a:path>
                <a:path w="401319" h="327660">
                  <a:moveTo>
                    <a:pt x="396239" y="0"/>
                  </a:moveTo>
                  <a:lnTo>
                    <a:pt x="7619" y="0"/>
                  </a:lnTo>
                  <a:lnTo>
                    <a:pt x="396239" y="126"/>
                  </a:lnTo>
                  <a:close/>
                </a:path>
                <a:path w="401319" h="32766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401319" h="327660">
                  <a:moveTo>
                    <a:pt x="401319" y="49530"/>
                  </a:moveTo>
                  <a:lnTo>
                    <a:pt x="397510" y="49530"/>
                  </a:lnTo>
                  <a:lnTo>
                    <a:pt x="397510" y="55879"/>
                  </a:lnTo>
                  <a:lnTo>
                    <a:pt x="401319" y="55879"/>
                  </a:lnTo>
                  <a:lnTo>
                    <a:pt x="401319" y="49530"/>
                  </a:lnTo>
                  <a:close/>
                </a:path>
                <a:path w="401319" h="327660">
                  <a:moveTo>
                    <a:pt x="3810" y="55880"/>
                  </a:moveTo>
                  <a:lnTo>
                    <a:pt x="0" y="558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55880"/>
                  </a:lnTo>
                  <a:close/>
                </a:path>
                <a:path w="401319" h="327660">
                  <a:moveTo>
                    <a:pt x="401319" y="55880"/>
                  </a:moveTo>
                  <a:lnTo>
                    <a:pt x="397510" y="55880"/>
                  </a:lnTo>
                  <a:lnTo>
                    <a:pt x="397510" y="74929"/>
                  </a:lnTo>
                  <a:lnTo>
                    <a:pt x="401319" y="74929"/>
                  </a:lnTo>
                  <a:lnTo>
                    <a:pt x="401319" y="55880"/>
                  </a:lnTo>
                  <a:close/>
                </a:path>
                <a:path w="401319" h="327660">
                  <a:moveTo>
                    <a:pt x="3810" y="74930"/>
                  </a:moveTo>
                  <a:lnTo>
                    <a:pt x="0" y="7493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74930"/>
                  </a:lnTo>
                  <a:close/>
                </a:path>
                <a:path w="401319" h="327660">
                  <a:moveTo>
                    <a:pt x="401319" y="74930"/>
                  </a:moveTo>
                  <a:lnTo>
                    <a:pt x="397510" y="74930"/>
                  </a:lnTo>
                  <a:lnTo>
                    <a:pt x="397510" y="87629"/>
                  </a:lnTo>
                  <a:lnTo>
                    <a:pt x="401319" y="87629"/>
                  </a:lnTo>
                  <a:lnTo>
                    <a:pt x="401319" y="74930"/>
                  </a:lnTo>
                  <a:close/>
                </a:path>
                <a:path w="401319" h="327660">
                  <a:moveTo>
                    <a:pt x="3810" y="87630"/>
                  </a:moveTo>
                  <a:lnTo>
                    <a:pt x="0" y="87630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87630"/>
                  </a:lnTo>
                  <a:close/>
                </a:path>
                <a:path w="401319" h="327660">
                  <a:moveTo>
                    <a:pt x="401319" y="87630"/>
                  </a:moveTo>
                  <a:lnTo>
                    <a:pt x="397510" y="87630"/>
                  </a:lnTo>
                  <a:lnTo>
                    <a:pt x="397510" y="110489"/>
                  </a:lnTo>
                  <a:lnTo>
                    <a:pt x="401319" y="110489"/>
                  </a:lnTo>
                  <a:lnTo>
                    <a:pt x="401319" y="87630"/>
                  </a:lnTo>
                  <a:close/>
                </a:path>
                <a:path w="401319" h="327660">
                  <a:moveTo>
                    <a:pt x="3810" y="110490"/>
                  </a:moveTo>
                  <a:lnTo>
                    <a:pt x="0" y="11049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10490"/>
                  </a:lnTo>
                  <a:close/>
                </a:path>
                <a:path w="401319" h="327660">
                  <a:moveTo>
                    <a:pt x="401319" y="110490"/>
                  </a:moveTo>
                  <a:lnTo>
                    <a:pt x="397510" y="110490"/>
                  </a:lnTo>
                  <a:lnTo>
                    <a:pt x="397510" y="214629"/>
                  </a:lnTo>
                  <a:lnTo>
                    <a:pt x="401319" y="214629"/>
                  </a:lnTo>
                  <a:lnTo>
                    <a:pt x="401319" y="110490"/>
                  </a:lnTo>
                  <a:close/>
                </a:path>
                <a:path w="401319" h="327660">
                  <a:moveTo>
                    <a:pt x="3810" y="214630"/>
                  </a:moveTo>
                  <a:lnTo>
                    <a:pt x="0" y="2146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14630"/>
                  </a:lnTo>
                  <a:close/>
                </a:path>
                <a:path w="401319" h="327660">
                  <a:moveTo>
                    <a:pt x="401319" y="214630"/>
                  </a:moveTo>
                  <a:lnTo>
                    <a:pt x="397510" y="214630"/>
                  </a:lnTo>
                  <a:lnTo>
                    <a:pt x="397510" y="233679"/>
                  </a:lnTo>
                  <a:lnTo>
                    <a:pt x="401319" y="233679"/>
                  </a:lnTo>
                  <a:lnTo>
                    <a:pt x="401319" y="214630"/>
                  </a:lnTo>
                  <a:close/>
                </a:path>
                <a:path w="401319" h="327660">
                  <a:moveTo>
                    <a:pt x="3810" y="233680"/>
                  </a:moveTo>
                  <a:lnTo>
                    <a:pt x="0" y="23368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33680"/>
                  </a:lnTo>
                  <a:close/>
                </a:path>
                <a:path w="401319" h="327660">
                  <a:moveTo>
                    <a:pt x="401319" y="233680"/>
                  </a:moveTo>
                  <a:lnTo>
                    <a:pt x="397510" y="233680"/>
                  </a:lnTo>
                  <a:lnTo>
                    <a:pt x="397510" y="246379"/>
                  </a:lnTo>
                  <a:lnTo>
                    <a:pt x="401319" y="246379"/>
                  </a:lnTo>
                  <a:lnTo>
                    <a:pt x="401319" y="233680"/>
                  </a:lnTo>
                  <a:close/>
                </a:path>
                <a:path w="401319" h="327660">
                  <a:moveTo>
                    <a:pt x="3810" y="246380"/>
                  </a:moveTo>
                  <a:lnTo>
                    <a:pt x="0" y="24638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46380"/>
                  </a:lnTo>
                  <a:close/>
                </a:path>
                <a:path w="401319" h="327660">
                  <a:moveTo>
                    <a:pt x="401319" y="246380"/>
                  </a:moveTo>
                  <a:lnTo>
                    <a:pt x="397510" y="246380"/>
                  </a:lnTo>
                  <a:lnTo>
                    <a:pt x="397510" y="271779"/>
                  </a:lnTo>
                  <a:lnTo>
                    <a:pt x="401319" y="271779"/>
                  </a:lnTo>
                  <a:lnTo>
                    <a:pt x="401319" y="246380"/>
                  </a:lnTo>
                  <a:close/>
                </a:path>
                <a:path w="401319" h="32766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401319" h="327660">
                  <a:moveTo>
                    <a:pt x="401319" y="271780"/>
                  </a:moveTo>
                  <a:lnTo>
                    <a:pt x="397510" y="271780"/>
                  </a:lnTo>
                  <a:lnTo>
                    <a:pt x="397510" y="278129"/>
                  </a:lnTo>
                  <a:lnTo>
                    <a:pt x="401319" y="278129"/>
                  </a:lnTo>
                  <a:lnTo>
                    <a:pt x="401319" y="271780"/>
                  </a:lnTo>
                  <a:close/>
                </a:path>
                <a:path w="401319" h="327660">
                  <a:moveTo>
                    <a:pt x="398780" y="326517"/>
                  </a:moveTo>
                  <a:lnTo>
                    <a:pt x="5080" y="326517"/>
                  </a:lnTo>
                  <a:lnTo>
                    <a:pt x="5080" y="327660"/>
                  </a:lnTo>
                  <a:lnTo>
                    <a:pt x="398780" y="327660"/>
                  </a:lnTo>
                  <a:lnTo>
                    <a:pt x="398780" y="326517"/>
                  </a:lnTo>
                  <a:close/>
                </a:path>
                <a:path w="401319" h="327660">
                  <a:moveTo>
                    <a:pt x="400050" y="325247"/>
                  </a:moveTo>
                  <a:lnTo>
                    <a:pt x="3810" y="325247"/>
                  </a:lnTo>
                  <a:lnTo>
                    <a:pt x="3810" y="326517"/>
                  </a:lnTo>
                  <a:lnTo>
                    <a:pt x="400050" y="326517"/>
                  </a:lnTo>
                  <a:lnTo>
                    <a:pt x="400050" y="325247"/>
                  </a:lnTo>
                  <a:close/>
                </a:path>
                <a:path w="401319" h="327660">
                  <a:moveTo>
                    <a:pt x="401319" y="278384"/>
                  </a:moveTo>
                  <a:lnTo>
                    <a:pt x="397510" y="278384"/>
                  </a:lnTo>
                  <a:lnTo>
                    <a:pt x="397510" y="323850"/>
                  </a:lnTo>
                  <a:lnTo>
                    <a:pt x="2540" y="323850"/>
                  </a:lnTo>
                  <a:lnTo>
                    <a:pt x="2540" y="325247"/>
                  </a:lnTo>
                  <a:lnTo>
                    <a:pt x="401320" y="325247"/>
                  </a:lnTo>
                  <a:lnTo>
                    <a:pt x="401319" y="278384"/>
                  </a:lnTo>
                  <a:close/>
                </a:path>
                <a:path w="401319" h="327660">
                  <a:moveTo>
                    <a:pt x="3810" y="278384"/>
                  </a:moveTo>
                  <a:lnTo>
                    <a:pt x="0" y="278384"/>
                  </a:lnTo>
                  <a:lnTo>
                    <a:pt x="0" y="322707"/>
                  </a:lnTo>
                  <a:lnTo>
                    <a:pt x="1269" y="322707"/>
                  </a:lnTo>
                  <a:lnTo>
                    <a:pt x="1269" y="323850"/>
                  </a:lnTo>
                  <a:lnTo>
                    <a:pt x="3810" y="323850"/>
                  </a:lnTo>
                  <a:lnTo>
                    <a:pt x="3810" y="278384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89530" y="2797937"/>
              <a:ext cx="393700" cy="320040"/>
            </a:xfrm>
            <a:custGeom>
              <a:avLst/>
              <a:gdLst/>
              <a:ahLst/>
              <a:cxnLst/>
              <a:rect l="l" t="t" r="r" b="b"/>
              <a:pathLst>
                <a:path w="393700" h="320039">
                  <a:moveTo>
                    <a:pt x="3809" y="44450"/>
                  </a:moveTo>
                  <a:lnTo>
                    <a:pt x="0" y="44450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44450"/>
                  </a:lnTo>
                  <a:close/>
                </a:path>
                <a:path w="393700" h="320039">
                  <a:moveTo>
                    <a:pt x="393700" y="44450"/>
                  </a:moveTo>
                  <a:lnTo>
                    <a:pt x="389889" y="44450"/>
                  </a:lnTo>
                  <a:lnTo>
                    <a:pt x="389889" y="45592"/>
                  </a:lnTo>
                  <a:lnTo>
                    <a:pt x="393700" y="45592"/>
                  </a:lnTo>
                  <a:lnTo>
                    <a:pt x="393700" y="44450"/>
                  </a:lnTo>
                  <a:close/>
                </a:path>
                <a:path w="393700" h="320039">
                  <a:moveTo>
                    <a:pt x="3809" y="38100"/>
                  </a:moveTo>
                  <a:lnTo>
                    <a:pt x="0" y="38100"/>
                  </a:lnTo>
                  <a:lnTo>
                    <a:pt x="0" y="44322"/>
                  </a:lnTo>
                  <a:lnTo>
                    <a:pt x="3809" y="44322"/>
                  </a:lnTo>
                  <a:lnTo>
                    <a:pt x="3809" y="38100"/>
                  </a:lnTo>
                  <a:close/>
                </a:path>
                <a:path w="393700" h="320039">
                  <a:moveTo>
                    <a:pt x="393700" y="38100"/>
                  </a:moveTo>
                  <a:lnTo>
                    <a:pt x="389889" y="38100"/>
                  </a:lnTo>
                  <a:lnTo>
                    <a:pt x="389889" y="44322"/>
                  </a:lnTo>
                  <a:lnTo>
                    <a:pt x="393700" y="44322"/>
                  </a:lnTo>
                  <a:lnTo>
                    <a:pt x="393700" y="38100"/>
                  </a:lnTo>
                  <a:close/>
                </a:path>
                <a:path w="393700" h="320039">
                  <a:moveTo>
                    <a:pt x="3809" y="35559"/>
                  </a:moveTo>
                  <a:lnTo>
                    <a:pt x="0" y="35559"/>
                  </a:lnTo>
                  <a:lnTo>
                    <a:pt x="0" y="37972"/>
                  </a:lnTo>
                  <a:lnTo>
                    <a:pt x="3809" y="37972"/>
                  </a:lnTo>
                  <a:lnTo>
                    <a:pt x="3809" y="35559"/>
                  </a:lnTo>
                  <a:close/>
                </a:path>
                <a:path w="393700" h="320039">
                  <a:moveTo>
                    <a:pt x="393700" y="35559"/>
                  </a:moveTo>
                  <a:lnTo>
                    <a:pt x="389889" y="35559"/>
                  </a:lnTo>
                  <a:lnTo>
                    <a:pt x="389889" y="37972"/>
                  </a:lnTo>
                  <a:lnTo>
                    <a:pt x="393700" y="37972"/>
                  </a:lnTo>
                  <a:lnTo>
                    <a:pt x="393700" y="35559"/>
                  </a:lnTo>
                  <a:close/>
                </a:path>
                <a:path w="393700" h="320039">
                  <a:moveTo>
                    <a:pt x="3809" y="31750"/>
                  </a:moveTo>
                  <a:lnTo>
                    <a:pt x="0" y="31750"/>
                  </a:lnTo>
                  <a:lnTo>
                    <a:pt x="0" y="35432"/>
                  </a:lnTo>
                  <a:lnTo>
                    <a:pt x="3809" y="35432"/>
                  </a:lnTo>
                  <a:lnTo>
                    <a:pt x="3809" y="31750"/>
                  </a:lnTo>
                  <a:close/>
                </a:path>
                <a:path w="393700" h="320039">
                  <a:moveTo>
                    <a:pt x="393700" y="31750"/>
                  </a:moveTo>
                  <a:lnTo>
                    <a:pt x="389889" y="31750"/>
                  </a:lnTo>
                  <a:lnTo>
                    <a:pt x="389889" y="35432"/>
                  </a:lnTo>
                  <a:lnTo>
                    <a:pt x="393700" y="35432"/>
                  </a:lnTo>
                  <a:lnTo>
                    <a:pt x="393700" y="31750"/>
                  </a:lnTo>
                  <a:close/>
                </a:path>
                <a:path w="393700" h="320039">
                  <a:moveTo>
                    <a:pt x="3809" y="25400"/>
                  </a:moveTo>
                  <a:lnTo>
                    <a:pt x="0" y="25400"/>
                  </a:lnTo>
                  <a:lnTo>
                    <a:pt x="0" y="31622"/>
                  </a:lnTo>
                  <a:lnTo>
                    <a:pt x="3809" y="31622"/>
                  </a:lnTo>
                  <a:lnTo>
                    <a:pt x="3809" y="25400"/>
                  </a:lnTo>
                  <a:close/>
                </a:path>
                <a:path w="393700" h="320039">
                  <a:moveTo>
                    <a:pt x="393700" y="25400"/>
                  </a:moveTo>
                  <a:lnTo>
                    <a:pt x="389889" y="25400"/>
                  </a:lnTo>
                  <a:lnTo>
                    <a:pt x="389889" y="31622"/>
                  </a:lnTo>
                  <a:lnTo>
                    <a:pt x="393700" y="31622"/>
                  </a:lnTo>
                  <a:lnTo>
                    <a:pt x="393700" y="25400"/>
                  </a:lnTo>
                  <a:close/>
                </a:path>
                <a:path w="393700" h="320039">
                  <a:moveTo>
                    <a:pt x="3809" y="22859"/>
                  </a:moveTo>
                  <a:lnTo>
                    <a:pt x="0" y="22859"/>
                  </a:lnTo>
                  <a:lnTo>
                    <a:pt x="0" y="25272"/>
                  </a:lnTo>
                  <a:lnTo>
                    <a:pt x="3809" y="25272"/>
                  </a:lnTo>
                  <a:lnTo>
                    <a:pt x="3809" y="22859"/>
                  </a:lnTo>
                  <a:close/>
                </a:path>
                <a:path w="393700" h="320039">
                  <a:moveTo>
                    <a:pt x="393700" y="22859"/>
                  </a:moveTo>
                  <a:lnTo>
                    <a:pt x="389889" y="22859"/>
                  </a:lnTo>
                  <a:lnTo>
                    <a:pt x="389889" y="25272"/>
                  </a:lnTo>
                  <a:lnTo>
                    <a:pt x="393700" y="25272"/>
                  </a:lnTo>
                  <a:lnTo>
                    <a:pt x="393700" y="22859"/>
                  </a:lnTo>
                  <a:close/>
                </a:path>
                <a:path w="393700" h="320039">
                  <a:moveTo>
                    <a:pt x="3809" y="19050"/>
                  </a:moveTo>
                  <a:lnTo>
                    <a:pt x="0" y="19050"/>
                  </a:lnTo>
                  <a:lnTo>
                    <a:pt x="0" y="22732"/>
                  </a:lnTo>
                  <a:lnTo>
                    <a:pt x="3809" y="22732"/>
                  </a:lnTo>
                  <a:lnTo>
                    <a:pt x="3809" y="19050"/>
                  </a:lnTo>
                  <a:close/>
                </a:path>
                <a:path w="393700" h="320039">
                  <a:moveTo>
                    <a:pt x="393700" y="19050"/>
                  </a:moveTo>
                  <a:lnTo>
                    <a:pt x="389889" y="19050"/>
                  </a:lnTo>
                  <a:lnTo>
                    <a:pt x="389889" y="22732"/>
                  </a:lnTo>
                  <a:lnTo>
                    <a:pt x="393700" y="22732"/>
                  </a:lnTo>
                  <a:lnTo>
                    <a:pt x="393700" y="19050"/>
                  </a:lnTo>
                  <a:close/>
                </a:path>
                <a:path w="393700" h="320039">
                  <a:moveTo>
                    <a:pt x="3809" y="16509"/>
                  </a:moveTo>
                  <a:lnTo>
                    <a:pt x="0" y="16509"/>
                  </a:lnTo>
                  <a:lnTo>
                    <a:pt x="0" y="18922"/>
                  </a:lnTo>
                  <a:lnTo>
                    <a:pt x="3809" y="18922"/>
                  </a:lnTo>
                  <a:lnTo>
                    <a:pt x="3809" y="16509"/>
                  </a:lnTo>
                  <a:close/>
                </a:path>
                <a:path w="393700" h="320039">
                  <a:moveTo>
                    <a:pt x="393700" y="16509"/>
                  </a:moveTo>
                  <a:lnTo>
                    <a:pt x="389889" y="16509"/>
                  </a:lnTo>
                  <a:lnTo>
                    <a:pt x="389889" y="18922"/>
                  </a:lnTo>
                  <a:lnTo>
                    <a:pt x="393700" y="18922"/>
                  </a:lnTo>
                  <a:lnTo>
                    <a:pt x="393700" y="16509"/>
                  </a:lnTo>
                  <a:close/>
                </a:path>
                <a:path w="393700" h="320039">
                  <a:moveTo>
                    <a:pt x="3809" y="12700"/>
                  </a:moveTo>
                  <a:lnTo>
                    <a:pt x="0" y="12700"/>
                  </a:lnTo>
                  <a:lnTo>
                    <a:pt x="0" y="16382"/>
                  </a:lnTo>
                  <a:lnTo>
                    <a:pt x="3809" y="16382"/>
                  </a:lnTo>
                  <a:lnTo>
                    <a:pt x="3809" y="12700"/>
                  </a:lnTo>
                  <a:close/>
                </a:path>
                <a:path w="393700" h="320039">
                  <a:moveTo>
                    <a:pt x="393700" y="12700"/>
                  </a:moveTo>
                  <a:lnTo>
                    <a:pt x="389889" y="12700"/>
                  </a:lnTo>
                  <a:lnTo>
                    <a:pt x="389889" y="16382"/>
                  </a:lnTo>
                  <a:lnTo>
                    <a:pt x="393700" y="16382"/>
                  </a:lnTo>
                  <a:lnTo>
                    <a:pt x="393700" y="12700"/>
                  </a:lnTo>
                  <a:close/>
                </a:path>
                <a:path w="393700" h="320039">
                  <a:moveTo>
                    <a:pt x="3809" y="10159"/>
                  </a:moveTo>
                  <a:lnTo>
                    <a:pt x="0" y="10159"/>
                  </a:lnTo>
                  <a:lnTo>
                    <a:pt x="0" y="12572"/>
                  </a:lnTo>
                  <a:lnTo>
                    <a:pt x="3809" y="12572"/>
                  </a:lnTo>
                  <a:lnTo>
                    <a:pt x="3809" y="10159"/>
                  </a:lnTo>
                  <a:close/>
                </a:path>
                <a:path w="393700" h="320039">
                  <a:moveTo>
                    <a:pt x="393700" y="10159"/>
                  </a:moveTo>
                  <a:lnTo>
                    <a:pt x="389889" y="10159"/>
                  </a:lnTo>
                  <a:lnTo>
                    <a:pt x="389889" y="12572"/>
                  </a:lnTo>
                  <a:lnTo>
                    <a:pt x="393700" y="12572"/>
                  </a:lnTo>
                  <a:lnTo>
                    <a:pt x="393700" y="10159"/>
                  </a:lnTo>
                  <a:close/>
                </a:path>
                <a:path w="393700" h="320039">
                  <a:moveTo>
                    <a:pt x="3809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3809" y="10032"/>
                  </a:lnTo>
                  <a:lnTo>
                    <a:pt x="3809" y="6350"/>
                  </a:lnTo>
                  <a:close/>
                </a:path>
                <a:path w="393700" h="320039">
                  <a:moveTo>
                    <a:pt x="393700" y="6350"/>
                  </a:moveTo>
                  <a:lnTo>
                    <a:pt x="389889" y="6350"/>
                  </a:lnTo>
                  <a:lnTo>
                    <a:pt x="389889" y="10032"/>
                  </a:lnTo>
                  <a:lnTo>
                    <a:pt x="393700" y="10032"/>
                  </a:lnTo>
                  <a:lnTo>
                    <a:pt x="393700" y="6350"/>
                  </a:lnTo>
                  <a:close/>
                </a:path>
                <a:path w="393700" h="320039">
                  <a:moveTo>
                    <a:pt x="3809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3809" y="6222"/>
                  </a:lnTo>
                  <a:lnTo>
                    <a:pt x="3809" y="3809"/>
                  </a:lnTo>
                  <a:close/>
                </a:path>
                <a:path w="393700" h="320039">
                  <a:moveTo>
                    <a:pt x="393700" y="3809"/>
                  </a:moveTo>
                  <a:lnTo>
                    <a:pt x="389889" y="3809"/>
                  </a:lnTo>
                  <a:lnTo>
                    <a:pt x="389889" y="6222"/>
                  </a:lnTo>
                  <a:lnTo>
                    <a:pt x="393700" y="6222"/>
                  </a:lnTo>
                  <a:lnTo>
                    <a:pt x="393700" y="3809"/>
                  </a:lnTo>
                  <a:close/>
                </a:path>
                <a:path w="393700" h="320039">
                  <a:moveTo>
                    <a:pt x="39370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93700" y="3682"/>
                  </a:lnTo>
                  <a:lnTo>
                    <a:pt x="393700" y="0"/>
                  </a:lnTo>
                  <a:close/>
                </a:path>
                <a:path w="393700" h="320039">
                  <a:moveTo>
                    <a:pt x="3809" y="45593"/>
                  </a:moveTo>
                  <a:lnTo>
                    <a:pt x="0" y="45593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5593"/>
                  </a:lnTo>
                  <a:close/>
                </a:path>
                <a:path w="393700" h="320039">
                  <a:moveTo>
                    <a:pt x="393700" y="45593"/>
                  </a:moveTo>
                  <a:lnTo>
                    <a:pt x="389889" y="45593"/>
                  </a:lnTo>
                  <a:lnTo>
                    <a:pt x="389889" y="51942"/>
                  </a:lnTo>
                  <a:lnTo>
                    <a:pt x="393700" y="51942"/>
                  </a:lnTo>
                  <a:lnTo>
                    <a:pt x="393700" y="45593"/>
                  </a:lnTo>
                  <a:close/>
                </a:path>
                <a:path w="393700" h="320039">
                  <a:moveTo>
                    <a:pt x="3809" y="51943"/>
                  </a:moveTo>
                  <a:lnTo>
                    <a:pt x="0" y="51943"/>
                  </a:lnTo>
                  <a:lnTo>
                    <a:pt x="0" y="70992"/>
                  </a:lnTo>
                  <a:lnTo>
                    <a:pt x="3809" y="70992"/>
                  </a:lnTo>
                  <a:lnTo>
                    <a:pt x="3809" y="51943"/>
                  </a:lnTo>
                  <a:close/>
                </a:path>
                <a:path w="393700" h="320039">
                  <a:moveTo>
                    <a:pt x="393700" y="51943"/>
                  </a:moveTo>
                  <a:lnTo>
                    <a:pt x="389889" y="51943"/>
                  </a:lnTo>
                  <a:lnTo>
                    <a:pt x="389889" y="70992"/>
                  </a:lnTo>
                  <a:lnTo>
                    <a:pt x="393700" y="70992"/>
                  </a:lnTo>
                  <a:lnTo>
                    <a:pt x="393700" y="51943"/>
                  </a:lnTo>
                  <a:close/>
                </a:path>
                <a:path w="393700" h="320039">
                  <a:moveTo>
                    <a:pt x="3809" y="70993"/>
                  </a:moveTo>
                  <a:lnTo>
                    <a:pt x="0" y="70993"/>
                  </a:lnTo>
                  <a:lnTo>
                    <a:pt x="0" y="83692"/>
                  </a:lnTo>
                  <a:lnTo>
                    <a:pt x="3809" y="83692"/>
                  </a:lnTo>
                  <a:lnTo>
                    <a:pt x="3809" y="70993"/>
                  </a:lnTo>
                  <a:close/>
                </a:path>
                <a:path w="393700" h="320039">
                  <a:moveTo>
                    <a:pt x="393700" y="70993"/>
                  </a:moveTo>
                  <a:lnTo>
                    <a:pt x="389889" y="70993"/>
                  </a:lnTo>
                  <a:lnTo>
                    <a:pt x="389889" y="83692"/>
                  </a:lnTo>
                  <a:lnTo>
                    <a:pt x="393700" y="83692"/>
                  </a:lnTo>
                  <a:lnTo>
                    <a:pt x="393700" y="70993"/>
                  </a:lnTo>
                  <a:close/>
                </a:path>
                <a:path w="393700" h="320039">
                  <a:moveTo>
                    <a:pt x="3809" y="83693"/>
                  </a:moveTo>
                  <a:lnTo>
                    <a:pt x="0" y="83693"/>
                  </a:lnTo>
                  <a:lnTo>
                    <a:pt x="0" y="106552"/>
                  </a:lnTo>
                  <a:lnTo>
                    <a:pt x="3809" y="106552"/>
                  </a:lnTo>
                  <a:lnTo>
                    <a:pt x="3809" y="83693"/>
                  </a:lnTo>
                  <a:close/>
                </a:path>
                <a:path w="393700" h="320039">
                  <a:moveTo>
                    <a:pt x="393700" y="83693"/>
                  </a:moveTo>
                  <a:lnTo>
                    <a:pt x="389889" y="83693"/>
                  </a:lnTo>
                  <a:lnTo>
                    <a:pt x="389889" y="106552"/>
                  </a:lnTo>
                  <a:lnTo>
                    <a:pt x="393700" y="106552"/>
                  </a:lnTo>
                  <a:lnTo>
                    <a:pt x="393700" y="83693"/>
                  </a:lnTo>
                  <a:close/>
                </a:path>
                <a:path w="393700" h="320039">
                  <a:moveTo>
                    <a:pt x="3809" y="106553"/>
                  </a:moveTo>
                  <a:lnTo>
                    <a:pt x="0" y="106553"/>
                  </a:lnTo>
                  <a:lnTo>
                    <a:pt x="0" y="210692"/>
                  </a:lnTo>
                  <a:lnTo>
                    <a:pt x="3809" y="210692"/>
                  </a:lnTo>
                  <a:lnTo>
                    <a:pt x="3809" y="106553"/>
                  </a:lnTo>
                  <a:close/>
                </a:path>
                <a:path w="393700" h="320039">
                  <a:moveTo>
                    <a:pt x="393700" y="106553"/>
                  </a:moveTo>
                  <a:lnTo>
                    <a:pt x="389889" y="106553"/>
                  </a:lnTo>
                  <a:lnTo>
                    <a:pt x="389889" y="210692"/>
                  </a:lnTo>
                  <a:lnTo>
                    <a:pt x="393700" y="210692"/>
                  </a:lnTo>
                  <a:lnTo>
                    <a:pt x="393700" y="106553"/>
                  </a:lnTo>
                  <a:close/>
                </a:path>
                <a:path w="393700" h="320039">
                  <a:moveTo>
                    <a:pt x="3809" y="210693"/>
                  </a:moveTo>
                  <a:lnTo>
                    <a:pt x="0" y="210693"/>
                  </a:lnTo>
                  <a:lnTo>
                    <a:pt x="0" y="229742"/>
                  </a:lnTo>
                  <a:lnTo>
                    <a:pt x="3809" y="229742"/>
                  </a:lnTo>
                  <a:lnTo>
                    <a:pt x="3809" y="210693"/>
                  </a:lnTo>
                  <a:close/>
                </a:path>
                <a:path w="393700" h="320039">
                  <a:moveTo>
                    <a:pt x="393700" y="210693"/>
                  </a:moveTo>
                  <a:lnTo>
                    <a:pt x="389889" y="210693"/>
                  </a:lnTo>
                  <a:lnTo>
                    <a:pt x="389889" y="229742"/>
                  </a:lnTo>
                  <a:lnTo>
                    <a:pt x="393700" y="229742"/>
                  </a:lnTo>
                  <a:lnTo>
                    <a:pt x="393700" y="210693"/>
                  </a:lnTo>
                  <a:close/>
                </a:path>
                <a:path w="393700" h="320039">
                  <a:moveTo>
                    <a:pt x="3809" y="229743"/>
                  </a:moveTo>
                  <a:lnTo>
                    <a:pt x="0" y="229743"/>
                  </a:lnTo>
                  <a:lnTo>
                    <a:pt x="0" y="242442"/>
                  </a:lnTo>
                  <a:lnTo>
                    <a:pt x="3809" y="242442"/>
                  </a:lnTo>
                  <a:lnTo>
                    <a:pt x="3809" y="229743"/>
                  </a:lnTo>
                  <a:close/>
                </a:path>
                <a:path w="393700" h="320039">
                  <a:moveTo>
                    <a:pt x="393700" y="229743"/>
                  </a:moveTo>
                  <a:lnTo>
                    <a:pt x="389889" y="229743"/>
                  </a:lnTo>
                  <a:lnTo>
                    <a:pt x="389889" y="242442"/>
                  </a:lnTo>
                  <a:lnTo>
                    <a:pt x="393700" y="242442"/>
                  </a:lnTo>
                  <a:lnTo>
                    <a:pt x="393700" y="229743"/>
                  </a:lnTo>
                  <a:close/>
                </a:path>
                <a:path w="393700" h="320039">
                  <a:moveTo>
                    <a:pt x="3809" y="242443"/>
                  </a:moveTo>
                  <a:lnTo>
                    <a:pt x="0" y="242443"/>
                  </a:lnTo>
                  <a:lnTo>
                    <a:pt x="0" y="267842"/>
                  </a:lnTo>
                  <a:lnTo>
                    <a:pt x="3809" y="267842"/>
                  </a:lnTo>
                  <a:lnTo>
                    <a:pt x="3809" y="242443"/>
                  </a:lnTo>
                  <a:close/>
                </a:path>
                <a:path w="393700" h="320039">
                  <a:moveTo>
                    <a:pt x="393700" y="242443"/>
                  </a:moveTo>
                  <a:lnTo>
                    <a:pt x="389889" y="242443"/>
                  </a:lnTo>
                  <a:lnTo>
                    <a:pt x="389889" y="267842"/>
                  </a:lnTo>
                  <a:lnTo>
                    <a:pt x="393700" y="267842"/>
                  </a:lnTo>
                  <a:lnTo>
                    <a:pt x="393700" y="242443"/>
                  </a:lnTo>
                  <a:close/>
                </a:path>
                <a:path w="393700" h="320039">
                  <a:moveTo>
                    <a:pt x="3809" y="267843"/>
                  </a:moveTo>
                  <a:lnTo>
                    <a:pt x="0" y="267843"/>
                  </a:lnTo>
                  <a:lnTo>
                    <a:pt x="0" y="274192"/>
                  </a:lnTo>
                  <a:lnTo>
                    <a:pt x="3809" y="274192"/>
                  </a:lnTo>
                  <a:lnTo>
                    <a:pt x="3809" y="267843"/>
                  </a:lnTo>
                  <a:close/>
                </a:path>
                <a:path w="393700" h="320039">
                  <a:moveTo>
                    <a:pt x="393700" y="267843"/>
                  </a:moveTo>
                  <a:lnTo>
                    <a:pt x="389889" y="267843"/>
                  </a:lnTo>
                  <a:lnTo>
                    <a:pt x="389889" y="274192"/>
                  </a:lnTo>
                  <a:lnTo>
                    <a:pt x="393700" y="274192"/>
                  </a:lnTo>
                  <a:lnTo>
                    <a:pt x="393700" y="267843"/>
                  </a:lnTo>
                  <a:close/>
                </a:path>
                <a:path w="393700" h="320039">
                  <a:moveTo>
                    <a:pt x="3809" y="274447"/>
                  </a:moveTo>
                  <a:lnTo>
                    <a:pt x="0" y="274447"/>
                  </a:lnTo>
                  <a:lnTo>
                    <a:pt x="0" y="319913"/>
                  </a:lnTo>
                  <a:lnTo>
                    <a:pt x="393700" y="319913"/>
                  </a:lnTo>
                  <a:lnTo>
                    <a:pt x="393700" y="316229"/>
                  </a:lnTo>
                  <a:lnTo>
                    <a:pt x="3809" y="316229"/>
                  </a:lnTo>
                  <a:lnTo>
                    <a:pt x="3809" y="274447"/>
                  </a:lnTo>
                  <a:close/>
                </a:path>
                <a:path w="393700" h="320039">
                  <a:moveTo>
                    <a:pt x="393700" y="274447"/>
                  </a:moveTo>
                  <a:lnTo>
                    <a:pt x="389889" y="274447"/>
                  </a:lnTo>
                  <a:lnTo>
                    <a:pt x="389889" y="316229"/>
                  </a:lnTo>
                  <a:lnTo>
                    <a:pt x="393700" y="316229"/>
                  </a:lnTo>
                  <a:lnTo>
                    <a:pt x="393700" y="274447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93339" y="2801747"/>
              <a:ext cx="386080" cy="312420"/>
            </a:xfrm>
            <a:custGeom>
              <a:avLst/>
              <a:gdLst/>
              <a:ahLst/>
              <a:cxnLst/>
              <a:rect l="l" t="t" r="r" b="b"/>
              <a:pathLst>
                <a:path w="386080" h="312419">
                  <a:moveTo>
                    <a:pt x="3810" y="40640"/>
                  </a:moveTo>
                  <a:lnTo>
                    <a:pt x="0" y="40640"/>
                  </a:lnTo>
                  <a:lnTo>
                    <a:pt x="0" y="41783"/>
                  </a:lnTo>
                  <a:lnTo>
                    <a:pt x="3810" y="41783"/>
                  </a:lnTo>
                  <a:lnTo>
                    <a:pt x="3810" y="40640"/>
                  </a:lnTo>
                  <a:close/>
                </a:path>
                <a:path w="386080" h="312419">
                  <a:moveTo>
                    <a:pt x="386080" y="40640"/>
                  </a:moveTo>
                  <a:lnTo>
                    <a:pt x="382270" y="40640"/>
                  </a:lnTo>
                  <a:lnTo>
                    <a:pt x="382270" y="41783"/>
                  </a:lnTo>
                  <a:lnTo>
                    <a:pt x="386080" y="41783"/>
                  </a:lnTo>
                  <a:lnTo>
                    <a:pt x="386080" y="40640"/>
                  </a:lnTo>
                  <a:close/>
                </a:path>
                <a:path w="386080" h="312419">
                  <a:moveTo>
                    <a:pt x="3810" y="34290"/>
                  </a:moveTo>
                  <a:lnTo>
                    <a:pt x="0" y="3429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4290"/>
                  </a:lnTo>
                  <a:close/>
                </a:path>
                <a:path w="386080" h="312419">
                  <a:moveTo>
                    <a:pt x="386080" y="34290"/>
                  </a:moveTo>
                  <a:lnTo>
                    <a:pt x="382270" y="34290"/>
                  </a:lnTo>
                  <a:lnTo>
                    <a:pt x="382270" y="40512"/>
                  </a:lnTo>
                  <a:lnTo>
                    <a:pt x="386080" y="40512"/>
                  </a:lnTo>
                  <a:lnTo>
                    <a:pt x="386080" y="34290"/>
                  </a:lnTo>
                  <a:close/>
                </a:path>
                <a:path w="386080" h="312419">
                  <a:moveTo>
                    <a:pt x="3810" y="31750"/>
                  </a:moveTo>
                  <a:lnTo>
                    <a:pt x="0" y="31750"/>
                  </a:lnTo>
                  <a:lnTo>
                    <a:pt x="0" y="34162"/>
                  </a:lnTo>
                  <a:lnTo>
                    <a:pt x="3810" y="34162"/>
                  </a:lnTo>
                  <a:lnTo>
                    <a:pt x="3810" y="31750"/>
                  </a:lnTo>
                  <a:close/>
                </a:path>
                <a:path w="386080" h="312419">
                  <a:moveTo>
                    <a:pt x="386080" y="31750"/>
                  </a:moveTo>
                  <a:lnTo>
                    <a:pt x="382270" y="31750"/>
                  </a:lnTo>
                  <a:lnTo>
                    <a:pt x="382270" y="34162"/>
                  </a:lnTo>
                  <a:lnTo>
                    <a:pt x="386080" y="34162"/>
                  </a:lnTo>
                  <a:lnTo>
                    <a:pt x="386080" y="31750"/>
                  </a:lnTo>
                  <a:close/>
                </a:path>
                <a:path w="386080" h="312419">
                  <a:moveTo>
                    <a:pt x="3810" y="27940"/>
                  </a:moveTo>
                  <a:lnTo>
                    <a:pt x="0" y="27940"/>
                  </a:lnTo>
                  <a:lnTo>
                    <a:pt x="0" y="31623"/>
                  </a:lnTo>
                  <a:lnTo>
                    <a:pt x="3810" y="31623"/>
                  </a:lnTo>
                  <a:lnTo>
                    <a:pt x="3810" y="27940"/>
                  </a:lnTo>
                  <a:close/>
                </a:path>
                <a:path w="386080" h="312419">
                  <a:moveTo>
                    <a:pt x="386080" y="27940"/>
                  </a:moveTo>
                  <a:lnTo>
                    <a:pt x="382270" y="27940"/>
                  </a:lnTo>
                  <a:lnTo>
                    <a:pt x="382270" y="31623"/>
                  </a:lnTo>
                  <a:lnTo>
                    <a:pt x="386080" y="31623"/>
                  </a:lnTo>
                  <a:lnTo>
                    <a:pt x="386080" y="27940"/>
                  </a:lnTo>
                  <a:close/>
                </a:path>
                <a:path w="386080" h="312419">
                  <a:moveTo>
                    <a:pt x="3810" y="21590"/>
                  </a:moveTo>
                  <a:lnTo>
                    <a:pt x="0" y="21590"/>
                  </a:lnTo>
                  <a:lnTo>
                    <a:pt x="0" y="27812"/>
                  </a:lnTo>
                  <a:lnTo>
                    <a:pt x="3810" y="27812"/>
                  </a:lnTo>
                  <a:lnTo>
                    <a:pt x="3810" y="21590"/>
                  </a:lnTo>
                  <a:close/>
                </a:path>
                <a:path w="386080" h="312419">
                  <a:moveTo>
                    <a:pt x="386080" y="21590"/>
                  </a:moveTo>
                  <a:lnTo>
                    <a:pt x="382270" y="21590"/>
                  </a:lnTo>
                  <a:lnTo>
                    <a:pt x="382270" y="27812"/>
                  </a:lnTo>
                  <a:lnTo>
                    <a:pt x="386080" y="27812"/>
                  </a:lnTo>
                  <a:lnTo>
                    <a:pt x="386080" y="21590"/>
                  </a:lnTo>
                  <a:close/>
                </a:path>
                <a:path w="386080" h="312419">
                  <a:moveTo>
                    <a:pt x="3810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3810" y="21462"/>
                  </a:lnTo>
                  <a:lnTo>
                    <a:pt x="3810" y="19050"/>
                  </a:lnTo>
                  <a:close/>
                </a:path>
                <a:path w="386080" h="312419">
                  <a:moveTo>
                    <a:pt x="386080" y="19050"/>
                  </a:moveTo>
                  <a:lnTo>
                    <a:pt x="382270" y="19050"/>
                  </a:lnTo>
                  <a:lnTo>
                    <a:pt x="382270" y="21462"/>
                  </a:lnTo>
                  <a:lnTo>
                    <a:pt x="386080" y="21462"/>
                  </a:lnTo>
                  <a:lnTo>
                    <a:pt x="386080" y="19050"/>
                  </a:lnTo>
                  <a:close/>
                </a:path>
                <a:path w="386080" h="312419">
                  <a:moveTo>
                    <a:pt x="3810" y="15240"/>
                  </a:moveTo>
                  <a:lnTo>
                    <a:pt x="0" y="15240"/>
                  </a:lnTo>
                  <a:lnTo>
                    <a:pt x="0" y="18923"/>
                  </a:lnTo>
                  <a:lnTo>
                    <a:pt x="3810" y="18923"/>
                  </a:lnTo>
                  <a:lnTo>
                    <a:pt x="3810" y="15240"/>
                  </a:lnTo>
                  <a:close/>
                </a:path>
                <a:path w="386080" h="312419">
                  <a:moveTo>
                    <a:pt x="386080" y="15240"/>
                  </a:moveTo>
                  <a:lnTo>
                    <a:pt x="382270" y="15240"/>
                  </a:lnTo>
                  <a:lnTo>
                    <a:pt x="382270" y="18923"/>
                  </a:lnTo>
                  <a:lnTo>
                    <a:pt x="386080" y="18923"/>
                  </a:lnTo>
                  <a:lnTo>
                    <a:pt x="386080" y="15240"/>
                  </a:lnTo>
                  <a:close/>
                </a:path>
                <a:path w="386080" h="312419">
                  <a:moveTo>
                    <a:pt x="3810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10" y="15112"/>
                  </a:lnTo>
                  <a:lnTo>
                    <a:pt x="3810" y="12700"/>
                  </a:lnTo>
                  <a:close/>
                </a:path>
                <a:path w="386080" h="312419">
                  <a:moveTo>
                    <a:pt x="386080" y="12700"/>
                  </a:moveTo>
                  <a:lnTo>
                    <a:pt x="382270" y="12700"/>
                  </a:lnTo>
                  <a:lnTo>
                    <a:pt x="382270" y="15112"/>
                  </a:lnTo>
                  <a:lnTo>
                    <a:pt x="386080" y="15112"/>
                  </a:lnTo>
                  <a:lnTo>
                    <a:pt x="386080" y="12700"/>
                  </a:lnTo>
                  <a:close/>
                </a:path>
                <a:path w="386080" h="312419">
                  <a:moveTo>
                    <a:pt x="3810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10" y="12573"/>
                  </a:lnTo>
                  <a:lnTo>
                    <a:pt x="3810" y="8890"/>
                  </a:lnTo>
                  <a:close/>
                </a:path>
                <a:path w="386080" h="312419">
                  <a:moveTo>
                    <a:pt x="386080" y="8890"/>
                  </a:moveTo>
                  <a:lnTo>
                    <a:pt x="382270" y="8890"/>
                  </a:lnTo>
                  <a:lnTo>
                    <a:pt x="382270" y="12573"/>
                  </a:lnTo>
                  <a:lnTo>
                    <a:pt x="386080" y="12573"/>
                  </a:lnTo>
                  <a:lnTo>
                    <a:pt x="386080" y="8890"/>
                  </a:lnTo>
                  <a:close/>
                </a:path>
                <a:path w="386080" h="312419">
                  <a:moveTo>
                    <a:pt x="3810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10" y="8762"/>
                  </a:lnTo>
                  <a:lnTo>
                    <a:pt x="3810" y="6350"/>
                  </a:lnTo>
                  <a:close/>
                </a:path>
                <a:path w="386080" h="312419">
                  <a:moveTo>
                    <a:pt x="386080" y="6350"/>
                  </a:moveTo>
                  <a:lnTo>
                    <a:pt x="382270" y="6350"/>
                  </a:lnTo>
                  <a:lnTo>
                    <a:pt x="382270" y="8762"/>
                  </a:lnTo>
                  <a:lnTo>
                    <a:pt x="386080" y="8762"/>
                  </a:lnTo>
                  <a:lnTo>
                    <a:pt x="386080" y="6350"/>
                  </a:lnTo>
                  <a:close/>
                </a:path>
                <a:path w="386080" h="312419">
                  <a:moveTo>
                    <a:pt x="386080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3683"/>
                  </a:lnTo>
                  <a:lnTo>
                    <a:pt x="386080" y="3683"/>
                  </a:lnTo>
                  <a:lnTo>
                    <a:pt x="386080" y="2540"/>
                  </a:lnTo>
                  <a:close/>
                </a:path>
                <a:path w="386080" h="312419">
                  <a:moveTo>
                    <a:pt x="386080" y="3683"/>
                  </a:moveTo>
                  <a:lnTo>
                    <a:pt x="382270" y="3683"/>
                  </a:lnTo>
                  <a:lnTo>
                    <a:pt x="382270" y="6223"/>
                  </a:lnTo>
                  <a:lnTo>
                    <a:pt x="386080" y="6223"/>
                  </a:lnTo>
                  <a:lnTo>
                    <a:pt x="386080" y="3683"/>
                  </a:lnTo>
                  <a:close/>
                </a:path>
                <a:path w="386080" h="312419">
                  <a:moveTo>
                    <a:pt x="38608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6080" y="2412"/>
                  </a:lnTo>
                  <a:lnTo>
                    <a:pt x="386080" y="0"/>
                  </a:lnTo>
                  <a:close/>
                </a:path>
                <a:path w="386080" h="312419">
                  <a:moveTo>
                    <a:pt x="3810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41783"/>
                  </a:lnTo>
                  <a:close/>
                </a:path>
                <a:path w="386080" h="312419">
                  <a:moveTo>
                    <a:pt x="386080" y="41783"/>
                  </a:moveTo>
                  <a:lnTo>
                    <a:pt x="382270" y="41783"/>
                  </a:lnTo>
                  <a:lnTo>
                    <a:pt x="382270" y="48133"/>
                  </a:lnTo>
                  <a:lnTo>
                    <a:pt x="386080" y="48133"/>
                  </a:lnTo>
                  <a:lnTo>
                    <a:pt x="386080" y="41783"/>
                  </a:lnTo>
                  <a:close/>
                </a:path>
                <a:path w="386080" h="312419">
                  <a:moveTo>
                    <a:pt x="3810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10" y="67183"/>
                  </a:lnTo>
                  <a:lnTo>
                    <a:pt x="3810" y="48133"/>
                  </a:lnTo>
                  <a:close/>
                </a:path>
                <a:path w="386080" h="312419">
                  <a:moveTo>
                    <a:pt x="386080" y="48133"/>
                  </a:moveTo>
                  <a:lnTo>
                    <a:pt x="382270" y="48133"/>
                  </a:lnTo>
                  <a:lnTo>
                    <a:pt x="382270" y="67183"/>
                  </a:lnTo>
                  <a:lnTo>
                    <a:pt x="386080" y="67183"/>
                  </a:lnTo>
                  <a:lnTo>
                    <a:pt x="386080" y="48133"/>
                  </a:lnTo>
                  <a:close/>
                </a:path>
                <a:path w="386080" h="312419">
                  <a:moveTo>
                    <a:pt x="3810" y="67183"/>
                  </a:moveTo>
                  <a:lnTo>
                    <a:pt x="0" y="67183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67183"/>
                  </a:lnTo>
                  <a:close/>
                </a:path>
                <a:path w="386080" h="312419">
                  <a:moveTo>
                    <a:pt x="386080" y="67183"/>
                  </a:moveTo>
                  <a:lnTo>
                    <a:pt x="382270" y="67183"/>
                  </a:lnTo>
                  <a:lnTo>
                    <a:pt x="382270" y="79883"/>
                  </a:lnTo>
                  <a:lnTo>
                    <a:pt x="386080" y="79883"/>
                  </a:lnTo>
                  <a:lnTo>
                    <a:pt x="386080" y="67183"/>
                  </a:lnTo>
                  <a:close/>
                </a:path>
                <a:path w="386080" h="312419">
                  <a:moveTo>
                    <a:pt x="3810" y="79883"/>
                  </a:moveTo>
                  <a:lnTo>
                    <a:pt x="0" y="79883"/>
                  </a:lnTo>
                  <a:lnTo>
                    <a:pt x="0" y="102743"/>
                  </a:lnTo>
                  <a:lnTo>
                    <a:pt x="3810" y="102743"/>
                  </a:lnTo>
                  <a:lnTo>
                    <a:pt x="3810" y="79883"/>
                  </a:lnTo>
                  <a:close/>
                </a:path>
                <a:path w="386080" h="312419">
                  <a:moveTo>
                    <a:pt x="386080" y="79883"/>
                  </a:moveTo>
                  <a:lnTo>
                    <a:pt x="382270" y="79883"/>
                  </a:lnTo>
                  <a:lnTo>
                    <a:pt x="382270" y="102743"/>
                  </a:lnTo>
                  <a:lnTo>
                    <a:pt x="386080" y="102743"/>
                  </a:lnTo>
                  <a:lnTo>
                    <a:pt x="386080" y="79883"/>
                  </a:lnTo>
                  <a:close/>
                </a:path>
                <a:path w="386080" h="312419">
                  <a:moveTo>
                    <a:pt x="3810" y="102743"/>
                  </a:moveTo>
                  <a:lnTo>
                    <a:pt x="0" y="102743"/>
                  </a:lnTo>
                  <a:lnTo>
                    <a:pt x="0" y="206883"/>
                  </a:lnTo>
                  <a:lnTo>
                    <a:pt x="3810" y="206883"/>
                  </a:lnTo>
                  <a:lnTo>
                    <a:pt x="3810" y="102743"/>
                  </a:lnTo>
                  <a:close/>
                </a:path>
                <a:path w="386080" h="312419">
                  <a:moveTo>
                    <a:pt x="386080" y="102743"/>
                  </a:moveTo>
                  <a:lnTo>
                    <a:pt x="382270" y="102743"/>
                  </a:lnTo>
                  <a:lnTo>
                    <a:pt x="382270" y="206883"/>
                  </a:lnTo>
                  <a:lnTo>
                    <a:pt x="386080" y="206883"/>
                  </a:lnTo>
                  <a:lnTo>
                    <a:pt x="386080" y="102743"/>
                  </a:lnTo>
                  <a:close/>
                </a:path>
                <a:path w="386080" h="312419">
                  <a:moveTo>
                    <a:pt x="3810" y="206883"/>
                  </a:moveTo>
                  <a:lnTo>
                    <a:pt x="0" y="206883"/>
                  </a:lnTo>
                  <a:lnTo>
                    <a:pt x="0" y="225933"/>
                  </a:lnTo>
                  <a:lnTo>
                    <a:pt x="3810" y="225933"/>
                  </a:lnTo>
                  <a:lnTo>
                    <a:pt x="3810" y="206883"/>
                  </a:lnTo>
                  <a:close/>
                </a:path>
                <a:path w="386080" h="312419">
                  <a:moveTo>
                    <a:pt x="386080" y="206883"/>
                  </a:moveTo>
                  <a:lnTo>
                    <a:pt x="382270" y="206883"/>
                  </a:lnTo>
                  <a:lnTo>
                    <a:pt x="382270" y="225933"/>
                  </a:lnTo>
                  <a:lnTo>
                    <a:pt x="386080" y="225933"/>
                  </a:lnTo>
                  <a:lnTo>
                    <a:pt x="386080" y="206883"/>
                  </a:lnTo>
                  <a:close/>
                </a:path>
                <a:path w="386080" h="312419">
                  <a:moveTo>
                    <a:pt x="3810" y="225933"/>
                  </a:moveTo>
                  <a:lnTo>
                    <a:pt x="0" y="22593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225933"/>
                  </a:lnTo>
                  <a:close/>
                </a:path>
                <a:path w="386080" h="312419">
                  <a:moveTo>
                    <a:pt x="386080" y="225933"/>
                  </a:moveTo>
                  <a:lnTo>
                    <a:pt x="382270" y="225933"/>
                  </a:lnTo>
                  <a:lnTo>
                    <a:pt x="382270" y="238633"/>
                  </a:lnTo>
                  <a:lnTo>
                    <a:pt x="386080" y="238633"/>
                  </a:lnTo>
                  <a:lnTo>
                    <a:pt x="386080" y="225933"/>
                  </a:lnTo>
                  <a:close/>
                </a:path>
                <a:path w="386080" h="312419">
                  <a:moveTo>
                    <a:pt x="3810" y="238633"/>
                  </a:moveTo>
                  <a:lnTo>
                    <a:pt x="0" y="238633"/>
                  </a:lnTo>
                  <a:lnTo>
                    <a:pt x="0" y="264033"/>
                  </a:lnTo>
                  <a:lnTo>
                    <a:pt x="3810" y="264033"/>
                  </a:lnTo>
                  <a:lnTo>
                    <a:pt x="3810" y="238633"/>
                  </a:lnTo>
                  <a:close/>
                </a:path>
                <a:path w="386080" h="312419">
                  <a:moveTo>
                    <a:pt x="386080" y="238633"/>
                  </a:moveTo>
                  <a:lnTo>
                    <a:pt x="382270" y="238633"/>
                  </a:lnTo>
                  <a:lnTo>
                    <a:pt x="382270" y="264033"/>
                  </a:lnTo>
                  <a:lnTo>
                    <a:pt x="386080" y="264033"/>
                  </a:lnTo>
                  <a:lnTo>
                    <a:pt x="386080" y="238633"/>
                  </a:lnTo>
                  <a:close/>
                </a:path>
                <a:path w="386080" h="312419">
                  <a:moveTo>
                    <a:pt x="3810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3810" y="270383"/>
                  </a:lnTo>
                  <a:lnTo>
                    <a:pt x="3810" y="264033"/>
                  </a:lnTo>
                  <a:close/>
                </a:path>
                <a:path w="386080" h="312419">
                  <a:moveTo>
                    <a:pt x="386080" y="264033"/>
                  </a:moveTo>
                  <a:lnTo>
                    <a:pt x="382270" y="264033"/>
                  </a:lnTo>
                  <a:lnTo>
                    <a:pt x="382270" y="270383"/>
                  </a:lnTo>
                  <a:lnTo>
                    <a:pt x="386080" y="270383"/>
                  </a:lnTo>
                  <a:lnTo>
                    <a:pt x="386080" y="264033"/>
                  </a:lnTo>
                  <a:close/>
                </a:path>
                <a:path w="386080" h="312419">
                  <a:moveTo>
                    <a:pt x="3810" y="270510"/>
                  </a:moveTo>
                  <a:lnTo>
                    <a:pt x="0" y="270510"/>
                  </a:lnTo>
                  <a:lnTo>
                    <a:pt x="0" y="312293"/>
                  </a:lnTo>
                  <a:lnTo>
                    <a:pt x="386080" y="312293"/>
                  </a:lnTo>
                  <a:lnTo>
                    <a:pt x="386080" y="308483"/>
                  </a:lnTo>
                  <a:lnTo>
                    <a:pt x="3810" y="308483"/>
                  </a:lnTo>
                  <a:lnTo>
                    <a:pt x="3810" y="270510"/>
                  </a:lnTo>
                  <a:close/>
                </a:path>
                <a:path w="386080" h="312419">
                  <a:moveTo>
                    <a:pt x="386080" y="270510"/>
                  </a:moveTo>
                  <a:lnTo>
                    <a:pt x="382270" y="270510"/>
                  </a:lnTo>
                  <a:lnTo>
                    <a:pt x="382270" y="308483"/>
                  </a:lnTo>
                  <a:lnTo>
                    <a:pt x="386080" y="308483"/>
                  </a:lnTo>
                  <a:lnTo>
                    <a:pt x="386080" y="270510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97149" y="280543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810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6957"/>
                  </a:lnTo>
                  <a:close/>
                </a:path>
                <a:path w="378460" h="304800">
                  <a:moveTo>
                    <a:pt x="378460" y="36957"/>
                  </a:moveTo>
                  <a:lnTo>
                    <a:pt x="374650" y="36957"/>
                  </a:lnTo>
                  <a:lnTo>
                    <a:pt x="374650" y="38100"/>
                  </a:lnTo>
                  <a:lnTo>
                    <a:pt x="378460" y="38100"/>
                  </a:lnTo>
                  <a:lnTo>
                    <a:pt x="378460" y="36957"/>
                  </a:lnTo>
                  <a:close/>
                </a:path>
                <a:path w="378460" h="304800">
                  <a:moveTo>
                    <a:pt x="3810" y="30607"/>
                  </a:moveTo>
                  <a:lnTo>
                    <a:pt x="0" y="30607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607"/>
                  </a:lnTo>
                  <a:close/>
                </a:path>
                <a:path w="378460" h="304800">
                  <a:moveTo>
                    <a:pt x="378460" y="30607"/>
                  </a:moveTo>
                  <a:lnTo>
                    <a:pt x="374650" y="30607"/>
                  </a:lnTo>
                  <a:lnTo>
                    <a:pt x="374650" y="36829"/>
                  </a:lnTo>
                  <a:lnTo>
                    <a:pt x="378460" y="36829"/>
                  </a:lnTo>
                  <a:lnTo>
                    <a:pt x="378460" y="30607"/>
                  </a:lnTo>
                  <a:close/>
                </a:path>
                <a:path w="378460" h="304800">
                  <a:moveTo>
                    <a:pt x="3810" y="28066"/>
                  </a:moveTo>
                  <a:lnTo>
                    <a:pt x="0" y="28066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8066"/>
                  </a:lnTo>
                  <a:close/>
                </a:path>
                <a:path w="378460" h="304800">
                  <a:moveTo>
                    <a:pt x="378460" y="28066"/>
                  </a:moveTo>
                  <a:lnTo>
                    <a:pt x="374650" y="28066"/>
                  </a:lnTo>
                  <a:lnTo>
                    <a:pt x="374650" y="30479"/>
                  </a:lnTo>
                  <a:lnTo>
                    <a:pt x="378460" y="30479"/>
                  </a:lnTo>
                  <a:lnTo>
                    <a:pt x="378460" y="28066"/>
                  </a:lnTo>
                  <a:close/>
                </a:path>
                <a:path w="378460" h="304800">
                  <a:moveTo>
                    <a:pt x="3810" y="24257"/>
                  </a:moveTo>
                  <a:lnTo>
                    <a:pt x="0" y="24257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4257"/>
                  </a:lnTo>
                  <a:close/>
                </a:path>
                <a:path w="378460" h="304800">
                  <a:moveTo>
                    <a:pt x="378460" y="24257"/>
                  </a:moveTo>
                  <a:lnTo>
                    <a:pt x="374650" y="24257"/>
                  </a:lnTo>
                  <a:lnTo>
                    <a:pt x="374650" y="27939"/>
                  </a:lnTo>
                  <a:lnTo>
                    <a:pt x="378460" y="27939"/>
                  </a:lnTo>
                  <a:lnTo>
                    <a:pt x="378460" y="24257"/>
                  </a:lnTo>
                  <a:close/>
                </a:path>
                <a:path w="378460" h="304800">
                  <a:moveTo>
                    <a:pt x="3810" y="17907"/>
                  </a:moveTo>
                  <a:lnTo>
                    <a:pt x="0" y="17907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907"/>
                  </a:lnTo>
                  <a:close/>
                </a:path>
                <a:path w="378460" h="304800">
                  <a:moveTo>
                    <a:pt x="378460" y="17907"/>
                  </a:moveTo>
                  <a:lnTo>
                    <a:pt x="374650" y="17907"/>
                  </a:lnTo>
                  <a:lnTo>
                    <a:pt x="374650" y="24129"/>
                  </a:lnTo>
                  <a:lnTo>
                    <a:pt x="378460" y="24129"/>
                  </a:lnTo>
                  <a:lnTo>
                    <a:pt x="378460" y="17907"/>
                  </a:lnTo>
                  <a:close/>
                </a:path>
                <a:path w="378460" h="304800">
                  <a:moveTo>
                    <a:pt x="3810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366"/>
                  </a:lnTo>
                  <a:close/>
                </a:path>
                <a:path w="378460" h="304800">
                  <a:moveTo>
                    <a:pt x="378460" y="15366"/>
                  </a:moveTo>
                  <a:lnTo>
                    <a:pt x="374650" y="15366"/>
                  </a:lnTo>
                  <a:lnTo>
                    <a:pt x="374650" y="17779"/>
                  </a:lnTo>
                  <a:lnTo>
                    <a:pt x="378460" y="17779"/>
                  </a:lnTo>
                  <a:lnTo>
                    <a:pt x="378460" y="15366"/>
                  </a:lnTo>
                  <a:close/>
                </a:path>
                <a:path w="378460" h="304800">
                  <a:moveTo>
                    <a:pt x="3810" y="11557"/>
                  </a:moveTo>
                  <a:lnTo>
                    <a:pt x="0" y="11557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1557"/>
                  </a:lnTo>
                  <a:close/>
                </a:path>
                <a:path w="378460" h="304800">
                  <a:moveTo>
                    <a:pt x="378460" y="11557"/>
                  </a:moveTo>
                  <a:lnTo>
                    <a:pt x="374650" y="11557"/>
                  </a:lnTo>
                  <a:lnTo>
                    <a:pt x="374650" y="15239"/>
                  </a:lnTo>
                  <a:lnTo>
                    <a:pt x="378460" y="15239"/>
                  </a:lnTo>
                  <a:lnTo>
                    <a:pt x="378460" y="11557"/>
                  </a:lnTo>
                  <a:close/>
                </a:path>
                <a:path w="378460" h="304800">
                  <a:moveTo>
                    <a:pt x="3810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9016"/>
                  </a:lnTo>
                  <a:close/>
                </a:path>
                <a:path w="378460" h="304800">
                  <a:moveTo>
                    <a:pt x="378460" y="9016"/>
                  </a:moveTo>
                  <a:lnTo>
                    <a:pt x="374650" y="9016"/>
                  </a:lnTo>
                  <a:lnTo>
                    <a:pt x="374650" y="11429"/>
                  </a:lnTo>
                  <a:lnTo>
                    <a:pt x="378460" y="11429"/>
                  </a:lnTo>
                  <a:lnTo>
                    <a:pt x="378460" y="9016"/>
                  </a:lnTo>
                  <a:close/>
                </a:path>
                <a:path w="378460" h="304800">
                  <a:moveTo>
                    <a:pt x="381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5207"/>
                  </a:lnTo>
                  <a:close/>
                </a:path>
                <a:path w="378460" h="304800">
                  <a:moveTo>
                    <a:pt x="378460" y="5207"/>
                  </a:moveTo>
                  <a:lnTo>
                    <a:pt x="374650" y="5207"/>
                  </a:lnTo>
                  <a:lnTo>
                    <a:pt x="374650" y="8889"/>
                  </a:lnTo>
                  <a:lnTo>
                    <a:pt x="378460" y="8889"/>
                  </a:lnTo>
                  <a:lnTo>
                    <a:pt x="378460" y="5207"/>
                  </a:lnTo>
                  <a:close/>
                </a:path>
                <a:path w="378460" h="304800">
                  <a:moveTo>
                    <a:pt x="37846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78460" y="3810"/>
                  </a:lnTo>
                  <a:lnTo>
                    <a:pt x="378460" y="2666"/>
                  </a:lnTo>
                  <a:close/>
                </a:path>
                <a:path w="378460" h="304800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8460" y="5079"/>
                  </a:lnTo>
                  <a:lnTo>
                    <a:pt x="378460" y="3810"/>
                  </a:lnTo>
                  <a:close/>
                </a:path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60" y="2539"/>
                  </a:lnTo>
                  <a:lnTo>
                    <a:pt x="378460" y="0"/>
                  </a:lnTo>
                  <a:close/>
                </a:path>
                <a:path w="378460" h="3048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78460" h="304800">
                  <a:moveTo>
                    <a:pt x="378460" y="38100"/>
                  </a:moveTo>
                  <a:lnTo>
                    <a:pt x="374650" y="38100"/>
                  </a:lnTo>
                  <a:lnTo>
                    <a:pt x="374650" y="44450"/>
                  </a:lnTo>
                  <a:lnTo>
                    <a:pt x="378460" y="44450"/>
                  </a:lnTo>
                  <a:lnTo>
                    <a:pt x="378460" y="38100"/>
                  </a:lnTo>
                  <a:close/>
                </a:path>
                <a:path w="378460" h="304800">
                  <a:moveTo>
                    <a:pt x="381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44450"/>
                  </a:lnTo>
                  <a:close/>
                </a:path>
                <a:path w="378460" h="304800">
                  <a:moveTo>
                    <a:pt x="378460" y="44450"/>
                  </a:moveTo>
                  <a:lnTo>
                    <a:pt x="374650" y="44450"/>
                  </a:lnTo>
                  <a:lnTo>
                    <a:pt x="374650" y="63500"/>
                  </a:lnTo>
                  <a:lnTo>
                    <a:pt x="378460" y="63500"/>
                  </a:lnTo>
                  <a:lnTo>
                    <a:pt x="378460" y="44450"/>
                  </a:lnTo>
                  <a:close/>
                </a:path>
                <a:path w="378460" h="304800">
                  <a:moveTo>
                    <a:pt x="3810" y="63500"/>
                  </a:moveTo>
                  <a:lnTo>
                    <a:pt x="0" y="6350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3500"/>
                  </a:lnTo>
                  <a:close/>
                </a:path>
                <a:path w="378460" h="304800">
                  <a:moveTo>
                    <a:pt x="378460" y="63500"/>
                  </a:moveTo>
                  <a:lnTo>
                    <a:pt x="374650" y="63500"/>
                  </a:lnTo>
                  <a:lnTo>
                    <a:pt x="374650" y="76200"/>
                  </a:lnTo>
                  <a:lnTo>
                    <a:pt x="378460" y="76200"/>
                  </a:lnTo>
                  <a:lnTo>
                    <a:pt x="378460" y="63500"/>
                  </a:lnTo>
                  <a:close/>
                </a:path>
                <a:path w="378460" h="304800">
                  <a:moveTo>
                    <a:pt x="3810" y="76200"/>
                  </a:moveTo>
                  <a:lnTo>
                    <a:pt x="0" y="7620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76200"/>
                  </a:lnTo>
                  <a:close/>
                </a:path>
                <a:path w="378460" h="304800">
                  <a:moveTo>
                    <a:pt x="378460" y="76200"/>
                  </a:moveTo>
                  <a:lnTo>
                    <a:pt x="374650" y="76200"/>
                  </a:lnTo>
                  <a:lnTo>
                    <a:pt x="374650" y="99060"/>
                  </a:lnTo>
                  <a:lnTo>
                    <a:pt x="378460" y="99060"/>
                  </a:lnTo>
                  <a:lnTo>
                    <a:pt x="378460" y="76200"/>
                  </a:lnTo>
                  <a:close/>
                </a:path>
                <a:path w="378460" h="304800">
                  <a:moveTo>
                    <a:pt x="3810" y="99060"/>
                  </a:moveTo>
                  <a:lnTo>
                    <a:pt x="0" y="9906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99060"/>
                  </a:lnTo>
                  <a:close/>
                </a:path>
                <a:path w="378460" h="304800">
                  <a:moveTo>
                    <a:pt x="378460" y="99060"/>
                  </a:moveTo>
                  <a:lnTo>
                    <a:pt x="374650" y="99060"/>
                  </a:lnTo>
                  <a:lnTo>
                    <a:pt x="374650" y="203200"/>
                  </a:lnTo>
                  <a:lnTo>
                    <a:pt x="378460" y="203200"/>
                  </a:lnTo>
                  <a:lnTo>
                    <a:pt x="378460" y="99060"/>
                  </a:lnTo>
                  <a:close/>
                </a:path>
                <a:path w="378460" h="304800">
                  <a:moveTo>
                    <a:pt x="3810" y="203200"/>
                  </a:moveTo>
                  <a:lnTo>
                    <a:pt x="0" y="20320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03200"/>
                  </a:lnTo>
                  <a:close/>
                </a:path>
                <a:path w="378460" h="304800">
                  <a:moveTo>
                    <a:pt x="378460" y="203200"/>
                  </a:moveTo>
                  <a:lnTo>
                    <a:pt x="374650" y="203200"/>
                  </a:lnTo>
                  <a:lnTo>
                    <a:pt x="374650" y="222250"/>
                  </a:lnTo>
                  <a:lnTo>
                    <a:pt x="378460" y="222250"/>
                  </a:lnTo>
                  <a:lnTo>
                    <a:pt x="378460" y="203200"/>
                  </a:lnTo>
                  <a:close/>
                </a:path>
                <a:path w="378460" h="304800">
                  <a:moveTo>
                    <a:pt x="3810" y="222250"/>
                  </a:moveTo>
                  <a:lnTo>
                    <a:pt x="0" y="22225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2250"/>
                  </a:lnTo>
                  <a:close/>
                </a:path>
                <a:path w="378460" h="304800">
                  <a:moveTo>
                    <a:pt x="378460" y="222250"/>
                  </a:moveTo>
                  <a:lnTo>
                    <a:pt x="374650" y="222250"/>
                  </a:lnTo>
                  <a:lnTo>
                    <a:pt x="374650" y="234950"/>
                  </a:lnTo>
                  <a:lnTo>
                    <a:pt x="378460" y="234950"/>
                  </a:lnTo>
                  <a:lnTo>
                    <a:pt x="378460" y="222250"/>
                  </a:lnTo>
                  <a:close/>
                </a:path>
                <a:path w="378460" h="304800">
                  <a:moveTo>
                    <a:pt x="3810" y="234950"/>
                  </a:moveTo>
                  <a:lnTo>
                    <a:pt x="0" y="23495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34950"/>
                  </a:lnTo>
                  <a:close/>
                </a:path>
                <a:path w="378460" h="304800">
                  <a:moveTo>
                    <a:pt x="378460" y="234950"/>
                  </a:moveTo>
                  <a:lnTo>
                    <a:pt x="374650" y="234950"/>
                  </a:lnTo>
                  <a:lnTo>
                    <a:pt x="374650" y="260350"/>
                  </a:lnTo>
                  <a:lnTo>
                    <a:pt x="378460" y="260350"/>
                  </a:lnTo>
                  <a:lnTo>
                    <a:pt x="378460" y="234950"/>
                  </a:lnTo>
                  <a:close/>
                </a:path>
                <a:path w="378460" h="304800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78460" h="304800">
                  <a:moveTo>
                    <a:pt x="378460" y="260350"/>
                  </a:moveTo>
                  <a:lnTo>
                    <a:pt x="374650" y="260350"/>
                  </a:lnTo>
                  <a:lnTo>
                    <a:pt x="374650" y="266700"/>
                  </a:lnTo>
                  <a:lnTo>
                    <a:pt x="378460" y="266700"/>
                  </a:lnTo>
                  <a:lnTo>
                    <a:pt x="378460" y="260350"/>
                  </a:lnTo>
                  <a:close/>
                </a:path>
                <a:path w="378460" h="304800">
                  <a:moveTo>
                    <a:pt x="3810" y="266827"/>
                  </a:moveTo>
                  <a:lnTo>
                    <a:pt x="0" y="266827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0990"/>
                  </a:lnTo>
                  <a:lnTo>
                    <a:pt x="3810" y="300990"/>
                  </a:lnTo>
                  <a:lnTo>
                    <a:pt x="3810" y="266827"/>
                  </a:lnTo>
                  <a:close/>
                </a:path>
                <a:path w="378460" h="304800">
                  <a:moveTo>
                    <a:pt x="378460" y="266827"/>
                  </a:moveTo>
                  <a:lnTo>
                    <a:pt x="374650" y="266827"/>
                  </a:lnTo>
                  <a:lnTo>
                    <a:pt x="374650" y="300990"/>
                  </a:lnTo>
                  <a:lnTo>
                    <a:pt x="378460" y="300990"/>
                  </a:lnTo>
                  <a:lnTo>
                    <a:pt x="378460" y="266827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600959" y="280924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80">
                  <a:moveTo>
                    <a:pt x="3809" y="33147"/>
                  </a:moveTo>
                  <a:lnTo>
                    <a:pt x="0" y="33147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3147"/>
                  </a:lnTo>
                  <a:close/>
                </a:path>
                <a:path w="370839" h="297180">
                  <a:moveTo>
                    <a:pt x="370839" y="33147"/>
                  </a:moveTo>
                  <a:lnTo>
                    <a:pt x="367029" y="33147"/>
                  </a:lnTo>
                  <a:lnTo>
                    <a:pt x="367029" y="34289"/>
                  </a:lnTo>
                  <a:lnTo>
                    <a:pt x="370839" y="34289"/>
                  </a:lnTo>
                  <a:lnTo>
                    <a:pt x="370839" y="33147"/>
                  </a:lnTo>
                  <a:close/>
                </a:path>
                <a:path w="370839" h="297180">
                  <a:moveTo>
                    <a:pt x="3809" y="26797"/>
                  </a:moveTo>
                  <a:lnTo>
                    <a:pt x="0" y="26797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797"/>
                  </a:lnTo>
                  <a:close/>
                </a:path>
                <a:path w="370839" h="297180">
                  <a:moveTo>
                    <a:pt x="370839" y="26797"/>
                  </a:moveTo>
                  <a:lnTo>
                    <a:pt x="367029" y="26797"/>
                  </a:lnTo>
                  <a:lnTo>
                    <a:pt x="367029" y="33019"/>
                  </a:lnTo>
                  <a:lnTo>
                    <a:pt x="370839" y="33019"/>
                  </a:lnTo>
                  <a:lnTo>
                    <a:pt x="370839" y="26797"/>
                  </a:lnTo>
                  <a:close/>
                </a:path>
                <a:path w="370839" h="297180">
                  <a:moveTo>
                    <a:pt x="3809" y="24256"/>
                  </a:moveTo>
                  <a:lnTo>
                    <a:pt x="0" y="24256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4256"/>
                  </a:lnTo>
                  <a:close/>
                </a:path>
                <a:path w="370839" h="297180">
                  <a:moveTo>
                    <a:pt x="370839" y="24256"/>
                  </a:moveTo>
                  <a:lnTo>
                    <a:pt x="367029" y="24256"/>
                  </a:lnTo>
                  <a:lnTo>
                    <a:pt x="367029" y="26669"/>
                  </a:lnTo>
                  <a:lnTo>
                    <a:pt x="370839" y="26669"/>
                  </a:lnTo>
                  <a:lnTo>
                    <a:pt x="370839" y="24256"/>
                  </a:lnTo>
                  <a:close/>
                </a:path>
                <a:path w="370839" h="297180">
                  <a:moveTo>
                    <a:pt x="3809" y="20447"/>
                  </a:moveTo>
                  <a:lnTo>
                    <a:pt x="0" y="20447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0447"/>
                  </a:lnTo>
                  <a:close/>
                </a:path>
                <a:path w="370839" h="297180">
                  <a:moveTo>
                    <a:pt x="370839" y="20447"/>
                  </a:moveTo>
                  <a:lnTo>
                    <a:pt x="367029" y="20447"/>
                  </a:lnTo>
                  <a:lnTo>
                    <a:pt x="367029" y="24129"/>
                  </a:lnTo>
                  <a:lnTo>
                    <a:pt x="370839" y="24129"/>
                  </a:lnTo>
                  <a:lnTo>
                    <a:pt x="370839" y="20447"/>
                  </a:lnTo>
                  <a:close/>
                </a:path>
                <a:path w="370839" h="297180">
                  <a:moveTo>
                    <a:pt x="3809" y="14097"/>
                  </a:moveTo>
                  <a:lnTo>
                    <a:pt x="0" y="14097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4097"/>
                  </a:lnTo>
                  <a:close/>
                </a:path>
                <a:path w="370839" h="297180">
                  <a:moveTo>
                    <a:pt x="370839" y="14097"/>
                  </a:moveTo>
                  <a:lnTo>
                    <a:pt x="367029" y="14097"/>
                  </a:lnTo>
                  <a:lnTo>
                    <a:pt x="367029" y="20319"/>
                  </a:lnTo>
                  <a:lnTo>
                    <a:pt x="370839" y="20319"/>
                  </a:lnTo>
                  <a:lnTo>
                    <a:pt x="370839" y="14097"/>
                  </a:lnTo>
                  <a:close/>
                </a:path>
                <a:path w="370839" h="297180">
                  <a:moveTo>
                    <a:pt x="3809" y="11556"/>
                  </a:moveTo>
                  <a:lnTo>
                    <a:pt x="0" y="11556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1556"/>
                  </a:lnTo>
                  <a:close/>
                </a:path>
                <a:path w="370839" h="297180">
                  <a:moveTo>
                    <a:pt x="370839" y="11556"/>
                  </a:moveTo>
                  <a:lnTo>
                    <a:pt x="367029" y="11556"/>
                  </a:lnTo>
                  <a:lnTo>
                    <a:pt x="367029" y="13969"/>
                  </a:lnTo>
                  <a:lnTo>
                    <a:pt x="370839" y="13969"/>
                  </a:lnTo>
                  <a:lnTo>
                    <a:pt x="370839" y="11556"/>
                  </a:lnTo>
                  <a:close/>
                </a:path>
                <a:path w="370839" h="297180">
                  <a:moveTo>
                    <a:pt x="3809" y="7747"/>
                  </a:moveTo>
                  <a:lnTo>
                    <a:pt x="0" y="7747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7747"/>
                  </a:lnTo>
                  <a:close/>
                </a:path>
                <a:path w="370839" h="297180">
                  <a:moveTo>
                    <a:pt x="370839" y="7747"/>
                  </a:moveTo>
                  <a:lnTo>
                    <a:pt x="367029" y="7747"/>
                  </a:lnTo>
                  <a:lnTo>
                    <a:pt x="367029" y="11429"/>
                  </a:lnTo>
                  <a:lnTo>
                    <a:pt x="370839" y="11429"/>
                  </a:lnTo>
                  <a:lnTo>
                    <a:pt x="370839" y="7747"/>
                  </a:lnTo>
                  <a:close/>
                </a:path>
                <a:path w="370839" h="297180">
                  <a:moveTo>
                    <a:pt x="3809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206"/>
                  </a:lnTo>
                  <a:close/>
                </a:path>
                <a:path w="370839" h="297180">
                  <a:moveTo>
                    <a:pt x="370839" y="5206"/>
                  </a:moveTo>
                  <a:lnTo>
                    <a:pt x="367029" y="5206"/>
                  </a:lnTo>
                  <a:lnTo>
                    <a:pt x="367029" y="7619"/>
                  </a:lnTo>
                  <a:lnTo>
                    <a:pt x="370839" y="7619"/>
                  </a:lnTo>
                  <a:lnTo>
                    <a:pt x="370839" y="5206"/>
                  </a:lnTo>
                  <a:close/>
                </a:path>
                <a:path w="370839" h="297180">
                  <a:moveTo>
                    <a:pt x="370839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70839" y="3810"/>
                  </a:lnTo>
                  <a:lnTo>
                    <a:pt x="370839" y="1397"/>
                  </a:lnTo>
                  <a:close/>
                </a:path>
                <a:path w="370839" h="297180">
                  <a:moveTo>
                    <a:pt x="370839" y="3810"/>
                  </a:moveTo>
                  <a:lnTo>
                    <a:pt x="367029" y="3810"/>
                  </a:lnTo>
                  <a:lnTo>
                    <a:pt x="367029" y="5079"/>
                  </a:lnTo>
                  <a:lnTo>
                    <a:pt x="370839" y="5079"/>
                  </a:lnTo>
                  <a:lnTo>
                    <a:pt x="370839" y="3810"/>
                  </a:lnTo>
                  <a:close/>
                </a:path>
                <a:path w="370839" h="297180">
                  <a:moveTo>
                    <a:pt x="3708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39" y="1269"/>
                  </a:lnTo>
                  <a:lnTo>
                    <a:pt x="370839" y="0"/>
                  </a:lnTo>
                  <a:close/>
                </a:path>
                <a:path w="370839" h="29718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70839" h="297180">
                  <a:moveTo>
                    <a:pt x="370839" y="34290"/>
                  </a:moveTo>
                  <a:lnTo>
                    <a:pt x="367029" y="34290"/>
                  </a:lnTo>
                  <a:lnTo>
                    <a:pt x="367029" y="40639"/>
                  </a:lnTo>
                  <a:lnTo>
                    <a:pt x="370839" y="40639"/>
                  </a:lnTo>
                  <a:lnTo>
                    <a:pt x="370839" y="34290"/>
                  </a:lnTo>
                  <a:close/>
                </a:path>
                <a:path w="370839" h="297180">
                  <a:moveTo>
                    <a:pt x="3809" y="40640"/>
                  </a:moveTo>
                  <a:lnTo>
                    <a:pt x="0" y="406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40640"/>
                  </a:lnTo>
                  <a:close/>
                </a:path>
                <a:path w="370839" h="297180">
                  <a:moveTo>
                    <a:pt x="370839" y="40640"/>
                  </a:moveTo>
                  <a:lnTo>
                    <a:pt x="367029" y="40640"/>
                  </a:lnTo>
                  <a:lnTo>
                    <a:pt x="367029" y="59689"/>
                  </a:lnTo>
                  <a:lnTo>
                    <a:pt x="370839" y="59689"/>
                  </a:lnTo>
                  <a:lnTo>
                    <a:pt x="370839" y="40640"/>
                  </a:lnTo>
                  <a:close/>
                </a:path>
                <a:path w="370839" h="297180">
                  <a:moveTo>
                    <a:pt x="3809" y="59690"/>
                  </a:moveTo>
                  <a:lnTo>
                    <a:pt x="0" y="5969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59690"/>
                  </a:lnTo>
                  <a:close/>
                </a:path>
                <a:path w="370839" h="297180">
                  <a:moveTo>
                    <a:pt x="370839" y="59690"/>
                  </a:moveTo>
                  <a:lnTo>
                    <a:pt x="367029" y="59690"/>
                  </a:lnTo>
                  <a:lnTo>
                    <a:pt x="367029" y="72389"/>
                  </a:lnTo>
                  <a:lnTo>
                    <a:pt x="370839" y="72389"/>
                  </a:lnTo>
                  <a:lnTo>
                    <a:pt x="370839" y="59690"/>
                  </a:lnTo>
                  <a:close/>
                </a:path>
                <a:path w="370839" h="297180">
                  <a:moveTo>
                    <a:pt x="3809" y="72390"/>
                  </a:moveTo>
                  <a:lnTo>
                    <a:pt x="0" y="7239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72390"/>
                  </a:lnTo>
                  <a:close/>
                </a:path>
                <a:path w="370839" h="297180">
                  <a:moveTo>
                    <a:pt x="370839" y="72390"/>
                  </a:moveTo>
                  <a:lnTo>
                    <a:pt x="367029" y="72390"/>
                  </a:lnTo>
                  <a:lnTo>
                    <a:pt x="367029" y="95250"/>
                  </a:lnTo>
                  <a:lnTo>
                    <a:pt x="370839" y="95250"/>
                  </a:lnTo>
                  <a:lnTo>
                    <a:pt x="370839" y="72390"/>
                  </a:lnTo>
                  <a:close/>
                </a:path>
                <a:path w="370839" h="297180">
                  <a:moveTo>
                    <a:pt x="3809" y="95250"/>
                  </a:moveTo>
                  <a:lnTo>
                    <a:pt x="0" y="9525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95250"/>
                  </a:lnTo>
                  <a:close/>
                </a:path>
                <a:path w="370839" h="297180">
                  <a:moveTo>
                    <a:pt x="370839" y="95250"/>
                  </a:moveTo>
                  <a:lnTo>
                    <a:pt x="367029" y="95250"/>
                  </a:lnTo>
                  <a:lnTo>
                    <a:pt x="367029" y="199389"/>
                  </a:lnTo>
                  <a:lnTo>
                    <a:pt x="370839" y="199389"/>
                  </a:lnTo>
                  <a:lnTo>
                    <a:pt x="370839" y="95250"/>
                  </a:lnTo>
                  <a:close/>
                </a:path>
                <a:path w="370839" h="297180">
                  <a:moveTo>
                    <a:pt x="3809" y="199390"/>
                  </a:moveTo>
                  <a:lnTo>
                    <a:pt x="0" y="1993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99390"/>
                  </a:lnTo>
                  <a:close/>
                </a:path>
                <a:path w="370839" h="297180">
                  <a:moveTo>
                    <a:pt x="370839" y="199390"/>
                  </a:moveTo>
                  <a:lnTo>
                    <a:pt x="367029" y="199390"/>
                  </a:lnTo>
                  <a:lnTo>
                    <a:pt x="367029" y="218439"/>
                  </a:lnTo>
                  <a:lnTo>
                    <a:pt x="370839" y="218439"/>
                  </a:lnTo>
                  <a:lnTo>
                    <a:pt x="370839" y="199390"/>
                  </a:lnTo>
                  <a:close/>
                </a:path>
                <a:path w="370839" h="297180">
                  <a:moveTo>
                    <a:pt x="3809" y="218440"/>
                  </a:moveTo>
                  <a:lnTo>
                    <a:pt x="0" y="21844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18440"/>
                  </a:lnTo>
                  <a:close/>
                </a:path>
                <a:path w="370839" h="297180">
                  <a:moveTo>
                    <a:pt x="370839" y="218440"/>
                  </a:moveTo>
                  <a:lnTo>
                    <a:pt x="367029" y="218440"/>
                  </a:lnTo>
                  <a:lnTo>
                    <a:pt x="367029" y="231139"/>
                  </a:lnTo>
                  <a:lnTo>
                    <a:pt x="370839" y="231139"/>
                  </a:lnTo>
                  <a:lnTo>
                    <a:pt x="370839" y="218440"/>
                  </a:lnTo>
                  <a:close/>
                </a:path>
                <a:path w="370839" h="297180">
                  <a:moveTo>
                    <a:pt x="3809" y="231140"/>
                  </a:moveTo>
                  <a:lnTo>
                    <a:pt x="0" y="23114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31140"/>
                  </a:lnTo>
                  <a:close/>
                </a:path>
                <a:path w="370839" h="297180">
                  <a:moveTo>
                    <a:pt x="370839" y="231140"/>
                  </a:moveTo>
                  <a:lnTo>
                    <a:pt x="367029" y="231140"/>
                  </a:lnTo>
                  <a:lnTo>
                    <a:pt x="367029" y="256539"/>
                  </a:lnTo>
                  <a:lnTo>
                    <a:pt x="370839" y="256539"/>
                  </a:lnTo>
                  <a:lnTo>
                    <a:pt x="370839" y="231140"/>
                  </a:lnTo>
                  <a:close/>
                </a:path>
                <a:path w="370839" h="29718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70839" h="297180">
                  <a:moveTo>
                    <a:pt x="370839" y="256540"/>
                  </a:moveTo>
                  <a:lnTo>
                    <a:pt x="367029" y="256540"/>
                  </a:lnTo>
                  <a:lnTo>
                    <a:pt x="367029" y="262889"/>
                  </a:lnTo>
                  <a:lnTo>
                    <a:pt x="370839" y="262889"/>
                  </a:lnTo>
                  <a:lnTo>
                    <a:pt x="370839" y="256540"/>
                  </a:lnTo>
                  <a:close/>
                </a:path>
                <a:path w="370839" h="297180">
                  <a:moveTo>
                    <a:pt x="3809" y="263017"/>
                  </a:moveTo>
                  <a:lnTo>
                    <a:pt x="0" y="263017"/>
                  </a:lnTo>
                  <a:lnTo>
                    <a:pt x="0" y="297180"/>
                  </a:lnTo>
                  <a:lnTo>
                    <a:pt x="370839" y="297180"/>
                  </a:lnTo>
                  <a:lnTo>
                    <a:pt x="370839" y="293370"/>
                  </a:lnTo>
                  <a:lnTo>
                    <a:pt x="3809" y="293370"/>
                  </a:lnTo>
                  <a:lnTo>
                    <a:pt x="3809" y="263017"/>
                  </a:lnTo>
                  <a:close/>
                </a:path>
                <a:path w="370839" h="297180">
                  <a:moveTo>
                    <a:pt x="370839" y="263017"/>
                  </a:moveTo>
                  <a:lnTo>
                    <a:pt x="367029" y="263017"/>
                  </a:lnTo>
                  <a:lnTo>
                    <a:pt x="367029" y="293370"/>
                  </a:lnTo>
                  <a:lnTo>
                    <a:pt x="370839" y="293370"/>
                  </a:lnTo>
                  <a:lnTo>
                    <a:pt x="370839" y="263017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604770" y="2813050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19" h="289560">
                  <a:moveTo>
                    <a:pt x="3810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337"/>
                  </a:lnTo>
                  <a:close/>
                </a:path>
                <a:path w="363219" h="289560">
                  <a:moveTo>
                    <a:pt x="363219" y="29337"/>
                  </a:moveTo>
                  <a:lnTo>
                    <a:pt x="359410" y="29337"/>
                  </a:lnTo>
                  <a:lnTo>
                    <a:pt x="359410" y="30479"/>
                  </a:lnTo>
                  <a:lnTo>
                    <a:pt x="363219" y="30479"/>
                  </a:lnTo>
                  <a:lnTo>
                    <a:pt x="363219" y="29337"/>
                  </a:lnTo>
                  <a:close/>
                </a:path>
                <a:path w="363219" h="289560">
                  <a:moveTo>
                    <a:pt x="3810" y="22987"/>
                  </a:moveTo>
                  <a:lnTo>
                    <a:pt x="0" y="22987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987"/>
                  </a:lnTo>
                  <a:close/>
                </a:path>
                <a:path w="363219" h="289560">
                  <a:moveTo>
                    <a:pt x="363219" y="22987"/>
                  </a:moveTo>
                  <a:lnTo>
                    <a:pt x="359410" y="22987"/>
                  </a:lnTo>
                  <a:lnTo>
                    <a:pt x="359410" y="29209"/>
                  </a:lnTo>
                  <a:lnTo>
                    <a:pt x="363219" y="29209"/>
                  </a:lnTo>
                  <a:lnTo>
                    <a:pt x="363219" y="22987"/>
                  </a:lnTo>
                  <a:close/>
                </a:path>
                <a:path w="363219" h="289560">
                  <a:moveTo>
                    <a:pt x="3810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446"/>
                  </a:lnTo>
                  <a:close/>
                </a:path>
                <a:path w="363219" h="289560">
                  <a:moveTo>
                    <a:pt x="363219" y="20446"/>
                  </a:moveTo>
                  <a:lnTo>
                    <a:pt x="359410" y="20446"/>
                  </a:lnTo>
                  <a:lnTo>
                    <a:pt x="359410" y="22859"/>
                  </a:lnTo>
                  <a:lnTo>
                    <a:pt x="363219" y="22859"/>
                  </a:lnTo>
                  <a:lnTo>
                    <a:pt x="363219" y="20446"/>
                  </a:lnTo>
                  <a:close/>
                </a:path>
                <a:path w="363219" h="289560">
                  <a:moveTo>
                    <a:pt x="3810" y="16637"/>
                  </a:moveTo>
                  <a:lnTo>
                    <a:pt x="0" y="16637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637"/>
                  </a:lnTo>
                  <a:close/>
                </a:path>
                <a:path w="363219" h="289560">
                  <a:moveTo>
                    <a:pt x="363219" y="16637"/>
                  </a:moveTo>
                  <a:lnTo>
                    <a:pt x="359410" y="16637"/>
                  </a:lnTo>
                  <a:lnTo>
                    <a:pt x="359410" y="20319"/>
                  </a:lnTo>
                  <a:lnTo>
                    <a:pt x="363219" y="20319"/>
                  </a:lnTo>
                  <a:lnTo>
                    <a:pt x="363219" y="16637"/>
                  </a:lnTo>
                  <a:close/>
                </a:path>
                <a:path w="363219" h="289560">
                  <a:moveTo>
                    <a:pt x="3810" y="10287"/>
                  </a:moveTo>
                  <a:lnTo>
                    <a:pt x="0" y="10287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0287"/>
                  </a:lnTo>
                  <a:close/>
                </a:path>
                <a:path w="363219" h="289560">
                  <a:moveTo>
                    <a:pt x="363219" y="10287"/>
                  </a:moveTo>
                  <a:lnTo>
                    <a:pt x="359410" y="10287"/>
                  </a:lnTo>
                  <a:lnTo>
                    <a:pt x="359410" y="16509"/>
                  </a:lnTo>
                  <a:lnTo>
                    <a:pt x="363219" y="16509"/>
                  </a:lnTo>
                  <a:lnTo>
                    <a:pt x="363219" y="10287"/>
                  </a:lnTo>
                  <a:close/>
                </a:path>
                <a:path w="363219" h="289560">
                  <a:moveTo>
                    <a:pt x="3810" y="7746"/>
                  </a:moveTo>
                  <a:lnTo>
                    <a:pt x="0" y="7746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7746"/>
                  </a:lnTo>
                  <a:close/>
                </a:path>
                <a:path w="363219" h="289560">
                  <a:moveTo>
                    <a:pt x="363219" y="7746"/>
                  </a:moveTo>
                  <a:lnTo>
                    <a:pt x="359410" y="7746"/>
                  </a:lnTo>
                  <a:lnTo>
                    <a:pt x="359410" y="10159"/>
                  </a:lnTo>
                  <a:lnTo>
                    <a:pt x="363219" y="10159"/>
                  </a:lnTo>
                  <a:lnTo>
                    <a:pt x="363219" y="7746"/>
                  </a:lnTo>
                  <a:close/>
                </a:path>
                <a:path w="363219" h="289560">
                  <a:moveTo>
                    <a:pt x="3810" y="3937"/>
                  </a:moveTo>
                  <a:lnTo>
                    <a:pt x="0" y="3937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937"/>
                  </a:lnTo>
                  <a:close/>
                </a:path>
                <a:path w="363219" h="289560">
                  <a:moveTo>
                    <a:pt x="363219" y="3937"/>
                  </a:moveTo>
                  <a:lnTo>
                    <a:pt x="359410" y="3937"/>
                  </a:lnTo>
                  <a:lnTo>
                    <a:pt x="359410" y="7619"/>
                  </a:lnTo>
                  <a:lnTo>
                    <a:pt x="363219" y="7619"/>
                  </a:lnTo>
                  <a:lnTo>
                    <a:pt x="363219" y="3937"/>
                  </a:lnTo>
                  <a:close/>
                </a:path>
                <a:path w="363219" h="289560">
                  <a:moveTo>
                    <a:pt x="363219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63219" y="3809"/>
                  </a:lnTo>
                  <a:lnTo>
                    <a:pt x="363219" y="1396"/>
                  </a:lnTo>
                  <a:close/>
                </a:path>
                <a:path w="363219" h="289560">
                  <a:moveTo>
                    <a:pt x="3632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19" y="1269"/>
                  </a:lnTo>
                  <a:lnTo>
                    <a:pt x="363219" y="0"/>
                  </a:lnTo>
                  <a:close/>
                </a:path>
                <a:path w="363219" h="28956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63219" h="289560">
                  <a:moveTo>
                    <a:pt x="363219" y="30480"/>
                  </a:moveTo>
                  <a:lnTo>
                    <a:pt x="359410" y="30480"/>
                  </a:lnTo>
                  <a:lnTo>
                    <a:pt x="359410" y="36829"/>
                  </a:lnTo>
                  <a:lnTo>
                    <a:pt x="363219" y="36829"/>
                  </a:lnTo>
                  <a:lnTo>
                    <a:pt x="363219" y="30480"/>
                  </a:lnTo>
                  <a:close/>
                </a:path>
                <a:path w="363219" h="289560">
                  <a:moveTo>
                    <a:pt x="3810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36830"/>
                  </a:lnTo>
                  <a:close/>
                </a:path>
                <a:path w="363219" h="289560">
                  <a:moveTo>
                    <a:pt x="363219" y="36830"/>
                  </a:moveTo>
                  <a:lnTo>
                    <a:pt x="359410" y="36830"/>
                  </a:lnTo>
                  <a:lnTo>
                    <a:pt x="359410" y="55879"/>
                  </a:lnTo>
                  <a:lnTo>
                    <a:pt x="363219" y="55879"/>
                  </a:lnTo>
                  <a:lnTo>
                    <a:pt x="363219" y="36830"/>
                  </a:lnTo>
                  <a:close/>
                </a:path>
                <a:path w="363219" h="289560">
                  <a:moveTo>
                    <a:pt x="3810" y="55880"/>
                  </a:moveTo>
                  <a:lnTo>
                    <a:pt x="0" y="5588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55880"/>
                  </a:lnTo>
                  <a:close/>
                </a:path>
                <a:path w="363219" h="289560">
                  <a:moveTo>
                    <a:pt x="363219" y="55880"/>
                  </a:moveTo>
                  <a:lnTo>
                    <a:pt x="359410" y="55880"/>
                  </a:lnTo>
                  <a:lnTo>
                    <a:pt x="359410" y="68579"/>
                  </a:lnTo>
                  <a:lnTo>
                    <a:pt x="363219" y="68579"/>
                  </a:lnTo>
                  <a:lnTo>
                    <a:pt x="363219" y="55880"/>
                  </a:lnTo>
                  <a:close/>
                </a:path>
                <a:path w="363219" h="289560">
                  <a:moveTo>
                    <a:pt x="3810" y="68580"/>
                  </a:moveTo>
                  <a:lnTo>
                    <a:pt x="0" y="6858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68580"/>
                  </a:lnTo>
                  <a:close/>
                </a:path>
                <a:path w="363219" h="289560">
                  <a:moveTo>
                    <a:pt x="363219" y="68580"/>
                  </a:moveTo>
                  <a:lnTo>
                    <a:pt x="359410" y="68580"/>
                  </a:lnTo>
                  <a:lnTo>
                    <a:pt x="359410" y="91439"/>
                  </a:lnTo>
                  <a:lnTo>
                    <a:pt x="363219" y="91439"/>
                  </a:lnTo>
                  <a:lnTo>
                    <a:pt x="363219" y="68580"/>
                  </a:lnTo>
                  <a:close/>
                </a:path>
                <a:path w="363219" h="289560">
                  <a:moveTo>
                    <a:pt x="3810" y="91440"/>
                  </a:moveTo>
                  <a:lnTo>
                    <a:pt x="0" y="9144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91440"/>
                  </a:lnTo>
                  <a:close/>
                </a:path>
                <a:path w="363219" h="289560">
                  <a:moveTo>
                    <a:pt x="363219" y="91440"/>
                  </a:moveTo>
                  <a:lnTo>
                    <a:pt x="359410" y="91440"/>
                  </a:lnTo>
                  <a:lnTo>
                    <a:pt x="359410" y="195579"/>
                  </a:lnTo>
                  <a:lnTo>
                    <a:pt x="363219" y="195579"/>
                  </a:lnTo>
                  <a:lnTo>
                    <a:pt x="363219" y="91440"/>
                  </a:lnTo>
                  <a:close/>
                </a:path>
                <a:path w="363219" h="289560">
                  <a:moveTo>
                    <a:pt x="3810" y="195580"/>
                  </a:moveTo>
                  <a:lnTo>
                    <a:pt x="0" y="1955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95580"/>
                  </a:lnTo>
                  <a:close/>
                </a:path>
                <a:path w="363219" h="289560">
                  <a:moveTo>
                    <a:pt x="363219" y="195580"/>
                  </a:moveTo>
                  <a:lnTo>
                    <a:pt x="359410" y="195580"/>
                  </a:lnTo>
                  <a:lnTo>
                    <a:pt x="359410" y="214629"/>
                  </a:lnTo>
                  <a:lnTo>
                    <a:pt x="363219" y="214629"/>
                  </a:lnTo>
                  <a:lnTo>
                    <a:pt x="363219" y="195580"/>
                  </a:lnTo>
                  <a:close/>
                </a:path>
                <a:path w="363219" h="289560">
                  <a:moveTo>
                    <a:pt x="3810" y="214630"/>
                  </a:moveTo>
                  <a:lnTo>
                    <a:pt x="0" y="21463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14630"/>
                  </a:lnTo>
                  <a:close/>
                </a:path>
                <a:path w="363219" h="289560">
                  <a:moveTo>
                    <a:pt x="363219" y="214630"/>
                  </a:moveTo>
                  <a:lnTo>
                    <a:pt x="359410" y="214630"/>
                  </a:lnTo>
                  <a:lnTo>
                    <a:pt x="359410" y="227329"/>
                  </a:lnTo>
                  <a:lnTo>
                    <a:pt x="363219" y="227329"/>
                  </a:lnTo>
                  <a:lnTo>
                    <a:pt x="363219" y="214630"/>
                  </a:lnTo>
                  <a:close/>
                </a:path>
                <a:path w="363219" h="289560">
                  <a:moveTo>
                    <a:pt x="3810" y="227330"/>
                  </a:moveTo>
                  <a:lnTo>
                    <a:pt x="0" y="22733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27330"/>
                  </a:lnTo>
                  <a:close/>
                </a:path>
                <a:path w="363219" h="289560">
                  <a:moveTo>
                    <a:pt x="363219" y="227330"/>
                  </a:moveTo>
                  <a:lnTo>
                    <a:pt x="359410" y="227330"/>
                  </a:lnTo>
                  <a:lnTo>
                    <a:pt x="359410" y="252729"/>
                  </a:lnTo>
                  <a:lnTo>
                    <a:pt x="363219" y="252729"/>
                  </a:lnTo>
                  <a:lnTo>
                    <a:pt x="363219" y="227330"/>
                  </a:lnTo>
                  <a:close/>
                </a:path>
                <a:path w="363219" h="28956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63219" h="289560">
                  <a:moveTo>
                    <a:pt x="363219" y="252730"/>
                  </a:moveTo>
                  <a:lnTo>
                    <a:pt x="359410" y="252730"/>
                  </a:lnTo>
                  <a:lnTo>
                    <a:pt x="359410" y="259079"/>
                  </a:lnTo>
                  <a:lnTo>
                    <a:pt x="363219" y="259079"/>
                  </a:lnTo>
                  <a:lnTo>
                    <a:pt x="363219" y="252730"/>
                  </a:lnTo>
                  <a:close/>
                </a:path>
                <a:path w="363219" h="289560">
                  <a:moveTo>
                    <a:pt x="3810" y="259207"/>
                  </a:moveTo>
                  <a:lnTo>
                    <a:pt x="0" y="259207"/>
                  </a:lnTo>
                  <a:lnTo>
                    <a:pt x="0" y="289560"/>
                  </a:lnTo>
                  <a:lnTo>
                    <a:pt x="363219" y="289560"/>
                  </a:lnTo>
                  <a:lnTo>
                    <a:pt x="363219" y="285750"/>
                  </a:lnTo>
                  <a:lnTo>
                    <a:pt x="3810" y="285750"/>
                  </a:lnTo>
                  <a:lnTo>
                    <a:pt x="3810" y="259207"/>
                  </a:lnTo>
                  <a:close/>
                </a:path>
                <a:path w="363219" h="289560">
                  <a:moveTo>
                    <a:pt x="363219" y="259207"/>
                  </a:moveTo>
                  <a:lnTo>
                    <a:pt x="359410" y="259207"/>
                  </a:lnTo>
                  <a:lnTo>
                    <a:pt x="359410" y="285750"/>
                  </a:lnTo>
                  <a:lnTo>
                    <a:pt x="363219" y="285750"/>
                  </a:lnTo>
                  <a:lnTo>
                    <a:pt x="363219" y="259207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608580" y="2816987"/>
              <a:ext cx="355600" cy="281940"/>
            </a:xfrm>
            <a:custGeom>
              <a:avLst/>
              <a:gdLst/>
              <a:ahLst/>
              <a:cxnLst/>
              <a:rect l="l" t="t" r="r" b="b"/>
              <a:pathLst>
                <a:path w="355600" h="281939">
                  <a:moveTo>
                    <a:pt x="3809" y="25400"/>
                  </a:moveTo>
                  <a:lnTo>
                    <a:pt x="0" y="25400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25400"/>
                  </a:lnTo>
                  <a:close/>
                </a:path>
                <a:path w="355600" h="281939">
                  <a:moveTo>
                    <a:pt x="355600" y="25400"/>
                  </a:moveTo>
                  <a:lnTo>
                    <a:pt x="351789" y="25400"/>
                  </a:lnTo>
                  <a:lnTo>
                    <a:pt x="351789" y="26542"/>
                  </a:lnTo>
                  <a:lnTo>
                    <a:pt x="355600" y="26542"/>
                  </a:lnTo>
                  <a:lnTo>
                    <a:pt x="355600" y="25400"/>
                  </a:lnTo>
                  <a:close/>
                </a:path>
                <a:path w="355600" h="281939">
                  <a:moveTo>
                    <a:pt x="3809" y="19050"/>
                  </a:moveTo>
                  <a:lnTo>
                    <a:pt x="0" y="19050"/>
                  </a:lnTo>
                  <a:lnTo>
                    <a:pt x="0" y="25272"/>
                  </a:lnTo>
                  <a:lnTo>
                    <a:pt x="3809" y="25272"/>
                  </a:lnTo>
                  <a:lnTo>
                    <a:pt x="3809" y="19050"/>
                  </a:lnTo>
                  <a:close/>
                </a:path>
                <a:path w="355600" h="281939">
                  <a:moveTo>
                    <a:pt x="355600" y="19050"/>
                  </a:moveTo>
                  <a:lnTo>
                    <a:pt x="351789" y="19050"/>
                  </a:lnTo>
                  <a:lnTo>
                    <a:pt x="351789" y="25272"/>
                  </a:lnTo>
                  <a:lnTo>
                    <a:pt x="355600" y="25272"/>
                  </a:lnTo>
                  <a:lnTo>
                    <a:pt x="355600" y="19050"/>
                  </a:lnTo>
                  <a:close/>
                </a:path>
                <a:path w="355600" h="281939">
                  <a:moveTo>
                    <a:pt x="3809" y="16509"/>
                  </a:moveTo>
                  <a:lnTo>
                    <a:pt x="0" y="16509"/>
                  </a:lnTo>
                  <a:lnTo>
                    <a:pt x="0" y="18922"/>
                  </a:lnTo>
                  <a:lnTo>
                    <a:pt x="3809" y="18922"/>
                  </a:lnTo>
                  <a:lnTo>
                    <a:pt x="3809" y="16509"/>
                  </a:lnTo>
                  <a:close/>
                </a:path>
                <a:path w="355600" h="281939">
                  <a:moveTo>
                    <a:pt x="355600" y="16509"/>
                  </a:moveTo>
                  <a:lnTo>
                    <a:pt x="351789" y="16509"/>
                  </a:lnTo>
                  <a:lnTo>
                    <a:pt x="351789" y="18922"/>
                  </a:lnTo>
                  <a:lnTo>
                    <a:pt x="355600" y="18922"/>
                  </a:lnTo>
                  <a:lnTo>
                    <a:pt x="355600" y="16509"/>
                  </a:lnTo>
                  <a:close/>
                </a:path>
                <a:path w="355600" h="281939">
                  <a:moveTo>
                    <a:pt x="3809" y="12700"/>
                  </a:moveTo>
                  <a:lnTo>
                    <a:pt x="0" y="12700"/>
                  </a:lnTo>
                  <a:lnTo>
                    <a:pt x="0" y="16382"/>
                  </a:lnTo>
                  <a:lnTo>
                    <a:pt x="3809" y="16382"/>
                  </a:lnTo>
                  <a:lnTo>
                    <a:pt x="3809" y="12700"/>
                  </a:lnTo>
                  <a:close/>
                </a:path>
                <a:path w="355600" h="281939">
                  <a:moveTo>
                    <a:pt x="355600" y="12700"/>
                  </a:moveTo>
                  <a:lnTo>
                    <a:pt x="351789" y="12700"/>
                  </a:lnTo>
                  <a:lnTo>
                    <a:pt x="351789" y="16382"/>
                  </a:lnTo>
                  <a:lnTo>
                    <a:pt x="355600" y="16382"/>
                  </a:lnTo>
                  <a:lnTo>
                    <a:pt x="355600" y="12700"/>
                  </a:lnTo>
                  <a:close/>
                </a:path>
                <a:path w="355600" h="281939">
                  <a:moveTo>
                    <a:pt x="3809" y="6350"/>
                  </a:moveTo>
                  <a:lnTo>
                    <a:pt x="0" y="6350"/>
                  </a:lnTo>
                  <a:lnTo>
                    <a:pt x="0" y="12572"/>
                  </a:lnTo>
                  <a:lnTo>
                    <a:pt x="3809" y="12572"/>
                  </a:lnTo>
                  <a:lnTo>
                    <a:pt x="3809" y="6350"/>
                  </a:lnTo>
                  <a:close/>
                </a:path>
                <a:path w="355600" h="281939">
                  <a:moveTo>
                    <a:pt x="355600" y="6350"/>
                  </a:moveTo>
                  <a:lnTo>
                    <a:pt x="351789" y="6350"/>
                  </a:lnTo>
                  <a:lnTo>
                    <a:pt x="351789" y="12572"/>
                  </a:lnTo>
                  <a:lnTo>
                    <a:pt x="355600" y="12572"/>
                  </a:lnTo>
                  <a:lnTo>
                    <a:pt x="355600" y="6350"/>
                  </a:lnTo>
                  <a:close/>
                </a:path>
                <a:path w="355600" h="281939">
                  <a:moveTo>
                    <a:pt x="3809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3809" y="6222"/>
                  </a:lnTo>
                  <a:lnTo>
                    <a:pt x="3809" y="3809"/>
                  </a:lnTo>
                  <a:close/>
                </a:path>
                <a:path w="355600" h="281939">
                  <a:moveTo>
                    <a:pt x="355600" y="3809"/>
                  </a:moveTo>
                  <a:lnTo>
                    <a:pt x="351789" y="3809"/>
                  </a:lnTo>
                  <a:lnTo>
                    <a:pt x="351789" y="6222"/>
                  </a:lnTo>
                  <a:lnTo>
                    <a:pt x="355600" y="6222"/>
                  </a:lnTo>
                  <a:lnTo>
                    <a:pt x="355600" y="3809"/>
                  </a:lnTo>
                  <a:close/>
                </a:path>
                <a:path w="355600" h="281939">
                  <a:moveTo>
                    <a:pt x="35560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809" y="3682"/>
                  </a:lnTo>
                  <a:lnTo>
                    <a:pt x="3809" y="2412"/>
                  </a:lnTo>
                  <a:lnTo>
                    <a:pt x="355600" y="2412"/>
                  </a:lnTo>
                  <a:lnTo>
                    <a:pt x="355600" y="0"/>
                  </a:lnTo>
                  <a:close/>
                </a:path>
                <a:path w="355600" h="281939">
                  <a:moveTo>
                    <a:pt x="355600" y="2412"/>
                  </a:moveTo>
                  <a:lnTo>
                    <a:pt x="351789" y="2412"/>
                  </a:lnTo>
                  <a:lnTo>
                    <a:pt x="351789" y="3682"/>
                  </a:lnTo>
                  <a:lnTo>
                    <a:pt x="355600" y="3682"/>
                  </a:lnTo>
                  <a:lnTo>
                    <a:pt x="355600" y="2412"/>
                  </a:lnTo>
                  <a:close/>
                </a:path>
                <a:path w="355600" h="281939">
                  <a:moveTo>
                    <a:pt x="3809" y="26543"/>
                  </a:moveTo>
                  <a:lnTo>
                    <a:pt x="0" y="26543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26543"/>
                  </a:lnTo>
                  <a:close/>
                </a:path>
                <a:path w="355600" h="281939">
                  <a:moveTo>
                    <a:pt x="355600" y="26543"/>
                  </a:moveTo>
                  <a:lnTo>
                    <a:pt x="351789" y="26543"/>
                  </a:lnTo>
                  <a:lnTo>
                    <a:pt x="351789" y="32892"/>
                  </a:lnTo>
                  <a:lnTo>
                    <a:pt x="355600" y="32892"/>
                  </a:lnTo>
                  <a:lnTo>
                    <a:pt x="355600" y="26543"/>
                  </a:lnTo>
                  <a:close/>
                </a:path>
                <a:path w="355600" h="281939">
                  <a:moveTo>
                    <a:pt x="3809" y="32893"/>
                  </a:moveTo>
                  <a:lnTo>
                    <a:pt x="0" y="32893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32893"/>
                  </a:lnTo>
                  <a:close/>
                </a:path>
                <a:path w="355600" h="281939">
                  <a:moveTo>
                    <a:pt x="355600" y="32893"/>
                  </a:moveTo>
                  <a:lnTo>
                    <a:pt x="351789" y="32893"/>
                  </a:lnTo>
                  <a:lnTo>
                    <a:pt x="351789" y="51942"/>
                  </a:lnTo>
                  <a:lnTo>
                    <a:pt x="355600" y="51942"/>
                  </a:lnTo>
                  <a:lnTo>
                    <a:pt x="355600" y="32893"/>
                  </a:lnTo>
                  <a:close/>
                </a:path>
                <a:path w="355600" h="281939">
                  <a:moveTo>
                    <a:pt x="3809" y="51943"/>
                  </a:moveTo>
                  <a:lnTo>
                    <a:pt x="0" y="51943"/>
                  </a:lnTo>
                  <a:lnTo>
                    <a:pt x="0" y="64642"/>
                  </a:lnTo>
                  <a:lnTo>
                    <a:pt x="3809" y="64642"/>
                  </a:lnTo>
                  <a:lnTo>
                    <a:pt x="3809" y="51943"/>
                  </a:lnTo>
                  <a:close/>
                </a:path>
                <a:path w="355600" h="281939">
                  <a:moveTo>
                    <a:pt x="355600" y="51943"/>
                  </a:moveTo>
                  <a:lnTo>
                    <a:pt x="351789" y="51943"/>
                  </a:lnTo>
                  <a:lnTo>
                    <a:pt x="351789" y="64642"/>
                  </a:lnTo>
                  <a:lnTo>
                    <a:pt x="355600" y="64642"/>
                  </a:lnTo>
                  <a:lnTo>
                    <a:pt x="355600" y="51943"/>
                  </a:lnTo>
                  <a:close/>
                </a:path>
                <a:path w="355600" h="281939">
                  <a:moveTo>
                    <a:pt x="3809" y="64643"/>
                  </a:moveTo>
                  <a:lnTo>
                    <a:pt x="0" y="64643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64643"/>
                  </a:lnTo>
                  <a:close/>
                </a:path>
                <a:path w="355600" h="281939">
                  <a:moveTo>
                    <a:pt x="355600" y="64643"/>
                  </a:moveTo>
                  <a:lnTo>
                    <a:pt x="351789" y="64643"/>
                  </a:lnTo>
                  <a:lnTo>
                    <a:pt x="351789" y="87502"/>
                  </a:lnTo>
                  <a:lnTo>
                    <a:pt x="355600" y="87502"/>
                  </a:lnTo>
                  <a:lnTo>
                    <a:pt x="355600" y="64643"/>
                  </a:lnTo>
                  <a:close/>
                </a:path>
                <a:path w="355600" h="281939">
                  <a:moveTo>
                    <a:pt x="3809" y="87503"/>
                  </a:moveTo>
                  <a:lnTo>
                    <a:pt x="0" y="87503"/>
                  </a:lnTo>
                  <a:lnTo>
                    <a:pt x="0" y="191642"/>
                  </a:lnTo>
                  <a:lnTo>
                    <a:pt x="3809" y="191642"/>
                  </a:lnTo>
                  <a:lnTo>
                    <a:pt x="3809" y="87503"/>
                  </a:lnTo>
                  <a:close/>
                </a:path>
                <a:path w="355600" h="281939">
                  <a:moveTo>
                    <a:pt x="355600" y="87503"/>
                  </a:moveTo>
                  <a:lnTo>
                    <a:pt x="351789" y="87503"/>
                  </a:lnTo>
                  <a:lnTo>
                    <a:pt x="351789" y="191642"/>
                  </a:lnTo>
                  <a:lnTo>
                    <a:pt x="355600" y="191642"/>
                  </a:lnTo>
                  <a:lnTo>
                    <a:pt x="355600" y="87503"/>
                  </a:lnTo>
                  <a:close/>
                </a:path>
                <a:path w="355600" h="281939">
                  <a:moveTo>
                    <a:pt x="3809" y="191643"/>
                  </a:moveTo>
                  <a:lnTo>
                    <a:pt x="0" y="191643"/>
                  </a:lnTo>
                  <a:lnTo>
                    <a:pt x="0" y="210692"/>
                  </a:lnTo>
                  <a:lnTo>
                    <a:pt x="3809" y="210692"/>
                  </a:lnTo>
                  <a:lnTo>
                    <a:pt x="3809" y="191643"/>
                  </a:lnTo>
                  <a:close/>
                </a:path>
                <a:path w="355600" h="281939">
                  <a:moveTo>
                    <a:pt x="355600" y="191643"/>
                  </a:moveTo>
                  <a:lnTo>
                    <a:pt x="351789" y="191643"/>
                  </a:lnTo>
                  <a:lnTo>
                    <a:pt x="351789" y="210692"/>
                  </a:lnTo>
                  <a:lnTo>
                    <a:pt x="355600" y="210692"/>
                  </a:lnTo>
                  <a:lnTo>
                    <a:pt x="355600" y="191643"/>
                  </a:lnTo>
                  <a:close/>
                </a:path>
                <a:path w="355600" h="281939">
                  <a:moveTo>
                    <a:pt x="3809" y="210693"/>
                  </a:moveTo>
                  <a:lnTo>
                    <a:pt x="0" y="210693"/>
                  </a:lnTo>
                  <a:lnTo>
                    <a:pt x="0" y="223392"/>
                  </a:lnTo>
                  <a:lnTo>
                    <a:pt x="3809" y="223392"/>
                  </a:lnTo>
                  <a:lnTo>
                    <a:pt x="3809" y="210693"/>
                  </a:lnTo>
                  <a:close/>
                </a:path>
                <a:path w="355600" h="281939">
                  <a:moveTo>
                    <a:pt x="355600" y="210693"/>
                  </a:moveTo>
                  <a:lnTo>
                    <a:pt x="351789" y="210693"/>
                  </a:lnTo>
                  <a:lnTo>
                    <a:pt x="351789" y="223392"/>
                  </a:lnTo>
                  <a:lnTo>
                    <a:pt x="355600" y="223392"/>
                  </a:lnTo>
                  <a:lnTo>
                    <a:pt x="355600" y="210693"/>
                  </a:lnTo>
                  <a:close/>
                </a:path>
                <a:path w="355600" h="281939">
                  <a:moveTo>
                    <a:pt x="3809" y="223393"/>
                  </a:moveTo>
                  <a:lnTo>
                    <a:pt x="0" y="223393"/>
                  </a:lnTo>
                  <a:lnTo>
                    <a:pt x="0" y="248792"/>
                  </a:lnTo>
                  <a:lnTo>
                    <a:pt x="3809" y="248792"/>
                  </a:lnTo>
                  <a:lnTo>
                    <a:pt x="3809" y="223393"/>
                  </a:lnTo>
                  <a:close/>
                </a:path>
                <a:path w="355600" h="281939">
                  <a:moveTo>
                    <a:pt x="355600" y="223393"/>
                  </a:moveTo>
                  <a:lnTo>
                    <a:pt x="351789" y="223393"/>
                  </a:lnTo>
                  <a:lnTo>
                    <a:pt x="351789" y="248792"/>
                  </a:lnTo>
                  <a:lnTo>
                    <a:pt x="355600" y="248792"/>
                  </a:lnTo>
                  <a:lnTo>
                    <a:pt x="355600" y="223393"/>
                  </a:lnTo>
                  <a:close/>
                </a:path>
                <a:path w="355600" h="281939">
                  <a:moveTo>
                    <a:pt x="3809" y="248793"/>
                  </a:moveTo>
                  <a:lnTo>
                    <a:pt x="0" y="248793"/>
                  </a:lnTo>
                  <a:lnTo>
                    <a:pt x="0" y="255142"/>
                  </a:lnTo>
                  <a:lnTo>
                    <a:pt x="3809" y="255142"/>
                  </a:lnTo>
                  <a:lnTo>
                    <a:pt x="3809" y="248793"/>
                  </a:lnTo>
                  <a:close/>
                </a:path>
                <a:path w="355600" h="281939">
                  <a:moveTo>
                    <a:pt x="355600" y="248793"/>
                  </a:moveTo>
                  <a:lnTo>
                    <a:pt x="351789" y="248793"/>
                  </a:lnTo>
                  <a:lnTo>
                    <a:pt x="351789" y="255142"/>
                  </a:lnTo>
                  <a:lnTo>
                    <a:pt x="355600" y="255142"/>
                  </a:lnTo>
                  <a:lnTo>
                    <a:pt x="355600" y="248793"/>
                  </a:lnTo>
                  <a:close/>
                </a:path>
                <a:path w="355600" h="281939">
                  <a:moveTo>
                    <a:pt x="3809" y="255270"/>
                  </a:moveTo>
                  <a:lnTo>
                    <a:pt x="0" y="255270"/>
                  </a:lnTo>
                  <a:lnTo>
                    <a:pt x="0" y="281813"/>
                  </a:lnTo>
                  <a:lnTo>
                    <a:pt x="355600" y="281813"/>
                  </a:lnTo>
                  <a:lnTo>
                    <a:pt x="355600" y="279273"/>
                  </a:lnTo>
                  <a:lnTo>
                    <a:pt x="3809" y="279273"/>
                  </a:lnTo>
                  <a:lnTo>
                    <a:pt x="3809" y="255270"/>
                  </a:lnTo>
                  <a:close/>
                </a:path>
                <a:path w="355600" h="281939">
                  <a:moveTo>
                    <a:pt x="355600" y="255270"/>
                  </a:moveTo>
                  <a:lnTo>
                    <a:pt x="351789" y="255270"/>
                  </a:lnTo>
                  <a:lnTo>
                    <a:pt x="351789" y="279273"/>
                  </a:lnTo>
                  <a:lnTo>
                    <a:pt x="355600" y="279273"/>
                  </a:lnTo>
                  <a:lnTo>
                    <a:pt x="355600" y="25527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612389" y="2819400"/>
              <a:ext cx="347980" cy="276860"/>
            </a:xfrm>
            <a:custGeom>
              <a:avLst/>
              <a:gdLst/>
              <a:ahLst/>
              <a:cxnLst/>
              <a:rect l="l" t="t" r="r" b="b"/>
              <a:pathLst>
                <a:path w="347980" h="276860">
                  <a:moveTo>
                    <a:pt x="2540" y="22987"/>
                  </a:moveTo>
                  <a:lnTo>
                    <a:pt x="0" y="22987"/>
                  </a:lnTo>
                  <a:lnTo>
                    <a:pt x="0" y="24129"/>
                  </a:lnTo>
                  <a:lnTo>
                    <a:pt x="2540" y="24129"/>
                  </a:lnTo>
                  <a:lnTo>
                    <a:pt x="2540" y="22987"/>
                  </a:lnTo>
                  <a:close/>
                </a:path>
                <a:path w="347980" h="276860">
                  <a:moveTo>
                    <a:pt x="347980" y="22987"/>
                  </a:moveTo>
                  <a:lnTo>
                    <a:pt x="345440" y="22987"/>
                  </a:lnTo>
                  <a:lnTo>
                    <a:pt x="345440" y="24129"/>
                  </a:lnTo>
                  <a:lnTo>
                    <a:pt x="347980" y="24129"/>
                  </a:lnTo>
                  <a:lnTo>
                    <a:pt x="347980" y="22987"/>
                  </a:lnTo>
                  <a:close/>
                </a:path>
                <a:path w="347980" h="276860">
                  <a:moveTo>
                    <a:pt x="2540" y="16637"/>
                  </a:moveTo>
                  <a:lnTo>
                    <a:pt x="0" y="16637"/>
                  </a:lnTo>
                  <a:lnTo>
                    <a:pt x="0" y="22859"/>
                  </a:lnTo>
                  <a:lnTo>
                    <a:pt x="2540" y="22859"/>
                  </a:lnTo>
                  <a:lnTo>
                    <a:pt x="2540" y="16637"/>
                  </a:lnTo>
                  <a:close/>
                </a:path>
                <a:path w="347980" h="276860">
                  <a:moveTo>
                    <a:pt x="347980" y="16637"/>
                  </a:moveTo>
                  <a:lnTo>
                    <a:pt x="345440" y="16637"/>
                  </a:lnTo>
                  <a:lnTo>
                    <a:pt x="345440" y="22859"/>
                  </a:lnTo>
                  <a:lnTo>
                    <a:pt x="347980" y="22859"/>
                  </a:lnTo>
                  <a:lnTo>
                    <a:pt x="347980" y="16637"/>
                  </a:lnTo>
                  <a:close/>
                </a:path>
                <a:path w="347980" h="276860">
                  <a:moveTo>
                    <a:pt x="2540" y="14096"/>
                  </a:moveTo>
                  <a:lnTo>
                    <a:pt x="0" y="14096"/>
                  </a:lnTo>
                  <a:lnTo>
                    <a:pt x="0" y="16509"/>
                  </a:lnTo>
                  <a:lnTo>
                    <a:pt x="2540" y="16509"/>
                  </a:lnTo>
                  <a:lnTo>
                    <a:pt x="2540" y="14096"/>
                  </a:lnTo>
                  <a:close/>
                </a:path>
                <a:path w="347980" h="276860">
                  <a:moveTo>
                    <a:pt x="347980" y="14096"/>
                  </a:moveTo>
                  <a:lnTo>
                    <a:pt x="345440" y="14096"/>
                  </a:lnTo>
                  <a:lnTo>
                    <a:pt x="345440" y="16509"/>
                  </a:lnTo>
                  <a:lnTo>
                    <a:pt x="347980" y="16509"/>
                  </a:lnTo>
                  <a:lnTo>
                    <a:pt x="347980" y="14096"/>
                  </a:lnTo>
                  <a:close/>
                </a:path>
                <a:path w="347980" h="276860">
                  <a:moveTo>
                    <a:pt x="2540" y="10287"/>
                  </a:moveTo>
                  <a:lnTo>
                    <a:pt x="0" y="10287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10287"/>
                  </a:lnTo>
                  <a:close/>
                </a:path>
                <a:path w="347980" h="276860">
                  <a:moveTo>
                    <a:pt x="347980" y="10287"/>
                  </a:moveTo>
                  <a:lnTo>
                    <a:pt x="345440" y="10287"/>
                  </a:lnTo>
                  <a:lnTo>
                    <a:pt x="345440" y="13969"/>
                  </a:lnTo>
                  <a:lnTo>
                    <a:pt x="347980" y="13969"/>
                  </a:lnTo>
                  <a:lnTo>
                    <a:pt x="347980" y="10287"/>
                  </a:lnTo>
                  <a:close/>
                </a:path>
                <a:path w="347980" h="276860">
                  <a:moveTo>
                    <a:pt x="2540" y="3937"/>
                  </a:moveTo>
                  <a:lnTo>
                    <a:pt x="0" y="3937"/>
                  </a:lnTo>
                  <a:lnTo>
                    <a:pt x="0" y="10159"/>
                  </a:lnTo>
                  <a:lnTo>
                    <a:pt x="2540" y="10159"/>
                  </a:lnTo>
                  <a:lnTo>
                    <a:pt x="2540" y="3937"/>
                  </a:lnTo>
                  <a:close/>
                </a:path>
                <a:path w="347980" h="276860">
                  <a:moveTo>
                    <a:pt x="347980" y="3937"/>
                  </a:moveTo>
                  <a:lnTo>
                    <a:pt x="345440" y="3937"/>
                  </a:lnTo>
                  <a:lnTo>
                    <a:pt x="345440" y="10159"/>
                  </a:lnTo>
                  <a:lnTo>
                    <a:pt x="347980" y="10159"/>
                  </a:lnTo>
                  <a:lnTo>
                    <a:pt x="347980" y="3937"/>
                  </a:lnTo>
                  <a:close/>
                </a:path>
                <a:path w="347980" h="276860">
                  <a:moveTo>
                    <a:pt x="347980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47980" y="3809"/>
                  </a:lnTo>
                  <a:lnTo>
                    <a:pt x="347980" y="1396"/>
                  </a:lnTo>
                  <a:close/>
                </a:path>
                <a:path w="347980" h="276860">
                  <a:moveTo>
                    <a:pt x="3479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7980" y="1269"/>
                  </a:lnTo>
                  <a:lnTo>
                    <a:pt x="347980" y="0"/>
                  </a:lnTo>
                  <a:close/>
                </a:path>
                <a:path w="347980" h="276860">
                  <a:moveTo>
                    <a:pt x="254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24130"/>
                  </a:lnTo>
                  <a:close/>
                </a:path>
                <a:path w="347980" h="276860">
                  <a:moveTo>
                    <a:pt x="347980" y="24130"/>
                  </a:moveTo>
                  <a:lnTo>
                    <a:pt x="345440" y="24130"/>
                  </a:lnTo>
                  <a:lnTo>
                    <a:pt x="345440" y="30479"/>
                  </a:lnTo>
                  <a:lnTo>
                    <a:pt x="347980" y="30479"/>
                  </a:lnTo>
                  <a:lnTo>
                    <a:pt x="347980" y="24130"/>
                  </a:lnTo>
                  <a:close/>
                </a:path>
                <a:path w="347980" h="276860">
                  <a:moveTo>
                    <a:pt x="2540" y="30480"/>
                  </a:moveTo>
                  <a:lnTo>
                    <a:pt x="0" y="30480"/>
                  </a:lnTo>
                  <a:lnTo>
                    <a:pt x="0" y="49529"/>
                  </a:lnTo>
                  <a:lnTo>
                    <a:pt x="2540" y="49529"/>
                  </a:lnTo>
                  <a:lnTo>
                    <a:pt x="2540" y="30480"/>
                  </a:lnTo>
                  <a:close/>
                </a:path>
                <a:path w="347980" h="276860">
                  <a:moveTo>
                    <a:pt x="347980" y="30480"/>
                  </a:moveTo>
                  <a:lnTo>
                    <a:pt x="345440" y="30480"/>
                  </a:lnTo>
                  <a:lnTo>
                    <a:pt x="345440" y="49529"/>
                  </a:lnTo>
                  <a:lnTo>
                    <a:pt x="347980" y="49529"/>
                  </a:lnTo>
                  <a:lnTo>
                    <a:pt x="347980" y="30480"/>
                  </a:lnTo>
                  <a:close/>
                </a:path>
                <a:path w="347980" h="276860">
                  <a:moveTo>
                    <a:pt x="2540" y="49530"/>
                  </a:moveTo>
                  <a:lnTo>
                    <a:pt x="0" y="49530"/>
                  </a:lnTo>
                  <a:lnTo>
                    <a:pt x="0" y="62229"/>
                  </a:lnTo>
                  <a:lnTo>
                    <a:pt x="2540" y="62229"/>
                  </a:lnTo>
                  <a:lnTo>
                    <a:pt x="2540" y="49530"/>
                  </a:lnTo>
                  <a:close/>
                </a:path>
                <a:path w="347980" h="276860">
                  <a:moveTo>
                    <a:pt x="347980" y="49530"/>
                  </a:moveTo>
                  <a:lnTo>
                    <a:pt x="345440" y="49530"/>
                  </a:lnTo>
                  <a:lnTo>
                    <a:pt x="345440" y="62229"/>
                  </a:lnTo>
                  <a:lnTo>
                    <a:pt x="347980" y="62229"/>
                  </a:lnTo>
                  <a:lnTo>
                    <a:pt x="347980" y="49530"/>
                  </a:lnTo>
                  <a:close/>
                </a:path>
                <a:path w="347980" h="276860">
                  <a:moveTo>
                    <a:pt x="2540" y="62230"/>
                  </a:moveTo>
                  <a:lnTo>
                    <a:pt x="0" y="62230"/>
                  </a:lnTo>
                  <a:lnTo>
                    <a:pt x="0" y="85089"/>
                  </a:lnTo>
                  <a:lnTo>
                    <a:pt x="2540" y="85089"/>
                  </a:lnTo>
                  <a:lnTo>
                    <a:pt x="2540" y="62230"/>
                  </a:lnTo>
                  <a:close/>
                </a:path>
                <a:path w="347980" h="276860">
                  <a:moveTo>
                    <a:pt x="347980" y="62230"/>
                  </a:moveTo>
                  <a:lnTo>
                    <a:pt x="345440" y="62230"/>
                  </a:lnTo>
                  <a:lnTo>
                    <a:pt x="345440" y="85089"/>
                  </a:lnTo>
                  <a:lnTo>
                    <a:pt x="347980" y="85089"/>
                  </a:lnTo>
                  <a:lnTo>
                    <a:pt x="347980" y="62230"/>
                  </a:lnTo>
                  <a:close/>
                </a:path>
                <a:path w="347980" h="276860">
                  <a:moveTo>
                    <a:pt x="2540" y="85090"/>
                  </a:moveTo>
                  <a:lnTo>
                    <a:pt x="0" y="85090"/>
                  </a:lnTo>
                  <a:lnTo>
                    <a:pt x="0" y="189229"/>
                  </a:lnTo>
                  <a:lnTo>
                    <a:pt x="2540" y="189229"/>
                  </a:lnTo>
                  <a:lnTo>
                    <a:pt x="2540" y="85090"/>
                  </a:lnTo>
                  <a:close/>
                </a:path>
                <a:path w="347980" h="276860">
                  <a:moveTo>
                    <a:pt x="347980" y="85090"/>
                  </a:moveTo>
                  <a:lnTo>
                    <a:pt x="345440" y="85090"/>
                  </a:lnTo>
                  <a:lnTo>
                    <a:pt x="345440" y="189229"/>
                  </a:lnTo>
                  <a:lnTo>
                    <a:pt x="347980" y="189229"/>
                  </a:lnTo>
                  <a:lnTo>
                    <a:pt x="347980" y="85090"/>
                  </a:lnTo>
                  <a:close/>
                </a:path>
                <a:path w="347980" h="276860">
                  <a:moveTo>
                    <a:pt x="2540" y="189230"/>
                  </a:moveTo>
                  <a:lnTo>
                    <a:pt x="0" y="189230"/>
                  </a:lnTo>
                  <a:lnTo>
                    <a:pt x="0" y="208279"/>
                  </a:lnTo>
                  <a:lnTo>
                    <a:pt x="2540" y="208279"/>
                  </a:lnTo>
                  <a:lnTo>
                    <a:pt x="2540" y="189230"/>
                  </a:lnTo>
                  <a:close/>
                </a:path>
                <a:path w="347980" h="276860">
                  <a:moveTo>
                    <a:pt x="347980" y="189230"/>
                  </a:moveTo>
                  <a:lnTo>
                    <a:pt x="345440" y="189230"/>
                  </a:lnTo>
                  <a:lnTo>
                    <a:pt x="345440" y="208279"/>
                  </a:lnTo>
                  <a:lnTo>
                    <a:pt x="347980" y="208279"/>
                  </a:lnTo>
                  <a:lnTo>
                    <a:pt x="347980" y="189230"/>
                  </a:lnTo>
                  <a:close/>
                </a:path>
                <a:path w="347980" h="276860">
                  <a:moveTo>
                    <a:pt x="2540" y="208280"/>
                  </a:moveTo>
                  <a:lnTo>
                    <a:pt x="0" y="208280"/>
                  </a:lnTo>
                  <a:lnTo>
                    <a:pt x="0" y="220979"/>
                  </a:lnTo>
                  <a:lnTo>
                    <a:pt x="2540" y="220979"/>
                  </a:lnTo>
                  <a:lnTo>
                    <a:pt x="2540" y="208280"/>
                  </a:lnTo>
                  <a:close/>
                </a:path>
                <a:path w="347980" h="276860">
                  <a:moveTo>
                    <a:pt x="347980" y="208280"/>
                  </a:moveTo>
                  <a:lnTo>
                    <a:pt x="345440" y="208280"/>
                  </a:lnTo>
                  <a:lnTo>
                    <a:pt x="345440" y="220979"/>
                  </a:lnTo>
                  <a:lnTo>
                    <a:pt x="347980" y="220979"/>
                  </a:lnTo>
                  <a:lnTo>
                    <a:pt x="347980" y="208280"/>
                  </a:lnTo>
                  <a:close/>
                </a:path>
                <a:path w="347980" h="276860">
                  <a:moveTo>
                    <a:pt x="2540" y="220980"/>
                  </a:moveTo>
                  <a:lnTo>
                    <a:pt x="0" y="220980"/>
                  </a:lnTo>
                  <a:lnTo>
                    <a:pt x="0" y="246379"/>
                  </a:lnTo>
                  <a:lnTo>
                    <a:pt x="2540" y="246379"/>
                  </a:lnTo>
                  <a:lnTo>
                    <a:pt x="2540" y="220980"/>
                  </a:lnTo>
                  <a:close/>
                </a:path>
                <a:path w="347980" h="276860">
                  <a:moveTo>
                    <a:pt x="347980" y="220980"/>
                  </a:moveTo>
                  <a:lnTo>
                    <a:pt x="345440" y="220980"/>
                  </a:lnTo>
                  <a:lnTo>
                    <a:pt x="345440" y="246379"/>
                  </a:lnTo>
                  <a:lnTo>
                    <a:pt x="347980" y="246379"/>
                  </a:lnTo>
                  <a:lnTo>
                    <a:pt x="347980" y="220980"/>
                  </a:lnTo>
                  <a:close/>
                </a:path>
                <a:path w="347980" h="276860">
                  <a:moveTo>
                    <a:pt x="254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2540" y="252729"/>
                  </a:lnTo>
                  <a:lnTo>
                    <a:pt x="2540" y="246380"/>
                  </a:lnTo>
                  <a:close/>
                </a:path>
                <a:path w="347980" h="276860">
                  <a:moveTo>
                    <a:pt x="347980" y="246380"/>
                  </a:moveTo>
                  <a:lnTo>
                    <a:pt x="345440" y="246380"/>
                  </a:lnTo>
                  <a:lnTo>
                    <a:pt x="345440" y="252729"/>
                  </a:lnTo>
                  <a:lnTo>
                    <a:pt x="347980" y="252729"/>
                  </a:lnTo>
                  <a:lnTo>
                    <a:pt x="347980" y="246380"/>
                  </a:lnTo>
                  <a:close/>
                </a:path>
                <a:path w="347980" h="276860">
                  <a:moveTo>
                    <a:pt x="2540" y="252857"/>
                  </a:moveTo>
                  <a:lnTo>
                    <a:pt x="0" y="252857"/>
                  </a:lnTo>
                  <a:lnTo>
                    <a:pt x="0" y="276860"/>
                  </a:lnTo>
                  <a:lnTo>
                    <a:pt x="347980" y="276860"/>
                  </a:lnTo>
                  <a:lnTo>
                    <a:pt x="347980" y="273050"/>
                  </a:lnTo>
                  <a:lnTo>
                    <a:pt x="2540" y="273050"/>
                  </a:lnTo>
                  <a:lnTo>
                    <a:pt x="2540" y="252857"/>
                  </a:lnTo>
                  <a:close/>
                </a:path>
                <a:path w="347980" h="276860">
                  <a:moveTo>
                    <a:pt x="347980" y="252857"/>
                  </a:moveTo>
                  <a:lnTo>
                    <a:pt x="345440" y="252857"/>
                  </a:lnTo>
                  <a:lnTo>
                    <a:pt x="345440" y="273050"/>
                  </a:lnTo>
                  <a:lnTo>
                    <a:pt x="347980" y="273050"/>
                  </a:lnTo>
                  <a:lnTo>
                    <a:pt x="347980" y="252857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614930" y="2823337"/>
              <a:ext cx="342900" cy="269240"/>
            </a:xfrm>
            <a:custGeom>
              <a:avLst/>
              <a:gdLst/>
              <a:ahLst/>
              <a:cxnLst/>
              <a:rect l="l" t="t" r="r" b="b"/>
              <a:pathLst>
                <a:path w="342900" h="269239">
                  <a:moveTo>
                    <a:pt x="3809" y="19050"/>
                  </a:moveTo>
                  <a:lnTo>
                    <a:pt x="0" y="19050"/>
                  </a:lnTo>
                  <a:lnTo>
                    <a:pt x="0" y="20192"/>
                  </a:lnTo>
                  <a:lnTo>
                    <a:pt x="3809" y="20192"/>
                  </a:lnTo>
                  <a:lnTo>
                    <a:pt x="3809" y="19050"/>
                  </a:lnTo>
                  <a:close/>
                </a:path>
                <a:path w="342900" h="269239">
                  <a:moveTo>
                    <a:pt x="342900" y="19050"/>
                  </a:moveTo>
                  <a:lnTo>
                    <a:pt x="339089" y="19050"/>
                  </a:lnTo>
                  <a:lnTo>
                    <a:pt x="339089" y="20192"/>
                  </a:lnTo>
                  <a:lnTo>
                    <a:pt x="342900" y="20192"/>
                  </a:lnTo>
                  <a:lnTo>
                    <a:pt x="342900" y="19050"/>
                  </a:lnTo>
                  <a:close/>
                </a:path>
                <a:path w="342900" h="269239">
                  <a:moveTo>
                    <a:pt x="3809" y="12700"/>
                  </a:moveTo>
                  <a:lnTo>
                    <a:pt x="0" y="12700"/>
                  </a:lnTo>
                  <a:lnTo>
                    <a:pt x="0" y="18922"/>
                  </a:lnTo>
                  <a:lnTo>
                    <a:pt x="3809" y="18922"/>
                  </a:lnTo>
                  <a:lnTo>
                    <a:pt x="3809" y="12700"/>
                  </a:lnTo>
                  <a:close/>
                </a:path>
                <a:path w="342900" h="269239">
                  <a:moveTo>
                    <a:pt x="342900" y="12700"/>
                  </a:moveTo>
                  <a:lnTo>
                    <a:pt x="339089" y="12700"/>
                  </a:lnTo>
                  <a:lnTo>
                    <a:pt x="339089" y="18922"/>
                  </a:lnTo>
                  <a:lnTo>
                    <a:pt x="342900" y="18922"/>
                  </a:lnTo>
                  <a:lnTo>
                    <a:pt x="342900" y="12700"/>
                  </a:lnTo>
                  <a:close/>
                </a:path>
                <a:path w="342900" h="269239">
                  <a:moveTo>
                    <a:pt x="3809" y="10159"/>
                  </a:moveTo>
                  <a:lnTo>
                    <a:pt x="0" y="10159"/>
                  </a:lnTo>
                  <a:lnTo>
                    <a:pt x="0" y="12572"/>
                  </a:lnTo>
                  <a:lnTo>
                    <a:pt x="3809" y="12572"/>
                  </a:lnTo>
                  <a:lnTo>
                    <a:pt x="3809" y="10159"/>
                  </a:lnTo>
                  <a:close/>
                </a:path>
                <a:path w="342900" h="269239">
                  <a:moveTo>
                    <a:pt x="342900" y="10159"/>
                  </a:moveTo>
                  <a:lnTo>
                    <a:pt x="339089" y="10159"/>
                  </a:lnTo>
                  <a:lnTo>
                    <a:pt x="339089" y="12572"/>
                  </a:lnTo>
                  <a:lnTo>
                    <a:pt x="342900" y="12572"/>
                  </a:lnTo>
                  <a:lnTo>
                    <a:pt x="342900" y="10159"/>
                  </a:lnTo>
                  <a:close/>
                </a:path>
                <a:path w="342900" h="269239">
                  <a:moveTo>
                    <a:pt x="3809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3809" y="10032"/>
                  </a:lnTo>
                  <a:lnTo>
                    <a:pt x="3809" y="6350"/>
                  </a:lnTo>
                  <a:close/>
                </a:path>
                <a:path w="342900" h="269239">
                  <a:moveTo>
                    <a:pt x="342900" y="6350"/>
                  </a:moveTo>
                  <a:lnTo>
                    <a:pt x="339089" y="6350"/>
                  </a:lnTo>
                  <a:lnTo>
                    <a:pt x="339089" y="10032"/>
                  </a:lnTo>
                  <a:lnTo>
                    <a:pt x="342900" y="10032"/>
                  </a:lnTo>
                  <a:lnTo>
                    <a:pt x="342900" y="6350"/>
                  </a:lnTo>
                  <a:close/>
                </a:path>
                <a:path w="342900" h="269239">
                  <a:moveTo>
                    <a:pt x="342900" y="0"/>
                  </a:moveTo>
                  <a:lnTo>
                    <a:pt x="0" y="0"/>
                  </a:lnTo>
                  <a:lnTo>
                    <a:pt x="0" y="6222"/>
                  </a:lnTo>
                  <a:lnTo>
                    <a:pt x="3809" y="6222"/>
                  </a:lnTo>
                  <a:lnTo>
                    <a:pt x="3809" y="3683"/>
                  </a:lnTo>
                  <a:lnTo>
                    <a:pt x="342900" y="3683"/>
                  </a:lnTo>
                  <a:lnTo>
                    <a:pt x="342900" y="0"/>
                  </a:lnTo>
                  <a:close/>
                </a:path>
                <a:path w="342900" h="269239">
                  <a:moveTo>
                    <a:pt x="342900" y="3683"/>
                  </a:moveTo>
                  <a:lnTo>
                    <a:pt x="339089" y="3683"/>
                  </a:lnTo>
                  <a:lnTo>
                    <a:pt x="339089" y="6222"/>
                  </a:lnTo>
                  <a:lnTo>
                    <a:pt x="342900" y="6222"/>
                  </a:lnTo>
                  <a:lnTo>
                    <a:pt x="342900" y="3683"/>
                  </a:lnTo>
                  <a:close/>
                </a:path>
                <a:path w="342900" h="269239">
                  <a:moveTo>
                    <a:pt x="3809" y="20193"/>
                  </a:moveTo>
                  <a:lnTo>
                    <a:pt x="0" y="20193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20193"/>
                  </a:lnTo>
                  <a:close/>
                </a:path>
                <a:path w="342900" h="269239">
                  <a:moveTo>
                    <a:pt x="342900" y="20193"/>
                  </a:moveTo>
                  <a:lnTo>
                    <a:pt x="339089" y="20193"/>
                  </a:lnTo>
                  <a:lnTo>
                    <a:pt x="339089" y="26542"/>
                  </a:lnTo>
                  <a:lnTo>
                    <a:pt x="342900" y="26542"/>
                  </a:lnTo>
                  <a:lnTo>
                    <a:pt x="342900" y="20193"/>
                  </a:lnTo>
                  <a:close/>
                </a:path>
                <a:path w="342900" h="269239">
                  <a:moveTo>
                    <a:pt x="3809" y="26543"/>
                  </a:moveTo>
                  <a:lnTo>
                    <a:pt x="0" y="26543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26543"/>
                  </a:lnTo>
                  <a:close/>
                </a:path>
                <a:path w="342900" h="269239">
                  <a:moveTo>
                    <a:pt x="342900" y="26543"/>
                  </a:moveTo>
                  <a:lnTo>
                    <a:pt x="339089" y="26543"/>
                  </a:lnTo>
                  <a:lnTo>
                    <a:pt x="339089" y="45592"/>
                  </a:lnTo>
                  <a:lnTo>
                    <a:pt x="342900" y="45592"/>
                  </a:lnTo>
                  <a:lnTo>
                    <a:pt x="342900" y="26543"/>
                  </a:lnTo>
                  <a:close/>
                </a:path>
                <a:path w="342900" h="269239">
                  <a:moveTo>
                    <a:pt x="3809" y="45593"/>
                  </a:moveTo>
                  <a:lnTo>
                    <a:pt x="0" y="45593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45593"/>
                  </a:lnTo>
                  <a:close/>
                </a:path>
                <a:path w="342900" h="269239">
                  <a:moveTo>
                    <a:pt x="342900" y="45593"/>
                  </a:moveTo>
                  <a:lnTo>
                    <a:pt x="339089" y="45593"/>
                  </a:lnTo>
                  <a:lnTo>
                    <a:pt x="339089" y="58292"/>
                  </a:lnTo>
                  <a:lnTo>
                    <a:pt x="342900" y="58292"/>
                  </a:lnTo>
                  <a:lnTo>
                    <a:pt x="342900" y="45593"/>
                  </a:lnTo>
                  <a:close/>
                </a:path>
                <a:path w="342900" h="269239">
                  <a:moveTo>
                    <a:pt x="3809" y="58293"/>
                  </a:moveTo>
                  <a:lnTo>
                    <a:pt x="0" y="58293"/>
                  </a:lnTo>
                  <a:lnTo>
                    <a:pt x="0" y="81152"/>
                  </a:lnTo>
                  <a:lnTo>
                    <a:pt x="3809" y="81152"/>
                  </a:lnTo>
                  <a:lnTo>
                    <a:pt x="3809" y="58293"/>
                  </a:lnTo>
                  <a:close/>
                </a:path>
                <a:path w="342900" h="269239">
                  <a:moveTo>
                    <a:pt x="342900" y="58293"/>
                  </a:moveTo>
                  <a:lnTo>
                    <a:pt x="339089" y="58293"/>
                  </a:lnTo>
                  <a:lnTo>
                    <a:pt x="339089" y="81152"/>
                  </a:lnTo>
                  <a:lnTo>
                    <a:pt x="342900" y="81152"/>
                  </a:lnTo>
                  <a:lnTo>
                    <a:pt x="342900" y="58293"/>
                  </a:lnTo>
                  <a:close/>
                </a:path>
                <a:path w="342900" h="269239">
                  <a:moveTo>
                    <a:pt x="3809" y="81153"/>
                  </a:moveTo>
                  <a:lnTo>
                    <a:pt x="0" y="81153"/>
                  </a:lnTo>
                  <a:lnTo>
                    <a:pt x="0" y="185292"/>
                  </a:lnTo>
                  <a:lnTo>
                    <a:pt x="3809" y="185292"/>
                  </a:lnTo>
                  <a:lnTo>
                    <a:pt x="3809" y="81153"/>
                  </a:lnTo>
                  <a:close/>
                </a:path>
                <a:path w="342900" h="269239">
                  <a:moveTo>
                    <a:pt x="342900" y="81153"/>
                  </a:moveTo>
                  <a:lnTo>
                    <a:pt x="339089" y="81153"/>
                  </a:lnTo>
                  <a:lnTo>
                    <a:pt x="339089" y="185292"/>
                  </a:lnTo>
                  <a:lnTo>
                    <a:pt x="342900" y="185292"/>
                  </a:lnTo>
                  <a:lnTo>
                    <a:pt x="342900" y="81153"/>
                  </a:lnTo>
                  <a:close/>
                </a:path>
                <a:path w="342900" h="269239">
                  <a:moveTo>
                    <a:pt x="3809" y="185293"/>
                  </a:moveTo>
                  <a:lnTo>
                    <a:pt x="0" y="185293"/>
                  </a:lnTo>
                  <a:lnTo>
                    <a:pt x="0" y="204342"/>
                  </a:lnTo>
                  <a:lnTo>
                    <a:pt x="3809" y="204342"/>
                  </a:lnTo>
                  <a:lnTo>
                    <a:pt x="3809" y="185293"/>
                  </a:lnTo>
                  <a:close/>
                </a:path>
                <a:path w="342900" h="269239">
                  <a:moveTo>
                    <a:pt x="342900" y="185293"/>
                  </a:moveTo>
                  <a:lnTo>
                    <a:pt x="339089" y="185293"/>
                  </a:lnTo>
                  <a:lnTo>
                    <a:pt x="339089" y="204342"/>
                  </a:lnTo>
                  <a:lnTo>
                    <a:pt x="342900" y="204342"/>
                  </a:lnTo>
                  <a:lnTo>
                    <a:pt x="342900" y="185293"/>
                  </a:lnTo>
                  <a:close/>
                </a:path>
                <a:path w="342900" h="269239">
                  <a:moveTo>
                    <a:pt x="3809" y="204343"/>
                  </a:moveTo>
                  <a:lnTo>
                    <a:pt x="0" y="204343"/>
                  </a:lnTo>
                  <a:lnTo>
                    <a:pt x="0" y="217042"/>
                  </a:lnTo>
                  <a:lnTo>
                    <a:pt x="3809" y="217042"/>
                  </a:lnTo>
                  <a:lnTo>
                    <a:pt x="3809" y="204343"/>
                  </a:lnTo>
                  <a:close/>
                </a:path>
                <a:path w="342900" h="269239">
                  <a:moveTo>
                    <a:pt x="342900" y="204343"/>
                  </a:moveTo>
                  <a:lnTo>
                    <a:pt x="339089" y="204343"/>
                  </a:lnTo>
                  <a:lnTo>
                    <a:pt x="339089" y="217042"/>
                  </a:lnTo>
                  <a:lnTo>
                    <a:pt x="342900" y="217042"/>
                  </a:lnTo>
                  <a:lnTo>
                    <a:pt x="342900" y="204343"/>
                  </a:lnTo>
                  <a:close/>
                </a:path>
                <a:path w="342900" h="269239">
                  <a:moveTo>
                    <a:pt x="3809" y="217043"/>
                  </a:moveTo>
                  <a:lnTo>
                    <a:pt x="0" y="217043"/>
                  </a:lnTo>
                  <a:lnTo>
                    <a:pt x="0" y="242442"/>
                  </a:lnTo>
                  <a:lnTo>
                    <a:pt x="3809" y="242442"/>
                  </a:lnTo>
                  <a:lnTo>
                    <a:pt x="3809" y="217043"/>
                  </a:lnTo>
                  <a:close/>
                </a:path>
                <a:path w="342900" h="269239">
                  <a:moveTo>
                    <a:pt x="342900" y="217043"/>
                  </a:moveTo>
                  <a:lnTo>
                    <a:pt x="339089" y="217043"/>
                  </a:lnTo>
                  <a:lnTo>
                    <a:pt x="339089" y="242442"/>
                  </a:lnTo>
                  <a:lnTo>
                    <a:pt x="342900" y="242442"/>
                  </a:lnTo>
                  <a:lnTo>
                    <a:pt x="342900" y="217043"/>
                  </a:lnTo>
                  <a:close/>
                </a:path>
                <a:path w="342900" h="269239">
                  <a:moveTo>
                    <a:pt x="3809" y="242443"/>
                  </a:moveTo>
                  <a:lnTo>
                    <a:pt x="0" y="242443"/>
                  </a:lnTo>
                  <a:lnTo>
                    <a:pt x="0" y="248792"/>
                  </a:lnTo>
                  <a:lnTo>
                    <a:pt x="3809" y="248792"/>
                  </a:lnTo>
                  <a:lnTo>
                    <a:pt x="3809" y="242443"/>
                  </a:lnTo>
                  <a:close/>
                </a:path>
                <a:path w="342900" h="269239">
                  <a:moveTo>
                    <a:pt x="342900" y="242443"/>
                  </a:moveTo>
                  <a:lnTo>
                    <a:pt x="339089" y="242443"/>
                  </a:lnTo>
                  <a:lnTo>
                    <a:pt x="339089" y="248792"/>
                  </a:lnTo>
                  <a:lnTo>
                    <a:pt x="342900" y="248792"/>
                  </a:lnTo>
                  <a:lnTo>
                    <a:pt x="342900" y="242443"/>
                  </a:lnTo>
                  <a:close/>
                </a:path>
                <a:path w="342900" h="269239">
                  <a:moveTo>
                    <a:pt x="3809" y="248920"/>
                  </a:moveTo>
                  <a:lnTo>
                    <a:pt x="0" y="248920"/>
                  </a:lnTo>
                  <a:lnTo>
                    <a:pt x="0" y="269113"/>
                  </a:lnTo>
                  <a:lnTo>
                    <a:pt x="342900" y="269113"/>
                  </a:lnTo>
                  <a:lnTo>
                    <a:pt x="342900" y="265302"/>
                  </a:lnTo>
                  <a:lnTo>
                    <a:pt x="3809" y="265302"/>
                  </a:lnTo>
                  <a:lnTo>
                    <a:pt x="3809" y="248920"/>
                  </a:lnTo>
                  <a:close/>
                </a:path>
                <a:path w="342900" h="269239">
                  <a:moveTo>
                    <a:pt x="342900" y="248920"/>
                  </a:moveTo>
                  <a:lnTo>
                    <a:pt x="339089" y="248920"/>
                  </a:lnTo>
                  <a:lnTo>
                    <a:pt x="339089" y="265302"/>
                  </a:lnTo>
                  <a:lnTo>
                    <a:pt x="342900" y="265302"/>
                  </a:lnTo>
                  <a:lnTo>
                    <a:pt x="342900" y="248920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618739" y="282702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19">
                  <a:moveTo>
                    <a:pt x="3810" y="15366"/>
                  </a:moveTo>
                  <a:lnTo>
                    <a:pt x="0" y="15366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5366"/>
                  </a:lnTo>
                  <a:close/>
                </a:path>
                <a:path w="335280" h="261619">
                  <a:moveTo>
                    <a:pt x="335280" y="15366"/>
                  </a:moveTo>
                  <a:lnTo>
                    <a:pt x="331470" y="15366"/>
                  </a:lnTo>
                  <a:lnTo>
                    <a:pt x="331470" y="16509"/>
                  </a:lnTo>
                  <a:lnTo>
                    <a:pt x="335280" y="16509"/>
                  </a:lnTo>
                  <a:lnTo>
                    <a:pt x="335280" y="15366"/>
                  </a:lnTo>
                  <a:close/>
                </a:path>
                <a:path w="335280" h="261619">
                  <a:moveTo>
                    <a:pt x="3810" y="9016"/>
                  </a:moveTo>
                  <a:lnTo>
                    <a:pt x="0" y="9016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9016"/>
                  </a:lnTo>
                  <a:close/>
                </a:path>
                <a:path w="335280" h="261619">
                  <a:moveTo>
                    <a:pt x="335280" y="9016"/>
                  </a:moveTo>
                  <a:lnTo>
                    <a:pt x="331470" y="9016"/>
                  </a:lnTo>
                  <a:lnTo>
                    <a:pt x="331470" y="15239"/>
                  </a:lnTo>
                  <a:lnTo>
                    <a:pt x="335280" y="15239"/>
                  </a:lnTo>
                  <a:lnTo>
                    <a:pt x="335280" y="9016"/>
                  </a:lnTo>
                  <a:close/>
                </a:path>
                <a:path w="335280" h="261619">
                  <a:moveTo>
                    <a:pt x="3810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476"/>
                  </a:lnTo>
                  <a:close/>
                </a:path>
                <a:path w="335280" h="261619">
                  <a:moveTo>
                    <a:pt x="335280" y="6476"/>
                  </a:moveTo>
                  <a:lnTo>
                    <a:pt x="331470" y="6476"/>
                  </a:lnTo>
                  <a:lnTo>
                    <a:pt x="331470" y="8889"/>
                  </a:lnTo>
                  <a:lnTo>
                    <a:pt x="335280" y="8889"/>
                  </a:lnTo>
                  <a:lnTo>
                    <a:pt x="335280" y="6476"/>
                  </a:lnTo>
                  <a:close/>
                </a:path>
                <a:path w="335280" h="261619">
                  <a:moveTo>
                    <a:pt x="335280" y="2666"/>
                  </a:moveTo>
                  <a:lnTo>
                    <a:pt x="0" y="2666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35280" y="3809"/>
                  </a:lnTo>
                  <a:lnTo>
                    <a:pt x="335280" y="2666"/>
                  </a:lnTo>
                  <a:close/>
                </a:path>
                <a:path w="335280" h="261619">
                  <a:moveTo>
                    <a:pt x="335280" y="3809"/>
                  </a:moveTo>
                  <a:lnTo>
                    <a:pt x="331470" y="3809"/>
                  </a:lnTo>
                  <a:lnTo>
                    <a:pt x="331470" y="6349"/>
                  </a:lnTo>
                  <a:lnTo>
                    <a:pt x="335280" y="6349"/>
                  </a:lnTo>
                  <a:lnTo>
                    <a:pt x="335280" y="3809"/>
                  </a:lnTo>
                  <a:close/>
                </a:path>
                <a:path w="335280" h="261619">
                  <a:moveTo>
                    <a:pt x="33528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35280" y="2539"/>
                  </a:lnTo>
                  <a:lnTo>
                    <a:pt x="335280" y="0"/>
                  </a:lnTo>
                  <a:close/>
                </a:path>
                <a:path w="335280" h="261619">
                  <a:moveTo>
                    <a:pt x="381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6510"/>
                  </a:lnTo>
                  <a:close/>
                </a:path>
                <a:path w="335280" h="261619">
                  <a:moveTo>
                    <a:pt x="335280" y="16510"/>
                  </a:moveTo>
                  <a:lnTo>
                    <a:pt x="331470" y="16510"/>
                  </a:lnTo>
                  <a:lnTo>
                    <a:pt x="331470" y="22859"/>
                  </a:lnTo>
                  <a:lnTo>
                    <a:pt x="335280" y="22859"/>
                  </a:lnTo>
                  <a:lnTo>
                    <a:pt x="335280" y="16510"/>
                  </a:lnTo>
                  <a:close/>
                </a:path>
                <a:path w="335280" h="261619">
                  <a:moveTo>
                    <a:pt x="3810" y="22860"/>
                  </a:moveTo>
                  <a:lnTo>
                    <a:pt x="0" y="2286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22860"/>
                  </a:lnTo>
                  <a:close/>
                </a:path>
                <a:path w="335280" h="261619">
                  <a:moveTo>
                    <a:pt x="335280" y="22860"/>
                  </a:moveTo>
                  <a:lnTo>
                    <a:pt x="331470" y="22860"/>
                  </a:lnTo>
                  <a:lnTo>
                    <a:pt x="331470" y="41909"/>
                  </a:lnTo>
                  <a:lnTo>
                    <a:pt x="335280" y="41909"/>
                  </a:lnTo>
                  <a:lnTo>
                    <a:pt x="335280" y="22860"/>
                  </a:lnTo>
                  <a:close/>
                </a:path>
                <a:path w="335280" h="261619">
                  <a:moveTo>
                    <a:pt x="3810" y="41910"/>
                  </a:moveTo>
                  <a:lnTo>
                    <a:pt x="0" y="4191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1910"/>
                  </a:lnTo>
                  <a:close/>
                </a:path>
                <a:path w="335280" h="261619">
                  <a:moveTo>
                    <a:pt x="335280" y="41910"/>
                  </a:moveTo>
                  <a:lnTo>
                    <a:pt x="331470" y="41910"/>
                  </a:lnTo>
                  <a:lnTo>
                    <a:pt x="331470" y="54609"/>
                  </a:lnTo>
                  <a:lnTo>
                    <a:pt x="335280" y="54609"/>
                  </a:lnTo>
                  <a:lnTo>
                    <a:pt x="335280" y="41910"/>
                  </a:lnTo>
                  <a:close/>
                </a:path>
                <a:path w="335280" h="261619">
                  <a:moveTo>
                    <a:pt x="3810" y="54610"/>
                  </a:moveTo>
                  <a:lnTo>
                    <a:pt x="0" y="5461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54610"/>
                  </a:lnTo>
                  <a:close/>
                </a:path>
                <a:path w="335280" h="261619">
                  <a:moveTo>
                    <a:pt x="335280" y="54610"/>
                  </a:moveTo>
                  <a:lnTo>
                    <a:pt x="331470" y="54610"/>
                  </a:lnTo>
                  <a:lnTo>
                    <a:pt x="331470" y="77469"/>
                  </a:lnTo>
                  <a:lnTo>
                    <a:pt x="335280" y="77469"/>
                  </a:lnTo>
                  <a:lnTo>
                    <a:pt x="335280" y="54610"/>
                  </a:lnTo>
                  <a:close/>
                </a:path>
                <a:path w="335280" h="261619">
                  <a:moveTo>
                    <a:pt x="3810" y="77470"/>
                  </a:moveTo>
                  <a:lnTo>
                    <a:pt x="0" y="7747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77470"/>
                  </a:lnTo>
                  <a:close/>
                </a:path>
                <a:path w="335280" h="261619">
                  <a:moveTo>
                    <a:pt x="335280" y="77470"/>
                  </a:moveTo>
                  <a:lnTo>
                    <a:pt x="331470" y="77470"/>
                  </a:lnTo>
                  <a:lnTo>
                    <a:pt x="331470" y="181609"/>
                  </a:lnTo>
                  <a:lnTo>
                    <a:pt x="335280" y="181609"/>
                  </a:lnTo>
                  <a:lnTo>
                    <a:pt x="335280" y="77470"/>
                  </a:lnTo>
                  <a:close/>
                </a:path>
                <a:path w="335280" h="261619">
                  <a:moveTo>
                    <a:pt x="3810" y="181610"/>
                  </a:moveTo>
                  <a:lnTo>
                    <a:pt x="0" y="181610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81610"/>
                  </a:lnTo>
                  <a:close/>
                </a:path>
                <a:path w="335280" h="261619">
                  <a:moveTo>
                    <a:pt x="335280" y="181610"/>
                  </a:moveTo>
                  <a:lnTo>
                    <a:pt x="331470" y="181610"/>
                  </a:lnTo>
                  <a:lnTo>
                    <a:pt x="331470" y="200659"/>
                  </a:lnTo>
                  <a:lnTo>
                    <a:pt x="335280" y="200659"/>
                  </a:lnTo>
                  <a:lnTo>
                    <a:pt x="335280" y="181610"/>
                  </a:lnTo>
                  <a:close/>
                </a:path>
                <a:path w="335280" h="261619">
                  <a:moveTo>
                    <a:pt x="3810" y="200660"/>
                  </a:moveTo>
                  <a:lnTo>
                    <a:pt x="0" y="20066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200660"/>
                  </a:lnTo>
                  <a:close/>
                </a:path>
                <a:path w="335280" h="261619">
                  <a:moveTo>
                    <a:pt x="335280" y="200660"/>
                  </a:moveTo>
                  <a:lnTo>
                    <a:pt x="331470" y="200660"/>
                  </a:lnTo>
                  <a:lnTo>
                    <a:pt x="331470" y="213359"/>
                  </a:lnTo>
                  <a:lnTo>
                    <a:pt x="335280" y="213359"/>
                  </a:lnTo>
                  <a:lnTo>
                    <a:pt x="335280" y="200660"/>
                  </a:lnTo>
                  <a:close/>
                </a:path>
                <a:path w="335280" h="261619">
                  <a:moveTo>
                    <a:pt x="3810" y="213360"/>
                  </a:moveTo>
                  <a:lnTo>
                    <a:pt x="0" y="213360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13360"/>
                  </a:lnTo>
                  <a:close/>
                </a:path>
                <a:path w="335280" h="261619">
                  <a:moveTo>
                    <a:pt x="335280" y="213360"/>
                  </a:moveTo>
                  <a:lnTo>
                    <a:pt x="331470" y="213360"/>
                  </a:lnTo>
                  <a:lnTo>
                    <a:pt x="331470" y="238759"/>
                  </a:lnTo>
                  <a:lnTo>
                    <a:pt x="335280" y="238759"/>
                  </a:lnTo>
                  <a:lnTo>
                    <a:pt x="335280" y="213360"/>
                  </a:lnTo>
                  <a:close/>
                </a:path>
                <a:path w="335280" h="261619">
                  <a:moveTo>
                    <a:pt x="3810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38760"/>
                  </a:lnTo>
                  <a:close/>
                </a:path>
                <a:path w="335280" h="261619">
                  <a:moveTo>
                    <a:pt x="335280" y="238760"/>
                  </a:moveTo>
                  <a:lnTo>
                    <a:pt x="331470" y="238760"/>
                  </a:lnTo>
                  <a:lnTo>
                    <a:pt x="331470" y="245109"/>
                  </a:lnTo>
                  <a:lnTo>
                    <a:pt x="335280" y="245109"/>
                  </a:lnTo>
                  <a:lnTo>
                    <a:pt x="335280" y="238760"/>
                  </a:lnTo>
                  <a:close/>
                </a:path>
                <a:path w="335280" h="261619">
                  <a:moveTo>
                    <a:pt x="3810" y="245237"/>
                  </a:moveTo>
                  <a:lnTo>
                    <a:pt x="0" y="245237"/>
                  </a:lnTo>
                  <a:lnTo>
                    <a:pt x="0" y="261619"/>
                  </a:lnTo>
                  <a:lnTo>
                    <a:pt x="335280" y="261619"/>
                  </a:lnTo>
                  <a:lnTo>
                    <a:pt x="335280" y="257810"/>
                  </a:lnTo>
                  <a:lnTo>
                    <a:pt x="3810" y="257810"/>
                  </a:lnTo>
                  <a:lnTo>
                    <a:pt x="3810" y="245237"/>
                  </a:lnTo>
                  <a:close/>
                </a:path>
                <a:path w="335280" h="261619">
                  <a:moveTo>
                    <a:pt x="335280" y="245237"/>
                  </a:moveTo>
                  <a:lnTo>
                    <a:pt x="331470" y="245237"/>
                  </a:lnTo>
                  <a:lnTo>
                    <a:pt x="331470" y="257810"/>
                  </a:lnTo>
                  <a:lnTo>
                    <a:pt x="335280" y="257810"/>
                  </a:lnTo>
                  <a:lnTo>
                    <a:pt x="335280" y="245237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622549" y="283083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810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11557"/>
                  </a:lnTo>
                  <a:close/>
                </a:path>
                <a:path w="327660" h="254000">
                  <a:moveTo>
                    <a:pt x="327660" y="11557"/>
                  </a:moveTo>
                  <a:lnTo>
                    <a:pt x="323850" y="11557"/>
                  </a:lnTo>
                  <a:lnTo>
                    <a:pt x="323850" y="12700"/>
                  </a:lnTo>
                  <a:lnTo>
                    <a:pt x="327660" y="12700"/>
                  </a:lnTo>
                  <a:lnTo>
                    <a:pt x="327660" y="11557"/>
                  </a:lnTo>
                  <a:close/>
                </a:path>
                <a:path w="327660" h="254000">
                  <a:moveTo>
                    <a:pt x="3810" y="5207"/>
                  </a:moveTo>
                  <a:lnTo>
                    <a:pt x="0" y="5207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207"/>
                  </a:lnTo>
                  <a:close/>
                </a:path>
                <a:path w="327660" h="254000">
                  <a:moveTo>
                    <a:pt x="327660" y="5207"/>
                  </a:moveTo>
                  <a:lnTo>
                    <a:pt x="323850" y="5207"/>
                  </a:lnTo>
                  <a:lnTo>
                    <a:pt x="323850" y="11429"/>
                  </a:lnTo>
                  <a:lnTo>
                    <a:pt x="327660" y="11429"/>
                  </a:lnTo>
                  <a:lnTo>
                    <a:pt x="327660" y="5207"/>
                  </a:lnTo>
                  <a:close/>
                </a:path>
                <a:path w="327660" h="254000">
                  <a:moveTo>
                    <a:pt x="32766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27660" y="3810"/>
                  </a:lnTo>
                  <a:lnTo>
                    <a:pt x="327660" y="2666"/>
                  </a:lnTo>
                  <a:close/>
                </a:path>
                <a:path w="327660" h="254000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5079"/>
                  </a:lnTo>
                  <a:lnTo>
                    <a:pt x="327660" y="5079"/>
                  </a:lnTo>
                  <a:lnTo>
                    <a:pt x="327660" y="3810"/>
                  </a:lnTo>
                  <a:close/>
                </a:path>
                <a:path w="327660" h="254000">
                  <a:moveTo>
                    <a:pt x="3276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7660" y="2539"/>
                  </a:lnTo>
                  <a:lnTo>
                    <a:pt x="327660" y="0"/>
                  </a:lnTo>
                  <a:close/>
                </a:path>
                <a:path w="327660" h="2540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27660" h="254000">
                  <a:moveTo>
                    <a:pt x="327660" y="12700"/>
                  </a:moveTo>
                  <a:lnTo>
                    <a:pt x="323850" y="12700"/>
                  </a:lnTo>
                  <a:lnTo>
                    <a:pt x="323850" y="19050"/>
                  </a:lnTo>
                  <a:lnTo>
                    <a:pt x="327660" y="19050"/>
                  </a:lnTo>
                  <a:lnTo>
                    <a:pt x="327660" y="12700"/>
                  </a:lnTo>
                  <a:close/>
                </a:path>
                <a:path w="327660" h="254000">
                  <a:moveTo>
                    <a:pt x="3810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9050"/>
                  </a:lnTo>
                  <a:close/>
                </a:path>
                <a:path w="327660" h="254000">
                  <a:moveTo>
                    <a:pt x="327660" y="19050"/>
                  </a:moveTo>
                  <a:lnTo>
                    <a:pt x="323850" y="19050"/>
                  </a:lnTo>
                  <a:lnTo>
                    <a:pt x="323850" y="38100"/>
                  </a:lnTo>
                  <a:lnTo>
                    <a:pt x="327660" y="38100"/>
                  </a:lnTo>
                  <a:lnTo>
                    <a:pt x="327660" y="19050"/>
                  </a:lnTo>
                  <a:close/>
                </a:path>
                <a:path w="327660" h="254000">
                  <a:moveTo>
                    <a:pt x="3810" y="38100"/>
                  </a:moveTo>
                  <a:lnTo>
                    <a:pt x="0" y="3810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8100"/>
                  </a:lnTo>
                  <a:close/>
                </a:path>
                <a:path w="327660" h="254000">
                  <a:moveTo>
                    <a:pt x="327660" y="38100"/>
                  </a:moveTo>
                  <a:lnTo>
                    <a:pt x="323850" y="38100"/>
                  </a:lnTo>
                  <a:lnTo>
                    <a:pt x="323850" y="50800"/>
                  </a:lnTo>
                  <a:lnTo>
                    <a:pt x="327660" y="50800"/>
                  </a:lnTo>
                  <a:lnTo>
                    <a:pt x="327660" y="38100"/>
                  </a:lnTo>
                  <a:close/>
                </a:path>
                <a:path w="327660" h="254000">
                  <a:moveTo>
                    <a:pt x="3810" y="50800"/>
                  </a:moveTo>
                  <a:lnTo>
                    <a:pt x="0" y="5080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50800"/>
                  </a:lnTo>
                  <a:close/>
                </a:path>
                <a:path w="327660" h="254000">
                  <a:moveTo>
                    <a:pt x="327660" y="50800"/>
                  </a:moveTo>
                  <a:lnTo>
                    <a:pt x="323850" y="50800"/>
                  </a:lnTo>
                  <a:lnTo>
                    <a:pt x="323850" y="73660"/>
                  </a:lnTo>
                  <a:lnTo>
                    <a:pt x="327660" y="73660"/>
                  </a:lnTo>
                  <a:lnTo>
                    <a:pt x="327660" y="50800"/>
                  </a:lnTo>
                  <a:close/>
                </a:path>
                <a:path w="327660" h="254000">
                  <a:moveTo>
                    <a:pt x="3810" y="73660"/>
                  </a:moveTo>
                  <a:lnTo>
                    <a:pt x="0" y="7366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73660"/>
                  </a:lnTo>
                  <a:close/>
                </a:path>
                <a:path w="327660" h="254000">
                  <a:moveTo>
                    <a:pt x="327660" y="73660"/>
                  </a:moveTo>
                  <a:lnTo>
                    <a:pt x="323850" y="73660"/>
                  </a:lnTo>
                  <a:lnTo>
                    <a:pt x="323850" y="177800"/>
                  </a:lnTo>
                  <a:lnTo>
                    <a:pt x="327660" y="177800"/>
                  </a:lnTo>
                  <a:lnTo>
                    <a:pt x="327660" y="73660"/>
                  </a:lnTo>
                  <a:close/>
                </a:path>
                <a:path w="327660" h="254000">
                  <a:moveTo>
                    <a:pt x="3810" y="177800"/>
                  </a:moveTo>
                  <a:lnTo>
                    <a:pt x="0" y="17780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77800"/>
                  </a:lnTo>
                  <a:close/>
                </a:path>
                <a:path w="327660" h="254000">
                  <a:moveTo>
                    <a:pt x="327660" y="177800"/>
                  </a:moveTo>
                  <a:lnTo>
                    <a:pt x="323850" y="177800"/>
                  </a:lnTo>
                  <a:lnTo>
                    <a:pt x="323850" y="196850"/>
                  </a:lnTo>
                  <a:lnTo>
                    <a:pt x="327660" y="196850"/>
                  </a:lnTo>
                  <a:lnTo>
                    <a:pt x="327660" y="177800"/>
                  </a:lnTo>
                  <a:close/>
                </a:path>
                <a:path w="327660" h="254000">
                  <a:moveTo>
                    <a:pt x="3810" y="196850"/>
                  </a:moveTo>
                  <a:lnTo>
                    <a:pt x="0" y="19685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96850"/>
                  </a:lnTo>
                  <a:close/>
                </a:path>
                <a:path w="327660" h="254000">
                  <a:moveTo>
                    <a:pt x="327660" y="196850"/>
                  </a:moveTo>
                  <a:lnTo>
                    <a:pt x="323850" y="196850"/>
                  </a:lnTo>
                  <a:lnTo>
                    <a:pt x="323850" y="209550"/>
                  </a:lnTo>
                  <a:lnTo>
                    <a:pt x="327660" y="209550"/>
                  </a:lnTo>
                  <a:lnTo>
                    <a:pt x="327660" y="196850"/>
                  </a:lnTo>
                  <a:close/>
                </a:path>
                <a:path w="327660" h="254000">
                  <a:moveTo>
                    <a:pt x="3810" y="209550"/>
                  </a:moveTo>
                  <a:lnTo>
                    <a:pt x="0" y="20955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09550"/>
                  </a:lnTo>
                  <a:close/>
                </a:path>
                <a:path w="327660" h="254000">
                  <a:moveTo>
                    <a:pt x="327660" y="209550"/>
                  </a:moveTo>
                  <a:lnTo>
                    <a:pt x="323850" y="209550"/>
                  </a:lnTo>
                  <a:lnTo>
                    <a:pt x="323850" y="234950"/>
                  </a:lnTo>
                  <a:lnTo>
                    <a:pt x="327660" y="234950"/>
                  </a:lnTo>
                  <a:lnTo>
                    <a:pt x="327660" y="209550"/>
                  </a:lnTo>
                  <a:close/>
                </a:path>
                <a:path w="327660" h="25400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27660" h="254000">
                  <a:moveTo>
                    <a:pt x="327660" y="234950"/>
                  </a:moveTo>
                  <a:lnTo>
                    <a:pt x="323850" y="234950"/>
                  </a:lnTo>
                  <a:lnTo>
                    <a:pt x="323850" y="241300"/>
                  </a:lnTo>
                  <a:lnTo>
                    <a:pt x="327660" y="241300"/>
                  </a:lnTo>
                  <a:lnTo>
                    <a:pt x="327660" y="234950"/>
                  </a:lnTo>
                  <a:close/>
                </a:path>
                <a:path w="327660" h="254000">
                  <a:moveTo>
                    <a:pt x="3810" y="241427"/>
                  </a:moveTo>
                  <a:lnTo>
                    <a:pt x="0" y="241427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0190"/>
                  </a:lnTo>
                  <a:lnTo>
                    <a:pt x="3810" y="250190"/>
                  </a:lnTo>
                  <a:lnTo>
                    <a:pt x="3810" y="241427"/>
                  </a:lnTo>
                  <a:close/>
                </a:path>
                <a:path w="327660" h="254000">
                  <a:moveTo>
                    <a:pt x="327660" y="241427"/>
                  </a:moveTo>
                  <a:lnTo>
                    <a:pt x="323850" y="241427"/>
                  </a:lnTo>
                  <a:lnTo>
                    <a:pt x="323850" y="250190"/>
                  </a:lnTo>
                  <a:lnTo>
                    <a:pt x="327660" y="250190"/>
                  </a:lnTo>
                  <a:lnTo>
                    <a:pt x="327660" y="241427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26359" y="283464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80">
                  <a:moveTo>
                    <a:pt x="3809" y="7747"/>
                  </a:moveTo>
                  <a:lnTo>
                    <a:pt x="0" y="7747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7747"/>
                  </a:lnTo>
                  <a:close/>
                </a:path>
                <a:path w="320039" h="246380">
                  <a:moveTo>
                    <a:pt x="320039" y="7747"/>
                  </a:moveTo>
                  <a:lnTo>
                    <a:pt x="316229" y="7747"/>
                  </a:lnTo>
                  <a:lnTo>
                    <a:pt x="316229" y="8889"/>
                  </a:lnTo>
                  <a:lnTo>
                    <a:pt x="320039" y="8889"/>
                  </a:lnTo>
                  <a:lnTo>
                    <a:pt x="320039" y="7747"/>
                  </a:lnTo>
                  <a:close/>
                </a:path>
                <a:path w="320039" h="246380">
                  <a:moveTo>
                    <a:pt x="320039" y="1397"/>
                  </a:moveTo>
                  <a:lnTo>
                    <a:pt x="0" y="1397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320039" y="3810"/>
                  </a:lnTo>
                  <a:lnTo>
                    <a:pt x="320039" y="1397"/>
                  </a:lnTo>
                  <a:close/>
                </a:path>
                <a:path w="320039" h="246380">
                  <a:moveTo>
                    <a:pt x="320039" y="3810"/>
                  </a:moveTo>
                  <a:lnTo>
                    <a:pt x="316229" y="3810"/>
                  </a:lnTo>
                  <a:lnTo>
                    <a:pt x="316229" y="7619"/>
                  </a:lnTo>
                  <a:lnTo>
                    <a:pt x="320039" y="7619"/>
                  </a:lnTo>
                  <a:lnTo>
                    <a:pt x="320039" y="3810"/>
                  </a:lnTo>
                  <a:close/>
                </a:path>
                <a:path w="320039" h="246380">
                  <a:moveTo>
                    <a:pt x="3200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0039" y="1269"/>
                  </a:lnTo>
                  <a:lnTo>
                    <a:pt x="320039" y="0"/>
                  </a:lnTo>
                  <a:close/>
                </a:path>
                <a:path w="320039" h="24638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20039" h="246380">
                  <a:moveTo>
                    <a:pt x="320039" y="8890"/>
                  </a:moveTo>
                  <a:lnTo>
                    <a:pt x="316229" y="8890"/>
                  </a:lnTo>
                  <a:lnTo>
                    <a:pt x="316229" y="15239"/>
                  </a:lnTo>
                  <a:lnTo>
                    <a:pt x="320039" y="15239"/>
                  </a:lnTo>
                  <a:lnTo>
                    <a:pt x="320039" y="8890"/>
                  </a:lnTo>
                  <a:close/>
                </a:path>
                <a:path w="320039" h="246380">
                  <a:moveTo>
                    <a:pt x="3809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15240"/>
                  </a:lnTo>
                  <a:close/>
                </a:path>
                <a:path w="320039" h="246380">
                  <a:moveTo>
                    <a:pt x="320039" y="15240"/>
                  </a:moveTo>
                  <a:lnTo>
                    <a:pt x="316229" y="15240"/>
                  </a:lnTo>
                  <a:lnTo>
                    <a:pt x="316229" y="34289"/>
                  </a:lnTo>
                  <a:lnTo>
                    <a:pt x="320039" y="34289"/>
                  </a:lnTo>
                  <a:lnTo>
                    <a:pt x="320039" y="15240"/>
                  </a:lnTo>
                  <a:close/>
                </a:path>
                <a:path w="320039" h="246380">
                  <a:moveTo>
                    <a:pt x="3809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4290"/>
                  </a:lnTo>
                  <a:close/>
                </a:path>
                <a:path w="320039" h="246380">
                  <a:moveTo>
                    <a:pt x="320039" y="34290"/>
                  </a:moveTo>
                  <a:lnTo>
                    <a:pt x="316229" y="34290"/>
                  </a:lnTo>
                  <a:lnTo>
                    <a:pt x="316229" y="46989"/>
                  </a:lnTo>
                  <a:lnTo>
                    <a:pt x="320039" y="46989"/>
                  </a:lnTo>
                  <a:lnTo>
                    <a:pt x="320039" y="34290"/>
                  </a:lnTo>
                  <a:close/>
                </a:path>
                <a:path w="320039" h="246380">
                  <a:moveTo>
                    <a:pt x="3809" y="46990"/>
                  </a:moveTo>
                  <a:lnTo>
                    <a:pt x="0" y="4699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46990"/>
                  </a:lnTo>
                  <a:close/>
                </a:path>
                <a:path w="320039" h="246380">
                  <a:moveTo>
                    <a:pt x="320039" y="46990"/>
                  </a:moveTo>
                  <a:lnTo>
                    <a:pt x="316229" y="46990"/>
                  </a:lnTo>
                  <a:lnTo>
                    <a:pt x="316229" y="69850"/>
                  </a:lnTo>
                  <a:lnTo>
                    <a:pt x="320039" y="69850"/>
                  </a:lnTo>
                  <a:lnTo>
                    <a:pt x="320039" y="46990"/>
                  </a:lnTo>
                  <a:close/>
                </a:path>
                <a:path w="320039" h="246380">
                  <a:moveTo>
                    <a:pt x="3809" y="69850"/>
                  </a:moveTo>
                  <a:lnTo>
                    <a:pt x="0" y="6985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69850"/>
                  </a:lnTo>
                  <a:close/>
                </a:path>
                <a:path w="320039" h="246380">
                  <a:moveTo>
                    <a:pt x="320039" y="69850"/>
                  </a:moveTo>
                  <a:lnTo>
                    <a:pt x="316229" y="69850"/>
                  </a:lnTo>
                  <a:lnTo>
                    <a:pt x="316229" y="173989"/>
                  </a:lnTo>
                  <a:lnTo>
                    <a:pt x="320039" y="173989"/>
                  </a:lnTo>
                  <a:lnTo>
                    <a:pt x="320039" y="69850"/>
                  </a:lnTo>
                  <a:close/>
                </a:path>
                <a:path w="320039" h="246380">
                  <a:moveTo>
                    <a:pt x="3809" y="173990"/>
                  </a:moveTo>
                  <a:lnTo>
                    <a:pt x="0" y="1739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73990"/>
                  </a:lnTo>
                  <a:close/>
                </a:path>
                <a:path w="320039" h="246380">
                  <a:moveTo>
                    <a:pt x="320039" y="173990"/>
                  </a:moveTo>
                  <a:lnTo>
                    <a:pt x="316229" y="173990"/>
                  </a:lnTo>
                  <a:lnTo>
                    <a:pt x="316229" y="193039"/>
                  </a:lnTo>
                  <a:lnTo>
                    <a:pt x="320039" y="193039"/>
                  </a:lnTo>
                  <a:lnTo>
                    <a:pt x="320039" y="173990"/>
                  </a:lnTo>
                  <a:close/>
                </a:path>
                <a:path w="320039" h="246380">
                  <a:moveTo>
                    <a:pt x="3809" y="193040"/>
                  </a:moveTo>
                  <a:lnTo>
                    <a:pt x="0" y="19304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3040"/>
                  </a:lnTo>
                  <a:close/>
                </a:path>
                <a:path w="320039" h="246380">
                  <a:moveTo>
                    <a:pt x="320039" y="193040"/>
                  </a:moveTo>
                  <a:lnTo>
                    <a:pt x="316229" y="193040"/>
                  </a:lnTo>
                  <a:lnTo>
                    <a:pt x="316229" y="205739"/>
                  </a:lnTo>
                  <a:lnTo>
                    <a:pt x="320039" y="205739"/>
                  </a:lnTo>
                  <a:lnTo>
                    <a:pt x="320039" y="193040"/>
                  </a:lnTo>
                  <a:close/>
                </a:path>
                <a:path w="320039" h="246380">
                  <a:moveTo>
                    <a:pt x="3809" y="205740"/>
                  </a:moveTo>
                  <a:lnTo>
                    <a:pt x="0" y="20574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05740"/>
                  </a:lnTo>
                  <a:close/>
                </a:path>
                <a:path w="320039" h="246380">
                  <a:moveTo>
                    <a:pt x="320039" y="205740"/>
                  </a:moveTo>
                  <a:lnTo>
                    <a:pt x="316229" y="205740"/>
                  </a:lnTo>
                  <a:lnTo>
                    <a:pt x="316229" y="231139"/>
                  </a:lnTo>
                  <a:lnTo>
                    <a:pt x="320039" y="231139"/>
                  </a:lnTo>
                  <a:lnTo>
                    <a:pt x="320039" y="205740"/>
                  </a:lnTo>
                  <a:close/>
                </a:path>
                <a:path w="320039" h="24638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20039" h="246380">
                  <a:moveTo>
                    <a:pt x="320039" y="231140"/>
                  </a:moveTo>
                  <a:lnTo>
                    <a:pt x="316229" y="231140"/>
                  </a:lnTo>
                  <a:lnTo>
                    <a:pt x="316229" y="237489"/>
                  </a:lnTo>
                  <a:lnTo>
                    <a:pt x="320039" y="237489"/>
                  </a:lnTo>
                  <a:lnTo>
                    <a:pt x="320039" y="231140"/>
                  </a:lnTo>
                  <a:close/>
                </a:path>
                <a:path w="320039" h="246380">
                  <a:moveTo>
                    <a:pt x="3809" y="237617"/>
                  </a:moveTo>
                  <a:lnTo>
                    <a:pt x="0" y="237617"/>
                  </a:lnTo>
                  <a:lnTo>
                    <a:pt x="0" y="246380"/>
                  </a:lnTo>
                  <a:lnTo>
                    <a:pt x="320039" y="246380"/>
                  </a:lnTo>
                  <a:lnTo>
                    <a:pt x="320039" y="242570"/>
                  </a:lnTo>
                  <a:lnTo>
                    <a:pt x="3809" y="242570"/>
                  </a:lnTo>
                  <a:lnTo>
                    <a:pt x="3809" y="237617"/>
                  </a:lnTo>
                  <a:close/>
                </a:path>
                <a:path w="320039" h="246380">
                  <a:moveTo>
                    <a:pt x="320039" y="237617"/>
                  </a:moveTo>
                  <a:lnTo>
                    <a:pt x="316229" y="237617"/>
                  </a:lnTo>
                  <a:lnTo>
                    <a:pt x="316229" y="242570"/>
                  </a:lnTo>
                  <a:lnTo>
                    <a:pt x="320039" y="242570"/>
                  </a:lnTo>
                  <a:lnTo>
                    <a:pt x="320039" y="237617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30170" y="283845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19" h="238760">
                  <a:moveTo>
                    <a:pt x="3810" y="3937"/>
                  </a:moveTo>
                  <a:lnTo>
                    <a:pt x="0" y="3937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937"/>
                  </a:lnTo>
                  <a:close/>
                </a:path>
                <a:path w="312419" h="238760">
                  <a:moveTo>
                    <a:pt x="312419" y="3937"/>
                  </a:moveTo>
                  <a:lnTo>
                    <a:pt x="308610" y="3937"/>
                  </a:lnTo>
                  <a:lnTo>
                    <a:pt x="308610" y="5079"/>
                  </a:lnTo>
                  <a:lnTo>
                    <a:pt x="312419" y="5079"/>
                  </a:lnTo>
                  <a:lnTo>
                    <a:pt x="312419" y="3937"/>
                  </a:lnTo>
                  <a:close/>
                </a:path>
                <a:path w="312419" h="238760">
                  <a:moveTo>
                    <a:pt x="3124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12419" y="3809"/>
                  </a:lnTo>
                  <a:lnTo>
                    <a:pt x="312419" y="0"/>
                  </a:lnTo>
                  <a:close/>
                </a:path>
                <a:path w="312419" h="23876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12419" h="238760">
                  <a:moveTo>
                    <a:pt x="312419" y="5080"/>
                  </a:moveTo>
                  <a:lnTo>
                    <a:pt x="308610" y="5080"/>
                  </a:lnTo>
                  <a:lnTo>
                    <a:pt x="308610" y="11429"/>
                  </a:lnTo>
                  <a:lnTo>
                    <a:pt x="312419" y="11429"/>
                  </a:lnTo>
                  <a:lnTo>
                    <a:pt x="312419" y="5080"/>
                  </a:lnTo>
                  <a:close/>
                </a:path>
                <a:path w="312419" h="238760">
                  <a:moveTo>
                    <a:pt x="3810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11430"/>
                  </a:lnTo>
                  <a:close/>
                </a:path>
                <a:path w="312419" h="238760">
                  <a:moveTo>
                    <a:pt x="312419" y="11430"/>
                  </a:moveTo>
                  <a:lnTo>
                    <a:pt x="308610" y="11430"/>
                  </a:lnTo>
                  <a:lnTo>
                    <a:pt x="308610" y="30479"/>
                  </a:lnTo>
                  <a:lnTo>
                    <a:pt x="312419" y="30479"/>
                  </a:lnTo>
                  <a:lnTo>
                    <a:pt x="312419" y="11430"/>
                  </a:lnTo>
                  <a:close/>
                </a:path>
                <a:path w="312419" h="238760">
                  <a:moveTo>
                    <a:pt x="3810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0480"/>
                  </a:lnTo>
                  <a:close/>
                </a:path>
                <a:path w="312419" h="238760">
                  <a:moveTo>
                    <a:pt x="312419" y="30480"/>
                  </a:moveTo>
                  <a:lnTo>
                    <a:pt x="308610" y="30480"/>
                  </a:lnTo>
                  <a:lnTo>
                    <a:pt x="308610" y="43179"/>
                  </a:lnTo>
                  <a:lnTo>
                    <a:pt x="312419" y="43179"/>
                  </a:lnTo>
                  <a:lnTo>
                    <a:pt x="312419" y="30480"/>
                  </a:lnTo>
                  <a:close/>
                </a:path>
                <a:path w="312419" h="238760">
                  <a:moveTo>
                    <a:pt x="3810" y="43180"/>
                  </a:moveTo>
                  <a:lnTo>
                    <a:pt x="0" y="4318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43180"/>
                  </a:lnTo>
                  <a:close/>
                </a:path>
                <a:path w="312419" h="238760">
                  <a:moveTo>
                    <a:pt x="312419" y="43180"/>
                  </a:moveTo>
                  <a:lnTo>
                    <a:pt x="308610" y="43180"/>
                  </a:lnTo>
                  <a:lnTo>
                    <a:pt x="308610" y="66039"/>
                  </a:lnTo>
                  <a:lnTo>
                    <a:pt x="312419" y="66039"/>
                  </a:lnTo>
                  <a:lnTo>
                    <a:pt x="312419" y="43180"/>
                  </a:lnTo>
                  <a:close/>
                </a:path>
                <a:path w="312419" h="238760">
                  <a:moveTo>
                    <a:pt x="3810" y="66040"/>
                  </a:moveTo>
                  <a:lnTo>
                    <a:pt x="0" y="6604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66040"/>
                  </a:lnTo>
                  <a:close/>
                </a:path>
                <a:path w="312419" h="238760">
                  <a:moveTo>
                    <a:pt x="312419" y="66040"/>
                  </a:moveTo>
                  <a:lnTo>
                    <a:pt x="308610" y="66040"/>
                  </a:lnTo>
                  <a:lnTo>
                    <a:pt x="308610" y="170179"/>
                  </a:lnTo>
                  <a:lnTo>
                    <a:pt x="312419" y="170179"/>
                  </a:lnTo>
                  <a:lnTo>
                    <a:pt x="312419" y="66040"/>
                  </a:lnTo>
                  <a:close/>
                </a:path>
                <a:path w="312419" h="238760">
                  <a:moveTo>
                    <a:pt x="3810" y="170180"/>
                  </a:moveTo>
                  <a:lnTo>
                    <a:pt x="0" y="1701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70180"/>
                  </a:lnTo>
                  <a:close/>
                </a:path>
                <a:path w="312419" h="238760">
                  <a:moveTo>
                    <a:pt x="312419" y="170180"/>
                  </a:moveTo>
                  <a:lnTo>
                    <a:pt x="308610" y="170180"/>
                  </a:lnTo>
                  <a:lnTo>
                    <a:pt x="308610" y="189229"/>
                  </a:lnTo>
                  <a:lnTo>
                    <a:pt x="312419" y="189229"/>
                  </a:lnTo>
                  <a:lnTo>
                    <a:pt x="312419" y="170180"/>
                  </a:lnTo>
                  <a:close/>
                </a:path>
                <a:path w="312419" h="238760">
                  <a:moveTo>
                    <a:pt x="3810" y="189230"/>
                  </a:moveTo>
                  <a:lnTo>
                    <a:pt x="0" y="18923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89230"/>
                  </a:lnTo>
                  <a:close/>
                </a:path>
                <a:path w="312419" h="238760">
                  <a:moveTo>
                    <a:pt x="312419" y="189230"/>
                  </a:moveTo>
                  <a:lnTo>
                    <a:pt x="308610" y="189230"/>
                  </a:lnTo>
                  <a:lnTo>
                    <a:pt x="308610" y="201929"/>
                  </a:lnTo>
                  <a:lnTo>
                    <a:pt x="312419" y="201929"/>
                  </a:lnTo>
                  <a:lnTo>
                    <a:pt x="312419" y="189230"/>
                  </a:lnTo>
                  <a:close/>
                </a:path>
                <a:path w="312419" h="238760">
                  <a:moveTo>
                    <a:pt x="3810" y="201930"/>
                  </a:moveTo>
                  <a:lnTo>
                    <a:pt x="0" y="20193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01930"/>
                  </a:lnTo>
                  <a:close/>
                </a:path>
                <a:path w="312419" h="238760">
                  <a:moveTo>
                    <a:pt x="312419" y="201930"/>
                  </a:moveTo>
                  <a:lnTo>
                    <a:pt x="308610" y="201930"/>
                  </a:lnTo>
                  <a:lnTo>
                    <a:pt x="308610" y="227329"/>
                  </a:lnTo>
                  <a:lnTo>
                    <a:pt x="312419" y="227329"/>
                  </a:lnTo>
                  <a:lnTo>
                    <a:pt x="312419" y="201930"/>
                  </a:lnTo>
                  <a:close/>
                </a:path>
                <a:path w="312419" h="23876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12419" h="238760">
                  <a:moveTo>
                    <a:pt x="312419" y="227330"/>
                  </a:moveTo>
                  <a:lnTo>
                    <a:pt x="308610" y="227330"/>
                  </a:lnTo>
                  <a:lnTo>
                    <a:pt x="308610" y="233679"/>
                  </a:lnTo>
                  <a:lnTo>
                    <a:pt x="312419" y="233679"/>
                  </a:lnTo>
                  <a:lnTo>
                    <a:pt x="312419" y="227330"/>
                  </a:lnTo>
                  <a:close/>
                </a:path>
                <a:path w="312419" h="238760">
                  <a:moveTo>
                    <a:pt x="3810" y="233807"/>
                  </a:moveTo>
                  <a:lnTo>
                    <a:pt x="0" y="233807"/>
                  </a:lnTo>
                  <a:lnTo>
                    <a:pt x="0" y="238760"/>
                  </a:lnTo>
                  <a:lnTo>
                    <a:pt x="312419" y="238760"/>
                  </a:lnTo>
                  <a:lnTo>
                    <a:pt x="312419" y="234950"/>
                  </a:lnTo>
                  <a:lnTo>
                    <a:pt x="3810" y="234950"/>
                  </a:lnTo>
                  <a:lnTo>
                    <a:pt x="3810" y="233807"/>
                  </a:lnTo>
                  <a:close/>
                </a:path>
                <a:path w="312419" h="238760">
                  <a:moveTo>
                    <a:pt x="312419" y="233807"/>
                  </a:moveTo>
                  <a:lnTo>
                    <a:pt x="308610" y="233807"/>
                  </a:lnTo>
                  <a:lnTo>
                    <a:pt x="308610" y="234950"/>
                  </a:lnTo>
                  <a:lnTo>
                    <a:pt x="312419" y="234950"/>
                  </a:lnTo>
                  <a:lnTo>
                    <a:pt x="312419" y="233807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633980" y="2842386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04800" y="229870"/>
                  </a:moveTo>
                  <a:lnTo>
                    <a:pt x="0" y="229870"/>
                  </a:lnTo>
                  <a:lnTo>
                    <a:pt x="0" y="231013"/>
                  </a:lnTo>
                  <a:lnTo>
                    <a:pt x="304800" y="231013"/>
                  </a:lnTo>
                  <a:lnTo>
                    <a:pt x="304800" y="229870"/>
                  </a:lnTo>
                  <a:close/>
                </a:path>
                <a:path w="304800" h="231139">
                  <a:moveTo>
                    <a:pt x="304800" y="7505"/>
                  </a:moveTo>
                  <a:lnTo>
                    <a:pt x="300990" y="7505"/>
                  </a:lnTo>
                  <a:lnTo>
                    <a:pt x="300990" y="26543"/>
                  </a:lnTo>
                  <a:lnTo>
                    <a:pt x="300990" y="227203"/>
                  </a:lnTo>
                  <a:lnTo>
                    <a:pt x="3810" y="227203"/>
                  </a:lnTo>
                  <a:lnTo>
                    <a:pt x="3810" y="26543"/>
                  </a:lnTo>
                  <a:lnTo>
                    <a:pt x="3810" y="7505"/>
                  </a:lnTo>
                  <a:lnTo>
                    <a:pt x="0" y="7505"/>
                  </a:lnTo>
                  <a:lnTo>
                    <a:pt x="0" y="26543"/>
                  </a:lnTo>
                  <a:lnTo>
                    <a:pt x="0" y="227203"/>
                  </a:lnTo>
                  <a:lnTo>
                    <a:pt x="0" y="229743"/>
                  </a:lnTo>
                  <a:lnTo>
                    <a:pt x="304800" y="229743"/>
                  </a:lnTo>
                  <a:lnTo>
                    <a:pt x="304800" y="227203"/>
                  </a:lnTo>
                  <a:lnTo>
                    <a:pt x="304800" y="26543"/>
                  </a:lnTo>
                  <a:lnTo>
                    <a:pt x="304800" y="7505"/>
                  </a:lnTo>
                  <a:close/>
                </a:path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1143"/>
                  </a:lnTo>
                  <a:lnTo>
                    <a:pt x="0" y="3683"/>
                  </a:lnTo>
                  <a:lnTo>
                    <a:pt x="0" y="7493"/>
                  </a:lnTo>
                  <a:lnTo>
                    <a:pt x="3810" y="7493"/>
                  </a:lnTo>
                  <a:lnTo>
                    <a:pt x="3810" y="3683"/>
                  </a:lnTo>
                  <a:lnTo>
                    <a:pt x="300990" y="3683"/>
                  </a:lnTo>
                  <a:lnTo>
                    <a:pt x="300990" y="7493"/>
                  </a:lnTo>
                  <a:lnTo>
                    <a:pt x="304800" y="7493"/>
                  </a:lnTo>
                  <a:lnTo>
                    <a:pt x="304800" y="3683"/>
                  </a:lnTo>
                  <a:lnTo>
                    <a:pt x="304800" y="1143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37790" y="2846069"/>
              <a:ext cx="297180" cy="223520"/>
            </a:xfrm>
            <a:custGeom>
              <a:avLst/>
              <a:gdLst/>
              <a:ahLst/>
              <a:cxnLst/>
              <a:rect l="l" t="t" r="r" b="b"/>
              <a:pathLst>
                <a:path w="297180" h="223519">
                  <a:moveTo>
                    <a:pt x="297180" y="3822"/>
                  </a:moveTo>
                  <a:lnTo>
                    <a:pt x="294640" y="3822"/>
                  </a:lnTo>
                  <a:lnTo>
                    <a:pt x="294640" y="22860"/>
                  </a:lnTo>
                  <a:lnTo>
                    <a:pt x="294640" y="220980"/>
                  </a:lnTo>
                  <a:lnTo>
                    <a:pt x="2540" y="220980"/>
                  </a:lnTo>
                  <a:lnTo>
                    <a:pt x="2540" y="22860"/>
                  </a:lnTo>
                  <a:lnTo>
                    <a:pt x="2540" y="3822"/>
                  </a:lnTo>
                  <a:lnTo>
                    <a:pt x="0" y="3822"/>
                  </a:lnTo>
                  <a:lnTo>
                    <a:pt x="0" y="22860"/>
                  </a:lnTo>
                  <a:lnTo>
                    <a:pt x="0" y="220980"/>
                  </a:lnTo>
                  <a:lnTo>
                    <a:pt x="0" y="223520"/>
                  </a:lnTo>
                  <a:lnTo>
                    <a:pt x="297180" y="223520"/>
                  </a:lnTo>
                  <a:lnTo>
                    <a:pt x="297180" y="220980"/>
                  </a:lnTo>
                  <a:lnTo>
                    <a:pt x="297180" y="22860"/>
                  </a:lnTo>
                  <a:lnTo>
                    <a:pt x="297180" y="3822"/>
                  </a:lnTo>
                  <a:close/>
                </a:path>
                <a:path w="297180" h="223519">
                  <a:moveTo>
                    <a:pt x="2971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2540"/>
                  </a:lnTo>
                  <a:lnTo>
                    <a:pt x="294640" y="2540"/>
                  </a:lnTo>
                  <a:lnTo>
                    <a:pt x="294640" y="3810"/>
                  </a:lnTo>
                  <a:lnTo>
                    <a:pt x="297180" y="3810"/>
                  </a:lnTo>
                  <a:lnTo>
                    <a:pt x="297180" y="2540"/>
                  </a:lnTo>
                  <a:lnTo>
                    <a:pt x="297180" y="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40330" y="2848609"/>
              <a:ext cx="292100" cy="218440"/>
            </a:xfrm>
            <a:custGeom>
              <a:avLst/>
              <a:gdLst/>
              <a:ahLst/>
              <a:cxnLst/>
              <a:rect l="l" t="t" r="r" b="b"/>
              <a:pathLst>
                <a:path w="292100" h="218439">
                  <a:moveTo>
                    <a:pt x="292100" y="217182"/>
                  </a:moveTo>
                  <a:lnTo>
                    <a:pt x="0" y="217182"/>
                  </a:lnTo>
                  <a:lnTo>
                    <a:pt x="0" y="218440"/>
                  </a:lnTo>
                  <a:lnTo>
                    <a:pt x="292100" y="218440"/>
                  </a:lnTo>
                  <a:lnTo>
                    <a:pt x="292100" y="217182"/>
                  </a:lnTo>
                  <a:close/>
                </a:path>
                <a:path w="292100" h="218439">
                  <a:moveTo>
                    <a:pt x="292100" y="0"/>
                  </a:moveTo>
                  <a:lnTo>
                    <a:pt x="288290" y="0"/>
                  </a:lnTo>
                  <a:lnTo>
                    <a:pt x="288290" y="3810"/>
                  </a:lnTo>
                  <a:lnTo>
                    <a:pt x="288290" y="20320"/>
                  </a:lnTo>
                  <a:lnTo>
                    <a:pt x="288290" y="214630"/>
                  </a:lnTo>
                  <a:lnTo>
                    <a:pt x="3810" y="214630"/>
                  </a:lnTo>
                  <a:lnTo>
                    <a:pt x="3810" y="20320"/>
                  </a:lnTo>
                  <a:lnTo>
                    <a:pt x="3810" y="3810"/>
                  </a:lnTo>
                  <a:lnTo>
                    <a:pt x="288290" y="3810"/>
                  </a:lnTo>
                  <a:lnTo>
                    <a:pt x="28829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20320"/>
                  </a:lnTo>
                  <a:lnTo>
                    <a:pt x="0" y="214630"/>
                  </a:lnTo>
                  <a:lnTo>
                    <a:pt x="0" y="217170"/>
                  </a:lnTo>
                  <a:lnTo>
                    <a:pt x="292100" y="217170"/>
                  </a:lnTo>
                  <a:lnTo>
                    <a:pt x="292100" y="214630"/>
                  </a:lnTo>
                  <a:lnTo>
                    <a:pt x="292100" y="20320"/>
                  </a:lnTo>
                  <a:lnTo>
                    <a:pt x="292100" y="3810"/>
                  </a:lnTo>
                  <a:lnTo>
                    <a:pt x="292100" y="1270"/>
                  </a:lnTo>
                  <a:lnTo>
                    <a:pt x="292100" y="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44140" y="2852419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80" h="210819">
                  <a:moveTo>
                    <a:pt x="284480" y="0"/>
                  </a:moveTo>
                  <a:lnTo>
                    <a:pt x="280670" y="0"/>
                  </a:lnTo>
                  <a:lnTo>
                    <a:pt x="280670" y="3810"/>
                  </a:lnTo>
                  <a:lnTo>
                    <a:pt x="280670" y="16510"/>
                  </a:lnTo>
                  <a:lnTo>
                    <a:pt x="280670" y="207010"/>
                  </a:lnTo>
                  <a:lnTo>
                    <a:pt x="3810" y="207010"/>
                  </a:lnTo>
                  <a:lnTo>
                    <a:pt x="3810" y="16510"/>
                  </a:lnTo>
                  <a:lnTo>
                    <a:pt x="3810" y="3810"/>
                  </a:lnTo>
                  <a:lnTo>
                    <a:pt x="280670" y="3810"/>
                  </a:lnTo>
                  <a:lnTo>
                    <a:pt x="28067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6510"/>
                  </a:lnTo>
                  <a:lnTo>
                    <a:pt x="0" y="207010"/>
                  </a:lnTo>
                  <a:lnTo>
                    <a:pt x="0" y="210820"/>
                  </a:lnTo>
                  <a:lnTo>
                    <a:pt x="284480" y="210820"/>
                  </a:lnTo>
                  <a:lnTo>
                    <a:pt x="284480" y="207010"/>
                  </a:lnTo>
                  <a:lnTo>
                    <a:pt x="284467" y="16510"/>
                  </a:lnTo>
                  <a:lnTo>
                    <a:pt x="284480" y="3810"/>
                  </a:lnTo>
                  <a:lnTo>
                    <a:pt x="284480" y="0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47950" y="2856229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3810" y="12712"/>
                  </a:moveTo>
                  <a:lnTo>
                    <a:pt x="0" y="12712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2712"/>
                  </a:lnTo>
                  <a:close/>
                </a:path>
                <a:path w="276860" h="203200">
                  <a:moveTo>
                    <a:pt x="27686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3810"/>
                  </a:lnTo>
                  <a:lnTo>
                    <a:pt x="273050" y="3810"/>
                  </a:lnTo>
                  <a:lnTo>
                    <a:pt x="273050" y="12700"/>
                  </a:lnTo>
                  <a:lnTo>
                    <a:pt x="273050" y="199390"/>
                  </a:lnTo>
                  <a:lnTo>
                    <a:pt x="3810" y="199390"/>
                  </a:lnTo>
                  <a:lnTo>
                    <a:pt x="3810" y="25412"/>
                  </a:lnTo>
                  <a:lnTo>
                    <a:pt x="0" y="25412"/>
                  </a:lnTo>
                  <a:lnTo>
                    <a:pt x="0" y="19939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199390"/>
                  </a:lnTo>
                  <a:lnTo>
                    <a:pt x="276860" y="12700"/>
                  </a:lnTo>
                  <a:lnTo>
                    <a:pt x="276860" y="381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51760" y="286003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80">
                  <a:moveTo>
                    <a:pt x="269240" y="8902"/>
                  </a:moveTo>
                  <a:lnTo>
                    <a:pt x="265430" y="8902"/>
                  </a:lnTo>
                  <a:lnTo>
                    <a:pt x="265430" y="21590"/>
                  </a:lnTo>
                  <a:lnTo>
                    <a:pt x="269240" y="21590"/>
                  </a:lnTo>
                  <a:lnTo>
                    <a:pt x="269240" y="8902"/>
                  </a:lnTo>
                  <a:close/>
                </a:path>
                <a:path w="269239" h="195580">
                  <a:moveTo>
                    <a:pt x="2692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8890"/>
                  </a:lnTo>
                  <a:lnTo>
                    <a:pt x="0" y="19177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269240" y="21602"/>
                  </a:lnTo>
                  <a:lnTo>
                    <a:pt x="265430" y="21602"/>
                  </a:lnTo>
                  <a:lnTo>
                    <a:pt x="265430" y="191770"/>
                  </a:lnTo>
                  <a:lnTo>
                    <a:pt x="3797" y="191770"/>
                  </a:lnTo>
                  <a:lnTo>
                    <a:pt x="3797" y="889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8890"/>
                  </a:lnTo>
                  <a:lnTo>
                    <a:pt x="269240" y="889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655570" y="2863849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19" h="187960">
                  <a:moveTo>
                    <a:pt x="3810" y="17792"/>
                  </a:moveTo>
                  <a:lnTo>
                    <a:pt x="0" y="17792"/>
                  </a:lnTo>
                  <a:lnTo>
                    <a:pt x="0" y="176530"/>
                  </a:lnTo>
                  <a:lnTo>
                    <a:pt x="3810" y="176530"/>
                  </a:lnTo>
                  <a:lnTo>
                    <a:pt x="3810" y="17792"/>
                  </a:lnTo>
                  <a:close/>
                </a:path>
                <a:path w="261619" h="187960">
                  <a:moveTo>
                    <a:pt x="3810" y="5092"/>
                  </a:moveTo>
                  <a:lnTo>
                    <a:pt x="0" y="5092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5092"/>
                  </a:lnTo>
                  <a:close/>
                </a:path>
                <a:path w="261619" h="187960">
                  <a:moveTo>
                    <a:pt x="261620" y="184150"/>
                  </a:moveTo>
                  <a:lnTo>
                    <a:pt x="0" y="184150"/>
                  </a:lnTo>
                  <a:lnTo>
                    <a:pt x="0" y="187960"/>
                  </a:lnTo>
                  <a:lnTo>
                    <a:pt x="261620" y="187960"/>
                  </a:lnTo>
                  <a:lnTo>
                    <a:pt x="261620" y="184150"/>
                  </a:lnTo>
                  <a:close/>
                </a:path>
                <a:path w="261619" h="187960">
                  <a:moveTo>
                    <a:pt x="261620" y="17792"/>
                  </a:moveTo>
                  <a:lnTo>
                    <a:pt x="257810" y="17792"/>
                  </a:lnTo>
                  <a:lnTo>
                    <a:pt x="257810" y="176530"/>
                  </a:lnTo>
                  <a:lnTo>
                    <a:pt x="261620" y="176530"/>
                  </a:lnTo>
                  <a:lnTo>
                    <a:pt x="261620" y="17792"/>
                  </a:lnTo>
                  <a:close/>
                </a:path>
                <a:path w="261619" h="187960">
                  <a:moveTo>
                    <a:pt x="261620" y="5092"/>
                  </a:moveTo>
                  <a:lnTo>
                    <a:pt x="257810" y="5092"/>
                  </a:lnTo>
                  <a:lnTo>
                    <a:pt x="257810" y="17780"/>
                  </a:lnTo>
                  <a:lnTo>
                    <a:pt x="261620" y="17780"/>
                  </a:lnTo>
                  <a:lnTo>
                    <a:pt x="261620" y="5092"/>
                  </a:lnTo>
                  <a:close/>
                </a:path>
                <a:path w="261619" h="18796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57810" y="3810"/>
                  </a:lnTo>
                  <a:lnTo>
                    <a:pt x="257810" y="5080"/>
                  </a:lnTo>
                  <a:lnTo>
                    <a:pt x="261620" y="508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655570" y="2867660"/>
              <a:ext cx="261619" cy="180339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755140" y="256921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69">
                  <a:moveTo>
                    <a:pt x="307340" y="1270"/>
                  </a:moveTo>
                  <a:lnTo>
                    <a:pt x="231140" y="1270"/>
                  </a:lnTo>
                  <a:lnTo>
                    <a:pt x="231140" y="3810"/>
                  </a:lnTo>
                  <a:lnTo>
                    <a:pt x="307340" y="3810"/>
                  </a:lnTo>
                  <a:lnTo>
                    <a:pt x="307340" y="1270"/>
                  </a:lnTo>
                  <a:close/>
                </a:path>
                <a:path w="544830" h="471169">
                  <a:moveTo>
                    <a:pt x="302260" y="0"/>
                  </a:moveTo>
                  <a:lnTo>
                    <a:pt x="245110" y="0"/>
                  </a:lnTo>
                  <a:lnTo>
                    <a:pt x="245110" y="1270"/>
                  </a:lnTo>
                  <a:lnTo>
                    <a:pt x="302260" y="1270"/>
                  </a:lnTo>
                  <a:lnTo>
                    <a:pt x="302260" y="0"/>
                  </a:lnTo>
                  <a:close/>
                </a:path>
                <a:path w="544830" h="471169">
                  <a:moveTo>
                    <a:pt x="3810" y="200660"/>
                  </a:moveTo>
                  <a:lnTo>
                    <a:pt x="2540" y="200660"/>
                  </a:lnTo>
                  <a:lnTo>
                    <a:pt x="2540" y="208280"/>
                  </a:lnTo>
                  <a:lnTo>
                    <a:pt x="1270" y="208280"/>
                  </a:lnTo>
                  <a:lnTo>
                    <a:pt x="1270" y="223520"/>
                  </a:lnTo>
                  <a:lnTo>
                    <a:pt x="3810" y="223520"/>
                  </a:lnTo>
                  <a:lnTo>
                    <a:pt x="3810" y="200660"/>
                  </a:lnTo>
                  <a:close/>
                </a:path>
                <a:path w="544830" h="471169">
                  <a:moveTo>
                    <a:pt x="542289" y="191770"/>
                  </a:moveTo>
                  <a:lnTo>
                    <a:pt x="541020" y="191770"/>
                  </a:lnTo>
                  <a:lnTo>
                    <a:pt x="541020" y="223520"/>
                  </a:lnTo>
                  <a:lnTo>
                    <a:pt x="544830" y="223520"/>
                  </a:lnTo>
                  <a:lnTo>
                    <a:pt x="544830" y="207010"/>
                  </a:lnTo>
                  <a:lnTo>
                    <a:pt x="543560" y="207010"/>
                  </a:lnTo>
                  <a:lnTo>
                    <a:pt x="543560" y="199390"/>
                  </a:lnTo>
                  <a:lnTo>
                    <a:pt x="542290" y="199390"/>
                  </a:lnTo>
                  <a:lnTo>
                    <a:pt x="542289" y="191770"/>
                  </a:lnTo>
                  <a:close/>
                </a:path>
                <a:path w="544830" h="471169">
                  <a:moveTo>
                    <a:pt x="544830" y="223520"/>
                  </a:moveTo>
                  <a:lnTo>
                    <a:pt x="541020" y="223520"/>
                  </a:lnTo>
                  <a:lnTo>
                    <a:pt x="541020" y="279400"/>
                  </a:lnTo>
                  <a:lnTo>
                    <a:pt x="542290" y="279400"/>
                  </a:lnTo>
                  <a:lnTo>
                    <a:pt x="542290" y="271780"/>
                  </a:lnTo>
                  <a:lnTo>
                    <a:pt x="543560" y="271780"/>
                  </a:lnTo>
                  <a:lnTo>
                    <a:pt x="543560" y="264160"/>
                  </a:lnTo>
                  <a:lnTo>
                    <a:pt x="544830" y="264160"/>
                  </a:lnTo>
                  <a:lnTo>
                    <a:pt x="544830" y="223520"/>
                  </a:lnTo>
                  <a:close/>
                </a:path>
                <a:path w="544830" h="471169">
                  <a:moveTo>
                    <a:pt x="3810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71780"/>
                  </a:lnTo>
                  <a:lnTo>
                    <a:pt x="3810" y="271780"/>
                  </a:lnTo>
                  <a:lnTo>
                    <a:pt x="3810" y="223520"/>
                  </a:lnTo>
                  <a:close/>
                </a:path>
                <a:path w="544830" h="471169">
                  <a:moveTo>
                    <a:pt x="314960" y="469900"/>
                  </a:moveTo>
                  <a:lnTo>
                    <a:pt x="240030" y="469900"/>
                  </a:lnTo>
                  <a:lnTo>
                    <a:pt x="240030" y="471170"/>
                  </a:lnTo>
                  <a:lnTo>
                    <a:pt x="314960" y="471170"/>
                  </a:lnTo>
                  <a:lnTo>
                    <a:pt x="314960" y="469900"/>
                  </a:lnTo>
                  <a:close/>
                </a:path>
                <a:path w="544830" h="471169">
                  <a:moveTo>
                    <a:pt x="231140" y="468630"/>
                  </a:moveTo>
                  <a:lnTo>
                    <a:pt x="218440" y="468630"/>
                  </a:lnTo>
                  <a:lnTo>
                    <a:pt x="218440" y="469900"/>
                  </a:lnTo>
                  <a:lnTo>
                    <a:pt x="231140" y="469900"/>
                  </a:lnTo>
                  <a:lnTo>
                    <a:pt x="231140" y="468630"/>
                  </a:lnTo>
                  <a:close/>
                </a:path>
                <a:path w="544830" h="471169">
                  <a:moveTo>
                    <a:pt x="328930" y="468630"/>
                  </a:moveTo>
                  <a:lnTo>
                    <a:pt x="323850" y="468630"/>
                  </a:lnTo>
                  <a:lnTo>
                    <a:pt x="323850" y="469900"/>
                  </a:lnTo>
                  <a:lnTo>
                    <a:pt x="328930" y="469900"/>
                  </a:lnTo>
                  <a:lnTo>
                    <a:pt x="328930" y="46863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758949" y="2573020"/>
              <a:ext cx="537210" cy="463550"/>
            </a:xfrm>
            <a:custGeom>
              <a:avLst/>
              <a:gdLst/>
              <a:ahLst/>
              <a:cxnLst/>
              <a:rect l="l" t="t" r="r" b="b"/>
              <a:pathLst>
                <a:path w="537210" h="463550">
                  <a:moveTo>
                    <a:pt x="218439" y="0"/>
                  </a:moveTo>
                  <a:lnTo>
                    <a:pt x="213360" y="0"/>
                  </a:lnTo>
                  <a:lnTo>
                    <a:pt x="213360" y="2539"/>
                  </a:lnTo>
                  <a:lnTo>
                    <a:pt x="218439" y="2539"/>
                  </a:lnTo>
                  <a:lnTo>
                    <a:pt x="218439" y="0"/>
                  </a:lnTo>
                  <a:close/>
                </a:path>
                <a:path w="537210" h="463550">
                  <a:moveTo>
                    <a:pt x="325120" y="0"/>
                  </a:moveTo>
                  <a:lnTo>
                    <a:pt x="312419" y="0"/>
                  </a:lnTo>
                  <a:lnTo>
                    <a:pt x="312419" y="2539"/>
                  </a:lnTo>
                  <a:lnTo>
                    <a:pt x="325120" y="2539"/>
                  </a:lnTo>
                  <a:lnTo>
                    <a:pt x="325120" y="0"/>
                  </a:lnTo>
                  <a:close/>
                </a:path>
                <a:path w="537210" h="463550">
                  <a:moveTo>
                    <a:pt x="3810" y="179070"/>
                  </a:moveTo>
                  <a:lnTo>
                    <a:pt x="2539" y="179070"/>
                  </a:lnTo>
                  <a:lnTo>
                    <a:pt x="2539" y="182880"/>
                  </a:lnTo>
                  <a:lnTo>
                    <a:pt x="1269" y="182880"/>
                  </a:lnTo>
                  <a:lnTo>
                    <a:pt x="1269" y="189230"/>
                  </a:lnTo>
                  <a:lnTo>
                    <a:pt x="0" y="18923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179070"/>
                  </a:lnTo>
                  <a:close/>
                </a:path>
                <a:path w="537210" h="463550">
                  <a:moveTo>
                    <a:pt x="534670" y="175260"/>
                  </a:moveTo>
                  <a:lnTo>
                    <a:pt x="533400" y="175260"/>
                  </a:lnTo>
                  <a:lnTo>
                    <a:pt x="533400" y="219710"/>
                  </a:lnTo>
                  <a:lnTo>
                    <a:pt x="537210" y="219710"/>
                  </a:lnTo>
                  <a:lnTo>
                    <a:pt x="537210" y="182880"/>
                  </a:lnTo>
                  <a:lnTo>
                    <a:pt x="535939" y="182880"/>
                  </a:lnTo>
                  <a:lnTo>
                    <a:pt x="535939" y="179070"/>
                  </a:lnTo>
                  <a:lnTo>
                    <a:pt x="534670" y="179070"/>
                  </a:lnTo>
                  <a:lnTo>
                    <a:pt x="534670" y="175260"/>
                  </a:lnTo>
                  <a:close/>
                </a:path>
                <a:path w="537210" h="463550">
                  <a:moveTo>
                    <a:pt x="537210" y="219710"/>
                  </a:moveTo>
                  <a:lnTo>
                    <a:pt x="533400" y="219710"/>
                  </a:lnTo>
                  <a:lnTo>
                    <a:pt x="533400" y="289560"/>
                  </a:lnTo>
                  <a:lnTo>
                    <a:pt x="534670" y="289560"/>
                  </a:lnTo>
                  <a:lnTo>
                    <a:pt x="534670" y="285750"/>
                  </a:lnTo>
                  <a:lnTo>
                    <a:pt x="535939" y="285750"/>
                  </a:lnTo>
                  <a:lnTo>
                    <a:pt x="535939" y="281940"/>
                  </a:lnTo>
                  <a:lnTo>
                    <a:pt x="537210" y="281940"/>
                  </a:lnTo>
                  <a:lnTo>
                    <a:pt x="537210" y="219710"/>
                  </a:lnTo>
                  <a:close/>
                </a:path>
                <a:path w="537210" h="463550">
                  <a:moveTo>
                    <a:pt x="3810" y="219710"/>
                  </a:moveTo>
                  <a:lnTo>
                    <a:pt x="0" y="219710"/>
                  </a:lnTo>
                  <a:lnTo>
                    <a:pt x="0" y="275590"/>
                  </a:lnTo>
                  <a:lnTo>
                    <a:pt x="1269" y="275590"/>
                  </a:lnTo>
                  <a:lnTo>
                    <a:pt x="1269" y="281940"/>
                  </a:lnTo>
                  <a:lnTo>
                    <a:pt x="2539" y="281940"/>
                  </a:lnTo>
                  <a:lnTo>
                    <a:pt x="2539" y="285750"/>
                  </a:lnTo>
                  <a:lnTo>
                    <a:pt x="3810" y="285750"/>
                  </a:lnTo>
                  <a:lnTo>
                    <a:pt x="3810" y="219710"/>
                  </a:lnTo>
                  <a:close/>
                </a:path>
                <a:path w="537210" h="463550">
                  <a:moveTo>
                    <a:pt x="325119" y="462280"/>
                  </a:moveTo>
                  <a:lnTo>
                    <a:pt x="214630" y="462280"/>
                  </a:lnTo>
                  <a:lnTo>
                    <a:pt x="214630" y="463550"/>
                  </a:lnTo>
                  <a:lnTo>
                    <a:pt x="325119" y="463550"/>
                  </a:lnTo>
                  <a:lnTo>
                    <a:pt x="325119" y="462280"/>
                  </a:lnTo>
                  <a:close/>
                </a:path>
                <a:path w="537210" h="463550">
                  <a:moveTo>
                    <a:pt x="334009" y="461010"/>
                  </a:moveTo>
                  <a:lnTo>
                    <a:pt x="210819" y="461010"/>
                  </a:lnTo>
                  <a:lnTo>
                    <a:pt x="210819" y="462280"/>
                  </a:lnTo>
                  <a:lnTo>
                    <a:pt x="334009" y="462280"/>
                  </a:lnTo>
                  <a:lnTo>
                    <a:pt x="334009" y="461010"/>
                  </a:lnTo>
                  <a:close/>
                </a:path>
                <a:path w="537210" h="463550">
                  <a:moveTo>
                    <a:pt x="204469" y="459740"/>
                  </a:moveTo>
                  <a:lnTo>
                    <a:pt x="196850" y="459740"/>
                  </a:lnTo>
                  <a:lnTo>
                    <a:pt x="196850" y="461010"/>
                  </a:lnTo>
                  <a:lnTo>
                    <a:pt x="204469" y="461010"/>
                  </a:lnTo>
                  <a:lnTo>
                    <a:pt x="204469" y="459740"/>
                  </a:lnTo>
                  <a:close/>
                </a:path>
                <a:path w="537210" h="463550">
                  <a:moveTo>
                    <a:pt x="347980" y="459740"/>
                  </a:moveTo>
                  <a:lnTo>
                    <a:pt x="341630" y="459740"/>
                  </a:lnTo>
                  <a:lnTo>
                    <a:pt x="341630" y="461010"/>
                  </a:lnTo>
                  <a:lnTo>
                    <a:pt x="347980" y="461010"/>
                  </a:lnTo>
                  <a:lnTo>
                    <a:pt x="347980" y="45974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762759" y="2575560"/>
              <a:ext cx="529590" cy="457200"/>
            </a:xfrm>
            <a:custGeom>
              <a:avLst/>
              <a:gdLst/>
              <a:ahLst/>
              <a:cxnLst/>
              <a:rect l="l" t="t" r="r" b="b"/>
              <a:pathLst>
                <a:path w="529589" h="457200">
                  <a:moveTo>
                    <a:pt x="186689" y="3810"/>
                  </a:moveTo>
                  <a:lnTo>
                    <a:pt x="184150" y="3810"/>
                  </a:lnTo>
                  <a:lnTo>
                    <a:pt x="184150" y="5080"/>
                  </a:lnTo>
                  <a:lnTo>
                    <a:pt x="186689" y="5080"/>
                  </a:lnTo>
                  <a:lnTo>
                    <a:pt x="186689" y="3810"/>
                  </a:lnTo>
                  <a:close/>
                </a:path>
                <a:path w="529589" h="457200">
                  <a:moveTo>
                    <a:pt x="335280" y="1270"/>
                  </a:moveTo>
                  <a:lnTo>
                    <a:pt x="191769" y="1270"/>
                  </a:lnTo>
                  <a:lnTo>
                    <a:pt x="191769" y="3810"/>
                  </a:lnTo>
                  <a:lnTo>
                    <a:pt x="335280" y="3810"/>
                  </a:lnTo>
                  <a:lnTo>
                    <a:pt x="335280" y="1270"/>
                  </a:lnTo>
                  <a:close/>
                </a:path>
                <a:path w="529589" h="457200">
                  <a:moveTo>
                    <a:pt x="201929" y="0"/>
                  </a:moveTo>
                  <a:lnTo>
                    <a:pt x="196850" y="0"/>
                  </a:lnTo>
                  <a:lnTo>
                    <a:pt x="196850" y="1270"/>
                  </a:lnTo>
                  <a:lnTo>
                    <a:pt x="201929" y="1270"/>
                  </a:lnTo>
                  <a:lnTo>
                    <a:pt x="201929" y="0"/>
                  </a:lnTo>
                  <a:close/>
                </a:path>
                <a:path w="529589" h="457200">
                  <a:moveTo>
                    <a:pt x="330200" y="0"/>
                  </a:moveTo>
                  <a:lnTo>
                    <a:pt x="325119" y="0"/>
                  </a:lnTo>
                  <a:lnTo>
                    <a:pt x="325119" y="1270"/>
                  </a:lnTo>
                  <a:lnTo>
                    <a:pt x="330200" y="1270"/>
                  </a:lnTo>
                  <a:lnTo>
                    <a:pt x="330200" y="0"/>
                  </a:lnTo>
                  <a:close/>
                </a:path>
                <a:path w="529589" h="457200">
                  <a:moveTo>
                    <a:pt x="2539" y="168910"/>
                  </a:moveTo>
                  <a:lnTo>
                    <a:pt x="1269" y="168910"/>
                  </a:lnTo>
                  <a:lnTo>
                    <a:pt x="1269" y="172720"/>
                  </a:lnTo>
                  <a:lnTo>
                    <a:pt x="0" y="172720"/>
                  </a:lnTo>
                  <a:lnTo>
                    <a:pt x="0" y="217170"/>
                  </a:lnTo>
                  <a:lnTo>
                    <a:pt x="2539" y="217170"/>
                  </a:lnTo>
                  <a:lnTo>
                    <a:pt x="2539" y="168910"/>
                  </a:lnTo>
                  <a:close/>
                </a:path>
                <a:path w="529589" h="457200">
                  <a:moveTo>
                    <a:pt x="528319" y="165100"/>
                  </a:moveTo>
                  <a:lnTo>
                    <a:pt x="527050" y="165100"/>
                  </a:lnTo>
                  <a:lnTo>
                    <a:pt x="527050" y="217170"/>
                  </a:lnTo>
                  <a:lnTo>
                    <a:pt x="529589" y="217170"/>
                  </a:lnTo>
                  <a:lnTo>
                    <a:pt x="529589" y="168910"/>
                  </a:lnTo>
                  <a:lnTo>
                    <a:pt x="528319" y="168910"/>
                  </a:lnTo>
                  <a:lnTo>
                    <a:pt x="528319" y="165100"/>
                  </a:lnTo>
                  <a:close/>
                </a:path>
                <a:path w="529589" h="457200">
                  <a:moveTo>
                    <a:pt x="2539" y="217170"/>
                  </a:moveTo>
                  <a:lnTo>
                    <a:pt x="0" y="217170"/>
                  </a:lnTo>
                  <a:lnTo>
                    <a:pt x="0" y="287020"/>
                  </a:lnTo>
                  <a:lnTo>
                    <a:pt x="2539" y="287020"/>
                  </a:lnTo>
                  <a:lnTo>
                    <a:pt x="2539" y="217170"/>
                  </a:lnTo>
                  <a:close/>
                </a:path>
                <a:path w="529589" h="457200">
                  <a:moveTo>
                    <a:pt x="529589" y="217170"/>
                  </a:moveTo>
                  <a:lnTo>
                    <a:pt x="527050" y="217170"/>
                  </a:lnTo>
                  <a:lnTo>
                    <a:pt x="527050" y="287020"/>
                  </a:lnTo>
                  <a:lnTo>
                    <a:pt x="529589" y="287020"/>
                  </a:lnTo>
                  <a:lnTo>
                    <a:pt x="529589" y="217170"/>
                  </a:lnTo>
                  <a:close/>
                </a:path>
                <a:path w="529589" h="457200">
                  <a:moveTo>
                    <a:pt x="529589" y="287020"/>
                  </a:moveTo>
                  <a:lnTo>
                    <a:pt x="527050" y="287020"/>
                  </a:lnTo>
                  <a:lnTo>
                    <a:pt x="527050" y="293370"/>
                  </a:lnTo>
                  <a:lnTo>
                    <a:pt x="528319" y="293370"/>
                  </a:lnTo>
                  <a:lnTo>
                    <a:pt x="528319" y="289560"/>
                  </a:lnTo>
                  <a:lnTo>
                    <a:pt x="529589" y="289560"/>
                  </a:lnTo>
                  <a:lnTo>
                    <a:pt x="529589" y="287020"/>
                  </a:lnTo>
                  <a:close/>
                </a:path>
                <a:path w="529589" h="457200">
                  <a:moveTo>
                    <a:pt x="2539" y="287020"/>
                  </a:moveTo>
                  <a:lnTo>
                    <a:pt x="1269" y="287020"/>
                  </a:lnTo>
                  <a:lnTo>
                    <a:pt x="1269" y="289560"/>
                  </a:lnTo>
                  <a:lnTo>
                    <a:pt x="2539" y="289560"/>
                  </a:lnTo>
                  <a:lnTo>
                    <a:pt x="2539" y="287020"/>
                  </a:lnTo>
                  <a:close/>
                </a:path>
                <a:path w="529589" h="457200">
                  <a:moveTo>
                    <a:pt x="344169" y="455930"/>
                  </a:moveTo>
                  <a:lnTo>
                    <a:pt x="193039" y="455930"/>
                  </a:lnTo>
                  <a:lnTo>
                    <a:pt x="193039" y="457200"/>
                  </a:lnTo>
                  <a:lnTo>
                    <a:pt x="344169" y="457200"/>
                  </a:lnTo>
                  <a:lnTo>
                    <a:pt x="344169" y="455930"/>
                  </a:lnTo>
                  <a:close/>
                </a:path>
                <a:path w="529589" h="457200">
                  <a:moveTo>
                    <a:pt x="353059" y="453390"/>
                  </a:moveTo>
                  <a:lnTo>
                    <a:pt x="181609" y="453390"/>
                  </a:lnTo>
                  <a:lnTo>
                    <a:pt x="181609" y="455930"/>
                  </a:lnTo>
                  <a:lnTo>
                    <a:pt x="184150" y="455930"/>
                  </a:lnTo>
                  <a:lnTo>
                    <a:pt x="184150" y="454787"/>
                  </a:lnTo>
                  <a:lnTo>
                    <a:pt x="353059" y="454787"/>
                  </a:lnTo>
                  <a:lnTo>
                    <a:pt x="353059" y="453390"/>
                  </a:lnTo>
                  <a:close/>
                </a:path>
                <a:path w="529589" h="457200">
                  <a:moveTo>
                    <a:pt x="353059" y="454787"/>
                  </a:moveTo>
                  <a:lnTo>
                    <a:pt x="347980" y="454787"/>
                  </a:lnTo>
                  <a:lnTo>
                    <a:pt x="347980" y="455930"/>
                  </a:lnTo>
                  <a:lnTo>
                    <a:pt x="353059" y="455930"/>
                  </a:lnTo>
                  <a:lnTo>
                    <a:pt x="353059" y="454787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765299" y="2579370"/>
              <a:ext cx="524510" cy="449580"/>
            </a:xfrm>
            <a:custGeom>
              <a:avLst/>
              <a:gdLst/>
              <a:ahLst/>
              <a:cxnLst/>
              <a:rect l="l" t="t" r="r" b="b"/>
              <a:pathLst>
                <a:path w="524510" h="449580">
                  <a:moveTo>
                    <a:pt x="175260" y="2539"/>
                  </a:moveTo>
                  <a:lnTo>
                    <a:pt x="171450" y="2539"/>
                  </a:lnTo>
                  <a:lnTo>
                    <a:pt x="171450" y="3810"/>
                  </a:lnTo>
                  <a:lnTo>
                    <a:pt x="175260" y="3810"/>
                  </a:lnTo>
                  <a:lnTo>
                    <a:pt x="175260" y="2539"/>
                  </a:lnTo>
                  <a:close/>
                </a:path>
                <a:path w="524510" h="449580">
                  <a:moveTo>
                    <a:pt x="351789" y="2539"/>
                  </a:moveTo>
                  <a:lnTo>
                    <a:pt x="347980" y="2539"/>
                  </a:lnTo>
                  <a:lnTo>
                    <a:pt x="347980" y="3810"/>
                  </a:lnTo>
                  <a:lnTo>
                    <a:pt x="351789" y="3810"/>
                  </a:lnTo>
                  <a:lnTo>
                    <a:pt x="351789" y="2539"/>
                  </a:lnTo>
                  <a:close/>
                </a:path>
                <a:path w="524510" h="449580">
                  <a:moveTo>
                    <a:pt x="184150" y="1270"/>
                  </a:moveTo>
                  <a:lnTo>
                    <a:pt x="181610" y="1270"/>
                  </a:lnTo>
                  <a:lnTo>
                    <a:pt x="181610" y="2539"/>
                  </a:lnTo>
                  <a:lnTo>
                    <a:pt x="184150" y="2539"/>
                  </a:lnTo>
                  <a:lnTo>
                    <a:pt x="184150" y="1270"/>
                  </a:lnTo>
                  <a:close/>
                </a:path>
                <a:path w="524510" h="449580">
                  <a:moveTo>
                    <a:pt x="345440" y="0"/>
                  </a:moveTo>
                  <a:lnTo>
                    <a:pt x="337819" y="0"/>
                  </a:lnTo>
                  <a:lnTo>
                    <a:pt x="337819" y="2539"/>
                  </a:lnTo>
                  <a:lnTo>
                    <a:pt x="345440" y="2539"/>
                  </a:lnTo>
                  <a:lnTo>
                    <a:pt x="345440" y="0"/>
                  </a:lnTo>
                  <a:close/>
                </a:path>
                <a:path w="524510" h="449580">
                  <a:moveTo>
                    <a:pt x="3810" y="153670"/>
                  </a:moveTo>
                  <a:lnTo>
                    <a:pt x="2539" y="153670"/>
                  </a:lnTo>
                  <a:lnTo>
                    <a:pt x="2539" y="157480"/>
                  </a:lnTo>
                  <a:lnTo>
                    <a:pt x="1269" y="157480"/>
                  </a:lnTo>
                  <a:lnTo>
                    <a:pt x="1269" y="161290"/>
                  </a:lnTo>
                  <a:lnTo>
                    <a:pt x="0" y="16129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153670"/>
                  </a:lnTo>
                  <a:close/>
                </a:path>
                <a:path w="524510" h="449580">
                  <a:moveTo>
                    <a:pt x="521970" y="151130"/>
                  </a:moveTo>
                  <a:lnTo>
                    <a:pt x="520700" y="151130"/>
                  </a:lnTo>
                  <a:lnTo>
                    <a:pt x="520700" y="213360"/>
                  </a:lnTo>
                  <a:lnTo>
                    <a:pt x="524510" y="213360"/>
                  </a:lnTo>
                  <a:lnTo>
                    <a:pt x="524510" y="157480"/>
                  </a:lnTo>
                  <a:lnTo>
                    <a:pt x="523239" y="157480"/>
                  </a:lnTo>
                  <a:lnTo>
                    <a:pt x="523239" y="153670"/>
                  </a:lnTo>
                  <a:lnTo>
                    <a:pt x="521970" y="153670"/>
                  </a:lnTo>
                  <a:lnTo>
                    <a:pt x="521970" y="151130"/>
                  </a:lnTo>
                  <a:close/>
                </a:path>
                <a:path w="524510" h="449580">
                  <a:moveTo>
                    <a:pt x="3810" y="213360"/>
                  </a:moveTo>
                  <a:lnTo>
                    <a:pt x="0" y="2133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13360"/>
                  </a:lnTo>
                  <a:close/>
                </a:path>
                <a:path w="524510" h="449580">
                  <a:moveTo>
                    <a:pt x="524510" y="213360"/>
                  </a:moveTo>
                  <a:lnTo>
                    <a:pt x="520700" y="213360"/>
                  </a:lnTo>
                  <a:lnTo>
                    <a:pt x="520700" y="283210"/>
                  </a:lnTo>
                  <a:lnTo>
                    <a:pt x="524510" y="283210"/>
                  </a:lnTo>
                  <a:lnTo>
                    <a:pt x="524510" y="213360"/>
                  </a:lnTo>
                  <a:close/>
                </a:path>
                <a:path w="524510" h="449580">
                  <a:moveTo>
                    <a:pt x="524510" y="283210"/>
                  </a:moveTo>
                  <a:lnTo>
                    <a:pt x="520700" y="283210"/>
                  </a:lnTo>
                  <a:lnTo>
                    <a:pt x="520700" y="299720"/>
                  </a:lnTo>
                  <a:lnTo>
                    <a:pt x="521970" y="299720"/>
                  </a:lnTo>
                  <a:lnTo>
                    <a:pt x="521970" y="297180"/>
                  </a:lnTo>
                  <a:lnTo>
                    <a:pt x="523239" y="297180"/>
                  </a:lnTo>
                  <a:lnTo>
                    <a:pt x="523239" y="293370"/>
                  </a:lnTo>
                  <a:lnTo>
                    <a:pt x="524510" y="293370"/>
                  </a:lnTo>
                  <a:lnTo>
                    <a:pt x="524510" y="283210"/>
                  </a:lnTo>
                  <a:close/>
                </a:path>
                <a:path w="524510" h="449580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1269" y="289560"/>
                  </a:lnTo>
                  <a:lnTo>
                    <a:pt x="1269" y="293370"/>
                  </a:lnTo>
                  <a:lnTo>
                    <a:pt x="2539" y="293370"/>
                  </a:lnTo>
                  <a:lnTo>
                    <a:pt x="2539" y="297180"/>
                  </a:lnTo>
                  <a:lnTo>
                    <a:pt x="3810" y="297180"/>
                  </a:lnTo>
                  <a:lnTo>
                    <a:pt x="3810" y="283210"/>
                  </a:lnTo>
                  <a:close/>
                </a:path>
                <a:path w="524510" h="449580">
                  <a:moveTo>
                    <a:pt x="353060" y="448310"/>
                  </a:moveTo>
                  <a:lnTo>
                    <a:pt x="175260" y="448310"/>
                  </a:lnTo>
                  <a:lnTo>
                    <a:pt x="175260" y="449580"/>
                  </a:lnTo>
                  <a:lnTo>
                    <a:pt x="353060" y="449580"/>
                  </a:lnTo>
                  <a:lnTo>
                    <a:pt x="353060" y="448310"/>
                  </a:lnTo>
                  <a:close/>
                </a:path>
                <a:path w="524510" h="449580">
                  <a:moveTo>
                    <a:pt x="171450" y="447167"/>
                  </a:moveTo>
                  <a:lnTo>
                    <a:pt x="168910" y="447167"/>
                  </a:lnTo>
                  <a:lnTo>
                    <a:pt x="168910" y="448310"/>
                  </a:lnTo>
                  <a:lnTo>
                    <a:pt x="171450" y="448310"/>
                  </a:lnTo>
                  <a:lnTo>
                    <a:pt x="171450" y="447167"/>
                  </a:lnTo>
                  <a:close/>
                </a:path>
                <a:path w="524510" h="449580">
                  <a:moveTo>
                    <a:pt x="360680" y="447167"/>
                  </a:moveTo>
                  <a:lnTo>
                    <a:pt x="356869" y="447167"/>
                  </a:lnTo>
                  <a:lnTo>
                    <a:pt x="356869" y="448310"/>
                  </a:lnTo>
                  <a:lnTo>
                    <a:pt x="360680" y="448310"/>
                  </a:lnTo>
                  <a:lnTo>
                    <a:pt x="360680" y="447167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769109" y="2583180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30">
                  <a:moveTo>
                    <a:pt x="158750" y="2539"/>
                  </a:moveTo>
                  <a:lnTo>
                    <a:pt x="154939" y="2539"/>
                  </a:lnTo>
                  <a:lnTo>
                    <a:pt x="158750" y="2666"/>
                  </a:lnTo>
                  <a:close/>
                </a:path>
                <a:path w="516889" h="443230">
                  <a:moveTo>
                    <a:pt x="351789" y="0"/>
                  </a:moveTo>
                  <a:lnTo>
                    <a:pt x="163829" y="0"/>
                  </a:lnTo>
                  <a:lnTo>
                    <a:pt x="163829" y="2539"/>
                  </a:lnTo>
                  <a:lnTo>
                    <a:pt x="351789" y="2539"/>
                  </a:lnTo>
                  <a:lnTo>
                    <a:pt x="351789" y="0"/>
                  </a:lnTo>
                  <a:close/>
                </a:path>
                <a:path w="516889" h="443230">
                  <a:moveTo>
                    <a:pt x="3809" y="140970"/>
                  </a:moveTo>
                  <a:lnTo>
                    <a:pt x="2539" y="140970"/>
                  </a:lnTo>
                  <a:lnTo>
                    <a:pt x="2539" y="143510"/>
                  </a:lnTo>
                  <a:lnTo>
                    <a:pt x="1269" y="143510"/>
                  </a:lnTo>
                  <a:lnTo>
                    <a:pt x="1269" y="147320"/>
                  </a:lnTo>
                  <a:lnTo>
                    <a:pt x="0" y="14732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40970"/>
                  </a:lnTo>
                  <a:close/>
                </a:path>
                <a:path w="516889" h="443230">
                  <a:moveTo>
                    <a:pt x="514350" y="138430"/>
                  </a:moveTo>
                  <a:lnTo>
                    <a:pt x="513079" y="138430"/>
                  </a:lnTo>
                  <a:lnTo>
                    <a:pt x="513079" y="209550"/>
                  </a:lnTo>
                  <a:lnTo>
                    <a:pt x="516889" y="209550"/>
                  </a:lnTo>
                  <a:lnTo>
                    <a:pt x="516889" y="143510"/>
                  </a:lnTo>
                  <a:lnTo>
                    <a:pt x="515619" y="143510"/>
                  </a:lnTo>
                  <a:lnTo>
                    <a:pt x="515619" y="140970"/>
                  </a:lnTo>
                  <a:lnTo>
                    <a:pt x="514350" y="140970"/>
                  </a:lnTo>
                  <a:lnTo>
                    <a:pt x="514350" y="138430"/>
                  </a:lnTo>
                  <a:close/>
                </a:path>
                <a:path w="516889" h="443230">
                  <a:moveTo>
                    <a:pt x="3809" y="209550"/>
                  </a:moveTo>
                  <a:lnTo>
                    <a:pt x="0" y="209550"/>
                  </a:lnTo>
                  <a:lnTo>
                    <a:pt x="0" y="279400"/>
                  </a:lnTo>
                  <a:lnTo>
                    <a:pt x="3809" y="279400"/>
                  </a:lnTo>
                  <a:lnTo>
                    <a:pt x="3809" y="209550"/>
                  </a:lnTo>
                  <a:close/>
                </a:path>
                <a:path w="516889" h="443230">
                  <a:moveTo>
                    <a:pt x="516889" y="209550"/>
                  </a:moveTo>
                  <a:lnTo>
                    <a:pt x="513079" y="209550"/>
                  </a:lnTo>
                  <a:lnTo>
                    <a:pt x="513079" y="279400"/>
                  </a:lnTo>
                  <a:lnTo>
                    <a:pt x="516889" y="279400"/>
                  </a:lnTo>
                  <a:lnTo>
                    <a:pt x="516889" y="209550"/>
                  </a:lnTo>
                  <a:close/>
                </a:path>
                <a:path w="516889" h="443230">
                  <a:moveTo>
                    <a:pt x="516889" y="279400"/>
                  </a:moveTo>
                  <a:lnTo>
                    <a:pt x="513079" y="279400"/>
                  </a:lnTo>
                  <a:lnTo>
                    <a:pt x="513079" y="304800"/>
                  </a:lnTo>
                  <a:lnTo>
                    <a:pt x="514350" y="304800"/>
                  </a:lnTo>
                  <a:lnTo>
                    <a:pt x="514350" y="302260"/>
                  </a:lnTo>
                  <a:lnTo>
                    <a:pt x="515619" y="302260"/>
                  </a:lnTo>
                  <a:lnTo>
                    <a:pt x="515619" y="299720"/>
                  </a:lnTo>
                  <a:lnTo>
                    <a:pt x="516889" y="299720"/>
                  </a:lnTo>
                  <a:lnTo>
                    <a:pt x="516889" y="279400"/>
                  </a:lnTo>
                  <a:close/>
                </a:path>
                <a:path w="516889" h="443230">
                  <a:moveTo>
                    <a:pt x="3809" y="279400"/>
                  </a:moveTo>
                  <a:lnTo>
                    <a:pt x="0" y="279400"/>
                  </a:lnTo>
                  <a:lnTo>
                    <a:pt x="0" y="295910"/>
                  </a:lnTo>
                  <a:lnTo>
                    <a:pt x="1269" y="295910"/>
                  </a:lnTo>
                  <a:lnTo>
                    <a:pt x="1269" y="299720"/>
                  </a:lnTo>
                  <a:lnTo>
                    <a:pt x="2539" y="299720"/>
                  </a:lnTo>
                  <a:lnTo>
                    <a:pt x="2539" y="302260"/>
                  </a:lnTo>
                  <a:lnTo>
                    <a:pt x="3809" y="302260"/>
                  </a:lnTo>
                  <a:lnTo>
                    <a:pt x="3809" y="279400"/>
                  </a:lnTo>
                  <a:close/>
                </a:path>
                <a:path w="516889" h="443230">
                  <a:moveTo>
                    <a:pt x="356869" y="441960"/>
                  </a:moveTo>
                  <a:lnTo>
                    <a:pt x="165100" y="441960"/>
                  </a:lnTo>
                  <a:lnTo>
                    <a:pt x="165100" y="443230"/>
                  </a:lnTo>
                  <a:lnTo>
                    <a:pt x="356869" y="443230"/>
                  </a:lnTo>
                  <a:lnTo>
                    <a:pt x="356869" y="441960"/>
                  </a:lnTo>
                  <a:close/>
                </a:path>
                <a:path w="516889" h="443230">
                  <a:moveTo>
                    <a:pt x="363219" y="439420"/>
                  </a:moveTo>
                  <a:lnTo>
                    <a:pt x="157479" y="439420"/>
                  </a:lnTo>
                  <a:lnTo>
                    <a:pt x="157479" y="441960"/>
                  </a:lnTo>
                  <a:lnTo>
                    <a:pt x="161289" y="441960"/>
                  </a:lnTo>
                  <a:lnTo>
                    <a:pt x="161289" y="440817"/>
                  </a:lnTo>
                  <a:lnTo>
                    <a:pt x="363219" y="440817"/>
                  </a:lnTo>
                  <a:lnTo>
                    <a:pt x="363219" y="439420"/>
                  </a:lnTo>
                  <a:close/>
                </a:path>
                <a:path w="516889" h="443230">
                  <a:moveTo>
                    <a:pt x="363219" y="440817"/>
                  </a:moveTo>
                  <a:lnTo>
                    <a:pt x="359409" y="440817"/>
                  </a:lnTo>
                  <a:lnTo>
                    <a:pt x="359409" y="441960"/>
                  </a:lnTo>
                  <a:lnTo>
                    <a:pt x="363219" y="441960"/>
                  </a:lnTo>
                  <a:lnTo>
                    <a:pt x="363219" y="440817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772920" y="2585720"/>
              <a:ext cx="509270" cy="436880"/>
            </a:xfrm>
            <a:custGeom>
              <a:avLst/>
              <a:gdLst/>
              <a:ahLst/>
              <a:cxnLst/>
              <a:rect l="l" t="t" r="r" b="b"/>
              <a:pathLst>
                <a:path w="509269" h="436880">
                  <a:moveTo>
                    <a:pt x="148590" y="2539"/>
                  </a:moveTo>
                  <a:lnTo>
                    <a:pt x="144780" y="2539"/>
                  </a:lnTo>
                  <a:lnTo>
                    <a:pt x="144780" y="3810"/>
                  </a:lnTo>
                  <a:lnTo>
                    <a:pt x="148590" y="3810"/>
                  </a:lnTo>
                  <a:lnTo>
                    <a:pt x="148590" y="2539"/>
                  </a:lnTo>
                  <a:close/>
                </a:path>
                <a:path w="509269" h="436880">
                  <a:moveTo>
                    <a:pt x="364490" y="2539"/>
                  </a:moveTo>
                  <a:lnTo>
                    <a:pt x="361950" y="2539"/>
                  </a:lnTo>
                  <a:lnTo>
                    <a:pt x="361950" y="3810"/>
                  </a:lnTo>
                  <a:lnTo>
                    <a:pt x="364490" y="3810"/>
                  </a:lnTo>
                  <a:lnTo>
                    <a:pt x="364490" y="2539"/>
                  </a:lnTo>
                  <a:close/>
                </a:path>
                <a:path w="509269" h="436880">
                  <a:moveTo>
                    <a:pt x="154940" y="126"/>
                  </a:moveTo>
                  <a:lnTo>
                    <a:pt x="151130" y="126"/>
                  </a:lnTo>
                  <a:lnTo>
                    <a:pt x="151130" y="2539"/>
                  </a:lnTo>
                  <a:lnTo>
                    <a:pt x="356869" y="2539"/>
                  </a:lnTo>
                  <a:lnTo>
                    <a:pt x="356869" y="1397"/>
                  </a:lnTo>
                  <a:lnTo>
                    <a:pt x="154940" y="1397"/>
                  </a:lnTo>
                  <a:lnTo>
                    <a:pt x="154940" y="126"/>
                  </a:lnTo>
                  <a:close/>
                </a:path>
                <a:path w="509269" h="436880">
                  <a:moveTo>
                    <a:pt x="356869" y="0"/>
                  </a:moveTo>
                  <a:lnTo>
                    <a:pt x="353060" y="0"/>
                  </a:lnTo>
                  <a:lnTo>
                    <a:pt x="353060" y="1397"/>
                  </a:lnTo>
                  <a:lnTo>
                    <a:pt x="356869" y="1397"/>
                  </a:lnTo>
                  <a:lnTo>
                    <a:pt x="356869" y="0"/>
                  </a:lnTo>
                  <a:close/>
                </a:path>
                <a:path w="509269" h="436880">
                  <a:moveTo>
                    <a:pt x="3810" y="129540"/>
                  </a:moveTo>
                  <a:lnTo>
                    <a:pt x="2540" y="129540"/>
                  </a:lnTo>
                  <a:lnTo>
                    <a:pt x="2540" y="132080"/>
                  </a:lnTo>
                  <a:lnTo>
                    <a:pt x="1269" y="132080"/>
                  </a:lnTo>
                  <a:lnTo>
                    <a:pt x="1269" y="135890"/>
                  </a:lnTo>
                  <a:lnTo>
                    <a:pt x="0" y="13589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29540"/>
                  </a:lnTo>
                  <a:close/>
                </a:path>
                <a:path w="509269" h="436880">
                  <a:moveTo>
                    <a:pt x="506730" y="127000"/>
                  </a:moveTo>
                  <a:lnTo>
                    <a:pt x="505460" y="127000"/>
                  </a:lnTo>
                  <a:lnTo>
                    <a:pt x="505460" y="207010"/>
                  </a:lnTo>
                  <a:lnTo>
                    <a:pt x="509269" y="207010"/>
                  </a:lnTo>
                  <a:lnTo>
                    <a:pt x="509269" y="132080"/>
                  </a:lnTo>
                  <a:lnTo>
                    <a:pt x="508000" y="132080"/>
                  </a:lnTo>
                  <a:lnTo>
                    <a:pt x="508000" y="129540"/>
                  </a:lnTo>
                  <a:lnTo>
                    <a:pt x="506730" y="129540"/>
                  </a:lnTo>
                  <a:lnTo>
                    <a:pt x="506730" y="127000"/>
                  </a:lnTo>
                  <a:close/>
                </a:path>
                <a:path w="509269" h="436880">
                  <a:moveTo>
                    <a:pt x="3810" y="207010"/>
                  </a:moveTo>
                  <a:lnTo>
                    <a:pt x="0" y="2070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07010"/>
                  </a:lnTo>
                  <a:close/>
                </a:path>
                <a:path w="509269" h="436880">
                  <a:moveTo>
                    <a:pt x="509269" y="207010"/>
                  </a:moveTo>
                  <a:lnTo>
                    <a:pt x="505460" y="207010"/>
                  </a:lnTo>
                  <a:lnTo>
                    <a:pt x="505460" y="276860"/>
                  </a:lnTo>
                  <a:lnTo>
                    <a:pt x="509269" y="276860"/>
                  </a:lnTo>
                  <a:lnTo>
                    <a:pt x="509269" y="207010"/>
                  </a:lnTo>
                  <a:close/>
                </a:path>
                <a:path w="509269" h="436880">
                  <a:moveTo>
                    <a:pt x="3810" y="276860"/>
                  </a:moveTo>
                  <a:lnTo>
                    <a:pt x="0" y="276860"/>
                  </a:lnTo>
                  <a:lnTo>
                    <a:pt x="0" y="302260"/>
                  </a:lnTo>
                  <a:lnTo>
                    <a:pt x="1269" y="302260"/>
                  </a:lnTo>
                  <a:lnTo>
                    <a:pt x="1269" y="306070"/>
                  </a:lnTo>
                  <a:lnTo>
                    <a:pt x="2540" y="306070"/>
                  </a:lnTo>
                  <a:lnTo>
                    <a:pt x="2540" y="308610"/>
                  </a:lnTo>
                  <a:lnTo>
                    <a:pt x="3810" y="308610"/>
                  </a:lnTo>
                  <a:lnTo>
                    <a:pt x="3810" y="276860"/>
                  </a:lnTo>
                  <a:close/>
                </a:path>
                <a:path w="509269" h="436880">
                  <a:moveTo>
                    <a:pt x="509269" y="276860"/>
                  </a:moveTo>
                  <a:lnTo>
                    <a:pt x="505460" y="276860"/>
                  </a:lnTo>
                  <a:lnTo>
                    <a:pt x="505460" y="308610"/>
                  </a:lnTo>
                  <a:lnTo>
                    <a:pt x="508000" y="308610"/>
                  </a:lnTo>
                  <a:lnTo>
                    <a:pt x="508000" y="306070"/>
                  </a:lnTo>
                  <a:lnTo>
                    <a:pt x="509269" y="306070"/>
                  </a:lnTo>
                  <a:lnTo>
                    <a:pt x="509269" y="276860"/>
                  </a:lnTo>
                  <a:close/>
                </a:path>
                <a:path w="509269" h="436880">
                  <a:moveTo>
                    <a:pt x="506730" y="308610"/>
                  </a:moveTo>
                  <a:lnTo>
                    <a:pt x="505460" y="30861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close/>
                </a:path>
                <a:path w="509269" h="436880">
                  <a:moveTo>
                    <a:pt x="361950" y="435610"/>
                  </a:moveTo>
                  <a:lnTo>
                    <a:pt x="148590" y="435610"/>
                  </a:lnTo>
                  <a:lnTo>
                    <a:pt x="148590" y="436880"/>
                  </a:lnTo>
                  <a:lnTo>
                    <a:pt x="361950" y="436880"/>
                  </a:lnTo>
                  <a:lnTo>
                    <a:pt x="361950" y="435610"/>
                  </a:lnTo>
                  <a:close/>
                </a:path>
                <a:path w="509269" h="436880">
                  <a:moveTo>
                    <a:pt x="368300" y="433070"/>
                  </a:moveTo>
                  <a:lnTo>
                    <a:pt x="143510" y="433070"/>
                  </a:lnTo>
                  <a:lnTo>
                    <a:pt x="143510" y="435610"/>
                  </a:lnTo>
                  <a:lnTo>
                    <a:pt x="146050" y="435610"/>
                  </a:lnTo>
                  <a:lnTo>
                    <a:pt x="146050" y="434467"/>
                  </a:lnTo>
                  <a:lnTo>
                    <a:pt x="368300" y="434467"/>
                  </a:lnTo>
                  <a:lnTo>
                    <a:pt x="368300" y="433070"/>
                  </a:lnTo>
                  <a:close/>
                </a:path>
                <a:path w="509269" h="436880">
                  <a:moveTo>
                    <a:pt x="368300" y="434467"/>
                  </a:moveTo>
                  <a:lnTo>
                    <a:pt x="365760" y="434467"/>
                  </a:lnTo>
                  <a:lnTo>
                    <a:pt x="365760" y="435610"/>
                  </a:lnTo>
                  <a:lnTo>
                    <a:pt x="368300" y="435610"/>
                  </a:lnTo>
                  <a:lnTo>
                    <a:pt x="368300" y="434467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776729" y="2589530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09" y="119379"/>
                  </a:moveTo>
                  <a:lnTo>
                    <a:pt x="2539" y="119379"/>
                  </a:lnTo>
                  <a:lnTo>
                    <a:pt x="2539" y="120650"/>
                  </a:lnTo>
                  <a:lnTo>
                    <a:pt x="3809" y="120650"/>
                  </a:lnTo>
                  <a:lnTo>
                    <a:pt x="3809" y="119379"/>
                  </a:lnTo>
                  <a:close/>
                </a:path>
                <a:path w="501650" h="429260">
                  <a:moveTo>
                    <a:pt x="499109" y="116839"/>
                  </a:moveTo>
                  <a:lnTo>
                    <a:pt x="497839" y="116839"/>
                  </a:lnTo>
                  <a:lnTo>
                    <a:pt x="497839" y="120650"/>
                  </a:lnTo>
                  <a:lnTo>
                    <a:pt x="500380" y="120650"/>
                  </a:lnTo>
                  <a:lnTo>
                    <a:pt x="500380" y="119379"/>
                  </a:lnTo>
                  <a:lnTo>
                    <a:pt x="499109" y="119379"/>
                  </a:lnTo>
                  <a:lnTo>
                    <a:pt x="499109" y="116839"/>
                  </a:lnTo>
                  <a:close/>
                </a:path>
                <a:path w="501650" h="429260">
                  <a:moveTo>
                    <a:pt x="134619" y="2539"/>
                  </a:moveTo>
                  <a:lnTo>
                    <a:pt x="132080" y="2539"/>
                  </a:lnTo>
                  <a:lnTo>
                    <a:pt x="132080" y="3937"/>
                  </a:lnTo>
                  <a:lnTo>
                    <a:pt x="134619" y="3937"/>
                  </a:lnTo>
                  <a:lnTo>
                    <a:pt x="134619" y="2539"/>
                  </a:lnTo>
                  <a:close/>
                </a:path>
                <a:path w="501650" h="429260">
                  <a:moveTo>
                    <a:pt x="369569" y="2539"/>
                  </a:moveTo>
                  <a:lnTo>
                    <a:pt x="365759" y="2539"/>
                  </a:lnTo>
                  <a:lnTo>
                    <a:pt x="365759" y="3937"/>
                  </a:lnTo>
                  <a:lnTo>
                    <a:pt x="369569" y="3937"/>
                  </a:lnTo>
                  <a:lnTo>
                    <a:pt x="369569" y="2539"/>
                  </a:lnTo>
                  <a:close/>
                </a:path>
                <a:path w="501650" h="429260">
                  <a:moveTo>
                    <a:pt x="363219" y="0"/>
                  </a:moveTo>
                  <a:lnTo>
                    <a:pt x="138430" y="0"/>
                  </a:lnTo>
                  <a:lnTo>
                    <a:pt x="138430" y="2539"/>
                  </a:lnTo>
                  <a:lnTo>
                    <a:pt x="363219" y="2539"/>
                  </a:lnTo>
                  <a:lnTo>
                    <a:pt x="363219" y="0"/>
                  </a:lnTo>
                  <a:close/>
                </a:path>
                <a:path w="501650" h="429260">
                  <a:moveTo>
                    <a:pt x="3809" y="120650"/>
                  </a:moveTo>
                  <a:lnTo>
                    <a:pt x="1269" y="120650"/>
                  </a:lnTo>
                  <a:lnTo>
                    <a:pt x="1269" y="123190"/>
                  </a:lnTo>
                  <a:lnTo>
                    <a:pt x="0" y="12319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20650"/>
                  </a:lnTo>
                  <a:close/>
                </a:path>
                <a:path w="501650" h="429260">
                  <a:moveTo>
                    <a:pt x="501650" y="120650"/>
                  </a:moveTo>
                  <a:lnTo>
                    <a:pt x="497839" y="120650"/>
                  </a:lnTo>
                  <a:lnTo>
                    <a:pt x="497839" y="203200"/>
                  </a:lnTo>
                  <a:lnTo>
                    <a:pt x="501650" y="203200"/>
                  </a:lnTo>
                  <a:lnTo>
                    <a:pt x="501650" y="120650"/>
                  </a:lnTo>
                  <a:close/>
                </a:path>
                <a:path w="501650" h="429260">
                  <a:moveTo>
                    <a:pt x="3809" y="203200"/>
                  </a:moveTo>
                  <a:lnTo>
                    <a:pt x="0" y="20320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03200"/>
                  </a:lnTo>
                  <a:close/>
                </a:path>
                <a:path w="501650" h="429260">
                  <a:moveTo>
                    <a:pt x="501650" y="203200"/>
                  </a:moveTo>
                  <a:lnTo>
                    <a:pt x="497839" y="203200"/>
                  </a:lnTo>
                  <a:lnTo>
                    <a:pt x="497839" y="273050"/>
                  </a:lnTo>
                  <a:lnTo>
                    <a:pt x="501650" y="273050"/>
                  </a:lnTo>
                  <a:lnTo>
                    <a:pt x="501650" y="203200"/>
                  </a:lnTo>
                  <a:close/>
                </a:path>
                <a:path w="501650" h="429260">
                  <a:moveTo>
                    <a:pt x="3809" y="273050"/>
                  </a:moveTo>
                  <a:lnTo>
                    <a:pt x="0" y="273050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273050"/>
                  </a:lnTo>
                  <a:close/>
                </a:path>
                <a:path w="501650" h="429260">
                  <a:moveTo>
                    <a:pt x="501650" y="273050"/>
                  </a:moveTo>
                  <a:lnTo>
                    <a:pt x="497839" y="273050"/>
                  </a:lnTo>
                  <a:lnTo>
                    <a:pt x="497839" y="304800"/>
                  </a:lnTo>
                  <a:lnTo>
                    <a:pt x="501650" y="304800"/>
                  </a:lnTo>
                  <a:lnTo>
                    <a:pt x="501650" y="273050"/>
                  </a:lnTo>
                  <a:close/>
                </a:path>
                <a:path w="501650" h="429260">
                  <a:moveTo>
                    <a:pt x="501650" y="304800"/>
                  </a:moveTo>
                  <a:lnTo>
                    <a:pt x="497839" y="304800"/>
                  </a:lnTo>
                  <a:lnTo>
                    <a:pt x="497839" y="314960"/>
                  </a:lnTo>
                  <a:lnTo>
                    <a:pt x="499109" y="314960"/>
                  </a:lnTo>
                  <a:lnTo>
                    <a:pt x="499109" y="312420"/>
                  </a:lnTo>
                  <a:lnTo>
                    <a:pt x="500380" y="312420"/>
                  </a:lnTo>
                  <a:lnTo>
                    <a:pt x="500380" y="309880"/>
                  </a:lnTo>
                  <a:lnTo>
                    <a:pt x="501650" y="309880"/>
                  </a:lnTo>
                  <a:lnTo>
                    <a:pt x="501650" y="304800"/>
                  </a:lnTo>
                  <a:close/>
                </a:path>
                <a:path w="501650" h="429260">
                  <a:moveTo>
                    <a:pt x="380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269" y="307340"/>
                  </a:lnTo>
                  <a:lnTo>
                    <a:pt x="1269" y="309880"/>
                  </a:lnTo>
                  <a:lnTo>
                    <a:pt x="2539" y="309880"/>
                  </a:lnTo>
                  <a:lnTo>
                    <a:pt x="2539" y="312420"/>
                  </a:lnTo>
                  <a:lnTo>
                    <a:pt x="3809" y="312420"/>
                  </a:lnTo>
                  <a:lnTo>
                    <a:pt x="3809" y="304800"/>
                  </a:lnTo>
                  <a:close/>
                </a:path>
                <a:path w="501650" h="429260">
                  <a:moveTo>
                    <a:pt x="370839" y="426847"/>
                  </a:moveTo>
                  <a:lnTo>
                    <a:pt x="134619" y="426847"/>
                  </a:lnTo>
                  <a:lnTo>
                    <a:pt x="134619" y="429260"/>
                  </a:lnTo>
                  <a:lnTo>
                    <a:pt x="137159" y="429260"/>
                  </a:lnTo>
                  <a:lnTo>
                    <a:pt x="137159" y="428117"/>
                  </a:lnTo>
                  <a:lnTo>
                    <a:pt x="370839" y="428117"/>
                  </a:lnTo>
                  <a:lnTo>
                    <a:pt x="370839" y="426847"/>
                  </a:lnTo>
                  <a:close/>
                </a:path>
                <a:path w="501650" h="429260">
                  <a:moveTo>
                    <a:pt x="370839" y="428117"/>
                  </a:moveTo>
                  <a:lnTo>
                    <a:pt x="368299" y="428117"/>
                  </a:lnTo>
                  <a:lnTo>
                    <a:pt x="368299" y="429260"/>
                  </a:lnTo>
                  <a:lnTo>
                    <a:pt x="370839" y="429260"/>
                  </a:lnTo>
                  <a:lnTo>
                    <a:pt x="370839" y="428117"/>
                  </a:lnTo>
                  <a:close/>
                </a:path>
                <a:path w="501650" h="429260">
                  <a:moveTo>
                    <a:pt x="374649" y="425450"/>
                  </a:moveTo>
                  <a:lnTo>
                    <a:pt x="130809" y="425450"/>
                  </a:lnTo>
                  <a:lnTo>
                    <a:pt x="130809" y="426847"/>
                  </a:lnTo>
                  <a:lnTo>
                    <a:pt x="374649" y="426847"/>
                  </a:lnTo>
                  <a:lnTo>
                    <a:pt x="374649" y="42545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780540" y="2593467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810" y="110362"/>
                  </a:moveTo>
                  <a:lnTo>
                    <a:pt x="1270" y="110362"/>
                  </a:lnTo>
                  <a:lnTo>
                    <a:pt x="1270" y="112902"/>
                  </a:lnTo>
                  <a:lnTo>
                    <a:pt x="0" y="112902"/>
                  </a:lnTo>
                  <a:lnTo>
                    <a:pt x="0" y="116712"/>
                  </a:lnTo>
                  <a:lnTo>
                    <a:pt x="3810" y="116712"/>
                  </a:lnTo>
                  <a:lnTo>
                    <a:pt x="3810" y="110362"/>
                  </a:lnTo>
                  <a:close/>
                </a:path>
                <a:path w="494030" h="421639">
                  <a:moveTo>
                    <a:pt x="494030" y="109092"/>
                  </a:moveTo>
                  <a:lnTo>
                    <a:pt x="492760" y="109092"/>
                  </a:lnTo>
                  <a:lnTo>
                    <a:pt x="492760" y="110362"/>
                  </a:lnTo>
                  <a:lnTo>
                    <a:pt x="490220" y="110362"/>
                  </a:lnTo>
                  <a:lnTo>
                    <a:pt x="490220" y="116712"/>
                  </a:lnTo>
                  <a:lnTo>
                    <a:pt x="494030" y="116712"/>
                  </a:lnTo>
                  <a:lnTo>
                    <a:pt x="494030" y="109092"/>
                  </a:lnTo>
                  <a:close/>
                </a:path>
                <a:path w="494030" h="421639">
                  <a:moveTo>
                    <a:pt x="491490" y="106552"/>
                  </a:moveTo>
                  <a:lnTo>
                    <a:pt x="490220" y="106552"/>
                  </a:lnTo>
                  <a:lnTo>
                    <a:pt x="490220" y="109092"/>
                  </a:lnTo>
                  <a:lnTo>
                    <a:pt x="491490" y="109092"/>
                  </a:lnTo>
                  <a:lnTo>
                    <a:pt x="491490" y="106552"/>
                  </a:lnTo>
                  <a:close/>
                </a:path>
                <a:path w="494030" h="421639">
                  <a:moveTo>
                    <a:pt x="374650" y="2412"/>
                  </a:moveTo>
                  <a:lnTo>
                    <a:pt x="119380" y="2412"/>
                  </a:lnTo>
                  <a:lnTo>
                    <a:pt x="119380" y="3810"/>
                  </a:lnTo>
                  <a:lnTo>
                    <a:pt x="374650" y="3810"/>
                  </a:lnTo>
                  <a:lnTo>
                    <a:pt x="374650" y="2412"/>
                  </a:lnTo>
                  <a:close/>
                </a:path>
                <a:path w="494030" h="421639">
                  <a:moveTo>
                    <a:pt x="124460" y="1142"/>
                  </a:moveTo>
                  <a:lnTo>
                    <a:pt x="121920" y="1142"/>
                  </a:lnTo>
                  <a:lnTo>
                    <a:pt x="121920" y="2412"/>
                  </a:lnTo>
                  <a:lnTo>
                    <a:pt x="124460" y="2412"/>
                  </a:lnTo>
                  <a:lnTo>
                    <a:pt x="124460" y="1142"/>
                  </a:lnTo>
                  <a:close/>
                </a:path>
                <a:path w="494030" h="421639">
                  <a:moveTo>
                    <a:pt x="372110" y="1142"/>
                  </a:moveTo>
                  <a:lnTo>
                    <a:pt x="368300" y="1142"/>
                  </a:lnTo>
                  <a:lnTo>
                    <a:pt x="368300" y="2412"/>
                  </a:lnTo>
                  <a:lnTo>
                    <a:pt x="372110" y="2412"/>
                  </a:lnTo>
                  <a:lnTo>
                    <a:pt x="372110" y="1142"/>
                  </a:lnTo>
                  <a:close/>
                </a:path>
                <a:path w="494030" h="421639">
                  <a:moveTo>
                    <a:pt x="365760" y="0"/>
                  </a:moveTo>
                  <a:lnTo>
                    <a:pt x="128270" y="0"/>
                  </a:lnTo>
                  <a:lnTo>
                    <a:pt x="128270" y="1142"/>
                  </a:lnTo>
                  <a:lnTo>
                    <a:pt x="365760" y="1142"/>
                  </a:lnTo>
                  <a:lnTo>
                    <a:pt x="365760" y="0"/>
                  </a:lnTo>
                  <a:close/>
                </a:path>
                <a:path w="494030" h="421639">
                  <a:moveTo>
                    <a:pt x="3810" y="116713"/>
                  </a:moveTo>
                  <a:lnTo>
                    <a:pt x="0" y="116713"/>
                  </a:lnTo>
                  <a:lnTo>
                    <a:pt x="0" y="199262"/>
                  </a:lnTo>
                  <a:lnTo>
                    <a:pt x="3810" y="199262"/>
                  </a:lnTo>
                  <a:lnTo>
                    <a:pt x="3810" y="116713"/>
                  </a:lnTo>
                  <a:close/>
                </a:path>
                <a:path w="494030" h="421639">
                  <a:moveTo>
                    <a:pt x="494030" y="116713"/>
                  </a:moveTo>
                  <a:lnTo>
                    <a:pt x="490220" y="116713"/>
                  </a:lnTo>
                  <a:lnTo>
                    <a:pt x="490220" y="199262"/>
                  </a:lnTo>
                  <a:lnTo>
                    <a:pt x="494030" y="199262"/>
                  </a:lnTo>
                  <a:lnTo>
                    <a:pt x="494030" y="116713"/>
                  </a:lnTo>
                  <a:close/>
                </a:path>
                <a:path w="494030" h="421639">
                  <a:moveTo>
                    <a:pt x="3810" y="199263"/>
                  </a:moveTo>
                  <a:lnTo>
                    <a:pt x="0" y="199263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199263"/>
                  </a:lnTo>
                  <a:close/>
                </a:path>
                <a:path w="494030" h="421639">
                  <a:moveTo>
                    <a:pt x="494030" y="199263"/>
                  </a:moveTo>
                  <a:lnTo>
                    <a:pt x="490220" y="199263"/>
                  </a:lnTo>
                  <a:lnTo>
                    <a:pt x="490220" y="269113"/>
                  </a:lnTo>
                  <a:lnTo>
                    <a:pt x="494030" y="269113"/>
                  </a:lnTo>
                  <a:lnTo>
                    <a:pt x="494030" y="199263"/>
                  </a:lnTo>
                  <a:close/>
                </a:path>
                <a:path w="494030" h="421639">
                  <a:moveTo>
                    <a:pt x="3810" y="269113"/>
                  </a:moveTo>
                  <a:lnTo>
                    <a:pt x="0" y="26911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69113"/>
                  </a:lnTo>
                  <a:close/>
                </a:path>
                <a:path w="494030" h="421639">
                  <a:moveTo>
                    <a:pt x="494030" y="269113"/>
                  </a:moveTo>
                  <a:lnTo>
                    <a:pt x="490220" y="269113"/>
                  </a:lnTo>
                  <a:lnTo>
                    <a:pt x="490220" y="300863"/>
                  </a:lnTo>
                  <a:lnTo>
                    <a:pt x="494030" y="300863"/>
                  </a:lnTo>
                  <a:lnTo>
                    <a:pt x="494030" y="269113"/>
                  </a:lnTo>
                  <a:close/>
                </a:path>
                <a:path w="494030" h="421639">
                  <a:moveTo>
                    <a:pt x="3810" y="300863"/>
                  </a:moveTo>
                  <a:lnTo>
                    <a:pt x="0" y="300863"/>
                  </a:lnTo>
                  <a:lnTo>
                    <a:pt x="0" y="311023"/>
                  </a:lnTo>
                  <a:lnTo>
                    <a:pt x="1270" y="311023"/>
                  </a:lnTo>
                  <a:lnTo>
                    <a:pt x="1270" y="313563"/>
                  </a:lnTo>
                  <a:lnTo>
                    <a:pt x="3810" y="313563"/>
                  </a:lnTo>
                  <a:lnTo>
                    <a:pt x="3810" y="300863"/>
                  </a:lnTo>
                  <a:close/>
                </a:path>
                <a:path w="494030" h="421639">
                  <a:moveTo>
                    <a:pt x="494030" y="300863"/>
                  </a:moveTo>
                  <a:lnTo>
                    <a:pt x="490220" y="300863"/>
                  </a:lnTo>
                  <a:lnTo>
                    <a:pt x="490220" y="313563"/>
                  </a:lnTo>
                  <a:lnTo>
                    <a:pt x="494030" y="313563"/>
                  </a:lnTo>
                  <a:lnTo>
                    <a:pt x="494030" y="300863"/>
                  </a:lnTo>
                  <a:close/>
                </a:path>
                <a:path w="494030" h="421639">
                  <a:moveTo>
                    <a:pt x="375920" y="419100"/>
                  </a:moveTo>
                  <a:lnTo>
                    <a:pt x="121920" y="419100"/>
                  </a:lnTo>
                  <a:lnTo>
                    <a:pt x="121920" y="421513"/>
                  </a:lnTo>
                  <a:lnTo>
                    <a:pt x="124460" y="421513"/>
                  </a:lnTo>
                  <a:lnTo>
                    <a:pt x="124460" y="420370"/>
                  </a:lnTo>
                  <a:lnTo>
                    <a:pt x="375920" y="420370"/>
                  </a:lnTo>
                  <a:lnTo>
                    <a:pt x="375920" y="419100"/>
                  </a:lnTo>
                  <a:close/>
                </a:path>
                <a:path w="494030" h="421639">
                  <a:moveTo>
                    <a:pt x="375920" y="420370"/>
                  </a:moveTo>
                  <a:lnTo>
                    <a:pt x="373380" y="420370"/>
                  </a:lnTo>
                  <a:lnTo>
                    <a:pt x="373380" y="421513"/>
                  </a:lnTo>
                  <a:lnTo>
                    <a:pt x="375920" y="421513"/>
                  </a:lnTo>
                  <a:lnTo>
                    <a:pt x="375920" y="420370"/>
                  </a:lnTo>
                  <a:close/>
                </a:path>
                <a:path w="494030" h="421639">
                  <a:moveTo>
                    <a:pt x="118110" y="417829"/>
                  </a:moveTo>
                  <a:lnTo>
                    <a:pt x="116840" y="417829"/>
                  </a:lnTo>
                  <a:lnTo>
                    <a:pt x="116840" y="419100"/>
                  </a:lnTo>
                  <a:lnTo>
                    <a:pt x="118110" y="419100"/>
                  </a:lnTo>
                  <a:lnTo>
                    <a:pt x="118110" y="417829"/>
                  </a:lnTo>
                  <a:close/>
                </a:path>
                <a:path w="494030" h="421639">
                  <a:moveTo>
                    <a:pt x="381000" y="417829"/>
                  </a:moveTo>
                  <a:lnTo>
                    <a:pt x="378460" y="417829"/>
                  </a:lnTo>
                  <a:lnTo>
                    <a:pt x="378460" y="419100"/>
                  </a:lnTo>
                  <a:lnTo>
                    <a:pt x="381000" y="419100"/>
                  </a:lnTo>
                  <a:lnTo>
                    <a:pt x="381000" y="417829"/>
                  </a:lnTo>
                  <a:close/>
                </a:path>
                <a:path w="494030" h="421639">
                  <a:moveTo>
                    <a:pt x="492760" y="314960"/>
                  </a:moveTo>
                  <a:lnTo>
                    <a:pt x="490220" y="314960"/>
                  </a:lnTo>
                  <a:lnTo>
                    <a:pt x="490220" y="319913"/>
                  </a:lnTo>
                  <a:lnTo>
                    <a:pt x="491490" y="319913"/>
                  </a:lnTo>
                  <a:lnTo>
                    <a:pt x="491490" y="317500"/>
                  </a:lnTo>
                  <a:lnTo>
                    <a:pt x="492760" y="317500"/>
                  </a:lnTo>
                  <a:lnTo>
                    <a:pt x="492760" y="314960"/>
                  </a:lnTo>
                  <a:close/>
                </a:path>
                <a:path w="494030" h="421639">
                  <a:moveTo>
                    <a:pt x="3810" y="314960"/>
                  </a:moveTo>
                  <a:lnTo>
                    <a:pt x="2540" y="314960"/>
                  </a:lnTo>
                  <a:lnTo>
                    <a:pt x="2540" y="317500"/>
                  </a:lnTo>
                  <a:lnTo>
                    <a:pt x="3810" y="317500"/>
                  </a:lnTo>
                  <a:lnTo>
                    <a:pt x="3810" y="31496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784349" y="2597277"/>
              <a:ext cx="486409" cy="414020"/>
            </a:xfrm>
            <a:custGeom>
              <a:avLst/>
              <a:gdLst/>
              <a:ahLst/>
              <a:cxnLst/>
              <a:rect l="l" t="t" r="r" b="b"/>
              <a:pathLst>
                <a:path w="486410" h="414019">
                  <a:moveTo>
                    <a:pt x="2539" y="106553"/>
                  </a:moveTo>
                  <a:lnTo>
                    <a:pt x="0" y="106553"/>
                  </a:lnTo>
                  <a:lnTo>
                    <a:pt x="0" y="112903"/>
                  </a:lnTo>
                  <a:lnTo>
                    <a:pt x="2539" y="112903"/>
                  </a:lnTo>
                  <a:lnTo>
                    <a:pt x="2539" y="106553"/>
                  </a:lnTo>
                  <a:close/>
                </a:path>
                <a:path w="486410" h="414019">
                  <a:moveTo>
                    <a:pt x="486410" y="106553"/>
                  </a:moveTo>
                  <a:lnTo>
                    <a:pt x="483869" y="106553"/>
                  </a:lnTo>
                  <a:lnTo>
                    <a:pt x="483869" y="112903"/>
                  </a:lnTo>
                  <a:lnTo>
                    <a:pt x="486410" y="112903"/>
                  </a:lnTo>
                  <a:lnTo>
                    <a:pt x="486410" y="106553"/>
                  </a:lnTo>
                  <a:close/>
                </a:path>
                <a:path w="486410" h="414019">
                  <a:moveTo>
                    <a:pt x="2539" y="100330"/>
                  </a:moveTo>
                  <a:lnTo>
                    <a:pt x="1269" y="100330"/>
                  </a:lnTo>
                  <a:lnTo>
                    <a:pt x="1269" y="102870"/>
                  </a:lnTo>
                  <a:lnTo>
                    <a:pt x="0" y="102870"/>
                  </a:lnTo>
                  <a:lnTo>
                    <a:pt x="0" y="105283"/>
                  </a:lnTo>
                  <a:lnTo>
                    <a:pt x="2539" y="105283"/>
                  </a:lnTo>
                  <a:lnTo>
                    <a:pt x="2539" y="100330"/>
                  </a:lnTo>
                  <a:close/>
                </a:path>
                <a:path w="486410" h="414019">
                  <a:moveTo>
                    <a:pt x="485139" y="97790"/>
                  </a:moveTo>
                  <a:lnTo>
                    <a:pt x="483869" y="97790"/>
                  </a:lnTo>
                  <a:lnTo>
                    <a:pt x="483869" y="105283"/>
                  </a:lnTo>
                  <a:lnTo>
                    <a:pt x="486410" y="105283"/>
                  </a:lnTo>
                  <a:lnTo>
                    <a:pt x="486410" y="100330"/>
                  </a:lnTo>
                  <a:lnTo>
                    <a:pt x="485139" y="100330"/>
                  </a:lnTo>
                  <a:lnTo>
                    <a:pt x="485139" y="97790"/>
                  </a:lnTo>
                  <a:close/>
                </a:path>
                <a:path w="486410" h="414019">
                  <a:moveTo>
                    <a:pt x="113030" y="1270"/>
                  </a:moveTo>
                  <a:lnTo>
                    <a:pt x="110489" y="1270"/>
                  </a:lnTo>
                  <a:lnTo>
                    <a:pt x="110489" y="3683"/>
                  </a:lnTo>
                  <a:lnTo>
                    <a:pt x="375919" y="3683"/>
                  </a:lnTo>
                  <a:lnTo>
                    <a:pt x="375919" y="2540"/>
                  </a:lnTo>
                  <a:lnTo>
                    <a:pt x="113030" y="2540"/>
                  </a:lnTo>
                  <a:lnTo>
                    <a:pt x="113030" y="1270"/>
                  </a:lnTo>
                  <a:close/>
                </a:path>
                <a:path w="486410" h="414019">
                  <a:moveTo>
                    <a:pt x="375919" y="1270"/>
                  </a:moveTo>
                  <a:lnTo>
                    <a:pt x="374650" y="1270"/>
                  </a:lnTo>
                  <a:lnTo>
                    <a:pt x="374650" y="2540"/>
                  </a:lnTo>
                  <a:lnTo>
                    <a:pt x="375919" y="2540"/>
                  </a:lnTo>
                  <a:lnTo>
                    <a:pt x="375919" y="1270"/>
                  </a:lnTo>
                  <a:close/>
                </a:path>
                <a:path w="486410" h="414019">
                  <a:moveTo>
                    <a:pt x="370839" y="0"/>
                  </a:moveTo>
                  <a:lnTo>
                    <a:pt x="115569" y="0"/>
                  </a:lnTo>
                  <a:lnTo>
                    <a:pt x="115569" y="1270"/>
                  </a:lnTo>
                  <a:lnTo>
                    <a:pt x="370839" y="1270"/>
                  </a:lnTo>
                  <a:lnTo>
                    <a:pt x="370839" y="0"/>
                  </a:lnTo>
                  <a:close/>
                </a:path>
                <a:path w="486410" h="414019">
                  <a:moveTo>
                    <a:pt x="2539" y="112903"/>
                  </a:moveTo>
                  <a:lnTo>
                    <a:pt x="0" y="112903"/>
                  </a:lnTo>
                  <a:lnTo>
                    <a:pt x="0" y="195453"/>
                  </a:lnTo>
                  <a:lnTo>
                    <a:pt x="2539" y="195453"/>
                  </a:lnTo>
                  <a:lnTo>
                    <a:pt x="2539" y="112903"/>
                  </a:lnTo>
                  <a:close/>
                </a:path>
                <a:path w="486410" h="414019">
                  <a:moveTo>
                    <a:pt x="486410" y="112903"/>
                  </a:moveTo>
                  <a:lnTo>
                    <a:pt x="483869" y="112903"/>
                  </a:lnTo>
                  <a:lnTo>
                    <a:pt x="483869" y="195453"/>
                  </a:lnTo>
                  <a:lnTo>
                    <a:pt x="486410" y="195453"/>
                  </a:lnTo>
                  <a:lnTo>
                    <a:pt x="486410" y="112903"/>
                  </a:lnTo>
                  <a:close/>
                </a:path>
                <a:path w="486410" h="414019">
                  <a:moveTo>
                    <a:pt x="2539" y="195453"/>
                  </a:moveTo>
                  <a:lnTo>
                    <a:pt x="0" y="195453"/>
                  </a:lnTo>
                  <a:lnTo>
                    <a:pt x="0" y="265303"/>
                  </a:lnTo>
                  <a:lnTo>
                    <a:pt x="2539" y="265303"/>
                  </a:lnTo>
                  <a:lnTo>
                    <a:pt x="2539" y="195453"/>
                  </a:lnTo>
                  <a:close/>
                </a:path>
                <a:path w="486410" h="414019">
                  <a:moveTo>
                    <a:pt x="486410" y="195453"/>
                  </a:moveTo>
                  <a:lnTo>
                    <a:pt x="483869" y="195453"/>
                  </a:lnTo>
                  <a:lnTo>
                    <a:pt x="483869" y="265303"/>
                  </a:lnTo>
                  <a:lnTo>
                    <a:pt x="486410" y="265303"/>
                  </a:lnTo>
                  <a:lnTo>
                    <a:pt x="486410" y="195453"/>
                  </a:lnTo>
                  <a:close/>
                </a:path>
                <a:path w="486410" h="414019">
                  <a:moveTo>
                    <a:pt x="2539" y="265303"/>
                  </a:moveTo>
                  <a:lnTo>
                    <a:pt x="0" y="265303"/>
                  </a:lnTo>
                  <a:lnTo>
                    <a:pt x="0" y="297053"/>
                  </a:lnTo>
                  <a:lnTo>
                    <a:pt x="2539" y="297053"/>
                  </a:lnTo>
                  <a:lnTo>
                    <a:pt x="2539" y="265303"/>
                  </a:lnTo>
                  <a:close/>
                </a:path>
                <a:path w="486410" h="414019">
                  <a:moveTo>
                    <a:pt x="486410" y="265303"/>
                  </a:moveTo>
                  <a:lnTo>
                    <a:pt x="483869" y="265303"/>
                  </a:lnTo>
                  <a:lnTo>
                    <a:pt x="483869" y="297053"/>
                  </a:lnTo>
                  <a:lnTo>
                    <a:pt x="486410" y="297053"/>
                  </a:lnTo>
                  <a:lnTo>
                    <a:pt x="486410" y="265303"/>
                  </a:lnTo>
                  <a:close/>
                </a:path>
                <a:path w="486410" h="414019">
                  <a:moveTo>
                    <a:pt x="2539" y="297053"/>
                  </a:moveTo>
                  <a:lnTo>
                    <a:pt x="0" y="297053"/>
                  </a:lnTo>
                  <a:lnTo>
                    <a:pt x="0" y="309753"/>
                  </a:lnTo>
                  <a:lnTo>
                    <a:pt x="2539" y="309753"/>
                  </a:lnTo>
                  <a:lnTo>
                    <a:pt x="2539" y="297053"/>
                  </a:lnTo>
                  <a:close/>
                </a:path>
                <a:path w="486410" h="414019">
                  <a:moveTo>
                    <a:pt x="486410" y="297053"/>
                  </a:moveTo>
                  <a:lnTo>
                    <a:pt x="483869" y="297053"/>
                  </a:lnTo>
                  <a:lnTo>
                    <a:pt x="483869" y="309753"/>
                  </a:lnTo>
                  <a:lnTo>
                    <a:pt x="486410" y="309753"/>
                  </a:lnTo>
                  <a:lnTo>
                    <a:pt x="486410" y="297053"/>
                  </a:lnTo>
                  <a:close/>
                </a:path>
                <a:path w="486410" h="414019">
                  <a:moveTo>
                    <a:pt x="377190" y="412623"/>
                  </a:moveTo>
                  <a:lnTo>
                    <a:pt x="113030" y="412623"/>
                  </a:lnTo>
                  <a:lnTo>
                    <a:pt x="113030" y="413893"/>
                  </a:lnTo>
                  <a:lnTo>
                    <a:pt x="377190" y="413893"/>
                  </a:lnTo>
                  <a:lnTo>
                    <a:pt x="377190" y="412623"/>
                  </a:lnTo>
                  <a:close/>
                </a:path>
                <a:path w="486410" h="414019">
                  <a:moveTo>
                    <a:pt x="379729" y="411353"/>
                  </a:moveTo>
                  <a:lnTo>
                    <a:pt x="110489" y="411353"/>
                  </a:lnTo>
                  <a:lnTo>
                    <a:pt x="110489" y="412623"/>
                  </a:lnTo>
                  <a:lnTo>
                    <a:pt x="379729" y="412623"/>
                  </a:lnTo>
                  <a:lnTo>
                    <a:pt x="379729" y="411353"/>
                  </a:lnTo>
                  <a:close/>
                </a:path>
                <a:path w="486410" h="414019">
                  <a:moveTo>
                    <a:pt x="107950" y="410083"/>
                  </a:moveTo>
                  <a:lnTo>
                    <a:pt x="105410" y="410083"/>
                  </a:lnTo>
                  <a:lnTo>
                    <a:pt x="105410" y="411353"/>
                  </a:lnTo>
                  <a:lnTo>
                    <a:pt x="107950" y="411353"/>
                  </a:lnTo>
                  <a:lnTo>
                    <a:pt x="107950" y="410083"/>
                  </a:lnTo>
                  <a:close/>
                </a:path>
                <a:path w="486410" h="414019">
                  <a:moveTo>
                    <a:pt x="384810" y="410083"/>
                  </a:moveTo>
                  <a:lnTo>
                    <a:pt x="382269" y="410083"/>
                  </a:lnTo>
                  <a:lnTo>
                    <a:pt x="382269" y="411353"/>
                  </a:lnTo>
                  <a:lnTo>
                    <a:pt x="384810" y="411353"/>
                  </a:lnTo>
                  <a:lnTo>
                    <a:pt x="384810" y="410083"/>
                  </a:lnTo>
                  <a:close/>
                </a:path>
                <a:path w="486410" h="414019">
                  <a:moveTo>
                    <a:pt x="486410" y="311023"/>
                  </a:moveTo>
                  <a:lnTo>
                    <a:pt x="483869" y="311023"/>
                  </a:lnTo>
                  <a:lnTo>
                    <a:pt x="483869" y="319913"/>
                  </a:lnTo>
                  <a:lnTo>
                    <a:pt x="485139" y="319913"/>
                  </a:lnTo>
                  <a:lnTo>
                    <a:pt x="485139" y="317373"/>
                  </a:lnTo>
                  <a:lnTo>
                    <a:pt x="486410" y="317373"/>
                  </a:lnTo>
                  <a:lnTo>
                    <a:pt x="486410" y="311023"/>
                  </a:lnTo>
                  <a:close/>
                </a:path>
                <a:path w="486410" h="414019">
                  <a:moveTo>
                    <a:pt x="2539" y="311023"/>
                  </a:moveTo>
                  <a:lnTo>
                    <a:pt x="0" y="311023"/>
                  </a:lnTo>
                  <a:lnTo>
                    <a:pt x="0" y="316103"/>
                  </a:lnTo>
                  <a:lnTo>
                    <a:pt x="1269" y="316103"/>
                  </a:lnTo>
                  <a:lnTo>
                    <a:pt x="1269" y="317373"/>
                  </a:lnTo>
                  <a:lnTo>
                    <a:pt x="2539" y="317373"/>
                  </a:lnTo>
                  <a:lnTo>
                    <a:pt x="2539" y="311023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786890" y="2600960"/>
              <a:ext cx="481330" cy="406400"/>
            </a:xfrm>
            <a:custGeom>
              <a:avLst/>
              <a:gdLst/>
              <a:ahLst/>
              <a:cxnLst/>
              <a:rect l="l" t="t" r="r" b="b"/>
              <a:pathLst>
                <a:path w="481330" h="406400">
                  <a:moveTo>
                    <a:pt x="508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5080" y="109220"/>
                  </a:lnTo>
                  <a:lnTo>
                    <a:pt x="5080" y="102870"/>
                  </a:lnTo>
                  <a:close/>
                </a:path>
                <a:path w="481330" h="406400">
                  <a:moveTo>
                    <a:pt x="481330" y="102870"/>
                  </a:moveTo>
                  <a:lnTo>
                    <a:pt x="476250" y="102870"/>
                  </a:lnTo>
                  <a:lnTo>
                    <a:pt x="476250" y="109220"/>
                  </a:lnTo>
                  <a:lnTo>
                    <a:pt x="481330" y="109220"/>
                  </a:lnTo>
                  <a:lnTo>
                    <a:pt x="481330" y="102870"/>
                  </a:lnTo>
                  <a:close/>
                </a:path>
                <a:path w="481330" h="406400">
                  <a:moveTo>
                    <a:pt x="5080" y="88900"/>
                  </a:moveTo>
                  <a:lnTo>
                    <a:pt x="3810" y="88900"/>
                  </a:lnTo>
                  <a:lnTo>
                    <a:pt x="3810" y="90297"/>
                  </a:lnTo>
                  <a:lnTo>
                    <a:pt x="2540" y="90297"/>
                  </a:lnTo>
                  <a:lnTo>
                    <a:pt x="2540" y="92837"/>
                  </a:lnTo>
                  <a:lnTo>
                    <a:pt x="1270" y="92837"/>
                  </a:lnTo>
                  <a:lnTo>
                    <a:pt x="1270" y="94107"/>
                  </a:lnTo>
                  <a:lnTo>
                    <a:pt x="0" y="94107"/>
                  </a:lnTo>
                  <a:lnTo>
                    <a:pt x="0" y="101600"/>
                  </a:lnTo>
                  <a:lnTo>
                    <a:pt x="5080" y="101600"/>
                  </a:lnTo>
                  <a:lnTo>
                    <a:pt x="5080" y="88900"/>
                  </a:lnTo>
                  <a:close/>
                </a:path>
                <a:path w="481330" h="406400">
                  <a:moveTo>
                    <a:pt x="477520" y="86487"/>
                  </a:moveTo>
                  <a:lnTo>
                    <a:pt x="476250" y="86487"/>
                  </a:lnTo>
                  <a:lnTo>
                    <a:pt x="476250" y="101600"/>
                  </a:lnTo>
                  <a:lnTo>
                    <a:pt x="481330" y="101600"/>
                  </a:lnTo>
                  <a:lnTo>
                    <a:pt x="481330" y="92837"/>
                  </a:lnTo>
                  <a:lnTo>
                    <a:pt x="480060" y="92837"/>
                  </a:lnTo>
                  <a:lnTo>
                    <a:pt x="480060" y="90297"/>
                  </a:lnTo>
                  <a:lnTo>
                    <a:pt x="478790" y="90297"/>
                  </a:lnTo>
                  <a:lnTo>
                    <a:pt x="478790" y="88900"/>
                  </a:lnTo>
                  <a:lnTo>
                    <a:pt x="477520" y="88900"/>
                  </a:lnTo>
                  <a:lnTo>
                    <a:pt x="477520" y="86487"/>
                  </a:lnTo>
                  <a:close/>
                </a:path>
                <a:path w="481330" h="406400">
                  <a:moveTo>
                    <a:pt x="381000" y="1397"/>
                  </a:moveTo>
                  <a:lnTo>
                    <a:pt x="100330" y="1397"/>
                  </a:lnTo>
                  <a:lnTo>
                    <a:pt x="100330" y="3937"/>
                  </a:lnTo>
                  <a:lnTo>
                    <a:pt x="381000" y="3937"/>
                  </a:lnTo>
                  <a:lnTo>
                    <a:pt x="381000" y="1397"/>
                  </a:lnTo>
                  <a:close/>
                </a:path>
                <a:path w="481330" h="406400">
                  <a:moveTo>
                    <a:pt x="105410" y="0"/>
                  </a:moveTo>
                  <a:lnTo>
                    <a:pt x="102870" y="0"/>
                  </a:lnTo>
                  <a:lnTo>
                    <a:pt x="102870" y="1397"/>
                  </a:lnTo>
                  <a:lnTo>
                    <a:pt x="105410" y="1397"/>
                  </a:lnTo>
                  <a:lnTo>
                    <a:pt x="105410" y="0"/>
                  </a:lnTo>
                  <a:close/>
                </a:path>
                <a:path w="481330" h="406400">
                  <a:moveTo>
                    <a:pt x="378460" y="0"/>
                  </a:moveTo>
                  <a:lnTo>
                    <a:pt x="375920" y="0"/>
                  </a:lnTo>
                  <a:lnTo>
                    <a:pt x="375920" y="1397"/>
                  </a:lnTo>
                  <a:lnTo>
                    <a:pt x="378460" y="1397"/>
                  </a:lnTo>
                  <a:lnTo>
                    <a:pt x="378460" y="0"/>
                  </a:lnTo>
                  <a:close/>
                </a:path>
                <a:path w="481330" h="406400">
                  <a:moveTo>
                    <a:pt x="5080" y="109220"/>
                  </a:moveTo>
                  <a:lnTo>
                    <a:pt x="0" y="109220"/>
                  </a:lnTo>
                  <a:lnTo>
                    <a:pt x="0" y="191770"/>
                  </a:lnTo>
                  <a:lnTo>
                    <a:pt x="5080" y="191770"/>
                  </a:lnTo>
                  <a:lnTo>
                    <a:pt x="5080" y="109220"/>
                  </a:lnTo>
                  <a:close/>
                </a:path>
                <a:path w="481330" h="406400">
                  <a:moveTo>
                    <a:pt x="481330" y="109220"/>
                  </a:moveTo>
                  <a:lnTo>
                    <a:pt x="476250" y="109220"/>
                  </a:lnTo>
                  <a:lnTo>
                    <a:pt x="476250" y="191770"/>
                  </a:lnTo>
                  <a:lnTo>
                    <a:pt x="481330" y="191770"/>
                  </a:lnTo>
                  <a:lnTo>
                    <a:pt x="481330" y="109220"/>
                  </a:lnTo>
                  <a:close/>
                </a:path>
                <a:path w="481330" h="406400">
                  <a:moveTo>
                    <a:pt x="5080" y="191770"/>
                  </a:moveTo>
                  <a:lnTo>
                    <a:pt x="0" y="191770"/>
                  </a:lnTo>
                  <a:lnTo>
                    <a:pt x="0" y="261620"/>
                  </a:lnTo>
                  <a:lnTo>
                    <a:pt x="5080" y="261620"/>
                  </a:lnTo>
                  <a:lnTo>
                    <a:pt x="5080" y="191770"/>
                  </a:lnTo>
                  <a:close/>
                </a:path>
                <a:path w="481330" h="406400">
                  <a:moveTo>
                    <a:pt x="481330" y="191770"/>
                  </a:moveTo>
                  <a:lnTo>
                    <a:pt x="476250" y="191770"/>
                  </a:lnTo>
                  <a:lnTo>
                    <a:pt x="476250" y="261620"/>
                  </a:lnTo>
                  <a:lnTo>
                    <a:pt x="481330" y="261620"/>
                  </a:lnTo>
                  <a:lnTo>
                    <a:pt x="481330" y="191770"/>
                  </a:lnTo>
                  <a:close/>
                </a:path>
                <a:path w="481330" h="406400">
                  <a:moveTo>
                    <a:pt x="5080" y="261620"/>
                  </a:moveTo>
                  <a:lnTo>
                    <a:pt x="0" y="261620"/>
                  </a:lnTo>
                  <a:lnTo>
                    <a:pt x="0" y="293370"/>
                  </a:lnTo>
                  <a:lnTo>
                    <a:pt x="5080" y="293370"/>
                  </a:lnTo>
                  <a:lnTo>
                    <a:pt x="5080" y="261620"/>
                  </a:lnTo>
                  <a:close/>
                </a:path>
                <a:path w="481330" h="406400">
                  <a:moveTo>
                    <a:pt x="481330" y="261620"/>
                  </a:moveTo>
                  <a:lnTo>
                    <a:pt x="476250" y="261620"/>
                  </a:lnTo>
                  <a:lnTo>
                    <a:pt x="476250" y="293370"/>
                  </a:lnTo>
                  <a:lnTo>
                    <a:pt x="481330" y="293370"/>
                  </a:lnTo>
                  <a:lnTo>
                    <a:pt x="481330" y="261620"/>
                  </a:lnTo>
                  <a:close/>
                </a:path>
                <a:path w="481330" h="406400">
                  <a:moveTo>
                    <a:pt x="5080" y="293370"/>
                  </a:moveTo>
                  <a:lnTo>
                    <a:pt x="0" y="293370"/>
                  </a:lnTo>
                  <a:lnTo>
                    <a:pt x="0" y="306070"/>
                  </a:lnTo>
                  <a:lnTo>
                    <a:pt x="5080" y="306070"/>
                  </a:lnTo>
                  <a:lnTo>
                    <a:pt x="5080" y="293370"/>
                  </a:lnTo>
                  <a:close/>
                </a:path>
                <a:path w="481330" h="406400">
                  <a:moveTo>
                    <a:pt x="481330" y="293370"/>
                  </a:moveTo>
                  <a:lnTo>
                    <a:pt x="476250" y="293370"/>
                  </a:lnTo>
                  <a:lnTo>
                    <a:pt x="476250" y="306070"/>
                  </a:lnTo>
                  <a:lnTo>
                    <a:pt x="481330" y="306070"/>
                  </a:lnTo>
                  <a:lnTo>
                    <a:pt x="481330" y="293370"/>
                  </a:lnTo>
                  <a:close/>
                </a:path>
                <a:path w="481330" h="406400">
                  <a:moveTo>
                    <a:pt x="382270" y="405130"/>
                  </a:moveTo>
                  <a:lnTo>
                    <a:pt x="102870" y="405130"/>
                  </a:lnTo>
                  <a:lnTo>
                    <a:pt x="102870" y="406400"/>
                  </a:lnTo>
                  <a:lnTo>
                    <a:pt x="382270" y="406400"/>
                  </a:lnTo>
                  <a:lnTo>
                    <a:pt x="382270" y="405130"/>
                  </a:lnTo>
                  <a:close/>
                </a:path>
                <a:path w="481330" h="406400">
                  <a:moveTo>
                    <a:pt x="387350" y="402590"/>
                  </a:moveTo>
                  <a:lnTo>
                    <a:pt x="97790" y="402590"/>
                  </a:lnTo>
                  <a:lnTo>
                    <a:pt x="97790" y="405130"/>
                  </a:lnTo>
                  <a:lnTo>
                    <a:pt x="100330" y="405130"/>
                  </a:lnTo>
                  <a:lnTo>
                    <a:pt x="100330" y="403987"/>
                  </a:lnTo>
                  <a:lnTo>
                    <a:pt x="387350" y="403987"/>
                  </a:lnTo>
                  <a:lnTo>
                    <a:pt x="387350" y="402590"/>
                  </a:lnTo>
                  <a:close/>
                </a:path>
                <a:path w="481330" h="406400">
                  <a:moveTo>
                    <a:pt x="387350" y="403987"/>
                  </a:moveTo>
                  <a:lnTo>
                    <a:pt x="384810" y="403987"/>
                  </a:lnTo>
                  <a:lnTo>
                    <a:pt x="384810" y="405130"/>
                  </a:lnTo>
                  <a:lnTo>
                    <a:pt x="387350" y="405130"/>
                  </a:lnTo>
                  <a:lnTo>
                    <a:pt x="387350" y="403987"/>
                  </a:lnTo>
                  <a:close/>
                </a:path>
                <a:path w="481330" h="406400">
                  <a:moveTo>
                    <a:pt x="5080" y="307340"/>
                  </a:moveTo>
                  <a:lnTo>
                    <a:pt x="0" y="307340"/>
                  </a:lnTo>
                  <a:lnTo>
                    <a:pt x="0" y="316230"/>
                  </a:lnTo>
                  <a:lnTo>
                    <a:pt x="1270" y="316230"/>
                  </a:lnTo>
                  <a:lnTo>
                    <a:pt x="1270" y="318770"/>
                  </a:lnTo>
                  <a:lnTo>
                    <a:pt x="2540" y="318770"/>
                  </a:lnTo>
                  <a:lnTo>
                    <a:pt x="2540" y="320040"/>
                  </a:lnTo>
                  <a:lnTo>
                    <a:pt x="3810" y="320040"/>
                  </a:lnTo>
                  <a:lnTo>
                    <a:pt x="3810" y="322580"/>
                  </a:lnTo>
                  <a:lnTo>
                    <a:pt x="5080" y="322580"/>
                  </a:lnTo>
                  <a:lnTo>
                    <a:pt x="5080" y="307340"/>
                  </a:lnTo>
                  <a:close/>
                </a:path>
                <a:path w="481330" h="406400">
                  <a:moveTo>
                    <a:pt x="481330" y="307340"/>
                  </a:moveTo>
                  <a:lnTo>
                    <a:pt x="476250" y="307340"/>
                  </a:lnTo>
                  <a:lnTo>
                    <a:pt x="476250" y="321437"/>
                  </a:lnTo>
                  <a:lnTo>
                    <a:pt x="477520" y="321437"/>
                  </a:lnTo>
                  <a:lnTo>
                    <a:pt x="477520" y="322580"/>
                  </a:lnTo>
                  <a:lnTo>
                    <a:pt x="478790" y="322580"/>
                  </a:lnTo>
                  <a:lnTo>
                    <a:pt x="478790" y="320040"/>
                  </a:lnTo>
                  <a:lnTo>
                    <a:pt x="480060" y="320040"/>
                  </a:lnTo>
                  <a:lnTo>
                    <a:pt x="480060" y="318770"/>
                  </a:lnTo>
                  <a:lnTo>
                    <a:pt x="481330" y="318770"/>
                  </a:lnTo>
                  <a:lnTo>
                    <a:pt x="481330" y="30734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791970" y="2604897"/>
              <a:ext cx="471170" cy="398780"/>
            </a:xfrm>
            <a:custGeom>
              <a:avLst/>
              <a:gdLst/>
              <a:ahLst/>
              <a:cxnLst/>
              <a:rect l="l" t="t" r="r" b="b"/>
              <a:pathLst>
                <a:path w="471169" h="398780">
                  <a:moveTo>
                    <a:pt x="2540" y="98933"/>
                  </a:moveTo>
                  <a:lnTo>
                    <a:pt x="0" y="98933"/>
                  </a:lnTo>
                  <a:lnTo>
                    <a:pt x="0" y="105283"/>
                  </a:lnTo>
                  <a:lnTo>
                    <a:pt x="2540" y="105283"/>
                  </a:lnTo>
                  <a:lnTo>
                    <a:pt x="2540" y="98933"/>
                  </a:lnTo>
                  <a:close/>
                </a:path>
                <a:path w="471169" h="398780">
                  <a:moveTo>
                    <a:pt x="471169" y="98933"/>
                  </a:moveTo>
                  <a:lnTo>
                    <a:pt x="468630" y="98933"/>
                  </a:lnTo>
                  <a:lnTo>
                    <a:pt x="468630" y="105283"/>
                  </a:lnTo>
                  <a:lnTo>
                    <a:pt x="471169" y="105283"/>
                  </a:lnTo>
                  <a:lnTo>
                    <a:pt x="471169" y="98933"/>
                  </a:lnTo>
                  <a:close/>
                </a:path>
                <a:path w="471169" h="398780">
                  <a:moveTo>
                    <a:pt x="2540" y="80010"/>
                  </a:moveTo>
                  <a:lnTo>
                    <a:pt x="1269" y="80010"/>
                  </a:lnTo>
                  <a:lnTo>
                    <a:pt x="1269" y="82550"/>
                  </a:lnTo>
                  <a:lnTo>
                    <a:pt x="0" y="82550"/>
                  </a:lnTo>
                  <a:lnTo>
                    <a:pt x="0" y="97662"/>
                  </a:lnTo>
                  <a:lnTo>
                    <a:pt x="2540" y="97662"/>
                  </a:lnTo>
                  <a:lnTo>
                    <a:pt x="2540" y="80010"/>
                  </a:lnTo>
                  <a:close/>
                </a:path>
                <a:path w="471169" h="398780">
                  <a:moveTo>
                    <a:pt x="471169" y="80010"/>
                  </a:moveTo>
                  <a:lnTo>
                    <a:pt x="468630" y="80010"/>
                  </a:lnTo>
                  <a:lnTo>
                    <a:pt x="468630" y="97662"/>
                  </a:lnTo>
                  <a:lnTo>
                    <a:pt x="471169" y="97662"/>
                  </a:lnTo>
                  <a:lnTo>
                    <a:pt x="471169" y="80010"/>
                  </a:lnTo>
                  <a:close/>
                </a:path>
                <a:path w="471169" h="398780">
                  <a:moveTo>
                    <a:pt x="87630" y="2412"/>
                  </a:moveTo>
                  <a:lnTo>
                    <a:pt x="85090" y="2412"/>
                  </a:lnTo>
                  <a:lnTo>
                    <a:pt x="85090" y="3810"/>
                  </a:lnTo>
                  <a:lnTo>
                    <a:pt x="87630" y="3810"/>
                  </a:lnTo>
                  <a:lnTo>
                    <a:pt x="87630" y="2412"/>
                  </a:lnTo>
                  <a:close/>
                </a:path>
                <a:path w="471169" h="398780">
                  <a:moveTo>
                    <a:pt x="386080" y="2412"/>
                  </a:moveTo>
                  <a:lnTo>
                    <a:pt x="383540" y="2412"/>
                  </a:lnTo>
                  <a:lnTo>
                    <a:pt x="383540" y="3810"/>
                  </a:lnTo>
                  <a:lnTo>
                    <a:pt x="386080" y="3810"/>
                  </a:lnTo>
                  <a:lnTo>
                    <a:pt x="386080" y="2412"/>
                  </a:lnTo>
                  <a:close/>
                </a:path>
                <a:path w="471169" h="398780">
                  <a:moveTo>
                    <a:pt x="92710" y="0"/>
                  </a:moveTo>
                  <a:lnTo>
                    <a:pt x="90169" y="0"/>
                  </a:lnTo>
                  <a:lnTo>
                    <a:pt x="90169" y="2412"/>
                  </a:lnTo>
                  <a:lnTo>
                    <a:pt x="381000" y="2412"/>
                  </a:lnTo>
                  <a:lnTo>
                    <a:pt x="381000" y="1270"/>
                  </a:lnTo>
                  <a:lnTo>
                    <a:pt x="92710" y="1270"/>
                  </a:lnTo>
                  <a:lnTo>
                    <a:pt x="92710" y="0"/>
                  </a:lnTo>
                  <a:close/>
                </a:path>
                <a:path w="471169" h="398780">
                  <a:moveTo>
                    <a:pt x="381000" y="0"/>
                  </a:moveTo>
                  <a:lnTo>
                    <a:pt x="378460" y="0"/>
                  </a:lnTo>
                  <a:lnTo>
                    <a:pt x="378460" y="1270"/>
                  </a:lnTo>
                  <a:lnTo>
                    <a:pt x="381000" y="1270"/>
                  </a:lnTo>
                  <a:lnTo>
                    <a:pt x="381000" y="0"/>
                  </a:lnTo>
                  <a:close/>
                </a:path>
                <a:path w="471169" h="398780">
                  <a:moveTo>
                    <a:pt x="2540" y="105283"/>
                  </a:moveTo>
                  <a:lnTo>
                    <a:pt x="0" y="105283"/>
                  </a:lnTo>
                  <a:lnTo>
                    <a:pt x="0" y="187833"/>
                  </a:lnTo>
                  <a:lnTo>
                    <a:pt x="2540" y="187833"/>
                  </a:lnTo>
                  <a:lnTo>
                    <a:pt x="2540" y="105283"/>
                  </a:lnTo>
                  <a:close/>
                </a:path>
                <a:path w="471169" h="398780">
                  <a:moveTo>
                    <a:pt x="471169" y="105283"/>
                  </a:moveTo>
                  <a:lnTo>
                    <a:pt x="468630" y="105283"/>
                  </a:lnTo>
                  <a:lnTo>
                    <a:pt x="468630" y="187833"/>
                  </a:lnTo>
                  <a:lnTo>
                    <a:pt x="471169" y="187833"/>
                  </a:lnTo>
                  <a:lnTo>
                    <a:pt x="471169" y="105283"/>
                  </a:lnTo>
                  <a:close/>
                </a:path>
                <a:path w="471169" h="398780">
                  <a:moveTo>
                    <a:pt x="2540" y="187833"/>
                  </a:moveTo>
                  <a:lnTo>
                    <a:pt x="0" y="187833"/>
                  </a:lnTo>
                  <a:lnTo>
                    <a:pt x="0" y="257683"/>
                  </a:lnTo>
                  <a:lnTo>
                    <a:pt x="2540" y="257683"/>
                  </a:lnTo>
                  <a:lnTo>
                    <a:pt x="2540" y="187833"/>
                  </a:lnTo>
                  <a:close/>
                </a:path>
                <a:path w="471169" h="398780">
                  <a:moveTo>
                    <a:pt x="471169" y="187833"/>
                  </a:moveTo>
                  <a:lnTo>
                    <a:pt x="468630" y="187833"/>
                  </a:lnTo>
                  <a:lnTo>
                    <a:pt x="468630" y="257683"/>
                  </a:lnTo>
                  <a:lnTo>
                    <a:pt x="471169" y="257683"/>
                  </a:lnTo>
                  <a:lnTo>
                    <a:pt x="471169" y="187833"/>
                  </a:lnTo>
                  <a:close/>
                </a:path>
                <a:path w="471169" h="398780">
                  <a:moveTo>
                    <a:pt x="2540" y="257683"/>
                  </a:moveTo>
                  <a:lnTo>
                    <a:pt x="0" y="257683"/>
                  </a:lnTo>
                  <a:lnTo>
                    <a:pt x="0" y="289433"/>
                  </a:lnTo>
                  <a:lnTo>
                    <a:pt x="2540" y="289433"/>
                  </a:lnTo>
                  <a:lnTo>
                    <a:pt x="2540" y="257683"/>
                  </a:lnTo>
                  <a:close/>
                </a:path>
                <a:path w="471169" h="398780">
                  <a:moveTo>
                    <a:pt x="471169" y="257683"/>
                  </a:moveTo>
                  <a:lnTo>
                    <a:pt x="468630" y="257683"/>
                  </a:lnTo>
                  <a:lnTo>
                    <a:pt x="468630" y="289433"/>
                  </a:lnTo>
                  <a:lnTo>
                    <a:pt x="471169" y="289433"/>
                  </a:lnTo>
                  <a:lnTo>
                    <a:pt x="471169" y="257683"/>
                  </a:lnTo>
                  <a:close/>
                </a:path>
                <a:path w="471169" h="398780">
                  <a:moveTo>
                    <a:pt x="2540" y="289433"/>
                  </a:moveTo>
                  <a:lnTo>
                    <a:pt x="0" y="289433"/>
                  </a:lnTo>
                  <a:lnTo>
                    <a:pt x="0" y="302133"/>
                  </a:lnTo>
                  <a:lnTo>
                    <a:pt x="2540" y="302133"/>
                  </a:lnTo>
                  <a:lnTo>
                    <a:pt x="2540" y="289433"/>
                  </a:lnTo>
                  <a:close/>
                </a:path>
                <a:path w="471169" h="398780">
                  <a:moveTo>
                    <a:pt x="471169" y="289433"/>
                  </a:moveTo>
                  <a:lnTo>
                    <a:pt x="468630" y="289433"/>
                  </a:lnTo>
                  <a:lnTo>
                    <a:pt x="468630" y="302133"/>
                  </a:lnTo>
                  <a:lnTo>
                    <a:pt x="471169" y="302133"/>
                  </a:lnTo>
                  <a:lnTo>
                    <a:pt x="471169" y="289433"/>
                  </a:lnTo>
                  <a:close/>
                </a:path>
                <a:path w="471169" h="398780">
                  <a:moveTo>
                    <a:pt x="384809" y="397383"/>
                  </a:moveTo>
                  <a:lnTo>
                    <a:pt x="90169" y="397383"/>
                  </a:lnTo>
                  <a:lnTo>
                    <a:pt x="90169" y="398653"/>
                  </a:lnTo>
                  <a:lnTo>
                    <a:pt x="384809" y="398653"/>
                  </a:lnTo>
                  <a:lnTo>
                    <a:pt x="384809" y="397383"/>
                  </a:lnTo>
                  <a:close/>
                </a:path>
                <a:path w="471169" h="398780">
                  <a:moveTo>
                    <a:pt x="388619" y="394843"/>
                  </a:moveTo>
                  <a:lnTo>
                    <a:pt x="83819" y="394843"/>
                  </a:lnTo>
                  <a:lnTo>
                    <a:pt x="83819" y="397383"/>
                  </a:lnTo>
                  <a:lnTo>
                    <a:pt x="87630" y="397383"/>
                  </a:lnTo>
                  <a:lnTo>
                    <a:pt x="87630" y="396240"/>
                  </a:lnTo>
                  <a:lnTo>
                    <a:pt x="388619" y="396240"/>
                  </a:lnTo>
                  <a:lnTo>
                    <a:pt x="388619" y="394843"/>
                  </a:lnTo>
                  <a:close/>
                </a:path>
                <a:path w="471169" h="398780">
                  <a:moveTo>
                    <a:pt x="388619" y="396240"/>
                  </a:moveTo>
                  <a:lnTo>
                    <a:pt x="387350" y="396240"/>
                  </a:lnTo>
                  <a:lnTo>
                    <a:pt x="387350" y="397383"/>
                  </a:lnTo>
                  <a:lnTo>
                    <a:pt x="388619" y="397383"/>
                  </a:lnTo>
                  <a:lnTo>
                    <a:pt x="388619" y="396240"/>
                  </a:lnTo>
                  <a:close/>
                </a:path>
                <a:path w="471169" h="398780">
                  <a:moveTo>
                    <a:pt x="471169" y="318643"/>
                  </a:moveTo>
                  <a:lnTo>
                    <a:pt x="468630" y="318643"/>
                  </a:lnTo>
                  <a:lnTo>
                    <a:pt x="468630" y="322453"/>
                  </a:lnTo>
                  <a:lnTo>
                    <a:pt x="469900" y="322453"/>
                  </a:lnTo>
                  <a:lnTo>
                    <a:pt x="469900" y="321183"/>
                  </a:lnTo>
                  <a:lnTo>
                    <a:pt x="471169" y="321183"/>
                  </a:lnTo>
                  <a:lnTo>
                    <a:pt x="471169" y="318643"/>
                  </a:lnTo>
                  <a:close/>
                </a:path>
                <a:path w="471169" h="398780">
                  <a:moveTo>
                    <a:pt x="2540" y="318643"/>
                  </a:moveTo>
                  <a:lnTo>
                    <a:pt x="1269" y="318643"/>
                  </a:lnTo>
                  <a:lnTo>
                    <a:pt x="1269" y="321183"/>
                  </a:lnTo>
                  <a:lnTo>
                    <a:pt x="2540" y="321183"/>
                  </a:lnTo>
                  <a:lnTo>
                    <a:pt x="2540" y="318643"/>
                  </a:lnTo>
                  <a:close/>
                </a:path>
                <a:path w="471169" h="398780">
                  <a:moveTo>
                    <a:pt x="2540" y="303403"/>
                  </a:moveTo>
                  <a:lnTo>
                    <a:pt x="0" y="303403"/>
                  </a:lnTo>
                  <a:lnTo>
                    <a:pt x="0" y="317500"/>
                  </a:lnTo>
                  <a:lnTo>
                    <a:pt x="2540" y="317500"/>
                  </a:lnTo>
                  <a:lnTo>
                    <a:pt x="2540" y="303403"/>
                  </a:lnTo>
                  <a:close/>
                </a:path>
                <a:path w="471169" h="398780">
                  <a:moveTo>
                    <a:pt x="471169" y="303403"/>
                  </a:moveTo>
                  <a:lnTo>
                    <a:pt x="468630" y="303403"/>
                  </a:lnTo>
                  <a:lnTo>
                    <a:pt x="468630" y="317500"/>
                  </a:lnTo>
                  <a:lnTo>
                    <a:pt x="471169" y="317500"/>
                  </a:lnTo>
                  <a:lnTo>
                    <a:pt x="471169" y="303403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794509" y="2608707"/>
              <a:ext cx="466090" cy="391160"/>
            </a:xfrm>
            <a:custGeom>
              <a:avLst/>
              <a:gdLst/>
              <a:ahLst/>
              <a:cxnLst/>
              <a:rect l="l" t="t" r="r" b="b"/>
              <a:pathLst>
                <a:path w="466089" h="391160">
                  <a:moveTo>
                    <a:pt x="3809" y="95123"/>
                  </a:moveTo>
                  <a:lnTo>
                    <a:pt x="0" y="95123"/>
                  </a:lnTo>
                  <a:lnTo>
                    <a:pt x="0" y="101473"/>
                  </a:lnTo>
                  <a:lnTo>
                    <a:pt x="3809" y="101473"/>
                  </a:lnTo>
                  <a:lnTo>
                    <a:pt x="3809" y="95123"/>
                  </a:lnTo>
                  <a:close/>
                </a:path>
                <a:path w="466089" h="391160">
                  <a:moveTo>
                    <a:pt x="466089" y="95123"/>
                  </a:moveTo>
                  <a:lnTo>
                    <a:pt x="462279" y="95123"/>
                  </a:lnTo>
                  <a:lnTo>
                    <a:pt x="462279" y="101473"/>
                  </a:lnTo>
                  <a:lnTo>
                    <a:pt x="466089" y="101473"/>
                  </a:lnTo>
                  <a:lnTo>
                    <a:pt x="466089" y="95123"/>
                  </a:lnTo>
                  <a:close/>
                </a:path>
                <a:path w="466089" h="391160">
                  <a:moveTo>
                    <a:pt x="1269" y="74802"/>
                  </a:moveTo>
                  <a:lnTo>
                    <a:pt x="0" y="74802"/>
                  </a:lnTo>
                  <a:lnTo>
                    <a:pt x="0" y="93852"/>
                  </a:lnTo>
                  <a:lnTo>
                    <a:pt x="3809" y="93852"/>
                  </a:lnTo>
                  <a:lnTo>
                    <a:pt x="3809" y="76200"/>
                  </a:lnTo>
                  <a:lnTo>
                    <a:pt x="1269" y="76200"/>
                  </a:lnTo>
                  <a:lnTo>
                    <a:pt x="1269" y="74802"/>
                  </a:lnTo>
                  <a:close/>
                </a:path>
                <a:path w="466089" h="391160">
                  <a:moveTo>
                    <a:pt x="466089" y="76200"/>
                  </a:moveTo>
                  <a:lnTo>
                    <a:pt x="462279" y="76200"/>
                  </a:lnTo>
                  <a:lnTo>
                    <a:pt x="462279" y="93852"/>
                  </a:lnTo>
                  <a:lnTo>
                    <a:pt x="466089" y="93852"/>
                  </a:lnTo>
                  <a:lnTo>
                    <a:pt x="466089" y="76200"/>
                  </a:lnTo>
                  <a:close/>
                </a:path>
                <a:path w="466089" h="391160">
                  <a:moveTo>
                    <a:pt x="2539" y="72389"/>
                  </a:moveTo>
                  <a:lnTo>
                    <a:pt x="1269" y="72389"/>
                  </a:lnTo>
                  <a:lnTo>
                    <a:pt x="1269" y="74802"/>
                  </a:lnTo>
                  <a:lnTo>
                    <a:pt x="3809" y="74802"/>
                  </a:lnTo>
                  <a:lnTo>
                    <a:pt x="3809" y="73660"/>
                  </a:lnTo>
                  <a:lnTo>
                    <a:pt x="2539" y="73660"/>
                  </a:lnTo>
                  <a:lnTo>
                    <a:pt x="2539" y="72389"/>
                  </a:lnTo>
                  <a:close/>
                </a:path>
                <a:path w="466089" h="391160">
                  <a:moveTo>
                    <a:pt x="466089" y="72389"/>
                  </a:moveTo>
                  <a:lnTo>
                    <a:pt x="464819" y="72389"/>
                  </a:lnTo>
                  <a:lnTo>
                    <a:pt x="464819" y="73660"/>
                  </a:lnTo>
                  <a:lnTo>
                    <a:pt x="462279" y="73660"/>
                  </a:lnTo>
                  <a:lnTo>
                    <a:pt x="462279" y="74802"/>
                  </a:lnTo>
                  <a:lnTo>
                    <a:pt x="466089" y="74802"/>
                  </a:lnTo>
                  <a:lnTo>
                    <a:pt x="466089" y="72389"/>
                  </a:lnTo>
                  <a:close/>
                </a:path>
                <a:path w="466089" h="391160">
                  <a:moveTo>
                    <a:pt x="463550" y="69850"/>
                  </a:moveTo>
                  <a:lnTo>
                    <a:pt x="462279" y="69850"/>
                  </a:lnTo>
                  <a:lnTo>
                    <a:pt x="462279" y="72389"/>
                  </a:lnTo>
                  <a:lnTo>
                    <a:pt x="463550" y="72389"/>
                  </a:lnTo>
                  <a:lnTo>
                    <a:pt x="463550" y="69850"/>
                  </a:lnTo>
                  <a:close/>
                </a:path>
                <a:path w="466089" h="391160">
                  <a:moveTo>
                    <a:pt x="78739" y="2539"/>
                  </a:moveTo>
                  <a:lnTo>
                    <a:pt x="77469" y="2539"/>
                  </a:lnTo>
                  <a:lnTo>
                    <a:pt x="77469" y="3810"/>
                  </a:lnTo>
                  <a:lnTo>
                    <a:pt x="78739" y="3810"/>
                  </a:lnTo>
                  <a:lnTo>
                    <a:pt x="78739" y="2539"/>
                  </a:lnTo>
                  <a:close/>
                </a:path>
                <a:path w="466089" h="391160">
                  <a:moveTo>
                    <a:pt x="391159" y="2539"/>
                  </a:moveTo>
                  <a:lnTo>
                    <a:pt x="388619" y="2539"/>
                  </a:lnTo>
                  <a:lnTo>
                    <a:pt x="388619" y="3810"/>
                  </a:lnTo>
                  <a:lnTo>
                    <a:pt x="391159" y="3810"/>
                  </a:lnTo>
                  <a:lnTo>
                    <a:pt x="391159" y="2539"/>
                  </a:lnTo>
                  <a:close/>
                </a:path>
                <a:path w="466089" h="391160">
                  <a:moveTo>
                    <a:pt x="387349" y="0"/>
                  </a:moveTo>
                  <a:lnTo>
                    <a:pt x="81279" y="0"/>
                  </a:lnTo>
                  <a:lnTo>
                    <a:pt x="81279" y="2539"/>
                  </a:lnTo>
                  <a:lnTo>
                    <a:pt x="387349" y="2539"/>
                  </a:lnTo>
                  <a:lnTo>
                    <a:pt x="387349" y="0"/>
                  </a:lnTo>
                  <a:close/>
                </a:path>
                <a:path w="466089" h="391160">
                  <a:moveTo>
                    <a:pt x="3809" y="101473"/>
                  </a:moveTo>
                  <a:lnTo>
                    <a:pt x="0" y="101473"/>
                  </a:lnTo>
                  <a:lnTo>
                    <a:pt x="0" y="184023"/>
                  </a:lnTo>
                  <a:lnTo>
                    <a:pt x="3809" y="184023"/>
                  </a:lnTo>
                  <a:lnTo>
                    <a:pt x="3809" y="101473"/>
                  </a:lnTo>
                  <a:close/>
                </a:path>
                <a:path w="466089" h="391160">
                  <a:moveTo>
                    <a:pt x="466089" y="101473"/>
                  </a:moveTo>
                  <a:lnTo>
                    <a:pt x="462279" y="101473"/>
                  </a:lnTo>
                  <a:lnTo>
                    <a:pt x="462279" y="184023"/>
                  </a:lnTo>
                  <a:lnTo>
                    <a:pt x="466089" y="184023"/>
                  </a:lnTo>
                  <a:lnTo>
                    <a:pt x="466089" y="101473"/>
                  </a:lnTo>
                  <a:close/>
                </a:path>
                <a:path w="466089" h="391160">
                  <a:moveTo>
                    <a:pt x="3809" y="184023"/>
                  </a:moveTo>
                  <a:lnTo>
                    <a:pt x="0" y="184023"/>
                  </a:lnTo>
                  <a:lnTo>
                    <a:pt x="0" y="253873"/>
                  </a:lnTo>
                  <a:lnTo>
                    <a:pt x="3809" y="253873"/>
                  </a:lnTo>
                  <a:lnTo>
                    <a:pt x="3809" y="184023"/>
                  </a:lnTo>
                  <a:close/>
                </a:path>
                <a:path w="466089" h="391160">
                  <a:moveTo>
                    <a:pt x="466089" y="184023"/>
                  </a:moveTo>
                  <a:lnTo>
                    <a:pt x="462279" y="184023"/>
                  </a:lnTo>
                  <a:lnTo>
                    <a:pt x="462279" y="253873"/>
                  </a:lnTo>
                  <a:lnTo>
                    <a:pt x="466089" y="253873"/>
                  </a:lnTo>
                  <a:lnTo>
                    <a:pt x="466089" y="184023"/>
                  </a:lnTo>
                  <a:close/>
                </a:path>
                <a:path w="466089" h="391160">
                  <a:moveTo>
                    <a:pt x="3809" y="253873"/>
                  </a:moveTo>
                  <a:lnTo>
                    <a:pt x="0" y="253873"/>
                  </a:lnTo>
                  <a:lnTo>
                    <a:pt x="0" y="285623"/>
                  </a:lnTo>
                  <a:lnTo>
                    <a:pt x="3809" y="285623"/>
                  </a:lnTo>
                  <a:lnTo>
                    <a:pt x="3809" y="253873"/>
                  </a:lnTo>
                  <a:close/>
                </a:path>
                <a:path w="466089" h="391160">
                  <a:moveTo>
                    <a:pt x="466089" y="253873"/>
                  </a:moveTo>
                  <a:lnTo>
                    <a:pt x="462279" y="253873"/>
                  </a:lnTo>
                  <a:lnTo>
                    <a:pt x="462279" y="285623"/>
                  </a:lnTo>
                  <a:lnTo>
                    <a:pt x="466089" y="285623"/>
                  </a:lnTo>
                  <a:lnTo>
                    <a:pt x="466089" y="253873"/>
                  </a:lnTo>
                  <a:close/>
                </a:path>
                <a:path w="466089" h="391160">
                  <a:moveTo>
                    <a:pt x="3809" y="285623"/>
                  </a:moveTo>
                  <a:lnTo>
                    <a:pt x="0" y="285623"/>
                  </a:lnTo>
                  <a:lnTo>
                    <a:pt x="0" y="298323"/>
                  </a:lnTo>
                  <a:lnTo>
                    <a:pt x="3809" y="298323"/>
                  </a:lnTo>
                  <a:lnTo>
                    <a:pt x="3809" y="285623"/>
                  </a:lnTo>
                  <a:close/>
                </a:path>
                <a:path w="466089" h="391160">
                  <a:moveTo>
                    <a:pt x="466089" y="285623"/>
                  </a:moveTo>
                  <a:lnTo>
                    <a:pt x="462279" y="285623"/>
                  </a:lnTo>
                  <a:lnTo>
                    <a:pt x="462279" y="298323"/>
                  </a:lnTo>
                  <a:lnTo>
                    <a:pt x="466089" y="298323"/>
                  </a:lnTo>
                  <a:lnTo>
                    <a:pt x="466089" y="285623"/>
                  </a:lnTo>
                  <a:close/>
                </a:path>
                <a:path w="466089" h="391160">
                  <a:moveTo>
                    <a:pt x="391159" y="388620"/>
                  </a:moveTo>
                  <a:lnTo>
                    <a:pt x="77469" y="388620"/>
                  </a:lnTo>
                  <a:lnTo>
                    <a:pt x="77469" y="391033"/>
                  </a:lnTo>
                  <a:lnTo>
                    <a:pt x="80009" y="391033"/>
                  </a:lnTo>
                  <a:lnTo>
                    <a:pt x="80009" y="389890"/>
                  </a:lnTo>
                  <a:lnTo>
                    <a:pt x="391159" y="389890"/>
                  </a:lnTo>
                  <a:lnTo>
                    <a:pt x="391159" y="388620"/>
                  </a:lnTo>
                  <a:close/>
                </a:path>
                <a:path w="466089" h="391160">
                  <a:moveTo>
                    <a:pt x="391159" y="389890"/>
                  </a:moveTo>
                  <a:lnTo>
                    <a:pt x="388619" y="389890"/>
                  </a:lnTo>
                  <a:lnTo>
                    <a:pt x="388619" y="391033"/>
                  </a:lnTo>
                  <a:lnTo>
                    <a:pt x="391159" y="391033"/>
                  </a:lnTo>
                  <a:lnTo>
                    <a:pt x="391159" y="389890"/>
                  </a:lnTo>
                  <a:close/>
                </a:path>
                <a:path w="466089" h="391160">
                  <a:moveTo>
                    <a:pt x="3809" y="314833"/>
                  </a:moveTo>
                  <a:lnTo>
                    <a:pt x="0" y="314833"/>
                  </a:lnTo>
                  <a:lnTo>
                    <a:pt x="0" y="318770"/>
                  </a:lnTo>
                  <a:lnTo>
                    <a:pt x="1269" y="318770"/>
                  </a:lnTo>
                  <a:lnTo>
                    <a:pt x="1269" y="321183"/>
                  </a:lnTo>
                  <a:lnTo>
                    <a:pt x="2539" y="321183"/>
                  </a:lnTo>
                  <a:lnTo>
                    <a:pt x="2539" y="323723"/>
                  </a:lnTo>
                  <a:lnTo>
                    <a:pt x="3809" y="323723"/>
                  </a:lnTo>
                  <a:lnTo>
                    <a:pt x="3809" y="314833"/>
                  </a:lnTo>
                  <a:close/>
                </a:path>
                <a:path w="466089" h="391160">
                  <a:moveTo>
                    <a:pt x="466089" y="314833"/>
                  </a:moveTo>
                  <a:lnTo>
                    <a:pt x="462279" y="314833"/>
                  </a:lnTo>
                  <a:lnTo>
                    <a:pt x="462279" y="322580"/>
                  </a:lnTo>
                  <a:lnTo>
                    <a:pt x="463550" y="322580"/>
                  </a:lnTo>
                  <a:lnTo>
                    <a:pt x="463550" y="323723"/>
                  </a:lnTo>
                  <a:lnTo>
                    <a:pt x="464819" y="323723"/>
                  </a:lnTo>
                  <a:lnTo>
                    <a:pt x="464819" y="321183"/>
                  </a:lnTo>
                  <a:lnTo>
                    <a:pt x="466089" y="321183"/>
                  </a:lnTo>
                  <a:lnTo>
                    <a:pt x="466089" y="314833"/>
                  </a:lnTo>
                  <a:close/>
                </a:path>
                <a:path w="466089" h="391160">
                  <a:moveTo>
                    <a:pt x="3809" y="299593"/>
                  </a:moveTo>
                  <a:lnTo>
                    <a:pt x="0" y="299593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299593"/>
                  </a:lnTo>
                  <a:close/>
                </a:path>
                <a:path w="466089" h="391160">
                  <a:moveTo>
                    <a:pt x="466089" y="299593"/>
                  </a:moveTo>
                  <a:lnTo>
                    <a:pt x="462279" y="299593"/>
                  </a:lnTo>
                  <a:lnTo>
                    <a:pt x="462279" y="313563"/>
                  </a:lnTo>
                  <a:lnTo>
                    <a:pt x="466089" y="313563"/>
                  </a:lnTo>
                  <a:lnTo>
                    <a:pt x="466089" y="299593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798320" y="2612517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810" y="91312"/>
                  </a:moveTo>
                  <a:lnTo>
                    <a:pt x="0" y="91312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91312"/>
                  </a:lnTo>
                  <a:close/>
                </a:path>
                <a:path w="458469" h="384810">
                  <a:moveTo>
                    <a:pt x="458469" y="91312"/>
                  </a:moveTo>
                  <a:lnTo>
                    <a:pt x="454660" y="91312"/>
                  </a:lnTo>
                  <a:lnTo>
                    <a:pt x="454660" y="97662"/>
                  </a:lnTo>
                  <a:lnTo>
                    <a:pt x="458469" y="97662"/>
                  </a:lnTo>
                  <a:lnTo>
                    <a:pt x="458469" y="91312"/>
                  </a:lnTo>
                  <a:close/>
                </a:path>
                <a:path w="458469" h="384810">
                  <a:moveTo>
                    <a:pt x="3810" y="72262"/>
                  </a:moveTo>
                  <a:lnTo>
                    <a:pt x="0" y="72262"/>
                  </a:lnTo>
                  <a:lnTo>
                    <a:pt x="0" y="90042"/>
                  </a:lnTo>
                  <a:lnTo>
                    <a:pt x="3810" y="90042"/>
                  </a:lnTo>
                  <a:lnTo>
                    <a:pt x="3810" y="72262"/>
                  </a:lnTo>
                  <a:close/>
                </a:path>
                <a:path w="458469" h="384810">
                  <a:moveTo>
                    <a:pt x="458469" y="72262"/>
                  </a:moveTo>
                  <a:lnTo>
                    <a:pt x="454660" y="72262"/>
                  </a:lnTo>
                  <a:lnTo>
                    <a:pt x="454660" y="90042"/>
                  </a:lnTo>
                  <a:lnTo>
                    <a:pt x="458469" y="90042"/>
                  </a:lnTo>
                  <a:lnTo>
                    <a:pt x="458469" y="72262"/>
                  </a:lnTo>
                  <a:close/>
                </a:path>
                <a:path w="458469" h="384810">
                  <a:moveTo>
                    <a:pt x="3810" y="69723"/>
                  </a:moveTo>
                  <a:lnTo>
                    <a:pt x="0" y="69723"/>
                  </a:lnTo>
                  <a:lnTo>
                    <a:pt x="0" y="70992"/>
                  </a:lnTo>
                  <a:lnTo>
                    <a:pt x="3810" y="70992"/>
                  </a:lnTo>
                  <a:lnTo>
                    <a:pt x="3810" y="69723"/>
                  </a:lnTo>
                  <a:close/>
                </a:path>
                <a:path w="458469" h="384810">
                  <a:moveTo>
                    <a:pt x="458469" y="69723"/>
                  </a:moveTo>
                  <a:lnTo>
                    <a:pt x="454660" y="69723"/>
                  </a:lnTo>
                  <a:lnTo>
                    <a:pt x="454660" y="70992"/>
                  </a:lnTo>
                  <a:lnTo>
                    <a:pt x="458469" y="70992"/>
                  </a:lnTo>
                  <a:lnTo>
                    <a:pt x="458469" y="69723"/>
                  </a:lnTo>
                  <a:close/>
                </a:path>
                <a:path w="458469" h="384810">
                  <a:moveTo>
                    <a:pt x="3810" y="62102"/>
                  </a:moveTo>
                  <a:lnTo>
                    <a:pt x="2540" y="62102"/>
                  </a:lnTo>
                  <a:lnTo>
                    <a:pt x="2540" y="64642"/>
                  </a:lnTo>
                  <a:lnTo>
                    <a:pt x="1269" y="64642"/>
                  </a:lnTo>
                  <a:lnTo>
                    <a:pt x="1269" y="66039"/>
                  </a:lnTo>
                  <a:lnTo>
                    <a:pt x="0" y="66039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2102"/>
                  </a:lnTo>
                  <a:close/>
                </a:path>
                <a:path w="458469" h="384810">
                  <a:moveTo>
                    <a:pt x="455930" y="59689"/>
                  </a:moveTo>
                  <a:lnTo>
                    <a:pt x="454660" y="59689"/>
                  </a:lnTo>
                  <a:lnTo>
                    <a:pt x="454660" y="68452"/>
                  </a:lnTo>
                  <a:lnTo>
                    <a:pt x="458469" y="68452"/>
                  </a:lnTo>
                  <a:lnTo>
                    <a:pt x="458469" y="64642"/>
                  </a:lnTo>
                  <a:lnTo>
                    <a:pt x="457200" y="64642"/>
                  </a:lnTo>
                  <a:lnTo>
                    <a:pt x="457200" y="62102"/>
                  </a:lnTo>
                  <a:lnTo>
                    <a:pt x="455930" y="62102"/>
                  </a:lnTo>
                  <a:lnTo>
                    <a:pt x="455930" y="59689"/>
                  </a:lnTo>
                  <a:close/>
                </a:path>
                <a:path w="458469" h="384810">
                  <a:moveTo>
                    <a:pt x="71119" y="1142"/>
                  </a:moveTo>
                  <a:lnTo>
                    <a:pt x="69850" y="1142"/>
                  </a:lnTo>
                  <a:lnTo>
                    <a:pt x="69850" y="2539"/>
                  </a:lnTo>
                  <a:lnTo>
                    <a:pt x="71119" y="2539"/>
                  </a:lnTo>
                  <a:lnTo>
                    <a:pt x="71119" y="1142"/>
                  </a:lnTo>
                  <a:close/>
                </a:path>
                <a:path w="458469" h="384810">
                  <a:moveTo>
                    <a:pt x="391160" y="1142"/>
                  </a:moveTo>
                  <a:lnTo>
                    <a:pt x="388619" y="1142"/>
                  </a:lnTo>
                  <a:lnTo>
                    <a:pt x="388619" y="2539"/>
                  </a:lnTo>
                  <a:lnTo>
                    <a:pt x="391160" y="2539"/>
                  </a:lnTo>
                  <a:lnTo>
                    <a:pt x="391160" y="1142"/>
                  </a:lnTo>
                  <a:close/>
                </a:path>
                <a:path w="458469" h="384810">
                  <a:moveTo>
                    <a:pt x="387350" y="0"/>
                  </a:moveTo>
                  <a:lnTo>
                    <a:pt x="73660" y="0"/>
                  </a:lnTo>
                  <a:lnTo>
                    <a:pt x="73660" y="1142"/>
                  </a:lnTo>
                  <a:lnTo>
                    <a:pt x="387350" y="1142"/>
                  </a:lnTo>
                  <a:lnTo>
                    <a:pt x="387350" y="0"/>
                  </a:lnTo>
                  <a:close/>
                </a:path>
                <a:path w="458469" h="384810">
                  <a:moveTo>
                    <a:pt x="3810" y="97663"/>
                  </a:moveTo>
                  <a:lnTo>
                    <a:pt x="0" y="97663"/>
                  </a:lnTo>
                  <a:lnTo>
                    <a:pt x="0" y="180212"/>
                  </a:lnTo>
                  <a:lnTo>
                    <a:pt x="3810" y="180212"/>
                  </a:lnTo>
                  <a:lnTo>
                    <a:pt x="3810" y="97663"/>
                  </a:lnTo>
                  <a:close/>
                </a:path>
                <a:path w="458469" h="384810">
                  <a:moveTo>
                    <a:pt x="458469" y="97663"/>
                  </a:moveTo>
                  <a:lnTo>
                    <a:pt x="454660" y="97663"/>
                  </a:lnTo>
                  <a:lnTo>
                    <a:pt x="454660" y="180212"/>
                  </a:lnTo>
                  <a:lnTo>
                    <a:pt x="458469" y="180212"/>
                  </a:lnTo>
                  <a:lnTo>
                    <a:pt x="458469" y="97663"/>
                  </a:lnTo>
                  <a:close/>
                </a:path>
                <a:path w="458469" h="384810">
                  <a:moveTo>
                    <a:pt x="3810" y="180213"/>
                  </a:moveTo>
                  <a:lnTo>
                    <a:pt x="0" y="180213"/>
                  </a:lnTo>
                  <a:lnTo>
                    <a:pt x="0" y="250062"/>
                  </a:lnTo>
                  <a:lnTo>
                    <a:pt x="3810" y="250062"/>
                  </a:lnTo>
                  <a:lnTo>
                    <a:pt x="3810" y="180213"/>
                  </a:lnTo>
                  <a:close/>
                </a:path>
                <a:path w="458469" h="384810">
                  <a:moveTo>
                    <a:pt x="458469" y="180213"/>
                  </a:moveTo>
                  <a:lnTo>
                    <a:pt x="454660" y="180213"/>
                  </a:lnTo>
                  <a:lnTo>
                    <a:pt x="454660" y="250062"/>
                  </a:lnTo>
                  <a:lnTo>
                    <a:pt x="458469" y="250062"/>
                  </a:lnTo>
                  <a:lnTo>
                    <a:pt x="458469" y="180213"/>
                  </a:lnTo>
                  <a:close/>
                </a:path>
                <a:path w="458469" h="384810">
                  <a:moveTo>
                    <a:pt x="3810" y="250063"/>
                  </a:moveTo>
                  <a:lnTo>
                    <a:pt x="0" y="25006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50063"/>
                  </a:lnTo>
                  <a:close/>
                </a:path>
                <a:path w="458469" h="384810">
                  <a:moveTo>
                    <a:pt x="458469" y="250063"/>
                  </a:moveTo>
                  <a:lnTo>
                    <a:pt x="454660" y="250063"/>
                  </a:lnTo>
                  <a:lnTo>
                    <a:pt x="454660" y="281813"/>
                  </a:lnTo>
                  <a:lnTo>
                    <a:pt x="458469" y="281813"/>
                  </a:lnTo>
                  <a:lnTo>
                    <a:pt x="458469" y="250063"/>
                  </a:lnTo>
                  <a:close/>
                </a:path>
                <a:path w="458469" h="384810">
                  <a:moveTo>
                    <a:pt x="3810" y="281813"/>
                  </a:moveTo>
                  <a:lnTo>
                    <a:pt x="0" y="28181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81813"/>
                  </a:lnTo>
                  <a:close/>
                </a:path>
                <a:path w="458469" h="384810">
                  <a:moveTo>
                    <a:pt x="458469" y="281813"/>
                  </a:moveTo>
                  <a:lnTo>
                    <a:pt x="454660" y="281813"/>
                  </a:lnTo>
                  <a:lnTo>
                    <a:pt x="454660" y="294513"/>
                  </a:lnTo>
                  <a:lnTo>
                    <a:pt x="458469" y="294513"/>
                  </a:lnTo>
                  <a:lnTo>
                    <a:pt x="458469" y="281813"/>
                  </a:lnTo>
                  <a:close/>
                </a:path>
                <a:path w="458469" h="384810">
                  <a:moveTo>
                    <a:pt x="388619" y="383413"/>
                  </a:moveTo>
                  <a:lnTo>
                    <a:pt x="71119" y="383413"/>
                  </a:lnTo>
                  <a:lnTo>
                    <a:pt x="71119" y="384683"/>
                  </a:lnTo>
                  <a:lnTo>
                    <a:pt x="388619" y="384683"/>
                  </a:lnTo>
                  <a:lnTo>
                    <a:pt x="388619" y="383413"/>
                  </a:lnTo>
                  <a:close/>
                </a:path>
                <a:path w="458469" h="384810">
                  <a:moveTo>
                    <a:pt x="393700" y="380873"/>
                  </a:moveTo>
                  <a:lnTo>
                    <a:pt x="67310" y="380873"/>
                  </a:lnTo>
                  <a:lnTo>
                    <a:pt x="67310" y="383413"/>
                  </a:lnTo>
                  <a:lnTo>
                    <a:pt x="69850" y="383413"/>
                  </a:lnTo>
                  <a:lnTo>
                    <a:pt x="69850" y="382270"/>
                  </a:lnTo>
                  <a:lnTo>
                    <a:pt x="393700" y="382270"/>
                  </a:lnTo>
                  <a:lnTo>
                    <a:pt x="393700" y="380873"/>
                  </a:lnTo>
                  <a:close/>
                </a:path>
                <a:path w="458469" h="384810">
                  <a:moveTo>
                    <a:pt x="393700" y="382270"/>
                  </a:moveTo>
                  <a:lnTo>
                    <a:pt x="391160" y="382270"/>
                  </a:lnTo>
                  <a:lnTo>
                    <a:pt x="391160" y="383413"/>
                  </a:lnTo>
                  <a:lnTo>
                    <a:pt x="393700" y="383413"/>
                  </a:lnTo>
                  <a:lnTo>
                    <a:pt x="393700" y="382270"/>
                  </a:lnTo>
                  <a:close/>
                </a:path>
                <a:path w="458469" h="384810">
                  <a:moveTo>
                    <a:pt x="458469" y="319913"/>
                  </a:moveTo>
                  <a:lnTo>
                    <a:pt x="454660" y="319913"/>
                  </a:lnTo>
                  <a:lnTo>
                    <a:pt x="454660" y="326263"/>
                  </a:lnTo>
                  <a:lnTo>
                    <a:pt x="455930" y="326263"/>
                  </a:lnTo>
                  <a:lnTo>
                    <a:pt x="455930" y="323723"/>
                  </a:lnTo>
                  <a:lnTo>
                    <a:pt x="457200" y="323723"/>
                  </a:lnTo>
                  <a:lnTo>
                    <a:pt x="457200" y="321183"/>
                  </a:lnTo>
                  <a:lnTo>
                    <a:pt x="458469" y="321183"/>
                  </a:lnTo>
                  <a:lnTo>
                    <a:pt x="458469" y="319913"/>
                  </a:lnTo>
                  <a:close/>
                </a:path>
                <a:path w="458469" h="384810">
                  <a:moveTo>
                    <a:pt x="3810" y="319913"/>
                  </a:moveTo>
                  <a:lnTo>
                    <a:pt x="1269" y="319913"/>
                  </a:lnTo>
                  <a:lnTo>
                    <a:pt x="1269" y="321183"/>
                  </a:lnTo>
                  <a:lnTo>
                    <a:pt x="2540" y="321183"/>
                  </a:lnTo>
                  <a:lnTo>
                    <a:pt x="2540" y="323723"/>
                  </a:lnTo>
                  <a:lnTo>
                    <a:pt x="3810" y="323723"/>
                  </a:lnTo>
                  <a:lnTo>
                    <a:pt x="3810" y="319913"/>
                  </a:lnTo>
                  <a:close/>
                </a:path>
                <a:path w="458469" h="384810">
                  <a:moveTo>
                    <a:pt x="3810" y="311023"/>
                  </a:moveTo>
                  <a:lnTo>
                    <a:pt x="0" y="311023"/>
                  </a:lnTo>
                  <a:lnTo>
                    <a:pt x="0" y="318770"/>
                  </a:lnTo>
                  <a:lnTo>
                    <a:pt x="3810" y="318770"/>
                  </a:lnTo>
                  <a:lnTo>
                    <a:pt x="3810" y="311023"/>
                  </a:lnTo>
                  <a:close/>
                </a:path>
                <a:path w="458469" h="384810">
                  <a:moveTo>
                    <a:pt x="458469" y="311023"/>
                  </a:moveTo>
                  <a:lnTo>
                    <a:pt x="454660" y="311023"/>
                  </a:lnTo>
                  <a:lnTo>
                    <a:pt x="454660" y="318770"/>
                  </a:lnTo>
                  <a:lnTo>
                    <a:pt x="458469" y="318770"/>
                  </a:lnTo>
                  <a:lnTo>
                    <a:pt x="458469" y="311023"/>
                  </a:lnTo>
                  <a:close/>
                </a:path>
                <a:path w="458469" h="384810">
                  <a:moveTo>
                    <a:pt x="3810" y="295783"/>
                  </a:moveTo>
                  <a:lnTo>
                    <a:pt x="0" y="29578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295783"/>
                  </a:lnTo>
                  <a:close/>
                </a:path>
                <a:path w="458469" h="384810">
                  <a:moveTo>
                    <a:pt x="458469" y="295783"/>
                  </a:moveTo>
                  <a:lnTo>
                    <a:pt x="454660" y="295783"/>
                  </a:lnTo>
                  <a:lnTo>
                    <a:pt x="454660" y="309753"/>
                  </a:lnTo>
                  <a:lnTo>
                    <a:pt x="458469" y="309753"/>
                  </a:lnTo>
                  <a:lnTo>
                    <a:pt x="458469" y="295783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802129" y="2615057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09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88773"/>
                  </a:lnTo>
                  <a:close/>
                </a:path>
                <a:path w="450850" h="378460">
                  <a:moveTo>
                    <a:pt x="450850" y="88773"/>
                  </a:moveTo>
                  <a:lnTo>
                    <a:pt x="447039" y="88773"/>
                  </a:lnTo>
                  <a:lnTo>
                    <a:pt x="447039" y="95123"/>
                  </a:lnTo>
                  <a:lnTo>
                    <a:pt x="450850" y="95123"/>
                  </a:lnTo>
                  <a:lnTo>
                    <a:pt x="450850" y="88773"/>
                  </a:lnTo>
                  <a:close/>
                </a:path>
                <a:path w="450850" h="378460">
                  <a:moveTo>
                    <a:pt x="3809" y="69723"/>
                  </a:moveTo>
                  <a:lnTo>
                    <a:pt x="0" y="69723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69723"/>
                  </a:lnTo>
                  <a:close/>
                </a:path>
                <a:path w="450850" h="378460">
                  <a:moveTo>
                    <a:pt x="450850" y="69723"/>
                  </a:moveTo>
                  <a:lnTo>
                    <a:pt x="447039" y="69723"/>
                  </a:lnTo>
                  <a:lnTo>
                    <a:pt x="447039" y="87502"/>
                  </a:lnTo>
                  <a:lnTo>
                    <a:pt x="450850" y="87502"/>
                  </a:lnTo>
                  <a:lnTo>
                    <a:pt x="450850" y="69723"/>
                  </a:lnTo>
                  <a:close/>
                </a:path>
                <a:path w="450850" h="378460">
                  <a:moveTo>
                    <a:pt x="3809" y="67183"/>
                  </a:moveTo>
                  <a:lnTo>
                    <a:pt x="0" y="67183"/>
                  </a:lnTo>
                  <a:lnTo>
                    <a:pt x="0" y="68452"/>
                  </a:lnTo>
                  <a:lnTo>
                    <a:pt x="3809" y="68452"/>
                  </a:lnTo>
                  <a:lnTo>
                    <a:pt x="3809" y="67183"/>
                  </a:lnTo>
                  <a:close/>
                </a:path>
                <a:path w="450850" h="378460">
                  <a:moveTo>
                    <a:pt x="450850" y="67183"/>
                  </a:moveTo>
                  <a:lnTo>
                    <a:pt x="447039" y="67183"/>
                  </a:lnTo>
                  <a:lnTo>
                    <a:pt x="447039" y="68452"/>
                  </a:lnTo>
                  <a:lnTo>
                    <a:pt x="450850" y="68452"/>
                  </a:lnTo>
                  <a:lnTo>
                    <a:pt x="450850" y="67183"/>
                  </a:lnTo>
                  <a:close/>
                </a:path>
                <a:path w="450850" h="378460">
                  <a:moveTo>
                    <a:pt x="3809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7150"/>
                  </a:lnTo>
                  <a:close/>
                </a:path>
                <a:path w="450850" h="378460">
                  <a:moveTo>
                    <a:pt x="450850" y="55752"/>
                  </a:moveTo>
                  <a:lnTo>
                    <a:pt x="449580" y="55752"/>
                  </a:lnTo>
                  <a:lnTo>
                    <a:pt x="449580" y="57150"/>
                  </a:lnTo>
                  <a:lnTo>
                    <a:pt x="447039" y="57150"/>
                  </a:lnTo>
                  <a:lnTo>
                    <a:pt x="447039" y="65912"/>
                  </a:lnTo>
                  <a:lnTo>
                    <a:pt x="450850" y="65912"/>
                  </a:lnTo>
                  <a:lnTo>
                    <a:pt x="450850" y="55752"/>
                  </a:lnTo>
                  <a:close/>
                </a:path>
                <a:path w="450850" h="378460">
                  <a:moveTo>
                    <a:pt x="2539" y="55752"/>
                  </a:moveTo>
                  <a:lnTo>
                    <a:pt x="1269" y="55752"/>
                  </a:lnTo>
                  <a:lnTo>
                    <a:pt x="1269" y="57150"/>
                  </a:lnTo>
                  <a:lnTo>
                    <a:pt x="2539" y="57150"/>
                  </a:lnTo>
                  <a:lnTo>
                    <a:pt x="2539" y="55752"/>
                  </a:lnTo>
                  <a:close/>
                </a:path>
                <a:path w="450850" h="378460">
                  <a:moveTo>
                    <a:pt x="448309" y="53212"/>
                  </a:moveTo>
                  <a:lnTo>
                    <a:pt x="447039" y="53212"/>
                  </a:lnTo>
                  <a:lnTo>
                    <a:pt x="447039" y="55752"/>
                  </a:lnTo>
                  <a:lnTo>
                    <a:pt x="448309" y="55752"/>
                  </a:lnTo>
                  <a:lnTo>
                    <a:pt x="448309" y="53212"/>
                  </a:lnTo>
                  <a:close/>
                </a:path>
                <a:path w="450850" h="378460">
                  <a:moveTo>
                    <a:pt x="60959" y="2412"/>
                  </a:moveTo>
                  <a:lnTo>
                    <a:pt x="59689" y="2412"/>
                  </a:lnTo>
                  <a:lnTo>
                    <a:pt x="59689" y="3810"/>
                  </a:lnTo>
                  <a:lnTo>
                    <a:pt x="60959" y="3810"/>
                  </a:lnTo>
                  <a:lnTo>
                    <a:pt x="60959" y="2412"/>
                  </a:lnTo>
                  <a:close/>
                </a:path>
                <a:path w="450850" h="378460">
                  <a:moveTo>
                    <a:pt x="392429" y="2412"/>
                  </a:moveTo>
                  <a:lnTo>
                    <a:pt x="389889" y="2412"/>
                  </a:lnTo>
                  <a:lnTo>
                    <a:pt x="389889" y="3810"/>
                  </a:lnTo>
                  <a:lnTo>
                    <a:pt x="392429" y="3810"/>
                  </a:lnTo>
                  <a:lnTo>
                    <a:pt x="392429" y="2412"/>
                  </a:lnTo>
                  <a:close/>
                </a:path>
                <a:path w="450850" h="378460">
                  <a:moveTo>
                    <a:pt x="388619" y="0"/>
                  </a:moveTo>
                  <a:lnTo>
                    <a:pt x="63500" y="0"/>
                  </a:lnTo>
                  <a:lnTo>
                    <a:pt x="63500" y="2412"/>
                  </a:lnTo>
                  <a:lnTo>
                    <a:pt x="388619" y="2412"/>
                  </a:lnTo>
                  <a:lnTo>
                    <a:pt x="388619" y="0"/>
                  </a:lnTo>
                  <a:close/>
                </a:path>
                <a:path w="450850" h="378460">
                  <a:moveTo>
                    <a:pt x="3809" y="95123"/>
                  </a:moveTo>
                  <a:lnTo>
                    <a:pt x="0" y="95123"/>
                  </a:lnTo>
                  <a:lnTo>
                    <a:pt x="0" y="177673"/>
                  </a:lnTo>
                  <a:lnTo>
                    <a:pt x="3809" y="177673"/>
                  </a:lnTo>
                  <a:lnTo>
                    <a:pt x="3809" y="95123"/>
                  </a:lnTo>
                  <a:close/>
                </a:path>
                <a:path w="450850" h="378460">
                  <a:moveTo>
                    <a:pt x="450850" y="95123"/>
                  </a:moveTo>
                  <a:lnTo>
                    <a:pt x="447039" y="95123"/>
                  </a:lnTo>
                  <a:lnTo>
                    <a:pt x="447039" y="177673"/>
                  </a:lnTo>
                  <a:lnTo>
                    <a:pt x="450850" y="177673"/>
                  </a:lnTo>
                  <a:lnTo>
                    <a:pt x="450850" y="95123"/>
                  </a:lnTo>
                  <a:close/>
                </a:path>
                <a:path w="450850" h="378460">
                  <a:moveTo>
                    <a:pt x="3809" y="177673"/>
                  </a:moveTo>
                  <a:lnTo>
                    <a:pt x="0" y="177673"/>
                  </a:lnTo>
                  <a:lnTo>
                    <a:pt x="0" y="247523"/>
                  </a:lnTo>
                  <a:lnTo>
                    <a:pt x="3809" y="247523"/>
                  </a:lnTo>
                  <a:lnTo>
                    <a:pt x="3809" y="177673"/>
                  </a:lnTo>
                  <a:close/>
                </a:path>
                <a:path w="450850" h="378460">
                  <a:moveTo>
                    <a:pt x="450850" y="177673"/>
                  </a:moveTo>
                  <a:lnTo>
                    <a:pt x="447039" y="177673"/>
                  </a:lnTo>
                  <a:lnTo>
                    <a:pt x="447039" y="247523"/>
                  </a:lnTo>
                  <a:lnTo>
                    <a:pt x="450850" y="247523"/>
                  </a:lnTo>
                  <a:lnTo>
                    <a:pt x="450850" y="177673"/>
                  </a:lnTo>
                  <a:close/>
                </a:path>
                <a:path w="450850" h="378460">
                  <a:moveTo>
                    <a:pt x="3809" y="247523"/>
                  </a:moveTo>
                  <a:lnTo>
                    <a:pt x="0" y="24752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247523"/>
                  </a:lnTo>
                  <a:close/>
                </a:path>
                <a:path w="450850" h="378460">
                  <a:moveTo>
                    <a:pt x="450850" y="247523"/>
                  </a:moveTo>
                  <a:lnTo>
                    <a:pt x="447039" y="247523"/>
                  </a:lnTo>
                  <a:lnTo>
                    <a:pt x="447039" y="279273"/>
                  </a:lnTo>
                  <a:lnTo>
                    <a:pt x="450850" y="279273"/>
                  </a:lnTo>
                  <a:lnTo>
                    <a:pt x="450850" y="247523"/>
                  </a:lnTo>
                  <a:close/>
                </a:path>
                <a:path w="450850" h="378460">
                  <a:moveTo>
                    <a:pt x="3809" y="279273"/>
                  </a:moveTo>
                  <a:lnTo>
                    <a:pt x="0" y="279273"/>
                  </a:lnTo>
                  <a:lnTo>
                    <a:pt x="0" y="291973"/>
                  </a:lnTo>
                  <a:lnTo>
                    <a:pt x="3809" y="291973"/>
                  </a:lnTo>
                  <a:lnTo>
                    <a:pt x="3809" y="279273"/>
                  </a:lnTo>
                  <a:close/>
                </a:path>
                <a:path w="450850" h="378460">
                  <a:moveTo>
                    <a:pt x="450850" y="279273"/>
                  </a:moveTo>
                  <a:lnTo>
                    <a:pt x="447039" y="279273"/>
                  </a:lnTo>
                  <a:lnTo>
                    <a:pt x="447039" y="291973"/>
                  </a:lnTo>
                  <a:lnTo>
                    <a:pt x="450850" y="291973"/>
                  </a:lnTo>
                  <a:lnTo>
                    <a:pt x="450850" y="279273"/>
                  </a:lnTo>
                  <a:close/>
                </a:path>
                <a:path w="450850" h="378460">
                  <a:moveTo>
                    <a:pt x="393700" y="375920"/>
                  </a:moveTo>
                  <a:lnTo>
                    <a:pt x="58419" y="375920"/>
                  </a:lnTo>
                  <a:lnTo>
                    <a:pt x="58419" y="378333"/>
                  </a:lnTo>
                  <a:lnTo>
                    <a:pt x="60959" y="378333"/>
                  </a:lnTo>
                  <a:lnTo>
                    <a:pt x="60959" y="377190"/>
                  </a:lnTo>
                  <a:lnTo>
                    <a:pt x="393700" y="377190"/>
                  </a:lnTo>
                  <a:lnTo>
                    <a:pt x="393700" y="375920"/>
                  </a:lnTo>
                  <a:close/>
                </a:path>
                <a:path w="450850" h="378460">
                  <a:moveTo>
                    <a:pt x="393700" y="377190"/>
                  </a:moveTo>
                  <a:lnTo>
                    <a:pt x="392429" y="377190"/>
                  </a:lnTo>
                  <a:lnTo>
                    <a:pt x="392429" y="378333"/>
                  </a:lnTo>
                  <a:lnTo>
                    <a:pt x="393700" y="378333"/>
                  </a:lnTo>
                  <a:lnTo>
                    <a:pt x="393700" y="377190"/>
                  </a:lnTo>
                  <a:close/>
                </a:path>
                <a:path w="450850" h="378460">
                  <a:moveTo>
                    <a:pt x="396239" y="374523"/>
                  </a:moveTo>
                  <a:lnTo>
                    <a:pt x="57150" y="374523"/>
                  </a:lnTo>
                  <a:lnTo>
                    <a:pt x="57150" y="375920"/>
                  </a:lnTo>
                  <a:lnTo>
                    <a:pt x="396239" y="375920"/>
                  </a:lnTo>
                  <a:lnTo>
                    <a:pt x="396239" y="374523"/>
                  </a:lnTo>
                  <a:close/>
                </a:path>
                <a:path w="450850" h="378460">
                  <a:moveTo>
                    <a:pt x="449580" y="323723"/>
                  </a:moveTo>
                  <a:lnTo>
                    <a:pt x="447039" y="323723"/>
                  </a:lnTo>
                  <a:lnTo>
                    <a:pt x="447039" y="327533"/>
                  </a:lnTo>
                  <a:lnTo>
                    <a:pt x="448309" y="327533"/>
                  </a:lnTo>
                  <a:lnTo>
                    <a:pt x="448309" y="325120"/>
                  </a:lnTo>
                  <a:lnTo>
                    <a:pt x="449580" y="325120"/>
                  </a:lnTo>
                  <a:lnTo>
                    <a:pt x="449580" y="323723"/>
                  </a:lnTo>
                  <a:close/>
                </a:path>
                <a:path w="450850" h="378460">
                  <a:moveTo>
                    <a:pt x="3809" y="323723"/>
                  </a:moveTo>
                  <a:lnTo>
                    <a:pt x="2539" y="323723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23723"/>
                  </a:lnTo>
                  <a:close/>
                </a:path>
                <a:path w="450850" h="378460">
                  <a:moveTo>
                    <a:pt x="3809" y="317373"/>
                  </a:moveTo>
                  <a:lnTo>
                    <a:pt x="0" y="317373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2580"/>
                  </a:lnTo>
                  <a:lnTo>
                    <a:pt x="3809" y="322580"/>
                  </a:lnTo>
                  <a:lnTo>
                    <a:pt x="3809" y="317373"/>
                  </a:lnTo>
                  <a:close/>
                </a:path>
                <a:path w="450850" h="378460">
                  <a:moveTo>
                    <a:pt x="450850" y="317373"/>
                  </a:moveTo>
                  <a:lnTo>
                    <a:pt x="447039" y="317373"/>
                  </a:lnTo>
                  <a:lnTo>
                    <a:pt x="447039" y="322580"/>
                  </a:lnTo>
                  <a:lnTo>
                    <a:pt x="450850" y="322580"/>
                  </a:lnTo>
                  <a:lnTo>
                    <a:pt x="450850" y="317373"/>
                  </a:lnTo>
                  <a:close/>
                </a:path>
                <a:path w="450850" h="378460">
                  <a:moveTo>
                    <a:pt x="3809" y="308483"/>
                  </a:moveTo>
                  <a:lnTo>
                    <a:pt x="0" y="308483"/>
                  </a:lnTo>
                  <a:lnTo>
                    <a:pt x="0" y="316103"/>
                  </a:lnTo>
                  <a:lnTo>
                    <a:pt x="3809" y="316103"/>
                  </a:lnTo>
                  <a:lnTo>
                    <a:pt x="3809" y="308483"/>
                  </a:lnTo>
                  <a:close/>
                </a:path>
                <a:path w="450850" h="378460">
                  <a:moveTo>
                    <a:pt x="450850" y="308483"/>
                  </a:moveTo>
                  <a:lnTo>
                    <a:pt x="447039" y="308483"/>
                  </a:lnTo>
                  <a:lnTo>
                    <a:pt x="447039" y="316103"/>
                  </a:lnTo>
                  <a:lnTo>
                    <a:pt x="450850" y="316103"/>
                  </a:lnTo>
                  <a:lnTo>
                    <a:pt x="450850" y="308483"/>
                  </a:lnTo>
                  <a:close/>
                </a:path>
                <a:path w="450850" h="378460">
                  <a:moveTo>
                    <a:pt x="3809" y="293243"/>
                  </a:moveTo>
                  <a:lnTo>
                    <a:pt x="0" y="293243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293243"/>
                  </a:lnTo>
                  <a:close/>
                </a:path>
                <a:path w="450850" h="378460">
                  <a:moveTo>
                    <a:pt x="450850" y="293243"/>
                  </a:moveTo>
                  <a:lnTo>
                    <a:pt x="447039" y="293243"/>
                  </a:lnTo>
                  <a:lnTo>
                    <a:pt x="447039" y="307213"/>
                  </a:lnTo>
                  <a:lnTo>
                    <a:pt x="450850" y="307213"/>
                  </a:lnTo>
                  <a:lnTo>
                    <a:pt x="450850" y="293243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805940" y="2618867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810" y="84962"/>
                  </a:moveTo>
                  <a:lnTo>
                    <a:pt x="0" y="84962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4962"/>
                  </a:lnTo>
                  <a:close/>
                </a:path>
                <a:path w="443230" h="370839">
                  <a:moveTo>
                    <a:pt x="443230" y="84962"/>
                  </a:moveTo>
                  <a:lnTo>
                    <a:pt x="439420" y="84962"/>
                  </a:lnTo>
                  <a:lnTo>
                    <a:pt x="439420" y="91312"/>
                  </a:lnTo>
                  <a:lnTo>
                    <a:pt x="443230" y="91312"/>
                  </a:lnTo>
                  <a:lnTo>
                    <a:pt x="443230" y="84962"/>
                  </a:lnTo>
                  <a:close/>
                </a:path>
                <a:path w="443230" h="370839">
                  <a:moveTo>
                    <a:pt x="3810" y="65912"/>
                  </a:moveTo>
                  <a:lnTo>
                    <a:pt x="0" y="65912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65912"/>
                  </a:lnTo>
                  <a:close/>
                </a:path>
                <a:path w="443230" h="370839">
                  <a:moveTo>
                    <a:pt x="443230" y="65912"/>
                  </a:moveTo>
                  <a:lnTo>
                    <a:pt x="439420" y="65912"/>
                  </a:lnTo>
                  <a:lnTo>
                    <a:pt x="439420" y="83692"/>
                  </a:lnTo>
                  <a:lnTo>
                    <a:pt x="443230" y="83692"/>
                  </a:lnTo>
                  <a:lnTo>
                    <a:pt x="443230" y="65912"/>
                  </a:lnTo>
                  <a:close/>
                </a:path>
                <a:path w="443230" h="370839">
                  <a:moveTo>
                    <a:pt x="3810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3373"/>
                  </a:lnTo>
                  <a:close/>
                </a:path>
                <a:path w="443230" h="370839">
                  <a:moveTo>
                    <a:pt x="443230" y="63373"/>
                  </a:moveTo>
                  <a:lnTo>
                    <a:pt x="439420" y="63373"/>
                  </a:lnTo>
                  <a:lnTo>
                    <a:pt x="439420" y="64642"/>
                  </a:lnTo>
                  <a:lnTo>
                    <a:pt x="443230" y="64642"/>
                  </a:lnTo>
                  <a:lnTo>
                    <a:pt x="443230" y="63373"/>
                  </a:lnTo>
                  <a:close/>
                </a:path>
                <a:path w="443230" h="370839">
                  <a:moveTo>
                    <a:pt x="3810" y="53212"/>
                  </a:moveTo>
                  <a:lnTo>
                    <a:pt x="0" y="5321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3212"/>
                  </a:lnTo>
                  <a:close/>
                </a:path>
                <a:path w="443230" h="370839">
                  <a:moveTo>
                    <a:pt x="443230" y="53212"/>
                  </a:moveTo>
                  <a:lnTo>
                    <a:pt x="439420" y="53212"/>
                  </a:lnTo>
                  <a:lnTo>
                    <a:pt x="439420" y="62102"/>
                  </a:lnTo>
                  <a:lnTo>
                    <a:pt x="443230" y="62102"/>
                  </a:lnTo>
                  <a:lnTo>
                    <a:pt x="443230" y="53212"/>
                  </a:lnTo>
                  <a:close/>
                </a:path>
                <a:path w="443230" h="370839">
                  <a:moveTo>
                    <a:pt x="3810" y="45592"/>
                  </a:moveTo>
                  <a:lnTo>
                    <a:pt x="2540" y="45592"/>
                  </a:lnTo>
                  <a:lnTo>
                    <a:pt x="2540" y="46989"/>
                  </a:lnTo>
                  <a:lnTo>
                    <a:pt x="1270" y="46989"/>
                  </a:lnTo>
                  <a:lnTo>
                    <a:pt x="1270" y="49529"/>
                  </a:lnTo>
                  <a:lnTo>
                    <a:pt x="0" y="49529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5592"/>
                  </a:lnTo>
                  <a:close/>
                </a:path>
                <a:path w="443230" h="370839">
                  <a:moveTo>
                    <a:pt x="443230" y="46989"/>
                  </a:moveTo>
                  <a:lnTo>
                    <a:pt x="439420" y="46989"/>
                  </a:lnTo>
                  <a:lnTo>
                    <a:pt x="439420" y="51942"/>
                  </a:lnTo>
                  <a:lnTo>
                    <a:pt x="443230" y="51942"/>
                  </a:lnTo>
                  <a:lnTo>
                    <a:pt x="443230" y="46989"/>
                  </a:lnTo>
                  <a:close/>
                </a:path>
                <a:path w="443230" h="370839">
                  <a:moveTo>
                    <a:pt x="441960" y="45592"/>
                  </a:moveTo>
                  <a:lnTo>
                    <a:pt x="440690" y="45592"/>
                  </a:lnTo>
                  <a:lnTo>
                    <a:pt x="440690" y="46989"/>
                  </a:lnTo>
                  <a:lnTo>
                    <a:pt x="441960" y="46989"/>
                  </a:lnTo>
                  <a:lnTo>
                    <a:pt x="441960" y="45592"/>
                  </a:lnTo>
                  <a:close/>
                </a:path>
                <a:path w="443230" h="37083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53340" y="1142"/>
                  </a:moveTo>
                  <a:lnTo>
                    <a:pt x="52070" y="1142"/>
                  </a:lnTo>
                  <a:lnTo>
                    <a:pt x="52070" y="2539"/>
                  </a:lnTo>
                  <a:lnTo>
                    <a:pt x="53340" y="2539"/>
                  </a:lnTo>
                  <a:lnTo>
                    <a:pt x="53340" y="1142"/>
                  </a:lnTo>
                  <a:close/>
                </a:path>
                <a:path w="443230" h="370839">
                  <a:moveTo>
                    <a:pt x="392430" y="1142"/>
                  </a:moveTo>
                  <a:lnTo>
                    <a:pt x="389890" y="1142"/>
                  </a:lnTo>
                  <a:lnTo>
                    <a:pt x="389890" y="2539"/>
                  </a:lnTo>
                  <a:lnTo>
                    <a:pt x="392430" y="2539"/>
                  </a:lnTo>
                  <a:lnTo>
                    <a:pt x="392430" y="1142"/>
                  </a:lnTo>
                  <a:close/>
                </a:path>
                <a:path w="443230" h="370839">
                  <a:moveTo>
                    <a:pt x="388619" y="0"/>
                  </a:moveTo>
                  <a:lnTo>
                    <a:pt x="55880" y="0"/>
                  </a:lnTo>
                  <a:lnTo>
                    <a:pt x="55880" y="1142"/>
                  </a:lnTo>
                  <a:lnTo>
                    <a:pt x="388619" y="1142"/>
                  </a:lnTo>
                  <a:lnTo>
                    <a:pt x="388619" y="0"/>
                  </a:lnTo>
                  <a:close/>
                </a:path>
                <a:path w="443230" h="370839">
                  <a:moveTo>
                    <a:pt x="3810" y="91313"/>
                  </a:moveTo>
                  <a:lnTo>
                    <a:pt x="0" y="91313"/>
                  </a:lnTo>
                  <a:lnTo>
                    <a:pt x="0" y="173862"/>
                  </a:lnTo>
                  <a:lnTo>
                    <a:pt x="3810" y="173862"/>
                  </a:lnTo>
                  <a:lnTo>
                    <a:pt x="3810" y="91313"/>
                  </a:lnTo>
                  <a:close/>
                </a:path>
                <a:path w="443230" h="370839">
                  <a:moveTo>
                    <a:pt x="443230" y="91313"/>
                  </a:moveTo>
                  <a:lnTo>
                    <a:pt x="439420" y="91313"/>
                  </a:lnTo>
                  <a:lnTo>
                    <a:pt x="439420" y="173862"/>
                  </a:lnTo>
                  <a:lnTo>
                    <a:pt x="443230" y="173862"/>
                  </a:lnTo>
                  <a:lnTo>
                    <a:pt x="443230" y="91313"/>
                  </a:lnTo>
                  <a:close/>
                </a:path>
                <a:path w="443230" h="370839">
                  <a:moveTo>
                    <a:pt x="3810" y="173863"/>
                  </a:moveTo>
                  <a:lnTo>
                    <a:pt x="0" y="173863"/>
                  </a:lnTo>
                  <a:lnTo>
                    <a:pt x="0" y="243712"/>
                  </a:lnTo>
                  <a:lnTo>
                    <a:pt x="3810" y="243712"/>
                  </a:lnTo>
                  <a:lnTo>
                    <a:pt x="3810" y="173863"/>
                  </a:lnTo>
                  <a:close/>
                </a:path>
                <a:path w="443230" h="370839">
                  <a:moveTo>
                    <a:pt x="443230" y="173863"/>
                  </a:moveTo>
                  <a:lnTo>
                    <a:pt x="439420" y="173863"/>
                  </a:lnTo>
                  <a:lnTo>
                    <a:pt x="439420" y="243712"/>
                  </a:lnTo>
                  <a:lnTo>
                    <a:pt x="443230" y="243712"/>
                  </a:lnTo>
                  <a:lnTo>
                    <a:pt x="443230" y="173863"/>
                  </a:lnTo>
                  <a:close/>
                </a:path>
                <a:path w="443230" h="370839">
                  <a:moveTo>
                    <a:pt x="3810" y="243713"/>
                  </a:moveTo>
                  <a:lnTo>
                    <a:pt x="0" y="2437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43713"/>
                  </a:lnTo>
                  <a:close/>
                </a:path>
                <a:path w="443230" h="370839">
                  <a:moveTo>
                    <a:pt x="443230" y="243713"/>
                  </a:moveTo>
                  <a:lnTo>
                    <a:pt x="439420" y="243713"/>
                  </a:lnTo>
                  <a:lnTo>
                    <a:pt x="439420" y="275463"/>
                  </a:lnTo>
                  <a:lnTo>
                    <a:pt x="443230" y="275463"/>
                  </a:lnTo>
                  <a:lnTo>
                    <a:pt x="443230" y="243713"/>
                  </a:lnTo>
                  <a:close/>
                </a:path>
                <a:path w="443230" h="370839">
                  <a:moveTo>
                    <a:pt x="3810" y="275463"/>
                  </a:moveTo>
                  <a:lnTo>
                    <a:pt x="0" y="27546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75463"/>
                  </a:lnTo>
                  <a:close/>
                </a:path>
                <a:path w="443230" h="370839">
                  <a:moveTo>
                    <a:pt x="443230" y="275463"/>
                  </a:moveTo>
                  <a:lnTo>
                    <a:pt x="439420" y="275463"/>
                  </a:lnTo>
                  <a:lnTo>
                    <a:pt x="439420" y="288163"/>
                  </a:lnTo>
                  <a:lnTo>
                    <a:pt x="443230" y="288163"/>
                  </a:lnTo>
                  <a:lnTo>
                    <a:pt x="443230" y="275463"/>
                  </a:lnTo>
                  <a:close/>
                </a:path>
                <a:path w="443230" h="370839">
                  <a:moveTo>
                    <a:pt x="396240" y="368300"/>
                  </a:moveTo>
                  <a:lnTo>
                    <a:pt x="48260" y="368300"/>
                  </a:lnTo>
                  <a:lnTo>
                    <a:pt x="48260" y="370713"/>
                  </a:lnTo>
                  <a:lnTo>
                    <a:pt x="50800" y="370713"/>
                  </a:lnTo>
                  <a:lnTo>
                    <a:pt x="50800" y="369570"/>
                  </a:lnTo>
                  <a:lnTo>
                    <a:pt x="396240" y="369570"/>
                  </a:lnTo>
                  <a:lnTo>
                    <a:pt x="396240" y="368300"/>
                  </a:lnTo>
                  <a:close/>
                </a:path>
                <a:path w="443230" h="370839">
                  <a:moveTo>
                    <a:pt x="396240" y="369570"/>
                  </a:moveTo>
                  <a:lnTo>
                    <a:pt x="394969" y="369570"/>
                  </a:lnTo>
                  <a:lnTo>
                    <a:pt x="394969" y="370713"/>
                  </a:lnTo>
                  <a:lnTo>
                    <a:pt x="396240" y="370713"/>
                  </a:lnTo>
                  <a:lnTo>
                    <a:pt x="396240" y="369570"/>
                  </a:lnTo>
                  <a:close/>
                </a:path>
                <a:path w="443230" h="370839">
                  <a:moveTo>
                    <a:pt x="46990" y="367029"/>
                  </a:moveTo>
                  <a:lnTo>
                    <a:pt x="45720" y="367029"/>
                  </a:lnTo>
                  <a:lnTo>
                    <a:pt x="45720" y="368300"/>
                  </a:lnTo>
                  <a:lnTo>
                    <a:pt x="46990" y="368300"/>
                  </a:lnTo>
                  <a:lnTo>
                    <a:pt x="46990" y="367029"/>
                  </a:lnTo>
                  <a:close/>
                </a:path>
                <a:path w="443230" h="370839">
                  <a:moveTo>
                    <a:pt x="398780" y="367029"/>
                  </a:moveTo>
                  <a:lnTo>
                    <a:pt x="397510" y="367029"/>
                  </a:lnTo>
                  <a:lnTo>
                    <a:pt x="397510" y="368300"/>
                  </a:lnTo>
                  <a:lnTo>
                    <a:pt x="398780" y="368300"/>
                  </a:lnTo>
                  <a:lnTo>
                    <a:pt x="398780" y="367029"/>
                  </a:lnTo>
                  <a:close/>
                </a:path>
                <a:path w="443230" h="370839">
                  <a:moveTo>
                    <a:pt x="440690" y="326263"/>
                  </a:moveTo>
                  <a:lnTo>
                    <a:pt x="439420" y="326263"/>
                  </a:lnTo>
                  <a:lnTo>
                    <a:pt x="439420" y="327660"/>
                  </a:lnTo>
                  <a:lnTo>
                    <a:pt x="440690" y="327660"/>
                  </a:lnTo>
                  <a:lnTo>
                    <a:pt x="440690" y="326263"/>
                  </a:lnTo>
                  <a:close/>
                </a:path>
                <a:path w="443230" h="370839">
                  <a:moveTo>
                    <a:pt x="3810" y="319913"/>
                  </a:moveTo>
                  <a:lnTo>
                    <a:pt x="0" y="319913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319913"/>
                  </a:lnTo>
                  <a:close/>
                </a:path>
                <a:path w="443230" h="370839">
                  <a:moveTo>
                    <a:pt x="443230" y="319913"/>
                  </a:moveTo>
                  <a:lnTo>
                    <a:pt x="439420" y="319913"/>
                  </a:lnTo>
                  <a:lnTo>
                    <a:pt x="439420" y="325120"/>
                  </a:lnTo>
                  <a:lnTo>
                    <a:pt x="441960" y="325120"/>
                  </a:lnTo>
                  <a:lnTo>
                    <a:pt x="441960" y="326263"/>
                  </a:lnTo>
                  <a:lnTo>
                    <a:pt x="443230" y="326263"/>
                  </a:lnTo>
                  <a:lnTo>
                    <a:pt x="443230" y="319913"/>
                  </a:lnTo>
                  <a:close/>
                </a:path>
                <a:path w="443230" h="370839">
                  <a:moveTo>
                    <a:pt x="3810" y="313563"/>
                  </a:moveTo>
                  <a:lnTo>
                    <a:pt x="0" y="313563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3563"/>
                  </a:lnTo>
                  <a:close/>
                </a:path>
                <a:path w="443230" h="370839">
                  <a:moveTo>
                    <a:pt x="443230" y="313563"/>
                  </a:moveTo>
                  <a:lnTo>
                    <a:pt x="439420" y="313563"/>
                  </a:lnTo>
                  <a:lnTo>
                    <a:pt x="439420" y="318643"/>
                  </a:lnTo>
                  <a:lnTo>
                    <a:pt x="443230" y="318643"/>
                  </a:lnTo>
                  <a:lnTo>
                    <a:pt x="443230" y="313563"/>
                  </a:lnTo>
                  <a:close/>
                </a:path>
                <a:path w="443230" h="370839">
                  <a:moveTo>
                    <a:pt x="3810" y="304673"/>
                  </a:moveTo>
                  <a:lnTo>
                    <a:pt x="0" y="304673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04673"/>
                  </a:lnTo>
                  <a:close/>
                </a:path>
                <a:path w="443230" h="370839">
                  <a:moveTo>
                    <a:pt x="443230" y="304673"/>
                  </a:moveTo>
                  <a:lnTo>
                    <a:pt x="439420" y="304673"/>
                  </a:lnTo>
                  <a:lnTo>
                    <a:pt x="439420" y="312293"/>
                  </a:lnTo>
                  <a:lnTo>
                    <a:pt x="443230" y="312293"/>
                  </a:lnTo>
                  <a:lnTo>
                    <a:pt x="443230" y="304673"/>
                  </a:lnTo>
                  <a:close/>
                </a:path>
                <a:path w="443230" h="370839">
                  <a:moveTo>
                    <a:pt x="3810" y="289433"/>
                  </a:moveTo>
                  <a:lnTo>
                    <a:pt x="0" y="28943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289433"/>
                  </a:lnTo>
                  <a:close/>
                </a:path>
                <a:path w="443230" h="370839">
                  <a:moveTo>
                    <a:pt x="443230" y="289433"/>
                  </a:moveTo>
                  <a:lnTo>
                    <a:pt x="439420" y="289433"/>
                  </a:lnTo>
                  <a:lnTo>
                    <a:pt x="439420" y="303403"/>
                  </a:lnTo>
                  <a:lnTo>
                    <a:pt x="443230" y="303403"/>
                  </a:lnTo>
                  <a:lnTo>
                    <a:pt x="443230" y="289433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809749" y="2622677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19">
                  <a:moveTo>
                    <a:pt x="3810" y="81153"/>
                  </a:moveTo>
                  <a:lnTo>
                    <a:pt x="0" y="81153"/>
                  </a:lnTo>
                  <a:lnTo>
                    <a:pt x="0" y="87503"/>
                  </a:lnTo>
                  <a:lnTo>
                    <a:pt x="3810" y="87503"/>
                  </a:lnTo>
                  <a:lnTo>
                    <a:pt x="3810" y="81153"/>
                  </a:lnTo>
                  <a:close/>
                </a:path>
                <a:path w="435610" h="363219">
                  <a:moveTo>
                    <a:pt x="435610" y="81153"/>
                  </a:moveTo>
                  <a:lnTo>
                    <a:pt x="431800" y="81153"/>
                  </a:lnTo>
                  <a:lnTo>
                    <a:pt x="431800" y="87503"/>
                  </a:lnTo>
                  <a:lnTo>
                    <a:pt x="435610" y="87503"/>
                  </a:lnTo>
                  <a:lnTo>
                    <a:pt x="435610" y="81153"/>
                  </a:lnTo>
                  <a:close/>
                </a:path>
                <a:path w="435610" h="363219">
                  <a:moveTo>
                    <a:pt x="3810" y="62103"/>
                  </a:moveTo>
                  <a:lnTo>
                    <a:pt x="0" y="62103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62103"/>
                  </a:lnTo>
                  <a:close/>
                </a:path>
                <a:path w="435610" h="363219">
                  <a:moveTo>
                    <a:pt x="435610" y="62103"/>
                  </a:moveTo>
                  <a:lnTo>
                    <a:pt x="431800" y="62103"/>
                  </a:lnTo>
                  <a:lnTo>
                    <a:pt x="431800" y="79883"/>
                  </a:lnTo>
                  <a:lnTo>
                    <a:pt x="435610" y="79883"/>
                  </a:lnTo>
                  <a:lnTo>
                    <a:pt x="435610" y="62103"/>
                  </a:lnTo>
                  <a:close/>
                </a:path>
                <a:path w="435610" h="363219">
                  <a:moveTo>
                    <a:pt x="3810" y="59563"/>
                  </a:moveTo>
                  <a:lnTo>
                    <a:pt x="0" y="59563"/>
                  </a:lnTo>
                  <a:lnTo>
                    <a:pt x="0" y="60833"/>
                  </a:lnTo>
                  <a:lnTo>
                    <a:pt x="3810" y="60833"/>
                  </a:lnTo>
                  <a:lnTo>
                    <a:pt x="3810" y="59563"/>
                  </a:lnTo>
                  <a:close/>
                </a:path>
                <a:path w="435610" h="363219">
                  <a:moveTo>
                    <a:pt x="435610" y="59563"/>
                  </a:moveTo>
                  <a:lnTo>
                    <a:pt x="431800" y="59563"/>
                  </a:lnTo>
                  <a:lnTo>
                    <a:pt x="431800" y="60833"/>
                  </a:lnTo>
                  <a:lnTo>
                    <a:pt x="435610" y="60833"/>
                  </a:lnTo>
                  <a:lnTo>
                    <a:pt x="435610" y="59563"/>
                  </a:lnTo>
                  <a:close/>
                </a:path>
                <a:path w="435610" h="363219">
                  <a:moveTo>
                    <a:pt x="3810" y="49403"/>
                  </a:moveTo>
                  <a:lnTo>
                    <a:pt x="0" y="49403"/>
                  </a:lnTo>
                  <a:lnTo>
                    <a:pt x="0" y="58293"/>
                  </a:lnTo>
                  <a:lnTo>
                    <a:pt x="3810" y="58293"/>
                  </a:lnTo>
                  <a:lnTo>
                    <a:pt x="3810" y="49403"/>
                  </a:lnTo>
                  <a:close/>
                </a:path>
                <a:path w="435610" h="363219">
                  <a:moveTo>
                    <a:pt x="435610" y="49403"/>
                  </a:moveTo>
                  <a:lnTo>
                    <a:pt x="431800" y="49403"/>
                  </a:lnTo>
                  <a:lnTo>
                    <a:pt x="431800" y="58293"/>
                  </a:lnTo>
                  <a:lnTo>
                    <a:pt x="435610" y="58293"/>
                  </a:lnTo>
                  <a:lnTo>
                    <a:pt x="435610" y="49403"/>
                  </a:lnTo>
                  <a:close/>
                </a:path>
                <a:path w="435610" h="363219">
                  <a:moveTo>
                    <a:pt x="3810" y="43180"/>
                  </a:moveTo>
                  <a:lnTo>
                    <a:pt x="0" y="43180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43180"/>
                  </a:lnTo>
                  <a:close/>
                </a:path>
                <a:path w="435610" h="363219">
                  <a:moveTo>
                    <a:pt x="435610" y="43180"/>
                  </a:moveTo>
                  <a:lnTo>
                    <a:pt x="431800" y="43180"/>
                  </a:lnTo>
                  <a:lnTo>
                    <a:pt x="431800" y="48133"/>
                  </a:lnTo>
                  <a:lnTo>
                    <a:pt x="435610" y="48133"/>
                  </a:lnTo>
                  <a:lnTo>
                    <a:pt x="435610" y="43180"/>
                  </a:lnTo>
                  <a:close/>
                </a:path>
                <a:path w="435610" h="363219">
                  <a:moveTo>
                    <a:pt x="2539" y="39370"/>
                  </a:moveTo>
                  <a:lnTo>
                    <a:pt x="1269" y="39370"/>
                  </a:lnTo>
                  <a:lnTo>
                    <a:pt x="1269" y="41783"/>
                  </a:lnTo>
                  <a:lnTo>
                    <a:pt x="3810" y="41783"/>
                  </a:lnTo>
                  <a:lnTo>
                    <a:pt x="3810" y="40640"/>
                  </a:lnTo>
                  <a:lnTo>
                    <a:pt x="2539" y="40640"/>
                  </a:lnTo>
                  <a:lnTo>
                    <a:pt x="2539" y="39370"/>
                  </a:lnTo>
                  <a:close/>
                </a:path>
                <a:path w="435610" h="363219">
                  <a:moveTo>
                    <a:pt x="435610" y="39370"/>
                  </a:moveTo>
                  <a:lnTo>
                    <a:pt x="434339" y="39370"/>
                  </a:lnTo>
                  <a:lnTo>
                    <a:pt x="434339" y="40640"/>
                  </a:lnTo>
                  <a:lnTo>
                    <a:pt x="431800" y="40640"/>
                  </a:lnTo>
                  <a:lnTo>
                    <a:pt x="431800" y="41783"/>
                  </a:lnTo>
                  <a:lnTo>
                    <a:pt x="435610" y="41783"/>
                  </a:lnTo>
                  <a:lnTo>
                    <a:pt x="435610" y="39370"/>
                  </a:lnTo>
                  <a:close/>
                </a:path>
                <a:path w="435610" h="363219">
                  <a:moveTo>
                    <a:pt x="433070" y="36830"/>
                  </a:moveTo>
                  <a:lnTo>
                    <a:pt x="431800" y="36830"/>
                  </a:lnTo>
                  <a:lnTo>
                    <a:pt x="431800" y="39370"/>
                  </a:lnTo>
                  <a:lnTo>
                    <a:pt x="433070" y="39370"/>
                  </a:lnTo>
                  <a:lnTo>
                    <a:pt x="433070" y="36830"/>
                  </a:lnTo>
                  <a:close/>
                </a:path>
                <a:path w="435610" h="363219">
                  <a:moveTo>
                    <a:pt x="44450" y="1270"/>
                  </a:moveTo>
                  <a:lnTo>
                    <a:pt x="43180" y="1270"/>
                  </a:lnTo>
                  <a:lnTo>
                    <a:pt x="43180" y="3683"/>
                  </a:lnTo>
                  <a:lnTo>
                    <a:pt x="393700" y="3683"/>
                  </a:lnTo>
                  <a:lnTo>
                    <a:pt x="393700" y="2540"/>
                  </a:lnTo>
                  <a:lnTo>
                    <a:pt x="44450" y="2540"/>
                  </a:lnTo>
                  <a:lnTo>
                    <a:pt x="44450" y="1270"/>
                  </a:lnTo>
                  <a:close/>
                </a:path>
                <a:path w="435610" h="363219">
                  <a:moveTo>
                    <a:pt x="393700" y="1270"/>
                  </a:moveTo>
                  <a:lnTo>
                    <a:pt x="392430" y="1270"/>
                  </a:lnTo>
                  <a:lnTo>
                    <a:pt x="392430" y="2540"/>
                  </a:lnTo>
                  <a:lnTo>
                    <a:pt x="393700" y="2540"/>
                  </a:lnTo>
                  <a:lnTo>
                    <a:pt x="393700" y="1270"/>
                  </a:lnTo>
                  <a:close/>
                </a:path>
                <a:path w="435610" h="363219">
                  <a:moveTo>
                    <a:pt x="389889" y="0"/>
                  </a:moveTo>
                  <a:lnTo>
                    <a:pt x="45719" y="0"/>
                  </a:lnTo>
                  <a:lnTo>
                    <a:pt x="45719" y="1270"/>
                  </a:lnTo>
                  <a:lnTo>
                    <a:pt x="389889" y="1270"/>
                  </a:lnTo>
                  <a:lnTo>
                    <a:pt x="389889" y="0"/>
                  </a:lnTo>
                  <a:close/>
                </a:path>
                <a:path w="435610" h="363219">
                  <a:moveTo>
                    <a:pt x="3810" y="87503"/>
                  </a:moveTo>
                  <a:lnTo>
                    <a:pt x="0" y="87503"/>
                  </a:lnTo>
                  <a:lnTo>
                    <a:pt x="0" y="170053"/>
                  </a:lnTo>
                  <a:lnTo>
                    <a:pt x="3810" y="170053"/>
                  </a:lnTo>
                  <a:lnTo>
                    <a:pt x="3810" y="87503"/>
                  </a:lnTo>
                  <a:close/>
                </a:path>
                <a:path w="435610" h="363219">
                  <a:moveTo>
                    <a:pt x="435610" y="87503"/>
                  </a:moveTo>
                  <a:lnTo>
                    <a:pt x="431800" y="87503"/>
                  </a:lnTo>
                  <a:lnTo>
                    <a:pt x="431800" y="170053"/>
                  </a:lnTo>
                  <a:lnTo>
                    <a:pt x="435610" y="170053"/>
                  </a:lnTo>
                  <a:lnTo>
                    <a:pt x="435610" y="87503"/>
                  </a:lnTo>
                  <a:close/>
                </a:path>
                <a:path w="435610" h="363219">
                  <a:moveTo>
                    <a:pt x="3810" y="170053"/>
                  </a:moveTo>
                  <a:lnTo>
                    <a:pt x="0" y="170053"/>
                  </a:lnTo>
                  <a:lnTo>
                    <a:pt x="0" y="239903"/>
                  </a:lnTo>
                  <a:lnTo>
                    <a:pt x="3810" y="239903"/>
                  </a:lnTo>
                  <a:lnTo>
                    <a:pt x="3810" y="170053"/>
                  </a:lnTo>
                  <a:close/>
                </a:path>
                <a:path w="435610" h="363219">
                  <a:moveTo>
                    <a:pt x="435610" y="170053"/>
                  </a:moveTo>
                  <a:lnTo>
                    <a:pt x="431800" y="170053"/>
                  </a:lnTo>
                  <a:lnTo>
                    <a:pt x="431800" y="239903"/>
                  </a:lnTo>
                  <a:lnTo>
                    <a:pt x="435610" y="239903"/>
                  </a:lnTo>
                  <a:lnTo>
                    <a:pt x="435610" y="170053"/>
                  </a:lnTo>
                  <a:close/>
                </a:path>
                <a:path w="435610" h="363219">
                  <a:moveTo>
                    <a:pt x="3810" y="239903"/>
                  </a:moveTo>
                  <a:lnTo>
                    <a:pt x="0" y="239903"/>
                  </a:lnTo>
                  <a:lnTo>
                    <a:pt x="0" y="271653"/>
                  </a:lnTo>
                  <a:lnTo>
                    <a:pt x="3810" y="271653"/>
                  </a:lnTo>
                  <a:lnTo>
                    <a:pt x="3810" y="239903"/>
                  </a:lnTo>
                  <a:close/>
                </a:path>
                <a:path w="435610" h="363219">
                  <a:moveTo>
                    <a:pt x="435610" y="239903"/>
                  </a:moveTo>
                  <a:lnTo>
                    <a:pt x="431800" y="239903"/>
                  </a:lnTo>
                  <a:lnTo>
                    <a:pt x="431800" y="271653"/>
                  </a:lnTo>
                  <a:lnTo>
                    <a:pt x="435610" y="271653"/>
                  </a:lnTo>
                  <a:lnTo>
                    <a:pt x="435610" y="239903"/>
                  </a:lnTo>
                  <a:close/>
                </a:path>
                <a:path w="435610" h="363219">
                  <a:moveTo>
                    <a:pt x="3810" y="271653"/>
                  </a:moveTo>
                  <a:lnTo>
                    <a:pt x="0" y="271653"/>
                  </a:lnTo>
                  <a:lnTo>
                    <a:pt x="0" y="284353"/>
                  </a:lnTo>
                  <a:lnTo>
                    <a:pt x="3810" y="284353"/>
                  </a:lnTo>
                  <a:lnTo>
                    <a:pt x="3810" y="271653"/>
                  </a:lnTo>
                  <a:close/>
                </a:path>
                <a:path w="435610" h="363219">
                  <a:moveTo>
                    <a:pt x="435610" y="271653"/>
                  </a:moveTo>
                  <a:lnTo>
                    <a:pt x="431800" y="271653"/>
                  </a:lnTo>
                  <a:lnTo>
                    <a:pt x="431800" y="284353"/>
                  </a:lnTo>
                  <a:lnTo>
                    <a:pt x="435610" y="284353"/>
                  </a:lnTo>
                  <a:lnTo>
                    <a:pt x="435610" y="271653"/>
                  </a:lnTo>
                  <a:close/>
                </a:path>
                <a:path w="435610" h="363219">
                  <a:moveTo>
                    <a:pt x="394970" y="361823"/>
                  </a:moveTo>
                  <a:lnTo>
                    <a:pt x="41910" y="361823"/>
                  </a:lnTo>
                  <a:lnTo>
                    <a:pt x="41910" y="363093"/>
                  </a:lnTo>
                  <a:lnTo>
                    <a:pt x="394970" y="363093"/>
                  </a:lnTo>
                  <a:lnTo>
                    <a:pt x="394970" y="361823"/>
                  </a:lnTo>
                  <a:close/>
                </a:path>
                <a:path w="435610" h="363219">
                  <a:moveTo>
                    <a:pt x="397509" y="360553"/>
                  </a:moveTo>
                  <a:lnTo>
                    <a:pt x="40639" y="360553"/>
                  </a:lnTo>
                  <a:lnTo>
                    <a:pt x="40639" y="361823"/>
                  </a:lnTo>
                  <a:lnTo>
                    <a:pt x="397509" y="361823"/>
                  </a:lnTo>
                  <a:lnTo>
                    <a:pt x="397509" y="360553"/>
                  </a:lnTo>
                  <a:close/>
                </a:path>
                <a:path w="435610" h="363219">
                  <a:moveTo>
                    <a:pt x="38100" y="359283"/>
                  </a:moveTo>
                  <a:lnTo>
                    <a:pt x="36830" y="359283"/>
                  </a:lnTo>
                  <a:lnTo>
                    <a:pt x="36830" y="360553"/>
                  </a:lnTo>
                  <a:lnTo>
                    <a:pt x="38100" y="360553"/>
                  </a:lnTo>
                  <a:lnTo>
                    <a:pt x="38100" y="359283"/>
                  </a:lnTo>
                  <a:close/>
                </a:path>
                <a:path w="435610" h="363219">
                  <a:moveTo>
                    <a:pt x="400050" y="359283"/>
                  </a:moveTo>
                  <a:lnTo>
                    <a:pt x="398780" y="359283"/>
                  </a:lnTo>
                  <a:lnTo>
                    <a:pt x="398780" y="360553"/>
                  </a:lnTo>
                  <a:lnTo>
                    <a:pt x="400050" y="360553"/>
                  </a:lnTo>
                  <a:lnTo>
                    <a:pt x="400050" y="359283"/>
                  </a:lnTo>
                  <a:close/>
                </a:path>
                <a:path w="435610" h="363219">
                  <a:moveTo>
                    <a:pt x="433070" y="326263"/>
                  </a:moveTo>
                  <a:lnTo>
                    <a:pt x="431800" y="326263"/>
                  </a:lnTo>
                  <a:lnTo>
                    <a:pt x="431800" y="328803"/>
                  </a:lnTo>
                  <a:lnTo>
                    <a:pt x="433070" y="328803"/>
                  </a:lnTo>
                  <a:lnTo>
                    <a:pt x="433070" y="326263"/>
                  </a:lnTo>
                  <a:close/>
                </a:path>
                <a:path w="435610" h="363219">
                  <a:moveTo>
                    <a:pt x="3810" y="322453"/>
                  </a:moveTo>
                  <a:lnTo>
                    <a:pt x="0" y="322453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4993"/>
                  </a:lnTo>
                  <a:lnTo>
                    <a:pt x="3810" y="324993"/>
                  </a:lnTo>
                  <a:lnTo>
                    <a:pt x="3810" y="322453"/>
                  </a:lnTo>
                  <a:close/>
                </a:path>
                <a:path w="435610" h="363219">
                  <a:moveTo>
                    <a:pt x="435610" y="322453"/>
                  </a:moveTo>
                  <a:lnTo>
                    <a:pt x="431800" y="322453"/>
                  </a:lnTo>
                  <a:lnTo>
                    <a:pt x="431800" y="324993"/>
                  </a:lnTo>
                  <a:lnTo>
                    <a:pt x="434339" y="324993"/>
                  </a:lnTo>
                  <a:lnTo>
                    <a:pt x="434339" y="326263"/>
                  </a:lnTo>
                  <a:lnTo>
                    <a:pt x="435610" y="326263"/>
                  </a:lnTo>
                  <a:lnTo>
                    <a:pt x="435610" y="322453"/>
                  </a:lnTo>
                  <a:close/>
                </a:path>
                <a:path w="435610" h="363219">
                  <a:moveTo>
                    <a:pt x="3810" y="316103"/>
                  </a:moveTo>
                  <a:lnTo>
                    <a:pt x="0" y="316103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316103"/>
                  </a:lnTo>
                  <a:close/>
                </a:path>
                <a:path w="435610" h="363219">
                  <a:moveTo>
                    <a:pt x="435610" y="316103"/>
                  </a:moveTo>
                  <a:lnTo>
                    <a:pt x="431800" y="316103"/>
                  </a:lnTo>
                  <a:lnTo>
                    <a:pt x="431800" y="321183"/>
                  </a:lnTo>
                  <a:lnTo>
                    <a:pt x="435610" y="321183"/>
                  </a:lnTo>
                  <a:lnTo>
                    <a:pt x="435610" y="316103"/>
                  </a:lnTo>
                  <a:close/>
                </a:path>
                <a:path w="435610" h="363219">
                  <a:moveTo>
                    <a:pt x="3810" y="309753"/>
                  </a:moveTo>
                  <a:lnTo>
                    <a:pt x="0" y="309753"/>
                  </a:lnTo>
                  <a:lnTo>
                    <a:pt x="0" y="314833"/>
                  </a:lnTo>
                  <a:lnTo>
                    <a:pt x="3810" y="314833"/>
                  </a:lnTo>
                  <a:lnTo>
                    <a:pt x="3810" y="309753"/>
                  </a:lnTo>
                  <a:close/>
                </a:path>
                <a:path w="435610" h="363219">
                  <a:moveTo>
                    <a:pt x="435610" y="309753"/>
                  </a:moveTo>
                  <a:lnTo>
                    <a:pt x="431800" y="309753"/>
                  </a:lnTo>
                  <a:lnTo>
                    <a:pt x="431800" y="314833"/>
                  </a:lnTo>
                  <a:lnTo>
                    <a:pt x="435610" y="314833"/>
                  </a:lnTo>
                  <a:lnTo>
                    <a:pt x="435610" y="309753"/>
                  </a:lnTo>
                  <a:close/>
                </a:path>
                <a:path w="435610" h="363219">
                  <a:moveTo>
                    <a:pt x="3810" y="300863"/>
                  </a:moveTo>
                  <a:lnTo>
                    <a:pt x="0" y="300863"/>
                  </a:lnTo>
                  <a:lnTo>
                    <a:pt x="0" y="308483"/>
                  </a:lnTo>
                  <a:lnTo>
                    <a:pt x="3810" y="308483"/>
                  </a:lnTo>
                  <a:lnTo>
                    <a:pt x="3810" y="300863"/>
                  </a:lnTo>
                  <a:close/>
                </a:path>
                <a:path w="435610" h="363219">
                  <a:moveTo>
                    <a:pt x="435610" y="300863"/>
                  </a:moveTo>
                  <a:lnTo>
                    <a:pt x="431800" y="300863"/>
                  </a:lnTo>
                  <a:lnTo>
                    <a:pt x="431800" y="308483"/>
                  </a:lnTo>
                  <a:lnTo>
                    <a:pt x="435610" y="308483"/>
                  </a:lnTo>
                  <a:lnTo>
                    <a:pt x="435610" y="300863"/>
                  </a:lnTo>
                  <a:close/>
                </a:path>
                <a:path w="435610" h="363219">
                  <a:moveTo>
                    <a:pt x="3810" y="285623"/>
                  </a:moveTo>
                  <a:lnTo>
                    <a:pt x="0" y="285623"/>
                  </a:lnTo>
                  <a:lnTo>
                    <a:pt x="0" y="299593"/>
                  </a:lnTo>
                  <a:lnTo>
                    <a:pt x="3810" y="299593"/>
                  </a:lnTo>
                  <a:lnTo>
                    <a:pt x="3810" y="285623"/>
                  </a:lnTo>
                  <a:close/>
                </a:path>
                <a:path w="435610" h="363219">
                  <a:moveTo>
                    <a:pt x="435610" y="285623"/>
                  </a:moveTo>
                  <a:lnTo>
                    <a:pt x="431800" y="285623"/>
                  </a:lnTo>
                  <a:lnTo>
                    <a:pt x="431800" y="299593"/>
                  </a:lnTo>
                  <a:lnTo>
                    <a:pt x="435610" y="299593"/>
                  </a:lnTo>
                  <a:lnTo>
                    <a:pt x="435610" y="285623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813559" y="2626360"/>
              <a:ext cx="427990" cy="355600"/>
            </a:xfrm>
            <a:custGeom>
              <a:avLst/>
              <a:gdLst/>
              <a:ahLst/>
              <a:cxnLst/>
              <a:rect l="l" t="t" r="r" b="b"/>
              <a:pathLst>
                <a:path w="427989" h="355600">
                  <a:moveTo>
                    <a:pt x="253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539" y="83820"/>
                  </a:lnTo>
                  <a:lnTo>
                    <a:pt x="2539" y="77470"/>
                  </a:lnTo>
                  <a:close/>
                </a:path>
                <a:path w="427989" h="355600">
                  <a:moveTo>
                    <a:pt x="427989" y="77470"/>
                  </a:moveTo>
                  <a:lnTo>
                    <a:pt x="425450" y="77470"/>
                  </a:lnTo>
                  <a:lnTo>
                    <a:pt x="425450" y="83820"/>
                  </a:lnTo>
                  <a:lnTo>
                    <a:pt x="427989" y="83820"/>
                  </a:lnTo>
                  <a:lnTo>
                    <a:pt x="427989" y="77470"/>
                  </a:lnTo>
                  <a:close/>
                </a:path>
                <a:path w="427989" h="355600">
                  <a:moveTo>
                    <a:pt x="2539" y="58420"/>
                  </a:moveTo>
                  <a:lnTo>
                    <a:pt x="0" y="58420"/>
                  </a:lnTo>
                  <a:lnTo>
                    <a:pt x="0" y="76200"/>
                  </a:lnTo>
                  <a:lnTo>
                    <a:pt x="2539" y="76200"/>
                  </a:lnTo>
                  <a:lnTo>
                    <a:pt x="2539" y="58420"/>
                  </a:lnTo>
                  <a:close/>
                </a:path>
                <a:path w="427989" h="355600">
                  <a:moveTo>
                    <a:pt x="427989" y="58420"/>
                  </a:moveTo>
                  <a:lnTo>
                    <a:pt x="425450" y="58420"/>
                  </a:lnTo>
                  <a:lnTo>
                    <a:pt x="425450" y="76200"/>
                  </a:lnTo>
                  <a:lnTo>
                    <a:pt x="427989" y="76200"/>
                  </a:lnTo>
                  <a:lnTo>
                    <a:pt x="427989" y="58420"/>
                  </a:lnTo>
                  <a:close/>
                </a:path>
                <a:path w="427989" h="355600">
                  <a:moveTo>
                    <a:pt x="2539" y="5588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2539" y="57150"/>
                  </a:lnTo>
                  <a:lnTo>
                    <a:pt x="2539" y="55880"/>
                  </a:lnTo>
                  <a:close/>
                </a:path>
                <a:path w="427989" h="355600">
                  <a:moveTo>
                    <a:pt x="427989" y="55880"/>
                  </a:moveTo>
                  <a:lnTo>
                    <a:pt x="425450" y="55880"/>
                  </a:lnTo>
                  <a:lnTo>
                    <a:pt x="425450" y="57150"/>
                  </a:lnTo>
                  <a:lnTo>
                    <a:pt x="427989" y="57150"/>
                  </a:lnTo>
                  <a:lnTo>
                    <a:pt x="427989" y="55880"/>
                  </a:lnTo>
                  <a:close/>
                </a:path>
                <a:path w="427989" h="355600">
                  <a:moveTo>
                    <a:pt x="2539" y="45720"/>
                  </a:moveTo>
                  <a:lnTo>
                    <a:pt x="0" y="4572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39" y="45720"/>
                  </a:lnTo>
                  <a:close/>
                </a:path>
                <a:path w="427989" h="355600">
                  <a:moveTo>
                    <a:pt x="427989" y="45720"/>
                  </a:moveTo>
                  <a:lnTo>
                    <a:pt x="425450" y="45720"/>
                  </a:lnTo>
                  <a:lnTo>
                    <a:pt x="425450" y="54610"/>
                  </a:lnTo>
                  <a:lnTo>
                    <a:pt x="427989" y="54610"/>
                  </a:lnTo>
                  <a:lnTo>
                    <a:pt x="427989" y="45720"/>
                  </a:lnTo>
                  <a:close/>
                </a:path>
                <a:path w="427989" h="355600">
                  <a:moveTo>
                    <a:pt x="2539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2539" y="44450"/>
                  </a:lnTo>
                  <a:lnTo>
                    <a:pt x="2539" y="39370"/>
                  </a:lnTo>
                  <a:close/>
                </a:path>
                <a:path w="427989" h="355600">
                  <a:moveTo>
                    <a:pt x="427989" y="39370"/>
                  </a:moveTo>
                  <a:lnTo>
                    <a:pt x="425450" y="39370"/>
                  </a:lnTo>
                  <a:lnTo>
                    <a:pt x="425450" y="44450"/>
                  </a:lnTo>
                  <a:lnTo>
                    <a:pt x="427989" y="44450"/>
                  </a:lnTo>
                  <a:lnTo>
                    <a:pt x="427989" y="39370"/>
                  </a:lnTo>
                  <a:close/>
                </a:path>
                <a:path w="427989" h="355600">
                  <a:moveTo>
                    <a:pt x="2539" y="36830"/>
                  </a:moveTo>
                  <a:lnTo>
                    <a:pt x="0" y="36830"/>
                  </a:lnTo>
                  <a:lnTo>
                    <a:pt x="0" y="38100"/>
                  </a:lnTo>
                  <a:lnTo>
                    <a:pt x="2539" y="38100"/>
                  </a:lnTo>
                  <a:lnTo>
                    <a:pt x="2539" y="36830"/>
                  </a:lnTo>
                  <a:close/>
                </a:path>
                <a:path w="427989" h="355600">
                  <a:moveTo>
                    <a:pt x="427989" y="36830"/>
                  </a:moveTo>
                  <a:lnTo>
                    <a:pt x="425450" y="36830"/>
                  </a:lnTo>
                  <a:lnTo>
                    <a:pt x="425450" y="38100"/>
                  </a:lnTo>
                  <a:lnTo>
                    <a:pt x="427989" y="38100"/>
                  </a:lnTo>
                  <a:lnTo>
                    <a:pt x="427989" y="36830"/>
                  </a:lnTo>
                  <a:close/>
                </a:path>
                <a:path w="427989" h="355600">
                  <a:moveTo>
                    <a:pt x="2539" y="31750"/>
                  </a:moveTo>
                  <a:lnTo>
                    <a:pt x="1269" y="31750"/>
                  </a:lnTo>
                  <a:lnTo>
                    <a:pt x="1269" y="33147"/>
                  </a:lnTo>
                  <a:lnTo>
                    <a:pt x="0" y="33147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31750"/>
                  </a:lnTo>
                  <a:close/>
                </a:path>
                <a:path w="427989" h="355600">
                  <a:moveTo>
                    <a:pt x="426719" y="29210"/>
                  </a:moveTo>
                  <a:lnTo>
                    <a:pt x="425450" y="29210"/>
                  </a:lnTo>
                  <a:lnTo>
                    <a:pt x="425450" y="35560"/>
                  </a:lnTo>
                  <a:lnTo>
                    <a:pt x="427989" y="35560"/>
                  </a:lnTo>
                  <a:lnTo>
                    <a:pt x="427989" y="31750"/>
                  </a:lnTo>
                  <a:lnTo>
                    <a:pt x="426719" y="31750"/>
                  </a:lnTo>
                  <a:lnTo>
                    <a:pt x="426719" y="29210"/>
                  </a:lnTo>
                  <a:close/>
                </a:path>
                <a:path w="427989" h="355600">
                  <a:moveTo>
                    <a:pt x="33019" y="3810"/>
                  </a:moveTo>
                  <a:lnTo>
                    <a:pt x="30479" y="3810"/>
                  </a:lnTo>
                  <a:lnTo>
                    <a:pt x="33019" y="3937"/>
                  </a:lnTo>
                  <a:close/>
                </a:path>
                <a:path w="427989" h="355600">
                  <a:moveTo>
                    <a:pt x="394969" y="1397"/>
                  </a:moveTo>
                  <a:lnTo>
                    <a:pt x="34289" y="1397"/>
                  </a:lnTo>
                  <a:lnTo>
                    <a:pt x="34289" y="3810"/>
                  </a:lnTo>
                  <a:lnTo>
                    <a:pt x="394969" y="3810"/>
                  </a:lnTo>
                  <a:lnTo>
                    <a:pt x="394969" y="1397"/>
                  </a:lnTo>
                  <a:close/>
                </a:path>
                <a:path w="427989" h="355600">
                  <a:moveTo>
                    <a:pt x="36829" y="0"/>
                  </a:moveTo>
                  <a:lnTo>
                    <a:pt x="35559" y="0"/>
                  </a:lnTo>
                  <a:lnTo>
                    <a:pt x="35559" y="1397"/>
                  </a:lnTo>
                  <a:lnTo>
                    <a:pt x="36829" y="1397"/>
                  </a:lnTo>
                  <a:lnTo>
                    <a:pt x="36829" y="0"/>
                  </a:lnTo>
                  <a:close/>
                </a:path>
                <a:path w="427989" h="355600">
                  <a:moveTo>
                    <a:pt x="393699" y="0"/>
                  </a:moveTo>
                  <a:lnTo>
                    <a:pt x="391159" y="0"/>
                  </a:lnTo>
                  <a:lnTo>
                    <a:pt x="391159" y="1397"/>
                  </a:lnTo>
                  <a:lnTo>
                    <a:pt x="393699" y="1397"/>
                  </a:lnTo>
                  <a:lnTo>
                    <a:pt x="393699" y="0"/>
                  </a:lnTo>
                  <a:close/>
                </a:path>
                <a:path w="427989" h="355600">
                  <a:moveTo>
                    <a:pt x="2539" y="83820"/>
                  </a:moveTo>
                  <a:lnTo>
                    <a:pt x="0" y="83820"/>
                  </a:lnTo>
                  <a:lnTo>
                    <a:pt x="0" y="166370"/>
                  </a:lnTo>
                  <a:lnTo>
                    <a:pt x="2539" y="166370"/>
                  </a:lnTo>
                  <a:lnTo>
                    <a:pt x="2539" y="83820"/>
                  </a:lnTo>
                  <a:close/>
                </a:path>
                <a:path w="427989" h="355600">
                  <a:moveTo>
                    <a:pt x="427989" y="83820"/>
                  </a:moveTo>
                  <a:lnTo>
                    <a:pt x="425450" y="83820"/>
                  </a:lnTo>
                  <a:lnTo>
                    <a:pt x="425450" y="166370"/>
                  </a:lnTo>
                  <a:lnTo>
                    <a:pt x="427989" y="166370"/>
                  </a:lnTo>
                  <a:lnTo>
                    <a:pt x="427989" y="83820"/>
                  </a:lnTo>
                  <a:close/>
                </a:path>
                <a:path w="427989" h="355600">
                  <a:moveTo>
                    <a:pt x="2539" y="166370"/>
                  </a:moveTo>
                  <a:lnTo>
                    <a:pt x="0" y="166370"/>
                  </a:lnTo>
                  <a:lnTo>
                    <a:pt x="0" y="236220"/>
                  </a:lnTo>
                  <a:lnTo>
                    <a:pt x="2539" y="236220"/>
                  </a:lnTo>
                  <a:lnTo>
                    <a:pt x="2539" y="166370"/>
                  </a:lnTo>
                  <a:close/>
                </a:path>
                <a:path w="427989" h="355600">
                  <a:moveTo>
                    <a:pt x="427989" y="166370"/>
                  </a:moveTo>
                  <a:lnTo>
                    <a:pt x="425450" y="166370"/>
                  </a:lnTo>
                  <a:lnTo>
                    <a:pt x="425450" y="236220"/>
                  </a:lnTo>
                  <a:lnTo>
                    <a:pt x="427989" y="236220"/>
                  </a:lnTo>
                  <a:lnTo>
                    <a:pt x="427989" y="166370"/>
                  </a:lnTo>
                  <a:close/>
                </a:path>
                <a:path w="427989" h="355600">
                  <a:moveTo>
                    <a:pt x="2539" y="236220"/>
                  </a:moveTo>
                  <a:lnTo>
                    <a:pt x="0" y="236220"/>
                  </a:lnTo>
                  <a:lnTo>
                    <a:pt x="0" y="267970"/>
                  </a:lnTo>
                  <a:lnTo>
                    <a:pt x="2539" y="267970"/>
                  </a:lnTo>
                  <a:lnTo>
                    <a:pt x="2539" y="236220"/>
                  </a:lnTo>
                  <a:close/>
                </a:path>
                <a:path w="427989" h="355600">
                  <a:moveTo>
                    <a:pt x="427989" y="236220"/>
                  </a:moveTo>
                  <a:lnTo>
                    <a:pt x="425450" y="236220"/>
                  </a:lnTo>
                  <a:lnTo>
                    <a:pt x="425450" y="267970"/>
                  </a:lnTo>
                  <a:lnTo>
                    <a:pt x="427989" y="267970"/>
                  </a:lnTo>
                  <a:lnTo>
                    <a:pt x="427989" y="236220"/>
                  </a:lnTo>
                  <a:close/>
                </a:path>
                <a:path w="427989" h="355600">
                  <a:moveTo>
                    <a:pt x="2539" y="267970"/>
                  </a:moveTo>
                  <a:lnTo>
                    <a:pt x="0" y="267970"/>
                  </a:lnTo>
                  <a:lnTo>
                    <a:pt x="0" y="280670"/>
                  </a:lnTo>
                  <a:lnTo>
                    <a:pt x="2539" y="280670"/>
                  </a:lnTo>
                  <a:lnTo>
                    <a:pt x="2539" y="267970"/>
                  </a:lnTo>
                  <a:close/>
                </a:path>
                <a:path w="427989" h="355600">
                  <a:moveTo>
                    <a:pt x="427989" y="267970"/>
                  </a:moveTo>
                  <a:lnTo>
                    <a:pt x="425450" y="267970"/>
                  </a:lnTo>
                  <a:lnTo>
                    <a:pt x="425450" y="280670"/>
                  </a:lnTo>
                  <a:lnTo>
                    <a:pt x="427989" y="280670"/>
                  </a:lnTo>
                  <a:lnTo>
                    <a:pt x="427989" y="267970"/>
                  </a:lnTo>
                  <a:close/>
                </a:path>
                <a:path w="427989" h="355600">
                  <a:moveTo>
                    <a:pt x="396239" y="354330"/>
                  </a:moveTo>
                  <a:lnTo>
                    <a:pt x="33019" y="354330"/>
                  </a:lnTo>
                  <a:lnTo>
                    <a:pt x="33019" y="355600"/>
                  </a:lnTo>
                  <a:lnTo>
                    <a:pt x="396239" y="355600"/>
                  </a:lnTo>
                  <a:lnTo>
                    <a:pt x="396239" y="354330"/>
                  </a:lnTo>
                  <a:close/>
                </a:path>
                <a:path w="427989" h="355600">
                  <a:moveTo>
                    <a:pt x="398779" y="351790"/>
                  </a:moveTo>
                  <a:lnTo>
                    <a:pt x="30479" y="351790"/>
                  </a:lnTo>
                  <a:lnTo>
                    <a:pt x="30479" y="354330"/>
                  </a:lnTo>
                  <a:lnTo>
                    <a:pt x="31750" y="354330"/>
                  </a:lnTo>
                  <a:lnTo>
                    <a:pt x="31750" y="353187"/>
                  </a:lnTo>
                  <a:lnTo>
                    <a:pt x="398779" y="353187"/>
                  </a:lnTo>
                  <a:lnTo>
                    <a:pt x="398779" y="351790"/>
                  </a:lnTo>
                  <a:close/>
                </a:path>
                <a:path w="427989" h="355600">
                  <a:moveTo>
                    <a:pt x="398779" y="353187"/>
                  </a:moveTo>
                  <a:lnTo>
                    <a:pt x="397510" y="353187"/>
                  </a:lnTo>
                  <a:lnTo>
                    <a:pt x="397510" y="354330"/>
                  </a:lnTo>
                  <a:lnTo>
                    <a:pt x="398779" y="354330"/>
                  </a:lnTo>
                  <a:lnTo>
                    <a:pt x="398779" y="353187"/>
                  </a:lnTo>
                  <a:close/>
                </a:path>
                <a:path w="427989" h="355600">
                  <a:moveTo>
                    <a:pt x="427989" y="322580"/>
                  </a:moveTo>
                  <a:lnTo>
                    <a:pt x="425450" y="322580"/>
                  </a:lnTo>
                  <a:lnTo>
                    <a:pt x="425450" y="328930"/>
                  </a:lnTo>
                  <a:lnTo>
                    <a:pt x="426719" y="328930"/>
                  </a:lnTo>
                  <a:lnTo>
                    <a:pt x="426719" y="326390"/>
                  </a:lnTo>
                  <a:lnTo>
                    <a:pt x="427989" y="326390"/>
                  </a:lnTo>
                  <a:lnTo>
                    <a:pt x="427989" y="322580"/>
                  </a:lnTo>
                  <a:close/>
                </a:path>
                <a:path w="427989" h="355600">
                  <a:moveTo>
                    <a:pt x="2539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1269" y="325120"/>
                  </a:lnTo>
                  <a:lnTo>
                    <a:pt x="1269" y="326390"/>
                  </a:lnTo>
                  <a:lnTo>
                    <a:pt x="2539" y="326390"/>
                  </a:lnTo>
                  <a:lnTo>
                    <a:pt x="2539" y="322580"/>
                  </a:lnTo>
                  <a:close/>
                </a:path>
                <a:path w="427989" h="355600">
                  <a:moveTo>
                    <a:pt x="2539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2539" y="321310"/>
                  </a:lnTo>
                  <a:lnTo>
                    <a:pt x="2539" y="318770"/>
                  </a:lnTo>
                  <a:close/>
                </a:path>
                <a:path w="427989" h="355600">
                  <a:moveTo>
                    <a:pt x="427989" y="318770"/>
                  </a:moveTo>
                  <a:lnTo>
                    <a:pt x="425450" y="318770"/>
                  </a:lnTo>
                  <a:lnTo>
                    <a:pt x="425450" y="321310"/>
                  </a:lnTo>
                  <a:lnTo>
                    <a:pt x="427989" y="321310"/>
                  </a:lnTo>
                  <a:lnTo>
                    <a:pt x="427989" y="318770"/>
                  </a:lnTo>
                  <a:close/>
                </a:path>
                <a:path w="427989" h="355600">
                  <a:moveTo>
                    <a:pt x="2539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2539" y="317500"/>
                  </a:lnTo>
                  <a:lnTo>
                    <a:pt x="2539" y="312420"/>
                  </a:lnTo>
                  <a:close/>
                </a:path>
                <a:path w="427989" h="355600">
                  <a:moveTo>
                    <a:pt x="427989" y="312420"/>
                  </a:moveTo>
                  <a:lnTo>
                    <a:pt x="425450" y="312420"/>
                  </a:lnTo>
                  <a:lnTo>
                    <a:pt x="425450" y="317500"/>
                  </a:lnTo>
                  <a:lnTo>
                    <a:pt x="427989" y="317500"/>
                  </a:lnTo>
                  <a:lnTo>
                    <a:pt x="427989" y="312420"/>
                  </a:lnTo>
                  <a:close/>
                </a:path>
                <a:path w="427989" h="355600">
                  <a:moveTo>
                    <a:pt x="2539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539" y="311150"/>
                  </a:lnTo>
                  <a:lnTo>
                    <a:pt x="2539" y="306070"/>
                  </a:lnTo>
                  <a:close/>
                </a:path>
                <a:path w="427989" h="355600">
                  <a:moveTo>
                    <a:pt x="427989" y="306070"/>
                  </a:moveTo>
                  <a:lnTo>
                    <a:pt x="425450" y="306070"/>
                  </a:lnTo>
                  <a:lnTo>
                    <a:pt x="425450" y="311150"/>
                  </a:lnTo>
                  <a:lnTo>
                    <a:pt x="427989" y="311150"/>
                  </a:lnTo>
                  <a:lnTo>
                    <a:pt x="427989" y="306070"/>
                  </a:lnTo>
                  <a:close/>
                </a:path>
                <a:path w="427989" h="355600">
                  <a:moveTo>
                    <a:pt x="2539" y="297180"/>
                  </a:moveTo>
                  <a:lnTo>
                    <a:pt x="0" y="297180"/>
                  </a:lnTo>
                  <a:lnTo>
                    <a:pt x="0" y="304800"/>
                  </a:lnTo>
                  <a:lnTo>
                    <a:pt x="2539" y="304800"/>
                  </a:lnTo>
                  <a:lnTo>
                    <a:pt x="2539" y="297180"/>
                  </a:lnTo>
                  <a:close/>
                </a:path>
                <a:path w="427989" h="355600">
                  <a:moveTo>
                    <a:pt x="427989" y="297180"/>
                  </a:moveTo>
                  <a:lnTo>
                    <a:pt x="425450" y="297180"/>
                  </a:lnTo>
                  <a:lnTo>
                    <a:pt x="425450" y="304800"/>
                  </a:lnTo>
                  <a:lnTo>
                    <a:pt x="427989" y="304800"/>
                  </a:lnTo>
                  <a:lnTo>
                    <a:pt x="427989" y="297180"/>
                  </a:lnTo>
                  <a:close/>
                </a:path>
                <a:path w="427989" h="355600">
                  <a:moveTo>
                    <a:pt x="2539" y="281940"/>
                  </a:moveTo>
                  <a:lnTo>
                    <a:pt x="0" y="28194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81940"/>
                  </a:lnTo>
                  <a:close/>
                </a:path>
                <a:path w="427989" h="355600">
                  <a:moveTo>
                    <a:pt x="427989" y="281940"/>
                  </a:moveTo>
                  <a:lnTo>
                    <a:pt x="425450" y="281940"/>
                  </a:lnTo>
                  <a:lnTo>
                    <a:pt x="425450" y="295910"/>
                  </a:lnTo>
                  <a:lnTo>
                    <a:pt x="427989" y="295910"/>
                  </a:lnTo>
                  <a:lnTo>
                    <a:pt x="427989" y="28194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816099" y="2630170"/>
              <a:ext cx="422909" cy="347980"/>
            </a:xfrm>
            <a:custGeom>
              <a:avLst/>
              <a:gdLst/>
              <a:ahLst/>
              <a:cxnLst/>
              <a:rect l="l" t="t" r="r" b="b"/>
              <a:pathLst>
                <a:path w="422910" h="347980">
                  <a:moveTo>
                    <a:pt x="381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3659"/>
                  </a:lnTo>
                  <a:close/>
                </a:path>
                <a:path w="422910" h="347980">
                  <a:moveTo>
                    <a:pt x="422910" y="73659"/>
                  </a:moveTo>
                  <a:lnTo>
                    <a:pt x="419100" y="73659"/>
                  </a:lnTo>
                  <a:lnTo>
                    <a:pt x="419100" y="80009"/>
                  </a:lnTo>
                  <a:lnTo>
                    <a:pt x="422910" y="80009"/>
                  </a:lnTo>
                  <a:lnTo>
                    <a:pt x="422910" y="73659"/>
                  </a:lnTo>
                  <a:close/>
                </a:path>
                <a:path w="422910" h="347980">
                  <a:moveTo>
                    <a:pt x="3810" y="54609"/>
                  </a:moveTo>
                  <a:lnTo>
                    <a:pt x="0" y="54609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4609"/>
                  </a:lnTo>
                  <a:close/>
                </a:path>
                <a:path w="422910" h="347980">
                  <a:moveTo>
                    <a:pt x="422910" y="54609"/>
                  </a:moveTo>
                  <a:lnTo>
                    <a:pt x="419100" y="54609"/>
                  </a:lnTo>
                  <a:lnTo>
                    <a:pt x="419100" y="72389"/>
                  </a:lnTo>
                  <a:lnTo>
                    <a:pt x="422910" y="72389"/>
                  </a:lnTo>
                  <a:lnTo>
                    <a:pt x="422910" y="54609"/>
                  </a:lnTo>
                  <a:close/>
                </a:path>
                <a:path w="422910" h="347980">
                  <a:moveTo>
                    <a:pt x="3810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52069"/>
                  </a:lnTo>
                  <a:close/>
                </a:path>
                <a:path w="422910" h="347980">
                  <a:moveTo>
                    <a:pt x="422910" y="52069"/>
                  </a:moveTo>
                  <a:lnTo>
                    <a:pt x="419100" y="52069"/>
                  </a:lnTo>
                  <a:lnTo>
                    <a:pt x="419100" y="53339"/>
                  </a:lnTo>
                  <a:lnTo>
                    <a:pt x="422910" y="53339"/>
                  </a:lnTo>
                  <a:lnTo>
                    <a:pt x="422910" y="52069"/>
                  </a:lnTo>
                  <a:close/>
                </a:path>
                <a:path w="422910" h="347980">
                  <a:moveTo>
                    <a:pt x="3810" y="41909"/>
                  </a:moveTo>
                  <a:lnTo>
                    <a:pt x="0" y="4190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1909"/>
                  </a:lnTo>
                  <a:close/>
                </a:path>
                <a:path w="422910" h="347980">
                  <a:moveTo>
                    <a:pt x="422910" y="41909"/>
                  </a:moveTo>
                  <a:lnTo>
                    <a:pt x="419100" y="41909"/>
                  </a:lnTo>
                  <a:lnTo>
                    <a:pt x="419100" y="50799"/>
                  </a:lnTo>
                  <a:lnTo>
                    <a:pt x="422910" y="50799"/>
                  </a:lnTo>
                  <a:lnTo>
                    <a:pt x="422910" y="41909"/>
                  </a:lnTo>
                  <a:close/>
                </a:path>
                <a:path w="422910" h="347980">
                  <a:moveTo>
                    <a:pt x="3810" y="35559"/>
                  </a:moveTo>
                  <a:lnTo>
                    <a:pt x="0" y="3555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5559"/>
                  </a:lnTo>
                  <a:close/>
                </a:path>
                <a:path w="422910" h="347980">
                  <a:moveTo>
                    <a:pt x="422910" y="35559"/>
                  </a:moveTo>
                  <a:lnTo>
                    <a:pt x="419100" y="35559"/>
                  </a:lnTo>
                  <a:lnTo>
                    <a:pt x="419100" y="40639"/>
                  </a:lnTo>
                  <a:lnTo>
                    <a:pt x="422910" y="40639"/>
                  </a:lnTo>
                  <a:lnTo>
                    <a:pt x="422910" y="35559"/>
                  </a:lnTo>
                  <a:close/>
                </a:path>
                <a:path w="422910" h="347980">
                  <a:moveTo>
                    <a:pt x="3810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3019"/>
                  </a:lnTo>
                  <a:close/>
                </a:path>
                <a:path w="422910" h="347980">
                  <a:moveTo>
                    <a:pt x="422910" y="33019"/>
                  </a:moveTo>
                  <a:lnTo>
                    <a:pt x="419100" y="33019"/>
                  </a:lnTo>
                  <a:lnTo>
                    <a:pt x="419100" y="34289"/>
                  </a:lnTo>
                  <a:lnTo>
                    <a:pt x="422910" y="34289"/>
                  </a:lnTo>
                  <a:lnTo>
                    <a:pt x="422910" y="33019"/>
                  </a:lnTo>
                  <a:close/>
                </a:path>
                <a:path w="422910" h="347980">
                  <a:moveTo>
                    <a:pt x="126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6669"/>
                  </a:lnTo>
                  <a:lnTo>
                    <a:pt x="1269" y="26669"/>
                  </a:lnTo>
                  <a:lnTo>
                    <a:pt x="1269" y="25399"/>
                  </a:lnTo>
                  <a:close/>
                </a:path>
                <a:path w="422910" h="347980">
                  <a:moveTo>
                    <a:pt x="422910" y="26669"/>
                  </a:moveTo>
                  <a:lnTo>
                    <a:pt x="419100" y="26669"/>
                  </a:lnTo>
                  <a:lnTo>
                    <a:pt x="419100" y="31749"/>
                  </a:lnTo>
                  <a:lnTo>
                    <a:pt x="422910" y="31749"/>
                  </a:lnTo>
                  <a:lnTo>
                    <a:pt x="422910" y="26669"/>
                  </a:lnTo>
                  <a:close/>
                </a:path>
                <a:path w="422910" h="347980">
                  <a:moveTo>
                    <a:pt x="3810" y="22859"/>
                  </a:moveTo>
                  <a:lnTo>
                    <a:pt x="2539" y="22859"/>
                  </a:lnTo>
                  <a:lnTo>
                    <a:pt x="2539" y="25399"/>
                  </a:lnTo>
                  <a:lnTo>
                    <a:pt x="3810" y="25399"/>
                  </a:lnTo>
                  <a:lnTo>
                    <a:pt x="3810" y="22859"/>
                  </a:lnTo>
                  <a:close/>
                </a:path>
                <a:path w="422910" h="347980">
                  <a:moveTo>
                    <a:pt x="420370" y="21589"/>
                  </a:moveTo>
                  <a:lnTo>
                    <a:pt x="419100" y="21589"/>
                  </a:lnTo>
                  <a:lnTo>
                    <a:pt x="419100" y="25399"/>
                  </a:lnTo>
                  <a:lnTo>
                    <a:pt x="421639" y="25399"/>
                  </a:lnTo>
                  <a:lnTo>
                    <a:pt x="421639" y="22859"/>
                  </a:lnTo>
                  <a:lnTo>
                    <a:pt x="420370" y="22859"/>
                  </a:lnTo>
                  <a:lnTo>
                    <a:pt x="420370" y="21589"/>
                  </a:lnTo>
                  <a:close/>
                </a:path>
                <a:path w="422910" h="347980">
                  <a:moveTo>
                    <a:pt x="26669" y="2539"/>
                  </a:moveTo>
                  <a:lnTo>
                    <a:pt x="25400" y="2539"/>
                  </a:lnTo>
                  <a:lnTo>
                    <a:pt x="25400" y="3809"/>
                  </a:lnTo>
                  <a:lnTo>
                    <a:pt x="26669" y="3809"/>
                  </a:lnTo>
                  <a:lnTo>
                    <a:pt x="26669" y="2539"/>
                  </a:lnTo>
                  <a:close/>
                </a:path>
                <a:path w="422910" h="347980">
                  <a:moveTo>
                    <a:pt x="398780" y="2539"/>
                  </a:moveTo>
                  <a:lnTo>
                    <a:pt x="397509" y="2539"/>
                  </a:lnTo>
                  <a:lnTo>
                    <a:pt x="397509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22910" h="347980">
                  <a:moveTo>
                    <a:pt x="30480" y="0"/>
                  </a:moveTo>
                  <a:lnTo>
                    <a:pt x="27939" y="0"/>
                  </a:lnTo>
                  <a:lnTo>
                    <a:pt x="27939" y="2539"/>
                  </a:lnTo>
                  <a:lnTo>
                    <a:pt x="394969" y="2539"/>
                  </a:lnTo>
                  <a:lnTo>
                    <a:pt x="394969" y="1269"/>
                  </a:lnTo>
                  <a:lnTo>
                    <a:pt x="30480" y="1269"/>
                  </a:lnTo>
                  <a:lnTo>
                    <a:pt x="30480" y="0"/>
                  </a:lnTo>
                  <a:close/>
                </a:path>
                <a:path w="422910" h="347980">
                  <a:moveTo>
                    <a:pt x="394969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2910" h="347980">
                  <a:moveTo>
                    <a:pt x="3810" y="80010"/>
                  </a:moveTo>
                  <a:lnTo>
                    <a:pt x="0" y="8001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80010"/>
                  </a:lnTo>
                  <a:close/>
                </a:path>
                <a:path w="422910" h="347980">
                  <a:moveTo>
                    <a:pt x="422910" y="80010"/>
                  </a:moveTo>
                  <a:lnTo>
                    <a:pt x="419100" y="80010"/>
                  </a:lnTo>
                  <a:lnTo>
                    <a:pt x="419100" y="162559"/>
                  </a:lnTo>
                  <a:lnTo>
                    <a:pt x="422910" y="162559"/>
                  </a:lnTo>
                  <a:lnTo>
                    <a:pt x="422910" y="80010"/>
                  </a:lnTo>
                  <a:close/>
                </a:path>
                <a:path w="422910" h="347980">
                  <a:moveTo>
                    <a:pt x="3810" y="162560"/>
                  </a:moveTo>
                  <a:lnTo>
                    <a:pt x="0" y="16256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162560"/>
                  </a:lnTo>
                  <a:close/>
                </a:path>
                <a:path w="422910" h="347980">
                  <a:moveTo>
                    <a:pt x="422910" y="162560"/>
                  </a:moveTo>
                  <a:lnTo>
                    <a:pt x="419100" y="162560"/>
                  </a:lnTo>
                  <a:lnTo>
                    <a:pt x="419100" y="232409"/>
                  </a:lnTo>
                  <a:lnTo>
                    <a:pt x="422910" y="232409"/>
                  </a:lnTo>
                  <a:lnTo>
                    <a:pt x="422910" y="162560"/>
                  </a:lnTo>
                  <a:close/>
                </a:path>
                <a:path w="422910" h="347980">
                  <a:moveTo>
                    <a:pt x="3810" y="232410"/>
                  </a:moveTo>
                  <a:lnTo>
                    <a:pt x="0" y="23241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32410"/>
                  </a:lnTo>
                  <a:close/>
                </a:path>
                <a:path w="422910" h="347980">
                  <a:moveTo>
                    <a:pt x="422910" y="232410"/>
                  </a:moveTo>
                  <a:lnTo>
                    <a:pt x="419100" y="232410"/>
                  </a:lnTo>
                  <a:lnTo>
                    <a:pt x="419100" y="264159"/>
                  </a:lnTo>
                  <a:lnTo>
                    <a:pt x="422910" y="264159"/>
                  </a:lnTo>
                  <a:lnTo>
                    <a:pt x="422910" y="232410"/>
                  </a:lnTo>
                  <a:close/>
                </a:path>
                <a:path w="422910" h="347980">
                  <a:moveTo>
                    <a:pt x="3810" y="264160"/>
                  </a:moveTo>
                  <a:lnTo>
                    <a:pt x="0" y="26416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64160"/>
                  </a:lnTo>
                  <a:close/>
                </a:path>
                <a:path w="422910" h="347980">
                  <a:moveTo>
                    <a:pt x="422910" y="264160"/>
                  </a:moveTo>
                  <a:lnTo>
                    <a:pt x="419100" y="264160"/>
                  </a:lnTo>
                  <a:lnTo>
                    <a:pt x="419100" y="276859"/>
                  </a:lnTo>
                  <a:lnTo>
                    <a:pt x="422910" y="276859"/>
                  </a:lnTo>
                  <a:lnTo>
                    <a:pt x="422910" y="264160"/>
                  </a:lnTo>
                  <a:close/>
                </a:path>
                <a:path w="422910" h="347980">
                  <a:moveTo>
                    <a:pt x="397509" y="346709"/>
                  </a:moveTo>
                  <a:lnTo>
                    <a:pt x="26669" y="346709"/>
                  </a:lnTo>
                  <a:lnTo>
                    <a:pt x="26669" y="347979"/>
                  </a:lnTo>
                  <a:lnTo>
                    <a:pt x="397509" y="347979"/>
                  </a:lnTo>
                  <a:lnTo>
                    <a:pt x="397509" y="346709"/>
                  </a:lnTo>
                  <a:close/>
                </a:path>
                <a:path w="422910" h="347980">
                  <a:moveTo>
                    <a:pt x="25400" y="345439"/>
                  </a:moveTo>
                  <a:lnTo>
                    <a:pt x="24130" y="345439"/>
                  </a:lnTo>
                  <a:lnTo>
                    <a:pt x="24130" y="346709"/>
                  </a:lnTo>
                  <a:lnTo>
                    <a:pt x="25400" y="346709"/>
                  </a:lnTo>
                  <a:lnTo>
                    <a:pt x="25400" y="345439"/>
                  </a:lnTo>
                  <a:close/>
                </a:path>
                <a:path w="422910" h="347980">
                  <a:moveTo>
                    <a:pt x="401319" y="345439"/>
                  </a:moveTo>
                  <a:lnTo>
                    <a:pt x="398780" y="345439"/>
                  </a:lnTo>
                  <a:lnTo>
                    <a:pt x="398780" y="346709"/>
                  </a:lnTo>
                  <a:lnTo>
                    <a:pt x="401319" y="346709"/>
                  </a:lnTo>
                  <a:lnTo>
                    <a:pt x="401319" y="345439"/>
                  </a:lnTo>
                  <a:close/>
                </a:path>
                <a:path w="422910" h="347980">
                  <a:moveTo>
                    <a:pt x="3810" y="325119"/>
                  </a:moveTo>
                  <a:lnTo>
                    <a:pt x="2539" y="325119"/>
                  </a:lnTo>
                  <a:lnTo>
                    <a:pt x="2539" y="327659"/>
                  </a:lnTo>
                  <a:lnTo>
                    <a:pt x="3810" y="327659"/>
                  </a:lnTo>
                  <a:lnTo>
                    <a:pt x="3810" y="325119"/>
                  </a:lnTo>
                  <a:close/>
                </a:path>
                <a:path w="422910" h="347980">
                  <a:moveTo>
                    <a:pt x="421639" y="325119"/>
                  </a:moveTo>
                  <a:lnTo>
                    <a:pt x="419100" y="325119"/>
                  </a:lnTo>
                  <a:lnTo>
                    <a:pt x="419100" y="326389"/>
                  </a:lnTo>
                  <a:lnTo>
                    <a:pt x="420370" y="326389"/>
                  </a:lnTo>
                  <a:lnTo>
                    <a:pt x="420370" y="327659"/>
                  </a:lnTo>
                  <a:lnTo>
                    <a:pt x="421639" y="327659"/>
                  </a:lnTo>
                  <a:lnTo>
                    <a:pt x="421639" y="325119"/>
                  </a:lnTo>
                  <a:close/>
                </a:path>
                <a:path w="422910" h="347980">
                  <a:moveTo>
                    <a:pt x="381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3850"/>
                  </a:lnTo>
                  <a:lnTo>
                    <a:pt x="3810" y="323850"/>
                  </a:lnTo>
                  <a:lnTo>
                    <a:pt x="3810" y="318769"/>
                  </a:lnTo>
                  <a:close/>
                </a:path>
                <a:path w="422910" h="347980">
                  <a:moveTo>
                    <a:pt x="422910" y="318769"/>
                  </a:moveTo>
                  <a:lnTo>
                    <a:pt x="419100" y="318769"/>
                  </a:lnTo>
                  <a:lnTo>
                    <a:pt x="419100" y="323850"/>
                  </a:lnTo>
                  <a:lnTo>
                    <a:pt x="422910" y="323850"/>
                  </a:lnTo>
                  <a:lnTo>
                    <a:pt x="422910" y="318769"/>
                  </a:lnTo>
                  <a:close/>
                </a:path>
                <a:path w="422910" h="347980">
                  <a:moveTo>
                    <a:pt x="3810" y="314959"/>
                  </a:moveTo>
                  <a:lnTo>
                    <a:pt x="0" y="314959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4959"/>
                  </a:lnTo>
                  <a:close/>
                </a:path>
                <a:path w="422910" h="347980">
                  <a:moveTo>
                    <a:pt x="422910" y="314959"/>
                  </a:moveTo>
                  <a:lnTo>
                    <a:pt x="419100" y="314959"/>
                  </a:lnTo>
                  <a:lnTo>
                    <a:pt x="419100" y="317500"/>
                  </a:lnTo>
                  <a:lnTo>
                    <a:pt x="422910" y="317500"/>
                  </a:lnTo>
                  <a:lnTo>
                    <a:pt x="422910" y="314959"/>
                  </a:lnTo>
                  <a:close/>
                </a:path>
                <a:path w="422910" h="347980">
                  <a:moveTo>
                    <a:pt x="3810" y="308609"/>
                  </a:moveTo>
                  <a:lnTo>
                    <a:pt x="0" y="308609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8609"/>
                  </a:lnTo>
                  <a:close/>
                </a:path>
                <a:path w="422910" h="347980">
                  <a:moveTo>
                    <a:pt x="422910" y="308609"/>
                  </a:moveTo>
                  <a:lnTo>
                    <a:pt x="419100" y="308609"/>
                  </a:lnTo>
                  <a:lnTo>
                    <a:pt x="419100" y="313689"/>
                  </a:lnTo>
                  <a:lnTo>
                    <a:pt x="422910" y="313689"/>
                  </a:lnTo>
                  <a:lnTo>
                    <a:pt x="422910" y="308609"/>
                  </a:lnTo>
                  <a:close/>
                </a:path>
                <a:path w="422910" h="347980">
                  <a:moveTo>
                    <a:pt x="3810" y="302259"/>
                  </a:moveTo>
                  <a:lnTo>
                    <a:pt x="0" y="30225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2259"/>
                  </a:lnTo>
                  <a:close/>
                </a:path>
                <a:path w="422910" h="347980">
                  <a:moveTo>
                    <a:pt x="422910" y="302259"/>
                  </a:moveTo>
                  <a:lnTo>
                    <a:pt x="419100" y="302259"/>
                  </a:lnTo>
                  <a:lnTo>
                    <a:pt x="419100" y="307339"/>
                  </a:lnTo>
                  <a:lnTo>
                    <a:pt x="422910" y="307339"/>
                  </a:lnTo>
                  <a:lnTo>
                    <a:pt x="422910" y="302259"/>
                  </a:lnTo>
                  <a:close/>
                </a:path>
                <a:path w="422910" h="347980">
                  <a:moveTo>
                    <a:pt x="3810" y="293369"/>
                  </a:moveTo>
                  <a:lnTo>
                    <a:pt x="0" y="29336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3369"/>
                  </a:lnTo>
                  <a:close/>
                </a:path>
                <a:path w="422910" h="347980">
                  <a:moveTo>
                    <a:pt x="422910" y="293369"/>
                  </a:moveTo>
                  <a:lnTo>
                    <a:pt x="419100" y="293369"/>
                  </a:lnTo>
                  <a:lnTo>
                    <a:pt x="419100" y="300989"/>
                  </a:lnTo>
                  <a:lnTo>
                    <a:pt x="422910" y="300989"/>
                  </a:lnTo>
                  <a:lnTo>
                    <a:pt x="422910" y="293369"/>
                  </a:lnTo>
                  <a:close/>
                </a:path>
                <a:path w="422910" h="347980">
                  <a:moveTo>
                    <a:pt x="3810" y="278129"/>
                  </a:moveTo>
                  <a:lnTo>
                    <a:pt x="0" y="278129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78129"/>
                  </a:lnTo>
                  <a:close/>
                </a:path>
                <a:path w="422910" h="347980">
                  <a:moveTo>
                    <a:pt x="422910" y="278129"/>
                  </a:moveTo>
                  <a:lnTo>
                    <a:pt x="419100" y="278129"/>
                  </a:lnTo>
                  <a:lnTo>
                    <a:pt x="419100" y="292100"/>
                  </a:lnTo>
                  <a:lnTo>
                    <a:pt x="422910" y="292100"/>
                  </a:lnTo>
                  <a:lnTo>
                    <a:pt x="422910" y="278129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819909" y="263398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30">
                  <a:moveTo>
                    <a:pt x="3809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69850"/>
                  </a:lnTo>
                  <a:close/>
                </a:path>
                <a:path w="415289" h="341630">
                  <a:moveTo>
                    <a:pt x="415289" y="69850"/>
                  </a:moveTo>
                  <a:lnTo>
                    <a:pt x="411479" y="69850"/>
                  </a:lnTo>
                  <a:lnTo>
                    <a:pt x="411479" y="76200"/>
                  </a:lnTo>
                  <a:lnTo>
                    <a:pt x="415289" y="76200"/>
                  </a:lnTo>
                  <a:lnTo>
                    <a:pt x="415289" y="69850"/>
                  </a:lnTo>
                  <a:close/>
                </a:path>
                <a:path w="415289" h="341630">
                  <a:moveTo>
                    <a:pt x="3809" y="50800"/>
                  </a:moveTo>
                  <a:lnTo>
                    <a:pt x="0" y="5080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50800"/>
                  </a:lnTo>
                  <a:close/>
                </a:path>
                <a:path w="415289" h="341630">
                  <a:moveTo>
                    <a:pt x="415289" y="50800"/>
                  </a:moveTo>
                  <a:lnTo>
                    <a:pt x="411479" y="50800"/>
                  </a:lnTo>
                  <a:lnTo>
                    <a:pt x="411479" y="68579"/>
                  </a:lnTo>
                  <a:lnTo>
                    <a:pt x="415289" y="68579"/>
                  </a:lnTo>
                  <a:lnTo>
                    <a:pt x="415289" y="50800"/>
                  </a:lnTo>
                  <a:close/>
                </a:path>
                <a:path w="415289" h="341630">
                  <a:moveTo>
                    <a:pt x="3809" y="48260"/>
                  </a:moveTo>
                  <a:lnTo>
                    <a:pt x="0" y="4826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8260"/>
                  </a:lnTo>
                  <a:close/>
                </a:path>
                <a:path w="415289" h="341630">
                  <a:moveTo>
                    <a:pt x="415289" y="48260"/>
                  </a:moveTo>
                  <a:lnTo>
                    <a:pt x="411479" y="48260"/>
                  </a:lnTo>
                  <a:lnTo>
                    <a:pt x="411479" y="49529"/>
                  </a:lnTo>
                  <a:lnTo>
                    <a:pt x="415289" y="49529"/>
                  </a:lnTo>
                  <a:lnTo>
                    <a:pt x="415289" y="48260"/>
                  </a:lnTo>
                  <a:close/>
                </a:path>
                <a:path w="415289" h="341630">
                  <a:moveTo>
                    <a:pt x="3809" y="38100"/>
                  </a:moveTo>
                  <a:lnTo>
                    <a:pt x="0" y="3810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8100"/>
                  </a:lnTo>
                  <a:close/>
                </a:path>
                <a:path w="415289" h="341630">
                  <a:moveTo>
                    <a:pt x="415289" y="38100"/>
                  </a:moveTo>
                  <a:lnTo>
                    <a:pt x="411479" y="38100"/>
                  </a:lnTo>
                  <a:lnTo>
                    <a:pt x="411479" y="46989"/>
                  </a:lnTo>
                  <a:lnTo>
                    <a:pt x="415289" y="46989"/>
                  </a:lnTo>
                  <a:lnTo>
                    <a:pt x="415289" y="38100"/>
                  </a:lnTo>
                  <a:close/>
                </a:path>
                <a:path w="415289" h="341630">
                  <a:moveTo>
                    <a:pt x="3809" y="31750"/>
                  </a:moveTo>
                  <a:lnTo>
                    <a:pt x="0" y="3175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1750"/>
                  </a:lnTo>
                  <a:close/>
                </a:path>
                <a:path w="415289" h="341630">
                  <a:moveTo>
                    <a:pt x="415289" y="31750"/>
                  </a:moveTo>
                  <a:lnTo>
                    <a:pt x="411479" y="31750"/>
                  </a:lnTo>
                  <a:lnTo>
                    <a:pt x="411479" y="36829"/>
                  </a:lnTo>
                  <a:lnTo>
                    <a:pt x="415289" y="36829"/>
                  </a:lnTo>
                  <a:lnTo>
                    <a:pt x="415289" y="31750"/>
                  </a:lnTo>
                  <a:close/>
                </a:path>
                <a:path w="415289" h="341630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415289" h="341630">
                  <a:moveTo>
                    <a:pt x="415289" y="29210"/>
                  </a:moveTo>
                  <a:lnTo>
                    <a:pt x="411479" y="29210"/>
                  </a:lnTo>
                  <a:lnTo>
                    <a:pt x="411479" y="30479"/>
                  </a:lnTo>
                  <a:lnTo>
                    <a:pt x="415289" y="30479"/>
                  </a:lnTo>
                  <a:lnTo>
                    <a:pt x="415289" y="29210"/>
                  </a:lnTo>
                  <a:close/>
                </a:path>
                <a:path w="415289" h="341630">
                  <a:moveTo>
                    <a:pt x="3809" y="22860"/>
                  </a:moveTo>
                  <a:lnTo>
                    <a:pt x="0" y="2286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2860"/>
                  </a:lnTo>
                  <a:close/>
                </a:path>
                <a:path w="415289" h="341630">
                  <a:moveTo>
                    <a:pt x="415289" y="22860"/>
                  </a:moveTo>
                  <a:lnTo>
                    <a:pt x="411479" y="22860"/>
                  </a:lnTo>
                  <a:lnTo>
                    <a:pt x="411479" y="27939"/>
                  </a:lnTo>
                  <a:lnTo>
                    <a:pt x="415289" y="27939"/>
                  </a:lnTo>
                  <a:lnTo>
                    <a:pt x="415289" y="22860"/>
                  </a:lnTo>
                  <a:close/>
                </a:path>
                <a:path w="415289" h="341630">
                  <a:moveTo>
                    <a:pt x="1269" y="17779"/>
                  </a:moveTo>
                  <a:lnTo>
                    <a:pt x="0" y="17779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9050"/>
                  </a:lnTo>
                  <a:lnTo>
                    <a:pt x="1269" y="19050"/>
                  </a:lnTo>
                  <a:lnTo>
                    <a:pt x="1269" y="17779"/>
                  </a:lnTo>
                  <a:close/>
                </a:path>
                <a:path w="415289" h="341630">
                  <a:moveTo>
                    <a:pt x="415289" y="19050"/>
                  </a:moveTo>
                  <a:lnTo>
                    <a:pt x="411479" y="19050"/>
                  </a:lnTo>
                  <a:lnTo>
                    <a:pt x="411479" y="21589"/>
                  </a:lnTo>
                  <a:lnTo>
                    <a:pt x="415289" y="21589"/>
                  </a:lnTo>
                  <a:lnTo>
                    <a:pt x="415289" y="19050"/>
                  </a:lnTo>
                  <a:close/>
                </a:path>
                <a:path w="415289" h="341630">
                  <a:moveTo>
                    <a:pt x="3809" y="15239"/>
                  </a:moveTo>
                  <a:lnTo>
                    <a:pt x="2539" y="15239"/>
                  </a:lnTo>
                  <a:lnTo>
                    <a:pt x="2539" y="17779"/>
                  </a:lnTo>
                  <a:lnTo>
                    <a:pt x="3809" y="17779"/>
                  </a:lnTo>
                  <a:lnTo>
                    <a:pt x="3809" y="15239"/>
                  </a:lnTo>
                  <a:close/>
                </a:path>
                <a:path w="415289" h="341630">
                  <a:moveTo>
                    <a:pt x="414019" y="15239"/>
                  </a:moveTo>
                  <a:lnTo>
                    <a:pt x="412750" y="15239"/>
                  </a:lnTo>
                  <a:lnTo>
                    <a:pt x="412750" y="16510"/>
                  </a:lnTo>
                  <a:lnTo>
                    <a:pt x="411479" y="16510"/>
                  </a:lnTo>
                  <a:lnTo>
                    <a:pt x="411479" y="17779"/>
                  </a:lnTo>
                  <a:lnTo>
                    <a:pt x="414019" y="17779"/>
                  </a:lnTo>
                  <a:lnTo>
                    <a:pt x="414019" y="15239"/>
                  </a:lnTo>
                  <a:close/>
                </a:path>
                <a:path w="415289" h="341630">
                  <a:moveTo>
                    <a:pt x="396239" y="0"/>
                  </a:moveTo>
                  <a:lnTo>
                    <a:pt x="20319" y="0"/>
                  </a:lnTo>
                  <a:lnTo>
                    <a:pt x="20319" y="2540"/>
                  </a:lnTo>
                  <a:lnTo>
                    <a:pt x="396239" y="2540"/>
                  </a:lnTo>
                  <a:lnTo>
                    <a:pt x="396239" y="0"/>
                  </a:lnTo>
                  <a:close/>
                </a:path>
                <a:path w="415289" h="341630">
                  <a:moveTo>
                    <a:pt x="3809" y="76200"/>
                  </a:moveTo>
                  <a:lnTo>
                    <a:pt x="0" y="76200"/>
                  </a:lnTo>
                  <a:lnTo>
                    <a:pt x="0" y="158750"/>
                  </a:lnTo>
                  <a:lnTo>
                    <a:pt x="3809" y="158750"/>
                  </a:lnTo>
                  <a:lnTo>
                    <a:pt x="3809" y="76200"/>
                  </a:lnTo>
                  <a:close/>
                </a:path>
                <a:path w="415289" h="341630">
                  <a:moveTo>
                    <a:pt x="415289" y="76200"/>
                  </a:moveTo>
                  <a:lnTo>
                    <a:pt x="411479" y="76200"/>
                  </a:lnTo>
                  <a:lnTo>
                    <a:pt x="411479" y="158750"/>
                  </a:lnTo>
                  <a:lnTo>
                    <a:pt x="415289" y="158750"/>
                  </a:lnTo>
                  <a:lnTo>
                    <a:pt x="415289" y="76200"/>
                  </a:lnTo>
                  <a:close/>
                </a:path>
                <a:path w="415289" h="341630">
                  <a:moveTo>
                    <a:pt x="3809" y="158750"/>
                  </a:moveTo>
                  <a:lnTo>
                    <a:pt x="0" y="1587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158750"/>
                  </a:lnTo>
                  <a:close/>
                </a:path>
                <a:path w="415289" h="341630">
                  <a:moveTo>
                    <a:pt x="415289" y="158750"/>
                  </a:moveTo>
                  <a:lnTo>
                    <a:pt x="411479" y="158750"/>
                  </a:lnTo>
                  <a:lnTo>
                    <a:pt x="411479" y="228600"/>
                  </a:lnTo>
                  <a:lnTo>
                    <a:pt x="415289" y="228600"/>
                  </a:lnTo>
                  <a:lnTo>
                    <a:pt x="415289" y="158750"/>
                  </a:lnTo>
                  <a:close/>
                </a:path>
                <a:path w="415289" h="341630">
                  <a:moveTo>
                    <a:pt x="3809" y="228600"/>
                  </a:moveTo>
                  <a:lnTo>
                    <a:pt x="0" y="22860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28600"/>
                  </a:lnTo>
                  <a:close/>
                </a:path>
                <a:path w="415289" h="341630">
                  <a:moveTo>
                    <a:pt x="415289" y="228600"/>
                  </a:moveTo>
                  <a:lnTo>
                    <a:pt x="411479" y="228600"/>
                  </a:lnTo>
                  <a:lnTo>
                    <a:pt x="411479" y="260350"/>
                  </a:lnTo>
                  <a:lnTo>
                    <a:pt x="415289" y="260350"/>
                  </a:lnTo>
                  <a:lnTo>
                    <a:pt x="415289" y="228600"/>
                  </a:lnTo>
                  <a:close/>
                </a:path>
                <a:path w="415289" h="341630">
                  <a:moveTo>
                    <a:pt x="3809" y="260350"/>
                  </a:moveTo>
                  <a:lnTo>
                    <a:pt x="0" y="26035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0350"/>
                  </a:lnTo>
                  <a:close/>
                </a:path>
                <a:path w="415289" h="341630">
                  <a:moveTo>
                    <a:pt x="415289" y="260350"/>
                  </a:moveTo>
                  <a:lnTo>
                    <a:pt x="411479" y="260350"/>
                  </a:lnTo>
                  <a:lnTo>
                    <a:pt x="411479" y="273050"/>
                  </a:lnTo>
                  <a:lnTo>
                    <a:pt x="415289" y="273050"/>
                  </a:lnTo>
                  <a:lnTo>
                    <a:pt x="415289" y="260350"/>
                  </a:lnTo>
                  <a:close/>
                </a:path>
                <a:path w="415289" h="341630">
                  <a:moveTo>
                    <a:pt x="397509" y="340360"/>
                  </a:moveTo>
                  <a:lnTo>
                    <a:pt x="20319" y="340360"/>
                  </a:lnTo>
                  <a:lnTo>
                    <a:pt x="20319" y="341630"/>
                  </a:lnTo>
                  <a:lnTo>
                    <a:pt x="397509" y="341630"/>
                  </a:lnTo>
                  <a:lnTo>
                    <a:pt x="397509" y="340360"/>
                  </a:lnTo>
                  <a:close/>
                </a:path>
                <a:path w="415289" h="341630">
                  <a:moveTo>
                    <a:pt x="400049" y="337820"/>
                  </a:moveTo>
                  <a:lnTo>
                    <a:pt x="16509" y="337820"/>
                  </a:lnTo>
                  <a:lnTo>
                    <a:pt x="16509" y="340360"/>
                  </a:lnTo>
                  <a:lnTo>
                    <a:pt x="17779" y="340360"/>
                  </a:lnTo>
                  <a:lnTo>
                    <a:pt x="17779" y="339090"/>
                  </a:lnTo>
                  <a:lnTo>
                    <a:pt x="400049" y="339090"/>
                  </a:lnTo>
                  <a:lnTo>
                    <a:pt x="400049" y="337820"/>
                  </a:lnTo>
                  <a:close/>
                </a:path>
                <a:path w="415289" h="341630">
                  <a:moveTo>
                    <a:pt x="400049" y="339090"/>
                  </a:moveTo>
                  <a:lnTo>
                    <a:pt x="398779" y="339090"/>
                  </a:lnTo>
                  <a:lnTo>
                    <a:pt x="398779" y="340360"/>
                  </a:lnTo>
                  <a:lnTo>
                    <a:pt x="400049" y="340360"/>
                  </a:lnTo>
                  <a:lnTo>
                    <a:pt x="400049" y="339090"/>
                  </a:lnTo>
                  <a:close/>
                </a:path>
                <a:path w="415289" h="341630">
                  <a:moveTo>
                    <a:pt x="3809" y="323850"/>
                  </a:move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7660"/>
                  </a:lnTo>
                  <a:lnTo>
                    <a:pt x="3809" y="327660"/>
                  </a:lnTo>
                  <a:lnTo>
                    <a:pt x="3809" y="323850"/>
                  </a:lnTo>
                  <a:close/>
                </a:path>
                <a:path w="415289" h="341630">
                  <a:moveTo>
                    <a:pt x="415289" y="323850"/>
                  </a:moveTo>
                  <a:lnTo>
                    <a:pt x="411479" y="323850"/>
                  </a:lnTo>
                  <a:lnTo>
                    <a:pt x="411479" y="326390"/>
                  </a:lnTo>
                  <a:lnTo>
                    <a:pt x="412750" y="326390"/>
                  </a:lnTo>
                  <a:lnTo>
                    <a:pt x="412750" y="327660"/>
                  </a:lnTo>
                  <a:lnTo>
                    <a:pt x="414019" y="327660"/>
                  </a:lnTo>
                  <a:lnTo>
                    <a:pt x="414019" y="325120"/>
                  </a:lnTo>
                  <a:lnTo>
                    <a:pt x="415289" y="325120"/>
                  </a:lnTo>
                  <a:lnTo>
                    <a:pt x="415289" y="323850"/>
                  </a:lnTo>
                  <a:close/>
                </a:path>
                <a:path w="415289" h="341630">
                  <a:moveTo>
                    <a:pt x="380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1310"/>
                  </a:lnTo>
                  <a:close/>
                </a:path>
                <a:path w="415289" h="341630">
                  <a:moveTo>
                    <a:pt x="415289" y="321310"/>
                  </a:moveTo>
                  <a:lnTo>
                    <a:pt x="411479" y="321310"/>
                  </a:lnTo>
                  <a:lnTo>
                    <a:pt x="411479" y="322580"/>
                  </a:lnTo>
                  <a:lnTo>
                    <a:pt x="415289" y="322580"/>
                  </a:lnTo>
                  <a:lnTo>
                    <a:pt x="415289" y="321310"/>
                  </a:lnTo>
                  <a:close/>
                </a:path>
                <a:path w="415289" h="341630">
                  <a:moveTo>
                    <a:pt x="3809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3809" y="320040"/>
                  </a:lnTo>
                  <a:lnTo>
                    <a:pt x="3809" y="314960"/>
                  </a:lnTo>
                  <a:close/>
                </a:path>
                <a:path w="415289" h="341630">
                  <a:moveTo>
                    <a:pt x="415289" y="314960"/>
                  </a:moveTo>
                  <a:lnTo>
                    <a:pt x="411479" y="314960"/>
                  </a:lnTo>
                  <a:lnTo>
                    <a:pt x="411479" y="320040"/>
                  </a:lnTo>
                  <a:lnTo>
                    <a:pt x="415289" y="320040"/>
                  </a:lnTo>
                  <a:lnTo>
                    <a:pt x="415289" y="314960"/>
                  </a:lnTo>
                  <a:close/>
                </a:path>
                <a:path w="415289" h="341630">
                  <a:moveTo>
                    <a:pt x="3809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11150"/>
                  </a:lnTo>
                  <a:close/>
                </a:path>
                <a:path w="415289" h="341630">
                  <a:moveTo>
                    <a:pt x="415289" y="311150"/>
                  </a:moveTo>
                  <a:lnTo>
                    <a:pt x="411479" y="311150"/>
                  </a:lnTo>
                  <a:lnTo>
                    <a:pt x="411479" y="313690"/>
                  </a:lnTo>
                  <a:lnTo>
                    <a:pt x="415289" y="313690"/>
                  </a:lnTo>
                  <a:lnTo>
                    <a:pt x="415289" y="311150"/>
                  </a:lnTo>
                  <a:close/>
                </a:path>
                <a:path w="415289" h="341630">
                  <a:moveTo>
                    <a:pt x="3809" y="304800"/>
                  </a:moveTo>
                  <a:lnTo>
                    <a:pt x="0" y="304800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4800"/>
                  </a:lnTo>
                  <a:close/>
                </a:path>
                <a:path w="415289" h="341630">
                  <a:moveTo>
                    <a:pt x="415289" y="304800"/>
                  </a:moveTo>
                  <a:lnTo>
                    <a:pt x="411479" y="304800"/>
                  </a:lnTo>
                  <a:lnTo>
                    <a:pt x="411479" y="309880"/>
                  </a:lnTo>
                  <a:lnTo>
                    <a:pt x="415289" y="309880"/>
                  </a:lnTo>
                  <a:lnTo>
                    <a:pt x="415289" y="304800"/>
                  </a:lnTo>
                  <a:close/>
                </a:path>
                <a:path w="415289" h="341630">
                  <a:moveTo>
                    <a:pt x="3809" y="298450"/>
                  </a:moveTo>
                  <a:lnTo>
                    <a:pt x="0" y="29845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8450"/>
                  </a:lnTo>
                  <a:close/>
                </a:path>
                <a:path w="415289" h="341630">
                  <a:moveTo>
                    <a:pt x="415289" y="298450"/>
                  </a:moveTo>
                  <a:lnTo>
                    <a:pt x="411479" y="298450"/>
                  </a:lnTo>
                  <a:lnTo>
                    <a:pt x="411479" y="303530"/>
                  </a:lnTo>
                  <a:lnTo>
                    <a:pt x="415289" y="303530"/>
                  </a:lnTo>
                  <a:lnTo>
                    <a:pt x="415289" y="298450"/>
                  </a:lnTo>
                  <a:close/>
                </a:path>
                <a:path w="415289" h="341630">
                  <a:moveTo>
                    <a:pt x="3809" y="289560"/>
                  </a:moveTo>
                  <a:lnTo>
                    <a:pt x="0" y="28956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89560"/>
                  </a:lnTo>
                  <a:close/>
                </a:path>
                <a:path w="415289" h="341630">
                  <a:moveTo>
                    <a:pt x="415289" y="289560"/>
                  </a:moveTo>
                  <a:lnTo>
                    <a:pt x="411479" y="289560"/>
                  </a:lnTo>
                  <a:lnTo>
                    <a:pt x="411479" y="297180"/>
                  </a:lnTo>
                  <a:lnTo>
                    <a:pt x="415289" y="297180"/>
                  </a:lnTo>
                  <a:lnTo>
                    <a:pt x="415289" y="289560"/>
                  </a:lnTo>
                  <a:close/>
                </a:path>
                <a:path w="415289" h="341630">
                  <a:moveTo>
                    <a:pt x="3809" y="274320"/>
                  </a:moveTo>
                  <a:lnTo>
                    <a:pt x="0" y="27432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74320"/>
                  </a:lnTo>
                  <a:close/>
                </a:path>
                <a:path w="415289" h="341630">
                  <a:moveTo>
                    <a:pt x="415289" y="274320"/>
                  </a:moveTo>
                  <a:lnTo>
                    <a:pt x="411479" y="274320"/>
                  </a:lnTo>
                  <a:lnTo>
                    <a:pt x="411479" y="288290"/>
                  </a:lnTo>
                  <a:lnTo>
                    <a:pt x="415289" y="288290"/>
                  </a:lnTo>
                  <a:lnTo>
                    <a:pt x="415289" y="274320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823720" y="263652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69" h="335280">
                  <a:moveTo>
                    <a:pt x="381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67309"/>
                  </a:lnTo>
                  <a:close/>
                </a:path>
                <a:path w="407669" h="335280">
                  <a:moveTo>
                    <a:pt x="407669" y="67309"/>
                  </a:moveTo>
                  <a:lnTo>
                    <a:pt x="403860" y="67309"/>
                  </a:lnTo>
                  <a:lnTo>
                    <a:pt x="403860" y="73659"/>
                  </a:lnTo>
                  <a:lnTo>
                    <a:pt x="407669" y="73659"/>
                  </a:lnTo>
                  <a:lnTo>
                    <a:pt x="407669" y="67309"/>
                  </a:lnTo>
                  <a:close/>
                </a:path>
                <a:path w="407669" h="335280">
                  <a:moveTo>
                    <a:pt x="3810" y="48259"/>
                  </a:moveTo>
                  <a:lnTo>
                    <a:pt x="0" y="4825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48259"/>
                  </a:lnTo>
                  <a:close/>
                </a:path>
                <a:path w="407669" h="335280">
                  <a:moveTo>
                    <a:pt x="407669" y="48259"/>
                  </a:moveTo>
                  <a:lnTo>
                    <a:pt x="403860" y="48259"/>
                  </a:lnTo>
                  <a:lnTo>
                    <a:pt x="403860" y="66039"/>
                  </a:lnTo>
                  <a:lnTo>
                    <a:pt x="407669" y="66039"/>
                  </a:lnTo>
                  <a:lnTo>
                    <a:pt x="407669" y="48259"/>
                  </a:lnTo>
                  <a:close/>
                </a:path>
                <a:path w="407669" h="335280">
                  <a:moveTo>
                    <a:pt x="3810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5719"/>
                  </a:lnTo>
                  <a:close/>
                </a:path>
                <a:path w="407669" h="335280">
                  <a:moveTo>
                    <a:pt x="407669" y="45719"/>
                  </a:moveTo>
                  <a:lnTo>
                    <a:pt x="403860" y="45719"/>
                  </a:lnTo>
                  <a:lnTo>
                    <a:pt x="403860" y="46989"/>
                  </a:lnTo>
                  <a:lnTo>
                    <a:pt x="407669" y="46989"/>
                  </a:lnTo>
                  <a:lnTo>
                    <a:pt x="407669" y="45719"/>
                  </a:lnTo>
                  <a:close/>
                </a:path>
                <a:path w="407669" h="335280">
                  <a:moveTo>
                    <a:pt x="3810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5559"/>
                  </a:lnTo>
                  <a:close/>
                </a:path>
                <a:path w="407669" h="335280">
                  <a:moveTo>
                    <a:pt x="407669" y="35559"/>
                  </a:moveTo>
                  <a:lnTo>
                    <a:pt x="403860" y="35559"/>
                  </a:lnTo>
                  <a:lnTo>
                    <a:pt x="403860" y="44449"/>
                  </a:lnTo>
                  <a:lnTo>
                    <a:pt x="407669" y="44449"/>
                  </a:lnTo>
                  <a:lnTo>
                    <a:pt x="407669" y="35559"/>
                  </a:lnTo>
                  <a:close/>
                </a:path>
                <a:path w="407669" h="335280">
                  <a:moveTo>
                    <a:pt x="3810" y="29209"/>
                  </a:moveTo>
                  <a:lnTo>
                    <a:pt x="0" y="2920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9209"/>
                  </a:lnTo>
                  <a:close/>
                </a:path>
                <a:path w="407669" h="335280">
                  <a:moveTo>
                    <a:pt x="407669" y="29209"/>
                  </a:moveTo>
                  <a:lnTo>
                    <a:pt x="403860" y="29209"/>
                  </a:lnTo>
                  <a:lnTo>
                    <a:pt x="403860" y="34289"/>
                  </a:lnTo>
                  <a:lnTo>
                    <a:pt x="407669" y="34289"/>
                  </a:lnTo>
                  <a:lnTo>
                    <a:pt x="407669" y="29209"/>
                  </a:lnTo>
                  <a:close/>
                </a:path>
                <a:path w="407669" h="335280">
                  <a:moveTo>
                    <a:pt x="3810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6669"/>
                  </a:lnTo>
                  <a:close/>
                </a:path>
                <a:path w="407669" h="335280">
                  <a:moveTo>
                    <a:pt x="407669" y="26669"/>
                  </a:moveTo>
                  <a:lnTo>
                    <a:pt x="403860" y="26669"/>
                  </a:lnTo>
                  <a:lnTo>
                    <a:pt x="403860" y="27939"/>
                  </a:lnTo>
                  <a:lnTo>
                    <a:pt x="407669" y="27939"/>
                  </a:lnTo>
                  <a:lnTo>
                    <a:pt x="407669" y="26669"/>
                  </a:lnTo>
                  <a:close/>
                </a:path>
                <a:path w="407669" h="335280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407669" h="335280">
                  <a:moveTo>
                    <a:pt x="407669" y="20319"/>
                  </a:moveTo>
                  <a:lnTo>
                    <a:pt x="403860" y="20319"/>
                  </a:lnTo>
                  <a:lnTo>
                    <a:pt x="403860" y="25399"/>
                  </a:lnTo>
                  <a:lnTo>
                    <a:pt x="407669" y="25399"/>
                  </a:lnTo>
                  <a:lnTo>
                    <a:pt x="407669" y="20319"/>
                  </a:lnTo>
                  <a:close/>
                </a:path>
                <a:path w="407669" h="335280">
                  <a:moveTo>
                    <a:pt x="381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6509"/>
                  </a:lnTo>
                  <a:close/>
                </a:path>
                <a:path w="407669" h="335280">
                  <a:moveTo>
                    <a:pt x="407669" y="16509"/>
                  </a:moveTo>
                  <a:lnTo>
                    <a:pt x="403860" y="16509"/>
                  </a:lnTo>
                  <a:lnTo>
                    <a:pt x="403860" y="19049"/>
                  </a:lnTo>
                  <a:lnTo>
                    <a:pt x="407669" y="19049"/>
                  </a:lnTo>
                  <a:lnTo>
                    <a:pt x="407669" y="16509"/>
                  </a:lnTo>
                  <a:close/>
                </a:path>
                <a:path w="407669" h="335280">
                  <a:moveTo>
                    <a:pt x="3810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3969"/>
                  </a:lnTo>
                  <a:close/>
                </a:path>
                <a:path w="407669" h="335280">
                  <a:moveTo>
                    <a:pt x="407669" y="13969"/>
                  </a:moveTo>
                  <a:lnTo>
                    <a:pt x="403860" y="13969"/>
                  </a:lnTo>
                  <a:lnTo>
                    <a:pt x="403860" y="15239"/>
                  </a:lnTo>
                  <a:lnTo>
                    <a:pt x="407669" y="15239"/>
                  </a:lnTo>
                  <a:lnTo>
                    <a:pt x="407669" y="13969"/>
                  </a:lnTo>
                  <a:close/>
                </a:path>
                <a:path w="407669" h="335280">
                  <a:moveTo>
                    <a:pt x="3810" y="8889"/>
                  </a:moveTo>
                  <a:lnTo>
                    <a:pt x="2540" y="8889"/>
                  </a:lnTo>
                  <a:lnTo>
                    <a:pt x="2540" y="10159"/>
                  </a:lnTo>
                  <a:lnTo>
                    <a:pt x="1269" y="10159"/>
                  </a:lnTo>
                  <a:lnTo>
                    <a:pt x="1269" y="12699"/>
                  </a:lnTo>
                  <a:lnTo>
                    <a:pt x="3810" y="12699"/>
                  </a:lnTo>
                  <a:lnTo>
                    <a:pt x="3810" y="8889"/>
                  </a:lnTo>
                  <a:close/>
                </a:path>
                <a:path w="407669" h="335280">
                  <a:moveTo>
                    <a:pt x="405130" y="8889"/>
                  </a:moveTo>
                  <a:lnTo>
                    <a:pt x="403860" y="8889"/>
                  </a:lnTo>
                  <a:lnTo>
                    <a:pt x="403860" y="12699"/>
                  </a:lnTo>
                  <a:lnTo>
                    <a:pt x="406400" y="12699"/>
                  </a:lnTo>
                  <a:lnTo>
                    <a:pt x="406400" y="10159"/>
                  </a:lnTo>
                  <a:lnTo>
                    <a:pt x="405130" y="10159"/>
                  </a:lnTo>
                  <a:lnTo>
                    <a:pt x="405130" y="8889"/>
                  </a:lnTo>
                  <a:close/>
                </a:path>
                <a:path w="407669" h="335280">
                  <a:moveTo>
                    <a:pt x="11430" y="2539"/>
                  </a:moveTo>
                  <a:lnTo>
                    <a:pt x="10160" y="2539"/>
                  </a:lnTo>
                  <a:lnTo>
                    <a:pt x="10160" y="3809"/>
                  </a:lnTo>
                  <a:lnTo>
                    <a:pt x="11430" y="3809"/>
                  </a:lnTo>
                  <a:lnTo>
                    <a:pt x="11430" y="2539"/>
                  </a:lnTo>
                  <a:close/>
                </a:path>
                <a:path w="407669" h="335280">
                  <a:moveTo>
                    <a:pt x="398780" y="2539"/>
                  </a:moveTo>
                  <a:lnTo>
                    <a:pt x="397510" y="2539"/>
                  </a:lnTo>
                  <a:lnTo>
                    <a:pt x="39751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07669" h="335280">
                  <a:moveTo>
                    <a:pt x="13969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396239" y="2539"/>
                  </a:lnTo>
                  <a:lnTo>
                    <a:pt x="396239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407669" h="335280">
                  <a:moveTo>
                    <a:pt x="396239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69" h="335280">
                  <a:moveTo>
                    <a:pt x="3810" y="73660"/>
                  </a:moveTo>
                  <a:lnTo>
                    <a:pt x="0" y="7366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73660"/>
                  </a:lnTo>
                  <a:close/>
                </a:path>
                <a:path w="407669" h="335280">
                  <a:moveTo>
                    <a:pt x="407669" y="73660"/>
                  </a:moveTo>
                  <a:lnTo>
                    <a:pt x="403860" y="73660"/>
                  </a:lnTo>
                  <a:lnTo>
                    <a:pt x="403860" y="156209"/>
                  </a:lnTo>
                  <a:lnTo>
                    <a:pt x="407669" y="156209"/>
                  </a:lnTo>
                  <a:lnTo>
                    <a:pt x="407669" y="73660"/>
                  </a:lnTo>
                  <a:close/>
                </a:path>
                <a:path w="407669" h="335280">
                  <a:moveTo>
                    <a:pt x="3810" y="156210"/>
                  </a:moveTo>
                  <a:lnTo>
                    <a:pt x="0" y="15621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156210"/>
                  </a:lnTo>
                  <a:close/>
                </a:path>
                <a:path w="407669" h="335280">
                  <a:moveTo>
                    <a:pt x="407669" y="156210"/>
                  </a:moveTo>
                  <a:lnTo>
                    <a:pt x="403860" y="156210"/>
                  </a:lnTo>
                  <a:lnTo>
                    <a:pt x="403860" y="226059"/>
                  </a:lnTo>
                  <a:lnTo>
                    <a:pt x="407669" y="226059"/>
                  </a:lnTo>
                  <a:lnTo>
                    <a:pt x="407669" y="156210"/>
                  </a:lnTo>
                  <a:close/>
                </a:path>
                <a:path w="407669" h="335280">
                  <a:moveTo>
                    <a:pt x="3810" y="226060"/>
                  </a:moveTo>
                  <a:lnTo>
                    <a:pt x="0" y="22606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26060"/>
                  </a:lnTo>
                  <a:close/>
                </a:path>
                <a:path w="407669" h="335280">
                  <a:moveTo>
                    <a:pt x="407669" y="226060"/>
                  </a:moveTo>
                  <a:lnTo>
                    <a:pt x="403860" y="226060"/>
                  </a:lnTo>
                  <a:lnTo>
                    <a:pt x="403860" y="257809"/>
                  </a:lnTo>
                  <a:lnTo>
                    <a:pt x="407669" y="257809"/>
                  </a:lnTo>
                  <a:lnTo>
                    <a:pt x="407669" y="226060"/>
                  </a:lnTo>
                  <a:close/>
                </a:path>
                <a:path w="407669" h="335280">
                  <a:moveTo>
                    <a:pt x="3810" y="257810"/>
                  </a:moveTo>
                  <a:lnTo>
                    <a:pt x="0" y="25781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57810"/>
                  </a:lnTo>
                  <a:close/>
                </a:path>
                <a:path w="407669" h="335280">
                  <a:moveTo>
                    <a:pt x="407669" y="257810"/>
                  </a:moveTo>
                  <a:lnTo>
                    <a:pt x="403860" y="257810"/>
                  </a:lnTo>
                  <a:lnTo>
                    <a:pt x="403860" y="270509"/>
                  </a:lnTo>
                  <a:lnTo>
                    <a:pt x="407669" y="270509"/>
                  </a:lnTo>
                  <a:lnTo>
                    <a:pt x="407669" y="257810"/>
                  </a:lnTo>
                  <a:close/>
                </a:path>
                <a:path w="407669" h="335280">
                  <a:moveTo>
                    <a:pt x="397510" y="334009"/>
                  </a:moveTo>
                  <a:lnTo>
                    <a:pt x="11430" y="334009"/>
                  </a:lnTo>
                  <a:lnTo>
                    <a:pt x="11430" y="335279"/>
                  </a:lnTo>
                  <a:lnTo>
                    <a:pt x="397510" y="335279"/>
                  </a:lnTo>
                  <a:lnTo>
                    <a:pt x="397510" y="334009"/>
                  </a:lnTo>
                  <a:close/>
                </a:path>
                <a:path w="407669" h="335280">
                  <a:moveTo>
                    <a:pt x="400050" y="331469"/>
                  </a:moveTo>
                  <a:lnTo>
                    <a:pt x="8890" y="331469"/>
                  </a:lnTo>
                  <a:lnTo>
                    <a:pt x="8890" y="334009"/>
                  </a:lnTo>
                  <a:lnTo>
                    <a:pt x="10160" y="334009"/>
                  </a:lnTo>
                  <a:lnTo>
                    <a:pt x="10160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  <a:path w="407669" h="335280">
                  <a:moveTo>
                    <a:pt x="400050" y="332739"/>
                  </a:moveTo>
                  <a:lnTo>
                    <a:pt x="398780" y="332739"/>
                  </a:lnTo>
                  <a:lnTo>
                    <a:pt x="398780" y="334009"/>
                  </a:lnTo>
                  <a:lnTo>
                    <a:pt x="400050" y="334009"/>
                  </a:lnTo>
                  <a:lnTo>
                    <a:pt x="400050" y="332739"/>
                  </a:lnTo>
                  <a:close/>
                </a:path>
                <a:path w="407669" h="335280">
                  <a:moveTo>
                    <a:pt x="3810" y="325119"/>
                  </a:moveTo>
                  <a:lnTo>
                    <a:pt x="2540" y="32511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5119"/>
                  </a:lnTo>
                  <a:close/>
                </a:path>
                <a:path w="407669" h="335280">
                  <a:moveTo>
                    <a:pt x="407670" y="325119"/>
                  </a:moveTo>
                  <a:lnTo>
                    <a:pt x="403860" y="325119"/>
                  </a:lnTo>
                  <a:lnTo>
                    <a:pt x="403860" y="326389"/>
                  </a:lnTo>
                  <a:lnTo>
                    <a:pt x="406400" y="326389"/>
                  </a:lnTo>
                  <a:lnTo>
                    <a:pt x="406400" y="327659"/>
                  </a:lnTo>
                  <a:lnTo>
                    <a:pt x="407670" y="327659"/>
                  </a:lnTo>
                  <a:lnTo>
                    <a:pt x="407670" y="325119"/>
                  </a:lnTo>
                  <a:close/>
                </a:path>
                <a:path w="407669" h="335280">
                  <a:moveTo>
                    <a:pt x="3810" y="321309"/>
                  </a:moveTo>
                  <a:lnTo>
                    <a:pt x="0" y="321309"/>
                  </a:lnTo>
                  <a:lnTo>
                    <a:pt x="0" y="323850"/>
                  </a:lnTo>
                  <a:lnTo>
                    <a:pt x="3810" y="323850"/>
                  </a:lnTo>
                  <a:lnTo>
                    <a:pt x="3810" y="321309"/>
                  </a:lnTo>
                  <a:close/>
                </a:path>
                <a:path w="407669" h="335280">
                  <a:moveTo>
                    <a:pt x="407669" y="321309"/>
                  </a:moveTo>
                  <a:lnTo>
                    <a:pt x="403860" y="321309"/>
                  </a:lnTo>
                  <a:lnTo>
                    <a:pt x="403860" y="323850"/>
                  </a:lnTo>
                  <a:lnTo>
                    <a:pt x="407669" y="323850"/>
                  </a:lnTo>
                  <a:lnTo>
                    <a:pt x="407669" y="321309"/>
                  </a:lnTo>
                  <a:close/>
                </a:path>
                <a:path w="407669" h="335280">
                  <a:moveTo>
                    <a:pt x="381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8769"/>
                  </a:lnTo>
                  <a:close/>
                </a:path>
                <a:path w="407669" h="335280">
                  <a:moveTo>
                    <a:pt x="407669" y="318769"/>
                  </a:moveTo>
                  <a:lnTo>
                    <a:pt x="403860" y="318769"/>
                  </a:lnTo>
                  <a:lnTo>
                    <a:pt x="403860" y="320039"/>
                  </a:lnTo>
                  <a:lnTo>
                    <a:pt x="407669" y="320039"/>
                  </a:lnTo>
                  <a:lnTo>
                    <a:pt x="407669" y="318769"/>
                  </a:lnTo>
                  <a:close/>
                </a:path>
                <a:path w="407669" h="335280">
                  <a:moveTo>
                    <a:pt x="3810" y="312419"/>
                  </a:moveTo>
                  <a:lnTo>
                    <a:pt x="0" y="312419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2419"/>
                  </a:lnTo>
                  <a:close/>
                </a:path>
                <a:path w="407669" h="335280">
                  <a:moveTo>
                    <a:pt x="407669" y="312419"/>
                  </a:moveTo>
                  <a:lnTo>
                    <a:pt x="403860" y="312419"/>
                  </a:lnTo>
                  <a:lnTo>
                    <a:pt x="403860" y="317500"/>
                  </a:lnTo>
                  <a:lnTo>
                    <a:pt x="407669" y="317500"/>
                  </a:lnTo>
                  <a:lnTo>
                    <a:pt x="407669" y="312419"/>
                  </a:lnTo>
                  <a:close/>
                </a:path>
                <a:path w="407669" h="335280">
                  <a:moveTo>
                    <a:pt x="3810" y="308609"/>
                  </a:moveTo>
                  <a:lnTo>
                    <a:pt x="0" y="308609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8609"/>
                  </a:lnTo>
                  <a:close/>
                </a:path>
                <a:path w="407669" h="335280">
                  <a:moveTo>
                    <a:pt x="407669" y="308609"/>
                  </a:moveTo>
                  <a:lnTo>
                    <a:pt x="403860" y="308609"/>
                  </a:lnTo>
                  <a:lnTo>
                    <a:pt x="403860" y="311150"/>
                  </a:lnTo>
                  <a:lnTo>
                    <a:pt x="407669" y="311150"/>
                  </a:lnTo>
                  <a:lnTo>
                    <a:pt x="407669" y="308609"/>
                  </a:lnTo>
                  <a:close/>
                </a:path>
                <a:path w="407669" h="335280">
                  <a:moveTo>
                    <a:pt x="3810" y="302259"/>
                  </a:moveTo>
                  <a:lnTo>
                    <a:pt x="0" y="302259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2259"/>
                  </a:lnTo>
                  <a:close/>
                </a:path>
                <a:path w="407669" h="335280">
                  <a:moveTo>
                    <a:pt x="407669" y="302259"/>
                  </a:moveTo>
                  <a:lnTo>
                    <a:pt x="403860" y="302259"/>
                  </a:lnTo>
                  <a:lnTo>
                    <a:pt x="403860" y="307339"/>
                  </a:lnTo>
                  <a:lnTo>
                    <a:pt x="407669" y="307339"/>
                  </a:lnTo>
                  <a:lnTo>
                    <a:pt x="407669" y="302259"/>
                  </a:lnTo>
                  <a:close/>
                </a:path>
                <a:path w="407669" h="335280">
                  <a:moveTo>
                    <a:pt x="3810" y="295909"/>
                  </a:moveTo>
                  <a:lnTo>
                    <a:pt x="0" y="295909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5909"/>
                  </a:lnTo>
                  <a:close/>
                </a:path>
                <a:path w="407669" h="335280">
                  <a:moveTo>
                    <a:pt x="407669" y="295909"/>
                  </a:moveTo>
                  <a:lnTo>
                    <a:pt x="403860" y="295909"/>
                  </a:lnTo>
                  <a:lnTo>
                    <a:pt x="403860" y="300989"/>
                  </a:lnTo>
                  <a:lnTo>
                    <a:pt x="407669" y="300989"/>
                  </a:lnTo>
                  <a:lnTo>
                    <a:pt x="407669" y="295909"/>
                  </a:lnTo>
                  <a:close/>
                </a:path>
                <a:path w="407669" h="335280">
                  <a:moveTo>
                    <a:pt x="3810" y="287019"/>
                  </a:moveTo>
                  <a:lnTo>
                    <a:pt x="0" y="287019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7019"/>
                  </a:lnTo>
                  <a:close/>
                </a:path>
                <a:path w="407669" h="335280">
                  <a:moveTo>
                    <a:pt x="407669" y="287019"/>
                  </a:moveTo>
                  <a:lnTo>
                    <a:pt x="403860" y="287019"/>
                  </a:lnTo>
                  <a:lnTo>
                    <a:pt x="403860" y="294639"/>
                  </a:lnTo>
                  <a:lnTo>
                    <a:pt x="407669" y="294639"/>
                  </a:lnTo>
                  <a:lnTo>
                    <a:pt x="407669" y="287019"/>
                  </a:lnTo>
                  <a:close/>
                </a:path>
                <a:path w="407669" h="335280">
                  <a:moveTo>
                    <a:pt x="3810" y="271779"/>
                  </a:moveTo>
                  <a:lnTo>
                    <a:pt x="0" y="271779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1779"/>
                  </a:lnTo>
                  <a:close/>
                </a:path>
                <a:path w="407669" h="335280">
                  <a:moveTo>
                    <a:pt x="407669" y="271779"/>
                  </a:moveTo>
                  <a:lnTo>
                    <a:pt x="403860" y="271779"/>
                  </a:lnTo>
                  <a:lnTo>
                    <a:pt x="403860" y="285750"/>
                  </a:lnTo>
                  <a:lnTo>
                    <a:pt x="407669" y="285750"/>
                  </a:lnTo>
                  <a:lnTo>
                    <a:pt x="407669" y="271779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827529" y="2640330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3809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500"/>
                  </a:lnTo>
                  <a:close/>
                </a:path>
                <a:path w="400050" h="327660">
                  <a:moveTo>
                    <a:pt x="400050" y="63500"/>
                  </a:moveTo>
                  <a:lnTo>
                    <a:pt x="396239" y="63500"/>
                  </a:lnTo>
                  <a:lnTo>
                    <a:pt x="396239" y="69850"/>
                  </a:lnTo>
                  <a:lnTo>
                    <a:pt x="400050" y="69850"/>
                  </a:lnTo>
                  <a:lnTo>
                    <a:pt x="400050" y="63500"/>
                  </a:lnTo>
                  <a:close/>
                </a:path>
                <a:path w="400050" h="327660">
                  <a:moveTo>
                    <a:pt x="3809" y="44450"/>
                  </a:moveTo>
                  <a:lnTo>
                    <a:pt x="0" y="4445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44450"/>
                  </a:lnTo>
                  <a:close/>
                </a:path>
                <a:path w="400050" h="327660">
                  <a:moveTo>
                    <a:pt x="400050" y="44450"/>
                  </a:moveTo>
                  <a:lnTo>
                    <a:pt x="396239" y="44450"/>
                  </a:lnTo>
                  <a:lnTo>
                    <a:pt x="396239" y="62229"/>
                  </a:lnTo>
                  <a:lnTo>
                    <a:pt x="400050" y="62229"/>
                  </a:lnTo>
                  <a:lnTo>
                    <a:pt x="400050" y="44450"/>
                  </a:lnTo>
                  <a:close/>
                </a:path>
                <a:path w="400050" h="327660">
                  <a:moveTo>
                    <a:pt x="3809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41910"/>
                  </a:lnTo>
                  <a:close/>
                </a:path>
                <a:path w="400050" h="327660">
                  <a:moveTo>
                    <a:pt x="400050" y="41910"/>
                  </a:moveTo>
                  <a:lnTo>
                    <a:pt x="396239" y="41910"/>
                  </a:lnTo>
                  <a:lnTo>
                    <a:pt x="396239" y="43179"/>
                  </a:lnTo>
                  <a:lnTo>
                    <a:pt x="400050" y="43179"/>
                  </a:lnTo>
                  <a:lnTo>
                    <a:pt x="400050" y="41910"/>
                  </a:lnTo>
                  <a:close/>
                </a:path>
                <a:path w="400050" h="327660">
                  <a:moveTo>
                    <a:pt x="3809" y="31750"/>
                  </a:moveTo>
                  <a:lnTo>
                    <a:pt x="0" y="3175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1750"/>
                  </a:lnTo>
                  <a:close/>
                </a:path>
                <a:path w="400050" h="327660">
                  <a:moveTo>
                    <a:pt x="400050" y="31750"/>
                  </a:moveTo>
                  <a:lnTo>
                    <a:pt x="396239" y="31750"/>
                  </a:lnTo>
                  <a:lnTo>
                    <a:pt x="396239" y="40639"/>
                  </a:lnTo>
                  <a:lnTo>
                    <a:pt x="400050" y="40639"/>
                  </a:lnTo>
                  <a:lnTo>
                    <a:pt x="400050" y="31750"/>
                  </a:lnTo>
                  <a:close/>
                </a:path>
                <a:path w="400050" h="327660">
                  <a:moveTo>
                    <a:pt x="3809" y="25400"/>
                  </a:moveTo>
                  <a:lnTo>
                    <a:pt x="0" y="2540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5400"/>
                  </a:lnTo>
                  <a:close/>
                </a:path>
                <a:path w="400050" h="327660">
                  <a:moveTo>
                    <a:pt x="400050" y="25400"/>
                  </a:moveTo>
                  <a:lnTo>
                    <a:pt x="396239" y="25400"/>
                  </a:lnTo>
                  <a:lnTo>
                    <a:pt x="396239" y="30479"/>
                  </a:lnTo>
                  <a:lnTo>
                    <a:pt x="400050" y="30479"/>
                  </a:lnTo>
                  <a:lnTo>
                    <a:pt x="400050" y="25400"/>
                  </a:lnTo>
                  <a:close/>
                </a:path>
                <a:path w="400050" h="327660">
                  <a:moveTo>
                    <a:pt x="380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2860"/>
                  </a:lnTo>
                  <a:close/>
                </a:path>
                <a:path w="400050" h="327660">
                  <a:moveTo>
                    <a:pt x="400050" y="22860"/>
                  </a:moveTo>
                  <a:lnTo>
                    <a:pt x="396239" y="22860"/>
                  </a:lnTo>
                  <a:lnTo>
                    <a:pt x="396239" y="24129"/>
                  </a:lnTo>
                  <a:lnTo>
                    <a:pt x="400050" y="24129"/>
                  </a:lnTo>
                  <a:lnTo>
                    <a:pt x="400050" y="22860"/>
                  </a:lnTo>
                  <a:close/>
                </a:path>
                <a:path w="400050" h="327660">
                  <a:moveTo>
                    <a:pt x="3809" y="16510"/>
                  </a:moveTo>
                  <a:lnTo>
                    <a:pt x="0" y="1651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6510"/>
                  </a:lnTo>
                  <a:close/>
                </a:path>
                <a:path w="400050" h="327660">
                  <a:moveTo>
                    <a:pt x="400050" y="16510"/>
                  </a:moveTo>
                  <a:lnTo>
                    <a:pt x="396239" y="16510"/>
                  </a:lnTo>
                  <a:lnTo>
                    <a:pt x="396239" y="21589"/>
                  </a:lnTo>
                  <a:lnTo>
                    <a:pt x="400050" y="21589"/>
                  </a:lnTo>
                  <a:lnTo>
                    <a:pt x="400050" y="16510"/>
                  </a:lnTo>
                  <a:close/>
                </a:path>
                <a:path w="400050" h="327660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400050" h="327660">
                  <a:moveTo>
                    <a:pt x="400050" y="12700"/>
                  </a:moveTo>
                  <a:lnTo>
                    <a:pt x="396239" y="12700"/>
                  </a:lnTo>
                  <a:lnTo>
                    <a:pt x="396239" y="15239"/>
                  </a:lnTo>
                  <a:lnTo>
                    <a:pt x="400050" y="15239"/>
                  </a:lnTo>
                  <a:lnTo>
                    <a:pt x="400050" y="12700"/>
                  </a:lnTo>
                  <a:close/>
                </a:path>
                <a:path w="400050" h="32766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400050" h="327660">
                  <a:moveTo>
                    <a:pt x="400050" y="10160"/>
                  </a:moveTo>
                  <a:lnTo>
                    <a:pt x="396239" y="10160"/>
                  </a:lnTo>
                  <a:lnTo>
                    <a:pt x="396239" y="11429"/>
                  </a:lnTo>
                  <a:lnTo>
                    <a:pt x="400050" y="11429"/>
                  </a:lnTo>
                  <a:lnTo>
                    <a:pt x="400050" y="10160"/>
                  </a:lnTo>
                  <a:close/>
                </a:path>
                <a:path w="400050" h="327660">
                  <a:moveTo>
                    <a:pt x="1269" y="5079"/>
                  </a:moveTo>
                  <a:lnTo>
                    <a:pt x="0" y="5079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lnTo>
                    <a:pt x="1269" y="6350"/>
                  </a:lnTo>
                  <a:lnTo>
                    <a:pt x="1269" y="5079"/>
                  </a:lnTo>
                  <a:close/>
                </a:path>
                <a:path w="400050" h="327660">
                  <a:moveTo>
                    <a:pt x="400050" y="6350"/>
                  </a:moveTo>
                  <a:lnTo>
                    <a:pt x="396239" y="6350"/>
                  </a:lnTo>
                  <a:lnTo>
                    <a:pt x="396239" y="8889"/>
                  </a:lnTo>
                  <a:lnTo>
                    <a:pt x="400050" y="8889"/>
                  </a:lnTo>
                  <a:lnTo>
                    <a:pt x="400050" y="6350"/>
                  </a:lnTo>
                  <a:close/>
                </a:path>
                <a:path w="400050" h="327660">
                  <a:moveTo>
                    <a:pt x="3809" y="2539"/>
                  </a:moveTo>
                  <a:lnTo>
                    <a:pt x="2539" y="2539"/>
                  </a:lnTo>
                  <a:lnTo>
                    <a:pt x="2539" y="5079"/>
                  </a:lnTo>
                  <a:lnTo>
                    <a:pt x="3809" y="5079"/>
                  </a:lnTo>
                  <a:lnTo>
                    <a:pt x="3809" y="2539"/>
                  </a:lnTo>
                  <a:close/>
                </a:path>
                <a:path w="400050" h="327660">
                  <a:moveTo>
                    <a:pt x="398779" y="2539"/>
                  </a:moveTo>
                  <a:lnTo>
                    <a:pt x="397509" y="2539"/>
                  </a:lnTo>
                  <a:lnTo>
                    <a:pt x="397509" y="3810"/>
                  </a:lnTo>
                  <a:lnTo>
                    <a:pt x="396239" y="3810"/>
                  </a:lnTo>
                  <a:lnTo>
                    <a:pt x="396239" y="5079"/>
                  </a:lnTo>
                  <a:lnTo>
                    <a:pt x="398779" y="5079"/>
                  </a:lnTo>
                  <a:lnTo>
                    <a:pt x="398779" y="2539"/>
                  </a:lnTo>
                  <a:close/>
                </a:path>
                <a:path w="400050" h="327660">
                  <a:moveTo>
                    <a:pt x="396240" y="0"/>
                  </a:moveTo>
                  <a:lnTo>
                    <a:pt x="5080" y="0"/>
                  </a:lnTo>
                  <a:lnTo>
                    <a:pt x="5080" y="2539"/>
                  </a:lnTo>
                  <a:lnTo>
                    <a:pt x="396240" y="2539"/>
                  </a:lnTo>
                  <a:lnTo>
                    <a:pt x="396240" y="0"/>
                  </a:lnTo>
                  <a:close/>
                </a:path>
                <a:path w="400050" h="327660">
                  <a:moveTo>
                    <a:pt x="3809" y="69850"/>
                  </a:moveTo>
                  <a:lnTo>
                    <a:pt x="0" y="6985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69850"/>
                  </a:lnTo>
                  <a:close/>
                </a:path>
                <a:path w="400050" h="327660">
                  <a:moveTo>
                    <a:pt x="400050" y="69850"/>
                  </a:moveTo>
                  <a:lnTo>
                    <a:pt x="396239" y="69850"/>
                  </a:lnTo>
                  <a:lnTo>
                    <a:pt x="396239" y="152400"/>
                  </a:lnTo>
                  <a:lnTo>
                    <a:pt x="400050" y="152400"/>
                  </a:lnTo>
                  <a:lnTo>
                    <a:pt x="400050" y="69850"/>
                  </a:lnTo>
                  <a:close/>
                </a:path>
                <a:path w="400050" h="327660">
                  <a:moveTo>
                    <a:pt x="3809" y="152400"/>
                  </a:moveTo>
                  <a:lnTo>
                    <a:pt x="0" y="15240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152400"/>
                  </a:lnTo>
                  <a:close/>
                </a:path>
                <a:path w="400050" h="327660">
                  <a:moveTo>
                    <a:pt x="400050" y="152400"/>
                  </a:moveTo>
                  <a:lnTo>
                    <a:pt x="396239" y="152400"/>
                  </a:lnTo>
                  <a:lnTo>
                    <a:pt x="396239" y="222250"/>
                  </a:lnTo>
                  <a:lnTo>
                    <a:pt x="400050" y="222250"/>
                  </a:lnTo>
                  <a:lnTo>
                    <a:pt x="400050" y="152400"/>
                  </a:lnTo>
                  <a:close/>
                </a:path>
                <a:path w="400050" h="327660">
                  <a:moveTo>
                    <a:pt x="3809" y="222250"/>
                  </a:moveTo>
                  <a:lnTo>
                    <a:pt x="0" y="2222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22250"/>
                  </a:lnTo>
                  <a:close/>
                </a:path>
                <a:path w="400050" h="327660">
                  <a:moveTo>
                    <a:pt x="400050" y="222250"/>
                  </a:moveTo>
                  <a:lnTo>
                    <a:pt x="396239" y="222250"/>
                  </a:lnTo>
                  <a:lnTo>
                    <a:pt x="396239" y="254000"/>
                  </a:lnTo>
                  <a:lnTo>
                    <a:pt x="400050" y="254000"/>
                  </a:lnTo>
                  <a:lnTo>
                    <a:pt x="400050" y="222250"/>
                  </a:lnTo>
                  <a:close/>
                </a:path>
                <a:path w="400050" h="327660">
                  <a:moveTo>
                    <a:pt x="3809" y="254000"/>
                  </a:moveTo>
                  <a:lnTo>
                    <a:pt x="0" y="25400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54000"/>
                  </a:lnTo>
                  <a:close/>
                </a:path>
                <a:path w="400050" h="327660">
                  <a:moveTo>
                    <a:pt x="400050" y="254000"/>
                  </a:moveTo>
                  <a:lnTo>
                    <a:pt x="396239" y="254000"/>
                  </a:lnTo>
                  <a:lnTo>
                    <a:pt x="396239" y="266700"/>
                  </a:lnTo>
                  <a:lnTo>
                    <a:pt x="400050" y="266700"/>
                  </a:lnTo>
                  <a:lnTo>
                    <a:pt x="400050" y="254000"/>
                  </a:lnTo>
                  <a:close/>
                </a:path>
                <a:path w="400050" h="327660">
                  <a:moveTo>
                    <a:pt x="398779" y="325120"/>
                  </a:moveTo>
                  <a:lnTo>
                    <a:pt x="2539" y="325120"/>
                  </a:lnTo>
                  <a:lnTo>
                    <a:pt x="2539" y="327660"/>
                  </a:lnTo>
                  <a:lnTo>
                    <a:pt x="3809" y="327660"/>
                  </a:lnTo>
                  <a:lnTo>
                    <a:pt x="3809" y="326390"/>
                  </a:lnTo>
                  <a:lnTo>
                    <a:pt x="398779" y="326390"/>
                  </a:lnTo>
                  <a:lnTo>
                    <a:pt x="398779" y="325120"/>
                  </a:lnTo>
                  <a:close/>
                </a:path>
                <a:path w="400050" h="327660">
                  <a:moveTo>
                    <a:pt x="398779" y="326390"/>
                  </a:moveTo>
                  <a:lnTo>
                    <a:pt x="397509" y="326390"/>
                  </a:lnTo>
                  <a:lnTo>
                    <a:pt x="397509" y="327660"/>
                  </a:lnTo>
                  <a:lnTo>
                    <a:pt x="398779" y="327660"/>
                  </a:lnTo>
                  <a:lnTo>
                    <a:pt x="398779" y="326390"/>
                  </a:lnTo>
                  <a:close/>
                </a:path>
                <a:path w="400050" h="327660">
                  <a:moveTo>
                    <a:pt x="400050" y="323850"/>
                  </a:moveTo>
                  <a:lnTo>
                    <a:pt x="1269" y="323850"/>
                  </a:lnTo>
                  <a:lnTo>
                    <a:pt x="1269" y="325120"/>
                  </a:lnTo>
                  <a:lnTo>
                    <a:pt x="400050" y="325120"/>
                  </a:lnTo>
                  <a:lnTo>
                    <a:pt x="400050" y="323850"/>
                  </a:lnTo>
                  <a:close/>
                </a:path>
                <a:path w="400050" h="327660">
                  <a:moveTo>
                    <a:pt x="380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3809" y="322580"/>
                  </a:lnTo>
                  <a:lnTo>
                    <a:pt x="3809" y="321310"/>
                  </a:lnTo>
                  <a:close/>
                </a:path>
                <a:path w="400050" h="327660">
                  <a:moveTo>
                    <a:pt x="400050" y="321310"/>
                  </a:moveTo>
                  <a:lnTo>
                    <a:pt x="396239" y="321310"/>
                  </a:lnTo>
                  <a:lnTo>
                    <a:pt x="396239" y="322580"/>
                  </a:lnTo>
                  <a:lnTo>
                    <a:pt x="400050" y="322580"/>
                  </a:lnTo>
                  <a:lnTo>
                    <a:pt x="400050" y="321310"/>
                  </a:lnTo>
                  <a:close/>
                </a:path>
                <a:path w="400050" h="327660">
                  <a:moveTo>
                    <a:pt x="3809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3809" y="320040"/>
                  </a:lnTo>
                  <a:lnTo>
                    <a:pt x="3809" y="317500"/>
                  </a:lnTo>
                  <a:close/>
                </a:path>
                <a:path w="400050" h="327660">
                  <a:moveTo>
                    <a:pt x="400050" y="317500"/>
                  </a:moveTo>
                  <a:lnTo>
                    <a:pt x="396239" y="317500"/>
                  </a:lnTo>
                  <a:lnTo>
                    <a:pt x="396239" y="320040"/>
                  </a:lnTo>
                  <a:lnTo>
                    <a:pt x="400050" y="320040"/>
                  </a:lnTo>
                  <a:lnTo>
                    <a:pt x="400050" y="317500"/>
                  </a:lnTo>
                  <a:close/>
                </a:path>
                <a:path w="400050" h="327660">
                  <a:moveTo>
                    <a:pt x="3809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3809" y="316230"/>
                  </a:lnTo>
                  <a:lnTo>
                    <a:pt x="3809" y="314960"/>
                  </a:lnTo>
                  <a:close/>
                </a:path>
                <a:path w="400050" h="327660">
                  <a:moveTo>
                    <a:pt x="400050" y="314960"/>
                  </a:moveTo>
                  <a:lnTo>
                    <a:pt x="396239" y="314960"/>
                  </a:lnTo>
                  <a:lnTo>
                    <a:pt x="396239" y="316230"/>
                  </a:lnTo>
                  <a:lnTo>
                    <a:pt x="400050" y="316230"/>
                  </a:lnTo>
                  <a:lnTo>
                    <a:pt x="400050" y="314960"/>
                  </a:lnTo>
                  <a:close/>
                </a:path>
                <a:path w="400050" h="327660">
                  <a:moveTo>
                    <a:pt x="3809" y="308610"/>
                  </a:moveTo>
                  <a:lnTo>
                    <a:pt x="0" y="308610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08610"/>
                  </a:lnTo>
                  <a:close/>
                </a:path>
                <a:path w="400050" h="327660">
                  <a:moveTo>
                    <a:pt x="400050" y="308610"/>
                  </a:moveTo>
                  <a:lnTo>
                    <a:pt x="396239" y="308610"/>
                  </a:lnTo>
                  <a:lnTo>
                    <a:pt x="396239" y="313690"/>
                  </a:lnTo>
                  <a:lnTo>
                    <a:pt x="400050" y="313690"/>
                  </a:lnTo>
                  <a:lnTo>
                    <a:pt x="400050" y="308610"/>
                  </a:lnTo>
                  <a:close/>
                </a:path>
                <a:path w="400050" h="327660">
                  <a:moveTo>
                    <a:pt x="380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4800"/>
                  </a:lnTo>
                  <a:close/>
                </a:path>
                <a:path w="400050" h="327660">
                  <a:moveTo>
                    <a:pt x="400050" y="304800"/>
                  </a:moveTo>
                  <a:lnTo>
                    <a:pt x="396239" y="304800"/>
                  </a:lnTo>
                  <a:lnTo>
                    <a:pt x="396239" y="307340"/>
                  </a:lnTo>
                  <a:lnTo>
                    <a:pt x="400050" y="307340"/>
                  </a:lnTo>
                  <a:lnTo>
                    <a:pt x="400050" y="304800"/>
                  </a:lnTo>
                  <a:close/>
                </a:path>
                <a:path w="400050" h="327660">
                  <a:moveTo>
                    <a:pt x="3809" y="298450"/>
                  </a:moveTo>
                  <a:lnTo>
                    <a:pt x="0" y="298450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8450"/>
                  </a:lnTo>
                  <a:close/>
                </a:path>
                <a:path w="400050" h="327660">
                  <a:moveTo>
                    <a:pt x="400050" y="298450"/>
                  </a:moveTo>
                  <a:lnTo>
                    <a:pt x="396239" y="298450"/>
                  </a:lnTo>
                  <a:lnTo>
                    <a:pt x="396239" y="303530"/>
                  </a:lnTo>
                  <a:lnTo>
                    <a:pt x="400050" y="303530"/>
                  </a:lnTo>
                  <a:lnTo>
                    <a:pt x="400050" y="298450"/>
                  </a:lnTo>
                  <a:close/>
                </a:path>
                <a:path w="400050" h="327660">
                  <a:moveTo>
                    <a:pt x="3809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2100"/>
                  </a:lnTo>
                  <a:close/>
                </a:path>
                <a:path w="400050" h="327660">
                  <a:moveTo>
                    <a:pt x="400050" y="292100"/>
                  </a:moveTo>
                  <a:lnTo>
                    <a:pt x="396239" y="292100"/>
                  </a:lnTo>
                  <a:lnTo>
                    <a:pt x="396239" y="297180"/>
                  </a:lnTo>
                  <a:lnTo>
                    <a:pt x="400050" y="297180"/>
                  </a:lnTo>
                  <a:lnTo>
                    <a:pt x="400050" y="292100"/>
                  </a:lnTo>
                  <a:close/>
                </a:path>
                <a:path w="400050" h="327660">
                  <a:moveTo>
                    <a:pt x="3809" y="283210"/>
                  </a:moveTo>
                  <a:lnTo>
                    <a:pt x="0" y="283210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3210"/>
                  </a:lnTo>
                  <a:close/>
                </a:path>
                <a:path w="400050" h="327660">
                  <a:moveTo>
                    <a:pt x="400050" y="283210"/>
                  </a:moveTo>
                  <a:lnTo>
                    <a:pt x="396239" y="283210"/>
                  </a:lnTo>
                  <a:lnTo>
                    <a:pt x="396239" y="290830"/>
                  </a:lnTo>
                  <a:lnTo>
                    <a:pt x="400050" y="290830"/>
                  </a:lnTo>
                  <a:lnTo>
                    <a:pt x="400050" y="283210"/>
                  </a:lnTo>
                  <a:close/>
                </a:path>
                <a:path w="400050" h="327660">
                  <a:moveTo>
                    <a:pt x="3809" y="267970"/>
                  </a:moveTo>
                  <a:lnTo>
                    <a:pt x="0" y="267970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67970"/>
                  </a:lnTo>
                  <a:close/>
                </a:path>
                <a:path w="400050" h="327660">
                  <a:moveTo>
                    <a:pt x="400050" y="267970"/>
                  </a:moveTo>
                  <a:lnTo>
                    <a:pt x="396239" y="267970"/>
                  </a:lnTo>
                  <a:lnTo>
                    <a:pt x="396239" y="281940"/>
                  </a:lnTo>
                  <a:lnTo>
                    <a:pt x="400050" y="281940"/>
                  </a:lnTo>
                  <a:lnTo>
                    <a:pt x="400050" y="267970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831340" y="264414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69">
                  <a:moveTo>
                    <a:pt x="381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89"/>
                  </a:lnTo>
                  <a:close/>
                </a:path>
                <a:path w="392430" h="318769">
                  <a:moveTo>
                    <a:pt x="392430" y="59689"/>
                  </a:moveTo>
                  <a:lnTo>
                    <a:pt x="388620" y="59689"/>
                  </a:lnTo>
                  <a:lnTo>
                    <a:pt x="388620" y="66039"/>
                  </a:lnTo>
                  <a:lnTo>
                    <a:pt x="392430" y="66039"/>
                  </a:lnTo>
                  <a:lnTo>
                    <a:pt x="392430" y="59689"/>
                  </a:lnTo>
                  <a:close/>
                </a:path>
                <a:path w="392430" h="318769">
                  <a:moveTo>
                    <a:pt x="3810" y="40639"/>
                  </a:moveTo>
                  <a:lnTo>
                    <a:pt x="0" y="4063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40639"/>
                  </a:lnTo>
                  <a:close/>
                </a:path>
                <a:path w="392430" h="318769">
                  <a:moveTo>
                    <a:pt x="392430" y="40639"/>
                  </a:moveTo>
                  <a:lnTo>
                    <a:pt x="388620" y="40639"/>
                  </a:lnTo>
                  <a:lnTo>
                    <a:pt x="388620" y="58419"/>
                  </a:lnTo>
                  <a:lnTo>
                    <a:pt x="392430" y="58419"/>
                  </a:lnTo>
                  <a:lnTo>
                    <a:pt x="392430" y="40639"/>
                  </a:lnTo>
                  <a:close/>
                </a:path>
                <a:path w="392430" h="318769">
                  <a:moveTo>
                    <a:pt x="3810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8100"/>
                  </a:lnTo>
                  <a:close/>
                </a:path>
                <a:path w="392430" h="31876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39369"/>
                  </a:lnTo>
                  <a:lnTo>
                    <a:pt x="392430" y="39369"/>
                  </a:lnTo>
                  <a:lnTo>
                    <a:pt x="392430" y="38100"/>
                  </a:lnTo>
                  <a:close/>
                </a:path>
                <a:path w="392430" h="318769">
                  <a:moveTo>
                    <a:pt x="3810" y="27939"/>
                  </a:moveTo>
                  <a:lnTo>
                    <a:pt x="0" y="2793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7939"/>
                  </a:lnTo>
                  <a:close/>
                </a:path>
                <a:path w="392430" h="318769">
                  <a:moveTo>
                    <a:pt x="392430" y="27939"/>
                  </a:moveTo>
                  <a:lnTo>
                    <a:pt x="388620" y="27939"/>
                  </a:lnTo>
                  <a:lnTo>
                    <a:pt x="388620" y="36829"/>
                  </a:lnTo>
                  <a:lnTo>
                    <a:pt x="392430" y="36829"/>
                  </a:lnTo>
                  <a:lnTo>
                    <a:pt x="392430" y="27939"/>
                  </a:lnTo>
                  <a:close/>
                </a:path>
                <a:path w="392430" h="318769">
                  <a:moveTo>
                    <a:pt x="3810" y="21589"/>
                  </a:moveTo>
                  <a:lnTo>
                    <a:pt x="0" y="2158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1589"/>
                  </a:lnTo>
                  <a:close/>
                </a:path>
                <a:path w="392430" h="318769">
                  <a:moveTo>
                    <a:pt x="392430" y="21589"/>
                  </a:moveTo>
                  <a:lnTo>
                    <a:pt x="388620" y="21589"/>
                  </a:lnTo>
                  <a:lnTo>
                    <a:pt x="388620" y="26669"/>
                  </a:lnTo>
                  <a:lnTo>
                    <a:pt x="392430" y="26669"/>
                  </a:lnTo>
                  <a:lnTo>
                    <a:pt x="392430" y="21589"/>
                  </a:lnTo>
                  <a:close/>
                </a:path>
                <a:path w="392430" h="31876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92430" h="31876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0319"/>
                  </a:lnTo>
                  <a:lnTo>
                    <a:pt x="392430" y="20319"/>
                  </a:lnTo>
                  <a:lnTo>
                    <a:pt x="392430" y="19050"/>
                  </a:lnTo>
                  <a:close/>
                </a:path>
                <a:path w="392430" h="318769">
                  <a:moveTo>
                    <a:pt x="3810" y="12700"/>
                  </a:moveTo>
                  <a:lnTo>
                    <a:pt x="0" y="1270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2700"/>
                  </a:lnTo>
                  <a:close/>
                </a:path>
                <a:path w="392430" h="31876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7779"/>
                  </a:lnTo>
                  <a:lnTo>
                    <a:pt x="392430" y="17779"/>
                  </a:lnTo>
                  <a:lnTo>
                    <a:pt x="392430" y="12700"/>
                  </a:lnTo>
                  <a:close/>
                </a:path>
                <a:path w="392430" h="31876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92430" h="318769">
                  <a:moveTo>
                    <a:pt x="392430" y="8889"/>
                  </a:moveTo>
                  <a:lnTo>
                    <a:pt x="388620" y="8889"/>
                  </a:lnTo>
                  <a:lnTo>
                    <a:pt x="388620" y="11429"/>
                  </a:lnTo>
                  <a:lnTo>
                    <a:pt x="392430" y="11429"/>
                  </a:lnTo>
                  <a:lnTo>
                    <a:pt x="392430" y="8889"/>
                  </a:lnTo>
                  <a:close/>
                </a:path>
                <a:path w="392430" h="31876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92430" h="31876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7619"/>
                  </a:lnTo>
                  <a:lnTo>
                    <a:pt x="392430" y="7619"/>
                  </a:lnTo>
                  <a:lnTo>
                    <a:pt x="392430" y="6350"/>
                  </a:lnTo>
                  <a:close/>
                </a:path>
                <a:path w="392430" h="318769">
                  <a:moveTo>
                    <a:pt x="39243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92430" y="3810"/>
                  </a:lnTo>
                  <a:lnTo>
                    <a:pt x="392430" y="2539"/>
                  </a:lnTo>
                  <a:close/>
                </a:path>
                <a:path w="392430" h="31876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5079"/>
                  </a:lnTo>
                  <a:lnTo>
                    <a:pt x="392430" y="5079"/>
                  </a:lnTo>
                  <a:lnTo>
                    <a:pt x="392430" y="3810"/>
                  </a:lnTo>
                  <a:close/>
                </a:path>
                <a:path w="392430" h="318769">
                  <a:moveTo>
                    <a:pt x="3924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392430" h="318769">
                  <a:moveTo>
                    <a:pt x="3810" y="66040"/>
                  </a:moveTo>
                  <a:lnTo>
                    <a:pt x="0" y="6604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66040"/>
                  </a:lnTo>
                  <a:close/>
                </a:path>
                <a:path w="392430" h="318769">
                  <a:moveTo>
                    <a:pt x="392430" y="66040"/>
                  </a:moveTo>
                  <a:lnTo>
                    <a:pt x="388620" y="66040"/>
                  </a:lnTo>
                  <a:lnTo>
                    <a:pt x="388620" y="148589"/>
                  </a:lnTo>
                  <a:lnTo>
                    <a:pt x="392430" y="148589"/>
                  </a:lnTo>
                  <a:lnTo>
                    <a:pt x="392430" y="66040"/>
                  </a:lnTo>
                  <a:close/>
                </a:path>
                <a:path w="392430" h="318769">
                  <a:moveTo>
                    <a:pt x="3810" y="148590"/>
                  </a:moveTo>
                  <a:lnTo>
                    <a:pt x="0" y="14859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148590"/>
                  </a:lnTo>
                  <a:close/>
                </a:path>
                <a:path w="392430" h="318769">
                  <a:moveTo>
                    <a:pt x="392430" y="148590"/>
                  </a:moveTo>
                  <a:lnTo>
                    <a:pt x="388620" y="148590"/>
                  </a:lnTo>
                  <a:lnTo>
                    <a:pt x="388620" y="218439"/>
                  </a:lnTo>
                  <a:lnTo>
                    <a:pt x="392430" y="218439"/>
                  </a:lnTo>
                  <a:lnTo>
                    <a:pt x="392430" y="148590"/>
                  </a:lnTo>
                  <a:close/>
                </a:path>
                <a:path w="392430" h="318769">
                  <a:moveTo>
                    <a:pt x="3810" y="218440"/>
                  </a:moveTo>
                  <a:lnTo>
                    <a:pt x="0" y="2184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18440"/>
                  </a:lnTo>
                  <a:close/>
                </a:path>
                <a:path w="392430" h="318769">
                  <a:moveTo>
                    <a:pt x="392430" y="218440"/>
                  </a:moveTo>
                  <a:lnTo>
                    <a:pt x="388620" y="218440"/>
                  </a:lnTo>
                  <a:lnTo>
                    <a:pt x="388620" y="250189"/>
                  </a:lnTo>
                  <a:lnTo>
                    <a:pt x="392430" y="250189"/>
                  </a:lnTo>
                  <a:lnTo>
                    <a:pt x="392430" y="218440"/>
                  </a:lnTo>
                  <a:close/>
                </a:path>
                <a:path w="392430" h="318769">
                  <a:moveTo>
                    <a:pt x="3810" y="250190"/>
                  </a:moveTo>
                  <a:lnTo>
                    <a:pt x="0" y="25019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0190"/>
                  </a:lnTo>
                  <a:close/>
                </a:path>
                <a:path w="392430" h="318769">
                  <a:moveTo>
                    <a:pt x="392430" y="250190"/>
                  </a:moveTo>
                  <a:lnTo>
                    <a:pt x="388620" y="250190"/>
                  </a:lnTo>
                  <a:lnTo>
                    <a:pt x="388620" y="262889"/>
                  </a:lnTo>
                  <a:lnTo>
                    <a:pt x="392430" y="262889"/>
                  </a:lnTo>
                  <a:lnTo>
                    <a:pt x="392430" y="250190"/>
                  </a:lnTo>
                  <a:close/>
                </a:path>
                <a:path w="392430" h="318769">
                  <a:moveTo>
                    <a:pt x="39243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7500"/>
                  </a:lnTo>
                  <a:close/>
                </a:path>
                <a:path w="392430" h="318769">
                  <a:moveTo>
                    <a:pt x="3810" y="313689"/>
                  </a:moveTo>
                  <a:lnTo>
                    <a:pt x="0" y="313689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689"/>
                  </a:lnTo>
                  <a:close/>
                </a:path>
                <a:path w="392430" h="318769">
                  <a:moveTo>
                    <a:pt x="392430" y="313689"/>
                  </a:moveTo>
                  <a:lnTo>
                    <a:pt x="388620" y="313689"/>
                  </a:lnTo>
                  <a:lnTo>
                    <a:pt x="388620" y="316230"/>
                  </a:lnTo>
                  <a:lnTo>
                    <a:pt x="392430" y="316230"/>
                  </a:lnTo>
                  <a:lnTo>
                    <a:pt x="392430" y="313689"/>
                  </a:lnTo>
                  <a:close/>
                </a:path>
                <a:path w="392430" h="318769">
                  <a:moveTo>
                    <a:pt x="381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11150"/>
                  </a:lnTo>
                  <a:close/>
                </a:path>
                <a:path w="392430" h="318769">
                  <a:moveTo>
                    <a:pt x="392430" y="311150"/>
                  </a:moveTo>
                  <a:lnTo>
                    <a:pt x="388620" y="311150"/>
                  </a:lnTo>
                  <a:lnTo>
                    <a:pt x="388620" y="312420"/>
                  </a:lnTo>
                  <a:lnTo>
                    <a:pt x="392430" y="312420"/>
                  </a:lnTo>
                  <a:lnTo>
                    <a:pt x="392430" y="311150"/>
                  </a:lnTo>
                  <a:close/>
                </a:path>
                <a:path w="392430" h="318769">
                  <a:moveTo>
                    <a:pt x="3810" y="304800"/>
                  </a:moveTo>
                  <a:lnTo>
                    <a:pt x="0" y="304800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4800"/>
                  </a:lnTo>
                  <a:close/>
                </a:path>
                <a:path w="392430" h="318769">
                  <a:moveTo>
                    <a:pt x="392430" y="304800"/>
                  </a:moveTo>
                  <a:lnTo>
                    <a:pt x="388620" y="304800"/>
                  </a:lnTo>
                  <a:lnTo>
                    <a:pt x="388620" y="309880"/>
                  </a:lnTo>
                  <a:lnTo>
                    <a:pt x="392430" y="309880"/>
                  </a:lnTo>
                  <a:lnTo>
                    <a:pt x="392430" y="304800"/>
                  </a:lnTo>
                  <a:close/>
                </a:path>
                <a:path w="392430" h="318769">
                  <a:moveTo>
                    <a:pt x="3810" y="300989"/>
                  </a:moveTo>
                  <a:lnTo>
                    <a:pt x="0" y="300989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0989"/>
                  </a:lnTo>
                  <a:close/>
                </a:path>
                <a:path w="392430" h="318769">
                  <a:moveTo>
                    <a:pt x="392430" y="300989"/>
                  </a:moveTo>
                  <a:lnTo>
                    <a:pt x="388620" y="300989"/>
                  </a:lnTo>
                  <a:lnTo>
                    <a:pt x="388620" y="303530"/>
                  </a:lnTo>
                  <a:lnTo>
                    <a:pt x="392430" y="303530"/>
                  </a:lnTo>
                  <a:lnTo>
                    <a:pt x="392430" y="300989"/>
                  </a:lnTo>
                  <a:close/>
                </a:path>
                <a:path w="392430" h="318769">
                  <a:moveTo>
                    <a:pt x="3810" y="294639"/>
                  </a:moveTo>
                  <a:lnTo>
                    <a:pt x="0" y="294639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4639"/>
                  </a:lnTo>
                  <a:close/>
                </a:path>
                <a:path w="392430" h="318769">
                  <a:moveTo>
                    <a:pt x="392430" y="294639"/>
                  </a:moveTo>
                  <a:lnTo>
                    <a:pt x="388620" y="294639"/>
                  </a:lnTo>
                  <a:lnTo>
                    <a:pt x="388620" y="299720"/>
                  </a:lnTo>
                  <a:lnTo>
                    <a:pt x="392430" y="299720"/>
                  </a:lnTo>
                  <a:lnTo>
                    <a:pt x="392430" y="294639"/>
                  </a:lnTo>
                  <a:close/>
                </a:path>
                <a:path w="392430" h="318769">
                  <a:moveTo>
                    <a:pt x="3810" y="288289"/>
                  </a:moveTo>
                  <a:lnTo>
                    <a:pt x="0" y="288289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88289"/>
                  </a:lnTo>
                  <a:close/>
                </a:path>
                <a:path w="392430" h="318769">
                  <a:moveTo>
                    <a:pt x="392430" y="288289"/>
                  </a:moveTo>
                  <a:lnTo>
                    <a:pt x="388620" y="288289"/>
                  </a:lnTo>
                  <a:lnTo>
                    <a:pt x="388620" y="293370"/>
                  </a:lnTo>
                  <a:lnTo>
                    <a:pt x="392430" y="293370"/>
                  </a:lnTo>
                  <a:lnTo>
                    <a:pt x="392430" y="288289"/>
                  </a:lnTo>
                  <a:close/>
                </a:path>
                <a:path w="392430" h="318769">
                  <a:moveTo>
                    <a:pt x="3810" y="279400"/>
                  </a:moveTo>
                  <a:lnTo>
                    <a:pt x="0" y="27940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79400"/>
                  </a:lnTo>
                  <a:close/>
                </a:path>
                <a:path w="392430" h="318769">
                  <a:moveTo>
                    <a:pt x="392430" y="279400"/>
                  </a:moveTo>
                  <a:lnTo>
                    <a:pt x="388620" y="279400"/>
                  </a:lnTo>
                  <a:lnTo>
                    <a:pt x="388620" y="287020"/>
                  </a:lnTo>
                  <a:lnTo>
                    <a:pt x="392430" y="287020"/>
                  </a:lnTo>
                  <a:lnTo>
                    <a:pt x="392430" y="279400"/>
                  </a:lnTo>
                  <a:close/>
                </a:path>
                <a:path w="392430" h="318769">
                  <a:moveTo>
                    <a:pt x="3810" y="264160"/>
                  </a:moveTo>
                  <a:lnTo>
                    <a:pt x="0" y="26416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64160"/>
                  </a:lnTo>
                  <a:close/>
                </a:path>
                <a:path w="392430" h="318769">
                  <a:moveTo>
                    <a:pt x="392430" y="264160"/>
                  </a:moveTo>
                  <a:lnTo>
                    <a:pt x="388620" y="264160"/>
                  </a:lnTo>
                  <a:lnTo>
                    <a:pt x="388620" y="278130"/>
                  </a:lnTo>
                  <a:lnTo>
                    <a:pt x="392430" y="278130"/>
                  </a:lnTo>
                  <a:lnTo>
                    <a:pt x="392430" y="26416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835150" y="264794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19">
                  <a:moveTo>
                    <a:pt x="3810" y="36830"/>
                  </a:moveTo>
                  <a:lnTo>
                    <a:pt x="0" y="3683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6830"/>
                  </a:lnTo>
                  <a:close/>
                </a:path>
                <a:path w="384810" h="312419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84810" h="312419">
                  <a:moveTo>
                    <a:pt x="381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4130"/>
                  </a:lnTo>
                  <a:close/>
                </a:path>
                <a:path w="384810" h="312419">
                  <a:moveTo>
                    <a:pt x="3810" y="17780"/>
                  </a:moveTo>
                  <a:lnTo>
                    <a:pt x="0" y="1778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7780"/>
                  </a:lnTo>
                  <a:close/>
                </a:path>
                <a:path w="384810" h="312419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84810" h="312419">
                  <a:moveTo>
                    <a:pt x="3810" y="8890"/>
                  </a:moveTo>
                  <a:lnTo>
                    <a:pt x="0" y="889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8890"/>
                  </a:lnTo>
                  <a:close/>
                </a:path>
                <a:path w="384810" h="31241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84810" h="312419">
                  <a:moveTo>
                    <a:pt x="384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09880"/>
                  </a:lnTo>
                  <a:close/>
                </a:path>
                <a:path w="384810" h="312419">
                  <a:moveTo>
                    <a:pt x="384810" y="36830"/>
                  </a:moveTo>
                  <a:lnTo>
                    <a:pt x="381000" y="36830"/>
                  </a:lnTo>
                  <a:lnTo>
                    <a:pt x="381000" y="308610"/>
                  </a:lnTo>
                  <a:lnTo>
                    <a:pt x="384810" y="308610"/>
                  </a:lnTo>
                  <a:lnTo>
                    <a:pt x="384810" y="36830"/>
                  </a:lnTo>
                  <a:close/>
                </a:path>
                <a:path w="384810" h="312419">
                  <a:moveTo>
                    <a:pt x="384810" y="34290"/>
                  </a:moveTo>
                  <a:lnTo>
                    <a:pt x="381000" y="34290"/>
                  </a:lnTo>
                  <a:lnTo>
                    <a:pt x="381000" y="35560"/>
                  </a:lnTo>
                  <a:lnTo>
                    <a:pt x="384810" y="35560"/>
                  </a:lnTo>
                  <a:lnTo>
                    <a:pt x="384810" y="34290"/>
                  </a:lnTo>
                  <a:close/>
                </a:path>
                <a:path w="384810" h="312419">
                  <a:moveTo>
                    <a:pt x="384810" y="24130"/>
                  </a:moveTo>
                  <a:lnTo>
                    <a:pt x="381000" y="24130"/>
                  </a:lnTo>
                  <a:lnTo>
                    <a:pt x="381000" y="33020"/>
                  </a:lnTo>
                  <a:lnTo>
                    <a:pt x="384810" y="33020"/>
                  </a:lnTo>
                  <a:lnTo>
                    <a:pt x="384810" y="24130"/>
                  </a:lnTo>
                  <a:close/>
                </a:path>
                <a:path w="384810" h="312419">
                  <a:moveTo>
                    <a:pt x="384810" y="17780"/>
                  </a:moveTo>
                  <a:lnTo>
                    <a:pt x="381000" y="17780"/>
                  </a:lnTo>
                  <a:lnTo>
                    <a:pt x="381000" y="22860"/>
                  </a:lnTo>
                  <a:lnTo>
                    <a:pt x="384810" y="22860"/>
                  </a:lnTo>
                  <a:lnTo>
                    <a:pt x="384810" y="17780"/>
                  </a:lnTo>
                  <a:close/>
                </a:path>
                <a:path w="384810" h="312419">
                  <a:moveTo>
                    <a:pt x="384810" y="15240"/>
                  </a:moveTo>
                  <a:lnTo>
                    <a:pt x="381000" y="15240"/>
                  </a:lnTo>
                  <a:lnTo>
                    <a:pt x="381000" y="16510"/>
                  </a:lnTo>
                  <a:lnTo>
                    <a:pt x="384810" y="16510"/>
                  </a:lnTo>
                  <a:lnTo>
                    <a:pt x="384810" y="15240"/>
                  </a:lnTo>
                  <a:close/>
                </a:path>
                <a:path w="384810" h="312419">
                  <a:moveTo>
                    <a:pt x="384810" y="8890"/>
                  </a:moveTo>
                  <a:lnTo>
                    <a:pt x="381000" y="8890"/>
                  </a:lnTo>
                  <a:lnTo>
                    <a:pt x="381000" y="13970"/>
                  </a:lnTo>
                  <a:lnTo>
                    <a:pt x="384810" y="13970"/>
                  </a:lnTo>
                  <a:lnTo>
                    <a:pt x="384810" y="8890"/>
                  </a:lnTo>
                  <a:close/>
                </a:path>
                <a:path w="384810" h="312419">
                  <a:moveTo>
                    <a:pt x="384810" y="5080"/>
                  </a:moveTo>
                  <a:lnTo>
                    <a:pt x="381000" y="5080"/>
                  </a:lnTo>
                  <a:lnTo>
                    <a:pt x="381000" y="7620"/>
                  </a:lnTo>
                  <a:lnTo>
                    <a:pt x="384810" y="7620"/>
                  </a:lnTo>
                  <a:lnTo>
                    <a:pt x="384810" y="5080"/>
                  </a:lnTo>
                  <a:close/>
                </a:path>
                <a:path w="384810" h="312419">
                  <a:moveTo>
                    <a:pt x="38481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84810" y="3810"/>
                  </a:lnTo>
                  <a:lnTo>
                    <a:pt x="384810" y="2540"/>
                  </a:lnTo>
                  <a:close/>
                </a:path>
                <a:path w="384810" h="312419">
                  <a:moveTo>
                    <a:pt x="3848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4810" y="1270"/>
                  </a:lnTo>
                  <a:lnTo>
                    <a:pt x="384810" y="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838959" y="2653030"/>
              <a:ext cx="377190" cy="303530"/>
            </a:xfrm>
            <a:custGeom>
              <a:avLst/>
              <a:gdLst/>
              <a:ahLst/>
              <a:cxnLst/>
              <a:rect l="l" t="t" r="r" b="b"/>
              <a:pathLst>
                <a:path w="377189" h="303530">
                  <a:moveTo>
                    <a:pt x="253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2539" y="57150"/>
                  </a:lnTo>
                  <a:lnTo>
                    <a:pt x="2539" y="50800"/>
                  </a:lnTo>
                  <a:close/>
                </a:path>
                <a:path w="377189" h="303530">
                  <a:moveTo>
                    <a:pt x="377189" y="50800"/>
                  </a:moveTo>
                  <a:lnTo>
                    <a:pt x="373379" y="50800"/>
                  </a:lnTo>
                  <a:lnTo>
                    <a:pt x="373379" y="57150"/>
                  </a:lnTo>
                  <a:lnTo>
                    <a:pt x="377189" y="57150"/>
                  </a:lnTo>
                  <a:lnTo>
                    <a:pt x="377189" y="50800"/>
                  </a:lnTo>
                  <a:close/>
                </a:path>
                <a:path w="377189" h="303530">
                  <a:moveTo>
                    <a:pt x="2539" y="31750"/>
                  </a:moveTo>
                  <a:lnTo>
                    <a:pt x="0" y="31750"/>
                  </a:lnTo>
                  <a:lnTo>
                    <a:pt x="0" y="49529"/>
                  </a:lnTo>
                  <a:lnTo>
                    <a:pt x="2539" y="49529"/>
                  </a:lnTo>
                  <a:lnTo>
                    <a:pt x="2539" y="31750"/>
                  </a:lnTo>
                  <a:close/>
                </a:path>
                <a:path w="377189" h="303530">
                  <a:moveTo>
                    <a:pt x="377189" y="31750"/>
                  </a:moveTo>
                  <a:lnTo>
                    <a:pt x="373379" y="31750"/>
                  </a:lnTo>
                  <a:lnTo>
                    <a:pt x="373379" y="49529"/>
                  </a:lnTo>
                  <a:lnTo>
                    <a:pt x="377189" y="49529"/>
                  </a:lnTo>
                  <a:lnTo>
                    <a:pt x="377189" y="31750"/>
                  </a:lnTo>
                  <a:close/>
                </a:path>
                <a:path w="377189" h="303530">
                  <a:moveTo>
                    <a:pt x="253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2539" y="30479"/>
                  </a:lnTo>
                  <a:lnTo>
                    <a:pt x="2539" y="29210"/>
                  </a:lnTo>
                  <a:close/>
                </a:path>
                <a:path w="377189" h="303530">
                  <a:moveTo>
                    <a:pt x="377189" y="29210"/>
                  </a:moveTo>
                  <a:lnTo>
                    <a:pt x="373379" y="29210"/>
                  </a:lnTo>
                  <a:lnTo>
                    <a:pt x="373379" y="30479"/>
                  </a:lnTo>
                  <a:lnTo>
                    <a:pt x="377189" y="30479"/>
                  </a:lnTo>
                  <a:lnTo>
                    <a:pt x="377189" y="29210"/>
                  </a:lnTo>
                  <a:close/>
                </a:path>
                <a:path w="377189" h="303530">
                  <a:moveTo>
                    <a:pt x="2539" y="19050"/>
                  </a:moveTo>
                  <a:lnTo>
                    <a:pt x="0" y="19050"/>
                  </a:lnTo>
                  <a:lnTo>
                    <a:pt x="0" y="27939"/>
                  </a:lnTo>
                  <a:lnTo>
                    <a:pt x="2539" y="27939"/>
                  </a:lnTo>
                  <a:lnTo>
                    <a:pt x="2539" y="19050"/>
                  </a:lnTo>
                  <a:close/>
                </a:path>
                <a:path w="377189" h="303530">
                  <a:moveTo>
                    <a:pt x="377189" y="19050"/>
                  </a:moveTo>
                  <a:lnTo>
                    <a:pt x="373379" y="19050"/>
                  </a:lnTo>
                  <a:lnTo>
                    <a:pt x="373379" y="27939"/>
                  </a:lnTo>
                  <a:lnTo>
                    <a:pt x="377189" y="27939"/>
                  </a:lnTo>
                  <a:lnTo>
                    <a:pt x="377189" y="19050"/>
                  </a:lnTo>
                  <a:close/>
                </a:path>
                <a:path w="377189" h="303530">
                  <a:moveTo>
                    <a:pt x="2539" y="12700"/>
                  </a:moveTo>
                  <a:lnTo>
                    <a:pt x="0" y="12700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12700"/>
                  </a:lnTo>
                  <a:close/>
                </a:path>
                <a:path w="377189" h="303530">
                  <a:moveTo>
                    <a:pt x="377189" y="12700"/>
                  </a:moveTo>
                  <a:lnTo>
                    <a:pt x="373379" y="12700"/>
                  </a:lnTo>
                  <a:lnTo>
                    <a:pt x="373379" y="17779"/>
                  </a:lnTo>
                  <a:lnTo>
                    <a:pt x="377189" y="17779"/>
                  </a:lnTo>
                  <a:lnTo>
                    <a:pt x="377189" y="12700"/>
                  </a:lnTo>
                  <a:close/>
                </a:path>
                <a:path w="377189" h="303530">
                  <a:moveTo>
                    <a:pt x="253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10160"/>
                  </a:lnTo>
                  <a:close/>
                </a:path>
                <a:path w="377189" h="303530">
                  <a:moveTo>
                    <a:pt x="377189" y="10160"/>
                  </a:moveTo>
                  <a:lnTo>
                    <a:pt x="373379" y="10160"/>
                  </a:lnTo>
                  <a:lnTo>
                    <a:pt x="373379" y="11429"/>
                  </a:lnTo>
                  <a:lnTo>
                    <a:pt x="377189" y="11429"/>
                  </a:lnTo>
                  <a:lnTo>
                    <a:pt x="377189" y="10160"/>
                  </a:lnTo>
                  <a:close/>
                </a:path>
                <a:path w="377189" h="303530">
                  <a:moveTo>
                    <a:pt x="2539" y="3810"/>
                  </a:moveTo>
                  <a:lnTo>
                    <a:pt x="0" y="381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3810"/>
                  </a:lnTo>
                  <a:close/>
                </a:path>
                <a:path w="377189" h="303530">
                  <a:moveTo>
                    <a:pt x="377189" y="3810"/>
                  </a:moveTo>
                  <a:lnTo>
                    <a:pt x="373379" y="3810"/>
                  </a:lnTo>
                  <a:lnTo>
                    <a:pt x="373379" y="8889"/>
                  </a:lnTo>
                  <a:lnTo>
                    <a:pt x="377189" y="8889"/>
                  </a:lnTo>
                  <a:lnTo>
                    <a:pt x="377189" y="3810"/>
                  </a:lnTo>
                  <a:close/>
                </a:path>
                <a:path w="377189" h="303530">
                  <a:moveTo>
                    <a:pt x="3771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89" y="2539"/>
                  </a:lnTo>
                  <a:lnTo>
                    <a:pt x="377189" y="0"/>
                  </a:lnTo>
                  <a:close/>
                </a:path>
                <a:path w="377189" h="303530">
                  <a:moveTo>
                    <a:pt x="2539" y="57150"/>
                  </a:moveTo>
                  <a:lnTo>
                    <a:pt x="0" y="57150"/>
                  </a:lnTo>
                  <a:lnTo>
                    <a:pt x="0" y="139700"/>
                  </a:lnTo>
                  <a:lnTo>
                    <a:pt x="2539" y="139700"/>
                  </a:lnTo>
                  <a:lnTo>
                    <a:pt x="2539" y="57150"/>
                  </a:lnTo>
                  <a:close/>
                </a:path>
                <a:path w="377189" h="303530">
                  <a:moveTo>
                    <a:pt x="377189" y="57150"/>
                  </a:moveTo>
                  <a:lnTo>
                    <a:pt x="373379" y="57150"/>
                  </a:lnTo>
                  <a:lnTo>
                    <a:pt x="373379" y="139700"/>
                  </a:lnTo>
                  <a:lnTo>
                    <a:pt x="377189" y="139700"/>
                  </a:lnTo>
                  <a:lnTo>
                    <a:pt x="377189" y="57150"/>
                  </a:lnTo>
                  <a:close/>
                </a:path>
                <a:path w="377189" h="303530">
                  <a:moveTo>
                    <a:pt x="2539" y="139700"/>
                  </a:moveTo>
                  <a:lnTo>
                    <a:pt x="0" y="139700"/>
                  </a:lnTo>
                  <a:lnTo>
                    <a:pt x="0" y="209550"/>
                  </a:lnTo>
                  <a:lnTo>
                    <a:pt x="2539" y="209550"/>
                  </a:lnTo>
                  <a:lnTo>
                    <a:pt x="2539" y="139700"/>
                  </a:lnTo>
                  <a:close/>
                </a:path>
                <a:path w="377189" h="303530">
                  <a:moveTo>
                    <a:pt x="377189" y="139700"/>
                  </a:moveTo>
                  <a:lnTo>
                    <a:pt x="373379" y="139700"/>
                  </a:lnTo>
                  <a:lnTo>
                    <a:pt x="373379" y="209550"/>
                  </a:lnTo>
                  <a:lnTo>
                    <a:pt x="377189" y="209550"/>
                  </a:lnTo>
                  <a:lnTo>
                    <a:pt x="377189" y="139700"/>
                  </a:lnTo>
                  <a:close/>
                </a:path>
                <a:path w="377189" h="303530">
                  <a:moveTo>
                    <a:pt x="2539" y="209550"/>
                  </a:moveTo>
                  <a:lnTo>
                    <a:pt x="0" y="209550"/>
                  </a:lnTo>
                  <a:lnTo>
                    <a:pt x="0" y="241300"/>
                  </a:lnTo>
                  <a:lnTo>
                    <a:pt x="2539" y="241300"/>
                  </a:lnTo>
                  <a:lnTo>
                    <a:pt x="2539" y="209550"/>
                  </a:lnTo>
                  <a:close/>
                </a:path>
                <a:path w="377189" h="303530">
                  <a:moveTo>
                    <a:pt x="377189" y="209550"/>
                  </a:moveTo>
                  <a:lnTo>
                    <a:pt x="373379" y="209550"/>
                  </a:lnTo>
                  <a:lnTo>
                    <a:pt x="373379" y="241300"/>
                  </a:lnTo>
                  <a:lnTo>
                    <a:pt x="377189" y="241300"/>
                  </a:lnTo>
                  <a:lnTo>
                    <a:pt x="377189" y="209550"/>
                  </a:lnTo>
                  <a:close/>
                </a:path>
                <a:path w="377189" h="303530">
                  <a:moveTo>
                    <a:pt x="2539" y="241300"/>
                  </a:moveTo>
                  <a:lnTo>
                    <a:pt x="0" y="241300"/>
                  </a:lnTo>
                  <a:lnTo>
                    <a:pt x="0" y="254000"/>
                  </a:lnTo>
                  <a:lnTo>
                    <a:pt x="2539" y="254000"/>
                  </a:lnTo>
                  <a:lnTo>
                    <a:pt x="2539" y="241300"/>
                  </a:lnTo>
                  <a:close/>
                </a:path>
                <a:path w="377189" h="303530">
                  <a:moveTo>
                    <a:pt x="377189" y="241300"/>
                  </a:moveTo>
                  <a:lnTo>
                    <a:pt x="373379" y="241300"/>
                  </a:lnTo>
                  <a:lnTo>
                    <a:pt x="373379" y="254000"/>
                  </a:lnTo>
                  <a:lnTo>
                    <a:pt x="377189" y="254000"/>
                  </a:lnTo>
                  <a:lnTo>
                    <a:pt x="377189" y="241300"/>
                  </a:lnTo>
                  <a:close/>
                </a:path>
                <a:path w="377189" h="303530">
                  <a:moveTo>
                    <a:pt x="37718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377189" y="303530"/>
                  </a:lnTo>
                  <a:lnTo>
                    <a:pt x="377189" y="302260"/>
                  </a:lnTo>
                  <a:close/>
                </a:path>
                <a:path w="377189" h="303530">
                  <a:moveTo>
                    <a:pt x="2539" y="295910"/>
                  </a:moveTo>
                  <a:lnTo>
                    <a:pt x="0" y="295910"/>
                  </a:lnTo>
                  <a:lnTo>
                    <a:pt x="0" y="300990"/>
                  </a:lnTo>
                  <a:lnTo>
                    <a:pt x="377189" y="300990"/>
                  </a:lnTo>
                  <a:lnTo>
                    <a:pt x="377189" y="299720"/>
                  </a:lnTo>
                  <a:lnTo>
                    <a:pt x="2539" y="299720"/>
                  </a:lnTo>
                  <a:lnTo>
                    <a:pt x="2539" y="295910"/>
                  </a:lnTo>
                  <a:close/>
                </a:path>
                <a:path w="377189" h="303530">
                  <a:moveTo>
                    <a:pt x="377189" y="295910"/>
                  </a:moveTo>
                  <a:lnTo>
                    <a:pt x="373379" y="295910"/>
                  </a:lnTo>
                  <a:lnTo>
                    <a:pt x="373379" y="299720"/>
                  </a:lnTo>
                  <a:lnTo>
                    <a:pt x="377189" y="299720"/>
                  </a:lnTo>
                  <a:lnTo>
                    <a:pt x="377189" y="295910"/>
                  </a:lnTo>
                  <a:close/>
                </a:path>
                <a:path w="377189" h="303530">
                  <a:moveTo>
                    <a:pt x="2539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2539" y="294640"/>
                  </a:lnTo>
                  <a:lnTo>
                    <a:pt x="2539" y="292100"/>
                  </a:lnTo>
                  <a:close/>
                </a:path>
                <a:path w="377189" h="303530">
                  <a:moveTo>
                    <a:pt x="377189" y="292100"/>
                  </a:moveTo>
                  <a:lnTo>
                    <a:pt x="373379" y="292100"/>
                  </a:lnTo>
                  <a:lnTo>
                    <a:pt x="373379" y="294640"/>
                  </a:lnTo>
                  <a:lnTo>
                    <a:pt x="377189" y="294640"/>
                  </a:lnTo>
                  <a:lnTo>
                    <a:pt x="377189" y="292100"/>
                  </a:lnTo>
                  <a:close/>
                </a:path>
                <a:path w="377189" h="303530">
                  <a:moveTo>
                    <a:pt x="2539" y="285750"/>
                  </a:moveTo>
                  <a:lnTo>
                    <a:pt x="0" y="285750"/>
                  </a:lnTo>
                  <a:lnTo>
                    <a:pt x="0" y="290830"/>
                  </a:lnTo>
                  <a:lnTo>
                    <a:pt x="2539" y="290830"/>
                  </a:lnTo>
                  <a:lnTo>
                    <a:pt x="2539" y="285750"/>
                  </a:lnTo>
                  <a:close/>
                </a:path>
                <a:path w="377189" h="303530">
                  <a:moveTo>
                    <a:pt x="377189" y="285750"/>
                  </a:moveTo>
                  <a:lnTo>
                    <a:pt x="373379" y="285750"/>
                  </a:lnTo>
                  <a:lnTo>
                    <a:pt x="373379" y="290830"/>
                  </a:lnTo>
                  <a:lnTo>
                    <a:pt x="377189" y="290830"/>
                  </a:lnTo>
                  <a:lnTo>
                    <a:pt x="377189" y="285750"/>
                  </a:lnTo>
                  <a:close/>
                </a:path>
                <a:path w="377189" h="303530">
                  <a:moveTo>
                    <a:pt x="2539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2539" y="284480"/>
                  </a:lnTo>
                  <a:lnTo>
                    <a:pt x="2539" y="279400"/>
                  </a:lnTo>
                  <a:close/>
                </a:path>
                <a:path w="377189" h="303530">
                  <a:moveTo>
                    <a:pt x="377189" y="279400"/>
                  </a:moveTo>
                  <a:lnTo>
                    <a:pt x="373379" y="279400"/>
                  </a:lnTo>
                  <a:lnTo>
                    <a:pt x="373379" y="284480"/>
                  </a:lnTo>
                  <a:lnTo>
                    <a:pt x="377189" y="284480"/>
                  </a:lnTo>
                  <a:lnTo>
                    <a:pt x="377189" y="279400"/>
                  </a:lnTo>
                  <a:close/>
                </a:path>
                <a:path w="377189" h="303530">
                  <a:moveTo>
                    <a:pt x="2539" y="270510"/>
                  </a:moveTo>
                  <a:lnTo>
                    <a:pt x="0" y="270510"/>
                  </a:lnTo>
                  <a:lnTo>
                    <a:pt x="0" y="278130"/>
                  </a:lnTo>
                  <a:lnTo>
                    <a:pt x="2539" y="278130"/>
                  </a:lnTo>
                  <a:lnTo>
                    <a:pt x="2539" y="270510"/>
                  </a:lnTo>
                  <a:close/>
                </a:path>
                <a:path w="377189" h="303530">
                  <a:moveTo>
                    <a:pt x="377189" y="270510"/>
                  </a:moveTo>
                  <a:lnTo>
                    <a:pt x="373379" y="270510"/>
                  </a:lnTo>
                  <a:lnTo>
                    <a:pt x="373379" y="278130"/>
                  </a:lnTo>
                  <a:lnTo>
                    <a:pt x="377189" y="278130"/>
                  </a:lnTo>
                  <a:lnTo>
                    <a:pt x="377189" y="270510"/>
                  </a:lnTo>
                  <a:close/>
                </a:path>
                <a:path w="377189" h="303530">
                  <a:moveTo>
                    <a:pt x="2539" y="255270"/>
                  </a:moveTo>
                  <a:lnTo>
                    <a:pt x="0" y="255270"/>
                  </a:lnTo>
                  <a:lnTo>
                    <a:pt x="0" y="269240"/>
                  </a:lnTo>
                  <a:lnTo>
                    <a:pt x="2539" y="269240"/>
                  </a:lnTo>
                  <a:lnTo>
                    <a:pt x="2539" y="255270"/>
                  </a:lnTo>
                  <a:close/>
                </a:path>
                <a:path w="377189" h="303530">
                  <a:moveTo>
                    <a:pt x="377189" y="255270"/>
                  </a:moveTo>
                  <a:lnTo>
                    <a:pt x="373379" y="255270"/>
                  </a:lnTo>
                  <a:lnTo>
                    <a:pt x="373379" y="269240"/>
                  </a:lnTo>
                  <a:lnTo>
                    <a:pt x="377189" y="269240"/>
                  </a:lnTo>
                  <a:lnTo>
                    <a:pt x="377189" y="25527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841499" y="2656840"/>
              <a:ext cx="370840" cy="295910"/>
            </a:xfrm>
            <a:custGeom>
              <a:avLst/>
              <a:gdLst/>
              <a:ahLst/>
              <a:cxnLst/>
              <a:rect l="l" t="t" r="r" b="b"/>
              <a:pathLst>
                <a:path w="370839" h="295910">
                  <a:moveTo>
                    <a:pt x="381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89"/>
                  </a:lnTo>
                  <a:close/>
                </a:path>
                <a:path w="370839" h="295910">
                  <a:moveTo>
                    <a:pt x="370839" y="46989"/>
                  </a:moveTo>
                  <a:lnTo>
                    <a:pt x="368300" y="46989"/>
                  </a:lnTo>
                  <a:lnTo>
                    <a:pt x="368300" y="53339"/>
                  </a:lnTo>
                  <a:lnTo>
                    <a:pt x="370839" y="53339"/>
                  </a:lnTo>
                  <a:lnTo>
                    <a:pt x="370839" y="46989"/>
                  </a:lnTo>
                  <a:close/>
                </a:path>
                <a:path w="370839" h="295910">
                  <a:moveTo>
                    <a:pt x="3810" y="27939"/>
                  </a:moveTo>
                  <a:lnTo>
                    <a:pt x="0" y="2793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27939"/>
                  </a:lnTo>
                  <a:close/>
                </a:path>
                <a:path w="370839" h="295910">
                  <a:moveTo>
                    <a:pt x="370839" y="27939"/>
                  </a:moveTo>
                  <a:lnTo>
                    <a:pt x="368300" y="27939"/>
                  </a:lnTo>
                  <a:lnTo>
                    <a:pt x="368300" y="45719"/>
                  </a:lnTo>
                  <a:lnTo>
                    <a:pt x="370839" y="45719"/>
                  </a:lnTo>
                  <a:lnTo>
                    <a:pt x="370839" y="27939"/>
                  </a:lnTo>
                  <a:close/>
                </a:path>
                <a:path w="370839" h="295910">
                  <a:moveTo>
                    <a:pt x="381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5400"/>
                  </a:lnTo>
                  <a:close/>
                </a:path>
                <a:path w="370839" h="295910">
                  <a:moveTo>
                    <a:pt x="370839" y="25400"/>
                  </a:moveTo>
                  <a:lnTo>
                    <a:pt x="368300" y="25400"/>
                  </a:lnTo>
                  <a:lnTo>
                    <a:pt x="368300" y="26669"/>
                  </a:lnTo>
                  <a:lnTo>
                    <a:pt x="370839" y="26669"/>
                  </a:lnTo>
                  <a:lnTo>
                    <a:pt x="370839" y="25400"/>
                  </a:lnTo>
                  <a:close/>
                </a:path>
                <a:path w="370839" h="295910">
                  <a:moveTo>
                    <a:pt x="3810" y="15239"/>
                  </a:moveTo>
                  <a:lnTo>
                    <a:pt x="0" y="1523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5239"/>
                  </a:lnTo>
                  <a:close/>
                </a:path>
                <a:path w="370839" h="295910">
                  <a:moveTo>
                    <a:pt x="370839" y="15239"/>
                  </a:moveTo>
                  <a:lnTo>
                    <a:pt x="368300" y="15239"/>
                  </a:lnTo>
                  <a:lnTo>
                    <a:pt x="368300" y="24129"/>
                  </a:lnTo>
                  <a:lnTo>
                    <a:pt x="370839" y="24129"/>
                  </a:lnTo>
                  <a:lnTo>
                    <a:pt x="370839" y="15239"/>
                  </a:lnTo>
                  <a:close/>
                </a:path>
                <a:path w="370839" h="295910">
                  <a:moveTo>
                    <a:pt x="3810" y="8889"/>
                  </a:moveTo>
                  <a:lnTo>
                    <a:pt x="0" y="888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8889"/>
                  </a:lnTo>
                  <a:close/>
                </a:path>
                <a:path w="370839" h="295910">
                  <a:moveTo>
                    <a:pt x="370839" y="8889"/>
                  </a:moveTo>
                  <a:lnTo>
                    <a:pt x="368300" y="8889"/>
                  </a:lnTo>
                  <a:lnTo>
                    <a:pt x="368300" y="13969"/>
                  </a:lnTo>
                  <a:lnTo>
                    <a:pt x="370839" y="13969"/>
                  </a:lnTo>
                  <a:lnTo>
                    <a:pt x="370839" y="8889"/>
                  </a:lnTo>
                  <a:close/>
                </a:path>
                <a:path w="370839" h="295910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70839" h="295910">
                  <a:moveTo>
                    <a:pt x="370839" y="6350"/>
                  </a:moveTo>
                  <a:lnTo>
                    <a:pt x="368300" y="6350"/>
                  </a:lnTo>
                  <a:lnTo>
                    <a:pt x="368300" y="7619"/>
                  </a:lnTo>
                  <a:lnTo>
                    <a:pt x="370839" y="7619"/>
                  </a:lnTo>
                  <a:lnTo>
                    <a:pt x="370839" y="6350"/>
                  </a:lnTo>
                  <a:close/>
                </a:path>
                <a:path w="370839" h="295910">
                  <a:moveTo>
                    <a:pt x="3708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370839" y="2539"/>
                  </a:lnTo>
                  <a:lnTo>
                    <a:pt x="370839" y="0"/>
                  </a:lnTo>
                  <a:close/>
                </a:path>
                <a:path w="370839" h="295910">
                  <a:moveTo>
                    <a:pt x="370839" y="2539"/>
                  </a:moveTo>
                  <a:lnTo>
                    <a:pt x="368300" y="2539"/>
                  </a:lnTo>
                  <a:lnTo>
                    <a:pt x="368300" y="5079"/>
                  </a:lnTo>
                  <a:lnTo>
                    <a:pt x="370839" y="5079"/>
                  </a:lnTo>
                  <a:lnTo>
                    <a:pt x="370839" y="2539"/>
                  </a:lnTo>
                  <a:close/>
                </a:path>
                <a:path w="370839" h="295910">
                  <a:moveTo>
                    <a:pt x="3810" y="53340"/>
                  </a:moveTo>
                  <a:lnTo>
                    <a:pt x="0" y="5334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53340"/>
                  </a:lnTo>
                  <a:close/>
                </a:path>
                <a:path w="370839" h="295910">
                  <a:moveTo>
                    <a:pt x="370839" y="53340"/>
                  </a:moveTo>
                  <a:lnTo>
                    <a:pt x="368300" y="53340"/>
                  </a:lnTo>
                  <a:lnTo>
                    <a:pt x="368300" y="135889"/>
                  </a:lnTo>
                  <a:lnTo>
                    <a:pt x="370839" y="135889"/>
                  </a:lnTo>
                  <a:lnTo>
                    <a:pt x="370839" y="53340"/>
                  </a:lnTo>
                  <a:close/>
                </a:path>
                <a:path w="370839" h="295910">
                  <a:moveTo>
                    <a:pt x="3810" y="135890"/>
                  </a:moveTo>
                  <a:lnTo>
                    <a:pt x="0" y="1358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35890"/>
                  </a:lnTo>
                  <a:close/>
                </a:path>
                <a:path w="370839" h="295910">
                  <a:moveTo>
                    <a:pt x="370839" y="135890"/>
                  </a:moveTo>
                  <a:lnTo>
                    <a:pt x="368300" y="135890"/>
                  </a:lnTo>
                  <a:lnTo>
                    <a:pt x="368300" y="205739"/>
                  </a:lnTo>
                  <a:lnTo>
                    <a:pt x="370839" y="205739"/>
                  </a:lnTo>
                  <a:lnTo>
                    <a:pt x="370839" y="135890"/>
                  </a:lnTo>
                  <a:close/>
                </a:path>
                <a:path w="370839" h="295910">
                  <a:moveTo>
                    <a:pt x="3810" y="205740"/>
                  </a:moveTo>
                  <a:lnTo>
                    <a:pt x="0" y="20574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05740"/>
                  </a:lnTo>
                  <a:close/>
                </a:path>
                <a:path w="370839" h="295910">
                  <a:moveTo>
                    <a:pt x="370839" y="205740"/>
                  </a:moveTo>
                  <a:lnTo>
                    <a:pt x="368300" y="205740"/>
                  </a:lnTo>
                  <a:lnTo>
                    <a:pt x="368300" y="237489"/>
                  </a:lnTo>
                  <a:lnTo>
                    <a:pt x="370839" y="237489"/>
                  </a:lnTo>
                  <a:lnTo>
                    <a:pt x="370839" y="205740"/>
                  </a:lnTo>
                  <a:close/>
                </a:path>
                <a:path w="370839" h="295910">
                  <a:moveTo>
                    <a:pt x="3810" y="237490"/>
                  </a:moveTo>
                  <a:lnTo>
                    <a:pt x="0" y="23749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37490"/>
                  </a:lnTo>
                  <a:close/>
                </a:path>
                <a:path w="370839" h="295910">
                  <a:moveTo>
                    <a:pt x="370839" y="237490"/>
                  </a:moveTo>
                  <a:lnTo>
                    <a:pt x="368300" y="237490"/>
                  </a:lnTo>
                  <a:lnTo>
                    <a:pt x="368300" y="250189"/>
                  </a:lnTo>
                  <a:lnTo>
                    <a:pt x="370839" y="250189"/>
                  </a:lnTo>
                  <a:lnTo>
                    <a:pt x="370839" y="237490"/>
                  </a:lnTo>
                  <a:close/>
                </a:path>
                <a:path w="370839" h="295910">
                  <a:moveTo>
                    <a:pt x="370839" y="292100"/>
                  </a:moveTo>
                  <a:lnTo>
                    <a:pt x="0" y="292100"/>
                  </a:lnTo>
                  <a:lnTo>
                    <a:pt x="0" y="295910"/>
                  </a:lnTo>
                  <a:lnTo>
                    <a:pt x="370839" y="295910"/>
                  </a:lnTo>
                  <a:lnTo>
                    <a:pt x="370839" y="292100"/>
                  </a:lnTo>
                  <a:close/>
                </a:path>
                <a:path w="370839" h="295910">
                  <a:moveTo>
                    <a:pt x="3810" y="288289"/>
                  </a:moveTo>
                  <a:lnTo>
                    <a:pt x="0" y="288289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8289"/>
                  </a:lnTo>
                  <a:close/>
                </a:path>
                <a:path w="370839" h="295910">
                  <a:moveTo>
                    <a:pt x="370839" y="288289"/>
                  </a:moveTo>
                  <a:lnTo>
                    <a:pt x="368300" y="288289"/>
                  </a:lnTo>
                  <a:lnTo>
                    <a:pt x="368300" y="290830"/>
                  </a:lnTo>
                  <a:lnTo>
                    <a:pt x="370839" y="290830"/>
                  </a:lnTo>
                  <a:lnTo>
                    <a:pt x="370839" y="288289"/>
                  </a:lnTo>
                  <a:close/>
                </a:path>
                <a:path w="370839" h="295910">
                  <a:moveTo>
                    <a:pt x="3810" y="281939"/>
                  </a:moveTo>
                  <a:lnTo>
                    <a:pt x="0" y="281939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1939"/>
                  </a:lnTo>
                  <a:close/>
                </a:path>
                <a:path w="370839" h="295910">
                  <a:moveTo>
                    <a:pt x="370839" y="281939"/>
                  </a:moveTo>
                  <a:lnTo>
                    <a:pt x="368300" y="281939"/>
                  </a:lnTo>
                  <a:lnTo>
                    <a:pt x="368300" y="287020"/>
                  </a:lnTo>
                  <a:lnTo>
                    <a:pt x="370839" y="287020"/>
                  </a:lnTo>
                  <a:lnTo>
                    <a:pt x="370839" y="281939"/>
                  </a:lnTo>
                  <a:close/>
                </a:path>
                <a:path w="370839" h="295910">
                  <a:moveTo>
                    <a:pt x="3810" y="275589"/>
                  </a:moveTo>
                  <a:lnTo>
                    <a:pt x="0" y="275589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5589"/>
                  </a:lnTo>
                  <a:close/>
                </a:path>
                <a:path w="370839" h="295910">
                  <a:moveTo>
                    <a:pt x="370839" y="275589"/>
                  </a:moveTo>
                  <a:lnTo>
                    <a:pt x="368300" y="275589"/>
                  </a:lnTo>
                  <a:lnTo>
                    <a:pt x="368300" y="280670"/>
                  </a:lnTo>
                  <a:lnTo>
                    <a:pt x="370839" y="280670"/>
                  </a:lnTo>
                  <a:lnTo>
                    <a:pt x="370839" y="275589"/>
                  </a:lnTo>
                  <a:close/>
                </a:path>
                <a:path w="370839" h="295910">
                  <a:moveTo>
                    <a:pt x="3810" y="266700"/>
                  </a:moveTo>
                  <a:lnTo>
                    <a:pt x="0" y="26670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6700"/>
                  </a:lnTo>
                  <a:close/>
                </a:path>
                <a:path w="370839" h="295910">
                  <a:moveTo>
                    <a:pt x="370839" y="266700"/>
                  </a:moveTo>
                  <a:lnTo>
                    <a:pt x="368300" y="266700"/>
                  </a:lnTo>
                  <a:lnTo>
                    <a:pt x="368300" y="274320"/>
                  </a:lnTo>
                  <a:lnTo>
                    <a:pt x="370839" y="274320"/>
                  </a:lnTo>
                  <a:lnTo>
                    <a:pt x="370839" y="266700"/>
                  </a:lnTo>
                  <a:close/>
                </a:path>
                <a:path w="370839" h="295910">
                  <a:moveTo>
                    <a:pt x="3810" y="251460"/>
                  </a:moveTo>
                  <a:lnTo>
                    <a:pt x="0" y="25146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51460"/>
                  </a:lnTo>
                  <a:close/>
                </a:path>
                <a:path w="370839" h="295910">
                  <a:moveTo>
                    <a:pt x="370839" y="251460"/>
                  </a:moveTo>
                  <a:lnTo>
                    <a:pt x="368300" y="251460"/>
                  </a:lnTo>
                  <a:lnTo>
                    <a:pt x="368300" y="265430"/>
                  </a:lnTo>
                  <a:lnTo>
                    <a:pt x="370839" y="265430"/>
                  </a:lnTo>
                  <a:lnTo>
                    <a:pt x="370839" y="25146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845309" y="2659380"/>
              <a:ext cx="364490" cy="288290"/>
            </a:xfrm>
            <a:custGeom>
              <a:avLst/>
              <a:gdLst/>
              <a:ahLst/>
              <a:cxnLst/>
              <a:rect l="l" t="t" r="r" b="b"/>
              <a:pathLst>
                <a:path w="364489" h="288289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64489" h="288289">
                  <a:moveTo>
                    <a:pt x="364489" y="44450"/>
                  </a:moveTo>
                  <a:lnTo>
                    <a:pt x="360679" y="44450"/>
                  </a:lnTo>
                  <a:lnTo>
                    <a:pt x="360679" y="50800"/>
                  </a:lnTo>
                  <a:lnTo>
                    <a:pt x="364489" y="50800"/>
                  </a:lnTo>
                  <a:lnTo>
                    <a:pt x="364489" y="44450"/>
                  </a:lnTo>
                  <a:close/>
                </a:path>
                <a:path w="364489" h="288289">
                  <a:moveTo>
                    <a:pt x="3809" y="25400"/>
                  </a:moveTo>
                  <a:lnTo>
                    <a:pt x="0" y="2540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25400"/>
                  </a:lnTo>
                  <a:close/>
                </a:path>
                <a:path w="364489" h="288289">
                  <a:moveTo>
                    <a:pt x="364489" y="25400"/>
                  </a:moveTo>
                  <a:lnTo>
                    <a:pt x="360679" y="25400"/>
                  </a:lnTo>
                  <a:lnTo>
                    <a:pt x="360679" y="43179"/>
                  </a:lnTo>
                  <a:lnTo>
                    <a:pt x="364489" y="43179"/>
                  </a:lnTo>
                  <a:lnTo>
                    <a:pt x="364489" y="25400"/>
                  </a:lnTo>
                  <a:close/>
                </a:path>
                <a:path w="364489" h="288289">
                  <a:moveTo>
                    <a:pt x="380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2860"/>
                  </a:lnTo>
                  <a:close/>
                </a:path>
                <a:path w="364489" h="288289">
                  <a:moveTo>
                    <a:pt x="364489" y="22860"/>
                  </a:moveTo>
                  <a:lnTo>
                    <a:pt x="360679" y="22860"/>
                  </a:lnTo>
                  <a:lnTo>
                    <a:pt x="360679" y="24129"/>
                  </a:lnTo>
                  <a:lnTo>
                    <a:pt x="364489" y="24129"/>
                  </a:lnTo>
                  <a:lnTo>
                    <a:pt x="364489" y="22860"/>
                  </a:lnTo>
                  <a:close/>
                </a:path>
                <a:path w="364489" h="288289">
                  <a:moveTo>
                    <a:pt x="3809" y="12700"/>
                  </a:moveTo>
                  <a:lnTo>
                    <a:pt x="0" y="1270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2700"/>
                  </a:lnTo>
                  <a:close/>
                </a:path>
                <a:path w="364489" h="288289">
                  <a:moveTo>
                    <a:pt x="364489" y="12700"/>
                  </a:moveTo>
                  <a:lnTo>
                    <a:pt x="360679" y="12700"/>
                  </a:lnTo>
                  <a:lnTo>
                    <a:pt x="360679" y="21589"/>
                  </a:lnTo>
                  <a:lnTo>
                    <a:pt x="364489" y="21589"/>
                  </a:lnTo>
                  <a:lnTo>
                    <a:pt x="364489" y="12700"/>
                  </a:lnTo>
                  <a:close/>
                </a:path>
                <a:path w="364489" h="288289">
                  <a:moveTo>
                    <a:pt x="3809" y="6350"/>
                  </a:moveTo>
                  <a:lnTo>
                    <a:pt x="0" y="635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6350"/>
                  </a:lnTo>
                  <a:close/>
                </a:path>
                <a:path w="364489" h="288289">
                  <a:moveTo>
                    <a:pt x="364489" y="6350"/>
                  </a:moveTo>
                  <a:lnTo>
                    <a:pt x="360679" y="6350"/>
                  </a:lnTo>
                  <a:lnTo>
                    <a:pt x="360679" y="11429"/>
                  </a:lnTo>
                  <a:lnTo>
                    <a:pt x="364489" y="11429"/>
                  </a:lnTo>
                  <a:lnTo>
                    <a:pt x="364489" y="6350"/>
                  </a:lnTo>
                  <a:close/>
                </a:path>
                <a:path w="364489" h="288289">
                  <a:moveTo>
                    <a:pt x="3809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close/>
                </a:path>
                <a:path w="364489" h="288289">
                  <a:moveTo>
                    <a:pt x="364489" y="3810"/>
                  </a:moveTo>
                  <a:lnTo>
                    <a:pt x="360679" y="3810"/>
                  </a:lnTo>
                  <a:lnTo>
                    <a:pt x="360679" y="5079"/>
                  </a:lnTo>
                  <a:lnTo>
                    <a:pt x="364489" y="5079"/>
                  </a:lnTo>
                  <a:lnTo>
                    <a:pt x="364489" y="3810"/>
                  </a:lnTo>
                  <a:close/>
                </a:path>
                <a:path w="364489" h="288289">
                  <a:moveTo>
                    <a:pt x="3644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4489" y="2539"/>
                  </a:lnTo>
                  <a:lnTo>
                    <a:pt x="364489" y="0"/>
                  </a:lnTo>
                  <a:close/>
                </a:path>
                <a:path w="364489" h="288289">
                  <a:moveTo>
                    <a:pt x="3809" y="50800"/>
                  </a:moveTo>
                  <a:lnTo>
                    <a:pt x="0" y="50800"/>
                  </a:lnTo>
                  <a:lnTo>
                    <a:pt x="0" y="133350"/>
                  </a:lnTo>
                  <a:lnTo>
                    <a:pt x="3809" y="133350"/>
                  </a:lnTo>
                  <a:lnTo>
                    <a:pt x="3809" y="50800"/>
                  </a:lnTo>
                  <a:close/>
                </a:path>
                <a:path w="364489" h="288289">
                  <a:moveTo>
                    <a:pt x="364489" y="50800"/>
                  </a:moveTo>
                  <a:lnTo>
                    <a:pt x="360679" y="50800"/>
                  </a:lnTo>
                  <a:lnTo>
                    <a:pt x="360679" y="133350"/>
                  </a:lnTo>
                  <a:lnTo>
                    <a:pt x="364489" y="133350"/>
                  </a:lnTo>
                  <a:lnTo>
                    <a:pt x="364489" y="50800"/>
                  </a:lnTo>
                  <a:close/>
                </a:path>
                <a:path w="364489" h="288289">
                  <a:moveTo>
                    <a:pt x="3809" y="133350"/>
                  </a:moveTo>
                  <a:lnTo>
                    <a:pt x="0" y="1333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33350"/>
                  </a:lnTo>
                  <a:close/>
                </a:path>
                <a:path w="364489" h="288289">
                  <a:moveTo>
                    <a:pt x="364489" y="133350"/>
                  </a:moveTo>
                  <a:lnTo>
                    <a:pt x="360679" y="133350"/>
                  </a:lnTo>
                  <a:lnTo>
                    <a:pt x="360679" y="203200"/>
                  </a:lnTo>
                  <a:lnTo>
                    <a:pt x="364489" y="203200"/>
                  </a:lnTo>
                  <a:lnTo>
                    <a:pt x="364489" y="133350"/>
                  </a:lnTo>
                  <a:close/>
                </a:path>
                <a:path w="364489" h="288289">
                  <a:moveTo>
                    <a:pt x="3809" y="203200"/>
                  </a:moveTo>
                  <a:lnTo>
                    <a:pt x="0" y="20320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03200"/>
                  </a:lnTo>
                  <a:close/>
                </a:path>
                <a:path w="364489" h="288289">
                  <a:moveTo>
                    <a:pt x="364489" y="203200"/>
                  </a:moveTo>
                  <a:lnTo>
                    <a:pt x="360679" y="203200"/>
                  </a:lnTo>
                  <a:lnTo>
                    <a:pt x="360679" y="234950"/>
                  </a:lnTo>
                  <a:lnTo>
                    <a:pt x="364489" y="234950"/>
                  </a:lnTo>
                  <a:lnTo>
                    <a:pt x="364489" y="203200"/>
                  </a:lnTo>
                  <a:close/>
                </a:path>
                <a:path w="364489" h="288289">
                  <a:moveTo>
                    <a:pt x="3809" y="234950"/>
                  </a:moveTo>
                  <a:lnTo>
                    <a:pt x="0" y="23495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34950"/>
                  </a:lnTo>
                  <a:close/>
                </a:path>
                <a:path w="364489" h="288289">
                  <a:moveTo>
                    <a:pt x="364489" y="234950"/>
                  </a:moveTo>
                  <a:lnTo>
                    <a:pt x="360679" y="234950"/>
                  </a:lnTo>
                  <a:lnTo>
                    <a:pt x="360679" y="247650"/>
                  </a:lnTo>
                  <a:lnTo>
                    <a:pt x="364489" y="247650"/>
                  </a:lnTo>
                  <a:lnTo>
                    <a:pt x="364489" y="234950"/>
                  </a:lnTo>
                  <a:close/>
                </a:path>
                <a:path w="364489" h="288289">
                  <a:moveTo>
                    <a:pt x="3809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64489" y="288290"/>
                  </a:lnTo>
                  <a:lnTo>
                    <a:pt x="364489" y="287020"/>
                  </a:lnTo>
                  <a:lnTo>
                    <a:pt x="3809" y="287020"/>
                  </a:lnTo>
                  <a:lnTo>
                    <a:pt x="3809" y="285750"/>
                  </a:lnTo>
                  <a:close/>
                </a:path>
                <a:path w="364489" h="288289">
                  <a:moveTo>
                    <a:pt x="364489" y="285750"/>
                  </a:moveTo>
                  <a:lnTo>
                    <a:pt x="360679" y="285750"/>
                  </a:lnTo>
                  <a:lnTo>
                    <a:pt x="360679" y="287020"/>
                  </a:lnTo>
                  <a:lnTo>
                    <a:pt x="364489" y="287020"/>
                  </a:lnTo>
                  <a:lnTo>
                    <a:pt x="364489" y="285750"/>
                  </a:lnTo>
                  <a:close/>
                </a:path>
                <a:path w="364489" h="288289">
                  <a:moveTo>
                    <a:pt x="3809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3809" y="284480"/>
                  </a:lnTo>
                  <a:lnTo>
                    <a:pt x="3809" y="279400"/>
                  </a:lnTo>
                  <a:close/>
                </a:path>
                <a:path w="364489" h="288289">
                  <a:moveTo>
                    <a:pt x="364489" y="279400"/>
                  </a:moveTo>
                  <a:lnTo>
                    <a:pt x="360679" y="279400"/>
                  </a:lnTo>
                  <a:lnTo>
                    <a:pt x="360679" y="284480"/>
                  </a:lnTo>
                  <a:lnTo>
                    <a:pt x="364489" y="284480"/>
                  </a:lnTo>
                  <a:lnTo>
                    <a:pt x="364489" y="279400"/>
                  </a:lnTo>
                  <a:close/>
                </a:path>
                <a:path w="364489" h="288289">
                  <a:moveTo>
                    <a:pt x="3809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09" y="278130"/>
                  </a:lnTo>
                  <a:lnTo>
                    <a:pt x="3809" y="273050"/>
                  </a:lnTo>
                  <a:close/>
                </a:path>
                <a:path w="364489" h="288289">
                  <a:moveTo>
                    <a:pt x="364489" y="273050"/>
                  </a:moveTo>
                  <a:lnTo>
                    <a:pt x="360679" y="273050"/>
                  </a:lnTo>
                  <a:lnTo>
                    <a:pt x="360679" y="278130"/>
                  </a:lnTo>
                  <a:lnTo>
                    <a:pt x="364489" y="278130"/>
                  </a:lnTo>
                  <a:lnTo>
                    <a:pt x="364489" y="273050"/>
                  </a:lnTo>
                  <a:close/>
                </a:path>
                <a:path w="364489" h="288289">
                  <a:moveTo>
                    <a:pt x="3809" y="264160"/>
                  </a:moveTo>
                  <a:lnTo>
                    <a:pt x="0" y="26416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4160"/>
                  </a:lnTo>
                  <a:close/>
                </a:path>
                <a:path w="364489" h="288289">
                  <a:moveTo>
                    <a:pt x="364489" y="264160"/>
                  </a:moveTo>
                  <a:lnTo>
                    <a:pt x="360679" y="264160"/>
                  </a:lnTo>
                  <a:lnTo>
                    <a:pt x="360679" y="271780"/>
                  </a:lnTo>
                  <a:lnTo>
                    <a:pt x="364489" y="271780"/>
                  </a:lnTo>
                  <a:lnTo>
                    <a:pt x="364489" y="264160"/>
                  </a:lnTo>
                  <a:close/>
                </a:path>
                <a:path w="364489" h="288289">
                  <a:moveTo>
                    <a:pt x="3809" y="248920"/>
                  </a:moveTo>
                  <a:lnTo>
                    <a:pt x="0" y="24892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48920"/>
                  </a:lnTo>
                  <a:close/>
                </a:path>
                <a:path w="364489" h="288289">
                  <a:moveTo>
                    <a:pt x="364489" y="248920"/>
                  </a:moveTo>
                  <a:lnTo>
                    <a:pt x="360679" y="248920"/>
                  </a:lnTo>
                  <a:lnTo>
                    <a:pt x="360679" y="262890"/>
                  </a:lnTo>
                  <a:lnTo>
                    <a:pt x="364489" y="262890"/>
                  </a:lnTo>
                  <a:lnTo>
                    <a:pt x="364489" y="24892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849120" y="266319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81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39"/>
                  </a:lnTo>
                  <a:close/>
                </a:path>
                <a:path w="356869" h="283210">
                  <a:moveTo>
                    <a:pt x="356869" y="40639"/>
                  </a:moveTo>
                  <a:lnTo>
                    <a:pt x="353060" y="40639"/>
                  </a:lnTo>
                  <a:lnTo>
                    <a:pt x="353060" y="46989"/>
                  </a:lnTo>
                  <a:lnTo>
                    <a:pt x="356869" y="46989"/>
                  </a:lnTo>
                  <a:lnTo>
                    <a:pt x="356869" y="40639"/>
                  </a:lnTo>
                  <a:close/>
                </a:path>
                <a:path w="356869" h="283210">
                  <a:moveTo>
                    <a:pt x="3810" y="21589"/>
                  </a:moveTo>
                  <a:lnTo>
                    <a:pt x="0" y="2158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21589"/>
                  </a:lnTo>
                  <a:close/>
                </a:path>
                <a:path w="356869" h="283210">
                  <a:moveTo>
                    <a:pt x="356869" y="21589"/>
                  </a:moveTo>
                  <a:lnTo>
                    <a:pt x="353060" y="21589"/>
                  </a:lnTo>
                  <a:lnTo>
                    <a:pt x="353060" y="39369"/>
                  </a:lnTo>
                  <a:lnTo>
                    <a:pt x="356869" y="39369"/>
                  </a:lnTo>
                  <a:lnTo>
                    <a:pt x="356869" y="21589"/>
                  </a:lnTo>
                  <a:close/>
                </a:path>
                <a:path w="356869" h="283210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56869" h="283210">
                  <a:moveTo>
                    <a:pt x="356869" y="19050"/>
                  </a:moveTo>
                  <a:lnTo>
                    <a:pt x="353060" y="19050"/>
                  </a:lnTo>
                  <a:lnTo>
                    <a:pt x="353060" y="20319"/>
                  </a:lnTo>
                  <a:lnTo>
                    <a:pt x="356869" y="20319"/>
                  </a:lnTo>
                  <a:lnTo>
                    <a:pt x="356869" y="19050"/>
                  </a:lnTo>
                  <a:close/>
                </a:path>
                <a:path w="356869" h="283210">
                  <a:moveTo>
                    <a:pt x="3810" y="8889"/>
                  </a:moveTo>
                  <a:lnTo>
                    <a:pt x="0" y="888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8889"/>
                  </a:lnTo>
                  <a:close/>
                </a:path>
                <a:path w="356869" h="283210">
                  <a:moveTo>
                    <a:pt x="356869" y="8889"/>
                  </a:moveTo>
                  <a:lnTo>
                    <a:pt x="353060" y="8889"/>
                  </a:lnTo>
                  <a:lnTo>
                    <a:pt x="353060" y="17779"/>
                  </a:lnTo>
                  <a:lnTo>
                    <a:pt x="356869" y="17779"/>
                  </a:lnTo>
                  <a:lnTo>
                    <a:pt x="356869" y="8889"/>
                  </a:lnTo>
                  <a:close/>
                </a:path>
                <a:path w="356869" h="283210">
                  <a:moveTo>
                    <a:pt x="3810" y="2539"/>
                  </a:moveTo>
                  <a:lnTo>
                    <a:pt x="0" y="253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2539"/>
                  </a:lnTo>
                  <a:close/>
                </a:path>
                <a:path w="356869" h="283210">
                  <a:moveTo>
                    <a:pt x="356869" y="2539"/>
                  </a:moveTo>
                  <a:lnTo>
                    <a:pt x="353060" y="2539"/>
                  </a:lnTo>
                  <a:lnTo>
                    <a:pt x="353060" y="7619"/>
                  </a:lnTo>
                  <a:lnTo>
                    <a:pt x="356869" y="7619"/>
                  </a:lnTo>
                  <a:lnTo>
                    <a:pt x="356869" y="2539"/>
                  </a:lnTo>
                  <a:close/>
                </a:path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6869" y="126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810" y="46990"/>
                  </a:moveTo>
                  <a:lnTo>
                    <a:pt x="0" y="4699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46990"/>
                  </a:lnTo>
                  <a:close/>
                </a:path>
                <a:path w="356869" h="283210">
                  <a:moveTo>
                    <a:pt x="356869" y="46990"/>
                  </a:moveTo>
                  <a:lnTo>
                    <a:pt x="353060" y="46990"/>
                  </a:lnTo>
                  <a:lnTo>
                    <a:pt x="353060" y="129539"/>
                  </a:lnTo>
                  <a:lnTo>
                    <a:pt x="356869" y="129539"/>
                  </a:lnTo>
                  <a:lnTo>
                    <a:pt x="356869" y="46990"/>
                  </a:lnTo>
                  <a:close/>
                </a:path>
                <a:path w="356869" h="283210">
                  <a:moveTo>
                    <a:pt x="3810" y="129540"/>
                  </a:moveTo>
                  <a:lnTo>
                    <a:pt x="0" y="1295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29540"/>
                  </a:lnTo>
                  <a:close/>
                </a:path>
                <a:path w="356869" h="283210">
                  <a:moveTo>
                    <a:pt x="356869" y="129540"/>
                  </a:moveTo>
                  <a:lnTo>
                    <a:pt x="353060" y="129540"/>
                  </a:lnTo>
                  <a:lnTo>
                    <a:pt x="353060" y="199389"/>
                  </a:lnTo>
                  <a:lnTo>
                    <a:pt x="356869" y="199389"/>
                  </a:lnTo>
                  <a:lnTo>
                    <a:pt x="356869" y="129540"/>
                  </a:lnTo>
                  <a:close/>
                </a:path>
                <a:path w="356869" h="283210">
                  <a:moveTo>
                    <a:pt x="3810" y="199390"/>
                  </a:moveTo>
                  <a:lnTo>
                    <a:pt x="0" y="1993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199390"/>
                  </a:lnTo>
                  <a:close/>
                </a:path>
                <a:path w="356869" h="283210">
                  <a:moveTo>
                    <a:pt x="356869" y="199390"/>
                  </a:moveTo>
                  <a:lnTo>
                    <a:pt x="353060" y="199390"/>
                  </a:lnTo>
                  <a:lnTo>
                    <a:pt x="353060" y="231139"/>
                  </a:lnTo>
                  <a:lnTo>
                    <a:pt x="356869" y="231139"/>
                  </a:lnTo>
                  <a:lnTo>
                    <a:pt x="356869" y="199390"/>
                  </a:lnTo>
                  <a:close/>
                </a:path>
                <a:path w="356869" h="283210">
                  <a:moveTo>
                    <a:pt x="3810" y="231140"/>
                  </a:moveTo>
                  <a:lnTo>
                    <a:pt x="0" y="23114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1140"/>
                  </a:lnTo>
                  <a:close/>
                </a:path>
                <a:path w="356869" h="283210">
                  <a:moveTo>
                    <a:pt x="356869" y="231140"/>
                  </a:moveTo>
                  <a:lnTo>
                    <a:pt x="353060" y="231140"/>
                  </a:lnTo>
                  <a:lnTo>
                    <a:pt x="353060" y="243839"/>
                  </a:lnTo>
                  <a:lnTo>
                    <a:pt x="356869" y="243839"/>
                  </a:lnTo>
                  <a:lnTo>
                    <a:pt x="356869" y="231140"/>
                  </a:lnTo>
                  <a:close/>
                </a:path>
                <a:path w="356869" h="283210">
                  <a:moveTo>
                    <a:pt x="356869" y="281939"/>
                  </a:moveTo>
                  <a:lnTo>
                    <a:pt x="0" y="281939"/>
                  </a:lnTo>
                  <a:lnTo>
                    <a:pt x="0" y="283210"/>
                  </a:lnTo>
                  <a:lnTo>
                    <a:pt x="356869" y="283210"/>
                  </a:lnTo>
                  <a:lnTo>
                    <a:pt x="356869" y="281939"/>
                  </a:lnTo>
                  <a:close/>
                </a:path>
                <a:path w="356869" h="283210">
                  <a:moveTo>
                    <a:pt x="3810" y="275589"/>
                  </a:moveTo>
                  <a:lnTo>
                    <a:pt x="0" y="275589"/>
                  </a:lnTo>
                  <a:lnTo>
                    <a:pt x="0" y="280670"/>
                  </a:lnTo>
                  <a:lnTo>
                    <a:pt x="356869" y="280670"/>
                  </a:lnTo>
                  <a:lnTo>
                    <a:pt x="356869" y="279400"/>
                  </a:lnTo>
                  <a:lnTo>
                    <a:pt x="3810" y="279400"/>
                  </a:lnTo>
                  <a:lnTo>
                    <a:pt x="3810" y="275589"/>
                  </a:lnTo>
                  <a:close/>
                </a:path>
                <a:path w="356869" h="283210">
                  <a:moveTo>
                    <a:pt x="356869" y="275589"/>
                  </a:moveTo>
                  <a:lnTo>
                    <a:pt x="353060" y="275589"/>
                  </a:lnTo>
                  <a:lnTo>
                    <a:pt x="353060" y="279400"/>
                  </a:lnTo>
                  <a:lnTo>
                    <a:pt x="356869" y="279400"/>
                  </a:lnTo>
                  <a:lnTo>
                    <a:pt x="356869" y="275589"/>
                  </a:lnTo>
                  <a:close/>
                </a:path>
                <a:path w="356869" h="283210">
                  <a:moveTo>
                    <a:pt x="3810" y="269239"/>
                  </a:moveTo>
                  <a:lnTo>
                    <a:pt x="0" y="269239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9239"/>
                  </a:lnTo>
                  <a:close/>
                </a:path>
                <a:path w="356869" h="283210">
                  <a:moveTo>
                    <a:pt x="356869" y="269239"/>
                  </a:moveTo>
                  <a:lnTo>
                    <a:pt x="353060" y="269239"/>
                  </a:lnTo>
                  <a:lnTo>
                    <a:pt x="353060" y="274320"/>
                  </a:lnTo>
                  <a:lnTo>
                    <a:pt x="356869" y="274320"/>
                  </a:lnTo>
                  <a:lnTo>
                    <a:pt x="356869" y="269239"/>
                  </a:lnTo>
                  <a:close/>
                </a:path>
                <a:path w="356869" h="283210">
                  <a:moveTo>
                    <a:pt x="3810" y="260350"/>
                  </a:moveTo>
                  <a:lnTo>
                    <a:pt x="0" y="26035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60350"/>
                  </a:lnTo>
                  <a:close/>
                </a:path>
                <a:path w="356869" h="283210">
                  <a:moveTo>
                    <a:pt x="356869" y="260350"/>
                  </a:moveTo>
                  <a:lnTo>
                    <a:pt x="353060" y="260350"/>
                  </a:lnTo>
                  <a:lnTo>
                    <a:pt x="353060" y="267970"/>
                  </a:lnTo>
                  <a:lnTo>
                    <a:pt x="356869" y="267970"/>
                  </a:lnTo>
                  <a:lnTo>
                    <a:pt x="356869" y="260350"/>
                  </a:lnTo>
                  <a:close/>
                </a:path>
                <a:path w="356869" h="283210">
                  <a:moveTo>
                    <a:pt x="3810" y="245110"/>
                  </a:moveTo>
                  <a:lnTo>
                    <a:pt x="0" y="24511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45110"/>
                  </a:lnTo>
                  <a:close/>
                </a:path>
                <a:path w="356869" h="283210">
                  <a:moveTo>
                    <a:pt x="356869" y="245110"/>
                  </a:moveTo>
                  <a:lnTo>
                    <a:pt x="353060" y="245110"/>
                  </a:lnTo>
                  <a:lnTo>
                    <a:pt x="353060" y="259080"/>
                  </a:lnTo>
                  <a:lnTo>
                    <a:pt x="356869" y="259080"/>
                  </a:lnTo>
                  <a:lnTo>
                    <a:pt x="356869" y="24511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852929" y="2665730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349250" h="276860">
                  <a:moveTo>
                    <a:pt x="349250" y="38100"/>
                  </a:moveTo>
                  <a:lnTo>
                    <a:pt x="345439" y="38100"/>
                  </a:lnTo>
                  <a:lnTo>
                    <a:pt x="345439" y="44450"/>
                  </a:lnTo>
                  <a:lnTo>
                    <a:pt x="349250" y="44450"/>
                  </a:lnTo>
                  <a:lnTo>
                    <a:pt x="349250" y="38100"/>
                  </a:lnTo>
                  <a:close/>
                </a:path>
                <a:path w="349250" h="276860">
                  <a:moveTo>
                    <a:pt x="3809" y="19050"/>
                  </a:moveTo>
                  <a:lnTo>
                    <a:pt x="0" y="1905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19050"/>
                  </a:lnTo>
                  <a:close/>
                </a:path>
                <a:path w="349250" h="276860">
                  <a:moveTo>
                    <a:pt x="349250" y="19050"/>
                  </a:moveTo>
                  <a:lnTo>
                    <a:pt x="345439" y="19050"/>
                  </a:lnTo>
                  <a:lnTo>
                    <a:pt x="345439" y="36829"/>
                  </a:lnTo>
                  <a:lnTo>
                    <a:pt x="349250" y="36829"/>
                  </a:lnTo>
                  <a:lnTo>
                    <a:pt x="349250" y="19050"/>
                  </a:lnTo>
                  <a:close/>
                </a:path>
                <a:path w="349250" h="276860">
                  <a:moveTo>
                    <a:pt x="380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510"/>
                  </a:lnTo>
                  <a:close/>
                </a:path>
                <a:path w="349250" h="276860">
                  <a:moveTo>
                    <a:pt x="349250" y="16510"/>
                  </a:moveTo>
                  <a:lnTo>
                    <a:pt x="345439" y="16510"/>
                  </a:lnTo>
                  <a:lnTo>
                    <a:pt x="345439" y="17779"/>
                  </a:lnTo>
                  <a:lnTo>
                    <a:pt x="349250" y="17779"/>
                  </a:lnTo>
                  <a:lnTo>
                    <a:pt x="349250" y="16510"/>
                  </a:lnTo>
                  <a:close/>
                </a:path>
                <a:path w="349250" h="276860">
                  <a:moveTo>
                    <a:pt x="3809" y="6350"/>
                  </a:moveTo>
                  <a:lnTo>
                    <a:pt x="0" y="635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6350"/>
                  </a:lnTo>
                  <a:close/>
                </a:path>
                <a:path w="349250" h="276860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5239"/>
                  </a:lnTo>
                  <a:lnTo>
                    <a:pt x="349250" y="15239"/>
                  </a:lnTo>
                  <a:lnTo>
                    <a:pt x="349250" y="6350"/>
                  </a:lnTo>
                  <a:close/>
                </a:path>
                <a:path w="349250" h="276860">
                  <a:moveTo>
                    <a:pt x="3492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6860">
                  <a:moveTo>
                    <a:pt x="349250" y="3810"/>
                  </a:moveTo>
                  <a:lnTo>
                    <a:pt x="345439" y="3810"/>
                  </a:lnTo>
                  <a:lnTo>
                    <a:pt x="345439" y="5079"/>
                  </a:lnTo>
                  <a:lnTo>
                    <a:pt x="349250" y="5079"/>
                  </a:lnTo>
                  <a:lnTo>
                    <a:pt x="349250" y="3810"/>
                  </a:lnTo>
                  <a:close/>
                </a:path>
                <a:path w="349250" h="276860">
                  <a:moveTo>
                    <a:pt x="3809" y="44450"/>
                  </a:moveTo>
                  <a:lnTo>
                    <a:pt x="0" y="44450"/>
                  </a:lnTo>
                  <a:lnTo>
                    <a:pt x="0" y="127000"/>
                  </a:lnTo>
                  <a:lnTo>
                    <a:pt x="3809" y="127000"/>
                  </a:lnTo>
                  <a:lnTo>
                    <a:pt x="3809" y="44450"/>
                  </a:lnTo>
                  <a:close/>
                </a:path>
                <a:path w="349250" h="276860">
                  <a:moveTo>
                    <a:pt x="349250" y="44450"/>
                  </a:moveTo>
                  <a:lnTo>
                    <a:pt x="345439" y="44450"/>
                  </a:lnTo>
                  <a:lnTo>
                    <a:pt x="345439" y="127000"/>
                  </a:lnTo>
                  <a:lnTo>
                    <a:pt x="349250" y="127000"/>
                  </a:lnTo>
                  <a:lnTo>
                    <a:pt x="349250" y="44450"/>
                  </a:lnTo>
                  <a:close/>
                </a:path>
                <a:path w="349250" h="276860">
                  <a:moveTo>
                    <a:pt x="3809" y="127000"/>
                  </a:moveTo>
                  <a:lnTo>
                    <a:pt x="0" y="12700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27000"/>
                  </a:lnTo>
                  <a:close/>
                </a:path>
                <a:path w="349250" h="276860">
                  <a:moveTo>
                    <a:pt x="349250" y="127000"/>
                  </a:moveTo>
                  <a:lnTo>
                    <a:pt x="345439" y="127000"/>
                  </a:lnTo>
                  <a:lnTo>
                    <a:pt x="345439" y="196850"/>
                  </a:lnTo>
                  <a:lnTo>
                    <a:pt x="349250" y="196850"/>
                  </a:lnTo>
                  <a:lnTo>
                    <a:pt x="349250" y="127000"/>
                  </a:lnTo>
                  <a:close/>
                </a:path>
                <a:path w="349250" h="276860">
                  <a:moveTo>
                    <a:pt x="3809" y="196850"/>
                  </a:moveTo>
                  <a:lnTo>
                    <a:pt x="0" y="1968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196850"/>
                  </a:lnTo>
                  <a:close/>
                </a:path>
                <a:path w="349250" h="276860">
                  <a:moveTo>
                    <a:pt x="349250" y="196850"/>
                  </a:moveTo>
                  <a:lnTo>
                    <a:pt x="345439" y="196850"/>
                  </a:lnTo>
                  <a:lnTo>
                    <a:pt x="345439" y="228600"/>
                  </a:lnTo>
                  <a:lnTo>
                    <a:pt x="349250" y="228600"/>
                  </a:lnTo>
                  <a:lnTo>
                    <a:pt x="349250" y="196850"/>
                  </a:lnTo>
                  <a:close/>
                </a:path>
                <a:path w="349250" h="276860">
                  <a:moveTo>
                    <a:pt x="3809" y="228600"/>
                  </a:moveTo>
                  <a:lnTo>
                    <a:pt x="0" y="22860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28600"/>
                  </a:lnTo>
                  <a:close/>
                </a:path>
                <a:path w="349250" h="276860">
                  <a:moveTo>
                    <a:pt x="349250" y="228600"/>
                  </a:moveTo>
                  <a:lnTo>
                    <a:pt x="345439" y="228600"/>
                  </a:lnTo>
                  <a:lnTo>
                    <a:pt x="345439" y="241300"/>
                  </a:lnTo>
                  <a:lnTo>
                    <a:pt x="349250" y="241300"/>
                  </a:lnTo>
                  <a:lnTo>
                    <a:pt x="349250" y="228600"/>
                  </a:lnTo>
                  <a:close/>
                </a:path>
                <a:path w="349250" h="276860">
                  <a:moveTo>
                    <a:pt x="349250" y="273050"/>
                  </a:moveTo>
                  <a:lnTo>
                    <a:pt x="0" y="273050"/>
                  </a:lnTo>
                  <a:lnTo>
                    <a:pt x="0" y="276860"/>
                  </a:lnTo>
                  <a:lnTo>
                    <a:pt x="349250" y="276860"/>
                  </a:lnTo>
                  <a:lnTo>
                    <a:pt x="349250" y="273050"/>
                  </a:lnTo>
                  <a:close/>
                </a:path>
                <a:path w="349250" h="276860">
                  <a:moveTo>
                    <a:pt x="3809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6700"/>
                  </a:lnTo>
                  <a:close/>
                </a:path>
                <a:path w="349250" h="276860">
                  <a:moveTo>
                    <a:pt x="349250" y="266700"/>
                  </a:moveTo>
                  <a:lnTo>
                    <a:pt x="345439" y="266700"/>
                  </a:lnTo>
                  <a:lnTo>
                    <a:pt x="345439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6860">
                  <a:moveTo>
                    <a:pt x="3809" y="257810"/>
                  </a:moveTo>
                  <a:lnTo>
                    <a:pt x="0" y="257810"/>
                  </a:lnTo>
                  <a:lnTo>
                    <a:pt x="0" y="265430"/>
                  </a:lnTo>
                  <a:lnTo>
                    <a:pt x="3809" y="265430"/>
                  </a:lnTo>
                  <a:lnTo>
                    <a:pt x="3809" y="257810"/>
                  </a:lnTo>
                  <a:close/>
                </a:path>
                <a:path w="349250" h="276860">
                  <a:moveTo>
                    <a:pt x="349250" y="257810"/>
                  </a:moveTo>
                  <a:lnTo>
                    <a:pt x="345439" y="257810"/>
                  </a:lnTo>
                  <a:lnTo>
                    <a:pt x="345439" y="265430"/>
                  </a:lnTo>
                  <a:lnTo>
                    <a:pt x="349250" y="265430"/>
                  </a:lnTo>
                  <a:lnTo>
                    <a:pt x="349250" y="257810"/>
                  </a:lnTo>
                  <a:close/>
                </a:path>
                <a:path w="349250" h="276860">
                  <a:moveTo>
                    <a:pt x="3809" y="242570"/>
                  </a:moveTo>
                  <a:lnTo>
                    <a:pt x="0" y="24257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42570"/>
                  </a:lnTo>
                  <a:close/>
                </a:path>
                <a:path w="349250" h="276860">
                  <a:moveTo>
                    <a:pt x="349250" y="242570"/>
                  </a:moveTo>
                  <a:lnTo>
                    <a:pt x="345439" y="242570"/>
                  </a:lnTo>
                  <a:lnTo>
                    <a:pt x="345439" y="256540"/>
                  </a:lnTo>
                  <a:lnTo>
                    <a:pt x="349250" y="256540"/>
                  </a:lnTo>
                  <a:lnTo>
                    <a:pt x="349250" y="24257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856740" y="266954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30" h="267969">
                  <a:moveTo>
                    <a:pt x="381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89"/>
                  </a:lnTo>
                  <a:close/>
                </a:path>
                <a:path w="341630" h="267969">
                  <a:moveTo>
                    <a:pt x="341630" y="34289"/>
                  </a:moveTo>
                  <a:lnTo>
                    <a:pt x="337820" y="34289"/>
                  </a:lnTo>
                  <a:lnTo>
                    <a:pt x="337820" y="40639"/>
                  </a:lnTo>
                  <a:lnTo>
                    <a:pt x="341630" y="40639"/>
                  </a:lnTo>
                  <a:lnTo>
                    <a:pt x="341630" y="34289"/>
                  </a:lnTo>
                  <a:close/>
                </a:path>
                <a:path w="341630" h="267969">
                  <a:moveTo>
                    <a:pt x="3810" y="15239"/>
                  </a:moveTo>
                  <a:lnTo>
                    <a:pt x="0" y="1523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15239"/>
                  </a:lnTo>
                  <a:close/>
                </a:path>
                <a:path w="341630" h="267969">
                  <a:moveTo>
                    <a:pt x="341630" y="15239"/>
                  </a:moveTo>
                  <a:lnTo>
                    <a:pt x="337820" y="15239"/>
                  </a:lnTo>
                  <a:lnTo>
                    <a:pt x="337820" y="33019"/>
                  </a:lnTo>
                  <a:lnTo>
                    <a:pt x="341630" y="33019"/>
                  </a:lnTo>
                  <a:lnTo>
                    <a:pt x="341630" y="15239"/>
                  </a:lnTo>
                  <a:close/>
                </a:path>
                <a:path w="341630" h="2679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41630" h="267969">
                  <a:moveTo>
                    <a:pt x="341630" y="12700"/>
                  </a:moveTo>
                  <a:lnTo>
                    <a:pt x="337820" y="12700"/>
                  </a:lnTo>
                  <a:lnTo>
                    <a:pt x="337820" y="13969"/>
                  </a:lnTo>
                  <a:lnTo>
                    <a:pt x="341630" y="13969"/>
                  </a:lnTo>
                  <a:lnTo>
                    <a:pt x="341630" y="12700"/>
                  </a:lnTo>
                  <a:close/>
                </a:path>
                <a:path w="341630" h="267969">
                  <a:moveTo>
                    <a:pt x="341630" y="2539"/>
                  </a:moveTo>
                  <a:lnTo>
                    <a:pt x="0" y="253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2539"/>
                  </a:lnTo>
                  <a:close/>
                </a:path>
                <a:path w="341630" h="267969">
                  <a:moveTo>
                    <a:pt x="341630" y="3810"/>
                  </a:moveTo>
                  <a:lnTo>
                    <a:pt x="337820" y="3810"/>
                  </a:lnTo>
                  <a:lnTo>
                    <a:pt x="337820" y="11429"/>
                  </a:lnTo>
                  <a:lnTo>
                    <a:pt x="341630" y="11429"/>
                  </a:lnTo>
                  <a:lnTo>
                    <a:pt x="341630" y="3810"/>
                  </a:lnTo>
                  <a:close/>
                </a:path>
                <a:path w="341630" h="267969">
                  <a:moveTo>
                    <a:pt x="3416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30" y="1269"/>
                  </a:lnTo>
                  <a:lnTo>
                    <a:pt x="341630" y="0"/>
                  </a:lnTo>
                  <a:close/>
                </a:path>
                <a:path w="341630" h="267969">
                  <a:moveTo>
                    <a:pt x="3810" y="40640"/>
                  </a:moveTo>
                  <a:lnTo>
                    <a:pt x="0" y="406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40640"/>
                  </a:lnTo>
                  <a:close/>
                </a:path>
                <a:path w="341630" h="267969">
                  <a:moveTo>
                    <a:pt x="341630" y="40640"/>
                  </a:moveTo>
                  <a:lnTo>
                    <a:pt x="337820" y="40640"/>
                  </a:lnTo>
                  <a:lnTo>
                    <a:pt x="337820" y="123189"/>
                  </a:lnTo>
                  <a:lnTo>
                    <a:pt x="341630" y="123189"/>
                  </a:lnTo>
                  <a:lnTo>
                    <a:pt x="341630" y="40640"/>
                  </a:lnTo>
                  <a:close/>
                </a:path>
                <a:path w="341630" h="267969">
                  <a:moveTo>
                    <a:pt x="3810" y="123190"/>
                  </a:moveTo>
                  <a:lnTo>
                    <a:pt x="0" y="12319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23190"/>
                  </a:lnTo>
                  <a:close/>
                </a:path>
                <a:path w="341630" h="267969">
                  <a:moveTo>
                    <a:pt x="341630" y="123190"/>
                  </a:moveTo>
                  <a:lnTo>
                    <a:pt x="337820" y="123190"/>
                  </a:lnTo>
                  <a:lnTo>
                    <a:pt x="337820" y="193039"/>
                  </a:lnTo>
                  <a:lnTo>
                    <a:pt x="341630" y="193039"/>
                  </a:lnTo>
                  <a:lnTo>
                    <a:pt x="341630" y="123190"/>
                  </a:lnTo>
                  <a:close/>
                </a:path>
                <a:path w="341630" h="267969">
                  <a:moveTo>
                    <a:pt x="3810" y="193040"/>
                  </a:moveTo>
                  <a:lnTo>
                    <a:pt x="0" y="1930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93040"/>
                  </a:lnTo>
                  <a:close/>
                </a:path>
                <a:path w="341630" h="267969">
                  <a:moveTo>
                    <a:pt x="341630" y="193040"/>
                  </a:moveTo>
                  <a:lnTo>
                    <a:pt x="337820" y="193040"/>
                  </a:lnTo>
                  <a:lnTo>
                    <a:pt x="337820" y="224789"/>
                  </a:lnTo>
                  <a:lnTo>
                    <a:pt x="341630" y="224789"/>
                  </a:lnTo>
                  <a:lnTo>
                    <a:pt x="341630" y="193040"/>
                  </a:lnTo>
                  <a:close/>
                </a:path>
                <a:path w="341630" h="267969">
                  <a:moveTo>
                    <a:pt x="3810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24790"/>
                  </a:lnTo>
                  <a:close/>
                </a:path>
                <a:path w="341630" h="267969">
                  <a:moveTo>
                    <a:pt x="341630" y="224790"/>
                  </a:moveTo>
                  <a:lnTo>
                    <a:pt x="337820" y="224790"/>
                  </a:lnTo>
                  <a:lnTo>
                    <a:pt x="337820" y="237489"/>
                  </a:lnTo>
                  <a:lnTo>
                    <a:pt x="341630" y="237489"/>
                  </a:lnTo>
                  <a:lnTo>
                    <a:pt x="341630" y="224790"/>
                  </a:lnTo>
                  <a:close/>
                </a:path>
                <a:path w="341630" h="267969">
                  <a:moveTo>
                    <a:pt x="3810" y="262889"/>
                  </a:moveTo>
                  <a:lnTo>
                    <a:pt x="0" y="262889"/>
                  </a:lnTo>
                  <a:lnTo>
                    <a:pt x="0" y="267970"/>
                  </a:lnTo>
                  <a:lnTo>
                    <a:pt x="341630" y="267970"/>
                  </a:lnTo>
                  <a:lnTo>
                    <a:pt x="341630" y="265430"/>
                  </a:lnTo>
                  <a:lnTo>
                    <a:pt x="3810" y="265430"/>
                  </a:lnTo>
                  <a:lnTo>
                    <a:pt x="3810" y="262889"/>
                  </a:lnTo>
                  <a:close/>
                </a:path>
                <a:path w="341630" h="267969">
                  <a:moveTo>
                    <a:pt x="341630" y="262889"/>
                  </a:moveTo>
                  <a:lnTo>
                    <a:pt x="337820" y="262889"/>
                  </a:lnTo>
                  <a:lnTo>
                    <a:pt x="337820" y="265430"/>
                  </a:lnTo>
                  <a:lnTo>
                    <a:pt x="341630" y="265430"/>
                  </a:lnTo>
                  <a:lnTo>
                    <a:pt x="341630" y="262889"/>
                  </a:lnTo>
                  <a:close/>
                </a:path>
                <a:path w="341630" h="267969">
                  <a:moveTo>
                    <a:pt x="3810" y="254000"/>
                  </a:moveTo>
                  <a:lnTo>
                    <a:pt x="0" y="25400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54000"/>
                  </a:lnTo>
                  <a:close/>
                </a:path>
                <a:path w="341630" h="267969">
                  <a:moveTo>
                    <a:pt x="341630" y="254000"/>
                  </a:moveTo>
                  <a:lnTo>
                    <a:pt x="337820" y="254000"/>
                  </a:lnTo>
                  <a:lnTo>
                    <a:pt x="337820" y="261620"/>
                  </a:lnTo>
                  <a:lnTo>
                    <a:pt x="341630" y="261620"/>
                  </a:lnTo>
                  <a:lnTo>
                    <a:pt x="341630" y="254000"/>
                  </a:lnTo>
                  <a:close/>
                </a:path>
                <a:path w="341630" h="267969">
                  <a:moveTo>
                    <a:pt x="3810" y="238760"/>
                  </a:moveTo>
                  <a:lnTo>
                    <a:pt x="0" y="23876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38760"/>
                  </a:lnTo>
                  <a:close/>
                </a:path>
                <a:path w="341630" h="267969">
                  <a:moveTo>
                    <a:pt x="341630" y="238760"/>
                  </a:moveTo>
                  <a:lnTo>
                    <a:pt x="337820" y="238760"/>
                  </a:lnTo>
                  <a:lnTo>
                    <a:pt x="337820" y="252730"/>
                  </a:lnTo>
                  <a:lnTo>
                    <a:pt x="341630" y="252730"/>
                  </a:lnTo>
                  <a:lnTo>
                    <a:pt x="341630" y="23876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860549" y="267335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19">
                  <a:moveTo>
                    <a:pt x="3810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79"/>
                  </a:lnTo>
                  <a:close/>
                </a:path>
                <a:path w="334010" h="261619">
                  <a:moveTo>
                    <a:pt x="334010" y="30479"/>
                  </a:moveTo>
                  <a:lnTo>
                    <a:pt x="330200" y="30479"/>
                  </a:lnTo>
                  <a:lnTo>
                    <a:pt x="330200" y="36829"/>
                  </a:lnTo>
                  <a:lnTo>
                    <a:pt x="334010" y="36829"/>
                  </a:lnTo>
                  <a:lnTo>
                    <a:pt x="334010" y="30479"/>
                  </a:lnTo>
                  <a:close/>
                </a:path>
                <a:path w="334010" h="261619">
                  <a:moveTo>
                    <a:pt x="3810" y="11429"/>
                  </a:moveTo>
                  <a:lnTo>
                    <a:pt x="0" y="1142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11429"/>
                  </a:lnTo>
                  <a:close/>
                </a:path>
                <a:path w="334010" h="261619">
                  <a:moveTo>
                    <a:pt x="334010" y="11429"/>
                  </a:moveTo>
                  <a:lnTo>
                    <a:pt x="330200" y="11429"/>
                  </a:lnTo>
                  <a:lnTo>
                    <a:pt x="330200" y="29209"/>
                  </a:lnTo>
                  <a:lnTo>
                    <a:pt x="334010" y="29209"/>
                  </a:lnTo>
                  <a:lnTo>
                    <a:pt x="334010" y="11429"/>
                  </a:lnTo>
                  <a:close/>
                </a:path>
                <a:path w="334010" h="261619">
                  <a:moveTo>
                    <a:pt x="381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close/>
                </a:path>
                <a:path w="334010" h="261619">
                  <a:moveTo>
                    <a:pt x="334010" y="8889"/>
                  </a:moveTo>
                  <a:lnTo>
                    <a:pt x="330200" y="8889"/>
                  </a:lnTo>
                  <a:lnTo>
                    <a:pt x="330200" y="10159"/>
                  </a:lnTo>
                  <a:lnTo>
                    <a:pt x="334010" y="10159"/>
                  </a:lnTo>
                  <a:lnTo>
                    <a:pt x="334010" y="8889"/>
                  </a:lnTo>
                  <a:close/>
                </a:path>
                <a:path w="334010" h="261619">
                  <a:moveTo>
                    <a:pt x="33401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34010" y="3809"/>
                  </a:lnTo>
                  <a:lnTo>
                    <a:pt x="334010" y="0"/>
                  </a:lnTo>
                  <a:close/>
                </a:path>
                <a:path w="334010" h="261619">
                  <a:moveTo>
                    <a:pt x="334010" y="3809"/>
                  </a:moveTo>
                  <a:lnTo>
                    <a:pt x="330200" y="3809"/>
                  </a:lnTo>
                  <a:lnTo>
                    <a:pt x="330200" y="7619"/>
                  </a:lnTo>
                  <a:lnTo>
                    <a:pt x="334010" y="7619"/>
                  </a:lnTo>
                  <a:lnTo>
                    <a:pt x="334010" y="3809"/>
                  </a:lnTo>
                  <a:close/>
                </a:path>
                <a:path w="334010" h="261619">
                  <a:moveTo>
                    <a:pt x="3810" y="36830"/>
                  </a:moveTo>
                  <a:lnTo>
                    <a:pt x="0" y="3683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36830"/>
                  </a:lnTo>
                  <a:close/>
                </a:path>
                <a:path w="334010" h="261619">
                  <a:moveTo>
                    <a:pt x="334010" y="36830"/>
                  </a:moveTo>
                  <a:lnTo>
                    <a:pt x="330200" y="36830"/>
                  </a:lnTo>
                  <a:lnTo>
                    <a:pt x="330200" y="119379"/>
                  </a:lnTo>
                  <a:lnTo>
                    <a:pt x="334010" y="119379"/>
                  </a:lnTo>
                  <a:lnTo>
                    <a:pt x="334010" y="36830"/>
                  </a:lnTo>
                  <a:close/>
                </a:path>
                <a:path w="334010" h="261619">
                  <a:moveTo>
                    <a:pt x="3810" y="119380"/>
                  </a:moveTo>
                  <a:lnTo>
                    <a:pt x="0" y="1193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19380"/>
                  </a:lnTo>
                  <a:close/>
                </a:path>
                <a:path w="334010" h="261619">
                  <a:moveTo>
                    <a:pt x="334010" y="119380"/>
                  </a:moveTo>
                  <a:lnTo>
                    <a:pt x="330200" y="119380"/>
                  </a:lnTo>
                  <a:lnTo>
                    <a:pt x="330200" y="189229"/>
                  </a:lnTo>
                  <a:lnTo>
                    <a:pt x="334010" y="189229"/>
                  </a:lnTo>
                  <a:lnTo>
                    <a:pt x="334010" y="119380"/>
                  </a:lnTo>
                  <a:close/>
                </a:path>
                <a:path w="334010" h="261619">
                  <a:moveTo>
                    <a:pt x="3810" y="189230"/>
                  </a:moveTo>
                  <a:lnTo>
                    <a:pt x="0" y="1892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89230"/>
                  </a:lnTo>
                  <a:close/>
                </a:path>
                <a:path w="334010" h="261619">
                  <a:moveTo>
                    <a:pt x="334010" y="189230"/>
                  </a:moveTo>
                  <a:lnTo>
                    <a:pt x="330200" y="189230"/>
                  </a:lnTo>
                  <a:lnTo>
                    <a:pt x="330200" y="220979"/>
                  </a:lnTo>
                  <a:lnTo>
                    <a:pt x="334010" y="220979"/>
                  </a:lnTo>
                  <a:lnTo>
                    <a:pt x="334010" y="189230"/>
                  </a:lnTo>
                  <a:close/>
                </a:path>
                <a:path w="334010" h="261619">
                  <a:moveTo>
                    <a:pt x="3810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0980"/>
                  </a:lnTo>
                  <a:close/>
                </a:path>
                <a:path w="334010" h="261619">
                  <a:moveTo>
                    <a:pt x="334010" y="220980"/>
                  </a:moveTo>
                  <a:lnTo>
                    <a:pt x="330200" y="220980"/>
                  </a:lnTo>
                  <a:lnTo>
                    <a:pt x="330200" y="233679"/>
                  </a:lnTo>
                  <a:lnTo>
                    <a:pt x="334010" y="233679"/>
                  </a:lnTo>
                  <a:lnTo>
                    <a:pt x="334010" y="220980"/>
                  </a:lnTo>
                  <a:close/>
                </a:path>
                <a:path w="334010" h="261619">
                  <a:moveTo>
                    <a:pt x="334010" y="259079"/>
                  </a:moveTo>
                  <a:lnTo>
                    <a:pt x="0" y="259079"/>
                  </a:lnTo>
                  <a:lnTo>
                    <a:pt x="0" y="261620"/>
                  </a:lnTo>
                  <a:lnTo>
                    <a:pt x="334010" y="261620"/>
                  </a:lnTo>
                  <a:lnTo>
                    <a:pt x="334010" y="259079"/>
                  </a:lnTo>
                  <a:close/>
                </a:path>
                <a:path w="334010" h="261619">
                  <a:moveTo>
                    <a:pt x="3810" y="250189"/>
                  </a:moveTo>
                  <a:lnTo>
                    <a:pt x="0" y="250189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0189"/>
                  </a:lnTo>
                  <a:close/>
                </a:path>
                <a:path w="334010" h="261619">
                  <a:moveTo>
                    <a:pt x="334010" y="250189"/>
                  </a:moveTo>
                  <a:lnTo>
                    <a:pt x="330200" y="250189"/>
                  </a:lnTo>
                  <a:lnTo>
                    <a:pt x="330200" y="257810"/>
                  </a:lnTo>
                  <a:lnTo>
                    <a:pt x="334010" y="257810"/>
                  </a:lnTo>
                  <a:lnTo>
                    <a:pt x="334010" y="250189"/>
                  </a:lnTo>
                  <a:close/>
                </a:path>
                <a:path w="334010" h="261619">
                  <a:moveTo>
                    <a:pt x="3810" y="234950"/>
                  </a:moveTo>
                  <a:lnTo>
                    <a:pt x="0" y="234950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34950"/>
                  </a:lnTo>
                  <a:close/>
                </a:path>
                <a:path w="334010" h="261619">
                  <a:moveTo>
                    <a:pt x="334010" y="234950"/>
                  </a:moveTo>
                  <a:lnTo>
                    <a:pt x="330200" y="234950"/>
                  </a:lnTo>
                  <a:lnTo>
                    <a:pt x="330200" y="248920"/>
                  </a:lnTo>
                  <a:lnTo>
                    <a:pt x="334010" y="248920"/>
                  </a:lnTo>
                  <a:lnTo>
                    <a:pt x="334010" y="23495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864359" y="267716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80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3809" y="33020"/>
                  </a:lnTo>
                  <a:lnTo>
                    <a:pt x="3809" y="26670"/>
                  </a:lnTo>
                  <a:close/>
                </a:path>
                <a:path w="326389" h="254000">
                  <a:moveTo>
                    <a:pt x="326389" y="26670"/>
                  </a:moveTo>
                  <a:lnTo>
                    <a:pt x="322579" y="26670"/>
                  </a:lnTo>
                  <a:lnTo>
                    <a:pt x="322579" y="33020"/>
                  </a:lnTo>
                  <a:lnTo>
                    <a:pt x="326389" y="33020"/>
                  </a:lnTo>
                  <a:lnTo>
                    <a:pt x="326389" y="26670"/>
                  </a:lnTo>
                  <a:close/>
                </a:path>
                <a:path w="326389" h="254000">
                  <a:moveTo>
                    <a:pt x="3809" y="7620"/>
                  </a:moveTo>
                  <a:lnTo>
                    <a:pt x="0" y="762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7620"/>
                  </a:lnTo>
                  <a:close/>
                </a:path>
                <a:path w="326389" h="254000">
                  <a:moveTo>
                    <a:pt x="326389" y="7620"/>
                  </a:moveTo>
                  <a:lnTo>
                    <a:pt x="322579" y="7620"/>
                  </a:lnTo>
                  <a:lnTo>
                    <a:pt x="322579" y="25400"/>
                  </a:lnTo>
                  <a:lnTo>
                    <a:pt x="326389" y="25400"/>
                  </a:lnTo>
                  <a:lnTo>
                    <a:pt x="326389" y="7620"/>
                  </a:lnTo>
                  <a:close/>
                </a:path>
                <a:path w="326389" h="254000">
                  <a:moveTo>
                    <a:pt x="3809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5080"/>
                  </a:lnTo>
                  <a:close/>
                </a:path>
                <a:path w="326389" h="254000">
                  <a:moveTo>
                    <a:pt x="326389" y="5080"/>
                  </a:moveTo>
                  <a:lnTo>
                    <a:pt x="322579" y="5080"/>
                  </a:lnTo>
                  <a:lnTo>
                    <a:pt x="322579" y="6350"/>
                  </a:lnTo>
                  <a:lnTo>
                    <a:pt x="326389" y="6350"/>
                  </a:lnTo>
                  <a:lnTo>
                    <a:pt x="326389" y="5080"/>
                  </a:lnTo>
                  <a:close/>
                </a:path>
                <a:path w="326389" h="254000">
                  <a:moveTo>
                    <a:pt x="32638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26389" y="3810"/>
                  </a:lnTo>
                  <a:lnTo>
                    <a:pt x="326389" y="0"/>
                  </a:lnTo>
                  <a:close/>
                </a:path>
                <a:path w="326389" h="254000">
                  <a:moveTo>
                    <a:pt x="3809" y="33020"/>
                  </a:moveTo>
                  <a:lnTo>
                    <a:pt x="0" y="33020"/>
                  </a:lnTo>
                  <a:lnTo>
                    <a:pt x="0" y="115570"/>
                  </a:lnTo>
                  <a:lnTo>
                    <a:pt x="3809" y="115570"/>
                  </a:lnTo>
                  <a:lnTo>
                    <a:pt x="3809" y="33020"/>
                  </a:lnTo>
                  <a:close/>
                </a:path>
                <a:path w="326389" h="254000">
                  <a:moveTo>
                    <a:pt x="326389" y="33020"/>
                  </a:moveTo>
                  <a:lnTo>
                    <a:pt x="322579" y="33020"/>
                  </a:lnTo>
                  <a:lnTo>
                    <a:pt x="322579" y="115570"/>
                  </a:lnTo>
                  <a:lnTo>
                    <a:pt x="326389" y="115570"/>
                  </a:lnTo>
                  <a:lnTo>
                    <a:pt x="326389" y="33020"/>
                  </a:lnTo>
                  <a:close/>
                </a:path>
                <a:path w="326389" h="254000">
                  <a:moveTo>
                    <a:pt x="3809" y="115570"/>
                  </a:moveTo>
                  <a:lnTo>
                    <a:pt x="0" y="115570"/>
                  </a:lnTo>
                  <a:lnTo>
                    <a:pt x="0" y="185420"/>
                  </a:lnTo>
                  <a:lnTo>
                    <a:pt x="3809" y="185420"/>
                  </a:lnTo>
                  <a:lnTo>
                    <a:pt x="3809" y="115570"/>
                  </a:lnTo>
                  <a:close/>
                </a:path>
                <a:path w="326389" h="254000">
                  <a:moveTo>
                    <a:pt x="326389" y="115570"/>
                  </a:moveTo>
                  <a:lnTo>
                    <a:pt x="322579" y="115570"/>
                  </a:lnTo>
                  <a:lnTo>
                    <a:pt x="322579" y="185420"/>
                  </a:lnTo>
                  <a:lnTo>
                    <a:pt x="326389" y="185420"/>
                  </a:lnTo>
                  <a:lnTo>
                    <a:pt x="326389" y="115570"/>
                  </a:lnTo>
                  <a:close/>
                </a:path>
                <a:path w="326389" h="254000">
                  <a:moveTo>
                    <a:pt x="3809" y="185420"/>
                  </a:moveTo>
                  <a:lnTo>
                    <a:pt x="0" y="185420"/>
                  </a:lnTo>
                  <a:lnTo>
                    <a:pt x="0" y="217170"/>
                  </a:lnTo>
                  <a:lnTo>
                    <a:pt x="3809" y="217170"/>
                  </a:lnTo>
                  <a:lnTo>
                    <a:pt x="3809" y="185420"/>
                  </a:lnTo>
                  <a:close/>
                </a:path>
                <a:path w="326389" h="254000">
                  <a:moveTo>
                    <a:pt x="326389" y="185420"/>
                  </a:moveTo>
                  <a:lnTo>
                    <a:pt x="322579" y="185420"/>
                  </a:lnTo>
                  <a:lnTo>
                    <a:pt x="322579" y="217170"/>
                  </a:lnTo>
                  <a:lnTo>
                    <a:pt x="326389" y="217170"/>
                  </a:lnTo>
                  <a:lnTo>
                    <a:pt x="326389" y="185420"/>
                  </a:lnTo>
                  <a:close/>
                </a:path>
                <a:path w="326389" h="254000">
                  <a:moveTo>
                    <a:pt x="3809" y="217170"/>
                  </a:moveTo>
                  <a:lnTo>
                    <a:pt x="0" y="217170"/>
                  </a:lnTo>
                  <a:lnTo>
                    <a:pt x="0" y="229870"/>
                  </a:lnTo>
                  <a:lnTo>
                    <a:pt x="3809" y="229870"/>
                  </a:lnTo>
                  <a:lnTo>
                    <a:pt x="3809" y="217170"/>
                  </a:lnTo>
                  <a:close/>
                </a:path>
                <a:path w="326389" h="254000">
                  <a:moveTo>
                    <a:pt x="326389" y="217170"/>
                  </a:moveTo>
                  <a:lnTo>
                    <a:pt x="322579" y="217170"/>
                  </a:lnTo>
                  <a:lnTo>
                    <a:pt x="322579" y="229870"/>
                  </a:lnTo>
                  <a:lnTo>
                    <a:pt x="326389" y="229870"/>
                  </a:lnTo>
                  <a:lnTo>
                    <a:pt x="326389" y="217170"/>
                  </a:lnTo>
                  <a:close/>
                </a:path>
                <a:path w="326389" h="254000">
                  <a:moveTo>
                    <a:pt x="3809" y="246380"/>
                  </a:moveTo>
                  <a:lnTo>
                    <a:pt x="0" y="246380"/>
                  </a:lnTo>
                  <a:lnTo>
                    <a:pt x="0" y="254000"/>
                  </a:lnTo>
                  <a:lnTo>
                    <a:pt x="326389" y="254000"/>
                  </a:lnTo>
                  <a:lnTo>
                    <a:pt x="326389" y="250190"/>
                  </a:lnTo>
                  <a:lnTo>
                    <a:pt x="3809" y="250190"/>
                  </a:lnTo>
                  <a:lnTo>
                    <a:pt x="3809" y="246380"/>
                  </a:lnTo>
                  <a:close/>
                </a:path>
                <a:path w="326389" h="254000">
                  <a:moveTo>
                    <a:pt x="326389" y="246380"/>
                  </a:moveTo>
                  <a:lnTo>
                    <a:pt x="322579" y="246380"/>
                  </a:lnTo>
                  <a:lnTo>
                    <a:pt x="322579" y="250190"/>
                  </a:lnTo>
                  <a:lnTo>
                    <a:pt x="326389" y="250190"/>
                  </a:lnTo>
                  <a:lnTo>
                    <a:pt x="326389" y="246380"/>
                  </a:lnTo>
                  <a:close/>
                </a:path>
                <a:path w="326389" h="254000">
                  <a:moveTo>
                    <a:pt x="3809" y="231140"/>
                  </a:moveTo>
                  <a:lnTo>
                    <a:pt x="0" y="23114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1140"/>
                  </a:lnTo>
                  <a:close/>
                </a:path>
                <a:path w="326389" h="254000">
                  <a:moveTo>
                    <a:pt x="326389" y="231140"/>
                  </a:moveTo>
                  <a:lnTo>
                    <a:pt x="322579" y="231140"/>
                  </a:lnTo>
                  <a:lnTo>
                    <a:pt x="322579" y="245110"/>
                  </a:lnTo>
                  <a:lnTo>
                    <a:pt x="326389" y="245110"/>
                  </a:lnTo>
                  <a:lnTo>
                    <a:pt x="326389" y="23114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868157" y="2682239"/>
              <a:ext cx="319405" cy="245110"/>
            </a:xfrm>
            <a:custGeom>
              <a:avLst/>
              <a:gdLst/>
              <a:ahLst/>
              <a:cxnLst/>
              <a:rect l="l" t="t" r="r" b="b"/>
              <a:pathLst>
                <a:path w="319405" h="245110">
                  <a:moveTo>
                    <a:pt x="2552" y="2540"/>
                  </a:moveTo>
                  <a:lnTo>
                    <a:pt x="0" y="2540"/>
                  </a:lnTo>
                  <a:lnTo>
                    <a:pt x="0" y="240030"/>
                  </a:lnTo>
                  <a:lnTo>
                    <a:pt x="2552" y="240030"/>
                  </a:lnTo>
                  <a:lnTo>
                    <a:pt x="2552" y="2540"/>
                  </a:lnTo>
                  <a:close/>
                </a:path>
                <a:path w="319405" h="245110">
                  <a:moveTo>
                    <a:pt x="318782" y="241300"/>
                  </a:moveTo>
                  <a:lnTo>
                    <a:pt x="12" y="241300"/>
                  </a:lnTo>
                  <a:lnTo>
                    <a:pt x="12" y="245110"/>
                  </a:lnTo>
                  <a:lnTo>
                    <a:pt x="318782" y="245110"/>
                  </a:lnTo>
                  <a:lnTo>
                    <a:pt x="318782" y="241300"/>
                  </a:lnTo>
                  <a:close/>
                </a:path>
                <a:path w="319405" h="245110">
                  <a:moveTo>
                    <a:pt x="318782" y="226060"/>
                  </a:moveTo>
                  <a:lnTo>
                    <a:pt x="314972" y="226060"/>
                  </a:lnTo>
                  <a:lnTo>
                    <a:pt x="314972" y="240030"/>
                  </a:lnTo>
                  <a:lnTo>
                    <a:pt x="318782" y="240030"/>
                  </a:lnTo>
                  <a:lnTo>
                    <a:pt x="318782" y="226060"/>
                  </a:lnTo>
                  <a:close/>
                </a:path>
                <a:path w="319405" h="245110">
                  <a:moveTo>
                    <a:pt x="318782" y="21590"/>
                  </a:moveTo>
                  <a:lnTo>
                    <a:pt x="314972" y="21590"/>
                  </a:lnTo>
                  <a:lnTo>
                    <a:pt x="314972" y="224790"/>
                  </a:lnTo>
                  <a:lnTo>
                    <a:pt x="318782" y="224790"/>
                  </a:lnTo>
                  <a:lnTo>
                    <a:pt x="318782" y="21590"/>
                  </a:lnTo>
                  <a:close/>
                </a:path>
                <a:path w="319405" h="245110">
                  <a:moveTo>
                    <a:pt x="318782" y="2540"/>
                  </a:moveTo>
                  <a:lnTo>
                    <a:pt x="314972" y="2540"/>
                  </a:lnTo>
                  <a:lnTo>
                    <a:pt x="314972" y="20320"/>
                  </a:lnTo>
                  <a:lnTo>
                    <a:pt x="318782" y="20320"/>
                  </a:lnTo>
                  <a:lnTo>
                    <a:pt x="318782" y="2540"/>
                  </a:lnTo>
                  <a:close/>
                </a:path>
                <a:path w="319405" h="245110">
                  <a:moveTo>
                    <a:pt x="318782" y="0"/>
                  </a:moveTo>
                  <a:lnTo>
                    <a:pt x="12" y="0"/>
                  </a:lnTo>
                  <a:lnTo>
                    <a:pt x="12" y="1270"/>
                  </a:lnTo>
                  <a:lnTo>
                    <a:pt x="318782" y="1270"/>
                  </a:lnTo>
                  <a:lnTo>
                    <a:pt x="318782" y="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870709" y="2684780"/>
              <a:ext cx="312420" cy="237490"/>
            </a:xfrm>
            <a:custGeom>
              <a:avLst/>
              <a:gdLst/>
              <a:ahLst/>
              <a:cxnLst/>
              <a:rect l="l" t="t" r="r" b="b"/>
              <a:pathLst>
                <a:path w="312419" h="237489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12419" h="237489">
                  <a:moveTo>
                    <a:pt x="312419" y="19050"/>
                  </a:moveTo>
                  <a:lnTo>
                    <a:pt x="309879" y="19050"/>
                  </a:lnTo>
                  <a:lnTo>
                    <a:pt x="309879" y="25400"/>
                  </a:lnTo>
                  <a:lnTo>
                    <a:pt x="312419" y="25400"/>
                  </a:lnTo>
                  <a:lnTo>
                    <a:pt x="312419" y="19050"/>
                  </a:lnTo>
                  <a:close/>
                </a:path>
                <a:path w="312419" h="237489">
                  <a:moveTo>
                    <a:pt x="312419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3810"/>
                  </a:lnTo>
                  <a:lnTo>
                    <a:pt x="312419" y="3810"/>
                  </a:lnTo>
                  <a:lnTo>
                    <a:pt x="312419" y="0"/>
                  </a:lnTo>
                  <a:close/>
                </a:path>
                <a:path w="312419" h="237489">
                  <a:moveTo>
                    <a:pt x="312419" y="3810"/>
                  </a:moveTo>
                  <a:lnTo>
                    <a:pt x="309879" y="3810"/>
                  </a:lnTo>
                  <a:lnTo>
                    <a:pt x="309879" y="17779"/>
                  </a:lnTo>
                  <a:lnTo>
                    <a:pt x="312419" y="17779"/>
                  </a:lnTo>
                  <a:lnTo>
                    <a:pt x="312419" y="3810"/>
                  </a:lnTo>
                  <a:close/>
                </a:path>
                <a:path w="312419" h="237489">
                  <a:moveTo>
                    <a:pt x="3809" y="25400"/>
                  </a:moveTo>
                  <a:lnTo>
                    <a:pt x="0" y="2540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25400"/>
                  </a:lnTo>
                  <a:close/>
                </a:path>
                <a:path w="312419" h="237489">
                  <a:moveTo>
                    <a:pt x="312419" y="25400"/>
                  </a:moveTo>
                  <a:lnTo>
                    <a:pt x="309879" y="25400"/>
                  </a:lnTo>
                  <a:lnTo>
                    <a:pt x="309879" y="107950"/>
                  </a:lnTo>
                  <a:lnTo>
                    <a:pt x="312419" y="107950"/>
                  </a:lnTo>
                  <a:lnTo>
                    <a:pt x="312419" y="25400"/>
                  </a:lnTo>
                  <a:close/>
                </a:path>
                <a:path w="312419" h="237489">
                  <a:moveTo>
                    <a:pt x="3809" y="107950"/>
                  </a:moveTo>
                  <a:lnTo>
                    <a:pt x="0" y="10795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107950"/>
                  </a:lnTo>
                  <a:close/>
                </a:path>
                <a:path w="312419" h="237489">
                  <a:moveTo>
                    <a:pt x="312419" y="107950"/>
                  </a:moveTo>
                  <a:lnTo>
                    <a:pt x="309879" y="107950"/>
                  </a:lnTo>
                  <a:lnTo>
                    <a:pt x="309879" y="177800"/>
                  </a:lnTo>
                  <a:lnTo>
                    <a:pt x="312419" y="177800"/>
                  </a:lnTo>
                  <a:lnTo>
                    <a:pt x="312419" y="107950"/>
                  </a:lnTo>
                  <a:close/>
                </a:path>
                <a:path w="312419" h="237489">
                  <a:moveTo>
                    <a:pt x="3809" y="177800"/>
                  </a:moveTo>
                  <a:lnTo>
                    <a:pt x="0" y="1778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77800"/>
                  </a:lnTo>
                  <a:close/>
                </a:path>
                <a:path w="312419" h="237489">
                  <a:moveTo>
                    <a:pt x="312419" y="177800"/>
                  </a:moveTo>
                  <a:lnTo>
                    <a:pt x="309879" y="177800"/>
                  </a:lnTo>
                  <a:lnTo>
                    <a:pt x="309879" y="209550"/>
                  </a:lnTo>
                  <a:lnTo>
                    <a:pt x="312419" y="209550"/>
                  </a:lnTo>
                  <a:lnTo>
                    <a:pt x="312419" y="177800"/>
                  </a:lnTo>
                  <a:close/>
                </a:path>
                <a:path w="312419" h="237489">
                  <a:moveTo>
                    <a:pt x="3809" y="209550"/>
                  </a:moveTo>
                  <a:lnTo>
                    <a:pt x="0" y="20955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209550"/>
                  </a:lnTo>
                  <a:close/>
                </a:path>
                <a:path w="312419" h="237489">
                  <a:moveTo>
                    <a:pt x="312419" y="209550"/>
                  </a:moveTo>
                  <a:lnTo>
                    <a:pt x="309879" y="209550"/>
                  </a:lnTo>
                  <a:lnTo>
                    <a:pt x="309879" y="222250"/>
                  </a:lnTo>
                  <a:lnTo>
                    <a:pt x="312419" y="222250"/>
                  </a:lnTo>
                  <a:lnTo>
                    <a:pt x="312419" y="209550"/>
                  </a:lnTo>
                  <a:close/>
                </a:path>
                <a:path w="312419" h="237489">
                  <a:moveTo>
                    <a:pt x="3809" y="223520"/>
                  </a:moveTo>
                  <a:lnTo>
                    <a:pt x="0" y="223520"/>
                  </a:lnTo>
                  <a:lnTo>
                    <a:pt x="0" y="237490"/>
                  </a:lnTo>
                  <a:lnTo>
                    <a:pt x="312419" y="237490"/>
                  </a:lnTo>
                  <a:lnTo>
                    <a:pt x="312419" y="234950"/>
                  </a:lnTo>
                  <a:lnTo>
                    <a:pt x="3809" y="234950"/>
                  </a:lnTo>
                  <a:lnTo>
                    <a:pt x="3809" y="223520"/>
                  </a:lnTo>
                  <a:close/>
                </a:path>
                <a:path w="312419" h="237489">
                  <a:moveTo>
                    <a:pt x="312419" y="223520"/>
                  </a:moveTo>
                  <a:lnTo>
                    <a:pt x="309879" y="223520"/>
                  </a:lnTo>
                  <a:lnTo>
                    <a:pt x="309879" y="234950"/>
                  </a:lnTo>
                  <a:lnTo>
                    <a:pt x="312419" y="234950"/>
                  </a:lnTo>
                  <a:lnTo>
                    <a:pt x="312419" y="22352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874520" y="2688590"/>
              <a:ext cx="306070" cy="231140"/>
            </a:xfrm>
            <a:custGeom>
              <a:avLst/>
              <a:gdLst/>
              <a:ahLst/>
              <a:cxnLst/>
              <a:rect l="l" t="t" r="r" b="b"/>
              <a:pathLst>
                <a:path w="306069" h="231139">
                  <a:moveTo>
                    <a:pt x="381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39"/>
                  </a:lnTo>
                  <a:close/>
                </a:path>
                <a:path w="306069" h="231139">
                  <a:moveTo>
                    <a:pt x="306069" y="15239"/>
                  </a:moveTo>
                  <a:lnTo>
                    <a:pt x="302260" y="15239"/>
                  </a:lnTo>
                  <a:lnTo>
                    <a:pt x="302260" y="21589"/>
                  </a:lnTo>
                  <a:lnTo>
                    <a:pt x="306069" y="21589"/>
                  </a:lnTo>
                  <a:lnTo>
                    <a:pt x="306069" y="15239"/>
                  </a:lnTo>
                  <a:close/>
                </a:path>
                <a:path w="306069" h="231139">
                  <a:moveTo>
                    <a:pt x="306069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2539"/>
                  </a:lnTo>
                  <a:lnTo>
                    <a:pt x="306069" y="2539"/>
                  </a:lnTo>
                  <a:lnTo>
                    <a:pt x="306069" y="0"/>
                  </a:lnTo>
                  <a:close/>
                </a:path>
                <a:path w="306069" h="231139">
                  <a:moveTo>
                    <a:pt x="306069" y="2539"/>
                  </a:moveTo>
                  <a:lnTo>
                    <a:pt x="302260" y="2539"/>
                  </a:lnTo>
                  <a:lnTo>
                    <a:pt x="302260" y="13969"/>
                  </a:lnTo>
                  <a:lnTo>
                    <a:pt x="306069" y="13969"/>
                  </a:lnTo>
                  <a:lnTo>
                    <a:pt x="306069" y="2539"/>
                  </a:lnTo>
                  <a:close/>
                </a:path>
                <a:path w="306069" h="231139">
                  <a:moveTo>
                    <a:pt x="3810" y="21590"/>
                  </a:moveTo>
                  <a:lnTo>
                    <a:pt x="0" y="215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21590"/>
                  </a:lnTo>
                  <a:close/>
                </a:path>
                <a:path w="306069" h="231139">
                  <a:moveTo>
                    <a:pt x="306069" y="21590"/>
                  </a:moveTo>
                  <a:lnTo>
                    <a:pt x="302260" y="21590"/>
                  </a:lnTo>
                  <a:lnTo>
                    <a:pt x="302260" y="104139"/>
                  </a:lnTo>
                  <a:lnTo>
                    <a:pt x="306069" y="104139"/>
                  </a:lnTo>
                  <a:lnTo>
                    <a:pt x="306069" y="21590"/>
                  </a:lnTo>
                  <a:close/>
                </a:path>
                <a:path w="306069" h="231139">
                  <a:moveTo>
                    <a:pt x="3810" y="104140"/>
                  </a:moveTo>
                  <a:lnTo>
                    <a:pt x="0" y="10414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04140"/>
                  </a:lnTo>
                  <a:close/>
                </a:path>
                <a:path w="306069" h="231139">
                  <a:moveTo>
                    <a:pt x="306069" y="104140"/>
                  </a:moveTo>
                  <a:lnTo>
                    <a:pt x="302260" y="104140"/>
                  </a:lnTo>
                  <a:lnTo>
                    <a:pt x="302260" y="173989"/>
                  </a:lnTo>
                  <a:lnTo>
                    <a:pt x="306069" y="173989"/>
                  </a:lnTo>
                  <a:lnTo>
                    <a:pt x="306069" y="104140"/>
                  </a:lnTo>
                  <a:close/>
                </a:path>
                <a:path w="306069" h="231139">
                  <a:moveTo>
                    <a:pt x="3810" y="173990"/>
                  </a:moveTo>
                  <a:lnTo>
                    <a:pt x="0" y="1739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73990"/>
                  </a:lnTo>
                  <a:close/>
                </a:path>
                <a:path w="306069" h="231139">
                  <a:moveTo>
                    <a:pt x="306069" y="173990"/>
                  </a:moveTo>
                  <a:lnTo>
                    <a:pt x="302260" y="173990"/>
                  </a:lnTo>
                  <a:lnTo>
                    <a:pt x="302260" y="205739"/>
                  </a:lnTo>
                  <a:lnTo>
                    <a:pt x="306069" y="205739"/>
                  </a:lnTo>
                  <a:lnTo>
                    <a:pt x="306069" y="173990"/>
                  </a:lnTo>
                  <a:close/>
                </a:path>
                <a:path w="306069" h="231139">
                  <a:moveTo>
                    <a:pt x="3810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205740"/>
                  </a:lnTo>
                  <a:close/>
                </a:path>
                <a:path w="306069" h="231139">
                  <a:moveTo>
                    <a:pt x="306069" y="205740"/>
                  </a:moveTo>
                  <a:lnTo>
                    <a:pt x="302260" y="205740"/>
                  </a:lnTo>
                  <a:lnTo>
                    <a:pt x="302260" y="218439"/>
                  </a:lnTo>
                  <a:lnTo>
                    <a:pt x="306069" y="218439"/>
                  </a:lnTo>
                  <a:lnTo>
                    <a:pt x="306069" y="205740"/>
                  </a:lnTo>
                  <a:close/>
                </a:path>
                <a:path w="306069" h="231139">
                  <a:moveTo>
                    <a:pt x="3810" y="219710"/>
                  </a:moveTo>
                  <a:lnTo>
                    <a:pt x="0" y="219710"/>
                  </a:lnTo>
                  <a:lnTo>
                    <a:pt x="0" y="231139"/>
                  </a:lnTo>
                  <a:lnTo>
                    <a:pt x="306069" y="231139"/>
                  </a:lnTo>
                  <a:lnTo>
                    <a:pt x="306069" y="228600"/>
                  </a:lnTo>
                  <a:lnTo>
                    <a:pt x="3810" y="228600"/>
                  </a:lnTo>
                  <a:lnTo>
                    <a:pt x="3810" y="219710"/>
                  </a:lnTo>
                  <a:close/>
                </a:path>
                <a:path w="306069" h="231139">
                  <a:moveTo>
                    <a:pt x="306069" y="219710"/>
                  </a:moveTo>
                  <a:lnTo>
                    <a:pt x="302260" y="219710"/>
                  </a:lnTo>
                  <a:lnTo>
                    <a:pt x="302260" y="228600"/>
                  </a:lnTo>
                  <a:lnTo>
                    <a:pt x="306069" y="228600"/>
                  </a:lnTo>
                  <a:lnTo>
                    <a:pt x="306069" y="21971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878329" y="2691130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298450" h="226060">
                  <a:moveTo>
                    <a:pt x="298450" y="12700"/>
                  </a:moveTo>
                  <a:lnTo>
                    <a:pt x="294639" y="12700"/>
                  </a:lnTo>
                  <a:lnTo>
                    <a:pt x="294639" y="19050"/>
                  </a:lnTo>
                  <a:lnTo>
                    <a:pt x="298450" y="19050"/>
                  </a:lnTo>
                  <a:lnTo>
                    <a:pt x="298450" y="12700"/>
                  </a:lnTo>
                  <a:close/>
                </a:path>
                <a:path w="298450" h="226060">
                  <a:moveTo>
                    <a:pt x="29845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6060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11429"/>
                  </a:lnTo>
                  <a:lnTo>
                    <a:pt x="298450" y="11429"/>
                  </a:lnTo>
                  <a:lnTo>
                    <a:pt x="298450" y="3810"/>
                  </a:lnTo>
                  <a:close/>
                </a:path>
                <a:path w="298450" h="226060">
                  <a:moveTo>
                    <a:pt x="3809" y="19050"/>
                  </a:moveTo>
                  <a:lnTo>
                    <a:pt x="0" y="19050"/>
                  </a:lnTo>
                  <a:lnTo>
                    <a:pt x="0" y="101600"/>
                  </a:lnTo>
                  <a:lnTo>
                    <a:pt x="3809" y="101600"/>
                  </a:lnTo>
                  <a:lnTo>
                    <a:pt x="3809" y="19050"/>
                  </a:lnTo>
                  <a:close/>
                </a:path>
                <a:path w="298450" h="226060">
                  <a:moveTo>
                    <a:pt x="298450" y="19050"/>
                  </a:moveTo>
                  <a:lnTo>
                    <a:pt x="294639" y="19050"/>
                  </a:lnTo>
                  <a:lnTo>
                    <a:pt x="294639" y="101600"/>
                  </a:lnTo>
                  <a:lnTo>
                    <a:pt x="298450" y="101600"/>
                  </a:lnTo>
                  <a:lnTo>
                    <a:pt x="298450" y="19050"/>
                  </a:lnTo>
                  <a:close/>
                </a:path>
                <a:path w="298450" h="226060">
                  <a:moveTo>
                    <a:pt x="3809" y="101600"/>
                  </a:moveTo>
                  <a:lnTo>
                    <a:pt x="0" y="10160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01600"/>
                  </a:lnTo>
                  <a:close/>
                </a:path>
                <a:path w="298450" h="226060">
                  <a:moveTo>
                    <a:pt x="298450" y="101600"/>
                  </a:moveTo>
                  <a:lnTo>
                    <a:pt x="294639" y="101600"/>
                  </a:lnTo>
                  <a:lnTo>
                    <a:pt x="294639" y="171450"/>
                  </a:lnTo>
                  <a:lnTo>
                    <a:pt x="298450" y="171450"/>
                  </a:lnTo>
                  <a:lnTo>
                    <a:pt x="298450" y="101600"/>
                  </a:lnTo>
                  <a:close/>
                </a:path>
                <a:path w="298450" h="226060">
                  <a:moveTo>
                    <a:pt x="3809" y="171450"/>
                  </a:moveTo>
                  <a:lnTo>
                    <a:pt x="0" y="1714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71450"/>
                  </a:lnTo>
                  <a:close/>
                </a:path>
                <a:path w="298450" h="226060">
                  <a:moveTo>
                    <a:pt x="298450" y="171450"/>
                  </a:moveTo>
                  <a:lnTo>
                    <a:pt x="294639" y="171450"/>
                  </a:lnTo>
                  <a:lnTo>
                    <a:pt x="294639" y="203200"/>
                  </a:lnTo>
                  <a:lnTo>
                    <a:pt x="298450" y="203200"/>
                  </a:lnTo>
                  <a:lnTo>
                    <a:pt x="298450" y="171450"/>
                  </a:lnTo>
                  <a:close/>
                </a:path>
                <a:path w="298450" h="226060">
                  <a:moveTo>
                    <a:pt x="3809" y="203200"/>
                  </a:moveTo>
                  <a:lnTo>
                    <a:pt x="0" y="20320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3200"/>
                  </a:lnTo>
                  <a:close/>
                </a:path>
                <a:path w="298450" h="226060">
                  <a:moveTo>
                    <a:pt x="298450" y="203200"/>
                  </a:moveTo>
                  <a:lnTo>
                    <a:pt x="294639" y="203200"/>
                  </a:lnTo>
                  <a:lnTo>
                    <a:pt x="294639" y="215900"/>
                  </a:lnTo>
                  <a:lnTo>
                    <a:pt x="298450" y="215900"/>
                  </a:lnTo>
                  <a:lnTo>
                    <a:pt x="298450" y="203200"/>
                  </a:lnTo>
                  <a:close/>
                </a:path>
                <a:path w="298450" h="226060">
                  <a:moveTo>
                    <a:pt x="3809" y="217170"/>
                  </a:moveTo>
                  <a:lnTo>
                    <a:pt x="0" y="21717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2250"/>
                  </a:lnTo>
                  <a:lnTo>
                    <a:pt x="3809" y="222250"/>
                  </a:lnTo>
                  <a:lnTo>
                    <a:pt x="3809" y="217170"/>
                  </a:lnTo>
                  <a:close/>
                </a:path>
                <a:path w="298450" h="226060">
                  <a:moveTo>
                    <a:pt x="298450" y="217170"/>
                  </a:moveTo>
                  <a:lnTo>
                    <a:pt x="294639" y="217170"/>
                  </a:lnTo>
                  <a:lnTo>
                    <a:pt x="294639" y="222250"/>
                  </a:lnTo>
                  <a:lnTo>
                    <a:pt x="298450" y="222250"/>
                  </a:lnTo>
                  <a:lnTo>
                    <a:pt x="298450" y="21717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882140" y="2694940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381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89"/>
                  </a:lnTo>
                  <a:close/>
                </a:path>
                <a:path w="290830" h="218439">
                  <a:moveTo>
                    <a:pt x="290830" y="8889"/>
                  </a:moveTo>
                  <a:lnTo>
                    <a:pt x="287020" y="8889"/>
                  </a:lnTo>
                  <a:lnTo>
                    <a:pt x="287020" y="15239"/>
                  </a:lnTo>
                  <a:lnTo>
                    <a:pt x="290830" y="15239"/>
                  </a:lnTo>
                  <a:lnTo>
                    <a:pt x="290830" y="8889"/>
                  </a:lnTo>
                  <a:close/>
                </a:path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  <a:path w="290830" h="218439">
                  <a:moveTo>
                    <a:pt x="290830" y="3810"/>
                  </a:moveTo>
                  <a:lnTo>
                    <a:pt x="287020" y="3810"/>
                  </a:lnTo>
                  <a:lnTo>
                    <a:pt x="287020" y="7619"/>
                  </a:lnTo>
                  <a:lnTo>
                    <a:pt x="290830" y="7619"/>
                  </a:lnTo>
                  <a:lnTo>
                    <a:pt x="290830" y="3810"/>
                  </a:lnTo>
                  <a:close/>
                </a:path>
                <a:path w="290830" h="218439">
                  <a:moveTo>
                    <a:pt x="3810" y="15240"/>
                  </a:moveTo>
                  <a:lnTo>
                    <a:pt x="0" y="152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15240"/>
                  </a:lnTo>
                  <a:close/>
                </a:path>
                <a:path w="290830" h="218439">
                  <a:moveTo>
                    <a:pt x="290830" y="15240"/>
                  </a:moveTo>
                  <a:lnTo>
                    <a:pt x="287020" y="15240"/>
                  </a:lnTo>
                  <a:lnTo>
                    <a:pt x="287020" y="97789"/>
                  </a:lnTo>
                  <a:lnTo>
                    <a:pt x="290830" y="97789"/>
                  </a:lnTo>
                  <a:lnTo>
                    <a:pt x="290830" y="15240"/>
                  </a:lnTo>
                  <a:close/>
                </a:path>
                <a:path w="290830" h="218439">
                  <a:moveTo>
                    <a:pt x="3810" y="97790"/>
                  </a:moveTo>
                  <a:lnTo>
                    <a:pt x="0" y="97790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97790"/>
                  </a:lnTo>
                  <a:close/>
                </a:path>
                <a:path w="290830" h="218439">
                  <a:moveTo>
                    <a:pt x="290830" y="97790"/>
                  </a:moveTo>
                  <a:lnTo>
                    <a:pt x="287020" y="97790"/>
                  </a:lnTo>
                  <a:lnTo>
                    <a:pt x="287020" y="167639"/>
                  </a:lnTo>
                  <a:lnTo>
                    <a:pt x="290830" y="167639"/>
                  </a:lnTo>
                  <a:lnTo>
                    <a:pt x="290830" y="97790"/>
                  </a:lnTo>
                  <a:close/>
                </a:path>
                <a:path w="290830" h="218439">
                  <a:moveTo>
                    <a:pt x="3810" y="167640"/>
                  </a:moveTo>
                  <a:lnTo>
                    <a:pt x="0" y="1676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67640"/>
                  </a:lnTo>
                  <a:close/>
                </a:path>
                <a:path w="290830" h="218439">
                  <a:moveTo>
                    <a:pt x="290830" y="167640"/>
                  </a:moveTo>
                  <a:lnTo>
                    <a:pt x="287020" y="167640"/>
                  </a:lnTo>
                  <a:lnTo>
                    <a:pt x="287020" y="199389"/>
                  </a:lnTo>
                  <a:lnTo>
                    <a:pt x="290830" y="199389"/>
                  </a:lnTo>
                  <a:lnTo>
                    <a:pt x="290830" y="167640"/>
                  </a:lnTo>
                  <a:close/>
                </a:path>
                <a:path w="290830" h="218439">
                  <a:moveTo>
                    <a:pt x="381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99390"/>
                  </a:lnTo>
                  <a:close/>
                </a:path>
                <a:path w="290830" h="218439">
                  <a:moveTo>
                    <a:pt x="290830" y="199390"/>
                  </a:moveTo>
                  <a:lnTo>
                    <a:pt x="287020" y="199390"/>
                  </a:lnTo>
                  <a:lnTo>
                    <a:pt x="287020" y="212089"/>
                  </a:lnTo>
                  <a:lnTo>
                    <a:pt x="290830" y="212089"/>
                  </a:lnTo>
                  <a:lnTo>
                    <a:pt x="290830" y="199390"/>
                  </a:lnTo>
                  <a:close/>
                </a:path>
                <a:path w="290830" h="218439">
                  <a:moveTo>
                    <a:pt x="3810" y="213360"/>
                  </a:moveTo>
                  <a:lnTo>
                    <a:pt x="0" y="213360"/>
                  </a:lnTo>
                  <a:lnTo>
                    <a:pt x="0" y="218439"/>
                  </a:lnTo>
                  <a:lnTo>
                    <a:pt x="290830" y="218439"/>
                  </a:lnTo>
                  <a:lnTo>
                    <a:pt x="290830" y="214630"/>
                  </a:lnTo>
                  <a:lnTo>
                    <a:pt x="3810" y="214630"/>
                  </a:lnTo>
                  <a:lnTo>
                    <a:pt x="3810" y="213360"/>
                  </a:lnTo>
                  <a:close/>
                </a:path>
                <a:path w="290830" h="218439">
                  <a:moveTo>
                    <a:pt x="290830" y="213360"/>
                  </a:moveTo>
                  <a:lnTo>
                    <a:pt x="287020" y="213360"/>
                  </a:lnTo>
                  <a:lnTo>
                    <a:pt x="287020" y="214630"/>
                  </a:lnTo>
                  <a:lnTo>
                    <a:pt x="290830" y="214630"/>
                  </a:lnTo>
                  <a:lnTo>
                    <a:pt x="290830" y="21336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885950" y="269874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19">
                  <a:moveTo>
                    <a:pt x="28321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9550"/>
                  </a:lnTo>
                  <a:close/>
                </a:path>
                <a:path w="283210" h="210819">
                  <a:moveTo>
                    <a:pt x="283210" y="5080"/>
                  </a:moveTo>
                  <a:lnTo>
                    <a:pt x="279400" y="5080"/>
                  </a:lnTo>
                  <a:lnTo>
                    <a:pt x="279400" y="207010"/>
                  </a:lnTo>
                  <a:lnTo>
                    <a:pt x="3810" y="207010"/>
                  </a:lnTo>
                  <a:lnTo>
                    <a:pt x="3810" y="11430"/>
                  </a:lnTo>
                  <a:lnTo>
                    <a:pt x="3810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0" y="207010"/>
                  </a:lnTo>
                  <a:lnTo>
                    <a:pt x="0" y="208280"/>
                  </a:lnTo>
                  <a:lnTo>
                    <a:pt x="283210" y="208280"/>
                  </a:lnTo>
                  <a:lnTo>
                    <a:pt x="283210" y="207010"/>
                  </a:lnTo>
                  <a:lnTo>
                    <a:pt x="283210" y="5080"/>
                  </a:lnTo>
                  <a:close/>
                </a:path>
                <a:path w="283210" h="210819">
                  <a:moveTo>
                    <a:pt x="2832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889759" y="2703830"/>
              <a:ext cx="275590" cy="201930"/>
            </a:xfrm>
            <a:custGeom>
              <a:avLst/>
              <a:gdLst/>
              <a:ahLst/>
              <a:cxnLst/>
              <a:rect l="l" t="t" r="r" b="b"/>
              <a:pathLst>
                <a:path w="275589" h="201930">
                  <a:moveTo>
                    <a:pt x="27558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39" y="6350"/>
                  </a:lnTo>
                  <a:lnTo>
                    <a:pt x="2539" y="2539"/>
                  </a:lnTo>
                  <a:lnTo>
                    <a:pt x="275589" y="2539"/>
                  </a:lnTo>
                  <a:lnTo>
                    <a:pt x="275589" y="0"/>
                  </a:lnTo>
                  <a:close/>
                </a:path>
                <a:path w="275589" h="201930">
                  <a:moveTo>
                    <a:pt x="275589" y="2539"/>
                  </a:moveTo>
                  <a:lnTo>
                    <a:pt x="271779" y="2539"/>
                  </a:lnTo>
                  <a:lnTo>
                    <a:pt x="271779" y="6350"/>
                  </a:lnTo>
                  <a:lnTo>
                    <a:pt x="275589" y="6350"/>
                  </a:lnTo>
                  <a:lnTo>
                    <a:pt x="275589" y="2539"/>
                  </a:lnTo>
                  <a:close/>
                </a:path>
                <a:path w="275589" h="201930">
                  <a:moveTo>
                    <a:pt x="2539" y="6350"/>
                  </a:moveTo>
                  <a:lnTo>
                    <a:pt x="0" y="6350"/>
                  </a:lnTo>
                  <a:lnTo>
                    <a:pt x="0" y="88900"/>
                  </a:lnTo>
                  <a:lnTo>
                    <a:pt x="2539" y="88900"/>
                  </a:lnTo>
                  <a:lnTo>
                    <a:pt x="2539" y="6350"/>
                  </a:lnTo>
                  <a:close/>
                </a:path>
                <a:path w="275589" h="201930">
                  <a:moveTo>
                    <a:pt x="275589" y="6350"/>
                  </a:moveTo>
                  <a:lnTo>
                    <a:pt x="271779" y="6350"/>
                  </a:lnTo>
                  <a:lnTo>
                    <a:pt x="271779" y="88900"/>
                  </a:lnTo>
                  <a:lnTo>
                    <a:pt x="275589" y="88900"/>
                  </a:lnTo>
                  <a:lnTo>
                    <a:pt x="275589" y="6350"/>
                  </a:lnTo>
                  <a:close/>
                </a:path>
                <a:path w="275589" h="201930">
                  <a:moveTo>
                    <a:pt x="2539" y="88900"/>
                  </a:moveTo>
                  <a:lnTo>
                    <a:pt x="0" y="88900"/>
                  </a:lnTo>
                  <a:lnTo>
                    <a:pt x="0" y="158750"/>
                  </a:lnTo>
                  <a:lnTo>
                    <a:pt x="2539" y="158750"/>
                  </a:lnTo>
                  <a:lnTo>
                    <a:pt x="2539" y="88900"/>
                  </a:lnTo>
                  <a:close/>
                </a:path>
                <a:path w="275589" h="201930">
                  <a:moveTo>
                    <a:pt x="275589" y="88900"/>
                  </a:moveTo>
                  <a:lnTo>
                    <a:pt x="271779" y="88900"/>
                  </a:lnTo>
                  <a:lnTo>
                    <a:pt x="271779" y="158750"/>
                  </a:lnTo>
                  <a:lnTo>
                    <a:pt x="275589" y="158750"/>
                  </a:lnTo>
                  <a:lnTo>
                    <a:pt x="275589" y="88900"/>
                  </a:lnTo>
                  <a:close/>
                </a:path>
                <a:path w="275589" h="201930">
                  <a:moveTo>
                    <a:pt x="2539" y="158750"/>
                  </a:moveTo>
                  <a:lnTo>
                    <a:pt x="0" y="158750"/>
                  </a:lnTo>
                  <a:lnTo>
                    <a:pt x="0" y="190500"/>
                  </a:lnTo>
                  <a:lnTo>
                    <a:pt x="2539" y="190500"/>
                  </a:lnTo>
                  <a:lnTo>
                    <a:pt x="2539" y="158750"/>
                  </a:lnTo>
                  <a:close/>
                </a:path>
                <a:path w="275589" h="201930">
                  <a:moveTo>
                    <a:pt x="275589" y="158750"/>
                  </a:moveTo>
                  <a:lnTo>
                    <a:pt x="271779" y="158750"/>
                  </a:lnTo>
                  <a:lnTo>
                    <a:pt x="271779" y="190500"/>
                  </a:lnTo>
                  <a:lnTo>
                    <a:pt x="275589" y="190500"/>
                  </a:lnTo>
                  <a:lnTo>
                    <a:pt x="275589" y="158750"/>
                  </a:lnTo>
                  <a:close/>
                </a:path>
                <a:path w="275589" h="201930">
                  <a:moveTo>
                    <a:pt x="2539" y="190500"/>
                  </a:moveTo>
                  <a:lnTo>
                    <a:pt x="0" y="190500"/>
                  </a:lnTo>
                  <a:lnTo>
                    <a:pt x="0" y="201930"/>
                  </a:lnTo>
                  <a:lnTo>
                    <a:pt x="275589" y="201930"/>
                  </a:lnTo>
                  <a:lnTo>
                    <a:pt x="275589" y="198120"/>
                  </a:lnTo>
                  <a:lnTo>
                    <a:pt x="2539" y="198120"/>
                  </a:lnTo>
                  <a:lnTo>
                    <a:pt x="2539" y="190500"/>
                  </a:lnTo>
                  <a:close/>
                </a:path>
                <a:path w="275589" h="201930">
                  <a:moveTo>
                    <a:pt x="275589" y="190500"/>
                  </a:moveTo>
                  <a:lnTo>
                    <a:pt x="271779" y="190500"/>
                  </a:lnTo>
                  <a:lnTo>
                    <a:pt x="271779" y="198120"/>
                  </a:lnTo>
                  <a:lnTo>
                    <a:pt x="275589" y="198120"/>
                  </a:lnTo>
                  <a:lnTo>
                    <a:pt x="275589" y="19050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892300" y="270636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80">
                  <a:moveTo>
                    <a:pt x="269240" y="0"/>
                  </a:moveTo>
                  <a:lnTo>
                    <a:pt x="266700" y="0"/>
                  </a:lnTo>
                  <a:lnTo>
                    <a:pt x="266700" y="3810"/>
                  </a:lnTo>
                  <a:lnTo>
                    <a:pt x="266700" y="191770"/>
                  </a:lnTo>
                  <a:lnTo>
                    <a:pt x="3810" y="191770"/>
                  </a:lnTo>
                  <a:lnTo>
                    <a:pt x="3810" y="3810"/>
                  </a:lnTo>
                  <a:lnTo>
                    <a:pt x="266700" y="3810"/>
                  </a:lnTo>
                  <a:lnTo>
                    <a:pt x="26670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19177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896109" y="2710179"/>
              <a:ext cx="262890" cy="187960"/>
            </a:xfrm>
            <a:custGeom>
              <a:avLst/>
              <a:gdLst/>
              <a:ahLst/>
              <a:cxnLst/>
              <a:rect l="l" t="t" r="r" b="b"/>
              <a:pathLst>
                <a:path w="262889" h="187960">
                  <a:moveTo>
                    <a:pt x="262890" y="184162"/>
                  </a:moveTo>
                  <a:lnTo>
                    <a:pt x="0" y="184162"/>
                  </a:lnTo>
                  <a:lnTo>
                    <a:pt x="0" y="187960"/>
                  </a:lnTo>
                  <a:lnTo>
                    <a:pt x="262890" y="187960"/>
                  </a:lnTo>
                  <a:lnTo>
                    <a:pt x="262890" y="184162"/>
                  </a:lnTo>
                  <a:close/>
                </a:path>
                <a:path w="262889" h="187960">
                  <a:moveTo>
                    <a:pt x="26289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84150"/>
                  </a:lnTo>
                  <a:lnTo>
                    <a:pt x="3797" y="184150"/>
                  </a:lnTo>
                  <a:lnTo>
                    <a:pt x="3797" y="3810"/>
                  </a:lnTo>
                  <a:lnTo>
                    <a:pt x="259080" y="3810"/>
                  </a:lnTo>
                  <a:lnTo>
                    <a:pt x="259080" y="184150"/>
                  </a:lnTo>
                  <a:lnTo>
                    <a:pt x="262890" y="184150"/>
                  </a:lnTo>
                  <a:lnTo>
                    <a:pt x="262890" y="3810"/>
                  </a:lnTo>
                  <a:lnTo>
                    <a:pt x="26289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899920" y="2713989"/>
              <a:ext cx="255270" cy="180340"/>
            </a:xfrm>
            <a:custGeom>
              <a:avLst/>
              <a:gdLst/>
              <a:ahLst/>
              <a:cxnLst/>
              <a:rect l="l" t="t" r="r" b="b"/>
              <a:pathLst>
                <a:path w="255269" h="180339">
                  <a:moveTo>
                    <a:pt x="255270" y="177800"/>
                  </a:moveTo>
                  <a:lnTo>
                    <a:pt x="0" y="177800"/>
                  </a:lnTo>
                  <a:lnTo>
                    <a:pt x="0" y="180340"/>
                  </a:lnTo>
                  <a:lnTo>
                    <a:pt x="255270" y="180340"/>
                  </a:lnTo>
                  <a:lnTo>
                    <a:pt x="255270" y="177800"/>
                  </a:lnTo>
                  <a:close/>
                </a:path>
                <a:path w="255269" h="180339">
                  <a:moveTo>
                    <a:pt x="255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48590"/>
                  </a:lnTo>
                  <a:lnTo>
                    <a:pt x="3810" y="148590"/>
                  </a:lnTo>
                  <a:lnTo>
                    <a:pt x="3810" y="3810"/>
                  </a:lnTo>
                  <a:lnTo>
                    <a:pt x="251460" y="3810"/>
                  </a:lnTo>
                  <a:lnTo>
                    <a:pt x="251460" y="148590"/>
                  </a:lnTo>
                  <a:lnTo>
                    <a:pt x="255270" y="14859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899920" y="2717800"/>
              <a:ext cx="255269" cy="173989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085339" y="3176270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30" h="472439">
                  <a:moveTo>
                    <a:pt x="245110" y="2539"/>
                  </a:moveTo>
                  <a:lnTo>
                    <a:pt x="231140" y="2539"/>
                  </a:lnTo>
                  <a:lnTo>
                    <a:pt x="231140" y="3810"/>
                  </a:lnTo>
                  <a:lnTo>
                    <a:pt x="307340" y="3810"/>
                  </a:lnTo>
                  <a:lnTo>
                    <a:pt x="307340" y="2794"/>
                  </a:lnTo>
                  <a:lnTo>
                    <a:pt x="245110" y="2794"/>
                  </a:lnTo>
                  <a:lnTo>
                    <a:pt x="245110" y="2539"/>
                  </a:lnTo>
                  <a:close/>
                </a:path>
                <a:path w="544830" h="472439">
                  <a:moveTo>
                    <a:pt x="307340" y="2539"/>
                  </a:moveTo>
                  <a:lnTo>
                    <a:pt x="302260" y="2539"/>
                  </a:lnTo>
                  <a:lnTo>
                    <a:pt x="302260" y="2794"/>
                  </a:lnTo>
                  <a:lnTo>
                    <a:pt x="307340" y="2794"/>
                  </a:lnTo>
                  <a:lnTo>
                    <a:pt x="307340" y="2539"/>
                  </a:lnTo>
                  <a:close/>
                </a:path>
                <a:path w="544830" h="472439">
                  <a:moveTo>
                    <a:pt x="302260" y="1524"/>
                  </a:moveTo>
                  <a:lnTo>
                    <a:pt x="245110" y="1524"/>
                  </a:lnTo>
                  <a:lnTo>
                    <a:pt x="245110" y="2539"/>
                  </a:lnTo>
                  <a:lnTo>
                    <a:pt x="302260" y="2539"/>
                  </a:lnTo>
                  <a:lnTo>
                    <a:pt x="302260" y="1524"/>
                  </a:lnTo>
                  <a:close/>
                </a:path>
                <a:path w="544830" h="472439">
                  <a:moveTo>
                    <a:pt x="274319" y="0"/>
                  </a:moveTo>
                  <a:lnTo>
                    <a:pt x="273050" y="0"/>
                  </a:lnTo>
                  <a:lnTo>
                    <a:pt x="273050" y="1524"/>
                  </a:lnTo>
                  <a:lnTo>
                    <a:pt x="274319" y="1524"/>
                  </a:lnTo>
                  <a:lnTo>
                    <a:pt x="274319" y="0"/>
                  </a:lnTo>
                  <a:close/>
                </a:path>
                <a:path w="544830" h="472439">
                  <a:moveTo>
                    <a:pt x="542289" y="193040"/>
                  </a:moveTo>
                  <a:lnTo>
                    <a:pt x="541020" y="193040"/>
                  </a:lnTo>
                  <a:lnTo>
                    <a:pt x="541020" y="279400"/>
                  </a:lnTo>
                  <a:lnTo>
                    <a:pt x="542290" y="279400"/>
                  </a:lnTo>
                  <a:lnTo>
                    <a:pt x="542290" y="271780"/>
                  </a:lnTo>
                  <a:lnTo>
                    <a:pt x="543560" y="271780"/>
                  </a:lnTo>
                  <a:lnTo>
                    <a:pt x="543560" y="264160"/>
                  </a:lnTo>
                  <a:lnTo>
                    <a:pt x="544830" y="264160"/>
                  </a:lnTo>
                  <a:lnTo>
                    <a:pt x="544830" y="208280"/>
                  </a:lnTo>
                  <a:lnTo>
                    <a:pt x="543560" y="208280"/>
                  </a:lnTo>
                  <a:lnTo>
                    <a:pt x="543560" y="200660"/>
                  </a:lnTo>
                  <a:lnTo>
                    <a:pt x="542290" y="200660"/>
                  </a:lnTo>
                  <a:lnTo>
                    <a:pt x="542289" y="193040"/>
                  </a:lnTo>
                  <a:close/>
                </a:path>
                <a:path w="544830" h="472439">
                  <a:moveTo>
                    <a:pt x="3810" y="201930"/>
                  </a:moveTo>
                  <a:lnTo>
                    <a:pt x="2540" y="201930"/>
                  </a:lnTo>
                  <a:lnTo>
                    <a:pt x="2540" y="209550"/>
                  </a:lnTo>
                  <a:lnTo>
                    <a:pt x="1270" y="209550"/>
                  </a:lnTo>
                  <a:lnTo>
                    <a:pt x="1270" y="224790"/>
                  </a:lnTo>
                  <a:lnTo>
                    <a:pt x="0" y="224790"/>
                  </a:lnTo>
                  <a:lnTo>
                    <a:pt x="0" y="248920"/>
                  </a:lnTo>
                  <a:lnTo>
                    <a:pt x="1270" y="248920"/>
                  </a:lnTo>
                  <a:lnTo>
                    <a:pt x="1270" y="265430"/>
                  </a:lnTo>
                  <a:lnTo>
                    <a:pt x="2540" y="265430"/>
                  </a:lnTo>
                  <a:lnTo>
                    <a:pt x="2540" y="273050"/>
                  </a:lnTo>
                  <a:lnTo>
                    <a:pt x="3810" y="273050"/>
                  </a:lnTo>
                  <a:lnTo>
                    <a:pt x="3810" y="201930"/>
                  </a:lnTo>
                  <a:close/>
                </a:path>
                <a:path w="544830" h="472439">
                  <a:moveTo>
                    <a:pt x="314960" y="469900"/>
                  </a:moveTo>
                  <a:lnTo>
                    <a:pt x="240030" y="469900"/>
                  </a:lnTo>
                  <a:lnTo>
                    <a:pt x="240030" y="471170"/>
                  </a:lnTo>
                  <a:lnTo>
                    <a:pt x="314960" y="471170"/>
                  </a:lnTo>
                  <a:lnTo>
                    <a:pt x="314960" y="469900"/>
                  </a:lnTo>
                  <a:close/>
                </a:path>
                <a:path w="544830" h="472439">
                  <a:moveTo>
                    <a:pt x="323850" y="468630"/>
                  </a:moveTo>
                  <a:lnTo>
                    <a:pt x="231140" y="468630"/>
                  </a:lnTo>
                  <a:lnTo>
                    <a:pt x="231140" y="469900"/>
                  </a:lnTo>
                  <a:lnTo>
                    <a:pt x="323850" y="469900"/>
                  </a:lnTo>
                  <a:lnTo>
                    <a:pt x="323850" y="468630"/>
                  </a:lnTo>
                  <a:close/>
                </a:path>
                <a:path w="544830" h="472439">
                  <a:moveTo>
                    <a:pt x="302260" y="471170"/>
                  </a:moveTo>
                  <a:lnTo>
                    <a:pt x="245110" y="471170"/>
                  </a:lnTo>
                  <a:lnTo>
                    <a:pt x="245110" y="472440"/>
                  </a:lnTo>
                  <a:lnTo>
                    <a:pt x="302260" y="472440"/>
                  </a:lnTo>
                  <a:lnTo>
                    <a:pt x="302260" y="47117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089150" y="3180079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2540" y="184150"/>
                  </a:moveTo>
                  <a:lnTo>
                    <a:pt x="0" y="184150"/>
                  </a:lnTo>
                  <a:lnTo>
                    <a:pt x="0" y="281940"/>
                  </a:lnTo>
                  <a:lnTo>
                    <a:pt x="2540" y="281940"/>
                  </a:lnTo>
                  <a:lnTo>
                    <a:pt x="2540" y="184150"/>
                  </a:lnTo>
                  <a:close/>
                </a:path>
                <a:path w="537210" h="464820">
                  <a:moveTo>
                    <a:pt x="327647" y="2540"/>
                  </a:moveTo>
                  <a:lnTo>
                    <a:pt x="325120" y="2540"/>
                  </a:lnTo>
                  <a:lnTo>
                    <a:pt x="325120" y="1524"/>
                  </a:lnTo>
                  <a:lnTo>
                    <a:pt x="312420" y="1524"/>
                  </a:lnTo>
                  <a:lnTo>
                    <a:pt x="312420" y="0"/>
                  </a:lnTo>
                  <a:lnTo>
                    <a:pt x="218440" y="0"/>
                  </a:lnTo>
                  <a:lnTo>
                    <a:pt x="218440" y="1524"/>
                  </a:lnTo>
                  <a:lnTo>
                    <a:pt x="213360" y="1524"/>
                  </a:lnTo>
                  <a:lnTo>
                    <a:pt x="213360" y="2540"/>
                  </a:lnTo>
                  <a:lnTo>
                    <a:pt x="205740" y="2540"/>
                  </a:lnTo>
                  <a:lnTo>
                    <a:pt x="205740" y="3810"/>
                  </a:lnTo>
                  <a:lnTo>
                    <a:pt x="327647" y="3810"/>
                  </a:lnTo>
                  <a:lnTo>
                    <a:pt x="327647" y="2667"/>
                  </a:lnTo>
                  <a:lnTo>
                    <a:pt x="327647" y="2540"/>
                  </a:lnTo>
                  <a:close/>
                </a:path>
                <a:path w="537210" h="464820">
                  <a:moveTo>
                    <a:pt x="337820" y="461022"/>
                  </a:moveTo>
                  <a:lnTo>
                    <a:pt x="205740" y="461022"/>
                  </a:lnTo>
                  <a:lnTo>
                    <a:pt x="205740" y="462280"/>
                  </a:lnTo>
                  <a:lnTo>
                    <a:pt x="210820" y="462280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5120" y="464820"/>
                  </a:lnTo>
                  <a:lnTo>
                    <a:pt x="325120" y="463550"/>
                  </a:lnTo>
                  <a:lnTo>
                    <a:pt x="332740" y="463550"/>
                  </a:lnTo>
                  <a:lnTo>
                    <a:pt x="332740" y="462280"/>
                  </a:lnTo>
                  <a:lnTo>
                    <a:pt x="337820" y="462280"/>
                  </a:lnTo>
                  <a:lnTo>
                    <a:pt x="337820" y="461022"/>
                  </a:lnTo>
                  <a:close/>
                </a:path>
                <a:path w="537210" h="464820">
                  <a:moveTo>
                    <a:pt x="537210" y="176530"/>
                  </a:moveTo>
                  <a:lnTo>
                    <a:pt x="533400" y="176530"/>
                  </a:lnTo>
                  <a:lnTo>
                    <a:pt x="533400" y="281940"/>
                  </a:lnTo>
                  <a:lnTo>
                    <a:pt x="533400" y="285750"/>
                  </a:lnTo>
                  <a:lnTo>
                    <a:pt x="533400" y="289560"/>
                  </a:lnTo>
                  <a:lnTo>
                    <a:pt x="534670" y="289560"/>
                  </a:lnTo>
                  <a:lnTo>
                    <a:pt x="534670" y="285750"/>
                  </a:lnTo>
                  <a:lnTo>
                    <a:pt x="535940" y="285750"/>
                  </a:lnTo>
                  <a:lnTo>
                    <a:pt x="535940" y="281940"/>
                  </a:lnTo>
                  <a:lnTo>
                    <a:pt x="537210" y="281940"/>
                  </a:lnTo>
                  <a:lnTo>
                    <a:pt x="537210" y="17653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091690" y="3184016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68783"/>
                  </a:moveTo>
                  <a:lnTo>
                    <a:pt x="0" y="168783"/>
                  </a:lnTo>
                  <a:lnTo>
                    <a:pt x="0" y="289433"/>
                  </a:lnTo>
                  <a:lnTo>
                    <a:pt x="3810" y="289433"/>
                  </a:lnTo>
                  <a:lnTo>
                    <a:pt x="3810" y="168783"/>
                  </a:lnTo>
                  <a:close/>
                </a:path>
                <a:path w="530860" h="457200">
                  <a:moveTo>
                    <a:pt x="340360" y="2413"/>
                  </a:moveTo>
                  <a:lnTo>
                    <a:pt x="335280" y="2413"/>
                  </a:lnTo>
                  <a:lnTo>
                    <a:pt x="335280" y="1397"/>
                  </a:lnTo>
                  <a:lnTo>
                    <a:pt x="335280" y="1143"/>
                  </a:lnTo>
                  <a:lnTo>
                    <a:pt x="330200" y="1143"/>
                  </a:lnTo>
                  <a:lnTo>
                    <a:pt x="330200" y="127"/>
                  </a:lnTo>
                  <a:lnTo>
                    <a:pt x="325107" y="127"/>
                  </a:lnTo>
                  <a:lnTo>
                    <a:pt x="325107" y="0"/>
                  </a:lnTo>
                  <a:lnTo>
                    <a:pt x="203200" y="0"/>
                  </a:lnTo>
                  <a:lnTo>
                    <a:pt x="203200" y="127"/>
                  </a:lnTo>
                  <a:lnTo>
                    <a:pt x="198120" y="127"/>
                  </a:lnTo>
                  <a:lnTo>
                    <a:pt x="198120" y="1143"/>
                  </a:lnTo>
                  <a:lnTo>
                    <a:pt x="193040" y="1143"/>
                  </a:lnTo>
                  <a:lnTo>
                    <a:pt x="193040" y="2413"/>
                  </a:lnTo>
                  <a:lnTo>
                    <a:pt x="187960" y="2413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413"/>
                  </a:lnTo>
                  <a:close/>
                </a:path>
                <a:path w="530860" h="457200">
                  <a:moveTo>
                    <a:pt x="347980" y="453263"/>
                  </a:moveTo>
                  <a:lnTo>
                    <a:pt x="185420" y="453263"/>
                  </a:lnTo>
                  <a:lnTo>
                    <a:pt x="185420" y="454533"/>
                  </a:lnTo>
                  <a:lnTo>
                    <a:pt x="193040" y="454533"/>
                  </a:lnTo>
                  <a:lnTo>
                    <a:pt x="193040" y="455803"/>
                  </a:lnTo>
                  <a:lnTo>
                    <a:pt x="198120" y="455803"/>
                  </a:lnTo>
                  <a:lnTo>
                    <a:pt x="198120" y="457073"/>
                  </a:lnTo>
                  <a:lnTo>
                    <a:pt x="340360" y="457073"/>
                  </a:lnTo>
                  <a:lnTo>
                    <a:pt x="340360" y="455803"/>
                  </a:lnTo>
                  <a:lnTo>
                    <a:pt x="345440" y="455803"/>
                  </a:lnTo>
                  <a:lnTo>
                    <a:pt x="345440" y="454533"/>
                  </a:lnTo>
                  <a:lnTo>
                    <a:pt x="347980" y="454533"/>
                  </a:lnTo>
                  <a:lnTo>
                    <a:pt x="347980" y="453263"/>
                  </a:lnTo>
                  <a:close/>
                </a:path>
                <a:path w="530860" h="457200">
                  <a:moveTo>
                    <a:pt x="528320" y="161163"/>
                  </a:moveTo>
                  <a:lnTo>
                    <a:pt x="527050" y="161163"/>
                  </a:lnTo>
                  <a:lnTo>
                    <a:pt x="527050" y="164973"/>
                  </a:lnTo>
                  <a:lnTo>
                    <a:pt x="528320" y="164973"/>
                  </a:lnTo>
                  <a:lnTo>
                    <a:pt x="528320" y="161163"/>
                  </a:lnTo>
                  <a:close/>
                </a:path>
                <a:path w="530860" h="457200">
                  <a:moveTo>
                    <a:pt x="530860" y="164985"/>
                  </a:moveTo>
                  <a:lnTo>
                    <a:pt x="527050" y="164985"/>
                  </a:lnTo>
                  <a:lnTo>
                    <a:pt x="527050" y="297053"/>
                  </a:lnTo>
                  <a:lnTo>
                    <a:pt x="530860" y="297053"/>
                  </a:lnTo>
                  <a:lnTo>
                    <a:pt x="530860" y="164985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095500" y="3187826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79">
                  <a:moveTo>
                    <a:pt x="3810" y="153543"/>
                  </a:moveTo>
                  <a:lnTo>
                    <a:pt x="2540" y="153543"/>
                  </a:lnTo>
                  <a:lnTo>
                    <a:pt x="2540" y="157353"/>
                  </a:lnTo>
                  <a:lnTo>
                    <a:pt x="1270" y="157353"/>
                  </a:lnTo>
                  <a:lnTo>
                    <a:pt x="1270" y="161163"/>
                  </a:lnTo>
                  <a:lnTo>
                    <a:pt x="0" y="161163"/>
                  </a:lnTo>
                  <a:lnTo>
                    <a:pt x="0" y="297053"/>
                  </a:lnTo>
                  <a:lnTo>
                    <a:pt x="3810" y="297053"/>
                  </a:lnTo>
                  <a:lnTo>
                    <a:pt x="3810" y="161163"/>
                  </a:lnTo>
                  <a:lnTo>
                    <a:pt x="3810" y="157353"/>
                  </a:lnTo>
                  <a:lnTo>
                    <a:pt x="3810" y="153543"/>
                  </a:lnTo>
                  <a:close/>
                </a:path>
                <a:path w="523239" h="449579">
                  <a:moveTo>
                    <a:pt x="346710" y="1143"/>
                  </a:moveTo>
                  <a:lnTo>
                    <a:pt x="344170" y="1143"/>
                  </a:lnTo>
                  <a:lnTo>
                    <a:pt x="344170" y="127"/>
                  </a:lnTo>
                  <a:lnTo>
                    <a:pt x="336550" y="127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1610" y="127"/>
                  </a:lnTo>
                  <a:lnTo>
                    <a:pt x="181610" y="1143"/>
                  </a:lnTo>
                  <a:lnTo>
                    <a:pt x="175260" y="1143"/>
                  </a:lnTo>
                  <a:lnTo>
                    <a:pt x="175260" y="2413"/>
                  </a:lnTo>
                  <a:lnTo>
                    <a:pt x="346710" y="2413"/>
                  </a:lnTo>
                  <a:lnTo>
                    <a:pt x="346710" y="1270"/>
                  </a:lnTo>
                  <a:lnTo>
                    <a:pt x="346710" y="1143"/>
                  </a:lnTo>
                  <a:close/>
                </a:path>
                <a:path w="523239" h="449579">
                  <a:moveTo>
                    <a:pt x="354330" y="446925"/>
                  </a:moveTo>
                  <a:lnTo>
                    <a:pt x="175260" y="446925"/>
                  </a:lnTo>
                  <a:lnTo>
                    <a:pt x="175260" y="448183"/>
                  </a:lnTo>
                  <a:lnTo>
                    <a:pt x="179070" y="448183"/>
                  </a:lnTo>
                  <a:lnTo>
                    <a:pt x="179070" y="449453"/>
                  </a:lnTo>
                  <a:lnTo>
                    <a:pt x="350520" y="449453"/>
                  </a:lnTo>
                  <a:lnTo>
                    <a:pt x="350520" y="448183"/>
                  </a:lnTo>
                  <a:lnTo>
                    <a:pt x="354330" y="448183"/>
                  </a:lnTo>
                  <a:lnTo>
                    <a:pt x="354330" y="446925"/>
                  </a:lnTo>
                  <a:close/>
                </a:path>
                <a:path w="523239" h="449579">
                  <a:moveTo>
                    <a:pt x="358140" y="445643"/>
                  </a:moveTo>
                  <a:lnTo>
                    <a:pt x="170180" y="445643"/>
                  </a:lnTo>
                  <a:lnTo>
                    <a:pt x="170180" y="446913"/>
                  </a:lnTo>
                  <a:lnTo>
                    <a:pt x="358140" y="446913"/>
                  </a:lnTo>
                  <a:lnTo>
                    <a:pt x="358140" y="445643"/>
                  </a:lnTo>
                  <a:close/>
                </a:path>
                <a:path w="523239" h="449579">
                  <a:moveTo>
                    <a:pt x="523240" y="151003"/>
                  </a:moveTo>
                  <a:lnTo>
                    <a:pt x="520700" y="151003"/>
                  </a:lnTo>
                  <a:lnTo>
                    <a:pt x="520700" y="299593"/>
                  </a:lnTo>
                  <a:lnTo>
                    <a:pt x="523240" y="299593"/>
                  </a:lnTo>
                  <a:lnTo>
                    <a:pt x="523240" y="151003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099310" y="3190366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29">
                  <a:moveTo>
                    <a:pt x="3810" y="142113"/>
                  </a:moveTo>
                  <a:lnTo>
                    <a:pt x="2540" y="142113"/>
                  </a:lnTo>
                  <a:lnTo>
                    <a:pt x="2540" y="144653"/>
                  </a:lnTo>
                  <a:lnTo>
                    <a:pt x="1270" y="144653"/>
                  </a:lnTo>
                  <a:lnTo>
                    <a:pt x="1270" y="148463"/>
                  </a:lnTo>
                  <a:lnTo>
                    <a:pt x="0" y="14846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148463"/>
                  </a:lnTo>
                  <a:lnTo>
                    <a:pt x="3810" y="144653"/>
                  </a:lnTo>
                  <a:lnTo>
                    <a:pt x="3810" y="142113"/>
                  </a:lnTo>
                  <a:close/>
                </a:path>
                <a:path w="516889" h="443229">
                  <a:moveTo>
                    <a:pt x="355600" y="2413"/>
                  </a:moveTo>
                  <a:lnTo>
                    <a:pt x="351790" y="2413"/>
                  </a:lnTo>
                  <a:lnTo>
                    <a:pt x="351790" y="1397"/>
                  </a:lnTo>
                  <a:lnTo>
                    <a:pt x="351790" y="1143"/>
                  </a:lnTo>
                  <a:lnTo>
                    <a:pt x="346710" y="1143"/>
                  </a:lnTo>
                  <a:lnTo>
                    <a:pt x="346710" y="127"/>
                  </a:lnTo>
                  <a:lnTo>
                    <a:pt x="342900" y="127"/>
                  </a:lnTo>
                  <a:lnTo>
                    <a:pt x="342900" y="0"/>
                  </a:lnTo>
                  <a:lnTo>
                    <a:pt x="171450" y="0"/>
                  </a:lnTo>
                  <a:lnTo>
                    <a:pt x="171450" y="127"/>
                  </a:lnTo>
                  <a:lnTo>
                    <a:pt x="167640" y="127"/>
                  </a:lnTo>
                  <a:lnTo>
                    <a:pt x="167640" y="1143"/>
                  </a:lnTo>
                  <a:lnTo>
                    <a:pt x="163830" y="1143"/>
                  </a:lnTo>
                  <a:lnTo>
                    <a:pt x="163830" y="2413"/>
                  </a:lnTo>
                  <a:lnTo>
                    <a:pt x="158750" y="2413"/>
                  </a:lnTo>
                  <a:lnTo>
                    <a:pt x="158750" y="3810"/>
                  </a:lnTo>
                  <a:lnTo>
                    <a:pt x="355600" y="3810"/>
                  </a:lnTo>
                  <a:lnTo>
                    <a:pt x="355600" y="2413"/>
                  </a:lnTo>
                  <a:close/>
                </a:path>
                <a:path w="516889" h="443229">
                  <a:moveTo>
                    <a:pt x="365760" y="439293"/>
                  </a:moveTo>
                  <a:lnTo>
                    <a:pt x="152400" y="439293"/>
                  </a:lnTo>
                  <a:lnTo>
                    <a:pt x="152400" y="440563"/>
                  </a:lnTo>
                  <a:lnTo>
                    <a:pt x="158750" y="440563"/>
                  </a:lnTo>
                  <a:lnTo>
                    <a:pt x="158750" y="441833"/>
                  </a:lnTo>
                  <a:lnTo>
                    <a:pt x="162560" y="441833"/>
                  </a:lnTo>
                  <a:lnTo>
                    <a:pt x="162560" y="443103"/>
                  </a:lnTo>
                  <a:lnTo>
                    <a:pt x="359410" y="443103"/>
                  </a:lnTo>
                  <a:lnTo>
                    <a:pt x="359410" y="441833"/>
                  </a:lnTo>
                  <a:lnTo>
                    <a:pt x="363220" y="441833"/>
                  </a:lnTo>
                  <a:lnTo>
                    <a:pt x="363220" y="440563"/>
                  </a:lnTo>
                  <a:lnTo>
                    <a:pt x="365760" y="440563"/>
                  </a:lnTo>
                  <a:lnTo>
                    <a:pt x="365760" y="439293"/>
                  </a:lnTo>
                  <a:close/>
                </a:path>
                <a:path w="516889" h="443229">
                  <a:moveTo>
                    <a:pt x="516890" y="144653"/>
                  </a:moveTo>
                  <a:lnTo>
                    <a:pt x="515620" y="144653"/>
                  </a:lnTo>
                  <a:lnTo>
                    <a:pt x="515620" y="142113"/>
                  </a:lnTo>
                  <a:lnTo>
                    <a:pt x="514350" y="142113"/>
                  </a:lnTo>
                  <a:lnTo>
                    <a:pt x="514350" y="139573"/>
                  </a:lnTo>
                  <a:lnTo>
                    <a:pt x="513080" y="139573"/>
                  </a:lnTo>
                  <a:lnTo>
                    <a:pt x="513080" y="142113"/>
                  </a:lnTo>
                  <a:lnTo>
                    <a:pt x="513080" y="144653"/>
                  </a:lnTo>
                  <a:lnTo>
                    <a:pt x="513080" y="148463"/>
                  </a:lnTo>
                  <a:lnTo>
                    <a:pt x="513080" y="305943"/>
                  </a:lnTo>
                  <a:lnTo>
                    <a:pt x="516890" y="305943"/>
                  </a:lnTo>
                  <a:lnTo>
                    <a:pt x="516890" y="148463"/>
                  </a:lnTo>
                  <a:lnTo>
                    <a:pt x="516890" y="144653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103120" y="3194176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810" y="138315"/>
                  </a:moveTo>
                  <a:lnTo>
                    <a:pt x="0" y="138315"/>
                  </a:lnTo>
                  <a:lnTo>
                    <a:pt x="0" y="144653"/>
                  </a:lnTo>
                  <a:lnTo>
                    <a:pt x="0" y="305943"/>
                  </a:lnTo>
                  <a:lnTo>
                    <a:pt x="2540" y="305943"/>
                  </a:lnTo>
                  <a:lnTo>
                    <a:pt x="2540" y="308483"/>
                  </a:lnTo>
                  <a:lnTo>
                    <a:pt x="3810" y="308483"/>
                  </a:lnTo>
                  <a:lnTo>
                    <a:pt x="3810" y="305943"/>
                  </a:lnTo>
                  <a:lnTo>
                    <a:pt x="3810" y="144653"/>
                  </a:lnTo>
                  <a:lnTo>
                    <a:pt x="3810" y="138315"/>
                  </a:lnTo>
                  <a:close/>
                </a:path>
                <a:path w="509269" h="435610">
                  <a:moveTo>
                    <a:pt x="3810" y="129413"/>
                  </a:moveTo>
                  <a:lnTo>
                    <a:pt x="2540" y="129413"/>
                  </a:lnTo>
                  <a:lnTo>
                    <a:pt x="2540" y="131953"/>
                  </a:lnTo>
                  <a:lnTo>
                    <a:pt x="1270" y="131953"/>
                  </a:lnTo>
                  <a:lnTo>
                    <a:pt x="1270" y="135763"/>
                  </a:lnTo>
                  <a:lnTo>
                    <a:pt x="0" y="135763"/>
                  </a:lnTo>
                  <a:lnTo>
                    <a:pt x="0" y="138303"/>
                  </a:lnTo>
                  <a:lnTo>
                    <a:pt x="3810" y="138303"/>
                  </a:lnTo>
                  <a:lnTo>
                    <a:pt x="3810" y="135763"/>
                  </a:lnTo>
                  <a:lnTo>
                    <a:pt x="3810" y="131953"/>
                  </a:lnTo>
                  <a:lnTo>
                    <a:pt x="3810" y="129413"/>
                  </a:lnTo>
                  <a:close/>
                </a:path>
                <a:path w="509269" h="435610">
                  <a:moveTo>
                    <a:pt x="144780" y="3683"/>
                  </a:moveTo>
                  <a:lnTo>
                    <a:pt x="142240" y="3683"/>
                  </a:lnTo>
                  <a:lnTo>
                    <a:pt x="142240" y="3810"/>
                  </a:lnTo>
                  <a:lnTo>
                    <a:pt x="144780" y="3810"/>
                  </a:lnTo>
                  <a:lnTo>
                    <a:pt x="144780" y="3683"/>
                  </a:lnTo>
                  <a:close/>
                </a:path>
                <a:path w="509269" h="435610">
                  <a:moveTo>
                    <a:pt x="361950" y="1143"/>
                  </a:moveTo>
                  <a:lnTo>
                    <a:pt x="355600" y="1143"/>
                  </a:lnTo>
                  <a:lnTo>
                    <a:pt x="355600" y="127"/>
                  </a:lnTo>
                  <a:lnTo>
                    <a:pt x="351790" y="127"/>
                  </a:lnTo>
                  <a:lnTo>
                    <a:pt x="351790" y="0"/>
                  </a:lnTo>
                  <a:lnTo>
                    <a:pt x="154940" y="0"/>
                  </a:lnTo>
                  <a:lnTo>
                    <a:pt x="154940" y="127"/>
                  </a:lnTo>
                  <a:lnTo>
                    <a:pt x="151130" y="127"/>
                  </a:lnTo>
                  <a:lnTo>
                    <a:pt x="151130" y="1143"/>
                  </a:lnTo>
                  <a:lnTo>
                    <a:pt x="148590" y="1143"/>
                  </a:lnTo>
                  <a:lnTo>
                    <a:pt x="148590" y="2413"/>
                  </a:lnTo>
                  <a:lnTo>
                    <a:pt x="361950" y="2413"/>
                  </a:lnTo>
                  <a:lnTo>
                    <a:pt x="361950" y="1270"/>
                  </a:lnTo>
                  <a:lnTo>
                    <a:pt x="361950" y="1143"/>
                  </a:lnTo>
                  <a:close/>
                </a:path>
                <a:path w="509269" h="435610">
                  <a:moveTo>
                    <a:pt x="364490" y="2667"/>
                  </a:moveTo>
                  <a:lnTo>
                    <a:pt x="144780" y="2667"/>
                  </a:lnTo>
                  <a:lnTo>
                    <a:pt x="144780" y="3683"/>
                  </a:lnTo>
                  <a:lnTo>
                    <a:pt x="364490" y="3683"/>
                  </a:lnTo>
                  <a:lnTo>
                    <a:pt x="364490" y="2667"/>
                  </a:lnTo>
                  <a:close/>
                </a:path>
                <a:path w="509269" h="435610">
                  <a:moveTo>
                    <a:pt x="365760" y="434225"/>
                  </a:moveTo>
                  <a:lnTo>
                    <a:pt x="146050" y="434225"/>
                  </a:lnTo>
                  <a:lnTo>
                    <a:pt x="146050" y="435483"/>
                  </a:lnTo>
                  <a:lnTo>
                    <a:pt x="365760" y="435483"/>
                  </a:lnTo>
                  <a:lnTo>
                    <a:pt x="365760" y="434225"/>
                  </a:lnTo>
                  <a:close/>
                </a:path>
                <a:path w="509269" h="435610">
                  <a:moveTo>
                    <a:pt x="368300" y="432943"/>
                  </a:moveTo>
                  <a:lnTo>
                    <a:pt x="143510" y="432943"/>
                  </a:lnTo>
                  <a:lnTo>
                    <a:pt x="143510" y="434213"/>
                  </a:lnTo>
                  <a:lnTo>
                    <a:pt x="368300" y="434213"/>
                  </a:lnTo>
                  <a:lnTo>
                    <a:pt x="368300" y="432943"/>
                  </a:lnTo>
                  <a:close/>
                </a:path>
                <a:path w="509269" h="435610">
                  <a:moveTo>
                    <a:pt x="509270" y="138315"/>
                  </a:moveTo>
                  <a:lnTo>
                    <a:pt x="505460" y="138315"/>
                  </a:lnTo>
                  <a:lnTo>
                    <a:pt x="505460" y="144653"/>
                  </a:lnTo>
                  <a:lnTo>
                    <a:pt x="505460" y="305943"/>
                  </a:lnTo>
                  <a:lnTo>
                    <a:pt x="505460" y="308483"/>
                  </a:lnTo>
                  <a:lnTo>
                    <a:pt x="505460" y="311023"/>
                  </a:lnTo>
                  <a:lnTo>
                    <a:pt x="506730" y="311023"/>
                  </a:lnTo>
                  <a:lnTo>
                    <a:pt x="506730" y="308483"/>
                  </a:lnTo>
                  <a:lnTo>
                    <a:pt x="508000" y="308483"/>
                  </a:lnTo>
                  <a:lnTo>
                    <a:pt x="508000" y="305943"/>
                  </a:lnTo>
                  <a:lnTo>
                    <a:pt x="509270" y="305943"/>
                  </a:lnTo>
                  <a:lnTo>
                    <a:pt x="509270" y="144653"/>
                  </a:lnTo>
                  <a:lnTo>
                    <a:pt x="509270" y="138315"/>
                  </a:lnTo>
                  <a:close/>
                </a:path>
                <a:path w="509269" h="435610">
                  <a:moveTo>
                    <a:pt x="509270" y="131953"/>
                  </a:moveTo>
                  <a:lnTo>
                    <a:pt x="508000" y="131953"/>
                  </a:lnTo>
                  <a:lnTo>
                    <a:pt x="508000" y="129413"/>
                  </a:lnTo>
                  <a:lnTo>
                    <a:pt x="506730" y="129413"/>
                  </a:lnTo>
                  <a:lnTo>
                    <a:pt x="506730" y="126873"/>
                  </a:lnTo>
                  <a:lnTo>
                    <a:pt x="505460" y="126873"/>
                  </a:lnTo>
                  <a:lnTo>
                    <a:pt x="505460" y="129413"/>
                  </a:lnTo>
                  <a:lnTo>
                    <a:pt x="505460" y="131953"/>
                  </a:lnTo>
                  <a:lnTo>
                    <a:pt x="505460" y="138303"/>
                  </a:lnTo>
                  <a:lnTo>
                    <a:pt x="509270" y="138303"/>
                  </a:lnTo>
                  <a:lnTo>
                    <a:pt x="509270" y="131953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106930" y="3197859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134632"/>
                  </a:moveTo>
                  <a:lnTo>
                    <a:pt x="0" y="134632"/>
                  </a:lnTo>
                  <a:lnTo>
                    <a:pt x="0" y="14097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140970"/>
                  </a:lnTo>
                  <a:lnTo>
                    <a:pt x="3810" y="134632"/>
                  </a:lnTo>
                  <a:close/>
                </a:path>
                <a:path w="501650" h="429260">
                  <a:moveTo>
                    <a:pt x="3810" y="118110"/>
                  </a:moveTo>
                  <a:lnTo>
                    <a:pt x="2540" y="118110"/>
                  </a:lnTo>
                  <a:lnTo>
                    <a:pt x="2540" y="120650"/>
                  </a:lnTo>
                  <a:lnTo>
                    <a:pt x="1270" y="120650"/>
                  </a:lnTo>
                  <a:lnTo>
                    <a:pt x="1270" y="123190"/>
                  </a:lnTo>
                  <a:lnTo>
                    <a:pt x="0" y="123190"/>
                  </a:lnTo>
                  <a:lnTo>
                    <a:pt x="0" y="134620"/>
                  </a:lnTo>
                  <a:lnTo>
                    <a:pt x="3810" y="134620"/>
                  </a:lnTo>
                  <a:lnTo>
                    <a:pt x="3810" y="123190"/>
                  </a:lnTo>
                  <a:lnTo>
                    <a:pt x="3810" y="120650"/>
                  </a:lnTo>
                  <a:lnTo>
                    <a:pt x="3810" y="118110"/>
                  </a:lnTo>
                  <a:close/>
                </a:path>
                <a:path w="501650" h="429260">
                  <a:moveTo>
                    <a:pt x="132080" y="3810"/>
                  </a:moveTo>
                  <a:lnTo>
                    <a:pt x="128270" y="3810"/>
                  </a:lnTo>
                  <a:lnTo>
                    <a:pt x="128270" y="3937"/>
                  </a:lnTo>
                  <a:lnTo>
                    <a:pt x="132080" y="3937"/>
                  </a:lnTo>
                  <a:lnTo>
                    <a:pt x="132080" y="3810"/>
                  </a:lnTo>
                  <a:close/>
                </a:path>
                <a:path w="501650" h="429260">
                  <a:moveTo>
                    <a:pt x="369570" y="2794"/>
                  </a:moveTo>
                  <a:lnTo>
                    <a:pt x="365760" y="2794"/>
                  </a:lnTo>
                  <a:lnTo>
                    <a:pt x="365760" y="1270"/>
                  </a:lnTo>
                  <a:lnTo>
                    <a:pt x="363220" y="1270"/>
                  </a:lnTo>
                  <a:lnTo>
                    <a:pt x="363220" y="254"/>
                  </a:lnTo>
                  <a:lnTo>
                    <a:pt x="363220" y="0"/>
                  </a:lnTo>
                  <a:lnTo>
                    <a:pt x="360680" y="0"/>
                  </a:lnTo>
                  <a:lnTo>
                    <a:pt x="138430" y="0"/>
                  </a:lnTo>
                  <a:lnTo>
                    <a:pt x="138430" y="1270"/>
                  </a:lnTo>
                  <a:lnTo>
                    <a:pt x="134620" y="1270"/>
                  </a:lnTo>
                  <a:lnTo>
                    <a:pt x="134620" y="2794"/>
                  </a:lnTo>
                  <a:lnTo>
                    <a:pt x="132080" y="2794"/>
                  </a:lnTo>
                  <a:lnTo>
                    <a:pt x="132080" y="3810"/>
                  </a:lnTo>
                  <a:lnTo>
                    <a:pt x="369570" y="3810"/>
                  </a:lnTo>
                  <a:lnTo>
                    <a:pt x="369570" y="2794"/>
                  </a:lnTo>
                  <a:close/>
                </a:path>
                <a:path w="501650" h="429260">
                  <a:moveTo>
                    <a:pt x="374637" y="425450"/>
                  </a:moveTo>
                  <a:lnTo>
                    <a:pt x="130810" y="425450"/>
                  </a:lnTo>
                  <a:lnTo>
                    <a:pt x="130810" y="426720"/>
                  </a:lnTo>
                  <a:lnTo>
                    <a:pt x="134620" y="426720"/>
                  </a:lnTo>
                  <a:lnTo>
                    <a:pt x="134620" y="427990"/>
                  </a:lnTo>
                  <a:lnTo>
                    <a:pt x="137160" y="427990"/>
                  </a:lnTo>
                  <a:lnTo>
                    <a:pt x="137160" y="429260"/>
                  </a:lnTo>
                  <a:lnTo>
                    <a:pt x="368287" y="429260"/>
                  </a:lnTo>
                  <a:lnTo>
                    <a:pt x="368287" y="427990"/>
                  </a:lnTo>
                  <a:lnTo>
                    <a:pt x="370840" y="427990"/>
                  </a:lnTo>
                  <a:lnTo>
                    <a:pt x="370840" y="426720"/>
                  </a:lnTo>
                  <a:lnTo>
                    <a:pt x="374637" y="426720"/>
                  </a:lnTo>
                  <a:lnTo>
                    <a:pt x="374637" y="425450"/>
                  </a:lnTo>
                  <a:close/>
                </a:path>
                <a:path w="501650" h="429260">
                  <a:moveTo>
                    <a:pt x="499110" y="312432"/>
                  </a:moveTo>
                  <a:lnTo>
                    <a:pt x="497840" y="312432"/>
                  </a:lnTo>
                  <a:lnTo>
                    <a:pt x="497840" y="314960"/>
                  </a:lnTo>
                  <a:lnTo>
                    <a:pt x="499110" y="314960"/>
                  </a:lnTo>
                  <a:lnTo>
                    <a:pt x="499110" y="312432"/>
                  </a:lnTo>
                  <a:close/>
                </a:path>
                <a:path w="501650" h="429260">
                  <a:moveTo>
                    <a:pt x="501650" y="134632"/>
                  </a:moveTo>
                  <a:lnTo>
                    <a:pt x="497840" y="134632"/>
                  </a:lnTo>
                  <a:lnTo>
                    <a:pt x="497840" y="140970"/>
                  </a:lnTo>
                  <a:lnTo>
                    <a:pt x="497840" y="309880"/>
                  </a:lnTo>
                  <a:lnTo>
                    <a:pt x="497840" y="312420"/>
                  </a:lnTo>
                  <a:lnTo>
                    <a:pt x="500380" y="312420"/>
                  </a:lnTo>
                  <a:lnTo>
                    <a:pt x="500380" y="309880"/>
                  </a:lnTo>
                  <a:lnTo>
                    <a:pt x="501650" y="309880"/>
                  </a:lnTo>
                  <a:lnTo>
                    <a:pt x="501650" y="140970"/>
                  </a:lnTo>
                  <a:lnTo>
                    <a:pt x="501650" y="134632"/>
                  </a:lnTo>
                  <a:close/>
                </a:path>
                <a:path w="501650" h="429260">
                  <a:moveTo>
                    <a:pt x="501650" y="120650"/>
                  </a:moveTo>
                  <a:lnTo>
                    <a:pt x="500380" y="120650"/>
                  </a:lnTo>
                  <a:lnTo>
                    <a:pt x="500380" y="118110"/>
                  </a:lnTo>
                  <a:lnTo>
                    <a:pt x="499110" y="118110"/>
                  </a:lnTo>
                  <a:lnTo>
                    <a:pt x="499110" y="115570"/>
                  </a:lnTo>
                  <a:lnTo>
                    <a:pt x="497840" y="115570"/>
                  </a:lnTo>
                  <a:lnTo>
                    <a:pt x="497840" y="118110"/>
                  </a:lnTo>
                  <a:lnTo>
                    <a:pt x="497840" y="120650"/>
                  </a:lnTo>
                  <a:lnTo>
                    <a:pt x="497840" y="134620"/>
                  </a:lnTo>
                  <a:lnTo>
                    <a:pt x="501650" y="134620"/>
                  </a:lnTo>
                  <a:lnTo>
                    <a:pt x="501650" y="12065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230120" y="3201669"/>
              <a:ext cx="255270" cy="3810"/>
            </a:xfrm>
            <a:custGeom>
              <a:avLst/>
              <a:gdLst/>
              <a:ahLst/>
              <a:cxnLst/>
              <a:rect l="l" t="t" r="r" b="b"/>
              <a:pathLst>
                <a:path w="255269" h="3810">
                  <a:moveTo>
                    <a:pt x="24892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248920" y="1270"/>
                  </a:lnTo>
                  <a:lnTo>
                    <a:pt x="248920" y="0"/>
                  </a:lnTo>
                  <a:close/>
                </a:path>
                <a:path w="255269" h="3810">
                  <a:moveTo>
                    <a:pt x="255270" y="2540"/>
                  </a:moveTo>
                  <a:lnTo>
                    <a:pt x="252730" y="2540"/>
                  </a:lnTo>
                  <a:lnTo>
                    <a:pt x="25273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55270" y="3810"/>
                  </a:lnTo>
                  <a:lnTo>
                    <a:pt x="255270" y="2794"/>
                  </a:lnTo>
                  <a:lnTo>
                    <a:pt x="255270" y="254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112645" y="3309620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h="207010">
                  <a:moveTo>
                    <a:pt x="0" y="0"/>
                  </a:moveTo>
                  <a:lnTo>
                    <a:pt x="0" y="207010"/>
                  </a:lnTo>
                </a:path>
              </a:pathLst>
            </a:custGeom>
            <a:ln w="3810">
              <a:solidFill>
                <a:srgbClr val="FF13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602864" y="3307080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0"/>
                  </a:moveTo>
                  <a:lnTo>
                    <a:pt x="0" y="212090"/>
                  </a:lnTo>
                </a:path>
              </a:pathLst>
            </a:custGeom>
            <a:ln w="3809">
              <a:solidFill>
                <a:srgbClr val="FF13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228850" y="3619499"/>
              <a:ext cx="260350" cy="3810"/>
            </a:xfrm>
            <a:custGeom>
              <a:avLst/>
              <a:gdLst/>
              <a:ahLst/>
              <a:cxnLst/>
              <a:rect l="l" t="t" r="r" b="b"/>
              <a:pathLst>
                <a:path w="260350" h="3810">
                  <a:moveTo>
                    <a:pt x="255270" y="2552"/>
                  </a:moveTo>
                  <a:lnTo>
                    <a:pt x="6350" y="2552"/>
                  </a:lnTo>
                  <a:lnTo>
                    <a:pt x="6350" y="3810"/>
                  </a:lnTo>
                  <a:lnTo>
                    <a:pt x="255270" y="3810"/>
                  </a:lnTo>
                  <a:lnTo>
                    <a:pt x="255270" y="2552"/>
                  </a:lnTo>
                  <a:close/>
                </a:path>
                <a:path w="260350" h="3810">
                  <a:moveTo>
                    <a:pt x="260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257810" y="2540"/>
                  </a:lnTo>
                  <a:lnTo>
                    <a:pt x="257810" y="1270"/>
                  </a:lnTo>
                  <a:lnTo>
                    <a:pt x="260350" y="1270"/>
                  </a:lnTo>
                  <a:lnTo>
                    <a:pt x="260350" y="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222500" y="3205479"/>
              <a:ext cx="270510" cy="3810"/>
            </a:xfrm>
            <a:custGeom>
              <a:avLst/>
              <a:gdLst/>
              <a:ahLst/>
              <a:cxnLst/>
              <a:rect l="l" t="t" r="r" b="b"/>
              <a:pathLst>
                <a:path w="270510" h="3810">
                  <a:moveTo>
                    <a:pt x="270510" y="2540"/>
                  </a:moveTo>
                  <a:lnTo>
                    <a:pt x="267970" y="2540"/>
                  </a:lnTo>
                  <a:lnTo>
                    <a:pt x="267970" y="1524"/>
                  </a:lnTo>
                  <a:lnTo>
                    <a:pt x="266700" y="1524"/>
                  </a:lnTo>
                  <a:lnTo>
                    <a:pt x="266700" y="0"/>
                  </a:lnTo>
                  <a:lnTo>
                    <a:pt x="5080" y="0"/>
                  </a:lnTo>
                  <a:lnTo>
                    <a:pt x="508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70510" y="3810"/>
                  </a:lnTo>
                  <a:lnTo>
                    <a:pt x="270510" y="2667"/>
                  </a:lnTo>
                  <a:lnTo>
                    <a:pt x="270510" y="254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115820" y="3304540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h="217170">
                  <a:moveTo>
                    <a:pt x="0" y="0"/>
                  </a:moveTo>
                  <a:lnTo>
                    <a:pt x="0" y="217170"/>
                  </a:lnTo>
                </a:path>
              </a:pathLst>
            </a:custGeom>
            <a:ln w="3175">
              <a:solidFill>
                <a:srgbClr val="FF16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599055" y="3300730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h="224789">
                  <a:moveTo>
                    <a:pt x="0" y="0"/>
                  </a:moveTo>
                  <a:lnTo>
                    <a:pt x="0" y="224789"/>
                  </a:lnTo>
                </a:path>
              </a:pathLst>
            </a:custGeom>
            <a:ln w="3810">
              <a:solidFill>
                <a:srgbClr val="FF16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222500" y="3615702"/>
              <a:ext cx="274320" cy="3810"/>
            </a:xfrm>
            <a:custGeom>
              <a:avLst/>
              <a:gdLst/>
              <a:ahLst/>
              <a:cxnLst/>
              <a:rect l="l" t="t" r="r" b="b"/>
              <a:pathLst>
                <a:path w="274319" h="3810">
                  <a:moveTo>
                    <a:pt x="274320" y="0"/>
                  </a:moveTo>
                  <a:lnTo>
                    <a:pt x="0" y="0"/>
                  </a:lnTo>
                  <a:lnTo>
                    <a:pt x="0" y="1257"/>
                  </a:lnTo>
                  <a:lnTo>
                    <a:pt x="2540" y="1257"/>
                  </a:lnTo>
                  <a:lnTo>
                    <a:pt x="2540" y="2527"/>
                  </a:lnTo>
                  <a:lnTo>
                    <a:pt x="5080" y="2527"/>
                  </a:lnTo>
                  <a:lnTo>
                    <a:pt x="5080" y="3797"/>
                  </a:lnTo>
                  <a:lnTo>
                    <a:pt x="269240" y="3797"/>
                  </a:lnTo>
                  <a:lnTo>
                    <a:pt x="269240" y="2527"/>
                  </a:lnTo>
                  <a:lnTo>
                    <a:pt x="271767" y="2527"/>
                  </a:lnTo>
                  <a:lnTo>
                    <a:pt x="271767" y="1257"/>
                  </a:lnTo>
                  <a:lnTo>
                    <a:pt x="274320" y="1257"/>
                  </a:lnTo>
                  <a:lnTo>
                    <a:pt x="274320" y="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214880" y="3209416"/>
              <a:ext cx="285750" cy="3810"/>
            </a:xfrm>
            <a:custGeom>
              <a:avLst/>
              <a:gdLst/>
              <a:ahLst/>
              <a:cxnLst/>
              <a:rect l="l" t="t" r="r" b="b"/>
              <a:pathLst>
                <a:path w="285750" h="3810">
                  <a:moveTo>
                    <a:pt x="285750" y="2413"/>
                  </a:moveTo>
                  <a:lnTo>
                    <a:pt x="283210" y="2413"/>
                  </a:lnTo>
                  <a:lnTo>
                    <a:pt x="283210" y="1397"/>
                  </a:lnTo>
                  <a:lnTo>
                    <a:pt x="283210" y="1143"/>
                  </a:lnTo>
                  <a:lnTo>
                    <a:pt x="280670" y="1143"/>
                  </a:lnTo>
                  <a:lnTo>
                    <a:pt x="280670" y="127"/>
                  </a:lnTo>
                  <a:lnTo>
                    <a:pt x="278130" y="127"/>
                  </a:lnTo>
                  <a:lnTo>
                    <a:pt x="278130" y="0"/>
                  </a:lnTo>
                  <a:lnTo>
                    <a:pt x="7620" y="0"/>
                  </a:lnTo>
                  <a:lnTo>
                    <a:pt x="7620" y="127"/>
                  </a:lnTo>
                  <a:lnTo>
                    <a:pt x="5080" y="127"/>
                  </a:lnTo>
                  <a:lnTo>
                    <a:pt x="5080" y="1143"/>
                  </a:lnTo>
                  <a:lnTo>
                    <a:pt x="2540" y="1143"/>
                  </a:lnTo>
                  <a:lnTo>
                    <a:pt x="2540" y="2413"/>
                  </a:lnTo>
                  <a:lnTo>
                    <a:pt x="0" y="2413"/>
                  </a:lnTo>
                  <a:lnTo>
                    <a:pt x="0" y="3810"/>
                  </a:lnTo>
                  <a:lnTo>
                    <a:pt x="285750" y="3810"/>
                  </a:lnTo>
                  <a:lnTo>
                    <a:pt x="285750" y="2413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118995" y="3294380"/>
              <a:ext cx="476250" cy="237490"/>
            </a:xfrm>
            <a:custGeom>
              <a:avLst/>
              <a:gdLst/>
              <a:ahLst/>
              <a:cxnLst/>
              <a:rect l="l" t="t" r="r" b="b"/>
              <a:pathLst>
                <a:path w="476250" h="237489">
                  <a:moveTo>
                    <a:pt x="0" y="3810"/>
                  </a:moveTo>
                  <a:lnTo>
                    <a:pt x="0" y="233680"/>
                  </a:lnTo>
                </a:path>
                <a:path w="476250" h="237489">
                  <a:moveTo>
                    <a:pt x="476250" y="0"/>
                  </a:moveTo>
                  <a:lnTo>
                    <a:pt x="476250" y="237490"/>
                  </a:lnTo>
                </a:path>
              </a:pathLst>
            </a:custGeom>
            <a:ln w="3810">
              <a:solidFill>
                <a:srgbClr val="FF19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214880" y="3611879"/>
              <a:ext cx="289560" cy="3810"/>
            </a:xfrm>
            <a:custGeom>
              <a:avLst/>
              <a:gdLst/>
              <a:ahLst/>
              <a:cxnLst/>
              <a:rect l="l" t="t" r="r" b="b"/>
              <a:pathLst>
                <a:path w="289560" h="3810">
                  <a:moveTo>
                    <a:pt x="2895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5080" y="2540"/>
                  </a:lnTo>
                  <a:lnTo>
                    <a:pt x="5080" y="3810"/>
                  </a:lnTo>
                  <a:lnTo>
                    <a:pt x="284480" y="3810"/>
                  </a:lnTo>
                  <a:lnTo>
                    <a:pt x="284480" y="2540"/>
                  </a:lnTo>
                  <a:lnTo>
                    <a:pt x="287020" y="2540"/>
                  </a:lnTo>
                  <a:lnTo>
                    <a:pt x="287020" y="1270"/>
                  </a:lnTo>
                  <a:lnTo>
                    <a:pt x="289560" y="1270"/>
                  </a:lnTo>
                  <a:lnTo>
                    <a:pt x="289560" y="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209800" y="3213226"/>
              <a:ext cx="295910" cy="2540"/>
            </a:xfrm>
            <a:custGeom>
              <a:avLst/>
              <a:gdLst/>
              <a:ahLst/>
              <a:cxnLst/>
              <a:rect l="l" t="t" r="r" b="b"/>
              <a:pathLst>
                <a:path w="295910" h="2539">
                  <a:moveTo>
                    <a:pt x="295910" y="1143"/>
                  </a:moveTo>
                  <a:lnTo>
                    <a:pt x="293370" y="1143"/>
                  </a:lnTo>
                  <a:lnTo>
                    <a:pt x="293370" y="127"/>
                  </a:lnTo>
                  <a:lnTo>
                    <a:pt x="290830" y="127"/>
                  </a:lnTo>
                  <a:lnTo>
                    <a:pt x="290830" y="0"/>
                  </a:lnTo>
                  <a:lnTo>
                    <a:pt x="5080" y="0"/>
                  </a:lnTo>
                  <a:lnTo>
                    <a:pt x="5080" y="127"/>
                  </a:lnTo>
                  <a:lnTo>
                    <a:pt x="2540" y="127"/>
                  </a:lnTo>
                  <a:lnTo>
                    <a:pt x="2540" y="1143"/>
                  </a:lnTo>
                  <a:lnTo>
                    <a:pt x="0" y="1143"/>
                  </a:lnTo>
                  <a:lnTo>
                    <a:pt x="0" y="2413"/>
                  </a:lnTo>
                  <a:lnTo>
                    <a:pt x="295910" y="2413"/>
                  </a:lnTo>
                  <a:lnTo>
                    <a:pt x="295910" y="1270"/>
                  </a:lnTo>
                  <a:lnTo>
                    <a:pt x="295910" y="1143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122805" y="3293110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29">
                  <a:moveTo>
                    <a:pt x="0" y="0"/>
                  </a:moveTo>
                  <a:lnTo>
                    <a:pt x="0" y="240029"/>
                  </a:lnTo>
                </a:path>
              </a:pathLst>
            </a:custGeom>
            <a:ln w="3810">
              <a:solidFill>
                <a:srgbClr val="FF1C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592070" y="3290570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0"/>
                  </a:moveTo>
                  <a:lnTo>
                    <a:pt x="0" y="243840"/>
                  </a:lnTo>
                </a:path>
              </a:pathLst>
            </a:custGeom>
            <a:ln w="3175">
              <a:solidFill>
                <a:srgbClr val="FF1C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205990" y="3608196"/>
              <a:ext cx="304800" cy="3810"/>
            </a:xfrm>
            <a:custGeom>
              <a:avLst/>
              <a:gdLst/>
              <a:ahLst/>
              <a:cxnLst/>
              <a:rect l="l" t="t" r="r" b="b"/>
              <a:pathLst>
                <a:path w="304800" h="3810">
                  <a:moveTo>
                    <a:pt x="303530" y="1155"/>
                  </a:moveTo>
                  <a:lnTo>
                    <a:pt x="3810" y="1155"/>
                  </a:lnTo>
                  <a:lnTo>
                    <a:pt x="3810" y="2413"/>
                  </a:lnTo>
                  <a:lnTo>
                    <a:pt x="6350" y="2413"/>
                  </a:lnTo>
                  <a:lnTo>
                    <a:pt x="6350" y="3683"/>
                  </a:lnTo>
                  <a:lnTo>
                    <a:pt x="300977" y="3683"/>
                  </a:lnTo>
                  <a:lnTo>
                    <a:pt x="300977" y="2413"/>
                  </a:lnTo>
                  <a:lnTo>
                    <a:pt x="303530" y="2413"/>
                  </a:lnTo>
                  <a:lnTo>
                    <a:pt x="303530" y="1155"/>
                  </a:lnTo>
                  <a:close/>
                </a:path>
                <a:path w="304800" h="3810">
                  <a:moveTo>
                    <a:pt x="304800" y="0"/>
                  </a:moveTo>
                  <a:lnTo>
                    <a:pt x="0" y="0"/>
                  </a:lnTo>
                  <a:lnTo>
                    <a:pt x="0" y="1143"/>
                  </a:lnTo>
                  <a:lnTo>
                    <a:pt x="304800" y="1143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203450" y="3215766"/>
              <a:ext cx="309880" cy="3810"/>
            </a:xfrm>
            <a:custGeom>
              <a:avLst/>
              <a:gdLst/>
              <a:ahLst/>
              <a:cxnLst/>
              <a:rect l="l" t="t" r="r" b="b"/>
              <a:pathLst>
                <a:path w="309880" h="3810">
                  <a:moveTo>
                    <a:pt x="309880" y="2413"/>
                  </a:moveTo>
                  <a:lnTo>
                    <a:pt x="308597" y="2413"/>
                  </a:lnTo>
                  <a:lnTo>
                    <a:pt x="308597" y="1397"/>
                  </a:lnTo>
                  <a:lnTo>
                    <a:pt x="308597" y="1143"/>
                  </a:lnTo>
                  <a:lnTo>
                    <a:pt x="304800" y="1143"/>
                  </a:lnTo>
                  <a:lnTo>
                    <a:pt x="304800" y="127"/>
                  </a:lnTo>
                  <a:lnTo>
                    <a:pt x="302260" y="127"/>
                  </a:lnTo>
                  <a:lnTo>
                    <a:pt x="302260" y="0"/>
                  </a:lnTo>
                  <a:lnTo>
                    <a:pt x="6350" y="0"/>
                  </a:lnTo>
                  <a:lnTo>
                    <a:pt x="6350" y="127"/>
                  </a:lnTo>
                  <a:lnTo>
                    <a:pt x="3810" y="127"/>
                  </a:lnTo>
                  <a:lnTo>
                    <a:pt x="3810" y="1143"/>
                  </a:lnTo>
                  <a:lnTo>
                    <a:pt x="2540" y="1143"/>
                  </a:lnTo>
                  <a:lnTo>
                    <a:pt x="2540" y="2413"/>
                  </a:lnTo>
                  <a:lnTo>
                    <a:pt x="0" y="2413"/>
                  </a:lnTo>
                  <a:lnTo>
                    <a:pt x="0" y="3810"/>
                  </a:lnTo>
                  <a:lnTo>
                    <a:pt x="309880" y="3810"/>
                  </a:lnTo>
                  <a:lnTo>
                    <a:pt x="309880" y="2413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126614" y="3288030"/>
              <a:ext cx="0" cy="250190"/>
            </a:xfrm>
            <a:custGeom>
              <a:avLst/>
              <a:gdLst/>
              <a:ahLst/>
              <a:cxnLst/>
              <a:rect l="l" t="t" r="r" b="b"/>
              <a:pathLst>
                <a:path h="250189">
                  <a:moveTo>
                    <a:pt x="0" y="0"/>
                  </a:moveTo>
                  <a:lnTo>
                    <a:pt x="0" y="250189"/>
                  </a:lnTo>
                </a:path>
              </a:pathLst>
            </a:custGeom>
            <a:ln w="3809">
              <a:solidFill>
                <a:srgbClr val="FF1F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588895" y="3285490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0"/>
                  </a:moveTo>
                  <a:lnTo>
                    <a:pt x="0" y="255270"/>
                  </a:lnTo>
                </a:path>
              </a:pathLst>
            </a:custGeom>
            <a:ln w="3810">
              <a:solidFill>
                <a:srgbClr val="FF1F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200910" y="3604386"/>
              <a:ext cx="316230" cy="3810"/>
            </a:xfrm>
            <a:custGeom>
              <a:avLst/>
              <a:gdLst/>
              <a:ahLst/>
              <a:cxnLst/>
              <a:rect l="l" t="t" r="r" b="b"/>
              <a:pathLst>
                <a:path w="316230" h="3810">
                  <a:moveTo>
                    <a:pt x="316230" y="0"/>
                  </a:moveTo>
                  <a:lnTo>
                    <a:pt x="0" y="0"/>
                  </a:lnTo>
                  <a:lnTo>
                    <a:pt x="0" y="1143"/>
                  </a:lnTo>
                  <a:lnTo>
                    <a:pt x="1270" y="1143"/>
                  </a:lnTo>
                  <a:lnTo>
                    <a:pt x="1270" y="2540"/>
                  </a:lnTo>
                  <a:lnTo>
                    <a:pt x="3810" y="2540"/>
                  </a:lnTo>
                  <a:lnTo>
                    <a:pt x="3810" y="3683"/>
                  </a:lnTo>
                  <a:lnTo>
                    <a:pt x="312420" y="3683"/>
                  </a:lnTo>
                  <a:lnTo>
                    <a:pt x="312420" y="2540"/>
                  </a:lnTo>
                  <a:lnTo>
                    <a:pt x="313690" y="2540"/>
                  </a:lnTo>
                  <a:lnTo>
                    <a:pt x="313690" y="1143"/>
                  </a:lnTo>
                  <a:lnTo>
                    <a:pt x="316230" y="1143"/>
                  </a:lnTo>
                  <a:lnTo>
                    <a:pt x="316230" y="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195830" y="3219576"/>
              <a:ext cx="323850" cy="3810"/>
            </a:xfrm>
            <a:custGeom>
              <a:avLst/>
              <a:gdLst/>
              <a:ahLst/>
              <a:cxnLst/>
              <a:rect l="l" t="t" r="r" b="b"/>
              <a:pathLst>
                <a:path w="323850" h="3810">
                  <a:moveTo>
                    <a:pt x="2540" y="3683"/>
                  </a:moveTo>
                  <a:lnTo>
                    <a:pt x="0" y="3683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3683"/>
                  </a:lnTo>
                  <a:close/>
                </a:path>
                <a:path w="323850" h="3810">
                  <a:moveTo>
                    <a:pt x="321310" y="1143"/>
                  </a:moveTo>
                  <a:lnTo>
                    <a:pt x="320040" y="1143"/>
                  </a:lnTo>
                  <a:lnTo>
                    <a:pt x="320040" y="127"/>
                  </a:lnTo>
                  <a:lnTo>
                    <a:pt x="317500" y="127"/>
                  </a:lnTo>
                  <a:lnTo>
                    <a:pt x="317500" y="0"/>
                  </a:lnTo>
                  <a:lnTo>
                    <a:pt x="7620" y="0"/>
                  </a:lnTo>
                  <a:lnTo>
                    <a:pt x="7620" y="127"/>
                  </a:lnTo>
                  <a:lnTo>
                    <a:pt x="6350" y="127"/>
                  </a:lnTo>
                  <a:lnTo>
                    <a:pt x="6350" y="1143"/>
                  </a:lnTo>
                  <a:lnTo>
                    <a:pt x="3810" y="1143"/>
                  </a:lnTo>
                  <a:lnTo>
                    <a:pt x="3810" y="2413"/>
                  </a:lnTo>
                  <a:lnTo>
                    <a:pt x="321310" y="2413"/>
                  </a:lnTo>
                  <a:lnTo>
                    <a:pt x="321310" y="1270"/>
                  </a:lnTo>
                  <a:lnTo>
                    <a:pt x="321310" y="1143"/>
                  </a:lnTo>
                  <a:close/>
                </a:path>
                <a:path w="323850" h="3810">
                  <a:moveTo>
                    <a:pt x="323850" y="2667"/>
                  </a:moveTo>
                  <a:lnTo>
                    <a:pt x="2540" y="2667"/>
                  </a:lnTo>
                  <a:lnTo>
                    <a:pt x="2540" y="3683"/>
                  </a:lnTo>
                  <a:lnTo>
                    <a:pt x="323850" y="3683"/>
                  </a:lnTo>
                  <a:lnTo>
                    <a:pt x="323850" y="2667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585084" y="3280410"/>
              <a:ext cx="0" cy="265430"/>
            </a:xfrm>
            <a:custGeom>
              <a:avLst/>
              <a:gdLst/>
              <a:ahLst/>
              <a:cxnLst/>
              <a:rect l="l" t="t" r="r" b="b"/>
              <a:pathLst>
                <a:path h="265429">
                  <a:moveTo>
                    <a:pt x="0" y="0"/>
                  </a:moveTo>
                  <a:lnTo>
                    <a:pt x="0" y="265429"/>
                  </a:lnTo>
                </a:path>
              </a:pathLst>
            </a:custGeom>
            <a:ln w="3809">
              <a:solidFill>
                <a:srgbClr val="FF22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130424" y="3281680"/>
              <a:ext cx="0" cy="262890"/>
            </a:xfrm>
            <a:custGeom>
              <a:avLst/>
              <a:gdLst/>
              <a:ahLst/>
              <a:cxnLst/>
              <a:rect l="l" t="t" r="r" b="b"/>
              <a:pathLst>
                <a:path h="262889">
                  <a:moveTo>
                    <a:pt x="0" y="0"/>
                  </a:moveTo>
                  <a:lnTo>
                    <a:pt x="0" y="262890"/>
                  </a:lnTo>
                </a:path>
              </a:pathLst>
            </a:custGeom>
            <a:ln w="3810">
              <a:solidFill>
                <a:srgbClr val="FF220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194560" y="3600449"/>
              <a:ext cx="328930" cy="3810"/>
            </a:xfrm>
            <a:custGeom>
              <a:avLst/>
              <a:gdLst/>
              <a:ahLst/>
              <a:cxnLst/>
              <a:rect l="l" t="t" r="r" b="b"/>
              <a:pathLst>
                <a:path w="328930" h="3810">
                  <a:moveTo>
                    <a:pt x="328930" y="0"/>
                  </a:moveTo>
                  <a:lnTo>
                    <a:pt x="0" y="0"/>
                  </a:lnTo>
                  <a:lnTo>
                    <a:pt x="0" y="1397"/>
                  </a:lnTo>
                  <a:lnTo>
                    <a:pt x="2540" y="1397"/>
                  </a:lnTo>
                  <a:lnTo>
                    <a:pt x="2540" y="2540"/>
                  </a:lnTo>
                  <a:lnTo>
                    <a:pt x="3810" y="2540"/>
                  </a:lnTo>
                  <a:lnTo>
                    <a:pt x="3810" y="3810"/>
                  </a:lnTo>
                  <a:lnTo>
                    <a:pt x="323837" y="3810"/>
                  </a:lnTo>
                  <a:lnTo>
                    <a:pt x="323837" y="2540"/>
                  </a:lnTo>
                  <a:lnTo>
                    <a:pt x="326390" y="2540"/>
                  </a:lnTo>
                  <a:lnTo>
                    <a:pt x="326390" y="1397"/>
                  </a:lnTo>
                  <a:lnTo>
                    <a:pt x="328930" y="1397"/>
                  </a:lnTo>
                  <a:lnTo>
                    <a:pt x="328930" y="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132330" y="322326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59689" y="3810"/>
                  </a:moveTo>
                  <a:lnTo>
                    <a:pt x="57150" y="3810"/>
                  </a:lnTo>
                  <a:lnTo>
                    <a:pt x="59689" y="3937"/>
                  </a:lnTo>
                  <a:close/>
                </a:path>
                <a:path w="450850" h="377189">
                  <a:moveTo>
                    <a:pt x="392429" y="2794"/>
                  </a:moveTo>
                  <a:lnTo>
                    <a:pt x="59689" y="2794"/>
                  </a:lnTo>
                  <a:lnTo>
                    <a:pt x="59689" y="3810"/>
                  </a:lnTo>
                  <a:lnTo>
                    <a:pt x="392429" y="3810"/>
                  </a:lnTo>
                  <a:lnTo>
                    <a:pt x="392429" y="2794"/>
                  </a:lnTo>
                  <a:close/>
                </a:path>
                <a:path w="450850" h="377189">
                  <a:moveTo>
                    <a:pt x="389889" y="1270"/>
                  </a:moveTo>
                  <a:lnTo>
                    <a:pt x="60959" y="1270"/>
                  </a:lnTo>
                  <a:lnTo>
                    <a:pt x="60959" y="2794"/>
                  </a:lnTo>
                  <a:lnTo>
                    <a:pt x="389889" y="2794"/>
                  </a:lnTo>
                  <a:lnTo>
                    <a:pt x="389889" y="1270"/>
                  </a:lnTo>
                  <a:close/>
                </a:path>
                <a:path w="450850" h="377189">
                  <a:moveTo>
                    <a:pt x="66039" y="127"/>
                  </a:moveTo>
                  <a:lnTo>
                    <a:pt x="63500" y="127"/>
                  </a:lnTo>
                  <a:lnTo>
                    <a:pt x="63500" y="1270"/>
                  </a:lnTo>
                  <a:lnTo>
                    <a:pt x="388619" y="1270"/>
                  </a:lnTo>
                  <a:lnTo>
                    <a:pt x="388619" y="254"/>
                  </a:lnTo>
                  <a:lnTo>
                    <a:pt x="66039" y="254"/>
                  </a:lnTo>
                  <a:close/>
                </a:path>
                <a:path w="450850" h="377189">
                  <a:moveTo>
                    <a:pt x="388619" y="0"/>
                  </a:moveTo>
                  <a:lnTo>
                    <a:pt x="387350" y="0"/>
                  </a:lnTo>
                  <a:lnTo>
                    <a:pt x="387350" y="254"/>
                  </a:lnTo>
                  <a:lnTo>
                    <a:pt x="388619" y="254"/>
                  </a:lnTo>
                  <a:lnTo>
                    <a:pt x="388619" y="0"/>
                  </a:lnTo>
                  <a:close/>
                </a:path>
                <a:path w="450850" h="377189">
                  <a:moveTo>
                    <a:pt x="3809" y="54610"/>
                  </a:moveTo>
                  <a:lnTo>
                    <a:pt x="2539" y="54610"/>
                  </a:lnTo>
                  <a:lnTo>
                    <a:pt x="2539" y="55880"/>
                  </a:lnTo>
                  <a:lnTo>
                    <a:pt x="1269" y="55880"/>
                  </a:lnTo>
                  <a:lnTo>
                    <a:pt x="1269" y="57150"/>
                  </a:lnTo>
                  <a:lnTo>
                    <a:pt x="0" y="57150"/>
                  </a:lnTo>
                  <a:lnTo>
                    <a:pt x="0" y="58420"/>
                  </a:lnTo>
                  <a:lnTo>
                    <a:pt x="3809" y="58420"/>
                  </a:lnTo>
                  <a:lnTo>
                    <a:pt x="3809" y="54610"/>
                  </a:lnTo>
                  <a:close/>
                </a:path>
                <a:path w="450850" h="377189">
                  <a:moveTo>
                    <a:pt x="448309" y="52070"/>
                  </a:moveTo>
                  <a:lnTo>
                    <a:pt x="447039" y="52070"/>
                  </a:lnTo>
                  <a:lnTo>
                    <a:pt x="447039" y="58420"/>
                  </a:lnTo>
                  <a:lnTo>
                    <a:pt x="450850" y="58420"/>
                  </a:lnTo>
                  <a:lnTo>
                    <a:pt x="450850" y="55880"/>
                  </a:lnTo>
                  <a:lnTo>
                    <a:pt x="449580" y="55880"/>
                  </a:lnTo>
                  <a:lnTo>
                    <a:pt x="449580" y="54610"/>
                  </a:lnTo>
                  <a:lnTo>
                    <a:pt x="448309" y="54610"/>
                  </a:lnTo>
                  <a:lnTo>
                    <a:pt x="448309" y="52070"/>
                  </a:lnTo>
                  <a:close/>
                </a:path>
                <a:path w="450850" h="377189">
                  <a:moveTo>
                    <a:pt x="3809" y="58420"/>
                  </a:moveTo>
                  <a:lnTo>
                    <a:pt x="0" y="58420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58420"/>
                  </a:lnTo>
                  <a:close/>
                </a:path>
                <a:path w="450850" h="377189">
                  <a:moveTo>
                    <a:pt x="450850" y="58420"/>
                  </a:moveTo>
                  <a:lnTo>
                    <a:pt x="447039" y="58420"/>
                  </a:lnTo>
                  <a:lnTo>
                    <a:pt x="447039" y="71120"/>
                  </a:lnTo>
                  <a:lnTo>
                    <a:pt x="450850" y="71120"/>
                  </a:lnTo>
                  <a:lnTo>
                    <a:pt x="450850" y="58420"/>
                  </a:lnTo>
                  <a:close/>
                </a:path>
                <a:path w="450850" h="377189">
                  <a:moveTo>
                    <a:pt x="3809" y="71120"/>
                  </a:moveTo>
                  <a:lnTo>
                    <a:pt x="0" y="7112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71120"/>
                  </a:lnTo>
                  <a:close/>
                </a:path>
                <a:path w="450850" h="377189">
                  <a:moveTo>
                    <a:pt x="450850" y="71120"/>
                  </a:moveTo>
                  <a:lnTo>
                    <a:pt x="447039" y="71120"/>
                  </a:lnTo>
                  <a:lnTo>
                    <a:pt x="447039" y="83820"/>
                  </a:lnTo>
                  <a:lnTo>
                    <a:pt x="450850" y="83820"/>
                  </a:lnTo>
                  <a:lnTo>
                    <a:pt x="450850" y="71120"/>
                  </a:lnTo>
                  <a:close/>
                </a:path>
                <a:path w="450850" h="377189">
                  <a:moveTo>
                    <a:pt x="380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3809" y="90170"/>
                  </a:lnTo>
                  <a:lnTo>
                    <a:pt x="3809" y="83820"/>
                  </a:lnTo>
                  <a:close/>
                </a:path>
                <a:path w="450850" h="377189">
                  <a:moveTo>
                    <a:pt x="450850" y="83820"/>
                  </a:moveTo>
                  <a:lnTo>
                    <a:pt x="447039" y="83820"/>
                  </a:lnTo>
                  <a:lnTo>
                    <a:pt x="447039" y="90170"/>
                  </a:lnTo>
                  <a:lnTo>
                    <a:pt x="450850" y="90170"/>
                  </a:lnTo>
                  <a:lnTo>
                    <a:pt x="450850" y="83820"/>
                  </a:lnTo>
                  <a:close/>
                </a:path>
                <a:path w="450850" h="377189">
                  <a:moveTo>
                    <a:pt x="3809" y="90170"/>
                  </a:moveTo>
                  <a:lnTo>
                    <a:pt x="0" y="90170"/>
                  </a:lnTo>
                  <a:lnTo>
                    <a:pt x="0" y="109220"/>
                  </a:lnTo>
                  <a:lnTo>
                    <a:pt x="3809" y="109220"/>
                  </a:lnTo>
                  <a:lnTo>
                    <a:pt x="3809" y="90170"/>
                  </a:lnTo>
                  <a:close/>
                </a:path>
                <a:path w="450850" h="377189">
                  <a:moveTo>
                    <a:pt x="450850" y="90170"/>
                  </a:moveTo>
                  <a:lnTo>
                    <a:pt x="447039" y="90170"/>
                  </a:lnTo>
                  <a:lnTo>
                    <a:pt x="447039" y="109220"/>
                  </a:lnTo>
                  <a:lnTo>
                    <a:pt x="450850" y="109220"/>
                  </a:lnTo>
                  <a:lnTo>
                    <a:pt x="450850" y="90170"/>
                  </a:lnTo>
                  <a:close/>
                </a:path>
                <a:path w="450850" h="377189">
                  <a:moveTo>
                    <a:pt x="3809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3809" y="115570"/>
                  </a:lnTo>
                  <a:lnTo>
                    <a:pt x="3809" y="109220"/>
                  </a:lnTo>
                  <a:close/>
                </a:path>
                <a:path w="450850" h="377189">
                  <a:moveTo>
                    <a:pt x="450850" y="109220"/>
                  </a:moveTo>
                  <a:lnTo>
                    <a:pt x="447039" y="109220"/>
                  </a:lnTo>
                  <a:lnTo>
                    <a:pt x="447039" y="115570"/>
                  </a:lnTo>
                  <a:lnTo>
                    <a:pt x="450850" y="115570"/>
                  </a:lnTo>
                  <a:lnTo>
                    <a:pt x="450850" y="109220"/>
                  </a:lnTo>
                  <a:close/>
                </a:path>
                <a:path w="450850" h="377189">
                  <a:moveTo>
                    <a:pt x="3809" y="115570"/>
                  </a:moveTo>
                  <a:lnTo>
                    <a:pt x="0" y="115570"/>
                  </a:lnTo>
                  <a:lnTo>
                    <a:pt x="0" y="140970"/>
                  </a:lnTo>
                  <a:lnTo>
                    <a:pt x="3809" y="140970"/>
                  </a:lnTo>
                  <a:lnTo>
                    <a:pt x="3809" y="115570"/>
                  </a:lnTo>
                  <a:close/>
                </a:path>
                <a:path w="450850" h="377189">
                  <a:moveTo>
                    <a:pt x="450850" y="115570"/>
                  </a:moveTo>
                  <a:lnTo>
                    <a:pt x="447039" y="115570"/>
                  </a:lnTo>
                  <a:lnTo>
                    <a:pt x="447039" y="140970"/>
                  </a:lnTo>
                  <a:lnTo>
                    <a:pt x="450850" y="140970"/>
                  </a:lnTo>
                  <a:lnTo>
                    <a:pt x="450850" y="115570"/>
                  </a:lnTo>
                  <a:close/>
                </a:path>
                <a:path w="450850" h="377189">
                  <a:moveTo>
                    <a:pt x="3809" y="140970"/>
                  </a:moveTo>
                  <a:lnTo>
                    <a:pt x="0" y="14097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140970"/>
                  </a:lnTo>
                  <a:close/>
                </a:path>
                <a:path w="450850" h="377189">
                  <a:moveTo>
                    <a:pt x="450850" y="140970"/>
                  </a:moveTo>
                  <a:lnTo>
                    <a:pt x="447039" y="140970"/>
                  </a:lnTo>
                  <a:lnTo>
                    <a:pt x="447039" y="233680"/>
                  </a:lnTo>
                  <a:lnTo>
                    <a:pt x="450850" y="233680"/>
                  </a:lnTo>
                  <a:lnTo>
                    <a:pt x="450850" y="140970"/>
                  </a:lnTo>
                  <a:close/>
                </a:path>
                <a:path w="450850" h="377189">
                  <a:moveTo>
                    <a:pt x="3809" y="233680"/>
                  </a:moveTo>
                  <a:lnTo>
                    <a:pt x="0" y="233680"/>
                  </a:lnTo>
                  <a:lnTo>
                    <a:pt x="0" y="261620"/>
                  </a:lnTo>
                  <a:lnTo>
                    <a:pt x="3809" y="261620"/>
                  </a:lnTo>
                  <a:lnTo>
                    <a:pt x="3809" y="233680"/>
                  </a:lnTo>
                  <a:close/>
                </a:path>
                <a:path w="450850" h="377189">
                  <a:moveTo>
                    <a:pt x="450850" y="233680"/>
                  </a:moveTo>
                  <a:lnTo>
                    <a:pt x="447039" y="233680"/>
                  </a:lnTo>
                  <a:lnTo>
                    <a:pt x="447039" y="261620"/>
                  </a:lnTo>
                  <a:lnTo>
                    <a:pt x="450850" y="261620"/>
                  </a:lnTo>
                  <a:lnTo>
                    <a:pt x="450850" y="233680"/>
                  </a:lnTo>
                  <a:close/>
                </a:path>
                <a:path w="450850" h="377189">
                  <a:moveTo>
                    <a:pt x="3809" y="261620"/>
                  </a:moveTo>
                  <a:lnTo>
                    <a:pt x="0" y="26162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61620"/>
                  </a:lnTo>
                  <a:close/>
                </a:path>
                <a:path w="450850" h="377189">
                  <a:moveTo>
                    <a:pt x="450850" y="261620"/>
                  </a:moveTo>
                  <a:lnTo>
                    <a:pt x="447039" y="261620"/>
                  </a:lnTo>
                  <a:lnTo>
                    <a:pt x="447039" y="267970"/>
                  </a:lnTo>
                  <a:lnTo>
                    <a:pt x="450850" y="267970"/>
                  </a:lnTo>
                  <a:lnTo>
                    <a:pt x="450850" y="261620"/>
                  </a:lnTo>
                  <a:close/>
                </a:path>
                <a:path w="450850" h="377189">
                  <a:moveTo>
                    <a:pt x="3809" y="267970"/>
                  </a:moveTo>
                  <a:lnTo>
                    <a:pt x="0" y="267970"/>
                  </a:lnTo>
                  <a:lnTo>
                    <a:pt x="0" y="287020"/>
                  </a:lnTo>
                  <a:lnTo>
                    <a:pt x="3809" y="287020"/>
                  </a:lnTo>
                  <a:lnTo>
                    <a:pt x="3809" y="267970"/>
                  </a:lnTo>
                  <a:close/>
                </a:path>
                <a:path w="450850" h="377189">
                  <a:moveTo>
                    <a:pt x="450850" y="267970"/>
                  </a:moveTo>
                  <a:lnTo>
                    <a:pt x="447039" y="267970"/>
                  </a:lnTo>
                  <a:lnTo>
                    <a:pt x="447039" y="287020"/>
                  </a:lnTo>
                  <a:lnTo>
                    <a:pt x="450850" y="287020"/>
                  </a:lnTo>
                  <a:lnTo>
                    <a:pt x="450850" y="267970"/>
                  </a:lnTo>
                  <a:close/>
                </a:path>
                <a:path w="450850" h="377189">
                  <a:moveTo>
                    <a:pt x="3809" y="287020"/>
                  </a:moveTo>
                  <a:lnTo>
                    <a:pt x="0" y="28702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87020"/>
                  </a:lnTo>
                  <a:close/>
                </a:path>
                <a:path w="450850" h="377189">
                  <a:moveTo>
                    <a:pt x="450850" y="287020"/>
                  </a:moveTo>
                  <a:lnTo>
                    <a:pt x="447039" y="287020"/>
                  </a:lnTo>
                  <a:lnTo>
                    <a:pt x="447039" y="293370"/>
                  </a:lnTo>
                  <a:lnTo>
                    <a:pt x="450850" y="293370"/>
                  </a:lnTo>
                  <a:lnTo>
                    <a:pt x="450850" y="287020"/>
                  </a:lnTo>
                  <a:close/>
                </a:path>
                <a:path w="450850" h="377189">
                  <a:moveTo>
                    <a:pt x="3809" y="293370"/>
                  </a:moveTo>
                  <a:lnTo>
                    <a:pt x="0" y="29337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3370"/>
                  </a:lnTo>
                  <a:close/>
                </a:path>
                <a:path w="450850" h="377189">
                  <a:moveTo>
                    <a:pt x="450850" y="293370"/>
                  </a:moveTo>
                  <a:lnTo>
                    <a:pt x="447039" y="293370"/>
                  </a:lnTo>
                  <a:lnTo>
                    <a:pt x="447039" y="306070"/>
                  </a:lnTo>
                  <a:lnTo>
                    <a:pt x="450850" y="306070"/>
                  </a:lnTo>
                  <a:lnTo>
                    <a:pt x="450850" y="293370"/>
                  </a:lnTo>
                  <a:close/>
                </a:path>
                <a:path w="450850" h="377189">
                  <a:moveTo>
                    <a:pt x="3809" y="306070"/>
                  </a:moveTo>
                  <a:lnTo>
                    <a:pt x="0" y="306070"/>
                  </a:lnTo>
                  <a:lnTo>
                    <a:pt x="0" y="318770"/>
                  </a:lnTo>
                  <a:lnTo>
                    <a:pt x="3809" y="318770"/>
                  </a:lnTo>
                  <a:lnTo>
                    <a:pt x="3809" y="306070"/>
                  </a:lnTo>
                  <a:close/>
                </a:path>
                <a:path w="450850" h="377189">
                  <a:moveTo>
                    <a:pt x="450850" y="306070"/>
                  </a:moveTo>
                  <a:lnTo>
                    <a:pt x="447039" y="306070"/>
                  </a:lnTo>
                  <a:lnTo>
                    <a:pt x="447039" y="318770"/>
                  </a:lnTo>
                  <a:lnTo>
                    <a:pt x="450850" y="318770"/>
                  </a:lnTo>
                  <a:lnTo>
                    <a:pt x="450850" y="306070"/>
                  </a:lnTo>
                  <a:close/>
                </a:path>
                <a:path w="450850" h="377189">
                  <a:moveTo>
                    <a:pt x="3809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18770"/>
                  </a:lnTo>
                  <a:close/>
                </a:path>
                <a:path w="450850" h="377189">
                  <a:moveTo>
                    <a:pt x="450850" y="318770"/>
                  </a:moveTo>
                  <a:lnTo>
                    <a:pt x="447039" y="318770"/>
                  </a:lnTo>
                  <a:lnTo>
                    <a:pt x="447039" y="325120"/>
                  </a:lnTo>
                  <a:lnTo>
                    <a:pt x="449580" y="325120"/>
                  </a:lnTo>
                  <a:lnTo>
                    <a:pt x="449580" y="323850"/>
                  </a:lnTo>
                  <a:lnTo>
                    <a:pt x="450850" y="323850"/>
                  </a:lnTo>
                  <a:lnTo>
                    <a:pt x="450850" y="318770"/>
                  </a:lnTo>
                  <a:close/>
                </a:path>
                <a:path w="450850" h="377189">
                  <a:moveTo>
                    <a:pt x="392429" y="375920"/>
                  </a:moveTo>
                  <a:lnTo>
                    <a:pt x="59689" y="375920"/>
                  </a:lnTo>
                  <a:lnTo>
                    <a:pt x="59689" y="377190"/>
                  </a:lnTo>
                  <a:lnTo>
                    <a:pt x="392429" y="377190"/>
                  </a:lnTo>
                  <a:lnTo>
                    <a:pt x="392429" y="375920"/>
                  </a:lnTo>
                  <a:close/>
                </a:path>
                <a:path w="450850" h="377189">
                  <a:moveTo>
                    <a:pt x="394969" y="374777"/>
                  </a:moveTo>
                  <a:lnTo>
                    <a:pt x="58419" y="374777"/>
                  </a:lnTo>
                  <a:lnTo>
                    <a:pt x="58419" y="375920"/>
                  </a:lnTo>
                  <a:lnTo>
                    <a:pt x="394969" y="375920"/>
                  </a:lnTo>
                  <a:lnTo>
                    <a:pt x="394969" y="374777"/>
                  </a:lnTo>
                  <a:close/>
                </a:path>
                <a:path w="450850" h="377189">
                  <a:moveTo>
                    <a:pt x="448309" y="325247"/>
                  </a:moveTo>
                  <a:lnTo>
                    <a:pt x="447039" y="325247"/>
                  </a:lnTo>
                  <a:lnTo>
                    <a:pt x="447039" y="327787"/>
                  </a:lnTo>
                  <a:lnTo>
                    <a:pt x="448309" y="327787"/>
                  </a:lnTo>
                  <a:lnTo>
                    <a:pt x="448309" y="325247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136139" y="322707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2540" y="46989"/>
                  </a:moveTo>
                  <a:lnTo>
                    <a:pt x="1270" y="46989"/>
                  </a:lnTo>
                  <a:lnTo>
                    <a:pt x="1270" y="48260"/>
                  </a:lnTo>
                  <a:lnTo>
                    <a:pt x="3810" y="48260"/>
                  </a:lnTo>
                  <a:lnTo>
                    <a:pt x="3810" y="47244"/>
                  </a:lnTo>
                  <a:lnTo>
                    <a:pt x="2540" y="47244"/>
                  </a:lnTo>
                  <a:lnTo>
                    <a:pt x="2540" y="46989"/>
                  </a:lnTo>
                  <a:close/>
                </a:path>
                <a:path w="443230" h="370839">
                  <a:moveTo>
                    <a:pt x="443230" y="46989"/>
                  </a:moveTo>
                  <a:lnTo>
                    <a:pt x="441960" y="46989"/>
                  </a:lnTo>
                  <a:lnTo>
                    <a:pt x="441960" y="47244"/>
                  </a:lnTo>
                  <a:lnTo>
                    <a:pt x="439420" y="47244"/>
                  </a:lnTo>
                  <a:lnTo>
                    <a:pt x="439420" y="48260"/>
                  </a:lnTo>
                  <a:lnTo>
                    <a:pt x="443230" y="48260"/>
                  </a:lnTo>
                  <a:lnTo>
                    <a:pt x="443230" y="46989"/>
                  </a:lnTo>
                  <a:close/>
                </a:path>
                <a:path w="443230" h="370839">
                  <a:moveTo>
                    <a:pt x="3810" y="45974"/>
                  </a:moveTo>
                  <a:lnTo>
                    <a:pt x="2540" y="45974"/>
                  </a:lnTo>
                  <a:lnTo>
                    <a:pt x="2540" y="46989"/>
                  </a:lnTo>
                  <a:lnTo>
                    <a:pt x="3810" y="46989"/>
                  </a:lnTo>
                  <a:lnTo>
                    <a:pt x="3810" y="45974"/>
                  </a:lnTo>
                  <a:close/>
                </a:path>
                <a:path w="443230" h="370839">
                  <a:moveTo>
                    <a:pt x="440690" y="44450"/>
                  </a:moveTo>
                  <a:lnTo>
                    <a:pt x="439420" y="44450"/>
                  </a:lnTo>
                  <a:lnTo>
                    <a:pt x="439420" y="46989"/>
                  </a:lnTo>
                  <a:lnTo>
                    <a:pt x="441960" y="46989"/>
                  </a:lnTo>
                  <a:lnTo>
                    <a:pt x="441960" y="45974"/>
                  </a:lnTo>
                  <a:lnTo>
                    <a:pt x="440690" y="45974"/>
                  </a:lnTo>
                  <a:lnTo>
                    <a:pt x="440690" y="44450"/>
                  </a:lnTo>
                  <a:close/>
                </a:path>
                <a:path w="443230" h="370839">
                  <a:moveTo>
                    <a:pt x="52070" y="2539"/>
                  </a:moveTo>
                  <a:lnTo>
                    <a:pt x="49530" y="2539"/>
                  </a:lnTo>
                  <a:lnTo>
                    <a:pt x="49530" y="3810"/>
                  </a:lnTo>
                  <a:lnTo>
                    <a:pt x="393700" y="3810"/>
                  </a:lnTo>
                  <a:lnTo>
                    <a:pt x="393700" y="2794"/>
                  </a:lnTo>
                  <a:lnTo>
                    <a:pt x="52070" y="2794"/>
                  </a:lnTo>
                  <a:lnTo>
                    <a:pt x="52070" y="2539"/>
                  </a:lnTo>
                  <a:close/>
                </a:path>
                <a:path w="443230" h="370839">
                  <a:moveTo>
                    <a:pt x="393700" y="2539"/>
                  </a:moveTo>
                  <a:lnTo>
                    <a:pt x="392430" y="2539"/>
                  </a:lnTo>
                  <a:lnTo>
                    <a:pt x="392430" y="2794"/>
                  </a:lnTo>
                  <a:lnTo>
                    <a:pt x="393700" y="2794"/>
                  </a:lnTo>
                  <a:lnTo>
                    <a:pt x="393700" y="2539"/>
                  </a:lnTo>
                  <a:close/>
                </a:path>
                <a:path w="443230" h="370839">
                  <a:moveTo>
                    <a:pt x="392430" y="1524"/>
                  </a:moveTo>
                  <a:lnTo>
                    <a:pt x="52070" y="1524"/>
                  </a:lnTo>
                  <a:lnTo>
                    <a:pt x="52070" y="2539"/>
                  </a:lnTo>
                  <a:lnTo>
                    <a:pt x="392430" y="2539"/>
                  </a:lnTo>
                  <a:lnTo>
                    <a:pt x="392430" y="1524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388619" y="0"/>
                  </a:lnTo>
                  <a:lnTo>
                    <a:pt x="53340" y="126"/>
                  </a:lnTo>
                  <a:lnTo>
                    <a:pt x="53340" y="1524"/>
                  </a:lnTo>
                  <a:lnTo>
                    <a:pt x="389890" y="1524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381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260"/>
                  </a:lnTo>
                  <a:close/>
                </a:path>
                <a:path w="443230" h="370839">
                  <a:moveTo>
                    <a:pt x="443230" y="48260"/>
                  </a:moveTo>
                  <a:lnTo>
                    <a:pt x="439420" y="48260"/>
                  </a:lnTo>
                  <a:lnTo>
                    <a:pt x="439420" y="54610"/>
                  </a:lnTo>
                  <a:lnTo>
                    <a:pt x="443230" y="54610"/>
                  </a:lnTo>
                  <a:lnTo>
                    <a:pt x="443230" y="48260"/>
                  </a:lnTo>
                  <a:close/>
                </a:path>
                <a:path w="443230" h="370839">
                  <a:moveTo>
                    <a:pt x="3810" y="54610"/>
                  </a:moveTo>
                  <a:lnTo>
                    <a:pt x="0" y="5461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54610"/>
                  </a:lnTo>
                  <a:close/>
                </a:path>
                <a:path w="443230" h="370839">
                  <a:moveTo>
                    <a:pt x="443230" y="54610"/>
                  </a:moveTo>
                  <a:lnTo>
                    <a:pt x="439420" y="54610"/>
                  </a:lnTo>
                  <a:lnTo>
                    <a:pt x="439420" y="67310"/>
                  </a:lnTo>
                  <a:lnTo>
                    <a:pt x="443230" y="67310"/>
                  </a:lnTo>
                  <a:lnTo>
                    <a:pt x="443230" y="54610"/>
                  </a:lnTo>
                  <a:close/>
                </a:path>
                <a:path w="443230" h="370839">
                  <a:moveTo>
                    <a:pt x="3810" y="67310"/>
                  </a:moveTo>
                  <a:lnTo>
                    <a:pt x="0" y="6731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67310"/>
                  </a:lnTo>
                  <a:close/>
                </a:path>
                <a:path w="443230" h="370839">
                  <a:moveTo>
                    <a:pt x="443230" y="67310"/>
                  </a:moveTo>
                  <a:lnTo>
                    <a:pt x="439420" y="67310"/>
                  </a:lnTo>
                  <a:lnTo>
                    <a:pt x="439420" y="80010"/>
                  </a:lnTo>
                  <a:lnTo>
                    <a:pt x="443230" y="80010"/>
                  </a:lnTo>
                  <a:lnTo>
                    <a:pt x="443230" y="67310"/>
                  </a:lnTo>
                  <a:close/>
                </a:path>
                <a:path w="443230" h="370839">
                  <a:moveTo>
                    <a:pt x="381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80010"/>
                  </a:lnTo>
                  <a:close/>
                </a:path>
                <a:path w="443230" h="370839">
                  <a:moveTo>
                    <a:pt x="443230" y="80010"/>
                  </a:moveTo>
                  <a:lnTo>
                    <a:pt x="439420" y="80010"/>
                  </a:lnTo>
                  <a:lnTo>
                    <a:pt x="439420" y="86360"/>
                  </a:lnTo>
                  <a:lnTo>
                    <a:pt x="443230" y="86360"/>
                  </a:lnTo>
                  <a:lnTo>
                    <a:pt x="443230" y="80010"/>
                  </a:lnTo>
                  <a:close/>
                </a:path>
                <a:path w="443230" h="370839">
                  <a:moveTo>
                    <a:pt x="3810" y="86360"/>
                  </a:moveTo>
                  <a:lnTo>
                    <a:pt x="0" y="8636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86360"/>
                  </a:lnTo>
                  <a:close/>
                </a:path>
                <a:path w="443230" h="370839">
                  <a:moveTo>
                    <a:pt x="443230" y="86360"/>
                  </a:moveTo>
                  <a:lnTo>
                    <a:pt x="439420" y="86360"/>
                  </a:lnTo>
                  <a:lnTo>
                    <a:pt x="439420" y="105410"/>
                  </a:lnTo>
                  <a:lnTo>
                    <a:pt x="443230" y="105410"/>
                  </a:lnTo>
                  <a:lnTo>
                    <a:pt x="443230" y="86360"/>
                  </a:lnTo>
                  <a:close/>
                </a:path>
                <a:path w="443230" h="370839">
                  <a:moveTo>
                    <a:pt x="381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105410"/>
                  </a:lnTo>
                  <a:close/>
                </a:path>
                <a:path w="443230" h="370839">
                  <a:moveTo>
                    <a:pt x="443230" y="105410"/>
                  </a:moveTo>
                  <a:lnTo>
                    <a:pt x="439420" y="105410"/>
                  </a:lnTo>
                  <a:lnTo>
                    <a:pt x="439420" y="111760"/>
                  </a:lnTo>
                  <a:lnTo>
                    <a:pt x="443230" y="111760"/>
                  </a:lnTo>
                  <a:lnTo>
                    <a:pt x="443230" y="105410"/>
                  </a:lnTo>
                  <a:close/>
                </a:path>
                <a:path w="443230" h="370839">
                  <a:moveTo>
                    <a:pt x="3810" y="111760"/>
                  </a:moveTo>
                  <a:lnTo>
                    <a:pt x="0" y="11176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11760"/>
                  </a:lnTo>
                  <a:close/>
                </a:path>
                <a:path w="443230" h="370839">
                  <a:moveTo>
                    <a:pt x="443230" y="111760"/>
                  </a:moveTo>
                  <a:lnTo>
                    <a:pt x="439420" y="111760"/>
                  </a:lnTo>
                  <a:lnTo>
                    <a:pt x="439420" y="137160"/>
                  </a:lnTo>
                  <a:lnTo>
                    <a:pt x="443230" y="137160"/>
                  </a:lnTo>
                  <a:lnTo>
                    <a:pt x="443230" y="111760"/>
                  </a:lnTo>
                  <a:close/>
                </a:path>
                <a:path w="443230" h="370839">
                  <a:moveTo>
                    <a:pt x="3810" y="137160"/>
                  </a:moveTo>
                  <a:lnTo>
                    <a:pt x="0" y="137160"/>
                  </a:lnTo>
                  <a:lnTo>
                    <a:pt x="0" y="229870"/>
                  </a:lnTo>
                  <a:lnTo>
                    <a:pt x="3810" y="229870"/>
                  </a:lnTo>
                  <a:lnTo>
                    <a:pt x="3810" y="137160"/>
                  </a:lnTo>
                  <a:close/>
                </a:path>
                <a:path w="443230" h="370839">
                  <a:moveTo>
                    <a:pt x="443230" y="137160"/>
                  </a:moveTo>
                  <a:lnTo>
                    <a:pt x="439420" y="137160"/>
                  </a:lnTo>
                  <a:lnTo>
                    <a:pt x="439420" y="229870"/>
                  </a:lnTo>
                  <a:lnTo>
                    <a:pt x="443230" y="229870"/>
                  </a:lnTo>
                  <a:lnTo>
                    <a:pt x="443230" y="137160"/>
                  </a:lnTo>
                  <a:close/>
                </a:path>
                <a:path w="443230" h="370839">
                  <a:moveTo>
                    <a:pt x="3810" y="229870"/>
                  </a:moveTo>
                  <a:lnTo>
                    <a:pt x="0" y="22987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29870"/>
                  </a:lnTo>
                  <a:close/>
                </a:path>
                <a:path w="443230" h="370839">
                  <a:moveTo>
                    <a:pt x="443230" y="229870"/>
                  </a:moveTo>
                  <a:lnTo>
                    <a:pt x="439420" y="229870"/>
                  </a:lnTo>
                  <a:lnTo>
                    <a:pt x="439420" y="257810"/>
                  </a:lnTo>
                  <a:lnTo>
                    <a:pt x="443230" y="257810"/>
                  </a:lnTo>
                  <a:lnTo>
                    <a:pt x="443230" y="229870"/>
                  </a:lnTo>
                  <a:close/>
                </a:path>
                <a:path w="443230" h="370839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443230" h="370839">
                  <a:moveTo>
                    <a:pt x="443230" y="257810"/>
                  </a:moveTo>
                  <a:lnTo>
                    <a:pt x="439420" y="257810"/>
                  </a:lnTo>
                  <a:lnTo>
                    <a:pt x="439420" y="264160"/>
                  </a:lnTo>
                  <a:lnTo>
                    <a:pt x="443230" y="264160"/>
                  </a:lnTo>
                  <a:lnTo>
                    <a:pt x="443230" y="257810"/>
                  </a:lnTo>
                  <a:close/>
                </a:path>
                <a:path w="443230" h="370839">
                  <a:moveTo>
                    <a:pt x="3810" y="264160"/>
                  </a:moveTo>
                  <a:lnTo>
                    <a:pt x="0" y="2641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64160"/>
                  </a:lnTo>
                  <a:close/>
                </a:path>
                <a:path w="443230" h="370839">
                  <a:moveTo>
                    <a:pt x="443230" y="264160"/>
                  </a:moveTo>
                  <a:lnTo>
                    <a:pt x="439420" y="264160"/>
                  </a:lnTo>
                  <a:lnTo>
                    <a:pt x="439420" y="283210"/>
                  </a:lnTo>
                  <a:lnTo>
                    <a:pt x="443230" y="283210"/>
                  </a:lnTo>
                  <a:lnTo>
                    <a:pt x="443230" y="264160"/>
                  </a:lnTo>
                  <a:close/>
                </a:path>
                <a:path w="443230" h="370839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443230" h="370839">
                  <a:moveTo>
                    <a:pt x="443230" y="283210"/>
                  </a:moveTo>
                  <a:lnTo>
                    <a:pt x="439420" y="283210"/>
                  </a:lnTo>
                  <a:lnTo>
                    <a:pt x="439420" y="289560"/>
                  </a:lnTo>
                  <a:lnTo>
                    <a:pt x="443230" y="289560"/>
                  </a:lnTo>
                  <a:lnTo>
                    <a:pt x="443230" y="283210"/>
                  </a:lnTo>
                  <a:close/>
                </a:path>
                <a:path w="443230" h="370839">
                  <a:moveTo>
                    <a:pt x="3810" y="289560"/>
                  </a:moveTo>
                  <a:lnTo>
                    <a:pt x="0" y="28956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89560"/>
                  </a:lnTo>
                  <a:close/>
                </a:path>
                <a:path w="443230" h="370839">
                  <a:moveTo>
                    <a:pt x="443230" y="289560"/>
                  </a:moveTo>
                  <a:lnTo>
                    <a:pt x="439420" y="289560"/>
                  </a:lnTo>
                  <a:lnTo>
                    <a:pt x="439420" y="302260"/>
                  </a:lnTo>
                  <a:lnTo>
                    <a:pt x="443230" y="302260"/>
                  </a:lnTo>
                  <a:lnTo>
                    <a:pt x="443230" y="289560"/>
                  </a:lnTo>
                  <a:close/>
                </a:path>
                <a:path w="443230" h="370839">
                  <a:moveTo>
                    <a:pt x="3810" y="302260"/>
                  </a:moveTo>
                  <a:lnTo>
                    <a:pt x="0" y="30226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2260"/>
                  </a:lnTo>
                  <a:close/>
                </a:path>
                <a:path w="443230" h="370839">
                  <a:moveTo>
                    <a:pt x="443230" y="302260"/>
                  </a:moveTo>
                  <a:lnTo>
                    <a:pt x="439420" y="302260"/>
                  </a:lnTo>
                  <a:lnTo>
                    <a:pt x="439420" y="314960"/>
                  </a:lnTo>
                  <a:lnTo>
                    <a:pt x="443230" y="314960"/>
                  </a:lnTo>
                  <a:lnTo>
                    <a:pt x="443230" y="302260"/>
                  </a:lnTo>
                  <a:close/>
                </a:path>
                <a:path w="443230" h="370839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43230" h="370839">
                  <a:moveTo>
                    <a:pt x="443230" y="314960"/>
                  </a:moveTo>
                  <a:lnTo>
                    <a:pt x="439420" y="314960"/>
                  </a:lnTo>
                  <a:lnTo>
                    <a:pt x="439420" y="321310"/>
                  </a:lnTo>
                  <a:lnTo>
                    <a:pt x="443230" y="321310"/>
                  </a:lnTo>
                  <a:lnTo>
                    <a:pt x="443230" y="314960"/>
                  </a:lnTo>
                  <a:close/>
                </a:path>
                <a:path w="443230" h="370839">
                  <a:moveTo>
                    <a:pt x="392430" y="369570"/>
                  </a:moveTo>
                  <a:lnTo>
                    <a:pt x="52070" y="369570"/>
                  </a:lnTo>
                  <a:lnTo>
                    <a:pt x="52070" y="370840"/>
                  </a:lnTo>
                  <a:lnTo>
                    <a:pt x="392430" y="370840"/>
                  </a:lnTo>
                  <a:lnTo>
                    <a:pt x="392430" y="369570"/>
                  </a:lnTo>
                  <a:close/>
                </a:path>
                <a:path w="443230" h="370839">
                  <a:moveTo>
                    <a:pt x="394969" y="368427"/>
                  </a:moveTo>
                  <a:lnTo>
                    <a:pt x="50800" y="368427"/>
                  </a:lnTo>
                  <a:lnTo>
                    <a:pt x="50800" y="369570"/>
                  </a:lnTo>
                  <a:lnTo>
                    <a:pt x="394969" y="369570"/>
                  </a:lnTo>
                  <a:lnTo>
                    <a:pt x="394969" y="368427"/>
                  </a:lnTo>
                  <a:close/>
                </a:path>
                <a:path w="443230" h="370839">
                  <a:moveTo>
                    <a:pt x="396240" y="367030"/>
                  </a:moveTo>
                  <a:lnTo>
                    <a:pt x="48260" y="367030"/>
                  </a:lnTo>
                  <a:lnTo>
                    <a:pt x="48260" y="368427"/>
                  </a:lnTo>
                  <a:lnTo>
                    <a:pt x="396240" y="368427"/>
                  </a:lnTo>
                  <a:lnTo>
                    <a:pt x="396240" y="367030"/>
                  </a:lnTo>
                  <a:close/>
                </a:path>
                <a:path w="443230" h="370839">
                  <a:moveTo>
                    <a:pt x="443230" y="321437"/>
                  </a:moveTo>
                  <a:lnTo>
                    <a:pt x="439420" y="321437"/>
                  </a:lnTo>
                  <a:lnTo>
                    <a:pt x="439420" y="327660"/>
                  </a:lnTo>
                  <a:lnTo>
                    <a:pt x="440690" y="327660"/>
                  </a:lnTo>
                  <a:lnTo>
                    <a:pt x="440690" y="326390"/>
                  </a:lnTo>
                  <a:lnTo>
                    <a:pt x="441960" y="326390"/>
                  </a:lnTo>
                  <a:lnTo>
                    <a:pt x="441960" y="325120"/>
                  </a:lnTo>
                  <a:lnTo>
                    <a:pt x="443230" y="325120"/>
                  </a:lnTo>
                  <a:lnTo>
                    <a:pt x="443230" y="321437"/>
                  </a:lnTo>
                  <a:close/>
                </a:path>
                <a:path w="443230" h="370839">
                  <a:moveTo>
                    <a:pt x="3810" y="321437"/>
                  </a:moveTo>
                  <a:lnTo>
                    <a:pt x="0" y="321437"/>
                  </a:lnTo>
                  <a:lnTo>
                    <a:pt x="0" y="323977"/>
                  </a:lnTo>
                  <a:lnTo>
                    <a:pt x="1270" y="323977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1437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139949" y="3231007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2539" y="43180"/>
                  </a:moveTo>
                  <a:lnTo>
                    <a:pt x="0" y="43180"/>
                  </a:lnTo>
                  <a:lnTo>
                    <a:pt x="0" y="44323"/>
                  </a:lnTo>
                  <a:lnTo>
                    <a:pt x="2539" y="44323"/>
                  </a:lnTo>
                  <a:lnTo>
                    <a:pt x="2539" y="43180"/>
                  </a:lnTo>
                  <a:close/>
                </a:path>
                <a:path w="435610" h="363220">
                  <a:moveTo>
                    <a:pt x="435610" y="43180"/>
                  </a:moveTo>
                  <a:lnTo>
                    <a:pt x="431800" y="43180"/>
                  </a:lnTo>
                  <a:lnTo>
                    <a:pt x="431800" y="44323"/>
                  </a:lnTo>
                  <a:lnTo>
                    <a:pt x="435610" y="44323"/>
                  </a:lnTo>
                  <a:lnTo>
                    <a:pt x="435610" y="43180"/>
                  </a:lnTo>
                  <a:close/>
                </a:path>
                <a:path w="435610" h="363220">
                  <a:moveTo>
                    <a:pt x="1269" y="40639"/>
                  </a:moveTo>
                  <a:lnTo>
                    <a:pt x="0" y="40639"/>
                  </a:lnTo>
                  <a:lnTo>
                    <a:pt x="0" y="43052"/>
                  </a:lnTo>
                  <a:lnTo>
                    <a:pt x="2539" y="43052"/>
                  </a:lnTo>
                  <a:lnTo>
                    <a:pt x="2539" y="40766"/>
                  </a:lnTo>
                  <a:lnTo>
                    <a:pt x="1269" y="40766"/>
                  </a:lnTo>
                  <a:close/>
                </a:path>
                <a:path w="435610" h="363220">
                  <a:moveTo>
                    <a:pt x="435610" y="40766"/>
                  </a:moveTo>
                  <a:lnTo>
                    <a:pt x="431800" y="40766"/>
                  </a:lnTo>
                  <a:lnTo>
                    <a:pt x="431800" y="43052"/>
                  </a:lnTo>
                  <a:lnTo>
                    <a:pt x="435610" y="43052"/>
                  </a:lnTo>
                  <a:lnTo>
                    <a:pt x="435610" y="40766"/>
                  </a:lnTo>
                  <a:close/>
                </a:path>
                <a:path w="435610" h="363220">
                  <a:moveTo>
                    <a:pt x="2539" y="39497"/>
                  </a:moveTo>
                  <a:lnTo>
                    <a:pt x="1269" y="39497"/>
                  </a:lnTo>
                  <a:lnTo>
                    <a:pt x="1269" y="40639"/>
                  </a:lnTo>
                  <a:lnTo>
                    <a:pt x="2539" y="40639"/>
                  </a:lnTo>
                  <a:lnTo>
                    <a:pt x="2539" y="39497"/>
                  </a:lnTo>
                  <a:close/>
                </a:path>
                <a:path w="435610" h="363220">
                  <a:moveTo>
                    <a:pt x="433070" y="35687"/>
                  </a:moveTo>
                  <a:lnTo>
                    <a:pt x="431800" y="35687"/>
                  </a:lnTo>
                  <a:lnTo>
                    <a:pt x="431800" y="40639"/>
                  </a:lnTo>
                  <a:lnTo>
                    <a:pt x="435610" y="40639"/>
                  </a:lnTo>
                  <a:lnTo>
                    <a:pt x="435610" y="39497"/>
                  </a:lnTo>
                  <a:lnTo>
                    <a:pt x="434339" y="39497"/>
                  </a:lnTo>
                  <a:lnTo>
                    <a:pt x="434339" y="38100"/>
                  </a:lnTo>
                  <a:lnTo>
                    <a:pt x="433070" y="38100"/>
                  </a:lnTo>
                  <a:lnTo>
                    <a:pt x="433070" y="35687"/>
                  </a:lnTo>
                  <a:close/>
                </a:path>
                <a:path w="435610" h="363220">
                  <a:moveTo>
                    <a:pt x="43180" y="2539"/>
                  </a:moveTo>
                  <a:lnTo>
                    <a:pt x="40639" y="2539"/>
                  </a:lnTo>
                  <a:lnTo>
                    <a:pt x="40639" y="3810"/>
                  </a:lnTo>
                  <a:lnTo>
                    <a:pt x="394969" y="3810"/>
                  </a:lnTo>
                  <a:lnTo>
                    <a:pt x="394969" y="2666"/>
                  </a:lnTo>
                  <a:lnTo>
                    <a:pt x="43180" y="2666"/>
                  </a:lnTo>
                  <a:close/>
                </a:path>
                <a:path w="435610" h="363220">
                  <a:moveTo>
                    <a:pt x="394969" y="2539"/>
                  </a:moveTo>
                  <a:lnTo>
                    <a:pt x="393700" y="2539"/>
                  </a:lnTo>
                  <a:lnTo>
                    <a:pt x="394969" y="2666"/>
                  </a:lnTo>
                  <a:close/>
                </a:path>
                <a:path w="435610" h="363220">
                  <a:moveTo>
                    <a:pt x="393700" y="1397"/>
                  </a:moveTo>
                  <a:lnTo>
                    <a:pt x="43180" y="1397"/>
                  </a:lnTo>
                  <a:lnTo>
                    <a:pt x="43180" y="2539"/>
                  </a:lnTo>
                  <a:lnTo>
                    <a:pt x="393700" y="2539"/>
                  </a:lnTo>
                  <a:lnTo>
                    <a:pt x="393700" y="1397"/>
                  </a:lnTo>
                  <a:close/>
                </a:path>
                <a:path w="435610" h="363220">
                  <a:moveTo>
                    <a:pt x="392430" y="0"/>
                  </a:moveTo>
                  <a:lnTo>
                    <a:pt x="44450" y="0"/>
                  </a:lnTo>
                  <a:lnTo>
                    <a:pt x="44450" y="1397"/>
                  </a:lnTo>
                  <a:lnTo>
                    <a:pt x="392430" y="1397"/>
                  </a:lnTo>
                  <a:lnTo>
                    <a:pt x="392430" y="0"/>
                  </a:lnTo>
                  <a:close/>
                </a:path>
                <a:path w="435610" h="363220">
                  <a:moveTo>
                    <a:pt x="2539" y="44323"/>
                  </a:moveTo>
                  <a:lnTo>
                    <a:pt x="0" y="44323"/>
                  </a:lnTo>
                  <a:lnTo>
                    <a:pt x="0" y="50673"/>
                  </a:lnTo>
                  <a:lnTo>
                    <a:pt x="2539" y="50673"/>
                  </a:lnTo>
                  <a:lnTo>
                    <a:pt x="2539" y="44323"/>
                  </a:lnTo>
                  <a:close/>
                </a:path>
                <a:path w="435610" h="363220">
                  <a:moveTo>
                    <a:pt x="435610" y="44323"/>
                  </a:moveTo>
                  <a:lnTo>
                    <a:pt x="431800" y="44323"/>
                  </a:lnTo>
                  <a:lnTo>
                    <a:pt x="431800" y="50673"/>
                  </a:lnTo>
                  <a:lnTo>
                    <a:pt x="435610" y="50673"/>
                  </a:lnTo>
                  <a:lnTo>
                    <a:pt x="435610" y="44323"/>
                  </a:lnTo>
                  <a:close/>
                </a:path>
                <a:path w="435610" h="363220">
                  <a:moveTo>
                    <a:pt x="2539" y="50673"/>
                  </a:moveTo>
                  <a:lnTo>
                    <a:pt x="0" y="50673"/>
                  </a:lnTo>
                  <a:lnTo>
                    <a:pt x="0" y="63373"/>
                  </a:lnTo>
                  <a:lnTo>
                    <a:pt x="2539" y="63373"/>
                  </a:lnTo>
                  <a:lnTo>
                    <a:pt x="2539" y="50673"/>
                  </a:lnTo>
                  <a:close/>
                </a:path>
                <a:path w="435610" h="363220">
                  <a:moveTo>
                    <a:pt x="435610" y="50673"/>
                  </a:moveTo>
                  <a:lnTo>
                    <a:pt x="431800" y="50673"/>
                  </a:lnTo>
                  <a:lnTo>
                    <a:pt x="431800" y="63373"/>
                  </a:lnTo>
                  <a:lnTo>
                    <a:pt x="435610" y="63373"/>
                  </a:lnTo>
                  <a:lnTo>
                    <a:pt x="435610" y="50673"/>
                  </a:lnTo>
                  <a:close/>
                </a:path>
                <a:path w="435610" h="363220">
                  <a:moveTo>
                    <a:pt x="2539" y="63373"/>
                  </a:moveTo>
                  <a:lnTo>
                    <a:pt x="0" y="63373"/>
                  </a:lnTo>
                  <a:lnTo>
                    <a:pt x="0" y="76073"/>
                  </a:lnTo>
                  <a:lnTo>
                    <a:pt x="2539" y="76073"/>
                  </a:lnTo>
                  <a:lnTo>
                    <a:pt x="2539" y="63373"/>
                  </a:lnTo>
                  <a:close/>
                </a:path>
                <a:path w="435610" h="363220">
                  <a:moveTo>
                    <a:pt x="435610" y="63373"/>
                  </a:moveTo>
                  <a:lnTo>
                    <a:pt x="431800" y="63373"/>
                  </a:lnTo>
                  <a:lnTo>
                    <a:pt x="431800" y="76073"/>
                  </a:lnTo>
                  <a:lnTo>
                    <a:pt x="435610" y="76073"/>
                  </a:lnTo>
                  <a:lnTo>
                    <a:pt x="435610" y="63373"/>
                  </a:lnTo>
                  <a:close/>
                </a:path>
                <a:path w="435610" h="363220">
                  <a:moveTo>
                    <a:pt x="2539" y="76073"/>
                  </a:moveTo>
                  <a:lnTo>
                    <a:pt x="0" y="76073"/>
                  </a:lnTo>
                  <a:lnTo>
                    <a:pt x="0" y="82423"/>
                  </a:lnTo>
                  <a:lnTo>
                    <a:pt x="2539" y="82423"/>
                  </a:lnTo>
                  <a:lnTo>
                    <a:pt x="2539" y="76073"/>
                  </a:lnTo>
                  <a:close/>
                </a:path>
                <a:path w="435610" h="363220">
                  <a:moveTo>
                    <a:pt x="435610" y="76073"/>
                  </a:moveTo>
                  <a:lnTo>
                    <a:pt x="431800" y="76073"/>
                  </a:lnTo>
                  <a:lnTo>
                    <a:pt x="431800" y="82423"/>
                  </a:lnTo>
                  <a:lnTo>
                    <a:pt x="435610" y="82423"/>
                  </a:lnTo>
                  <a:lnTo>
                    <a:pt x="435610" y="76073"/>
                  </a:lnTo>
                  <a:close/>
                </a:path>
                <a:path w="435610" h="363220">
                  <a:moveTo>
                    <a:pt x="2539" y="82423"/>
                  </a:moveTo>
                  <a:lnTo>
                    <a:pt x="0" y="82423"/>
                  </a:lnTo>
                  <a:lnTo>
                    <a:pt x="0" y="101473"/>
                  </a:lnTo>
                  <a:lnTo>
                    <a:pt x="2539" y="101473"/>
                  </a:lnTo>
                  <a:lnTo>
                    <a:pt x="2539" y="82423"/>
                  </a:lnTo>
                  <a:close/>
                </a:path>
                <a:path w="435610" h="363220">
                  <a:moveTo>
                    <a:pt x="435610" y="82423"/>
                  </a:moveTo>
                  <a:lnTo>
                    <a:pt x="431800" y="82423"/>
                  </a:lnTo>
                  <a:lnTo>
                    <a:pt x="431800" y="101473"/>
                  </a:lnTo>
                  <a:lnTo>
                    <a:pt x="435610" y="101473"/>
                  </a:lnTo>
                  <a:lnTo>
                    <a:pt x="435610" y="82423"/>
                  </a:lnTo>
                  <a:close/>
                </a:path>
                <a:path w="435610" h="363220">
                  <a:moveTo>
                    <a:pt x="2539" y="101473"/>
                  </a:moveTo>
                  <a:lnTo>
                    <a:pt x="0" y="101473"/>
                  </a:lnTo>
                  <a:lnTo>
                    <a:pt x="0" y="107823"/>
                  </a:lnTo>
                  <a:lnTo>
                    <a:pt x="2539" y="107823"/>
                  </a:lnTo>
                  <a:lnTo>
                    <a:pt x="2539" y="101473"/>
                  </a:lnTo>
                  <a:close/>
                </a:path>
                <a:path w="435610" h="363220">
                  <a:moveTo>
                    <a:pt x="435610" y="101473"/>
                  </a:moveTo>
                  <a:lnTo>
                    <a:pt x="431800" y="101473"/>
                  </a:lnTo>
                  <a:lnTo>
                    <a:pt x="431800" y="107823"/>
                  </a:lnTo>
                  <a:lnTo>
                    <a:pt x="435610" y="107823"/>
                  </a:lnTo>
                  <a:lnTo>
                    <a:pt x="435610" y="101473"/>
                  </a:lnTo>
                  <a:close/>
                </a:path>
                <a:path w="435610" h="363220">
                  <a:moveTo>
                    <a:pt x="2539" y="107823"/>
                  </a:moveTo>
                  <a:lnTo>
                    <a:pt x="0" y="107823"/>
                  </a:lnTo>
                  <a:lnTo>
                    <a:pt x="0" y="133223"/>
                  </a:lnTo>
                  <a:lnTo>
                    <a:pt x="2539" y="133223"/>
                  </a:lnTo>
                  <a:lnTo>
                    <a:pt x="2539" y="107823"/>
                  </a:lnTo>
                  <a:close/>
                </a:path>
                <a:path w="435610" h="363220">
                  <a:moveTo>
                    <a:pt x="435610" y="107823"/>
                  </a:moveTo>
                  <a:lnTo>
                    <a:pt x="431800" y="107823"/>
                  </a:lnTo>
                  <a:lnTo>
                    <a:pt x="431800" y="133223"/>
                  </a:lnTo>
                  <a:lnTo>
                    <a:pt x="435610" y="133223"/>
                  </a:lnTo>
                  <a:lnTo>
                    <a:pt x="435610" y="107823"/>
                  </a:lnTo>
                  <a:close/>
                </a:path>
                <a:path w="435610" h="363220">
                  <a:moveTo>
                    <a:pt x="2539" y="133223"/>
                  </a:moveTo>
                  <a:lnTo>
                    <a:pt x="0" y="133223"/>
                  </a:lnTo>
                  <a:lnTo>
                    <a:pt x="0" y="225933"/>
                  </a:lnTo>
                  <a:lnTo>
                    <a:pt x="2539" y="225933"/>
                  </a:lnTo>
                  <a:lnTo>
                    <a:pt x="2539" y="133223"/>
                  </a:lnTo>
                  <a:close/>
                </a:path>
                <a:path w="435610" h="363220">
                  <a:moveTo>
                    <a:pt x="435610" y="133223"/>
                  </a:moveTo>
                  <a:lnTo>
                    <a:pt x="431800" y="133223"/>
                  </a:lnTo>
                  <a:lnTo>
                    <a:pt x="431800" y="225933"/>
                  </a:lnTo>
                  <a:lnTo>
                    <a:pt x="435610" y="225933"/>
                  </a:lnTo>
                  <a:lnTo>
                    <a:pt x="435610" y="133223"/>
                  </a:lnTo>
                  <a:close/>
                </a:path>
                <a:path w="435610" h="363220">
                  <a:moveTo>
                    <a:pt x="2539" y="225933"/>
                  </a:moveTo>
                  <a:lnTo>
                    <a:pt x="0" y="225933"/>
                  </a:lnTo>
                  <a:lnTo>
                    <a:pt x="0" y="253873"/>
                  </a:lnTo>
                  <a:lnTo>
                    <a:pt x="2539" y="253873"/>
                  </a:lnTo>
                  <a:lnTo>
                    <a:pt x="2539" y="225933"/>
                  </a:lnTo>
                  <a:close/>
                </a:path>
                <a:path w="435610" h="363220">
                  <a:moveTo>
                    <a:pt x="435610" y="225933"/>
                  </a:moveTo>
                  <a:lnTo>
                    <a:pt x="431800" y="225933"/>
                  </a:lnTo>
                  <a:lnTo>
                    <a:pt x="431800" y="253873"/>
                  </a:lnTo>
                  <a:lnTo>
                    <a:pt x="435610" y="253873"/>
                  </a:lnTo>
                  <a:lnTo>
                    <a:pt x="435610" y="225933"/>
                  </a:lnTo>
                  <a:close/>
                </a:path>
                <a:path w="435610" h="363220">
                  <a:moveTo>
                    <a:pt x="2539" y="253873"/>
                  </a:moveTo>
                  <a:lnTo>
                    <a:pt x="0" y="253873"/>
                  </a:lnTo>
                  <a:lnTo>
                    <a:pt x="0" y="260223"/>
                  </a:lnTo>
                  <a:lnTo>
                    <a:pt x="2539" y="260223"/>
                  </a:lnTo>
                  <a:lnTo>
                    <a:pt x="2539" y="253873"/>
                  </a:lnTo>
                  <a:close/>
                </a:path>
                <a:path w="435610" h="363220">
                  <a:moveTo>
                    <a:pt x="435610" y="253873"/>
                  </a:moveTo>
                  <a:lnTo>
                    <a:pt x="431800" y="253873"/>
                  </a:lnTo>
                  <a:lnTo>
                    <a:pt x="431800" y="260223"/>
                  </a:lnTo>
                  <a:lnTo>
                    <a:pt x="435610" y="260223"/>
                  </a:lnTo>
                  <a:lnTo>
                    <a:pt x="435610" y="253873"/>
                  </a:lnTo>
                  <a:close/>
                </a:path>
                <a:path w="435610" h="363220">
                  <a:moveTo>
                    <a:pt x="2539" y="260223"/>
                  </a:moveTo>
                  <a:lnTo>
                    <a:pt x="0" y="260223"/>
                  </a:lnTo>
                  <a:lnTo>
                    <a:pt x="0" y="279273"/>
                  </a:lnTo>
                  <a:lnTo>
                    <a:pt x="2539" y="279273"/>
                  </a:lnTo>
                  <a:lnTo>
                    <a:pt x="2539" y="260223"/>
                  </a:lnTo>
                  <a:close/>
                </a:path>
                <a:path w="435610" h="363220">
                  <a:moveTo>
                    <a:pt x="435610" y="260223"/>
                  </a:moveTo>
                  <a:lnTo>
                    <a:pt x="431800" y="260223"/>
                  </a:lnTo>
                  <a:lnTo>
                    <a:pt x="431800" y="279273"/>
                  </a:lnTo>
                  <a:lnTo>
                    <a:pt x="435610" y="279273"/>
                  </a:lnTo>
                  <a:lnTo>
                    <a:pt x="435610" y="260223"/>
                  </a:lnTo>
                  <a:close/>
                </a:path>
                <a:path w="435610" h="363220">
                  <a:moveTo>
                    <a:pt x="2539" y="279273"/>
                  </a:moveTo>
                  <a:lnTo>
                    <a:pt x="0" y="279273"/>
                  </a:lnTo>
                  <a:lnTo>
                    <a:pt x="0" y="285623"/>
                  </a:lnTo>
                  <a:lnTo>
                    <a:pt x="2539" y="285623"/>
                  </a:lnTo>
                  <a:lnTo>
                    <a:pt x="2539" y="279273"/>
                  </a:lnTo>
                  <a:close/>
                </a:path>
                <a:path w="435610" h="363220">
                  <a:moveTo>
                    <a:pt x="435610" y="279273"/>
                  </a:moveTo>
                  <a:lnTo>
                    <a:pt x="431800" y="279273"/>
                  </a:lnTo>
                  <a:lnTo>
                    <a:pt x="431800" y="285623"/>
                  </a:lnTo>
                  <a:lnTo>
                    <a:pt x="435610" y="285623"/>
                  </a:lnTo>
                  <a:lnTo>
                    <a:pt x="435610" y="279273"/>
                  </a:lnTo>
                  <a:close/>
                </a:path>
                <a:path w="435610" h="363220">
                  <a:moveTo>
                    <a:pt x="2539" y="285623"/>
                  </a:moveTo>
                  <a:lnTo>
                    <a:pt x="0" y="285623"/>
                  </a:lnTo>
                  <a:lnTo>
                    <a:pt x="0" y="298323"/>
                  </a:lnTo>
                  <a:lnTo>
                    <a:pt x="2539" y="298323"/>
                  </a:lnTo>
                  <a:lnTo>
                    <a:pt x="2539" y="285623"/>
                  </a:lnTo>
                  <a:close/>
                </a:path>
                <a:path w="435610" h="363220">
                  <a:moveTo>
                    <a:pt x="435610" y="285623"/>
                  </a:moveTo>
                  <a:lnTo>
                    <a:pt x="431800" y="285623"/>
                  </a:lnTo>
                  <a:lnTo>
                    <a:pt x="431800" y="298323"/>
                  </a:lnTo>
                  <a:lnTo>
                    <a:pt x="435610" y="298323"/>
                  </a:lnTo>
                  <a:lnTo>
                    <a:pt x="435610" y="285623"/>
                  </a:lnTo>
                  <a:close/>
                </a:path>
                <a:path w="435610" h="363220">
                  <a:moveTo>
                    <a:pt x="2539" y="298323"/>
                  </a:moveTo>
                  <a:lnTo>
                    <a:pt x="0" y="298323"/>
                  </a:lnTo>
                  <a:lnTo>
                    <a:pt x="0" y="311023"/>
                  </a:lnTo>
                  <a:lnTo>
                    <a:pt x="2539" y="311023"/>
                  </a:lnTo>
                  <a:lnTo>
                    <a:pt x="2539" y="298323"/>
                  </a:lnTo>
                  <a:close/>
                </a:path>
                <a:path w="435610" h="363220">
                  <a:moveTo>
                    <a:pt x="435610" y="298323"/>
                  </a:moveTo>
                  <a:lnTo>
                    <a:pt x="431800" y="298323"/>
                  </a:lnTo>
                  <a:lnTo>
                    <a:pt x="431800" y="311023"/>
                  </a:lnTo>
                  <a:lnTo>
                    <a:pt x="435610" y="311023"/>
                  </a:lnTo>
                  <a:lnTo>
                    <a:pt x="435610" y="298323"/>
                  </a:lnTo>
                  <a:close/>
                </a:path>
                <a:path w="435610" h="363220">
                  <a:moveTo>
                    <a:pt x="2539" y="311023"/>
                  </a:moveTo>
                  <a:lnTo>
                    <a:pt x="0" y="311023"/>
                  </a:lnTo>
                  <a:lnTo>
                    <a:pt x="0" y="317373"/>
                  </a:lnTo>
                  <a:lnTo>
                    <a:pt x="2539" y="317373"/>
                  </a:lnTo>
                  <a:lnTo>
                    <a:pt x="2539" y="311023"/>
                  </a:lnTo>
                  <a:close/>
                </a:path>
                <a:path w="435610" h="363220">
                  <a:moveTo>
                    <a:pt x="435610" y="311023"/>
                  </a:moveTo>
                  <a:lnTo>
                    <a:pt x="431800" y="311023"/>
                  </a:lnTo>
                  <a:lnTo>
                    <a:pt x="431800" y="317373"/>
                  </a:lnTo>
                  <a:lnTo>
                    <a:pt x="435610" y="317373"/>
                  </a:lnTo>
                  <a:lnTo>
                    <a:pt x="435610" y="311023"/>
                  </a:lnTo>
                  <a:close/>
                </a:path>
                <a:path w="435610" h="363220">
                  <a:moveTo>
                    <a:pt x="393700" y="361823"/>
                  </a:moveTo>
                  <a:lnTo>
                    <a:pt x="43180" y="361823"/>
                  </a:lnTo>
                  <a:lnTo>
                    <a:pt x="43180" y="363093"/>
                  </a:lnTo>
                  <a:lnTo>
                    <a:pt x="393700" y="363093"/>
                  </a:lnTo>
                  <a:lnTo>
                    <a:pt x="393700" y="361823"/>
                  </a:lnTo>
                  <a:close/>
                </a:path>
                <a:path w="435610" h="363220">
                  <a:moveTo>
                    <a:pt x="396240" y="360680"/>
                  </a:moveTo>
                  <a:lnTo>
                    <a:pt x="41910" y="360680"/>
                  </a:lnTo>
                  <a:lnTo>
                    <a:pt x="41910" y="361823"/>
                  </a:lnTo>
                  <a:lnTo>
                    <a:pt x="396240" y="361823"/>
                  </a:lnTo>
                  <a:lnTo>
                    <a:pt x="396240" y="360680"/>
                  </a:lnTo>
                  <a:close/>
                </a:path>
                <a:path w="435610" h="363220">
                  <a:moveTo>
                    <a:pt x="397509" y="359283"/>
                  </a:moveTo>
                  <a:lnTo>
                    <a:pt x="39369" y="359283"/>
                  </a:lnTo>
                  <a:lnTo>
                    <a:pt x="39369" y="360680"/>
                  </a:lnTo>
                  <a:lnTo>
                    <a:pt x="397509" y="360680"/>
                  </a:lnTo>
                  <a:lnTo>
                    <a:pt x="397509" y="359283"/>
                  </a:lnTo>
                  <a:close/>
                </a:path>
                <a:path w="435610" h="363220">
                  <a:moveTo>
                    <a:pt x="435610" y="317500"/>
                  </a:moveTo>
                  <a:lnTo>
                    <a:pt x="431800" y="317500"/>
                  </a:lnTo>
                  <a:lnTo>
                    <a:pt x="431800" y="328930"/>
                  </a:lnTo>
                  <a:lnTo>
                    <a:pt x="433070" y="328930"/>
                  </a:lnTo>
                  <a:lnTo>
                    <a:pt x="433070" y="326390"/>
                  </a:lnTo>
                  <a:lnTo>
                    <a:pt x="434339" y="326390"/>
                  </a:lnTo>
                  <a:lnTo>
                    <a:pt x="434339" y="324993"/>
                  </a:lnTo>
                  <a:lnTo>
                    <a:pt x="435610" y="324993"/>
                  </a:lnTo>
                  <a:lnTo>
                    <a:pt x="435610" y="317500"/>
                  </a:lnTo>
                  <a:close/>
                </a:path>
                <a:path w="435610" h="363220">
                  <a:moveTo>
                    <a:pt x="2539" y="317500"/>
                  </a:moveTo>
                  <a:lnTo>
                    <a:pt x="0" y="317500"/>
                  </a:lnTo>
                  <a:lnTo>
                    <a:pt x="0" y="323723"/>
                  </a:lnTo>
                  <a:lnTo>
                    <a:pt x="1269" y="323723"/>
                  </a:lnTo>
                  <a:lnTo>
                    <a:pt x="1269" y="324993"/>
                  </a:lnTo>
                  <a:lnTo>
                    <a:pt x="2539" y="324993"/>
                  </a:lnTo>
                  <a:lnTo>
                    <a:pt x="2539" y="317500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142489" y="3234817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810" y="39370"/>
                  </a:moveTo>
                  <a:lnTo>
                    <a:pt x="0" y="3937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9370"/>
                  </a:lnTo>
                  <a:close/>
                </a:path>
                <a:path w="429260" h="355600">
                  <a:moveTo>
                    <a:pt x="429260" y="39370"/>
                  </a:moveTo>
                  <a:lnTo>
                    <a:pt x="426720" y="39370"/>
                  </a:lnTo>
                  <a:lnTo>
                    <a:pt x="426720" y="40512"/>
                  </a:lnTo>
                  <a:lnTo>
                    <a:pt x="429260" y="40512"/>
                  </a:lnTo>
                  <a:lnTo>
                    <a:pt x="429260" y="39370"/>
                  </a:lnTo>
                  <a:close/>
                </a:path>
                <a:path w="429260" h="355600">
                  <a:moveTo>
                    <a:pt x="3810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10" y="39242"/>
                  </a:lnTo>
                  <a:lnTo>
                    <a:pt x="3810" y="36829"/>
                  </a:lnTo>
                  <a:close/>
                </a:path>
                <a:path w="429260" h="355600">
                  <a:moveTo>
                    <a:pt x="429260" y="36829"/>
                  </a:moveTo>
                  <a:lnTo>
                    <a:pt x="426720" y="36829"/>
                  </a:lnTo>
                  <a:lnTo>
                    <a:pt x="426720" y="39242"/>
                  </a:lnTo>
                  <a:lnTo>
                    <a:pt x="429260" y="39242"/>
                  </a:lnTo>
                  <a:lnTo>
                    <a:pt x="429260" y="36829"/>
                  </a:lnTo>
                  <a:close/>
                </a:path>
                <a:path w="429260" h="355600">
                  <a:moveTo>
                    <a:pt x="3810" y="30352"/>
                  </a:moveTo>
                  <a:lnTo>
                    <a:pt x="2540" y="30352"/>
                  </a:lnTo>
                  <a:lnTo>
                    <a:pt x="2540" y="31876"/>
                  </a:lnTo>
                  <a:lnTo>
                    <a:pt x="1270" y="31876"/>
                  </a:lnTo>
                  <a:lnTo>
                    <a:pt x="1270" y="34289"/>
                  </a:lnTo>
                  <a:lnTo>
                    <a:pt x="0" y="34289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0352"/>
                  </a:lnTo>
                  <a:close/>
                </a:path>
                <a:path w="429260" h="355600">
                  <a:moveTo>
                    <a:pt x="429260" y="30352"/>
                  </a:moveTo>
                  <a:lnTo>
                    <a:pt x="427990" y="30352"/>
                  </a:lnTo>
                  <a:lnTo>
                    <a:pt x="426720" y="30479"/>
                  </a:lnTo>
                  <a:lnTo>
                    <a:pt x="426720" y="36702"/>
                  </a:lnTo>
                  <a:lnTo>
                    <a:pt x="429260" y="36702"/>
                  </a:lnTo>
                  <a:lnTo>
                    <a:pt x="429260" y="30352"/>
                  </a:lnTo>
                  <a:close/>
                </a:path>
                <a:path w="429260" h="355600">
                  <a:moveTo>
                    <a:pt x="427990" y="29337"/>
                  </a:moveTo>
                  <a:lnTo>
                    <a:pt x="426720" y="29337"/>
                  </a:lnTo>
                  <a:lnTo>
                    <a:pt x="426720" y="30352"/>
                  </a:lnTo>
                  <a:lnTo>
                    <a:pt x="427990" y="30352"/>
                  </a:lnTo>
                  <a:lnTo>
                    <a:pt x="427990" y="29337"/>
                  </a:lnTo>
                  <a:close/>
                </a:path>
                <a:path w="429260" h="355600">
                  <a:moveTo>
                    <a:pt x="36830" y="1142"/>
                  </a:moveTo>
                  <a:lnTo>
                    <a:pt x="35560" y="1142"/>
                  </a:lnTo>
                  <a:lnTo>
                    <a:pt x="35560" y="2539"/>
                  </a:lnTo>
                  <a:lnTo>
                    <a:pt x="396240" y="2539"/>
                  </a:lnTo>
                  <a:lnTo>
                    <a:pt x="396240" y="1397"/>
                  </a:lnTo>
                  <a:lnTo>
                    <a:pt x="36830" y="1397"/>
                  </a:lnTo>
                  <a:lnTo>
                    <a:pt x="36830" y="1142"/>
                  </a:lnTo>
                  <a:close/>
                </a:path>
                <a:path w="429260" h="355600">
                  <a:moveTo>
                    <a:pt x="396240" y="1142"/>
                  </a:moveTo>
                  <a:lnTo>
                    <a:pt x="394969" y="1142"/>
                  </a:lnTo>
                  <a:lnTo>
                    <a:pt x="394969" y="1397"/>
                  </a:lnTo>
                  <a:lnTo>
                    <a:pt x="396240" y="1397"/>
                  </a:lnTo>
                  <a:lnTo>
                    <a:pt x="396240" y="1142"/>
                  </a:lnTo>
                  <a:close/>
                </a:path>
                <a:path w="429260" h="355600">
                  <a:moveTo>
                    <a:pt x="394969" y="126"/>
                  </a:moveTo>
                  <a:lnTo>
                    <a:pt x="36830" y="126"/>
                  </a:lnTo>
                  <a:lnTo>
                    <a:pt x="36830" y="1142"/>
                  </a:lnTo>
                  <a:lnTo>
                    <a:pt x="394969" y="1142"/>
                  </a:lnTo>
                  <a:lnTo>
                    <a:pt x="394969" y="126"/>
                  </a:lnTo>
                  <a:close/>
                </a:path>
                <a:path w="429260" h="355600">
                  <a:moveTo>
                    <a:pt x="392430" y="0"/>
                  </a:moveTo>
                  <a:lnTo>
                    <a:pt x="38100" y="0"/>
                  </a:lnTo>
                  <a:lnTo>
                    <a:pt x="392430" y="126"/>
                  </a:lnTo>
                  <a:close/>
                </a:path>
                <a:path w="429260" h="355600">
                  <a:moveTo>
                    <a:pt x="3810" y="40513"/>
                  </a:moveTo>
                  <a:lnTo>
                    <a:pt x="0" y="40513"/>
                  </a:lnTo>
                  <a:lnTo>
                    <a:pt x="0" y="46862"/>
                  </a:lnTo>
                  <a:lnTo>
                    <a:pt x="3810" y="46862"/>
                  </a:lnTo>
                  <a:lnTo>
                    <a:pt x="3810" y="40513"/>
                  </a:lnTo>
                  <a:close/>
                </a:path>
                <a:path w="429260" h="355600">
                  <a:moveTo>
                    <a:pt x="429260" y="40513"/>
                  </a:moveTo>
                  <a:lnTo>
                    <a:pt x="426720" y="40513"/>
                  </a:lnTo>
                  <a:lnTo>
                    <a:pt x="426720" y="46862"/>
                  </a:lnTo>
                  <a:lnTo>
                    <a:pt x="429260" y="46862"/>
                  </a:lnTo>
                  <a:lnTo>
                    <a:pt x="429260" y="40513"/>
                  </a:lnTo>
                  <a:close/>
                </a:path>
                <a:path w="429260" h="355600">
                  <a:moveTo>
                    <a:pt x="3810" y="46863"/>
                  </a:moveTo>
                  <a:lnTo>
                    <a:pt x="0" y="46863"/>
                  </a:lnTo>
                  <a:lnTo>
                    <a:pt x="0" y="59562"/>
                  </a:lnTo>
                  <a:lnTo>
                    <a:pt x="3810" y="59562"/>
                  </a:lnTo>
                  <a:lnTo>
                    <a:pt x="3810" y="46863"/>
                  </a:lnTo>
                  <a:close/>
                </a:path>
                <a:path w="429260" h="355600">
                  <a:moveTo>
                    <a:pt x="429260" y="46863"/>
                  </a:moveTo>
                  <a:lnTo>
                    <a:pt x="426720" y="46863"/>
                  </a:lnTo>
                  <a:lnTo>
                    <a:pt x="426720" y="59562"/>
                  </a:lnTo>
                  <a:lnTo>
                    <a:pt x="429260" y="59562"/>
                  </a:lnTo>
                  <a:lnTo>
                    <a:pt x="429260" y="46863"/>
                  </a:lnTo>
                  <a:close/>
                </a:path>
                <a:path w="429260" h="355600">
                  <a:moveTo>
                    <a:pt x="3810" y="59563"/>
                  </a:moveTo>
                  <a:lnTo>
                    <a:pt x="0" y="59563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59563"/>
                  </a:lnTo>
                  <a:close/>
                </a:path>
                <a:path w="429260" h="355600">
                  <a:moveTo>
                    <a:pt x="429260" y="59563"/>
                  </a:moveTo>
                  <a:lnTo>
                    <a:pt x="426720" y="59563"/>
                  </a:lnTo>
                  <a:lnTo>
                    <a:pt x="426720" y="72262"/>
                  </a:lnTo>
                  <a:lnTo>
                    <a:pt x="429260" y="72262"/>
                  </a:lnTo>
                  <a:lnTo>
                    <a:pt x="429260" y="59563"/>
                  </a:lnTo>
                  <a:close/>
                </a:path>
                <a:path w="429260" h="355600">
                  <a:moveTo>
                    <a:pt x="3810" y="72263"/>
                  </a:moveTo>
                  <a:lnTo>
                    <a:pt x="0" y="72263"/>
                  </a:lnTo>
                  <a:lnTo>
                    <a:pt x="0" y="78612"/>
                  </a:lnTo>
                  <a:lnTo>
                    <a:pt x="3810" y="78612"/>
                  </a:lnTo>
                  <a:lnTo>
                    <a:pt x="3810" y="72263"/>
                  </a:lnTo>
                  <a:close/>
                </a:path>
                <a:path w="429260" h="355600">
                  <a:moveTo>
                    <a:pt x="429260" y="72263"/>
                  </a:moveTo>
                  <a:lnTo>
                    <a:pt x="426720" y="72263"/>
                  </a:lnTo>
                  <a:lnTo>
                    <a:pt x="426720" y="78612"/>
                  </a:lnTo>
                  <a:lnTo>
                    <a:pt x="429260" y="78612"/>
                  </a:lnTo>
                  <a:lnTo>
                    <a:pt x="429260" y="72263"/>
                  </a:lnTo>
                  <a:close/>
                </a:path>
                <a:path w="429260" h="355600">
                  <a:moveTo>
                    <a:pt x="3810" y="78613"/>
                  </a:moveTo>
                  <a:lnTo>
                    <a:pt x="0" y="78613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78613"/>
                  </a:lnTo>
                  <a:close/>
                </a:path>
                <a:path w="429260" h="355600">
                  <a:moveTo>
                    <a:pt x="429260" y="78613"/>
                  </a:moveTo>
                  <a:lnTo>
                    <a:pt x="426720" y="78613"/>
                  </a:lnTo>
                  <a:lnTo>
                    <a:pt x="426720" y="97662"/>
                  </a:lnTo>
                  <a:lnTo>
                    <a:pt x="429260" y="97662"/>
                  </a:lnTo>
                  <a:lnTo>
                    <a:pt x="429260" y="78613"/>
                  </a:lnTo>
                  <a:close/>
                </a:path>
                <a:path w="429260" h="355600">
                  <a:moveTo>
                    <a:pt x="3810" y="97663"/>
                  </a:moveTo>
                  <a:lnTo>
                    <a:pt x="0" y="97663"/>
                  </a:lnTo>
                  <a:lnTo>
                    <a:pt x="0" y="104012"/>
                  </a:lnTo>
                  <a:lnTo>
                    <a:pt x="3810" y="104012"/>
                  </a:lnTo>
                  <a:lnTo>
                    <a:pt x="3810" y="97663"/>
                  </a:lnTo>
                  <a:close/>
                </a:path>
                <a:path w="429260" h="355600">
                  <a:moveTo>
                    <a:pt x="429260" y="97663"/>
                  </a:moveTo>
                  <a:lnTo>
                    <a:pt x="426720" y="97663"/>
                  </a:lnTo>
                  <a:lnTo>
                    <a:pt x="426720" y="104012"/>
                  </a:lnTo>
                  <a:lnTo>
                    <a:pt x="429260" y="104012"/>
                  </a:lnTo>
                  <a:lnTo>
                    <a:pt x="429260" y="97663"/>
                  </a:lnTo>
                  <a:close/>
                </a:path>
                <a:path w="429260" h="355600">
                  <a:moveTo>
                    <a:pt x="3810" y="104013"/>
                  </a:moveTo>
                  <a:lnTo>
                    <a:pt x="0" y="104013"/>
                  </a:lnTo>
                  <a:lnTo>
                    <a:pt x="0" y="129412"/>
                  </a:lnTo>
                  <a:lnTo>
                    <a:pt x="3810" y="129412"/>
                  </a:lnTo>
                  <a:lnTo>
                    <a:pt x="3810" y="104013"/>
                  </a:lnTo>
                  <a:close/>
                </a:path>
                <a:path w="429260" h="355600">
                  <a:moveTo>
                    <a:pt x="429260" y="104013"/>
                  </a:moveTo>
                  <a:lnTo>
                    <a:pt x="426720" y="104013"/>
                  </a:lnTo>
                  <a:lnTo>
                    <a:pt x="426720" y="129412"/>
                  </a:lnTo>
                  <a:lnTo>
                    <a:pt x="429260" y="129412"/>
                  </a:lnTo>
                  <a:lnTo>
                    <a:pt x="429260" y="104013"/>
                  </a:lnTo>
                  <a:close/>
                </a:path>
                <a:path w="429260" h="355600">
                  <a:moveTo>
                    <a:pt x="3810" y="129413"/>
                  </a:moveTo>
                  <a:lnTo>
                    <a:pt x="0" y="129413"/>
                  </a:lnTo>
                  <a:lnTo>
                    <a:pt x="0" y="222123"/>
                  </a:lnTo>
                  <a:lnTo>
                    <a:pt x="3810" y="222123"/>
                  </a:lnTo>
                  <a:lnTo>
                    <a:pt x="3810" y="129413"/>
                  </a:lnTo>
                  <a:close/>
                </a:path>
                <a:path w="429260" h="355600">
                  <a:moveTo>
                    <a:pt x="429260" y="129413"/>
                  </a:moveTo>
                  <a:lnTo>
                    <a:pt x="426720" y="129413"/>
                  </a:lnTo>
                  <a:lnTo>
                    <a:pt x="426720" y="222123"/>
                  </a:lnTo>
                  <a:lnTo>
                    <a:pt x="429260" y="222123"/>
                  </a:lnTo>
                  <a:lnTo>
                    <a:pt x="429260" y="129413"/>
                  </a:lnTo>
                  <a:close/>
                </a:path>
                <a:path w="429260" h="355600">
                  <a:moveTo>
                    <a:pt x="3810" y="222123"/>
                  </a:moveTo>
                  <a:lnTo>
                    <a:pt x="0" y="222123"/>
                  </a:lnTo>
                  <a:lnTo>
                    <a:pt x="0" y="250062"/>
                  </a:lnTo>
                  <a:lnTo>
                    <a:pt x="3810" y="250062"/>
                  </a:lnTo>
                  <a:lnTo>
                    <a:pt x="3810" y="222123"/>
                  </a:lnTo>
                  <a:close/>
                </a:path>
                <a:path w="429260" h="355600">
                  <a:moveTo>
                    <a:pt x="429260" y="222123"/>
                  </a:moveTo>
                  <a:lnTo>
                    <a:pt x="426720" y="222123"/>
                  </a:lnTo>
                  <a:lnTo>
                    <a:pt x="426720" y="250062"/>
                  </a:lnTo>
                  <a:lnTo>
                    <a:pt x="429260" y="250062"/>
                  </a:lnTo>
                  <a:lnTo>
                    <a:pt x="429260" y="222123"/>
                  </a:lnTo>
                  <a:close/>
                </a:path>
                <a:path w="429260" h="355600">
                  <a:moveTo>
                    <a:pt x="3810" y="250063"/>
                  </a:moveTo>
                  <a:lnTo>
                    <a:pt x="0" y="250063"/>
                  </a:lnTo>
                  <a:lnTo>
                    <a:pt x="0" y="256412"/>
                  </a:lnTo>
                  <a:lnTo>
                    <a:pt x="3810" y="256412"/>
                  </a:lnTo>
                  <a:lnTo>
                    <a:pt x="3810" y="250063"/>
                  </a:lnTo>
                  <a:close/>
                </a:path>
                <a:path w="429260" h="355600">
                  <a:moveTo>
                    <a:pt x="429260" y="250063"/>
                  </a:moveTo>
                  <a:lnTo>
                    <a:pt x="426720" y="250063"/>
                  </a:lnTo>
                  <a:lnTo>
                    <a:pt x="426720" y="256412"/>
                  </a:lnTo>
                  <a:lnTo>
                    <a:pt x="429260" y="256412"/>
                  </a:lnTo>
                  <a:lnTo>
                    <a:pt x="429260" y="250063"/>
                  </a:lnTo>
                  <a:close/>
                </a:path>
                <a:path w="429260" h="355600">
                  <a:moveTo>
                    <a:pt x="3810" y="256413"/>
                  </a:moveTo>
                  <a:lnTo>
                    <a:pt x="0" y="2564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56413"/>
                  </a:lnTo>
                  <a:close/>
                </a:path>
                <a:path w="429260" h="355600">
                  <a:moveTo>
                    <a:pt x="429260" y="256413"/>
                  </a:moveTo>
                  <a:lnTo>
                    <a:pt x="426720" y="256413"/>
                  </a:lnTo>
                  <a:lnTo>
                    <a:pt x="426720" y="275463"/>
                  </a:lnTo>
                  <a:lnTo>
                    <a:pt x="429260" y="275463"/>
                  </a:lnTo>
                  <a:lnTo>
                    <a:pt x="429260" y="256413"/>
                  </a:lnTo>
                  <a:close/>
                </a:path>
                <a:path w="429260" h="355600">
                  <a:moveTo>
                    <a:pt x="3810" y="275463"/>
                  </a:moveTo>
                  <a:lnTo>
                    <a:pt x="0" y="27546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75463"/>
                  </a:lnTo>
                  <a:close/>
                </a:path>
                <a:path w="429260" h="355600">
                  <a:moveTo>
                    <a:pt x="429260" y="275463"/>
                  </a:moveTo>
                  <a:lnTo>
                    <a:pt x="426720" y="275463"/>
                  </a:lnTo>
                  <a:lnTo>
                    <a:pt x="426720" y="281813"/>
                  </a:lnTo>
                  <a:lnTo>
                    <a:pt x="429260" y="281813"/>
                  </a:lnTo>
                  <a:lnTo>
                    <a:pt x="429260" y="275463"/>
                  </a:lnTo>
                  <a:close/>
                </a:path>
                <a:path w="429260" h="355600">
                  <a:moveTo>
                    <a:pt x="3810" y="281813"/>
                  </a:moveTo>
                  <a:lnTo>
                    <a:pt x="0" y="28181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81813"/>
                  </a:lnTo>
                  <a:close/>
                </a:path>
                <a:path w="429260" h="355600">
                  <a:moveTo>
                    <a:pt x="429260" y="281813"/>
                  </a:moveTo>
                  <a:lnTo>
                    <a:pt x="426720" y="281813"/>
                  </a:lnTo>
                  <a:lnTo>
                    <a:pt x="426720" y="294513"/>
                  </a:lnTo>
                  <a:lnTo>
                    <a:pt x="429260" y="294513"/>
                  </a:lnTo>
                  <a:lnTo>
                    <a:pt x="429260" y="281813"/>
                  </a:lnTo>
                  <a:close/>
                </a:path>
                <a:path w="429260" h="355600">
                  <a:moveTo>
                    <a:pt x="3810" y="294513"/>
                  </a:moveTo>
                  <a:lnTo>
                    <a:pt x="0" y="29451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94513"/>
                  </a:lnTo>
                  <a:close/>
                </a:path>
                <a:path w="429260" h="355600">
                  <a:moveTo>
                    <a:pt x="429260" y="294513"/>
                  </a:moveTo>
                  <a:lnTo>
                    <a:pt x="426720" y="294513"/>
                  </a:lnTo>
                  <a:lnTo>
                    <a:pt x="426720" y="307213"/>
                  </a:lnTo>
                  <a:lnTo>
                    <a:pt x="429260" y="307213"/>
                  </a:lnTo>
                  <a:lnTo>
                    <a:pt x="429260" y="294513"/>
                  </a:lnTo>
                  <a:close/>
                </a:path>
                <a:path w="429260" h="355600">
                  <a:moveTo>
                    <a:pt x="3810" y="307213"/>
                  </a:moveTo>
                  <a:lnTo>
                    <a:pt x="0" y="30721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07213"/>
                  </a:lnTo>
                  <a:close/>
                </a:path>
                <a:path w="429260" h="355600">
                  <a:moveTo>
                    <a:pt x="429260" y="307213"/>
                  </a:moveTo>
                  <a:lnTo>
                    <a:pt x="426720" y="307213"/>
                  </a:lnTo>
                  <a:lnTo>
                    <a:pt x="426720" y="313563"/>
                  </a:lnTo>
                  <a:lnTo>
                    <a:pt x="429260" y="313563"/>
                  </a:lnTo>
                  <a:lnTo>
                    <a:pt x="429260" y="307213"/>
                  </a:lnTo>
                  <a:close/>
                </a:path>
                <a:path w="429260" h="355600">
                  <a:moveTo>
                    <a:pt x="396240" y="354330"/>
                  </a:moveTo>
                  <a:lnTo>
                    <a:pt x="35560" y="354330"/>
                  </a:lnTo>
                  <a:lnTo>
                    <a:pt x="35560" y="355473"/>
                  </a:lnTo>
                  <a:lnTo>
                    <a:pt x="396240" y="355473"/>
                  </a:lnTo>
                  <a:lnTo>
                    <a:pt x="396240" y="354330"/>
                  </a:lnTo>
                  <a:close/>
                </a:path>
                <a:path w="429260" h="355600">
                  <a:moveTo>
                    <a:pt x="397510" y="353060"/>
                  </a:moveTo>
                  <a:lnTo>
                    <a:pt x="34290" y="353060"/>
                  </a:lnTo>
                  <a:lnTo>
                    <a:pt x="34290" y="354330"/>
                  </a:lnTo>
                  <a:lnTo>
                    <a:pt x="397510" y="354330"/>
                  </a:lnTo>
                  <a:lnTo>
                    <a:pt x="397510" y="353060"/>
                  </a:lnTo>
                  <a:close/>
                </a:path>
                <a:path w="429260" h="355600">
                  <a:moveTo>
                    <a:pt x="400050" y="351663"/>
                  </a:moveTo>
                  <a:lnTo>
                    <a:pt x="33020" y="351663"/>
                  </a:lnTo>
                  <a:lnTo>
                    <a:pt x="33020" y="353060"/>
                  </a:lnTo>
                  <a:lnTo>
                    <a:pt x="400050" y="353060"/>
                  </a:lnTo>
                  <a:lnTo>
                    <a:pt x="400050" y="351663"/>
                  </a:lnTo>
                  <a:close/>
                </a:path>
                <a:path w="429260" h="355600">
                  <a:moveTo>
                    <a:pt x="429260" y="313689"/>
                  </a:moveTo>
                  <a:lnTo>
                    <a:pt x="426720" y="313689"/>
                  </a:lnTo>
                  <a:lnTo>
                    <a:pt x="426720" y="327660"/>
                  </a:lnTo>
                  <a:lnTo>
                    <a:pt x="427990" y="327660"/>
                  </a:lnTo>
                  <a:lnTo>
                    <a:pt x="427990" y="326263"/>
                  </a:lnTo>
                  <a:lnTo>
                    <a:pt x="429260" y="326263"/>
                  </a:lnTo>
                  <a:lnTo>
                    <a:pt x="429260" y="313689"/>
                  </a:lnTo>
                  <a:close/>
                </a:path>
                <a:path w="429260" h="355600">
                  <a:moveTo>
                    <a:pt x="3810" y="313689"/>
                  </a:moveTo>
                  <a:lnTo>
                    <a:pt x="0" y="313689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326263"/>
                  </a:lnTo>
                  <a:lnTo>
                    <a:pt x="3810" y="326263"/>
                  </a:lnTo>
                  <a:lnTo>
                    <a:pt x="3810" y="313689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146299" y="3237357"/>
              <a:ext cx="422909" cy="349250"/>
            </a:xfrm>
            <a:custGeom>
              <a:avLst/>
              <a:gdLst/>
              <a:ahLst/>
              <a:cxnLst/>
              <a:rect l="l" t="t" r="r" b="b"/>
              <a:pathLst>
                <a:path w="422910" h="349250">
                  <a:moveTo>
                    <a:pt x="3810" y="36830"/>
                  </a:moveTo>
                  <a:lnTo>
                    <a:pt x="0" y="36830"/>
                  </a:lnTo>
                  <a:lnTo>
                    <a:pt x="0" y="37973"/>
                  </a:lnTo>
                  <a:lnTo>
                    <a:pt x="3810" y="37973"/>
                  </a:lnTo>
                  <a:lnTo>
                    <a:pt x="3810" y="36830"/>
                  </a:lnTo>
                  <a:close/>
                </a:path>
                <a:path w="422910" h="349250">
                  <a:moveTo>
                    <a:pt x="422910" y="36830"/>
                  </a:moveTo>
                  <a:lnTo>
                    <a:pt x="419100" y="36830"/>
                  </a:lnTo>
                  <a:lnTo>
                    <a:pt x="419100" y="37973"/>
                  </a:lnTo>
                  <a:lnTo>
                    <a:pt x="422910" y="37973"/>
                  </a:lnTo>
                  <a:lnTo>
                    <a:pt x="422910" y="36830"/>
                  </a:lnTo>
                  <a:close/>
                </a:path>
                <a:path w="422910" h="349250">
                  <a:moveTo>
                    <a:pt x="3810" y="34289"/>
                  </a:moveTo>
                  <a:lnTo>
                    <a:pt x="0" y="34289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4289"/>
                  </a:lnTo>
                  <a:close/>
                </a:path>
                <a:path w="422910" h="349250">
                  <a:moveTo>
                    <a:pt x="422910" y="34289"/>
                  </a:moveTo>
                  <a:lnTo>
                    <a:pt x="419100" y="34289"/>
                  </a:lnTo>
                  <a:lnTo>
                    <a:pt x="419100" y="36702"/>
                  </a:lnTo>
                  <a:lnTo>
                    <a:pt x="422910" y="36702"/>
                  </a:lnTo>
                  <a:lnTo>
                    <a:pt x="422910" y="34289"/>
                  </a:lnTo>
                  <a:close/>
                </a:path>
                <a:path w="422910" h="349250">
                  <a:moveTo>
                    <a:pt x="3810" y="27939"/>
                  </a:moveTo>
                  <a:lnTo>
                    <a:pt x="0" y="27939"/>
                  </a:lnTo>
                  <a:lnTo>
                    <a:pt x="0" y="34162"/>
                  </a:lnTo>
                  <a:lnTo>
                    <a:pt x="3810" y="34162"/>
                  </a:lnTo>
                  <a:lnTo>
                    <a:pt x="3810" y="27939"/>
                  </a:lnTo>
                  <a:close/>
                </a:path>
                <a:path w="422910" h="349250">
                  <a:moveTo>
                    <a:pt x="422910" y="27939"/>
                  </a:moveTo>
                  <a:lnTo>
                    <a:pt x="419100" y="27939"/>
                  </a:lnTo>
                  <a:lnTo>
                    <a:pt x="419100" y="34162"/>
                  </a:lnTo>
                  <a:lnTo>
                    <a:pt x="422910" y="34162"/>
                  </a:lnTo>
                  <a:lnTo>
                    <a:pt x="422910" y="27939"/>
                  </a:lnTo>
                  <a:close/>
                </a:path>
                <a:path w="422910" h="349250">
                  <a:moveTo>
                    <a:pt x="3810" y="24002"/>
                  </a:moveTo>
                  <a:lnTo>
                    <a:pt x="2539" y="24002"/>
                  </a:lnTo>
                  <a:lnTo>
                    <a:pt x="2539" y="25400"/>
                  </a:lnTo>
                  <a:lnTo>
                    <a:pt x="1269" y="25400"/>
                  </a:lnTo>
                  <a:lnTo>
                    <a:pt x="1269" y="26797"/>
                  </a:lnTo>
                  <a:lnTo>
                    <a:pt x="0" y="26797"/>
                  </a:lnTo>
                  <a:lnTo>
                    <a:pt x="0" y="27812"/>
                  </a:lnTo>
                  <a:lnTo>
                    <a:pt x="3810" y="27812"/>
                  </a:lnTo>
                  <a:lnTo>
                    <a:pt x="3810" y="24002"/>
                  </a:lnTo>
                  <a:close/>
                </a:path>
                <a:path w="422910" h="349250">
                  <a:moveTo>
                    <a:pt x="421639" y="24002"/>
                  </a:moveTo>
                  <a:lnTo>
                    <a:pt x="420370" y="24002"/>
                  </a:lnTo>
                  <a:lnTo>
                    <a:pt x="420370" y="24257"/>
                  </a:lnTo>
                  <a:lnTo>
                    <a:pt x="419100" y="24257"/>
                  </a:lnTo>
                  <a:lnTo>
                    <a:pt x="419100" y="27812"/>
                  </a:lnTo>
                  <a:lnTo>
                    <a:pt x="422910" y="27812"/>
                  </a:lnTo>
                  <a:lnTo>
                    <a:pt x="422910" y="25400"/>
                  </a:lnTo>
                  <a:lnTo>
                    <a:pt x="421639" y="25400"/>
                  </a:lnTo>
                  <a:lnTo>
                    <a:pt x="421639" y="24002"/>
                  </a:lnTo>
                  <a:close/>
                </a:path>
                <a:path w="422910" h="349250">
                  <a:moveTo>
                    <a:pt x="420370" y="22987"/>
                  </a:moveTo>
                  <a:lnTo>
                    <a:pt x="419100" y="22987"/>
                  </a:lnTo>
                  <a:lnTo>
                    <a:pt x="419100" y="24002"/>
                  </a:lnTo>
                  <a:lnTo>
                    <a:pt x="420370" y="24002"/>
                  </a:lnTo>
                  <a:lnTo>
                    <a:pt x="420370" y="22987"/>
                  </a:lnTo>
                  <a:close/>
                </a:path>
                <a:path w="422910" h="349250">
                  <a:moveTo>
                    <a:pt x="27939" y="2412"/>
                  </a:moveTo>
                  <a:lnTo>
                    <a:pt x="26669" y="2412"/>
                  </a:lnTo>
                  <a:lnTo>
                    <a:pt x="26669" y="3810"/>
                  </a:lnTo>
                  <a:lnTo>
                    <a:pt x="397509" y="3810"/>
                  </a:lnTo>
                  <a:lnTo>
                    <a:pt x="397509" y="2539"/>
                  </a:lnTo>
                  <a:lnTo>
                    <a:pt x="27939" y="2539"/>
                  </a:lnTo>
                  <a:close/>
                </a:path>
                <a:path w="422910" h="349250">
                  <a:moveTo>
                    <a:pt x="397509" y="2412"/>
                  </a:moveTo>
                  <a:lnTo>
                    <a:pt x="394969" y="2412"/>
                  </a:lnTo>
                  <a:lnTo>
                    <a:pt x="397509" y="2539"/>
                  </a:lnTo>
                  <a:close/>
                </a:path>
                <a:path w="422910" h="349250">
                  <a:moveTo>
                    <a:pt x="394969" y="1397"/>
                  </a:moveTo>
                  <a:lnTo>
                    <a:pt x="27939" y="1397"/>
                  </a:lnTo>
                  <a:lnTo>
                    <a:pt x="27939" y="2412"/>
                  </a:lnTo>
                  <a:lnTo>
                    <a:pt x="394969" y="2412"/>
                  </a:lnTo>
                  <a:lnTo>
                    <a:pt x="394969" y="1397"/>
                  </a:lnTo>
                  <a:close/>
                </a:path>
                <a:path w="422910" h="349250">
                  <a:moveTo>
                    <a:pt x="393700" y="0"/>
                  </a:moveTo>
                  <a:lnTo>
                    <a:pt x="30480" y="0"/>
                  </a:lnTo>
                  <a:lnTo>
                    <a:pt x="30480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2910" h="349250">
                  <a:moveTo>
                    <a:pt x="3810" y="37973"/>
                  </a:moveTo>
                  <a:lnTo>
                    <a:pt x="0" y="37973"/>
                  </a:lnTo>
                  <a:lnTo>
                    <a:pt x="0" y="44323"/>
                  </a:lnTo>
                  <a:lnTo>
                    <a:pt x="3810" y="44323"/>
                  </a:lnTo>
                  <a:lnTo>
                    <a:pt x="3810" y="37973"/>
                  </a:lnTo>
                  <a:close/>
                </a:path>
                <a:path w="422910" h="349250">
                  <a:moveTo>
                    <a:pt x="422910" y="37973"/>
                  </a:moveTo>
                  <a:lnTo>
                    <a:pt x="419100" y="37973"/>
                  </a:lnTo>
                  <a:lnTo>
                    <a:pt x="419100" y="44323"/>
                  </a:lnTo>
                  <a:lnTo>
                    <a:pt x="422910" y="44323"/>
                  </a:lnTo>
                  <a:lnTo>
                    <a:pt x="422910" y="37973"/>
                  </a:lnTo>
                  <a:close/>
                </a:path>
                <a:path w="422910" h="349250">
                  <a:moveTo>
                    <a:pt x="3810" y="44323"/>
                  </a:moveTo>
                  <a:lnTo>
                    <a:pt x="0" y="44323"/>
                  </a:lnTo>
                  <a:lnTo>
                    <a:pt x="0" y="57023"/>
                  </a:lnTo>
                  <a:lnTo>
                    <a:pt x="3810" y="57023"/>
                  </a:lnTo>
                  <a:lnTo>
                    <a:pt x="3810" y="44323"/>
                  </a:lnTo>
                  <a:close/>
                </a:path>
                <a:path w="422910" h="349250">
                  <a:moveTo>
                    <a:pt x="422910" y="44323"/>
                  </a:moveTo>
                  <a:lnTo>
                    <a:pt x="419100" y="44323"/>
                  </a:lnTo>
                  <a:lnTo>
                    <a:pt x="419100" y="57023"/>
                  </a:lnTo>
                  <a:lnTo>
                    <a:pt x="422910" y="57023"/>
                  </a:lnTo>
                  <a:lnTo>
                    <a:pt x="422910" y="44323"/>
                  </a:lnTo>
                  <a:close/>
                </a:path>
                <a:path w="422910" h="349250">
                  <a:moveTo>
                    <a:pt x="3810" y="57023"/>
                  </a:moveTo>
                  <a:lnTo>
                    <a:pt x="0" y="57023"/>
                  </a:lnTo>
                  <a:lnTo>
                    <a:pt x="0" y="69723"/>
                  </a:lnTo>
                  <a:lnTo>
                    <a:pt x="3810" y="69723"/>
                  </a:lnTo>
                  <a:lnTo>
                    <a:pt x="3810" y="57023"/>
                  </a:lnTo>
                  <a:close/>
                </a:path>
                <a:path w="422910" h="349250">
                  <a:moveTo>
                    <a:pt x="422910" y="57023"/>
                  </a:moveTo>
                  <a:lnTo>
                    <a:pt x="419100" y="57023"/>
                  </a:lnTo>
                  <a:lnTo>
                    <a:pt x="419100" y="69723"/>
                  </a:lnTo>
                  <a:lnTo>
                    <a:pt x="422910" y="69723"/>
                  </a:lnTo>
                  <a:lnTo>
                    <a:pt x="422910" y="57023"/>
                  </a:lnTo>
                  <a:close/>
                </a:path>
                <a:path w="422910" h="349250">
                  <a:moveTo>
                    <a:pt x="3810" y="69723"/>
                  </a:moveTo>
                  <a:lnTo>
                    <a:pt x="0" y="69723"/>
                  </a:lnTo>
                  <a:lnTo>
                    <a:pt x="0" y="76073"/>
                  </a:lnTo>
                  <a:lnTo>
                    <a:pt x="3810" y="76073"/>
                  </a:lnTo>
                  <a:lnTo>
                    <a:pt x="3810" y="69723"/>
                  </a:lnTo>
                  <a:close/>
                </a:path>
                <a:path w="422910" h="349250">
                  <a:moveTo>
                    <a:pt x="422910" y="69723"/>
                  </a:moveTo>
                  <a:lnTo>
                    <a:pt x="419100" y="69723"/>
                  </a:lnTo>
                  <a:lnTo>
                    <a:pt x="419100" y="76073"/>
                  </a:lnTo>
                  <a:lnTo>
                    <a:pt x="422910" y="76073"/>
                  </a:lnTo>
                  <a:lnTo>
                    <a:pt x="422910" y="69723"/>
                  </a:lnTo>
                  <a:close/>
                </a:path>
                <a:path w="422910" h="349250">
                  <a:moveTo>
                    <a:pt x="3810" y="76073"/>
                  </a:moveTo>
                  <a:lnTo>
                    <a:pt x="0" y="7607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76073"/>
                  </a:lnTo>
                  <a:close/>
                </a:path>
                <a:path w="422910" h="349250">
                  <a:moveTo>
                    <a:pt x="422910" y="76073"/>
                  </a:moveTo>
                  <a:lnTo>
                    <a:pt x="419100" y="76073"/>
                  </a:lnTo>
                  <a:lnTo>
                    <a:pt x="419100" y="95123"/>
                  </a:lnTo>
                  <a:lnTo>
                    <a:pt x="422910" y="95123"/>
                  </a:lnTo>
                  <a:lnTo>
                    <a:pt x="422910" y="76073"/>
                  </a:lnTo>
                  <a:close/>
                </a:path>
                <a:path w="422910" h="349250">
                  <a:moveTo>
                    <a:pt x="3810" y="95123"/>
                  </a:moveTo>
                  <a:lnTo>
                    <a:pt x="0" y="95123"/>
                  </a:lnTo>
                  <a:lnTo>
                    <a:pt x="0" y="101473"/>
                  </a:lnTo>
                  <a:lnTo>
                    <a:pt x="3810" y="101473"/>
                  </a:lnTo>
                  <a:lnTo>
                    <a:pt x="3810" y="95123"/>
                  </a:lnTo>
                  <a:close/>
                </a:path>
                <a:path w="422910" h="349250">
                  <a:moveTo>
                    <a:pt x="422910" y="95123"/>
                  </a:moveTo>
                  <a:lnTo>
                    <a:pt x="419100" y="95123"/>
                  </a:lnTo>
                  <a:lnTo>
                    <a:pt x="419100" y="101473"/>
                  </a:lnTo>
                  <a:lnTo>
                    <a:pt x="422910" y="101473"/>
                  </a:lnTo>
                  <a:lnTo>
                    <a:pt x="422910" y="95123"/>
                  </a:lnTo>
                  <a:close/>
                </a:path>
                <a:path w="422910" h="349250">
                  <a:moveTo>
                    <a:pt x="3810" y="101473"/>
                  </a:moveTo>
                  <a:lnTo>
                    <a:pt x="0" y="101473"/>
                  </a:lnTo>
                  <a:lnTo>
                    <a:pt x="0" y="126873"/>
                  </a:lnTo>
                  <a:lnTo>
                    <a:pt x="3810" y="126873"/>
                  </a:lnTo>
                  <a:lnTo>
                    <a:pt x="3810" y="101473"/>
                  </a:lnTo>
                  <a:close/>
                </a:path>
                <a:path w="422910" h="349250">
                  <a:moveTo>
                    <a:pt x="422910" y="101473"/>
                  </a:moveTo>
                  <a:lnTo>
                    <a:pt x="419100" y="101473"/>
                  </a:lnTo>
                  <a:lnTo>
                    <a:pt x="419100" y="126873"/>
                  </a:lnTo>
                  <a:lnTo>
                    <a:pt x="422910" y="126873"/>
                  </a:lnTo>
                  <a:lnTo>
                    <a:pt x="422910" y="101473"/>
                  </a:lnTo>
                  <a:close/>
                </a:path>
                <a:path w="422910" h="349250">
                  <a:moveTo>
                    <a:pt x="3810" y="126873"/>
                  </a:moveTo>
                  <a:lnTo>
                    <a:pt x="0" y="126873"/>
                  </a:lnTo>
                  <a:lnTo>
                    <a:pt x="0" y="219583"/>
                  </a:lnTo>
                  <a:lnTo>
                    <a:pt x="3810" y="219583"/>
                  </a:lnTo>
                  <a:lnTo>
                    <a:pt x="3810" y="126873"/>
                  </a:lnTo>
                  <a:close/>
                </a:path>
                <a:path w="422910" h="349250">
                  <a:moveTo>
                    <a:pt x="422910" y="126873"/>
                  </a:moveTo>
                  <a:lnTo>
                    <a:pt x="419100" y="126873"/>
                  </a:lnTo>
                  <a:lnTo>
                    <a:pt x="419100" y="219583"/>
                  </a:lnTo>
                  <a:lnTo>
                    <a:pt x="422910" y="219583"/>
                  </a:lnTo>
                  <a:lnTo>
                    <a:pt x="422910" y="126873"/>
                  </a:lnTo>
                  <a:close/>
                </a:path>
                <a:path w="422910" h="349250">
                  <a:moveTo>
                    <a:pt x="3810" y="219583"/>
                  </a:moveTo>
                  <a:lnTo>
                    <a:pt x="0" y="219583"/>
                  </a:lnTo>
                  <a:lnTo>
                    <a:pt x="0" y="247523"/>
                  </a:lnTo>
                  <a:lnTo>
                    <a:pt x="3810" y="247523"/>
                  </a:lnTo>
                  <a:lnTo>
                    <a:pt x="3810" y="219583"/>
                  </a:lnTo>
                  <a:close/>
                </a:path>
                <a:path w="422910" h="349250">
                  <a:moveTo>
                    <a:pt x="422910" y="219583"/>
                  </a:moveTo>
                  <a:lnTo>
                    <a:pt x="419100" y="219583"/>
                  </a:lnTo>
                  <a:lnTo>
                    <a:pt x="419100" y="247523"/>
                  </a:lnTo>
                  <a:lnTo>
                    <a:pt x="422910" y="247523"/>
                  </a:lnTo>
                  <a:lnTo>
                    <a:pt x="422910" y="219583"/>
                  </a:lnTo>
                  <a:close/>
                </a:path>
                <a:path w="422910" h="349250">
                  <a:moveTo>
                    <a:pt x="3810" y="247523"/>
                  </a:moveTo>
                  <a:lnTo>
                    <a:pt x="0" y="247523"/>
                  </a:lnTo>
                  <a:lnTo>
                    <a:pt x="0" y="253873"/>
                  </a:lnTo>
                  <a:lnTo>
                    <a:pt x="3810" y="253873"/>
                  </a:lnTo>
                  <a:lnTo>
                    <a:pt x="3810" y="247523"/>
                  </a:lnTo>
                  <a:close/>
                </a:path>
                <a:path w="422910" h="349250">
                  <a:moveTo>
                    <a:pt x="422910" y="247523"/>
                  </a:moveTo>
                  <a:lnTo>
                    <a:pt x="419100" y="247523"/>
                  </a:lnTo>
                  <a:lnTo>
                    <a:pt x="419100" y="253873"/>
                  </a:lnTo>
                  <a:lnTo>
                    <a:pt x="422910" y="253873"/>
                  </a:lnTo>
                  <a:lnTo>
                    <a:pt x="422910" y="247523"/>
                  </a:lnTo>
                  <a:close/>
                </a:path>
                <a:path w="422910" h="349250">
                  <a:moveTo>
                    <a:pt x="3810" y="253873"/>
                  </a:moveTo>
                  <a:lnTo>
                    <a:pt x="0" y="253873"/>
                  </a:lnTo>
                  <a:lnTo>
                    <a:pt x="0" y="272923"/>
                  </a:lnTo>
                  <a:lnTo>
                    <a:pt x="3810" y="272923"/>
                  </a:lnTo>
                  <a:lnTo>
                    <a:pt x="3810" y="253873"/>
                  </a:lnTo>
                  <a:close/>
                </a:path>
                <a:path w="422910" h="349250">
                  <a:moveTo>
                    <a:pt x="422910" y="253873"/>
                  </a:moveTo>
                  <a:lnTo>
                    <a:pt x="419100" y="253873"/>
                  </a:lnTo>
                  <a:lnTo>
                    <a:pt x="419100" y="272923"/>
                  </a:lnTo>
                  <a:lnTo>
                    <a:pt x="422910" y="272923"/>
                  </a:lnTo>
                  <a:lnTo>
                    <a:pt x="422910" y="253873"/>
                  </a:lnTo>
                  <a:close/>
                </a:path>
                <a:path w="422910" h="349250">
                  <a:moveTo>
                    <a:pt x="3810" y="272923"/>
                  </a:moveTo>
                  <a:lnTo>
                    <a:pt x="0" y="272923"/>
                  </a:lnTo>
                  <a:lnTo>
                    <a:pt x="0" y="279273"/>
                  </a:lnTo>
                  <a:lnTo>
                    <a:pt x="3810" y="279273"/>
                  </a:lnTo>
                  <a:lnTo>
                    <a:pt x="3810" y="272923"/>
                  </a:lnTo>
                  <a:close/>
                </a:path>
                <a:path w="422910" h="349250">
                  <a:moveTo>
                    <a:pt x="422910" y="272923"/>
                  </a:moveTo>
                  <a:lnTo>
                    <a:pt x="419100" y="272923"/>
                  </a:lnTo>
                  <a:lnTo>
                    <a:pt x="419100" y="279273"/>
                  </a:lnTo>
                  <a:lnTo>
                    <a:pt x="422910" y="279273"/>
                  </a:lnTo>
                  <a:lnTo>
                    <a:pt x="422910" y="272923"/>
                  </a:lnTo>
                  <a:close/>
                </a:path>
                <a:path w="422910" h="349250">
                  <a:moveTo>
                    <a:pt x="3810" y="279273"/>
                  </a:moveTo>
                  <a:lnTo>
                    <a:pt x="0" y="279273"/>
                  </a:lnTo>
                  <a:lnTo>
                    <a:pt x="0" y="291973"/>
                  </a:lnTo>
                  <a:lnTo>
                    <a:pt x="3810" y="291973"/>
                  </a:lnTo>
                  <a:lnTo>
                    <a:pt x="3810" y="279273"/>
                  </a:lnTo>
                  <a:close/>
                </a:path>
                <a:path w="422910" h="349250">
                  <a:moveTo>
                    <a:pt x="422910" y="279273"/>
                  </a:moveTo>
                  <a:lnTo>
                    <a:pt x="419100" y="279273"/>
                  </a:lnTo>
                  <a:lnTo>
                    <a:pt x="419100" y="291973"/>
                  </a:lnTo>
                  <a:lnTo>
                    <a:pt x="422910" y="291973"/>
                  </a:lnTo>
                  <a:lnTo>
                    <a:pt x="422910" y="279273"/>
                  </a:lnTo>
                  <a:close/>
                </a:path>
                <a:path w="422910" h="349250">
                  <a:moveTo>
                    <a:pt x="3810" y="291973"/>
                  </a:moveTo>
                  <a:lnTo>
                    <a:pt x="0" y="291973"/>
                  </a:lnTo>
                  <a:lnTo>
                    <a:pt x="0" y="304673"/>
                  </a:lnTo>
                  <a:lnTo>
                    <a:pt x="3810" y="304673"/>
                  </a:lnTo>
                  <a:lnTo>
                    <a:pt x="3810" y="291973"/>
                  </a:lnTo>
                  <a:close/>
                </a:path>
                <a:path w="422910" h="349250">
                  <a:moveTo>
                    <a:pt x="422910" y="291973"/>
                  </a:moveTo>
                  <a:lnTo>
                    <a:pt x="419100" y="291973"/>
                  </a:lnTo>
                  <a:lnTo>
                    <a:pt x="419100" y="304673"/>
                  </a:lnTo>
                  <a:lnTo>
                    <a:pt x="422910" y="304673"/>
                  </a:lnTo>
                  <a:lnTo>
                    <a:pt x="422910" y="291973"/>
                  </a:lnTo>
                  <a:close/>
                </a:path>
                <a:path w="422910" h="349250">
                  <a:moveTo>
                    <a:pt x="3810" y="304673"/>
                  </a:moveTo>
                  <a:lnTo>
                    <a:pt x="0" y="304673"/>
                  </a:lnTo>
                  <a:lnTo>
                    <a:pt x="0" y="311023"/>
                  </a:lnTo>
                  <a:lnTo>
                    <a:pt x="3810" y="311023"/>
                  </a:lnTo>
                  <a:lnTo>
                    <a:pt x="3810" y="304673"/>
                  </a:lnTo>
                  <a:close/>
                </a:path>
                <a:path w="422910" h="349250">
                  <a:moveTo>
                    <a:pt x="422910" y="304673"/>
                  </a:moveTo>
                  <a:lnTo>
                    <a:pt x="419100" y="304673"/>
                  </a:lnTo>
                  <a:lnTo>
                    <a:pt x="419100" y="311023"/>
                  </a:lnTo>
                  <a:lnTo>
                    <a:pt x="422910" y="311023"/>
                  </a:lnTo>
                  <a:lnTo>
                    <a:pt x="422910" y="304673"/>
                  </a:lnTo>
                  <a:close/>
                </a:path>
                <a:path w="422910" h="349250">
                  <a:moveTo>
                    <a:pt x="397509" y="347980"/>
                  </a:moveTo>
                  <a:lnTo>
                    <a:pt x="26669" y="347980"/>
                  </a:lnTo>
                  <a:lnTo>
                    <a:pt x="26669" y="349123"/>
                  </a:lnTo>
                  <a:lnTo>
                    <a:pt x="397509" y="349123"/>
                  </a:lnTo>
                  <a:lnTo>
                    <a:pt x="397509" y="347980"/>
                  </a:lnTo>
                  <a:close/>
                </a:path>
                <a:path w="422910" h="349250">
                  <a:moveTo>
                    <a:pt x="398780" y="346710"/>
                  </a:moveTo>
                  <a:lnTo>
                    <a:pt x="25400" y="346710"/>
                  </a:lnTo>
                  <a:lnTo>
                    <a:pt x="25400" y="347980"/>
                  </a:lnTo>
                  <a:lnTo>
                    <a:pt x="398780" y="347980"/>
                  </a:lnTo>
                  <a:lnTo>
                    <a:pt x="398780" y="346710"/>
                  </a:lnTo>
                  <a:close/>
                </a:path>
                <a:path w="422910" h="349250">
                  <a:moveTo>
                    <a:pt x="400050" y="345439"/>
                  </a:moveTo>
                  <a:lnTo>
                    <a:pt x="24130" y="345439"/>
                  </a:lnTo>
                  <a:lnTo>
                    <a:pt x="24130" y="346710"/>
                  </a:lnTo>
                  <a:lnTo>
                    <a:pt x="400050" y="346710"/>
                  </a:lnTo>
                  <a:lnTo>
                    <a:pt x="400050" y="345439"/>
                  </a:lnTo>
                  <a:close/>
                </a:path>
                <a:path w="422910" h="349250">
                  <a:moveTo>
                    <a:pt x="422910" y="311150"/>
                  </a:moveTo>
                  <a:lnTo>
                    <a:pt x="419100" y="311150"/>
                  </a:lnTo>
                  <a:lnTo>
                    <a:pt x="419100" y="328930"/>
                  </a:lnTo>
                  <a:lnTo>
                    <a:pt x="420370" y="328930"/>
                  </a:lnTo>
                  <a:lnTo>
                    <a:pt x="420370" y="327660"/>
                  </a:lnTo>
                  <a:lnTo>
                    <a:pt x="421639" y="327660"/>
                  </a:lnTo>
                  <a:lnTo>
                    <a:pt x="421639" y="326389"/>
                  </a:lnTo>
                  <a:lnTo>
                    <a:pt x="422910" y="326389"/>
                  </a:lnTo>
                  <a:lnTo>
                    <a:pt x="422910" y="311150"/>
                  </a:lnTo>
                  <a:close/>
                </a:path>
                <a:path w="422910" h="349250">
                  <a:moveTo>
                    <a:pt x="3810" y="311150"/>
                  </a:moveTo>
                  <a:lnTo>
                    <a:pt x="0" y="311150"/>
                  </a:lnTo>
                  <a:lnTo>
                    <a:pt x="0" y="325120"/>
                  </a:lnTo>
                  <a:lnTo>
                    <a:pt x="1269" y="325120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7660"/>
                  </a:lnTo>
                  <a:lnTo>
                    <a:pt x="3810" y="327660"/>
                  </a:lnTo>
                  <a:lnTo>
                    <a:pt x="3810" y="311150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150109" y="3241167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809" y="33020"/>
                  </a:moveTo>
                  <a:lnTo>
                    <a:pt x="0" y="33020"/>
                  </a:lnTo>
                  <a:lnTo>
                    <a:pt x="0" y="34162"/>
                  </a:lnTo>
                  <a:lnTo>
                    <a:pt x="3809" y="34162"/>
                  </a:lnTo>
                  <a:lnTo>
                    <a:pt x="3809" y="33020"/>
                  </a:lnTo>
                  <a:close/>
                </a:path>
                <a:path w="415289" h="341629">
                  <a:moveTo>
                    <a:pt x="415289" y="33020"/>
                  </a:moveTo>
                  <a:lnTo>
                    <a:pt x="411479" y="33020"/>
                  </a:lnTo>
                  <a:lnTo>
                    <a:pt x="411479" y="34162"/>
                  </a:lnTo>
                  <a:lnTo>
                    <a:pt x="415289" y="34162"/>
                  </a:lnTo>
                  <a:lnTo>
                    <a:pt x="415289" y="33020"/>
                  </a:lnTo>
                  <a:close/>
                </a:path>
                <a:path w="415289" h="341629">
                  <a:moveTo>
                    <a:pt x="3809" y="30479"/>
                  </a:moveTo>
                  <a:lnTo>
                    <a:pt x="0" y="30479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30479"/>
                  </a:lnTo>
                  <a:close/>
                </a:path>
                <a:path w="415289" h="341629">
                  <a:moveTo>
                    <a:pt x="415289" y="30479"/>
                  </a:moveTo>
                  <a:lnTo>
                    <a:pt x="411479" y="30479"/>
                  </a:lnTo>
                  <a:lnTo>
                    <a:pt x="411479" y="32892"/>
                  </a:lnTo>
                  <a:lnTo>
                    <a:pt x="415289" y="32892"/>
                  </a:lnTo>
                  <a:lnTo>
                    <a:pt x="415289" y="30479"/>
                  </a:lnTo>
                  <a:close/>
                </a:path>
                <a:path w="415289" h="341629">
                  <a:moveTo>
                    <a:pt x="3809" y="24129"/>
                  </a:moveTo>
                  <a:lnTo>
                    <a:pt x="0" y="24129"/>
                  </a:lnTo>
                  <a:lnTo>
                    <a:pt x="0" y="30352"/>
                  </a:lnTo>
                  <a:lnTo>
                    <a:pt x="3809" y="30352"/>
                  </a:lnTo>
                  <a:lnTo>
                    <a:pt x="3809" y="24129"/>
                  </a:lnTo>
                  <a:close/>
                </a:path>
                <a:path w="415289" h="341629">
                  <a:moveTo>
                    <a:pt x="415289" y="24129"/>
                  </a:moveTo>
                  <a:lnTo>
                    <a:pt x="411479" y="24129"/>
                  </a:lnTo>
                  <a:lnTo>
                    <a:pt x="411479" y="30352"/>
                  </a:lnTo>
                  <a:lnTo>
                    <a:pt x="415289" y="30352"/>
                  </a:lnTo>
                  <a:lnTo>
                    <a:pt x="415289" y="24129"/>
                  </a:lnTo>
                  <a:close/>
                </a:path>
                <a:path w="415289" h="341629">
                  <a:moveTo>
                    <a:pt x="3809" y="20447"/>
                  </a:moveTo>
                  <a:lnTo>
                    <a:pt x="0" y="20447"/>
                  </a:lnTo>
                  <a:lnTo>
                    <a:pt x="0" y="24002"/>
                  </a:lnTo>
                  <a:lnTo>
                    <a:pt x="3809" y="24002"/>
                  </a:lnTo>
                  <a:lnTo>
                    <a:pt x="3809" y="20447"/>
                  </a:lnTo>
                  <a:close/>
                </a:path>
                <a:path w="415289" h="341629">
                  <a:moveTo>
                    <a:pt x="415289" y="20447"/>
                  </a:moveTo>
                  <a:lnTo>
                    <a:pt x="411479" y="20447"/>
                  </a:lnTo>
                  <a:lnTo>
                    <a:pt x="411479" y="24002"/>
                  </a:lnTo>
                  <a:lnTo>
                    <a:pt x="415289" y="24002"/>
                  </a:lnTo>
                  <a:lnTo>
                    <a:pt x="415289" y="20447"/>
                  </a:lnTo>
                  <a:close/>
                </a:path>
                <a:path w="415289" h="341629">
                  <a:moveTo>
                    <a:pt x="2539" y="17652"/>
                  </a:moveTo>
                  <a:lnTo>
                    <a:pt x="1269" y="17652"/>
                  </a:lnTo>
                  <a:lnTo>
                    <a:pt x="1269" y="19176"/>
                  </a:lnTo>
                  <a:lnTo>
                    <a:pt x="0" y="19176"/>
                  </a:lnTo>
                  <a:lnTo>
                    <a:pt x="0" y="20192"/>
                  </a:lnTo>
                  <a:lnTo>
                    <a:pt x="3809" y="20192"/>
                  </a:lnTo>
                  <a:lnTo>
                    <a:pt x="3809" y="17779"/>
                  </a:lnTo>
                  <a:lnTo>
                    <a:pt x="2539" y="17779"/>
                  </a:lnTo>
                  <a:close/>
                </a:path>
                <a:path w="415289" h="341629">
                  <a:moveTo>
                    <a:pt x="415289" y="17652"/>
                  </a:moveTo>
                  <a:lnTo>
                    <a:pt x="414019" y="17652"/>
                  </a:lnTo>
                  <a:lnTo>
                    <a:pt x="411479" y="17779"/>
                  </a:lnTo>
                  <a:lnTo>
                    <a:pt x="411479" y="20192"/>
                  </a:lnTo>
                  <a:lnTo>
                    <a:pt x="415289" y="20192"/>
                  </a:lnTo>
                  <a:lnTo>
                    <a:pt x="415289" y="17652"/>
                  </a:lnTo>
                  <a:close/>
                </a:path>
                <a:path w="415289" h="341629">
                  <a:moveTo>
                    <a:pt x="3809" y="16637"/>
                  </a:moveTo>
                  <a:lnTo>
                    <a:pt x="2539" y="16637"/>
                  </a:lnTo>
                  <a:lnTo>
                    <a:pt x="2539" y="17652"/>
                  </a:lnTo>
                  <a:lnTo>
                    <a:pt x="3809" y="17652"/>
                  </a:lnTo>
                  <a:lnTo>
                    <a:pt x="3809" y="16637"/>
                  </a:lnTo>
                  <a:close/>
                </a:path>
                <a:path w="415289" h="341629">
                  <a:moveTo>
                    <a:pt x="412750" y="15239"/>
                  </a:moveTo>
                  <a:lnTo>
                    <a:pt x="411479" y="15239"/>
                  </a:lnTo>
                  <a:lnTo>
                    <a:pt x="411479" y="17652"/>
                  </a:lnTo>
                  <a:lnTo>
                    <a:pt x="414019" y="17652"/>
                  </a:lnTo>
                  <a:lnTo>
                    <a:pt x="414019" y="16637"/>
                  </a:lnTo>
                  <a:lnTo>
                    <a:pt x="412750" y="16637"/>
                  </a:lnTo>
                  <a:lnTo>
                    <a:pt x="412750" y="15239"/>
                  </a:lnTo>
                  <a:close/>
                </a:path>
                <a:path w="415289" h="341629">
                  <a:moveTo>
                    <a:pt x="397509" y="2539"/>
                  </a:moveTo>
                  <a:lnTo>
                    <a:pt x="17779" y="2539"/>
                  </a:lnTo>
                  <a:lnTo>
                    <a:pt x="17779" y="3810"/>
                  </a:lnTo>
                  <a:lnTo>
                    <a:pt x="397509" y="3810"/>
                  </a:lnTo>
                  <a:lnTo>
                    <a:pt x="397509" y="2539"/>
                  </a:lnTo>
                  <a:close/>
                </a:path>
                <a:path w="415289" h="341629">
                  <a:moveTo>
                    <a:pt x="21589" y="1142"/>
                  </a:moveTo>
                  <a:lnTo>
                    <a:pt x="20319" y="1142"/>
                  </a:lnTo>
                  <a:lnTo>
                    <a:pt x="20319" y="2539"/>
                  </a:lnTo>
                  <a:lnTo>
                    <a:pt x="396239" y="2539"/>
                  </a:lnTo>
                  <a:lnTo>
                    <a:pt x="396239" y="1397"/>
                  </a:lnTo>
                  <a:lnTo>
                    <a:pt x="21589" y="1397"/>
                  </a:lnTo>
                  <a:lnTo>
                    <a:pt x="21589" y="1142"/>
                  </a:lnTo>
                  <a:close/>
                </a:path>
                <a:path w="415289" h="341629">
                  <a:moveTo>
                    <a:pt x="396239" y="1142"/>
                  </a:moveTo>
                  <a:lnTo>
                    <a:pt x="394969" y="1142"/>
                  </a:lnTo>
                  <a:lnTo>
                    <a:pt x="394969" y="1397"/>
                  </a:lnTo>
                  <a:lnTo>
                    <a:pt x="396239" y="1397"/>
                  </a:lnTo>
                  <a:lnTo>
                    <a:pt x="396239" y="1142"/>
                  </a:lnTo>
                  <a:close/>
                </a:path>
                <a:path w="415289" h="341629">
                  <a:moveTo>
                    <a:pt x="394969" y="126"/>
                  </a:moveTo>
                  <a:lnTo>
                    <a:pt x="21589" y="126"/>
                  </a:lnTo>
                  <a:lnTo>
                    <a:pt x="21589" y="1142"/>
                  </a:lnTo>
                  <a:lnTo>
                    <a:pt x="394969" y="1142"/>
                  </a:lnTo>
                  <a:lnTo>
                    <a:pt x="394969" y="126"/>
                  </a:lnTo>
                  <a:close/>
                </a:path>
                <a:path w="415289" h="341629">
                  <a:moveTo>
                    <a:pt x="393699" y="0"/>
                  </a:moveTo>
                  <a:lnTo>
                    <a:pt x="22859" y="0"/>
                  </a:lnTo>
                  <a:lnTo>
                    <a:pt x="393699" y="126"/>
                  </a:lnTo>
                  <a:close/>
                </a:path>
                <a:path w="415289" h="341629">
                  <a:moveTo>
                    <a:pt x="3809" y="34163"/>
                  </a:moveTo>
                  <a:lnTo>
                    <a:pt x="0" y="34163"/>
                  </a:lnTo>
                  <a:lnTo>
                    <a:pt x="0" y="40512"/>
                  </a:lnTo>
                  <a:lnTo>
                    <a:pt x="3809" y="40512"/>
                  </a:lnTo>
                  <a:lnTo>
                    <a:pt x="3809" y="34163"/>
                  </a:lnTo>
                  <a:close/>
                </a:path>
                <a:path w="415289" h="341629">
                  <a:moveTo>
                    <a:pt x="415289" y="34163"/>
                  </a:moveTo>
                  <a:lnTo>
                    <a:pt x="411479" y="34163"/>
                  </a:lnTo>
                  <a:lnTo>
                    <a:pt x="411479" y="40512"/>
                  </a:lnTo>
                  <a:lnTo>
                    <a:pt x="415289" y="40512"/>
                  </a:lnTo>
                  <a:lnTo>
                    <a:pt x="415289" y="34163"/>
                  </a:lnTo>
                  <a:close/>
                </a:path>
                <a:path w="415289" h="341629">
                  <a:moveTo>
                    <a:pt x="3809" y="40513"/>
                  </a:moveTo>
                  <a:lnTo>
                    <a:pt x="0" y="40513"/>
                  </a:lnTo>
                  <a:lnTo>
                    <a:pt x="0" y="53212"/>
                  </a:lnTo>
                  <a:lnTo>
                    <a:pt x="3809" y="53212"/>
                  </a:lnTo>
                  <a:lnTo>
                    <a:pt x="3809" y="40513"/>
                  </a:lnTo>
                  <a:close/>
                </a:path>
                <a:path w="415289" h="341629">
                  <a:moveTo>
                    <a:pt x="415289" y="40513"/>
                  </a:moveTo>
                  <a:lnTo>
                    <a:pt x="411479" y="40513"/>
                  </a:lnTo>
                  <a:lnTo>
                    <a:pt x="411479" y="53212"/>
                  </a:lnTo>
                  <a:lnTo>
                    <a:pt x="415289" y="53212"/>
                  </a:lnTo>
                  <a:lnTo>
                    <a:pt x="415289" y="40513"/>
                  </a:lnTo>
                  <a:close/>
                </a:path>
                <a:path w="415289" h="341629">
                  <a:moveTo>
                    <a:pt x="3809" y="53213"/>
                  </a:moveTo>
                  <a:lnTo>
                    <a:pt x="0" y="53213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3213"/>
                  </a:lnTo>
                  <a:close/>
                </a:path>
                <a:path w="415289" h="341629">
                  <a:moveTo>
                    <a:pt x="415289" y="53213"/>
                  </a:moveTo>
                  <a:lnTo>
                    <a:pt x="411479" y="53213"/>
                  </a:lnTo>
                  <a:lnTo>
                    <a:pt x="411479" y="65912"/>
                  </a:lnTo>
                  <a:lnTo>
                    <a:pt x="415289" y="65912"/>
                  </a:lnTo>
                  <a:lnTo>
                    <a:pt x="415289" y="53213"/>
                  </a:lnTo>
                  <a:close/>
                </a:path>
                <a:path w="415289" h="341629">
                  <a:moveTo>
                    <a:pt x="3809" y="65913"/>
                  </a:moveTo>
                  <a:lnTo>
                    <a:pt x="0" y="65913"/>
                  </a:lnTo>
                  <a:lnTo>
                    <a:pt x="0" y="72262"/>
                  </a:lnTo>
                  <a:lnTo>
                    <a:pt x="3809" y="72262"/>
                  </a:lnTo>
                  <a:lnTo>
                    <a:pt x="3809" y="65913"/>
                  </a:lnTo>
                  <a:close/>
                </a:path>
                <a:path w="415289" h="341629">
                  <a:moveTo>
                    <a:pt x="415289" y="65913"/>
                  </a:moveTo>
                  <a:lnTo>
                    <a:pt x="411479" y="65913"/>
                  </a:lnTo>
                  <a:lnTo>
                    <a:pt x="411479" y="72262"/>
                  </a:lnTo>
                  <a:lnTo>
                    <a:pt x="415289" y="72262"/>
                  </a:lnTo>
                  <a:lnTo>
                    <a:pt x="415289" y="65913"/>
                  </a:lnTo>
                  <a:close/>
                </a:path>
                <a:path w="415289" h="341629">
                  <a:moveTo>
                    <a:pt x="3809" y="72263"/>
                  </a:moveTo>
                  <a:lnTo>
                    <a:pt x="0" y="7226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72263"/>
                  </a:lnTo>
                  <a:close/>
                </a:path>
                <a:path w="415289" h="341629">
                  <a:moveTo>
                    <a:pt x="415289" y="72263"/>
                  </a:moveTo>
                  <a:lnTo>
                    <a:pt x="411479" y="72263"/>
                  </a:lnTo>
                  <a:lnTo>
                    <a:pt x="411479" y="91312"/>
                  </a:lnTo>
                  <a:lnTo>
                    <a:pt x="415289" y="91312"/>
                  </a:lnTo>
                  <a:lnTo>
                    <a:pt x="415289" y="72263"/>
                  </a:lnTo>
                  <a:close/>
                </a:path>
                <a:path w="415289" h="341629">
                  <a:moveTo>
                    <a:pt x="3809" y="91313"/>
                  </a:moveTo>
                  <a:lnTo>
                    <a:pt x="0" y="91313"/>
                  </a:lnTo>
                  <a:lnTo>
                    <a:pt x="0" y="97662"/>
                  </a:lnTo>
                  <a:lnTo>
                    <a:pt x="3809" y="97662"/>
                  </a:lnTo>
                  <a:lnTo>
                    <a:pt x="3809" y="91313"/>
                  </a:lnTo>
                  <a:close/>
                </a:path>
                <a:path w="415289" h="341629">
                  <a:moveTo>
                    <a:pt x="415289" y="91313"/>
                  </a:moveTo>
                  <a:lnTo>
                    <a:pt x="411479" y="91313"/>
                  </a:lnTo>
                  <a:lnTo>
                    <a:pt x="411479" y="97662"/>
                  </a:lnTo>
                  <a:lnTo>
                    <a:pt x="415289" y="97662"/>
                  </a:lnTo>
                  <a:lnTo>
                    <a:pt x="415289" y="91313"/>
                  </a:lnTo>
                  <a:close/>
                </a:path>
                <a:path w="415289" h="341629">
                  <a:moveTo>
                    <a:pt x="3809" y="97663"/>
                  </a:moveTo>
                  <a:lnTo>
                    <a:pt x="0" y="97663"/>
                  </a:lnTo>
                  <a:lnTo>
                    <a:pt x="0" y="123062"/>
                  </a:lnTo>
                  <a:lnTo>
                    <a:pt x="3809" y="123062"/>
                  </a:lnTo>
                  <a:lnTo>
                    <a:pt x="3809" y="97663"/>
                  </a:lnTo>
                  <a:close/>
                </a:path>
                <a:path w="415289" h="341629">
                  <a:moveTo>
                    <a:pt x="415289" y="97663"/>
                  </a:moveTo>
                  <a:lnTo>
                    <a:pt x="411479" y="97663"/>
                  </a:lnTo>
                  <a:lnTo>
                    <a:pt x="411479" y="123062"/>
                  </a:lnTo>
                  <a:lnTo>
                    <a:pt x="415289" y="123062"/>
                  </a:lnTo>
                  <a:lnTo>
                    <a:pt x="415289" y="97663"/>
                  </a:lnTo>
                  <a:close/>
                </a:path>
                <a:path w="415289" h="341629">
                  <a:moveTo>
                    <a:pt x="3809" y="123063"/>
                  </a:moveTo>
                  <a:lnTo>
                    <a:pt x="0" y="123063"/>
                  </a:lnTo>
                  <a:lnTo>
                    <a:pt x="0" y="215773"/>
                  </a:lnTo>
                  <a:lnTo>
                    <a:pt x="3809" y="215773"/>
                  </a:lnTo>
                  <a:lnTo>
                    <a:pt x="3809" y="123063"/>
                  </a:lnTo>
                  <a:close/>
                </a:path>
                <a:path w="415289" h="341629">
                  <a:moveTo>
                    <a:pt x="415289" y="123063"/>
                  </a:moveTo>
                  <a:lnTo>
                    <a:pt x="411479" y="123063"/>
                  </a:lnTo>
                  <a:lnTo>
                    <a:pt x="411479" y="215773"/>
                  </a:lnTo>
                  <a:lnTo>
                    <a:pt x="415289" y="215773"/>
                  </a:lnTo>
                  <a:lnTo>
                    <a:pt x="415289" y="123063"/>
                  </a:lnTo>
                  <a:close/>
                </a:path>
                <a:path w="415289" h="341629">
                  <a:moveTo>
                    <a:pt x="3809" y="215773"/>
                  </a:moveTo>
                  <a:lnTo>
                    <a:pt x="0" y="215773"/>
                  </a:lnTo>
                  <a:lnTo>
                    <a:pt x="0" y="243712"/>
                  </a:lnTo>
                  <a:lnTo>
                    <a:pt x="3809" y="243712"/>
                  </a:lnTo>
                  <a:lnTo>
                    <a:pt x="3809" y="215773"/>
                  </a:lnTo>
                  <a:close/>
                </a:path>
                <a:path w="415289" h="341629">
                  <a:moveTo>
                    <a:pt x="415289" y="215773"/>
                  </a:moveTo>
                  <a:lnTo>
                    <a:pt x="411479" y="215773"/>
                  </a:lnTo>
                  <a:lnTo>
                    <a:pt x="411479" y="243712"/>
                  </a:lnTo>
                  <a:lnTo>
                    <a:pt x="415289" y="243712"/>
                  </a:lnTo>
                  <a:lnTo>
                    <a:pt x="415289" y="215773"/>
                  </a:lnTo>
                  <a:close/>
                </a:path>
                <a:path w="415289" h="341629">
                  <a:moveTo>
                    <a:pt x="3809" y="243713"/>
                  </a:moveTo>
                  <a:lnTo>
                    <a:pt x="0" y="243713"/>
                  </a:lnTo>
                  <a:lnTo>
                    <a:pt x="0" y="250062"/>
                  </a:lnTo>
                  <a:lnTo>
                    <a:pt x="3809" y="250062"/>
                  </a:lnTo>
                  <a:lnTo>
                    <a:pt x="3809" y="243713"/>
                  </a:lnTo>
                  <a:close/>
                </a:path>
                <a:path w="415289" h="341629">
                  <a:moveTo>
                    <a:pt x="415289" y="243713"/>
                  </a:moveTo>
                  <a:lnTo>
                    <a:pt x="411479" y="243713"/>
                  </a:lnTo>
                  <a:lnTo>
                    <a:pt x="411479" y="250062"/>
                  </a:lnTo>
                  <a:lnTo>
                    <a:pt x="415289" y="250062"/>
                  </a:lnTo>
                  <a:lnTo>
                    <a:pt x="415289" y="243713"/>
                  </a:lnTo>
                  <a:close/>
                </a:path>
                <a:path w="415289" h="341629">
                  <a:moveTo>
                    <a:pt x="3809" y="250063"/>
                  </a:moveTo>
                  <a:lnTo>
                    <a:pt x="0" y="250063"/>
                  </a:lnTo>
                  <a:lnTo>
                    <a:pt x="0" y="269113"/>
                  </a:lnTo>
                  <a:lnTo>
                    <a:pt x="3809" y="269113"/>
                  </a:lnTo>
                  <a:lnTo>
                    <a:pt x="3809" y="250063"/>
                  </a:lnTo>
                  <a:close/>
                </a:path>
                <a:path w="415289" h="341629">
                  <a:moveTo>
                    <a:pt x="415289" y="250063"/>
                  </a:moveTo>
                  <a:lnTo>
                    <a:pt x="411479" y="250063"/>
                  </a:lnTo>
                  <a:lnTo>
                    <a:pt x="411479" y="269113"/>
                  </a:lnTo>
                  <a:lnTo>
                    <a:pt x="415289" y="269113"/>
                  </a:lnTo>
                  <a:lnTo>
                    <a:pt x="415289" y="250063"/>
                  </a:lnTo>
                  <a:close/>
                </a:path>
                <a:path w="415289" h="341629">
                  <a:moveTo>
                    <a:pt x="3809" y="269113"/>
                  </a:moveTo>
                  <a:lnTo>
                    <a:pt x="0" y="269113"/>
                  </a:lnTo>
                  <a:lnTo>
                    <a:pt x="0" y="275463"/>
                  </a:lnTo>
                  <a:lnTo>
                    <a:pt x="3809" y="275463"/>
                  </a:lnTo>
                  <a:lnTo>
                    <a:pt x="3809" y="269113"/>
                  </a:lnTo>
                  <a:close/>
                </a:path>
                <a:path w="415289" h="341629">
                  <a:moveTo>
                    <a:pt x="415289" y="269113"/>
                  </a:moveTo>
                  <a:lnTo>
                    <a:pt x="411479" y="269113"/>
                  </a:lnTo>
                  <a:lnTo>
                    <a:pt x="411479" y="275463"/>
                  </a:lnTo>
                  <a:lnTo>
                    <a:pt x="415289" y="275463"/>
                  </a:lnTo>
                  <a:lnTo>
                    <a:pt x="415289" y="269113"/>
                  </a:lnTo>
                  <a:close/>
                </a:path>
                <a:path w="415289" h="341629">
                  <a:moveTo>
                    <a:pt x="3809" y="275463"/>
                  </a:moveTo>
                  <a:lnTo>
                    <a:pt x="0" y="27546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75463"/>
                  </a:lnTo>
                  <a:close/>
                </a:path>
                <a:path w="415289" h="341629">
                  <a:moveTo>
                    <a:pt x="415289" y="275463"/>
                  </a:moveTo>
                  <a:lnTo>
                    <a:pt x="411479" y="275463"/>
                  </a:lnTo>
                  <a:lnTo>
                    <a:pt x="411479" y="288163"/>
                  </a:lnTo>
                  <a:lnTo>
                    <a:pt x="415289" y="288163"/>
                  </a:lnTo>
                  <a:lnTo>
                    <a:pt x="415289" y="275463"/>
                  </a:lnTo>
                  <a:close/>
                </a:path>
                <a:path w="415289" h="341629">
                  <a:moveTo>
                    <a:pt x="3809" y="288163"/>
                  </a:moveTo>
                  <a:lnTo>
                    <a:pt x="0" y="288163"/>
                  </a:lnTo>
                  <a:lnTo>
                    <a:pt x="0" y="300863"/>
                  </a:lnTo>
                  <a:lnTo>
                    <a:pt x="3809" y="300863"/>
                  </a:lnTo>
                  <a:lnTo>
                    <a:pt x="3809" y="288163"/>
                  </a:lnTo>
                  <a:close/>
                </a:path>
                <a:path w="415289" h="341629">
                  <a:moveTo>
                    <a:pt x="415289" y="288163"/>
                  </a:moveTo>
                  <a:lnTo>
                    <a:pt x="411479" y="288163"/>
                  </a:lnTo>
                  <a:lnTo>
                    <a:pt x="411479" y="300863"/>
                  </a:lnTo>
                  <a:lnTo>
                    <a:pt x="415289" y="300863"/>
                  </a:lnTo>
                  <a:lnTo>
                    <a:pt x="415289" y="288163"/>
                  </a:lnTo>
                  <a:close/>
                </a:path>
                <a:path w="415289" h="341629">
                  <a:moveTo>
                    <a:pt x="3809" y="300863"/>
                  </a:moveTo>
                  <a:lnTo>
                    <a:pt x="0" y="300863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300863"/>
                  </a:lnTo>
                  <a:close/>
                </a:path>
                <a:path w="415289" h="341629">
                  <a:moveTo>
                    <a:pt x="415289" y="300863"/>
                  </a:moveTo>
                  <a:lnTo>
                    <a:pt x="411479" y="300863"/>
                  </a:lnTo>
                  <a:lnTo>
                    <a:pt x="411479" y="307213"/>
                  </a:lnTo>
                  <a:lnTo>
                    <a:pt x="415289" y="307213"/>
                  </a:lnTo>
                  <a:lnTo>
                    <a:pt x="415289" y="300863"/>
                  </a:lnTo>
                  <a:close/>
                </a:path>
                <a:path w="415289" h="341629">
                  <a:moveTo>
                    <a:pt x="398780" y="340233"/>
                  </a:moveTo>
                  <a:lnTo>
                    <a:pt x="19050" y="340233"/>
                  </a:lnTo>
                  <a:lnTo>
                    <a:pt x="19050" y="341503"/>
                  </a:lnTo>
                  <a:lnTo>
                    <a:pt x="398780" y="341503"/>
                  </a:lnTo>
                  <a:lnTo>
                    <a:pt x="398780" y="340233"/>
                  </a:lnTo>
                  <a:close/>
                </a:path>
                <a:path w="415289" h="341629">
                  <a:moveTo>
                    <a:pt x="400049" y="338963"/>
                  </a:moveTo>
                  <a:lnTo>
                    <a:pt x="16509" y="338963"/>
                  </a:lnTo>
                  <a:lnTo>
                    <a:pt x="16509" y="340233"/>
                  </a:lnTo>
                  <a:lnTo>
                    <a:pt x="400049" y="340233"/>
                  </a:lnTo>
                  <a:lnTo>
                    <a:pt x="400049" y="338963"/>
                  </a:lnTo>
                  <a:close/>
                </a:path>
                <a:path w="415289" h="341629">
                  <a:moveTo>
                    <a:pt x="401319" y="337693"/>
                  </a:moveTo>
                  <a:lnTo>
                    <a:pt x="15239" y="337693"/>
                  </a:lnTo>
                  <a:lnTo>
                    <a:pt x="15239" y="338963"/>
                  </a:lnTo>
                  <a:lnTo>
                    <a:pt x="401319" y="338963"/>
                  </a:lnTo>
                  <a:lnTo>
                    <a:pt x="401319" y="337693"/>
                  </a:lnTo>
                  <a:close/>
                </a:path>
                <a:path w="415289" h="341629">
                  <a:moveTo>
                    <a:pt x="415289" y="307213"/>
                  </a:moveTo>
                  <a:lnTo>
                    <a:pt x="411479" y="307213"/>
                  </a:lnTo>
                  <a:lnTo>
                    <a:pt x="411479" y="328803"/>
                  </a:lnTo>
                  <a:lnTo>
                    <a:pt x="412750" y="328803"/>
                  </a:lnTo>
                  <a:lnTo>
                    <a:pt x="412750" y="327533"/>
                  </a:lnTo>
                  <a:lnTo>
                    <a:pt x="414019" y="327533"/>
                  </a:lnTo>
                  <a:lnTo>
                    <a:pt x="414019" y="326263"/>
                  </a:lnTo>
                  <a:lnTo>
                    <a:pt x="415289" y="326263"/>
                  </a:lnTo>
                  <a:lnTo>
                    <a:pt x="415289" y="307213"/>
                  </a:lnTo>
                  <a:close/>
                </a:path>
                <a:path w="415289" h="341629">
                  <a:moveTo>
                    <a:pt x="3809" y="307213"/>
                  </a:moveTo>
                  <a:lnTo>
                    <a:pt x="0" y="307213"/>
                  </a:lnTo>
                  <a:lnTo>
                    <a:pt x="0" y="324993"/>
                  </a:lnTo>
                  <a:lnTo>
                    <a:pt x="1269" y="324993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7533"/>
                  </a:lnTo>
                  <a:lnTo>
                    <a:pt x="3809" y="327533"/>
                  </a:lnTo>
                  <a:lnTo>
                    <a:pt x="3809" y="307213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153920" y="324485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810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337"/>
                  </a:lnTo>
                  <a:close/>
                </a:path>
                <a:path w="407669" h="334010">
                  <a:moveTo>
                    <a:pt x="407669" y="29337"/>
                  </a:moveTo>
                  <a:lnTo>
                    <a:pt x="403860" y="29337"/>
                  </a:lnTo>
                  <a:lnTo>
                    <a:pt x="403860" y="30479"/>
                  </a:lnTo>
                  <a:lnTo>
                    <a:pt x="407669" y="30479"/>
                  </a:lnTo>
                  <a:lnTo>
                    <a:pt x="407669" y="29337"/>
                  </a:lnTo>
                  <a:close/>
                </a:path>
                <a:path w="407669" h="334010">
                  <a:moveTo>
                    <a:pt x="3810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6796"/>
                  </a:lnTo>
                  <a:close/>
                </a:path>
                <a:path w="407669" h="334010">
                  <a:moveTo>
                    <a:pt x="407669" y="26796"/>
                  </a:moveTo>
                  <a:lnTo>
                    <a:pt x="403860" y="26796"/>
                  </a:lnTo>
                  <a:lnTo>
                    <a:pt x="403860" y="29209"/>
                  </a:lnTo>
                  <a:lnTo>
                    <a:pt x="407669" y="29209"/>
                  </a:lnTo>
                  <a:lnTo>
                    <a:pt x="407669" y="26796"/>
                  </a:lnTo>
                  <a:close/>
                </a:path>
                <a:path w="407669" h="334010">
                  <a:moveTo>
                    <a:pt x="3810" y="20446"/>
                  </a:moveTo>
                  <a:lnTo>
                    <a:pt x="0" y="20446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446"/>
                  </a:lnTo>
                  <a:close/>
                </a:path>
                <a:path w="407669" h="334010">
                  <a:moveTo>
                    <a:pt x="407669" y="20446"/>
                  </a:moveTo>
                  <a:lnTo>
                    <a:pt x="403860" y="20446"/>
                  </a:lnTo>
                  <a:lnTo>
                    <a:pt x="403860" y="26669"/>
                  </a:lnTo>
                  <a:lnTo>
                    <a:pt x="407669" y="26669"/>
                  </a:lnTo>
                  <a:lnTo>
                    <a:pt x="407669" y="20446"/>
                  </a:lnTo>
                  <a:close/>
                </a:path>
                <a:path w="407669" h="334010">
                  <a:moveTo>
                    <a:pt x="3810" y="16637"/>
                  </a:moveTo>
                  <a:lnTo>
                    <a:pt x="0" y="16637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637"/>
                  </a:lnTo>
                  <a:close/>
                </a:path>
                <a:path w="407669" h="334010">
                  <a:moveTo>
                    <a:pt x="407669" y="16637"/>
                  </a:moveTo>
                  <a:lnTo>
                    <a:pt x="403860" y="16637"/>
                  </a:lnTo>
                  <a:lnTo>
                    <a:pt x="403860" y="20319"/>
                  </a:lnTo>
                  <a:lnTo>
                    <a:pt x="407669" y="20319"/>
                  </a:lnTo>
                  <a:lnTo>
                    <a:pt x="407669" y="16637"/>
                  </a:lnTo>
                  <a:close/>
                </a:path>
                <a:path w="407669" h="334010">
                  <a:moveTo>
                    <a:pt x="3810" y="14096"/>
                  </a:moveTo>
                  <a:lnTo>
                    <a:pt x="0" y="14096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4096"/>
                  </a:lnTo>
                  <a:close/>
                </a:path>
                <a:path w="407669" h="334010">
                  <a:moveTo>
                    <a:pt x="407669" y="14096"/>
                  </a:moveTo>
                  <a:lnTo>
                    <a:pt x="403860" y="14096"/>
                  </a:lnTo>
                  <a:lnTo>
                    <a:pt x="403860" y="16509"/>
                  </a:lnTo>
                  <a:lnTo>
                    <a:pt x="407669" y="16509"/>
                  </a:lnTo>
                  <a:lnTo>
                    <a:pt x="407669" y="14096"/>
                  </a:lnTo>
                  <a:close/>
                </a:path>
                <a:path w="407669" h="334010">
                  <a:moveTo>
                    <a:pt x="2540" y="10159"/>
                  </a:moveTo>
                  <a:lnTo>
                    <a:pt x="1269" y="10159"/>
                  </a:lnTo>
                  <a:lnTo>
                    <a:pt x="1269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0287"/>
                  </a:lnTo>
                  <a:lnTo>
                    <a:pt x="2540" y="10287"/>
                  </a:lnTo>
                  <a:lnTo>
                    <a:pt x="2540" y="10159"/>
                  </a:lnTo>
                  <a:close/>
                </a:path>
                <a:path w="407669" h="334010">
                  <a:moveTo>
                    <a:pt x="406400" y="10159"/>
                  </a:moveTo>
                  <a:lnTo>
                    <a:pt x="405130" y="10159"/>
                  </a:lnTo>
                  <a:lnTo>
                    <a:pt x="405130" y="10287"/>
                  </a:lnTo>
                  <a:lnTo>
                    <a:pt x="403860" y="10287"/>
                  </a:lnTo>
                  <a:lnTo>
                    <a:pt x="403860" y="13969"/>
                  </a:lnTo>
                  <a:lnTo>
                    <a:pt x="407669" y="13969"/>
                  </a:lnTo>
                  <a:lnTo>
                    <a:pt x="407669" y="11429"/>
                  </a:lnTo>
                  <a:lnTo>
                    <a:pt x="406400" y="11429"/>
                  </a:lnTo>
                  <a:lnTo>
                    <a:pt x="406400" y="10159"/>
                  </a:lnTo>
                  <a:close/>
                </a:path>
                <a:path w="407669" h="334010">
                  <a:moveTo>
                    <a:pt x="3810" y="9016"/>
                  </a:moveTo>
                  <a:lnTo>
                    <a:pt x="2540" y="9016"/>
                  </a:lnTo>
                  <a:lnTo>
                    <a:pt x="2540" y="10159"/>
                  </a:lnTo>
                  <a:lnTo>
                    <a:pt x="3810" y="10159"/>
                  </a:lnTo>
                  <a:lnTo>
                    <a:pt x="3810" y="9016"/>
                  </a:lnTo>
                  <a:close/>
                </a:path>
                <a:path w="407669" h="334010">
                  <a:moveTo>
                    <a:pt x="405130" y="9016"/>
                  </a:moveTo>
                  <a:lnTo>
                    <a:pt x="403860" y="9016"/>
                  </a:lnTo>
                  <a:lnTo>
                    <a:pt x="403860" y="10159"/>
                  </a:lnTo>
                  <a:lnTo>
                    <a:pt x="405130" y="10159"/>
                  </a:lnTo>
                  <a:lnTo>
                    <a:pt x="405130" y="9016"/>
                  </a:lnTo>
                  <a:close/>
                </a:path>
                <a:path w="407669" h="334010">
                  <a:moveTo>
                    <a:pt x="398780" y="2666"/>
                  </a:moveTo>
                  <a:lnTo>
                    <a:pt x="10160" y="2666"/>
                  </a:lnTo>
                  <a:lnTo>
                    <a:pt x="10160" y="3810"/>
                  </a:lnTo>
                  <a:lnTo>
                    <a:pt x="398780" y="3810"/>
                  </a:lnTo>
                  <a:lnTo>
                    <a:pt x="398780" y="2666"/>
                  </a:lnTo>
                  <a:close/>
                </a:path>
                <a:path w="407669" h="334010">
                  <a:moveTo>
                    <a:pt x="12700" y="1269"/>
                  </a:moveTo>
                  <a:lnTo>
                    <a:pt x="11430" y="1269"/>
                  </a:lnTo>
                  <a:lnTo>
                    <a:pt x="11430" y="2666"/>
                  </a:lnTo>
                  <a:lnTo>
                    <a:pt x="397510" y="2666"/>
                  </a:lnTo>
                  <a:lnTo>
                    <a:pt x="397510" y="1396"/>
                  </a:lnTo>
                  <a:lnTo>
                    <a:pt x="12700" y="1396"/>
                  </a:lnTo>
                  <a:close/>
                </a:path>
                <a:path w="407669" h="334010">
                  <a:moveTo>
                    <a:pt x="397510" y="1269"/>
                  </a:moveTo>
                  <a:lnTo>
                    <a:pt x="396239" y="1269"/>
                  </a:lnTo>
                  <a:lnTo>
                    <a:pt x="397510" y="1396"/>
                  </a:lnTo>
                  <a:close/>
                </a:path>
                <a:path w="407669" h="334010">
                  <a:moveTo>
                    <a:pt x="396239" y="126"/>
                  </a:moveTo>
                  <a:lnTo>
                    <a:pt x="12700" y="126"/>
                  </a:lnTo>
                  <a:lnTo>
                    <a:pt x="12700" y="1269"/>
                  </a:lnTo>
                  <a:lnTo>
                    <a:pt x="396239" y="1269"/>
                  </a:lnTo>
                  <a:lnTo>
                    <a:pt x="396239" y="126"/>
                  </a:lnTo>
                  <a:close/>
                </a:path>
                <a:path w="407669" h="334010">
                  <a:moveTo>
                    <a:pt x="393700" y="0"/>
                  </a:moveTo>
                  <a:lnTo>
                    <a:pt x="13969" y="0"/>
                  </a:lnTo>
                  <a:lnTo>
                    <a:pt x="393700" y="126"/>
                  </a:lnTo>
                  <a:close/>
                </a:path>
                <a:path w="407669" h="33401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07669" h="334010">
                  <a:moveTo>
                    <a:pt x="407669" y="30480"/>
                  </a:moveTo>
                  <a:lnTo>
                    <a:pt x="403860" y="30480"/>
                  </a:lnTo>
                  <a:lnTo>
                    <a:pt x="403860" y="36829"/>
                  </a:lnTo>
                  <a:lnTo>
                    <a:pt x="407669" y="36829"/>
                  </a:lnTo>
                  <a:lnTo>
                    <a:pt x="407669" y="30480"/>
                  </a:lnTo>
                  <a:close/>
                </a:path>
                <a:path w="407669" h="334010">
                  <a:moveTo>
                    <a:pt x="3810" y="36830"/>
                  </a:moveTo>
                  <a:lnTo>
                    <a:pt x="0" y="3683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36830"/>
                  </a:lnTo>
                  <a:close/>
                </a:path>
                <a:path w="407669" h="334010">
                  <a:moveTo>
                    <a:pt x="407669" y="36830"/>
                  </a:moveTo>
                  <a:lnTo>
                    <a:pt x="403860" y="36830"/>
                  </a:lnTo>
                  <a:lnTo>
                    <a:pt x="403860" y="49529"/>
                  </a:lnTo>
                  <a:lnTo>
                    <a:pt x="407669" y="49529"/>
                  </a:lnTo>
                  <a:lnTo>
                    <a:pt x="407669" y="36830"/>
                  </a:lnTo>
                  <a:close/>
                </a:path>
                <a:path w="407669" h="334010">
                  <a:moveTo>
                    <a:pt x="3810" y="49530"/>
                  </a:moveTo>
                  <a:lnTo>
                    <a:pt x="0" y="4953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9530"/>
                  </a:lnTo>
                  <a:close/>
                </a:path>
                <a:path w="407669" h="334010">
                  <a:moveTo>
                    <a:pt x="407669" y="49530"/>
                  </a:moveTo>
                  <a:lnTo>
                    <a:pt x="403860" y="49530"/>
                  </a:lnTo>
                  <a:lnTo>
                    <a:pt x="403860" y="62229"/>
                  </a:lnTo>
                  <a:lnTo>
                    <a:pt x="407669" y="62229"/>
                  </a:lnTo>
                  <a:lnTo>
                    <a:pt x="407669" y="49530"/>
                  </a:lnTo>
                  <a:close/>
                </a:path>
                <a:path w="407669" h="334010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407669" h="334010">
                  <a:moveTo>
                    <a:pt x="407669" y="62230"/>
                  </a:moveTo>
                  <a:lnTo>
                    <a:pt x="403860" y="62230"/>
                  </a:lnTo>
                  <a:lnTo>
                    <a:pt x="403860" y="68579"/>
                  </a:lnTo>
                  <a:lnTo>
                    <a:pt x="407669" y="68579"/>
                  </a:lnTo>
                  <a:lnTo>
                    <a:pt x="407669" y="62230"/>
                  </a:lnTo>
                  <a:close/>
                </a:path>
                <a:path w="407669" h="334010">
                  <a:moveTo>
                    <a:pt x="3810" y="68580"/>
                  </a:moveTo>
                  <a:lnTo>
                    <a:pt x="0" y="685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68580"/>
                  </a:lnTo>
                  <a:close/>
                </a:path>
                <a:path w="407669" h="334010">
                  <a:moveTo>
                    <a:pt x="407669" y="68580"/>
                  </a:moveTo>
                  <a:lnTo>
                    <a:pt x="403860" y="68580"/>
                  </a:lnTo>
                  <a:lnTo>
                    <a:pt x="403860" y="87629"/>
                  </a:lnTo>
                  <a:lnTo>
                    <a:pt x="407669" y="87629"/>
                  </a:lnTo>
                  <a:lnTo>
                    <a:pt x="407669" y="68580"/>
                  </a:lnTo>
                  <a:close/>
                </a:path>
                <a:path w="407669" h="334010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07669" h="334010">
                  <a:moveTo>
                    <a:pt x="407669" y="87630"/>
                  </a:moveTo>
                  <a:lnTo>
                    <a:pt x="403860" y="87630"/>
                  </a:lnTo>
                  <a:lnTo>
                    <a:pt x="403860" y="93979"/>
                  </a:lnTo>
                  <a:lnTo>
                    <a:pt x="407669" y="93979"/>
                  </a:lnTo>
                  <a:lnTo>
                    <a:pt x="407669" y="87630"/>
                  </a:lnTo>
                  <a:close/>
                </a:path>
                <a:path w="407669" h="334010">
                  <a:moveTo>
                    <a:pt x="3810" y="93980"/>
                  </a:moveTo>
                  <a:lnTo>
                    <a:pt x="0" y="9398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93980"/>
                  </a:lnTo>
                  <a:close/>
                </a:path>
                <a:path w="407669" h="334010">
                  <a:moveTo>
                    <a:pt x="407669" y="93980"/>
                  </a:moveTo>
                  <a:lnTo>
                    <a:pt x="403860" y="93980"/>
                  </a:lnTo>
                  <a:lnTo>
                    <a:pt x="403860" y="119379"/>
                  </a:lnTo>
                  <a:lnTo>
                    <a:pt x="407669" y="119379"/>
                  </a:lnTo>
                  <a:lnTo>
                    <a:pt x="407669" y="93980"/>
                  </a:lnTo>
                  <a:close/>
                </a:path>
                <a:path w="407669" h="334010">
                  <a:moveTo>
                    <a:pt x="3810" y="119380"/>
                  </a:moveTo>
                  <a:lnTo>
                    <a:pt x="0" y="11938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19380"/>
                  </a:lnTo>
                  <a:close/>
                </a:path>
                <a:path w="407669" h="334010">
                  <a:moveTo>
                    <a:pt x="407669" y="119380"/>
                  </a:moveTo>
                  <a:lnTo>
                    <a:pt x="403860" y="119380"/>
                  </a:lnTo>
                  <a:lnTo>
                    <a:pt x="403860" y="212089"/>
                  </a:lnTo>
                  <a:lnTo>
                    <a:pt x="407669" y="212089"/>
                  </a:lnTo>
                  <a:lnTo>
                    <a:pt x="407669" y="119380"/>
                  </a:lnTo>
                  <a:close/>
                </a:path>
                <a:path w="407669" h="334010">
                  <a:moveTo>
                    <a:pt x="3810" y="212090"/>
                  </a:moveTo>
                  <a:lnTo>
                    <a:pt x="0" y="21209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12090"/>
                  </a:lnTo>
                  <a:close/>
                </a:path>
                <a:path w="407669" h="334010">
                  <a:moveTo>
                    <a:pt x="407669" y="212090"/>
                  </a:moveTo>
                  <a:lnTo>
                    <a:pt x="403860" y="212090"/>
                  </a:lnTo>
                  <a:lnTo>
                    <a:pt x="403860" y="240029"/>
                  </a:lnTo>
                  <a:lnTo>
                    <a:pt x="407669" y="240029"/>
                  </a:lnTo>
                  <a:lnTo>
                    <a:pt x="407669" y="212090"/>
                  </a:lnTo>
                  <a:close/>
                </a:path>
                <a:path w="407669" h="33401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407669" h="334010">
                  <a:moveTo>
                    <a:pt x="407669" y="240030"/>
                  </a:moveTo>
                  <a:lnTo>
                    <a:pt x="403860" y="240030"/>
                  </a:lnTo>
                  <a:lnTo>
                    <a:pt x="403860" y="246379"/>
                  </a:lnTo>
                  <a:lnTo>
                    <a:pt x="407669" y="246379"/>
                  </a:lnTo>
                  <a:lnTo>
                    <a:pt x="407669" y="240030"/>
                  </a:lnTo>
                  <a:close/>
                </a:path>
                <a:path w="407669" h="334010">
                  <a:moveTo>
                    <a:pt x="3810" y="246380"/>
                  </a:moveTo>
                  <a:lnTo>
                    <a:pt x="0" y="2463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46380"/>
                  </a:lnTo>
                  <a:close/>
                </a:path>
                <a:path w="407669" h="334010">
                  <a:moveTo>
                    <a:pt x="407669" y="246380"/>
                  </a:moveTo>
                  <a:lnTo>
                    <a:pt x="403860" y="246380"/>
                  </a:lnTo>
                  <a:lnTo>
                    <a:pt x="403860" y="265429"/>
                  </a:lnTo>
                  <a:lnTo>
                    <a:pt x="407669" y="265429"/>
                  </a:lnTo>
                  <a:lnTo>
                    <a:pt x="407669" y="246380"/>
                  </a:lnTo>
                  <a:close/>
                </a:path>
                <a:path w="407669" h="33401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407669" h="334010">
                  <a:moveTo>
                    <a:pt x="407669" y="265430"/>
                  </a:moveTo>
                  <a:lnTo>
                    <a:pt x="403860" y="265430"/>
                  </a:lnTo>
                  <a:lnTo>
                    <a:pt x="403860" y="271779"/>
                  </a:lnTo>
                  <a:lnTo>
                    <a:pt x="407669" y="271779"/>
                  </a:lnTo>
                  <a:lnTo>
                    <a:pt x="407669" y="265430"/>
                  </a:lnTo>
                  <a:close/>
                </a:path>
                <a:path w="407669" h="334010">
                  <a:moveTo>
                    <a:pt x="3810" y="271780"/>
                  </a:moveTo>
                  <a:lnTo>
                    <a:pt x="0" y="27178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1780"/>
                  </a:lnTo>
                  <a:close/>
                </a:path>
                <a:path w="407669" h="334010">
                  <a:moveTo>
                    <a:pt x="407669" y="271780"/>
                  </a:moveTo>
                  <a:lnTo>
                    <a:pt x="403860" y="271780"/>
                  </a:lnTo>
                  <a:lnTo>
                    <a:pt x="403860" y="284479"/>
                  </a:lnTo>
                  <a:lnTo>
                    <a:pt x="407669" y="284479"/>
                  </a:lnTo>
                  <a:lnTo>
                    <a:pt x="407669" y="271780"/>
                  </a:lnTo>
                  <a:close/>
                </a:path>
                <a:path w="407669" h="334010">
                  <a:moveTo>
                    <a:pt x="3810" y="284480"/>
                  </a:moveTo>
                  <a:lnTo>
                    <a:pt x="0" y="28448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84480"/>
                  </a:lnTo>
                  <a:close/>
                </a:path>
                <a:path w="407669" h="334010">
                  <a:moveTo>
                    <a:pt x="407669" y="284480"/>
                  </a:moveTo>
                  <a:lnTo>
                    <a:pt x="403860" y="284480"/>
                  </a:lnTo>
                  <a:lnTo>
                    <a:pt x="403860" y="297179"/>
                  </a:lnTo>
                  <a:lnTo>
                    <a:pt x="407669" y="297179"/>
                  </a:lnTo>
                  <a:lnTo>
                    <a:pt x="407669" y="284480"/>
                  </a:lnTo>
                  <a:close/>
                </a:path>
                <a:path w="407669" h="33401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07669" h="334010">
                  <a:moveTo>
                    <a:pt x="407669" y="297180"/>
                  </a:moveTo>
                  <a:lnTo>
                    <a:pt x="403860" y="297180"/>
                  </a:lnTo>
                  <a:lnTo>
                    <a:pt x="403860" y="303529"/>
                  </a:lnTo>
                  <a:lnTo>
                    <a:pt x="407669" y="303529"/>
                  </a:lnTo>
                  <a:lnTo>
                    <a:pt x="407669" y="297180"/>
                  </a:lnTo>
                  <a:close/>
                </a:path>
                <a:path w="407669" h="334010">
                  <a:moveTo>
                    <a:pt x="398780" y="332739"/>
                  </a:moveTo>
                  <a:lnTo>
                    <a:pt x="10160" y="332739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739"/>
                  </a:lnTo>
                  <a:close/>
                </a:path>
                <a:path w="407669" h="334010">
                  <a:moveTo>
                    <a:pt x="400050" y="331470"/>
                  </a:moveTo>
                  <a:lnTo>
                    <a:pt x="8890" y="331470"/>
                  </a:lnTo>
                  <a:lnTo>
                    <a:pt x="8890" y="332739"/>
                  </a:lnTo>
                  <a:lnTo>
                    <a:pt x="400050" y="332739"/>
                  </a:lnTo>
                  <a:lnTo>
                    <a:pt x="400050" y="331470"/>
                  </a:lnTo>
                  <a:close/>
                </a:path>
                <a:path w="407669" h="334010">
                  <a:moveTo>
                    <a:pt x="401319" y="330200"/>
                  </a:moveTo>
                  <a:lnTo>
                    <a:pt x="7619" y="330200"/>
                  </a:lnTo>
                  <a:lnTo>
                    <a:pt x="7619" y="331470"/>
                  </a:lnTo>
                  <a:lnTo>
                    <a:pt x="401319" y="331470"/>
                  </a:lnTo>
                  <a:lnTo>
                    <a:pt x="401319" y="330200"/>
                  </a:lnTo>
                  <a:close/>
                </a:path>
                <a:path w="407669" h="334010">
                  <a:moveTo>
                    <a:pt x="407669" y="303530"/>
                  </a:moveTo>
                  <a:lnTo>
                    <a:pt x="403860" y="303530"/>
                  </a:lnTo>
                  <a:lnTo>
                    <a:pt x="403860" y="327660"/>
                  </a:lnTo>
                  <a:lnTo>
                    <a:pt x="406400" y="327660"/>
                  </a:lnTo>
                  <a:lnTo>
                    <a:pt x="406400" y="326389"/>
                  </a:lnTo>
                  <a:lnTo>
                    <a:pt x="407670" y="326389"/>
                  </a:lnTo>
                  <a:lnTo>
                    <a:pt x="407669" y="303530"/>
                  </a:lnTo>
                  <a:close/>
                </a:path>
                <a:path w="407669" h="334010">
                  <a:moveTo>
                    <a:pt x="3810" y="303530"/>
                  </a:moveTo>
                  <a:lnTo>
                    <a:pt x="0" y="303530"/>
                  </a:lnTo>
                  <a:lnTo>
                    <a:pt x="0" y="325120"/>
                  </a:lnTo>
                  <a:lnTo>
                    <a:pt x="2540" y="325120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03530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157730" y="324866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09" y="25526"/>
                  </a:moveTo>
                  <a:lnTo>
                    <a:pt x="0" y="25526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5526"/>
                  </a:lnTo>
                  <a:close/>
                </a:path>
                <a:path w="400050" h="326389">
                  <a:moveTo>
                    <a:pt x="400050" y="25526"/>
                  </a:moveTo>
                  <a:lnTo>
                    <a:pt x="396239" y="25526"/>
                  </a:lnTo>
                  <a:lnTo>
                    <a:pt x="396239" y="26669"/>
                  </a:lnTo>
                  <a:lnTo>
                    <a:pt x="400050" y="26669"/>
                  </a:lnTo>
                  <a:lnTo>
                    <a:pt x="400050" y="25526"/>
                  </a:lnTo>
                  <a:close/>
                </a:path>
                <a:path w="400050" h="326389">
                  <a:moveTo>
                    <a:pt x="3809" y="22986"/>
                  </a:moveTo>
                  <a:lnTo>
                    <a:pt x="0" y="22986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2986"/>
                  </a:lnTo>
                  <a:close/>
                </a:path>
                <a:path w="400050" h="326389">
                  <a:moveTo>
                    <a:pt x="400050" y="22986"/>
                  </a:moveTo>
                  <a:lnTo>
                    <a:pt x="396239" y="22986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22986"/>
                  </a:lnTo>
                  <a:close/>
                </a:path>
                <a:path w="400050" h="326389">
                  <a:moveTo>
                    <a:pt x="3809" y="16636"/>
                  </a:moveTo>
                  <a:lnTo>
                    <a:pt x="0" y="1663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636"/>
                  </a:lnTo>
                  <a:close/>
                </a:path>
                <a:path w="400050" h="326389">
                  <a:moveTo>
                    <a:pt x="400050" y="16636"/>
                  </a:moveTo>
                  <a:lnTo>
                    <a:pt x="396239" y="16636"/>
                  </a:lnTo>
                  <a:lnTo>
                    <a:pt x="396239" y="22859"/>
                  </a:lnTo>
                  <a:lnTo>
                    <a:pt x="400050" y="22859"/>
                  </a:lnTo>
                  <a:lnTo>
                    <a:pt x="400050" y="16636"/>
                  </a:lnTo>
                  <a:close/>
                </a:path>
                <a:path w="400050" h="326389">
                  <a:moveTo>
                    <a:pt x="3809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2826"/>
                  </a:lnTo>
                  <a:close/>
                </a:path>
                <a:path w="400050" h="326389">
                  <a:moveTo>
                    <a:pt x="400050" y="12826"/>
                  </a:moveTo>
                  <a:lnTo>
                    <a:pt x="396239" y="12826"/>
                  </a:lnTo>
                  <a:lnTo>
                    <a:pt x="396239" y="16509"/>
                  </a:lnTo>
                  <a:lnTo>
                    <a:pt x="400050" y="16509"/>
                  </a:lnTo>
                  <a:lnTo>
                    <a:pt x="400050" y="12826"/>
                  </a:lnTo>
                  <a:close/>
                </a:path>
                <a:path w="400050" h="326389">
                  <a:moveTo>
                    <a:pt x="3809" y="10286"/>
                  </a:moveTo>
                  <a:lnTo>
                    <a:pt x="0" y="10286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10286"/>
                  </a:lnTo>
                  <a:close/>
                </a:path>
                <a:path w="400050" h="326389">
                  <a:moveTo>
                    <a:pt x="400050" y="10286"/>
                  </a:moveTo>
                  <a:lnTo>
                    <a:pt x="396239" y="10286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10286"/>
                  </a:lnTo>
                  <a:close/>
                </a:path>
                <a:path w="400050" h="326389">
                  <a:moveTo>
                    <a:pt x="3809" y="6476"/>
                  </a:moveTo>
                  <a:lnTo>
                    <a:pt x="0" y="6476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6476"/>
                  </a:lnTo>
                  <a:close/>
                </a:path>
                <a:path w="400050" h="326389">
                  <a:moveTo>
                    <a:pt x="400050" y="6476"/>
                  </a:moveTo>
                  <a:lnTo>
                    <a:pt x="396239" y="6476"/>
                  </a:lnTo>
                  <a:lnTo>
                    <a:pt x="396239" y="10159"/>
                  </a:lnTo>
                  <a:lnTo>
                    <a:pt x="400050" y="10159"/>
                  </a:lnTo>
                  <a:lnTo>
                    <a:pt x="400050" y="6476"/>
                  </a:lnTo>
                  <a:close/>
                </a:path>
                <a:path w="400050" h="326389">
                  <a:moveTo>
                    <a:pt x="2539" y="3809"/>
                  </a:moveTo>
                  <a:lnTo>
                    <a:pt x="1269" y="3809"/>
                  </a:lnTo>
                  <a:lnTo>
                    <a:pt x="1269" y="5206"/>
                  </a:lnTo>
                  <a:lnTo>
                    <a:pt x="0" y="5206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936"/>
                  </a:lnTo>
                  <a:lnTo>
                    <a:pt x="2539" y="3936"/>
                  </a:lnTo>
                  <a:close/>
                </a:path>
                <a:path w="400050" h="326389">
                  <a:moveTo>
                    <a:pt x="400050" y="3809"/>
                  </a:moveTo>
                  <a:lnTo>
                    <a:pt x="398779" y="3809"/>
                  </a:lnTo>
                  <a:lnTo>
                    <a:pt x="396239" y="3936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3809"/>
                  </a:lnTo>
                  <a:close/>
                </a:path>
                <a:path w="400050" h="326389">
                  <a:moveTo>
                    <a:pt x="398779" y="2666"/>
                  </a:moveTo>
                  <a:lnTo>
                    <a:pt x="2539" y="2666"/>
                  </a:lnTo>
                  <a:lnTo>
                    <a:pt x="2539" y="3809"/>
                  </a:lnTo>
                  <a:lnTo>
                    <a:pt x="398779" y="3809"/>
                  </a:lnTo>
                  <a:lnTo>
                    <a:pt x="398779" y="2666"/>
                  </a:lnTo>
                  <a:close/>
                </a:path>
                <a:path w="400050" h="326389">
                  <a:moveTo>
                    <a:pt x="397509" y="1269"/>
                  </a:moveTo>
                  <a:lnTo>
                    <a:pt x="3809" y="1269"/>
                  </a:lnTo>
                  <a:lnTo>
                    <a:pt x="3809" y="2666"/>
                  </a:lnTo>
                  <a:lnTo>
                    <a:pt x="397509" y="2666"/>
                  </a:lnTo>
                  <a:lnTo>
                    <a:pt x="397509" y="1269"/>
                  </a:lnTo>
                  <a:close/>
                </a:path>
                <a:path w="400050" h="326389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6240" y="1269"/>
                  </a:lnTo>
                  <a:lnTo>
                    <a:pt x="396240" y="126"/>
                  </a:lnTo>
                  <a:lnTo>
                    <a:pt x="6350" y="126"/>
                  </a:lnTo>
                  <a:close/>
                </a:path>
                <a:path w="400050" h="326389">
                  <a:moveTo>
                    <a:pt x="396240" y="0"/>
                  </a:moveTo>
                  <a:lnTo>
                    <a:pt x="394969" y="0"/>
                  </a:lnTo>
                  <a:lnTo>
                    <a:pt x="396240" y="126"/>
                  </a:lnTo>
                  <a:close/>
                </a:path>
                <a:path w="400050" h="326389">
                  <a:moveTo>
                    <a:pt x="380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70"/>
                  </a:lnTo>
                  <a:close/>
                </a:path>
                <a:path w="400050" h="326389">
                  <a:moveTo>
                    <a:pt x="400050" y="26670"/>
                  </a:moveTo>
                  <a:lnTo>
                    <a:pt x="396239" y="26670"/>
                  </a:lnTo>
                  <a:lnTo>
                    <a:pt x="396239" y="33019"/>
                  </a:lnTo>
                  <a:lnTo>
                    <a:pt x="400050" y="33019"/>
                  </a:lnTo>
                  <a:lnTo>
                    <a:pt x="400050" y="26670"/>
                  </a:lnTo>
                  <a:close/>
                </a:path>
                <a:path w="400050" h="326389">
                  <a:moveTo>
                    <a:pt x="3809" y="33020"/>
                  </a:moveTo>
                  <a:lnTo>
                    <a:pt x="0" y="3302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3020"/>
                  </a:lnTo>
                  <a:close/>
                </a:path>
                <a:path w="400050" h="326389">
                  <a:moveTo>
                    <a:pt x="400050" y="33020"/>
                  </a:moveTo>
                  <a:lnTo>
                    <a:pt x="396239" y="33020"/>
                  </a:lnTo>
                  <a:lnTo>
                    <a:pt x="396239" y="45719"/>
                  </a:lnTo>
                  <a:lnTo>
                    <a:pt x="400050" y="45719"/>
                  </a:lnTo>
                  <a:lnTo>
                    <a:pt x="400050" y="33020"/>
                  </a:lnTo>
                  <a:close/>
                </a:path>
                <a:path w="400050" h="326389">
                  <a:moveTo>
                    <a:pt x="3809" y="45720"/>
                  </a:moveTo>
                  <a:lnTo>
                    <a:pt x="0" y="4572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45720"/>
                  </a:lnTo>
                  <a:close/>
                </a:path>
                <a:path w="400050" h="326389">
                  <a:moveTo>
                    <a:pt x="400050" y="45720"/>
                  </a:moveTo>
                  <a:lnTo>
                    <a:pt x="396239" y="45720"/>
                  </a:lnTo>
                  <a:lnTo>
                    <a:pt x="396239" y="58419"/>
                  </a:lnTo>
                  <a:lnTo>
                    <a:pt x="400050" y="58419"/>
                  </a:lnTo>
                  <a:lnTo>
                    <a:pt x="400050" y="45720"/>
                  </a:lnTo>
                  <a:close/>
                </a:path>
                <a:path w="400050" h="326389">
                  <a:moveTo>
                    <a:pt x="380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20"/>
                  </a:lnTo>
                  <a:close/>
                </a:path>
                <a:path w="400050" h="326389">
                  <a:moveTo>
                    <a:pt x="400050" y="58420"/>
                  </a:moveTo>
                  <a:lnTo>
                    <a:pt x="396239" y="58420"/>
                  </a:lnTo>
                  <a:lnTo>
                    <a:pt x="396239" y="64769"/>
                  </a:lnTo>
                  <a:lnTo>
                    <a:pt x="400050" y="64769"/>
                  </a:lnTo>
                  <a:lnTo>
                    <a:pt x="400050" y="58420"/>
                  </a:lnTo>
                  <a:close/>
                </a:path>
                <a:path w="400050" h="326389">
                  <a:moveTo>
                    <a:pt x="3809" y="64770"/>
                  </a:moveTo>
                  <a:lnTo>
                    <a:pt x="0" y="6477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64770"/>
                  </a:lnTo>
                  <a:close/>
                </a:path>
                <a:path w="400050" h="326389">
                  <a:moveTo>
                    <a:pt x="400050" y="64770"/>
                  </a:moveTo>
                  <a:lnTo>
                    <a:pt x="396239" y="64770"/>
                  </a:lnTo>
                  <a:lnTo>
                    <a:pt x="396239" y="83819"/>
                  </a:lnTo>
                  <a:lnTo>
                    <a:pt x="400050" y="83819"/>
                  </a:lnTo>
                  <a:lnTo>
                    <a:pt x="400050" y="64770"/>
                  </a:lnTo>
                  <a:close/>
                </a:path>
                <a:path w="400050" h="326389">
                  <a:moveTo>
                    <a:pt x="380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3820"/>
                  </a:lnTo>
                  <a:close/>
                </a:path>
                <a:path w="400050" h="326389">
                  <a:moveTo>
                    <a:pt x="400050" y="83820"/>
                  </a:moveTo>
                  <a:lnTo>
                    <a:pt x="396239" y="83820"/>
                  </a:lnTo>
                  <a:lnTo>
                    <a:pt x="396239" y="90169"/>
                  </a:lnTo>
                  <a:lnTo>
                    <a:pt x="400050" y="90169"/>
                  </a:lnTo>
                  <a:lnTo>
                    <a:pt x="400050" y="83820"/>
                  </a:lnTo>
                  <a:close/>
                </a:path>
                <a:path w="400050" h="326389">
                  <a:moveTo>
                    <a:pt x="3809" y="90170"/>
                  </a:moveTo>
                  <a:lnTo>
                    <a:pt x="0" y="9017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90170"/>
                  </a:lnTo>
                  <a:close/>
                </a:path>
                <a:path w="400050" h="326389">
                  <a:moveTo>
                    <a:pt x="400050" y="90170"/>
                  </a:moveTo>
                  <a:lnTo>
                    <a:pt x="396239" y="90170"/>
                  </a:lnTo>
                  <a:lnTo>
                    <a:pt x="396239" y="115569"/>
                  </a:lnTo>
                  <a:lnTo>
                    <a:pt x="400050" y="115569"/>
                  </a:lnTo>
                  <a:lnTo>
                    <a:pt x="400050" y="90170"/>
                  </a:lnTo>
                  <a:close/>
                </a:path>
                <a:path w="400050" h="326389">
                  <a:moveTo>
                    <a:pt x="3809" y="115570"/>
                  </a:moveTo>
                  <a:lnTo>
                    <a:pt x="0" y="11557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15570"/>
                  </a:lnTo>
                  <a:close/>
                </a:path>
                <a:path w="400050" h="326389">
                  <a:moveTo>
                    <a:pt x="400050" y="115570"/>
                  </a:moveTo>
                  <a:lnTo>
                    <a:pt x="396239" y="115570"/>
                  </a:lnTo>
                  <a:lnTo>
                    <a:pt x="396239" y="208279"/>
                  </a:lnTo>
                  <a:lnTo>
                    <a:pt x="400050" y="208279"/>
                  </a:lnTo>
                  <a:lnTo>
                    <a:pt x="400050" y="115570"/>
                  </a:lnTo>
                  <a:close/>
                </a:path>
                <a:path w="400050" h="326389">
                  <a:moveTo>
                    <a:pt x="3809" y="208280"/>
                  </a:moveTo>
                  <a:lnTo>
                    <a:pt x="0" y="20828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08280"/>
                  </a:lnTo>
                  <a:close/>
                </a:path>
                <a:path w="400050" h="326389">
                  <a:moveTo>
                    <a:pt x="400050" y="208280"/>
                  </a:moveTo>
                  <a:lnTo>
                    <a:pt x="396239" y="208280"/>
                  </a:lnTo>
                  <a:lnTo>
                    <a:pt x="396239" y="236219"/>
                  </a:lnTo>
                  <a:lnTo>
                    <a:pt x="400050" y="236219"/>
                  </a:lnTo>
                  <a:lnTo>
                    <a:pt x="400050" y="208280"/>
                  </a:lnTo>
                  <a:close/>
                </a:path>
                <a:path w="400050" h="326389">
                  <a:moveTo>
                    <a:pt x="3809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20"/>
                  </a:lnTo>
                  <a:close/>
                </a:path>
                <a:path w="400050" h="326389">
                  <a:moveTo>
                    <a:pt x="400050" y="236220"/>
                  </a:moveTo>
                  <a:lnTo>
                    <a:pt x="396239" y="236220"/>
                  </a:lnTo>
                  <a:lnTo>
                    <a:pt x="396239" y="242569"/>
                  </a:lnTo>
                  <a:lnTo>
                    <a:pt x="400050" y="242569"/>
                  </a:lnTo>
                  <a:lnTo>
                    <a:pt x="400050" y="236220"/>
                  </a:lnTo>
                  <a:close/>
                </a:path>
                <a:path w="400050" h="326389">
                  <a:moveTo>
                    <a:pt x="3809" y="242570"/>
                  </a:moveTo>
                  <a:lnTo>
                    <a:pt x="0" y="24257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42570"/>
                  </a:lnTo>
                  <a:close/>
                </a:path>
                <a:path w="400050" h="326389">
                  <a:moveTo>
                    <a:pt x="400050" y="242570"/>
                  </a:moveTo>
                  <a:lnTo>
                    <a:pt x="396239" y="242570"/>
                  </a:lnTo>
                  <a:lnTo>
                    <a:pt x="396239" y="261619"/>
                  </a:lnTo>
                  <a:lnTo>
                    <a:pt x="400050" y="261619"/>
                  </a:lnTo>
                  <a:lnTo>
                    <a:pt x="400050" y="242570"/>
                  </a:lnTo>
                  <a:close/>
                </a:path>
                <a:path w="400050" h="326389">
                  <a:moveTo>
                    <a:pt x="380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20"/>
                  </a:lnTo>
                  <a:close/>
                </a:path>
                <a:path w="400050" h="326389">
                  <a:moveTo>
                    <a:pt x="400050" y="261620"/>
                  </a:moveTo>
                  <a:lnTo>
                    <a:pt x="396239" y="261620"/>
                  </a:lnTo>
                  <a:lnTo>
                    <a:pt x="396239" y="267969"/>
                  </a:lnTo>
                  <a:lnTo>
                    <a:pt x="400050" y="267969"/>
                  </a:lnTo>
                  <a:lnTo>
                    <a:pt x="400050" y="261620"/>
                  </a:lnTo>
                  <a:close/>
                </a:path>
                <a:path w="400050" h="326389">
                  <a:moveTo>
                    <a:pt x="3809" y="267970"/>
                  </a:moveTo>
                  <a:lnTo>
                    <a:pt x="0" y="26797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67970"/>
                  </a:lnTo>
                  <a:close/>
                </a:path>
                <a:path w="400050" h="326389">
                  <a:moveTo>
                    <a:pt x="400050" y="267970"/>
                  </a:moveTo>
                  <a:lnTo>
                    <a:pt x="396239" y="267970"/>
                  </a:lnTo>
                  <a:lnTo>
                    <a:pt x="396239" y="280669"/>
                  </a:lnTo>
                  <a:lnTo>
                    <a:pt x="400050" y="280669"/>
                  </a:lnTo>
                  <a:lnTo>
                    <a:pt x="400050" y="267970"/>
                  </a:lnTo>
                  <a:close/>
                </a:path>
                <a:path w="400050" h="326389">
                  <a:moveTo>
                    <a:pt x="3809" y="280670"/>
                  </a:moveTo>
                  <a:lnTo>
                    <a:pt x="0" y="28067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0670"/>
                  </a:lnTo>
                  <a:close/>
                </a:path>
                <a:path w="400050" h="326389">
                  <a:moveTo>
                    <a:pt x="400050" y="280670"/>
                  </a:moveTo>
                  <a:lnTo>
                    <a:pt x="396239" y="280670"/>
                  </a:lnTo>
                  <a:lnTo>
                    <a:pt x="396239" y="293369"/>
                  </a:lnTo>
                  <a:lnTo>
                    <a:pt x="400050" y="293369"/>
                  </a:lnTo>
                  <a:lnTo>
                    <a:pt x="400050" y="280670"/>
                  </a:lnTo>
                  <a:close/>
                </a:path>
                <a:path w="400050" h="326389">
                  <a:moveTo>
                    <a:pt x="3809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70"/>
                  </a:lnTo>
                  <a:close/>
                </a:path>
                <a:path w="400050" h="326389">
                  <a:moveTo>
                    <a:pt x="400050" y="293370"/>
                  </a:moveTo>
                  <a:lnTo>
                    <a:pt x="396239" y="293370"/>
                  </a:lnTo>
                  <a:lnTo>
                    <a:pt x="396239" y="299719"/>
                  </a:lnTo>
                  <a:lnTo>
                    <a:pt x="400050" y="299719"/>
                  </a:lnTo>
                  <a:lnTo>
                    <a:pt x="400050" y="293370"/>
                  </a:lnTo>
                  <a:close/>
                </a:path>
                <a:path w="400050" h="326389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5119"/>
                  </a:lnTo>
                  <a:close/>
                </a:path>
                <a:path w="400050" h="326389">
                  <a:moveTo>
                    <a:pt x="400050" y="299720"/>
                  </a:moveTo>
                  <a:lnTo>
                    <a:pt x="396239" y="299720"/>
                  </a:lnTo>
                  <a:lnTo>
                    <a:pt x="396239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400050" y="325119"/>
                  </a:lnTo>
                  <a:lnTo>
                    <a:pt x="400050" y="299720"/>
                  </a:lnTo>
                  <a:close/>
                </a:path>
                <a:path w="400050" h="326389">
                  <a:moveTo>
                    <a:pt x="3809" y="299720"/>
                  </a:moveTo>
                  <a:lnTo>
                    <a:pt x="0" y="299720"/>
                  </a:lnTo>
                  <a:lnTo>
                    <a:pt x="0" y="323850"/>
                  </a:lnTo>
                  <a:lnTo>
                    <a:pt x="3809" y="323850"/>
                  </a:lnTo>
                  <a:lnTo>
                    <a:pt x="3809" y="299720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161539" y="3252597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3810" y="21590"/>
                  </a:moveTo>
                  <a:lnTo>
                    <a:pt x="0" y="21590"/>
                  </a:lnTo>
                  <a:lnTo>
                    <a:pt x="0" y="22733"/>
                  </a:lnTo>
                  <a:lnTo>
                    <a:pt x="3810" y="22733"/>
                  </a:lnTo>
                  <a:lnTo>
                    <a:pt x="3810" y="21590"/>
                  </a:lnTo>
                  <a:close/>
                </a:path>
                <a:path w="392430" h="320039">
                  <a:moveTo>
                    <a:pt x="392430" y="21590"/>
                  </a:moveTo>
                  <a:lnTo>
                    <a:pt x="388620" y="21590"/>
                  </a:lnTo>
                  <a:lnTo>
                    <a:pt x="388620" y="22733"/>
                  </a:lnTo>
                  <a:lnTo>
                    <a:pt x="392430" y="22733"/>
                  </a:lnTo>
                  <a:lnTo>
                    <a:pt x="392430" y="21590"/>
                  </a:lnTo>
                  <a:close/>
                </a:path>
                <a:path w="392430" h="320039">
                  <a:moveTo>
                    <a:pt x="3810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3810" y="21462"/>
                  </a:lnTo>
                  <a:lnTo>
                    <a:pt x="3810" y="19050"/>
                  </a:lnTo>
                  <a:close/>
                </a:path>
                <a:path w="392430" h="32003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1462"/>
                  </a:lnTo>
                  <a:lnTo>
                    <a:pt x="392430" y="21462"/>
                  </a:lnTo>
                  <a:lnTo>
                    <a:pt x="392430" y="19050"/>
                  </a:lnTo>
                  <a:close/>
                </a:path>
                <a:path w="392430" h="320039">
                  <a:moveTo>
                    <a:pt x="3810" y="12700"/>
                  </a:moveTo>
                  <a:lnTo>
                    <a:pt x="0" y="12700"/>
                  </a:lnTo>
                  <a:lnTo>
                    <a:pt x="0" y="18923"/>
                  </a:lnTo>
                  <a:lnTo>
                    <a:pt x="3810" y="18923"/>
                  </a:lnTo>
                  <a:lnTo>
                    <a:pt x="3810" y="12700"/>
                  </a:lnTo>
                  <a:close/>
                </a:path>
                <a:path w="392430" h="32003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8923"/>
                  </a:lnTo>
                  <a:lnTo>
                    <a:pt x="392430" y="18923"/>
                  </a:lnTo>
                  <a:lnTo>
                    <a:pt x="392430" y="12700"/>
                  </a:lnTo>
                  <a:close/>
                </a:path>
                <a:path w="392430" h="320039">
                  <a:moveTo>
                    <a:pt x="3810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10" y="12573"/>
                  </a:lnTo>
                  <a:lnTo>
                    <a:pt x="3810" y="8890"/>
                  </a:lnTo>
                  <a:close/>
                </a:path>
                <a:path w="392430" h="320039">
                  <a:moveTo>
                    <a:pt x="392430" y="8890"/>
                  </a:moveTo>
                  <a:lnTo>
                    <a:pt x="388620" y="8890"/>
                  </a:lnTo>
                  <a:lnTo>
                    <a:pt x="388620" y="12573"/>
                  </a:lnTo>
                  <a:lnTo>
                    <a:pt x="392430" y="12573"/>
                  </a:lnTo>
                  <a:lnTo>
                    <a:pt x="392430" y="8890"/>
                  </a:lnTo>
                  <a:close/>
                </a:path>
                <a:path w="392430" h="320039">
                  <a:moveTo>
                    <a:pt x="3810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10" y="8762"/>
                  </a:lnTo>
                  <a:lnTo>
                    <a:pt x="3810" y="6350"/>
                  </a:lnTo>
                  <a:close/>
                </a:path>
                <a:path w="392430" h="32003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8762"/>
                  </a:lnTo>
                  <a:lnTo>
                    <a:pt x="392430" y="8762"/>
                  </a:lnTo>
                  <a:lnTo>
                    <a:pt x="392430" y="6350"/>
                  </a:lnTo>
                  <a:close/>
                </a:path>
                <a:path w="392430" h="320039">
                  <a:moveTo>
                    <a:pt x="392430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3683"/>
                  </a:lnTo>
                  <a:lnTo>
                    <a:pt x="392430" y="3683"/>
                  </a:lnTo>
                  <a:lnTo>
                    <a:pt x="392430" y="2540"/>
                  </a:lnTo>
                  <a:close/>
                </a:path>
                <a:path w="392430" h="320039">
                  <a:moveTo>
                    <a:pt x="392430" y="3683"/>
                  </a:moveTo>
                  <a:lnTo>
                    <a:pt x="388620" y="3683"/>
                  </a:lnTo>
                  <a:lnTo>
                    <a:pt x="388620" y="6223"/>
                  </a:lnTo>
                  <a:lnTo>
                    <a:pt x="392430" y="6223"/>
                  </a:lnTo>
                  <a:lnTo>
                    <a:pt x="392430" y="3683"/>
                  </a:lnTo>
                  <a:close/>
                </a:path>
                <a:path w="392430" h="320039">
                  <a:moveTo>
                    <a:pt x="39243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92430" y="2412"/>
                  </a:lnTo>
                  <a:lnTo>
                    <a:pt x="392430" y="0"/>
                  </a:lnTo>
                  <a:close/>
                </a:path>
                <a:path w="392430" h="320039">
                  <a:moveTo>
                    <a:pt x="3810" y="22733"/>
                  </a:moveTo>
                  <a:lnTo>
                    <a:pt x="0" y="22733"/>
                  </a:lnTo>
                  <a:lnTo>
                    <a:pt x="0" y="29083"/>
                  </a:lnTo>
                  <a:lnTo>
                    <a:pt x="3810" y="29083"/>
                  </a:lnTo>
                  <a:lnTo>
                    <a:pt x="3810" y="22733"/>
                  </a:lnTo>
                  <a:close/>
                </a:path>
                <a:path w="392430" h="320039">
                  <a:moveTo>
                    <a:pt x="392430" y="22733"/>
                  </a:moveTo>
                  <a:lnTo>
                    <a:pt x="388620" y="22733"/>
                  </a:lnTo>
                  <a:lnTo>
                    <a:pt x="388620" y="29083"/>
                  </a:lnTo>
                  <a:lnTo>
                    <a:pt x="392430" y="29083"/>
                  </a:lnTo>
                  <a:lnTo>
                    <a:pt x="392430" y="22733"/>
                  </a:lnTo>
                  <a:close/>
                </a:path>
                <a:path w="392430" h="320039">
                  <a:moveTo>
                    <a:pt x="3810" y="29083"/>
                  </a:moveTo>
                  <a:lnTo>
                    <a:pt x="0" y="29083"/>
                  </a:lnTo>
                  <a:lnTo>
                    <a:pt x="0" y="41783"/>
                  </a:lnTo>
                  <a:lnTo>
                    <a:pt x="3810" y="41783"/>
                  </a:lnTo>
                  <a:lnTo>
                    <a:pt x="3810" y="29083"/>
                  </a:lnTo>
                  <a:close/>
                </a:path>
                <a:path w="392430" h="320039">
                  <a:moveTo>
                    <a:pt x="392430" y="29083"/>
                  </a:moveTo>
                  <a:lnTo>
                    <a:pt x="388620" y="29083"/>
                  </a:lnTo>
                  <a:lnTo>
                    <a:pt x="388620" y="41783"/>
                  </a:lnTo>
                  <a:lnTo>
                    <a:pt x="392430" y="41783"/>
                  </a:lnTo>
                  <a:lnTo>
                    <a:pt x="392430" y="29083"/>
                  </a:lnTo>
                  <a:close/>
                </a:path>
                <a:path w="392430" h="320039">
                  <a:moveTo>
                    <a:pt x="3810" y="41783"/>
                  </a:moveTo>
                  <a:lnTo>
                    <a:pt x="0" y="41783"/>
                  </a:lnTo>
                  <a:lnTo>
                    <a:pt x="0" y="54483"/>
                  </a:lnTo>
                  <a:lnTo>
                    <a:pt x="3810" y="54483"/>
                  </a:lnTo>
                  <a:lnTo>
                    <a:pt x="3810" y="41783"/>
                  </a:lnTo>
                  <a:close/>
                </a:path>
                <a:path w="392430" h="320039">
                  <a:moveTo>
                    <a:pt x="392430" y="41783"/>
                  </a:moveTo>
                  <a:lnTo>
                    <a:pt x="388620" y="41783"/>
                  </a:lnTo>
                  <a:lnTo>
                    <a:pt x="388620" y="54483"/>
                  </a:lnTo>
                  <a:lnTo>
                    <a:pt x="392430" y="54483"/>
                  </a:lnTo>
                  <a:lnTo>
                    <a:pt x="392430" y="41783"/>
                  </a:lnTo>
                  <a:close/>
                </a:path>
                <a:path w="392430" h="320039">
                  <a:moveTo>
                    <a:pt x="3810" y="54483"/>
                  </a:moveTo>
                  <a:lnTo>
                    <a:pt x="0" y="54483"/>
                  </a:lnTo>
                  <a:lnTo>
                    <a:pt x="0" y="60833"/>
                  </a:lnTo>
                  <a:lnTo>
                    <a:pt x="3810" y="60833"/>
                  </a:lnTo>
                  <a:lnTo>
                    <a:pt x="3810" y="54483"/>
                  </a:lnTo>
                  <a:close/>
                </a:path>
                <a:path w="392430" h="320039">
                  <a:moveTo>
                    <a:pt x="392430" y="54483"/>
                  </a:moveTo>
                  <a:lnTo>
                    <a:pt x="388620" y="54483"/>
                  </a:lnTo>
                  <a:lnTo>
                    <a:pt x="388620" y="60833"/>
                  </a:lnTo>
                  <a:lnTo>
                    <a:pt x="392430" y="60833"/>
                  </a:lnTo>
                  <a:lnTo>
                    <a:pt x="392430" y="54483"/>
                  </a:lnTo>
                  <a:close/>
                </a:path>
                <a:path w="392430" h="320039">
                  <a:moveTo>
                    <a:pt x="3810" y="60833"/>
                  </a:moveTo>
                  <a:lnTo>
                    <a:pt x="0" y="60833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60833"/>
                  </a:lnTo>
                  <a:close/>
                </a:path>
                <a:path w="392430" h="320039">
                  <a:moveTo>
                    <a:pt x="392430" y="60833"/>
                  </a:moveTo>
                  <a:lnTo>
                    <a:pt x="388620" y="60833"/>
                  </a:lnTo>
                  <a:lnTo>
                    <a:pt x="388620" y="79883"/>
                  </a:lnTo>
                  <a:lnTo>
                    <a:pt x="392430" y="79883"/>
                  </a:lnTo>
                  <a:lnTo>
                    <a:pt x="392430" y="60833"/>
                  </a:lnTo>
                  <a:close/>
                </a:path>
                <a:path w="392430" h="320039">
                  <a:moveTo>
                    <a:pt x="3810" y="79883"/>
                  </a:moveTo>
                  <a:lnTo>
                    <a:pt x="0" y="79883"/>
                  </a:lnTo>
                  <a:lnTo>
                    <a:pt x="0" y="86233"/>
                  </a:lnTo>
                  <a:lnTo>
                    <a:pt x="3810" y="86233"/>
                  </a:lnTo>
                  <a:lnTo>
                    <a:pt x="3810" y="79883"/>
                  </a:lnTo>
                  <a:close/>
                </a:path>
                <a:path w="392430" h="320039">
                  <a:moveTo>
                    <a:pt x="392430" y="79883"/>
                  </a:moveTo>
                  <a:lnTo>
                    <a:pt x="388620" y="79883"/>
                  </a:lnTo>
                  <a:lnTo>
                    <a:pt x="388620" y="86233"/>
                  </a:lnTo>
                  <a:lnTo>
                    <a:pt x="392430" y="86233"/>
                  </a:lnTo>
                  <a:lnTo>
                    <a:pt x="392430" y="79883"/>
                  </a:lnTo>
                  <a:close/>
                </a:path>
                <a:path w="392430" h="320039">
                  <a:moveTo>
                    <a:pt x="3810" y="86233"/>
                  </a:moveTo>
                  <a:lnTo>
                    <a:pt x="0" y="86233"/>
                  </a:lnTo>
                  <a:lnTo>
                    <a:pt x="0" y="111633"/>
                  </a:lnTo>
                  <a:lnTo>
                    <a:pt x="3810" y="111633"/>
                  </a:lnTo>
                  <a:lnTo>
                    <a:pt x="3810" y="86233"/>
                  </a:lnTo>
                  <a:close/>
                </a:path>
                <a:path w="392430" h="320039">
                  <a:moveTo>
                    <a:pt x="392430" y="86233"/>
                  </a:moveTo>
                  <a:lnTo>
                    <a:pt x="388620" y="86233"/>
                  </a:lnTo>
                  <a:lnTo>
                    <a:pt x="388620" y="111633"/>
                  </a:lnTo>
                  <a:lnTo>
                    <a:pt x="392430" y="111633"/>
                  </a:lnTo>
                  <a:lnTo>
                    <a:pt x="392430" y="86233"/>
                  </a:lnTo>
                  <a:close/>
                </a:path>
                <a:path w="392430" h="320039">
                  <a:moveTo>
                    <a:pt x="3810" y="111633"/>
                  </a:moveTo>
                  <a:lnTo>
                    <a:pt x="0" y="111633"/>
                  </a:lnTo>
                  <a:lnTo>
                    <a:pt x="0" y="204343"/>
                  </a:lnTo>
                  <a:lnTo>
                    <a:pt x="3810" y="204343"/>
                  </a:lnTo>
                  <a:lnTo>
                    <a:pt x="3810" y="111633"/>
                  </a:lnTo>
                  <a:close/>
                </a:path>
                <a:path w="392430" h="320039">
                  <a:moveTo>
                    <a:pt x="392430" y="111633"/>
                  </a:moveTo>
                  <a:lnTo>
                    <a:pt x="388620" y="111633"/>
                  </a:lnTo>
                  <a:lnTo>
                    <a:pt x="388620" y="204343"/>
                  </a:lnTo>
                  <a:lnTo>
                    <a:pt x="392430" y="204343"/>
                  </a:lnTo>
                  <a:lnTo>
                    <a:pt x="392430" y="111633"/>
                  </a:lnTo>
                  <a:close/>
                </a:path>
                <a:path w="392430" h="320039">
                  <a:moveTo>
                    <a:pt x="3810" y="204343"/>
                  </a:moveTo>
                  <a:lnTo>
                    <a:pt x="0" y="204343"/>
                  </a:lnTo>
                  <a:lnTo>
                    <a:pt x="0" y="232283"/>
                  </a:lnTo>
                  <a:lnTo>
                    <a:pt x="3810" y="232283"/>
                  </a:lnTo>
                  <a:lnTo>
                    <a:pt x="3810" y="204343"/>
                  </a:lnTo>
                  <a:close/>
                </a:path>
                <a:path w="392430" h="320039">
                  <a:moveTo>
                    <a:pt x="392430" y="204343"/>
                  </a:moveTo>
                  <a:lnTo>
                    <a:pt x="388620" y="204343"/>
                  </a:lnTo>
                  <a:lnTo>
                    <a:pt x="388620" y="232283"/>
                  </a:lnTo>
                  <a:lnTo>
                    <a:pt x="392430" y="232283"/>
                  </a:lnTo>
                  <a:lnTo>
                    <a:pt x="392430" y="204343"/>
                  </a:lnTo>
                  <a:close/>
                </a:path>
                <a:path w="392430" h="320039">
                  <a:moveTo>
                    <a:pt x="3810" y="232283"/>
                  </a:moveTo>
                  <a:lnTo>
                    <a:pt x="0" y="23228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232283"/>
                  </a:lnTo>
                  <a:close/>
                </a:path>
                <a:path w="392430" h="320039">
                  <a:moveTo>
                    <a:pt x="392430" y="232283"/>
                  </a:moveTo>
                  <a:lnTo>
                    <a:pt x="388620" y="232283"/>
                  </a:lnTo>
                  <a:lnTo>
                    <a:pt x="388620" y="238633"/>
                  </a:lnTo>
                  <a:lnTo>
                    <a:pt x="392430" y="238633"/>
                  </a:lnTo>
                  <a:lnTo>
                    <a:pt x="392430" y="232283"/>
                  </a:lnTo>
                  <a:close/>
                </a:path>
                <a:path w="392430" h="320039">
                  <a:moveTo>
                    <a:pt x="3810" y="238633"/>
                  </a:moveTo>
                  <a:lnTo>
                    <a:pt x="0" y="238633"/>
                  </a:lnTo>
                  <a:lnTo>
                    <a:pt x="0" y="257683"/>
                  </a:lnTo>
                  <a:lnTo>
                    <a:pt x="3810" y="257683"/>
                  </a:lnTo>
                  <a:lnTo>
                    <a:pt x="3810" y="238633"/>
                  </a:lnTo>
                  <a:close/>
                </a:path>
                <a:path w="392430" h="320039">
                  <a:moveTo>
                    <a:pt x="392430" y="238633"/>
                  </a:moveTo>
                  <a:lnTo>
                    <a:pt x="388620" y="238633"/>
                  </a:lnTo>
                  <a:lnTo>
                    <a:pt x="388620" y="257683"/>
                  </a:lnTo>
                  <a:lnTo>
                    <a:pt x="392430" y="257683"/>
                  </a:lnTo>
                  <a:lnTo>
                    <a:pt x="392430" y="238633"/>
                  </a:lnTo>
                  <a:close/>
                </a:path>
                <a:path w="392430" h="320039">
                  <a:moveTo>
                    <a:pt x="3810" y="257683"/>
                  </a:moveTo>
                  <a:lnTo>
                    <a:pt x="0" y="257683"/>
                  </a:lnTo>
                  <a:lnTo>
                    <a:pt x="0" y="264033"/>
                  </a:lnTo>
                  <a:lnTo>
                    <a:pt x="3810" y="264033"/>
                  </a:lnTo>
                  <a:lnTo>
                    <a:pt x="3810" y="257683"/>
                  </a:lnTo>
                  <a:close/>
                </a:path>
                <a:path w="392430" h="320039">
                  <a:moveTo>
                    <a:pt x="392430" y="257683"/>
                  </a:moveTo>
                  <a:lnTo>
                    <a:pt x="388620" y="257683"/>
                  </a:lnTo>
                  <a:lnTo>
                    <a:pt x="388620" y="264033"/>
                  </a:lnTo>
                  <a:lnTo>
                    <a:pt x="392430" y="264033"/>
                  </a:lnTo>
                  <a:lnTo>
                    <a:pt x="392430" y="257683"/>
                  </a:lnTo>
                  <a:close/>
                </a:path>
                <a:path w="392430" h="320039">
                  <a:moveTo>
                    <a:pt x="3810" y="264033"/>
                  </a:moveTo>
                  <a:lnTo>
                    <a:pt x="0" y="264033"/>
                  </a:lnTo>
                  <a:lnTo>
                    <a:pt x="0" y="276733"/>
                  </a:lnTo>
                  <a:lnTo>
                    <a:pt x="3810" y="276733"/>
                  </a:lnTo>
                  <a:lnTo>
                    <a:pt x="3810" y="264033"/>
                  </a:lnTo>
                  <a:close/>
                </a:path>
                <a:path w="392430" h="320039">
                  <a:moveTo>
                    <a:pt x="392430" y="264033"/>
                  </a:moveTo>
                  <a:lnTo>
                    <a:pt x="388620" y="264033"/>
                  </a:lnTo>
                  <a:lnTo>
                    <a:pt x="388620" y="276733"/>
                  </a:lnTo>
                  <a:lnTo>
                    <a:pt x="392430" y="276733"/>
                  </a:lnTo>
                  <a:lnTo>
                    <a:pt x="392430" y="264033"/>
                  </a:lnTo>
                  <a:close/>
                </a:path>
                <a:path w="392430" h="320039">
                  <a:moveTo>
                    <a:pt x="3810" y="276733"/>
                  </a:moveTo>
                  <a:lnTo>
                    <a:pt x="0" y="276733"/>
                  </a:lnTo>
                  <a:lnTo>
                    <a:pt x="0" y="289433"/>
                  </a:lnTo>
                  <a:lnTo>
                    <a:pt x="3810" y="289433"/>
                  </a:lnTo>
                  <a:lnTo>
                    <a:pt x="3810" y="276733"/>
                  </a:lnTo>
                  <a:close/>
                </a:path>
                <a:path w="392430" h="320039">
                  <a:moveTo>
                    <a:pt x="392430" y="276733"/>
                  </a:moveTo>
                  <a:lnTo>
                    <a:pt x="388620" y="276733"/>
                  </a:lnTo>
                  <a:lnTo>
                    <a:pt x="388620" y="289433"/>
                  </a:lnTo>
                  <a:lnTo>
                    <a:pt x="392430" y="289433"/>
                  </a:lnTo>
                  <a:lnTo>
                    <a:pt x="392430" y="276733"/>
                  </a:lnTo>
                  <a:close/>
                </a:path>
                <a:path w="392430" h="320039">
                  <a:moveTo>
                    <a:pt x="3810" y="289433"/>
                  </a:moveTo>
                  <a:lnTo>
                    <a:pt x="0" y="289433"/>
                  </a:lnTo>
                  <a:lnTo>
                    <a:pt x="0" y="295783"/>
                  </a:lnTo>
                  <a:lnTo>
                    <a:pt x="3810" y="295783"/>
                  </a:lnTo>
                  <a:lnTo>
                    <a:pt x="3810" y="289433"/>
                  </a:lnTo>
                  <a:close/>
                </a:path>
                <a:path w="392430" h="320039">
                  <a:moveTo>
                    <a:pt x="392430" y="289433"/>
                  </a:moveTo>
                  <a:lnTo>
                    <a:pt x="388620" y="289433"/>
                  </a:lnTo>
                  <a:lnTo>
                    <a:pt x="388620" y="295783"/>
                  </a:lnTo>
                  <a:lnTo>
                    <a:pt x="392430" y="295783"/>
                  </a:lnTo>
                  <a:lnTo>
                    <a:pt x="392430" y="289433"/>
                  </a:lnTo>
                  <a:close/>
                </a:path>
                <a:path w="392430" h="320039">
                  <a:moveTo>
                    <a:pt x="3810" y="295783"/>
                  </a:moveTo>
                  <a:lnTo>
                    <a:pt x="0" y="295783"/>
                  </a:lnTo>
                  <a:lnTo>
                    <a:pt x="0" y="319913"/>
                  </a:lnTo>
                  <a:lnTo>
                    <a:pt x="392430" y="319913"/>
                  </a:lnTo>
                  <a:lnTo>
                    <a:pt x="392430" y="316103"/>
                  </a:lnTo>
                  <a:lnTo>
                    <a:pt x="3810" y="316103"/>
                  </a:lnTo>
                  <a:lnTo>
                    <a:pt x="3810" y="295783"/>
                  </a:lnTo>
                  <a:close/>
                </a:path>
                <a:path w="392430" h="320039">
                  <a:moveTo>
                    <a:pt x="392430" y="295783"/>
                  </a:moveTo>
                  <a:lnTo>
                    <a:pt x="388620" y="295783"/>
                  </a:lnTo>
                  <a:lnTo>
                    <a:pt x="388620" y="316103"/>
                  </a:lnTo>
                  <a:lnTo>
                    <a:pt x="392430" y="316103"/>
                  </a:lnTo>
                  <a:lnTo>
                    <a:pt x="392430" y="295783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165349" y="3256280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10" y="17907"/>
                  </a:moveTo>
                  <a:lnTo>
                    <a:pt x="0" y="17907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7907"/>
                  </a:lnTo>
                  <a:close/>
                </a:path>
                <a:path w="384810" h="312420">
                  <a:moveTo>
                    <a:pt x="384810" y="17907"/>
                  </a:moveTo>
                  <a:lnTo>
                    <a:pt x="381000" y="17907"/>
                  </a:lnTo>
                  <a:lnTo>
                    <a:pt x="381000" y="19050"/>
                  </a:lnTo>
                  <a:lnTo>
                    <a:pt x="384810" y="19050"/>
                  </a:lnTo>
                  <a:lnTo>
                    <a:pt x="384810" y="17907"/>
                  </a:lnTo>
                  <a:close/>
                </a:path>
                <a:path w="384810" h="312420">
                  <a:moveTo>
                    <a:pt x="3810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366"/>
                  </a:lnTo>
                  <a:close/>
                </a:path>
                <a:path w="384810" h="312420">
                  <a:moveTo>
                    <a:pt x="384810" y="15366"/>
                  </a:moveTo>
                  <a:lnTo>
                    <a:pt x="381000" y="15366"/>
                  </a:lnTo>
                  <a:lnTo>
                    <a:pt x="381000" y="17779"/>
                  </a:lnTo>
                  <a:lnTo>
                    <a:pt x="384810" y="17779"/>
                  </a:lnTo>
                  <a:lnTo>
                    <a:pt x="384810" y="15366"/>
                  </a:lnTo>
                  <a:close/>
                </a:path>
                <a:path w="384810" h="312420">
                  <a:moveTo>
                    <a:pt x="3810" y="9016"/>
                  </a:moveTo>
                  <a:lnTo>
                    <a:pt x="0" y="9016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9016"/>
                  </a:lnTo>
                  <a:close/>
                </a:path>
                <a:path w="384810" h="312420">
                  <a:moveTo>
                    <a:pt x="384810" y="9016"/>
                  </a:moveTo>
                  <a:lnTo>
                    <a:pt x="381000" y="9016"/>
                  </a:lnTo>
                  <a:lnTo>
                    <a:pt x="381000" y="15239"/>
                  </a:lnTo>
                  <a:lnTo>
                    <a:pt x="384810" y="15239"/>
                  </a:lnTo>
                  <a:lnTo>
                    <a:pt x="384810" y="9016"/>
                  </a:lnTo>
                  <a:close/>
                </a:path>
                <a:path w="384810" h="312420">
                  <a:moveTo>
                    <a:pt x="381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5207"/>
                  </a:lnTo>
                  <a:close/>
                </a:path>
                <a:path w="384810" h="312420">
                  <a:moveTo>
                    <a:pt x="384810" y="5207"/>
                  </a:moveTo>
                  <a:lnTo>
                    <a:pt x="381000" y="5207"/>
                  </a:lnTo>
                  <a:lnTo>
                    <a:pt x="381000" y="8889"/>
                  </a:lnTo>
                  <a:lnTo>
                    <a:pt x="384810" y="8889"/>
                  </a:lnTo>
                  <a:lnTo>
                    <a:pt x="384810" y="5207"/>
                  </a:lnTo>
                  <a:close/>
                </a:path>
                <a:path w="384810" h="312420">
                  <a:moveTo>
                    <a:pt x="38481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84810" y="3810"/>
                  </a:lnTo>
                  <a:lnTo>
                    <a:pt x="384810" y="2666"/>
                  </a:lnTo>
                  <a:close/>
                </a:path>
                <a:path w="384810" h="312420">
                  <a:moveTo>
                    <a:pt x="384810" y="3810"/>
                  </a:moveTo>
                  <a:lnTo>
                    <a:pt x="381000" y="3810"/>
                  </a:lnTo>
                  <a:lnTo>
                    <a:pt x="381000" y="5079"/>
                  </a:lnTo>
                  <a:lnTo>
                    <a:pt x="384810" y="5079"/>
                  </a:lnTo>
                  <a:lnTo>
                    <a:pt x="384810" y="3810"/>
                  </a:lnTo>
                  <a:close/>
                </a:path>
                <a:path w="384810" h="312420">
                  <a:moveTo>
                    <a:pt x="384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4810" y="2539"/>
                  </a:lnTo>
                  <a:lnTo>
                    <a:pt x="384810" y="0"/>
                  </a:lnTo>
                  <a:close/>
                </a:path>
                <a:path w="384810" h="31242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84810" h="312420">
                  <a:moveTo>
                    <a:pt x="384810" y="19050"/>
                  </a:moveTo>
                  <a:lnTo>
                    <a:pt x="381000" y="19050"/>
                  </a:lnTo>
                  <a:lnTo>
                    <a:pt x="381000" y="25400"/>
                  </a:lnTo>
                  <a:lnTo>
                    <a:pt x="384810" y="25400"/>
                  </a:lnTo>
                  <a:lnTo>
                    <a:pt x="384810" y="19050"/>
                  </a:lnTo>
                  <a:close/>
                </a:path>
                <a:path w="384810" h="312420">
                  <a:moveTo>
                    <a:pt x="3810" y="25400"/>
                  </a:moveTo>
                  <a:lnTo>
                    <a:pt x="0" y="2540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25400"/>
                  </a:lnTo>
                  <a:close/>
                </a:path>
                <a:path w="384810" h="312420">
                  <a:moveTo>
                    <a:pt x="384810" y="25400"/>
                  </a:moveTo>
                  <a:lnTo>
                    <a:pt x="381000" y="25400"/>
                  </a:lnTo>
                  <a:lnTo>
                    <a:pt x="381000" y="38100"/>
                  </a:lnTo>
                  <a:lnTo>
                    <a:pt x="384810" y="38100"/>
                  </a:lnTo>
                  <a:lnTo>
                    <a:pt x="384810" y="25400"/>
                  </a:lnTo>
                  <a:close/>
                </a:path>
                <a:path w="384810" h="312420">
                  <a:moveTo>
                    <a:pt x="3810" y="38100"/>
                  </a:moveTo>
                  <a:lnTo>
                    <a:pt x="0" y="3810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8100"/>
                  </a:lnTo>
                  <a:close/>
                </a:path>
                <a:path w="384810" h="312420">
                  <a:moveTo>
                    <a:pt x="384810" y="38100"/>
                  </a:moveTo>
                  <a:lnTo>
                    <a:pt x="381000" y="38100"/>
                  </a:lnTo>
                  <a:lnTo>
                    <a:pt x="381000" y="50800"/>
                  </a:lnTo>
                  <a:lnTo>
                    <a:pt x="384810" y="50800"/>
                  </a:lnTo>
                  <a:lnTo>
                    <a:pt x="384810" y="38100"/>
                  </a:lnTo>
                  <a:close/>
                </a:path>
                <a:path w="384810" h="312420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84810" h="312420">
                  <a:moveTo>
                    <a:pt x="384810" y="50800"/>
                  </a:moveTo>
                  <a:lnTo>
                    <a:pt x="381000" y="50800"/>
                  </a:lnTo>
                  <a:lnTo>
                    <a:pt x="381000" y="57150"/>
                  </a:lnTo>
                  <a:lnTo>
                    <a:pt x="384810" y="57150"/>
                  </a:lnTo>
                  <a:lnTo>
                    <a:pt x="384810" y="50800"/>
                  </a:lnTo>
                  <a:close/>
                </a:path>
                <a:path w="384810" h="312420">
                  <a:moveTo>
                    <a:pt x="3810" y="57150"/>
                  </a:moveTo>
                  <a:lnTo>
                    <a:pt x="0" y="5715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57150"/>
                  </a:lnTo>
                  <a:close/>
                </a:path>
                <a:path w="384810" h="312420">
                  <a:moveTo>
                    <a:pt x="384810" y="57150"/>
                  </a:moveTo>
                  <a:lnTo>
                    <a:pt x="381000" y="57150"/>
                  </a:lnTo>
                  <a:lnTo>
                    <a:pt x="381000" y="76200"/>
                  </a:lnTo>
                  <a:lnTo>
                    <a:pt x="384810" y="76200"/>
                  </a:lnTo>
                  <a:lnTo>
                    <a:pt x="384810" y="57150"/>
                  </a:lnTo>
                  <a:close/>
                </a:path>
                <a:path w="384810" h="312420">
                  <a:moveTo>
                    <a:pt x="3810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76200"/>
                  </a:lnTo>
                  <a:close/>
                </a:path>
                <a:path w="384810" h="312420">
                  <a:moveTo>
                    <a:pt x="384810" y="76200"/>
                  </a:moveTo>
                  <a:lnTo>
                    <a:pt x="381000" y="76200"/>
                  </a:lnTo>
                  <a:lnTo>
                    <a:pt x="381000" y="82550"/>
                  </a:lnTo>
                  <a:lnTo>
                    <a:pt x="384810" y="82550"/>
                  </a:lnTo>
                  <a:lnTo>
                    <a:pt x="384810" y="76200"/>
                  </a:lnTo>
                  <a:close/>
                </a:path>
                <a:path w="384810" h="312420">
                  <a:moveTo>
                    <a:pt x="3810" y="82550"/>
                  </a:moveTo>
                  <a:lnTo>
                    <a:pt x="0" y="8255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82550"/>
                  </a:lnTo>
                  <a:close/>
                </a:path>
                <a:path w="384810" h="312420">
                  <a:moveTo>
                    <a:pt x="384810" y="82550"/>
                  </a:moveTo>
                  <a:lnTo>
                    <a:pt x="381000" y="82550"/>
                  </a:lnTo>
                  <a:lnTo>
                    <a:pt x="381000" y="107950"/>
                  </a:lnTo>
                  <a:lnTo>
                    <a:pt x="384810" y="107950"/>
                  </a:lnTo>
                  <a:lnTo>
                    <a:pt x="384810" y="82550"/>
                  </a:lnTo>
                  <a:close/>
                </a:path>
                <a:path w="384810" h="312420">
                  <a:moveTo>
                    <a:pt x="3810" y="107950"/>
                  </a:moveTo>
                  <a:lnTo>
                    <a:pt x="0" y="10795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07950"/>
                  </a:lnTo>
                  <a:close/>
                </a:path>
                <a:path w="384810" h="312420">
                  <a:moveTo>
                    <a:pt x="384810" y="107950"/>
                  </a:moveTo>
                  <a:lnTo>
                    <a:pt x="381000" y="107950"/>
                  </a:lnTo>
                  <a:lnTo>
                    <a:pt x="381000" y="200660"/>
                  </a:lnTo>
                  <a:lnTo>
                    <a:pt x="384810" y="200660"/>
                  </a:lnTo>
                  <a:lnTo>
                    <a:pt x="384810" y="107950"/>
                  </a:lnTo>
                  <a:close/>
                </a:path>
                <a:path w="384810" h="312420">
                  <a:moveTo>
                    <a:pt x="3810" y="200660"/>
                  </a:moveTo>
                  <a:lnTo>
                    <a:pt x="0" y="20066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00660"/>
                  </a:lnTo>
                  <a:close/>
                </a:path>
                <a:path w="384810" h="312420">
                  <a:moveTo>
                    <a:pt x="384810" y="200660"/>
                  </a:moveTo>
                  <a:lnTo>
                    <a:pt x="381000" y="200660"/>
                  </a:lnTo>
                  <a:lnTo>
                    <a:pt x="381000" y="228600"/>
                  </a:lnTo>
                  <a:lnTo>
                    <a:pt x="384810" y="228600"/>
                  </a:lnTo>
                  <a:lnTo>
                    <a:pt x="384810" y="200660"/>
                  </a:lnTo>
                  <a:close/>
                </a:path>
                <a:path w="384810" h="312420">
                  <a:moveTo>
                    <a:pt x="3810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8600"/>
                  </a:lnTo>
                  <a:close/>
                </a:path>
                <a:path w="384810" h="312420">
                  <a:moveTo>
                    <a:pt x="384810" y="228600"/>
                  </a:moveTo>
                  <a:lnTo>
                    <a:pt x="381000" y="228600"/>
                  </a:lnTo>
                  <a:lnTo>
                    <a:pt x="381000" y="234950"/>
                  </a:lnTo>
                  <a:lnTo>
                    <a:pt x="384810" y="234950"/>
                  </a:lnTo>
                  <a:lnTo>
                    <a:pt x="384810" y="228600"/>
                  </a:lnTo>
                  <a:close/>
                </a:path>
                <a:path w="384810" h="312420">
                  <a:moveTo>
                    <a:pt x="3810" y="234950"/>
                  </a:moveTo>
                  <a:lnTo>
                    <a:pt x="0" y="2349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34950"/>
                  </a:lnTo>
                  <a:close/>
                </a:path>
                <a:path w="384810" h="312420">
                  <a:moveTo>
                    <a:pt x="384810" y="234950"/>
                  </a:moveTo>
                  <a:lnTo>
                    <a:pt x="381000" y="234950"/>
                  </a:lnTo>
                  <a:lnTo>
                    <a:pt x="381000" y="254000"/>
                  </a:lnTo>
                  <a:lnTo>
                    <a:pt x="384810" y="254000"/>
                  </a:lnTo>
                  <a:lnTo>
                    <a:pt x="384810" y="234950"/>
                  </a:lnTo>
                  <a:close/>
                </a:path>
                <a:path w="384810" h="312420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54000"/>
                  </a:lnTo>
                  <a:close/>
                </a:path>
                <a:path w="384810" h="312420">
                  <a:moveTo>
                    <a:pt x="384810" y="254000"/>
                  </a:moveTo>
                  <a:lnTo>
                    <a:pt x="381000" y="254000"/>
                  </a:lnTo>
                  <a:lnTo>
                    <a:pt x="381000" y="260350"/>
                  </a:lnTo>
                  <a:lnTo>
                    <a:pt x="384810" y="260350"/>
                  </a:lnTo>
                  <a:lnTo>
                    <a:pt x="384810" y="254000"/>
                  </a:lnTo>
                  <a:close/>
                </a:path>
                <a:path w="384810" h="312420">
                  <a:moveTo>
                    <a:pt x="3810" y="260350"/>
                  </a:moveTo>
                  <a:lnTo>
                    <a:pt x="0" y="26035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0350"/>
                  </a:lnTo>
                  <a:close/>
                </a:path>
                <a:path w="384810" h="312420">
                  <a:moveTo>
                    <a:pt x="384810" y="260350"/>
                  </a:moveTo>
                  <a:lnTo>
                    <a:pt x="381000" y="260350"/>
                  </a:lnTo>
                  <a:lnTo>
                    <a:pt x="381000" y="273050"/>
                  </a:lnTo>
                  <a:lnTo>
                    <a:pt x="384810" y="273050"/>
                  </a:lnTo>
                  <a:lnTo>
                    <a:pt x="384810" y="260350"/>
                  </a:lnTo>
                  <a:close/>
                </a:path>
                <a:path w="384810" h="312420">
                  <a:moveTo>
                    <a:pt x="3810" y="273050"/>
                  </a:moveTo>
                  <a:lnTo>
                    <a:pt x="0" y="27305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3050"/>
                  </a:lnTo>
                  <a:close/>
                </a:path>
                <a:path w="384810" h="312420">
                  <a:moveTo>
                    <a:pt x="384810" y="273050"/>
                  </a:moveTo>
                  <a:lnTo>
                    <a:pt x="381000" y="273050"/>
                  </a:lnTo>
                  <a:lnTo>
                    <a:pt x="381000" y="285750"/>
                  </a:lnTo>
                  <a:lnTo>
                    <a:pt x="384810" y="285750"/>
                  </a:lnTo>
                  <a:lnTo>
                    <a:pt x="384810" y="273050"/>
                  </a:lnTo>
                  <a:close/>
                </a:path>
                <a:path w="384810" h="312420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384810" h="312420">
                  <a:moveTo>
                    <a:pt x="384810" y="285750"/>
                  </a:moveTo>
                  <a:lnTo>
                    <a:pt x="381000" y="285750"/>
                  </a:lnTo>
                  <a:lnTo>
                    <a:pt x="381000" y="292100"/>
                  </a:lnTo>
                  <a:lnTo>
                    <a:pt x="384810" y="292100"/>
                  </a:lnTo>
                  <a:lnTo>
                    <a:pt x="384810" y="285750"/>
                  </a:lnTo>
                  <a:close/>
                </a:path>
                <a:path w="384810" h="312420">
                  <a:moveTo>
                    <a:pt x="3810" y="292100"/>
                  </a:moveTo>
                  <a:lnTo>
                    <a:pt x="0" y="292100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08610"/>
                  </a:lnTo>
                  <a:lnTo>
                    <a:pt x="3810" y="308610"/>
                  </a:lnTo>
                  <a:lnTo>
                    <a:pt x="3810" y="292100"/>
                  </a:lnTo>
                  <a:close/>
                </a:path>
                <a:path w="384810" h="312420">
                  <a:moveTo>
                    <a:pt x="384810" y="292100"/>
                  </a:moveTo>
                  <a:lnTo>
                    <a:pt x="381000" y="292100"/>
                  </a:lnTo>
                  <a:lnTo>
                    <a:pt x="381000" y="308610"/>
                  </a:lnTo>
                  <a:lnTo>
                    <a:pt x="384810" y="308610"/>
                  </a:lnTo>
                  <a:lnTo>
                    <a:pt x="384810" y="29210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169159" y="326009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2539" y="14097"/>
                  </a:moveTo>
                  <a:lnTo>
                    <a:pt x="0" y="14097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4097"/>
                  </a:lnTo>
                  <a:close/>
                </a:path>
                <a:path w="377189" h="304800">
                  <a:moveTo>
                    <a:pt x="377189" y="14097"/>
                  </a:moveTo>
                  <a:lnTo>
                    <a:pt x="373379" y="14097"/>
                  </a:lnTo>
                  <a:lnTo>
                    <a:pt x="373379" y="15239"/>
                  </a:lnTo>
                  <a:lnTo>
                    <a:pt x="377189" y="15239"/>
                  </a:lnTo>
                  <a:lnTo>
                    <a:pt x="377189" y="14097"/>
                  </a:lnTo>
                  <a:close/>
                </a:path>
                <a:path w="377189" h="304800">
                  <a:moveTo>
                    <a:pt x="2539" y="11556"/>
                  </a:moveTo>
                  <a:lnTo>
                    <a:pt x="0" y="11556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11556"/>
                  </a:lnTo>
                  <a:close/>
                </a:path>
                <a:path w="377189" h="304800">
                  <a:moveTo>
                    <a:pt x="377189" y="11556"/>
                  </a:moveTo>
                  <a:lnTo>
                    <a:pt x="373379" y="11556"/>
                  </a:lnTo>
                  <a:lnTo>
                    <a:pt x="373379" y="13969"/>
                  </a:lnTo>
                  <a:lnTo>
                    <a:pt x="377189" y="13969"/>
                  </a:lnTo>
                  <a:lnTo>
                    <a:pt x="377189" y="11556"/>
                  </a:lnTo>
                  <a:close/>
                </a:path>
                <a:path w="377189" h="304800">
                  <a:moveTo>
                    <a:pt x="2539" y="5206"/>
                  </a:moveTo>
                  <a:lnTo>
                    <a:pt x="0" y="5206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5206"/>
                  </a:lnTo>
                  <a:close/>
                </a:path>
                <a:path w="377189" h="304800">
                  <a:moveTo>
                    <a:pt x="377189" y="5206"/>
                  </a:moveTo>
                  <a:lnTo>
                    <a:pt x="373379" y="5206"/>
                  </a:lnTo>
                  <a:lnTo>
                    <a:pt x="373379" y="11429"/>
                  </a:lnTo>
                  <a:lnTo>
                    <a:pt x="377189" y="11429"/>
                  </a:lnTo>
                  <a:lnTo>
                    <a:pt x="377189" y="5206"/>
                  </a:lnTo>
                  <a:close/>
                </a:path>
                <a:path w="377189" h="304800">
                  <a:moveTo>
                    <a:pt x="377189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10"/>
                  </a:lnTo>
                  <a:lnTo>
                    <a:pt x="377189" y="3810"/>
                  </a:lnTo>
                  <a:lnTo>
                    <a:pt x="377189" y="1397"/>
                  </a:lnTo>
                  <a:close/>
                </a:path>
                <a:path w="377189" h="304800">
                  <a:moveTo>
                    <a:pt x="377189" y="3810"/>
                  </a:moveTo>
                  <a:lnTo>
                    <a:pt x="373379" y="3810"/>
                  </a:lnTo>
                  <a:lnTo>
                    <a:pt x="373379" y="5079"/>
                  </a:lnTo>
                  <a:lnTo>
                    <a:pt x="377189" y="5079"/>
                  </a:lnTo>
                  <a:lnTo>
                    <a:pt x="377189" y="3810"/>
                  </a:lnTo>
                  <a:close/>
                </a:path>
                <a:path w="377189" h="304800">
                  <a:moveTo>
                    <a:pt x="37718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7189" y="1269"/>
                  </a:lnTo>
                  <a:lnTo>
                    <a:pt x="377189" y="0"/>
                  </a:lnTo>
                  <a:close/>
                </a:path>
                <a:path w="377189" h="304800">
                  <a:moveTo>
                    <a:pt x="253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5240"/>
                  </a:lnTo>
                  <a:close/>
                </a:path>
                <a:path w="377189" h="304800">
                  <a:moveTo>
                    <a:pt x="377189" y="15240"/>
                  </a:moveTo>
                  <a:lnTo>
                    <a:pt x="373379" y="15240"/>
                  </a:lnTo>
                  <a:lnTo>
                    <a:pt x="373379" y="21589"/>
                  </a:lnTo>
                  <a:lnTo>
                    <a:pt x="377189" y="21589"/>
                  </a:lnTo>
                  <a:lnTo>
                    <a:pt x="377189" y="15240"/>
                  </a:lnTo>
                  <a:close/>
                </a:path>
                <a:path w="377189" h="304800">
                  <a:moveTo>
                    <a:pt x="2539" y="21590"/>
                  </a:moveTo>
                  <a:lnTo>
                    <a:pt x="0" y="21590"/>
                  </a:lnTo>
                  <a:lnTo>
                    <a:pt x="0" y="34289"/>
                  </a:lnTo>
                  <a:lnTo>
                    <a:pt x="2539" y="34289"/>
                  </a:lnTo>
                  <a:lnTo>
                    <a:pt x="2539" y="21590"/>
                  </a:lnTo>
                  <a:close/>
                </a:path>
                <a:path w="377189" h="304800">
                  <a:moveTo>
                    <a:pt x="377189" y="21590"/>
                  </a:moveTo>
                  <a:lnTo>
                    <a:pt x="373379" y="21590"/>
                  </a:lnTo>
                  <a:lnTo>
                    <a:pt x="373379" y="34289"/>
                  </a:lnTo>
                  <a:lnTo>
                    <a:pt x="377189" y="34289"/>
                  </a:lnTo>
                  <a:lnTo>
                    <a:pt x="377189" y="21590"/>
                  </a:lnTo>
                  <a:close/>
                </a:path>
                <a:path w="377189" h="304800">
                  <a:moveTo>
                    <a:pt x="2539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2539" y="46989"/>
                  </a:lnTo>
                  <a:lnTo>
                    <a:pt x="2539" y="34290"/>
                  </a:lnTo>
                  <a:close/>
                </a:path>
                <a:path w="377189" h="304800">
                  <a:moveTo>
                    <a:pt x="377189" y="34290"/>
                  </a:moveTo>
                  <a:lnTo>
                    <a:pt x="373379" y="34290"/>
                  </a:lnTo>
                  <a:lnTo>
                    <a:pt x="373379" y="46989"/>
                  </a:lnTo>
                  <a:lnTo>
                    <a:pt x="377189" y="46989"/>
                  </a:lnTo>
                  <a:lnTo>
                    <a:pt x="377189" y="34290"/>
                  </a:lnTo>
                  <a:close/>
                </a:path>
                <a:path w="377189" h="304800">
                  <a:moveTo>
                    <a:pt x="253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539" y="53339"/>
                  </a:lnTo>
                  <a:lnTo>
                    <a:pt x="2539" y="46990"/>
                  </a:lnTo>
                  <a:close/>
                </a:path>
                <a:path w="377189" h="304800">
                  <a:moveTo>
                    <a:pt x="377189" y="46990"/>
                  </a:moveTo>
                  <a:lnTo>
                    <a:pt x="373379" y="46990"/>
                  </a:lnTo>
                  <a:lnTo>
                    <a:pt x="373379" y="53339"/>
                  </a:lnTo>
                  <a:lnTo>
                    <a:pt x="377189" y="53339"/>
                  </a:lnTo>
                  <a:lnTo>
                    <a:pt x="377189" y="46990"/>
                  </a:lnTo>
                  <a:close/>
                </a:path>
                <a:path w="377189" h="304800">
                  <a:moveTo>
                    <a:pt x="2539" y="53340"/>
                  </a:moveTo>
                  <a:lnTo>
                    <a:pt x="0" y="53340"/>
                  </a:lnTo>
                  <a:lnTo>
                    <a:pt x="0" y="72389"/>
                  </a:lnTo>
                  <a:lnTo>
                    <a:pt x="2539" y="72389"/>
                  </a:lnTo>
                  <a:lnTo>
                    <a:pt x="2539" y="53340"/>
                  </a:lnTo>
                  <a:close/>
                </a:path>
                <a:path w="377189" h="304800">
                  <a:moveTo>
                    <a:pt x="377189" y="53340"/>
                  </a:moveTo>
                  <a:lnTo>
                    <a:pt x="373379" y="53340"/>
                  </a:lnTo>
                  <a:lnTo>
                    <a:pt x="373379" y="72389"/>
                  </a:lnTo>
                  <a:lnTo>
                    <a:pt x="377189" y="72389"/>
                  </a:lnTo>
                  <a:lnTo>
                    <a:pt x="377189" y="53340"/>
                  </a:lnTo>
                  <a:close/>
                </a:path>
                <a:path w="377189" h="304800">
                  <a:moveTo>
                    <a:pt x="253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539" y="78739"/>
                  </a:lnTo>
                  <a:lnTo>
                    <a:pt x="2539" y="72390"/>
                  </a:lnTo>
                  <a:close/>
                </a:path>
                <a:path w="377189" h="304800">
                  <a:moveTo>
                    <a:pt x="377189" y="72390"/>
                  </a:moveTo>
                  <a:lnTo>
                    <a:pt x="373379" y="72390"/>
                  </a:lnTo>
                  <a:lnTo>
                    <a:pt x="373379" y="78739"/>
                  </a:lnTo>
                  <a:lnTo>
                    <a:pt x="377189" y="78739"/>
                  </a:lnTo>
                  <a:lnTo>
                    <a:pt x="377189" y="72390"/>
                  </a:lnTo>
                  <a:close/>
                </a:path>
                <a:path w="377189" h="304800">
                  <a:moveTo>
                    <a:pt x="2539" y="78740"/>
                  </a:moveTo>
                  <a:lnTo>
                    <a:pt x="0" y="78740"/>
                  </a:lnTo>
                  <a:lnTo>
                    <a:pt x="0" y="104139"/>
                  </a:lnTo>
                  <a:lnTo>
                    <a:pt x="2539" y="104139"/>
                  </a:lnTo>
                  <a:lnTo>
                    <a:pt x="2539" y="78740"/>
                  </a:lnTo>
                  <a:close/>
                </a:path>
                <a:path w="377189" h="304800">
                  <a:moveTo>
                    <a:pt x="377189" y="78740"/>
                  </a:moveTo>
                  <a:lnTo>
                    <a:pt x="373379" y="78740"/>
                  </a:lnTo>
                  <a:lnTo>
                    <a:pt x="373379" y="104139"/>
                  </a:lnTo>
                  <a:lnTo>
                    <a:pt x="377189" y="104139"/>
                  </a:lnTo>
                  <a:lnTo>
                    <a:pt x="377189" y="78740"/>
                  </a:lnTo>
                  <a:close/>
                </a:path>
                <a:path w="377189" h="304800">
                  <a:moveTo>
                    <a:pt x="2539" y="104140"/>
                  </a:moveTo>
                  <a:lnTo>
                    <a:pt x="0" y="104140"/>
                  </a:lnTo>
                  <a:lnTo>
                    <a:pt x="0" y="196850"/>
                  </a:lnTo>
                  <a:lnTo>
                    <a:pt x="2539" y="196850"/>
                  </a:lnTo>
                  <a:lnTo>
                    <a:pt x="2539" y="104140"/>
                  </a:lnTo>
                  <a:close/>
                </a:path>
                <a:path w="377189" h="304800">
                  <a:moveTo>
                    <a:pt x="377189" y="104140"/>
                  </a:moveTo>
                  <a:lnTo>
                    <a:pt x="373379" y="104140"/>
                  </a:lnTo>
                  <a:lnTo>
                    <a:pt x="373379" y="196850"/>
                  </a:lnTo>
                  <a:lnTo>
                    <a:pt x="377189" y="196850"/>
                  </a:lnTo>
                  <a:lnTo>
                    <a:pt x="377189" y="104140"/>
                  </a:lnTo>
                  <a:close/>
                </a:path>
                <a:path w="377189" h="304800">
                  <a:moveTo>
                    <a:pt x="2539" y="196850"/>
                  </a:moveTo>
                  <a:lnTo>
                    <a:pt x="0" y="196850"/>
                  </a:lnTo>
                  <a:lnTo>
                    <a:pt x="0" y="224789"/>
                  </a:lnTo>
                  <a:lnTo>
                    <a:pt x="2539" y="224789"/>
                  </a:lnTo>
                  <a:lnTo>
                    <a:pt x="2539" y="196850"/>
                  </a:lnTo>
                  <a:close/>
                </a:path>
                <a:path w="377189" h="304800">
                  <a:moveTo>
                    <a:pt x="377189" y="196850"/>
                  </a:moveTo>
                  <a:lnTo>
                    <a:pt x="373379" y="196850"/>
                  </a:lnTo>
                  <a:lnTo>
                    <a:pt x="373379" y="224789"/>
                  </a:lnTo>
                  <a:lnTo>
                    <a:pt x="377189" y="224789"/>
                  </a:lnTo>
                  <a:lnTo>
                    <a:pt x="377189" y="196850"/>
                  </a:lnTo>
                  <a:close/>
                </a:path>
                <a:path w="377189" h="304800">
                  <a:moveTo>
                    <a:pt x="253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39" y="231139"/>
                  </a:lnTo>
                  <a:lnTo>
                    <a:pt x="2539" y="224790"/>
                  </a:lnTo>
                  <a:close/>
                </a:path>
                <a:path w="377189" h="304800">
                  <a:moveTo>
                    <a:pt x="377189" y="224790"/>
                  </a:moveTo>
                  <a:lnTo>
                    <a:pt x="373379" y="224790"/>
                  </a:lnTo>
                  <a:lnTo>
                    <a:pt x="373379" y="231139"/>
                  </a:lnTo>
                  <a:lnTo>
                    <a:pt x="377189" y="231139"/>
                  </a:lnTo>
                  <a:lnTo>
                    <a:pt x="377189" y="224790"/>
                  </a:lnTo>
                  <a:close/>
                </a:path>
                <a:path w="377189" h="304800">
                  <a:moveTo>
                    <a:pt x="2539" y="231140"/>
                  </a:moveTo>
                  <a:lnTo>
                    <a:pt x="0" y="231140"/>
                  </a:lnTo>
                  <a:lnTo>
                    <a:pt x="0" y="250189"/>
                  </a:lnTo>
                  <a:lnTo>
                    <a:pt x="2539" y="250189"/>
                  </a:lnTo>
                  <a:lnTo>
                    <a:pt x="2539" y="231140"/>
                  </a:lnTo>
                  <a:close/>
                </a:path>
                <a:path w="377189" h="304800">
                  <a:moveTo>
                    <a:pt x="377189" y="231140"/>
                  </a:moveTo>
                  <a:lnTo>
                    <a:pt x="373379" y="231140"/>
                  </a:lnTo>
                  <a:lnTo>
                    <a:pt x="373379" y="250189"/>
                  </a:lnTo>
                  <a:lnTo>
                    <a:pt x="377189" y="250189"/>
                  </a:lnTo>
                  <a:lnTo>
                    <a:pt x="377189" y="231140"/>
                  </a:lnTo>
                  <a:close/>
                </a:path>
                <a:path w="377189" h="304800">
                  <a:moveTo>
                    <a:pt x="253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539" y="256539"/>
                  </a:lnTo>
                  <a:lnTo>
                    <a:pt x="2539" y="250190"/>
                  </a:lnTo>
                  <a:close/>
                </a:path>
                <a:path w="377189" h="304800">
                  <a:moveTo>
                    <a:pt x="377189" y="250190"/>
                  </a:moveTo>
                  <a:lnTo>
                    <a:pt x="373379" y="250190"/>
                  </a:lnTo>
                  <a:lnTo>
                    <a:pt x="373379" y="256539"/>
                  </a:lnTo>
                  <a:lnTo>
                    <a:pt x="377189" y="256539"/>
                  </a:lnTo>
                  <a:lnTo>
                    <a:pt x="377189" y="250190"/>
                  </a:lnTo>
                  <a:close/>
                </a:path>
                <a:path w="377189" h="304800">
                  <a:moveTo>
                    <a:pt x="2539" y="256540"/>
                  </a:moveTo>
                  <a:lnTo>
                    <a:pt x="0" y="256540"/>
                  </a:lnTo>
                  <a:lnTo>
                    <a:pt x="0" y="269239"/>
                  </a:lnTo>
                  <a:lnTo>
                    <a:pt x="2539" y="269239"/>
                  </a:lnTo>
                  <a:lnTo>
                    <a:pt x="2539" y="256540"/>
                  </a:lnTo>
                  <a:close/>
                </a:path>
                <a:path w="377189" h="304800">
                  <a:moveTo>
                    <a:pt x="377189" y="256540"/>
                  </a:moveTo>
                  <a:lnTo>
                    <a:pt x="373379" y="256540"/>
                  </a:lnTo>
                  <a:lnTo>
                    <a:pt x="373379" y="269239"/>
                  </a:lnTo>
                  <a:lnTo>
                    <a:pt x="377189" y="269239"/>
                  </a:lnTo>
                  <a:lnTo>
                    <a:pt x="377189" y="256540"/>
                  </a:lnTo>
                  <a:close/>
                </a:path>
                <a:path w="377189" h="304800">
                  <a:moveTo>
                    <a:pt x="2539" y="269240"/>
                  </a:moveTo>
                  <a:lnTo>
                    <a:pt x="0" y="269240"/>
                  </a:lnTo>
                  <a:lnTo>
                    <a:pt x="0" y="281939"/>
                  </a:lnTo>
                  <a:lnTo>
                    <a:pt x="2539" y="281939"/>
                  </a:lnTo>
                  <a:lnTo>
                    <a:pt x="2539" y="269240"/>
                  </a:lnTo>
                  <a:close/>
                </a:path>
                <a:path w="377189" h="304800">
                  <a:moveTo>
                    <a:pt x="377189" y="269240"/>
                  </a:moveTo>
                  <a:lnTo>
                    <a:pt x="373379" y="269240"/>
                  </a:lnTo>
                  <a:lnTo>
                    <a:pt x="373379" y="281939"/>
                  </a:lnTo>
                  <a:lnTo>
                    <a:pt x="377189" y="281939"/>
                  </a:lnTo>
                  <a:lnTo>
                    <a:pt x="377189" y="269240"/>
                  </a:lnTo>
                  <a:close/>
                </a:path>
                <a:path w="377189" h="304800">
                  <a:moveTo>
                    <a:pt x="253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539" y="288289"/>
                  </a:lnTo>
                  <a:lnTo>
                    <a:pt x="2539" y="281940"/>
                  </a:lnTo>
                  <a:close/>
                </a:path>
                <a:path w="377189" h="304800">
                  <a:moveTo>
                    <a:pt x="377189" y="281940"/>
                  </a:moveTo>
                  <a:lnTo>
                    <a:pt x="373379" y="281940"/>
                  </a:lnTo>
                  <a:lnTo>
                    <a:pt x="373379" y="288289"/>
                  </a:lnTo>
                  <a:lnTo>
                    <a:pt x="377189" y="288289"/>
                  </a:lnTo>
                  <a:lnTo>
                    <a:pt x="377189" y="281940"/>
                  </a:lnTo>
                  <a:close/>
                </a:path>
                <a:path w="377189" h="304800">
                  <a:moveTo>
                    <a:pt x="2539" y="288290"/>
                  </a:moveTo>
                  <a:lnTo>
                    <a:pt x="0" y="288290"/>
                  </a:lnTo>
                  <a:lnTo>
                    <a:pt x="0" y="304800"/>
                  </a:lnTo>
                  <a:lnTo>
                    <a:pt x="377189" y="304800"/>
                  </a:lnTo>
                  <a:lnTo>
                    <a:pt x="377189" y="300989"/>
                  </a:lnTo>
                  <a:lnTo>
                    <a:pt x="2539" y="300989"/>
                  </a:lnTo>
                  <a:lnTo>
                    <a:pt x="2539" y="288290"/>
                  </a:lnTo>
                  <a:close/>
                </a:path>
                <a:path w="377189" h="304800">
                  <a:moveTo>
                    <a:pt x="377189" y="288290"/>
                  </a:moveTo>
                  <a:lnTo>
                    <a:pt x="373379" y="288290"/>
                  </a:lnTo>
                  <a:lnTo>
                    <a:pt x="373379" y="300989"/>
                  </a:lnTo>
                  <a:lnTo>
                    <a:pt x="377189" y="300989"/>
                  </a:lnTo>
                  <a:lnTo>
                    <a:pt x="377189" y="28829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171699" y="326390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810" y="10287"/>
                  </a:moveTo>
                  <a:lnTo>
                    <a:pt x="0" y="10287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287"/>
                  </a:lnTo>
                  <a:close/>
                </a:path>
                <a:path w="370839" h="297179">
                  <a:moveTo>
                    <a:pt x="370839" y="10287"/>
                  </a:moveTo>
                  <a:lnTo>
                    <a:pt x="368300" y="10287"/>
                  </a:lnTo>
                  <a:lnTo>
                    <a:pt x="368300" y="11429"/>
                  </a:lnTo>
                  <a:lnTo>
                    <a:pt x="370839" y="11429"/>
                  </a:lnTo>
                  <a:lnTo>
                    <a:pt x="370839" y="10287"/>
                  </a:lnTo>
                  <a:close/>
                </a:path>
                <a:path w="370839" h="297179">
                  <a:moveTo>
                    <a:pt x="3810" y="7746"/>
                  </a:moveTo>
                  <a:lnTo>
                    <a:pt x="0" y="7746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7746"/>
                  </a:lnTo>
                  <a:close/>
                </a:path>
                <a:path w="370839" h="297179">
                  <a:moveTo>
                    <a:pt x="370839" y="7746"/>
                  </a:moveTo>
                  <a:lnTo>
                    <a:pt x="368300" y="7746"/>
                  </a:lnTo>
                  <a:lnTo>
                    <a:pt x="368300" y="10159"/>
                  </a:lnTo>
                  <a:lnTo>
                    <a:pt x="370839" y="10159"/>
                  </a:lnTo>
                  <a:lnTo>
                    <a:pt x="370839" y="7746"/>
                  </a:lnTo>
                  <a:close/>
                </a:path>
                <a:path w="370839" h="297179">
                  <a:moveTo>
                    <a:pt x="370839" y="1396"/>
                  </a:moveTo>
                  <a:lnTo>
                    <a:pt x="0" y="1396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2539"/>
                  </a:lnTo>
                  <a:lnTo>
                    <a:pt x="370839" y="2539"/>
                  </a:lnTo>
                  <a:lnTo>
                    <a:pt x="370839" y="1396"/>
                  </a:lnTo>
                  <a:close/>
                </a:path>
                <a:path w="370839" h="297179">
                  <a:moveTo>
                    <a:pt x="370839" y="2539"/>
                  </a:moveTo>
                  <a:lnTo>
                    <a:pt x="368300" y="2539"/>
                  </a:lnTo>
                  <a:lnTo>
                    <a:pt x="368300" y="7619"/>
                  </a:lnTo>
                  <a:lnTo>
                    <a:pt x="370839" y="7619"/>
                  </a:lnTo>
                  <a:lnTo>
                    <a:pt x="370839" y="2539"/>
                  </a:lnTo>
                  <a:close/>
                </a:path>
                <a:path w="370839" h="297179">
                  <a:moveTo>
                    <a:pt x="3708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39" y="1269"/>
                  </a:lnTo>
                  <a:lnTo>
                    <a:pt x="370839" y="0"/>
                  </a:lnTo>
                  <a:close/>
                </a:path>
                <a:path w="370839" h="29717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70839" h="297179">
                  <a:moveTo>
                    <a:pt x="370839" y="11430"/>
                  </a:moveTo>
                  <a:lnTo>
                    <a:pt x="368300" y="11430"/>
                  </a:lnTo>
                  <a:lnTo>
                    <a:pt x="368300" y="17779"/>
                  </a:lnTo>
                  <a:lnTo>
                    <a:pt x="370839" y="17779"/>
                  </a:lnTo>
                  <a:lnTo>
                    <a:pt x="370839" y="11430"/>
                  </a:lnTo>
                  <a:close/>
                </a:path>
                <a:path w="370839" h="297179">
                  <a:moveTo>
                    <a:pt x="3810" y="17780"/>
                  </a:moveTo>
                  <a:lnTo>
                    <a:pt x="0" y="1778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17780"/>
                  </a:lnTo>
                  <a:close/>
                </a:path>
                <a:path w="370839" h="297179">
                  <a:moveTo>
                    <a:pt x="370839" y="17780"/>
                  </a:moveTo>
                  <a:lnTo>
                    <a:pt x="368300" y="17780"/>
                  </a:lnTo>
                  <a:lnTo>
                    <a:pt x="368300" y="30479"/>
                  </a:lnTo>
                  <a:lnTo>
                    <a:pt x="370839" y="30479"/>
                  </a:lnTo>
                  <a:lnTo>
                    <a:pt x="370839" y="17780"/>
                  </a:lnTo>
                  <a:close/>
                </a:path>
                <a:path w="370839" h="297179">
                  <a:moveTo>
                    <a:pt x="3810" y="30480"/>
                  </a:moveTo>
                  <a:lnTo>
                    <a:pt x="0" y="3048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0480"/>
                  </a:lnTo>
                  <a:close/>
                </a:path>
                <a:path w="370839" h="297179">
                  <a:moveTo>
                    <a:pt x="370839" y="30480"/>
                  </a:moveTo>
                  <a:lnTo>
                    <a:pt x="368300" y="30480"/>
                  </a:lnTo>
                  <a:lnTo>
                    <a:pt x="368300" y="43179"/>
                  </a:lnTo>
                  <a:lnTo>
                    <a:pt x="370839" y="43179"/>
                  </a:lnTo>
                  <a:lnTo>
                    <a:pt x="370839" y="30480"/>
                  </a:lnTo>
                  <a:close/>
                </a:path>
                <a:path w="370839" h="297179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70839" h="297179">
                  <a:moveTo>
                    <a:pt x="370839" y="43180"/>
                  </a:moveTo>
                  <a:lnTo>
                    <a:pt x="368300" y="43180"/>
                  </a:lnTo>
                  <a:lnTo>
                    <a:pt x="368300" y="49529"/>
                  </a:lnTo>
                  <a:lnTo>
                    <a:pt x="370839" y="49529"/>
                  </a:lnTo>
                  <a:lnTo>
                    <a:pt x="370839" y="43180"/>
                  </a:lnTo>
                  <a:close/>
                </a:path>
                <a:path w="370839" h="297179">
                  <a:moveTo>
                    <a:pt x="3810" y="49530"/>
                  </a:moveTo>
                  <a:lnTo>
                    <a:pt x="0" y="495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49530"/>
                  </a:lnTo>
                  <a:close/>
                </a:path>
                <a:path w="370839" h="297179">
                  <a:moveTo>
                    <a:pt x="370839" y="49530"/>
                  </a:moveTo>
                  <a:lnTo>
                    <a:pt x="368300" y="49530"/>
                  </a:lnTo>
                  <a:lnTo>
                    <a:pt x="368300" y="68579"/>
                  </a:lnTo>
                  <a:lnTo>
                    <a:pt x="370839" y="68579"/>
                  </a:lnTo>
                  <a:lnTo>
                    <a:pt x="370839" y="49530"/>
                  </a:lnTo>
                  <a:close/>
                </a:path>
                <a:path w="370839" h="297179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370839" h="297179">
                  <a:moveTo>
                    <a:pt x="370839" y="68580"/>
                  </a:moveTo>
                  <a:lnTo>
                    <a:pt x="368300" y="68580"/>
                  </a:lnTo>
                  <a:lnTo>
                    <a:pt x="368300" y="74929"/>
                  </a:lnTo>
                  <a:lnTo>
                    <a:pt x="370839" y="74929"/>
                  </a:lnTo>
                  <a:lnTo>
                    <a:pt x="370839" y="68580"/>
                  </a:lnTo>
                  <a:close/>
                </a:path>
                <a:path w="370839" h="297179">
                  <a:moveTo>
                    <a:pt x="3810" y="74930"/>
                  </a:moveTo>
                  <a:lnTo>
                    <a:pt x="0" y="7493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74930"/>
                  </a:lnTo>
                  <a:close/>
                </a:path>
                <a:path w="370839" h="297179">
                  <a:moveTo>
                    <a:pt x="370839" y="74930"/>
                  </a:moveTo>
                  <a:lnTo>
                    <a:pt x="368300" y="74930"/>
                  </a:lnTo>
                  <a:lnTo>
                    <a:pt x="368300" y="100329"/>
                  </a:lnTo>
                  <a:lnTo>
                    <a:pt x="370839" y="100329"/>
                  </a:lnTo>
                  <a:lnTo>
                    <a:pt x="370839" y="74930"/>
                  </a:lnTo>
                  <a:close/>
                </a:path>
                <a:path w="370839" h="297179">
                  <a:moveTo>
                    <a:pt x="3810" y="100330"/>
                  </a:moveTo>
                  <a:lnTo>
                    <a:pt x="0" y="10033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00330"/>
                  </a:lnTo>
                  <a:close/>
                </a:path>
                <a:path w="370839" h="297179">
                  <a:moveTo>
                    <a:pt x="370839" y="100330"/>
                  </a:moveTo>
                  <a:lnTo>
                    <a:pt x="368300" y="100330"/>
                  </a:lnTo>
                  <a:lnTo>
                    <a:pt x="368300" y="193039"/>
                  </a:lnTo>
                  <a:lnTo>
                    <a:pt x="370839" y="193039"/>
                  </a:lnTo>
                  <a:lnTo>
                    <a:pt x="370839" y="100330"/>
                  </a:lnTo>
                  <a:close/>
                </a:path>
                <a:path w="370839" h="297179">
                  <a:moveTo>
                    <a:pt x="3810" y="193040"/>
                  </a:moveTo>
                  <a:lnTo>
                    <a:pt x="0" y="19304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93040"/>
                  </a:lnTo>
                  <a:close/>
                </a:path>
                <a:path w="370839" h="297179">
                  <a:moveTo>
                    <a:pt x="370839" y="193040"/>
                  </a:moveTo>
                  <a:lnTo>
                    <a:pt x="368300" y="193040"/>
                  </a:lnTo>
                  <a:lnTo>
                    <a:pt x="368300" y="220979"/>
                  </a:lnTo>
                  <a:lnTo>
                    <a:pt x="370839" y="220979"/>
                  </a:lnTo>
                  <a:lnTo>
                    <a:pt x="370839" y="193040"/>
                  </a:lnTo>
                  <a:close/>
                </a:path>
                <a:path w="370839" h="297179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370839" h="297179">
                  <a:moveTo>
                    <a:pt x="370839" y="220980"/>
                  </a:moveTo>
                  <a:lnTo>
                    <a:pt x="368300" y="220980"/>
                  </a:lnTo>
                  <a:lnTo>
                    <a:pt x="368300" y="227329"/>
                  </a:lnTo>
                  <a:lnTo>
                    <a:pt x="370839" y="227329"/>
                  </a:lnTo>
                  <a:lnTo>
                    <a:pt x="370839" y="220980"/>
                  </a:lnTo>
                  <a:close/>
                </a:path>
                <a:path w="370839" h="297179">
                  <a:moveTo>
                    <a:pt x="3810" y="227330"/>
                  </a:moveTo>
                  <a:lnTo>
                    <a:pt x="0" y="2273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27330"/>
                  </a:lnTo>
                  <a:close/>
                </a:path>
                <a:path w="370839" h="297179">
                  <a:moveTo>
                    <a:pt x="370839" y="227330"/>
                  </a:moveTo>
                  <a:lnTo>
                    <a:pt x="368300" y="227330"/>
                  </a:lnTo>
                  <a:lnTo>
                    <a:pt x="368300" y="246379"/>
                  </a:lnTo>
                  <a:lnTo>
                    <a:pt x="370839" y="246379"/>
                  </a:lnTo>
                  <a:lnTo>
                    <a:pt x="370839" y="227330"/>
                  </a:lnTo>
                  <a:close/>
                </a:path>
                <a:path w="370839" h="297179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80"/>
                  </a:lnTo>
                  <a:close/>
                </a:path>
                <a:path w="370839" h="297179">
                  <a:moveTo>
                    <a:pt x="370839" y="246380"/>
                  </a:moveTo>
                  <a:lnTo>
                    <a:pt x="368300" y="246380"/>
                  </a:lnTo>
                  <a:lnTo>
                    <a:pt x="368300" y="252729"/>
                  </a:lnTo>
                  <a:lnTo>
                    <a:pt x="370839" y="252729"/>
                  </a:lnTo>
                  <a:lnTo>
                    <a:pt x="370839" y="246380"/>
                  </a:lnTo>
                  <a:close/>
                </a:path>
                <a:path w="370839" h="297179">
                  <a:moveTo>
                    <a:pt x="3810" y="252730"/>
                  </a:moveTo>
                  <a:lnTo>
                    <a:pt x="0" y="25273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2730"/>
                  </a:lnTo>
                  <a:close/>
                </a:path>
                <a:path w="370839" h="297179">
                  <a:moveTo>
                    <a:pt x="370839" y="252730"/>
                  </a:moveTo>
                  <a:lnTo>
                    <a:pt x="368300" y="252730"/>
                  </a:lnTo>
                  <a:lnTo>
                    <a:pt x="368300" y="265429"/>
                  </a:lnTo>
                  <a:lnTo>
                    <a:pt x="370839" y="265429"/>
                  </a:lnTo>
                  <a:lnTo>
                    <a:pt x="370839" y="252730"/>
                  </a:lnTo>
                  <a:close/>
                </a:path>
                <a:path w="370839" h="297179">
                  <a:moveTo>
                    <a:pt x="3810" y="265430"/>
                  </a:moveTo>
                  <a:lnTo>
                    <a:pt x="0" y="26543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65430"/>
                  </a:lnTo>
                  <a:close/>
                </a:path>
                <a:path w="370839" h="297179">
                  <a:moveTo>
                    <a:pt x="370839" y="265430"/>
                  </a:moveTo>
                  <a:lnTo>
                    <a:pt x="368300" y="265430"/>
                  </a:lnTo>
                  <a:lnTo>
                    <a:pt x="368300" y="278129"/>
                  </a:lnTo>
                  <a:lnTo>
                    <a:pt x="370839" y="278129"/>
                  </a:lnTo>
                  <a:lnTo>
                    <a:pt x="370839" y="265430"/>
                  </a:lnTo>
                  <a:close/>
                </a:path>
                <a:path w="370839" h="297179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370839" h="297179">
                  <a:moveTo>
                    <a:pt x="370839" y="278130"/>
                  </a:moveTo>
                  <a:lnTo>
                    <a:pt x="368300" y="278130"/>
                  </a:lnTo>
                  <a:lnTo>
                    <a:pt x="368300" y="284479"/>
                  </a:lnTo>
                  <a:lnTo>
                    <a:pt x="370839" y="284479"/>
                  </a:lnTo>
                  <a:lnTo>
                    <a:pt x="370839" y="278130"/>
                  </a:lnTo>
                  <a:close/>
                </a:path>
                <a:path w="370839" h="297179">
                  <a:moveTo>
                    <a:pt x="3810" y="284480"/>
                  </a:moveTo>
                  <a:lnTo>
                    <a:pt x="0" y="284480"/>
                  </a:lnTo>
                  <a:lnTo>
                    <a:pt x="0" y="297179"/>
                  </a:lnTo>
                  <a:lnTo>
                    <a:pt x="370839" y="297179"/>
                  </a:lnTo>
                  <a:lnTo>
                    <a:pt x="370839" y="293370"/>
                  </a:lnTo>
                  <a:lnTo>
                    <a:pt x="3810" y="293370"/>
                  </a:lnTo>
                  <a:lnTo>
                    <a:pt x="3810" y="284480"/>
                  </a:lnTo>
                  <a:close/>
                </a:path>
                <a:path w="370839" h="297179">
                  <a:moveTo>
                    <a:pt x="370839" y="284480"/>
                  </a:moveTo>
                  <a:lnTo>
                    <a:pt x="368300" y="284480"/>
                  </a:lnTo>
                  <a:lnTo>
                    <a:pt x="368300" y="293370"/>
                  </a:lnTo>
                  <a:lnTo>
                    <a:pt x="370839" y="293370"/>
                  </a:lnTo>
                  <a:lnTo>
                    <a:pt x="370839" y="28448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175509" y="3266440"/>
              <a:ext cx="364490" cy="290830"/>
            </a:xfrm>
            <a:custGeom>
              <a:avLst/>
              <a:gdLst/>
              <a:ahLst/>
              <a:cxnLst/>
              <a:rect l="l" t="t" r="r" b="b"/>
              <a:pathLst>
                <a:path w="364489" h="290829">
                  <a:moveTo>
                    <a:pt x="3809" y="7747"/>
                  </a:moveTo>
                  <a:lnTo>
                    <a:pt x="0" y="7747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7747"/>
                  </a:lnTo>
                  <a:close/>
                </a:path>
                <a:path w="364489" h="290829">
                  <a:moveTo>
                    <a:pt x="364489" y="7747"/>
                  </a:moveTo>
                  <a:lnTo>
                    <a:pt x="360679" y="7747"/>
                  </a:lnTo>
                  <a:lnTo>
                    <a:pt x="360679" y="8889"/>
                  </a:lnTo>
                  <a:lnTo>
                    <a:pt x="364489" y="8889"/>
                  </a:lnTo>
                  <a:lnTo>
                    <a:pt x="364489" y="7747"/>
                  </a:lnTo>
                  <a:close/>
                </a:path>
                <a:path w="364489" h="290829">
                  <a:moveTo>
                    <a:pt x="3809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206"/>
                  </a:lnTo>
                  <a:close/>
                </a:path>
                <a:path w="364489" h="290829">
                  <a:moveTo>
                    <a:pt x="364489" y="5206"/>
                  </a:moveTo>
                  <a:lnTo>
                    <a:pt x="360679" y="5206"/>
                  </a:lnTo>
                  <a:lnTo>
                    <a:pt x="360679" y="7619"/>
                  </a:lnTo>
                  <a:lnTo>
                    <a:pt x="364489" y="7619"/>
                  </a:lnTo>
                  <a:lnTo>
                    <a:pt x="364489" y="5206"/>
                  </a:lnTo>
                  <a:close/>
                </a:path>
                <a:path w="364489" h="290829">
                  <a:moveTo>
                    <a:pt x="36448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64489" y="3810"/>
                  </a:lnTo>
                  <a:lnTo>
                    <a:pt x="364489" y="0"/>
                  </a:lnTo>
                  <a:close/>
                </a:path>
                <a:path w="364489" h="290829">
                  <a:moveTo>
                    <a:pt x="364489" y="3810"/>
                  </a:moveTo>
                  <a:lnTo>
                    <a:pt x="360679" y="3810"/>
                  </a:lnTo>
                  <a:lnTo>
                    <a:pt x="360679" y="5079"/>
                  </a:lnTo>
                  <a:lnTo>
                    <a:pt x="364489" y="5079"/>
                  </a:lnTo>
                  <a:lnTo>
                    <a:pt x="364489" y="3810"/>
                  </a:lnTo>
                  <a:close/>
                </a:path>
                <a:path w="364489" h="290829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64489" h="290829">
                  <a:moveTo>
                    <a:pt x="364489" y="8890"/>
                  </a:moveTo>
                  <a:lnTo>
                    <a:pt x="360679" y="8890"/>
                  </a:lnTo>
                  <a:lnTo>
                    <a:pt x="360679" y="15239"/>
                  </a:lnTo>
                  <a:lnTo>
                    <a:pt x="364489" y="15239"/>
                  </a:lnTo>
                  <a:lnTo>
                    <a:pt x="364489" y="8890"/>
                  </a:lnTo>
                  <a:close/>
                </a:path>
                <a:path w="364489" h="290829">
                  <a:moveTo>
                    <a:pt x="3809" y="15240"/>
                  </a:moveTo>
                  <a:lnTo>
                    <a:pt x="0" y="1524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15240"/>
                  </a:lnTo>
                  <a:close/>
                </a:path>
                <a:path w="364489" h="290829">
                  <a:moveTo>
                    <a:pt x="364489" y="15240"/>
                  </a:moveTo>
                  <a:lnTo>
                    <a:pt x="360679" y="15240"/>
                  </a:lnTo>
                  <a:lnTo>
                    <a:pt x="360679" y="27939"/>
                  </a:lnTo>
                  <a:lnTo>
                    <a:pt x="364489" y="27939"/>
                  </a:lnTo>
                  <a:lnTo>
                    <a:pt x="364489" y="15240"/>
                  </a:lnTo>
                  <a:close/>
                </a:path>
                <a:path w="364489" h="290829">
                  <a:moveTo>
                    <a:pt x="3809" y="27940"/>
                  </a:moveTo>
                  <a:lnTo>
                    <a:pt x="0" y="2794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27940"/>
                  </a:lnTo>
                  <a:close/>
                </a:path>
                <a:path w="364489" h="290829">
                  <a:moveTo>
                    <a:pt x="364489" y="27940"/>
                  </a:moveTo>
                  <a:lnTo>
                    <a:pt x="360679" y="27940"/>
                  </a:lnTo>
                  <a:lnTo>
                    <a:pt x="360679" y="40639"/>
                  </a:lnTo>
                  <a:lnTo>
                    <a:pt x="364489" y="40639"/>
                  </a:lnTo>
                  <a:lnTo>
                    <a:pt x="364489" y="27940"/>
                  </a:lnTo>
                  <a:close/>
                </a:path>
                <a:path w="364489" h="290829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64489" h="290829">
                  <a:moveTo>
                    <a:pt x="364489" y="40640"/>
                  </a:moveTo>
                  <a:lnTo>
                    <a:pt x="360679" y="40640"/>
                  </a:lnTo>
                  <a:lnTo>
                    <a:pt x="360679" y="46989"/>
                  </a:lnTo>
                  <a:lnTo>
                    <a:pt x="364489" y="46989"/>
                  </a:lnTo>
                  <a:lnTo>
                    <a:pt x="364489" y="40640"/>
                  </a:lnTo>
                  <a:close/>
                </a:path>
                <a:path w="364489" h="290829">
                  <a:moveTo>
                    <a:pt x="3809" y="46990"/>
                  </a:moveTo>
                  <a:lnTo>
                    <a:pt x="0" y="469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46990"/>
                  </a:lnTo>
                  <a:close/>
                </a:path>
                <a:path w="364489" h="290829">
                  <a:moveTo>
                    <a:pt x="364489" y="46990"/>
                  </a:moveTo>
                  <a:lnTo>
                    <a:pt x="360679" y="46990"/>
                  </a:lnTo>
                  <a:lnTo>
                    <a:pt x="360679" y="66039"/>
                  </a:lnTo>
                  <a:lnTo>
                    <a:pt x="364489" y="66039"/>
                  </a:lnTo>
                  <a:lnTo>
                    <a:pt x="364489" y="46990"/>
                  </a:lnTo>
                  <a:close/>
                </a:path>
                <a:path w="364489" h="290829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364489" h="290829">
                  <a:moveTo>
                    <a:pt x="364489" y="66040"/>
                  </a:moveTo>
                  <a:lnTo>
                    <a:pt x="360679" y="66040"/>
                  </a:lnTo>
                  <a:lnTo>
                    <a:pt x="360679" y="72389"/>
                  </a:lnTo>
                  <a:lnTo>
                    <a:pt x="364489" y="72389"/>
                  </a:lnTo>
                  <a:lnTo>
                    <a:pt x="364489" y="66040"/>
                  </a:lnTo>
                  <a:close/>
                </a:path>
                <a:path w="364489" h="290829">
                  <a:moveTo>
                    <a:pt x="3809" y="72390"/>
                  </a:moveTo>
                  <a:lnTo>
                    <a:pt x="0" y="7239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72390"/>
                  </a:lnTo>
                  <a:close/>
                </a:path>
                <a:path w="364489" h="290829">
                  <a:moveTo>
                    <a:pt x="364489" y="72390"/>
                  </a:moveTo>
                  <a:lnTo>
                    <a:pt x="360679" y="72390"/>
                  </a:lnTo>
                  <a:lnTo>
                    <a:pt x="360679" y="97789"/>
                  </a:lnTo>
                  <a:lnTo>
                    <a:pt x="364489" y="97789"/>
                  </a:lnTo>
                  <a:lnTo>
                    <a:pt x="364489" y="72390"/>
                  </a:lnTo>
                  <a:close/>
                </a:path>
                <a:path w="364489" h="290829">
                  <a:moveTo>
                    <a:pt x="3809" y="97790"/>
                  </a:moveTo>
                  <a:lnTo>
                    <a:pt x="0" y="9779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97790"/>
                  </a:lnTo>
                  <a:close/>
                </a:path>
                <a:path w="364489" h="290829">
                  <a:moveTo>
                    <a:pt x="364489" y="97790"/>
                  </a:moveTo>
                  <a:lnTo>
                    <a:pt x="360679" y="97790"/>
                  </a:lnTo>
                  <a:lnTo>
                    <a:pt x="360679" y="190500"/>
                  </a:lnTo>
                  <a:lnTo>
                    <a:pt x="364489" y="190500"/>
                  </a:lnTo>
                  <a:lnTo>
                    <a:pt x="364489" y="97790"/>
                  </a:lnTo>
                  <a:close/>
                </a:path>
                <a:path w="364489" h="290829">
                  <a:moveTo>
                    <a:pt x="3809" y="190500"/>
                  </a:moveTo>
                  <a:lnTo>
                    <a:pt x="0" y="19050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90500"/>
                  </a:lnTo>
                  <a:close/>
                </a:path>
                <a:path w="364489" h="290829">
                  <a:moveTo>
                    <a:pt x="364489" y="190500"/>
                  </a:moveTo>
                  <a:lnTo>
                    <a:pt x="360679" y="190500"/>
                  </a:lnTo>
                  <a:lnTo>
                    <a:pt x="360679" y="218439"/>
                  </a:lnTo>
                  <a:lnTo>
                    <a:pt x="364489" y="218439"/>
                  </a:lnTo>
                  <a:lnTo>
                    <a:pt x="364489" y="190500"/>
                  </a:lnTo>
                  <a:close/>
                </a:path>
                <a:path w="364489" h="290829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64489" h="290829">
                  <a:moveTo>
                    <a:pt x="364489" y="218440"/>
                  </a:moveTo>
                  <a:lnTo>
                    <a:pt x="360679" y="218440"/>
                  </a:lnTo>
                  <a:lnTo>
                    <a:pt x="360679" y="224789"/>
                  </a:lnTo>
                  <a:lnTo>
                    <a:pt x="364489" y="224789"/>
                  </a:lnTo>
                  <a:lnTo>
                    <a:pt x="364489" y="218440"/>
                  </a:lnTo>
                  <a:close/>
                </a:path>
                <a:path w="364489" h="290829">
                  <a:moveTo>
                    <a:pt x="3809" y="224790"/>
                  </a:moveTo>
                  <a:lnTo>
                    <a:pt x="0" y="2247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24790"/>
                  </a:lnTo>
                  <a:close/>
                </a:path>
                <a:path w="364489" h="290829">
                  <a:moveTo>
                    <a:pt x="364489" y="224790"/>
                  </a:moveTo>
                  <a:lnTo>
                    <a:pt x="360679" y="224790"/>
                  </a:lnTo>
                  <a:lnTo>
                    <a:pt x="360679" y="243839"/>
                  </a:lnTo>
                  <a:lnTo>
                    <a:pt x="364489" y="243839"/>
                  </a:lnTo>
                  <a:lnTo>
                    <a:pt x="364489" y="224790"/>
                  </a:lnTo>
                  <a:close/>
                </a:path>
                <a:path w="364489" h="290829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64489" h="290829">
                  <a:moveTo>
                    <a:pt x="364489" y="243840"/>
                  </a:moveTo>
                  <a:lnTo>
                    <a:pt x="360679" y="243840"/>
                  </a:lnTo>
                  <a:lnTo>
                    <a:pt x="360679" y="250189"/>
                  </a:lnTo>
                  <a:lnTo>
                    <a:pt x="364489" y="250189"/>
                  </a:lnTo>
                  <a:lnTo>
                    <a:pt x="364489" y="243840"/>
                  </a:lnTo>
                  <a:close/>
                </a:path>
                <a:path w="364489" h="290829">
                  <a:moveTo>
                    <a:pt x="3809" y="250190"/>
                  </a:moveTo>
                  <a:lnTo>
                    <a:pt x="0" y="25019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0190"/>
                  </a:lnTo>
                  <a:close/>
                </a:path>
                <a:path w="364489" h="290829">
                  <a:moveTo>
                    <a:pt x="364489" y="250190"/>
                  </a:moveTo>
                  <a:lnTo>
                    <a:pt x="360679" y="250190"/>
                  </a:lnTo>
                  <a:lnTo>
                    <a:pt x="360679" y="262889"/>
                  </a:lnTo>
                  <a:lnTo>
                    <a:pt x="364489" y="262889"/>
                  </a:lnTo>
                  <a:lnTo>
                    <a:pt x="364489" y="250190"/>
                  </a:lnTo>
                  <a:close/>
                </a:path>
                <a:path w="364489" h="290829">
                  <a:moveTo>
                    <a:pt x="3809" y="262890"/>
                  </a:moveTo>
                  <a:lnTo>
                    <a:pt x="0" y="26289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2890"/>
                  </a:lnTo>
                  <a:close/>
                </a:path>
                <a:path w="364489" h="290829">
                  <a:moveTo>
                    <a:pt x="364489" y="262890"/>
                  </a:moveTo>
                  <a:lnTo>
                    <a:pt x="360679" y="262890"/>
                  </a:lnTo>
                  <a:lnTo>
                    <a:pt x="360679" y="275589"/>
                  </a:lnTo>
                  <a:lnTo>
                    <a:pt x="364489" y="275589"/>
                  </a:lnTo>
                  <a:lnTo>
                    <a:pt x="364489" y="262890"/>
                  </a:lnTo>
                  <a:close/>
                </a:path>
                <a:path w="364489" h="290829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364489" h="290829">
                  <a:moveTo>
                    <a:pt x="364489" y="275590"/>
                  </a:moveTo>
                  <a:lnTo>
                    <a:pt x="360679" y="275590"/>
                  </a:lnTo>
                  <a:lnTo>
                    <a:pt x="360679" y="281939"/>
                  </a:lnTo>
                  <a:lnTo>
                    <a:pt x="364489" y="281939"/>
                  </a:lnTo>
                  <a:lnTo>
                    <a:pt x="364489" y="275590"/>
                  </a:lnTo>
                  <a:close/>
                </a:path>
                <a:path w="364489" h="290829">
                  <a:moveTo>
                    <a:pt x="3809" y="281940"/>
                  </a:moveTo>
                  <a:lnTo>
                    <a:pt x="0" y="281940"/>
                  </a:lnTo>
                  <a:lnTo>
                    <a:pt x="0" y="290830"/>
                  </a:lnTo>
                  <a:lnTo>
                    <a:pt x="364489" y="290830"/>
                  </a:lnTo>
                  <a:lnTo>
                    <a:pt x="364489" y="287020"/>
                  </a:lnTo>
                  <a:lnTo>
                    <a:pt x="3809" y="287020"/>
                  </a:lnTo>
                  <a:lnTo>
                    <a:pt x="3809" y="281940"/>
                  </a:lnTo>
                  <a:close/>
                </a:path>
                <a:path w="364489" h="290829">
                  <a:moveTo>
                    <a:pt x="364489" y="281940"/>
                  </a:moveTo>
                  <a:lnTo>
                    <a:pt x="360679" y="281940"/>
                  </a:lnTo>
                  <a:lnTo>
                    <a:pt x="360679" y="287020"/>
                  </a:lnTo>
                  <a:lnTo>
                    <a:pt x="364489" y="287020"/>
                  </a:lnTo>
                  <a:lnTo>
                    <a:pt x="364489" y="28194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179320" y="327025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69" h="283210">
                  <a:moveTo>
                    <a:pt x="3810" y="3937"/>
                  </a:moveTo>
                  <a:lnTo>
                    <a:pt x="0" y="3937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937"/>
                  </a:lnTo>
                  <a:close/>
                </a:path>
                <a:path w="356869" h="283210">
                  <a:moveTo>
                    <a:pt x="356869" y="3937"/>
                  </a:moveTo>
                  <a:lnTo>
                    <a:pt x="353060" y="3937"/>
                  </a:lnTo>
                  <a:lnTo>
                    <a:pt x="353060" y="5079"/>
                  </a:lnTo>
                  <a:lnTo>
                    <a:pt x="356869" y="5079"/>
                  </a:lnTo>
                  <a:lnTo>
                    <a:pt x="356869" y="3937"/>
                  </a:lnTo>
                  <a:close/>
                </a:path>
                <a:path w="356869" h="283210">
                  <a:moveTo>
                    <a:pt x="356869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56869" y="3809"/>
                  </a:lnTo>
                  <a:lnTo>
                    <a:pt x="356869" y="1396"/>
                  </a:lnTo>
                  <a:close/>
                </a:path>
                <a:path w="356869" h="283210">
                  <a:moveTo>
                    <a:pt x="3568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6869" y="1269"/>
                  </a:lnTo>
                  <a:lnTo>
                    <a:pt x="356869" y="0"/>
                  </a:lnTo>
                  <a:close/>
                </a:path>
                <a:path w="356869" h="28321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56869" h="283210">
                  <a:moveTo>
                    <a:pt x="356869" y="5080"/>
                  </a:moveTo>
                  <a:lnTo>
                    <a:pt x="353060" y="5080"/>
                  </a:lnTo>
                  <a:lnTo>
                    <a:pt x="353060" y="11429"/>
                  </a:lnTo>
                  <a:lnTo>
                    <a:pt x="356869" y="11429"/>
                  </a:lnTo>
                  <a:lnTo>
                    <a:pt x="356869" y="5080"/>
                  </a:lnTo>
                  <a:close/>
                </a:path>
                <a:path w="356869" h="283210">
                  <a:moveTo>
                    <a:pt x="3810" y="11430"/>
                  </a:moveTo>
                  <a:lnTo>
                    <a:pt x="0" y="1143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1430"/>
                  </a:lnTo>
                  <a:close/>
                </a:path>
                <a:path w="356869" h="283210">
                  <a:moveTo>
                    <a:pt x="356869" y="11430"/>
                  </a:moveTo>
                  <a:lnTo>
                    <a:pt x="353060" y="11430"/>
                  </a:lnTo>
                  <a:lnTo>
                    <a:pt x="353060" y="24129"/>
                  </a:lnTo>
                  <a:lnTo>
                    <a:pt x="356869" y="24129"/>
                  </a:lnTo>
                  <a:lnTo>
                    <a:pt x="356869" y="11430"/>
                  </a:lnTo>
                  <a:close/>
                </a:path>
                <a:path w="356869" h="283210">
                  <a:moveTo>
                    <a:pt x="3810" y="24130"/>
                  </a:moveTo>
                  <a:lnTo>
                    <a:pt x="0" y="2413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4130"/>
                  </a:lnTo>
                  <a:close/>
                </a:path>
                <a:path w="356869" h="283210">
                  <a:moveTo>
                    <a:pt x="356869" y="24130"/>
                  </a:moveTo>
                  <a:lnTo>
                    <a:pt x="353060" y="24130"/>
                  </a:lnTo>
                  <a:lnTo>
                    <a:pt x="353060" y="36829"/>
                  </a:lnTo>
                  <a:lnTo>
                    <a:pt x="356869" y="36829"/>
                  </a:lnTo>
                  <a:lnTo>
                    <a:pt x="356869" y="24130"/>
                  </a:lnTo>
                  <a:close/>
                </a:path>
                <a:path w="356869" h="28321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56869" h="283210">
                  <a:moveTo>
                    <a:pt x="356869" y="36830"/>
                  </a:moveTo>
                  <a:lnTo>
                    <a:pt x="353060" y="36830"/>
                  </a:lnTo>
                  <a:lnTo>
                    <a:pt x="353060" y="43179"/>
                  </a:lnTo>
                  <a:lnTo>
                    <a:pt x="356869" y="43179"/>
                  </a:lnTo>
                  <a:lnTo>
                    <a:pt x="356869" y="36830"/>
                  </a:lnTo>
                  <a:close/>
                </a:path>
                <a:path w="356869" h="283210">
                  <a:moveTo>
                    <a:pt x="3810" y="43180"/>
                  </a:moveTo>
                  <a:lnTo>
                    <a:pt x="0" y="431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3180"/>
                  </a:lnTo>
                  <a:close/>
                </a:path>
                <a:path w="356869" h="283210">
                  <a:moveTo>
                    <a:pt x="356869" y="43180"/>
                  </a:moveTo>
                  <a:lnTo>
                    <a:pt x="353060" y="43180"/>
                  </a:lnTo>
                  <a:lnTo>
                    <a:pt x="353060" y="62229"/>
                  </a:lnTo>
                  <a:lnTo>
                    <a:pt x="356869" y="62229"/>
                  </a:lnTo>
                  <a:lnTo>
                    <a:pt x="356869" y="43180"/>
                  </a:lnTo>
                  <a:close/>
                </a:path>
                <a:path w="356869" h="283210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356869" h="283210">
                  <a:moveTo>
                    <a:pt x="356869" y="62230"/>
                  </a:moveTo>
                  <a:lnTo>
                    <a:pt x="353060" y="62230"/>
                  </a:lnTo>
                  <a:lnTo>
                    <a:pt x="353060" y="68579"/>
                  </a:lnTo>
                  <a:lnTo>
                    <a:pt x="356869" y="68579"/>
                  </a:lnTo>
                  <a:lnTo>
                    <a:pt x="356869" y="62230"/>
                  </a:lnTo>
                  <a:close/>
                </a:path>
                <a:path w="356869" h="283210">
                  <a:moveTo>
                    <a:pt x="3810" y="68580"/>
                  </a:moveTo>
                  <a:lnTo>
                    <a:pt x="0" y="6858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68580"/>
                  </a:lnTo>
                  <a:close/>
                </a:path>
                <a:path w="356869" h="283210">
                  <a:moveTo>
                    <a:pt x="356869" y="68580"/>
                  </a:moveTo>
                  <a:lnTo>
                    <a:pt x="353060" y="68580"/>
                  </a:lnTo>
                  <a:lnTo>
                    <a:pt x="353060" y="93979"/>
                  </a:lnTo>
                  <a:lnTo>
                    <a:pt x="356869" y="93979"/>
                  </a:lnTo>
                  <a:lnTo>
                    <a:pt x="356869" y="68580"/>
                  </a:lnTo>
                  <a:close/>
                </a:path>
                <a:path w="356869" h="283210">
                  <a:moveTo>
                    <a:pt x="3810" y="93980"/>
                  </a:moveTo>
                  <a:lnTo>
                    <a:pt x="0" y="93980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93980"/>
                  </a:lnTo>
                  <a:close/>
                </a:path>
                <a:path w="356869" h="283210">
                  <a:moveTo>
                    <a:pt x="356869" y="93980"/>
                  </a:moveTo>
                  <a:lnTo>
                    <a:pt x="353060" y="93980"/>
                  </a:lnTo>
                  <a:lnTo>
                    <a:pt x="353060" y="186689"/>
                  </a:lnTo>
                  <a:lnTo>
                    <a:pt x="356869" y="186689"/>
                  </a:lnTo>
                  <a:lnTo>
                    <a:pt x="356869" y="93980"/>
                  </a:lnTo>
                  <a:close/>
                </a:path>
                <a:path w="356869" h="283210">
                  <a:moveTo>
                    <a:pt x="3810" y="186690"/>
                  </a:moveTo>
                  <a:lnTo>
                    <a:pt x="0" y="18669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86690"/>
                  </a:lnTo>
                  <a:close/>
                </a:path>
                <a:path w="356869" h="283210">
                  <a:moveTo>
                    <a:pt x="356869" y="186690"/>
                  </a:moveTo>
                  <a:lnTo>
                    <a:pt x="353060" y="186690"/>
                  </a:lnTo>
                  <a:lnTo>
                    <a:pt x="353060" y="214629"/>
                  </a:lnTo>
                  <a:lnTo>
                    <a:pt x="356869" y="214629"/>
                  </a:lnTo>
                  <a:lnTo>
                    <a:pt x="356869" y="186690"/>
                  </a:lnTo>
                  <a:close/>
                </a:path>
                <a:path w="356869" h="283210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56869" h="283210">
                  <a:moveTo>
                    <a:pt x="356869" y="214630"/>
                  </a:moveTo>
                  <a:lnTo>
                    <a:pt x="353060" y="214630"/>
                  </a:lnTo>
                  <a:lnTo>
                    <a:pt x="353060" y="220979"/>
                  </a:lnTo>
                  <a:lnTo>
                    <a:pt x="356869" y="220979"/>
                  </a:lnTo>
                  <a:lnTo>
                    <a:pt x="356869" y="214630"/>
                  </a:lnTo>
                  <a:close/>
                </a:path>
                <a:path w="356869" h="283210">
                  <a:moveTo>
                    <a:pt x="3810" y="220980"/>
                  </a:moveTo>
                  <a:lnTo>
                    <a:pt x="0" y="2209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20980"/>
                  </a:lnTo>
                  <a:close/>
                </a:path>
                <a:path w="356869" h="283210">
                  <a:moveTo>
                    <a:pt x="356869" y="220980"/>
                  </a:moveTo>
                  <a:lnTo>
                    <a:pt x="353060" y="220980"/>
                  </a:lnTo>
                  <a:lnTo>
                    <a:pt x="353060" y="240029"/>
                  </a:lnTo>
                  <a:lnTo>
                    <a:pt x="356869" y="240029"/>
                  </a:lnTo>
                  <a:lnTo>
                    <a:pt x="356869" y="220980"/>
                  </a:lnTo>
                  <a:close/>
                </a:path>
                <a:path w="356869" h="28321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56869" h="283210">
                  <a:moveTo>
                    <a:pt x="356869" y="240030"/>
                  </a:moveTo>
                  <a:lnTo>
                    <a:pt x="353060" y="240030"/>
                  </a:lnTo>
                  <a:lnTo>
                    <a:pt x="353060" y="246379"/>
                  </a:lnTo>
                  <a:lnTo>
                    <a:pt x="356869" y="246379"/>
                  </a:lnTo>
                  <a:lnTo>
                    <a:pt x="356869" y="240030"/>
                  </a:lnTo>
                  <a:close/>
                </a:path>
                <a:path w="356869" h="283210">
                  <a:moveTo>
                    <a:pt x="3810" y="246380"/>
                  </a:moveTo>
                  <a:lnTo>
                    <a:pt x="0" y="24638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46380"/>
                  </a:lnTo>
                  <a:close/>
                </a:path>
                <a:path w="356869" h="283210">
                  <a:moveTo>
                    <a:pt x="356869" y="246380"/>
                  </a:moveTo>
                  <a:lnTo>
                    <a:pt x="353060" y="246380"/>
                  </a:lnTo>
                  <a:lnTo>
                    <a:pt x="353060" y="259079"/>
                  </a:lnTo>
                  <a:lnTo>
                    <a:pt x="356869" y="259079"/>
                  </a:lnTo>
                  <a:lnTo>
                    <a:pt x="356869" y="246380"/>
                  </a:lnTo>
                  <a:close/>
                </a:path>
                <a:path w="356869" h="283210">
                  <a:moveTo>
                    <a:pt x="3810" y="259080"/>
                  </a:moveTo>
                  <a:lnTo>
                    <a:pt x="0" y="25908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59080"/>
                  </a:lnTo>
                  <a:close/>
                </a:path>
                <a:path w="356869" h="283210">
                  <a:moveTo>
                    <a:pt x="356869" y="259080"/>
                  </a:moveTo>
                  <a:lnTo>
                    <a:pt x="353060" y="259080"/>
                  </a:lnTo>
                  <a:lnTo>
                    <a:pt x="353060" y="271779"/>
                  </a:lnTo>
                  <a:lnTo>
                    <a:pt x="356869" y="271779"/>
                  </a:lnTo>
                  <a:lnTo>
                    <a:pt x="356869" y="259080"/>
                  </a:lnTo>
                  <a:close/>
                </a:path>
                <a:path w="356869" h="28321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56869" h="283210">
                  <a:moveTo>
                    <a:pt x="356869" y="271780"/>
                  </a:moveTo>
                  <a:lnTo>
                    <a:pt x="353060" y="271780"/>
                  </a:lnTo>
                  <a:lnTo>
                    <a:pt x="353060" y="278129"/>
                  </a:lnTo>
                  <a:lnTo>
                    <a:pt x="356869" y="278129"/>
                  </a:lnTo>
                  <a:lnTo>
                    <a:pt x="356869" y="271780"/>
                  </a:lnTo>
                  <a:close/>
                </a:path>
                <a:path w="356869" h="283210">
                  <a:moveTo>
                    <a:pt x="3810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356869" y="283210"/>
                  </a:lnTo>
                  <a:lnTo>
                    <a:pt x="356869" y="280670"/>
                  </a:lnTo>
                  <a:lnTo>
                    <a:pt x="3810" y="280670"/>
                  </a:lnTo>
                  <a:lnTo>
                    <a:pt x="3810" y="278130"/>
                  </a:lnTo>
                  <a:close/>
                </a:path>
                <a:path w="356869" h="283210">
                  <a:moveTo>
                    <a:pt x="356869" y="278130"/>
                  </a:moveTo>
                  <a:lnTo>
                    <a:pt x="353060" y="278130"/>
                  </a:lnTo>
                  <a:lnTo>
                    <a:pt x="353060" y="280670"/>
                  </a:lnTo>
                  <a:lnTo>
                    <a:pt x="356869" y="280670"/>
                  </a:lnTo>
                  <a:lnTo>
                    <a:pt x="356869" y="27813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183130" y="3274187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49250" y="0"/>
                  </a:moveTo>
                  <a:lnTo>
                    <a:pt x="0" y="0"/>
                  </a:lnTo>
                  <a:lnTo>
                    <a:pt x="0" y="1142"/>
                  </a:lnTo>
                  <a:lnTo>
                    <a:pt x="349250" y="1142"/>
                  </a:lnTo>
                  <a:lnTo>
                    <a:pt x="349250" y="0"/>
                  </a:lnTo>
                  <a:close/>
                </a:path>
                <a:path w="349250" h="276860">
                  <a:moveTo>
                    <a:pt x="349250" y="1143"/>
                  </a:moveTo>
                  <a:lnTo>
                    <a:pt x="0" y="1143"/>
                  </a:lnTo>
                  <a:lnTo>
                    <a:pt x="0" y="7492"/>
                  </a:lnTo>
                  <a:lnTo>
                    <a:pt x="3809" y="7492"/>
                  </a:lnTo>
                  <a:lnTo>
                    <a:pt x="3809" y="3683"/>
                  </a:lnTo>
                  <a:lnTo>
                    <a:pt x="349250" y="3683"/>
                  </a:lnTo>
                  <a:lnTo>
                    <a:pt x="349250" y="1143"/>
                  </a:lnTo>
                  <a:close/>
                </a:path>
                <a:path w="349250" h="276860">
                  <a:moveTo>
                    <a:pt x="349250" y="3683"/>
                  </a:moveTo>
                  <a:lnTo>
                    <a:pt x="345439" y="3683"/>
                  </a:lnTo>
                  <a:lnTo>
                    <a:pt x="345439" y="7492"/>
                  </a:lnTo>
                  <a:lnTo>
                    <a:pt x="349250" y="7492"/>
                  </a:lnTo>
                  <a:lnTo>
                    <a:pt x="349250" y="3683"/>
                  </a:lnTo>
                  <a:close/>
                </a:path>
                <a:path w="349250" h="276860">
                  <a:moveTo>
                    <a:pt x="3809" y="7493"/>
                  </a:moveTo>
                  <a:lnTo>
                    <a:pt x="0" y="7493"/>
                  </a:lnTo>
                  <a:lnTo>
                    <a:pt x="0" y="20192"/>
                  </a:lnTo>
                  <a:lnTo>
                    <a:pt x="3809" y="20192"/>
                  </a:lnTo>
                  <a:lnTo>
                    <a:pt x="3809" y="7493"/>
                  </a:lnTo>
                  <a:close/>
                </a:path>
                <a:path w="349250" h="276860">
                  <a:moveTo>
                    <a:pt x="349250" y="7493"/>
                  </a:moveTo>
                  <a:lnTo>
                    <a:pt x="345439" y="7493"/>
                  </a:lnTo>
                  <a:lnTo>
                    <a:pt x="345439" y="20192"/>
                  </a:lnTo>
                  <a:lnTo>
                    <a:pt x="349250" y="20192"/>
                  </a:lnTo>
                  <a:lnTo>
                    <a:pt x="349250" y="7493"/>
                  </a:lnTo>
                  <a:close/>
                </a:path>
                <a:path w="349250" h="276860">
                  <a:moveTo>
                    <a:pt x="3809" y="20193"/>
                  </a:moveTo>
                  <a:lnTo>
                    <a:pt x="0" y="20193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20193"/>
                  </a:lnTo>
                  <a:close/>
                </a:path>
                <a:path w="349250" h="276860">
                  <a:moveTo>
                    <a:pt x="349250" y="20193"/>
                  </a:moveTo>
                  <a:lnTo>
                    <a:pt x="345439" y="20193"/>
                  </a:lnTo>
                  <a:lnTo>
                    <a:pt x="345439" y="32892"/>
                  </a:lnTo>
                  <a:lnTo>
                    <a:pt x="349250" y="32892"/>
                  </a:lnTo>
                  <a:lnTo>
                    <a:pt x="349250" y="20193"/>
                  </a:lnTo>
                  <a:close/>
                </a:path>
                <a:path w="349250" h="276860">
                  <a:moveTo>
                    <a:pt x="3809" y="32893"/>
                  </a:moveTo>
                  <a:lnTo>
                    <a:pt x="0" y="32893"/>
                  </a:lnTo>
                  <a:lnTo>
                    <a:pt x="0" y="39242"/>
                  </a:lnTo>
                  <a:lnTo>
                    <a:pt x="3809" y="39242"/>
                  </a:lnTo>
                  <a:lnTo>
                    <a:pt x="3809" y="32893"/>
                  </a:lnTo>
                  <a:close/>
                </a:path>
                <a:path w="349250" h="276860">
                  <a:moveTo>
                    <a:pt x="349250" y="32893"/>
                  </a:moveTo>
                  <a:lnTo>
                    <a:pt x="345439" y="32893"/>
                  </a:lnTo>
                  <a:lnTo>
                    <a:pt x="345439" y="39242"/>
                  </a:lnTo>
                  <a:lnTo>
                    <a:pt x="349250" y="39242"/>
                  </a:lnTo>
                  <a:lnTo>
                    <a:pt x="349250" y="32893"/>
                  </a:lnTo>
                  <a:close/>
                </a:path>
                <a:path w="349250" h="276860">
                  <a:moveTo>
                    <a:pt x="3809" y="39243"/>
                  </a:moveTo>
                  <a:lnTo>
                    <a:pt x="0" y="39243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39243"/>
                  </a:lnTo>
                  <a:close/>
                </a:path>
                <a:path w="349250" h="276860">
                  <a:moveTo>
                    <a:pt x="349250" y="39243"/>
                  </a:moveTo>
                  <a:lnTo>
                    <a:pt x="345439" y="39243"/>
                  </a:lnTo>
                  <a:lnTo>
                    <a:pt x="345439" y="58292"/>
                  </a:lnTo>
                  <a:lnTo>
                    <a:pt x="349250" y="58292"/>
                  </a:lnTo>
                  <a:lnTo>
                    <a:pt x="349250" y="39243"/>
                  </a:lnTo>
                  <a:close/>
                </a:path>
                <a:path w="349250" h="276860">
                  <a:moveTo>
                    <a:pt x="3809" y="58293"/>
                  </a:moveTo>
                  <a:lnTo>
                    <a:pt x="0" y="58293"/>
                  </a:lnTo>
                  <a:lnTo>
                    <a:pt x="0" y="64642"/>
                  </a:lnTo>
                  <a:lnTo>
                    <a:pt x="3809" y="64642"/>
                  </a:lnTo>
                  <a:lnTo>
                    <a:pt x="3809" y="58293"/>
                  </a:lnTo>
                  <a:close/>
                </a:path>
                <a:path w="349250" h="276860">
                  <a:moveTo>
                    <a:pt x="349250" y="58293"/>
                  </a:moveTo>
                  <a:lnTo>
                    <a:pt x="345439" y="58293"/>
                  </a:lnTo>
                  <a:lnTo>
                    <a:pt x="345439" y="64642"/>
                  </a:lnTo>
                  <a:lnTo>
                    <a:pt x="349250" y="64642"/>
                  </a:lnTo>
                  <a:lnTo>
                    <a:pt x="349250" y="58293"/>
                  </a:lnTo>
                  <a:close/>
                </a:path>
                <a:path w="349250" h="276860">
                  <a:moveTo>
                    <a:pt x="3809" y="64643"/>
                  </a:moveTo>
                  <a:lnTo>
                    <a:pt x="0" y="64643"/>
                  </a:lnTo>
                  <a:lnTo>
                    <a:pt x="0" y="90042"/>
                  </a:lnTo>
                  <a:lnTo>
                    <a:pt x="3809" y="90042"/>
                  </a:lnTo>
                  <a:lnTo>
                    <a:pt x="3809" y="64643"/>
                  </a:lnTo>
                  <a:close/>
                </a:path>
                <a:path w="349250" h="276860">
                  <a:moveTo>
                    <a:pt x="349250" y="64643"/>
                  </a:moveTo>
                  <a:lnTo>
                    <a:pt x="345439" y="64643"/>
                  </a:lnTo>
                  <a:lnTo>
                    <a:pt x="345439" y="90042"/>
                  </a:lnTo>
                  <a:lnTo>
                    <a:pt x="349250" y="90042"/>
                  </a:lnTo>
                  <a:lnTo>
                    <a:pt x="349250" y="64643"/>
                  </a:lnTo>
                  <a:close/>
                </a:path>
                <a:path w="349250" h="276860">
                  <a:moveTo>
                    <a:pt x="3809" y="90043"/>
                  </a:moveTo>
                  <a:lnTo>
                    <a:pt x="0" y="90043"/>
                  </a:lnTo>
                  <a:lnTo>
                    <a:pt x="0" y="182752"/>
                  </a:lnTo>
                  <a:lnTo>
                    <a:pt x="3809" y="182752"/>
                  </a:lnTo>
                  <a:lnTo>
                    <a:pt x="3809" y="90043"/>
                  </a:lnTo>
                  <a:close/>
                </a:path>
                <a:path w="349250" h="276860">
                  <a:moveTo>
                    <a:pt x="349250" y="90043"/>
                  </a:moveTo>
                  <a:lnTo>
                    <a:pt x="345439" y="90043"/>
                  </a:lnTo>
                  <a:lnTo>
                    <a:pt x="345439" y="182752"/>
                  </a:lnTo>
                  <a:lnTo>
                    <a:pt x="349250" y="182752"/>
                  </a:lnTo>
                  <a:lnTo>
                    <a:pt x="349250" y="90043"/>
                  </a:lnTo>
                  <a:close/>
                </a:path>
                <a:path w="349250" h="276860">
                  <a:moveTo>
                    <a:pt x="3809" y="182753"/>
                  </a:moveTo>
                  <a:lnTo>
                    <a:pt x="0" y="182753"/>
                  </a:lnTo>
                  <a:lnTo>
                    <a:pt x="0" y="210692"/>
                  </a:lnTo>
                  <a:lnTo>
                    <a:pt x="3809" y="210692"/>
                  </a:lnTo>
                  <a:lnTo>
                    <a:pt x="3809" y="182753"/>
                  </a:lnTo>
                  <a:close/>
                </a:path>
                <a:path w="349250" h="276860">
                  <a:moveTo>
                    <a:pt x="349250" y="182753"/>
                  </a:moveTo>
                  <a:lnTo>
                    <a:pt x="345439" y="182753"/>
                  </a:lnTo>
                  <a:lnTo>
                    <a:pt x="345439" y="210692"/>
                  </a:lnTo>
                  <a:lnTo>
                    <a:pt x="349250" y="210692"/>
                  </a:lnTo>
                  <a:lnTo>
                    <a:pt x="349250" y="182753"/>
                  </a:lnTo>
                  <a:close/>
                </a:path>
                <a:path w="349250" h="276860">
                  <a:moveTo>
                    <a:pt x="3809" y="210693"/>
                  </a:moveTo>
                  <a:lnTo>
                    <a:pt x="0" y="210693"/>
                  </a:lnTo>
                  <a:lnTo>
                    <a:pt x="0" y="217042"/>
                  </a:lnTo>
                  <a:lnTo>
                    <a:pt x="3809" y="217042"/>
                  </a:lnTo>
                  <a:lnTo>
                    <a:pt x="3809" y="210693"/>
                  </a:lnTo>
                  <a:close/>
                </a:path>
                <a:path w="349250" h="276860">
                  <a:moveTo>
                    <a:pt x="349250" y="210693"/>
                  </a:moveTo>
                  <a:lnTo>
                    <a:pt x="345439" y="210693"/>
                  </a:lnTo>
                  <a:lnTo>
                    <a:pt x="345439" y="217042"/>
                  </a:lnTo>
                  <a:lnTo>
                    <a:pt x="349250" y="217042"/>
                  </a:lnTo>
                  <a:lnTo>
                    <a:pt x="349250" y="210693"/>
                  </a:lnTo>
                  <a:close/>
                </a:path>
                <a:path w="349250" h="276860">
                  <a:moveTo>
                    <a:pt x="3809" y="217043"/>
                  </a:moveTo>
                  <a:lnTo>
                    <a:pt x="0" y="217043"/>
                  </a:lnTo>
                  <a:lnTo>
                    <a:pt x="0" y="236092"/>
                  </a:lnTo>
                  <a:lnTo>
                    <a:pt x="3809" y="236092"/>
                  </a:lnTo>
                  <a:lnTo>
                    <a:pt x="3809" y="217043"/>
                  </a:lnTo>
                  <a:close/>
                </a:path>
                <a:path w="349250" h="276860">
                  <a:moveTo>
                    <a:pt x="349250" y="217043"/>
                  </a:moveTo>
                  <a:lnTo>
                    <a:pt x="345439" y="217043"/>
                  </a:lnTo>
                  <a:lnTo>
                    <a:pt x="345439" y="236092"/>
                  </a:lnTo>
                  <a:lnTo>
                    <a:pt x="349250" y="236092"/>
                  </a:lnTo>
                  <a:lnTo>
                    <a:pt x="349250" y="217043"/>
                  </a:lnTo>
                  <a:close/>
                </a:path>
                <a:path w="349250" h="276860">
                  <a:moveTo>
                    <a:pt x="3809" y="236093"/>
                  </a:moveTo>
                  <a:lnTo>
                    <a:pt x="0" y="236093"/>
                  </a:lnTo>
                  <a:lnTo>
                    <a:pt x="0" y="242442"/>
                  </a:lnTo>
                  <a:lnTo>
                    <a:pt x="3809" y="242442"/>
                  </a:lnTo>
                  <a:lnTo>
                    <a:pt x="3809" y="236093"/>
                  </a:lnTo>
                  <a:close/>
                </a:path>
                <a:path w="349250" h="276860">
                  <a:moveTo>
                    <a:pt x="349250" y="236093"/>
                  </a:moveTo>
                  <a:lnTo>
                    <a:pt x="345439" y="236093"/>
                  </a:lnTo>
                  <a:lnTo>
                    <a:pt x="345439" y="242442"/>
                  </a:lnTo>
                  <a:lnTo>
                    <a:pt x="349250" y="242442"/>
                  </a:lnTo>
                  <a:lnTo>
                    <a:pt x="349250" y="236093"/>
                  </a:lnTo>
                  <a:close/>
                </a:path>
                <a:path w="349250" h="276860">
                  <a:moveTo>
                    <a:pt x="3809" y="242443"/>
                  </a:moveTo>
                  <a:lnTo>
                    <a:pt x="0" y="242443"/>
                  </a:lnTo>
                  <a:lnTo>
                    <a:pt x="0" y="255142"/>
                  </a:lnTo>
                  <a:lnTo>
                    <a:pt x="3809" y="255142"/>
                  </a:lnTo>
                  <a:lnTo>
                    <a:pt x="3809" y="242443"/>
                  </a:lnTo>
                  <a:close/>
                </a:path>
                <a:path w="349250" h="276860">
                  <a:moveTo>
                    <a:pt x="349250" y="242443"/>
                  </a:moveTo>
                  <a:lnTo>
                    <a:pt x="345439" y="242443"/>
                  </a:lnTo>
                  <a:lnTo>
                    <a:pt x="345439" y="255142"/>
                  </a:lnTo>
                  <a:lnTo>
                    <a:pt x="349250" y="255142"/>
                  </a:lnTo>
                  <a:lnTo>
                    <a:pt x="349250" y="242443"/>
                  </a:lnTo>
                  <a:close/>
                </a:path>
                <a:path w="349250" h="276860">
                  <a:moveTo>
                    <a:pt x="3809" y="255143"/>
                  </a:moveTo>
                  <a:lnTo>
                    <a:pt x="0" y="255143"/>
                  </a:lnTo>
                  <a:lnTo>
                    <a:pt x="0" y="267842"/>
                  </a:lnTo>
                  <a:lnTo>
                    <a:pt x="3809" y="267842"/>
                  </a:lnTo>
                  <a:lnTo>
                    <a:pt x="3809" y="255143"/>
                  </a:lnTo>
                  <a:close/>
                </a:path>
                <a:path w="349250" h="276860">
                  <a:moveTo>
                    <a:pt x="349250" y="255143"/>
                  </a:moveTo>
                  <a:lnTo>
                    <a:pt x="345439" y="255143"/>
                  </a:lnTo>
                  <a:lnTo>
                    <a:pt x="345439" y="267842"/>
                  </a:lnTo>
                  <a:lnTo>
                    <a:pt x="349250" y="267842"/>
                  </a:lnTo>
                  <a:lnTo>
                    <a:pt x="349250" y="255143"/>
                  </a:lnTo>
                  <a:close/>
                </a:path>
                <a:path w="349250" h="276860">
                  <a:moveTo>
                    <a:pt x="3809" y="267843"/>
                  </a:moveTo>
                  <a:lnTo>
                    <a:pt x="0" y="267843"/>
                  </a:lnTo>
                  <a:lnTo>
                    <a:pt x="0" y="274192"/>
                  </a:lnTo>
                  <a:lnTo>
                    <a:pt x="349250" y="274192"/>
                  </a:lnTo>
                  <a:lnTo>
                    <a:pt x="349250" y="272923"/>
                  </a:lnTo>
                  <a:lnTo>
                    <a:pt x="3809" y="272923"/>
                  </a:lnTo>
                  <a:lnTo>
                    <a:pt x="3809" y="267843"/>
                  </a:lnTo>
                  <a:close/>
                </a:path>
                <a:path w="349250" h="276860">
                  <a:moveTo>
                    <a:pt x="349250" y="267843"/>
                  </a:moveTo>
                  <a:lnTo>
                    <a:pt x="345439" y="267843"/>
                  </a:lnTo>
                  <a:lnTo>
                    <a:pt x="345439" y="272923"/>
                  </a:lnTo>
                  <a:lnTo>
                    <a:pt x="349250" y="272923"/>
                  </a:lnTo>
                  <a:lnTo>
                    <a:pt x="349250" y="267843"/>
                  </a:lnTo>
                  <a:close/>
                </a:path>
                <a:path w="349250" h="276860">
                  <a:moveTo>
                    <a:pt x="349250" y="274193"/>
                  </a:moveTo>
                  <a:lnTo>
                    <a:pt x="0" y="274193"/>
                  </a:lnTo>
                  <a:lnTo>
                    <a:pt x="0" y="276733"/>
                  </a:lnTo>
                  <a:lnTo>
                    <a:pt x="349250" y="276733"/>
                  </a:lnTo>
                  <a:lnTo>
                    <a:pt x="349250" y="274193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186939" y="327787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41630" y="3810"/>
                  </a:moveTo>
                  <a:lnTo>
                    <a:pt x="337820" y="3810"/>
                  </a:lnTo>
                  <a:lnTo>
                    <a:pt x="337820" y="16509"/>
                  </a:lnTo>
                  <a:lnTo>
                    <a:pt x="341630" y="16509"/>
                  </a:lnTo>
                  <a:lnTo>
                    <a:pt x="341630" y="3810"/>
                  </a:lnTo>
                  <a:close/>
                </a:path>
                <a:path w="341630" h="269239">
                  <a:moveTo>
                    <a:pt x="3810" y="16510"/>
                  </a:moveTo>
                  <a:lnTo>
                    <a:pt x="0" y="1651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16510"/>
                  </a:lnTo>
                  <a:close/>
                </a:path>
                <a:path w="341630" h="269239">
                  <a:moveTo>
                    <a:pt x="341630" y="16510"/>
                  </a:moveTo>
                  <a:lnTo>
                    <a:pt x="337820" y="16510"/>
                  </a:lnTo>
                  <a:lnTo>
                    <a:pt x="337820" y="29209"/>
                  </a:lnTo>
                  <a:lnTo>
                    <a:pt x="341630" y="29209"/>
                  </a:lnTo>
                  <a:lnTo>
                    <a:pt x="341630" y="16510"/>
                  </a:lnTo>
                  <a:close/>
                </a:path>
                <a:path w="341630" h="269239">
                  <a:moveTo>
                    <a:pt x="381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9210"/>
                  </a:lnTo>
                  <a:close/>
                </a:path>
                <a:path w="341630" h="269239">
                  <a:moveTo>
                    <a:pt x="341630" y="29210"/>
                  </a:moveTo>
                  <a:lnTo>
                    <a:pt x="337820" y="29210"/>
                  </a:lnTo>
                  <a:lnTo>
                    <a:pt x="337820" y="35559"/>
                  </a:lnTo>
                  <a:lnTo>
                    <a:pt x="341630" y="35559"/>
                  </a:lnTo>
                  <a:lnTo>
                    <a:pt x="341630" y="29210"/>
                  </a:lnTo>
                  <a:close/>
                </a:path>
                <a:path w="341630" h="269239">
                  <a:moveTo>
                    <a:pt x="3810" y="35560"/>
                  </a:moveTo>
                  <a:lnTo>
                    <a:pt x="0" y="3556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35560"/>
                  </a:lnTo>
                  <a:close/>
                </a:path>
                <a:path w="341630" h="269239">
                  <a:moveTo>
                    <a:pt x="341630" y="35560"/>
                  </a:moveTo>
                  <a:lnTo>
                    <a:pt x="337820" y="35560"/>
                  </a:lnTo>
                  <a:lnTo>
                    <a:pt x="337820" y="54609"/>
                  </a:lnTo>
                  <a:lnTo>
                    <a:pt x="341630" y="54609"/>
                  </a:lnTo>
                  <a:lnTo>
                    <a:pt x="341630" y="35560"/>
                  </a:lnTo>
                  <a:close/>
                </a:path>
                <a:path w="341630" h="269239">
                  <a:moveTo>
                    <a:pt x="381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4610"/>
                  </a:lnTo>
                  <a:close/>
                </a:path>
                <a:path w="341630" h="269239">
                  <a:moveTo>
                    <a:pt x="341630" y="54610"/>
                  </a:moveTo>
                  <a:lnTo>
                    <a:pt x="337820" y="54610"/>
                  </a:lnTo>
                  <a:lnTo>
                    <a:pt x="337820" y="60959"/>
                  </a:lnTo>
                  <a:lnTo>
                    <a:pt x="341630" y="60959"/>
                  </a:lnTo>
                  <a:lnTo>
                    <a:pt x="341630" y="54610"/>
                  </a:lnTo>
                  <a:close/>
                </a:path>
                <a:path w="341630" h="269239">
                  <a:moveTo>
                    <a:pt x="3810" y="60960"/>
                  </a:moveTo>
                  <a:lnTo>
                    <a:pt x="0" y="6096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60960"/>
                  </a:lnTo>
                  <a:close/>
                </a:path>
                <a:path w="341630" h="269239">
                  <a:moveTo>
                    <a:pt x="341630" y="60960"/>
                  </a:moveTo>
                  <a:lnTo>
                    <a:pt x="337820" y="60960"/>
                  </a:lnTo>
                  <a:lnTo>
                    <a:pt x="337820" y="86359"/>
                  </a:lnTo>
                  <a:lnTo>
                    <a:pt x="341630" y="86359"/>
                  </a:lnTo>
                  <a:lnTo>
                    <a:pt x="341630" y="60960"/>
                  </a:lnTo>
                  <a:close/>
                </a:path>
                <a:path w="341630" h="269239">
                  <a:moveTo>
                    <a:pt x="3810" y="86360"/>
                  </a:moveTo>
                  <a:lnTo>
                    <a:pt x="0" y="8636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86360"/>
                  </a:lnTo>
                  <a:close/>
                </a:path>
                <a:path w="341630" h="269239">
                  <a:moveTo>
                    <a:pt x="341630" y="86360"/>
                  </a:moveTo>
                  <a:lnTo>
                    <a:pt x="337820" y="86360"/>
                  </a:lnTo>
                  <a:lnTo>
                    <a:pt x="337820" y="179069"/>
                  </a:lnTo>
                  <a:lnTo>
                    <a:pt x="341630" y="179069"/>
                  </a:lnTo>
                  <a:lnTo>
                    <a:pt x="341630" y="86360"/>
                  </a:lnTo>
                  <a:close/>
                </a:path>
                <a:path w="341630" h="269239">
                  <a:moveTo>
                    <a:pt x="3810" y="179070"/>
                  </a:moveTo>
                  <a:lnTo>
                    <a:pt x="0" y="17907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79070"/>
                  </a:lnTo>
                  <a:close/>
                </a:path>
                <a:path w="341630" h="269239">
                  <a:moveTo>
                    <a:pt x="341630" y="179070"/>
                  </a:moveTo>
                  <a:lnTo>
                    <a:pt x="337820" y="179070"/>
                  </a:lnTo>
                  <a:lnTo>
                    <a:pt x="337820" y="207009"/>
                  </a:lnTo>
                  <a:lnTo>
                    <a:pt x="341630" y="207009"/>
                  </a:lnTo>
                  <a:lnTo>
                    <a:pt x="341630" y="179070"/>
                  </a:lnTo>
                  <a:close/>
                </a:path>
                <a:path w="341630" h="269239">
                  <a:moveTo>
                    <a:pt x="381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207010"/>
                  </a:lnTo>
                  <a:close/>
                </a:path>
                <a:path w="341630" h="269239">
                  <a:moveTo>
                    <a:pt x="341630" y="207010"/>
                  </a:moveTo>
                  <a:lnTo>
                    <a:pt x="337820" y="207010"/>
                  </a:lnTo>
                  <a:lnTo>
                    <a:pt x="337820" y="213359"/>
                  </a:lnTo>
                  <a:lnTo>
                    <a:pt x="341630" y="213359"/>
                  </a:lnTo>
                  <a:lnTo>
                    <a:pt x="341630" y="207010"/>
                  </a:lnTo>
                  <a:close/>
                </a:path>
                <a:path w="341630" h="269239">
                  <a:moveTo>
                    <a:pt x="3810" y="213360"/>
                  </a:moveTo>
                  <a:lnTo>
                    <a:pt x="0" y="21336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213360"/>
                  </a:lnTo>
                  <a:close/>
                </a:path>
                <a:path w="341630" h="269239">
                  <a:moveTo>
                    <a:pt x="341630" y="213360"/>
                  </a:moveTo>
                  <a:lnTo>
                    <a:pt x="337820" y="213360"/>
                  </a:lnTo>
                  <a:lnTo>
                    <a:pt x="337820" y="232409"/>
                  </a:lnTo>
                  <a:lnTo>
                    <a:pt x="341630" y="232409"/>
                  </a:lnTo>
                  <a:lnTo>
                    <a:pt x="341630" y="213360"/>
                  </a:lnTo>
                  <a:close/>
                </a:path>
                <a:path w="341630" h="269239">
                  <a:moveTo>
                    <a:pt x="381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32410"/>
                  </a:lnTo>
                  <a:close/>
                </a:path>
                <a:path w="341630" h="269239">
                  <a:moveTo>
                    <a:pt x="341630" y="232410"/>
                  </a:moveTo>
                  <a:lnTo>
                    <a:pt x="337820" y="232410"/>
                  </a:lnTo>
                  <a:lnTo>
                    <a:pt x="337820" y="238759"/>
                  </a:lnTo>
                  <a:lnTo>
                    <a:pt x="341630" y="238759"/>
                  </a:lnTo>
                  <a:lnTo>
                    <a:pt x="341630" y="232410"/>
                  </a:lnTo>
                  <a:close/>
                </a:path>
                <a:path w="341630" h="269239">
                  <a:moveTo>
                    <a:pt x="3810" y="238760"/>
                  </a:moveTo>
                  <a:lnTo>
                    <a:pt x="0" y="23876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38760"/>
                  </a:lnTo>
                  <a:close/>
                </a:path>
                <a:path w="341630" h="269239">
                  <a:moveTo>
                    <a:pt x="341630" y="238760"/>
                  </a:moveTo>
                  <a:lnTo>
                    <a:pt x="337820" y="238760"/>
                  </a:lnTo>
                  <a:lnTo>
                    <a:pt x="337820" y="251459"/>
                  </a:lnTo>
                  <a:lnTo>
                    <a:pt x="341630" y="251459"/>
                  </a:lnTo>
                  <a:lnTo>
                    <a:pt x="341630" y="238760"/>
                  </a:lnTo>
                  <a:close/>
                </a:path>
                <a:path w="341630" h="269239">
                  <a:moveTo>
                    <a:pt x="3810" y="251460"/>
                  </a:moveTo>
                  <a:lnTo>
                    <a:pt x="0" y="25146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1460"/>
                  </a:lnTo>
                  <a:close/>
                </a:path>
                <a:path w="341630" h="269239">
                  <a:moveTo>
                    <a:pt x="341630" y="251460"/>
                  </a:moveTo>
                  <a:lnTo>
                    <a:pt x="337820" y="251460"/>
                  </a:lnTo>
                  <a:lnTo>
                    <a:pt x="337820" y="264159"/>
                  </a:lnTo>
                  <a:lnTo>
                    <a:pt x="341630" y="264159"/>
                  </a:lnTo>
                  <a:lnTo>
                    <a:pt x="341630" y="251460"/>
                  </a:lnTo>
                  <a:close/>
                </a:path>
                <a:path w="341630" h="269239">
                  <a:moveTo>
                    <a:pt x="3810" y="264160"/>
                  </a:moveTo>
                  <a:lnTo>
                    <a:pt x="0" y="264160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5429"/>
                  </a:lnTo>
                  <a:lnTo>
                    <a:pt x="3810" y="265429"/>
                  </a:lnTo>
                  <a:lnTo>
                    <a:pt x="3810" y="264160"/>
                  </a:lnTo>
                  <a:close/>
                </a:path>
                <a:path w="341630" h="269239">
                  <a:moveTo>
                    <a:pt x="341630" y="264160"/>
                  </a:moveTo>
                  <a:lnTo>
                    <a:pt x="337820" y="264160"/>
                  </a:lnTo>
                  <a:lnTo>
                    <a:pt x="337820" y="265429"/>
                  </a:lnTo>
                  <a:lnTo>
                    <a:pt x="341630" y="265429"/>
                  </a:lnTo>
                  <a:lnTo>
                    <a:pt x="341630" y="26416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190749" y="328168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20">
                  <a:moveTo>
                    <a:pt x="33401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3810"/>
                  </a:lnTo>
                  <a:lnTo>
                    <a:pt x="334010" y="3810"/>
                  </a:lnTo>
                  <a:lnTo>
                    <a:pt x="334010" y="0"/>
                  </a:lnTo>
                  <a:close/>
                </a:path>
                <a:path w="334010" h="261620">
                  <a:moveTo>
                    <a:pt x="334010" y="3810"/>
                  </a:moveTo>
                  <a:lnTo>
                    <a:pt x="330200" y="3810"/>
                  </a:lnTo>
                  <a:lnTo>
                    <a:pt x="330200" y="12700"/>
                  </a:lnTo>
                  <a:lnTo>
                    <a:pt x="334010" y="12700"/>
                  </a:lnTo>
                  <a:lnTo>
                    <a:pt x="334010" y="3810"/>
                  </a:lnTo>
                  <a:close/>
                </a:path>
                <a:path w="334010" h="261620">
                  <a:moveTo>
                    <a:pt x="3810" y="12700"/>
                  </a:moveTo>
                  <a:lnTo>
                    <a:pt x="0" y="1270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2700"/>
                  </a:lnTo>
                  <a:close/>
                </a:path>
                <a:path w="334010" h="261620">
                  <a:moveTo>
                    <a:pt x="334010" y="12700"/>
                  </a:moveTo>
                  <a:lnTo>
                    <a:pt x="330200" y="12700"/>
                  </a:lnTo>
                  <a:lnTo>
                    <a:pt x="330200" y="25400"/>
                  </a:lnTo>
                  <a:lnTo>
                    <a:pt x="334010" y="25400"/>
                  </a:lnTo>
                  <a:lnTo>
                    <a:pt x="334010" y="12700"/>
                  </a:lnTo>
                  <a:close/>
                </a:path>
                <a:path w="334010" h="261620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34010" h="261620">
                  <a:moveTo>
                    <a:pt x="334010" y="25400"/>
                  </a:moveTo>
                  <a:lnTo>
                    <a:pt x="330200" y="25400"/>
                  </a:lnTo>
                  <a:lnTo>
                    <a:pt x="330200" y="31750"/>
                  </a:lnTo>
                  <a:lnTo>
                    <a:pt x="334010" y="31750"/>
                  </a:lnTo>
                  <a:lnTo>
                    <a:pt x="334010" y="25400"/>
                  </a:lnTo>
                  <a:close/>
                </a:path>
                <a:path w="334010" h="261620">
                  <a:moveTo>
                    <a:pt x="3810" y="31750"/>
                  </a:moveTo>
                  <a:lnTo>
                    <a:pt x="0" y="3175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1750"/>
                  </a:lnTo>
                  <a:close/>
                </a:path>
                <a:path w="334010" h="261620">
                  <a:moveTo>
                    <a:pt x="334010" y="31750"/>
                  </a:moveTo>
                  <a:lnTo>
                    <a:pt x="330200" y="31750"/>
                  </a:lnTo>
                  <a:lnTo>
                    <a:pt x="330200" y="50800"/>
                  </a:lnTo>
                  <a:lnTo>
                    <a:pt x="334010" y="50800"/>
                  </a:lnTo>
                  <a:lnTo>
                    <a:pt x="334010" y="31750"/>
                  </a:lnTo>
                  <a:close/>
                </a:path>
                <a:path w="334010" h="261620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34010" h="261620">
                  <a:moveTo>
                    <a:pt x="334010" y="50800"/>
                  </a:moveTo>
                  <a:lnTo>
                    <a:pt x="330200" y="50800"/>
                  </a:lnTo>
                  <a:lnTo>
                    <a:pt x="330200" y="57150"/>
                  </a:lnTo>
                  <a:lnTo>
                    <a:pt x="334010" y="57150"/>
                  </a:lnTo>
                  <a:lnTo>
                    <a:pt x="334010" y="50800"/>
                  </a:lnTo>
                  <a:close/>
                </a:path>
                <a:path w="334010" h="261620">
                  <a:moveTo>
                    <a:pt x="3810" y="57150"/>
                  </a:moveTo>
                  <a:lnTo>
                    <a:pt x="0" y="5715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57150"/>
                  </a:lnTo>
                  <a:close/>
                </a:path>
                <a:path w="334010" h="261620">
                  <a:moveTo>
                    <a:pt x="334010" y="57150"/>
                  </a:moveTo>
                  <a:lnTo>
                    <a:pt x="330200" y="57150"/>
                  </a:lnTo>
                  <a:lnTo>
                    <a:pt x="330200" y="82550"/>
                  </a:lnTo>
                  <a:lnTo>
                    <a:pt x="334010" y="82550"/>
                  </a:lnTo>
                  <a:lnTo>
                    <a:pt x="334010" y="57150"/>
                  </a:lnTo>
                  <a:close/>
                </a:path>
                <a:path w="334010" h="261620">
                  <a:moveTo>
                    <a:pt x="3810" y="82550"/>
                  </a:moveTo>
                  <a:lnTo>
                    <a:pt x="0" y="8255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82550"/>
                  </a:lnTo>
                  <a:close/>
                </a:path>
                <a:path w="334010" h="261620">
                  <a:moveTo>
                    <a:pt x="334010" y="82550"/>
                  </a:moveTo>
                  <a:lnTo>
                    <a:pt x="330200" y="82550"/>
                  </a:lnTo>
                  <a:lnTo>
                    <a:pt x="330200" y="175260"/>
                  </a:lnTo>
                  <a:lnTo>
                    <a:pt x="334010" y="175260"/>
                  </a:lnTo>
                  <a:lnTo>
                    <a:pt x="334010" y="82550"/>
                  </a:lnTo>
                  <a:close/>
                </a:path>
                <a:path w="334010" h="261620">
                  <a:moveTo>
                    <a:pt x="3810" y="175260"/>
                  </a:moveTo>
                  <a:lnTo>
                    <a:pt x="0" y="17526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75260"/>
                  </a:lnTo>
                  <a:close/>
                </a:path>
                <a:path w="334010" h="261620">
                  <a:moveTo>
                    <a:pt x="334010" y="175260"/>
                  </a:moveTo>
                  <a:lnTo>
                    <a:pt x="330200" y="175260"/>
                  </a:lnTo>
                  <a:lnTo>
                    <a:pt x="330200" y="203200"/>
                  </a:lnTo>
                  <a:lnTo>
                    <a:pt x="334010" y="203200"/>
                  </a:lnTo>
                  <a:lnTo>
                    <a:pt x="334010" y="175260"/>
                  </a:lnTo>
                  <a:close/>
                </a:path>
                <a:path w="334010" h="261620">
                  <a:moveTo>
                    <a:pt x="381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3200"/>
                  </a:lnTo>
                  <a:close/>
                </a:path>
                <a:path w="334010" h="261620">
                  <a:moveTo>
                    <a:pt x="334010" y="203200"/>
                  </a:moveTo>
                  <a:lnTo>
                    <a:pt x="330200" y="203200"/>
                  </a:lnTo>
                  <a:lnTo>
                    <a:pt x="330200" y="209550"/>
                  </a:lnTo>
                  <a:lnTo>
                    <a:pt x="334010" y="209550"/>
                  </a:lnTo>
                  <a:lnTo>
                    <a:pt x="334010" y="203200"/>
                  </a:lnTo>
                  <a:close/>
                </a:path>
                <a:path w="334010" h="261620">
                  <a:moveTo>
                    <a:pt x="3810" y="209550"/>
                  </a:moveTo>
                  <a:lnTo>
                    <a:pt x="0" y="2095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09550"/>
                  </a:lnTo>
                  <a:close/>
                </a:path>
                <a:path w="334010" h="261620">
                  <a:moveTo>
                    <a:pt x="334010" y="209550"/>
                  </a:moveTo>
                  <a:lnTo>
                    <a:pt x="330200" y="209550"/>
                  </a:lnTo>
                  <a:lnTo>
                    <a:pt x="330200" y="228600"/>
                  </a:lnTo>
                  <a:lnTo>
                    <a:pt x="334010" y="228600"/>
                  </a:lnTo>
                  <a:lnTo>
                    <a:pt x="334010" y="209550"/>
                  </a:lnTo>
                  <a:close/>
                </a:path>
                <a:path w="334010" h="261620">
                  <a:moveTo>
                    <a:pt x="3810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8600"/>
                  </a:lnTo>
                  <a:close/>
                </a:path>
                <a:path w="334010" h="261620">
                  <a:moveTo>
                    <a:pt x="334010" y="228600"/>
                  </a:moveTo>
                  <a:lnTo>
                    <a:pt x="330200" y="228600"/>
                  </a:lnTo>
                  <a:lnTo>
                    <a:pt x="330200" y="234950"/>
                  </a:lnTo>
                  <a:lnTo>
                    <a:pt x="334010" y="234950"/>
                  </a:lnTo>
                  <a:lnTo>
                    <a:pt x="334010" y="228600"/>
                  </a:lnTo>
                  <a:close/>
                </a:path>
                <a:path w="334010" h="261620">
                  <a:moveTo>
                    <a:pt x="3810" y="234950"/>
                  </a:moveTo>
                  <a:lnTo>
                    <a:pt x="0" y="23495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34950"/>
                  </a:lnTo>
                  <a:close/>
                </a:path>
                <a:path w="334010" h="261620">
                  <a:moveTo>
                    <a:pt x="334010" y="234950"/>
                  </a:moveTo>
                  <a:lnTo>
                    <a:pt x="330200" y="234950"/>
                  </a:lnTo>
                  <a:lnTo>
                    <a:pt x="330200" y="247650"/>
                  </a:lnTo>
                  <a:lnTo>
                    <a:pt x="334010" y="247650"/>
                  </a:lnTo>
                  <a:lnTo>
                    <a:pt x="334010" y="234950"/>
                  </a:lnTo>
                  <a:close/>
                </a:path>
                <a:path w="334010" h="261620">
                  <a:moveTo>
                    <a:pt x="3810" y="247650"/>
                  </a:moveTo>
                  <a:lnTo>
                    <a:pt x="0" y="247650"/>
                  </a:lnTo>
                  <a:lnTo>
                    <a:pt x="0" y="260350"/>
                  </a:lnTo>
                  <a:lnTo>
                    <a:pt x="334010" y="260350"/>
                  </a:lnTo>
                  <a:lnTo>
                    <a:pt x="334010" y="257810"/>
                  </a:lnTo>
                  <a:lnTo>
                    <a:pt x="3810" y="257810"/>
                  </a:lnTo>
                  <a:lnTo>
                    <a:pt x="3810" y="247650"/>
                  </a:lnTo>
                  <a:close/>
                </a:path>
                <a:path w="334010" h="261620">
                  <a:moveTo>
                    <a:pt x="334010" y="247650"/>
                  </a:moveTo>
                  <a:lnTo>
                    <a:pt x="330200" y="247650"/>
                  </a:lnTo>
                  <a:lnTo>
                    <a:pt x="330200" y="257810"/>
                  </a:lnTo>
                  <a:lnTo>
                    <a:pt x="334010" y="257810"/>
                  </a:lnTo>
                  <a:lnTo>
                    <a:pt x="334010" y="247650"/>
                  </a:lnTo>
                  <a:close/>
                </a:path>
                <a:path w="334010" h="261620">
                  <a:moveTo>
                    <a:pt x="3340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4010" y="261620"/>
                  </a:lnTo>
                  <a:lnTo>
                    <a:pt x="334010" y="26035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194559" y="328549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2638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26389" y="3810"/>
                  </a:lnTo>
                  <a:lnTo>
                    <a:pt x="326389" y="0"/>
                  </a:lnTo>
                  <a:close/>
                </a:path>
                <a:path w="326389" h="254000">
                  <a:moveTo>
                    <a:pt x="326389" y="3810"/>
                  </a:moveTo>
                  <a:lnTo>
                    <a:pt x="322579" y="3810"/>
                  </a:lnTo>
                  <a:lnTo>
                    <a:pt x="322579" y="8889"/>
                  </a:lnTo>
                  <a:lnTo>
                    <a:pt x="326389" y="8889"/>
                  </a:lnTo>
                  <a:lnTo>
                    <a:pt x="326389" y="3810"/>
                  </a:lnTo>
                  <a:close/>
                </a:path>
                <a:path w="326389" h="254000">
                  <a:moveTo>
                    <a:pt x="3809" y="8890"/>
                  </a:moveTo>
                  <a:lnTo>
                    <a:pt x="0" y="889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8890"/>
                  </a:lnTo>
                  <a:close/>
                </a:path>
                <a:path w="326389" h="254000">
                  <a:moveTo>
                    <a:pt x="326389" y="8890"/>
                  </a:moveTo>
                  <a:lnTo>
                    <a:pt x="322579" y="8890"/>
                  </a:lnTo>
                  <a:lnTo>
                    <a:pt x="322579" y="21589"/>
                  </a:lnTo>
                  <a:lnTo>
                    <a:pt x="326389" y="21589"/>
                  </a:lnTo>
                  <a:lnTo>
                    <a:pt x="326389" y="8890"/>
                  </a:lnTo>
                  <a:close/>
                </a:path>
                <a:path w="326389" h="25400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26389" h="254000">
                  <a:moveTo>
                    <a:pt x="326389" y="21590"/>
                  </a:moveTo>
                  <a:lnTo>
                    <a:pt x="322579" y="21590"/>
                  </a:lnTo>
                  <a:lnTo>
                    <a:pt x="322579" y="27939"/>
                  </a:lnTo>
                  <a:lnTo>
                    <a:pt x="326389" y="27939"/>
                  </a:lnTo>
                  <a:lnTo>
                    <a:pt x="326389" y="21590"/>
                  </a:lnTo>
                  <a:close/>
                </a:path>
                <a:path w="326389" h="254000">
                  <a:moveTo>
                    <a:pt x="3809" y="27940"/>
                  </a:moveTo>
                  <a:lnTo>
                    <a:pt x="0" y="279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27940"/>
                  </a:lnTo>
                  <a:close/>
                </a:path>
                <a:path w="326389" h="254000">
                  <a:moveTo>
                    <a:pt x="326389" y="27940"/>
                  </a:moveTo>
                  <a:lnTo>
                    <a:pt x="322579" y="27940"/>
                  </a:lnTo>
                  <a:lnTo>
                    <a:pt x="322579" y="46989"/>
                  </a:lnTo>
                  <a:lnTo>
                    <a:pt x="326389" y="46989"/>
                  </a:lnTo>
                  <a:lnTo>
                    <a:pt x="326389" y="27940"/>
                  </a:lnTo>
                  <a:close/>
                </a:path>
                <a:path w="326389" h="25400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26389" h="254000">
                  <a:moveTo>
                    <a:pt x="326389" y="46990"/>
                  </a:moveTo>
                  <a:lnTo>
                    <a:pt x="322579" y="46990"/>
                  </a:lnTo>
                  <a:lnTo>
                    <a:pt x="322579" y="53339"/>
                  </a:lnTo>
                  <a:lnTo>
                    <a:pt x="326389" y="53339"/>
                  </a:lnTo>
                  <a:lnTo>
                    <a:pt x="326389" y="46990"/>
                  </a:lnTo>
                  <a:close/>
                </a:path>
                <a:path w="326389" h="254000">
                  <a:moveTo>
                    <a:pt x="3809" y="53340"/>
                  </a:moveTo>
                  <a:lnTo>
                    <a:pt x="0" y="5334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53340"/>
                  </a:lnTo>
                  <a:close/>
                </a:path>
                <a:path w="326389" h="254000">
                  <a:moveTo>
                    <a:pt x="326389" y="53340"/>
                  </a:moveTo>
                  <a:lnTo>
                    <a:pt x="322579" y="53340"/>
                  </a:lnTo>
                  <a:lnTo>
                    <a:pt x="322579" y="78739"/>
                  </a:lnTo>
                  <a:lnTo>
                    <a:pt x="326389" y="78739"/>
                  </a:lnTo>
                  <a:lnTo>
                    <a:pt x="326389" y="53340"/>
                  </a:lnTo>
                  <a:close/>
                </a:path>
                <a:path w="326389" h="254000">
                  <a:moveTo>
                    <a:pt x="3809" y="78740"/>
                  </a:moveTo>
                  <a:lnTo>
                    <a:pt x="0" y="7874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78740"/>
                  </a:lnTo>
                  <a:close/>
                </a:path>
                <a:path w="326389" h="254000">
                  <a:moveTo>
                    <a:pt x="326389" y="78740"/>
                  </a:moveTo>
                  <a:lnTo>
                    <a:pt x="322579" y="78740"/>
                  </a:lnTo>
                  <a:lnTo>
                    <a:pt x="322579" y="171450"/>
                  </a:lnTo>
                  <a:lnTo>
                    <a:pt x="326389" y="171450"/>
                  </a:lnTo>
                  <a:lnTo>
                    <a:pt x="326389" y="78740"/>
                  </a:lnTo>
                  <a:close/>
                </a:path>
                <a:path w="326389" h="254000">
                  <a:moveTo>
                    <a:pt x="3809" y="171450"/>
                  </a:moveTo>
                  <a:lnTo>
                    <a:pt x="0" y="17145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71450"/>
                  </a:lnTo>
                  <a:close/>
                </a:path>
                <a:path w="326389" h="254000">
                  <a:moveTo>
                    <a:pt x="326389" y="171450"/>
                  </a:moveTo>
                  <a:lnTo>
                    <a:pt x="322579" y="171450"/>
                  </a:lnTo>
                  <a:lnTo>
                    <a:pt x="322579" y="199389"/>
                  </a:lnTo>
                  <a:lnTo>
                    <a:pt x="326389" y="199389"/>
                  </a:lnTo>
                  <a:lnTo>
                    <a:pt x="326389" y="171450"/>
                  </a:lnTo>
                  <a:close/>
                </a:path>
                <a:path w="326389" h="254000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326389" h="254000">
                  <a:moveTo>
                    <a:pt x="326389" y="199390"/>
                  </a:moveTo>
                  <a:lnTo>
                    <a:pt x="322579" y="199390"/>
                  </a:lnTo>
                  <a:lnTo>
                    <a:pt x="322579" y="205739"/>
                  </a:lnTo>
                  <a:lnTo>
                    <a:pt x="326389" y="205739"/>
                  </a:lnTo>
                  <a:lnTo>
                    <a:pt x="326389" y="199390"/>
                  </a:lnTo>
                  <a:close/>
                </a:path>
                <a:path w="326389" h="254000">
                  <a:moveTo>
                    <a:pt x="3809" y="205740"/>
                  </a:moveTo>
                  <a:lnTo>
                    <a:pt x="0" y="2057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05740"/>
                  </a:lnTo>
                  <a:close/>
                </a:path>
                <a:path w="326389" h="254000">
                  <a:moveTo>
                    <a:pt x="326389" y="205740"/>
                  </a:moveTo>
                  <a:lnTo>
                    <a:pt x="322579" y="205740"/>
                  </a:lnTo>
                  <a:lnTo>
                    <a:pt x="322579" y="224789"/>
                  </a:lnTo>
                  <a:lnTo>
                    <a:pt x="326389" y="224789"/>
                  </a:lnTo>
                  <a:lnTo>
                    <a:pt x="326389" y="205740"/>
                  </a:lnTo>
                  <a:close/>
                </a:path>
                <a:path w="326389" h="254000">
                  <a:moveTo>
                    <a:pt x="380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4790"/>
                  </a:lnTo>
                  <a:close/>
                </a:path>
                <a:path w="326389" h="254000">
                  <a:moveTo>
                    <a:pt x="326389" y="224790"/>
                  </a:moveTo>
                  <a:lnTo>
                    <a:pt x="322579" y="224790"/>
                  </a:lnTo>
                  <a:lnTo>
                    <a:pt x="322579" y="231139"/>
                  </a:lnTo>
                  <a:lnTo>
                    <a:pt x="326389" y="231139"/>
                  </a:lnTo>
                  <a:lnTo>
                    <a:pt x="326389" y="224790"/>
                  </a:lnTo>
                  <a:close/>
                </a:path>
                <a:path w="326389" h="254000">
                  <a:moveTo>
                    <a:pt x="3809" y="231140"/>
                  </a:moveTo>
                  <a:lnTo>
                    <a:pt x="0" y="23114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1140"/>
                  </a:lnTo>
                  <a:close/>
                </a:path>
                <a:path w="326389" h="254000">
                  <a:moveTo>
                    <a:pt x="326389" y="231140"/>
                  </a:moveTo>
                  <a:lnTo>
                    <a:pt x="322579" y="231140"/>
                  </a:lnTo>
                  <a:lnTo>
                    <a:pt x="322579" y="243839"/>
                  </a:lnTo>
                  <a:lnTo>
                    <a:pt x="326389" y="243839"/>
                  </a:lnTo>
                  <a:lnTo>
                    <a:pt x="326389" y="231140"/>
                  </a:lnTo>
                  <a:close/>
                </a:path>
                <a:path w="326389" h="254000">
                  <a:moveTo>
                    <a:pt x="3809" y="243840"/>
                  </a:moveTo>
                  <a:lnTo>
                    <a:pt x="0" y="243840"/>
                  </a:lnTo>
                  <a:lnTo>
                    <a:pt x="0" y="254000"/>
                  </a:lnTo>
                  <a:lnTo>
                    <a:pt x="326389" y="254000"/>
                  </a:lnTo>
                  <a:lnTo>
                    <a:pt x="326389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26389" h="254000">
                  <a:moveTo>
                    <a:pt x="326389" y="243840"/>
                  </a:moveTo>
                  <a:lnTo>
                    <a:pt x="322579" y="243840"/>
                  </a:lnTo>
                  <a:lnTo>
                    <a:pt x="322579" y="250189"/>
                  </a:lnTo>
                  <a:lnTo>
                    <a:pt x="326389" y="250189"/>
                  </a:lnTo>
                  <a:lnTo>
                    <a:pt x="326389" y="24384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198370" y="3289300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69" h="246379">
                  <a:moveTo>
                    <a:pt x="3187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10"/>
                  </a:lnTo>
                  <a:lnTo>
                    <a:pt x="318769" y="3810"/>
                  </a:lnTo>
                  <a:lnTo>
                    <a:pt x="318769" y="0"/>
                  </a:lnTo>
                  <a:close/>
                </a:path>
                <a:path w="318769" h="246379">
                  <a:moveTo>
                    <a:pt x="318769" y="3810"/>
                  </a:moveTo>
                  <a:lnTo>
                    <a:pt x="314960" y="3810"/>
                  </a:lnTo>
                  <a:lnTo>
                    <a:pt x="314960" y="5079"/>
                  </a:lnTo>
                  <a:lnTo>
                    <a:pt x="318769" y="5079"/>
                  </a:lnTo>
                  <a:lnTo>
                    <a:pt x="318769" y="3810"/>
                  </a:lnTo>
                  <a:close/>
                </a:path>
                <a:path w="318769" h="246379">
                  <a:moveTo>
                    <a:pt x="2540" y="5080"/>
                  </a:moveTo>
                  <a:lnTo>
                    <a:pt x="0" y="5080"/>
                  </a:lnTo>
                  <a:lnTo>
                    <a:pt x="0" y="17779"/>
                  </a:lnTo>
                  <a:lnTo>
                    <a:pt x="2540" y="17779"/>
                  </a:lnTo>
                  <a:lnTo>
                    <a:pt x="2540" y="5080"/>
                  </a:lnTo>
                  <a:close/>
                </a:path>
                <a:path w="318769" h="246379">
                  <a:moveTo>
                    <a:pt x="318769" y="5080"/>
                  </a:moveTo>
                  <a:lnTo>
                    <a:pt x="314960" y="5080"/>
                  </a:lnTo>
                  <a:lnTo>
                    <a:pt x="314960" y="17779"/>
                  </a:lnTo>
                  <a:lnTo>
                    <a:pt x="318769" y="17779"/>
                  </a:lnTo>
                  <a:lnTo>
                    <a:pt x="318769" y="5080"/>
                  </a:lnTo>
                  <a:close/>
                </a:path>
                <a:path w="318769" h="246379">
                  <a:moveTo>
                    <a:pt x="254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540" y="24129"/>
                  </a:lnTo>
                  <a:lnTo>
                    <a:pt x="2540" y="17780"/>
                  </a:lnTo>
                  <a:close/>
                </a:path>
                <a:path w="318769" h="246379">
                  <a:moveTo>
                    <a:pt x="318769" y="17780"/>
                  </a:moveTo>
                  <a:lnTo>
                    <a:pt x="314960" y="17780"/>
                  </a:lnTo>
                  <a:lnTo>
                    <a:pt x="314960" y="24129"/>
                  </a:lnTo>
                  <a:lnTo>
                    <a:pt x="318769" y="24129"/>
                  </a:lnTo>
                  <a:lnTo>
                    <a:pt x="318769" y="17780"/>
                  </a:lnTo>
                  <a:close/>
                </a:path>
                <a:path w="318769" h="246379">
                  <a:moveTo>
                    <a:pt x="2540" y="24130"/>
                  </a:moveTo>
                  <a:lnTo>
                    <a:pt x="0" y="24130"/>
                  </a:lnTo>
                  <a:lnTo>
                    <a:pt x="0" y="43179"/>
                  </a:lnTo>
                  <a:lnTo>
                    <a:pt x="2540" y="43179"/>
                  </a:lnTo>
                  <a:lnTo>
                    <a:pt x="2540" y="24130"/>
                  </a:lnTo>
                  <a:close/>
                </a:path>
                <a:path w="318769" h="246379">
                  <a:moveTo>
                    <a:pt x="318769" y="24130"/>
                  </a:moveTo>
                  <a:lnTo>
                    <a:pt x="314960" y="24130"/>
                  </a:lnTo>
                  <a:lnTo>
                    <a:pt x="314960" y="43179"/>
                  </a:lnTo>
                  <a:lnTo>
                    <a:pt x="318769" y="43179"/>
                  </a:lnTo>
                  <a:lnTo>
                    <a:pt x="318769" y="24130"/>
                  </a:lnTo>
                  <a:close/>
                </a:path>
                <a:path w="318769" h="246379">
                  <a:moveTo>
                    <a:pt x="254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540" y="49529"/>
                  </a:lnTo>
                  <a:lnTo>
                    <a:pt x="2540" y="43180"/>
                  </a:lnTo>
                  <a:close/>
                </a:path>
                <a:path w="318769" h="246379">
                  <a:moveTo>
                    <a:pt x="318769" y="43180"/>
                  </a:moveTo>
                  <a:lnTo>
                    <a:pt x="314960" y="43180"/>
                  </a:lnTo>
                  <a:lnTo>
                    <a:pt x="314960" y="49529"/>
                  </a:lnTo>
                  <a:lnTo>
                    <a:pt x="318769" y="49529"/>
                  </a:lnTo>
                  <a:lnTo>
                    <a:pt x="318769" y="43180"/>
                  </a:lnTo>
                  <a:close/>
                </a:path>
                <a:path w="318769" h="246379">
                  <a:moveTo>
                    <a:pt x="2540" y="49530"/>
                  </a:moveTo>
                  <a:lnTo>
                    <a:pt x="0" y="49530"/>
                  </a:lnTo>
                  <a:lnTo>
                    <a:pt x="0" y="74929"/>
                  </a:lnTo>
                  <a:lnTo>
                    <a:pt x="2540" y="74929"/>
                  </a:lnTo>
                  <a:lnTo>
                    <a:pt x="2540" y="49530"/>
                  </a:lnTo>
                  <a:close/>
                </a:path>
                <a:path w="318769" h="246379">
                  <a:moveTo>
                    <a:pt x="318769" y="49530"/>
                  </a:moveTo>
                  <a:lnTo>
                    <a:pt x="314960" y="49530"/>
                  </a:lnTo>
                  <a:lnTo>
                    <a:pt x="314960" y="74929"/>
                  </a:lnTo>
                  <a:lnTo>
                    <a:pt x="318769" y="74929"/>
                  </a:lnTo>
                  <a:lnTo>
                    <a:pt x="318769" y="49530"/>
                  </a:lnTo>
                  <a:close/>
                </a:path>
                <a:path w="318769" h="246379">
                  <a:moveTo>
                    <a:pt x="2540" y="74930"/>
                  </a:moveTo>
                  <a:lnTo>
                    <a:pt x="0" y="74930"/>
                  </a:lnTo>
                  <a:lnTo>
                    <a:pt x="0" y="167639"/>
                  </a:lnTo>
                  <a:lnTo>
                    <a:pt x="2540" y="167639"/>
                  </a:lnTo>
                  <a:lnTo>
                    <a:pt x="2540" y="74930"/>
                  </a:lnTo>
                  <a:close/>
                </a:path>
                <a:path w="318769" h="246379">
                  <a:moveTo>
                    <a:pt x="318769" y="74930"/>
                  </a:moveTo>
                  <a:lnTo>
                    <a:pt x="314960" y="74930"/>
                  </a:lnTo>
                  <a:lnTo>
                    <a:pt x="314960" y="167639"/>
                  </a:lnTo>
                  <a:lnTo>
                    <a:pt x="318769" y="167639"/>
                  </a:lnTo>
                  <a:lnTo>
                    <a:pt x="318769" y="74930"/>
                  </a:lnTo>
                  <a:close/>
                </a:path>
                <a:path w="318769" h="246379">
                  <a:moveTo>
                    <a:pt x="2540" y="167640"/>
                  </a:moveTo>
                  <a:lnTo>
                    <a:pt x="0" y="167640"/>
                  </a:lnTo>
                  <a:lnTo>
                    <a:pt x="0" y="195579"/>
                  </a:lnTo>
                  <a:lnTo>
                    <a:pt x="2540" y="195579"/>
                  </a:lnTo>
                  <a:lnTo>
                    <a:pt x="2540" y="167640"/>
                  </a:lnTo>
                  <a:close/>
                </a:path>
                <a:path w="318769" h="246379">
                  <a:moveTo>
                    <a:pt x="318769" y="167640"/>
                  </a:moveTo>
                  <a:lnTo>
                    <a:pt x="314960" y="167640"/>
                  </a:lnTo>
                  <a:lnTo>
                    <a:pt x="314960" y="195579"/>
                  </a:lnTo>
                  <a:lnTo>
                    <a:pt x="318769" y="195579"/>
                  </a:lnTo>
                  <a:lnTo>
                    <a:pt x="318769" y="167640"/>
                  </a:lnTo>
                  <a:close/>
                </a:path>
                <a:path w="318769" h="246379">
                  <a:moveTo>
                    <a:pt x="254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2540" y="201929"/>
                  </a:lnTo>
                  <a:lnTo>
                    <a:pt x="2540" y="195580"/>
                  </a:lnTo>
                  <a:close/>
                </a:path>
                <a:path w="318769" h="246379">
                  <a:moveTo>
                    <a:pt x="318769" y="195580"/>
                  </a:moveTo>
                  <a:lnTo>
                    <a:pt x="314960" y="195580"/>
                  </a:lnTo>
                  <a:lnTo>
                    <a:pt x="314960" y="201929"/>
                  </a:lnTo>
                  <a:lnTo>
                    <a:pt x="318769" y="201929"/>
                  </a:lnTo>
                  <a:lnTo>
                    <a:pt x="318769" y="195580"/>
                  </a:lnTo>
                  <a:close/>
                </a:path>
                <a:path w="318769" h="246379">
                  <a:moveTo>
                    <a:pt x="2540" y="201930"/>
                  </a:moveTo>
                  <a:lnTo>
                    <a:pt x="0" y="201930"/>
                  </a:lnTo>
                  <a:lnTo>
                    <a:pt x="0" y="220979"/>
                  </a:lnTo>
                  <a:lnTo>
                    <a:pt x="2540" y="220979"/>
                  </a:lnTo>
                  <a:lnTo>
                    <a:pt x="2540" y="201930"/>
                  </a:lnTo>
                  <a:close/>
                </a:path>
                <a:path w="318769" h="246379">
                  <a:moveTo>
                    <a:pt x="318769" y="201930"/>
                  </a:moveTo>
                  <a:lnTo>
                    <a:pt x="314960" y="201930"/>
                  </a:lnTo>
                  <a:lnTo>
                    <a:pt x="314960" y="220979"/>
                  </a:lnTo>
                  <a:lnTo>
                    <a:pt x="318769" y="220979"/>
                  </a:lnTo>
                  <a:lnTo>
                    <a:pt x="318769" y="201930"/>
                  </a:lnTo>
                  <a:close/>
                </a:path>
                <a:path w="318769" h="246379">
                  <a:moveTo>
                    <a:pt x="254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2540" y="227329"/>
                  </a:lnTo>
                  <a:lnTo>
                    <a:pt x="2540" y="220980"/>
                  </a:lnTo>
                  <a:close/>
                </a:path>
                <a:path w="318769" h="246379">
                  <a:moveTo>
                    <a:pt x="318769" y="220980"/>
                  </a:moveTo>
                  <a:lnTo>
                    <a:pt x="314960" y="220980"/>
                  </a:lnTo>
                  <a:lnTo>
                    <a:pt x="314960" y="227329"/>
                  </a:lnTo>
                  <a:lnTo>
                    <a:pt x="318769" y="227329"/>
                  </a:lnTo>
                  <a:lnTo>
                    <a:pt x="318769" y="220980"/>
                  </a:lnTo>
                  <a:close/>
                </a:path>
                <a:path w="318769" h="246379">
                  <a:moveTo>
                    <a:pt x="2540" y="227330"/>
                  </a:moveTo>
                  <a:lnTo>
                    <a:pt x="0" y="227330"/>
                  </a:lnTo>
                  <a:lnTo>
                    <a:pt x="0" y="240029"/>
                  </a:lnTo>
                  <a:lnTo>
                    <a:pt x="2540" y="240029"/>
                  </a:lnTo>
                  <a:lnTo>
                    <a:pt x="2540" y="227330"/>
                  </a:lnTo>
                  <a:close/>
                </a:path>
                <a:path w="318769" h="246379">
                  <a:moveTo>
                    <a:pt x="318769" y="227330"/>
                  </a:moveTo>
                  <a:lnTo>
                    <a:pt x="314960" y="227330"/>
                  </a:lnTo>
                  <a:lnTo>
                    <a:pt x="314960" y="240029"/>
                  </a:lnTo>
                  <a:lnTo>
                    <a:pt x="318769" y="240029"/>
                  </a:lnTo>
                  <a:lnTo>
                    <a:pt x="318769" y="227330"/>
                  </a:lnTo>
                  <a:close/>
                </a:path>
                <a:path w="318769" h="246379">
                  <a:moveTo>
                    <a:pt x="254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18769" y="246379"/>
                  </a:lnTo>
                  <a:lnTo>
                    <a:pt x="318769" y="242570"/>
                  </a:lnTo>
                  <a:lnTo>
                    <a:pt x="2540" y="242570"/>
                  </a:lnTo>
                  <a:lnTo>
                    <a:pt x="2540" y="240030"/>
                  </a:lnTo>
                  <a:close/>
                </a:path>
                <a:path w="318769" h="246379">
                  <a:moveTo>
                    <a:pt x="318769" y="240030"/>
                  </a:moveTo>
                  <a:lnTo>
                    <a:pt x="314960" y="240030"/>
                  </a:lnTo>
                  <a:lnTo>
                    <a:pt x="314960" y="242570"/>
                  </a:lnTo>
                  <a:lnTo>
                    <a:pt x="318769" y="242570"/>
                  </a:lnTo>
                  <a:lnTo>
                    <a:pt x="318769" y="24003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200910" y="3293109"/>
              <a:ext cx="312420" cy="13970"/>
            </a:xfrm>
            <a:custGeom>
              <a:avLst/>
              <a:gdLst/>
              <a:ahLst/>
              <a:cxnLst/>
              <a:rect l="l" t="t" r="r" b="b"/>
              <a:pathLst>
                <a:path w="312419" h="13970">
                  <a:moveTo>
                    <a:pt x="3124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2540"/>
                  </a:lnTo>
                  <a:lnTo>
                    <a:pt x="312420" y="2540"/>
                  </a:lnTo>
                  <a:lnTo>
                    <a:pt x="312420" y="1270"/>
                  </a:lnTo>
                  <a:lnTo>
                    <a:pt x="312420" y="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512059" y="3295650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410"/>
                  </a:lnTo>
                </a:path>
              </a:pathLst>
            </a:custGeom>
            <a:ln w="3175">
              <a:solidFill>
                <a:srgbClr val="FF5D0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200910" y="3307092"/>
              <a:ext cx="312420" cy="224790"/>
            </a:xfrm>
            <a:custGeom>
              <a:avLst/>
              <a:gdLst/>
              <a:ahLst/>
              <a:cxnLst/>
              <a:rect l="l" t="t" r="r" b="b"/>
              <a:pathLst>
                <a:path w="312419" h="224789">
                  <a:moveTo>
                    <a:pt x="3810" y="0"/>
                  </a:moveTo>
                  <a:lnTo>
                    <a:pt x="0" y="0"/>
                  </a:lnTo>
                  <a:lnTo>
                    <a:pt x="0" y="6337"/>
                  </a:lnTo>
                  <a:lnTo>
                    <a:pt x="3810" y="6337"/>
                  </a:lnTo>
                  <a:lnTo>
                    <a:pt x="3810" y="0"/>
                  </a:lnTo>
                  <a:close/>
                </a:path>
                <a:path w="312419" h="224789">
                  <a:moveTo>
                    <a:pt x="312420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312420" y="224790"/>
                  </a:lnTo>
                  <a:lnTo>
                    <a:pt x="312420" y="222250"/>
                  </a:lnTo>
                  <a:close/>
                </a:path>
                <a:path w="312419" h="224789">
                  <a:moveTo>
                    <a:pt x="312420" y="220967"/>
                  </a:moveTo>
                  <a:lnTo>
                    <a:pt x="3797" y="220967"/>
                  </a:lnTo>
                  <a:lnTo>
                    <a:pt x="3797" y="25387"/>
                  </a:lnTo>
                  <a:lnTo>
                    <a:pt x="3810" y="6350"/>
                  </a:lnTo>
                  <a:lnTo>
                    <a:pt x="0" y="6350"/>
                  </a:lnTo>
                  <a:lnTo>
                    <a:pt x="0" y="25387"/>
                  </a:lnTo>
                  <a:lnTo>
                    <a:pt x="0" y="220967"/>
                  </a:lnTo>
                  <a:lnTo>
                    <a:pt x="0" y="222237"/>
                  </a:lnTo>
                  <a:lnTo>
                    <a:pt x="312420" y="222237"/>
                  </a:lnTo>
                  <a:lnTo>
                    <a:pt x="312420" y="220967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204720" y="3295650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10">
                  <a:moveTo>
                    <a:pt x="306069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306069" y="3810"/>
                  </a:lnTo>
                  <a:lnTo>
                    <a:pt x="306069" y="0"/>
                  </a:lnTo>
                  <a:close/>
                </a:path>
                <a:path w="306069" h="232410">
                  <a:moveTo>
                    <a:pt x="306069" y="3810"/>
                  </a:moveTo>
                  <a:lnTo>
                    <a:pt x="302260" y="3810"/>
                  </a:lnTo>
                  <a:lnTo>
                    <a:pt x="302260" y="11429"/>
                  </a:lnTo>
                  <a:lnTo>
                    <a:pt x="306069" y="11429"/>
                  </a:lnTo>
                  <a:lnTo>
                    <a:pt x="306069" y="3810"/>
                  </a:lnTo>
                  <a:close/>
                </a:path>
                <a:path w="306069" h="23241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06069" h="232410">
                  <a:moveTo>
                    <a:pt x="306069" y="11430"/>
                  </a:moveTo>
                  <a:lnTo>
                    <a:pt x="302260" y="11430"/>
                  </a:lnTo>
                  <a:lnTo>
                    <a:pt x="302260" y="17779"/>
                  </a:lnTo>
                  <a:lnTo>
                    <a:pt x="306069" y="17779"/>
                  </a:lnTo>
                  <a:lnTo>
                    <a:pt x="306069" y="11430"/>
                  </a:lnTo>
                  <a:close/>
                </a:path>
                <a:path w="306069" h="232410">
                  <a:moveTo>
                    <a:pt x="3810" y="17780"/>
                  </a:moveTo>
                  <a:lnTo>
                    <a:pt x="0" y="177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17780"/>
                  </a:lnTo>
                  <a:close/>
                </a:path>
                <a:path w="306069" h="232410">
                  <a:moveTo>
                    <a:pt x="306069" y="17780"/>
                  </a:moveTo>
                  <a:lnTo>
                    <a:pt x="302260" y="17780"/>
                  </a:lnTo>
                  <a:lnTo>
                    <a:pt x="302260" y="36829"/>
                  </a:lnTo>
                  <a:lnTo>
                    <a:pt x="306069" y="36829"/>
                  </a:lnTo>
                  <a:lnTo>
                    <a:pt x="306069" y="17780"/>
                  </a:lnTo>
                  <a:close/>
                </a:path>
                <a:path w="306069" h="23241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06069" h="232410">
                  <a:moveTo>
                    <a:pt x="306069" y="36830"/>
                  </a:moveTo>
                  <a:lnTo>
                    <a:pt x="302260" y="36830"/>
                  </a:lnTo>
                  <a:lnTo>
                    <a:pt x="302260" y="43179"/>
                  </a:lnTo>
                  <a:lnTo>
                    <a:pt x="306069" y="43179"/>
                  </a:lnTo>
                  <a:lnTo>
                    <a:pt x="306069" y="36830"/>
                  </a:lnTo>
                  <a:close/>
                </a:path>
                <a:path w="306069" h="232410">
                  <a:moveTo>
                    <a:pt x="3810" y="43180"/>
                  </a:moveTo>
                  <a:lnTo>
                    <a:pt x="0" y="4318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43180"/>
                  </a:lnTo>
                  <a:close/>
                </a:path>
                <a:path w="306069" h="232410">
                  <a:moveTo>
                    <a:pt x="306069" y="43180"/>
                  </a:moveTo>
                  <a:lnTo>
                    <a:pt x="302260" y="43180"/>
                  </a:lnTo>
                  <a:lnTo>
                    <a:pt x="302260" y="68579"/>
                  </a:lnTo>
                  <a:lnTo>
                    <a:pt x="306069" y="68579"/>
                  </a:lnTo>
                  <a:lnTo>
                    <a:pt x="306069" y="43180"/>
                  </a:lnTo>
                  <a:close/>
                </a:path>
                <a:path w="306069" h="232410">
                  <a:moveTo>
                    <a:pt x="3810" y="68580"/>
                  </a:moveTo>
                  <a:lnTo>
                    <a:pt x="0" y="68580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68580"/>
                  </a:lnTo>
                  <a:close/>
                </a:path>
                <a:path w="306069" h="232410">
                  <a:moveTo>
                    <a:pt x="306069" y="68580"/>
                  </a:moveTo>
                  <a:lnTo>
                    <a:pt x="302260" y="68580"/>
                  </a:lnTo>
                  <a:lnTo>
                    <a:pt x="302260" y="161289"/>
                  </a:lnTo>
                  <a:lnTo>
                    <a:pt x="306069" y="161289"/>
                  </a:lnTo>
                  <a:lnTo>
                    <a:pt x="306069" y="68580"/>
                  </a:lnTo>
                  <a:close/>
                </a:path>
                <a:path w="306069" h="232410">
                  <a:moveTo>
                    <a:pt x="3810" y="161290"/>
                  </a:moveTo>
                  <a:lnTo>
                    <a:pt x="0" y="16129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61290"/>
                  </a:lnTo>
                  <a:close/>
                </a:path>
                <a:path w="306069" h="232410">
                  <a:moveTo>
                    <a:pt x="306069" y="161290"/>
                  </a:moveTo>
                  <a:lnTo>
                    <a:pt x="302260" y="161290"/>
                  </a:lnTo>
                  <a:lnTo>
                    <a:pt x="302260" y="189229"/>
                  </a:lnTo>
                  <a:lnTo>
                    <a:pt x="306069" y="189229"/>
                  </a:lnTo>
                  <a:lnTo>
                    <a:pt x="306069" y="161290"/>
                  </a:lnTo>
                  <a:close/>
                </a:path>
                <a:path w="306069" h="232410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89230"/>
                  </a:lnTo>
                  <a:close/>
                </a:path>
                <a:path w="306069" h="232410">
                  <a:moveTo>
                    <a:pt x="306069" y="189230"/>
                  </a:moveTo>
                  <a:lnTo>
                    <a:pt x="302260" y="189230"/>
                  </a:lnTo>
                  <a:lnTo>
                    <a:pt x="302260" y="195579"/>
                  </a:lnTo>
                  <a:lnTo>
                    <a:pt x="306069" y="195579"/>
                  </a:lnTo>
                  <a:lnTo>
                    <a:pt x="306069" y="189230"/>
                  </a:lnTo>
                  <a:close/>
                </a:path>
                <a:path w="306069" h="232410">
                  <a:moveTo>
                    <a:pt x="3810" y="195580"/>
                  </a:moveTo>
                  <a:lnTo>
                    <a:pt x="0" y="1955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95580"/>
                  </a:lnTo>
                  <a:close/>
                </a:path>
                <a:path w="306069" h="232410">
                  <a:moveTo>
                    <a:pt x="306069" y="195580"/>
                  </a:moveTo>
                  <a:lnTo>
                    <a:pt x="302260" y="195580"/>
                  </a:lnTo>
                  <a:lnTo>
                    <a:pt x="302260" y="214629"/>
                  </a:lnTo>
                  <a:lnTo>
                    <a:pt x="306069" y="214629"/>
                  </a:lnTo>
                  <a:lnTo>
                    <a:pt x="306069" y="195580"/>
                  </a:lnTo>
                  <a:close/>
                </a:path>
                <a:path w="306069" h="232410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06069" h="232410">
                  <a:moveTo>
                    <a:pt x="306069" y="214630"/>
                  </a:moveTo>
                  <a:lnTo>
                    <a:pt x="302260" y="214630"/>
                  </a:lnTo>
                  <a:lnTo>
                    <a:pt x="302260" y="220979"/>
                  </a:lnTo>
                  <a:lnTo>
                    <a:pt x="306069" y="220979"/>
                  </a:lnTo>
                  <a:lnTo>
                    <a:pt x="306069" y="214630"/>
                  </a:lnTo>
                  <a:close/>
                </a:path>
                <a:path w="306069" h="232410">
                  <a:moveTo>
                    <a:pt x="3810" y="220980"/>
                  </a:moveTo>
                  <a:lnTo>
                    <a:pt x="0" y="220980"/>
                  </a:lnTo>
                  <a:lnTo>
                    <a:pt x="0" y="232410"/>
                  </a:lnTo>
                  <a:lnTo>
                    <a:pt x="306069" y="232410"/>
                  </a:lnTo>
                  <a:lnTo>
                    <a:pt x="306069" y="228600"/>
                  </a:lnTo>
                  <a:lnTo>
                    <a:pt x="3810" y="228600"/>
                  </a:lnTo>
                  <a:lnTo>
                    <a:pt x="3810" y="220980"/>
                  </a:lnTo>
                  <a:close/>
                </a:path>
                <a:path w="306069" h="232410">
                  <a:moveTo>
                    <a:pt x="306069" y="220980"/>
                  </a:moveTo>
                  <a:lnTo>
                    <a:pt x="302260" y="220980"/>
                  </a:lnTo>
                  <a:lnTo>
                    <a:pt x="302260" y="228600"/>
                  </a:lnTo>
                  <a:lnTo>
                    <a:pt x="306069" y="228600"/>
                  </a:lnTo>
                  <a:lnTo>
                    <a:pt x="306069" y="22098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208530" y="329946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7619"/>
                  </a:lnTo>
                  <a:lnTo>
                    <a:pt x="298450" y="7619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0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20"/>
                  </a:lnTo>
                  <a:close/>
                </a:path>
                <a:path w="298450" h="224789">
                  <a:moveTo>
                    <a:pt x="298450" y="7620"/>
                  </a:moveTo>
                  <a:lnTo>
                    <a:pt x="294639" y="7620"/>
                  </a:lnTo>
                  <a:lnTo>
                    <a:pt x="294639" y="13969"/>
                  </a:lnTo>
                  <a:lnTo>
                    <a:pt x="298450" y="13969"/>
                  </a:lnTo>
                  <a:lnTo>
                    <a:pt x="298450" y="7620"/>
                  </a:lnTo>
                  <a:close/>
                </a:path>
                <a:path w="298450" h="224789">
                  <a:moveTo>
                    <a:pt x="3809" y="13970"/>
                  </a:moveTo>
                  <a:lnTo>
                    <a:pt x="0" y="1397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13970"/>
                  </a:lnTo>
                  <a:close/>
                </a:path>
                <a:path w="298450" h="224789">
                  <a:moveTo>
                    <a:pt x="298450" y="13970"/>
                  </a:moveTo>
                  <a:lnTo>
                    <a:pt x="294639" y="13970"/>
                  </a:lnTo>
                  <a:lnTo>
                    <a:pt x="294639" y="33019"/>
                  </a:lnTo>
                  <a:lnTo>
                    <a:pt x="298450" y="33019"/>
                  </a:lnTo>
                  <a:lnTo>
                    <a:pt x="298450" y="13970"/>
                  </a:lnTo>
                  <a:close/>
                </a:path>
                <a:path w="298450" h="224789">
                  <a:moveTo>
                    <a:pt x="380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20"/>
                  </a:lnTo>
                  <a:close/>
                </a:path>
                <a:path w="298450" h="224789">
                  <a:moveTo>
                    <a:pt x="298450" y="33020"/>
                  </a:moveTo>
                  <a:lnTo>
                    <a:pt x="294639" y="33020"/>
                  </a:lnTo>
                  <a:lnTo>
                    <a:pt x="294639" y="39369"/>
                  </a:lnTo>
                  <a:lnTo>
                    <a:pt x="298450" y="39369"/>
                  </a:lnTo>
                  <a:lnTo>
                    <a:pt x="298450" y="33020"/>
                  </a:lnTo>
                  <a:close/>
                </a:path>
                <a:path w="298450" h="224789">
                  <a:moveTo>
                    <a:pt x="3809" y="39370"/>
                  </a:moveTo>
                  <a:lnTo>
                    <a:pt x="0" y="3937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39370"/>
                  </a:lnTo>
                  <a:close/>
                </a:path>
                <a:path w="298450" h="224789">
                  <a:moveTo>
                    <a:pt x="298450" y="39370"/>
                  </a:moveTo>
                  <a:lnTo>
                    <a:pt x="294639" y="39370"/>
                  </a:lnTo>
                  <a:lnTo>
                    <a:pt x="294639" y="64769"/>
                  </a:lnTo>
                  <a:lnTo>
                    <a:pt x="298450" y="64769"/>
                  </a:lnTo>
                  <a:lnTo>
                    <a:pt x="298450" y="39370"/>
                  </a:lnTo>
                  <a:close/>
                </a:path>
                <a:path w="298450" h="224789">
                  <a:moveTo>
                    <a:pt x="3809" y="64770"/>
                  </a:moveTo>
                  <a:lnTo>
                    <a:pt x="0" y="6477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64770"/>
                  </a:lnTo>
                  <a:close/>
                </a:path>
                <a:path w="298450" h="224789">
                  <a:moveTo>
                    <a:pt x="298450" y="64770"/>
                  </a:moveTo>
                  <a:lnTo>
                    <a:pt x="294639" y="64770"/>
                  </a:lnTo>
                  <a:lnTo>
                    <a:pt x="294639" y="157479"/>
                  </a:lnTo>
                  <a:lnTo>
                    <a:pt x="298450" y="157479"/>
                  </a:lnTo>
                  <a:lnTo>
                    <a:pt x="298450" y="64770"/>
                  </a:lnTo>
                  <a:close/>
                </a:path>
                <a:path w="298450" h="224789">
                  <a:moveTo>
                    <a:pt x="3809" y="157480"/>
                  </a:moveTo>
                  <a:lnTo>
                    <a:pt x="0" y="15748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57480"/>
                  </a:lnTo>
                  <a:close/>
                </a:path>
                <a:path w="298450" h="224789">
                  <a:moveTo>
                    <a:pt x="298450" y="157480"/>
                  </a:moveTo>
                  <a:lnTo>
                    <a:pt x="294639" y="157480"/>
                  </a:lnTo>
                  <a:lnTo>
                    <a:pt x="294639" y="185419"/>
                  </a:lnTo>
                  <a:lnTo>
                    <a:pt x="298450" y="185419"/>
                  </a:lnTo>
                  <a:lnTo>
                    <a:pt x="298450" y="157480"/>
                  </a:lnTo>
                  <a:close/>
                </a:path>
                <a:path w="298450" h="224789">
                  <a:moveTo>
                    <a:pt x="3809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85420"/>
                  </a:lnTo>
                  <a:close/>
                </a:path>
                <a:path w="298450" h="224789">
                  <a:moveTo>
                    <a:pt x="298450" y="185420"/>
                  </a:moveTo>
                  <a:lnTo>
                    <a:pt x="294639" y="185420"/>
                  </a:lnTo>
                  <a:lnTo>
                    <a:pt x="294639" y="191769"/>
                  </a:lnTo>
                  <a:lnTo>
                    <a:pt x="298450" y="191769"/>
                  </a:lnTo>
                  <a:lnTo>
                    <a:pt x="298450" y="185420"/>
                  </a:lnTo>
                  <a:close/>
                </a:path>
                <a:path w="298450" h="224789">
                  <a:moveTo>
                    <a:pt x="3809" y="191770"/>
                  </a:moveTo>
                  <a:lnTo>
                    <a:pt x="0" y="19177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91770"/>
                  </a:lnTo>
                  <a:close/>
                </a:path>
                <a:path w="298450" h="224789">
                  <a:moveTo>
                    <a:pt x="298450" y="191770"/>
                  </a:moveTo>
                  <a:lnTo>
                    <a:pt x="294639" y="191770"/>
                  </a:lnTo>
                  <a:lnTo>
                    <a:pt x="294639" y="210819"/>
                  </a:lnTo>
                  <a:lnTo>
                    <a:pt x="298450" y="210819"/>
                  </a:lnTo>
                  <a:lnTo>
                    <a:pt x="298450" y="191770"/>
                  </a:lnTo>
                  <a:close/>
                </a:path>
                <a:path w="298450" h="224789">
                  <a:moveTo>
                    <a:pt x="3809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20"/>
                  </a:lnTo>
                  <a:close/>
                </a:path>
                <a:path w="298450" h="224789">
                  <a:moveTo>
                    <a:pt x="298450" y="210820"/>
                  </a:moveTo>
                  <a:lnTo>
                    <a:pt x="294639" y="210820"/>
                  </a:lnTo>
                  <a:lnTo>
                    <a:pt x="294639" y="217169"/>
                  </a:lnTo>
                  <a:lnTo>
                    <a:pt x="298450" y="217169"/>
                  </a:lnTo>
                  <a:lnTo>
                    <a:pt x="298450" y="210820"/>
                  </a:lnTo>
                  <a:close/>
                </a:path>
                <a:path w="298450" h="224789">
                  <a:moveTo>
                    <a:pt x="3809" y="217170"/>
                  </a:moveTo>
                  <a:lnTo>
                    <a:pt x="0" y="21717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2250"/>
                  </a:lnTo>
                  <a:lnTo>
                    <a:pt x="3809" y="222250"/>
                  </a:lnTo>
                  <a:lnTo>
                    <a:pt x="3809" y="217170"/>
                  </a:lnTo>
                  <a:close/>
                </a:path>
                <a:path w="298450" h="224789">
                  <a:moveTo>
                    <a:pt x="298450" y="217170"/>
                  </a:moveTo>
                  <a:lnTo>
                    <a:pt x="294639" y="217170"/>
                  </a:lnTo>
                  <a:lnTo>
                    <a:pt x="294639" y="222250"/>
                  </a:lnTo>
                  <a:lnTo>
                    <a:pt x="298450" y="222250"/>
                  </a:lnTo>
                  <a:lnTo>
                    <a:pt x="298450" y="21717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212339" y="3303270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381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  <a:path w="290830" h="218439">
                  <a:moveTo>
                    <a:pt x="290830" y="3810"/>
                  </a:moveTo>
                  <a:lnTo>
                    <a:pt x="287020" y="3810"/>
                  </a:lnTo>
                  <a:lnTo>
                    <a:pt x="287020" y="10159"/>
                  </a:lnTo>
                  <a:lnTo>
                    <a:pt x="290830" y="10159"/>
                  </a:lnTo>
                  <a:lnTo>
                    <a:pt x="290830" y="3810"/>
                  </a:lnTo>
                  <a:close/>
                </a:path>
                <a:path w="290830" h="218439">
                  <a:moveTo>
                    <a:pt x="3810" y="10160"/>
                  </a:moveTo>
                  <a:lnTo>
                    <a:pt x="0" y="1016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10160"/>
                  </a:lnTo>
                  <a:close/>
                </a:path>
                <a:path w="290830" h="218439">
                  <a:moveTo>
                    <a:pt x="290830" y="10160"/>
                  </a:moveTo>
                  <a:lnTo>
                    <a:pt x="287020" y="10160"/>
                  </a:lnTo>
                  <a:lnTo>
                    <a:pt x="287020" y="29209"/>
                  </a:lnTo>
                  <a:lnTo>
                    <a:pt x="290830" y="29209"/>
                  </a:lnTo>
                  <a:lnTo>
                    <a:pt x="290830" y="10160"/>
                  </a:lnTo>
                  <a:close/>
                </a:path>
                <a:path w="290830" h="218439">
                  <a:moveTo>
                    <a:pt x="381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9210"/>
                  </a:lnTo>
                  <a:close/>
                </a:path>
                <a:path w="290830" h="218439">
                  <a:moveTo>
                    <a:pt x="290830" y="29210"/>
                  </a:moveTo>
                  <a:lnTo>
                    <a:pt x="287020" y="29210"/>
                  </a:lnTo>
                  <a:lnTo>
                    <a:pt x="287020" y="35559"/>
                  </a:lnTo>
                  <a:lnTo>
                    <a:pt x="290830" y="35559"/>
                  </a:lnTo>
                  <a:lnTo>
                    <a:pt x="290830" y="29210"/>
                  </a:lnTo>
                  <a:close/>
                </a:path>
                <a:path w="290830" h="218439">
                  <a:moveTo>
                    <a:pt x="3810" y="35560"/>
                  </a:moveTo>
                  <a:lnTo>
                    <a:pt x="0" y="3556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35560"/>
                  </a:lnTo>
                  <a:close/>
                </a:path>
                <a:path w="290830" h="218439">
                  <a:moveTo>
                    <a:pt x="290830" y="35560"/>
                  </a:moveTo>
                  <a:lnTo>
                    <a:pt x="287020" y="35560"/>
                  </a:lnTo>
                  <a:lnTo>
                    <a:pt x="287020" y="60959"/>
                  </a:lnTo>
                  <a:lnTo>
                    <a:pt x="290830" y="60959"/>
                  </a:lnTo>
                  <a:lnTo>
                    <a:pt x="290830" y="35560"/>
                  </a:lnTo>
                  <a:close/>
                </a:path>
                <a:path w="290830" h="218439">
                  <a:moveTo>
                    <a:pt x="3810" y="60960"/>
                  </a:moveTo>
                  <a:lnTo>
                    <a:pt x="0" y="60960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60960"/>
                  </a:lnTo>
                  <a:close/>
                </a:path>
                <a:path w="290830" h="218439">
                  <a:moveTo>
                    <a:pt x="290830" y="60960"/>
                  </a:moveTo>
                  <a:lnTo>
                    <a:pt x="287020" y="60960"/>
                  </a:lnTo>
                  <a:lnTo>
                    <a:pt x="287020" y="153669"/>
                  </a:lnTo>
                  <a:lnTo>
                    <a:pt x="290830" y="153669"/>
                  </a:lnTo>
                  <a:lnTo>
                    <a:pt x="290830" y="60960"/>
                  </a:lnTo>
                  <a:close/>
                </a:path>
                <a:path w="290830" h="218439">
                  <a:moveTo>
                    <a:pt x="3810" y="153670"/>
                  </a:moveTo>
                  <a:lnTo>
                    <a:pt x="0" y="15367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153670"/>
                  </a:lnTo>
                  <a:close/>
                </a:path>
                <a:path w="290830" h="218439">
                  <a:moveTo>
                    <a:pt x="290830" y="153670"/>
                  </a:moveTo>
                  <a:lnTo>
                    <a:pt x="287020" y="153670"/>
                  </a:lnTo>
                  <a:lnTo>
                    <a:pt x="287020" y="181609"/>
                  </a:lnTo>
                  <a:lnTo>
                    <a:pt x="290830" y="181609"/>
                  </a:lnTo>
                  <a:lnTo>
                    <a:pt x="290830" y="153670"/>
                  </a:lnTo>
                  <a:close/>
                </a:path>
                <a:path w="290830" h="218439">
                  <a:moveTo>
                    <a:pt x="3810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3810" y="187959"/>
                  </a:lnTo>
                  <a:lnTo>
                    <a:pt x="3810" y="181610"/>
                  </a:lnTo>
                  <a:close/>
                </a:path>
                <a:path w="290830" h="218439">
                  <a:moveTo>
                    <a:pt x="290830" y="181610"/>
                  </a:moveTo>
                  <a:lnTo>
                    <a:pt x="287020" y="181610"/>
                  </a:lnTo>
                  <a:lnTo>
                    <a:pt x="287020" y="187959"/>
                  </a:lnTo>
                  <a:lnTo>
                    <a:pt x="290830" y="187959"/>
                  </a:lnTo>
                  <a:lnTo>
                    <a:pt x="290830" y="181610"/>
                  </a:lnTo>
                  <a:close/>
                </a:path>
                <a:path w="290830" h="218439">
                  <a:moveTo>
                    <a:pt x="3810" y="187960"/>
                  </a:moveTo>
                  <a:lnTo>
                    <a:pt x="0" y="18796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87960"/>
                  </a:lnTo>
                  <a:close/>
                </a:path>
                <a:path w="290830" h="218439">
                  <a:moveTo>
                    <a:pt x="290830" y="187960"/>
                  </a:moveTo>
                  <a:lnTo>
                    <a:pt x="287020" y="187960"/>
                  </a:lnTo>
                  <a:lnTo>
                    <a:pt x="287020" y="207009"/>
                  </a:lnTo>
                  <a:lnTo>
                    <a:pt x="290830" y="207009"/>
                  </a:lnTo>
                  <a:lnTo>
                    <a:pt x="290830" y="187960"/>
                  </a:lnTo>
                  <a:close/>
                </a:path>
                <a:path w="290830" h="218439">
                  <a:moveTo>
                    <a:pt x="381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207010"/>
                  </a:lnTo>
                  <a:close/>
                </a:path>
                <a:path w="290830" h="218439">
                  <a:moveTo>
                    <a:pt x="290830" y="207010"/>
                  </a:moveTo>
                  <a:lnTo>
                    <a:pt x="287020" y="207010"/>
                  </a:lnTo>
                  <a:lnTo>
                    <a:pt x="287020" y="213359"/>
                  </a:lnTo>
                  <a:lnTo>
                    <a:pt x="290830" y="213359"/>
                  </a:lnTo>
                  <a:lnTo>
                    <a:pt x="290830" y="207010"/>
                  </a:lnTo>
                  <a:close/>
                </a:path>
                <a:path w="290830" h="218439">
                  <a:moveTo>
                    <a:pt x="3810" y="213360"/>
                  </a:moveTo>
                  <a:lnTo>
                    <a:pt x="0" y="213360"/>
                  </a:lnTo>
                  <a:lnTo>
                    <a:pt x="0" y="218439"/>
                  </a:lnTo>
                  <a:lnTo>
                    <a:pt x="290830" y="218439"/>
                  </a:lnTo>
                  <a:lnTo>
                    <a:pt x="290830" y="214629"/>
                  </a:lnTo>
                  <a:lnTo>
                    <a:pt x="3810" y="214629"/>
                  </a:lnTo>
                  <a:lnTo>
                    <a:pt x="3810" y="213360"/>
                  </a:lnTo>
                  <a:close/>
                </a:path>
                <a:path w="290830" h="218439">
                  <a:moveTo>
                    <a:pt x="290830" y="213360"/>
                  </a:moveTo>
                  <a:lnTo>
                    <a:pt x="287020" y="213360"/>
                  </a:lnTo>
                  <a:lnTo>
                    <a:pt x="287020" y="214629"/>
                  </a:lnTo>
                  <a:lnTo>
                    <a:pt x="290830" y="214629"/>
                  </a:lnTo>
                  <a:lnTo>
                    <a:pt x="290830" y="21336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216150" y="330707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3810" y="6362"/>
                  </a:moveTo>
                  <a:lnTo>
                    <a:pt x="0" y="6362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6362"/>
                  </a:lnTo>
                  <a:close/>
                </a:path>
                <a:path w="283210" h="210820">
                  <a:moveTo>
                    <a:pt x="283210" y="209562"/>
                  </a:moveTo>
                  <a:lnTo>
                    <a:pt x="0" y="209562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9562"/>
                  </a:lnTo>
                  <a:close/>
                </a:path>
                <a:path w="283210" h="210820">
                  <a:moveTo>
                    <a:pt x="283210" y="25412"/>
                  </a:moveTo>
                  <a:lnTo>
                    <a:pt x="279400" y="25412"/>
                  </a:lnTo>
                  <a:lnTo>
                    <a:pt x="279400" y="31750"/>
                  </a:lnTo>
                  <a:lnTo>
                    <a:pt x="279400" y="207010"/>
                  </a:lnTo>
                  <a:lnTo>
                    <a:pt x="3810" y="207010"/>
                  </a:lnTo>
                  <a:lnTo>
                    <a:pt x="3810" y="31750"/>
                  </a:lnTo>
                  <a:lnTo>
                    <a:pt x="3810" y="25412"/>
                  </a:lnTo>
                  <a:lnTo>
                    <a:pt x="0" y="25412"/>
                  </a:lnTo>
                  <a:lnTo>
                    <a:pt x="0" y="31750"/>
                  </a:lnTo>
                  <a:lnTo>
                    <a:pt x="0" y="207010"/>
                  </a:lnTo>
                  <a:lnTo>
                    <a:pt x="0" y="209550"/>
                  </a:lnTo>
                  <a:lnTo>
                    <a:pt x="283210" y="209550"/>
                  </a:lnTo>
                  <a:lnTo>
                    <a:pt x="283210" y="207010"/>
                  </a:lnTo>
                  <a:lnTo>
                    <a:pt x="283210" y="31750"/>
                  </a:lnTo>
                  <a:lnTo>
                    <a:pt x="283210" y="25412"/>
                  </a:lnTo>
                  <a:close/>
                </a:path>
                <a:path w="283210" h="210820">
                  <a:moveTo>
                    <a:pt x="283210" y="6362"/>
                  </a:moveTo>
                  <a:lnTo>
                    <a:pt x="279400" y="6362"/>
                  </a:lnTo>
                  <a:lnTo>
                    <a:pt x="279400" y="25400"/>
                  </a:lnTo>
                  <a:lnTo>
                    <a:pt x="283210" y="25400"/>
                  </a:lnTo>
                  <a:lnTo>
                    <a:pt x="283210" y="6362"/>
                  </a:lnTo>
                  <a:close/>
                </a:path>
                <a:path w="283210" h="210820">
                  <a:moveTo>
                    <a:pt x="2832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79400" y="3810"/>
                  </a:lnTo>
                  <a:lnTo>
                    <a:pt x="279400" y="6350"/>
                  </a:lnTo>
                  <a:lnTo>
                    <a:pt x="283210" y="635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219960" y="3310889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89" h="203200">
                  <a:moveTo>
                    <a:pt x="2540" y="21602"/>
                  </a:moveTo>
                  <a:lnTo>
                    <a:pt x="0" y="21602"/>
                  </a:lnTo>
                  <a:lnTo>
                    <a:pt x="0" y="27940"/>
                  </a:lnTo>
                  <a:lnTo>
                    <a:pt x="0" y="199390"/>
                  </a:lnTo>
                  <a:lnTo>
                    <a:pt x="2540" y="199390"/>
                  </a:lnTo>
                  <a:lnTo>
                    <a:pt x="2540" y="27940"/>
                  </a:lnTo>
                  <a:lnTo>
                    <a:pt x="2540" y="21602"/>
                  </a:lnTo>
                  <a:close/>
                </a:path>
                <a:path w="275589" h="203200">
                  <a:moveTo>
                    <a:pt x="275590" y="199402"/>
                  </a:moveTo>
                  <a:lnTo>
                    <a:pt x="0" y="199402"/>
                  </a:lnTo>
                  <a:lnTo>
                    <a:pt x="0" y="203200"/>
                  </a:lnTo>
                  <a:lnTo>
                    <a:pt x="275590" y="203200"/>
                  </a:lnTo>
                  <a:lnTo>
                    <a:pt x="275590" y="199402"/>
                  </a:lnTo>
                  <a:close/>
                </a:path>
                <a:path w="275589" h="203200">
                  <a:moveTo>
                    <a:pt x="275590" y="21602"/>
                  </a:moveTo>
                  <a:lnTo>
                    <a:pt x="271780" y="21602"/>
                  </a:lnTo>
                  <a:lnTo>
                    <a:pt x="271780" y="27940"/>
                  </a:lnTo>
                  <a:lnTo>
                    <a:pt x="271780" y="199390"/>
                  </a:lnTo>
                  <a:lnTo>
                    <a:pt x="275590" y="199390"/>
                  </a:lnTo>
                  <a:lnTo>
                    <a:pt x="275590" y="27940"/>
                  </a:lnTo>
                  <a:lnTo>
                    <a:pt x="275590" y="21602"/>
                  </a:lnTo>
                  <a:close/>
                </a:path>
                <a:path w="275589" h="203200">
                  <a:moveTo>
                    <a:pt x="27559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21590"/>
                  </a:lnTo>
                  <a:lnTo>
                    <a:pt x="2540" y="21590"/>
                  </a:lnTo>
                  <a:lnTo>
                    <a:pt x="2540" y="3810"/>
                  </a:lnTo>
                  <a:lnTo>
                    <a:pt x="271780" y="3810"/>
                  </a:lnTo>
                  <a:lnTo>
                    <a:pt x="271780" y="21590"/>
                  </a:lnTo>
                  <a:lnTo>
                    <a:pt x="275590" y="21590"/>
                  </a:lnTo>
                  <a:lnTo>
                    <a:pt x="275590" y="3810"/>
                  </a:lnTo>
                  <a:lnTo>
                    <a:pt x="275590" y="254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222500" y="331469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40" y="17792"/>
                  </a:moveTo>
                  <a:lnTo>
                    <a:pt x="266700" y="17792"/>
                  </a:lnTo>
                  <a:lnTo>
                    <a:pt x="266700" y="24130"/>
                  </a:lnTo>
                  <a:lnTo>
                    <a:pt x="266700" y="191770"/>
                  </a:lnTo>
                  <a:lnTo>
                    <a:pt x="3810" y="191770"/>
                  </a:lnTo>
                  <a:lnTo>
                    <a:pt x="3810" y="24130"/>
                  </a:lnTo>
                  <a:lnTo>
                    <a:pt x="3810" y="17792"/>
                  </a:lnTo>
                  <a:lnTo>
                    <a:pt x="0" y="17792"/>
                  </a:lnTo>
                  <a:lnTo>
                    <a:pt x="0" y="24130"/>
                  </a:lnTo>
                  <a:lnTo>
                    <a:pt x="0" y="19177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269240" y="24130"/>
                  </a:lnTo>
                  <a:lnTo>
                    <a:pt x="269240" y="17792"/>
                  </a:lnTo>
                  <a:close/>
                </a:path>
                <a:path w="269239" h="195579">
                  <a:moveTo>
                    <a:pt x="26924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2540"/>
                  </a:lnTo>
                  <a:lnTo>
                    <a:pt x="266700" y="2540"/>
                  </a:lnTo>
                  <a:lnTo>
                    <a:pt x="266700" y="17780"/>
                  </a:lnTo>
                  <a:lnTo>
                    <a:pt x="269240" y="17780"/>
                  </a:lnTo>
                  <a:lnTo>
                    <a:pt x="269240" y="254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226310" y="3317239"/>
              <a:ext cx="262890" cy="189230"/>
            </a:xfrm>
            <a:custGeom>
              <a:avLst/>
              <a:gdLst/>
              <a:ahLst/>
              <a:cxnLst/>
              <a:rect l="l" t="t" r="r" b="b"/>
              <a:pathLst>
                <a:path w="262889" h="189229">
                  <a:moveTo>
                    <a:pt x="3810" y="15252"/>
                  </a:moveTo>
                  <a:lnTo>
                    <a:pt x="0" y="15252"/>
                  </a:lnTo>
                  <a:lnTo>
                    <a:pt x="0" y="21590"/>
                  </a:lnTo>
                  <a:lnTo>
                    <a:pt x="0" y="173990"/>
                  </a:lnTo>
                  <a:lnTo>
                    <a:pt x="3797" y="173990"/>
                  </a:lnTo>
                  <a:lnTo>
                    <a:pt x="3797" y="21590"/>
                  </a:lnTo>
                  <a:lnTo>
                    <a:pt x="3810" y="15252"/>
                  </a:lnTo>
                  <a:close/>
                </a:path>
                <a:path w="262889" h="189229">
                  <a:moveTo>
                    <a:pt x="26289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62890" y="189230"/>
                  </a:lnTo>
                  <a:lnTo>
                    <a:pt x="262890" y="185420"/>
                  </a:lnTo>
                  <a:close/>
                </a:path>
                <a:path w="262889" h="189229">
                  <a:moveTo>
                    <a:pt x="262890" y="15252"/>
                  </a:moveTo>
                  <a:lnTo>
                    <a:pt x="257810" y="15252"/>
                  </a:lnTo>
                  <a:lnTo>
                    <a:pt x="257810" y="21590"/>
                  </a:lnTo>
                  <a:lnTo>
                    <a:pt x="257810" y="173990"/>
                  </a:lnTo>
                  <a:lnTo>
                    <a:pt x="262890" y="173990"/>
                  </a:lnTo>
                  <a:lnTo>
                    <a:pt x="262890" y="21590"/>
                  </a:lnTo>
                  <a:lnTo>
                    <a:pt x="262890" y="15252"/>
                  </a:lnTo>
                  <a:close/>
                </a:path>
                <a:path w="262889" h="189229">
                  <a:moveTo>
                    <a:pt x="26289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5080"/>
                  </a:lnTo>
                  <a:lnTo>
                    <a:pt x="257810" y="5080"/>
                  </a:lnTo>
                  <a:lnTo>
                    <a:pt x="257810" y="15240"/>
                  </a:lnTo>
                  <a:lnTo>
                    <a:pt x="262890" y="15240"/>
                  </a:lnTo>
                  <a:lnTo>
                    <a:pt x="262890" y="5080"/>
                  </a:lnTo>
                  <a:lnTo>
                    <a:pt x="26289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226309" y="3322320"/>
              <a:ext cx="262889" cy="18034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396999" y="302133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70">
                  <a:moveTo>
                    <a:pt x="231139" y="2539"/>
                  </a:moveTo>
                  <a:lnTo>
                    <a:pt x="222250" y="2539"/>
                  </a:lnTo>
                  <a:lnTo>
                    <a:pt x="231139" y="2666"/>
                  </a:lnTo>
                  <a:close/>
                </a:path>
                <a:path w="544830" h="471170">
                  <a:moveTo>
                    <a:pt x="306069" y="1524"/>
                  </a:moveTo>
                  <a:lnTo>
                    <a:pt x="231139" y="1524"/>
                  </a:lnTo>
                  <a:lnTo>
                    <a:pt x="231139" y="2539"/>
                  </a:lnTo>
                  <a:lnTo>
                    <a:pt x="306069" y="2539"/>
                  </a:lnTo>
                  <a:lnTo>
                    <a:pt x="306069" y="1524"/>
                  </a:lnTo>
                  <a:close/>
                </a:path>
                <a:path w="544830" h="471170">
                  <a:moveTo>
                    <a:pt x="300990" y="0"/>
                  </a:moveTo>
                  <a:lnTo>
                    <a:pt x="245110" y="0"/>
                  </a:lnTo>
                  <a:lnTo>
                    <a:pt x="245110" y="1524"/>
                  </a:lnTo>
                  <a:lnTo>
                    <a:pt x="300990" y="1524"/>
                  </a:lnTo>
                  <a:lnTo>
                    <a:pt x="300990" y="0"/>
                  </a:lnTo>
                  <a:close/>
                </a:path>
                <a:path w="544830" h="471170">
                  <a:moveTo>
                    <a:pt x="3809" y="200660"/>
                  </a:moveTo>
                  <a:lnTo>
                    <a:pt x="2540" y="200660"/>
                  </a:lnTo>
                  <a:lnTo>
                    <a:pt x="2540" y="203200"/>
                  </a:lnTo>
                  <a:lnTo>
                    <a:pt x="3809" y="203200"/>
                  </a:lnTo>
                  <a:lnTo>
                    <a:pt x="3809" y="200660"/>
                  </a:lnTo>
                  <a:close/>
                </a:path>
                <a:path w="544830" h="471170">
                  <a:moveTo>
                    <a:pt x="542289" y="196850"/>
                  </a:moveTo>
                  <a:lnTo>
                    <a:pt x="541020" y="196850"/>
                  </a:lnTo>
                  <a:lnTo>
                    <a:pt x="541019" y="203200"/>
                  </a:lnTo>
                  <a:lnTo>
                    <a:pt x="542289" y="203200"/>
                  </a:lnTo>
                  <a:lnTo>
                    <a:pt x="542289" y="196850"/>
                  </a:lnTo>
                  <a:close/>
                </a:path>
                <a:path w="544830" h="471170">
                  <a:moveTo>
                    <a:pt x="3809" y="203200"/>
                  </a:moveTo>
                  <a:lnTo>
                    <a:pt x="2540" y="203200"/>
                  </a:lnTo>
                  <a:lnTo>
                    <a:pt x="2540" y="208280"/>
                  </a:lnTo>
                  <a:lnTo>
                    <a:pt x="1269" y="208280"/>
                  </a:lnTo>
                  <a:lnTo>
                    <a:pt x="1269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03200"/>
                  </a:lnTo>
                  <a:close/>
                </a:path>
                <a:path w="544830" h="471170">
                  <a:moveTo>
                    <a:pt x="543560" y="203200"/>
                  </a:moveTo>
                  <a:lnTo>
                    <a:pt x="541019" y="203200"/>
                  </a:lnTo>
                  <a:lnTo>
                    <a:pt x="541019" y="247650"/>
                  </a:lnTo>
                  <a:lnTo>
                    <a:pt x="544830" y="247650"/>
                  </a:lnTo>
                  <a:lnTo>
                    <a:pt x="544829" y="208280"/>
                  </a:lnTo>
                  <a:lnTo>
                    <a:pt x="543560" y="208280"/>
                  </a:lnTo>
                  <a:lnTo>
                    <a:pt x="543560" y="203200"/>
                  </a:lnTo>
                  <a:close/>
                </a:path>
                <a:path w="544830" h="471170">
                  <a:moveTo>
                    <a:pt x="3809" y="247650"/>
                  </a:moveTo>
                  <a:lnTo>
                    <a:pt x="1269" y="247650"/>
                  </a:lnTo>
                  <a:lnTo>
                    <a:pt x="1269" y="264160"/>
                  </a:lnTo>
                  <a:lnTo>
                    <a:pt x="3809" y="264160"/>
                  </a:lnTo>
                  <a:lnTo>
                    <a:pt x="3809" y="247650"/>
                  </a:lnTo>
                  <a:close/>
                </a:path>
                <a:path w="544830" h="471170">
                  <a:moveTo>
                    <a:pt x="544829" y="247650"/>
                  </a:moveTo>
                  <a:lnTo>
                    <a:pt x="541019" y="247650"/>
                  </a:lnTo>
                  <a:lnTo>
                    <a:pt x="541019" y="264160"/>
                  </a:lnTo>
                  <a:lnTo>
                    <a:pt x="543560" y="264160"/>
                  </a:lnTo>
                  <a:lnTo>
                    <a:pt x="543560" y="262890"/>
                  </a:lnTo>
                  <a:lnTo>
                    <a:pt x="544829" y="262890"/>
                  </a:lnTo>
                  <a:lnTo>
                    <a:pt x="544829" y="247650"/>
                  </a:lnTo>
                  <a:close/>
                </a:path>
                <a:path w="544830" h="471170">
                  <a:moveTo>
                    <a:pt x="543560" y="264160"/>
                  </a:moveTo>
                  <a:lnTo>
                    <a:pt x="541019" y="264160"/>
                  </a:lnTo>
                  <a:lnTo>
                    <a:pt x="541019" y="274320"/>
                  </a:lnTo>
                  <a:lnTo>
                    <a:pt x="542289" y="274320"/>
                  </a:lnTo>
                  <a:lnTo>
                    <a:pt x="542289" y="269240"/>
                  </a:lnTo>
                  <a:lnTo>
                    <a:pt x="543560" y="269240"/>
                  </a:lnTo>
                  <a:lnTo>
                    <a:pt x="543560" y="264160"/>
                  </a:lnTo>
                  <a:close/>
                </a:path>
                <a:path w="544830" h="471170">
                  <a:moveTo>
                    <a:pt x="3809" y="264160"/>
                  </a:moveTo>
                  <a:lnTo>
                    <a:pt x="2540" y="264160"/>
                  </a:lnTo>
                  <a:lnTo>
                    <a:pt x="2540" y="271780"/>
                  </a:lnTo>
                  <a:lnTo>
                    <a:pt x="3809" y="271780"/>
                  </a:lnTo>
                  <a:lnTo>
                    <a:pt x="3809" y="264160"/>
                  </a:lnTo>
                  <a:close/>
                </a:path>
                <a:path w="544830" h="471170">
                  <a:moveTo>
                    <a:pt x="300990" y="470027"/>
                  </a:moveTo>
                  <a:lnTo>
                    <a:pt x="245110" y="470027"/>
                  </a:lnTo>
                  <a:lnTo>
                    <a:pt x="245110" y="471170"/>
                  </a:lnTo>
                  <a:lnTo>
                    <a:pt x="300990" y="471170"/>
                  </a:lnTo>
                  <a:lnTo>
                    <a:pt x="300990" y="470027"/>
                  </a:lnTo>
                  <a:close/>
                </a:path>
                <a:path w="544830" h="471170">
                  <a:moveTo>
                    <a:pt x="314960" y="468757"/>
                  </a:moveTo>
                  <a:lnTo>
                    <a:pt x="240030" y="468757"/>
                  </a:lnTo>
                  <a:lnTo>
                    <a:pt x="240030" y="470027"/>
                  </a:lnTo>
                  <a:lnTo>
                    <a:pt x="314960" y="470027"/>
                  </a:lnTo>
                  <a:lnTo>
                    <a:pt x="314960" y="468757"/>
                  </a:lnTo>
                  <a:close/>
                </a:path>
                <a:path w="544830" h="471170">
                  <a:moveTo>
                    <a:pt x="323850" y="467487"/>
                  </a:moveTo>
                  <a:lnTo>
                    <a:pt x="231139" y="467487"/>
                  </a:lnTo>
                  <a:lnTo>
                    <a:pt x="231139" y="468757"/>
                  </a:lnTo>
                  <a:lnTo>
                    <a:pt x="323850" y="468757"/>
                  </a:lnTo>
                  <a:lnTo>
                    <a:pt x="323850" y="467487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400797" y="3023869"/>
              <a:ext cx="537845" cy="465455"/>
            </a:xfrm>
            <a:custGeom>
              <a:avLst/>
              <a:gdLst/>
              <a:ahLst/>
              <a:cxnLst/>
              <a:rect l="l" t="t" r="r" b="b"/>
              <a:pathLst>
                <a:path w="537844" h="465454">
                  <a:moveTo>
                    <a:pt x="3822" y="180340"/>
                  </a:moveTo>
                  <a:lnTo>
                    <a:pt x="2552" y="180340"/>
                  </a:lnTo>
                  <a:lnTo>
                    <a:pt x="2552" y="184150"/>
                  </a:lnTo>
                  <a:lnTo>
                    <a:pt x="1282" y="184150"/>
                  </a:lnTo>
                  <a:lnTo>
                    <a:pt x="1282" y="190500"/>
                  </a:lnTo>
                  <a:lnTo>
                    <a:pt x="12" y="190500"/>
                  </a:lnTo>
                  <a:lnTo>
                    <a:pt x="12" y="200660"/>
                  </a:lnTo>
                  <a:lnTo>
                    <a:pt x="0" y="283210"/>
                  </a:lnTo>
                  <a:lnTo>
                    <a:pt x="2552" y="283210"/>
                  </a:lnTo>
                  <a:lnTo>
                    <a:pt x="2552" y="287020"/>
                  </a:lnTo>
                  <a:lnTo>
                    <a:pt x="3822" y="287020"/>
                  </a:lnTo>
                  <a:lnTo>
                    <a:pt x="3822" y="283210"/>
                  </a:lnTo>
                  <a:lnTo>
                    <a:pt x="3822" y="200660"/>
                  </a:lnTo>
                  <a:lnTo>
                    <a:pt x="3822" y="190500"/>
                  </a:lnTo>
                  <a:lnTo>
                    <a:pt x="3822" y="184150"/>
                  </a:lnTo>
                  <a:lnTo>
                    <a:pt x="3822" y="180340"/>
                  </a:lnTo>
                  <a:close/>
                </a:path>
                <a:path w="537844" h="465454">
                  <a:moveTo>
                    <a:pt x="311162" y="0"/>
                  </a:moveTo>
                  <a:lnTo>
                    <a:pt x="218452" y="0"/>
                  </a:lnTo>
                  <a:lnTo>
                    <a:pt x="218452" y="1270"/>
                  </a:lnTo>
                  <a:lnTo>
                    <a:pt x="311162" y="1270"/>
                  </a:lnTo>
                  <a:lnTo>
                    <a:pt x="311162" y="0"/>
                  </a:lnTo>
                  <a:close/>
                </a:path>
                <a:path w="537844" h="465454">
                  <a:moveTo>
                    <a:pt x="327672" y="2540"/>
                  </a:moveTo>
                  <a:lnTo>
                    <a:pt x="325132" y="2540"/>
                  </a:lnTo>
                  <a:lnTo>
                    <a:pt x="325132" y="1524"/>
                  </a:lnTo>
                  <a:lnTo>
                    <a:pt x="213372" y="1524"/>
                  </a:lnTo>
                  <a:lnTo>
                    <a:pt x="213372" y="2540"/>
                  </a:lnTo>
                  <a:lnTo>
                    <a:pt x="205752" y="2540"/>
                  </a:lnTo>
                  <a:lnTo>
                    <a:pt x="205752" y="3810"/>
                  </a:lnTo>
                  <a:lnTo>
                    <a:pt x="327672" y="3810"/>
                  </a:lnTo>
                  <a:lnTo>
                    <a:pt x="327672" y="2794"/>
                  </a:lnTo>
                  <a:lnTo>
                    <a:pt x="327672" y="2540"/>
                  </a:lnTo>
                  <a:close/>
                </a:path>
                <a:path w="537844" h="465454">
                  <a:moveTo>
                    <a:pt x="337832" y="461022"/>
                  </a:moveTo>
                  <a:lnTo>
                    <a:pt x="205752" y="461022"/>
                  </a:lnTo>
                  <a:lnTo>
                    <a:pt x="205752" y="462292"/>
                  </a:lnTo>
                  <a:lnTo>
                    <a:pt x="210832" y="462292"/>
                  </a:lnTo>
                  <a:lnTo>
                    <a:pt x="210832" y="463550"/>
                  </a:lnTo>
                  <a:lnTo>
                    <a:pt x="213372" y="463550"/>
                  </a:lnTo>
                  <a:lnTo>
                    <a:pt x="213372" y="464832"/>
                  </a:lnTo>
                  <a:lnTo>
                    <a:pt x="325132" y="464832"/>
                  </a:lnTo>
                  <a:lnTo>
                    <a:pt x="325132" y="463550"/>
                  </a:lnTo>
                  <a:lnTo>
                    <a:pt x="332752" y="463550"/>
                  </a:lnTo>
                  <a:lnTo>
                    <a:pt x="332752" y="462292"/>
                  </a:lnTo>
                  <a:lnTo>
                    <a:pt x="337832" y="462292"/>
                  </a:lnTo>
                  <a:lnTo>
                    <a:pt x="337832" y="461022"/>
                  </a:lnTo>
                  <a:close/>
                </a:path>
                <a:path w="537844" h="465454">
                  <a:moveTo>
                    <a:pt x="537222" y="189230"/>
                  </a:moveTo>
                  <a:lnTo>
                    <a:pt x="535952" y="189230"/>
                  </a:lnTo>
                  <a:lnTo>
                    <a:pt x="535952" y="184150"/>
                  </a:lnTo>
                  <a:lnTo>
                    <a:pt x="534670" y="184150"/>
                  </a:lnTo>
                  <a:lnTo>
                    <a:pt x="534670" y="179070"/>
                  </a:lnTo>
                  <a:lnTo>
                    <a:pt x="533412" y="179070"/>
                  </a:lnTo>
                  <a:lnTo>
                    <a:pt x="533412" y="184150"/>
                  </a:lnTo>
                  <a:lnTo>
                    <a:pt x="533412" y="189230"/>
                  </a:lnTo>
                  <a:lnTo>
                    <a:pt x="533412" y="200660"/>
                  </a:lnTo>
                  <a:lnTo>
                    <a:pt x="533412" y="288302"/>
                  </a:lnTo>
                  <a:lnTo>
                    <a:pt x="537210" y="288302"/>
                  </a:lnTo>
                  <a:lnTo>
                    <a:pt x="537210" y="200660"/>
                  </a:lnTo>
                  <a:lnTo>
                    <a:pt x="537222" y="18923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404620" y="3027679"/>
              <a:ext cx="529590" cy="457834"/>
            </a:xfrm>
            <a:custGeom>
              <a:avLst/>
              <a:gdLst/>
              <a:ahLst/>
              <a:cxnLst/>
              <a:rect l="l" t="t" r="r" b="b"/>
              <a:pathLst>
                <a:path w="529589" h="457835">
                  <a:moveTo>
                    <a:pt x="2540" y="168910"/>
                  </a:moveTo>
                  <a:lnTo>
                    <a:pt x="1270" y="168910"/>
                  </a:lnTo>
                  <a:lnTo>
                    <a:pt x="1270" y="172720"/>
                  </a:lnTo>
                  <a:lnTo>
                    <a:pt x="0" y="172720"/>
                  </a:lnTo>
                  <a:lnTo>
                    <a:pt x="0" y="289572"/>
                  </a:lnTo>
                  <a:lnTo>
                    <a:pt x="2527" y="289572"/>
                  </a:lnTo>
                  <a:lnTo>
                    <a:pt x="2527" y="172720"/>
                  </a:lnTo>
                  <a:lnTo>
                    <a:pt x="2540" y="168910"/>
                  </a:lnTo>
                  <a:close/>
                </a:path>
                <a:path w="529589" h="457835">
                  <a:moveTo>
                    <a:pt x="339090" y="2540"/>
                  </a:moveTo>
                  <a:lnTo>
                    <a:pt x="334010" y="2540"/>
                  </a:lnTo>
                  <a:lnTo>
                    <a:pt x="334010" y="1524"/>
                  </a:lnTo>
                  <a:lnTo>
                    <a:pt x="328930" y="1524"/>
                  </a:lnTo>
                  <a:lnTo>
                    <a:pt x="328930" y="0"/>
                  </a:lnTo>
                  <a:lnTo>
                    <a:pt x="196850" y="0"/>
                  </a:lnTo>
                  <a:lnTo>
                    <a:pt x="196850" y="1524"/>
                  </a:lnTo>
                  <a:lnTo>
                    <a:pt x="191770" y="1524"/>
                  </a:lnTo>
                  <a:lnTo>
                    <a:pt x="191770" y="2540"/>
                  </a:lnTo>
                  <a:lnTo>
                    <a:pt x="186690" y="2540"/>
                  </a:lnTo>
                  <a:lnTo>
                    <a:pt x="186690" y="3810"/>
                  </a:lnTo>
                  <a:lnTo>
                    <a:pt x="339090" y="3810"/>
                  </a:lnTo>
                  <a:lnTo>
                    <a:pt x="339090" y="2667"/>
                  </a:lnTo>
                  <a:lnTo>
                    <a:pt x="339090" y="2540"/>
                  </a:lnTo>
                  <a:close/>
                </a:path>
                <a:path w="529589" h="457835">
                  <a:moveTo>
                    <a:pt x="346710" y="453390"/>
                  </a:moveTo>
                  <a:lnTo>
                    <a:pt x="184150" y="453390"/>
                  </a:lnTo>
                  <a:lnTo>
                    <a:pt x="184150" y="454799"/>
                  </a:lnTo>
                  <a:lnTo>
                    <a:pt x="191770" y="454799"/>
                  </a:lnTo>
                  <a:lnTo>
                    <a:pt x="191770" y="455930"/>
                  </a:lnTo>
                  <a:lnTo>
                    <a:pt x="196850" y="455930"/>
                  </a:lnTo>
                  <a:lnTo>
                    <a:pt x="196850" y="457212"/>
                  </a:lnTo>
                  <a:lnTo>
                    <a:pt x="339077" y="457212"/>
                  </a:lnTo>
                  <a:lnTo>
                    <a:pt x="339077" y="455930"/>
                  </a:lnTo>
                  <a:lnTo>
                    <a:pt x="344170" y="455930"/>
                  </a:lnTo>
                  <a:lnTo>
                    <a:pt x="344170" y="454799"/>
                  </a:lnTo>
                  <a:lnTo>
                    <a:pt x="346710" y="454799"/>
                  </a:lnTo>
                  <a:lnTo>
                    <a:pt x="346710" y="453390"/>
                  </a:lnTo>
                  <a:close/>
                </a:path>
                <a:path w="529589" h="457835">
                  <a:moveTo>
                    <a:pt x="529590" y="166370"/>
                  </a:moveTo>
                  <a:lnTo>
                    <a:pt x="527050" y="166370"/>
                  </a:lnTo>
                  <a:lnTo>
                    <a:pt x="527050" y="161290"/>
                  </a:lnTo>
                  <a:lnTo>
                    <a:pt x="525780" y="161290"/>
                  </a:lnTo>
                  <a:lnTo>
                    <a:pt x="525780" y="166370"/>
                  </a:lnTo>
                  <a:lnTo>
                    <a:pt x="525780" y="297192"/>
                  </a:lnTo>
                  <a:lnTo>
                    <a:pt x="529590" y="297192"/>
                  </a:lnTo>
                  <a:lnTo>
                    <a:pt x="529590" y="16637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407147" y="3031616"/>
              <a:ext cx="523875" cy="449580"/>
            </a:xfrm>
            <a:custGeom>
              <a:avLst/>
              <a:gdLst/>
              <a:ahLst/>
              <a:cxnLst/>
              <a:rect l="l" t="t" r="r" b="b"/>
              <a:pathLst>
                <a:path w="523875" h="449579">
                  <a:moveTo>
                    <a:pt x="3822" y="153543"/>
                  </a:moveTo>
                  <a:lnTo>
                    <a:pt x="2552" y="153543"/>
                  </a:lnTo>
                  <a:lnTo>
                    <a:pt x="2552" y="157353"/>
                  </a:lnTo>
                  <a:lnTo>
                    <a:pt x="0" y="157353"/>
                  </a:lnTo>
                  <a:lnTo>
                    <a:pt x="0" y="293243"/>
                  </a:lnTo>
                  <a:lnTo>
                    <a:pt x="2552" y="293243"/>
                  </a:lnTo>
                  <a:lnTo>
                    <a:pt x="2552" y="297053"/>
                  </a:lnTo>
                  <a:lnTo>
                    <a:pt x="3822" y="297053"/>
                  </a:lnTo>
                  <a:lnTo>
                    <a:pt x="3822" y="293243"/>
                  </a:lnTo>
                  <a:lnTo>
                    <a:pt x="3822" y="157353"/>
                  </a:lnTo>
                  <a:lnTo>
                    <a:pt x="3822" y="153543"/>
                  </a:lnTo>
                  <a:close/>
                </a:path>
                <a:path w="523875" h="449579">
                  <a:moveTo>
                    <a:pt x="350532" y="2413"/>
                  </a:moveTo>
                  <a:lnTo>
                    <a:pt x="346722" y="2413"/>
                  </a:lnTo>
                  <a:lnTo>
                    <a:pt x="346722" y="1397"/>
                  </a:lnTo>
                  <a:lnTo>
                    <a:pt x="346722" y="1143"/>
                  </a:lnTo>
                  <a:lnTo>
                    <a:pt x="344182" y="1143"/>
                  </a:lnTo>
                  <a:lnTo>
                    <a:pt x="344182" y="127"/>
                  </a:lnTo>
                  <a:lnTo>
                    <a:pt x="336562" y="127"/>
                  </a:lnTo>
                  <a:lnTo>
                    <a:pt x="336562" y="0"/>
                  </a:lnTo>
                  <a:lnTo>
                    <a:pt x="184162" y="0"/>
                  </a:lnTo>
                  <a:lnTo>
                    <a:pt x="184162" y="127"/>
                  </a:lnTo>
                  <a:lnTo>
                    <a:pt x="181622" y="127"/>
                  </a:lnTo>
                  <a:lnTo>
                    <a:pt x="181622" y="1143"/>
                  </a:lnTo>
                  <a:lnTo>
                    <a:pt x="175272" y="1143"/>
                  </a:lnTo>
                  <a:lnTo>
                    <a:pt x="175272" y="2413"/>
                  </a:lnTo>
                  <a:lnTo>
                    <a:pt x="171462" y="2413"/>
                  </a:lnTo>
                  <a:lnTo>
                    <a:pt x="171462" y="3810"/>
                  </a:lnTo>
                  <a:lnTo>
                    <a:pt x="350532" y="3810"/>
                  </a:lnTo>
                  <a:lnTo>
                    <a:pt x="350532" y="2413"/>
                  </a:lnTo>
                  <a:close/>
                </a:path>
                <a:path w="523875" h="449579">
                  <a:moveTo>
                    <a:pt x="358152" y="445643"/>
                  </a:moveTo>
                  <a:lnTo>
                    <a:pt x="170192" y="445643"/>
                  </a:lnTo>
                  <a:lnTo>
                    <a:pt x="170192" y="447040"/>
                  </a:lnTo>
                  <a:lnTo>
                    <a:pt x="175272" y="447040"/>
                  </a:lnTo>
                  <a:lnTo>
                    <a:pt x="175272" y="448183"/>
                  </a:lnTo>
                  <a:lnTo>
                    <a:pt x="179082" y="448183"/>
                  </a:lnTo>
                  <a:lnTo>
                    <a:pt x="179082" y="449453"/>
                  </a:lnTo>
                  <a:lnTo>
                    <a:pt x="350532" y="449453"/>
                  </a:lnTo>
                  <a:lnTo>
                    <a:pt x="350532" y="448183"/>
                  </a:lnTo>
                  <a:lnTo>
                    <a:pt x="354342" y="448183"/>
                  </a:lnTo>
                  <a:lnTo>
                    <a:pt x="354342" y="447040"/>
                  </a:lnTo>
                  <a:lnTo>
                    <a:pt x="358152" y="447040"/>
                  </a:lnTo>
                  <a:lnTo>
                    <a:pt x="358152" y="445643"/>
                  </a:lnTo>
                  <a:close/>
                </a:path>
                <a:path w="523875" h="449579">
                  <a:moveTo>
                    <a:pt x="521970" y="151003"/>
                  </a:moveTo>
                  <a:lnTo>
                    <a:pt x="520712" y="151003"/>
                  </a:lnTo>
                  <a:lnTo>
                    <a:pt x="520712" y="147193"/>
                  </a:lnTo>
                  <a:lnTo>
                    <a:pt x="519442" y="147193"/>
                  </a:lnTo>
                  <a:lnTo>
                    <a:pt x="519442" y="151003"/>
                  </a:lnTo>
                  <a:lnTo>
                    <a:pt x="519442" y="153543"/>
                  </a:lnTo>
                  <a:lnTo>
                    <a:pt x="521970" y="153543"/>
                  </a:lnTo>
                  <a:lnTo>
                    <a:pt x="521970" y="151003"/>
                  </a:lnTo>
                  <a:close/>
                </a:path>
                <a:path w="523875" h="449579">
                  <a:moveTo>
                    <a:pt x="523252" y="153555"/>
                  </a:moveTo>
                  <a:lnTo>
                    <a:pt x="519442" y="153555"/>
                  </a:lnTo>
                  <a:lnTo>
                    <a:pt x="519442" y="303403"/>
                  </a:lnTo>
                  <a:lnTo>
                    <a:pt x="523252" y="303403"/>
                  </a:lnTo>
                  <a:lnTo>
                    <a:pt x="523252" y="153555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410970" y="3035426"/>
              <a:ext cx="515620" cy="441959"/>
            </a:xfrm>
            <a:custGeom>
              <a:avLst/>
              <a:gdLst/>
              <a:ahLst/>
              <a:cxnLst/>
              <a:rect l="l" t="t" r="r" b="b"/>
              <a:pathLst>
                <a:path w="515619" h="441960">
                  <a:moveTo>
                    <a:pt x="3810" y="140843"/>
                  </a:moveTo>
                  <a:lnTo>
                    <a:pt x="2540" y="140843"/>
                  </a:lnTo>
                  <a:lnTo>
                    <a:pt x="2540" y="143383"/>
                  </a:lnTo>
                  <a:lnTo>
                    <a:pt x="0" y="143383"/>
                  </a:lnTo>
                  <a:lnTo>
                    <a:pt x="0" y="302133"/>
                  </a:lnTo>
                  <a:lnTo>
                    <a:pt x="3810" y="302133"/>
                  </a:lnTo>
                  <a:lnTo>
                    <a:pt x="3810" y="143383"/>
                  </a:lnTo>
                  <a:lnTo>
                    <a:pt x="3810" y="140843"/>
                  </a:lnTo>
                  <a:close/>
                </a:path>
                <a:path w="515619" h="441960">
                  <a:moveTo>
                    <a:pt x="355600" y="1143"/>
                  </a:moveTo>
                  <a:lnTo>
                    <a:pt x="351790" y="1143"/>
                  </a:lnTo>
                  <a:lnTo>
                    <a:pt x="351790" y="127"/>
                  </a:lnTo>
                  <a:lnTo>
                    <a:pt x="346710" y="127"/>
                  </a:lnTo>
                  <a:lnTo>
                    <a:pt x="346710" y="0"/>
                  </a:lnTo>
                  <a:lnTo>
                    <a:pt x="167640" y="0"/>
                  </a:lnTo>
                  <a:lnTo>
                    <a:pt x="167640" y="127"/>
                  </a:lnTo>
                  <a:lnTo>
                    <a:pt x="163830" y="127"/>
                  </a:lnTo>
                  <a:lnTo>
                    <a:pt x="163830" y="1143"/>
                  </a:lnTo>
                  <a:lnTo>
                    <a:pt x="158750" y="1143"/>
                  </a:lnTo>
                  <a:lnTo>
                    <a:pt x="158750" y="2413"/>
                  </a:lnTo>
                  <a:lnTo>
                    <a:pt x="355600" y="2413"/>
                  </a:lnTo>
                  <a:lnTo>
                    <a:pt x="355600" y="1270"/>
                  </a:lnTo>
                  <a:lnTo>
                    <a:pt x="355600" y="1143"/>
                  </a:lnTo>
                  <a:close/>
                </a:path>
                <a:path w="515619" h="441960">
                  <a:moveTo>
                    <a:pt x="365760" y="438023"/>
                  </a:moveTo>
                  <a:lnTo>
                    <a:pt x="152400" y="438023"/>
                  </a:lnTo>
                  <a:lnTo>
                    <a:pt x="152400" y="439420"/>
                  </a:lnTo>
                  <a:lnTo>
                    <a:pt x="158750" y="439420"/>
                  </a:lnTo>
                  <a:lnTo>
                    <a:pt x="158750" y="440702"/>
                  </a:lnTo>
                  <a:lnTo>
                    <a:pt x="162560" y="440702"/>
                  </a:lnTo>
                  <a:lnTo>
                    <a:pt x="162560" y="441833"/>
                  </a:lnTo>
                  <a:lnTo>
                    <a:pt x="359410" y="441833"/>
                  </a:lnTo>
                  <a:lnTo>
                    <a:pt x="359410" y="440702"/>
                  </a:lnTo>
                  <a:lnTo>
                    <a:pt x="363220" y="440702"/>
                  </a:lnTo>
                  <a:lnTo>
                    <a:pt x="363220" y="439420"/>
                  </a:lnTo>
                  <a:lnTo>
                    <a:pt x="365760" y="439420"/>
                  </a:lnTo>
                  <a:lnTo>
                    <a:pt x="365760" y="438023"/>
                  </a:lnTo>
                  <a:close/>
                </a:path>
                <a:path w="515619" h="441960">
                  <a:moveTo>
                    <a:pt x="515620" y="140843"/>
                  </a:moveTo>
                  <a:lnTo>
                    <a:pt x="514350" y="140843"/>
                  </a:lnTo>
                  <a:lnTo>
                    <a:pt x="514350" y="138303"/>
                  </a:lnTo>
                  <a:lnTo>
                    <a:pt x="513080" y="138303"/>
                  </a:lnTo>
                  <a:lnTo>
                    <a:pt x="513080" y="140843"/>
                  </a:lnTo>
                  <a:lnTo>
                    <a:pt x="513080" y="305943"/>
                  </a:lnTo>
                  <a:lnTo>
                    <a:pt x="515620" y="305943"/>
                  </a:lnTo>
                  <a:lnTo>
                    <a:pt x="515620" y="140843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414780" y="3037966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810" y="129413"/>
                  </a:moveTo>
                  <a:lnTo>
                    <a:pt x="2540" y="129413"/>
                  </a:lnTo>
                  <a:lnTo>
                    <a:pt x="2540" y="131953"/>
                  </a:lnTo>
                  <a:lnTo>
                    <a:pt x="1270" y="131953"/>
                  </a:lnTo>
                  <a:lnTo>
                    <a:pt x="1270" y="135763"/>
                  </a:lnTo>
                  <a:lnTo>
                    <a:pt x="0" y="135763"/>
                  </a:lnTo>
                  <a:lnTo>
                    <a:pt x="0" y="308483"/>
                  </a:lnTo>
                  <a:lnTo>
                    <a:pt x="3810" y="308483"/>
                  </a:lnTo>
                  <a:lnTo>
                    <a:pt x="3810" y="135763"/>
                  </a:lnTo>
                  <a:lnTo>
                    <a:pt x="3810" y="131953"/>
                  </a:lnTo>
                  <a:lnTo>
                    <a:pt x="3810" y="129413"/>
                  </a:lnTo>
                  <a:close/>
                </a:path>
                <a:path w="509269" h="435610">
                  <a:moveTo>
                    <a:pt x="364490" y="2413"/>
                  </a:moveTo>
                  <a:lnTo>
                    <a:pt x="361950" y="2413"/>
                  </a:lnTo>
                  <a:lnTo>
                    <a:pt x="361950" y="1397"/>
                  </a:lnTo>
                  <a:lnTo>
                    <a:pt x="361950" y="1143"/>
                  </a:lnTo>
                  <a:lnTo>
                    <a:pt x="355600" y="1143"/>
                  </a:lnTo>
                  <a:lnTo>
                    <a:pt x="355600" y="127"/>
                  </a:lnTo>
                  <a:lnTo>
                    <a:pt x="351790" y="127"/>
                  </a:lnTo>
                  <a:lnTo>
                    <a:pt x="351790" y="0"/>
                  </a:lnTo>
                  <a:lnTo>
                    <a:pt x="154940" y="0"/>
                  </a:lnTo>
                  <a:lnTo>
                    <a:pt x="154940" y="127"/>
                  </a:lnTo>
                  <a:lnTo>
                    <a:pt x="151130" y="127"/>
                  </a:lnTo>
                  <a:lnTo>
                    <a:pt x="151130" y="1143"/>
                  </a:lnTo>
                  <a:lnTo>
                    <a:pt x="148590" y="1143"/>
                  </a:lnTo>
                  <a:lnTo>
                    <a:pt x="148590" y="2413"/>
                  </a:lnTo>
                  <a:lnTo>
                    <a:pt x="144780" y="2413"/>
                  </a:lnTo>
                  <a:lnTo>
                    <a:pt x="144780" y="3810"/>
                  </a:lnTo>
                  <a:lnTo>
                    <a:pt x="364490" y="3810"/>
                  </a:lnTo>
                  <a:lnTo>
                    <a:pt x="364490" y="2413"/>
                  </a:lnTo>
                  <a:close/>
                </a:path>
                <a:path w="509269" h="435610">
                  <a:moveTo>
                    <a:pt x="368300" y="433070"/>
                  </a:moveTo>
                  <a:lnTo>
                    <a:pt x="143510" y="433070"/>
                  </a:lnTo>
                  <a:lnTo>
                    <a:pt x="143510" y="434340"/>
                  </a:lnTo>
                  <a:lnTo>
                    <a:pt x="146050" y="434340"/>
                  </a:lnTo>
                  <a:lnTo>
                    <a:pt x="146050" y="435483"/>
                  </a:lnTo>
                  <a:lnTo>
                    <a:pt x="365760" y="435483"/>
                  </a:lnTo>
                  <a:lnTo>
                    <a:pt x="365760" y="434340"/>
                  </a:lnTo>
                  <a:lnTo>
                    <a:pt x="368300" y="434340"/>
                  </a:lnTo>
                  <a:lnTo>
                    <a:pt x="368300" y="433070"/>
                  </a:lnTo>
                  <a:close/>
                </a:path>
                <a:path w="509269" h="435610">
                  <a:moveTo>
                    <a:pt x="509270" y="131953"/>
                  </a:moveTo>
                  <a:lnTo>
                    <a:pt x="507987" y="131953"/>
                  </a:lnTo>
                  <a:lnTo>
                    <a:pt x="507987" y="129413"/>
                  </a:lnTo>
                  <a:lnTo>
                    <a:pt x="506730" y="129413"/>
                  </a:lnTo>
                  <a:lnTo>
                    <a:pt x="506730" y="126873"/>
                  </a:lnTo>
                  <a:lnTo>
                    <a:pt x="505460" y="126873"/>
                  </a:lnTo>
                  <a:lnTo>
                    <a:pt x="505460" y="129413"/>
                  </a:lnTo>
                  <a:lnTo>
                    <a:pt x="505460" y="131953"/>
                  </a:lnTo>
                  <a:lnTo>
                    <a:pt x="505460" y="135763"/>
                  </a:lnTo>
                  <a:lnTo>
                    <a:pt x="505460" y="312293"/>
                  </a:lnTo>
                  <a:lnTo>
                    <a:pt x="509270" y="312293"/>
                  </a:lnTo>
                  <a:lnTo>
                    <a:pt x="509270" y="135763"/>
                  </a:lnTo>
                  <a:lnTo>
                    <a:pt x="509270" y="131953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418577" y="3041776"/>
              <a:ext cx="502284" cy="429259"/>
            </a:xfrm>
            <a:custGeom>
              <a:avLst/>
              <a:gdLst/>
              <a:ahLst/>
              <a:cxnLst/>
              <a:rect l="l" t="t" r="r" b="b"/>
              <a:pathLst>
                <a:path w="502285" h="429260">
                  <a:moveTo>
                    <a:pt x="3822" y="125615"/>
                  </a:moveTo>
                  <a:lnTo>
                    <a:pt x="12" y="125615"/>
                  </a:lnTo>
                  <a:lnTo>
                    <a:pt x="12" y="131953"/>
                  </a:lnTo>
                  <a:lnTo>
                    <a:pt x="0" y="309753"/>
                  </a:lnTo>
                  <a:lnTo>
                    <a:pt x="2552" y="309753"/>
                  </a:lnTo>
                  <a:lnTo>
                    <a:pt x="2552" y="312293"/>
                  </a:lnTo>
                  <a:lnTo>
                    <a:pt x="3822" y="312293"/>
                  </a:lnTo>
                  <a:lnTo>
                    <a:pt x="3822" y="309753"/>
                  </a:lnTo>
                  <a:lnTo>
                    <a:pt x="3822" y="131953"/>
                  </a:lnTo>
                  <a:lnTo>
                    <a:pt x="3822" y="125615"/>
                  </a:lnTo>
                  <a:close/>
                </a:path>
                <a:path w="502285" h="429260">
                  <a:moveTo>
                    <a:pt x="3822" y="117983"/>
                  </a:moveTo>
                  <a:lnTo>
                    <a:pt x="2552" y="117983"/>
                  </a:lnTo>
                  <a:lnTo>
                    <a:pt x="2552" y="120523"/>
                  </a:lnTo>
                  <a:lnTo>
                    <a:pt x="1282" y="120523"/>
                  </a:lnTo>
                  <a:lnTo>
                    <a:pt x="1282" y="123063"/>
                  </a:lnTo>
                  <a:lnTo>
                    <a:pt x="12" y="123063"/>
                  </a:lnTo>
                  <a:lnTo>
                    <a:pt x="12" y="125603"/>
                  </a:lnTo>
                  <a:lnTo>
                    <a:pt x="3822" y="125603"/>
                  </a:lnTo>
                  <a:lnTo>
                    <a:pt x="3822" y="123063"/>
                  </a:lnTo>
                  <a:lnTo>
                    <a:pt x="3822" y="120523"/>
                  </a:lnTo>
                  <a:lnTo>
                    <a:pt x="3822" y="117983"/>
                  </a:lnTo>
                  <a:close/>
                </a:path>
                <a:path w="502285" h="429260">
                  <a:moveTo>
                    <a:pt x="132092" y="3683"/>
                  </a:moveTo>
                  <a:lnTo>
                    <a:pt x="128282" y="3683"/>
                  </a:lnTo>
                  <a:lnTo>
                    <a:pt x="128282" y="3810"/>
                  </a:lnTo>
                  <a:lnTo>
                    <a:pt x="132092" y="3810"/>
                  </a:lnTo>
                  <a:lnTo>
                    <a:pt x="132092" y="3683"/>
                  </a:lnTo>
                  <a:close/>
                </a:path>
                <a:path w="502285" h="429260">
                  <a:moveTo>
                    <a:pt x="365772" y="1143"/>
                  </a:moveTo>
                  <a:lnTo>
                    <a:pt x="363220" y="1143"/>
                  </a:lnTo>
                  <a:lnTo>
                    <a:pt x="363220" y="127"/>
                  </a:lnTo>
                  <a:lnTo>
                    <a:pt x="360692" y="127"/>
                  </a:lnTo>
                  <a:lnTo>
                    <a:pt x="360692" y="0"/>
                  </a:lnTo>
                  <a:lnTo>
                    <a:pt x="140982" y="0"/>
                  </a:lnTo>
                  <a:lnTo>
                    <a:pt x="140982" y="127"/>
                  </a:lnTo>
                  <a:lnTo>
                    <a:pt x="138442" y="127"/>
                  </a:lnTo>
                  <a:lnTo>
                    <a:pt x="138442" y="1143"/>
                  </a:lnTo>
                  <a:lnTo>
                    <a:pt x="134632" y="1143"/>
                  </a:lnTo>
                  <a:lnTo>
                    <a:pt x="134632" y="2413"/>
                  </a:lnTo>
                  <a:lnTo>
                    <a:pt x="365772" y="2413"/>
                  </a:lnTo>
                  <a:lnTo>
                    <a:pt x="365772" y="1270"/>
                  </a:lnTo>
                  <a:lnTo>
                    <a:pt x="365772" y="1143"/>
                  </a:lnTo>
                  <a:close/>
                </a:path>
                <a:path w="502285" h="429260">
                  <a:moveTo>
                    <a:pt x="369570" y="2667"/>
                  </a:moveTo>
                  <a:lnTo>
                    <a:pt x="132092" y="2667"/>
                  </a:lnTo>
                  <a:lnTo>
                    <a:pt x="132092" y="3683"/>
                  </a:lnTo>
                  <a:lnTo>
                    <a:pt x="369570" y="3683"/>
                  </a:lnTo>
                  <a:lnTo>
                    <a:pt x="369570" y="2667"/>
                  </a:lnTo>
                  <a:close/>
                </a:path>
                <a:path w="502285" h="429260">
                  <a:moveTo>
                    <a:pt x="374662" y="425323"/>
                  </a:moveTo>
                  <a:lnTo>
                    <a:pt x="130822" y="425323"/>
                  </a:lnTo>
                  <a:lnTo>
                    <a:pt x="130822" y="426720"/>
                  </a:lnTo>
                  <a:lnTo>
                    <a:pt x="133362" y="426720"/>
                  </a:lnTo>
                  <a:lnTo>
                    <a:pt x="133362" y="428002"/>
                  </a:lnTo>
                  <a:lnTo>
                    <a:pt x="137172" y="428002"/>
                  </a:lnTo>
                  <a:lnTo>
                    <a:pt x="137172" y="429133"/>
                  </a:lnTo>
                  <a:lnTo>
                    <a:pt x="368312" y="429133"/>
                  </a:lnTo>
                  <a:lnTo>
                    <a:pt x="368312" y="428002"/>
                  </a:lnTo>
                  <a:lnTo>
                    <a:pt x="370852" y="428002"/>
                  </a:lnTo>
                  <a:lnTo>
                    <a:pt x="370852" y="426720"/>
                  </a:lnTo>
                  <a:lnTo>
                    <a:pt x="374662" y="426720"/>
                  </a:lnTo>
                  <a:lnTo>
                    <a:pt x="374662" y="425323"/>
                  </a:lnTo>
                  <a:close/>
                </a:path>
                <a:path w="502285" h="429260">
                  <a:moveTo>
                    <a:pt x="501662" y="125615"/>
                  </a:moveTo>
                  <a:lnTo>
                    <a:pt x="497852" y="125615"/>
                  </a:lnTo>
                  <a:lnTo>
                    <a:pt x="497852" y="131953"/>
                  </a:lnTo>
                  <a:lnTo>
                    <a:pt x="497840" y="316103"/>
                  </a:lnTo>
                  <a:lnTo>
                    <a:pt x="501662" y="316103"/>
                  </a:lnTo>
                  <a:lnTo>
                    <a:pt x="501662" y="131953"/>
                  </a:lnTo>
                  <a:lnTo>
                    <a:pt x="501662" y="125615"/>
                  </a:lnTo>
                  <a:close/>
                </a:path>
                <a:path w="502285" h="429260">
                  <a:moveTo>
                    <a:pt x="501662" y="120523"/>
                  </a:moveTo>
                  <a:lnTo>
                    <a:pt x="500392" y="120523"/>
                  </a:lnTo>
                  <a:lnTo>
                    <a:pt x="500392" y="117983"/>
                  </a:lnTo>
                  <a:lnTo>
                    <a:pt x="499122" y="117983"/>
                  </a:lnTo>
                  <a:lnTo>
                    <a:pt x="499122" y="115443"/>
                  </a:lnTo>
                  <a:lnTo>
                    <a:pt x="497852" y="115443"/>
                  </a:lnTo>
                  <a:lnTo>
                    <a:pt x="497852" y="117983"/>
                  </a:lnTo>
                  <a:lnTo>
                    <a:pt x="497852" y="120523"/>
                  </a:lnTo>
                  <a:lnTo>
                    <a:pt x="497852" y="125603"/>
                  </a:lnTo>
                  <a:lnTo>
                    <a:pt x="501662" y="125603"/>
                  </a:lnTo>
                  <a:lnTo>
                    <a:pt x="501662" y="120523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539240" y="3045459"/>
              <a:ext cx="257810" cy="4445"/>
            </a:xfrm>
            <a:custGeom>
              <a:avLst/>
              <a:gdLst/>
              <a:ahLst/>
              <a:cxnLst/>
              <a:rect l="l" t="t" r="r" b="b"/>
              <a:pathLst>
                <a:path w="257810" h="4444">
                  <a:moveTo>
                    <a:pt x="2540" y="3810"/>
                  </a:moveTo>
                  <a:lnTo>
                    <a:pt x="0" y="3810"/>
                  </a:lnTo>
                  <a:lnTo>
                    <a:pt x="0" y="3937"/>
                  </a:lnTo>
                  <a:lnTo>
                    <a:pt x="2540" y="3937"/>
                  </a:lnTo>
                  <a:lnTo>
                    <a:pt x="2540" y="3810"/>
                  </a:lnTo>
                  <a:close/>
                </a:path>
                <a:path w="257810" h="4444">
                  <a:moveTo>
                    <a:pt x="257810" y="2794"/>
                  </a:moveTo>
                  <a:lnTo>
                    <a:pt x="255257" y="2794"/>
                  </a:lnTo>
                  <a:lnTo>
                    <a:pt x="255257" y="1270"/>
                  </a:lnTo>
                  <a:lnTo>
                    <a:pt x="251460" y="1270"/>
                  </a:lnTo>
                  <a:lnTo>
                    <a:pt x="251460" y="254"/>
                  </a:lnTo>
                  <a:lnTo>
                    <a:pt x="251460" y="0"/>
                  </a:lnTo>
                  <a:lnTo>
                    <a:pt x="248907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794"/>
                  </a:lnTo>
                  <a:lnTo>
                    <a:pt x="2540" y="2794"/>
                  </a:lnTo>
                  <a:lnTo>
                    <a:pt x="2540" y="3810"/>
                  </a:lnTo>
                  <a:lnTo>
                    <a:pt x="257810" y="3810"/>
                  </a:lnTo>
                  <a:lnTo>
                    <a:pt x="257810" y="2794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424304" y="3153410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279"/>
                  </a:lnTo>
                </a:path>
              </a:pathLst>
            </a:custGeom>
            <a:ln w="3809">
              <a:solidFill>
                <a:srgbClr val="FF13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914524" y="3150870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3810">
              <a:solidFill>
                <a:srgbClr val="FF13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539240" y="3463416"/>
              <a:ext cx="261620" cy="3810"/>
            </a:xfrm>
            <a:custGeom>
              <a:avLst/>
              <a:gdLst/>
              <a:ahLst/>
              <a:cxnLst/>
              <a:rect l="l" t="t" r="r" b="b"/>
              <a:pathLst>
                <a:path w="261619" h="3810">
                  <a:moveTo>
                    <a:pt x="261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6350" y="2540"/>
                  </a:lnTo>
                  <a:lnTo>
                    <a:pt x="6350" y="3683"/>
                  </a:lnTo>
                  <a:lnTo>
                    <a:pt x="256540" y="3683"/>
                  </a:lnTo>
                  <a:lnTo>
                    <a:pt x="256540" y="2540"/>
                  </a:lnTo>
                  <a:lnTo>
                    <a:pt x="259080" y="2540"/>
                  </a:lnTo>
                  <a:lnTo>
                    <a:pt x="259080" y="1270"/>
                  </a:lnTo>
                  <a:lnTo>
                    <a:pt x="261620" y="127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534160" y="3049269"/>
              <a:ext cx="270510" cy="3810"/>
            </a:xfrm>
            <a:custGeom>
              <a:avLst/>
              <a:gdLst/>
              <a:ahLst/>
              <a:cxnLst/>
              <a:rect l="l" t="t" r="r" b="b"/>
              <a:pathLst>
                <a:path w="270510" h="3810">
                  <a:moveTo>
                    <a:pt x="26670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266700" y="1270"/>
                  </a:lnTo>
                  <a:lnTo>
                    <a:pt x="266700" y="0"/>
                  </a:lnTo>
                  <a:close/>
                </a:path>
                <a:path w="270510" h="3810">
                  <a:moveTo>
                    <a:pt x="270510" y="2540"/>
                  </a:moveTo>
                  <a:lnTo>
                    <a:pt x="267970" y="2540"/>
                  </a:lnTo>
                  <a:lnTo>
                    <a:pt x="26797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70510" y="3810"/>
                  </a:lnTo>
                  <a:lnTo>
                    <a:pt x="270510" y="2794"/>
                  </a:lnTo>
                  <a:lnTo>
                    <a:pt x="270510" y="254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910714" y="3144520"/>
              <a:ext cx="0" cy="226060"/>
            </a:xfrm>
            <a:custGeom>
              <a:avLst/>
              <a:gdLst/>
              <a:ahLst/>
              <a:cxnLst/>
              <a:rect l="l" t="t" r="r" b="b"/>
              <a:pathLst>
                <a:path h="226060">
                  <a:moveTo>
                    <a:pt x="0" y="0"/>
                  </a:moveTo>
                  <a:lnTo>
                    <a:pt x="0" y="226060"/>
                  </a:lnTo>
                </a:path>
              </a:pathLst>
            </a:custGeom>
            <a:ln w="3809">
              <a:solidFill>
                <a:srgbClr val="FF16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426210" y="3148329"/>
              <a:ext cx="382270" cy="315595"/>
            </a:xfrm>
            <a:custGeom>
              <a:avLst/>
              <a:gdLst/>
              <a:ahLst/>
              <a:cxnLst/>
              <a:rect l="l" t="t" r="r" b="b"/>
              <a:pathLst>
                <a:path w="382269" h="315595">
                  <a:moveTo>
                    <a:pt x="2540" y="19062"/>
                  </a:moveTo>
                  <a:lnTo>
                    <a:pt x="0" y="19062"/>
                  </a:lnTo>
                  <a:lnTo>
                    <a:pt x="0" y="25400"/>
                  </a:lnTo>
                  <a:lnTo>
                    <a:pt x="0" y="218440"/>
                  </a:lnTo>
                  <a:lnTo>
                    <a:pt x="2540" y="218440"/>
                  </a:lnTo>
                  <a:lnTo>
                    <a:pt x="2540" y="25400"/>
                  </a:lnTo>
                  <a:lnTo>
                    <a:pt x="2540" y="19062"/>
                  </a:lnTo>
                  <a:close/>
                </a:path>
                <a:path w="382269" h="315595">
                  <a:moveTo>
                    <a:pt x="2540" y="0"/>
                  </a:moveTo>
                  <a:lnTo>
                    <a:pt x="1270" y="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2540"/>
                  </a:lnTo>
                  <a:lnTo>
                    <a:pt x="2540" y="0"/>
                  </a:lnTo>
                  <a:close/>
                </a:path>
                <a:path w="382269" h="315595">
                  <a:moveTo>
                    <a:pt x="382270" y="311162"/>
                  </a:moveTo>
                  <a:lnTo>
                    <a:pt x="106680" y="311162"/>
                  </a:lnTo>
                  <a:lnTo>
                    <a:pt x="106680" y="312432"/>
                  </a:lnTo>
                  <a:lnTo>
                    <a:pt x="109220" y="312432"/>
                  </a:lnTo>
                  <a:lnTo>
                    <a:pt x="109220" y="313690"/>
                  </a:lnTo>
                  <a:lnTo>
                    <a:pt x="111760" y="313690"/>
                  </a:lnTo>
                  <a:lnTo>
                    <a:pt x="111760" y="314972"/>
                  </a:lnTo>
                  <a:lnTo>
                    <a:pt x="377190" y="314972"/>
                  </a:lnTo>
                  <a:lnTo>
                    <a:pt x="377190" y="313690"/>
                  </a:lnTo>
                  <a:lnTo>
                    <a:pt x="379730" y="313690"/>
                  </a:lnTo>
                  <a:lnTo>
                    <a:pt x="379730" y="312432"/>
                  </a:lnTo>
                  <a:lnTo>
                    <a:pt x="382270" y="312432"/>
                  </a:lnTo>
                  <a:lnTo>
                    <a:pt x="382270" y="311162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428749" y="305308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100330" y="2539"/>
                  </a:moveTo>
                  <a:lnTo>
                    <a:pt x="97790" y="2539"/>
                  </a:lnTo>
                  <a:lnTo>
                    <a:pt x="97790" y="3937"/>
                  </a:lnTo>
                  <a:lnTo>
                    <a:pt x="383539" y="3937"/>
                  </a:lnTo>
                  <a:lnTo>
                    <a:pt x="383539" y="2666"/>
                  </a:lnTo>
                  <a:lnTo>
                    <a:pt x="100330" y="2666"/>
                  </a:lnTo>
                  <a:close/>
                </a:path>
                <a:path w="480060" h="406400">
                  <a:moveTo>
                    <a:pt x="383539" y="2539"/>
                  </a:moveTo>
                  <a:lnTo>
                    <a:pt x="381000" y="2539"/>
                  </a:lnTo>
                  <a:lnTo>
                    <a:pt x="383539" y="2666"/>
                  </a:lnTo>
                  <a:close/>
                </a:path>
                <a:path w="480060" h="406400">
                  <a:moveTo>
                    <a:pt x="381000" y="1524"/>
                  </a:moveTo>
                  <a:lnTo>
                    <a:pt x="100330" y="1524"/>
                  </a:lnTo>
                  <a:lnTo>
                    <a:pt x="100330" y="2539"/>
                  </a:lnTo>
                  <a:lnTo>
                    <a:pt x="381000" y="2539"/>
                  </a:lnTo>
                  <a:lnTo>
                    <a:pt x="381000" y="1524"/>
                  </a:lnTo>
                  <a:close/>
                </a:path>
                <a:path w="480060" h="406400">
                  <a:moveTo>
                    <a:pt x="378459" y="0"/>
                  </a:moveTo>
                  <a:lnTo>
                    <a:pt x="102869" y="0"/>
                  </a:lnTo>
                  <a:lnTo>
                    <a:pt x="102869" y="1524"/>
                  </a:lnTo>
                  <a:lnTo>
                    <a:pt x="378459" y="1524"/>
                  </a:lnTo>
                  <a:lnTo>
                    <a:pt x="378459" y="0"/>
                  </a:lnTo>
                  <a:close/>
                </a:path>
                <a:path w="480060" h="406400">
                  <a:moveTo>
                    <a:pt x="477520" y="85090"/>
                  </a:moveTo>
                  <a:lnTo>
                    <a:pt x="476250" y="85090"/>
                  </a:lnTo>
                  <a:lnTo>
                    <a:pt x="476250" y="88900"/>
                  </a:lnTo>
                  <a:lnTo>
                    <a:pt x="478789" y="88900"/>
                  </a:lnTo>
                  <a:lnTo>
                    <a:pt x="478789" y="87630"/>
                  </a:lnTo>
                  <a:lnTo>
                    <a:pt x="477520" y="87630"/>
                  </a:lnTo>
                  <a:lnTo>
                    <a:pt x="477520" y="85090"/>
                  </a:lnTo>
                  <a:close/>
                </a:path>
                <a:path w="480060" h="406400">
                  <a:moveTo>
                    <a:pt x="3809" y="88900"/>
                  </a:moveTo>
                  <a:lnTo>
                    <a:pt x="2540" y="88900"/>
                  </a:lnTo>
                  <a:lnTo>
                    <a:pt x="2540" y="91440"/>
                  </a:lnTo>
                  <a:lnTo>
                    <a:pt x="1269" y="91440"/>
                  </a:lnTo>
                  <a:lnTo>
                    <a:pt x="1269" y="92710"/>
                  </a:lnTo>
                  <a:lnTo>
                    <a:pt x="0" y="9271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88900"/>
                  </a:lnTo>
                  <a:close/>
                </a:path>
                <a:path w="480060" h="406400">
                  <a:moveTo>
                    <a:pt x="480060" y="88900"/>
                  </a:moveTo>
                  <a:lnTo>
                    <a:pt x="476250" y="88900"/>
                  </a:lnTo>
                  <a:lnTo>
                    <a:pt x="476250" y="95250"/>
                  </a:lnTo>
                  <a:lnTo>
                    <a:pt x="480060" y="95250"/>
                  </a:lnTo>
                  <a:lnTo>
                    <a:pt x="480060" y="88900"/>
                  </a:lnTo>
                  <a:close/>
                </a:path>
                <a:path w="480060" h="406400">
                  <a:moveTo>
                    <a:pt x="3809" y="95250"/>
                  </a:moveTo>
                  <a:lnTo>
                    <a:pt x="0" y="95250"/>
                  </a:lnTo>
                  <a:lnTo>
                    <a:pt x="0" y="114300"/>
                  </a:lnTo>
                  <a:lnTo>
                    <a:pt x="3809" y="114300"/>
                  </a:lnTo>
                  <a:lnTo>
                    <a:pt x="3809" y="95250"/>
                  </a:lnTo>
                  <a:close/>
                </a:path>
                <a:path w="480060" h="406400">
                  <a:moveTo>
                    <a:pt x="480060" y="95250"/>
                  </a:moveTo>
                  <a:lnTo>
                    <a:pt x="476250" y="95250"/>
                  </a:lnTo>
                  <a:lnTo>
                    <a:pt x="476250" y="114300"/>
                  </a:lnTo>
                  <a:lnTo>
                    <a:pt x="480060" y="114300"/>
                  </a:lnTo>
                  <a:lnTo>
                    <a:pt x="480060" y="95250"/>
                  </a:lnTo>
                  <a:close/>
                </a:path>
                <a:path w="480060" h="406400">
                  <a:moveTo>
                    <a:pt x="3809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114300"/>
                  </a:lnTo>
                  <a:close/>
                </a:path>
                <a:path w="480060" h="406400">
                  <a:moveTo>
                    <a:pt x="480060" y="114300"/>
                  </a:moveTo>
                  <a:lnTo>
                    <a:pt x="476250" y="114300"/>
                  </a:lnTo>
                  <a:lnTo>
                    <a:pt x="476250" y="120650"/>
                  </a:lnTo>
                  <a:lnTo>
                    <a:pt x="480060" y="120650"/>
                  </a:lnTo>
                  <a:lnTo>
                    <a:pt x="480060" y="114300"/>
                  </a:lnTo>
                  <a:close/>
                </a:path>
                <a:path w="480060" h="406400">
                  <a:moveTo>
                    <a:pt x="3809" y="120650"/>
                  </a:moveTo>
                  <a:lnTo>
                    <a:pt x="0" y="12065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20650"/>
                  </a:lnTo>
                  <a:close/>
                </a:path>
                <a:path w="480060" h="406400">
                  <a:moveTo>
                    <a:pt x="480060" y="120650"/>
                  </a:moveTo>
                  <a:lnTo>
                    <a:pt x="476250" y="120650"/>
                  </a:lnTo>
                  <a:lnTo>
                    <a:pt x="476250" y="171450"/>
                  </a:lnTo>
                  <a:lnTo>
                    <a:pt x="480060" y="171450"/>
                  </a:lnTo>
                  <a:lnTo>
                    <a:pt x="480060" y="120650"/>
                  </a:lnTo>
                  <a:close/>
                </a:path>
                <a:path w="480060" h="406400">
                  <a:moveTo>
                    <a:pt x="3809" y="171450"/>
                  </a:moveTo>
                  <a:lnTo>
                    <a:pt x="0" y="17145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171450"/>
                  </a:lnTo>
                  <a:close/>
                </a:path>
                <a:path w="480060" h="406400">
                  <a:moveTo>
                    <a:pt x="480060" y="171450"/>
                  </a:moveTo>
                  <a:lnTo>
                    <a:pt x="476250" y="171450"/>
                  </a:lnTo>
                  <a:lnTo>
                    <a:pt x="476250" y="215900"/>
                  </a:lnTo>
                  <a:lnTo>
                    <a:pt x="480060" y="215900"/>
                  </a:lnTo>
                  <a:lnTo>
                    <a:pt x="480060" y="171450"/>
                  </a:lnTo>
                  <a:close/>
                </a:path>
                <a:path w="480060" h="406400">
                  <a:moveTo>
                    <a:pt x="3809" y="215900"/>
                  </a:moveTo>
                  <a:lnTo>
                    <a:pt x="0" y="21590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15900"/>
                  </a:lnTo>
                  <a:close/>
                </a:path>
                <a:path w="480060" h="406400">
                  <a:moveTo>
                    <a:pt x="480060" y="215900"/>
                  </a:moveTo>
                  <a:lnTo>
                    <a:pt x="476250" y="215900"/>
                  </a:lnTo>
                  <a:lnTo>
                    <a:pt x="476250" y="232410"/>
                  </a:lnTo>
                  <a:lnTo>
                    <a:pt x="480060" y="232410"/>
                  </a:lnTo>
                  <a:lnTo>
                    <a:pt x="480060" y="215900"/>
                  </a:lnTo>
                  <a:close/>
                </a:path>
                <a:path w="480060" h="406400">
                  <a:moveTo>
                    <a:pt x="3809" y="232410"/>
                  </a:moveTo>
                  <a:lnTo>
                    <a:pt x="0" y="232410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232410"/>
                  </a:lnTo>
                  <a:close/>
                </a:path>
                <a:path w="480060" h="406400">
                  <a:moveTo>
                    <a:pt x="480060" y="232410"/>
                  </a:moveTo>
                  <a:lnTo>
                    <a:pt x="476250" y="232410"/>
                  </a:lnTo>
                  <a:lnTo>
                    <a:pt x="476250" y="311150"/>
                  </a:lnTo>
                  <a:lnTo>
                    <a:pt x="480060" y="311150"/>
                  </a:lnTo>
                  <a:lnTo>
                    <a:pt x="480060" y="232410"/>
                  </a:lnTo>
                  <a:close/>
                </a:path>
                <a:path w="480060" h="406400">
                  <a:moveTo>
                    <a:pt x="3809" y="311150"/>
                  </a:moveTo>
                  <a:lnTo>
                    <a:pt x="0" y="311150"/>
                  </a:lnTo>
                  <a:lnTo>
                    <a:pt x="0" y="316230"/>
                  </a:lnTo>
                  <a:lnTo>
                    <a:pt x="1269" y="316230"/>
                  </a:lnTo>
                  <a:lnTo>
                    <a:pt x="1269" y="317500"/>
                  </a:lnTo>
                  <a:lnTo>
                    <a:pt x="3809" y="317500"/>
                  </a:lnTo>
                  <a:lnTo>
                    <a:pt x="3809" y="311150"/>
                  </a:lnTo>
                  <a:close/>
                </a:path>
                <a:path w="480060" h="406400">
                  <a:moveTo>
                    <a:pt x="480060" y="311150"/>
                  </a:moveTo>
                  <a:lnTo>
                    <a:pt x="476250" y="311150"/>
                  </a:lnTo>
                  <a:lnTo>
                    <a:pt x="476250" y="317500"/>
                  </a:lnTo>
                  <a:lnTo>
                    <a:pt x="480060" y="317500"/>
                  </a:lnTo>
                  <a:lnTo>
                    <a:pt x="480060" y="311150"/>
                  </a:lnTo>
                  <a:close/>
                </a:path>
                <a:path w="480060" h="406400">
                  <a:moveTo>
                    <a:pt x="382269" y="405130"/>
                  </a:moveTo>
                  <a:lnTo>
                    <a:pt x="101600" y="405130"/>
                  </a:lnTo>
                  <a:lnTo>
                    <a:pt x="101600" y="406400"/>
                  </a:lnTo>
                  <a:lnTo>
                    <a:pt x="382269" y="406400"/>
                  </a:lnTo>
                  <a:lnTo>
                    <a:pt x="382269" y="405130"/>
                  </a:lnTo>
                  <a:close/>
                </a:path>
                <a:path w="480060" h="406400">
                  <a:moveTo>
                    <a:pt x="384810" y="403987"/>
                  </a:moveTo>
                  <a:lnTo>
                    <a:pt x="99059" y="403987"/>
                  </a:lnTo>
                  <a:lnTo>
                    <a:pt x="99059" y="405130"/>
                  </a:lnTo>
                  <a:lnTo>
                    <a:pt x="384810" y="405130"/>
                  </a:lnTo>
                  <a:lnTo>
                    <a:pt x="384810" y="403987"/>
                  </a:lnTo>
                  <a:close/>
                </a:path>
                <a:path w="480060" h="406400">
                  <a:moveTo>
                    <a:pt x="387350" y="402590"/>
                  </a:moveTo>
                  <a:lnTo>
                    <a:pt x="96519" y="402590"/>
                  </a:lnTo>
                  <a:lnTo>
                    <a:pt x="96519" y="403987"/>
                  </a:lnTo>
                  <a:lnTo>
                    <a:pt x="387350" y="403987"/>
                  </a:lnTo>
                  <a:lnTo>
                    <a:pt x="387350" y="402590"/>
                  </a:lnTo>
                  <a:close/>
                </a:path>
                <a:path w="480060" h="406400">
                  <a:moveTo>
                    <a:pt x="480060" y="317627"/>
                  </a:moveTo>
                  <a:lnTo>
                    <a:pt x="476250" y="317627"/>
                  </a:lnTo>
                  <a:lnTo>
                    <a:pt x="476250" y="322580"/>
                  </a:lnTo>
                  <a:lnTo>
                    <a:pt x="477520" y="322580"/>
                  </a:lnTo>
                  <a:lnTo>
                    <a:pt x="477520" y="321437"/>
                  </a:lnTo>
                  <a:lnTo>
                    <a:pt x="478789" y="321437"/>
                  </a:lnTo>
                  <a:lnTo>
                    <a:pt x="478789" y="320040"/>
                  </a:lnTo>
                  <a:lnTo>
                    <a:pt x="480060" y="320040"/>
                  </a:lnTo>
                  <a:lnTo>
                    <a:pt x="480060" y="317627"/>
                  </a:lnTo>
                  <a:close/>
                </a:path>
                <a:path w="480060" h="406400">
                  <a:moveTo>
                    <a:pt x="3809" y="317627"/>
                  </a:moveTo>
                  <a:lnTo>
                    <a:pt x="2540" y="317627"/>
                  </a:lnTo>
                  <a:lnTo>
                    <a:pt x="2540" y="320040"/>
                  </a:lnTo>
                  <a:lnTo>
                    <a:pt x="3809" y="320040"/>
                  </a:lnTo>
                  <a:lnTo>
                    <a:pt x="3809" y="317627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432559" y="3057017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79">
                  <a:moveTo>
                    <a:pt x="387349" y="2412"/>
                  </a:moveTo>
                  <a:lnTo>
                    <a:pt x="86359" y="2412"/>
                  </a:lnTo>
                  <a:lnTo>
                    <a:pt x="86359" y="3810"/>
                  </a:lnTo>
                  <a:lnTo>
                    <a:pt x="387349" y="3810"/>
                  </a:lnTo>
                  <a:lnTo>
                    <a:pt x="387349" y="2412"/>
                  </a:lnTo>
                  <a:close/>
                </a:path>
                <a:path w="472439" h="398779">
                  <a:moveTo>
                    <a:pt x="91440" y="1142"/>
                  </a:moveTo>
                  <a:lnTo>
                    <a:pt x="88900" y="1142"/>
                  </a:lnTo>
                  <a:lnTo>
                    <a:pt x="88900" y="2412"/>
                  </a:lnTo>
                  <a:lnTo>
                    <a:pt x="384809" y="2412"/>
                  </a:lnTo>
                  <a:lnTo>
                    <a:pt x="384809" y="1397"/>
                  </a:lnTo>
                  <a:lnTo>
                    <a:pt x="91440" y="1397"/>
                  </a:lnTo>
                  <a:lnTo>
                    <a:pt x="91440" y="1142"/>
                  </a:lnTo>
                  <a:close/>
                </a:path>
                <a:path w="472439" h="398779">
                  <a:moveTo>
                    <a:pt x="384809" y="1142"/>
                  </a:moveTo>
                  <a:lnTo>
                    <a:pt x="382270" y="1142"/>
                  </a:lnTo>
                  <a:lnTo>
                    <a:pt x="382270" y="1397"/>
                  </a:lnTo>
                  <a:lnTo>
                    <a:pt x="384809" y="1397"/>
                  </a:lnTo>
                  <a:lnTo>
                    <a:pt x="384809" y="1142"/>
                  </a:lnTo>
                  <a:close/>
                </a:path>
                <a:path w="472439" h="398779">
                  <a:moveTo>
                    <a:pt x="382270" y="126"/>
                  </a:moveTo>
                  <a:lnTo>
                    <a:pt x="91440" y="126"/>
                  </a:lnTo>
                  <a:lnTo>
                    <a:pt x="91440" y="1142"/>
                  </a:lnTo>
                  <a:lnTo>
                    <a:pt x="382270" y="1142"/>
                  </a:lnTo>
                  <a:lnTo>
                    <a:pt x="382270" y="126"/>
                  </a:lnTo>
                  <a:close/>
                </a:path>
                <a:path w="472439" h="398779">
                  <a:moveTo>
                    <a:pt x="379729" y="0"/>
                  </a:moveTo>
                  <a:lnTo>
                    <a:pt x="93980" y="0"/>
                  </a:lnTo>
                  <a:lnTo>
                    <a:pt x="379729" y="126"/>
                  </a:lnTo>
                  <a:close/>
                </a:path>
                <a:path w="472439" h="398779">
                  <a:moveTo>
                    <a:pt x="3809" y="79883"/>
                  </a:moveTo>
                  <a:lnTo>
                    <a:pt x="2540" y="79883"/>
                  </a:lnTo>
                  <a:lnTo>
                    <a:pt x="2540" y="81153"/>
                  </a:lnTo>
                  <a:lnTo>
                    <a:pt x="1270" y="81153"/>
                  </a:lnTo>
                  <a:lnTo>
                    <a:pt x="1270" y="83693"/>
                  </a:lnTo>
                  <a:lnTo>
                    <a:pt x="0" y="83693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79883"/>
                  </a:lnTo>
                  <a:close/>
                </a:path>
                <a:path w="472439" h="398779">
                  <a:moveTo>
                    <a:pt x="469900" y="76073"/>
                  </a:moveTo>
                  <a:lnTo>
                    <a:pt x="468629" y="76073"/>
                  </a:lnTo>
                  <a:lnTo>
                    <a:pt x="468629" y="84962"/>
                  </a:lnTo>
                  <a:lnTo>
                    <a:pt x="472440" y="84962"/>
                  </a:lnTo>
                  <a:lnTo>
                    <a:pt x="472440" y="79883"/>
                  </a:lnTo>
                  <a:lnTo>
                    <a:pt x="471169" y="79883"/>
                  </a:lnTo>
                  <a:lnTo>
                    <a:pt x="471170" y="77343"/>
                  </a:lnTo>
                  <a:lnTo>
                    <a:pt x="469900" y="77343"/>
                  </a:lnTo>
                  <a:lnTo>
                    <a:pt x="469900" y="76073"/>
                  </a:lnTo>
                  <a:close/>
                </a:path>
                <a:path w="472439" h="398779">
                  <a:moveTo>
                    <a:pt x="3809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4963"/>
                  </a:lnTo>
                  <a:close/>
                </a:path>
                <a:path w="472439" h="398779">
                  <a:moveTo>
                    <a:pt x="472440" y="84963"/>
                  </a:moveTo>
                  <a:lnTo>
                    <a:pt x="468629" y="84963"/>
                  </a:lnTo>
                  <a:lnTo>
                    <a:pt x="468629" y="91312"/>
                  </a:lnTo>
                  <a:lnTo>
                    <a:pt x="472440" y="91312"/>
                  </a:lnTo>
                  <a:lnTo>
                    <a:pt x="472440" y="84963"/>
                  </a:lnTo>
                  <a:close/>
                </a:path>
                <a:path w="472439" h="398779">
                  <a:moveTo>
                    <a:pt x="3809" y="91313"/>
                  </a:moveTo>
                  <a:lnTo>
                    <a:pt x="0" y="91313"/>
                  </a:lnTo>
                  <a:lnTo>
                    <a:pt x="0" y="110362"/>
                  </a:lnTo>
                  <a:lnTo>
                    <a:pt x="3809" y="110362"/>
                  </a:lnTo>
                  <a:lnTo>
                    <a:pt x="3809" y="91313"/>
                  </a:lnTo>
                  <a:close/>
                </a:path>
                <a:path w="472439" h="398779">
                  <a:moveTo>
                    <a:pt x="472440" y="91313"/>
                  </a:moveTo>
                  <a:lnTo>
                    <a:pt x="468629" y="91313"/>
                  </a:lnTo>
                  <a:lnTo>
                    <a:pt x="468629" y="110362"/>
                  </a:lnTo>
                  <a:lnTo>
                    <a:pt x="472440" y="110362"/>
                  </a:lnTo>
                  <a:lnTo>
                    <a:pt x="472440" y="91313"/>
                  </a:lnTo>
                  <a:close/>
                </a:path>
                <a:path w="472439" h="398779">
                  <a:moveTo>
                    <a:pt x="3809" y="110363"/>
                  </a:moveTo>
                  <a:lnTo>
                    <a:pt x="0" y="110363"/>
                  </a:lnTo>
                  <a:lnTo>
                    <a:pt x="0" y="116712"/>
                  </a:lnTo>
                  <a:lnTo>
                    <a:pt x="3809" y="116712"/>
                  </a:lnTo>
                  <a:lnTo>
                    <a:pt x="3809" y="110363"/>
                  </a:lnTo>
                  <a:close/>
                </a:path>
                <a:path w="472439" h="398779">
                  <a:moveTo>
                    <a:pt x="472440" y="110363"/>
                  </a:moveTo>
                  <a:lnTo>
                    <a:pt x="468629" y="110363"/>
                  </a:lnTo>
                  <a:lnTo>
                    <a:pt x="468629" y="116712"/>
                  </a:lnTo>
                  <a:lnTo>
                    <a:pt x="472440" y="116712"/>
                  </a:lnTo>
                  <a:lnTo>
                    <a:pt x="472440" y="110363"/>
                  </a:lnTo>
                  <a:close/>
                </a:path>
                <a:path w="472439" h="398779">
                  <a:moveTo>
                    <a:pt x="3809" y="116713"/>
                  </a:moveTo>
                  <a:lnTo>
                    <a:pt x="0" y="116713"/>
                  </a:lnTo>
                  <a:lnTo>
                    <a:pt x="0" y="167512"/>
                  </a:lnTo>
                  <a:lnTo>
                    <a:pt x="3809" y="167512"/>
                  </a:lnTo>
                  <a:lnTo>
                    <a:pt x="3809" y="116713"/>
                  </a:lnTo>
                  <a:close/>
                </a:path>
                <a:path w="472439" h="398779">
                  <a:moveTo>
                    <a:pt x="472440" y="116713"/>
                  </a:moveTo>
                  <a:lnTo>
                    <a:pt x="468629" y="116713"/>
                  </a:lnTo>
                  <a:lnTo>
                    <a:pt x="468629" y="167512"/>
                  </a:lnTo>
                  <a:lnTo>
                    <a:pt x="472440" y="167512"/>
                  </a:lnTo>
                  <a:lnTo>
                    <a:pt x="472440" y="116713"/>
                  </a:lnTo>
                  <a:close/>
                </a:path>
                <a:path w="472439" h="398779">
                  <a:moveTo>
                    <a:pt x="3809" y="167513"/>
                  </a:moveTo>
                  <a:lnTo>
                    <a:pt x="0" y="167513"/>
                  </a:lnTo>
                  <a:lnTo>
                    <a:pt x="0" y="211962"/>
                  </a:lnTo>
                  <a:lnTo>
                    <a:pt x="3809" y="211962"/>
                  </a:lnTo>
                  <a:lnTo>
                    <a:pt x="3809" y="167513"/>
                  </a:lnTo>
                  <a:close/>
                </a:path>
                <a:path w="472439" h="398779">
                  <a:moveTo>
                    <a:pt x="472440" y="167513"/>
                  </a:moveTo>
                  <a:lnTo>
                    <a:pt x="468629" y="167513"/>
                  </a:lnTo>
                  <a:lnTo>
                    <a:pt x="468629" y="211962"/>
                  </a:lnTo>
                  <a:lnTo>
                    <a:pt x="472440" y="211962"/>
                  </a:lnTo>
                  <a:lnTo>
                    <a:pt x="472440" y="167513"/>
                  </a:lnTo>
                  <a:close/>
                </a:path>
                <a:path w="472439" h="398779">
                  <a:moveTo>
                    <a:pt x="3809" y="211963"/>
                  </a:moveTo>
                  <a:lnTo>
                    <a:pt x="0" y="21196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211963"/>
                  </a:lnTo>
                  <a:close/>
                </a:path>
                <a:path w="472439" h="398779">
                  <a:moveTo>
                    <a:pt x="472440" y="211963"/>
                  </a:moveTo>
                  <a:lnTo>
                    <a:pt x="468629" y="211963"/>
                  </a:lnTo>
                  <a:lnTo>
                    <a:pt x="468629" y="228473"/>
                  </a:lnTo>
                  <a:lnTo>
                    <a:pt x="472440" y="228473"/>
                  </a:lnTo>
                  <a:lnTo>
                    <a:pt x="472440" y="211963"/>
                  </a:lnTo>
                  <a:close/>
                </a:path>
                <a:path w="472439" h="398779">
                  <a:moveTo>
                    <a:pt x="3809" y="228473"/>
                  </a:moveTo>
                  <a:lnTo>
                    <a:pt x="0" y="228473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228473"/>
                  </a:lnTo>
                  <a:close/>
                </a:path>
                <a:path w="472439" h="398779">
                  <a:moveTo>
                    <a:pt x="472440" y="228473"/>
                  </a:moveTo>
                  <a:lnTo>
                    <a:pt x="468629" y="228473"/>
                  </a:lnTo>
                  <a:lnTo>
                    <a:pt x="468629" y="307213"/>
                  </a:lnTo>
                  <a:lnTo>
                    <a:pt x="472440" y="307213"/>
                  </a:lnTo>
                  <a:lnTo>
                    <a:pt x="472440" y="228473"/>
                  </a:lnTo>
                  <a:close/>
                </a:path>
                <a:path w="472439" h="398779">
                  <a:moveTo>
                    <a:pt x="3809" y="307213"/>
                  </a:moveTo>
                  <a:lnTo>
                    <a:pt x="0" y="307213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07213"/>
                  </a:lnTo>
                  <a:close/>
                </a:path>
                <a:path w="472439" h="398779">
                  <a:moveTo>
                    <a:pt x="472440" y="307213"/>
                  </a:moveTo>
                  <a:lnTo>
                    <a:pt x="468629" y="307213"/>
                  </a:lnTo>
                  <a:lnTo>
                    <a:pt x="468629" y="313563"/>
                  </a:lnTo>
                  <a:lnTo>
                    <a:pt x="472440" y="313563"/>
                  </a:lnTo>
                  <a:lnTo>
                    <a:pt x="472440" y="307213"/>
                  </a:lnTo>
                  <a:close/>
                </a:path>
                <a:path w="472439" h="398779">
                  <a:moveTo>
                    <a:pt x="386080" y="397383"/>
                  </a:moveTo>
                  <a:lnTo>
                    <a:pt x="90170" y="397383"/>
                  </a:lnTo>
                  <a:lnTo>
                    <a:pt x="90170" y="398653"/>
                  </a:lnTo>
                  <a:lnTo>
                    <a:pt x="386080" y="398653"/>
                  </a:lnTo>
                  <a:lnTo>
                    <a:pt x="386080" y="397383"/>
                  </a:lnTo>
                  <a:close/>
                </a:path>
                <a:path w="472439" h="398779">
                  <a:moveTo>
                    <a:pt x="388620" y="396240"/>
                  </a:moveTo>
                  <a:lnTo>
                    <a:pt x="87630" y="396240"/>
                  </a:lnTo>
                  <a:lnTo>
                    <a:pt x="87630" y="397383"/>
                  </a:lnTo>
                  <a:lnTo>
                    <a:pt x="388620" y="397383"/>
                  </a:lnTo>
                  <a:lnTo>
                    <a:pt x="388620" y="396240"/>
                  </a:lnTo>
                  <a:close/>
                </a:path>
                <a:path w="472439" h="398779">
                  <a:moveTo>
                    <a:pt x="389890" y="394843"/>
                  </a:moveTo>
                  <a:lnTo>
                    <a:pt x="85090" y="394843"/>
                  </a:lnTo>
                  <a:lnTo>
                    <a:pt x="85090" y="396240"/>
                  </a:lnTo>
                  <a:lnTo>
                    <a:pt x="389890" y="396240"/>
                  </a:lnTo>
                  <a:lnTo>
                    <a:pt x="389890" y="394843"/>
                  </a:lnTo>
                  <a:close/>
                </a:path>
                <a:path w="472439" h="398779">
                  <a:moveTo>
                    <a:pt x="472440" y="313817"/>
                  </a:moveTo>
                  <a:lnTo>
                    <a:pt x="468629" y="313817"/>
                  </a:lnTo>
                  <a:lnTo>
                    <a:pt x="468629" y="323850"/>
                  </a:lnTo>
                  <a:lnTo>
                    <a:pt x="469900" y="323850"/>
                  </a:lnTo>
                  <a:lnTo>
                    <a:pt x="469900" y="322453"/>
                  </a:lnTo>
                  <a:lnTo>
                    <a:pt x="471169" y="322453"/>
                  </a:lnTo>
                  <a:lnTo>
                    <a:pt x="471169" y="321183"/>
                  </a:lnTo>
                  <a:lnTo>
                    <a:pt x="472440" y="321183"/>
                  </a:lnTo>
                  <a:lnTo>
                    <a:pt x="472440" y="313817"/>
                  </a:lnTo>
                  <a:close/>
                </a:path>
                <a:path w="472439" h="398779">
                  <a:moveTo>
                    <a:pt x="3809" y="313817"/>
                  </a:moveTo>
                  <a:lnTo>
                    <a:pt x="0" y="313817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18643"/>
                  </a:lnTo>
                  <a:lnTo>
                    <a:pt x="2540" y="318643"/>
                  </a:lnTo>
                  <a:lnTo>
                    <a:pt x="2540" y="321183"/>
                  </a:lnTo>
                  <a:lnTo>
                    <a:pt x="3809" y="321183"/>
                  </a:lnTo>
                  <a:lnTo>
                    <a:pt x="3809" y="313817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436370" y="3060827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19" h="391160">
                  <a:moveTo>
                    <a:pt x="77470" y="3682"/>
                  </a:moveTo>
                  <a:lnTo>
                    <a:pt x="74930" y="3682"/>
                  </a:lnTo>
                  <a:lnTo>
                    <a:pt x="74930" y="3810"/>
                  </a:lnTo>
                  <a:lnTo>
                    <a:pt x="77470" y="3810"/>
                  </a:lnTo>
                  <a:lnTo>
                    <a:pt x="77470" y="3682"/>
                  </a:lnTo>
                  <a:close/>
                </a:path>
                <a:path w="464819" h="391160">
                  <a:moveTo>
                    <a:pt x="389890" y="2666"/>
                  </a:moveTo>
                  <a:lnTo>
                    <a:pt x="77470" y="2666"/>
                  </a:lnTo>
                  <a:lnTo>
                    <a:pt x="77470" y="3682"/>
                  </a:lnTo>
                  <a:lnTo>
                    <a:pt x="389890" y="3682"/>
                  </a:lnTo>
                  <a:lnTo>
                    <a:pt x="389890" y="2666"/>
                  </a:lnTo>
                  <a:close/>
                </a:path>
                <a:path w="464819" h="391160">
                  <a:moveTo>
                    <a:pt x="81280" y="1142"/>
                  </a:moveTo>
                  <a:lnTo>
                    <a:pt x="78740" y="1142"/>
                  </a:lnTo>
                  <a:lnTo>
                    <a:pt x="78740" y="2666"/>
                  </a:lnTo>
                  <a:lnTo>
                    <a:pt x="387350" y="2666"/>
                  </a:lnTo>
                  <a:lnTo>
                    <a:pt x="387350" y="1269"/>
                  </a:lnTo>
                  <a:lnTo>
                    <a:pt x="81280" y="1269"/>
                  </a:lnTo>
                  <a:close/>
                </a:path>
                <a:path w="464819" h="391160">
                  <a:moveTo>
                    <a:pt x="387350" y="1142"/>
                  </a:moveTo>
                  <a:lnTo>
                    <a:pt x="386080" y="1142"/>
                  </a:lnTo>
                  <a:lnTo>
                    <a:pt x="387350" y="1269"/>
                  </a:lnTo>
                  <a:close/>
                </a:path>
                <a:path w="464819" h="391160">
                  <a:moveTo>
                    <a:pt x="386080" y="126"/>
                  </a:moveTo>
                  <a:lnTo>
                    <a:pt x="81280" y="126"/>
                  </a:lnTo>
                  <a:lnTo>
                    <a:pt x="81280" y="1142"/>
                  </a:lnTo>
                  <a:lnTo>
                    <a:pt x="386080" y="1142"/>
                  </a:lnTo>
                  <a:lnTo>
                    <a:pt x="386080" y="126"/>
                  </a:lnTo>
                  <a:close/>
                </a:path>
                <a:path w="464819" h="391160">
                  <a:moveTo>
                    <a:pt x="383539" y="0"/>
                  </a:moveTo>
                  <a:lnTo>
                    <a:pt x="82550" y="0"/>
                  </a:lnTo>
                  <a:lnTo>
                    <a:pt x="383539" y="126"/>
                  </a:lnTo>
                  <a:close/>
                </a:path>
                <a:path w="464819" h="391160">
                  <a:moveTo>
                    <a:pt x="462280" y="67183"/>
                  </a:moveTo>
                  <a:lnTo>
                    <a:pt x="461010" y="67183"/>
                  </a:lnTo>
                  <a:lnTo>
                    <a:pt x="461010" y="68452"/>
                  </a:lnTo>
                  <a:lnTo>
                    <a:pt x="462280" y="68452"/>
                  </a:lnTo>
                  <a:lnTo>
                    <a:pt x="462280" y="67183"/>
                  </a:lnTo>
                  <a:close/>
                </a:path>
                <a:path w="464819" h="391160">
                  <a:moveTo>
                    <a:pt x="3810" y="70993"/>
                  </a:moveTo>
                  <a:lnTo>
                    <a:pt x="2540" y="70993"/>
                  </a:lnTo>
                  <a:lnTo>
                    <a:pt x="2540" y="72262"/>
                  </a:lnTo>
                  <a:lnTo>
                    <a:pt x="1270" y="72262"/>
                  </a:lnTo>
                  <a:lnTo>
                    <a:pt x="1270" y="74802"/>
                  </a:lnTo>
                  <a:lnTo>
                    <a:pt x="0" y="74802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70993"/>
                  </a:lnTo>
                  <a:close/>
                </a:path>
                <a:path w="464819" h="391160">
                  <a:moveTo>
                    <a:pt x="463550" y="68453"/>
                  </a:moveTo>
                  <a:lnTo>
                    <a:pt x="461010" y="68453"/>
                  </a:lnTo>
                  <a:lnTo>
                    <a:pt x="461010" y="81152"/>
                  </a:lnTo>
                  <a:lnTo>
                    <a:pt x="464819" y="81152"/>
                  </a:lnTo>
                  <a:lnTo>
                    <a:pt x="464819" y="70993"/>
                  </a:lnTo>
                  <a:lnTo>
                    <a:pt x="463550" y="70993"/>
                  </a:lnTo>
                  <a:lnTo>
                    <a:pt x="463550" y="68453"/>
                  </a:lnTo>
                  <a:close/>
                </a:path>
                <a:path w="464819" h="391160">
                  <a:moveTo>
                    <a:pt x="3810" y="81153"/>
                  </a:moveTo>
                  <a:lnTo>
                    <a:pt x="0" y="81153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81153"/>
                  </a:lnTo>
                  <a:close/>
                </a:path>
                <a:path w="464819" h="391160">
                  <a:moveTo>
                    <a:pt x="464819" y="81153"/>
                  </a:moveTo>
                  <a:lnTo>
                    <a:pt x="461010" y="81153"/>
                  </a:lnTo>
                  <a:lnTo>
                    <a:pt x="461010" y="87502"/>
                  </a:lnTo>
                  <a:lnTo>
                    <a:pt x="464819" y="87502"/>
                  </a:lnTo>
                  <a:lnTo>
                    <a:pt x="464819" y="81153"/>
                  </a:lnTo>
                  <a:close/>
                </a:path>
                <a:path w="464819" h="391160">
                  <a:moveTo>
                    <a:pt x="3810" y="87503"/>
                  </a:moveTo>
                  <a:lnTo>
                    <a:pt x="0" y="87503"/>
                  </a:lnTo>
                  <a:lnTo>
                    <a:pt x="0" y="106552"/>
                  </a:lnTo>
                  <a:lnTo>
                    <a:pt x="3810" y="106552"/>
                  </a:lnTo>
                  <a:lnTo>
                    <a:pt x="3810" y="87503"/>
                  </a:lnTo>
                  <a:close/>
                </a:path>
                <a:path w="464819" h="391160">
                  <a:moveTo>
                    <a:pt x="464819" y="87503"/>
                  </a:moveTo>
                  <a:lnTo>
                    <a:pt x="461010" y="87503"/>
                  </a:lnTo>
                  <a:lnTo>
                    <a:pt x="461010" y="106552"/>
                  </a:lnTo>
                  <a:lnTo>
                    <a:pt x="464819" y="106552"/>
                  </a:lnTo>
                  <a:lnTo>
                    <a:pt x="464819" y="87503"/>
                  </a:lnTo>
                  <a:close/>
                </a:path>
                <a:path w="464819" h="391160">
                  <a:moveTo>
                    <a:pt x="3810" y="106553"/>
                  </a:moveTo>
                  <a:lnTo>
                    <a:pt x="0" y="106553"/>
                  </a:lnTo>
                  <a:lnTo>
                    <a:pt x="0" y="112902"/>
                  </a:lnTo>
                  <a:lnTo>
                    <a:pt x="3810" y="112902"/>
                  </a:lnTo>
                  <a:lnTo>
                    <a:pt x="3810" y="106553"/>
                  </a:lnTo>
                  <a:close/>
                </a:path>
                <a:path w="464819" h="391160">
                  <a:moveTo>
                    <a:pt x="464819" y="106553"/>
                  </a:moveTo>
                  <a:lnTo>
                    <a:pt x="461010" y="106553"/>
                  </a:lnTo>
                  <a:lnTo>
                    <a:pt x="461010" y="112902"/>
                  </a:lnTo>
                  <a:lnTo>
                    <a:pt x="464819" y="112902"/>
                  </a:lnTo>
                  <a:lnTo>
                    <a:pt x="464819" y="106553"/>
                  </a:lnTo>
                  <a:close/>
                </a:path>
                <a:path w="464819" h="391160">
                  <a:moveTo>
                    <a:pt x="3810" y="112903"/>
                  </a:moveTo>
                  <a:lnTo>
                    <a:pt x="0" y="112903"/>
                  </a:lnTo>
                  <a:lnTo>
                    <a:pt x="0" y="163702"/>
                  </a:lnTo>
                  <a:lnTo>
                    <a:pt x="3810" y="163702"/>
                  </a:lnTo>
                  <a:lnTo>
                    <a:pt x="3810" y="112903"/>
                  </a:lnTo>
                  <a:close/>
                </a:path>
                <a:path w="464819" h="391160">
                  <a:moveTo>
                    <a:pt x="464819" y="112903"/>
                  </a:moveTo>
                  <a:lnTo>
                    <a:pt x="461010" y="112903"/>
                  </a:lnTo>
                  <a:lnTo>
                    <a:pt x="461010" y="163702"/>
                  </a:lnTo>
                  <a:lnTo>
                    <a:pt x="464819" y="163702"/>
                  </a:lnTo>
                  <a:lnTo>
                    <a:pt x="464819" y="112903"/>
                  </a:lnTo>
                  <a:close/>
                </a:path>
                <a:path w="464819" h="391160">
                  <a:moveTo>
                    <a:pt x="3810" y="163703"/>
                  </a:moveTo>
                  <a:lnTo>
                    <a:pt x="0" y="163703"/>
                  </a:lnTo>
                  <a:lnTo>
                    <a:pt x="0" y="208152"/>
                  </a:lnTo>
                  <a:lnTo>
                    <a:pt x="3810" y="208152"/>
                  </a:lnTo>
                  <a:lnTo>
                    <a:pt x="3810" y="163703"/>
                  </a:lnTo>
                  <a:close/>
                </a:path>
                <a:path w="464819" h="391160">
                  <a:moveTo>
                    <a:pt x="464819" y="163703"/>
                  </a:moveTo>
                  <a:lnTo>
                    <a:pt x="461010" y="163703"/>
                  </a:lnTo>
                  <a:lnTo>
                    <a:pt x="461010" y="208152"/>
                  </a:lnTo>
                  <a:lnTo>
                    <a:pt x="464819" y="208152"/>
                  </a:lnTo>
                  <a:lnTo>
                    <a:pt x="464819" y="163703"/>
                  </a:lnTo>
                  <a:close/>
                </a:path>
                <a:path w="464819" h="391160">
                  <a:moveTo>
                    <a:pt x="3810" y="208153"/>
                  </a:moveTo>
                  <a:lnTo>
                    <a:pt x="0" y="208153"/>
                  </a:lnTo>
                  <a:lnTo>
                    <a:pt x="0" y="224662"/>
                  </a:lnTo>
                  <a:lnTo>
                    <a:pt x="3810" y="224662"/>
                  </a:lnTo>
                  <a:lnTo>
                    <a:pt x="3810" y="208153"/>
                  </a:lnTo>
                  <a:close/>
                </a:path>
                <a:path w="464819" h="391160">
                  <a:moveTo>
                    <a:pt x="464819" y="208153"/>
                  </a:moveTo>
                  <a:lnTo>
                    <a:pt x="461010" y="208153"/>
                  </a:lnTo>
                  <a:lnTo>
                    <a:pt x="461010" y="224662"/>
                  </a:lnTo>
                  <a:lnTo>
                    <a:pt x="464819" y="224662"/>
                  </a:lnTo>
                  <a:lnTo>
                    <a:pt x="464819" y="208153"/>
                  </a:lnTo>
                  <a:close/>
                </a:path>
                <a:path w="464819" h="391160">
                  <a:moveTo>
                    <a:pt x="3810" y="224663"/>
                  </a:moveTo>
                  <a:lnTo>
                    <a:pt x="0" y="224663"/>
                  </a:lnTo>
                  <a:lnTo>
                    <a:pt x="0" y="303402"/>
                  </a:lnTo>
                  <a:lnTo>
                    <a:pt x="3810" y="303402"/>
                  </a:lnTo>
                  <a:lnTo>
                    <a:pt x="3810" y="224663"/>
                  </a:lnTo>
                  <a:close/>
                </a:path>
                <a:path w="464819" h="391160">
                  <a:moveTo>
                    <a:pt x="464819" y="224663"/>
                  </a:moveTo>
                  <a:lnTo>
                    <a:pt x="461010" y="224663"/>
                  </a:lnTo>
                  <a:lnTo>
                    <a:pt x="461010" y="303402"/>
                  </a:lnTo>
                  <a:lnTo>
                    <a:pt x="464819" y="303402"/>
                  </a:lnTo>
                  <a:lnTo>
                    <a:pt x="464819" y="224663"/>
                  </a:lnTo>
                  <a:close/>
                </a:path>
                <a:path w="464819" h="391160">
                  <a:moveTo>
                    <a:pt x="3810" y="303403"/>
                  </a:moveTo>
                  <a:lnTo>
                    <a:pt x="0" y="303403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3403"/>
                  </a:lnTo>
                  <a:close/>
                </a:path>
                <a:path w="464819" h="391160">
                  <a:moveTo>
                    <a:pt x="464819" y="303403"/>
                  </a:moveTo>
                  <a:lnTo>
                    <a:pt x="461010" y="303403"/>
                  </a:lnTo>
                  <a:lnTo>
                    <a:pt x="461010" y="309752"/>
                  </a:lnTo>
                  <a:lnTo>
                    <a:pt x="464819" y="309752"/>
                  </a:lnTo>
                  <a:lnTo>
                    <a:pt x="464819" y="303403"/>
                  </a:lnTo>
                  <a:close/>
                </a:path>
                <a:path w="464819" h="391160">
                  <a:moveTo>
                    <a:pt x="388620" y="389890"/>
                  </a:moveTo>
                  <a:lnTo>
                    <a:pt x="80010" y="389890"/>
                  </a:lnTo>
                  <a:lnTo>
                    <a:pt x="80010" y="391033"/>
                  </a:lnTo>
                  <a:lnTo>
                    <a:pt x="388620" y="391033"/>
                  </a:lnTo>
                  <a:lnTo>
                    <a:pt x="388620" y="389890"/>
                  </a:lnTo>
                  <a:close/>
                </a:path>
                <a:path w="464819" h="391160">
                  <a:moveTo>
                    <a:pt x="389890" y="388620"/>
                  </a:moveTo>
                  <a:lnTo>
                    <a:pt x="77470" y="388620"/>
                  </a:lnTo>
                  <a:lnTo>
                    <a:pt x="77470" y="389890"/>
                  </a:lnTo>
                  <a:lnTo>
                    <a:pt x="389890" y="389890"/>
                  </a:lnTo>
                  <a:lnTo>
                    <a:pt x="389890" y="388620"/>
                  </a:lnTo>
                  <a:close/>
                </a:path>
                <a:path w="464819" h="391160">
                  <a:moveTo>
                    <a:pt x="392430" y="387223"/>
                  </a:moveTo>
                  <a:lnTo>
                    <a:pt x="76200" y="387223"/>
                  </a:lnTo>
                  <a:lnTo>
                    <a:pt x="76200" y="388620"/>
                  </a:lnTo>
                  <a:lnTo>
                    <a:pt x="392430" y="388620"/>
                  </a:lnTo>
                  <a:lnTo>
                    <a:pt x="392430" y="387223"/>
                  </a:lnTo>
                  <a:close/>
                </a:path>
                <a:path w="464819" h="391160">
                  <a:moveTo>
                    <a:pt x="464819" y="310007"/>
                  </a:moveTo>
                  <a:lnTo>
                    <a:pt x="461010" y="310007"/>
                  </a:lnTo>
                  <a:lnTo>
                    <a:pt x="461010" y="325120"/>
                  </a:lnTo>
                  <a:lnTo>
                    <a:pt x="462280" y="325120"/>
                  </a:lnTo>
                  <a:lnTo>
                    <a:pt x="462280" y="323723"/>
                  </a:lnTo>
                  <a:lnTo>
                    <a:pt x="463550" y="323723"/>
                  </a:lnTo>
                  <a:lnTo>
                    <a:pt x="463550" y="322580"/>
                  </a:lnTo>
                  <a:lnTo>
                    <a:pt x="464819" y="322580"/>
                  </a:lnTo>
                  <a:lnTo>
                    <a:pt x="464819" y="310007"/>
                  </a:lnTo>
                  <a:close/>
                </a:path>
                <a:path w="464819" h="391160">
                  <a:moveTo>
                    <a:pt x="3810" y="310007"/>
                  </a:moveTo>
                  <a:lnTo>
                    <a:pt x="0" y="310007"/>
                  </a:lnTo>
                  <a:lnTo>
                    <a:pt x="0" y="318770"/>
                  </a:lnTo>
                  <a:lnTo>
                    <a:pt x="1270" y="318770"/>
                  </a:lnTo>
                  <a:lnTo>
                    <a:pt x="1270" y="320040"/>
                  </a:lnTo>
                  <a:lnTo>
                    <a:pt x="2540" y="320040"/>
                  </a:lnTo>
                  <a:lnTo>
                    <a:pt x="2540" y="322580"/>
                  </a:lnTo>
                  <a:lnTo>
                    <a:pt x="3810" y="322580"/>
                  </a:lnTo>
                  <a:lnTo>
                    <a:pt x="3810" y="310007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440179" y="3064510"/>
              <a:ext cx="457200" cy="383540"/>
            </a:xfrm>
            <a:custGeom>
              <a:avLst/>
              <a:gdLst/>
              <a:ahLst/>
              <a:cxnLst/>
              <a:rect l="l" t="t" r="r" b="b"/>
              <a:pathLst>
                <a:path w="457200" h="383539">
                  <a:moveTo>
                    <a:pt x="389889" y="1270"/>
                  </a:moveTo>
                  <a:lnTo>
                    <a:pt x="69850" y="1270"/>
                  </a:lnTo>
                  <a:lnTo>
                    <a:pt x="69850" y="2667"/>
                  </a:lnTo>
                  <a:lnTo>
                    <a:pt x="389889" y="2667"/>
                  </a:lnTo>
                  <a:lnTo>
                    <a:pt x="389889" y="1270"/>
                  </a:lnTo>
                  <a:close/>
                </a:path>
                <a:path w="457200" h="383539">
                  <a:moveTo>
                    <a:pt x="73659" y="127"/>
                  </a:moveTo>
                  <a:lnTo>
                    <a:pt x="71119" y="127"/>
                  </a:lnTo>
                  <a:lnTo>
                    <a:pt x="71119" y="1270"/>
                  </a:lnTo>
                  <a:lnTo>
                    <a:pt x="387350" y="1270"/>
                  </a:lnTo>
                  <a:lnTo>
                    <a:pt x="387350" y="254"/>
                  </a:lnTo>
                  <a:lnTo>
                    <a:pt x="73659" y="254"/>
                  </a:lnTo>
                  <a:close/>
                </a:path>
                <a:path w="457200" h="383539">
                  <a:moveTo>
                    <a:pt x="387350" y="0"/>
                  </a:moveTo>
                  <a:lnTo>
                    <a:pt x="386080" y="0"/>
                  </a:lnTo>
                  <a:lnTo>
                    <a:pt x="386080" y="254"/>
                  </a:lnTo>
                  <a:lnTo>
                    <a:pt x="387350" y="254"/>
                  </a:lnTo>
                  <a:lnTo>
                    <a:pt x="387350" y="0"/>
                  </a:lnTo>
                  <a:close/>
                </a:path>
                <a:path w="457200" h="383539">
                  <a:moveTo>
                    <a:pt x="3809" y="60960"/>
                  </a:moveTo>
                  <a:lnTo>
                    <a:pt x="2539" y="60960"/>
                  </a:lnTo>
                  <a:lnTo>
                    <a:pt x="2539" y="63500"/>
                  </a:lnTo>
                  <a:lnTo>
                    <a:pt x="1269" y="63500"/>
                  </a:lnTo>
                  <a:lnTo>
                    <a:pt x="1269" y="64770"/>
                  </a:lnTo>
                  <a:lnTo>
                    <a:pt x="3809" y="64770"/>
                  </a:lnTo>
                  <a:lnTo>
                    <a:pt x="3809" y="60960"/>
                  </a:lnTo>
                  <a:close/>
                </a:path>
                <a:path w="457200" h="383539">
                  <a:moveTo>
                    <a:pt x="455930" y="59690"/>
                  </a:moveTo>
                  <a:lnTo>
                    <a:pt x="454659" y="59690"/>
                  </a:lnTo>
                  <a:lnTo>
                    <a:pt x="454659" y="64770"/>
                  </a:lnTo>
                  <a:lnTo>
                    <a:pt x="457200" y="64770"/>
                  </a:lnTo>
                  <a:lnTo>
                    <a:pt x="457199" y="60960"/>
                  </a:lnTo>
                  <a:lnTo>
                    <a:pt x="455930" y="60960"/>
                  </a:lnTo>
                  <a:lnTo>
                    <a:pt x="455930" y="59690"/>
                  </a:lnTo>
                  <a:close/>
                </a:path>
                <a:path w="457200" h="383539">
                  <a:moveTo>
                    <a:pt x="3809" y="64770"/>
                  </a:moveTo>
                  <a:lnTo>
                    <a:pt x="0" y="6477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64770"/>
                  </a:lnTo>
                  <a:close/>
                </a:path>
                <a:path w="457200" h="383539">
                  <a:moveTo>
                    <a:pt x="457200" y="64770"/>
                  </a:moveTo>
                  <a:lnTo>
                    <a:pt x="454659" y="64770"/>
                  </a:lnTo>
                  <a:lnTo>
                    <a:pt x="454659" y="77470"/>
                  </a:lnTo>
                  <a:lnTo>
                    <a:pt x="457200" y="77470"/>
                  </a:lnTo>
                  <a:lnTo>
                    <a:pt x="457200" y="64770"/>
                  </a:lnTo>
                  <a:close/>
                </a:path>
                <a:path w="457200" h="383539">
                  <a:moveTo>
                    <a:pt x="380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77470"/>
                  </a:lnTo>
                  <a:close/>
                </a:path>
                <a:path w="457200" h="383539">
                  <a:moveTo>
                    <a:pt x="457200" y="77470"/>
                  </a:moveTo>
                  <a:lnTo>
                    <a:pt x="454659" y="77470"/>
                  </a:lnTo>
                  <a:lnTo>
                    <a:pt x="454659" y="83820"/>
                  </a:lnTo>
                  <a:lnTo>
                    <a:pt x="457200" y="83820"/>
                  </a:lnTo>
                  <a:lnTo>
                    <a:pt x="457200" y="77470"/>
                  </a:lnTo>
                  <a:close/>
                </a:path>
                <a:path w="457200" h="383539">
                  <a:moveTo>
                    <a:pt x="3809" y="83820"/>
                  </a:moveTo>
                  <a:lnTo>
                    <a:pt x="0" y="8382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83820"/>
                  </a:lnTo>
                  <a:close/>
                </a:path>
                <a:path w="457200" h="383539">
                  <a:moveTo>
                    <a:pt x="457200" y="83820"/>
                  </a:moveTo>
                  <a:lnTo>
                    <a:pt x="454659" y="83820"/>
                  </a:lnTo>
                  <a:lnTo>
                    <a:pt x="454659" y="102870"/>
                  </a:lnTo>
                  <a:lnTo>
                    <a:pt x="457200" y="102870"/>
                  </a:lnTo>
                  <a:lnTo>
                    <a:pt x="457200" y="83820"/>
                  </a:lnTo>
                  <a:close/>
                </a:path>
                <a:path w="457200" h="383539">
                  <a:moveTo>
                    <a:pt x="3809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3809" y="109220"/>
                  </a:lnTo>
                  <a:lnTo>
                    <a:pt x="3809" y="102870"/>
                  </a:lnTo>
                  <a:close/>
                </a:path>
                <a:path w="457200" h="383539">
                  <a:moveTo>
                    <a:pt x="457200" y="102870"/>
                  </a:moveTo>
                  <a:lnTo>
                    <a:pt x="454659" y="102870"/>
                  </a:lnTo>
                  <a:lnTo>
                    <a:pt x="454659" y="109220"/>
                  </a:lnTo>
                  <a:lnTo>
                    <a:pt x="457200" y="109220"/>
                  </a:lnTo>
                  <a:lnTo>
                    <a:pt x="457200" y="102870"/>
                  </a:lnTo>
                  <a:close/>
                </a:path>
                <a:path w="457200" h="383539">
                  <a:moveTo>
                    <a:pt x="3809" y="109220"/>
                  </a:moveTo>
                  <a:lnTo>
                    <a:pt x="0" y="109220"/>
                  </a:lnTo>
                  <a:lnTo>
                    <a:pt x="0" y="160020"/>
                  </a:lnTo>
                  <a:lnTo>
                    <a:pt x="3809" y="160020"/>
                  </a:lnTo>
                  <a:lnTo>
                    <a:pt x="3809" y="109220"/>
                  </a:lnTo>
                  <a:close/>
                </a:path>
                <a:path w="457200" h="383539">
                  <a:moveTo>
                    <a:pt x="457200" y="109220"/>
                  </a:moveTo>
                  <a:lnTo>
                    <a:pt x="454659" y="109220"/>
                  </a:lnTo>
                  <a:lnTo>
                    <a:pt x="454659" y="160020"/>
                  </a:lnTo>
                  <a:lnTo>
                    <a:pt x="457200" y="160020"/>
                  </a:lnTo>
                  <a:lnTo>
                    <a:pt x="457200" y="109220"/>
                  </a:lnTo>
                  <a:close/>
                </a:path>
                <a:path w="457200" h="383539">
                  <a:moveTo>
                    <a:pt x="3809" y="160020"/>
                  </a:moveTo>
                  <a:lnTo>
                    <a:pt x="0" y="160020"/>
                  </a:lnTo>
                  <a:lnTo>
                    <a:pt x="0" y="204470"/>
                  </a:lnTo>
                  <a:lnTo>
                    <a:pt x="3809" y="204470"/>
                  </a:lnTo>
                  <a:lnTo>
                    <a:pt x="3809" y="160020"/>
                  </a:lnTo>
                  <a:close/>
                </a:path>
                <a:path w="457200" h="383539">
                  <a:moveTo>
                    <a:pt x="457200" y="160020"/>
                  </a:moveTo>
                  <a:lnTo>
                    <a:pt x="454659" y="160020"/>
                  </a:lnTo>
                  <a:lnTo>
                    <a:pt x="454659" y="204470"/>
                  </a:lnTo>
                  <a:lnTo>
                    <a:pt x="457200" y="204470"/>
                  </a:lnTo>
                  <a:lnTo>
                    <a:pt x="457200" y="160020"/>
                  </a:lnTo>
                  <a:close/>
                </a:path>
                <a:path w="457200" h="383539">
                  <a:moveTo>
                    <a:pt x="3809" y="204470"/>
                  </a:moveTo>
                  <a:lnTo>
                    <a:pt x="0" y="204470"/>
                  </a:lnTo>
                  <a:lnTo>
                    <a:pt x="0" y="220980"/>
                  </a:lnTo>
                  <a:lnTo>
                    <a:pt x="3809" y="220980"/>
                  </a:lnTo>
                  <a:lnTo>
                    <a:pt x="3809" y="204470"/>
                  </a:lnTo>
                  <a:close/>
                </a:path>
                <a:path w="457200" h="383539">
                  <a:moveTo>
                    <a:pt x="457200" y="204470"/>
                  </a:moveTo>
                  <a:lnTo>
                    <a:pt x="454659" y="204470"/>
                  </a:lnTo>
                  <a:lnTo>
                    <a:pt x="454659" y="220980"/>
                  </a:lnTo>
                  <a:lnTo>
                    <a:pt x="457200" y="220980"/>
                  </a:lnTo>
                  <a:lnTo>
                    <a:pt x="457200" y="204470"/>
                  </a:lnTo>
                  <a:close/>
                </a:path>
                <a:path w="457200" h="383539">
                  <a:moveTo>
                    <a:pt x="3809" y="220980"/>
                  </a:moveTo>
                  <a:lnTo>
                    <a:pt x="0" y="22098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20980"/>
                  </a:lnTo>
                  <a:close/>
                </a:path>
                <a:path w="457200" h="383539">
                  <a:moveTo>
                    <a:pt x="457200" y="220980"/>
                  </a:moveTo>
                  <a:lnTo>
                    <a:pt x="454659" y="220980"/>
                  </a:lnTo>
                  <a:lnTo>
                    <a:pt x="454659" y="299720"/>
                  </a:lnTo>
                  <a:lnTo>
                    <a:pt x="457200" y="299720"/>
                  </a:lnTo>
                  <a:lnTo>
                    <a:pt x="457200" y="220980"/>
                  </a:lnTo>
                  <a:close/>
                </a:path>
                <a:path w="457200" h="383539">
                  <a:moveTo>
                    <a:pt x="3809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3809" y="306070"/>
                  </a:lnTo>
                  <a:lnTo>
                    <a:pt x="3809" y="299720"/>
                  </a:lnTo>
                  <a:close/>
                </a:path>
                <a:path w="457200" h="383539">
                  <a:moveTo>
                    <a:pt x="457200" y="299720"/>
                  </a:moveTo>
                  <a:lnTo>
                    <a:pt x="454659" y="299720"/>
                  </a:lnTo>
                  <a:lnTo>
                    <a:pt x="454659" y="306070"/>
                  </a:lnTo>
                  <a:lnTo>
                    <a:pt x="457200" y="306070"/>
                  </a:lnTo>
                  <a:lnTo>
                    <a:pt x="457200" y="299720"/>
                  </a:lnTo>
                  <a:close/>
                </a:path>
                <a:path w="457200" h="383539">
                  <a:moveTo>
                    <a:pt x="389889" y="382397"/>
                  </a:moveTo>
                  <a:lnTo>
                    <a:pt x="69850" y="382397"/>
                  </a:lnTo>
                  <a:lnTo>
                    <a:pt x="69850" y="383540"/>
                  </a:lnTo>
                  <a:lnTo>
                    <a:pt x="389889" y="383540"/>
                  </a:lnTo>
                  <a:lnTo>
                    <a:pt x="389889" y="382397"/>
                  </a:lnTo>
                  <a:close/>
                </a:path>
                <a:path w="457200" h="383539">
                  <a:moveTo>
                    <a:pt x="392430" y="381127"/>
                  </a:moveTo>
                  <a:lnTo>
                    <a:pt x="68579" y="381127"/>
                  </a:lnTo>
                  <a:lnTo>
                    <a:pt x="68579" y="382397"/>
                  </a:lnTo>
                  <a:lnTo>
                    <a:pt x="392430" y="382397"/>
                  </a:lnTo>
                  <a:lnTo>
                    <a:pt x="392430" y="381127"/>
                  </a:lnTo>
                  <a:close/>
                </a:path>
                <a:path w="457200" h="383539">
                  <a:moveTo>
                    <a:pt x="394969" y="379857"/>
                  </a:moveTo>
                  <a:lnTo>
                    <a:pt x="66039" y="379857"/>
                  </a:lnTo>
                  <a:lnTo>
                    <a:pt x="66039" y="381127"/>
                  </a:lnTo>
                  <a:lnTo>
                    <a:pt x="394969" y="381127"/>
                  </a:lnTo>
                  <a:lnTo>
                    <a:pt x="394969" y="379857"/>
                  </a:lnTo>
                  <a:close/>
                </a:path>
                <a:path w="457200" h="383539">
                  <a:moveTo>
                    <a:pt x="457200" y="306324"/>
                  </a:moveTo>
                  <a:lnTo>
                    <a:pt x="454659" y="306324"/>
                  </a:lnTo>
                  <a:lnTo>
                    <a:pt x="454659" y="325247"/>
                  </a:lnTo>
                  <a:lnTo>
                    <a:pt x="455930" y="325247"/>
                  </a:lnTo>
                  <a:lnTo>
                    <a:pt x="455930" y="323977"/>
                  </a:lnTo>
                  <a:lnTo>
                    <a:pt x="457199" y="323977"/>
                  </a:lnTo>
                  <a:lnTo>
                    <a:pt x="457200" y="306324"/>
                  </a:lnTo>
                  <a:close/>
                </a:path>
                <a:path w="457200" h="383539">
                  <a:moveTo>
                    <a:pt x="3809" y="306324"/>
                  </a:moveTo>
                  <a:lnTo>
                    <a:pt x="0" y="306324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1437"/>
                  </a:lnTo>
                  <a:lnTo>
                    <a:pt x="2539" y="321437"/>
                  </a:lnTo>
                  <a:lnTo>
                    <a:pt x="2539" y="323977"/>
                  </a:lnTo>
                  <a:lnTo>
                    <a:pt x="3809" y="323977"/>
                  </a:lnTo>
                  <a:lnTo>
                    <a:pt x="3809" y="306324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443990" y="3067177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59690" y="3682"/>
                  </a:moveTo>
                  <a:lnTo>
                    <a:pt x="57150" y="3682"/>
                  </a:lnTo>
                  <a:lnTo>
                    <a:pt x="57150" y="3810"/>
                  </a:lnTo>
                  <a:lnTo>
                    <a:pt x="59690" y="3810"/>
                  </a:lnTo>
                  <a:lnTo>
                    <a:pt x="59690" y="3682"/>
                  </a:lnTo>
                  <a:close/>
                </a:path>
                <a:path w="450850" h="377189">
                  <a:moveTo>
                    <a:pt x="392429" y="2666"/>
                  </a:moveTo>
                  <a:lnTo>
                    <a:pt x="59690" y="2666"/>
                  </a:lnTo>
                  <a:lnTo>
                    <a:pt x="59690" y="3682"/>
                  </a:lnTo>
                  <a:lnTo>
                    <a:pt x="392429" y="3682"/>
                  </a:lnTo>
                  <a:lnTo>
                    <a:pt x="392429" y="2666"/>
                  </a:lnTo>
                  <a:close/>
                </a:path>
                <a:path w="450850" h="377189">
                  <a:moveTo>
                    <a:pt x="63500" y="1142"/>
                  </a:moveTo>
                  <a:lnTo>
                    <a:pt x="60959" y="1142"/>
                  </a:lnTo>
                  <a:lnTo>
                    <a:pt x="60959" y="2666"/>
                  </a:lnTo>
                  <a:lnTo>
                    <a:pt x="389890" y="2666"/>
                  </a:lnTo>
                  <a:lnTo>
                    <a:pt x="389890" y="1269"/>
                  </a:lnTo>
                  <a:lnTo>
                    <a:pt x="63500" y="1269"/>
                  </a:lnTo>
                  <a:close/>
                </a:path>
                <a:path w="450850" h="377189">
                  <a:moveTo>
                    <a:pt x="389890" y="1142"/>
                  </a:moveTo>
                  <a:lnTo>
                    <a:pt x="387349" y="1142"/>
                  </a:lnTo>
                  <a:lnTo>
                    <a:pt x="389890" y="1269"/>
                  </a:lnTo>
                  <a:close/>
                </a:path>
                <a:path w="450850" h="377189">
                  <a:moveTo>
                    <a:pt x="387349" y="126"/>
                  </a:moveTo>
                  <a:lnTo>
                    <a:pt x="63500" y="126"/>
                  </a:lnTo>
                  <a:lnTo>
                    <a:pt x="63500" y="1142"/>
                  </a:lnTo>
                  <a:lnTo>
                    <a:pt x="387349" y="1142"/>
                  </a:lnTo>
                  <a:lnTo>
                    <a:pt x="387349" y="126"/>
                  </a:lnTo>
                  <a:close/>
                </a:path>
                <a:path w="450850" h="377189">
                  <a:moveTo>
                    <a:pt x="386079" y="0"/>
                  </a:moveTo>
                  <a:lnTo>
                    <a:pt x="66040" y="0"/>
                  </a:lnTo>
                  <a:lnTo>
                    <a:pt x="386079" y="126"/>
                  </a:lnTo>
                  <a:close/>
                </a:path>
                <a:path w="450850" h="377189">
                  <a:moveTo>
                    <a:pt x="3809" y="54483"/>
                  </a:moveTo>
                  <a:lnTo>
                    <a:pt x="2540" y="54483"/>
                  </a:lnTo>
                  <a:lnTo>
                    <a:pt x="2540" y="55752"/>
                  </a:lnTo>
                  <a:lnTo>
                    <a:pt x="1269" y="55752"/>
                  </a:lnTo>
                  <a:lnTo>
                    <a:pt x="1269" y="57023"/>
                  </a:lnTo>
                  <a:lnTo>
                    <a:pt x="0" y="57023"/>
                  </a:lnTo>
                  <a:lnTo>
                    <a:pt x="0" y="62102"/>
                  </a:lnTo>
                  <a:lnTo>
                    <a:pt x="3809" y="62102"/>
                  </a:lnTo>
                  <a:lnTo>
                    <a:pt x="3809" y="54483"/>
                  </a:lnTo>
                  <a:close/>
                </a:path>
                <a:path w="450850" h="377189">
                  <a:moveTo>
                    <a:pt x="448309" y="51943"/>
                  </a:moveTo>
                  <a:lnTo>
                    <a:pt x="447040" y="51943"/>
                  </a:lnTo>
                  <a:lnTo>
                    <a:pt x="447040" y="62102"/>
                  </a:lnTo>
                  <a:lnTo>
                    <a:pt x="450849" y="62102"/>
                  </a:lnTo>
                  <a:lnTo>
                    <a:pt x="450849" y="55752"/>
                  </a:lnTo>
                  <a:lnTo>
                    <a:pt x="449580" y="55752"/>
                  </a:lnTo>
                  <a:lnTo>
                    <a:pt x="449580" y="54483"/>
                  </a:lnTo>
                  <a:lnTo>
                    <a:pt x="448309" y="54483"/>
                  </a:lnTo>
                  <a:lnTo>
                    <a:pt x="448309" y="51943"/>
                  </a:lnTo>
                  <a:close/>
                </a:path>
                <a:path w="450850" h="377189">
                  <a:moveTo>
                    <a:pt x="3809" y="62103"/>
                  </a:moveTo>
                  <a:lnTo>
                    <a:pt x="0" y="62103"/>
                  </a:lnTo>
                  <a:lnTo>
                    <a:pt x="0" y="74802"/>
                  </a:lnTo>
                  <a:lnTo>
                    <a:pt x="3809" y="74802"/>
                  </a:lnTo>
                  <a:lnTo>
                    <a:pt x="3809" y="62103"/>
                  </a:lnTo>
                  <a:close/>
                </a:path>
                <a:path w="450850" h="377189">
                  <a:moveTo>
                    <a:pt x="450849" y="62103"/>
                  </a:moveTo>
                  <a:lnTo>
                    <a:pt x="447040" y="62103"/>
                  </a:lnTo>
                  <a:lnTo>
                    <a:pt x="447040" y="74802"/>
                  </a:lnTo>
                  <a:lnTo>
                    <a:pt x="450849" y="74802"/>
                  </a:lnTo>
                  <a:lnTo>
                    <a:pt x="450849" y="62103"/>
                  </a:lnTo>
                  <a:close/>
                </a:path>
                <a:path w="450850" h="377189">
                  <a:moveTo>
                    <a:pt x="3809" y="74803"/>
                  </a:moveTo>
                  <a:lnTo>
                    <a:pt x="0" y="74803"/>
                  </a:lnTo>
                  <a:lnTo>
                    <a:pt x="0" y="81152"/>
                  </a:lnTo>
                  <a:lnTo>
                    <a:pt x="3809" y="81152"/>
                  </a:lnTo>
                  <a:lnTo>
                    <a:pt x="3809" y="74803"/>
                  </a:lnTo>
                  <a:close/>
                </a:path>
                <a:path w="450850" h="377189">
                  <a:moveTo>
                    <a:pt x="450849" y="74803"/>
                  </a:moveTo>
                  <a:lnTo>
                    <a:pt x="447040" y="74803"/>
                  </a:lnTo>
                  <a:lnTo>
                    <a:pt x="447040" y="81152"/>
                  </a:lnTo>
                  <a:lnTo>
                    <a:pt x="450849" y="81152"/>
                  </a:lnTo>
                  <a:lnTo>
                    <a:pt x="450849" y="74803"/>
                  </a:lnTo>
                  <a:close/>
                </a:path>
                <a:path w="450850" h="377189">
                  <a:moveTo>
                    <a:pt x="3809" y="81153"/>
                  </a:moveTo>
                  <a:lnTo>
                    <a:pt x="0" y="81153"/>
                  </a:lnTo>
                  <a:lnTo>
                    <a:pt x="0" y="100202"/>
                  </a:lnTo>
                  <a:lnTo>
                    <a:pt x="3809" y="100202"/>
                  </a:lnTo>
                  <a:lnTo>
                    <a:pt x="3809" y="81153"/>
                  </a:lnTo>
                  <a:close/>
                </a:path>
                <a:path w="450850" h="377189">
                  <a:moveTo>
                    <a:pt x="450849" y="81153"/>
                  </a:moveTo>
                  <a:lnTo>
                    <a:pt x="447040" y="81153"/>
                  </a:lnTo>
                  <a:lnTo>
                    <a:pt x="447040" y="100202"/>
                  </a:lnTo>
                  <a:lnTo>
                    <a:pt x="450849" y="100202"/>
                  </a:lnTo>
                  <a:lnTo>
                    <a:pt x="450849" y="81153"/>
                  </a:lnTo>
                  <a:close/>
                </a:path>
                <a:path w="450850" h="377189">
                  <a:moveTo>
                    <a:pt x="3809" y="100203"/>
                  </a:moveTo>
                  <a:lnTo>
                    <a:pt x="0" y="100203"/>
                  </a:lnTo>
                  <a:lnTo>
                    <a:pt x="0" y="106552"/>
                  </a:lnTo>
                  <a:lnTo>
                    <a:pt x="3809" y="106552"/>
                  </a:lnTo>
                  <a:lnTo>
                    <a:pt x="3809" y="100203"/>
                  </a:lnTo>
                  <a:close/>
                </a:path>
                <a:path w="450850" h="377189">
                  <a:moveTo>
                    <a:pt x="450849" y="100203"/>
                  </a:moveTo>
                  <a:lnTo>
                    <a:pt x="447040" y="100203"/>
                  </a:lnTo>
                  <a:lnTo>
                    <a:pt x="447040" y="106552"/>
                  </a:lnTo>
                  <a:lnTo>
                    <a:pt x="450849" y="106552"/>
                  </a:lnTo>
                  <a:lnTo>
                    <a:pt x="450849" y="100203"/>
                  </a:lnTo>
                  <a:close/>
                </a:path>
                <a:path w="450850" h="377189">
                  <a:moveTo>
                    <a:pt x="3809" y="106553"/>
                  </a:moveTo>
                  <a:lnTo>
                    <a:pt x="0" y="106553"/>
                  </a:lnTo>
                  <a:lnTo>
                    <a:pt x="0" y="157352"/>
                  </a:lnTo>
                  <a:lnTo>
                    <a:pt x="3809" y="157352"/>
                  </a:lnTo>
                  <a:lnTo>
                    <a:pt x="3809" y="106553"/>
                  </a:lnTo>
                  <a:close/>
                </a:path>
                <a:path w="450850" h="377189">
                  <a:moveTo>
                    <a:pt x="450849" y="106553"/>
                  </a:moveTo>
                  <a:lnTo>
                    <a:pt x="447040" y="106553"/>
                  </a:lnTo>
                  <a:lnTo>
                    <a:pt x="447040" y="157352"/>
                  </a:lnTo>
                  <a:lnTo>
                    <a:pt x="450849" y="157352"/>
                  </a:lnTo>
                  <a:lnTo>
                    <a:pt x="450849" y="106553"/>
                  </a:lnTo>
                  <a:close/>
                </a:path>
                <a:path w="450850" h="377189">
                  <a:moveTo>
                    <a:pt x="3809" y="157353"/>
                  </a:moveTo>
                  <a:lnTo>
                    <a:pt x="0" y="157353"/>
                  </a:lnTo>
                  <a:lnTo>
                    <a:pt x="0" y="201802"/>
                  </a:lnTo>
                  <a:lnTo>
                    <a:pt x="3809" y="201802"/>
                  </a:lnTo>
                  <a:lnTo>
                    <a:pt x="3809" y="157353"/>
                  </a:lnTo>
                  <a:close/>
                </a:path>
                <a:path w="450850" h="377189">
                  <a:moveTo>
                    <a:pt x="450849" y="157353"/>
                  </a:moveTo>
                  <a:lnTo>
                    <a:pt x="447040" y="157353"/>
                  </a:lnTo>
                  <a:lnTo>
                    <a:pt x="447040" y="201802"/>
                  </a:lnTo>
                  <a:lnTo>
                    <a:pt x="450849" y="201802"/>
                  </a:lnTo>
                  <a:lnTo>
                    <a:pt x="450849" y="157353"/>
                  </a:lnTo>
                  <a:close/>
                </a:path>
                <a:path w="450850" h="377189">
                  <a:moveTo>
                    <a:pt x="3809" y="201803"/>
                  </a:moveTo>
                  <a:lnTo>
                    <a:pt x="0" y="201803"/>
                  </a:lnTo>
                  <a:lnTo>
                    <a:pt x="0" y="218312"/>
                  </a:lnTo>
                  <a:lnTo>
                    <a:pt x="3809" y="218312"/>
                  </a:lnTo>
                  <a:lnTo>
                    <a:pt x="3809" y="201803"/>
                  </a:lnTo>
                  <a:close/>
                </a:path>
                <a:path w="450850" h="377189">
                  <a:moveTo>
                    <a:pt x="450849" y="201803"/>
                  </a:moveTo>
                  <a:lnTo>
                    <a:pt x="447040" y="201803"/>
                  </a:lnTo>
                  <a:lnTo>
                    <a:pt x="447040" y="218312"/>
                  </a:lnTo>
                  <a:lnTo>
                    <a:pt x="450849" y="218312"/>
                  </a:lnTo>
                  <a:lnTo>
                    <a:pt x="450849" y="201803"/>
                  </a:lnTo>
                  <a:close/>
                </a:path>
                <a:path w="450850" h="377189">
                  <a:moveTo>
                    <a:pt x="3809" y="218313"/>
                  </a:moveTo>
                  <a:lnTo>
                    <a:pt x="0" y="218313"/>
                  </a:lnTo>
                  <a:lnTo>
                    <a:pt x="0" y="297052"/>
                  </a:lnTo>
                  <a:lnTo>
                    <a:pt x="3809" y="297052"/>
                  </a:lnTo>
                  <a:lnTo>
                    <a:pt x="3809" y="218313"/>
                  </a:lnTo>
                  <a:close/>
                </a:path>
                <a:path w="450850" h="377189">
                  <a:moveTo>
                    <a:pt x="450849" y="218313"/>
                  </a:moveTo>
                  <a:lnTo>
                    <a:pt x="447040" y="218313"/>
                  </a:lnTo>
                  <a:lnTo>
                    <a:pt x="447040" y="297052"/>
                  </a:lnTo>
                  <a:lnTo>
                    <a:pt x="450849" y="297052"/>
                  </a:lnTo>
                  <a:lnTo>
                    <a:pt x="450849" y="218313"/>
                  </a:lnTo>
                  <a:close/>
                </a:path>
                <a:path w="450850" h="377189">
                  <a:moveTo>
                    <a:pt x="3809" y="297053"/>
                  </a:moveTo>
                  <a:lnTo>
                    <a:pt x="0" y="297053"/>
                  </a:lnTo>
                  <a:lnTo>
                    <a:pt x="0" y="303402"/>
                  </a:lnTo>
                  <a:lnTo>
                    <a:pt x="3809" y="303402"/>
                  </a:lnTo>
                  <a:lnTo>
                    <a:pt x="3809" y="297053"/>
                  </a:lnTo>
                  <a:close/>
                </a:path>
                <a:path w="450850" h="377189">
                  <a:moveTo>
                    <a:pt x="450849" y="297053"/>
                  </a:moveTo>
                  <a:lnTo>
                    <a:pt x="447040" y="297053"/>
                  </a:lnTo>
                  <a:lnTo>
                    <a:pt x="447040" y="303402"/>
                  </a:lnTo>
                  <a:lnTo>
                    <a:pt x="450849" y="303402"/>
                  </a:lnTo>
                  <a:lnTo>
                    <a:pt x="450849" y="297053"/>
                  </a:lnTo>
                  <a:close/>
                </a:path>
                <a:path w="450850" h="377189">
                  <a:moveTo>
                    <a:pt x="392429" y="375793"/>
                  </a:moveTo>
                  <a:lnTo>
                    <a:pt x="59690" y="375793"/>
                  </a:lnTo>
                  <a:lnTo>
                    <a:pt x="59690" y="377063"/>
                  </a:lnTo>
                  <a:lnTo>
                    <a:pt x="392429" y="377063"/>
                  </a:lnTo>
                  <a:lnTo>
                    <a:pt x="392429" y="375793"/>
                  </a:lnTo>
                  <a:close/>
                </a:path>
                <a:path w="450850" h="377189">
                  <a:moveTo>
                    <a:pt x="394970" y="374523"/>
                  </a:moveTo>
                  <a:lnTo>
                    <a:pt x="58419" y="374523"/>
                  </a:lnTo>
                  <a:lnTo>
                    <a:pt x="58419" y="375793"/>
                  </a:lnTo>
                  <a:lnTo>
                    <a:pt x="394970" y="375793"/>
                  </a:lnTo>
                  <a:lnTo>
                    <a:pt x="394970" y="374523"/>
                  </a:lnTo>
                  <a:close/>
                </a:path>
                <a:path w="450850" h="377189">
                  <a:moveTo>
                    <a:pt x="450849" y="303530"/>
                  </a:moveTo>
                  <a:lnTo>
                    <a:pt x="447040" y="303530"/>
                  </a:lnTo>
                  <a:lnTo>
                    <a:pt x="447040" y="327533"/>
                  </a:lnTo>
                  <a:lnTo>
                    <a:pt x="448309" y="327533"/>
                  </a:lnTo>
                  <a:lnTo>
                    <a:pt x="448309" y="324993"/>
                  </a:lnTo>
                  <a:lnTo>
                    <a:pt x="449580" y="324993"/>
                  </a:lnTo>
                  <a:lnTo>
                    <a:pt x="449580" y="323723"/>
                  </a:lnTo>
                  <a:lnTo>
                    <a:pt x="450849" y="323723"/>
                  </a:lnTo>
                  <a:lnTo>
                    <a:pt x="450849" y="303530"/>
                  </a:lnTo>
                  <a:close/>
                </a:path>
                <a:path w="450850" h="377189">
                  <a:moveTo>
                    <a:pt x="3809" y="303530"/>
                  </a:moveTo>
                  <a:lnTo>
                    <a:pt x="0" y="303530"/>
                  </a:lnTo>
                  <a:lnTo>
                    <a:pt x="0" y="322453"/>
                  </a:lnTo>
                  <a:lnTo>
                    <a:pt x="1269" y="322453"/>
                  </a:lnTo>
                  <a:lnTo>
                    <a:pt x="1269" y="323723"/>
                  </a:lnTo>
                  <a:lnTo>
                    <a:pt x="2540" y="323723"/>
                  </a:lnTo>
                  <a:lnTo>
                    <a:pt x="2540" y="324993"/>
                  </a:lnTo>
                  <a:lnTo>
                    <a:pt x="3809" y="324993"/>
                  </a:lnTo>
                  <a:lnTo>
                    <a:pt x="3809" y="30353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447799" y="307086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49530" y="3810"/>
                  </a:moveTo>
                  <a:lnTo>
                    <a:pt x="48259" y="3810"/>
                  </a:lnTo>
                  <a:lnTo>
                    <a:pt x="49530" y="3937"/>
                  </a:lnTo>
                  <a:close/>
                </a:path>
                <a:path w="443230" h="370839">
                  <a:moveTo>
                    <a:pt x="393700" y="2794"/>
                  </a:moveTo>
                  <a:lnTo>
                    <a:pt x="49530" y="2794"/>
                  </a:lnTo>
                  <a:lnTo>
                    <a:pt x="49530" y="3810"/>
                  </a:lnTo>
                  <a:lnTo>
                    <a:pt x="393700" y="3810"/>
                  </a:lnTo>
                  <a:lnTo>
                    <a:pt x="393700" y="2794"/>
                  </a:lnTo>
                  <a:close/>
                </a:path>
                <a:path w="443230" h="370839">
                  <a:moveTo>
                    <a:pt x="392430" y="1270"/>
                  </a:moveTo>
                  <a:lnTo>
                    <a:pt x="52069" y="1270"/>
                  </a:lnTo>
                  <a:lnTo>
                    <a:pt x="52069" y="2794"/>
                  </a:lnTo>
                  <a:lnTo>
                    <a:pt x="392430" y="2794"/>
                  </a:lnTo>
                  <a:lnTo>
                    <a:pt x="392430" y="1270"/>
                  </a:lnTo>
                  <a:close/>
                </a:path>
                <a:path w="443230" h="370839">
                  <a:moveTo>
                    <a:pt x="55880" y="127"/>
                  </a:moveTo>
                  <a:lnTo>
                    <a:pt x="53340" y="127"/>
                  </a:lnTo>
                  <a:lnTo>
                    <a:pt x="53340" y="1270"/>
                  </a:lnTo>
                  <a:lnTo>
                    <a:pt x="389889" y="1270"/>
                  </a:lnTo>
                  <a:lnTo>
                    <a:pt x="389889" y="254"/>
                  </a:lnTo>
                  <a:lnTo>
                    <a:pt x="55880" y="254"/>
                  </a:lnTo>
                  <a:close/>
                </a:path>
                <a:path w="443230" h="370839">
                  <a:moveTo>
                    <a:pt x="389889" y="0"/>
                  </a:moveTo>
                  <a:lnTo>
                    <a:pt x="388619" y="0"/>
                  </a:lnTo>
                  <a:lnTo>
                    <a:pt x="388619" y="254"/>
                  </a:lnTo>
                  <a:lnTo>
                    <a:pt x="389889" y="254"/>
                  </a:lnTo>
                  <a:lnTo>
                    <a:pt x="389889" y="0"/>
                  </a:lnTo>
                  <a:close/>
                </a:path>
                <a:path w="443230" h="370839">
                  <a:moveTo>
                    <a:pt x="3809" y="45720"/>
                  </a:moveTo>
                  <a:lnTo>
                    <a:pt x="2540" y="45720"/>
                  </a:lnTo>
                  <a:lnTo>
                    <a:pt x="2540" y="46990"/>
                  </a:lnTo>
                  <a:lnTo>
                    <a:pt x="1269" y="46990"/>
                  </a:lnTo>
                  <a:lnTo>
                    <a:pt x="1269" y="48260"/>
                  </a:lnTo>
                  <a:lnTo>
                    <a:pt x="0" y="48260"/>
                  </a:lnTo>
                  <a:lnTo>
                    <a:pt x="0" y="58420"/>
                  </a:lnTo>
                  <a:lnTo>
                    <a:pt x="3809" y="58420"/>
                  </a:lnTo>
                  <a:lnTo>
                    <a:pt x="3809" y="45720"/>
                  </a:lnTo>
                  <a:close/>
                </a:path>
                <a:path w="443230" h="370839">
                  <a:moveTo>
                    <a:pt x="440689" y="44450"/>
                  </a:moveTo>
                  <a:lnTo>
                    <a:pt x="439419" y="44450"/>
                  </a:lnTo>
                  <a:lnTo>
                    <a:pt x="439419" y="58420"/>
                  </a:lnTo>
                  <a:lnTo>
                    <a:pt x="443230" y="58420"/>
                  </a:lnTo>
                  <a:lnTo>
                    <a:pt x="443229" y="46990"/>
                  </a:lnTo>
                  <a:lnTo>
                    <a:pt x="441960" y="46990"/>
                  </a:lnTo>
                  <a:lnTo>
                    <a:pt x="441960" y="45720"/>
                  </a:lnTo>
                  <a:lnTo>
                    <a:pt x="440689" y="45720"/>
                  </a:lnTo>
                  <a:lnTo>
                    <a:pt x="440689" y="44450"/>
                  </a:lnTo>
                  <a:close/>
                </a:path>
                <a:path w="443230" h="370839">
                  <a:moveTo>
                    <a:pt x="3809" y="58420"/>
                  </a:moveTo>
                  <a:lnTo>
                    <a:pt x="0" y="58420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58420"/>
                  </a:lnTo>
                  <a:close/>
                </a:path>
                <a:path w="443230" h="370839">
                  <a:moveTo>
                    <a:pt x="443230" y="58420"/>
                  </a:moveTo>
                  <a:lnTo>
                    <a:pt x="439419" y="58420"/>
                  </a:lnTo>
                  <a:lnTo>
                    <a:pt x="439419" y="71120"/>
                  </a:lnTo>
                  <a:lnTo>
                    <a:pt x="443230" y="71120"/>
                  </a:lnTo>
                  <a:lnTo>
                    <a:pt x="443230" y="58420"/>
                  </a:lnTo>
                  <a:close/>
                </a:path>
                <a:path w="443230" h="370839">
                  <a:moveTo>
                    <a:pt x="3809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71120"/>
                  </a:lnTo>
                  <a:close/>
                </a:path>
                <a:path w="443230" h="370839">
                  <a:moveTo>
                    <a:pt x="443230" y="71120"/>
                  </a:moveTo>
                  <a:lnTo>
                    <a:pt x="439419" y="71120"/>
                  </a:lnTo>
                  <a:lnTo>
                    <a:pt x="439419" y="77470"/>
                  </a:lnTo>
                  <a:lnTo>
                    <a:pt x="443230" y="77470"/>
                  </a:lnTo>
                  <a:lnTo>
                    <a:pt x="443230" y="71120"/>
                  </a:lnTo>
                  <a:close/>
                </a:path>
                <a:path w="443230" h="370839">
                  <a:moveTo>
                    <a:pt x="3809" y="77470"/>
                  </a:moveTo>
                  <a:lnTo>
                    <a:pt x="0" y="77470"/>
                  </a:lnTo>
                  <a:lnTo>
                    <a:pt x="0" y="96520"/>
                  </a:lnTo>
                  <a:lnTo>
                    <a:pt x="3809" y="96520"/>
                  </a:lnTo>
                  <a:lnTo>
                    <a:pt x="3809" y="77470"/>
                  </a:lnTo>
                  <a:close/>
                </a:path>
                <a:path w="443230" h="370839">
                  <a:moveTo>
                    <a:pt x="443230" y="77470"/>
                  </a:moveTo>
                  <a:lnTo>
                    <a:pt x="439419" y="77470"/>
                  </a:lnTo>
                  <a:lnTo>
                    <a:pt x="439419" y="96520"/>
                  </a:lnTo>
                  <a:lnTo>
                    <a:pt x="443230" y="96520"/>
                  </a:lnTo>
                  <a:lnTo>
                    <a:pt x="443230" y="77470"/>
                  </a:lnTo>
                  <a:close/>
                </a:path>
                <a:path w="443230" h="370839">
                  <a:moveTo>
                    <a:pt x="3809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96520"/>
                  </a:lnTo>
                  <a:close/>
                </a:path>
                <a:path w="443230" h="370839">
                  <a:moveTo>
                    <a:pt x="443230" y="96520"/>
                  </a:moveTo>
                  <a:lnTo>
                    <a:pt x="439419" y="96520"/>
                  </a:lnTo>
                  <a:lnTo>
                    <a:pt x="439419" y="102870"/>
                  </a:lnTo>
                  <a:lnTo>
                    <a:pt x="443230" y="102870"/>
                  </a:lnTo>
                  <a:lnTo>
                    <a:pt x="443230" y="96520"/>
                  </a:lnTo>
                  <a:close/>
                </a:path>
                <a:path w="443230" h="370839">
                  <a:moveTo>
                    <a:pt x="3809" y="102870"/>
                  </a:moveTo>
                  <a:lnTo>
                    <a:pt x="0" y="102870"/>
                  </a:lnTo>
                  <a:lnTo>
                    <a:pt x="0" y="153670"/>
                  </a:lnTo>
                  <a:lnTo>
                    <a:pt x="3809" y="153670"/>
                  </a:lnTo>
                  <a:lnTo>
                    <a:pt x="3809" y="102870"/>
                  </a:lnTo>
                  <a:close/>
                </a:path>
                <a:path w="443230" h="370839">
                  <a:moveTo>
                    <a:pt x="443230" y="102870"/>
                  </a:moveTo>
                  <a:lnTo>
                    <a:pt x="439419" y="102870"/>
                  </a:lnTo>
                  <a:lnTo>
                    <a:pt x="439419" y="153670"/>
                  </a:lnTo>
                  <a:lnTo>
                    <a:pt x="443230" y="153670"/>
                  </a:lnTo>
                  <a:lnTo>
                    <a:pt x="443230" y="102870"/>
                  </a:lnTo>
                  <a:close/>
                </a:path>
                <a:path w="443230" h="370839">
                  <a:moveTo>
                    <a:pt x="3809" y="153670"/>
                  </a:moveTo>
                  <a:lnTo>
                    <a:pt x="0" y="153670"/>
                  </a:lnTo>
                  <a:lnTo>
                    <a:pt x="0" y="198120"/>
                  </a:lnTo>
                  <a:lnTo>
                    <a:pt x="3809" y="198120"/>
                  </a:lnTo>
                  <a:lnTo>
                    <a:pt x="3809" y="153670"/>
                  </a:lnTo>
                  <a:close/>
                </a:path>
                <a:path w="443230" h="370839">
                  <a:moveTo>
                    <a:pt x="443230" y="153670"/>
                  </a:moveTo>
                  <a:lnTo>
                    <a:pt x="439419" y="153670"/>
                  </a:lnTo>
                  <a:lnTo>
                    <a:pt x="439419" y="198120"/>
                  </a:lnTo>
                  <a:lnTo>
                    <a:pt x="443230" y="198120"/>
                  </a:lnTo>
                  <a:lnTo>
                    <a:pt x="443230" y="153670"/>
                  </a:lnTo>
                  <a:close/>
                </a:path>
                <a:path w="443230" h="370839">
                  <a:moveTo>
                    <a:pt x="3809" y="198120"/>
                  </a:moveTo>
                  <a:lnTo>
                    <a:pt x="0" y="19812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198120"/>
                  </a:lnTo>
                  <a:close/>
                </a:path>
                <a:path w="443230" h="370839">
                  <a:moveTo>
                    <a:pt x="443230" y="198120"/>
                  </a:moveTo>
                  <a:lnTo>
                    <a:pt x="439419" y="198120"/>
                  </a:lnTo>
                  <a:lnTo>
                    <a:pt x="439419" y="214630"/>
                  </a:lnTo>
                  <a:lnTo>
                    <a:pt x="443230" y="214630"/>
                  </a:lnTo>
                  <a:lnTo>
                    <a:pt x="443230" y="198120"/>
                  </a:lnTo>
                  <a:close/>
                </a:path>
                <a:path w="443230" h="370839">
                  <a:moveTo>
                    <a:pt x="3809" y="214630"/>
                  </a:moveTo>
                  <a:lnTo>
                    <a:pt x="0" y="21463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14630"/>
                  </a:lnTo>
                  <a:close/>
                </a:path>
                <a:path w="443230" h="370839">
                  <a:moveTo>
                    <a:pt x="443230" y="214630"/>
                  </a:moveTo>
                  <a:lnTo>
                    <a:pt x="439419" y="214630"/>
                  </a:lnTo>
                  <a:lnTo>
                    <a:pt x="439419" y="293370"/>
                  </a:lnTo>
                  <a:lnTo>
                    <a:pt x="443230" y="293370"/>
                  </a:lnTo>
                  <a:lnTo>
                    <a:pt x="443230" y="214630"/>
                  </a:lnTo>
                  <a:close/>
                </a:path>
                <a:path w="443230" h="370839">
                  <a:moveTo>
                    <a:pt x="3809" y="293370"/>
                  </a:moveTo>
                  <a:lnTo>
                    <a:pt x="0" y="29337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3370"/>
                  </a:lnTo>
                  <a:close/>
                </a:path>
                <a:path w="443230" h="370839">
                  <a:moveTo>
                    <a:pt x="443230" y="293370"/>
                  </a:moveTo>
                  <a:lnTo>
                    <a:pt x="439419" y="293370"/>
                  </a:lnTo>
                  <a:lnTo>
                    <a:pt x="439419" y="299720"/>
                  </a:lnTo>
                  <a:lnTo>
                    <a:pt x="443230" y="299720"/>
                  </a:lnTo>
                  <a:lnTo>
                    <a:pt x="443230" y="293370"/>
                  </a:lnTo>
                  <a:close/>
                </a:path>
                <a:path w="443230" h="370839">
                  <a:moveTo>
                    <a:pt x="392430" y="369697"/>
                  </a:moveTo>
                  <a:lnTo>
                    <a:pt x="52069" y="369697"/>
                  </a:lnTo>
                  <a:lnTo>
                    <a:pt x="52069" y="370840"/>
                  </a:lnTo>
                  <a:lnTo>
                    <a:pt x="392430" y="370840"/>
                  </a:lnTo>
                  <a:lnTo>
                    <a:pt x="392430" y="369697"/>
                  </a:lnTo>
                  <a:close/>
                </a:path>
                <a:path w="443230" h="370839">
                  <a:moveTo>
                    <a:pt x="394969" y="368427"/>
                  </a:moveTo>
                  <a:lnTo>
                    <a:pt x="50800" y="368427"/>
                  </a:lnTo>
                  <a:lnTo>
                    <a:pt x="50800" y="369697"/>
                  </a:lnTo>
                  <a:lnTo>
                    <a:pt x="394969" y="369697"/>
                  </a:lnTo>
                  <a:lnTo>
                    <a:pt x="394969" y="368427"/>
                  </a:lnTo>
                  <a:close/>
                </a:path>
                <a:path w="443230" h="370839">
                  <a:moveTo>
                    <a:pt x="396239" y="367157"/>
                  </a:moveTo>
                  <a:lnTo>
                    <a:pt x="48259" y="367157"/>
                  </a:lnTo>
                  <a:lnTo>
                    <a:pt x="48259" y="368427"/>
                  </a:lnTo>
                  <a:lnTo>
                    <a:pt x="396239" y="368427"/>
                  </a:lnTo>
                  <a:lnTo>
                    <a:pt x="396239" y="367157"/>
                  </a:lnTo>
                  <a:close/>
                </a:path>
                <a:path w="443230" h="370839">
                  <a:moveTo>
                    <a:pt x="443230" y="299974"/>
                  </a:moveTo>
                  <a:lnTo>
                    <a:pt x="439419" y="299974"/>
                  </a:lnTo>
                  <a:lnTo>
                    <a:pt x="439419" y="327787"/>
                  </a:lnTo>
                  <a:lnTo>
                    <a:pt x="440689" y="327787"/>
                  </a:lnTo>
                  <a:lnTo>
                    <a:pt x="440689" y="326390"/>
                  </a:lnTo>
                  <a:lnTo>
                    <a:pt x="441960" y="326390"/>
                  </a:lnTo>
                  <a:lnTo>
                    <a:pt x="441960" y="325247"/>
                  </a:lnTo>
                  <a:lnTo>
                    <a:pt x="443229" y="325247"/>
                  </a:lnTo>
                  <a:lnTo>
                    <a:pt x="443230" y="299974"/>
                  </a:lnTo>
                  <a:close/>
                </a:path>
                <a:path w="443230" h="370839">
                  <a:moveTo>
                    <a:pt x="3809" y="299974"/>
                  </a:moveTo>
                  <a:lnTo>
                    <a:pt x="0" y="299974"/>
                  </a:lnTo>
                  <a:lnTo>
                    <a:pt x="0" y="323977"/>
                  </a:lnTo>
                  <a:lnTo>
                    <a:pt x="1269" y="323977"/>
                  </a:lnTo>
                  <a:lnTo>
                    <a:pt x="1269" y="325247"/>
                  </a:lnTo>
                  <a:lnTo>
                    <a:pt x="2540" y="325247"/>
                  </a:lnTo>
                  <a:lnTo>
                    <a:pt x="2540" y="326390"/>
                  </a:lnTo>
                  <a:lnTo>
                    <a:pt x="3809" y="326390"/>
                  </a:lnTo>
                  <a:lnTo>
                    <a:pt x="3809" y="299974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451609" y="307467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43180" y="2539"/>
                  </a:moveTo>
                  <a:lnTo>
                    <a:pt x="40640" y="2539"/>
                  </a:lnTo>
                  <a:lnTo>
                    <a:pt x="40640" y="3810"/>
                  </a:lnTo>
                  <a:lnTo>
                    <a:pt x="394970" y="3810"/>
                  </a:lnTo>
                  <a:lnTo>
                    <a:pt x="394970" y="2794"/>
                  </a:lnTo>
                  <a:lnTo>
                    <a:pt x="43180" y="2794"/>
                  </a:lnTo>
                  <a:lnTo>
                    <a:pt x="43180" y="2539"/>
                  </a:lnTo>
                  <a:close/>
                </a:path>
                <a:path w="435610" h="363220">
                  <a:moveTo>
                    <a:pt x="394970" y="2539"/>
                  </a:moveTo>
                  <a:lnTo>
                    <a:pt x="393700" y="2539"/>
                  </a:lnTo>
                  <a:lnTo>
                    <a:pt x="393700" y="2794"/>
                  </a:lnTo>
                  <a:lnTo>
                    <a:pt x="394970" y="2794"/>
                  </a:lnTo>
                  <a:lnTo>
                    <a:pt x="394970" y="2539"/>
                  </a:lnTo>
                  <a:close/>
                </a:path>
                <a:path w="435610" h="363220">
                  <a:moveTo>
                    <a:pt x="393700" y="1524"/>
                  </a:moveTo>
                  <a:lnTo>
                    <a:pt x="43180" y="1524"/>
                  </a:lnTo>
                  <a:lnTo>
                    <a:pt x="43180" y="2539"/>
                  </a:lnTo>
                  <a:lnTo>
                    <a:pt x="393700" y="2539"/>
                  </a:lnTo>
                  <a:lnTo>
                    <a:pt x="393700" y="1524"/>
                  </a:lnTo>
                  <a:close/>
                </a:path>
                <a:path w="435610" h="363220">
                  <a:moveTo>
                    <a:pt x="392429" y="0"/>
                  </a:moveTo>
                  <a:lnTo>
                    <a:pt x="389890" y="0"/>
                  </a:lnTo>
                  <a:lnTo>
                    <a:pt x="44450" y="126"/>
                  </a:lnTo>
                  <a:lnTo>
                    <a:pt x="44450" y="1524"/>
                  </a:lnTo>
                  <a:lnTo>
                    <a:pt x="392429" y="1524"/>
                  </a:lnTo>
                  <a:lnTo>
                    <a:pt x="392429" y="0"/>
                  </a:lnTo>
                  <a:close/>
                </a:path>
                <a:path w="435610" h="363220">
                  <a:moveTo>
                    <a:pt x="2540" y="39370"/>
                  </a:moveTo>
                  <a:lnTo>
                    <a:pt x="1270" y="39370"/>
                  </a:lnTo>
                  <a:lnTo>
                    <a:pt x="1270" y="40640"/>
                  </a:lnTo>
                  <a:lnTo>
                    <a:pt x="0" y="40640"/>
                  </a:lnTo>
                  <a:lnTo>
                    <a:pt x="0" y="54610"/>
                  </a:lnTo>
                  <a:lnTo>
                    <a:pt x="2540" y="54610"/>
                  </a:lnTo>
                  <a:lnTo>
                    <a:pt x="2540" y="39370"/>
                  </a:lnTo>
                  <a:close/>
                </a:path>
                <a:path w="435610" h="363220">
                  <a:moveTo>
                    <a:pt x="433069" y="35560"/>
                  </a:moveTo>
                  <a:lnTo>
                    <a:pt x="431800" y="35560"/>
                  </a:lnTo>
                  <a:lnTo>
                    <a:pt x="431800" y="54610"/>
                  </a:lnTo>
                  <a:lnTo>
                    <a:pt x="435609" y="54610"/>
                  </a:lnTo>
                  <a:lnTo>
                    <a:pt x="435610" y="39370"/>
                  </a:lnTo>
                  <a:lnTo>
                    <a:pt x="434340" y="39370"/>
                  </a:lnTo>
                  <a:lnTo>
                    <a:pt x="434340" y="38100"/>
                  </a:lnTo>
                  <a:lnTo>
                    <a:pt x="433069" y="38100"/>
                  </a:lnTo>
                  <a:lnTo>
                    <a:pt x="433069" y="35560"/>
                  </a:lnTo>
                  <a:close/>
                </a:path>
                <a:path w="435610" h="363220">
                  <a:moveTo>
                    <a:pt x="2540" y="54610"/>
                  </a:moveTo>
                  <a:lnTo>
                    <a:pt x="0" y="54610"/>
                  </a:lnTo>
                  <a:lnTo>
                    <a:pt x="0" y="67310"/>
                  </a:lnTo>
                  <a:lnTo>
                    <a:pt x="2540" y="67310"/>
                  </a:lnTo>
                  <a:lnTo>
                    <a:pt x="2540" y="54610"/>
                  </a:lnTo>
                  <a:close/>
                </a:path>
                <a:path w="435610" h="363220">
                  <a:moveTo>
                    <a:pt x="435609" y="54610"/>
                  </a:moveTo>
                  <a:lnTo>
                    <a:pt x="431800" y="54610"/>
                  </a:lnTo>
                  <a:lnTo>
                    <a:pt x="431800" y="67310"/>
                  </a:lnTo>
                  <a:lnTo>
                    <a:pt x="435609" y="67310"/>
                  </a:lnTo>
                  <a:lnTo>
                    <a:pt x="435609" y="54610"/>
                  </a:lnTo>
                  <a:close/>
                </a:path>
                <a:path w="435610" h="363220">
                  <a:moveTo>
                    <a:pt x="254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40" y="73660"/>
                  </a:lnTo>
                  <a:lnTo>
                    <a:pt x="2540" y="67310"/>
                  </a:lnTo>
                  <a:close/>
                </a:path>
                <a:path w="435610" h="363220">
                  <a:moveTo>
                    <a:pt x="435609" y="67310"/>
                  </a:moveTo>
                  <a:lnTo>
                    <a:pt x="431800" y="67310"/>
                  </a:lnTo>
                  <a:lnTo>
                    <a:pt x="431800" y="73660"/>
                  </a:lnTo>
                  <a:lnTo>
                    <a:pt x="435609" y="73660"/>
                  </a:lnTo>
                  <a:lnTo>
                    <a:pt x="435609" y="67310"/>
                  </a:lnTo>
                  <a:close/>
                </a:path>
                <a:path w="435610" h="363220">
                  <a:moveTo>
                    <a:pt x="2540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2540" y="92710"/>
                  </a:lnTo>
                  <a:lnTo>
                    <a:pt x="2540" y="73660"/>
                  </a:lnTo>
                  <a:close/>
                </a:path>
                <a:path w="435610" h="363220">
                  <a:moveTo>
                    <a:pt x="435609" y="73660"/>
                  </a:moveTo>
                  <a:lnTo>
                    <a:pt x="431800" y="73660"/>
                  </a:lnTo>
                  <a:lnTo>
                    <a:pt x="431800" y="92710"/>
                  </a:lnTo>
                  <a:lnTo>
                    <a:pt x="435609" y="92710"/>
                  </a:lnTo>
                  <a:lnTo>
                    <a:pt x="435609" y="73660"/>
                  </a:lnTo>
                  <a:close/>
                </a:path>
                <a:path w="435610" h="363220">
                  <a:moveTo>
                    <a:pt x="254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540" y="99060"/>
                  </a:lnTo>
                  <a:lnTo>
                    <a:pt x="2540" y="92710"/>
                  </a:lnTo>
                  <a:close/>
                </a:path>
                <a:path w="435610" h="363220">
                  <a:moveTo>
                    <a:pt x="435609" y="92710"/>
                  </a:moveTo>
                  <a:lnTo>
                    <a:pt x="431800" y="92710"/>
                  </a:lnTo>
                  <a:lnTo>
                    <a:pt x="431800" y="99060"/>
                  </a:lnTo>
                  <a:lnTo>
                    <a:pt x="435609" y="99060"/>
                  </a:lnTo>
                  <a:lnTo>
                    <a:pt x="435609" y="92710"/>
                  </a:lnTo>
                  <a:close/>
                </a:path>
                <a:path w="435610" h="363220">
                  <a:moveTo>
                    <a:pt x="2540" y="99060"/>
                  </a:moveTo>
                  <a:lnTo>
                    <a:pt x="0" y="99060"/>
                  </a:lnTo>
                  <a:lnTo>
                    <a:pt x="0" y="149860"/>
                  </a:lnTo>
                  <a:lnTo>
                    <a:pt x="2540" y="149860"/>
                  </a:lnTo>
                  <a:lnTo>
                    <a:pt x="2540" y="99060"/>
                  </a:lnTo>
                  <a:close/>
                </a:path>
                <a:path w="435610" h="363220">
                  <a:moveTo>
                    <a:pt x="435609" y="99060"/>
                  </a:moveTo>
                  <a:lnTo>
                    <a:pt x="431800" y="99060"/>
                  </a:lnTo>
                  <a:lnTo>
                    <a:pt x="431800" y="149860"/>
                  </a:lnTo>
                  <a:lnTo>
                    <a:pt x="435609" y="149860"/>
                  </a:lnTo>
                  <a:lnTo>
                    <a:pt x="435609" y="99060"/>
                  </a:lnTo>
                  <a:close/>
                </a:path>
                <a:path w="435610" h="363220">
                  <a:moveTo>
                    <a:pt x="2540" y="149860"/>
                  </a:moveTo>
                  <a:lnTo>
                    <a:pt x="0" y="149860"/>
                  </a:lnTo>
                  <a:lnTo>
                    <a:pt x="0" y="194310"/>
                  </a:lnTo>
                  <a:lnTo>
                    <a:pt x="2540" y="194310"/>
                  </a:lnTo>
                  <a:lnTo>
                    <a:pt x="2540" y="149860"/>
                  </a:lnTo>
                  <a:close/>
                </a:path>
                <a:path w="435610" h="363220">
                  <a:moveTo>
                    <a:pt x="435609" y="149860"/>
                  </a:moveTo>
                  <a:lnTo>
                    <a:pt x="431800" y="149860"/>
                  </a:lnTo>
                  <a:lnTo>
                    <a:pt x="431800" y="194310"/>
                  </a:lnTo>
                  <a:lnTo>
                    <a:pt x="435609" y="194310"/>
                  </a:lnTo>
                  <a:lnTo>
                    <a:pt x="435609" y="149860"/>
                  </a:lnTo>
                  <a:close/>
                </a:path>
                <a:path w="435610" h="363220">
                  <a:moveTo>
                    <a:pt x="2540" y="194310"/>
                  </a:moveTo>
                  <a:lnTo>
                    <a:pt x="0" y="194310"/>
                  </a:lnTo>
                  <a:lnTo>
                    <a:pt x="0" y="210820"/>
                  </a:lnTo>
                  <a:lnTo>
                    <a:pt x="2540" y="210820"/>
                  </a:lnTo>
                  <a:lnTo>
                    <a:pt x="2540" y="194310"/>
                  </a:lnTo>
                  <a:close/>
                </a:path>
                <a:path w="435610" h="363220">
                  <a:moveTo>
                    <a:pt x="435609" y="194310"/>
                  </a:moveTo>
                  <a:lnTo>
                    <a:pt x="431800" y="194310"/>
                  </a:lnTo>
                  <a:lnTo>
                    <a:pt x="431800" y="210820"/>
                  </a:lnTo>
                  <a:lnTo>
                    <a:pt x="435609" y="210820"/>
                  </a:lnTo>
                  <a:lnTo>
                    <a:pt x="435609" y="194310"/>
                  </a:lnTo>
                  <a:close/>
                </a:path>
                <a:path w="435610" h="363220">
                  <a:moveTo>
                    <a:pt x="2540" y="210820"/>
                  </a:moveTo>
                  <a:lnTo>
                    <a:pt x="0" y="210820"/>
                  </a:lnTo>
                  <a:lnTo>
                    <a:pt x="0" y="289560"/>
                  </a:lnTo>
                  <a:lnTo>
                    <a:pt x="2540" y="289560"/>
                  </a:lnTo>
                  <a:lnTo>
                    <a:pt x="2540" y="210820"/>
                  </a:lnTo>
                  <a:close/>
                </a:path>
                <a:path w="435610" h="363220">
                  <a:moveTo>
                    <a:pt x="435609" y="210820"/>
                  </a:moveTo>
                  <a:lnTo>
                    <a:pt x="431800" y="210820"/>
                  </a:lnTo>
                  <a:lnTo>
                    <a:pt x="431800" y="289560"/>
                  </a:lnTo>
                  <a:lnTo>
                    <a:pt x="435609" y="289560"/>
                  </a:lnTo>
                  <a:lnTo>
                    <a:pt x="435609" y="210820"/>
                  </a:lnTo>
                  <a:close/>
                </a:path>
                <a:path w="435610" h="363220">
                  <a:moveTo>
                    <a:pt x="254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540" y="295910"/>
                  </a:lnTo>
                  <a:lnTo>
                    <a:pt x="2540" y="289560"/>
                  </a:lnTo>
                  <a:close/>
                </a:path>
                <a:path w="435610" h="363220">
                  <a:moveTo>
                    <a:pt x="435609" y="289560"/>
                  </a:moveTo>
                  <a:lnTo>
                    <a:pt x="431800" y="289560"/>
                  </a:lnTo>
                  <a:lnTo>
                    <a:pt x="431800" y="295910"/>
                  </a:lnTo>
                  <a:lnTo>
                    <a:pt x="435609" y="295910"/>
                  </a:lnTo>
                  <a:lnTo>
                    <a:pt x="435609" y="289560"/>
                  </a:lnTo>
                  <a:close/>
                </a:path>
                <a:path w="435610" h="363220">
                  <a:moveTo>
                    <a:pt x="393700" y="361950"/>
                  </a:moveTo>
                  <a:lnTo>
                    <a:pt x="43180" y="361950"/>
                  </a:lnTo>
                  <a:lnTo>
                    <a:pt x="43180" y="363220"/>
                  </a:lnTo>
                  <a:lnTo>
                    <a:pt x="393700" y="363220"/>
                  </a:lnTo>
                  <a:lnTo>
                    <a:pt x="393700" y="361950"/>
                  </a:lnTo>
                  <a:close/>
                </a:path>
                <a:path w="435610" h="363220">
                  <a:moveTo>
                    <a:pt x="396240" y="360680"/>
                  </a:moveTo>
                  <a:lnTo>
                    <a:pt x="41909" y="360680"/>
                  </a:lnTo>
                  <a:lnTo>
                    <a:pt x="41909" y="361950"/>
                  </a:lnTo>
                  <a:lnTo>
                    <a:pt x="396240" y="361950"/>
                  </a:lnTo>
                  <a:lnTo>
                    <a:pt x="396240" y="360680"/>
                  </a:lnTo>
                  <a:close/>
                </a:path>
                <a:path w="435610" h="363220">
                  <a:moveTo>
                    <a:pt x="397509" y="359410"/>
                  </a:moveTo>
                  <a:lnTo>
                    <a:pt x="39370" y="359410"/>
                  </a:lnTo>
                  <a:lnTo>
                    <a:pt x="39370" y="360680"/>
                  </a:lnTo>
                  <a:lnTo>
                    <a:pt x="397509" y="360680"/>
                  </a:lnTo>
                  <a:lnTo>
                    <a:pt x="397509" y="359410"/>
                  </a:lnTo>
                  <a:close/>
                </a:path>
                <a:path w="435610" h="363220">
                  <a:moveTo>
                    <a:pt x="435609" y="296037"/>
                  </a:moveTo>
                  <a:lnTo>
                    <a:pt x="431800" y="296037"/>
                  </a:lnTo>
                  <a:lnTo>
                    <a:pt x="431800" y="328930"/>
                  </a:lnTo>
                  <a:lnTo>
                    <a:pt x="433069" y="328930"/>
                  </a:lnTo>
                  <a:lnTo>
                    <a:pt x="433069" y="326390"/>
                  </a:lnTo>
                  <a:lnTo>
                    <a:pt x="434340" y="326390"/>
                  </a:lnTo>
                  <a:lnTo>
                    <a:pt x="434340" y="325120"/>
                  </a:lnTo>
                  <a:lnTo>
                    <a:pt x="435610" y="325120"/>
                  </a:lnTo>
                  <a:lnTo>
                    <a:pt x="435609" y="296037"/>
                  </a:lnTo>
                  <a:close/>
                </a:path>
                <a:path w="435610" h="363220">
                  <a:moveTo>
                    <a:pt x="2540" y="296037"/>
                  </a:moveTo>
                  <a:lnTo>
                    <a:pt x="0" y="29603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2540" y="296037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454149" y="307848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809" y="30479"/>
                  </a:moveTo>
                  <a:lnTo>
                    <a:pt x="2540" y="30479"/>
                  </a:lnTo>
                  <a:lnTo>
                    <a:pt x="2540" y="31750"/>
                  </a:lnTo>
                  <a:lnTo>
                    <a:pt x="3809" y="31750"/>
                  </a:lnTo>
                  <a:lnTo>
                    <a:pt x="3809" y="30479"/>
                  </a:lnTo>
                  <a:close/>
                </a:path>
                <a:path w="429260" h="355600">
                  <a:moveTo>
                    <a:pt x="429260" y="30479"/>
                  </a:moveTo>
                  <a:lnTo>
                    <a:pt x="427989" y="30479"/>
                  </a:lnTo>
                  <a:lnTo>
                    <a:pt x="427989" y="30734"/>
                  </a:lnTo>
                  <a:lnTo>
                    <a:pt x="425450" y="30734"/>
                  </a:lnTo>
                  <a:lnTo>
                    <a:pt x="425450" y="31750"/>
                  </a:lnTo>
                  <a:lnTo>
                    <a:pt x="429260" y="31750"/>
                  </a:lnTo>
                  <a:lnTo>
                    <a:pt x="429260" y="30479"/>
                  </a:lnTo>
                  <a:close/>
                </a:path>
                <a:path w="429260" h="355600">
                  <a:moveTo>
                    <a:pt x="426720" y="27939"/>
                  </a:moveTo>
                  <a:lnTo>
                    <a:pt x="425450" y="27939"/>
                  </a:lnTo>
                  <a:lnTo>
                    <a:pt x="425450" y="30479"/>
                  </a:lnTo>
                  <a:lnTo>
                    <a:pt x="427989" y="30479"/>
                  </a:lnTo>
                  <a:lnTo>
                    <a:pt x="427989" y="29463"/>
                  </a:lnTo>
                  <a:lnTo>
                    <a:pt x="426720" y="29463"/>
                  </a:lnTo>
                  <a:lnTo>
                    <a:pt x="426720" y="27939"/>
                  </a:lnTo>
                  <a:close/>
                </a:path>
                <a:path w="429260" h="355600">
                  <a:moveTo>
                    <a:pt x="35559" y="2539"/>
                  </a:moveTo>
                  <a:lnTo>
                    <a:pt x="34290" y="2539"/>
                  </a:lnTo>
                  <a:lnTo>
                    <a:pt x="34290" y="3937"/>
                  </a:lnTo>
                  <a:lnTo>
                    <a:pt x="397510" y="3937"/>
                  </a:lnTo>
                  <a:lnTo>
                    <a:pt x="397510" y="2666"/>
                  </a:lnTo>
                  <a:lnTo>
                    <a:pt x="35559" y="2666"/>
                  </a:lnTo>
                  <a:close/>
                </a:path>
                <a:path w="429260" h="355600">
                  <a:moveTo>
                    <a:pt x="397510" y="2539"/>
                  </a:moveTo>
                  <a:lnTo>
                    <a:pt x="396239" y="2539"/>
                  </a:lnTo>
                  <a:lnTo>
                    <a:pt x="397510" y="2666"/>
                  </a:lnTo>
                  <a:close/>
                </a:path>
                <a:path w="429260" h="355600">
                  <a:moveTo>
                    <a:pt x="396239" y="1524"/>
                  </a:moveTo>
                  <a:lnTo>
                    <a:pt x="35559" y="1524"/>
                  </a:lnTo>
                  <a:lnTo>
                    <a:pt x="35559" y="2539"/>
                  </a:lnTo>
                  <a:lnTo>
                    <a:pt x="396239" y="2539"/>
                  </a:lnTo>
                  <a:lnTo>
                    <a:pt x="396239" y="1524"/>
                  </a:lnTo>
                  <a:close/>
                </a:path>
                <a:path w="429260" h="355600">
                  <a:moveTo>
                    <a:pt x="394969" y="0"/>
                  </a:moveTo>
                  <a:lnTo>
                    <a:pt x="36830" y="0"/>
                  </a:lnTo>
                  <a:lnTo>
                    <a:pt x="36830" y="1524"/>
                  </a:lnTo>
                  <a:lnTo>
                    <a:pt x="394969" y="1524"/>
                  </a:lnTo>
                  <a:lnTo>
                    <a:pt x="394969" y="0"/>
                  </a:lnTo>
                  <a:close/>
                </a:path>
                <a:path w="429260" h="355600">
                  <a:moveTo>
                    <a:pt x="3809" y="31750"/>
                  </a:moveTo>
                  <a:lnTo>
                    <a:pt x="1269" y="31750"/>
                  </a:lnTo>
                  <a:lnTo>
                    <a:pt x="1269" y="34290"/>
                  </a:lnTo>
                  <a:lnTo>
                    <a:pt x="0" y="3429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31750"/>
                  </a:lnTo>
                  <a:close/>
                </a:path>
                <a:path w="429260" h="355600">
                  <a:moveTo>
                    <a:pt x="429260" y="31750"/>
                  </a:moveTo>
                  <a:lnTo>
                    <a:pt x="425450" y="31750"/>
                  </a:lnTo>
                  <a:lnTo>
                    <a:pt x="425450" y="50800"/>
                  </a:lnTo>
                  <a:lnTo>
                    <a:pt x="429260" y="50800"/>
                  </a:lnTo>
                  <a:lnTo>
                    <a:pt x="429260" y="31750"/>
                  </a:lnTo>
                  <a:close/>
                </a:path>
                <a:path w="429260" h="355600">
                  <a:moveTo>
                    <a:pt x="3809" y="50800"/>
                  </a:moveTo>
                  <a:lnTo>
                    <a:pt x="0" y="5080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50800"/>
                  </a:lnTo>
                  <a:close/>
                </a:path>
                <a:path w="429260" h="355600">
                  <a:moveTo>
                    <a:pt x="429260" y="50800"/>
                  </a:moveTo>
                  <a:lnTo>
                    <a:pt x="425450" y="50800"/>
                  </a:lnTo>
                  <a:lnTo>
                    <a:pt x="425450" y="63500"/>
                  </a:lnTo>
                  <a:lnTo>
                    <a:pt x="429260" y="63500"/>
                  </a:lnTo>
                  <a:lnTo>
                    <a:pt x="429260" y="50800"/>
                  </a:lnTo>
                  <a:close/>
                </a:path>
                <a:path w="429260" h="355600">
                  <a:moveTo>
                    <a:pt x="3809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500"/>
                  </a:lnTo>
                  <a:close/>
                </a:path>
                <a:path w="429260" h="355600">
                  <a:moveTo>
                    <a:pt x="429260" y="63500"/>
                  </a:moveTo>
                  <a:lnTo>
                    <a:pt x="425450" y="63500"/>
                  </a:lnTo>
                  <a:lnTo>
                    <a:pt x="425450" y="69850"/>
                  </a:lnTo>
                  <a:lnTo>
                    <a:pt x="429260" y="69850"/>
                  </a:lnTo>
                  <a:lnTo>
                    <a:pt x="429260" y="63500"/>
                  </a:lnTo>
                  <a:close/>
                </a:path>
                <a:path w="429260" h="355600">
                  <a:moveTo>
                    <a:pt x="3809" y="69850"/>
                  </a:moveTo>
                  <a:lnTo>
                    <a:pt x="0" y="698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69850"/>
                  </a:lnTo>
                  <a:close/>
                </a:path>
                <a:path w="429260" h="355600">
                  <a:moveTo>
                    <a:pt x="429260" y="69850"/>
                  </a:moveTo>
                  <a:lnTo>
                    <a:pt x="425450" y="69850"/>
                  </a:lnTo>
                  <a:lnTo>
                    <a:pt x="425450" y="88900"/>
                  </a:lnTo>
                  <a:lnTo>
                    <a:pt x="429260" y="88900"/>
                  </a:lnTo>
                  <a:lnTo>
                    <a:pt x="429260" y="69850"/>
                  </a:lnTo>
                  <a:close/>
                </a:path>
                <a:path w="429260" h="355600">
                  <a:moveTo>
                    <a:pt x="3809" y="88900"/>
                  </a:moveTo>
                  <a:lnTo>
                    <a:pt x="0" y="8890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88900"/>
                  </a:lnTo>
                  <a:close/>
                </a:path>
                <a:path w="429260" h="355600">
                  <a:moveTo>
                    <a:pt x="429260" y="88900"/>
                  </a:moveTo>
                  <a:lnTo>
                    <a:pt x="425450" y="88900"/>
                  </a:lnTo>
                  <a:lnTo>
                    <a:pt x="425450" y="95250"/>
                  </a:lnTo>
                  <a:lnTo>
                    <a:pt x="429260" y="95250"/>
                  </a:lnTo>
                  <a:lnTo>
                    <a:pt x="429260" y="88900"/>
                  </a:lnTo>
                  <a:close/>
                </a:path>
                <a:path w="429260" h="355600">
                  <a:moveTo>
                    <a:pt x="3809" y="95250"/>
                  </a:moveTo>
                  <a:lnTo>
                    <a:pt x="0" y="95250"/>
                  </a:lnTo>
                  <a:lnTo>
                    <a:pt x="0" y="146050"/>
                  </a:lnTo>
                  <a:lnTo>
                    <a:pt x="3809" y="146050"/>
                  </a:lnTo>
                  <a:lnTo>
                    <a:pt x="3809" y="95250"/>
                  </a:lnTo>
                  <a:close/>
                </a:path>
                <a:path w="429260" h="355600">
                  <a:moveTo>
                    <a:pt x="429260" y="95250"/>
                  </a:moveTo>
                  <a:lnTo>
                    <a:pt x="425450" y="95250"/>
                  </a:lnTo>
                  <a:lnTo>
                    <a:pt x="425450" y="146050"/>
                  </a:lnTo>
                  <a:lnTo>
                    <a:pt x="429260" y="146050"/>
                  </a:lnTo>
                  <a:lnTo>
                    <a:pt x="429260" y="95250"/>
                  </a:lnTo>
                  <a:close/>
                </a:path>
                <a:path w="429260" h="355600">
                  <a:moveTo>
                    <a:pt x="3809" y="146050"/>
                  </a:moveTo>
                  <a:lnTo>
                    <a:pt x="0" y="14605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46050"/>
                  </a:lnTo>
                  <a:close/>
                </a:path>
                <a:path w="429260" h="355600">
                  <a:moveTo>
                    <a:pt x="429260" y="146050"/>
                  </a:moveTo>
                  <a:lnTo>
                    <a:pt x="425450" y="146050"/>
                  </a:lnTo>
                  <a:lnTo>
                    <a:pt x="425450" y="190500"/>
                  </a:lnTo>
                  <a:lnTo>
                    <a:pt x="429260" y="190500"/>
                  </a:lnTo>
                  <a:lnTo>
                    <a:pt x="429260" y="146050"/>
                  </a:lnTo>
                  <a:close/>
                </a:path>
                <a:path w="429260" h="355600">
                  <a:moveTo>
                    <a:pt x="3809" y="190500"/>
                  </a:moveTo>
                  <a:lnTo>
                    <a:pt x="0" y="19050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190500"/>
                  </a:lnTo>
                  <a:close/>
                </a:path>
                <a:path w="429260" h="355600">
                  <a:moveTo>
                    <a:pt x="429260" y="190500"/>
                  </a:moveTo>
                  <a:lnTo>
                    <a:pt x="425450" y="190500"/>
                  </a:lnTo>
                  <a:lnTo>
                    <a:pt x="425450" y="207010"/>
                  </a:lnTo>
                  <a:lnTo>
                    <a:pt x="429260" y="207010"/>
                  </a:lnTo>
                  <a:lnTo>
                    <a:pt x="429260" y="190500"/>
                  </a:lnTo>
                  <a:close/>
                </a:path>
                <a:path w="429260" h="355600">
                  <a:moveTo>
                    <a:pt x="3809" y="207010"/>
                  </a:moveTo>
                  <a:lnTo>
                    <a:pt x="0" y="207010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07010"/>
                  </a:lnTo>
                  <a:close/>
                </a:path>
                <a:path w="429260" h="355600">
                  <a:moveTo>
                    <a:pt x="429260" y="207010"/>
                  </a:moveTo>
                  <a:lnTo>
                    <a:pt x="425450" y="207010"/>
                  </a:lnTo>
                  <a:lnTo>
                    <a:pt x="425450" y="285750"/>
                  </a:lnTo>
                  <a:lnTo>
                    <a:pt x="429260" y="285750"/>
                  </a:lnTo>
                  <a:lnTo>
                    <a:pt x="429260" y="207010"/>
                  </a:lnTo>
                  <a:close/>
                </a:path>
                <a:path w="429260" h="355600">
                  <a:moveTo>
                    <a:pt x="3809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85750"/>
                  </a:lnTo>
                  <a:close/>
                </a:path>
                <a:path w="429260" h="355600">
                  <a:moveTo>
                    <a:pt x="429260" y="285750"/>
                  </a:moveTo>
                  <a:lnTo>
                    <a:pt x="425450" y="285750"/>
                  </a:lnTo>
                  <a:lnTo>
                    <a:pt x="425450" y="292100"/>
                  </a:lnTo>
                  <a:lnTo>
                    <a:pt x="429260" y="292100"/>
                  </a:lnTo>
                  <a:lnTo>
                    <a:pt x="429260" y="285750"/>
                  </a:lnTo>
                  <a:close/>
                </a:path>
                <a:path w="429260" h="355600">
                  <a:moveTo>
                    <a:pt x="396239" y="354330"/>
                  </a:moveTo>
                  <a:lnTo>
                    <a:pt x="35559" y="354330"/>
                  </a:lnTo>
                  <a:lnTo>
                    <a:pt x="35559" y="355600"/>
                  </a:lnTo>
                  <a:lnTo>
                    <a:pt x="396239" y="355600"/>
                  </a:lnTo>
                  <a:lnTo>
                    <a:pt x="396239" y="354330"/>
                  </a:lnTo>
                  <a:close/>
                </a:path>
                <a:path w="429260" h="355600">
                  <a:moveTo>
                    <a:pt x="397510" y="353187"/>
                  </a:moveTo>
                  <a:lnTo>
                    <a:pt x="34290" y="353187"/>
                  </a:lnTo>
                  <a:lnTo>
                    <a:pt x="34290" y="354330"/>
                  </a:lnTo>
                  <a:lnTo>
                    <a:pt x="397510" y="354330"/>
                  </a:lnTo>
                  <a:lnTo>
                    <a:pt x="397510" y="353187"/>
                  </a:lnTo>
                  <a:close/>
                </a:path>
                <a:path w="429260" h="355600">
                  <a:moveTo>
                    <a:pt x="400050" y="351790"/>
                  </a:moveTo>
                  <a:lnTo>
                    <a:pt x="33019" y="351790"/>
                  </a:lnTo>
                  <a:lnTo>
                    <a:pt x="33019" y="353187"/>
                  </a:lnTo>
                  <a:lnTo>
                    <a:pt x="400050" y="353187"/>
                  </a:lnTo>
                  <a:lnTo>
                    <a:pt x="400050" y="351790"/>
                  </a:lnTo>
                  <a:close/>
                </a:path>
                <a:path w="429260" h="355600">
                  <a:moveTo>
                    <a:pt x="429260" y="292227"/>
                  </a:moveTo>
                  <a:lnTo>
                    <a:pt x="425450" y="292227"/>
                  </a:lnTo>
                  <a:lnTo>
                    <a:pt x="425450" y="328930"/>
                  </a:lnTo>
                  <a:lnTo>
                    <a:pt x="426720" y="328930"/>
                  </a:lnTo>
                  <a:lnTo>
                    <a:pt x="426720" y="327787"/>
                  </a:lnTo>
                  <a:lnTo>
                    <a:pt x="427989" y="327787"/>
                  </a:lnTo>
                  <a:lnTo>
                    <a:pt x="427989" y="326390"/>
                  </a:lnTo>
                  <a:lnTo>
                    <a:pt x="429260" y="326390"/>
                  </a:lnTo>
                  <a:lnTo>
                    <a:pt x="429260" y="292227"/>
                  </a:lnTo>
                  <a:close/>
                </a:path>
                <a:path w="429260" h="355600">
                  <a:moveTo>
                    <a:pt x="3809" y="292227"/>
                  </a:moveTo>
                  <a:lnTo>
                    <a:pt x="0" y="292227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1269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09" y="326390"/>
                  </a:lnTo>
                  <a:lnTo>
                    <a:pt x="3809" y="292227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457959" y="3082417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39" h="347979">
                  <a:moveTo>
                    <a:pt x="3809" y="26797"/>
                  </a:moveTo>
                  <a:lnTo>
                    <a:pt x="0" y="26797"/>
                  </a:lnTo>
                  <a:lnTo>
                    <a:pt x="0" y="27812"/>
                  </a:lnTo>
                  <a:lnTo>
                    <a:pt x="3809" y="27812"/>
                  </a:lnTo>
                  <a:lnTo>
                    <a:pt x="3809" y="26797"/>
                  </a:lnTo>
                  <a:close/>
                </a:path>
                <a:path w="421639" h="347979">
                  <a:moveTo>
                    <a:pt x="421640" y="26797"/>
                  </a:moveTo>
                  <a:lnTo>
                    <a:pt x="417829" y="26797"/>
                  </a:lnTo>
                  <a:lnTo>
                    <a:pt x="417829" y="27812"/>
                  </a:lnTo>
                  <a:lnTo>
                    <a:pt x="421640" y="27812"/>
                  </a:lnTo>
                  <a:lnTo>
                    <a:pt x="421640" y="26797"/>
                  </a:lnTo>
                  <a:close/>
                </a:path>
                <a:path w="421639" h="347979">
                  <a:moveTo>
                    <a:pt x="2540" y="24002"/>
                  </a:moveTo>
                  <a:lnTo>
                    <a:pt x="1270" y="24002"/>
                  </a:lnTo>
                  <a:lnTo>
                    <a:pt x="1270" y="25526"/>
                  </a:lnTo>
                  <a:lnTo>
                    <a:pt x="0" y="25526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24129"/>
                  </a:lnTo>
                  <a:lnTo>
                    <a:pt x="2540" y="24129"/>
                  </a:lnTo>
                  <a:close/>
                </a:path>
                <a:path w="421639" h="347979">
                  <a:moveTo>
                    <a:pt x="421640" y="24129"/>
                  </a:moveTo>
                  <a:lnTo>
                    <a:pt x="417829" y="24129"/>
                  </a:lnTo>
                  <a:lnTo>
                    <a:pt x="417829" y="26542"/>
                  </a:lnTo>
                  <a:lnTo>
                    <a:pt x="421640" y="26542"/>
                  </a:lnTo>
                  <a:lnTo>
                    <a:pt x="421640" y="24129"/>
                  </a:lnTo>
                  <a:close/>
                </a:path>
                <a:path w="421639" h="347979">
                  <a:moveTo>
                    <a:pt x="3809" y="22987"/>
                  </a:moveTo>
                  <a:lnTo>
                    <a:pt x="2540" y="22987"/>
                  </a:lnTo>
                  <a:lnTo>
                    <a:pt x="2540" y="24002"/>
                  </a:lnTo>
                  <a:lnTo>
                    <a:pt x="3809" y="24002"/>
                  </a:lnTo>
                  <a:lnTo>
                    <a:pt x="3809" y="22987"/>
                  </a:lnTo>
                  <a:close/>
                </a:path>
                <a:path w="421639" h="347979">
                  <a:moveTo>
                    <a:pt x="419100" y="20192"/>
                  </a:moveTo>
                  <a:lnTo>
                    <a:pt x="417829" y="20192"/>
                  </a:lnTo>
                  <a:lnTo>
                    <a:pt x="417829" y="24002"/>
                  </a:lnTo>
                  <a:lnTo>
                    <a:pt x="421640" y="24002"/>
                  </a:lnTo>
                  <a:lnTo>
                    <a:pt x="421640" y="22987"/>
                  </a:lnTo>
                  <a:lnTo>
                    <a:pt x="420369" y="22987"/>
                  </a:lnTo>
                  <a:lnTo>
                    <a:pt x="420369" y="21462"/>
                  </a:lnTo>
                  <a:lnTo>
                    <a:pt x="419100" y="21462"/>
                  </a:lnTo>
                  <a:lnTo>
                    <a:pt x="419100" y="20192"/>
                  </a:lnTo>
                  <a:close/>
                </a:path>
                <a:path w="421639" h="347979">
                  <a:moveTo>
                    <a:pt x="398779" y="2412"/>
                  </a:moveTo>
                  <a:lnTo>
                    <a:pt x="25400" y="2412"/>
                  </a:lnTo>
                  <a:lnTo>
                    <a:pt x="25400" y="3810"/>
                  </a:lnTo>
                  <a:lnTo>
                    <a:pt x="398779" y="3810"/>
                  </a:lnTo>
                  <a:lnTo>
                    <a:pt x="398779" y="2412"/>
                  </a:lnTo>
                  <a:close/>
                </a:path>
                <a:path w="421639" h="347979">
                  <a:moveTo>
                    <a:pt x="27940" y="1142"/>
                  </a:moveTo>
                  <a:lnTo>
                    <a:pt x="26670" y="1142"/>
                  </a:lnTo>
                  <a:lnTo>
                    <a:pt x="26670" y="2412"/>
                  </a:lnTo>
                  <a:lnTo>
                    <a:pt x="397509" y="2412"/>
                  </a:lnTo>
                  <a:lnTo>
                    <a:pt x="397509" y="1397"/>
                  </a:lnTo>
                  <a:lnTo>
                    <a:pt x="27940" y="1397"/>
                  </a:lnTo>
                  <a:lnTo>
                    <a:pt x="27940" y="1142"/>
                  </a:lnTo>
                  <a:close/>
                </a:path>
                <a:path w="421639" h="347979">
                  <a:moveTo>
                    <a:pt x="397509" y="1142"/>
                  </a:moveTo>
                  <a:lnTo>
                    <a:pt x="394970" y="1142"/>
                  </a:lnTo>
                  <a:lnTo>
                    <a:pt x="394970" y="1397"/>
                  </a:lnTo>
                  <a:lnTo>
                    <a:pt x="397509" y="1397"/>
                  </a:lnTo>
                  <a:lnTo>
                    <a:pt x="397509" y="1142"/>
                  </a:lnTo>
                  <a:close/>
                </a:path>
                <a:path w="421639" h="347979">
                  <a:moveTo>
                    <a:pt x="394970" y="126"/>
                  </a:moveTo>
                  <a:lnTo>
                    <a:pt x="27940" y="126"/>
                  </a:lnTo>
                  <a:lnTo>
                    <a:pt x="27940" y="1142"/>
                  </a:lnTo>
                  <a:lnTo>
                    <a:pt x="394970" y="1142"/>
                  </a:lnTo>
                  <a:lnTo>
                    <a:pt x="394970" y="126"/>
                  </a:lnTo>
                  <a:close/>
                </a:path>
                <a:path w="421639" h="347979">
                  <a:moveTo>
                    <a:pt x="393700" y="0"/>
                  </a:moveTo>
                  <a:lnTo>
                    <a:pt x="30480" y="0"/>
                  </a:lnTo>
                  <a:lnTo>
                    <a:pt x="393700" y="126"/>
                  </a:lnTo>
                  <a:close/>
                </a:path>
                <a:path w="421639" h="347979">
                  <a:moveTo>
                    <a:pt x="3809" y="27813"/>
                  </a:moveTo>
                  <a:lnTo>
                    <a:pt x="0" y="27813"/>
                  </a:lnTo>
                  <a:lnTo>
                    <a:pt x="0" y="46862"/>
                  </a:lnTo>
                  <a:lnTo>
                    <a:pt x="3809" y="46862"/>
                  </a:lnTo>
                  <a:lnTo>
                    <a:pt x="3809" y="27813"/>
                  </a:lnTo>
                  <a:close/>
                </a:path>
                <a:path w="421639" h="347979">
                  <a:moveTo>
                    <a:pt x="421640" y="27813"/>
                  </a:moveTo>
                  <a:lnTo>
                    <a:pt x="417829" y="27813"/>
                  </a:lnTo>
                  <a:lnTo>
                    <a:pt x="417829" y="46862"/>
                  </a:lnTo>
                  <a:lnTo>
                    <a:pt x="421640" y="46862"/>
                  </a:lnTo>
                  <a:lnTo>
                    <a:pt x="421640" y="27813"/>
                  </a:lnTo>
                  <a:close/>
                </a:path>
                <a:path w="421639" h="347979">
                  <a:moveTo>
                    <a:pt x="3809" y="46863"/>
                  </a:moveTo>
                  <a:lnTo>
                    <a:pt x="0" y="46863"/>
                  </a:lnTo>
                  <a:lnTo>
                    <a:pt x="0" y="59562"/>
                  </a:lnTo>
                  <a:lnTo>
                    <a:pt x="3809" y="59562"/>
                  </a:lnTo>
                  <a:lnTo>
                    <a:pt x="3809" y="46863"/>
                  </a:lnTo>
                  <a:close/>
                </a:path>
                <a:path w="421639" h="347979">
                  <a:moveTo>
                    <a:pt x="421640" y="46863"/>
                  </a:moveTo>
                  <a:lnTo>
                    <a:pt x="417829" y="46863"/>
                  </a:lnTo>
                  <a:lnTo>
                    <a:pt x="417829" y="59562"/>
                  </a:lnTo>
                  <a:lnTo>
                    <a:pt x="421640" y="59562"/>
                  </a:lnTo>
                  <a:lnTo>
                    <a:pt x="421640" y="46863"/>
                  </a:lnTo>
                  <a:close/>
                </a:path>
                <a:path w="421639" h="347979">
                  <a:moveTo>
                    <a:pt x="3809" y="59563"/>
                  </a:moveTo>
                  <a:lnTo>
                    <a:pt x="0" y="59563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9563"/>
                  </a:lnTo>
                  <a:close/>
                </a:path>
                <a:path w="421639" h="347979">
                  <a:moveTo>
                    <a:pt x="421640" y="59563"/>
                  </a:moveTo>
                  <a:lnTo>
                    <a:pt x="417829" y="59563"/>
                  </a:lnTo>
                  <a:lnTo>
                    <a:pt x="417829" y="65912"/>
                  </a:lnTo>
                  <a:lnTo>
                    <a:pt x="421640" y="65912"/>
                  </a:lnTo>
                  <a:lnTo>
                    <a:pt x="421640" y="59563"/>
                  </a:lnTo>
                  <a:close/>
                </a:path>
                <a:path w="421639" h="347979">
                  <a:moveTo>
                    <a:pt x="3809" y="65913"/>
                  </a:moveTo>
                  <a:lnTo>
                    <a:pt x="0" y="65913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65913"/>
                  </a:lnTo>
                  <a:close/>
                </a:path>
                <a:path w="421639" h="347979">
                  <a:moveTo>
                    <a:pt x="421640" y="65913"/>
                  </a:moveTo>
                  <a:lnTo>
                    <a:pt x="417829" y="65913"/>
                  </a:lnTo>
                  <a:lnTo>
                    <a:pt x="417829" y="84962"/>
                  </a:lnTo>
                  <a:lnTo>
                    <a:pt x="421640" y="84962"/>
                  </a:lnTo>
                  <a:lnTo>
                    <a:pt x="421640" y="65913"/>
                  </a:lnTo>
                  <a:close/>
                </a:path>
                <a:path w="421639" h="347979">
                  <a:moveTo>
                    <a:pt x="3809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4963"/>
                  </a:lnTo>
                  <a:close/>
                </a:path>
                <a:path w="421639" h="347979">
                  <a:moveTo>
                    <a:pt x="421640" y="84963"/>
                  </a:moveTo>
                  <a:lnTo>
                    <a:pt x="417829" y="84963"/>
                  </a:lnTo>
                  <a:lnTo>
                    <a:pt x="417829" y="91312"/>
                  </a:lnTo>
                  <a:lnTo>
                    <a:pt x="421640" y="91312"/>
                  </a:lnTo>
                  <a:lnTo>
                    <a:pt x="421640" y="84963"/>
                  </a:lnTo>
                  <a:close/>
                </a:path>
                <a:path w="421639" h="347979">
                  <a:moveTo>
                    <a:pt x="3809" y="91313"/>
                  </a:moveTo>
                  <a:lnTo>
                    <a:pt x="0" y="91313"/>
                  </a:lnTo>
                  <a:lnTo>
                    <a:pt x="0" y="142112"/>
                  </a:lnTo>
                  <a:lnTo>
                    <a:pt x="3809" y="142112"/>
                  </a:lnTo>
                  <a:lnTo>
                    <a:pt x="3809" y="91313"/>
                  </a:lnTo>
                  <a:close/>
                </a:path>
                <a:path w="421639" h="347979">
                  <a:moveTo>
                    <a:pt x="421640" y="91313"/>
                  </a:moveTo>
                  <a:lnTo>
                    <a:pt x="417829" y="91313"/>
                  </a:lnTo>
                  <a:lnTo>
                    <a:pt x="417829" y="142112"/>
                  </a:lnTo>
                  <a:lnTo>
                    <a:pt x="421640" y="142112"/>
                  </a:lnTo>
                  <a:lnTo>
                    <a:pt x="421640" y="91313"/>
                  </a:lnTo>
                  <a:close/>
                </a:path>
                <a:path w="421639" h="347979">
                  <a:moveTo>
                    <a:pt x="3809" y="142113"/>
                  </a:moveTo>
                  <a:lnTo>
                    <a:pt x="0" y="142113"/>
                  </a:lnTo>
                  <a:lnTo>
                    <a:pt x="0" y="186562"/>
                  </a:lnTo>
                  <a:lnTo>
                    <a:pt x="3809" y="186562"/>
                  </a:lnTo>
                  <a:lnTo>
                    <a:pt x="3809" y="142113"/>
                  </a:lnTo>
                  <a:close/>
                </a:path>
                <a:path w="421639" h="347979">
                  <a:moveTo>
                    <a:pt x="421640" y="142113"/>
                  </a:moveTo>
                  <a:lnTo>
                    <a:pt x="417829" y="142113"/>
                  </a:lnTo>
                  <a:lnTo>
                    <a:pt x="417829" y="186562"/>
                  </a:lnTo>
                  <a:lnTo>
                    <a:pt x="421640" y="186562"/>
                  </a:lnTo>
                  <a:lnTo>
                    <a:pt x="421640" y="142113"/>
                  </a:lnTo>
                  <a:close/>
                </a:path>
                <a:path w="421639" h="347979">
                  <a:moveTo>
                    <a:pt x="3809" y="186563"/>
                  </a:moveTo>
                  <a:lnTo>
                    <a:pt x="0" y="186563"/>
                  </a:lnTo>
                  <a:lnTo>
                    <a:pt x="0" y="203073"/>
                  </a:lnTo>
                  <a:lnTo>
                    <a:pt x="3809" y="203073"/>
                  </a:lnTo>
                  <a:lnTo>
                    <a:pt x="3809" y="186563"/>
                  </a:lnTo>
                  <a:close/>
                </a:path>
                <a:path w="421639" h="347979">
                  <a:moveTo>
                    <a:pt x="421640" y="186563"/>
                  </a:moveTo>
                  <a:lnTo>
                    <a:pt x="417829" y="186563"/>
                  </a:lnTo>
                  <a:lnTo>
                    <a:pt x="417829" y="203073"/>
                  </a:lnTo>
                  <a:lnTo>
                    <a:pt x="421640" y="203073"/>
                  </a:lnTo>
                  <a:lnTo>
                    <a:pt x="421640" y="186563"/>
                  </a:lnTo>
                  <a:close/>
                </a:path>
                <a:path w="421639" h="347979">
                  <a:moveTo>
                    <a:pt x="3809" y="203073"/>
                  </a:moveTo>
                  <a:lnTo>
                    <a:pt x="0" y="203073"/>
                  </a:lnTo>
                  <a:lnTo>
                    <a:pt x="0" y="281813"/>
                  </a:lnTo>
                  <a:lnTo>
                    <a:pt x="3809" y="281813"/>
                  </a:lnTo>
                  <a:lnTo>
                    <a:pt x="3809" y="203073"/>
                  </a:lnTo>
                  <a:close/>
                </a:path>
                <a:path w="421639" h="347979">
                  <a:moveTo>
                    <a:pt x="421640" y="203073"/>
                  </a:moveTo>
                  <a:lnTo>
                    <a:pt x="417829" y="203073"/>
                  </a:lnTo>
                  <a:lnTo>
                    <a:pt x="417829" y="281813"/>
                  </a:lnTo>
                  <a:lnTo>
                    <a:pt x="421640" y="281813"/>
                  </a:lnTo>
                  <a:lnTo>
                    <a:pt x="421640" y="203073"/>
                  </a:lnTo>
                  <a:close/>
                </a:path>
                <a:path w="421639" h="347979">
                  <a:moveTo>
                    <a:pt x="3809" y="281813"/>
                  </a:moveTo>
                  <a:lnTo>
                    <a:pt x="0" y="28181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81813"/>
                  </a:lnTo>
                  <a:close/>
                </a:path>
                <a:path w="421639" h="347979">
                  <a:moveTo>
                    <a:pt x="421640" y="281813"/>
                  </a:moveTo>
                  <a:lnTo>
                    <a:pt x="417829" y="281813"/>
                  </a:lnTo>
                  <a:lnTo>
                    <a:pt x="417829" y="288163"/>
                  </a:lnTo>
                  <a:lnTo>
                    <a:pt x="421640" y="288163"/>
                  </a:lnTo>
                  <a:lnTo>
                    <a:pt x="421640" y="281813"/>
                  </a:lnTo>
                  <a:close/>
                </a:path>
                <a:path w="421639" h="347979">
                  <a:moveTo>
                    <a:pt x="397509" y="346583"/>
                  </a:moveTo>
                  <a:lnTo>
                    <a:pt x="26670" y="346583"/>
                  </a:lnTo>
                  <a:lnTo>
                    <a:pt x="26670" y="347853"/>
                  </a:lnTo>
                  <a:lnTo>
                    <a:pt x="397509" y="347853"/>
                  </a:lnTo>
                  <a:lnTo>
                    <a:pt x="397509" y="346583"/>
                  </a:lnTo>
                  <a:close/>
                </a:path>
                <a:path w="421639" h="347979">
                  <a:moveTo>
                    <a:pt x="398779" y="345440"/>
                  </a:moveTo>
                  <a:lnTo>
                    <a:pt x="25400" y="345440"/>
                  </a:lnTo>
                  <a:lnTo>
                    <a:pt x="25400" y="346583"/>
                  </a:lnTo>
                  <a:lnTo>
                    <a:pt x="398779" y="346583"/>
                  </a:lnTo>
                  <a:lnTo>
                    <a:pt x="398779" y="345440"/>
                  </a:lnTo>
                  <a:close/>
                </a:path>
                <a:path w="421639" h="347979">
                  <a:moveTo>
                    <a:pt x="400050" y="344043"/>
                  </a:moveTo>
                  <a:lnTo>
                    <a:pt x="24130" y="344043"/>
                  </a:lnTo>
                  <a:lnTo>
                    <a:pt x="24130" y="345440"/>
                  </a:lnTo>
                  <a:lnTo>
                    <a:pt x="400050" y="345440"/>
                  </a:lnTo>
                  <a:lnTo>
                    <a:pt x="400050" y="344043"/>
                  </a:lnTo>
                  <a:close/>
                </a:path>
                <a:path w="421639" h="347979">
                  <a:moveTo>
                    <a:pt x="421640" y="288417"/>
                  </a:moveTo>
                  <a:lnTo>
                    <a:pt x="417829" y="288417"/>
                  </a:lnTo>
                  <a:lnTo>
                    <a:pt x="417829" y="328803"/>
                  </a:lnTo>
                  <a:lnTo>
                    <a:pt x="419100" y="328803"/>
                  </a:lnTo>
                  <a:lnTo>
                    <a:pt x="419100" y="327533"/>
                  </a:lnTo>
                  <a:lnTo>
                    <a:pt x="420369" y="327533"/>
                  </a:lnTo>
                  <a:lnTo>
                    <a:pt x="420369" y="326390"/>
                  </a:lnTo>
                  <a:lnTo>
                    <a:pt x="421640" y="326390"/>
                  </a:lnTo>
                  <a:lnTo>
                    <a:pt x="421640" y="288417"/>
                  </a:lnTo>
                  <a:close/>
                </a:path>
                <a:path w="421639" h="347979">
                  <a:moveTo>
                    <a:pt x="3809" y="288417"/>
                  </a:moveTo>
                  <a:lnTo>
                    <a:pt x="0" y="28841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4993"/>
                  </a:lnTo>
                  <a:lnTo>
                    <a:pt x="2540" y="324993"/>
                  </a:lnTo>
                  <a:lnTo>
                    <a:pt x="2540" y="326390"/>
                  </a:lnTo>
                  <a:lnTo>
                    <a:pt x="3809" y="326390"/>
                  </a:lnTo>
                  <a:lnTo>
                    <a:pt x="3809" y="288417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461770" y="3086100"/>
              <a:ext cx="414020" cy="340360"/>
            </a:xfrm>
            <a:custGeom>
              <a:avLst/>
              <a:gdLst/>
              <a:ahLst/>
              <a:cxnLst/>
              <a:rect l="l" t="t" r="r" b="b"/>
              <a:pathLst>
                <a:path w="414019" h="340360">
                  <a:moveTo>
                    <a:pt x="3810" y="22987"/>
                  </a:moveTo>
                  <a:lnTo>
                    <a:pt x="0" y="22987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987"/>
                  </a:lnTo>
                  <a:close/>
                </a:path>
                <a:path w="414019" h="340360">
                  <a:moveTo>
                    <a:pt x="414019" y="22987"/>
                  </a:moveTo>
                  <a:lnTo>
                    <a:pt x="411480" y="22987"/>
                  </a:lnTo>
                  <a:lnTo>
                    <a:pt x="411480" y="24129"/>
                  </a:lnTo>
                  <a:lnTo>
                    <a:pt x="414019" y="24129"/>
                  </a:lnTo>
                  <a:lnTo>
                    <a:pt x="414019" y="22987"/>
                  </a:lnTo>
                  <a:close/>
                </a:path>
                <a:path w="414019" h="340360">
                  <a:moveTo>
                    <a:pt x="3810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20446"/>
                  </a:lnTo>
                  <a:close/>
                </a:path>
                <a:path w="414019" h="340360">
                  <a:moveTo>
                    <a:pt x="414019" y="20446"/>
                  </a:moveTo>
                  <a:lnTo>
                    <a:pt x="411480" y="20446"/>
                  </a:lnTo>
                  <a:lnTo>
                    <a:pt x="411480" y="22859"/>
                  </a:lnTo>
                  <a:lnTo>
                    <a:pt x="414019" y="22859"/>
                  </a:lnTo>
                  <a:lnTo>
                    <a:pt x="414019" y="20446"/>
                  </a:lnTo>
                  <a:close/>
                </a:path>
                <a:path w="414019" h="340360">
                  <a:moveTo>
                    <a:pt x="2540" y="16509"/>
                  </a:moveTo>
                  <a:lnTo>
                    <a:pt x="1270" y="16509"/>
                  </a:lnTo>
                  <a:lnTo>
                    <a:pt x="1270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637"/>
                  </a:lnTo>
                  <a:lnTo>
                    <a:pt x="2540" y="16637"/>
                  </a:lnTo>
                  <a:lnTo>
                    <a:pt x="2540" y="16509"/>
                  </a:lnTo>
                  <a:close/>
                </a:path>
                <a:path w="414019" h="340360">
                  <a:moveTo>
                    <a:pt x="414019" y="16637"/>
                  </a:moveTo>
                  <a:lnTo>
                    <a:pt x="411480" y="16637"/>
                  </a:lnTo>
                  <a:lnTo>
                    <a:pt x="411480" y="20319"/>
                  </a:lnTo>
                  <a:lnTo>
                    <a:pt x="414019" y="20319"/>
                  </a:lnTo>
                  <a:lnTo>
                    <a:pt x="414019" y="16637"/>
                  </a:lnTo>
                  <a:close/>
                </a:path>
                <a:path w="414019" h="340360">
                  <a:moveTo>
                    <a:pt x="3810" y="15366"/>
                  </a:moveTo>
                  <a:lnTo>
                    <a:pt x="2540" y="15366"/>
                  </a:lnTo>
                  <a:lnTo>
                    <a:pt x="2540" y="16509"/>
                  </a:lnTo>
                  <a:lnTo>
                    <a:pt x="3810" y="16509"/>
                  </a:lnTo>
                  <a:lnTo>
                    <a:pt x="3810" y="15366"/>
                  </a:lnTo>
                  <a:close/>
                </a:path>
                <a:path w="414019" h="340360">
                  <a:moveTo>
                    <a:pt x="412750" y="13969"/>
                  </a:moveTo>
                  <a:lnTo>
                    <a:pt x="411480" y="13969"/>
                  </a:lnTo>
                  <a:lnTo>
                    <a:pt x="411480" y="16509"/>
                  </a:lnTo>
                  <a:lnTo>
                    <a:pt x="414019" y="16509"/>
                  </a:lnTo>
                  <a:lnTo>
                    <a:pt x="414019" y="15366"/>
                  </a:lnTo>
                  <a:lnTo>
                    <a:pt x="412750" y="15366"/>
                  </a:lnTo>
                  <a:lnTo>
                    <a:pt x="412750" y="13969"/>
                  </a:lnTo>
                  <a:close/>
                </a:path>
                <a:path w="414019" h="340360">
                  <a:moveTo>
                    <a:pt x="20320" y="1269"/>
                  </a:moveTo>
                  <a:lnTo>
                    <a:pt x="17780" y="1269"/>
                  </a:lnTo>
                  <a:lnTo>
                    <a:pt x="17780" y="2539"/>
                  </a:lnTo>
                  <a:lnTo>
                    <a:pt x="397510" y="2539"/>
                  </a:lnTo>
                  <a:lnTo>
                    <a:pt x="397510" y="1396"/>
                  </a:lnTo>
                  <a:lnTo>
                    <a:pt x="20320" y="1396"/>
                  </a:lnTo>
                  <a:close/>
                </a:path>
                <a:path w="414019" h="340360">
                  <a:moveTo>
                    <a:pt x="397510" y="1269"/>
                  </a:moveTo>
                  <a:lnTo>
                    <a:pt x="396240" y="1269"/>
                  </a:lnTo>
                  <a:lnTo>
                    <a:pt x="397510" y="1396"/>
                  </a:lnTo>
                  <a:close/>
                </a:path>
                <a:path w="414019" h="340360">
                  <a:moveTo>
                    <a:pt x="396240" y="126"/>
                  </a:moveTo>
                  <a:lnTo>
                    <a:pt x="20320" y="126"/>
                  </a:lnTo>
                  <a:lnTo>
                    <a:pt x="20320" y="1269"/>
                  </a:lnTo>
                  <a:lnTo>
                    <a:pt x="396240" y="1269"/>
                  </a:lnTo>
                  <a:lnTo>
                    <a:pt x="396240" y="126"/>
                  </a:lnTo>
                  <a:close/>
                </a:path>
                <a:path w="414019" h="340360">
                  <a:moveTo>
                    <a:pt x="394969" y="0"/>
                  </a:moveTo>
                  <a:lnTo>
                    <a:pt x="21590" y="0"/>
                  </a:lnTo>
                  <a:lnTo>
                    <a:pt x="394969" y="126"/>
                  </a:lnTo>
                  <a:close/>
                </a:path>
                <a:path w="414019" h="340360">
                  <a:moveTo>
                    <a:pt x="3810" y="24130"/>
                  </a:moveTo>
                  <a:lnTo>
                    <a:pt x="0" y="241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24130"/>
                  </a:lnTo>
                  <a:close/>
                </a:path>
                <a:path w="414019" h="340360">
                  <a:moveTo>
                    <a:pt x="414019" y="24130"/>
                  </a:moveTo>
                  <a:lnTo>
                    <a:pt x="411480" y="24130"/>
                  </a:lnTo>
                  <a:lnTo>
                    <a:pt x="411480" y="43179"/>
                  </a:lnTo>
                  <a:lnTo>
                    <a:pt x="414019" y="43179"/>
                  </a:lnTo>
                  <a:lnTo>
                    <a:pt x="414019" y="24130"/>
                  </a:lnTo>
                  <a:close/>
                </a:path>
                <a:path w="414019" h="340360">
                  <a:moveTo>
                    <a:pt x="3810" y="43180"/>
                  </a:moveTo>
                  <a:lnTo>
                    <a:pt x="0" y="4318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3180"/>
                  </a:lnTo>
                  <a:close/>
                </a:path>
                <a:path w="414019" h="340360">
                  <a:moveTo>
                    <a:pt x="414019" y="43180"/>
                  </a:moveTo>
                  <a:lnTo>
                    <a:pt x="411480" y="43180"/>
                  </a:lnTo>
                  <a:lnTo>
                    <a:pt x="411480" y="55879"/>
                  </a:lnTo>
                  <a:lnTo>
                    <a:pt x="414019" y="55879"/>
                  </a:lnTo>
                  <a:lnTo>
                    <a:pt x="414019" y="43180"/>
                  </a:lnTo>
                  <a:close/>
                </a:path>
                <a:path w="414019" h="340360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14019" h="340360">
                  <a:moveTo>
                    <a:pt x="414019" y="55880"/>
                  </a:moveTo>
                  <a:lnTo>
                    <a:pt x="411480" y="55880"/>
                  </a:lnTo>
                  <a:lnTo>
                    <a:pt x="411480" y="62229"/>
                  </a:lnTo>
                  <a:lnTo>
                    <a:pt x="414019" y="62229"/>
                  </a:lnTo>
                  <a:lnTo>
                    <a:pt x="414019" y="55880"/>
                  </a:lnTo>
                  <a:close/>
                </a:path>
                <a:path w="414019" h="340360">
                  <a:moveTo>
                    <a:pt x="3810" y="62230"/>
                  </a:moveTo>
                  <a:lnTo>
                    <a:pt x="0" y="622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62230"/>
                  </a:lnTo>
                  <a:close/>
                </a:path>
                <a:path w="414019" h="340360">
                  <a:moveTo>
                    <a:pt x="414019" y="62230"/>
                  </a:moveTo>
                  <a:lnTo>
                    <a:pt x="411480" y="62230"/>
                  </a:lnTo>
                  <a:lnTo>
                    <a:pt x="411480" y="81279"/>
                  </a:lnTo>
                  <a:lnTo>
                    <a:pt x="414019" y="81279"/>
                  </a:lnTo>
                  <a:lnTo>
                    <a:pt x="414019" y="62230"/>
                  </a:lnTo>
                  <a:close/>
                </a:path>
                <a:path w="414019" h="340360">
                  <a:moveTo>
                    <a:pt x="381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1280"/>
                  </a:lnTo>
                  <a:close/>
                </a:path>
                <a:path w="414019" h="340360">
                  <a:moveTo>
                    <a:pt x="414019" y="81280"/>
                  </a:moveTo>
                  <a:lnTo>
                    <a:pt x="411480" y="81280"/>
                  </a:lnTo>
                  <a:lnTo>
                    <a:pt x="411480" y="87629"/>
                  </a:lnTo>
                  <a:lnTo>
                    <a:pt x="414019" y="87629"/>
                  </a:lnTo>
                  <a:lnTo>
                    <a:pt x="414019" y="81280"/>
                  </a:lnTo>
                  <a:close/>
                </a:path>
                <a:path w="414019" h="340360">
                  <a:moveTo>
                    <a:pt x="3810" y="87630"/>
                  </a:moveTo>
                  <a:lnTo>
                    <a:pt x="0" y="8763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87630"/>
                  </a:lnTo>
                  <a:close/>
                </a:path>
                <a:path w="414019" h="340360">
                  <a:moveTo>
                    <a:pt x="414019" y="87630"/>
                  </a:moveTo>
                  <a:lnTo>
                    <a:pt x="411480" y="87630"/>
                  </a:lnTo>
                  <a:lnTo>
                    <a:pt x="411480" y="138429"/>
                  </a:lnTo>
                  <a:lnTo>
                    <a:pt x="414019" y="138429"/>
                  </a:lnTo>
                  <a:lnTo>
                    <a:pt x="414019" y="87630"/>
                  </a:lnTo>
                  <a:close/>
                </a:path>
                <a:path w="414019" h="340360">
                  <a:moveTo>
                    <a:pt x="3810" y="138430"/>
                  </a:moveTo>
                  <a:lnTo>
                    <a:pt x="0" y="13843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38430"/>
                  </a:lnTo>
                  <a:close/>
                </a:path>
                <a:path w="414019" h="340360">
                  <a:moveTo>
                    <a:pt x="414019" y="138430"/>
                  </a:moveTo>
                  <a:lnTo>
                    <a:pt x="411480" y="138430"/>
                  </a:lnTo>
                  <a:lnTo>
                    <a:pt x="411480" y="182879"/>
                  </a:lnTo>
                  <a:lnTo>
                    <a:pt x="414019" y="182879"/>
                  </a:lnTo>
                  <a:lnTo>
                    <a:pt x="414019" y="138430"/>
                  </a:lnTo>
                  <a:close/>
                </a:path>
                <a:path w="414019" h="340360">
                  <a:moveTo>
                    <a:pt x="3810" y="182880"/>
                  </a:moveTo>
                  <a:lnTo>
                    <a:pt x="0" y="18288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82880"/>
                  </a:lnTo>
                  <a:close/>
                </a:path>
                <a:path w="414019" h="340360">
                  <a:moveTo>
                    <a:pt x="414019" y="182880"/>
                  </a:moveTo>
                  <a:lnTo>
                    <a:pt x="411480" y="182880"/>
                  </a:lnTo>
                  <a:lnTo>
                    <a:pt x="411480" y="199389"/>
                  </a:lnTo>
                  <a:lnTo>
                    <a:pt x="414019" y="199389"/>
                  </a:lnTo>
                  <a:lnTo>
                    <a:pt x="414019" y="182880"/>
                  </a:lnTo>
                  <a:close/>
                </a:path>
                <a:path w="414019" h="340360">
                  <a:moveTo>
                    <a:pt x="3810" y="199390"/>
                  </a:moveTo>
                  <a:lnTo>
                    <a:pt x="0" y="19939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199390"/>
                  </a:lnTo>
                  <a:close/>
                </a:path>
                <a:path w="414019" h="340360">
                  <a:moveTo>
                    <a:pt x="414019" y="199390"/>
                  </a:moveTo>
                  <a:lnTo>
                    <a:pt x="411480" y="199390"/>
                  </a:lnTo>
                  <a:lnTo>
                    <a:pt x="411480" y="278129"/>
                  </a:lnTo>
                  <a:lnTo>
                    <a:pt x="414019" y="278129"/>
                  </a:lnTo>
                  <a:lnTo>
                    <a:pt x="414019" y="199390"/>
                  </a:lnTo>
                  <a:close/>
                </a:path>
                <a:path w="414019" h="34036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14019" h="340360">
                  <a:moveTo>
                    <a:pt x="414019" y="278130"/>
                  </a:moveTo>
                  <a:lnTo>
                    <a:pt x="411480" y="278130"/>
                  </a:lnTo>
                  <a:lnTo>
                    <a:pt x="411480" y="284479"/>
                  </a:lnTo>
                  <a:lnTo>
                    <a:pt x="414019" y="284479"/>
                  </a:lnTo>
                  <a:lnTo>
                    <a:pt x="414019" y="278130"/>
                  </a:lnTo>
                  <a:close/>
                </a:path>
                <a:path w="414019" h="340360">
                  <a:moveTo>
                    <a:pt x="398780" y="339217"/>
                  </a:moveTo>
                  <a:lnTo>
                    <a:pt x="19050" y="339217"/>
                  </a:lnTo>
                  <a:lnTo>
                    <a:pt x="19050" y="340360"/>
                  </a:lnTo>
                  <a:lnTo>
                    <a:pt x="398780" y="340360"/>
                  </a:lnTo>
                  <a:lnTo>
                    <a:pt x="398780" y="339217"/>
                  </a:lnTo>
                  <a:close/>
                </a:path>
                <a:path w="414019" h="340360">
                  <a:moveTo>
                    <a:pt x="400050" y="337947"/>
                  </a:moveTo>
                  <a:lnTo>
                    <a:pt x="16510" y="337947"/>
                  </a:lnTo>
                  <a:lnTo>
                    <a:pt x="16510" y="339217"/>
                  </a:lnTo>
                  <a:lnTo>
                    <a:pt x="400050" y="339217"/>
                  </a:lnTo>
                  <a:lnTo>
                    <a:pt x="400050" y="337947"/>
                  </a:lnTo>
                  <a:close/>
                </a:path>
                <a:path w="414019" h="340360">
                  <a:moveTo>
                    <a:pt x="401319" y="336550"/>
                  </a:moveTo>
                  <a:lnTo>
                    <a:pt x="15240" y="336550"/>
                  </a:lnTo>
                  <a:lnTo>
                    <a:pt x="15240" y="337947"/>
                  </a:lnTo>
                  <a:lnTo>
                    <a:pt x="401319" y="337947"/>
                  </a:lnTo>
                  <a:lnTo>
                    <a:pt x="401319" y="336550"/>
                  </a:lnTo>
                  <a:close/>
                </a:path>
                <a:path w="414019" h="340360">
                  <a:moveTo>
                    <a:pt x="414019" y="284734"/>
                  </a:moveTo>
                  <a:lnTo>
                    <a:pt x="411480" y="284734"/>
                  </a:lnTo>
                  <a:lnTo>
                    <a:pt x="411480" y="327660"/>
                  </a:lnTo>
                  <a:lnTo>
                    <a:pt x="412750" y="327660"/>
                  </a:lnTo>
                  <a:lnTo>
                    <a:pt x="412750" y="326517"/>
                  </a:lnTo>
                  <a:lnTo>
                    <a:pt x="414019" y="326517"/>
                  </a:lnTo>
                  <a:lnTo>
                    <a:pt x="414019" y="284734"/>
                  </a:lnTo>
                  <a:close/>
                </a:path>
                <a:path w="414019" h="340360">
                  <a:moveTo>
                    <a:pt x="3810" y="284734"/>
                  </a:moveTo>
                  <a:lnTo>
                    <a:pt x="0" y="284734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326517"/>
                  </a:lnTo>
                  <a:lnTo>
                    <a:pt x="3810" y="326517"/>
                  </a:lnTo>
                  <a:lnTo>
                    <a:pt x="3810" y="284734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465579" y="308864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809" y="20447"/>
                  </a:moveTo>
                  <a:lnTo>
                    <a:pt x="0" y="20447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20447"/>
                  </a:lnTo>
                  <a:close/>
                </a:path>
                <a:path w="407669" h="334010">
                  <a:moveTo>
                    <a:pt x="407669" y="20447"/>
                  </a:moveTo>
                  <a:lnTo>
                    <a:pt x="403859" y="20447"/>
                  </a:lnTo>
                  <a:lnTo>
                    <a:pt x="403859" y="21589"/>
                  </a:lnTo>
                  <a:lnTo>
                    <a:pt x="407669" y="21589"/>
                  </a:lnTo>
                  <a:lnTo>
                    <a:pt x="407669" y="20447"/>
                  </a:lnTo>
                  <a:close/>
                </a:path>
                <a:path w="407669" h="334010">
                  <a:moveTo>
                    <a:pt x="3809" y="17906"/>
                  </a:moveTo>
                  <a:lnTo>
                    <a:pt x="0" y="17906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7906"/>
                  </a:lnTo>
                  <a:close/>
                </a:path>
                <a:path w="407669" h="334010">
                  <a:moveTo>
                    <a:pt x="407669" y="17906"/>
                  </a:moveTo>
                  <a:lnTo>
                    <a:pt x="403859" y="17906"/>
                  </a:lnTo>
                  <a:lnTo>
                    <a:pt x="403859" y="20319"/>
                  </a:lnTo>
                  <a:lnTo>
                    <a:pt x="407669" y="20319"/>
                  </a:lnTo>
                  <a:lnTo>
                    <a:pt x="407669" y="17906"/>
                  </a:lnTo>
                  <a:close/>
                </a:path>
                <a:path w="407669" h="334010">
                  <a:moveTo>
                    <a:pt x="3809" y="14097"/>
                  </a:moveTo>
                  <a:lnTo>
                    <a:pt x="0" y="14097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4097"/>
                  </a:lnTo>
                  <a:close/>
                </a:path>
                <a:path w="407669" h="334010">
                  <a:moveTo>
                    <a:pt x="407669" y="14097"/>
                  </a:moveTo>
                  <a:lnTo>
                    <a:pt x="403859" y="14097"/>
                  </a:lnTo>
                  <a:lnTo>
                    <a:pt x="403859" y="17779"/>
                  </a:lnTo>
                  <a:lnTo>
                    <a:pt x="407669" y="17779"/>
                  </a:lnTo>
                  <a:lnTo>
                    <a:pt x="407669" y="14097"/>
                  </a:lnTo>
                  <a:close/>
                </a:path>
                <a:path w="407669" h="334010">
                  <a:moveTo>
                    <a:pt x="1269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1556"/>
                  </a:lnTo>
                  <a:lnTo>
                    <a:pt x="1269" y="11556"/>
                  </a:lnTo>
                  <a:close/>
                </a:path>
                <a:path w="407669" h="334010">
                  <a:moveTo>
                    <a:pt x="407669" y="11429"/>
                  </a:moveTo>
                  <a:lnTo>
                    <a:pt x="406400" y="11429"/>
                  </a:lnTo>
                  <a:lnTo>
                    <a:pt x="403859" y="11556"/>
                  </a:lnTo>
                  <a:lnTo>
                    <a:pt x="403859" y="13969"/>
                  </a:lnTo>
                  <a:lnTo>
                    <a:pt x="407669" y="13969"/>
                  </a:lnTo>
                  <a:lnTo>
                    <a:pt x="407669" y="11429"/>
                  </a:lnTo>
                  <a:close/>
                </a:path>
                <a:path w="407669" h="334010">
                  <a:moveTo>
                    <a:pt x="3809" y="8889"/>
                  </a:moveTo>
                  <a:lnTo>
                    <a:pt x="2539" y="8889"/>
                  </a:lnTo>
                  <a:lnTo>
                    <a:pt x="2539" y="10287"/>
                  </a:lnTo>
                  <a:lnTo>
                    <a:pt x="1269" y="10287"/>
                  </a:lnTo>
                  <a:lnTo>
                    <a:pt x="1269" y="11429"/>
                  </a:lnTo>
                  <a:lnTo>
                    <a:pt x="3809" y="11429"/>
                  </a:lnTo>
                  <a:lnTo>
                    <a:pt x="3809" y="8889"/>
                  </a:lnTo>
                  <a:close/>
                </a:path>
                <a:path w="407669" h="334010">
                  <a:moveTo>
                    <a:pt x="405129" y="8889"/>
                  </a:moveTo>
                  <a:lnTo>
                    <a:pt x="403859" y="8889"/>
                  </a:lnTo>
                  <a:lnTo>
                    <a:pt x="403859" y="11429"/>
                  </a:lnTo>
                  <a:lnTo>
                    <a:pt x="406400" y="11429"/>
                  </a:lnTo>
                  <a:lnTo>
                    <a:pt x="406400" y="10287"/>
                  </a:lnTo>
                  <a:lnTo>
                    <a:pt x="405129" y="10287"/>
                  </a:lnTo>
                  <a:lnTo>
                    <a:pt x="405129" y="8889"/>
                  </a:lnTo>
                  <a:close/>
                </a:path>
                <a:path w="407669" h="334010">
                  <a:moveTo>
                    <a:pt x="398780" y="2539"/>
                  </a:moveTo>
                  <a:lnTo>
                    <a:pt x="10159" y="2539"/>
                  </a:lnTo>
                  <a:lnTo>
                    <a:pt x="10159" y="3810"/>
                  </a:lnTo>
                  <a:lnTo>
                    <a:pt x="398780" y="3810"/>
                  </a:lnTo>
                  <a:lnTo>
                    <a:pt x="398780" y="2539"/>
                  </a:lnTo>
                  <a:close/>
                </a:path>
                <a:path w="407669" h="334010">
                  <a:moveTo>
                    <a:pt x="12700" y="1269"/>
                  </a:moveTo>
                  <a:lnTo>
                    <a:pt x="11429" y="1269"/>
                  </a:lnTo>
                  <a:lnTo>
                    <a:pt x="11429" y="2539"/>
                  </a:lnTo>
                  <a:lnTo>
                    <a:pt x="397509" y="2539"/>
                  </a:lnTo>
                  <a:lnTo>
                    <a:pt x="397509" y="1397"/>
                  </a:lnTo>
                  <a:lnTo>
                    <a:pt x="12700" y="1397"/>
                  </a:lnTo>
                  <a:lnTo>
                    <a:pt x="12700" y="1269"/>
                  </a:lnTo>
                  <a:close/>
                </a:path>
                <a:path w="407669" h="334010">
                  <a:moveTo>
                    <a:pt x="397509" y="1269"/>
                  </a:moveTo>
                  <a:lnTo>
                    <a:pt x="396239" y="1269"/>
                  </a:lnTo>
                  <a:lnTo>
                    <a:pt x="396239" y="1397"/>
                  </a:lnTo>
                  <a:lnTo>
                    <a:pt x="397509" y="1397"/>
                  </a:lnTo>
                  <a:lnTo>
                    <a:pt x="397509" y="1269"/>
                  </a:lnTo>
                  <a:close/>
                </a:path>
                <a:path w="407669" h="334010">
                  <a:moveTo>
                    <a:pt x="396239" y="126"/>
                  </a:moveTo>
                  <a:lnTo>
                    <a:pt x="12700" y="126"/>
                  </a:lnTo>
                  <a:lnTo>
                    <a:pt x="12700" y="1269"/>
                  </a:lnTo>
                  <a:lnTo>
                    <a:pt x="396239" y="1269"/>
                  </a:lnTo>
                  <a:lnTo>
                    <a:pt x="396239" y="126"/>
                  </a:lnTo>
                  <a:close/>
                </a:path>
                <a:path w="407669" h="334010">
                  <a:moveTo>
                    <a:pt x="393700" y="0"/>
                  </a:moveTo>
                  <a:lnTo>
                    <a:pt x="13969" y="0"/>
                  </a:lnTo>
                  <a:lnTo>
                    <a:pt x="393700" y="126"/>
                  </a:lnTo>
                  <a:close/>
                </a:path>
                <a:path w="407669" h="334010">
                  <a:moveTo>
                    <a:pt x="3809" y="21590"/>
                  </a:moveTo>
                  <a:lnTo>
                    <a:pt x="0" y="215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21590"/>
                  </a:lnTo>
                  <a:close/>
                </a:path>
                <a:path w="407669" h="334010">
                  <a:moveTo>
                    <a:pt x="407669" y="21590"/>
                  </a:moveTo>
                  <a:lnTo>
                    <a:pt x="403859" y="21590"/>
                  </a:lnTo>
                  <a:lnTo>
                    <a:pt x="403859" y="40639"/>
                  </a:lnTo>
                  <a:lnTo>
                    <a:pt x="407669" y="40639"/>
                  </a:lnTo>
                  <a:lnTo>
                    <a:pt x="407669" y="21590"/>
                  </a:lnTo>
                  <a:close/>
                </a:path>
                <a:path w="407669" h="334010">
                  <a:moveTo>
                    <a:pt x="3809" y="40640"/>
                  </a:moveTo>
                  <a:lnTo>
                    <a:pt x="0" y="4064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0640"/>
                  </a:lnTo>
                  <a:close/>
                </a:path>
                <a:path w="407669" h="334010">
                  <a:moveTo>
                    <a:pt x="407669" y="40640"/>
                  </a:moveTo>
                  <a:lnTo>
                    <a:pt x="403859" y="40640"/>
                  </a:lnTo>
                  <a:lnTo>
                    <a:pt x="403859" y="53339"/>
                  </a:lnTo>
                  <a:lnTo>
                    <a:pt x="407669" y="53339"/>
                  </a:lnTo>
                  <a:lnTo>
                    <a:pt x="407669" y="40640"/>
                  </a:lnTo>
                  <a:close/>
                </a:path>
                <a:path w="407669" h="33401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07669" h="334010">
                  <a:moveTo>
                    <a:pt x="407669" y="53340"/>
                  </a:moveTo>
                  <a:lnTo>
                    <a:pt x="403859" y="53340"/>
                  </a:lnTo>
                  <a:lnTo>
                    <a:pt x="403859" y="59689"/>
                  </a:lnTo>
                  <a:lnTo>
                    <a:pt x="407669" y="59689"/>
                  </a:lnTo>
                  <a:lnTo>
                    <a:pt x="407669" y="53340"/>
                  </a:lnTo>
                  <a:close/>
                </a:path>
                <a:path w="407669" h="334010">
                  <a:moveTo>
                    <a:pt x="3809" y="59690"/>
                  </a:moveTo>
                  <a:lnTo>
                    <a:pt x="0" y="596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59690"/>
                  </a:lnTo>
                  <a:close/>
                </a:path>
                <a:path w="407669" h="334010">
                  <a:moveTo>
                    <a:pt x="407669" y="59690"/>
                  </a:moveTo>
                  <a:lnTo>
                    <a:pt x="403859" y="59690"/>
                  </a:lnTo>
                  <a:lnTo>
                    <a:pt x="403859" y="78739"/>
                  </a:lnTo>
                  <a:lnTo>
                    <a:pt x="407669" y="78739"/>
                  </a:lnTo>
                  <a:lnTo>
                    <a:pt x="407669" y="59690"/>
                  </a:lnTo>
                  <a:close/>
                </a:path>
                <a:path w="407669" h="33401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407669" h="334010">
                  <a:moveTo>
                    <a:pt x="407669" y="78740"/>
                  </a:moveTo>
                  <a:lnTo>
                    <a:pt x="403859" y="78740"/>
                  </a:lnTo>
                  <a:lnTo>
                    <a:pt x="403859" y="85089"/>
                  </a:lnTo>
                  <a:lnTo>
                    <a:pt x="407669" y="85089"/>
                  </a:lnTo>
                  <a:lnTo>
                    <a:pt x="407669" y="78740"/>
                  </a:lnTo>
                  <a:close/>
                </a:path>
                <a:path w="407669" h="334010">
                  <a:moveTo>
                    <a:pt x="3809" y="85090"/>
                  </a:moveTo>
                  <a:lnTo>
                    <a:pt x="0" y="8509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85090"/>
                  </a:lnTo>
                  <a:close/>
                </a:path>
                <a:path w="407669" h="334010">
                  <a:moveTo>
                    <a:pt x="407669" y="85090"/>
                  </a:moveTo>
                  <a:lnTo>
                    <a:pt x="403859" y="85090"/>
                  </a:lnTo>
                  <a:lnTo>
                    <a:pt x="403859" y="135889"/>
                  </a:lnTo>
                  <a:lnTo>
                    <a:pt x="407669" y="135889"/>
                  </a:lnTo>
                  <a:lnTo>
                    <a:pt x="407669" y="85090"/>
                  </a:lnTo>
                  <a:close/>
                </a:path>
                <a:path w="407669" h="334010">
                  <a:moveTo>
                    <a:pt x="3809" y="135890"/>
                  </a:moveTo>
                  <a:lnTo>
                    <a:pt x="0" y="1358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35890"/>
                  </a:lnTo>
                  <a:close/>
                </a:path>
                <a:path w="407669" h="334010">
                  <a:moveTo>
                    <a:pt x="407669" y="135890"/>
                  </a:moveTo>
                  <a:lnTo>
                    <a:pt x="403859" y="135890"/>
                  </a:lnTo>
                  <a:lnTo>
                    <a:pt x="403859" y="180339"/>
                  </a:lnTo>
                  <a:lnTo>
                    <a:pt x="407669" y="180339"/>
                  </a:lnTo>
                  <a:lnTo>
                    <a:pt x="407669" y="135890"/>
                  </a:lnTo>
                  <a:close/>
                </a:path>
                <a:path w="407669" h="334010">
                  <a:moveTo>
                    <a:pt x="3809" y="180340"/>
                  </a:moveTo>
                  <a:lnTo>
                    <a:pt x="0" y="18034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80340"/>
                  </a:lnTo>
                  <a:close/>
                </a:path>
                <a:path w="407669" h="334010">
                  <a:moveTo>
                    <a:pt x="407669" y="180340"/>
                  </a:moveTo>
                  <a:lnTo>
                    <a:pt x="403859" y="180340"/>
                  </a:lnTo>
                  <a:lnTo>
                    <a:pt x="403859" y="196850"/>
                  </a:lnTo>
                  <a:lnTo>
                    <a:pt x="407669" y="196850"/>
                  </a:lnTo>
                  <a:lnTo>
                    <a:pt x="407669" y="180340"/>
                  </a:lnTo>
                  <a:close/>
                </a:path>
                <a:path w="407669" h="334010">
                  <a:moveTo>
                    <a:pt x="3809" y="196850"/>
                  </a:moveTo>
                  <a:lnTo>
                    <a:pt x="0" y="19685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196850"/>
                  </a:lnTo>
                  <a:close/>
                </a:path>
                <a:path w="407669" h="334010">
                  <a:moveTo>
                    <a:pt x="407669" y="196850"/>
                  </a:moveTo>
                  <a:lnTo>
                    <a:pt x="403859" y="196850"/>
                  </a:lnTo>
                  <a:lnTo>
                    <a:pt x="403859" y="275589"/>
                  </a:lnTo>
                  <a:lnTo>
                    <a:pt x="407669" y="275589"/>
                  </a:lnTo>
                  <a:lnTo>
                    <a:pt x="407669" y="196850"/>
                  </a:lnTo>
                  <a:close/>
                </a:path>
                <a:path w="407669" h="33401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407669" h="334010">
                  <a:moveTo>
                    <a:pt x="407669" y="275590"/>
                  </a:moveTo>
                  <a:lnTo>
                    <a:pt x="403859" y="275590"/>
                  </a:lnTo>
                  <a:lnTo>
                    <a:pt x="403859" y="281939"/>
                  </a:lnTo>
                  <a:lnTo>
                    <a:pt x="407669" y="281939"/>
                  </a:lnTo>
                  <a:lnTo>
                    <a:pt x="407669" y="275590"/>
                  </a:lnTo>
                  <a:close/>
                </a:path>
                <a:path w="407669" h="334010">
                  <a:moveTo>
                    <a:pt x="398780" y="332867"/>
                  </a:moveTo>
                  <a:lnTo>
                    <a:pt x="10159" y="332867"/>
                  </a:lnTo>
                  <a:lnTo>
                    <a:pt x="10159" y="334010"/>
                  </a:lnTo>
                  <a:lnTo>
                    <a:pt x="398780" y="334010"/>
                  </a:lnTo>
                  <a:lnTo>
                    <a:pt x="398780" y="332867"/>
                  </a:lnTo>
                  <a:close/>
                </a:path>
                <a:path w="407669" h="334010">
                  <a:moveTo>
                    <a:pt x="400050" y="331597"/>
                  </a:moveTo>
                  <a:lnTo>
                    <a:pt x="8889" y="331597"/>
                  </a:lnTo>
                  <a:lnTo>
                    <a:pt x="8889" y="332867"/>
                  </a:lnTo>
                  <a:lnTo>
                    <a:pt x="400050" y="332867"/>
                  </a:lnTo>
                  <a:lnTo>
                    <a:pt x="400050" y="331597"/>
                  </a:lnTo>
                  <a:close/>
                </a:path>
                <a:path w="407669" h="334010">
                  <a:moveTo>
                    <a:pt x="407669" y="282194"/>
                  </a:moveTo>
                  <a:lnTo>
                    <a:pt x="403859" y="282194"/>
                  </a:lnTo>
                  <a:lnTo>
                    <a:pt x="403859" y="327660"/>
                  </a:lnTo>
                  <a:lnTo>
                    <a:pt x="406400" y="327660"/>
                  </a:lnTo>
                  <a:lnTo>
                    <a:pt x="406400" y="326517"/>
                  </a:lnTo>
                  <a:lnTo>
                    <a:pt x="407669" y="326517"/>
                  </a:lnTo>
                  <a:lnTo>
                    <a:pt x="407669" y="282194"/>
                  </a:lnTo>
                  <a:close/>
                </a:path>
                <a:path w="407669" h="334010">
                  <a:moveTo>
                    <a:pt x="3809" y="282194"/>
                  </a:moveTo>
                  <a:lnTo>
                    <a:pt x="0" y="282194"/>
                  </a:lnTo>
                  <a:lnTo>
                    <a:pt x="0" y="325247"/>
                  </a:lnTo>
                  <a:lnTo>
                    <a:pt x="2539" y="325247"/>
                  </a:lnTo>
                  <a:lnTo>
                    <a:pt x="2539" y="326517"/>
                  </a:lnTo>
                  <a:lnTo>
                    <a:pt x="3809" y="326517"/>
                  </a:lnTo>
                  <a:lnTo>
                    <a:pt x="3809" y="282194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469390" y="3092450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3809" y="16637"/>
                  </a:moveTo>
                  <a:lnTo>
                    <a:pt x="0" y="16637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637"/>
                  </a:lnTo>
                  <a:close/>
                </a:path>
                <a:path w="400050" h="327660">
                  <a:moveTo>
                    <a:pt x="400049" y="16637"/>
                  </a:moveTo>
                  <a:lnTo>
                    <a:pt x="396240" y="16637"/>
                  </a:lnTo>
                  <a:lnTo>
                    <a:pt x="396240" y="17779"/>
                  </a:lnTo>
                  <a:lnTo>
                    <a:pt x="400049" y="17779"/>
                  </a:lnTo>
                  <a:lnTo>
                    <a:pt x="400049" y="16637"/>
                  </a:lnTo>
                  <a:close/>
                </a:path>
                <a:path w="400050" h="327660">
                  <a:moveTo>
                    <a:pt x="3809" y="14096"/>
                  </a:moveTo>
                  <a:lnTo>
                    <a:pt x="0" y="14096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14096"/>
                  </a:lnTo>
                  <a:close/>
                </a:path>
                <a:path w="400050" h="327660">
                  <a:moveTo>
                    <a:pt x="400049" y="14096"/>
                  </a:moveTo>
                  <a:lnTo>
                    <a:pt x="396240" y="14096"/>
                  </a:lnTo>
                  <a:lnTo>
                    <a:pt x="396240" y="16509"/>
                  </a:lnTo>
                  <a:lnTo>
                    <a:pt x="400049" y="16509"/>
                  </a:lnTo>
                  <a:lnTo>
                    <a:pt x="400049" y="14096"/>
                  </a:lnTo>
                  <a:close/>
                </a:path>
                <a:path w="400050" h="327660">
                  <a:moveTo>
                    <a:pt x="3809" y="10287"/>
                  </a:moveTo>
                  <a:lnTo>
                    <a:pt x="0" y="10287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0287"/>
                  </a:lnTo>
                  <a:close/>
                </a:path>
                <a:path w="400050" h="327660">
                  <a:moveTo>
                    <a:pt x="400049" y="10287"/>
                  </a:moveTo>
                  <a:lnTo>
                    <a:pt x="396240" y="10287"/>
                  </a:lnTo>
                  <a:lnTo>
                    <a:pt x="396240" y="13969"/>
                  </a:lnTo>
                  <a:lnTo>
                    <a:pt x="400049" y="13969"/>
                  </a:lnTo>
                  <a:lnTo>
                    <a:pt x="400049" y="10287"/>
                  </a:lnTo>
                  <a:close/>
                </a:path>
                <a:path w="400050" h="327660">
                  <a:moveTo>
                    <a:pt x="3809" y="7746"/>
                  </a:moveTo>
                  <a:lnTo>
                    <a:pt x="0" y="7746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7746"/>
                  </a:lnTo>
                  <a:close/>
                </a:path>
                <a:path w="400050" h="327660">
                  <a:moveTo>
                    <a:pt x="400049" y="7746"/>
                  </a:moveTo>
                  <a:lnTo>
                    <a:pt x="396240" y="7746"/>
                  </a:lnTo>
                  <a:lnTo>
                    <a:pt x="396240" y="10159"/>
                  </a:lnTo>
                  <a:lnTo>
                    <a:pt x="400049" y="10159"/>
                  </a:lnTo>
                  <a:lnTo>
                    <a:pt x="400049" y="7746"/>
                  </a:lnTo>
                  <a:close/>
                </a:path>
                <a:path w="400050" h="327660">
                  <a:moveTo>
                    <a:pt x="2540" y="3809"/>
                  </a:moveTo>
                  <a:lnTo>
                    <a:pt x="1269" y="3809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937"/>
                  </a:lnTo>
                  <a:lnTo>
                    <a:pt x="2540" y="3937"/>
                  </a:lnTo>
                  <a:lnTo>
                    <a:pt x="2540" y="3809"/>
                  </a:lnTo>
                  <a:close/>
                </a:path>
                <a:path w="400050" h="327660">
                  <a:moveTo>
                    <a:pt x="400049" y="3809"/>
                  </a:moveTo>
                  <a:lnTo>
                    <a:pt x="398779" y="3809"/>
                  </a:lnTo>
                  <a:lnTo>
                    <a:pt x="398779" y="3937"/>
                  </a:lnTo>
                  <a:lnTo>
                    <a:pt x="396240" y="3937"/>
                  </a:lnTo>
                  <a:lnTo>
                    <a:pt x="396240" y="7619"/>
                  </a:lnTo>
                  <a:lnTo>
                    <a:pt x="400049" y="7619"/>
                  </a:lnTo>
                  <a:lnTo>
                    <a:pt x="400049" y="3809"/>
                  </a:lnTo>
                  <a:close/>
                </a:path>
                <a:path w="400050" h="327660">
                  <a:moveTo>
                    <a:pt x="398779" y="2666"/>
                  </a:moveTo>
                  <a:lnTo>
                    <a:pt x="2540" y="2666"/>
                  </a:lnTo>
                  <a:lnTo>
                    <a:pt x="2540" y="3809"/>
                  </a:lnTo>
                  <a:lnTo>
                    <a:pt x="398779" y="3809"/>
                  </a:lnTo>
                  <a:lnTo>
                    <a:pt x="398779" y="2666"/>
                  </a:lnTo>
                  <a:close/>
                </a:path>
                <a:path w="400050" h="327660">
                  <a:moveTo>
                    <a:pt x="5079" y="1269"/>
                  </a:moveTo>
                  <a:lnTo>
                    <a:pt x="3809" y="1269"/>
                  </a:lnTo>
                  <a:lnTo>
                    <a:pt x="3809" y="2666"/>
                  </a:lnTo>
                  <a:lnTo>
                    <a:pt x="397509" y="2666"/>
                  </a:lnTo>
                  <a:lnTo>
                    <a:pt x="397509" y="1396"/>
                  </a:lnTo>
                  <a:lnTo>
                    <a:pt x="5079" y="1396"/>
                  </a:lnTo>
                  <a:close/>
                </a:path>
                <a:path w="400050" h="327660">
                  <a:moveTo>
                    <a:pt x="397509" y="1269"/>
                  </a:moveTo>
                  <a:lnTo>
                    <a:pt x="396240" y="1269"/>
                  </a:lnTo>
                  <a:lnTo>
                    <a:pt x="397509" y="1396"/>
                  </a:lnTo>
                  <a:close/>
                </a:path>
                <a:path w="400050" h="327660">
                  <a:moveTo>
                    <a:pt x="396240" y="126"/>
                  </a:moveTo>
                  <a:lnTo>
                    <a:pt x="5079" y="126"/>
                  </a:lnTo>
                  <a:lnTo>
                    <a:pt x="5079" y="1269"/>
                  </a:lnTo>
                  <a:lnTo>
                    <a:pt x="396240" y="1269"/>
                  </a:lnTo>
                  <a:lnTo>
                    <a:pt x="396240" y="126"/>
                  </a:lnTo>
                  <a:close/>
                </a:path>
                <a:path w="400050" h="327660">
                  <a:moveTo>
                    <a:pt x="394970" y="0"/>
                  </a:moveTo>
                  <a:lnTo>
                    <a:pt x="6350" y="0"/>
                  </a:lnTo>
                  <a:lnTo>
                    <a:pt x="394970" y="126"/>
                  </a:lnTo>
                  <a:close/>
                </a:path>
                <a:path w="400050" h="327660">
                  <a:moveTo>
                    <a:pt x="3809" y="17780"/>
                  </a:moveTo>
                  <a:lnTo>
                    <a:pt x="0" y="177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17780"/>
                  </a:lnTo>
                  <a:close/>
                </a:path>
                <a:path w="400050" h="327660">
                  <a:moveTo>
                    <a:pt x="400049" y="17780"/>
                  </a:moveTo>
                  <a:lnTo>
                    <a:pt x="396240" y="17780"/>
                  </a:lnTo>
                  <a:lnTo>
                    <a:pt x="396240" y="36829"/>
                  </a:lnTo>
                  <a:lnTo>
                    <a:pt x="400049" y="36829"/>
                  </a:lnTo>
                  <a:lnTo>
                    <a:pt x="400049" y="17780"/>
                  </a:lnTo>
                  <a:close/>
                </a:path>
                <a:path w="400050" h="327660">
                  <a:moveTo>
                    <a:pt x="3809" y="36830"/>
                  </a:moveTo>
                  <a:lnTo>
                    <a:pt x="0" y="3683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36830"/>
                  </a:lnTo>
                  <a:close/>
                </a:path>
                <a:path w="400050" h="327660">
                  <a:moveTo>
                    <a:pt x="400049" y="36830"/>
                  </a:moveTo>
                  <a:lnTo>
                    <a:pt x="396240" y="36830"/>
                  </a:lnTo>
                  <a:lnTo>
                    <a:pt x="396240" y="49529"/>
                  </a:lnTo>
                  <a:lnTo>
                    <a:pt x="400049" y="49529"/>
                  </a:lnTo>
                  <a:lnTo>
                    <a:pt x="400049" y="36830"/>
                  </a:lnTo>
                  <a:close/>
                </a:path>
                <a:path w="400050" h="32766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400050" h="327660">
                  <a:moveTo>
                    <a:pt x="400049" y="49530"/>
                  </a:moveTo>
                  <a:lnTo>
                    <a:pt x="396240" y="49530"/>
                  </a:lnTo>
                  <a:lnTo>
                    <a:pt x="396240" y="55879"/>
                  </a:lnTo>
                  <a:lnTo>
                    <a:pt x="400049" y="55879"/>
                  </a:lnTo>
                  <a:lnTo>
                    <a:pt x="400049" y="49530"/>
                  </a:lnTo>
                  <a:close/>
                </a:path>
                <a:path w="400050" h="327660">
                  <a:moveTo>
                    <a:pt x="3809" y="55880"/>
                  </a:moveTo>
                  <a:lnTo>
                    <a:pt x="0" y="558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55880"/>
                  </a:lnTo>
                  <a:close/>
                </a:path>
                <a:path w="400050" h="327660">
                  <a:moveTo>
                    <a:pt x="400049" y="55880"/>
                  </a:moveTo>
                  <a:lnTo>
                    <a:pt x="396240" y="55880"/>
                  </a:lnTo>
                  <a:lnTo>
                    <a:pt x="396240" y="74929"/>
                  </a:lnTo>
                  <a:lnTo>
                    <a:pt x="400049" y="74929"/>
                  </a:lnTo>
                  <a:lnTo>
                    <a:pt x="400049" y="55880"/>
                  </a:lnTo>
                  <a:close/>
                </a:path>
                <a:path w="400050" h="327660">
                  <a:moveTo>
                    <a:pt x="380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4930"/>
                  </a:lnTo>
                  <a:close/>
                </a:path>
                <a:path w="400050" h="327660">
                  <a:moveTo>
                    <a:pt x="400049" y="74930"/>
                  </a:moveTo>
                  <a:lnTo>
                    <a:pt x="396240" y="74930"/>
                  </a:lnTo>
                  <a:lnTo>
                    <a:pt x="396240" y="81279"/>
                  </a:lnTo>
                  <a:lnTo>
                    <a:pt x="400049" y="81279"/>
                  </a:lnTo>
                  <a:lnTo>
                    <a:pt x="400049" y="74930"/>
                  </a:lnTo>
                  <a:close/>
                </a:path>
                <a:path w="400050" h="327660">
                  <a:moveTo>
                    <a:pt x="3809" y="81280"/>
                  </a:moveTo>
                  <a:lnTo>
                    <a:pt x="0" y="81280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81280"/>
                  </a:lnTo>
                  <a:close/>
                </a:path>
                <a:path w="400050" h="327660">
                  <a:moveTo>
                    <a:pt x="400049" y="81280"/>
                  </a:moveTo>
                  <a:lnTo>
                    <a:pt x="396240" y="81280"/>
                  </a:lnTo>
                  <a:lnTo>
                    <a:pt x="396240" y="132079"/>
                  </a:lnTo>
                  <a:lnTo>
                    <a:pt x="400049" y="132079"/>
                  </a:lnTo>
                  <a:lnTo>
                    <a:pt x="400049" y="81280"/>
                  </a:lnTo>
                  <a:close/>
                </a:path>
                <a:path w="400050" h="327660">
                  <a:moveTo>
                    <a:pt x="3809" y="132080"/>
                  </a:moveTo>
                  <a:lnTo>
                    <a:pt x="0" y="132080"/>
                  </a:lnTo>
                  <a:lnTo>
                    <a:pt x="0" y="176529"/>
                  </a:lnTo>
                  <a:lnTo>
                    <a:pt x="3809" y="176529"/>
                  </a:lnTo>
                  <a:lnTo>
                    <a:pt x="3809" y="132080"/>
                  </a:lnTo>
                  <a:close/>
                </a:path>
                <a:path w="400050" h="327660">
                  <a:moveTo>
                    <a:pt x="400049" y="132080"/>
                  </a:moveTo>
                  <a:lnTo>
                    <a:pt x="396240" y="132080"/>
                  </a:lnTo>
                  <a:lnTo>
                    <a:pt x="396240" y="176529"/>
                  </a:lnTo>
                  <a:lnTo>
                    <a:pt x="400049" y="176529"/>
                  </a:lnTo>
                  <a:lnTo>
                    <a:pt x="400049" y="132080"/>
                  </a:lnTo>
                  <a:close/>
                </a:path>
                <a:path w="400050" h="327660">
                  <a:moveTo>
                    <a:pt x="3809" y="176530"/>
                  </a:moveTo>
                  <a:lnTo>
                    <a:pt x="0" y="17653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76530"/>
                  </a:lnTo>
                  <a:close/>
                </a:path>
                <a:path w="400050" h="327660">
                  <a:moveTo>
                    <a:pt x="400049" y="176530"/>
                  </a:moveTo>
                  <a:lnTo>
                    <a:pt x="396240" y="176530"/>
                  </a:lnTo>
                  <a:lnTo>
                    <a:pt x="396240" y="193039"/>
                  </a:lnTo>
                  <a:lnTo>
                    <a:pt x="400049" y="193039"/>
                  </a:lnTo>
                  <a:lnTo>
                    <a:pt x="400049" y="176530"/>
                  </a:lnTo>
                  <a:close/>
                </a:path>
                <a:path w="400050" h="327660">
                  <a:moveTo>
                    <a:pt x="3809" y="193040"/>
                  </a:moveTo>
                  <a:lnTo>
                    <a:pt x="0" y="19304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193040"/>
                  </a:lnTo>
                  <a:close/>
                </a:path>
                <a:path w="400050" h="327660">
                  <a:moveTo>
                    <a:pt x="400049" y="193040"/>
                  </a:moveTo>
                  <a:lnTo>
                    <a:pt x="396240" y="193040"/>
                  </a:lnTo>
                  <a:lnTo>
                    <a:pt x="396240" y="271779"/>
                  </a:lnTo>
                  <a:lnTo>
                    <a:pt x="400049" y="271779"/>
                  </a:lnTo>
                  <a:lnTo>
                    <a:pt x="400049" y="193040"/>
                  </a:lnTo>
                  <a:close/>
                </a:path>
                <a:path w="400050" h="327660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400050" h="327660">
                  <a:moveTo>
                    <a:pt x="400049" y="271780"/>
                  </a:moveTo>
                  <a:lnTo>
                    <a:pt x="396240" y="271780"/>
                  </a:lnTo>
                  <a:lnTo>
                    <a:pt x="396240" y="278129"/>
                  </a:lnTo>
                  <a:lnTo>
                    <a:pt x="400049" y="278129"/>
                  </a:lnTo>
                  <a:lnTo>
                    <a:pt x="400049" y="271780"/>
                  </a:lnTo>
                  <a:close/>
                </a:path>
                <a:path w="400050" h="327660">
                  <a:moveTo>
                    <a:pt x="397509" y="326517"/>
                  </a:moveTo>
                  <a:lnTo>
                    <a:pt x="3809" y="326517"/>
                  </a:lnTo>
                  <a:lnTo>
                    <a:pt x="3809" y="327660"/>
                  </a:lnTo>
                  <a:lnTo>
                    <a:pt x="397509" y="327660"/>
                  </a:lnTo>
                  <a:lnTo>
                    <a:pt x="397509" y="326517"/>
                  </a:lnTo>
                  <a:close/>
                </a:path>
                <a:path w="400050" h="327660">
                  <a:moveTo>
                    <a:pt x="398779" y="325247"/>
                  </a:moveTo>
                  <a:lnTo>
                    <a:pt x="2540" y="325247"/>
                  </a:lnTo>
                  <a:lnTo>
                    <a:pt x="2540" y="326517"/>
                  </a:lnTo>
                  <a:lnTo>
                    <a:pt x="398779" y="326517"/>
                  </a:lnTo>
                  <a:lnTo>
                    <a:pt x="398779" y="325247"/>
                  </a:lnTo>
                  <a:close/>
                </a:path>
                <a:path w="400050" h="327660">
                  <a:moveTo>
                    <a:pt x="400049" y="278384"/>
                  </a:moveTo>
                  <a:lnTo>
                    <a:pt x="396240" y="278384"/>
                  </a:lnTo>
                  <a:lnTo>
                    <a:pt x="396240" y="323850"/>
                  </a:lnTo>
                  <a:lnTo>
                    <a:pt x="1269" y="323850"/>
                  </a:lnTo>
                  <a:lnTo>
                    <a:pt x="1269" y="325247"/>
                  </a:lnTo>
                  <a:lnTo>
                    <a:pt x="400049" y="325247"/>
                  </a:lnTo>
                  <a:lnTo>
                    <a:pt x="400049" y="278384"/>
                  </a:lnTo>
                  <a:close/>
                </a:path>
                <a:path w="400050" h="327660">
                  <a:moveTo>
                    <a:pt x="3809" y="278384"/>
                  </a:moveTo>
                  <a:lnTo>
                    <a:pt x="0" y="278384"/>
                  </a:lnTo>
                  <a:lnTo>
                    <a:pt x="0" y="323850"/>
                  </a:lnTo>
                  <a:lnTo>
                    <a:pt x="3809" y="323850"/>
                  </a:lnTo>
                  <a:lnTo>
                    <a:pt x="3809" y="278384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473199" y="3096387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3809" y="12700"/>
                  </a:moveTo>
                  <a:lnTo>
                    <a:pt x="0" y="12700"/>
                  </a:lnTo>
                  <a:lnTo>
                    <a:pt x="0" y="13842"/>
                  </a:lnTo>
                  <a:lnTo>
                    <a:pt x="3809" y="13842"/>
                  </a:lnTo>
                  <a:lnTo>
                    <a:pt x="3809" y="12700"/>
                  </a:lnTo>
                  <a:close/>
                </a:path>
                <a:path w="392430" h="320039">
                  <a:moveTo>
                    <a:pt x="392430" y="12700"/>
                  </a:moveTo>
                  <a:lnTo>
                    <a:pt x="388619" y="12700"/>
                  </a:lnTo>
                  <a:lnTo>
                    <a:pt x="388619" y="13842"/>
                  </a:lnTo>
                  <a:lnTo>
                    <a:pt x="392430" y="13842"/>
                  </a:lnTo>
                  <a:lnTo>
                    <a:pt x="392430" y="12700"/>
                  </a:lnTo>
                  <a:close/>
                </a:path>
                <a:path w="392430" h="320039">
                  <a:moveTo>
                    <a:pt x="3809" y="10159"/>
                  </a:moveTo>
                  <a:lnTo>
                    <a:pt x="0" y="10159"/>
                  </a:lnTo>
                  <a:lnTo>
                    <a:pt x="0" y="12572"/>
                  </a:lnTo>
                  <a:lnTo>
                    <a:pt x="3809" y="12572"/>
                  </a:lnTo>
                  <a:lnTo>
                    <a:pt x="3809" y="10159"/>
                  </a:lnTo>
                  <a:close/>
                </a:path>
                <a:path w="392430" h="320039">
                  <a:moveTo>
                    <a:pt x="392430" y="10159"/>
                  </a:moveTo>
                  <a:lnTo>
                    <a:pt x="388619" y="10159"/>
                  </a:lnTo>
                  <a:lnTo>
                    <a:pt x="388619" y="12572"/>
                  </a:lnTo>
                  <a:lnTo>
                    <a:pt x="392430" y="12572"/>
                  </a:lnTo>
                  <a:lnTo>
                    <a:pt x="392430" y="10159"/>
                  </a:lnTo>
                  <a:close/>
                </a:path>
                <a:path w="392430" h="320039">
                  <a:moveTo>
                    <a:pt x="3809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3809" y="10032"/>
                  </a:lnTo>
                  <a:lnTo>
                    <a:pt x="3809" y="6350"/>
                  </a:lnTo>
                  <a:close/>
                </a:path>
                <a:path w="392430" h="320039">
                  <a:moveTo>
                    <a:pt x="392430" y="6350"/>
                  </a:moveTo>
                  <a:lnTo>
                    <a:pt x="388619" y="6350"/>
                  </a:lnTo>
                  <a:lnTo>
                    <a:pt x="388619" y="10032"/>
                  </a:lnTo>
                  <a:lnTo>
                    <a:pt x="392430" y="10032"/>
                  </a:lnTo>
                  <a:lnTo>
                    <a:pt x="392430" y="6350"/>
                  </a:lnTo>
                  <a:close/>
                </a:path>
                <a:path w="392430" h="320039">
                  <a:moveTo>
                    <a:pt x="3809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3809" y="6222"/>
                  </a:lnTo>
                  <a:lnTo>
                    <a:pt x="3809" y="3809"/>
                  </a:lnTo>
                  <a:close/>
                </a:path>
                <a:path w="392430" h="320039">
                  <a:moveTo>
                    <a:pt x="392430" y="3809"/>
                  </a:moveTo>
                  <a:lnTo>
                    <a:pt x="388619" y="3809"/>
                  </a:lnTo>
                  <a:lnTo>
                    <a:pt x="388619" y="6222"/>
                  </a:lnTo>
                  <a:lnTo>
                    <a:pt x="392430" y="6222"/>
                  </a:lnTo>
                  <a:lnTo>
                    <a:pt x="392430" y="3809"/>
                  </a:lnTo>
                  <a:close/>
                </a:path>
                <a:path w="392430" h="320039">
                  <a:moveTo>
                    <a:pt x="39243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92430" y="3682"/>
                  </a:lnTo>
                  <a:lnTo>
                    <a:pt x="392430" y="0"/>
                  </a:lnTo>
                  <a:close/>
                </a:path>
                <a:path w="392430" h="320039">
                  <a:moveTo>
                    <a:pt x="3809" y="13843"/>
                  </a:moveTo>
                  <a:lnTo>
                    <a:pt x="0" y="13843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13843"/>
                  </a:lnTo>
                  <a:close/>
                </a:path>
                <a:path w="392430" h="320039">
                  <a:moveTo>
                    <a:pt x="392430" y="13843"/>
                  </a:moveTo>
                  <a:lnTo>
                    <a:pt x="388619" y="13843"/>
                  </a:lnTo>
                  <a:lnTo>
                    <a:pt x="388619" y="32892"/>
                  </a:lnTo>
                  <a:lnTo>
                    <a:pt x="392430" y="32892"/>
                  </a:lnTo>
                  <a:lnTo>
                    <a:pt x="392430" y="13843"/>
                  </a:lnTo>
                  <a:close/>
                </a:path>
                <a:path w="392430" h="320039">
                  <a:moveTo>
                    <a:pt x="3809" y="32893"/>
                  </a:moveTo>
                  <a:lnTo>
                    <a:pt x="0" y="32893"/>
                  </a:lnTo>
                  <a:lnTo>
                    <a:pt x="0" y="45592"/>
                  </a:lnTo>
                  <a:lnTo>
                    <a:pt x="3809" y="45592"/>
                  </a:lnTo>
                  <a:lnTo>
                    <a:pt x="3809" y="32893"/>
                  </a:lnTo>
                  <a:close/>
                </a:path>
                <a:path w="392430" h="320039">
                  <a:moveTo>
                    <a:pt x="392430" y="32893"/>
                  </a:moveTo>
                  <a:lnTo>
                    <a:pt x="388619" y="32893"/>
                  </a:lnTo>
                  <a:lnTo>
                    <a:pt x="388619" y="45592"/>
                  </a:lnTo>
                  <a:lnTo>
                    <a:pt x="392430" y="45592"/>
                  </a:lnTo>
                  <a:lnTo>
                    <a:pt x="392430" y="32893"/>
                  </a:lnTo>
                  <a:close/>
                </a:path>
                <a:path w="392430" h="320039">
                  <a:moveTo>
                    <a:pt x="3809" y="45593"/>
                  </a:moveTo>
                  <a:lnTo>
                    <a:pt x="0" y="45593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5593"/>
                  </a:lnTo>
                  <a:close/>
                </a:path>
                <a:path w="392430" h="320039">
                  <a:moveTo>
                    <a:pt x="392430" y="45593"/>
                  </a:moveTo>
                  <a:lnTo>
                    <a:pt x="388619" y="45593"/>
                  </a:lnTo>
                  <a:lnTo>
                    <a:pt x="388619" y="51942"/>
                  </a:lnTo>
                  <a:lnTo>
                    <a:pt x="392430" y="51942"/>
                  </a:lnTo>
                  <a:lnTo>
                    <a:pt x="392430" y="45593"/>
                  </a:lnTo>
                  <a:close/>
                </a:path>
                <a:path w="392430" h="320039">
                  <a:moveTo>
                    <a:pt x="3809" y="51943"/>
                  </a:moveTo>
                  <a:lnTo>
                    <a:pt x="0" y="51943"/>
                  </a:lnTo>
                  <a:lnTo>
                    <a:pt x="0" y="70992"/>
                  </a:lnTo>
                  <a:lnTo>
                    <a:pt x="3809" y="70992"/>
                  </a:lnTo>
                  <a:lnTo>
                    <a:pt x="3809" y="51943"/>
                  </a:lnTo>
                  <a:close/>
                </a:path>
                <a:path w="392430" h="320039">
                  <a:moveTo>
                    <a:pt x="392430" y="51943"/>
                  </a:moveTo>
                  <a:lnTo>
                    <a:pt x="388619" y="51943"/>
                  </a:lnTo>
                  <a:lnTo>
                    <a:pt x="388619" y="70992"/>
                  </a:lnTo>
                  <a:lnTo>
                    <a:pt x="392430" y="70992"/>
                  </a:lnTo>
                  <a:lnTo>
                    <a:pt x="392430" y="51943"/>
                  </a:lnTo>
                  <a:close/>
                </a:path>
                <a:path w="392430" h="320039">
                  <a:moveTo>
                    <a:pt x="3809" y="70993"/>
                  </a:moveTo>
                  <a:lnTo>
                    <a:pt x="0" y="70993"/>
                  </a:lnTo>
                  <a:lnTo>
                    <a:pt x="0" y="77342"/>
                  </a:lnTo>
                  <a:lnTo>
                    <a:pt x="3809" y="77342"/>
                  </a:lnTo>
                  <a:lnTo>
                    <a:pt x="3809" y="70993"/>
                  </a:lnTo>
                  <a:close/>
                </a:path>
                <a:path w="392430" h="320039">
                  <a:moveTo>
                    <a:pt x="392430" y="70993"/>
                  </a:moveTo>
                  <a:lnTo>
                    <a:pt x="388619" y="70993"/>
                  </a:lnTo>
                  <a:lnTo>
                    <a:pt x="388619" y="77342"/>
                  </a:lnTo>
                  <a:lnTo>
                    <a:pt x="392430" y="77342"/>
                  </a:lnTo>
                  <a:lnTo>
                    <a:pt x="392430" y="70993"/>
                  </a:lnTo>
                  <a:close/>
                </a:path>
                <a:path w="392430" h="320039">
                  <a:moveTo>
                    <a:pt x="3809" y="77343"/>
                  </a:moveTo>
                  <a:lnTo>
                    <a:pt x="0" y="77343"/>
                  </a:lnTo>
                  <a:lnTo>
                    <a:pt x="0" y="128142"/>
                  </a:lnTo>
                  <a:lnTo>
                    <a:pt x="3809" y="128142"/>
                  </a:lnTo>
                  <a:lnTo>
                    <a:pt x="3809" y="77343"/>
                  </a:lnTo>
                  <a:close/>
                </a:path>
                <a:path w="392430" h="320039">
                  <a:moveTo>
                    <a:pt x="392430" y="77343"/>
                  </a:moveTo>
                  <a:lnTo>
                    <a:pt x="388619" y="77343"/>
                  </a:lnTo>
                  <a:lnTo>
                    <a:pt x="388619" y="128142"/>
                  </a:lnTo>
                  <a:lnTo>
                    <a:pt x="392430" y="128142"/>
                  </a:lnTo>
                  <a:lnTo>
                    <a:pt x="392430" y="77343"/>
                  </a:lnTo>
                  <a:close/>
                </a:path>
                <a:path w="392430" h="320039">
                  <a:moveTo>
                    <a:pt x="3809" y="128143"/>
                  </a:moveTo>
                  <a:lnTo>
                    <a:pt x="0" y="128143"/>
                  </a:lnTo>
                  <a:lnTo>
                    <a:pt x="0" y="172592"/>
                  </a:lnTo>
                  <a:lnTo>
                    <a:pt x="3809" y="172592"/>
                  </a:lnTo>
                  <a:lnTo>
                    <a:pt x="3809" y="128143"/>
                  </a:lnTo>
                  <a:close/>
                </a:path>
                <a:path w="392430" h="320039">
                  <a:moveTo>
                    <a:pt x="392430" y="128143"/>
                  </a:moveTo>
                  <a:lnTo>
                    <a:pt x="388619" y="128143"/>
                  </a:lnTo>
                  <a:lnTo>
                    <a:pt x="388619" y="172592"/>
                  </a:lnTo>
                  <a:lnTo>
                    <a:pt x="392430" y="172592"/>
                  </a:lnTo>
                  <a:lnTo>
                    <a:pt x="392430" y="128143"/>
                  </a:lnTo>
                  <a:close/>
                </a:path>
                <a:path w="392430" h="320039">
                  <a:moveTo>
                    <a:pt x="3809" y="172593"/>
                  </a:moveTo>
                  <a:lnTo>
                    <a:pt x="0" y="172593"/>
                  </a:lnTo>
                  <a:lnTo>
                    <a:pt x="0" y="189102"/>
                  </a:lnTo>
                  <a:lnTo>
                    <a:pt x="3809" y="189102"/>
                  </a:lnTo>
                  <a:lnTo>
                    <a:pt x="3809" y="172593"/>
                  </a:lnTo>
                  <a:close/>
                </a:path>
                <a:path w="392430" h="320039">
                  <a:moveTo>
                    <a:pt x="392430" y="172593"/>
                  </a:moveTo>
                  <a:lnTo>
                    <a:pt x="388619" y="172593"/>
                  </a:lnTo>
                  <a:lnTo>
                    <a:pt x="388619" y="189102"/>
                  </a:lnTo>
                  <a:lnTo>
                    <a:pt x="392430" y="189102"/>
                  </a:lnTo>
                  <a:lnTo>
                    <a:pt x="392430" y="172593"/>
                  </a:lnTo>
                  <a:close/>
                </a:path>
                <a:path w="392430" h="320039">
                  <a:moveTo>
                    <a:pt x="3809" y="189103"/>
                  </a:moveTo>
                  <a:lnTo>
                    <a:pt x="0" y="189103"/>
                  </a:lnTo>
                  <a:lnTo>
                    <a:pt x="0" y="267842"/>
                  </a:lnTo>
                  <a:lnTo>
                    <a:pt x="3809" y="267842"/>
                  </a:lnTo>
                  <a:lnTo>
                    <a:pt x="3809" y="189103"/>
                  </a:lnTo>
                  <a:close/>
                </a:path>
                <a:path w="392430" h="320039">
                  <a:moveTo>
                    <a:pt x="392430" y="189103"/>
                  </a:moveTo>
                  <a:lnTo>
                    <a:pt x="388619" y="189103"/>
                  </a:lnTo>
                  <a:lnTo>
                    <a:pt x="388619" y="267842"/>
                  </a:lnTo>
                  <a:lnTo>
                    <a:pt x="392430" y="267842"/>
                  </a:lnTo>
                  <a:lnTo>
                    <a:pt x="392430" y="189103"/>
                  </a:lnTo>
                  <a:close/>
                </a:path>
                <a:path w="392430" h="320039">
                  <a:moveTo>
                    <a:pt x="3809" y="267843"/>
                  </a:moveTo>
                  <a:lnTo>
                    <a:pt x="0" y="267843"/>
                  </a:lnTo>
                  <a:lnTo>
                    <a:pt x="0" y="274192"/>
                  </a:lnTo>
                  <a:lnTo>
                    <a:pt x="3809" y="274192"/>
                  </a:lnTo>
                  <a:lnTo>
                    <a:pt x="3809" y="267843"/>
                  </a:lnTo>
                  <a:close/>
                </a:path>
                <a:path w="392430" h="320039">
                  <a:moveTo>
                    <a:pt x="392430" y="267843"/>
                  </a:moveTo>
                  <a:lnTo>
                    <a:pt x="388619" y="267843"/>
                  </a:lnTo>
                  <a:lnTo>
                    <a:pt x="388619" y="274192"/>
                  </a:lnTo>
                  <a:lnTo>
                    <a:pt x="392430" y="274192"/>
                  </a:lnTo>
                  <a:lnTo>
                    <a:pt x="392430" y="267843"/>
                  </a:lnTo>
                  <a:close/>
                </a:path>
                <a:path w="392430" h="320039">
                  <a:moveTo>
                    <a:pt x="3809" y="274447"/>
                  </a:moveTo>
                  <a:lnTo>
                    <a:pt x="0" y="274447"/>
                  </a:lnTo>
                  <a:lnTo>
                    <a:pt x="0" y="319913"/>
                  </a:lnTo>
                  <a:lnTo>
                    <a:pt x="392430" y="319913"/>
                  </a:lnTo>
                  <a:lnTo>
                    <a:pt x="392430" y="316229"/>
                  </a:lnTo>
                  <a:lnTo>
                    <a:pt x="3809" y="316229"/>
                  </a:lnTo>
                  <a:lnTo>
                    <a:pt x="3809" y="274447"/>
                  </a:lnTo>
                  <a:close/>
                </a:path>
                <a:path w="392430" h="320039">
                  <a:moveTo>
                    <a:pt x="392430" y="274447"/>
                  </a:moveTo>
                  <a:lnTo>
                    <a:pt x="388619" y="274447"/>
                  </a:lnTo>
                  <a:lnTo>
                    <a:pt x="388619" y="316229"/>
                  </a:lnTo>
                  <a:lnTo>
                    <a:pt x="392430" y="316229"/>
                  </a:lnTo>
                  <a:lnTo>
                    <a:pt x="392430" y="274447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477009" y="3100197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09" y="8890"/>
                  </a:moveTo>
                  <a:lnTo>
                    <a:pt x="0" y="8890"/>
                  </a:lnTo>
                  <a:lnTo>
                    <a:pt x="0" y="10033"/>
                  </a:lnTo>
                  <a:lnTo>
                    <a:pt x="3809" y="10033"/>
                  </a:lnTo>
                  <a:lnTo>
                    <a:pt x="3809" y="8890"/>
                  </a:lnTo>
                  <a:close/>
                </a:path>
                <a:path w="384810" h="312420">
                  <a:moveTo>
                    <a:pt x="384809" y="8890"/>
                  </a:moveTo>
                  <a:lnTo>
                    <a:pt x="381000" y="8890"/>
                  </a:lnTo>
                  <a:lnTo>
                    <a:pt x="381000" y="10033"/>
                  </a:lnTo>
                  <a:lnTo>
                    <a:pt x="384809" y="10033"/>
                  </a:lnTo>
                  <a:lnTo>
                    <a:pt x="384809" y="8890"/>
                  </a:lnTo>
                  <a:close/>
                </a:path>
                <a:path w="384810" h="312420">
                  <a:moveTo>
                    <a:pt x="3809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6350"/>
                  </a:lnTo>
                  <a:close/>
                </a:path>
                <a:path w="384810" h="312420">
                  <a:moveTo>
                    <a:pt x="384809" y="6350"/>
                  </a:moveTo>
                  <a:lnTo>
                    <a:pt x="381000" y="6350"/>
                  </a:lnTo>
                  <a:lnTo>
                    <a:pt x="381000" y="8762"/>
                  </a:lnTo>
                  <a:lnTo>
                    <a:pt x="384809" y="8762"/>
                  </a:lnTo>
                  <a:lnTo>
                    <a:pt x="384809" y="6350"/>
                  </a:lnTo>
                  <a:close/>
                </a:path>
                <a:path w="384810" h="312420">
                  <a:moveTo>
                    <a:pt x="384809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3683"/>
                  </a:lnTo>
                  <a:lnTo>
                    <a:pt x="384809" y="3683"/>
                  </a:lnTo>
                  <a:lnTo>
                    <a:pt x="384809" y="2540"/>
                  </a:lnTo>
                  <a:close/>
                </a:path>
                <a:path w="384810" h="312420">
                  <a:moveTo>
                    <a:pt x="384809" y="3683"/>
                  </a:moveTo>
                  <a:lnTo>
                    <a:pt x="381000" y="3683"/>
                  </a:lnTo>
                  <a:lnTo>
                    <a:pt x="381000" y="6223"/>
                  </a:lnTo>
                  <a:lnTo>
                    <a:pt x="384809" y="6223"/>
                  </a:lnTo>
                  <a:lnTo>
                    <a:pt x="384809" y="3683"/>
                  </a:lnTo>
                  <a:close/>
                </a:path>
                <a:path w="384810" h="312420">
                  <a:moveTo>
                    <a:pt x="384809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4809" y="2412"/>
                  </a:lnTo>
                  <a:lnTo>
                    <a:pt x="384809" y="0"/>
                  </a:lnTo>
                  <a:close/>
                </a:path>
                <a:path w="384810" h="312420">
                  <a:moveTo>
                    <a:pt x="3809" y="10033"/>
                  </a:moveTo>
                  <a:lnTo>
                    <a:pt x="0" y="10033"/>
                  </a:lnTo>
                  <a:lnTo>
                    <a:pt x="0" y="29083"/>
                  </a:lnTo>
                  <a:lnTo>
                    <a:pt x="3809" y="29083"/>
                  </a:lnTo>
                  <a:lnTo>
                    <a:pt x="3809" y="10033"/>
                  </a:lnTo>
                  <a:close/>
                </a:path>
                <a:path w="384810" h="312420">
                  <a:moveTo>
                    <a:pt x="384809" y="10033"/>
                  </a:moveTo>
                  <a:lnTo>
                    <a:pt x="381000" y="10033"/>
                  </a:lnTo>
                  <a:lnTo>
                    <a:pt x="381000" y="29083"/>
                  </a:lnTo>
                  <a:lnTo>
                    <a:pt x="384809" y="29083"/>
                  </a:lnTo>
                  <a:lnTo>
                    <a:pt x="384809" y="10033"/>
                  </a:lnTo>
                  <a:close/>
                </a:path>
                <a:path w="384810" h="312420">
                  <a:moveTo>
                    <a:pt x="3809" y="29083"/>
                  </a:moveTo>
                  <a:lnTo>
                    <a:pt x="0" y="2908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29083"/>
                  </a:lnTo>
                  <a:close/>
                </a:path>
                <a:path w="384810" h="312420">
                  <a:moveTo>
                    <a:pt x="384809" y="29083"/>
                  </a:moveTo>
                  <a:lnTo>
                    <a:pt x="381000" y="29083"/>
                  </a:lnTo>
                  <a:lnTo>
                    <a:pt x="381000" y="41783"/>
                  </a:lnTo>
                  <a:lnTo>
                    <a:pt x="384809" y="41783"/>
                  </a:lnTo>
                  <a:lnTo>
                    <a:pt x="384809" y="29083"/>
                  </a:lnTo>
                  <a:close/>
                </a:path>
                <a:path w="384810" h="312420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84810" h="312420">
                  <a:moveTo>
                    <a:pt x="384809" y="41783"/>
                  </a:moveTo>
                  <a:lnTo>
                    <a:pt x="381000" y="41783"/>
                  </a:lnTo>
                  <a:lnTo>
                    <a:pt x="381000" y="48133"/>
                  </a:lnTo>
                  <a:lnTo>
                    <a:pt x="384809" y="48133"/>
                  </a:lnTo>
                  <a:lnTo>
                    <a:pt x="384809" y="41783"/>
                  </a:lnTo>
                  <a:close/>
                </a:path>
                <a:path w="384810" h="312420">
                  <a:moveTo>
                    <a:pt x="3809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09" y="67183"/>
                  </a:lnTo>
                  <a:lnTo>
                    <a:pt x="3809" y="48133"/>
                  </a:lnTo>
                  <a:close/>
                </a:path>
                <a:path w="384810" h="312420">
                  <a:moveTo>
                    <a:pt x="384809" y="48133"/>
                  </a:moveTo>
                  <a:lnTo>
                    <a:pt x="381000" y="48133"/>
                  </a:lnTo>
                  <a:lnTo>
                    <a:pt x="381000" y="67183"/>
                  </a:lnTo>
                  <a:lnTo>
                    <a:pt x="384809" y="67183"/>
                  </a:lnTo>
                  <a:lnTo>
                    <a:pt x="384809" y="48133"/>
                  </a:lnTo>
                  <a:close/>
                </a:path>
                <a:path w="384810" h="312420">
                  <a:moveTo>
                    <a:pt x="3809" y="67183"/>
                  </a:moveTo>
                  <a:lnTo>
                    <a:pt x="0" y="67183"/>
                  </a:lnTo>
                  <a:lnTo>
                    <a:pt x="0" y="73533"/>
                  </a:lnTo>
                  <a:lnTo>
                    <a:pt x="3809" y="73533"/>
                  </a:lnTo>
                  <a:lnTo>
                    <a:pt x="3809" y="67183"/>
                  </a:lnTo>
                  <a:close/>
                </a:path>
                <a:path w="384810" h="312420">
                  <a:moveTo>
                    <a:pt x="384809" y="67183"/>
                  </a:moveTo>
                  <a:lnTo>
                    <a:pt x="381000" y="67183"/>
                  </a:lnTo>
                  <a:lnTo>
                    <a:pt x="381000" y="73533"/>
                  </a:lnTo>
                  <a:lnTo>
                    <a:pt x="384809" y="73533"/>
                  </a:lnTo>
                  <a:lnTo>
                    <a:pt x="384809" y="67183"/>
                  </a:lnTo>
                  <a:close/>
                </a:path>
                <a:path w="384810" h="312420">
                  <a:moveTo>
                    <a:pt x="3809" y="73533"/>
                  </a:moveTo>
                  <a:lnTo>
                    <a:pt x="0" y="73533"/>
                  </a:lnTo>
                  <a:lnTo>
                    <a:pt x="0" y="124333"/>
                  </a:lnTo>
                  <a:lnTo>
                    <a:pt x="3809" y="124333"/>
                  </a:lnTo>
                  <a:lnTo>
                    <a:pt x="3809" y="73533"/>
                  </a:lnTo>
                  <a:close/>
                </a:path>
                <a:path w="384810" h="312420">
                  <a:moveTo>
                    <a:pt x="384809" y="73533"/>
                  </a:moveTo>
                  <a:lnTo>
                    <a:pt x="381000" y="73533"/>
                  </a:lnTo>
                  <a:lnTo>
                    <a:pt x="381000" y="124333"/>
                  </a:lnTo>
                  <a:lnTo>
                    <a:pt x="384809" y="124333"/>
                  </a:lnTo>
                  <a:lnTo>
                    <a:pt x="384809" y="73533"/>
                  </a:lnTo>
                  <a:close/>
                </a:path>
                <a:path w="384810" h="312420">
                  <a:moveTo>
                    <a:pt x="3809" y="124333"/>
                  </a:moveTo>
                  <a:lnTo>
                    <a:pt x="0" y="124333"/>
                  </a:lnTo>
                  <a:lnTo>
                    <a:pt x="0" y="168783"/>
                  </a:lnTo>
                  <a:lnTo>
                    <a:pt x="3809" y="168783"/>
                  </a:lnTo>
                  <a:lnTo>
                    <a:pt x="3809" y="124333"/>
                  </a:lnTo>
                  <a:close/>
                </a:path>
                <a:path w="384810" h="312420">
                  <a:moveTo>
                    <a:pt x="384809" y="124333"/>
                  </a:moveTo>
                  <a:lnTo>
                    <a:pt x="381000" y="124333"/>
                  </a:lnTo>
                  <a:lnTo>
                    <a:pt x="381000" y="168783"/>
                  </a:lnTo>
                  <a:lnTo>
                    <a:pt x="384809" y="168783"/>
                  </a:lnTo>
                  <a:lnTo>
                    <a:pt x="384809" y="124333"/>
                  </a:lnTo>
                  <a:close/>
                </a:path>
                <a:path w="384810" h="312420">
                  <a:moveTo>
                    <a:pt x="3809" y="168783"/>
                  </a:moveTo>
                  <a:lnTo>
                    <a:pt x="0" y="168783"/>
                  </a:lnTo>
                  <a:lnTo>
                    <a:pt x="0" y="185293"/>
                  </a:lnTo>
                  <a:lnTo>
                    <a:pt x="3809" y="185293"/>
                  </a:lnTo>
                  <a:lnTo>
                    <a:pt x="3809" y="168783"/>
                  </a:lnTo>
                  <a:close/>
                </a:path>
                <a:path w="384810" h="312420">
                  <a:moveTo>
                    <a:pt x="384809" y="168783"/>
                  </a:moveTo>
                  <a:lnTo>
                    <a:pt x="381000" y="168783"/>
                  </a:lnTo>
                  <a:lnTo>
                    <a:pt x="381000" y="185293"/>
                  </a:lnTo>
                  <a:lnTo>
                    <a:pt x="384809" y="185293"/>
                  </a:lnTo>
                  <a:lnTo>
                    <a:pt x="384809" y="168783"/>
                  </a:lnTo>
                  <a:close/>
                </a:path>
                <a:path w="384810" h="312420">
                  <a:moveTo>
                    <a:pt x="3809" y="185293"/>
                  </a:moveTo>
                  <a:lnTo>
                    <a:pt x="0" y="185293"/>
                  </a:lnTo>
                  <a:lnTo>
                    <a:pt x="0" y="264033"/>
                  </a:lnTo>
                  <a:lnTo>
                    <a:pt x="3809" y="264033"/>
                  </a:lnTo>
                  <a:lnTo>
                    <a:pt x="3809" y="185293"/>
                  </a:lnTo>
                  <a:close/>
                </a:path>
                <a:path w="384810" h="312420">
                  <a:moveTo>
                    <a:pt x="384809" y="185293"/>
                  </a:moveTo>
                  <a:lnTo>
                    <a:pt x="381000" y="185293"/>
                  </a:lnTo>
                  <a:lnTo>
                    <a:pt x="381000" y="264033"/>
                  </a:lnTo>
                  <a:lnTo>
                    <a:pt x="384809" y="264033"/>
                  </a:lnTo>
                  <a:lnTo>
                    <a:pt x="384809" y="185293"/>
                  </a:lnTo>
                  <a:close/>
                </a:path>
                <a:path w="384810" h="312420">
                  <a:moveTo>
                    <a:pt x="3809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3809" y="270383"/>
                  </a:lnTo>
                  <a:lnTo>
                    <a:pt x="3809" y="264033"/>
                  </a:lnTo>
                  <a:close/>
                </a:path>
                <a:path w="384810" h="312420">
                  <a:moveTo>
                    <a:pt x="384809" y="264033"/>
                  </a:moveTo>
                  <a:lnTo>
                    <a:pt x="381000" y="264033"/>
                  </a:lnTo>
                  <a:lnTo>
                    <a:pt x="381000" y="270383"/>
                  </a:lnTo>
                  <a:lnTo>
                    <a:pt x="384809" y="270383"/>
                  </a:lnTo>
                  <a:lnTo>
                    <a:pt x="384809" y="264033"/>
                  </a:lnTo>
                  <a:close/>
                </a:path>
                <a:path w="384810" h="312420">
                  <a:moveTo>
                    <a:pt x="3809" y="270510"/>
                  </a:moveTo>
                  <a:lnTo>
                    <a:pt x="0" y="270510"/>
                  </a:lnTo>
                  <a:lnTo>
                    <a:pt x="0" y="312293"/>
                  </a:lnTo>
                  <a:lnTo>
                    <a:pt x="384809" y="312293"/>
                  </a:lnTo>
                  <a:lnTo>
                    <a:pt x="384809" y="308483"/>
                  </a:lnTo>
                  <a:lnTo>
                    <a:pt x="3809" y="308483"/>
                  </a:lnTo>
                  <a:lnTo>
                    <a:pt x="3809" y="270510"/>
                  </a:lnTo>
                  <a:close/>
                </a:path>
                <a:path w="384810" h="312420">
                  <a:moveTo>
                    <a:pt x="384809" y="270510"/>
                  </a:moveTo>
                  <a:lnTo>
                    <a:pt x="381000" y="270510"/>
                  </a:lnTo>
                  <a:lnTo>
                    <a:pt x="381000" y="308483"/>
                  </a:lnTo>
                  <a:lnTo>
                    <a:pt x="384809" y="308483"/>
                  </a:lnTo>
                  <a:lnTo>
                    <a:pt x="384809" y="27051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480820" y="310388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2540" y="5207"/>
                  </a:moveTo>
                  <a:lnTo>
                    <a:pt x="0" y="5207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5207"/>
                  </a:lnTo>
                  <a:close/>
                </a:path>
                <a:path w="377189" h="304800">
                  <a:moveTo>
                    <a:pt x="377190" y="5207"/>
                  </a:moveTo>
                  <a:lnTo>
                    <a:pt x="373380" y="5207"/>
                  </a:lnTo>
                  <a:lnTo>
                    <a:pt x="373380" y="6350"/>
                  </a:lnTo>
                  <a:lnTo>
                    <a:pt x="377190" y="6350"/>
                  </a:lnTo>
                  <a:lnTo>
                    <a:pt x="377190" y="5207"/>
                  </a:lnTo>
                  <a:close/>
                </a:path>
                <a:path w="377189" h="304800">
                  <a:moveTo>
                    <a:pt x="37719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10"/>
                  </a:lnTo>
                  <a:lnTo>
                    <a:pt x="377190" y="3810"/>
                  </a:lnTo>
                  <a:lnTo>
                    <a:pt x="377190" y="2666"/>
                  </a:lnTo>
                  <a:close/>
                </a:path>
                <a:path w="377189" h="304800">
                  <a:moveTo>
                    <a:pt x="377190" y="3810"/>
                  </a:moveTo>
                  <a:lnTo>
                    <a:pt x="373380" y="3810"/>
                  </a:lnTo>
                  <a:lnTo>
                    <a:pt x="373380" y="5079"/>
                  </a:lnTo>
                  <a:lnTo>
                    <a:pt x="377190" y="5079"/>
                  </a:lnTo>
                  <a:lnTo>
                    <a:pt x="377190" y="3810"/>
                  </a:lnTo>
                  <a:close/>
                </a:path>
                <a:path w="377189" h="304800">
                  <a:moveTo>
                    <a:pt x="3771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90" y="2539"/>
                  </a:lnTo>
                  <a:lnTo>
                    <a:pt x="377190" y="0"/>
                  </a:lnTo>
                  <a:close/>
                </a:path>
                <a:path w="377189" h="304800">
                  <a:moveTo>
                    <a:pt x="2540" y="6350"/>
                  </a:moveTo>
                  <a:lnTo>
                    <a:pt x="0" y="635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6350"/>
                  </a:lnTo>
                  <a:close/>
                </a:path>
                <a:path w="377189" h="304800">
                  <a:moveTo>
                    <a:pt x="377190" y="6350"/>
                  </a:moveTo>
                  <a:lnTo>
                    <a:pt x="373380" y="6350"/>
                  </a:lnTo>
                  <a:lnTo>
                    <a:pt x="373380" y="25400"/>
                  </a:lnTo>
                  <a:lnTo>
                    <a:pt x="377190" y="25400"/>
                  </a:lnTo>
                  <a:lnTo>
                    <a:pt x="377190" y="6350"/>
                  </a:lnTo>
                  <a:close/>
                </a:path>
                <a:path w="377189" h="304800">
                  <a:moveTo>
                    <a:pt x="2540" y="25400"/>
                  </a:moveTo>
                  <a:lnTo>
                    <a:pt x="0" y="2540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25400"/>
                  </a:lnTo>
                  <a:close/>
                </a:path>
                <a:path w="377189" h="304800">
                  <a:moveTo>
                    <a:pt x="377190" y="25400"/>
                  </a:moveTo>
                  <a:lnTo>
                    <a:pt x="373380" y="25400"/>
                  </a:lnTo>
                  <a:lnTo>
                    <a:pt x="373380" y="38100"/>
                  </a:lnTo>
                  <a:lnTo>
                    <a:pt x="377190" y="38100"/>
                  </a:lnTo>
                  <a:lnTo>
                    <a:pt x="377190" y="25400"/>
                  </a:lnTo>
                  <a:close/>
                </a:path>
                <a:path w="377189" h="304800">
                  <a:moveTo>
                    <a:pt x="254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38100"/>
                  </a:lnTo>
                  <a:close/>
                </a:path>
                <a:path w="377189" h="304800">
                  <a:moveTo>
                    <a:pt x="377190" y="38100"/>
                  </a:moveTo>
                  <a:lnTo>
                    <a:pt x="373380" y="38100"/>
                  </a:lnTo>
                  <a:lnTo>
                    <a:pt x="373380" y="44450"/>
                  </a:lnTo>
                  <a:lnTo>
                    <a:pt x="377190" y="44450"/>
                  </a:lnTo>
                  <a:lnTo>
                    <a:pt x="377190" y="38100"/>
                  </a:lnTo>
                  <a:close/>
                </a:path>
                <a:path w="377189" h="304800">
                  <a:moveTo>
                    <a:pt x="254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2540" y="63500"/>
                  </a:lnTo>
                  <a:lnTo>
                    <a:pt x="2540" y="44450"/>
                  </a:lnTo>
                  <a:close/>
                </a:path>
                <a:path w="377189" h="304800">
                  <a:moveTo>
                    <a:pt x="377190" y="44450"/>
                  </a:moveTo>
                  <a:lnTo>
                    <a:pt x="373380" y="44450"/>
                  </a:lnTo>
                  <a:lnTo>
                    <a:pt x="373380" y="63500"/>
                  </a:lnTo>
                  <a:lnTo>
                    <a:pt x="377190" y="63500"/>
                  </a:lnTo>
                  <a:lnTo>
                    <a:pt x="377190" y="44450"/>
                  </a:lnTo>
                  <a:close/>
                </a:path>
                <a:path w="377189" h="304800">
                  <a:moveTo>
                    <a:pt x="254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2540" y="69850"/>
                  </a:lnTo>
                  <a:lnTo>
                    <a:pt x="2540" y="63500"/>
                  </a:lnTo>
                  <a:close/>
                </a:path>
                <a:path w="377189" h="304800">
                  <a:moveTo>
                    <a:pt x="377190" y="63500"/>
                  </a:moveTo>
                  <a:lnTo>
                    <a:pt x="373380" y="63500"/>
                  </a:lnTo>
                  <a:lnTo>
                    <a:pt x="373380" y="69850"/>
                  </a:lnTo>
                  <a:lnTo>
                    <a:pt x="377190" y="69850"/>
                  </a:lnTo>
                  <a:lnTo>
                    <a:pt x="377190" y="63500"/>
                  </a:lnTo>
                  <a:close/>
                </a:path>
                <a:path w="377189" h="304800">
                  <a:moveTo>
                    <a:pt x="2540" y="69850"/>
                  </a:moveTo>
                  <a:lnTo>
                    <a:pt x="0" y="69850"/>
                  </a:lnTo>
                  <a:lnTo>
                    <a:pt x="0" y="120650"/>
                  </a:lnTo>
                  <a:lnTo>
                    <a:pt x="2540" y="120650"/>
                  </a:lnTo>
                  <a:lnTo>
                    <a:pt x="2540" y="69850"/>
                  </a:lnTo>
                  <a:close/>
                </a:path>
                <a:path w="377189" h="304800">
                  <a:moveTo>
                    <a:pt x="377190" y="69850"/>
                  </a:moveTo>
                  <a:lnTo>
                    <a:pt x="373380" y="69850"/>
                  </a:lnTo>
                  <a:lnTo>
                    <a:pt x="373380" y="120650"/>
                  </a:lnTo>
                  <a:lnTo>
                    <a:pt x="377190" y="120650"/>
                  </a:lnTo>
                  <a:lnTo>
                    <a:pt x="377190" y="69850"/>
                  </a:lnTo>
                  <a:close/>
                </a:path>
                <a:path w="377189" h="304800">
                  <a:moveTo>
                    <a:pt x="2540" y="120650"/>
                  </a:moveTo>
                  <a:lnTo>
                    <a:pt x="0" y="120650"/>
                  </a:lnTo>
                  <a:lnTo>
                    <a:pt x="0" y="165100"/>
                  </a:lnTo>
                  <a:lnTo>
                    <a:pt x="2540" y="165100"/>
                  </a:lnTo>
                  <a:lnTo>
                    <a:pt x="2540" y="120650"/>
                  </a:lnTo>
                  <a:close/>
                </a:path>
                <a:path w="377189" h="304800">
                  <a:moveTo>
                    <a:pt x="377190" y="120650"/>
                  </a:moveTo>
                  <a:lnTo>
                    <a:pt x="373380" y="120650"/>
                  </a:lnTo>
                  <a:lnTo>
                    <a:pt x="373380" y="165100"/>
                  </a:lnTo>
                  <a:lnTo>
                    <a:pt x="377190" y="165100"/>
                  </a:lnTo>
                  <a:lnTo>
                    <a:pt x="377190" y="120650"/>
                  </a:lnTo>
                  <a:close/>
                </a:path>
                <a:path w="377189" h="304800">
                  <a:moveTo>
                    <a:pt x="2540" y="165100"/>
                  </a:moveTo>
                  <a:lnTo>
                    <a:pt x="0" y="165100"/>
                  </a:lnTo>
                  <a:lnTo>
                    <a:pt x="0" y="181610"/>
                  </a:lnTo>
                  <a:lnTo>
                    <a:pt x="2540" y="181610"/>
                  </a:lnTo>
                  <a:lnTo>
                    <a:pt x="2540" y="165100"/>
                  </a:lnTo>
                  <a:close/>
                </a:path>
                <a:path w="377189" h="304800">
                  <a:moveTo>
                    <a:pt x="377190" y="165100"/>
                  </a:moveTo>
                  <a:lnTo>
                    <a:pt x="373380" y="165100"/>
                  </a:lnTo>
                  <a:lnTo>
                    <a:pt x="373380" y="181610"/>
                  </a:lnTo>
                  <a:lnTo>
                    <a:pt x="377190" y="181610"/>
                  </a:lnTo>
                  <a:lnTo>
                    <a:pt x="377190" y="165100"/>
                  </a:lnTo>
                  <a:close/>
                </a:path>
                <a:path w="377189" h="304800">
                  <a:moveTo>
                    <a:pt x="2540" y="181610"/>
                  </a:moveTo>
                  <a:lnTo>
                    <a:pt x="0" y="181610"/>
                  </a:lnTo>
                  <a:lnTo>
                    <a:pt x="0" y="260350"/>
                  </a:lnTo>
                  <a:lnTo>
                    <a:pt x="2540" y="260350"/>
                  </a:lnTo>
                  <a:lnTo>
                    <a:pt x="2540" y="181610"/>
                  </a:lnTo>
                  <a:close/>
                </a:path>
                <a:path w="377189" h="304800">
                  <a:moveTo>
                    <a:pt x="377190" y="181610"/>
                  </a:moveTo>
                  <a:lnTo>
                    <a:pt x="373380" y="181610"/>
                  </a:lnTo>
                  <a:lnTo>
                    <a:pt x="373380" y="260350"/>
                  </a:lnTo>
                  <a:lnTo>
                    <a:pt x="377190" y="260350"/>
                  </a:lnTo>
                  <a:lnTo>
                    <a:pt x="377190" y="181610"/>
                  </a:lnTo>
                  <a:close/>
                </a:path>
                <a:path w="377189" h="304800">
                  <a:moveTo>
                    <a:pt x="254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2540" y="266700"/>
                  </a:lnTo>
                  <a:lnTo>
                    <a:pt x="2540" y="260350"/>
                  </a:lnTo>
                  <a:close/>
                </a:path>
                <a:path w="377189" h="304800">
                  <a:moveTo>
                    <a:pt x="377190" y="260350"/>
                  </a:moveTo>
                  <a:lnTo>
                    <a:pt x="373380" y="260350"/>
                  </a:lnTo>
                  <a:lnTo>
                    <a:pt x="373380" y="266700"/>
                  </a:lnTo>
                  <a:lnTo>
                    <a:pt x="377190" y="266700"/>
                  </a:lnTo>
                  <a:lnTo>
                    <a:pt x="377190" y="260350"/>
                  </a:lnTo>
                  <a:close/>
                </a:path>
                <a:path w="377189" h="304800">
                  <a:moveTo>
                    <a:pt x="2540" y="266827"/>
                  </a:moveTo>
                  <a:lnTo>
                    <a:pt x="0" y="266827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0990"/>
                  </a:lnTo>
                  <a:lnTo>
                    <a:pt x="2540" y="300990"/>
                  </a:lnTo>
                  <a:lnTo>
                    <a:pt x="2540" y="266827"/>
                  </a:lnTo>
                  <a:close/>
                </a:path>
                <a:path w="377189" h="304800">
                  <a:moveTo>
                    <a:pt x="377190" y="266827"/>
                  </a:moveTo>
                  <a:lnTo>
                    <a:pt x="373380" y="266827"/>
                  </a:lnTo>
                  <a:lnTo>
                    <a:pt x="373380" y="300990"/>
                  </a:lnTo>
                  <a:lnTo>
                    <a:pt x="377190" y="300990"/>
                  </a:lnTo>
                  <a:lnTo>
                    <a:pt x="377190" y="266827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483359" y="310769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70840" y="1397"/>
                  </a:moveTo>
                  <a:lnTo>
                    <a:pt x="0" y="1397"/>
                  </a:lnTo>
                  <a:lnTo>
                    <a:pt x="0" y="2539"/>
                  </a:lnTo>
                  <a:lnTo>
                    <a:pt x="370840" y="2539"/>
                  </a:lnTo>
                  <a:lnTo>
                    <a:pt x="370840" y="1397"/>
                  </a:lnTo>
                  <a:close/>
                </a:path>
                <a:path w="370839" h="297179">
                  <a:moveTo>
                    <a:pt x="3708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40" y="1269"/>
                  </a:lnTo>
                  <a:lnTo>
                    <a:pt x="370840" y="0"/>
                  </a:lnTo>
                  <a:close/>
                </a:path>
                <a:path w="370839" h="297179">
                  <a:moveTo>
                    <a:pt x="370840" y="2540"/>
                  </a:moveTo>
                  <a:lnTo>
                    <a:pt x="0" y="25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3810"/>
                  </a:lnTo>
                  <a:lnTo>
                    <a:pt x="370840" y="3810"/>
                  </a:lnTo>
                  <a:lnTo>
                    <a:pt x="370840" y="2540"/>
                  </a:lnTo>
                  <a:close/>
                </a:path>
                <a:path w="370839" h="297179">
                  <a:moveTo>
                    <a:pt x="370840" y="3810"/>
                  </a:moveTo>
                  <a:lnTo>
                    <a:pt x="367029" y="3810"/>
                  </a:lnTo>
                  <a:lnTo>
                    <a:pt x="367029" y="21589"/>
                  </a:lnTo>
                  <a:lnTo>
                    <a:pt x="370840" y="21589"/>
                  </a:lnTo>
                  <a:lnTo>
                    <a:pt x="370840" y="3810"/>
                  </a:lnTo>
                  <a:close/>
                </a:path>
                <a:path w="370839" h="297179">
                  <a:moveTo>
                    <a:pt x="3809" y="21590"/>
                  </a:moveTo>
                  <a:lnTo>
                    <a:pt x="0" y="2159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1590"/>
                  </a:lnTo>
                  <a:close/>
                </a:path>
                <a:path w="370839" h="297179">
                  <a:moveTo>
                    <a:pt x="370840" y="21590"/>
                  </a:moveTo>
                  <a:lnTo>
                    <a:pt x="367029" y="21590"/>
                  </a:lnTo>
                  <a:lnTo>
                    <a:pt x="367029" y="34289"/>
                  </a:lnTo>
                  <a:lnTo>
                    <a:pt x="370840" y="34289"/>
                  </a:lnTo>
                  <a:lnTo>
                    <a:pt x="370840" y="21590"/>
                  </a:lnTo>
                  <a:close/>
                </a:path>
                <a:path w="370839" h="297179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70839" h="297179">
                  <a:moveTo>
                    <a:pt x="370840" y="34290"/>
                  </a:moveTo>
                  <a:lnTo>
                    <a:pt x="367029" y="34290"/>
                  </a:lnTo>
                  <a:lnTo>
                    <a:pt x="367029" y="40639"/>
                  </a:lnTo>
                  <a:lnTo>
                    <a:pt x="370840" y="40639"/>
                  </a:lnTo>
                  <a:lnTo>
                    <a:pt x="370840" y="34290"/>
                  </a:lnTo>
                  <a:close/>
                </a:path>
                <a:path w="370839" h="297179">
                  <a:moveTo>
                    <a:pt x="3809" y="40640"/>
                  </a:moveTo>
                  <a:lnTo>
                    <a:pt x="0" y="406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40640"/>
                  </a:lnTo>
                  <a:close/>
                </a:path>
                <a:path w="370839" h="297179">
                  <a:moveTo>
                    <a:pt x="370840" y="40640"/>
                  </a:moveTo>
                  <a:lnTo>
                    <a:pt x="367029" y="40640"/>
                  </a:lnTo>
                  <a:lnTo>
                    <a:pt x="367029" y="59689"/>
                  </a:lnTo>
                  <a:lnTo>
                    <a:pt x="370840" y="59689"/>
                  </a:lnTo>
                  <a:lnTo>
                    <a:pt x="370840" y="40640"/>
                  </a:lnTo>
                  <a:close/>
                </a:path>
                <a:path w="370839" h="297179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370839" h="297179">
                  <a:moveTo>
                    <a:pt x="370840" y="59690"/>
                  </a:moveTo>
                  <a:lnTo>
                    <a:pt x="367029" y="59690"/>
                  </a:lnTo>
                  <a:lnTo>
                    <a:pt x="367029" y="66039"/>
                  </a:lnTo>
                  <a:lnTo>
                    <a:pt x="370840" y="66039"/>
                  </a:lnTo>
                  <a:lnTo>
                    <a:pt x="370840" y="59690"/>
                  </a:lnTo>
                  <a:close/>
                </a:path>
                <a:path w="370839" h="297179">
                  <a:moveTo>
                    <a:pt x="3809" y="66040"/>
                  </a:moveTo>
                  <a:lnTo>
                    <a:pt x="0" y="6604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66040"/>
                  </a:lnTo>
                  <a:close/>
                </a:path>
                <a:path w="370839" h="297179">
                  <a:moveTo>
                    <a:pt x="370840" y="66040"/>
                  </a:moveTo>
                  <a:lnTo>
                    <a:pt x="367029" y="66040"/>
                  </a:lnTo>
                  <a:lnTo>
                    <a:pt x="367029" y="116839"/>
                  </a:lnTo>
                  <a:lnTo>
                    <a:pt x="370840" y="116839"/>
                  </a:lnTo>
                  <a:lnTo>
                    <a:pt x="370840" y="66040"/>
                  </a:lnTo>
                  <a:close/>
                </a:path>
                <a:path w="370839" h="297179">
                  <a:moveTo>
                    <a:pt x="3809" y="116840"/>
                  </a:moveTo>
                  <a:lnTo>
                    <a:pt x="0" y="11684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16840"/>
                  </a:lnTo>
                  <a:close/>
                </a:path>
                <a:path w="370839" h="297179">
                  <a:moveTo>
                    <a:pt x="370840" y="116840"/>
                  </a:moveTo>
                  <a:lnTo>
                    <a:pt x="367029" y="116840"/>
                  </a:lnTo>
                  <a:lnTo>
                    <a:pt x="367029" y="161289"/>
                  </a:lnTo>
                  <a:lnTo>
                    <a:pt x="370840" y="161289"/>
                  </a:lnTo>
                  <a:lnTo>
                    <a:pt x="370840" y="116840"/>
                  </a:lnTo>
                  <a:close/>
                </a:path>
                <a:path w="370839" h="297179">
                  <a:moveTo>
                    <a:pt x="3809" y="161290"/>
                  </a:moveTo>
                  <a:lnTo>
                    <a:pt x="0" y="16129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161290"/>
                  </a:lnTo>
                  <a:close/>
                </a:path>
                <a:path w="370839" h="297179">
                  <a:moveTo>
                    <a:pt x="370840" y="161290"/>
                  </a:moveTo>
                  <a:lnTo>
                    <a:pt x="367029" y="161290"/>
                  </a:lnTo>
                  <a:lnTo>
                    <a:pt x="367029" y="177800"/>
                  </a:lnTo>
                  <a:lnTo>
                    <a:pt x="370840" y="177800"/>
                  </a:lnTo>
                  <a:lnTo>
                    <a:pt x="370840" y="161290"/>
                  </a:lnTo>
                  <a:close/>
                </a:path>
                <a:path w="370839" h="297179">
                  <a:moveTo>
                    <a:pt x="3809" y="177800"/>
                  </a:moveTo>
                  <a:lnTo>
                    <a:pt x="0" y="17780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177800"/>
                  </a:lnTo>
                  <a:close/>
                </a:path>
                <a:path w="370839" h="297179">
                  <a:moveTo>
                    <a:pt x="370840" y="177800"/>
                  </a:moveTo>
                  <a:lnTo>
                    <a:pt x="367029" y="177800"/>
                  </a:lnTo>
                  <a:lnTo>
                    <a:pt x="367029" y="256539"/>
                  </a:lnTo>
                  <a:lnTo>
                    <a:pt x="370840" y="256539"/>
                  </a:lnTo>
                  <a:lnTo>
                    <a:pt x="370840" y="177800"/>
                  </a:lnTo>
                  <a:close/>
                </a:path>
                <a:path w="370839" h="297179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70839" h="297179">
                  <a:moveTo>
                    <a:pt x="370840" y="256540"/>
                  </a:moveTo>
                  <a:lnTo>
                    <a:pt x="367029" y="256540"/>
                  </a:lnTo>
                  <a:lnTo>
                    <a:pt x="367029" y="262889"/>
                  </a:lnTo>
                  <a:lnTo>
                    <a:pt x="370840" y="262889"/>
                  </a:lnTo>
                  <a:lnTo>
                    <a:pt x="370840" y="256540"/>
                  </a:lnTo>
                  <a:close/>
                </a:path>
                <a:path w="370839" h="297179">
                  <a:moveTo>
                    <a:pt x="3809" y="263017"/>
                  </a:moveTo>
                  <a:lnTo>
                    <a:pt x="0" y="263017"/>
                  </a:lnTo>
                  <a:lnTo>
                    <a:pt x="0" y="297180"/>
                  </a:lnTo>
                  <a:lnTo>
                    <a:pt x="370840" y="297180"/>
                  </a:lnTo>
                  <a:lnTo>
                    <a:pt x="370840" y="293370"/>
                  </a:lnTo>
                  <a:lnTo>
                    <a:pt x="3809" y="293370"/>
                  </a:lnTo>
                  <a:lnTo>
                    <a:pt x="3809" y="263017"/>
                  </a:lnTo>
                  <a:close/>
                </a:path>
                <a:path w="370839" h="297179">
                  <a:moveTo>
                    <a:pt x="370840" y="263017"/>
                  </a:moveTo>
                  <a:lnTo>
                    <a:pt x="367029" y="263017"/>
                  </a:lnTo>
                  <a:lnTo>
                    <a:pt x="367029" y="293370"/>
                  </a:lnTo>
                  <a:lnTo>
                    <a:pt x="370840" y="293370"/>
                  </a:lnTo>
                  <a:lnTo>
                    <a:pt x="370840" y="263017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487170" y="3111500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19" h="289560">
                  <a:moveTo>
                    <a:pt x="363219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3810"/>
                  </a:lnTo>
                  <a:lnTo>
                    <a:pt x="363219" y="3810"/>
                  </a:lnTo>
                  <a:lnTo>
                    <a:pt x="363219" y="0"/>
                  </a:lnTo>
                  <a:close/>
                </a:path>
                <a:path w="363219" h="289560">
                  <a:moveTo>
                    <a:pt x="363219" y="3810"/>
                  </a:moveTo>
                  <a:lnTo>
                    <a:pt x="359410" y="3810"/>
                  </a:lnTo>
                  <a:lnTo>
                    <a:pt x="359410" y="17779"/>
                  </a:lnTo>
                  <a:lnTo>
                    <a:pt x="363219" y="17779"/>
                  </a:lnTo>
                  <a:lnTo>
                    <a:pt x="363219" y="3810"/>
                  </a:lnTo>
                  <a:close/>
                </a:path>
                <a:path w="363219" h="289560">
                  <a:moveTo>
                    <a:pt x="3810" y="17780"/>
                  </a:moveTo>
                  <a:lnTo>
                    <a:pt x="0" y="1778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17780"/>
                  </a:lnTo>
                  <a:close/>
                </a:path>
                <a:path w="363219" h="289560">
                  <a:moveTo>
                    <a:pt x="363219" y="17780"/>
                  </a:moveTo>
                  <a:lnTo>
                    <a:pt x="359410" y="17780"/>
                  </a:lnTo>
                  <a:lnTo>
                    <a:pt x="359410" y="30479"/>
                  </a:lnTo>
                  <a:lnTo>
                    <a:pt x="363219" y="30479"/>
                  </a:lnTo>
                  <a:lnTo>
                    <a:pt x="363219" y="17780"/>
                  </a:lnTo>
                  <a:close/>
                </a:path>
                <a:path w="363219" h="28956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63219" h="289560">
                  <a:moveTo>
                    <a:pt x="363219" y="30480"/>
                  </a:moveTo>
                  <a:lnTo>
                    <a:pt x="359410" y="30480"/>
                  </a:lnTo>
                  <a:lnTo>
                    <a:pt x="359410" y="36829"/>
                  </a:lnTo>
                  <a:lnTo>
                    <a:pt x="363219" y="36829"/>
                  </a:lnTo>
                  <a:lnTo>
                    <a:pt x="363219" y="30480"/>
                  </a:lnTo>
                  <a:close/>
                </a:path>
                <a:path w="363219" h="289560">
                  <a:moveTo>
                    <a:pt x="3810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36830"/>
                  </a:lnTo>
                  <a:close/>
                </a:path>
                <a:path w="363219" h="289560">
                  <a:moveTo>
                    <a:pt x="363219" y="36830"/>
                  </a:moveTo>
                  <a:lnTo>
                    <a:pt x="359410" y="36830"/>
                  </a:lnTo>
                  <a:lnTo>
                    <a:pt x="359410" y="55879"/>
                  </a:lnTo>
                  <a:lnTo>
                    <a:pt x="363219" y="55879"/>
                  </a:lnTo>
                  <a:lnTo>
                    <a:pt x="363219" y="36830"/>
                  </a:lnTo>
                  <a:close/>
                </a:path>
                <a:path w="363219" h="289560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363219" h="289560">
                  <a:moveTo>
                    <a:pt x="363219" y="55880"/>
                  </a:moveTo>
                  <a:lnTo>
                    <a:pt x="359410" y="55880"/>
                  </a:lnTo>
                  <a:lnTo>
                    <a:pt x="359410" y="62229"/>
                  </a:lnTo>
                  <a:lnTo>
                    <a:pt x="363219" y="62229"/>
                  </a:lnTo>
                  <a:lnTo>
                    <a:pt x="363219" y="55880"/>
                  </a:lnTo>
                  <a:close/>
                </a:path>
                <a:path w="363219" h="289560">
                  <a:moveTo>
                    <a:pt x="3810" y="62230"/>
                  </a:moveTo>
                  <a:lnTo>
                    <a:pt x="0" y="6223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62230"/>
                  </a:lnTo>
                  <a:close/>
                </a:path>
                <a:path w="363219" h="289560">
                  <a:moveTo>
                    <a:pt x="363219" y="62230"/>
                  </a:moveTo>
                  <a:lnTo>
                    <a:pt x="359410" y="62230"/>
                  </a:lnTo>
                  <a:lnTo>
                    <a:pt x="359410" y="113029"/>
                  </a:lnTo>
                  <a:lnTo>
                    <a:pt x="363219" y="113029"/>
                  </a:lnTo>
                  <a:lnTo>
                    <a:pt x="363219" y="62230"/>
                  </a:lnTo>
                  <a:close/>
                </a:path>
                <a:path w="363219" h="289560">
                  <a:moveTo>
                    <a:pt x="3810" y="113030"/>
                  </a:moveTo>
                  <a:lnTo>
                    <a:pt x="0" y="11303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13030"/>
                  </a:lnTo>
                  <a:close/>
                </a:path>
                <a:path w="363219" h="289560">
                  <a:moveTo>
                    <a:pt x="363219" y="113030"/>
                  </a:moveTo>
                  <a:lnTo>
                    <a:pt x="359410" y="113030"/>
                  </a:lnTo>
                  <a:lnTo>
                    <a:pt x="359410" y="157479"/>
                  </a:lnTo>
                  <a:lnTo>
                    <a:pt x="363219" y="157479"/>
                  </a:lnTo>
                  <a:lnTo>
                    <a:pt x="363219" y="113030"/>
                  </a:lnTo>
                  <a:close/>
                </a:path>
                <a:path w="363219" h="289560">
                  <a:moveTo>
                    <a:pt x="3810" y="157480"/>
                  </a:moveTo>
                  <a:lnTo>
                    <a:pt x="0" y="15748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57480"/>
                  </a:lnTo>
                  <a:close/>
                </a:path>
                <a:path w="363219" h="289560">
                  <a:moveTo>
                    <a:pt x="363219" y="157480"/>
                  </a:moveTo>
                  <a:lnTo>
                    <a:pt x="359410" y="157480"/>
                  </a:lnTo>
                  <a:lnTo>
                    <a:pt x="359410" y="173989"/>
                  </a:lnTo>
                  <a:lnTo>
                    <a:pt x="363219" y="173989"/>
                  </a:lnTo>
                  <a:lnTo>
                    <a:pt x="363219" y="157480"/>
                  </a:lnTo>
                  <a:close/>
                </a:path>
                <a:path w="363219" h="289560">
                  <a:moveTo>
                    <a:pt x="3810" y="173990"/>
                  </a:moveTo>
                  <a:lnTo>
                    <a:pt x="0" y="17399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173990"/>
                  </a:lnTo>
                  <a:close/>
                </a:path>
                <a:path w="363219" h="289560">
                  <a:moveTo>
                    <a:pt x="363219" y="173990"/>
                  </a:moveTo>
                  <a:lnTo>
                    <a:pt x="359410" y="173990"/>
                  </a:lnTo>
                  <a:lnTo>
                    <a:pt x="359410" y="252729"/>
                  </a:lnTo>
                  <a:lnTo>
                    <a:pt x="363219" y="252729"/>
                  </a:lnTo>
                  <a:lnTo>
                    <a:pt x="363219" y="173990"/>
                  </a:lnTo>
                  <a:close/>
                </a:path>
                <a:path w="363219" h="28956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63219" h="289560">
                  <a:moveTo>
                    <a:pt x="363219" y="252730"/>
                  </a:moveTo>
                  <a:lnTo>
                    <a:pt x="359410" y="252730"/>
                  </a:lnTo>
                  <a:lnTo>
                    <a:pt x="359410" y="259079"/>
                  </a:lnTo>
                  <a:lnTo>
                    <a:pt x="363219" y="259079"/>
                  </a:lnTo>
                  <a:lnTo>
                    <a:pt x="363219" y="252730"/>
                  </a:lnTo>
                  <a:close/>
                </a:path>
                <a:path w="363219" h="289560">
                  <a:moveTo>
                    <a:pt x="3810" y="259207"/>
                  </a:moveTo>
                  <a:lnTo>
                    <a:pt x="0" y="259207"/>
                  </a:lnTo>
                  <a:lnTo>
                    <a:pt x="0" y="289560"/>
                  </a:lnTo>
                  <a:lnTo>
                    <a:pt x="363219" y="289560"/>
                  </a:lnTo>
                  <a:lnTo>
                    <a:pt x="363219" y="285750"/>
                  </a:lnTo>
                  <a:lnTo>
                    <a:pt x="3810" y="285750"/>
                  </a:lnTo>
                  <a:lnTo>
                    <a:pt x="3810" y="259207"/>
                  </a:lnTo>
                  <a:close/>
                </a:path>
                <a:path w="363219" h="289560">
                  <a:moveTo>
                    <a:pt x="363219" y="259207"/>
                  </a:moveTo>
                  <a:lnTo>
                    <a:pt x="359410" y="259207"/>
                  </a:lnTo>
                  <a:lnTo>
                    <a:pt x="359410" y="285750"/>
                  </a:lnTo>
                  <a:lnTo>
                    <a:pt x="363219" y="285750"/>
                  </a:lnTo>
                  <a:lnTo>
                    <a:pt x="363219" y="259207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490979" y="3115310"/>
              <a:ext cx="355600" cy="281940"/>
            </a:xfrm>
            <a:custGeom>
              <a:avLst/>
              <a:gdLst/>
              <a:ahLst/>
              <a:cxnLst/>
              <a:rect l="l" t="t" r="r" b="b"/>
              <a:pathLst>
                <a:path w="355600" h="281939">
                  <a:moveTo>
                    <a:pt x="355600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2539"/>
                  </a:lnTo>
                  <a:lnTo>
                    <a:pt x="355600" y="2539"/>
                  </a:lnTo>
                  <a:lnTo>
                    <a:pt x="355600" y="0"/>
                  </a:lnTo>
                  <a:close/>
                </a:path>
                <a:path w="355600" h="281939">
                  <a:moveTo>
                    <a:pt x="355600" y="2539"/>
                  </a:moveTo>
                  <a:lnTo>
                    <a:pt x="353059" y="2539"/>
                  </a:lnTo>
                  <a:lnTo>
                    <a:pt x="353059" y="13969"/>
                  </a:lnTo>
                  <a:lnTo>
                    <a:pt x="355600" y="13969"/>
                  </a:lnTo>
                  <a:lnTo>
                    <a:pt x="355600" y="2539"/>
                  </a:lnTo>
                  <a:close/>
                </a:path>
                <a:path w="355600" h="281939">
                  <a:moveTo>
                    <a:pt x="3809" y="13970"/>
                  </a:moveTo>
                  <a:lnTo>
                    <a:pt x="0" y="1397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13970"/>
                  </a:lnTo>
                  <a:close/>
                </a:path>
                <a:path w="355600" h="281939">
                  <a:moveTo>
                    <a:pt x="355600" y="13970"/>
                  </a:moveTo>
                  <a:lnTo>
                    <a:pt x="353059" y="13970"/>
                  </a:lnTo>
                  <a:lnTo>
                    <a:pt x="353059" y="26669"/>
                  </a:lnTo>
                  <a:lnTo>
                    <a:pt x="355600" y="26669"/>
                  </a:lnTo>
                  <a:lnTo>
                    <a:pt x="355600" y="13970"/>
                  </a:lnTo>
                  <a:close/>
                </a:path>
                <a:path w="355600" h="281939">
                  <a:moveTo>
                    <a:pt x="380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70"/>
                  </a:lnTo>
                  <a:close/>
                </a:path>
                <a:path w="355600" h="281939">
                  <a:moveTo>
                    <a:pt x="355600" y="26670"/>
                  </a:moveTo>
                  <a:lnTo>
                    <a:pt x="353059" y="26670"/>
                  </a:lnTo>
                  <a:lnTo>
                    <a:pt x="353059" y="33019"/>
                  </a:lnTo>
                  <a:lnTo>
                    <a:pt x="355600" y="33019"/>
                  </a:lnTo>
                  <a:lnTo>
                    <a:pt x="355600" y="26670"/>
                  </a:lnTo>
                  <a:close/>
                </a:path>
                <a:path w="355600" h="281939">
                  <a:moveTo>
                    <a:pt x="3809" y="33020"/>
                  </a:moveTo>
                  <a:lnTo>
                    <a:pt x="0" y="3302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33020"/>
                  </a:lnTo>
                  <a:close/>
                </a:path>
                <a:path w="355600" h="281939">
                  <a:moveTo>
                    <a:pt x="355600" y="33020"/>
                  </a:moveTo>
                  <a:lnTo>
                    <a:pt x="353059" y="33020"/>
                  </a:lnTo>
                  <a:lnTo>
                    <a:pt x="353059" y="52069"/>
                  </a:lnTo>
                  <a:lnTo>
                    <a:pt x="355600" y="52069"/>
                  </a:lnTo>
                  <a:lnTo>
                    <a:pt x="355600" y="33020"/>
                  </a:lnTo>
                  <a:close/>
                </a:path>
                <a:path w="355600" h="281939">
                  <a:moveTo>
                    <a:pt x="380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70"/>
                  </a:lnTo>
                  <a:close/>
                </a:path>
                <a:path w="355600" h="281939">
                  <a:moveTo>
                    <a:pt x="355600" y="52070"/>
                  </a:moveTo>
                  <a:lnTo>
                    <a:pt x="353059" y="52070"/>
                  </a:lnTo>
                  <a:lnTo>
                    <a:pt x="353059" y="58419"/>
                  </a:lnTo>
                  <a:lnTo>
                    <a:pt x="355600" y="58419"/>
                  </a:lnTo>
                  <a:lnTo>
                    <a:pt x="355600" y="52070"/>
                  </a:lnTo>
                  <a:close/>
                </a:path>
                <a:path w="355600" h="281939">
                  <a:moveTo>
                    <a:pt x="3809" y="58420"/>
                  </a:moveTo>
                  <a:lnTo>
                    <a:pt x="0" y="5842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58420"/>
                  </a:lnTo>
                  <a:close/>
                </a:path>
                <a:path w="355600" h="281939">
                  <a:moveTo>
                    <a:pt x="355600" y="58420"/>
                  </a:moveTo>
                  <a:lnTo>
                    <a:pt x="353059" y="58420"/>
                  </a:lnTo>
                  <a:lnTo>
                    <a:pt x="353059" y="109219"/>
                  </a:lnTo>
                  <a:lnTo>
                    <a:pt x="355600" y="109219"/>
                  </a:lnTo>
                  <a:lnTo>
                    <a:pt x="355600" y="58420"/>
                  </a:lnTo>
                  <a:close/>
                </a:path>
                <a:path w="355600" h="281939">
                  <a:moveTo>
                    <a:pt x="3809" y="109220"/>
                  </a:moveTo>
                  <a:lnTo>
                    <a:pt x="0" y="10922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09220"/>
                  </a:lnTo>
                  <a:close/>
                </a:path>
                <a:path w="355600" h="281939">
                  <a:moveTo>
                    <a:pt x="355600" y="109220"/>
                  </a:moveTo>
                  <a:lnTo>
                    <a:pt x="353059" y="109220"/>
                  </a:lnTo>
                  <a:lnTo>
                    <a:pt x="353059" y="153669"/>
                  </a:lnTo>
                  <a:lnTo>
                    <a:pt x="355600" y="153669"/>
                  </a:lnTo>
                  <a:lnTo>
                    <a:pt x="355600" y="109220"/>
                  </a:lnTo>
                  <a:close/>
                </a:path>
                <a:path w="355600" h="281939">
                  <a:moveTo>
                    <a:pt x="3809" y="153670"/>
                  </a:moveTo>
                  <a:lnTo>
                    <a:pt x="0" y="153670"/>
                  </a:lnTo>
                  <a:lnTo>
                    <a:pt x="0" y="170179"/>
                  </a:lnTo>
                  <a:lnTo>
                    <a:pt x="3809" y="170179"/>
                  </a:lnTo>
                  <a:lnTo>
                    <a:pt x="3809" y="153670"/>
                  </a:lnTo>
                  <a:close/>
                </a:path>
                <a:path w="355600" h="281939">
                  <a:moveTo>
                    <a:pt x="355600" y="153670"/>
                  </a:moveTo>
                  <a:lnTo>
                    <a:pt x="353059" y="153670"/>
                  </a:lnTo>
                  <a:lnTo>
                    <a:pt x="353059" y="170179"/>
                  </a:lnTo>
                  <a:lnTo>
                    <a:pt x="355600" y="170179"/>
                  </a:lnTo>
                  <a:lnTo>
                    <a:pt x="355600" y="153670"/>
                  </a:lnTo>
                  <a:close/>
                </a:path>
                <a:path w="355600" h="281939">
                  <a:moveTo>
                    <a:pt x="3809" y="170180"/>
                  </a:moveTo>
                  <a:lnTo>
                    <a:pt x="0" y="17018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170180"/>
                  </a:lnTo>
                  <a:close/>
                </a:path>
                <a:path w="355600" h="281939">
                  <a:moveTo>
                    <a:pt x="355600" y="170180"/>
                  </a:moveTo>
                  <a:lnTo>
                    <a:pt x="353059" y="170180"/>
                  </a:lnTo>
                  <a:lnTo>
                    <a:pt x="353059" y="248919"/>
                  </a:lnTo>
                  <a:lnTo>
                    <a:pt x="355600" y="248919"/>
                  </a:lnTo>
                  <a:lnTo>
                    <a:pt x="355600" y="170180"/>
                  </a:lnTo>
                  <a:close/>
                </a:path>
                <a:path w="355600" h="281939">
                  <a:moveTo>
                    <a:pt x="380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20"/>
                  </a:lnTo>
                  <a:close/>
                </a:path>
                <a:path w="355600" h="281939">
                  <a:moveTo>
                    <a:pt x="355600" y="248920"/>
                  </a:moveTo>
                  <a:lnTo>
                    <a:pt x="353059" y="248920"/>
                  </a:lnTo>
                  <a:lnTo>
                    <a:pt x="353059" y="255269"/>
                  </a:lnTo>
                  <a:lnTo>
                    <a:pt x="355600" y="255269"/>
                  </a:lnTo>
                  <a:lnTo>
                    <a:pt x="355600" y="248920"/>
                  </a:lnTo>
                  <a:close/>
                </a:path>
                <a:path w="355600" h="281939">
                  <a:moveTo>
                    <a:pt x="3809" y="255397"/>
                  </a:moveTo>
                  <a:lnTo>
                    <a:pt x="0" y="255397"/>
                  </a:lnTo>
                  <a:lnTo>
                    <a:pt x="0" y="281939"/>
                  </a:lnTo>
                  <a:lnTo>
                    <a:pt x="355600" y="281939"/>
                  </a:lnTo>
                  <a:lnTo>
                    <a:pt x="355600" y="279400"/>
                  </a:lnTo>
                  <a:lnTo>
                    <a:pt x="3809" y="279400"/>
                  </a:lnTo>
                  <a:lnTo>
                    <a:pt x="3809" y="255397"/>
                  </a:lnTo>
                  <a:close/>
                </a:path>
                <a:path w="355600" h="281939">
                  <a:moveTo>
                    <a:pt x="355600" y="255397"/>
                  </a:moveTo>
                  <a:lnTo>
                    <a:pt x="353059" y="255397"/>
                  </a:lnTo>
                  <a:lnTo>
                    <a:pt x="353059" y="279400"/>
                  </a:lnTo>
                  <a:lnTo>
                    <a:pt x="355600" y="279400"/>
                  </a:lnTo>
                  <a:lnTo>
                    <a:pt x="355600" y="255397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494790" y="3117850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49249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lnTo>
                    <a:pt x="349249" y="3810"/>
                  </a:lnTo>
                  <a:lnTo>
                    <a:pt x="349249" y="0"/>
                  </a:lnTo>
                  <a:close/>
                </a:path>
                <a:path w="349250" h="276860">
                  <a:moveTo>
                    <a:pt x="349249" y="3810"/>
                  </a:moveTo>
                  <a:lnTo>
                    <a:pt x="345440" y="3810"/>
                  </a:lnTo>
                  <a:lnTo>
                    <a:pt x="345440" y="11429"/>
                  </a:lnTo>
                  <a:lnTo>
                    <a:pt x="349249" y="11429"/>
                  </a:lnTo>
                  <a:lnTo>
                    <a:pt x="349249" y="3810"/>
                  </a:lnTo>
                  <a:close/>
                </a:path>
                <a:path w="349250" h="276860">
                  <a:moveTo>
                    <a:pt x="3809" y="11430"/>
                  </a:moveTo>
                  <a:lnTo>
                    <a:pt x="0" y="1143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1430"/>
                  </a:lnTo>
                  <a:close/>
                </a:path>
                <a:path w="349250" h="276860">
                  <a:moveTo>
                    <a:pt x="349249" y="11430"/>
                  </a:moveTo>
                  <a:lnTo>
                    <a:pt x="345440" y="11430"/>
                  </a:lnTo>
                  <a:lnTo>
                    <a:pt x="345440" y="24129"/>
                  </a:lnTo>
                  <a:lnTo>
                    <a:pt x="349249" y="24129"/>
                  </a:lnTo>
                  <a:lnTo>
                    <a:pt x="349249" y="11430"/>
                  </a:lnTo>
                  <a:close/>
                </a:path>
                <a:path w="349250" h="27686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49250" h="276860">
                  <a:moveTo>
                    <a:pt x="349249" y="24130"/>
                  </a:moveTo>
                  <a:lnTo>
                    <a:pt x="345440" y="24130"/>
                  </a:lnTo>
                  <a:lnTo>
                    <a:pt x="345440" y="30479"/>
                  </a:lnTo>
                  <a:lnTo>
                    <a:pt x="349249" y="30479"/>
                  </a:lnTo>
                  <a:lnTo>
                    <a:pt x="349249" y="24130"/>
                  </a:lnTo>
                  <a:close/>
                </a:path>
                <a:path w="349250" h="276860">
                  <a:moveTo>
                    <a:pt x="3809" y="30480"/>
                  </a:moveTo>
                  <a:lnTo>
                    <a:pt x="0" y="304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30480"/>
                  </a:lnTo>
                  <a:close/>
                </a:path>
                <a:path w="349250" h="276860">
                  <a:moveTo>
                    <a:pt x="349249" y="30480"/>
                  </a:moveTo>
                  <a:lnTo>
                    <a:pt x="345440" y="30480"/>
                  </a:lnTo>
                  <a:lnTo>
                    <a:pt x="345440" y="49529"/>
                  </a:lnTo>
                  <a:lnTo>
                    <a:pt x="349249" y="49529"/>
                  </a:lnTo>
                  <a:lnTo>
                    <a:pt x="349249" y="30480"/>
                  </a:lnTo>
                  <a:close/>
                </a:path>
                <a:path w="349250" h="27686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349250" h="276860">
                  <a:moveTo>
                    <a:pt x="349249" y="49530"/>
                  </a:moveTo>
                  <a:lnTo>
                    <a:pt x="345440" y="49530"/>
                  </a:lnTo>
                  <a:lnTo>
                    <a:pt x="345440" y="55879"/>
                  </a:lnTo>
                  <a:lnTo>
                    <a:pt x="349249" y="55879"/>
                  </a:lnTo>
                  <a:lnTo>
                    <a:pt x="349249" y="49530"/>
                  </a:lnTo>
                  <a:close/>
                </a:path>
                <a:path w="349250" h="276860">
                  <a:moveTo>
                    <a:pt x="3809" y="55880"/>
                  </a:moveTo>
                  <a:lnTo>
                    <a:pt x="0" y="55880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55880"/>
                  </a:lnTo>
                  <a:close/>
                </a:path>
                <a:path w="349250" h="276860">
                  <a:moveTo>
                    <a:pt x="349249" y="55880"/>
                  </a:moveTo>
                  <a:lnTo>
                    <a:pt x="345440" y="55880"/>
                  </a:lnTo>
                  <a:lnTo>
                    <a:pt x="345440" y="106679"/>
                  </a:lnTo>
                  <a:lnTo>
                    <a:pt x="349249" y="106679"/>
                  </a:lnTo>
                  <a:lnTo>
                    <a:pt x="349249" y="55880"/>
                  </a:lnTo>
                  <a:close/>
                </a:path>
                <a:path w="349250" h="276860">
                  <a:moveTo>
                    <a:pt x="3809" y="106680"/>
                  </a:moveTo>
                  <a:lnTo>
                    <a:pt x="0" y="106680"/>
                  </a:lnTo>
                  <a:lnTo>
                    <a:pt x="0" y="151129"/>
                  </a:lnTo>
                  <a:lnTo>
                    <a:pt x="3809" y="151129"/>
                  </a:lnTo>
                  <a:lnTo>
                    <a:pt x="3809" y="106680"/>
                  </a:lnTo>
                  <a:close/>
                </a:path>
                <a:path w="349250" h="276860">
                  <a:moveTo>
                    <a:pt x="349249" y="106680"/>
                  </a:moveTo>
                  <a:lnTo>
                    <a:pt x="345440" y="106680"/>
                  </a:lnTo>
                  <a:lnTo>
                    <a:pt x="345440" y="151129"/>
                  </a:lnTo>
                  <a:lnTo>
                    <a:pt x="349249" y="151129"/>
                  </a:lnTo>
                  <a:lnTo>
                    <a:pt x="349249" y="106680"/>
                  </a:lnTo>
                  <a:close/>
                </a:path>
                <a:path w="349250" h="276860">
                  <a:moveTo>
                    <a:pt x="3809" y="151130"/>
                  </a:moveTo>
                  <a:lnTo>
                    <a:pt x="0" y="15113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51130"/>
                  </a:lnTo>
                  <a:close/>
                </a:path>
                <a:path w="349250" h="276860">
                  <a:moveTo>
                    <a:pt x="349249" y="151130"/>
                  </a:moveTo>
                  <a:lnTo>
                    <a:pt x="345440" y="151130"/>
                  </a:lnTo>
                  <a:lnTo>
                    <a:pt x="345440" y="167639"/>
                  </a:lnTo>
                  <a:lnTo>
                    <a:pt x="349249" y="167639"/>
                  </a:lnTo>
                  <a:lnTo>
                    <a:pt x="349249" y="151130"/>
                  </a:lnTo>
                  <a:close/>
                </a:path>
                <a:path w="349250" h="276860">
                  <a:moveTo>
                    <a:pt x="3809" y="167640"/>
                  </a:moveTo>
                  <a:lnTo>
                    <a:pt x="0" y="16764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167640"/>
                  </a:lnTo>
                  <a:close/>
                </a:path>
                <a:path w="349250" h="276860">
                  <a:moveTo>
                    <a:pt x="349249" y="167640"/>
                  </a:moveTo>
                  <a:lnTo>
                    <a:pt x="345440" y="167640"/>
                  </a:lnTo>
                  <a:lnTo>
                    <a:pt x="345440" y="246379"/>
                  </a:lnTo>
                  <a:lnTo>
                    <a:pt x="349249" y="246379"/>
                  </a:lnTo>
                  <a:lnTo>
                    <a:pt x="349249" y="167640"/>
                  </a:lnTo>
                  <a:close/>
                </a:path>
                <a:path w="349250" h="276860">
                  <a:moveTo>
                    <a:pt x="380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46380"/>
                  </a:lnTo>
                  <a:close/>
                </a:path>
                <a:path w="349250" h="276860">
                  <a:moveTo>
                    <a:pt x="349249" y="246380"/>
                  </a:moveTo>
                  <a:lnTo>
                    <a:pt x="345440" y="246380"/>
                  </a:lnTo>
                  <a:lnTo>
                    <a:pt x="345440" y="252729"/>
                  </a:lnTo>
                  <a:lnTo>
                    <a:pt x="349249" y="252729"/>
                  </a:lnTo>
                  <a:lnTo>
                    <a:pt x="349249" y="246380"/>
                  </a:lnTo>
                  <a:close/>
                </a:path>
                <a:path w="349250" h="276860">
                  <a:moveTo>
                    <a:pt x="3809" y="252857"/>
                  </a:moveTo>
                  <a:lnTo>
                    <a:pt x="0" y="252857"/>
                  </a:lnTo>
                  <a:lnTo>
                    <a:pt x="0" y="276860"/>
                  </a:lnTo>
                  <a:lnTo>
                    <a:pt x="349249" y="276860"/>
                  </a:lnTo>
                  <a:lnTo>
                    <a:pt x="349249" y="273050"/>
                  </a:lnTo>
                  <a:lnTo>
                    <a:pt x="3809" y="273050"/>
                  </a:lnTo>
                  <a:lnTo>
                    <a:pt x="3809" y="252857"/>
                  </a:lnTo>
                  <a:close/>
                </a:path>
                <a:path w="349250" h="276860">
                  <a:moveTo>
                    <a:pt x="349249" y="252857"/>
                  </a:moveTo>
                  <a:lnTo>
                    <a:pt x="345440" y="252857"/>
                  </a:lnTo>
                  <a:lnTo>
                    <a:pt x="345440" y="273050"/>
                  </a:lnTo>
                  <a:lnTo>
                    <a:pt x="349249" y="273050"/>
                  </a:lnTo>
                  <a:lnTo>
                    <a:pt x="349249" y="252857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498599" y="312166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341630" y="3810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41630" y="3810"/>
                  </a:moveTo>
                  <a:lnTo>
                    <a:pt x="337819" y="3810"/>
                  </a:lnTo>
                  <a:lnTo>
                    <a:pt x="337819" y="7619"/>
                  </a:lnTo>
                  <a:lnTo>
                    <a:pt x="341630" y="7619"/>
                  </a:lnTo>
                  <a:lnTo>
                    <a:pt x="341630" y="3810"/>
                  </a:lnTo>
                  <a:close/>
                </a:path>
                <a:path w="341630" h="269239">
                  <a:moveTo>
                    <a:pt x="3809" y="7620"/>
                  </a:moveTo>
                  <a:lnTo>
                    <a:pt x="0" y="762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7620"/>
                  </a:lnTo>
                  <a:close/>
                </a:path>
                <a:path w="341630" h="269239">
                  <a:moveTo>
                    <a:pt x="341630" y="7620"/>
                  </a:moveTo>
                  <a:lnTo>
                    <a:pt x="337819" y="7620"/>
                  </a:lnTo>
                  <a:lnTo>
                    <a:pt x="337819" y="20319"/>
                  </a:lnTo>
                  <a:lnTo>
                    <a:pt x="341630" y="20319"/>
                  </a:lnTo>
                  <a:lnTo>
                    <a:pt x="341630" y="7620"/>
                  </a:lnTo>
                  <a:close/>
                </a:path>
                <a:path w="341630" h="269239">
                  <a:moveTo>
                    <a:pt x="380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20"/>
                  </a:lnTo>
                  <a:close/>
                </a:path>
                <a:path w="341630" h="269239">
                  <a:moveTo>
                    <a:pt x="341630" y="20320"/>
                  </a:moveTo>
                  <a:lnTo>
                    <a:pt x="337819" y="20320"/>
                  </a:lnTo>
                  <a:lnTo>
                    <a:pt x="337819" y="26669"/>
                  </a:lnTo>
                  <a:lnTo>
                    <a:pt x="341630" y="26669"/>
                  </a:lnTo>
                  <a:lnTo>
                    <a:pt x="341630" y="20320"/>
                  </a:lnTo>
                  <a:close/>
                </a:path>
                <a:path w="341630" h="269239">
                  <a:moveTo>
                    <a:pt x="3809" y="26670"/>
                  </a:moveTo>
                  <a:lnTo>
                    <a:pt x="0" y="2667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26670"/>
                  </a:lnTo>
                  <a:close/>
                </a:path>
                <a:path w="341630" h="269239">
                  <a:moveTo>
                    <a:pt x="341630" y="26670"/>
                  </a:moveTo>
                  <a:lnTo>
                    <a:pt x="337819" y="26670"/>
                  </a:lnTo>
                  <a:lnTo>
                    <a:pt x="337819" y="45719"/>
                  </a:lnTo>
                  <a:lnTo>
                    <a:pt x="341630" y="45719"/>
                  </a:lnTo>
                  <a:lnTo>
                    <a:pt x="341630" y="26670"/>
                  </a:lnTo>
                  <a:close/>
                </a:path>
                <a:path w="341630" h="269239">
                  <a:moveTo>
                    <a:pt x="380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20"/>
                  </a:lnTo>
                  <a:close/>
                </a:path>
                <a:path w="341630" h="269239">
                  <a:moveTo>
                    <a:pt x="341630" y="45720"/>
                  </a:moveTo>
                  <a:lnTo>
                    <a:pt x="337819" y="45720"/>
                  </a:lnTo>
                  <a:lnTo>
                    <a:pt x="337819" y="52069"/>
                  </a:lnTo>
                  <a:lnTo>
                    <a:pt x="341630" y="52069"/>
                  </a:lnTo>
                  <a:lnTo>
                    <a:pt x="341630" y="45720"/>
                  </a:lnTo>
                  <a:close/>
                </a:path>
                <a:path w="341630" h="269239">
                  <a:moveTo>
                    <a:pt x="3809" y="52070"/>
                  </a:moveTo>
                  <a:lnTo>
                    <a:pt x="0" y="5207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52070"/>
                  </a:lnTo>
                  <a:close/>
                </a:path>
                <a:path w="341630" h="269239">
                  <a:moveTo>
                    <a:pt x="341630" y="52070"/>
                  </a:moveTo>
                  <a:lnTo>
                    <a:pt x="337819" y="52070"/>
                  </a:lnTo>
                  <a:lnTo>
                    <a:pt x="337819" y="102869"/>
                  </a:lnTo>
                  <a:lnTo>
                    <a:pt x="341630" y="102869"/>
                  </a:lnTo>
                  <a:lnTo>
                    <a:pt x="341630" y="52070"/>
                  </a:lnTo>
                  <a:close/>
                </a:path>
                <a:path w="341630" h="269239">
                  <a:moveTo>
                    <a:pt x="3809" y="102870"/>
                  </a:moveTo>
                  <a:lnTo>
                    <a:pt x="0" y="10287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102870"/>
                  </a:lnTo>
                  <a:close/>
                </a:path>
                <a:path w="341630" h="269239">
                  <a:moveTo>
                    <a:pt x="341630" y="102870"/>
                  </a:moveTo>
                  <a:lnTo>
                    <a:pt x="337819" y="102870"/>
                  </a:lnTo>
                  <a:lnTo>
                    <a:pt x="337819" y="147319"/>
                  </a:lnTo>
                  <a:lnTo>
                    <a:pt x="341630" y="147319"/>
                  </a:lnTo>
                  <a:lnTo>
                    <a:pt x="341630" y="102870"/>
                  </a:lnTo>
                  <a:close/>
                </a:path>
                <a:path w="341630" h="269239">
                  <a:moveTo>
                    <a:pt x="3809" y="147320"/>
                  </a:moveTo>
                  <a:lnTo>
                    <a:pt x="0" y="14732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147320"/>
                  </a:lnTo>
                  <a:close/>
                </a:path>
                <a:path w="341630" h="269239">
                  <a:moveTo>
                    <a:pt x="341630" y="147320"/>
                  </a:moveTo>
                  <a:lnTo>
                    <a:pt x="337819" y="147320"/>
                  </a:lnTo>
                  <a:lnTo>
                    <a:pt x="337819" y="163829"/>
                  </a:lnTo>
                  <a:lnTo>
                    <a:pt x="341630" y="163829"/>
                  </a:lnTo>
                  <a:lnTo>
                    <a:pt x="341630" y="147320"/>
                  </a:lnTo>
                  <a:close/>
                </a:path>
                <a:path w="341630" h="269239">
                  <a:moveTo>
                    <a:pt x="3809" y="163830"/>
                  </a:moveTo>
                  <a:lnTo>
                    <a:pt x="0" y="16383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163830"/>
                  </a:lnTo>
                  <a:close/>
                </a:path>
                <a:path w="341630" h="269239">
                  <a:moveTo>
                    <a:pt x="341630" y="163830"/>
                  </a:moveTo>
                  <a:lnTo>
                    <a:pt x="337819" y="163830"/>
                  </a:lnTo>
                  <a:lnTo>
                    <a:pt x="337819" y="242569"/>
                  </a:lnTo>
                  <a:lnTo>
                    <a:pt x="341630" y="242569"/>
                  </a:lnTo>
                  <a:lnTo>
                    <a:pt x="341630" y="163830"/>
                  </a:lnTo>
                  <a:close/>
                </a:path>
                <a:path w="341630" h="269239">
                  <a:moveTo>
                    <a:pt x="3809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70"/>
                  </a:lnTo>
                  <a:close/>
                </a:path>
                <a:path w="341630" h="269239">
                  <a:moveTo>
                    <a:pt x="341630" y="242570"/>
                  </a:moveTo>
                  <a:lnTo>
                    <a:pt x="337819" y="242570"/>
                  </a:lnTo>
                  <a:lnTo>
                    <a:pt x="337819" y="248919"/>
                  </a:lnTo>
                  <a:lnTo>
                    <a:pt x="341630" y="248919"/>
                  </a:lnTo>
                  <a:lnTo>
                    <a:pt x="341630" y="242570"/>
                  </a:lnTo>
                  <a:close/>
                </a:path>
                <a:path w="341630" h="269239">
                  <a:moveTo>
                    <a:pt x="3809" y="249047"/>
                  </a:moveTo>
                  <a:lnTo>
                    <a:pt x="0" y="249047"/>
                  </a:lnTo>
                  <a:lnTo>
                    <a:pt x="0" y="269239"/>
                  </a:lnTo>
                  <a:lnTo>
                    <a:pt x="341630" y="269239"/>
                  </a:lnTo>
                  <a:lnTo>
                    <a:pt x="341630" y="265429"/>
                  </a:lnTo>
                  <a:lnTo>
                    <a:pt x="3809" y="265429"/>
                  </a:lnTo>
                  <a:lnTo>
                    <a:pt x="3809" y="249047"/>
                  </a:lnTo>
                  <a:close/>
                </a:path>
                <a:path w="341630" h="269239">
                  <a:moveTo>
                    <a:pt x="341630" y="249047"/>
                  </a:moveTo>
                  <a:lnTo>
                    <a:pt x="337819" y="249047"/>
                  </a:lnTo>
                  <a:lnTo>
                    <a:pt x="337819" y="265429"/>
                  </a:lnTo>
                  <a:lnTo>
                    <a:pt x="341630" y="265429"/>
                  </a:lnTo>
                  <a:lnTo>
                    <a:pt x="341630" y="249047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502409" y="312547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20">
                  <a:moveTo>
                    <a:pt x="334009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2540" y="16509"/>
                  </a:lnTo>
                  <a:lnTo>
                    <a:pt x="2540" y="3810"/>
                  </a:lnTo>
                  <a:lnTo>
                    <a:pt x="334009" y="3810"/>
                  </a:lnTo>
                  <a:lnTo>
                    <a:pt x="334009" y="0"/>
                  </a:lnTo>
                  <a:close/>
                </a:path>
                <a:path w="334010" h="261620">
                  <a:moveTo>
                    <a:pt x="334009" y="3810"/>
                  </a:moveTo>
                  <a:lnTo>
                    <a:pt x="330200" y="3810"/>
                  </a:lnTo>
                  <a:lnTo>
                    <a:pt x="330200" y="16509"/>
                  </a:lnTo>
                  <a:lnTo>
                    <a:pt x="334009" y="16509"/>
                  </a:lnTo>
                  <a:lnTo>
                    <a:pt x="334009" y="3810"/>
                  </a:lnTo>
                  <a:close/>
                </a:path>
                <a:path w="334010" h="261620">
                  <a:moveTo>
                    <a:pt x="254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2540" y="22859"/>
                  </a:lnTo>
                  <a:lnTo>
                    <a:pt x="2540" y="16510"/>
                  </a:lnTo>
                  <a:close/>
                </a:path>
                <a:path w="334010" h="261620">
                  <a:moveTo>
                    <a:pt x="334009" y="16510"/>
                  </a:moveTo>
                  <a:lnTo>
                    <a:pt x="330200" y="16510"/>
                  </a:lnTo>
                  <a:lnTo>
                    <a:pt x="330200" y="22859"/>
                  </a:lnTo>
                  <a:lnTo>
                    <a:pt x="334009" y="22859"/>
                  </a:lnTo>
                  <a:lnTo>
                    <a:pt x="334009" y="16510"/>
                  </a:lnTo>
                  <a:close/>
                </a:path>
                <a:path w="334010" h="261620">
                  <a:moveTo>
                    <a:pt x="2540" y="22860"/>
                  </a:moveTo>
                  <a:lnTo>
                    <a:pt x="0" y="22860"/>
                  </a:lnTo>
                  <a:lnTo>
                    <a:pt x="0" y="41909"/>
                  </a:lnTo>
                  <a:lnTo>
                    <a:pt x="2540" y="41909"/>
                  </a:lnTo>
                  <a:lnTo>
                    <a:pt x="2540" y="22860"/>
                  </a:lnTo>
                  <a:close/>
                </a:path>
                <a:path w="334010" h="261620">
                  <a:moveTo>
                    <a:pt x="334009" y="22860"/>
                  </a:moveTo>
                  <a:lnTo>
                    <a:pt x="330200" y="22860"/>
                  </a:lnTo>
                  <a:lnTo>
                    <a:pt x="330200" y="41909"/>
                  </a:lnTo>
                  <a:lnTo>
                    <a:pt x="334009" y="41909"/>
                  </a:lnTo>
                  <a:lnTo>
                    <a:pt x="334009" y="22860"/>
                  </a:lnTo>
                  <a:close/>
                </a:path>
                <a:path w="334010" h="261620">
                  <a:moveTo>
                    <a:pt x="2540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2540" y="48259"/>
                  </a:lnTo>
                  <a:lnTo>
                    <a:pt x="2540" y="41910"/>
                  </a:lnTo>
                  <a:close/>
                </a:path>
                <a:path w="334010" h="261620">
                  <a:moveTo>
                    <a:pt x="334009" y="41910"/>
                  </a:moveTo>
                  <a:lnTo>
                    <a:pt x="330200" y="41910"/>
                  </a:lnTo>
                  <a:lnTo>
                    <a:pt x="330200" y="48259"/>
                  </a:lnTo>
                  <a:lnTo>
                    <a:pt x="334009" y="48259"/>
                  </a:lnTo>
                  <a:lnTo>
                    <a:pt x="334009" y="41910"/>
                  </a:lnTo>
                  <a:close/>
                </a:path>
                <a:path w="334010" h="261620">
                  <a:moveTo>
                    <a:pt x="2540" y="48260"/>
                  </a:moveTo>
                  <a:lnTo>
                    <a:pt x="0" y="48260"/>
                  </a:lnTo>
                  <a:lnTo>
                    <a:pt x="0" y="99059"/>
                  </a:lnTo>
                  <a:lnTo>
                    <a:pt x="2540" y="99059"/>
                  </a:lnTo>
                  <a:lnTo>
                    <a:pt x="2540" y="48260"/>
                  </a:lnTo>
                  <a:close/>
                </a:path>
                <a:path w="334010" h="261620">
                  <a:moveTo>
                    <a:pt x="334009" y="48260"/>
                  </a:moveTo>
                  <a:lnTo>
                    <a:pt x="330200" y="48260"/>
                  </a:lnTo>
                  <a:lnTo>
                    <a:pt x="330200" y="99059"/>
                  </a:lnTo>
                  <a:lnTo>
                    <a:pt x="334009" y="99059"/>
                  </a:lnTo>
                  <a:lnTo>
                    <a:pt x="334009" y="48260"/>
                  </a:lnTo>
                  <a:close/>
                </a:path>
                <a:path w="334010" h="261620">
                  <a:moveTo>
                    <a:pt x="2540" y="99060"/>
                  </a:moveTo>
                  <a:lnTo>
                    <a:pt x="0" y="99060"/>
                  </a:lnTo>
                  <a:lnTo>
                    <a:pt x="0" y="143509"/>
                  </a:lnTo>
                  <a:lnTo>
                    <a:pt x="2540" y="143509"/>
                  </a:lnTo>
                  <a:lnTo>
                    <a:pt x="2540" y="99060"/>
                  </a:lnTo>
                  <a:close/>
                </a:path>
                <a:path w="334010" h="261620">
                  <a:moveTo>
                    <a:pt x="334009" y="99060"/>
                  </a:moveTo>
                  <a:lnTo>
                    <a:pt x="330200" y="99060"/>
                  </a:lnTo>
                  <a:lnTo>
                    <a:pt x="330200" y="143509"/>
                  </a:lnTo>
                  <a:lnTo>
                    <a:pt x="334009" y="143509"/>
                  </a:lnTo>
                  <a:lnTo>
                    <a:pt x="334009" y="99060"/>
                  </a:lnTo>
                  <a:close/>
                </a:path>
                <a:path w="334010" h="261620">
                  <a:moveTo>
                    <a:pt x="2540" y="143510"/>
                  </a:moveTo>
                  <a:lnTo>
                    <a:pt x="0" y="143510"/>
                  </a:lnTo>
                  <a:lnTo>
                    <a:pt x="0" y="160019"/>
                  </a:lnTo>
                  <a:lnTo>
                    <a:pt x="2540" y="160019"/>
                  </a:lnTo>
                  <a:lnTo>
                    <a:pt x="2540" y="143510"/>
                  </a:lnTo>
                  <a:close/>
                </a:path>
                <a:path w="334010" h="261620">
                  <a:moveTo>
                    <a:pt x="334009" y="143510"/>
                  </a:moveTo>
                  <a:lnTo>
                    <a:pt x="330200" y="143510"/>
                  </a:lnTo>
                  <a:lnTo>
                    <a:pt x="330200" y="160019"/>
                  </a:lnTo>
                  <a:lnTo>
                    <a:pt x="334009" y="160019"/>
                  </a:lnTo>
                  <a:lnTo>
                    <a:pt x="334009" y="143510"/>
                  </a:lnTo>
                  <a:close/>
                </a:path>
                <a:path w="334010" h="261620">
                  <a:moveTo>
                    <a:pt x="2540" y="160020"/>
                  </a:moveTo>
                  <a:lnTo>
                    <a:pt x="0" y="160020"/>
                  </a:lnTo>
                  <a:lnTo>
                    <a:pt x="0" y="238759"/>
                  </a:lnTo>
                  <a:lnTo>
                    <a:pt x="2540" y="238759"/>
                  </a:lnTo>
                  <a:lnTo>
                    <a:pt x="2540" y="160020"/>
                  </a:lnTo>
                  <a:close/>
                </a:path>
                <a:path w="334010" h="261620">
                  <a:moveTo>
                    <a:pt x="334009" y="160020"/>
                  </a:moveTo>
                  <a:lnTo>
                    <a:pt x="330200" y="160020"/>
                  </a:lnTo>
                  <a:lnTo>
                    <a:pt x="330200" y="238759"/>
                  </a:lnTo>
                  <a:lnTo>
                    <a:pt x="334009" y="238759"/>
                  </a:lnTo>
                  <a:lnTo>
                    <a:pt x="334009" y="160020"/>
                  </a:lnTo>
                  <a:close/>
                </a:path>
                <a:path w="334010" h="261620">
                  <a:moveTo>
                    <a:pt x="2540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2540" y="245109"/>
                  </a:lnTo>
                  <a:lnTo>
                    <a:pt x="2540" y="238760"/>
                  </a:lnTo>
                  <a:close/>
                </a:path>
                <a:path w="334010" h="261620">
                  <a:moveTo>
                    <a:pt x="334009" y="238760"/>
                  </a:moveTo>
                  <a:lnTo>
                    <a:pt x="330200" y="238760"/>
                  </a:lnTo>
                  <a:lnTo>
                    <a:pt x="330200" y="245109"/>
                  </a:lnTo>
                  <a:lnTo>
                    <a:pt x="334009" y="245109"/>
                  </a:lnTo>
                  <a:lnTo>
                    <a:pt x="334009" y="238760"/>
                  </a:lnTo>
                  <a:close/>
                </a:path>
                <a:path w="334010" h="261620">
                  <a:moveTo>
                    <a:pt x="2540" y="245237"/>
                  </a:moveTo>
                  <a:lnTo>
                    <a:pt x="0" y="245237"/>
                  </a:lnTo>
                  <a:lnTo>
                    <a:pt x="0" y="261619"/>
                  </a:lnTo>
                  <a:lnTo>
                    <a:pt x="334009" y="261619"/>
                  </a:lnTo>
                  <a:lnTo>
                    <a:pt x="334009" y="257810"/>
                  </a:lnTo>
                  <a:lnTo>
                    <a:pt x="2539" y="257810"/>
                  </a:lnTo>
                  <a:lnTo>
                    <a:pt x="2540" y="245237"/>
                  </a:lnTo>
                  <a:close/>
                </a:path>
                <a:path w="334010" h="261620">
                  <a:moveTo>
                    <a:pt x="334009" y="245237"/>
                  </a:moveTo>
                  <a:lnTo>
                    <a:pt x="330200" y="245237"/>
                  </a:lnTo>
                  <a:lnTo>
                    <a:pt x="330200" y="257810"/>
                  </a:lnTo>
                  <a:lnTo>
                    <a:pt x="334009" y="257810"/>
                  </a:lnTo>
                  <a:lnTo>
                    <a:pt x="334009" y="245237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504949" y="312928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2766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3810"/>
                  </a:lnTo>
                  <a:lnTo>
                    <a:pt x="327660" y="3810"/>
                  </a:lnTo>
                  <a:lnTo>
                    <a:pt x="327660" y="0"/>
                  </a:lnTo>
                  <a:close/>
                </a:path>
                <a:path w="327660" h="254000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12700"/>
                  </a:lnTo>
                  <a:lnTo>
                    <a:pt x="327660" y="12700"/>
                  </a:lnTo>
                  <a:lnTo>
                    <a:pt x="327660" y="3810"/>
                  </a:lnTo>
                  <a:close/>
                </a:path>
                <a:path w="327660" h="2540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27660" h="254000">
                  <a:moveTo>
                    <a:pt x="327660" y="12700"/>
                  </a:moveTo>
                  <a:lnTo>
                    <a:pt x="323850" y="12700"/>
                  </a:lnTo>
                  <a:lnTo>
                    <a:pt x="323850" y="19050"/>
                  </a:lnTo>
                  <a:lnTo>
                    <a:pt x="327660" y="19050"/>
                  </a:lnTo>
                  <a:lnTo>
                    <a:pt x="327660" y="12700"/>
                  </a:lnTo>
                  <a:close/>
                </a:path>
                <a:path w="327660" h="254000">
                  <a:moveTo>
                    <a:pt x="3810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9050"/>
                  </a:lnTo>
                  <a:close/>
                </a:path>
                <a:path w="327660" h="254000">
                  <a:moveTo>
                    <a:pt x="327660" y="19050"/>
                  </a:moveTo>
                  <a:lnTo>
                    <a:pt x="323850" y="19050"/>
                  </a:lnTo>
                  <a:lnTo>
                    <a:pt x="323850" y="38100"/>
                  </a:lnTo>
                  <a:lnTo>
                    <a:pt x="327660" y="38100"/>
                  </a:lnTo>
                  <a:lnTo>
                    <a:pt x="327660" y="19050"/>
                  </a:lnTo>
                  <a:close/>
                </a:path>
                <a:path w="327660" h="2540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27660" h="254000">
                  <a:moveTo>
                    <a:pt x="327660" y="38100"/>
                  </a:moveTo>
                  <a:lnTo>
                    <a:pt x="323850" y="38100"/>
                  </a:lnTo>
                  <a:lnTo>
                    <a:pt x="323850" y="44450"/>
                  </a:lnTo>
                  <a:lnTo>
                    <a:pt x="327660" y="44450"/>
                  </a:lnTo>
                  <a:lnTo>
                    <a:pt x="327660" y="38100"/>
                  </a:lnTo>
                  <a:close/>
                </a:path>
                <a:path w="327660" h="254000">
                  <a:moveTo>
                    <a:pt x="3810" y="44450"/>
                  </a:moveTo>
                  <a:lnTo>
                    <a:pt x="0" y="4445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44450"/>
                  </a:lnTo>
                  <a:close/>
                </a:path>
                <a:path w="327660" h="254000">
                  <a:moveTo>
                    <a:pt x="327660" y="44450"/>
                  </a:moveTo>
                  <a:lnTo>
                    <a:pt x="323850" y="44450"/>
                  </a:lnTo>
                  <a:lnTo>
                    <a:pt x="323850" y="95250"/>
                  </a:lnTo>
                  <a:lnTo>
                    <a:pt x="327660" y="95250"/>
                  </a:lnTo>
                  <a:lnTo>
                    <a:pt x="327660" y="44450"/>
                  </a:lnTo>
                  <a:close/>
                </a:path>
                <a:path w="327660" h="254000">
                  <a:moveTo>
                    <a:pt x="3810" y="95250"/>
                  </a:moveTo>
                  <a:lnTo>
                    <a:pt x="0" y="9525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95250"/>
                  </a:lnTo>
                  <a:close/>
                </a:path>
                <a:path w="327660" h="254000">
                  <a:moveTo>
                    <a:pt x="327660" y="95250"/>
                  </a:moveTo>
                  <a:lnTo>
                    <a:pt x="323850" y="95250"/>
                  </a:lnTo>
                  <a:lnTo>
                    <a:pt x="323850" y="139700"/>
                  </a:lnTo>
                  <a:lnTo>
                    <a:pt x="327660" y="139700"/>
                  </a:lnTo>
                  <a:lnTo>
                    <a:pt x="327660" y="95250"/>
                  </a:lnTo>
                  <a:close/>
                </a:path>
                <a:path w="327660" h="254000">
                  <a:moveTo>
                    <a:pt x="3810" y="139700"/>
                  </a:moveTo>
                  <a:lnTo>
                    <a:pt x="0" y="13970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139700"/>
                  </a:lnTo>
                  <a:close/>
                </a:path>
                <a:path w="327660" h="254000">
                  <a:moveTo>
                    <a:pt x="327660" y="139700"/>
                  </a:moveTo>
                  <a:lnTo>
                    <a:pt x="323850" y="139700"/>
                  </a:lnTo>
                  <a:lnTo>
                    <a:pt x="323850" y="156210"/>
                  </a:lnTo>
                  <a:lnTo>
                    <a:pt x="327660" y="156210"/>
                  </a:lnTo>
                  <a:lnTo>
                    <a:pt x="327660" y="139700"/>
                  </a:lnTo>
                  <a:close/>
                </a:path>
                <a:path w="327660" h="254000">
                  <a:moveTo>
                    <a:pt x="3810" y="156210"/>
                  </a:moveTo>
                  <a:lnTo>
                    <a:pt x="0" y="15621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156210"/>
                  </a:lnTo>
                  <a:close/>
                </a:path>
                <a:path w="327660" h="254000">
                  <a:moveTo>
                    <a:pt x="327660" y="156210"/>
                  </a:moveTo>
                  <a:lnTo>
                    <a:pt x="323850" y="156210"/>
                  </a:lnTo>
                  <a:lnTo>
                    <a:pt x="323850" y="234950"/>
                  </a:lnTo>
                  <a:lnTo>
                    <a:pt x="327660" y="234950"/>
                  </a:lnTo>
                  <a:lnTo>
                    <a:pt x="327660" y="156210"/>
                  </a:lnTo>
                  <a:close/>
                </a:path>
                <a:path w="327660" h="25400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27660" h="254000">
                  <a:moveTo>
                    <a:pt x="327660" y="234950"/>
                  </a:moveTo>
                  <a:lnTo>
                    <a:pt x="323850" y="234950"/>
                  </a:lnTo>
                  <a:lnTo>
                    <a:pt x="323850" y="241300"/>
                  </a:lnTo>
                  <a:lnTo>
                    <a:pt x="327660" y="241300"/>
                  </a:lnTo>
                  <a:lnTo>
                    <a:pt x="327660" y="234950"/>
                  </a:lnTo>
                  <a:close/>
                </a:path>
                <a:path w="327660" h="254000">
                  <a:moveTo>
                    <a:pt x="3810" y="241427"/>
                  </a:moveTo>
                  <a:lnTo>
                    <a:pt x="0" y="241427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0190"/>
                  </a:lnTo>
                  <a:lnTo>
                    <a:pt x="3810" y="250190"/>
                  </a:lnTo>
                  <a:lnTo>
                    <a:pt x="3810" y="241427"/>
                  </a:lnTo>
                  <a:close/>
                </a:path>
                <a:path w="327660" h="254000">
                  <a:moveTo>
                    <a:pt x="327660" y="241427"/>
                  </a:moveTo>
                  <a:lnTo>
                    <a:pt x="323850" y="241427"/>
                  </a:lnTo>
                  <a:lnTo>
                    <a:pt x="323850" y="250190"/>
                  </a:lnTo>
                  <a:lnTo>
                    <a:pt x="327660" y="250190"/>
                  </a:lnTo>
                  <a:lnTo>
                    <a:pt x="327660" y="241427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508759" y="313309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39" h="246379">
                  <a:moveTo>
                    <a:pt x="3200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20040" y="3810"/>
                  </a:lnTo>
                  <a:lnTo>
                    <a:pt x="320040" y="0"/>
                  </a:lnTo>
                  <a:close/>
                </a:path>
                <a:path w="320039" h="246379">
                  <a:moveTo>
                    <a:pt x="320040" y="3810"/>
                  </a:moveTo>
                  <a:lnTo>
                    <a:pt x="316229" y="3810"/>
                  </a:lnTo>
                  <a:lnTo>
                    <a:pt x="316229" y="8889"/>
                  </a:lnTo>
                  <a:lnTo>
                    <a:pt x="320040" y="8889"/>
                  </a:lnTo>
                  <a:lnTo>
                    <a:pt x="320040" y="3810"/>
                  </a:lnTo>
                  <a:close/>
                </a:path>
                <a:path w="320039" h="246379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20039" h="246379">
                  <a:moveTo>
                    <a:pt x="320040" y="8890"/>
                  </a:moveTo>
                  <a:lnTo>
                    <a:pt x="316229" y="8890"/>
                  </a:lnTo>
                  <a:lnTo>
                    <a:pt x="316229" y="15239"/>
                  </a:lnTo>
                  <a:lnTo>
                    <a:pt x="320040" y="15239"/>
                  </a:lnTo>
                  <a:lnTo>
                    <a:pt x="320040" y="8890"/>
                  </a:lnTo>
                  <a:close/>
                </a:path>
                <a:path w="320039" h="246379">
                  <a:moveTo>
                    <a:pt x="3809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15240"/>
                  </a:lnTo>
                  <a:close/>
                </a:path>
                <a:path w="320039" h="246379">
                  <a:moveTo>
                    <a:pt x="320040" y="15240"/>
                  </a:moveTo>
                  <a:lnTo>
                    <a:pt x="316229" y="15240"/>
                  </a:lnTo>
                  <a:lnTo>
                    <a:pt x="316229" y="34289"/>
                  </a:lnTo>
                  <a:lnTo>
                    <a:pt x="320040" y="34289"/>
                  </a:lnTo>
                  <a:lnTo>
                    <a:pt x="320040" y="15240"/>
                  </a:lnTo>
                  <a:close/>
                </a:path>
                <a:path w="320039" h="246379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20039" h="246379">
                  <a:moveTo>
                    <a:pt x="320040" y="34290"/>
                  </a:moveTo>
                  <a:lnTo>
                    <a:pt x="316229" y="34290"/>
                  </a:lnTo>
                  <a:lnTo>
                    <a:pt x="316229" y="40639"/>
                  </a:lnTo>
                  <a:lnTo>
                    <a:pt x="320040" y="40639"/>
                  </a:lnTo>
                  <a:lnTo>
                    <a:pt x="320040" y="34290"/>
                  </a:lnTo>
                  <a:close/>
                </a:path>
                <a:path w="320039" h="246379">
                  <a:moveTo>
                    <a:pt x="3809" y="40640"/>
                  </a:moveTo>
                  <a:lnTo>
                    <a:pt x="0" y="4064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40640"/>
                  </a:lnTo>
                  <a:close/>
                </a:path>
                <a:path w="320039" h="246379">
                  <a:moveTo>
                    <a:pt x="320040" y="40640"/>
                  </a:moveTo>
                  <a:lnTo>
                    <a:pt x="316229" y="40640"/>
                  </a:lnTo>
                  <a:lnTo>
                    <a:pt x="316229" y="91439"/>
                  </a:lnTo>
                  <a:lnTo>
                    <a:pt x="320040" y="91439"/>
                  </a:lnTo>
                  <a:lnTo>
                    <a:pt x="320040" y="40640"/>
                  </a:lnTo>
                  <a:close/>
                </a:path>
                <a:path w="320039" h="246379">
                  <a:moveTo>
                    <a:pt x="3809" y="91440"/>
                  </a:moveTo>
                  <a:lnTo>
                    <a:pt x="0" y="9144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91440"/>
                  </a:lnTo>
                  <a:close/>
                </a:path>
                <a:path w="320039" h="246379">
                  <a:moveTo>
                    <a:pt x="320040" y="91440"/>
                  </a:moveTo>
                  <a:lnTo>
                    <a:pt x="316229" y="91440"/>
                  </a:lnTo>
                  <a:lnTo>
                    <a:pt x="316229" y="135889"/>
                  </a:lnTo>
                  <a:lnTo>
                    <a:pt x="320040" y="135889"/>
                  </a:lnTo>
                  <a:lnTo>
                    <a:pt x="320040" y="91440"/>
                  </a:lnTo>
                  <a:close/>
                </a:path>
                <a:path w="320039" h="246379">
                  <a:moveTo>
                    <a:pt x="3809" y="135890"/>
                  </a:moveTo>
                  <a:lnTo>
                    <a:pt x="0" y="13589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35890"/>
                  </a:lnTo>
                  <a:close/>
                </a:path>
                <a:path w="320039" h="246379">
                  <a:moveTo>
                    <a:pt x="320040" y="135890"/>
                  </a:moveTo>
                  <a:lnTo>
                    <a:pt x="316229" y="135890"/>
                  </a:lnTo>
                  <a:lnTo>
                    <a:pt x="316229" y="152400"/>
                  </a:lnTo>
                  <a:lnTo>
                    <a:pt x="320040" y="152400"/>
                  </a:lnTo>
                  <a:lnTo>
                    <a:pt x="320040" y="135890"/>
                  </a:lnTo>
                  <a:close/>
                </a:path>
                <a:path w="320039" h="246379">
                  <a:moveTo>
                    <a:pt x="3809" y="152400"/>
                  </a:moveTo>
                  <a:lnTo>
                    <a:pt x="0" y="15240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152400"/>
                  </a:lnTo>
                  <a:close/>
                </a:path>
                <a:path w="320039" h="246379">
                  <a:moveTo>
                    <a:pt x="320040" y="152400"/>
                  </a:moveTo>
                  <a:lnTo>
                    <a:pt x="316229" y="152400"/>
                  </a:lnTo>
                  <a:lnTo>
                    <a:pt x="316229" y="231139"/>
                  </a:lnTo>
                  <a:lnTo>
                    <a:pt x="320040" y="231139"/>
                  </a:lnTo>
                  <a:lnTo>
                    <a:pt x="320040" y="152400"/>
                  </a:lnTo>
                  <a:close/>
                </a:path>
                <a:path w="320039" h="246379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20039" h="246379">
                  <a:moveTo>
                    <a:pt x="320040" y="231140"/>
                  </a:moveTo>
                  <a:lnTo>
                    <a:pt x="316229" y="231140"/>
                  </a:lnTo>
                  <a:lnTo>
                    <a:pt x="316229" y="237489"/>
                  </a:lnTo>
                  <a:lnTo>
                    <a:pt x="320040" y="237489"/>
                  </a:lnTo>
                  <a:lnTo>
                    <a:pt x="320040" y="231140"/>
                  </a:lnTo>
                  <a:close/>
                </a:path>
                <a:path w="320039" h="246379">
                  <a:moveTo>
                    <a:pt x="3809" y="237617"/>
                  </a:moveTo>
                  <a:lnTo>
                    <a:pt x="0" y="237617"/>
                  </a:lnTo>
                  <a:lnTo>
                    <a:pt x="0" y="246380"/>
                  </a:lnTo>
                  <a:lnTo>
                    <a:pt x="320040" y="246380"/>
                  </a:lnTo>
                  <a:lnTo>
                    <a:pt x="320040" y="242570"/>
                  </a:lnTo>
                  <a:lnTo>
                    <a:pt x="3809" y="242570"/>
                  </a:lnTo>
                  <a:lnTo>
                    <a:pt x="3809" y="237617"/>
                  </a:lnTo>
                  <a:close/>
                </a:path>
                <a:path w="320039" h="246379">
                  <a:moveTo>
                    <a:pt x="320040" y="237617"/>
                  </a:moveTo>
                  <a:lnTo>
                    <a:pt x="316229" y="237617"/>
                  </a:lnTo>
                  <a:lnTo>
                    <a:pt x="316229" y="242570"/>
                  </a:lnTo>
                  <a:lnTo>
                    <a:pt x="320040" y="242570"/>
                  </a:lnTo>
                  <a:lnTo>
                    <a:pt x="320040" y="237617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512570" y="313690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19" h="238760">
                  <a:moveTo>
                    <a:pt x="31241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12419" y="3810"/>
                  </a:lnTo>
                  <a:lnTo>
                    <a:pt x="312419" y="0"/>
                  </a:lnTo>
                  <a:close/>
                </a:path>
                <a:path w="312419" h="238760">
                  <a:moveTo>
                    <a:pt x="312419" y="3810"/>
                  </a:moveTo>
                  <a:lnTo>
                    <a:pt x="308610" y="3810"/>
                  </a:lnTo>
                  <a:lnTo>
                    <a:pt x="308610" y="5079"/>
                  </a:lnTo>
                  <a:lnTo>
                    <a:pt x="312419" y="5079"/>
                  </a:lnTo>
                  <a:lnTo>
                    <a:pt x="312419" y="3810"/>
                  </a:lnTo>
                  <a:close/>
                </a:path>
                <a:path w="312419" h="23876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12419" h="238760">
                  <a:moveTo>
                    <a:pt x="312419" y="5080"/>
                  </a:moveTo>
                  <a:lnTo>
                    <a:pt x="308610" y="5080"/>
                  </a:lnTo>
                  <a:lnTo>
                    <a:pt x="308610" y="11429"/>
                  </a:lnTo>
                  <a:lnTo>
                    <a:pt x="312419" y="11429"/>
                  </a:lnTo>
                  <a:lnTo>
                    <a:pt x="312419" y="5080"/>
                  </a:lnTo>
                  <a:close/>
                </a:path>
                <a:path w="312419" h="238760">
                  <a:moveTo>
                    <a:pt x="3810" y="11430"/>
                  </a:moveTo>
                  <a:lnTo>
                    <a:pt x="0" y="114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11430"/>
                  </a:lnTo>
                  <a:close/>
                </a:path>
                <a:path w="312419" h="238760">
                  <a:moveTo>
                    <a:pt x="312419" y="11430"/>
                  </a:moveTo>
                  <a:lnTo>
                    <a:pt x="308610" y="11430"/>
                  </a:lnTo>
                  <a:lnTo>
                    <a:pt x="308610" y="30479"/>
                  </a:lnTo>
                  <a:lnTo>
                    <a:pt x="312419" y="30479"/>
                  </a:lnTo>
                  <a:lnTo>
                    <a:pt x="312419" y="11430"/>
                  </a:lnTo>
                  <a:close/>
                </a:path>
                <a:path w="312419" h="23876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12419" h="238760">
                  <a:moveTo>
                    <a:pt x="312419" y="30480"/>
                  </a:moveTo>
                  <a:lnTo>
                    <a:pt x="308610" y="30480"/>
                  </a:lnTo>
                  <a:lnTo>
                    <a:pt x="308610" y="36829"/>
                  </a:lnTo>
                  <a:lnTo>
                    <a:pt x="312419" y="36829"/>
                  </a:lnTo>
                  <a:lnTo>
                    <a:pt x="312419" y="30480"/>
                  </a:lnTo>
                  <a:close/>
                </a:path>
                <a:path w="312419" h="238760">
                  <a:moveTo>
                    <a:pt x="3810" y="36830"/>
                  </a:moveTo>
                  <a:lnTo>
                    <a:pt x="0" y="3683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36830"/>
                  </a:lnTo>
                  <a:close/>
                </a:path>
                <a:path w="312419" h="238760">
                  <a:moveTo>
                    <a:pt x="312419" y="36830"/>
                  </a:moveTo>
                  <a:lnTo>
                    <a:pt x="308610" y="36830"/>
                  </a:lnTo>
                  <a:lnTo>
                    <a:pt x="308610" y="87629"/>
                  </a:lnTo>
                  <a:lnTo>
                    <a:pt x="312419" y="87629"/>
                  </a:lnTo>
                  <a:lnTo>
                    <a:pt x="312419" y="36830"/>
                  </a:lnTo>
                  <a:close/>
                </a:path>
                <a:path w="312419" h="238760">
                  <a:moveTo>
                    <a:pt x="3810" y="87630"/>
                  </a:moveTo>
                  <a:lnTo>
                    <a:pt x="0" y="8763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87630"/>
                  </a:lnTo>
                  <a:close/>
                </a:path>
                <a:path w="312419" h="238760">
                  <a:moveTo>
                    <a:pt x="312419" y="87630"/>
                  </a:moveTo>
                  <a:lnTo>
                    <a:pt x="308610" y="87630"/>
                  </a:lnTo>
                  <a:lnTo>
                    <a:pt x="308610" y="132079"/>
                  </a:lnTo>
                  <a:lnTo>
                    <a:pt x="312419" y="132079"/>
                  </a:lnTo>
                  <a:lnTo>
                    <a:pt x="312419" y="87630"/>
                  </a:lnTo>
                  <a:close/>
                </a:path>
                <a:path w="312419" h="238760">
                  <a:moveTo>
                    <a:pt x="3810" y="132080"/>
                  </a:moveTo>
                  <a:lnTo>
                    <a:pt x="0" y="13208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32080"/>
                  </a:lnTo>
                  <a:close/>
                </a:path>
                <a:path w="312419" h="238760">
                  <a:moveTo>
                    <a:pt x="312419" y="132080"/>
                  </a:moveTo>
                  <a:lnTo>
                    <a:pt x="308610" y="132080"/>
                  </a:lnTo>
                  <a:lnTo>
                    <a:pt x="308610" y="148589"/>
                  </a:lnTo>
                  <a:lnTo>
                    <a:pt x="312419" y="148589"/>
                  </a:lnTo>
                  <a:lnTo>
                    <a:pt x="312419" y="132080"/>
                  </a:lnTo>
                  <a:close/>
                </a:path>
                <a:path w="312419" h="238760">
                  <a:moveTo>
                    <a:pt x="3810" y="148590"/>
                  </a:moveTo>
                  <a:lnTo>
                    <a:pt x="0" y="14859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148590"/>
                  </a:lnTo>
                  <a:close/>
                </a:path>
                <a:path w="312419" h="238760">
                  <a:moveTo>
                    <a:pt x="312419" y="148590"/>
                  </a:moveTo>
                  <a:lnTo>
                    <a:pt x="308610" y="148590"/>
                  </a:lnTo>
                  <a:lnTo>
                    <a:pt x="308610" y="227329"/>
                  </a:lnTo>
                  <a:lnTo>
                    <a:pt x="312419" y="227329"/>
                  </a:lnTo>
                  <a:lnTo>
                    <a:pt x="312419" y="148590"/>
                  </a:lnTo>
                  <a:close/>
                </a:path>
                <a:path w="312419" h="23876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12419" h="238760">
                  <a:moveTo>
                    <a:pt x="312419" y="227330"/>
                  </a:moveTo>
                  <a:lnTo>
                    <a:pt x="308610" y="227330"/>
                  </a:lnTo>
                  <a:lnTo>
                    <a:pt x="308610" y="233679"/>
                  </a:lnTo>
                  <a:lnTo>
                    <a:pt x="312419" y="233679"/>
                  </a:lnTo>
                  <a:lnTo>
                    <a:pt x="312419" y="227330"/>
                  </a:lnTo>
                  <a:close/>
                </a:path>
                <a:path w="312419" h="238760">
                  <a:moveTo>
                    <a:pt x="3810" y="233807"/>
                  </a:moveTo>
                  <a:lnTo>
                    <a:pt x="0" y="233807"/>
                  </a:lnTo>
                  <a:lnTo>
                    <a:pt x="0" y="238760"/>
                  </a:lnTo>
                  <a:lnTo>
                    <a:pt x="312419" y="238760"/>
                  </a:lnTo>
                  <a:lnTo>
                    <a:pt x="312419" y="234950"/>
                  </a:lnTo>
                  <a:lnTo>
                    <a:pt x="3810" y="234950"/>
                  </a:lnTo>
                  <a:lnTo>
                    <a:pt x="3810" y="233807"/>
                  </a:lnTo>
                  <a:close/>
                </a:path>
                <a:path w="312419" h="238760">
                  <a:moveTo>
                    <a:pt x="312419" y="233807"/>
                  </a:moveTo>
                  <a:lnTo>
                    <a:pt x="308610" y="233807"/>
                  </a:lnTo>
                  <a:lnTo>
                    <a:pt x="308610" y="234950"/>
                  </a:lnTo>
                  <a:lnTo>
                    <a:pt x="312419" y="234950"/>
                  </a:lnTo>
                  <a:lnTo>
                    <a:pt x="312419" y="233807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516380" y="3140709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04800" y="229997"/>
                  </a:moveTo>
                  <a:lnTo>
                    <a:pt x="0" y="229997"/>
                  </a:lnTo>
                  <a:lnTo>
                    <a:pt x="0" y="231140"/>
                  </a:lnTo>
                  <a:lnTo>
                    <a:pt x="304800" y="231140"/>
                  </a:lnTo>
                  <a:lnTo>
                    <a:pt x="304800" y="229997"/>
                  </a:lnTo>
                  <a:close/>
                </a:path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7620"/>
                  </a:lnTo>
                  <a:lnTo>
                    <a:pt x="0" y="227330"/>
                  </a:lnTo>
                  <a:lnTo>
                    <a:pt x="0" y="229870"/>
                  </a:lnTo>
                  <a:lnTo>
                    <a:pt x="304800" y="229870"/>
                  </a:lnTo>
                  <a:lnTo>
                    <a:pt x="304800" y="227330"/>
                  </a:lnTo>
                  <a:lnTo>
                    <a:pt x="304800" y="26670"/>
                  </a:lnTo>
                  <a:lnTo>
                    <a:pt x="304800" y="7632"/>
                  </a:lnTo>
                  <a:lnTo>
                    <a:pt x="300990" y="7632"/>
                  </a:lnTo>
                  <a:lnTo>
                    <a:pt x="300990" y="26670"/>
                  </a:lnTo>
                  <a:lnTo>
                    <a:pt x="300990" y="227330"/>
                  </a:lnTo>
                  <a:lnTo>
                    <a:pt x="3810" y="227330"/>
                  </a:lnTo>
                  <a:lnTo>
                    <a:pt x="3810" y="7620"/>
                  </a:lnTo>
                  <a:lnTo>
                    <a:pt x="3810" y="2540"/>
                  </a:lnTo>
                  <a:lnTo>
                    <a:pt x="300990" y="2540"/>
                  </a:lnTo>
                  <a:lnTo>
                    <a:pt x="300990" y="7620"/>
                  </a:lnTo>
                  <a:lnTo>
                    <a:pt x="304800" y="7620"/>
                  </a:lnTo>
                  <a:lnTo>
                    <a:pt x="304800" y="2540"/>
                  </a:lnTo>
                  <a:lnTo>
                    <a:pt x="304800" y="1270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520190" y="3143250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80" h="224789">
                  <a:moveTo>
                    <a:pt x="2971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297179" y="3810"/>
                  </a:lnTo>
                  <a:lnTo>
                    <a:pt x="297179" y="0"/>
                  </a:lnTo>
                  <a:close/>
                </a:path>
                <a:path w="297180" h="224789">
                  <a:moveTo>
                    <a:pt x="297179" y="3810"/>
                  </a:moveTo>
                  <a:lnTo>
                    <a:pt x="294640" y="3810"/>
                  </a:lnTo>
                  <a:lnTo>
                    <a:pt x="294640" y="5079"/>
                  </a:lnTo>
                  <a:lnTo>
                    <a:pt x="297179" y="5079"/>
                  </a:lnTo>
                  <a:lnTo>
                    <a:pt x="297179" y="3810"/>
                  </a:lnTo>
                  <a:close/>
                </a:path>
                <a:path w="297180" h="224789">
                  <a:moveTo>
                    <a:pt x="3809" y="5080"/>
                  </a:moveTo>
                  <a:lnTo>
                    <a:pt x="0" y="50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5080"/>
                  </a:lnTo>
                  <a:close/>
                </a:path>
                <a:path w="297180" h="224789">
                  <a:moveTo>
                    <a:pt x="297179" y="5080"/>
                  </a:moveTo>
                  <a:lnTo>
                    <a:pt x="294640" y="5080"/>
                  </a:lnTo>
                  <a:lnTo>
                    <a:pt x="294640" y="24129"/>
                  </a:lnTo>
                  <a:lnTo>
                    <a:pt x="297179" y="24129"/>
                  </a:lnTo>
                  <a:lnTo>
                    <a:pt x="297179" y="5080"/>
                  </a:lnTo>
                  <a:close/>
                </a:path>
                <a:path w="297180" h="224789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297180" h="224789">
                  <a:moveTo>
                    <a:pt x="297179" y="24130"/>
                  </a:moveTo>
                  <a:lnTo>
                    <a:pt x="294640" y="24130"/>
                  </a:lnTo>
                  <a:lnTo>
                    <a:pt x="294640" y="30479"/>
                  </a:lnTo>
                  <a:lnTo>
                    <a:pt x="297179" y="30479"/>
                  </a:lnTo>
                  <a:lnTo>
                    <a:pt x="297179" y="24130"/>
                  </a:lnTo>
                  <a:close/>
                </a:path>
                <a:path w="297180" h="224789">
                  <a:moveTo>
                    <a:pt x="3809" y="30480"/>
                  </a:moveTo>
                  <a:lnTo>
                    <a:pt x="0" y="3048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30480"/>
                  </a:lnTo>
                  <a:close/>
                </a:path>
                <a:path w="297180" h="224789">
                  <a:moveTo>
                    <a:pt x="297179" y="30480"/>
                  </a:moveTo>
                  <a:lnTo>
                    <a:pt x="294640" y="30480"/>
                  </a:lnTo>
                  <a:lnTo>
                    <a:pt x="294640" y="81279"/>
                  </a:lnTo>
                  <a:lnTo>
                    <a:pt x="297179" y="81279"/>
                  </a:lnTo>
                  <a:lnTo>
                    <a:pt x="297179" y="30480"/>
                  </a:lnTo>
                  <a:close/>
                </a:path>
                <a:path w="297180" h="224789">
                  <a:moveTo>
                    <a:pt x="3809" y="81280"/>
                  </a:moveTo>
                  <a:lnTo>
                    <a:pt x="0" y="81280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81280"/>
                  </a:lnTo>
                  <a:close/>
                </a:path>
                <a:path w="297180" h="224789">
                  <a:moveTo>
                    <a:pt x="297179" y="81280"/>
                  </a:moveTo>
                  <a:lnTo>
                    <a:pt x="294640" y="81280"/>
                  </a:lnTo>
                  <a:lnTo>
                    <a:pt x="294640" y="125729"/>
                  </a:lnTo>
                  <a:lnTo>
                    <a:pt x="297179" y="125729"/>
                  </a:lnTo>
                  <a:lnTo>
                    <a:pt x="297179" y="81280"/>
                  </a:lnTo>
                  <a:close/>
                </a:path>
                <a:path w="297180" h="224789">
                  <a:moveTo>
                    <a:pt x="3809" y="125730"/>
                  </a:moveTo>
                  <a:lnTo>
                    <a:pt x="0" y="12573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25730"/>
                  </a:lnTo>
                  <a:close/>
                </a:path>
                <a:path w="297180" h="224789">
                  <a:moveTo>
                    <a:pt x="297179" y="125730"/>
                  </a:moveTo>
                  <a:lnTo>
                    <a:pt x="294640" y="125730"/>
                  </a:lnTo>
                  <a:lnTo>
                    <a:pt x="294640" y="142239"/>
                  </a:lnTo>
                  <a:lnTo>
                    <a:pt x="297179" y="142239"/>
                  </a:lnTo>
                  <a:lnTo>
                    <a:pt x="297179" y="125730"/>
                  </a:lnTo>
                  <a:close/>
                </a:path>
                <a:path w="297180" h="224789">
                  <a:moveTo>
                    <a:pt x="3809" y="142240"/>
                  </a:moveTo>
                  <a:lnTo>
                    <a:pt x="0" y="14224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42240"/>
                  </a:lnTo>
                  <a:close/>
                </a:path>
                <a:path w="297180" h="224789">
                  <a:moveTo>
                    <a:pt x="297179" y="142240"/>
                  </a:moveTo>
                  <a:lnTo>
                    <a:pt x="294640" y="142240"/>
                  </a:lnTo>
                  <a:lnTo>
                    <a:pt x="294640" y="220979"/>
                  </a:lnTo>
                  <a:lnTo>
                    <a:pt x="297179" y="220979"/>
                  </a:lnTo>
                  <a:lnTo>
                    <a:pt x="297179" y="142240"/>
                  </a:lnTo>
                  <a:close/>
                </a:path>
                <a:path w="297180" h="224789">
                  <a:moveTo>
                    <a:pt x="3809" y="220980"/>
                  </a:moveTo>
                  <a:lnTo>
                    <a:pt x="0" y="220980"/>
                  </a:lnTo>
                  <a:lnTo>
                    <a:pt x="0" y="224789"/>
                  </a:lnTo>
                  <a:lnTo>
                    <a:pt x="297179" y="224789"/>
                  </a:lnTo>
                  <a:lnTo>
                    <a:pt x="297179" y="222250"/>
                  </a:lnTo>
                  <a:lnTo>
                    <a:pt x="3809" y="222250"/>
                  </a:lnTo>
                  <a:lnTo>
                    <a:pt x="3809" y="220980"/>
                  </a:lnTo>
                  <a:close/>
                </a:path>
                <a:path w="297180" h="224789">
                  <a:moveTo>
                    <a:pt x="297179" y="220980"/>
                  </a:moveTo>
                  <a:lnTo>
                    <a:pt x="294640" y="220980"/>
                  </a:lnTo>
                  <a:lnTo>
                    <a:pt x="294640" y="222250"/>
                  </a:lnTo>
                  <a:lnTo>
                    <a:pt x="297179" y="222250"/>
                  </a:lnTo>
                  <a:lnTo>
                    <a:pt x="297179" y="22098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524000" y="314705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90830" y="217182"/>
                  </a:moveTo>
                  <a:lnTo>
                    <a:pt x="0" y="217182"/>
                  </a:lnTo>
                  <a:lnTo>
                    <a:pt x="0" y="218440"/>
                  </a:lnTo>
                  <a:lnTo>
                    <a:pt x="290830" y="218440"/>
                  </a:lnTo>
                  <a:lnTo>
                    <a:pt x="290830" y="217182"/>
                  </a:lnTo>
                  <a:close/>
                </a:path>
                <a:path w="290830" h="218439">
                  <a:moveTo>
                    <a:pt x="290830" y="20332"/>
                  </a:moveTo>
                  <a:lnTo>
                    <a:pt x="287020" y="20332"/>
                  </a:lnTo>
                  <a:lnTo>
                    <a:pt x="287020" y="26670"/>
                  </a:lnTo>
                  <a:lnTo>
                    <a:pt x="287020" y="214630"/>
                  </a:lnTo>
                  <a:lnTo>
                    <a:pt x="3810" y="214630"/>
                  </a:lnTo>
                  <a:lnTo>
                    <a:pt x="3810" y="26670"/>
                  </a:lnTo>
                  <a:lnTo>
                    <a:pt x="3810" y="20332"/>
                  </a:lnTo>
                  <a:lnTo>
                    <a:pt x="0" y="20332"/>
                  </a:lnTo>
                  <a:lnTo>
                    <a:pt x="0" y="26670"/>
                  </a:lnTo>
                  <a:lnTo>
                    <a:pt x="0" y="21463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4642"/>
                  </a:lnTo>
                  <a:lnTo>
                    <a:pt x="290830" y="26670"/>
                  </a:lnTo>
                  <a:lnTo>
                    <a:pt x="290830" y="20332"/>
                  </a:lnTo>
                  <a:close/>
                </a:path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3810"/>
                  </a:lnTo>
                  <a:lnTo>
                    <a:pt x="287020" y="3810"/>
                  </a:lnTo>
                  <a:lnTo>
                    <a:pt x="287020" y="20320"/>
                  </a:lnTo>
                  <a:lnTo>
                    <a:pt x="290830" y="20320"/>
                  </a:lnTo>
                  <a:lnTo>
                    <a:pt x="290830" y="3810"/>
                  </a:lnTo>
                  <a:lnTo>
                    <a:pt x="290830" y="127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527809" y="315087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283209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3809" y="16509"/>
                  </a:lnTo>
                  <a:lnTo>
                    <a:pt x="3809" y="3809"/>
                  </a:lnTo>
                  <a:lnTo>
                    <a:pt x="283209" y="3809"/>
                  </a:lnTo>
                  <a:lnTo>
                    <a:pt x="283209" y="0"/>
                  </a:lnTo>
                  <a:close/>
                </a:path>
                <a:path w="283210" h="210820">
                  <a:moveTo>
                    <a:pt x="283209" y="3809"/>
                  </a:moveTo>
                  <a:lnTo>
                    <a:pt x="279400" y="3809"/>
                  </a:lnTo>
                  <a:lnTo>
                    <a:pt x="279400" y="16509"/>
                  </a:lnTo>
                  <a:lnTo>
                    <a:pt x="283209" y="16509"/>
                  </a:lnTo>
                  <a:lnTo>
                    <a:pt x="283209" y="3809"/>
                  </a:lnTo>
                  <a:close/>
                </a:path>
                <a:path w="283210" h="210820">
                  <a:moveTo>
                    <a:pt x="380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16510"/>
                  </a:lnTo>
                  <a:close/>
                </a:path>
                <a:path w="283210" h="210820">
                  <a:moveTo>
                    <a:pt x="283209" y="16510"/>
                  </a:moveTo>
                  <a:lnTo>
                    <a:pt x="279400" y="16510"/>
                  </a:lnTo>
                  <a:lnTo>
                    <a:pt x="279400" y="22859"/>
                  </a:lnTo>
                  <a:lnTo>
                    <a:pt x="283209" y="22859"/>
                  </a:lnTo>
                  <a:lnTo>
                    <a:pt x="283209" y="16510"/>
                  </a:lnTo>
                  <a:close/>
                </a:path>
                <a:path w="283210" h="210820">
                  <a:moveTo>
                    <a:pt x="3809" y="22860"/>
                  </a:moveTo>
                  <a:lnTo>
                    <a:pt x="0" y="22860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22860"/>
                  </a:lnTo>
                  <a:close/>
                </a:path>
                <a:path w="283210" h="210820">
                  <a:moveTo>
                    <a:pt x="283209" y="22860"/>
                  </a:moveTo>
                  <a:lnTo>
                    <a:pt x="279400" y="22860"/>
                  </a:lnTo>
                  <a:lnTo>
                    <a:pt x="279400" y="73659"/>
                  </a:lnTo>
                  <a:lnTo>
                    <a:pt x="283209" y="73659"/>
                  </a:lnTo>
                  <a:lnTo>
                    <a:pt x="283209" y="22860"/>
                  </a:lnTo>
                  <a:close/>
                </a:path>
                <a:path w="283210" h="210820">
                  <a:moveTo>
                    <a:pt x="3809" y="73660"/>
                  </a:moveTo>
                  <a:lnTo>
                    <a:pt x="0" y="7366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73660"/>
                  </a:lnTo>
                  <a:close/>
                </a:path>
                <a:path w="283210" h="210820">
                  <a:moveTo>
                    <a:pt x="283209" y="73660"/>
                  </a:moveTo>
                  <a:lnTo>
                    <a:pt x="279400" y="73660"/>
                  </a:lnTo>
                  <a:lnTo>
                    <a:pt x="279400" y="118109"/>
                  </a:lnTo>
                  <a:lnTo>
                    <a:pt x="283209" y="118109"/>
                  </a:lnTo>
                  <a:lnTo>
                    <a:pt x="283209" y="73660"/>
                  </a:lnTo>
                  <a:close/>
                </a:path>
                <a:path w="283210" h="210820">
                  <a:moveTo>
                    <a:pt x="3809" y="118110"/>
                  </a:moveTo>
                  <a:lnTo>
                    <a:pt x="0" y="118110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118110"/>
                  </a:lnTo>
                  <a:close/>
                </a:path>
                <a:path w="283210" h="210820">
                  <a:moveTo>
                    <a:pt x="283209" y="118110"/>
                  </a:moveTo>
                  <a:lnTo>
                    <a:pt x="279400" y="118110"/>
                  </a:lnTo>
                  <a:lnTo>
                    <a:pt x="279400" y="134619"/>
                  </a:lnTo>
                  <a:lnTo>
                    <a:pt x="283209" y="134619"/>
                  </a:lnTo>
                  <a:lnTo>
                    <a:pt x="283209" y="118110"/>
                  </a:lnTo>
                  <a:close/>
                </a:path>
                <a:path w="283210" h="210820">
                  <a:moveTo>
                    <a:pt x="3809" y="134620"/>
                  </a:moveTo>
                  <a:lnTo>
                    <a:pt x="0" y="134620"/>
                  </a:lnTo>
                  <a:lnTo>
                    <a:pt x="0" y="210819"/>
                  </a:lnTo>
                  <a:lnTo>
                    <a:pt x="283209" y="210819"/>
                  </a:lnTo>
                  <a:lnTo>
                    <a:pt x="283209" y="207009"/>
                  </a:lnTo>
                  <a:lnTo>
                    <a:pt x="3809" y="207009"/>
                  </a:lnTo>
                  <a:lnTo>
                    <a:pt x="3809" y="134620"/>
                  </a:lnTo>
                  <a:close/>
                </a:path>
                <a:path w="283210" h="210820">
                  <a:moveTo>
                    <a:pt x="283209" y="134620"/>
                  </a:moveTo>
                  <a:lnTo>
                    <a:pt x="279400" y="134620"/>
                  </a:lnTo>
                  <a:lnTo>
                    <a:pt x="279400" y="207009"/>
                  </a:lnTo>
                  <a:lnTo>
                    <a:pt x="283209" y="207009"/>
                  </a:lnTo>
                  <a:lnTo>
                    <a:pt x="283209" y="13462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531620" y="3154680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89" h="203200">
                  <a:moveTo>
                    <a:pt x="27559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3810"/>
                  </a:lnTo>
                  <a:lnTo>
                    <a:pt x="275590" y="3810"/>
                  </a:lnTo>
                  <a:lnTo>
                    <a:pt x="275590" y="0"/>
                  </a:lnTo>
                  <a:close/>
                </a:path>
                <a:path w="275589" h="203200">
                  <a:moveTo>
                    <a:pt x="275590" y="3810"/>
                  </a:moveTo>
                  <a:lnTo>
                    <a:pt x="271780" y="3810"/>
                  </a:lnTo>
                  <a:lnTo>
                    <a:pt x="271780" y="12700"/>
                  </a:lnTo>
                  <a:lnTo>
                    <a:pt x="275590" y="12700"/>
                  </a:lnTo>
                  <a:lnTo>
                    <a:pt x="275590" y="3810"/>
                  </a:lnTo>
                  <a:close/>
                </a:path>
                <a:path w="275589" h="203200">
                  <a:moveTo>
                    <a:pt x="254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12700"/>
                  </a:lnTo>
                  <a:close/>
                </a:path>
                <a:path w="275589" h="203200">
                  <a:moveTo>
                    <a:pt x="275590" y="12700"/>
                  </a:moveTo>
                  <a:lnTo>
                    <a:pt x="271780" y="12700"/>
                  </a:lnTo>
                  <a:lnTo>
                    <a:pt x="271780" y="19050"/>
                  </a:lnTo>
                  <a:lnTo>
                    <a:pt x="275590" y="19050"/>
                  </a:lnTo>
                  <a:lnTo>
                    <a:pt x="275590" y="12700"/>
                  </a:lnTo>
                  <a:close/>
                </a:path>
                <a:path w="275589" h="203200">
                  <a:moveTo>
                    <a:pt x="2540" y="19050"/>
                  </a:moveTo>
                  <a:lnTo>
                    <a:pt x="0" y="19050"/>
                  </a:lnTo>
                  <a:lnTo>
                    <a:pt x="0" y="69850"/>
                  </a:lnTo>
                  <a:lnTo>
                    <a:pt x="2540" y="69850"/>
                  </a:lnTo>
                  <a:lnTo>
                    <a:pt x="2540" y="19050"/>
                  </a:lnTo>
                  <a:close/>
                </a:path>
                <a:path w="275589" h="203200">
                  <a:moveTo>
                    <a:pt x="275590" y="19050"/>
                  </a:moveTo>
                  <a:lnTo>
                    <a:pt x="271780" y="19050"/>
                  </a:lnTo>
                  <a:lnTo>
                    <a:pt x="271780" y="69850"/>
                  </a:lnTo>
                  <a:lnTo>
                    <a:pt x="275590" y="69850"/>
                  </a:lnTo>
                  <a:lnTo>
                    <a:pt x="275590" y="19050"/>
                  </a:lnTo>
                  <a:close/>
                </a:path>
                <a:path w="275589" h="203200">
                  <a:moveTo>
                    <a:pt x="2540" y="69850"/>
                  </a:moveTo>
                  <a:lnTo>
                    <a:pt x="0" y="69850"/>
                  </a:lnTo>
                  <a:lnTo>
                    <a:pt x="0" y="114300"/>
                  </a:lnTo>
                  <a:lnTo>
                    <a:pt x="2540" y="114300"/>
                  </a:lnTo>
                  <a:lnTo>
                    <a:pt x="2540" y="69850"/>
                  </a:lnTo>
                  <a:close/>
                </a:path>
                <a:path w="275589" h="203200">
                  <a:moveTo>
                    <a:pt x="275590" y="69850"/>
                  </a:moveTo>
                  <a:lnTo>
                    <a:pt x="271780" y="69850"/>
                  </a:lnTo>
                  <a:lnTo>
                    <a:pt x="271780" y="114300"/>
                  </a:lnTo>
                  <a:lnTo>
                    <a:pt x="275590" y="114300"/>
                  </a:lnTo>
                  <a:lnTo>
                    <a:pt x="275590" y="69850"/>
                  </a:lnTo>
                  <a:close/>
                </a:path>
                <a:path w="275589" h="203200">
                  <a:moveTo>
                    <a:pt x="2540" y="114300"/>
                  </a:moveTo>
                  <a:lnTo>
                    <a:pt x="0" y="114300"/>
                  </a:lnTo>
                  <a:lnTo>
                    <a:pt x="0" y="130810"/>
                  </a:lnTo>
                  <a:lnTo>
                    <a:pt x="2540" y="130810"/>
                  </a:lnTo>
                  <a:lnTo>
                    <a:pt x="2540" y="114300"/>
                  </a:lnTo>
                  <a:close/>
                </a:path>
                <a:path w="275589" h="203200">
                  <a:moveTo>
                    <a:pt x="275590" y="114300"/>
                  </a:moveTo>
                  <a:lnTo>
                    <a:pt x="271780" y="114300"/>
                  </a:lnTo>
                  <a:lnTo>
                    <a:pt x="271780" y="130810"/>
                  </a:lnTo>
                  <a:lnTo>
                    <a:pt x="275590" y="130810"/>
                  </a:lnTo>
                  <a:lnTo>
                    <a:pt x="275590" y="114300"/>
                  </a:lnTo>
                  <a:close/>
                </a:path>
                <a:path w="275589" h="203200">
                  <a:moveTo>
                    <a:pt x="2540" y="130810"/>
                  </a:moveTo>
                  <a:lnTo>
                    <a:pt x="0" y="130810"/>
                  </a:lnTo>
                  <a:lnTo>
                    <a:pt x="0" y="203200"/>
                  </a:lnTo>
                  <a:lnTo>
                    <a:pt x="275590" y="203200"/>
                  </a:lnTo>
                  <a:lnTo>
                    <a:pt x="275590" y="199390"/>
                  </a:lnTo>
                  <a:lnTo>
                    <a:pt x="2540" y="199390"/>
                  </a:lnTo>
                  <a:lnTo>
                    <a:pt x="2540" y="130810"/>
                  </a:lnTo>
                  <a:close/>
                </a:path>
                <a:path w="275589" h="203200">
                  <a:moveTo>
                    <a:pt x="275590" y="130810"/>
                  </a:moveTo>
                  <a:lnTo>
                    <a:pt x="271780" y="130810"/>
                  </a:lnTo>
                  <a:lnTo>
                    <a:pt x="271780" y="199390"/>
                  </a:lnTo>
                  <a:lnTo>
                    <a:pt x="275590" y="199390"/>
                  </a:lnTo>
                  <a:lnTo>
                    <a:pt x="275590" y="13081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534159" y="315849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  <a:path w="269239" h="195579">
                  <a:moveTo>
                    <a:pt x="269240" y="3810"/>
                  </a:moveTo>
                  <a:lnTo>
                    <a:pt x="265429" y="3810"/>
                  </a:lnTo>
                  <a:lnTo>
                    <a:pt x="265429" y="8889"/>
                  </a:lnTo>
                  <a:lnTo>
                    <a:pt x="269240" y="8889"/>
                  </a:lnTo>
                  <a:lnTo>
                    <a:pt x="269240" y="3810"/>
                  </a:lnTo>
                  <a:close/>
                </a:path>
                <a:path w="269239" h="195579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269239" h="195579">
                  <a:moveTo>
                    <a:pt x="269240" y="8890"/>
                  </a:moveTo>
                  <a:lnTo>
                    <a:pt x="265429" y="8890"/>
                  </a:lnTo>
                  <a:lnTo>
                    <a:pt x="265429" y="15239"/>
                  </a:lnTo>
                  <a:lnTo>
                    <a:pt x="269240" y="15239"/>
                  </a:lnTo>
                  <a:lnTo>
                    <a:pt x="269240" y="8890"/>
                  </a:lnTo>
                  <a:close/>
                </a:path>
                <a:path w="269239" h="195579">
                  <a:moveTo>
                    <a:pt x="3809" y="15240"/>
                  </a:moveTo>
                  <a:lnTo>
                    <a:pt x="0" y="1524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15240"/>
                  </a:lnTo>
                  <a:close/>
                </a:path>
                <a:path w="269239" h="195579">
                  <a:moveTo>
                    <a:pt x="269240" y="15240"/>
                  </a:moveTo>
                  <a:lnTo>
                    <a:pt x="265429" y="15240"/>
                  </a:lnTo>
                  <a:lnTo>
                    <a:pt x="265429" y="66039"/>
                  </a:lnTo>
                  <a:lnTo>
                    <a:pt x="269240" y="66039"/>
                  </a:lnTo>
                  <a:lnTo>
                    <a:pt x="269240" y="15240"/>
                  </a:lnTo>
                  <a:close/>
                </a:path>
                <a:path w="269239" h="195579">
                  <a:moveTo>
                    <a:pt x="3809" y="66040"/>
                  </a:moveTo>
                  <a:lnTo>
                    <a:pt x="0" y="660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66040"/>
                  </a:lnTo>
                  <a:close/>
                </a:path>
                <a:path w="269239" h="195579">
                  <a:moveTo>
                    <a:pt x="269240" y="66040"/>
                  </a:moveTo>
                  <a:lnTo>
                    <a:pt x="265429" y="66040"/>
                  </a:lnTo>
                  <a:lnTo>
                    <a:pt x="265429" y="110489"/>
                  </a:lnTo>
                  <a:lnTo>
                    <a:pt x="269240" y="110489"/>
                  </a:lnTo>
                  <a:lnTo>
                    <a:pt x="269240" y="66040"/>
                  </a:lnTo>
                  <a:close/>
                </a:path>
                <a:path w="269239" h="195579">
                  <a:moveTo>
                    <a:pt x="3809" y="110490"/>
                  </a:moveTo>
                  <a:lnTo>
                    <a:pt x="0" y="110490"/>
                  </a:lnTo>
                  <a:lnTo>
                    <a:pt x="0" y="127000"/>
                  </a:lnTo>
                  <a:lnTo>
                    <a:pt x="3809" y="127000"/>
                  </a:lnTo>
                  <a:lnTo>
                    <a:pt x="3809" y="110490"/>
                  </a:lnTo>
                  <a:close/>
                </a:path>
                <a:path w="269239" h="195579">
                  <a:moveTo>
                    <a:pt x="269240" y="110490"/>
                  </a:moveTo>
                  <a:lnTo>
                    <a:pt x="265429" y="110490"/>
                  </a:lnTo>
                  <a:lnTo>
                    <a:pt x="265429" y="127000"/>
                  </a:lnTo>
                  <a:lnTo>
                    <a:pt x="269240" y="127000"/>
                  </a:lnTo>
                  <a:lnTo>
                    <a:pt x="269240" y="110490"/>
                  </a:lnTo>
                  <a:close/>
                </a:path>
                <a:path w="269239" h="195579">
                  <a:moveTo>
                    <a:pt x="3809" y="127000"/>
                  </a:moveTo>
                  <a:lnTo>
                    <a:pt x="0" y="12700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3809" y="191770"/>
                  </a:lnTo>
                  <a:lnTo>
                    <a:pt x="3809" y="127000"/>
                  </a:lnTo>
                  <a:close/>
                </a:path>
                <a:path w="269239" h="195579">
                  <a:moveTo>
                    <a:pt x="269240" y="127000"/>
                  </a:moveTo>
                  <a:lnTo>
                    <a:pt x="265429" y="127000"/>
                  </a:lnTo>
                  <a:lnTo>
                    <a:pt x="265429" y="191770"/>
                  </a:lnTo>
                  <a:lnTo>
                    <a:pt x="269240" y="191770"/>
                  </a:lnTo>
                  <a:lnTo>
                    <a:pt x="269240" y="12700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537970" y="3162300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19" h="187960">
                  <a:moveTo>
                    <a:pt x="26161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61619" y="3810"/>
                  </a:lnTo>
                  <a:lnTo>
                    <a:pt x="261619" y="0"/>
                  </a:lnTo>
                  <a:close/>
                </a:path>
                <a:path w="261619" h="187960">
                  <a:moveTo>
                    <a:pt x="261619" y="3810"/>
                  </a:moveTo>
                  <a:lnTo>
                    <a:pt x="257810" y="3810"/>
                  </a:lnTo>
                  <a:lnTo>
                    <a:pt x="257810" y="5079"/>
                  </a:lnTo>
                  <a:lnTo>
                    <a:pt x="261619" y="5079"/>
                  </a:lnTo>
                  <a:lnTo>
                    <a:pt x="261619" y="3810"/>
                  </a:lnTo>
                  <a:close/>
                </a:path>
                <a:path w="261619" h="18796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261619" h="187960">
                  <a:moveTo>
                    <a:pt x="261619" y="5080"/>
                  </a:moveTo>
                  <a:lnTo>
                    <a:pt x="257810" y="5080"/>
                  </a:lnTo>
                  <a:lnTo>
                    <a:pt x="257810" y="11429"/>
                  </a:lnTo>
                  <a:lnTo>
                    <a:pt x="261619" y="11429"/>
                  </a:lnTo>
                  <a:lnTo>
                    <a:pt x="261619" y="5080"/>
                  </a:lnTo>
                  <a:close/>
                </a:path>
                <a:path w="261619" h="187960">
                  <a:moveTo>
                    <a:pt x="3810" y="11430"/>
                  </a:moveTo>
                  <a:lnTo>
                    <a:pt x="0" y="1143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11430"/>
                  </a:lnTo>
                  <a:close/>
                </a:path>
                <a:path w="261619" h="187960">
                  <a:moveTo>
                    <a:pt x="261619" y="11430"/>
                  </a:moveTo>
                  <a:lnTo>
                    <a:pt x="257810" y="11430"/>
                  </a:lnTo>
                  <a:lnTo>
                    <a:pt x="257810" y="62229"/>
                  </a:lnTo>
                  <a:lnTo>
                    <a:pt x="261619" y="62229"/>
                  </a:lnTo>
                  <a:lnTo>
                    <a:pt x="261619" y="11430"/>
                  </a:lnTo>
                  <a:close/>
                </a:path>
                <a:path w="261619" h="187960">
                  <a:moveTo>
                    <a:pt x="3810" y="62230"/>
                  </a:moveTo>
                  <a:lnTo>
                    <a:pt x="0" y="6223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62230"/>
                  </a:lnTo>
                  <a:close/>
                </a:path>
                <a:path w="261619" h="187960">
                  <a:moveTo>
                    <a:pt x="261619" y="62230"/>
                  </a:moveTo>
                  <a:lnTo>
                    <a:pt x="257810" y="62230"/>
                  </a:lnTo>
                  <a:lnTo>
                    <a:pt x="257810" y="106679"/>
                  </a:lnTo>
                  <a:lnTo>
                    <a:pt x="261619" y="106679"/>
                  </a:lnTo>
                  <a:lnTo>
                    <a:pt x="261619" y="62230"/>
                  </a:lnTo>
                  <a:close/>
                </a:path>
                <a:path w="261619" h="187960">
                  <a:moveTo>
                    <a:pt x="3810" y="106680"/>
                  </a:moveTo>
                  <a:lnTo>
                    <a:pt x="0" y="10668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6680"/>
                  </a:lnTo>
                  <a:close/>
                </a:path>
                <a:path w="261619" h="187960">
                  <a:moveTo>
                    <a:pt x="261619" y="106680"/>
                  </a:moveTo>
                  <a:lnTo>
                    <a:pt x="257810" y="106680"/>
                  </a:lnTo>
                  <a:lnTo>
                    <a:pt x="257810" y="123189"/>
                  </a:lnTo>
                  <a:lnTo>
                    <a:pt x="261619" y="123189"/>
                  </a:lnTo>
                  <a:lnTo>
                    <a:pt x="261619" y="106680"/>
                  </a:lnTo>
                  <a:close/>
                </a:path>
                <a:path w="261619" h="187960">
                  <a:moveTo>
                    <a:pt x="3810" y="123190"/>
                  </a:moveTo>
                  <a:lnTo>
                    <a:pt x="0" y="123190"/>
                  </a:lnTo>
                  <a:lnTo>
                    <a:pt x="0" y="187960"/>
                  </a:lnTo>
                  <a:lnTo>
                    <a:pt x="261619" y="187960"/>
                  </a:lnTo>
                  <a:lnTo>
                    <a:pt x="261619" y="184150"/>
                  </a:lnTo>
                  <a:lnTo>
                    <a:pt x="3810" y="184150"/>
                  </a:lnTo>
                  <a:lnTo>
                    <a:pt x="3810" y="123190"/>
                  </a:lnTo>
                  <a:close/>
                </a:path>
                <a:path w="261619" h="187960">
                  <a:moveTo>
                    <a:pt x="261619" y="123190"/>
                  </a:moveTo>
                  <a:lnTo>
                    <a:pt x="257810" y="123190"/>
                  </a:lnTo>
                  <a:lnTo>
                    <a:pt x="257810" y="184150"/>
                  </a:lnTo>
                  <a:lnTo>
                    <a:pt x="261619" y="184150"/>
                  </a:lnTo>
                  <a:lnTo>
                    <a:pt x="261619" y="12319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541779" y="3166110"/>
              <a:ext cx="254000" cy="180339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741170" y="4127500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30" h="472439">
                  <a:moveTo>
                    <a:pt x="300990" y="1269"/>
                  </a:moveTo>
                  <a:lnTo>
                    <a:pt x="245110" y="1269"/>
                  </a:lnTo>
                  <a:lnTo>
                    <a:pt x="24511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4830" h="472439">
                  <a:moveTo>
                    <a:pt x="273050" y="0"/>
                  </a:moveTo>
                  <a:lnTo>
                    <a:pt x="271780" y="0"/>
                  </a:lnTo>
                  <a:lnTo>
                    <a:pt x="271780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4830" h="472439">
                  <a:moveTo>
                    <a:pt x="2540" y="208280"/>
                  </a:moveTo>
                  <a:lnTo>
                    <a:pt x="1269" y="208280"/>
                  </a:lnTo>
                  <a:lnTo>
                    <a:pt x="1269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2540" y="248919"/>
                  </a:lnTo>
                  <a:lnTo>
                    <a:pt x="2540" y="208280"/>
                  </a:lnTo>
                  <a:close/>
                </a:path>
                <a:path w="544830" h="472439">
                  <a:moveTo>
                    <a:pt x="542290" y="198120"/>
                  </a:moveTo>
                  <a:lnTo>
                    <a:pt x="541019" y="198120"/>
                  </a:lnTo>
                  <a:lnTo>
                    <a:pt x="541019" y="248919"/>
                  </a:lnTo>
                  <a:lnTo>
                    <a:pt x="544830" y="248919"/>
                  </a:lnTo>
                  <a:lnTo>
                    <a:pt x="544830" y="209550"/>
                  </a:lnTo>
                  <a:lnTo>
                    <a:pt x="543559" y="209550"/>
                  </a:lnTo>
                  <a:lnTo>
                    <a:pt x="543560" y="203200"/>
                  </a:lnTo>
                  <a:lnTo>
                    <a:pt x="542290" y="203200"/>
                  </a:lnTo>
                  <a:lnTo>
                    <a:pt x="542290" y="198120"/>
                  </a:lnTo>
                  <a:close/>
                </a:path>
                <a:path w="544830" h="472439">
                  <a:moveTo>
                    <a:pt x="544830" y="248920"/>
                  </a:moveTo>
                  <a:lnTo>
                    <a:pt x="541019" y="248920"/>
                  </a:lnTo>
                  <a:lnTo>
                    <a:pt x="541019" y="275589"/>
                  </a:lnTo>
                  <a:lnTo>
                    <a:pt x="542290" y="275589"/>
                  </a:lnTo>
                  <a:lnTo>
                    <a:pt x="542290" y="269239"/>
                  </a:lnTo>
                  <a:lnTo>
                    <a:pt x="543560" y="269239"/>
                  </a:lnTo>
                  <a:lnTo>
                    <a:pt x="543559" y="264160"/>
                  </a:lnTo>
                  <a:lnTo>
                    <a:pt x="544830" y="264160"/>
                  </a:lnTo>
                  <a:lnTo>
                    <a:pt x="544830" y="248920"/>
                  </a:lnTo>
                  <a:close/>
                </a:path>
                <a:path w="544830" h="472439">
                  <a:moveTo>
                    <a:pt x="2540" y="248920"/>
                  </a:moveTo>
                  <a:lnTo>
                    <a:pt x="1269" y="248920"/>
                  </a:lnTo>
                  <a:lnTo>
                    <a:pt x="1269" y="265430"/>
                  </a:lnTo>
                  <a:lnTo>
                    <a:pt x="2540" y="265430"/>
                  </a:lnTo>
                  <a:lnTo>
                    <a:pt x="2540" y="248920"/>
                  </a:lnTo>
                  <a:close/>
                </a:path>
                <a:path w="544830" h="472439">
                  <a:moveTo>
                    <a:pt x="273050" y="471169"/>
                  </a:moveTo>
                  <a:lnTo>
                    <a:pt x="271780" y="471169"/>
                  </a:lnTo>
                  <a:lnTo>
                    <a:pt x="271780" y="472439"/>
                  </a:lnTo>
                  <a:lnTo>
                    <a:pt x="273050" y="472439"/>
                  </a:lnTo>
                  <a:lnTo>
                    <a:pt x="273050" y="471169"/>
                  </a:lnTo>
                  <a:close/>
                </a:path>
                <a:path w="544830" h="472439">
                  <a:moveTo>
                    <a:pt x="300990" y="469900"/>
                  </a:moveTo>
                  <a:lnTo>
                    <a:pt x="245110" y="469900"/>
                  </a:lnTo>
                  <a:lnTo>
                    <a:pt x="245110" y="471169"/>
                  </a:lnTo>
                  <a:lnTo>
                    <a:pt x="300990" y="471169"/>
                  </a:lnTo>
                  <a:lnTo>
                    <a:pt x="300990" y="469900"/>
                  </a:lnTo>
                  <a:close/>
                </a:path>
                <a:path w="544830" h="472439">
                  <a:moveTo>
                    <a:pt x="321310" y="468630"/>
                  </a:moveTo>
                  <a:lnTo>
                    <a:pt x="237490" y="468630"/>
                  </a:lnTo>
                  <a:lnTo>
                    <a:pt x="237490" y="469900"/>
                  </a:lnTo>
                  <a:lnTo>
                    <a:pt x="321310" y="469900"/>
                  </a:lnTo>
                  <a:lnTo>
                    <a:pt x="321310" y="468630"/>
                  </a:lnTo>
                  <a:close/>
                </a:path>
                <a:path w="544830" h="472439">
                  <a:moveTo>
                    <a:pt x="328930" y="467360"/>
                  </a:moveTo>
                  <a:lnTo>
                    <a:pt x="217169" y="467360"/>
                  </a:lnTo>
                  <a:lnTo>
                    <a:pt x="217169" y="468630"/>
                  </a:lnTo>
                  <a:lnTo>
                    <a:pt x="328930" y="468630"/>
                  </a:lnTo>
                  <a:lnTo>
                    <a:pt x="328930" y="46736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743710" y="4130052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80" h="464820">
                  <a:moveTo>
                    <a:pt x="3810" y="184137"/>
                  </a:moveTo>
                  <a:lnTo>
                    <a:pt x="2540" y="184137"/>
                  </a:lnTo>
                  <a:lnTo>
                    <a:pt x="2540" y="190487"/>
                  </a:lnTo>
                  <a:lnTo>
                    <a:pt x="1270" y="190487"/>
                  </a:lnTo>
                  <a:lnTo>
                    <a:pt x="1270" y="195567"/>
                  </a:lnTo>
                  <a:lnTo>
                    <a:pt x="1270" y="198107"/>
                  </a:lnTo>
                  <a:lnTo>
                    <a:pt x="0" y="198107"/>
                  </a:lnTo>
                  <a:lnTo>
                    <a:pt x="0" y="283197"/>
                  </a:lnTo>
                  <a:lnTo>
                    <a:pt x="3810" y="283197"/>
                  </a:lnTo>
                  <a:lnTo>
                    <a:pt x="3810" y="198107"/>
                  </a:lnTo>
                  <a:lnTo>
                    <a:pt x="3810" y="195567"/>
                  </a:lnTo>
                  <a:lnTo>
                    <a:pt x="3810" y="190487"/>
                  </a:lnTo>
                  <a:lnTo>
                    <a:pt x="3810" y="184137"/>
                  </a:lnTo>
                  <a:close/>
                </a:path>
                <a:path w="538480" h="464820">
                  <a:moveTo>
                    <a:pt x="326390" y="2527"/>
                  </a:moveTo>
                  <a:lnTo>
                    <a:pt x="312420" y="2527"/>
                  </a:lnTo>
                  <a:lnTo>
                    <a:pt x="312420" y="1257"/>
                  </a:lnTo>
                  <a:lnTo>
                    <a:pt x="303530" y="1257"/>
                  </a:lnTo>
                  <a:lnTo>
                    <a:pt x="303530" y="0"/>
                  </a:lnTo>
                  <a:lnTo>
                    <a:pt x="228600" y="0"/>
                  </a:lnTo>
                  <a:lnTo>
                    <a:pt x="228600" y="1257"/>
                  </a:lnTo>
                  <a:lnTo>
                    <a:pt x="219710" y="1257"/>
                  </a:lnTo>
                  <a:lnTo>
                    <a:pt x="219710" y="2527"/>
                  </a:lnTo>
                  <a:lnTo>
                    <a:pt x="214630" y="2527"/>
                  </a:lnTo>
                  <a:lnTo>
                    <a:pt x="214630" y="3797"/>
                  </a:lnTo>
                  <a:lnTo>
                    <a:pt x="326390" y="3797"/>
                  </a:lnTo>
                  <a:lnTo>
                    <a:pt x="326390" y="2527"/>
                  </a:lnTo>
                  <a:close/>
                </a:path>
                <a:path w="538480" h="464820">
                  <a:moveTo>
                    <a:pt x="334010" y="463550"/>
                  </a:moveTo>
                  <a:lnTo>
                    <a:pt x="212090" y="463550"/>
                  </a:lnTo>
                  <a:lnTo>
                    <a:pt x="212090" y="464807"/>
                  </a:lnTo>
                  <a:lnTo>
                    <a:pt x="334010" y="464807"/>
                  </a:lnTo>
                  <a:lnTo>
                    <a:pt x="334010" y="463550"/>
                  </a:lnTo>
                  <a:close/>
                </a:path>
                <a:path w="538480" h="464820">
                  <a:moveTo>
                    <a:pt x="339090" y="462267"/>
                  </a:moveTo>
                  <a:lnTo>
                    <a:pt x="207010" y="462267"/>
                  </a:lnTo>
                  <a:lnTo>
                    <a:pt x="207010" y="463537"/>
                  </a:lnTo>
                  <a:lnTo>
                    <a:pt x="339090" y="463537"/>
                  </a:lnTo>
                  <a:lnTo>
                    <a:pt x="339090" y="462267"/>
                  </a:lnTo>
                  <a:close/>
                </a:path>
                <a:path w="538480" h="464820">
                  <a:moveTo>
                    <a:pt x="538480" y="195580"/>
                  </a:moveTo>
                  <a:lnTo>
                    <a:pt x="534657" y="195580"/>
                  </a:lnTo>
                  <a:lnTo>
                    <a:pt x="534657" y="288277"/>
                  </a:lnTo>
                  <a:lnTo>
                    <a:pt x="538480" y="288277"/>
                  </a:lnTo>
                  <a:lnTo>
                    <a:pt x="538480" y="195580"/>
                  </a:lnTo>
                  <a:close/>
                </a:path>
                <a:path w="538480" h="464820">
                  <a:moveTo>
                    <a:pt x="538480" y="189217"/>
                  </a:moveTo>
                  <a:lnTo>
                    <a:pt x="537210" y="189217"/>
                  </a:lnTo>
                  <a:lnTo>
                    <a:pt x="537210" y="184137"/>
                  </a:lnTo>
                  <a:lnTo>
                    <a:pt x="535940" y="184137"/>
                  </a:lnTo>
                  <a:lnTo>
                    <a:pt x="535940" y="179057"/>
                  </a:lnTo>
                  <a:lnTo>
                    <a:pt x="534670" y="179057"/>
                  </a:lnTo>
                  <a:lnTo>
                    <a:pt x="534670" y="184137"/>
                  </a:lnTo>
                  <a:lnTo>
                    <a:pt x="534670" y="189217"/>
                  </a:lnTo>
                  <a:lnTo>
                    <a:pt x="534670" y="195567"/>
                  </a:lnTo>
                  <a:lnTo>
                    <a:pt x="538480" y="195567"/>
                  </a:lnTo>
                  <a:lnTo>
                    <a:pt x="538480" y="189217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747507" y="4133849"/>
              <a:ext cx="531495" cy="458470"/>
            </a:xfrm>
            <a:custGeom>
              <a:avLst/>
              <a:gdLst/>
              <a:ahLst/>
              <a:cxnLst/>
              <a:rect l="l" t="t" r="r" b="b"/>
              <a:pathLst>
                <a:path w="531494" h="458470">
                  <a:moveTo>
                    <a:pt x="3822" y="166370"/>
                  </a:moveTo>
                  <a:lnTo>
                    <a:pt x="2552" y="166370"/>
                  </a:lnTo>
                  <a:lnTo>
                    <a:pt x="2552" y="171450"/>
                  </a:lnTo>
                  <a:lnTo>
                    <a:pt x="1282" y="171450"/>
                  </a:lnTo>
                  <a:lnTo>
                    <a:pt x="1282" y="175260"/>
                  </a:lnTo>
                  <a:lnTo>
                    <a:pt x="0" y="175260"/>
                  </a:lnTo>
                  <a:lnTo>
                    <a:pt x="0" y="289560"/>
                  </a:lnTo>
                  <a:lnTo>
                    <a:pt x="2552" y="289560"/>
                  </a:lnTo>
                  <a:lnTo>
                    <a:pt x="2552" y="293370"/>
                  </a:lnTo>
                  <a:lnTo>
                    <a:pt x="3822" y="293370"/>
                  </a:lnTo>
                  <a:lnTo>
                    <a:pt x="3822" y="289560"/>
                  </a:lnTo>
                  <a:lnTo>
                    <a:pt x="3822" y="175260"/>
                  </a:lnTo>
                  <a:lnTo>
                    <a:pt x="3822" y="171450"/>
                  </a:lnTo>
                  <a:lnTo>
                    <a:pt x="3822" y="166370"/>
                  </a:lnTo>
                  <a:close/>
                </a:path>
                <a:path w="531494" h="458470">
                  <a:moveTo>
                    <a:pt x="332752" y="1270"/>
                  </a:moveTo>
                  <a:lnTo>
                    <a:pt x="326402" y="1270"/>
                  </a:lnTo>
                  <a:lnTo>
                    <a:pt x="326402" y="0"/>
                  </a:lnTo>
                  <a:lnTo>
                    <a:pt x="201942" y="0"/>
                  </a:lnTo>
                  <a:lnTo>
                    <a:pt x="201942" y="1270"/>
                  </a:lnTo>
                  <a:lnTo>
                    <a:pt x="195592" y="1270"/>
                  </a:lnTo>
                  <a:lnTo>
                    <a:pt x="195592" y="2540"/>
                  </a:lnTo>
                  <a:lnTo>
                    <a:pt x="332752" y="2540"/>
                  </a:lnTo>
                  <a:lnTo>
                    <a:pt x="332752" y="1270"/>
                  </a:lnTo>
                  <a:close/>
                </a:path>
                <a:path w="531494" h="458470">
                  <a:moveTo>
                    <a:pt x="339102" y="2552"/>
                  </a:moveTo>
                  <a:lnTo>
                    <a:pt x="189242" y="2552"/>
                  </a:lnTo>
                  <a:lnTo>
                    <a:pt x="189242" y="3810"/>
                  </a:lnTo>
                  <a:lnTo>
                    <a:pt x="339102" y="3810"/>
                  </a:lnTo>
                  <a:lnTo>
                    <a:pt x="339102" y="2552"/>
                  </a:lnTo>
                  <a:close/>
                </a:path>
                <a:path w="531494" h="458470">
                  <a:moveTo>
                    <a:pt x="347992" y="454660"/>
                  </a:moveTo>
                  <a:lnTo>
                    <a:pt x="185432" y="454660"/>
                  </a:lnTo>
                  <a:lnTo>
                    <a:pt x="185432" y="455930"/>
                  </a:lnTo>
                  <a:lnTo>
                    <a:pt x="193052" y="455930"/>
                  </a:lnTo>
                  <a:lnTo>
                    <a:pt x="193052" y="457200"/>
                  </a:lnTo>
                  <a:lnTo>
                    <a:pt x="198132" y="457200"/>
                  </a:lnTo>
                  <a:lnTo>
                    <a:pt x="198132" y="458470"/>
                  </a:lnTo>
                  <a:lnTo>
                    <a:pt x="340360" y="458470"/>
                  </a:lnTo>
                  <a:lnTo>
                    <a:pt x="340360" y="457200"/>
                  </a:lnTo>
                  <a:lnTo>
                    <a:pt x="345452" y="457200"/>
                  </a:lnTo>
                  <a:lnTo>
                    <a:pt x="345452" y="455930"/>
                  </a:lnTo>
                  <a:lnTo>
                    <a:pt x="347992" y="455930"/>
                  </a:lnTo>
                  <a:lnTo>
                    <a:pt x="347992" y="454660"/>
                  </a:lnTo>
                  <a:close/>
                </a:path>
                <a:path w="531494" h="458470">
                  <a:moveTo>
                    <a:pt x="530872" y="170180"/>
                  </a:moveTo>
                  <a:lnTo>
                    <a:pt x="529602" y="170180"/>
                  </a:lnTo>
                  <a:lnTo>
                    <a:pt x="529602" y="166370"/>
                  </a:lnTo>
                  <a:lnTo>
                    <a:pt x="528332" y="166370"/>
                  </a:lnTo>
                  <a:lnTo>
                    <a:pt x="528332" y="161290"/>
                  </a:lnTo>
                  <a:lnTo>
                    <a:pt x="527062" y="161290"/>
                  </a:lnTo>
                  <a:lnTo>
                    <a:pt x="527062" y="166370"/>
                  </a:lnTo>
                  <a:lnTo>
                    <a:pt x="527062" y="170180"/>
                  </a:lnTo>
                  <a:lnTo>
                    <a:pt x="527050" y="298450"/>
                  </a:lnTo>
                  <a:lnTo>
                    <a:pt x="530872" y="298450"/>
                  </a:lnTo>
                  <a:lnTo>
                    <a:pt x="530872" y="17018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751330" y="413765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39" h="450850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157480"/>
                  </a:lnTo>
                  <a:lnTo>
                    <a:pt x="3810" y="153670"/>
                  </a:lnTo>
                  <a:lnTo>
                    <a:pt x="3810" y="151130"/>
                  </a:lnTo>
                  <a:close/>
                </a:path>
                <a:path w="523239" h="450850">
                  <a:moveTo>
                    <a:pt x="350520" y="449592"/>
                  </a:moveTo>
                  <a:lnTo>
                    <a:pt x="179070" y="449592"/>
                  </a:lnTo>
                  <a:lnTo>
                    <a:pt x="179070" y="450850"/>
                  </a:lnTo>
                  <a:lnTo>
                    <a:pt x="350520" y="450850"/>
                  </a:lnTo>
                  <a:lnTo>
                    <a:pt x="350520" y="449592"/>
                  </a:lnTo>
                  <a:close/>
                </a:path>
                <a:path w="523239" h="450850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1270"/>
                  </a:lnTo>
                  <a:lnTo>
                    <a:pt x="344170" y="1270"/>
                  </a:lnTo>
                  <a:lnTo>
                    <a:pt x="344170" y="0"/>
                  </a:lnTo>
                  <a:lnTo>
                    <a:pt x="181610" y="0"/>
                  </a:lnTo>
                  <a:lnTo>
                    <a:pt x="181610" y="1270"/>
                  </a:lnTo>
                  <a:lnTo>
                    <a:pt x="175260" y="1270"/>
                  </a:lnTo>
                  <a:lnTo>
                    <a:pt x="175260" y="2540"/>
                  </a:lnTo>
                  <a:lnTo>
                    <a:pt x="171450" y="2540"/>
                  </a:lnTo>
                  <a:lnTo>
                    <a:pt x="171450" y="3810"/>
                  </a:lnTo>
                  <a:lnTo>
                    <a:pt x="350520" y="3810"/>
                  </a:lnTo>
                  <a:lnTo>
                    <a:pt x="350520" y="2540"/>
                  </a:lnTo>
                  <a:close/>
                </a:path>
                <a:path w="523239" h="450850">
                  <a:moveTo>
                    <a:pt x="358140" y="447040"/>
                  </a:moveTo>
                  <a:lnTo>
                    <a:pt x="170180" y="447040"/>
                  </a:lnTo>
                  <a:lnTo>
                    <a:pt x="170180" y="448310"/>
                  </a:lnTo>
                  <a:lnTo>
                    <a:pt x="175260" y="448310"/>
                  </a:lnTo>
                  <a:lnTo>
                    <a:pt x="175260" y="449580"/>
                  </a:lnTo>
                  <a:lnTo>
                    <a:pt x="354317" y="449580"/>
                  </a:lnTo>
                  <a:lnTo>
                    <a:pt x="354317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  <a:path w="523239" h="450850">
                  <a:moveTo>
                    <a:pt x="520700" y="303542"/>
                  </a:moveTo>
                  <a:lnTo>
                    <a:pt x="519430" y="303542"/>
                  </a:lnTo>
                  <a:lnTo>
                    <a:pt x="519430" y="304800"/>
                  </a:lnTo>
                  <a:lnTo>
                    <a:pt x="520700" y="304800"/>
                  </a:lnTo>
                  <a:lnTo>
                    <a:pt x="520700" y="303542"/>
                  </a:lnTo>
                  <a:close/>
                </a:path>
                <a:path w="523239" h="450850">
                  <a:moveTo>
                    <a:pt x="523227" y="153670"/>
                  </a:moveTo>
                  <a:lnTo>
                    <a:pt x="521970" y="153670"/>
                  </a:lnTo>
                  <a:lnTo>
                    <a:pt x="521970" y="151130"/>
                  </a:lnTo>
                  <a:lnTo>
                    <a:pt x="520687" y="151130"/>
                  </a:lnTo>
                  <a:lnTo>
                    <a:pt x="520700" y="147320"/>
                  </a:lnTo>
                  <a:lnTo>
                    <a:pt x="519430" y="147320"/>
                  </a:lnTo>
                  <a:lnTo>
                    <a:pt x="519430" y="151130"/>
                  </a:lnTo>
                  <a:lnTo>
                    <a:pt x="519430" y="153670"/>
                  </a:lnTo>
                  <a:lnTo>
                    <a:pt x="519430" y="298450"/>
                  </a:lnTo>
                  <a:lnTo>
                    <a:pt x="519430" y="300990"/>
                  </a:lnTo>
                  <a:lnTo>
                    <a:pt x="519430" y="303530"/>
                  </a:lnTo>
                  <a:lnTo>
                    <a:pt x="523227" y="303530"/>
                  </a:lnTo>
                  <a:lnTo>
                    <a:pt x="523227" y="15367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755140" y="4141469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19" h="443229">
                  <a:moveTo>
                    <a:pt x="3810" y="147332"/>
                  </a:moveTo>
                  <a:lnTo>
                    <a:pt x="0" y="147332"/>
                  </a:lnTo>
                  <a:lnTo>
                    <a:pt x="0" y="304812"/>
                  </a:lnTo>
                  <a:lnTo>
                    <a:pt x="3810" y="304812"/>
                  </a:lnTo>
                  <a:lnTo>
                    <a:pt x="3810" y="147332"/>
                  </a:lnTo>
                  <a:close/>
                </a:path>
                <a:path w="515619" h="443229">
                  <a:moveTo>
                    <a:pt x="3810" y="139700"/>
                  </a:moveTo>
                  <a:lnTo>
                    <a:pt x="2540" y="139700"/>
                  </a:lnTo>
                  <a:lnTo>
                    <a:pt x="2540" y="140970"/>
                  </a:lnTo>
                  <a:lnTo>
                    <a:pt x="2540" y="142240"/>
                  </a:lnTo>
                  <a:lnTo>
                    <a:pt x="1270" y="142240"/>
                  </a:lnTo>
                  <a:lnTo>
                    <a:pt x="1270" y="144780"/>
                  </a:lnTo>
                  <a:lnTo>
                    <a:pt x="0" y="144780"/>
                  </a:lnTo>
                  <a:lnTo>
                    <a:pt x="0" y="147320"/>
                  </a:lnTo>
                  <a:lnTo>
                    <a:pt x="3810" y="147320"/>
                  </a:lnTo>
                  <a:lnTo>
                    <a:pt x="3810" y="144780"/>
                  </a:lnTo>
                  <a:lnTo>
                    <a:pt x="3810" y="142240"/>
                  </a:lnTo>
                  <a:lnTo>
                    <a:pt x="3810" y="140970"/>
                  </a:lnTo>
                  <a:lnTo>
                    <a:pt x="3810" y="139700"/>
                  </a:lnTo>
                  <a:close/>
                </a:path>
                <a:path w="515619" h="443229">
                  <a:moveTo>
                    <a:pt x="351790" y="0"/>
                  </a:moveTo>
                  <a:lnTo>
                    <a:pt x="163830" y="0"/>
                  </a:lnTo>
                  <a:lnTo>
                    <a:pt x="163830" y="1270"/>
                  </a:lnTo>
                  <a:lnTo>
                    <a:pt x="351790" y="1270"/>
                  </a:lnTo>
                  <a:lnTo>
                    <a:pt x="351790" y="0"/>
                  </a:lnTo>
                  <a:close/>
                </a:path>
                <a:path w="515619" h="443229">
                  <a:moveTo>
                    <a:pt x="359410" y="2540"/>
                  </a:moveTo>
                  <a:lnTo>
                    <a:pt x="355600" y="2540"/>
                  </a:lnTo>
                  <a:lnTo>
                    <a:pt x="355600" y="1282"/>
                  </a:lnTo>
                  <a:lnTo>
                    <a:pt x="158750" y="1282"/>
                  </a:lnTo>
                  <a:lnTo>
                    <a:pt x="158750" y="2540"/>
                  </a:lnTo>
                  <a:lnTo>
                    <a:pt x="154940" y="2540"/>
                  </a:lnTo>
                  <a:lnTo>
                    <a:pt x="154940" y="3810"/>
                  </a:lnTo>
                  <a:lnTo>
                    <a:pt x="359410" y="3810"/>
                  </a:lnTo>
                  <a:lnTo>
                    <a:pt x="359410" y="2540"/>
                  </a:lnTo>
                  <a:close/>
                </a:path>
                <a:path w="515619" h="443229">
                  <a:moveTo>
                    <a:pt x="365760" y="439432"/>
                  </a:moveTo>
                  <a:lnTo>
                    <a:pt x="152400" y="439432"/>
                  </a:lnTo>
                  <a:lnTo>
                    <a:pt x="152400" y="440690"/>
                  </a:lnTo>
                  <a:lnTo>
                    <a:pt x="158750" y="440690"/>
                  </a:lnTo>
                  <a:lnTo>
                    <a:pt x="158750" y="441960"/>
                  </a:lnTo>
                  <a:lnTo>
                    <a:pt x="162560" y="441960"/>
                  </a:lnTo>
                  <a:lnTo>
                    <a:pt x="162560" y="443230"/>
                  </a:lnTo>
                  <a:lnTo>
                    <a:pt x="359410" y="443230"/>
                  </a:lnTo>
                  <a:lnTo>
                    <a:pt x="359410" y="441960"/>
                  </a:lnTo>
                  <a:lnTo>
                    <a:pt x="363207" y="441960"/>
                  </a:lnTo>
                  <a:lnTo>
                    <a:pt x="363207" y="440690"/>
                  </a:lnTo>
                  <a:lnTo>
                    <a:pt x="365760" y="440690"/>
                  </a:lnTo>
                  <a:lnTo>
                    <a:pt x="365760" y="439432"/>
                  </a:lnTo>
                  <a:close/>
                </a:path>
                <a:path w="515619" h="443229">
                  <a:moveTo>
                    <a:pt x="514350" y="138430"/>
                  </a:moveTo>
                  <a:lnTo>
                    <a:pt x="513080" y="138430"/>
                  </a:lnTo>
                  <a:lnTo>
                    <a:pt x="513080" y="140970"/>
                  </a:lnTo>
                  <a:lnTo>
                    <a:pt x="514350" y="140970"/>
                  </a:lnTo>
                  <a:lnTo>
                    <a:pt x="514350" y="138430"/>
                  </a:lnTo>
                  <a:close/>
                </a:path>
                <a:path w="515619" h="443229">
                  <a:moveTo>
                    <a:pt x="515620" y="147332"/>
                  </a:moveTo>
                  <a:lnTo>
                    <a:pt x="513067" y="147332"/>
                  </a:lnTo>
                  <a:lnTo>
                    <a:pt x="513067" y="306070"/>
                  </a:lnTo>
                  <a:lnTo>
                    <a:pt x="515620" y="306070"/>
                  </a:lnTo>
                  <a:lnTo>
                    <a:pt x="515620" y="147332"/>
                  </a:lnTo>
                  <a:close/>
                </a:path>
                <a:path w="515619" h="443229">
                  <a:moveTo>
                    <a:pt x="515620" y="140982"/>
                  </a:moveTo>
                  <a:lnTo>
                    <a:pt x="513080" y="140982"/>
                  </a:lnTo>
                  <a:lnTo>
                    <a:pt x="513080" y="147320"/>
                  </a:lnTo>
                  <a:lnTo>
                    <a:pt x="515620" y="147320"/>
                  </a:lnTo>
                  <a:lnTo>
                    <a:pt x="515620" y="140982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758950" y="414527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810" y="143522"/>
                  </a:moveTo>
                  <a:lnTo>
                    <a:pt x="0" y="143522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143522"/>
                  </a:lnTo>
                  <a:close/>
                </a:path>
                <a:path w="509269" h="435610">
                  <a:moveTo>
                    <a:pt x="3810" y="137172"/>
                  </a:moveTo>
                  <a:lnTo>
                    <a:pt x="0" y="137172"/>
                  </a:lnTo>
                  <a:lnTo>
                    <a:pt x="0" y="143510"/>
                  </a:lnTo>
                  <a:lnTo>
                    <a:pt x="3810" y="143510"/>
                  </a:lnTo>
                  <a:lnTo>
                    <a:pt x="3810" y="137172"/>
                  </a:lnTo>
                  <a:close/>
                </a:path>
                <a:path w="509269" h="435610">
                  <a:moveTo>
                    <a:pt x="3810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3350"/>
                  </a:lnTo>
                  <a:lnTo>
                    <a:pt x="0" y="13335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33350"/>
                  </a:lnTo>
                  <a:lnTo>
                    <a:pt x="3810" y="130810"/>
                  </a:lnTo>
                  <a:lnTo>
                    <a:pt x="3810" y="128270"/>
                  </a:lnTo>
                  <a:close/>
                </a:path>
                <a:path w="509269" h="435610">
                  <a:moveTo>
                    <a:pt x="367017" y="2540"/>
                  </a:moveTo>
                  <a:lnTo>
                    <a:pt x="364490" y="2540"/>
                  </a:lnTo>
                  <a:lnTo>
                    <a:pt x="364490" y="1270"/>
                  </a:lnTo>
                  <a:lnTo>
                    <a:pt x="361950" y="1270"/>
                  </a:lnTo>
                  <a:lnTo>
                    <a:pt x="361950" y="0"/>
                  </a:lnTo>
                  <a:lnTo>
                    <a:pt x="148590" y="0"/>
                  </a:lnTo>
                  <a:lnTo>
                    <a:pt x="148590" y="1270"/>
                  </a:lnTo>
                  <a:lnTo>
                    <a:pt x="144780" y="1270"/>
                  </a:lnTo>
                  <a:lnTo>
                    <a:pt x="144780" y="2540"/>
                  </a:lnTo>
                  <a:lnTo>
                    <a:pt x="142240" y="2540"/>
                  </a:lnTo>
                  <a:lnTo>
                    <a:pt x="142240" y="3810"/>
                  </a:lnTo>
                  <a:lnTo>
                    <a:pt x="367017" y="3810"/>
                  </a:lnTo>
                  <a:lnTo>
                    <a:pt x="367017" y="2540"/>
                  </a:lnTo>
                  <a:close/>
                </a:path>
                <a:path w="509269" h="435610">
                  <a:moveTo>
                    <a:pt x="370840" y="431800"/>
                  </a:moveTo>
                  <a:lnTo>
                    <a:pt x="140970" y="431800"/>
                  </a:lnTo>
                  <a:lnTo>
                    <a:pt x="140970" y="433070"/>
                  </a:lnTo>
                  <a:lnTo>
                    <a:pt x="143510" y="433070"/>
                  </a:lnTo>
                  <a:lnTo>
                    <a:pt x="143510" y="434340"/>
                  </a:lnTo>
                  <a:lnTo>
                    <a:pt x="146050" y="434340"/>
                  </a:lnTo>
                  <a:lnTo>
                    <a:pt x="146050" y="435610"/>
                  </a:lnTo>
                  <a:lnTo>
                    <a:pt x="365760" y="435610"/>
                  </a:lnTo>
                  <a:lnTo>
                    <a:pt x="365760" y="434340"/>
                  </a:lnTo>
                  <a:lnTo>
                    <a:pt x="368300" y="434340"/>
                  </a:lnTo>
                  <a:lnTo>
                    <a:pt x="368300" y="433070"/>
                  </a:lnTo>
                  <a:lnTo>
                    <a:pt x="370840" y="433070"/>
                  </a:lnTo>
                  <a:lnTo>
                    <a:pt x="370840" y="431800"/>
                  </a:lnTo>
                  <a:close/>
                </a:path>
                <a:path w="509269" h="435610">
                  <a:moveTo>
                    <a:pt x="508000" y="128270"/>
                  </a:moveTo>
                  <a:lnTo>
                    <a:pt x="506730" y="128270"/>
                  </a:lnTo>
                  <a:lnTo>
                    <a:pt x="506730" y="125730"/>
                  </a:lnTo>
                  <a:lnTo>
                    <a:pt x="505460" y="125730"/>
                  </a:lnTo>
                  <a:lnTo>
                    <a:pt x="505460" y="128270"/>
                  </a:lnTo>
                  <a:lnTo>
                    <a:pt x="505460" y="130810"/>
                  </a:lnTo>
                  <a:lnTo>
                    <a:pt x="508000" y="130810"/>
                  </a:lnTo>
                  <a:lnTo>
                    <a:pt x="508000" y="128270"/>
                  </a:lnTo>
                  <a:close/>
                </a:path>
                <a:path w="509269" h="435610">
                  <a:moveTo>
                    <a:pt x="509257" y="143522"/>
                  </a:moveTo>
                  <a:lnTo>
                    <a:pt x="505460" y="143522"/>
                  </a:lnTo>
                  <a:lnTo>
                    <a:pt x="505460" y="311150"/>
                  </a:lnTo>
                  <a:lnTo>
                    <a:pt x="509257" y="311150"/>
                  </a:lnTo>
                  <a:lnTo>
                    <a:pt x="509257" y="143522"/>
                  </a:lnTo>
                  <a:close/>
                </a:path>
                <a:path w="509269" h="435610">
                  <a:moveTo>
                    <a:pt x="509270" y="137172"/>
                  </a:moveTo>
                  <a:lnTo>
                    <a:pt x="505460" y="137172"/>
                  </a:lnTo>
                  <a:lnTo>
                    <a:pt x="505460" y="143510"/>
                  </a:lnTo>
                  <a:lnTo>
                    <a:pt x="509270" y="143510"/>
                  </a:lnTo>
                  <a:lnTo>
                    <a:pt x="509270" y="137172"/>
                  </a:lnTo>
                  <a:close/>
                </a:path>
                <a:path w="509269" h="435610">
                  <a:moveTo>
                    <a:pt x="509270" y="130822"/>
                  </a:moveTo>
                  <a:lnTo>
                    <a:pt x="505460" y="130822"/>
                  </a:lnTo>
                  <a:lnTo>
                    <a:pt x="505460" y="137160"/>
                  </a:lnTo>
                  <a:lnTo>
                    <a:pt x="509270" y="137160"/>
                  </a:lnTo>
                  <a:lnTo>
                    <a:pt x="509270" y="130822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762759" y="4149090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369569" y="1269"/>
                  </a:moveTo>
                  <a:lnTo>
                    <a:pt x="132079" y="1269"/>
                  </a:lnTo>
                  <a:lnTo>
                    <a:pt x="132079" y="2539"/>
                  </a:lnTo>
                  <a:lnTo>
                    <a:pt x="369569" y="2539"/>
                  </a:lnTo>
                  <a:lnTo>
                    <a:pt x="369569" y="1269"/>
                  </a:lnTo>
                  <a:close/>
                </a:path>
                <a:path w="501650" h="427989">
                  <a:moveTo>
                    <a:pt x="365759" y="0"/>
                  </a:moveTo>
                  <a:lnTo>
                    <a:pt x="134619" y="0"/>
                  </a:lnTo>
                  <a:lnTo>
                    <a:pt x="134619" y="1269"/>
                  </a:lnTo>
                  <a:lnTo>
                    <a:pt x="365759" y="1269"/>
                  </a:lnTo>
                  <a:lnTo>
                    <a:pt x="365759" y="0"/>
                  </a:lnTo>
                  <a:close/>
                </a:path>
                <a:path w="501650" h="427989">
                  <a:moveTo>
                    <a:pt x="499109" y="114299"/>
                  </a:moveTo>
                  <a:lnTo>
                    <a:pt x="497839" y="114299"/>
                  </a:lnTo>
                  <a:lnTo>
                    <a:pt x="497839" y="119379"/>
                  </a:lnTo>
                  <a:lnTo>
                    <a:pt x="500379" y="119379"/>
                  </a:lnTo>
                  <a:lnTo>
                    <a:pt x="500379" y="116839"/>
                  </a:lnTo>
                  <a:lnTo>
                    <a:pt x="499109" y="116839"/>
                  </a:lnTo>
                  <a:lnTo>
                    <a:pt x="499109" y="114299"/>
                  </a:lnTo>
                  <a:close/>
                </a:path>
                <a:path w="501650" h="427989">
                  <a:moveTo>
                    <a:pt x="2539" y="119379"/>
                  </a:moveTo>
                  <a:lnTo>
                    <a:pt x="1269" y="119379"/>
                  </a:lnTo>
                  <a:lnTo>
                    <a:pt x="1269" y="121919"/>
                  </a:lnTo>
                  <a:lnTo>
                    <a:pt x="0" y="121919"/>
                  </a:lnTo>
                  <a:lnTo>
                    <a:pt x="0" y="126999"/>
                  </a:lnTo>
                  <a:lnTo>
                    <a:pt x="2539" y="126999"/>
                  </a:lnTo>
                  <a:lnTo>
                    <a:pt x="2539" y="119379"/>
                  </a:lnTo>
                  <a:close/>
                </a:path>
                <a:path w="501650" h="427989">
                  <a:moveTo>
                    <a:pt x="501650" y="119379"/>
                  </a:moveTo>
                  <a:lnTo>
                    <a:pt x="497839" y="119379"/>
                  </a:lnTo>
                  <a:lnTo>
                    <a:pt x="497839" y="126999"/>
                  </a:lnTo>
                  <a:lnTo>
                    <a:pt x="501650" y="126999"/>
                  </a:lnTo>
                  <a:lnTo>
                    <a:pt x="501650" y="119379"/>
                  </a:lnTo>
                  <a:close/>
                </a:path>
                <a:path w="501650" h="427989">
                  <a:moveTo>
                    <a:pt x="253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539" y="133349"/>
                  </a:lnTo>
                  <a:lnTo>
                    <a:pt x="2539" y="126999"/>
                  </a:lnTo>
                  <a:close/>
                </a:path>
                <a:path w="501650" h="427989">
                  <a:moveTo>
                    <a:pt x="501650" y="126999"/>
                  </a:moveTo>
                  <a:lnTo>
                    <a:pt x="497839" y="126999"/>
                  </a:lnTo>
                  <a:lnTo>
                    <a:pt x="497839" y="133349"/>
                  </a:lnTo>
                  <a:lnTo>
                    <a:pt x="501650" y="133349"/>
                  </a:lnTo>
                  <a:lnTo>
                    <a:pt x="501650" y="126999"/>
                  </a:lnTo>
                  <a:close/>
                </a:path>
                <a:path w="501650" h="427989">
                  <a:moveTo>
                    <a:pt x="253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2539" y="139699"/>
                  </a:lnTo>
                  <a:lnTo>
                    <a:pt x="2539" y="133349"/>
                  </a:lnTo>
                  <a:close/>
                </a:path>
                <a:path w="501650" h="427989">
                  <a:moveTo>
                    <a:pt x="501650" y="133349"/>
                  </a:moveTo>
                  <a:lnTo>
                    <a:pt x="497839" y="133349"/>
                  </a:lnTo>
                  <a:lnTo>
                    <a:pt x="497839" y="139699"/>
                  </a:lnTo>
                  <a:lnTo>
                    <a:pt x="501650" y="139699"/>
                  </a:lnTo>
                  <a:lnTo>
                    <a:pt x="501650" y="133349"/>
                  </a:lnTo>
                  <a:close/>
                </a:path>
                <a:path w="501650" h="427989">
                  <a:moveTo>
                    <a:pt x="2539" y="139699"/>
                  </a:moveTo>
                  <a:lnTo>
                    <a:pt x="0" y="139699"/>
                  </a:lnTo>
                  <a:lnTo>
                    <a:pt x="0" y="176529"/>
                  </a:lnTo>
                  <a:lnTo>
                    <a:pt x="2539" y="176529"/>
                  </a:lnTo>
                  <a:lnTo>
                    <a:pt x="2539" y="139699"/>
                  </a:lnTo>
                  <a:close/>
                </a:path>
                <a:path w="501650" h="427989">
                  <a:moveTo>
                    <a:pt x="501650" y="139699"/>
                  </a:moveTo>
                  <a:lnTo>
                    <a:pt x="497839" y="139699"/>
                  </a:lnTo>
                  <a:lnTo>
                    <a:pt x="497839" y="176529"/>
                  </a:lnTo>
                  <a:lnTo>
                    <a:pt x="501650" y="176529"/>
                  </a:lnTo>
                  <a:lnTo>
                    <a:pt x="501650" y="139699"/>
                  </a:lnTo>
                  <a:close/>
                </a:path>
                <a:path w="501650" h="427989">
                  <a:moveTo>
                    <a:pt x="2539" y="176529"/>
                  </a:moveTo>
                  <a:lnTo>
                    <a:pt x="0" y="176529"/>
                  </a:lnTo>
                  <a:lnTo>
                    <a:pt x="0" y="227329"/>
                  </a:lnTo>
                  <a:lnTo>
                    <a:pt x="2539" y="227329"/>
                  </a:lnTo>
                  <a:lnTo>
                    <a:pt x="2539" y="176529"/>
                  </a:lnTo>
                  <a:close/>
                </a:path>
                <a:path w="501650" h="427989">
                  <a:moveTo>
                    <a:pt x="501650" y="176529"/>
                  </a:moveTo>
                  <a:lnTo>
                    <a:pt x="497839" y="176529"/>
                  </a:lnTo>
                  <a:lnTo>
                    <a:pt x="497839" y="227329"/>
                  </a:lnTo>
                  <a:lnTo>
                    <a:pt x="501650" y="227329"/>
                  </a:lnTo>
                  <a:lnTo>
                    <a:pt x="501650" y="176529"/>
                  </a:lnTo>
                  <a:close/>
                </a:path>
                <a:path w="501650" h="427989">
                  <a:moveTo>
                    <a:pt x="2539" y="227329"/>
                  </a:moveTo>
                  <a:lnTo>
                    <a:pt x="0" y="227329"/>
                  </a:lnTo>
                  <a:lnTo>
                    <a:pt x="0" y="273049"/>
                  </a:lnTo>
                  <a:lnTo>
                    <a:pt x="2539" y="273049"/>
                  </a:lnTo>
                  <a:lnTo>
                    <a:pt x="2539" y="227329"/>
                  </a:lnTo>
                  <a:close/>
                </a:path>
                <a:path w="501650" h="427989">
                  <a:moveTo>
                    <a:pt x="501650" y="227329"/>
                  </a:moveTo>
                  <a:lnTo>
                    <a:pt x="497839" y="227329"/>
                  </a:lnTo>
                  <a:lnTo>
                    <a:pt x="497839" y="273049"/>
                  </a:lnTo>
                  <a:lnTo>
                    <a:pt x="501650" y="273049"/>
                  </a:lnTo>
                  <a:lnTo>
                    <a:pt x="501650" y="227329"/>
                  </a:lnTo>
                  <a:close/>
                </a:path>
                <a:path w="501650" h="427989">
                  <a:moveTo>
                    <a:pt x="2539" y="273049"/>
                  </a:moveTo>
                  <a:lnTo>
                    <a:pt x="0" y="273049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73049"/>
                  </a:lnTo>
                  <a:close/>
                </a:path>
                <a:path w="501650" h="427989">
                  <a:moveTo>
                    <a:pt x="501650" y="273049"/>
                  </a:moveTo>
                  <a:lnTo>
                    <a:pt x="497839" y="273049"/>
                  </a:lnTo>
                  <a:lnTo>
                    <a:pt x="497839" y="292099"/>
                  </a:lnTo>
                  <a:lnTo>
                    <a:pt x="501650" y="292099"/>
                  </a:lnTo>
                  <a:lnTo>
                    <a:pt x="501650" y="273049"/>
                  </a:lnTo>
                  <a:close/>
                </a:path>
                <a:path w="501650" h="427989">
                  <a:moveTo>
                    <a:pt x="253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2099"/>
                  </a:lnTo>
                  <a:close/>
                </a:path>
                <a:path w="501650" h="427989">
                  <a:moveTo>
                    <a:pt x="501650" y="292099"/>
                  </a:moveTo>
                  <a:lnTo>
                    <a:pt x="497839" y="292099"/>
                  </a:lnTo>
                  <a:lnTo>
                    <a:pt x="497839" y="298449"/>
                  </a:lnTo>
                  <a:lnTo>
                    <a:pt x="501650" y="298449"/>
                  </a:lnTo>
                  <a:lnTo>
                    <a:pt x="501650" y="292099"/>
                  </a:lnTo>
                  <a:close/>
                </a:path>
                <a:path w="501650" h="427989">
                  <a:moveTo>
                    <a:pt x="253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298449"/>
                  </a:lnTo>
                  <a:close/>
                </a:path>
                <a:path w="501650" h="427989">
                  <a:moveTo>
                    <a:pt x="501650" y="298449"/>
                  </a:moveTo>
                  <a:lnTo>
                    <a:pt x="497839" y="298449"/>
                  </a:lnTo>
                  <a:lnTo>
                    <a:pt x="497839" y="304799"/>
                  </a:lnTo>
                  <a:lnTo>
                    <a:pt x="501650" y="304799"/>
                  </a:lnTo>
                  <a:lnTo>
                    <a:pt x="501650" y="298449"/>
                  </a:lnTo>
                  <a:close/>
                </a:path>
                <a:path w="501650" h="427989">
                  <a:moveTo>
                    <a:pt x="253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1269" y="307339"/>
                  </a:lnTo>
                  <a:lnTo>
                    <a:pt x="1269" y="309879"/>
                  </a:lnTo>
                  <a:lnTo>
                    <a:pt x="2539" y="309879"/>
                  </a:lnTo>
                  <a:lnTo>
                    <a:pt x="2539" y="304799"/>
                  </a:lnTo>
                  <a:close/>
                </a:path>
                <a:path w="501650" h="427989">
                  <a:moveTo>
                    <a:pt x="501650" y="304799"/>
                  </a:moveTo>
                  <a:lnTo>
                    <a:pt x="497839" y="304799"/>
                  </a:lnTo>
                  <a:lnTo>
                    <a:pt x="497839" y="309879"/>
                  </a:lnTo>
                  <a:lnTo>
                    <a:pt x="501650" y="309879"/>
                  </a:lnTo>
                  <a:lnTo>
                    <a:pt x="501650" y="304799"/>
                  </a:lnTo>
                  <a:close/>
                </a:path>
                <a:path w="501650" h="427989">
                  <a:moveTo>
                    <a:pt x="500379" y="309879"/>
                  </a:moveTo>
                  <a:lnTo>
                    <a:pt x="497839" y="309879"/>
                  </a:lnTo>
                  <a:lnTo>
                    <a:pt x="497839" y="314959"/>
                  </a:lnTo>
                  <a:lnTo>
                    <a:pt x="499109" y="314959"/>
                  </a:lnTo>
                  <a:lnTo>
                    <a:pt x="499109" y="312419"/>
                  </a:lnTo>
                  <a:lnTo>
                    <a:pt x="500379" y="312419"/>
                  </a:lnTo>
                  <a:lnTo>
                    <a:pt x="500379" y="309879"/>
                  </a:lnTo>
                  <a:close/>
                </a:path>
                <a:path w="501650" h="427989">
                  <a:moveTo>
                    <a:pt x="375919" y="424179"/>
                  </a:moveTo>
                  <a:lnTo>
                    <a:pt x="127000" y="424179"/>
                  </a:lnTo>
                  <a:lnTo>
                    <a:pt x="127000" y="425449"/>
                  </a:lnTo>
                  <a:lnTo>
                    <a:pt x="375919" y="425449"/>
                  </a:lnTo>
                  <a:lnTo>
                    <a:pt x="375919" y="424179"/>
                  </a:lnTo>
                  <a:close/>
                </a:path>
                <a:path w="501650" h="427989">
                  <a:moveTo>
                    <a:pt x="370839" y="426719"/>
                  </a:moveTo>
                  <a:lnTo>
                    <a:pt x="133350" y="426719"/>
                  </a:lnTo>
                  <a:lnTo>
                    <a:pt x="133350" y="427989"/>
                  </a:lnTo>
                  <a:lnTo>
                    <a:pt x="370839" y="427989"/>
                  </a:lnTo>
                  <a:lnTo>
                    <a:pt x="370839" y="426719"/>
                  </a:lnTo>
                  <a:close/>
                </a:path>
                <a:path w="501650" h="427989">
                  <a:moveTo>
                    <a:pt x="373379" y="425449"/>
                  </a:moveTo>
                  <a:lnTo>
                    <a:pt x="130809" y="425449"/>
                  </a:lnTo>
                  <a:lnTo>
                    <a:pt x="130809" y="426719"/>
                  </a:lnTo>
                  <a:lnTo>
                    <a:pt x="373379" y="426719"/>
                  </a:lnTo>
                  <a:lnTo>
                    <a:pt x="373379" y="425449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765299" y="4151630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75919" y="2540"/>
                  </a:moveTo>
                  <a:lnTo>
                    <a:pt x="120650" y="2540"/>
                  </a:lnTo>
                  <a:lnTo>
                    <a:pt x="120650" y="3810"/>
                  </a:lnTo>
                  <a:lnTo>
                    <a:pt x="375919" y="3810"/>
                  </a:lnTo>
                  <a:lnTo>
                    <a:pt x="375919" y="2540"/>
                  </a:lnTo>
                  <a:close/>
                </a:path>
                <a:path w="495300" h="421639">
                  <a:moveTo>
                    <a:pt x="373379" y="1270"/>
                  </a:moveTo>
                  <a:lnTo>
                    <a:pt x="123189" y="1270"/>
                  </a:lnTo>
                  <a:lnTo>
                    <a:pt x="123189" y="2540"/>
                  </a:lnTo>
                  <a:lnTo>
                    <a:pt x="373379" y="2540"/>
                  </a:lnTo>
                  <a:lnTo>
                    <a:pt x="373379" y="1270"/>
                  </a:lnTo>
                  <a:close/>
                </a:path>
                <a:path w="495300" h="421639">
                  <a:moveTo>
                    <a:pt x="369569" y="0"/>
                  </a:moveTo>
                  <a:lnTo>
                    <a:pt x="125730" y="0"/>
                  </a:lnTo>
                  <a:lnTo>
                    <a:pt x="125730" y="1270"/>
                  </a:lnTo>
                  <a:lnTo>
                    <a:pt x="369569" y="1270"/>
                  </a:lnTo>
                  <a:lnTo>
                    <a:pt x="369569" y="0"/>
                  </a:lnTo>
                  <a:close/>
                </a:path>
                <a:path w="495300" h="421639">
                  <a:moveTo>
                    <a:pt x="3810" y="110490"/>
                  </a:moveTo>
                  <a:lnTo>
                    <a:pt x="2539" y="110490"/>
                  </a:lnTo>
                  <a:lnTo>
                    <a:pt x="2539" y="111760"/>
                  </a:lnTo>
                  <a:lnTo>
                    <a:pt x="3810" y="111760"/>
                  </a:lnTo>
                  <a:lnTo>
                    <a:pt x="3810" y="110490"/>
                  </a:lnTo>
                  <a:close/>
                </a:path>
                <a:path w="495300" h="421639">
                  <a:moveTo>
                    <a:pt x="492760" y="105410"/>
                  </a:moveTo>
                  <a:lnTo>
                    <a:pt x="491489" y="105410"/>
                  </a:lnTo>
                  <a:lnTo>
                    <a:pt x="491489" y="111760"/>
                  </a:lnTo>
                  <a:lnTo>
                    <a:pt x="495300" y="111760"/>
                  </a:lnTo>
                  <a:lnTo>
                    <a:pt x="495300" y="109220"/>
                  </a:lnTo>
                  <a:lnTo>
                    <a:pt x="494030" y="109220"/>
                  </a:lnTo>
                  <a:lnTo>
                    <a:pt x="494030" y="107950"/>
                  </a:lnTo>
                  <a:lnTo>
                    <a:pt x="492760" y="107950"/>
                  </a:lnTo>
                  <a:lnTo>
                    <a:pt x="492760" y="105410"/>
                  </a:lnTo>
                  <a:close/>
                </a:path>
                <a:path w="495300" h="421639">
                  <a:moveTo>
                    <a:pt x="3810" y="111760"/>
                  </a:moveTo>
                  <a:lnTo>
                    <a:pt x="1269" y="111760"/>
                  </a:lnTo>
                  <a:lnTo>
                    <a:pt x="1269" y="114300"/>
                  </a:lnTo>
                  <a:lnTo>
                    <a:pt x="0" y="114300"/>
                  </a:lnTo>
                  <a:lnTo>
                    <a:pt x="0" y="116840"/>
                  </a:lnTo>
                  <a:lnTo>
                    <a:pt x="3810" y="116840"/>
                  </a:lnTo>
                  <a:lnTo>
                    <a:pt x="3810" y="111760"/>
                  </a:lnTo>
                  <a:close/>
                </a:path>
                <a:path w="495300" h="421639">
                  <a:moveTo>
                    <a:pt x="495300" y="111760"/>
                  </a:moveTo>
                  <a:lnTo>
                    <a:pt x="491489" y="111760"/>
                  </a:lnTo>
                  <a:lnTo>
                    <a:pt x="491489" y="116840"/>
                  </a:lnTo>
                  <a:lnTo>
                    <a:pt x="495300" y="116840"/>
                  </a:lnTo>
                  <a:lnTo>
                    <a:pt x="495300" y="111760"/>
                  </a:lnTo>
                  <a:close/>
                </a:path>
                <a:path w="495300" h="421639">
                  <a:moveTo>
                    <a:pt x="3810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116840"/>
                  </a:lnTo>
                  <a:close/>
                </a:path>
                <a:path w="495300" h="421639">
                  <a:moveTo>
                    <a:pt x="495300" y="116840"/>
                  </a:moveTo>
                  <a:lnTo>
                    <a:pt x="491489" y="116840"/>
                  </a:lnTo>
                  <a:lnTo>
                    <a:pt x="491489" y="124460"/>
                  </a:lnTo>
                  <a:lnTo>
                    <a:pt x="495300" y="124460"/>
                  </a:lnTo>
                  <a:lnTo>
                    <a:pt x="495300" y="116840"/>
                  </a:lnTo>
                  <a:close/>
                </a:path>
                <a:path w="495300" h="421639">
                  <a:moveTo>
                    <a:pt x="381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124460"/>
                  </a:lnTo>
                  <a:close/>
                </a:path>
                <a:path w="495300" h="421639">
                  <a:moveTo>
                    <a:pt x="495300" y="124460"/>
                  </a:moveTo>
                  <a:lnTo>
                    <a:pt x="491489" y="124460"/>
                  </a:lnTo>
                  <a:lnTo>
                    <a:pt x="491489" y="130810"/>
                  </a:lnTo>
                  <a:lnTo>
                    <a:pt x="495300" y="130810"/>
                  </a:lnTo>
                  <a:lnTo>
                    <a:pt x="495300" y="124460"/>
                  </a:lnTo>
                  <a:close/>
                </a:path>
                <a:path w="495300" h="421639">
                  <a:moveTo>
                    <a:pt x="381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30810"/>
                  </a:lnTo>
                  <a:close/>
                </a:path>
                <a:path w="495300" h="421639">
                  <a:moveTo>
                    <a:pt x="495300" y="130810"/>
                  </a:moveTo>
                  <a:lnTo>
                    <a:pt x="491489" y="130810"/>
                  </a:lnTo>
                  <a:lnTo>
                    <a:pt x="491489" y="137160"/>
                  </a:lnTo>
                  <a:lnTo>
                    <a:pt x="495300" y="137160"/>
                  </a:lnTo>
                  <a:lnTo>
                    <a:pt x="495300" y="130810"/>
                  </a:lnTo>
                  <a:close/>
                </a:path>
                <a:path w="495300" h="421639">
                  <a:moveTo>
                    <a:pt x="3810" y="137160"/>
                  </a:moveTo>
                  <a:lnTo>
                    <a:pt x="0" y="137160"/>
                  </a:lnTo>
                  <a:lnTo>
                    <a:pt x="0" y="173990"/>
                  </a:lnTo>
                  <a:lnTo>
                    <a:pt x="3810" y="173990"/>
                  </a:lnTo>
                  <a:lnTo>
                    <a:pt x="3810" y="137160"/>
                  </a:lnTo>
                  <a:close/>
                </a:path>
                <a:path w="495300" h="421639">
                  <a:moveTo>
                    <a:pt x="495300" y="137160"/>
                  </a:moveTo>
                  <a:lnTo>
                    <a:pt x="491489" y="137160"/>
                  </a:lnTo>
                  <a:lnTo>
                    <a:pt x="491489" y="173990"/>
                  </a:lnTo>
                  <a:lnTo>
                    <a:pt x="495300" y="173990"/>
                  </a:lnTo>
                  <a:lnTo>
                    <a:pt x="495300" y="137160"/>
                  </a:lnTo>
                  <a:close/>
                </a:path>
                <a:path w="495300" h="421639">
                  <a:moveTo>
                    <a:pt x="3810" y="173990"/>
                  </a:moveTo>
                  <a:lnTo>
                    <a:pt x="0" y="17399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173990"/>
                  </a:lnTo>
                  <a:close/>
                </a:path>
                <a:path w="495300" h="421639">
                  <a:moveTo>
                    <a:pt x="495300" y="173990"/>
                  </a:moveTo>
                  <a:lnTo>
                    <a:pt x="491489" y="173990"/>
                  </a:lnTo>
                  <a:lnTo>
                    <a:pt x="491489" y="224790"/>
                  </a:lnTo>
                  <a:lnTo>
                    <a:pt x="495300" y="224790"/>
                  </a:lnTo>
                  <a:lnTo>
                    <a:pt x="495300" y="173990"/>
                  </a:lnTo>
                  <a:close/>
                </a:path>
                <a:path w="495300" h="421639">
                  <a:moveTo>
                    <a:pt x="3810" y="224790"/>
                  </a:moveTo>
                  <a:lnTo>
                    <a:pt x="0" y="22479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24790"/>
                  </a:lnTo>
                  <a:close/>
                </a:path>
                <a:path w="495300" h="421639">
                  <a:moveTo>
                    <a:pt x="495300" y="224790"/>
                  </a:moveTo>
                  <a:lnTo>
                    <a:pt x="491489" y="224790"/>
                  </a:lnTo>
                  <a:lnTo>
                    <a:pt x="491489" y="270510"/>
                  </a:lnTo>
                  <a:lnTo>
                    <a:pt x="495300" y="270510"/>
                  </a:lnTo>
                  <a:lnTo>
                    <a:pt x="495300" y="224790"/>
                  </a:lnTo>
                  <a:close/>
                </a:path>
                <a:path w="495300" h="421639">
                  <a:moveTo>
                    <a:pt x="3810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70510"/>
                  </a:lnTo>
                  <a:close/>
                </a:path>
                <a:path w="495300" h="421639">
                  <a:moveTo>
                    <a:pt x="495300" y="270510"/>
                  </a:moveTo>
                  <a:lnTo>
                    <a:pt x="491489" y="270510"/>
                  </a:lnTo>
                  <a:lnTo>
                    <a:pt x="491489" y="289560"/>
                  </a:lnTo>
                  <a:lnTo>
                    <a:pt x="495300" y="289560"/>
                  </a:lnTo>
                  <a:lnTo>
                    <a:pt x="495300" y="270510"/>
                  </a:lnTo>
                  <a:close/>
                </a:path>
                <a:path w="495300" h="421639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95300" h="421639">
                  <a:moveTo>
                    <a:pt x="495300" y="289560"/>
                  </a:moveTo>
                  <a:lnTo>
                    <a:pt x="491489" y="289560"/>
                  </a:lnTo>
                  <a:lnTo>
                    <a:pt x="491489" y="295910"/>
                  </a:lnTo>
                  <a:lnTo>
                    <a:pt x="495300" y="295910"/>
                  </a:lnTo>
                  <a:lnTo>
                    <a:pt x="495300" y="289560"/>
                  </a:lnTo>
                  <a:close/>
                </a:path>
                <a:path w="495300" h="421639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95300" h="421639">
                  <a:moveTo>
                    <a:pt x="495300" y="295910"/>
                  </a:moveTo>
                  <a:lnTo>
                    <a:pt x="491489" y="295910"/>
                  </a:lnTo>
                  <a:lnTo>
                    <a:pt x="491489" y="302260"/>
                  </a:lnTo>
                  <a:lnTo>
                    <a:pt x="495300" y="302260"/>
                  </a:lnTo>
                  <a:lnTo>
                    <a:pt x="495300" y="295910"/>
                  </a:lnTo>
                  <a:close/>
                </a:path>
                <a:path w="495300" h="421639">
                  <a:moveTo>
                    <a:pt x="3810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2260"/>
                  </a:lnTo>
                  <a:close/>
                </a:path>
                <a:path w="495300" h="421639">
                  <a:moveTo>
                    <a:pt x="495300" y="302260"/>
                  </a:moveTo>
                  <a:lnTo>
                    <a:pt x="491489" y="302260"/>
                  </a:lnTo>
                  <a:lnTo>
                    <a:pt x="491489" y="307340"/>
                  </a:lnTo>
                  <a:lnTo>
                    <a:pt x="495300" y="307340"/>
                  </a:lnTo>
                  <a:lnTo>
                    <a:pt x="495300" y="302260"/>
                  </a:lnTo>
                  <a:close/>
                </a:path>
                <a:path w="495300" h="421639">
                  <a:moveTo>
                    <a:pt x="381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269" y="309880"/>
                  </a:lnTo>
                  <a:lnTo>
                    <a:pt x="1269" y="312420"/>
                  </a:lnTo>
                  <a:lnTo>
                    <a:pt x="2539" y="312420"/>
                  </a:lnTo>
                  <a:lnTo>
                    <a:pt x="2539" y="314960"/>
                  </a:lnTo>
                  <a:lnTo>
                    <a:pt x="3810" y="314960"/>
                  </a:lnTo>
                  <a:lnTo>
                    <a:pt x="3810" y="307340"/>
                  </a:lnTo>
                  <a:close/>
                </a:path>
                <a:path w="495300" h="421639">
                  <a:moveTo>
                    <a:pt x="495300" y="307340"/>
                  </a:moveTo>
                  <a:lnTo>
                    <a:pt x="491489" y="307340"/>
                  </a:lnTo>
                  <a:lnTo>
                    <a:pt x="491489" y="314960"/>
                  </a:lnTo>
                  <a:lnTo>
                    <a:pt x="494029" y="314960"/>
                  </a:lnTo>
                  <a:lnTo>
                    <a:pt x="494029" y="313690"/>
                  </a:lnTo>
                  <a:lnTo>
                    <a:pt x="495300" y="313690"/>
                  </a:lnTo>
                  <a:lnTo>
                    <a:pt x="495300" y="307340"/>
                  </a:lnTo>
                  <a:close/>
                </a:path>
                <a:path w="495300" h="421639">
                  <a:moveTo>
                    <a:pt x="494030" y="314960"/>
                  </a:moveTo>
                  <a:lnTo>
                    <a:pt x="491489" y="314960"/>
                  </a:lnTo>
                  <a:lnTo>
                    <a:pt x="491489" y="318770"/>
                  </a:lnTo>
                  <a:lnTo>
                    <a:pt x="492760" y="318770"/>
                  </a:lnTo>
                  <a:lnTo>
                    <a:pt x="492760" y="316230"/>
                  </a:lnTo>
                  <a:lnTo>
                    <a:pt x="494030" y="316230"/>
                  </a:lnTo>
                  <a:lnTo>
                    <a:pt x="494030" y="314960"/>
                  </a:lnTo>
                  <a:close/>
                </a:path>
                <a:path w="495300" h="421639">
                  <a:moveTo>
                    <a:pt x="375919" y="420370"/>
                  </a:moveTo>
                  <a:lnTo>
                    <a:pt x="121919" y="420370"/>
                  </a:lnTo>
                  <a:lnTo>
                    <a:pt x="121919" y="421640"/>
                  </a:lnTo>
                  <a:lnTo>
                    <a:pt x="375919" y="421640"/>
                  </a:lnTo>
                  <a:lnTo>
                    <a:pt x="375919" y="420370"/>
                  </a:lnTo>
                  <a:close/>
                </a:path>
                <a:path w="495300" h="421639">
                  <a:moveTo>
                    <a:pt x="378460" y="419100"/>
                  </a:moveTo>
                  <a:lnTo>
                    <a:pt x="118110" y="419100"/>
                  </a:lnTo>
                  <a:lnTo>
                    <a:pt x="118110" y="420370"/>
                  </a:lnTo>
                  <a:lnTo>
                    <a:pt x="378460" y="420370"/>
                  </a:lnTo>
                  <a:lnTo>
                    <a:pt x="378460" y="41910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769109" y="4155440"/>
              <a:ext cx="487680" cy="415290"/>
            </a:xfrm>
            <a:custGeom>
              <a:avLst/>
              <a:gdLst/>
              <a:ahLst/>
              <a:cxnLst/>
              <a:rect l="l" t="t" r="r" b="b"/>
              <a:pathLst>
                <a:path w="487680" h="415289">
                  <a:moveTo>
                    <a:pt x="379730" y="2539"/>
                  </a:moveTo>
                  <a:lnTo>
                    <a:pt x="109219" y="2539"/>
                  </a:lnTo>
                  <a:lnTo>
                    <a:pt x="109219" y="3809"/>
                  </a:lnTo>
                  <a:lnTo>
                    <a:pt x="379730" y="3809"/>
                  </a:lnTo>
                  <a:lnTo>
                    <a:pt x="379730" y="2539"/>
                  </a:lnTo>
                  <a:close/>
                </a:path>
                <a:path w="487680" h="415289">
                  <a:moveTo>
                    <a:pt x="377189" y="1269"/>
                  </a:moveTo>
                  <a:lnTo>
                    <a:pt x="111759" y="1269"/>
                  </a:lnTo>
                  <a:lnTo>
                    <a:pt x="111759" y="2539"/>
                  </a:lnTo>
                  <a:lnTo>
                    <a:pt x="377189" y="2539"/>
                  </a:lnTo>
                  <a:lnTo>
                    <a:pt x="377189" y="1269"/>
                  </a:lnTo>
                  <a:close/>
                </a:path>
                <a:path w="487680" h="415289">
                  <a:moveTo>
                    <a:pt x="375919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5919" y="1269"/>
                  </a:lnTo>
                  <a:lnTo>
                    <a:pt x="375919" y="0"/>
                  </a:lnTo>
                  <a:close/>
                </a:path>
                <a:path w="487680" h="415289">
                  <a:moveTo>
                    <a:pt x="3809" y="99059"/>
                  </a:moveTo>
                  <a:lnTo>
                    <a:pt x="2539" y="99059"/>
                  </a:lnTo>
                  <a:lnTo>
                    <a:pt x="2539" y="101599"/>
                  </a:lnTo>
                  <a:lnTo>
                    <a:pt x="3809" y="101599"/>
                  </a:lnTo>
                  <a:lnTo>
                    <a:pt x="3809" y="99059"/>
                  </a:lnTo>
                  <a:close/>
                </a:path>
                <a:path w="487680" h="415289">
                  <a:moveTo>
                    <a:pt x="485139" y="95249"/>
                  </a:moveTo>
                  <a:lnTo>
                    <a:pt x="483869" y="95249"/>
                  </a:lnTo>
                  <a:lnTo>
                    <a:pt x="483869" y="101599"/>
                  </a:lnTo>
                  <a:lnTo>
                    <a:pt x="487679" y="101599"/>
                  </a:lnTo>
                  <a:lnTo>
                    <a:pt x="487679" y="99059"/>
                  </a:lnTo>
                  <a:lnTo>
                    <a:pt x="486409" y="99059"/>
                  </a:lnTo>
                  <a:lnTo>
                    <a:pt x="486409" y="96519"/>
                  </a:lnTo>
                  <a:lnTo>
                    <a:pt x="485139" y="96519"/>
                  </a:lnTo>
                  <a:lnTo>
                    <a:pt x="485139" y="95249"/>
                  </a:lnTo>
                  <a:close/>
                </a:path>
                <a:path w="487680" h="415289">
                  <a:moveTo>
                    <a:pt x="3809" y="101599"/>
                  </a:moveTo>
                  <a:lnTo>
                    <a:pt x="1269" y="101599"/>
                  </a:lnTo>
                  <a:lnTo>
                    <a:pt x="1269" y="104139"/>
                  </a:lnTo>
                  <a:lnTo>
                    <a:pt x="0" y="10413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599"/>
                  </a:lnTo>
                  <a:close/>
                </a:path>
                <a:path w="487680" h="415289">
                  <a:moveTo>
                    <a:pt x="487679" y="101599"/>
                  </a:moveTo>
                  <a:lnTo>
                    <a:pt x="483869" y="101599"/>
                  </a:lnTo>
                  <a:lnTo>
                    <a:pt x="483869" y="107949"/>
                  </a:lnTo>
                  <a:lnTo>
                    <a:pt x="487679" y="107949"/>
                  </a:lnTo>
                  <a:lnTo>
                    <a:pt x="487679" y="101599"/>
                  </a:lnTo>
                  <a:close/>
                </a:path>
                <a:path w="487680" h="415289">
                  <a:moveTo>
                    <a:pt x="3809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7949"/>
                  </a:lnTo>
                  <a:close/>
                </a:path>
                <a:path w="487680" h="415289">
                  <a:moveTo>
                    <a:pt x="487679" y="107949"/>
                  </a:moveTo>
                  <a:lnTo>
                    <a:pt x="483869" y="107949"/>
                  </a:lnTo>
                  <a:lnTo>
                    <a:pt x="483869" y="113029"/>
                  </a:lnTo>
                  <a:lnTo>
                    <a:pt x="487679" y="113029"/>
                  </a:lnTo>
                  <a:lnTo>
                    <a:pt x="487679" y="107949"/>
                  </a:lnTo>
                  <a:close/>
                </a:path>
                <a:path w="487680" h="415289">
                  <a:moveTo>
                    <a:pt x="3809" y="113029"/>
                  </a:moveTo>
                  <a:lnTo>
                    <a:pt x="0" y="113029"/>
                  </a:lnTo>
                  <a:lnTo>
                    <a:pt x="0" y="120649"/>
                  </a:lnTo>
                  <a:lnTo>
                    <a:pt x="3809" y="120649"/>
                  </a:lnTo>
                  <a:lnTo>
                    <a:pt x="3809" y="113029"/>
                  </a:lnTo>
                  <a:close/>
                </a:path>
                <a:path w="487680" h="415289">
                  <a:moveTo>
                    <a:pt x="487679" y="113029"/>
                  </a:moveTo>
                  <a:lnTo>
                    <a:pt x="483869" y="113029"/>
                  </a:lnTo>
                  <a:lnTo>
                    <a:pt x="483869" y="120649"/>
                  </a:lnTo>
                  <a:lnTo>
                    <a:pt x="487679" y="120649"/>
                  </a:lnTo>
                  <a:lnTo>
                    <a:pt x="487679" y="113029"/>
                  </a:lnTo>
                  <a:close/>
                </a:path>
                <a:path w="487680" h="415289">
                  <a:moveTo>
                    <a:pt x="380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3809" y="126999"/>
                  </a:lnTo>
                  <a:lnTo>
                    <a:pt x="3809" y="120649"/>
                  </a:lnTo>
                  <a:close/>
                </a:path>
                <a:path w="487680" h="415289">
                  <a:moveTo>
                    <a:pt x="487679" y="120649"/>
                  </a:moveTo>
                  <a:lnTo>
                    <a:pt x="483869" y="120649"/>
                  </a:lnTo>
                  <a:lnTo>
                    <a:pt x="483869" y="126999"/>
                  </a:lnTo>
                  <a:lnTo>
                    <a:pt x="487679" y="126999"/>
                  </a:lnTo>
                  <a:lnTo>
                    <a:pt x="487679" y="120649"/>
                  </a:lnTo>
                  <a:close/>
                </a:path>
                <a:path w="487680" h="415289">
                  <a:moveTo>
                    <a:pt x="380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26999"/>
                  </a:lnTo>
                  <a:close/>
                </a:path>
                <a:path w="487680" h="415289">
                  <a:moveTo>
                    <a:pt x="487679" y="126999"/>
                  </a:moveTo>
                  <a:lnTo>
                    <a:pt x="483869" y="126999"/>
                  </a:lnTo>
                  <a:lnTo>
                    <a:pt x="483869" y="133349"/>
                  </a:lnTo>
                  <a:lnTo>
                    <a:pt x="487679" y="133349"/>
                  </a:lnTo>
                  <a:lnTo>
                    <a:pt x="487679" y="126999"/>
                  </a:lnTo>
                  <a:close/>
                </a:path>
                <a:path w="487680" h="415289">
                  <a:moveTo>
                    <a:pt x="3809" y="133349"/>
                  </a:moveTo>
                  <a:lnTo>
                    <a:pt x="0" y="133349"/>
                  </a:lnTo>
                  <a:lnTo>
                    <a:pt x="0" y="170179"/>
                  </a:lnTo>
                  <a:lnTo>
                    <a:pt x="3809" y="170179"/>
                  </a:lnTo>
                  <a:lnTo>
                    <a:pt x="3809" y="133349"/>
                  </a:lnTo>
                  <a:close/>
                </a:path>
                <a:path w="487680" h="415289">
                  <a:moveTo>
                    <a:pt x="487679" y="133349"/>
                  </a:moveTo>
                  <a:lnTo>
                    <a:pt x="483869" y="133349"/>
                  </a:lnTo>
                  <a:lnTo>
                    <a:pt x="483869" y="170179"/>
                  </a:lnTo>
                  <a:lnTo>
                    <a:pt x="487679" y="170179"/>
                  </a:lnTo>
                  <a:lnTo>
                    <a:pt x="487679" y="133349"/>
                  </a:lnTo>
                  <a:close/>
                </a:path>
                <a:path w="487680" h="415289">
                  <a:moveTo>
                    <a:pt x="3809" y="170179"/>
                  </a:moveTo>
                  <a:lnTo>
                    <a:pt x="0" y="170179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70179"/>
                  </a:lnTo>
                  <a:close/>
                </a:path>
                <a:path w="487680" h="415289">
                  <a:moveTo>
                    <a:pt x="487679" y="170179"/>
                  </a:moveTo>
                  <a:lnTo>
                    <a:pt x="483869" y="170179"/>
                  </a:lnTo>
                  <a:lnTo>
                    <a:pt x="483869" y="220979"/>
                  </a:lnTo>
                  <a:lnTo>
                    <a:pt x="487679" y="220979"/>
                  </a:lnTo>
                  <a:lnTo>
                    <a:pt x="487679" y="170179"/>
                  </a:lnTo>
                  <a:close/>
                </a:path>
                <a:path w="487680" h="415289">
                  <a:moveTo>
                    <a:pt x="3809" y="220979"/>
                  </a:moveTo>
                  <a:lnTo>
                    <a:pt x="0" y="22097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20979"/>
                  </a:lnTo>
                  <a:close/>
                </a:path>
                <a:path w="487680" h="415289">
                  <a:moveTo>
                    <a:pt x="487679" y="220979"/>
                  </a:moveTo>
                  <a:lnTo>
                    <a:pt x="483869" y="220979"/>
                  </a:lnTo>
                  <a:lnTo>
                    <a:pt x="483869" y="266699"/>
                  </a:lnTo>
                  <a:lnTo>
                    <a:pt x="487679" y="266699"/>
                  </a:lnTo>
                  <a:lnTo>
                    <a:pt x="487679" y="220979"/>
                  </a:lnTo>
                  <a:close/>
                </a:path>
                <a:path w="487680" h="415289">
                  <a:moveTo>
                    <a:pt x="3809" y="266699"/>
                  </a:moveTo>
                  <a:lnTo>
                    <a:pt x="0" y="26669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66699"/>
                  </a:lnTo>
                  <a:close/>
                </a:path>
                <a:path w="487680" h="415289">
                  <a:moveTo>
                    <a:pt x="487679" y="266699"/>
                  </a:moveTo>
                  <a:lnTo>
                    <a:pt x="483869" y="266699"/>
                  </a:lnTo>
                  <a:lnTo>
                    <a:pt x="483869" y="285749"/>
                  </a:lnTo>
                  <a:lnTo>
                    <a:pt x="487679" y="285749"/>
                  </a:lnTo>
                  <a:lnTo>
                    <a:pt x="487679" y="266699"/>
                  </a:lnTo>
                  <a:close/>
                </a:path>
                <a:path w="487680" h="415289">
                  <a:moveTo>
                    <a:pt x="380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5749"/>
                  </a:lnTo>
                  <a:close/>
                </a:path>
                <a:path w="487680" h="415289">
                  <a:moveTo>
                    <a:pt x="487679" y="285749"/>
                  </a:moveTo>
                  <a:lnTo>
                    <a:pt x="483869" y="285749"/>
                  </a:lnTo>
                  <a:lnTo>
                    <a:pt x="483869" y="292099"/>
                  </a:lnTo>
                  <a:lnTo>
                    <a:pt x="487679" y="292099"/>
                  </a:lnTo>
                  <a:lnTo>
                    <a:pt x="487679" y="285749"/>
                  </a:lnTo>
                  <a:close/>
                </a:path>
                <a:path w="487680" h="415289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87680" h="415289">
                  <a:moveTo>
                    <a:pt x="487679" y="292099"/>
                  </a:moveTo>
                  <a:lnTo>
                    <a:pt x="483869" y="292099"/>
                  </a:lnTo>
                  <a:lnTo>
                    <a:pt x="483869" y="298449"/>
                  </a:lnTo>
                  <a:lnTo>
                    <a:pt x="487679" y="298449"/>
                  </a:lnTo>
                  <a:lnTo>
                    <a:pt x="487679" y="292099"/>
                  </a:lnTo>
                  <a:close/>
                </a:path>
                <a:path w="487680" h="415289">
                  <a:moveTo>
                    <a:pt x="3809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8449"/>
                  </a:lnTo>
                  <a:close/>
                </a:path>
                <a:path w="487680" h="415289">
                  <a:moveTo>
                    <a:pt x="487679" y="298449"/>
                  </a:moveTo>
                  <a:lnTo>
                    <a:pt x="483869" y="298449"/>
                  </a:lnTo>
                  <a:lnTo>
                    <a:pt x="483869" y="303529"/>
                  </a:lnTo>
                  <a:lnTo>
                    <a:pt x="487679" y="303529"/>
                  </a:lnTo>
                  <a:lnTo>
                    <a:pt x="487679" y="298449"/>
                  </a:lnTo>
                  <a:close/>
                </a:path>
                <a:path w="487680" h="415289">
                  <a:moveTo>
                    <a:pt x="3809" y="303529"/>
                  </a:moveTo>
                  <a:lnTo>
                    <a:pt x="0" y="30352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3529"/>
                  </a:lnTo>
                  <a:close/>
                </a:path>
                <a:path w="487680" h="415289">
                  <a:moveTo>
                    <a:pt x="487679" y="303529"/>
                  </a:moveTo>
                  <a:lnTo>
                    <a:pt x="483869" y="303529"/>
                  </a:lnTo>
                  <a:lnTo>
                    <a:pt x="483869" y="311149"/>
                  </a:lnTo>
                  <a:lnTo>
                    <a:pt x="487679" y="311149"/>
                  </a:lnTo>
                  <a:lnTo>
                    <a:pt x="487679" y="303529"/>
                  </a:lnTo>
                  <a:close/>
                </a:path>
                <a:path w="487680" h="415289">
                  <a:moveTo>
                    <a:pt x="3809" y="311149"/>
                  </a:moveTo>
                  <a:lnTo>
                    <a:pt x="0" y="311149"/>
                  </a:lnTo>
                  <a:lnTo>
                    <a:pt x="0" y="312419"/>
                  </a:lnTo>
                  <a:lnTo>
                    <a:pt x="1269" y="312419"/>
                  </a:lnTo>
                  <a:lnTo>
                    <a:pt x="1269" y="314959"/>
                  </a:lnTo>
                  <a:lnTo>
                    <a:pt x="2539" y="314959"/>
                  </a:lnTo>
                  <a:lnTo>
                    <a:pt x="2539" y="317499"/>
                  </a:lnTo>
                  <a:lnTo>
                    <a:pt x="3809" y="317499"/>
                  </a:lnTo>
                  <a:lnTo>
                    <a:pt x="3809" y="311149"/>
                  </a:lnTo>
                  <a:close/>
                </a:path>
                <a:path w="487680" h="415289">
                  <a:moveTo>
                    <a:pt x="487679" y="311149"/>
                  </a:moveTo>
                  <a:lnTo>
                    <a:pt x="483869" y="311149"/>
                  </a:lnTo>
                  <a:lnTo>
                    <a:pt x="483869" y="317499"/>
                  </a:lnTo>
                  <a:lnTo>
                    <a:pt x="487679" y="317499"/>
                  </a:lnTo>
                  <a:lnTo>
                    <a:pt x="487679" y="311149"/>
                  </a:lnTo>
                  <a:close/>
                </a:path>
                <a:path w="487680" h="415289">
                  <a:moveTo>
                    <a:pt x="486409" y="317499"/>
                  </a:moveTo>
                  <a:lnTo>
                    <a:pt x="483869" y="317499"/>
                  </a:lnTo>
                  <a:lnTo>
                    <a:pt x="483869" y="321309"/>
                  </a:lnTo>
                  <a:lnTo>
                    <a:pt x="485139" y="321309"/>
                  </a:lnTo>
                  <a:lnTo>
                    <a:pt x="485139" y="320039"/>
                  </a:lnTo>
                  <a:lnTo>
                    <a:pt x="486409" y="320039"/>
                  </a:lnTo>
                  <a:lnTo>
                    <a:pt x="486409" y="317499"/>
                  </a:lnTo>
                  <a:close/>
                </a:path>
                <a:path w="487680" h="415289">
                  <a:moveTo>
                    <a:pt x="383539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3539" y="412749"/>
                  </a:lnTo>
                  <a:lnTo>
                    <a:pt x="383539" y="411479"/>
                  </a:lnTo>
                  <a:close/>
                </a:path>
                <a:path w="487680" h="415289">
                  <a:moveTo>
                    <a:pt x="378459" y="414019"/>
                  </a:moveTo>
                  <a:lnTo>
                    <a:pt x="113029" y="414019"/>
                  </a:lnTo>
                  <a:lnTo>
                    <a:pt x="113029" y="415289"/>
                  </a:lnTo>
                  <a:lnTo>
                    <a:pt x="378459" y="415289"/>
                  </a:lnTo>
                  <a:lnTo>
                    <a:pt x="378459" y="414019"/>
                  </a:lnTo>
                  <a:close/>
                </a:path>
                <a:path w="487680" h="415289">
                  <a:moveTo>
                    <a:pt x="381000" y="412749"/>
                  </a:moveTo>
                  <a:lnTo>
                    <a:pt x="110489" y="412749"/>
                  </a:lnTo>
                  <a:lnTo>
                    <a:pt x="110489" y="414019"/>
                  </a:lnTo>
                  <a:lnTo>
                    <a:pt x="381000" y="414019"/>
                  </a:lnTo>
                  <a:lnTo>
                    <a:pt x="381000" y="412749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772920" y="4159250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60" h="407670">
                  <a:moveTo>
                    <a:pt x="379730" y="1269"/>
                  </a:moveTo>
                  <a:lnTo>
                    <a:pt x="101600" y="1269"/>
                  </a:lnTo>
                  <a:lnTo>
                    <a:pt x="101600" y="2539"/>
                  </a:lnTo>
                  <a:lnTo>
                    <a:pt x="379730" y="2539"/>
                  </a:lnTo>
                  <a:lnTo>
                    <a:pt x="379730" y="1269"/>
                  </a:lnTo>
                  <a:close/>
                </a:path>
                <a:path w="480060" h="407670">
                  <a:moveTo>
                    <a:pt x="378460" y="0"/>
                  </a:moveTo>
                  <a:lnTo>
                    <a:pt x="104140" y="0"/>
                  </a:lnTo>
                  <a:lnTo>
                    <a:pt x="104140" y="1269"/>
                  </a:lnTo>
                  <a:lnTo>
                    <a:pt x="378460" y="1269"/>
                  </a:lnTo>
                  <a:lnTo>
                    <a:pt x="378460" y="0"/>
                  </a:lnTo>
                  <a:close/>
                </a:path>
                <a:path w="480060" h="407670">
                  <a:moveTo>
                    <a:pt x="382270" y="2540"/>
                  </a:moveTo>
                  <a:lnTo>
                    <a:pt x="99060" y="2540"/>
                  </a:lnTo>
                  <a:lnTo>
                    <a:pt x="99060" y="3810"/>
                  </a:lnTo>
                  <a:lnTo>
                    <a:pt x="382270" y="3810"/>
                  </a:lnTo>
                  <a:lnTo>
                    <a:pt x="382270" y="2540"/>
                  </a:lnTo>
                  <a:close/>
                </a:path>
                <a:path w="480060" h="407670">
                  <a:moveTo>
                    <a:pt x="3810" y="88900"/>
                  </a:moveTo>
                  <a:lnTo>
                    <a:pt x="2540" y="88900"/>
                  </a:lnTo>
                  <a:lnTo>
                    <a:pt x="2540" y="91439"/>
                  </a:lnTo>
                  <a:lnTo>
                    <a:pt x="3810" y="91439"/>
                  </a:lnTo>
                  <a:lnTo>
                    <a:pt x="3810" y="88900"/>
                  </a:lnTo>
                  <a:close/>
                </a:path>
                <a:path w="480060" h="407670">
                  <a:moveTo>
                    <a:pt x="477519" y="86360"/>
                  </a:moveTo>
                  <a:lnTo>
                    <a:pt x="476250" y="86360"/>
                  </a:lnTo>
                  <a:lnTo>
                    <a:pt x="476250" y="91439"/>
                  </a:lnTo>
                  <a:lnTo>
                    <a:pt x="480060" y="91439"/>
                  </a:lnTo>
                  <a:lnTo>
                    <a:pt x="480060" y="88900"/>
                  </a:lnTo>
                  <a:lnTo>
                    <a:pt x="478790" y="88900"/>
                  </a:lnTo>
                  <a:lnTo>
                    <a:pt x="478790" y="87630"/>
                  </a:lnTo>
                  <a:lnTo>
                    <a:pt x="477519" y="87630"/>
                  </a:lnTo>
                  <a:lnTo>
                    <a:pt x="477519" y="86360"/>
                  </a:lnTo>
                  <a:close/>
                </a:path>
                <a:path w="480060" h="407670">
                  <a:moveTo>
                    <a:pt x="3810" y="91440"/>
                  </a:moveTo>
                  <a:lnTo>
                    <a:pt x="1269" y="91440"/>
                  </a:lnTo>
                  <a:lnTo>
                    <a:pt x="1269" y="92710"/>
                  </a:lnTo>
                  <a:lnTo>
                    <a:pt x="0" y="9271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1440"/>
                  </a:lnTo>
                  <a:close/>
                </a:path>
                <a:path w="480060" h="407670">
                  <a:moveTo>
                    <a:pt x="480060" y="91440"/>
                  </a:moveTo>
                  <a:lnTo>
                    <a:pt x="476250" y="91440"/>
                  </a:lnTo>
                  <a:lnTo>
                    <a:pt x="476250" y="97789"/>
                  </a:lnTo>
                  <a:lnTo>
                    <a:pt x="480060" y="97789"/>
                  </a:lnTo>
                  <a:lnTo>
                    <a:pt x="480060" y="91440"/>
                  </a:lnTo>
                  <a:close/>
                </a:path>
                <a:path w="480060" h="40767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80060" h="407670">
                  <a:moveTo>
                    <a:pt x="480060" y="97790"/>
                  </a:moveTo>
                  <a:lnTo>
                    <a:pt x="476250" y="97790"/>
                  </a:lnTo>
                  <a:lnTo>
                    <a:pt x="476250" y="104139"/>
                  </a:lnTo>
                  <a:lnTo>
                    <a:pt x="480060" y="104139"/>
                  </a:lnTo>
                  <a:lnTo>
                    <a:pt x="480060" y="97790"/>
                  </a:lnTo>
                  <a:close/>
                </a:path>
                <a:path w="480060" h="407670">
                  <a:moveTo>
                    <a:pt x="3810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4140"/>
                  </a:lnTo>
                  <a:close/>
                </a:path>
                <a:path w="480060" h="407670">
                  <a:moveTo>
                    <a:pt x="480060" y="104140"/>
                  </a:moveTo>
                  <a:lnTo>
                    <a:pt x="476250" y="104140"/>
                  </a:lnTo>
                  <a:lnTo>
                    <a:pt x="476250" y="109219"/>
                  </a:lnTo>
                  <a:lnTo>
                    <a:pt x="480060" y="109219"/>
                  </a:lnTo>
                  <a:lnTo>
                    <a:pt x="480060" y="104140"/>
                  </a:lnTo>
                  <a:close/>
                </a:path>
                <a:path w="480060" h="407670">
                  <a:moveTo>
                    <a:pt x="3810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109220"/>
                  </a:lnTo>
                  <a:close/>
                </a:path>
                <a:path w="480060" h="407670">
                  <a:moveTo>
                    <a:pt x="480060" y="109220"/>
                  </a:moveTo>
                  <a:lnTo>
                    <a:pt x="476250" y="109220"/>
                  </a:lnTo>
                  <a:lnTo>
                    <a:pt x="476250" y="116839"/>
                  </a:lnTo>
                  <a:lnTo>
                    <a:pt x="480060" y="116839"/>
                  </a:lnTo>
                  <a:lnTo>
                    <a:pt x="480060" y="109220"/>
                  </a:lnTo>
                  <a:close/>
                </a:path>
                <a:path w="480060" h="407670">
                  <a:moveTo>
                    <a:pt x="381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16840"/>
                  </a:lnTo>
                  <a:close/>
                </a:path>
                <a:path w="480060" h="407670">
                  <a:moveTo>
                    <a:pt x="480060" y="116840"/>
                  </a:moveTo>
                  <a:lnTo>
                    <a:pt x="476250" y="116840"/>
                  </a:lnTo>
                  <a:lnTo>
                    <a:pt x="476250" y="123189"/>
                  </a:lnTo>
                  <a:lnTo>
                    <a:pt x="480060" y="123189"/>
                  </a:lnTo>
                  <a:lnTo>
                    <a:pt x="480060" y="116840"/>
                  </a:lnTo>
                  <a:close/>
                </a:path>
                <a:path w="480060" h="407670">
                  <a:moveTo>
                    <a:pt x="381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23190"/>
                  </a:lnTo>
                  <a:close/>
                </a:path>
                <a:path w="480060" h="407670">
                  <a:moveTo>
                    <a:pt x="480060" y="123190"/>
                  </a:moveTo>
                  <a:lnTo>
                    <a:pt x="476250" y="123190"/>
                  </a:lnTo>
                  <a:lnTo>
                    <a:pt x="476250" y="129539"/>
                  </a:lnTo>
                  <a:lnTo>
                    <a:pt x="480060" y="129539"/>
                  </a:lnTo>
                  <a:lnTo>
                    <a:pt x="480060" y="123190"/>
                  </a:lnTo>
                  <a:close/>
                </a:path>
                <a:path w="480060" h="407670">
                  <a:moveTo>
                    <a:pt x="3810" y="129540"/>
                  </a:moveTo>
                  <a:lnTo>
                    <a:pt x="0" y="12954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29540"/>
                  </a:lnTo>
                  <a:close/>
                </a:path>
                <a:path w="480060" h="407670">
                  <a:moveTo>
                    <a:pt x="480060" y="129540"/>
                  </a:moveTo>
                  <a:lnTo>
                    <a:pt x="476250" y="129540"/>
                  </a:lnTo>
                  <a:lnTo>
                    <a:pt x="476250" y="166369"/>
                  </a:lnTo>
                  <a:lnTo>
                    <a:pt x="480060" y="166369"/>
                  </a:lnTo>
                  <a:lnTo>
                    <a:pt x="480060" y="129540"/>
                  </a:lnTo>
                  <a:close/>
                </a:path>
                <a:path w="480060" h="407670">
                  <a:moveTo>
                    <a:pt x="3810" y="166370"/>
                  </a:moveTo>
                  <a:lnTo>
                    <a:pt x="0" y="16637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66370"/>
                  </a:lnTo>
                  <a:close/>
                </a:path>
                <a:path w="480060" h="407670">
                  <a:moveTo>
                    <a:pt x="480060" y="166370"/>
                  </a:moveTo>
                  <a:lnTo>
                    <a:pt x="476250" y="166370"/>
                  </a:lnTo>
                  <a:lnTo>
                    <a:pt x="476250" y="217169"/>
                  </a:lnTo>
                  <a:lnTo>
                    <a:pt x="480060" y="217169"/>
                  </a:lnTo>
                  <a:lnTo>
                    <a:pt x="480060" y="166370"/>
                  </a:lnTo>
                  <a:close/>
                </a:path>
                <a:path w="480060" h="407670">
                  <a:moveTo>
                    <a:pt x="3810" y="217170"/>
                  </a:moveTo>
                  <a:lnTo>
                    <a:pt x="0" y="21717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17170"/>
                  </a:lnTo>
                  <a:close/>
                </a:path>
                <a:path w="480060" h="407670">
                  <a:moveTo>
                    <a:pt x="480060" y="217170"/>
                  </a:moveTo>
                  <a:lnTo>
                    <a:pt x="476250" y="217170"/>
                  </a:lnTo>
                  <a:lnTo>
                    <a:pt x="476250" y="262889"/>
                  </a:lnTo>
                  <a:lnTo>
                    <a:pt x="480060" y="262889"/>
                  </a:lnTo>
                  <a:lnTo>
                    <a:pt x="480060" y="217170"/>
                  </a:lnTo>
                  <a:close/>
                </a:path>
                <a:path w="480060" h="407670">
                  <a:moveTo>
                    <a:pt x="3810" y="262890"/>
                  </a:moveTo>
                  <a:lnTo>
                    <a:pt x="0" y="2628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62890"/>
                  </a:lnTo>
                  <a:close/>
                </a:path>
                <a:path w="480060" h="407670">
                  <a:moveTo>
                    <a:pt x="480060" y="262890"/>
                  </a:moveTo>
                  <a:lnTo>
                    <a:pt x="476250" y="262890"/>
                  </a:lnTo>
                  <a:lnTo>
                    <a:pt x="476250" y="281939"/>
                  </a:lnTo>
                  <a:lnTo>
                    <a:pt x="480060" y="281939"/>
                  </a:lnTo>
                  <a:lnTo>
                    <a:pt x="480060" y="262890"/>
                  </a:lnTo>
                  <a:close/>
                </a:path>
                <a:path w="480060" h="40767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480060" h="407670">
                  <a:moveTo>
                    <a:pt x="480060" y="281940"/>
                  </a:moveTo>
                  <a:lnTo>
                    <a:pt x="476250" y="281940"/>
                  </a:lnTo>
                  <a:lnTo>
                    <a:pt x="476250" y="288289"/>
                  </a:lnTo>
                  <a:lnTo>
                    <a:pt x="480060" y="288289"/>
                  </a:lnTo>
                  <a:lnTo>
                    <a:pt x="480060" y="281940"/>
                  </a:lnTo>
                  <a:close/>
                </a:path>
                <a:path w="480060" h="4076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80060" h="407670">
                  <a:moveTo>
                    <a:pt x="480060" y="288290"/>
                  </a:moveTo>
                  <a:lnTo>
                    <a:pt x="476250" y="288290"/>
                  </a:lnTo>
                  <a:lnTo>
                    <a:pt x="476250" y="294639"/>
                  </a:lnTo>
                  <a:lnTo>
                    <a:pt x="480060" y="294639"/>
                  </a:lnTo>
                  <a:lnTo>
                    <a:pt x="480060" y="288290"/>
                  </a:lnTo>
                  <a:close/>
                </a:path>
                <a:path w="480060" h="407670">
                  <a:moveTo>
                    <a:pt x="3810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4640"/>
                  </a:lnTo>
                  <a:close/>
                </a:path>
                <a:path w="480060" h="407670">
                  <a:moveTo>
                    <a:pt x="480060" y="294640"/>
                  </a:moveTo>
                  <a:lnTo>
                    <a:pt x="476250" y="294640"/>
                  </a:lnTo>
                  <a:lnTo>
                    <a:pt x="476250" y="299719"/>
                  </a:lnTo>
                  <a:lnTo>
                    <a:pt x="480060" y="299719"/>
                  </a:lnTo>
                  <a:lnTo>
                    <a:pt x="480060" y="294640"/>
                  </a:lnTo>
                  <a:close/>
                </a:path>
                <a:path w="480060" h="407670">
                  <a:moveTo>
                    <a:pt x="3810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299720"/>
                  </a:lnTo>
                  <a:close/>
                </a:path>
                <a:path w="480060" h="407670">
                  <a:moveTo>
                    <a:pt x="480060" y="299720"/>
                  </a:moveTo>
                  <a:lnTo>
                    <a:pt x="476250" y="299720"/>
                  </a:lnTo>
                  <a:lnTo>
                    <a:pt x="476250" y="307339"/>
                  </a:lnTo>
                  <a:lnTo>
                    <a:pt x="480060" y="307339"/>
                  </a:lnTo>
                  <a:lnTo>
                    <a:pt x="480060" y="299720"/>
                  </a:lnTo>
                  <a:close/>
                </a:path>
                <a:path w="480060" h="40767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80060" h="407670">
                  <a:moveTo>
                    <a:pt x="480060" y="307340"/>
                  </a:moveTo>
                  <a:lnTo>
                    <a:pt x="476250" y="307340"/>
                  </a:lnTo>
                  <a:lnTo>
                    <a:pt x="476250" y="313689"/>
                  </a:lnTo>
                  <a:lnTo>
                    <a:pt x="480060" y="313689"/>
                  </a:lnTo>
                  <a:lnTo>
                    <a:pt x="480060" y="307340"/>
                  </a:lnTo>
                  <a:close/>
                </a:path>
                <a:path w="480060" h="407670">
                  <a:moveTo>
                    <a:pt x="381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69" y="316230"/>
                  </a:lnTo>
                  <a:lnTo>
                    <a:pt x="1269" y="317500"/>
                  </a:lnTo>
                  <a:lnTo>
                    <a:pt x="2540" y="317500"/>
                  </a:lnTo>
                  <a:lnTo>
                    <a:pt x="254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80060" h="407670">
                  <a:moveTo>
                    <a:pt x="480060" y="313690"/>
                  </a:moveTo>
                  <a:lnTo>
                    <a:pt x="476250" y="313690"/>
                  </a:lnTo>
                  <a:lnTo>
                    <a:pt x="476250" y="320039"/>
                  </a:lnTo>
                  <a:lnTo>
                    <a:pt x="480060" y="320039"/>
                  </a:lnTo>
                  <a:lnTo>
                    <a:pt x="480060" y="313690"/>
                  </a:lnTo>
                  <a:close/>
                </a:path>
                <a:path w="480060" h="407670">
                  <a:moveTo>
                    <a:pt x="478790" y="320040"/>
                  </a:moveTo>
                  <a:lnTo>
                    <a:pt x="476250" y="320040"/>
                  </a:lnTo>
                  <a:lnTo>
                    <a:pt x="476250" y="322580"/>
                  </a:lnTo>
                  <a:lnTo>
                    <a:pt x="477519" y="322580"/>
                  </a:lnTo>
                  <a:lnTo>
                    <a:pt x="477519" y="321310"/>
                  </a:lnTo>
                  <a:lnTo>
                    <a:pt x="478790" y="321310"/>
                  </a:lnTo>
                  <a:lnTo>
                    <a:pt x="478790" y="320040"/>
                  </a:lnTo>
                  <a:close/>
                </a:path>
                <a:path w="480060" h="407670">
                  <a:moveTo>
                    <a:pt x="382269" y="406400"/>
                  </a:moveTo>
                  <a:lnTo>
                    <a:pt x="101600" y="406400"/>
                  </a:lnTo>
                  <a:lnTo>
                    <a:pt x="101600" y="407669"/>
                  </a:lnTo>
                  <a:lnTo>
                    <a:pt x="382269" y="407669"/>
                  </a:lnTo>
                  <a:lnTo>
                    <a:pt x="382269" y="406400"/>
                  </a:lnTo>
                  <a:close/>
                </a:path>
                <a:path w="480060" h="407670">
                  <a:moveTo>
                    <a:pt x="384810" y="405130"/>
                  </a:moveTo>
                  <a:lnTo>
                    <a:pt x="99060" y="405130"/>
                  </a:lnTo>
                  <a:lnTo>
                    <a:pt x="99060" y="406400"/>
                  </a:lnTo>
                  <a:lnTo>
                    <a:pt x="384810" y="406400"/>
                  </a:lnTo>
                  <a:lnTo>
                    <a:pt x="384810" y="405130"/>
                  </a:lnTo>
                  <a:close/>
                </a:path>
                <a:path w="480060" h="407670">
                  <a:moveTo>
                    <a:pt x="387350" y="403860"/>
                  </a:moveTo>
                  <a:lnTo>
                    <a:pt x="96519" y="403860"/>
                  </a:lnTo>
                  <a:lnTo>
                    <a:pt x="96519" y="405130"/>
                  </a:lnTo>
                  <a:lnTo>
                    <a:pt x="387350" y="405130"/>
                  </a:lnTo>
                  <a:lnTo>
                    <a:pt x="387350" y="40386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776729" y="4163060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39" h="400050">
                  <a:moveTo>
                    <a:pt x="384810" y="2539"/>
                  </a:moveTo>
                  <a:lnTo>
                    <a:pt x="88900" y="2539"/>
                  </a:lnTo>
                  <a:lnTo>
                    <a:pt x="88900" y="3809"/>
                  </a:lnTo>
                  <a:lnTo>
                    <a:pt x="384810" y="3809"/>
                  </a:lnTo>
                  <a:lnTo>
                    <a:pt x="384810" y="2539"/>
                  </a:lnTo>
                  <a:close/>
                </a:path>
                <a:path w="472439" h="400050">
                  <a:moveTo>
                    <a:pt x="383539" y="1269"/>
                  </a:moveTo>
                  <a:lnTo>
                    <a:pt x="91439" y="1269"/>
                  </a:lnTo>
                  <a:lnTo>
                    <a:pt x="91439" y="2539"/>
                  </a:lnTo>
                  <a:lnTo>
                    <a:pt x="383539" y="2539"/>
                  </a:lnTo>
                  <a:lnTo>
                    <a:pt x="383539" y="1269"/>
                  </a:lnTo>
                  <a:close/>
                </a:path>
                <a:path w="472439" h="400050">
                  <a:moveTo>
                    <a:pt x="380999" y="0"/>
                  </a:moveTo>
                  <a:lnTo>
                    <a:pt x="92709" y="0"/>
                  </a:lnTo>
                  <a:lnTo>
                    <a:pt x="92709" y="1269"/>
                  </a:lnTo>
                  <a:lnTo>
                    <a:pt x="380999" y="1269"/>
                  </a:lnTo>
                  <a:lnTo>
                    <a:pt x="380999" y="0"/>
                  </a:lnTo>
                  <a:close/>
                </a:path>
                <a:path w="472439" h="400050">
                  <a:moveTo>
                    <a:pt x="3809" y="80009"/>
                  </a:moveTo>
                  <a:lnTo>
                    <a:pt x="2539" y="80009"/>
                  </a:lnTo>
                  <a:lnTo>
                    <a:pt x="2539" y="81279"/>
                  </a:lnTo>
                  <a:lnTo>
                    <a:pt x="3809" y="81279"/>
                  </a:lnTo>
                  <a:lnTo>
                    <a:pt x="3809" y="80009"/>
                  </a:lnTo>
                  <a:close/>
                </a:path>
                <a:path w="472439" h="400050">
                  <a:moveTo>
                    <a:pt x="469899" y="77469"/>
                  </a:moveTo>
                  <a:lnTo>
                    <a:pt x="468630" y="77469"/>
                  </a:lnTo>
                  <a:lnTo>
                    <a:pt x="468630" y="81279"/>
                  </a:lnTo>
                  <a:lnTo>
                    <a:pt x="472439" y="81279"/>
                  </a:lnTo>
                  <a:lnTo>
                    <a:pt x="472439" y="80009"/>
                  </a:lnTo>
                  <a:lnTo>
                    <a:pt x="471169" y="80009"/>
                  </a:lnTo>
                  <a:lnTo>
                    <a:pt x="471169" y="78739"/>
                  </a:lnTo>
                  <a:lnTo>
                    <a:pt x="469899" y="78739"/>
                  </a:lnTo>
                  <a:lnTo>
                    <a:pt x="469899" y="77469"/>
                  </a:lnTo>
                  <a:close/>
                </a:path>
                <a:path w="472439" h="400050">
                  <a:moveTo>
                    <a:pt x="3809" y="81280"/>
                  </a:moveTo>
                  <a:lnTo>
                    <a:pt x="1269" y="81280"/>
                  </a:lnTo>
                  <a:lnTo>
                    <a:pt x="1269" y="83819"/>
                  </a:lnTo>
                  <a:lnTo>
                    <a:pt x="0" y="8381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80"/>
                  </a:lnTo>
                  <a:close/>
                </a:path>
                <a:path w="472439" h="400050">
                  <a:moveTo>
                    <a:pt x="472439" y="81280"/>
                  </a:moveTo>
                  <a:lnTo>
                    <a:pt x="468630" y="81280"/>
                  </a:lnTo>
                  <a:lnTo>
                    <a:pt x="468630" y="87629"/>
                  </a:lnTo>
                  <a:lnTo>
                    <a:pt x="472439" y="87629"/>
                  </a:lnTo>
                  <a:lnTo>
                    <a:pt x="472439" y="81280"/>
                  </a:lnTo>
                  <a:close/>
                </a:path>
                <a:path w="472439" h="400050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72439" h="400050">
                  <a:moveTo>
                    <a:pt x="472439" y="87630"/>
                  </a:moveTo>
                  <a:lnTo>
                    <a:pt x="468630" y="87630"/>
                  </a:lnTo>
                  <a:lnTo>
                    <a:pt x="468630" y="93979"/>
                  </a:lnTo>
                  <a:lnTo>
                    <a:pt x="472439" y="93979"/>
                  </a:lnTo>
                  <a:lnTo>
                    <a:pt x="472439" y="87630"/>
                  </a:lnTo>
                  <a:close/>
                </a:path>
                <a:path w="472439" h="400050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472439" h="400050">
                  <a:moveTo>
                    <a:pt x="472439" y="93980"/>
                  </a:moveTo>
                  <a:lnTo>
                    <a:pt x="468630" y="93980"/>
                  </a:lnTo>
                  <a:lnTo>
                    <a:pt x="468630" y="100329"/>
                  </a:lnTo>
                  <a:lnTo>
                    <a:pt x="472439" y="100329"/>
                  </a:lnTo>
                  <a:lnTo>
                    <a:pt x="472439" y="93980"/>
                  </a:lnTo>
                  <a:close/>
                </a:path>
                <a:path w="472439" h="400050">
                  <a:moveTo>
                    <a:pt x="3809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100330"/>
                  </a:lnTo>
                  <a:close/>
                </a:path>
                <a:path w="472439" h="400050">
                  <a:moveTo>
                    <a:pt x="472439" y="100330"/>
                  </a:moveTo>
                  <a:lnTo>
                    <a:pt x="468630" y="100330"/>
                  </a:lnTo>
                  <a:lnTo>
                    <a:pt x="468630" y="105409"/>
                  </a:lnTo>
                  <a:lnTo>
                    <a:pt x="472439" y="105409"/>
                  </a:lnTo>
                  <a:lnTo>
                    <a:pt x="472439" y="100330"/>
                  </a:lnTo>
                  <a:close/>
                </a:path>
                <a:path w="472439" h="400050">
                  <a:moveTo>
                    <a:pt x="3809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5410"/>
                  </a:lnTo>
                  <a:close/>
                </a:path>
                <a:path w="472439" h="400050">
                  <a:moveTo>
                    <a:pt x="472439" y="105410"/>
                  </a:moveTo>
                  <a:lnTo>
                    <a:pt x="468630" y="105410"/>
                  </a:lnTo>
                  <a:lnTo>
                    <a:pt x="468630" y="113029"/>
                  </a:lnTo>
                  <a:lnTo>
                    <a:pt x="472439" y="113029"/>
                  </a:lnTo>
                  <a:lnTo>
                    <a:pt x="472439" y="105410"/>
                  </a:lnTo>
                  <a:close/>
                </a:path>
                <a:path w="472439" h="400050">
                  <a:moveTo>
                    <a:pt x="380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113030"/>
                  </a:lnTo>
                  <a:close/>
                </a:path>
                <a:path w="472439" h="400050">
                  <a:moveTo>
                    <a:pt x="472439" y="113030"/>
                  </a:moveTo>
                  <a:lnTo>
                    <a:pt x="468630" y="113030"/>
                  </a:lnTo>
                  <a:lnTo>
                    <a:pt x="468630" y="119379"/>
                  </a:lnTo>
                  <a:lnTo>
                    <a:pt x="472439" y="119379"/>
                  </a:lnTo>
                  <a:lnTo>
                    <a:pt x="472439" y="113030"/>
                  </a:lnTo>
                  <a:close/>
                </a:path>
                <a:path w="472439" h="400050">
                  <a:moveTo>
                    <a:pt x="380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19380"/>
                  </a:lnTo>
                  <a:close/>
                </a:path>
                <a:path w="472439" h="400050">
                  <a:moveTo>
                    <a:pt x="472439" y="119380"/>
                  </a:moveTo>
                  <a:lnTo>
                    <a:pt x="468630" y="119380"/>
                  </a:lnTo>
                  <a:lnTo>
                    <a:pt x="468630" y="125729"/>
                  </a:lnTo>
                  <a:lnTo>
                    <a:pt x="472439" y="125729"/>
                  </a:lnTo>
                  <a:lnTo>
                    <a:pt x="472439" y="119380"/>
                  </a:lnTo>
                  <a:close/>
                </a:path>
                <a:path w="472439" h="400050">
                  <a:moveTo>
                    <a:pt x="3809" y="125730"/>
                  </a:moveTo>
                  <a:lnTo>
                    <a:pt x="0" y="12573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25730"/>
                  </a:lnTo>
                  <a:close/>
                </a:path>
                <a:path w="472439" h="400050">
                  <a:moveTo>
                    <a:pt x="472439" y="125730"/>
                  </a:moveTo>
                  <a:lnTo>
                    <a:pt x="468630" y="125730"/>
                  </a:lnTo>
                  <a:lnTo>
                    <a:pt x="468630" y="162559"/>
                  </a:lnTo>
                  <a:lnTo>
                    <a:pt x="472439" y="162559"/>
                  </a:lnTo>
                  <a:lnTo>
                    <a:pt x="472439" y="125730"/>
                  </a:lnTo>
                  <a:close/>
                </a:path>
                <a:path w="472439" h="400050">
                  <a:moveTo>
                    <a:pt x="3809" y="162560"/>
                  </a:moveTo>
                  <a:lnTo>
                    <a:pt x="0" y="16256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62560"/>
                  </a:lnTo>
                  <a:close/>
                </a:path>
                <a:path w="472439" h="400050">
                  <a:moveTo>
                    <a:pt x="472439" y="162560"/>
                  </a:moveTo>
                  <a:lnTo>
                    <a:pt x="468630" y="162560"/>
                  </a:lnTo>
                  <a:lnTo>
                    <a:pt x="468630" y="213359"/>
                  </a:lnTo>
                  <a:lnTo>
                    <a:pt x="472439" y="213359"/>
                  </a:lnTo>
                  <a:lnTo>
                    <a:pt x="472439" y="162560"/>
                  </a:lnTo>
                  <a:close/>
                </a:path>
                <a:path w="472439" h="400050">
                  <a:moveTo>
                    <a:pt x="3809" y="213360"/>
                  </a:moveTo>
                  <a:lnTo>
                    <a:pt x="0" y="2133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13360"/>
                  </a:lnTo>
                  <a:close/>
                </a:path>
                <a:path w="472439" h="400050">
                  <a:moveTo>
                    <a:pt x="472439" y="213360"/>
                  </a:moveTo>
                  <a:lnTo>
                    <a:pt x="468630" y="213360"/>
                  </a:lnTo>
                  <a:lnTo>
                    <a:pt x="468630" y="259079"/>
                  </a:lnTo>
                  <a:lnTo>
                    <a:pt x="472439" y="259079"/>
                  </a:lnTo>
                  <a:lnTo>
                    <a:pt x="472439" y="213360"/>
                  </a:lnTo>
                  <a:close/>
                </a:path>
                <a:path w="472439" h="400050">
                  <a:moveTo>
                    <a:pt x="3809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59080"/>
                  </a:lnTo>
                  <a:close/>
                </a:path>
                <a:path w="472439" h="400050">
                  <a:moveTo>
                    <a:pt x="472439" y="259080"/>
                  </a:moveTo>
                  <a:lnTo>
                    <a:pt x="468630" y="259080"/>
                  </a:lnTo>
                  <a:lnTo>
                    <a:pt x="468630" y="278129"/>
                  </a:lnTo>
                  <a:lnTo>
                    <a:pt x="472439" y="278129"/>
                  </a:lnTo>
                  <a:lnTo>
                    <a:pt x="472439" y="259080"/>
                  </a:lnTo>
                  <a:close/>
                </a:path>
                <a:path w="472439" h="4000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472439" h="400050">
                  <a:moveTo>
                    <a:pt x="472439" y="278130"/>
                  </a:moveTo>
                  <a:lnTo>
                    <a:pt x="468630" y="278130"/>
                  </a:lnTo>
                  <a:lnTo>
                    <a:pt x="468630" y="284479"/>
                  </a:lnTo>
                  <a:lnTo>
                    <a:pt x="472439" y="284479"/>
                  </a:lnTo>
                  <a:lnTo>
                    <a:pt x="472439" y="278130"/>
                  </a:lnTo>
                  <a:close/>
                </a:path>
                <a:path w="472439" h="4000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72439" h="400050">
                  <a:moveTo>
                    <a:pt x="472439" y="284480"/>
                  </a:moveTo>
                  <a:lnTo>
                    <a:pt x="468630" y="284480"/>
                  </a:lnTo>
                  <a:lnTo>
                    <a:pt x="468630" y="290829"/>
                  </a:lnTo>
                  <a:lnTo>
                    <a:pt x="472439" y="290829"/>
                  </a:lnTo>
                  <a:lnTo>
                    <a:pt x="472439" y="284480"/>
                  </a:lnTo>
                  <a:close/>
                </a:path>
                <a:path w="472439" h="400050">
                  <a:moveTo>
                    <a:pt x="3809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0830"/>
                  </a:lnTo>
                  <a:close/>
                </a:path>
                <a:path w="472439" h="400050">
                  <a:moveTo>
                    <a:pt x="472439" y="290830"/>
                  </a:moveTo>
                  <a:lnTo>
                    <a:pt x="468630" y="290830"/>
                  </a:lnTo>
                  <a:lnTo>
                    <a:pt x="468630" y="295909"/>
                  </a:lnTo>
                  <a:lnTo>
                    <a:pt x="472439" y="295909"/>
                  </a:lnTo>
                  <a:lnTo>
                    <a:pt x="472439" y="290830"/>
                  </a:lnTo>
                  <a:close/>
                </a:path>
                <a:path w="472439" h="400050">
                  <a:moveTo>
                    <a:pt x="3809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5910"/>
                  </a:lnTo>
                  <a:close/>
                </a:path>
                <a:path w="472439" h="400050">
                  <a:moveTo>
                    <a:pt x="472439" y="295910"/>
                  </a:moveTo>
                  <a:lnTo>
                    <a:pt x="468630" y="295910"/>
                  </a:lnTo>
                  <a:lnTo>
                    <a:pt x="468630" y="303529"/>
                  </a:lnTo>
                  <a:lnTo>
                    <a:pt x="472439" y="303529"/>
                  </a:lnTo>
                  <a:lnTo>
                    <a:pt x="472439" y="295910"/>
                  </a:lnTo>
                  <a:close/>
                </a:path>
                <a:path w="472439" h="40005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72439" h="400050">
                  <a:moveTo>
                    <a:pt x="472439" y="303530"/>
                  </a:moveTo>
                  <a:lnTo>
                    <a:pt x="468630" y="303530"/>
                  </a:lnTo>
                  <a:lnTo>
                    <a:pt x="468630" y="309879"/>
                  </a:lnTo>
                  <a:lnTo>
                    <a:pt x="472439" y="309879"/>
                  </a:lnTo>
                  <a:lnTo>
                    <a:pt x="472439" y="303530"/>
                  </a:lnTo>
                  <a:close/>
                </a:path>
                <a:path w="472439" h="400050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72439" h="400050">
                  <a:moveTo>
                    <a:pt x="472439" y="309880"/>
                  </a:moveTo>
                  <a:lnTo>
                    <a:pt x="468630" y="309880"/>
                  </a:lnTo>
                  <a:lnTo>
                    <a:pt x="468630" y="316229"/>
                  </a:lnTo>
                  <a:lnTo>
                    <a:pt x="472439" y="316229"/>
                  </a:lnTo>
                  <a:lnTo>
                    <a:pt x="472439" y="309880"/>
                  </a:lnTo>
                  <a:close/>
                </a:path>
                <a:path w="472439" h="400050">
                  <a:moveTo>
                    <a:pt x="472439" y="316230"/>
                  </a:moveTo>
                  <a:lnTo>
                    <a:pt x="468630" y="316230"/>
                  </a:lnTo>
                  <a:lnTo>
                    <a:pt x="468630" y="322579"/>
                  </a:lnTo>
                  <a:lnTo>
                    <a:pt x="471169" y="322579"/>
                  </a:lnTo>
                  <a:lnTo>
                    <a:pt x="471169" y="321309"/>
                  </a:lnTo>
                  <a:lnTo>
                    <a:pt x="472439" y="321309"/>
                  </a:lnTo>
                  <a:lnTo>
                    <a:pt x="472439" y="316230"/>
                  </a:lnTo>
                  <a:close/>
                </a:path>
                <a:path w="472439" h="400050">
                  <a:moveTo>
                    <a:pt x="3809" y="316230"/>
                  </a:moveTo>
                  <a:lnTo>
                    <a:pt x="0" y="316230"/>
                  </a:lnTo>
                  <a:lnTo>
                    <a:pt x="0" y="317500"/>
                  </a:lnTo>
                  <a:lnTo>
                    <a:pt x="1269" y="317500"/>
                  </a:lnTo>
                  <a:lnTo>
                    <a:pt x="1269" y="318769"/>
                  </a:lnTo>
                  <a:lnTo>
                    <a:pt x="2539" y="318769"/>
                  </a:lnTo>
                  <a:lnTo>
                    <a:pt x="2539" y="321309"/>
                  </a:lnTo>
                  <a:lnTo>
                    <a:pt x="3809" y="321309"/>
                  </a:lnTo>
                  <a:lnTo>
                    <a:pt x="3809" y="316230"/>
                  </a:lnTo>
                  <a:close/>
                </a:path>
                <a:path w="472439" h="400050">
                  <a:moveTo>
                    <a:pt x="469900" y="322580"/>
                  </a:moveTo>
                  <a:lnTo>
                    <a:pt x="468630" y="322580"/>
                  </a:lnTo>
                  <a:lnTo>
                    <a:pt x="468630" y="323850"/>
                  </a:lnTo>
                  <a:lnTo>
                    <a:pt x="469900" y="323850"/>
                  </a:lnTo>
                  <a:lnTo>
                    <a:pt x="469900" y="322580"/>
                  </a:lnTo>
                  <a:close/>
                </a:path>
                <a:path w="472439" h="400050">
                  <a:moveTo>
                    <a:pt x="388619" y="397509"/>
                  </a:moveTo>
                  <a:lnTo>
                    <a:pt x="87630" y="397509"/>
                  </a:lnTo>
                  <a:lnTo>
                    <a:pt x="87630" y="398779"/>
                  </a:lnTo>
                  <a:lnTo>
                    <a:pt x="388619" y="398779"/>
                  </a:lnTo>
                  <a:lnTo>
                    <a:pt x="388619" y="397509"/>
                  </a:lnTo>
                  <a:close/>
                </a:path>
                <a:path w="472439" h="400050">
                  <a:moveTo>
                    <a:pt x="389889" y="396239"/>
                  </a:moveTo>
                  <a:lnTo>
                    <a:pt x="85089" y="396239"/>
                  </a:lnTo>
                  <a:lnTo>
                    <a:pt x="85089" y="397509"/>
                  </a:lnTo>
                  <a:lnTo>
                    <a:pt x="389889" y="397509"/>
                  </a:lnTo>
                  <a:lnTo>
                    <a:pt x="389889" y="396239"/>
                  </a:lnTo>
                  <a:close/>
                </a:path>
                <a:path w="472439" h="400050">
                  <a:moveTo>
                    <a:pt x="386080" y="398780"/>
                  </a:moveTo>
                  <a:lnTo>
                    <a:pt x="90169" y="398780"/>
                  </a:lnTo>
                  <a:lnTo>
                    <a:pt x="90169" y="400050"/>
                  </a:lnTo>
                  <a:lnTo>
                    <a:pt x="386080" y="400050"/>
                  </a:lnTo>
                  <a:lnTo>
                    <a:pt x="386080" y="39878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780540" y="4166870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29">
                  <a:moveTo>
                    <a:pt x="383539" y="0"/>
                  </a:moveTo>
                  <a:lnTo>
                    <a:pt x="82550" y="0"/>
                  </a:lnTo>
                  <a:lnTo>
                    <a:pt x="82550" y="1269"/>
                  </a:lnTo>
                  <a:lnTo>
                    <a:pt x="383539" y="1269"/>
                  </a:lnTo>
                  <a:lnTo>
                    <a:pt x="383539" y="0"/>
                  </a:lnTo>
                  <a:close/>
                </a:path>
                <a:path w="464819" h="392429">
                  <a:moveTo>
                    <a:pt x="387350" y="2539"/>
                  </a:moveTo>
                  <a:lnTo>
                    <a:pt x="78740" y="2539"/>
                  </a:lnTo>
                  <a:lnTo>
                    <a:pt x="7874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64819" h="392429">
                  <a:moveTo>
                    <a:pt x="386080" y="1269"/>
                  </a:moveTo>
                  <a:lnTo>
                    <a:pt x="81280" y="1269"/>
                  </a:lnTo>
                  <a:lnTo>
                    <a:pt x="81280" y="2539"/>
                  </a:lnTo>
                  <a:lnTo>
                    <a:pt x="386080" y="2539"/>
                  </a:lnTo>
                  <a:lnTo>
                    <a:pt x="386080" y="1269"/>
                  </a:lnTo>
                  <a:close/>
                </a:path>
                <a:path w="464819" h="392429">
                  <a:moveTo>
                    <a:pt x="3810" y="69849"/>
                  </a:moveTo>
                  <a:lnTo>
                    <a:pt x="2540" y="69849"/>
                  </a:lnTo>
                  <a:lnTo>
                    <a:pt x="2540" y="71119"/>
                  </a:lnTo>
                  <a:lnTo>
                    <a:pt x="3810" y="71119"/>
                  </a:lnTo>
                  <a:lnTo>
                    <a:pt x="3810" y="69849"/>
                  </a:lnTo>
                  <a:close/>
                </a:path>
                <a:path w="464819" h="392429">
                  <a:moveTo>
                    <a:pt x="462280" y="68579"/>
                  </a:moveTo>
                  <a:lnTo>
                    <a:pt x="461010" y="68579"/>
                  </a:lnTo>
                  <a:lnTo>
                    <a:pt x="461010" y="71119"/>
                  </a:lnTo>
                  <a:lnTo>
                    <a:pt x="463550" y="71119"/>
                  </a:lnTo>
                  <a:lnTo>
                    <a:pt x="463550" y="69849"/>
                  </a:lnTo>
                  <a:lnTo>
                    <a:pt x="462280" y="69849"/>
                  </a:lnTo>
                  <a:lnTo>
                    <a:pt x="462280" y="68579"/>
                  </a:lnTo>
                  <a:close/>
                </a:path>
                <a:path w="464819" h="392429">
                  <a:moveTo>
                    <a:pt x="3810" y="71119"/>
                  </a:moveTo>
                  <a:lnTo>
                    <a:pt x="2540" y="71119"/>
                  </a:lnTo>
                  <a:lnTo>
                    <a:pt x="2540" y="72389"/>
                  </a:lnTo>
                  <a:lnTo>
                    <a:pt x="1270" y="72389"/>
                  </a:lnTo>
                  <a:lnTo>
                    <a:pt x="1270" y="73659"/>
                  </a:lnTo>
                  <a:lnTo>
                    <a:pt x="0" y="7365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19"/>
                  </a:lnTo>
                  <a:close/>
                </a:path>
                <a:path w="464819" h="392429">
                  <a:moveTo>
                    <a:pt x="464820" y="71119"/>
                  </a:moveTo>
                  <a:lnTo>
                    <a:pt x="461010" y="71119"/>
                  </a:lnTo>
                  <a:lnTo>
                    <a:pt x="461010" y="77469"/>
                  </a:lnTo>
                  <a:lnTo>
                    <a:pt x="464820" y="77469"/>
                  </a:lnTo>
                  <a:lnTo>
                    <a:pt x="464820" y="71119"/>
                  </a:lnTo>
                  <a:close/>
                </a:path>
                <a:path w="464819" h="392429">
                  <a:moveTo>
                    <a:pt x="381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7469"/>
                  </a:lnTo>
                  <a:close/>
                </a:path>
                <a:path w="464819" h="392429">
                  <a:moveTo>
                    <a:pt x="464820" y="77469"/>
                  </a:moveTo>
                  <a:lnTo>
                    <a:pt x="461010" y="77469"/>
                  </a:lnTo>
                  <a:lnTo>
                    <a:pt x="461010" y="83819"/>
                  </a:lnTo>
                  <a:lnTo>
                    <a:pt x="464820" y="83819"/>
                  </a:lnTo>
                  <a:lnTo>
                    <a:pt x="464820" y="77469"/>
                  </a:lnTo>
                  <a:close/>
                </a:path>
                <a:path w="464819" h="392429">
                  <a:moveTo>
                    <a:pt x="381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19"/>
                  </a:lnTo>
                  <a:close/>
                </a:path>
                <a:path w="464819" h="392429">
                  <a:moveTo>
                    <a:pt x="464820" y="83819"/>
                  </a:moveTo>
                  <a:lnTo>
                    <a:pt x="461010" y="83819"/>
                  </a:lnTo>
                  <a:lnTo>
                    <a:pt x="461010" y="90169"/>
                  </a:lnTo>
                  <a:lnTo>
                    <a:pt x="464820" y="90169"/>
                  </a:lnTo>
                  <a:lnTo>
                    <a:pt x="464820" y="83819"/>
                  </a:lnTo>
                  <a:close/>
                </a:path>
                <a:path w="464819" h="392429">
                  <a:moveTo>
                    <a:pt x="381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0169"/>
                  </a:lnTo>
                  <a:close/>
                </a:path>
                <a:path w="464819" h="392429">
                  <a:moveTo>
                    <a:pt x="464820" y="90169"/>
                  </a:moveTo>
                  <a:lnTo>
                    <a:pt x="461010" y="90169"/>
                  </a:lnTo>
                  <a:lnTo>
                    <a:pt x="461010" y="96519"/>
                  </a:lnTo>
                  <a:lnTo>
                    <a:pt x="464820" y="96519"/>
                  </a:lnTo>
                  <a:lnTo>
                    <a:pt x="464820" y="90169"/>
                  </a:lnTo>
                  <a:close/>
                </a:path>
                <a:path w="464819" h="392429">
                  <a:moveTo>
                    <a:pt x="381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6519"/>
                  </a:lnTo>
                  <a:close/>
                </a:path>
                <a:path w="464819" h="392429">
                  <a:moveTo>
                    <a:pt x="464820" y="96519"/>
                  </a:moveTo>
                  <a:lnTo>
                    <a:pt x="461010" y="96519"/>
                  </a:lnTo>
                  <a:lnTo>
                    <a:pt x="461010" y="101599"/>
                  </a:lnTo>
                  <a:lnTo>
                    <a:pt x="464820" y="101599"/>
                  </a:lnTo>
                  <a:lnTo>
                    <a:pt x="464820" y="96519"/>
                  </a:lnTo>
                  <a:close/>
                </a:path>
                <a:path w="464819" h="392429">
                  <a:moveTo>
                    <a:pt x="3810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1600"/>
                  </a:lnTo>
                  <a:close/>
                </a:path>
                <a:path w="464819" h="392429">
                  <a:moveTo>
                    <a:pt x="464820" y="101600"/>
                  </a:moveTo>
                  <a:lnTo>
                    <a:pt x="461010" y="101600"/>
                  </a:lnTo>
                  <a:lnTo>
                    <a:pt x="461010" y="109219"/>
                  </a:lnTo>
                  <a:lnTo>
                    <a:pt x="464820" y="109219"/>
                  </a:lnTo>
                  <a:lnTo>
                    <a:pt x="464820" y="101600"/>
                  </a:lnTo>
                  <a:close/>
                </a:path>
                <a:path w="464819" h="392429">
                  <a:moveTo>
                    <a:pt x="381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109219"/>
                  </a:lnTo>
                  <a:close/>
                </a:path>
                <a:path w="464819" h="392429">
                  <a:moveTo>
                    <a:pt x="464820" y="109219"/>
                  </a:moveTo>
                  <a:lnTo>
                    <a:pt x="461010" y="109219"/>
                  </a:lnTo>
                  <a:lnTo>
                    <a:pt x="461010" y="115569"/>
                  </a:lnTo>
                  <a:lnTo>
                    <a:pt x="464820" y="115569"/>
                  </a:lnTo>
                  <a:lnTo>
                    <a:pt x="464820" y="109219"/>
                  </a:lnTo>
                  <a:close/>
                </a:path>
                <a:path w="464819" h="392429">
                  <a:moveTo>
                    <a:pt x="381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115569"/>
                  </a:lnTo>
                  <a:close/>
                </a:path>
                <a:path w="464819" h="392429">
                  <a:moveTo>
                    <a:pt x="464820" y="115569"/>
                  </a:moveTo>
                  <a:lnTo>
                    <a:pt x="461010" y="115569"/>
                  </a:lnTo>
                  <a:lnTo>
                    <a:pt x="461010" y="121919"/>
                  </a:lnTo>
                  <a:lnTo>
                    <a:pt x="464820" y="121919"/>
                  </a:lnTo>
                  <a:lnTo>
                    <a:pt x="464820" y="115569"/>
                  </a:lnTo>
                  <a:close/>
                </a:path>
                <a:path w="464819" h="392429">
                  <a:moveTo>
                    <a:pt x="3810" y="121919"/>
                  </a:moveTo>
                  <a:lnTo>
                    <a:pt x="0" y="121919"/>
                  </a:lnTo>
                  <a:lnTo>
                    <a:pt x="0" y="158749"/>
                  </a:lnTo>
                  <a:lnTo>
                    <a:pt x="3810" y="158749"/>
                  </a:lnTo>
                  <a:lnTo>
                    <a:pt x="3810" y="121919"/>
                  </a:lnTo>
                  <a:close/>
                </a:path>
                <a:path w="464819" h="392429">
                  <a:moveTo>
                    <a:pt x="464820" y="121919"/>
                  </a:moveTo>
                  <a:lnTo>
                    <a:pt x="461010" y="121919"/>
                  </a:lnTo>
                  <a:lnTo>
                    <a:pt x="461010" y="158749"/>
                  </a:lnTo>
                  <a:lnTo>
                    <a:pt x="464820" y="158749"/>
                  </a:lnTo>
                  <a:lnTo>
                    <a:pt x="464820" y="121919"/>
                  </a:lnTo>
                  <a:close/>
                </a:path>
                <a:path w="464819" h="392429">
                  <a:moveTo>
                    <a:pt x="3810" y="158750"/>
                  </a:moveTo>
                  <a:lnTo>
                    <a:pt x="0" y="158750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158750"/>
                  </a:lnTo>
                  <a:close/>
                </a:path>
                <a:path w="464819" h="392429">
                  <a:moveTo>
                    <a:pt x="464820" y="158750"/>
                  </a:moveTo>
                  <a:lnTo>
                    <a:pt x="461010" y="158750"/>
                  </a:lnTo>
                  <a:lnTo>
                    <a:pt x="461010" y="209549"/>
                  </a:lnTo>
                  <a:lnTo>
                    <a:pt x="464820" y="209549"/>
                  </a:lnTo>
                  <a:lnTo>
                    <a:pt x="464820" y="158750"/>
                  </a:lnTo>
                  <a:close/>
                </a:path>
                <a:path w="464819" h="392429">
                  <a:moveTo>
                    <a:pt x="3810" y="209550"/>
                  </a:moveTo>
                  <a:lnTo>
                    <a:pt x="0" y="20955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09550"/>
                  </a:lnTo>
                  <a:close/>
                </a:path>
                <a:path w="464819" h="392429">
                  <a:moveTo>
                    <a:pt x="464820" y="209550"/>
                  </a:moveTo>
                  <a:lnTo>
                    <a:pt x="461010" y="209550"/>
                  </a:lnTo>
                  <a:lnTo>
                    <a:pt x="461010" y="255269"/>
                  </a:lnTo>
                  <a:lnTo>
                    <a:pt x="464820" y="255269"/>
                  </a:lnTo>
                  <a:lnTo>
                    <a:pt x="464820" y="209550"/>
                  </a:lnTo>
                  <a:close/>
                </a:path>
                <a:path w="464819" h="392429">
                  <a:moveTo>
                    <a:pt x="3810" y="255269"/>
                  </a:moveTo>
                  <a:lnTo>
                    <a:pt x="0" y="2552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55269"/>
                  </a:lnTo>
                  <a:close/>
                </a:path>
                <a:path w="464819" h="392429">
                  <a:moveTo>
                    <a:pt x="464820" y="255269"/>
                  </a:moveTo>
                  <a:lnTo>
                    <a:pt x="461010" y="255269"/>
                  </a:lnTo>
                  <a:lnTo>
                    <a:pt x="461010" y="274319"/>
                  </a:lnTo>
                  <a:lnTo>
                    <a:pt x="464820" y="274319"/>
                  </a:lnTo>
                  <a:lnTo>
                    <a:pt x="464820" y="255269"/>
                  </a:lnTo>
                  <a:close/>
                </a:path>
                <a:path w="464819" h="39242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464819" h="392429">
                  <a:moveTo>
                    <a:pt x="464820" y="274319"/>
                  </a:moveTo>
                  <a:lnTo>
                    <a:pt x="461010" y="274319"/>
                  </a:lnTo>
                  <a:lnTo>
                    <a:pt x="461010" y="280669"/>
                  </a:lnTo>
                  <a:lnTo>
                    <a:pt x="464820" y="280669"/>
                  </a:lnTo>
                  <a:lnTo>
                    <a:pt x="464820" y="274319"/>
                  </a:lnTo>
                  <a:close/>
                </a:path>
                <a:path w="464819" h="39242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464819" h="392429">
                  <a:moveTo>
                    <a:pt x="464820" y="280669"/>
                  </a:moveTo>
                  <a:lnTo>
                    <a:pt x="461010" y="280669"/>
                  </a:lnTo>
                  <a:lnTo>
                    <a:pt x="461010" y="287019"/>
                  </a:lnTo>
                  <a:lnTo>
                    <a:pt x="464820" y="287019"/>
                  </a:lnTo>
                  <a:lnTo>
                    <a:pt x="464820" y="280669"/>
                  </a:lnTo>
                  <a:close/>
                </a:path>
                <a:path w="464819" h="392429">
                  <a:moveTo>
                    <a:pt x="3810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7019"/>
                  </a:lnTo>
                  <a:close/>
                </a:path>
                <a:path w="464819" h="392429">
                  <a:moveTo>
                    <a:pt x="464820" y="287019"/>
                  </a:moveTo>
                  <a:lnTo>
                    <a:pt x="461010" y="287019"/>
                  </a:lnTo>
                  <a:lnTo>
                    <a:pt x="461010" y="292099"/>
                  </a:lnTo>
                  <a:lnTo>
                    <a:pt x="464820" y="292099"/>
                  </a:lnTo>
                  <a:lnTo>
                    <a:pt x="464820" y="287019"/>
                  </a:lnTo>
                  <a:close/>
                </a:path>
                <a:path w="464819" h="392429">
                  <a:moveTo>
                    <a:pt x="3810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2100"/>
                  </a:lnTo>
                  <a:close/>
                </a:path>
                <a:path w="464819" h="392429">
                  <a:moveTo>
                    <a:pt x="464820" y="292100"/>
                  </a:moveTo>
                  <a:lnTo>
                    <a:pt x="461010" y="292100"/>
                  </a:lnTo>
                  <a:lnTo>
                    <a:pt x="461010" y="299719"/>
                  </a:lnTo>
                  <a:lnTo>
                    <a:pt x="464820" y="299719"/>
                  </a:lnTo>
                  <a:lnTo>
                    <a:pt x="464820" y="292100"/>
                  </a:lnTo>
                  <a:close/>
                </a:path>
                <a:path w="464819" h="392429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64819" h="392429">
                  <a:moveTo>
                    <a:pt x="464820" y="299719"/>
                  </a:moveTo>
                  <a:lnTo>
                    <a:pt x="461010" y="299719"/>
                  </a:lnTo>
                  <a:lnTo>
                    <a:pt x="461010" y="306069"/>
                  </a:lnTo>
                  <a:lnTo>
                    <a:pt x="464820" y="306069"/>
                  </a:lnTo>
                  <a:lnTo>
                    <a:pt x="464820" y="299719"/>
                  </a:lnTo>
                  <a:close/>
                </a:path>
                <a:path w="464819" h="392429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64819" h="392429">
                  <a:moveTo>
                    <a:pt x="464820" y="306069"/>
                  </a:moveTo>
                  <a:lnTo>
                    <a:pt x="461010" y="306069"/>
                  </a:lnTo>
                  <a:lnTo>
                    <a:pt x="461010" y="312419"/>
                  </a:lnTo>
                  <a:lnTo>
                    <a:pt x="464820" y="312419"/>
                  </a:lnTo>
                  <a:lnTo>
                    <a:pt x="464820" y="306069"/>
                  </a:lnTo>
                  <a:close/>
                </a:path>
                <a:path w="464819" h="392429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64819" h="392429">
                  <a:moveTo>
                    <a:pt x="464820" y="312419"/>
                  </a:moveTo>
                  <a:lnTo>
                    <a:pt x="461010" y="312419"/>
                  </a:lnTo>
                  <a:lnTo>
                    <a:pt x="461010" y="318769"/>
                  </a:lnTo>
                  <a:lnTo>
                    <a:pt x="464820" y="318769"/>
                  </a:lnTo>
                  <a:lnTo>
                    <a:pt x="464820" y="312419"/>
                  </a:lnTo>
                  <a:close/>
                </a:path>
                <a:path w="464819" h="392429">
                  <a:moveTo>
                    <a:pt x="464820" y="318769"/>
                  </a:moveTo>
                  <a:lnTo>
                    <a:pt x="461010" y="318769"/>
                  </a:lnTo>
                  <a:lnTo>
                    <a:pt x="461010" y="325119"/>
                  </a:lnTo>
                  <a:lnTo>
                    <a:pt x="462280" y="325119"/>
                  </a:lnTo>
                  <a:lnTo>
                    <a:pt x="462280" y="323849"/>
                  </a:lnTo>
                  <a:lnTo>
                    <a:pt x="463550" y="323849"/>
                  </a:lnTo>
                  <a:lnTo>
                    <a:pt x="463550" y="322579"/>
                  </a:lnTo>
                  <a:lnTo>
                    <a:pt x="464820" y="322579"/>
                  </a:lnTo>
                  <a:lnTo>
                    <a:pt x="464820" y="318769"/>
                  </a:lnTo>
                  <a:close/>
                </a:path>
                <a:path w="464819" h="392429">
                  <a:moveTo>
                    <a:pt x="3810" y="318769"/>
                  </a:moveTo>
                  <a:lnTo>
                    <a:pt x="1270" y="318769"/>
                  </a:lnTo>
                  <a:lnTo>
                    <a:pt x="1270" y="320039"/>
                  </a:lnTo>
                  <a:lnTo>
                    <a:pt x="2540" y="320039"/>
                  </a:lnTo>
                  <a:lnTo>
                    <a:pt x="2540" y="322579"/>
                  </a:lnTo>
                  <a:lnTo>
                    <a:pt x="3810" y="322579"/>
                  </a:lnTo>
                  <a:lnTo>
                    <a:pt x="3810" y="318769"/>
                  </a:lnTo>
                  <a:close/>
                </a:path>
                <a:path w="464819" h="392429">
                  <a:moveTo>
                    <a:pt x="388620" y="391159"/>
                  </a:moveTo>
                  <a:lnTo>
                    <a:pt x="80010" y="391159"/>
                  </a:lnTo>
                  <a:lnTo>
                    <a:pt x="80010" y="392429"/>
                  </a:lnTo>
                  <a:lnTo>
                    <a:pt x="388620" y="392429"/>
                  </a:lnTo>
                  <a:lnTo>
                    <a:pt x="388620" y="391159"/>
                  </a:lnTo>
                  <a:close/>
                </a:path>
                <a:path w="464819" h="392429">
                  <a:moveTo>
                    <a:pt x="389890" y="389889"/>
                  </a:moveTo>
                  <a:lnTo>
                    <a:pt x="77470" y="389889"/>
                  </a:lnTo>
                  <a:lnTo>
                    <a:pt x="77470" y="391159"/>
                  </a:lnTo>
                  <a:lnTo>
                    <a:pt x="389890" y="391159"/>
                  </a:lnTo>
                  <a:lnTo>
                    <a:pt x="389890" y="389889"/>
                  </a:lnTo>
                  <a:close/>
                </a:path>
                <a:path w="464819" h="392429">
                  <a:moveTo>
                    <a:pt x="392430" y="388619"/>
                  </a:moveTo>
                  <a:lnTo>
                    <a:pt x="76200" y="388619"/>
                  </a:lnTo>
                  <a:lnTo>
                    <a:pt x="76200" y="389889"/>
                  </a:lnTo>
                  <a:lnTo>
                    <a:pt x="392430" y="389889"/>
                  </a:lnTo>
                  <a:lnTo>
                    <a:pt x="392430" y="388619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784349" y="417068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9890" y="2540"/>
                  </a:moveTo>
                  <a:lnTo>
                    <a:pt x="68580" y="2540"/>
                  </a:lnTo>
                  <a:lnTo>
                    <a:pt x="68580" y="3810"/>
                  </a:lnTo>
                  <a:lnTo>
                    <a:pt x="389890" y="3810"/>
                  </a:lnTo>
                  <a:lnTo>
                    <a:pt x="389890" y="2540"/>
                  </a:lnTo>
                  <a:close/>
                </a:path>
                <a:path w="457200" h="384810">
                  <a:moveTo>
                    <a:pt x="388619" y="1270"/>
                  </a:moveTo>
                  <a:lnTo>
                    <a:pt x="71119" y="1270"/>
                  </a:lnTo>
                  <a:lnTo>
                    <a:pt x="71119" y="2540"/>
                  </a:lnTo>
                  <a:lnTo>
                    <a:pt x="388619" y="2540"/>
                  </a:lnTo>
                  <a:lnTo>
                    <a:pt x="388619" y="1270"/>
                  </a:lnTo>
                  <a:close/>
                </a:path>
                <a:path w="457200" h="384810">
                  <a:moveTo>
                    <a:pt x="386079" y="0"/>
                  </a:moveTo>
                  <a:lnTo>
                    <a:pt x="72389" y="0"/>
                  </a:lnTo>
                  <a:lnTo>
                    <a:pt x="72389" y="1270"/>
                  </a:lnTo>
                  <a:lnTo>
                    <a:pt x="386079" y="1270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3810" y="60960"/>
                  </a:moveTo>
                  <a:lnTo>
                    <a:pt x="2539" y="60960"/>
                  </a:lnTo>
                  <a:lnTo>
                    <a:pt x="2539" y="62230"/>
                  </a:lnTo>
                  <a:lnTo>
                    <a:pt x="1269" y="62230"/>
                  </a:lnTo>
                  <a:lnTo>
                    <a:pt x="1269" y="64770"/>
                  </a:lnTo>
                  <a:lnTo>
                    <a:pt x="0" y="6477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57200" h="384810">
                  <a:moveTo>
                    <a:pt x="455929" y="60960"/>
                  </a:moveTo>
                  <a:lnTo>
                    <a:pt x="454660" y="60960"/>
                  </a:lnTo>
                  <a:lnTo>
                    <a:pt x="454660" y="67310"/>
                  </a:lnTo>
                  <a:lnTo>
                    <a:pt x="457200" y="67310"/>
                  </a:lnTo>
                  <a:lnTo>
                    <a:pt x="457200" y="62230"/>
                  </a:lnTo>
                  <a:lnTo>
                    <a:pt x="455929" y="62230"/>
                  </a:lnTo>
                  <a:lnTo>
                    <a:pt x="455929" y="60960"/>
                  </a:lnTo>
                  <a:close/>
                </a:path>
                <a:path w="457200" h="384810">
                  <a:moveTo>
                    <a:pt x="381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7310"/>
                  </a:lnTo>
                  <a:close/>
                </a:path>
                <a:path w="457200" h="384810">
                  <a:moveTo>
                    <a:pt x="457200" y="67310"/>
                  </a:moveTo>
                  <a:lnTo>
                    <a:pt x="454660" y="67310"/>
                  </a:lnTo>
                  <a:lnTo>
                    <a:pt x="454660" y="73660"/>
                  </a:lnTo>
                  <a:lnTo>
                    <a:pt x="457200" y="73660"/>
                  </a:lnTo>
                  <a:lnTo>
                    <a:pt x="457200" y="67310"/>
                  </a:lnTo>
                  <a:close/>
                </a:path>
                <a:path w="457200" h="384810">
                  <a:moveTo>
                    <a:pt x="381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3660"/>
                  </a:lnTo>
                  <a:close/>
                </a:path>
                <a:path w="457200" h="384810">
                  <a:moveTo>
                    <a:pt x="457200" y="73660"/>
                  </a:moveTo>
                  <a:lnTo>
                    <a:pt x="454660" y="73660"/>
                  </a:lnTo>
                  <a:lnTo>
                    <a:pt x="454660" y="80010"/>
                  </a:lnTo>
                  <a:lnTo>
                    <a:pt x="457200" y="80010"/>
                  </a:lnTo>
                  <a:lnTo>
                    <a:pt x="457200" y="73660"/>
                  </a:lnTo>
                  <a:close/>
                </a:path>
                <a:path w="457200" h="384810">
                  <a:moveTo>
                    <a:pt x="381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80010"/>
                  </a:lnTo>
                  <a:close/>
                </a:path>
                <a:path w="457200" h="384810">
                  <a:moveTo>
                    <a:pt x="457200" y="80010"/>
                  </a:moveTo>
                  <a:lnTo>
                    <a:pt x="454660" y="80010"/>
                  </a:lnTo>
                  <a:lnTo>
                    <a:pt x="454660" y="86360"/>
                  </a:lnTo>
                  <a:lnTo>
                    <a:pt x="457200" y="86360"/>
                  </a:lnTo>
                  <a:lnTo>
                    <a:pt x="457200" y="80010"/>
                  </a:lnTo>
                  <a:close/>
                </a:path>
                <a:path w="457200" h="384810">
                  <a:moveTo>
                    <a:pt x="381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6360"/>
                  </a:lnTo>
                  <a:close/>
                </a:path>
                <a:path w="457200" h="384810">
                  <a:moveTo>
                    <a:pt x="457200" y="86360"/>
                  </a:moveTo>
                  <a:lnTo>
                    <a:pt x="454660" y="86360"/>
                  </a:lnTo>
                  <a:lnTo>
                    <a:pt x="454660" y="92710"/>
                  </a:lnTo>
                  <a:lnTo>
                    <a:pt x="457200" y="92710"/>
                  </a:lnTo>
                  <a:lnTo>
                    <a:pt x="457200" y="86360"/>
                  </a:lnTo>
                  <a:close/>
                </a:path>
                <a:path w="457200" h="384810">
                  <a:moveTo>
                    <a:pt x="381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3810" y="97790"/>
                  </a:lnTo>
                  <a:lnTo>
                    <a:pt x="3810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4660" y="92710"/>
                  </a:lnTo>
                  <a:lnTo>
                    <a:pt x="454660" y="97790"/>
                  </a:lnTo>
                  <a:lnTo>
                    <a:pt x="457200" y="97790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3810" y="97790"/>
                  </a:moveTo>
                  <a:lnTo>
                    <a:pt x="0" y="9779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97790"/>
                  </a:lnTo>
                  <a:close/>
                </a:path>
                <a:path w="457200" h="384810">
                  <a:moveTo>
                    <a:pt x="457200" y="97790"/>
                  </a:moveTo>
                  <a:lnTo>
                    <a:pt x="454660" y="97790"/>
                  </a:lnTo>
                  <a:lnTo>
                    <a:pt x="454660" y="105410"/>
                  </a:lnTo>
                  <a:lnTo>
                    <a:pt x="457200" y="105410"/>
                  </a:lnTo>
                  <a:lnTo>
                    <a:pt x="457200" y="97790"/>
                  </a:lnTo>
                  <a:close/>
                </a:path>
                <a:path w="457200" h="384810">
                  <a:moveTo>
                    <a:pt x="381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105410"/>
                  </a:lnTo>
                  <a:close/>
                </a:path>
                <a:path w="457200" h="384810">
                  <a:moveTo>
                    <a:pt x="457200" y="105410"/>
                  </a:moveTo>
                  <a:lnTo>
                    <a:pt x="454660" y="105410"/>
                  </a:lnTo>
                  <a:lnTo>
                    <a:pt x="454660" y="111760"/>
                  </a:lnTo>
                  <a:lnTo>
                    <a:pt x="457200" y="111760"/>
                  </a:lnTo>
                  <a:lnTo>
                    <a:pt x="457200" y="105410"/>
                  </a:lnTo>
                  <a:close/>
                </a:path>
                <a:path w="457200" h="384810">
                  <a:moveTo>
                    <a:pt x="381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3810" y="118110"/>
                  </a:lnTo>
                  <a:lnTo>
                    <a:pt x="3810" y="111760"/>
                  </a:lnTo>
                  <a:close/>
                </a:path>
                <a:path w="457200" h="384810">
                  <a:moveTo>
                    <a:pt x="457200" y="111760"/>
                  </a:moveTo>
                  <a:lnTo>
                    <a:pt x="454660" y="111760"/>
                  </a:lnTo>
                  <a:lnTo>
                    <a:pt x="454660" y="118110"/>
                  </a:lnTo>
                  <a:lnTo>
                    <a:pt x="457200" y="118110"/>
                  </a:lnTo>
                  <a:lnTo>
                    <a:pt x="457200" y="111760"/>
                  </a:lnTo>
                  <a:close/>
                </a:path>
                <a:path w="457200" h="384810">
                  <a:moveTo>
                    <a:pt x="3810" y="118110"/>
                  </a:moveTo>
                  <a:lnTo>
                    <a:pt x="0" y="118110"/>
                  </a:lnTo>
                  <a:lnTo>
                    <a:pt x="0" y="154940"/>
                  </a:lnTo>
                  <a:lnTo>
                    <a:pt x="3810" y="154940"/>
                  </a:lnTo>
                  <a:lnTo>
                    <a:pt x="3810" y="118110"/>
                  </a:lnTo>
                  <a:close/>
                </a:path>
                <a:path w="457200" h="384810">
                  <a:moveTo>
                    <a:pt x="457200" y="118110"/>
                  </a:moveTo>
                  <a:lnTo>
                    <a:pt x="454660" y="118110"/>
                  </a:lnTo>
                  <a:lnTo>
                    <a:pt x="454660" y="154940"/>
                  </a:lnTo>
                  <a:lnTo>
                    <a:pt x="457200" y="154940"/>
                  </a:lnTo>
                  <a:lnTo>
                    <a:pt x="457200" y="118110"/>
                  </a:lnTo>
                  <a:close/>
                </a:path>
                <a:path w="457200" h="384810">
                  <a:moveTo>
                    <a:pt x="3810" y="154940"/>
                  </a:moveTo>
                  <a:lnTo>
                    <a:pt x="0" y="15494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154940"/>
                  </a:lnTo>
                  <a:close/>
                </a:path>
                <a:path w="457200" h="384810">
                  <a:moveTo>
                    <a:pt x="457200" y="154940"/>
                  </a:moveTo>
                  <a:lnTo>
                    <a:pt x="454660" y="154940"/>
                  </a:lnTo>
                  <a:lnTo>
                    <a:pt x="454660" y="205740"/>
                  </a:lnTo>
                  <a:lnTo>
                    <a:pt x="457200" y="205740"/>
                  </a:lnTo>
                  <a:lnTo>
                    <a:pt x="457200" y="154940"/>
                  </a:lnTo>
                  <a:close/>
                </a:path>
                <a:path w="457200" h="384810">
                  <a:moveTo>
                    <a:pt x="3810" y="205740"/>
                  </a:moveTo>
                  <a:lnTo>
                    <a:pt x="0" y="20574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05740"/>
                  </a:lnTo>
                  <a:close/>
                </a:path>
                <a:path w="457200" h="384810">
                  <a:moveTo>
                    <a:pt x="457200" y="205740"/>
                  </a:moveTo>
                  <a:lnTo>
                    <a:pt x="454660" y="205740"/>
                  </a:lnTo>
                  <a:lnTo>
                    <a:pt x="454660" y="251460"/>
                  </a:lnTo>
                  <a:lnTo>
                    <a:pt x="457200" y="251460"/>
                  </a:lnTo>
                  <a:lnTo>
                    <a:pt x="457200" y="205740"/>
                  </a:lnTo>
                  <a:close/>
                </a:path>
                <a:path w="457200" h="384810">
                  <a:moveTo>
                    <a:pt x="3810" y="251460"/>
                  </a:moveTo>
                  <a:lnTo>
                    <a:pt x="0" y="2514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51460"/>
                  </a:lnTo>
                  <a:close/>
                </a:path>
                <a:path w="457200" h="384810">
                  <a:moveTo>
                    <a:pt x="457200" y="251460"/>
                  </a:moveTo>
                  <a:lnTo>
                    <a:pt x="454660" y="251460"/>
                  </a:lnTo>
                  <a:lnTo>
                    <a:pt x="454660" y="270510"/>
                  </a:lnTo>
                  <a:lnTo>
                    <a:pt x="457200" y="270510"/>
                  </a:lnTo>
                  <a:lnTo>
                    <a:pt x="457200" y="251460"/>
                  </a:lnTo>
                  <a:close/>
                </a:path>
                <a:path w="457200" h="38481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457200" h="384810">
                  <a:moveTo>
                    <a:pt x="457200" y="270510"/>
                  </a:moveTo>
                  <a:lnTo>
                    <a:pt x="454660" y="270510"/>
                  </a:lnTo>
                  <a:lnTo>
                    <a:pt x="454660" y="276860"/>
                  </a:lnTo>
                  <a:lnTo>
                    <a:pt x="457200" y="276860"/>
                  </a:lnTo>
                  <a:lnTo>
                    <a:pt x="457200" y="270510"/>
                  </a:lnTo>
                  <a:close/>
                </a:path>
                <a:path w="457200" h="38481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57200" h="384810">
                  <a:moveTo>
                    <a:pt x="457200" y="276860"/>
                  </a:moveTo>
                  <a:lnTo>
                    <a:pt x="454660" y="276860"/>
                  </a:lnTo>
                  <a:lnTo>
                    <a:pt x="454660" y="283210"/>
                  </a:lnTo>
                  <a:lnTo>
                    <a:pt x="457200" y="283210"/>
                  </a:lnTo>
                  <a:lnTo>
                    <a:pt x="457200" y="276860"/>
                  </a:lnTo>
                  <a:close/>
                </a:path>
                <a:path w="457200" h="384810">
                  <a:moveTo>
                    <a:pt x="3810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3210"/>
                  </a:lnTo>
                  <a:close/>
                </a:path>
                <a:path w="457200" h="384810">
                  <a:moveTo>
                    <a:pt x="457200" y="283210"/>
                  </a:moveTo>
                  <a:lnTo>
                    <a:pt x="454660" y="283210"/>
                  </a:lnTo>
                  <a:lnTo>
                    <a:pt x="454660" y="288290"/>
                  </a:lnTo>
                  <a:lnTo>
                    <a:pt x="457200" y="288290"/>
                  </a:lnTo>
                  <a:lnTo>
                    <a:pt x="457200" y="283210"/>
                  </a:lnTo>
                  <a:close/>
                </a:path>
                <a:path w="457200" h="384810">
                  <a:moveTo>
                    <a:pt x="3810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8290"/>
                  </a:lnTo>
                  <a:close/>
                </a:path>
                <a:path w="457200" h="384810">
                  <a:moveTo>
                    <a:pt x="457200" y="288290"/>
                  </a:moveTo>
                  <a:lnTo>
                    <a:pt x="454660" y="288290"/>
                  </a:lnTo>
                  <a:lnTo>
                    <a:pt x="454660" y="295910"/>
                  </a:lnTo>
                  <a:lnTo>
                    <a:pt x="457200" y="295910"/>
                  </a:lnTo>
                  <a:lnTo>
                    <a:pt x="457200" y="288290"/>
                  </a:lnTo>
                  <a:close/>
                </a:path>
                <a:path w="457200" h="38481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57200" h="384810">
                  <a:moveTo>
                    <a:pt x="457200" y="295910"/>
                  </a:moveTo>
                  <a:lnTo>
                    <a:pt x="454660" y="295910"/>
                  </a:lnTo>
                  <a:lnTo>
                    <a:pt x="454660" y="302260"/>
                  </a:lnTo>
                  <a:lnTo>
                    <a:pt x="457200" y="302260"/>
                  </a:lnTo>
                  <a:lnTo>
                    <a:pt x="457200" y="295910"/>
                  </a:lnTo>
                  <a:close/>
                </a:path>
                <a:path w="457200" h="38481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57200" h="384810">
                  <a:moveTo>
                    <a:pt x="457200" y="302260"/>
                  </a:moveTo>
                  <a:lnTo>
                    <a:pt x="454660" y="302260"/>
                  </a:lnTo>
                  <a:lnTo>
                    <a:pt x="454660" y="308610"/>
                  </a:lnTo>
                  <a:lnTo>
                    <a:pt x="457200" y="308610"/>
                  </a:lnTo>
                  <a:lnTo>
                    <a:pt x="457200" y="302260"/>
                  </a:lnTo>
                  <a:close/>
                </a:path>
                <a:path w="457200" h="384810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457200" h="384810">
                  <a:moveTo>
                    <a:pt x="457200" y="308610"/>
                  </a:moveTo>
                  <a:lnTo>
                    <a:pt x="454660" y="308610"/>
                  </a:lnTo>
                  <a:lnTo>
                    <a:pt x="454660" y="314960"/>
                  </a:lnTo>
                  <a:lnTo>
                    <a:pt x="457200" y="314960"/>
                  </a:lnTo>
                  <a:lnTo>
                    <a:pt x="457200" y="308610"/>
                  </a:lnTo>
                  <a:close/>
                </a:path>
                <a:path w="457200" h="384810">
                  <a:moveTo>
                    <a:pt x="3810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57200" h="384810">
                  <a:moveTo>
                    <a:pt x="457200" y="314960"/>
                  </a:moveTo>
                  <a:lnTo>
                    <a:pt x="454660" y="314960"/>
                  </a:lnTo>
                  <a:lnTo>
                    <a:pt x="454660" y="321310"/>
                  </a:lnTo>
                  <a:lnTo>
                    <a:pt x="457200" y="321310"/>
                  </a:lnTo>
                  <a:lnTo>
                    <a:pt x="457200" y="314960"/>
                  </a:lnTo>
                  <a:close/>
                </a:path>
                <a:path w="457200" h="384810">
                  <a:moveTo>
                    <a:pt x="457200" y="321310"/>
                  </a:moveTo>
                  <a:lnTo>
                    <a:pt x="454660" y="321310"/>
                  </a:lnTo>
                  <a:lnTo>
                    <a:pt x="454660" y="325120"/>
                  </a:lnTo>
                  <a:lnTo>
                    <a:pt x="455930" y="325120"/>
                  </a:lnTo>
                  <a:lnTo>
                    <a:pt x="455930" y="323850"/>
                  </a:lnTo>
                  <a:lnTo>
                    <a:pt x="457200" y="323850"/>
                  </a:lnTo>
                  <a:lnTo>
                    <a:pt x="457200" y="321310"/>
                  </a:lnTo>
                  <a:close/>
                </a:path>
                <a:path w="457200" h="384810">
                  <a:moveTo>
                    <a:pt x="3810" y="321310"/>
                  </a:moveTo>
                  <a:lnTo>
                    <a:pt x="2539" y="321310"/>
                  </a:lnTo>
                  <a:lnTo>
                    <a:pt x="2539" y="323850"/>
                  </a:lnTo>
                  <a:lnTo>
                    <a:pt x="3810" y="323850"/>
                  </a:lnTo>
                  <a:lnTo>
                    <a:pt x="3810" y="321310"/>
                  </a:lnTo>
                  <a:close/>
                </a:path>
                <a:path w="457200" h="384810">
                  <a:moveTo>
                    <a:pt x="389889" y="383540"/>
                  </a:moveTo>
                  <a:lnTo>
                    <a:pt x="69850" y="383540"/>
                  </a:lnTo>
                  <a:lnTo>
                    <a:pt x="69850" y="384810"/>
                  </a:lnTo>
                  <a:lnTo>
                    <a:pt x="389889" y="384810"/>
                  </a:lnTo>
                  <a:lnTo>
                    <a:pt x="389889" y="383540"/>
                  </a:lnTo>
                  <a:close/>
                </a:path>
                <a:path w="457200" h="384810">
                  <a:moveTo>
                    <a:pt x="392430" y="382270"/>
                  </a:moveTo>
                  <a:lnTo>
                    <a:pt x="68580" y="382270"/>
                  </a:lnTo>
                  <a:lnTo>
                    <a:pt x="68580" y="383540"/>
                  </a:lnTo>
                  <a:lnTo>
                    <a:pt x="392430" y="383540"/>
                  </a:lnTo>
                  <a:lnTo>
                    <a:pt x="392430" y="382270"/>
                  </a:lnTo>
                  <a:close/>
                </a:path>
                <a:path w="457200" h="384810">
                  <a:moveTo>
                    <a:pt x="394969" y="381000"/>
                  </a:moveTo>
                  <a:lnTo>
                    <a:pt x="66039" y="381000"/>
                  </a:lnTo>
                  <a:lnTo>
                    <a:pt x="66039" y="382270"/>
                  </a:lnTo>
                  <a:lnTo>
                    <a:pt x="394969" y="382270"/>
                  </a:lnTo>
                  <a:lnTo>
                    <a:pt x="394969" y="38100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788159" y="417449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3700" y="2539"/>
                  </a:moveTo>
                  <a:lnTo>
                    <a:pt x="58419" y="2539"/>
                  </a:lnTo>
                  <a:lnTo>
                    <a:pt x="58419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50850" h="377189">
                  <a:moveTo>
                    <a:pt x="391159" y="1269"/>
                  </a:moveTo>
                  <a:lnTo>
                    <a:pt x="59689" y="1269"/>
                  </a:lnTo>
                  <a:lnTo>
                    <a:pt x="59689" y="2539"/>
                  </a:lnTo>
                  <a:lnTo>
                    <a:pt x="391159" y="2539"/>
                  </a:lnTo>
                  <a:lnTo>
                    <a:pt x="391159" y="1269"/>
                  </a:lnTo>
                  <a:close/>
                </a:path>
                <a:path w="450850" h="377189">
                  <a:moveTo>
                    <a:pt x="388619" y="0"/>
                  </a:moveTo>
                  <a:lnTo>
                    <a:pt x="62229" y="0"/>
                  </a:lnTo>
                  <a:lnTo>
                    <a:pt x="62229" y="1269"/>
                  </a:lnTo>
                  <a:lnTo>
                    <a:pt x="388619" y="1269"/>
                  </a:lnTo>
                  <a:lnTo>
                    <a:pt x="388619" y="0"/>
                  </a:lnTo>
                  <a:close/>
                </a:path>
                <a:path w="450850" h="377189">
                  <a:moveTo>
                    <a:pt x="3809" y="52069"/>
                  </a:moveTo>
                  <a:lnTo>
                    <a:pt x="2539" y="52069"/>
                  </a:lnTo>
                  <a:lnTo>
                    <a:pt x="2539" y="54609"/>
                  </a:lnTo>
                  <a:lnTo>
                    <a:pt x="1269" y="54609"/>
                  </a:lnTo>
                  <a:lnTo>
                    <a:pt x="1269" y="55879"/>
                  </a:lnTo>
                  <a:lnTo>
                    <a:pt x="0" y="5587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2069"/>
                  </a:lnTo>
                  <a:close/>
                </a:path>
                <a:path w="450850" h="377189">
                  <a:moveTo>
                    <a:pt x="448309" y="52069"/>
                  </a:moveTo>
                  <a:lnTo>
                    <a:pt x="447039" y="52069"/>
                  </a:lnTo>
                  <a:lnTo>
                    <a:pt x="447039" y="57149"/>
                  </a:lnTo>
                  <a:lnTo>
                    <a:pt x="450850" y="57149"/>
                  </a:lnTo>
                  <a:lnTo>
                    <a:pt x="450850" y="55879"/>
                  </a:lnTo>
                  <a:lnTo>
                    <a:pt x="449579" y="55879"/>
                  </a:lnTo>
                  <a:lnTo>
                    <a:pt x="449579" y="53339"/>
                  </a:lnTo>
                  <a:lnTo>
                    <a:pt x="448309" y="53339"/>
                  </a:lnTo>
                  <a:lnTo>
                    <a:pt x="448309" y="52069"/>
                  </a:lnTo>
                  <a:close/>
                </a:path>
                <a:path w="450850" h="377189">
                  <a:moveTo>
                    <a:pt x="380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49"/>
                  </a:lnTo>
                  <a:close/>
                </a:path>
                <a:path w="450850" h="377189">
                  <a:moveTo>
                    <a:pt x="450850" y="57149"/>
                  </a:moveTo>
                  <a:lnTo>
                    <a:pt x="447039" y="57149"/>
                  </a:lnTo>
                  <a:lnTo>
                    <a:pt x="447039" y="63499"/>
                  </a:lnTo>
                  <a:lnTo>
                    <a:pt x="450850" y="63499"/>
                  </a:lnTo>
                  <a:lnTo>
                    <a:pt x="450850" y="57149"/>
                  </a:lnTo>
                  <a:close/>
                </a:path>
                <a:path w="450850" h="377189">
                  <a:moveTo>
                    <a:pt x="380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3499"/>
                  </a:lnTo>
                  <a:close/>
                </a:path>
                <a:path w="450850" h="377189">
                  <a:moveTo>
                    <a:pt x="450850" y="63499"/>
                  </a:moveTo>
                  <a:lnTo>
                    <a:pt x="447039" y="63499"/>
                  </a:lnTo>
                  <a:lnTo>
                    <a:pt x="447039" y="69849"/>
                  </a:lnTo>
                  <a:lnTo>
                    <a:pt x="450850" y="69849"/>
                  </a:lnTo>
                  <a:lnTo>
                    <a:pt x="450850" y="63499"/>
                  </a:lnTo>
                  <a:close/>
                </a:path>
                <a:path w="450850" h="377189">
                  <a:moveTo>
                    <a:pt x="380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9849"/>
                  </a:lnTo>
                  <a:close/>
                </a:path>
                <a:path w="450850" h="377189">
                  <a:moveTo>
                    <a:pt x="450850" y="69849"/>
                  </a:moveTo>
                  <a:lnTo>
                    <a:pt x="447039" y="69849"/>
                  </a:lnTo>
                  <a:lnTo>
                    <a:pt x="447039" y="76199"/>
                  </a:lnTo>
                  <a:lnTo>
                    <a:pt x="450850" y="76199"/>
                  </a:lnTo>
                  <a:lnTo>
                    <a:pt x="450850" y="69849"/>
                  </a:lnTo>
                  <a:close/>
                </a:path>
                <a:path w="450850" h="377189">
                  <a:moveTo>
                    <a:pt x="380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6199"/>
                  </a:lnTo>
                  <a:close/>
                </a:path>
                <a:path w="450850" h="377189">
                  <a:moveTo>
                    <a:pt x="450850" y="76199"/>
                  </a:moveTo>
                  <a:lnTo>
                    <a:pt x="447039" y="76199"/>
                  </a:lnTo>
                  <a:lnTo>
                    <a:pt x="447039" y="82549"/>
                  </a:lnTo>
                  <a:lnTo>
                    <a:pt x="450850" y="82549"/>
                  </a:lnTo>
                  <a:lnTo>
                    <a:pt x="450850" y="76199"/>
                  </a:lnTo>
                  <a:close/>
                </a:path>
                <a:path w="450850" h="377189">
                  <a:moveTo>
                    <a:pt x="380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2549"/>
                  </a:lnTo>
                  <a:close/>
                </a:path>
                <a:path w="450850" h="377189">
                  <a:moveTo>
                    <a:pt x="450850" y="82549"/>
                  </a:moveTo>
                  <a:lnTo>
                    <a:pt x="447039" y="82549"/>
                  </a:lnTo>
                  <a:lnTo>
                    <a:pt x="447039" y="88899"/>
                  </a:lnTo>
                  <a:lnTo>
                    <a:pt x="450850" y="88899"/>
                  </a:lnTo>
                  <a:lnTo>
                    <a:pt x="450850" y="82549"/>
                  </a:lnTo>
                  <a:close/>
                </a:path>
                <a:path w="450850" h="377189">
                  <a:moveTo>
                    <a:pt x="3809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8899"/>
                  </a:lnTo>
                  <a:close/>
                </a:path>
                <a:path w="450850" h="377189">
                  <a:moveTo>
                    <a:pt x="450850" y="88899"/>
                  </a:moveTo>
                  <a:lnTo>
                    <a:pt x="447039" y="88899"/>
                  </a:lnTo>
                  <a:lnTo>
                    <a:pt x="447039" y="93979"/>
                  </a:lnTo>
                  <a:lnTo>
                    <a:pt x="450850" y="93979"/>
                  </a:lnTo>
                  <a:lnTo>
                    <a:pt x="450850" y="88899"/>
                  </a:lnTo>
                  <a:close/>
                </a:path>
                <a:path w="450850" h="377189">
                  <a:moveTo>
                    <a:pt x="3809" y="93979"/>
                  </a:moveTo>
                  <a:lnTo>
                    <a:pt x="0" y="9397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3979"/>
                  </a:lnTo>
                  <a:close/>
                </a:path>
                <a:path w="450850" h="377189">
                  <a:moveTo>
                    <a:pt x="450850" y="93979"/>
                  </a:moveTo>
                  <a:lnTo>
                    <a:pt x="447039" y="93979"/>
                  </a:lnTo>
                  <a:lnTo>
                    <a:pt x="447039" y="101599"/>
                  </a:lnTo>
                  <a:lnTo>
                    <a:pt x="450850" y="101599"/>
                  </a:lnTo>
                  <a:lnTo>
                    <a:pt x="450850" y="93979"/>
                  </a:lnTo>
                  <a:close/>
                </a:path>
                <a:path w="450850" h="377189">
                  <a:moveTo>
                    <a:pt x="380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599"/>
                  </a:lnTo>
                  <a:close/>
                </a:path>
                <a:path w="450850" h="377189">
                  <a:moveTo>
                    <a:pt x="450850" y="101599"/>
                  </a:moveTo>
                  <a:lnTo>
                    <a:pt x="447039" y="101599"/>
                  </a:lnTo>
                  <a:lnTo>
                    <a:pt x="447039" y="107949"/>
                  </a:lnTo>
                  <a:lnTo>
                    <a:pt x="450850" y="107949"/>
                  </a:lnTo>
                  <a:lnTo>
                    <a:pt x="450850" y="101599"/>
                  </a:lnTo>
                  <a:close/>
                </a:path>
                <a:path w="450850" h="377189">
                  <a:moveTo>
                    <a:pt x="380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107949"/>
                  </a:lnTo>
                  <a:close/>
                </a:path>
                <a:path w="450850" h="377189">
                  <a:moveTo>
                    <a:pt x="450850" y="107949"/>
                  </a:moveTo>
                  <a:lnTo>
                    <a:pt x="447039" y="107949"/>
                  </a:lnTo>
                  <a:lnTo>
                    <a:pt x="447039" y="114299"/>
                  </a:lnTo>
                  <a:lnTo>
                    <a:pt x="450850" y="114299"/>
                  </a:lnTo>
                  <a:lnTo>
                    <a:pt x="450850" y="107949"/>
                  </a:lnTo>
                  <a:close/>
                </a:path>
                <a:path w="450850" h="377189">
                  <a:moveTo>
                    <a:pt x="3809" y="114299"/>
                  </a:moveTo>
                  <a:lnTo>
                    <a:pt x="0" y="114299"/>
                  </a:lnTo>
                  <a:lnTo>
                    <a:pt x="0" y="151129"/>
                  </a:lnTo>
                  <a:lnTo>
                    <a:pt x="3809" y="151129"/>
                  </a:lnTo>
                  <a:lnTo>
                    <a:pt x="3809" y="114299"/>
                  </a:lnTo>
                  <a:close/>
                </a:path>
                <a:path w="450850" h="377189">
                  <a:moveTo>
                    <a:pt x="450850" y="114299"/>
                  </a:moveTo>
                  <a:lnTo>
                    <a:pt x="447039" y="114299"/>
                  </a:lnTo>
                  <a:lnTo>
                    <a:pt x="447039" y="151129"/>
                  </a:lnTo>
                  <a:lnTo>
                    <a:pt x="450850" y="151129"/>
                  </a:lnTo>
                  <a:lnTo>
                    <a:pt x="450850" y="114299"/>
                  </a:lnTo>
                  <a:close/>
                </a:path>
                <a:path w="450850" h="377189">
                  <a:moveTo>
                    <a:pt x="3809" y="151129"/>
                  </a:moveTo>
                  <a:lnTo>
                    <a:pt x="0" y="151129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51129"/>
                  </a:lnTo>
                  <a:close/>
                </a:path>
                <a:path w="450850" h="377189">
                  <a:moveTo>
                    <a:pt x="450850" y="151129"/>
                  </a:moveTo>
                  <a:lnTo>
                    <a:pt x="447039" y="151129"/>
                  </a:lnTo>
                  <a:lnTo>
                    <a:pt x="447039" y="201929"/>
                  </a:lnTo>
                  <a:lnTo>
                    <a:pt x="450850" y="201929"/>
                  </a:lnTo>
                  <a:lnTo>
                    <a:pt x="450850" y="151129"/>
                  </a:lnTo>
                  <a:close/>
                </a:path>
                <a:path w="450850" h="377189">
                  <a:moveTo>
                    <a:pt x="3809" y="201929"/>
                  </a:moveTo>
                  <a:lnTo>
                    <a:pt x="0" y="20192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01929"/>
                  </a:lnTo>
                  <a:close/>
                </a:path>
                <a:path w="450850" h="377189">
                  <a:moveTo>
                    <a:pt x="450850" y="201929"/>
                  </a:moveTo>
                  <a:lnTo>
                    <a:pt x="447039" y="201929"/>
                  </a:lnTo>
                  <a:lnTo>
                    <a:pt x="447039" y="247649"/>
                  </a:lnTo>
                  <a:lnTo>
                    <a:pt x="450850" y="247649"/>
                  </a:lnTo>
                  <a:lnTo>
                    <a:pt x="450850" y="201929"/>
                  </a:lnTo>
                  <a:close/>
                </a:path>
                <a:path w="450850" h="377189">
                  <a:moveTo>
                    <a:pt x="3809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47649"/>
                  </a:lnTo>
                  <a:close/>
                </a:path>
                <a:path w="450850" h="377189">
                  <a:moveTo>
                    <a:pt x="450850" y="247649"/>
                  </a:moveTo>
                  <a:lnTo>
                    <a:pt x="447039" y="247649"/>
                  </a:lnTo>
                  <a:lnTo>
                    <a:pt x="447039" y="266699"/>
                  </a:lnTo>
                  <a:lnTo>
                    <a:pt x="450850" y="266699"/>
                  </a:lnTo>
                  <a:lnTo>
                    <a:pt x="450850" y="247649"/>
                  </a:lnTo>
                  <a:close/>
                </a:path>
                <a:path w="450850" h="377189">
                  <a:moveTo>
                    <a:pt x="380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6699"/>
                  </a:lnTo>
                  <a:close/>
                </a:path>
                <a:path w="450850" h="377189">
                  <a:moveTo>
                    <a:pt x="450850" y="266699"/>
                  </a:moveTo>
                  <a:lnTo>
                    <a:pt x="447039" y="266699"/>
                  </a:lnTo>
                  <a:lnTo>
                    <a:pt x="447039" y="273049"/>
                  </a:lnTo>
                  <a:lnTo>
                    <a:pt x="450850" y="273049"/>
                  </a:lnTo>
                  <a:lnTo>
                    <a:pt x="450850" y="266699"/>
                  </a:lnTo>
                  <a:close/>
                </a:path>
                <a:path w="450850" h="377189">
                  <a:moveTo>
                    <a:pt x="380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3049"/>
                  </a:lnTo>
                  <a:close/>
                </a:path>
                <a:path w="450850" h="377189">
                  <a:moveTo>
                    <a:pt x="450850" y="273049"/>
                  </a:moveTo>
                  <a:lnTo>
                    <a:pt x="447039" y="273049"/>
                  </a:lnTo>
                  <a:lnTo>
                    <a:pt x="447039" y="279399"/>
                  </a:lnTo>
                  <a:lnTo>
                    <a:pt x="450850" y="279399"/>
                  </a:lnTo>
                  <a:lnTo>
                    <a:pt x="450850" y="273049"/>
                  </a:lnTo>
                  <a:close/>
                </a:path>
                <a:path w="450850" h="377189">
                  <a:moveTo>
                    <a:pt x="3809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9399"/>
                  </a:lnTo>
                  <a:close/>
                </a:path>
                <a:path w="450850" h="377189">
                  <a:moveTo>
                    <a:pt x="450850" y="279399"/>
                  </a:moveTo>
                  <a:lnTo>
                    <a:pt x="447039" y="279399"/>
                  </a:lnTo>
                  <a:lnTo>
                    <a:pt x="447039" y="284479"/>
                  </a:lnTo>
                  <a:lnTo>
                    <a:pt x="450850" y="284479"/>
                  </a:lnTo>
                  <a:lnTo>
                    <a:pt x="450850" y="279399"/>
                  </a:lnTo>
                  <a:close/>
                </a:path>
                <a:path w="450850" h="377189">
                  <a:moveTo>
                    <a:pt x="3809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4479"/>
                  </a:lnTo>
                  <a:close/>
                </a:path>
                <a:path w="450850" h="377189">
                  <a:moveTo>
                    <a:pt x="450850" y="284479"/>
                  </a:moveTo>
                  <a:lnTo>
                    <a:pt x="447039" y="284479"/>
                  </a:lnTo>
                  <a:lnTo>
                    <a:pt x="447039" y="292099"/>
                  </a:lnTo>
                  <a:lnTo>
                    <a:pt x="450850" y="292099"/>
                  </a:lnTo>
                  <a:lnTo>
                    <a:pt x="450850" y="284479"/>
                  </a:lnTo>
                  <a:close/>
                </a:path>
                <a:path w="450850" h="377189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50850" h="377189">
                  <a:moveTo>
                    <a:pt x="450850" y="292099"/>
                  </a:moveTo>
                  <a:lnTo>
                    <a:pt x="447039" y="292099"/>
                  </a:lnTo>
                  <a:lnTo>
                    <a:pt x="447039" y="298449"/>
                  </a:lnTo>
                  <a:lnTo>
                    <a:pt x="450850" y="298449"/>
                  </a:lnTo>
                  <a:lnTo>
                    <a:pt x="450850" y="292099"/>
                  </a:lnTo>
                  <a:close/>
                </a:path>
                <a:path w="450850" h="377189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450850" h="377189">
                  <a:moveTo>
                    <a:pt x="450850" y="298449"/>
                  </a:moveTo>
                  <a:lnTo>
                    <a:pt x="447039" y="298449"/>
                  </a:lnTo>
                  <a:lnTo>
                    <a:pt x="447039" y="304799"/>
                  </a:lnTo>
                  <a:lnTo>
                    <a:pt x="450850" y="304799"/>
                  </a:lnTo>
                  <a:lnTo>
                    <a:pt x="450850" y="298449"/>
                  </a:lnTo>
                  <a:close/>
                </a:path>
                <a:path w="450850" h="377189">
                  <a:moveTo>
                    <a:pt x="380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799"/>
                  </a:lnTo>
                  <a:close/>
                </a:path>
                <a:path w="450850" h="377189">
                  <a:moveTo>
                    <a:pt x="450850" y="304799"/>
                  </a:moveTo>
                  <a:lnTo>
                    <a:pt x="447039" y="304799"/>
                  </a:lnTo>
                  <a:lnTo>
                    <a:pt x="447039" y="311149"/>
                  </a:lnTo>
                  <a:lnTo>
                    <a:pt x="450850" y="311149"/>
                  </a:lnTo>
                  <a:lnTo>
                    <a:pt x="450850" y="304799"/>
                  </a:lnTo>
                  <a:close/>
                </a:path>
                <a:path w="450850" h="377189">
                  <a:moveTo>
                    <a:pt x="380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1149"/>
                  </a:lnTo>
                  <a:close/>
                </a:path>
                <a:path w="450850" h="377189">
                  <a:moveTo>
                    <a:pt x="450850" y="311149"/>
                  </a:moveTo>
                  <a:lnTo>
                    <a:pt x="447039" y="311149"/>
                  </a:lnTo>
                  <a:lnTo>
                    <a:pt x="447039" y="317499"/>
                  </a:lnTo>
                  <a:lnTo>
                    <a:pt x="450850" y="317499"/>
                  </a:lnTo>
                  <a:lnTo>
                    <a:pt x="450850" y="311149"/>
                  </a:lnTo>
                  <a:close/>
                </a:path>
                <a:path w="450850" h="377189">
                  <a:moveTo>
                    <a:pt x="3809" y="317499"/>
                  </a:moveTo>
                  <a:lnTo>
                    <a:pt x="0" y="317499"/>
                  </a:lnTo>
                  <a:lnTo>
                    <a:pt x="0" y="321309"/>
                  </a:lnTo>
                  <a:lnTo>
                    <a:pt x="1269" y="321309"/>
                  </a:lnTo>
                  <a:lnTo>
                    <a:pt x="1269" y="322579"/>
                  </a:lnTo>
                  <a:lnTo>
                    <a:pt x="3809" y="322579"/>
                  </a:lnTo>
                  <a:lnTo>
                    <a:pt x="3809" y="317499"/>
                  </a:lnTo>
                  <a:close/>
                </a:path>
                <a:path w="450850" h="377189">
                  <a:moveTo>
                    <a:pt x="450850" y="317499"/>
                  </a:moveTo>
                  <a:lnTo>
                    <a:pt x="447039" y="317499"/>
                  </a:lnTo>
                  <a:lnTo>
                    <a:pt x="447039" y="322579"/>
                  </a:lnTo>
                  <a:lnTo>
                    <a:pt x="450850" y="322579"/>
                  </a:lnTo>
                  <a:lnTo>
                    <a:pt x="450850" y="317499"/>
                  </a:lnTo>
                  <a:close/>
                </a:path>
                <a:path w="450850" h="377189">
                  <a:moveTo>
                    <a:pt x="449579" y="322579"/>
                  </a:moveTo>
                  <a:lnTo>
                    <a:pt x="447039" y="322579"/>
                  </a:lnTo>
                  <a:lnTo>
                    <a:pt x="447039" y="326389"/>
                  </a:lnTo>
                  <a:lnTo>
                    <a:pt x="448309" y="326389"/>
                  </a:lnTo>
                  <a:lnTo>
                    <a:pt x="448309" y="325119"/>
                  </a:lnTo>
                  <a:lnTo>
                    <a:pt x="449579" y="325119"/>
                  </a:lnTo>
                  <a:lnTo>
                    <a:pt x="449579" y="322579"/>
                  </a:lnTo>
                  <a:close/>
                </a:path>
                <a:path w="450850" h="377189">
                  <a:moveTo>
                    <a:pt x="3809" y="322579"/>
                  </a:moveTo>
                  <a:lnTo>
                    <a:pt x="2539" y="322579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22579"/>
                  </a:lnTo>
                  <a:close/>
                </a:path>
                <a:path w="450850" h="377189">
                  <a:moveTo>
                    <a:pt x="396239" y="373379"/>
                  </a:moveTo>
                  <a:lnTo>
                    <a:pt x="55879" y="373379"/>
                  </a:lnTo>
                  <a:lnTo>
                    <a:pt x="55879" y="374649"/>
                  </a:lnTo>
                  <a:lnTo>
                    <a:pt x="396239" y="374649"/>
                  </a:lnTo>
                  <a:lnTo>
                    <a:pt x="396239" y="373379"/>
                  </a:lnTo>
                  <a:close/>
                </a:path>
                <a:path w="450850" h="377189">
                  <a:moveTo>
                    <a:pt x="392429" y="375919"/>
                  </a:moveTo>
                  <a:lnTo>
                    <a:pt x="59689" y="375919"/>
                  </a:lnTo>
                  <a:lnTo>
                    <a:pt x="59689" y="377189"/>
                  </a:lnTo>
                  <a:lnTo>
                    <a:pt x="392429" y="377189"/>
                  </a:lnTo>
                  <a:lnTo>
                    <a:pt x="392429" y="375919"/>
                  </a:lnTo>
                  <a:close/>
                </a:path>
                <a:path w="450850" h="377189">
                  <a:moveTo>
                    <a:pt x="394969" y="374649"/>
                  </a:moveTo>
                  <a:lnTo>
                    <a:pt x="58419" y="374649"/>
                  </a:lnTo>
                  <a:lnTo>
                    <a:pt x="58419" y="375919"/>
                  </a:lnTo>
                  <a:lnTo>
                    <a:pt x="394969" y="375919"/>
                  </a:lnTo>
                  <a:lnTo>
                    <a:pt x="394969" y="374649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791970" y="4178300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30" h="369570">
                  <a:moveTo>
                    <a:pt x="393700" y="1269"/>
                  </a:moveTo>
                  <a:lnTo>
                    <a:pt x="49530" y="1269"/>
                  </a:lnTo>
                  <a:lnTo>
                    <a:pt x="49530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43230" h="369570">
                  <a:moveTo>
                    <a:pt x="391159" y="0"/>
                  </a:moveTo>
                  <a:lnTo>
                    <a:pt x="52069" y="0"/>
                  </a:lnTo>
                  <a:lnTo>
                    <a:pt x="52069" y="1269"/>
                  </a:lnTo>
                  <a:lnTo>
                    <a:pt x="391159" y="1269"/>
                  </a:lnTo>
                  <a:lnTo>
                    <a:pt x="391159" y="0"/>
                  </a:lnTo>
                  <a:close/>
                </a:path>
                <a:path w="443230" h="369570">
                  <a:moveTo>
                    <a:pt x="2540" y="45719"/>
                  </a:moveTo>
                  <a:lnTo>
                    <a:pt x="1269" y="45719"/>
                  </a:lnTo>
                  <a:lnTo>
                    <a:pt x="1269" y="46989"/>
                  </a:lnTo>
                  <a:lnTo>
                    <a:pt x="2540" y="46989"/>
                  </a:lnTo>
                  <a:lnTo>
                    <a:pt x="2540" y="45719"/>
                  </a:lnTo>
                  <a:close/>
                </a:path>
                <a:path w="443230" h="369570">
                  <a:moveTo>
                    <a:pt x="440690" y="43180"/>
                  </a:moveTo>
                  <a:lnTo>
                    <a:pt x="439419" y="43180"/>
                  </a:lnTo>
                  <a:lnTo>
                    <a:pt x="439419" y="46989"/>
                  </a:lnTo>
                  <a:lnTo>
                    <a:pt x="441959" y="46989"/>
                  </a:lnTo>
                  <a:lnTo>
                    <a:pt x="441959" y="45719"/>
                  </a:lnTo>
                  <a:lnTo>
                    <a:pt x="440690" y="45719"/>
                  </a:lnTo>
                  <a:lnTo>
                    <a:pt x="440690" y="43180"/>
                  </a:lnTo>
                  <a:close/>
                </a:path>
                <a:path w="443230" h="369570">
                  <a:moveTo>
                    <a:pt x="254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46990"/>
                  </a:lnTo>
                  <a:close/>
                </a:path>
                <a:path w="443230" h="369570">
                  <a:moveTo>
                    <a:pt x="443230" y="46990"/>
                  </a:moveTo>
                  <a:lnTo>
                    <a:pt x="439419" y="46990"/>
                  </a:lnTo>
                  <a:lnTo>
                    <a:pt x="439419" y="53339"/>
                  </a:lnTo>
                  <a:lnTo>
                    <a:pt x="443230" y="53339"/>
                  </a:lnTo>
                  <a:lnTo>
                    <a:pt x="443230" y="46990"/>
                  </a:lnTo>
                  <a:close/>
                </a:path>
                <a:path w="443230" h="369570">
                  <a:moveTo>
                    <a:pt x="254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540" y="59689"/>
                  </a:lnTo>
                  <a:lnTo>
                    <a:pt x="2540" y="53340"/>
                  </a:lnTo>
                  <a:close/>
                </a:path>
                <a:path w="443230" h="369570">
                  <a:moveTo>
                    <a:pt x="443230" y="53340"/>
                  </a:moveTo>
                  <a:lnTo>
                    <a:pt x="439419" y="53340"/>
                  </a:lnTo>
                  <a:lnTo>
                    <a:pt x="439419" y="59689"/>
                  </a:lnTo>
                  <a:lnTo>
                    <a:pt x="443230" y="59689"/>
                  </a:lnTo>
                  <a:lnTo>
                    <a:pt x="443230" y="53340"/>
                  </a:lnTo>
                  <a:close/>
                </a:path>
                <a:path w="443230" h="369570">
                  <a:moveTo>
                    <a:pt x="254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540" y="66039"/>
                  </a:lnTo>
                  <a:lnTo>
                    <a:pt x="2540" y="59690"/>
                  </a:lnTo>
                  <a:close/>
                </a:path>
                <a:path w="443230" h="369570">
                  <a:moveTo>
                    <a:pt x="443230" y="59690"/>
                  </a:moveTo>
                  <a:lnTo>
                    <a:pt x="439419" y="59690"/>
                  </a:lnTo>
                  <a:lnTo>
                    <a:pt x="439419" y="66039"/>
                  </a:lnTo>
                  <a:lnTo>
                    <a:pt x="443230" y="66039"/>
                  </a:lnTo>
                  <a:lnTo>
                    <a:pt x="443230" y="59690"/>
                  </a:lnTo>
                  <a:close/>
                </a:path>
                <a:path w="443230" h="369570">
                  <a:moveTo>
                    <a:pt x="254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540" y="72389"/>
                  </a:lnTo>
                  <a:lnTo>
                    <a:pt x="2540" y="66040"/>
                  </a:lnTo>
                  <a:close/>
                </a:path>
                <a:path w="443230" h="369570">
                  <a:moveTo>
                    <a:pt x="443230" y="66040"/>
                  </a:moveTo>
                  <a:lnTo>
                    <a:pt x="439419" y="66040"/>
                  </a:lnTo>
                  <a:lnTo>
                    <a:pt x="439419" y="72389"/>
                  </a:lnTo>
                  <a:lnTo>
                    <a:pt x="443230" y="72389"/>
                  </a:lnTo>
                  <a:lnTo>
                    <a:pt x="443230" y="66040"/>
                  </a:lnTo>
                  <a:close/>
                </a:path>
                <a:path w="443230" h="369570">
                  <a:moveTo>
                    <a:pt x="254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540" y="78739"/>
                  </a:lnTo>
                  <a:lnTo>
                    <a:pt x="2540" y="72390"/>
                  </a:lnTo>
                  <a:close/>
                </a:path>
                <a:path w="443230" h="369570">
                  <a:moveTo>
                    <a:pt x="443230" y="72390"/>
                  </a:moveTo>
                  <a:lnTo>
                    <a:pt x="439419" y="72390"/>
                  </a:lnTo>
                  <a:lnTo>
                    <a:pt x="439419" y="78739"/>
                  </a:lnTo>
                  <a:lnTo>
                    <a:pt x="443230" y="78739"/>
                  </a:lnTo>
                  <a:lnTo>
                    <a:pt x="443230" y="72390"/>
                  </a:lnTo>
                  <a:close/>
                </a:path>
                <a:path w="443230" h="369570">
                  <a:moveTo>
                    <a:pt x="254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540" y="85089"/>
                  </a:lnTo>
                  <a:lnTo>
                    <a:pt x="2540" y="78740"/>
                  </a:lnTo>
                  <a:close/>
                </a:path>
                <a:path w="443230" h="369570">
                  <a:moveTo>
                    <a:pt x="443230" y="78740"/>
                  </a:moveTo>
                  <a:lnTo>
                    <a:pt x="439419" y="78740"/>
                  </a:lnTo>
                  <a:lnTo>
                    <a:pt x="439419" y="85089"/>
                  </a:lnTo>
                  <a:lnTo>
                    <a:pt x="443230" y="85089"/>
                  </a:lnTo>
                  <a:lnTo>
                    <a:pt x="443230" y="78740"/>
                  </a:lnTo>
                  <a:close/>
                </a:path>
                <a:path w="443230" h="369570">
                  <a:moveTo>
                    <a:pt x="2540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2540" y="90169"/>
                  </a:lnTo>
                  <a:lnTo>
                    <a:pt x="2540" y="85090"/>
                  </a:lnTo>
                  <a:close/>
                </a:path>
                <a:path w="443230" h="369570">
                  <a:moveTo>
                    <a:pt x="443230" y="85090"/>
                  </a:moveTo>
                  <a:lnTo>
                    <a:pt x="439419" y="85090"/>
                  </a:lnTo>
                  <a:lnTo>
                    <a:pt x="439419" y="90169"/>
                  </a:lnTo>
                  <a:lnTo>
                    <a:pt x="443230" y="90169"/>
                  </a:lnTo>
                  <a:lnTo>
                    <a:pt x="443230" y="85090"/>
                  </a:lnTo>
                  <a:close/>
                </a:path>
                <a:path w="443230" h="369570">
                  <a:moveTo>
                    <a:pt x="2540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2540" y="97789"/>
                  </a:lnTo>
                  <a:lnTo>
                    <a:pt x="2540" y="90170"/>
                  </a:lnTo>
                  <a:close/>
                </a:path>
                <a:path w="443230" h="369570">
                  <a:moveTo>
                    <a:pt x="443230" y="90170"/>
                  </a:moveTo>
                  <a:lnTo>
                    <a:pt x="439419" y="90170"/>
                  </a:lnTo>
                  <a:lnTo>
                    <a:pt x="439419" y="97789"/>
                  </a:lnTo>
                  <a:lnTo>
                    <a:pt x="443230" y="97789"/>
                  </a:lnTo>
                  <a:lnTo>
                    <a:pt x="443230" y="90170"/>
                  </a:lnTo>
                  <a:close/>
                </a:path>
                <a:path w="443230" h="369570">
                  <a:moveTo>
                    <a:pt x="254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" y="104139"/>
                  </a:lnTo>
                  <a:lnTo>
                    <a:pt x="2540" y="97790"/>
                  </a:lnTo>
                  <a:close/>
                </a:path>
                <a:path w="443230" h="369570">
                  <a:moveTo>
                    <a:pt x="443230" y="97790"/>
                  </a:moveTo>
                  <a:lnTo>
                    <a:pt x="439419" y="97790"/>
                  </a:lnTo>
                  <a:lnTo>
                    <a:pt x="439419" y="104139"/>
                  </a:lnTo>
                  <a:lnTo>
                    <a:pt x="443230" y="104139"/>
                  </a:lnTo>
                  <a:lnTo>
                    <a:pt x="443230" y="97790"/>
                  </a:lnTo>
                  <a:close/>
                </a:path>
                <a:path w="443230" h="369570">
                  <a:moveTo>
                    <a:pt x="254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" y="110489"/>
                  </a:lnTo>
                  <a:lnTo>
                    <a:pt x="2540" y="104140"/>
                  </a:lnTo>
                  <a:close/>
                </a:path>
                <a:path w="443230" h="369570">
                  <a:moveTo>
                    <a:pt x="443230" y="104140"/>
                  </a:moveTo>
                  <a:lnTo>
                    <a:pt x="439419" y="104140"/>
                  </a:lnTo>
                  <a:lnTo>
                    <a:pt x="439419" y="110489"/>
                  </a:lnTo>
                  <a:lnTo>
                    <a:pt x="443230" y="110489"/>
                  </a:lnTo>
                  <a:lnTo>
                    <a:pt x="443230" y="104140"/>
                  </a:lnTo>
                  <a:close/>
                </a:path>
                <a:path w="443230" h="369570">
                  <a:moveTo>
                    <a:pt x="2540" y="110490"/>
                  </a:moveTo>
                  <a:lnTo>
                    <a:pt x="0" y="110490"/>
                  </a:lnTo>
                  <a:lnTo>
                    <a:pt x="0" y="147319"/>
                  </a:lnTo>
                  <a:lnTo>
                    <a:pt x="2540" y="147319"/>
                  </a:lnTo>
                  <a:lnTo>
                    <a:pt x="2540" y="110490"/>
                  </a:lnTo>
                  <a:close/>
                </a:path>
                <a:path w="443230" h="369570">
                  <a:moveTo>
                    <a:pt x="443230" y="110490"/>
                  </a:moveTo>
                  <a:lnTo>
                    <a:pt x="439419" y="110490"/>
                  </a:lnTo>
                  <a:lnTo>
                    <a:pt x="439419" y="147319"/>
                  </a:lnTo>
                  <a:lnTo>
                    <a:pt x="443230" y="147319"/>
                  </a:lnTo>
                  <a:lnTo>
                    <a:pt x="443230" y="110490"/>
                  </a:lnTo>
                  <a:close/>
                </a:path>
                <a:path w="443230" h="369570">
                  <a:moveTo>
                    <a:pt x="2540" y="147320"/>
                  </a:moveTo>
                  <a:lnTo>
                    <a:pt x="0" y="147320"/>
                  </a:lnTo>
                  <a:lnTo>
                    <a:pt x="0" y="198119"/>
                  </a:lnTo>
                  <a:lnTo>
                    <a:pt x="2540" y="198119"/>
                  </a:lnTo>
                  <a:lnTo>
                    <a:pt x="2540" y="147320"/>
                  </a:lnTo>
                  <a:close/>
                </a:path>
                <a:path w="443230" h="369570">
                  <a:moveTo>
                    <a:pt x="443230" y="147320"/>
                  </a:moveTo>
                  <a:lnTo>
                    <a:pt x="439419" y="147320"/>
                  </a:lnTo>
                  <a:lnTo>
                    <a:pt x="439419" y="198119"/>
                  </a:lnTo>
                  <a:lnTo>
                    <a:pt x="443230" y="198119"/>
                  </a:lnTo>
                  <a:lnTo>
                    <a:pt x="443230" y="147320"/>
                  </a:lnTo>
                  <a:close/>
                </a:path>
                <a:path w="443230" h="369570">
                  <a:moveTo>
                    <a:pt x="2540" y="198120"/>
                  </a:moveTo>
                  <a:lnTo>
                    <a:pt x="0" y="198120"/>
                  </a:lnTo>
                  <a:lnTo>
                    <a:pt x="0" y="243839"/>
                  </a:lnTo>
                  <a:lnTo>
                    <a:pt x="2540" y="243839"/>
                  </a:lnTo>
                  <a:lnTo>
                    <a:pt x="2540" y="198120"/>
                  </a:lnTo>
                  <a:close/>
                </a:path>
                <a:path w="443230" h="369570">
                  <a:moveTo>
                    <a:pt x="443230" y="198120"/>
                  </a:moveTo>
                  <a:lnTo>
                    <a:pt x="439419" y="198120"/>
                  </a:lnTo>
                  <a:lnTo>
                    <a:pt x="439419" y="243839"/>
                  </a:lnTo>
                  <a:lnTo>
                    <a:pt x="443230" y="243839"/>
                  </a:lnTo>
                  <a:lnTo>
                    <a:pt x="443230" y="198120"/>
                  </a:lnTo>
                  <a:close/>
                </a:path>
                <a:path w="443230" h="369570">
                  <a:moveTo>
                    <a:pt x="2540" y="243840"/>
                  </a:moveTo>
                  <a:lnTo>
                    <a:pt x="0" y="243840"/>
                  </a:lnTo>
                  <a:lnTo>
                    <a:pt x="0" y="262889"/>
                  </a:lnTo>
                  <a:lnTo>
                    <a:pt x="2540" y="262889"/>
                  </a:lnTo>
                  <a:lnTo>
                    <a:pt x="2540" y="243840"/>
                  </a:lnTo>
                  <a:close/>
                </a:path>
                <a:path w="443230" h="369570">
                  <a:moveTo>
                    <a:pt x="443230" y="243840"/>
                  </a:moveTo>
                  <a:lnTo>
                    <a:pt x="439419" y="243840"/>
                  </a:lnTo>
                  <a:lnTo>
                    <a:pt x="439419" y="262889"/>
                  </a:lnTo>
                  <a:lnTo>
                    <a:pt x="443230" y="262889"/>
                  </a:lnTo>
                  <a:lnTo>
                    <a:pt x="443230" y="243840"/>
                  </a:lnTo>
                  <a:close/>
                </a:path>
                <a:path w="443230" h="369570">
                  <a:moveTo>
                    <a:pt x="254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2540" y="269239"/>
                  </a:lnTo>
                  <a:lnTo>
                    <a:pt x="2540" y="262890"/>
                  </a:lnTo>
                  <a:close/>
                </a:path>
                <a:path w="443230" h="369570">
                  <a:moveTo>
                    <a:pt x="443230" y="262890"/>
                  </a:moveTo>
                  <a:lnTo>
                    <a:pt x="439419" y="262890"/>
                  </a:lnTo>
                  <a:lnTo>
                    <a:pt x="439419" y="269239"/>
                  </a:lnTo>
                  <a:lnTo>
                    <a:pt x="443230" y="269239"/>
                  </a:lnTo>
                  <a:lnTo>
                    <a:pt x="443230" y="262890"/>
                  </a:lnTo>
                  <a:close/>
                </a:path>
                <a:path w="443230" h="369570">
                  <a:moveTo>
                    <a:pt x="254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2540" y="275589"/>
                  </a:lnTo>
                  <a:lnTo>
                    <a:pt x="2540" y="269240"/>
                  </a:lnTo>
                  <a:close/>
                </a:path>
                <a:path w="443230" h="369570">
                  <a:moveTo>
                    <a:pt x="443230" y="269240"/>
                  </a:moveTo>
                  <a:lnTo>
                    <a:pt x="439419" y="269240"/>
                  </a:lnTo>
                  <a:lnTo>
                    <a:pt x="439419" y="275589"/>
                  </a:lnTo>
                  <a:lnTo>
                    <a:pt x="443230" y="275589"/>
                  </a:lnTo>
                  <a:lnTo>
                    <a:pt x="443230" y="269240"/>
                  </a:lnTo>
                  <a:close/>
                </a:path>
                <a:path w="443230" h="369570">
                  <a:moveTo>
                    <a:pt x="2540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75590"/>
                  </a:lnTo>
                  <a:close/>
                </a:path>
                <a:path w="443230" h="369570">
                  <a:moveTo>
                    <a:pt x="443230" y="275590"/>
                  </a:moveTo>
                  <a:lnTo>
                    <a:pt x="439419" y="275590"/>
                  </a:lnTo>
                  <a:lnTo>
                    <a:pt x="439419" y="280669"/>
                  </a:lnTo>
                  <a:lnTo>
                    <a:pt x="443230" y="280669"/>
                  </a:lnTo>
                  <a:lnTo>
                    <a:pt x="443230" y="275590"/>
                  </a:lnTo>
                  <a:close/>
                </a:path>
                <a:path w="443230" h="369570">
                  <a:moveTo>
                    <a:pt x="254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540" y="288289"/>
                  </a:lnTo>
                  <a:lnTo>
                    <a:pt x="2540" y="280670"/>
                  </a:lnTo>
                  <a:close/>
                </a:path>
                <a:path w="443230" h="369570">
                  <a:moveTo>
                    <a:pt x="443230" y="280670"/>
                  </a:moveTo>
                  <a:lnTo>
                    <a:pt x="439419" y="280670"/>
                  </a:lnTo>
                  <a:lnTo>
                    <a:pt x="439419" y="288289"/>
                  </a:lnTo>
                  <a:lnTo>
                    <a:pt x="443230" y="288289"/>
                  </a:lnTo>
                  <a:lnTo>
                    <a:pt x="443230" y="280670"/>
                  </a:lnTo>
                  <a:close/>
                </a:path>
                <a:path w="443230" h="369570">
                  <a:moveTo>
                    <a:pt x="254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2540" y="294639"/>
                  </a:lnTo>
                  <a:lnTo>
                    <a:pt x="2540" y="288290"/>
                  </a:lnTo>
                  <a:close/>
                </a:path>
                <a:path w="443230" h="369570">
                  <a:moveTo>
                    <a:pt x="443230" y="288290"/>
                  </a:moveTo>
                  <a:lnTo>
                    <a:pt x="439419" y="288290"/>
                  </a:lnTo>
                  <a:lnTo>
                    <a:pt x="439419" y="294639"/>
                  </a:lnTo>
                  <a:lnTo>
                    <a:pt x="443230" y="294639"/>
                  </a:lnTo>
                  <a:lnTo>
                    <a:pt x="443230" y="288290"/>
                  </a:lnTo>
                  <a:close/>
                </a:path>
                <a:path w="443230" h="369570">
                  <a:moveTo>
                    <a:pt x="254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2540" y="300989"/>
                  </a:lnTo>
                  <a:lnTo>
                    <a:pt x="2540" y="294640"/>
                  </a:lnTo>
                  <a:close/>
                </a:path>
                <a:path w="443230" h="369570">
                  <a:moveTo>
                    <a:pt x="443230" y="294640"/>
                  </a:moveTo>
                  <a:lnTo>
                    <a:pt x="439419" y="294640"/>
                  </a:lnTo>
                  <a:lnTo>
                    <a:pt x="439419" y="300989"/>
                  </a:lnTo>
                  <a:lnTo>
                    <a:pt x="443230" y="300989"/>
                  </a:lnTo>
                  <a:lnTo>
                    <a:pt x="443230" y="294640"/>
                  </a:lnTo>
                  <a:close/>
                </a:path>
                <a:path w="443230" h="369570">
                  <a:moveTo>
                    <a:pt x="254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540" y="307339"/>
                  </a:lnTo>
                  <a:lnTo>
                    <a:pt x="2540" y="300990"/>
                  </a:lnTo>
                  <a:close/>
                </a:path>
                <a:path w="443230" h="369570">
                  <a:moveTo>
                    <a:pt x="443230" y="300990"/>
                  </a:moveTo>
                  <a:lnTo>
                    <a:pt x="439419" y="300990"/>
                  </a:lnTo>
                  <a:lnTo>
                    <a:pt x="439419" y="307339"/>
                  </a:lnTo>
                  <a:lnTo>
                    <a:pt x="443230" y="307339"/>
                  </a:lnTo>
                  <a:lnTo>
                    <a:pt x="443230" y="300990"/>
                  </a:lnTo>
                  <a:close/>
                </a:path>
                <a:path w="443230" h="369570">
                  <a:moveTo>
                    <a:pt x="254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540" y="313689"/>
                  </a:lnTo>
                  <a:lnTo>
                    <a:pt x="2540" y="307340"/>
                  </a:lnTo>
                  <a:close/>
                </a:path>
                <a:path w="443230" h="369570">
                  <a:moveTo>
                    <a:pt x="443230" y="307340"/>
                  </a:moveTo>
                  <a:lnTo>
                    <a:pt x="439419" y="307340"/>
                  </a:lnTo>
                  <a:lnTo>
                    <a:pt x="439419" y="313689"/>
                  </a:lnTo>
                  <a:lnTo>
                    <a:pt x="443230" y="313689"/>
                  </a:lnTo>
                  <a:lnTo>
                    <a:pt x="443230" y="307340"/>
                  </a:lnTo>
                  <a:close/>
                </a:path>
                <a:path w="443230" h="369570">
                  <a:moveTo>
                    <a:pt x="2540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2540" y="318769"/>
                  </a:lnTo>
                  <a:lnTo>
                    <a:pt x="2540" y="313690"/>
                  </a:lnTo>
                  <a:close/>
                </a:path>
                <a:path w="443230" h="369570">
                  <a:moveTo>
                    <a:pt x="443230" y="313690"/>
                  </a:moveTo>
                  <a:lnTo>
                    <a:pt x="439419" y="313690"/>
                  </a:lnTo>
                  <a:lnTo>
                    <a:pt x="439419" y="318769"/>
                  </a:lnTo>
                  <a:lnTo>
                    <a:pt x="443230" y="318769"/>
                  </a:lnTo>
                  <a:lnTo>
                    <a:pt x="443230" y="313690"/>
                  </a:lnTo>
                  <a:close/>
                </a:path>
                <a:path w="443230" h="369570">
                  <a:moveTo>
                    <a:pt x="443230" y="318770"/>
                  </a:moveTo>
                  <a:lnTo>
                    <a:pt x="439419" y="318770"/>
                  </a:lnTo>
                  <a:lnTo>
                    <a:pt x="439419" y="325119"/>
                  </a:lnTo>
                  <a:lnTo>
                    <a:pt x="441960" y="325119"/>
                  </a:lnTo>
                  <a:lnTo>
                    <a:pt x="441960" y="323850"/>
                  </a:lnTo>
                  <a:lnTo>
                    <a:pt x="443230" y="323850"/>
                  </a:lnTo>
                  <a:lnTo>
                    <a:pt x="443230" y="318770"/>
                  </a:lnTo>
                  <a:close/>
                </a:path>
                <a:path w="443230" h="369570">
                  <a:moveTo>
                    <a:pt x="2540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1269" y="323850"/>
                  </a:lnTo>
                  <a:lnTo>
                    <a:pt x="2540" y="323850"/>
                  </a:lnTo>
                  <a:lnTo>
                    <a:pt x="2540" y="318770"/>
                  </a:lnTo>
                  <a:close/>
                </a:path>
                <a:path w="443230" h="369570">
                  <a:moveTo>
                    <a:pt x="440690" y="325120"/>
                  </a:moveTo>
                  <a:lnTo>
                    <a:pt x="439419" y="325120"/>
                  </a:lnTo>
                  <a:lnTo>
                    <a:pt x="439419" y="327660"/>
                  </a:lnTo>
                  <a:lnTo>
                    <a:pt x="440690" y="327660"/>
                  </a:lnTo>
                  <a:lnTo>
                    <a:pt x="440690" y="325120"/>
                  </a:lnTo>
                  <a:close/>
                </a:path>
                <a:path w="443230" h="369570">
                  <a:moveTo>
                    <a:pt x="394969" y="368300"/>
                  </a:moveTo>
                  <a:lnTo>
                    <a:pt x="50800" y="368300"/>
                  </a:lnTo>
                  <a:lnTo>
                    <a:pt x="50800" y="369569"/>
                  </a:lnTo>
                  <a:lnTo>
                    <a:pt x="394969" y="369569"/>
                  </a:lnTo>
                  <a:lnTo>
                    <a:pt x="394969" y="368300"/>
                  </a:lnTo>
                  <a:close/>
                </a:path>
                <a:path w="443230" h="369570">
                  <a:moveTo>
                    <a:pt x="396240" y="367030"/>
                  </a:moveTo>
                  <a:lnTo>
                    <a:pt x="48260" y="367030"/>
                  </a:lnTo>
                  <a:lnTo>
                    <a:pt x="48260" y="368300"/>
                  </a:lnTo>
                  <a:lnTo>
                    <a:pt x="396240" y="368300"/>
                  </a:lnTo>
                  <a:lnTo>
                    <a:pt x="396240" y="367030"/>
                  </a:lnTo>
                  <a:close/>
                </a:path>
                <a:path w="443230" h="369570">
                  <a:moveTo>
                    <a:pt x="397510" y="365760"/>
                  </a:moveTo>
                  <a:lnTo>
                    <a:pt x="46990" y="365760"/>
                  </a:lnTo>
                  <a:lnTo>
                    <a:pt x="46990" y="367030"/>
                  </a:lnTo>
                  <a:lnTo>
                    <a:pt x="397510" y="367030"/>
                  </a:lnTo>
                  <a:lnTo>
                    <a:pt x="397510" y="365760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794509" y="418084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96239" y="2539"/>
                  </a:moveTo>
                  <a:lnTo>
                    <a:pt x="41909" y="2539"/>
                  </a:lnTo>
                  <a:lnTo>
                    <a:pt x="41909" y="3809"/>
                  </a:lnTo>
                  <a:lnTo>
                    <a:pt x="396239" y="3809"/>
                  </a:lnTo>
                  <a:lnTo>
                    <a:pt x="396239" y="2539"/>
                  </a:lnTo>
                  <a:close/>
                </a:path>
                <a:path w="436880" h="363220">
                  <a:moveTo>
                    <a:pt x="394969" y="1269"/>
                  </a:moveTo>
                  <a:lnTo>
                    <a:pt x="44450" y="1269"/>
                  </a:lnTo>
                  <a:lnTo>
                    <a:pt x="44450" y="2539"/>
                  </a:lnTo>
                  <a:lnTo>
                    <a:pt x="394969" y="2539"/>
                  </a:lnTo>
                  <a:lnTo>
                    <a:pt x="394969" y="1269"/>
                  </a:lnTo>
                  <a:close/>
                </a:path>
                <a:path w="436880" h="363220">
                  <a:moveTo>
                    <a:pt x="393700" y="0"/>
                  </a:moveTo>
                  <a:lnTo>
                    <a:pt x="45719" y="0"/>
                  </a:lnTo>
                  <a:lnTo>
                    <a:pt x="45719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36880" h="363220">
                  <a:moveTo>
                    <a:pt x="434339" y="36829"/>
                  </a:moveTo>
                  <a:lnTo>
                    <a:pt x="433069" y="36829"/>
                  </a:lnTo>
                  <a:lnTo>
                    <a:pt x="433069" y="38099"/>
                  </a:lnTo>
                  <a:lnTo>
                    <a:pt x="434339" y="38099"/>
                  </a:lnTo>
                  <a:lnTo>
                    <a:pt x="434339" y="36829"/>
                  </a:lnTo>
                  <a:close/>
                </a:path>
                <a:path w="436880" h="363220">
                  <a:moveTo>
                    <a:pt x="3809" y="39369"/>
                  </a:moveTo>
                  <a:lnTo>
                    <a:pt x="2539" y="39369"/>
                  </a:lnTo>
                  <a:lnTo>
                    <a:pt x="2539" y="40639"/>
                  </a:lnTo>
                  <a:lnTo>
                    <a:pt x="1269" y="40639"/>
                  </a:lnTo>
                  <a:lnTo>
                    <a:pt x="1269" y="41909"/>
                  </a:lnTo>
                  <a:lnTo>
                    <a:pt x="0" y="4190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9369"/>
                  </a:lnTo>
                  <a:close/>
                </a:path>
                <a:path w="436880" h="363220">
                  <a:moveTo>
                    <a:pt x="435609" y="38099"/>
                  </a:moveTo>
                  <a:lnTo>
                    <a:pt x="433069" y="38099"/>
                  </a:lnTo>
                  <a:lnTo>
                    <a:pt x="433069" y="44449"/>
                  </a:lnTo>
                  <a:lnTo>
                    <a:pt x="436879" y="44449"/>
                  </a:lnTo>
                  <a:lnTo>
                    <a:pt x="436879" y="39369"/>
                  </a:lnTo>
                  <a:lnTo>
                    <a:pt x="435609" y="39369"/>
                  </a:lnTo>
                  <a:lnTo>
                    <a:pt x="435609" y="38099"/>
                  </a:lnTo>
                  <a:close/>
                </a:path>
                <a:path w="436880" h="363220">
                  <a:moveTo>
                    <a:pt x="380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4449"/>
                  </a:lnTo>
                  <a:close/>
                </a:path>
                <a:path w="436880" h="363220">
                  <a:moveTo>
                    <a:pt x="436879" y="44449"/>
                  </a:moveTo>
                  <a:lnTo>
                    <a:pt x="433069" y="44449"/>
                  </a:lnTo>
                  <a:lnTo>
                    <a:pt x="433069" y="50799"/>
                  </a:lnTo>
                  <a:lnTo>
                    <a:pt x="436879" y="50799"/>
                  </a:lnTo>
                  <a:lnTo>
                    <a:pt x="436879" y="44449"/>
                  </a:lnTo>
                  <a:close/>
                </a:path>
                <a:path w="436880" h="363220">
                  <a:moveTo>
                    <a:pt x="380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0799"/>
                  </a:lnTo>
                  <a:close/>
                </a:path>
                <a:path w="436880" h="363220">
                  <a:moveTo>
                    <a:pt x="436879" y="50799"/>
                  </a:moveTo>
                  <a:lnTo>
                    <a:pt x="433069" y="50799"/>
                  </a:lnTo>
                  <a:lnTo>
                    <a:pt x="433069" y="57149"/>
                  </a:lnTo>
                  <a:lnTo>
                    <a:pt x="436879" y="57149"/>
                  </a:lnTo>
                  <a:lnTo>
                    <a:pt x="436879" y="50799"/>
                  </a:lnTo>
                  <a:close/>
                </a:path>
                <a:path w="436880" h="363220">
                  <a:moveTo>
                    <a:pt x="380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49"/>
                  </a:lnTo>
                  <a:close/>
                </a:path>
                <a:path w="436880" h="363220">
                  <a:moveTo>
                    <a:pt x="436879" y="57149"/>
                  </a:moveTo>
                  <a:lnTo>
                    <a:pt x="433069" y="57149"/>
                  </a:lnTo>
                  <a:lnTo>
                    <a:pt x="433069" y="63499"/>
                  </a:lnTo>
                  <a:lnTo>
                    <a:pt x="436879" y="63499"/>
                  </a:lnTo>
                  <a:lnTo>
                    <a:pt x="436879" y="57149"/>
                  </a:lnTo>
                  <a:close/>
                </a:path>
                <a:path w="436880" h="363220">
                  <a:moveTo>
                    <a:pt x="380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3499"/>
                  </a:lnTo>
                  <a:close/>
                </a:path>
                <a:path w="436880" h="363220">
                  <a:moveTo>
                    <a:pt x="436879" y="63499"/>
                  </a:moveTo>
                  <a:lnTo>
                    <a:pt x="433069" y="63499"/>
                  </a:lnTo>
                  <a:lnTo>
                    <a:pt x="433069" y="69849"/>
                  </a:lnTo>
                  <a:lnTo>
                    <a:pt x="436879" y="69849"/>
                  </a:lnTo>
                  <a:lnTo>
                    <a:pt x="436879" y="63499"/>
                  </a:lnTo>
                  <a:close/>
                </a:path>
                <a:path w="436880" h="363220">
                  <a:moveTo>
                    <a:pt x="380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9849"/>
                  </a:lnTo>
                  <a:close/>
                </a:path>
                <a:path w="436880" h="363220">
                  <a:moveTo>
                    <a:pt x="436879" y="69849"/>
                  </a:moveTo>
                  <a:lnTo>
                    <a:pt x="433069" y="69849"/>
                  </a:lnTo>
                  <a:lnTo>
                    <a:pt x="433069" y="76199"/>
                  </a:lnTo>
                  <a:lnTo>
                    <a:pt x="436879" y="76199"/>
                  </a:lnTo>
                  <a:lnTo>
                    <a:pt x="436879" y="69849"/>
                  </a:lnTo>
                  <a:close/>
                </a:path>
                <a:path w="436880" h="363220">
                  <a:moveTo>
                    <a:pt x="380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6199"/>
                  </a:lnTo>
                  <a:close/>
                </a:path>
                <a:path w="436880" h="363220">
                  <a:moveTo>
                    <a:pt x="436879" y="76199"/>
                  </a:moveTo>
                  <a:lnTo>
                    <a:pt x="433069" y="76199"/>
                  </a:lnTo>
                  <a:lnTo>
                    <a:pt x="433069" y="82549"/>
                  </a:lnTo>
                  <a:lnTo>
                    <a:pt x="436879" y="82549"/>
                  </a:lnTo>
                  <a:lnTo>
                    <a:pt x="436879" y="76199"/>
                  </a:lnTo>
                  <a:close/>
                </a:path>
                <a:path w="436880" h="363220">
                  <a:moveTo>
                    <a:pt x="3809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2549"/>
                  </a:lnTo>
                  <a:close/>
                </a:path>
                <a:path w="436880" h="363220">
                  <a:moveTo>
                    <a:pt x="436879" y="82549"/>
                  </a:moveTo>
                  <a:lnTo>
                    <a:pt x="433069" y="82549"/>
                  </a:lnTo>
                  <a:lnTo>
                    <a:pt x="433069" y="87629"/>
                  </a:lnTo>
                  <a:lnTo>
                    <a:pt x="436879" y="87629"/>
                  </a:lnTo>
                  <a:lnTo>
                    <a:pt x="436879" y="82549"/>
                  </a:lnTo>
                  <a:close/>
                </a:path>
                <a:path w="436880" h="363220">
                  <a:moveTo>
                    <a:pt x="3809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87629"/>
                  </a:lnTo>
                  <a:close/>
                </a:path>
                <a:path w="436880" h="363220">
                  <a:moveTo>
                    <a:pt x="436879" y="87629"/>
                  </a:moveTo>
                  <a:lnTo>
                    <a:pt x="433069" y="87629"/>
                  </a:lnTo>
                  <a:lnTo>
                    <a:pt x="433069" y="95249"/>
                  </a:lnTo>
                  <a:lnTo>
                    <a:pt x="436879" y="95249"/>
                  </a:lnTo>
                  <a:lnTo>
                    <a:pt x="436879" y="87629"/>
                  </a:lnTo>
                  <a:close/>
                </a:path>
                <a:path w="436880" h="363220">
                  <a:moveTo>
                    <a:pt x="380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5249"/>
                  </a:lnTo>
                  <a:close/>
                </a:path>
                <a:path w="436880" h="363220">
                  <a:moveTo>
                    <a:pt x="436879" y="95249"/>
                  </a:moveTo>
                  <a:lnTo>
                    <a:pt x="433069" y="95249"/>
                  </a:lnTo>
                  <a:lnTo>
                    <a:pt x="433069" y="101599"/>
                  </a:lnTo>
                  <a:lnTo>
                    <a:pt x="436879" y="101599"/>
                  </a:lnTo>
                  <a:lnTo>
                    <a:pt x="436879" y="95249"/>
                  </a:lnTo>
                  <a:close/>
                </a:path>
                <a:path w="436880" h="363220">
                  <a:moveTo>
                    <a:pt x="380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599"/>
                  </a:lnTo>
                  <a:close/>
                </a:path>
                <a:path w="436880" h="363220">
                  <a:moveTo>
                    <a:pt x="436879" y="101599"/>
                  </a:moveTo>
                  <a:lnTo>
                    <a:pt x="433069" y="101599"/>
                  </a:lnTo>
                  <a:lnTo>
                    <a:pt x="433069" y="107949"/>
                  </a:lnTo>
                  <a:lnTo>
                    <a:pt x="436879" y="107949"/>
                  </a:lnTo>
                  <a:lnTo>
                    <a:pt x="436879" y="101599"/>
                  </a:lnTo>
                  <a:close/>
                </a:path>
                <a:path w="436880" h="363220">
                  <a:moveTo>
                    <a:pt x="3809" y="107949"/>
                  </a:moveTo>
                  <a:lnTo>
                    <a:pt x="0" y="107949"/>
                  </a:lnTo>
                  <a:lnTo>
                    <a:pt x="0" y="144779"/>
                  </a:lnTo>
                  <a:lnTo>
                    <a:pt x="3809" y="144779"/>
                  </a:lnTo>
                  <a:lnTo>
                    <a:pt x="3809" y="107949"/>
                  </a:lnTo>
                  <a:close/>
                </a:path>
                <a:path w="436880" h="363220">
                  <a:moveTo>
                    <a:pt x="436879" y="107949"/>
                  </a:moveTo>
                  <a:lnTo>
                    <a:pt x="433069" y="107949"/>
                  </a:lnTo>
                  <a:lnTo>
                    <a:pt x="433069" y="144779"/>
                  </a:lnTo>
                  <a:lnTo>
                    <a:pt x="436879" y="144779"/>
                  </a:lnTo>
                  <a:lnTo>
                    <a:pt x="436879" y="107949"/>
                  </a:lnTo>
                  <a:close/>
                </a:path>
                <a:path w="436880" h="363220">
                  <a:moveTo>
                    <a:pt x="3809" y="144779"/>
                  </a:moveTo>
                  <a:lnTo>
                    <a:pt x="0" y="144779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44779"/>
                  </a:lnTo>
                  <a:close/>
                </a:path>
                <a:path w="436880" h="363220">
                  <a:moveTo>
                    <a:pt x="436879" y="144779"/>
                  </a:moveTo>
                  <a:lnTo>
                    <a:pt x="433069" y="144779"/>
                  </a:lnTo>
                  <a:lnTo>
                    <a:pt x="433069" y="195579"/>
                  </a:lnTo>
                  <a:lnTo>
                    <a:pt x="436879" y="195579"/>
                  </a:lnTo>
                  <a:lnTo>
                    <a:pt x="436879" y="144779"/>
                  </a:lnTo>
                  <a:close/>
                </a:path>
                <a:path w="436880" h="363220">
                  <a:moveTo>
                    <a:pt x="3809" y="195579"/>
                  </a:moveTo>
                  <a:lnTo>
                    <a:pt x="0" y="19557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195579"/>
                  </a:lnTo>
                  <a:close/>
                </a:path>
                <a:path w="436880" h="363220">
                  <a:moveTo>
                    <a:pt x="436879" y="195579"/>
                  </a:moveTo>
                  <a:lnTo>
                    <a:pt x="433069" y="195579"/>
                  </a:lnTo>
                  <a:lnTo>
                    <a:pt x="433069" y="241299"/>
                  </a:lnTo>
                  <a:lnTo>
                    <a:pt x="436879" y="241299"/>
                  </a:lnTo>
                  <a:lnTo>
                    <a:pt x="436879" y="195579"/>
                  </a:lnTo>
                  <a:close/>
                </a:path>
                <a:path w="436880" h="363220">
                  <a:moveTo>
                    <a:pt x="3809" y="241299"/>
                  </a:moveTo>
                  <a:lnTo>
                    <a:pt x="0" y="24129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41299"/>
                  </a:lnTo>
                  <a:close/>
                </a:path>
                <a:path w="436880" h="363220">
                  <a:moveTo>
                    <a:pt x="436879" y="241299"/>
                  </a:moveTo>
                  <a:lnTo>
                    <a:pt x="433069" y="241299"/>
                  </a:lnTo>
                  <a:lnTo>
                    <a:pt x="433069" y="260349"/>
                  </a:lnTo>
                  <a:lnTo>
                    <a:pt x="436879" y="260349"/>
                  </a:lnTo>
                  <a:lnTo>
                    <a:pt x="436879" y="241299"/>
                  </a:lnTo>
                  <a:close/>
                </a:path>
                <a:path w="436880" h="363220">
                  <a:moveTo>
                    <a:pt x="380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0349"/>
                  </a:lnTo>
                  <a:close/>
                </a:path>
                <a:path w="436880" h="363220">
                  <a:moveTo>
                    <a:pt x="436879" y="260349"/>
                  </a:moveTo>
                  <a:lnTo>
                    <a:pt x="433069" y="260349"/>
                  </a:lnTo>
                  <a:lnTo>
                    <a:pt x="433069" y="266699"/>
                  </a:lnTo>
                  <a:lnTo>
                    <a:pt x="436879" y="266699"/>
                  </a:lnTo>
                  <a:lnTo>
                    <a:pt x="436879" y="260349"/>
                  </a:lnTo>
                  <a:close/>
                </a:path>
                <a:path w="436880" h="363220">
                  <a:moveTo>
                    <a:pt x="380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6699"/>
                  </a:lnTo>
                  <a:close/>
                </a:path>
                <a:path w="436880" h="363220">
                  <a:moveTo>
                    <a:pt x="436879" y="266699"/>
                  </a:moveTo>
                  <a:lnTo>
                    <a:pt x="433069" y="266699"/>
                  </a:lnTo>
                  <a:lnTo>
                    <a:pt x="433069" y="273049"/>
                  </a:lnTo>
                  <a:lnTo>
                    <a:pt x="436879" y="273049"/>
                  </a:lnTo>
                  <a:lnTo>
                    <a:pt x="436879" y="266699"/>
                  </a:lnTo>
                  <a:close/>
                </a:path>
                <a:path w="436880" h="363220">
                  <a:moveTo>
                    <a:pt x="3809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3049"/>
                  </a:lnTo>
                  <a:close/>
                </a:path>
                <a:path w="436880" h="363220">
                  <a:moveTo>
                    <a:pt x="436879" y="273049"/>
                  </a:moveTo>
                  <a:lnTo>
                    <a:pt x="433069" y="273049"/>
                  </a:lnTo>
                  <a:lnTo>
                    <a:pt x="433069" y="278129"/>
                  </a:lnTo>
                  <a:lnTo>
                    <a:pt x="436879" y="278129"/>
                  </a:lnTo>
                  <a:lnTo>
                    <a:pt x="436879" y="273049"/>
                  </a:lnTo>
                  <a:close/>
                </a:path>
                <a:path w="436880" h="363220">
                  <a:moveTo>
                    <a:pt x="3809" y="278129"/>
                  </a:moveTo>
                  <a:lnTo>
                    <a:pt x="0" y="27812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78129"/>
                  </a:lnTo>
                  <a:close/>
                </a:path>
                <a:path w="436880" h="363220">
                  <a:moveTo>
                    <a:pt x="436879" y="278129"/>
                  </a:moveTo>
                  <a:lnTo>
                    <a:pt x="433069" y="278129"/>
                  </a:lnTo>
                  <a:lnTo>
                    <a:pt x="433069" y="285749"/>
                  </a:lnTo>
                  <a:lnTo>
                    <a:pt x="436879" y="285749"/>
                  </a:lnTo>
                  <a:lnTo>
                    <a:pt x="436879" y="278129"/>
                  </a:lnTo>
                  <a:close/>
                </a:path>
                <a:path w="436880" h="363220">
                  <a:moveTo>
                    <a:pt x="380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5749"/>
                  </a:lnTo>
                  <a:close/>
                </a:path>
                <a:path w="436880" h="363220">
                  <a:moveTo>
                    <a:pt x="436879" y="285749"/>
                  </a:moveTo>
                  <a:lnTo>
                    <a:pt x="433069" y="285749"/>
                  </a:lnTo>
                  <a:lnTo>
                    <a:pt x="433069" y="292099"/>
                  </a:lnTo>
                  <a:lnTo>
                    <a:pt x="436879" y="292099"/>
                  </a:lnTo>
                  <a:lnTo>
                    <a:pt x="436879" y="285749"/>
                  </a:lnTo>
                  <a:close/>
                </a:path>
                <a:path w="436880" h="363220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36880" h="363220">
                  <a:moveTo>
                    <a:pt x="436879" y="292099"/>
                  </a:moveTo>
                  <a:lnTo>
                    <a:pt x="433069" y="292099"/>
                  </a:lnTo>
                  <a:lnTo>
                    <a:pt x="433069" y="298449"/>
                  </a:lnTo>
                  <a:lnTo>
                    <a:pt x="436879" y="298449"/>
                  </a:lnTo>
                  <a:lnTo>
                    <a:pt x="436879" y="292099"/>
                  </a:lnTo>
                  <a:close/>
                </a:path>
                <a:path w="436880" h="363220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436880" h="363220">
                  <a:moveTo>
                    <a:pt x="436879" y="298449"/>
                  </a:moveTo>
                  <a:lnTo>
                    <a:pt x="433069" y="298449"/>
                  </a:lnTo>
                  <a:lnTo>
                    <a:pt x="433069" y="304799"/>
                  </a:lnTo>
                  <a:lnTo>
                    <a:pt x="436879" y="304799"/>
                  </a:lnTo>
                  <a:lnTo>
                    <a:pt x="436879" y="298449"/>
                  </a:lnTo>
                  <a:close/>
                </a:path>
                <a:path w="436880" h="363220">
                  <a:moveTo>
                    <a:pt x="380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799"/>
                  </a:lnTo>
                  <a:close/>
                </a:path>
                <a:path w="436880" h="363220">
                  <a:moveTo>
                    <a:pt x="436879" y="304799"/>
                  </a:moveTo>
                  <a:lnTo>
                    <a:pt x="433069" y="304799"/>
                  </a:lnTo>
                  <a:lnTo>
                    <a:pt x="433069" y="311149"/>
                  </a:lnTo>
                  <a:lnTo>
                    <a:pt x="436879" y="311149"/>
                  </a:lnTo>
                  <a:lnTo>
                    <a:pt x="436879" y="304799"/>
                  </a:lnTo>
                  <a:close/>
                </a:path>
                <a:path w="436880" h="363220">
                  <a:moveTo>
                    <a:pt x="3809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11149"/>
                  </a:lnTo>
                  <a:close/>
                </a:path>
                <a:path w="436880" h="363220">
                  <a:moveTo>
                    <a:pt x="436879" y="311149"/>
                  </a:moveTo>
                  <a:lnTo>
                    <a:pt x="433069" y="311149"/>
                  </a:lnTo>
                  <a:lnTo>
                    <a:pt x="433069" y="316229"/>
                  </a:lnTo>
                  <a:lnTo>
                    <a:pt x="436879" y="316229"/>
                  </a:lnTo>
                  <a:lnTo>
                    <a:pt x="436879" y="311149"/>
                  </a:lnTo>
                  <a:close/>
                </a:path>
                <a:path w="436880" h="363220">
                  <a:moveTo>
                    <a:pt x="3809" y="316229"/>
                  </a:moveTo>
                  <a:lnTo>
                    <a:pt x="0" y="316229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229"/>
                  </a:lnTo>
                  <a:close/>
                </a:path>
                <a:path w="436880" h="363220">
                  <a:moveTo>
                    <a:pt x="436879" y="316229"/>
                  </a:moveTo>
                  <a:lnTo>
                    <a:pt x="433069" y="316229"/>
                  </a:lnTo>
                  <a:lnTo>
                    <a:pt x="433069" y="322579"/>
                  </a:lnTo>
                  <a:lnTo>
                    <a:pt x="436879" y="322579"/>
                  </a:lnTo>
                  <a:lnTo>
                    <a:pt x="436879" y="316229"/>
                  </a:lnTo>
                  <a:close/>
                </a:path>
                <a:path w="436880" h="363220">
                  <a:moveTo>
                    <a:pt x="436879" y="322579"/>
                  </a:moveTo>
                  <a:lnTo>
                    <a:pt x="433069" y="322579"/>
                  </a:lnTo>
                  <a:lnTo>
                    <a:pt x="433069" y="328929"/>
                  </a:lnTo>
                  <a:lnTo>
                    <a:pt x="434339" y="328929"/>
                  </a:lnTo>
                  <a:lnTo>
                    <a:pt x="434339" y="327659"/>
                  </a:lnTo>
                  <a:lnTo>
                    <a:pt x="435609" y="327659"/>
                  </a:lnTo>
                  <a:lnTo>
                    <a:pt x="435609" y="326389"/>
                  </a:lnTo>
                  <a:lnTo>
                    <a:pt x="436879" y="326389"/>
                  </a:lnTo>
                  <a:lnTo>
                    <a:pt x="436879" y="322579"/>
                  </a:lnTo>
                  <a:close/>
                </a:path>
                <a:path w="436880" h="363220">
                  <a:moveTo>
                    <a:pt x="3809" y="322579"/>
                  </a:moveTo>
                  <a:lnTo>
                    <a:pt x="1269" y="32257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2579"/>
                  </a:lnTo>
                  <a:close/>
                </a:path>
                <a:path w="436880" h="363220">
                  <a:moveTo>
                    <a:pt x="398779" y="360679"/>
                  </a:moveTo>
                  <a:lnTo>
                    <a:pt x="40639" y="360679"/>
                  </a:lnTo>
                  <a:lnTo>
                    <a:pt x="40639" y="361949"/>
                  </a:lnTo>
                  <a:lnTo>
                    <a:pt x="398779" y="361949"/>
                  </a:lnTo>
                  <a:lnTo>
                    <a:pt x="398779" y="360679"/>
                  </a:lnTo>
                  <a:close/>
                </a:path>
                <a:path w="436880" h="363220">
                  <a:moveTo>
                    <a:pt x="397509" y="361949"/>
                  </a:moveTo>
                  <a:lnTo>
                    <a:pt x="43179" y="361949"/>
                  </a:lnTo>
                  <a:lnTo>
                    <a:pt x="43179" y="363219"/>
                  </a:lnTo>
                  <a:lnTo>
                    <a:pt x="397509" y="363219"/>
                  </a:lnTo>
                  <a:lnTo>
                    <a:pt x="397509" y="361949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798320" y="4184650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60" h="356870">
                  <a:moveTo>
                    <a:pt x="396240" y="1269"/>
                  </a:moveTo>
                  <a:lnTo>
                    <a:pt x="35560" y="1269"/>
                  </a:lnTo>
                  <a:lnTo>
                    <a:pt x="35560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429260" h="356870">
                  <a:moveTo>
                    <a:pt x="394969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9260" h="356870">
                  <a:moveTo>
                    <a:pt x="397510" y="2540"/>
                  </a:moveTo>
                  <a:lnTo>
                    <a:pt x="34290" y="2540"/>
                  </a:lnTo>
                  <a:lnTo>
                    <a:pt x="34290" y="3810"/>
                  </a:lnTo>
                  <a:lnTo>
                    <a:pt x="397510" y="3810"/>
                  </a:lnTo>
                  <a:lnTo>
                    <a:pt x="397510" y="2540"/>
                  </a:lnTo>
                  <a:close/>
                </a:path>
                <a:path w="429260" h="356870">
                  <a:moveTo>
                    <a:pt x="3810" y="30480"/>
                  </a:moveTo>
                  <a:lnTo>
                    <a:pt x="2540" y="30480"/>
                  </a:lnTo>
                  <a:lnTo>
                    <a:pt x="2540" y="31750"/>
                  </a:lnTo>
                  <a:lnTo>
                    <a:pt x="1269" y="31750"/>
                  </a:lnTo>
                  <a:lnTo>
                    <a:pt x="1269" y="34289"/>
                  </a:lnTo>
                  <a:lnTo>
                    <a:pt x="3810" y="34289"/>
                  </a:lnTo>
                  <a:lnTo>
                    <a:pt x="3810" y="30480"/>
                  </a:lnTo>
                  <a:close/>
                </a:path>
                <a:path w="429260" h="356870">
                  <a:moveTo>
                    <a:pt x="426719" y="27940"/>
                  </a:moveTo>
                  <a:lnTo>
                    <a:pt x="425450" y="27940"/>
                  </a:lnTo>
                  <a:lnTo>
                    <a:pt x="425450" y="34289"/>
                  </a:lnTo>
                  <a:lnTo>
                    <a:pt x="429260" y="34289"/>
                  </a:lnTo>
                  <a:lnTo>
                    <a:pt x="429260" y="30480"/>
                  </a:lnTo>
                  <a:lnTo>
                    <a:pt x="427990" y="30480"/>
                  </a:lnTo>
                  <a:lnTo>
                    <a:pt x="427990" y="29210"/>
                  </a:lnTo>
                  <a:lnTo>
                    <a:pt x="426719" y="29210"/>
                  </a:lnTo>
                  <a:lnTo>
                    <a:pt x="426719" y="27940"/>
                  </a:lnTo>
                  <a:close/>
                </a:path>
                <a:path w="429260" h="35687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429260" h="356870">
                  <a:moveTo>
                    <a:pt x="429260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9260" y="40639"/>
                  </a:lnTo>
                  <a:lnTo>
                    <a:pt x="429260" y="34290"/>
                  </a:lnTo>
                  <a:close/>
                </a:path>
                <a:path w="429260" h="35687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429260" h="356870">
                  <a:moveTo>
                    <a:pt x="429260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9260" y="46989"/>
                  </a:lnTo>
                  <a:lnTo>
                    <a:pt x="429260" y="40640"/>
                  </a:lnTo>
                  <a:close/>
                </a:path>
                <a:path w="429260" h="35687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29260" h="356870">
                  <a:moveTo>
                    <a:pt x="429260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9260" y="53339"/>
                  </a:lnTo>
                  <a:lnTo>
                    <a:pt x="429260" y="46990"/>
                  </a:lnTo>
                  <a:close/>
                </a:path>
                <a:path w="429260" h="3568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429260" h="356870">
                  <a:moveTo>
                    <a:pt x="429260" y="53340"/>
                  </a:moveTo>
                  <a:lnTo>
                    <a:pt x="425450" y="53340"/>
                  </a:lnTo>
                  <a:lnTo>
                    <a:pt x="425450" y="59689"/>
                  </a:lnTo>
                  <a:lnTo>
                    <a:pt x="429260" y="59689"/>
                  </a:lnTo>
                  <a:lnTo>
                    <a:pt x="429260" y="53340"/>
                  </a:lnTo>
                  <a:close/>
                </a:path>
                <a:path w="429260" h="356870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90"/>
                  </a:lnTo>
                  <a:close/>
                </a:path>
                <a:path w="429260" h="356870">
                  <a:moveTo>
                    <a:pt x="429260" y="59690"/>
                  </a:moveTo>
                  <a:lnTo>
                    <a:pt x="425450" y="59690"/>
                  </a:lnTo>
                  <a:lnTo>
                    <a:pt x="425450" y="66039"/>
                  </a:lnTo>
                  <a:lnTo>
                    <a:pt x="429260" y="66039"/>
                  </a:lnTo>
                  <a:lnTo>
                    <a:pt x="429260" y="59690"/>
                  </a:lnTo>
                  <a:close/>
                </a:path>
                <a:path w="429260" h="35687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429260" h="356870">
                  <a:moveTo>
                    <a:pt x="429260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9260" y="72389"/>
                  </a:lnTo>
                  <a:lnTo>
                    <a:pt x="429260" y="66040"/>
                  </a:lnTo>
                  <a:close/>
                </a:path>
                <a:path w="429260" h="35687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429260" h="356870">
                  <a:moveTo>
                    <a:pt x="429260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9260" y="78739"/>
                  </a:lnTo>
                  <a:lnTo>
                    <a:pt x="429260" y="72390"/>
                  </a:lnTo>
                  <a:close/>
                </a:path>
                <a:path w="429260" h="356870">
                  <a:moveTo>
                    <a:pt x="381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8740"/>
                  </a:lnTo>
                  <a:close/>
                </a:path>
                <a:path w="429260" h="356870">
                  <a:moveTo>
                    <a:pt x="429260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9260" y="83819"/>
                  </a:lnTo>
                  <a:lnTo>
                    <a:pt x="429260" y="78740"/>
                  </a:lnTo>
                  <a:close/>
                </a:path>
                <a:path w="429260" h="356870">
                  <a:moveTo>
                    <a:pt x="3810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83820"/>
                  </a:lnTo>
                  <a:close/>
                </a:path>
                <a:path w="429260" h="356870">
                  <a:moveTo>
                    <a:pt x="429260" y="83820"/>
                  </a:moveTo>
                  <a:lnTo>
                    <a:pt x="425450" y="83820"/>
                  </a:lnTo>
                  <a:lnTo>
                    <a:pt x="425450" y="91439"/>
                  </a:lnTo>
                  <a:lnTo>
                    <a:pt x="429260" y="91439"/>
                  </a:lnTo>
                  <a:lnTo>
                    <a:pt x="429260" y="83820"/>
                  </a:lnTo>
                  <a:close/>
                </a:path>
                <a:path w="429260" h="356870">
                  <a:moveTo>
                    <a:pt x="381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1440"/>
                  </a:lnTo>
                  <a:close/>
                </a:path>
                <a:path w="429260" h="356870">
                  <a:moveTo>
                    <a:pt x="429260" y="91440"/>
                  </a:moveTo>
                  <a:lnTo>
                    <a:pt x="425450" y="91440"/>
                  </a:lnTo>
                  <a:lnTo>
                    <a:pt x="425450" y="97789"/>
                  </a:lnTo>
                  <a:lnTo>
                    <a:pt x="429260" y="97789"/>
                  </a:lnTo>
                  <a:lnTo>
                    <a:pt x="429260" y="91440"/>
                  </a:lnTo>
                  <a:close/>
                </a:path>
                <a:path w="429260" h="35687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29260" h="356870">
                  <a:moveTo>
                    <a:pt x="429260" y="97790"/>
                  </a:moveTo>
                  <a:lnTo>
                    <a:pt x="425450" y="97790"/>
                  </a:lnTo>
                  <a:lnTo>
                    <a:pt x="425450" y="104139"/>
                  </a:lnTo>
                  <a:lnTo>
                    <a:pt x="429260" y="104139"/>
                  </a:lnTo>
                  <a:lnTo>
                    <a:pt x="429260" y="97790"/>
                  </a:lnTo>
                  <a:close/>
                </a:path>
                <a:path w="429260" h="356870">
                  <a:moveTo>
                    <a:pt x="3810" y="104140"/>
                  </a:moveTo>
                  <a:lnTo>
                    <a:pt x="0" y="10414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104140"/>
                  </a:lnTo>
                  <a:close/>
                </a:path>
                <a:path w="429260" h="356870">
                  <a:moveTo>
                    <a:pt x="429260" y="104140"/>
                  </a:moveTo>
                  <a:lnTo>
                    <a:pt x="425450" y="104140"/>
                  </a:lnTo>
                  <a:lnTo>
                    <a:pt x="425450" y="140969"/>
                  </a:lnTo>
                  <a:lnTo>
                    <a:pt x="429260" y="140969"/>
                  </a:lnTo>
                  <a:lnTo>
                    <a:pt x="429260" y="104140"/>
                  </a:lnTo>
                  <a:close/>
                </a:path>
                <a:path w="429260" h="356870">
                  <a:moveTo>
                    <a:pt x="3810" y="140970"/>
                  </a:moveTo>
                  <a:lnTo>
                    <a:pt x="0" y="14097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40970"/>
                  </a:lnTo>
                  <a:close/>
                </a:path>
                <a:path w="429260" h="356870">
                  <a:moveTo>
                    <a:pt x="429260" y="140970"/>
                  </a:moveTo>
                  <a:lnTo>
                    <a:pt x="425450" y="140970"/>
                  </a:lnTo>
                  <a:lnTo>
                    <a:pt x="425450" y="191769"/>
                  </a:lnTo>
                  <a:lnTo>
                    <a:pt x="429260" y="191769"/>
                  </a:lnTo>
                  <a:lnTo>
                    <a:pt x="429260" y="140970"/>
                  </a:lnTo>
                  <a:close/>
                </a:path>
                <a:path w="429260" h="356870">
                  <a:moveTo>
                    <a:pt x="3810" y="191770"/>
                  </a:moveTo>
                  <a:lnTo>
                    <a:pt x="0" y="19177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191770"/>
                  </a:lnTo>
                  <a:close/>
                </a:path>
                <a:path w="429260" h="356870">
                  <a:moveTo>
                    <a:pt x="429260" y="191770"/>
                  </a:moveTo>
                  <a:lnTo>
                    <a:pt x="425450" y="191770"/>
                  </a:lnTo>
                  <a:lnTo>
                    <a:pt x="425450" y="237489"/>
                  </a:lnTo>
                  <a:lnTo>
                    <a:pt x="429260" y="237489"/>
                  </a:lnTo>
                  <a:lnTo>
                    <a:pt x="429260" y="191770"/>
                  </a:lnTo>
                  <a:close/>
                </a:path>
                <a:path w="429260" h="356870">
                  <a:moveTo>
                    <a:pt x="3810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37490"/>
                  </a:lnTo>
                  <a:close/>
                </a:path>
                <a:path w="429260" h="356870">
                  <a:moveTo>
                    <a:pt x="429260" y="237490"/>
                  </a:moveTo>
                  <a:lnTo>
                    <a:pt x="425450" y="237490"/>
                  </a:lnTo>
                  <a:lnTo>
                    <a:pt x="425450" y="256539"/>
                  </a:lnTo>
                  <a:lnTo>
                    <a:pt x="429260" y="256539"/>
                  </a:lnTo>
                  <a:lnTo>
                    <a:pt x="429260" y="237490"/>
                  </a:lnTo>
                  <a:close/>
                </a:path>
                <a:path w="429260" h="356870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429260" h="356870">
                  <a:moveTo>
                    <a:pt x="429260" y="256540"/>
                  </a:moveTo>
                  <a:lnTo>
                    <a:pt x="425450" y="256540"/>
                  </a:lnTo>
                  <a:lnTo>
                    <a:pt x="425450" y="262889"/>
                  </a:lnTo>
                  <a:lnTo>
                    <a:pt x="429260" y="262889"/>
                  </a:lnTo>
                  <a:lnTo>
                    <a:pt x="429260" y="256540"/>
                  </a:lnTo>
                  <a:close/>
                </a:path>
                <a:path w="429260" h="35687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429260" h="356870">
                  <a:moveTo>
                    <a:pt x="429260" y="262890"/>
                  </a:moveTo>
                  <a:lnTo>
                    <a:pt x="425450" y="262890"/>
                  </a:lnTo>
                  <a:lnTo>
                    <a:pt x="425450" y="269239"/>
                  </a:lnTo>
                  <a:lnTo>
                    <a:pt x="429260" y="269239"/>
                  </a:lnTo>
                  <a:lnTo>
                    <a:pt x="429260" y="262890"/>
                  </a:lnTo>
                  <a:close/>
                </a:path>
                <a:path w="429260" h="356870">
                  <a:moveTo>
                    <a:pt x="3810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9240"/>
                  </a:lnTo>
                  <a:close/>
                </a:path>
                <a:path w="429260" h="356870">
                  <a:moveTo>
                    <a:pt x="429260" y="269240"/>
                  </a:moveTo>
                  <a:lnTo>
                    <a:pt x="425450" y="269240"/>
                  </a:lnTo>
                  <a:lnTo>
                    <a:pt x="425450" y="274319"/>
                  </a:lnTo>
                  <a:lnTo>
                    <a:pt x="429260" y="274319"/>
                  </a:lnTo>
                  <a:lnTo>
                    <a:pt x="429260" y="269240"/>
                  </a:lnTo>
                  <a:close/>
                </a:path>
                <a:path w="429260" h="356870">
                  <a:moveTo>
                    <a:pt x="3810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4320"/>
                  </a:lnTo>
                  <a:close/>
                </a:path>
                <a:path w="429260" h="356870">
                  <a:moveTo>
                    <a:pt x="429260" y="274320"/>
                  </a:moveTo>
                  <a:lnTo>
                    <a:pt x="425450" y="274320"/>
                  </a:lnTo>
                  <a:lnTo>
                    <a:pt x="425450" y="281939"/>
                  </a:lnTo>
                  <a:lnTo>
                    <a:pt x="429260" y="281939"/>
                  </a:lnTo>
                  <a:lnTo>
                    <a:pt x="429260" y="274320"/>
                  </a:lnTo>
                  <a:close/>
                </a:path>
                <a:path w="429260" h="35687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429260" h="356870">
                  <a:moveTo>
                    <a:pt x="429260" y="281940"/>
                  </a:moveTo>
                  <a:lnTo>
                    <a:pt x="425450" y="281940"/>
                  </a:lnTo>
                  <a:lnTo>
                    <a:pt x="425450" y="288289"/>
                  </a:lnTo>
                  <a:lnTo>
                    <a:pt x="429260" y="288289"/>
                  </a:lnTo>
                  <a:lnTo>
                    <a:pt x="429260" y="281940"/>
                  </a:lnTo>
                  <a:close/>
                </a:path>
                <a:path w="429260" h="3568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29260" h="356870">
                  <a:moveTo>
                    <a:pt x="429260" y="288290"/>
                  </a:moveTo>
                  <a:lnTo>
                    <a:pt x="425450" y="288290"/>
                  </a:lnTo>
                  <a:lnTo>
                    <a:pt x="425450" y="294639"/>
                  </a:lnTo>
                  <a:lnTo>
                    <a:pt x="429260" y="294639"/>
                  </a:lnTo>
                  <a:lnTo>
                    <a:pt x="429260" y="288290"/>
                  </a:lnTo>
                  <a:close/>
                </a:path>
                <a:path w="429260" h="3568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29260" h="356870">
                  <a:moveTo>
                    <a:pt x="429260" y="294640"/>
                  </a:moveTo>
                  <a:lnTo>
                    <a:pt x="425450" y="294640"/>
                  </a:lnTo>
                  <a:lnTo>
                    <a:pt x="425450" y="300989"/>
                  </a:lnTo>
                  <a:lnTo>
                    <a:pt x="429260" y="300989"/>
                  </a:lnTo>
                  <a:lnTo>
                    <a:pt x="429260" y="294640"/>
                  </a:lnTo>
                  <a:close/>
                </a:path>
                <a:path w="429260" h="35687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29260" h="356870">
                  <a:moveTo>
                    <a:pt x="429260" y="300990"/>
                  </a:moveTo>
                  <a:lnTo>
                    <a:pt x="425450" y="300990"/>
                  </a:lnTo>
                  <a:lnTo>
                    <a:pt x="425450" y="307339"/>
                  </a:lnTo>
                  <a:lnTo>
                    <a:pt x="429260" y="307339"/>
                  </a:lnTo>
                  <a:lnTo>
                    <a:pt x="429260" y="300990"/>
                  </a:lnTo>
                  <a:close/>
                </a:path>
                <a:path w="429260" h="356870">
                  <a:moveTo>
                    <a:pt x="3810" y="307340"/>
                  </a:moveTo>
                  <a:lnTo>
                    <a:pt x="0" y="307340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7340"/>
                  </a:lnTo>
                  <a:close/>
                </a:path>
                <a:path w="429260" h="356870">
                  <a:moveTo>
                    <a:pt x="429260" y="307340"/>
                  </a:moveTo>
                  <a:lnTo>
                    <a:pt x="425450" y="307340"/>
                  </a:lnTo>
                  <a:lnTo>
                    <a:pt x="425450" y="312419"/>
                  </a:lnTo>
                  <a:lnTo>
                    <a:pt x="429260" y="312419"/>
                  </a:lnTo>
                  <a:lnTo>
                    <a:pt x="429260" y="307340"/>
                  </a:lnTo>
                  <a:close/>
                </a:path>
                <a:path w="429260" h="356870">
                  <a:moveTo>
                    <a:pt x="3810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20"/>
                  </a:lnTo>
                  <a:close/>
                </a:path>
                <a:path w="429260" h="356870">
                  <a:moveTo>
                    <a:pt x="429260" y="312420"/>
                  </a:moveTo>
                  <a:lnTo>
                    <a:pt x="425450" y="312420"/>
                  </a:lnTo>
                  <a:lnTo>
                    <a:pt x="425450" y="318769"/>
                  </a:lnTo>
                  <a:lnTo>
                    <a:pt x="429260" y="318769"/>
                  </a:lnTo>
                  <a:lnTo>
                    <a:pt x="429260" y="312420"/>
                  </a:lnTo>
                  <a:close/>
                </a:path>
                <a:path w="429260" h="356870">
                  <a:moveTo>
                    <a:pt x="381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3810" y="325119"/>
                  </a:lnTo>
                  <a:lnTo>
                    <a:pt x="3810" y="318770"/>
                  </a:lnTo>
                  <a:close/>
                </a:path>
                <a:path w="429260" h="356870">
                  <a:moveTo>
                    <a:pt x="429260" y="318770"/>
                  </a:moveTo>
                  <a:lnTo>
                    <a:pt x="425450" y="318770"/>
                  </a:lnTo>
                  <a:lnTo>
                    <a:pt x="425450" y="325119"/>
                  </a:lnTo>
                  <a:lnTo>
                    <a:pt x="429260" y="325119"/>
                  </a:lnTo>
                  <a:lnTo>
                    <a:pt x="429260" y="318770"/>
                  </a:lnTo>
                  <a:close/>
                </a:path>
                <a:path w="429260" h="356870">
                  <a:moveTo>
                    <a:pt x="429260" y="325120"/>
                  </a:moveTo>
                  <a:lnTo>
                    <a:pt x="425450" y="325120"/>
                  </a:lnTo>
                  <a:lnTo>
                    <a:pt x="425450" y="330200"/>
                  </a:lnTo>
                  <a:lnTo>
                    <a:pt x="426719" y="330200"/>
                  </a:lnTo>
                  <a:lnTo>
                    <a:pt x="426719" y="328930"/>
                  </a:lnTo>
                  <a:lnTo>
                    <a:pt x="427990" y="328930"/>
                  </a:lnTo>
                  <a:lnTo>
                    <a:pt x="427990" y="327660"/>
                  </a:lnTo>
                  <a:lnTo>
                    <a:pt x="429260" y="327660"/>
                  </a:lnTo>
                  <a:lnTo>
                    <a:pt x="429260" y="325120"/>
                  </a:lnTo>
                  <a:close/>
                </a:path>
                <a:path w="429260" h="356870">
                  <a:moveTo>
                    <a:pt x="3810" y="325120"/>
                  </a:moveTo>
                  <a:lnTo>
                    <a:pt x="2540" y="325120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325120"/>
                  </a:lnTo>
                  <a:close/>
                </a:path>
                <a:path w="429260" h="356870">
                  <a:moveTo>
                    <a:pt x="396240" y="355600"/>
                  </a:moveTo>
                  <a:lnTo>
                    <a:pt x="35560" y="355600"/>
                  </a:lnTo>
                  <a:lnTo>
                    <a:pt x="35560" y="356869"/>
                  </a:lnTo>
                  <a:lnTo>
                    <a:pt x="396240" y="356869"/>
                  </a:lnTo>
                  <a:lnTo>
                    <a:pt x="396240" y="355600"/>
                  </a:lnTo>
                  <a:close/>
                </a:path>
                <a:path w="429260" h="356870">
                  <a:moveTo>
                    <a:pt x="397510" y="354330"/>
                  </a:moveTo>
                  <a:lnTo>
                    <a:pt x="34290" y="354330"/>
                  </a:lnTo>
                  <a:lnTo>
                    <a:pt x="34290" y="355600"/>
                  </a:lnTo>
                  <a:lnTo>
                    <a:pt x="397510" y="355600"/>
                  </a:lnTo>
                  <a:lnTo>
                    <a:pt x="397510" y="354330"/>
                  </a:lnTo>
                  <a:close/>
                </a:path>
                <a:path w="429260" h="356870">
                  <a:moveTo>
                    <a:pt x="400050" y="353060"/>
                  </a:moveTo>
                  <a:lnTo>
                    <a:pt x="33019" y="353060"/>
                  </a:lnTo>
                  <a:lnTo>
                    <a:pt x="33019" y="354330"/>
                  </a:lnTo>
                  <a:lnTo>
                    <a:pt x="400050" y="354330"/>
                  </a:lnTo>
                  <a:lnTo>
                    <a:pt x="400050" y="35306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802129" y="418846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98780" y="2539"/>
                  </a:moveTo>
                  <a:lnTo>
                    <a:pt x="25400" y="2539"/>
                  </a:lnTo>
                  <a:lnTo>
                    <a:pt x="2540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21639" h="349250">
                  <a:moveTo>
                    <a:pt x="397509" y="1269"/>
                  </a:moveTo>
                  <a:lnTo>
                    <a:pt x="26669" y="1269"/>
                  </a:lnTo>
                  <a:lnTo>
                    <a:pt x="2666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21639" h="349250">
                  <a:moveTo>
                    <a:pt x="39496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39" h="349250">
                  <a:moveTo>
                    <a:pt x="3809" y="22859"/>
                  </a:moveTo>
                  <a:lnTo>
                    <a:pt x="2539" y="22859"/>
                  </a:lnTo>
                  <a:lnTo>
                    <a:pt x="2539" y="24129"/>
                  </a:lnTo>
                  <a:lnTo>
                    <a:pt x="3809" y="24129"/>
                  </a:lnTo>
                  <a:lnTo>
                    <a:pt x="3809" y="22859"/>
                  </a:lnTo>
                  <a:close/>
                </a:path>
                <a:path w="421639" h="349250">
                  <a:moveTo>
                    <a:pt x="419100" y="20319"/>
                  </a:moveTo>
                  <a:lnTo>
                    <a:pt x="417830" y="20319"/>
                  </a:lnTo>
                  <a:lnTo>
                    <a:pt x="417830" y="24129"/>
                  </a:lnTo>
                  <a:lnTo>
                    <a:pt x="421639" y="24129"/>
                  </a:lnTo>
                  <a:lnTo>
                    <a:pt x="421639" y="22859"/>
                  </a:lnTo>
                  <a:lnTo>
                    <a:pt x="420369" y="22859"/>
                  </a:lnTo>
                  <a:lnTo>
                    <a:pt x="420369" y="21589"/>
                  </a:lnTo>
                  <a:lnTo>
                    <a:pt x="419100" y="21589"/>
                  </a:lnTo>
                  <a:lnTo>
                    <a:pt x="419100" y="20319"/>
                  </a:lnTo>
                  <a:close/>
                </a:path>
                <a:path w="421639" h="349250">
                  <a:moveTo>
                    <a:pt x="3809" y="24130"/>
                  </a:moveTo>
                  <a:lnTo>
                    <a:pt x="1269" y="24130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421639" h="349250">
                  <a:moveTo>
                    <a:pt x="421639" y="24130"/>
                  </a:moveTo>
                  <a:lnTo>
                    <a:pt x="417830" y="24130"/>
                  </a:lnTo>
                  <a:lnTo>
                    <a:pt x="417830" y="30479"/>
                  </a:lnTo>
                  <a:lnTo>
                    <a:pt x="421639" y="30479"/>
                  </a:lnTo>
                  <a:lnTo>
                    <a:pt x="421639" y="24130"/>
                  </a:lnTo>
                  <a:close/>
                </a:path>
                <a:path w="421639" h="3492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421639" h="349250">
                  <a:moveTo>
                    <a:pt x="421639" y="30480"/>
                  </a:moveTo>
                  <a:lnTo>
                    <a:pt x="417830" y="30480"/>
                  </a:lnTo>
                  <a:lnTo>
                    <a:pt x="417830" y="36829"/>
                  </a:lnTo>
                  <a:lnTo>
                    <a:pt x="421639" y="36829"/>
                  </a:lnTo>
                  <a:lnTo>
                    <a:pt x="421639" y="30480"/>
                  </a:lnTo>
                  <a:close/>
                </a:path>
                <a:path w="421639" h="3492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421639" h="349250">
                  <a:moveTo>
                    <a:pt x="421639" y="36830"/>
                  </a:moveTo>
                  <a:lnTo>
                    <a:pt x="417830" y="36830"/>
                  </a:lnTo>
                  <a:lnTo>
                    <a:pt x="417830" y="43179"/>
                  </a:lnTo>
                  <a:lnTo>
                    <a:pt x="421639" y="43179"/>
                  </a:lnTo>
                  <a:lnTo>
                    <a:pt x="421639" y="36830"/>
                  </a:lnTo>
                  <a:close/>
                </a:path>
                <a:path w="421639" h="3492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21639" h="349250">
                  <a:moveTo>
                    <a:pt x="421639" y="43180"/>
                  </a:moveTo>
                  <a:lnTo>
                    <a:pt x="417830" y="43180"/>
                  </a:lnTo>
                  <a:lnTo>
                    <a:pt x="417830" y="49529"/>
                  </a:lnTo>
                  <a:lnTo>
                    <a:pt x="421639" y="49529"/>
                  </a:lnTo>
                  <a:lnTo>
                    <a:pt x="421639" y="43180"/>
                  </a:lnTo>
                  <a:close/>
                </a:path>
                <a:path w="421639" h="34925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421639" h="349250">
                  <a:moveTo>
                    <a:pt x="421639" y="49530"/>
                  </a:moveTo>
                  <a:lnTo>
                    <a:pt x="417830" y="49530"/>
                  </a:lnTo>
                  <a:lnTo>
                    <a:pt x="417830" y="55879"/>
                  </a:lnTo>
                  <a:lnTo>
                    <a:pt x="421639" y="55879"/>
                  </a:lnTo>
                  <a:lnTo>
                    <a:pt x="421639" y="49530"/>
                  </a:lnTo>
                  <a:close/>
                </a:path>
                <a:path w="421639" h="349250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21639" h="349250">
                  <a:moveTo>
                    <a:pt x="421639" y="55880"/>
                  </a:moveTo>
                  <a:lnTo>
                    <a:pt x="417830" y="55880"/>
                  </a:lnTo>
                  <a:lnTo>
                    <a:pt x="417830" y="62229"/>
                  </a:lnTo>
                  <a:lnTo>
                    <a:pt x="421639" y="62229"/>
                  </a:lnTo>
                  <a:lnTo>
                    <a:pt x="421639" y="55880"/>
                  </a:lnTo>
                  <a:close/>
                </a:path>
                <a:path w="421639" h="349250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421639" h="349250">
                  <a:moveTo>
                    <a:pt x="421639" y="62230"/>
                  </a:moveTo>
                  <a:lnTo>
                    <a:pt x="417830" y="62230"/>
                  </a:lnTo>
                  <a:lnTo>
                    <a:pt x="417830" y="68579"/>
                  </a:lnTo>
                  <a:lnTo>
                    <a:pt x="421639" y="68579"/>
                  </a:lnTo>
                  <a:lnTo>
                    <a:pt x="421639" y="62230"/>
                  </a:lnTo>
                  <a:close/>
                </a:path>
                <a:path w="421639" h="34925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421639" h="349250">
                  <a:moveTo>
                    <a:pt x="421639" y="68580"/>
                  </a:moveTo>
                  <a:lnTo>
                    <a:pt x="417830" y="68580"/>
                  </a:lnTo>
                  <a:lnTo>
                    <a:pt x="417830" y="74929"/>
                  </a:lnTo>
                  <a:lnTo>
                    <a:pt x="421639" y="74929"/>
                  </a:lnTo>
                  <a:lnTo>
                    <a:pt x="421639" y="68580"/>
                  </a:lnTo>
                  <a:close/>
                </a:path>
                <a:path w="421639" h="349250">
                  <a:moveTo>
                    <a:pt x="3809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4930"/>
                  </a:lnTo>
                  <a:close/>
                </a:path>
                <a:path w="421639" h="349250">
                  <a:moveTo>
                    <a:pt x="421639" y="74930"/>
                  </a:moveTo>
                  <a:lnTo>
                    <a:pt x="417830" y="74930"/>
                  </a:lnTo>
                  <a:lnTo>
                    <a:pt x="417830" y="80009"/>
                  </a:lnTo>
                  <a:lnTo>
                    <a:pt x="421639" y="80009"/>
                  </a:lnTo>
                  <a:lnTo>
                    <a:pt x="421639" y="74930"/>
                  </a:lnTo>
                  <a:close/>
                </a:path>
                <a:path w="421639" h="349250">
                  <a:moveTo>
                    <a:pt x="3809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0010"/>
                  </a:lnTo>
                  <a:close/>
                </a:path>
                <a:path w="421639" h="349250">
                  <a:moveTo>
                    <a:pt x="421639" y="80010"/>
                  </a:moveTo>
                  <a:lnTo>
                    <a:pt x="417830" y="80010"/>
                  </a:lnTo>
                  <a:lnTo>
                    <a:pt x="417830" y="87629"/>
                  </a:lnTo>
                  <a:lnTo>
                    <a:pt x="421639" y="87629"/>
                  </a:lnTo>
                  <a:lnTo>
                    <a:pt x="421639" y="80010"/>
                  </a:lnTo>
                  <a:close/>
                </a:path>
                <a:path w="421639" h="349250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21639" h="349250">
                  <a:moveTo>
                    <a:pt x="421639" y="87630"/>
                  </a:moveTo>
                  <a:lnTo>
                    <a:pt x="417830" y="87630"/>
                  </a:lnTo>
                  <a:lnTo>
                    <a:pt x="417830" y="93979"/>
                  </a:lnTo>
                  <a:lnTo>
                    <a:pt x="421639" y="93979"/>
                  </a:lnTo>
                  <a:lnTo>
                    <a:pt x="421639" y="87630"/>
                  </a:lnTo>
                  <a:close/>
                </a:path>
                <a:path w="421639" h="349250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421639" h="349250">
                  <a:moveTo>
                    <a:pt x="421639" y="93980"/>
                  </a:moveTo>
                  <a:lnTo>
                    <a:pt x="417830" y="93980"/>
                  </a:lnTo>
                  <a:lnTo>
                    <a:pt x="417830" y="100329"/>
                  </a:lnTo>
                  <a:lnTo>
                    <a:pt x="421639" y="100329"/>
                  </a:lnTo>
                  <a:lnTo>
                    <a:pt x="421639" y="93980"/>
                  </a:lnTo>
                  <a:close/>
                </a:path>
                <a:path w="421639" h="349250">
                  <a:moveTo>
                    <a:pt x="3809" y="100330"/>
                  </a:moveTo>
                  <a:lnTo>
                    <a:pt x="0" y="10033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100330"/>
                  </a:lnTo>
                  <a:close/>
                </a:path>
                <a:path w="421639" h="349250">
                  <a:moveTo>
                    <a:pt x="421639" y="100330"/>
                  </a:moveTo>
                  <a:lnTo>
                    <a:pt x="417830" y="100330"/>
                  </a:lnTo>
                  <a:lnTo>
                    <a:pt x="417830" y="137159"/>
                  </a:lnTo>
                  <a:lnTo>
                    <a:pt x="421639" y="137159"/>
                  </a:lnTo>
                  <a:lnTo>
                    <a:pt x="421639" y="100330"/>
                  </a:lnTo>
                  <a:close/>
                </a:path>
                <a:path w="421639" h="349250">
                  <a:moveTo>
                    <a:pt x="3809" y="137160"/>
                  </a:moveTo>
                  <a:lnTo>
                    <a:pt x="0" y="137160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37160"/>
                  </a:lnTo>
                  <a:close/>
                </a:path>
                <a:path w="421639" h="349250">
                  <a:moveTo>
                    <a:pt x="421639" y="137160"/>
                  </a:moveTo>
                  <a:lnTo>
                    <a:pt x="417830" y="137160"/>
                  </a:lnTo>
                  <a:lnTo>
                    <a:pt x="417830" y="187959"/>
                  </a:lnTo>
                  <a:lnTo>
                    <a:pt x="421639" y="187959"/>
                  </a:lnTo>
                  <a:lnTo>
                    <a:pt x="421639" y="137160"/>
                  </a:lnTo>
                  <a:close/>
                </a:path>
                <a:path w="421639" h="349250">
                  <a:moveTo>
                    <a:pt x="3809" y="187960"/>
                  </a:moveTo>
                  <a:lnTo>
                    <a:pt x="0" y="18796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187960"/>
                  </a:lnTo>
                  <a:close/>
                </a:path>
                <a:path w="421639" h="349250">
                  <a:moveTo>
                    <a:pt x="421639" y="187960"/>
                  </a:moveTo>
                  <a:lnTo>
                    <a:pt x="417830" y="187960"/>
                  </a:lnTo>
                  <a:lnTo>
                    <a:pt x="417830" y="233679"/>
                  </a:lnTo>
                  <a:lnTo>
                    <a:pt x="421639" y="233679"/>
                  </a:lnTo>
                  <a:lnTo>
                    <a:pt x="421639" y="187960"/>
                  </a:lnTo>
                  <a:close/>
                </a:path>
                <a:path w="421639" h="349250">
                  <a:moveTo>
                    <a:pt x="3809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33680"/>
                  </a:lnTo>
                  <a:close/>
                </a:path>
                <a:path w="421639" h="349250">
                  <a:moveTo>
                    <a:pt x="421639" y="233680"/>
                  </a:moveTo>
                  <a:lnTo>
                    <a:pt x="417830" y="233680"/>
                  </a:lnTo>
                  <a:lnTo>
                    <a:pt x="417830" y="252729"/>
                  </a:lnTo>
                  <a:lnTo>
                    <a:pt x="421639" y="252729"/>
                  </a:lnTo>
                  <a:lnTo>
                    <a:pt x="421639" y="233680"/>
                  </a:lnTo>
                  <a:close/>
                </a:path>
                <a:path w="421639" h="34925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421639" h="349250">
                  <a:moveTo>
                    <a:pt x="421639" y="252730"/>
                  </a:moveTo>
                  <a:lnTo>
                    <a:pt x="417830" y="252730"/>
                  </a:lnTo>
                  <a:lnTo>
                    <a:pt x="417830" y="259079"/>
                  </a:lnTo>
                  <a:lnTo>
                    <a:pt x="421639" y="259079"/>
                  </a:lnTo>
                  <a:lnTo>
                    <a:pt x="421639" y="252730"/>
                  </a:lnTo>
                  <a:close/>
                </a:path>
                <a:path w="421639" h="349250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421639" h="349250">
                  <a:moveTo>
                    <a:pt x="421639" y="259080"/>
                  </a:moveTo>
                  <a:lnTo>
                    <a:pt x="417830" y="259080"/>
                  </a:lnTo>
                  <a:lnTo>
                    <a:pt x="417830" y="265429"/>
                  </a:lnTo>
                  <a:lnTo>
                    <a:pt x="421639" y="265429"/>
                  </a:lnTo>
                  <a:lnTo>
                    <a:pt x="421639" y="259080"/>
                  </a:lnTo>
                  <a:close/>
                </a:path>
                <a:path w="421639" h="349250">
                  <a:moveTo>
                    <a:pt x="3809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5430"/>
                  </a:lnTo>
                  <a:close/>
                </a:path>
                <a:path w="421639" h="349250">
                  <a:moveTo>
                    <a:pt x="421639" y="265430"/>
                  </a:moveTo>
                  <a:lnTo>
                    <a:pt x="417830" y="265430"/>
                  </a:lnTo>
                  <a:lnTo>
                    <a:pt x="417830" y="270509"/>
                  </a:lnTo>
                  <a:lnTo>
                    <a:pt x="421639" y="270509"/>
                  </a:lnTo>
                  <a:lnTo>
                    <a:pt x="421639" y="265430"/>
                  </a:lnTo>
                  <a:close/>
                </a:path>
                <a:path w="421639" h="349250">
                  <a:moveTo>
                    <a:pt x="3809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0510"/>
                  </a:lnTo>
                  <a:close/>
                </a:path>
                <a:path w="421639" h="349250">
                  <a:moveTo>
                    <a:pt x="421639" y="270510"/>
                  </a:moveTo>
                  <a:lnTo>
                    <a:pt x="417830" y="270510"/>
                  </a:lnTo>
                  <a:lnTo>
                    <a:pt x="417830" y="278129"/>
                  </a:lnTo>
                  <a:lnTo>
                    <a:pt x="421639" y="278129"/>
                  </a:lnTo>
                  <a:lnTo>
                    <a:pt x="421639" y="270510"/>
                  </a:lnTo>
                  <a:close/>
                </a:path>
                <a:path w="421639" h="3492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421639" h="349250">
                  <a:moveTo>
                    <a:pt x="421639" y="278130"/>
                  </a:moveTo>
                  <a:lnTo>
                    <a:pt x="417830" y="278130"/>
                  </a:lnTo>
                  <a:lnTo>
                    <a:pt x="417830" y="284479"/>
                  </a:lnTo>
                  <a:lnTo>
                    <a:pt x="421639" y="284479"/>
                  </a:lnTo>
                  <a:lnTo>
                    <a:pt x="421639" y="278130"/>
                  </a:lnTo>
                  <a:close/>
                </a:path>
                <a:path w="421639" h="3492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21639" h="349250">
                  <a:moveTo>
                    <a:pt x="421639" y="284480"/>
                  </a:moveTo>
                  <a:lnTo>
                    <a:pt x="417830" y="284480"/>
                  </a:lnTo>
                  <a:lnTo>
                    <a:pt x="417830" y="290829"/>
                  </a:lnTo>
                  <a:lnTo>
                    <a:pt x="421639" y="290829"/>
                  </a:lnTo>
                  <a:lnTo>
                    <a:pt x="421639" y="284480"/>
                  </a:lnTo>
                  <a:close/>
                </a:path>
                <a:path w="421639" h="3492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421639" h="349250">
                  <a:moveTo>
                    <a:pt x="421639" y="290830"/>
                  </a:moveTo>
                  <a:lnTo>
                    <a:pt x="417830" y="290830"/>
                  </a:lnTo>
                  <a:lnTo>
                    <a:pt x="417830" y="297179"/>
                  </a:lnTo>
                  <a:lnTo>
                    <a:pt x="421639" y="297179"/>
                  </a:lnTo>
                  <a:lnTo>
                    <a:pt x="421639" y="290830"/>
                  </a:lnTo>
                  <a:close/>
                </a:path>
                <a:path w="421639" h="349250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421639" h="349250">
                  <a:moveTo>
                    <a:pt x="421639" y="297180"/>
                  </a:moveTo>
                  <a:lnTo>
                    <a:pt x="417830" y="297180"/>
                  </a:lnTo>
                  <a:lnTo>
                    <a:pt x="417830" y="303529"/>
                  </a:lnTo>
                  <a:lnTo>
                    <a:pt x="421639" y="303529"/>
                  </a:lnTo>
                  <a:lnTo>
                    <a:pt x="421639" y="297180"/>
                  </a:lnTo>
                  <a:close/>
                </a:path>
                <a:path w="421639" h="349250">
                  <a:moveTo>
                    <a:pt x="3809" y="303530"/>
                  </a:moveTo>
                  <a:lnTo>
                    <a:pt x="0" y="303530"/>
                  </a:lnTo>
                  <a:lnTo>
                    <a:pt x="0" y="308609"/>
                  </a:lnTo>
                  <a:lnTo>
                    <a:pt x="3809" y="308609"/>
                  </a:lnTo>
                  <a:lnTo>
                    <a:pt x="3809" y="303530"/>
                  </a:lnTo>
                  <a:close/>
                </a:path>
                <a:path w="421639" h="349250">
                  <a:moveTo>
                    <a:pt x="421639" y="303530"/>
                  </a:moveTo>
                  <a:lnTo>
                    <a:pt x="417830" y="303530"/>
                  </a:lnTo>
                  <a:lnTo>
                    <a:pt x="417830" y="308609"/>
                  </a:lnTo>
                  <a:lnTo>
                    <a:pt x="421639" y="308609"/>
                  </a:lnTo>
                  <a:lnTo>
                    <a:pt x="421639" y="303530"/>
                  </a:lnTo>
                  <a:close/>
                </a:path>
                <a:path w="421639" h="349250">
                  <a:moveTo>
                    <a:pt x="3809" y="308610"/>
                  </a:moveTo>
                  <a:lnTo>
                    <a:pt x="0" y="308610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08610"/>
                  </a:lnTo>
                  <a:close/>
                </a:path>
                <a:path w="421639" h="349250">
                  <a:moveTo>
                    <a:pt x="421639" y="308610"/>
                  </a:moveTo>
                  <a:lnTo>
                    <a:pt x="417830" y="308610"/>
                  </a:lnTo>
                  <a:lnTo>
                    <a:pt x="417830" y="314959"/>
                  </a:lnTo>
                  <a:lnTo>
                    <a:pt x="421639" y="314959"/>
                  </a:lnTo>
                  <a:lnTo>
                    <a:pt x="421639" y="308610"/>
                  </a:lnTo>
                  <a:close/>
                </a:path>
                <a:path w="421639" h="349250">
                  <a:moveTo>
                    <a:pt x="3809" y="314960"/>
                  </a:moveTo>
                  <a:lnTo>
                    <a:pt x="0" y="314960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4960"/>
                  </a:lnTo>
                  <a:close/>
                </a:path>
                <a:path w="421639" h="349250">
                  <a:moveTo>
                    <a:pt x="421639" y="314960"/>
                  </a:moveTo>
                  <a:lnTo>
                    <a:pt x="417830" y="314960"/>
                  </a:lnTo>
                  <a:lnTo>
                    <a:pt x="417830" y="321309"/>
                  </a:lnTo>
                  <a:lnTo>
                    <a:pt x="421639" y="321309"/>
                  </a:lnTo>
                  <a:lnTo>
                    <a:pt x="421639" y="314960"/>
                  </a:lnTo>
                  <a:close/>
                </a:path>
                <a:path w="421639" h="349250">
                  <a:moveTo>
                    <a:pt x="421639" y="321310"/>
                  </a:moveTo>
                  <a:lnTo>
                    <a:pt x="417830" y="321310"/>
                  </a:lnTo>
                  <a:lnTo>
                    <a:pt x="417830" y="328929"/>
                  </a:lnTo>
                  <a:lnTo>
                    <a:pt x="420369" y="328929"/>
                  </a:lnTo>
                  <a:lnTo>
                    <a:pt x="420369" y="327659"/>
                  </a:lnTo>
                  <a:lnTo>
                    <a:pt x="421639" y="327659"/>
                  </a:lnTo>
                  <a:lnTo>
                    <a:pt x="421639" y="321310"/>
                  </a:lnTo>
                  <a:close/>
                </a:path>
                <a:path w="421639" h="349250">
                  <a:moveTo>
                    <a:pt x="3809" y="321310"/>
                  </a:moveTo>
                  <a:lnTo>
                    <a:pt x="0" y="321310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1310"/>
                  </a:lnTo>
                  <a:close/>
                </a:path>
                <a:path w="421639" h="349250">
                  <a:moveTo>
                    <a:pt x="419100" y="328930"/>
                  </a:moveTo>
                  <a:lnTo>
                    <a:pt x="417830" y="328930"/>
                  </a:lnTo>
                  <a:lnTo>
                    <a:pt x="417830" y="330200"/>
                  </a:lnTo>
                  <a:lnTo>
                    <a:pt x="419100" y="330200"/>
                  </a:lnTo>
                  <a:lnTo>
                    <a:pt x="419100" y="328930"/>
                  </a:lnTo>
                  <a:close/>
                </a:path>
                <a:path w="421639" h="349250">
                  <a:moveTo>
                    <a:pt x="398780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398780" y="347979"/>
                  </a:lnTo>
                  <a:lnTo>
                    <a:pt x="398780" y="346709"/>
                  </a:lnTo>
                  <a:close/>
                </a:path>
                <a:path w="421639" h="349250">
                  <a:moveTo>
                    <a:pt x="400050" y="345439"/>
                  </a:moveTo>
                  <a:lnTo>
                    <a:pt x="24130" y="345439"/>
                  </a:lnTo>
                  <a:lnTo>
                    <a:pt x="24130" y="346709"/>
                  </a:lnTo>
                  <a:lnTo>
                    <a:pt x="400050" y="346709"/>
                  </a:lnTo>
                  <a:lnTo>
                    <a:pt x="400050" y="345439"/>
                  </a:lnTo>
                  <a:close/>
                </a:path>
                <a:path w="421639" h="349250">
                  <a:moveTo>
                    <a:pt x="397509" y="347980"/>
                  </a:moveTo>
                  <a:lnTo>
                    <a:pt x="26669" y="347980"/>
                  </a:lnTo>
                  <a:lnTo>
                    <a:pt x="26669" y="349250"/>
                  </a:lnTo>
                  <a:lnTo>
                    <a:pt x="397509" y="349250"/>
                  </a:lnTo>
                  <a:lnTo>
                    <a:pt x="397509" y="347980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805940" y="419227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29">
                  <a:moveTo>
                    <a:pt x="39624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14019" h="341629">
                  <a:moveTo>
                    <a:pt x="400050" y="2539"/>
                  </a:moveTo>
                  <a:lnTo>
                    <a:pt x="16510" y="2539"/>
                  </a:lnTo>
                  <a:lnTo>
                    <a:pt x="16510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14019" h="341629">
                  <a:moveTo>
                    <a:pt x="397510" y="1269"/>
                  </a:moveTo>
                  <a:lnTo>
                    <a:pt x="17780" y="1269"/>
                  </a:lnTo>
                  <a:lnTo>
                    <a:pt x="1778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14019" h="341629">
                  <a:moveTo>
                    <a:pt x="3810" y="15239"/>
                  </a:moveTo>
                  <a:lnTo>
                    <a:pt x="2540" y="15239"/>
                  </a:lnTo>
                  <a:lnTo>
                    <a:pt x="2540" y="16509"/>
                  </a:lnTo>
                  <a:lnTo>
                    <a:pt x="1270" y="16509"/>
                  </a:lnTo>
                  <a:lnTo>
                    <a:pt x="1270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5239"/>
                  </a:lnTo>
                  <a:close/>
                </a:path>
                <a:path w="414019" h="341629">
                  <a:moveTo>
                    <a:pt x="412750" y="13969"/>
                  </a:moveTo>
                  <a:lnTo>
                    <a:pt x="411480" y="13969"/>
                  </a:lnTo>
                  <a:lnTo>
                    <a:pt x="411480" y="20319"/>
                  </a:lnTo>
                  <a:lnTo>
                    <a:pt x="414020" y="20319"/>
                  </a:lnTo>
                  <a:lnTo>
                    <a:pt x="414020" y="15239"/>
                  </a:lnTo>
                  <a:lnTo>
                    <a:pt x="412750" y="15239"/>
                  </a:lnTo>
                  <a:lnTo>
                    <a:pt x="412750" y="13969"/>
                  </a:lnTo>
                  <a:close/>
                </a:path>
                <a:path w="414019" h="3416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414019" h="341629">
                  <a:moveTo>
                    <a:pt x="414020" y="20319"/>
                  </a:moveTo>
                  <a:lnTo>
                    <a:pt x="411480" y="20319"/>
                  </a:lnTo>
                  <a:lnTo>
                    <a:pt x="411480" y="26669"/>
                  </a:lnTo>
                  <a:lnTo>
                    <a:pt x="414020" y="26669"/>
                  </a:lnTo>
                  <a:lnTo>
                    <a:pt x="414020" y="20319"/>
                  </a:lnTo>
                  <a:close/>
                </a:path>
                <a:path w="414019" h="34162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414019" h="341629">
                  <a:moveTo>
                    <a:pt x="414020" y="26669"/>
                  </a:moveTo>
                  <a:lnTo>
                    <a:pt x="411480" y="26669"/>
                  </a:lnTo>
                  <a:lnTo>
                    <a:pt x="411480" y="33019"/>
                  </a:lnTo>
                  <a:lnTo>
                    <a:pt x="414020" y="33019"/>
                  </a:lnTo>
                  <a:lnTo>
                    <a:pt x="414020" y="26669"/>
                  </a:lnTo>
                  <a:close/>
                </a:path>
                <a:path w="414019" h="3416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414019" h="341629">
                  <a:moveTo>
                    <a:pt x="414020" y="33019"/>
                  </a:moveTo>
                  <a:lnTo>
                    <a:pt x="411480" y="33019"/>
                  </a:lnTo>
                  <a:lnTo>
                    <a:pt x="411480" y="39369"/>
                  </a:lnTo>
                  <a:lnTo>
                    <a:pt x="414020" y="39369"/>
                  </a:lnTo>
                  <a:lnTo>
                    <a:pt x="414020" y="33019"/>
                  </a:lnTo>
                  <a:close/>
                </a:path>
                <a:path w="414019" h="3416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414019" h="341629">
                  <a:moveTo>
                    <a:pt x="414020" y="39369"/>
                  </a:moveTo>
                  <a:lnTo>
                    <a:pt x="411480" y="39369"/>
                  </a:lnTo>
                  <a:lnTo>
                    <a:pt x="411480" y="45719"/>
                  </a:lnTo>
                  <a:lnTo>
                    <a:pt x="414020" y="45719"/>
                  </a:lnTo>
                  <a:lnTo>
                    <a:pt x="414020" y="39369"/>
                  </a:lnTo>
                  <a:close/>
                </a:path>
                <a:path w="414019" h="341629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414019" h="341629">
                  <a:moveTo>
                    <a:pt x="414020" y="45719"/>
                  </a:moveTo>
                  <a:lnTo>
                    <a:pt x="411480" y="45719"/>
                  </a:lnTo>
                  <a:lnTo>
                    <a:pt x="411480" y="52069"/>
                  </a:lnTo>
                  <a:lnTo>
                    <a:pt x="414020" y="52069"/>
                  </a:lnTo>
                  <a:lnTo>
                    <a:pt x="414020" y="45719"/>
                  </a:lnTo>
                  <a:close/>
                </a:path>
                <a:path w="414019" h="341629">
                  <a:moveTo>
                    <a:pt x="381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2069"/>
                  </a:lnTo>
                  <a:close/>
                </a:path>
                <a:path w="414019" h="341629">
                  <a:moveTo>
                    <a:pt x="414020" y="52069"/>
                  </a:moveTo>
                  <a:lnTo>
                    <a:pt x="411480" y="52069"/>
                  </a:lnTo>
                  <a:lnTo>
                    <a:pt x="411480" y="58419"/>
                  </a:lnTo>
                  <a:lnTo>
                    <a:pt x="414020" y="58419"/>
                  </a:lnTo>
                  <a:lnTo>
                    <a:pt x="414020" y="52069"/>
                  </a:lnTo>
                  <a:close/>
                </a:path>
                <a:path w="414019" h="341629">
                  <a:moveTo>
                    <a:pt x="381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8419"/>
                  </a:lnTo>
                  <a:close/>
                </a:path>
                <a:path w="414019" h="341629">
                  <a:moveTo>
                    <a:pt x="414020" y="58419"/>
                  </a:moveTo>
                  <a:lnTo>
                    <a:pt x="411480" y="58419"/>
                  </a:lnTo>
                  <a:lnTo>
                    <a:pt x="411480" y="64769"/>
                  </a:lnTo>
                  <a:lnTo>
                    <a:pt x="414020" y="64769"/>
                  </a:lnTo>
                  <a:lnTo>
                    <a:pt x="414020" y="58419"/>
                  </a:lnTo>
                  <a:close/>
                </a:path>
                <a:path w="414019" h="341629">
                  <a:moveTo>
                    <a:pt x="381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414019" h="341629">
                  <a:moveTo>
                    <a:pt x="414020" y="64769"/>
                  </a:moveTo>
                  <a:lnTo>
                    <a:pt x="411480" y="64769"/>
                  </a:lnTo>
                  <a:lnTo>
                    <a:pt x="411480" y="71119"/>
                  </a:lnTo>
                  <a:lnTo>
                    <a:pt x="414020" y="71119"/>
                  </a:lnTo>
                  <a:lnTo>
                    <a:pt x="414020" y="64769"/>
                  </a:lnTo>
                  <a:close/>
                </a:path>
                <a:path w="414019" h="341629">
                  <a:moveTo>
                    <a:pt x="381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71119"/>
                  </a:lnTo>
                  <a:close/>
                </a:path>
                <a:path w="414019" h="341629">
                  <a:moveTo>
                    <a:pt x="414020" y="71119"/>
                  </a:moveTo>
                  <a:lnTo>
                    <a:pt x="411480" y="71119"/>
                  </a:lnTo>
                  <a:lnTo>
                    <a:pt x="411480" y="76199"/>
                  </a:lnTo>
                  <a:lnTo>
                    <a:pt x="414020" y="76199"/>
                  </a:lnTo>
                  <a:lnTo>
                    <a:pt x="414020" y="71119"/>
                  </a:lnTo>
                  <a:close/>
                </a:path>
                <a:path w="414019" h="341629">
                  <a:moveTo>
                    <a:pt x="381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6200"/>
                  </a:lnTo>
                  <a:close/>
                </a:path>
                <a:path w="414019" h="341629">
                  <a:moveTo>
                    <a:pt x="414020" y="76200"/>
                  </a:moveTo>
                  <a:lnTo>
                    <a:pt x="411480" y="76200"/>
                  </a:lnTo>
                  <a:lnTo>
                    <a:pt x="411480" y="83819"/>
                  </a:lnTo>
                  <a:lnTo>
                    <a:pt x="414020" y="83819"/>
                  </a:lnTo>
                  <a:lnTo>
                    <a:pt x="414020" y="76200"/>
                  </a:lnTo>
                  <a:close/>
                </a:path>
                <a:path w="414019" h="341629">
                  <a:moveTo>
                    <a:pt x="381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19"/>
                  </a:lnTo>
                  <a:close/>
                </a:path>
                <a:path w="414019" h="341629">
                  <a:moveTo>
                    <a:pt x="414020" y="83819"/>
                  </a:moveTo>
                  <a:lnTo>
                    <a:pt x="411480" y="83819"/>
                  </a:lnTo>
                  <a:lnTo>
                    <a:pt x="411480" y="90169"/>
                  </a:lnTo>
                  <a:lnTo>
                    <a:pt x="414020" y="90169"/>
                  </a:lnTo>
                  <a:lnTo>
                    <a:pt x="414020" y="83819"/>
                  </a:lnTo>
                  <a:close/>
                </a:path>
                <a:path w="414019" h="341629">
                  <a:moveTo>
                    <a:pt x="381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0169"/>
                  </a:lnTo>
                  <a:close/>
                </a:path>
                <a:path w="414019" h="341629">
                  <a:moveTo>
                    <a:pt x="414020" y="90169"/>
                  </a:moveTo>
                  <a:lnTo>
                    <a:pt x="411480" y="90169"/>
                  </a:lnTo>
                  <a:lnTo>
                    <a:pt x="411480" y="96519"/>
                  </a:lnTo>
                  <a:lnTo>
                    <a:pt x="414020" y="96519"/>
                  </a:lnTo>
                  <a:lnTo>
                    <a:pt x="414020" y="90169"/>
                  </a:lnTo>
                  <a:close/>
                </a:path>
                <a:path w="414019" h="341629">
                  <a:moveTo>
                    <a:pt x="3810" y="96519"/>
                  </a:moveTo>
                  <a:lnTo>
                    <a:pt x="0" y="9651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96519"/>
                  </a:lnTo>
                  <a:close/>
                </a:path>
                <a:path w="414019" h="341629">
                  <a:moveTo>
                    <a:pt x="414020" y="96519"/>
                  </a:moveTo>
                  <a:lnTo>
                    <a:pt x="411480" y="96519"/>
                  </a:lnTo>
                  <a:lnTo>
                    <a:pt x="411480" y="133349"/>
                  </a:lnTo>
                  <a:lnTo>
                    <a:pt x="414020" y="133349"/>
                  </a:lnTo>
                  <a:lnTo>
                    <a:pt x="414020" y="96519"/>
                  </a:lnTo>
                  <a:close/>
                </a:path>
                <a:path w="414019" h="341629">
                  <a:moveTo>
                    <a:pt x="3810" y="133350"/>
                  </a:moveTo>
                  <a:lnTo>
                    <a:pt x="0" y="133350"/>
                  </a:lnTo>
                  <a:lnTo>
                    <a:pt x="0" y="184149"/>
                  </a:lnTo>
                  <a:lnTo>
                    <a:pt x="3810" y="184149"/>
                  </a:lnTo>
                  <a:lnTo>
                    <a:pt x="3810" y="133350"/>
                  </a:lnTo>
                  <a:close/>
                </a:path>
                <a:path w="414019" h="341629">
                  <a:moveTo>
                    <a:pt x="414020" y="133350"/>
                  </a:moveTo>
                  <a:lnTo>
                    <a:pt x="411480" y="133350"/>
                  </a:lnTo>
                  <a:lnTo>
                    <a:pt x="411480" y="184149"/>
                  </a:lnTo>
                  <a:lnTo>
                    <a:pt x="414020" y="184149"/>
                  </a:lnTo>
                  <a:lnTo>
                    <a:pt x="414020" y="133350"/>
                  </a:lnTo>
                  <a:close/>
                </a:path>
                <a:path w="414019" h="341629">
                  <a:moveTo>
                    <a:pt x="3810" y="184150"/>
                  </a:moveTo>
                  <a:lnTo>
                    <a:pt x="0" y="18415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184150"/>
                  </a:lnTo>
                  <a:close/>
                </a:path>
                <a:path w="414019" h="341629">
                  <a:moveTo>
                    <a:pt x="414020" y="184150"/>
                  </a:moveTo>
                  <a:lnTo>
                    <a:pt x="411480" y="184150"/>
                  </a:lnTo>
                  <a:lnTo>
                    <a:pt x="411480" y="229869"/>
                  </a:lnTo>
                  <a:lnTo>
                    <a:pt x="414020" y="229869"/>
                  </a:lnTo>
                  <a:lnTo>
                    <a:pt x="414020" y="184150"/>
                  </a:lnTo>
                  <a:close/>
                </a:path>
                <a:path w="414019" h="341629">
                  <a:moveTo>
                    <a:pt x="3810" y="229869"/>
                  </a:moveTo>
                  <a:lnTo>
                    <a:pt x="0" y="229869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29869"/>
                  </a:lnTo>
                  <a:close/>
                </a:path>
                <a:path w="414019" h="341629">
                  <a:moveTo>
                    <a:pt x="414020" y="229869"/>
                  </a:moveTo>
                  <a:lnTo>
                    <a:pt x="411480" y="229869"/>
                  </a:lnTo>
                  <a:lnTo>
                    <a:pt x="411480" y="248919"/>
                  </a:lnTo>
                  <a:lnTo>
                    <a:pt x="414020" y="248919"/>
                  </a:lnTo>
                  <a:lnTo>
                    <a:pt x="414020" y="229869"/>
                  </a:lnTo>
                  <a:close/>
                </a:path>
                <a:path w="414019" h="341629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414019" h="341629">
                  <a:moveTo>
                    <a:pt x="414020" y="248919"/>
                  </a:moveTo>
                  <a:lnTo>
                    <a:pt x="411480" y="248919"/>
                  </a:lnTo>
                  <a:lnTo>
                    <a:pt x="411480" y="255269"/>
                  </a:lnTo>
                  <a:lnTo>
                    <a:pt x="414020" y="255269"/>
                  </a:lnTo>
                  <a:lnTo>
                    <a:pt x="414020" y="248919"/>
                  </a:lnTo>
                  <a:close/>
                </a:path>
                <a:path w="414019" h="341629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414019" h="341629">
                  <a:moveTo>
                    <a:pt x="414020" y="255269"/>
                  </a:moveTo>
                  <a:lnTo>
                    <a:pt x="411480" y="255269"/>
                  </a:lnTo>
                  <a:lnTo>
                    <a:pt x="411480" y="261619"/>
                  </a:lnTo>
                  <a:lnTo>
                    <a:pt x="414020" y="261619"/>
                  </a:lnTo>
                  <a:lnTo>
                    <a:pt x="414020" y="255269"/>
                  </a:lnTo>
                  <a:close/>
                </a:path>
                <a:path w="414019" h="341629">
                  <a:moveTo>
                    <a:pt x="3810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1619"/>
                  </a:lnTo>
                  <a:close/>
                </a:path>
                <a:path w="414019" h="341629">
                  <a:moveTo>
                    <a:pt x="414020" y="261619"/>
                  </a:moveTo>
                  <a:lnTo>
                    <a:pt x="411480" y="261619"/>
                  </a:lnTo>
                  <a:lnTo>
                    <a:pt x="411480" y="266699"/>
                  </a:lnTo>
                  <a:lnTo>
                    <a:pt x="414020" y="266699"/>
                  </a:lnTo>
                  <a:lnTo>
                    <a:pt x="414020" y="261619"/>
                  </a:lnTo>
                  <a:close/>
                </a:path>
                <a:path w="414019" h="341629">
                  <a:moveTo>
                    <a:pt x="381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6700"/>
                  </a:lnTo>
                  <a:close/>
                </a:path>
                <a:path w="414019" h="341629">
                  <a:moveTo>
                    <a:pt x="414020" y="266700"/>
                  </a:moveTo>
                  <a:lnTo>
                    <a:pt x="411480" y="266700"/>
                  </a:lnTo>
                  <a:lnTo>
                    <a:pt x="411480" y="274319"/>
                  </a:lnTo>
                  <a:lnTo>
                    <a:pt x="414020" y="274319"/>
                  </a:lnTo>
                  <a:lnTo>
                    <a:pt x="414020" y="266700"/>
                  </a:lnTo>
                  <a:close/>
                </a:path>
                <a:path w="414019" h="34162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414019" h="341629">
                  <a:moveTo>
                    <a:pt x="414020" y="274319"/>
                  </a:moveTo>
                  <a:lnTo>
                    <a:pt x="411480" y="274319"/>
                  </a:lnTo>
                  <a:lnTo>
                    <a:pt x="411480" y="280669"/>
                  </a:lnTo>
                  <a:lnTo>
                    <a:pt x="414020" y="280669"/>
                  </a:lnTo>
                  <a:lnTo>
                    <a:pt x="414020" y="274319"/>
                  </a:lnTo>
                  <a:close/>
                </a:path>
                <a:path w="414019" h="34162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414019" h="341629">
                  <a:moveTo>
                    <a:pt x="414020" y="280669"/>
                  </a:moveTo>
                  <a:lnTo>
                    <a:pt x="411480" y="280669"/>
                  </a:lnTo>
                  <a:lnTo>
                    <a:pt x="411480" y="287019"/>
                  </a:lnTo>
                  <a:lnTo>
                    <a:pt x="414020" y="287019"/>
                  </a:lnTo>
                  <a:lnTo>
                    <a:pt x="414020" y="280669"/>
                  </a:lnTo>
                  <a:close/>
                </a:path>
                <a:path w="414019" h="341629">
                  <a:moveTo>
                    <a:pt x="381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19"/>
                  </a:lnTo>
                  <a:close/>
                </a:path>
                <a:path w="414019" h="341629">
                  <a:moveTo>
                    <a:pt x="414020" y="287019"/>
                  </a:moveTo>
                  <a:lnTo>
                    <a:pt x="411480" y="287019"/>
                  </a:lnTo>
                  <a:lnTo>
                    <a:pt x="411480" y="293369"/>
                  </a:lnTo>
                  <a:lnTo>
                    <a:pt x="414020" y="293369"/>
                  </a:lnTo>
                  <a:lnTo>
                    <a:pt x="414020" y="287019"/>
                  </a:lnTo>
                  <a:close/>
                </a:path>
                <a:path w="414019" h="341629">
                  <a:moveTo>
                    <a:pt x="381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69"/>
                  </a:lnTo>
                  <a:close/>
                </a:path>
                <a:path w="414019" h="341629">
                  <a:moveTo>
                    <a:pt x="414020" y="293369"/>
                  </a:moveTo>
                  <a:lnTo>
                    <a:pt x="411480" y="293369"/>
                  </a:lnTo>
                  <a:lnTo>
                    <a:pt x="411480" y="299719"/>
                  </a:lnTo>
                  <a:lnTo>
                    <a:pt x="414020" y="299719"/>
                  </a:lnTo>
                  <a:lnTo>
                    <a:pt x="414020" y="293369"/>
                  </a:lnTo>
                  <a:close/>
                </a:path>
                <a:path w="414019" h="341629">
                  <a:moveTo>
                    <a:pt x="3810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9719"/>
                  </a:lnTo>
                  <a:close/>
                </a:path>
                <a:path w="414019" h="341629">
                  <a:moveTo>
                    <a:pt x="414020" y="299719"/>
                  </a:moveTo>
                  <a:lnTo>
                    <a:pt x="411480" y="299719"/>
                  </a:lnTo>
                  <a:lnTo>
                    <a:pt x="411480" y="304799"/>
                  </a:lnTo>
                  <a:lnTo>
                    <a:pt x="414020" y="304799"/>
                  </a:lnTo>
                  <a:lnTo>
                    <a:pt x="414020" y="299719"/>
                  </a:lnTo>
                  <a:close/>
                </a:path>
                <a:path w="414019" h="341629">
                  <a:moveTo>
                    <a:pt x="3810" y="304800"/>
                  </a:moveTo>
                  <a:lnTo>
                    <a:pt x="0" y="304800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800"/>
                  </a:lnTo>
                  <a:close/>
                </a:path>
                <a:path w="414019" h="341629">
                  <a:moveTo>
                    <a:pt x="414020" y="304800"/>
                  </a:moveTo>
                  <a:lnTo>
                    <a:pt x="411480" y="304800"/>
                  </a:lnTo>
                  <a:lnTo>
                    <a:pt x="411480" y="311149"/>
                  </a:lnTo>
                  <a:lnTo>
                    <a:pt x="414020" y="311149"/>
                  </a:lnTo>
                  <a:lnTo>
                    <a:pt x="414020" y="304800"/>
                  </a:lnTo>
                  <a:close/>
                </a:path>
                <a:path w="414019" h="341629">
                  <a:moveTo>
                    <a:pt x="381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50"/>
                  </a:lnTo>
                  <a:close/>
                </a:path>
                <a:path w="414019" h="341629">
                  <a:moveTo>
                    <a:pt x="414020" y="311150"/>
                  </a:moveTo>
                  <a:lnTo>
                    <a:pt x="411480" y="311150"/>
                  </a:lnTo>
                  <a:lnTo>
                    <a:pt x="411480" y="317499"/>
                  </a:lnTo>
                  <a:lnTo>
                    <a:pt x="414020" y="317499"/>
                  </a:lnTo>
                  <a:lnTo>
                    <a:pt x="414020" y="311150"/>
                  </a:lnTo>
                  <a:close/>
                </a:path>
                <a:path w="414019" h="341629">
                  <a:moveTo>
                    <a:pt x="3810" y="317500"/>
                  </a:moveTo>
                  <a:lnTo>
                    <a:pt x="0" y="317500"/>
                  </a:lnTo>
                  <a:lnTo>
                    <a:pt x="0" y="325119"/>
                  </a:lnTo>
                  <a:lnTo>
                    <a:pt x="3810" y="325119"/>
                  </a:lnTo>
                  <a:lnTo>
                    <a:pt x="3810" y="317500"/>
                  </a:lnTo>
                  <a:close/>
                </a:path>
                <a:path w="414019" h="341629">
                  <a:moveTo>
                    <a:pt x="414020" y="317500"/>
                  </a:moveTo>
                  <a:lnTo>
                    <a:pt x="411480" y="317500"/>
                  </a:lnTo>
                  <a:lnTo>
                    <a:pt x="411480" y="325119"/>
                  </a:lnTo>
                  <a:lnTo>
                    <a:pt x="414020" y="325119"/>
                  </a:lnTo>
                  <a:lnTo>
                    <a:pt x="414020" y="317500"/>
                  </a:lnTo>
                  <a:close/>
                </a:path>
                <a:path w="414019" h="341629">
                  <a:moveTo>
                    <a:pt x="414020" y="325119"/>
                  </a:moveTo>
                  <a:lnTo>
                    <a:pt x="411480" y="325119"/>
                  </a:lnTo>
                  <a:lnTo>
                    <a:pt x="411480" y="328929"/>
                  </a:lnTo>
                  <a:lnTo>
                    <a:pt x="412750" y="328929"/>
                  </a:lnTo>
                  <a:lnTo>
                    <a:pt x="412750" y="327659"/>
                  </a:lnTo>
                  <a:lnTo>
                    <a:pt x="414020" y="327659"/>
                  </a:lnTo>
                  <a:lnTo>
                    <a:pt x="414020" y="325119"/>
                  </a:lnTo>
                  <a:close/>
                </a:path>
                <a:path w="414019" h="341629">
                  <a:moveTo>
                    <a:pt x="3810" y="325119"/>
                  </a:moveTo>
                  <a:lnTo>
                    <a:pt x="1270" y="325119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5119"/>
                  </a:lnTo>
                  <a:close/>
                </a:path>
                <a:path w="414019" h="341629">
                  <a:moveTo>
                    <a:pt x="398780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80" y="341629"/>
                  </a:lnTo>
                  <a:lnTo>
                    <a:pt x="398780" y="340359"/>
                  </a:lnTo>
                  <a:close/>
                </a:path>
                <a:path w="414019" h="341629">
                  <a:moveTo>
                    <a:pt x="400050" y="339089"/>
                  </a:moveTo>
                  <a:lnTo>
                    <a:pt x="16510" y="339089"/>
                  </a:lnTo>
                  <a:lnTo>
                    <a:pt x="16510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4019" h="341629">
                  <a:moveTo>
                    <a:pt x="401320" y="337819"/>
                  </a:moveTo>
                  <a:lnTo>
                    <a:pt x="15240" y="337819"/>
                  </a:lnTo>
                  <a:lnTo>
                    <a:pt x="15240" y="339089"/>
                  </a:lnTo>
                  <a:lnTo>
                    <a:pt x="401320" y="339089"/>
                  </a:lnTo>
                  <a:lnTo>
                    <a:pt x="401320" y="33781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809749" y="419608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400050" y="2540"/>
                  </a:moveTo>
                  <a:lnTo>
                    <a:pt x="8889" y="2540"/>
                  </a:lnTo>
                  <a:lnTo>
                    <a:pt x="8889" y="3810"/>
                  </a:lnTo>
                  <a:lnTo>
                    <a:pt x="400050" y="3810"/>
                  </a:lnTo>
                  <a:lnTo>
                    <a:pt x="400050" y="2540"/>
                  </a:lnTo>
                  <a:close/>
                </a:path>
                <a:path w="407669" h="334010">
                  <a:moveTo>
                    <a:pt x="398780" y="1270"/>
                  </a:moveTo>
                  <a:lnTo>
                    <a:pt x="10160" y="1270"/>
                  </a:lnTo>
                  <a:lnTo>
                    <a:pt x="10160" y="2540"/>
                  </a:lnTo>
                  <a:lnTo>
                    <a:pt x="398780" y="2540"/>
                  </a:lnTo>
                  <a:lnTo>
                    <a:pt x="398780" y="1270"/>
                  </a:lnTo>
                  <a:close/>
                </a:path>
                <a:path w="407669" h="334010">
                  <a:moveTo>
                    <a:pt x="39751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397510" y="1270"/>
                  </a:lnTo>
                  <a:lnTo>
                    <a:pt x="397510" y="0"/>
                  </a:lnTo>
                  <a:close/>
                </a:path>
                <a:path w="407669" h="334010">
                  <a:moveTo>
                    <a:pt x="3810" y="7620"/>
                  </a:moveTo>
                  <a:lnTo>
                    <a:pt x="2539" y="7620"/>
                  </a:lnTo>
                  <a:lnTo>
                    <a:pt x="2539" y="8890"/>
                  </a:lnTo>
                  <a:lnTo>
                    <a:pt x="1269" y="8890"/>
                  </a:lnTo>
                  <a:lnTo>
                    <a:pt x="1269" y="10160"/>
                  </a:lnTo>
                  <a:lnTo>
                    <a:pt x="3810" y="10160"/>
                  </a:lnTo>
                  <a:lnTo>
                    <a:pt x="3810" y="7620"/>
                  </a:lnTo>
                  <a:close/>
                </a:path>
                <a:path w="407669" h="334010">
                  <a:moveTo>
                    <a:pt x="403860" y="6350"/>
                  </a:moveTo>
                  <a:lnTo>
                    <a:pt x="402589" y="6350"/>
                  </a:lnTo>
                  <a:lnTo>
                    <a:pt x="402589" y="10160"/>
                  </a:lnTo>
                  <a:lnTo>
                    <a:pt x="406400" y="10160"/>
                  </a:lnTo>
                  <a:lnTo>
                    <a:pt x="406400" y="8890"/>
                  </a:lnTo>
                  <a:lnTo>
                    <a:pt x="405129" y="8890"/>
                  </a:lnTo>
                  <a:lnTo>
                    <a:pt x="405129" y="7620"/>
                  </a:lnTo>
                  <a:lnTo>
                    <a:pt x="403860" y="7620"/>
                  </a:lnTo>
                  <a:lnTo>
                    <a:pt x="403860" y="6350"/>
                  </a:lnTo>
                  <a:close/>
                </a:path>
                <a:path w="407669" h="33401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407669" h="334010">
                  <a:moveTo>
                    <a:pt x="407669" y="10160"/>
                  </a:moveTo>
                  <a:lnTo>
                    <a:pt x="402589" y="10160"/>
                  </a:lnTo>
                  <a:lnTo>
                    <a:pt x="402589" y="16510"/>
                  </a:lnTo>
                  <a:lnTo>
                    <a:pt x="407669" y="16510"/>
                  </a:lnTo>
                  <a:lnTo>
                    <a:pt x="407669" y="10160"/>
                  </a:lnTo>
                  <a:close/>
                </a:path>
                <a:path w="407669" h="33401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407669" h="334010">
                  <a:moveTo>
                    <a:pt x="407669" y="16510"/>
                  </a:moveTo>
                  <a:lnTo>
                    <a:pt x="402589" y="16510"/>
                  </a:lnTo>
                  <a:lnTo>
                    <a:pt x="402589" y="22860"/>
                  </a:lnTo>
                  <a:lnTo>
                    <a:pt x="407669" y="22860"/>
                  </a:lnTo>
                  <a:lnTo>
                    <a:pt x="407669" y="16510"/>
                  </a:lnTo>
                  <a:close/>
                </a:path>
                <a:path w="407669" h="334010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407669" h="334010">
                  <a:moveTo>
                    <a:pt x="407669" y="22860"/>
                  </a:moveTo>
                  <a:lnTo>
                    <a:pt x="402589" y="22860"/>
                  </a:lnTo>
                  <a:lnTo>
                    <a:pt x="402589" y="29210"/>
                  </a:lnTo>
                  <a:lnTo>
                    <a:pt x="407669" y="29210"/>
                  </a:lnTo>
                  <a:lnTo>
                    <a:pt x="407669" y="22860"/>
                  </a:lnTo>
                  <a:close/>
                </a:path>
                <a:path w="407669" h="33401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407669" h="334010">
                  <a:moveTo>
                    <a:pt x="407669" y="29210"/>
                  </a:moveTo>
                  <a:lnTo>
                    <a:pt x="402589" y="29210"/>
                  </a:lnTo>
                  <a:lnTo>
                    <a:pt x="402589" y="35560"/>
                  </a:lnTo>
                  <a:lnTo>
                    <a:pt x="407669" y="35560"/>
                  </a:lnTo>
                  <a:lnTo>
                    <a:pt x="407669" y="29210"/>
                  </a:lnTo>
                  <a:close/>
                </a:path>
                <a:path w="407669" h="33401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407669" h="334010">
                  <a:moveTo>
                    <a:pt x="407669" y="35560"/>
                  </a:moveTo>
                  <a:lnTo>
                    <a:pt x="402589" y="35560"/>
                  </a:lnTo>
                  <a:lnTo>
                    <a:pt x="402589" y="41910"/>
                  </a:lnTo>
                  <a:lnTo>
                    <a:pt x="407669" y="41910"/>
                  </a:lnTo>
                  <a:lnTo>
                    <a:pt x="407669" y="35560"/>
                  </a:lnTo>
                  <a:close/>
                </a:path>
                <a:path w="407669" h="334010">
                  <a:moveTo>
                    <a:pt x="381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10"/>
                  </a:lnTo>
                  <a:close/>
                </a:path>
                <a:path w="407669" h="334010">
                  <a:moveTo>
                    <a:pt x="407669" y="41910"/>
                  </a:moveTo>
                  <a:lnTo>
                    <a:pt x="402589" y="41910"/>
                  </a:lnTo>
                  <a:lnTo>
                    <a:pt x="402589" y="48260"/>
                  </a:lnTo>
                  <a:lnTo>
                    <a:pt x="407669" y="48260"/>
                  </a:lnTo>
                  <a:lnTo>
                    <a:pt x="407669" y="41910"/>
                  </a:lnTo>
                  <a:close/>
                </a:path>
                <a:path w="407669" h="334010">
                  <a:moveTo>
                    <a:pt x="381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8260"/>
                  </a:lnTo>
                  <a:close/>
                </a:path>
                <a:path w="407669" h="334010">
                  <a:moveTo>
                    <a:pt x="407669" y="48260"/>
                  </a:moveTo>
                  <a:lnTo>
                    <a:pt x="402589" y="48260"/>
                  </a:lnTo>
                  <a:lnTo>
                    <a:pt x="402589" y="54610"/>
                  </a:lnTo>
                  <a:lnTo>
                    <a:pt x="407669" y="54610"/>
                  </a:lnTo>
                  <a:lnTo>
                    <a:pt x="407669" y="48260"/>
                  </a:lnTo>
                  <a:close/>
                </a:path>
                <a:path w="407669" h="334010">
                  <a:moveTo>
                    <a:pt x="381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610"/>
                  </a:lnTo>
                  <a:close/>
                </a:path>
                <a:path w="407669" h="334010">
                  <a:moveTo>
                    <a:pt x="407669" y="54610"/>
                  </a:moveTo>
                  <a:lnTo>
                    <a:pt x="402589" y="54610"/>
                  </a:lnTo>
                  <a:lnTo>
                    <a:pt x="402589" y="60960"/>
                  </a:lnTo>
                  <a:lnTo>
                    <a:pt x="407669" y="60960"/>
                  </a:lnTo>
                  <a:lnTo>
                    <a:pt x="407669" y="54610"/>
                  </a:lnTo>
                  <a:close/>
                </a:path>
                <a:path w="407669" h="334010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07669" h="334010">
                  <a:moveTo>
                    <a:pt x="407669" y="60960"/>
                  </a:moveTo>
                  <a:lnTo>
                    <a:pt x="402589" y="60960"/>
                  </a:lnTo>
                  <a:lnTo>
                    <a:pt x="402589" y="67310"/>
                  </a:lnTo>
                  <a:lnTo>
                    <a:pt x="407669" y="67310"/>
                  </a:lnTo>
                  <a:lnTo>
                    <a:pt x="407669" y="60960"/>
                  </a:lnTo>
                  <a:close/>
                </a:path>
                <a:path w="407669" h="334010">
                  <a:moveTo>
                    <a:pt x="381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7310"/>
                  </a:lnTo>
                  <a:close/>
                </a:path>
                <a:path w="407669" h="334010">
                  <a:moveTo>
                    <a:pt x="407669" y="67310"/>
                  </a:moveTo>
                  <a:lnTo>
                    <a:pt x="402589" y="67310"/>
                  </a:lnTo>
                  <a:lnTo>
                    <a:pt x="402589" y="72390"/>
                  </a:lnTo>
                  <a:lnTo>
                    <a:pt x="407669" y="72390"/>
                  </a:lnTo>
                  <a:lnTo>
                    <a:pt x="407669" y="67310"/>
                  </a:lnTo>
                  <a:close/>
                </a:path>
                <a:path w="407669" h="334010">
                  <a:moveTo>
                    <a:pt x="3810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2390"/>
                  </a:lnTo>
                  <a:close/>
                </a:path>
                <a:path w="407669" h="334010">
                  <a:moveTo>
                    <a:pt x="407669" y="72390"/>
                  </a:moveTo>
                  <a:lnTo>
                    <a:pt x="402589" y="72390"/>
                  </a:lnTo>
                  <a:lnTo>
                    <a:pt x="402589" y="80010"/>
                  </a:lnTo>
                  <a:lnTo>
                    <a:pt x="407669" y="80010"/>
                  </a:lnTo>
                  <a:lnTo>
                    <a:pt x="407669" y="72390"/>
                  </a:lnTo>
                  <a:close/>
                </a:path>
                <a:path w="407669" h="334010">
                  <a:moveTo>
                    <a:pt x="381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80010"/>
                  </a:lnTo>
                  <a:close/>
                </a:path>
                <a:path w="407669" h="334010">
                  <a:moveTo>
                    <a:pt x="407669" y="80010"/>
                  </a:moveTo>
                  <a:lnTo>
                    <a:pt x="402589" y="80010"/>
                  </a:lnTo>
                  <a:lnTo>
                    <a:pt x="402589" y="86360"/>
                  </a:lnTo>
                  <a:lnTo>
                    <a:pt x="407669" y="86360"/>
                  </a:lnTo>
                  <a:lnTo>
                    <a:pt x="407669" y="80010"/>
                  </a:lnTo>
                  <a:close/>
                </a:path>
                <a:path w="407669" h="334010">
                  <a:moveTo>
                    <a:pt x="381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6360"/>
                  </a:lnTo>
                  <a:close/>
                </a:path>
                <a:path w="407669" h="334010">
                  <a:moveTo>
                    <a:pt x="407669" y="86360"/>
                  </a:moveTo>
                  <a:lnTo>
                    <a:pt x="402589" y="86360"/>
                  </a:lnTo>
                  <a:lnTo>
                    <a:pt x="402589" y="92710"/>
                  </a:lnTo>
                  <a:lnTo>
                    <a:pt x="407669" y="92710"/>
                  </a:lnTo>
                  <a:lnTo>
                    <a:pt x="407669" y="86360"/>
                  </a:lnTo>
                  <a:close/>
                </a:path>
                <a:path w="407669" h="334010">
                  <a:moveTo>
                    <a:pt x="3810" y="92710"/>
                  </a:moveTo>
                  <a:lnTo>
                    <a:pt x="0" y="92710"/>
                  </a:lnTo>
                  <a:lnTo>
                    <a:pt x="0" y="129540"/>
                  </a:lnTo>
                  <a:lnTo>
                    <a:pt x="3810" y="129540"/>
                  </a:lnTo>
                  <a:lnTo>
                    <a:pt x="3810" y="92710"/>
                  </a:lnTo>
                  <a:close/>
                </a:path>
                <a:path w="407669" h="334010">
                  <a:moveTo>
                    <a:pt x="407669" y="92710"/>
                  </a:moveTo>
                  <a:lnTo>
                    <a:pt x="402589" y="92710"/>
                  </a:lnTo>
                  <a:lnTo>
                    <a:pt x="402589" y="129540"/>
                  </a:lnTo>
                  <a:lnTo>
                    <a:pt x="407669" y="129540"/>
                  </a:lnTo>
                  <a:lnTo>
                    <a:pt x="407669" y="92710"/>
                  </a:lnTo>
                  <a:close/>
                </a:path>
                <a:path w="407669" h="334010">
                  <a:moveTo>
                    <a:pt x="3810" y="129540"/>
                  </a:moveTo>
                  <a:lnTo>
                    <a:pt x="0" y="129540"/>
                  </a:lnTo>
                  <a:lnTo>
                    <a:pt x="0" y="180340"/>
                  </a:lnTo>
                  <a:lnTo>
                    <a:pt x="3810" y="180340"/>
                  </a:lnTo>
                  <a:lnTo>
                    <a:pt x="3810" y="129540"/>
                  </a:lnTo>
                  <a:close/>
                </a:path>
                <a:path w="407669" h="334010">
                  <a:moveTo>
                    <a:pt x="407669" y="129540"/>
                  </a:moveTo>
                  <a:lnTo>
                    <a:pt x="402589" y="129540"/>
                  </a:lnTo>
                  <a:lnTo>
                    <a:pt x="402589" y="180340"/>
                  </a:lnTo>
                  <a:lnTo>
                    <a:pt x="407669" y="180340"/>
                  </a:lnTo>
                  <a:lnTo>
                    <a:pt x="407669" y="129540"/>
                  </a:lnTo>
                  <a:close/>
                </a:path>
                <a:path w="407669" h="334010">
                  <a:moveTo>
                    <a:pt x="3810" y="180340"/>
                  </a:moveTo>
                  <a:lnTo>
                    <a:pt x="0" y="18034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180340"/>
                  </a:lnTo>
                  <a:close/>
                </a:path>
                <a:path w="407669" h="334010">
                  <a:moveTo>
                    <a:pt x="407669" y="180340"/>
                  </a:moveTo>
                  <a:lnTo>
                    <a:pt x="402589" y="180340"/>
                  </a:lnTo>
                  <a:lnTo>
                    <a:pt x="402589" y="226060"/>
                  </a:lnTo>
                  <a:lnTo>
                    <a:pt x="407669" y="226060"/>
                  </a:lnTo>
                  <a:lnTo>
                    <a:pt x="407669" y="180340"/>
                  </a:lnTo>
                  <a:close/>
                </a:path>
                <a:path w="407669" h="334010">
                  <a:moveTo>
                    <a:pt x="3810" y="226060"/>
                  </a:moveTo>
                  <a:lnTo>
                    <a:pt x="0" y="22606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26060"/>
                  </a:lnTo>
                  <a:close/>
                </a:path>
                <a:path w="407669" h="334010">
                  <a:moveTo>
                    <a:pt x="407669" y="226060"/>
                  </a:moveTo>
                  <a:lnTo>
                    <a:pt x="402589" y="226060"/>
                  </a:lnTo>
                  <a:lnTo>
                    <a:pt x="402589" y="245110"/>
                  </a:lnTo>
                  <a:lnTo>
                    <a:pt x="407669" y="245110"/>
                  </a:lnTo>
                  <a:lnTo>
                    <a:pt x="407669" y="226060"/>
                  </a:lnTo>
                  <a:close/>
                </a:path>
                <a:path w="407669" h="334010">
                  <a:moveTo>
                    <a:pt x="381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5110"/>
                  </a:lnTo>
                  <a:close/>
                </a:path>
                <a:path w="407669" h="334010">
                  <a:moveTo>
                    <a:pt x="407669" y="245110"/>
                  </a:moveTo>
                  <a:lnTo>
                    <a:pt x="402589" y="245110"/>
                  </a:lnTo>
                  <a:lnTo>
                    <a:pt x="402589" y="251460"/>
                  </a:lnTo>
                  <a:lnTo>
                    <a:pt x="407669" y="251460"/>
                  </a:lnTo>
                  <a:lnTo>
                    <a:pt x="407669" y="245110"/>
                  </a:lnTo>
                  <a:close/>
                </a:path>
                <a:path w="407669" h="334010">
                  <a:moveTo>
                    <a:pt x="381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1460"/>
                  </a:lnTo>
                  <a:close/>
                </a:path>
                <a:path w="407669" h="334010">
                  <a:moveTo>
                    <a:pt x="407669" y="251460"/>
                  </a:moveTo>
                  <a:lnTo>
                    <a:pt x="402589" y="251460"/>
                  </a:lnTo>
                  <a:lnTo>
                    <a:pt x="402589" y="257810"/>
                  </a:lnTo>
                  <a:lnTo>
                    <a:pt x="407669" y="257810"/>
                  </a:lnTo>
                  <a:lnTo>
                    <a:pt x="407669" y="251460"/>
                  </a:lnTo>
                  <a:close/>
                </a:path>
                <a:path w="407669" h="334010">
                  <a:moveTo>
                    <a:pt x="3810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57810"/>
                  </a:lnTo>
                  <a:close/>
                </a:path>
                <a:path w="407669" h="334010">
                  <a:moveTo>
                    <a:pt x="407669" y="257810"/>
                  </a:moveTo>
                  <a:lnTo>
                    <a:pt x="402589" y="257810"/>
                  </a:lnTo>
                  <a:lnTo>
                    <a:pt x="402589" y="262890"/>
                  </a:lnTo>
                  <a:lnTo>
                    <a:pt x="407669" y="262890"/>
                  </a:lnTo>
                  <a:lnTo>
                    <a:pt x="407669" y="257810"/>
                  </a:lnTo>
                  <a:close/>
                </a:path>
                <a:path w="407669" h="334010">
                  <a:moveTo>
                    <a:pt x="3810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2890"/>
                  </a:lnTo>
                  <a:close/>
                </a:path>
                <a:path w="407669" h="334010">
                  <a:moveTo>
                    <a:pt x="407669" y="262890"/>
                  </a:moveTo>
                  <a:lnTo>
                    <a:pt x="402589" y="262890"/>
                  </a:lnTo>
                  <a:lnTo>
                    <a:pt x="402589" y="270510"/>
                  </a:lnTo>
                  <a:lnTo>
                    <a:pt x="407669" y="270510"/>
                  </a:lnTo>
                  <a:lnTo>
                    <a:pt x="407669" y="262890"/>
                  </a:lnTo>
                  <a:close/>
                </a:path>
                <a:path w="407669" h="33401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407669" h="334010">
                  <a:moveTo>
                    <a:pt x="407669" y="270510"/>
                  </a:moveTo>
                  <a:lnTo>
                    <a:pt x="402589" y="270510"/>
                  </a:lnTo>
                  <a:lnTo>
                    <a:pt x="402589" y="276860"/>
                  </a:lnTo>
                  <a:lnTo>
                    <a:pt x="407669" y="276860"/>
                  </a:lnTo>
                  <a:lnTo>
                    <a:pt x="407669" y="270510"/>
                  </a:lnTo>
                  <a:close/>
                </a:path>
                <a:path w="407669" h="33401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07669" h="334010">
                  <a:moveTo>
                    <a:pt x="407669" y="276860"/>
                  </a:moveTo>
                  <a:lnTo>
                    <a:pt x="402589" y="276860"/>
                  </a:lnTo>
                  <a:lnTo>
                    <a:pt x="402589" y="283210"/>
                  </a:lnTo>
                  <a:lnTo>
                    <a:pt x="407669" y="283210"/>
                  </a:lnTo>
                  <a:lnTo>
                    <a:pt x="407669" y="276860"/>
                  </a:lnTo>
                  <a:close/>
                </a:path>
                <a:path w="407669" h="334010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407669" h="334010">
                  <a:moveTo>
                    <a:pt x="407669" y="283210"/>
                  </a:moveTo>
                  <a:lnTo>
                    <a:pt x="402589" y="283210"/>
                  </a:lnTo>
                  <a:lnTo>
                    <a:pt x="402589" y="289560"/>
                  </a:lnTo>
                  <a:lnTo>
                    <a:pt x="407669" y="289560"/>
                  </a:lnTo>
                  <a:lnTo>
                    <a:pt x="407669" y="283210"/>
                  </a:lnTo>
                  <a:close/>
                </a:path>
                <a:path w="407669" h="33401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07669" h="334010">
                  <a:moveTo>
                    <a:pt x="407669" y="289560"/>
                  </a:moveTo>
                  <a:lnTo>
                    <a:pt x="402589" y="289560"/>
                  </a:lnTo>
                  <a:lnTo>
                    <a:pt x="402589" y="295910"/>
                  </a:lnTo>
                  <a:lnTo>
                    <a:pt x="407669" y="295910"/>
                  </a:lnTo>
                  <a:lnTo>
                    <a:pt x="407669" y="289560"/>
                  </a:lnTo>
                  <a:close/>
                </a:path>
                <a:path w="407669" h="334010">
                  <a:moveTo>
                    <a:pt x="3810" y="295910"/>
                  </a:moveTo>
                  <a:lnTo>
                    <a:pt x="0" y="295910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295910"/>
                  </a:lnTo>
                  <a:close/>
                </a:path>
                <a:path w="407669" h="334010">
                  <a:moveTo>
                    <a:pt x="407669" y="295910"/>
                  </a:moveTo>
                  <a:lnTo>
                    <a:pt x="402589" y="295910"/>
                  </a:lnTo>
                  <a:lnTo>
                    <a:pt x="402589" y="300990"/>
                  </a:lnTo>
                  <a:lnTo>
                    <a:pt x="407669" y="300990"/>
                  </a:lnTo>
                  <a:lnTo>
                    <a:pt x="407669" y="295910"/>
                  </a:lnTo>
                  <a:close/>
                </a:path>
                <a:path w="407669" h="334010">
                  <a:moveTo>
                    <a:pt x="3810" y="300990"/>
                  </a:moveTo>
                  <a:lnTo>
                    <a:pt x="0" y="30099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0990"/>
                  </a:lnTo>
                  <a:close/>
                </a:path>
                <a:path w="407669" h="334010">
                  <a:moveTo>
                    <a:pt x="407669" y="300990"/>
                  </a:moveTo>
                  <a:lnTo>
                    <a:pt x="402589" y="300990"/>
                  </a:lnTo>
                  <a:lnTo>
                    <a:pt x="402589" y="307340"/>
                  </a:lnTo>
                  <a:lnTo>
                    <a:pt x="407669" y="307340"/>
                  </a:lnTo>
                  <a:lnTo>
                    <a:pt x="407669" y="300990"/>
                  </a:lnTo>
                  <a:close/>
                </a:path>
                <a:path w="407669" h="334010">
                  <a:moveTo>
                    <a:pt x="3810" y="307340"/>
                  </a:moveTo>
                  <a:lnTo>
                    <a:pt x="0" y="307340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7340"/>
                  </a:lnTo>
                  <a:close/>
                </a:path>
                <a:path w="407669" h="334010">
                  <a:moveTo>
                    <a:pt x="407669" y="307340"/>
                  </a:moveTo>
                  <a:lnTo>
                    <a:pt x="402589" y="307340"/>
                  </a:lnTo>
                  <a:lnTo>
                    <a:pt x="402589" y="313690"/>
                  </a:lnTo>
                  <a:lnTo>
                    <a:pt x="407669" y="313690"/>
                  </a:lnTo>
                  <a:lnTo>
                    <a:pt x="407669" y="307340"/>
                  </a:lnTo>
                  <a:close/>
                </a:path>
                <a:path w="407669" h="334010">
                  <a:moveTo>
                    <a:pt x="3810" y="313690"/>
                  </a:moveTo>
                  <a:lnTo>
                    <a:pt x="0" y="31369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3690"/>
                  </a:lnTo>
                  <a:close/>
                </a:path>
                <a:path w="407669" h="334010">
                  <a:moveTo>
                    <a:pt x="407669" y="313690"/>
                  </a:moveTo>
                  <a:lnTo>
                    <a:pt x="402589" y="313690"/>
                  </a:lnTo>
                  <a:lnTo>
                    <a:pt x="402589" y="321310"/>
                  </a:lnTo>
                  <a:lnTo>
                    <a:pt x="407669" y="321310"/>
                  </a:lnTo>
                  <a:lnTo>
                    <a:pt x="407669" y="313690"/>
                  </a:lnTo>
                  <a:close/>
                </a:path>
                <a:path w="407669" h="334010">
                  <a:moveTo>
                    <a:pt x="407669" y="321310"/>
                  </a:moveTo>
                  <a:lnTo>
                    <a:pt x="402589" y="321310"/>
                  </a:lnTo>
                  <a:lnTo>
                    <a:pt x="402589" y="327660"/>
                  </a:lnTo>
                  <a:lnTo>
                    <a:pt x="406400" y="327660"/>
                  </a:lnTo>
                  <a:lnTo>
                    <a:pt x="406400" y="326390"/>
                  </a:lnTo>
                  <a:lnTo>
                    <a:pt x="407669" y="326390"/>
                  </a:lnTo>
                  <a:lnTo>
                    <a:pt x="407669" y="321310"/>
                  </a:lnTo>
                  <a:close/>
                </a:path>
                <a:path w="407669" h="334010">
                  <a:moveTo>
                    <a:pt x="3810" y="321310"/>
                  </a:moveTo>
                  <a:lnTo>
                    <a:pt x="0" y="321310"/>
                  </a:lnTo>
                  <a:lnTo>
                    <a:pt x="0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10" y="326390"/>
                  </a:lnTo>
                  <a:lnTo>
                    <a:pt x="3810" y="321310"/>
                  </a:lnTo>
                  <a:close/>
                </a:path>
                <a:path w="407669" h="334010">
                  <a:moveTo>
                    <a:pt x="398780" y="332740"/>
                  </a:moveTo>
                  <a:lnTo>
                    <a:pt x="10160" y="332740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740"/>
                  </a:lnTo>
                  <a:close/>
                </a:path>
                <a:path w="407669" h="334010">
                  <a:moveTo>
                    <a:pt x="400050" y="331470"/>
                  </a:moveTo>
                  <a:lnTo>
                    <a:pt x="8889" y="331470"/>
                  </a:lnTo>
                  <a:lnTo>
                    <a:pt x="8889" y="332740"/>
                  </a:lnTo>
                  <a:lnTo>
                    <a:pt x="400050" y="332740"/>
                  </a:lnTo>
                  <a:lnTo>
                    <a:pt x="400050" y="331470"/>
                  </a:lnTo>
                  <a:close/>
                </a:path>
                <a:path w="407669" h="334010">
                  <a:moveTo>
                    <a:pt x="401319" y="330200"/>
                  </a:moveTo>
                  <a:lnTo>
                    <a:pt x="7619" y="330200"/>
                  </a:lnTo>
                  <a:lnTo>
                    <a:pt x="7619" y="331470"/>
                  </a:lnTo>
                  <a:lnTo>
                    <a:pt x="401319" y="331470"/>
                  </a:lnTo>
                  <a:lnTo>
                    <a:pt x="401319" y="330200"/>
                  </a:lnTo>
                  <a:close/>
                </a:path>
                <a:path w="407669" h="334010">
                  <a:moveTo>
                    <a:pt x="403860" y="327660"/>
                  </a:moveTo>
                  <a:lnTo>
                    <a:pt x="402589" y="327660"/>
                  </a:lnTo>
                  <a:lnTo>
                    <a:pt x="402589" y="328930"/>
                  </a:lnTo>
                  <a:lnTo>
                    <a:pt x="403860" y="328930"/>
                  </a:lnTo>
                  <a:lnTo>
                    <a:pt x="403860" y="327660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813559" y="4199889"/>
              <a:ext cx="398780" cy="326390"/>
            </a:xfrm>
            <a:custGeom>
              <a:avLst/>
              <a:gdLst/>
              <a:ahLst/>
              <a:cxnLst/>
              <a:rect l="l" t="t" r="r" b="b"/>
              <a:pathLst>
                <a:path w="398780" h="326389">
                  <a:moveTo>
                    <a:pt x="380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close/>
                </a:path>
                <a:path w="398780" h="326389">
                  <a:moveTo>
                    <a:pt x="398779" y="1269"/>
                  </a:moveTo>
                  <a:lnTo>
                    <a:pt x="2539" y="126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3809"/>
                  </a:lnTo>
                  <a:lnTo>
                    <a:pt x="396239" y="3809"/>
                  </a:lnTo>
                  <a:lnTo>
                    <a:pt x="396239" y="6349"/>
                  </a:lnTo>
                  <a:lnTo>
                    <a:pt x="398779" y="6349"/>
                  </a:lnTo>
                  <a:lnTo>
                    <a:pt x="398779" y="1269"/>
                  </a:lnTo>
                  <a:close/>
                </a:path>
                <a:path w="398780" h="326389">
                  <a:moveTo>
                    <a:pt x="397509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397509" y="1269"/>
                  </a:lnTo>
                  <a:lnTo>
                    <a:pt x="397509" y="0"/>
                  </a:lnTo>
                  <a:close/>
                </a:path>
                <a:path w="398780" h="326389">
                  <a:moveTo>
                    <a:pt x="380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6349"/>
                  </a:lnTo>
                  <a:close/>
                </a:path>
                <a:path w="398780" h="326389">
                  <a:moveTo>
                    <a:pt x="398779" y="6349"/>
                  </a:moveTo>
                  <a:lnTo>
                    <a:pt x="396239" y="6349"/>
                  </a:lnTo>
                  <a:lnTo>
                    <a:pt x="396239" y="12699"/>
                  </a:lnTo>
                  <a:lnTo>
                    <a:pt x="398779" y="12699"/>
                  </a:lnTo>
                  <a:lnTo>
                    <a:pt x="398779" y="6349"/>
                  </a:lnTo>
                  <a:close/>
                </a:path>
                <a:path w="398780" h="326389">
                  <a:moveTo>
                    <a:pt x="380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2699"/>
                  </a:lnTo>
                  <a:close/>
                </a:path>
                <a:path w="398780" h="326389">
                  <a:moveTo>
                    <a:pt x="398779" y="12699"/>
                  </a:moveTo>
                  <a:lnTo>
                    <a:pt x="396239" y="12699"/>
                  </a:lnTo>
                  <a:lnTo>
                    <a:pt x="396239" y="19049"/>
                  </a:lnTo>
                  <a:lnTo>
                    <a:pt x="398779" y="19049"/>
                  </a:lnTo>
                  <a:lnTo>
                    <a:pt x="398779" y="12699"/>
                  </a:lnTo>
                  <a:close/>
                </a:path>
                <a:path w="398780" h="326389">
                  <a:moveTo>
                    <a:pt x="380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9049"/>
                  </a:lnTo>
                  <a:close/>
                </a:path>
                <a:path w="398780" h="326389">
                  <a:moveTo>
                    <a:pt x="398779" y="19049"/>
                  </a:moveTo>
                  <a:lnTo>
                    <a:pt x="396239" y="19049"/>
                  </a:lnTo>
                  <a:lnTo>
                    <a:pt x="396239" y="25399"/>
                  </a:lnTo>
                  <a:lnTo>
                    <a:pt x="398779" y="25399"/>
                  </a:lnTo>
                  <a:lnTo>
                    <a:pt x="398779" y="19049"/>
                  </a:lnTo>
                  <a:close/>
                </a:path>
                <a:path w="398780" h="326389">
                  <a:moveTo>
                    <a:pt x="380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5399"/>
                  </a:lnTo>
                  <a:close/>
                </a:path>
                <a:path w="398780" h="326389">
                  <a:moveTo>
                    <a:pt x="398779" y="25399"/>
                  </a:moveTo>
                  <a:lnTo>
                    <a:pt x="396239" y="25399"/>
                  </a:lnTo>
                  <a:lnTo>
                    <a:pt x="396239" y="31749"/>
                  </a:lnTo>
                  <a:lnTo>
                    <a:pt x="398779" y="31749"/>
                  </a:lnTo>
                  <a:lnTo>
                    <a:pt x="398779" y="25399"/>
                  </a:lnTo>
                  <a:close/>
                </a:path>
                <a:path w="398780" h="326389">
                  <a:moveTo>
                    <a:pt x="380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1749"/>
                  </a:lnTo>
                  <a:close/>
                </a:path>
                <a:path w="398780" h="326389">
                  <a:moveTo>
                    <a:pt x="398779" y="31749"/>
                  </a:moveTo>
                  <a:lnTo>
                    <a:pt x="396239" y="31749"/>
                  </a:lnTo>
                  <a:lnTo>
                    <a:pt x="396239" y="38099"/>
                  </a:lnTo>
                  <a:lnTo>
                    <a:pt x="398779" y="38099"/>
                  </a:lnTo>
                  <a:lnTo>
                    <a:pt x="398779" y="31749"/>
                  </a:lnTo>
                  <a:close/>
                </a:path>
                <a:path w="398780" h="326389">
                  <a:moveTo>
                    <a:pt x="380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8099"/>
                  </a:lnTo>
                  <a:close/>
                </a:path>
                <a:path w="398780" h="326389">
                  <a:moveTo>
                    <a:pt x="398779" y="38099"/>
                  </a:moveTo>
                  <a:lnTo>
                    <a:pt x="396239" y="38099"/>
                  </a:lnTo>
                  <a:lnTo>
                    <a:pt x="396239" y="44449"/>
                  </a:lnTo>
                  <a:lnTo>
                    <a:pt x="398779" y="44449"/>
                  </a:lnTo>
                  <a:lnTo>
                    <a:pt x="398779" y="38099"/>
                  </a:lnTo>
                  <a:close/>
                </a:path>
                <a:path w="398780" h="326389">
                  <a:moveTo>
                    <a:pt x="380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4449"/>
                  </a:lnTo>
                  <a:close/>
                </a:path>
                <a:path w="398780" h="326389">
                  <a:moveTo>
                    <a:pt x="398779" y="44449"/>
                  </a:moveTo>
                  <a:lnTo>
                    <a:pt x="396239" y="44449"/>
                  </a:lnTo>
                  <a:lnTo>
                    <a:pt x="396239" y="50799"/>
                  </a:lnTo>
                  <a:lnTo>
                    <a:pt x="398779" y="50799"/>
                  </a:lnTo>
                  <a:lnTo>
                    <a:pt x="398779" y="44449"/>
                  </a:lnTo>
                  <a:close/>
                </a:path>
                <a:path w="398780" h="326389">
                  <a:moveTo>
                    <a:pt x="380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0799"/>
                  </a:lnTo>
                  <a:close/>
                </a:path>
                <a:path w="398780" h="326389">
                  <a:moveTo>
                    <a:pt x="398779" y="50799"/>
                  </a:moveTo>
                  <a:lnTo>
                    <a:pt x="396239" y="50799"/>
                  </a:lnTo>
                  <a:lnTo>
                    <a:pt x="396239" y="57149"/>
                  </a:lnTo>
                  <a:lnTo>
                    <a:pt x="398779" y="57149"/>
                  </a:lnTo>
                  <a:lnTo>
                    <a:pt x="398779" y="50799"/>
                  </a:lnTo>
                  <a:close/>
                </a:path>
                <a:path w="398780" h="326389">
                  <a:moveTo>
                    <a:pt x="380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49"/>
                  </a:lnTo>
                  <a:close/>
                </a:path>
                <a:path w="398780" h="326389">
                  <a:moveTo>
                    <a:pt x="398779" y="57149"/>
                  </a:moveTo>
                  <a:lnTo>
                    <a:pt x="396239" y="57149"/>
                  </a:lnTo>
                  <a:lnTo>
                    <a:pt x="396239" y="63499"/>
                  </a:lnTo>
                  <a:lnTo>
                    <a:pt x="398779" y="63499"/>
                  </a:lnTo>
                  <a:lnTo>
                    <a:pt x="398779" y="57149"/>
                  </a:lnTo>
                  <a:close/>
                </a:path>
                <a:path w="398780" h="326389">
                  <a:moveTo>
                    <a:pt x="3809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3499"/>
                  </a:lnTo>
                  <a:close/>
                </a:path>
                <a:path w="398780" h="326389">
                  <a:moveTo>
                    <a:pt x="398779" y="63499"/>
                  </a:moveTo>
                  <a:lnTo>
                    <a:pt x="396239" y="63499"/>
                  </a:lnTo>
                  <a:lnTo>
                    <a:pt x="396239" y="68579"/>
                  </a:lnTo>
                  <a:lnTo>
                    <a:pt x="398779" y="68579"/>
                  </a:lnTo>
                  <a:lnTo>
                    <a:pt x="398779" y="63499"/>
                  </a:lnTo>
                  <a:close/>
                </a:path>
                <a:path w="398780" h="326389">
                  <a:moveTo>
                    <a:pt x="3809" y="68579"/>
                  </a:moveTo>
                  <a:lnTo>
                    <a:pt x="0" y="6857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8579"/>
                  </a:lnTo>
                  <a:close/>
                </a:path>
                <a:path w="398780" h="326389">
                  <a:moveTo>
                    <a:pt x="398779" y="68579"/>
                  </a:moveTo>
                  <a:lnTo>
                    <a:pt x="396239" y="68579"/>
                  </a:lnTo>
                  <a:lnTo>
                    <a:pt x="396239" y="76199"/>
                  </a:lnTo>
                  <a:lnTo>
                    <a:pt x="398779" y="76199"/>
                  </a:lnTo>
                  <a:lnTo>
                    <a:pt x="398779" y="68579"/>
                  </a:lnTo>
                  <a:close/>
                </a:path>
                <a:path w="398780" h="326389">
                  <a:moveTo>
                    <a:pt x="380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6199"/>
                  </a:lnTo>
                  <a:close/>
                </a:path>
                <a:path w="398780" h="326389">
                  <a:moveTo>
                    <a:pt x="398779" y="76199"/>
                  </a:moveTo>
                  <a:lnTo>
                    <a:pt x="396239" y="76199"/>
                  </a:lnTo>
                  <a:lnTo>
                    <a:pt x="396239" y="82549"/>
                  </a:lnTo>
                  <a:lnTo>
                    <a:pt x="398779" y="82549"/>
                  </a:lnTo>
                  <a:lnTo>
                    <a:pt x="398779" y="76199"/>
                  </a:lnTo>
                  <a:close/>
                </a:path>
                <a:path w="398780" h="326389">
                  <a:moveTo>
                    <a:pt x="380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2549"/>
                  </a:lnTo>
                  <a:close/>
                </a:path>
                <a:path w="398780" h="326389">
                  <a:moveTo>
                    <a:pt x="398779" y="82549"/>
                  </a:moveTo>
                  <a:lnTo>
                    <a:pt x="396239" y="82549"/>
                  </a:lnTo>
                  <a:lnTo>
                    <a:pt x="396239" y="88899"/>
                  </a:lnTo>
                  <a:lnTo>
                    <a:pt x="398779" y="88899"/>
                  </a:lnTo>
                  <a:lnTo>
                    <a:pt x="398779" y="82549"/>
                  </a:lnTo>
                  <a:close/>
                </a:path>
                <a:path w="398780" h="326389">
                  <a:moveTo>
                    <a:pt x="3809" y="88899"/>
                  </a:moveTo>
                  <a:lnTo>
                    <a:pt x="0" y="88899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88899"/>
                  </a:lnTo>
                  <a:close/>
                </a:path>
                <a:path w="398780" h="326389">
                  <a:moveTo>
                    <a:pt x="398779" y="88899"/>
                  </a:moveTo>
                  <a:lnTo>
                    <a:pt x="396239" y="88899"/>
                  </a:lnTo>
                  <a:lnTo>
                    <a:pt x="396239" y="125729"/>
                  </a:lnTo>
                  <a:lnTo>
                    <a:pt x="398779" y="125729"/>
                  </a:lnTo>
                  <a:lnTo>
                    <a:pt x="398779" y="88899"/>
                  </a:lnTo>
                  <a:close/>
                </a:path>
                <a:path w="398780" h="326389">
                  <a:moveTo>
                    <a:pt x="3809" y="125729"/>
                  </a:moveTo>
                  <a:lnTo>
                    <a:pt x="0" y="125729"/>
                  </a:lnTo>
                  <a:lnTo>
                    <a:pt x="0" y="176529"/>
                  </a:lnTo>
                  <a:lnTo>
                    <a:pt x="3809" y="176529"/>
                  </a:lnTo>
                  <a:lnTo>
                    <a:pt x="3809" y="125729"/>
                  </a:lnTo>
                  <a:close/>
                </a:path>
                <a:path w="398780" h="326389">
                  <a:moveTo>
                    <a:pt x="398779" y="125729"/>
                  </a:moveTo>
                  <a:lnTo>
                    <a:pt x="396239" y="125729"/>
                  </a:lnTo>
                  <a:lnTo>
                    <a:pt x="396239" y="176529"/>
                  </a:lnTo>
                  <a:lnTo>
                    <a:pt x="398779" y="176529"/>
                  </a:lnTo>
                  <a:lnTo>
                    <a:pt x="398779" y="125729"/>
                  </a:lnTo>
                  <a:close/>
                </a:path>
                <a:path w="398780" h="326389">
                  <a:moveTo>
                    <a:pt x="3809" y="176529"/>
                  </a:moveTo>
                  <a:lnTo>
                    <a:pt x="0" y="176529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176529"/>
                  </a:lnTo>
                  <a:close/>
                </a:path>
                <a:path w="398780" h="326389">
                  <a:moveTo>
                    <a:pt x="398779" y="176529"/>
                  </a:moveTo>
                  <a:lnTo>
                    <a:pt x="396239" y="176529"/>
                  </a:lnTo>
                  <a:lnTo>
                    <a:pt x="396239" y="222249"/>
                  </a:lnTo>
                  <a:lnTo>
                    <a:pt x="398779" y="222249"/>
                  </a:lnTo>
                  <a:lnTo>
                    <a:pt x="398779" y="176529"/>
                  </a:lnTo>
                  <a:close/>
                </a:path>
                <a:path w="398780" h="326389">
                  <a:moveTo>
                    <a:pt x="3809" y="222249"/>
                  </a:moveTo>
                  <a:lnTo>
                    <a:pt x="0" y="22224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22249"/>
                  </a:lnTo>
                  <a:close/>
                </a:path>
                <a:path w="398780" h="326389">
                  <a:moveTo>
                    <a:pt x="398779" y="222249"/>
                  </a:moveTo>
                  <a:lnTo>
                    <a:pt x="396239" y="222249"/>
                  </a:lnTo>
                  <a:lnTo>
                    <a:pt x="396239" y="241299"/>
                  </a:lnTo>
                  <a:lnTo>
                    <a:pt x="398779" y="241299"/>
                  </a:lnTo>
                  <a:lnTo>
                    <a:pt x="398779" y="222249"/>
                  </a:lnTo>
                  <a:close/>
                </a:path>
                <a:path w="398780" h="326389">
                  <a:moveTo>
                    <a:pt x="380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41299"/>
                  </a:lnTo>
                  <a:close/>
                </a:path>
                <a:path w="398780" h="326389">
                  <a:moveTo>
                    <a:pt x="398779" y="241299"/>
                  </a:moveTo>
                  <a:lnTo>
                    <a:pt x="396239" y="241299"/>
                  </a:lnTo>
                  <a:lnTo>
                    <a:pt x="396239" y="247649"/>
                  </a:lnTo>
                  <a:lnTo>
                    <a:pt x="398779" y="247649"/>
                  </a:lnTo>
                  <a:lnTo>
                    <a:pt x="398779" y="241299"/>
                  </a:lnTo>
                  <a:close/>
                </a:path>
                <a:path w="398780" h="326389">
                  <a:moveTo>
                    <a:pt x="380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47649"/>
                  </a:lnTo>
                  <a:close/>
                </a:path>
                <a:path w="398780" h="326389">
                  <a:moveTo>
                    <a:pt x="398779" y="247649"/>
                  </a:moveTo>
                  <a:lnTo>
                    <a:pt x="396239" y="247649"/>
                  </a:lnTo>
                  <a:lnTo>
                    <a:pt x="396239" y="253999"/>
                  </a:lnTo>
                  <a:lnTo>
                    <a:pt x="398779" y="253999"/>
                  </a:lnTo>
                  <a:lnTo>
                    <a:pt x="398779" y="247649"/>
                  </a:lnTo>
                  <a:close/>
                </a:path>
                <a:path w="398780" h="326389">
                  <a:moveTo>
                    <a:pt x="3809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3999"/>
                  </a:lnTo>
                  <a:close/>
                </a:path>
                <a:path w="398780" h="326389">
                  <a:moveTo>
                    <a:pt x="398779" y="253999"/>
                  </a:moveTo>
                  <a:lnTo>
                    <a:pt x="396239" y="253999"/>
                  </a:lnTo>
                  <a:lnTo>
                    <a:pt x="396239" y="259079"/>
                  </a:lnTo>
                  <a:lnTo>
                    <a:pt x="398779" y="259079"/>
                  </a:lnTo>
                  <a:lnTo>
                    <a:pt x="398779" y="253999"/>
                  </a:lnTo>
                  <a:close/>
                </a:path>
                <a:path w="398780" h="326389">
                  <a:moveTo>
                    <a:pt x="3809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59079"/>
                  </a:lnTo>
                  <a:close/>
                </a:path>
                <a:path w="398780" h="326389">
                  <a:moveTo>
                    <a:pt x="398779" y="259079"/>
                  </a:moveTo>
                  <a:lnTo>
                    <a:pt x="396239" y="259079"/>
                  </a:lnTo>
                  <a:lnTo>
                    <a:pt x="396239" y="266699"/>
                  </a:lnTo>
                  <a:lnTo>
                    <a:pt x="398779" y="266699"/>
                  </a:lnTo>
                  <a:lnTo>
                    <a:pt x="398779" y="259079"/>
                  </a:lnTo>
                  <a:close/>
                </a:path>
                <a:path w="398780" h="326389">
                  <a:moveTo>
                    <a:pt x="380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6699"/>
                  </a:lnTo>
                  <a:close/>
                </a:path>
                <a:path w="398780" h="326389">
                  <a:moveTo>
                    <a:pt x="398779" y="266699"/>
                  </a:moveTo>
                  <a:lnTo>
                    <a:pt x="396239" y="266699"/>
                  </a:lnTo>
                  <a:lnTo>
                    <a:pt x="396239" y="273049"/>
                  </a:lnTo>
                  <a:lnTo>
                    <a:pt x="398779" y="273049"/>
                  </a:lnTo>
                  <a:lnTo>
                    <a:pt x="398779" y="266699"/>
                  </a:lnTo>
                  <a:close/>
                </a:path>
                <a:path w="398780" h="326389">
                  <a:moveTo>
                    <a:pt x="380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3049"/>
                  </a:lnTo>
                  <a:close/>
                </a:path>
                <a:path w="398780" h="326389">
                  <a:moveTo>
                    <a:pt x="398779" y="273049"/>
                  </a:moveTo>
                  <a:lnTo>
                    <a:pt x="396239" y="273049"/>
                  </a:lnTo>
                  <a:lnTo>
                    <a:pt x="396239" y="279399"/>
                  </a:lnTo>
                  <a:lnTo>
                    <a:pt x="398779" y="279399"/>
                  </a:lnTo>
                  <a:lnTo>
                    <a:pt x="398779" y="273049"/>
                  </a:lnTo>
                  <a:close/>
                </a:path>
                <a:path w="398780" h="326389">
                  <a:moveTo>
                    <a:pt x="380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79399"/>
                  </a:lnTo>
                  <a:close/>
                </a:path>
                <a:path w="398780" h="326389">
                  <a:moveTo>
                    <a:pt x="398779" y="279399"/>
                  </a:moveTo>
                  <a:lnTo>
                    <a:pt x="396239" y="279399"/>
                  </a:lnTo>
                  <a:lnTo>
                    <a:pt x="396239" y="285749"/>
                  </a:lnTo>
                  <a:lnTo>
                    <a:pt x="398779" y="285749"/>
                  </a:lnTo>
                  <a:lnTo>
                    <a:pt x="398779" y="279399"/>
                  </a:lnTo>
                  <a:close/>
                </a:path>
                <a:path w="398780" h="326389">
                  <a:moveTo>
                    <a:pt x="380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5749"/>
                  </a:lnTo>
                  <a:close/>
                </a:path>
                <a:path w="398780" h="326389">
                  <a:moveTo>
                    <a:pt x="398779" y="285749"/>
                  </a:moveTo>
                  <a:lnTo>
                    <a:pt x="396239" y="285749"/>
                  </a:lnTo>
                  <a:lnTo>
                    <a:pt x="396239" y="292099"/>
                  </a:lnTo>
                  <a:lnTo>
                    <a:pt x="398779" y="292099"/>
                  </a:lnTo>
                  <a:lnTo>
                    <a:pt x="398779" y="285749"/>
                  </a:lnTo>
                  <a:close/>
                </a:path>
                <a:path w="398780" h="326389">
                  <a:moveTo>
                    <a:pt x="3809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2099"/>
                  </a:lnTo>
                  <a:close/>
                </a:path>
                <a:path w="398780" h="326389">
                  <a:moveTo>
                    <a:pt x="398779" y="292099"/>
                  </a:moveTo>
                  <a:lnTo>
                    <a:pt x="396239" y="292099"/>
                  </a:lnTo>
                  <a:lnTo>
                    <a:pt x="396239" y="297179"/>
                  </a:lnTo>
                  <a:lnTo>
                    <a:pt x="398779" y="297179"/>
                  </a:lnTo>
                  <a:lnTo>
                    <a:pt x="398779" y="292099"/>
                  </a:lnTo>
                  <a:close/>
                </a:path>
                <a:path w="398780" h="326389">
                  <a:moveTo>
                    <a:pt x="3809" y="297179"/>
                  </a:moveTo>
                  <a:lnTo>
                    <a:pt x="0" y="297179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79"/>
                  </a:lnTo>
                  <a:close/>
                </a:path>
                <a:path w="398780" h="326389">
                  <a:moveTo>
                    <a:pt x="398779" y="297179"/>
                  </a:moveTo>
                  <a:lnTo>
                    <a:pt x="396239" y="297179"/>
                  </a:lnTo>
                  <a:lnTo>
                    <a:pt x="396239" y="303529"/>
                  </a:lnTo>
                  <a:lnTo>
                    <a:pt x="398779" y="303529"/>
                  </a:lnTo>
                  <a:lnTo>
                    <a:pt x="398779" y="297179"/>
                  </a:lnTo>
                  <a:close/>
                </a:path>
                <a:path w="398780" h="326389">
                  <a:moveTo>
                    <a:pt x="3809" y="303529"/>
                  </a:moveTo>
                  <a:lnTo>
                    <a:pt x="0" y="303529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29"/>
                  </a:lnTo>
                  <a:close/>
                </a:path>
                <a:path w="398780" h="326389">
                  <a:moveTo>
                    <a:pt x="398779" y="303529"/>
                  </a:moveTo>
                  <a:lnTo>
                    <a:pt x="396239" y="303529"/>
                  </a:lnTo>
                  <a:lnTo>
                    <a:pt x="396239" y="309879"/>
                  </a:lnTo>
                  <a:lnTo>
                    <a:pt x="398779" y="309879"/>
                  </a:lnTo>
                  <a:lnTo>
                    <a:pt x="398779" y="303529"/>
                  </a:lnTo>
                  <a:close/>
                </a:path>
                <a:path w="398780" h="326389">
                  <a:moveTo>
                    <a:pt x="3809" y="309879"/>
                  </a:moveTo>
                  <a:lnTo>
                    <a:pt x="0" y="30987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09879"/>
                  </a:lnTo>
                  <a:close/>
                </a:path>
                <a:path w="398780" h="326389">
                  <a:moveTo>
                    <a:pt x="398779" y="309879"/>
                  </a:moveTo>
                  <a:lnTo>
                    <a:pt x="396239" y="309879"/>
                  </a:lnTo>
                  <a:lnTo>
                    <a:pt x="396239" y="317499"/>
                  </a:lnTo>
                  <a:lnTo>
                    <a:pt x="398779" y="317499"/>
                  </a:lnTo>
                  <a:lnTo>
                    <a:pt x="398779" y="309879"/>
                  </a:lnTo>
                  <a:close/>
                </a:path>
                <a:path w="398780" h="326389">
                  <a:moveTo>
                    <a:pt x="380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98779" y="323849"/>
                  </a:lnTo>
                  <a:lnTo>
                    <a:pt x="398779" y="322579"/>
                  </a:lnTo>
                  <a:lnTo>
                    <a:pt x="3809" y="322579"/>
                  </a:lnTo>
                  <a:lnTo>
                    <a:pt x="3809" y="317499"/>
                  </a:lnTo>
                  <a:close/>
                </a:path>
                <a:path w="398780" h="326389">
                  <a:moveTo>
                    <a:pt x="398779" y="317499"/>
                  </a:moveTo>
                  <a:lnTo>
                    <a:pt x="396239" y="317499"/>
                  </a:lnTo>
                  <a:lnTo>
                    <a:pt x="396239" y="322579"/>
                  </a:lnTo>
                  <a:lnTo>
                    <a:pt x="398779" y="322579"/>
                  </a:lnTo>
                  <a:lnTo>
                    <a:pt x="398779" y="317499"/>
                  </a:lnTo>
                  <a:close/>
                </a:path>
                <a:path w="398780" h="326389">
                  <a:moveTo>
                    <a:pt x="398779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3849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817370" y="420370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70">
                  <a:moveTo>
                    <a:pt x="3924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30" y="2539"/>
                  </a:lnTo>
                  <a:lnTo>
                    <a:pt x="392430" y="0"/>
                  </a:lnTo>
                  <a:close/>
                </a:path>
                <a:path w="392430" h="318770">
                  <a:moveTo>
                    <a:pt x="39243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392430" h="318770">
                  <a:moveTo>
                    <a:pt x="392430" y="3810"/>
                  </a:moveTo>
                  <a:lnTo>
                    <a:pt x="388619" y="3810"/>
                  </a:lnTo>
                  <a:lnTo>
                    <a:pt x="388619" y="8889"/>
                  </a:lnTo>
                  <a:lnTo>
                    <a:pt x="392430" y="8889"/>
                  </a:lnTo>
                  <a:lnTo>
                    <a:pt x="392430" y="3810"/>
                  </a:lnTo>
                  <a:close/>
                </a:path>
                <a:path w="392430" h="318770">
                  <a:moveTo>
                    <a:pt x="254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" y="15239"/>
                  </a:lnTo>
                  <a:lnTo>
                    <a:pt x="2540" y="8890"/>
                  </a:lnTo>
                  <a:close/>
                </a:path>
                <a:path w="392430" h="318770">
                  <a:moveTo>
                    <a:pt x="392430" y="8890"/>
                  </a:moveTo>
                  <a:lnTo>
                    <a:pt x="388619" y="8890"/>
                  </a:lnTo>
                  <a:lnTo>
                    <a:pt x="388619" y="15239"/>
                  </a:lnTo>
                  <a:lnTo>
                    <a:pt x="392430" y="15239"/>
                  </a:lnTo>
                  <a:lnTo>
                    <a:pt x="392430" y="8890"/>
                  </a:lnTo>
                  <a:close/>
                </a:path>
                <a:path w="392430" h="318770">
                  <a:moveTo>
                    <a:pt x="254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15240"/>
                  </a:lnTo>
                  <a:close/>
                </a:path>
                <a:path w="392430" h="318770">
                  <a:moveTo>
                    <a:pt x="392430" y="15240"/>
                  </a:moveTo>
                  <a:lnTo>
                    <a:pt x="388619" y="15240"/>
                  </a:lnTo>
                  <a:lnTo>
                    <a:pt x="388619" y="21589"/>
                  </a:lnTo>
                  <a:lnTo>
                    <a:pt x="392430" y="21589"/>
                  </a:lnTo>
                  <a:lnTo>
                    <a:pt x="392430" y="15240"/>
                  </a:lnTo>
                  <a:close/>
                </a:path>
                <a:path w="392430" h="318770">
                  <a:moveTo>
                    <a:pt x="254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" y="27939"/>
                  </a:lnTo>
                  <a:lnTo>
                    <a:pt x="2540" y="21590"/>
                  </a:lnTo>
                  <a:close/>
                </a:path>
                <a:path w="392430" h="318770">
                  <a:moveTo>
                    <a:pt x="392430" y="21590"/>
                  </a:moveTo>
                  <a:lnTo>
                    <a:pt x="388619" y="21590"/>
                  </a:lnTo>
                  <a:lnTo>
                    <a:pt x="388619" y="27939"/>
                  </a:lnTo>
                  <a:lnTo>
                    <a:pt x="392430" y="27939"/>
                  </a:lnTo>
                  <a:lnTo>
                    <a:pt x="392430" y="21590"/>
                  </a:lnTo>
                  <a:close/>
                </a:path>
                <a:path w="392430" h="318770">
                  <a:moveTo>
                    <a:pt x="254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27940"/>
                  </a:lnTo>
                  <a:close/>
                </a:path>
                <a:path w="392430" h="318770">
                  <a:moveTo>
                    <a:pt x="392430" y="27940"/>
                  </a:moveTo>
                  <a:lnTo>
                    <a:pt x="388619" y="27940"/>
                  </a:lnTo>
                  <a:lnTo>
                    <a:pt x="388619" y="34289"/>
                  </a:lnTo>
                  <a:lnTo>
                    <a:pt x="392430" y="34289"/>
                  </a:lnTo>
                  <a:lnTo>
                    <a:pt x="392430" y="27940"/>
                  </a:lnTo>
                  <a:close/>
                </a:path>
                <a:path w="392430" h="318770">
                  <a:moveTo>
                    <a:pt x="254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" y="40639"/>
                  </a:lnTo>
                  <a:lnTo>
                    <a:pt x="2540" y="34290"/>
                  </a:lnTo>
                  <a:close/>
                </a:path>
                <a:path w="392430" h="318770">
                  <a:moveTo>
                    <a:pt x="392430" y="34290"/>
                  </a:moveTo>
                  <a:lnTo>
                    <a:pt x="388619" y="34290"/>
                  </a:lnTo>
                  <a:lnTo>
                    <a:pt x="388619" y="40639"/>
                  </a:lnTo>
                  <a:lnTo>
                    <a:pt x="392430" y="40639"/>
                  </a:lnTo>
                  <a:lnTo>
                    <a:pt x="392430" y="34290"/>
                  </a:lnTo>
                  <a:close/>
                </a:path>
                <a:path w="392430" h="318770">
                  <a:moveTo>
                    <a:pt x="254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540" y="46989"/>
                  </a:lnTo>
                  <a:lnTo>
                    <a:pt x="2540" y="40640"/>
                  </a:lnTo>
                  <a:close/>
                </a:path>
                <a:path w="392430" h="318770">
                  <a:moveTo>
                    <a:pt x="392430" y="40640"/>
                  </a:moveTo>
                  <a:lnTo>
                    <a:pt x="388619" y="40640"/>
                  </a:lnTo>
                  <a:lnTo>
                    <a:pt x="388619" y="46989"/>
                  </a:lnTo>
                  <a:lnTo>
                    <a:pt x="392430" y="46989"/>
                  </a:lnTo>
                  <a:lnTo>
                    <a:pt x="392430" y="40640"/>
                  </a:lnTo>
                  <a:close/>
                </a:path>
                <a:path w="392430" h="318770">
                  <a:moveTo>
                    <a:pt x="254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46990"/>
                  </a:lnTo>
                  <a:close/>
                </a:path>
                <a:path w="392430" h="318770">
                  <a:moveTo>
                    <a:pt x="392430" y="46990"/>
                  </a:moveTo>
                  <a:lnTo>
                    <a:pt x="388619" y="46990"/>
                  </a:lnTo>
                  <a:lnTo>
                    <a:pt x="388619" y="53339"/>
                  </a:lnTo>
                  <a:lnTo>
                    <a:pt x="392430" y="53339"/>
                  </a:lnTo>
                  <a:lnTo>
                    <a:pt x="392430" y="46990"/>
                  </a:lnTo>
                  <a:close/>
                </a:path>
                <a:path w="392430" h="318770">
                  <a:moveTo>
                    <a:pt x="254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540" y="59689"/>
                  </a:lnTo>
                  <a:lnTo>
                    <a:pt x="2540" y="53340"/>
                  </a:lnTo>
                  <a:close/>
                </a:path>
                <a:path w="392430" h="318770">
                  <a:moveTo>
                    <a:pt x="392430" y="53340"/>
                  </a:moveTo>
                  <a:lnTo>
                    <a:pt x="388619" y="53340"/>
                  </a:lnTo>
                  <a:lnTo>
                    <a:pt x="388619" y="59689"/>
                  </a:lnTo>
                  <a:lnTo>
                    <a:pt x="392430" y="59689"/>
                  </a:lnTo>
                  <a:lnTo>
                    <a:pt x="392430" y="53340"/>
                  </a:lnTo>
                  <a:close/>
                </a:path>
                <a:path w="392430" h="318770">
                  <a:moveTo>
                    <a:pt x="2540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2540" y="64769"/>
                  </a:lnTo>
                  <a:lnTo>
                    <a:pt x="2540" y="59690"/>
                  </a:lnTo>
                  <a:close/>
                </a:path>
                <a:path w="392430" h="318770">
                  <a:moveTo>
                    <a:pt x="392430" y="59690"/>
                  </a:moveTo>
                  <a:lnTo>
                    <a:pt x="388619" y="59690"/>
                  </a:lnTo>
                  <a:lnTo>
                    <a:pt x="388619" y="64769"/>
                  </a:lnTo>
                  <a:lnTo>
                    <a:pt x="392430" y="64769"/>
                  </a:lnTo>
                  <a:lnTo>
                    <a:pt x="392430" y="59690"/>
                  </a:lnTo>
                  <a:close/>
                </a:path>
                <a:path w="392430" h="318770">
                  <a:moveTo>
                    <a:pt x="2540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2540" y="72389"/>
                  </a:lnTo>
                  <a:lnTo>
                    <a:pt x="2540" y="64770"/>
                  </a:lnTo>
                  <a:close/>
                </a:path>
                <a:path w="392430" h="318770">
                  <a:moveTo>
                    <a:pt x="392430" y="64770"/>
                  </a:moveTo>
                  <a:lnTo>
                    <a:pt x="388619" y="64770"/>
                  </a:lnTo>
                  <a:lnTo>
                    <a:pt x="388619" y="72389"/>
                  </a:lnTo>
                  <a:lnTo>
                    <a:pt x="392430" y="72389"/>
                  </a:lnTo>
                  <a:lnTo>
                    <a:pt x="392430" y="64770"/>
                  </a:lnTo>
                  <a:close/>
                </a:path>
                <a:path w="392430" h="318770">
                  <a:moveTo>
                    <a:pt x="254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540" y="78739"/>
                  </a:lnTo>
                  <a:lnTo>
                    <a:pt x="2540" y="72390"/>
                  </a:lnTo>
                  <a:close/>
                </a:path>
                <a:path w="392430" h="318770">
                  <a:moveTo>
                    <a:pt x="392430" y="72390"/>
                  </a:moveTo>
                  <a:lnTo>
                    <a:pt x="388619" y="72390"/>
                  </a:lnTo>
                  <a:lnTo>
                    <a:pt x="388619" y="78739"/>
                  </a:lnTo>
                  <a:lnTo>
                    <a:pt x="392430" y="78739"/>
                  </a:lnTo>
                  <a:lnTo>
                    <a:pt x="392430" y="72390"/>
                  </a:lnTo>
                  <a:close/>
                </a:path>
                <a:path w="392430" h="318770">
                  <a:moveTo>
                    <a:pt x="254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540" y="85089"/>
                  </a:lnTo>
                  <a:lnTo>
                    <a:pt x="2540" y="78740"/>
                  </a:lnTo>
                  <a:close/>
                </a:path>
                <a:path w="392430" h="318770">
                  <a:moveTo>
                    <a:pt x="392430" y="78740"/>
                  </a:moveTo>
                  <a:lnTo>
                    <a:pt x="388619" y="78740"/>
                  </a:lnTo>
                  <a:lnTo>
                    <a:pt x="388619" y="85089"/>
                  </a:lnTo>
                  <a:lnTo>
                    <a:pt x="392430" y="85089"/>
                  </a:lnTo>
                  <a:lnTo>
                    <a:pt x="392430" y="78740"/>
                  </a:lnTo>
                  <a:close/>
                </a:path>
                <a:path w="392430" h="318770">
                  <a:moveTo>
                    <a:pt x="2540" y="85090"/>
                  </a:moveTo>
                  <a:lnTo>
                    <a:pt x="0" y="85090"/>
                  </a:lnTo>
                  <a:lnTo>
                    <a:pt x="0" y="121919"/>
                  </a:lnTo>
                  <a:lnTo>
                    <a:pt x="2540" y="121919"/>
                  </a:lnTo>
                  <a:lnTo>
                    <a:pt x="2540" y="85090"/>
                  </a:lnTo>
                  <a:close/>
                </a:path>
                <a:path w="392430" h="318770">
                  <a:moveTo>
                    <a:pt x="392430" y="85090"/>
                  </a:moveTo>
                  <a:lnTo>
                    <a:pt x="388619" y="85090"/>
                  </a:lnTo>
                  <a:lnTo>
                    <a:pt x="388619" y="121919"/>
                  </a:lnTo>
                  <a:lnTo>
                    <a:pt x="392430" y="121919"/>
                  </a:lnTo>
                  <a:lnTo>
                    <a:pt x="392430" y="85090"/>
                  </a:lnTo>
                  <a:close/>
                </a:path>
                <a:path w="392430" h="318770">
                  <a:moveTo>
                    <a:pt x="2540" y="121920"/>
                  </a:moveTo>
                  <a:lnTo>
                    <a:pt x="0" y="121920"/>
                  </a:lnTo>
                  <a:lnTo>
                    <a:pt x="0" y="172719"/>
                  </a:lnTo>
                  <a:lnTo>
                    <a:pt x="2540" y="172719"/>
                  </a:lnTo>
                  <a:lnTo>
                    <a:pt x="2540" y="121920"/>
                  </a:lnTo>
                  <a:close/>
                </a:path>
                <a:path w="392430" h="318770">
                  <a:moveTo>
                    <a:pt x="392430" y="121920"/>
                  </a:moveTo>
                  <a:lnTo>
                    <a:pt x="388619" y="121920"/>
                  </a:lnTo>
                  <a:lnTo>
                    <a:pt x="388619" y="172719"/>
                  </a:lnTo>
                  <a:lnTo>
                    <a:pt x="392430" y="172719"/>
                  </a:lnTo>
                  <a:lnTo>
                    <a:pt x="392430" y="121920"/>
                  </a:lnTo>
                  <a:close/>
                </a:path>
                <a:path w="392430" h="318770">
                  <a:moveTo>
                    <a:pt x="2540" y="172720"/>
                  </a:moveTo>
                  <a:lnTo>
                    <a:pt x="0" y="172720"/>
                  </a:lnTo>
                  <a:lnTo>
                    <a:pt x="0" y="218439"/>
                  </a:lnTo>
                  <a:lnTo>
                    <a:pt x="2540" y="218439"/>
                  </a:lnTo>
                  <a:lnTo>
                    <a:pt x="2540" y="172720"/>
                  </a:lnTo>
                  <a:close/>
                </a:path>
                <a:path w="392430" h="318770">
                  <a:moveTo>
                    <a:pt x="392430" y="172720"/>
                  </a:moveTo>
                  <a:lnTo>
                    <a:pt x="388619" y="172720"/>
                  </a:lnTo>
                  <a:lnTo>
                    <a:pt x="388619" y="218439"/>
                  </a:lnTo>
                  <a:lnTo>
                    <a:pt x="392430" y="218439"/>
                  </a:lnTo>
                  <a:lnTo>
                    <a:pt x="392430" y="172720"/>
                  </a:lnTo>
                  <a:close/>
                </a:path>
                <a:path w="392430" h="318770">
                  <a:moveTo>
                    <a:pt x="2540" y="218440"/>
                  </a:moveTo>
                  <a:lnTo>
                    <a:pt x="0" y="218440"/>
                  </a:lnTo>
                  <a:lnTo>
                    <a:pt x="0" y="237489"/>
                  </a:lnTo>
                  <a:lnTo>
                    <a:pt x="2540" y="237489"/>
                  </a:lnTo>
                  <a:lnTo>
                    <a:pt x="2540" y="218440"/>
                  </a:lnTo>
                  <a:close/>
                </a:path>
                <a:path w="392430" h="318770">
                  <a:moveTo>
                    <a:pt x="392430" y="218440"/>
                  </a:moveTo>
                  <a:lnTo>
                    <a:pt x="388619" y="218440"/>
                  </a:lnTo>
                  <a:lnTo>
                    <a:pt x="388619" y="237489"/>
                  </a:lnTo>
                  <a:lnTo>
                    <a:pt x="392430" y="237489"/>
                  </a:lnTo>
                  <a:lnTo>
                    <a:pt x="392430" y="218440"/>
                  </a:lnTo>
                  <a:close/>
                </a:path>
                <a:path w="392430" h="318770">
                  <a:moveTo>
                    <a:pt x="254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40" y="243839"/>
                  </a:lnTo>
                  <a:lnTo>
                    <a:pt x="2540" y="237490"/>
                  </a:lnTo>
                  <a:close/>
                </a:path>
                <a:path w="392430" h="318770">
                  <a:moveTo>
                    <a:pt x="392430" y="237490"/>
                  </a:moveTo>
                  <a:lnTo>
                    <a:pt x="388619" y="237490"/>
                  </a:lnTo>
                  <a:lnTo>
                    <a:pt x="388619" y="243839"/>
                  </a:lnTo>
                  <a:lnTo>
                    <a:pt x="392430" y="243839"/>
                  </a:lnTo>
                  <a:lnTo>
                    <a:pt x="392430" y="237490"/>
                  </a:lnTo>
                  <a:close/>
                </a:path>
                <a:path w="392430" h="318770">
                  <a:moveTo>
                    <a:pt x="254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540" y="250189"/>
                  </a:lnTo>
                  <a:lnTo>
                    <a:pt x="2540" y="243840"/>
                  </a:lnTo>
                  <a:close/>
                </a:path>
                <a:path w="392430" h="318770">
                  <a:moveTo>
                    <a:pt x="392430" y="243840"/>
                  </a:moveTo>
                  <a:lnTo>
                    <a:pt x="388619" y="243840"/>
                  </a:lnTo>
                  <a:lnTo>
                    <a:pt x="388619" y="250189"/>
                  </a:lnTo>
                  <a:lnTo>
                    <a:pt x="392430" y="250189"/>
                  </a:lnTo>
                  <a:lnTo>
                    <a:pt x="392430" y="243840"/>
                  </a:lnTo>
                  <a:close/>
                </a:path>
                <a:path w="392430" h="318770">
                  <a:moveTo>
                    <a:pt x="2540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50190"/>
                  </a:lnTo>
                  <a:close/>
                </a:path>
                <a:path w="392430" h="318770">
                  <a:moveTo>
                    <a:pt x="392430" y="250190"/>
                  </a:moveTo>
                  <a:lnTo>
                    <a:pt x="388619" y="250190"/>
                  </a:lnTo>
                  <a:lnTo>
                    <a:pt x="388619" y="255269"/>
                  </a:lnTo>
                  <a:lnTo>
                    <a:pt x="392430" y="255269"/>
                  </a:lnTo>
                  <a:lnTo>
                    <a:pt x="392430" y="250190"/>
                  </a:lnTo>
                  <a:close/>
                </a:path>
                <a:path w="392430" h="318770">
                  <a:moveTo>
                    <a:pt x="2540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2540" y="262889"/>
                  </a:lnTo>
                  <a:lnTo>
                    <a:pt x="2540" y="255270"/>
                  </a:lnTo>
                  <a:close/>
                </a:path>
                <a:path w="392430" h="318770">
                  <a:moveTo>
                    <a:pt x="392430" y="255270"/>
                  </a:moveTo>
                  <a:lnTo>
                    <a:pt x="388619" y="255270"/>
                  </a:lnTo>
                  <a:lnTo>
                    <a:pt x="388619" y="262889"/>
                  </a:lnTo>
                  <a:lnTo>
                    <a:pt x="392430" y="262889"/>
                  </a:lnTo>
                  <a:lnTo>
                    <a:pt x="392430" y="255270"/>
                  </a:lnTo>
                  <a:close/>
                </a:path>
                <a:path w="392430" h="318770">
                  <a:moveTo>
                    <a:pt x="254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2540" y="269239"/>
                  </a:lnTo>
                  <a:lnTo>
                    <a:pt x="2540" y="262890"/>
                  </a:lnTo>
                  <a:close/>
                </a:path>
                <a:path w="392430" h="318770">
                  <a:moveTo>
                    <a:pt x="392430" y="262890"/>
                  </a:moveTo>
                  <a:lnTo>
                    <a:pt x="388619" y="262890"/>
                  </a:lnTo>
                  <a:lnTo>
                    <a:pt x="388619" y="269239"/>
                  </a:lnTo>
                  <a:lnTo>
                    <a:pt x="392430" y="269239"/>
                  </a:lnTo>
                  <a:lnTo>
                    <a:pt x="392430" y="262890"/>
                  </a:lnTo>
                  <a:close/>
                </a:path>
                <a:path w="392430" h="318770">
                  <a:moveTo>
                    <a:pt x="254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2540" y="275589"/>
                  </a:lnTo>
                  <a:lnTo>
                    <a:pt x="2540" y="269240"/>
                  </a:lnTo>
                  <a:close/>
                </a:path>
                <a:path w="392430" h="318770">
                  <a:moveTo>
                    <a:pt x="392430" y="269240"/>
                  </a:moveTo>
                  <a:lnTo>
                    <a:pt x="388619" y="269240"/>
                  </a:lnTo>
                  <a:lnTo>
                    <a:pt x="388619" y="275589"/>
                  </a:lnTo>
                  <a:lnTo>
                    <a:pt x="392430" y="275589"/>
                  </a:lnTo>
                  <a:lnTo>
                    <a:pt x="392430" y="269240"/>
                  </a:lnTo>
                  <a:close/>
                </a:path>
                <a:path w="392430" h="318770">
                  <a:moveTo>
                    <a:pt x="254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2540" y="281939"/>
                  </a:lnTo>
                  <a:lnTo>
                    <a:pt x="2540" y="275590"/>
                  </a:lnTo>
                  <a:close/>
                </a:path>
                <a:path w="392430" h="318770">
                  <a:moveTo>
                    <a:pt x="392430" y="275590"/>
                  </a:moveTo>
                  <a:lnTo>
                    <a:pt x="388619" y="275590"/>
                  </a:lnTo>
                  <a:lnTo>
                    <a:pt x="388619" y="281939"/>
                  </a:lnTo>
                  <a:lnTo>
                    <a:pt x="392430" y="281939"/>
                  </a:lnTo>
                  <a:lnTo>
                    <a:pt x="392430" y="275590"/>
                  </a:lnTo>
                  <a:close/>
                </a:path>
                <a:path w="392430" h="318770">
                  <a:moveTo>
                    <a:pt x="254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540" y="288289"/>
                  </a:lnTo>
                  <a:lnTo>
                    <a:pt x="2540" y="281940"/>
                  </a:lnTo>
                  <a:close/>
                </a:path>
                <a:path w="392430" h="318770">
                  <a:moveTo>
                    <a:pt x="392430" y="281940"/>
                  </a:moveTo>
                  <a:lnTo>
                    <a:pt x="388619" y="281940"/>
                  </a:lnTo>
                  <a:lnTo>
                    <a:pt x="388619" y="288289"/>
                  </a:lnTo>
                  <a:lnTo>
                    <a:pt x="392430" y="288289"/>
                  </a:lnTo>
                  <a:lnTo>
                    <a:pt x="392430" y="281940"/>
                  </a:lnTo>
                  <a:close/>
                </a:path>
                <a:path w="392430" h="318770">
                  <a:moveTo>
                    <a:pt x="254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540" y="293369"/>
                  </a:lnTo>
                  <a:lnTo>
                    <a:pt x="2540" y="288290"/>
                  </a:lnTo>
                  <a:close/>
                </a:path>
                <a:path w="392430" h="318770">
                  <a:moveTo>
                    <a:pt x="392430" y="288290"/>
                  </a:moveTo>
                  <a:lnTo>
                    <a:pt x="388619" y="288290"/>
                  </a:lnTo>
                  <a:lnTo>
                    <a:pt x="388619" y="293369"/>
                  </a:lnTo>
                  <a:lnTo>
                    <a:pt x="392430" y="293369"/>
                  </a:lnTo>
                  <a:lnTo>
                    <a:pt x="392430" y="288290"/>
                  </a:lnTo>
                  <a:close/>
                </a:path>
                <a:path w="392430" h="318770">
                  <a:moveTo>
                    <a:pt x="254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2540" y="299719"/>
                  </a:lnTo>
                  <a:lnTo>
                    <a:pt x="2540" y="293370"/>
                  </a:lnTo>
                  <a:close/>
                </a:path>
                <a:path w="392430" h="318770">
                  <a:moveTo>
                    <a:pt x="392430" y="293370"/>
                  </a:moveTo>
                  <a:lnTo>
                    <a:pt x="388619" y="293370"/>
                  </a:lnTo>
                  <a:lnTo>
                    <a:pt x="388619" y="299719"/>
                  </a:lnTo>
                  <a:lnTo>
                    <a:pt x="392430" y="299719"/>
                  </a:lnTo>
                  <a:lnTo>
                    <a:pt x="392430" y="293370"/>
                  </a:lnTo>
                  <a:close/>
                </a:path>
                <a:path w="392430" h="318770">
                  <a:moveTo>
                    <a:pt x="2540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2540" y="306069"/>
                  </a:lnTo>
                  <a:lnTo>
                    <a:pt x="2540" y="299720"/>
                  </a:lnTo>
                  <a:close/>
                </a:path>
                <a:path w="392430" h="318770">
                  <a:moveTo>
                    <a:pt x="392430" y="299720"/>
                  </a:moveTo>
                  <a:lnTo>
                    <a:pt x="388619" y="299720"/>
                  </a:lnTo>
                  <a:lnTo>
                    <a:pt x="388619" y="306069"/>
                  </a:lnTo>
                  <a:lnTo>
                    <a:pt x="392430" y="306069"/>
                  </a:lnTo>
                  <a:lnTo>
                    <a:pt x="392430" y="299720"/>
                  </a:lnTo>
                  <a:close/>
                </a:path>
                <a:path w="392430" h="318770">
                  <a:moveTo>
                    <a:pt x="2540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2540" y="313689"/>
                  </a:lnTo>
                  <a:lnTo>
                    <a:pt x="2540" y="306070"/>
                  </a:lnTo>
                  <a:close/>
                </a:path>
                <a:path w="392430" h="318770">
                  <a:moveTo>
                    <a:pt x="392430" y="306070"/>
                  </a:moveTo>
                  <a:lnTo>
                    <a:pt x="388619" y="306070"/>
                  </a:lnTo>
                  <a:lnTo>
                    <a:pt x="388619" y="313689"/>
                  </a:lnTo>
                  <a:lnTo>
                    <a:pt x="392430" y="313689"/>
                  </a:lnTo>
                  <a:lnTo>
                    <a:pt x="392430" y="306070"/>
                  </a:lnTo>
                  <a:close/>
                </a:path>
                <a:path w="392430" h="318770">
                  <a:moveTo>
                    <a:pt x="2540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392430" y="318769"/>
                  </a:lnTo>
                  <a:lnTo>
                    <a:pt x="392430" y="314960"/>
                  </a:lnTo>
                  <a:lnTo>
                    <a:pt x="2540" y="314960"/>
                  </a:lnTo>
                  <a:lnTo>
                    <a:pt x="2540" y="313690"/>
                  </a:lnTo>
                  <a:close/>
                </a:path>
                <a:path w="392430" h="318770">
                  <a:moveTo>
                    <a:pt x="392430" y="313690"/>
                  </a:moveTo>
                  <a:lnTo>
                    <a:pt x="388619" y="313690"/>
                  </a:lnTo>
                  <a:lnTo>
                    <a:pt x="388619" y="314960"/>
                  </a:lnTo>
                  <a:lnTo>
                    <a:pt x="392430" y="314960"/>
                  </a:lnTo>
                  <a:lnTo>
                    <a:pt x="392430" y="31369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819909" y="4207510"/>
              <a:ext cx="386080" cy="311150"/>
            </a:xfrm>
            <a:custGeom>
              <a:avLst/>
              <a:gdLst/>
              <a:ahLst/>
              <a:cxnLst/>
              <a:rect l="l" t="t" r="r" b="b"/>
              <a:pathLst>
                <a:path w="386080" h="311150">
                  <a:moveTo>
                    <a:pt x="3860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386079" y="2539"/>
                  </a:lnTo>
                  <a:lnTo>
                    <a:pt x="386079" y="0"/>
                  </a:lnTo>
                  <a:close/>
                </a:path>
                <a:path w="386080" h="311150">
                  <a:moveTo>
                    <a:pt x="386079" y="2539"/>
                  </a:moveTo>
                  <a:lnTo>
                    <a:pt x="382269" y="2539"/>
                  </a:lnTo>
                  <a:lnTo>
                    <a:pt x="382269" y="5079"/>
                  </a:lnTo>
                  <a:lnTo>
                    <a:pt x="386079" y="5079"/>
                  </a:lnTo>
                  <a:lnTo>
                    <a:pt x="386079" y="2539"/>
                  </a:lnTo>
                  <a:close/>
                </a:path>
                <a:path w="386080" h="3111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86080" h="311150">
                  <a:moveTo>
                    <a:pt x="386079" y="5080"/>
                  </a:moveTo>
                  <a:lnTo>
                    <a:pt x="382269" y="5080"/>
                  </a:lnTo>
                  <a:lnTo>
                    <a:pt x="382269" y="11429"/>
                  </a:lnTo>
                  <a:lnTo>
                    <a:pt x="386079" y="11429"/>
                  </a:lnTo>
                  <a:lnTo>
                    <a:pt x="386079" y="5080"/>
                  </a:lnTo>
                  <a:close/>
                </a:path>
                <a:path w="386080" h="3111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86080" h="311150">
                  <a:moveTo>
                    <a:pt x="386079" y="11430"/>
                  </a:moveTo>
                  <a:lnTo>
                    <a:pt x="382269" y="11430"/>
                  </a:lnTo>
                  <a:lnTo>
                    <a:pt x="382269" y="17779"/>
                  </a:lnTo>
                  <a:lnTo>
                    <a:pt x="386079" y="17779"/>
                  </a:lnTo>
                  <a:lnTo>
                    <a:pt x="386079" y="11430"/>
                  </a:lnTo>
                  <a:close/>
                </a:path>
                <a:path w="386080" h="3111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86080" h="311150">
                  <a:moveTo>
                    <a:pt x="386079" y="17780"/>
                  </a:moveTo>
                  <a:lnTo>
                    <a:pt x="382269" y="17780"/>
                  </a:lnTo>
                  <a:lnTo>
                    <a:pt x="382269" y="24129"/>
                  </a:lnTo>
                  <a:lnTo>
                    <a:pt x="386079" y="24129"/>
                  </a:lnTo>
                  <a:lnTo>
                    <a:pt x="386079" y="17780"/>
                  </a:lnTo>
                  <a:close/>
                </a:path>
                <a:path w="386080" h="3111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86080" h="311150">
                  <a:moveTo>
                    <a:pt x="386079" y="24130"/>
                  </a:moveTo>
                  <a:lnTo>
                    <a:pt x="382269" y="24130"/>
                  </a:lnTo>
                  <a:lnTo>
                    <a:pt x="382269" y="30479"/>
                  </a:lnTo>
                  <a:lnTo>
                    <a:pt x="386079" y="30479"/>
                  </a:lnTo>
                  <a:lnTo>
                    <a:pt x="386079" y="24130"/>
                  </a:lnTo>
                  <a:close/>
                </a:path>
                <a:path w="386080" h="3111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86080" h="311150">
                  <a:moveTo>
                    <a:pt x="386079" y="30480"/>
                  </a:moveTo>
                  <a:lnTo>
                    <a:pt x="382269" y="30480"/>
                  </a:lnTo>
                  <a:lnTo>
                    <a:pt x="382269" y="36829"/>
                  </a:lnTo>
                  <a:lnTo>
                    <a:pt x="386079" y="36829"/>
                  </a:lnTo>
                  <a:lnTo>
                    <a:pt x="386079" y="30480"/>
                  </a:lnTo>
                  <a:close/>
                </a:path>
                <a:path w="386080" h="3111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86080" h="311150">
                  <a:moveTo>
                    <a:pt x="386079" y="36830"/>
                  </a:moveTo>
                  <a:lnTo>
                    <a:pt x="382269" y="36830"/>
                  </a:lnTo>
                  <a:lnTo>
                    <a:pt x="382269" y="43179"/>
                  </a:lnTo>
                  <a:lnTo>
                    <a:pt x="386079" y="43179"/>
                  </a:lnTo>
                  <a:lnTo>
                    <a:pt x="386079" y="36830"/>
                  </a:lnTo>
                  <a:close/>
                </a:path>
                <a:path w="386080" h="3111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86080" h="311150">
                  <a:moveTo>
                    <a:pt x="386079" y="43180"/>
                  </a:moveTo>
                  <a:lnTo>
                    <a:pt x="382269" y="43180"/>
                  </a:lnTo>
                  <a:lnTo>
                    <a:pt x="382269" y="49529"/>
                  </a:lnTo>
                  <a:lnTo>
                    <a:pt x="386079" y="49529"/>
                  </a:lnTo>
                  <a:lnTo>
                    <a:pt x="386079" y="43180"/>
                  </a:lnTo>
                  <a:close/>
                </a:path>
                <a:path w="386080" h="31115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386080" h="311150">
                  <a:moveTo>
                    <a:pt x="386079" y="49530"/>
                  </a:moveTo>
                  <a:lnTo>
                    <a:pt x="382269" y="49530"/>
                  </a:lnTo>
                  <a:lnTo>
                    <a:pt x="382269" y="55879"/>
                  </a:lnTo>
                  <a:lnTo>
                    <a:pt x="386079" y="55879"/>
                  </a:lnTo>
                  <a:lnTo>
                    <a:pt x="386079" y="49530"/>
                  </a:lnTo>
                  <a:close/>
                </a:path>
                <a:path w="386080" h="311150">
                  <a:moveTo>
                    <a:pt x="3809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55880"/>
                  </a:lnTo>
                  <a:close/>
                </a:path>
                <a:path w="386080" h="311150">
                  <a:moveTo>
                    <a:pt x="386079" y="55880"/>
                  </a:moveTo>
                  <a:lnTo>
                    <a:pt x="382269" y="55880"/>
                  </a:lnTo>
                  <a:lnTo>
                    <a:pt x="382269" y="60959"/>
                  </a:lnTo>
                  <a:lnTo>
                    <a:pt x="386079" y="60959"/>
                  </a:lnTo>
                  <a:lnTo>
                    <a:pt x="386079" y="55880"/>
                  </a:lnTo>
                  <a:close/>
                </a:path>
                <a:path w="386080" h="311150">
                  <a:moveTo>
                    <a:pt x="3809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0960"/>
                  </a:lnTo>
                  <a:close/>
                </a:path>
                <a:path w="386080" h="311150">
                  <a:moveTo>
                    <a:pt x="386079" y="60960"/>
                  </a:moveTo>
                  <a:lnTo>
                    <a:pt x="382269" y="60960"/>
                  </a:lnTo>
                  <a:lnTo>
                    <a:pt x="382269" y="68579"/>
                  </a:lnTo>
                  <a:lnTo>
                    <a:pt x="386079" y="68579"/>
                  </a:lnTo>
                  <a:lnTo>
                    <a:pt x="386079" y="60960"/>
                  </a:lnTo>
                  <a:close/>
                </a:path>
                <a:path w="386080" h="31115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386080" h="311150">
                  <a:moveTo>
                    <a:pt x="386079" y="68580"/>
                  </a:moveTo>
                  <a:lnTo>
                    <a:pt x="382269" y="68580"/>
                  </a:lnTo>
                  <a:lnTo>
                    <a:pt x="382269" y="74929"/>
                  </a:lnTo>
                  <a:lnTo>
                    <a:pt x="386079" y="74929"/>
                  </a:lnTo>
                  <a:lnTo>
                    <a:pt x="386079" y="68580"/>
                  </a:lnTo>
                  <a:close/>
                </a:path>
                <a:path w="386080" h="311150">
                  <a:moveTo>
                    <a:pt x="380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4930"/>
                  </a:lnTo>
                  <a:close/>
                </a:path>
                <a:path w="386080" h="311150">
                  <a:moveTo>
                    <a:pt x="386079" y="74930"/>
                  </a:moveTo>
                  <a:lnTo>
                    <a:pt x="382269" y="74930"/>
                  </a:lnTo>
                  <a:lnTo>
                    <a:pt x="382269" y="81279"/>
                  </a:lnTo>
                  <a:lnTo>
                    <a:pt x="386079" y="81279"/>
                  </a:lnTo>
                  <a:lnTo>
                    <a:pt x="386079" y="74930"/>
                  </a:lnTo>
                  <a:close/>
                </a:path>
                <a:path w="386080" h="311150">
                  <a:moveTo>
                    <a:pt x="3809" y="81280"/>
                  </a:moveTo>
                  <a:lnTo>
                    <a:pt x="0" y="8128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81280"/>
                  </a:lnTo>
                  <a:close/>
                </a:path>
                <a:path w="386080" h="311150">
                  <a:moveTo>
                    <a:pt x="386079" y="81280"/>
                  </a:moveTo>
                  <a:lnTo>
                    <a:pt x="382269" y="81280"/>
                  </a:lnTo>
                  <a:lnTo>
                    <a:pt x="382269" y="118109"/>
                  </a:lnTo>
                  <a:lnTo>
                    <a:pt x="386079" y="118109"/>
                  </a:lnTo>
                  <a:lnTo>
                    <a:pt x="386079" y="81280"/>
                  </a:lnTo>
                  <a:close/>
                </a:path>
                <a:path w="386080" h="311150">
                  <a:moveTo>
                    <a:pt x="3809" y="118110"/>
                  </a:moveTo>
                  <a:lnTo>
                    <a:pt x="0" y="11811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18110"/>
                  </a:lnTo>
                  <a:close/>
                </a:path>
                <a:path w="386080" h="311150">
                  <a:moveTo>
                    <a:pt x="386079" y="118110"/>
                  </a:moveTo>
                  <a:lnTo>
                    <a:pt x="382269" y="118110"/>
                  </a:lnTo>
                  <a:lnTo>
                    <a:pt x="382269" y="168909"/>
                  </a:lnTo>
                  <a:lnTo>
                    <a:pt x="386079" y="168909"/>
                  </a:lnTo>
                  <a:lnTo>
                    <a:pt x="386079" y="118110"/>
                  </a:lnTo>
                  <a:close/>
                </a:path>
                <a:path w="386080" h="311150">
                  <a:moveTo>
                    <a:pt x="3809" y="168910"/>
                  </a:moveTo>
                  <a:lnTo>
                    <a:pt x="0" y="16891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168910"/>
                  </a:lnTo>
                  <a:close/>
                </a:path>
                <a:path w="386080" h="311150">
                  <a:moveTo>
                    <a:pt x="386079" y="168910"/>
                  </a:moveTo>
                  <a:lnTo>
                    <a:pt x="382269" y="168910"/>
                  </a:lnTo>
                  <a:lnTo>
                    <a:pt x="382269" y="214629"/>
                  </a:lnTo>
                  <a:lnTo>
                    <a:pt x="386079" y="214629"/>
                  </a:lnTo>
                  <a:lnTo>
                    <a:pt x="386079" y="168910"/>
                  </a:lnTo>
                  <a:close/>
                </a:path>
                <a:path w="386080" h="311150">
                  <a:moveTo>
                    <a:pt x="3809" y="214630"/>
                  </a:moveTo>
                  <a:lnTo>
                    <a:pt x="0" y="2146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14630"/>
                  </a:lnTo>
                  <a:close/>
                </a:path>
                <a:path w="386080" h="311150">
                  <a:moveTo>
                    <a:pt x="386079" y="214630"/>
                  </a:moveTo>
                  <a:lnTo>
                    <a:pt x="382269" y="214630"/>
                  </a:lnTo>
                  <a:lnTo>
                    <a:pt x="382269" y="233679"/>
                  </a:lnTo>
                  <a:lnTo>
                    <a:pt x="386079" y="233679"/>
                  </a:lnTo>
                  <a:lnTo>
                    <a:pt x="386079" y="214630"/>
                  </a:lnTo>
                  <a:close/>
                </a:path>
                <a:path w="386080" h="31115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86080" h="311150">
                  <a:moveTo>
                    <a:pt x="386079" y="233680"/>
                  </a:moveTo>
                  <a:lnTo>
                    <a:pt x="382269" y="233680"/>
                  </a:lnTo>
                  <a:lnTo>
                    <a:pt x="382269" y="240029"/>
                  </a:lnTo>
                  <a:lnTo>
                    <a:pt x="386079" y="240029"/>
                  </a:lnTo>
                  <a:lnTo>
                    <a:pt x="386079" y="233680"/>
                  </a:lnTo>
                  <a:close/>
                </a:path>
                <a:path w="386080" h="311150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40030"/>
                  </a:lnTo>
                  <a:close/>
                </a:path>
                <a:path w="386080" h="311150">
                  <a:moveTo>
                    <a:pt x="386079" y="240030"/>
                  </a:moveTo>
                  <a:lnTo>
                    <a:pt x="382269" y="240030"/>
                  </a:lnTo>
                  <a:lnTo>
                    <a:pt x="382269" y="246379"/>
                  </a:lnTo>
                  <a:lnTo>
                    <a:pt x="386079" y="246379"/>
                  </a:lnTo>
                  <a:lnTo>
                    <a:pt x="386079" y="240030"/>
                  </a:lnTo>
                  <a:close/>
                </a:path>
                <a:path w="386080" h="311150">
                  <a:moveTo>
                    <a:pt x="3809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6380"/>
                  </a:lnTo>
                  <a:close/>
                </a:path>
                <a:path w="386080" h="311150">
                  <a:moveTo>
                    <a:pt x="386079" y="246380"/>
                  </a:moveTo>
                  <a:lnTo>
                    <a:pt x="382269" y="246380"/>
                  </a:lnTo>
                  <a:lnTo>
                    <a:pt x="382269" y="251459"/>
                  </a:lnTo>
                  <a:lnTo>
                    <a:pt x="386079" y="251459"/>
                  </a:lnTo>
                  <a:lnTo>
                    <a:pt x="386079" y="246380"/>
                  </a:lnTo>
                  <a:close/>
                </a:path>
                <a:path w="386080" h="311150">
                  <a:moveTo>
                    <a:pt x="3809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1460"/>
                  </a:lnTo>
                  <a:close/>
                </a:path>
                <a:path w="386080" h="311150">
                  <a:moveTo>
                    <a:pt x="386079" y="251460"/>
                  </a:moveTo>
                  <a:lnTo>
                    <a:pt x="382269" y="251460"/>
                  </a:lnTo>
                  <a:lnTo>
                    <a:pt x="382269" y="259079"/>
                  </a:lnTo>
                  <a:lnTo>
                    <a:pt x="386079" y="259079"/>
                  </a:lnTo>
                  <a:lnTo>
                    <a:pt x="386079" y="251460"/>
                  </a:lnTo>
                  <a:close/>
                </a:path>
                <a:path w="386080" h="311150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386080" h="311150">
                  <a:moveTo>
                    <a:pt x="386079" y="259080"/>
                  </a:moveTo>
                  <a:lnTo>
                    <a:pt x="382269" y="259080"/>
                  </a:lnTo>
                  <a:lnTo>
                    <a:pt x="382269" y="265429"/>
                  </a:lnTo>
                  <a:lnTo>
                    <a:pt x="386079" y="265429"/>
                  </a:lnTo>
                  <a:lnTo>
                    <a:pt x="386079" y="259080"/>
                  </a:lnTo>
                  <a:close/>
                </a:path>
                <a:path w="386080" h="31115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86080" h="311150">
                  <a:moveTo>
                    <a:pt x="386079" y="265430"/>
                  </a:moveTo>
                  <a:lnTo>
                    <a:pt x="382269" y="265430"/>
                  </a:lnTo>
                  <a:lnTo>
                    <a:pt x="382269" y="271779"/>
                  </a:lnTo>
                  <a:lnTo>
                    <a:pt x="386079" y="271779"/>
                  </a:lnTo>
                  <a:lnTo>
                    <a:pt x="386079" y="265430"/>
                  </a:lnTo>
                  <a:close/>
                </a:path>
                <a:path w="386080" h="311150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386080" h="311150">
                  <a:moveTo>
                    <a:pt x="386079" y="271780"/>
                  </a:moveTo>
                  <a:lnTo>
                    <a:pt x="382269" y="271780"/>
                  </a:lnTo>
                  <a:lnTo>
                    <a:pt x="382269" y="278129"/>
                  </a:lnTo>
                  <a:lnTo>
                    <a:pt x="386079" y="278129"/>
                  </a:lnTo>
                  <a:lnTo>
                    <a:pt x="386079" y="271780"/>
                  </a:lnTo>
                  <a:close/>
                </a:path>
                <a:path w="386080" h="3111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86080" h="311150">
                  <a:moveTo>
                    <a:pt x="386079" y="278130"/>
                  </a:moveTo>
                  <a:lnTo>
                    <a:pt x="382269" y="278130"/>
                  </a:lnTo>
                  <a:lnTo>
                    <a:pt x="382269" y="284479"/>
                  </a:lnTo>
                  <a:lnTo>
                    <a:pt x="386079" y="284479"/>
                  </a:lnTo>
                  <a:lnTo>
                    <a:pt x="386079" y="278130"/>
                  </a:lnTo>
                  <a:close/>
                </a:path>
                <a:path w="386080" h="311150">
                  <a:moveTo>
                    <a:pt x="3809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4480"/>
                  </a:lnTo>
                  <a:close/>
                </a:path>
                <a:path w="386080" h="311150">
                  <a:moveTo>
                    <a:pt x="386079" y="284480"/>
                  </a:moveTo>
                  <a:lnTo>
                    <a:pt x="382269" y="284480"/>
                  </a:lnTo>
                  <a:lnTo>
                    <a:pt x="382269" y="289559"/>
                  </a:lnTo>
                  <a:lnTo>
                    <a:pt x="386079" y="289559"/>
                  </a:lnTo>
                  <a:lnTo>
                    <a:pt x="386079" y="284480"/>
                  </a:lnTo>
                  <a:close/>
                </a:path>
                <a:path w="386080" h="311150">
                  <a:moveTo>
                    <a:pt x="3809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89560"/>
                  </a:lnTo>
                  <a:close/>
                </a:path>
                <a:path w="386080" h="311150">
                  <a:moveTo>
                    <a:pt x="386079" y="289560"/>
                  </a:moveTo>
                  <a:lnTo>
                    <a:pt x="382269" y="289560"/>
                  </a:lnTo>
                  <a:lnTo>
                    <a:pt x="382269" y="295909"/>
                  </a:lnTo>
                  <a:lnTo>
                    <a:pt x="386079" y="295909"/>
                  </a:lnTo>
                  <a:lnTo>
                    <a:pt x="386079" y="289560"/>
                  </a:lnTo>
                  <a:close/>
                </a:path>
                <a:path w="386080" h="311150">
                  <a:moveTo>
                    <a:pt x="3809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5910"/>
                  </a:lnTo>
                  <a:close/>
                </a:path>
                <a:path w="386080" h="311150">
                  <a:moveTo>
                    <a:pt x="386079" y="295910"/>
                  </a:moveTo>
                  <a:lnTo>
                    <a:pt x="382269" y="295910"/>
                  </a:lnTo>
                  <a:lnTo>
                    <a:pt x="382269" y="302259"/>
                  </a:lnTo>
                  <a:lnTo>
                    <a:pt x="386079" y="302259"/>
                  </a:lnTo>
                  <a:lnTo>
                    <a:pt x="386079" y="295910"/>
                  </a:lnTo>
                  <a:close/>
                </a:path>
                <a:path w="386080" h="311150">
                  <a:moveTo>
                    <a:pt x="3809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6079" y="309879"/>
                  </a:lnTo>
                  <a:lnTo>
                    <a:pt x="386079" y="307339"/>
                  </a:lnTo>
                  <a:lnTo>
                    <a:pt x="3809" y="307339"/>
                  </a:lnTo>
                  <a:lnTo>
                    <a:pt x="3809" y="302260"/>
                  </a:lnTo>
                  <a:close/>
                </a:path>
                <a:path w="386080" h="311150">
                  <a:moveTo>
                    <a:pt x="386079" y="302260"/>
                  </a:moveTo>
                  <a:lnTo>
                    <a:pt x="382269" y="302260"/>
                  </a:lnTo>
                  <a:lnTo>
                    <a:pt x="382269" y="307339"/>
                  </a:lnTo>
                  <a:lnTo>
                    <a:pt x="386079" y="307339"/>
                  </a:lnTo>
                  <a:lnTo>
                    <a:pt x="386079" y="302260"/>
                  </a:lnTo>
                  <a:close/>
                </a:path>
                <a:path w="386080" h="311150">
                  <a:moveTo>
                    <a:pt x="386079" y="309880"/>
                  </a:moveTo>
                  <a:lnTo>
                    <a:pt x="0" y="309880"/>
                  </a:lnTo>
                  <a:lnTo>
                    <a:pt x="0" y="311150"/>
                  </a:lnTo>
                  <a:lnTo>
                    <a:pt x="386079" y="311150"/>
                  </a:lnTo>
                  <a:lnTo>
                    <a:pt x="386079" y="30988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823720" y="421005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60" y="2539"/>
                  </a:lnTo>
                  <a:lnTo>
                    <a:pt x="378460" y="0"/>
                  </a:lnTo>
                  <a:close/>
                </a:path>
                <a:path w="378460" h="304800">
                  <a:moveTo>
                    <a:pt x="37846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78460" y="3810"/>
                  </a:lnTo>
                  <a:lnTo>
                    <a:pt x="378460" y="2540"/>
                  </a:lnTo>
                  <a:close/>
                </a:path>
                <a:path w="378460" h="304800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8889"/>
                  </a:lnTo>
                  <a:lnTo>
                    <a:pt x="378460" y="8889"/>
                  </a:lnTo>
                  <a:lnTo>
                    <a:pt x="378460" y="3810"/>
                  </a:lnTo>
                  <a:close/>
                </a:path>
                <a:path w="378460" h="30480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78460" h="304800">
                  <a:moveTo>
                    <a:pt x="378460" y="8890"/>
                  </a:moveTo>
                  <a:lnTo>
                    <a:pt x="374650" y="8890"/>
                  </a:lnTo>
                  <a:lnTo>
                    <a:pt x="374650" y="15239"/>
                  </a:lnTo>
                  <a:lnTo>
                    <a:pt x="378460" y="15239"/>
                  </a:lnTo>
                  <a:lnTo>
                    <a:pt x="378460" y="8890"/>
                  </a:lnTo>
                  <a:close/>
                </a:path>
                <a:path w="378460" h="30480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78460" h="304800">
                  <a:moveTo>
                    <a:pt x="378460" y="15240"/>
                  </a:moveTo>
                  <a:lnTo>
                    <a:pt x="374650" y="15240"/>
                  </a:lnTo>
                  <a:lnTo>
                    <a:pt x="374650" y="21589"/>
                  </a:lnTo>
                  <a:lnTo>
                    <a:pt x="378460" y="21589"/>
                  </a:lnTo>
                  <a:lnTo>
                    <a:pt x="378460" y="15240"/>
                  </a:lnTo>
                  <a:close/>
                </a:path>
                <a:path w="378460" h="30480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78460" h="304800">
                  <a:moveTo>
                    <a:pt x="378460" y="21590"/>
                  </a:moveTo>
                  <a:lnTo>
                    <a:pt x="374650" y="21590"/>
                  </a:lnTo>
                  <a:lnTo>
                    <a:pt x="374650" y="27939"/>
                  </a:lnTo>
                  <a:lnTo>
                    <a:pt x="378460" y="27939"/>
                  </a:lnTo>
                  <a:lnTo>
                    <a:pt x="378460" y="21590"/>
                  </a:lnTo>
                  <a:close/>
                </a:path>
                <a:path w="378460" h="30480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78460" h="304800">
                  <a:moveTo>
                    <a:pt x="378460" y="27940"/>
                  </a:moveTo>
                  <a:lnTo>
                    <a:pt x="374650" y="27940"/>
                  </a:lnTo>
                  <a:lnTo>
                    <a:pt x="374650" y="34289"/>
                  </a:lnTo>
                  <a:lnTo>
                    <a:pt x="378460" y="34289"/>
                  </a:lnTo>
                  <a:lnTo>
                    <a:pt x="378460" y="27940"/>
                  </a:lnTo>
                  <a:close/>
                </a:path>
                <a:path w="378460" h="30480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78460" h="304800">
                  <a:moveTo>
                    <a:pt x="378460" y="34290"/>
                  </a:moveTo>
                  <a:lnTo>
                    <a:pt x="374650" y="34290"/>
                  </a:lnTo>
                  <a:lnTo>
                    <a:pt x="374650" y="40639"/>
                  </a:lnTo>
                  <a:lnTo>
                    <a:pt x="378460" y="40639"/>
                  </a:lnTo>
                  <a:lnTo>
                    <a:pt x="378460" y="34290"/>
                  </a:lnTo>
                  <a:close/>
                </a:path>
                <a:path w="378460" h="30480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378460" h="304800">
                  <a:moveTo>
                    <a:pt x="378460" y="40640"/>
                  </a:moveTo>
                  <a:lnTo>
                    <a:pt x="374650" y="40640"/>
                  </a:lnTo>
                  <a:lnTo>
                    <a:pt x="374650" y="46989"/>
                  </a:lnTo>
                  <a:lnTo>
                    <a:pt x="378460" y="46989"/>
                  </a:lnTo>
                  <a:lnTo>
                    <a:pt x="378460" y="40640"/>
                  </a:lnTo>
                  <a:close/>
                </a:path>
                <a:path w="378460" h="30480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78460" h="304800">
                  <a:moveTo>
                    <a:pt x="378460" y="46990"/>
                  </a:moveTo>
                  <a:lnTo>
                    <a:pt x="374650" y="46990"/>
                  </a:lnTo>
                  <a:lnTo>
                    <a:pt x="374650" y="53339"/>
                  </a:lnTo>
                  <a:lnTo>
                    <a:pt x="378460" y="53339"/>
                  </a:lnTo>
                  <a:lnTo>
                    <a:pt x="378460" y="46990"/>
                  </a:lnTo>
                  <a:close/>
                </a:path>
                <a:path w="378460" h="304800">
                  <a:moveTo>
                    <a:pt x="3810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3340"/>
                  </a:lnTo>
                  <a:close/>
                </a:path>
                <a:path w="378460" h="304800">
                  <a:moveTo>
                    <a:pt x="378460" y="53340"/>
                  </a:moveTo>
                  <a:lnTo>
                    <a:pt x="374650" y="53340"/>
                  </a:lnTo>
                  <a:lnTo>
                    <a:pt x="374650" y="58419"/>
                  </a:lnTo>
                  <a:lnTo>
                    <a:pt x="378460" y="58419"/>
                  </a:lnTo>
                  <a:lnTo>
                    <a:pt x="378460" y="53340"/>
                  </a:lnTo>
                  <a:close/>
                </a:path>
                <a:path w="378460" h="304800">
                  <a:moveTo>
                    <a:pt x="3810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8420"/>
                  </a:lnTo>
                  <a:close/>
                </a:path>
                <a:path w="378460" h="304800">
                  <a:moveTo>
                    <a:pt x="378460" y="58420"/>
                  </a:moveTo>
                  <a:lnTo>
                    <a:pt x="374650" y="58420"/>
                  </a:lnTo>
                  <a:lnTo>
                    <a:pt x="374650" y="66039"/>
                  </a:lnTo>
                  <a:lnTo>
                    <a:pt x="378460" y="66039"/>
                  </a:lnTo>
                  <a:lnTo>
                    <a:pt x="378460" y="58420"/>
                  </a:lnTo>
                  <a:close/>
                </a:path>
                <a:path w="378460" h="30480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378460" h="304800">
                  <a:moveTo>
                    <a:pt x="378460" y="66040"/>
                  </a:moveTo>
                  <a:lnTo>
                    <a:pt x="374650" y="66040"/>
                  </a:lnTo>
                  <a:lnTo>
                    <a:pt x="374650" y="72389"/>
                  </a:lnTo>
                  <a:lnTo>
                    <a:pt x="378460" y="72389"/>
                  </a:lnTo>
                  <a:lnTo>
                    <a:pt x="378460" y="66040"/>
                  </a:lnTo>
                  <a:close/>
                </a:path>
                <a:path w="378460" h="30480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78460" h="304800">
                  <a:moveTo>
                    <a:pt x="378460" y="72390"/>
                  </a:moveTo>
                  <a:lnTo>
                    <a:pt x="374650" y="72390"/>
                  </a:lnTo>
                  <a:lnTo>
                    <a:pt x="374650" y="78739"/>
                  </a:lnTo>
                  <a:lnTo>
                    <a:pt x="378460" y="78739"/>
                  </a:lnTo>
                  <a:lnTo>
                    <a:pt x="378460" y="72390"/>
                  </a:lnTo>
                  <a:close/>
                </a:path>
                <a:path w="378460" h="304800">
                  <a:moveTo>
                    <a:pt x="3810" y="78740"/>
                  </a:moveTo>
                  <a:lnTo>
                    <a:pt x="0" y="7874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78740"/>
                  </a:lnTo>
                  <a:close/>
                </a:path>
                <a:path w="378460" h="304800">
                  <a:moveTo>
                    <a:pt x="378460" y="78740"/>
                  </a:moveTo>
                  <a:lnTo>
                    <a:pt x="374650" y="78740"/>
                  </a:lnTo>
                  <a:lnTo>
                    <a:pt x="374650" y="115569"/>
                  </a:lnTo>
                  <a:lnTo>
                    <a:pt x="378460" y="115569"/>
                  </a:lnTo>
                  <a:lnTo>
                    <a:pt x="378460" y="78740"/>
                  </a:lnTo>
                  <a:close/>
                </a:path>
                <a:path w="378460" h="304800">
                  <a:moveTo>
                    <a:pt x="3810" y="115570"/>
                  </a:moveTo>
                  <a:lnTo>
                    <a:pt x="0" y="11557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15570"/>
                  </a:lnTo>
                  <a:close/>
                </a:path>
                <a:path w="378460" h="304800">
                  <a:moveTo>
                    <a:pt x="378460" y="115570"/>
                  </a:moveTo>
                  <a:lnTo>
                    <a:pt x="374650" y="115570"/>
                  </a:lnTo>
                  <a:lnTo>
                    <a:pt x="374650" y="166369"/>
                  </a:lnTo>
                  <a:lnTo>
                    <a:pt x="378460" y="166369"/>
                  </a:lnTo>
                  <a:lnTo>
                    <a:pt x="378460" y="115570"/>
                  </a:lnTo>
                  <a:close/>
                </a:path>
                <a:path w="378460" h="304800">
                  <a:moveTo>
                    <a:pt x="3810" y="166370"/>
                  </a:moveTo>
                  <a:lnTo>
                    <a:pt x="0" y="16637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66370"/>
                  </a:lnTo>
                  <a:close/>
                </a:path>
                <a:path w="378460" h="304800">
                  <a:moveTo>
                    <a:pt x="378460" y="166370"/>
                  </a:moveTo>
                  <a:lnTo>
                    <a:pt x="374650" y="166370"/>
                  </a:lnTo>
                  <a:lnTo>
                    <a:pt x="374650" y="212089"/>
                  </a:lnTo>
                  <a:lnTo>
                    <a:pt x="378460" y="212089"/>
                  </a:lnTo>
                  <a:lnTo>
                    <a:pt x="378460" y="166370"/>
                  </a:lnTo>
                  <a:close/>
                </a:path>
                <a:path w="378460" h="304800">
                  <a:moveTo>
                    <a:pt x="3810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12090"/>
                  </a:lnTo>
                  <a:close/>
                </a:path>
                <a:path w="378460" h="304800">
                  <a:moveTo>
                    <a:pt x="378460" y="212090"/>
                  </a:moveTo>
                  <a:lnTo>
                    <a:pt x="374650" y="212090"/>
                  </a:lnTo>
                  <a:lnTo>
                    <a:pt x="374650" y="231139"/>
                  </a:lnTo>
                  <a:lnTo>
                    <a:pt x="378460" y="231139"/>
                  </a:lnTo>
                  <a:lnTo>
                    <a:pt x="378460" y="212090"/>
                  </a:lnTo>
                  <a:close/>
                </a:path>
                <a:path w="378460" h="304800">
                  <a:moveTo>
                    <a:pt x="381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31140"/>
                  </a:lnTo>
                  <a:close/>
                </a:path>
                <a:path w="378460" h="304800">
                  <a:moveTo>
                    <a:pt x="378460" y="231140"/>
                  </a:moveTo>
                  <a:lnTo>
                    <a:pt x="374650" y="231140"/>
                  </a:lnTo>
                  <a:lnTo>
                    <a:pt x="374650" y="237489"/>
                  </a:lnTo>
                  <a:lnTo>
                    <a:pt x="378460" y="237489"/>
                  </a:lnTo>
                  <a:lnTo>
                    <a:pt x="378460" y="231140"/>
                  </a:lnTo>
                  <a:close/>
                </a:path>
                <a:path w="378460" h="304800">
                  <a:moveTo>
                    <a:pt x="381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490"/>
                  </a:lnTo>
                  <a:close/>
                </a:path>
                <a:path w="378460" h="304800">
                  <a:moveTo>
                    <a:pt x="378460" y="237490"/>
                  </a:moveTo>
                  <a:lnTo>
                    <a:pt x="374650" y="237490"/>
                  </a:lnTo>
                  <a:lnTo>
                    <a:pt x="374650" y="243839"/>
                  </a:lnTo>
                  <a:lnTo>
                    <a:pt x="378460" y="243839"/>
                  </a:lnTo>
                  <a:lnTo>
                    <a:pt x="378460" y="237490"/>
                  </a:lnTo>
                  <a:close/>
                </a:path>
                <a:path w="378460" h="304800">
                  <a:moveTo>
                    <a:pt x="3810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3840"/>
                  </a:lnTo>
                  <a:close/>
                </a:path>
                <a:path w="378460" h="304800">
                  <a:moveTo>
                    <a:pt x="378460" y="243840"/>
                  </a:moveTo>
                  <a:lnTo>
                    <a:pt x="374650" y="243840"/>
                  </a:lnTo>
                  <a:lnTo>
                    <a:pt x="374650" y="248919"/>
                  </a:lnTo>
                  <a:lnTo>
                    <a:pt x="378460" y="248919"/>
                  </a:lnTo>
                  <a:lnTo>
                    <a:pt x="378460" y="243840"/>
                  </a:lnTo>
                  <a:close/>
                </a:path>
                <a:path w="378460" h="304800">
                  <a:moveTo>
                    <a:pt x="3810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48920"/>
                  </a:lnTo>
                  <a:close/>
                </a:path>
                <a:path w="378460" h="304800">
                  <a:moveTo>
                    <a:pt x="378460" y="248920"/>
                  </a:moveTo>
                  <a:lnTo>
                    <a:pt x="374650" y="248920"/>
                  </a:lnTo>
                  <a:lnTo>
                    <a:pt x="374650" y="256539"/>
                  </a:lnTo>
                  <a:lnTo>
                    <a:pt x="378460" y="256539"/>
                  </a:lnTo>
                  <a:lnTo>
                    <a:pt x="378460" y="248920"/>
                  </a:lnTo>
                  <a:close/>
                </a:path>
                <a:path w="378460" h="304800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378460" h="304800">
                  <a:moveTo>
                    <a:pt x="378460" y="256540"/>
                  </a:moveTo>
                  <a:lnTo>
                    <a:pt x="374650" y="256540"/>
                  </a:lnTo>
                  <a:lnTo>
                    <a:pt x="374650" y="262889"/>
                  </a:lnTo>
                  <a:lnTo>
                    <a:pt x="378460" y="262889"/>
                  </a:lnTo>
                  <a:lnTo>
                    <a:pt x="378460" y="256540"/>
                  </a:lnTo>
                  <a:close/>
                </a:path>
                <a:path w="378460" h="30480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378460" h="304800">
                  <a:moveTo>
                    <a:pt x="378460" y="262890"/>
                  </a:moveTo>
                  <a:lnTo>
                    <a:pt x="374650" y="262890"/>
                  </a:lnTo>
                  <a:lnTo>
                    <a:pt x="374650" y="269239"/>
                  </a:lnTo>
                  <a:lnTo>
                    <a:pt x="378460" y="269239"/>
                  </a:lnTo>
                  <a:lnTo>
                    <a:pt x="378460" y="262890"/>
                  </a:lnTo>
                  <a:close/>
                </a:path>
                <a:path w="378460" h="30480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378460" h="304800">
                  <a:moveTo>
                    <a:pt x="378460" y="269240"/>
                  </a:moveTo>
                  <a:lnTo>
                    <a:pt x="374650" y="269240"/>
                  </a:lnTo>
                  <a:lnTo>
                    <a:pt x="374650" y="275589"/>
                  </a:lnTo>
                  <a:lnTo>
                    <a:pt x="378460" y="275589"/>
                  </a:lnTo>
                  <a:lnTo>
                    <a:pt x="378460" y="269240"/>
                  </a:lnTo>
                  <a:close/>
                </a:path>
                <a:path w="378460" h="30480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378460" h="304800">
                  <a:moveTo>
                    <a:pt x="378460" y="275590"/>
                  </a:moveTo>
                  <a:lnTo>
                    <a:pt x="374650" y="275590"/>
                  </a:lnTo>
                  <a:lnTo>
                    <a:pt x="374650" y="281939"/>
                  </a:lnTo>
                  <a:lnTo>
                    <a:pt x="378460" y="281939"/>
                  </a:lnTo>
                  <a:lnTo>
                    <a:pt x="378460" y="275590"/>
                  </a:lnTo>
                  <a:close/>
                </a:path>
                <a:path w="378460" h="304800">
                  <a:moveTo>
                    <a:pt x="3810" y="281940"/>
                  </a:moveTo>
                  <a:lnTo>
                    <a:pt x="0" y="281940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1940"/>
                  </a:lnTo>
                  <a:close/>
                </a:path>
                <a:path w="378460" h="304800">
                  <a:moveTo>
                    <a:pt x="378460" y="281940"/>
                  </a:moveTo>
                  <a:lnTo>
                    <a:pt x="374650" y="281940"/>
                  </a:lnTo>
                  <a:lnTo>
                    <a:pt x="374650" y="287019"/>
                  </a:lnTo>
                  <a:lnTo>
                    <a:pt x="378460" y="287019"/>
                  </a:lnTo>
                  <a:lnTo>
                    <a:pt x="378460" y="281940"/>
                  </a:lnTo>
                  <a:close/>
                </a:path>
                <a:path w="378460" h="304800">
                  <a:moveTo>
                    <a:pt x="3810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20"/>
                  </a:lnTo>
                  <a:close/>
                </a:path>
                <a:path w="378460" h="304800">
                  <a:moveTo>
                    <a:pt x="378460" y="287020"/>
                  </a:moveTo>
                  <a:lnTo>
                    <a:pt x="374650" y="287020"/>
                  </a:lnTo>
                  <a:lnTo>
                    <a:pt x="374650" y="293369"/>
                  </a:lnTo>
                  <a:lnTo>
                    <a:pt x="378460" y="293369"/>
                  </a:lnTo>
                  <a:lnTo>
                    <a:pt x="378460" y="287020"/>
                  </a:lnTo>
                  <a:close/>
                </a:path>
                <a:path w="378460" h="304800">
                  <a:moveTo>
                    <a:pt x="381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70"/>
                  </a:lnTo>
                  <a:close/>
                </a:path>
                <a:path w="378460" h="304800">
                  <a:moveTo>
                    <a:pt x="378460" y="293370"/>
                  </a:moveTo>
                  <a:lnTo>
                    <a:pt x="374650" y="293370"/>
                  </a:lnTo>
                  <a:lnTo>
                    <a:pt x="374650" y="299719"/>
                  </a:lnTo>
                  <a:lnTo>
                    <a:pt x="378460" y="299719"/>
                  </a:lnTo>
                  <a:lnTo>
                    <a:pt x="378460" y="293370"/>
                  </a:lnTo>
                  <a:close/>
                </a:path>
                <a:path w="378460" h="304800">
                  <a:moveTo>
                    <a:pt x="381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2260"/>
                  </a:lnTo>
                  <a:lnTo>
                    <a:pt x="3810" y="302260"/>
                  </a:lnTo>
                  <a:lnTo>
                    <a:pt x="3810" y="299720"/>
                  </a:lnTo>
                  <a:close/>
                </a:path>
                <a:path w="378460" h="304800">
                  <a:moveTo>
                    <a:pt x="378460" y="299720"/>
                  </a:moveTo>
                  <a:lnTo>
                    <a:pt x="374650" y="299720"/>
                  </a:lnTo>
                  <a:lnTo>
                    <a:pt x="374650" y="302260"/>
                  </a:lnTo>
                  <a:lnTo>
                    <a:pt x="378460" y="302260"/>
                  </a:lnTo>
                  <a:lnTo>
                    <a:pt x="378460" y="29972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827529" y="4213860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39" h="298450">
                  <a:moveTo>
                    <a:pt x="3708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70839" y="3809"/>
                  </a:lnTo>
                  <a:lnTo>
                    <a:pt x="370839" y="0"/>
                  </a:lnTo>
                  <a:close/>
                </a:path>
                <a:path w="370839" h="298450">
                  <a:moveTo>
                    <a:pt x="370839" y="3809"/>
                  </a:moveTo>
                  <a:lnTo>
                    <a:pt x="367030" y="3809"/>
                  </a:lnTo>
                  <a:lnTo>
                    <a:pt x="367030" y="5079"/>
                  </a:lnTo>
                  <a:lnTo>
                    <a:pt x="370839" y="5079"/>
                  </a:lnTo>
                  <a:lnTo>
                    <a:pt x="370839" y="3809"/>
                  </a:lnTo>
                  <a:close/>
                </a:path>
                <a:path w="370839" h="2984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70839" h="298450">
                  <a:moveTo>
                    <a:pt x="370839" y="5080"/>
                  </a:moveTo>
                  <a:lnTo>
                    <a:pt x="367030" y="5080"/>
                  </a:lnTo>
                  <a:lnTo>
                    <a:pt x="367030" y="11429"/>
                  </a:lnTo>
                  <a:lnTo>
                    <a:pt x="370839" y="11429"/>
                  </a:lnTo>
                  <a:lnTo>
                    <a:pt x="370839" y="5080"/>
                  </a:lnTo>
                  <a:close/>
                </a:path>
                <a:path w="370839" h="2984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70839" h="298450">
                  <a:moveTo>
                    <a:pt x="370839" y="11430"/>
                  </a:moveTo>
                  <a:lnTo>
                    <a:pt x="367030" y="11430"/>
                  </a:lnTo>
                  <a:lnTo>
                    <a:pt x="367030" y="17779"/>
                  </a:lnTo>
                  <a:lnTo>
                    <a:pt x="370839" y="17779"/>
                  </a:lnTo>
                  <a:lnTo>
                    <a:pt x="370839" y="11430"/>
                  </a:lnTo>
                  <a:close/>
                </a:path>
                <a:path w="370839" h="2984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70839" h="298450">
                  <a:moveTo>
                    <a:pt x="370839" y="17780"/>
                  </a:moveTo>
                  <a:lnTo>
                    <a:pt x="367030" y="17780"/>
                  </a:lnTo>
                  <a:lnTo>
                    <a:pt x="367030" y="24129"/>
                  </a:lnTo>
                  <a:lnTo>
                    <a:pt x="370839" y="24129"/>
                  </a:lnTo>
                  <a:lnTo>
                    <a:pt x="370839" y="17780"/>
                  </a:lnTo>
                  <a:close/>
                </a:path>
                <a:path w="370839" h="2984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70839" h="298450">
                  <a:moveTo>
                    <a:pt x="370839" y="24130"/>
                  </a:moveTo>
                  <a:lnTo>
                    <a:pt x="367030" y="24130"/>
                  </a:lnTo>
                  <a:lnTo>
                    <a:pt x="367030" y="30479"/>
                  </a:lnTo>
                  <a:lnTo>
                    <a:pt x="370839" y="30479"/>
                  </a:lnTo>
                  <a:lnTo>
                    <a:pt x="370839" y="24130"/>
                  </a:lnTo>
                  <a:close/>
                </a:path>
                <a:path w="370839" h="2984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70839" h="298450">
                  <a:moveTo>
                    <a:pt x="370839" y="30480"/>
                  </a:moveTo>
                  <a:lnTo>
                    <a:pt x="367030" y="30480"/>
                  </a:lnTo>
                  <a:lnTo>
                    <a:pt x="367030" y="36829"/>
                  </a:lnTo>
                  <a:lnTo>
                    <a:pt x="370839" y="36829"/>
                  </a:lnTo>
                  <a:lnTo>
                    <a:pt x="370839" y="30480"/>
                  </a:lnTo>
                  <a:close/>
                </a:path>
                <a:path w="370839" h="2984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70839" h="298450">
                  <a:moveTo>
                    <a:pt x="370839" y="36830"/>
                  </a:moveTo>
                  <a:lnTo>
                    <a:pt x="367030" y="36830"/>
                  </a:lnTo>
                  <a:lnTo>
                    <a:pt x="367030" y="43179"/>
                  </a:lnTo>
                  <a:lnTo>
                    <a:pt x="370839" y="43179"/>
                  </a:lnTo>
                  <a:lnTo>
                    <a:pt x="370839" y="36830"/>
                  </a:lnTo>
                  <a:close/>
                </a:path>
                <a:path w="370839" h="2984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70839" h="298450">
                  <a:moveTo>
                    <a:pt x="370839" y="43180"/>
                  </a:moveTo>
                  <a:lnTo>
                    <a:pt x="367030" y="43180"/>
                  </a:lnTo>
                  <a:lnTo>
                    <a:pt x="367030" y="49529"/>
                  </a:lnTo>
                  <a:lnTo>
                    <a:pt x="370839" y="49529"/>
                  </a:lnTo>
                  <a:lnTo>
                    <a:pt x="370839" y="43180"/>
                  </a:lnTo>
                  <a:close/>
                </a:path>
                <a:path w="370839" h="298450">
                  <a:moveTo>
                    <a:pt x="380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9530"/>
                  </a:lnTo>
                  <a:close/>
                </a:path>
                <a:path w="370839" h="298450">
                  <a:moveTo>
                    <a:pt x="370839" y="49530"/>
                  </a:moveTo>
                  <a:lnTo>
                    <a:pt x="367030" y="49530"/>
                  </a:lnTo>
                  <a:lnTo>
                    <a:pt x="367030" y="54609"/>
                  </a:lnTo>
                  <a:lnTo>
                    <a:pt x="370839" y="54609"/>
                  </a:lnTo>
                  <a:lnTo>
                    <a:pt x="370839" y="49530"/>
                  </a:lnTo>
                  <a:close/>
                </a:path>
                <a:path w="370839" h="298450">
                  <a:moveTo>
                    <a:pt x="3809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4610"/>
                  </a:lnTo>
                  <a:close/>
                </a:path>
                <a:path w="370839" h="298450">
                  <a:moveTo>
                    <a:pt x="370839" y="54610"/>
                  </a:moveTo>
                  <a:lnTo>
                    <a:pt x="367030" y="54610"/>
                  </a:lnTo>
                  <a:lnTo>
                    <a:pt x="367030" y="62229"/>
                  </a:lnTo>
                  <a:lnTo>
                    <a:pt x="370839" y="62229"/>
                  </a:lnTo>
                  <a:lnTo>
                    <a:pt x="370839" y="54610"/>
                  </a:lnTo>
                  <a:close/>
                </a:path>
                <a:path w="370839" h="298450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370839" h="298450">
                  <a:moveTo>
                    <a:pt x="370839" y="62230"/>
                  </a:moveTo>
                  <a:lnTo>
                    <a:pt x="367030" y="62230"/>
                  </a:lnTo>
                  <a:lnTo>
                    <a:pt x="367030" y="68579"/>
                  </a:lnTo>
                  <a:lnTo>
                    <a:pt x="370839" y="68579"/>
                  </a:lnTo>
                  <a:lnTo>
                    <a:pt x="370839" y="62230"/>
                  </a:lnTo>
                  <a:close/>
                </a:path>
                <a:path w="370839" h="29845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370839" h="298450">
                  <a:moveTo>
                    <a:pt x="370839" y="68580"/>
                  </a:moveTo>
                  <a:lnTo>
                    <a:pt x="367030" y="68580"/>
                  </a:lnTo>
                  <a:lnTo>
                    <a:pt x="367030" y="74929"/>
                  </a:lnTo>
                  <a:lnTo>
                    <a:pt x="370839" y="74929"/>
                  </a:lnTo>
                  <a:lnTo>
                    <a:pt x="370839" y="68580"/>
                  </a:lnTo>
                  <a:close/>
                </a:path>
                <a:path w="370839" h="298450">
                  <a:moveTo>
                    <a:pt x="3809" y="74930"/>
                  </a:moveTo>
                  <a:lnTo>
                    <a:pt x="0" y="7493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74930"/>
                  </a:lnTo>
                  <a:close/>
                </a:path>
                <a:path w="370839" h="298450">
                  <a:moveTo>
                    <a:pt x="370839" y="74930"/>
                  </a:moveTo>
                  <a:lnTo>
                    <a:pt x="367030" y="74930"/>
                  </a:lnTo>
                  <a:lnTo>
                    <a:pt x="367030" y="111759"/>
                  </a:lnTo>
                  <a:lnTo>
                    <a:pt x="370839" y="111759"/>
                  </a:lnTo>
                  <a:lnTo>
                    <a:pt x="370839" y="74930"/>
                  </a:lnTo>
                  <a:close/>
                </a:path>
                <a:path w="370839" h="298450">
                  <a:moveTo>
                    <a:pt x="3809" y="111760"/>
                  </a:moveTo>
                  <a:lnTo>
                    <a:pt x="0" y="11176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11760"/>
                  </a:lnTo>
                  <a:close/>
                </a:path>
                <a:path w="370839" h="298450">
                  <a:moveTo>
                    <a:pt x="370839" y="111760"/>
                  </a:moveTo>
                  <a:lnTo>
                    <a:pt x="367030" y="111760"/>
                  </a:lnTo>
                  <a:lnTo>
                    <a:pt x="367030" y="162559"/>
                  </a:lnTo>
                  <a:lnTo>
                    <a:pt x="370839" y="162559"/>
                  </a:lnTo>
                  <a:lnTo>
                    <a:pt x="370839" y="111760"/>
                  </a:lnTo>
                  <a:close/>
                </a:path>
                <a:path w="370839" h="298450">
                  <a:moveTo>
                    <a:pt x="3809" y="162560"/>
                  </a:moveTo>
                  <a:lnTo>
                    <a:pt x="0" y="16256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62560"/>
                  </a:lnTo>
                  <a:close/>
                </a:path>
                <a:path w="370839" h="298450">
                  <a:moveTo>
                    <a:pt x="370839" y="162560"/>
                  </a:moveTo>
                  <a:lnTo>
                    <a:pt x="367030" y="162560"/>
                  </a:lnTo>
                  <a:lnTo>
                    <a:pt x="367030" y="208279"/>
                  </a:lnTo>
                  <a:lnTo>
                    <a:pt x="370839" y="208279"/>
                  </a:lnTo>
                  <a:lnTo>
                    <a:pt x="370839" y="162560"/>
                  </a:lnTo>
                  <a:close/>
                </a:path>
                <a:path w="370839" h="298450">
                  <a:moveTo>
                    <a:pt x="3809" y="208280"/>
                  </a:moveTo>
                  <a:lnTo>
                    <a:pt x="0" y="2082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08280"/>
                  </a:lnTo>
                  <a:close/>
                </a:path>
                <a:path w="370839" h="298450">
                  <a:moveTo>
                    <a:pt x="370839" y="208280"/>
                  </a:moveTo>
                  <a:lnTo>
                    <a:pt x="367030" y="208280"/>
                  </a:lnTo>
                  <a:lnTo>
                    <a:pt x="367030" y="227329"/>
                  </a:lnTo>
                  <a:lnTo>
                    <a:pt x="370839" y="227329"/>
                  </a:lnTo>
                  <a:lnTo>
                    <a:pt x="370839" y="208280"/>
                  </a:lnTo>
                  <a:close/>
                </a:path>
                <a:path w="370839" h="298450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70839" h="298450">
                  <a:moveTo>
                    <a:pt x="370839" y="227330"/>
                  </a:moveTo>
                  <a:lnTo>
                    <a:pt x="367030" y="227330"/>
                  </a:lnTo>
                  <a:lnTo>
                    <a:pt x="367030" y="233679"/>
                  </a:lnTo>
                  <a:lnTo>
                    <a:pt x="370839" y="233679"/>
                  </a:lnTo>
                  <a:lnTo>
                    <a:pt x="370839" y="227330"/>
                  </a:lnTo>
                  <a:close/>
                </a:path>
                <a:path w="370839" h="29845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70839" h="298450">
                  <a:moveTo>
                    <a:pt x="370839" y="233680"/>
                  </a:moveTo>
                  <a:lnTo>
                    <a:pt x="367030" y="233680"/>
                  </a:lnTo>
                  <a:lnTo>
                    <a:pt x="367030" y="240029"/>
                  </a:lnTo>
                  <a:lnTo>
                    <a:pt x="370839" y="240029"/>
                  </a:lnTo>
                  <a:lnTo>
                    <a:pt x="370839" y="233680"/>
                  </a:lnTo>
                  <a:close/>
                </a:path>
                <a:path w="370839" h="298450">
                  <a:moveTo>
                    <a:pt x="3809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40030"/>
                  </a:lnTo>
                  <a:close/>
                </a:path>
                <a:path w="370839" h="298450">
                  <a:moveTo>
                    <a:pt x="370839" y="240030"/>
                  </a:moveTo>
                  <a:lnTo>
                    <a:pt x="367030" y="240030"/>
                  </a:lnTo>
                  <a:lnTo>
                    <a:pt x="367030" y="245109"/>
                  </a:lnTo>
                  <a:lnTo>
                    <a:pt x="370839" y="245109"/>
                  </a:lnTo>
                  <a:lnTo>
                    <a:pt x="370839" y="240030"/>
                  </a:lnTo>
                  <a:close/>
                </a:path>
                <a:path w="370839" h="298450">
                  <a:moveTo>
                    <a:pt x="3809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45110"/>
                  </a:lnTo>
                  <a:close/>
                </a:path>
                <a:path w="370839" h="298450">
                  <a:moveTo>
                    <a:pt x="370839" y="245110"/>
                  </a:moveTo>
                  <a:lnTo>
                    <a:pt x="367030" y="245110"/>
                  </a:lnTo>
                  <a:lnTo>
                    <a:pt x="367030" y="252729"/>
                  </a:lnTo>
                  <a:lnTo>
                    <a:pt x="370839" y="252729"/>
                  </a:lnTo>
                  <a:lnTo>
                    <a:pt x="370839" y="245110"/>
                  </a:lnTo>
                  <a:close/>
                </a:path>
                <a:path w="370839" h="29845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370839" h="298450">
                  <a:moveTo>
                    <a:pt x="370839" y="252730"/>
                  </a:moveTo>
                  <a:lnTo>
                    <a:pt x="367030" y="252730"/>
                  </a:lnTo>
                  <a:lnTo>
                    <a:pt x="367030" y="259079"/>
                  </a:lnTo>
                  <a:lnTo>
                    <a:pt x="370839" y="259079"/>
                  </a:lnTo>
                  <a:lnTo>
                    <a:pt x="370839" y="252730"/>
                  </a:lnTo>
                  <a:close/>
                </a:path>
                <a:path w="370839" h="298450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370839" h="298450">
                  <a:moveTo>
                    <a:pt x="370839" y="259080"/>
                  </a:moveTo>
                  <a:lnTo>
                    <a:pt x="367030" y="259080"/>
                  </a:lnTo>
                  <a:lnTo>
                    <a:pt x="367030" y="265429"/>
                  </a:lnTo>
                  <a:lnTo>
                    <a:pt x="370839" y="265429"/>
                  </a:lnTo>
                  <a:lnTo>
                    <a:pt x="370839" y="259080"/>
                  </a:lnTo>
                  <a:close/>
                </a:path>
                <a:path w="370839" h="29845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70839" h="298450">
                  <a:moveTo>
                    <a:pt x="370839" y="265430"/>
                  </a:moveTo>
                  <a:lnTo>
                    <a:pt x="367030" y="265430"/>
                  </a:lnTo>
                  <a:lnTo>
                    <a:pt x="367030" y="271779"/>
                  </a:lnTo>
                  <a:lnTo>
                    <a:pt x="370839" y="271779"/>
                  </a:lnTo>
                  <a:lnTo>
                    <a:pt x="370839" y="265430"/>
                  </a:lnTo>
                  <a:close/>
                </a:path>
                <a:path w="370839" h="298450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370839" h="298450">
                  <a:moveTo>
                    <a:pt x="370839" y="271780"/>
                  </a:moveTo>
                  <a:lnTo>
                    <a:pt x="367030" y="271780"/>
                  </a:lnTo>
                  <a:lnTo>
                    <a:pt x="367030" y="278129"/>
                  </a:lnTo>
                  <a:lnTo>
                    <a:pt x="370839" y="278129"/>
                  </a:lnTo>
                  <a:lnTo>
                    <a:pt x="370839" y="271780"/>
                  </a:lnTo>
                  <a:close/>
                </a:path>
                <a:path w="370839" h="298450">
                  <a:moveTo>
                    <a:pt x="3809" y="278130"/>
                  </a:moveTo>
                  <a:lnTo>
                    <a:pt x="0" y="27813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78130"/>
                  </a:lnTo>
                  <a:close/>
                </a:path>
                <a:path w="370839" h="298450">
                  <a:moveTo>
                    <a:pt x="370839" y="278130"/>
                  </a:moveTo>
                  <a:lnTo>
                    <a:pt x="367030" y="278130"/>
                  </a:lnTo>
                  <a:lnTo>
                    <a:pt x="367030" y="283209"/>
                  </a:lnTo>
                  <a:lnTo>
                    <a:pt x="370839" y="283209"/>
                  </a:lnTo>
                  <a:lnTo>
                    <a:pt x="370839" y="278130"/>
                  </a:lnTo>
                  <a:close/>
                </a:path>
                <a:path w="370839" h="298450">
                  <a:moveTo>
                    <a:pt x="3809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3210"/>
                  </a:lnTo>
                  <a:close/>
                </a:path>
                <a:path w="370839" h="298450">
                  <a:moveTo>
                    <a:pt x="370839" y="283210"/>
                  </a:moveTo>
                  <a:lnTo>
                    <a:pt x="367030" y="283210"/>
                  </a:lnTo>
                  <a:lnTo>
                    <a:pt x="367030" y="289559"/>
                  </a:lnTo>
                  <a:lnTo>
                    <a:pt x="370839" y="289559"/>
                  </a:lnTo>
                  <a:lnTo>
                    <a:pt x="370839" y="283210"/>
                  </a:lnTo>
                  <a:close/>
                </a:path>
                <a:path w="370839" h="298450">
                  <a:moveTo>
                    <a:pt x="3809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370839" y="295909"/>
                  </a:lnTo>
                  <a:lnTo>
                    <a:pt x="370839" y="294639"/>
                  </a:lnTo>
                  <a:lnTo>
                    <a:pt x="3809" y="294639"/>
                  </a:lnTo>
                  <a:lnTo>
                    <a:pt x="3809" y="289560"/>
                  </a:lnTo>
                  <a:close/>
                </a:path>
                <a:path w="370839" h="298450">
                  <a:moveTo>
                    <a:pt x="370839" y="289560"/>
                  </a:moveTo>
                  <a:lnTo>
                    <a:pt x="367030" y="289560"/>
                  </a:lnTo>
                  <a:lnTo>
                    <a:pt x="367030" y="294639"/>
                  </a:lnTo>
                  <a:lnTo>
                    <a:pt x="370839" y="294639"/>
                  </a:lnTo>
                  <a:lnTo>
                    <a:pt x="370839" y="289560"/>
                  </a:lnTo>
                  <a:close/>
                </a:path>
                <a:path w="370839" h="298450">
                  <a:moveTo>
                    <a:pt x="370839" y="295910"/>
                  </a:moveTo>
                  <a:lnTo>
                    <a:pt x="0" y="295910"/>
                  </a:lnTo>
                  <a:lnTo>
                    <a:pt x="0" y="298450"/>
                  </a:lnTo>
                  <a:lnTo>
                    <a:pt x="370839" y="298450"/>
                  </a:lnTo>
                  <a:lnTo>
                    <a:pt x="370839" y="29591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831340" y="421767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29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19" h="290829">
                  <a:moveTo>
                    <a:pt x="3632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63220" y="3809"/>
                  </a:lnTo>
                  <a:lnTo>
                    <a:pt x="363220" y="1269"/>
                  </a:lnTo>
                  <a:close/>
                </a:path>
                <a:path w="363219" h="290829">
                  <a:moveTo>
                    <a:pt x="363220" y="3809"/>
                  </a:moveTo>
                  <a:lnTo>
                    <a:pt x="359410" y="3809"/>
                  </a:lnTo>
                  <a:lnTo>
                    <a:pt x="359410" y="7619"/>
                  </a:lnTo>
                  <a:lnTo>
                    <a:pt x="363220" y="7619"/>
                  </a:lnTo>
                  <a:lnTo>
                    <a:pt x="363220" y="3809"/>
                  </a:lnTo>
                  <a:close/>
                </a:path>
                <a:path w="363219" h="2908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63219" h="290829">
                  <a:moveTo>
                    <a:pt x="363220" y="7619"/>
                  </a:moveTo>
                  <a:lnTo>
                    <a:pt x="359410" y="7619"/>
                  </a:lnTo>
                  <a:lnTo>
                    <a:pt x="359410" y="13969"/>
                  </a:lnTo>
                  <a:lnTo>
                    <a:pt x="363220" y="13969"/>
                  </a:lnTo>
                  <a:lnTo>
                    <a:pt x="363220" y="7619"/>
                  </a:lnTo>
                  <a:close/>
                </a:path>
                <a:path w="363219" h="2908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63219" h="290829">
                  <a:moveTo>
                    <a:pt x="363220" y="13969"/>
                  </a:moveTo>
                  <a:lnTo>
                    <a:pt x="359410" y="13969"/>
                  </a:lnTo>
                  <a:lnTo>
                    <a:pt x="359410" y="20319"/>
                  </a:lnTo>
                  <a:lnTo>
                    <a:pt x="363220" y="20319"/>
                  </a:lnTo>
                  <a:lnTo>
                    <a:pt x="363220" y="13969"/>
                  </a:lnTo>
                  <a:close/>
                </a:path>
                <a:path w="363219" h="2908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63219" h="290829">
                  <a:moveTo>
                    <a:pt x="363220" y="20319"/>
                  </a:moveTo>
                  <a:lnTo>
                    <a:pt x="359410" y="20319"/>
                  </a:lnTo>
                  <a:lnTo>
                    <a:pt x="359410" y="26669"/>
                  </a:lnTo>
                  <a:lnTo>
                    <a:pt x="363220" y="26669"/>
                  </a:lnTo>
                  <a:lnTo>
                    <a:pt x="363220" y="20319"/>
                  </a:lnTo>
                  <a:close/>
                </a:path>
                <a:path w="363219" h="29082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363219" h="290829">
                  <a:moveTo>
                    <a:pt x="363220" y="26669"/>
                  </a:moveTo>
                  <a:lnTo>
                    <a:pt x="359410" y="26669"/>
                  </a:lnTo>
                  <a:lnTo>
                    <a:pt x="359410" y="33019"/>
                  </a:lnTo>
                  <a:lnTo>
                    <a:pt x="363220" y="33019"/>
                  </a:lnTo>
                  <a:lnTo>
                    <a:pt x="363220" y="26669"/>
                  </a:lnTo>
                  <a:close/>
                </a:path>
                <a:path w="363219" h="2908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63219" h="290829">
                  <a:moveTo>
                    <a:pt x="363220" y="33019"/>
                  </a:moveTo>
                  <a:lnTo>
                    <a:pt x="359410" y="33019"/>
                  </a:lnTo>
                  <a:lnTo>
                    <a:pt x="359410" y="39369"/>
                  </a:lnTo>
                  <a:lnTo>
                    <a:pt x="363220" y="39369"/>
                  </a:lnTo>
                  <a:lnTo>
                    <a:pt x="363220" y="33019"/>
                  </a:lnTo>
                  <a:close/>
                </a:path>
                <a:path w="363219" h="2908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63219" h="290829">
                  <a:moveTo>
                    <a:pt x="363220" y="39369"/>
                  </a:moveTo>
                  <a:lnTo>
                    <a:pt x="359410" y="39369"/>
                  </a:lnTo>
                  <a:lnTo>
                    <a:pt x="359410" y="45719"/>
                  </a:lnTo>
                  <a:lnTo>
                    <a:pt x="363220" y="45719"/>
                  </a:lnTo>
                  <a:lnTo>
                    <a:pt x="363220" y="39369"/>
                  </a:lnTo>
                  <a:close/>
                </a:path>
                <a:path w="363219" h="290829">
                  <a:moveTo>
                    <a:pt x="381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363219" h="290829">
                  <a:moveTo>
                    <a:pt x="363220" y="45719"/>
                  </a:moveTo>
                  <a:lnTo>
                    <a:pt x="359410" y="45719"/>
                  </a:lnTo>
                  <a:lnTo>
                    <a:pt x="359410" y="50799"/>
                  </a:lnTo>
                  <a:lnTo>
                    <a:pt x="363220" y="50799"/>
                  </a:lnTo>
                  <a:lnTo>
                    <a:pt x="363220" y="45719"/>
                  </a:lnTo>
                  <a:close/>
                </a:path>
                <a:path w="363219" h="290829">
                  <a:moveTo>
                    <a:pt x="381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0800"/>
                  </a:lnTo>
                  <a:close/>
                </a:path>
                <a:path w="363219" h="290829">
                  <a:moveTo>
                    <a:pt x="363220" y="50800"/>
                  </a:moveTo>
                  <a:lnTo>
                    <a:pt x="359410" y="50800"/>
                  </a:lnTo>
                  <a:lnTo>
                    <a:pt x="359410" y="58419"/>
                  </a:lnTo>
                  <a:lnTo>
                    <a:pt x="363220" y="58419"/>
                  </a:lnTo>
                  <a:lnTo>
                    <a:pt x="363220" y="50800"/>
                  </a:lnTo>
                  <a:close/>
                </a:path>
                <a:path w="363219" h="290829">
                  <a:moveTo>
                    <a:pt x="381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8419"/>
                  </a:lnTo>
                  <a:close/>
                </a:path>
                <a:path w="363219" h="290829">
                  <a:moveTo>
                    <a:pt x="363220" y="58419"/>
                  </a:moveTo>
                  <a:lnTo>
                    <a:pt x="359410" y="58419"/>
                  </a:lnTo>
                  <a:lnTo>
                    <a:pt x="359410" y="64769"/>
                  </a:lnTo>
                  <a:lnTo>
                    <a:pt x="363220" y="64769"/>
                  </a:lnTo>
                  <a:lnTo>
                    <a:pt x="363220" y="58419"/>
                  </a:lnTo>
                  <a:close/>
                </a:path>
                <a:path w="363219" h="290829">
                  <a:moveTo>
                    <a:pt x="381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363219" h="290829">
                  <a:moveTo>
                    <a:pt x="363220" y="64769"/>
                  </a:moveTo>
                  <a:lnTo>
                    <a:pt x="359410" y="64769"/>
                  </a:lnTo>
                  <a:lnTo>
                    <a:pt x="359410" y="71119"/>
                  </a:lnTo>
                  <a:lnTo>
                    <a:pt x="363220" y="71119"/>
                  </a:lnTo>
                  <a:lnTo>
                    <a:pt x="363220" y="64769"/>
                  </a:lnTo>
                  <a:close/>
                </a:path>
                <a:path w="363219" h="290829">
                  <a:moveTo>
                    <a:pt x="3810" y="71119"/>
                  </a:moveTo>
                  <a:lnTo>
                    <a:pt x="0" y="7111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71119"/>
                  </a:lnTo>
                  <a:close/>
                </a:path>
                <a:path w="363219" h="290829">
                  <a:moveTo>
                    <a:pt x="363220" y="71119"/>
                  </a:moveTo>
                  <a:lnTo>
                    <a:pt x="359410" y="71119"/>
                  </a:lnTo>
                  <a:lnTo>
                    <a:pt x="359410" y="107949"/>
                  </a:lnTo>
                  <a:lnTo>
                    <a:pt x="363220" y="107949"/>
                  </a:lnTo>
                  <a:lnTo>
                    <a:pt x="363220" y="71119"/>
                  </a:lnTo>
                  <a:close/>
                </a:path>
                <a:path w="363219" h="290829">
                  <a:moveTo>
                    <a:pt x="3810" y="107950"/>
                  </a:moveTo>
                  <a:lnTo>
                    <a:pt x="0" y="107950"/>
                  </a:lnTo>
                  <a:lnTo>
                    <a:pt x="0" y="158749"/>
                  </a:lnTo>
                  <a:lnTo>
                    <a:pt x="3810" y="158749"/>
                  </a:lnTo>
                  <a:lnTo>
                    <a:pt x="3810" y="107950"/>
                  </a:lnTo>
                  <a:close/>
                </a:path>
                <a:path w="363219" h="290829">
                  <a:moveTo>
                    <a:pt x="363220" y="107950"/>
                  </a:moveTo>
                  <a:lnTo>
                    <a:pt x="359410" y="107950"/>
                  </a:lnTo>
                  <a:lnTo>
                    <a:pt x="359410" y="158749"/>
                  </a:lnTo>
                  <a:lnTo>
                    <a:pt x="363220" y="158749"/>
                  </a:lnTo>
                  <a:lnTo>
                    <a:pt x="363220" y="107950"/>
                  </a:lnTo>
                  <a:close/>
                </a:path>
                <a:path w="363219" h="290829">
                  <a:moveTo>
                    <a:pt x="3810" y="158750"/>
                  </a:moveTo>
                  <a:lnTo>
                    <a:pt x="0" y="15875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58750"/>
                  </a:lnTo>
                  <a:close/>
                </a:path>
                <a:path w="363219" h="290829">
                  <a:moveTo>
                    <a:pt x="363220" y="158750"/>
                  </a:moveTo>
                  <a:lnTo>
                    <a:pt x="359410" y="158750"/>
                  </a:lnTo>
                  <a:lnTo>
                    <a:pt x="359410" y="204469"/>
                  </a:lnTo>
                  <a:lnTo>
                    <a:pt x="363220" y="204469"/>
                  </a:lnTo>
                  <a:lnTo>
                    <a:pt x="363220" y="158750"/>
                  </a:lnTo>
                  <a:close/>
                </a:path>
                <a:path w="363219" h="290829">
                  <a:moveTo>
                    <a:pt x="3810" y="204469"/>
                  </a:moveTo>
                  <a:lnTo>
                    <a:pt x="0" y="2044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04469"/>
                  </a:lnTo>
                  <a:close/>
                </a:path>
                <a:path w="363219" h="290829">
                  <a:moveTo>
                    <a:pt x="363220" y="204469"/>
                  </a:moveTo>
                  <a:lnTo>
                    <a:pt x="359410" y="204469"/>
                  </a:lnTo>
                  <a:lnTo>
                    <a:pt x="359410" y="223519"/>
                  </a:lnTo>
                  <a:lnTo>
                    <a:pt x="363220" y="223519"/>
                  </a:lnTo>
                  <a:lnTo>
                    <a:pt x="363220" y="204469"/>
                  </a:lnTo>
                  <a:close/>
                </a:path>
                <a:path w="363219" h="29082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63219" h="290829">
                  <a:moveTo>
                    <a:pt x="363220" y="223519"/>
                  </a:moveTo>
                  <a:lnTo>
                    <a:pt x="359410" y="223519"/>
                  </a:lnTo>
                  <a:lnTo>
                    <a:pt x="359410" y="229869"/>
                  </a:lnTo>
                  <a:lnTo>
                    <a:pt x="363220" y="229869"/>
                  </a:lnTo>
                  <a:lnTo>
                    <a:pt x="363220" y="223519"/>
                  </a:lnTo>
                  <a:close/>
                </a:path>
                <a:path w="363219" h="2908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63219" h="290829">
                  <a:moveTo>
                    <a:pt x="363220" y="229869"/>
                  </a:moveTo>
                  <a:lnTo>
                    <a:pt x="359410" y="229869"/>
                  </a:lnTo>
                  <a:lnTo>
                    <a:pt x="359410" y="236219"/>
                  </a:lnTo>
                  <a:lnTo>
                    <a:pt x="363220" y="236219"/>
                  </a:lnTo>
                  <a:lnTo>
                    <a:pt x="363220" y="229869"/>
                  </a:lnTo>
                  <a:close/>
                </a:path>
                <a:path w="363219" h="290829">
                  <a:moveTo>
                    <a:pt x="3810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36219"/>
                  </a:lnTo>
                  <a:close/>
                </a:path>
                <a:path w="363219" h="290829">
                  <a:moveTo>
                    <a:pt x="363220" y="236219"/>
                  </a:moveTo>
                  <a:lnTo>
                    <a:pt x="359410" y="236219"/>
                  </a:lnTo>
                  <a:lnTo>
                    <a:pt x="359410" y="241299"/>
                  </a:lnTo>
                  <a:lnTo>
                    <a:pt x="363220" y="241299"/>
                  </a:lnTo>
                  <a:lnTo>
                    <a:pt x="363220" y="236219"/>
                  </a:lnTo>
                  <a:close/>
                </a:path>
                <a:path w="363219" h="290829">
                  <a:moveTo>
                    <a:pt x="3810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1300"/>
                  </a:lnTo>
                  <a:close/>
                </a:path>
                <a:path w="363219" h="290829">
                  <a:moveTo>
                    <a:pt x="363220" y="241300"/>
                  </a:moveTo>
                  <a:lnTo>
                    <a:pt x="359410" y="241300"/>
                  </a:lnTo>
                  <a:lnTo>
                    <a:pt x="359410" y="248919"/>
                  </a:lnTo>
                  <a:lnTo>
                    <a:pt x="363220" y="248919"/>
                  </a:lnTo>
                  <a:lnTo>
                    <a:pt x="363220" y="241300"/>
                  </a:lnTo>
                  <a:close/>
                </a:path>
                <a:path w="363219" h="290829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363219" h="290829">
                  <a:moveTo>
                    <a:pt x="363220" y="248919"/>
                  </a:moveTo>
                  <a:lnTo>
                    <a:pt x="359410" y="248919"/>
                  </a:lnTo>
                  <a:lnTo>
                    <a:pt x="359410" y="255269"/>
                  </a:lnTo>
                  <a:lnTo>
                    <a:pt x="363220" y="255269"/>
                  </a:lnTo>
                  <a:lnTo>
                    <a:pt x="363220" y="248919"/>
                  </a:lnTo>
                  <a:close/>
                </a:path>
                <a:path w="363219" h="290829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63219" h="290829">
                  <a:moveTo>
                    <a:pt x="363220" y="255269"/>
                  </a:moveTo>
                  <a:lnTo>
                    <a:pt x="359410" y="255269"/>
                  </a:lnTo>
                  <a:lnTo>
                    <a:pt x="359410" y="261619"/>
                  </a:lnTo>
                  <a:lnTo>
                    <a:pt x="363220" y="261619"/>
                  </a:lnTo>
                  <a:lnTo>
                    <a:pt x="363220" y="255269"/>
                  </a:lnTo>
                  <a:close/>
                </a:path>
                <a:path w="363219" h="290829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363219" h="290829">
                  <a:moveTo>
                    <a:pt x="363220" y="261619"/>
                  </a:moveTo>
                  <a:lnTo>
                    <a:pt x="359410" y="261619"/>
                  </a:lnTo>
                  <a:lnTo>
                    <a:pt x="359410" y="267969"/>
                  </a:lnTo>
                  <a:lnTo>
                    <a:pt x="363220" y="267969"/>
                  </a:lnTo>
                  <a:lnTo>
                    <a:pt x="363220" y="261619"/>
                  </a:lnTo>
                  <a:close/>
                </a:path>
                <a:path w="363219" h="290829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363219" h="290829">
                  <a:moveTo>
                    <a:pt x="363220" y="267969"/>
                  </a:moveTo>
                  <a:lnTo>
                    <a:pt x="359410" y="267969"/>
                  </a:lnTo>
                  <a:lnTo>
                    <a:pt x="359410" y="274319"/>
                  </a:lnTo>
                  <a:lnTo>
                    <a:pt x="363220" y="274319"/>
                  </a:lnTo>
                  <a:lnTo>
                    <a:pt x="363220" y="267969"/>
                  </a:lnTo>
                  <a:close/>
                </a:path>
                <a:path w="363219" h="290829">
                  <a:moveTo>
                    <a:pt x="3810" y="274319"/>
                  </a:moveTo>
                  <a:lnTo>
                    <a:pt x="0" y="27431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4319"/>
                  </a:lnTo>
                  <a:close/>
                </a:path>
                <a:path w="363219" h="290829">
                  <a:moveTo>
                    <a:pt x="363220" y="274319"/>
                  </a:moveTo>
                  <a:lnTo>
                    <a:pt x="359410" y="274319"/>
                  </a:lnTo>
                  <a:lnTo>
                    <a:pt x="359410" y="279399"/>
                  </a:lnTo>
                  <a:lnTo>
                    <a:pt x="363220" y="279399"/>
                  </a:lnTo>
                  <a:lnTo>
                    <a:pt x="363220" y="274319"/>
                  </a:lnTo>
                  <a:close/>
                </a:path>
                <a:path w="363219" h="290829">
                  <a:moveTo>
                    <a:pt x="3810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400"/>
                  </a:lnTo>
                  <a:close/>
                </a:path>
                <a:path w="363219" h="290829">
                  <a:moveTo>
                    <a:pt x="363220" y="279400"/>
                  </a:moveTo>
                  <a:lnTo>
                    <a:pt x="359410" y="279400"/>
                  </a:lnTo>
                  <a:lnTo>
                    <a:pt x="359410" y="285749"/>
                  </a:lnTo>
                  <a:lnTo>
                    <a:pt x="363220" y="285749"/>
                  </a:lnTo>
                  <a:lnTo>
                    <a:pt x="363220" y="279400"/>
                  </a:lnTo>
                  <a:close/>
                </a:path>
                <a:path w="363219" h="290829">
                  <a:moveTo>
                    <a:pt x="3810" y="285750"/>
                  </a:moveTo>
                  <a:lnTo>
                    <a:pt x="0" y="285750"/>
                  </a:lnTo>
                  <a:lnTo>
                    <a:pt x="0" y="290829"/>
                  </a:lnTo>
                  <a:lnTo>
                    <a:pt x="363220" y="290829"/>
                  </a:lnTo>
                  <a:lnTo>
                    <a:pt x="363220" y="287019"/>
                  </a:lnTo>
                  <a:lnTo>
                    <a:pt x="3810" y="287019"/>
                  </a:lnTo>
                  <a:lnTo>
                    <a:pt x="3810" y="285750"/>
                  </a:lnTo>
                  <a:close/>
                </a:path>
                <a:path w="363219" h="290829">
                  <a:moveTo>
                    <a:pt x="363220" y="285750"/>
                  </a:moveTo>
                  <a:lnTo>
                    <a:pt x="359410" y="285750"/>
                  </a:lnTo>
                  <a:lnTo>
                    <a:pt x="359410" y="287019"/>
                  </a:lnTo>
                  <a:lnTo>
                    <a:pt x="363220" y="287019"/>
                  </a:lnTo>
                  <a:lnTo>
                    <a:pt x="363220" y="28575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835149" y="422148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55600" y="3810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3810"/>
                  </a:moveTo>
                  <a:lnTo>
                    <a:pt x="353060" y="3810"/>
                  </a:lnTo>
                  <a:lnTo>
                    <a:pt x="353060" y="10160"/>
                  </a:lnTo>
                  <a:lnTo>
                    <a:pt x="355600" y="10160"/>
                  </a:lnTo>
                  <a:lnTo>
                    <a:pt x="355600" y="3810"/>
                  </a:lnTo>
                  <a:close/>
                </a:path>
                <a:path w="355600" h="28321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55600" h="283210">
                  <a:moveTo>
                    <a:pt x="355600" y="10160"/>
                  </a:moveTo>
                  <a:lnTo>
                    <a:pt x="353060" y="10160"/>
                  </a:lnTo>
                  <a:lnTo>
                    <a:pt x="353060" y="16510"/>
                  </a:lnTo>
                  <a:lnTo>
                    <a:pt x="355600" y="16510"/>
                  </a:lnTo>
                  <a:lnTo>
                    <a:pt x="355600" y="10160"/>
                  </a:lnTo>
                  <a:close/>
                </a:path>
                <a:path w="355600" h="28321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355600" h="283210">
                  <a:moveTo>
                    <a:pt x="355600" y="16510"/>
                  </a:moveTo>
                  <a:lnTo>
                    <a:pt x="353060" y="16510"/>
                  </a:lnTo>
                  <a:lnTo>
                    <a:pt x="353060" y="22860"/>
                  </a:lnTo>
                  <a:lnTo>
                    <a:pt x="355600" y="22860"/>
                  </a:lnTo>
                  <a:lnTo>
                    <a:pt x="355600" y="16510"/>
                  </a:lnTo>
                  <a:close/>
                </a:path>
                <a:path w="355600" h="283210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355600" h="283210">
                  <a:moveTo>
                    <a:pt x="355600" y="22860"/>
                  </a:moveTo>
                  <a:lnTo>
                    <a:pt x="353060" y="22860"/>
                  </a:lnTo>
                  <a:lnTo>
                    <a:pt x="353060" y="29210"/>
                  </a:lnTo>
                  <a:lnTo>
                    <a:pt x="355600" y="29210"/>
                  </a:lnTo>
                  <a:lnTo>
                    <a:pt x="355600" y="22860"/>
                  </a:lnTo>
                  <a:close/>
                </a:path>
                <a:path w="355600" h="28321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55600" h="283210">
                  <a:moveTo>
                    <a:pt x="355600" y="29210"/>
                  </a:moveTo>
                  <a:lnTo>
                    <a:pt x="353060" y="29210"/>
                  </a:lnTo>
                  <a:lnTo>
                    <a:pt x="353060" y="35560"/>
                  </a:lnTo>
                  <a:lnTo>
                    <a:pt x="355600" y="35560"/>
                  </a:lnTo>
                  <a:lnTo>
                    <a:pt x="355600" y="29210"/>
                  </a:lnTo>
                  <a:close/>
                </a:path>
                <a:path w="355600" h="28321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355600" h="283210">
                  <a:moveTo>
                    <a:pt x="355600" y="35560"/>
                  </a:moveTo>
                  <a:lnTo>
                    <a:pt x="353060" y="35560"/>
                  </a:lnTo>
                  <a:lnTo>
                    <a:pt x="353060" y="41910"/>
                  </a:lnTo>
                  <a:lnTo>
                    <a:pt x="355600" y="41910"/>
                  </a:lnTo>
                  <a:lnTo>
                    <a:pt x="355600" y="35560"/>
                  </a:lnTo>
                  <a:close/>
                </a:path>
                <a:path w="355600" h="283210">
                  <a:moveTo>
                    <a:pt x="381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1910"/>
                  </a:lnTo>
                  <a:close/>
                </a:path>
                <a:path w="355600" h="283210">
                  <a:moveTo>
                    <a:pt x="355600" y="41910"/>
                  </a:moveTo>
                  <a:lnTo>
                    <a:pt x="353060" y="41910"/>
                  </a:lnTo>
                  <a:lnTo>
                    <a:pt x="353060" y="46990"/>
                  </a:lnTo>
                  <a:lnTo>
                    <a:pt x="355600" y="46990"/>
                  </a:lnTo>
                  <a:lnTo>
                    <a:pt x="355600" y="41910"/>
                  </a:lnTo>
                  <a:close/>
                </a:path>
                <a:path w="355600" h="283210">
                  <a:moveTo>
                    <a:pt x="3810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6990"/>
                  </a:lnTo>
                  <a:close/>
                </a:path>
                <a:path w="355600" h="283210">
                  <a:moveTo>
                    <a:pt x="355600" y="46990"/>
                  </a:moveTo>
                  <a:lnTo>
                    <a:pt x="353060" y="46990"/>
                  </a:lnTo>
                  <a:lnTo>
                    <a:pt x="353060" y="54610"/>
                  </a:lnTo>
                  <a:lnTo>
                    <a:pt x="355600" y="54610"/>
                  </a:lnTo>
                  <a:lnTo>
                    <a:pt x="355600" y="46990"/>
                  </a:lnTo>
                  <a:close/>
                </a:path>
                <a:path w="355600" h="283210">
                  <a:moveTo>
                    <a:pt x="381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610"/>
                  </a:lnTo>
                  <a:close/>
                </a:path>
                <a:path w="355600" h="283210">
                  <a:moveTo>
                    <a:pt x="355600" y="54610"/>
                  </a:moveTo>
                  <a:lnTo>
                    <a:pt x="353060" y="54610"/>
                  </a:lnTo>
                  <a:lnTo>
                    <a:pt x="353060" y="60960"/>
                  </a:lnTo>
                  <a:lnTo>
                    <a:pt x="355600" y="60960"/>
                  </a:lnTo>
                  <a:lnTo>
                    <a:pt x="355600" y="54610"/>
                  </a:lnTo>
                  <a:close/>
                </a:path>
                <a:path w="355600" h="283210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355600" h="283210">
                  <a:moveTo>
                    <a:pt x="355600" y="60960"/>
                  </a:moveTo>
                  <a:lnTo>
                    <a:pt x="353060" y="60960"/>
                  </a:lnTo>
                  <a:lnTo>
                    <a:pt x="353060" y="67310"/>
                  </a:lnTo>
                  <a:lnTo>
                    <a:pt x="355600" y="67310"/>
                  </a:lnTo>
                  <a:lnTo>
                    <a:pt x="355600" y="60960"/>
                  </a:lnTo>
                  <a:close/>
                </a:path>
                <a:path w="355600" h="283210">
                  <a:moveTo>
                    <a:pt x="3810" y="67310"/>
                  </a:moveTo>
                  <a:lnTo>
                    <a:pt x="0" y="67310"/>
                  </a:lnTo>
                  <a:lnTo>
                    <a:pt x="0" y="104140"/>
                  </a:lnTo>
                  <a:lnTo>
                    <a:pt x="3810" y="104140"/>
                  </a:lnTo>
                  <a:lnTo>
                    <a:pt x="3810" y="67310"/>
                  </a:lnTo>
                  <a:close/>
                </a:path>
                <a:path w="355600" h="283210">
                  <a:moveTo>
                    <a:pt x="355600" y="67310"/>
                  </a:moveTo>
                  <a:lnTo>
                    <a:pt x="353060" y="67310"/>
                  </a:lnTo>
                  <a:lnTo>
                    <a:pt x="353060" y="104140"/>
                  </a:lnTo>
                  <a:lnTo>
                    <a:pt x="355600" y="104140"/>
                  </a:lnTo>
                  <a:lnTo>
                    <a:pt x="355600" y="67310"/>
                  </a:lnTo>
                  <a:close/>
                </a:path>
                <a:path w="355600" h="283210">
                  <a:moveTo>
                    <a:pt x="3810" y="104140"/>
                  </a:moveTo>
                  <a:lnTo>
                    <a:pt x="0" y="104140"/>
                  </a:lnTo>
                  <a:lnTo>
                    <a:pt x="0" y="154940"/>
                  </a:lnTo>
                  <a:lnTo>
                    <a:pt x="3810" y="154940"/>
                  </a:lnTo>
                  <a:lnTo>
                    <a:pt x="3810" y="104140"/>
                  </a:lnTo>
                  <a:close/>
                </a:path>
                <a:path w="355600" h="283210">
                  <a:moveTo>
                    <a:pt x="355600" y="104140"/>
                  </a:moveTo>
                  <a:lnTo>
                    <a:pt x="353060" y="104140"/>
                  </a:lnTo>
                  <a:lnTo>
                    <a:pt x="353060" y="154940"/>
                  </a:lnTo>
                  <a:lnTo>
                    <a:pt x="355600" y="154940"/>
                  </a:lnTo>
                  <a:lnTo>
                    <a:pt x="355600" y="104140"/>
                  </a:lnTo>
                  <a:close/>
                </a:path>
                <a:path w="355600" h="283210">
                  <a:moveTo>
                    <a:pt x="3810" y="154940"/>
                  </a:moveTo>
                  <a:lnTo>
                    <a:pt x="0" y="15494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54940"/>
                  </a:lnTo>
                  <a:close/>
                </a:path>
                <a:path w="355600" h="283210">
                  <a:moveTo>
                    <a:pt x="355600" y="154940"/>
                  </a:moveTo>
                  <a:lnTo>
                    <a:pt x="353060" y="154940"/>
                  </a:lnTo>
                  <a:lnTo>
                    <a:pt x="353060" y="200660"/>
                  </a:lnTo>
                  <a:lnTo>
                    <a:pt x="355600" y="200660"/>
                  </a:lnTo>
                  <a:lnTo>
                    <a:pt x="355600" y="154940"/>
                  </a:lnTo>
                  <a:close/>
                </a:path>
                <a:path w="355600" h="283210">
                  <a:moveTo>
                    <a:pt x="3810" y="200660"/>
                  </a:moveTo>
                  <a:lnTo>
                    <a:pt x="0" y="20066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200660"/>
                  </a:lnTo>
                  <a:close/>
                </a:path>
                <a:path w="355600" h="283210">
                  <a:moveTo>
                    <a:pt x="355600" y="200660"/>
                  </a:moveTo>
                  <a:lnTo>
                    <a:pt x="353060" y="200660"/>
                  </a:lnTo>
                  <a:lnTo>
                    <a:pt x="353060" y="219710"/>
                  </a:lnTo>
                  <a:lnTo>
                    <a:pt x="355600" y="219710"/>
                  </a:lnTo>
                  <a:lnTo>
                    <a:pt x="355600" y="200660"/>
                  </a:lnTo>
                  <a:close/>
                </a:path>
                <a:path w="355600" h="283210">
                  <a:moveTo>
                    <a:pt x="381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9710"/>
                  </a:lnTo>
                  <a:close/>
                </a:path>
                <a:path w="355600" h="283210">
                  <a:moveTo>
                    <a:pt x="355600" y="219710"/>
                  </a:moveTo>
                  <a:lnTo>
                    <a:pt x="353060" y="219710"/>
                  </a:lnTo>
                  <a:lnTo>
                    <a:pt x="353060" y="226060"/>
                  </a:lnTo>
                  <a:lnTo>
                    <a:pt x="355600" y="226060"/>
                  </a:lnTo>
                  <a:lnTo>
                    <a:pt x="355600" y="219710"/>
                  </a:lnTo>
                  <a:close/>
                </a:path>
                <a:path w="355600" h="283210">
                  <a:moveTo>
                    <a:pt x="381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26060"/>
                  </a:lnTo>
                  <a:close/>
                </a:path>
                <a:path w="355600" h="283210">
                  <a:moveTo>
                    <a:pt x="355600" y="226060"/>
                  </a:moveTo>
                  <a:lnTo>
                    <a:pt x="353060" y="226060"/>
                  </a:lnTo>
                  <a:lnTo>
                    <a:pt x="353060" y="232410"/>
                  </a:lnTo>
                  <a:lnTo>
                    <a:pt x="355600" y="232410"/>
                  </a:lnTo>
                  <a:lnTo>
                    <a:pt x="355600" y="226060"/>
                  </a:lnTo>
                  <a:close/>
                </a:path>
                <a:path w="355600" h="283210">
                  <a:moveTo>
                    <a:pt x="3810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3810" y="237490"/>
                  </a:lnTo>
                  <a:lnTo>
                    <a:pt x="3810" y="232410"/>
                  </a:lnTo>
                  <a:close/>
                </a:path>
                <a:path w="355600" h="283210">
                  <a:moveTo>
                    <a:pt x="355600" y="232410"/>
                  </a:moveTo>
                  <a:lnTo>
                    <a:pt x="353060" y="232410"/>
                  </a:lnTo>
                  <a:lnTo>
                    <a:pt x="353060" y="237490"/>
                  </a:lnTo>
                  <a:lnTo>
                    <a:pt x="355600" y="237490"/>
                  </a:lnTo>
                  <a:lnTo>
                    <a:pt x="355600" y="232410"/>
                  </a:lnTo>
                  <a:close/>
                </a:path>
                <a:path w="355600" h="283210">
                  <a:moveTo>
                    <a:pt x="3810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7490"/>
                  </a:lnTo>
                  <a:close/>
                </a:path>
                <a:path w="355600" h="283210">
                  <a:moveTo>
                    <a:pt x="355600" y="237490"/>
                  </a:moveTo>
                  <a:lnTo>
                    <a:pt x="353060" y="237490"/>
                  </a:lnTo>
                  <a:lnTo>
                    <a:pt x="353060" y="245110"/>
                  </a:lnTo>
                  <a:lnTo>
                    <a:pt x="355600" y="245110"/>
                  </a:lnTo>
                  <a:lnTo>
                    <a:pt x="355600" y="237490"/>
                  </a:lnTo>
                  <a:close/>
                </a:path>
                <a:path w="355600" h="283210">
                  <a:moveTo>
                    <a:pt x="381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5110"/>
                  </a:lnTo>
                  <a:close/>
                </a:path>
                <a:path w="355600" h="283210">
                  <a:moveTo>
                    <a:pt x="355600" y="245110"/>
                  </a:moveTo>
                  <a:lnTo>
                    <a:pt x="353060" y="245110"/>
                  </a:lnTo>
                  <a:lnTo>
                    <a:pt x="353060" y="251460"/>
                  </a:lnTo>
                  <a:lnTo>
                    <a:pt x="355600" y="251460"/>
                  </a:lnTo>
                  <a:lnTo>
                    <a:pt x="355600" y="245110"/>
                  </a:lnTo>
                  <a:close/>
                </a:path>
                <a:path w="355600" h="283210">
                  <a:moveTo>
                    <a:pt x="381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1460"/>
                  </a:lnTo>
                  <a:close/>
                </a:path>
                <a:path w="355600" h="283210">
                  <a:moveTo>
                    <a:pt x="355600" y="251460"/>
                  </a:moveTo>
                  <a:lnTo>
                    <a:pt x="353060" y="251460"/>
                  </a:lnTo>
                  <a:lnTo>
                    <a:pt x="353060" y="257810"/>
                  </a:lnTo>
                  <a:lnTo>
                    <a:pt x="355600" y="257810"/>
                  </a:lnTo>
                  <a:lnTo>
                    <a:pt x="355600" y="251460"/>
                  </a:lnTo>
                  <a:close/>
                </a:path>
                <a:path w="355600" h="283210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355600" h="283210">
                  <a:moveTo>
                    <a:pt x="355600" y="257810"/>
                  </a:moveTo>
                  <a:lnTo>
                    <a:pt x="353060" y="257810"/>
                  </a:lnTo>
                  <a:lnTo>
                    <a:pt x="353060" y="264160"/>
                  </a:lnTo>
                  <a:lnTo>
                    <a:pt x="355600" y="264160"/>
                  </a:lnTo>
                  <a:lnTo>
                    <a:pt x="355600" y="257810"/>
                  </a:lnTo>
                  <a:close/>
                </a:path>
                <a:path w="355600" h="283210">
                  <a:moveTo>
                    <a:pt x="381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4160"/>
                  </a:lnTo>
                  <a:close/>
                </a:path>
                <a:path w="355600" h="283210">
                  <a:moveTo>
                    <a:pt x="355600" y="264160"/>
                  </a:moveTo>
                  <a:lnTo>
                    <a:pt x="353060" y="264160"/>
                  </a:lnTo>
                  <a:lnTo>
                    <a:pt x="353060" y="270510"/>
                  </a:lnTo>
                  <a:lnTo>
                    <a:pt x="355600" y="270510"/>
                  </a:lnTo>
                  <a:lnTo>
                    <a:pt x="355600" y="264160"/>
                  </a:lnTo>
                  <a:close/>
                </a:path>
                <a:path w="355600" h="283210">
                  <a:moveTo>
                    <a:pt x="3810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70510"/>
                  </a:lnTo>
                  <a:close/>
                </a:path>
                <a:path w="355600" h="283210">
                  <a:moveTo>
                    <a:pt x="355600" y="270510"/>
                  </a:moveTo>
                  <a:lnTo>
                    <a:pt x="353060" y="270510"/>
                  </a:lnTo>
                  <a:lnTo>
                    <a:pt x="353060" y="275590"/>
                  </a:lnTo>
                  <a:lnTo>
                    <a:pt x="355600" y="275590"/>
                  </a:lnTo>
                  <a:lnTo>
                    <a:pt x="355600" y="270510"/>
                  </a:lnTo>
                  <a:close/>
                </a:path>
                <a:path w="355600" h="283210">
                  <a:moveTo>
                    <a:pt x="3810" y="275590"/>
                  </a:moveTo>
                  <a:lnTo>
                    <a:pt x="0" y="275590"/>
                  </a:lnTo>
                  <a:lnTo>
                    <a:pt x="0" y="281940"/>
                  </a:lnTo>
                  <a:lnTo>
                    <a:pt x="355600" y="281940"/>
                  </a:lnTo>
                  <a:lnTo>
                    <a:pt x="355600" y="279400"/>
                  </a:lnTo>
                  <a:lnTo>
                    <a:pt x="3810" y="279400"/>
                  </a:lnTo>
                  <a:lnTo>
                    <a:pt x="3810" y="275590"/>
                  </a:lnTo>
                  <a:close/>
                </a:path>
                <a:path w="355600" h="283210">
                  <a:moveTo>
                    <a:pt x="355600" y="275590"/>
                  </a:moveTo>
                  <a:lnTo>
                    <a:pt x="353060" y="275590"/>
                  </a:lnTo>
                  <a:lnTo>
                    <a:pt x="353060" y="279400"/>
                  </a:lnTo>
                  <a:lnTo>
                    <a:pt x="355600" y="279400"/>
                  </a:lnTo>
                  <a:lnTo>
                    <a:pt x="355600" y="275590"/>
                  </a:lnTo>
                  <a:close/>
                </a:path>
                <a:path w="355600" h="283210">
                  <a:moveTo>
                    <a:pt x="35560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8194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838959" y="422528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39" y="6350"/>
                  </a:lnTo>
                  <a:lnTo>
                    <a:pt x="2539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39" y="3810"/>
                  </a:lnTo>
                  <a:lnTo>
                    <a:pt x="345439" y="6350"/>
                  </a:lnTo>
                  <a:lnTo>
                    <a:pt x="349250" y="635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253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2539" y="12700"/>
                  </a:lnTo>
                  <a:lnTo>
                    <a:pt x="2539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2700"/>
                  </a:lnTo>
                  <a:lnTo>
                    <a:pt x="349250" y="1270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253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2539" y="19050"/>
                  </a:lnTo>
                  <a:lnTo>
                    <a:pt x="2539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39" y="12700"/>
                  </a:lnTo>
                  <a:lnTo>
                    <a:pt x="345439" y="19050"/>
                  </a:lnTo>
                  <a:lnTo>
                    <a:pt x="349250" y="19050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253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2539" y="25400"/>
                  </a:lnTo>
                  <a:lnTo>
                    <a:pt x="2539" y="1905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39" y="19050"/>
                  </a:lnTo>
                  <a:lnTo>
                    <a:pt x="345439" y="25400"/>
                  </a:lnTo>
                  <a:lnTo>
                    <a:pt x="349250" y="2540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253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2539" y="31750"/>
                  </a:lnTo>
                  <a:lnTo>
                    <a:pt x="2539" y="25400"/>
                  </a:lnTo>
                  <a:close/>
                </a:path>
                <a:path w="349250" h="275589">
                  <a:moveTo>
                    <a:pt x="349250" y="25400"/>
                  </a:moveTo>
                  <a:lnTo>
                    <a:pt x="345439" y="25400"/>
                  </a:lnTo>
                  <a:lnTo>
                    <a:pt x="345439" y="31750"/>
                  </a:lnTo>
                  <a:lnTo>
                    <a:pt x="349250" y="31750"/>
                  </a:lnTo>
                  <a:lnTo>
                    <a:pt x="349250" y="25400"/>
                  </a:lnTo>
                  <a:close/>
                </a:path>
                <a:path w="349250" h="275589">
                  <a:moveTo>
                    <a:pt x="253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2539" y="38100"/>
                  </a:lnTo>
                  <a:lnTo>
                    <a:pt x="2539" y="3175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5439" y="31750"/>
                  </a:lnTo>
                  <a:lnTo>
                    <a:pt x="345439" y="38100"/>
                  </a:lnTo>
                  <a:lnTo>
                    <a:pt x="349250" y="38100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2539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2539" y="43180"/>
                  </a:lnTo>
                  <a:lnTo>
                    <a:pt x="2539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39" y="38100"/>
                  </a:lnTo>
                  <a:lnTo>
                    <a:pt x="345439" y="43180"/>
                  </a:lnTo>
                  <a:lnTo>
                    <a:pt x="349250" y="4318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2539" y="43180"/>
                  </a:moveTo>
                  <a:lnTo>
                    <a:pt x="0" y="43180"/>
                  </a:lnTo>
                  <a:lnTo>
                    <a:pt x="0" y="50800"/>
                  </a:lnTo>
                  <a:lnTo>
                    <a:pt x="2539" y="50800"/>
                  </a:lnTo>
                  <a:lnTo>
                    <a:pt x="2539" y="43180"/>
                  </a:lnTo>
                  <a:close/>
                </a:path>
                <a:path w="349250" h="275589">
                  <a:moveTo>
                    <a:pt x="349250" y="43180"/>
                  </a:moveTo>
                  <a:lnTo>
                    <a:pt x="345439" y="43180"/>
                  </a:lnTo>
                  <a:lnTo>
                    <a:pt x="345439" y="50800"/>
                  </a:lnTo>
                  <a:lnTo>
                    <a:pt x="349250" y="50800"/>
                  </a:lnTo>
                  <a:lnTo>
                    <a:pt x="349250" y="43180"/>
                  </a:lnTo>
                  <a:close/>
                </a:path>
                <a:path w="349250" h="275589">
                  <a:moveTo>
                    <a:pt x="253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2539" y="57150"/>
                  </a:lnTo>
                  <a:lnTo>
                    <a:pt x="2539" y="50800"/>
                  </a:lnTo>
                  <a:close/>
                </a:path>
                <a:path w="349250" h="275589">
                  <a:moveTo>
                    <a:pt x="349250" y="50800"/>
                  </a:moveTo>
                  <a:lnTo>
                    <a:pt x="345439" y="50800"/>
                  </a:lnTo>
                  <a:lnTo>
                    <a:pt x="345439" y="57150"/>
                  </a:lnTo>
                  <a:lnTo>
                    <a:pt x="349250" y="57150"/>
                  </a:lnTo>
                  <a:lnTo>
                    <a:pt x="349250" y="50800"/>
                  </a:lnTo>
                  <a:close/>
                </a:path>
                <a:path w="349250" h="275589">
                  <a:moveTo>
                    <a:pt x="2539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2539" y="63500"/>
                  </a:lnTo>
                  <a:lnTo>
                    <a:pt x="2539" y="57150"/>
                  </a:lnTo>
                  <a:close/>
                </a:path>
                <a:path w="349250" h="275589">
                  <a:moveTo>
                    <a:pt x="349250" y="57150"/>
                  </a:moveTo>
                  <a:lnTo>
                    <a:pt x="345439" y="57150"/>
                  </a:lnTo>
                  <a:lnTo>
                    <a:pt x="345439" y="63500"/>
                  </a:lnTo>
                  <a:lnTo>
                    <a:pt x="349250" y="63500"/>
                  </a:lnTo>
                  <a:lnTo>
                    <a:pt x="349250" y="57150"/>
                  </a:lnTo>
                  <a:close/>
                </a:path>
                <a:path w="349250" h="275589">
                  <a:moveTo>
                    <a:pt x="2539" y="63500"/>
                  </a:moveTo>
                  <a:lnTo>
                    <a:pt x="0" y="63500"/>
                  </a:lnTo>
                  <a:lnTo>
                    <a:pt x="0" y="100330"/>
                  </a:lnTo>
                  <a:lnTo>
                    <a:pt x="2539" y="100330"/>
                  </a:lnTo>
                  <a:lnTo>
                    <a:pt x="2539" y="63500"/>
                  </a:lnTo>
                  <a:close/>
                </a:path>
                <a:path w="349250" h="275589">
                  <a:moveTo>
                    <a:pt x="349250" y="63500"/>
                  </a:moveTo>
                  <a:lnTo>
                    <a:pt x="345439" y="63500"/>
                  </a:lnTo>
                  <a:lnTo>
                    <a:pt x="345439" y="100330"/>
                  </a:lnTo>
                  <a:lnTo>
                    <a:pt x="349250" y="100330"/>
                  </a:lnTo>
                  <a:lnTo>
                    <a:pt x="349250" y="63500"/>
                  </a:lnTo>
                  <a:close/>
                </a:path>
                <a:path w="349250" h="275589">
                  <a:moveTo>
                    <a:pt x="2539" y="100330"/>
                  </a:moveTo>
                  <a:lnTo>
                    <a:pt x="0" y="100330"/>
                  </a:lnTo>
                  <a:lnTo>
                    <a:pt x="0" y="151130"/>
                  </a:lnTo>
                  <a:lnTo>
                    <a:pt x="2539" y="151130"/>
                  </a:lnTo>
                  <a:lnTo>
                    <a:pt x="2539" y="100330"/>
                  </a:lnTo>
                  <a:close/>
                </a:path>
                <a:path w="349250" h="275589">
                  <a:moveTo>
                    <a:pt x="349250" y="100330"/>
                  </a:moveTo>
                  <a:lnTo>
                    <a:pt x="345439" y="100330"/>
                  </a:lnTo>
                  <a:lnTo>
                    <a:pt x="345439" y="151130"/>
                  </a:lnTo>
                  <a:lnTo>
                    <a:pt x="349250" y="151130"/>
                  </a:lnTo>
                  <a:lnTo>
                    <a:pt x="349250" y="100330"/>
                  </a:lnTo>
                  <a:close/>
                </a:path>
                <a:path w="349250" h="275589">
                  <a:moveTo>
                    <a:pt x="2539" y="151130"/>
                  </a:moveTo>
                  <a:lnTo>
                    <a:pt x="0" y="151130"/>
                  </a:lnTo>
                  <a:lnTo>
                    <a:pt x="0" y="196850"/>
                  </a:lnTo>
                  <a:lnTo>
                    <a:pt x="2539" y="196850"/>
                  </a:lnTo>
                  <a:lnTo>
                    <a:pt x="2539" y="151130"/>
                  </a:lnTo>
                  <a:close/>
                </a:path>
                <a:path w="349250" h="275589">
                  <a:moveTo>
                    <a:pt x="349250" y="151130"/>
                  </a:moveTo>
                  <a:lnTo>
                    <a:pt x="345439" y="151130"/>
                  </a:lnTo>
                  <a:lnTo>
                    <a:pt x="345439" y="196850"/>
                  </a:lnTo>
                  <a:lnTo>
                    <a:pt x="349250" y="196850"/>
                  </a:lnTo>
                  <a:lnTo>
                    <a:pt x="349250" y="151130"/>
                  </a:lnTo>
                  <a:close/>
                </a:path>
                <a:path w="349250" h="275589">
                  <a:moveTo>
                    <a:pt x="2539" y="196850"/>
                  </a:moveTo>
                  <a:lnTo>
                    <a:pt x="0" y="196850"/>
                  </a:lnTo>
                  <a:lnTo>
                    <a:pt x="0" y="215900"/>
                  </a:lnTo>
                  <a:lnTo>
                    <a:pt x="2539" y="215900"/>
                  </a:lnTo>
                  <a:lnTo>
                    <a:pt x="2539" y="196850"/>
                  </a:lnTo>
                  <a:close/>
                </a:path>
                <a:path w="349250" h="275589">
                  <a:moveTo>
                    <a:pt x="349250" y="196850"/>
                  </a:moveTo>
                  <a:lnTo>
                    <a:pt x="345439" y="196850"/>
                  </a:lnTo>
                  <a:lnTo>
                    <a:pt x="345439" y="215900"/>
                  </a:lnTo>
                  <a:lnTo>
                    <a:pt x="349250" y="215900"/>
                  </a:lnTo>
                  <a:lnTo>
                    <a:pt x="349250" y="196850"/>
                  </a:lnTo>
                  <a:close/>
                </a:path>
                <a:path w="349250" h="275589">
                  <a:moveTo>
                    <a:pt x="2539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539" y="222250"/>
                  </a:lnTo>
                  <a:lnTo>
                    <a:pt x="2539" y="215900"/>
                  </a:lnTo>
                  <a:close/>
                </a:path>
                <a:path w="349250" h="275589">
                  <a:moveTo>
                    <a:pt x="349250" y="215900"/>
                  </a:moveTo>
                  <a:lnTo>
                    <a:pt x="345439" y="215900"/>
                  </a:lnTo>
                  <a:lnTo>
                    <a:pt x="345439" y="222250"/>
                  </a:lnTo>
                  <a:lnTo>
                    <a:pt x="349250" y="222250"/>
                  </a:lnTo>
                  <a:lnTo>
                    <a:pt x="349250" y="215900"/>
                  </a:lnTo>
                  <a:close/>
                </a:path>
                <a:path w="349250" h="275589">
                  <a:moveTo>
                    <a:pt x="2539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2539" y="228600"/>
                  </a:lnTo>
                  <a:lnTo>
                    <a:pt x="2539" y="222250"/>
                  </a:lnTo>
                  <a:close/>
                </a:path>
                <a:path w="349250" h="275589">
                  <a:moveTo>
                    <a:pt x="349250" y="222250"/>
                  </a:moveTo>
                  <a:lnTo>
                    <a:pt x="345439" y="222250"/>
                  </a:lnTo>
                  <a:lnTo>
                    <a:pt x="345439" y="228600"/>
                  </a:lnTo>
                  <a:lnTo>
                    <a:pt x="349250" y="228600"/>
                  </a:lnTo>
                  <a:lnTo>
                    <a:pt x="349250" y="222250"/>
                  </a:lnTo>
                  <a:close/>
                </a:path>
                <a:path w="349250" h="275589">
                  <a:moveTo>
                    <a:pt x="2539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2539" y="233680"/>
                  </a:lnTo>
                  <a:lnTo>
                    <a:pt x="2539" y="228600"/>
                  </a:lnTo>
                  <a:close/>
                </a:path>
                <a:path w="349250" h="275589">
                  <a:moveTo>
                    <a:pt x="349250" y="228600"/>
                  </a:moveTo>
                  <a:lnTo>
                    <a:pt x="345439" y="228600"/>
                  </a:lnTo>
                  <a:lnTo>
                    <a:pt x="345439" y="233680"/>
                  </a:lnTo>
                  <a:lnTo>
                    <a:pt x="349250" y="233680"/>
                  </a:lnTo>
                  <a:lnTo>
                    <a:pt x="349250" y="228600"/>
                  </a:lnTo>
                  <a:close/>
                </a:path>
                <a:path w="349250" h="275589">
                  <a:moveTo>
                    <a:pt x="2539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2539" y="241300"/>
                  </a:lnTo>
                  <a:lnTo>
                    <a:pt x="2539" y="233680"/>
                  </a:lnTo>
                  <a:close/>
                </a:path>
                <a:path w="349250" h="275589">
                  <a:moveTo>
                    <a:pt x="349250" y="233680"/>
                  </a:moveTo>
                  <a:lnTo>
                    <a:pt x="345439" y="233680"/>
                  </a:lnTo>
                  <a:lnTo>
                    <a:pt x="345439" y="241300"/>
                  </a:lnTo>
                  <a:lnTo>
                    <a:pt x="349250" y="241300"/>
                  </a:lnTo>
                  <a:lnTo>
                    <a:pt x="349250" y="233680"/>
                  </a:lnTo>
                  <a:close/>
                </a:path>
                <a:path w="349250" h="275589">
                  <a:moveTo>
                    <a:pt x="253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2539" y="247650"/>
                  </a:lnTo>
                  <a:lnTo>
                    <a:pt x="2539" y="241300"/>
                  </a:lnTo>
                  <a:close/>
                </a:path>
                <a:path w="349250" h="275589">
                  <a:moveTo>
                    <a:pt x="349250" y="241300"/>
                  </a:moveTo>
                  <a:lnTo>
                    <a:pt x="345439" y="241300"/>
                  </a:lnTo>
                  <a:lnTo>
                    <a:pt x="345439" y="247650"/>
                  </a:lnTo>
                  <a:lnTo>
                    <a:pt x="349250" y="247650"/>
                  </a:lnTo>
                  <a:lnTo>
                    <a:pt x="349250" y="241300"/>
                  </a:lnTo>
                  <a:close/>
                </a:path>
                <a:path w="349250" h="275589">
                  <a:moveTo>
                    <a:pt x="2539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2539" y="254000"/>
                  </a:lnTo>
                  <a:lnTo>
                    <a:pt x="2539" y="247650"/>
                  </a:lnTo>
                  <a:close/>
                </a:path>
                <a:path w="349250" h="275589">
                  <a:moveTo>
                    <a:pt x="349250" y="247650"/>
                  </a:moveTo>
                  <a:lnTo>
                    <a:pt x="345439" y="247650"/>
                  </a:lnTo>
                  <a:lnTo>
                    <a:pt x="345439" y="254000"/>
                  </a:lnTo>
                  <a:lnTo>
                    <a:pt x="349250" y="254000"/>
                  </a:lnTo>
                  <a:lnTo>
                    <a:pt x="349250" y="247650"/>
                  </a:lnTo>
                  <a:close/>
                </a:path>
                <a:path w="349250" h="275589">
                  <a:moveTo>
                    <a:pt x="253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2539" y="260350"/>
                  </a:lnTo>
                  <a:lnTo>
                    <a:pt x="2539" y="254000"/>
                  </a:lnTo>
                  <a:close/>
                </a:path>
                <a:path w="349250" h="275589">
                  <a:moveTo>
                    <a:pt x="349250" y="254000"/>
                  </a:moveTo>
                  <a:lnTo>
                    <a:pt x="345439" y="254000"/>
                  </a:lnTo>
                  <a:lnTo>
                    <a:pt x="345439" y="260350"/>
                  </a:lnTo>
                  <a:lnTo>
                    <a:pt x="349250" y="260350"/>
                  </a:lnTo>
                  <a:lnTo>
                    <a:pt x="349250" y="254000"/>
                  </a:lnTo>
                  <a:close/>
                </a:path>
                <a:path w="349250" h="275589">
                  <a:moveTo>
                    <a:pt x="2539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2539" y="266700"/>
                  </a:lnTo>
                  <a:lnTo>
                    <a:pt x="2539" y="26035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5439" y="260350"/>
                  </a:lnTo>
                  <a:lnTo>
                    <a:pt x="345439" y="266700"/>
                  </a:lnTo>
                  <a:lnTo>
                    <a:pt x="349250" y="266700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2539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2539" y="271780"/>
                  </a:lnTo>
                  <a:lnTo>
                    <a:pt x="2539" y="26670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5439" y="266700"/>
                  </a:lnTo>
                  <a:lnTo>
                    <a:pt x="345439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178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841499" y="4229100"/>
              <a:ext cx="342900" cy="267970"/>
            </a:xfrm>
            <a:custGeom>
              <a:avLst/>
              <a:gdLst/>
              <a:ahLst/>
              <a:cxnLst/>
              <a:rect l="l" t="t" r="r" b="b"/>
              <a:pathLst>
                <a:path w="342900" h="267970">
                  <a:moveTo>
                    <a:pt x="34290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2540"/>
                  </a:lnTo>
                  <a:lnTo>
                    <a:pt x="342900" y="2540"/>
                  </a:lnTo>
                  <a:lnTo>
                    <a:pt x="342900" y="0"/>
                  </a:lnTo>
                  <a:close/>
                </a:path>
                <a:path w="342900" h="267970">
                  <a:moveTo>
                    <a:pt x="342900" y="2540"/>
                  </a:moveTo>
                  <a:lnTo>
                    <a:pt x="339089" y="2540"/>
                  </a:lnTo>
                  <a:lnTo>
                    <a:pt x="339089" y="8889"/>
                  </a:lnTo>
                  <a:lnTo>
                    <a:pt x="342900" y="8889"/>
                  </a:lnTo>
                  <a:lnTo>
                    <a:pt x="342900" y="2540"/>
                  </a:lnTo>
                  <a:close/>
                </a:path>
                <a:path w="342900" h="26797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42900" h="267970">
                  <a:moveTo>
                    <a:pt x="342900" y="8890"/>
                  </a:moveTo>
                  <a:lnTo>
                    <a:pt x="339089" y="8890"/>
                  </a:lnTo>
                  <a:lnTo>
                    <a:pt x="339089" y="15239"/>
                  </a:lnTo>
                  <a:lnTo>
                    <a:pt x="342900" y="15239"/>
                  </a:lnTo>
                  <a:lnTo>
                    <a:pt x="342900" y="8890"/>
                  </a:lnTo>
                  <a:close/>
                </a:path>
                <a:path w="342900" h="26797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42900" h="267970">
                  <a:moveTo>
                    <a:pt x="342900" y="15240"/>
                  </a:moveTo>
                  <a:lnTo>
                    <a:pt x="339089" y="15240"/>
                  </a:lnTo>
                  <a:lnTo>
                    <a:pt x="339089" y="21589"/>
                  </a:lnTo>
                  <a:lnTo>
                    <a:pt x="342900" y="21589"/>
                  </a:lnTo>
                  <a:lnTo>
                    <a:pt x="342900" y="15240"/>
                  </a:lnTo>
                  <a:close/>
                </a:path>
                <a:path w="342900" h="26797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42900" h="267970">
                  <a:moveTo>
                    <a:pt x="342900" y="21590"/>
                  </a:moveTo>
                  <a:lnTo>
                    <a:pt x="339089" y="21590"/>
                  </a:lnTo>
                  <a:lnTo>
                    <a:pt x="339089" y="27939"/>
                  </a:lnTo>
                  <a:lnTo>
                    <a:pt x="342900" y="27939"/>
                  </a:lnTo>
                  <a:lnTo>
                    <a:pt x="342900" y="21590"/>
                  </a:lnTo>
                  <a:close/>
                </a:path>
                <a:path w="342900" h="26797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42900" h="267970">
                  <a:moveTo>
                    <a:pt x="342900" y="27940"/>
                  </a:moveTo>
                  <a:lnTo>
                    <a:pt x="339089" y="27940"/>
                  </a:lnTo>
                  <a:lnTo>
                    <a:pt x="339089" y="34289"/>
                  </a:lnTo>
                  <a:lnTo>
                    <a:pt x="342900" y="34289"/>
                  </a:lnTo>
                  <a:lnTo>
                    <a:pt x="342900" y="27940"/>
                  </a:lnTo>
                  <a:close/>
                </a:path>
                <a:path w="342900" h="267970">
                  <a:moveTo>
                    <a:pt x="381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4290"/>
                  </a:lnTo>
                  <a:close/>
                </a:path>
                <a:path w="342900" h="267970">
                  <a:moveTo>
                    <a:pt x="342900" y="34290"/>
                  </a:moveTo>
                  <a:lnTo>
                    <a:pt x="339089" y="34290"/>
                  </a:lnTo>
                  <a:lnTo>
                    <a:pt x="339089" y="39369"/>
                  </a:lnTo>
                  <a:lnTo>
                    <a:pt x="342900" y="39369"/>
                  </a:lnTo>
                  <a:lnTo>
                    <a:pt x="342900" y="34290"/>
                  </a:lnTo>
                  <a:close/>
                </a:path>
                <a:path w="342900" h="267970">
                  <a:moveTo>
                    <a:pt x="3810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9370"/>
                  </a:lnTo>
                  <a:close/>
                </a:path>
                <a:path w="342900" h="267970">
                  <a:moveTo>
                    <a:pt x="342900" y="39370"/>
                  </a:moveTo>
                  <a:lnTo>
                    <a:pt x="339089" y="39370"/>
                  </a:lnTo>
                  <a:lnTo>
                    <a:pt x="339089" y="46989"/>
                  </a:lnTo>
                  <a:lnTo>
                    <a:pt x="342900" y="46989"/>
                  </a:lnTo>
                  <a:lnTo>
                    <a:pt x="342900" y="39370"/>
                  </a:lnTo>
                  <a:close/>
                </a:path>
                <a:path w="342900" h="26797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42900" h="267970">
                  <a:moveTo>
                    <a:pt x="342900" y="46990"/>
                  </a:moveTo>
                  <a:lnTo>
                    <a:pt x="339089" y="46990"/>
                  </a:lnTo>
                  <a:lnTo>
                    <a:pt x="339089" y="53339"/>
                  </a:lnTo>
                  <a:lnTo>
                    <a:pt x="342900" y="53339"/>
                  </a:lnTo>
                  <a:lnTo>
                    <a:pt x="342900" y="46990"/>
                  </a:lnTo>
                  <a:close/>
                </a:path>
                <a:path w="342900" h="2679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342900" h="267970">
                  <a:moveTo>
                    <a:pt x="342900" y="53340"/>
                  </a:moveTo>
                  <a:lnTo>
                    <a:pt x="339089" y="53340"/>
                  </a:lnTo>
                  <a:lnTo>
                    <a:pt x="339089" y="59689"/>
                  </a:lnTo>
                  <a:lnTo>
                    <a:pt x="342900" y="59689"/>
                  </a:lnTo>
                  <a:lnTo>
                    <a:pt x="342900" y="53340"/>
                  </a:lnTo>
                  <a:close/>
                </a:path>
                <a:path w="342900" h="267970">
                  <a:moveTo>
                    <a:pt x="3810" y="59690"/>
                  </a:moveTo>
                  <a:lnTo>
                    <a:pt x="0" y="5969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59690"/>
                  </a:lnTo>
                  <a:close/>
                </a:path>
                <a:path w="342900" h="267970">
                  <a:moveTo>
                    <a:pt x="342900" y="59690"/>
                  </a:moveTo>
                  <a:lnTo>
                    <a:pt x="339089" y="59690"/>
                  </a:lnTo>
                  <a:lnTo>
                    <a:pt x="339089" y="96519"/>
                  </a:lnTo>
                  <a:lnTo>
                    <a:pt x="342900" y="96519"/>
                  </a:lnTo>
                  <a:lnTo>
                    <a:pt x="342900" y="59690"/>
                  </a:lnTo>
                  <a:close/>
                </a:path>
                <a:path w="342900" h="267970">
                  <a:moveTo>
                    <a:pt x="3810" y="96520"/>
                  </a:moveTo>
                  <a:lnTo>
                    <a:pt x="0" y="9652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96520"/>
                  </a:lnTo>
                  <a:close/>
                </a:path>
                <a:path w="342900" h="267970">
                  <a:moveTo>
                    <a:pt x="342900" y="96520"/>
                  </a:moveTo>
                  <a:lnTo>
                    <a:pt x="339089" y="96520"/>
                  </a:lnTo>
                  <a:lnTo>
                    <a:pt x="339089" y="147319"/>
                  </a:lnTo>
                  <a:lnTo>
                    <a:pt x="342900" y="147319"/>
                  </a:lnTo>
                  <a:lnTo>
                    <a:pt x="342900" y="96520"/>
                  </a:lnTo>
                  <a:close/>
                </a:path>
                <a:path w="342900" h="267970">
                  <a:moveTo>
                    <a:pt x="3810" y="147320"/>
                  </a:moveTo>
                  <a:lnTo>
                    <a:pt x="0" y="14732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47320"/>
                  </a:lnTo>
                  <a:close/>
                </a:path>
                <a:path w="342900" h="267970">
                  <a:moveTo>
                    <a:pt x="342900" y="147320"/>
                  </a:moveTo>
                  <a:lnTo>
                    <a:pt x="339089" y="147320"/>
                  </a:lnTo>
                  <a:lnTo>
                    <a:pt x="339089" y="193039"/>
                  </a:lnTo>
                  <a:lnTo>
                    <a:pt x="342900" y="193039"/>
                  </a:lnTo>
                  <a:lnTo>
                    <a:pt x="342900" y="147320"/>
                  </a:lnTo>
                  <a:close/>
                </a:path>
                <a:path w="342900" h="267970">
                  <a:moveTo>
                    <a:pt x="3810" y="193040"/>
                  </a:moveTo>
                  <a:lnTo>
                    <a:pt x="0" y="19304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93040"/>
                  </a:lnTo>
                  <a:close/>
                </a:path>
                <a:path w="342900" h="267970">
                  <a:moveTo>
                    <a:pt x="342900" y="193040"/>
                  </a:moveTo>
                  <a:lnTo>
                    <a:pt x="339089" y="193040"/>
                  </a:lnTo>
                  <a:lnTo>
                    <a:pt x="339089" y="212089"/>
                  </a:lnTo>
                  <a:lnTo>
                    <a:pt x="342900" y="212089"/>
                  </a:lnTo>
                  <a:lnTo>
                    <a:pt x="342900" y="193040"/>
                  </a:lnTo>
                  <a:close/>
                </a:path>
                <a:path w="342900" h="267970">
                  <a:moveTo>
                    <a:pt x="381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212090"/>
                  </a:lnTo>
                  <a:close/>
                </a:path>
                <a:path w="342900" h="267970">
                  <a:moveTo>
                    <a:pt x="342900" y="212090"/>
                  </a:moveTo>
                  <a:lnTo>
                    <a:pt x="339089" y="212090"/>
                  </a:lnTo>
                  <a:lnTo>
                    <a:pt x="339089" y="218439"/>
                  </a:lnTo>
                  <a:lnTo>
                    <a:pt x="342900" y="218439"/>
                  </a:lnTo>
                  <a:lnTo>
                    <a:pt x="342900" y="212090"/>
                  </a:lnTo>
                  <a:close/>
                </a:path>
                <a:path w="342900" h="267970">
                  <a:moveTo>
                    <a:pt x="381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18440"/>
                  </a:lnTo>
                  <a:close/>
                </a:path>
                <a:path w="342900" h="267970">
                  <a:moveTo>
                    <a:pt x="342900" y="218440"/>
                  </a:moveTo>
                  <a:lnTo>
                    <a:pt x="339089" y="218440"/>
                  </a:lnTo>
                  <a:lnTo>
                    <a:pt x="339089" y="224789"/>
                  </a:lnTo>
                  <a:lnTo>
                    <a:pt x="342900" y="224789"/>
                  </a:lnTo>
                  <a:lnTo>
                    <a:pt x="342900" y="218440"/>
                  </a:lnTo>
                  <a:close/>
                </a:path>
                <a:path w="342900" h="267970">
                  <a:moveTo>
                    <a:pt x="3810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4790"/>
                  </a:lnTo>
                  <a:close/>
                </a:path>
                <a:path w="342900" h="267970">
                  <a:moveTo>
                    <a:pt x="342900" y="224790"/>
                  </a:moveTo>
                  <a:lnTo>
                    <a:pt x="339089" y="224790"/>
                  </a:lnTo>
                  <a:lnTo>
                    <a:pt x="339089" y="229869"/>
                  </a:lnTo>
                  <a:lnTo>
                    <a:pt x="342900" y="229869"/>
                  </a:lnTo>
                  <a:lnTo>
                    <a:pt x="342900" y="224790"/>
                  </a:lnTo>
                  <a:close/>
                </a:path>
                <a:path w="342900" h="267970">
                  <a:moveTo>
                    <a:pt x="3810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29870"/>
                  </a:lnTo>
                  <a:close/>
                </a:path>
                <a:path w="342900" h="267970">
                  <a:moveTo>
                    <a:pt x="342900" y="229870"/>
                  </a:moveTo>
                  <a:lnTo>
                    <a:pt x="339089" y="229870"/>
                  </a:lnTo>
                  <a:lnTo>
                    <a:pt x="339089" y="237489"/>
                  </a:lnTo>
                  <a:lnTo>
                    <a:pt x="342900" y="237489"/>
                  </a:lnTo>
                  <a:lnTo>
                    <a:pt x="342900" y="229870"/>
                  </a:lnTo>
                  <a:close/>
                </a:path>
                <a:path w="342900" h="267970">
                  <a:moveTo>
                    <a:pt x="381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490"/>
                  </a:lnTo>
                  <a:close/>
                </a:path>
                <a:path w="342900" h="267970">
                  <a:moveTo>
                    <a:pt x="342900" y="237490"/>
                  </a:moveTo>
                  <a:lnTo>
                    <a:pt x="339089" y="237490"/>
                  </a:lnTo>
                  <a:lnTo>
                    <a:pt x="339089" y="243839"/>
                  </a:lnTo>
                  <a:lnTo>
                    <a:pt x="342900" y="243839"/>
                  </a:lnTo>
                  <a:lnTo>
                    <a:pt x="342900" y="237490"/>
                  </a:lnTo>
                  <a:close/>
                </a:path>
                <a:path w="342900" h="267970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42900" h="267970">
                  <a:moveTo>
                    <a:pt x="342900" y="243840"/>
                  </a:moveTo>
                  <a:lnTo>
                    <a:pt x="339089" y="243840"/>
                  </a:lnTo>
                  <a:lnTo>
                    <a:pt x="339089" y="250189"/>
                  </a:lnTo>
                  <a:lnTo>
                    <a:pt x="342900" y="250189"/>
                  </a:lnTo>
                  <a:lnTo>
                    <a:pt x="342900" y="243840"/>
                  </a:lnTo>
                  <a:close/>
                </a:path>
                <a:path w="342900" h="267970">
                  <a:moveTo>
                    <a:pt x="381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0190"/>
                  </a:lnTo>
                  <a:close/>
                </a:path>
                <a:path w="342900" h="267970">
                  <a:moveTo>
                    <a:pt x="342900" y="250190"/>
                  </a:moveTo>
                  <a:lnTo>
                    <a:pt x="339089" y="250190"/>
                  </a:lnTo>
                  <a:lnTo>
                    <a:pt x="339089" y="256539"/>
                  </a:lnTo>
                  <a:lnTo>
                    <a:pt x="342900" y="256539"/>
                  </a:lnTo>
                  <a:lnTo>
                    <a:pt x="342900" y="250190"/>
                  </a:lnTo>
                  <a:close/>
                </a:path>
                <a:path w="342900" h="267970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342900" h="267970">
                  <a:moveTo>
                    <a:pt x="342900" y="256540"/>
                  </a:moveTo>
                  <a:lnTo>
                    <a:pt x="339089" y="256540"/>
                  </a:lnTo>
                  <a:lnTo>
                    <a:pt x="339089" y="262889"/>
                  </a:lnTo>
                  <a:lnTo>
                    <a:pt x="342900" y="262889"/>
                  </a:lnTo>
                  <a:lnTo>
                    <a:pt x="342900" y="256540"/>
                  </a:lnTo>
                  <a:close/>
                </a:path>
                <a:path w="342900" h="267970">
                  <a:moveTo>
                    <a:pt x="3810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42900" y="267969"/>
                  </a:lnTo>
                  <a:lnTo>
                    <a:pt x="342900" y="264160"/>
                  </a:lnTo>
                  <a:lnTo>
                    <a:pt x="3810" y="264160"/>
                  </a:lnTo>
                  <a:lnTo>
                    <a:pt x="3810" y="262890"/>
                  </a:lnTo>
                  <a:close/>
                </a:path>
                <a:path w="342900" h="267970">
                  <a:moveTo>
                    <a:pt x="342900" y="262890"/>
                  </a:moveTo>
                  <a:lnTo>
                    <a:pt x="339089" y="262890"/>
                  </a:lnTo>
                  <a:lnTo>
                    <a:pt x="339089" y="264160"/>
                  </a:lnTo>
                  <a:lnTo>
                    <a:pt x="342900" y="264160"/>
                  </a:lnTo>
                  <a:lnTo>
                    <a:pt x="342900" y="26289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845309" y="423163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3527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5080"/>
                  </a:lnTo>
                  <a:lnTo>
                    <a:pt x="335279" y="5080"/>
                  </a:lnTo>
                  <a:lnTo>
                    <a:pt x="335279" y="0"/>
                  </a:lnTo>
                  <a:close/>
                </a:path>
                <a:path w="335280" h="261620">
                  <a:moveTo>
                    <a:pt x="335279" y="5080"/>
                  </a:moveTo>
                  <a:lnTo>
                    <a:pt x="331469" y="5080"/>
                  </a:lnTo>
                  <a:lnTo>
                    <a:pt x="331469" y="6350"/>
                  </a:lnTo>
                  <a:lnTo>
                    <a:pt x="335279" y="6350"/>
                  </a:lnTo>
                  <a:lnTo>
                    <a:pt x="335279" y="5080"/>
                  </a:lnTo>
                  <a:close/>
                </a:path>
                <a:path w="335280" h="261620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335280" h="261620">
                  <a:moveTo>
                    <a:pt x="335279" y="6350"/>
                  </a:moveTo>
                  <a:lnTo>
                    <a:pt x="331469" y="6350"/>
                  </a:lnTo>
                  <a:lnTo>
                    <a:pt x="331469" y="12700"/>
                  </a:lnTo>
                  <a:lnTo>
                    <a:pt x="335279" y="12700"/>
                  </a:lnTo>
                  <a:lnTo>
                    <a:pt x="335279" y="6350"/>
                  </a:lnTo>
                  <a:close/>
                </a:path>
                <a:path w="335280" h="26162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35280" h="261620">
                  <a:moveTo>
                    <a:pt x="335279" y="12700"/>
                  </a:moveTo>
                  <a:lnTo>
                    <a:pt x="331469" y="12700"/>
                  </a:lnTo>
                  <a:lnTo>
                    <a:pt x="331469" y="19050"/>
                  </a:lnTo>
                  <a:lnTo>
                    <a:pt x="335279" y="19050"/>
                  </a:lnTo>
                  <a:lnTo>
                    <a:pt x="335279" y="12700"/>
                  </a:lnTo>
                  <a:close/>
                </a:path>
                <a:path w="335280" h="261620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35280" h="261620">
                  <a:moveTo>
                    <a:pt x="335279" y="19050"/>
                  </a:moveTo>
                  <a:lnTo>
                    <a:pt x="331469" y="19050"/>
                  </a:lnTo>
                  <a:lnTo>
                    <a:pt x="331469" y="25400"/>
                  </a:lnTo>
                  <a:lnTo>
                    <a:pt x="335279" y="25400"/>
                  </a:lnTo>
                  <a:lnTo>
                    <a:pt x="335279" y="19050"/>
                  </a:lnTo>
                  <a:close/>
                </a:path>
                <a:path w="335280" h="261620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335280" h="261620">
                  <a:moveTo>
                    <a:pt x="335279" y="25400"/>
                  </a:moveTo>
                  <a:lnTo>
                    <a:pt x="331469" y="25400"/>
                  </a:lnTo>
                  <a:lnTo>
                    <a:pt x="331469" y="31750"/>
                  </a:lnTo>
                  <a:lnTo>
                    <a:pt x="335279" y="31750"/>
                  </a:lnTo>
                  <a:lnTo>
                    <a:pt x="335279" y="25400"/>
                  </a:lnTo>
                  <a:close/>
                </a:path>
                <a:path w="335280" h="261620">
                  <a:moveTo>
                    <a:pt x="3809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1750"/>
                  </a:lnTo>
                  <a:close/>
                </a:path>
                <a:path w="335280" h="261620">
                  <a:moveTo>
                    <a:pt x="335279" y="31750"/>
                  </a:moveTo>
                  <a:lnTo>
                    <a:pt x="331469" y="31750"/>
                  </a:lnTo>
                  <a:lnTo>
                    <a:pt x="331469" y="36830"/>
                  </a:lnTo>
                  <a:lnTo>
                    <a:pt x="335279" y="36830"/>
                  </a:lnTo>
                  <a:lnTo>
                    <a:pt x="335279" y="31750"/>
                  </a:lnTo>
                  <a:close/>
                </a:path>
                <a:path w="335280" h="261620">
                  <a:moveTo>
                    <a:pt x="3809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6830"/>
                  </a:lnTo>
                  <a:close/>
                </a:path>
                <a:path w="335280" h="261620">
                  <a:moveTo>
                    <a:pt x="335279" y="36830"/>
                  </a:moveTo>
                  <a:lnTo>
                    <a:pt x="331469" y="36830"/>
                  </a:lnTo>
                  <a:lnTo>
                    <a:pt x="331469" y="44450"/>
                  </a:lnTo>
                  <a:lnTo>
                    <a:pt x="335279" y="44450"/>
                  </a:lnTo>
                  <a:lnTo>
                    <a:pt x="335279" y="36830"/>
                  </a:lnTo>
                  <a:close/>
                </a:path>
                <a:path w="335280" h="261620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35280" h="261620">
                  <a:moveTo>
                    <a:pt x="335279" y="44450"/>
                  </a:moveTo>
                  <a:lnTo>
                    <a:pt x="331469" y="44450"/>
                  </a:lnTo>
                  <a:lnTo>
                    <a:pt x="331469" y="50800"/>
                  </a:lnTo>
                  <a:lnTo>
                    <a:pt x="335279" y="50800"/>
                  </a:lnTo>
                  <a:lnTo>
                    <a:pt x="335279" y="44450"/>
                  </a:lnTo>
                  <a:close/>
                </a:path>
                <a:path w="335280" h="261620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335280" h="261620">
                  <a:moveTo>
                    <a:pt x="335279" y="50800"/>
                  </a:moveTo>
                  <a:lnTo>
                    <a:pt x="331469" y="50800"/>
                  </a:lnTo>
                  <a:lnTo>
                    <a:pt x="331469" y="57150"/>
                  </a:lnTo>
                  <a:lnTo>
                    <a:pt x="335279" y="57150"/>
                  </a:lnTo>
                  <a:lnTo>
                    <a:pt x="335279" y="50800"/>
                  </a:lnTo>
                  <a:close/>
                </a:path>
                <a:path w="335280" h="261620">
                  <a:moveTo>
                    <a:pt x="3809" y="57150"/>
                  </a:moveTo>
                  <a:lnTo>
                    <a:pt x="0" y="57150"/>
                  </a:lnTo>
                  <a:lnTo>
                    <a:pt x="0" y="93980"/>
                  </a:lnTo>
                  <a:lnTo>
                    <a:pt x="3809" y="93980"/>
                  </a:lnTo>
                  <a:lnTo>
                    <a:pt x="3809" y="57150"/>
                  </a:lnTo>
                  <a:close/>
                </a:path>
                <a:path w="335280" h="261620">
                  <a:moveTo>
                    <a:pt x="335279" y="57150"/>
                  </a:moveTo>
                  <a:lnTo>
                    <a:pt x="331469" y="57150"/>
                  </a:lnTo>
                  <a:lnTo>
                    <a:pt x="331469" y="93980"/>
                  </a:lnTo>
                  <a:lnTo>
                    <a:pt x="335279" y="93980"/>
                  </a:lnTo>
                  <a:lnTo>
                    <a:pt x="335279" y="57150"/>
                  </a:lnTo>
                  <a:close/>
                </a:path>
                <a:path w="335280" h="261620">
                  <a:moveTo>
                    <a:pt x="3809" y="93980"/>
                  </a:moveTo>
                  <a:lnTo>
                    <a:pt x="0" y="93980"/>
                  </a:lnTo>
                  <a:lnTo>
                    <a:pt x="0" y="144780"/>
                  </a:lnTo>
                  <a:lnTo>
                    <a:pt x="3809" y="144780"/>
                  </a:lnTo>
                  <a:lnTo>
                    <a:pt x="3809" y="93980"/>
                  </a:lnTo>
                  <a:close/>
                </a:path>
                <a:path w="335280" h="261620">
                  <a:moveTo>
                    <a:pt x="335279" y="93980"/>
                  </a:moveTo>
                  <a:lnTo>
                    <a:pt x="331469" y="93980"/>
                  </a:lnTo>
                  <a:lnTo>
                    <a:pt x="331469" y="144780"/>
                  </a:lnTo>
                  <a:lnTo>
                    <a:pt x="335279" y="144780"/>
                  </a:lnTo>
                  <a:lnTo>
                    <a:pt x="335279" y="93980"/>
                  </a:lnTo>
                  <a:close/>
                </a:path>
                <a:path w="335280" h="261620">
                  <a:moveTo>
                    <a:pt x="3809" y="144780"/>
                  </a:moveTo>
                  <a:lnTo>
                    <a:pt x="0" y="14478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44780"/>
                  </a:lnTo>
                  <a:close/>
                </a:path>
                <a:path w="335280" h="261620">
                  <a:moveTo>
                    <a:pt x="335279" y="144780"/>
                  </a:moveTo>
                  <a:lnTo>
                    <a:pt x="331469" y="144780"/>
                  </a:lnTo>
                  <a:lnTo>
                    <a:pt x="331469" y="190500"/>
                  </a:lnTo>
                  <a:lnTo>
                    <a:pt x="335279" y="190500"/>
                  </a:lnTo>
                  <a:lnTo>
                    <a:pt x="335279" y="144780"/>
                  </a:lnTo>
                  <a:close/>
                </a:path>
                <a:path w="335280" h="261620">
                  <a:moveTo>
                    <a:pt x="3809" y="190500"/>
                  </a:moveTo>
                  <a:lnTo>
                    <a:pt x="0" y="1905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90500"/>
                  </a:lnTo>
                  <a:close/>
                </a:path>
                <a:path w="335280" h="261620">
                  <a:moveTo>
                    <a:pt x="335279" y="190500"/>
                  </a:moveTo>
                  <a:lnTo>
                    <a:pt x="331469" y="190500"/>
                  </a:lnTo>
                  <a:lnTo>
                    <a:pt x="331469" y="209550"/>
                  </a:lnTo>
                  <a:lnTo>
                    <a:pt x="335279" y="209550"/>
                  </a:lnTo>
                  <a:lnTo>
                    <a:pt x="335279" y="190500"/>
                  </a:lnTo>
                  <a:close/>
                </a:path>
                <a:path w="335280" h="261620">
                  <a:moveTo>
                    <a:pt x="3809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9550"/>
                  </a:lnTo>
                  <a:close/>
                </a:path>
                <a:path w="335280" h="261620">
                  <a:moveTo>
                    <a:pt x="335279" y="209550"/>
                  </a:moveTo>
                  <a:lnTo>
                    <a:pt x="331469" y="209550"/>
                  </a:lnTo>
                  <a:lnTo>
                    <a:pt x="331469" y="215900"/>
                  </a:lnTo>
                  <a:lnTo>
                    <a:pt x="335279" y="215900"/>
                  </a:lnTo>
                  <a:lnTo>
                    <a:pt x="335279" y="209550"/>
                  </a:lnTo>
                  <a:close/>
                </a:path>
                <a:path w="335280" h="261620">
                  <a:moveTo>
                    <a:pt x="3809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215900"/>
                  </a:lnTo>
                  <a:close/>
                </a:path>
                <a:path w="335280" h="261620">
                  <a:moveTo>
                    <a:pt x="335279" y="215900"/>
                  </a:moveTo>
                  <a:lnTo>
                    <a:pt x="331469" y="215900"/>
                  </a:lnTo>
                  <a:lnTo>
                    <a:pt x="331469" y="222250"/>
                  </a:lnTo>
                  <a:lnTo>
                    <a:pt x="335279" y="222250"/>
                  </a:lnTo>
                  <a:lnTo>
                    <a:pt x="335279" y="215900"/>
                  </a:lnTo>
                  <a:close/>
                </a:path>
                <a:path w="335280" h="261620">
                  <a:moveTo>
                    <a:pt x="3809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22250"/>
                  </a:lnTo>
                  <a:close/>
                </a:path>
                <a:path w="335280" h="261620">
                  <a:moveTo>
                    <a:pt x="335279" y="222250"/>
                  </a:moveTo>
                  <a:lnTo>
                    <a:pt x="331469" y="222250"/>
                  </a:lnTo>
                  <a:lnTo>
                    <a:pt x="331469" y="227330"/>
                  </a:lnTo>
                  <a:lnTo>
                    <a:pt x="335279" y="227330"/>
                  </a:lnTo>
                  <a:lnTo>
                    <a:pt x="335279" y="222250"/>
                  </a:lnTo>
                  <a:close/>
                </a:path>
                <a:path w="335280" h="261620">
                  <a:moveTo>
                    <a:pt x="3809" y="227330"/>
                  </a:moveTo>
                  <a:lnTo>
                    <a:pt x="0" y="22733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27330"/>
                  </a:lnTo>
                  <a:close/>
                </a:path>
                <a:path w="335280" h="261620">
                  <a:moveTo>
                    <a:pt x="335279" y="227330"/>
                  </a:moveTo>
                  <a:lnTo>
                    <a:pt x="331469" y="227330"/>
                  </a:lnTo>
                  <a:lnTo>
                    <a:pt x="331469" y="234950"/>
                  </a:lnTo>
                  <a:lnTo>
                    <a:pt x="335279" y="234950"/>
                  </a:lnTo>
                  <a:lnTo>
                    <a:pt x="335279" y="227330"/>
                  </a:lnTo>
                  <a:close/>
                </a:path>
                <a:path w="335280" h="261620">
                  <a:moveTo>
                    <a:pt x="3809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4950"/>
                  </a:lnTo>
                  <a:close/>
                </a:path>
                <a:path w="335280" h="261620">
                  <a:moveTo>
                    <a:pt x="335279" y="234950"/>
                  </a:moveTo>
                  <a:lnTo>
                    <a:pt x="331469" y="234950"/>
                  </a:lnTo>
                  <a:lnTo>
                    <a:pt x="331469" y="241300"/>
                  </a:lnTo>
                  <a:lnTo>
                    <a:pt x="335279" y="241300"/>
                  </a:lnTo>
                  <a:lnTo>
                    <a:pt x="335279" y="234950"/>
                  </a:lnTo>
                  <a:close/>
                </a:path>
                <a:path w="335280" h="261620">
                  <a:moveTo>
                    <a:pt x="380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1300"/>
                  </a:lnTo>
                  <a:close/>
                </a:path>
                <a:path w="335280" h="261620">
                  <a:moveTo>
                    <a:pt x="335279" y="241300"/>
                  </a:moveTo>
                  <a:lnTo>
                    <a:pt x="331469" y="241300"/>
                  </a:lnTo>
                  <a:lnTo>
                    <a:pt x="331469" y="247650"/>
                  </a:lnTo>
                  <a:lnTo>
                    <a:pt x="335279" y="247650"/>
                  </a:lnTo>
                  <a:lnTo>
                    <a:pt x="335279" y="241300"/>
                  </a:lnTo>
                  <a:close/>
                </a:path>
                <a:path w="335280" h="261620">
                  <a:moveTo>
                    <a:pt x="3809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47650"/>
                  </a:lnTo>
                  <a:close/>
                </a:path>
                <a:path w="335280" h="261620">
                  <a:moveTo>
                    <a:pt x="335279" y="247650"/>
                  </a:moveTo>
                  <a:lnTo>
                    <a:pt x="331469" y="247650"/>
                  </a:lnTo>
                  <a:lnTo>
                    <a:pt x="331469" y="254000"/>
                  </a:lnTo>
                  <a:lnTo>
                    <a:pt x="335279" y="254000"/>
                  </a:lnTo>
                  <a:lnTo>
                    <a:pt x="335279" y="247650"/>
                  </a:lnTo>
                  <a:close/>
                </a:path>
                <a:path w="335280" h="261620">
                  <a:moveTo>
                    <a:pt x="380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35279" y="260350"/>
                  </a:lnTo>
                  <a:lnTo>
                    <a:pt x="335279" y="257810"/>
                  </a:lnTo>
                  <a:lnTo>
                    <a:pt x="3809" y="257810"/>
                  </a:lnTo>
                  <a:lnTo>
                    <a:pt x="3809" y="254000"/>
                  </a:lnTo>
                  <a:close/>
                </a:path>
                <a:path w="335280" h="261620">
                  <a:moveTo>
                    <a:pt x="335279" y="254000"/>
                  </a:moveTo>
                  <a:lnTo>
                    <a:pt x="331469" y="254000"/>
                  </a:lnTo>
                  <a:lnTo>
                    <a:pt x="331469" y="257810"/>
                  </a:lnTo>
                  <a:lnTo>
                    <a:pt x="335279" y="257810"/>
                  </a:lnTo>
                  <a:lnTo>
                    <a:pt x="335279" y="254000"/>
                  </a:lnTo>
                  <a:close/>
                </a:path>
                <a:path w="335280" h="261620">
                  <a:moveTo>
                    <a:pt x="335279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5279" y="261620"/>
                  </a:lnTo>
                  <a:lnTo>
                    <a:pt x="335279" y="26035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849120" y="4236720"/>
              <a:ext cx="327660" cy="252729"/>
            </a:xfrm>
            <a:custGeom>
              <a:avLst/>
              <a:gdLst/>
              <a:ahLst/>
              <a:cxnLst/>
              <a:rect l="l" t="t" r="r" b="b"/>
              <a:pathLst>
                <a:path w="327660" h="252729">
                  <a:moveTo>
                    <a:pt x="32766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7660" y="1269"/>
                  </a:lnTo>
                  <a:lnTo>
                    <a:pt x="327660" y="0"/>
                  </a:lnTo>
                  <a:close/>
                </a:path>
                <a:path w="327660" h="252729">
                  <a:moveTo>
                    <a:pt x="32766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2539"/>
                  </a:lnTo>
                  <a:lnTo>
                    <a:pt x="327660" y="2539"/>
                  </a:lnTo>
                  <a:lnTo>
                    <a:pt x="327660" y="1269"/>
                  </a:lnTo>
                  <a:close/>
                </a:path>
                <a:path w="327660" h="252729">
                  <a:moveTo>
                    <a:pt x="327660" y="2539"/>
                  </a:moveTo>
                  <a:lnTo>
                    <a:pt x="323850" y="2539"/>
                  </a:lnTo>
                  <a:lnTo>
                    <a:pt x="323850" y="7619"/>
                  </a:lnTo>
                  <a:lnTo>
                    <a:pt x="327660" y="7619"/>
                  </a:lnTo>
                  <a:lnTo>
                    <a:pt x="327660" y="2539"/>
                  </a:lnTo>
                  <a:close/>
                </a:path>
                <a:path w="327660" h="2527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27660" h="252729">
                  <a:moveTo>
                    <a:pt x="327660" y="7619"/>
                  </a:moveTo>
                  <a:lnTo>
                    <a:pt x="323850" y="7619"/>
                  </a:lnTo>
                  <a:lnTo>
                    <a:pt x="323850" y="13969"/>
                  </a:lnTo>
                  <a:lnTo>
                    <a:pt x="327660" y="13969"/>
                  </a:lnTo>
                  <a:lnTo>
                    <a:pt x="327660" y="7619"/>
                  </a:lnTo>
                  <a:close/>
                </a:path>
                <a:path w="327660" h="2527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27660" h="252729">
                  <a:moveTo>
                    <a:pt x="327660" y="13969"/>
                  </a:moveTo>
                  <a:lnTo>
                    <a:pt x="323850" y="13969"/>
                  </a:lnTo>
                  <a:lnTo>
                    <a:pt x="323850" y="20319"/>
                  </a:lnTo>
                  <a:lnTo>
                    <a:pt x="327660" y="20319"/>
                  </a:lnTo>
                  <a:lnTo>
                    <a:pt x="327660" y="13969"/>
                  </a:lnTo>
                  <a:close/>
                </a:path>
                <a:path w="327660" h="2527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27660" h="252729">
                  <a:moveTo>
                    <a:pt x="327660" y="20319"/>
                  </a:moveTo>
                  <a:lnTo>
                    <a:pt x="323850" y="20319"/>
                  </a:lnTo>
                  <a:lnTo>
                    <a:pt x="323850" y="26669"/>
                  </a:lnTo>
                  <a:lnTo>
                    <a:pt x="327660" y="26669"/>
                  </a:lnTo>
                  <a:lnTo>
                    <a:pt x="327660" y="20319"/>
                  </a:lnTo>
                  <a:close/>
                </a:path>
                <a:path w="327660" h="252729">
                  <a:moveTo>
                    <a:pt x="381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6669"/>
                  </a:lnTo>
                  <a:close/>
                </a:path>
                <a:path w="327660" h="252729">
                  <a:moveTo>
                    <a:pt x="327660" y="26669"/>
                  </a:moveTo>
                  <a:lnTo>
                    <a:pt x="323850" y="26669"/>
                  </a:lnTo>
                  <a:lnTo>
                    <a:pt x="323850" y="31749"/>
                  </a:lnTo>
                  <a:lnTo>
                    <a:pt x="327660" y="31749"/>
                  </a:lnTo>
                  <a:lnTo>
                    <a:pt x="327660" y="26669"/>
                  </a:lnTo>
                  <a:close/>
                </a:path>
                <a:path w="327660" h="252729">
                  <a:moveTo>
                    <a:pt x="3810" y="31750"/>
                  </a:moveTo>
                  <a:lnTo>
                    <a:pt x="0" y="3175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1750"/>
                  </a:lnTo>
                  <a:close/>
                </a:path>
                <a:path w="327660" h="252729">
                  <a:moveTo>
                    <a:pt x="327660" y="31750"/>
                  </a:moveTo>
                  <a:lnTo>
                    <a:pt x="323850" y="31750"/>
                  </a:lnTo>
                  <a:lnTo>
                    <a:pt x="323850" y="39369"/>
                  </a:lnTo>
                  <a:lnTo>
                    <a:pt x="327660" y="39369"/>
                  </a:lnTo>
                  <a:lnTo>
                    <a:pt x="327660" y="31750"/>
                  </a:lnTo>
                  <a:close/>
                </a:path>
                <a:path w="327660" h="2527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27660" h="252729">
                  <a:moveTo>
                    <a:pt x="327660" y="39369"/>
                  </a:moveTo>
                  <a:lnTo>
                    <a:pt x="323850" y="39369"/>
                  </a:lnTo>
                  <a:lnTo>
                    <a:pt x="323850" y="45719"/>
                  </a:lnTo>
                  <a:lnTo>
                    <a:pt x="327660" y="45719"/>
                  </a:lnTo>
                  <a:lnTo>
                    <a:pt x="327660" y="39369"/>
                  </a:lnTo>
                  <a:close/>
                </a:path>
                <a:path w="327660" h="252729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327660" h="252729">
                  <a:moveTo>
                    <a:pt x="327660" y="45719"/>
                  </a:moveTo>
                  <a:lnTo>
                    <a:pt x="323850" y="45719"/>
                  </a:lnTo>
                  <a:lnTo>
                    <a:pt x="323850" y="52069"/>
                  </a:lnTo>
                  <a:lnTo>
                    <a:pt x="327660" y="52069"/>
                  </a:lnTo>
                  <a:lnTo>
                    <a:pt x="327660" y="45719"/>
                  </a:lnTo>
                  <a:close/>
                </a:path>
                <a:path w="327660" h="252729">
                  <a:moveTo>
                    <a:pt x="3810" y="52069"/>
                  </a:moveTo>
                  <a:lnTo>
                    <a:pt x="0" y="5206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52069"/>
                  </a:lnTo>
                  <a:close/>
                </a:path>
                <a:path w="327660" h="252729">
                  <a:moveTo>
                    <a:pt x="327660" y="52069"/>
                  </a:moveTo>
                  <a:lnTo>
                    <a:pt x="323850" y="52069"/>
                  </a:lnTo>
                  <a:lnTo>
                    <a:pt x="323850" y="88899"/>
                  </a:lnTo>
                  <a:lnTo>
                    <a:pt x="327660" y="88899"/>
                  </a:lnTo>
                  <a:lnTo>
                    <a:pt x="327660" y="52069"/>
                  </a:lnTo>
                  <a:close/>
                </a:path>
                <a:path w="327660" h="252729">
                  <a:moveTo>
                    <a:pt x="3810" y="88900"/>
                  </a:moveTo>
                  <a:lnTo>
                    <a:pt x="0" y="88900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88900"/>
                  </a:lnTo>
                  <a:close/>
                </a:path>
                <a:path w="327660" h="252729">
                  <a:moveTo>
                    <a:pt x="327660" y="88900"/>
                  </a:moveTo>
                  <a:lnTo>
                    <a:pt x="323850" y="88900"/>
                  </a:lnTo>
                  <a:lnTo>
                    <a:pt x="323850" y="139699"/>
                  </a:lnTo>
                  <a:lnTo>
                    <a:pt x="327660" y="139699"/>
                  </a:lnTo>
                  <a:lnTo>
                    <a:pt x="327660" y="88900"/>
                  </a:lnTo>
                  <a:close/>
                </a:path>
                <a:path w="327660" h="252729">
                  <a:moveTo>
                    <a:pt x="3810" y="139700"/>
                  </a:moveTo>
                  <a:lnTo>
                    <a:pt x="0" y="139700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39700"/>
                  </a:lnTo>
                  <a:close/>
                </a:path>
                <a:path w="327660" h="252729">
                  <a:moveTo>
                    <a:pt x="327660" y="139700"/>
                  </a:moveTo>
                  <a:lnTo>
                    <a:pt x="323850" y="139700"/>
                  </a:lnTo>
                  <a:lnTo>
                    <a:pt x="323850" y="185419"/>
                  </a:lnTo>
                  <a:lnTo>
                    <a:pt x="327660" y="185419"/>
                  </a:lnTo>
                  <a:lnTo>
                    <a:pt x="327660" y="139700"/>
                  </a:lnTo>
                  <a:close/>
                </a:path>
                <a:path w="327660" h="252729">
                  <a:moveTo>
                    <a:pt x="3810" y="185419"/>
                  </a:moveTo>
                  <a:lnTo>
                    <a:pt x="0" y="185419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85419"/>
                  </a:lnTo>
                  <a:close/>
                </a:path>
                <a:path w="327660" h="252729">
                  <a:moveTo>
                    <a:pt x="327660" y="185419"/>
                  </a:moveTo>
                  <a:lnTo>
                    <a:pt x="323850" y="185419"/>
                  </a:lnTo>
                  <a:lnTo>
                    <a:pt x="323850" y="204469"/>
                  </a:lnTo>
                  <a:lnTo>
                    <a:pt x="327660" y="204469"/>
                  </a:lnTo>
                  <a:lnTo>
                    <a:pt x="327660" y="185419"/>
                  </a:lnTo>
                  <a:close/>
                </a:path>
                <a:path w="327660" h="252729">
                  <a:moveTo>
                    <a:pt x="381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4469"/>
                  </a:lnTo>
                  <a:close/>
                </a:path>
                <a:path w="327660" h="252729">
                  <a:moveTo>
                    <a:pt x="327660" y="204469"/>
                  </a:moveTo>
                  <a:lnTo>
                    <a:pt x="323850" y="204469"/>
                  </a:lnTo>
                  <a:lnTo>
                    <a:pt x="323850" y="210819"/>
                  </a:lnTo>
                  <a:lnTo>
                    <a:pt x="327660" y="210819"/>
                  </a:lnTo>
                  <a:lnTo>
                    <a:pt x="327660" y="204469"/>
                  </a:lnTo>
                  <a:close/>
                </a:path>
                <a:path w="327660" h="252729">
                  <a:moveTo>
                    <a:pt x="381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210819"/>
                  </a:lnTo>
                  <a:close/>
                </a:path>
                <a:path w="327660" h="252729">
                  <a:moveTo>
                    <a:pt x="327660" y="210819"/>
                  </a:moveTo>
                  <a:lnTo>
                    <a:pt x="323850" y="210819"/>
                  </a:lnTo>
                  <a:lnTo>
                    <a:pt x="323850" y="217169"/>
                  </a:lnTo>
                  <a:lnTo>
                    <a:pt x="327660" y="217169"/>
                  </a:lnTo>
                  <a:lnTo>
                    <a:pt x="327660" y="210819"/>
                  </a:lnTo>
                  <a:close/>
                </a:path>
                <a:path w="327660" h="252729">
                  <a:moveTo>
                    <a:pt x="3810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217169"/>
                  </a:lnTo>
                  <a:close/>
                </a:path>
                <a:path w="327660" h="252729">
                  <a:moveTo>
                    <a:pt x="327660" y="217169"/>
                  </a:moveTo>
                  <a:lnTo>
                    <a:pt x="323850" y="217169"/>
                  </a:lnTo>
                  <a:lnTo>
                    <a:pt x="323850" y="222249"/>
                  </a:lnTo>
                  <a:lnTo>
                    <a:pt x="327660" y="222249"/>
                  </a:lnTo>
                  <a:lnTo>
                    <a:pt x="327660" y="217169"/>
                  </a:lnTo>
                  <a:close/>
                </a:path>
                <a:path w="327660" h="252729">
                  <a:moveTo>
                    <a:pt x="381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2250"/>
                  </a:lnTo>
                  <a:close/>
                </a:path>
                <a:path w="327660" h="252729">
                  <a:moveTo>
                    <a:pt x="327660" y="222250"/>
                  </a:moveTo>
                  <a:lnTo>
                    <a:pt x="323850" y="222250"/>
                  </a:lnTo>
                  <a:lnTo>
                    <a:pt x="323850" y="229869"/>
                  </a:lnTo>
                  <a:lnTo>
                    <a:pt x="327660" y="229869"/>
                  </a:lnTo>
                  <a:lnTo>
                    <a:pt x="327660" y="222250"/>
                  </a:lnTo>
                  <a:close/>
                </a:path>
                <a:path w="327660" h="2527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27660" h="252729">
                  <a:moveTo>
                    <a:pt x="327660" y="229869"/>
                  </a:moveTo>
                  <a:lnTo>
                    <a:pt x="323850" y="229869"/>
                  </a:lnTo>
                  <a:lnTo>
                    <a:pt x="323850" y="236219"/>
                  </a:lnTo>
                  <a:lnTo>
                    <a:pt x="327660" y="236219"/>
                  </a:lnTo>
                  <a:lnTo>
                    <a:pt x="327660" y="229869"/>
                  </a:lnTo>
                  <a:close/>
                </a:path>
                <a:path w="327660" h="252729">
                  <a:moveTo>
                    <a:pt x="381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6219"/>
                  </a:lnTo>
                  <a:close/>
                </a:path>
                <a:path w="327660" h="252729">
                  <a:moveTo>
                    <a:pt x="327660" y="236219"/>
                  </a:moveTo>
                  <a:lnTo>
                    <a:pt x="323850" y="236219"/>
                  </a:lnTo>
                  <a:lnTo>
                    <a:pt x="323850" y="242569"/>
                  </a:lnTo>
                  <a:lnTo>
                    <a:pt x="327660" y="242569"/>
                  </a:lnTo>
                  <a:lnTo>
                    <a:pt x="327660" y="236219"/>
                  </a:lnTo>
                  <a:close/>
                </a:path>
                <a:path w="327660" h="252729">
                  <a:moveTo>
                    <a:pt x="381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69"/>
                  </a:lnTo>
                  <a:close/>
                </a:path>
                <a:path w="327660" h="252729">
                  <a:moveTo>
                    <a:pt x="327660" y="242569"/>
                  </a:moveTo>
                  <a:lnTo>
                    <a:pt x="323850" y="242569"/>
                  </a:lnTo>
                  <a:lnTo>
                    <a:pt x="323850" y="248919"/>
                  </a:lnTo>
                  <a:lnTo>
                    <a:pt x="327660" y="248919"/>
                  </a:lnTo>
                  <a:lnTo>
                    <a:pt x="327660" y="242569"/>
                  </a:lnTo>
                  <a:close/>
                </a:path>
                <a:path w="327660" h="252729">
                  <a:moveTo>
                    <a:pt x="3810" y="248919"/>
                  </a:moveTo>
                  <a:lnTo>
                    <a:pt x="0" y="248919"/>
                  </a:lnTo>
                  <a:lnTo>
                    <a:pt x="0" y="252729"/>
                  </a:lnTo>
                  <a:lnTo>
                    <a:pt x="327660" y="252729"/>
                  </a:lnTo>
                  <a:lnTo>
                    <a:pt x="327660" y="250189"/>
                  </a:lnTo>
                  <a:lnTo>
                    <a:pt x="3810" y="250189"/>
                  </a:lnTo>
                  <a:lnTo>
                    <a:pt x="3810" y="248919"/>
                  </a:lnTo>
                  <a:close/>
                </a:path>
                <a:path w="327660" h="252729">
                  <a:moveTo>
                    <a:pt x="327660" y="248919"/>
                  </a:moveTo>
                  <a:lnTo>
                    <a:pt x="323850" y="248919"/>
                  </a:lnTo>
                  <a:lnTo>
                    <a:pt x="323850" y="250189"/>
                  </a:lnTo>
                  <a:lnTo>
                    <a:pt x="327660" y="250189"/>
                  </a:lnTo>
                  <a:lnTo>
                    <a:pt x="327660" y="248919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852929" y="4239260"/>
              <a:ext cx="320040" cy="247650"/>
            </a:xfrm>
            <a:custGeom>
              <a:avLst/>
              <a:gdLst/>
              <a:ahLst/>
              <a:cxnLst/>
              <a:rect l="l" t="t" r="r" b="b"/>
              <a:pathLst>
                <a:path w="320039" h="247650">
                  <a:moveTo>
                    <a:pt x="3200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20039" y="3809"/>
                  </a:lnTo>
                  <a:lnTo>
                    <a:pt x="320039" y="0"/>
                  </a:lnTo>
                  <a:close/>
                </a:path>
                <a:path w="320039" h="247650">
                  <a:moveTo>
                    <a:pt x="320039" y="3809"/>
                  </a:moveTo>
                  <a:lnTo>
                    <a:pt x="316230" y="3809"/>
                  </a:lnTo>
                  <a:lnTo>
                    <a:pt x="316230" y="5079"/>
                  </a:lnTo>
                  <a:lnTo>
                    <a:pt x="320039" y="5079"/>
                  </a:lnTo>
                  <a:lnTo>
                    <a:pt x="320039" y="3809"/>
                  </a:lnTo>
                  <a:close/>
                </a:path>
                <a:path w="320039" h="2476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20039" h="247650">
                  <a:moveTo>
                    <a:pt x="320039" y="5080"/>
                  </a:moveTo>
                  <a:lnTo>
                    <a:pt x="316230" y="5080"/>
                  </a:lnTo>
                  <a:lnTo>
                    <a:pt x="316230" y="11429"/>
                  </a:lnTo>
                  <a:lnTo>
                    <a:pt x="320039" y="11429"/>
                  </a:lnTo>
                  <a:lnTo>
                    <a:pt x="320039" y="5080"/>
                  </a:lnTo>
                  <a:close/>
                </a:path>
                <a:path w="320039" h="2476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20039" h="247650">
                  <a:moveTo>
                    <a:pt x="320039" y="11430"/>
                  </a:moveTo>
                  <a:lnTo>
                    <a:pt x="316230" y="11430"/>
                  </a:lnTo>
                  <a:lnTo>
                    <a:pt x="316230" y="17779"/>
                  </a:lnTo>
                  <a:lnTo>
                    <a:pt x="320039" y="17779"/>
                  </a:lnTo>
                  <a:lnTo>
                    <a:pt x="320039" y="11430"/>
                  </a:lnTo>
                  <a:close/>
                </a:path>
                <a:path w="320039" h="2476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20039" h="247650">
                  <a:moveTo>
                    <a:pt x="320039" y="17780"/>
                  </a:moveTo>
                  <a:lnTo>
                    <a:pt x="316230" y="17780"/>
                  </a:lnTo>
                  <a:lnTo>
                    <a:pt x="316230" y="24129"/>
                  </a:lnTo>
                  <a:lnTo>
                    <a:pt x="320039" y="24129"/>
                  </a:lnTo>
                  <a:lnTo>
                    <a:pt x="320039" y="17780"/>
                  </a:lnTo>
                  <a:close/>
                </a:path>
                <a:path w="320039" h="247650">
                  <a:moveTo>
                    <a:pt x="3809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4130"/>
                  </a:lnTo>
                  <a:close/>
                </a:path>
                <a:path w="320039" h="247650">
                  <a:moveTo>
                    <a:pt x="320039" y="24130"/>
                  </a:moveTo>
                  <a:lnTo>
                    <a:pt x="316230" y="24130"/>
                  </a:lnTo>
                  <a:lnTo>
                    <a:pt x="316230" y="29209"/>
                  </a:lnTo>
                  <a:lnTo>
                    <a:pt x="320039" y="29209"/>
                  </a:lnTo>
                  <a:lnTo>
                    <a:pt x="320039" y="24130"/>
                  </a:lnTo>
                  <a:close/>
                </a:path>
                <a:path w="320039" h="247650">
                  <a:moveTo>
                    <a:pt x="3809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9210"/>
                  </a:lnTo>
                  <a:close/>
                </a:path>
                <a:path w="320039" h="247650">
                  <a:moveTo>
                    <a:pt x="320039" y="29210"/>
                  </a:moveTo>
                  <a:lnTo>
                    <a:pt x="316230" y="29210"/>
                  </a:lnTo>
                  <a:lnTo>
                    <a:pt x="316230" y="36829"/>
                  </a:lnTo>
                  <a:lnTo>
                    <a:pt x="320039" y="36829"/>
                  </a:lnTo>
                  <a:lnTo>
                    <a:pt x="320039" y="29210"/>
                  </a:lnTo>
                  <a:close/>
                </a:path>
                <a:path w="320039" h="2476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20039" h="247650">
                  <a:moveTo>
                    <a:pt x="320039" y="36830"/>
                  </a:moveTo>
                  <a:lnTo>
                    <a:pt x="316230" y="36830"/>
                  </a:lnTo>
                  <a:lnTo>
                    <a:pt x="316230" y="43179"/>
                  </a:lnTo>
                  <a:lnTo>
                    <a:pt x="320039" y="43179"/>
                  </a:lnTo>
                  <a:lnTo>
                    <a:pt x="320039" y="36830"/>
                  </a:lnTo>
                  <a:close/>
                </a:path>
                <a:path w="320039" h="2476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20039" h="247650">
                  <a:moveTo>
                    <a:pt x="320039" y="43180"/>
                  </a:moveTo>
                  <a:lnTo>
                    <a:pt x="316230" y="43180"/>
                  </a:lnTo>
                  <a:lnTo>
                    <a:pt x="316230" y="49529"/>
                  </a:lnTo>
                  <a:lnTo>
                    <a:pt x="320039" y="49529"/>
                  </a:lnTo>
                  <a:lnTo>
                    <a:pt x="320039" y="43180"/>
                  </a:lnTo>
                  <a:close/>
                </a:path>
                <a:path w="320039" h="247650">
                  <a:moveTo>
                    <a:pt x="3809" y="49530"/>
                  </a:moveTo>
                  <a:lnTo>
                    <a:pt x="0" y="49530"/>
                  </a:lnTo>
                  <a:lnTo>
                    <a:pt x="0" y="86359"/>
                  </a:lnTo>
                  <a:lnTo>
                    <a:pt x="3809" y="86359"/>
                  </a:lnTo>
                  <a:lnTo>
                    <a:pt x="3809" y="49530"/>
                  </a:lnTo>
                  <a:close/>
                </a:path>
                <a:path w="320039" h="247650">
                  <a:moveTo>
                    <a:pt x="320039" y="49530"/>
                  </a:moveTo>
                  <a:lnTo>
                    <a:pt x="316230" y="49530"/>
                  </a:lnTo>
                  <a:lnTo>
                    <a:pt x="316230" y="86359"/>
                  </a:lnTo>
                  <a:lnTo>
                    <a:pt x="320039" y="86359"/>
                  </a:lnTo>
                  <a:lnTo>
                    <a:pt x="320039" y="49530"/>
                  </a:lnTo>
                  <a:close/>
                </a:path>
                <a:path w="320039" h="247650">
                  <a:moveTo>
                    <a:pt x="3809" y="86360"/>
                  </a:moveTo>
                  <a:lnTo>
                    <a:pt x="0" y="8636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86360"/>
                  </a:lnTo>
                  <a:close/>
                </a:path>
                <a:path w="320039" h="247650">
                  <a:moveTo>
                    <a:pt x="320039" y="86360"/>
                  </a:moveTo>
                  <a:lnTo>
                    <a:pt x="316230" y="86360"/>
                  </a:lnTo>
                  <a:lnTo>
                    <a:pt x="316230" y="137159"/>
                  </a:lnTo>
                  <a:lnTo>
                    <a:pt x="320039" y="137159"/>
                  </a:lnTo>
                  <a:lnTo>
                    <a:pt x="320039" y="86360"/>
                  </a:lnTo>
                  <a:close/>
                </a:path>
                <a:path w="320039" h="247650">
                  <a:moveTo>
                    <a:pt x="3809" y="137160"/>
                  </a:moveTo>
                  <a:lnTo>
                    <a:pt x="0" y="13716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37160"/>
                  </a:lnTo>
                  <a:close/>
                </a:path>
                <a:path w="320039" h="247650">
                  <a:moveTo>
                    <a:pt x="320039" y="137160"/>
                  </a:moveTo>
                  <a:lnTo>
                    <a:pt x="316230" y="137160"/>
                  </a:lnTo>
                  <a:lnTo>
                    <a:pt x="316230" y="182879"/>
                  </a:lnTo>
                  <a:lnTo>
                    <a:pt x="320039" y="182879"/>
                  </a:lnTo>
                  <a:lnTo>
                    <a:pt x="320039" y="137160"/>
                  </a:lnTo>
                  <a:close/>
                </a:path>
                <a:path w="320039" h="247650">
                  <a:moveTo>
                    <a:pt x="3809" y="182880"/>
                  </a:moveTo>
                  <a:lnTo>
                    <a:pt x="0" y="18288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82880"/>
                  </a:lnTo>
                  <a:close/>
                </a:path>
                <a:path w="320039" h="247650">
                  <a:moveTo>
                    <a:pt x="320039" y="182880"/>
                  </a:moveTo>
                  <a:lnTo>
                    <a:pt x="316230" y="182880"/>
                  </a:lnTo>
                  <a:lnTo>
                    <a:pt x="316230" y="201929"/>
                  </a:lnTo>
                  <a:lnTo>
                    <a:pt x="320039" y="201929"/>
                  </a:lnTo>
                  <a:lnTo>
                    <a:pt x="320039" y="182880"/>
                  </a:lnTo>
                  <a:close/>
                </a:path>
                <a:path w="320039" h="247650">
                  <a:moveTo>
                    <a:pt x="380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201930"/>
                  </a:lnTo>
                  <a:close/>
                </a:path>
                <a:path w="320039" h="247650">
                  <a:moveTo>
                    <a:pt x="320039" y="201930"/>
                  </a:moveTo>
                  <a:lnTo>
                    <a:pt x="316230" y="201930"/>
                  </a:lnTo>
                  <a:lnTo>
                    <a:pt x="316230" y="208279"/>
                  </a:lnTo>
                  <a:lnTo>
                    <a:pt x="320039" y="208279"/>
                  </a:lnTo>
                  <a:lnTo>
                    <a:pt x="320039" y="201930"/>
                  </a:lnTo>
                  <a:close/>
                </a:path>
                <a:path w="320039" h="247650">
                  <a:moveTo>
                    <a:pt x="380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208280"/>
                  </a:lnTo>
                  <a:close/>
                </a:path>
                <a:path w="320039" h="247650">
                  <a:moveTo>
                    <a:pt x="320039" y="208280"/>
                  </a:moveTo>
                  <a:lnTo>
                    <a:pt x="316230" y="208280"/>
                  </a:lnTo>
                  <a:lnTo>
                    <a:pt x="316230" y="214629"/>
                  </a:lnTo>
                  <a:lnTo>
                    <a:pt x="320039" y="214629"/>
                  </a:lnTo>
                  <a:lnTo>
                    <a:pt x="320039" y="208280"/>
                  </a:lnTo>
                  <a:close/>
                </a:path>
                <a:path w="320039" h="247650">
                  <a:moveTo>
                    <a:pt x="3809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14630"/>
                  </a:lnTo>
                  <a:close/>
                </a:path>
                <a:path w="320039" h="247650">
                  <a:moveTo>
                    <a:pt x="320039" y="214630"/>
                  </a:moveTo>
                  <a:lnTo>
                    <a:pt x="316230" y="214630"/>
                  </a:lnTo>
                  <a:lnTo>
                    <a:pt x="316230" y="219709"/>
                  </a:lnTo>
                  <a:lnTo>
                    <a:pt x="320039" y="219709"/>
                  </a:lnTo>
                  <a:lnTo>
                    <a:pt x="320039" y="214630"/>
                  </a:lnTo>
                  <a:close/>
                </a:path>
                <a:path w="320039" h="247650">
                  <a:moveTo>
                    <a:pt x="3809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19710"/>
                  </a:lnTo>
                  <a:close/>
                </a:path>
                <a:path w="320039" h="247650">
                  <a:moveTo>
                    <a:pt x="320039" y="219710"/>
                  </a:moveTo>
                  <a:lnTo>
                    <a:pt x="316230" y="219710"/>
                  </a:lnTo>
                  <a:lnTo>
                    <a:pt x="316230" y="227329"/>
                  </a:lnTo>
                  <a:lnTo>
                    <a:pt x="320039" y="227329"/>
                  </a:lnTo>
                  <a:lnTo>
                    <a:pt x="320039" y="219710"/>
                  </a:lnTo>
                  <a:close/>
                </a:path>
                <a:path w="320039" h="247650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20039" h="247650">
                  <a:moveTo>
                    <a:pt x="320039" y="227330"/>
                  </a:moveTo>
                  <a:lnTo>
                    <a:pt x="316230" y="227330"/>
                  </a:lnTo>
                  <a:lnTo>
                    <a:pt x="316230" y="233679"/>
                  </a:lnTo>
                  <a:lnTo>
                    <a:pt x="320039" y="233679"/>
                  </a:lnTo>
                  <a:lnTo>
                    <a:pt x="320039" y="227330"/>
                  </a:lnTo>
                  <a:close/>
                </a:path>
                <a:path w="320039" h="24765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20039" h="247650">
                  <a:moveTo>
                    <a:pt x="320039" y="233680"/>
                  </a:moveTo>
                  <a:lnTo>
                    <a:pt x="316230" y="233680"/>
                  </a:lnTo>
                  <a:lnTo>
                    <a:pt x="316230" y="240029"/>
                  </a:lnTo>
                  <a:lnTo>
                    <a:pt x="320039" y="240029"/>
                  </a:lnTo>
                  <a:lnTo>
                    <a:pt x="320039" y="233680"/>
                  </a:lnTo>
                  <a:close/>
                </a:path>
                <a:path w="320039" h="247650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20039" y="246379"/>
                  </a:lnTo>
                  <a:lnTo>
                    <a:pt x="320039" y="243839"/>
                  </a:lnTo>
                  <a:lnTo>
                    <a:pt x="3809" y="243839"/>
                  </a:lnTo>
                  <a:lnTo>
                    <a:pt x="3809" y="240030"/>
                  </a:lnTo>
                  <a:close/>
                </a:path>
                <a:path w="320039" h="247650">
                  <a:moveTo>
                    <a:pt x="320039" y="240030"/>
                  </a:moveTo>
                  <a:lnTo>
                    <a:pt x="316230" y="240030"/>
                  </a:lnTo>
                  <a:lnTo>
                    <a:pt x="316230" y="243839"/>
                  </a:lnTo>
                  <a:lnTo>
                    <a:pt x="320039" y="243839"/>
                  </a:lnTo>
                  <a:lnTo>
                    <a:pt x="320039" y="240030"/>
                  </a:lnTo>
                  <a:close/>
                </a:path>
                <a:path w="320039" h="247650">
                  <a:moveTo>
                    <a:pt x="320039" y="246380"/>
                  </a:moveTo>
                  <a:lnTo>
                    <a:pt x="0" y="246380"/>
                  </a:lnTo>
                  <a:lnTo>
                    <a:pt x="0" y="247650"/>
                  </a:lnTo>
                  <a:lnTo>
                    <a:pt x="320039" y="247650"/>
                  </a:lnTo>
                  <a:lnTo>
                    <a:pt x="320039" y="24638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856740" y="4243070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19" h="240029">
                  <a:moveTo>
                    <a:pt x="3124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2420" y="1269"/>
                  </a:lnTo>
                  <a:lnTo>
                    <a:pt x="312420" y="0"/>
                  </a:lnTo>
                  <a:close/>
                </a:path>
                <a:path w="312419" h="240029">
                  <a:moveTo>
                    <a:pt x="3124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12420" y="3809"/>
                  </a:lnTo>
                  <a:lnTo>
                    <a:pt x="312420" y="1269"/>
                  </a:lnTo>
                  <a:close/>
                </a:path>
                <a:path w="312419" h="240029">
                  <a:moveTo>
                    <a:pt x="312420" y="3809"/>
                  </a:moveTo>
                  <a:lnTo>
                    <a:pt x="308610" y="3809"/>
                  </a:lnTo>
                  <a:lnTo>
                    <a:pt x="308610" y="7619"/>
                  </a:lnTo>
                  <a:lnTo>
                    <a:pt x="312420" y="7619"/>
                  </a:lnTo>
                  <a:lnTo>
                    <a:pt x="312420" y="3809"/>
                  </a:lnTo>
                  <a:close/>
                </a:path>
                <a:path w="312419" h="2400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12419" h="240029">
                  <a:moveTo>
                    <a:pt x="312420" y="7619"/>
                  </a:moveTo>
                  <a:lnTo>
                    <a:pt x="308610" y="7619"/>
                  </a:lnTo>
                  <a:lnTo>
                    <a:pt x="308610" y="13969"/>
                  </a:lnTo>
                  <a:lnTo>
                    <a:pt x="312420" y="13969"/>
                  </a:lnTo>
                  <a:lnTo>
                    <a:pt x="312420" y="7619"/>
                  </a:lnTo>
                  <a:close/>
                </a:path>
                <a:path w="312419" h="2400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12419" h="240029">
                  <a:moveTo>
                    <a:pt x="312420" y="13969"/>
                  </a:moveTo>
                  <a:lnTo>
                    <a:pt x="308610" y="13969"/>
                  </a:lnTo>
                  <a:lnTo>
                    <a:pt x="308610" y="20319"/>
                  </a:lnTo>
                  <a:lnTo>
                    <a:pt x="312420" y="20319"/>
                  </a:lnTo>
                  <a:lnTo>
                    <a:pt x="312420" y="13969"/>
                  </a:lnTo>
                  <a:close/>
                </a:path>
                <a:path w="312419" h="240029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312419" h="240029">
                  <a:moveTo>
                    <a:pt x="312420" y="20319"/>
                  </a:moveTo>
                  <a:lnTo>
                    <a:pt x="308610" y="20319"/>
                  </a:lnTo>
                  <a:lnTo>
                    <a:pt x="308610" y="25399"/>
                  </a:lnTo>
                  <a:lnTo>
                    <a:pt x="312420" y="25399"/>
                  </a:lnTo>
                  <a:lnTo>
                    <a:pt x="312420" y="20319"/>
                  </a:lnTo>
                  <a:close/>
                </a:path>
                <a:path w="312419" h="240029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12419" h="240029">
                  <a:moveTo>
                    <a:pt x="312420" y="25400"/>
                  </a:moveTo>
                  <a:lnTo>
                    <a:pt x="308610" y="25400"/>
                  </a:lnTo>
                  <a:lnTo>
                    <a:pt x="308610" y="33019"/>
                  </a:lnTo>
                  <a:lnTo>
                    <a:pt x="312420" y="33019"/>
                  </a:lnTo>
                  <a:lnTo>
                    <a:pt x="312420" y="25400"/>
                  </a:lnTo>
                  <a:close/>
                </a:path>
                <a:path w="312419" h="2400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12419" h="240029">
                  <a:moveTo>
                    <a:pt x="312420" y="33019"/>
                  </a:moveTo>
                  <a:lnTo>
                    <a:pt x="308610" y="33019"/>
                  </a:lnTo>
                  <a:lnTo>
                    <a:pt x="308610" y="39369"/>
                  </a:lnTo>
                  <a:lnTo>
                    <a:pt x="312420" y="39369"/>
                  </a:lnTo>
                  <a:lnTo>
                    <a:pt x="312420" y="33019"/>
                  </a:lnTo>
                  <a:close/>
                </a:path>
                <a:path w="312419" h="2400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12419" h="240029">
                  <a:moveTo>
                    <a:pt x="312420" y="39369"/>
                  </a:moveTo>
                  <a:lnTo>
                    <a:pt x="308610" y="39369"/>
                  </a:lnTo>
                  <a:lnTo>
                    <a:pt x="308610" y="45719"/>
                  </a:lnTo>
                  <a:lnTo>
                    <a:pt x="312420" y="45719"/>
                  </a:lnTo>
                  <a:lnTo>
                    <a:pt x="312420" y="39369"/>
                  </a:lnTo>
                  <a:close/>
                </a:path>
                <a:path w="312419" h="240029">
                  <a:moveTo>
                    <a:pt x="3810" y="45719"/>
                  </a:moveTo>
                  <a:lnTo>
                    <a:pt x="0" y="4571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45719"/>
                  </a:lnTo>
                  <a:close/>
                </a:path>
                <a:path w="312419" h="240029">
                  <a:moveTo>
                    <a:pt x="312420" y="45719"/>
                  </a:moveTo>
                  <a:lnTo>
                    <a:pt x="308610" y="45719"/>
                  </a:lnTo>
                  <a:lnTo>
                    <a:pt x="308610" y="82549"/>
                  </a:lnTo>
                  <a:lnTo>
                    <a:pt x="312420" y="82549"/>
                  </a:lnTo>
                  <a:lnTo>
                    <a:pt x="312420" y="45719"/>
                  </a:lnTo>
                  <a:close/>
                </a:path>
                <a:path w="312419" h="240029">
                  <a:moveTo>
                    <a:pt x="3810" y="82550"/>
                  </a:moveTo>
                  <a:lnTo>
                    <a:pt x="0" y="82550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82550"/>
                  </a:lnTo>
                  <a:close/>
                </a:path>
                <a:path w="312419" h="240029">
                  <a:moveTo>
                    <a:pt x="312420" y="82550"/>
                  </a:moveTo>
                  <a:lnTo>
                    <a:pt x="308610" y="82550"/>
                  </a:lnTo>
                  <a:lnTo>
                    <a:pt x="308610" y="133349"/>
                  </a:lnTo>
                  <a:lnTo>
                    <a:pt x="312420" y="133349"/>
                  </a:lnTo>
                  <a:lnTo>
                    <a:pt x="312420" y="82550"/>
                  </a:lnTo>
                  <a:close/>
                </a:path>
                <a:path w="312419" h="240029">
                  <a:moveTo>
                    <a:pt x="3810" y="133350"/>
                  </a:moveTo>
                  <a:lnTo>
                    <a:pt x="0" y="13335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33350"/>
                  </a:lnTo>
                  <a:close/>
                </a:path>
                <a:path w="312419" h="240029">
                  <a:moveTo>
                    <a:pt x="312420" y="133350"/>
                  </a:moveTo>
                  <a:lnTo>
                    <a:pt x="308610" y="133350"/>
                  </a:lnTo>
                  <a:lnTo>
                    <a:pt x="308610" y="179069"/>
                  </a:lnTo>
                  <a:lnTo>
                    <a:pt x="312420" y="179069"/>
                  </a:lnTo>
                  <a:lnTo>
                    <a:pt x="312420" y="133350"/>
                  </a:lnTo>
                  <a:close/>
                </a:path>
                <a:path w="312419" h="240029">
                  <a:moveTo>
                    <a:pt x="3810" y="179069"/>
                  </a:moveTo>
                  <a:lnTo>
                    <a:pt x="0" y="179069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79069"/>
                  </a:lnTo>
                  <a:close/>
                </a:path>
                <a:path w="312419" h="240029">
                  <a:moveTo>
                    <a:pt x="312420" y="179069"/>
                  </a:moveTo>
                  <a:lnTo>
                    <a:pt x="308610" y="179069"/>
                  </a:lnTo>
                  <a:lnTo>
                    <a:pt x="308610" y="198119"/>
                  </a:lnTo>
                  <a:lnTo>
                    <a:pt x="312420" y="198119"/>
                  </a:lnTo>
                  <a:lnTo>
                    <a:pt x="312420" y="179069"/>
                  </a:lnTo>
                  <a:close/>
                </a:path>
                <a:path w="312419" h="240029">
                  <a:moveTo>
                    <a:pt x="381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8119"/>
                  </a:lnTo>
                  <a:close/>
                </a:path>
                <a:path w="312419" h="240029">
                  <a:moveTo>
                    <a:pt x="312420" y="198119"/>
                  </a:moveTo>
                  <a:lnTo>
                    <a:pt x="308610" y="198119"/>
                  </a:lnTo>
                  <a:lnTo>
                    <a:pt x="308610" y="204469"/>
                  </a:lnTo>
                  <a:lnTo>
                    <a:pt x="312420" y="204469"/>
                  </a:lnTo>
                  <a:lnTo>
                    <a:pt x="312420" y="198119"/>
                  </a:lnTo>
                  <a:close/>
                </a:path>
                <a:path w="312419" h="240029">
                  <a:moveTo>
                    <a:pt x="381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4469"/>
                  </a:lnTo>
                  <a:close/>
                </a:path>
                <a:path w="312419" h="240029">
                  <a:moveTo>
                    <a:pt x="312420" y="204469"/>
                  </a:moveTo>
                  <a:lnTo>
                    <a:pt x="308610" y="204469"/>
                  </a:lnTo>
                  <a:lnTo>
                    <a:pt x="308610" y="210819"/>
                  </a:lnTo>
                  <a:lnTo>
                    <a:pt x="312420" y="210819"/>
                  </a:lnTo>
                  <a:lnTo>
                    <a:pt x="312420" y="204469"/>
                  </a:lnTo>
                  <a:close/>
                </a:path>
                <a:path w="312419" h="240029">
                  <a:moveTo>
                    <a:pt x="3810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210819"/>
                  </a:lnTo>
                  <a:close/>
                </a:path>
                <a:path w="312419" h="240029">
                  <a:moveTo>
                    <a:pt x="312420" y="210819"/>
                  </a:moveTo>
                  <a:lnTo>
                    <a:pt x="308610" y="210819"/>
                  </a:lnTo>
                  <a:lnTo>
                    <a:pt x="308610" y="215899"/>
                  </a:lnTo>
                  <a:lnTo>
                    <a:pt x="312420" y="215899"/>
                  </a:lnTo>
                  <a:lnTo>
                    <a:pt x="312420" y="210819"/>
                  </a:lnTo>
                  <a:close/>
                </a:path>
                <a:path w="312419" h="240029">
                  <a:moveTo>
                    <a:pt x="3810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5900"/>
                  </a:lnTo>
                  <a:close/>
                </a:path>
                <a:path w="312419" h="240029">
                  <a:moveTo>
                    <a:pt x="312420" y="215900"/>
                  </a:moveTo>
                  <a:lnTo>
                    <a:pt x="308610" y="215900"/>
                  </a:lnTo>
                  <a:lnTo>
                    <a:pt x="308610" y="223519"/>
                  </a:lnTo>
                  <a:lnTo>
                    <a:pt x="312420" y="223519"/>
                  </a:lnTo>
                  <a:lnTo>
                    <a:pt x="312420" y="215900"/>
                  </a:lnTo>
                  <a:close/>
                </a:path>
                <a:path w="312419" h="24002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12419" h="240029">
                  <a:moveTo>
                    <a:pt x="312420" y="223519"/>
                  </a:moveTo>
                  <a:lnTo>
                    <a:pt x="308610" y="223519"/>
                  </a:lnTo>
                  <a:lnTo>
                    <a:pt x="308610" y="229869"/>
                  </a:lnTo>
                  <a:lnTo>
                    <a:pt x="312420" y="229869"/>
                  </a:lnTo>
                  <a:lnTo>
                    <a:pt x="312420" y="223519"/>
                  </a:lnTo>
                  <a:close/>
                </a:path>
                <a:path w="312419" h="2400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12419" h="240029">
                  <a:moveTo>
                    <a:pt x="312420" y="229869"/>
                  </a:moveTo>
                  <a:lnTo>
                    <a:pt x="308610" y="229869"/>
                  </a:lnTo>
                  <a:lnTo>
                    <a:pt x="308610" y="236219"/>
                  </a:lnTo>
                  <a:lnTo>
                    <a:pt x="312420" y="236219"/>
                  </a:lnTo>
                  <a:lnTo>
                    <a:pt x="312420" y="229869"/>
                  </a:lnTo>
                  <a:close/>
                </a:path>
                <a:path w="312419" h="240029">
                  <a:moveTo>
                    <a:pt x="312420" y="236219"/>
                  </a:moveTo>
                  <a:lnTo>
                    <a:pt x="0" y="236219"/>
                  </a:lnTo>
                  <a:lnTo>
                    <a:pt x="0" y="240029"/>
                  </a:lnTo>
                  <a:lnTo>
                    <a:pt x="312420" y="240029"/>
                  </a:lnTo>
                  <a:lnTo>
                    <a:pt x="312420" y="236219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860549" y="424688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0989" y="3810"/>
                  </a:lnTo>
                  <a:lnTo>
                    <a:pt x="300989" y="10160"/>
                  </a:lnTo>
                  <a:lnTo>
                    <a:pt x="304800" y="10160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04800" h="232410">
                  <a:moveTo>
                    <a:pt x="304800" y="10160"/>
                  </a:moveTo>
                  <a:lnTo>
                    <a:pt x="300989" y="10160"/>
                  </a:lnTo>
                  <a:lnTo>
                    <a:pt x="300989" y="16510"/>
                  </a:lnTo>
                  <a:lnTo>
                    <a:pt x="304800" y="16510"/>
                  </a:lnTo>
                  <a:lnTo>
                    <a:pt x="304800" y="10160"/>
                  </a:lnTo>
                  <a:close/>
                </a:path>
                <a:path w="304800" h="232410">
                  <a:moveTo>
                    <a:pt x="381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651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0989" y="16510"/>
                  </a:lnTo>
                  <a:lnTo>
                    <a:pt x="300989" y="21590"/>
                  </a:lnTo>
                  <a:lnTo>
                    <a:pt x="304800" y="2159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3810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1590"/>
                  </a:lnTo>
                  <a:close/>
                </a:path>
                <a:path w="304800" h="232410">
                  <a:moveTo>
                    <a:pt x="304800" y="21590"/>
                  </a:moveTo>
                  <a:lnTo>
                    <a:pt x="300989" y="21590"/>
                  </a:lnTo>
                  <a:lnTo>
                    <a:pt x="300989" y="29210"/>
                  </a:lnTo>
                  <a:lnTo>
                    <a:pt x="304800" y="29210"/>
                  </a:lnTo>
                  <a:lnTo>
                    <a:pt x="304800" y="21590"/>
                  </a:lnTo>
                  <a:close/>
                </a:path>
                <a:path w="304800" h="23241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04800" h="232410">
                  <a:moveTo>
                    <a:pt x="304800" y="29210"/>
                  </a:moveTo>
                  <a:lnTo>
                    <a:pt x="300989" y="29210"/>
                  </a:lnTo>
                  <a:lnTo>
                    <a:pt x="300989" y="35560"/>
                  </a:lnTo>
                  <a:lnTo>
                    <a:pt x="304800" y="35560"/>
                  </a:lnTo>
                  <a:lnTo>
                    <a:pt x="304800" y="29210"/>
                  </a:lnTo>
                  <a:close/>
                </a:path>
                <a:path w="304800" h="23241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304800" h="232410">
                  <a:moveTo>
                    <a:pt x="304800" y="35560"/>
                  </a:moveTo>
                  <a:lnTo>
                    <a:pt x="300989" y="35560"/>
                  </a:lnTo>
                  <a:lnTo>
                    <a:pt x="300989" y="41910"/>
                  </a:lnTo>
                  <a:lnTo>
                    <a:pt x="304800" y="41910"/>
                  </a:lnTo>
                  <a:lnTo>
                    <a:pt x="304800" y="35560"/>
                  </a:lnTo>
                  <a:close/>
                </a:path>
                <a:path w="304800" h="232410">
                  <a:moveTo>
                    <a:pt x="3810" y="41910"/>
                  </a:moveTo>
                  <a:lnTo>
                    <a:pt x="0" y="4191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41910"/>
                  </a:lnTo>
                  <a:close/>
                </a:path>
                <a:path w="304800" h="232410">
                  <a:moveTo>
                    <a:pt x="304800" y="41910"/>
                  </a:moveTo>
                  <a:lnTo>
                    <a:pt x="300989" y="41910"/>
                  </a:lnTo>
                  <a:lnTo>
                    <a:pt x="300989" y="78740"/>
                  </a:lnTo>
                  <a:lnTo>
                    <a:pt x="304800" y="78740"/>
                  </a:lnTo>
                  <a:lnTo>
                    <a:pt x="304800" y="41910"/>
                  </a:lnTo>
                  <a:close/>
                </a:path>
                <a:path w="304800" h="232410">
                  <a:moveTo>
                    <a:pt x="3810" y="78740"/>
                  </a:moveTo>
                  <a:lnTo>
                    <a:pt x="0" y="78740"/>
                  </a:lnTo>
                  <a:lnTo>
                    <a:pt x="0" y="129540"/>
                  </a:lnTo>
                  <a:lnTo>
                    <a:pt x="3810" y="129540"/>
                  </a:lnTo>
                  <a:lnTo>
                    <a:pt x="3810" y="78740"/>
                  </a:lnTo>
                  <a:close/>
                </a:path>
                <a:path w="304800" h="232410">
                  <a:moveTo>
                    <a:pt x="304800" y="78740"/>
                  </a:moveTo>
                  <a:lnTo>
                    <a:pt x="300989" y="78740"/>
                  </a:lnTo>
                  <a:lnTo>
                    <a:pt x="300989" y="129540"/>
                  </a:lnTo>
                  <a:lnTo>
                    <a:pt x="304800" y="129540"/>
                  </a:lnTo>
                  <a:lnTo>
                    <a:pt x="304800" y="78740"/>
                  </a:lnTo>
                  <a:close/>
                </a:path>
                <a:path w="304800" h="232410">
                  <a:moveTo>
                    <a:pt x="3810" y="129540"/>
                  </a:moveTo>
                  <a:lnTo>
                    <a:pt x="0" y="12954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29540"/>
                  </a:lnTo>
                  <a:close/>
                </a:path>
                <a:path w="304800" h="232410">
                  <a:moveTo>
                    <a:pt x="304800" y="129540"/>
                  </a:moveTo>
                  <a:lnTo>
                    <a:pt x="300989" y="129540"/>
                  </a:lnTo>
                  <a:lnTo>
                    <a:pt x="300989" y="175260"/>
                  </a:lnTo>
                  <a:lnTo>
                    <a:pt x="304800" y="175260"/>
                  </a:lnTo>
                  <a:lnTo>
                    <a:pt x="304800" y="129540"/>
                  </a:lnTo>
                  <a:close/>
                </a:path>
                <a:path w="304800" h="232410">
                  <a:moveTo>
                    <a:pt x="3810" y="175260"/>
                  </a:moveTo>
                  <a:lnTo>
                    <a:pt x="0" y="175260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175260"/>
                  </a:lnTo>
                  <a:close/>
                </a:path>
                <a:path w="304800" h="232410">
                  <a:moveTo>
                    <a:pt x="304800" y="175260"/>
                  </a:moveTo>
                  <a:lnTo>
                    <a:pt x="300989" y="175260"/>
                  </a:lnTo>
                  <a:lnTo>
                    <a:pt x="300989" y="194310"/>
                  </a:lnTo>
                  <a:lnTo>
                    <a:pt x="304800" y="194310"/>
                  </a:lnTo>
                  <a:lnTo>
                    <a:pt x="304800" y="175260"/>
                  </a:lnTo>
                  <a:close/>
                </a:path>
                <a:path w="304800" h="232410">
                  <a:moveTo>
                    <a:pt x="381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94310"/>
                  </a:lnTo>
                  <a:close/>
                </a:path>
                <a:path w="304800" h="232410">
                  <a:moveTo>
                    <a:pt x="304800" y="194310"/>
                  </a:moveTo>
                  <a:lnTo>
                    <a:pt x="300989" y="194310"/>
                  </a:lnTo>
                  <a:lnTo>
                    <a:pt x="300989" y="200660"/>
                  </a:lnTo>
                  <a:lnTo>
                    <a:pt x="304800" y="200660"/>
                  </a:lnTo>
                  <a:lnTo>
                    <a:pt x="304800" y="194310"/>
                  </a:lnTo>
                  <a:close/>
                </a:path>
                <a:path w="304800" h="232410">
                  <a:moveTo>
                    <a:pt x="381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200660"/>
                  </a:lnTo>
                  <a:close/>
                </a:path>
                <a:path w="304800" h="232410">
                  <a:moveTo>
                    <a:pt x="304800" y="200660"/>
                  </a:moveTo>
                  <a:lnTo>
                    <a:pt x="300989" y="200660"/>
                  </a:lnTo>
                  <a:lnTo>
                    <a:pt x="300989" y="207010"/>
                  </a:lnTo>
                  <a:lnTo>
                    <a:pt x="304800" y="207010"/>
                  </a:lnTo>
                  <a:lnTo>
                    <a:pt x="304800" y="200660"/>
                  </a:lnTo>
                  <a:close/>
                </a:path>
                <a:path w="304800" h="232410">
                  <a:moveTo>
                    <a:pt x="3810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207010"/>
                  </a:lnTo>
                  <a:close/>
                </a:path>
                <a:path w="304800" h="232410">
                  <a:moveTo>
                    <a:pt x="304800" y="207010"/>
                  </a:moveTo>
                  <a:lnTo>
                    <a:pt x="300989" y="207010"/>
                  </a:lnTo>
                  <a:lnTo>
                    <a:pt x="300989" y="212090"/>
                  </a:lnTo>
                  <a:lnTo>
                    <a:pt x="304800" y="212090"/>
                  </a:lnTo>
                  <a:lnTo>
                    <a:pt x="304800" y="207010"/>
                  </a:lnTo>
                  <a:close/>
                </a:path>
                <a:path w="304800" h="232410">
                  <a:moveTo>
                    <a:pt x="3810" y="212090"/>
                  </a:moveTo>
                  <a:lnTo>
                    <a:pt x="0" y="21209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212090"/>
                  </a:lnTo>
                  <a:close/>
                </a:path>
                <a:path w="304800" h="232410">
                  <a:moveTo>
                    <a:pt x="304800" y="212090"/>
                  </a:moveTo>
                  <a:lnTo>
                    <a:pt x="300989" y="212090"/>
                  </a:lnTo>
                  <a:lnTo>
                    <a:pt x="300989" y="219710"/>
                  </a:lnTo>
                  <a:lnTo>
                    <a:pt x="304800" y="219710"/>
                  </a:lnTo>
                  <a:lnTo>
                    <a:pt x="304800" y="212090"/>
                  </a:lnTo>
                  <a:close/>
                </a:path>
                <a:path w="304800" h="232410">
                  <a:moveTo>
                    <a:pt x="381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9710"/>
                  </a:lnTo>
                  <a:close/>
                </a:path>
                <a:path w="304800" h="232410">
                  <a:moveTo>
                    <a:pt x="304800" y="219710"/>
                  </a:moveTo>
                  <a:lnTo>
                    <a:pt x="300989" y="219710"/>
                  </a:lnTo>
                  <a:lnTo>
                    <a:pt x="300989" y="226060"/>
                  </a:lnTo>
                  <a:lnTo>
                    <a:pt x="304800" y="226060"/>
                  </a:lnTo>
                  <a:lnTo>
                    <a:pt x="304800" y="219710"/>
                  </a:lnTo>
                  <a:close/>
                </a:path>
                <a:path w="304800" h="232410">
                  <a:moveTo>
                    <a:pt x="381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3810" y="228600"/>
                  </a:lnTo>
                  <a:lnTo>
                    <a:pt x="3810" y="226060"/>
                  </a:lnTo>
                  <a:close/>
                </a:path>
                <a:path w="304800" h="232410">
                  <a:moveTo>
                    <a:pt x="304800" y="226060"/>
                  </a:moveTo>
                  <a:lnTo>
                    <a:pt x="300989" y="226060"/>
                  </a:lnTo>
                  <a:lnTo>
                    <a:pt x="300989" y="228600"/>
                  </a:lnTo>
                  <a:lnTo>
                    <a:pt x="304800" y="228600"/>
                  </a:lnTo>
                  <a:lnTo>
                    <a:pt x="304800" y="22606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864359" y="425068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80" h="224789">
                  <a:moveTo>
                    <a:pt x="29717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297179" y="3810"/>
                  </a:lnTo>
                  <a:lnTo>
                    <a:pt x="297179" y="0"/>
                  </a:lnTo>
                  <a:close/>
                </a:path>
                <a:path w="297180" h="224789">
                  <a:moveTo>
                    <a:pt x="297179" y="3810"/>
                  </a:moveTo>
                  <a:lnTo>
                    <a:pt x="294639" y="3810"/>
                  </a:lnTo>
                  <a:lnTo>
                    <a:pt x="294639" y="6350"/>
                  </a:lnTo>
                  <a:lnTo>
                    <a:pt x="297179" y="6350"/>
                  </a:lnTo>
                  <a:lnTo>
                    <a:pt x="297179" y="3810"/>
                  </a:lnTo>
                  <a:close/>
                </a:path>
                <a:path w="297180" h="224789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297180" h="224789">
                  <a:moveTo>
                    <a:pt x="297179" y="6350"/>
                  </a:moveTo>
                  <a:lnTo>
                    <a:pt x="294639" y="6350"/>
                  </a:lnTo>
                  <a:lnTo>
                    <a:pt x="294639" y="12700"/>
                  </a:lnTo>
                  <a:lnTo>
                    <a:pt x="297179" y="12700"/>
                  </a:lnTo>
                  <a:lnTo>
                    <a:pt x="297179" y="6350"/>
                  </a:lnTo>
                  <a:close/>
                </a:path>
                <a:path w="297180" h="224789">
                  <a:moveTo>
                    <a:pt x="3809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2700"/>
                  </a:lnTo>
                  <a:close/>
                </a:path>
                <a:path w="297180" h="224789">
                  <a:moveTo>
                    <a:pt x="297179" y="12700"/>
                  </a:moveTo>
                  <a:lnTo>
                    <a:pt x="294639" y="12700"/>
                  </a:lnTo>
                  <a:lnTo>
                    <a:pt x="294639" y="17780"/>
                  </a:lnTo>
                  <a:lnTo>
                    <a:pt x="297179" y="17780"/>
                  </a:lnTo>
                  <a:lnTo>
                    <a:pt x="297179" y="12700"/>
                  </a:lnTo>
                  <a:close/>
                </a:path>
                <a:path w="297180" h="224789">
                  <a:moveTo>
                    <a:pt x="3809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7780"/>
                  </a:lnTo>
                  <a:close/>
                </a:path>
                <a:path w="297180" h="224789">
                  <a:moveTo>
                    <a:pt x="297179" y="17780"/>
                  </a:moveTo>
                  <a:lnTo>
                    <a:pt x="294639" y="17780"/>
                  </a:lnTo>
                  <a:lnTo>
                    <a:pt x="294639" y="25400"/>
                  </a:lnTo>
                  <a:lnTo>
                    <a:pt x="297179" y="25400"/>
                  </a:lnTo>
                  <a:lnTo>
                    <a:pt x="297179" y="17780"/>
                  </a:lnTo>
                  <a:close/>
                </a:path>
                <a:path w="297180" h="224789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297180" h="224789">
                  <a:moveTo>
                    <a:pt x="297179" y="25400"/>
                  </a:moveTo>
                  <a:lnTo>
                    <a:pt x="294639" y="25400"/>
                  </a:lnTo>
                  <a:lnTo>
                    <a:pt x="294639" y="31750"/>
                  </a:lnTo>
                  <a:lnTo>
                    <a:pt x="297179" y="31750"/>
                  </a:lnTo>
                  <a:lnTo>
                    <a:pt x="297179" y="25400"/>
                  </a:lnTo>
                  <a:close/>
                </a:path>
                <a:path w="297180" h="224789">
                  <a:moveTo>
                    <a:pt x="380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1750"/>
                  </a:lnTo>
                  <a:close/>
                </a:path>
                <a:path w="297180" h="224789">
                  <a:moveTo>
                    <a:pt x="297179" y="31750"/>
                  </a:moveTo>
                  <a:lnTo>
                    <a:pt x="294639" y="31750"/>
                  </a:lnTo>
                  <a:lnTo>
                    <a:pt x="294639" y="38100"/>
                  </a:lnTo>
                  <a:lnTo>
                    <a:pt x="297179" y="38100"/>
                  </a:lnTo>
                  <a:lnTo>
                    <a:pt x="297179" y="31750"/>
                  </a:lnTo>
                  <a:close/>
                </a:path>
                <a:path w="297180" h="224789">
                  <a:moveTo>
                    <a:pt x="3809" y="38100"/>
                  </a:moveTo>
                  <a:lnTo>
                    <a:pt x="0" y="3810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38100"/>
                  </a:lnTo>
                  <a:close/>
                </a:path>
                <a:path w="297180" h="224789">
                  <a:moveTo>
                    <a:pt x="297179" y="38100"/>
                  </a:moveTo>
                  <a:lnTo>
                    <a:pt x="294639" y="38100"/>
                  </a:lnTo>
                  <a:lnTo>
                    <a:pt x="294639" y="74930"/>
                  </a:lnTo>
                  <a:lnTo>
                    <a:pt x="297179" y="74930"/>
                  </a:lnTo>
                  <a:lnTo>
                    <a:pt x="297179" y="38100"/>
                  </a:lnTo>
                  <a:close/>
                </a:path>
                <a:path w="297180" h="224789">
                  <a:moveTo>
                    <a:pt x="3809" y="74930"/>
                  </a:moveTo>
                  <a:lnTo>
                    <a:pt x="0" y="74930"/>
                  </a:lnTo>
                  <a:lnTo>
                    <a:pt x="0" y="125730"/>
                  </a:lnTo>
                  <a:lnTo>
                    <a:pt x="3809" y="125730"/>
                  </a:lnTo>
                  <a:lnTo>
                    <a:pt x="3809" y="74930"/>
                  </a:lnTo>
                  <a:close/>
                </a:path>
                <a:path w="297180" h="224789">
                  <a:moveTo>
                    <a:pt x="297179" y="74930"/>
                  </a:moveTo>
                  <a:lnTo>
                    <a:pt x="294639" y="74930"/>
                  </a:lnTo>
                  <a:lnTo>
                    <a:pt x="294639" y="125730"/>
                  </a:lnTo>
                  <a:lnTo>
                    <a:pt x="297179" y="125730"/>
                  </a:lnTo>
                  <a:lnTo>
                    <a:pt x="297179" y="74930"/>
                  </a:lnTo>
                  <a:close/>
                </a:path>
                <a:path w="297180" h="224789">
                  <a:moveTo>
                    <a:pt x="3809" y="125730"/>
                  </a:moveTo>
                  <a:lnTo>
                    <a:pt x="0" y="12573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25730"/>
                  </a:lnTo>
                  <a:close/>
                </a:path>
                <a:path w="297180" h="224789">
                  <a:moveTo>
                    <a:pt x="297179" y="125730"/>
                  </a:moveTo>
                  <a:lnTo>
                    <a:pt x="294639" y="125730"/>
                  </a:lnTo>
                  <a:lnTo>
                    <a:pt x="294639" y="171450"/>
                  </a:lnTo>
                  <a:lnTo>
                    <a:pt x="297179" y="171450"/>
                  </a:lnTo>
                  <a:lnTo>
                    <a:pt x="297179" y="125730"/>
                  </a:lnTo>
                  <a:close/>
                </a:path>
                <a:path w="297180" h="224789">
                  <a:moveTo>
                    <a:pt x="3809" y="171450"/>
                  </a:moveTo>
                  <a:lnTo>
                    <a:pt x="0" y="17145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71450"/>
                  </a:lnTo>
                  <a:close/>
                </a:path>
                <a:path w="297180" h="224789">
                  <a:moveTo>
                    <a:pt x="297179" y="171450"/>
                  </a:moveTo>
                  <a:lnTo>
                    <a:pt x="294639" y="171450"/>
                  </a:lnTo>
                  <a:lnTo>
                    <a:pt x="294639" y="190500"/>
                  </a:lnTo>
                  <a:lnTo>
                    <a:pt x="297179" y="190500"/>
                  </a:lnTo>
                  <a:lnTo>
                    <a:pt x="297179" y="171450"/>
                  </a:lnTo>
                  <a:close/>
                </a:path>
                <a:path w="297180" h="224789">
                  <a:moveTo>
                    <a:pt x="3809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90500"/>
                  </a:lnTo>
                  <a:close/>
                </a:path>
                <a:path w="297180" h="224789">
                  <a:moveTo>
                    <a:pt x="297179" y="190500"/>
                  </a:moveTo>
                  <a:lnTo>
                    <a:pt x="294639" y="190500"/>
                  </a:lnTo>
                  <a:lnTo>
                    <a:pt x="294639" y="196850"/>
                  </a:lnTo>
                  <a:lnTo>
                    <a:pt x="297179" y="196850"/>
                  </a:lnTo>
                  <a:lnTo>
                    <a:pt x="297179" y="190500"/>
                  </a:lnTo>
                  <a:close/>
                </a:path>
                <a:path w="297180" h="224789">
                  <a:moveTo>
                    <a:pt x="3809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96850"/>
                  </a:lnTo>
                  <a:close/>
                </a:path>
                <a:path w="297180" h="224789">
                  <a:moveTo>
                    <a:pt x="297179" y="196850"/>
                  </a:moveTo>
                  <a:lnTo>
                    <a:pt x="294639" y="196850"/>
                  </a:lnTo>
                  <a:lnTo>
                    <a:pt x="294639" y="203200"/>
                  </a:lnTo>
                  <a:lnTo>
                    <a:pt x="297179" y="203200"/>
                  </a:lnTo>
                  <a:lnTo>
                    <a:pt x="297179" y="196850"/>
                  </a:lnTo>
                  <a:close/>
                </a:path>
                <a:path w="297180" h="224789">
                  <a:moveTo>
                    <a:pt x="3809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3809" y="208280"/>
                  </a:lnTo>
                  <a:lnTo>
                    <a:pt x="3809" y="203200"/>
                  </a:lnTo>
                  <a:close/>
                </a:path>
                <a:path w="297180" h="224789">
                  <a:moveTo>
                    <a:pt x="297179" y="203200"/>
                  </a:moveTo>
                  <a:lnTo>
                    <a:pt x="294639" y="203200"/>
                  </a:lnTo>
                  <a:lnTo>
                    <a:pt x="294639" y="208280"/>
                  </a:lnTo>
                  <a:lnTo>
                    <a:pt x="297179" y="208280"/>
                  </a:lnTo>
                  <a:lnTo>
                    <a:pt x="297179" y="203200"/>
                  </a:lnTo>
                  <a:close/>
                </a:path>
                <a:path w="297180" h="224789">
                  <a:moveTo>
                    <a:pt x="3809" y="208280"/>
                  </a:moveTo>
                  <a:lnTo>
                    <a:pt x="0" y="20828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8280"/>
                  </a:lnTo>
                  <a:close/>
                </a:path>
                <a:path w="297180" h="224789">
                  <a:moveTo>
                    <a:pt x="297179" y="208280"/>
                  </a:moveTo>
                  <a:lnTo>
                    <a:pt x="294639" y="208280"/>
                  </a:lnTo>
                  <a:lnTo>
                    <a:pt x="294639" y="215900"/>
                  </a:lnTo>
                  <a:lnTo>
                    <a:pt x="297179" y="215900"/>
                  </a:lnTo>
                  <a:lnTo>
                    <a:pt x="297179" y="208280"/>
                  </a:lnTo>
                  <a:close/>
                </a:path>
                <a:path w="297180" h="224789">
                  <a:moveTo>
                    <a:pt x="3809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97179" y="222250"/>
                  </a:lnTo>
                  <a:lnTo>
                    <a:pt x="297179" y="220980"/>
                  </a:lnTo>
                  <a:lnTo>
                    <a:pt x="3809" y="220980"/>
                  </a:lnTo>
                  <a:lnTo>
                    <a:pt x="3809" y="215900"/>
                  </a:lnTo>
                  <a:close/>
                </a:path>
                <a:path w="297180" h="224789">
                  <a:moveTo>
                    <a:pt x="297179" y="215900"/>
                  </a:moveTo>
                  <a:lnTo>
                    <a:pt x="294639" y="215900"/>
                  </a:lnTo>
                  <a:lnTo>
                    <a:pt x="294639" y="220980"/>
                  </a:lnTo>
                  <a:lnTo>
                    <a:pt x="297179" y="220980"/>
                  </a:lnTo>
                  <a:lnTo>
                    <a:pt x="297179" y="215900"/>
                  </a:lnTo>
                  <a:close/>
                </a:path>
                <a:path w="297180" h="224789">
                  <a:moveTo>
                    <a:pt x="297179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297179" y="224790"/>
                  </a:lnTo>
                  <a:lnTo>
                    <a:pt x="297179" y="22225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868170" y="425450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0830" y="2539"/>
                  </a:lnTo>
                  <a:lnTo>
                    <a:pt x="290830" y="0"/>
                  </a:lnTo>
                  <a:close/>
                </a:path>
                <a:path w="290830" h="217170">
                  <a:moveTo>
                    <a:pt x="29083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3810"/>
                  </a:lnTo>
                  <a:lnTo>
                    <a:pt x="290830" y="3810"/>
                  </a:lnTo>
                  <a:lnTo>
                    <a:pt x="290830" y="2540"/>
                  </a:lnTo>
                  <a:close/>
                </a:path>
                <a:path w="290830" h="217170">
                  <a:moveTo>
                    <a:pt x="290830" y="3810"/>
                  </a:moveTo>
                  <a:lnTo>
                    <a:pt x="287019" y="3810"/>
                  </a:lnTo>
                  <a:lnTo>
                    <a:pt x="287019" y="8889"/>
                  </a:lnTo>
                  <a:lnTo>
                    <a:pt x="290830" y="8889"/>
                  </a:lnTo>
                  <a:lnTo>
                    <a:pt x="290830" y="3810"/>
                  </a:lnTo>
                  <a:close/>
                </a:path>
                <a:path w="290830" h="217170">
                  <a:moveTo>
                    <a:pt x="2540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8890"/>
                  </a:lnTo>
                  <a:close/>
                </a:path>
                <a:path w="290830" h="217170">
                  <a:moveTo>
                    <a:pt x="290830" y="8890"/>
                  </a:moveTo>
                  <a:lnTo>
                    <a:pt x="287019" y="8890"/>
                  </a:lnTo>
                  <a:lnTo>
                    <a:pt x="287019" y="13969"/>
                  </a:lnTo>
                  <a:lnTo>
                    <a:pt x="290830" y="13969"/>
                  </a:lnTo>
                  <a:lnTo>
                    <a:pt x="290830" y="8890"/>
                  </a:lnTo>
                  <a:close/>
                </a:path>
                <a:path w="290830" h="217170">
                  <a:moveTo>
                    <a:pt x="2540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13970"/>
                  </a:lnTo>
                  <a:close/>
                </a:path>
                <a:path w="290830" h="217170">
                  <a:moveTo>
                    <a:pt x="290830" y="13970"/>
                  </a:moveTo>
                  <a:lnTo>
                    <a:pt x="287019" y="13970"/>
                  </a:lnTo>
                  <a:lnTo>
                    <a:pt x="287019" y="21589"/>
                  </a:lnTo>
                  <a:lnTo>
                    <a:pt x="290830" y="21589"/>
                  </a:lnTo>
                  <a:lnTo>
                    <a:pt x="290830" y="13970"/>
                  </a:lnTo>
                  <a:close/>
                </a:path>
                <a:path w="290830" h="217170">
                  <a:moveTo>
                    <a:pt x="254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" y="27939"/>
                  </a:lnTo>
                  <a:lnTo>
                    <a:pt x="2540" y="21590"/>
                  </a:lnTo>
                  <a:close/>
                </a:path>
                <a:path w="290830" h="217170">
                  <a:moveTo>
                    <a:pt x="290830" y="21590"/>
                  </a:moveTo>
                  <a:lnTo>
                    <a:pt x="287019" y="21590"/>
                  </a:lnTo>
                  <a:lnTo>
                    <a:pt x="287019" y="27939"/>
                  </a:lnTo>
                  <a:lnTo>
                    <a:pt x="290830" y="27939"/>
                  </a:lnTo>
                  <a:lnTo>
                    <a:pt x="290830" y="21590"/>
                  </a:lnTo>
                  <a:close/>
                </a:path>
                <a:path w="290830" h="217170">
                  <a:moveTo>
                    <a:pt x="254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27940"/>
                  </a:lnTo>
                  <a:close/>
                </a:path>
                <a:path w="290830" h="217170">
                  <a:moveTo>
                    <a:pt x="290830" y="27940"/>
                  </a:moveTo>
                  <a:lnTo>
                    <a:pt x="287019" y="27940"/>
                  </a:lnTo>
                  <a:lnTo>
                    <a:pt x="287019" y="34289"/>
                  </a:lnTo>
                  <a:lnTo>
                    <a:pt x="290830" y="34289"/>
                  </a:lnTo>
                  <a:lnTo>
                    <a:pt x="290830" y="27940"/>
                  </a:lnTo>
                  <a:close/>
                </a:path>
                <a:path w="290830" h="217170">
                  <a:moveTo>
                    <a:pt x="2540" y="34290"/>
                  </a:moveTo>
                  <a:lnTo>
                    <a:pt x="0" y="34290"/>
                  </a:lnTo>
                  <a:lnTo>
                    <a:pt x="0" y="71119"/>
                  </a:lnTo>
                  <a:lnTo>
                    <a:pt x="2540" y="71119"/>
                  </a:lnTo>
                  <a:lnTo>
                    <a:pt x="2540" y="34290"/>
                  </a:lnTo>
                  <a:close/>
                </a:path>
                <a:path w="290830" h="217170">
                  <a:moveTo>
                    <a:pt x="290830" y="34290"/>
                  </a:moveTo>
                  <a:lnTo>
                    <a:pt x="287019" y="34290"/>
                  </a:lnTo>
                  <a:lnTo>
                    <a:pt x="287019" y="71119"/>
                  </a:lnTo>
                  <a:lnTo>
                    <a:pt x="290830" y="71119"/>
                  </a:lnTo>
                  <a:lnTo>
                    <a:pt x="290830" y="34290"/>
                  </a:lnTo>
                  <a:close/>
                </a:path>
                <a:path w="290830" h="217170">
                  <a:moveTo>
                    <a:pt x="2540" y="71120"/>
                  </a:moveTo>
                  <a:lnTo>
                    <a:pt x="0" y="71120"/>
                  </a:lnTo>
                  <a:lnTo>
                    <a:pt x="0" y="121919"/>
                  </a:lnTo>
                  <a:lnTo>
                    <a:pt x="2540" y="121919"/>
                  </a:lnTo>
                  <a:lnTo>
                    <a:pt x="2540" y="71120"/>
                  </a:lnTo>
                  <a:close/>
                </a:path>
                <a:path w="290830" h="217170">
                  <a:moveTo>
                    <a:pt x="290830" y="71120"/>
                  </a:moveTo>
                  <a:lnTo>
                    <a:pt x="287019" y="71120"/>
                  </a:lnTo>
                  <a:lnTo>
                    <a:pt x="287019" y="121919"/>
                  </a:lnTo>
                  <a:lnTo>
                    <a:pt x="290830" y="121919"/>
                  </a:lnTo>
                  <a:lnTo>
                    <a:pt x="290830" y="71120"/>
                  </a:lnTo>
                  <a:close/>
                </a:path>
                <a:path w="290830" h="217170">
                  <a:moveTo>
                    <a:pt x="2540" y="121920"/>
                  </a:moveTo>
                  <a:lnTo>
                    <a:pt x="0" y="121920"/>
                  </a:lnTo>
                  <a:lnTo>
                    <a:pt x="0" y="167639"/>
                  </a:lnTo>
                  <a:lnTo>
                    <a:pt x="2540" y="167639"/>
                  </a:lnTo>
                  <a:lnTo>
                    <a:pt x="2540" y="121920"/>
                  </a:lnTo>
                  <a:close/>
                </a:path>
                <a:path w="290830" h="217170">
                  <a:moveTo>
                    <a:pt x="290830" y="121920"/>
                  </a:moveTo>
                  <a:lnTo>
                    <a:pt x="287019" y="121920"/>
                  </a:lnTo>
                  <a:lnTo>
                    <a:pt x="287019" y="167639"/>
                  </a:lnTo>
                  <a:lnTo>
                    <a:pt x="290830" y="167639"/>
                  </a:lnTo>
                  <a:lnTo>
                    <a:pt x="290830" y="121920"/>
                  </a:lnTo>
                  <a:close/>
                </a:path>
                <a:path w="290830" h="217170">
                  <a:moveTo>
                    <a:pt x="2540" y="167640"/>
                  </a:moveTo>
                  <a:lnTo>
                    <a:pt x="0" y="167640"/>
                  </a:lnTo>
                  <a:lnTo>
                    <a:pt x="0" y="186689"/>
                  </a:lnTo>
                  <a:lnTo>
                    <a:pt x="2540" y="186689"/>
                  </a:lnTo>
                  <a:lnTo>
                    <a:pt x="2540" y="167640"/>
                  </a:lnTo>
                  <a:close/>
                </a:path>
                <a:path w="290830" h="217170">
                  <a:moveTo>
                    <a:pt x="290830" y="167640"/>
                  </a:moveTo>
                  <a:lnTo>
                    <a:pt x="287019" y="167640"/>
                  </a:lnTo>
                  <a:lnTo>
                    <a:pt x="287019" y="186689"/>
                  </a:lnTo>
                  <a:lnTo>
                    <a:pt x="290830" y="186689"/>
                  </a:lnTo>
                  <a:lnTo>
                    <a:pt x="290830" y="167640"/>
                  </a:lnTo>
                  <a:close/>
                </a:path>
                <a:path w="290830" h="217170">
                  <a:moveTo>
                    <a:pt x="254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540" y="193039"/>
                  </a:lnTo>
                  <a:lnTo>
                    <a:pt x="2540" y="186690"/>
                  </a:lnTo>
                  <a:close/>
                </a:path>
                <a:path w="290830" h="217170">
                  <a:moveTo>
                    <a:pt x="290830" y="186690"/>
                  </a:moveTo>
                  <a:lnTo>
                    <a:pt x="287019" y="186690"/>
                  </a:lnTo>
                  <a:lnTo>
                    <a:pt x="287019" y="193039"/>
                  </a:lnTo>
                  <a:lnTo>
                    <a:pt x="290830" y="193039"/>
                  </a:lnTo>
                  <a:lnTo>
                    <a:pt x="290830" y="186690"/>
                  </a:lnTo>
                  <a:close/>
                </a:path>
                <a:path w="290830" h="217170">
                  <a:moveTo>
                    <a:pt x="254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540" y="199389"/>
                  </a:lnTo>
                  <a:lnTo>
                    <a:pt x="2540" y="193040"/>
                  </a:lnTo>
                  <a:close/>
                </a:path>
                <a:path w="290830" h="217170">
                  <a:moveTo>
                    <a:pt x="290830" y="193040"/>
                  </a:moveTo>
                  <a:lnTo>
                    <a:pt x="287019" y="193040"/>
                  </a:lnTo>
                  <a:lnTo>
                    <a:pt x="287019" y="199389"/>
                  </a:lnTo>
                  <a:lnTo>
                    <a:pt x="290830" y="199389"/>
                  </a:lnTo>
                  <a:lnTo>
                    <a:pt x="290830" y="193040"/>
                  </a:lnTo>
                  <a:close/>
                </a:path>
                <a:path w="290830" h="217170">
                  <a:moveTo>
                    <a:pt x="2540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2540" y="204469"/>
                  </a:lnTo>
                  <a:lnTo>
                    <a:pt x="2540" y="199390"/>
                  </a:lnTo>
                  <a:close/>
                </a:path>
                <a:path w="290830" h="217170">
                  <a:moveTo>
                    <a:pt x="290830" y="199390"/>
                  </a:moveTo>
                  <a:lnTo>
                    <a:pt x="287019" y="199390"/>
                  </a:lnTo>
                  <a:lnTo>
                    <a:pt x="287019" y="204469"/>
                  </a:lnTo>
                  <a:lnTo>
                    <a:pt x="290830" y="204469"/>
                  </a:lnTo>
                  <a:lnTo>
                    <a:pt x="290830" y="199390"/>
                  </a:lnTo>
                  <a:close/>
                </a:path>
                <a:path w="290830" h="217170">
                  <a:moveTo>
                    <a:pt x="2540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2540" y="212089"/>
                  </a:lnTo>
                  <a:lnTo>
                    <a:pt x="2540" y="204470"/>
                  </a:lnTo>
                  <a:close/>
                </a:path>
                <a:path w="290830" h="217170">
                  <a:moveTo>
                    <a:pt x="290830" y="204470"/>
                  </a:moveTo>
                  <a:lnTo>
                    <a:pt x="287019" y="204470"/>
                  </a:lnTo>
                  <a:lnTo>
                    <a:pt x="287019" y="212089"/>
                  </a:lnTo>
                  <a:lnTo>
                    <a:pt x="290830" y="212089"/>
                  </a:lnTo>
                  <a:lnTo>
                    <a:pt x="290830" y="204470"/>
                  </a:lnTo>
                  <a:close/>
                </a:path>
                <a:path w="290830" h="217170">
                  <a:moveTo>
                    <a:pt x="254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290830" y="217169"/>
                  </a:lnTo>
                  <a:lnTo>
                    <a:pt x="290830" y="213360"/>
                  </a:lnTo>
                  <a:lnTo>
                    <a:pt x="2540" y="213360"/>
                  </a:lnTo>
                  <a:lnTo>
                    <a:pt x="2540" y="212090"/>
                  </a:lnTo>
                  <a:close/>
                </a:path>
                <a:path w="290830" h="217170">
                  <a:moveTo>
                    <a:pt x="290830" y="212090"/>
                  </a:moveTo>
                  <a:lnTo>
                    <a:pt x="287019" y="212090"/>
                  </a:lnTo>
                  <a:lnTo>
                    <a:pt x="287019" y="213360"/>
                  </a:lnTo>
                  <a:lnTo>
                    <a:pt x="290830" y="213360"/>
                  </a:lnTo>
                  <a:lnTo>
                    <a:pt x="290830" y="21209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870709" y="4258310"/>
              <a:ext cx="284480" cy="209550"/>
            </a:xfrm>
            <a:custGeom>
              <a:avLst/>
              <a:gdLst/>
              <a:ahLst/>
              <a:cxnLst/>
              <a:rect l="l" t="t" r="r" b="b"/>
              <a:pathLst>
                <a:path w="284480" h="209550">
                  <a:moveTo>
                    <a:pt x="2844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284479" y="2539"/>
                  </a:lnTo>
                  <a:lnTo>
                    <a:pt x="284479" y="0"/>
                  </a:lnTo>
                  <a:close/>
                </a:path>
                <a:path w="284480" h="209550">
                  <a:moveTo>
                    <a:pt x="284479" y="2539"/>
                  </a:moveTo>
                  <a:lnTo>
                    <a:pt x="280669" y="2539"/>
                  </a:lnTo>
                  <a:lnTo>
                    <a:pt x="280669" y="5079"/>
                  </a:lnTo>
                  <a:lnTo>
                    <a:pt x="284479" y="5079"/>
                  </a:lnTo>
                  <a:lnTo>
                    <a:pt x="284479" y="2539"/>
                  </a:lnTo>
                  <a:close/>
                </a:path>
                <a:path w="284480" h="209550">
                  <a:moveTo>
                    <a:pt x="3809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5080"/>
                  </a:lnTo>
                  <a:close/>
                </a:path>
                <a:path w="284480" h="209550">
                  <a:moveTo>
                    <a:pt x="284479" y="5080"/>
                  </a:moveTo>
                  <a:lnTo>
                    <a:pt x="280669" y="5080"/>
                  </a:lnTo>
                  <a:lnTo>
                    <a:pt x="280669" y="10159"/>
                  </a:lnTo>
                  <a:lnTo>
                    <a:pt x="284479" y="10159"/>
                  </a:lnTo>
                  <a:lnTo>
                    <a:pt x="284479" y="5080"/>
                  </a:lnTo>
                  <a:close/>
                </a:path>
                <a:path w="284480" h="209550">
                  <a:moveTo>
                    <a:pt x="3809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0160"/>
                  </a:lnTo>
                  <a:close/>
                </a:path>
                <a:path w="284480" h="209550">
                  <a:moveTo>
                    <a:pt x="284479" y="10160"/>
                  </a:moveTo>
                  <a:lnTo>
                    <a:pt x="280669" y="10160"/>
                  </a:lnTo>
                  <a:lnTo>
                    <a:pt x="280669" y="17779"/>
                  </a:lnTo>
                  <a:lnTo>
                    <a:pt x="284479" y="17779"/>
                  </a:lnTo>
                  <a:lnTo>
                    <a:pt x="284479" y="10160"/>
                  </a:lnTo>
                  <a:close/>
                </a:path>
                <a:path w="284480" h="2095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284480" h="209550">
                  <a:moveTo>
                    <a:pt x="284479" y="17780"/>
                  </a:moveTo>
                  <a:lnTo>
                    <a:pt x="280669" y="17780"/>
                  </a:lnTo>
                  <a:lnTo>
                    <a:pt x="280669" y="24129"/>
                  </a:lnTo>
                  <a:lnTo>
                    <a:pt x="284479" y="24129"/>
                  </a:lnTo>
                  <a:lnTo>
                    <a:pt x="284479" y="17780"/>
                  </a:lnTo>
                  <a:close/>
                </a:path>
                <a:path w="284480" h="2095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284480" h="209550">
                  <a:moveTo>
                    <a:pt x="284479" y="24130"/>
                  </a:moveTo>
                  <a:lnTo>
                    <a:pt x="280669" y="24130"/>
                  </a:lnTo>
                  <a:lnTo>
                    <a:pt x="280669" y="30479"/>
                  </a:lnTo>
                  <a:lnTo>
                    <a:pt x="284479" y="30479"/>
                  </a:lnTo>
                  <a:lnTo>
                    <a:pt x="284479" y="24130"/>
                  </a:lnTo>
                  <a:close/>
                </a:path>
                <a:path w="284480" h="209550">
                  <a:moveTo>
                    <a:pt x="3809" y="30480"/>
                  </a:moveTo>
                  <a:lnTo>
                    <a:pt x="0" y="3048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30480"/>
                  </a:lnTo>
                  <a:close/>
                </a:path>
                <a:path w="284480" h="209550">
                  <a:moveTo>
                    <a:pt x="284479" y="30480"/>
                  </a:moveTo>
                  <a:lnTo>
                    <a:pt x="280669" y="30480"/>
                  </a:lnTo>
                  <a:lnTo>
                    <a:pt x="280669" y="67309"/>
                  </a:lnTo>
                  <a:lnTo>
                    <a:pt x="284479" y="67309"/>
                  </a:lnTo>
                  <a:lnTo>
                    <a:pt x="284479" y="30480"/>
                  </a:lnTo>
                  <a:close/>
                </a:path>
                <a:path w="284480" h="209550">
                  <a:moveTo>
                    <a:pt x="3809" y="67310"/>
                  </a:moveTo>
                  <a:lnTo>
                    <a:pt x="0" y="6731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67310"/>
                  </a:lnTo>
                  <a:close/>
                </a:path>
                <a:path w="284480" h="209550">
                  <a:moveTo>
                    <a:pt x="284479" y="67310"/>
                  </a:moveTo>
                  <a:lnTo>
                    <a:pt x="280669" y="67310"/>
                  </a:lnTo>
                  <a:lnTo>
                    <a:pt x="280669" y="118109"/>
                  </a:lnTo>
                  <a:lnTo>
                    <a:pt x="284479" y="118109"/>
                  </a:lnTo>
                  <a:lnTo>
                    <a:pt x="284479" y="67310"/>
                  </a:lnTo>
                  <a:close/>
                </a:path>
                <a:path w="284480" h="209550">
                  <a:moveTo>
                    <a:pt x="3809" y="118110"/>
                  </a:moveTo>
                  <a:lnTo>
                    <a:pt x="0" y="11811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118110"/>
                  </a:lnTo>
                  <a:close/>
                </a:path>
                <a:path w="284480" h="209550">
                  <a:moveTo>
                    <a:pt x="284479" y="118110"/>
                  </a:moveTo>
                  <a:lnTo>
                    <a:pt x="280669" y="118110"/>
                  </a:lnTo>
                  <a:lnTo>
                    <a:pt x="280669" y="163829"/>
                  </a:lnTo>
                  <a:lnTo>
                    <a:pt x="284479" y="163829"/>
                  </a:lnTo>
                  <a:lnTo>
                    <a:pt x="284479" y="118110"/>
                  </a:lnTo>
                  <a:close/>
                </a:path>
                <a:path w="284480" h="209550">
                  <a:moveTo>
                    <a:pt x="3809" y="163830"/>
                  </a:moveTo>
                  <a:lnTo>
                    <a:pt x="0" y="16383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63830"/>
                  </a:lnTo>
                  <a:close/>
                </a:path>
                <a:path w="284480" h="209550">
                  <a:moveTo>
                    <a:pt x="284479" y="163830"/>
                  </a:moveTo>
                  <a:lnTo>
                    <a:pt x="280669" y="163830"/>
                  </a:lnTo>
                  <a:lnTo>
                    <a:pt x="280669" y="182879"/>
                  </a:lnTo>
                  <a:lnTo>
                    <a:pt x="284479" y="182879"/>
                  </a:lnTo>
                  <a:lnTo>
                    <a:pt x="284479" y="163830"/>
                  </a:lnTo>
                  <a:close/>
                </a:path>
                <a:path w="284480" h="209550">
                  <a:moveTo>
                    <a:pt x="380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82880"/>
                  </a:lnTo>
                  <a:close/>
                </a:path>
                <a:path w="284480" h="209550">
                  <a:moveTo>
                    <a:pt x="284479" y="182880"/>
                  </a:moveTo>
                  <a:lnTo>
                    <a:pt x="280669" y="182880"/>
                  </a:lnTo>
                  <a:lnTo>
                    <a:pt x="280669" y="189229"/>
                  </a:lnTo>
                  <a:lnTo>
                    <a:pt x="284479" y="189229"/>
                  </a:lnTo>
                  <a:lnTo>
                    <a:pt x="284479" y="182880"/>
                  </a:lnTo>
                  <a:close/>
                </a:path>
                <a:path w="284480" h="209550">
                  <a:moveTo>
                    <a:pt x="380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89230"/>
                  </a:lnTo>
                  <a:close/>
                </a:path>
                <a:path w="284480" h="209550">
                  <a:moveTo>
                    <a:pt x="284479" y="189230"/>
                  </a:moveTo>
                  <a:lnTo>
                    <a:pt x="280669" y="189230"/>
                  </a:lnTo>
                  <a:lnTo>
                    <a:pt x="280669" y="195579"/>
                  </a:lnTo>
                  <a:lnTo>
                    <a:pt x="284479" y="195579"/>
                  </a:lnTo>
                  <a:lnTo>
                    <a:pt x="284479" y="189230"/>
                  </a:lnTo>
                  <a:close/>
                </a:path>
                <a:path w="284480" h="209550">
                  <a:moveTo>
                    <a:pt x="3809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3809" y="200659"/>
                  </a:lnTo>
                  <a:lnTo>
                    <a:pt x="3809" y="195580"/>
                  </a:lnTo>
                  <a:close/>
                </a:path>
                <a:path w="284480" h="209550">
                  <a:moveTo>
                    <a:pt x="284479" y="195580"/>
                  </a:moveTo>
                  <a:lnTo>
                    <a:pt x="280669" y="195580"/>
                  </a:lnTo>
                  <a:lnTo>
                    <a:pt x="280669" y="200659"/>
                  </a:lnTo>
                  <a:lnTo>
                    <a:pt x="284479" y="200659"/>
                  </a:lnTo>
                  <a:lnTo>
                    <a:pt x="284479" y="195580"/>
                  </a:lnTo>
                  <a:close/>
                </a:path>
                <a:path w="284480" h="209550">
                  <a:moveTo>
                    <a:pt x="3809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284479" y="208279"/>
                  </a:lnTo>
                  <a:lnTo>
                    <a:pt x="284479" y="207009"/>
                  </a:lnTo>
                  <a:lnTo>
                    <a:pt x="3809" y="207009"/>
                  </a:lnTo>
                  <a:lnTo>
                    <a:pt x="3809" y="200660"/>
                  </a:lnTo>
                  <a:close/>
                </a:path>
                <a:path w="284480" h="209550">
                  <a:moveTo>
                    <a:pt x="284479" y="200660"/>
                  </a:moveTo>
                  <a:lnTo>
                    <a:pt x="280669" y="200660"/>
                  </a:lnTo>
                  <a:lnTo>
                    <a:pt x="280669" y="207009"/>
                  </a:lnTo>
                  <a:lnTo>
                    <a:pt x="284479" y="207009"/>
                  </a:lnTo>
                  <a:lnTo>
                    <a:pt x="284479" y="200660"/>
                  </a:lnTo>
                  <a:close/>
                </a:path>
                <a:path w="284480" h="209550">
                  <a:moveTo>
                    <a:pt x="284479" y="208280"/>
                  </a:moveTo>
                  <a:lnTo>
                    <a:pt x="0" y="208280"/>
                  </a:lnTo>
                  <a:lnTo>
                    <a:pt x="0" y="209550"/>
                  </a:lnTo>
                  <a:lnTo>
                    <a:pt x="284479" y="209550"/>
                  </a:lnTo>
                  <a:lnTo>
                    <a:pt x="284479" y="20828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874520" y="4260850"/>
              <a:ext cx="276860" cy="204470"/>
            </a:xfrm>
            <a:custGeom>
              <a:avLst/>
              <a:gdLst/>
              <a:ahLst/>
              <a:cxnLst/>
              <a:rect l="l" t="t" r="r" b="b"/>
              <a:pathLst>
                <a:path w="276860" h="204470">
                  <a:moveTo>
                    <a:pt x="2768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76860" y="2539"/>
                  </a:lnTo>
                  <a:lnTo>
                    <a:pt x="276860" y="0"/>
                  </a:lnTo>
                  <a:close/>
                </a:path>
                <a:path w="276860" h="204470">
                  <a:moveTo>
                    <a:pt x="276860" y="2540"/>
                  </a:moveTo>
                  <a:lnTo>
                    <a:pt x="0" y="254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276860" y="3810"/>
                  </a:lnTo>
                  <a:lnTo>
                    <a:pt x="276860" y="2540"/>
                  </a:lnTo>
                  <a:close/>
                </a:path>
                <a:path w="276860" h="204470">
                  <a:moveTo>
                    <a:pt x="276860" y="3810"/>
                  </a:moveTo>
                  <a:lnTo>
                    <a:pt x="273050" y="3810"/>
                  </a:lnTo>
                  <a:lnTo>
                    <a:pt x="273050" y="7619"/>
                  </a:lnTo>
                  <a:lnTo>
                    <a:pt x="276860" y="7619"/>
                  </a:lnTo>
                  <a:lnTo>
                    <a:pt x="276860" y="3810"/>
                  </a:lnTo>
                  <a:close/>
                </a:path>
                <a:path w="276860" h="204470">
                  <a:moveTo>
                    <a:pt x="3810" y="7620"/>
                  </a:moveTo>
                  <a:lnTo>
                    <a:pt x="0" y="762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7620"/>
                  </a:lnTo>
                  <a:close/>
                </a:path>
                <a:path w="276860" h="204470">
                  <a:moveTo>
                    <a:pt x="276860" y="7620"/>
                  </a:moveTo>
                  <a:lnTo>
                    <a:pt x="273050" y="7620"/>
                  </a:lnTo>
                  <a:lnTo>
                    <a:pt x="273050" y="15239"/>
                  </a:lnTo>
                  <a:lnTo>
                    <a:pt x="276860" y="15239"/>
                  </a:lnTo>
                  <a:lnTo>
                    <a:pt x="276860" y="7620"/>
                  </a:lnTo>
                  <a:close/>
                </a:path>
                <a:path w="276860" h="20447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276860" h="204470">
                  <a:moveTo>
                    <a:pt x="276860" y="15240"/>
                  </a:moveTo>
                  <a:lnTo>
                    <a:pt x="273050" y="15240"/>
                  </a:lnTo>
                  <a:lnTo>
                    <a:pt x="273050" y="21589"/>
                  </a:lnTo>
                  <a:lnTo>
                    <a:pt x="276860" y="21589"/>
                  </a:lnTo>
                  <a:lnTo>
                    <a:pt x="276860" y="15240"/>
                  </a:lnTo>
                  <a:close/>
                </a:path>
                <a:path w="276860" h="20447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276860" h="204470">
                  <a:moveTo>
                    <a:pt x="276860" y="21590"/>
                  </a:moveTo>
                  <a:lnTo>
                    <a:pt x="273050" y="21590"/>
                  </a:lnTo>
                  <a:lnTo>
                    <a:pt x="273050" y="27939"/>
                  </a:lnTo>
                  <a:lnTo>
                    <a:pt x="276860" y="27939"/>
                  </a:lnTo>
                  <a:lnTo>
                    <a:pt x="276860" y="21590"/>
                  </a:lnTo>
                  <a:close/>
                </a:path>
                <a:path w="276860" h="204470">
                  <a:moveTo>
                    <a:pt x="3810" y="27940"/>
                  </a:moveTo>
                  <a:lnTo>
                    <a:pt x="0" y="2794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27940"/>
                  </a:lnTo>
                  <a:close/>
                </a:path>
                <a:path w="276860" h="204470">
                  <a:moveTo>
                    <a:pt x="276860" y="27940"/>
                  </a:moveTo>
                  <a:lnTo>
                    <a:pt x="273050" y="27940"/>
                  </a:lnTo>
                  <a:lnTo>
                    <a:pt x="273050" y="64769"/>
                  </a:lnTo>
                  <a:lnTo>
                    <a:pt x="276860" y="64769"/>
                  </a:lnTo>
                  <a:lnTo>
                    <a:pt x="276860" y="27940"/>
                  </a:lnTo>
                  <a:close/>
                </a:path>
                <a:path w="276860" h="204470">
                  <a:moveTo>
                    <a:pt x="3810" y="64770"/>
                  </a:moveTo>
                  <a:lnTo>
                    <a:pt x="0" y="6477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64770"/>
                  </a:lnTo>
                  <a:close/>
                </a:path>
                <a:path w="276860" h="204470">
                  <a:moveTo>
                    <a:pt x="276860" y="64770"/>
                  </a:moveTo>
                  <a:lnTo>
                    <a:pt x="273050" y="64770"/>
                  </a:lnTo>
                  <a:lnTo>
                    <a:pt x="273050" y="115569"/>
                  </a:lnTo>
                  <a:lnTo>
                    <a:pt x="276860" y="115569"/>
                  </a:lnTo>
                  <a:lnTo>
                    <a:pt x="276860" y="64770"/>
                  </a:lnTo>
                  <a:close/>
                </a:path>
                <a:path w="276860" h="204470">
                  <a:moveTo>
                    <a:pt x="3810" y="115570"/>
                  </a:moveTo>
                  <a:lnTo>
                    <a:pt x="0" y="115570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115570"/>
                  </a:lnTo>
                  <a:close/>
                </a:path>
                <a:path w="276860" h="204470">
                  <a:moveTo>
                    <a:pt x="276860" y="115570"/>
                  </a:moveTo>
                  <a:lnTo>
                    <a:pt x="273050" y="115570"/>
                  </a:lnTo>
                  <a:lnTo>
                    <a:pt x="273050" y="161289"/>
                  </a:lnTo>
                  <a:lnTo>
                    <a:pt x="276860" y="161289"/>
                  </a:lnTo>
                  <a:lnTo>
                    <a:pt x="276860" y="115570"/>
                  </a:lnTo>
                  <a:close/>
                </a:path>
                <a:path w="276860" h="204470">
                  <a:moveTo>
                    <a:pt x="3810" y="161290"/>
                  </a:moveTo>
                  <a:lnTo>
                    <a:pt x="0" y="161290"/>
                  </a:lnTo>
                  <a:lnTo>
                    <a:pt x="0" y="180339"/>
                  </a:lnTo>
                  <a:lnTo>
                    <a:pt x="3810" y="180339"/>
                  </a:lnTo>
                  <a:lnTo>
                    <a:pt x="3810" y="161290"/>
                  </a:lnTo>
                  <a:close/>
                </a:path>
                <a:path w="276860" h="204470">
                  <a:moveTo>
                    <a:pt x="276860" y="161290"/>
                  </a:moveTo>
                  <a:lnTo>
                    <a:pt x="273050" y="161290"/>
                  </a:lnTo>
                  <a:lnTo>
                    <a:pt x="273050" y="180339"/>
                  </a:lnTo>
                  <a:lnTo>
                    <a:pt x="276860" y="180339"/>
                  </a:lnTo>
                  <a:lnTo>
                    <a:pt x="276860" y="161290"/>
                  </a:lnTo>
                  <a:close/>
                </a:path>
                <a:path w="276860" h="204470">
                  <a:moveTo>
                    <a:pt x="381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180340"/>
                  </a:lnTo>
                  <a:close/>
                </a:path>
                <a:path w="276860" h="204470">
                  <a:moveTo>
                    <a:pt x="276860" y="180340"/>
                  </a:moveTo>
                  <a:lnTo>
                    <a:pt x="273050" y="180340"/>
                  </a:lnTo>
                  <a:lnTo>
                    <a:pt x="273050" y="186689"/>
                  </a:lnTo>
                  <a:lnTo>
                    <a:pt x="276860" y="186689"/>
                  </a:lnTo>
                  <a:lnTo>
                    <a:pt x="276860" y="180340"/>
                  </a:lnTo>
                  <a:close/>
                </a:path>
                <a:path w="276860" h="204470">
                  <a:moveTo>
                    <a:pt x="381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86690"/>
                  </a:lnTo>
                  <a:close/>
                </a:path>
                <a:path w="276860" h="204470">
                  <a:moveTo>
                    <a:pt x="276860" y="186690"/>
                  </a:moveTo>
                  <a:lnTo>
                    <a:pt x="273050" y="186690"/>
                  </a:lnTo>
                  <a:lnTo>
                    <a:pt x="273050" y="193039"/>
                  </a:lnTo>
                  <a:lnTo>
                    <a:pt x="276860" y="193039"/>
                  </a:lnTo>
                  <a:lnTo>
                    <a:pt x="276860" y="186690"/>
                  </a:lnTo>
                  <a:close/>
                </a:path>
                <a:path w="276860" h="204470">
                  <a:moveTo>
                    <a:pt x="381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93040"/>
                  </a:lnTo>
                  <a:close/>
                </a:path>
                <a:path w="276860" h="204470">
                  <a:moveTo>
                    <a:pt x="276860" y="193040"/>
                  </a:moveTo>
                  <a:lnTo>
                    <a:pt x="273050" y="193040"/>
                  </a:lnTo>
                  <a:lnTo>
                    <a:pt x="273050" y="198119"/>
                  </a:lnTo>
                  <a:lnTo>
                    <a:pt x="276860" y="198119"/>
                  </a:lnTo>
                  <a:lnTo>
                    <a:pt x="276860" y="193040"/>
                  </a:lnTo>
                  <a:close/>
                </a:path>
                <a:path w="276860" h="204470">
                  <a:moveTo>
                    <a:pt x="381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276860" y="204469"/>
                  </a:lnTo>
                  <a:lnTo>
                    <a:pt x="276860" y="200660"/>
                  </a:lnTo>
                  <a:lnTo>
                    <a:pt x="3810" y="200660"/>
                  </a:lnTo>
                  <a:lnTo>
                    <a:pt x="3810" y="198120"/>
                  </a:lnTo>
                  <a:close/>
                </a:path>
                <a:path w="276860" h="204470">
                  <a:moveTo>
                    <a:pt x="276860" y="198120"/>
                  </a:moveTo>
                  <a:lnTo>
                    <a:pt x="273050" y="198120"/>
                  </a:lnTo>
                  <a:lnTo>
                    <a:pt x="273050" y="200660"/>
                  </a:lnTo>
                  <a:lnTo>
                    <a:pt x="276860" y="200660"/>
                  </a:lnTo>
                  <a:lnTo>
                    <a:pt x="276860" y="19812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878329" y="4264660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39" h="196850">
                  <a:moveTo>
                    <a:pt x="269239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lnTo>
                    <a:pt x="269239" y="3810"/>
                  </a:lnTo>
                  <a:lnTo>
                    <a:pt x="269239" y="0"/>
                  </a:lnTo>
                  <a:close/>
                </a:path>
                <a:path w="269239" h="196850">
                  <a:moveTo>
                    <a:pt x="269239" y="3810"/>
                  </a:moveTo>
                  <a:lnTo>
                    <a:pt x="265430" y="3810"/>
                  </a:lnTo>
                  <a:lnTo>
                    <a:pt x="265430" y="11429"/>
                  </a:lnTo>
                  <a:lnTo>
                    <a:pt x="269239" y="11429"/>
                  </a:lnTo>
                  <a:lnTo>
                    <a:pt x="269239" y="3810"/>
                  </a:lnTo>
                  <a:close/>
                </a:path>
                <a:path w="269239" h="1968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269239" h="196850">
                  <a:moveTo>
                    <a:pt x="269239" y="11430"/>
                  </a:moveTo>
                  <a:lnTo>
                    <a:pt x="265430" y="11430"/>
                  </a:lnTo>
                  <a:lnTo>
                    <a:pt x="265430" y="17779"/>
                  </a:lnTo>
                  <a:lnTo>
                    <a:pt x="269239" y="17779"/>
                  </a:lnTo>
                  <a:lnTo>
                    <a:pt x="269239" y="11430"/>
                  </a:lnTo>
                  <a:close/>
                </a:path>
                <a:path w="269239" h="1968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269239" h="196850">
                  <a:moveTo>
                    <a:pt x="269239" y="17780"/>
                  </a:moveTo>
                  <a:lnTo>
                    <a:pt x="265430" y="17780"/>
                  </a:lnTo>
                  <a:lnTo>
                    <a:pt x="265430" y="24129"/>
                  </a:lnTo>
                  <a:lnTo>
                    <a:pt x="269239" y="24129"/>
                  </a:lnTo>
                  <a:lnTo>
                    <a:pt x="269239" y="17780"/>
                  </a:lnTo>
                  <a:close/>
                </a:path>
                <a:path w="269239" h="196850">
                  <a:moveTo>
                    <a:pt x="3809" y="24130"/>
                  </a:moveTo>
                  <a:lnTo>
                    <a:pt x="0" y="2413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24130"/>
                  </a:lnTo>
                  <a:close/>
                </a:path>
                <a:path w="269239" h="196850">
                  <a:moveTo>
                    <a:pt x="269239" y="24130"/>
                  </a:moveTo>
                  <a:lnTo>
                    <a:pt x="265430" y="24130"/>
                  </a:lnTo>
                  <a:lnTo>
                    <a:pt x="265430" y="60959"/>
                  </a:lnTo>
                  <a:lnTo>
                    <a:pt x="269239" y="60959"/>
                  </a:lnTo>
                  <a:lnTo>
                    <a:pt x="269239" y="24130"/>
                  </a:lnTo>
                  <a:close/>
                </a:path>
                <a:path w="269239" h="196850">
                  <a:moveTo>
                    <a:pt x="3809" y="60960"/>
                  </a:moveTo>
                  <a:lnTo>
                    <a:pt x="0" y="6096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60960"/>
                  </a:lnTo>
                  <a:close/>
                </a:path>
                <a:path w="269239" h="196850">
                  <a:moveTo>
                    <a:pt x="269239" y="60960"/>
                  </a:moveTo>
                  <a:lnTo>
                    <a:pt x="265430" y="60960"/>
                  </a:lnTo>
                  <a:lnTo>
                    <a:pt x="265430" y="111759"/>
                  </a:lnTo>
                  <a:lnTo>
                    <a:pt x="269239" y="111759"/>
                  </a:lnTo>
                  <a:lnTo>
                    <a:pt x="269239" y="60960"/>
                  </a:lnTo>
                  <a:close/>
                </a:path>
                <a:path w="269239" h="196850">
                  <a:moveTo>
                    <a:pt x="3809" y="111760"/>
                  </a:moveTo>
                  <a:lnTo>
                    <a:pt x="0" y="11176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11760"/>
                  </a:lnTo>
                  <a:close/>
                </a:path>
                <a:path w="269239" h="196850">
                  <a:moveTo>
                    <a:pt x="269239" y="111760"/>
                  </a:moveTo>
                  <a:lnTo>
                    <a:pt x="265430" y="111760"/>
                  </a:lnTo>
                  <a:lnTo>
                    <a:pt x="265430" y="157479"/>
                  </a:lnTo>
                  <a:lnTo>
                    <a:pt x="269239" y="157479"/>
                  </a:lnTo>
                  <a:lnTo>
                    <a:pt x="269239" y="111760"/>
                  </a:lnTo>
                  <a:close/>
                </a:path>
                <a:path w="269239" h="196850">
                  <a:moveTo>
                    <a:pt x="3809" y="157480"/>
                  </a:moveTo>
                  <a:lnTo>
                    <a:pt x="0" y="157480"/>
                  </a:lnTo>
                  <a:lnTo>
                    <a:pt x="0" y="176529"/>
                  </a:lnTo>
                  <a:lnTo>
                    <a:pt x="3809" y="176529"/>
                  </a:lnTo>
                  <a:lnTo>
                    <a:pt x="3809" y="157480"/>
                  </a:lnTo>
                  <a:close/>
                </a:path>
                <a:path w="269239" h="196850">
                  <a:moveTo>
                    <a:pt x="269239" y="157480"/>
                  </a:moveTo>
                  <a:lnTo>
                    <a:pt x="265430" y="157480"/>
                  </a:lnTo>
                  <a:lnTo>
                    <a:pt x="265430" y="176529"/>
                  </a:lnTo>
                  <a:lnTo>
                    <a:pt x="269239" y="176529"/>
                  </a:lnTo>
                  <a:lnTo>
                    <a:pt x="269239" y="157480"/>
                  </a:lnTo>
                  <a:close/>
                </a:path>
                <a:path w="269239" h="196850">
                  <a:moveTo>
                    <a:pt x="380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76530"/>
                  </a:lnTo>
                  <a:close/>
                </a:path>
                <a:path w="269239" h="196850">
                  <a:moveTo>
                    <a:pt x="269239" y="176530"/>
                  </a:moveTo>
                  <a:lnTo>
                    <a:pt x="265430" y="176530"/>
                  </a:lnTo>
                  <a:lnTo>
                    <a:pt x="265430" y="182879"/>
                  </a:lnTo>
                  <a:lnTo>
                    <a:pt x="269239" y="182879"/>
                  </a:lnTo>
                  <a:lnTo>
                    <a:pt x="269239" y="176530"/>
                  </a:lnTo>
                  <a:close/>
                </a:path>
                <a:path w="269239" h="196850">
                  <a:moveTo>
                    <a:pt x="380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82880"/>
                  </a:lnTo>
                  <a:close/>
                </a:path>
                <a:path w="269239" h="196850">
                  <a:moveTo>
                    <a:pt x="269239" y="182880"/>
                  </a:moveTo>
                  <a:lnTo>
                    <a:pt x="265430" y="182880"/>
                  </a:lnTo>
                  <a:lnTo>
                    <a:pt x="265430" y="189229"/>
                  </a:lnTo>
                  <a:lnTo>
                    <a:pt x="269239" y="189229"/>
                  </a:lnTo>
                  <a:lnTo>
                    <a:pt x="269239" y="182880"/>
                  </a:lnTo>
                  <a:close/>
                </a:path>
                <a:path w="269239" h="196850">
                  <a:moveTo>
                    <a:pt x="3809" y="189230"/>
                  </a:moveTo>
                  <a:lnTo>
                    <a:pt x="0" y="189230"/>
                  </a:lnTo>
                  <a:lnTo>
                    <a:pt x="0" y="194309"/>
                  </a:lnTo>
                  <a:lnTo>
                    <a:pt x="269239" y="194309"/>
                  </a:lnTo>
                  <a:lnTo>
                    <a:pt x="269239" y="193039"/>
                  </a:lnTo>
                  <a:lnTo>
                    <a:pt x="3809" y="193039"/>
                  </a:lnTo>
                  <a:lnTo>
                    <a:pt x="3809" y="189230"/>
                  </a:lnTo>
                  <a:close/>
                </a:path>
                <a:path w="269239" h="196850">
                  <a:moveTo>
                    <a:pt x="269239" y="189230"/>
                  </a:moveTo>
                  <a:lnTo>
                    <a:pt x="265430" y="189230"/>
                  </a:lnTo>
                  <a:lnTo>
                    <a:pt x="265430" y="193039"/>
                  </a:lnTo>
                  <a:lnTo>
                    <a:pt x="269239" y="193039"/>
                  </a:lnTo>
                  <a:lnTo>
                    <a:pt x="269239" y="189230"/>
                  </a:lnTo>
                  <a:close/>
                </a:path>
                <a:path w="269239" h="196850">
                  <a:moveTo>
                    <a:pt x="269239" y="194310"/>
                  </a:moveTo>
                  <a:lnTo>
                    <a:pt x="0" y="194310"/>
                  </a:lnTo>
                  <a:lnTo>
                    <a:pt x="0" y="196850"/>
                  </a:lnTo>
                  <a:lnTo>
                    <a:pt x="269239" y="196850"/>
                  </a:lnTo>
                  <a:lnTo>
                    <a:pt x="269239" y="19431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882140" y="426847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29">
                  <a:moveTo>
                    <a:pt x="26162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261620" y="3809"/>
                  </a:lnTo>
                  <a:lnTo>
                    <a:pt x="261620" y="0"/>
                  </a:lnTo>
                  <a:close/>
                </a:path>
                <a:path w="261619" h="189229">
                  <a:moveTo>
                    <a:pt x="261620" y="3809"/>
                  </a:moveTo>
                  <a:lnTo>
                    <a:pt x="257810" y="3809"/>
                  </a:lnTo>
                  <a:lnTo>
                    <a:pt x="257810" y="7619"/>
                  </a:lnTo>
                  <a:lnTo>
                    <a:pt x="261620" y="7619"/>
                  </a:lnTo>
                  <a:lnTo>
                    <a:pt x="261620" y="3809"/>
                  </a:lnTo>
                  <a:close/>
                </a:path>
                <a:path w="261619" h="1892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261619" h="189229">
                  <a:moveTo>
                    <a:pt x="261620" y="7619"/>
                  </a:moveTo>
                  <a:lnTo>
                    <a:pt x="257810" y="7619"/>
                  </a:lnTo>
                  <a:lnTo>
                    <a:pt x="257810" y="13969"/>
                  </a:lnTo>
                  <a:lnTo>
                    <a:pt x="261620" y="13969"/>
                  </a:lnTo>
                  <a:lnTo>
                    <a:pt x="261620" y="7619"/>
                  </a:lnTo>
                  <a:close/>
                </a:path>
                <a:path w="261619" h="1892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261619" h="189229">
                  <a:moveTo>
                    <a:pt x="261620" y="13969"/>
                  </a:moveTo>
                  <a:lnTo>
                    <a:pt x="257810" y="13969"/>
                  </a:lnTo>
                  <a:lnTo>
                    <a:pt x="257810" y="20319"/>
                  </a:lnTo>
                  <a:lnTo>
                    <a:pt x="261620" y="20319"/>
                  </a:lnTo>
                  <a:lnTo>
                    <a:pt x="261620" y="13969"/>
                  </a:lnTo>
                  <a:close/>
                </a:path>
                <a:path w="261619" h="189229">
                  <a:moveTo>
                    <a:pt x="3810" y="20319"/>
                  </a:moveTo>
                  <a:lnTo>
                    <a:pt x="0" y="2031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20319"/>
                  </a:lnTo>
                  <a:close/>
                </a:path>
                <a:path w="261619" h="189229">
                  <a:moveTo>
                    <a:pt x="261620" y="20319"/>
                  </a:moveTo>
                  <a:lnTo>
                    <a:pt x="257810" y="20319"/>
                  </a:lnTo>
                  <a:lnTo>
                    <a:pt x="257810" y="57149"/>
                  </a:lnTo>
                  <a:lnTo>
                    <a:pt x="261620" y="57149"/>
                  </a:lnTo>
                  <a:lnTo>
                    <a:pt x="261620" y="20319"/>
                  </a:lnTo>
                  <a:close/>
                </a:path>
                <a:path w="261619" h="189229">
                  <a:moveTo>
                    <a:pt x="3810" y="57150"/>
                  </a:moveTo>
                  <a:lnTo>
                    <a:pt x="0" y="57150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57150"/>
                  </a:lnTo>
                  <a:close/>
                </a:path>
                <a:path w="261619" h="189229">
                  <a:moveTo>
                    <a:pt x="261620" y="57150"/>
                  </a:moveTo>
                  <a:lnTo>
                    <a:pt x="257810" y="57150"/>
                  </a:lnTo>
                  <a:lnTo>
                    <a:pt x="257810" y="107949"/>
                  </a:lnTo>
                  <a:lnTo>
                    <a:pt x="261620" y="107949"/>
                  </a:lnTo>
                  <a:lnTo>
                    <a:pt x="261620" y="57150"/>
                  </a:lnTo>
                  <a:close/>
                </a:path>
                <a:path w="261619" h="189229">
                  <a:moveTo>
                    <a:pt x="3810" y="107950"/>
                  </a:moveTo>
                  <a:lnTo>
                    <a:pt x="0" y="107950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107950"/>
                  </a:lnTo>
                  <a:close/>
                </a:path>
                <a:path w="261619" h="189229">
                  <a:moveTo>
                    <a:pt x="261620" y="107950"/>
                  </a:moveTo>
                  <a:lnTo>
                    <a:pt x="257810" y="107950"/>
                  </a:lnTo>
                  <a:lnTo>
                    <a:pt x="257810" y="153669"/>
                  </a:lnTo>
                  <a:lnTo>
                    <a:pt x="261620" y="153669"/>
                  </a:lnTo>
                  <a:lnTo>
                    <a:pt x="261620" y="107950"/>
                  </a:lnTo>
                  <a:close/>
                </a:path>
                <a:path w="261619" h="189229">
                  <a:moveTo>
                    <a:pt x="3810" y="153669"/>
                  </a:moveTo>
                  <a:lnTo>
                    <a:pt x="0" y="153669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53669"/>
                  </a:lnTo>
                  <a:close/>
                </a:path>
                <a:path w="261619" h="189229">
                  <a:moveTo>
                    <a:pt x="261620" y="153669"/>
                  </a:moveTo>
                  <a:lnTo>
                    <a:pt x="257810" y="153669"/>
                  </a:lnTo>
                  <a:lnTo>
                    <a:pt x="257810" y="172719"/>
                  </a:lnTo>
                  <a:lnTo>
                    <a:pt x="261620" y="172719"/>
                  </a:lnTo>
                  <a:lnTo>
                    <a:pt x="261620" y="153669"/>
                  </a:lnTo>
                  <a:close/>
                </a:path>
                <a:path w="261619" h="189229">
                  <a:moveTo>
                    <a:pt x="381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72719"/>
                  </a:lnTo>
                  <a:close/>
                </a:path>
                <a:path w="261619" h="189229">
                  <a:moveTo>
                    <a:pt x="261620" y="172719"/>
                  </a:moveTo>
                  <a:lnTo>
                    <a:pt x="257810" y="172719"/>
                  </a:lnTo>
                  <a:lnTo>
                    <a:pt x="257810" y="179069"/>
                  </a:lnTo>
                  <a:lnTo>
                    <a:pt x="261620" y="179069"/>
                  </a:lnTo>
                  <a:lnTo>
                    <a:pt x="261620" y="172719"/>
                  </a:lnTo>
                  <a:close/>
                </a:path>
                <a:path w="261619" h="189229">
                  <a:moveTo>
                    <a:pt x="381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79069"/>
                  </a:lnTo>
                  <a:close/>
                </a:path>
                <a:path w="261619" h="189229">
                  <a:moveTo>
                    <a:pt x="261620" y="179069"/>
                  </a:moveTo>
                  <a:lnTo>
                    <a:pt x="257810" y="179069"/>
                  </a:lnTo>
                  <a:lnTo>
                    <a:pt x="257810" y="185419"/>
                  </a:lnTo>
                  <a:lnTo>
                    <a:pt x="261620" y="185419"/>
                  </a:lnTo>
                  <a:lnTo>
                    <a:pt x="261620" y="179069"/>
                  </a:lnTo>
                  <a:close/>
                </a:path>
                <a:path w="261619" h="189229">
                  <a:moveTo>
                    <a:pt x="261620" y="185419"/>
                  </a:moveTo>
                  <a:lnTo>
                    <a:pt x="0" y="185419"/>
                  </a:lnTo>
                  <a:lnTo>
                    <a:pt x="0" y="189229"/>
                  </a:lnTo>
                  <a:lnTo>
                    <a:pt x="261620" y="189229"/>
                  </a:lnTo>
                  <a:lnTo>
                    <a:pt x="261620" y="185419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885949" y="4272280"/>
              <a:ext cx="254000" cy="181609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2956559" y="3898900"/>
              <a:ext cx="543560" cy="472440"/>
            </a:xfrm>
            <a:custGeom>
              <a:avLst/>
              <a:gdLst/>
              <a:ahLst/>
              <a:cxnLst/>
              <a:rect l="l" t="t" r="r" b="b"/>
              <a:pathLst>
                <a:path w="543560" h="472439">
                  <a:moveTo>
                    <a:pt x="300989" y="1269"/>
                  </a:moveTo>
                  <a:lnTo>
                    <a:pt x="243839" y="1269"/>
                  </a:lnTo>
                  <a:lnTo>
                    <a:pt x="243839" y="2539"/>
                  </a:lnTo>
                  <a:lnTo>
                    <a:pt x="300989" y="2539"/>
                  </a:lnTo>
                  <a:lnTo>
                    <a:pt x="300989" y="1269"/>
                  </a:lnTo>
                  <a:close/>
                </a:path>
                <a:path w="543560" h="472439">
                  <a:moveTo>
                    <a:pt x="273049" y="0"/>
                  </a:moveTo>
                  <a:lnTo>
                    <a:pt x="271779" y="0"/>
                  </a:lnTo>
                  <a:lnTo>
                    <a:pt x="271779" y="1269"/>
                  </a:lnTo>
                  <a:lnTo>
                    <a:pt x="273049" y="1269"/>
                  </a:lnTo>
                  <a:lnTo>
                    <a:pt x="273049" y="0"/>
                  </a:lnTo>
                  <a:close/>
                </a:path>
                <a:path w="543560" h="472439">
                  <a:moveTo>
                    <a:pt x="2539" y="208280"/>
                  </a:moveTo>
                  <a:lnTo>
                    <a:pt x="1269" y="208280"/>
                  </a:lnTo>
                  <a:lnTo>
                    <a:pt x="1269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2539" y="248919"/>
                  </a:lnTo>
                  <a:lnTo>
                    <a:pt x="2539" y="208280"/>
                  </a:lnTo>
                  <a:close/>
                </a:path>
                <a:path w="543560" h="472439">
                  <a:moveTo>
                    <a:pt x="541019" y="193040"/>
                  </a:moveTo>
                  <a:lnTo>
                    <a:pt x="539750" y="193040"/>
                  </a:lnTo>
                  <a:lnTo>
                    <a:pt x="539750" y="248919"/>
                  </a:lnTo>
                  <a:lnTo>
                    <a:pt x="543560" y="248919"/>
                  </a:lnTo>
                  <a:lnTo>
                    <a:pt x="543560" y="208280"/>
                  </a:lnTo>
                  <a:lnTo>
                    <a:pt x="542289" y="208280"/>
                  </a:lnTo>
                  <a:lnTo>
                    <a:pt x="542289" y="200660"/>
                  </a:lnTo>
                  <a:lnTo>
                    <a:pt x="541019" y="200660"/>
                  </a:lnTo>
                  <a:lnTo>
                    <a:pt x="541019" y="193040"/>
                  </a:lnTo>
                  <a:close/>
                </a:path>
                <a:path w="543560" h="472439">
                  <a:moveTo>
                    <a:pt x="543560" y="248920"/>
                  </a:moveTo>
                  <a:lnTo>
                    <a:pt x="539750" y="248920"/>
                  </a:lnTo>
                  <a:lnTo>
                    <a:pt x="539750" y="279400"/>
                  </a:lnTo>
                  <a:lnTo>
                    <a:pt x="541019" y="279400"/>
                  </a:lnTo>
                  <a:lnTo>
                    <a:pt x="541019" y="271780"/>
                  </a:lnTo>
                  <a:lnTo>
                    <a:pt x="542289" y="271780"/>
                  </a:lnTo>
                  <a:lnTo>
                    <a:pt x="542289" y="264160"/>
                  </a:lnTo>
                  <a:lnTo>
                    <a:pt x="543560" y="264160"/>
                  </a:lnTo>
                  <a:lnTo>
                    <a:pt x="543560" y="248920"/>
                  </a:lnTo>
                  <a:close/>
                </a:path>
                <a:path w="543560" h="472439">
                  <a:moveTo>
                    <a:pt x="2539" y="248920"/>
                  </a:moveTo>
                  <a:lnTo>
                    <a:pt x="1269" y="248920"/>
                  </a:lnTo>
                  <a:lnTo>
                    <a:pt x="1269" y="265430"/>
                  </a:lnTo>
                  <a:lnTo>
                    <a:pt x="2539" y="265430"/>
                  </a:lnTo>
                  <a:lnTo>
                    <a:pt x="2539" y="248920"/>
                  </a:lnTo>
                  <a:close/>
                </a:path>
                <a:path w="543560" h="472439">
                  <a:moveTo>
                    <a:pt x="273049" y="471169"/>
                  </a:moveTo>
                  <a:lnTo>
                    <a:pt x="271779" y="471169"/>
                  </a:lnTo>
                  <a:lnTo>
                    <a:pt x="271779" y="472439"/>
                  </a:lnTo>
                  <a:lnTo>
                    <a:pt x="273049" y="472439"/>
                  </a:lnTo>
                  <a:lnTo>
                    <a:pt x="273049" y="471169"/>
                  </a:lnTo>
                  <a:close/>
                </a:path>
                <a:path w="543560" h="472439">
                  <a:moveTo>
                    <a:pt x="300989" y="469900"/>
                  </a:moveTo>
                  <a:lnTo>
                    <a:pt x="243839" y="469900"/>
                  </a:lnTo>
                  <a:lnTo>
                    <a:pt x="243839" y="471169"/>
                  </a:lnTo>
                  <a:lnTo>
                    <a:pt x="300989" y="471169"/>
                  </a:lnTo>
                  <a:lnTo>
                    <a:pt x="300989" y="469900"/>
                  </a:lnTo>
                  <a:close/>
                </a:path>
                <a:path w="543560" h="472439">
                  <a:moveTo>
                    <a:pt x="320039" y="468630"/>
                  </a:moveTo>
                  <a:lnTo>
                    <a:pt x="236219" y="468630"/>
                  </a:lnTo>
                  <a:lnTo>
                    <a:pt x="236219" y="469900"/>
                  </a:lnTo>
                  <a:lnTo>
                    <a:pt x="320039" y="469900"/>
                  </a:lnTo>
                  <a:lnTo>
                    <a:pt x="320039" y="468630"/>
                  </a:lnTo>
                  <a:close/>
                </a:path>
                <a:path w="543560" h="472439">
                  <a:moveTo>
                    <a:pt x="327660" y="467360"/>
                  </a:moveTo>
                  <a:lnTo>
                    <a:pt x="217169" y="467360"/>
                  </a:lnTo>
                  <a:lnTo>
                    <a:pt x="217169" y="468630"/>
                  </a:lnTo>
                  <a:lnTo>
                    <a:pt x="327660" y="468630"/>
                  </a:lnTo>
                  <a:lnTo>
                    <a:pt x="327660" y="46736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2959100" y="3901452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3810" y="184137"/>
                  </a:moveTo>
                  <a:lnTo>
                    <a:pt x="2540" y="184137"/>
                  </a:lnTo>
                  <a:lnTo>
                    <a:pt x="2540" y="190487"/>
                  </a:lnTo>
                  <a:lnTo>
                    <a:pt x="1270" y="190487"/>
                  </a:lnTo>
                  <a:lnTo>
                    <a:pt x="1270" y="198107"/>
                  </a:lnTo>
                  <a:lnTo>
                    <a:pt x="0" y="198107"/>
                  </a:lnTo>
                  <a:lnTo>
                    <a:pt x="0" y="283197"/>
                  </a:lnTo>
                  <a:lnTo>
                    <a:pt x="3810" y="283197"/>
                  </a:lnTo>
                  <a:lnTo>
                    <a:pt x="3810" y="198107"/>
                  </a:lnTo>
                  <a:lnTo>
                    <a:pt x="3810" y="190487"/>
                  </a:lnTo>
                  <a:lnTo>
                    <a:pt x="3810" y="184137"/>
                  </a:lnTo>
                  <a:close/>
                </a:path>
                <a:path w="537210" h="464820">
                  <a:moveTo>
                    <a:pt x="325120" y="2527"/>
                  </a:moveTo>
                  <a:lnTo>
                    <a:pt x="312420" y="2527"/>
                  </a:lnTo>
                  <a:lnTo>
                    <a:pt x="312420" y="1257"/>
                  </a:lnTo>
                  <a:lnTo>
                    <a:pt x="303517" y="1257"/>
                  </a:lnTo>
                  <a:lnTo>
                    <a:pt x="303517" y="0"/>
                  </a:lnTo>
                  <a:lnTo>
                    <a:pt x="228600" y="0"/>
                  </a:lnTo>
                  <a:lnTo>
                    <a:pt x="228600" y="1257"/>
                  </a:lnTo>
                  <a:lnTo>
                    <a:pt x="219710" y="1257"/>
                  </a:lnTo>
                  <a:lnTo>
                    <a:pt x="219710" y="2527"/>
                  </a:lnTo>
                  <a:lnTo>
                    <a:pt x="214630" y="2527"/>
                  </a:lnTo>
                  <a:lnTo>
                    <a:pt x="214630" y="3797"/>
                  </a:lnTo>
                  <a:lnTo>
                    <a:pt x="325120" y="3797"/>
                  </a:lnTo>
                  <a:lnTo>
                    <a:pt x="325120" y="2527"/>
                  </a:lnTo>
                  <a:close/>
                </a:path>
                <a:path w="537210" h="464820">
                  <a:moveTo>
                    <a:pt x="332740" y="463550"/>
                  </a:moveTo>
                  <a:lnTo>
                    <a:pt x="210820" y="463550"/>
                  </a:lnTo>
                  <a:lnTo>
                    <a:pt x="210820" y="464807"/>
                  </a:lnTo>
                  <a:lnTo>
                    <a:pt x="332740" y="464807"/>
                  </a:lnTo>
                  <a:lnTo>
                    <a:pt x="332740" y="463550"/>
                  </a:lnTo>
                  <a:close/>
                </a:path>
                <a:path w="537210" h="464820">
                  <a:moveTo>
                    <a:pt x="337807" y="462267"/>
                  </a:moveTo>
                  <a:lnTo>
                    <a:pt x="205740" y="462267"/>
                  </a:lnTo>
                  <a:lnTo>
                    <a:pt x="205740" y="463537"/>
                  </a:lnTo>
                  <a:lnTo>
                    <a:pt x="337807" y="463537"/>
                  </a:lnTo>
                  <a:lnTo>
                    <a:pt x="337807" y="462267"/>
                  </a:lnTo>
                  <a:close/>
                </a:path>
                <a:path w="537210" h="464820">
                  <a:moveTo>
                    <a:pt x="537197" y="184137"/>
                  </a:moveTo>
                  <a:lnTo>
                    <a:pt x="535940" y="184137"/>
                  </a:lnTo>
                  <a:lnTo>
                    <a:pt x="535940" y="180327"/>
                  </a:lnTo>
                  <a:lnTo>
                    <a:pt x="534670" y="180327"/>
                  </a:lnTo>
                  <a:lnTo>
                    <a:pt x="534670" y="176517"/>
                  </a:lnTo>
                  <a:lnTo>
                    <a:pt x="533400" y="176517"/>
                  </a:lnTo>
                  <a:lnTo>
                    <a:pt x="533400" y="180327"/>
                  </a:lnTo>
                  <a:lnTo>
                    <a:pt x="533400" y="184137"/>
                  </a:lnTo>
                  <a:lnTo>
                    <a:pt x="533400" y="290817"/>
                  </a:lnTo>
                  <a:lnTo>
                    <a:pt x="537197" y="290817"/>
                  </a:lnTo>
                  <a:lnTo>
                    <a:pt x="537197" y="184137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2962910" y="3905249"/>
              <a:ext cx="529590" cy="458470"/>
            </a:xfrm>
            <a:custGeom>
              <a:avLst/>
              <a:gdLst/>
              <a:ahLst/>
              <a:cxnLst/>
              <a:rect l="l" t="t" r="r" b="b"/>
              <a:pathLst>
                <a:path w="529589" h="458470">
                  <a:moveTo>
                    <a:pt x="3810" y="186702"/>
                  </a:moveTo>
                  <a:lnTo>
                    <a:pt x="0" y="186702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186702"/>
                  </a:lnTo>
                  <a:close/>
                </a:path>
                <a:path w="529589" h="45847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272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75260"/>
                  </a:lnTo>
                  <a:lnTo>
                    <a:pt x="3810" y="17272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529589" h="458470">
                  <a:moveTo>
                    <a:pt x="331457" y="1270"/>
                  </a:moveTo>
                  <a:lnTo>
                    <a:pt x="325107" y="1270"/>
                  </a:lnTo>
                  <a:lnTo>
                    <a:pt x="325107" y="0"/>
                  </a:lnTo>
                  <a:lnTo>
                    <a:pt x="201930" y="0"/>
                  </a:lnTo>
                  <a:lnTo>
                    <a:pt x="201930" y="1270"/>
                  </a:lnTo>
                  <a:lnTo>
                    <a:pt x="194310" y="1270"/>
                  </a:lnTo>
                  <a:lnTo>
                    <a:pt x="194310" y="2540"/>
                  </a:lnTo>
                  <a:lnTo>
                    <a:pt x="331457" y="2540"/>
                  </a:lnTo>
                  <a:lnTo>
                    <a:pt x="331457" y="1270"/>
                  </a:lnTo>
                  <a:close/>
                </a:path>
                <a:path w="529589" h="458470">
                  <a:moveTo>
                    <a:pt x="339090" y="2552"/>
                  </a:moveTo>
                  <a:lnTo>
                    <a:pt x="187960" y="2552"/>
                  </a:lnTo>
                  <a:lnTo>
                    <a:pt x="187960" y="3810"/>
                  </a:lnTo>
                  <a:lnTo>
                    <a:pt x="339090" y="3810"/>
                  </a:lnTo>
                  <a:lnTo>
                    <a:pt x="339090" y="2552"/>
                  </a:lnTo>
                  <a:close/>
                </a:path>
                <a:path w="529589" h="458470">
                  <a:moveTo>
                    <a:pt x="347980" y="454660"/>
                  </a:moveTo>
                  <a:lnTo>
                    <a:pt x="184150" y="454660"/>
                  </a:lnTo>
                  <a:lnTo>
                    <a:pt x="184150" y="455930"/>
                  </a:lnTo>
                  <a:lnTo>
                    <a:pt x="191770" y="455930"/>
                  </a:lnTo>
                  <a:lnTo>
                    <a:pt x="191770" y="457200"/>
                  </a:lnTo>
                  <a:lnTo>
                    <a:pt x="196850" y="457200"/>
                  </a:lnTo>
                  <a:lnTo>
                    <a:pt x="196850" y="458470"/>
                  </a:lnTo>
                  <a:lnTo>
                    <a:pt x="339090" y="458470"/>
                  </a:lnTo>
                  <a:lnTo>
                    <a:pt x="339090" y="457200"/>
                  </a:lnTo>
                  <a:lnTo>
                    <a:pt x="344157" y="457200"/>
                  </a:lnTo>
                  <a:lnTo>
                    <a:pt x="344157" y="455930"/>
                  </a:lnTo>
                  <a:lnTo>
                    <a:pt x="347980" y="455930"/>
                  </a:lnTo>
                  <a:lnTo>
                    <a:pt x="347980" y="454660"/>
                  </a:lnTo>
                  <a:close/>
                </a:path>
                <a:path w="529589" h="458470">
                  <a:moveTo>
                    <a:pt x="529590" y="172732"/>
                  </a:moveTo>
                  <a:lnTo>
                    <a:pt x="527037" y="172732"/>
                  </a:lnTo>
                  <a:lnTo>
                    <a:pt x="527037" y="294640"/>
                  </a:lnTo>
                  <a:lnTo>
                    <a:pt x="529590" y="294640"/>
                  </a:lnTo>
                  <a:lnTo>
                    <a:pt x="529590" y="172732"/>
                  </a:lnTo>
                  <a:close/>
                </a:path>
                <a:path w="529589" h="458470">
                  <a:moveTo>
                    <a:pt x="529590" y="168910"/>
                  </a:moveTo>
                  <a:lnTo>
                    <a:pt x="528320" y="168910"/>
                  </a:lnTo>
                  <a:lnTo>
                    <a:pt x="528320" y="166370"/>
                  </a:lnTo>
                  <a:lnTo>
                    <a:pt x="528320" y="165100"/>
                  </a:lnTo>
                  <a:lnTo>
                    <a:pt x="527050" y="165100"/>
                  </a:lnTo>
                  <a:lnTo>
                    <a:pt x="527050" y="166370"/>
                  </a:lnTo>
                  <a:lnTo>
                    <a:pt x="527050" y="168910"/>
                  </a:lnTo>
                  <a:lnTo>
                    <a:pt x="527050" y="172720"/>
                  </a:lnTo>
                  <a:lnTo>
                    <a:pt x="529590" y="172720"/>
                  </a:lnTo>
                  <a:lnTo>
                    <a:pt x="529590" y="16891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2966720" y="390905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39" h="450850">
                  <a:moveTo>
                    <a:pt x="3810" y="182892"/>
                  </a:moveTo>
                  <a:lnTo>
                    <a:pt x="0" y="182892"/>
                  </a:lnTo>
                  <a:lnTo>
                    <a:pt x="0" y="298450"/>
                  </a:lnTo>
                  <a:lnTo>
                    <a:pt x="2540" y="298450"/>
                  </a:lnTo>
                  <a:lnTo>
                    <a:pt x="2540" y="300990"/>
                  </a:lnTo>
                  <a:lnTo>
                    <a:pt x="3810" y="300990"/>
                  </a:lnTo>
                  <a:lnTo>
                    <a:pt x="3810" y="298450"/>
                  </a:lnTo>
                  <a:lnTo>
                    <a:pt x="3810" y="182892"/>
                  </a:lnTo>
                  <a:close/>
                </a:path>
                <a:path w="523239" h="450850">
                  <a:moveTo>
                    <a:pt x="3810" y="168922"/>
                  </a:moveTo>
                  <a:lnTo>
                    <a:pt x="0" y="168922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168922"/>
                  </a:lnTo>
                  <a:close/>
                </a:path>
                <a:path w="523239" h="450850">
                  <a:moveTo>
                    <a:pt x="3810" y="162572"/>
                  </a:moveTo>
                  <a:lnTo>
                    <a:pt x="0" y="162572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62572"/>
                  </a:lnTo>
                  <a:close/>
                </a:path>
                <a:path w="523239" h="450850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57480"/>
                  </a:lnTo>
                  <a:lnTo>
                    <a:pt x="3810" y="153670"/>
                  </a:lnTo>
                  <a:lnTo>
                    <a:pt x="3810" y="151130"/>
                  </a:lnTo>
                  <a:close/>
                </a:path>
                <a:path w="523239" h="450850">
                  <a:moveTo>
                    <a:pt x="349250" y="449592"/>
                  </a:moveTo>
                  <a:lnTo>
                    <a:pt x="177800" y="449592"/>
                  </a:lnTo>
                  <a:lnTo>
                    <a:pt x="177800" y="450850"/>
                  </a:lnTo>
                  <a:lnTo>
                    <a:pt x="349250" y="450850"/>
                  </a:lnTo>
                  <a:lnTo>
                    <a:pt x="349250" y="449592"/>
                  </a:lnTo>
                  <a:close/>
                </a:path>
                <a:path w="523239" h="450850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1270"/>
                  </a:lnTo>
                  <a:lnTo>
                    <a:pt x="344170" y="1270"/>
                  </a:lnTo>
                  <a:lnTo>
                    <a:pt x="344170" y="0"/>
                  </a:lnTo>
                  <a:lnTo>
                    <a:pt x="180340" y="0"/>
                  </a:lnTo>
                  <a:lnTo>
                    <a:pt x="180340" y="1270"/>
                  </a:lnTo>
                  <a:lnTo>
                    <a:pt x="173990" y="1270"/>
                  </a:lnTo>
                  <a:lnTo>
                    <a:pt x="173990" y="2540"/>
                  </a:lnTo>
                  <a:lnTo>
                    <a:pt x="170180" y="2540"/>
                  </a:lnTo>
                  <a:lnTo>
                    <a:pt x="170180" y="3810"/>
                  </a:lnTo>
                  <a:lnTo>
                    <a:pt x="350520" y="3810"/>
                  </a:lnTo>
                  <a:lnTo>
                    <a:pt x="350520" y="2540"/>
                  </a:lnTo>
                  <a:close/>
                </a:path>
                <a:path w="523239" h="450850">
                  <a:moveTo>
                    <a:pt x="358140" y="447040"/>
                  </a:moveTo>
                  <a:lnTo>
                    <a:pt x="168910" y="447040"/>
                  </a:lnTo>
                  <a:lnTo>
                    <a:pt x="168910" y="448310"/>
                  </a:lnTo>
                  <a:lnTo>
                    <a:pt x="173990" y="448310"/>
                  </a:lnTo>
                  <a:lnTo>
                    <a:pt x="173990" y="449580"/>
                  </a:lnTo>
                  <a:lnTo>
                    <a:pt x="353060" y="449580"/>
                  </a:lnTo>
                  <a:lnTo>
                    <a:pt x="353060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  <a:path w="523239" h="450850">
                  <a:moveTo>
                    <a:pt x="523227" y="182892"/>
                  </a:moveTo>
                  <a:lnTo>
                    <a:pt x="519430" y="182892"/>
                  </a:lnTo>
                  <a:lnTo>
                    <a:pt x="519430" y="300990"/>
                  </a:lnTo>
                  <a:lnTo>
                    <a:pt x="523227" y="300990"/>
                  </a:lnTo>
                  <a:lnTo>
                    <a:pt x="523227" y="182892"/>
                  </a:lnTo>
                  <a:close/>
                </a:path>
                <a:path w="523239" h="450850">
                  <a:moveTo>
                    <a:pt x="523240" y="168922"/>
                  </a:moveTo>
                  <a:lnTo>
                    <a:pt x="519430" y="168922"/>
                  </a:lnTo>
                  <a:lnTo>
                    <a:pt x="519430" y="182880"/>
                  </a:lnTo>
                  <a:lnTo>
                    <a:pt x="523240" y="182880"/>
                  </a:lnTo>
                  <a:lnTo>
                    <a:pt x="523240" y="168922"/>
                  </a:lnTo>
                  <a:close/>
                </a:path>
                <a:path w="523239" h="450850">
                  <a:moveTo>
                    <a:pt x="523240" y="162572"/>
                  </a:moveTo>
                  <a:lnTo>
                    <a:pt x="519430" y="162572"/>
                  </a:lnTo>
                  <a:lnTo>
                    <a:pt x="519430" y="168910"/>
                  </a:lnTo>
                  <a:lnTo>
                    <a:pt x="523240" y="168910"/>
                  </a:lnTo>
                  <a:lnTo>
                    <a:pt x="523240" y="162572"/>
                  </a:lnTo>
                  <a:close/>
                </a:path>
                <a:path w="523239" h="450850">
                  <a:moveTo>
                    <a:pt x="523240" y="157480"/>
                  </a:moveTo>
                  <a:lnTo>
                    <a:pt x="521970" y="157480"/>
                  </a:lnTo>
                  <a:lnTo>
                    <a:pt x="521970" y="153670"/>
                  </a:lnTo>
                  <a:lnTo>
                    <a:pt x="520700" y="153670"/>
                  </a:lnTo>
                  <a:lnTo>
                    <a:pt x="520700" y="151130"/>
                  </a:lnTo>
                  <a:lnTo>
                    <a:pt x="519430" y="151130"/>
                  </a:lnTo>
                  <a:lnTo>
                    <a:pt x="519430" y="153670"/>
                  </a:lnTo>
                  <a:lnTo>
                    <a:pt x="519430" y="157480"/>
                  </a:lnTo>
                  <a:lnTo>
                    <a:pt x="519430" y="162560"/>
                  </a:lnTo>
                  <a:lnTo>
                    <a:pt x="523240" y="162560"/>
                  </a:lnTo>
                  <a:lnTo>
                    <a:pt x="523240" y="15748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2970530" y="3912869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29">
                  <a:moveTo>
                    <a:pt x="2540" y="179082"/>
                  </a:moveTo>
                  <a:lnTo>
                    <a:pt x="0" y="179082"/>
                  </a:lnTo>
                  <a:lnTo>
                    <a:pt x="0" y="303530"/>
                  </a:lnTo>
                  <a:lnTo>
                    <a:pt x="2540" y="303530"/>
                  </a:lnTo>
                  <a:lnTo>
                    <a:pt x="2540" y="179082"/>
                  </a:lnTo>
                  <a:close/>
                </a:path>
                <a:path w="515620" h="443229">
                  <a:moveTo>
                    <a:pt x="2540" y="165112"/>
                  </a:moveTo>
                  <a:lnTo>
                    <a:pt x="0" y="165112"/>
                  </a:lnTo>
                  <a:lnTo>
                    <a:pt x="0" y="179070"/>
                  </a:lnTo>
                  <a:lnTo>
                    <a:pt x="2540" y="179070"/>
                  </a:lnTo>
                  <a:lnTo>
                    <a:pt x="2540" y="165112"/>
                  </a:lnTo>
                  <a:close/>
                </a:path>
                <a:path w="515620" h="443229">
                  <a:moveTo>
                    <a:pt x="2540" y="158762"/>
                  </a:moveTo>
                  <a:lnTo>
                    <a:pt x="0" y="158762"/>
                  </a:lnTo>
                  <a:lnTo>
                    <a:pt x="0" y="165100"/>
                  </a:lnTo>
                  <a:lnTo>
                    <a:pt x="2540" y="165100"/>
                  </a:lnTo>
                  <a:lnTo>
                    <a:pt x="2540" y="158762"/>
                  </a:lnTo>
                  <a:close/>
                </a:path>
                <a:path w="515620" h="443229">
                  <a:moveTo>
                    <a:pt x="2540" y="147332"/>
                  </a:moveTo>
                  <a:lnTo>
                    <a:pt x="0" y="147332"/>
                  </a:lnTo>
                  <a:lnTo>
                    <a:pt x="0" y="158750"/>
                  </a:lnTo>
                  <a:lnTo>
                    <a:pt x="2540" y="158750"/>
                  </a:lnTo>
                  <a:lnTo>
                    <a:pt x="2540" y="147332"/>
                  </a:lnTo>
                  <a:close/>
                </a:path>
                <a:path w="515620" h="443229">
                  <a:moveTo>
                    <a:pt x="2540" y="140970"/>
                  </a:moveTo>
                  <a:lnTo>
                    <a:pt x="1270" y="140970"/>
                  </a:lnTo>
                  <a:lnTo>
                    <a:pt x="1270" y="143510"/>
                  </a:lnTo>
                  <a:lnTo>
                    <a:pt x="0" y="143510"/>
                  </a:lnTo>
                  <a:lnTo>
                    <a:pt x="0" y="147320"/>
                  </a:lnTo>
                  <a:lnTo>
                    <a:pt x="2540" y="147320"/>
                  </a:lnTo>
                  <a:lnTo>
                    <a:pt x="2540" y="143510"/>
                  </a:lnTo>
                  <a:lnTo>
                    <a:pt x="2540" y="140970"/>
                  </a:lnTo>
                  <a:close/>
                </a:path>
                <a:path w="515620" h="443229">
                  <a:moveTo>
                    <a:pt x="350520" y="0"/>
                  </a:moveTo>
                  <a:lnTo>
                    <a:pt x="162560" y="0"/>
                  </a:lnTo>
                  <a:lnTo>
                    <a:pt x="162560" y="1270"/>
                  </a:lnTo>
                  <a:lnTo>
                    <a:pt x="350520" y="1270"/>
                  </a:lnTo>
                  <a:lnTo>
                    <a:pt x="350520" y="0"/>
                  </a:lnTo>
                  <a:close/>
                </a:path>
                <a:path w="515620" h="443229">
                  <a:moveTo>
                    <a:pt x="359410" y="2540"/>
                  </a:moveTo>
                  <a:lnTo>
                    <a:pt x="355600" y="2540"/>
                  </a:lnTo>
                  <a:lnTo>
                    <a:pt x="355600" y="1282"/>
                  </a:lnTo>
                  <a:lnTo>
                    <a:pt x="157480" y="1282"/>
                  </a:lnTo>
                  <a:lnTo>
                    <a:pt x="157480" y="2540"/>
                  </a:lnTo>
                  <a:lnTo>
                    <a:pt x="153670" y="2540"/>
                  </a:lnTo>
                  <a:lnTo>
                    <a:pt x="153670" y="3810"/>
                  </a:lnTo>
                  <a:lnTo>
                    <a:pt x="359410" y="3810"/>
                  </a:lnTo>
                  <a:lnTo>
                    <a:pt x="359410" y="2540"/>
                  </a:lnTo>
                  <a:close/>
                </a:path>
                <a:path w="515620" h="443229">
                  <a:moveTo>
                    <a:pt x="364490" y="439432"/>
                  </a:moveTo>
                  <a:lnTo>
                    <a:pt x="151130" y="439432"/>
                  </a:lnTo>
                  <a:lnTo>
                    <a:pt x="151130" y="440690"/>
                  </a:lnTo>
                  <a:lnTo>
                    <a:pt x="157480" y="440690"/>
                  </a:lnTo>
                  <a:lnTo>
                    <a:pt x="157480" y="441960"/>
                  </a:lnTo>
                  <a:lnTo>
                    <a:pt x="161290" y="441960"/>
                  </a:lnTo>
                  <a:lnTo>
                    <a:pt x="161290" y="443230"/>
                  </a:lnTo>
                  <a:lnTo>
                    <a:pt x="358140" y="443230"/>
                  </a:lnTo>
                  <a:lnTo>
                    <a:pt x="358140" y="441960"/>
                  </a:lnTo>
                  <a:lnTo>
                    <a:pt x="361950" y="441960"/>
                  </a:lnTo>
                  <a:lnTo>
                    <a:pt x="361950" y="440690"/>
                  </a:lnTo>
                  <a:lnTo>
                    <a:pt x="364490" y="440690"/>
                  </a:lnTo>
                  <a:lnTo>
                    <a:pt x="364490" y="439432"/>
                  </a:lnTo>
                  <a:close/>
                </a:path>
                <a:path w="515620" h="443229">
                  <a:moveTo>
                    <a:pt x="515620" y="179082"/>
                  </a:moveTo>
                  <a:lnTo>
                    <a:pt x="511797" y="179082"/>
                  </a:lnTo>
                  <a:lnTo>
                    <a:pt x="511797" y="303530"/>
                  </a:lnTo>
                  <a:lnTo>
                    <a:pt x="511810" y="306070"/>
                  </a:lnTo>
                  <a:lnTo>
                    <a:pt x="513080" y="306070"/>
                  </a:lnTo>
                  <a:lnTo>
                    <a:pt x="513080" y="303530"/>
                  </a:lnTo>
                  <a:lnTo>
                    <a:pt x="515620" y="303530"/>
                  </a:lnTo>
                  <a:lnTo>
                    <a:pt x="515620" y="179082"/>
                  </a:lnTo>
                  <a:close/>
                </a:path>
                <a:path w="515620" h="443229">
                  <a:moveTo>
                    <a:pt x="515620" y="165112"/>
                  </a:moveTo>
                  <a:lnTo>
                    <a:pt x="511810" y="165112"/>
                  </a:lnTo>
                  <a:lnTo>
                    <a:pt x="511810" y="179070"/>
                  </a:lnTo>
                  <a:lnTo>
                    <a:pt x="515620" y="179070"/>
                  </a:lnTo>
                  <a:lnTo>
                    <a:pt x="515620" y="165112"/>
                  </a:lnTo>
                  <a:close/>
                </a:path>
                <a:path w="515620" h="443229">
                  <a:moveTo>
                    <a:pt x="515620" y="158762"/>
                  </a:moveTo>
                  <a:lnTo>
                    <a:pt x="511810" y="158762"/>
                  </a:lnTo>
                  <a:lnTo>
                    <a:pt x="511810" y="165100"/>
                  </a:lnTo>
                  <a:lnTo>
                    <a:pt x="515620" y="165100"/>
                  </a:lnTo>
                  <a:lnTo>
                    <a:pt x="515620" y="158762"/>
                  </a:lnTo>
                  <a:close/>
                </a:path>
                <a:path w="515620" h="443229">
                  <a:moveTo>
                    <a:pt x="515620" y="147332"/>
                  </a:moveTo>
                  <a:lnTo>
                    <a:pt x="511810" y="147332"/>
                  </a:lnTo>
                  <a:lnTo>
                    <a:pt x="511810" y="158750"/>
                  </a:lnTo>
                  <a:lnTo>
                    <a:pt x="515620" y="158750"/>
                  </a:lnTo>
                  <a:lnTo>
                    <a:pt x="515620" y="147332"/>
                  </a:lnTo>
                  <a:close/>
                </a:path>
                <a:path w="515620" h="443229">
                  <a:moveTo>
                    <a:pt x="515620" y="143510"/>
                  </a:moveTo>
                  <a:lnTo>
                    <a:pt x="514350" y="143510"/>
                  </a:lnTo>
                  <a:lnTo>
                    <a:pt x="514350" y="140970"/>
                  </a:lnTo>
                  <a:lnTo>
                    <a:pt x="513080" y="140970"/>
                  </a:lnTo>
                  <a:lnTo>
                    <a:pt x="513080" y="138430"/>
                  </a:lnTo>
                  <a:lnTo>
                    <a:pt x="511810" y="138430"/>
                  </a:lnTo>
                  <a:lnTo>
                    <a:pt x="511810" y="140970"/>
                  </a:lnTo>
                  <a:lnTo>
                    <a:pt x="511810" y="143510"/>
                  </a:lnTo>
                  <a:lnTo>
                    <a:pt x="511810" y="147320"/>
                  </a:lnTo>
                  <a:lnTo>
                    <a:pt x="515620" y="147320"/>
                  </a:lnTo>
                  <a:lnTo>
                    <a:pt x="515620" y="14351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2973070" y="391667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3810" y="175272"/>
                  </a:moveTo>
                  <a:lnTo>
                    <a:pt x="0" y="175272"/>
                  </a:lnTo>
                  <a:lnTo>
                    <a:pt x="0" y="306070"/>
                  </a:lnTo>
                  <a:lnTo>
                    <a:pt x="2540" y="306070"/>
                  </a:lnTo>
                  <a:lnTo>
                    <a:pt x="2540" y="308610"/>
                  </a:lnTo>
                  <a:lnTo>
                    <a:pt x="3810" y="308610"/>
                  </a:lnTo>
                  <a:lnTo>
                    <a:pt x="3810" y="306070"/>
                  </a:lnTo>
                  <a:lnTo>
                    <a:pt x="3810" y="175272"/>
                  </a:lnTo>
                  <a:close/>
                </a:path>
                <a:path w="509270" h="435610">
                  <a:moveTo>
                    <a:pt x="3810" y="161302"/>
                  </a:moveTo>
                  <a:lnTo>
                    <a:pt x="0" y="161302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61302"/>
                  </a:lnTo>
                  <a:close/>
                </a:path>
                <a:path w="509270" h="435610">
                  <a:moveTo>
                    <a:pt x="3810" y="154952"/>
                  </a:moveTo>
                  <a:lnTo>
                    <a:pt x="0" y="154952"/>
                  </a:lnTo>
                  <a:lnTo>
                    <a:pt x="0" y="161290"/>
                  </a:lnTo>
                  <a:lnTo>
                    <a:pt x="3810" y="161290"/>
                  </a:lnTo>
                  <a:lnTo>
                    <a:pt x="3810" y="154952"/>
                  </a:lnTo>
                  <a:close/>
                </a:path>
                <a:path w="509270" h="435610">
                  <a:moveTo>
                    <a:pt x="3810" y="143522"/>
                  </a:moveTo>
                  <a:lnTo>
                    <a:pt x="0" y="143522"/>
                  </a:lnTo>
                  <a:lnTo>
                    <a:pt x="0" y="154940"/>
                  </a:lnTo>
                  <a:lnTo>
                    <a:pt x="3810" y="154940"/>
                  </a:lnTo>
                  <a:lnTo>
                    <a:pt x="3810" y="143522"/>
                  </a:lnTo>
                  <a:close/>
                </a:path>
                <a:path w="509270" h="435610">
                  <a:moveTo>
                    <a:pt x="3810" y="137172"/>
                  </a:moveTo>
                  <a:lnTo>
                    <a:pt x="0" y="137172"/>
                  </a:lnTo>
                  <a:lnTo>
                    <a:pt x="0" y="143510"/>
                  </a:lnTo>
                  <a:lnTo>
                    <a:pt x="3810" y="143510"/>
                  </a:lnTo>
                  <a:lnTo>
                    <a:pt x="3810" y="137172"/>
                  </a:lnTo>
                  <a:close/>
                </a:path>
                <a:path w="509270" h="435610">
                  <a:moveTo>
                    <a:pt x="3810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4620"/>
                  </a:lnTo>
                  <a:lnTo>
                    <a:pt x="0" y="13462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34620"/>
                  </a:lnTo>
                  <a:lnTo>
                    <a:pt x="3810" y="130810"/>
                  </a:lnTo>
                  <a:lnTo>
                    <a:pt x="3810" y="128270"/>
                  </a:lnTo>
                  <a:close/>
                </a:path>
                <a:path w="509270" h="435610">
                  <a:moveTo>
                    <a:pt x="367030" y="2540"/>
                  </a:moveTo>
                  <a:lnTo>
                    <a:pt x="364490" y="2540"/>
                  </a:lnTo>
                  <a:lnTo>
                    <a:pt x="364490" y="1270"/>
                  </a:lnTo>
                  <a:lnTo>
                    <a:pt x="361950" y="1270"/>
                  </a:lnTo>
                  <a:lnTo>
                    <a:pt x="361950" y="0"/>
                  </a:lnTo>
                  <a:lnTo>
                    <a:pt x="148590" y="0"/>
                  </a:lnTo>
                  <a:lnTo>
                    <a:pt x="148590" y="1270"/>
                  </a:lnTo>
                  <a:lnTo>
                    <a:pt x="144780" y="1270"/>
                  </a:lnTo>
                  <a:lnTo>
                    <a:pt x="144780" y="2540"/>
                  </a:lnTo>
                  <a:lnTo>
                    <a:pt x="142240" y="2540"/>
                  </a:lnTo>
                  <a:lnTo>
                    <a:pt x="142240" y="3810"/>
                  </a:lnTo>
                  <a:lnTo>
                    <a:pt x="367030" y="3810"/>
                  </a:lnTo>
                  <a:lnTo>
                    <a:pt x="367030" y="2540"/>
                  </a:lnTo>
                  <a:close/>
                </a:path>
                <a:path w="509270" h="435610">
                  <a:moveTo>
                    <a:pt x="372110" y="431800"/>
                  </a:moveTo>
                  <a:lnTo>
                    <a:pt x="140970" y="431800"/>
                  </a:lnTo>
                  <a:lnTo>
                    <a:pt x="140970" y="433070"/>
                  </a:lnTo>
                  <a:lnTo>
                    <a:pt x="143510" y="433070"/>
                  </a:lnTo>
                  <a:lnTo>
                    <a:pt x="143510" y="434340"/>
                  </a:lnTo>
                  <a:lnTo>
                    <a:pt x="146050" y="434340"/>
                  </a:lnTo>
                  <a:lnTo>
                    <a:pt x="146050" y="435610"/>
                  </a:lnTo>
                  <a:lnTo>
                    <a:pt x="365760" y="435610"/>
                  </a:lnTo>
                  <a:lnTo>
                    <a:pt x="365760" y="434340"/>
                  </a:lnTo>
                  <a:lnTo>
                    <a:pt x="368300" y="434340"/>
                  </a:lnTo>
                  <a:lnTo>
                    <a:pt x="368300" y="433070"/>
                  </a:lnTo>
                  <a:lnTo>
                    <a:pt x="372110" y="433070"/>
                  </a:lnTo>
                  <a:lnTo>
                    <a:pt x="372110" y="431800"/>
                  </a:lnTo>
                  <a:close/>
                </a:path>
                <a:path w="509270" h="435610">
                  <a:moveTo>
                    <a:pt x="509257" y="175272"/>
                  </a:moveTo>
                  <a:lnTo>
                    <a:pt x="505460" y="175272"/>
                  </a:lnTo>
                  <a:lnTo>
                    <a:pt x="505460" y="311150"/>
                  </a:lnTo>
                  <a:lnTo>
                    <a:pt x="509257" y="311150"/>
                  </a:lnTo>
                  <a:lnTo>
                    <a:pt x="509257" y="175272"/>
                  </a:lnTo>
                  <a:close/>
                </a:path>
                <a:path w="509270" h="435610">
                  <a:moveTo>
                    <a:pt x="509270" y="161302"/>
                  </a:moveTo>
                  <a:lnTo>
                    <a:pt x="505460" y="161302"/>
                  </a:lnTo>
                  <a:lnTo>
                    <a:pt x="505460" y="175260"/>
                  </a:lnTo>
                  <a:lnTo>
                    <a:pt x="509270" y="175260"/>
                  </a:lnTo>
                  <a:lnTo>
                    <a:pt x="509270" y="161302"/>
                  </a:lnTo>
                  <a:close/>
                </a:path>
                <a:path w="509270" h="435610">
                  <a:moveTo>
                    <a:pt x="509270" y="154952"/>
                  </a:moveTo>
                  <a:lnTo>
                    <a:pt x="505460" y="154952"/>
                  </a:lnTo>
                  <a:lnTo>
                    <a:pt x="505460" y="161290"/>
                  </a:lnTo>
                  <a:lnTo>
                    <a:pt x="509270" y="161290"/>
                  </a:lnTo>
                  <a:lnTo>
                    <a:pt x="509270" y="154952"/>
                  </a:lnTo>
                  <a:close/>
                </a:path>
                <a:path w="509270" h="435610">
                  <a:moveTo>
                    <a:pt x="509270" y="143522"/>
                  </a:moveTo>
                  <a:lnTo>
                    <a:pt x="505460" y="143522"/>
                  </a:lnTo>
                  <a:lnTo>
                    <a:pt x="505460" y="154940"/>
                  </a:lnTo>
                  <a:lnTo>
                    <a:pt x="509270" y="154940"/>
                  </a:lnTo>
                  <a:lnTo>
                    <a:pt x="509270" y="143522"/>
                  </a:lnTo>
                  <a:close/>
                </a:path>
                <a:path w="509270" h="435610">
                  <a:moveTo>
                    <a:pt x="509270" y="137172"/>
                  </a:moveTo>
                  <a:lnTo>
                    <a:pt x="505460" y="137172"/>
                  </a:lnTo>
                  <a:lnTo>
                    <a:pt x="505460" y="143510"/>
                  </a:lnTo>
                  <a:lnTo>
                    <a:pt x="509270" y="143510"/>
                  </a:lnTo>
                  <a:lnTo>
                    <a:pt x="509270" y="137172"/>
                  </a:lnTo>
                  <a:close/>
                </a:path>
                <a:path w="509270" h="435610">
                  <a:moveTo>
                    <a:pt x="509270" y="130810"/>
                  </a:moveTo>
                  <a:lnTo>
                    <a:pt x="508000" y="130810"/>
                  </a:lnTo>
                  <a:lnTo>
                    <a:pt x="508000" y="128270"/>
                  </a:lnTo>
                  <a:lnTo>
                    <a:pt x="506730" y="128270"/>
                  </a:lnTo>
                  <a:lnTo>
                    <a:pt x="506730" y="125730"/>
                  </a:lnTo>
                  <a:lnTo>
                    <a:pt x="505460" y="125730"/>
                  </a:lnTo>
                  <a:lnTo>
                    <a:pt x="505460" y="128270"/>
                  </a:lnTo>
                  <a:lnTo>
                    <a:pt x="505460" y="130810"/>
                  </a:lnTo>
                  <a:lnTo>
                    <a:pt x="505460" y="137160"/>
                  </a:lnTo>
                  <a:lnTo>
                    <a:pt x="509270" y="137160"/>
                  </a:lnTo>
                  <a:lnTo>
                    <a:pt x="509270" y="13081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2976880" y="3920490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369569" y="1269"/>
                  </a:moveTo>
                  <a:lnTo>
                    <a:pt x="132080" y="1269"/>
                  </a:lnTo>
                  <a:lnTo>
                    <a:pt x="132080" y="2539"/>
                  </a:lnTo>
                  <a:lnTo>
                    <a:pt x="369569" y="2539"/>
                  </a:lnTo>
                  <a:lnTo>
                    <a:pt x="369569" y="1269"/>
                  </a:lnTo>
                  <a:close/>
                </a:path>
                <a:path w="501650" h="427989">
                  <a:moveTo>
                    <a:pt x="365759" y="0"/>
                  </a:moveTo>
                  <a:lnTo>
                    <a:pt x="134619" y="0"/>
                  </a:lnTo>
                  <a:lnTo>
                    <a:pt x="134619" y="1269"/>
                  </a:lnTo>
                  <a:lnTo>
                    <a:pt x="365759" y="1269"/>
                  </a:lnTo>
                  <a:lnTo>
                    <a:pt x="365759" y="0"/>
                  </a:lnTo>
                  <a:close/>
                </a:path>
                <a:path w="501650" h="427989">
                  <a:moveTo>
                    <a:pt x="3809" y="116839"/>
                  </a:moveTo>
                  <a:lnTo>
                    <a:pt x="2539" y="116839"/>
                  </a:lnTo>
                  <a:lnTo>
                    <a:pt x="2539" y="119379"/>
                  </a:lnTo>
                  <a:lnTo>
                    <a:pt x="3809" y="119379"/>
                  </a:lnTo>
                  <a:lnTo>
                    <a:pt x="3809" y="116839"/>
                  </a:lnTo>
                  <a:close/>
                </a:path>
                <a:path w="501650" h="427989">
                  <a:moveTo>
                    <a:pt x="499109" y="114299"/>
                  </a:moveTo>
                  <a:lnTo>
                    <a:pt x="497840" y="114299"/>
                  </a:lnTo>
                  <a:lnTo>
                    <a:pt x="497840" y="119379"/>
                  </a:lnTo>
                  <a:lnTo>
                    <a:pt x="500380" y="119379"/>
                  </a:lnTo>
                  <a:lnTo>
                    <a:pt x="500380" y="116839"/>
                  </a:lnTo>
                  <a:lnTo>
                    <a:pt x="499109" y="116839"/>
                  </a:lnTo>
                  <a:lnTo>
                    <a:pt x="499109" y="114299"/>
                  </a:lnTo>
                  <a:close/>
                </a:path>
                <a:path w="501650" h="427989">
                  <a:moveTo>
                    <a:pt x="3809" y="119379"/>
                  </a:moveTo>
                  <a:lnTo>
                    <a:pt x="1269" y="119379"/>
                  </a:lnTo>
                  <a:lnTo>
                    <a:pt x="1269" y="121919"/>
                  </a:lnTo>
                  <a:lnTo>
                    <a:pt x="0" y="12191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19379"/>
                  </a:lnTo>
                  <a:close/>
                </a:path>
                <a:path w="501650" h="427989">
                  <a:moveTo>
                    <a:pt x="501649" y="119379"/>
                  </a:moveTo>
                  <a:lnTo>
                    <a:pt x="497840" y="119379"/>
                  </a:lnTo>
                  <a:lnTo>
                    <a:pt x="497840" y="133349"/>
                  </a:lnTo>
                  <a:lnTo>
                    <a:pt x="501649" y="133349"/>
                  </a:lnTo>
                  <a:lnTo>
                    <a:pt x="501649" y="119379"/>
                  </a:lnTo>
                  <a:close/>
                </a:path>
                <a:path w="501650" h="427989">
                  <a:moveTo>
                    <a:pt x="380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33349"/>
                  </a:lnTo>
                  <a:close/>
                </a:path>
                <a:path w="501650" h="427989">
                  <a:moveTo>
                    <a:pt x="501649" y="133349"/>
                  </a:moveTo>
                  <a:lnTo>
                    <a:pt x="497840" y="133349"/>
                  </a:lnTo>
                  <a:lnTo>
                    <a:pt x="497840" y="139699"/>
                  </a:lnTo>
                  <a:lnTo>
                    <a:pt x="501649" y="139699"/>
                  </a:lnTo>
                  <a:lnTo>
                    <a:pt x="501649" y="133349"/>
                  </a:lnTo>
                  <a:close/>
                </a:path>
                <a:path w="501650" h="427989">
                  <a:moveTo>
                    <a:pt x="3809" y="139699"/>
                  </a:moveTo>
                  <a:lnTo>
                    <a:pt x="0" y="139699"/>
                  </a:lnTo>
                  <a:lnTo>
                    <a:pt x="0" y="151129"/>
                  </a:lnTo>
                  <a:lnTo>
                    <a:pt x="3809" y="151129"/>
                  </a:lnTo>
                  <a:lnTo>
                    <a:pt x="3809" y="139699"/>
                  </a:lnTo>
                  <a:close/>
                </a:path>
                <a:path w="501650" h="427989">
                  <a:moveTo>
                    <a:pt x="501649" y="139699"/>
                  </a:moveTo>
                  <a:lnTo>
                    <a:pt x="497840" y="139699"/>
                  </a:lnTo>
                  <a:lnTo>
                    <a:pt x="497840" y="151129"/>
                  </a:lnTo>
                  <a:lnTo>
                    <a:pt x="501649" y="151129"/>
                  </a:lnTo>
                  <a:lnTo>
                    <a:pt x="501649" y="139699"/>
                  </a:lnTo>
                  <a:close/>
                </a:path>
                <a:path w="501650" h="427989">
                  <a:moveTo>
                    <a:pt x="3809" y="151129"/>
                  </a:moveTo>
                  <a:lnTo>
                    <a:pt x="0" y="151129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51129"/>
                  </a:lnTo>
                  <a:close/>
                </a:path>
                <a:path w="501650" h="427989">
                  <a:moveTo>
                    <a:pt x="501649" y="151129"/>
                  </a:moveTo>
                  <a:lnTo>
                    <a:pt x="497840" y="151129"/>
                  </a:lnTo>
                  <a:lnTo>
                    <a:pt x="497840" y="157479"/>
                  </a:lnTo>
                  <a:lnTo>
                    <a:pt x="501649" y="157479"/>
                  </a:lnTo>
                  <a:lnTo>
                    <a:pt x="501649" y="151129"/>
                  </a:lnTo>
                  <a:close/>
                </a:path>
                <a:path w="501650" h="427989">
                  <a:moveTo>
                    <a:pt x="3809" y="157479"/>
                  </a:moveTo>
                  <a:lnTo>
                    <a:pt x="0" y="157479"/>
                  </a:lnTo>
                  <a:lnTo>
                    <a:pt x="0" y="171449"/>
                  </a:lnTo>
                  <a:lnTo>
                    <a:pt x="3809" y="171449"/>
                  </a:lnTo>
                  <a:lnTo>
                    <a:pt x="3809" y="157479"/>
                  </a:lnTo>
                  <a:close/>
                </a:path>
                <a:path w="501650" h="427989">
                  <a:moveTo>
                    <a:pt x="501649" y="157479"/>
                  </a:moveTo>
                  <a:lnTo>
                    <a:pt x="497840" y="157479"/>
                  </a:lnTo>
                  <a:lnTo>
                    <a:pt x="497840" y="171449"/>
                  </a:lnTo>
                  <a:lnTo>
                    <a:pt x="501649" y="171449"/>
                  </a:lnTo>
                  <a:lnTo>
                    <a:pt x="501649" y="157479"/>
                  </a:lnTo>
                  <a:close/>
                </a:path>
                <a:path w="501650" h="427989">
                  <a:moveTo>
                    <a:pt x="3809" y="171449"/>
                  </a:moveTo>
                  <a:lnTo>
                    <a:pt x="0" y="171449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171449"/>
                  </a:lnTo>
                  <a:close/>
                </a:path>
                <a:path w="501650" h="427989">
                  <a:moveTo>
                    <a:pt x="501649" y="171449"/>
                  </a:moveTo>
                  <a:lnTo>
                    <a:pt x="497840" y="171449"/>
                  </a:lnTo>
                  <a:lnTo>
                    <a:pt x="497840" y="227329"/>
                  </a:lnTo>
                  <a:lnTo>
                    <a:pt x="501649" y="227329"/>
                  </a:lnTo>
                  <a:lnTo>
                    <a:pt x="501649" y="171449"/>
                  </a:lnTo>
                  <a:close/>
                </a:path>
                <a:path w="501650" h="427989">
                  <a:moveTo>
                    <a:pt x="3809" y="227329"/>
                  </a:moveTo>
                  <a:lnTo>
                    <a:pt x="0" y="227329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27329"/>
                  </a:lnTo>
                  <a:close/>
                </a:path>
                <a:path w="501650" h="427989">
                  <a:moveTo>
                    <a:pt x="501649" y="227329"/>
                  </a:moveTo>
                  <a:lnTo>
                    <a:pt x="497840" y="227329"/>
                  </a:lnTo>
                  <a:lnTo>
                    <a:pt x="497840" y="271779"/>
                  </a:lnTo>
                  <a:lnTo>
                    <a:pt x="501649" y="271779"/>
                  </a:lnTo>
                  <a:lnTo>
                    <a:pt x="501649" y="227329"/>
                  </a:lnTo>
                  <a:close/>
                </a:path>
                <a:path w="501650" h="427989">
                  <a:moveTo>
                    <a:pt x="3809" y="271779"/>
                  </a:moveTo>
                  <a:lnTo>
                    <a:pt x="0" y="27177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71779"/>
                  </a:lnTo>
                  <a:close/>
                </a:path>
                <a:path w="501650" h="427989">
                  <a:moveTo>
                    <a:pt x="501649" y="271779"/>
                  </a:moveTo>
                  <a:lnTo>
                    <a:pt x="497840" y="271779"/>
                  </a:lnTo>
                  <a:lnTo>
                    <a:pt x="497840" y="304799"/>
                  </a:lnTo>
                  <a:lnTo>
                    <a:pt x="501649" y="304799"/>
                  </a:lnTo>
                  <a:lnTo>
                    <a:pt x="501649" y="271779"/>
                  </a:lnTo>
                  <a:close/>
                </a:path>
                <a:path w="501650" h="427989">
                  <a:moveTo>
                    <a:pt x="380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1269" y="307339"/>
                  </a:lnTo>
                  <a:lnTo>
                    <a:pt x="1269" y="309879"/>
                  </a:lnTo>
                  <a:lnTo>
                    <a:pt x="3809" y="309879"/>
                  </a:lnTo>
                  <a:lnTo>
                    <a:pt x="3809" y="304799"/>
                  </a:lnTo>
                  <a:close/>
                </a:path>
                <a:path w="501650" h="427989">
                  <a:moveTo>
                    <a:pt x="501649" y="304799"/>
                  </a:moveTo>
                  <a:lnTo>
                    <a:pt x="497840" y="304799"/>
                  </a:lnTo>
                  <a:lnTo>
                    <a:pt x="497840" y="309879"/>
                  </a:lnTo>
                  <a:lnTo>
                    <a:pt x="501649" y="309879"/>
                  </a:lnTo>
                  <a:lnTo>
                    <a:pt x="501649" y="304799"/>
                  </a:lnTo>
                  <a:close/>
                </a:path>
                <a:path w="501650" h="427989">
                  <a:moveTo>
                    <a:pt x="500380" y="309879"/>
                  </a:moveTo>
                  <a:lnTo>
                    <a:pt x="497840" y="309879"/>
                  </a:lnTo>
                  <a:lnTo>
                    <a:pt x="497840" y="314959"/>
                  </a:lnTo>
                  <a:lnTo>
                    <a:pt x="499109" y="314959"/>
                  </a:lnTo>
                  <a:lnTo>
                    <a:pt x="499109" y="312419"/>
                  </a:lnTo>
                  <a:lnTo>
                    <a:pt x="500380" y="312419"/>
                  </a:lnTo>
                  <a:lnTo>
                    <a:pt x="500380" y="309879"/>
                  </a:lnTo>
                  <a:close/>
                </a:path>
                <a:path w="501650" h="427989">
                  <a:moveTo>
                    <a:pt x="3809" y="309879"/>
                  </a:moveTo>
                  <a:lnTo>
                    <a:pt x="2539" y="309879"/>
                  </a:lnTo>
                  <a:lnTo>
                    <a:pt x="2539" y="312419"/>
                  </a:lnTo>
                  <a:lnTo>
                    <a:pt x="3809" y="312419"/>
                  </a:lnTo>
                  <a:lnTo>
                    <a:pt x="3809" y="309879"/>
                  </a:lnTo>
                  <a:close/>
                </a:path>
                <a:path w="501650" h="427989">
                  <a:moveTo>
                    <a:pt x="377190" y="424179"/>
                  </a:moveTo>
                  <a:lnTo>
                    <a:pt x="127000" y="424179"/>
                  </a:lnTo>
                  <a:lnTo>
                    <a:pt x="127000" y="425449"/>
                  </a:lnTo>
                  <a:lnTo>
                    <a:pt x="377190" y="425449"/>
                  </a:lnTo>
                  <a:lnTo>
                    <a:pt x="377190" y="424179"/>
                  </a:lnTo>
                  <a:close/>
                </a:path>
                <a:path w="501650" h="427989">
                  <a:moveTo>
                    <a:pt x="370840" y="426719"/>
                  </a:moveTo>
                  <a:lnTo>
                    <a:pt x="133350" y="426719"/>
                  </a:lnTo>
                  <a:lnTo>
                    <a:pt x="133350" y="427989"/>
                  </a:lnTo>
                  <a:lnTo>
                    <a:pt x="370840" y="427989"/>
                  </a:lnTo>
                  <a:lnTo>
                    <a:pt x="370840" y="426719"/>
                  </a:lnTo>
                  <a:close/>
                </a:path>
                <a:path w="501650" h="427989">
                  <a:moveTo>
                    <a:pt x="374649" y="425449"/>
                  </a:moveTo>
                  <a:lnTo>
                    <a:pt x="130809" y="425449"/>
                  </a:lnTo>
                  <a:lnTo>
                    <a:pt x="130809" y="426719"/>
                  </a:lnTo>
                  <a:lnTo>
                    <a:pt x="374649" y="426719"/>
                  </a:lnTo>
                  <a:lnTo>
                    <a:pt x="374649" y="425449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2980689" y="392303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29" h="421639">
                  <a:moveTo>
                    <a:pt x="374650" y="2540"/>
                  </a:moveTo>
                  <a:lnTo>
                    <a:pt x="119380" y="2540"/>
                  </a:lnTo>
                  <a:lnTo>
                    <a:pt x="119380" y="3810"/>
                  </a:lnTo>
                  <a:lnTo>
                    <a:pt x="374650" y="3810"/>
                  </a:lnTo>
                  <a:lnTo>
                    <a:pt x="374650" y="2540"/>
                  </a:lnTo>
                  <a:close/>
                </a:path>
                <a:path w="494029" h="421639">
                  <a:moveTo>
                    <a:pt x="372110" y="1270"/>
                  </a:moveTo>
                  <a:lnTo>
                    <a:pt x="121920" y="1270"/>
                  </a:lnTo>
                  <a:lnTo>
                    <a:pt x="121920" y="2540"/>
                  </a:lnTo>
                  <a:lnTo>
                    <a:pt x="372110" y="2540"/>
                  </a:lnTo>
                  <a:lnTo>
                    <a:pt x="372110" y="1270"/>
                  </a:lnTo>
                  <a:close/>
                </a:path>
                <a:path w="494029" h="421639">
                  <a:moveTo>
                    <a:pt x="368300" y="0"/>
                  </a:moveTo>
                  <a:lnTo>
                    <a:pt x="124460" y="0"/>
                  </a:lnTo>
                  <a:lnTo>
                    <a:pt x="124460" y="1270"/>
                  </a:lnTo>
                  <a:lnTo>
                    <a:pt x="368300" y="1270"/>
                  </a:lnTo>
                  <a:lnTo>
                    <a:pt x="368300" y="0"/>
                  </a:lnTo>
                  <a:close/>
                </a:path>
                <a:path w="494029" h="421639">
                  <a:moveTo>
                    <a:pt x="3810" y="107950"/>
                  </a:moveTo>
                  <a:lnTo>
                    <a:pt x="2540" y="107950"/>
                  </a:lnTo>
                  <a:lnTo>
                    <a:pt x="2540" y="110490"/>
                  </a:lnTo>
                  <a:lnTo>
                    <a:pt x="1270" y="110490"/>
                  </a:lnTo>
                  <a:lnTo>
                    <a:pt x="1270" y="111760"/>
                  </a:lnTo>
                  <a:lnTo>
                    <a:pt x="3810" y="111760"/>
                  </a:lnTo>
                  <a:lnTo>
                    <a:pt x="3810" y="107950"/>
                  </a:lnTo>
                  <a:close/>
                </a:path>
                <a:path w="494029" h="421639">
                  <a:moveTo>
                    <a:pt x="491489" y="105410"/>
                  </a:moveTo>
                  <a:lnTo>
                    <a:pt x="490220" y="105410"/>
                  </a:lnTo>
                  <a:lnTo>
                    <a:pt x="490220" y="111760"/>
                  </a:lnTo>
                  <a:lnTo>
                    <a:pt x="494030" y="111760"/>
                  </a:lnTo>
                  <a:lnTo>
                    <a:pt x="494030" y="109220"/>
                  </a:lnTo>
                  <a:lnTo>
                    <a:pt x="492760" y="109220"/>
                  </a:lnTo>
                  <a:lnTo>
                    <a:pt x="492760" y="107950"/>
                  </a:lnTo>
                  <a:lnTo>
                    <a:pt x="491489" y="107950"/>
                  </a:lnTo>
                  <a:lnTo>
                    <a:pt x="491489" y="105410"/>
                  </a:lnTo>
                  <a:close/>
                </a:path>
                <a:path w="494029" h="421639">
                  <a:moveTo>
                    <a:pt x="3810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3810" y="116840"/>
                  </a:lnTo>
                  <a:lnTo>
                    <a:pt x="3810" y="111760"/>
                  </a:lnTo>
                  <a:close/>
                </a:path>
                <a:path w="494029" h="421639">
                  <a:moveTo>
                    <a:pt x="494030" y="111760"/>
                  </a:moveTo>
                  <a:lnTo>
                    <a:pt x="490220" y="111760"/>
                  </a:lnTo>
                  <a:lnTo>
                    <a:pt x="490220" y="116840"/>
                  </a:lnTo>
                  <a:lnTo>
                    <a:pt x="494030" y="116840"/>
                  </a:lnTo>
                  <a:lnTo>
                    <a:pt x="494030" y="111760"/>
                  </a:lnTo>
                  <a:close/>
                </a:path>
                <a:path w="494029" h="421639">
                  <a:moveTo>
                    <a:pt x="3810" y="116840"/>
                  </a:moveTo>
                  <a:lnTo>
                    <a:pt x="0" y="11684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116840"/>
                  </a:lnTo>
                  <a:close/>
                </a:path>
                <a:path w="494029" h="421639">
                  <a:moveTo>
                    <a:pt x="494030" y="116840"/>
                  </a:moveTo>
                  <a:lnTo>
                    <a:pt x="490220" y="116840"/>
                  </a:lnTo>
                  <a:lnTo>
                    <a:pt x="490220" y="130810"/>
                  </a:lnTo>
                  <a:lnTo>
                    <a:pt x="494030" y="130810"/>
                  </a:lnTo>
                  <a:lnTo>
                    <a:pt x="494030" y="116840"/>
                  </a:lnTo>
                  <a:close/>
                </a:path>
                <a:path w="494029" h="421639">
                  <a:moveTo>
                    <a:pt x="381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30810"/>
                  </a:lnTo>
                  <a:close/>
                </a:path>
                <a:path w="494029" h="421639">
                  <a:moveTo>
                    <a:pt x="494030" y="130810"/>
                  </a:moveTo>
                  <a:lnTo>
                    <a:pt x="490220" y="130810"/>
                  </a:lnTo>
                  <a:lnTo>
                    <a:pt x="490220" y="137160"/>
                  </a:lnTo>
                  <a:lnTo>
                    <a:pt x="494030" y="137160"/>
                  </a:lnTo>
                  <a:lnTo>
                    <a:pt x="494030" y="130810"/>
                  </a:lnTo>
                  <a:close/>
                </a:path>
                <a:path w="494029" h="421639">
                  <a:moveTo>
                    <a:pt x="3810" y="137160"/>
                  </a:moveTo>
                  <a:lnTo>
                    <a:pt x="0" y="137160"/>
                  </a:lnTo>
                  <a:lnTo>
                    <a:pt x="0" y="148590"/>
                  </a:lnTo>
                  <a:lnTo>
                    <a:pt x="3810" y="148590"/>
                  </a:lnTo>
                  <a:lnTo>
                    <a:pt x="3810" y="137160"/>
                  </a:lnTo>
                  <a:close/>
                </a:path>
                <a:path w="494029" h="421639">
                  <a:moveTo>
                    <a:pt x="494030" y="137160"/>
                  </a:moveTo>
                  <a:lnTo>
                    <a:pt x="490220" y="137160"/>
                  </a:lnTo>
                  <a:lnTo>
                    <a:pt x="490220" y="148590"/>
                  </a:lnTo>
                  <a:lnTo>
                    <a:pt x="494030" y="148590"/>
                  </a:lnTo>
                  <a:lnTo>
                    <a:pt x="494030" y="137160"/>
                  </a:lnTo>
                  <a:close/>
                </a:path>
                <a:path w="494029" h="421639">
                  <a:moveTo>
                    <a:pt x="3810" y="148590"/>
                  </a:moveTo>
                  <a:lnTo>
                    <a:pt x="0" y="148590"/>
                  </a:lnTo>
                  <a:lnTo>
                    <a:pt x="0" y="154940"/>
                  </a:lnTo>
                  <a:lnTo>
                    <a:pt x="3810" y="154940"/>
                  </a:lnTo>
                  <a:lnTo>
                    <a:pt x="3810" y="148590"/>
                  </a:lnTo>
                  <a:close/>
                </a:path>
                <a:path w="494029" h="421639">
                  <a:moveTo>
                    <a:pt x="494030" y="148590"/>
                  </a:moveTo>
                  <a:lnTo>
                    <a:pt x="490220" y="148590"/>
                  </a:lnTo>
                  <a:lnTo>
                    <a:pt x="490220" y="154940"/>
                  </a:lnTo>
                  <a:lnTo>
                    <a:pt x="494030" y="154940"/>
                  </a:lnTo>
                  <a:lnTo>
                    <a:pt x="494030" y="148590"/>
                  </a:lnTo>
                  <a:close/>
                </a:path>
                <a:path w="494029" h="421639">
                  <a:moveTo>
                    <a:pt x="3810" y="154940"/>
                  </a:moveTo>
                  <a:lnTo>
                    <a:pt x="0" y="154940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54940"/>
                  </a:lnTo>
                  <a:close/>
                </a:path>
                <a:path w="494029" h="421639">
                  <a:moveTo>
                    <a:pt x="494030" y="154940"/>
                  </a:moveTo>
                  <a:lnTo>
                    <a:pt x="490220" y="154940"/>
                  </a:lnTo>
                  <a:lnTo>
                    <a:pt x="490220" y="168910"/>
                  </a:lnTo>
                  <a:lnTo>
                    <a:pt x="494030" y="168910"/>
                  </a:lnTo>
                  <a:lnTo>
                    <a:pt x="494030" y="154940"/>
                  </a:lnTo>
                  <a:close/>
                </a:path>
                <a:path w="494029" h="421639">
                  <a:moveTo>
                    <a:pt x="3810" y="168910"/>
                  </a:moveTo>
                  <a:lnTo>
                    <a:pt x="0" y="16891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168910"/>
                  </a:lnTo>
                  <a:close/>
                </a:path>
                <a:path w="494029" h="421639">
                  <a:moveTo>
                    <a:pt x="494030" y="168910"/>
                  </a:moveTo>
                  <a:lnTo>
                    <a:pt x="490220" y="168910"/>
                  </a:lnTo>
                  <a:lnTo>
                    <a:pt x="490220" y="224790"/>
                  </a:lnTo>
                  <a:lnTo>
                    <a:pt x="494030" y="224790"/>
                  </a:lnTo>
                  <a:lnTo>
                    <a:pt x="494030" y="168910"/>
                  </a:lnTo>
                  <a:close/>
                </a:path>
                <a:path w="494029" h="421639">
                  <a:moveTo>
                    <a:pt x="3810" y="224790"/>
                  </a:moveTo>
                  <a:lnTo>
                    <a:pt x="0" y="22479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24790"/>
                  </a:lnTo>
                  <a:close/>
                </a:path>
                <a:path w="494029" h="421639">
                  <a:moveTo>
                    <a:pt x="494030" y="224790"/>
                  </a:moveTo>
                  <a:lnTo>
                    <a:pt x="490220" y="224790"/>
                  </a:lnTo>
                  <a:lnTo>
                    <a:pt x="490220" y="269240"/>
                  </a:lnTo>
                  <a:lnTo>
                    <a:pt x="494030" y="269240"/>
                  </a:lnTo>
                  <a:lnTo>
                    <a:pt x="494030" y="224790"/>
                  </a:lnTo>
                  <a:close/>
                </a:path>
                <a:path w="494029" h="421639">
                  <a:moveTo>
                    <a:pt x="3810" y="269240"/>
                  </a:moveTo>
                  <a:lnTo>
                    <a:pt x="0" y="26924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69240"/>
                  </a:lnTo>
                  <a:close/>
                </a:path>
                <a:path w="494029" h="421639">
                  <a:moveTo>
                    <a:pt x="494030" y="269240"/>
                  </a:moveTo>
                  <a:lnTo>
                    <a:pt x="490220" y="269240"/>
                  </a:lnTo>
                  <a:lnTo>
                    <a:pt x="490220" y="302260"/>
                  </a:lnTo>
                  <a:lnTo>
                    <a:pt x="494030" y="302260"/>
                  </a:lnTo>
                  <a:lnTo>
                    <a:pt x="494030" y="269240"/>
                  </a:lnTo>
                  <a:close/>
                </a:path>
                <a:path w="494029" h="421639">
                  <a:moveTo>
                    <a:pt x="3810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3810" y="307340"/>
                  </a:lnTo>
                  <a:lnTo>
                    <a:pt x="3810" y="302260"/>
                  </a:lnTo>
                  <a:close/>
                </a:path>
                <a:path w="494029" h="421639">
                  <a:moveTo>
                    <a:pt x="494030" y="302260"/>
                  </a:moveTo>
                  <a:lnTo>
                    <a:pt x="490220" y="302260"/>
                  </a:lnTo>
                  <a:lnTo>
                    <a:pt x="490220" y="307340"/>
                  </a:lnTo>
                  <a:lnTo>
                    <a:pt x="494030" y="307340"/>
                  </a:lnTo>
                  <a:lnTo>
                    <a:pt x="494030" y="302260"/>
                  </a:lnTo>
                  <a:close/>
                </a:path>
                <a:path w="494029" h="421639">
                  <a:moveTo>
                    <a:pt x="3810" y="307340"/>
                  </a:moveTo>
                  <a:lnTo>
                    <a:pt x="0" y="307340"/>
                  </a:lnTo>
                  <a:lnTo>
                    <a:pt x="0" y="312420"/>
                  </a:lnTo>
                  <a:lnTo>
                    <a:pt x="1270" y="312420"/>
                  </a:lnTo>
                  <a:lnTo>
                    <a:pt x="1270" y="314960"/>
                  </a:lnTo>
                  <a:lnTo>
                    <a:pt x="3810" y="314960"/>
                  </a:lnTo>
                  <a:lnTo>
                    <a:pt x="3810" y="307340"/>
                  </a:lnTo>
                  <a:close/>
                </a:path>
                <a:path w="494029" h="421639">
                  <a:moveTo>
                    <a:pt x="494030" y="307340"/>
                  </a:moveTo>
                  <a:lnTo>
                    <a:pt x="490220" y="307340"/>
                  </a:lnTo>
                  <a:lnTo>
                    <a:pt x="490220" y="314960"/>
                  </a:lnTo>
                  <a:lnTo>
                    <a:pt x="492760" y="314960"/>
                  </a:lnTo>
                  <a:lnTo>
                    <a:pt x="492760" y="313690"/>
                  </a:lnTo>
                  <a:lnTo>
                    <a:pt x="494030" y="313690"/>
                  </a:lnTo>
                  <a:lnTo>
                    <a:pt x="494030" y="307340"/>
                  </a:lnTo>
                  <a:close/>
                </a:path>
                <a:path w="494029" h="421639">
                  <a:moveTo>
                    <a:pt x="492760" y="314960"/>
                  </a:moveTo>
                  <a:lnTo>
                    <a:pt x="490220" y="314960"/>
                  </a:lnTo>
                  <a:lnTo>
                    <a:pt x="490220" y="318770"/>
                  </a:lnTo>
                  <a:lnTo>
                    <a:pt x="491489" y="318770"/>
                  </a:lnTo>
                  <a:lnTo>
                    <a:pt x="491489" y="316230"/>
                  </a:lnTo>
                  <a:lnTo>
                    <a:pt x="492760" y="316230"/>
                  </a:lnTo>
                  <a:lnTo>
                    <a:pt x="492760" y="314960"/>
                  </a:lnTo>
                  <a:close/>
                </a:path>
                <a:path w="494029" h="421639">
                  <a:moveTo>
                    <a:pt x="3810" y="314960"/>
                  </a:moveTo>
                  <a:lnTo>
                    <a:pt x="2540" y="314960"/>
                  </a:lnTo>
                  <a:lnTo>
                    <a:pt x="2540" y="316230"/>
                  </a:lnTo>
                  <a:lnTo>
                    <a:pt x="3810" y="316230"/>
                  </a:lnTo>
                  <a:lnTo>
                    <a:pt x="3810" y="314960"/>
                  </a:lnTo>
                  <a:close/>
                </a:path>
                <a:path w="494029" h="421639">
                  <a:moveTo>
                    <a:pt x="375920" y="420370"/>
                  </a:moveTo>
                  <a:lnTo>
                    <a:pt x="120650" y="420370"/>
                  </a:lnTo>
                  <a:lnTo>
                    <a:pt x="120650" y="421640"/>
                  </a:lnTo>
                  <a:lnTo>
                    <a:pt x="375920" y="421640"/>
                  </a:lnTo>
                  <a:lnTo>
                    <a:pt x="375920" y="420370"/>
                  </a:lnTo>
                  <a:close/>
                </a:path>
                <a:path w="494029" h="421639">
                  <a:moveTo>
                    <a:pt x="378460" y="419100"/>
                  </a:moveTo>
                  <a:lnTo>
                    <a:pt x="116840" y="419100"/>
                  </a:lnTo>
                  <a:lnTo>
                    <a:pt x="116840" y="420370"/>
                  </a:lnTo>
                  <a:lnTo>
                    <a:pt x="378460" y="420370"/>
                  </a:lnTo>
                  <a:lnTo>
                    <a:pt x="378460" y="41910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2984499" y="3926840"/>
              <a:ext cx="486409" cy="415290"/>
            </a:xfrm>
            <a:custGeom>
              <a:avLst/>
              <a:gdLst/>
              <a:ahLst/>
              <a:cxnLst/>
              <a:rect l="l" t="t" r="r" b="b"/>
              <a:pathLst>
                <a:path w="486410" h="415289">
                  <a:moveTo>
                    <a:pt x="378460" y="2539"/>
                  </a:moveTo>
                  <a:lnTo>
                    <a:pt x="107950" y="2539"/>
                  </a:lnTo>
                  <a:lnTo>
                    <a:pt x="107950" y="3809"/>
                  </a:lnTo>
                  <a:lnTo>
                    <a:pt x="378460" y="3809"/>
                  </a:lnTo>
                  <a:lnTo>
                    <a:pt x="378460" y="2539"/>
                  </a:lnTo>
                  <a:close/>
                </a:path>
                <a:path w="486410" h="415289">
                  <a:moveTo>
                    <a:pt x="375919" y="1269"/>
                  </a:moveTo>
                  <a:lnTo>
                    <a:pt x="110489" y="1269"/>
                  </a:lnTo>
                  <a:lnTo>
                    <a:pt x="110489" y="2539"/>
                  </a:lnTo>
                  <a:lnTo>
                    <a:pt x="375919" y="2539"/>
                  </a:lnTo>
                  <a:lnTo>
                    <a:pt x="375919" y="1269"/>
                  </a:lnTo>
                  <a:close/>
                </a:path>
                <a:path w="486410" h="415289">
                  <a:moveTo>
                    <a:pt x="374650" y="0"/>
                  </a:moveTo>
                  <a:lnTo>
                    <a:pt x="113030" y="0"/>
                  </a:lnTo>
                  <a:lnTo>
                    <a:pt x="113030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6410" h="415289">
                  <a:moveTo>
                    <a:pt x="3810" y="96519"/>
                  </a:moveTo>
                  <a:lnTo>
                    <a:pt x="2539" y="96519"/>
                  </a:lnTo>
                  <a:lnTo>
                    <a:pt x="2539" y="99059"/>
                  </a:lnTo>
                  <a:lnTo>
                    <a:pt x="1269" y="99059"/>
                  </a:lnTo>
                  <a:lnTo>
                    <a:pt x="1269" y="101599"/>
                  </a:lnTo>
                  <a:lnTo>
                    <a:pt x="3810" y="101599"/>
                  </a:lnTo>
                  <a:lnTo>
                    <a:pt x="3810" y="96519"/>
                  </a:lnTo>
                  <a:close/>
                </a:path>
                <a:path w="486410" h="415289">
                  <a:moveTo>
                    <a:pt x="485139" y="96519"/>
                  </a:moveTo>
                  <a:lnTo>
                    <a:pt x="483870" y="96519"/>
                  </a:lnTo>
                  <a:lnTo>
                    <a:pt x="483870" y="101599"/>
                  </a:lnTo>
                  <a:lnTo>
                    <a:pt x="486410" y="101599"/>
                  </a:lnTo>
                  <a:lnTo>
                    <a:pt x="486410" y="99059"/>
                  </a:lnTo>
                  <a:lnTo>
                    <a:pt x="485139" y="99059"/>
                  </a:lnTo>
                  <a:lnTo>
                    <a:pt x="485139" y="96519"/>
                  </a:lnTo>
                  <a:close/>
                </a:path>
                <a:path w="486410" h="415289">
                  <a:moveTo>
                    <a:pt x="381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1599"/>
                  </a:lnTo>
                  <a:close/>
                </a:path>
                <a:path w="486410" h="415289">
                  <a:moveTo>
                    <a:pt x="486410" y="101599"/>
                  </a:moveTo>
                  <a:lnTo>
                    <a:pt x="483870" y="101599"/>
                  </a:lnTo>
                  <a:lnTo>
                    <a:pt x="483870" y="107949"/>
                  </a:lnTo>
                  <a:lnTo>
                    <a:pt x="486410" y="107949"/>
                  </a:lnTo>
                  <a:lnTo>
                    <a:pt x="486410" y="101599"/>
                  </a:lnTo>
                  <a:close/>
                </a:path>
                <a:path w="486410" h="415289">
                  <a:moveTo>
                    <a:pt x="381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107949"/>
                  </a:lnTo>
                  <a:close/>
                </a:path>
                <a:path w="486410" h="415289">
                  <a:moveTo>
                    <a:pt x="486410" y="107949"/>
                  </a:moveTo>
                  <a:lnTo>
                    <a:pt x="483870" y="107949"/>
                  </a:lnTo>
                  <a:lnTo>
                    <a:pt x="483870" y="113029"/>
                  </a:lnTo>
                  <a:lnTo>
                    <a:pt x="486410" y="113029"/>
                  </a:lnTo>
                  <a:lnTo>
                    <a:pt x="486410" y="107949"/>
                  </a:lnTo>
                  <a:close/>
                </a:path>
                <a:path w="486410" h="415289">
                  <a:moveTo>
                    <a:pt x="3810" y="113029"/>
                  </a:moveTo>
                  <a:lnTo>
                    <a:pt x="0" y="11302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13029"/>
                  </a:lnTo>
                  <a:close/>
                </a:path>
                <a:path w="486410" h="415289">
                  <a:moveTo>
                    <a:pt x="486410" y="113029"/>
                  </a:moveTo>
                  <a:lnTo>
                    <a:pt x="483870" y="113029"/>
                  </a:lnTo>
                  <a:lnTo>
                    <a:pt x="483870" y="126999"/>
                  </a:lnTo>
                  <a:lnTo>
                    <a:pt x="486410" y="126999"/>
                  </a:lnTo>
                  <a:lnTo>
                    <a:pt x="486410" y="113029"/>
                  </a:lnTo>
                  <a:close/>
                </a:path>
                <a:path w="486410" h="415289">
                  <a:moveTo>
                    <a:pt x="381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26999"/>
                  </a:lnTo>
                  <a:close/>
                </a:path>
                <a:path w="486410" h="415289">
                  <a:moveTo>
                    <a:pt x="486410" y="126999"/>
                  </a:moveTo>
                  <a:lnTo>
                    <a:pt x="483870" y="126999"/>
                  </a:lnTo>
                  <a:lnTo>
                    <a:pt x="483870" y="133349"/>
                  </a:lnTo>
                  <a:lnTo>
                    <a:pt x="486410" y="133349"/>
                  </a:lnTo>
                  <a:lnTo>
                    <a:pt x="486410" y="126999"/>
                  </a:lnTo>
                  <a:close/>
                </a:path>
                <a:path w="486410" h="415289">
                  <a:moveTo>
                    <a:pt x="3810" y="133349"/>
                  </a:moveTo>
                  <a:lnTo>
                    <a:pt x="0" y="133349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133349"/>
                  </a:lnTo>
                  <a:close/>
                </a:path>
                <a:path w="486410" h="415289">
                  <a:moveTo>
                    <a:pt x="486410" y="133349"/>
                  </a:moveTo>
                  <a:lnTo>
                    <a:pt x="483870" y="133349"/>
                  </a:lnTo>
                  <a:lnTo>
                    <a:pt x="483870" y="144779"/>
                  </a:lnTo>
                  <a:lnTo>
                    <a:pt x="486410" y="144779"/>
                  </a:lnTo>
                  <a:lnTo>
                    <a:pt x="486410" y="133349"/>
                  </a:lnTo>
                  <a:close/>
                </a:path>
                <a:path w="486410" h="415289">
                  <a:moveTo>
                    <a:pt x="3810" y="144779"/>
                  </a:moveTo>
                  <a:lnTo>
                    <a:pt x="0" y="144779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144779"/>
                  </a:lnTo>
                  <a:close/>
                </a:path>
                <a:path w="486410" h="415289">
                  <a:moveTo>
                    <a:pt x="486410" y="144779"/>
                  </a:moveTo>
                  <a:lnTo>
                    <a:pt x="483870" y="144779"/>
                  </a:lnTo>
                  <a:lnTo>
                    <a:pt x="483870" y="151129"/>
                  </a:lnTo>
                  <a:lnTo>
                    <a:pt x="486410" y="151129"/>
                  </a:lnTo>
                  <a:lnTo>
                    <a:pt x="486410" y="144779"/>
                  </a:lnTo>
                  <a:close/>
                </a:path>
                <a:path w="486410" h="415289">
                  <a:moveTo>
                    <a:pt x="3810" y="151129"/>
                  </a:moveTo>
                  <a:lnTo>
                    <a:pt x="0" y="151129"/>
                  </a:lnTo>
                  <a:lnTo>
                    <a:pt x="0" y="165099"/>
                  </a:lnTo>
                  <a:lnTo>
                    <a:pt x="3810" y="165099"/>
                  </a:lnTo>
                  <a:lnTo>
                    <a:pt x="3810" y="151129"/>
                  </a:lnTo>
                  <a:close/>
                </a:path>
                <a:path w="486410" h="415289">
                  <a:moveTo>
                    <a:pt x="486410" y="151129"/>
                  </a:moveTo>
                  <a:lnTo>
                    <a:pt x="483870" y="151129"/>
                  </a:lnTo>
                  <a:lnTo>
                    <a:pt x="483870" y="165099"/>
                  </a:lnTo>
                  <a:lnTo>
                    <a:pt x="486410" y="165099"/>
                  </a:lnTo>
                  <a:lnTo>
                    <a:pt x="486410" y="151129"/>
                  </a:lnTo>
                  <a:close/>
                </a:path>
                <a:path w="486410" h="415289">
                  <a:moveTo>
                    <a:pt x="3810" y="165099"/>
                  </a:moveTo>
                  <a:lnTo>
                    <a:pt x="0" y="165099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65099"/>
                  </a:lnTo>
                  <a:close/>
                </a:path>
                <a:path w="486410" h="415289">
                  <a:moveTo>
                    <a:pt x="486410" y="165099"/>
                  </a:moveTo>
                  <a:lnTo>
                    <a:pt x="483870" y="165099"/>
                  </a:lnTo>
                  <a:lnTo>
                    <a:pt x="483870" y="220979"/>
                  </a:lnTo>
                  <a:lnTo>
                    <a:pt x="486410" y="220979"/>
                  </a:lnTo>
                  <a:lnTo>
                    <a:pt x="486410" y="165099"/>
                  </a:lnTo>
                  <a:close/>
                </a:path>
                <a:path w="486410" h="415289">
                  <a:moveTo>
                    <a:pt x="3810" y="220979"/>
                  </a:moveTo>
                  <a:lnTo>
                    <a:pt x="0" y="220979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20979"/>
                  </a:lnTo>
                  <a:close/>
                </a:path>
                <a:path w="486410" h="415289">
                  <a:moveTo>
                    <a:pt x="486410" y="220979"/>
                  </a:moveTo>
                  <a:lnTo>
                    <a:pt x="483870" y="220979"/>
                  </a:lnTo>
                  <a:lnTo>
                    <a:pt x="483870" y="265429"/>
                  </a:lnTo>
                  <a:lnTo>
                    <a:pt x="486410" y="265429"/>
                  </a:lnTo>
                  <a:lnTo>
                    <a:pt x="486410" y="220979"/>
                  </a:lnTo>
                  <a:close/>
                </a:path>
                <a:path w="486410" h="415289">
                  <a:moveTo>
                    <a:pt x="3810" y="265429"/>
                  </a:moveTo>
                  <a:lnTo>
                    <a:pt x="0" y="26542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65429"/>
                  </a:lnTo>
                  <a:close/>
                </a:path>
                <a:path w="486410" h="415289">
                  <a:moveTo>
                    <a:pt x="486410" y="265429"/>
                  </a:moveTo>
                  <a:lnTo>
                    <a:pt x="483870" y="265429"/>
                  </a:lnTo>
                  <a:lnTo>
                    <a:pt x="483870" y="298449"/>
                  </a:lnTo>
                  <a:lnTo>
                    <a:pt x="486410" y="298449"/>
                  </a:lnTo>
                  <a:lnTo>
                    <a:pt x="486410" y="265429"/>
                  </a:lnTo>
                  <a:close/>
                </a:path>
                <a:path w="486410" h="415289">
                  <a:moveTo>
                    <a:pt x="381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8449"/>
                  </a:lnTo>
                  <a:close/>
                </a:path>
                <a:path w="486410" h="415289">
                  <a:moveTo>
                    <a:pt x="486410" y="298449"/>
                  </a:moveTo>
                  <a:lnTo>
                    <a:pt x="483870" y="298449"/>
                  </a:lnTo>
                  <a:lnTo>
                    <a:pt x="483870" y="303529"/>
                  </a:lnTo>
                  <a:lnTo>
                    <a:pt x="486410" y="303529"/>
                  </a:lnTo>
                  <a:lnTo>
                    <a:pt x="486410" y="298449"/>
                  </a:lnTo>
                  <a:close/>
                </a:path>
                <a:path w="486410" h="415289">
                  <a:moveTo>
                    <a:pt x="3810" y="303529"/>
                  </a:moveTo>
                  <a:lnTo>
                    <a:pt x="0" y="30352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3529"/>
                  </a:lnTo>
                  <a:close/>
                </a:path>
                <a:path w="486410" h="415289">
                  <a:moveTo>
                    <a:pt x="486410" y="303529"/>
                  </a:moveTo>
                  <a:lnTo>
                    <a:pt x="483870" y="303529"/>
                  </a:lnTo>
                  <a:lnTo>
                    <a:pt x="483870" y="311149"/>
                  </a:lnTo>
                  <a:lnTo>
                    <a:pt x="486410" y="311149"/>
                  </a:lnTo>
                  <a:lnTo>
                    <a:pt x="486410" y="303529"/>
                  </a:lnTo>
                  <a:close/>
                </a:path>
                <a:path w="486410" h="415289">
                  <a:moveTo>
                    <a:pt x="3810" y="311149"/>
                  </a:moveTo>
                  <a:lnTo>
                    <a:pt x="0" y="311149"/>
                  </a:lnTo>
                  <a:lnTo>
                    <a:pt x="0" y="314959"/>
                  </a:lnTo>
                  <a:lnTo>
                    <a:pt x="1269" y="314959"/>
                  </a:lnTo>
                  <a:lnTo>
                    <a:pt x="1269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86410" h="415289">
                  <a:moveTo>
                    <a:pt x="486410" y="311149"/>
                  </a:moveTo>
                  <a:lnTo>
                    <a:pt x="483870" y="311149"/>
                  </a:lnTo>
                  <a:lnTo>
                    <a:pt x="483870" y="317499"/>
                  </a:lnTo>
                  <a:lnTo>
                    <a:pt x="486410" y="317499"/>
                  </a:lnTo>
                  <a:lnTo>
                    <a:pt x="486410" y="311149"/>
                  </a:lnTo>
                  <a:close/>
                </a:path>
                <a:path w="486410" h="415289">
                  <a:moveTo>
                    <a:pt x="3810" y="317499"/>
                  </a:moveTo>
                  <a:lnTo>
                    <a:pt x="2539" y="317499"/>
                  </a:lnTo>
                  <a:lnTo>
                    <a:pt x="2539" y="320039"/>
                  </a:lnTo>
                  <a:lnTo>
                    <a:pt x="3810" y="320039"/>
                  </a:lnTo>
                  <a:lnTo>
                    <a:pt x="3810" y="317499"/>
                  </a:lnTo>
                  <a:close/>
                </a:path>
                <a:path w="486410" h="415289">
                  <a:moveTo>
                    <a:pt x="485139" y="317499"/>
                  </a:moveTo>
                  <a:lnTo>
                    <a:pt x="483870" y="317499"/>
                  </a:lnTo>
                  <a:lnTo>
                    <a:pt x="483870" y="320039"/>
                  </a:lnTo>
                  <a:lnTo>
                    <a:pt x="485139" y="320039"/>
                  </a:lnTo>
                  <a:lnTo>
                    <a:pt x="485139" y="317499"/>
                  </a:lnTo>
                  <a:close/>
                </a:path>
                <a:path w="486410" h="415289">
                  <a:moveTo>
                    <a:pt x="383539" y="411479"/>
                  </a:moveTo>
                  <a:lnTo>
                    <a:pt x="106680" y="411479"/>
                  </a:lnTo>
                  <a:lnTo>
                    <a:pt x="106680" y="412749"/>
                  </a:lnTo>
                  <a:lnTo>
                    <a:pt x="383539" y="412749"/>
                  </a:lnTo>
                  <a:lnTo>
                    <a:pt x="383539" y="411479"/>
                  </a:lnTo>
                  <a:close/>
                </a:path>
                <a:path w="486410" h="415289">
                  <a:moveTo>
                    <a:pt x="378460" y="414019"/>
                  </a:moveTo>
                  <a:lnTo>
                    <a:pt x="111760" y="414019"/>
                  </a:lnTo>
                  <a:lnTo>
                    <a:pt x="111760" y="415289"/>
                  </a:lnTo>
                  <a:lnTo>
                    <a:pt x="378460" y="415289"/>
                  </a:lnTo>
                  <a:lnTo>
                    <a:pt x="378460" y="414019"/>
                  </a:lnTo>
                  <a:close/>
                </a:path>
                <a:path w="486410" h="415289">
                  <a:moveTo>
                    <a:pt x="381000" y="412749"/>
                  </a:moveTo>
                  <a:lnTo>
                    <a:pt x="109219" y="412749"/>
                  </a:lnTo>
                  <a:lnTo>
                    <a:pt x="109219" y="414019"/>
                  </a:lnTo>
                  <a:lnTo>
                    <a:pt x="381000" y="414019"/>
                  </a:lnTo>
                  <a:lnTo>
                    <a:pt x="381000" y="412749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2988309" y="3930650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60" h="407670">
                  <a:moveTo>
                    <a:pt x="379729" y="1269"/>
                  </a:moveTo>
                  <a:lnTo>
                    <a:pt x="100329" y="1269"/>
                  </a:lnTo>
                  <a:lnTo>
                    <a:pt x="100329" y="2539"/>
                  </a:lnTo>
                  <a:lnTo>
                    <a:pt x="379729" y="2539"/>
                  </a:lnTo>
                  <a:lnTo>
                    <a:pt x="379729" y="1269"/>
                  </a:lnTo>
                  <a:close/>
                </a:path>
                <a:path w="480060" h="407670">
                  <a:moveTo>
                    <a:pt x="377189" y="0"/>
                  </a:moveTo>
                  <a:lnTo>
                    <a:pt x="102869" y="0"/>
                  </a:lnTo>
                  <a:lnTo>
                    <a:pt x="102869" y="1269"/>
                  </a:lnTo>
                  <a:lnTo>
                    <a:pt x="377189" y="1269"/>
                  </a:lnTo>
                  <a:lnTo>
                    <a:pt x="377189" y="0"/>
                  </a:lnTo>
                  <a:close/>
                </a:path>
                <a:path w="480060" h="407670">
                  <a:moveTo>
                    <a:pt x="382269" y="2540"/>
                  </a:moveTo>
                  <a:lnTo>
                    <a:pt x="97789" y="2540"/>
                  </a:lnTo>
                  <a:lnTo>
                    <a:pt x="97789" y="3810"/>
                  </a:lnTo>
                  <a:lnTo>
                    <a:pt x="382269" y="3810"/>
                  </a:lnTo>
                  <a:lnTo>
                    <a:pt x="382269" y="2540"/>
                  </a:lnTo>
                  <a:close/>
                </a:path>
                <a:path w="480060" h="407670">
                  <a:moveTo>
                    <a:pt x="3809" y="87630"/>
                  </a:moveTo>
                  <a:lnTo>
                    <a:pt x="2539" y="87630"/>
                  </a:lnTo>
                  <a:lnTo>
                    <a:pt x="2539" y="88900"/>
                  </a:lnTo>
                  <a:lnTo>
                    <a:pt x="1269" y="88900"/>
                  </a:lnTo>
                  <a:lnTo>
                    <a:pt x="1269" y="91439"/>
                  </a:lnTo>
                  <a:lnTo>
                    <a:pt x="3809" y="91439"/>
                  </a:lnTo>
                  <a:lnTo>
                    <a:pt x="3809" y="87630"/>
                  </a:lnTo>
                  <a:close/>
                </a:path>
                <a:path w="480060" h="407670">
                  <a:moveTo>
                    <a:pt x="476250" y="85090"/>
                  </a:moveTo>
                  <a:lnTo>
                    <a:pt x="474979" y="85090"/>
                  </a:lnTo>
                  <a:lnTo>
                    <a:pt x="474979" y="91439"/>
                  </a:lnTo>
                  <a:lnTo>
                    <a:pt x="478789" y="91439"/>
                  </a:lnTo>
                  <a:lnTo>
                    <a:pt x="478789" y="88900"/>
                  </a:lnTo>
                  <a:lnTo>
                    <a:pt x="477519" y="88900"/>
                  </a:lnTo>
                  <a:lnTo>
                    <a:pt x="477519" y="87630"/>
                  </a:lnTo>
                  <a:lnTo>
                    <a:pt x="476250" y="87630"/>
                  </a:lnTo>
                  <a:lnTo>
                    <a:pt x="476250" y="85090"/>
                  </a:lnTo>
                  <a:close/>
                </a:path>
                <a:path w="480060" h="407670">
                  <a:moveTo>
                    <a:pt x="380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40"/>
                  </a:lnTo>
                  <a:close/>
                </a:path>
                <a:path w="480060" h="407670">
                  <a:moveTo>
                    <a:pt x="480060" y="91440"/>
                  </a:moveTo>
                  <a:lnTo>
                    <a:pt x="474979" y="91440"/>
                  </a:lnTo>
                  <a:lnTo>
                    <a:pt x="474979" y="97789"/>
                  </a:lnTo>
                  <a:lnTo>
                    <a:pt x="480060" y="97789"/>
                  </a:lnTo>
                  <a:lnTo>
                    <a:pt x="480060" y="91440"/>
                  </a:lnTo>
                  <a:close/>
                </a:path>
                <a:path w="480060" h="40767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80060" h="407670">
                  <a:moveTo>
                    <a:pt x="480060" y="97790"/>
                  </a:moveTo>
                  <a:lnTo>
                    <a:pt x="474979" y="97790"/>
                  </a:lnTo>
                  <a:lnTo>
                    <a:pt x="474979" y="104139"/>
                  </a:lnTo>
                  <a:lnTo>
                    <a:pt x="480060" y="104139"/>
                  </a:lnTo>
                  <a:lnTo>
                    <a:pt x="480060" y="97790"/>
                  </a:lnTo>
                  <a:close/>
                </a:path>
                <a:path w="480060" h="407670">
                  <a:moveTo>
                    <a:pt x="380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4140"/>
                  </a:lnTo>
                  <a:close/>
                </a:path>
                <a:path w="480060" h="407670">
                  <a:moveTo>
                    <a:pt x="480060" y="104140"/>
                  </a:moveTo>
                  <a:lnTo>
                    <a:pt x="474979" y="104140"/>
                  </a:lnTo>
                  <a:lnTo>
                    <a:pt x="474979" y="109219"/>
                  </a:lnTo>
                  <a:lnTo>
                    <a:pt x="480060" y="109219"/>
                  </a:lnTo>
                  <a:lnTo>
                    <a:pt x="480060" y="104140"/>
                  </a:lnTo>
                  <a:close/>
                </a:path>
                <a:path w="480060" h="407670">
                  <a:moveTo>
                    <a:pt x="3809" y="109220"/>
                  </a:moveTo>
                  <a:lnTo>
                    <a:pt x="0" y="10922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09220"/>
                  </a:lnTo>
                  <a:close/>
                </a:path>
                <a:path w="480060" h="407670">
                  <a:moveTo>
                    <a:pt x="480060" y="109220"/>
                  </a:moveTo>
                  <a:lnTo>
                    <a:pt x="474979" y="109220"/>
                  </a:lnTo>
                  <a:lnTo>
                    <a:pt x="474979" y="123189"/>
                  </a:lnTo>
                  <a:lnTo>
                    <a:pt x="480060" y="123189"/>
                  </a:lnTo>
                  <a:lnTo>
                    <a:pt x="480060" y="109220"/>
                  </a:lnTo>
                  <a:close/>
                </a:path>
                <a:path w="480060" h="407670">
                  <a:moveTo>
                    <a:pt x="380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23190"/>
                  </a:lnTo>
                  <a:close/>
                </a:path>
                <a:path w="480060" h="407670">
                  <a:moveTo>
                    <a:pt x="480060" y="123190"/>
                  </a:moveTo>
                  <a:lnTo>
                    <a:pt x="474979" y="123190"/>
                  </a:lnTo>
                  <a:lnTo>
                    <a:pt x="474979" y="129539"/>
                  </a:lnTo>
                  <a:lnTo>
                    <a:pt x="480060" y="129539"/>
                  </a:lnTo>
                  <a:lnTo>
                    <a:pt x="480060" y="123190"/>
                  </a:lnTo>
                  <a:close/>
                </a:path>
                <a:path w="480060" h="407670">
                  <a:moveTo>
                    <a:pt x="3809" y="129540"/>
                  </a:moveTo>
                  <a:lnTo>
                    <a:pt x="0" y="129540"/>
                  </a:lnTo>
                  <a:lnTo>
                    <a:pt x="0" y="140969"/>
                  </a:lnTo>
                  <a:lnTo>
                    <a:pt x="3809" y="140969"/>
                  </a:lnTo>
                  <a:lnTo>
                    <a:pt x="3809" y="129540"/>
                  </a:lnTo>
                  <a:close/>
                </a:path>
                <a:path w="480060" h="407670">
                  <a:moveTo>
                    <a:pt x="480060" y="129540"/>
                  </a:moveTo>
                  <a:lnTo>
                    <a:pt x="474979" y="129540"/>
                  </a:lnTo>
                  <a:lnTo>
                    <a:pt x="474979" y="140969"/>
                  </a:lnTo>
                  <a:lnTo>
                    <a:pt x="480060" y="140969"/>
                  </a:lnTo>
                  <a:lnTo>
                    <a:pt x="480060" y="129540"/>
                  </a:lnTo>
                  <a:close/>
                </a:path>
                <a:path w="480060" h="407670">
                  <a:moveTo>
                    <a:pt x="380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140970"/>
                  </a:lnTo>
                  <a:close/>
                </a:path>
                <a:path w="480060" h="407670">
                  <a:moveTo>
                    <a:pt x="480060" y="140970"/>
                  </a:moveTo>
                  <a:lnTo>
                    <a:pt x="474979" y="140970"/>
                  </a:lnTo>
                  <a:lnTo>
                    <a:pt x="474979" y="147319"/>
                  </a:lnTo>
                  <a:lnTo>
                    <a:pt x="480060" y="147319"/>
                  </a:lnTo>
                  <a:lnTo>
                    <a:pt x="480060" y="140970"/>
                  </a:lnTo>
                  <a:close/>
                </a:path>
                <a:path w="480060" h="407670">
                  <a:moveTo>
                    <a:pt x="3809" y="147320"/>
                  </a:moveTo>
                  <a:lnTo>
                    <a:pt x="0" y="14732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47320"/>
                  </a:lnTo>
                  <a:close/>
                </a:path>
                <a:path w="480060" h="407670">
                  <a:moveTo>
                    <a:pt x="480060" y="147320"/>
                  </a:moveTo>
                  <a:lnTo>
                    <a:pt x="474979" y="147320"/>
                  </a:lnTo>
                  <a:lnTo>
                    <a:pt x="474979" y="161289"/>
                  </a:lnTo>
                  <a:lnTo>
                    <a:pt x="480060" y="161289"/>
                  </a:lnTo>
                  <a:lnTo>
                    <a:pt x="480060" y="147320"/>
                  </a:lnTo>
                  <a:close/>
                </a:path>
                <a:path w="480060" h="407670">
                  <a:moveTo>
                    <a:pt x="3809" y="161290"/>
                  </a:moveTo>
                  <a:lnTo>
                    <a:pt x="0" y="16129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61290"/>
                  </a:lnTo>
                  <a:close/>
                </a:path>
                <a:path w="480060" h="407670">
                  <a:moveTo>
                    <a:pt x="480060" y="161290"/>
                  </a:moveTo>
                  <a:lnTo>
                    <a:pt x="474979" y="161290"/>
                  </a:lnTo>
                  <a:lnTo>
                    <a:pt x="474979" y="217169"/>
                  </a:lnTo>
                  <a:lnTo>
                    <a:pt x="480060" y="217169"/>
                  </a:lnTo>
                  <a:lnTo>
                    <a:pt x="480060" y="161290"/>
                  </a:lnTo>
                  <a:close/>
                </a:path>
                <a:path w="480060" h="407670">
                  <a:moveTo>
                    <a:pt x="3809" y="217170"/>
                  </a:moveTo>
                  <a:lnTo>
                    <a:pt x="0" y="21717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17170"/>
                  </a:lnTo>
                  <a:close/>
                </a:path>
                <a:path w="480060" h="407670">
                  <a:moveTo>
                    <a:pt x="480060" y="217170"/>
                  </a:moveTo>
                  <a:lnTo>
                    <a:pt x="474979" y="217170"/>
                  </a:lnTo>
                  <a:lnTo>
                    <a:pt x="474979" y="261619"/>
                  </a:lnTo>
                  <a:lnTo>
                    <a:pt x="480060" y="261619"/>
                  </a:lnTo>
                  <a:lnTo>
                    <a:pt x="480060" y="217170"/>
                  </a:lnTo>
                  <a:close/>
                </a:path>
                <a:path w="480060" h="407670">
                  <a:moveTo>
                    <a:pt x="3809" y="261620"/>
                  </a:moveTo>
                  <a:lnTo>
                    <a:pt x="0" y="26162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61620"/>
                  </a:lnTo>
                  <a:close/>
                </a:path>
                <a:path w="480060" h="407670">
                  <a:moveTo>
                    <a:pt x="480060" y="261620"/>
                  </a:moveTo>
                  <a:lnTo>
                    <a:pt x="474979" y="261620"/>
                  </a:lnTo>
                  <a:lnTo>
                    <a:pt x="474979" y="294639"/>
                  </a:lnTo>
                  <a:lnTo>
                    <a:pt x="480060" y="294639"/>
                  </a:lnTo>
                  <a:lnTo>
                    <a:pt x="480060" y="261620"/>
                  </a:lnTo>
                  <a:close/>
                </a:path>
                <a:path w="480060" h="407670">
                  <a:moveTo>
                    <a:pt x="380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4640"/>
                  </a:lnTo>
                  <a:close/>
                </a:path>
                <a:path w="480060" h="407670">
                  <a:moveTo>
                    <a:pt x="480060" y="294640"/>
                  </a:moveTo>
                  <a:lnTo>
                    <a:pt x="474979" y="294640"/>
                  </a:lnTo>
                  <a:lnTo>
                    <a:pt x="474979" y="299719"/>
                  </a:lnTo>
                  <a:lnTo>
                    <a:pt x="480060" y="299719"/>
                  </a:lnTo>
                  <a:lnTo>
                    <a:pt x="480060" y="294640"/>
                  </a:lnTo>
                  <a:close/>
                </a:path>
                <a:path w="480060" h="407670">
                  <a:moveTo>
                    <a:pt x="3809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9720"/>
                  </a:lnTo>
                  <a:close/>
                </a:path>
                <a:path w="480060" h="407670">
                  <a:moveTo>
                    <a:pt x="480060" y="299720"/>
                  </a:moveTo>
                  <a:lnTo>
                    <a:pt x="474979" y="299720"/>
                  </a:lnTo>
                  <a:lnTo>
                    <a:pt x="474979" y="307339"/>
                  </a:lnTo>
                  <a:lnTo>
                    <a:pt x="480060" y="307339"/>
                  </a:lnTo>
                  <a:lnTo>
                    <a:pt x="480060" y="299720"/>
                  </a:lnTo>
                  <a:close/>
                </a:path>
                <a:path w="480060" h="4076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80060" h="407670">
                  <a:moveTo>
                    <a:pt x="480060" y="307340"/>
                  </a:moveTo>
                  <a:lnTo>
                    <a:pt x="474979" y="307340"/>
                  </a:lnTo>
                  <a:lnTo>
                    <a:pt x="474979" y="313689"/>
                  </a:lnTo>
                  <a:lnTo>
                    <a:pt x="480060" y="313689"/>
                  </a:lnTo>
                  <a:lnTo>
                    <a:pt x="480060" y="307340"/>
                  </a:lnTo>
                  <a:close/>
                </a:path>
                <a:path w="480060" h="407670">
                  <a:moveTo>
                    <a:pt x="3809" y="313690"/>
                  </a:moveTo>
                  <a:lnTo>
                    <a:pt x="0" y="313690"/>
                  </a:lnTo>
                  <a:lnTo>
                    <a:pt x="0" y="317500"/>
                  </a:lnTo>
                  <a:lnTo>
                    <a:pt x="1269" y="317500"/>
                  </a:lnTo>
                  <a:lnTo>
                    <a:pt x="1269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80060" h="407670">
                  <a:moveTo>
                    <a:pt x="480060" y="313690"/>
                  </a:moveTo>
                  <a:lnTo>
                    <a:pt x="474979" y="313690"/>
                  </a:lnTo>
                  <a:lnTo>
                    <a:pt x="474979" y="320039"/>
                  </a:lnTo>
                  <a:lnTo>
                    <a:pt x="478789" y="320039"/>
                  </a:lnTo>
                  <a:lnTo>
                    <a:pt x="478789" y="317500"/>
                  </a:lnTo>
                  <a:lnTo>
                    <a:pt x="480060" y="317500"/>
                  </a:lnTo>
                  <a:lnTo>
                    <a:pt x="480060" y="313690"/>
                  </a:lnTo>
                  <a:close/>
                </a:path>
                <a:path w="480060" h="407670">
                  <a:moveTo>
                    <a:pt x="477519" y="320040"/>
                  </a:moveTo>
                  <a:lnTo>
                    <a:pt x="474979" y="320040"/>
                  </a:lnTo>
                  <a:lnTo>
                    <a:pt x="474979" y="323850"/>
                  </a:lnTo>
                  <a:lnTo>
                    <a:pt x="476250" y="323850"/>
                  </a:lnTo>
                  <a:lnTo>
                    <a:pt x="476250" y="321310"/>
                  </a:lnTo>
                  <a:lnTo>
                    <a:pt x="477519" y="321310"/>
                  </a:lnTo>
                  <a:lnTo>
                    <a:pt x="477519" y="320040"/>
                  </a:lnTo>
                  <a:close/>
                </a:path>
                <a:path w="480060" h="407670">
                  <a:moveTo>
                    <a:pt x="3809" y="320040"/>
                  </a:moveTo>
                  <a:lnTo>
                    <a:pt x="2539" y="320040"/>
                  </a:lnTo>
                  <a:lnTo>
                    <a:pt x="2539" y="321310"/>
                  </a:lnTo>
                  <a:lnTo>
                    <a:pt x="3809" y="321310"/>
                  </a:lnTo>
                  <a:lnTo>
                    <a:pt x="3809" y="320040"/>
                  </a:lnTo>
                  <a:close/>
                </a:path>
                <a:path w="480060" h="407670">
                  <a:moveTo>
                    <a:pt x="382269" y="406400"/>
                  </a:moveTo>
                  <a:lnTo>
                    <a:pt x="100329" y="406400"/>
                  </a:lnTo>
                  <a:lnTo>
                    <a:pt x="100329" y="407669"/>
                  </a:lnTo>
                  <a:lnTo>
                    <a:pt x="382269" y="407669"/>
                  </a:lnTo>
                  <a:lnTo>
                    <a:pt x="382269" y="406400"/>
                  </a:lnTo>
                  <a:close/>
                </a:path>
                <a:path w="480060" h="407670">
                  <a:moveTo>
                    <a:pt x="384810" y="405130"/>
                  </a:moveTo>
                  <a:lnTo>
                    <a:pt x="97789" y="405130"/>
                  </a:lnTo>
                  <a:lnTo>
                    <a:pt x="97789" y="406400"/>
                  </a:lnTo>
                  <a:lnTo>
                    <a:pt x="384810" y="406400"/>
                  </a:lnTo>
                  <a:lnTo>
                    <a:pt x="384810" y="405130"/>
                  </a:lnTo>
                  <a:close/>
                </a:path>
                <a:path w="480060" h="407670">
                  <a:moveTo>
                    <a:pt x="387350" y="403860"/>
                  </a:moveTo>
                  <a:lnTo>
                    <a:pt x="95250" y="403860"/>
                  </a:lnTo>
                  <a:lnTo>
                    <a:pt x="95250" y="405130"/>
                  </a:lnTo>
                  <a:lnTo>
                    <a:pt x="387350" y="405130"/>
                  </a:lnTo>
                  <a:lnTo>
                    <a:pt x="387350" y="40386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2992120" y="3934460"/>
              <a:ext cx="471170" cy="400050"/>
            </a:xfrm>
            <a:custGeom>
              <a:avLst/>
              <a:gdLst/>
              <a:ahLst/>
              <a:cxnLst/>
              <a:rect l="l" t="t" r="r" b="b"/>
              <a:pathLst>
                <a:path w="471170" h="400050">
                  <a:moveTo>
                    <a:pt x="384809" y="2539"/>
                  </a:moveTo>
                  <a:lnTo>
                    <a:pt x="87630" y="2539"/>
                  </a:lnTo>
                  <a:lnTo>
                    <a:pt x="87630" y="3809"/>
                  </a:lnTo>
                  <a:lnTo>
                    <a:pt x="384809" y="3809"/>
                  </a:lnTo>
                  <a:lnTo>
                    <a:pt x="384809" y="2539"/>
                  </a:lnTo>
                  <a:close/>
                </a:path>
                <a:path w="471170" h="400050">
                  <a:moveTo>
                    <a:pt x="382269" y="1269"/>
                  </a:moveTo>
                  <a:lnTo>
                    <a:pt x="90169" y="1269"/>
                  </a:lnTo>
                  <a:lnTo>
                    <a:pt x="90169" y="2539"/>
                  </a:lnTo>
                  <a:lnTo>
                    <a:pt x="382269" y="2539"/>
                  </a:lnTo>
                  <a:lnTo>
                    <a:pt x="382269" y="1269"/>
                  </a:lnTo>
                  <a:close/>
                </a:path>
                <a:path w="471170" h="400050">
                  <a:moveTo>
                    <a:pt x="379730" y="0"/>
                  </a:moveTo>
                  <a:lnTo>
                    <a:pt x="91440" y="0"/>
                  </a:lnTo>
                  <a:lnTo>
                    <a:pt x="91440" y="1269"/>
                  </a:lnTo>
                  <a:lnTo>
                    <a:pt x="379730" y="1269"/>
                  </a:lnTo>
                  <a:lnTo>
                    <a:pt x="379730" y="0"/>
                  </a:lnTo>
                  <a:close/>
                </a:path>
                <a:path w="471170" h="400050">
                  <a:moveTo>
                    <a:pt x="3810" y="78739"/>
                  </a:moveTo>
                  <a:lnTo>
                    <a:pt x="2540" y="78739"/>
                  </a:lnTo>
                  <a:lnTo>
                    <a:pt x="2540" y="80009"/>
                  </a:lnTo>
                  <a:lnTo>
                    <a:pt x="1269" y="80009"/>
                  </a:lnTo>
                  <a:lnTo>
                    <a:pt x="1269" y="81279"/>
                  </a:lnTo>
                  <a:lnTo>
                    <a:pt x="3810" y="81279"/>
                  </a:lnTo>
                  <a:lnTo>
                    <a:pt x="3810" y="78739"/>
                  </a:lnTo>
                  <a:close/>
                </a:path>
                <a:path w="471170" h="400050">
                  <a:moveTo>
                    <a:pt x="469900" y="77469"/>
                  </a:moveTo>
                  <a:lnTo>
                    <a:pt x="468630" y="77469"/>
                  </a:lnTo>
                  <a:lnTo>
                    <a:pt x="468630" y="81279"/>
                  </a:lnTo>
                  <a:lnTo>
                    <a:pt x="471169" y="81279"/>
                  </a:lnTo>
                  <a:lnTo>
                    <a:pt x="471169" y="80009"/>
                  </a:lnTo>
                  <a:lnTo>
                    <a:pt x="469900" y="80009"/>
                  </a:lnTo>
                  <a:lnTo>
                    <a:pt x="469900" y="77469"/>
                  </a:lnTo>
                  <a:close/>
                </a:path>
                <a:path w="471170" h="400050">
                  <a:moveTo>
                    <a:pt x="3810" y="81280"/>
                  </a:moveTo>
                  <a:lnTo>
                    <a:pt x="1269" y="81280"/>
                  </a:lnTo>
                  <a:lnTo>
                    <a:pt x="1269" y="82550"/>
                  </a:lnTo>
                  <a:lnTo>
                    <a:pt x="0" y="8255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1280"/>
                  </a:lnTo>
                  <a:close/>
                </a:path>
                <a:path w="471170" h="400050">
                  <a:moveTo>
                    <a:pt x="471169" y="81280"/>
                  </a:moveTo>
                  <a:lnTo>
                    <a:pt x="468630" y="81280"/>
                  </a:lnTo>
                  <a:lnTo>
                    <a:pt x="468630" y="87629"/>
                  </a:lnTo>
                  <a:lnTo>
                    <a:pt x="471169" y="87629"/>
                  </a:lnTo>
                  <a:lnTo>
                    <a:pt x="471169" y="81280"/>
                  </a:lnTo>
                  <a:close/>
                </a:path>
                <a:path w="471170" h="400050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71170" h="400050">
                  <a:moveTo>
                    <a:pt x="471169" y="87630"/>
                  </a:moveTo>
                  <a:lnTo>
                    <a:pt x="468630" y="87630"/>
                  </a:lnTo>
                  <a:lnTo>
                    <a:pt x="468630" y="93979"/>
                  </a:lnTo>
                  <a:lnTo>
                    <a:pt x="471169" y="93979"/>
                  </a:lnTo>
                  <a:lnTo>
                    <a:pt x="471169" y="87630"/>
                  </a:lnTo>
                  <a:close/>
                </a:path>
                <a:path w="471170" h="400050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71170" h="400050">
                  <a:moveTo>
                    <a:pt x="471169" y="93980"/>
                  </a:moveTo>
                  <a:lnTo>
                    <a:pt x="468630" y="93980"/>
                  </a:lnTo>
                  <a:lnTo>
                    <a:pt x="468630" y="100329"/>
                  </a:lnTo>
                  <a:lnTo>
                    <a:pt x="471169" y="100329"/>
                  </a:lnTo>
                  <a:lnTo>
                    <a:pt x="471169" y="93980"/>
                  </a:lnTo>
                  <a:close/>
                </a:path>
                <a:path w="471170" h="400050">
                  <a:moveTo>
                    <a:pt x="381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10" y="105409"/>
                  </a:lnTo>
                  <a:lnTo>
                    <a:pt x="3810" y="100330"/>
                  </a:lnTo>
                  <a:close/>
                </a:path>
                <a:path w="471170" h="400050">
                  <a:moveTo>
                    <a:pt x="471169" y="100330"/>
                  </a:moveTo>
                  <a:lnTo>
                    <a:pt x="468630" y="100330"/>
                  </a:lnTo>
                  <a:lnTo>
                    <a:pt x="468630" y="105409"/>
                  </a:lnTo>
                  <a:lnTo>
                    <a:pt x="471169" y="105409"/>
                  </a:lnTo>
                  <a:lnTo>
                    <a:pt x="471169" y="100330"/>
                  </a:lnTo>
                  <a:close/>
                </a:path>
                <a:path w="471170" h="400050">
                  <a:moveTo>
                    <a:pt x="3810" y="105410"/>
                  </a:moveTo>
                  <a:lnTo>
                    <a:pt x="0" y="10541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05410"/>
                  </a:lnTo>
                  <a:close/>
                </a:path>
                <a:path w="471170" h="400050">
                  <a:moveTo>
                    <a:pt x="471169" y="105410"/>
                  </a:moveTo>
                  <a:lnTo>
                    <a:pt x="468630" y="105410"/>
                  </a:lnTo>
                  <a:lnTo>
                    <a:pt x="468630" y="119379"/>
                  </a:lnTo>
                  <a:lnTo>
                    <a:pt x="471169" y="119379"/>
                  </a:lnTo>
                  <a:lnTo>
                    <a:pt x="471169" y="105410"/>
                  </a:lnTo>
                  <a:close/>
                </a:path>
                <a:path w="471170" h="400050">
                  <a:moveTo>
                    <a:pt x="381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19380"/>
                  </a:lnTo>
                  <a:close/>
                </a:path>
                <a:path w="471170" h="400050">
                  <a:moveTo>
                    <a:pt x="471169" y="119380"/>
                  </a:moveTo>
                  <a:lnTo>
                    <a:pt x="468630" y="119380"/>
                  </a:lnTo>
                  <a:lnTo>
                    <a:pt x="468630" y="125729"/>
                  </a:lnTo>
                  <a:lnTo>
                    <a:pt x="471169" y="125729"/>
                  </a:lnTo>
                  <a:lnTo>
                    <a:pt x="471169" y="119380"/>
                  </a:lnTo>
                  <a:close/>
                </a:path>
                <a:path w="471170" h="400050">
                  <a:moveTo>
                    <a:pt x="3810" y="125730"/>
                  </a:moveTo>
                  <a:lnTo>
                    <a:pt x="0" y="125730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125730"/>
                  </a:lnTo>
                  <a:close/>
                </a:path>
                <a:path w="471170" h="400050">
                  <a:moveTo>
                    <a:pt x="471169" y="125730"/>
                  </a:moveTo>
                  <a:lnTo>
                    <a:pt x="468630" y="125730"/>
                  </a:lnTo>
                  <a:lnTo>
                    <a:pt x="468630" y="137159"/>
                  </a:lnTo>
                  <a:lnTo>
                    <a:pt x="471169" y="137159"/>
                  </a:lnTo>
                  <a:lnTo>
                    <a:pt x="471169" y="125730"/>
                  </a:lnTo>
                  <a:close/>
                </a:path>
                <a:path w="471170" h="400050">
                  <a:moveTo>
                    <a:pt x="381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3810" y="143509"/>
                  </a:lnTo>
                  <a:lnTo>
                    <a:pt x="3810" y="137160"/>
                  </a:lnTo>
                  <a:close/>
                </a:path>
                <a:path w="471170" h="400050">
                  <a:moveTo>
                    <a:pt x="471169" y="137160"/>
                  </a:moveTo>
                  <a:lnTo>
                    <a:pt x="468630" y="137160"/>
                  </a:lnTo>
                  <a:lnTo>
                    <a:pt x="468630" y="143509"/>
                  </a:lnTo>
                  <a:lnTo>
                    <a:pt x="471169" y="143509"/>
                  </a:lnTo>
                  <a:lnTo>
                    <a:pt x="471169" y="137160"/>
                  </a:lnTo>
                  <a:close/>
                </a:path>
                <a:path w="471170" h="400050">
                  <a:moveTo>
                    <a:pt x="3810" y="143510"/>
                  </a:moveTo>
                  <a:lnTo>
                    <a:pt x="0" y="14351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43510"/>
                  </a:lnTo>
                  <a:close/>
                </a:path>
                <a:path w="471170" h="400050">
                  <a:moveTo>
                    <a:pt x="471169" y="143510"/>
                  </a:moveTo>
                  <a:lnTo>
                    <a:pt x="468630" y="143510"/>
                  </a:lnTo>
                  <a:lnTo>
                    <a:pt x="468630" y="157479"/>
                  </a:lnTo>
                  <a:lnTo>
                    <a:pt x="471169" y="157479"/>
                  </a:lnTo>
                  <a:lnTo>
                    <a:pt x="471169" y="143510"/>
                  </a:lnTo>
                  <a:close/>
                </a:path>
                <a:path w="471170" h="400050">
                  <a:moveTo>
                    <a:pt x="3810" y="157480"/>
                  </a:moveTo>
                  <a:lnTo>
                    <a:pt x="0" y="15748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57480"/>
                  </a:lnTo>
                  <a:close/>
                </a:path>
                <a:path w="471170" h="400050">
                  <a:moveTo>
                    <a:pt x="471169" y="157480"/>
                  </a:moveTo>
                  <a:lnTo>
                    <a:pt x="468630" y="157480"/>
                  </a:lnTo>
                  <a:lnTo>
                    <a:pt x="468630" y="213359"/>
                  </a:lnTo>
                  <a:lnTo>
                    <a:pt x="471169" y="213359"/>
                  </a:lnTo>
                  <a:lnTo>
                    <a:pt x="471169" y="157480"/>
                  </a:lnTo>
                  <a:close/>
                </a:path>
                <a:path w="471170" h="400050">
                  <a:moveTo>
                    <a:pt x="3810" y="213360"/>
                  </a:moveTo>
                  <a:lnTo>
                    <a:pt x="0" y="21336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213360"/>
                  </a:lnTo>
                  <a:close/>
                </a:path>
                <a:path w="471170" h="400050">
                  <a:moveTo>
                    <a:pt x="471169" y="213360"/>
                  </a:moveTo>
                  <a:lnTo>
                    <a:pt x="468630" y="213360"/>
                  </a:lnTo>
                  <a:lnTo>
                    <a:pt x="468630" y="257809"/>
                  </a:lnTo>
                  <a:lnTo>
                    <a:pt x="471169" y="257809"/>
                  </a:lnTo>
                  <a:lnTo>
                    <a:pt x="471169" y="213360"/>
                  </a:lnTo>
                  <a:close/>
                </a:path>
                <a:path w="471170" h="400050">
                  <a:moveTo>
                    <a:pt x="3810" y="257810"/>
                  </a:moveTo>
                  <a:lnTo>
                    <a:pt x="0" y="25781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57810"/>
                  </a:lnTo>
                  <a:close/>
                </a:path>
                <a:path w="471170" h="400050">
                  <a:moveTo>
                    <a:pt x="471169" y="257810"/>
                  </a:moveTo>
                  <a:lnTo>
                    <a:pt x="468630" y="257810"/>
                  </a:lnTo>
                  <a:lnTo>
                    <a:pt x="468630" y="290829"/>
                  </a:lnTo>
                  <a:lnTo>
                    <a:pt x="471169" y="290829"/>
                  </a:lnTo>
                  <a:lnTo>
                    <a:pt x="471169" y="257810"/>
                  </a:lnTo>
                  <a:close/>
                </a:path>
                <a:path w="471170" h="400050">
                  <a:moveTo>
                    <a:pt x="3810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0830"/>
                  </a:lnTo>
                  <a:close/>
                </a:path>
                <a:path w="471170" h="400050">
                  <a:moveTo>
                    <a:pt x="471169" y="290830"/>
                  </a:moveTo>
                  <a:lnTo>
                    <a:pt x="468630" y="290830"/>
                  </a:lnTo>
                  <a:lnTo>
                    <a:pt x="468630" y="295909"/>
                  </a:lnTo>
                  <a:lnTo>
                    <a:pt x="471169" y="295909"/>
                  </a:lnTo>
                  <a:lnTo>
                    <a:pt x="471169" y="290830"/>
                  </a:lnTo>
                  <a:close/>
                </a:path>
                <a:path w="471170" h="400050">
                  <a:moveTo>
                    <a:pt x="3810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5910"/>
                  </a:lnTo>
                  <a:close/>
                </a:path>
                <a:path w="471170" h="400050">
                  <a:moveTo>
                    <a:pt x="471169" y="295910"/>
                  </a:moveTo>
                  <a:lnTo>
                    <a:pt x="468630" y="295910"/>
                  </a:lnTo>
                  <a:lnTo>
                    <a:pt x="468630" y="303529"/>
                  </a:lnTo>
                  <a:lnTo>
                    <a:pt x="471169" y="303529"/>
                  </a:lnTo>
                  <a:lnTo>
                    <a:pt x="471169" y="295910"/>
                  </a:lnTo>
                  <a:close/>
                </a:path>
                <a:path w="471170" h="40005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71170" h="400050">
                  <a:moveTo>
                    <a:pt x="471169" y="303530"/>
                  </a:moveTo>
                  <a:lnTo>
                    <a:pt x="468630" y="303530"/>
                  </a:lnTo>
                  <a:lnTo>
                    <a:pt x="468630" y="309879"/>
                  </a:lnTo>
                  <a:lnTo>
                    <a:pt x="471169" y="309879"/>
                  </a:lnTo>
                  <a:lnTo>
                    <a:pt x="471169" y="303530"/>
                  </a:lnTo>
                  <a:close/>
                </a:path>
                <a:path w="471170" h="40005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71170" h="400050">
                  <a:moveTo>
                    <a:pt x="471169" y="309880"/>
                  </a:moveTo>
                  <a:lnTo>
                    <a:pt x="468630" y="309880"/>
                  </a:lnTo>
                  <a:lnTo>
                    <a:pt x="468630" y="316229"/>
                  </a:lnTo>
                  <a:lnTo>
                    <a:pt x="471169" y="316229"/>
                  </a:lnTo>
                  <a:lnTo>
                    <a:pt x="471169" y="309880"/>
                  </a:lnTo>
                  <a:close/>
                </a:path>
                <a:path w="471170" h="400050">
                  <a:moveTo>
                    <a:pt x="3810" y="316230"/>
                  </a:moveTo>
                  <a:lnTo>
                    <a:pt x="0" y="316230"/>
                  </a:lnTo>
                  <a:lnTo>
                    <a:pt x="0" y="318769"/>
                  </a:lnTo>
                  <a:lnTo>
                    <a:pt x="1269" y="318769"/>
                  </a:lnTo>
                  <a:lnTo>
                    <a:pt x="1269" y="321309"/>
                  </a:lnTo>
                  <a:lnTo>
                    <a:pt x="2540" y="321309"/>
                  </a:lnTo>
                  <a:lnTo>
                    <a:pt x="254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71170" h="400050">
                  <a:moveTo>
                    <a:pt x="471169" y="316230"/>
                  </a:moveTo>
                  <a:lnTo>
                    <a:pt x="468630" y="316230"/>
                  </a:lnTo>
                  <a:lnTo>
                    <a:pt x="468630" y="322579"/>
                  </a:lnTo>
                  <a:lnTo>
                    <a:pt x="469900" y="322579"/>
                  </a:lnTo>
                  <a:lnTo>
                    <a:pt x="469900" y="321309"/>
                  </a:lnTo>
                  <a:lnTo>
                    <a:pt x="471169" y="321309"/>
                  </a:lnTo>
                  <a:lnTo>
                    <a:pt x="471169" y="316230"/>
                  </a:lnTo>
                  <a:close/>
                </a:path>
                <a:path w="471170" h="400050">
                  <a:moveTo>
                    <a:pt x="469900" y="322580"/>
                  </a:moveTo>
                  <a:lnTo>
                    <a:pt x="468630" y="322580"/>
                  </a:lnTo>
                  <a:lnTo>
                    <a:pt x="468630" y="323850"/>
                  </a:lnTo>
                  <a:lnTo>
                    <a:pt x="469900" y="323850"/>
                  </a:lnTo>
                  <a:lnTo>
                    <a:pt x="469900" y="322580"/>
                  </a:lnTo>
                  <a:close/>
                </a:path>
                <a:path w="471170" h="400050">
                  <a:moveTo>
                    <a:pt x="388619" y="397509"/>
                  </a:moveTo>
                  <a:lnTo>
                    <a:pt x="86360" y="397509"/>
                  </a:lnTo>
                  <a:lnTo>
                    <a:pt x="86360" y="398779"/>
                  </a:lnTo>
                  <a:lnTo>
                    <a:pt x="388619" y="398779"/>
                  </a:lnTo>
                  <a:lnTo>
                    <a:pt x="388619" y="397509"/>
                  </a:lnTo>
                  <a:close/>
                </a:path>
                <a:path w="471170" h="400050">
                  <a:moveTo>
                    <a:pt x="389890" y="396239"/>
                  </a:moveTo>
                  <a:lnTo>
                    <a:pt x="83819" y="396239"/>
                  </a:lnTo>
                  <a:lnTo>
                    <a:pt x="83819" y="397509"/>
                  </a:lnTo>
                  <a:lnTo>
                    <a:pt x="389890" y="397509"/>
                  </a:lnTo>
                  <a:lnTo>
                    <a:pt x="389890" y="396239"/>
                  </a:lnTo>
                  <a:close/>
                </a:path>
                <a:path w="471170" h="400050">
                  <a:moveTo>
                    <a:pt x="386080" y="398780"/>
                  </a:moveTo>
                  <a:lnTo>
                    <a:pt x="88900" y="398780"/>
                  </a:lnTo>
                  <a:lnTo>
                    <a:pt x="88900" y="400050"/>
                  </a:lnTo>
                  <a:lnTo>
                    <a:pt x="386080" y="400050"/>
                  </a:lnTo>
                  <a:lnTo>
                    <a:pt x="386080" y="39878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2995930" y="3938270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29">
                  <a:moveTo>
                    <a:pt x="383540" y="0"/>
                  </a:moveTo>
                  <a:lnTo>
                    <a:pt x="81280" y="0"/>
                  </a:lnTo>
                  <a:lnTo>
                    <a:pt x="81280" y="1269"/>
                  </a:lnTo>
                  <a:lnTo>
                    <a:pt x="383540" y="1269"/>
                  </a:lnTo>
                  <a:lnTo>
                    <a:pt x="383540" y="0"/>
                  </a:lnTo>
                  <a:close/>
                </a:path>
                <a:path w="464820" h="392429">
                  <a:moveTo>
                    <a:pt x="387349" y="2539"/>
                  </a:moveTo>
                  <a:lnTo>
                    <a:pt x="77469" y="2539"/>
                  </a:lnTo>
                  <a:lnTo>
                    <a:pt x="77469" y="3809"/>
                  </a:lnTo>
                  <a:lnTo>
                    <a:pt x="387349" y="3809"/>
                  </a:lnTo>
                  <a:lnTo>
                    <a:pt x="387349" y="2539"/>
                  </a:lnTo>
                  <a:close/>
                </a:path>
                <a:path w="464820" h="392429">
                  <a:moveTo>
                    <a:pt x="386080" y="1269"/>
                  </a:moveTo>
                  <a:lnTo>
                    <a:pt x="80009" y="1269"/>
                  </a:lnTo>
                  <a:lnTo>
                    <a:pt x="80009" y="2539"/>
                  </a:lnTo>
                  <a:lnTo>
                    <a:pt x="386080" y="2539"/>
                  </a:lnTo>
                  <a:lnTo>
                    <a:pt x="386080" y="1269"/>
                  </a:lnTo>
                  <a:close/>
                </a:path>
                <a:path w="464820" h="392429">
                  <a:moveTo>
                    <a:pt x="3809" y="69849"/>
                  </a:moveTo>
                  <a:lnTo>
                    <a:pt x="2539" y="69849"/>
                  </a:lnTo>
                  <a:lnTo>
                    <a:pt x="2539" y="71119"/>
                  </a:lnTo>
                  <a:lnTo>
                    <a:pt x="3809" y="71119"/>
                  </a:lnTo>
                  <a:lnTo>
                    <a:pt x="3809" y="69849"/>
                  </a:lnTo>
                  <a:close/>
                </a:path>
                <a:path w="464820" h="392429">
                  <a:moveTo>
                    <a:pt x="462280" y="68579"/>
                  </a:moveTo>
                  <a:lnTo>
                    <a:pt x="461009" y="68579"/>
                  </a:lnTo>
                  <a:lnTo>
                    <a:pt x="461009" y="71119"/>
                  </a:lnTo>
                  <a:lnTo>
                    <a:pt x="463549" y="71119"/>
                  </a:lnTo>
                  <a:lnTo>
                    <a:pt x="463549" y="69849"/>
                  </a:lnTo>
                  <a:lnTo>
                    <a:pt x="462280" y="69849"/>
                  </a:lnTo>
                  <a:lnTo>
                    <a:pt x="462280" y="68579"/>
                  </a:lnTo>
                  <a:close/>
                </a:path>
                <a:path w="464820" h="392429">
                  <a:moveTo>
                    <a:pt x="3809" y="71119"/>
                  </a:moveTo>
                  <a:lnTo>
                    <a:pt x="1269" y="71119"/>
                  </a:lnTo>
                  <a:lnTo>
                    <a:pt x="1269" y="73659"/>
                  </a:lnTo>
                  <a:lnTo>
                    <a:pt x="0" y="7365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1119"/>
                  </a:lnTo>
                  <a:close/>
                </a:path>
                <a:path w="464820" h="392429">
                  <a:moveTo>
                    <a:pt x="463549" y="71119"/>
                  </a:moveTo>
                  <a:lnTo>
                    <a:pt x="461009" y="71119"/>
                  </a:lnTo>
                  <a:lnTo>
                    <a:pt x="461009" y="77469"/>
                  </a:lnTo>
                  <a:lnTo>
                    <a:pt x="464819" y="77469"/>
                  </a:lnTo>
                  <a:lnTo>
                    <a:pt x="464819" y="72389"/>
                  </a:lnTo>
                  <a:lnTo>
                    <a:pt x="463549" y="72389"/>
                  </a:lnTo>
                  <a:lnTo>
                    <a:pt x="463549" y="71119"/>
                  </a:lnTo>
                  <a:close/>
                </a:path>
                <a:path w="464820" h="392429">
                  <a:moveTo>
                    <a:pt x="380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7469"/>
                  </a:lnTo>
                  <a:close/>
                </a:path>
                <a:path w="464820" h="392429">
                  <a:moveTo>
                    <a:pt x="464819" y="77469"/>
                  </a:moveTo>
                  <a:lnTo>
                    <a:pt x="461009" y="77469"/>
                  </a:lnTo>
                  <a:lnTo>
                    <a:pt x="461009" y="83819"/>
                  </a:lnTo>
                  <a:lnTo>
                    <a:pt x="464819" y="83819"/>
                  </a:lnTo>
                  <a:lnTo>
                    <a:pt x="464819" y="77469"/>
                  </a:lnTo>
                  <a:close/>
                </a:path>
                <a:path w="464820" h="392429">
                  <a:moveTo>
                    <a:pt x="380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3819"/>
                  </a:lnTo>
                  <a:close/>
                </a:path>
                <a:path w="464820" h="392429">
                  <a:moveTo>
                    <a:pt x="464819" y="83819"/>
                  </a:moveTo>
                  <a:lnTo>
                    <a:pt x="461009" y="83819"/>
                  </a:lnTo>
                  <a:lnTo>
                    <a:pt x="461009" y="90169"/>
                  </a:lnTo>
                  <a:lnTo>
                    <a:pt x="464819" y="90169"/>
                  </a:lnTo>
                  <a:lnTo>
                    <a:pt x="464819" y="83819"/>
                  </a:lnTo>
                  <a:close/>
                </a:path>
                <a:path w="464820" h="392429">
                  <a:moveTo>
                    <a:pt x="380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69"/>
                  </a:lnTo>
                  <a:close/>
                </a:path>
                <a:path w="464820" h="392429">
                  <a:moveTo>
                    <a:pt x="464819" y="90169"/>
                  </a:moveTo>
                  <a:lnTo>
                    <a:pt x="461009" y="90169"/>
                  </a:lnTo>
                  <a:lnTo>
                    <a:pt x="461009" y="96519"/>
                  </a:lnTo>
                  <a:lnTo>
                    <a:pt x="464819" y="96519"/>
                  </a:lnTo>
                  <a:lnTo>
                    <a:pt x="464819" y="90169"/>
                  </a:lnTo>
                  <a:close/>
                </a:path>
                <a:path w="464820" h="392429">
                  <a:moveTo>
                    <a:pt x="3809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6519"/>
                  </a:lnTo>
                  <a:close/>
                </a:path>
                <a:path w="464820" h="392429">
                  <a:moveTo>
                    <a:pt x="464819" y="96519"/>
                  </a:moveTo>
                  <a:lnTo>
                    <a:pt x="461009" y="96519"/>
                  </a:lnTo>
                  <a:lnTo>
                    <a:pt x="461009" y="101599"/>
                  </a:lnTo>
                  <a:lnTo>
                    <a:pt x="464819" y="101599"/>
                  </a:lnTo>
                  <a:lnTo>
                    <a:pt x="464819" y="96519"/>
                  </a:lnTo>
                  <a:close/>
                </a:path>
                <a:path w="464820" h="392429">
                  <a:moveTo>
                    <a:pt x="3809" y="101600"/>
                  </a:moveTo>
                  <a:lnTo>
                    <a:pt x="0" y="10160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1600"/>
                  </a:lnTo>
                  <a:close/>
                </a:path>
                <a:path w="464820" h="392429">
                  <a:moveTo>
                    <a:pt x="464819" y="101600"/>
                  </a:moveTo>
                  <a:lnTo>
                    <a:pt x="461009" y="101600"/>
                  </a:lnTo>
                  <a:lnTo>
                    <a:pt x="461009" y="115569"/>
                  </a:lnTo>
                  <a:lnTo>
                    <a:pt x="464819" y="115569"/>
                  </a:lnTo>
                  <a:lnTo>
                    <a:pt x="464819" y="101600"/>
                  </a:lnTo>
                  <a:close/>
                </a:path>
                <a:path w="464820" h="392429">
                  <a:moveTo>
                    <a:pt x="380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5569"/>
                  </a:lnTo>
                  <a:close/>
                </a:path>
                <a:path w="464820" h="392429">
                  <a:moveTo>
                    <a:pt x="464819" y="115569"/>
                  </a:moveTo>
                  <a:lnTo>
                    <a:pt x="461009" y="115569"/>
                  </a:lnTo>
                  <a:lnTo>
                    <a:pt x="461009" y="121919"/>
                  </a:lnTo>
                  <a:lnTo>
                    <a:pt x="464819" y="121919"/>
                  </a:lnTo>
                  <a:lnTo>
                    <a:pt x="464819" y="115569"/>
                  </a:lnTo>
                  <a:close/>
                </a:path>
                <a:path w="464820" h="392429">
                  <a:moveTo>
                    <a:pt x="3809" y="121919"/>
                  </a:moveTo>
                  <a:lnTo>
                    <a:pt x="0" y="12191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21919"/>
                  </a:lnTo>
                  <a:close/>
                </a:path>
                <a:path w="464820" h="392429">
                  <a:moveTo>
                    <a:pt x="464819" y="121919"/>
                  </a:moveTo>
                  <a:lnTo>
                    <a:pt x="461009" y="121919"/>
                  </a:lnTo>
                  <a:lnTo>
                    <a:pt x="461009" y="133349"/>
                  </a:lnTo>
                  <a:lnTo>
                    <a:pt x="464819" y="133349"/>
                  </a:lnTo>
                  <a:lnTo>
                    <a:pt x="464819" y="121919"/>
                  </a:lnTo>
                  <a:close/>
                </a:path>
                <a:path w="464820" h="392429">
                  <a:moveTo>
                    <a:pt x="380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33350"/>
                  </a:lnTo>
                  <a:close/>
                </a:path>
                <a:path w="464820" h="392429">
                  <a:moveTo>
                    <a:pt x="464819" y="133350"/>
                  </a:moveTo>
                  <a:lnTo>
                    <a:pt x="461009" y="133350"/>
                  </a:lnTo>
                  <a:lnTo>
                    <a:pt x="461009" y="139699"/>
                  </a:lnTo>
                  <a:lnTo>
                    <a:pt x="464819" y="139699"/>
                  </a:lnTo>
                  <a:lnTo>
                    <a:pt x="464819" y="133350"/>
                  </a:lnTo>
                  <a:close/>
                </a:path>
                <a:path w="464820" h="392429">
                  <a:moveTo>
                    <a:pt x="3809" y="139700"/>
                  </a:moveTo>
                  <a:lnTo>
                    <a:pt x="0" y="13970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39700"/>
                  </a:lnTo>
                  <a:close/>
                </a:path>
                <a:path w="464820" h="392429">
                  <a:moveTo>
                    <a:pt x="464819" y="139700"/>
                  </a:moveTo>
                  <a:lnTo>
                    <a:pt x="461009" y="139700"/>
                  </a:lnTo>
                  <a:lnTo>
                    <a:pt x="461009" y="153669"/>
                  </a:lnTo>
                  <a:lnTo>
                    <a:pt x="464819" y="153669"/>
                  </a:lnTo>
                  <a:lnTo>
                    <a:pt x="464819" y="139700"/>
                  </a:lnTo>
                  <a:close/>
                </a:path>
                <a:path w="464820" h="392429">
                  <a:moveTo>
                    <a:pt x="3809" y="153669"/>
                  </a:moveTo>
                  <a:lnTo>
                    <a:pt x="0" y="153669"/>
                  </a:lnTo>
                  <a:lnTo>
                    <a:pt x="0" y="209549"/>
                  </a:lnTo>
                  <a:lnTo>
                    <a:pt x="3809" y="209549"/>
                  </a:lnTo>
                  <a:lnTo>
                    <a:pt x="3809" y="153669"/>
                  </a:lnTo>
                  <a:close/>
                </a:path>
                <a:path w="464820" h="392429">
                  <a:moveTo>
                    <a:pt x="464819" y="153669"/>
                  </a:moveTo>
                  <a:lnTo>
                    <a:pt x="461009" y="153669"/>
                  </a:lnTo>
                  <a:lnTo>
                    <a:pt x="461009" y="209549"/>
                  </a:lnTo>
                  <a:lnTo>
                    <a:pt x="464819" y="209549"/>
                  </a:lnTo>
                  <a:lnTo>
                    <a:pt x="464819" y="153669"/>
                  </a:lnTo>
                  <a:close/>
                </a:path>
                <a:path w="464820" h="392429">
                  <a:moveTo>
                    <a:pt x="3809" y="209550"/>
                  </a:moveTo>
                  <a:lnTo>
                    <a:pt x="0" y="209550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09550"/>
                  </a:lnTo>
                  <a:close/>
                </a:path>
                <a:path w="464820" h="392429">
                  <a:moveTo>
                    <a:pt x="464819" y="209550"/>
                  </a:moveTo>
                  <a:lnTo>
                    <a:pt x="461009" y="209550"/>
                  </a:lnTo>
                  <a:lnTo>
                    <a:pt x="461009" y="253999"/>
                  </a:lnTo>
                  <a:lnTo>
                    <a:pt x="464819" y="253999"/>
                  </a:lnTo>
                  <a:lnTo>
                    <a:pt x="464819" y="209550"/>
                  </a:lnTo>
                  <a:close/>
                </a:path>
                <a:path w="464820" h="392429">
                  <a:moveTo>
                    <a:pt x="3809" y="254000"/>
                  </a:moveTo>
                  <a:lnTo>
                    <a:pt x="0" y="25400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54000"/>
                  </a:lnTo>
                  <a:close/>
                </a:path>
                <a:path w="464820" h="392429">
                  <a:moveTo>
                    <a:pt x="464819" y="254000"/>
                  </a:moveTo>
                  <a:lnTo>
                    <a:pt x="461009" y="254000"/>
                  </a:lnTo>
                  <a:lnTo>
                    <a:pt x="461009" y="287019"/>
                  </a:lnTo>
                  <a:lnTo>
                    <a:pt x="464819" y="287019"/>
                  </a:lnTo>
                  <a:lnTo>
                    <a:pt x="464819" y="254000"/>
                  </a:lnTo>
                  <a:close/>
                </a:path>
                <a:path w="464820" h="392429">
                  <a:moveTo>
                    <a:pt x="3809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7019"/>
                  </a:lnTo>
                  <a:close/>
                </a:path>
                <a:path w="464820" h="392429">
                  <a:moveTo>
                    <a:pt x="464819" y="287019"/>
                  </a:moveTo>
                  <a:lnTo>
                    <a:pt x="461009" y="287019"/>
                  </a:lnTo>
                  <a:lnTo>
                    <a:pt x="461009" y="292099"/>
                  </a:lnTo>
                  <a:lnTo>
                    <a:pt x="464819" y="292099"/>
                  </a:lnTo>
                  <a:lnTo>
                    <a:pt x="464819" y="287019"/>
                  </a:lnTo>
                  <a:close/>
                </a:path>
                <a:path w="464820" h="392429">
                  <a:moveTo>
                    <a:pt x="3809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2100"/>
                  </a:lnTo>
                  <a:close/>
                </a:path>
                <a:path w="464820" h="392429">
                  <a:moveTo>
                    <a:pt x="464819" y="292100"/>
                  </a:moveTo>
                  <a:lnTo>
                    <a:pt x="461009" y="292100"/>
                  </a:lnTo>
                  <a:lnTo>
                    <a:pt x="461009" y="299719"/>
                  </a:lnTo>
                  <a:lnTo>
                    <a:pt x="464819" y="299719"/>
                  </a:lnTo>
                  <a:lnTo>
                    <a:pt x="464819" y="292100"/>
                  </a:lnTo>
                  <a:close/>
                </a:path>
                <a:path w="464820" h="392429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464820" h="392429">
                  <a:moveTo>
                    <a:pt x="464819" y="299719"/>
                  </a:moveTo>
                  <a:lnTo>
                    <a:pt x="461009" y="299719"/>
                  </a:lnTo>
                  <a:lnTo>
                    <a:pt x="461009" y="306069"/>
                  </a:lnTo>
                  <a:lnTo>
                    <a:pt x="464819" y="306069"/>
                  </a:lnTo>
                  <a:lnTo>
                    <a:pt x="464819" y="299719"/>
                  </a:lnTo>
                  <a:close/>
                </a:path>
                <a:path w="464820" h="392429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64820" h="392429">
                  <a:moveTo>
                    <a:pt x="464819" y="306069"/>
                  </a:moveTo>
                  <a:lnTo>
                    <a:pt x="461009" y="306069"/>
                  </a:lnTo>
                  <a:lnTo>
                    <a:pt x="461009" y="312419"/>
                  </a:lnTo>
                  <a:lnTo>
                    <a:pt x="464819" y="312419"/>
                  </a:lnTo>
                  <a:lnTo>
                    <a:pt x="464819" y="306069"/>
                  </a:lnTo>
                  <a:close/>
                </a:path>
                <a:path w="464820" h="392429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19"/>
                  </a:lnTo>
                  <a:close/>
                </a:path>
                <a:path w="464820" h="392429">
                  <a:moveTo>
                    <a:pt x="464819" y="312419"/>
                  </a:moveTo>
                  <a:lnTo>
                    <a:pt x="461009" y="312419"/>
                  </a:lnTo>
                  <a:lnTo>
                    <a:pt x="461009" y="318769"/>
                  </a:lnTo>
                  <a:lnTo>
                    <a:pt x="464819" y="318769"/>
                  </a:lnTo>
                  <a:lnTo>
                    <a:pt x="464819" y="312419"/>
                  </a:lnTo>
                  <a:close/>
                </a:path>
                <a:path w="464820" h="392429">
                  <a:moveTo>
                    <a:pt x="464819" y="318769"/>
                  </a:moveTo>
                  <a:lnTo>
                    <a:pt x="461009" y="318769"/>
                  </a:lnTo>
                  <a:lnTo>
                    <a:pt x="461009" y="325119"/>
                  </a:lnTo>
                  <a:lnTo>
                    <a:pt x="462280" y="325119"/>
                  </a:lnTo>
                  <a:lnTo>
                    <a:pt x="462280" y="323849"/>
                  </a:lnTo>
                  <a:lnTo>
                    <a:pt x="463549" y="323849"/>
                  </a:lnTo>
                  <a:lnTo>
                    <a:pt x="463549" y="321309"/>
                  </a:lnTo>
                  <a:lnTo>
                    <a:pt x="464819" y="321309"/>
                  </a:lnTo>
                  <a:lnTo>
                    <a:pt x="464819" y="318769"/>
                  </a:lnTo>
                  <a:close/>
                </a:path>
                <a:path w="464820" h="392429">
                  <a:moveTo>
                    <a:pt x="380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1269" y="320039"/>
                  </a:lnTo>
                  <a:lnTo>
                    <a:pt x="1269" y="322579"/>
                  </a:lnTo>
                  <a:lnTo>
                    <a:pt x="2539" y="322579"/>
                  </a:lnTo>
                  <a:lnTo>
                    <a:pt x="2539" y="323849"/>
                  </a:lnTo>
                  <a:lnTo>
                    <a:pt x="3809" y="323849"/>
                  </a:lnTo>
                  <a:lnTo>
                    <a:pt x="3809" y="318769"/>
                  </a:lnTo>
                  <a:close/>
                </a:path>
                <a:path w="464820" h="392429">
                  <a:moveTo>
                    <a:pt x="388619" y="391159"/>
                  </a:moveTo>
                  <a:lnTo>
                    <a:pt x="78739" y="391159"/>
                  </a:lnTo>
                  <a:lnTo>
                    <a:pt x="78739" y="392429"/>
                  </a:lnTo>
                  <a:lnTo>
                    <a:pt x="388619" y="392429"/>
                  </a:lnTo>
                  <a:lnTo>
                    <a:pt x="388619" y="391159"/>
                  </a:lnTo>
                  <a:close/>
                </a:path>
                <a:path w="464820" h="392429">
                  <a:moveTo>
                    <a:pt x="389890" y="389889"/>
                  </a:moveTo>
                  <a:lnTo>
                    <a:pt x="76200" y="389889"/>
                  </a:lnTo>
                  <a:lnTo>
                    <a:pt x="76200" y="391159"/>
                  </a:lnTo>
                  <a:lnTo>
                    <a:pt x="389890" y="391159"/>
                  </a:lnTo>
                  <a:lnTo>
                    <a:pt x="389890" y="389889"/>
                  </a:lnTo>
                  <a:close/>
                </a:path>
                <a:path w="464820" h="392429">
                  <a:moveTo>
                    <a:pt x="392430" y="388619"/>
                  </a:moveTo>
                  <a:lnTo>
                    <a:pt x="74930" y="388619"/>
                  </a:lnTo>
                  <a:lnTo>
                    <a:pt x="74930" y="389889"/>
                  </a:lnTo>
                  <a:lnTo>
                    <a:pt x="392430" y="389889"/>
                  </a:lnTo>
                  <a:lnTo>
                    <a:pt x="392430" y="388619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2999739" y="394208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9889" y="2540"/>
                  </a:moveTo>
                  <a:lnTo>
                    <a:pt x="67310" y="2540"/>
                  </a:lnTo>
                  <a:lnTo>
                    <a:pt x="67310" y="3810"/>
                  </a:lnTo>
                  <a:lnTo>
                    <a:pt x="389889" y="3810"/>
                  </a:lnTo>
                  <a:lnTo>
                    <a:pt x="389889" y="2540"/>
                  </a:lnTo>
                  <a:close/>
                </a:path>
                <a:path w="457200" h="384810">
                  <a:moveTo>
                    <a:pt x="387350" y="1270"/>
                  </a:moveTo>
                  <a:lnTo>
                    <a:pt x="69850" y="1270"/>
                  </a:lnTo>
                  <a:lnTo>
                    <a:pt x="69850" y="2540"/>
                  </a:lnTo>
                  <a:lnTo>
                    <a:pt x="387350" y="2540"/>
                  </a:lnTo>
                  <a:lnTo>
                    <a:pt x="387350" y="1270"/>
                  </a:lnTo>
                  <a:close/>
                </a:path>
                <a:path w="457200" h="384810">
                  <a:moveTo>
                    <a:pt x="386080" y="0"/>
                  </a:moveTo>
                  <a:lnTo>
                    <a:pt x="71120" y="0"/>
                  </a:lnTo>
                  <a:lnTo>
                    <a:pt x="71120" y="1270"/>
                  </a:lnTo>
                  <a:lnTo>
                    <a:pt x="386080" y="1270"/>
                  </a:lnTo>
                  <a:lnTo>
                    <a:pt x="386080" y="0"/>
                  </a:lnTo>
                  <a:close/>
                </a:path>
                <a:path w="457200" h="384810">
                  <a:moveTo>
                    <a:pt x="454660" y="59690"/>
                  </a:moveTo>
                  <a:lnTo>
                    <a:pt x="453389" y="59690"/>
                  </a:lnTo>
                  <a:lnTo>
                    <a:pt x="453389" y="60960"/>
                  </a:lnTo>
                  <a:lnTo>
                    <a:pt x="454660" y="60960"/>
                  </a:lnTo>
                  <a:lnTo>
                    <a:pt x="454660" y="59690"/>
                  </a:lnTo>
                  <a:close/>
                </a:path>
                <a:path w="457200" h="384810">
                  <a:moveTo>
                    <a:pt x="2540" y="62230"/>
                  </a:moveTo>
                  <a:lnTo>
                    <a:pt x="1270" y="62230"/>
                  </a:lnTo>
                  <a:lnTo>
                    <a:pt x="1270" y="64770"/>
                  </a:lnTo>
                  <a:lnTo>
                    <a:pt x="0" y="64770"/>
                  </a:lnTo>
                  <a:lnTo>
                    <a:pt x="0" y="67310"/>
                  </a:lnTo>
                  <a:lnTo>
                    <a:pt x="2540" y="67310"/>
                  </a:lnTo>
                  <a:lnTo>
                    <a:pt x="2540" y="62230"/>
                  </a:lnTo>
                  <a:close/>
                </a:path>
                <a:path w="457200" h="384810">
                  <a:moveTo>
                    <a:pt x="455930" y="60960"/>
                  </a:moveTo>
                  <a:lnTo>
                    <a:pt x="453389" y="60960"/>
                  </a:lnTo>
                  <a:lnTo>
                    <a:pt x="453389" y="67310"/>
                  </a:lnTo>
                  <a:lnTo>
                    <a:pt x="457200" y="67310"/>
                  </a:lnTo>
                  <a:lnTo>
                    <a:pt x="457200" y="62230"/>
                  </a:lnTo>
                  <a:lnTo>
                    <a:pt x="455930" y="62230"/>
                  </a:lnTo>
                  <a:lnTo>
                    <a:pt x="455930" y="60960"/>
                  </a:lnTo>
                  <a:close/>
                </a:path>
                <a:path w="457200" h="384810">
                  <a:moveTo>
                    <a:pt x="254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40" y="73660"/>
                  </a:lnTo>
                  <a:lnTo>
                    <a:pt x="2540" y="67310"/>
                  </a:lnTo>
                  <a:close/>
                </a:path>
                <a:path w="457200" h="384810">
                  <a:moveTo>
                    <a:pt x="457200" y="67310"/>
                  </a:moveTo>
                  <a:lnTo>
                    <a:pt x="453389" y="67310"/>
                  </a:lnTo>
                  <a:lnTo>
                    <a:pt x="453389" y="73660"/>
                  </a:lnTo>
                  <a:lnTo>
                    <a:pt x="457200" y="73660"/>
                  </a:lnTo>
                  <a:lnTo>
                    <a:pt x="457200" y="67310"/>
                  </a:lnTo>
                  <a:close/>
                </a:path>
                <a:path w="457200" h="384810">
                  <a:moveTo>
                    <a:pt x="254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540" y="80010"/>
                  </a:lnTo>
                  <a:lnTo>
                    <a:pt x="2540" y="73660"/>
                  </a:lnTo>
                  <a:close/>
                </a:path>
                <a:path w="457200" h="384810">
                  <a:moveTo>
                    <a:pt x="457200" y="73660"/>
                  </a:moveTo>
                  <a:lnTo>
                    <a:pt x="453389" y="73660"/>
                  </a:lnTo>
                  <a:lnTo>
                    <a:pt x="453389" y="80010"/>
                  </a:lnTo>
                  <a:lnTo>
                    <a:pt x="457200" y="80010"/>
                  </a:lnTo>
                  <a:lnTo>
                    <a:pt x="457200" y="73660"/>
                  </a:lnTo>
                  <a:close/>
                </a:path>
                <a:path w="457200" h="384810">
                  <a:moveTo>
                    <a:pt x="254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540" y="86360"/>
                  </a:lnTo>
                  <a:lnTo>
                    <a:pt x="2540" y="80010"/>
                  </a:lnTo>
                  <a:close/>
                </a:path>
                <a:path w="457200" h="384810">
                  <a:moveTo>
                    <a:pt x="457200" y="80010"/>
                  </a:moveTo>
                  <a:lnTo>
                    <a:pt x="453389" y="80010"/>
                  </a:lnTo>
                  <a:lnTo>
                    <a:pt x="453389" y="86360"/>
                  </a:lnTo>
                  <a:lnTo>
                    <a:pt x="457200" y="86360"/>
                  </a:lnTo>
                  <a:lnTo>
                    <a:pt x="457200" y="80010"/>
                  </a:lnTo>
                  <a:close/>
                </a:path>
                <a:path w="457200" h="384810">
                  <a:moveTo>
                    <a:pt x="254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40" y="92710"/>
                  </a:lnTo>
                  <a:lnTo>
                    <a:pt x="2540" y="86360"/>
                  </a:lnTo>
                  <a:close/>
                </a:path>
                <a:path w="457200" h="384810">
                  <a:moveTo>
                    <a:pt x="457200" y="86360"/>
                  </a:moveTo>
                  <a:lnTo>
                    <a:pt x="453389" y="86360"/>
                  </a:lnTo>
                  <a:lnTo>
                    <a:pt x="453389" y="92710"/>
                  </a:lnTo>
                  <a:lnTo>
                    <a:pt x="457200" y="92710"/>
                  </a:lnTo>
                  <a:lnTo>
                    <a:pt x="457200" y="86360"/>
                  </a:lnTo>
                  <a:close/>
                </a:path>
                <a:path w="457200" h="384810">
                  <a:moveTo>
                    <a:pt x="254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2540" y="97790"/>
                  </a:lnTo>
                  <a:lnTo>
                    <a:pt x="2540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3389" y="92710"/>
                  </a:lnTo>
                  <a:lnTo>
                    <a:pt x="453389" y="97790"/>
                  </a:lnTo>
                  <a:lnTo>
                    <a:pt x="457200" y="97790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2540" y="97790"/>
                  </a:moveTo>
                  <a:lnTo>
                    <a:pt x="0" y="97790"/>
                  </a:lnTo>
                  <a:lnTo>
                    <a:pt x="0" y="111760"/>
                  </a:lnTo>
                  <a:lnTo>
                    <a:pt x="2540" y="111760"/>
                  </a:lnTo>
                  <a:lnTo>
                    <a:pt x="2540" y="97790"/>
                  </a:lnTo>
                  <a:close/>
                </a:path>
                <a:path w="457200" h="384810">
                  <a:moveTo>
                    <a:pt x="457200" y="97790"/>
                  </a:moveTo>
                  <a:lnTo>
                    <a:pt x="453389" y="97790"/>
                  </a:lnTo>
                  <a:lnTo>
                    <a:pt x="453389" y="111760"/>
                  </a:lnTo>
                  <a:lnTo>
                    <a:pt x="457200" y="111760"/>
                  </a:lnTo>
                  <a:lnTo>
                    <a:pt x="457200" y="97790"/>
                  </a:lnTo>
                  <a:close/>
                </a:path>
                <a:path w="457200" h="384810">
                  <a:moveTo>
                    <a:pt x="254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540" y="118110"/>
                  </a:lnTo>
                  <a:lnTo>
                    <a:pt x="2540" y="111760"/>
                  </a:lnTo>
                  <a:close/>
                </a:path>
                <a:path w="457200" h="384810">
                  <a:moveTo>
                    <a:pt x="457200" y="111760"/>
                  </a:moveTo>
                  <a:lnTo>
                    <a:pt x="453389" y="111760"/>
                  </a:lnTo>
                  <a:lnTo>
                    <a:pt x="453389" y="118110"/>
                  </a:lnTo>
                  <a:lnTo>
                    <a:pt x="457200" y="118110"/>
                  </a:lnTo>
                  <a:lnTo>
                    <a:pt x="457200" y="111760"/>
                  </a:lnTo>
                  <a:close/>
                </a:path>
                <a:path w="457200" h="384810">
                  <a:moveTo>
                    <a:pt x="2540" y="118110"/>
                  </a:moveTo>
                  <a:lnTo>
                    <a:pt x="0" y="118110"/>
                  </a:lnTo>
                  <a:lnTo>
                    <a:pt x="0" y="129540"/>
                  </a:lnTo>
                  <a:lnTo>
                    <a:pt x="2540" y="129540"/>
                  </a:lnTo>
                  <a:lnTo>
                    <a:pt x="2540" y="118110"/>
                  </a:lnTo>
                  <a:close/>
                </a:path>
                <a:path w="457200" h="384810">
                  <a:moveTo>
                    <a:pt x="457200" y="118110"/>
                  </a:moveTo>
                  <a:lnTo>
                    <a:pt x="453389" y="118110"/>
                  </a:lnTo>
                  <a:lnTo>
                    <a:pt x="453389" y="129540"/>
                  </a:lnTo>
                  <a:lnTo>
                    <a:pt x="457200" y="129540"/>
                  </a:lnTo>
                  <a:lnTo>
                    <a:pt x="457200" y="118110"/>
                  </a:lnTo>
                  <a:close/>
                </a:path>
                <a:path w="457200" h="384810">
                  <a:moveTo>
                    <a:pt x="2540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2540" y="135890"/>
                  </a:lnTo>
                  <a:lnTo>
                    <a:pt x="2540" y="129540"/>
                  </a:lnTo>
                  <a:close/>
                </a:path>
                <a:path w="457200" h="384810">
                  <a:moveTo>
                    <a:pt x="457200" y="129540"/>
                  </a:moveTo>
                  <a:lnTo>
                    <a:pt x="453389" y="129540"/>
                  </a:lnTo>
                  <a:lnTo>
                    <a:pt x="453389" y="135890"/>
                  </a:lnTo>
                  <a:lnTo>
                    <a:pt x="457200" y="135890"/>
                  </a:lnTo>
                  <a:lnTo>
                    <a:pt x="457200" y="129540"/>
                  </a:lnTo>
                  <a:close/>
                </a:path>
                <a:path w="457200" h="384810">
                  <a:moveTo>
                    <a:pt x="2540" y="135890"/>
                  </a:moveTo>
                  <a:lnTo>
                    <a:pt x="0" y="135890"/>
                  </a:lnTo>
                  <a:lnTo>
                    <a:pt x="0" y="149860"/>
                  </a:lnTo>
                  <a:lnTo>
                    <a:pt x="2540" y="149860"/>
                  </a:lnTo>
                  <a:lnTo>
                    <a:pt x="2540" y="135890"/>
                  </a:lnTo>
                  <a:close/>
                </a:path>
                <a:path w="457200" h="384810">
                  <a:moveTo>
                    <a:pt x="457200" y="135890"/>
                  </a:moveTo>
                  <a:lnTo>
                    <a:pt x="453389" y="135890"/>
                  </a:lnTo>
                  <a:lnTo>
                    <a:pt x="453389" y="149860"/>
                  </a:lnTo>
                  <a:lnTo>
                    <a:pt x="457200" y="149860"/>
                  </a:lnTo>
                  <a:lnTo>
                    <a:pt x="457200" y="135890"/>
                  </a:lnTo>
                  <a:close/>
                </a:path>
                <a:path w="457200" h="384810">
                  <a:moveTo>
                    <a:pt x="2540" y="149860"/>
                  </a:moveTo>
                  <a:lnTo>
                    <a:pt x="0" y="149860"/>
                  </a:lnTo>
                  <a:lnTo>
                    <a:pt x="0" y="205740"/>
                  </a:lnTo>
                  <a:lnTo>
                    <a:pt x="2540" y="205740"/>
                  </a:lnTo>
                  <a:lnTo>
                    <a:pt x="2540" y="149860"/>
                  </a:lnTo>
                  <a:close/>
                </a:path>
                <a:path w="457200" h="384810">
                  <a:moveTo>
                    <a:pt x="457200" y="149860"/>
                  </a:moveTo>
                  <a:lnTo>
                    <a:pt x="453389" y="149860"/>
                  </a:lnTo>
                  <a:lnTo>
                    <a:pt x="453389" y="205740"/>
                  </a:lnTo>
                  <a:lnTo>
                    <a:pt x="457200" y="205740"/>
                  </a:lnTo>
                  <a:lnTo>
                    <a:pt x="457200" y="149860"/>
                  </a:lnTo>
                  <a:close/>
                </a:path>
                <a:path w="457200" h="384810">
                  <a:moveTo>
                    <a:pt x="2540" y="205740"/>
                  </a:moveTo>
                  <a:lnTo>
                    <a:pt x="0" y="205740"/>
                  </a:lnTo>
                  <a:lnTo>
                    <a:pt x="0" y="250190"/>
                  </a:lnTo>
                  <a:lnTo>
                    <a:pt x="2540" y="250190"/>
                  </a:lnTo>
                  <a:lnTo>
                    <a:pt x="2540" y="205740"/>
                  </a:lnTo>
                  <a:close/>
                </a:path>
                <a:path w="457200" h="384810">
                  <a:moveTo>
                    <a:pt x="457200" y="205740"/>
                  </a:moveTo>
                  <a:lnTo>
                    <a:pt x="453389" y="205740"/>
                  </a:lnTo>
                  <a:lnTo>
                    <a:pt x="453389" y="250190"/>
                  </a:lnTo>
                  <a:lnTo>
                    <a:pt x="457200" y="250190"/>
                  </a:lnTo>
                  <a:lnTo>
                    <a:pt x="457200" y="205740"/>
                  </a:lnTo>
                  <a:close/>
                </a:path>
                <a:path w="457200" h="384810">
                  <a:moveTo>
                    <a:pt x="2540" y="250190"/>
                  </a:moveTo>
                  <a:lnTo>
                    <a:pt x="0" y="250190"/>
                  </a:lnTo>
                  <a:lnTo>
                    <a:pt x="0" y="283210"/>
                  </a:lnTo>
                  <a:lnTo>
                    <a:pt x="2540" y="283210"/>
                  </a:lnTo>
                  <a:lnTo>
                    <a:pt x="2540" y="250190"/>
                  </a:lnTo>
                  <a:close/>
                </a:path>
                <a:path w="457200" h="384810">
                  <a:moveTo>
                    <a:pt x="457200" y="250190"/>
                  </a:moveTo>
                  <a:lnTo>
                    <a:pt x="453389" y="250190"/>
                  </a:lnTo>
                  <a:lnTo>
                    <a:pt x="453389" y="283210"/>
                  </a:lnTo>
                  <a:lnTo>
                    <a:pt x="457200" y="283210"/>
                  </a:lnTo>
                  <a:lnTo>
                    <a:pt x="457200" y="250190"/>
                  </a:lnTo>
                  <a:close/>
                </a:path>
                <a:path w="457200" h="384810">
                  <a:moveTo>
                    <a:pt x="2540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83210"/>
                  </a:lnTo>
                  <a:close/>
                </a:path>
                <a:path w="457200" h="384810">
                  <a:moveTo>
                    <a:pt x="457200" y="283210"/>
                  </a:moveTo>
                  <a:lnTo>
                    <a:pt x="453389" y="283210"/>
                  </a:lnTo>
                  <a:lnTo>
                    <a:pt x="453389" y="288290"/>
                  </a:lnTo>
                  <a:lnTo>
                    <a:pt x="457200" y="288290"/>
                  </a:lnTo>
                  <a:lnTo>
                    <a:pt x="457200" y="283210"/>
                  </a:lnTo>
                  <a:close/>
                </a:path>
                <a:path w="457200" h="384810">
                  <a:moveTo>
                    <a:pt x="2540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2540" y="295910"/>
                  </a:lnTo>
                  <a:lnTo>
                    <a:pt x="2540" y="288290"/>
                  </a:lnTo>
                  <a:close/>
                </a:path>
                <a:path w="457200" h="384810">
                  <a:moveTo>
                    <a:pt x="457200" y="288290"/>
                  </a:moveTo>
                  <a:lnTo>
                    <a:pt x="453389" y="288290"/>
                  </a:lnTo>
                  <a:lnTo>
                    <a:pt x="453389" y="295910"/>
                  </a:lnTo>
                  <a:lnTo>
                    <a:pt x="457200" y="295910"/>
                  </a:lnTo>
                  <a:lnTo>
                    <a:pt x="457200" y="288290"/>
                  </a:lnTo>
                  <a:close/>
                </a:path>
                <a:path w="457200" h="384810">
                  <a:moveTo>
                    <a:pt x="254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540" y="302260"/>
                  </a:lnTo>
                  <a:lnTo>
                    <a:pt x="2540" y="295910"/>
                  </a:lnTo>
                  <a:close/>
                </a:path>
                <a:path w="457200" h="384810">
                  <a:moveTo>
                    <a:pt x="457200" y="295910"/>
                  </a:moveTo>
                  <a:lnTo>
                    <a:pt x="453389" y="295910"/>
                  </a:lnTo>
                  <a:lnTo>
                    <a:pt x="453389" y="302260"/>
                  </a:lnTo>
                  <a:lnTo>
                    <a:pt x="457200" y="302260"/>
                  </a:lnTo>
                  <a:lnTo>
                    <a:pt x="457200" y="295910"/>
                  </a:lnTo>
                  <a:close/>
                </a:path>
                <a:path w="457200" h="384810">
                  <a:moveTo>
                    <a:pt x="254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540" y="308610"/>
                  </a:lnTo>
                  <a:lnTo>
                    <a:pt x="2540" y="302260"/>
                  </a:lnTo>
                  <a:close/>
                </a:path>
                <a:path w="457200" h="384810">
                  <a:moveTo>
                    <a:pt x="457200" y="302260"/>
                  </a:moveTo>
                  <a:lnTo>
                    <a:pt x="453389" y="302260"/>
                  </a:lnTo>
                  <a:lnTo>
                    <a:pt x="453389" y="308610"/>
                  </a:lnTo>
                  <a:lnTo>
                    <a:pt x="457200" y="308610"/>
                  </a:lnTo>
                  <a:lnTo>
                    <a:pt x="457200" y="302260"/>
                  </a:lnTo>
                  <a:close/>
                </a:path>
                <a:path w="457200" h="384810">
                  <a:moveTo>
                    <a:pt x="254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540" y="314960"/>
                  </a:lnTo>
                  <a:lnTo>
                    <a:pt x="2540" y="308610"/>
                  </a:lnTo>
                  <a:close/>
                </a:path>
                <a:path w="457200" h="384810">
                  <a:moveTo>
                    <a:pt x="457200" y="308610"/>
                  </a:moveTo>
                  <a:lnTo>
                    <a:pt x="453389" y="308610"/>
                  </a:lnTo>
                  <a:lnTo>
                    <a:pt x="453389" y="314960"/>
                  </a:lnTo>
                  <a:lnTo>
                    <a:pt x="457200" y="314960"/>
                  </a:lnTo>
                  <a:lnTo>
                    <a:pt x="457200" y="308610"/>
                  </a:lnTo>
                  <a:close/>
                </a:path>
                <a:path w="457200" h="384810">
                  <a:moveTo>
                    <a:pt x="254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540" y="321310"/>
                  </a:lnTo>
                  <a:lnTo>
                    <a:pt x="2540" y="314960"/>
                  </a:lnTo>
                  <a:close/>
                </a:path>
                <a:path w="457200" h="384810">
                  <a:moveTo>
                    <a:pt x="457200" y="314960"/>
                  </a:moveTo>
                  <a:lnTo>
                    <a:pt x="453389" y="314960"/>
                  </a:lnTo>
                  <a:lnTo>
                    <a:pt x="453389" y="321310"/>
                  </a:lnTo>
                  <a:lnTo>
                    <a:pt x="457200" y="321310"/>
                  </a:lnTo>
                  <a:lnTo>
                    <a:pt x="457200" y="314960"/>
                  </a:lnTo>
                  <a:close/>
                </a:path>
                <a:path w="457200" h="384810">
                  <a:moveTo>
                    <a:pt x="457200" y="321310"/>
                  </a:moveTo>
                  <a:lnTo>
                    <a:pt x="453389" y="321310"/>
                  </a:lnTo>
                  <a:lnTo>
                    <a:pt x="453389" y="326390"/>
                  </a:lnTo>
                  <a:lnTo>
                    <a:pt x="454660" y="326390"/>
                  </a:lnTo>
                  <a:lnTo>
                    <a:pt x="454660" y="325120"/>
                  </a:lnTo>
                  <a:lnTo>
                    <a:pt x="455930" y="325120"/>
                  </a:lnTo>
                  <a:lnTo>
                    <a:pt x="455930" y="323850"/>
                  </a:lnTo>
                  <a:lnTo>
                    <a:pt x="457200" y="323850"/>
                  </a:lnTo>
                  <a:lnTo>
                    <a:pt x="457200" y="321310"/>
                  </a:lnTo>
                  <a:close/>
                </a:path>
                <a:path w="457200" h="384810">
                  <a:moveTo>
                    <a:pt x="2540" y="321310"/>
                  </a:moveTo>
                  <a:lnTo>
                    <a:pt x="1270" y="321310"/>
                  </a:lnTo>
                  <a:lnTo>
                    <a:pt x="1270" y="323850"/>
                  </a:lnTo>
                  <a:lnTo>
                    <a:pt x="2540" y="323850"/>
                  </a:lnTo>
                  <a:lnTo>
                    <a:pt x="2540" y="321310"/>
                  </a:lnTo>
                  <a:close/>
                </a:path>
                <a:path w="457200" h="384810">
                  <a:moveTo>
                    <a:pt x="389889" y="383540"/>
                  </a:moveTo>
                  <a:lnTo>
                    <a:pt x="68580" y="383540"/>
                  </a:lnTo>
                  <a:lnTo>
                    <a:pt x="68580" y="384810"/>
                  </a:lnTo>
                  <a:lnTo>
                    <a:pt x="389889" y="384810"/>
                  </a:lnTo>
                  <a:lnTo>
                    <a:pt x="389889" y="383540"/>
                  </a:lnTo>
                  <a:close/>
                </a:path>
                <a:path w="457200" h="384810">
                  <a:moveTo>
                    <a:pt x="392430" y="382270"/>
                  </a:moveTo>
                  <a:lnTo>
                    <a:pt x="67310" y="382270"/>
                  </a:lnTo>
                  <a:lnTo>
                    <a:pt x="67310" y="383540"/>
                  </a:lnTo>
                  <a:lnTo>
                    <a:pt x="392430" y="383540"/>
                  </a:lnTo>
                  <a:lnTo>
                    <a:pt x="392430" y="382270"/>
                  </a:lnTo>
                  <a:close/>
                </a:path>
                <a:path w="457200" h="384810">
                  <a:moveTo>
                    <a:pt x="393700" y="381000"/>
                  </a:moveTo>
                  <a:lnTo>
                    <a:pt x="64770" y="381000"/>
                  </a:lnTo>
                  <a:lnTo>
                    <a:pt x="64770" y="382270"/>
                  </a:lnTo>
                  <a:lnTo>
                    <a:pt x="393700" y="382270"/>
                  </a:lnTo>
                  <a:lnTo>
                    <a:pt x="393700" y="38100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02280" y="394589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3699" y="2539"/>
                  </a:moveTo>
                  <a:lnTo>
                    <a:pt x="58419" y="2539"/>
                  </a:lnTo>
                  <a:lnTo>
                    <a:pt x="58419" y="3809"/>
                  </a:lnTo>
                  <a:lnTo>
                    <a:pt x="393699" y="3809"/>
                  </a:lnTo>
                  <a:lnTo>
                    <a:pt x="393699" y="2539"/>
                  </a:lnTo>
                  <a:close/>
                </a:path>
                <a:path w="450850" h="377189">
                  <a:moveTo>
                    <a:pt x="391159" y="1269"/>
                  </a:moveTo>
                  <a:lnTo>
                    <a:pt x="59689" y="1269"/>
                  </a:lnTo>
                  <a:lnTo>
                    <a:pt x="59689" y="2539"/>
                  </a:lnTo>
                  <a:lnTo>
                    <a:pt x="391159" y="2539"/>
                  </a:lnTo>
                  <a:lnTo>
                    <a:pt x="391159" y="1269"/>
                  </a:lnTo>
                  <a:close/>
                </a:path>
                <a:path w="450850" h="377189">
                  <a:moveTo>
                    <a:pt x="389890" y="0"/>
                  </a:moveTo>
                  <a:lnTo>
                    <a:pt x="62230" y="0"/>
                  </a:lnTo>
                  <a:lnTo>
                    <a:pt x="6223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50850" h="377189">
                  <a:moveTo>
                    <a:pt x="3809" y="53339"/>
                  </a:moveTo>
                  <a:lnTo>
                    <a:pt x="2539" y="53339"/>
                  </a:lnTo>
                  <a:lnTo>
                    <a:pt x="2539" y="55879"/>
                  </a:lnTo>
                  <a:lnTo>
                    <a:pt x="1269" y="55879"/>
                  </a:lnTo>
                  <a:lnTo>
                    <a:pt x="1269" y="57149"/>
                  </a:lnTo>
                  <a:lnTo>
                    <a:pt x="3809" y="57149"/>
                  </a:lnTo>
                  <a:lnTo>
                    <a:pt x="3809" y="53339"/>
                  </a:lnTo>
                  <a:close/>
                </a:path>
                <a:path w="450850" h="377189">
                  <a:moveTo>
                    <a:pt x="448309" y="50799"/>
                  </a:moveTo>
                  <a:lnTo>
                    <a:pt x="447040" y="50799"/>
                  </a:lnTo>
                  <a:lnTo>
                    <a:pt x="447040" y="57149"/>
                  </a:lnTo>
                  <a:lnTo>
                    <a:pt x="450849" y="57149"/>
                  </a:lnTo>
                  <a:lnTo>
                    <a:pt x="450849" y="54609"/>
                  </a:lnTo>
                  <a:lnTo>
                    <a:pt x="449580" y="54609"/>
                  </a:lnTo>
                  <a:lnTo>
                    <a:pt x="449580" y="52069"/>
                  </a:lnTo>
                  <a:lnTo>
                    <a:pt x="448309" y="52069"/>
                  </a:lnTo>
                  <a:lnTo>
                    <a:pt x="448309" y="50799"/>
                  </a:lnTo>
                  <a:close/>
                </a:path>
                <a:path w="450850" h="377189">
                  <a:moveTo>
                    <a:pt x="380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49"/>
                  </a:lnTo>
                  <a:close/>
                </a:path>
                <a:path w="450850" h="377189">
                  <a:moveTo>
                    <a:pt x="450849" y="57149"/>
                  </a:moveTo>
                  <a:lnTo>
                    <a:pt x="447040" y="57149"/>
                  </a:lnTo>
                  <a:lnTo>
                    <a:pt x="447040" y="63499"/>
                  </a:lnTo>
                  <a:lnTo>
                    <a:pt x="450849" y="63499"/>
                  </a:lnTo>
                  <a:lnTo>
                    <a:pt x="450849" y="57149"/>
                  </a:lnTo>
                  <a:close/>
                </a:path>
                <a:path w="450850" h="377189">
                  <a:moveTo>
                    <a:pt x="380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3499"/>
                  </a:lnTo>
                  <a:close/>
                </a:path>
                <a:path w="450850" h="377189">
                  <a:moveTo>
                    <a:pt x="450849" y="63499"/>
                  </a:moveTo>
                  <a:lnTo>
                    <a:pt x="447040" y="63499"/>
                  </a:lnTo>
                  <a:lnTo>
                    <a:pt x="447040" y="69849"/>
                  </a:lnTo>
                  <a:lnTo>
                    <a:pt x="450849" y="69849"/>
                  </a:lnTo>
                  <a:lnTo>
                    <a:pt x="450849" y="63499"/>
                  </a:lnTo>
                  <a:close/>
                </a:path>
                <a:path w="450850" h="377189">
                  <a:moveTo>
                    <a:pt x="380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9849"/>
                  </a:lnTo>
                  <a:close/>
                </a:path>
                <a:path w="450850" h="377189">
                  <a:moveTo>
                    <a:pt x="450849" y="69849"/>
                  </a:moveTo>
                  <a:lnTo>
                    <a:pt x="447040" y="69849"/>
                  </a:lnTo>
                  <a:lnTo>
                    <a:pt x="447040" y="76199"/>
                  </a:lnTo>
                  <a:lnTo>
                    <a:pt x="450849" y="76199"/>
                  </a:lnTo>
                  <a:lnTo>
                    <a:pt x="450849" y="69849"/>
                  </a:lnTo>
                  <a:close/>
                </a:path>
                <a:path w="450850" h="377189">
                  <a:moveTo>
                    <a:pt x="380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6199"/>
                  </a:lnTo>
                  <a:close/>
                </a:path>
                <a:path w="450850" h="377189">
                  <a:moveTo>
                    <a:pt x="450849" y="76199"/>
                  </a:moveTo>
                  <a:lnTo>
                    <a:pt x="447040" y="76199"/>
                  </a:lnTo>
                  <a:lnTo>
                    <a:pt x="447040" y="82549"/>
                  </a:lnTo>
                  <a:lnTo>
                    <a:pt x="450849" y="82549"/>
                  </a:lnTo>
                  <a:lnTo>
                    <a:pt x="450849" y="76199"/>
                  </a:lnTo>
                  <a:close/>
                </a:path>
                <a:path w="450850" h="377189">
                  <a:moveTo>
                    <a:pt x="380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2549"/>
                  </a:lnTo>
                  <a:close/>
                </a:path>
                <a:path w="450850" h="377189">
                  <a:moveTo>
                    <a:pt x="450849" y="82549"/>
                  </a:moveTo>
                  <a:lnTo>
                    <a:pt x="447040" y="82549"/>
                  </a:lnTo>
                  <a:lnTo>
                    <a:pt x="447040" y="88899"/>
                  </a:lnTo>
                  <a:lnTo>
                    <a:pt x="450849" y="88899"/>
                  </a:lnTo>
                  <a:lnTo>
                    <a:pt x="450849" y="82549"/>
                  </a:lnTo>
                  <a:close/>
                </a:path>
                <a:path w="450850" h="377189">
                  <a:moveTo>
                    <a:pt x="3809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8899"/>
                  </a:lnTo>
                  <a:close/>
                </a:path>
                <a:path w="450850" h="377189">
                  <a:moveTo>
                    <a:pt x="450849" y="88899"/>
                  </a:moveTo>
                  <a:lnTo>
                    <a:pt x="447040" y="88899"/>
                  </a:lnTo>
                  <a:lnTo>
                    <a:pt x="447040" y="93979"/>
                  </a:lnTo>
                  <a:lnTo>
                    <a:pt x="450849" y="93979"/>
                  </a:lnTo>
                  <a:lnTo>
                    <a:pt x="450849" y="88899"/>
                  </a:lnTo>
                  <a:close/>
                </a:path>
                <a:path w="450850" h="377189">
                  <a:moveTo>
                    <a:pt x="3809" y="93979"/>
                  </a:moveTo>
                  <a:lnTo>
                    <a:pt x="0" y="9397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93979"/>
                  </a:lnTo>
                  <a:close/>
                </a:path>
                <a:path w="450850" h="377189">
                  <a:moveTo>
                    <a:pt x="450849" y="93979"/>
                  </a:moveTo>
                  <a:lnTo>
                    <a:pt x="447040" y="93979"/>
                  </a:lnTo>
                  <a:lnTo>
                    <a:pt x="447040" y="107949"/>
                  </a:lnTo>
                  <a:lnTo>
                    <a:pt x="450849" y="107949"/>
                  </a:lnTo>
                  <a:lnTo>
                    <a:pt x="450849" y="93979"/>
                  </a:lnTo>
                  <a:close/>
                </a:path>
                <a:path w="450850" h="377189">
                  <a:moveTo>
                    <a:pt x="380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107949"/>
                  </a:lnTo>
                  <a:close/>
                </a:path>
                <a:path w="450850" h="377189">
                  <a:moveTo>
                    <a:pt x="450849" y="107949"/>
                  </a:moveTo>
                  <a:lnTo>
                    <a:pt x="447040" y="107949"/>
                  </a:lnTo>
                  <a:lnTo>
                    <a:pt x="447040" y="114299"/>
                  </a:lnTo>
                  <a:lnTo>
                    <a:pt x="450849" y="114299"/>
                  </a:lnTo>
                  <a:lnTo>
                    <a:pt x="450849" y="107949"/>
                  </a:lnTo>
                  <a:close/>
                </a:path>
                <a:path w="450850" h="377189">
                  <a:moveTo>
                    <a:pt x="3809" y="114299"/>
                  </a:moveTo>
                  <a:lnTo>
                    <a:pt x="0" y="114299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14299"/>
                  </a:lnTo>
                  <a:close/>
                </a:path>
                <a:path w="450850" h="377189">
                  <a:moveTo>
                    <a:pt x="450849" y="114299"/>
                  </a:moveTo>
                  <a:lnTo>
                    <a:pt x="447040" y="114299"/>
                  </a:lnTo>
                  <a:lnTo>
                    <a:pt x="447040" y="125729"/>
                  </a:lnTo>
                  <a:lnTo>
                    <a:pt x="450849" y="125729"/>
                  </a:lnTo>
                  <a:lnTo>
                    <a:pt x="450849" y="114299"/>
                  </a:lnTo>
                  <a:close/>
                </a:path>
                <a:path w="450850" h="377189">
                  <a:moveTo>
                    <a:pt x="3809" y="125729"/>
                  </a:moveTo>
                  <a:lnTo>
                    <a:pt x="0" y="125729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25729"/>
                  </a:lnTo>
                  <a:close/>
                </a:path>
                <a:path w="450850" h="377189">
                  <a:moveTo>
                    <a:pt x="450849" y="125729"/>
                  </a:moveTo>
                  <a:lnTo>
                    <a:pt x="447040" y="125729"/>
                  </a:lnTo>
                  <a:lnTo>
                    <a:pt x="447040" y="132079"/>
                  </a:lnTo>
                  <a:lnTo>
                    <a:pt x="450849" y="132079"/>
                  </a:lnTo>
                  <a:lnTo>
                    <a:pt x="450849" y="125729"/>
                  </a:lnTo>
                  <a:close/>
                </a:path>
                <a:path w="450850" h="377189">
                  <a:moveTo>
                    <a:pt x="3809" y="132079"/>
                  </a:moveTo>
                  <a:lnTo>
                    <a:pt x="0" y="132079"/>
                  </a:lnTo>
                  <a:lnTo>
                    <a:pt x="0" y="146049"/>
                  </a:lnTo>
                  <a:lnTo>
                    <a:pt x="3809" y="146049"/>
                  </a:lnTo>
                  <a:lnTo>
                    <a:pt x="3809" y="132079"/>
                  </a:lnTo>
                  <a:close/>
                </a:path>
                <a:path w="450850" h="377189">
                  <a:moveTo>
                    <a:pt x="450849" y="132079"/>
                  </a:moveTo>
                  <a:lnTo>
                    <a:pt x="447040" y="132079"/>
                  </a:lnTo>
                  <a:lnTo>
                    <a:pt x="447040" y="146049"/>
                  </a:lnTo>
                  <a:lnTo>
                    <a:pt x="450849" y="146049"/>
                  </a:lnTo>
                  <a:lnTo>
                    <a:pt x="450849" y="132079"/>
                  </a:lnTo>
                  <a:close/>
                </a:path>
                <a:path w="450850" h="377189">
                  <a:moveTo>
                    <a:pt x="3809" y="146049"/>
                  </a:moveTo>
                  <a:lnTo>
                    <a:pt x="0" y="146049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46049"/>
                  </a:lnTo>
                  <a:close/>
                </a:path>
                <a:path w="450850" h="377189">
                  <a:moveTo>
                    <a:pt x="450849" y="146049"/>
                  </a:moveTo>
                  <a:lnTo>
                    <a:pt x="447040" y="146049"/>
                  </a:lnTo>
                  <a:lnTo>
                    <a:pt x="447040" y="201929"/>
                  </a:lnTo>
                  <a:lnTo>
                    <a:pt x="450849" y="201929"/>
                  </a:lnTo>
                  <a:lnTo>
                    <a:pt x="450849" y="146049"/>
                  </a:lnTo>
                  <a:close/>
                </a:path>
                <a:path w="450850" h="377189">
                  <a:moveTo>
                    <a:pt x="3809" y="201929"/>
                  </a:moveTo>
                  <a:lnTo>
                    <a:pt x="0" y="201929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01929"/>
                  </a:lnTo>
                  <a:close/>
                </a:path>
                <a:path w="450850" h="377189">
                  <a:moveTo>
                    <a:pt x="450849" y="201929"/>
                  </a:moveTo>
                  <a:lnTo>
                    <a:pt x="447040" y="201929"/>
                  </a:lnTo>
                  <a:lnTo>
                    <a:pt x="447040" y="246379"/>
                  </a:lnTo>
                  <a:lnTo>
                    <a:pt x="450849" y="246379"/>
                  </a:lnTo>
                  <a:lnTo>
                    <a:pt x="450849" y="201929"/>
                  </a:lnTo>
                  <a:close/>
                </a:path>
                <a:path w="450850" h="377189">
                  <a:moveTo>
                    <a:pt x="3809" y="246379"/>
                  </a:moveTo>
                  <a:lnTo>
                    <a:pt x="0" y="24637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46379"/>
                  </a:lnTo>
                  <a:close/>
                </a:path>
                <a:path w="450850" h="377189">
                  <a:moveTo>
                    <a:pt x="450849" y="246379"/>
                  </a:moveTo>
                  <a:lnTo>
                    <a:pt x="447040" y="246379"/>
                  </a:lnTo>
                  <a:lnTo>
                    <a:pt x="447040" y="279399"/>
                  </a:lnTo>
                  <a:lnTo>
                    <a:pt x="450849" y="279399"/>
                  </a:lnTo>
                  <a:lnTo>
                    <a:pt x="450849" y="246379"/>
                  </a:lnTo>
                  <a:close/>
                </a:path>
                <a:path w="450850" h="377189">
                  <a:moveTo>
                    <a:pt x="3809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9399"/>
                  </a:lnTo>
                  <a:close/>
                </a:path>
                <a:path w="450850" h="377189">
                  <a:moveTo>
                    <a:pt x="450849" y="279399"/>
                  </a:moveTo>
                  <a:lnTo>
                    <a:pt x="447040" y="279399"/>
                  </a:lnTo>
                  <a:lnTo>
                    <a:pt x="447040" y="284479"/>
                  </a:lnTo>
                  <a:lnTo>
                    <a:pt x="450849" y="284479"/>
                  </a:lnTo>
                  <a:lnTo>
                    <a:pt x="450849" y="279399"/>
                  </a:lnTo>
                  <a:close/>
                </a:path>
                <a:path w="450850" h="377189">
                  <a:moveTo>
                    <a:pt x="3809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4479"/>
                  </a:lnTo>
                  <a:close/>
                </a:path>
                <a:path w="450850" h="377189">
                  <a:moveTo>
                    <a:pt x="450849" y="284479"/>
                  </a:moveTo>
                  <a:lnTo>
                    <a:pt x="447040" y="284479"/>
                  </a:lnTo>
                  <a:lnTo>
                    <a:pt x="447040" y="292099"/>
                  </a:lnTo>
                  <a:lnTo>
                    <a:pt x="450849" y="292099"/>
                  </a:lnTo>
                  <a:lnTo>
                    <a:pt x="450849" y="284479"/>
                  </a:lnTo>
                  <a:close/>
                </a:path>
                <a:path w="450850" h="377189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50850" h="377189">
                  <a:moveTo>
                    <a:pt x="450849" y="292099"/>
                  </a:moveTo>
                  <a:lnTo>
                    <a:pt x="447040" y="292099"/>
                  </a:lnTo>
                  <a:lnTo>
                    <a:pt x="447040" y="298449"/>
                  </a:lnTo>
                  <a:lnTo>
                    <a:pt x="450849" y="298449"/>
                  </a:lnTo>
                  <a:lnTo>
                    <a:pt x="450849" y="292099"/>
                  </a:lnTo>
                  <a:close/>
                </a:path>
                <a:path w="450850" h="377189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450850" h="377189">
                  <a:moveTo>
                    <a:pt x="450849" y="298449"/>
                  </a:moveTo>
                  <a:lnTo>
                    <a:pt x="447040" y="298449"/>
                  </a:lnTo>
                  <a:lnTo>
                    <a:pt x="447040" y="304799"/>
                  </a:lnTo>
                  <a:lnTo>
                    <a:pt x="450849" y="304799"/>
                  </a:lnTo>
                  <a:lnTo>
                    <a:pt x="450849" y="298449"/>
                  </a:lnTo>
                  <a:close/>
                </a:path>
                <a:path w="450850" h="377189">
                  <a:moveTo>
                    <a:pt x="380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799"/>
                  </a:lnTo>
                  <a:close/>
                </a:path>
                <a:path w="450850" h="377189">
                  <a:moveTo>
                    <a:pt x="450849" y="304799"/>
                  </a:moveTo>
                  <a:lnTo>
                    <a:pt x="447040" y="304799"/>
                  </a:lnTo>
                  <a:lnTo>
                    <a:pt x="447040" y="311149"/>
                  </a:lnTo>
                  <a:lnTo>
                    <a:pt x="450849" y="311149"/>
                  </a:lnTo>
                  <a:lnTo>
                    <a:pt x="450849" y="304799"/>
                  </a:lnTo>
                  <a:close/>
                </a:path>
                <a:path w="450850" h="377189">
                  <a:moveTo>
                    <a:pt x="380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1149"/>
                  </a:lnTo>
                  <a:close/>
                </a:path>
                <a:path w="450850" h="377189">
                  <a:moveTo>
                    <a:pt x="450849" y="311149"/>
                  </a:moveTo>
                  <a:lnTo>
                    <a:pt x="447040" y="311149"/>
                  </a:lnTo>
                  <a:lnTo>
                    <a:pt x="447040" y="317499"/>
                  </a:lnTo>
                  <a:lnTo>
                    <a:pt x="450849" y="317499"/>
                  </a:lnTo>
                  <a:lnTo>
                    <a:pt x="450849" y="311149"/>
                  </a:lnTo>
                  <a:close/>
                </a:path>
                <a:path w="450850" h="377189">
                  <a:moveTo>
                    <a:pt x="3809" y="317499"/>
                  </a:moveTo>
                  <a:lnTo>
                    <a:pt x="0" y="317499"/>
                  </a:lnTo>
                  <a:lnTo>
                    <a:pt x="0" y="321309"/>
                  </a:lnTo>
                  <a:lnTo>
                    <a:pt x="1269" y="321309"/>
                  </a:lnTo>
                  <a:lnTo>
                    <a:pt x="1269" y="322579"/>
                  </a:lnTo>
                  <a:lnTo>
                    <a:pt x="2539" y="322579"/>
                  </a:lnTo>
                  <a:lnTo>
                    <a:pt x="2539" y="323849"/>
                  </a:lnTo>
                  <a:lnTo>
                    <a:pt x="3809" y="323849"/>
                  </a:lnTo>
                  <a:lnTo>
                    <a:pt x="3809" y="317499"/>
                  </a:lnTo>
                  <a:close/>
                </a:path>
                <a:path w="450850" h="377189">
                  <a:moveTo>
                    <a:pt x="450849" y="317499"/>
                  </a:moveTo>
                  <a:lnTo>
                    <a:pt x="447040" y="317499"/>
                  </a:lnTo>
                  <a:lnTo>
                    <a:pt x="447040" y="323849"/>
                  </a:lnTo>
                  <a:lnTo>
                    <a:pt x="450849" y="323849"/>
                  </a:lnTo>
                  <a:lnTo>
                    <a:pt x="450849" y="317499"/>
                  </a:lnTo>
                  <a:close/>
                </a:path>
                <a:path w="450850" h="377189">
                  <a:moveTo>
                    <a:pt x="449580" y="323849"/>
                  </a:moveTo>
                  <a:lnTo>
                    <a:pt x="447040" y="323849"/>
                  </a:lnTo>
                  <a:lnTo>
                    <a:pt x="447040" y="327659"/>
                  </a:lnTo>
                  <a:lnTo>
                    <a:pt x="448309" y="327659"/>
                  </a:lnTo>
                  <a:lnTo>
                    <a:pt x="448309" y="326389"/>
                  </a:lnTo>
                  <a:lnTo>
                    <a:pt x="449580" y="326389"/>
                  </a:lnTo>
                  <a:lnTo>
                    <a:pt x="449580" y="323849"/>
                  </a:lnTo>
                  <a:close/>
                </a:path>
                <a:path w="450850" h="377189">
                  <a:moveTo>
                    <a:pt x="3809" y="323849"/>
                  </a:moveTo>
                  <a:lnTo>
                    <a:pt x="2539" y="323849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23849"/>
                  </a:lnTo>
                  <a:close/>
                </a:path>
                <a:path w="450850" h="377189">
                  <a:moveTo>
                    <a:pt x="396240" y="373379"/>
                  </a:moveTo>
                  <a:lnTo>
                    <a:pt x="55880" y="373379"/>
                  </a:lnTo>
                  <a:lnTo>
                    <a:pt x="55880" y="374649"/>
                  </a:lnTo>
                  <a:lnTo>
                    <a:pt x="396240" y="374649"/>
                  </a:lnTo>
                  <a:lnTo>
                    <a:pt x="396240" y="373379"/>
                  </a:lnTo>
                  <a:close/>
                </a:path>
                <a:path w="450850" h="377189">
                  <a:moveTo>
                    <a:pt x="392430" y="375919"/>
                  </a:moveTo>
                  <a:lnTo>
                    <a:pt x="59689" y="375919"/>
                  </a:lnTo>
                  <a:lnTo>
                    <a:pt x="59689" y="377189"/>
                  </a:lnTo>
                  <a:lnTo>
                    <a:pt x="392430" y="377189"/>
                  </a:lnTo>
                  <a:lnTo>
                    <a:pt x="392430" y="375919"/>
                  </a:lnTo>
                  <a:close/>
                </a:path>
                <a:path w="450850" h="377189">
                  <a:moveTo>
                    <a:pt x="394969" y="374649"/>
                  </a:moveTo>
                  <a:lnTo>
                    <a:pt x="58419" y="374649"/>
                  </a:lnTo>
                  <a:lnTo>
                    <a:pt x="58419" y="375919"/>
                  </a:lnTo>
                  <a:lnTo>
                    <a:pt x="394969" y="375919"/>
                  </a:lnTo>
                  <a:lnTo>
                    <a:pt x="394969" y="374649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06089" y="3949700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29" h="369570">
                  <a:moveTo>
                    <a:pt x="393700" y="1269"/>
                  </a:moveTo>
                  <a:lnTo>
                    <a:pt x="49530" y="1269"/>
                  </a:lnTo>
                  <a:lnTo>
                    <a:pt x="49530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43229" h="369570">
                  <a:moveTo>
                    <a:pt x="391160" y="0"/>
                  </a:moveTo>
                  <a:lnTo>
                    <a:pt x="52070" y="0"/>
                  </a:lnTo>
                  <a:lnTo>
                    <a:pt x="52070" y="1269"/>
                  </a:lnTo>
                  <a:lnTo>
                    <a:pt x="391160" y="1269"/>
                  </a:lnTo>
                  <a:lnTo>
                    <a:pt x="391160" y="0"/>
                  </a:lnTo>
                  <a:close/>
                </a:path>
                <a:path w="443229" h="369570">
                  <a:moveTo>
                    <a:pt x="3810" y="45719"/>
                  </a:moveTo>
                  <a:lnTo>
                    <a:pt x="2540" y="45719"/>
                  </a:lnTo>
                  <a:lnTo>
                    <a:pt x="2540" y="46989"/>
                  </a:lnTo>
                  <a:lnTo>
                    <a:pt x="3810" y="46989"/>
                  </a:lnTo>
                  <a:lnTo>
                    <a:pt x="3810" y="45719"/>
                  </a:lnTo>
                  <a:close/>
                </a:path>
                <a:path w="443229" h="369570">
                  <a:moveTo>
                    <a:pt x="440689" y="43180"/>
                  </a:moveTo>
                  <a:lnTo>
                    <a:pt x="439420" y="43180"/>
                  </a:lnTo>
                  <a:lnTo>
                    <a:pt x="439420" y="46989"/>
                  </a:lnTo>
                  <a:lnTo>
                    <a:pt x="443230" y="46989"/>
                  </a:lnTo>
                  <a:lnTo>
                    <a:pt x="443230" y="45719"/>
                  </a:lnTo>
                  <a:lnTo>
                    <a:pt x="441960" y="45719"/>
                  </a:lnTo>
                  <a:lnTo>
                    <a:pt x="441960" y="44450"/>
                  </a:lnTo>
                  <a:lnTo>
                    <a:pt x="440689" y="44450"/>
                  </a:lnTo>
                  <a:lnTo>
                    <a:pt x="440689" y="43180"/>
                  </a:lnTo>
                  <a:close/>
                </a:path>
                <a:path w="443229" h="369570">
                  <a:moveTo>
                    <a:pt x="3810" y="46990"/>
                  </a:moveTo>
                  <a:lnTo>
                    <a:pt x="1270" y="46990"/>
                  </a:lnTo>
                  <a:lnTo>
                    <a:pt x="1270" y="48260"/>
                  </a:lnTo>
                  <a:lnTo>
                    <a:pt x="0" y="4826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43229" h="369570">
                  <a:moveTo>
                    <a:pt x="443230" y="46990"/>
                  </a:moveTo>
                  <a:lnTo>
                    <a:pt x="439420" y="46990"/>
                  </a:lnTo>
                  <a:lnTo>
                    <a:pt x="439420" y="53339"/>
                  </a:lnTo>
                  <a:lnTo>
                    <a:pt x="443230" y="53339"/>
                  </a:lnTo>
                  <a:lnTo>
                    <a:pt x="443230" y="46990"/>
                  </a:lnTo>
                  <a:close/>
                </a:path>
                <a:path w="443229" h="3695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443229" h="369570">
                  <a:moveTo>
                    <a:pt x="443230" y="53340"/>
                  </a:moveTo>
                  <a:lnTo>
                    <a:pt x="439420" y="53340"/>
                  </a:lnTo>
                  <a:lnTo>
                    <a:pt x="439420" y="59689"/>
                  </a:lnTo>
                  <a:lnTo>
                    <a:pt x="443230" y="59689"/>
                  </a:lnTo>
                  <a:lnTo>
                    <a:pt x="443230" y="53340"/>
                  </a:lnTo>
                  <a:close/>
                </a:path>
                <a:path w="443229" h="369570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90"/>
                  </a:lnTo>
                  <a:close/>
                </a:path>
                <a:path w="443229" h="369570">
                  <a:moveTo>
                    <a:pt x="443230" y="59690"/>
                  </a:moveTo>
                  <a:lnTo>
                    <a:pt x="439420" y="59690"/>
                  </a:lnTo>
                  <a:lnTo>
                    <a:pt x="439420" y="66039"/>
                  </a:lnTo>
                  <a:lnTo>
                    <a:pt x="443230" y="66039"/>
                  </a:lnTo>
                  <a:lnTo>
                    <a:pt x="443230" y="59690"/>
                  </a:lnTo>
                  <a:close/>
                </a:path>
                <a:path w="443229" h="36957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443229" h="369570">
                  <a:moveTo>
                    <a:pt x="443230" y="66040"/>
                  </a:moveTo>
                  <a:lnTo>
                    <a:pt x="439420" y="66040"/>
                  </a:lnTo>
                  <a:lnTo>
                    <a:pt x="439420" y="72389"/>
                  </a:lnTo>
                  <a:lnTo>
                    <a:pt x="443230" y="72389"/>
                  </a:lnTo>
                  <a:lnTo>
                    <a:pt x="443230" y="66040"/>
                  </a:lnTo>
                  <a:close/>
                </a:path>
                <a:path w="443229" h="36957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443229" h="369570">
                  <a:moveTo>
                    <a:pt x="443230" y="72390"/>
                  </a:moveTo>
                  <a:lnTo>
                    <a:pt x="439420" y="72390"/>
                  </a:lnTo>
                  <a:lnTo>
                    <a:pt x="439420" y="78739"/>
                  </a:lnTo>
                  <a:lnTo>
                    <a:pt x="443230" y="78739"/>
                  </a:lnTo>
                  <a:lnTo>
                    <a:pt x="443230" y="72390"/>
                  </a:lnTo>
                  <a:close/>
                </a:path>
                <a:path w="443229" h="369570">
                  <a:moveTo>
                    <a:pt x="381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78740"/>
                  </a:lnTo>
                  <a:close/>
                </a:path>
                <a:path w="443229" h="369570">
                  <a:moveTo>
                    <a:pt x="443230" y="78740"/>
                  </a:moveTo>
                  <a:lnTo>
                    <a:pt x="439420" y="78740"/>
                  </a:lnTo>
                  <a:lnTo>
                    <a:pt x="439420" y="85089"/>
                  </a:lnTo>
                  <a:lnTo>
                    <a:pt x="443230" y="85089"/>
                  </a:lnTo>
                  <a:lnTo>
                    <a:pt x="443230" y="78740"/>
                  </a:lnTo>
                  <a:close/>
                </a:path>
                <a:path w="443229" h="369570">
                  <a:moveTo>
                    <a:pt x="3810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5090"/>
                  </a:lnTo>
                  <a:close/>
                </a:path>
                <a:path w="443229" h="369570">
                  <a:moveTo>
                    <a:pt x="443230" y="85090"/>
                  </a:moveTo>
                  <a:lnTo>
                    <a:pt x="439420" y="85090"/>
                  </a:lnTo>
                  <a:lnTo>
                    <a:pt x="439420" y="90169"/>
                  </a:lnTo>
                  <a:lnTo>
                    <a:pt x="443230" y="90169"/>
                  </a:lnTo>
                  <a:lnTo>
                    <a:pt x="443230" y="85090"/>
                  </a:lnTo>
                  <a:close/>
                </a:path>
                <a:path w="443229" h="369570">
                  <a:moveTo>
                    <a:pt x="3810" y="90170"/>
                  </a:moveTo>
                  <a:lnTo>
                    <a:pt x="0" y="9017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0170"/>
                  </a:lnTo>
                  <a:close/>
                </a:path>
                <a:path w="443229" h="369570">
                  <a:moveTo>
                    <a:pt x="443230" y="90170"/>
                  </a:moveTo>
                  <a:lnTo>
                    <a:pt x="439420" y="90170"/>
                  </a:lnTo>
                  <a:lnTo>
                    <a:pt x="439420" y="104139"/>
                  </a:lnTo>
                  <a:lnTo>
                    <a:pt x="443230" y="104139"/>
                  </a:lnTo>
                  <a:lnTo>
                    <a:pt x="443230" y="90170"/>
                  </a:lnTo>
                  <a:close/>
                </a:path>
                <a:path w="443229" h="369570">
                  <a:moveTo>
                    <a:pt x="381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104140"/>
                  </a:lnTo>
                  <a:close/>
                </a:path>
                <a:path w="443229" h="369570">
                  <a:moveTo>
                    <a:pt x="443230" y="104140"/>
                  </a:moveTo>
                  <a:lnTo>
                    <a:pt x="439420" y="104140"/>
                  </a:lnTo>
                  <a:lnTo>
                    <a:pt x="439420" y="110489"/>
                  </a:lnTo>
                  <a:lnTo>
                    <a:pt x="443230" y="110489"/>
                  </a:lnTo>
                  <a:lnTo>
                    <a:pt x="443230" y="104140"/>
                  </a:lnTo>
                  <a:close/>
                </a:path>
                <a:path w="443229" h="369570">
                  <a:moveTo>
                    <a:pt x="3810" y="110490"/>
                  </a:moveTo>
                  <a:lnTo>
                    <a:pt x="0" y="11049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110490"/>
                  </a:lnTo>
                  <a:close/>
                </a:path>
                <a:path w="443229" h="369570">
                  <a:moveTo>
                    <a:pt x="443230" y="110490"/>
                  </a:moveTo>
                  <a:lnTo>
                    <a:pt x="439420" y="110490"/>
                  </a:lnTo>
                  <a:lnTo>
                    <a:pt x="439420" y="121919"/>
                  </a:lnTo>
                  <a:lnTo>
                    <a:pt x="443230" y="121919"/>
                  </a:lnTo>
                  <a:lnTo>
                    <a:pt x="443230" y="110490"/>
                  </a:lnTo>
                  <a:close/>
                </a:path>
                <a:path w="443229" h="369570">
                  <a:moveTo>
                    <a:pt x="381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121920"/>
                  </a:lnTo>
                  <a:close/>
                </a:path>
                <a:path w="443229" h="369570">
                  <a:moveTo>
                    <a:pt x="443230" y="121920"/>
                  </a:moveTo>
                  <a:lnTo>
                    <a:pt x="439420" y="121920"/>
                  </a:lnTo>
                  <a:lnTo>
                    <a:pt x="439420" y="128269"/>
                  </a:lnTo>
                  <a:lnTo>
                    <a:pt x="443230" y="128269"/>
                  </a:lnTo>
                  <a:lnTo>
                    <a:pt x="443230" y="121920"/>
                  </a:lnTo>
                  <a:close/>
                </a:path>
                <a:path w="443229" h="369570">
                  <a:moveTo>
                    <a:pt x="3810" y="128270"/>
                  </a:moveTo>
                  <a:lnTo>
                    <a:pt x="0" y="128270"/>
                  </a:lnTo>
                  <a:lnTo>
                    <a:pt x="0" y="142239"/>
                  </a:lnTo>
                  <a:lnTo>
                    <a:pt x="3810" y="142239"/>
                  </a:lnTo>
                  <a:lnTo>
                    <a:pt x="3810" y="128270"/>
                  </a:lnTo>
                  <a:close/>
                </a:path>
                <a:path w="443229" h="369570">
                  <a:moveTo>
                    <a:pt x="443230" y="128270"/>
                  </a:moveTo>
                  <a:lnTo>
                    <a:pt x="439420" y="128270"/>
                  </a:lnTo>
                  <a:lnTo>
                    <a:pt x="439420" y="142239"/>
                  </a:lnTo>
                  <a:lnTo>
                    <a:pt x="443230" y="142239"/>
                  </a:lnTo>
                  <a:lnTo>
                    <a:pt x="443230" y="128270"/>
                  </a:lnTo>
                  <a:close/>
                </a:path>
                <a:path w="443229" h="369570">
                  <a:moveTo>
                    <a:pt x="3810" y="142240"/>
                  </a:moveTo>
                  <a:lnTo>
                    <a:pt x="0" y="14224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42240"/>
                  </a:lnTo>
                  <a:close/>
                </a:path>
                <a:path w="443229" h="369570">
                  <a:moveTo>
                    <a:pt x="443230" y="142240"/>
                  </a:moveTo>
                  <a:lnTo>
                    <a:pt x="439420" y="142240"/>
                  </a:lnTo>
                  <a:lnTo>
                    <a:pt x="439420" y="198119"/>
                  </a:lnTo>
                  <a:lnTo>
                    <a:pt x="443230" y="198119"/>
                  </a:lnTo>
                  <a:lnTo>
                    <a:pt x="443230" y="142240"/>
                  </a:lnTo>
                  <a:close/>
                </a:path>
                <a:path w="443229" h="369570">
                  <a:moveTo>
                    <a:pt x="3810" y="198120"/>
                  </a:moveTo>
                  <a:lnTo>
                    <a:pt x="0" y="19812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198120"/>
                  </a:lnTo>
                  <a:close/>
                </a:path>
                <a:path w="443229" h="369570">
                  <a:moveTo>
                    <a:pt x="443230" y="198120"/>
                  </a:moveTo>
                  <a:lnTo>
                    <a:pt x="439420" y="198120"/>
                  </a:lnTo>
                  <a:lnTo>
                    <a:pt x="439420" y="242569"/>
                  </a:lnTo>
                  <a:lnTo>
                    <a:pt x="443230" y="242569"/>
                  </a:lnTo>
                  <a:lnTo>
                    <a:pt x="443230" y="198120"/>
                  </a:lnTo>
                  <a:close/>
                </a:path>
                <a:path w="443229" h="369570">
                  <a:moveTo>
                    <a:pt x="3810" y="242570"/>
                  </a:moveTo>
                  <a:lnTo>
                    <a:pt x="0" y="24257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42570"/>
                  </a:lnTo>
                  <a:close/>
                </a:path>
                <a:path w="443229" h="369570">
                  <a:moveTo>
                    <a:pt x="443230" y="242570"/>
                  </a:moveTo>
                  <a:lnTo>
                    <a:pt x="439420" y="242570"/>
                  </a:lnTo>
                  <a:lnTo>
                    <a:pt x="439420" y="275589"/>
                  </a:lnTo>
                  <a:lnTo>
                    <a:pt x="443230" y="275589"/>
                  </a:lnTo>
                  <a:lnTo>
                    <a:pt x="443230" y="242570"/>
                  </a:lnTo>
                  <a:close/>
                </a:path>
                <a:path w="443229" h="369570">
                  <a:moveTo>
                    <a:pt x="3810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5590"/>
                  </a:lnTo>
                  <a:close/>
                </a:path>
                <a:path w="443229" h="369570">
                  <a:moveTo>
                    <a:pt x="443230" y="275590"/>
                  </a:moveTo>
                  <a:lnTo>
                    <a:pt x="439420" y="275590"/>
                  </a:lnTo>
                  <a:lnTo>
                    <a:pt x="439420" y="280669"/>
                  </a:lnTo>
                  <a:lnTo>
                    <a:pt x="443230" y="280669"/>
                  </a:lnTo>
                  <a:lnTo>
                    <a:pt x="443230" y="275590"/>
                  </a:lnTo>
                  <a:close/>
                </a:path>
                <a:path w="443229" h="369570">
                  <a:moveTo>
                    <a:pt x="381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0670"/>
                  </a:lnTo>
                  <a:close/>
                </a:path>
                <a:path w="443229" h="369570">
                  <a:moveTo>
                    <a:pt x="443230" y="280670"/>
                  </a:moveTo>
                  <a:lnTo>
                    <a:pt x="439420" y="280670"/>
                  </a:lnTo>
                  <a:lnTo>
                    <a:pt x="439420" y="288289"/>
                  </a:lnTo>
                  <a:lnTo>
                    <a:pt x="443230" y="288289"/>
                  </a:lnTo>
                  <a:lnTo>
                    <a:pt x="443230" y="280670"/>
                  </a:lnTo>
                  <a:close/>
                </a:path>
                <a:path w="443229" h="3695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43229" h="369570">
                  <a:moveTo>
                    <a:pt x="443230" y="288290"/>
                  </a:moveTo>
                  <a:lnTo>
                    <a:pt x="439420" y="288290"/>
                  </a:lnTo>
                  <a:lnTo>
                    <a:pt x="439420" y="294639"/>
                  </a:lnTo>
                  <a:lnTo>
                    <a:pt x="443230" y="294639"/>
                  </a:lnTo>
                  <a:lnTo>
                    <a:pt x="443230" y="288290"/>
                  </a:lnTo>
                  <a:close/>
                </a:path>
                <a:path w="443229" h="3695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43229" h="369570">
                  <a:moveTo>
                    <a:pt x="443230" y="294640"/>
                  </a:moveTo>
                  <a:lnTo>
                    <a:pt x="439420" y="294640"/>
                  </a:lnTo>
                  <a:lnTo>
                    <a:pt x="439420" y="300989"/>
                  </a:lnTo>
                  <a:lnTo>
                    <a:pt x="443230" y="300989"/>
                  </a:lnTo>
                  <a:lnTo>
                    <a:pt x="443230" y="294640"/>
                  </a:lnTo>
                  <a:close/>
                </a:path>
                <a:path w="443229" h="36957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43229" h="369570">
                  <a:moveTo>
                    <a:pt x="443230" y="300990"/>
                  </a:moveTo>
                  <a:lnTo>
                    <a:pt x="439420" y="300990"/>
                  </a:lnTo>
                  <a:lnTo>
                    <a:pt x="439420" y="307339"/>
                  </a:lnTo>
                  <a:lnTo>
                    <a:pt x="443230" y="307339"/>
                  </a:lnTo>
                  <a:lnTo>
                    <a:pt x="443230" y="300990"/>
                  </a:lnTo>
                  <a:close/>
                </a:path>
                <a:path w="443229" h="36957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43229" h="369570">
                  <a:moveTo>
                    <a:pt x="443230" y="307340"/>
                  </a:moveTo>
                  <a:lnTo>
                    <a:pt x="439420" y="307340"/>
                  </a:lnTo>
                  <a:lnTo>
                    <a:pt x="439420" y="313689"/>
                  </a:lnTo>
                  <a:lnTo>
                    <a:pt x="443230" y="313689"/>
                  </a:lnTo>
                  <a:lnTo>
                    <a:pt x="443230" y="307340"/>
                  </a:lnTo>
                  <a:close/>
                </a:path>
                <a:path w="443229" h="369570">
                  <a:moveTo>
                    <a:pt x="381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43229" h="369570">
                  <a:moveTo>
                    <a:pt x="443230" y="313690"/>
                  </a:moveTo>
                  <a:lnTo>
                    <a:pt x="439420" y="313690"/>
                  </a:lnTo>
                  <a:lnTo>
                    <a:pt x="439420" y="320039"/>
                  </a:lnTo>
                  <a:lnTo>
                    <a:pt x="443230" y="320039"/>
                  </a:lnTo>
                  <a:lnTo>
                    <a:pt x="443230" y="313690"/>
                  </a:lnTo>
                  <a:close/>
                </a:path>
                <a:path w="443229" h="369570">
                  <a:moveTo>
                    <a:pt x="443230" y="320040"/>
                  </a:moveTo>
                  <a:lnTo>
                    <a:pt x="439420" y="320040"/>
                  </a:lnTo>
                  <a:lnTo>
                    <a:pt x="439420" y="326389"/>
                  </a:lnTo>
                  <a:lnTo>
                    <a:pt x="441960" y="326389"/>
                  </a:lnTo>
                  <a:lnTo>
                    <a:pt x="441960" y="325119"/>
                  </a:lnTo>
                  <a:lnTo>
                    <a:pt x="443230" y="325119"/>
                  </a:lnTo>
                  <a:lnTo>
                    <a:pt x="443230" y="320040"/>
                  </a:lnTo>
                  <a:close/>
                </a:path>
                <a:path w="443229" h="369570">
                  <a:moveTo>
                    <a:pt x="381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1270" y="323850"/>
                  </a:lnTo>
                  <a:lnTo>
                    <a:pt x="2540" y="323850"/>
                  </a:lnTo>
                  <a:lnTo>
                    <a:pt x="2540" y="325119"/>
                  </a:lnTo>
                  <a:lnTo>
                    <a:pt x="3810" y="325119"/>
                  </a:lnTo>
                  <a:lnTo>
                    <a:pt x="3810" y="320040"/>
                  </a:lnTo>
                  <a:close/>
                </a:path>
                <a:path w="443229" h="369570">
                  <a:moveTo>
                    <a:pt x="440689" y="326390"/>
                  </a:moveTo>
                  <a:lnTo>
                    <a:pt x="439420" y="326390"/>
                  </a:lnTo>
                  <a:lnTo>
                    <a:pt x="439420" y="327660"/>
                  </a:lnTo>
                  <a:lnTo>
                    <a:pt x="440689" y="327660"/>
                  </a:lnTo>
                  <a:lnTo>
                    <a:pt x="440689" y="326390"/>
                  </a:lnTo>
                  <a:close/>
                </a:path>
                <a:path w="443229" h="369570">
                  <a:moveTo>
                    <a:pt x="394970" y="368300"/>
                  </a:moveTo>
                  <a:lnTo>
                    <a:pt x="50800" y="368300"/>
                  </a:lnTo>
                  <a:lnTo>
                    <a:pt x="50800" y="369569"/>
                  </a:lnTo>
                  <a:lnTo>
                    <a:pt x="394970" y="369569"/>
                  </a:lnTo>
                  <a:lnTo>
                    <a:pt x="394970" y="368300"/>
                  </a:lnTo>
                  <a:close/>
                </a:path>
                <a:path w="443229" h="369570">
                  <a:moveTo>
                    <a:pt x="396239" y="367030"/>
                  </a:moveTo>
                  <a:lnTo>
                    <a:pt x="48260" y="367030"/>
                  </a:lnTo>
                  <a:lnTo>
                    <a:pt x="48260" y="368300"/>
                  </a:lnTo>
                  <a:lnTo>
                    <a:pt x="396239" y="368300"/>
                  </a:lnTo>
                  <a:lnTo>
                    <a:pt x="396239" y="367030"/>
                  </a:lnTo>
                  <a:close/>
                </a:path>
                <a:path w="443229" h="369570">
                  <a:moveTo>
                    <a:pt x="397510" y="365760"/>
                  </a:moveTo>
                  <a:lnTo>
                    <a:pt x="46990" y="365760"/>
                  </a:lnTo>
                  <a:lnTo>
                    <a:pt x="46990" y="367030"/>
                  </a:lnTo>
                  <a:lnTo>
                    <a:pt x="397510" y="367030"/>
                  </a:lnTo>
                  <a:lnTo>
                    <a:pt x="397510" y="365760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09899" y="395224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394969" y="2539"/>
                  </a:moveTo>
                  <a:lnTo>
                    <a:pt x="40639" y="2539"/>
                  </a:lnTo>
                  <a:lnTo>
                    <a:pt x="40639" y="3809"/>
                  </a:lnTo>
                  <a:lnTo>
                    <a:pt x="394969" y="3809"/>
                  </a:lnTo>
                  <a:lnTo>
                    <a:pt x="394969" y="2539"/>
                  </a:lnTo>
                  <a:close/>
                </a:path>
                <a:path w="435610" h="363220">
                  <a:moveTo>
                    <a:pt x="393700" y="1269"/>
                  </a:moveTo>
                  <a:lnTo>
                    <a:pt x="43180" y="1269"/>
                  </a:lnTo>
                  <a:lnTo>
                    <a:pt x="43180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35610" h="363220">
                  <a:moveTo>
                    <a:pt x="392429" y="0"/>
                  </a:moveTo>
                  <a:lnTo>
                    <a:pt x="44450" y="0"/>
                  </a:lnTo>
                  <a:lnTo>
                    <a:pt x="44450" y="1269"/>
                  </a:lnTo>
                  <a:lnTo>
                    <a:pt x="392429" y="1269"/>
                  </a:lnTo>
                  <a:lnTo>
                    <a:pt x="392429" y="0"/>
                  </a:lnTo>
                  <a:close/>
                </a:path>
                <a:path w="435610" h="363220">
                  <a:moveTo>
                    <a:pt x="433070" y="35559"/>
                  </a:moveTo>
                  <a:lnTo>
                    <a:pt x="431800" y="35559"/>
                  </a:lnTo>
                  <a:lnTo>
                    <a:pt x="431800" y="38099"/>
                  </a:lnTo>
                  <a:lnTo>
                    <a:pt x="433070" y="38099"/>
                  </a:lnTo>
                  <a:lnTo>
                    <a:pt x="433070" y="35559"/>
                  </a:lnTo>
                  <a:close/>
                </a:path>
                <a:path w="435610" h="363220">
                  <a:moveTo>
                    <a:pt x="3810" y="38099"/>
                  </a:moveTo>
                  <a:lnTo>
                    <a:pt x="2539" y="38099"/>
                  </a:lnTo>
                  <a:lnTo>
                    <a:pt x="2539" y="39369"/>
                  </a:lnTo>
                  <a:lnTo>
                    <a:pt x="1269" y="39369"/>
                  </a:lnTo>
                  <a:lnTo>
                    <a:pt x="1269" y="40639"/>
                  </a:lnTo>
                  <a:lnTo>
                    <a:pt x="0" y="4063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35610" h="363220">
                  <a:moveTo>
                    <a:pt x="434339" y="38099"/>
                  </a:moveTo>
                  <a:lnTo>
                    <a:pt x="431800" y="38099"/>
                  </a:lnTo>
                  <a:lnTo>
                    <a:pt x="431800" y="44449"/>
                  </a:lnTo>
                  <a:lnTo>
                    <a:pt x="435610" y="44449"/>
                  </a:lnTo>
                  <a:lnTo>
                    <a:pt x="435610" y="39369"/>
                  </a:lnTo>
                  <a:lnTo>
                    <a:pt x="434339" y="39369"/>
                  </a:lnTo>
                  <a:lnTo>
                    <a:pt x="434339" y="38099"/>
                  </a:lnTo>
                  <a:close/>
                </a:path>
                <a:path w="435610" h="363220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35610" h="363220">
                  <a:moveTo>
                    <a:pt x="435610" y="44449"/>
                  </a:moveTo>
                  <a:lnTo>
                    <a:pt x="431800" y="44449"/>
                  </a:lnTo>
                  <a:lnTo>
                    <a:pt x="431800" y="50799"/>
                  </a:lnTo>
                  <a:lnTo>
                    <a:pt x="435610" y="50799"/>
                  </a:lnTo>
                  <a:lnTo>
                    <a:pt x="435610" y="44449"/>
                  </a:lnTo>
                  <a:close/>
                </a:path>
                <a:path w="435610" h="363220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35610" h="363220">
                  <a:moveTo>
                    <a:pt x="435610" y="50799"/>
                  </a:moveTo>
                  <a:lnTo>
                    <a:pt x="431800" y="50799"/>
                  </a:lnTo>
                  <a:lnTo>
                    <a:pt x="431800" y="57149"/>
                  </a:lnTo>
                  <a:lnTo>
                    <a:pt x="435610" y="57149"/>
                  </a:lnTo>
                  <a:lnTo>
                    <a:pt x="435610" y="50799"/>
                  </a:lnTo>
                  <a:close/>
                </a:path>
                <a:path w="435610" h="363220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35610" h="363220">
                  <a:moveTo>
                    <a:pt x="435610" y="57149"/>
                  </a:moveTo>
                  <a:lnTo>
                    <a:pt x="431800" y="57149"/>
                  </a:lnTo>
                  <a:lnTo>
                    <a:pt x="431800" y="63499"/>
                  </a:lnTo>
                  <a:lnTo>
                    <a:pt x="435610" y="63499"/>
                  </a:lnTo>
                  <a:lnTo>
                    <a:pt x="435610" y="57149"/>
                  </a:lnTo>
                  <a:close/>
                </a:path>
                <a:path w="435610" h="363220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35610" h="363220">
                  <a:moveTo>
                    <a:pt x="435610" y="63499"/>
                  </a:moveTo>
                  <a:lnTo>
                    <a:pt x="431800" y="63499"/>
                  </a:lnTo>
                  <a:lnTo>
                    <a:pt x="431800" y="69849"/>
                  </a:lnTo>
                  <a:lnTo>
                    <a:pt x="435610" y="69849"/>
                  </a:lnTo>
                  <a:lnTo>
                    <a:pt x="435610" y="63499"/>
                  </a:lnTo>
                  <a:close/>
                </a:path>
                <a:path w="435610" h="363220">
                  <a:moveTo>
                    <a:pt x="381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9849"/>
                  </a:lnTo>
                  <a:close/>
                </a:path>
                <a:path w="435610" h="363220">
                  <a:moveTo>
                    <a:pt x="435610" y="69849"/>
                  </a:moveTo>
                  <a:lnTo>
                    <a:pt x="431800" y="69849"/>
                  </a:lnTo>
                  <a:lnTo>
                    <a:pt x="431800" y="76199"/>
                  </a:lnTo>
                  <a:lnTo>
                    <a:pt x="435610" y="76199"/>
                  </a:lnTo>
                  <a:lnTo>
                    <a:pt x="435610" y="69849"/>
                  </a:lnTo>
                  <a:close/>
                </a:path>
                <a:path w="435610" h="363220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35610" h="363220">
                  <a:moveTo>
                    <a:pt x="435610" y="76199"/>
                  </a:moveTo>
                  <a:lnTo>
                    <a:pt x="431800" y="76199"/>
                  </a:lnTo>
                  <a:lnTo>
                    <a:pt x="431800" y="82549"/>
                  </a:lnTo>
                  <a:lnTo>
                    <a:pt x="435610" y="82549"/>
                  </a:lnTo>
                  <a:lnTo>
                    <a:pt x="435610" y="76199"/>
                  </a:lnTo>
                  <a:close/>
                </a:path>
                <a:path w="435610" h="363220">
                  <a:moveTo>
                    <a:pt x="381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2549"/>
                  </a:lnTo>
                  <a:close/>
                </a:path>
                <a:path w="435610" h="363220">
                  <a:moveTo>
                    <a:pt x="435610" y="82549"/>
                  </a:moveTo>
                  <a:lnTo>
                    <a:pt x="431800" y="82549"/>
                  </a:lnTo>
                  <a:lnTo>
                    <a:pt x="431800" y="87629"/>
                  </a:lnTo>
                  <a:lnTo>
                    <a:pt x="435610" y="87629"/>
                  </a:lnTo>
                  <a:lnTo>
                    <a:pt x="435610" y="82549"/>
                  </a:lnTo>
                  <a:close/>
                </a:path>
                <a:path w="435610" h="363220">
                  <a:moveTo>
                    <a:pt x="3810" y="87629"/>
                  </a:moveTo>
                  <a:lnTo>
                    <a:pt x="0" y="8762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87629"/>
                  </a:lnTo>
                  <a:close/>
                </a:path>
                <a:path w="435610" h="363220">
                  <a:moveTo>
                    <a:pt x="435610" y="87629"/>
                  </a:moveTo>
                  <a:lnTo>
                    <a:pt x="431800" y="87629"/>
                  </a:lnTo>
                  <a:lnTo>
                    <a:pt x="431800" y="101599"/>
                  </a:lnTo>
                  <a:lnTo>
                    <a:pt x="435610" y="101599"/>
                  </a:lnTo>
                  <a:lnTo>
                    <a:pt x="435610" y="87629"/>
                  </a:lnTo>
                  <a:close/>
                </a:path>
                <a:path w="435610" h="363220">
                  <a:moveTo>
                    <a:pt x="381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1599"/>
                  </a:lnTo>
                  <a:close/>
                </a:path>
                <a:path w="435610" h="363220">
                  <a:moveTo>
                    <a:pt x="435610" y="101599"/>
                  </a:moveTo>
                  <a:lnTo>
                    <a:pt x="431800" y="101599"/>
                  </a:lnTo>
                  <a:lnTo>
                    <a:pt x="431800" y="107949"/>
                  </a:lnTo>
                  <a:lnTo>
                    <a:pt x="435610" y="107949"/>
                  </a:lnTo>
                  <a:lnTo>
                    <a:pt x="435610" y="101599"/>
                  </a:lnTo>
                  <a:close/>
                </a:path>
                <a:path w="435610" h="363220">
                  <a:moveTo>
                    <a:pt x="3810" y="107949"/>
                  </a:moveTo>
                  <a:lnTo>
                    <a:pt x="0" y="107949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07949"/>
                  </a:lnTo>
                  <a:close/>
                </a:path>
                <a:path w="435610" h="363220">
                  <a:moveTo>
                    <a:pt x="435610" y="107949"/>
                  </a:moveTo>
                  <a:lnTo>
                    <a:pt x="431800" y="107949"/>
                  </a:lnTo>
                  <a:lnTo>
                    <a:pt x="431800" y="119379"/>
                  </a:lnTo>
                  <a:lnTo>
                    <a:pt x="435610" y="119379"/>
                  </a:lnTo>
                  <a:lnTo>
                    <a:pt x="435610" y="107949"/>
                  </a:lnTo>
                  <a:close/>
                </a:path>
                <a:path w="435610" h="363220">
                  <a:moveTo>
                    <a:pt x="3810" y="119379"/>
                  </a:moveTo>
                  <a:lnTo>
                    <a:pt x="0" y="119379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19379"/>
                  </a:lnTo>
                  <a:close/>
                </a:path>
                <a:path w="435610" h="363220">
                  <a:moveTo>
                    <a:pt x="435610" y="119379"/>
                  </a:moveTo>
                  <a:lnTo>
                    <a:pt x="431800" y="119379"/>
                  </a:lnTo>
                  <a:lnTo>
                    <a:pt x="431800" y="125729"/>
                  </a:lnTo>
                  <a:lnTo>
                    <a:pt x="435610" y="125729"/>
                  </a:lnTo>
                  <a:lnTo>
                    <a:pt x="435610" y="119379"/>
                  </a:lnTo>
                  <a:close/>
                </a:path>
                <a:path w="435610" h="363220">
                  <a:moveTo>
                    <a:pt x="3810" y="125729"/>
                  </a:moveTo>
                  <a:lnTo>
                    <a:pt x="0" y="12572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25729"/>
                  </a:lnTo>
                  <a:close/>
                </a:path>
                <a:path w="435610" h="363220">
                  <a:moveTo>
                    <a:pt x="435610" y="125729"/>
                  </a:moveTo>
                  <a:lnTo>
                    <a:pt x="431800" y="125729"/>
                  </a:lnTo>
                  <a:lnTo>
                    <a:pt x="431800" y="139699"/>
                  </a:lnTo>
                  <a:lnTo>
                    <a:pt x="435610" y="139699"/>
                  </a:lnTo>
                  <a:lnTo>
                    <a:pt x="435610" y="125729"/>
                  </a:lnTo>
                  <a:close/>
                </a:path>
                <a:path w="435610" h="363220">
                  <a:moveTo>
                    <a:pt x="3810" y="139699"/>
                  </a:moveTo>
                  <a:lnTo>
                    <a:pt x="0" y="139699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39699"/>
                  </a:lnTo>
                  <a:close/>
                </a:path>
                <a:path w="435610" h="363220">
                  <a:moveTo>
                    <a:pt x="435610" y="139699"/>
                  </a:moveTo>
                  <a:lnTo>
                    <a:pt x="431800" y="139699"/>
                  </a:lnTo>
                  <a:lnTo>
                    <a:pt x="431800" y="195579"/>
                  </a:lnTo>
                  <a:lnTo>
                    <a:pt x="435610" y="195579"/>
                  </a:lnTo>
                  <a:lnTo>
                    <a:pt x="435610" y="139699"/>
                  </a:lnTo>
                  <a:close/>
                </a:path>
                <a:path w="435610" h="363220">
                  <a:moveTo>
                    <a:pt x="3810" y="195579"/>
                  </a:moveTo>
                  <a:lnTo>
                    <a:pt x="0" y="195579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195579"/>
                  </a:lnTo>
                  <a:close/>
                </a:path>
                <a:path w="435610" h="363220">
                  <a:moveTo>
                    <a:pt x="435610" y="195579"/>
                  </a:moveTo>
                  <a:lnTo>
                    <a:pt x="431800" y="195579"/>
                  </a:lnTo>
                  <a:lnTo>
                    <a:pt x="431800" y="240029"/>
                  </a:lnTo>
                  <a:lnTo>
                    <a:pt x="435610" y="240029"/>
                  </a:lnTo>
                  <a:lnTo>
                    <a:pt x="435610" y="195579"/>
                  </a:lnTo>
                  <a:close/>
                </a:path>
                <a:path w="435610" h="363220">
                  <a:moveTo>
                    <a:pt x="3810" y="240029"/>
                  </a:moveTo>
                  <a:lnTo>
                    <a:pt x="0" y="24002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40029"/>
                  </a:lnTo>
                  <a:close/>
                </a:path>
                <a:path w="435610" h="363220">
                  <a:moveTo>
                    <a:pt x="435610" y="240029"/>
                  </a:moveTo>
                  <a:lnTo>
                    <a:pt x="431800" y="240029"/>
                  </a:lnTo>
                  <a:lnTo>
                    <a:pt x="431800" y="273049"/>
                  </a:lnTo>
                  <a:lnTo>
                    <a:pt x="435610" y="273049"/>
                  </a:lnTo>
                  <a:lnTo>
                    <a:pt x="435610" y="240029"/>
                  </a:lnTo>
                  <a:close/>
                </a:path>
                <a:path w="435610" h="363220">
                  <a:moveTo>
                    <a:pt x="381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3049"/>
                  </a:lnTo>
                  <a:close/>
                </a:path>
                <a:path w="435610" h="363220">
                  <a:moveTo>
                    <a:pt x="435610" y="273049"/>
                  </a:moveTo>
                  <a:lnTo>
                    <a:pt x="431800" y="273049"/>
                  </a:lnTo>
                  <a:lnTo>
                    <a:pt x="431800" y="278129"/>
                  </a:lnTo>
                  <a:lnTo>
                    <a:pt x="435610" y="278129"/>
                  </a:lnTo>
                  <a:lnTo>
                    <a:pt x="435610" y="273049"/>
                  </a:lnTo>
                  <a:close/>
                </a:path>
                <a:path w="435610" h="363220">
                  <a:moveTo>
                    <a:pt x="3810" y="278129"/>
                  </a:moveTo>
                  <a:lnTo>
                    <a:pt x="0" y="27812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8129"/>
                  </a:lnTo>
                  <a:close/>
                </a:path>
                <a:path w="435610" h="363220">
                  <a:moveTo>
                    <a:pt x="435610" y="278129"/>
                  </a:moveTo>
                  <a:lnTo>
                    <a:pt x="431800" y="278129"/>
                  </a:lnTo>
                  <a:lnTo>
                    <a:pt x="431800" y="285749"/>
                  </a:lnTo>
                  <a:lnTo>
                    <a:pt x="435610" y="285749"/>
                  </a:lnTo>
                  <a:lnTo>
                    <a:pt x="435610" y="278129"/>
                  </a:lnTo>
                  <a:close/>
                </a:path>
                <a:path w="435610" h="363220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35610" h="363220">
                  <a:moveTo>
                    <a:pt x="435610" y="285749"/>
                  </a:moveTo>
                  <a:lnTo>
                    <a:pt x="431800" y="285749"/>
                  </a:lnTo>
                  <a:lnTo>
                    <a:pt x="431800" y="292099"/>
                  </a:lnTo>
                  <a:lnTo>
                    <a:pt x="435610" y="292099"/>
                  </a:lnTo>
                  <a:lnTo>
                    <a:pt x="435610" y="285749"/>
                  </a:lnTo>
                  <a:close/>
                </a:path>
                <a:path w="435610" h="363220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35610" h="363220">
                  <a:moveTo>
                    <a:pt x="435610" y="292099"/>
                  </a:moveTo>
                  <a:lnTo>
                    <a:pt x="431800" y="292099"/>
                  </a:lnTo>
                  <a:lnTo>
                    <a:pt x="431800" y="298449"/>
                  </a:lnTo>
                  <a:lnTo>
                    <a:pt x="435610" y="298449"/>
                  </a:lnTo>
                  <a:lnTo>
                    <a:pt x="435610" y="292099"/>
                  </a:lnTo>
                  <a:close/>
                </a:path>
                <a:path w="435610" h="363220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35610" h="363220">
                  <a:moveTo>
                    <a:pt x="435610" y="298449"/>
                  </a:moveTo>
                  <a:lnTo>
                    <a:pt x="431800" y="298449"/>
                  </a:lnTo>
                  <a:lnTo>
                    <a:pt x="431800" y="304799"/>
                  </a:lnTo>
                  <a:lnTo>
                    <a:pt x="435610" y="304799"/>
                  </a:lnTo>
                  <a:lnTo>
                    <a:pt x="435610" y="298449"/>
                  </a:lnTo>
                  <a:close/>
                </a:path>
                <a:path w="435610" h="363220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35610" h="363220">
                  <a:moveTo>
                    <a:pt x="435610" y="304799"/>
                  </a:moveTo>
                  <a:lnTo>
                    <a:pt x="431800" y="304799"/>
                  </a:lnTo>
                  <a:lnTo>
                    <a:pt x="431800" y="311149"/>
                  </a:lnTo>
                  <a:lnTo>
                    <a:pt x="435610" y="311149"/>
                  </a:lnTo>
                  <a:lnTo>
                    <a:pt x="435610" y="304799"/>
                  </a:lnTo>
                  <a:close/>
                </a:path>
                <a:path w="435610" h="363220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35610" h="363220">
                  <a:moveTo>
                    <a:pt x="435610" y="311149"/>
                  </a:moveTo>
                  <a:lnTo>
                    <a:pt x="431800" y="311149"/>
                  </a:lnTo>
                  <a:lnTo>
                    <a:pt x="431800" y="317499"/>
                  </a:lnTo>
                  <a:lnTo>
                    <a:pt x="435610" y="317499"/>
                  </a:lnTo>
                  <a:lnTo>
                    <a:pt x="435610" y="311149"/>
                  </a:lnTo>
                  <a:close/>
                </a:path>
                <a:path w="435610" h="363220">
                  <a:moveTo>
                    <a:pt x="381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35610" h="363220">
                  <a:moveTo>
                    <a:pt x="435610" y="317499"/>
                  </a:moveTo>
                  <a:lnTo>
                    <a:pt x="431800" y="317499"/>
                  </a:lnTo>
                  <a:lnTo>
                    <a:pt x="431800" y="323849"/>
                  </a:lnTo>
                  <a:lnTo>
                    <a:pt x="435610" y="323849"/>
                  </a:lnTo>
                  <a:lnTo>
                    <a:pt x="435610" y="317499"/>
                  </a:lnTo>
                  <a:close/>
                </a:path>
                <a:path w="435610" h="363220">
                  <a:moveTo>
                    <a:pt x="435610" y="323849"/>
                  </a:moveTo>
                  <a:lnTo>
                    <a:pt x="431800" y="323849"/>
                  </a:lnTo>
                  <a:lnTo>
                    <a:pt x="431800" y="330199"/>
                  </a:lnTo>
                  <a:lnTo>
                    <a:pt x="433070" y="330199"/>
                  </a:lnTo>
                  <a:lnTo>
                    <a:pt x="433070" y="327659"/>
                  </a:lnTo>
                  <a:lnTo>
                    <a:pt x="434339" y="327659"/>
                  </a:lnTo>
                  <a:lnTo>
                    <a:pt x="434339" y="326389"/>
                  </a:lnTo>
                  <a:lnTo>
                    <a:pt x="435610" y="326389"/>
                  </a:lnTo>
                  <a:lnTo>
                    <a:pt x="435610" y="323849"/>
                  </a:lnTo>
                  <a:close/>
                </a:path>
                <a:path w="435610" h="363220">
                  <a:moveTo>
                    <a:pt x="3810" y="323849"/>
                  </a:moveTo>
                  <a:lnTo>
                    <a:pt x="0" y="323849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7659"/>
                  </a:lnTo>
                  <a:lnTo>
                    <a:pt x="3810" y="327659"/>
                  </a:lnTo>
                  <a:lnTo>
                    <a:pt x="3810" y="323849"/>
                  </a:lnTo>
                  <a:close/>
                </a:path>
                <a:path w="435610" h="363220">
                  <a:moveTo>
                    <a:pt x="397510" y="360679"/>
                  </a:moveTo>
                  <a:lnTo>
                    <a:pt x="39369" y="360679"/>
                  </a:lnTo>
                  <a:lnTo>
                    <a:pt x="39369" y="361949"/>
                  </a:lnTo>
                  <a:lnTo>
                    <a:pt x="397510" y="361949"/>
                  </a:lnTo>
                  <a:lnTo>
                    <a:pt x="397510" y="360679"/>
                  </a:lnTo>
                  <a:close/>
                </a:path>
                <a:path w="435610" h="363220">
                  <a:moveTo>
                    <a:pt x="396239" y="361949"/>
                  </a:moveTo>
                  <a:lnTo>
                    <a:pt x="41910" y="361949"/>
                  </a:lnTo>
                  <a:lnTo>
                    <a:pt x="41910" y="363219"/>
                  </a:lnTo>
                  <a:lnTo>
                    <a:pt x="396239" y="363219"/>
                  </a:lnTo>
                  <a:lnTo>
                    <a:pt x="396239" y="361949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13709" y="3956050"/>
              <a:ext cx="427990" cy="356870"/>
            </a:xfrm>
            <a:custGeom>
              <a:avLst/>
              <a:gdLst/>
              <a:ahLst/>
              <a:cxnLst/>
              <a:rect l="l" t="t" r="r" b="b"/>
              <a:pathLst>
                <a:path w="427989" h="356870">
                  <a:moveTo>
                    <a:pt x="394969" y="1269"/>
                  </a:moveTo>
                  <a:lnTo>
                    <a:pt x="34289" y="1269"/>
                  </a:lnTo>
                  <a:lnTo>
                    <a:pt x="34289" y="2539"/>
                  </a:lnTo>
                  <a:lnTo>
                    <a:pt x="394969" y="2539"/>
                  </a:lnTo>
                  <a:lnTo>
                    <a:pt x="394969" y="1269"/>
                  </a:lnTo>
                  <a:close/>
                </a:path>
                <a:path w="427989" h="356870">
                  <a:moveTo>
                    <a:pt x="393700" y="0"/>
                  </a:moveTo>
                  <a:lnTo>
                    <a:pt x="35559" y="0"/>
                  </a:lnTo>
                  <a:lnTo>
                    <a:pt x="35559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7989" h="356870">
                  <a:moveTo>
                    <a:pt x="396239" y="2540"/>
                  </a:moveTo>
                  <a:lnTo>
                    <a:pt x="33019" y="2540"/>
                  </a:lnTo>
                  <a:lnTo>
                    <a:pt x="33019" y="3810"/>
                  </a:lnTo>
                  <a:lnTo>
                    <a:pt x="396239" y="3810"/>
                  </a:lnTo>
                  <a:lnTo>
                    <a:pt x="396239" y="2540"/>
                  </a:lnTo>
                  <a:close/>
                </a:path>
                <a:path w="427989" h="356870">
                  <a:moveTo>
                    <a:pt x="3809" y="29210"/>
                  </a:moveTo>
                  <a:lnTo>
                    <a:pt x="2539" y="29210"/>
                  </a:lnTo>
                  <a:lnTo>
                    <a:pt x="2539" y="30480"/>
                  </a:lnTo>
                  <a:lnTo>
                    <a:pt x="1269" y="30480"/>
                  </a:lnTo>
                  <a:lnTo>
                    <a:pt x="1269" y="33019"/>
                  </a:lnTo>
                  <a:lnTo>
                    <a:pt x="0" y="3301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9210"/>
                  </a:lnTo>
                  <a:close/>
                </a:path>
                <a:path w="427989" h="356870">
                  <a:moveTo>
                    <a:pt x="426719" y="29210"/>
                  </a:moveTo>
                  <a:lnTo>
                    <a:pt x="425450" y="29210"/>
                  </a:lnTo>
                  <a:lnTo>
                    <a:pt x="425450" y="34289"/>
                  </a:lnTo>
                  <a:lnTo>
                    <a:pt x="427989" y="34289"/>
                  </a:lnTo>
                  <a:lnTo>
                    <a:pt x="427989" y="30480"/>
                  </a:lnTo>
                  <a:lnTo>
                    <a:pt x="426719" y="30480"/>
                  </a:lnTo>
                  <a:lnTo>
                    <a:pt x="426719" y="29210"/>
                  </a:lnTo>
                  <a:close/>
                </a:path>
                <a:path w="427989" h="35687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427989" h="356870">
                  <a:moveTo>
                    <a:pt x="427989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7989" y="40639"/>
                  </a:lnTo>
                  <a:lnTo>
                    <a:pt x="427989" y="34290"/>
                  </a:lnTo>
                  <a:close/>
                </a:path>
                <a:path w="427989" h="35687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27989" h="356870">
                  <a:moveTo>
                    <a:pt x="427989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7989" y="46989"/>
                  </a:lnTo>
                  <a:lnTo>
                    <a:pt x="427989" y="40640"/>
                  </a:lnTo>
                  <a:close/>
                </a:path>
                <a:path w="427989" h="35687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27989" h="356870">
                  <a:moveTo>
                    <a:pt x="427989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7989" y="53339"/>
                  </a:lnTo>
                  <a:lnTo>
                    <a:pt x="427989" y="46990"/>
                  </a:lnTo>
                  <a:close/>
                </a:path>
                <a:path w="427989" h="3568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27989" h="356870">
                  <a:moveTo>
                    <a:pt x="427989" y="53340"/>
                  </a:moveTo>
                  <a:lnTo>
                    <a:pt x="425450" y="53340"/>
                  </a:lnTo>
                  <a:lnTo>
                    <a:pt x="425450" y="59689"/>
                  </a:lnTo>
                  <a:lnTo>
                    <a:pt x="427989" y="59689"/>
                  </a:lnTo>
                  <a:lnTo>
                    <a:pt x="427989" y="53340"/>
                  </a:lnTo>
                  <a:close/>
                </a:path>
                <a:path w="427989" h="35687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27989" h="356870">
                  <a:moveTo>
                    <a:pt x="427989" y="59690"/>
                  </a:moveTo>
                  <a:lnTo>
                    <a:pt x="425450" y="59690"/>
                  </a:lnTo>
                  <a:lnTo>
                    <a:pt x="425450" y="66039"/>
                  </a:lnTo>
                  <a:lnTo>
                    <a:pt x="427989" y="66039"/>
                  </a:lnTo>
                  <a:lnTo>
                    <a:pt x="427989" y="59690"/>
                  </a:lnTo>
                  <a:close/>
                </a:path>
                <a:path w="427989" h="35687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27989" h="356870">
                  <a:moveTo>
                    <a:pt x="427989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7989" y="72389"/>
                  </a:lnTo>
                  <a:lnTo>
                    <a:pt x="427989" y="66040"/>
                  </a:lnTo>
                  <a:close/>
                </a:path>
                <a:path w="427989" h="35687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27989" h="356870">
                  <a:moveTo>
                    <a:pt x="427989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7989" y="78739"/>
                  </a:lnTo>
                  <a:lnTo>
                    <a:pt x="427989" y="72390"/>
                  </a:lnTo>
                  <a:close/>
                </a:path>
                <a:path w="427989" h="356870">
                  <a:moveTo>
                    <a:pt x="3809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8740"/>
                  </a:lnTo>
                  <a:close/>
                </a:path>
                <a:path w="427989" h="356870">
                  <a:moveTo>
                    <a:pt x="427989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7989" y="83819"/>
                  </a:lnTo>
                  <a:lnTo>
                    <a:pt x="427989" y="78740"/>
                  </a:lnTo>
                  <a:close/>
                </a:path>
                <a:path w="427989" h="356870">
                  <a:moveTo>
                    <a:pt x="3809" y="83820"/>
                  </a:moveTo>
                  <a:lnTo>
                    <a:pt x="0" y="8382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83820"/>
                  </a:lnTo>
                  <a:close/>
                </a:path>
                <a:path w="427989" h="356870">
                  <a:moveTo>
                    <a:pt x="427989" y="83820"/>
                  </a:moveTo>
                  <a:lnTo>
                    <a:pt x="425450" y="83820"/>
                  </a:lnTo>
                  <a:lnTo>
                    <a:pt x="425450" y="97789"/>
                  </a:lnTo>
                  <a:lnTo>
                    <a:pt x="427989" y="97789"/>
                  </a:lnTo>
                  <a:lnTo>
                    <a:pt x="427989" y="83820"/>
                  </a:lnTo>
                  <a:close/>
                </a:path>
                <a:path w="427989" h="35687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27989" h="356870">
                  <a:moveTo>
                    <a:pt x="427989" y="97790"/>
                  </a:moveTo>
                  <a:lnTo>
                    <a:pt x="425450" y="97790"/>
                  </a:lnTo>
                  <a:lnTo>
                    <a:pt x="425450" y="104139"/>
                  </a:lnTo>
                  <a:lnTo>
                    <a:pt x="427989" y="104139"/>
                  </a:lnTo>
                  <a:lnTo>
                    <a:pt x="427989" y="97790"/>
                  </a:lnTo>
                  <a:close/>
                </a:path>
                <a:path w="427989" h="356870">
                  <a:moveTo>
                    <a:pt x="3809" y="104140"/>
                  </a:moveTo>
                  <a:lnTo>
                    <a:pt x="0" y="10414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4140"/>
                  </a:lnTo>
                  <a:close/>
                </a:path>
                <a:path w="427989" h="356870">
                  <a:moveTo>
                    <a:pt x="427989" y="104140"/>
                  </a:moveTo>
                  <a:lnTo>
                    <a:pt x="425450" y="104140"/>
                  </a:lnTo>
                  <a:lnTo>
                    <a:pt x="425450" y="115569"/>
                  </a:lnTo>
                  <a:lnTo>
                    <a:pt x="427989" y="115569"/>
                  </a:lnTo>
                  <a:lnTo>
                    <a:pt x="427989" y="104140"/>
                  </a:lnTo>
                  <a:close/>
                </a:path>
                <a:path w="427989" h="356870">
                  <a:moveTo>
                    <a:pt x="3809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5570"/>
                  </a:lnTo>
                  <a:close/>
                </a:path>
                <a:path w="427989" h="356870">
                  <a:moveTo>
                    <a:pt x="427989" y="115570"/>
                  </a:moveTo>
                  <a:lnTo>
                    <a:pt x="425450" y="115570"/>
                  </a:lnTo>
                  <a:lnTo>
                    <a:pt x="425450" y="121919"/>
                  </a:lnTo>
                  <a:lnTo>
                    <a:pt x="427989" y="121919"/>
                  </a:lnTo>
                  <a:lnTo>
                    <a:pt x="427989" y="115570"/>
                  </a:lnTo>
                  <a:close/>
                </a:path>
                <a:path w="427989" h="356870">
                  <a:moveTo>
                    <a:pt x="3809" y="121920"/>
                  </a:moveTo>
                  <a:lnTo>
                    <a:pt x="0" y="12192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21920"/>
                  </a:lnTo>
                  <a:close/>
                </a:path>
                <a:path w="427989" h="356870">
                  <a:moveTo>
                    <a:pt x="427989" y="121920"/>
                  </a:moveTo>
                  <a:lnTo>
                    <a:pt x="425450" y="121920"/>
                  </a:lnTo>
                  <a:lnTo>
                    <a:pt x="425450" y="135889"/>
                  </a:lnTo>
                  <a:lnTo>
                    <a:pt x="427989" y="135889"/>
                  </a:lnTo>
                  <a:lnTo>
                    <a:pt x="427989" y="121920"/>
                  </a:lnTo>
                  <a:close/>
                </a:path>
                <a:path w="427989" h="356870">
                  <a:moveTo>
                    <a:pt x="3809" y="135890"/>
                  </a:moveTo>
                  <a:lnTo>
                    <a:pt x="0" y="13589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35890"/>
                  </a:lnTo>
                  <a:close/>
                </a:path>
                <a:path w="427989" h="356870">
                  <a:moveTo>
                    <a:pt x="427989" y="135890"/>
                  </a:moveTo>
                  <a:lnTo>
                    <a:pt x="425450" y="135890"/>
                  </a:lnTo>
                  <a:lnTo>
                    <a:pt x="425450" y="191769"/>
                  </a:lnTo>
                  <a:lnTo>
                    <a:pt x="427989" y="191769"/>
                  </a:lnTo>
                  <a:lnTo>
                    <a:pt x="427989" y="135890"/>
                  </a:lnTo>
                  <a:close/>
                </a:path>
                <a:path w="427989" h="356870">
                  <a:moveTo>
                    <a:pt x="3809" y="191770"/>
                  </a:moveTo>
                  <a:lnTo>
                    <a:pt x="0" y="19177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191770"/>
                  </a:lnTo>
                  <a:close/>
                </a:path>
                <a:path w="427989" h="356870">
                  <a:moveTo>
                    <a:pt x="427989" y="191770"/>
                  </a:moveTo>
                  <a:lnTo>
                    <a:pt x="425450" y="191770"/>
                  </a:lnTo>
                  <a:lnTo>
                    <a:pt x="425450" y="236219"/>
                  </a:lnTo>
                  <a:lnTo>
                    <a:pt x="427989" y="236219"/>
                  </a:lnTo>
                  <a:lnTo>
                    <a:pt x="427989" y="191770"/>
                  </a:lnTo>
                  <a:close/>
                </a:path>
                <a:path w="427989" h="356870">
                  <a:moveTo>
                    <a:pt x="3809" y="236220"/>
                  </a:moveTo>
                  <a:lnTo>
                    <a:pt x="0" y="23622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36220"/>
                  </a:lnTo>
                  <a:close/>
                </a:path>
                <a:path w="427989" h="356870">
                  <a:moveTo>
                    <a:pt x="427989" y="236220"/>
                  </a:moveTo>
                  <a:lnTo>
                    <a:pt x="425450" y="236220"/>
                  </a:lnTo>
                  <a:lnTo>
                    <a:pt x="425450" y="269239"/>
                  </a:lnTo>
                  <a:lnTo>
                    <a:pt x="427989" y="269239"/>
                  </a:lnTo>
                  <a:lnTo>
                    <a:pt x="427989" y="236220"/>
                  </a:lnTo>
                  <a:close/>
                </a:path>
                <a:path w="427989" h="356870">
                  <a:moveTo>
                    <a:pt x="380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9240"/>
                  </a:lnTo>
                  <a:close/>
                </a:path>
                <a:path w="427989" h="356870">
                  <a:moveTo>
                    <a:pt x="427989" y="269240"/>
                  </a:moveTo>
                  <a:lnTo>
                    <a:pt x="425450" y="269240"/>
                  </a:lnTo>
                  <a:lnTo>
                    <a:pt x="425450" y="274319"/>
                  </a:lnTo>
                  <a:lnTo>
                    <a:pt x="427989" y="274319"/>
                  </a:lnTo>
                  <a:lnTo>
                    <a:pt x="427989" y="269240"/>
                  </a:lnTo>
                  <a:close/>
                </a:path>
                <a:path w="427989" h="356870">
                  <a:moveTo>
                    <a:pt x="380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4320"/>
                  </a:lnTo>
                  <a:close/>
                </a:path>
                <a:path w="427989" h="356870">
                  <a:moveTo>
                    <a:pt x="427989" y="274320"/>
                  </a:moveTo>
                  <a:lnTo>
                    <a:pt x="425450" y="274320"/>
                  </a:lnTo>
                  <a:lnTo>
                    <a:pt x="425450" y="281939"/>
                  </a:lnTo>
                  <a:lnTo>
                    <a:pt x="427989" y="281939"/>
                  </a:lnTo>
                  <a:lnTo>
                    <a:pt x="427989" y="274320"/>
                  </a:lnTo>
                  <a:close/>
                </a:path>
                <a:path w="427989" h="35687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27989" h="356870">
                  <a:moveTo>
                    <a:pt x="427989" y="281940"/>
                  </a:moveTo>
                  <a:lnTo>
                    <a:pt x="425450" y="281940"/>
                  </a:lnTo>
                  <a:lnTo>
                    <a:pt x="425450" y="288289"/>
                  </a:lnTo>
                  <a:lnTo>
                    <a:pt x="427989" y="288289"/>
                  </a:lnTo>
                  <a:lnTo>
                    <a:pt x="427989" y="281940"/>
                  </a:lnTo>
                  <a:close/>
                </a:path>
                <a:path w="427989" h="3568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27989" h="356870">
                  <a:moveTo>
                    <a:pt x="427989" y="288290"/>
                  </a:moveTo>
                  <a:lnTo>
                    <a:pt x="425450" y="288290"/>
                  </a:lnTo>
                  <a:lnTo>
                    <a:pt x="425450" y="294639"/>
                  </a:lnTo>
                  <a:lnTo>
                    <a:pt x="427989" y="294639"/>
                  </a:lnTo>
                  <a:lnTo>
                    <a:pt x="427989" y="288290"/>
                  </a:lnTo>
                  <a:close/>
                </a:path>
                <a:path w="427989" h="3568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27989" h="356870">
                  <a:moveTo>
                    <a:pt x="427989" y="294640"/>
                  </a:moveTo>
                  <a:lnTo>
                    <a:pt x="425450" y="294640"/>
                  </a:lnTo>
                  <a:lnTo>
                    <a:pt x="425450" y="300989"/>
                  </a:lnTo>
                  <a:lnTo>
                    <a:pt x="427989" y="300989"/>
                  </a:lnTo>
                  <a:lnTo>
                    <a:pt x="427989" y="294640"/>
                  </a:lnTo>
                  <a:close/>
                </a:path>
                <a:path w="427989" h="35687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27989" h="356870">
                  <a:moveTo>
                    <a:pt x="427989" y="300990"/>
                  </a:moveTo>
                  <a:lnTo>
                    <a:pt x="425450" y="300990"/>
                  </a:lnTo>
                  <a:lnTo>
                    <a:pt x="425450" y="307339"/>
                  </a:lnTo>
                  <a:lnTo>
                    <a:pt x="427989" y="307339"/>
                  </a:lnTo>
                  <a:lnTo>
                    <a:pt x="427989" y="300990"/>
                  </a:lnTo>
                  <a:close/>
                </a:path>
                <a:path w="427989" h="3568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27989" h="356870">
                  <a:moveTo>
                    <a:pt x="427989" y="307340"/>
                  </a:moveTo>
                  <a:lnTo>
                    <a:pt x="425450" y="307340"/>
                  </a:lnTo>
                  <a:lnTo>
                    <a:pt x="425450" y="313689"/>
                  </a:lnTo>
                  <a:lnTo>
                    <a:pt x="427989" y="313689"/>
                  </a:lnTo>
                  <a:lnTo>
                    <a:pt x="427989" y="307340"/>
                  </a:lnTo>
                  <a:close/>
                </a:path>
                <a:path w="427989" h="35687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27989" h="356870">
                  <a:moveTo>
                    <a:pt x="427989" y="313690"/>
                  </a:moveTo>
                  <a:lnTo>
                    <a:pt x="425450" y="313690"/>
                  </a:lnTo>
                  <a:lnTo>
                    <a:pt x="425450" y="320039"/>
                  </a:lnTo>
                  <a:lnTo>
                    <a:pt x="427989" y="320039"/>
                  </a:lnTo>
                  <a:lnTo>
                    <a:pt x="427989" y="313690"/>
                  </a:lnTo>
                  <a:close/>
                </a:path>
                <a:path w="427989" h="356870">
                  <a:moveTo>
                    <a:pt x="3809" y="320040"/>
                  </a:moveTo>
                  <a:lnTo>
                    <a:pt x="0" y="320040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27989" h="356870">
                  <a:moveTo>
                    <a:pt x="427989" y="320040"/>
                  </a:moveTo>
                  <a:lnTo>
                    <a:pt x="425450" y="320040"/>
                  </a:lnTo>
                  <a:lnTo>
                    <a:pt x="425450" y="326389"/>
                  </a:lnTo>
                  <a:lnTo>
                    <a:pt x="427989" y="326389"/>
                  </a:lnTo>
                  <a:lnTo>
                    <a:pt x="427989" y="320040"/>
                  </a:lnTo>
                  <a:close/>
                </a:path>
                <a:path w="427989" h="356870">
                  <a:moveTo>
                    <a:pt x="3809" y="326390"/>
                  </a:moveTo>
                  <a:lnTo>
                    <a:pt x="1269" y="326390"/>
                  </a:lnTo>
                  <a:lnTo>
                    <a:pt x="1269" y="327660"/>
                  </a:lnTo>
                  <a:lnTo>
                    <a:pt x="2539" y="327660"/>
                  </a:lnTo>
                  <a:lnTo>
                    <a:pt x="2539" y="328930"/>
                  </a:lnTo>
                  <a:lnTo>
                    <a:pt x="3809" y="328930"/>
                  </a:lnTo>
                  <a:lnTo>
                    <a:pt x="3809" y="326390"/>
                  </a:lnTo>
                  <a:close/>
                </a:path>
                <a:path w="427989" h="356870">
                  <a:moveTo>
                    <a:pt x="427989" y="326390"/>
                  </a:moveTo>
                  <a:lnTo>
                    <a:pt x="425450" y="326390"/>
                  </a:lnTo>
                  <a:lnTo>
                    <a:pt x="425450" y="328930"/>
                  </a:lnTo>
                  <a:lnTo>
                    <a:pt x="426719" y="328930"/>
                  </a:lnTo>
                  <a:lnTo>
                    <a:pt x="426719" y="327660"/>
                  </a:lnTo>
                  <a:lnTo>
                    <a:pt x="427989" y="327660"/>
                  </a:lnTo>
                  <a:lnTo>
                    <a:pt x="427989" y="326390"/>
                  </a:lnTo>
                  <a:close/>
                </a:path>
                <a:path w="427989" h="356870">
                  <a:moveTo>
                    <a:pt x="394969" y="355600"/>
                  </a:moveTo>
                  <a:lnTo>
                    <a:pt x="34289" y="355600"/>
                  </a:lnTo>
                  <a:lnTo>
                    <a:pt x="34289" y="356869"/>
                  </a:lnTo>
                  <a:lnTo>
                    <a:pt x="394969" y="356869"/>
                  </a:lnTo>
                  <a:lnTo>
                    <a:pt x="394969" y="355600"/>
                  </a:lnTo>
                  <a:close/>
                </a:path>
                <a:path w="427989" h="356870">
                  <a:moveTo>
                    <a:pt x="396239" y="354330"/>
                  </a:moveTo>
                  <a:lnTo>
                    <a:pt x="33019" y="354330"/>
                  </a:lnTo>
                  <a:lnTo>
                    <a:pt x="33019" y="355600"/>
                  </a:lnTo>
                  <a:lnTo>
                    <a:pt x="396239" y="355600"/>
                  </a:lnTo>
                  <a:lnTo>
                    <a:pt x="396239" y="354330"/>
                  </a:lnTo>
                  <a:close/>
                </a:path>
                <a:path w="427989" h="356870">
                  <a:moveTo>
                    <a:pt x="398779" y="353060"/>
                  </a:moveTo>
                  <a:lnTo>
                    <a:pt x="31750" y="353060"/>
                  </a:lnTo>
                  <a:lnTo>
                    <a:pt x="31750" y="354330"/>
                  </a:lnTo>
                  <a:lnTo>
                    <a:pt x="398779" y="354330"/>
                  </a:lnTo>
                  <a:lnTo>
                    <a:pt x="398779" y="35306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17520" y="395986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97509" y="2539"/>
                  </a:moveTo>
                  <a:lnTo>
                    <a:pt x="24130" y="2539"/>
                  </a:lnTo>
                  <a:lnTo>
                    <a:pt x="24130" y="3809"/>
                  </a:lnTo>
                  <a:lnTo>
                    <a:pt x="397509" y="3809"/>
                  </a:lnTo>
                  <a:lnTo>
                    <a:pt x="397509" y="2539"/>
                  </a:lnTo>
                  <a:close/>
                </a:path>
                <a:path w="421639" h="349250">
                  <a:moveTo>
                    <a:pt x="396240" y="1269"/>
                  </a:moveTo>
                  <a:lnTo>
                    <a:pt x="25400" y="1269"/>
                  </a:lnTo>
                  <a:lnTo>
                    <a:pt x="25400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421639" h="349250">
                  <a:moveTo>
                    <a:pt x="393699" y="0"/>
                  </a:moveTo>
                  <a:lnTo>
                    <a:pt x="26669" y="0"/>
                  </a:lnTo>
                  <a:lnTo>
                    <a:pt x="26669" y="1269"/>
                  </a:lnTo>
                  <a:lnTo>
                    <a:pt x="393699" y="1269"/>
                  </a:lnTo>
                  <a:lnTo>
                    <a:pt x="393699" y="0"/>
                  </a:lnTo>
                  <a:close/>
                </a:path>
                <a:path w="421639" h="349250">
                  <a:moveTo>
                    <a:pt x="3810" y="21589"/>
                  </a:moveTo>
                  <a:lnTo>
                    <a:pt x="2540" y="21589"/>
                  </a:lnTo>
                  <a:lnTo>
                    <a:pt x="2540" y="22859"/>
                  </a:lnTo>
                  <a:lnTo>
                    <a:pt x="1269" y="22859"/>
                  </a:lnTo>
                  <a:lnTo>
                    <a:pt x="1269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421639" h="349250">
                  <a:moveTo>
                    <a:pt x="419100" y="21589"/>
                  </a:moveTo>
                  <a:lnTo>
                    <a:pt x="417830" y="21589"/>
                  </a:lnTo>
                  <a:lnTo>
                    <a:pt x="417830" y="24129"/>
                  </a:lnTo>
                  <a:lnTo>
                    <a:pt x="420369" y="24129"/>
                  </a:lnTo>
                  <a:lnTo>
                    <a:pt x="420369" y="22859"/>
                  </a:lnTo>
                  <a:lnTo>
                    <a:pt x="419100" y="22859"/>
                  </a:lnTo>
                  <a:lnTo>
                    <a:pt x="419100" y="21589"/>
                  </a:lnTo>
                  <a:close/>
                </a:path>
                <a:path w="421639" h="34925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421639" h="349250">
                  <a:moveTo>
                    <a:pt x="421640" y="24130"/>
                  </a:moveTo>
                  <a:lnTo>
                    <a:pt x="417830" y="24130"/>
                  </a:lnTo>
                  <a:lnTo>
                    <a:pt x="417830" y="30479"/>
                  </a:lnTo>
                  <a:lnTo>
                    <a:pt x="421640" y="30479"/>
                  </a:lnTo>
                  <a:lnTo>
                    <a:pt x="421640" y="24130"/>
                  </a:lnTo>
                  <a:close/>
                </a:path>
                <a:path w="421639" h="34925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21639" h="349250">
                  <a:moveTo>
                    <a:pt x="421640" y="30480"/>
                  </a:moveTo>
                  <a:lnTo>
                    <a:pt x="417830" y="30480"/>
                  </a:lnTo>
                  <a:lnTo>
                    <a:pt x="417830" y="36829"/>
                  </a:lnTo>
                  <a:lnTo>
                    <a:pt x="421640" y="36829"/>
                  </a:lnTo>
                  <a:lnTo>
                    <a:pt x="421640" y="30480"/>
                  </a:lnTo>
                  <a:close/>
                </a:path>
                <a:path w="421639" h="34925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421639" h="349250">
                  <a:moveTo>
                    <a:pt x="421640" y="36830"/>
                  </a:moveTo>
                  <a:lnTo>
                    <a:pt x="417830" y="36830"/>
                  </a:lnTo>
                  <a:lnTo>
                    <a:pt x="417830" y="43179"/>
                  </a:lnTo>
                  <a:lnTo>
                    <a:pt x="421640" y="43179"/>
                  </a:lnTo>
                  <a:lnTo>
                    <a:pt x="421640" y="36830"/>
                  </a:lnTo>
                  <a:close/>
                </a:path>
                <a:path w="421639" h="3492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421639" h="349250">
                  <a:moveTo>
                    <a:pt x="421640" y="43180"/>
                  </a:moveTo>
                  <a:lnTo>
                    <a:pt x="417830" y="43180"/>
                  </a:lnTo>
                  <a:lnTo>
                    <a:pt x="417830" y="49529"/>
                  </a:lnTo>
                  <a:lnTo>
                    <a:pt x="421640" y="49529"/>
                  </a:lnTo>
                  <a:lnTo>
                    <a:pt x="421640" y="43180"/>
                  </a:lnTo>
                  <a:close/>
                </a:path>
                <a:path w="421639" h="34925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421639" h="349250">
                  <a:moveTo>
                    <a:pt x="421640" y="49530"/>
                  </a:moveTo>
                  <a:lnTo>
                    <a:pt x="417830" y="49530"/>
                  </a:lnTo>
                  <a:lnTo>
                    <a:pt x="417830" y="55879"/>
                  </a:lnTo>
                  <a:lnTo>
                    <a:pt x="421640" y="55879"/>
                  </a:lnTo>
                  <a:lnTo>
                    <a:pt x="421640" y="49530"/>
                  </a:lnTo>
                  <a:close/>
                </a:path>
                <a:path w="421639" h="349250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21639" h="349250">
                  <a:moveTo>
                    <a:pt x="421640" y="55880"/>
                  </a:moveTo>
                  <a:lnTo>
                    <a:pt x="417830" y="55880"/>
                  </a:lnTo>
                  <a:lnTo>
                    <a:pt x="417830" y="62229"/>
                  </a:lnTo>
                  <a:lnTo>
                    <a:pt x="421640" y="62229"/>
                  </a:lnTo>
                  <a:lnTo>
                    <a:pt x="421640" y="55880"/>
                  </a:lnTo>
                  <a:close/>
                </a:path>
                <a:path w="421639" h="349250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421639" h="349250">
                  <a:moveTo>
                    <a:pt x="421640" y="62230"/>
                  </a:moveTo>
                  <a:lnTo>
                    <a:pt x="417830" y="62230"/>
                  </a:lnTo>
                  <a:lnTo>
                    <a:pt x="417830" y="68579"/>
                  </a:lnTo>
                  <a:lnTo>
                    <a:pt x="421640" y="68579"/>
                  </a:lnTo>
                  <a:lnTo>
                    <a:pt x="421640" y="62230"/>
                  </a:lnTo>
                  <a:close/>
                </a:path>
                <a:path w="421639" h="34925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21639" h="349250">
                  <a:moveTo>
                    <a:pt x="421640" y="68580"/>
                  </a:moveTo>
                  <a:lnTo>
                    <a:pt x="417830" y="68580"/>
                  </a:lnTo>
                  <a:lnTo>
                    <a:pt x="417830" y="74929"/>
                  </a:lnTo>
                  <a:lnTo>
                    <a:pt x="421640" y="74929"/>
                  </a:lnTo>
                  <a:lnTo>
                    <a:pt x="421640" y="68580"/>
                  </a:lnTo>
                  <a:close/>
                </a:path>
                <a:path w="421639" h="349250">
                  <a:moveTo>
                    <a:pt x="381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4930"/>
                  </a:lnTo>
                  <a:close/>
                </a:path>
                <a:path w="421639" h="349250">
                  <a:moveTo>
                    <a:pt x="421640" y="74930"/>
                  </a:moveTo>
                  <a:lnTo>
                    <a:pt x="417830" y="74930"/>
                  </a:lnTo>
                  <a:lnTo>
                    <a:pt x="417830" y="80009"/>
                  </a:lnTo>
                  <a:lnTo>
                    <a:pt x="421640" y="80009"/>
                  </a:lnTo>
                  <a:lnTo>
                    <a:pt x="421640" y="74930"/>
                  </a:lnTo>
                  <a:close/>
                </a:path>
                <a:path w="421639" h="349250">
                  <a:moveTo>
                    <a:pt x="3810" y="80010"/>
                  </a:moveTo>
                  <a:lnTo>
                    <a:pt x="0" y="8001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0010"/>
                  </a:lnTo>
                  <a:close/>
                </a:path>
                <a:path w="421639" h="349250">
                  <a:moveTo>
                    <a:pt x="421640" y="80010"/>
                  </a:moveTo>
                  <a:lnTo>
                    <a:pt x="417830" y="80010"/>
                  </a:lnTo>
                  <a:lnTo>
                    <a:pt x="417830" y="93979"/>
                  </a:lnTo>
                  <a:lnTo>
                    <a:pt x="421640" y="93979"/>
                  </a:lnTo>
                  <a:lnTo>
                    <a:pt x="421640" y="80010"/>
                  </a:lnTo>
                  <a:close/>
                </a:path>
                <a:path w="421639" h="349250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21639" h="349250">
                  <a:moveTo>
                    <a:pt x="421640" y="93980"/>
                  </a:moveTo>
                  <a:lnTo>
                    <a:pt x="417830" y="93980"/>
                  </a:lnTo>
                  <a:lnTo>
                    <a:pt x="417830" y="100329"/>
                  </a:lnTo>
                  <a:lnTo>
                    <a:pt x="421640" y="100329"/>
                  </a:lnTo>
                  <a:lnTo>
                    <a:pt x="421640" y="93980"/>
                  </a:lnTo>
                  <a:close/>
                </a:path>
                <a:path w="421639" h="349250">
                  <a:moveTo>
                    <a:pt x="3810" y="100330"/>
                  </a:moveTo>
                  <a:lnTo>
                    <a:pt x="0" y="100330"/>
                  </a:lnTo>
                  <a:lnTo>
                    <a:pt x="0" y="111759"/>
                  </a:lnTo>
                  <a:lnTo>
                    <a:pt x="3810" y="111759"/>
                  </a:lnTo>
                  <a:lnTo>
                    <a:pt x="3810" y="100330"/>
                  </a:lnTo>
                  <a:close/>
                </a:path>
                <a:path w="421639" h="349250">
                  <a:moveTo>
                    <a:pt x="421640" y="100330"/>
                  </a:moveTo>
                  <a:lnTo>
                    <a:pt x="417830" y="100330"/>
                  </a:lnTo>
                  <a:lnTo>
                    <a:pt x="417830" y="111759"/>
                  </a:lnTo>
                  <a:lnTo>
                    <a:pt x="421640" y="111759"/>
                  </a:lnTo>
                  <a:lnTo>
                    <a:pt x="421640" y="100330"/>
                  </a:lnTo>
                  <a:close/>
                </a:path>
                <a:path w="421639" h="349250">
                  <a:moveTo>
                    <a:pt x="381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111760"/>
                  </a:lnTo>
                  <a:close/>
                </a:path>
                <a:path w="421639" h="349250">
                  <a:moveTo>
                    <a:pt x="421640" y="111760"/>
                  </a:moveTo>
                  <a:lnTo>
                    <a:pt x="417830" y="111760"/>
                  </a:lnTo>
                  <a:lnTo>
                    <a:pt x="417830" y="118109"/>
                  </a:lnTo>
                  <a:lnTo>
                    <a:pt x="421640" y="118109"/>
                  </a:lnTo>
                  <a:lnTo>
                    <a:pt x="421640" y="111760"/>
                  </a:lnTo>
                  <a:close/>
                </a:path>
                <a:path w="421639" h="349250">
                  <a:moveTo>
                    <a:pt x="3810" y="118110"/>
                  </a:moveTo>
                  <a:lnTo>
                    <a:pt x="0" y="11811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118110"/>
                  </a:lnTo>
                  <a:close/>
                </a:path>
                <a:path w="421639" h="349250">
                  <a:moveTo>
                    <a:pt x="421640" y="118110"/>
                  </a:moveTo>
                  <a:lnTo>
                    <a:pt x="417830" y="118110"/>
                  </a:lnTo>
                  <a:lnTo>
                    <a:pt x="417830" y="132079"/>
                  </a:lnTo>
                  <a:lnTo>
                    <a:pt x="421640" y="132079"/>
                  </a:lnTo>
                  <a:lnTo>
                    <a:pt x="421640" y="118110"/>
                  </a:lnTo>
                  <a:close/>
                </a:path>
                <a:path w="421639" h="349250">
                  <a:moveTo>
                    <a:pt x="3810" y="132080"/>
                  </a:moveTo>
                  <a:lnTo>
                    <a:pt x="0" y="132080"/>
                  </a:lnTo>
                  <a:lnTo>
                    <a:pt x="0" y="187959"/>
                  </a:lnTo>
                  <a:lnTo>
                    <a:pt x="3810" y="187959"/>
                  </a:lnTo>
                  <a:lnTo>
                    <a:pt x="3810" y="132080"/>
                  </a:lnTo>
                  <a:close/>
                </a:path>
                <a:path w="421639" h="349250">
                  <a:moveTo>
                    <a:pt x="421640" y="132080"/>
                  </a:moveTo>
                  <a:lnTo>
                    <a:pt x="417830" y="132080"/>
                  </a:lnTo>
                  <a:lnTo>
                    <a:pt x="417830" y="187959"/>
                  </a:lnTo>
                  <a:lnTo>
                    <a:pt x="421640" y="187959"/>
                  </a:lnTo>
                  <a:lnTo>
                    <a:pt x="421640" y="132080"/>
                  </a:lnTo>
                  <a:close/>
                </a:path>
                <a:path w="421639" h="349250">
                  <a:moveTo>
                    <a:pt x="3810" y="187960"/>
                  </a:moveTo>
                  <a:lnTo>
                    <a:pt x="0" y="18796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187960"/>
                  </a:lnTo>
                  <a:close/>
                </a:path>
                <a:path w="421639" h="349250">
                  <a:moveTo>
                    <a:pt x="421640" y="187960"/>
                  </a:moveTo>
                  <a:lnTo>
                    <a:pt x="417830" y="187960"/>
                  </a:lnTo>
                  <a:lnTo>
                    <a:pt x="417830" y="232409"/>
                  </a:lnTo>
                  <a:lnTo>
                    <a:pt x="421640" y="232409"/>
                  </a:lnTo>
                  <a:lnTo>
                    <a:pt x="421640" y="187960"/>
                  </a:lnTo>
                  <a:close/>
                </a:path>
                <a:path w="421639" h="349250">
                  <a:moveTo>
                    <a:pt x="3810" y="232410"/>
                  </a:moveTo>
                  <a:lnTo>
                    <a:pt x="0" y="23241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32410"/>
                  </a:lnTo>
                  <a:close/>
                </a:path>
                <a:path w="421639" h="349250">
                  <a:moveTo>
                    <a:pt x="421640" y="232410"/>
                  </a:moveTo>
                  <a:lnTo>
                    <a:pt x="417830" y="232410"/>
                  </a:lnTo>
                  <a:lnTo>
                    <a:pt x="417830" y="265429"/>
                  </a:lnTo>
                  <a:lnTo>
                    <a:pt x="421640" y="265429"/>
                  </a:lnTo>
                  <a:lnTo>
                    <a:pt x="421640" y="232410"/>
                  </a:lnTo>
                  <a:close/>
                </a:path>
                <a:path w="421639" h="349250">
                  <a:moveTo>
                    <a:pt x="381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5430"/>
                  </a:lnTo>
                  <a:close/>
                </a:path>
                <a:path w="421639" h="349250">
                  <a:moveTo>
                    <a:pt x="421640" y="265430"/>
                  </a:moveTo>
                  <a:lnTo>
                    <a:pt x="417830" y="265430"/>
                  </a:lnTo>
                  <a:lnTo>
                    <a:pt x="417830" y="270509"/>
                  </a:lnTo>
                  <a:lnTo>
                    <a:pt x="421640" y="270509"/>
                  </a:lnTo>
                  <a:lnTo>
                    <a:pt x="421640" y="265430"/>
                  </a:lnTo>
                  <a:close/>
                </a:path>
                <a:path w="421639" h="349250">
                  <a:moveTo>
                    <a:pt x="381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0510"/>
                  </a:lnTo>
                  <a:close/>
                </a:path>
                <a:path w="421639" h="349250">
                  <a:moveTo>
                    <a:pt x="421640" y="270510"/>
                  </a:moveTo>
                  <a:lnTo>
                    <a:pt x="417830" y="270510"/>
                  </a:lnTo>
                  <a:lnTo>
                    <a:pt x="417830" y="278129"/>
                  </a:lnTo>
                  <a:lnTo>
                    <a:pt x="421640" y="278129"/>
                  </a:lnTo>
                  <a:lnTo>
                    <a:pt x="421640" y="270510"/>
                  </a:lnTo>
                  <a:close/>
                </a:path>
                <a:path w="421639" h="34925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21639" h="349250">
                  <a:moveTo>
                    <a:pt x="421640" y="278130"/>
                  </a:moveTo>
                  <a:lnTo>
                    <a:pt x="417830" y="278130"/>
                  </a:lnTo>
                  <a:lnTo>
                    <a:pt x="417830" y="284479"/>
                  </a:lnTo>
                  <a:lnTo>
                    <a:pt x="421640" y="284479"/>
                  </a:lnTo>
                  <a:lnTo>
                    <a:pt x="421640" y="278130"/>
                  </a:lnTo>
                  <a:close/>
                </a:path>
                <a:path w="421639" h="34925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21639" h="349250">
                  <a:moveTo>
                    <a:pt x="421640" y="284480"/>
                  </a:moveTo>
                  <a:lnTo>
                    <a:pt x="417830" y="284480"/>
                  </a:lnTo>
                  <a:lnTo>
                    <a:pt x="417830" y="290829"/>
                  </a:lnTo>
                  <a:lnTo>
                    <a:pt x="421640" y="290829"/>
                  </a:lnTo>
                  <a:lnTo>
                    <a:pt x="421640" y="284480"/>
                  </a:lnTo>
                  <a:close/>
                </a:path>
                <a:path w="421639" h="34925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21639" h="349250">
                  <a:moveTo>
                    <a:pt x="421640" y="290830"/>
                  </a:moveTo>
                  <a:lnTo>
                    <a:pt x="417830" y="290830"/>
                  </a:lnTo>
                  <a:lnTo>
                    <a:pt x="417830" y="297179"/>
                  </a:lnTo>
                  <a:lnTo>
                    <a:pt x="421640" y="297179"/>
                  </a:lnTo>
                  <a:lnTo>
                    <a:pt x="421640" y="290830"/>
                  </a:lnTo>
                  <a:close/>
                </a:path>
                <a:path w="421639" h="34925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21639" h="349250">
                  <a:moveTo>
                    <a:pt x="421640" y="297180"/>
                  </a:moveTo>
                  <a:lnTo>
                    <a:pt x="417830" y="297180"/>
                  </a:lnTo>
                  <a:lnTo>
                    <a:pt x="417830" y="303529"/>
                  </a:lnTo>
                  <a:lnTo>
                    <a:pt x="421640" y="303529"/>
                  </a:lnTo>
                  <a:lnTo>
                    <a:pt x="421640" y="297180"/>
                  </a:lnTo>
                  <a:close/>
                </a:path>
                <a:path w="421639" h="34925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21639" h="349250">
                  <a:moveTo>
                    <a:pt x="421640" y="303530"/>
                  </a:moveTo>
                  <a:lnTo>
                    <a:pt x="417830" y="303530"/>
                  </a:lnTo>
                  <a:lnTo>
                    <a:pt x="417830" y="309879"/>
                  </a:lnTo>
                  <a:lnTo>
                    <a:pt x="421640" y="309879"/>
                  </a:lnTo>
                  <a:lnTo>
                    <a:pt x="421640" y="303530"/>
                  </a:lnTo>
                  <a:close/>
                </a:path>
                <a:path w="421639" h="34925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21639" h="349250">
                  <a:moveTo>
                    <a:pt x="421640" y="309880"/>
                  </a:moveTo>
                  <a:lnTo>
                    <a:pt x="417830" y="309880"/>
                  </a:lnTo>
                  <a:lnTo>
                    <a:pt x="417830" y="316229"/>
                  </a:lnTo>
                  <a:lnTo>
                    <a:pt x="421640" y="316229"/>
                  </a:lnTo>
                  <a:lnTo>
                    <a:pt x="421640" y="309880"/>
                  </a:lnTo>
                  <a:close/>
                </a:path>
                <a:path w="421639" h="349250">
                  <a:moveTo>
                    <a:pt x="381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21639" h="349250">
                  <a:moveTo>
                    <a:pt x="421640" y="316230"/>
                  </a:moveTo>
                  <a:lnTo>
                    <a:pt x="417830" y="316230"/>
                  </a:lnTo>
                  <a:lnTo>
                    <a:pt x="417830" y="322579"/>
                  </a:lnTo>
                  <a:lnTo>
                    <a:pt x="421640" y="322579"/>
                  </a:lnTo>
                  <a:lnTo>
                    <a:pt x="421640" y="316230"/>
                  </a:lnTo>
                  <a:close/>
                </a:path>
                <a:path w="421639" h="349250">
                  <a:moveTo>
                    <a:pt x="3810" y="322580"/>
                  </a:moveTo>
                  <a:lnTo>
                    <a:pt x="0" y="322580"/>
                  </a:lnTo>
                  <a:lnTo>
                    <a:pt x="0" y="326389"/>
                  </a:lnTo>
                  <a:lnTo>
                    <a:pt x="1269" y="326389"/>
                  </a:lnTo>
                  <a:lnTo>
                    <a:pt x="1269" y="327659"/>
                  </a:lnTo>
                  <a:lnTo>
                    <a:pt x="2540" y="327659"/>
                  </a:lnTo>
                  <a:lnTo>
                    <a:pt x="2540" y="328929"/>
                  </a:lnTo>
                  <a:lnTo>
                    <a:pt x="3810" y="328929"/>
                  </a:lnTo>
                  <a:lnTo>
                    <a:pt x="3810" y="322580"/>
                  </a:lnTo>
                  <a:close/>
                </a:path>
                <a:path w="421639" h="349250">
                  <a:moveTo>
                    <a:pt x="421640" y="322580"/>
                  </a:moveTo>
                  <a:lnTo>
                    <a:pt x="417830" y="322580"/>
                  </a:lnTo>
                  <a:lnTo>
                    <a:pt x="417830" y="328929"/>
                  </a:lnTo>
                  <a:lnTo>
                    <a:pt x="419100" y="328929"/>
                  </a:lnTo>
                  <a:lnTo>
                    <a:pt x="419100" y="327659"/>
                  </a:lnTo>
                  <a:lnTo>
                    <a:pt x="420369" y="327659"/>
                  </a:lnTo>
                  <a:lnTo>
                    <a:pt x="420369" y="326389"/>
                  </a:lnTo>
                  <a:lnTo>
                    <a:pt x="421640" y="326389"/>
                  </a:lnTo>
                  <a:lnTo>
                    <a:pt x="421640" y="322580"/>
                  </a:lnTo>
                  <a:close/>
                </a:path>
                <a:path w="421639" h="349250">
                  <a:moveTo>
                    <a:pt x="397509" y="346709"/>
                  </a:moveTo>
                  <a:lnTo>
                    <a:pt x="24130" y="346709"/>
                  </a:lnTo>
                  <a:lnTo>
                    <a:pt x="24130" y="347979"/>
                  </a:lnTo>
                  <a:lnTo>
                    <a:pt x="397509" y="347979"/>
                  </a:lnTo>
                  <a:lnTo>
                    <a:pt x="397509" y="346709"/>
                  </a:lnTo>
                  <a:close/>
                </a:path>
                <a:path w="421639" h="349250">
                  <a:moveTo>
                    <a:pt x="398780" y="345439"/>
                  </a:moveTo>
                  <a:lnTo>
                    <a:pt x="22860" y="345439"/>
                  </a:lnTo>
                  <a:lnTo>
                    <a:pt x="22860" y="346709"/>
                  </a:lnTo>
                  <a:lnTo>
                    <a:pt x="398780" y="346709"/>
                  </a:lnTo>
                  <a:lnTo>
                    <a:pt x="398780" y="345439"/>
                  </a:lnTo>
                  <a:close/>
                </a:path>
                <a:path w="421639" h="349250">
                  <a:moveTo>
                    <a:pt x="396240" y="347980"/>
                  </a:moveTo>
                  <a:lnTo>
                    <a:pt x="25400" y="347980"/>
                  </a:lnTo>
                  <a:lnTo>
                    <a:pt x="25400" y="349250"/>
                  </a:lnTo>
                  <a:lnTo>
                    <a:pt x="396240" y="349250"/>
                  </a:lnTo>
                  <a:lnTo>
                    <a:pt x="396240" y="347980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21330" y="396367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29">
                  <a:moveTo>
                    <a:pt x="394969" y="0"/>
                  </a:moveTo>
                  <a:lnTo>
                    <a:pt x="19050" y="0"/>
                  </a:lnTo>
                  <a:lnTo>
                    <a:pt x="1905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14020" h="341629">
                  <a:moveTo>
                    <a:pt x="398780" y="2539"/>
                  </a:moveTo>
                  <a:lnTo>
                    <a:pt x="15239" y="2539"/>
                  </a:lnTo>
                  <a:lnTo>
                    <a:pt x="15239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14020" h="341629">
                  <a:moveTo>
                    <a:pt x="396239" y="1269"/>
                  </a:moveTo>
                  <a:lnTo>
                    <a:pt x="16509" y="1269"/>
                  </a:lnTo>
                  <a:lnTo>
                    <a:pt x="16509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14020" h="341629">
                  <a:moveTo>
                    <a:pt x="2539" y="15239"/>
                  </a:moveTo>
                  <a:lnTo>
                    <a:pt x="1269" y="15239"/>
                  </a:lnTo>
                  <a:lnTo>
                    <a:pt x="1269" y="16509"/>
                  </a:lnTo>
                  <a:lnTo>
                    <a:pt x="0" y="16509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5239"/>
                  </a:lnTo>
                  <a:close/>
                </a:path>
                <a:path w="414020" h="341629">
                  <a:moveTo>
                    <a:pt x="411480" y="13969"/>
                  </a:moveTo>
                  <a:lnTo>
                    <a:pt x="410209" y="13969"/>
                  </a:lnTo>
                  <a:lnTo>
                    <a:pt x="410209" y="20319"/>
                  </a:lnTo>
                  <a:lnTo>
                    <a:pt x="414019" y="20319"/>
                  </a:lnTo>
                  <a:lnTo>
                    <a:pt x="414019" y="16509"/>
                  </a:lnTo>
                  <a:lnTo>
                    <a:pt x="412749" y="16509"/>
                  </a:lnTo>
                  <a:lnTo>
                    <a:pt x="412749" y="15239"/>
                  </a:lnTo>
                  <a:lnTo>
                    <a:pt x="411480" y="15239"/>
                  </a:lnTo>
                  <a:lnTo>
                    <a:pt x="411480" y="13969"/>
                  </a:lnTo>
                  <a:close/>
                </a:path>
                <a:path w="414020" h="341629">
                  <a:moveTo>
                    <a:pt x="253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0319"/>
                  </a:lnTo>
                  <a:close/>
                </a:path>
                <a:path w="414020" h="341629">
                  <a:moveTo>
                    <a:pt x="414019" y="20319"/>
                  </a:moveTo>
                  <a:lnTo>
                    <a:pt x="410209" y="20319"/>
                  </a:lnTo>
                  <a:lnTo>
                    <a:pt x="410209" y="26669"/>
                  </a:lnTo>
                  <a:lnTo>
                    <a:pt x="414019" y="26669"/>
                  </a:lnTo>
                  <a:lnTo>
                    <a:pt x="414019" y="20319"/>
                  </a:lnTo>
                  <a:close/>
                </a:path>
                <a:path w="414020" h="341629">
                  <a:moveTo>
                    <a:pt x="253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6669"/>
                  </a:lnTo>
                  <a:close/>
                </a:path>
                <a:path w="414020" h="341629">
                  <a:moveTo>
                    <a:pt x="414019" y="26669"/>
                  </a:moveTo>
                  <a:lnTo>
                    <a:pt x="410209" y="26669"/>
                  </a:lnTo>
                  <a:lnTo>
                    <a:pt x="410209" y="33019"/>
                  </a:lnTo>
                  <a:lnTo>
                    <a:pt x="414019" y="33019"/>
                  </a:lnTo>
                  <a:lnTo>
                    <a:pt x="414019" y="26669"/>
                  </a:lnTo>
                  <a:close/>
                </a:path>
                <a:path w="414020" h="341629">
                  <a:moveTo>
                    <a:pt x="253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3019"/>
                  </a:lnTo>
                  <a:close/>
                </a:path>
                <a:path w="414020" h="341629">
                  <a:moveTo>
                    <a:pt x="414019" y="33019"/>
                  </a:moveTo>
                  <a:lnTo>
                    <a:pt x="410209" y="33019"/>
                  </a:lnTo>
                  <a:lnTo>
                    <a:pt x="410209" y="39369"/>
                  </a:lnTo>
                  <a:lnTo>
                    <a:pt x="414019" y="39369"/>
                  </a:lnTo>
                  <a:lnTo>
                    <a:pt x="414019" y="33019"/>
                  </a:lnTo>
                  <a:close/>
                </a:path>
                <a:path w="414020" h="341629">
                  <a:moveTo>
                    <a:pt x="253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39" y="45719"/>
                  </a:lnTo>
                  <a:lnTo>
                    <a:pt x="2539" y="39369"/>
                  </a:lnTo>
                  <a:close/>
                </a:path>
                <a:path w="414020" h="341629">
                  <a:moveTo>
                    <a:pt x="414019" y="39369"/>
                  </a:moveTo>
                  <a:lnTo>
                    <a:pt x="410209" y="39369"/>
                  </a:lnTo>
                  <a:lnTo>
                    <a:pt x="410209" y="45719"/>
                  </a:lnTo>
                  <a:lnTo>
                    <a:pt x="414019" y="45719"/>
                  </a:lnTo>
                  <a:lnTo>
                    <a:pt x="414019" y="39369"/>
                  </a:lnTo>
                  <a:close/>
                </a:path>
                <a:path w="414020" h="341629">
                  <a:moveTo>
                    <a:pt x="253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539" y="52069"/>
                  </a:lnTo>
                  <a:lnTo>
                    <a:pt x="2539" y="45719"/>
                  </a:lnTo>
                  <a:close/>
                </a:path>
                <a:path w="414020" h="341629">
                  <a:moveTo>
                    <a:pt x="414019" y="45719"/>
                  </a:moveTo>
                  <a:lnTo>
                    <a:pt x="410209" y="45719"/>
                  </a:lnTo>
                  <a:lnTo>
                    <a:pt x="410209" y="52069"/>
                  </a:lnTo>
                  <a:lnTo>
                    <a:pt x="414019" y="52069"/>
                  </a:lnTo>
                  <a:lnTo>
                    <a:pt x="414019" y="45719"/>
                  </a:lnTo>
                  <a:close/>
                </a:path>
                <a:path w="414020" h="341629">
                  <a:moveTo>
                    <a:pt x="253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539" y="58419"/>
                  </a:lnTo>
                  <a:lnTo>
                    <a:pt x="2539" y="52069"/>
                  </a:lnTo>
                  <a:close/>
                </a:path>
                <a:path w="414020" h="341629">
                  <a:moveTo>
                    <a:pt x="414019" y="52069"/>
                  </a:moveTo>
                  <a:lnTo>
                    <a:pt x="410209" y="52069"/>
                  </a:lnTo>
                  <a:lnTo>
                    <a:pt x="410209" y="58419"/>
                  </a:lnTo>
                  <a:lnTo>
                    <a:pt x="414019" y="58419"/>
                  </a:lnTo>
                  <a:lnTo>
                    <a:pt x="414019" y="52069"/>
                  </a:lnTo>
                  <a:close/>
                </a:path>
                <a:path w="414020" h="341629">
                  <a:moveTo>
                    <a:pt x="253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539" y="64769"/>
                  </a:lnTo>
                  <a:lnTo>
                    <a:pt x="2539" y="58419"/>
                  </a:lnTo>
                  <a:close/>
                </a:path>
                <a:path w="414020" h="341629">
                  <a:moveTo>
                    <a:pt x="414019" y="58419"/>
                  </a:moveTo>
                  <a:lnTo>
                    <a:pt x="410209" y="58419"/>
                  </a:lnTo>
                  <a:lnTo>
                    <a:pt x="410209" y="64769"/>
                  </a:lnTo>
                  <a:lnTo>
                    <a:pt x="414019" y="64769"/>
                  </a:lnTo>
                  <a:lnTo>
                    <a:pt x="414019" y="58419"/>
                  </a:lnTo>
                  <a:close/>
                </a:path>
                <a:path w="414020" h="341629">
                  <a:moveTo>
                    <a:pt x="253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539" y="71119"/>
                  </a:lnTo>
                  <a:lnTo>
                    <a:pt x="2539" y="64769"/>
                  </a:lnTo>
                  <a:close/>
                </a:path>
                <a:path w="414020" h="341629">
                  <a:moveTo>
                    <a:pt x="414019" y="64769"/>
                  </a:moveTo>
                  <a:lnTo>
                    <a:pt x="410209" y="64769"/>
                  </a:lnTo>
                  <a:lnTo>
                    <a:pt x="410209" y="71119"/>
                  </a:lnTo>
                  <a:lnTo>
                    <a:pt x="414019" y="71119"/>
                  </a:lnTo>
                  <a:lnTo>
                    <a:pt x="414019" y="64769"/>
                  </a:lnTo>
                  <a:close/>
                </a:path>
                <a:path w="414020" h="341629">
                  <a:moveTo>
                    <a:pt x="2539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2539" y="76199"/>
                  </a:lnTo>
                  <a:lnTo>
                    <a:pt x="2539" y="71119"/>
                  </a:lnTo>
                  <a:close/>
                </a:path>
                <a:path w="414020" h="341629">
                  <a:moveTo>
                    <a:pt x="414019" y="71119"/>
                  </a:moveTo>
                  <a:lnTo>
                    <a:pt x="410209" y="71119"/>
                  </a:lnTo>
                  <a:lnTo>
                    <a:pt x="410209" y="76199"/>
                  </a:lnTo>
                  <a:lnTo>
                    <a:pt x="414019" y="76199"/>
                  </a:lnTo>
                  <a:lnTo>
                    <a:pt x="414019" y="71119"/>
                  </a:lnTo>
                  <a:close/>
                </a:path>
                <a:path w="414020" h="341629">
                  <a:moveTo>
                    <a:pt x="2539" y="76200"/>
                  </a:moveTo>
                  <a:lnTo>
                    <a:pt x="0" y="76200"/>
                  </a:lnTo>
                  <a:lnTo>
                    <a:pt x="0" y="90169"/>
                  </a:lnTo>
                  <a:lnTo>
                    <a:pt x="2539" y="90169"/>
                  </a:lnTo>
                  <a:lnTo>
                    <a:pt x="2539" y="76200"/>
                  </a:lnTo>
                  <a:close/>
                </a:path>
                <a:path w="414020" h="341629">
                  <a:moveTo>
                    <a:pt x="414019" y="76200"/>
                  </a:moveTo>
                  <a:lnTo>
                    <a:pt x="410209" y="76200"/>
                  </a:lnTo>
                  <a:lnTo>
                    <a:pt x="410209" y="90169"/>
                  </a:lnTo>
                  <a:lnTo>
                    <a:pt x="414019" y="90169"/>
                  </a:lnTo>
                  <a:lnTo>
                    <a:pt x="414019" y="76200"/>
                  </a:lnTo>
                  <a:close/>
                </a:path>
                <a:path w="414020" h="341629">
                  <a:moveTo>
                    <a:pt x="253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539" y="96519"/>
                  </a:lnTo>
                  <a:lnTo>
                    <a:pt x="2539" y="90169"/>
                  </a:lnTo>
                  <a:close/>
                </a:path>
                <a:path w="414020" h="341629">
                  <a:moveTo>
                    <a:pt x="414019" y="90169"/>
                  </a:moveTo>
                  <a:lnTo>
                    <a:pt x="410209" y="90169"/>
                  </a:lnTo>
                  <a:lnTo>
                    <a:pt x="410209" y="96519"/>
                  </a:lnTo>
                  <a:lnTo>
                    <a:pt x="414019" y="96519"/>
                  </a:lnTo>
                  <a:lnTo>
                    <a:pt x="414019" y="90169"/>
                  </a:lnTo>
                  <a:close/>
                </a:path>
                <a:path w="414020" h="341629">
                  <a:moveTo>
                    <a:pt x="2539" y="96519"/>
                  </a:moveTo>
                  <a:lnTo>
                    <a:pt x="0" y="96519"/>
                  </a:lnTo>
                  <a:lnTo>
                    <a:pt x="0" y="107949"/>
                  </a:lnTo>
                  <a:lnTo>
                    <a:pt x="2539" y="107949"/>
                  </a:lnTo>
                  <a:lnTo>
                    <a:pt x="2539" y="96519"/>
                  </a:lnTo>
                  <a:close/>
                </a:path>
                <a:path w="414020" h="341629">
                  <a:moveTo>
                    <a:pt x="414019" y="96519"/>
                  </a:moveTo>
                  <a:lnTo>
                    <a:pt x="410209" y="96519"/>
                  </a:lnTo>
                  <a:lnTo>
                    <a:pt x="410209" y="107949"/>
                  </a:lnTo>
                  <a:lnTo>
                    <a:pt x="414019" y="107949"/>
                  </a:lnTo>
                  <a:lnTo>
                    <a:pt x="414019" y="96519"/>
                  </a:lnTo>
                  <a:close/>
                </a:path>
                <a:path w="414020" h="341629">
                  <a:moveTo>
                    <a:pt x="2539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2539" y="114299"/>
                  </a:lnTo>
                  <a:lnTo>
                    <a:pt x="2539" y="107950"/>
                  </a:lnTo>
                  <a:close/>
                </a:path>
                <a:path w="414020" h="341629">
                  <a:moveTo>
                    <a:pt x="414019" y="107950"/>
                  </a:moveTo>
                  <a:lnTo>
                    <a:pt x="410209" y="107950"/>
                  </a:lnTo>
                  <a:lnTo>
                    <a:pt x="410209" y="114299"/>
                  </a:lnTo>
                  <a:lnTo>
                    <a:pt x="414019" y="114299"/>
                  </a:lnTo>
                  <a:lnTo>
                    <a:pt x="414019" y="107950"/>
                  </a:lnTo>
                  <a:close/>
                </a:path>
                <a:path w="414020" h="341629">
                  <a:moveTo>
                    <a:pt x="2539" y="114300"/>
                  </a:moveTo>
                  <a:lnTo>
                    <a:pt x="0" y="114300"/>
                  </a:lnTo>
                  <a:lnTo>
                    <a:pt x="0" y="128269"/>
                  </a:lnTo>
                  <a:lnTo>
                    <a:pt x="2539" y="128269"/>
                  </a:lnTo>
                  <a:lnTo>
                    <a:pt x="2539" y="114300"/>
                  </a:lnTo>
                  <a:close/>
                </a:path>
                <a:path w="414020" h="341629">
                  <a:moveTo>
                    <a:pt x="414019" y="114300"/>
                  </a:moveTo>
                  <a:lnTo>
                    <a:pt x="410209" y="114300"/>
                  </a:lnTo>
                  <a:lnTo>
                    <a:pt x="410209" y="128269"/>
                  </a:lnTo>
                  <a:lnTo>
                    <a:pt x="414019" y="128269"/>
                  </a:lnTo>
                  <a:lnTo>
                    <a:pt x="414019" y="114300"/>
                  </a:lnTo>
                  <a:close/>
                </a:path>
                <a:path w="414020" h="341629">
                  <a:moveTo>
                    <a:pt x="2539" y="128269"/>
                  </a:moveTo>
                  <a:lnTo>
                    <a:pt x="0" y="128269"/>
                  </a:lnTo>
                  <a:lnTo>
                    <a:pt x="0" y="184149"/>
                  </a:lnTo>
                  <a:lnTo>
                    <a:pt x="2539" y="184149"/>
                  </a:lnTo>
                  <a:lnTo>
                    <a:pt x="2539" y="128269"/>
                  </a:lnTo>
                  <a:close/>
                </a:path>
                <a:path w="414020" h="341629">
                  <a:moveTo>
                    <a:pt x="414019" y="128269"/>
                  </a:moveTo>
                  <a:lnTo>
                    <a:pt x="410209" y="128269"/>
                  </a:lnTo>
                  <a:lnTo>
                    <a:pt x="410209" y="184149"/>
                  </a:lnTo>
                  <a:lnTo>
                    <a:pt x="414019" y="184149"/>
                  </a:lnTo>
                  <a:lnTo>
                    <a:pt x="414019" y="128269"/>
                  </a:lnTo>
                  <a:close/>
                </a:path>
                <a:path w="414020" h="341629">
                  <a:moveTo>
                    <a:pt x="2539" y="184150"/>
                  </a:moveTo>
                  <a:lnTo>
                    <a:pt x="0" y="184150"/>
                  </a:lnTo>
                  <a:lnTo>
                    <a:pt x="0" y="228599"/>
                  </a:lnTo>
                  <a:lnTo>
                    <a:pt x="2539" y="228599"/>
                  </a:lnTo>
                  <a:lnTo>
                    <a:pt x="2539" y="184150"/>
                  </a:lnTo>
                  <a:close/>
                </a:path>
                <a:path w="414020" h="341629">
                  <a:moveTo>
                    <a:pt x="414019" y="184150"/>
                  </a:moveTo>
                  <a:lnTo>
                    <a:pt x="410209" y="184150"/>
                  </a:lnTo>
                  <a:lnTo>
                    <a:pt x="410209" y="228599"/>
                  </a:lnTo>
                  <a:lnTo>
                    <a:pt x="414019" y="228599"/>
                  </a:lnTo>
                  <a:lnTo>
                    <a:pt x="414019" y="184150"/>
                  </a:lnTo>
                  <a:close/>
                </a:path>
                <a:path w="414020" h="341629">
                  <a:moveTo>
                    <a:pt x="2539" y="228600"/>
                  </a:moveTo>
                  <a:lnTo>
                    <a:pt x="0" y="228600"/>
                  </a:lnTo>
                  <a:lnTo>
                    <a:pt x="0" y="261619"/>
                  </a:lnTo>
                  <a:lnTo>
                    <a:pt x="2539" y="261619"/>
                  </a:lnTo>
                  <a:lnTo>
                    <a:pt x="2539" y="228600"/>
                  </a:lnTo>
                  <a:close/>
                </a:path>
                <a:path w="414020" h="341629">
                  <a:moveTo>
                    <a:pt x="414019" y="228600"/>
                  </a:moveTo>
                  <a:lnTo>
                    <a:pt x="410209" y="228600"/>
                  </a:lnTo>
                  <a:lnTo>
                    <a:pt x="410209" y="261619"/>
                  </a:lnTo>
                  <a:lnTo>
                    <a:pt x="414019" y="261619"/>
                  </a:lnTo>
                  <a:lnTo>
                    <a:pt x="414019" y="228600"/>
                  </a:lnTo>
                  <a:close/>
                </a:path>
                <a:path w="414020" h="341629">
                  <a:moveTo>
                    <a:pt x="2539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61619"/>
                  </a:lnTo>
                  <a:close/>
                </a:path>
                <a:path w="414020" h="341629">
                  <a:moveTo>
                    <a:pt x="414019" y="261619"/>
                  </a:moveTo>
                  <a:lnTo>
                    <a:pt x="410209" y="261619"/>
                  </a:lnTo>
                  <a:lnTo>
                    <a:pt x="410209" y="266699"/>
                  </a:lnTo>
                  <a:lnTo>
                    <a:pt x="414019" y="266699"/>
                  </a:lnTo>
                  <a:lnTo>
                    <a:pt x="414019" y="261619"/>
                  </a:lnTo>
                  <a:close/>
                </a:path>
                <a:path w="414020" h="341629">
                  <a:moveTo>
                    <a:pt x="2539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2539" y="274319"/>
                  </a:lnTo>
                  <a:lnTo>
                    <a:pt x="2539" y="266700"/>
                  </a:lnTo>
                  <a:close/>
                </a:path>
                <a:path w="414020" h="341629">
                  <a:moveTo>
                    <a:pt x="414019" y="266700"/>
                  </a:moveTo>
                  <a:lnTo>
                    <a:pt x="410209" y="266700"/>
                  </a:lnTo>
                  <a:lnTo>
                    <a:pt x="410209" y="274319"/>
                  </a:lnTo>
                  <a:lnTo>
                    <a:pt x="414019" y="274319"/>
                  </a:lnTo>
                  <a:lnTo>
                    <a:pt x="414019" y="266700"/>
                  </a:lnTo>
                  <a:close/>
                </a:path>
                <a:path w="414020" h="341629">
                  <a:moveTo>
                    <a:pt x="253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539" y="280669"/>
                  </a:lnTo>
                  <a:lnTo>
                    <a:pt x="2539" y="274319"/>
                  </a:lnTo>
                  <a:close/>
                </a:path>
                <a:path w="414020" h="341629">
                  <a:moveTo>
                    <a:pt x="414019" y="274319"/>
                  </a:moveTo>
                  <a:lnTo>
                    <a:pt x="410209" y="274319"/>
                  </a:lnTo>
                  <a:lnTo>
                    <a:pt x="410209" y="280669"/>
                  </a:lnTo>
                  <a:lnTo>
                    <a:pt x="414019" y="280669"/>
                  </a:lnTo>
                  <a:lnTo>
                    <a:pt x="414019" y="274319"/>
                  </a:lnTo>
                  <a:close/>
                </a:path>
                <a:path w="414020" h="341629">
                  <a:moveTo>
                    <a:pt x="253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539" y="287019"/>
                  </a:lnTo>
                  <a:lnTo>
                    <a:pt x="2539" y="280669"/>
                  </a:lnTo>
                  <a:close/>
                </a:path>
                <a:path w="414020" h="341629">
                  <a:moveTo>
                    <a:pt x="414019" y="280669"/>
                  </a:moveTo>
                  <a:lnTo>
                    <a:pt x="410209" y="280669"/>
                  </a:lnTo>
                  <a:lnTo>
                    <a:pt x="410209" y="287019"/>
                  </a:lnTo>
                  <a:lnTo>
                    <a:pt x="414019" y="287019"/>
                  </a:lnTo>
                  <a:lnTo>
                    <a:pt x="414019" y="280669"/>
                  </a:lnTo>
                  <a:close/>
                </a:path>
                <a:path w="414020" h="341629">
                  <a:moveTo>
                    <a:pt x="253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539" y="293369"/>
                  </a:lnTo>
                  <a:lnTo>
                    <a:pt x="2539" y="287019"/>
                  </a:lnTo>
                  <a:close/>
                </a:path>
                <a:path w="414020" h="341629">
                  <a:moveTo>
                    <a:pt x="414019" y="287019"/>
                  </a:moveTo>
                  <a:lnTo>
                    <a:pt x="410209" y="287019"/>
                  </a:lnTo>
                  <a:lnTo>
                    <a:pt x="410209" y="293369"/>
                  </a:lnTo>
                  <a:lnTo>
                    <a:pt x="414019" y="293369"/>
                  </a:lnTo>
                  <a:lnTo>
                    <a:pt x="414019" y="287019"/>
                  </a:lnTo>
                  <a:close/>
                </a:path>
                <a:path w="414020" h="341629">
                  <a:moveTo>
                    <a:pt x="253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39" y="299719"/>
                  </a:lnTo>
                  <a:lnTo>
                    <a:pt x="2539" y="293369"/>
                  </a:lnTo>
                  <a:close/>
                </a:path>
                <a:path w="414020" h="341629">
                  <a:moveTo>
                    <a:pt x="414019" y="293369"/>
                  </a:moveTo>
                  <a:lnTo>
                    <a:pt x="410209" y="293369"/>
                  </a:lnTo>
                  <a:lnTo>
                    <a:pt x="410209" y="299719"/>
                  </a:lnTo>
                  <a:lnTo>
                    <a:pt x="414019" y="299719"/>
                  </a:lnTo>
                  <a:lnTo>
                    <a:pt x="414019" y="293369"/>
                  </a:lnTo>
                  <a:close/>
                </a:path>
                <a:path w="414020" h="341629">
                  <a:moveTo>
                    <a:pt x="253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39" y="306069"/>
                  </a:lnTo>
                  <a:lnTo>
                    <a:pt x="2539" y="299719"/>
                  </a:lnTo>
                  <a:close/>
                </a:path>
                <a:path w="414020" h="341629">
                  <a:moveTo>
                    <a:pt x="414019" y="299719"/>
                  </a:moveTo>
                  <a:lnTo>
                    <a:pt x="410209" y="299719"/>
                  </a:lnTo>
                  <a:lnTo>
                    <a:pt x="410209" y="306069"/>
                  </a:lnTo>
                  <a:lnTo>
                    <a:pt x="414019" y="306069"/>
                  </a:lnTo>
                  <a:lnTo>
                    <a:pt x="414019" y="299719"/>
                  </a:lnTo>
                  <a:close/>
                </a:path>
                <a:path w="414020" h="341629">
                  <a:moveTo>
                    <a:pt x="253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539" y="312419"/>
                  </a:lnTo>
                  <a:lnTo>
                    <a:pt x="2539" y="306069"/>
                  </a:lnTo>
                  <a:close/>
                </a:path>
                <a:path w="414020" h="341629">
                  <a:moveTo>
                    <a:pt x="414019" y="306069"/>
                  </a:moveTo>
                  <a:lnTo>
                    <a:pt x="410209" y="306069"/>
                  </a:lnTo>
                  <a:lnTo>
                    <a:pt x="410209" y="312419"/>
                  </a:lnTo>
                  <a:lnTo>
                    <a:pt x="414019" y="312419"/>
                  </a:lnTo>
                  <a:lnTo>
                    <a:pt x="414019" y="306069"/>
                  </a:lnTo>
                  <a:close/>
                </a:path>
                <a:path w="414020" h="341629">
                  <a:moveTo>
                    <a:pt x="253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539" y="318769"/>
                  </a:lnTo>
                  <a:lnTo>
                    <a:pt x="2539" y="312419"/>
                  </a:lnTo>
                  <a:close/>
                </a:path>
                <a:path w="414020" h="341629">
                  <a:moveTo>
                    <a:pt x="414019" y="312419"/>
                  </a:moveTo>
                  <a:lnTo>
                    <a:pt x="410209" y="312419"/>
                  </a:lnTo>
                  <a:lnTo>
                    <a:pt x="410209" y="318769"/>
                  </a:lnTo>
                  <a:lnTo>
                    <a:pt x="414019" y="318769"/>
                  </a:lnTo>
                  <a:lnTo>
                    <a:pt x="414019" y="312419"/>
                  </a:lnTo>
                  <a:close/>
                </a:path>
                <a:path w="414020" h="341629">
                  <a:moveTo>
                    <a:pt x="253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539" y="325119"/>
                  </a:lnTo>
                  <a:lnTo>
                    <a:pt x="2539" y="318769"/>
                  </a:lnTo>
                  <a:close/>
                </a:path>
                <a:path w="414020" h="341629">
                  <a:moveTo>
                    <a:pt x="414019" y="318769"/>
                  </a:moveTo>
                  <a:lnTo>
                    <a:pt x="410209" y="318769"/>
                  </a:lnTo>
                  <a:lnTo>
                    <a:pt x="410209" y="325119"/>
                  </a:lnTo>
                  <a:lnTo>
                    <a:pt x="414019" y="325119"/>
                  </a:lnTo>
                  <a:lnTo>
                    <a:pt x="414019" y="318769"/>
                  </a:lnTo>
                  <a:close/>
                </a:path>
                <a:path w="414020" h="341629">
                  <a:moveTo>
                    <a:pt x="414019" y="325119"/>
                  </a:moveTo>
                  <a:lnTo>
                    <a:pt x="410209" y="325119"/>
                  </a:lnTo>
                  <a:lnTo>
                    <a:pt x="410209" y="328929"/>
                  </a:lnTo>
                  <a:lnTo>
                    <a:pt x="411480" y="328929"/>
                  </a:lnTo>
                  <a:lnTo>
                    <a:pt x="411480" y="327659"/>
                  </a:lnTo>
                  <a:lnTo>
                    <a:pt x="412749" y="327659"/>
                  </a:lnTo>
                  <a:lnTo>
                    <a:pt x="412749" y="326389"/>
                  </a:lnTo>
                  <a:lnTo>
                    <a:pt x="414019" y="326389"/>
                  </a:lnTo>
                  <a:lnTo>
                    <a:pt x="414019" y="325119"/>
                  </a:lnTo>
                  <a:close/>
                </a:path>
                <a:path w="414020" h="341629">
                  <a:moveTo>
                    <a:pt x="2539" y="325119"/>
                  </a:moveTo>
                  <a:lnTo>
                    <a:pt x="0" y="325119"/>
                  </a:lnTo>
                  <a:lnTo>
                    <a:pt x="0" y="326389"/>
                  </a:lnTo>
                  <a:lnTo>
                    <a:pt x="1269" y="326389"/>
                  </a:lnTo>
                  <a:lnTo>
                    <a:pt x="1269" y="327659"/>
                  </a:lnTo>
                  <a:lnTo>
                    <a:pt x="2539" y="327659"/>
                  </a:lnTo>
                  <a:lnTo>
                    <a:pt x="2539" y="325119"/>
                  </a:lnTo>
                  <a:close/>
                </a:path>
                <a:path w="414020" h="341629">
                  <a:moveTo>
                    <a:pt x="397509" y="340359"/>
                  </a:moveTo>
                  <a:lnTo>
                    <a:pt x="17780" y="340359"/>
                  </a:lnTo>
                  <a:lnTo>
                    <a:pt x="17780" y="341629"/>
                  </a:lnTo>
                  <a:lnTo>
                    <a:pt x="397509" y="341629"/>
                  </a:lnTo>
                  <a:lnTo>
                    <a:pt x="397509" y="340359"/>
                  </a:lnTo>
                  <a:close/>
                </a:path>
                <a:path w="414020" h="341629">
                  <a:moveTo>
                    <a:pt x="398780" y="339089"/>
                  </a:moveTo>
                  <a:lnTo>
                    <a:pt x="15239" y="339089"/>
                  </a:lnTo>
                  <a:lnTo>
                    <a:pt x="15239" y="340359"/>
                  </a:lnTo>
                  <a:lnTo>
                    <a:pt x="398780" y="340359"/>
                  </a:lnTo>
                  <a:lnTo>
                    <a:pt x="398780" y="339089"/>
                  </a:lnTo>
                  <a:close/>
                </a:path>
                <a:path w="414020" h="341629">
                  <a:moveTo>
                    <a:pt x="400049" y="337819"/>
                  </a:moveTo>
                  <a:lnTo>
                    <a:pt x="13969" y="337819"/>
                  </a:lnTo>
                  <a:lnTo>
                    <a:pt x="13969" y="339089"/>
                  </a:lnTo>
                  <a:lnTo>
                    <a:pt x="400049" y="339089"/>
                  </a:lnTo>
                  <a:lnTo>
                    <a:pt x="400049" y="33781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23870" y="396748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40005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400050" y="3810"/>
                  </a:lnTo>
                  <a:lnTo>
                    <a:pt x="400050" y="2540"/>
                  </a:lnTo>
                  <a:close/>
                </a:path>
                <a:path w="407670" h="334010">
                  <a:moveTo>
                    <a:pt x="398780" y="1270"/>
                  </a:moveTo>
                  <a:lnTo>
                    <a:pt x="10160" y="1270"/>
                  </a:lnTo>
                  <a:lnTo>
                    <a:pt x="10160" y="2540"/>
                  </a:lnTo>
                  <a:lnTo>
                    <a:pt x="398780" y="2540"/>
                  </a:lnTo>
                  <a:lnTo>
                    <a:pt x="398780" y="1270"/>
                  </a:lnTo>
                  <a:close/>
                </a:path>
                <a:path w="407670" h="334010">
                  <a:moveTo>
                    <a:pt x="397509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397509" y="1270"/>
                  </a:lnTo>
                  <a:lnTo>
                    <a:pt x="397509" y="0"/>
                  </a:lnTo>
                  <a:close/>
                </a:path>
                <a:path w="407670" h="334010">
                  <a:moveTo>
                    <a:pt x="5080" y="7620"/>
                  </a:moveTo>
                  <a:lnTo>
                    <a:pt x="2540" y="7620"/>
                  </a:lnTo>
                  <a:lnTo>
                    <a:pt x="2540" y="8890"/>
                  </a:lnTo>
                  <a:lnTo>
                    <a:pt x="1269" y="8890"/>
                  </a:lnTo>
                  <a:lnTo>
                    <a:pt x="1269" y="10160"/>
                  </a:lnTo>
                  <a:lnTo>
                    <a:pt x="5080" y="10160"/>
                  </a:lnTo>
                  <a:lnTo>
                    <a:pt x="5080" y="7620"/>
                  </a:lnTo>
                  <a:close/>
                </a:path>
                <a:path w="407670" h="334010">
                  <a:moveTo>
                    <a:pt x="405130" y="7620"/>
                  </a:moveTo>
                  <a:lnTo>
                    <a:pt x="403859" y="7620"/>
                  </a:lnTo>
                  <a:lnTo>
                    <a:pt x="403859" y="10160"/>
                  </a:lnTo>
                  <a:lnTo>
                    <a:pt x="406399" y="10160"/>
                  </a:lnTo>
                  <a:lnTo>
                    <a:pt x="406399" y="8890"/>
                  </a:lnTo>
                  <a:lnTo>
                    <a:pt x="405130" y="8890"/>
                  </a:lnTo>
                  <a:lnTo>
                    <a:pt x="405130" y="7620"/>
                  </a:lnTo>
                  <a:close/>
                </a:path>
                <a:path w="407670" h="334010">
                  <a:moveTo>
                    <a:pt x="508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5080" y="16510"/>
                  </a:lnTo>
                  <a:lnTo>
                    <a:pt x="5080" y="10160"/>
                  </a:lnTo>
                  <a:close/>
                </a:path>
                <a:path w="407670" h="334010">
                  <a:moveTo>
                    <a:pt x="407669" y="10160"/>
                  </a:moveTo>
                  <a:lnTo>
                    <a:pt x="403859" y="10160"/>
                  </a:lnTo>
                  <a:lnTo>
                    <a:pt x="403859" y="16510"/>
                  </a:lnTo>
                  <a:lnTo>
                    <a:pt x="407669" y="16510"/>
                  </a:lnTo>
                  <a:lnTo>
                    <a:pt x="407669" y="10160"/>
                  </a:lnTo>
                  <a:close/>
                </a:path>
                <a:path w="407670" h="334010">
                  <a:moveTo>
                    <a:pt x="508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5080" y="22860"/>
                  </a:lnTo>
                  <a:lnTo>
                    <a:pt x="5080" y="16510"/>
                  </a:lnTo>
                  <a:close/>
                </a:path>
                <a:path w="407670" h="334010">
                  <a:moveTo>
                    <a:pt x="407669" y="16510"/>
                  </a:moveTo>
                  <a:lnTo>
                    <a:pt x="403859" y="16510"/>
                  </a:lnTo>
                  <a:lnTo>
                    <a:pt x="403859" y="22860"/>
                  </a:lnTo>
                  <a:lnTo>
                    <a:pt x="407669" y="22860"/>
                  </a:lnTo>
                  <a:lnTo>
                    <a:pt x="407669" y="16510"/>
                  </a:lnTo>
                  <a:close/>
                </a:path>
                <a:path w="407670" h="334010">
                  <a:moveTo>
                    <a:pt x="508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5080" y="29210"/>
                  </a:lnTo>
                  <a:lnTo>
                    <a:pt x="5080" y="22860"/>
                  </a:lnTo>
                  <a:close/>
                </a:path>
                <a:path w="407670" h="334010">
                  <a:moveTo>
                    <a:pt x="407669" y="22860"/>
                  </a:moveTo>
                  <a:lnTo>
                    <a:pt x="403859" y="22860"/>
                  </a:lnTo>
                  <a:lnTo>
                    <a:pt x="403859" y="29210"/>
                  </a:lnTo>
                  <a:lnTo>
                    <a:pt x="407669" y="29210"/>
                  </a:lnTo>
                  <a:lnTo>
                    <a:pt x="407669" y="22860"/>
                  </a:lnTo>
                  <a:close/>
                </a:path>
                <a:path w="407670" h="334010">
                  <a:moveTo>
                    <a:pt x="508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5080" y="35560"/>
                  </a:lnTo>
                  <a:lnTo>
                    <a:pt x="5080" y="29210"/>
                  </a:lnTo>
                  <a:close/>
                </a:path>
                <a:path w="407670" h="334010">
                  <a:moveTo>
                    <a:pt x="407669" y="29210"/>
                  </a:moveTo>
                  <a:lnTo>
                    <a:pt x="403859" y="29210"/>
                  </a:lnTo>
                  <a:lnTo>
                    <a:pt x="403859" y="35560"/>
                  </a:lnTo>
                  <a:lnTo>
                    <a:pt x="407669" y="35560"/>
                  </a:lnTo>
                  <a:lnTo>
                    <a:pt x="407669" y="29210"/>
                  </a:lnTo>
                  <a:close/>
                </a:path>
                <a:path w="407670" h="334010">
                  <a:moveTo>
                    <a:pt x="508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5080" y="41910"/>
                  </a:lnTo>
                  <a:lnTo>
                    <a:pt x="5080" y="35560"/>
                  </a:lnTo>
                  <a:close/>
                </a:path>
                <a:path w="407670" h="334010">
                  <a:moveTo>
                    <a:pt x="407669" y="35560"/>
                  </a:moveTo>
                  <a:lnTo>
                    <a:pt x="403859" y="35560"/>
                  </a:lnTo>
                  <a:lnTo>
                    <a:pt x="403859" y="41910"/>
                  </a:lnTo>
                  <a:lnTo>
                    <a:pt x="407669" y="41910"/>
                  </a:lnTo>
                  <a:lnTo>
                    <a:pt x="407669" y="35560"/>
                  </a:lnTo>
                  <a:close/>
                </a:path>
                <a:path w="407670" h="334010">
                  <a:moveTo>
                    <a:pt x="508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5080" y="48260"/>
                  </a:lnTo>
                  <a:lnTo>
                    <a:pt x="5080" y="41910"/>
                  </a:lnTo>
                  <a:close/>
                </a:path>
                <a:path w="407670" h="334010">
                  <a:moveTo>
                    <a:pt x="407669" y="41910"/>
                  </a:moveTo>
                  <a:lnTo>
                    <a:pt x="403859" y="41910"/>
                  </a:lnTo>
                  <a:lnTo>
                    <a:pt x="403859" y="48260"/>
                  </a:lnTo>
                  <a:lnTo>
                    <a:pt x="407669" y="48260"/>
                  </a:lnTo>
                  <a:lnTo>
                    <a:pt x="407669" y="41910"/>
                  </a:lnTo>
                  <a:close/>
                </a:path>
                <a:path w="407670" h="334010">
                  <a:moveTo>
                    <a:pt x="508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5080" y="54610"/>
                  </a:lnTo>
                  <a:lnTo>
                    <a:pt x="5080" y="48260"/>
                  </a:lnTo>
                  <a:close/>
                </a:path>
                <a:path w="407670" h="334010">
                  <a:moveTo>
                    <a:pt x="407669" y="48260"/>
                  </a:moveTo>
                  <a:lnTo>
                    <a:pt x="403859" y="48260"/>
                  </a:lnTo>
                  <a:lnTo>
                    <a:pt x="403859" y="54610"/>
                  </a:lnTo>
                  <a:lnTo>
                    <a:pt x="407669" y="54610"/>
                  </a:lnTo>
                  <a:lnTo>
                    <a:pt x="407669" y="48260"/>
                  </a:lnTo>
                  <a:close/>
                </a:path>
                <a:path w="407670" h="334010">
                  <a:moveTo>
                    <a:pt x="508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5080" y="60960"/>
                  </a:lnTo>
                  <a:lnTo>
                    <a:pt x="5080" y="54610"/>
                  </a:lnTo>
                  <a:close/>
                </a:path>
                <a:path w="407670" h="334010">
                  <a:moveTo>
                    <a:pt x="407669" y="54610"/>
                  </a:moveTo>
                  <a:lnTo>
                    <a:pt x="403859" y="54610"/>
                  </a:lnTo>
                  <a:lnTo>
                    <a:pt x="403859" y="60960"/>
                  </a:lnTo>
                  <a:lnTo>
                    <a:pt x="407669" y="60960"/>
                  </a:lnTo>
                  <a:lnTo>
                    <a:pt x="407669" y="54610"/>
                  </a:lnTo>
                  <a:close/>
                </a:path>
                <a:path w="407670" h="334010">
                  <a:moveTo>
                    <a:pt x="508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5080" y="67310"/>
                  </a:lnTo>
                  <a:lnTo>
                    <a:pt x="5080" y="60960"/>
                  </a:lnTo>
                  <a:close/>
                </a:path>
                <a:path w="407670" h="334010">
                  <a:moveTo>
                    <a:pt x="407669" y="60960"/>
                  </a:moveTo>
                  <a:lnTo>
                    <a:pt x="403859" y="60960"/>
                  </a:lnTo>
                  <a:lnTo>
                    <a:pt x="403859" y="67310"/>
                  </a:lnTo>
                  <a:lnTo>
                    <a:pt x="407669" y="67310"/>
                  </a:lnTo>
                  <a:lnTo>
                    <a:pt x="407669" y="60960"/>
                  </a:lnTo>
                  <a:close/>
                </a:path>
                <a:path w="407670" h="334010">
                  <a:moveTo>
                    <a:pt x="508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5080" y="72390"/>
                  </a:lnTo>
                  <a:lnTo>
                    <a:pt x="5080" y="67310"/>
                  </a:lnTo>
                  <a:close/>
                </a:path>
                <a:path w="407670" h="334010">
                  <a:moveTo>
                    <a:pt x="407669" y="67310"/>
                  </a:moveTo>
                  <a:lnTo>
                    <a:pt x="403859" y="67310"/>
                  </a:lnTo>
                  <a:lnTo>
                    <a:pt x="403859" y="72390"/>
                  </a:lnTo>
                  <a:lnTo>
                    <a:pt x="407669" y="72390"/>
                  </a:lnTo>
                  <a:lnTo>
                    <a:pt x="407669" y="67310"/>
                  </a:lnTo>
                  <a:close/>
                </a:path>
                <a:path w="407670" h="334010">
                  <a:moveTo>
                    <a:pt x="5080" y="72390"/>
                  </a:moveTo>
                  <a:lnTo>
                    <a:pt x="0" y="72390"/>
                  </a:lnTo>
                  <a:lnTo>
                    <a:pt x="0" y="86360"/>
                  </a:lnTo>
                  <a:lnTo>
                    <a:pt x="5080" y="86360"/>
                  </a:lnTo>
                  <a:lnTo>
                    <a:pt x="5080" y="72390"/>
                  </a:lnTo>
                  <a:close/>
                </a:path>
                <a:path w="407670" h="334010">
                  <a:moveTo>
                    <a:pt x="407669" y="72390"/>
                  </a:moveTo>
                  <a:lnTo>
                    <a:pt x="403859" y="72390"/>
                  </a:lnTo>
                  <a:lnTo>
                    <a:pt x="403859" y="86360"/>
                  </a:lnTo>
                  <a:lnTo>
                    <a:pt x="407669" y="86360"/>
                  </a:lnTo>
                  <a:lnTo>
                    <a:pt x="407669" y="72390"/>
                  </a:lnTo>
                  <a:close/>
                </a:path>
                <a:path w="407670" h="334010">
                  <a:moveTo>
                    <a:pt x="508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5080" y="92710"/>
                  </a:lnTo>
                  <a:lnTo>
                    <a:pt x="5080" y="86360"/>
                  </a:lnTo>
                  <a:close/>
                </a:path>
                <a:path w="407670" h="334010">
                  <a:moveTo>
                    <a:pt x="407669" y="86360"/>
                  </a:moveTo>
                  <a:lnTo>
                    <a:pt x="403859" y="86360"/>
                  </a:lnTo>
                  <a:lnTo>
                    <a:pt x="403859" y="92710"/>
                  </a:lnTo>
                  <a:lnTo>
                    <a:pt x="407669" y="92710"/>
                  </a:lnTo>
                  <a:lnTo>
                    <a:pt x="407669" y="86360"/>
                  </a:lnTo>
                  <a:close/>
                </a:path>
                <a:path w="407670" h="334010">
                  <a:moveTo>
                    <a:pt x="5080" y="92710"/>
                  </a:moveTo>
                  <a:lnTo>
                    <a:pt x="0" y="92710"/>
                  </a:lnTo>
                  <a:lnTo>
                    <a:pt x="0" y="104140"/>
                  </a:lnTo>
                  <a:lnTo>
                    <a:pt x="5080" y="104140"/>
                  </a:lnTo>
                  <a:lnTo>
                    <a:pt x="5080" y="92710"/>
                  </a:lnTo>
                  <a:close/>
                </a:path>
                <a:path w="407670" h="334010">
                  <a:moveTo>
                    <a:pt x="407669" y="92710"/>
                  </a:moveTo>
                  <a:lnTo>
                    <a:pt x="403859" y="92710"/>
                  </a:lnTo>
                  <a:lnTo>
                    <a:pt x="403859" y="104140"/>
                  </a:lnTo>
                  <a:lnTo>
                    <a:pt x="407669" y="104140"/>
                  </a:lnTo>
                  <a:lnTo>
                    <a:pt x="407669" y="92710"/>
                  </a:lnTo>
                  <a:close/>
                </a:path>
                <a:path w="407670" h="334010">
                  <a:moveTo>
                    <a:pt x="5080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5080" y="110490"/>
                  </a:lnTo>
                  <a:lnTo>
                    <a:pt x="5080" y="104140"/>
                  </a:lnTo>
                  <a:close/>
                </a:path>
                <a:path w="407670" h="334010">
                  <a:moveTo>
                    <a:pt x="407669" y="104140"/>
                  </a:moveTo>
                  <a:lnTo>
                    <a:pt x="403859" y="104140"/>
                  </a:lnTo>
                  <a:lnTo>
                    <a:pt x="403859" y="110490"/>
                  </a:lnTo>
                  <a:lnTo>
                    <a:pt x="407669" y="110490"/>
                  </a:lnTo>
                  <a:lnTo>
                    <a:pt x="407669" y="104140"/>
                  </a:lnTo>
                  <a:close/>
                </a:path>
                <a:path w="407670" h="334010">
                  <a:moveTo>
                    <a:pt x="5080" y="110490"/>
                  </a:moveTo>
                  <a:lnTo>
                    <a:pt x="0" y="110490"/>
                  </a:lnTo>
                  <a:lnTo>
                    <a:pt x="0" y="124460"/>
                  </a:lnTo>
                  <a:lnTo>
                    <a:pt x="5080" y="124460"/>
                  </a:lnTo>
                  <a:lnTo>
                    <a:pt x="5080" y="110490"/>
                  </a:lnTo>
                  <a:close/>
                </a:path>
                <a:path w="407670" h="334010">
                  <a:moveTo>
                    <a:pt x="407669" y="110490"/>
                  </a:moveTo>
                  <a:lnTo>
                    <a:pt x="403859" y="110490"/>
                  </a:lnTo>
                  <a:lnTo>
                    <a:pt x="403859" y="124460"/>
                  </a:lnTo>
                  <a:lnTo>
                    <a:pt x="407669" y="124460"/>
                  </a:lnTo>
                  <a:lnTo>
                    <a:pt x="407669" y="110490"/>
                  </a:lnTo>
                  <a:close/>
                </a:path>
                <a:path w="407670" h="334010">
                  <a:moveTo>
                    <a:pt x="5080" y="124460"/>
                  </a:moveTo>
                  <a:lnTo>
                    <a:pt x="0" y="124460"/>
                  </a:lnTo>
                  <a:lnTo>
                    <a:pt x="0" y="180340"/>
                  </a:lnTo>
                  <a:lnTo>
                    <a:pt x="5080" y="180340"/>
                  </a:lnTo>
                  <a:lnTo>
                    <a:pt x="5080" y="124460"/>
                  </a:lnTo>
                  <a:close/>
                </a:path>
                <a:path w="407670" h="334010">
                  <a:moveTo>
                    <a:pt x="407669" y="124460"/>
                  </a:moveTo>
                  <a:lnTo>
                    <a:pt x="403859" y="124460"/>
                  </a:lnTo>
                  <a:lnTo>
                    <a:pt x="403859" y="180340"/>
                  </a:lnTo>
                  <a:lnTo>
                    <a:pt x="407669" y="180340"/>
                  </a:lnTo>
                  <a:lnTo>
                    <a:pt x="407669" y="124460"/>
                  </a:lnTo>
                  <a:close/>
                </a:path>
                <a:path w="407670" h="334010">
                  <a:moveTo>
                    <a:pt x="5080" y="180340"/>
                  </a:moveTo>
                  <a:lnTo>
                    <a:pt x="0" y="180340"/>
                  </a:lnTo>
                  <a:lnTo>
                    <a:pt x="0" y="224790"/>
                  </a:lnTo>
                  <a:lnTo>
                    <a:pt x="5080" y="224790"/>
                  </a:lnTo>
                  <a:lnTo>
                    <a:pt x="5080" y="180340"/>
                  </a:lnTo>
                  <a:close/>
                </a:path>
                <a:path w="407670" h="334010">
                  <a:moveTo>
                    <a:pt x="407669" y="180340"/>
                  </a:moveTo>
                  <a:lnTo>
                    <a:pt x="403859" y="180340"/>
                  </a:lnTo>
                  <a:lnTo>
                    <a:pt x="403859" y="224790"/>
                  </a:lnTo>
                  <a:lnTo>
                    <a:pt x="407669" y="224790"/>
                  </a:lnTo>
                  <a:lnTo>
                    <a:pt x="407669" y="180340"/>
                  </a:lnTo>
                  <a:close/>
                </a:path>
                <a:path w="407670" h="334010">
                  <a:moveTo>
                    <a:pt x="5080" y="224790"/>
                  </a:moveTo>
                  <a:lnTo>
                    <a:pt x="0" y="224790"/>
                  </a:lnTo>
                  <a:lnTo>
                    <a:pt x="0" y="257810"/>
                  </a:lnTo>
                  <a:lnTo>
                    <a:pt x="5080" y="257810"/>
                  </a:lnTo>
                  <a:lnTo>
                    <a:pt x="5080" y="224790"/>
                  </a:lnTo>
                  <a:close/>
                </a:path>
                <a:path w="407670" h="334010">
                  <a:moveTo>
                    <a:pt x="407669" y="224790"/>
                  </a:moveTo>
                  <a:lnTo>
                    <a:pt x="403859" y="224790"/>
                  </a:lnTo>
                  <a:lnTo>
                    <a:pt x="403859" y="257810"/>
                  </a:lnTo>
                  <a:lnTo>
                    <a:pt x="407669" y="257810"/>
                  </a:lnTo>
                  <a:lnTo>
                    <a:pt x="407669" y="224790"/>
                  </a:lnTo>
                  <a:close/>
                </a:path>
                <a:path w="407670" h="334010">
                  <a:moveTo>
                    <a:pt x="5080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5080" y="262890"/>
                  </a:lnTo>
                  <a:lnTo>
                    <a:pt x="5080" y="257810"/>
                  </a:lnTo>
                  <a:close/>
                </a:path>
                <a:path w="407670" h="334010">
                  <a:moveTo>
                    <a:pt x="407669" y="257810"/>
                  </a:moveTo>
                  <a:lnTo>
                    <a:pt x="403859" y="257810"/>
                  </a:lnTo>
                  <a:lnTo>
                    <a:pt x="403859" y="262890"/>
                  </a:lnTo>
                  <a:lnTo>
                    <a:pt x="407669" y="262890"/>
                  </a:lnTo>
                  <a:lnTo>
                    <a:pt x="407669" y="257810"/>
                  </a:lnTo>
                  <a:close/>
                </a:path>
                <a:path w="407670" h="334010">
                  <a:moveTo>
                    <a:pt x="5080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5080" y="270510"/>
                  </a:lnTo>
                  <a:lnTo>
                    <a:pt x="5080" y="262890"/>
                  </a:lnTo>
                  <a:close/>
                </a:path>
                <a:path w="407670" h="334010">
                  <a:moveTo>
                    <a:pt x="407669" y="262890"/>
                  </a:moveTo>
                  <a:lnTo>
                    <a:pt x="403859" y="262890"/>
                  </a:lnTo>
                  <a:lnTo>
                    <a:pt x="403859" y="270510"/>
                  </a:lnTo>
                  <a:lnTo>
                    <a:pt x="407669" y="270510"/>
                  </a:lnTo>
                  <a:lnTo>
                    <a:pt x="407669" y="262890"/>
                  </a:lnTo>
                  <a:close/>
                </a:path>
                <a:path w="407670" h="334010">
                  <a:moveTo>
                    <a:pt x="508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5080" y="276860"/>
                  </a:lnTo>
                  <a:lnTo>
                    <a:pt x="5080" y="270510"/>
                  </a:lnTo>
                  <a:close/>
                </a:path>
                <a:path w="407670" h="334010">
                  <a:moveTo>
                    <a:pt x="407669" y="270510"/>
                  </a:moveTo>
                  <a:lnTo>
                    <a:pt x="403859" y="270510"/>
                  </a:lnTo>
                  <a:lnTo>
                    <a:pt x="403859" y="276860"/>
                  </a:lnTo>
                  <a:lnTo>
                    <a:pt x="407669" y="276860"/>
                  </a:lnTo>
                  <a:lnTo>
                    <a:pt x="407669" y="270510"/>
                  </a:lnTo>
                  <a:close/>
                </a:path>
                <a:path w="407670" h="334010">
                  <a:moveTo>
                    <a:pt x="508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5080" y="283210"/>
                  </a:lnTo>
                  <a:lnTo>
                    <a:pt x="5080" y="276860"/>
                  </a:lnTo>
                  <a:close/>
                </a:path>
                <a:path w="407670" h="334010">
                  <a:moveTo>
                    <a:pt x="407669" y="276860"/>
                  </a:moveTo>
                  <a:lnTo>
                    <a:pt x="403859" y="276860"/>
                  </a:lnTo>
                  <a:lnTo>
                    <a:pt x="403859" y="283210"/>
                  </a:lnTo>
                  <a:lnTo>
                    <a:pt x="407669" y="283210"/>
                  </a:lnTo>
                  <a:lnTo>
                    <a:pt x="407669" y="276860"/>
                  </a:lnTo>
                  <a:close/>
                </a:path>
                <a:path w="407670" h="334010">
                  <a:moveTo>
                    <a:pt x="508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5080" y="289560"/>
                  </a:lnTo>
                  <a:lnTo>
                    <a:pt x="5080" y="283210"/>
                  </a:lnTo>
                  <a:close/>
                </a:path>
                <a:path w="407670" h="334010">
                  <a:moveTo>
                    <a:pt x="407669" y="283210"/>
                  </a:moveTo>
                  <a:lnTo>
                    <a:pt x="403859" y="283210"/>
                  </a:lnTo>
                  <a:lnTo>
                    <a:pt x="403859" y="289560"/>
                  </a:lnTo>
                  <a:lnTo>
                    <a:pt x="407669" y="289560"/>
                  </a:lnTo>
                  <a:lnTo>
                    <a:pt x="407669" y="283210"/>
                  </a:lnTo>
                  <a:close/>
                </a:path>
                <a:path w="407670" h="334010">
                  <a:moveTo>
                    <a:pt x="508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5080" y="295910"/>
                  </a:lnTo>
                  <a:lnTo>
                    <a:pt x="5080" y="289560"/>
                  </a:lnTo>
                  <a:close/>
                </a:path>
                <a:path w="407670" h="334010">
                  <a:moveTo>
                    <a:pt x="407669" y="289560"/>
                  </a:moveTo>
                  <a:lnTo>
                    <a:pt x="403859" y="289560"/>
                  </a:lnTo>
                  <a:lnTo>
                    <a:pt x="403859" y="295910"/>
                  </a:lnTo>
                  <a:lnTo>
                    <a:pt x="407669" y="295910"/>
                  </a:lnTo>
                  <a:lnTo>
                    <a:pt x="407669" y="289560"/>
                  </a:lnTo>
                  <a:close/>
                </a:path>
                <a:path w="407670" h="334010">
                  <a:moveTo>
                    <a:pt x="508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5080" y="302260"/>
                  </a:lnTo>
                  <a:lnTo>
                    <a:pt x="5080" y="295910"/>
                  </a:lnTo>
                  <a:close/>
                </a:path>
                <a:path w="407670" h="334010">
                  <a:moveTo>
                    <a:pt x="407669" y="295910"/>
                  </a:moveTo>
                  <a:lnTo>
                    <a:pt x="403859" y="295910"/>
                  </a:lnTo>
                  <a:lnTo>
                    <a:pt x="403859" y="302260"/>
                  </a:lnTo>
                  <a:lnTo>
                    <a:pt x="407669" y="302260"/>
                  </a:lnTo>
                  <a:lnTo>
                    <a:pt x="407669" y="295910"/>
                  </a:lnTo>
                  <a:close/>
                </a:path>
                <a:path w="407670" h="334010">
                  <a:moveTo>
                    <a:pt x="508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5080" y="308610"/>
                  </a:lnTo>
                  <a:lnTo>
                    <a:pt x="5080" y="302260"/>
                  </a:lnTo>
                  <a:close/>
                </a:path>
                <a:path w="407670" h="334010">
                  <a:moveTo>
                    <a:pt x="407669" y="302260"/>
                  </a:moveTo>
                  <a:lnTo>
                    <a:pt x="403859" y="302260"/>
                  </a:lnTo>
                  <a:lnTo>
                    <a:pt x="403859" y="308610"/>
                  </a:lnTo>
                  <a:lnTo>
                    <a:pt x="407669" y="308610"/>
                  </a:lnTo>
                  <a:lnTo>
                    <a:pt x="407669" y="302260"/>
                  </a:lnTo>
                  <a:close/>
                </a:path>
                <a:path w="407670" h="334010">
                  <a:moveTo>
                    <a:pt x="508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5080" y="314960"/>
                  </a:lnTo>
                  <a:lnTo>
                    <a:pt x="5080" y="308610"/>
                  </a:lnTo>
                  <a:close/>
                </a:path>
                <a:path w="407670" h="334010">
                  <a:moveTo>
                    <a:pt x="407669" y="308610"/>
                  </a:moveTo>
                  <a:lnTo>
                    <a:pt x="403859" y="308610"/>
                  </a:lnTo>
                  <a:lnTo>
                    <a:pt x="403859" y="314960"/>
                  </a:lnTo>
                  <a:lnTo>
                    <a:pt x="407669" y="314960"/>
                  </a:lnTo>
                  <a:lnTo>
                    <a:pt x="407669" y="308610"/>
                  </a:lnTo>
                  <a:close/>
                </a:path>
                <a:path w="407670" h="334010">
                  <a:moveTo>
                    <a:pt x="508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5080" y="321310"/>
                  </a:lnTo>
                  <a:lnTo>
                    <a:pt x="5080" y="314960"/>
                  </a:lnTo>
                  <a:close/>
                </a:path>
                <a:path w="407670" h="334010">
                  <a:moveTo>
                    <a:pt x="407669" y="314960"/>
                  </a:moveTo>
                  <a:lnTo>
                    <a:pt x="403859" y="314960"/>
                  </a:lnTo>
                  <a:lnTo>
                    <a:pt x="403859" y="321310"/>
                  </a:lnTo>
                  <a:lnTo>
                    <a:pt x="407669" y="321310"/>
                  </a:lnTo>
                  <a:lnTo>
                    <a:pt x="407669" y="314960"/>
                  </a:lnTo>
                  <a:close/>
                </a:path>
                <a:path w="407670" h="334010">
                  <a:moveTo>
                    <a:pt x="5080" y="321310"/>
                  </a:moveTo>
                  <a:lnTo>
                    <a:pt x="0" y="321310"/>
                  </a:lnTo>
                  <a:lnTo>
                    <a:pt x="0" y="325120"/>
                  </a:lnTo>
                  <a:lnTo>
                    <a:pt x="2540" y="3251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7660"/>
                  </a:lnTo>
                  <a:lnTo>
                    <a:pt x="5080" y="327660"/>
                  </a:lnTo>
                  <a:lnTo>
                    <a:pt x="5080" y="321310"/>
                  </a:lnTo>
                  <a:close/>
                </a:path>
                <a:path w="407670" h="334010">
                  <a:moveTo>
                    <a:pt x="407669" y="321310"/>
                  </a:moveTo>
                  <a:lnTo>
                    <a:pt x="403859" y="321310"/>
                  </a:lnTo>
                  <a:lnTo>
                    <a:pt x="403859" y="327660"/>
                  </a:lnTo>
                  <a:lnTo>
                    <a:pt x="406400" y="327660"/>
                  </a:lnTo>
                  <a:lnTo>
                    <a:pt x="406400" y="326390"/>
                  </a:lnTo>
                  <a:lnTo>
                    <a:pt x="407669" y="326390"/>
                  </a:lnTo>
                  <a:lnTo>
                    <a:pt x="407669" y="321310"/>
                  </a:lnTo>
                  <a:close/>
                </a:path>
                <a:path w="407670" h="334010">
                  <a:moveTo>
                    <a:pt x="398780" y="332740"/>
                  </a:moveTo>
                  <a:lnTo>
                    <a:pt x="10160" y="332740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740"/>
                  </a:lnTo>
                  <a:close/>
                </a:path>
                <a:path w="407670" h="334010">
                  <a:moveTo>
                    <a:pt x="400050" y="331470"/>
                  </a:moveTo>
                  <a:lnTo>
                    <a:pt x="8890" y="331470"/>
                  </a:lnTo>
                  <a:lnTo>
                    <a:pt x="8890" y="332740"/>
                  </a:lnTo>
                  <a:lnTo>
                    <a:pt x="400050" y="332740"/>
                  </a:lnTo>
                  <a:lnTo>
                    <a:pt x="400050" y="331470"/>
                  </a:lnTo>
                  <a:close/>
                </a:path>
                <a:path w="407670" h="334010">
                  <a:moveTo>
                    <a:pt x="401319" y="330200"/>
                  </a:moveTo>
                  <a:lnTo>
                    <a:pt x="7619" y="330200"/>
                  </a:lnTo>
                  <a:lnTo>
                    <a:pt x="7619" y="331470"/>
                  </a:lnTo>
                  <a:lnTo>
                    <a:pt x="401319" y="331470"/>
                  </a:lnTo>
                  <a:lnTo>
                    <a:pt x="401319" y="330200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28949" y="3971290"/>
              <a:ext cx="398780" cy="326390"/>
            </a:xfrm>
            <a:custGeom>
              <a:avLst/>
              <a:gdLst/>
              <a:ahLst/>
              <a:cxnLst/>
              <a:rect l="l" t="t" r="r" b="b"/>
              <a:pathLst>
                <a:path w="398779" h="326389">
                  <a:moveTo>
                    <a:pt x="39877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398779" h="326389">
                  <a:moveTo>
                    <a:pt x="398779" y="3809"/>
                  </a:moveTo>
                  <a:lnTo>
                    <a:pt x="394970" y="3809"/>
                  </a:lnTo>
                  <a:lnTo>
                    <a:pt x="394970" y="6349"/>
                  </a:lnTo>
                  <a:lnTo>
                    <a:pt x="398779" y="6349"/>
                  </a:lnTo>
                  <a:lnTo>
                    <a:pt x="398779" y="3809"/>
                  </a:lnTo>
                  <a:close/>
                </a:path>
                <a:path w="398779" h="326389">
                  <a:moveTo>
                    <a:pt x="397510" y="1269"/>
                  </a:moveTo>
                  <a:lnTo>
                    <a:pt x="1269" y="1269"/>
                  </a:lnTo>
                  <a:lnTo>
                    <a:pt x="1269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398779" h="326389">
                  <a:moveTo>
                    <a:pt x="396239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398779" h="326389">
                  <a:moveTo>
                    <a:pt x="253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2539" y="12699"/>
                  </a:lnTo>
                  <a:lnTo>
                    <a:pt x="2539" y="6349"/>
                  </a:lnTo>
                  <a:close/>
                </a:path>
                <a:path w="398779" h="326389">
                  <a:moveTo>
                    <a:pt x="398779" y="6349"/>
                  </a:moveTo>
                  <a:lnTo>
                    <a:pt x="394970" y="6349"/>
                  </a:lnTo>
                  <a:lnTo>
                    <a:pt x="394970" y="12699"/>
                  </a:lnTo>
                  <a:lnTo>
                    <a:pt x="398779" y="12699"/>
                  </a:lnTo>
                  <a:lnTo>
                    <a:pt x="398779" y="6349"/>
                  </a:lnTo>
                  <a:close/>
                </a:path>
                <a:path w="398779" h="326389">
                  <a:moveTo>
                    <a:pt x="253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2699"/>
                  </a:lnTo>
                  <a:close/>
                </a:path>
                <a:path w="398779" h="326389">
                  <a:moveTo>
                    <a:pt x="398779" y="12699"/>
                  </a:moveTo>
                  <a:lnTo>
                    <a:pt x="394970" y="12699"/>
                  </a:lnTo>
                  <a:lnTo>
                    <a:pt x="394970" y="19049"/>
                  </a:lnTo>
                  <a:lnTo>
                    <a:pt x="398779" y="19049"/>
                  </a:lnTo>
                  <a:lnTo>
                    <a:pt x="398779" y="12699"/>
                  </a:lnTo>
                  <a:close/>
                </a:path>
                <a:path w="398779" h="326389">
                  <a:moveTo>
                    <a:pt x="253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19049"/>
                  </a:lnTo>
                  <a:close/>
                </a:path>
                <a:path w="398779" h="326389">
                  <a:moveTo>
                    <a:pt x="398779" y="19049"/>
                  </a:moveTo>
                  <a:lnTo>
                    <a:pt x="394970" y="19049"/>
                  </a:lnTo>
                  <a:lnTo>
                    <a:pt x="394970" y="25399"/>
                  </a:lnTo>
                  <a:lnTo>
                    <a:pt x="398779" y="25399"/>
                  </a:lnTo>
                  <a:lnTo>
                    <a:pt x="398779" y="19049"/>
                  </a:lnTo>
                  <a:close/>
                </a:path>
                <a:path w="398779" h="326389">
                  <a:moveTo>
                    <a:pt x="253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5399"/>
                  </a:lnTo>
                  <a:close/>
                </a:path>
                <a:path w="398779" h="326389">
                  <a:moveTo>
                    <a:pt x="398779" y="25399"/>
                  </a:moveTo>
                  <a:lnTo>
                    <a:pt x="394970" y="25399"/>
                  </a:lnTo>
                  <a:lnTo>
                    <a:pt x="394970" y="31749"/>
                  </a:lnTo>
                  <a:lnTo>
                    <a:pt x="398779" y="31749"/>
                  </a:lnTo>
                  <a:lnTo>
                    <a:pt x="398779" y="25399"/>
                  </a:lnTo>
                  <a:close/>
                </a:path>
                <a:path w="398779" h="326389">
                  <a:moveTo>
                    <a:pt x="253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1749"/>
                  </a:lnTo>
                  <a:close/>
                </a:path>
                <a:path w="398779" h="326389">
                  <a:moveTo>
                    <a:pt x="398779" y="31749"/>
                  </a:moveTo>
                  <a:lnTo>
                    <a:pt x="394970" y="31749"/>
                  </a:lnTo>
                  <a:lnTo>
                    <a:pt x="394970" y="38099"/>
                  </a:lnTo>
                  <a:lnTo>
                    <a:pt x="398779" y="38099"/>
                  </a:lnTo>
                  <a:lnTo>
                    <a:pt x="398779" y="31749"/>
                  </a:lnTo>
                  <a:close/>
                </a:path>
                <a:path w="398779" h="326389">
                  <a:moveTo>
                    <a:pt x="253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539" y="44449"/>
                  </a:lnTo>
                  <a:lnTo>
                    <a:pt x="2539" y="38099"/>
                  </a:lnTo>
                  <a:close/>
                </a:path>
                <a:path w="398779" h="326389">
                  <a:moveTo>
                    <a:pt x="398779" y="38099"/>
                  </a:moveTo>
                  <a:lnTo>
                    <a:pt x="394970" y="38099"/>
                  </a:lnTo>
                  <a:lnTo>
                    <a:pt x="394970" y="44449"/>
                  </a:lnTo>
                  <a:lnTo>
                    <a:pt x="398779" y="44449"/>
                  </a:lnTo>
                  <a:lnTo>
                    <a:pt x="398779" y="38099"/>
                  </a:lnTo>
                  <a:close/>
                </a:path>
                <a:path w="398779" h="326389">
                  <a:moveTo>
                    <a:pt x="253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4449"/>
                  </a:lnTo>
                  <a:close/>
                </a:path>
                <a:path w="398779" h="326389">
                  <a:moveTo>
                    <a:pt x="398779" y="44449"/>
                  </a:moveTo>
                  <a:lnTo>
                    <a:pt x="394970" y="44449"/>
                  </a:lnTo>
                  <a:lnTo>
                    <a:pt x="394970" y="50799"/>
                  </a:lnTo>
                  <a:lnTo>
                    <a:pt x="398779" y="50799"/>
                  </a:lnTo>
                  <a:lnTo>
                    <a:pt x="398779" y="44449"/>
                  </a:lnTo>
                  <a:close/>
                </a:path>
                <a:path w="398779" h="326389">
                  <a:moveTo>
                    <a:pt x="253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539" y="57149"/>
                  </a:lnTo>
                  <a:lnTo>
                    <a:pt x="2539" y="50799"/>
                  </a:lnTo>
                  <a:close/>
                </a:path>
                <a:path w="398779" h="326389">
                  <a:moveTo>
                    <a:pt x="398779" y="50799"/>
                  </a:moveTo>
                  <a:lnTo>
                    <a:pt x="394970" y="50799"/>
                  </a:lnTo>
                  <a:lnTo>
                    <a:pt x="394970" y="57149"/>
                  </a:lnTo>
                  <a:lnTo>
                    <a:pt x="398779" y="57149"/>
                  </a:lnTo>
                  <a:lnTo>
                    <a:pt x="398779" y="50799"/>
                  </a:lnTo>
                  <a:close/>
                </a:path>
                <a:path w="398779" h="326389">
                  <a:moveTo>
                    <a:pt x="253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539" y="63499"/>
                  </a:lnTo>
                  <a:lnTo>
                    <a:pt x="2539" y="57149"/>
                  </a:lnTo>
                  <a:close/>
                </a:path>
                <a:path w="398779" h="326389">
                  <a:moveTo>
                    <a:pt x="398779" y="57149"/>
                  </a:moveTo>
                  <a:lnTo>
                    <a:pt x="394970" y="57149"/>
                  </a:lnTo>
                  <a:lnTo>
                    <a:pt x="394970" y="63499"/>
                  </a:lnTo>
                  <a:lnTo>
                    <a:pt x="398779" y="63499"/>
                  </a:lnTo>
                  <a:lnTo>
                    <a:pt x="398779" y="57149"/>
                  </a:lnTo>
                  <a:close/>
                </a:path>
                <a:path w="398779" h="326389">
                  <a:moveTo>
                    <a:pt x="2539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2539" y="68579"/>
                  </a:lnTo>
                  <a:lnTo>
                    <a:pt x="2539" y="63499"/>
                  </a:lnTo>
                  <a:close/>
                </a:path>
                <a:path w="398779" h="326389">
                  <a:moveTo>
                    <a:pt x="398779" y="63499"/>
                  </a:moveTo>
                  <a:lnTo>
                    <a:pt x="394970" y="63499"/>
                  </a:lnTo>
                  <a:lnTo>
                    <a:pt x="394970" y="68579"/>
                  </a:lnTo>
                  <a:lnTo>
                    <a:pt x="398779" y="68579"/>
                  </a:lnTo>
                  <a:lnTo>
                    <a:pt x="398779" y="63499"/>
                  </a:lnTo>
                  <a:close/>
                </a:path>
                <a:path w="398779" h="326389">
                  <a:moveTo>
                    <a:pt x="2539" y="68579"/>
                  </a:moveTo>
                  <a:lnTo>
                    <a:pt x="0" y="68579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68579"/>
                  </a:lnTo>
                  <a:close/>
                </a:path>
                <a:path w="398779" h="326389">
                  <a:moveTo>
                    <a:pt x="398779" y="68579"/>
                  </a:moveTo>
                  <a:lnTo>
                    <a:pt x="394970" y="68579"/>
                  </a:lnTo>
                  <a:lnTo>
                    <a:pt x="394970" y="82549"/>
                  </a:lnTo>
                  <a:lnTo>
                    <a:pt x="398779" y="82549"/>
                  </a:lnTo>
                  <a:lnTo>
                    <a:pt x="398779" y="68579"/>
                  </a:lnTo>
                  <a:close/>
                </a:path>
                <a:path w="398779" h="326389">
                  <a:moveTo>
                    <a:pt x="253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539" y="88899"/>
                  </a:lnTo>
                  <a:lnTo>
                    <a:pt x="2539" y="82549"/>
                  </a:lnTo>
                  <a:close/>
                </a:path>
                <a:path w="398779" h="326389">
                  <a:moveTo>
                    <a:pt x="398779" y="82549"/>
                  </a:moveTo>
                  <a:lnTo>
                    <a:pt x="394970" y="82549"/>
                  </a:lnTo>
                  <a:lnTo>
                    <a:pt x="394970" y="88899"/>
                  </a:lnTo>
                  <a:lnTo>
                    <a:pt x="398779" y="88899"/>
                  </a:lnTo>
                  <a:lnTo>
                    <a:pt x="398779" y="82549"/>
                  </a:lnTo>
                  <a:close/>
                </a:path>
                <a:path w="398779" h="326389">
                  <a:moveTo>
                    <a:pt x="2539" y="88899"/>
                  </a:moveTo>
                  <a:lnTo>
                    <a:pt x="0" y="88899"/>
                  </a:lnTo>
                  <a:lnTo>
                    <a:pt x="0" y="100329"/>
                  </a:lnTo>
                  <a:lnTo>
                    <a:pt x="2539" y="100329"/>
                  </a:lnTo>
                  <a:lnTo>
                    <a:pt x="2539" y="88899"/>
                  </a:lnTo>
                  <a:close/>
                </a:path>
                <a:path w="398779" h="326389">
                  <a:moveTo>
                    <a:pt x="398779" y="88899"/>
                  </a:moveTo>
                  <a:lnTo>
                    <a:pt x="394970" y="88899"/>
                  </a:lnTo>
                  <a:lnTo>
                    <a:pt x="394970" y="100329"/>
                  </a:lnTo>
                  <a:lnTo>
                    <a:pt x="398779" y="100329"/>
                  </a:lnTo>
                  <a:lnTo>
                    <a:pt x="398779" y="88899"/>
                  </a:lnTo>
                  <a:close/>
                </a:path>
                <a:path w="398779" h="326389">
                  <a:moveTo>
                    <a:pt x="2539" y="100329"/>
                  </a:moveTo>
                  <a:lnTo>
                    <a:pt x="0" y="100329"/>
                  </a:lnTo>
                  <a:lnTo>
                    <a:pt x="0" y="106679"/>
                  </a:lnTo>
                  <a:lnTo>
                    <a:pt x="2539" y="106679"/>
                  </a:lnTo>
                  <a:lnTo>
                    <a:pt x="2539" y="100329"/>
                  </a:lnTo>
                  <a:close/>
                </a:path>
                <a:path w="398779" h="326389">
                  <a:moveTo>
                    <a:pt x="398779" y="100329"/>
                  </a:moveTo>
                  <a:lnTo>
                    <a:pt x="394970" y="100329"/>
                  </a:lnTo>
                  <a:lnTo>
                    <a:pt x="394970" y="106679"/>
                  </a:lnTo>
                  <a:lnTo>
                    <a:pt x="398779" y="106679"/>
                  </a:lnTo>
                  <a:lnTo>
                    <a:pt x="398779" y="100329"/>
                  </a:lnTo>
                  <a:close/>
                </a:path>
                <a:path w="398779" h="326389">
                  <a:moveTo>
                    <a:pt x="2539" y="106679"/>
                  </a:moveTo>
                  <a:lnTo>
                    <a:pt x="0" y="106679"/>
                  </a:lnTo>
                  <a:lnTo>
                    <a:pt x="0" y="120649"/>
                  </a:lnTo>
                  <a:lnTo>
                    <a:pt x="2539" y="120649"/>
                  </a:lnTo>
                  <a:lnTo>
                    <a:pt x="2539" y="106679"/>
                  </a:lnTo>
                  <a:close/>
                </a:path>
                <a:path w="398779" h="326389">
                  <a:moveTo>
                    <a:pt x="398779" y="106679"/>
                  </a:moveTo>
                  <a:lnTo>
                    <a:pt x="394970" y="106679"/>
                  </a:lnTo>
                  <a:lnTo>
                    <a:pt x="394970" y="120649"/>
                  </a:lnTo>
                  <a:lnTo>
                    <a:pt x="398779" y="120649"/>
                  </a:lnTo>
                  <a:lnTo>
                    <a:pt x="398779" y="106679"/>
                  </a:lnTo>
                  <a:close/>
                </a:path>
                <a:path w="398779" h="326389">
                  <a:moveTo>
                    <a:pt x="2539" y="120649"/>
                  </a:moveTo>
                  <a:lnTo>
                    <a:pt x="0" y="120649"/>
                  </a:lnTo>
                  <a:lnTo>
                    <a:pt x="0" y="176529"/>
                  </a:lnTo>
                  <a:lnTo>
                    <a:pt x="2539" y="176529"/>
                  </a:lnTo>
                  <a:lnTo>
                    <a:pt x="2539" y="120649"/>
                  </a:lnTo>
                  <a:close/>
                </a:path>
                <a:path w="398779" h="326389">
                  <a:moveTo>
                    <a:pt x="398779" y="120649"/>
                  </a:moveTo>
                  <a:lnTo>
                    <a:pt x="394970" y="120649"/>
                  </a:lnTo>
                  <a:lnTo>
                    <a:pt x="394970" y="176529"/>
                  </a:lnTo>
                  <a:lnTo>
                    <a:pt x="398779" y="176529"/>
                  </a:lnTo>
                  <a:lnTo>
                    <a:pt x="398779" y="120649"/>
                  </a:lnTo>
                  <a:close/>
                </a:path>
                <a:path w="398779" h="326389">
                  <a:moveTo>
                    <a:pt x="2539" y="176529"/>
                  </a:moveTo>
                  <a:lnTo>
                    <a:pt x="0" y="176529"/>
                  </a:lnTo>
                  <a:lnTo>
                    <a:pt x="0" y="220979"/>
                  </a:lnTo>
                  <a:lnTo>
                    <a:pt x="2539" y="220979"/>
                  </a:lnTo>
                  <a:lnTo>
                    <a:pt x="2539" y="176529"/>
                  </a:lnTo>
                  <a:close/>
                </a:path>
                <a:path w="398779" h="326389">
                  <a:moveTo>
                    <a:pt x="398779" y="176529"/>
                  </a:moveTo>
                  <a:lnTo>
                    <a:pt x="394970" y="176529"/>
                  </a:lnTo>
                  <a:lnTo>
                    <a:pt x="394970" y="220979"/>
                  </a:lnTo>
                  <a:lnTo>
                    <a:pt x="398779" y="220979"/>
                  </a:lnTo>
                  <a:lnTo>
                    <a:pt x="398779" y="176529"/>
                  </a:lnTo>
                  <a:close/>
                </a:path>
                <a:path w="398779" h="326389">
                  <a:moveTo>
                    <a:pt x="2539" y="220979"/>
                  </a:moveTo>
                  <a:lnTo>
                    <a:pt x="0" y="220979"/>
                  </a:lnTo>
                  <a:lnTo>
                    <a:pt x="0" y="253999"/>
                  </a:lnTo>
                  <a:lnTo>
                    <a:pt x="2539" y="253999"/>
                  </a:lnTo>
                  <a:lnTo>
                    <a:pt x="2539" y="220979"/>
                  </a:lnTo>
                  <a:close/>
                </a:path>
                <a:path w="398779" h="326389">
                  <a:moveTo>
                    <a:pt x="398779" y="220979"/>
                  </a:moveTo>
                  <a:lnTo>
                    <a:pt x="394970" y="220979"/>
                  </a:lnTo>
                  <a:lnTo>
                    <a:pt x="394970" y="253999"/>
                  </a:lnTo>
                  <a:lnTo>
                    <a:pt x="398779" y="253999"/>
                  </a:lnTo>
                  <a:lnTo>
                    <a:pt x="398779" y="220979"/>
                  </a:lnTo>
                  <a:close/>
                </a:path>
                <a:path w="398779" h="326389">
                  <a:moveTo>
                    <a:pt x="2539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2539" y="259079"/>
                  </a:lnTo>
                  <a:lnTo>
                    <a:pt x="2539" y="253999"/>
                  </a:lnTo>
                  <a:close/>
                </a:path>
                <a:path w="398779" h="326389">
                  <a:moveTo>
                    <a:pt x="398779" y="253999"/>
                  </a:moveTo>
                  <a:lnTo>
                    <a:pt x="394970" y="253999"/>
                  </a:lnTo>
                  <a:lnTo>
                    <a:pt x="394970" y="259079"/>
                  </a:lnTo>
                  <a:lnTo>
                    <a:pt x="398779" y="259079"/>
                  </a:lnTo>
                  <a:lnTo>
                    <a:pt x="398779" y="253999"/>
                  </a:lnTo>
                  <a:close/>
                </a:path>
                <a:path w="398779" h="326389">
                  <a:moveTo>
                    <a:pt x="2539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59079"/>
                  </a:lnTo>
                  <a:close/>
                </a:path>
                <a:path w="398779" h="326389">
                  <a:moveTo>
                    <a:pt x="398779" y="259079"/>
                  </a:moveTo>
                  <a:lnTo>
                    <a:pt x="394970" y="259079"/>
                  </a:lnTo>
                  <a:lnTo>
                    <a:pt x="394970" y="266699"/>
                  </a:lnTo>
                  <a:lnTo>
                    <a:pt x="398779" y="266699"/>
                  </a:lnTo>
                  <a:lnTo>
                    <a:pt x="398779" y="259079"/>
                  </a:lnTo>
                  <a:close/>
                </a:path>
                <a:path w="398779" h="326389">
                  <a:moveTo>
                    <a:pt x="253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2539" y="273049"/>
                  </a:lnTo>
                  <a:lnTo>
                    <a:pt x="2539" y="266699"/>
                  </a:lnTo>
                  <a:close/>
                </a:path>
                <a:path w="398779" h="326389">
                  <a:moveTo>
                    <a:pt x="398779" y="266699"/>
                  </a:moveTo>
                  <a:lnTo>
                    <a:pt x="394970" y="266699"/>
                  </a:lnTo>
                  <a:lnTo>
                    <a:pt x="394970" y="273049"/>
                  </a:lnTo>
                  <a:lnTo>
                    <a:pt x="398779" y="273049"/>
                  </a:lnTo>
                  <a:lnTo>
                    <a:pt x="398779" y="266699"/>
                  </a:lnTo>
                  <a:close/>
                </a:path>
                <a:path w="398779" h="326389">
                  <a:moveTo>
                    <a:pt x="253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2539" y="279399"/>
                  </a:lnTo>
                  <a:lnTo>
                    <a:pt x="2539" y="273049"/>
                  </a:lnTo>
                  <a:close/>
                </a:path>
                <a:path w="398779" h="326389">
                  <a:moveTo>
                    <a:pt x="398779" y="273049"/>
                  </a:moveTo>
                  <a:lnTo>
                    <a:pt x="394970" y="273049"/>
                  </a:lnTo>
                  <a:lnTo>
                    <a:pt x="394970" y="279399"/>
                  </a:lnTo>
                  <a:lnTo>
                    <a:pt x="398779" y="279399"/>
                  </a:lnTo>
                  <a:lnTo>
                    <a:pt x="398779" y="273049"/>
                  </a:lnTo>
                  <a:close/>
                </a:path>
                <a:path w="398779" h="326389">
                  <a:moveTo>
                    <a:pt x="253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2539" y="285749"/>
                  </a:lnTo>
                  <a:lnTo>
                    <a:pt x="2539" y="279399"/>
                  </a:lnTo>
                  <a:close/>
                </a:path>
                <a:path w="398779" h="326389">
                  <a:moveTo>
                    <a:pt x="398779" y="279399"/>
                  </a:moveTo>
                  <a:lnTo>
                    <a:pt x="394970" y="279399"/>
                  </a:lnTo>
                  <a:lnTo>
                    <a:pt x="394970" y="285749"/>
                  </a:lnTo>
                  <a:lnTo>
                    <a:pt x="398779" y="285749"/>
                  </a:lnTo>
                  <a:lnTo>
                    <a:pt x="398779" y="279399"/>
                  </a:lnTo>
                  <a:close/>
                </a:path>
                <a:path w="398779" h="326389">
                  <a:moveTo>
                    <a:pt x="253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85749"/>
                  </a:lnTo>
                  <a:close/>
                </a:path>
                <a:path w="398779" h="326389">
                  <a:moveTo>
                    <a:pt x="398779" y="285749"/>
                  </a:moveTo>
                  <a:lnTo>
                    <a:pt x="394970" y="285749"/>
                  </a:lnTo>
                  <a:lnTo>
                    <a:pt x="394970" y="292099"/>
                  </a:lnTo>
                  <a:lnTo>
                    <a:pt x="398779" y="292099"/>
                  </a:lnTo>
                  <a:lnTo>
                    <a:pt x="398779" y="285749"/>
                  </a:lnTo>
                  <a:close/>
                </a:path>
                <a:path w="398779" h="326389">
                  <a:moveTo>
                    <a:pt x="253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2099"/>
                  </a:lnTo>
                  <a:close/>
                </a:path>
                <a:path w="398779" h="326389">
                  <a:moveTo>
                    <a:pt x="398779" y="292099"/>
                  </a:moveTo>
                  <a:lnTo>
                    <a:pt x="394970" y="292099"/>
                  </a:lnTo>
                  <a:lnTo>
                    <a:pt x="394970" y="298449"/>
                  </a:lnTo>
                  <a:lnTo>
                    <a:pt x="398779" y="298449"/>
                  </a:lnTo>
                  <a:lnTo>
                    <a:pt x="398779" y="292099"/>
                  </a:lnTo>
                  <a:close/>
                </a:path>
                <a:path w="398779" h="326389">
                  <a:moveTo>
                    <a:pt x="253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298449"/>
                  </a:lnTo>
                  <a:close/>
                </a:path>
                <a:path w="398779" h="326389">
                  <a:moveTo>
                    <a:pt x="398779" y="298449"/>
                  </a:moveTo>
                  <a:lnTo>
                    <a:pt x="394970" y="298449"/>
                  </a:lnTo>
                  <a:lnTo>
                    <a:pt x="394970" y="304799"/>
                  </a:lnTo>
                  <a:lnTo>
                    <a:pt x="398779" y="304799"/>
                  </a:lnTo>
                  <a:lnTo>
                    <a:pt x="398779" y="298449"/>
                  </a:lnTo>
                  <a:close/>
                </a:path>
                <a:path w="398779" h="326389">
                  <a:moveTo>
                    <a:pt x="253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4799"/>
                  </a:lnTo>
                  <a:close/>
                </a:path>
                <a:path w="398779" h="326389">
                  <a:moveTo>
                    <a:pt x="398779" y="304799"/>
                  </a:moveTo>
                  <a:lnTo>
                    <a:pt x="394970" y="304799"/>
                  </a:lnTo>
                  <a:lnTo>
                    <a:pt x="394970" y="311149"/>
                  </a:lnTo>
                  <a:lnTo>
                    <a:pt x="398779" y="311149"/>
                  </a:lnTo>
                  <a:lnTo>
                    <a:pt x="398779" y="304799"/>
                  </a:lnTo>
                  <a:close/>
                </a:path>
                <a:path w="398779" h="326389">
                  <a:moveTo>
                    <a:pt x="253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1149"/>
                  </a:lnTo>
                  <a:close/>
                </a:path>
                <a:path w="398779" h="326389">
                  <a:moveTo>
                    <a:pt x="398779" y="311149"/>
                  </a:moveTo>
                  <a:lnTo>
                    <a:pt x="394970" y="311149"/>
                  </a:lnTo>
                  <a:lnTo>
                    <a:pt x="394970" y="317499"/>
                  </a:lnTo>
                  <a:lnTo>
                    <a:pt x="398779" y="317499"/>
                  </a:lnTo>
                  <a:lnTo>
                    <a:pt x="398779" y="311149"/>
                  </a:lnTo>
                  <a:close/>
                </a:path>
                <a:path w="398779" h="326389">
                  <a:moveTo>
                    <a:pt x="253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98779" y="323849"/>
                  </a:lnTo>
                  <a:lnTo>
                    <a:pt x="398779" y="322579"/>
                  </a:lnTo>
                  <a:lnTo>
                    <a:pt x="2539" y="322579"/>
                  </a:lnTo>
                  <a:lnTo>
                    <a:pt x="2539" y="317499"/>
                  </a:lnTo>
                  <a:close/>
                </a:path>
                <a:path w="398779" h="326389">
                  <a:moveTo>
                    <a:pt x="398779" y="317499"/>
                  </a:moveTo>
                  <a:lnTo>
                    <a:pt x="394970" y="317499"/>
                  </a:lnTo>
                  <a:lnTo>
                    <a:pt x="394970" y="322579"/>
                  </a:lnTo>
                  <a:lnTo>
                    <a:pt x="398779" y="322579"/>
                  </a:lnTo>
                  <a:lnTo>
                    <a:pt x="398779" y="317499"/>
                  </a:lnTo>
                  <a:close/>
                </a:path>
                <a:path w="398779" h="326389">
                  <a:moveTo>
                    <a:pt x="397510" y="325119"/>
                  </a:moveTo>
                  <a:lnTo>
                    <a:pt x="1269" y="325119"/>
                  </a:lnTo>
                  <a:lnTo>
                    <a:pt x="1269" y="326389"/>
                  </a:lnTo>
                  <a:lnTo>
                    <a:pt x="397510" y="326389"/>
                  </a:lnTo>
                  <a:lnTo>
                    <a:pt x="397510" y="325119"/>
                  </a:lnTo>
                  <a:close/>
                </a:path>
                <a:path w="398779" h="326389">
                  <a:moveTo>
                    <a:pt x="398779" y="323849"/>
                  </a:moveTo>
                  <a:lnTo>
                    <a:pt x="0" y="323849"/>
                  </a:lnTo>
                  <a:lnTo>
                    <a:pt x="0" y="325119"/>
                  </a:lnTo>
                  <a:lnTo>
                    <a:pt x="398779" y="325119"/>
                  </a:lnTo>
                  <a:lnTo>
                    <a:pt x="398779" y="323849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31489" y="397510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29" h="318770">
                  <a:moveTo>
                    <a:pt x="3924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30" y="2539"/>
                  </a:lnTo>
                  <a:lnTo>
                    <a:pt x="392430" y="0"/>
                  </a:lnTo>
                  <a:close/>
                </a:path>
                <a:path w="392429" h="318770">
                  <a:moveTo>
                    <a:pt x="39243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392429" h="318770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8889"/>
                  </a:lnTo>
                  <a:lnTo>
                    <a:pt x="392430" y="8889"/>
                  </a:lnTo>
                  <a:lnTo>
                    <a:pt x="392430" y="3810"/>
                  </a:lnTo>
                  <a:close/>
                </a:path>
                <a:path w="392429" h="31877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92429" h="318770">
                  <a:moveTo>
                    <a:pt x="392430" y="8890"/>
                  </a:moveTo>
                  <a:lnTo>
                    <a:pt x="388620" y="8890"/>
                  </a:lnTo>
                  <a:lnTo>
                    <a:pt x="388620" y="15239"/>
                  </a:lnTo>
                  <a:lnTo>
                    <a:pt x="392430" y="15239"/>
                  </a:lnTo>
                  <a:lnTo>
                    <a:pt x="392430" y="8890"/>
                  </a:lnTo>
                  <a:close/>
                </a:path>
                <a:path w="392429" h="31877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92429" h="318770">
                  <a:moveTo>
                    <a:pt x="392430" y="15240"/>
                  </a:moveTo>
                  <a:lnTo>
                    <a:pt x="388620" y="15240"/>
                  </a:lnTo>
                  <a:lnTo>
                    <a:pt x="388620" y="21589"/>
                  </a:lnTo>
                  <a:lnTo>
                    <a:pt x="392430" y="21589"/>
                  </a:lnTo>
                  <a:lnTo>
                    <a:pt x="392430" y="15240"/>
                  </a:lnTo>
                  <a:close/>
                </a:path>
                <a:path w="392429" h="31877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92429" h="318770">
                  <a:moveTo>
                    <a:pt x="392430" y="21590"/>
                  </a:moveTo>
                  <a:lnTo>
                    <a:pt x="388620" y="21590"/>
                  </a:lnTo>
                  <a:lnTo>
                    <a:pt x="388620" y="27939"/>
                  </a:lnTo>
                  <a:lnTo>
                    <a:pt x="392430" y="27939"/>
                  </a:lnTo>
                  <a:lnTo>
                    <a:pt x="392430" y="21590"/>
                  </a:lnTo>
                  <a:close/>
                </a:path>
                <a:path w="392429" h="31877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92429" h="318770">
                  <a:moveTo>
                    <a:pt x="392430" y="27940"/>
                  </a:moveTo>
                  <a:lnTo>
                    <a:pt x="388620" y="27940"/>
                  </a:lnTo>
                  <a:lnTo>
                    <a:pt x="388620" y="34289"/>
                  </a:lnTo>
                  <a:lnTo>
                    <a:pt x="392430" y="34289"/>
                  </a:lnTo>
                  <a:lnTo>
                    <a:pt x="392430" y="27940"/>
                  </a:lnTo>
                  <a:close/>
                </a:path>
                <a:path w="392429" h="31877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92429" h="318770">
                  <a:moveTo>
                    <a:pt x="392430" y="34290"/>
                  </a:moveTo>
                  <a:lnTo>
                    <a:pt x="388620" y="34290"/>
                  </a:lnTo>
                  <a:lnTo>
                    <a:pt x="388620" y="40639"/>
                  </a:lnTo>
                  <a:lnTo>
                    <a:pt x="392430" y="40639"/>
                  </a:lnTo>
                  <a:lnTo>
                    <a:pt x="392430" y="34290"/>
                  </a:lnTo>
                  <a:close/>
                </a:path>
                <a:path w="392429" h="31877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392429" h="318770">
                  <a:moveTo>
                    <a:pt x="392430" y="40640"/>
                  </a:moveTo>
                  <a:lnTo>
                    <a:pt x="388620" y="40640"/>
                  </a:lnTo>
                  <a:lnTo>
                    <a:pt x="388620" y="46989"/>
                  </a:lnTo>
                  <a:lnTo>
                    <a:pt x="392430" y="46989"/>
                  </a:lnTo>
                  <a:lnTo>
                    <a:pt x="392430" y="40640"/>
                  </a:lnTo>
                  <a:close/>
                </a:path>
                <a:path w="392429" h="31877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92429" h="318770">
                  <a:moveTo>
                    <a:pt x="392430" y="46990"/>
                  </a:moveTo>
                  <a:lnTo>
                    <a:pt x="388620" y="46990"/>
                  </a:lnTo>
                  <a:lnTo>
                    <a:pt x="388620" y="53339"/>
                  </a:lnTo>
                  <a:lnTo>
                    <a:pt x="392430" y="53339"/>
                  </a:lnTo>
                  <a:lnTo>
                    <a:pt x="392430" y="46990"/>
                  </a:lnTo>
                  <a:close/>
                </a:path>
                <a:path w="392429" h="3187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392429" h="318770">
                  <a:moveTo>
                    <a:pt x="392430" y="53340"/>
                  </a:moveTo>
                  <a:lnTo>
                    <a:pt x="388620" y="53340"/>
                  </a:lnTo>
                  <a:lnTo>
                    <a:pt x="388620" y="59689"/>
                  </a:lnTo>
                  <a:lnTo>
                    <a:pt x="392430" y="59689"/>
                  </a:lnTo>
                  <a:lnTo>
                    <a:pt x="392430" y="53340"/>
                  </a:lnTo>
                  <a:close/>
                </a:path>
                <a:path w="392429" h="318770">
                  <a:moveTo>
                    <a:pt x="3810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9690"/>
                  </a:lnTo>
                  <a:close/>
                </a:path>
                <a:path w="392429" h="318770">
                  <a:moveTo>
                    <a:pt x="392430" y="59690"/>
                  </a:moveTo>
                  <a:lnTo>
                    <a:pt x="388620" y="59690"/>
                  </a:lnTo>
                  <a:lnTo>
                    <a:pt x="388620" y="64769"/>
                  </a:lnTo>
                  <a:lnTo>
                    <a:pt x="392430" y="64769"/>
                  </a:lnTo>
                  <a:lnTo>
                    <a:pt x="392430" y="59690"/>
                  </a:lnTo>
                  <a:close/>
                </a:path>
                <a:path w="392429" h="318770">
                  <a:moveTo>
                    <a:pt x="3810" y="64770"/>
                  </a:moveTo>
                  <a:lnTo>
                    <a:pt x="0" y="6477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64770"/>
                  </a:lnTo>
                  <a:close/>
                </a:path>
                <a:path w="392429" h="318770">
                  <a:moveTo>
                    <a:pt x="392430" y="64770"/>
                  </a:moveTo>
                  <a:lnTo>
                    <a:pt x="388620" y="64770"/>
                  </a:lnTo>
                  <a:lnTo>
                    <a:pt x="388620" y="78739"/>
                  </a:lnTo>
                  <a:lnTo>
                    <a:pt x="392430" y="78739"/>
                  </a:lnTo>
                  <a:lnTo>
                    <a:pt x="392430" y="64770"/>
                  </a:lnTo>
                  <a:close/>
                </a:path>
                <a:path w="392429" h="318770">
                  <a:moveTo>
                    <a:pt x="381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78740"/>
                  </a:lnTo>
                  <a:close/>
                </a:path>
                <a:path w="392429" h="318770">
                  <a:moveTo>
                    <a:pt x="392430" y="78740"/>
                  </a:moveTo>
                  <a:lnTo>
                    <a:pt x="388620" y="78740"/>
                  </a:lnTo>
                  <a:lnTo>
                    <a:pt x="388620" y="85089"/>
                  </a:lnTo>
                  <a:lnTo>
                    <a:pt x="392430" y="85089"/>
                  </a:lnTo>
                  <a:lnTo>
                    <a:pt x="392430" y="78740"/>
                  </a:lnTo>
                  <a:close/>
                </a:path>
                <a:path w="392429" h="318770">
                  <a:moveTo>
                    <a:pt x="3810" y="85090"/>
                  </a:moveTo>
                  <a:lnTo>
                    <a:pt x="0" y="8509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85090"/>
                  </a:lnTo>
                  <a:close/>
                </a:path>
                <a:path w="392429" h="318770">
                  <a:moveTo>
                    <a:pt x="392430" y="85090"/>
                  </a:moveTo>
                  <a:lnTo>
                    <a:pt x="388620" y="85090"/>
                  </a:lnTo>
                  <a:lnTo>
                    <a:pt x="388620" y="96519"/>
                  </a:lnTo>
                  <a:lnTo>
                    <a:pt x="392430" y="96519"/>
                  </a:lnTo>
                  <a:lnTo>
                    <a:pt x="392430" y="85090"/>
                  </a:lnTo>
                  <a:close/>
                </a:path>
                <a:path w="392429" h="318770">
                  <a:moveTo>
                    <a:pt x="381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96520"/>
                  </a:lnTo>
                  <a:close/>
                </a:path>
                <a:path w="392429" h="318770">
                  <a:moveTo>
                    <a:pt x="392430" y="96520"/>
                  </a:moveTo>
                  <a:lnTo>
                    <a:pt x="388620" y="96520"/>
                  </a:lnTo>
                  <a:lnTo>
                    <a:pt x="388620" y="102869"/>
                  </a:lnTo>
                  <a:lnTo>
                    <a:pt x="392430" y="102869"/>
                  </a:lnTo>
                  <a:lnTo>
                    <a:pt x="392430" y="96520"/>
                  </a:lnTo>
                  <a:close/>
                </a:path>
                <a:path w="392429" h="318770">
                  <a:moveTo>
                    <a:pt x="3810" y="102870"/>
                  </a:moveTo>
                  <a:lnTo>
                    <a:pt x="0" y="10287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102870"/>
                  </a:lnTo>
                  <a:close/>
                </a:path>
                <a:path w="392429" h="318770">
                  <a:moveTo>
                    <a:pt x="392430" y="102870"/>
                  </a:moveTo>
                  <a:lnTo>
                    <a:pt x="388620" y="102870"/>
                  </a:lnTo>
                  <a:lnTo>
                    <a:pt x="388620" y="116839"/>
                  </a:lnTo>
                  <a:lnTo>
                    <a:pt x="392430" y="116839"/>
                  </a:lnTo>
                  <a:lnTo>
                    <a:pt x="392430" y="102870"/>
                  </a:lnTo>
                  <a:close/>
                </a:path>
                <a:path w="392429" h="318770">
                  <a:moveTo>
                    <a:pt x="3810" y="116840"/>
                  </a:moveTo>
                  <a:lnTo>
                    <a:pt x="0" y="116840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16840"/>
                  </a:lnTo>
                  <a:close/>
                </a:path>
                <a:path w="392429" h="318770">
                  <a:moveTo>
                    <a:pt x="392430" y="116840"/>
                  </a:moveTo>
                  <a:lnTo>
                    <a:pt x="388620" y="116840"/>
                  </a:lnTo>
                  <a:lnTo>
                    <a:pt x="388620" y="172719"/>
                  </a:lnTo>
                  <a:lnTo>
                    <a:pt x="392430" y="172719"/>
                  </a:lnTo>
                  <a:lnTo>
                    <a:pt x="392430" y="116840"/>
                  </a:lnTo>
                  <a:close/>
                </a:path>
                <a:path w="392429" h="318770">
                  <a:moveTo>
                    <a:pt x="3810" y="172720"/>
                  </a:moveTo>
                  <a:lnTo>
                    <a:pt x="0" y="17272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72720"/>
                  </a:lnTo>
                  <a:close/>
                </a:path>
                <a:path w="392429" h="318770">
                  <a:moveTo>
                    <a:pt x="392430" y="172720"/>
                  </a:moveTo>
                  <a:lnTo>
                    <a:pt x="388620" y="172720"/>
                  </a:lnTo>
                  <a:lnTo>
                    <a:pt x="388620" y="217169"/>
                  </a:lnTo>
                  <a:lnTo>
                    <a:pt x="392430" y="217169"/>
                  </a:lnTo>
                  <a:lnTo>
                    <a:pt x="392430" y="172720"/>
                  </a:lnTo>
                  <a:close/>
                </a:path>
                <a:path w="392429" h="318770">
                  <a:moveTo>
                    <a:pt x="3810" y="217170"/>
                  </a:moveTo>
                  <a:lnTo>
                    <a:pt x="0" y="21717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17170"/>
                  </a:lnTo>
                  <a:close/>
                </a:path>
                <a:path w="392429" h="318770">
                  <a:moveTo>
                    <a:pt x="392430" y="217170"/>
                  </a:moveTo>
                  <a:lnTo>
                    <a:pt x="388620" y="217170"/>
                  </a:lnTo>
                  <a:lnTo>
                    <a:pt x="388620" y="250189"/>
                  </a:lnTo>
                  <a:lnTo>
                    <a:pt x="392430" y="250189"/>
                  </a:lnTo>
                  <a:lnTo>
                    <a:pt x="392430" y="217170"/>
                  </a:lnTo>
                  <a:close/>
                </a:path>
                <a:path w="392429" h="318770">
                  <a:moveTo>
                    <a:pt x="3810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50190"/>
                  </a:lnTo>
                  <a:close/>
                </a:path>
                <a:path w="392429" h="318770">
                  <a:moveTo>
                    <a:pt x="392430" y="250190"/>
                  </a:moveTo>
                  <a:lnTo>
                    <a:pt x="388620" y="250190"/>
                  </a:lnTo>
                  <a:lnTo>
                    <a:pt x="388620" y="255269"/>
                  </a:lnTo>
                  <a:lnTo>
                    <a:pt x="392430" y="255269"/>
                  </a:lnTo>
                  <a:lnTo>
                    <a:pt x="392430" y="250190"/>
                  </a:lnTo>
                  <a:close/>
                </a:path>
                <a:path w="392429" h="318770">
                  <a:moveTo>
                    <a:pt x="3810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5270"/>
                  </a:lnTo>
                  <a:close/>
                </a:path>
                <a:path w="392429" h="318770">
                  <a:moveTo>
                    <a:pt x="392430" y="255270"/>
                  </a:moveTo>
                  <a:lnTo>
                    <a:pt x="388620" y="255270"/>
                  </a:lnTo>
                  <a:lnTo>
                    <a:pt x="388620" y="262889"/>
                  </a:lnTo>
                  <a:lnTo>
                    <a:pt x="392430" y="262889"/>
                  </a:lnTo>
                  <a:lnTo>
                    <a:pt x="392430" y="255270"/>
                  </a:lnTo>
                  <a:close/>
                </a:path>
                <a:path w="392429" h="31877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392429" h="318770">
                  <a:moveTo>
                    <a:pt x="392430" y="262890"/>
                  </a:moveTo>
                  <a:lnTo>
                    <a:pt x="388620" y="262890"/>
                  </a:lnTo>
                  <a:lnTo>
                    <a:pt x="388620" y="269239"/>
                  </a:lnTo>
                  <a:lnTo>
                    <a:pt x="392430" y="269239"/>
                  </a:lnTo>
                  <a:lnTo>
                    <a:pt x="392430" y="262890"/>
                  </a:lnTo>
                  <a:close/>
                </a:path>
                <a:path w="392429" h="31877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392429" h="318770">
                  <a:moveTo>
                    <a:pt x="392430" y="269240"/>
                  </a:moveTo>
                  <a:lnTo>
                    <a:pt x="388620" y="269240"/>
                  </a:lnTo>
                  <a:lnTo>
                    <a:pt x="388620" y="275589"/>
                  </a:lnTo>
                  <a:lnTo>
                    <a:pt x="392430" y="275589"/>
                  </a:lnTo>
                  <a:lnTo>
                    <a:pt x="392430" y="269240"/>
                  </a:lnTo>
                  <a:close/>
                </a:path>
                <a:path w="392429" h="31877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392429" h="318770">
                  <a:moveTo>
                    <a:pt x="392430" y="275590"/>
                  </a:moveTo>
                  <a:lnTo>
                    <a:pt x="388620" y="275590"/>
                  </a:lnTo>
                  <a:lnTo>
                    <a:pt x="388620" y="281939"/>
                  </a:lnTo>
                  <a:lnTo>
                    <a:pt x="392430" y="281939"/>
                  </a:lnTo>
                  <a:lnTo>
                    <a:pt x="392430" y="275590"/>
                  </a:lnTo>
                  <a:close/>
                </a:path>
                <a:path w="392429" h="31877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392429" h="318770">
                  <a:moveTo>
                    <a:pt x="392430" y="281940"/>
                  </a:moveTo>
                  <a:lnTo>
                    <a:pt x="388620" y="281940"/>
                  </a:lnTo>
                  <a:lnTo>
                    <a:pt x="388620" y="288289"/>
                  </a:lnTo>
                  <a:lnTo>
                    <a:pt x="392430" y="288289"/>
                  </a:lnTo>
                  <a:lnTo>
                    <a:pt x="392430" y="281940"/>
                  </a:lnTo>
                  <a:close/>
                </a:path>
                <a:path w="392429" h="3187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392429" h="318770">
                  <a:moveTo>
                    <a:pt x="392430" y="288290"/>
                  </a:moveTo>
                  <a:lnTo>
                    <a:pt x="388620" y="288290"/>
                  </a:lnTo>
                  <a:lnTo>
                    <a:pt x="388620" y="294639"/>
                  </a:lnTo>
                  <a:lnTo>
                    <a:pt x="392430" y="294639"/>
                  </a:lnTo>
                  <a:lnTo>
                    <a:pt x="392430" y="288290"/>
                  </a:lnTo>
                  <a:close/>
                </a:path>
                <a:path w="392429" h="3187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392429" h="318770">
                  <a:moveTo>
                    <a:pt x="392430" y="294640"/>
                  </a:moveTo>
                  <a:lnTo>
                    <a:pt x="388620" y="294640"/>
                  </a:lnTo>
                  <a:lnTo>
                    <a:pt x="388620" y="300989"/>
                  </a:lnTo>
                  <a:lnTo>
                    <a:pt x="392430" y="300989"/>
                  </a:lnTo>
                  <a:lnTo>
                    <a:pt x="392430" y="294640"/>
                  </a:lnTo>
                  <a:close/>
                </a:path>
                <a:path w="392429" h="31877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392429" h="318770">
                  <a:moveTo>
                    <a:pt x="392430" y="300990"/>
                  </a:moveTo>
                  <a:lnTo>
                    <a:pt x="388620" y="300990"/>
                  </a:lnTo>
                  <a:lnTo>
                    <a:pt x="388620" y="307339"/>
                  </a:lnTo>
                  <a:lnTo>
                    <a:pt x="392430" y="307339"/>
                  </a:lnTo>
                  <a:lnTo>
                    <a:pt x="392430" y="300990"/>
                  </a:lnTo>
                  <a:close/>
                </a:path>
                <a:path w="392429" h="31877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392429" h="318770">
                  <a:moveTo>
                    <a:pt x="392430" y="307340"/>
                  </a:moveTo>
                  <a:lnTo>
                    <a:pt x="388620" y="307340"/>
                  </a:lnTo>
                  <a:lnTo>
                    <a:pt x="388620" y="313689"/>
                  </a:lnTo>
                  <a:lnTo>
                    <a:pt x="392430" y="313689"/>
                  </a:lnTo>
                  <a:lnTo>
                    <a:pt x="392430" y="307340"/>
                  </a:lnTo>
                  <a:close/>
                </a:path>
                <a:path w="392429" h="318770">
                  <a:moveTo>
                    <a:pt x="3810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392430" y="318769"/>
                  </a:lnTo>
                  <a:lnTo>
                    <a:pt x="392430" y="314960"/>
                  </a:lnTo>
                  <a:lnTo>
                    <a:pt x="3810" y="314960"/>
                  </a:lnTo>
                  <a:lnTo>
                    <a:pt x="3810" y="313690"/>
                  </a:lnTo>
                  <a:close/>
                </a:path>
                <a:path w="392429" h="318770">
                  <a:moveTo>
                    <a:pt x="392430" y="313690"/>
                  </a:moveTo>
                  <a:lnTo>
                    <a:pt x="388620" y="313690"/>
                  </a:lnTo>
                  <a:lnTo>
                    <a:pt x="388620" y="314960"/>
                  </a:lnTo>
                  <a:lnTo>
                    <a:pt x="392430" y="314960"/>
                  </a:lnTo>
                  <a:lnTo>
                    <a:pt x="392430" y="31369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35299" y="3978910"/>
              <a:ext cx="384810" cy="311150"/>
            </a:xfrm>
            <a:custGeom>
              <a:avLst/>
              <a:gdLst/>
              <a:ahLst/>
              <a:cxnLst/>
              <a:rect l="l" t="t" r="r" b="b"/>
              <a:pathLst>
                <a:path w="384810" h="311150">
                  <a:moveTo>
                    <a:pt x="38481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384810" y="2539"/>
                  </a:lnTo>
                  <a:lnTo>
                    <a:pt x="384810" y="0"/>
                  </a:lnTo>
                  <a:close/>
                </a:path>
                <a:path w="384810" h="311150">
                  <a:moveTo>
                    <a:pt x="384810" y="2539"/>
                  </a:moveTo>
                  <a:lnTo>
                    <a:pt x="381000" y="2539"/>
                  </a:lnTo>
                  <a:lnTo>
                    <a:pt x="381000" y="5079"/>
                  </a:lnTo>
                  <a:lnTo>
                    <a:pt x="384810" y="5079"/>
                  </a:lnTo>
                  <a:lnTo>
                    <a:pt x="384810" y="2539"/>
                  </a:lnTo>
                  <a:close/>
                </a:path>
                <a:path w="384810" h="31115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84810" h="311150">
                  <a:moveTo>
                    <a:pt x="384810" y="5080"/>
                  </a:moveTo>
                  <a:lnTo>
                    <a:pt x="381000" y="5080"/>
                  </a:lnTo>
                  <a:lnTo>
                    <a:pt x="381000" y="11429"/>
                  </a:lnTo>
                  <a:lnTo>
                    <a:pt x="384810" y="11429"/>
                  </a:lnTo>
                  <a:lnTo>
                    <a:pt x="384810" y="5080"/>
                  </a:lnTo>
                  <a:close/>
                </a:path>
                <a:path w="384810" h="31115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84810" h="311150">
                  <a:moveTo>
                    <a:pt x="384810" y="11430"/>
                  </a:moveTo>
                  <a:lnTo>
                    <a:pt x="381000" y="11430"/>
                  </a:lnTo>
                  <a:lnTo>
                    <a:pt x="381000" y="17779"/>
                  </a:lnTo>
                  <a:lnTo>
                    <a:pt x="384810" y="17779"/>
                  </a:lnTo>
                  <a:lnTo>
                    <a:pt x="384810" y="11430"/>
                  </a:lnTo>
                  <a:close/>
                </a:path>
                <a:path w="384810" h="3111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84810" h="311150">
                  <a:moveTo>
                    <a:pt x="384810" y="17780"/>
                  </a:moveTo>
                  <a:lnTo>
                    <a:pt x="381000" y="17780"/>
                  </a:lnTo>
                  <a:lnTo>
                    <a:pt x="381000" y="24129"/>
                  </a:lnTo>
                  <a:lnTo>
                    <a:pt x="384810" y="24129"/>
                  </a:lnTo>
                  <a:lnTo>
                    <a:pt x="384810" y="17780"/>
                  </a:lnTo>
                  <a:close/>
                </a:path>
                <a:path w="384810" h="31115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84810" h="311150">
                  <a:moveTo>
                    <a:pt x="384810" y="24130"/>
                  </a:moveTo>
                  <a:lnTo>
                    <a:pt x="381000" y="24130"/>
                  </a:lnTo>
                  <a:lnTo>
                    <a:pt x="381000" y="30479"/>
                  </a:lnTo>
                  <a:lnTo>
                    <a:pt x="384810" y="30479"/>
                  </a:lnTo>
                  <a:lnTo>
                    <a:pt x="384810" y="24130"/>
                  </a:lnTo>
                  <a:close/>
                </a:path>
                <a:path w="384810" h="31115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84810" h="311150">
                  <a:moveTo>
                    <a:pt x="384810" y="30480"/>
                  </a:moveTo>
                  <a:lnTo>
                    <a:pt x="381000" y="30480"/>
                  </a:lnTo>
                  <a:lnTo>
                    <a:pt x="381000" y="36829"/>
                  </a:lnTo>
                  <a:lnTo>
                    <a:pt x="384810" y="36829"/>
                  </a:lnTo>
                  <a:lnTo>
                    <a:pt x="384810" y="30480"/>
                  </a:lnTo>
                  <a:close/>
                </a:path>
                <a:path w="384810" h="31115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84810" h="311150">
                  <a:moveTo>
                    <a:pt x="384810" y="36830"/>
                  </a:moveTo>
                  <a:lnTo>
                    <a:pt x="381000" y="36830"/>
                  </a:lnTo>
                  <a:lnTo>
                    <a:pt x="381000" y="43179"/>
                  </a:lnTo>
                  <a:lnTo>
                    <a:pt x="384810" y="43179"/>
                  </a:lnTo>
                  <a:lnTo>
                    <a:pt x="384810" y="36830"/>
                  </a:lnTo>
                  <a:close/>
                </a:path>
                <a:path w="384810" h="3111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84810" h="311150">
                  <a:moveTo>
                    <a:pt x="384810" y="43180"/>
                  </a:moveTo>
                  <a:lnTo>
                    <a:pt x="381000" y="43180"/>
                  </a:lnTo>
                  <a:lnTo>
                    <a:pt x="381000" y="49529"/>
                  </a:lnTo>
                  <a:lnTo>
                    <a:pt x="384810" y="49529"/>
                  </a:lnTo>
                  <a:lnTo>
                    <a:pt x="384810" y="43180"/>
                  </a:lnTo>
                  <a:close/>
                </a:path>
                <a:path w="384810" h="31115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384810" h="311150">
                  <a:moveTo>
                    <a:pt x="384810" y="49530"/>
                  </a:moveTo>
                  <a:lnTo>
                    <a:pt x="381000" y="49530"/>
                  </a:lnTo>
                  <a:lnTo>
                    <a:pt x="381000" y="55879"/>
                  </a:lnTo>
                  <a:lnTo>
                    <a:pt x="384810" y="55879"/>
                  </a:lnTo>
                  <a:lnTo>
                    <a:pt x="384810" y="49530"/>
                  </a:lnTo>
                  <a:close/>
                </a:path>
                <a:path w="384810" h="311150">
                  <a:moveTo>
                    <a:pt x="381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5880"/>
                  </a:lnTo>
                  <a:close/>
                </a:path>
                <a:path w="384810" h="311150">
                  <a:moveTo>
                    <a:pt x="384810" y="55880"/>
                  </a:moveTo>
                  <a:lnTo>
                    <a:pt x="381000" y="55880"/>
                  </a:lnTo>
                  <a:lnTo>
                    <a:pt x="381000" y="60959"/>
                  </a:lnTo>
                  <a:lnTo>
                    <a:pt x="384810" y="60959"/>
                  </a:lnTo>
                  <a:lnTo>
                    <a:pt x="384810" y="55880"/>
                  </a:lnTo>
                  <a:close/>
                </a:path>
                <a:path w="384810" h="311150">
                  <a:moveTo>
                    <a:pt x="3810" y="60960"/>
                  </a:moveTo>
                  <a:lnTo>
                    <a:pt x="0" y="6096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0960"/>
                  </a:lnTo>
                  <a:close/>
                </a:path>
                <a:path w="384810" h="311150">
                  <a:moveTo>
                    <a:pt x="384810" y="60960"/>
                  </a:moveTo>
                  <a:lnTo>
                    <a:pt x="381000" y="60960"/>
                  </a:lnTo>
                  <a:lnTo>
                    <a:pt x="381000" y="74929"/>
                  </a:lnTo>
                  <a:lnTo>
                    <a:pt x="384810" y="74929"/>
                  </a:lnTo>
                  <a:lnTo>
                    <a:pt x="384810" y="60960"/>
                  </a:lnTo>
                  <a:close/>
                </a:path>
                <a:path w="384810" h="311150">
                  <a:moveTo>
                    <a:pt x="381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4930"/>
                  </a:lnTo>
                  <a:close/>
                </a:path>
                <a:path w="384810" h="311150">
                  <a:moveTo>
                    <a:pt x="384810" y="74930"/>
                  </a:moveTo>
                  <a:lnTo>
                    <a:pt x="381000" y="74930"/>
                  </a:lnTo>
                  <a:lnTo>
                    <a:pt x="381000" y="81279"/>
                  </a:lnTo>
                  <a:lnTo>
                    <a:pt x="384810" y="81279"/>
                  </a:lnTo>
                  <a:lnTo>
                    <a:pt x="384810" y="74930"/>
                  </a:lnTo>
                  <a:close/>
                </a:path>
                <a:path w="384810" h="311150">
                  <a:moveTo>
                    <a:pt x="3810" y="81280"/>
                  </a:moveTo>
                  <a:lnTo>
                    <a:pt x="0" y="81280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81280"/>
                  </a:lnTo>
                  <a:close/>
                </a:path>
                <a:path w="384810" h="311150">
                  <a:moveTo>
                    <a:pt x="384810" y="81280"/>
                  </a:moveTo>
                  <a:lnTo>
                    <a:pt x="381000" y="81280"/>
                  </a:lnTo>
                  <a:lnTo>
                    <a:pt x="381000" y="92709"/>
                  </a:lnTo>
                  <a:lnTo>
                    <a:pt x="384810" y="92709"/>
                  </a:lnTo>
                  <a:lnTo>
                    <a:pt x="384810" y="81280"/>
                  </a:lnTo>
                  <a:close/>
                </a:path>
                <a:path w="384810" h="311150">
                  <a:moveTo>
                    <a:pt x="381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3810" y="99059"/>
                  </a:lnTo>
                  <a:lnTo>
                    <a:pt x="3810" y="92710"/>
                  </a:lnTo>
                  <a:close/>
                </a:path>
                <a:path w="384810" h="311150">
                  <a:moveTo>
                    <a:pt x="384810" y="92710"/>
                  </a:moveTo>
                  <a:lnTo>
                    <a:pt x="381000" y="92710"/>
                  </a:lnTo>
                  <a:lnTo>
                    <a:pt x="381000" y="99059"/>
                  </a:lnTo>
                  <a:lnTo>
                    <a:pt x="384810" y="99059"/>
                  </a:lnTo>
                  <a:lnTo>
                    <a:pt x="384810" y="92710"/>
                  </a:lnTo>
                  <a:close/>
                </a:path>
                <a:path w="384810" h="311150">
                  <a:moveTo>
                    <a:pt x="3810" y="99060"/>
                  </a:moveTo>
                  <a:lnTo>
                    <a:pt x="0" y="9906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99060"/>
                  </a:lnTo>
                  <a:close/>
                </a:path>
                <a:path w="384810" h="311150">
                  <a:moveTo>
                    <a:pt x="384810" y="99060"/>
                  </a:moveTo>
                  <a:lnTo>
                    <a:pt x="381000" y="99060"/>
                  </a:lnTo>
                  <a:lnTo>
                    <a:pt x="381000" y="113029"/>
                  </a:lnTo>
                  <a:lnTo>
                    <a:pt x="384810" y="113029"/>
                  </a:lnTo>
                  <a:lnTo>
                    <a:pt x="384810" y="99060"/>
                  </a:lnTo>
                  <a:close/>
                </a:path>
                <a:path w="384810" h="311150">
                  <a:moveTo>
                    <a:pt x="3810" y="113030"/>
                  </a:moveTo>
                  <a:lnTo>
                    <a:pt x="0" y="113030"/>
                  </a:lnTo>
                  <a:lnTo>
                    <a:pt x="0" y="168909"/>
                  </a:lnTo>
                  <a:lnTo>
                    <a:pt x="3810" y="168909"/>
                  </a:lnTo>
                  <a:lnTo>
                    <a:pt x="3810" y="113030"/>
                  </a:lnTo>
                  <a:close/>
                </a:path>
                <a:path w="384810" h="311150">
                  <a:moveTo>
                    <a:pt x="384810" y="113030"/>
                  </a:moveTo>
                  <a:lnTo>
                    <a:pt x="381000" y="113030"/>
                  </a:lnTo>
                  <a:lnTo>
                    <a:pt x="381000" y="168909"/>
                  </a:lnTo>
                  <a:lnTo>
                    <a:pt x="384810" y="168909"/>
                  </a:lnTo>
                  <a:lnTo>
                    <a:pt x="384810" y="113030"/>
                  </a:lnTo>
                  <a:close/>
                </a:path>
                <a:path w="384810" h="311150">
                  <a:moveTo>
                    <a:pt x="3810" y="168910"/>
                  </a:moveTo>
                  <a:lnTo>
                    <a:pt x="0" y="16891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168910"/>
                  </a:lnTo>
                  <a:close/>
                </a:path>
                <a:path w="384810" h="311150">
                  <a:moveTo>
                    <a:pt x="384810" y="168910"/>
                  </a:moveTo>
                  <a:lnTo>
                    <a:pt x="381000" y="168910"/>
                  </a:lnTo>
                  <a:lnTo>
                    <a:pt x="381000" y="213359"/>
                  </a:lnTo>
                  <a:lnTo>
                    <a:pt x="384810" y="213359"/>
                  </a:lnTo>
                  <a:lnTo>
                    <a:pt x="384810" y="168910"/>
                  </a:lnTo>
                  <a:close/>
                </a:path>
                <a:path w="384810" h="311150">
                  <a:moveTo>
                    <a:pt x="3810" y="213360"/>
                  </a:moveTo>
                  <a:lnTo>
                    <a:pt x="0" y="21336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13360"/>
                  </a:lnTo>
                  <a:close/>
                </a:path>
                <a:path w="384810" h="311150">
                  <a:moveTo>
                    <a:pt x="384810" y="213360"/>
                  </a:moveTo>
                  <a:lnTo>
                    <a:pt x="381000" y="213360"/>
                  </a:lnTo>
                  <a:lnTo>
                    <a:pt x="381000" y="246379"/>
                  </a:lnTo>
                  <a:lnTo>
                    <a:pt x="384810" y="246379"/>
                  </a:lnTo>
                  <a:lnTo>
                    <a:pt x="384810" y="213360"/>
                  </a:lnTo>
                  <a:close/>
                </a:path>
                <a:path w="384810" h="311150">
                  <a:moveTo>
                    <a:pt x="381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6380"/>
                  </a:lnTo>
                  <a:close/>
                </a:path>
                <a:path w="384810" h="311150">
                  <a:moveTo>
                    <a:pt x="384810" y="246380"/>
                  </a:moveTo>
                  <a:lnTo>
                    <a:pt x="381000" y="246380"/>
                  </a:lnTo>
                  <a:lnTo>
                    <a:pt x="381000" y="251459"/>
                  </a:lnTo>
                  <a:lnTo>
                    <a:pt x="384810" y="251459"/>
                  </a:lnTo>
                  <a:lnTo>
                    <a:pt x="384810" y="246380"/>
                  </a:lnTo>
                  <a:close/>
                </a:path>
                <a:path w="384810" h="311150">
                  <a:moveTo>
                    <a:pt x="381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1460"/>
                  </a:lnTo>
                  <a:close/>
                </a:path>
                <a:path w="384810" h="311150">
                  <a:moveTo>
                    <a:pt x="384810" y="251460"/>
                  </a:moveTo>
                  <a:lnTo>
                    <a:pt x="381000" y="251460"/>
                  </a:lnTo>
                  <a:lnTo>
                    <a:pt x="381000" y="259079"/>
                  </a:lnTo>
                  <a:lnTo>
                    <a:pt x="384810" y="259079"/>
                  </a:lnTo>
                  <a:lnTo>
                    <a:pt x="384810" y="251460"/>
                  </a:lnTo>
                  <a:close/>
                </a:path>
                <a:path w="384810" h="31115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84810" h="311150">
                  <a:moveTo>
                    <a:pt x="384810" y="259080"/>
                  </a:moveTo>
                  <a:lnTo>
                    <a:pt x="381000" y="259080"/>
                  </a:lnTo>
                  <a:lnTo>
                    <a:pt x="381000" y="265429"/>
                  </a:lnTo>
                  <a:lnTo>
                    <a:pt x="384810" y="265429"/>
                  </a:lnTo>
                  <a:lnTo>
                    <a:pt x="384810" y="259080"/>
                  </a:lnTo>
                  <a:close/>
                </a:path>
                <a:path w="384810" h="31115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384810" h="311150">
                  <a:moveTo>
                    <a:pt x="384810" y="265430"/>
                  </a:moveTo>
                  <a:lnTo>
                    <a:pt x="381000" y="265430"/>
                  </a:lnTo>
                  <a:lnTo>
                    <a:pt x="381000" y="271779"/>
                  </a:lnTo>
                  <a:lnTo>
                    <a:pt x="384810" y="271779"/>
                  </a:lnTo>
                  <a:lnTo>
                    <a:pt x="384810" y="265430"/>
                  </a:lnTo>
                  <a:close/>
                </a:path>
                <a:path w="384810" h="31115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84810" h="311150">
                  <a:moveTo>
                    <a:pt x="384810" y="271780"/>
                  </a:moveTo>
                  <a:lnTo>
                    <a:pt x="381000" y="271780"/>
                  </a:lnTo>
                  <a:lnTo>
                    <a:pt x="381000" y="278129"/>
                  </a:lnTo>
                  <a:lnTo>
                    <a:pt x="384810" y="278129"/>
                  </a:lnTo>
                  <a:lnTo>
                    <a:pt x="384810" y="271780"/>
                  </a:lnTo>
                  <a:close/>
                </a:path>
                <a:path w="384810" h="31115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384810" h="311150">
                  <a:moveTo>
                    <a:pt x="384810" y="278130"/>
                  </a:moveTo>
                  <a:lnTo>
                    <a:pt x="381000" y="278130"/>
                  </a:lnTo>
                  <a:lnTo>
                    <a:pt x="381000" y="284479"/>
                  </a:lnTo>
                  <a:lnTo>
                    <a:pt x="384810" y="284479"/>
                  </a:lnTo>
                  <a:lnTo>
                    <a:pt x="384810" y="278130"/>
                  </a:lnTo>
                  <a:close/>
                </a:path>
                <a:path w="384810" h="31115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384810" h="311150">
                  <a:moveTo>
                    <a:pt x="384810" y="284480"/>
                  </a:moveTo>
                  <a:lnTo>
                    <a:pt x="381000" y="284480"/>
                  </a:lnTo>
                  <a:lnTo>
                    <a:pt x="381000" y="290829"/>
                  </a:lnTo>
                  <a:lnTo>
                    <a:pt x="384810" y="290829"/>
                  </a:lnTo>
                  <a:lnTo>
                    <a:pt x="384810" y="284480"/>
                  </a:lnTo>
                  <a:close/>
                </a:path>
                <a:path w="384810" h="31115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384810" h="311150">
                  <a:moveTo>
                    <a:pt x="384810" y="290830"/>
                  </a:moveTo>
                  <a:lnTo>
                    <a:pt x="381000" y="290830"/>
                  </a:lnTo>
                  <a:lnTo>
                    <a:pt x="381000" y="297179"/>
                  </a:lnTo>
                  <a:lnTo>
                    <a:pt x="384810" y="297179"/>
                  </a:lnTo>
                  <a:lnTo>
                    <a:pt x="384810" y="290830"/>
                  </a:lnTo>
                  <a:close/>
                </a:path>
                <a:path w="384810" h="31115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384810" h="311150">
                  <a:moveTo>
                    <a:pt x="384810" y="297180"/>
                  </a:moveTo>
                  <a:lnTo>
                    <a:pt x="381000" y="297180"/>
                  </a:lnTo>
                  <a:lnTo>
                    <a:pt x="381000" y="303529"/>
                  </a:lnTo>
                  <a:lnTo>
                    <a:pt x="384810" y="303529"/>
                  </a:lnTo>
                  <a:lnTo>
                    <a:pt x="384810" y="297180"/>
                  </a:lnTo>
                  <a:close/>
                </a:path>
                <a:path w="384810" h="31115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4810" y="309879"/>
                  </a:lnTo>
                  <a:lnTo>
                    <a:pt x="384810" y="307339"/>
                  </a:lnTo>
                  <a:lnTo>
                    <a:pt x="3810" y="307339"/>
                  </a:lnTo>
                  <a:lnTo>
                    <a:pt x="3810" y="303530"/>
                  </a:lnTo>
                  <a:close/>
                </a:path>
                <a:path w="384810" h="311150">
                  <a:moveTo>
                    <a:pt x="384810" y="303530"/>
                  </a:moveTo>
                  <a:lnTo>
                    <a:pt x="381000" y="303530"/>
                  </a:lnTo>
                  <a:lnTo>
                    <a:pt x="381000" y="307339"/>
                  </a:lnTo>
                  <a:lnTo>
                    <a:pt x="384810" y="307339"/>
                  </a:lnTo>
                  <a:lnTo>
                    <a:pt x="384810" y="303530"/>
                  </a:lnTo>
                  <a:close/>
                </a:path>
                <a:path w="384810" h="311150">
                  <a:moveTo>
                    <a:pt x="384810" y="309880"/>
                  </a:moveTo>
                  <a:lnTo>
                    <a:pt x="0" y="309880"/>
                  </a:lnTo>
                  <a:lnTo>
                    <a:pt x="0" y="311150"/>
                  </a:lnTo>
                  <a:lnTo>
                    <a:pt x="384810" y="311150"/>
                  </a:lnTo>
                  <a:lnTo>
                    <a:pt x="384810" y="30988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39109" y="398145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3771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89" y="2539"/>
                  </a:lnTo>
                  <a:lnTo>
                    <a:pt x="377189" y="0"/>
                  </a:lnTo>
                  <a:close/>
                </a:path>
                <a:path w="377189" h="304800">
                  <a:moveTo>
                    <a:pt x="3771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77189" y="3810"/>
                  </a:lnTo>
                  <a:lnTo>
                    <a:pt x="377189" y="2540"/>
                  </a:lnTo>
                  <a:close/>
                </a:path>
                <a:path w="377189" h="304800">
                  <a:moveTo>
                    <a:pt x="377189" y="3810"/>
                  </a:moveTo>
                  <a:lnTo>
                    <a:pt x="374650" y="3810"/>
                  </a:lnTo>
                  <a:lnTo>
                    <a:pt x="374650" y="8889"/>
                  </a:lnTo>
                  <a:lnTo>
                    <a:pt x="377189" y="8889"/>
                  </a:lnTo>
                  <a:lnTo>
                    <a:pt x="377189" y="3810"/>
                  </a:lnTo>
                  <a:close/>
                </a:path>
                <a:path w="377189" h="30480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77189" h="304800">
                  <a:moveTo>
                    <a:pt x="377189" y="8890"/>
                  </a:moveTo>
                  <a:lnTo>
                    <a:pt x="374650" y="8890"/>
                  </a:lnTo>
                  <a:lnTo>
                    <a:pt x="374650" y="15239"/>
                  </a:lnTo>
                  <a:lnTo>
                    <a:pt x="377189" y="15239"/>
                  </a:lnTo>
                  <a:lnTo>
                    <a:pt x="377189" y="8890"/>
                  </a:lnTo>
                  <a:close/>
                </a:path>
                <a:path w="377189" h="30480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77189" h="304800">
                  <a:moveTo>
                    <a:pt x="377189" y="15240"/>
                  </a:moveTo>
                  <a:lnTo>
                    <a:pt x="374650" y="15240"/>
                  </a:lnTo>
                  <a:lnTo>
                    <a:pt x="374650" y="21589"/>
                  </a:lnTo>
                  <a:lnTo>
                    <a:pt x="377189" y="21589"/>
                  </a:lnTo>
                  <a:lnTo>
                    <a:pt x="377189" y="15240"/>
                  </a:lnTo>
                  <a:close/>
                </a:path>
                <a:path w="377189" h="30480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77189" h="304800">
                  <a:moveTo>
                    <a:pt x="377189" y="21590"/>
                  </a:moveTo>
                  <a:lnTo>
                    <a:pt x="374650" y="21590"/>
                  </a:lnTo>
                  <a:lnTo>
                    <a:pt x="374650" y="27939"/>
                  </a:lnTo>
                  <a:lnTo>
                    <a:pt x="377189" y="27939"/>
                  </a:lnTo>
                  <a:lnTo>
                    <a:pt x="377189" y="21590"/>
                  </a:lnTo>
                  <a:close/>
                </a:path>
                <a:path w="377189" h="30480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77189" h="304800">
                  <a:moveTo>
                    <a:pt x="377189" y="27940"/>
                  </a:moveTo>
                  <a:lnTo>
                    <a:pt x="374650" y="27940"/>
                  </a:lnTo>
                  <a:lnTo>
                    <a:pt x="374650" y="34289"/>
                  </a:lnTo>
                  <a:lnTo>
                    <a:pt x="377189" y="34289"/>
                  </a:lnTo>
                  <a:lnTo>
                    <a:pt x="377189" y="27940"/>
                  </a:lnTo>
                  <a:close/>
                </a:path>
                <a:path w="377189" h="30480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77189" h="304800">
                  <a:moveTo>
                    <a:pt x="377189" y="34290"/>
                  </a:moveTo>
                  <a:lnTo>
                    <a:pt x="374650" y="34290"/>
                  </a:lnTo>
                  <a:lnTo>
                    <a:pt x="374650" y="40639"/>
                  </a:lnTo>
                  <a:lnTo>
                    <a:pt x="377189" y="40639"/>
                  </a:lnTo>
                  <a:lnTo>
                    <a:pt x="377189" y="34290"/>
                  </a:lnTo>
                  <a:close/>
                </a:path>
                <a:path w="377189" h="30480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77189" h="304800">
                  <a:moveTo>
                    <a:pt x="377189" y="40640"/>
                  </a:moveTo>
                  <a:lnTo>
                    <a:pt x="374650" y="40640"/>
                  </a:lnTo>
                  <a:lnTo>
                    <a:pt x="374650" y="46989"/>
                  </a:lnTo>
                  <a:lnTo>
                    <a:pt x="377189" y="46989"/>
                  </a:lnTo>
                  <a:lnTo>
                    <a:pt x="377189" y="40640"/>
                  </a:lnTo>
                  <a:close/>
                </a:path>
                <a:path w="377189" h="30480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77189" h="304800">
                  <a:moveTo>
                    <a:pt x="377189" y="46990"/>
                  </a:moveTo>
                  <a:lnTo>
                    <a:pt x="374650" y="46990"/>
                  </a:lnTo>
                  <a:lnTo>
                    <a:pt x="374650" y="53339"/>
                  </a:lnTo>
                  <a:lnTo>
                    <a:pt x="377189" y="53339"/>
                  </a:lnTo>
                  <a:lnTo>
                    <a:pt x="377189" y="46990"/>
                  </a:lnTo>
                  <a:close/>
                </a:path>
                <a:path w="377189" h="304800">
                  <a:moveTo>
                    <a:pt x="3809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3340"/>
                  </a:lnTo>
                  <a:close/>
                </a:path>
                <a:path w="377189" h="304800">
                  <a:moveTo>
                    <a:pt x="377189" y="53340"/>
                  </a:moveTo>
                  <a:lnTo>
                    <a:pt x="374650" y="53340"/>
                  </a:lnTo>
                  <a:lnTo>
                    <a:pt x="374650" y="58419"/>
                  </a:lnTo>
                  <a:lnTo>
                    <a:pt x="377189" y="58419"/>
                  </a:lnTo>
                  <a:lnTo>
                    <a:pt x="377189" y="53340"/>
                  </a:lnTo>
                  <a:close/>
                </a:path>
                <a:path w="377189" h="304800">
                  <a:moveTo>
                    <a:pt x="3809" y="58420"/>
                  </a:moveTo>
                  <a:lnTo>
                    <a:pt x="0" y="5842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58420"/>
                  </a:lnTo>
                  <a:close/>
                </a:path>
                <a:path w="377189" h="304800">
                  <a:moveTo>
                    <a:pt x="377189" y="58420"/>
                  </a:moveTo>
                  <a:lnTo>
                    <a:pt x="374650" y="58420"/>
                  </a:lnTo>
                  <a:lnTo>
                    <a:pt x="374650" y="72389"/>
                  </a:lnTo>
                  <a:lnTo>
                    <a:pt x="377189" y="72389"/>
                  </a:lnTo>
                  <a:lnTo>
                    <a:pt x="377189" y="58420"/>
                  </a:lnTo>
                  <a:close/>
                </a:path>
                <a:path w="377189" h="30480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377189" h="304800">
                  <a:moveTo>
                    <a:pt x="377189" y="72390"/>
                  </a:moveTo>
                  <a:lnTo>
                    <a:pt x="374650" y="72390"/>
                  </a:lnTo>
                  <a:lnTo>
                    <a:pt x="374650" y="78739"/>
                  </a:lnTo>
                  <a:lnTo>
                    <a:pt x="377189" y="78739"/>
                  </a:lnTo>
                  <a:lnTo>
                    <a:pt x="377189" y="72390"/>
                  </a:lnTo>
                  <a:close/>
                </a:path>
                <a:path w="377189" h="304800">
                  <a:moveTo>
                    <a:pt x="3809" y="78740"/>
                  </a:moveTo>
                  <a:lnTo>
                    <a:pt x="0" y="7874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78740"/>
                  </a:lnTo>
                  <a:close/>
                </a:path>
                <a:path w="377189" h="304800">
                  <a:moveTo>
                    <a:pt x="377189" y="78740"/>
                  </a:moveTo>
                  <a:lnTo>
                    <a:pt x="374650" y="78740"/>
                  </a:lnTo>
                  <a:lnTo>
                    <a:pt x="374650" y="90169"/>
                  </a:lnTo>
                  <a:lnTo>
                    <a:pt x="377189" y="90169"/>
                  </a:lnTo>
                  <a:lnTo>
                    <a:pt x="377189" y="78740"/>
                  </a:lnTo>
                  <a:close/>
                </a:path>
                <a:path w="377189" h="304800">
                  <a:moveTo>
                    <a:pt x="380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70"/>
                  </a:lnTo>
                  <a:close/>
                </a:path>
                <a:path w="377189" h="304800">
                  <a:moveTo>
                    <a:pt x="377189" y="90170"/>
                  </a:moveTo>
                  <a:lnTo>
                    <a:pt x="374650" y="90170"/>
                  </a:lnTo>
                  <a:lnTo>
                    <a:pt x="374650" y="96519"/>
                  </a:lnTo>
                  <a:lnTo>
                    <a:pt x="377189" y="96519"/>
                  </a:lnTo>
                  <a:lnTo>
                    <a:pt x="377189" y="90170"/>
                  </a:lnTo>
                  <a:close/>
                </a:path>
                <a:path w="377189" h="304800">
                  <a:moveTo>
                    <a:pt x="3809" y="96520"/>
                  </a:moveTo>
                  <a:lnTo>
                    <a:pt x="0" y="9652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96520"/>
                  </a:lnTo>
                  <a:close/>
                </a:path>
                <a:path w="377189" h="304800">
                  <a:moveTo>
                    <a:pt x="377189" y="96520"/>
                  </a:moveTo>
                  <a:lnTo>
                    <a:pt x="374650" y="96520"/>
                  </a:lnTo>
                  <a:lnTo>
                    <a:pt x="374650" y="110489"/>
                  </a:lnTo>
                  <a:lnTo>
                    <a:pt x="377189" y="110489"/>
                  </a:lnTo>
                  <a:lnTo>
                    <a:pt x="377189" y="96520"/>
                  </a:lnTo>
                  <a:close/>
                </a:path>
                <a:path w="377189" h="304800">
                  <a:moveTo>
                    <a:pt x="3809" y="110490"/>
                  </a:moveTo>
                  <a:lnTo>
                    <a:pt x="0" y="110490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10490"/>
                  </a:lnTo>
                  <a:close/>
                </a:path>
                <a:path w="377189" h="304800">
                  <a:moveTo>
                    <a:pt x="377189" y="110490"/>
                  </a:moveTo>
                  <a:lnTo>
                    <a:pt x="374650" y="110490"/>
                  </a:lnTo>
                  <a:lnTo>
                    <a:pt x="374650" y="166369"/>
                  </a:lnTo>
                  <a:lnTo>
                    <a:pt x="377189" y="166369"/>
                  </a:lnTo>
                  <a:lnTo>
                    <a:pt x="377189" y="110490"/>
                  </a:lnTo>
                  <a:close/>
                </a:path>
                <a:path w="377189" h="304800">
                  <a:moveTo>
                    <a:pt x="3809" y="166370"/>
                  </a:moveTo>
                  <a:lnTo>
                    <a:pt x="0" y="16637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66370"/>
                  </a:lnTo>
                  <a:close/>
                </a:path>
                <a:path w="377189" h="304800">
                  <a:moveTo>
                    <a:pt x="377189" y="166370"/>
                  </a:moveTo>
                  <a:lnTo>
                    <a:pt x="374650" y="166370"/>
                  </a:lnTo>
                  <a:lnTo>
                    <a:pt x="374650" y="210819"/>
                  </a:lnTo>
                  <a:lnTo>
                    <a:pt x="377189" y="210819"/>
                  </a:lnTo>
                  <a:lnTo>
                    <a:pt x="377189" y="166370"/>
                  </a:lnTo>
                  <a:close/>
                </a:path>
                <a:path w="377189" h="304800">
                  <a:moveTo>
                    <a:pt x="3809" y="210820"/>
                  </a:moveTo>
                  <a:lnTo>
                    <a:pt x="0" y="21082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10820"/>
                  </a:lnTo>
                  <a:close/>
                </a:path>
                <a:path w="377189" h="304800">
                  <a:moveTo>
                    <a:pt x="377189" y="210820"/>
                  </a:moveTo>
                  <a:lnTo>
                    <a:pt x="374650" y="210820"/>
                  </a:lnTo>
                  <a:lnTo>
                    <a:pt x="374650" y="243839"/>
                  </a:lnTo>
                  <a:lnTo>
                    <a:pt x="377189" y="243839"/>
                  </a:lnTo>
                  <a:lnTo>
                    <a:pt x="377189" y="210820"/>
                  </a:lnTo>
                  <a:close/>
                </a:path>
                <a:path w="377189" h="304800">
                  <a:moveTo>
                    <a:pt x="3809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3840"/>
                  </a:lnTo>
                  <a:close/>
                </a:path>
                <a:path w="377189" h="304800">
                  <a:moveTo>
                    <a:pt x="377189" y="243840"/>
                  </a:moveTo>
                  <a:lnTo>
                    <a:pt x="374650" y="243840"/>
                  </a:lnTo>
                  <a:lnTo>
                    <a:pt x="374650" y="248919"/>
                  </a:lnTo>
                  <a:lnTo>
                    <a:pt x="377189" y="248919"/>
                  </a:lnTo>
                  <a:lnTo>
                    <a:pt x="377189" y="243840"/>
                  </a:lnTo>
                  <a:close/>
                </a:path>
                <a:path w="377189" h="304800">
                  <a:moveTo>
                    <a:pt x="3809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48920"/>
                  </a:lnTo>
                  <a:close/>
                </a:path>
                <a:path w="377189" h="304800">
                  <a:moveTo>
                    <a:pt x="377189" y="248920"/>
                  </a:moveTo>
                  <a:lnTo>
                    <a:pt x="374650" y="248920"/>
                  </a:lnTo>
                  <a:lnTo>
                    <a:pt x="374650" y="256539"/>
                  </a:lnTo>
                  <a:lnTo>
                    <a:pt x="377189" y="256539"/>
                  </a:lnTo>
                  <a:lnTo>
                    <a:pt x="377189" y="248920"/>
                  </a:lnTo>
                  <a:close/>
                </a:path>
                <a:path w="377189" h="30480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77189" h="304800">
                  <a:moveTo>
                    <a:pt x="377189" y="256540"/>
                  </a:moveTo>
                  <a:lnTo>
                    <a:pt x="374650" y="256540"/>
                  </a:lnTo>
                  <a:lnTo>
                    <a:pt x="374650" y="262889"/>
                  </a:lnTo>
                  <a:lnTo>
                    <a:pt x="377189" y="262889"/>
                  </a:lnTo>
                  <a:lnTo>
                    <a:pt x="377189" y="256540"/>
                  </a:lnTo>
                  <a:close/>
                </a:path>
                <a:path w="377189" h="30480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77189" h="304800">
                  <a:moveTo>
                    <a:pt x="377189" y="262890"/>
                  </a:moveTo>
                  <a:lnTo>
                    <a:pt x="374650" y="262890"/>
                  </a:lnTo>
                  <a:lnTo>
                    <a:pt x="374650" y="269239"/>
                  </a:lnTo>
                  <a:lnTo>
                    <a:pt x="377189" y="269239"/>
                  </a:lnTo>
                  <a:lnTo>
                    <a:pt x="377189" y="262890"/>
                  </a:lnTo>
                  <a:close/>
                </a:path>
                <a:path w="377189" h="30480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377189" h="304800">
                  <a:moveTo>
                    <a:pt x="377189" y="269240"/>
                  </a:moveTo>
                  <a:lnTo>
                    <a:pt x="374650" y="269240"/>
                  </a:lnTo>
                  <a:lnTo>
                    <a:pt x="374650" y="275589"/>
                  </a:lnTo>
                  <a:lnTo>
                    <a:pt x="377189" y="275589"/>
                  </a:lnTo>
                  <a:lnTo>
                    <a:pt x="377189" y="269240"/>
                  </a:lnTo>
                  <a:close/>
                </a:path>
                <a:path w="377189" h="30480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377189" h="304800">
                  <a:moveTo>
                    <a:pt x="377189" y="275590"/>
                  </a:moveTo>
                  <a:lnTo>
                    <a:pt x="374650" y="275590"/>
                  </a:lnTo>
                  <a:lnTo>
                    <a:pt x="374650" y="281939"/>
                  </a:lnTo>
                  <a:lnTo>
                    <a:pt x="377189" y="281939"/>
                  </a:lnTo>
                  <a:lnTo>
                    <a:pt x="377189" y="275590"/>
                  </a:lnTo>
                  <a:close/>
                </a:path>
                <a:path w="377189" h="30480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377189" h="304800">
                  <a:moveTo>
                    <a:pt x="377189" y="281940"/>
                  </a:moveTo>
                  <a:lnTo>
                    <a:pt x="374650" y="281940"/>
                  </a:lnTo>
                  <a:lnTo>
                    <a:pt x="374650" y="288289"/>
                  </a:lnTo>
                  <a:lnTo>
                    <a:pt x="377189" y="288289"/>
                  </a:lnTo>
                  <a:lnTo>
                    <a:pt x="377189" y="281940"/>
                  </a:lnTo>
                  <a:close/>
                </a:path>
                <a:path w="377189" h="30480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377189" h="304800">
                  <a:moveTo>
                    <a:pt x="377189" y="288290"/>
                  </a:moveTo>
                  <a:lnTo>
                    <a:pt x="374650" y="288290"/>
                  </a:lnTo>
                  <a:lnTo>
                    <a:pt x="374650" y="294639"/>
                  </a:lnTo>
                  <a:lnTo>
                    <a:pt x="377189" y="294639"/>
                  </a:lnTo>
                  <a:lnTo>
                    <a:pt x="377189" y="288290"/>
                  </a:lnTo>
                  <a:close/>
                </a:path>
                <a:path w="377189" h="30480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377189" h="304800">
                  <a:moveTo>
                    <a:pt x="377189" y="294640"/>
                  </a:moveTo>
                  <a:lnTo>
                    <a:pt x="374650" y="294640"/>
                  </a:lnTo>
                  <a:lnTo>
                    <a:pt x="374650" y="300989"/>
                  </a:lnTo>
                  <a:lnTo>
                    <a:pt x="377189" y="300989"/>
                  </a:lnTo>
                  <a:lnTo>
                    <a:pt x="377189" y="294640"/>
                  </a:lnTo>
                  <a:close/>
                </a:path>
                <a:path w="377189" h="304800">
                  <a:moveTo>
                    <a:pt x="3809" y="300990"/>
                  </a:moveTo>
                  <a:lnTo>
                    <a:pt x="0" y="300990"/>
                  </a:lnTo>
                  <a:lnTo>
                    <a:pt x="0" y="304800"/>
                  </a:lnTo>
                  <a:lnTo>
                    <a:pt x="377189" y="304800"/>
                  </a:lnTo>
                  <a:lnTo>
                    <a:pt x="377189" y="302260"/>
                  </a:lnTo>
                  <a:lnTo>
                    <a:pt x="3809" y="302260"/>
                  </a:lnTo>
                  <a:lnTo>
                    <a:pt x="3809" y="300990"/>
                  </a:lnTo>
                  <a:close/>
                </a:path>
                <a:path w="377189" h="304800">
                  <a:moveTo>
                    <a:pt x="377189" y="300990"/>
                  </a:moveTo>
                  <a:lnTo>
                    <a:pt x="374650" y="300990"/>
                  </a:lnTo>
                  <a:lnTo>
                    <a:pt x="374650" y="302260"/>
                  </a:lnTo>
                  <a:lnTo>
                    <a:pt x="377189" y="302260"/>
                  </a:lnTo>
                  <a:lnTo>
                    <a:pt x="377189" y="30099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42920" y="3985260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39" h="298450">
                  <a:moveTo>
                    <a:pt x="3708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70840" y="3809"/>
                  </a:lnTo>
                  <a:lnTo>
                    <a:pt x="370840" y="0"/>
                  </a:lnTo>
                  <a:close/>
                </a:path>
                <a:path w="370839" h="298450">
                  <a:moveTo>
                    <a:pt x="370840" y="3809"/>
                  </a:moveTo>
                  <a:lnTo>
                    <a:pt x="367030" y="3809"/>
                  </a:lnTo>
                  <a:lnTo>
                    <a:pt x="367030" y="5079"/>
                  </a:lnTo>
                  <a:lnTo>
                    <a:pt x="370840" y="5079"/>
                  </a:lnTo>
                  <a:lnTo>
                    <a:pt x="370840" y="3809"/>
                  </a:lnTo>
                  <a:close/>
                </a:path>
                <a:path w="370839" h="29845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70839" h="298450">
                  <a:moveTo>
                    <a:pt x="370840" y="5080"/>
                  </a:moveTo>
                  <a:lnTo>
                    <a:pt x="367030" y="5080"/>
                  </a:lnTo>
                  <a:lnTo>
                    <a:pt x="367030" y="11429"/>
                  </a:lnTo>
                  <a:lnTo>
                    <a:pt x="370840" y="11429"/>
                  </a:lnTo>
                  <a:lnTo>
                    <a:pt x="370840" y="5080"/>
                  </a:lnTo>
                  <a:close/>
                </a:path>
                <a:path w="370839" h="29845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70839" h="298450">
                  <a:moveTo>
                    <a:pt x="370840" y="11430"/>
                  </a:moveTo>
                  <a:lnTo>
                    <a:pt x="367030" y="11430"/>
                  </a:lnTo>
                  <a:lnTo>
                    <a:pt x="367030" y="17779"/>
                  </a:lnTo>
                  <a:lnTo>
                    <a:pt x="370840" y="17779"/>
                  </a:lnTo>
                  <a:lnTo>
                    <a:pt x="370840" y="11430"/>
                  </a:lnTo>
                  <a:close/>
                </a:path>
                <a:path w="370839" h="2984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70839" h="298450">
                  <a:moveTo>
                    <a:pt x="370840" y="17780"/>
                  </a:moveTo>
                  <a:lnTo>
                    <a:pt x="367030" y="17780"/>
                  </a:lnTo>
                  <a:lnTo>
                    <a:pt x="367030" y="24129"/>
                  </a:lnTo>
                  <a:lnTo>
                    <a:pt x="370840" y="24129"/>
                  </a:lnTo>
                  <a:lnTo>
                    <a:pt x="370840" y="17780"/>
                  </a:lnTo>
                  <a:close/>
                </a:path>
                <a:path w="370839" h="29845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70839" h="298450">
                  <a:moveTo>
                    <a:pt x="370840" y="24130"/>
                  </a:moveTo>
                  <a:lnTo>
                    <a:pt x="367030" y="24130"/>
                  </a:lnTo>
                  <a:lnTo>
                    <a:pt x="367030" y="30479"/>
                  </a:lnTo>
                  <a:lnTo>
                    <a:pt x="370840" y="30479"/>
                  </a:lnTo>
                  <a:lnTo>
                    <a:pt x="370840" y="24130"/>
                  </a:lnTo>
                  <a:close/>
                </a:path>
                <a:path w="370839" h="29845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70839" h="298450">
                  <a:moveTo>
                    <a:pt x="370840" y="30480"/>
                  </a:moveTo>
                  <a:lnTo>
                    <a:pt x="367030" y="30480"/>
                  </a:lnTo>
                  <a:lnTo>
                    <a:pt x="367030" y="36829"/>
                  </a:lnTo>
                  <a:lnTo>
                    <a:pt x="370840" y="36829"/>
                  </a:lnTo>
                  <a:lnTo>
                    <a:pt x="370840" y="30480"/>
                  </a:lnTo>
                  <a:close/>
                </a:path>
                <a:path w="370839" h="29845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70839" h="298450">
                  <a:moveTo>
                    <a:pt x="370840" y="36830"/>
                  </a:moveTo>
                  <a:lnTo>
                    <a:pt x="367030" y="36830"/>
                  </a:lnTo>
                  <a:lnTo>
                    <a:pt x="367030" y="43179"/>
                  </a:lnTo>
                  <a:lnTo>
                    <a:pt x="370840" y="43179"/>
                  </a:lnTo>
                  <a:lnTo>
                    <a:pt x="370840" y="36830"/>
                  </a:lnTo>
                  <a:close/>
                </a:path>
                <a:path w="370839" h="2984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70839" h="298450">
                  <a:moveTo>
                    <a:pt x="370840" y="43180"/>
                  </a:moveTo>
                  <a:lnTo>
                    <a:pt x="367030" y="43180"/>
                  </a:lnTo>
                  <a:lnTo>
                    <a:pt x="367030" y="49529"/>
                  </a:lnTo>
                  <a:lnTo>
                    <a:pt x="370840" y="49529"/>
                  </a:lnTo>
                  <a:lnTo>
                    <a:pt x="370840" y="43180"/>
                  </a:lnTo>
                  <a:close/>
                </a:path>
                <a:path w="370839" h="298450">
                  <a:moveTo>
                    <a:pt x="381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9530"/>
                  </a:lnTo>
                  <a:close/>
                </a:path>
                <a:path w="370839" h="298450">
                  <a:moveTo>
                    <a:pt x="370840" y="49530"/>
                  </a:moveTo>
                  <a:lnTo>
                    <a:pt x="367030" y="49530"/>
                  </a:lnTo>
                  <a:lnTo>
                    <a:pt x="367030" y="54609"/>
                  </a:lnTo>
                  <a:lnTo>
                    <a:pt x="370840" y="54609"/>
                  </a:lnTo>
                  <a:lnTo>
                    <a:pt x="370840" y="49530"/>
                  </a:lnTo>
                  <a:close/>
                </a:path>
                <a:path w="370839" h="298450">
                  <a:moveTo>
                    <a:pt x="3810" y="54610"/>
                  </a:moveTo>
                  <a:lnTo>
                    <a:pt x="0" y="5461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54610"/>
                  </a:lnTo>
                  <a:close/>
                </a:path>
                <a:path w="370839" h="298450">
                  <a:moveTo>
                    <a:pt x="370840" y="54610"/>
                  </a:moveTo>
                  <a:lnTo>
                    <a:pt x="367030" y="54610"/>
                  </a:lnTo>
                  <a:lnTo>
                    <a:pt x="367030" y="68579"/>
                  </a:lnTo>
                  <a:lnTo>
                    <a:pt x="370840" y="68579"/>
                  </a:lnTo>
                  <a:lnTo>
                    <a:pt x="370840" y="54610"/>
                  </a:lnTo>
                  <a:close/>
                </a:path>
                <a:path w="370839" h="29845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370839" h="298450">
                  <a:moveTo>
                    <a:pt x="370840" y="68580"/>
                  </a:moveTo>
                  <a:lnTo>
                    <a:pt x="367030" y="68580"/>
                  </a:lnTo>
                  <a:lnTo>
                    <a:pt x="367030" y="74929"/>
                  </a:lnTo>
                  <a:lnTo>
                    <a:pt x="370840" y="74929"/>
                  </a:lnTo>
                  <a:lnTo>
                    <a:pt x="370840" y="68580"/>
                  </a:lnTo>
                  <a:close/>
                </a:path>
                <a:path w="370839" h="298450">
                  <a:moveTo>
                    <a:pt x="3810" y="74930"/>
                  </a:moveTo>
                  <a:lnTo>
                    <a:pt x="0" y="7493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74930"/>
                  </a:lnTo>
                  <a:close/>
                </a:path>
                <a:path w="370839" h="298450">
                  <a:moveTo>
                    <a:pt x="370840" y="74930"/>
                  </a:moveTo>
                  <a:lnTo>
                    <a:pt x="367030" y="74930"/>
                  </a:lnTo>
                  <a:lnTo>
                    <a:pt x="367030" y="86359"/>
                  </a:lnTo>
                  <a:lnTo>
                    <a:pt x="370840" y="86359"/>
                  </a:lnTo>
                  <a:lnTo>
                    <a:pt x="370840" y="74930"/>
                  </a:lnTo>
                  <a:close/>
                </a:path>
                <a:path w="370839" h="298450">
                  <a:moveTo>
                    <a:pt x="381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86360"/>
                  </a:lnTo>
                  <a:close/>
                </a:path>
                <a:path w="370839" h="298450">
                  <a:moveTo>
                    <a:pt x="370840" y="86360"/>
                  </a:moveTo>
                  <a:lnTo>
                    <a:pt x="367030" y="86360"/>
                  </a:lnTo>
                  <a:lnTo>
                    <a:pt x="367030" y="92709"/>
                  </a:lnTo>
                  <a:lnTo>
                    <a:pt x="370840" y="92709"/>
                  </a:lnTo>
                  <a:lnTo>
                    <a:pt x="370840" y="86360"/>
                  </a:lnTo>
                  <a:close/>
                </a:path>
                <a:path w="370839" h="298450">
                  <a:moveTo>
                    <a:pt x="3810" y="92710"/>
                  </a:moveTo>
                  <a:lnTo>
                    <a:pt x="0" y="9271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92710"/>
                  </a:lnTo>
                  <a:close/>
                </a:path>
                <a:path w="370839" h="298450">
                  <a:moveTo>
                    <a:pt x="370840" y="92710"/>
                  </a:moveTo>
                  <a:lnTo>
                    <a:pt x="367030" y="92710"/>
                  </a:lnTo>
                  <a:lnTo>
                    <a:pt x="367030" y="106679"/>
                  </a:lnTo>
                  <a:lnTo>
                    <a:pt x="370840" y="106679"/>
                  </a:lnTo>
                  <a:lnTo>
                    <a:pt x="370840" y="92710"/>
                  </a:lnTo>
                  <a:close/>
                </a:path>
                <a:path w="370839" h="298450">
                  <a:moveTo>
                    <a:pt x="3810" y="106680"/>
                  </a:moveTo>
                  <a:lnTo>
                    <a:pt x="0" y="10668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106680"/>
                  </a:lnTo>
                  <a:close/>
                </a:path>
                <a:path w="370839" h="298450">
                  <a:moveTo>
                    <a:pt x="370840" y="106680"/>
                  </a:moveTo>
                  <a:lnTo>
                    <a:pt x="367030" y="106680"/>
                  </a:lnTo>
                  <a:lnTo>
                    <a:pt x="367030" y="162559"/>
                  </a:lnTo>
                  <a:lnTo>
                    <a:pt x="370840" y="162559"/>
                  </a:lnTo>
                  <a:lnTo>
                    <a:pt x="370840" y="106680"/>
                  </a:lnTo>
                  <a:close/>
                </a:path>
                <a:path w="370839" h="298450">
                  <a:moveTo>
                    <a:pt x="3810" y="162560"/>
                  </a:moveTo>
                  <a:lnTo>
                    <a:pt x="0" y="16256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62560"/>
                  </a:lnTo>
                  <a:close/>
                </a:path>
                <a:path w="370839" h="298450">
                  <a:moveTo>
                    <a:pt x="370840" y="162560"/>
                  </a:moveTo>
                  <a:lnTo>
                    <a:pt x="367030" y="162560"/>
                  </a:lnTo>
                  <a:lnTo>
                    <a:pt x="367030" y="207009"/>
                  </a:lnTo>
                  <a:lnTo>
                    <a:pt x="370840" y="207009"/>
                  </a:lnTo>
                  <a:lnTo>
                    <a:pt x="370840" y="162560"/>
                  </a:lnTo>
                  <a:close/>
                </a:path>
                <a:path w="370839" h="298450">
                  <a:moveTo>
                    <a:pt x="3810" y="207010"/>
                  </a:moveTo>
                  <a:lnTo>
                    <a:pt x="0" y="20701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07010"/>
                  </a:lnTo>
                  <a:close/>
                </a:path>
                <a:path w="370839" h="298450">
                  <a:moveTo>
                    <a:pt x="370840" y="207010"/>
                  </a:moveTo>
                  <a:lnTo>
                    <a:pt x="367030" y="207010"/>
                  </a:lnTo>
                  <a:lnTo>
                    <a:pt x="367030" y="240029"/>
                  </a:lnTo>
                  <a:lnTo>
                    <a:pt x="370840" y="240029"/>
                  </a:lnTo>
                  <a:lnTo>
                    <a:pt x="370840" y="207010"/>
                  </a:lnTo>
                  <a:close/>
                </a:path>
                <a:path w="370839" h="298450">
                  <a:moveTo>
                    <a:pt x="381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40030"/>
                  </a:lnTo>
                  <a:close/>
                </a:path>
                <a:path w="370839" h="298450">
                  <a:moveTo>
                    <a:pt x="370840" y="240030"/>
                  </a:moveTo>
                  <a:lnTo>
                    <a:pt x="367030" y="240030"/>
                  </a:lnTo>
                  <a:lnTo>
                    <a:pt x="367030" y="245109"/>
                  </a:lnTo>
                  <a:lnTo>
                    <a:pt x="370840" y="245109"/>
                  </a:lnTo>
                  <a:lnTo>
                    <a:pt x="370840" y="240030"/>
                  </a:lnTo>
                  <a:close/>
                </a:path>
                <a:path w="370839" h="298450">
                  <a:moveTo>
                    <a:pt x="3810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5110"/>
                  </a:lnTo>
                  <a:close/>
                </a:path>
                <a:path w="370839" h="298450">
                  <a:moveTo>
                    <a:pt x="370840" y="245110"/>
                  </a:moveTo>
                  <a:lnTo>
                    <a:pt x="367030" y="245110"/>
                  </a:lnTo>
                  <a:lnTo>
                    <a:pt x="367030" y="252729"/>
                  </a:lnTo>
                  <a:lnTo>
                    <a:pt x="370840" y="252729"/>
                  </a:lnTo>
                  <a:lnTo>
                    <a:pt x="370840" y="245110"/>
                  </a:lnTo>
                  <a:close/>
                </a:path>
                <a:path w="370839" h="29845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70839" h="298450">
                  <a:moveTo>
                    <a:pt x="370840" y="252730"/>
                  </a:moveTo>
                  <a:lnTo>
                    <a:pt x="367030" y="252730"/>
                  </a:lnTo>
                  <a:lnTo>
                    <a:pt x="367030" y="259079"/>
                  </a:lnTo>
                  <a:lnTo>
                    <a:pt x="370840" y="259079"/>
                  </a:lnTo>
                  <a:lnTo>
                    <a:pt x="370840" y="252730"/>
                  </a:lnTo>
                  <a:close/>
                </a:path>
                <a:path w="370839" h="29845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70839" h="298450">
                  <a:moveTo>
                    <a:pt x="370840" y="259080"/>
                  </a:moveTo>
                  <a:lnTo>
                    <a:pt x="367030" y="259080"/>
                  </a:lnTo>
                  <a:lnTo>
                    <a:pt x="367030" y="265429"/>
                  </a:lnTo>
                  <a:lnTo>
                    <a:pt x="370840" y="265429"/>
                  </a:lnTo>
                  <a:lnTo>
                    <a:pt x="370840" y="259080"/>
                  </a:lnTo>
                  <a:close/>
                </a:path>
                <a:path w="370839" h="29845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370839" h="298450">
                  <a:moveTo>
                    <a:pt x="370840" y="265430"/>
                  </a:moveTo>
                  <a:lnTo>
                    <a:pt x="367030" y="265430"/>
                  </a:lnTo>
                  <a:lnTo>
                    <a:pt x="367030" y="271779"/>
                  </a:lnTo>
                  <a:lnTo>
                    <a:pt x="370840" y="271779"/>
                  </a:lnTo>
                  <a:lnTo>
                    <a:pt x="370840" y="265430"/>
                  </a:lnTo>
                  <a:close/>
                </a:path>
                <a:path w="370839" h="29845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70839" h="298450">
                  <a:moveTo>
                    <a:pt x="370840" y="271780"/>
                  </a:moveTo>
                  <a:lnTo>
                    <a:pt x="367030" y="271780"/>
                  </a:lnTo>
                  <a:lnTo>
                    <a:pt x="367030" y="278129"/>
                  </a:lnTo>
                  <a:lnTo>
                    <a:pt x="370840" y="278129"/>
                  </a:lnTo>
                  <a:lnTo>
                    <a:pt x="370840" y="271780"/>
                  </a:lnTo>
                  <a:close/>
                </a:path>
                <a:path w="370839" h="29845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370839" h="298450">
                  <a:moveTo>
                    <a:pt x="370840" y="278130"/>
                  </a:moveTo>
                  <a:lnTo>
                    <a:pt x="367030" y="278130"/>
                  </a:lnTo>
                  <a:lnTo>
                    <a:pt x="367030" y="284479"/>
                  </a:lnTo>
                  <a:lnTo>
                    <a:pt x="370840" y="284479"/>
                  </a:lnTo>
                  <a:lnTo>
                    <a:pt x="370840" y="278130"/>
                  </a:lnTo>
                  <a:close/>
                </a:path>
                <a:path w="370839" h="29845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370839" h="298450">
                  <a:moveTo>
                    <a:pt x="370840" y="284480"/>
                  </a:moveTo>
                  <a:lnTo>
                    <a:pt x="367030" y="284480"/>
                  </a:lnTo>
                  <a:lnTo>
                    <a:pt x="367030" y="290829"/>
                  </a:lnTo>
                  <a:lnTo>
                    <a:pt x="370840" y="290829"/>
                  </a:lnTo>
                  <a:lnTo>
                    <a:pt x="370840" y="284480"/>
                  </a:lnTo>
                  <a:close/>
                </a:path>
                <a:path w="370839" h="29845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70840" y="297179"/>
                  </a:lnTo>
                  <a:lnTo>
                    <a:pt x="370840" y="294639"/>
                  </a:lnTo>
                  <a:lnTo>
                    <a:pt x="3810" y="294639"/>
                  </a:lnTo>
                  <a:lnTo>
                    <a:pt x="3810" y="290830"/>
                  </a:lnTo>
                  <a:close/>
                </a:path>
                <a:path w="370839" h="298450">
                  <a:moveTo>
                    <a:pt x="370840" y="290830"/>
                  </a:moveTo>
                  <a:lnTo>
                    <a:pt x="367030" y="290830"/>
                  </a:lnTo>
                  <a:lnTo>
                    <a:pt x="367030" y="294639"/>
                  </a:lnTo>
                  <a:lnTo>
                    <a:pt x="370840" y="294639"/>
                  </a:lnTo>
                  <a:lnTo>
                    <a:pt x="370840" y="290830"/>
                  </a:lnTo>
                  <a:close/>
                </a:path>
                <a:path w="370839" h="298450">
                  <a:moveTo>
                    <a:pt x="370840" y="297180"/>
                  </a:moveTo>
                  <a:lnTo>
                    <a:pt x="0" y="297180"/>
                  </a:lnTo>
                  <a:lnTo>
                    <a:pt x="0" y="298450"/>
                  </a:lnTo>
                  <a:lnTo>
                    <a:pt x="370840" y="298450"/>
                  </a:lnTo>
                  <a:lnTo>
                    <a:pt x="370840" y="29718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46730" y="398907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29">
                  <a:moveTo>
                    <a:pt x="3632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19" y="1269"/>
                  </a:lnTo>
                  <a:lnTo>
                    <a:pt x="363219" y="0"/>
                  </a:lnTo>
                  <a:close/>
                </a:path>
                <a:path w="363220" h="290829">
                  <a:moveTo>
                    <a:pt x="3632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63219" y="3809"/>
                  </a:lnTo>
                  <a:lnTo>
                    <a:pt x="363219" y="1269"/>
                  </a:lnTo>
                  <a:close/>
                </a:path>
                <a:path w="363220" h="290829">
                  <a:moveTo>
                    <a:pt x="363219" y="3809"/>
                  </a:moveTo>
                  <a:lnTo>
                    <a:pt x="359409" y="3809"/>
                  </a:lnTo>
                  <a:lnTo>
                    <a:pt x="359409" y="7619"/>
                  </a:lnTo>
                  <a:lnTo>
                    <a:pt x="363219" y="7619"/>
                  </a:lnTo>
                  <a:lnTo>
                    <a:pt x="363219" y="3809"/>
                  </a:lnTo>
                  <a:close/>
                </a:path>
                <a:path w="363220" h="29082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63220" h="290829">
                  <a:moveTo>
                    <a:pt x="363219" y="7619"/>
                  </a:moveTo>
                  <a:lnTo>
                    <a:pt x="359409" y="7619"/>
                  </a:lnTo>
                  <a:lnTo>
                    <a:pt x="359409" y="13969"/>
                  </a:lnTo>
                  <a:lnTo>
                    <a:pt x="363219" y="13969"/>
                  </a:lnTo>
                  <a:lnTo>
                    <a:pt x="363219" y="7619"/>
                  </a:lnTo>
                  <a:close/>
                </a:path>
                <a:path w="363220" h="2908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63220" h="290829">
                  <a:moveTo>
                    <a:pt x="363219" y="13969"/>
                  </a:moveTo>
                  <a:lnTo>
                    <a:pt x="359409" y="13969"/>
                  </a:lnTo>
                  <a:lnTo>
                    <a:pt x="359409" y="20319"/>
                  </a:lnTo>
                  <a:lnTo>
                    <a:pt x="363219" y="20319"/>
                  </a:lnTo>
                  <a:lnTo>
                    <a:pt x="363219" y="13969"/>
                  </a:lnTo>
                  <a:close/>
                </a:path>
                <a:path w="363220" h="29082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63220" h="290829">
                  <a:moveTo>
                    <a:pt x="363219" y="20319"/>
                  </a:moveTo>
                  <a:lnTo>
                    <a:pt x="359409" y="20319"/>
                  </a:lnTo>
                  <a:lnTo>
                    <a:pt x="359409" y="26669"/>
                  </a:lnTo>
                  <a:lnTo>
                    <a:pt x="363219" y="26669"/>
                  </a:lnTo>
                  <a:lnTo>
                    <a:pt x="363219" y="20319"/>
                  </a:lnTo>
                  <a:close/>
                </a:path>
                <a:path w="363220" h="290829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363220" h="290829">
                  <a:moveTo>
                    <a:pt x="363219" y="26669"/>
                  </a:moveTo>
                  <a:lnTo>
                    <a:pt x="359409" y="26669"/>
                  </a:lnTo>
                  <a:lnTo>
                    <a:pt x="359409" y="33019"/>
                  </a:lnTo>
                  <a:lnTo>
                    <a:pt x="363219" y="33019"/>
                  </a:lnTo>
                  <a:lnTo>
                    <a:pt x="363219" y="26669"/>
                  </a:lnTo>
                  <a:close/>
                </a:path>
                <a:path w="363220" h="290829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363220" h="290829">
                  <a:moveTo>
                    <a:pt x="363219" y="33019"/>
                  </a:moveTo>
                  <a:lnTo>
                    <a:pt x="359409" y="33019"/>
                  </a:lnTo>
                  <a:lnTo>
                    <a:pt x="359409" y="39369"/>
                  </a:lnTo>
                  <a:lnTo>
                    <a:pt x="363219" y="39369"/>
                  </a:lnTo>
                  <a:lnTo>
                    <a:pt x="363219" y="33019"/>
                  </a:lnTo>
                  <a:close/>
                </a:path>
                <a:path w="363220" h="29082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63220" h="290829">
                  <a:moveTo>
                    <a:pt x="363219" y="39369"/>
                  </a:moveTo>
                  <a:lnTo>
                    <a:pt x="359409" y="39369"/>
                  </a:lnTo>
                  <a:lnTo>
                    <a:pt x="359409" y="45719"/>
                  </a:lnTo>
                  <a:lnTo>
                    <a:pt x="363219" y="45719"/>
                  </a:lnTo>
                  <a:lnTo>
                    <a:pt x="363219" y="39369"/>
                  </a:lnTo>
                  <a:close/>
                </a:path>
                <a:path w="363220" h="290829">
                  <a:moveTo>
                    <a:pt x="380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5719"/>
                  </a:lnTo>
                  <a:close/>
                </a:path>
                <a:path w="363220" h="290829">
                  <a:moveTo>
                    <a:pt x="363219" y="45719"/>
                  </a:moveTo>
                  <a:lnTo>
                    <a:pt x="359409" y="45719"/>
                  </a:lnTo>
                  <a:lnTo>
                    <a:pt x="359409" y="50799"/>
                  </a:lnTo>
                  <a:lnTo>
                    <a:pt x="363219" y="50799"/>
                  </a:lnTo>
                  <a:lnTo>
                    <a:pt x="363219" y="45719"/>
                  </a:lnTo>
                  <a:close/>
                </a:path>
                <a:path w="363220" h="290829">
                  <a:moveTo>
                    <a:pt x="3809" y="50800"/>
                  </a:moveTo>
                  <a:lnTo>
                    <a:pt x="0" y="5080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0800"/>
                  </a:lnTo>
                  <a:close/>
                </a:path>
                <a:path w="363220" h="290829">
                  <a:moveTo>
                    <a:pt x="363219" y="50800"/>
                  </a:moveTo>
                  <a:lnTo>
                    <a:pt x="359409" y="50800"/>
                  </a:lnTo>
                  <a:lnTo>
                    <a:pt x="359409" y="64769"/>
                  </a:lnTo>
                  <a:lnTo>
                    <a:pt x="363219" y="64769"/>
                  </a:lnTo>
                  <a:lnTo>
                    <a:pt x="363219" y="50800"/>
                  </a:lnTo>
                  <a:close/>
                </a:path>
                <a:path w="363220" h="290829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363220" h="290829">
                  <a:moveTo>
                    <a:pt x="363219" y="64769"/>
                  </a:moveTo>
                  <a:lnTo>
                    <a:pt x="359409" y="64769"/>
                  </a:lnTo>
                  <a:lnTo>
                    <a:pt x="359409" y="71119"/>
                  </a:lnTo>
                  <a:lnTo>
                    <a:pt x="363219" y="71119"/>
                  </a:lnTo>
                  <a:lnTo>
                    <a:pt x="363219" y="64769"/>
                  </a:lnTo>
                  <a:close/>
                </a:path>
                <a:path w="363220" h="290829">
                  <a:moveTo>
                    <a:pt x="3809" y="71119"/>
                  </a:moveTo>
                  <a:lnTo>
                    <a:pt x="0" y="7111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1119"/>
                  </a:lnTo>
                  <a:close/>
                </a:path>
                <a:path w="363220" h="290829">
                  <a:moveTo>
                    <a:pt x="363219" y="71119"/>
                  </a:moveTo>
                  <a:lnTo>
                    <a:pt x="359409" y="71119"/>
                  </a:lnTo>
                  <a:lnTo>
                    <a:pt x="359409" y="82549"/>
                  </a:lnTo>
                  <a:lnTo>
                    <a:pt x="363219" y="82549"/>
                  </a:lnTo>
                  <a:lnTo>
                    <a:pt x="363219" y="71119"/>
                  </a:lnTo>
                  <a:close/>
                </a:path>
                <a:path w="363220" h="290829">
                  <a:moveTo>
                    <a:pt x="3809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2550"/>
                  </a:lnTo>
                  <a:close/>
                </a:path>
                <a:path w="363220" h="290829">
                  <a:moveTo>
                    <a:pt x="363219" y="82550"/>
                  </a:moveTo>
                  <a:lnTo>
                    <a:pt x="359409" y="82550"/>
                  </a:lnTo>
                  <a:lnTo>
                    <a:pt x="359409" y="88899"/>
                  </a:lnTo>
                  <a:lnTo>
                    <a:pt x="363219" y="88899"/>
                  </a:lnTo>
                  <a:lnTo>
                    <a:pt x="363219" y="82550"/>
                  </a:lnTo>
                  <a:close/>
                </a:path>
                <a:path w="363220" h="290829">
                  <a:moveTo>
                    <a:pt x="3809" y="88900"/>
                  </a:moveTo>
                  <a:lnTo>
                    <a:pt x="0" y="88900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88900"/>
                  </a:lnTo>
                  <a:close/>
                </a:path>
                <a:path w="363220" h="290829">
                  <a:moveTo>
                    <a:pt x="363219" y="88900"/>
                  </a:moveTo>
                  <a:lnTo>
                    <a:pt x="359409" y="88900"/>
                  </a:lnTo>
                  <a:lnTo>
                    <a:pt x="359409" y="102869"/>
                  </a:lnTo>
                  <a:lnTo>
                    <a:pt x="363219" y="102869"/>
                  </a:lnTo>
                  <a:lnTo>
                    <a:pt x="363219" y="88900"/>
                  </a:lnTo>
                  <a:close/>
                </a:path>
                <a:path w="363220" h="290829">
                  <a:moveTo>
                    <a:pt x="3809" y="102869"/>
                  </a:moveTo>
                  <a:lnTo>
                    <a:pt x="0" y="102869"/>
                  </a:lnTo>
                  <a:lnTo>
                    <a:pt x="0" y="158749"/>
                  </a:lnTo>
                  <a:lnTo>
                    <a:pt x="3809" y="158749"/>
                  </a:lnTo>
                  <a:lnTo>
                    <a:pt x="3809" y="102869"/>
                  </a:lnTo>
                  <a:close/>
                </a:path>
                <a:path w="363220" h="290829">
                  <a:moveTo>
                    <a:pt x="363219" y="102869"/>
                  </a:moveTo>
                  <a:lnTo>
                    <a:pt x="359409" y="102869"/>
                  </a:lnTo>
                  <a:lnTo>
                    <a:pt x="359409" y="158749"/>
                  </a:lnTo>
                  <a:lnTo>
                    <a:pt x="363219" y="158749"/>
                  </a:lnTo>
                  <a:lnTo>
                    <a:pt x="363219" y="102869"/>
                  </a:lnTo>
                  <a:close/>
                </a:path>
                <a:path w="363220" h="290829">
                  <a:moveTo>
                    <a:pt x="3809" y="158750"/>
                  </a:moveTo>
                  <a:lnTo>
                    <a:pt x="0" y="158750"/>
                  </a:lnTo>
                  <a:lnTo>
                    <a:pt x="0" y="203199"/>
                  </a:lnTo>
                  <a:lnTo>
                    <a:pt x="3809" y="203199"/>
                  </a:lnTo>
                  <a:lnTo>
                    <a:pt x="3809" y="158750"/>
                  </a:lnTo>
                  <a:close/>
                </a:path>
                <a:path w="363220" h="290829">
                  <a:moveTo>
                    <a:pt x="363219" y="158750"/>
                  </a:moveTo>
                  <a:lnTo>
                    <a:pt x="359409" y="158750"/>
                  </a:lnTo>
                  <a:lnTo>
                    <a:pt x="359409" y="203199"/>
                  </a:lnTo>
                  <a:lnTo>
                    <a:pt x="363219" y="203199"/>
                  </a:lnTo>
                  <a:lnTo>
                    <a:pt x="363219" y="158750"/>
                  </a:lnTo>
                  <a:close/>
                </a:path>
                <a:path w="363220" h="290829">
                  <a:moveTo>
                    <a:pt x="3809" y="203200"/>
                  </a:moveTo>
                  <a:lnTo>
                    <a:pt x="0" y="20320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03200"/>
                  </a:lnTo>
                  <a:close/>
                </a:path>
                <a:path w="363220" h="290829">
                  <a:moveTo>
                    <a:pt x="363219" y="203200"/>
                  </a:moveTo>
                  <a:lnTo>
                    <a:pt x="359409" y="203200"/>
                  </a:lnTo>
                  <a:lnTo>
                    <a:pt x="359409" y="236219"/>
                  </a:lnTo>
                  <a:lnTo>
                    <a:pt x="363219" y="236219"/>
                  </a:lnTo>
                  <a:lnTo>
                    <a:pt x="363219" y="203200"/>
                  </a:lnTo>
                  <a:close/>
                </a:path>
                <a:path w="363220" h="290829">
                  <a:moveTo>
                    <a:pt x="3809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6219"/>
                  </a:lnTo>
                  <a:close/>
                </a:path>
                <a:path w="363220" h="290829">
                  <a:moveTo>
                    <a:pt x="363219" y="236219"/>
                  </a:moveTo>
                  <a:lnTo>
                    <a:pt x="359409" y="236219"/>
                  </a:lnTo>
                  <a:lnTo>
                    <a:pt x="359409" y="241299"/>
                  </a:lnTo>
                  <a:lnTo>
                    <a:pt x="363219" y="241299"/>
                  </a:lnTo>
                  <a:lnTo>
                    <a:pt x="363219" y="236219"/>
                  </a:lnTo>
                  <a:close/>
                </a:path>
                <a:path w="363220" h="290829">
                  <a:moveTo>
                    <a:pt x="3809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1300"/>
                  </a:lnTo>
                  <a:close/>
                </a:path>
                <a:path w="363220" h="290829">
                  <a:moveTo>
                    <a:pt x="363219" y="241300"/>
                  </a:moveTo>
                  <a:lnTo>
                    <a:pt x="359409" y="241300"/>
                  </a:lnTo>
                  <a:lnTo>
                    <a:pt x="359409" y="248919"/>
                  </a:lnTo>
                  <a:lnTo>
                    <a:pt x="363219" y="248919"/>
                  </a:lnTo>
                  <a:lnTo>
                    <a:pt x="363219" y="241300"/>
                  </a:lnTo>
                  <a:close/>
                </a:path>
                <a:path w="363220" h="290829">
                  <a:moveTo>
                    <a:pt x="380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19"/>
                  </a:lnTo>
                  <a:close/>
                </a:path>
                <a:path w="363220" h="290829">
                  <a:moveTo>
                    <a:pt x="363219" y="248919"/>
                  </a:moveTo>
                  <a:lnTo>
                    <a:pt x="359409" y="248919"/>
                  </a:lnTo>
                  <a:lnTo>
                    <a:pt x="359409" y="255269"/>
                  </a:lnTo>
                  <a:lnTo>
                    <a:pt x="363219" y="255269"/>
                  </a:lnTo>
                  <a:lnTo>
                    <a:pt x="363219" y="248919"/>
                  </a:lnTo>
                  <a:close/>
                </a:path>
                <a:path w="363220" h="290829">
                  <a:moveTo>
                    <a:pt x="380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69"/>
                  </a:lnTo>
                  <a:close/>
                </a:path>
                <a:path w="363220" h="290829">
                  <a:moveTo>
                    <a:pt x="363219" y="255269"/>
                  </a:moveTo>
                  <a:lnTo>
                    <a:pt x="359409" y="255269"/>
                  </a:lnTo>
                  <a:lnTo>
                    <a:pt x="359409" y="261619"/>
                  </a:lnTo>
                  <a:lnTo>
                    <a:pt x="363219" y="261619"/>
                  </a:lnTo>
                  <a:lnTo>
                    <a:pt x="363219" y="255269"/>
                  </a:lnTo>
                  <a:close/>
                </a:path>
                <a:path w="363220" h="290829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363220" h="290829">
                  <a:moveTo>
                    <a:pt x="363219" y="261619"/>
                  </a:moveTo>
                  <a:lnTo>
                    <a:pt x="359409" y="261619"/>
                  </a:lnTo>
                  <a:lnTo>
                    <a:pt x="359409" y="267969"/>
                  </a:lnTo>
                  <a:lnTo>
                    <a:pt x="363219" y="267969"/>
                  </a:lnTo>
                  <a:lnTo>
                    <a:pt x="363219" y="261619"/>
                  </a:lnTo>
                  <a:close/>
                </a:path>
                <a:path w="363220" h="290829">
                  <a:moveTo>
                    <a:pt x="380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7969"/>
                  </a:lnTo>
                  <a:close/>
                </a:path>
                <a:path w="363220" h="290829">
                  <a:moveTo>
                    <a:pt x="363219" y="267969"/>
                  </a:moveTo>
                  <a:lnTo>
                    <a:pt x="359409" y="267969"/>
                  </a:lnTo>
                  <a:lnTo>
                    <a:pt x="359409" y="274319"/>
                  </a:lnTo>
                  <a:lnTo>
                    <a:pt x="363219" y="274319"/>
                  </a:lnTo>
                  <a:lnTo>
                    <a:pt x="363219" y="267969"/>
                  </a:lnTo>
                  <a:close/>
                </a:path>
                <a:path w="363220" h="290829">
                  <a:moveTo>
                    <a:pt x="380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19"/>
                  </a:lnTo>
                  <a:close/>
                </a:path>
                <a:path w="363220" h="290829">
                  <a:moveTo>
                    <a:pt x="363219" y="274319"/>
                  </a:moveTo>
                  <a:lnTo>
                    <a:pt x="359409" y="274319"/>
                  </a:lnTo>
                  <a:lnTo>
                    <a:pt x="359409" y="280669"/>
                  </a:lnTo>
                  <a:lnTo>
                    <a:pt x="363219" y="280669"/>
                  </a:lnTo>
                  <a:lnTo>
                    <a:pt x="363219" y="274319"/>
                  </a:lnTo>
                  <a:close/>
                </a:path>
                <a:path w="363220" h="290829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363220" h="290829">
                  <a:moveTo>
                    <a:pt x="363219" y="280669"/>
                  </a:moveTo>
                  <a:lnTo>
                    <a:pt x="359409" y="280669"/>
                  </a:lnTo>
                  <a:lnTo>
                    <a:pt x="359409" y="287019"/>
                  </a:lnTo>
                  <a:lnTo>
                    <a:pt x="363219" y="287019"/>
                  </a:lnTo>
                  <a:lnTo>
                    <a:pt x="363219" y="280669"/>
                  </a:lnTo>
                  <a:close/>
                </a:path>
                <a:path w="363220" h="290829">
                  <a:moveTo>
                    <a:pt x="363219" y="287019"/>
                  </a:moveTo>
                  <a:lnTo>
                    <a:pt x="0" y="287019"/>
                  </a:lnTo>
                  <a:lnTo>
                    <a:pt x="0" y="290829"/>
                  </a:lnTo>
                  <a:lnTo>
                    <a:pt x="363219" y="290829"/>
                  </a:lnTo>
                  <a:lnTo>
                    <a:pt x="363219" y="287019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50539" y="399288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3810"/>
                  </a:lnTo>
                  <a:lnTo>
                    <a:pt x="355600" y="3810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3810"/>
                  </a:moveTo>
                  <a:lnTo>
                    <a:pt x="351789" y="3810"/>
                  </a:lnTo>
                  <a:lnTo>
                    <a:pt x="351789" y="10160"/>
                  </a:lnTo>
                  <a:lnTo>
                    <a:pt x="355600" y="10160"/>
                  </a:lnTo>
                  <a:lnTo>
                    <a:pt x="355600" y="3810"/>
                  </a:lnTo>
                  <a:close/>
                </a:path>
                <a:path w="355600" h="283210">
                  <a:moveTo>
                    <a:pt x="254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10160"/>
                  </a:lnTo>
                  <a:close/>
                </a:path>
                <a:path w="355600" h="283210">
                  <a:moveTo>
                    <a:pt x="355600" y="10160"/>
                  </a:moveTo>
                  <a:lnTo>
                    <a:pt x="351789" y="10160"/>
                  </a:lnTo>
                  <a:lnTo>
                    <a:pt x="351789" y="16510"/>
                  </a:lnTo>
                  <a:lnTo>
                    <a:pt x="355600" y="16510"/>
                  </a:lnTo>
                  <a:lnTo>
                    <a:pt x="355600" y="10160"/>
                  </a:lnTo>
                  <a:close/>
                </a:path>
                <a:path w="355600" h="283210">
                  <a:moveTo>
                    <a:pt x="254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40" y="22860"/>
                  </a:lnTo>
                  <a:lnTo>
                    <a:pt x="2540" y="16510"/>
                  </a:lnTo>
                  <a:close/>
                </a:path>
                <a:path w="355600" h="283210">
                  <a:moveTo>
                    <a:pt x="355600" y="16510"/>
                  </a:moveTo>
                  <a:lnTo>
                    <a:pt x="351789" y="16510"/>
                  </a:lnTo>
                  <a:lnTo>
                    <a:pt x="351789" y="22860"/>
                  </a:lnTo>
                  <a:lnTo>
                    <a:pt x="355600" y="22860"/>
                  </a:lnTo>
                  <a:lnTo>
                    <a:pt x="355600" y="16510"/>
                  </a:lnTo>
                  <a:close/>
                </a:path>
                <a:path w="355600" h="283210">
                  <a:moveTo>
                    <a:pt x="254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540" y="29210"/>
                  </a:lnTo>
                  <a:lnTo>
                    <a:pt x="2540" y="22860"/>
                  </a:lnTo>
                  <a:close/>
                </a:path>
                <a:path w="355600" h="283210">
                  <a:moveTo>
                    <a:pt x="355600" y="22860"/>
                  </a:moveTo>
                  <a:lnTo>
                    <a:pt x="351789" y="22860"/>
                  </a:lnTo>
                  <a:lnTo>
                    <a:pt x="351789" y="29210"/>
                  </a:lnTo>
                  <a:lnTo>
                    <a:pt x="355600" y="29210"/>
                  </a:lnTo>
                  <a:lnTo>
                    <a:pt x="355600" y="22860"/>
                  </a:lnTo>
                  <a:close/>
                </a:path>
                <a:path w="355600" h="283210">
                  <a:moveTo>
                    <a:pt x="254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40" y="35560"/>
                  </a:lnTo>
                  <a:lnTo>
                    <a:pt x="2540" y="29210"/>
                  </a:lnTo>
                  <a:close/>
                </a:path>
                <a:path w="355600" h="283210">
                  <a:moveTo>
                    <a:pt x="355600" y="29210"/>
                  </a:moveTo>
                  <a:lnTo>
                    <a:pt x="351789" y="29210"/>
                  </a:lnTo>
                  <a:lnTo>
                    <a:pt x="351789" y="35560"/>
                  </a:lnTo>
                  <a:lnTo>
                    <a:pt x="355600" y="35560"/>
                  </a:lnTo>
                  <a:lnTo>
                    <a:pt x="355600" y="29210"/>
                  </a:lnTo>
                  <a:close/>
                </a:path>
                <a:path w="355600" h="283210">
                  <a:moveTo>
                    <a:pt x="254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40" y="41910"/>
                  </a:lnTo>
                  <a:lnTo>
                    <a:pt x="2540" y="35560"/>
                  </a:lnTo>
                  <a:close/>
                </a:path>
                <a:path w="355600" h="283210">
                  <a:moveTo>
                    <a:pt x="355600" y="35560"/>
                  </a:moveTo>
                  <a:lnTo>
                    <a:pt x="351789" y="35560"/>
                  </a:lnTo>
                  <a:lnTo>
                    <a:pt x="351789" y="41910"/>
                  </a:lnTo>
                  <a:lnTo>
                    <a:pt x="355600" y="41910"/>
                  </a:lnTo>
                  <a:lnTo>
                    <a:pt x="355600" y="35560"/>
                  </a:lnTo>
                  <a:close/>
                </a:path>
                <a:path w="355600" h="283210">
                  <a:moveTo>
                    <a:pt x="254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2540" y="46990"/>
                  </a:lnTo>
                  <a:lnTo>
                    <a:pt x="2540" y="41910"/>
                  </a:lnTo>
                  <a:close/>
                </a:path>
                <a:path w="355600" h="283210">
                  <a:moveTo>
                    <a:pt x="355600" y="41910"/>
                  </a:moveTo>
                  <a:lnTo>
                    <a:pt x="351789" y="41910"/>
                  </a:lnTo>
                  <a:lnTo>
                    <a:pt x="351789" y="46990"/>
                  </a:lnTo>
                  <a:lnTo>
                    <a:pt x="355600" y="46990"/>
                  </a:lnTo>
                  <a:lnTo>
                    <a:pt x="355600" y="41910"/>
                  </a:lnTo>
                  <a:close/>
                </a:path>
                <a:path w="355600" h="283210">
                  <a:moveTo>
                    <a:pt x="2540" y="46990"/>
                  </a:moveTo>
                  <a:lnTo>
                    <a:pt x="0" y="46990"/>
                  </a:lnTo>
                  <a:lnTo>
                    <a:pt x="0" y="60960"/>
                  </a:lnTo>
                  <a:lnTo>
                    <a:pt x="2540" y="60960"/>
                  </a:lnTo>
                  <a:lnTo>
                    <a:pt x="2540" y="46990"/>
                  </a:lnTo>
                  <a:close/>
                </a:path>
                <a:path w="355600" h="283210">
                  <a:moveTo>
                    <a:pt x="355600" y="46990"/>
                  </a:moveTo>
                  <a:lnTo>
                    <a:pt x="351789" y="46990"/>
                  </a:lnTo>
                  <a:lnTo>
                    <a:pt x="351789" y="60960"/>
                  </a:lnTo>
                  <a:lnTo>
                    <a:pt x="355600" y="60960"/>
                  </a:lnTo>
                  <a:lnTo>
                    <a:pt x="355600" y="46990"/>
                  </a:lnTo>
                  <a:close/>
                </a:path>
                <a:path w="355600" h="283210">
                  <a:moveTo>
                    <a:pt x="254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540" y="67310"/>
                  </a:lnTo>
                  <a:lnTo>
                    <a:pt x="2540" y="60960"/>
                  </a:lnTo>
                  <a:close/>
                </a:path>
                <a:path w="355600" h="283210">
                  <a:moveTo>
                    <a:pt x="355600" y="60960"/>
                  </a:moveTo>
                  <a:lnTo>
                    <a:pt x="351789" y="60960"/>
                  </a:lnTo>
                  <a:lnTo>
                    <a:pt x="351789" y="67310"/>
                  </a:lnTo>
                  <a:lnTo>
                    <a:pt x="355600" y="67310"/>
                  </a:lnTo>
                  <a:lnTo>
                    <a:pt x="355600" y="60960"/>
                  </a:lnTo>
                  <a:close/>
                </a:path>
                <a:path w="355600" h="283210">
                  <a:moveTo>
                    <a:pt x="2540" y="67310"/>
                  </a:moveTo>
                  <a:lnTo>
                    <a:pt x="0" y="67310"/>
                  </a:lnTo>
                  <a:lnTo>
                    <a:pt x="0" y="78740"/>
                  </a:lnTo>
                  <a:lnTo>
                    <a:pt x="2540" y="78740"/>
                  </a:lnTo>
                  <a:lnTo>
                    <a:pt x="2540" y="67310"/>
                  </a:lnTo>
                  <a:close/>
                </a:path>
                <a:path w="355600" h="283210">
                  <a:moveTo>
                    <a:pt x="355600" y="67310"/>
                  </a:moveTo>
                  <a:lnTo>
                    <a:pt x="351789" y="67310"/>
                  </a:lnTo>
                  <a:lnTo>
                    <a:pt x="351789" y="78740"/>
                  </a:lnTo>
                  <a:lnTo>
                    <a:pt x="355600" y="78740"/>
                  </a:lnTo>
                  <a:lnTo>
                    <a:pt x="355600" y="67310"/>
                  </a:lnTo>
                  <a:close/>
                </a:path>
                <a:path w="355600" h="283210">
                  <a:moveTo>
                    <a:pt x="254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2540" y="85090"/>
                  </a:lnTo>
                  <a:lnTo>
                    <a:pt x="2540" y="78740"/>
                  </a:lnTo>
                  <a:close/>
                </a:path>
                <a:path w="355600" h="283210">
                  <a:moveTo>
                    <a:pt x="355600" y="78740"/>
                  </a:moveTo>
                  <a:lnTo>
                    <a:pt x="351789" y="78740"/>
                  </a:lnTo>
                  <a:lnTo>
                    <a:pt x="351789" y="85090"/>
                  </a:lnTo>
                  <a:lnTo>
                    <a:pt x="355600" y="85090"/>
                  </a:lnTo>
                  <a:lnTo>
                    <a:pt x="355600" y="78740"/>
                  </a:lnTo>
                  <a:close/>
                </a:path>
                <a:path w="355600" h="283210">
                  <a:moveTo>
                    <a:pt x="2540" y="85090"/>
                  </a:moveTo>
                  <a:lnTo>
                    <a:pt x="0" y="85090"/>
                  </a:lnTo>
                  <a:lnTo>
                    <a:pt x="0" y="99060"/>
                  </a:lnTo>
                  <a:lnTo>
                    <a:pt x="2540" y="99060"/>
                  </a:lnTo>
                  <a:lnTo>
                    <a:pt x="2540" y="85090"/>
                  </a:lnTo>
                  <a:close/>
                </a:path>
                <a:path w="355600" h="283210">
                  <a:moveTo>
                    <a:pt x="355600" y="85090"/>
                  </a:moveTo>
                  <a:lnTo>
                    <a:pt x="351789" y="85090"/>
                  </a:lnTo>
                  <a:lnTo>
                    <a:pt x="351789" y="99060"/>
                  </a:lnTo>
                  <a:lnTo>
                    <a:pt x="355600" y="99060"/>
                  </a:lnTo>
                  <a:lnTo>
                    <a:pt x="355600" y="85090"/>
                  </a:lnTo>
                  <a:close/>
                </a:path>
                <a:path w="355600" h="283210">
                  <a:moveTo>
                    <a:pt x="2540" y="99060"/>
                  </a:moveTo>
                  <a:lnTo>
                    <a:pt x="0" y="99060"/>
                  </a:lnTo>
                  <a:lnTo>
                    <a:pt x="0" y="154940"/>
                  </a:lnTo>
                  <a:lnTo>
                    <a:pt x="2540" y="154940"/>
                  </a:lnTo>
                  <a:lnTo>
                    <a:pt x="2540" y="99060"/>
                  </a:lnTo>
                  <a:close/>
                </a:path>
                <a:path w="355600" h="283210">
                  <a:moveTo>
                    <a:pt x="355600" y="99060"/>
                  </a:moveTo>
                  <a:lnTo>
                    <a:pt x="351789" y="99060"/>
                  </a:lnTo>
                  <a:lnTo>
                    <a:pt x="351789" y="154940"/>
                  </a:lnTo>
                  <a:lnTo>
                    <a:pt x="355600" y="154940"/>
                  </a:lnTo>
                  <a:lnTo>
                    <a:pt x="355600" y="99060"/>
                  </a:lnTo>
                  <a:close/>
                </a:path>
                <a:path w="355600" h="283210">
                  <a:moveTo>
                    <a:pt x="2540" y="154940"/>
                  </a:moveTo>
                  <a:lnTo>
                    <a:pt x="0" y="154940"/>
                  </a:lnTo>
                  <a:lnTo>
                    <a:pt x="0" y="199390"/>
                  </a:lnTo>
                  <a:lnTo>
                    <a:pt x="2540" y="199390"/>
                  </a:lnTo>
                  <a:lnTo>
                    <a:pt x="2540" y="154940"/>
                  </a:lnTo>
                  <a:close/>
                </a:path>
                <a:path w="355600" h="283210">
                  <a:moveTo>
                    <a:pt x="355600" y="154940"/>
                  </a:moveTo>
                  <a:lnTo>
                    <a:pt x="351789" y="154940"/>
                  </a:lnTo>
                  <a:lnTo>
                    <a:pt x="351789" y="199390"/>
                  </a:lnTo>
                  <a:lnTo>
                    <a:pt x="355600" y="199390"/>
                  </a:lnTo>
                  <a:lnTo>
                    <a:pt x="355600" y="154940"/>
                  </a:lnTo>
                  <a:close/>
                </a:path>
                <a:path w="355600" h="283210">
                  <a:moveTo>
                    <a:pt x="2540" y="199390"/>
                  </a:moveTo>
                  <a:lnTo>
                    <a:pt x="0" y="199390"/>
                  </a:lnTo>
                  <a:lnTo>
                    <a:pt x="0" y="232410"/>
                  </a:lnTo>
                  <a:lnTo>
                    <a:pt x="2540" y="232410"/>
                  </a:lnTo>
                  <a:lnTo>
                    <a:pt x="2540" y="199390"/>
                  </a:lnTo>
                  <a:close/>
                </a:path>
                <a:path w="355600" h="283210">
                  <a:moveTo>
                    <a:pt x="355600" y="199390"/>
                  </a:moveTo>
                  <a:lnTo>
                    <a:pt x="351789" y="199390"/>
                  </a:lnTo>
                  <a:lnTo>
                    <a:pt x="351789" y="232410"/>
                  </a:lnTo>
                  <a:lnTo>
                    <a:pt x="355600" y="232410"/>
                  </a:lnTo>
                  <a:lnTo>
                    <a:pt x="355600" y="199390"/>
                  </a:lnTo>
                  <a:close/>
                </a:path>
                <a:path w="355600" h="283210">
                  <a:moveTo>
                    <a:pt x="2540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2540" y="237490"/>
                  </a:lnTo>
                  <a:lnTo>
                    <a:pt x="2540" y="232410"/>
                  </a:lnTo>
                  <a:close/>
                </a:path>
                <a:path w="355600" h="283210">
                  <a:moveTo>
                    <a:pt x="355600" y="232410"/>
                  </a:moveTo>
                  <a:lnTo>
                    <a:pt x="351789" y="232410"/>
                  </a:lnTo>
                  <a:lnTo>
                    <a:pt x="351789" y="237490"/>
                  </a:lnTo>
                  <a:lnTo>
                    <a:pt x="355600" y="237490"/>
                  </a:lnTo>
                  <a:lnTo>
                    <a:pt x="355600" y="232410"/>
                  </a:lnTo>
                  <a:close/>
                </a:path>
                <a:path w="355600" h="283210">
                  <a:moveTo>
                    <a:pt x="2540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2540" y="245110"/>
                  </a:lnTo>
                  <a:lnTo>
                    <a:pt x="2540" y="237490"/>
                  </a:lnTo>
                  <a:close/>
                </a:path>
                <a:path w="355600" h="283210">
                  <a:moveTo>
                    <a:pt x="355600" y="237490"/>
                  </a:moveTo>
                  <a:lnTo>
                    <a:pt x="351789" y="237490"/>
                  </a:lnTo>
                  <a:lnTo>
                    <a:pt x="351789" y="245110"/>
                  </a:lnTo>
                  <a:lnTo>
                    <a:pt x="355600" y="245110"/>
                  </a:lnTo>
                  <a:lnTo>
                    <a:pt x="355600" y="237490"/>
                  </a:lnTo>
                  <a:close/>
                </a:path>
                <a:path w="355600" h="283210">
                  <a:moveTo>
                    <a:pt x="254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540" y="251460"/>
                  </a:lnTo>
                  <a:lnTo>
                    <a:pt x="2540" y="245110"/>
                  </a:lnTo>
                  <a:close/>
                </a:path>
                <a:path w="355600" h="283210">
                  <a:moveTo>
                    <a:pt x="355600" y="245110"/>
                  </a:moveTo>
                  <a:lnTo>
                    <a:pt x="351789" y="245110"/>
                  </a:lnTo>
                  <a:lnTo>
                    <a:pt x="351789" y="251460"/>
                  </a:lnTo>
                  <a:lnTo>
                    <a:pt x="355600" y="251460"/>
                  </a:lnTo>
                  <a:lnTo>
                    <a:pt x="355600" y="245110"/>
                  </a:lnTo>
                  <a:close/>
                </a:path>
                <a:path w="355600" h="283210">
                  <a:moveTo>
                    <a:pt x="254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40" y="257810"/>
                  </a:lnTo>
                  <a:lnTo>
                    <a:pt x="2540" y="251460"/>
                  </a:lnTo>
                  <a:close/>
                </a:path>
                <a:path w="355600" h="283210">
                  <a:moveTo>
                    <a:pt x="355600" y="251460"/>
                  </a:moveTo>
                  <a:lnTo>
                    <a:pt x="351789" y="251460"/>
                  </a:lnTo>
                  <a:lnTo>
                    <a:pt x="351789" y="257810"/>
                  </a:lnTo>
                  <a:lnTo>
                    <a:pt x="355600" y="257810"/>
                  </a:lnTo>
                  <a:lnTo>
                    <a:pt x="355600" y="251460"/>
                  </a:lnTo>
                  <a:close/>
                </a:path>
                <a:path w="355600" h="283210">
                  <a:moveTo>
                    <a:pt x="254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40" y="264160"/>
                  </a:lnTo>
                  <a:lnTo>
                    <a:pt x="2540" y="257810"/>
                  </a:lnTo>
                  <a:close/>
                </a:path>
                <a:path w="355600" h="283210">
                  <a:moveTo>
                    <a:pt x="355600" y="257810"/>
                  </a:moveTo>
                  <a:lnTo>
                    <a:pt x="351789" y="257810"/>
                  </a:lnTo>
                  <a:lnTo>
                    <a:pt x="351789" y="264160"/>
                  </a:lnTo>
                  <a:lnTo>
                    <a:pt x="355600" y="264160"/>
                  </a:lnTo>
                  <a:lnTo>
                    <a:pt x="355600" y="257810"/>
                  </a:lnTo>
                  <a:close/>
                </a:path>
                <a:path w="355600" h="283210">
                  <a:moveTo>
                    <a:pt x="254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40" y="270510"/>
                  </a:lnTo>
                  <a:lnTo>
                    <a:pt x="2540" y="264160"/>
                  </a:lnTo>
                  <a:close/>
                </a:path>
                <a:path w="355600" h="283210">
                  <a:moveTo>
                    <a:pt x="355600" y="264160"/>
                  </a:moveTo>
                  <a:lnTo>
                    <a:pt x="351789" y="264160"/>
                  </a:lnTo>
                  <a:lnTo>
                    <a:pt x="351789" y="270510"/>
                  </a:lnTo>
                  <a:lnTo>
                    <a:pt x="355600" y="270510"/>
                  </a:lnTo>
                  <a:lnTo>
                    <a:pt x="355600" y="264160"/>
                  </a:lnTo>
                  <a:close/>
                </a:path>
                <a:path w="355600" h="283210">
                  <a:moveTo>
                    <a:pt x="254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40" y="276860"/>
                  </a:lnTo>
                  <a:lnTo>
                    <a:pt x="2540" y="270510"/>
                  </a:lnTo>
                  <a:close/>
                </a:path>
                <a:path w="355600" h="283210">
                  <a:moveTo>
                    <a:pt x="355600" y="270510"/>
                  </a:moveTo>
                  <a:lnTo>
                    <a:pt x="351789" y="270510"/>
                  </a:lnTo>
                  <a:lnTo>
                    <a:pt x="351789" y="276860"/>
                  </a:lnTo>
                  <a:lnTo>
                    <a:pt x="355600" y="276860"/>
                  </a:lnTo>
                  <a:lnTo>
                    <a:pt x="355600" y="270510"/>
                  </a:lnTo>
                  <a:close/>
                </a:path>
                <a:path w="355600" h="283210">
                  <a:moveTo>
                    <a:pt x="254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79400"/>
                  </a:lnTo>
                  <a:lnTo>
                    <a:pt x="2540" y="279400"/>
                  </a:lnTo>
                  <a:lnTo>
                    <a:pt x="2540" y="276860"/>
                  </a:lnTo>
                  <a:close/>
                </a:path>
                <a:path w="355600" h="283210">
                  <a:moveTo>
                    <a:pt x="355600" y="276860"/>
                  </a:moveTo>
                  <a:lnTo>
                    <a:pt x="351789" y="276860"/>
                  </a:lnTo>
                  <a:lnTo>
                    <a:pt x="351789" y="279400"/>
                  </a:lnTo>
                  <a:lnTo>
                    <a:pt x="355600" y="279400"/>
                  </a:lnTo>
                  <a:lnTo>
                    <a:pt x="355600" y="27686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53080" y="3996690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4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349249" y="3810"/>
                  </a:lnTo>
                  <a:lnTo>
                    <a:pt x="349249" y="0"/>
                  </a:lnTo>
                  <a:close/>
                </a:path>
                <a:path w="349250" h="275589">
                  <a:moveTo>
                    <a:pt x="349249" y="3810"/>
                  </a:moveTo>
                  <a:lnTo>
                    <a:pt x="345440" y="3810"/>
                  </a:lnTo>
                  <a:lnTo>
                    <a:pt x="345440" y="6350"/>
                  </a:lnTo>
                  <a:lnTo>
                    <a:pt x="349249" y="6350"/>
                  </a:lnTo>
                  <a:lnTo>
                    <a:pt x="349249" y="3810"/>
                  </a:lnTo>
                  <a:close/>
                </a:path>
                <a:path w="349250" h="275589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349250" h="275589">
                  <a:moveTo>
                    <a:pt x="349249" y="6350"/>
                  </a:moveTo>
                  <a:lnTo>
                    <a:pt x="345440" y="6350"/>
                  </a:lnTo>
                  <a:lnTo>
                    <a:pt x="345440" y="12700"/>
                  </a:lnTo>
                  <a:lnTo>
                    <a:pt x="349249" y="12700"/>
                  </a:lnTo>
                  <a:lnTo>
                    <a:pt x="349249" y="6350"/>
                  </a:lnTo>
                  <a:close/>
                </a:path>
                <a:path w="349250" h="275589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49250" h="275589">
                  <a:moveTo>
                    <a:pt x="349249" y="12700"/>
                  </a:moveTo>
                  <a:lnTo>
                    <a:pt x="345440" y="12700"/>
                  </a:lnTo>
                  <a:lnTo>
                    <a:pt x="345440" y="19050"/>
                  </a:lnTo>
                  <a:lnTo>
                    <a:pt x="349249" y="19050"/>
                  </a:lnTo>
                  <a:lnTo>
                    <a:pt x="349249" y="12700"/>
                  </a:lnTo>
                  <a:close/>
                </a:path>
                <a:path w="349250" h="275589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49250" h="275589">
                  <a:moveTo>
                    <a:pt x="349249" y="19050"/>
                  </a:moveTo>
                  <a:lnTo>
                    <a:pt x="345440" y="19050"/>
                  </a:lnTo>
                  <a:lnTo>
                    <a:pt x="345440" y="25400"/>
                  </a:lnTo>
                  <a:lnTo>
                    <a:pt x="349249" y="25400"/>
                  </a:lnTo>
                  <a:lnTo>
                    <a:pt x="349249" y="19050"/>
                  </a:lnTo>
                  <a:close/>
                </a:path>
                <a:path w="349250" h="275589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349250" h="275589">
                  <a:moveTo>
                    <a:pt x="349249" y="25400"/>
                  </a:moveTo>
                  <a:lnTo>
                    <a:pt x="345440" y="25400"/>
                  </a:lnTo>
                  <a:lnTo>
                    <a:pt x="345440" y="31750"/>
                  </a:lnTo>
                  <a:lnTo>
                    <a:pt x="349249" y="31750"/>
                  </a:lnTo>
                  <a:lnTo>
                    <a:pt x="349249" y="25400"/>
                  </a:lnTo>
                  <a:close/>
                </a:path>
                <a:path w="349250" h="275589">
                  <a:moveTo>
                    <a:pt x="380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1750"/>
                  </a:lnTo>
                  <a:close/>
                </a:path>
                <a:path w="349250" h="275589">
                  <a:moveTo>
                    <a:pt x="349249" y="31750"/>
                  </a:moveTo>
                  <a:lnTo>
                    <a:pt x="345440" y="31750"/>
                  </a:lnTo>
                  <a:lnTo>
                    <a:pt x="345440" y="38100"/>
                  </a:lnTo>
                  <a:lnTo>
                    <a:pt x="349249" y="38100"/>
                  </a:lnTo>
                  <a:lnTo>
                    <a:pt x="349249" y="31750"/>
                  </a:lnTo>
                  <a:close/>
                </a:path>
                <a:path w="349250" h="275589">
                  <a:moveTo>
                    <a:pt x="3809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09" y="43180"/>
                  </a:lnTo>
                  <a:lnTo>
                    <a:pt x="3809" y="38100"/>
                  </a:lnTo>
                  <a:close/>
                </a:path>
                <a:path w="349250" h="275589">
                  <a:moveTo>
                    <a:pt x="349249" y="38100"/>
                  </a:moveTo>
                  <a:lnTo>
                    <a:pt x="345440" y="38100"/>
                  </a:lnTo>
                  <a:lnTo>
                    <a:pt x="345440" y="43180"/>
                  </a:lnTo>
                  <a:lnTo>
                    <a:pt x="349249" y="43180"/>
                  </a:lnTo>
                  <a:lnTo>
                    <a:pt x="349249" y="38100"/>
                  </a:lnTo>
                  <a:close/>
                </a:path>
                <a:path w="349250" h="275589">
                  <a:moveTo>
                    <a:pt x="3809" y="43180"/>
                  </a:moveTo>
                  <a:lnTo>
                    <a:pt x="0" y="4318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43180"/>
                  </a:lnTo>
                  <a:close/>
                </a:path>
                <a:path w="349250" h="275589">
                  <a:moveTo>
                    <a:pt x="349249" y="43180"/>
                  </a:moveTo>
                  <a:lnTo>
                    <a:pt x="345440" y="43180"/>
                  </a:lnTo>
                  <a:lnTo>
                    <a:pt x="345440" y="57150"/>
                  </a:lnTo>
                  <a:lnTo>
                    <a:pt x="349249" y="57150"/>
                  </a:lnTo>
                  <a:lnTo>
                    <a:pt x="349249" y="43180"/>
                  </a:lnTo>
                  <a:close/>
                </a:path>
                <a:path w="349250" h="275589">
                  <a:moveTo>
                    <a:pt x="3809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57150"/>
                  </a:lnTo>
                  <a:close/>
                </a:path>
                <a:path w="349250" h="275589">
                  <a:moveTo>
                    <a:pt x="349249" y="57150"/>
                  </a:moveTo>
                  <a:lnTo>
                    <a:pt x="345440" y="57150"/>
                  </a:lnTo>
                  <a:lnTo>
                    <a:pt x="345440" y="63500"/>
                  </a:lnTo>
                  <a:lnTo>
                    <a:pt x="349249" y="63500"/>
                  </a:lnTo>
                  <a:lnTo>
                    <a:pt x="349249" y="57150"/>
                  </a:lnTo>
                  <a:close/>
                </a:path>
                <a:path w="349250" h="275589">
                  <a:moveTo>
                    <a:pt x="3809" y="63500"/>
                  </a:moveTo>
                  <a:lnTo>
                    <a:pt x="0" y="63500"/>
                  </a:lnTo>
                  <a:lnTo>
                    <a:pt x="0" y="74930"/>
                  </a:lnTo>
                  <a:lnTo>
                    <a:pt x="3809" y="74930"/>
                  </a:lnTo>
                  <a:lnTo>
                    <a:pt x="3809" y="63500"/>
                  </a:lnTo>
                  <a:close/>
                </a:path>
                <a:path w="349250" h="275589">
                  <a:moveTo>
                    <a:pt x="349249" y="63500"/>
                  </a:moveTo>
                  <a:lnTo>
                    <a:pt x="345440" y="63500"/>
                  </a:lnTo>
                  <a:lnTo>
                    <a:pt x="345440" y="74930"/>
                  </a:lnTo>
                  <a:lnTo>
                    <a:pt x="349249" y="74930"/>
                  </a:lnTo>
                  <a:lnTo>
                    <a:pt x="349249" y="63500"/>
                  </a:lnTo>
                  <a:close/>
                </a:path>
                <a:path w="349250" h="275589">
                  <a:moveTo>
                    <a:pt x="380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3809" y="81280"/>
                  </a:lnTo>
                  <a:lnTo>
                    <a:pt x="3809" y="74930"/>
                  </a:lnTo>
                  <a:close/>
                </a:path>
                <a:path w="349250" h="275589">
                  <a:moveTo>
                    <a:pt x="349249" y="74930"/>
                  </a:moveTo>
                  <a:lnTo>
                    <a:pt x="345440" y="74930"/>
                  </a:lnTo>
                  <a:lnTo>
                    <a:pt x="345440" y="81280"/>
                  </a:lnTo>
                  <a:lnTo>
                    <a:pt x="349249" y="81280"/>
                  </a:lnTo>
                  <a:lnTo>
                    <a:pt x="349249" y="74930"/>
                  </a:lnTo>
                  <a:close/>
                </a:path>
                <a:path w="349250" h="275589">
                  <a:moveTo>
                    <a:pt x="3809" y="81280"/>
                  </a:moveTo>
                  <a:lnTo>
                    <a:pt x="0" y="8128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81280"/>
                  </a:lnTo>
                  <a:close/>
                </a:path>
                <a:path w="349250" h="275589">
                  <a:moveTo>
                    <a:pt x="349249" y="81280"/>
                  </a:moveTo>
                  <a:lnTo>
                    <a:pt x="345440" y="81280"/>
                  </a:lnTo>
                  <a:lnTo>
                    <a:pt x="345440" y="95250"/>
                  </a:lnTo>
                  <a:lnTo>
                    <a:pt x="349249" y="95250"/>
                  </a:lnTo>
                  <a:lnTo>
                    <a:pt x="349249" y="81280"/>
                  </a:lnTo>
                  <a:close/>
                </a:path>
                <a:path w="349250" h="275589">
                  <a:moveTo>
                    <a:pt x="3809" y="95250"/>
                  </a:moveTo>
                  <a:lnTo>
                    <a:pt x="0" y="95250"/>
                  </a:lnTo>
                  <a:lnTo>
                    <a:pt x="0" y="151130"/>
                  </a:lnTo>
                  <a:lnTo>
                    <a:pt x="3809" y="151130"/>
                  </a:lnTo>
                  <a:lnTo>
                    <a:pt x="3809" y="95250"/>
                  </a:lnTo>
                  <a:close/>
                </a:path>
                <a:path w="349250" h="275589">
                  <a:moveTo>
                    <a:pt x="349249" y="95250"/>
                  </a:moveTo>
                  <a:lnTo>
                    <a:pt x="345440" y="95250"/>
                  </a:lnTo>
                  <a:lnTo>
                    <a:pt x="345440" y="151130"/>
                  </a:lnTo>
                  <a:lnTo>
                    <a:pt x="349249" y="151130"/>
                  </a:lnTo>
                  <a:lnTo>
                    <a:pt x="349249" y="95250"/>
                  </a:lnTo>
                  <a:close/>
                </a:path>
                <a:path w="349250" h="275589">
                  <a:moveTo>
                    <a:pt x="3809" y="151130"/>
                  </a:moveTo>
                  <a:lnTo>
                    <a:pt x="0" y="151130"/>
                  </a:lnTo>
                  <a:lnTo>
                    <a:pt x="0" y="195580"/>
                  </a:lnTo>
                  <a:lnTo>
                    <a:pt x="3809" y="195580"/>
                  </a:lnTo>
                  <a:lnTo>
                    <a:pt x="3809" y="151130"/>
                  </a:lnTo>
                  <a:close/>
                </a:path>
                <a:path w="349250" h="275589">
                  <a:moveTo>
                    <a:pt x="349249" y="151130"/>
                  </a:moveTo>
                  <a:lnTo>
                    <a:pt x="345440" y="151130"/>
                  </a:lnTo>
                  <a:lnTo>
                    <a:pt x="345440" y="195580"/>
                  </a:lnTo>
                  <a:lnTo>
                    <a:pt x="349249" y="195580"/>
                  </a:lnTo>
                  <a:lnTo>
                    <a:pt x="349249" y="151130"/>
                  </a:lnTo>
                  <a:close/>
                </a:path>
                <a:path w="349250" h="275589">
                  <a:moveTo>
                    <a:pt x="3809" y="195580"/>
                  </a:moveTo>
                  <a:lnTo>
                    <a:pt x="0" y="19558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195580"/>
                  </a:lnTo>
                  <a:close/>
                </a:path>
                <a:path w="349250" h="275589">
                  <a:moveTo>
                    <a:pt x="349249" y="195580"/>
                  </a:moveTo>
                  <a:lnTo>
                    <a:pt x="345440" y="195580"/>
                  </a:lnTo>
                  <a:lnTo>
                    <a:pt x="345440" y="228600"/>
                  </a:lnTo>
                  <a:lnTo>
                    <a:pt x="349249" y="228600"/>
                  </a:lnTo>
                  <a:lnTo>
                    <a:pt x="349249" y="195580"/>
                  </a:lnTo>
                  <a:close/>
                </a:path>
                <a:path w="349250" h="275589">
                  <a:moveTo>
                    <a:pt x="3809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28600"/>
                  </a:lnTo>
                  <a:close/>
                </a:path>
                <a:path w="349250" h="275589">
                  <a:moveTo>
                    <a:pt x="349249" y="228600"/>
                  </a:moveTo>
                  <a:lnTo>
                    <a:pt x="345440" y="228600"/>
                  </a:lnTo>
                  <a:lnTo>
                    <a:pt x="345440" y="233680"/>
                  </a:lnTo>
                  <a:lnTo>
                    <a:pt x="349249" y="233680"/>
                  </a:lnTo>
                  <a:lnTo>
                    <a:pt x="349249" y="228600"/>
                  </a:lnTo>
                  <a:close/>
                </a:path>
                <a:path w="349250" h="275589">
                  <a:moveTo>
                    <a:pt x="3809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3680"/>
                  </a:lnTo>
                  <a:close/>
                </a:path>
                <a:path w="349250" h="275589">
                  <a:moveTo>
                    <a:pt x="349249" y="233680"/>
                  </a:moveTo>
                  <a:lnTo>
                    <a:pt x="345440" y="233680"/>
                  </a:lnTo>
                  <a:lnTo>
                    <a:pt x="345440" y="241300"/>
                  </a:lnTo>
                  <a:lnTo>
                    <a:pt x="349249" y="241300"/>
                  </a:lnTo>
                  <a:lnTo>
                    <a:pt x="349249" y="233680"/>
                  </a:lnTo>
                  <a:close/>
                </a:path>
                <a:path w="349250" h="275589">
                  <a:moveTo>
                    <a:pt x="380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1300"/>
                  </a:lnTo>
                  <a:close/>
                </a:path>
                <a:path w="349250" h="275589">
                  <a:moveTo>
                    <a:pt x="349249" y="241300"/>
                  </a:moveTo>
                  <a:lnTo>
                    <a:pt x="345440" y="241300"/>
                  </a:lnTo>
                  <a:lnTo>
                    <a:pt x="345440" y="247650"/>
                  </a:lnTo>
                  <a:lnTo>
                    <a:pt x="349249" y="247650"/>
                  </a:lnTo>
                  <a:lnTo>
                    <a:pt x="349249" y="241300"/>
                  </a:lnTo>
                  <a:close/>
                </a:path>
                <a:path w="349250" h="275589">
                  <a:moveTo>
                    <a:pt x="3809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47650"/>
                  </a:lnTo>
                  <a:close/>
                </a:path>
                <a:path w="349250" h="275589">
                  <a:moveTo>
                    <a:pt x="349249" y="247650"/>
                  </a:moveTo>
                  <a:lnTo>
                    <a:pt x="345440" y="247650"/>
                  </a:lnTo>
                  <a:lnTo>
                    <a:pt x="345440" y="254000"/>
                  </a:lnTo>
                  <a:lnTo>
                    <a:pt x="349249" y="254000"/>
                  </a:lnTo>
                  <a:lnTo>
                    <a:pt x="349249" y="247650"/>
                  </a:lnTo>
                  <a:close/>
                </a:path>
                <a:path w="349250" h="275589">
                  <a:moveTo>
                    <a:pt x="380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54000"/>
                  </a:lnTo>
                  <a:close/>
                </a:path>
                <a:path w="349250" h="275589">
                  <a:moveTo>
                    <a:pt x="349249" y="254000"/>
                  </a:moveTo>
                  <a:lnTo>
                    <a:pt x="345440" y="254000"/>
                  </a:lnTo>
                  <a:lnTo>
                    <a:pt x="345440" y="260350"/>
                  </a:lnTo>
                  <a:lnTo>
                    <a:pt x="349249" y="260350"/>
                  </a:lnTo>
                  <a:lnTo>
                    <a:pt x="349249" y="254000"/>
                  </a:lnTo>
                  <a:close/>
                </a:path>
                <a:path w="349250" h="275589">
                  <a:moveTo>
                    <a:pt x="3809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60350"/>
                  </a:lnTo>
                  <a:close/>
                </a:path>
                <a:path w="349250" h="275589">
                  <a:moveTo>
                    <a:pt x="349249" y="260350"/>
                  </a:moveTo>
                  <a:lnTo>
                    <a:pt x="345440" y="260350"/>
                  </a:lnTo>
                  <a:lnTo>
                    <a:pt x="345440" y="266700"/>
                  </a:lnTo>
                  <a:lnTo>
                    <a:pt x="349249" y="266700"/>
                  </a:lnTo>
                  <a:lnTo>
                    <a:pt x="349249" y="260350"/>
                  </a:lnTo>
                  <a:close/>
                </a:path>
                <a:path w="349250" h="275589">
                  <a:moveTo>
                    <a:pt x="380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49249" y="273050"/>
                  </a:lnTo>
                  <a:lnTo>
                    <a:pt x="349249" y="271780"/>
                  </a:lnTo>
                  <a:lnTo>
                    <a:pt x="3809" y="271780"/>
                  </a:lnTo>
                  <a:lnTo>
                    <a:pt x="3809" y="266700"/>
                  </a:lnTo>
                  <a:close/>
                </a:path>
                <a:path w="349250" h="275589">
                  <a:moveTo>
                    <a:pt x="349249" y="266700"/>
                  </a:moveTo>
                  <a:lnTo>
                    <a:pt x="345440" y="266700"/>
                  </a:lnTo>
                  <a:lnTo>
                    <a:pt x="345440" y="271780"/>
                  </a:lnTo>
                  <a:lnTo>
                    <a:pt x="349249" y="271780"/>
                  </a:lnTo>
                  <a:lnTo>
                    <a:pt x="349249" y="266700"/>
                  </a:lnTo>
                  <a:close/>
                </a:path>
                <a:path w="349250" h="275589">
                  <a:moveTo>
                    <a:pt x="349249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49249" y="275590"/>
                  </a:lnTo>
                  <a:lnTo>
                    <a:pt x="349249" y="27305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56889" y="400050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29" h="267970">
                  <a:moveTo>
                    <a:pt x="34163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2540"/>
                  </a:lnTo>
                  <a:lnTo>
                    <a:pt x="341630" y="2540"/>
                  </a:lnTo>
                  <a:lnTo>
                    <a:pt x="341630" y="0"/>
                  </a:lnTo>
                  <a:close/>
                </a:path>
                <a:path w="341629" h="267970">
                  <a:moveTo>
                    <a:pt x="341630" y="2540"/>
                  </a:moveTo>
                  <a:lnTo>
                    <a:pt x="337820" y="2540"/>
                  </a:lnTo>
                  <a:lnTo>
                    <a:pt x="337820" y="8889"/>
                  </a:lnTo>
                  <a:lnTo>
                    <a:pt x="341630" y="8889"/>
                  </a:lnTo>
                  <a:lnTo>
                    <a:pt x="341630" y="2540"/>
                  </a:lnTo>
                  <a:close/>
                </a:path>
                <a:path w="341629" h="26797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41629" h="267970">
                  <a:moveTo>
                    <a:pt x="341630" y="8890"/>
                  </a:moveTo>
                  <a:lnTo>
                    <a:pt x="337820" y="8890"/>
                  </a:lnTo>
                  <a:lnTo>
                    <a:pt x="337820" y="15239"/>
                  </a:lnTo>
                  <a:lnTo>
                    <a:pt x="341630" y="15239"/>
                  </a:lnTo>
                  <a:lnTo>
                    <a:pt x="341630" y="8890"/>
                  </a:lnTo>
                  <a:close/>
                </a:path>
                <a:path w="341629" h="26797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41629" h="267970">
                  <a:moveTo>
                    <a:pt x="341630" y="15240"/>
                  </a:moveTo>
                  <a:lnTo>
                    <a:pt x="337820" y="15240"/>
                  </a:lnTo>
                  <a:lnTo>
                    <a:pt x="337820" y="21589"/>
                  </a:lnTo>
                  <a:lnTo>
                    <a:pt x="341630" y="21589"/>
                  </a:lnTo>
                  <a:lnTo>
                    <a:pt x="341630" y="15240"/>
                  </a:lnTo>
                  <a:close/>
                </a:path>
                <a:path w="341629" h="26797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41629" h="267970">
                  <a:moveTo>
                    <a:pt x="341630" y="21590"/>
                  </a:moveTo>
                  <a:lnTo>
                    <a:pt x="337820" y="21590"/>
                  </a:lnTo>
                  <a:lnTo>
                    <a:pt x="337820" y="27939"/>
                  </a:lnTo>
                  <a:lnTo>
                    <a:pt x="341630" y="27939"/>
                  </a:lnTo>
                  <a:lnTo>
                    <a:pt x="341630" y="21590"/>
                  </a:lnTo>
                  <a:close/>
                </a:path>
                <a:path w="341629" h="26797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41629" h="267970">
                  <a:moveTo>
                    <a:pt x="341630" y="27940"/>
                  </a:moveTo>
                  <a:lnTo>
                    <a:pt x="337820" y="27940"/>
                  </a:lnTo>
                  <a:lnTo>
                    <a:pt x="337820" y="34289"/>
                  </a:lnTo>
                  <a:lnTo>
                    <a:pt x="341630" y="34289"/>
                  </a:lnTo>
                  <a:lnTo>
                    <a:pt x="341630" y="27940"/>
                  </a:lnTo>
                  <a:close/>
                </a:path>
                <a:path w="341629" h="267970">
                  <a:moveTo>
                    <a:pt x="381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4290"/>
                  </a:lnTo>
                  <a:close/>
                </a:path>
                <a:path w="341629" h="267970">
                  <a:moveTo>
                    <a:pt x="341630" y="34290"/>
                  </a:moveTo>
                  <a:lnTo>
                    <a:pt x="337820" y="34290"/>
                  </a:lnTo>
                  <a:lnTo>
                    <a:pt x="337820" y="39369"/>
                  </a:lnTo>
                  <a:lnTo>
                    <a:pt x="341630" y="39369"/>
                  </a:lnTo>
                  <a:lnTo>
                    <a:pt x="341630" y="34290"/>
                  </a:lnTo>
                  <a:close/>
                </a:path>
                <a:path w="341629" h="267970">
                  <a:moveTo>
                    <a:pt x="3810" y="39370"/>
                  </a:moveTo>
                  <a:lnTo>
                    <a:pt x="0" y="3937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39370"/>
                  </a:lnTo>
                  <a:close/>
                </a:path>
                <a:path w="341629" h="267970">
                  <a:moveTo>
                    <a:pt x="341630" y="39370"/>
                  </a:moveTo>
                  <a:lnTo>
                    <a:pt x="337820" y="39370"/>
                  </a:lnTo>
                  <a:lnTo>
                    <a:pt x="337820" y="53339"/>
                  </a:lnTo>
                  <a:lnTo>
                    <a:pt x="341630" y="53339"/>
                  </a:lnTo>
                  <a:lnTo>
                    <a:pt x="341630" y="39370"/>
                  </a:lnTo>
                  <a:close/>
                </a:path>
                <a:path w="341629" h="2679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341629" h="267970">
                  <a:moveTo>
                    <a:pt x="341630" y="53340"/>
                  </a:moveTo>
                  <a:lnTo>
                    <a:pt x="337820" y="53340"/>
                  </a:lnTo>
                  <a:lnTo>
                    <a:pt x="337820" y="59689"/>
                  </a:lnTo>
                  <a:lnTo>
                    <a:pt x="341630" y="59689"/>
                  </a:lnTo>
                  <a:lnTo>
                    <a:pt x="341630" y="53340"/>
                  </a:lnTo>
                  <a:close/>
                </a:path>
                <a:path w="341629" h="267970">
                  <a:moveTo>
                    <a:pt x="3810" y="59690"/>
                  </a:moveTo>
                  <a:lnTo>
                    <a:pt x="0" y="59690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59690"/>
                  </a:lnTo>
                  <a:close/>
                </a:path>
                <a:path w="341629" h="267970">
                  <a:moveTo>
                    <a:pt x="341630" y="59690"/>
                  </a:moveTo>
                  <a:lnTo>
                    <a:pt x="337820" y="59690"/>
                  </a:lnTo>
                  <a:lnTo>
                    <a:pt x="337820" y="71119"/>
                  </a:lnTo>
                  <a:lnTo>
                    <a:pt x="341630" y="71119"/>
                  </a:lnTo>
                  <a:lnTo>
                    <a:pt x="341630" y="59690"/>
                  </a:lnTo>
                  <a:close/>
                </a:path>
                <a:path w="341629" h="267970">
                  <a:moveTo>
                    <a:pt x="381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20"/>
                  </a:lnTo>
                  <a:close/>
                </a:path>
                <a:path w="341629" h="267970">
                  <a:moveTo>
                    <a:pt x="341630" y="71120"/>
                  </a:moveTo>
                  <a:lnTo>
                    <a:pt x="337820" y="71120"/>
                  </a:lnTo>
                  <a:lnTo>
                    <a:pt x="337820" y="77469"/>
                  </a:lnTo>
                  <a:lnTo>
                    <a:pt x="341630" y="77469"/>
                  </a:lnTo>
                  <a:lnTo>
                    <a:pt x="341630" y="71120"/>
                  </a:lnTo>
                  <a:close/>
                </a:path>
                <a:path w="341629" h="267970">
                  <a:moveTo>
                    <a:pt x="3810" y="77470"/>
                  </a:moveTo>
                  <a:lnTo>
                    <a:pt x="0" y="7747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77470"/>
                  </a:lnTo>
                  <a:close/>
                </a:path>
                <a:path w="341629" h="267970">
                  <a:moveTo>
                    <a:pt x="341630" y="77470"/>
                  </a:moveTo>
                  <a:lnTo>
                    <a:pt x="337820" y="77470"/>
                  </a:lnTo>
                  <a:lnTo>
                    <a:pt x="337820" y="91439"/>
                  </a:lnTo>
                  <a:lnTo>
                    <a:pt x="341630" y="91439"/>
                  </a:lnTo>
                  <a:lnTo>
                    <a:pt x="341630" y="77470"/>
                  </a:lnTo>
                  <a:close/>
                </a:path>
                <a:path w="341629" h="267970">
                  <a:moveTo>
                    <a:pt x="3810" y="91440"/>
                  </a:moveTo>
                  <a:lnTo>
                    <a:pt x="0" y="91440"/>
                  </a:lnTo>
                  <a:lnTo>
                    <a:pt x="0" y="147319"/>
                  </a:lnTo>
                  <a:lnTo>
                    <a:pt x="3810" y="147319"/>
                  </a:lnTo>
                  <a:lnTo>
                    <a:pt x="3810" y="91440"/>
                  </a:lnTo>
                  <a:close/>
                </a:path>
                <a:path w="341629" h="267970">
                  <a:moveTo>
                    <a:pt x="341630" y="91440"/>
                  </a:moveTo>
                  <a:lnTo>
                    <a:pt x="337820" y="91440"/>
                  </a:lnTo>
                  <a:lnTo>
                    <a:pt x="337820" y="147319"/>
                  </a:lnTo>
                  <a:lnTo>
                    <a:pt x="341630" y="147319"/>
                  </a:lnTo>
                  <a:lnTo>
                    <a:pt x="341630" y="91440"/>
                  </a:lnTo>
                  <a:close/>
                </a:path>
                <a:path w="341629" h="267970">
                  <a:moveTo>
                    <a:pt x="3810" y="147320"/>
                  </a:moveTo>
                  <a:lnTo>
                    <a:pt x="0" y="14732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47320"/>
                  </a:lnTo>
                  <a:close/>
                </a:path>
                <a:path w="341629" h="267970">
                  <a:moveTo>
                    <a:pt x="341630" y="147320"/>
                  </a:moveTo>
                  <a:lnTo>
                    <a:pt x="337820" y="147320"/>
                  </a:lnTo>
                  <a:lnTo>
                    <a:pt x="337820" y="191769"/>
                  </a:lnTo>
                  <a:lnTo>
                    <a:pt x="341630" y="191769"/>
                  </a:lnTo>
                  <a:lnTo>
                    <a:pt x="341630" y="147320"/>
                  </a:lnTo>
                  <a:close/>
                </a:path>
                <a:path w="341629" h="267970">
                  <a:moveTo>
                    <a:pt x="3810" y="191770"/>
                  </a:moveTo>
                  <a:lnTo>
                    <a:pt x="0" y="19177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91770"/>
                  </a:lnTo>
                  <a:close/>
                </a:path>
                <a:path w="341629" h="267970">
                  <a:moveTo>
                    <a:pt x="341630" y="191770"/>
                  </a:moveTo>
                  <a:lnTo>
                    <a:pt x="337820" y="191770"/>
                  </a:lnTo>
                  <a:lnTo>
                    <a:pt x="337820" y="224789"/>
                  </a:lnTo>
                  <a:lnTo>
                    <a:pt x="341630" y="224789"/>
                  </a:lnTo>
                  <a:lnTo>
                    <a:pt x="341630" y="191770"/>
                  </a:lnTo>
                  <a:close/>
                </a:path>
                <a:path w="341629" h="267970">
                  <a:moveTo>
                    <a:pt x="3810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4790"/>
                  </a:lnTo>
                  <a:close/>
                </a:path>
                <a:path w="341629" h="267970">
                  <a:moveTo>
                    <a:pt x="341630" y="224790"/>
                  </a:moveTo>
                  <a:lnTo>
                    <a:pt x="337820" y="224790"/>
                  </a:lnTo>
                  <a:lnTo>
                    <a:pt x="337820" y="229869"/>
                  </a:lnTo>
                  <a:lnTo>
                    <a:pt x="341630" y="229869"/>
                  </a:lnTo>
                  <a:lnTo>
                    <a:pt x="341630" y="224790"/>
                  </a:lnTo>
                  <a:close/>
                </a:path>
                <a:path w="341629" h="267970">
                  <a:moveTo>
                    <a:pt x="3810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29870"/>
                  </a:lnTo>
                  <a:close/>
                </a:path>
                <a:path w="341629" h="267970">
                  <a:moveTo>
                    <a:pt x="341630" y="229870"/>
                  </a:moveTo>
                  <a:lnTo>
                    <a:pt x="337820" y="229870"/>
                  </a:lnTo>
                  <a:lnTo>
                    <a:pt x="337820" y="237489"/>
                  </a:lnTo>
                  <a:lnTo>
                    <a:pt x="341630" y="237489"/>
                  </a:lnTo>
                  <a:lnTo>
                    <a:pt x="341630" y="229870"/>
                  </a:lnTo>
                  <a:close/>
                </a:path>
                <a:path w="341629" h="267970">
                  <a:moveTo>
                    <a:pt x="381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490"/>
                  </a:lnTo>
                  <a:close/>
                </a:path>
                <a:path w="341629" h="267970">
                  <a:moveTo>
                    <a:pt x="341630" y="237490"/>
                  </a:moveTo>
                  <a:lnTo>
                    <a:pt x="337820" y="237490"/>
                  </a:lnTo>
                  <a:lnTo>
                    <a:pt x="337820" y="243839"/>
                  </a:lnTo>
                  <a:lnTo>
                    <a:pt x="341630" y="243839"/>
                  </a:lnTo>
                  <a:lnTo>
                    <a:pt x="341630" y="237490"/>
                  </a:lnTo>
                  <a:close/>
                </a:path>
                <a:path w="341629" h="267970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41629" h="267970">
                  <a:moveTo>
                    <a:pt x="341630" y="243840"/>
                  </a:moveTo>
                  <a:lnTo>
                    <a:pt x="337820" y="243840"/>
                  </a:lnTo>
                  <a:lnTo>
                    <a:pt x="337820" y="250189"/>
                  </a:lnTo>
                  <a:lnTo>
                    <a:pt x="341630" y="250189"/>
                  </a:lnTo>
                  <a:lnTo>
                    <a:pt x="341630" y="243840"/>
                  </a:lnTo>
                  <a:close/>
                </a:path>
                <a:path w="341629" h="267970">
                  <a:moveTo>
                    <a:pt x="381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0190"/>
                  </a:lnTo>
                  <a:close/>
                </a:path>
                <a:path w="341629" h="267970">
                  <a:moveTo>
                    <a:pt x="341630" y="250190"/>
                  </a:moveTo>
                  <a:lnTo>
                    <a:pt x="337820" y="250190"/>
                  </a:lnTo>
                  <a:lnTo>
                    <a:pt x="337820" y="256539"/>
                  </a:lnTo>
                  <a:lnTo>
                    <a:pt x="341630" y="256539"/>
                  </a:lnTo>
                  <a:lnTo>
                    <a:pt x="341630" y="250190"/>
                  </a:lnTo>
                  <a:close/>
                </a:path>
                <a:path w="341629" h="267970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341629" h="267970">
                  <a:moveTo>
                    <a:pt x="341630" y="256540"/>
                  </a:moveTo>
                  <a:lnTo>
                    <a:pt x="337820" y="256540"/>
                  </a:lnTo>
                  <a:lnTo>
                    <a:pt x="337820" y="262889"/>
                  </a:lnTo>
                  <a:lnTo>
                    <a:pt x="341630" y="262889"/>
                  </a:lnTo>
                  <a:lnTo>
                    <a:pt x="341630" y="256540"/>
                  </a:lnTo>
                  <a:close/>
                </a:path>
                <a:path w="341629" h="267970">
                  <a:moveTo>
                    <a:pt x="3810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41630" y="267969"/>
                  </a:lnTo>
                  <a:lnTo>
                    <a:pt x="341630" y="264160"/>
                  </a:lnTo>
                  <a:lnTo>
                    <a:pt x="3810" y="264160"/>
                  </a:lnTo>
                  <a:lnTo>
                    <a:pt x="3810" y="262890"/>
                  </a:lnTo>
                  <a:close/>
                </a:path>
                <a:path w="341629" h="267970">
                  <a:moveTo>
                    <a:pt x="341630" y="262890"/>
                  </a:moveTo>
                  <a:lnTo>
                    <a:pt x="337820" y="262890"/>
                  </a:lnTo>
                  <a:lnTo>
                    <a:pt x="337820" y="264160"/>
                  </a:lnTo>
                  <a:lnTo>
                    <a:pt x="341630" y="264160"/>
                  </a:lnTo>
                  <a:lnTo>
                    <a:pt x="341630" y="26289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60699" y="400304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20">
                  <a:moveTo>
                    <a:pt x="33401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5080"/>
                  </a:lnTo>
                  <a:lnTo>
                    <a:pt x="334010" y="5080"/>
                  </a:lnTo>
                  <a:lnTo>
                    <a:pt x="334010" y="0"/>
                  </a:lnTo>
                  <a:close/>
                </a:path>
                <a:path w="334010" h="261620">
                  <a:moveTo>
                    <a:pt x="334010" y="5080"/>
                  </a:moveTo>
                  <a:lnTo>
                    <a:pt x="330200" y="5080"/>
                  </a:lnTo>
                  <a:lnTo>
                    <a:pt x="330200" y="6350"/>
                  </a:lnTo>
                  <a:lnTo>
                    <a:pt x="334010" y="6350"/>
                  </a:lnTo>
                  <a:lnTo>
                    <a:pt x="334010" y="5080"/>
                  </a:lnTo>
                  <a:close/>
                </a:path>
                <a:path w="334010" h="261620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34010" h="261620">
                  <a:moveTo>
                    <a:pt x="334010" y="6350"/>
                  </a:moveTo>
                  <a:lnTo>
                    <a:pt x="330200" y="6350"/>
                  </a:lnTo>
                  <a:lnTo>
                    <a:pt x="330200" y="12700"/>
                  </a:lnTo>
                  <a:lnTo>
                    <a:pt x="334010" y="12700"/>
                  </a:lnTo>
                  <a:lnTo>
                    <a:pt x="334010" y="6350"/>
                  </a:lnTo>
                  <a:close/>
                </a:path>
                <a:path w="334010" h="26162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34010" h="261620">
                  <a:moveTo>
                    <a:pt x="334010" y="12700"/>
                  </a:moveTo>
                  <a:lnTo>
                    <a:pt x="330200" y="12700"/>
                  </a:lnTo>
                  <a:lnTo>
                    <a:pt x="330200" y="19050"/>
                  </a:lnTo>
                  <a:lnTo>
                    <a:pt x="334010" y="19050"/>
                  </a:lnTo>
                  <a:lnTo>
                    <a:pt x="334010" y="12700"/>
                  </a:lnTo>
                  <a:close/>
                </a:path>
                <a:path w="334010" h="26162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34010" h="261620">
                  <a:moveTo>
                    <a:pt x="334010" y="19050"/>
                  </a:moveTo>
                  <a:lnTo>
                    <a:pt x="330200" y="19050"/>
                  </a:lnTo>
                  <a:lnTo>
                    <a:pt x="330200" y="25400"/>
                  </a:lnTo>
                  <a:lnTo>
                    <a:pt x="334010" y="25400"/>
                  </a:lnTo>
                  <a:lnTo>
                    <a:pt x="334010" y="19050"/>
                  </a:lnTo>
                  <a:close/>
                </a:path>
                <a:path w="334010" h="261620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34010" h="261620">
                  <a:moveTo>
                    <a:pt x="334010" y="25400"/>
                  </a:moveTo>
                  <a:lnTo>
                    <a:pt x="330200" y="25400"/>
                  </a:lnTo>
                  <a:lnTo>
                    <a:pt x="330200" y="31750"/>
                  </a:lnTo>
                  <a:lnTo>
                    <a:pt x="334010" y="31750"/>
                  </a:lnTo>
                  <a:lnTo>
                    <a:pt x="334010" y="25400"/>
                  </a:lnTo>
                  <a:close/>
                </a:path>
                <a:path w="334010" h="261620">
                  <a:moveTo>
                    <a:pt x="3810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1750"/>
                  </a:lnTo>
                  <a:close/>
                </a:path>
                <a:path w="334010" h="261620">
                  <a:moveTo>
                    <a:pt x="334010" y="31750"/>
                  </a:moveTo>
                  <a:lnTo>
                    <a:pt x="330200" y="31750"/>
                  </a:lnTo>
                  <a:lnTo>
                    <a:pt x="330200" y="36830"/>
                  </a:lnTo>
                  <a:lnTo>
                    <a:pt x="334010" y="36830"/>
                  </a:lnTo>
                  <a:lnTo>
                    <a:pt x="334010" y="31750"/>
                  </a:lnTo>
                  <a:close/>
                </a:path>
                <a:path w="334010" h="261620">
                  <a:moveTo>
                    <a:pt x="3810" y="36830"/>
                  </a:moveTo>
                  <a:lnTo>
                    <a:pt x="0" y="3683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6830"/>
                  </a:lnTo>
                  <a:close/>
                </a:path>
                <a:path w="334010" h="261620">
                  <a:moveTo>
                    <a:pt x="334010" y="36830"/>
                  </a:moveTo>
                  <a:lnTo>
                    <a:pt x="330200" y="36830"/>
                  </a:lnTo>
                  <a:lnTo>
                    <a:pt x="330200" y="50800"/>
                  </a:lnTo>
                  <a:lnTo>
                    <a:pt x="334010" y="50800"/>
                  </a:lnTo>
                  <a:lnTo>
                    <a:pt x="334010" y="36830"/>
                  </a:lnTo>
                  <a:close/>
                </a:path>
                <a:path w="334010" h="261620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34010" h="261620">
                  <a:moveTo>
                    <a:pt x="334010" y="50800"/>
                  </a:moveTo>
                  <a:lnTo>
                    <a:pt x="330200" y="50800"/>
                  </a:lnTo>
                  <a:lnTo>
                    <a:pt x="330200" y="57150"/>
                  </a:lnTo>
                  <a:lnTo>
                    <a:pt x="334010" y="57150"/>
                  </a:lnTo>
                  <a:lnTo>
                    <a:pt x="334010" y="50800"/>
                  </a:lnTo>
                  <a:close/>
                </a:path>
                <a:path w="334010" h="261620">
                  <a:moveTo>
                    <a:pt x="3810" y="57150"/>
                  </a:moveTo>
                  <a:lnTo>
                    <a:pt x="0" y="5715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57150"/>
                  </a:lnTo>
                  <a:close/>
                </a:path>
                <a:path w="334010" h="261620">
                  <a:moveTo>
                    <a:pt x="334010" y="57150"/>
                  </a:moveTo>
                  <a:lnTo>
                    <a:pt x="330200" y="57150"/>
                  </a:lnTo>
                  <a:lnTo>
                    <a:pt x="330200" y="68580"/>
                  </a:lnTo>
                  <a:lnTo>
                    <a:pt x="334010" y="68580"/>
                  </a:lnTo>
                  <a:lnTo>
                    <a:pt x="334010" y="57150"/>
                  </a:lnTo>
                  <a:close/>
                </a:path>
                <a:path w="334010" h="261620">
                  <a:moveTo>
                    <a:pt x="381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68580"/>
                  </a:lnTo>
                  <a:close/>
                </a:path>
                <a:path w="334010" h="261620">
                  <a:moveTo>
                    <a:pt x="334010" y="68580"/>
                  </a:moveTo>
                  <a:lnTo>
                    <a:pt x="330200" y="68580"/>
                  </a:lnTo>
                  <a:lnTo>
                    <a:pt x="330200" y="74930"/>
                  </a:lnTo>
                  <a:lnTo>
                    <a:pt x="334010" y="74930"/>
                  </a:lnTo>
                  <a:lnTo>
                    <a:pt x="334010" y="68580"/>
                  </a:lnTo>
                  <a:close/>
                </a:path>
                <a:path w="334010" h="261620">
                  <a:moveTo>
                    <a:pt x="3810" y="74930"/>
                  </a:moveTo>
                  <a:lnTo>
                    <a:pt x="0" y="7493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74930"/>
                  </a:lnTo>
                  <a:close/>
                </a:path>
                <a:path w="334010" h="261620">
                  <a:moveTo>
                    <a:pt x="334010" y="74930"/>
                  </a:moveTo>
                  <a:lnTo>
                    <a:pt x="330200" y="74930"/>
                  </a:lnTo>
                  <a:lnTo>
                    <a:pt x="330200" y="88900"/>
                  </a:lnTo>
                  <a:lnTo>
                    <a:pt x="334010" y="88900"/>
                  </a:lnTo>
                  <a:lnTo>
                    <a:pt x="334010" y="74930"/>
                  </a:lnTo>
                  <a:close/>
                </a:path>
                <a:path w="334010" h="261620">
                  <a:moveTo>
                    <a:pt x="3810" y="88900"/>
                  </a:moveTo>
                  <a:lnTo>
                    <a:pt x="0" y="88900"/>
                  </a:lnTo>
                  <a:lnTo>
                    <a:pt x="0" y="144780"/>
                  </a:lnTo>
                  <a:lnTo>
                    <a:pt x="3810" y="144780"/>
                  </a:lnTo>
                  <a:lnTo>
                    <a:pt x="3810" y="88900"/>
                  </a:lnTo>
                  <a:close/>
                </a:path>
                <a:path w="334010" h="261620">
                  <a:moveTo>
                    <a:pt x="334010" y="88900"/>
                  </a:moveTo>
                  <a:lnTo>
                    <a:pt x="330200" y="88900"/>
                  </a:lnTo>
                  <a:lnTo>
                    <a:pt x="330200" y="144780"/>
                  </a:lnTo>
                  <a:lnTo>
                    <a:pt x="334010" y="144780"/>
                  </a:lnTo>
                  <a:lnTo>
                    <a:pt x="334010" y="88900"/>
                  </a:lnTo>
                  <a:close/>
                </a:path>
                <a:path w="334010" h="261620">
                  <a:moveTo>
                    <a:pt x="3810" y="144780"/>
                  </a:moveTo>
                  <a:lnTo>
                    <a:pt x="0" y="14478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44780"/>
                  </a:lnTo>
                  <a:close/>
                </a:path>
                <a:path w="334010" h="261620">
                  <a:moveTo>
                    <a:pt x="334010" y="144780"/>
                  </a:moveTo>
                  <a:lnTo>
                    <a:pt x="330200" y="144780"/>
                  </a:lnTo>
                  <a:lnTo>
                    <a:pt x="330200" y="189230"/>
                  </a:lnTo>
                  <a:lnTo>
                    <a:pt x="334010" y="189230"/>
                  </a:lnTo>
                  <a:lnTo>
                    <a:pt x="334010" y="144780"/>
                  </a:lnTo>
                  <a:close/>
                </a:path>
                <a:path w="334010" h="261620">
                  <a:moveTo>
                    <a:pt x="3810" y="189230"/>
                  </a:moveTo>
                  <a:lnTo>
                    <a:pt x="0" y="18923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189230"/>
                  </a:lnTo>
                  <a:close/>
                </a:path>
                <a:path w="334010" h="261620">
                  <a:moveTo>
                    <a:pt x="334010" y="189230"/>
                  </a:moveTo>
                  <a:lnTo>
                    <a:pt x="330200" y="189230"/>
                  </a:lnTo>
                  <a:lnTo>
                    <a:pt x="330200" y="222250"/>
                  </a:lnTo>
                  <a:lnTo>
                    <a:pt x="334010" y="222250"/>
                  </a:lnTo>
                  <a:lnTo>
                    <a:pt x="334010" y="189230"/>
                  </a:lnTo>
                  <a:close/>
                </a:path>
                <a:path w="334010" h="261620">
                  <a:moveTo>
                    <a:pt x="381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222250"/>
                  </a:lnTo>
                  <a:close/>
                </a:path>
                <a:path w="334010" h="261620">
                  <a:moveTo>
                    <a:pt x="334010" y="222250"/>
                  </a:moveTo>
                  <a:lnTo>
                    <a:pt x="330200" y="222250"/>
                  </a:lnTo>
                  <a:lnTo>
                    <a:pt x="330200" y="227330"/>
                  </a:lnTo>
                  <a:lnTo>
                    <a:pt x="334010" y="227330"/>
                  </a:lnTo>
                  <a:lnTo>
                    <a:pt x="334010" y="222250"/>
                  </a:lnTo>
                  <a:close/>
                </a:path>
                <a:path w="334010" h="261620">
                  <a:moveTo>
                    <a:pt x="3810" y="227330"/>
                  </a:moveTo>
                  <a:lnTo>
                    <a:pt x="0" y="22733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7330"/>
                  </a:lnTo>
                  <a:close/>
                </a:path>
                <a:path w="334010" h="261620">
                  <a:moveTo>
                    <a:pt x="334010" y="227330"/>
                  </a:moveTo>
                  <a:lnTo>
                    <a:pt x="330200" y="227330"/>
                  </a:lnTo>
                  <a:lnTo>
                    <a:pt x="330200" y="234950"/>
                  </a:lnTo>
                  <a:lnTo>
                    <a:pt x="334010" y="234950"/>
                  </a:lnTo>
                  <a:lnTo>
                    <a:pt x="334010" y="227330"/>
                  </a:lnTo>
                  <a:close/>
                </a:path>
                <a:path w="334010" h="26162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34010" h="261620">
                  <a:moveTo>
                    <a:pt x="334010" y="234950"/>
                  </a:moveTo>
                  <a:lnTo>
                    <a:pt x="330200" y="234950"/>
                  </a:lnTo>
                  <a:lnTo>
                    <a:pt x="330200" y="241300"/>
                  </a:lnTo>
                  <a:lnTo>
                    <a:pt x="334010" y="241300"/>
                  </a:lnTo>
                  <a:lnTo>
                    <a:pt x="334010" y="234950"/>
                  </a:lnTo>
                  <a:close/>
                </a:path>
                <a:path w="334010" h="261620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34010" h="261620">
                  <a:moveTo>
                    <a:pt x="334010" y="241300"/>
                  </a:moveTo>
                  <a:lnTo>
                    <a:pt x="330200" y="241300"/>
                  </a:lnTo>
                  <a:lnTo>
                    <a:pt x="330200" y="247650"/>
                  </a:lnTo>
                  <a:lnTo>
                    <a:pt x="334010" y="247650"/>
                  </a:lnTo>
                  <a:lnTo>
                    <a:pt x="334010" y="241300"/>
                  </a:lnTo>
                  <a:close/>
                </a:path>
                <a:path w="334010" h="261620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34010" h="261620">
                  <a:moveTo>
                    <a:pt x="334010" y="247650"/>
                  </a:moveTo>
                  <a:lnTo>
                    <a:pt x="330200" y="247650"/>
                  </a:lnTo>
                  <a:lnTo>
                    <a:pt x="330200" y="254000"/>
                  </a:lnTo>
                  <a:lnTo>
                    <a:pt x="334010" y="254000"/>
                  </a:lnTo>
                  <a:lnTo>
                    <a:pt x="334010" y="247650"/>
                  </a:lnTo>
                  <a:close/>
                </a:path>
                <a:path w="334010" h="261620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34010" y="260350"/>
                  </a:lnTo>
                  <a:lnTo>
                    <a:pt x="334010" y="257810"/>
                  </a:lnTo>
                  <a:lnTo>
                    <a:pt x="3810" y="257810"/>
                  </a:lnTo>
                  <a:lnTo>
                    <a:pt x="3810" y="254000"/>
                  </a:lnTo>
                  <a:close/>
                </a:path>
                <a:path w="334010" h="261620">
                  <a:moveTo>
                    <a:pt x="334010" y="254000"/>
                  </a:moveTo>
                  <a:lnTo>
                    <a:pt x="330200" y="254000"/>
                  </a:lnTo>
                  <a:lnTo>
                    <a:pt x="330200" y="257810"/>
                  </a:lnTo>
                  <a:lnTo>
                    <a:pt x="334010" y="257810"/>
                  </a:lnTo>
                  <a:lnTo>
                    <a:pt x="334010" y="254000"/>
                  </a:lnTo>
                  <a:close/>
                </a:path>
                <a:path w="334010" h="261620">
                  <a:moveTo>
                    <a:pt x="3340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4010" y="261620"/>
                  </a:lnTo>
                  <a:lnTo>
                    <a:pt x="334010" y="26035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64509" y="4008120"/>
              <a:ext cx="326390" cy="252729"/>
            </a:xfrm>
            <a:custGeom>
              <a:avLst/>
              <a:gdLst/>
              <a:ahLst/>
              <a:cxnLst/>
              <a:rect l="l" t="t" r="r" b="b"/>
              <a:pathLst>
                <a:path w="326389" h="252729">
                  <a:moveTo>
                    <a:pt x="32638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6389" y="1269"/>
                  </a:lnTo>
                  <a:lnTo>
                    <a:pt x="326389" y="0"/>
                  </a:lnTo>
                  <a:close/>
                </a:path>
                <a:path w="326389" h="252729">
                  <a:moveTo>
                    <a:pt x="3263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lnTo>
                    <a:pt x="326389" y="2539"/>
                  </a:lnTo>
                  <a:lnTo>
                    <a:pt x="326389" y="1269"/>
                  </a:lnTo>
                  <a:close/>
                </a:path>
                <a:path w="326389" h="252729">
                  <a:moveTo>
                    <a:pt x="326389" y="2539"/>
                  </a:moveTo>
                  <a:lnTo>
                    <a:pt x="322579" y="2539"/>
                  </a:lnTo>
                  <a:lnTo>
                    <a:pt x="322579" y="7619"/>
                  </a:lnTo>
                  <a:lnTo>
                    <a:pt x="326389" y="7619"/>
                  </a:lnTo>
                  <a:lnTo>
                    <a:pt x="326389" y="2539"/>
                  </a:lnTo>
                  <a:close/>
                </a:path>
                <a:path w="326389" h="25272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26389" h="252729">
                  <a:moveTo>
                    <a:pt x="326389" y="7619"/>
                  </a:moveTo>
                  <a:lnTo>
                    <a:pt x="322579" y="7619"/>
                  </a:lnTo>
                  <a:lnTo>
                    <a:pt x="322579" y="13969"/>
                  </a:lnTo>
                  <a:lnTo>
                    <a:pt x="326389" y="13969"/>
                  </a:lnTo>
                  <a:lnTo>
                    <a:pt x="326389" y="7619"/>
                  </a:lnTo>
                  <a:close/>
                </a:path>
                <a:path w="326389" h="2527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26389" h="252729">
                  <a:moveTo>
                    <a:pt x="326389" y="13969"/>
                  </a:moveTo>
                  <a:lnTo>
                    <a:pt x="322579" y="13969"/>
                  </a:lnTo>
                  <a:lnTo>
                    <a:pt x="322579" y="20319"/>
                  </a:lnTo>
                  <a:lnTo>
                    <a:pt x="326389" y="20319"/>
                  </a:lnTo>
                  <a:lnTo>
                    <a:pt x="326389" y="13969"/>
                  </a:lnTo>
                  <a:close/>
                </a:path>
                <a:path w="326389" h="25272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26389" h="252729">
                  <a:moveTo>
                    <a:pt x="326389" y="20319"/>
                  </a:moveTo>
                  <a:lnTo>
                    <a:pt x="322579" y="20319"/>
                  </a:lnTo>
                  <a:lnTo>
                    <a:pt x="322579" y="26669"/>
                  </a:lnTo>
                  <a:lnTo>
                    <a:pt x="326389" y="26669"/>
                  </a:lnTo>
                  <a:lnTo>
                    <a:pt x="326389" y="20319"/>
                  </a:lnTo>
                  <a:close/>
                </a:path>
                <a:path w="326389" h="252729">
                  <a:moveTo>
                    <a:pt x="3809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6669"/>
                  </a:lnTo>
                  <a:close/>
                </a:path>
                <a:path w="326389" h="252729">
                  <a:moveTo>
                    <a:pt x="326389" y="26669"/>
                  </a:moveTo>
                  <a:lnTo>
                    <a:pt x="322579" y="26669"/>
                  </a:lnTo>
                  <a:lnTo>
                    <a:pt x="322579" y="31749"/>
                  </a:lnTo>
                  <a:lnTo>
                    <a:pt x="326389" y="31749"/>
                  </a:lnTo>
                  <a:lnTo>
                    <a:pt x="326389" y="26669"/>
                  </a:lnTo>
                  <a:close/>
                </a:path>
                <a:path w="326389" h="252729">
                  <a:moveTo>
                    <a:pt x="3809" y="31750"/>
                  </a:moveTo>
                  <a:lnTo>
                    <a:pt x="0" y="3175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1750"/>
                  </a:lnTo>
                  <a:close/>
                </a:path>
                <a:path w="326389" h="252729">
                  <a:moveTo>
                    <a:pt x="326389" y="31750"/>
                  </a:moveTo>
                  <a:lnTo>
                    <a:pt x="322579" y="31750"/>
                  </a:lnTo>
                  <a:lnTo>
                    <a:pt x="322579" y="45719"/>
                  </a:lnTo>
                  <a:lnTo>
                    <a:pt x="326389" y="45719"/>
                  </a:lnTo>
                  <a:lnTo>
                    <a:pt x="326389" y="31750"/>
                  </a:lnTo>
                  <a:close/>
                </a:path>
                <a:path w="326389" h="252729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326389" h="252729">
                  <a:moveTo>
                    <a:pt x="326389" y="45719"/>
                  </a:moveTo>
                  <a:lnTo>
                    <a:pt x="322579" y="45719"/>
                  </a:lnTo>
                  <a:lnTo>
                    <a:pt x="322579" y="52069"/>
                  </a:lnTo>
                  <a:lnTo>
                    <a:pt x="326389" y="52069"/>
                  </a:lnTo>
                  <a:lnTo>
                    <a:pt x="326389" y="45719"/>
                  </a:lnTo>
                  <a:close/>
                </a:path>
                <a:path w="326389" h="252729">
                  <a:moveTo>
                    <a:pt x="3809" y="52069"/>
                  </a:moveTo>
                  <a:lnTo>
                    <a:pt x="0" y="5206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2069"/>
                  </a:lnTo>
                  <a:close/>
                </a:path>
                <a:path w="326389" h="252729">
                  <a:moveTo>
                    <a:pt x="326389" y="52069"/>
                  </a:moveTo>
                  <a:lnTo>
                    <a:pt x="322579" y="52069"/>
                  </a:lnTo>
                  <a:lnTo>
                    <a:pt x="322579" y="63499"/>
                  </a:lnTo>
                  <a:lnTo>
                    <a:pt x="326389" y="63499"/>
                  </a:lnTo>
                  <a:lnTo>
                    <a:pt x="326389" y="52069"/>
                  </a:lnTo>
                  <a:close/>
                </a:path>
                <a:path w="326389" h="252729">
                  <a:moveTo>
                    <a:pt x="3809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3500"/>
                  </a:lnTo>
                  <a:close/>
                </a:path>
                <a:path w="326389" h="252729">
                  <a:moveTo>
                    <a:pt x="326389" y="63500"/>
                  </a:moveTo>
                  <a:lnTo>
                    <a:pt x="322579" y="63500"/>
                  </a:lnTo>
                  <a:lnTo>
                    <a:pt x="322579" y="69849"/>
                  </a:lnTo>
                  <a:lnTo>
                    <a:pt x="326389" y="69849"/>
                  </a:lnTo>
                  <a:lnTo>
                    <a:pt x="326389" y="63500"/>
                  </a:lnTo>
                  <a:close/>
                </a:path>
                <a:path w="326389" h="252729">
                  <a:moveTo>
                    <a:pt x="3809" y="69850"/>
                  </a:moveTo>
                  <a:lnTo>
                    <a:pt x="0" y="6985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69850"/>
                  </a:lnTo>
                  <a:close/>
                </a:path>
                <a:path w="326389" h="252729">
                  <a:moveTo>
                    <a:pt x="326389" y="69850"/>
                  </a:moveTo>
                  <a:lnTo>
                    <a:pt x="322579" y="69850"/>
                  </a:lnTo>
                  <a:lnTo>
                    <a:pt x="322579" y="83819"/>
                  </a:lnTo>
                  <a:lnTo>
                    <a:pt x="326389" y="83819"/>
                  </a:lnTo>
                  <a:lnTo>
                    <a:pt x="326389" y="69850"/>
                  </a:lnTo>
                  <a:close/>
                </a:path>
                <a:path w="326389" h="252729">
                  <a:moveTo>
                    <a:pt x="3809" y="83819"/>
                  </a:moveTo>
                  <a:lnTo>
                    <a:pt x="0" y="8381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83819"/>
                  </a:lnTo>
                  <a:close/>
                </a:path>
                <a:path w="326389" h="252729">
                  <a:moveTo>
                    <a:pt x="326389" y="83819"/>
                  </a:moveTo>
                  <a:lnTo>
                    <a:pt x="322579" y="83819"/>
                  </a:lnTo>
                  <a:lnTo>
                    <a:pt x="322579" y="139699"/>
                  </a:lnTo>
                  <a:lnTo>
                    <a:pt x="326389" y="139699"/>
                  </a:lnTo>
                  <a:lnTo>
                    <a:pt x="326389" y="83819"/>
                  </a:lnTo>
                  <a:close/>
                </a:path>
                <a:path w="326389" h="252729">
                  <a:moveTo>
                    <a:pt x="3809" y="139700"/>
                  </a:moveTo>
                  <a:lnTo>
                    <a:pt x="0" y="139700"/>
                  </a:lnTo>
                  <a:lnTo>
                    <a:pt x="0" y="184149"/>
                  </a:lnTo>
                  <a:lnTo>
                    <a:pt x="3809" y="184149"/>
                  </a:lnTo>
                  <a:lnTo>
                    <a:pt x="3809" y="139700"/>
                  </a:lnTo>
                  <a:close/>
                </a:path>
                <a:path w="326389" h="252729">
                  <a:moveTo>
                    <a:pt x="326389" y="139700"/>
                  </a:moveTo>
                  <a:lnTo>
                    <a:pt x="322579" y="139700"/>
                  </a:lnTo>
                  <a:lnTo>
                    <a:pt x="322579" y="184149"/>
                  </a:lnTo>
                  <a:lnTo>
                    <a:pt x="326389" y="184149"/>
                  </a:lnTo>
                  <a:lnTo>
                    <a:pt x="326389" y="139700"/>
                  </a:lnTo>
                  <a:close/>
                </a:path>
                <a:path w="326389" h="252729">
                  <a:moveTo>
                    <a:pt x="3809" y="184150"/>
                  </a:moveTo>
                  <a:lnTo>
                    <a:pt x="0" y="18415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84150"/>
                  </a:lnTo>
                  <a:close/>
                </a:path>
                <a:path w="326389" h="252729">
                  <a:moveTo>
                    <a:pt x="326389" y="184150"/>
                  </a:moveTo>
                  <a:lnTo>
                    <a:pt x="322579" y="184150"/>
                  </a:lnTo>
                  <a:lnTo>
                    <a:pt x="322579" y="217169"/>
                  </a:lnTo>
                  <a:lnTo>
                    <a:pt x="326389" y="217169"/>
                  </a:lnTo>
                  <a:lnTo>
                    <a:pt x="326389" y="184150"/>
                  </a:lnTo>
                  <a:close/>
                </a:path>
                <a:path w="326389" h="252729">
                  <a:moveTo>
                    <a:pt x="3809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217169"/>
                  </a:lnTo>
                  <a:close/>
                </a:path>
                <a:path w="326389" h="252729">
                  <a:moveTo>
                    <a:pt x="326389" y="217169"/>
                  </a:moveTo>
                  <a:lnTo>
                    <a:pt x="322579" y="217169"/>
                  </a:lnTo>
                  <a:lnTo>
                    <a:pt x="322579" y="222249"/>
                  </a:lnTo>
                  <a:lnTo>
                    <a:pt x="326389" y="222249"/>
                  </a:lnTo>
                  <a:lnTo>
                    <a:pt x="326389" y="217169"/>
                  </a:lnTo>
                  <a:close/>
                </a:path>
                <a:path w="326389" h="252729">
                  <a:moveTo>
                    <a:pt x="3809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2250"/>
                  </a:lnTo>
                  <a:close/>
                </a:path>
                <a:path w="326389" h="252729">
                  <a:moveTo>
                    <a:pt x="326389" y="222250"/>
                  </a:moveTo>
                  <a:lnTo>
                    <a:pt x="322579" y="222250"/>
                  </a:lnTo>
                  <a:lnTo>
                    <a:pt x="322579" y="229869"/>
                  </a:lnTo>
                  <a:lnTo>
                    <a:pt x="326389" y="229869"/>
                  </a:lnTo>
                  <a:lnTo>
                    <a:pt x="326389" y="222250"/>
                  </a:lnTo>
                  <a:close/>
                </a:path>
                <a:path w="326389" h="252729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69"/>
                  </a:lnTo>
                  <a:close/>
                </a:path>
                <a:path w="326389" h="252729">
                  <a:moveTo>
                    <a:pt x="326389" y="229869"/>
                  </a:moveTo>
                  <a:lnTo>
                    <a:pt x="322579" y="229869"/>
                  </a:lnTo>
                  <a:lnTo>
                    <a:pt x="322579" y="236219"/>
                  </a:lnTo>
                  <a:lnTo>
                    <a:pt x="326389" y="236219"/>
                  </a:lnTo>
                  <a:lnTo>
                    <a:pt x="326389" y="229869"/>
                  </a:lnTo>
                  <a:close/>
                </a:path>
                <a:path w="326389" h="252729">
                  <a:moveTo>
                    <a:pt x="380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19"/>
                  </a:lnTo>
                  <a:close/>
                </a:path>
                <a:path w="326389" h="252729">
                  <a:moveTo>
                    <a:pt x="326389" y="236219"/>
                  </a:moveTo>
                  <a:lnTo>
                    <a:pt x="322579" y="236219"/>
                  </a:lnTo>
                  <a:lnTo>
                    <a:pt x="322579" y="242569"/>
                  </a:lnTo>
                  <a:lnTo>
                    <a:pt x="326389" y="242569"/>
                  </a:lnTo>
                  <a:lnTo>
                    <a:pt x="326389" y="236219"/>
                  </a:lnTo>
                  <a:close/>
                </a:path>
                <a:path w="326389" h="252729">
                  <a:moveTo>
                    <a:pt x="380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69"/>
                  </a:lnTo>
                  <a:close/>
                </a:path>
                <a:path w="326389" h="252729">
                  <a:moveTo>
                    <a:pt x="326389" y="242569"/>
                  </a:moveTo>
                  <a:lnTo>
                    <a:pt x="322579" y="242569"/>
                  </a:lnTo>
                  <a:lnTo>
                    <a:pt x="322579" y="248919"/>
                  </a:lnTo>
                  <a:lnTo>
                    <a:pt x="326389" y="248919"/>
                  </a:lnTo>
                  <a:lnTo>
                    <a:pt x="326389" y="242569"/>
                  </a:lnTo>
                  <a:close/>
                </a:path>
                <a:path w="326389" h="252729">
                  <a:moveTo>
                    <a:pt x="3809" y="248919"/>
                  </a:moveTo>
                  <a:lnTo>
                    <a:pt x="0" y="248919"/>
                  </a:lnTo>
                  <a:lnTo>
                    <a:pt x="0" y="252729"/>
                  </a:lnTo>
                  <a:lnTo>
                    <a:pt x="326389" y="252729"/>
                  </a:lnTo>
                  <a:lnTo>
                    <a:pt x="326389" y="250189"/>
                  </a:lnTo>
                  <a:lnTo>
                    <a:pt x="3809" y="250189"/>
                  </a:lnTo>
                  <a:lnTo>
                    <a:pt x="3809" y="248919"/>
                  </a:lnTo>
                  <a:close/>
                </a:path>
                <a:path w="326389" h="252729">
                  <a:moveTo>
                    <a:pt x="326389" y="248919"/>
                  </a:moveTo>
                  <a:lnTo>
                    <a:pt x="322579" y="248919"/>
                  </a:lnTo>
                  <a:lnTo>
                    <a:pt x="322579" y="250189"/>
                  </a:lnTo>
                  <a:lnTo>
                    <a:pt x="326389" y="250189"/>
                  </a:lnTo>
                  <a:lnTo>
                    <a:pt x="326389" y="248919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68320" y="4010660"/>
              <a:ext cx="318770" cy="247650"/>
            </a:xfrm>
            <a:custGeom>
              <a:avLst/>
              <a:gdLst/>
              <a:ahLst/>
              <a:cxnLst/>
              <a:rect l="l" t="t" r="r" b="b"/>
              <a:pathLst>
                <a:path w="318770" h="247650">
                  <a:moveTo>
                    <a:pt x="3187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18769" y="3809"/>
                  </a:lnTo>
                  <a:lnTo>
                    <a:pt x="318769" y="0"/>
                  </a:lnTo>
                  <a:close/>
                </a:path>
                <a:path w="318770" h="247650">
                  <a:moveTo>
                    <a:pt x="318769" y="3809"/>
                  </a:moveTo>
                  <a:lnTo>
                    <a:pt x="316230" y="3809"/>
                  </a:lnTo>
                  <a:lnTo>
                    <a:pt x="316230" y="5079"/>
                  </a:lnTo>
                  <a:lnTo>
                    <a:pt x="318769" y="5079"/>
                  </a:lnTo>
                  <a:lnTo>
                    <a:pt x="318769" y="3809"/>
                  </a:lnTo>
                  <a:close/>
                </a:path>
                <a:path w="318770" h="24765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18770" h="247650">
                  <a:moveTo>
                    <a:pt x="318769" y="5080"/>
                  </a:moveTo>
                  <a:lnTo>
                    <a:pt x="316230" y="5080"/>
                  </a:lnTo>
                  <a:lnTo>
                    <a:pt x="316230" y="11429"/>
                  </a:lnTo>
                  <a:lnTo>
                    <a:pt x="318769" y="11429"/>
                  </a:lnTo>
                  <a:lnTo>
                    <a:pt x="318769" y="5080"/>
                  </a:lnTo>
                  <a:close/>
                </a:path>
                <a:path w="318770" h="24765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18770" h="247650">
                  <a:moveTo>
                    <a:pt x="318769" y="11430"/>
                  </a:moveTo>
                  <a:lnTo>
                    <a:pt x="316230" y="11430"/>
                  </a:lnTo>
                  <a:lnTo>
                    <a:pt x="316230" y="17779"/>
                  </a:lnTo>
                  <a:lnTo>
                    <a:pt x="318769" y="17779"/>
                  </a:lnTo>
                  <a:lnTo>
                    <a:pt x="318769" y="11430"/>
                  </a:lnTo>
                  <a:close/>
                </a:path>
                <a:path w="318770" h="2476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18770" h="247650">
                  <a:moveTo>
                    <a:pt x="318769" y="17780"/>
                  </a:moveTo>
                  <a:lnTo>
                    <a:pt x="316230" y="17780"/>
                  </a:lnTo>
                  <a:lnTo>
                    <a:pt x="316230" y="24129"/>
                  </a:lnTo>
                  <a:lnTo>
                    <a:pt x="318769" y="24129"/>
                  </a:lnTo>
                  <a:lnTo>
                    <a:pt x="318769" y="17780"/>
                  </a:lnTo>
                  <a:close/>
                </a:path>
                <a:path w="318770" h="247650">
                  <a:moveTo>
                    <a:pt x="381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4130"/>
                  </a:lnTo>
                  <a:close/>
                </a:path>
                <a:path w="318770" h="247650">
                  <a:moveTo>
                    <a:pt x="318769" y="24130"/>
                  </a:moveTo>
                  <a:lnTo>
                    <a:pt x="316230" y="24130"/>
                  </a:lnTo>
                  <a:lnTo>
                    <a:pt x="316230" y="29209"/>
                  </a:lnTo>
                  <a:lnTo>
                    <a:pt x="318769" y="29209"/>
                  </a:lnTo>
                  <a:lnTo>
                    <a:pt x="318769" y="24130"/>
                  </a:lnTo>
                  <a:close/>
                </a:path>
                <a:path w="318770" h="247650">
                  <a:moveTo>
                    <a:pt x="3810" y="29210"/>
                  </a:moveTo>
                  <a:lnTo>
                    <a:pt x="0" y="2921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29210"/>
                  </a:lnTo>
                  <a:close/>
                </a:path>
                <a:path w="318770" h="247650">
                  <a:moveTo>
                    <a:pt x="318769" y="29210"/>
                  </a:moveTo>
                  <a:lnTo>
                    <a:pt x="316230" y="29210"/>
                  </a:lnTo>
                  <a:lnTo>
                    <a:pt x="316230" y="43179"/>
                  </a:lnTo>
                  <a:lnTo>
                    <a:pt x="318769" y="43179"/>
                  </a:lnTo>
                  <a:lnTo>
                    <a:pt x="318769" y="29210"/>
                  </a:lnTo>
                  <a:close/>
                </a:path>
                <a:path w="318770" h="2476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18770" h="247650">
                  <a:moveTo>
                    <a:pt x="318769" y="43180"/>
                  </a:moveTo>
                  <a:lnTo>
                    <a:pt x="316230" y="43180"/>
                  </a:lnTo>
                  <a:lnTo>
                    <a:pt x="316230" y="49529"/>
                  </a:lnTo>
                  <a:lnTo>
                    <a:pt x="318769" y="49529"/>
                  </a:lnTo>
                  <a:lnTo>
                    <a:pt x="318769" y="43180"/>
                  </a:lnTo>
                  <a:close/>
                </a:path>
                <a:path w="318770" h="247650">
                  <a:moveTo>
                    <a:pt x="3810" y="49530"/>
                  </a:moveTo>
                  <a:lnTo>
                    <a:pt x="0" y="4953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49530"/>
                  </a:lnTo>
                  <a:close/>
                </a:path>
                <a:path w="318770" h="247650">
                  <a:moveTo>
                    <a:pt x="318769" y="49530"/>
                  </a:moveTo>
                  <a:lnTo>
                    <a:pt x="316230" y="49530"/>
                  </a:lnTo>
                  <a:lnTo>
                    <a:pt x="316230" y="60959"/>
                  </a:lnTo>
                  <a:lnTo>
                    <a:pt x="318769" y="60959"/>
                  </a:lnTo>
                  <a:lnTo>
                    <a:pt x="318769" y="49530"/>
                  </a:lnTo>
                  <a:close/>
                </a:path>
                <a:path w="318770" h="247650">
                  <a:moveTo>
                    <a:pt x="381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0960"/>
                  </a:lnTo>
                  <a:close/>
                </a:path>
                <a:path w="318770" h="247650">
                  <a:moveTo>
                    <a:pt x="318769" y="60960"/>
                  </a:moveTo>
                  <a:lnTo>
                    <a:pt x="316230" y="60960"/>
                  </a:lnTo>
                  <a:lnTo>
                    <a:pt x="316230" y="67309"/>
                  </a:lnTo>
                  <a:lnTo>
                    <a:pt x="318769" y="67309"/>
                  </a:lnTo>
                  <a:lnTo>
                    <a:pt x="318769" y="60960"/>
                  </a:lnTo>
                  <a:close/>
                </a:path>
                <a:path w="318770" h="247650">
                  <a:moveTo>
                    <a:pt x="3810" y="67310"/>
                  </a:moveTo>
                  <a:lnTo>
                    <a:pt x="0" y="6731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67310"/>
                  </a:lnTo>
                  <a:close/>
                </a:path>
                <a:path w="318770" h="247650">
                  <a:moveTo>
                    <a:pt x="318769" y="67310"/>
                  </a:moveTo>
                  <a:lnTo>
                    <a:pt x="316230" y="67310"/>
                  </a:lnTo>
                  <a:lnTo>
                    <a:pt x="316230" y="81279"/>
                  </a:lnTo>
                  <a:lnTo>
                    <a:pt x="318769" y="81279"/>
                  </a:lnTo>
                  <a:lnTo>
                    <a:pt x="318769" y="67310"/>
                  </a:lnTo>
                  <a:close/>
                </a:path>
                <a:path w="318770" h="247650">
                  <a:moveTo>
                    <a:pt x="3810" y="81280"/>
                  </a:moveTo>
                  <a:lnTo>
                    <a:pt x="0" y="81280"/>
                  </a:lnTo>
                  <a:lnTo>
                    <a:pt x="0" y="137159"/>
                  </a:lnTo>
                  <a:lnTo>
                    <a:pt x="3810" y="137159"/>
                  </a:lnTo>
                  <a:lnTo>
                    <a:pt x="3810" y="81280"/>
                  </a:lnTo>
                  <a:close/>
                </a:path>
                <a:path w="318770" h="247650">
                  <a:moveTo>
                    <a:pt x="318769" y="81280"/>
                  </a:moveTo>
                  <a:lnTo>
                    <a:pt x="316230" y="81280"/>
                  </a:lnTo>
                  <a:lnTo>
                    <a:pt x="316230" y="137159"/>
                  </a:lnTo>
                  <a:lnTo>
                    <a:pt x="318769" y="137159"/>
                  </a:lnTo>
                  <a:lnTo>
                    <a:pt x="318769" y="81280"/>
                  </a:lnTo>
                  <a:close/>
                </a:path>
                <a:path w="318770" h="247650">
                  <a:moveTo>
                    <a:pt x="3810" y="137160"/>
                  </a:moveTo>
                  <a:lnTo>
                    <a:pt x="0" y="13716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137160"/>
                  </a:lnTo>
                  <a:close/>
                </a:path>
                <a:path w="318770" h="247650">
                  <a:moveTo>
                    <a:pt x="318769" y="137160"/>
                  </a:moveTo>
                  <a:lnTo>
                    <a:pt x="316230" y="137160"/>
                  </a:lnTo>
                  <a:lnTo>
                    <a:pt x="316230" y="181609"/>
                  </a:lnTo>
                  <a:lnTo>
                    <a:pt x="318769" y="181609"/>
                  </a:lnTo>
                  <a:lnTo>
                    <a:pt x="318769" y="137160"/>
                  </a:lnTo>
                  <a:close/>
                </a:path>
                <a:path w="318770" h="247650">
                  <a:moveTo>
                    <a:pt x="3810" y="181610"/>
                  </a:moveTo>
                  <a:lnTo>
                    <a:pt x="0" y="18161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81610"/>
                  </a:lnTo>
                  <a:close/>
                </a:path>
                <a:path w="318770" h="247650">
                  <a:moveTo>
                    <a:pt x="318769" y="181610"/>
                  </a:moveTo>
                  <a:lnTo>
                    <a:pt x="316230" y="181610"/>
                  </a:lnTo>
                  <a:lnTo>
                    <a:pt x="316230" y="214629"/>
                  </a:lnTo>
                  <a:lnTo>
                    <a:pt x="318769" y="214629"/>
                  </a:lnTo>
                  <a:lnTo>
                    <a:pt x="318769" y="181610"/>
                  </a:lnTo>
                  <a:close/>
                </a:path>
                <a:path w="318770" h="247650">
                  <a:moveTo>
                    <a:pt x="3810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4630"/>
                  </a:lnTo>
                  <a:close/>
                </a:path>
                <a:path w="318770" h="247650">
                  <a:moveTo>
                    <a:pt x="318769" y="214630"/>
                  </a:moveTo>
                  <a:lnTo>
                    <a:pt x="316230" y="214630"/>
                  </a:lnTo>
                  <a:lnTo>
                    <a:pt x="316230" y="219709"/>
                  </a:lnTo>
                  <a:lnTo>
                    <a:pt x="318769" y="219709"/>
                  </a:lnTo>
                  <a:lnTo>
                    <a:pt x="318769" y="214630"/>
                  </a:lnTo>
                  <a:close/>
                </a:path>
                <a:path w="318770" h="247650">
                  <a:moveTo>
                    <a:pt x="3810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19710"/>
                  </a:lnTo>
                  <a:close/>
                </a:path>
                <a:path w="318770" h="247650">
                  <a:moveTo>
                    <a:pt x="318769" y="219710"/>
                  </a:moveTo>
                  <a:lnTo>
                    <a:pt x="316230" y="219710"/>
                  </a:lnTo>
                  <a:lnTo>
                    <a:pt x="316230" y="227329"/>
                  </a:lnTo>
                  <a:lnTo>
                    <a:pt x="318769" y="227329"/>
                  </a:lnTo>
                  <a:lnTo>
                    <a:pt x="318769" y="219710"/>
                  </a:lnTo>
                  <a:close/>
                </a:path>
                <a:path w="318770" h="24765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18770" h="247650">
                  <a:moveTo>
                    <a:pt x="318769" y="227330"/>
                  </a:moveTo>
                  <a:lnTo>
                    <a:pt x="316230" y="227330"/>
                  </a:lnTo>
                  <a:lnTo>
                    <a:pt x="316230" y="233679"/>
                  </a:lnTo>
                  <a:lnTo>
                    <a:pt x="318769" y="233679"/>
                  </a:lnTo>
                  <a:lnTo>
                    <a:pt x="318769" y="227330"/>
                  </a:lnTo>
                  <a:close/>
                </a:path>
                <a:path w="318770" h="247650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18770" h="247650">
                  <a:moveTo>
                    <a:pt x="318769" y="233680"/>
                  </a:moveTo>
                  <a:lnTo>
                    <a:pt x="316230" y="233680"/>
                  </a:lnTo>
                  <a:lnTo>
                    <a:pt x="316230" y="240029"/>
                  </a:lnTo>
                  <a:lnTo>
                    <a:pt x="318769" y="240029"/>
                  </a:lnTo>
                  <a:lnTo>
                    <a:pt x="318769" y="233680"/>
                  </a:lnTo>
                  <a:close/>
                </a:path>
                <a:path w="318770" h="24765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18769" y="246379"/>
                  </a:lnTo>
                  <a:lnTo>
                    <a:pt x="318769" y="243839"/>
                  </a:lnTo>
                  <a:lnTo>
                    <a:pt x="3810" y="243839"/>
                  </a:lnTo>
                  <a:lnTo>
                    <a:pt x="3810" y="240030"/>
                  </a:lnTo>
                  <a:close/>
                </a:path>
                <a:path w="318770" h="247650">
                  <a:moveTo>
                    <a:pt x="318769" y="240030"/>
                  </a:moveTo>
                  <a:lnTo>
                    <a:pt x="316230" y="240030"/>
                  </a:lnTo>
                  <a:lnTo>
                    <a:pt x="316230" y="243839"/>
                  </a:lnTo>
                  <a:lnTo>
                    <a:pt x="318769" y="243839"/>
                  </a:lnTo>
                  <a:lnTo>
                    <a:pt x="318769" y="240030"/>
                  </a:lnTo>
                  <a:close/>
                </a:path>
                <a:path w="318770" h="247650">
                  <a:moveTo>
                    <a:pt x="318769" y="246380"/>
                  </a:moveTo>
                  <a:lnTo>
                    <a:pt x="0" y="246380"/>
                  </a:lnTo>
                  <a:lnTo>
                    <a:pt x="0" y="247650"/>
                  </a:lnTo>
                  <a:lnTo>
                    <a:pt x="318769" y="247650"/>
                  </a:lnTo>
                  <a:lnTo>
                    <a:pt x="318769" y="24638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72130" y="4014470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20" h="240029">
                  <a:moveTo>
                    <a:pt x="3124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2419" y="1269"/>
                  </a:lnTo>
                  <a:lnTo>
                    <a:pt x="312419" y="0"/>
                  </a:lnTo>
                  <a:close/>
                </a:path>
                <a:path w="312420" h="240029">
                  <a:moveTo>
                    <a:pt x="3124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12419" y="3809"/>
                  </a:lnTo>
                  <a:lnTo>
                    <a:pt x="312419" y="1269"/>
                  </a:lnTo>
                  <a:close/>
                </a:path>
                <a:path w="312420" h="240029">
                  <a:moveTo>
                    <a:pt x="312419" y="3809"/>
                  </a:moveTo>
                  <a:lnTo>
                    <a:pt x="308609" y="3809"/>
                  </a:lnTo>
                  <a:lnTo>
                    <a:pt x="308609" y="7619"/>
                  </a:lnTo>
                  <a:lnTo>
                    <a:pt x="312419" y="7619"/>
                  </a:lnTo>
                  <a:lnTo>
                    <a:pt x="312419" y="3809"/>
                  </a:lnTo>
                  <a:close/>
                </a:path>
                <a:path w="312420" h="24002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12420" h="240029">
                  <a:moveTo>
                    <a:pt x="312419" y="7619"/>
                  </a:moveTo>
                  <a:lnTo>
                    <a:pt x="308609" y="7619"/>
                  </a:lnTo>
                  <a:lnTo>
                    <a:pt x="308609" y="13969"/>
                  </a:lnTo>
                  <a:lnTo>
                    <a:pt x="312419" y="13969"/>
                  </a:lnTo>
                  <a:lnTo>
                    <a:pt x="312419" y="7619"/>
                  </a:lnTo>
                  <a:close/>
                </a:path>
                <a:path w="312420" h="2400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12420" h="240029">
                  <a:moveTo>
                    <a:pt x="312419" y="13969"/>
                  </a:moveTo>
                  <a:lnTo>
                    <a:pt x="308609" y="13969"/>
                  </a:lnTo>
                  <a:lnTo>
                    <a:pt x="308609" y="20319"/>
                  </a:lnTo>
                  <a:lnTo>
                    <a:pt x="312419" y="20319"/>
                  </a:lnTo>
                  <a:lnTo>
                    <a:pt x="312419" y="13969"/>
                  </a:lnTo>
                  <a:close/>
                </a:path>
                <a:path w="312420" h="240029">
                  <a:moveTo>
                    <a:pt x="3809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close/>
                </a:path>
                <a:path w="312420" h="240029">
                  <a:moveTo>
                    <a:pt x="312419" y="20319"/>
                  </a:moveTo>
                  <a:lnTo>
                    <a:pt x="308609" y="20319"/>
                  </a:lnTo>
                  <a:lnTo>
                    <a:pt x="308609" y="25399"/>
                  </a:lnTo>
                  <a:lnTo>
                    <a:pt x="312419" y="25399"/>
                  </a:lnTo>
                  <a:lnTo>
                    <a:pt x="312419" y="20319"/>
                  </a:lnTo>
                  <a:close/>
                </a:path>
                <a:path w="312420" h="240029">
                  <a:moveTo>
                    <a:pt x="3809" y="25400"/>
                  </a:moveTo>
                  <a:lnTo>
                    <a:pt x="0" y="2540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25400"/>
                  </a:lnTo>
                  <a:close/>
                </a:path>
                <a:path w="312420" h="240029">
                  <a:moveTo>
                    <a:pt x="312419" y="25400"/>
                  </a:moveTo>
                  <a:lnTo>
                    <a:pt x="308609" y="25400"/>
                  </a:lnTo>
                  <a:lnTo>
                    <a:pt x="308609" y="39369"/>
                  </a:lnTo>
                  <a:lnTo>
                    <a:pt x="312419" y="39369"/>
                  </a:lnTo>
                  <a:lnTo>
                    <a:pt x="312419" y="25400"/>
                  </a:lnTo>
                  <a:close/>
                </a:path>
                <a:path w="312420" h="24002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12420" h="240029">
                  <a:moveTo>
                    <a:pt x="312419" y="39369"/>
                  </a:moveTo>
                  <a:lnTo>
                    <a:pt x="308609" y="39369"/>
                  </a:lnTo>
                  <a:lnTo>
                    <a:pt x="308609" y="45719"/>
                  </a:lnTo>
                  <a:lnTo>
                    <a:pt x="312419" y="45719"/>
                  </a:lnTo>
                  <a:lnTo>
                    <a:pt x="312419" y="39369"/>
                  </a:lnTo>
                  <a:close/>
                </a:path>
                <a:path w="312420" h="240029">
                  <a:moveTo>
                    <a:pt x="3809" y="45719"/>
                  </a:moveTo>
                  <a:lnTo>
                    <a:pt x="0" y="4571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45719"/>
                  </a:lnTo>
                  <a:close/>
                </a:path>
                <a:path w="312420" h="240029">
                  <a:moveTo>
                    <a:pt x="312419" y="45719"/>
                  </a:moveTo>
                  <a:lnTo>
                    <a:pt x="308609" y="45719"/>
                  </a:lnTo>
                  <a:lnTo>
                    <a:pt x="308609" y="57149"/>
                  </a:lnTo>
                  <a:lnTo>
                    <a:pt x="312419" y="57149"/>
                  </a:lnTo>
                  <a:lnTo>
                    <a:pt x="312419" y="45719"/>
                  </a:lnTo>
                  <a:close/>
                </a:path>
                <a:path w="312420" h="240029">
                  <a:moveTo>
                    <a:pt x="3809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50"/>
                  </a:lnTo>
                  <a:close/>
                </a:path>
                <a:path w="312420" h="240029">
                  <a:moveTo>
                    <a:pt x="312419" y="57150"/>
                  </a:moveTo>
                  <a:lnTo>
                    <a:pt x="308609" y="57150"/>
                  </a:lnTo>
                  <a:lnTo>
                    <a:pt x="308609" y="63499"/>
                  </a:lnTo>
                  <a:lnTo>
                    <a:pt x="312419" y="63499"/>
                  </a:lnTo>
                  <a:lnTo>
                    <a:pt x="312419" y="57150"/>
                  </a:lnTo>
                  <a:close/>
                </a:path>
                <a:path w="312420" h="240029">
                  <a:moveTo>
                    <a:pt x="3809" y="63500"/>
                  </a:moveTo>
                  <a:lnTo>
                    <a:pt x="0" y="63500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63500"/>
                  </a:lnTo>
                  <a:close/>
                </a:path>
                <a:path w="312420" h="240029">
                  <a:moveTo>
                    <a:pt x="312419" y="63500"/>
                  </a:moveTo>
                  <a:lnTo>
                    <a:pt x="308609" y="63500"/>
                  </a:lnTo>
                  <a:lnTo>
                    <a:pt x="308609" y="77469"/>
                  </a:lnTo>
                  <a:lnTo>
                    <a:pt x="312419" y="77469"/>
                  </a:lnTo>
                  <a:lnTo>
                    <a:pt x="312419" y="63500"/>
                  </a:lnTo>
                  <a:close/>
                </a:path>
                <a:path w="312420" h="240029">
                  <a:moveTo>
                    <a:pt x="3809" y="77469"/>
                  </a:moveTo>
                  <a:lnTo>
                    <a:pt x="0" y="7746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77469"/>
                  </a:lnTo>
                  <a:close/>
                </a:path>
                <a:path w="312420" h="240029">
                  <a:moveTo>
                    <a:pt x="312419" y="77469"/>
                  </a:moveTo>
                  <a:lnTo>
                    <a:pt x="308609" y="77469"/>
                  </a:lnTo>
                  <a:lnTo>
                    <a:pt x="308609" y="133349"/>
                  </a:lnTo>
                  <a:lnTo>
                    <a:pt x="312419" y="133349"/>
                  </a:lnTo>
                  <a:lnTo>
                    <a:pt x="312419" y="77469"/>
                  </a:lnTo>
                  <a:close/>
                </a:path>
                <a:path w="312420" h="240029">
                  <a:moveTo>
                    <a:pt x="3809" y="133350"/>
                  </a:moveTo>
                  <a:lnTo>
                    <a:pt x="0" y="133350"/>
                  </a:lnTo>
                  <a:lnTo>
                    <a:pt x="0" y="177799"/>
                  </a:lnTo>
                  <a:lnTo>
                    <a:pt x="3809" y="177799"/>
                  </a:lnTo>
                  <a:lnTo>
                    <a:pt x="3809" y="133350"/>
                  </a:lnTo>
                  <a:close/>
                </a:path>
                <a:path w="312420" h="240029">
                  <a:moveTo>
                    <a:pt x="312419" y="133350"/>
                  </a:moveTo>
                  <a:lnTo>
                    <a:pt x="308609" y="133350"/>
                  </a:lnTo>
                  <a:lnTo>
                    <a:pt x="308609" y="177799"/>
                  </a:lnTo>
                  <a:lnTo>
                    <a:pt x="312419" y="177799"/>
                  </a:lnTo>
                  <a:lnTo>
                    <a:pt x="312419" y="133350"/>
                  </a:lnTo>
                  <a:close/>
                </a:path>
                <a:path w="312420" h="240029">
                  <a:moveTo>
                    <a:pt x="3809" y="177800"/>
                  </a:moveTo>
                  <a:lnTo>
                    <a:pt x="0" y="17780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77800"/>
                  </a:lnTo>
                  <a:close/>
                </a:path>
                <a:path w="312420" h="240029">
                  <a:moveTo>
                    <a:pt x="312419" y="177800"/>
                  </a:moveTo>
                  <a:lnTo>
                    <a:pt x="308609" y="177800"/>
                  </a:lnTo>
                  <a:lnTo>
                    <a:pt x="308609" y="210819"/>
                  </a:lnTo>
                  <a:lnTo>
                    <a:pt x="312419" y="210819"/>
                  </a:lnTo>
                  <a:lnTo>
                    <a:pt x="312419" y="177800"/>
                  </a:lnTo>
                  <a:close/>
                </a:path>
                <a:path w="312420" h="240029">
                  <a:moveTo>
                    <a:pt x="3809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3809" y="215899"/>
                  </a:lnTo>
                  <a:lnTo>
                    <a:pt x="3809" y="210819"/>
                  </a:lnTo>
                  <a:close/>
                </a:path>
                <a:path w="312420" h="240029">
                  <a:moveTo>
                    <a:pt x="312419" y="210819"/>
                  </a:moveTo>
                  <a:lnTo>
                    <a:pt x="308609" y="210819"/>
                  </a:lnTo>
                  <a:lnTo>
                    <a:pt x="308609" y="215899"/>
                  </a:lnTo>
                  <a:lnTo>
                    <a:pt x="312419" y="215899"/>
                  </a:lnTo>
                  <a:lnTo>
                    <a:pt x="312419" y="210819"/>
                  </a:lnTo>
                  <a:close/>
                </a:path>
                <a:path w="312420" h="240029">
                  <a:moveTo>
                    <a:pt x="3809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5900"/>
                  </a:lnTo>
                  <a:close/>
                </a:path>
                <a:path w="312420" h="240029">
                  <a:moveTo>
                    <a:pt x="312419" y="215900"/>
                  </a:moveTo>
                  <a:lnTo>
                    <a:pt x="308609" y="215900"/>
                  </a:lnTo>
                  <a:lnTo>
                    <a:pt x="308609" y="223519"/>
                  </a:lnTo>
                  <a:lnTo>
                    <a:pt x="312419" y="223519"/>
                  </a:lnTo>
                  <a:lnTo>
                    <a:pt x="312419" y="215900"/>
                  </a:lnTo>
                  <a:close/>
                </a:path>
                <a:path w="312420" h="240029">
                  <a:moveTo>
                    <a:pt x="380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3519"/>
                  </a:lnTo>
                  <a:close/>
                </a:path>
                <a:path w="312420" h="240029">
                  <a:moveTo>
                    <a:pt x="312419" y="223519"/>
                  </a:moveTo>
                  <a:lnTo>
                    <a:pt x="308609" y="223519"/>
                  </a:lnTo>
                  <a:lnTo>
                    <a:pt x="308609" y="229869"/>
                  </a:lnTo>
                  <a:lnTo>
                    <a:pt x="312419" y="229869"/>
                  </a:lnTo>
                  <a:lnTo>
                    <a:pt x="312419" y="223519"/>
                  </a:lnTo>
                  <a:close/>
                </a:path>
                <a:path w="312420" h="240029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69"/>
                  </a:lnTo>
                  <a:close/>
                </a:path>
                <a:path w="312420" h="240029">
                  <a:moveTo>
                    <a:pt x="312419" y="229869"/>
                  </a:moveTo>
                  <a:lnTo>
                    <a:pt x="308609" y="229869"/>
                  </a:lnTo>
                  <a:lnTo>
                    <a:pt x="308609" y="236219"/>
                  </a:lnTo>
                  <a:lnTo>
                    <a:pt x="312419" y="236219"/>
                  </a:lnTo>
                  <a:lnTo>
                    <a:pt x="312419" y="229869"/>
                  </a:lnTo>
                  <a:close/>
                </a:path>
                <a:path w="312420" h="240029">
                  <a:moveTo>
                    <a:pt x="312419" y="236219"/>
                  </a:moveTo>
                  <a:lnTo>
                    <a:pt x="0" y="236219"/>
                  </a:lnTo>
                  <a:lnTo>
                    <a:pt x="0" y="240029"/>
                  </a:lnTo>
                  <a:lnTo>
                    <a:pt x="312419" y="240029"/>
                  </a:lnTo>
                  <a:lnTo>
                    <a:pt x="312419" y="236219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75939" y="401828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0989" y="3810"/>
                  </a:lnTo>
                  <a:lnTo>
                    <a:pt x="300989" y="10160"/>
                  </a:lnTo>
                  <a:lnTo>
                    <a:pt x="304800" y="10160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254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10160"/>
                  </a:lnTo>
                  <a:close/>
                </a:path>
                <a:path w="304800" h="232410">
                  <a:moveTo>
                    <a:pt x="304800" y="10160"/>
                  </a:moveTo>
                  <a:lnTo>
                    <a:pt x="300989" y="10160"/>
                  </a:lnTo>
                  <a:lnTo>
                    <a:pt x="300989" y="16510"/>
                  </a:lnTo>
                  <a:lnTo>
                    <a:pt x="304800" y="16510"/>
                  </a:lnTo>
                  <a:lnTo>
                    <a:pt x="304800" y="10160"/>
                  </a:lnTo>
                  <a:close/>
                </a:path>
                <a:path w="304800" h="232410">
                  <a:moveTo>
                    <a:pt x="254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2540" y="21590"/>
                  </a:lnTo>
                  <a:lnTo>
                    <a:pt x="2540" y="1651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0989" y="16510"/>
                  </a:lnTo>
                  <a:lnTo>
                    <a:pt x="300989" y="21590"/>
                  </a:lnTo>
                  <a:lnTo>
                    <a:pt x="304800" y="2159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2540" y="21590"/>
                  </a:moveTo>
                  <a:lnTo>
                    <a:pt x="0" y="21590"/>
                  </a:lnTo>
                  <a:lnTo>
                    <a:pt x="0" y="35560"/>
                  </a:lnTo>
                  <a:lnTo>
                    <a:pt x="2540" y="35560"/>
                  </a:lnTo>
                  <a:lnTo>
                    <a:pt x="2540" y="21590"/>
                  </a:lnTo>
                  <a:close/>
                </a:path>
                <a:path w="304800" h="232410">
                  <a:moveTo>
                    <a:pt x="304800" y="21590"/>
                  </a:moveTo>
                  <a:lnTo>
                    <a:pt x="300989" y="21590"/>
                  </a:lnTo>
                  <a:lnTo>
                    <a:pt x="300989" y="35560"/>
                  </a:lnTo>
                  <a:lnTo>
                    <a:pt x="304800" y="35560"/>
                  </a:lnTo>
                  <a:lnTo>
                    <a:pt x="304800" y="21590"/>
                  </a:lnTo>
                  <a:close/>
                </a:path>
                <a:path w="304800" h="232410">
                  <a:moveTo>
                    <a:pt x="254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40" y="41910"/>
                  </a:lnTo>
                  <a:lnTo>
                    <a:pt x="2540" y="35560"/>
                  </a:lnTo>
                  <a:close/>
                </a:path>
                <a:path w="304800" h="232410">
                  <a:moveTo>
                    <a:pt x="304800" y="35560"/>
                  </a:moveTo>
                  <a:lnTo>
                    <a:pt x="300989" y="35560"/>
                  </a:lnTo>
                  <a:lnTo>
                    <a:pt x="300989" y="41910"/>
                  </a:lnTo>
                  <a:lnTo>
                    <a:pt x="304800" y="41910"/>
                  </a:lnTo>
                  <a:lnTo>
                    <a:pt x="304800" y="35560"/>
                  </a:lnTo>
                  <a:close/>
                </a:path>
                <a:path w="304800" h="232410">
                  <a:moveTo>
                    <a:pt x="2540" y="41910"/>
                  </a:moveTo>
                  <a:lnTo>
                    <a:pt x="0" y="41910"/>
                  </a:lnTo>
                  <a:lnTo>
                    <a:pt x="0" y="53340"/>
                  </a:lnTo>
                  <a:lnTo>
                    <a:pt x="2540" y="53340"/>
                  </a:lnTo>
                  <a:lnTo>
                    <a:pt x="2540" y="41910"/>
                  </a:lnTo>
                  <a:close/>
                </a:path>
                <a:path w="304800" h="232410">
                  <a:moveTo>
                    <a:pt x="304800" y="41910"/>
                  </a:moveTo>
                  <a:lnTo>
                    <a:pt x="300989" y="41910"/>
                  </a:lnTo>
                  <a:lnTo>
                    <a:pt x="300989" y="53340"/>
                  </a:lnTo>
                  <a:lnTo>
                    <a:pt x="304800" y="53340"/>
                  </a:lnTo>
                  <a:lnTo>
                    <a:pt x="304800" y="41910"/>
                  </a:lnTo>
                  <a:close/>
                </a:path>
                <a:path w="304800" h="232410">
                  <a:moveTo>
                    <a:pt x="254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2540" y="59690"/>
                  </a:lnTo>
                  <a:lnTo>
                    <a:pt x="2540" y="53340"/>
                  </a:lnTo>
                  <a:close/>
                </a:path>
                <a:path w="304800" h="232410">
                  <a:moveTo>
                    <a:pt x="304800" y="53340"/>
                  </a:moveTo>
                  <a:lnTo>
                    <a:pt x="300989" y="53340"/>
                  </a:lnTo>
                  <a:lnTo>
                    <a:pt x="300989" y="59690"/>
                  </a:lnTo>
                  <a:lnTo>
                    <a:pt x="304800" y="59690"/>
                  </a:lnTo>
                  <a:lnTo>
                    <a:pt x="304800" y="53340"/>
                  </a:lnTo>
                  <a:close/>
                </a:path>
                <a:path w="304800" h="232410">
                  <a:moveTo>
                    <a:pt x="2540" y="59690"/>
                  </a:moveTo>
                  <a:lnTo>
                    <a:pt x="0" y="59690"/>
                  </a:lnTo>
                  <a:lnTo>
                    <a:pt x="0" y="73660"/>
                  </a:lnTo>
                  <a:lnTo>
                    <a:pt x="2540" y="73660"/>
                  </a:lnTo>
                  <a:lnTo>
                    <a:pt x="2540" y="59690"/>
                  </a:lnTo>
                  <a:close/>
                </a:path>
                <a:path w="304800" h="232410">
                  <a:moveTo>
                    <a:pt x="304800" y="59690"/>
                  </a:moveTo>
                  <a:lnTo>
                    <a:pt x="300989" y="59690"/>
                  </a:lnTo>
                  <a:lnTo>
                    <a:pt x="300989" y="73660"/>
                  </a:lnTo>
                  <a:lnTo>
                    <a:pt x="304800" y="73660"/>
                  </a:lnTo>
                  <a:lnTo>
                    <a:pt x="304800" y="59690"/>
                  </a:lnTo>
                  <a:close/>
                </a:path>
                <a:path w="304800" h="232410">
                  <a:moveTo>
                    <a:pt x="2540" y="73660"/>
                  </a:moveTo>
                  <a:lnTo>
                    <a:pt x="0" y="73660"/>
                  </a:lnTo>
                  <a:lnTo>
                    <a:pt x="0" y="129540"/>
                  </a:lnTo>
                  <a:lnTo>
                    <a:pt x="2540" y="129540"/>
                  </a:lnTo>
                  <a:lnTo>
                    <a:pt x="2540" y="73660"/>
                  </a:lnTo>
                  <a:close/>
                </a:path>
                <a:path w="304800" h="232410">
                  <a:moveTo>
                    <a:pt x="304800" y="73660"/>
                  </a:moveTo>
                  <a:lnTo>
                    <a:pt x="300989" y="73660"/>
                  </a:lnTo>
                  <a:lnTo>
                    <a:pt x="300989" y="129540"/>
                  </a:lnTo>
                  <a:lnTo>
                    <a:pt x="304800" y="129540"/>
                  </a:lnTo>
                  <a:lnTo>
                    <a:pt x="304800" y="73660"/>
                  </a:lnTo>
                  <a:close/>
                </a:path>
                <a:path w="304800" h="232410">
                  <a:moveTo>
                    <a:pt x="2540" y="129540"/>
                  </a:moveTo>
                  <a:lnTo>
                    <a:pt x="0" y="129540"/>
                  </a:lnTo>
                  <a:lnTo>
                    <a:pt x="0" y="173990"/>
                  </a:lnTo>
                  <a:lnTo>
                    <a:pt x="2540" y="173990"/>
                  </a:lnTo>
                  <a:lnTo>
                    <a:pt x="2540" y="129540"/>
                  </a:lnTo>
                  <a:close/>
                </a:path>
                <a:path w="304800" h="232410">
                  <a:moveTo>
                    <a:pt x="304800" y="129540"/>
                  </a:moveTo>
                  <a:lnTo>
                    <a:pt x="300989" y="129540"/>
                  </a:lnTo>
                  <a:lnTo>
                    <a:pt x="300989" y="173990"/>
                  </a:lnTo>
                  <a:lnTo>
                    <a:pt x="304800" y="173990"/>
                  </a:lnTo>
                  <a:lnTo>
                    <a:pt x="304800" y="129540"/>
                  </a:lnTo>
                  <a:close/>
                </a:path>
                <a:path w="304800" h="232410">
                  <a:moveTo>
                    <a:pt x="2540" y="173990"/>
                  </a:moveTo>
                  <a:lnTo>
                    <a:pt x="0" y="173990"/>
                  </a:lnTo>
                  <a:lnTo>
                    <a:pt x="0" y="207010"/>
                  </a:lnTo>
                  <a:lnTo>
                    <a:pt x="2540" y="207010"/>
                  </a:lnTo>
                  <a:lnTo>
                    <a:pt x="2540" y="173990"/>
                  </a:lnTo>
                  <a:close/>
                </a:path>
                <a:path w="304800" h="232410">
                  <a:moveTo>
                    <a:pt x="304800" y="173990"/>
                  </a:moveTo>
                  <a:lnTo>
                    <a:pt x="300989" y="173990"/>
                  </a:lnTo>
                  <a:lnTo>
                    <a:pt x="300989" y="207010"/>
                  </a:lnTo>
                  <a:lnTo>
                    <a:pt x="304800" y="207010"/>
                  </a:lnTo>
                  <a:lnTo>
                    <a:pt x="304800" y="173990"/>
                  </a:lnTo>
                  <a:close/>
                </a:path>
                <a:path w="304800" h="232410">
                  <a:moveTo>
                    <a:pt x="2540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2540" y="212090"/>
                  </a:lnTo>
                  <a:lnTo>
                    <a:pt x="2540" y="207010"/>
                  </a:lnTo>
                  <a:close/>
                </a:path>
                <a:path w="304800" h="232410">
                  <a:moveTo>
                    <a:pt x="304800" y="207010"/>
                  </a:moveTo>
                  <a:lnTo>
                    <a:pt x="300989" y="207010"/>
                  </a:lnTo>
                  <a:lnTo>
                    <a:pt x="300989" y="212090"/>
                  </a:lnTo>
                  <a:lnTo>
                    <a:pt x="304800" y="212090"/>
                  </a:lnTo>
                  <a:lnTo>
                    <a:pt x="304800" y="207010"/>
                  </a:lnTo>
                  <a:close/>
                </a:path>
                <a:path w="304800" h="232410">
                  <a:moveTo>
                    <a:pt x="2540" y="212090"/>
                  </a:moveTo>
                  <a:lnTo>
                    <a:pt x="0" y="212090"/>
                  </a:lnTo>
                  <a:lnTo>
                    <a:pt x="0" y="219710"/>
                  </a:lnTo>
                  <a:lnTo>
                    <a:pt x="2540" y="219710"/>
                  </a:lnTo>
                  <a:lnTo>
                    <a:pt x="2540" y="212090"/>
                  </a:lnTo>
                  <a:close/>
                </a:path>
                <a:path w="304800" h="232410">
                  <a:moveTo>
                    <a:pt x="304800" y="212090"/>
                  </a:moveTo>
                  <a:lnTo>
                    <a:pt x="300989" y="212090"/>
                  </a:lnTo>
                  <a:lnTo>
                    <a:pt x="300989" y="219710"/>
                  </a:lnTo>
                  <a:lnTo>
                    <a:pt x="304800" y="219710"/>
                  </a:lnTo>
                  <a:lnTo>
                    <a:pt x="304800" y="212090"/>
                  </a:lnTo>
                  <a:close/>
                </a:path>
                <a:path w="304800" h="232410">
                  <a:moveTo>
                    <a:pt x="254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540" y="226060"/>
                  </a:lnTo>
                  <a:lnTo>
                    <a:pt x="2540" y="219710"/>
                  </a:lnTo>
                  <a:close/>
                </a:path>
                <a:path w="304800" h="232410">
                  <a:moveTo>
                    <a:pt x="304800" y="219710"/>
                  </a:moveTo>
                  <a:lnTo>
                    <a:pt x="300989" y="219710"/>
                  </a:lnTo>
                  <a:lnTo>
                    <a:pt x="300989" y="226060"/>
                  </a:lnTo>
                  <a:lnTo>
                    <a:pt x="304800" y="226060"/>
                  </a:lnTo>
                  <a:lnTo>
                    <a:pt x="304800" y="219710"/>
                  </a:lnTo>
                  <a:close/>
                </a:path>
                <a:path w="304800" h="232410">
                  <a:moveTo>
                    <a:pt x="254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2540" y="228600"/>
                  </a:lnTo>
                  <a:lnTo>
                    <a:pt x="2540" y="226060"/>
                  </a:lnTo>
                  <a:close/>
                </a:path>
                <a:path w="304800" h="232410">
                  <a:moveTo>
                    <a:pt x="304800" y="226060"/>
                  </a:moveTo>
                  <a:lnTo>
                    <a:pt x="300989" y="226060"/>
                  </a:lnTo>
                  <a:lnTo>
                    <a:pt x="300989" y="228600"/>
                  </a:lnTo>
                  <a:lnTo>
                    <a:pt x="304800" y="228600"/>
                  </a:lnTo>
                  <a:lnTo>
                    <a:pt x="304800" y="22606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78480" y="402209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4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298449" y="3810"/>
                  </a:lnTo>
                  <a:lnTo>
                    <a:pt x="298449" y="0"/>
                  </a:lnTo>
                  <a:close/>
                </a:path>
                <a:path w="298450" h="224789">
                  <a:moveTo>
                    <a:pt x="298449" y="3810"/>
                  </a:moveTo>
                  <a:lnTo>
                    <a:pt x="294640" y="3810"/>
                  </a:lnTo>
                  <a:lnTo>
                    <a:pt x="294640" y="6350"/>
                  </a:lnTo>
                  <a:lnTo>
                    <a:pt x="298449" y="6350"/>
                  </a:lnTo>
                  <a:lnTo>
                    <a:pt x="298449" y="3810"/>
                  </a:lnTo>
                  <a:close/>
                </a:path>
                <a:path w="298450" h="224789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298450" h="224789">
                  <a:moveTo>
                    <a:pt x="298449" y="6350"/>
                  </a:moveTo>
                  <a:lnTo>
                    <a:pt x="294640" y="6350"/>
                  </a:lnTo>
                  <a:lnTo>
                    <a:pt x="294640" y="12700"/>
                  </a:lnTo>
                  <a:lnTo>
                    <a:pt x="298449" y="12700"/>
                  </a:lnTo>
                  <a:lnTo>
                    <a:pt x="298449" y="6350"/>
                  </a:lnTo>
                  <a:close/>
                </a:path>
                <a:path w="298450" h="224789">
                  <a:moveTo>
                    <a:pt x="3809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2700"/>
                  </a:lnTo>
                  <a:close/>
                </a:path>
                <a:path w="298450" h="224789">
                  <a:moveTo>
                    <a:pt x="298449" y="12700"/>
                  </a:moveTo>
                  <a:lnTo>
                    <a:pt x="294640" y="12700"/>
                  </a:lnTo>
                  <a:lnTo>
                    <a:pt x="294640" y="17780"/>
                  </a:lnTo>
                  <a:lnTo>
                    <a:pt x="298449" y="17780"/>
                  </a:lnTo>
                  <a:lnTo>
                    <a:pt x="298449" y="12700"/>
                  </a:lnTo>
                  <a:close/>
                </a:path>
                <a:path w="298450" h="224789">
                  <a:moveTo>
                    <a:pt x="3809" y="17780"/>
                  </a:moveTo>
                  <a:lnTo>
                    <a:pt x="0" y="1778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17780"/>
                  </a:lnTo>
                  <a:close/>
                </a:path>
                <a:path w="298450" h="224789">
                  <a:moveTo>
                    <a:pt x="298449" y="17780"/>
                  </a:moveTo>
                  <a:lnTo>
                    <a:pt x="294640" y="17780"/>
                  </a:lnTo>
                  <a:lnTo>
                    <a:pt x="294640" y="31750"/>
                  </a:lnTo>
                  <a:lnTo>
                    <a:pt x="298449" y="31750"/>
                  </a:lnTo>
                  <a:lnTo>
                    <a:pt x="298449" y="17780"/>
                  </a:lnTo>
                  <a:close/>
                </a:path>
                <a:path w="298450" h="224789">
                  <a:moveTo>
                    <a:pt x="380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1750"/>
                  </a:lnTo>
                  <a:close/>
                </a:path>
                <a:path w="298450" h="224789">
                  <a:moveTo>
                    <a:pt x="298449" y="31750"/>
                  </a:moveTo>
                  <a:lnTo>
                    <a:pt x="294640" y="31750"/>
                  </a:lnTo>
                  <a:lnTo>
                    <a:pt x="294640" y="38100"/>
                  </a:lnTo>
                  <a:lnTo>
                    <a:pt x="298449" y="38100"/>
                  </a:lnTo>
                  <a:lnTo>
                    <a:pt x="298449" y="31750"/>
                  </a:lnTo>
                  <a:close/>
                </a:path>
                <a:path w="298450" h="224789">
                  <a:moveTo>
                    <a:pt x="3809" y="38100"/>
                  </a:moveTo>
                  <a:lnTo>
                    <a:pt x="0" y="38100"/>
                  </a:lnTo>
                  <a:lnTo>
                    <a:pt x="0" y="49530"/>
                  </a:lnTo>
                  <a:lnTo>
                    <a:pt x="3809" y="49530"/>
                  </a:lnTo>
                  <a:lnTo>
                    <a:pt x="3809" y="38100"/>
                  </a:lnTo>
                  <a:close/>
                </a:path>
                <a:path w="298450" h="224789">
                  <a:moveTo>
                    <a:pt x="298449" y="38100"/>
                  </a:moveTo>
                  <a:lnTo>
                    <a:pt x="294640" y="38100"/>
                  </a:lnTo>
                  <a:lnTo>
                    <a:pt x="294640" y="49530"/>
                  </a:lnTo>
                  <a:lnTo>
                    <a:pt x="298449" y="49530"/>
                  </a:lnTo>
                  <a:lnTo>
                    <a:pt x="298449" y="38100"/>
                  </a:lnTo>
                  <a:close/>
                </a:path>
                <a:path w="298450" h="224789">
                  <a:moveTo>
                    <a:pt x="380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3809" y="55880"/>
                  </a:lnTo>
                  <a:lnTo>
                    <a:pt x="3809" y="49530"/>
                  </a:lnTo>
                  <a:close/>
                </a:path>
                <a:path w="298450" h="224789">
                  <a:moveTo>
                    <a:pt x="298449" y="49530"/>
                  </a:moveTo>
                  <a:lnTo>
                    <a:pt x="294640" y="49530"/>
                  </a:lnTo>
                  <a:lnTo>
                    <a:pt x="294640" y="55880"/>
                  </a:lnTo>
                  <a:lnTo>
                    <a:pt x="298449" y="55880"/>
                  </a:lnTo>
                  <a:lnTo>
                    <a:pt x="298449" y="49530"/>
                  </a:lnTo>
                  <a:close/>
                </a:path>
                <a:path w="298450" h="224789">
                  <a:moveTo>
                    <a:pt x="3809" y="55880"/>
                  </a:moveTo>
                  <a:lnTo>
                    <a:pt x="0" y="5588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55880"/>
                  </a:lnTo>
                  <a:close/>
                </a:path>
                <a:path w="298450" h="224789">
                  <a:moveTo>
                    <a:pt x="298449" y="55880"/>
                  </a:moveTo>
                  <a:lnTo>
                    <a:pt x="294640" y="55880"/>
                  </a:lnTo>
                  <a:lnTo>
                    <a:pt x="294640" y="69850"/>
                  </a:lnTo>
                  <a:lnTo>
                    <a:pt x="298449" y="69850"/>
                  </a:lnTo>
                  <a:lnTo>
                    <a:pt x="298449" y="55880"/>
                  </a:lnTo>
                  <a:close/>
                </a:path>
                <a:path w="298450" h="224789">
                  <a:moveTo>
                    <a:pt x="3809" y="69850"/>
                  </a:moveTo>
                  <a:lnTo>
                    <a:pt x="0" y="69850"/>
                  </a:lnTo>
                  <a:lnTo>
                    <a:pt x="0" y="125730"/>
                  </a:lnTo>
                  <a:lnTo>
                    <a:pt x="3809" y="125730"/>
                  </a:lnTo>
                  <a:lnTo>
                    <a:pt x="3809" y="69850"/>
                  </a:lnTo>
                  <a:close/>
                </a:path>
                <a:path w="298450" h="224789">
                  <a:moveTo>
                    <a:pt x="298449" y="69850"/>
                  </a:moveTo>
                  <a:lnTo>
                    <a:pt x="294640" y="69850"/>
                  </a:lnTo>
                  <a:lnTo>
                    <a:pt x="294640" y="125730"/>
                  </a:lnTo>
                  <a:lnTo>
                    <a:pt x="298449" y="125730"/>
                  </a:lnTo>
                  <a:lnTo>
                    <a:pt x="298449" y="69850"/>
                  </a:lnTo>
                  <a:close/>
                </a:path>
                <a:path w="298450" h="224789">
                  <a:moveTo>
                    <a:pt x="3809" y="125730"/>
                  </a:moveTo>
                  <a:lnTo>
                    <a:pt x="0" y="125730"/>
                  </a:lnTo>
                  <a:lnTo>
                    <a:pt x="0" y="170180"/>
                  </a:lnTo>
                  <a:lnTo>
                    <a:pt x="3809" y="170180"/>
                  </a:lnTo>
                  <a:lnTo>
                    <a:pt x="3809" y="125730"/>
                  </a:lnTo>
                  <a:close/>
                </a:path>
                <a:path w="298450" h="224789">
                  <a:moveTo>
                    <a:pt x="298449" y="125730"/>
                  </a:moveTo>
                  <a:lnTo>
                    <a:pt x="294640" y="125730"/>
                  </a:lnTo>
                  <a:lnTo>
                    <a:pt x="294640" y="170180"/>
                  </a:lnTo>
                  <a:lnTo>
                    <a:pt x="298449" y="170180"/>
                  </a:lnTo>
                  <a:lnTo>
                    <a:pt x="298449" y="125730"/>
                  </a:lnTo>
                  <a:close/>
                </a:path>
                <a:path w="298450" h="224789">
                  <a:moveTo>
                    <a:pt x="3809" y="170180"/>
                  </a:moveTo>
                  <a:lnTo>
                    <a:pt x="0" y="17018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70180"/>
                  </a:lnTo>
                  <a:close/>
                </a:path>
                <a:path w="298450" h="224789">
                  <a:moveTo>
                    <a:pt x="298449" y="170180"/>
                  </a:moveTo>
                  <a:lnTo>
                    <a:pt x="294640" y="170180"/>
                  </a:lnTo>
                  <a:lnTo>
                    <a:pt x="294640" y="203200"/>
                  </a:lnTo>
                  <a:lnTo>
                    <a:pt x="298449" y="203200"/>
                  </a:lnTo>
                  <a:lnTo>
                    <a:pt x="298449" y="170180"/>
                  </a:lnTo>
                  <a:close/>
                </a:path>
                <a:path w="298450" h="224789">
                  <a:moveTo>
                    <a:pt x="3809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3809" y="208280"/>
                  </a:lnTo>
                  <a:lnTo>
                    <a:pt x="3809" y="203200"/>
                  </a:lnTo>
                  <a:close/>
                </a:path>
                <a:path w="298450" h="224789">
                  <a:moveTo>
                    <a:pt x="298449" y="203200"/>
                  </a:moveTo>
                  <a:lnTo>
                    <a:pt x="294640" y="203200"/>
                  </a:lnTo>
                  <a:lnTo>
                    <a:pt x="294640" y="208280"/>
                  </a:lnTo>
                  <a:lnTo>
                    <a:pt x="298449" y="208280"/>
                  </a:lnTo>
                  <a:lnTo>
                    <a:pt x="298449" y="203200"/>
                  </a:lnTo>
                  <a:close/>
                </a:path>
                <a:path w="298450" h="224789">
                  <a:moveTo>
                    <a:pt x="3809" y="208280"/>
                  </a:moveTo>
                  <a:lnTo>
                    <a:pt x="0" y="20828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8280"/>
                  </a:lnTo>
                  <a:close/>
                </a:path>
                <a:path w="298450" h="224789">
                  <a:moveTo>
                    <a:pt x="298449" y="208280"/>
                  </a:moveTo>
                  <a:lnTo>
                    <a:pt x="294640" y="208280"/>
                  </a:lnTo>
                  <a:lnTo>
                    <a:pt x="294640" y="215900"/>
                  </a:lnTo>
                  <a:lnTo>
                    <a:pt x="298449" y="215900"/>
                  </a:lnTo>
                  <a:lnTo>
                    <a:pt x="298449" y="208280"/>
                  </a:lnTo>
                  <a:close/>
                </a:path>
                <a:path w="298450" h="224789">
                  <a:moveTo>
                    <a:pt x="3809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98449" y="222250"/>
                  </a:lnTo>
                  <a:lnTo>
                    <a:pt x="298449" y="220980"/>
                  </a:lnTo>
                  <a:lnTo>
                    <a:pt x="3809" y="220980"/>
                  </a:lnTo>
                  <a:lnTo>
                    <a:pt x="3809" y="215900"/>
                  </a:lnTo>
                  <a:close/>
                </a:path>
                <a:path w="298450" h="224789">
                  <a:moveTo>
                    <a:pt x="298449" y="215900"/>
                  </a:moveTo>
                  <a:lnTo>
                    <a:pt x="294640" y="215900"/>
                  </a:lnTo>
                  <a:lnTo>
                    <a:pt x="294640" y="220980"/>
                  </a:lnTo>
                  <a:lnTo>
                    <a:pt x="298449" y="220980"/>
                  </a:lnTo>
                  <a:lnTo>
                    <a:pt x="298449" y="215900"/>
                  </a:lnTo>
                  <a:close/>
                </a:path>
                <a:path w="298450" h="224789">
                  <a:moveTo>
                    <a:pt x="298449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298449" y="224790"/>
                  </a:lnTo>
                  <a:lnTo>
                    <a:pt x="298449" y="22225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82289" y="402590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29" h="217170">
                  <a:moveTo>
                    <a:pt x="2908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0830" y="2539"/>
                  </a:lnTo>
                  <a:lnTo>
                    <a:pt x="290830" y="0"/>
                  </a:lnTo>
                  <a:close/>
                </a:path>
                <a:path w="290829" h="217170">
                  <a:moveTo>
                    <a:pt x="29083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290830" y="3810"/>
                  </a:lnTo>
                  <a:lnTo>
                    <a:pt x="290830" y="2540"/>
                  </a:lnTo>
                  <a:close/>
                </a:path>
                <a:path w="290829" h="217170">
                  <a:moveTo>
                    <a:pt x="290830" y="3810"/>
                  </a:moveTo>
                  <a:lnTo>
                    <a:pt x="287020" y="3810"/>
                  </a:lnTo>
                  <a:lnTo>
                    <a:pt x="287020" y="8889"/>
                  </a:lnTo>
                  <a:lnTo>
                    <a:pt x="290830" y="8889"/>
                  </a:lnTo>
                  <a:lnTo>
                    <a:pt x="290830" y="3810"/>
                  </a:lnTo>
                  <a:close/>
                </a:path>
                <a:path w="290829" h="217170">
                  <a:moveTo>
                    <a:pt x="3810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8890"/>
                  </a:lnTo>
                  <a:close/>
                </a:path>
                <a:path w="290829" h="217170">
                  <a:moveTo>
                    <a:pt x="290830" y="8890"/>
                  </a:moveTo>
                  <a:lnTo>
                    <a:pt x="287020" y="8890"/>
                  </a:lnTo>
                  <a:lnTo>
                    <a:pt x="287020" y="13969"/>
                  </a:lnTo>
                  <a:lnTo>
                    <a:pt x="290830" y="13969"/>
                  </a:lnTo>
                  <a:lnTo>
                    <a:pt x="290830" y="8890"/>
                  </a:lnTo>
                  <a:close/>
                </a:path>
                <a:path w="290829" h="217170">
                  <a:moveTo>
                    <a:pt x="3810" y="13970"/>
                  </a:moveTo>
                  <a:lnTo>
                    <a:pt x="0" y="1397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13970"/>
                  </a:lnTo>
                  <a:close/>
                </a:path>
                <a:path w="290829" h="217170">
                  <a:moveTo>
                    <a:pt x="290830" y="13970"/>
                  </a:moveTo>
                  <a:lnTo>
                    <a:pt x="287020" y="13970"/>
                  </a:lnTo>
                  <a:lnTo>
                    <a:pt x="287020" y="27939"/>
                  </a:lnTo>
                  <a:lnTo>
                    <a:pt x="290830" y="27939"/>
                  </a:lnTo>
                  <a:lnTo>
                    <a:pt x="290830" y="13970"/>
                  </a:lnTo>
                  <a:close/>
                </a:path>
                <a:path w="290829" h="21717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290829" h="217170">
                  <a:moveTo>
                    <a:pt x="290830" y="27940"/>
                  </a:moveTo>
                  <a:lnTo>
                    <a:pt x="287020" y="27940"/>
                  </a:lnTo>
                  <a:lnTo>
                    <a:pt x="287020" y="34289"/>
                  </a:lnTo>
                  <a:lnTo>
                    <a:pt x="290830" y="34289"/>
                  </a:lnTo>
                  <a:lnTo>
                    <a:pt x="290830" y="27940"/>
                  </a:lnTo>
                  <a:close/>
                </a:path>
                <a:path w="290829" h="217170">
                  <a:moveTo>
                    <a:pt x="3810" y="34290"/>
                  </a:moveTo>
                  <a:lnTo>
                    <a:pt x="0" y="3429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4290"/>
                  </a:lnTo>
                  <a:close/>
                </a:path>
                <a:path w="290829" h="217170">
                  <a:moveTo>
                    <a:pt x="290830" y="34290"/>
                  </a:moveTo>
                  <a:lnTo>
                    <a:pt x="287020" y="34290"/>
                  </a:lnTo>
                  <a:lnTo>
                    <a:pt x="287020" y="45719"/>
                  </a:lnTo>
                  <a:lnTo>
                    <a:pt x="290830" y="45719"/>
                  </a:lnTo>
                  <a:lnTo>
                    <a:pt x="290830" y="34290"/>
                  </a:lnTo>
                  <a:close/>
                </a:path>
                <a:path w="290829" h="217170">
                  <a:moveTo>
                    <a:pt x="381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20"/>
                  </a:lnTo>
                  <a:close/>
                </a:path>
                <a:path w="290829" h="217170">
                  <a:moveTo>
                    <a:pt x="290830" y="45720"/>
                  </a:moveTo>
                  <a:lnTo>
                    <a:pt x="287020" y="45720"/>
                  </a:lnTo>
                  <a:lnTo>
                    <a:pt x="287020" y="52069"/>
                  </a:lnTo>
                  <a:lnTo>
                    <a:pt x="290830" y="52069"/>
                  </a:lnTo>
                  <a:lnTo>
                    <a:pt x="290830" y="45720"/>
                  </a:lnTo>
                  <a:close/>
                </a:path>
                <a:path w="290829" h="217170">
                  <a:moveTo>
                    <a:pt x="3810" y="52070"/>
                  </a:moveTo>
                  <a:lnTo>
                    <a:pt x="0" y="5207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2070"/>
                  </a:lnTo>
                  <a:close/>
                </a:path>
                <a:path w="290829" h="217170">
                  <a:moveTo>
                    <a:pt x="290830" y="52070"/>
                  </a:moveTo>
                  <a:lnTo>
                    <a:pt x="287020" y="52070"/>
                  </a:lnTo>
                  <a:lnTo>
                    <a:pt x="287020" y="66039"/>
                  </a:lnTo>
                  <a:lnTo>
                    <a:pt x="290830" y="66039"/>
                  </a:lnTo>
                  <a:lnTo>
                    <a:pt x="290830" y="52070"/>
                  </a:lnTo>
                  <a:close/>
                </a:path>
                <a:path w="290829" h="217170">
                  <a:moveTo>
                    <a:pt x="3810" y="66040"/>
                  </a:moveTo>
                  <a:lnTo>
                    <a:pt x="0" y="66040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66040"/>
                  </a:lnTo>
                  <a:close/>
                </a:path>
                <a:path w="290829" h="217170">
                  <a:moveTo>
                    <a:pt x="290830" y="66040"/>
                  </a:moveTo>
                  <a:lnTo>
                    <a:pt x="287020" y="66040"/>
                  </a:lnTo>
                  <a:lnTo>
                    <a:pt x="287020" y="121919"/>
                  </a:lnTo>
                  <a:lnTo>
                    <a:pt x="290830" y="121919"/>
                  </a:lnTo>
                  <a:lnTo>
                    <a:pt x="290830" y="66040"/>
                  </a:lnTo>
                  <a:close/>
                </a:path>
                <a:path w="290829" h="217170">
                  <a:moveTo>
                    <a:pt x="3810" y="121920"/>
                  </a:moveTo>
                  <a:lnTo>
                    <a:pt x="0" y="12192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21920"/>
                  </a:lnTo>
                  <a:close/>
                </a:path>
                <a:path w="290829" h="217170">
                  <a:moveTo>
                    <a:pt x="290830" y="121920"/>
                  </a:moveTo>
                  <a:lnTo>
                    <a:pt x="287020" y="121920"/>
                  </a:lnTo>
                  <a:lnTo>
                    <a:pt x="287020" y="166369"/>
                  </a:lnTo>
                  <a:lnTo>
                    <a:pt x="290830" y="166369"/>
                  </a:lnTo>
                  <a:lnTo>
                    <a:pt x="290830" y="121920"/>
                  </a:lnTo>
                  <a:close/>
                </a:path>
                <a:path w="290829" h="217170">
                  <a:moveTo>
                    <a:pt x="3810" y="166370"/>
                  </a:moveTo>
                  <a:lnTo>
                    <a:pt x="0" y="16637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66370"/>
                  </a:lnTo>
                  <a:close/>
                </a:path>
                <a:path w="290829" h="217170">
                  <a:moveTo>
                    <a:pt x="290830" y="166370"/>
                  </a:moveTo>
                  <a:lnTo>
                    <a:pt x="287020" y="166370"/>
                  </a:lnTo>
                  <a:lnTo>
                    <a:pt x="287020" y="199389"/>
                  </a:lnTo>
                  <a:lnTo>
                    <a:pt x="290830" y="199389"/>
                  </a:lnTo>
                  <a:lnTo>
                    <a:pt x="290830" y="166370"/>
                  </a:lnTo>
                  <a:close/>
                </a:path>
                <a:path w="290829" h="217170">
                  <a:moveTo>
                    <a:pt x="3810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9390"/>
                  </a:lnTo>
                  <a:close/>
                </a:path>
                <a:path w="290829" h="217170">
                  <a:moveTo>
                    <a:pt x="290830" y="199390"/>
                  </a:moveTo>
                  <a:lnTo>
                    <a:pt x="287020" y="199390"/>
                  </a:lnTo>
                  <a:lnTo>
                    <a:pt x="287020" y="204469"/>
                  </a:lnTo>
                  <a:lnTo>
                    <a:pt x="290830" y="204469"/>
                  </a:lnTo>
                  <a:lnTo>
                    <a:pt x="290830" y="199390"/>
                  </a:lnTo>
                  <a:close/>
                </a:path>
                <a:path w="290829" h="217170">
                  <a:moveTo>
                    <a:pt x="3810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204470"/>
                  </a:lnTo>
                  <a:close/>
                </a:path>
                <a:path w="290829" h="217170">
                  <a:moveTo>
                    <a:pt x="290830" y="204470"/>
                  </a:moveTo>
                  <a:lnTo>
                    <a:pt x="287020" y="204470"/>
                  </a:lnTo>
                  <a:lnTo>
                    <a:pt x="287020" y="212089"/>
                  </a:lnTo>
                  <a:lnTo>
                    <a:pt x="290830" y="212089"/>
                  </a:lnTo>
                  <a:lnTo>
                    <a:pt x="290830" y="204470"/>
                  </a:lnTo>
                  <a:close/>
                </a:path>
                <a:path w="290829" h="217170">
                  <a:moveTo>
                    <a:pt x="381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290830" y="217169"/>
                  </a:lnTo>
                  <a:lnTo>
                    <a:pt x="290830" y="213360"/>
                  </a:lnTo>
                  <a:lnTo>
                    <a:pt x="3810" y="213360"/>
                  </a:lnTo>
                  <a:lnTo>
                    <a:pt x="3810" y="212090"/>
                  </a:lnTo>
                  <a:close/>
                </a:path>
                <a:path w="290829" h="217170">
                  <a:moveTo>
                    <a:pt x="290830" y="212090"/>
                  </a:moveTo>
                  <a:lnTo>
                    <a:pt x="287020" y="212090"/>
                  </a:lnTo>
                  <a:lnTo>
                    <a:pt x="287020" y="213360"/>
                  </a:lnTo>
                  <a:lnTo>
                    <a:pt x="290830" y="213360"/>
                  </a:lnTo>
                  <a:lnTo>
                    <a:pt x="290830" y="21209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86099" y="4029710"/>
              <a:ext cx="283210" cy="209550"/>
            </a:xfrm>
            <a:custGeom>
              <a:avLst/>
              <a:gdLst/>
              <a:ahLst/>
              <a:cxnLst/>
              <a:rect l="l" t="t" r="r" b="b"/>
              <a:pathLst>
                <a:path w="283210" h="209550">
                  <a:moveTo>
                    <a:pt x="28321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283210" y="2539"/>
                  </a:lnTo>
                  <a:lnTo>
                    <a:pt x="283210" y="0"/>
                  </a:lnTo>
                  <a:close/>
                </a:path>
                <a:path w="283210" h="209550">
                  <a:moveTo>
                    <a:pt x="283210" y="2539"/>
                  </a:moveTo>
                  <a:lnTo>
                    <a:pt x="279400" y="2539"/>
                  </a:lnTo>
                  <a:lnTo>
                    <a:pt x="279400" y="5079"/>
                  </a:lnTo>
                  <a:lnTo>
                    <a:pt x="283210" y="5079"/>
                  </a:lnTo>
                  <a:lnTo>
                    <a:pt x="283210" y="2539"/>
                  </a:lnTo>
                  <a:close/>
                </a:path>
                <a:path w="283210" h="209550">
                  <a:moveTo>
                    <a:pt x="3810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5080"/>
                  </a:lnTo>
                  <a:close/>
                </a:path>
                <a:path w="283210" h="209550">
                  <a:moveTo>
                    <a:pt x="283210" y="5080"/>
                  </a:moveTo>
                  <a:lnTo>
                    <a:pt x="279400" y="5080"/>
                  </a:lnTo>
                  <a:lnTo>
                    <a:pt x="279400" y="10159"/>
                  </a:lnTo>
                  <a:lnTo>
                    <a:pt x="283210" y="10159"/>
                  </a:lnTo>
                  <a:lnTo>
                    <a:pt x="283210" y="5080"/>
                  </a:lnTo>
                  <a:close/>
                </a:path>
                <a:path w="283210" h="209550">
                  <a:moveTo>
                    <a:pt x="3810" y="10160"/>
                  </a:moveTo>
                  <a:lnTo>
                    <a:pt x="0" y="101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0160"/>
                  </a:lnTo>
                  <a:close/>
                </a:path>
                <a:path w="283210" h="209550">
                  <a:moveTo>
                    <a:pt x="283210" y="10160"/>
                  </a:moveTo>
                  <a:lnTo>
                    <a:pt x="279400" y="10160"/>
                  </a:lnTo>
                  <a:lnTo>
                    <a:pt x="279400" y="24129"/>
                  </a:lnTo>
                  <a:lnTo>
                    <a:pt x="283210" y="24129"/>
                  </a:lnTo>
                  <a:lnTo>
                    <a:pt x="283210" y="10160"/>
                  </a:lnTo>
                  <a:close/>
                </a:path>
                <a:path w="283210" h="20955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283210" h="209550">
                  <a:moveTo>
                    <a:pt x="283210" y="24130"/>
                  </a:moveTo>
                  <a:lnTo>
                    <a:pt x="279400" y="24130"/>
                  </a:lnTo>
                  <a:lnTo>
                    <a:pt x="279400" y="30479"/>
                  </a:lnTo>
                  <a:lnTo>
                    <a:pt x="283210" y="30479"/>
                  </a:lnTo>
                  <a:lnTo>
                    <a:pt x="283210" y="24130"/>
                  </a:lnTo>
                  <a:close/>
                </a:path>
                <a:path w="283210" h="209550">
                  <a:moveTo>
                    <a:pt x="3810" y="30480"/>
                  </a:moveTo>
                  <a:lnTo>
                    <a:pt x="0" y="3048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0480"/>
                  </a:lnTo>
                  <a:close/>
                </a:path>
                <a:path w="283210" h="209550">
                  <a:moveTo>
                    <a:pt x="283210" y="30480"/>
                  </a:moveTo>
                  <a:lnTo>
                    <a:pt x="279400" y="30480"/>
                  </a:lnTo>
                  <a:lnTo>
                    <a:pt x="279400" y="41909"/>
                  </a:lnTo>
                  <a:lnTo>
                    <a:pt x="283210" y="41909"/>
                  </a:lnTo>
                  <a:lnTo>
                    <a:pt x="283210" y="30480"/>
                  </a:lnTo>
                  <a:close/>
                </a:path>
                <a:path w="283210" h="209550">
                  <a:moveTo>
                    <a:pt x="3810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1910"/>
                  </a:lnTo>
                  <a:close/>
                </a:path>
                <a:path w="283210" h="209550">
                  <a:moveTo>
                    <a:pt x="283210" y="41910"/>
                  </a:moveTo>
                  <a:lnTo>
                    <a:pt x="279400" y="41910"/>
                  </a:lnTo>
                  <a:lnTo>
                    <a:pt x="279400" y="48259"/>
                  </a:lnTo>
                  <a:lnTo>
                    <a:pt x="283210" y="48259"/>
                  </a:lnTo>
                  <a:lnTo>
                    <a:pt x="283210" y="41910"/>
                  </a:lnTo>
                  <a:close/>
                </a:path>
                <a:path w="283210" h="209550">
                  <a:moveTo>
                    <a:pt x="3810" y="48260"/>
                  </a:moveTo>
                  <a:lnTo>
                    <a:pt x="0" y="4826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8260"/>
                  </a:lnTo>
                  <a:close/>
                </a:path>
                <a:path w="283210" h="209550">
                  <a:moveTo>
                    <a:pt x="283210" y="48260"/>
                  </a:moveTo>
                  <a:lnTo>
                    <a:pt x="279400" y="48260"/>
                  </a:lnTo>
                  <a:lnTo>
                    <a:pt x="279400" y="62229"/>
                  </a:lnTo>
                  <a:lnTo>
                    <a:pt x="283210" y="62229"/>
                  </a:lnTo>
                  <a:lnTo>
                    <a:pt x="283210" y="48260"/>
                  </a:lnTo>
                  <a:close/>
                </a:path>
                <a:path w="283210" h="209550">
                  <a:moveTo>
                    <a:pt x="3810" y="62230"/>
                  </a:moveTo>
                  <a:lnTo>
                    <a:pt x="0" y="62230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62230"/>
                  </a:lnTo>
                  <a:close/>
                </a:path>
                <a:path w="283210" h="209550">
                  <a:moveTo>
                    <a:pt x="283210" y="62230"/>
                  </a:moveTo>
                  <a:lnTo>
                    <a:pt x="279400" y="62230"/>
                  </a:lnTo>
                  <a:lnTo>
                    <a:pt x="279400" y="118109"/>
                  </a:lnTo>
                  <a:lnTo>
                    <a:pt x="283210" y="118109"/>
                  </a:lnTo>
                  <a:lnTo>
                    <a:pt x="283210" y="62230"/>
                  </a:lnTo>
                  <a:close/>
                </a:path>
                <a:path w="283210" h="209550">
                  <a:moveTo>
                    <a:pt x="3810" y="118110"/>
                  </a:moveTo>
                  <a:lnTo>
                    <a:pt x="0" y="118110"/>
                  </a:lnTo>
                  <a:lnTo>
                    <a:pt x="0" y="162559"/>
                  </a:lnTo>
                  <a:lnTo>
                    <a:pt x="3810" y="162559"/>
                  </a:lnTo>
                  <a:lnTo>
                    <a:pt x="3810" y="118110"/>
                  </a:lnTo>
                  <a:close/>
                </a:path>
                <a:path w="283210" h="209550">
                  <a:moveTo>
                    <a:pt x="283210" y="118110"/>
                  </a:moveTo>
                  <a:lnTo>
                    <a:pt x="279400" y="118110"/>
                  </a:lnTo>
                  <a:lnTo>
                    <a:pt x="279400" y="162559"/>
                  </a:lnTo>
                  <a:lnTo>
                    <a:pt x="283210" y="162559"/>
                  </a:lnTo>
                  <a:lnTo>
                    <a:pt x="283210" y="118110"/>
                  </a:lnTo>
                  <a:close/>
                </a:path>
                <a:path w="283210" h="209550">
                  <a:moveTo>
                    <a:pt x="3810" y="162560"/>
                  </a:moveTo>
                  <a:lnTo>
                    <a:pt x="0" y="16256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62560"/>
                  </a:lnTo>
                  <a:close/>
                </a:path>
                <a:path w="283210" h="209550">
                  <a:moveTo>
                    <a:pt x="283210" y="162560"/>
                  </a:moveTo>
                  <a:lnTo>
                    <a:pt x="279400" y="162560"/>
                  </a:lnTo>
                  <a:lnTo>
                    <a:pt x="279400" y="195579"/>
                  </a:lnTo>
                  <a:lnTo>
                    <a:pt x="283210" y="195579"/>
                  </a:lnTo>
                  <a:lnTo>
                    <a:pt x="283210" y="162560"/>
                  </a:lnTo>
                  <a:close/>
                </a:path>
                <a:path w="283210" h="209550">
                  <a:moveTo>
                    <a:pt x="3810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95580"/>
                  </a:lnTo>
                  <a:close/>
                </a:path>
                <a:path w="283210" h="209550">
                  <a:moveTo>
                    <a:pt x="283210" y="195580"/>
                  </a:moveTo>
                  <a:lnTo>
                    <a:pt x="279400" y="195580"/>
                  </a:lnTo>
                  <a:lnTo>
                    <a:pt x="279400" y="200659"/>
                  </a:lnTo>
                  <a:lnTo>
                    <a:pt x="283210" y="200659"/>
                  </a:lnTo>
                  <a:lnTo>
                    <a:pt x="283210" y="195580"/>
                  </a:lnTo>
                  <a:close/>
                </a:path>
                <a:path w="283210" h="209550">
                  <a:moveTo>
                    <a:pt x="3810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283210" y="208279"/>
                  </a:lnTo>
                  <a:lnTo>
                    <a:pt x="283210" y="207009"/>
                  </a:lnTo>
                  <a:lnTo>
                    <a:pt x="3810" y="207009"/>
                  </a:lnTo>
                  <a:lnTo>
                    <a:pt x="3810" y="200660"/>
                  </a:lnTo>
                  <a:close/>
                </a:path>
                <a:path w="283210" h="209550">
                  <a:moveTo>
                    <a:pt x="283210" y="200660"/>
                  </a:moveTo>
                  <a:lnTo>
                    <a:pt x="279400" y="200660"/>
                  </a:lnTo>
                  <a:lnTo>
                    <a:pt x="279400" y="207009"/>
                  </a:lnTo>
                  <a:lnTo>
                    <a:pt x="283210" y="207009"/>
                  </a:lnTo>
                  <a:lnTo>
                    <a:pt x="283210" y="200660"/>
                  </a:lnTo>
                  <a:close/>
                </a:path>
                <a:path w="283210" h="209550">
                  <a:moveTo>
                    <a:pt x="283210" y="208280"/>
                  </a:moveTo>
                  <a:lnTo>
                    <a:pt x="0" y="208280"/>
                  </a:lnTo>
                  <a:lnTo>
                    <a:pt x="0" y="209550"/>
                  </a:lnTo>
                  <a:lnTo>
                    <a:pt x="283210" y="209550"/>
                  </a:lnTo>
                  <a:lnTo>
                    <a:pt x="283210" y="20828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89909" y="4032250"/>
              <a:ext cx="275590" cy="204470"/>
            </a:xfrm>
            <a:custGeom>
              <a:avLst/>
              <a:gdLst/>
              <a:ahLst/>
              <a:cxnLst/>
              <a:rect l="l" t="t" r="r" b="b"/>
              <a:pathLst>
                <a:path w="275589" h="204470">
                  <a:moveTo>
                    <a:pt x="2755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75589" y="2539"/>
                  </a:lnTo>
                  <a:lnTo>
                    <a:pt x="275589" y="0"/>
                  </a:lnTo>
                  <a:close/>
                </a:path>
                <a:path w="275589" h="204470">
                  <a:moveTo>
                    <a:pt x="275589" y="2540"/>
                  </a:moveTo>
                  <a:lnTo>
                    <a:pt x="0" y="254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275589" y="3810"/>
                  </a:lnTo>
                  <a:lnTo>
                    <a:pt x="275589" y="2540"/>
                  </a:lnTo>
                  <a:close/>
                </a:path>
                <a:path w="275589" h="204470">
                  <a:moveTo>
                    <a:pt x="275589" y="3810"/>
                  </a:moveTo>
                  <a:lnTo>
                    <a:pt x="273050" y="3810"/>
                  </a:lnTo>
                  <a:lnTo>
                    <a:pt x="273050" y="7619"/>
                  </a:lnTo>
                  <a:lnTo>
                    <a:pt x="275589" y="7619"/>
                  </a:lnTo>
                  <a:lnTo>
                    <a:pt x="275589" y="3810"/>
                  </a:lnTo>
                  <a:close/>
                </a:path>
                <a:path w="275589" h="204470">
                  <a:moveTo>
                    <a:pt x="3809" y="7620"/>
                  </a:moveTo>
                  <a:lnTo>
                    <a:pt x="0" y="762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7620"/>
                  </a:lnTo>
                  <a:close/>
                </a:path>
                <a:path w="275589" h="204470">
                  <a:moveTo>
                    <a:pt x="275589" y="7620"/>
                  </a:moveTo>
                  <a:lnTo>
                    <a:pt x="273050" y="7620"/>
                  </a:lnTo>
                  <a:lnTo>
                    <a:pt x="273050" y="21589"/>
                  </a:lnTo>
                  <a:lnTo>
                    <a:pt x="275589" y="21589"/>
                  </a:lnTo>
                  <a:lnTo>
                    <a:pt x="275589" y="7620"/>
                  </a:lnTo>
                  <a:close/>
                </a:path>
                <a:path w="275589" h="2044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275589" h="204470">
                  <a:moveTo>
                    <a:pt x="275589" y="21590"/>
                  </a:moveTo>
                  <a:lnTo>
                    <a:pt x="273050" y="21590"/>
                  </a:lnTo>
                  <a:lnTo>
                    <a:pt x="273050" y="27939"/>
                  </a:lnTo>
                  <a:lnTo>
                    <a:pt x="275589" y="27939"/>
                  </a:lnTo>
                  <a:lnTo>
                    <a:pt x="275589" y="21590"/>
                  </a:lnTo>
                  <a:close/>
                </a:path>
                <a:path w="275589" h="204470">
                  <a:moveTo>
                    <a:pt x="3809" y="27940"/>
                  </a:moveTo>
                  <a:lnTo>
                    <a:pt x="0" y="2794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27940"/>
                  </a:lnTo>
                  <a:close/>
                </a:path>
                <a:path w="275589" h="204470">
                  <a:moveTo>
                    <a:pt x="275589" y="27940"/>
                  </a:moveTo>
                  <a:lnTo>
                    <a:pt x="273050" y="27940"/>
                  </a:lnTo>
                  <a:lnTo>
                    <a:pt x="273050" y="39369"/>
                  </a:lnTo>
                  <a:lnTo>
                    <a:pt x="275589" y="39369"/>
                  </a:lnTo>
                  <a:lnTo>
                    <a:pt x="275589" y="27940"/>
                  </a:lnTo>
                  <a:close/>
                </a:path>
                <a:path w="275589" h="204470">
                  <a:moveTo>
                    <a:pt x="3809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70"/>
                  </a:lnTo>
                  <a:close/>
                </a:path>
                <a:path w="275589" h="204470">
                  <a:moveTo>
                    <a:pt x="275589" y="39370"/>
                  </a:moveTo>
                  <a:lnTo>
                    <a:pt x="273050" y="39370"/>
                  </a:lnTo>
                  <a:lnTo>
                    <a:pt x="273050" y="45719"/>
                  </a:lnTo>
                  <a:lnTo>
                    <a:pt x="275589" y="45719"/>
                  </a:lnTo>
                  <a:lnTo>
                    <a:pt x="275589" y="39370"/>
                  </a:lnTo>
                  <a:close/>
                </a:path>
                <a:path w="275589" h="204470">
                  <a:moveTo>
                    <a:pt x="3809" y="45720"/>
                  </a:moveTo>
                  <a:lnTo>
                    <a:pt x="0" y="4572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45720"/>
                  </a:lnTo>
                  <a:close/>
                </a:path>
                <a:path w="275589" h="204470">
                  <a:moveTo>
                    <a:pt x="275589" y="45720"/>
                  </a:moveTo>
                  <a:lnTo>
                    <a:pt x="273050" y="45720"/>
                  </a:lnTo>
                  <a:lnTo>
                    <a:pt x="273050" y="59689"/>
                  </a:lnTo>
                  <a:lnTo>
                    <a:pt x="275589" y="59689"/>
                  </a:lnTo>
                  <a:lnTo>
                    <a:pt x="275589" y="45720"/>
                  </a:lnTo>
                  <a:close/>
                </a:path>
                <a:path w="275589" h="204470">
                  <a:moveTo>
                    <a:pt x="3809" y="59690"/>
                  </a:moveTo>
                  <a:lnTo>
                    <a:pt x="0" y="5969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59690"/>
                  </a:lnTo>
                  <a:close/>
                </a:path>
                <a:path w="275589" h="204470">
                  <a:moveTo>
                    <a:pt x="275589" y="59690"/>
                  </a:moveTo>
                  <a:lnTo>
                    <a:pt x="273050" y="59690"/>
                  </a:lnTo>
                  <a:lnTo>
                    <a:pt x="273050" y="115569"/>
                  </a:lnTo>
                  <a:lnTo>
                    <a:pt x="275589" y="115569"/>
                  </a:lnTo>
                  <a:lnTo>
                    <a:pt x="275589" y="59690"/>
                  </a:lnTo>
                  <a:close/>
                </a:path>
                <a:path w="275589" h="204470">
                  <a:moveTo>
                    <a:pt x="3809" y="115570"/>
                  </a:moveTo>
                  <a:lnTo>
                    <a:pt x="0" y="11557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15570"/>
                  </a:lnTo>
                  <a:close/>
                </a:path>
                <a:path w="275589" h="204470">
                  <a:moveTo>
                    <a:pt x="275589" y="115570"/>
                  </a:moveTo>
                  <a:lnTo>
                    <a:pt x="273050" y="115570"/>
                  </a:lnTo>
                  <a:lnTo>
                    <a:pt x="273050" y="160019"/>
                  </a:lnTo>
                  <a:lnTo>
                    <a:pt x="275589" y="160019"/>
                  </a:lnTo>
                  <a:lnTo>
                    <a:pt x="275589" y="115570"/>
                  </a:lnTo>
                  <a:close/>
                </a:path>
                <a:path w="275589" h="204470">
                  <a:moveTo>
                    <a:pt x="3809" y="160020"/>
                  </a:moveTo>
                  <a:lnTo>
                    <a:pt x="0" y="16002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60020"/>
                  </a:lnTo>
                  <a:close/>
                </a:path>
                <a:path w="275589" h="204470">
                  <a:moveTo>
                    <a:pt x="275589" y="160020"/>
                  </a:moveTo>
                  <a:lnTo>
                    <a:pt x="273050" y="160020"/>
                  </a:lnTo>
                  <a:lnTo>
                    <a:pt x="273050" y="193039"/>
                  </a:lnTo>
                  <a:lnTo>
                    <a:pt x="275589" y="193039"/>
                  </a:lnTo>
                  <a:lnTo>
                    <a:pt x="275589" y="160020"/>
                  </a:lnTo>
                  <a:close/>
                </a:path>
                <a:path w="275589" h="204470">
                  <a:moveTo>
                    <a:pt x="380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3040"/>
                  </a:lnTo>
                  <a:close/>
                </a:path>
                <a:path w="275589" h="204470">
                  <a:moveTo>
                    <a:pt x="275589" y="193040"/>
                  </a:moveTo>
                  <a:lnTo>
                    <a:pt x="273050" y="193040"/>
                  </a:lnTo>
                  <a:lnTo>
                    <a:pt x="273050" y="198119"/>
                  </a:lnTo>
                  <a:lnTo>
                    <a:pt x="275589" y="198119"/>
                  </a:lnTo>
                  <a:lnTo>
                    <a:pt x="275589" y="193040"/>
                  </a:lnTo>
                  <a:close/>
                </a:path>
                <a:path w="275589" h="204470">
                  <a:moveTo>
                    <a:pt x="3809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275589" y="204469"/>
                  </a:lnTo>
                  <a:lnTo>
                    <a:pt x="275589" y="200660"/>
                  </a:lnTo>
                  <a:lnTo>
                    <a:pt x="3809" y="200660"/>
                  </a:lnTo>
                  <a:lnTo>
                    <a:pt x="3809" y="198120"/>
                  </a:lnTo>
                  <a:close/>
                </a:path>
                <a:path w="275589" h="204470">
                  <a:moveTo>
                    <a:pt x="275589" y="198120"/>
                  </a:moveTo>
                  <a:lnTo>
                    <a:pt x="273050" y="198120"/>
                  </a:lnTo>
                  <a:lnTo>
                    <a:pt x="273050" y="200660"/>
                  </a:lnTo>
                  <a:lnTo>
                    <a:pt x="275589" y="200660"/>
                  </a:lnTo>
                  <a:lnTo>
                    <a:pt x="275589" y="19812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93720" y="4036060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39" h="196850">
                  <a:moveTo>
                    <a:pt x="26924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  <a:path w="269239" h="196850">
                  <a:moveTo>
                    <a:pt x="269240" y="3810"/>
                  </a:moveTo>
                  <a:lnTo>
                    <a:pt x="265430" y="3810"/>
                  </a:lnTo>
                  <a:lnTo>
                    <a:pt x="265430" y="17779"/>
                  </a:lnTo>
                  <a:lnTo>
                    <a:pt x="269240" y="17779"/>
                  </a:lnTo>
                  <a:lnTo>
                    <a:pt x="269240" y="3810"/>
                  </a:lnTo>
                  <a:close/>
                </a:path>
                <a:path w="269239" h="1968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269239" h="196850">
                  <a:moveTo>
                    <a:pt x="269240" y="17780"/>
                  </a:moveTo>
                  <a:lnTo>
                    <a:pt x="265430" y="17780"/>
                  </a:lnTo>
                  <a:lnTo>
                    <a:pt x="265430" y="24129"/>
                  </a:lnTo>
                  <a:lnTo>
                    <a:pt x="269240" y="24129"/>
                  </a:lnTo>
                  <a:lnTo>
                    <a:pt x="269240" y="17780"/>
                  </a:lnTo>
                  <a:close/>
                </a:path>
                <a:path w="269239" h="196850">
                  <a:moveTo>
                    <a:pt x="3810" y="24130"/>
                  </a:moveTo>
                  <a:lnTo>
                    <a:pt x="0" y="2413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4130"/>
                  </a:lnTo>
                  <a:close/>
                </a:path>
                <a:path w="269239" h="196850">
                  <a:moveTo>
                    <a:pt x="269240" y="24130"/>
                  </a:moveTo>
                  <a:lnTo>
                    <a:pt x="265430" y="24130"/>
                  </a:lnTo>
                  <a:lnTo>
                    <a:pt x="265430" y="35559"/>
                  </a:lnTo>
                  <a:lnTo>
                    <a:pt x="269240" y="35559"/>
                  </a:lnTo>
                  <a:lnTo>
                    <a:pt x="269240" y="24130"/>
                  </a:lnTo>
                  <a:close/>
                </a:path>
                <a:path w="269239" h="196850">
                  <a:moveTo>
                    <a:pt x="381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5560"/>
                  </a:lnTo>
                  <a:close/>
                </a:path>
                <a:path w="269239" h="196850">
                  <a:moveTo>
                    <a:pt x="269240" y="35560"/>
                  </a:moveTo>
                  <a:lnTo>
                    <a:pt x="265430" y="35560"/>
                  </a:lnTo>
                  <a:lnTo>
                    <a:pt x="265430" y="41909"/>
                  </a:lnTo>
                  <a:lnTo>
                    <a:pt x="269240" y="41909"/>
                  </a:lnTo>
                  <a:lnTo>
                    <a:pt x="269240" y="35560"/>
                  </a:lnTo>
                  <a:close/>
                </a:path>
                <a:path w="269239" h="196850">
                  <a:moveTo>
                    <a:pt x="3810" y="41910"/>
                  </a:moveTo>
                  <a:lnTo>
                    <a:pt x="0" y="4191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1910"/>
                  </a:lnTo>
                  <a:close/>
                </a:path>
                <a:path w="269239" h="196850">
                  <a:moveTo>
                    <a:pt x="269240" y="41910"/>
                  </a:moveTo>
                  <a:lnTo>
                    <a:pt x="265430" y="41910"/>
                  </a:lnTo>
                  <a:lnTo>
                    <a:pt x="265430" y="55879"/>
                  </a:lnTo>
                  <a:lnTo>
                    <a:pt x="269240" y="55879"/>
                  </a:lnTo>
                  <a:lnTo>
                    <a:pt x="269240" y="41910"/>
                  </a:lnTo>
                  <a:close/>
                </a:path>
                <a:path w="269239" h="196850">
                  <a:moveTo>
                    <a:pt x="3810" y="55880"/>
                  </a:moveTo>
                  <a:lnTo>
                    <a:pt x="0" y="55880"/>
                  </a:lnTo>
                  <a:lnTo>
                    <a:pt x="0" y="111759"/>
                  </a:lnTo>
                  <a:lnTo>
                    <a:pt x="3810" y="111759"/>
                  </a:lnTo>
                  <a:lnTo>
                    <a:pt x="3810" y="55880"/>
                  </a:lnTo>
                  <a:close/>
                </a:path>
                <a:path w="269239" h="196850">
                  <a:moveTo>
                    <a:pt x="269240" y="55880"/>
                  </a:moveTo>
                  <a:lnTo>
                    <a:pt x="265430" y="55880"/>
                  </a:lnTo>
                  <a:lnTo>
                    <a:pt x="265430" y="111759"/>
                  </a:lnTo>
                  <a:lnTo>
                    <a:pt x="269240" y="111759"/>
                  </a:lnTo>
                  <a:lnTo>
                    <a:pt x="269240" y="55880"/>
                  </a:lnTo>
                  <a:close/>
                </a:path>
                <a:path w="269239" h="196850">
                  <a:moveTo>
                    <a:pt x="3810" y="111760"/>
                  </a:moveTo>
                  <a:lnTo>
                    <a:pt x="0" y="11176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111760"/>
                  </a:lnTo>
                  <a:close/>
                </a:path>
                <a:path w="269239" h="196850">
                  <a:moveTo>
                    <a:pt x="269240" y="111760"/>
                  </a:moveTo>
                  <a:lnTo>
                    <a:pt x="265430" y="111760"/>
                  </a:lnTo>
                  <a:lnTo>
                    <a:pt x="265430" y="156209"/>
                  </a:lnTo>
                  <a:lnTo>
                    <a:pt x="269240" y="156209"/>
                  </a:lnTo>
                  <a:lnTo>
                    <a:pt x="269240" y="111760"/>
                  </a:lnTo>
                  <a:close/>
                </a:path>
                <a:path w="269239" h="196850">
                  <a:moveTo>
                    <a:pt x="3810" y="156210"/>
                  </a:moveTo>
                  <a:lnTo>
                    <a:pt x="0" y="15621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56210"/>
                  </a:lnTo>
                  <a:close/>
                </a:path>
                <a:path w="269239" h="196850">
                  <a:moveTo>
                    <a:pt x="269240" y="156210"/>
                  </a:moveTo>
                  <a:lnTo>
                    <a:pt x="265430" y="156210"/>
                  </a:lnTo>
                  <a:lnTo>
                    <a:pt x="265430" y="189229"/>
                  </a:lnTo>
                  <a:lnTo>
                    <a:pt x="269240" y="189229"/>
                  </a:lnTo>
                  <a:lnTo>
                    <a:pt x="269240" y="156210"/>
                  </a:lnTo>
                  <a:close/>
                </a:path>
                <a:path w="269239" h="196850">
                  <a:moveTo>
                    <a:pt x="3810" y="189230"/>
                  </a:moveTo>
                  <a:lnTo>
                    <a:pt x="0" y="189230"/>
                  </a:lnTo>
                  <a:lnTo>
                    <a:pt x="0" y="194309"/>
                  </a:lnTo>
                  <a:lnTo>
                    <a:pt x="269240" y="194309"/>
                  </a:lnTo>
                  <a:lnTo>
                    <a:pt x="269240" y="193039"/>
                  </a:lnTo>
                  <a:lnTo>
                    <a:pt x="3810" y="193039"/>
                  </a:lnTo>
                  <a:lnTo>
                    <a:pt x="3810" y="189230"/>
                  </a:lnTo>
                  <a:close/>
                </a:path>
                <a:path w="269239" h="196850">
                  <a:moveTo>
                    <a:pt x="269240" y="189230"/>
                  </a:moveTo>
                  <a:lnTo>
                    <a:pt x="265430" y="189230"/>
                  </a:lnTo>
                  <a:lnTo>
                    <a:pt x="265430" y="193039"/>
                  </a:lnTo>
                  <a:lnTo>
                    <a:pt x="269240" y="193039"/>
                  </a:lnTo>
                  <a:lnTo>
                    <a:pt x="269240" y="189230"/>
                  </a:lnTo>
                  <a:close/>
                </a:path>
                <a:path w="269239" h="196850">
                  <a:moveTo>
                    <a:pt x="269240" y="194310"/>
                  </a:moveTo>
                  <a:lnTo>
                    <a:pt x="0" y="19431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431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97530" y="403987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29">
                  <a:moveTo>
                    <a:pt x="261619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3809"/>
                  </a:lnTo>
                  <a:lnTo>
                    <a:pt x="261619" y="3809"/>
                  </a:lnTo>
                  <a:lnTo>
                    <a:pt x="261619" y="0"/>
                  </a:lnTo>
                  <a:close/>
                </a:path>
                <a:path w="261620" h="189229">
                  <a:moveTo>
                    <a:pt x="261619" y="3809"/>
                  </a:moveTo>
                  <a:lnTo>
                    <a:pt x="257809" y="3809"/>
                  </a:lnTo>
                  <a:lnTo>
                    <a:pt x="257809" y="13969"/>
                  </a:lnTo>
                  <a:lnTo>
                    <a:pt x="261619" y="13969"/>
                  </a:lnTo>
                  <a:lnTo>
                    <a:pt x="261619" y="3809"/>
                  </a:lnTo>
                  <a:close/>
                </a:path>
                <a:path w="261620" h="1892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261620" h="189229">
                  <a:moveTo>
                    <a:pt x="261619" y="13969"/>
                  </a:moveTo>
                  <a:lnTo>
                    <a:pt x="257809" y="13969"/>
                  </a:lnTo>
                  <a:lnTo>
                    <a:pt x="257809" y="20319"/>
                  </a:lnTo>
                  <a:lnTo>
                    <a:pt x="261619" y="20319"/>
                  </a:lnTo>
                  <a:lnTo>
                    <a:pt x="261619" y="13969"/>
                  </a:lnTo>
                  <a:close/>
                </a:path>
                <a:path w="261620" h="189229">
                  <a:moveTo>
                    <a:pt x="3809" y="20319"/>
                  </a:moveTo>
                  <a:lnTo>
                    <a:pt x="0" y="2031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0319"/>
                  </a:lnTo>
                  <a:close/>
                </a:path>
                <a:path w="261620" h="189229">
                  <a:moveTo>
                    <a:pt x="261619" y="20319"/>
                  </a:moveTo>
                  <a:lnTo>
                    <a:pt x="257809" y="20319"/>
                  </a:lnTo>
                  <a:lnTo>
                    <a:pt x="257809" y="31749"/>
                  </a:lnTo>
                  <a:lnTo>
                    <a:pt x="261619" y="31749"/>
                  </a:lnTo>
                  <a:lnTo>
                    <a:pt x="261619" y="20319"/>
                  </a:lnTo>
                  <a:close/>
                </a:path>
                <a:path w="261620" h="189229">
                  <a:moveTo>
                    <a:pt x="380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1750"/>
                  </a:lnTo>
                  <a:close/>
                </a:path>
                <a:path w="261620" h="189229">
                  <a:moveTo>
                    <a:pt x="261619" y="31750"/>
                  </a:moveTo>
                  <a:lnTo>
                    <a:pt x="257809" y="31750"/>
                  </a:lnTo>
                  <a:lnTo>
                    <a:pt x="257809" y="38099"/>
                  </a:lnTo>
                  <a:lnTo>
                    <a:pt x="261619" y="38099"/>
                  </a:lnTo>
                  <a:lnTo>
                    <a:pt x="261619" y="31750"/>
                  </a:lnTo>
                  <a:close/>
                </a:path>
                <a:path w="261620" h="189229">
                  <a:moveTo>
                    <a:pt x="3809" y="38100"/>
                  </a:moveTo>
                  <a:lnTo>
                    <a:pt x="0" y="3810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38100"/>
                  </a:lnTo>
                  <a:close/>
                </a:path>
                <a:path w="261620" h="189229">
                  <a:moveTo>
                    <a:pt x="261619" y="38100"/>
                  </a:moveTo>
                  <a:lnTo>
                    <a:pt x="257809" y="38100"/>
                  </a:lnTo>
                  <a:lnTo>
                    <a:pt x="257809" y="52069"/>
                  </a:lnTo>
                  <a:lnTo>
                    <a:pt x="261619" y="52069"/>
                  </a:lnTo>
                  <a:lnTo>
                    <a:pt x="261619" y="38100"/>
                  </a:lnTo>
                  <a:close/>
                </a:path>
                <a:path w="261620" h="189229">
                  <a:moveTo>
                    <a:pt x="3809" y="52069"/>
                  </a:moveTo>
                  <a:lnTo>
                    <a:pt x="0" y="5206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52069"/>
                  </a:lnTo>
                  <a:close/>
                </a:path>
                <a:path w="261620" h="189229">
                  <a:moveTo>
                    <a:pt x="261619" y="52069"/>
                  </a:moveTo>
                  <a:lnTo>
                    <a:pt x="257809" y="52069"/>
                  </a:lnTo>
                  <a:lnTo>
                    <a:pt x="257809" y="107949"/>
                  </a:lnTo>
                  <a:lnTo>
                    <a:pt x="261619" y="107949"/>
                  </a:lnTo>
                  <a:lnTo>
                    <a:pt x="261619" y="52069"/>
                  </a:lnTo>
                  <a:close/>
                </a:path>
                <a:path w="261620" h="189229">
                  <a:moveTo>
                    <a:pt x="3809" y="107950"/>
                  </a:moveTo>
                  <a:lnTo>
                    <a:pt x="0" y="107950"/>
                  </a:lnTo>
                  <a:lnTo>
                    <a:pt x="0" y="152399"/>
                  </a:lnTo>
                  <a:lnTo>
                    <a:pt x="3809" y="152399"/>
                  </a:lnTo>
                  <a:lnTo>
                    <a:pt x="3809" y="107950"/>
                  </a:lnTo>
                  <a:close/>
                </a:path>
                <a:path w="261620" h="189229">
                  <a:moveTo>
                    <a:pt x="261619" y="107950"/>
                  </a:moveTo>
                  <a:lnTo>
                    <a:pt x="257809" y="107950"/>
                  </a:lnTo>
                  <a:lnTo>
                    <a:pt x="257809" y="152399"/>
                  </a:lnTo>
                  <a:lnTo>
                    <a:pt x="261619" y="152399"/>
                  </a:lnTo>
                  <a:lnTo>
                    <a:pt x="261619" y="107950"/>
                  </a:lnTo>
                  <a:close/>
                </a:path>
                <a:path w="261620" h="189229">
                  <a:moveTo>
                    <a:pt x="3809" y="152400"/>
                  </a:moveTo>
                  <a:lnTo>
                    <a:pt x="0" y="15240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52400"/>
                  </a:lnTo>
                  <a:close/>
                </a:path>
                <a:path w="261620" h="189229">
                  <a:moveTo>
                    <a:pt x="261619" y="152400"/>
                  </a:moveTo>
                  <a:lnTo>
                    <a:pt x="257809" y="152400"/>
                  </a:lnTo>
                  <a:lnTo>
                    <a:pt x="257809" y="185419"/>
                  </a:lnTo>
                  <a:lnTo>
                    <a:pt x="261619" y="185419"/>
                  </a:lnTo>
                  <a:lnTo>
                    <a:pt x="261619" y="152400"/>
                  </a:lnTo>
                  <a:close/>
                </a:path>
                <a:path w="261620" h="189229">
                  <a:moveTo>
                    <a:pt x="261619" y="185419"/>
                  </a:moveTo>
                  <a:lnTo>
                    <a:pt x="0" y="185419"/>
                  </a:lnTo>
                  <a:lnTo>
                    <a:pt x="0" y="189229"/>
                  </a:lnTo>
                  <a:lnTo>
                    <a:pt x="261619" y="189229"/>
                  </a:lnTo>
                  <a:lnTo>
                    <a:pt x="261619" y="185419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101339" y="4043680"/>
              <a:ext cx="254000" cy="181609"/>
            </a:xfrm>
            <a:prstGeom prst="rect">
              <a:avLst/>
            </a:prstGeom>
            <a:blipFill>
              <a:blip r:embed="rId1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76909" y="4127500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30" h="472439">
                  <a:moveTo>
                    <a:pt x="300990" y="1269"/>
                  </a:moveTo>
                  <a:lnTo>
                    <a:pt x="243840" y="1269"/>
                  </a:lnTo>
                  <a:lnTo>
                    <a:pt x="24384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4830" h="472439">
                  <a:moveTo>
                    <a:pt x="273050" y="0"/>
                  </a:moveTo>
                  <a:lnTo>
                    <a:pt x="271780" y="0"/>
                  </a:lnTo>
                  <a:lnTo>
                    <a:pt x="271780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4830" h="472439">
                  <a:moveTo>
                    <a:pt x="2540" y="208280"/>
                  </a:moveTo>
                  <a:lnTo>
                    <a:pt x="1270" y="208280"/>
                  </a:lnTo>
                  <a:lnTo>
                    <a:pt x="1270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2540" y="248919"/>
                  </a:lnTo>
                  <a:lnTo>
                    <a:pt x="2540" y="208280"/>
                  </a:lnTo>
                  <a:close/>
                </a:path>
                <a:path w="544830" h="472439">
                  <a:moveTo>
                    <a:pt x="541020" y="193040"/>
                  </a:moveTo>
                  <a:lnTo>
                    <a:pt x="539750" y="193040"/>
                  </a:lnTo>
                  <a:lnTo>
                    <a:pt x="539750" y="248919"/>
                  </a:lnTo>
                  <a:lnTo>
                    <a:pt x="544829" y="248919"/>
                  </a:lnTo>
                  <a:lnTo>
                    <a:pt x="544829" y="224789"/>
                  </a:lnTo>
                  <a:lnTo>
                    <a:pt x="543560" y="224789"/>
                  </a:lnTo>
                  <a:lnTo>
                    <a:pt x="543560" y="208280"/>
                  </a:lnTo>
                  <a:lnTo>
                    <a:pt x="542290" y="208280"/>
                  </a:lnTo>
                  <a:lnTo>
                    <a:pt x="542290" y="200660"/>
                  </a:lnTo>
                  <a:lnTo>
                    <a:pt x="541020" y="200660"/>
                  </a:lnTo>
                  <a:lnTo>
                    <a:pt x="541020" y="193040"/>
                  </a:lnTo>
                  <a:close/>
                </a:path>
                <a:path w="544830" h="472439">
                  <a:moveTo>
                    <a:pt x="543560" y="248920"/>
                  </a:moveTo>
                  <a:lnTo>
                    <a:pt x="539750" y="248920"/>
                  </a:lnTo>
                  <a:lnTo>
                    <a:pt x="539750" y="279400"/>
                  </a:lnTo>
                  <a:lnTo>
                    <a:pt x="541020" y="279400"/>
                  </a:lnTo>
                  <a:lnTo>
                    <a:pt x="541020" y="271780"/>
                  </a:lnTo>
                  <a:lnTo>
                    <a:pt x="542290" y="271780"/>
                  </a:lnTo>
                  <a:lnTo>
                    <a:pt x="542290" y="264160"/>
                  </a:lnTo>
                  <a:lnTo>
                    <a:pt x="543560" y="264160"/>
                  </a:lnTo>
                  <a:lnTo>
                    <a:pt x="543560" y="248920"/>
                  </a:lnTo>
                  <a:close/>
                </a:path>
                <a:path w="544830" h="472439">
                  <a:moveTo>
                    <a:pt x="2540" y="248920"/>
                  </a:moveTo>
                  <a:lnTo>
                    <a:pt x="1270" y="248920"/>
                  </a:lnTo>
                  <a:lnTo>
                    <a:pt x="1270" y="265430"/>
                  </a:lnTo>
                  <a:lnTo>
                    <a:pt x="2540" y="265430"/>
                  </a:lnTo>
                  <a:lnTo>
                    <a:pt x="2540" y="248920"/>
                  </a:lnTo>
                  <a:close/>
                </a:path>
                <a:path w="544830" h="472439">
                  <a:moveTo>
                    <a:pt x="273050" y="471169"/>
                  </a:moveTo>
                  <a:lnTo>
                    <a:pt x="271780" y="471169"/>
                  </a:lnTo>
                  <a:lnTo>
                    <a:pt x="271780" y="472439"/>
                  </a:lnTo>
                  <a:lnTo>
                    <a:pt x="273050" y="472439"/>
                  </a:lnTo>
                  <a:lnTo>
                    <a:pt x="273050" y="471169"/>
                  </a:lnTo>
                  <a:close/>
                </a:path>
                <a:path w="544830" h="472439">
                  <a:moveTo>
                    <a:pt x="300990" y="469900"/>
                  </a:moveTo>
                  <a:lnTo>
                    <a:pt x="243840" y="469900"/>
                  </a:lnTo>
                  <a:lnTo>
                    <a:pt x="243840" y="471169"/>
                  </a:lnTo>
                  <a:lnTo>
                    <a:pt x="300990" y="471169"/>
                  </a:lnTo>
                  <a:lnTo>
                    <a:pt x="300990" y="469900"/>
                  </a:lnTo>
                  <a:close/>
                </a:path>
                <a:path w="544830" h="472439">
                  <a:moveTo>
                    <a:pt x="320040" y="468630"/>
                  </a:moveTo>
                  <a:lnTo>
                    <a:pt x="236220" y="468630"/>
                  </a:lnTo>
                  <a:lnTo>
                    <a:pt x="236220" y="469900"/>
                  </a:lnTo>
                  <a:lnTo>
                    <a:pt x="320040" y="469900"/>
                  </a:lnTo>
                  <a:lnTo>
                    <a:pt x="320040" y="468630"/>
                  </a:lnTo>
                  <a:close/>
                </a:path>
                <a:path w="544830" h="472439">
                  <a:moveTo>
                    <a:pt x="327660" y="467360"/>
                  </a:moveTo>
                  <a:lnTo>
                    <a:pt x="217170" y="467360"/>
                  </a:lnTo>
                  <a:lnTo>
                    <a:pt x="217170" y="468630"/>
                  </a:lnTo>
                  <a:lnTo>
                    <a:pt x="327660" y="468630"/>
                  </a:lnTo>
                  <a:lnTo>
                    <a:pt x="327660" y="467360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79450" y="4130052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3810" y="184137"/>
                  </a:moveTo>
                  <a:lnTo>
                    <a:pt x="2540" y="184137"/>
                  </a:lnTo>
                  <a:lnTo>
                    <a:pt x="2540" y="190487"/>
                  </a:lnTo>
                  <a:lnTo>
                    <a:pt x="1270" y="190487"/>
                  </a:lnTo>
                  <a:lnTo>
                    <a:pt x="1270" y="198107"/>
                  </a:lnTo>
                  <a:lnTo>
                    <a:pt x="0" y="198107"/>
                  </a:lnTo>
                  <a:lnTo>
                    <a:pt x="0" y="246367"/>
                  </a:lnTo>
                  <a:lnTo>
                    <a:pt x="0" y="270497"/>
                  </a:lnTo>
                  <a:lnTo>
                    <a:pt x="1270" y="270497"/>
                  </a:lnTo>
                  <a:lnTo>
                    <a:pt x="1270" y="278117"/>
                  </a:lnTo>
                  <a:lnTo>
                    <a:pt x="2540" y="278117"/>
                  </a:lnTo>
                  <a:lnTo>
                    <a:pt x="2540" y="283197"/>
                  </a:lnTo>
                  <a:lnTo>
                    <a:pt x="3810" y="283197"/>
                  </a:lnTo>
                  <a:lnTo>
                    <a:pt x="3810" y="190487"/>
                  </a:lnTo>
                  <a:lnTo>
                    <a:pt x="3810" y="184137"/>
                  </a:lnTo>
                  <a:close/>
                </a:path>
                <a:path w="537210" h="464820">
                  <a:moveTo>
                    <a:pt x="325120" y="2527"/>
                  </a:moveTo>
                  <a:lnTo>
                    <a:pt x="312420" y="2527"/>
                  </a:lnTo>
                  <a:lnTo>
                    <a:pt x="312420" y="1257"/>
                  </a:lnTo>
                  <a:lnTo>
                    <a:pt x="303530" y="1257"/>
                  </a:lnTo>
                  <a:lnTo>
                    <a:pt x="303530" y="0"/>
                  </a:lnTo>
                  <a:lnTo>
                    <a:pt x="228600" y="0"/>
                  </a:lnTo>
                  <a:lnTo>
                    <a:pt x="228600" y="1257"/>
                  </a:lnTo>
                  <a:lnTo>
                    <a:pt x="219710" y="1257"/>
                  </a:lnTo>
                  <a:lnTo>
                    <a:pt x="219710" y="2527"/>
                  </a:lnTo>
                  <a:lnTo>
                    <a:pt x="214630" y="2527"/>
                  </a:lnTo>
                  <a:lnTo>
                    <a:pt x="214630" y="3797"/>
                  </a:lnTo>
                  <a:lnTo>
                    <a:pt x="325120" y="3797"/>
                  </a:lnTo>
                  <a:lnTo>
                    <a:pt x="325120" y="2527"/>
                  </a:lnTo>
                  <a:close/>
                </a:path>
                <a:path w="537210" h="464820">
                  <a:moveTo>
                    <a:pt x="332727" y="463550"/>
                  </a:moveTo>
                  <a:lnTo>
                    <a:pt x="210820" y="463550"/>
                  </a:lnTo>
                  <a:lnTo>
                    <a:pt x="210820" y="464807"/>
                  </a:lnTo>
                  <a:lnTo>
                    <a:pt x="332727" y="464807"/>
                  </a:lnTo>
                  <a:lnTo>
                    <a:pt x="332727" y="463550"/>
                  </a:lnTo>
                  <a:close/>
                </a:path>
                <a:path w="537210" h="464820">
                  <a:moveTo>
                    <a:pt x="337820" y="462267"/>
                  </a:moveTo>
                  <a:lnTo>
                    <a:pt x="205740" y="462267"/>
                  </a:lnTo>
                  <a:lnTo>
                    <a:pt x="205740" y="463537"/>
                  </a:lnTo>
                  <a:lnTo>
                    <a:pt x="337820" y="463537"/>
                  </a:lnTo>
                  <a:lnTo>
                    <a:pt x="337820" y="462267"/>
                  </a:lnTo>
                  <a:close/>
                </a:path>
                <a:path w="537210" h="464820">
                  <a:moveTo>
                    <a:pt x="537197" y="190500"/>
                  </a:moveTo>
                  <a:lnTo>
                    <a:pt x="534670" y="190500"/>
                  </a:lnTo>
                  <a:lnTo>
                    <a:pt x="534670" y="288277"/>
                  </a:lnTo>
                  <a:lnTo>
                    <a:pt x="537197" y="288277"/>
                  </a:lnTo>
                  <a:lnTo>
                    <a:pt x="537197" y="190500"/>
                  </a:lnTo>
                  <a:close/>
                </a:path>
                <a:path w="537210" h="464820">
                  <a:moveTo>
                    <a:pt x="537210" y="184137"/>
                  </a:moveTo>
                  <a:lnTo>
                    <a:pt x="535927" y="184137"/>
                  </a:lnTo>
                  <a:lnTo>
                    <a:pt x="535927" y="179057"/>
                  </a:lnTo>
                  <a:lnTo>
                    <a:pt x="534670" y="179057"/>
                  </a:lnTo>
                  <a:lnTo>
                    <a:pt x="534670" y="184137"/>
                  </a:lnTo>
                  <a:lnTo>
                    <a:pt x="534670" y="190487"/>
                  </a:lnTo>
                  <a:lnTo>
                    <a:pt x="537210" y="190487"/>
                  </a:lnTo>
                  <a:lnTo>
                    <a:pt x="537210" y="184137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83260" y="4133849"/>
              <a:ext cx="530860" cy="458470"/>
            </a:xfrm>
            <a:custGeom>
              <a:avLst/>
              <a:gdLst/>
              <a:ahLst/>
              <a:cxnLst/>
              <a:rect l="l" t="t" r="r" b="b"/>
              <a:pathLst>
                <a:path w="530860" h="458470">
                  <a:moveTo>
                    <a:pt x="3810" y="186702"/>
                  </a:moveTo>
                  <a:lnTo>
                    <a:pt x="0" y="186702"/>
                  </a:lnTo>
                  <a:lnTo>
                    <a:pt x="0" y="284480"/>
                  </a:lnTo>
                  <a:lnTo>
                    <a:pt x="1270" y="284480"/>
                  </a:lnTo>
                  <a:lnTo>
                    <a:pt x="1270" y="288290"/>
                  </a:lnTo>
                  <a:lnTo>
                    <a:pt x="1270" y="289560"/>
                  </a:lnTo>
                  <a:lnTo>
                    <a:pt x="2540" y="289560"/>
                  </a:lnTo>
                  <a:lnTo>
                    <a:pt x="2540" y="293370"/>
                  </a:lnTo>
                  <a:lnTo>
                    <a:pt x="3810" y="293370"/>
                  </a:lnTo>
                  <a:lnTo>
                    <a:pt x="3810" y="289560"/>
                  </a:lnTo>
                  <a:lnTo>
                    <a:pt x="3810" y="288290"/>
                  </a:lnTo>
                  <a:lnTo>
                    <a:pt x="3810" y="284480"/>
                  </a:lnTo>
                  <a:lnTo>
                    <a:pt x="3810" y="186702"/>
                  </a:lnTo>
                  <a:close/>
                </a:path>
                <a:path w="530860" h="45847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530860" h="458470">
                  <a:moveTo>
                    <a:pt x="331457" y="1270"/>
                  </a:moveTo>
                  <a:lnTo>
                    <a:pt x="325120" y="1270"/>
                  </a:lnTo>
                  <a:lnTo>
                    <a:pt x="325120" y="0"/>
                  </a:lnTo>
                  <a:lnTo>
                    <a:pt x="201930" y="0"/>
                  </a:lnTo>
                  <a:lnTo>
                    <a:pt x="201930" y="1270"/>
                  </a:lnTo>
                  <a:lnTo>
                    <a:pt x="194310" y="1270"/>
                  </a:lnTo>
                  <a:lnTo>
                    <a:pt x="194310" y="2540"/>
                  </a:lnTo>
                  <a:lnTo>
                    <a:pt x="331457" y="2540"/>
                  </a:lnTo>
                  <a:lnTo>
                    <a:pt x="331457" y="1270"/>
                  </a:lnTo>
                  <a:close/>
                </a:path>
                <a:path w="530860" h="458470">
                  <a:moveTo>
                    <a:pt x="339090" y="2552"/>
                  </a:moveTo>
                  <a:lnTo>
                    <a:pt x="187960" y="2552"/>
                  </a:lnTo>
                  <a:lnTo>
                    <a:pt x="187960" y="3810"/>
                  </a:lnTo>
                  <a:lnTo>
                    <a:pt x="339090" y="3810"/>
                  </a:lnTo>
                  <a:lnTo>
                    <a:pt x="339090" y="2552"/>
                  </a:lnTo>
                  <a:close/>
                </a:path>
                <a:path w="530860" h="458470">
                  <a:moveTo>
                    <a:pt x="347980" y="454660"/>
                  </a:moveTo>
                  <a:lnTo>
                    <a:pt x="184150" y="454660"/>
                  </a:lnTo>
                  <a:lnTo>
                    <a:pt x="184150" y="455930"/>
                  </a:lnTo>
                  <a:lnTo>
                    <a:pt x="191770" y="455930"/>
                  </a:lnTo>
                  <a:lnTo>
                    <a:pt x="191770" y="457200"/>
                  </a:lnTo>
                  <a:lnTo>
                    <a:pt x="196850" y="457200"/>
                  </a:lnTo>
                  <a:lnTo>
                    <a:pt x="196850" y="458470"/>
                  </a:lnTo>
                  <a:lnTo>
                    <a:pt x="339090" y="458470"/>
                  </a:lnTo>
                  <a:lnTo>
                    <a:pt x="339090" y="457200"/>
                  </a:lnTo>
                  <a:lnTo>
                    <a:pt x="344170" y="457200"/>
                  </a:lnTo>
                  <a:lnTo>
                    <a:pt x="344170" y="455930"/>
                  </a:lnTo>
                  <a:lnTo>
                    <a:pt x="347980" y="455930"/>
                  </a:lnTo>
                  <a:lnTo>
                    <a:pt x="347980" y="454660"/>
                  </a:lnTo>
                  <a:close/>
                </a:path>
                <a:path w="530860" h="458470">
                  <a:moveTo>
                    <a:pt x="530860" y="186702"/>
                  </a:moveTo>
                  <a:lnTo>
                    <a:pt x="527037" y="186702"/>
                  </a:lnTo>
                  <a:lnTo>
                    <a:pt x="527037" y="298450"/>
                  </a:lnTo>
                  <a:lnTo>
                    <a:pt x="530860" y="298450"/>
                  </a:lnTo>
                  <a:lnTo>
                    <a:pt x="530860" y="186702"/>
                  </a:lnTo>
                  <a:close/>
                </a:path>
                <a:path w="530860" h="458470">
                  <a:moveTo>
                    <a:pt x="530860" y="170180"/>
                  </a:moveTo>
                  <a:lnTo>
                    <a:pt x="529590" y="170180"/>
                  </a:lnTo>
                  <a:lnTo>
                    <a:pt x="529590" y="166370"/>
                  </a:ln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170180"/>
                  </a:lnTo>
                  <a:lnTo>
                    <a:pt x="527050" y="186690"/>
                  </a:lnTo>
                  <a:lnTo>
                    <a:pt x="530860" y="186690"/>
                  </a:lnTo>
                  <a:lnTo>
                    <a:pt x="530860" y="170180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87070" y="413765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40" h="450850">
                  <a:moveTo>
                    <a:pt x="3810" y="182892"/>
                  </a:moveTo>
                  <a:lnTo>
                    <a:pt x="0" y="182892"/>
                  </a:lnTo>
                  <a:lnTo>
                    <a:pt x="0" y="284480"/>
                  </a:lnTo>
                  <a:lnTo>
                    <a:pt x="0" y="294640"/>
                  </a:lnTo>
                  <a:lnTo>
                    <a:pt x="1270" y="294640"/>
                  </a:lnTo>
                  <a:lnTo>
                    <a:pt x="1270" y="298450"/>
                  </a:lnTo>
                  <a:lnTo>
                    <a:pt x="2540" y="298450"/>
                  </a:lnTo>
                  <a:lnTo>
                    <a:pt x="2540" y="300990"/>
                  </a:lnTo>
                  <a:lnTo>
                    <a:pt x="3810" y="300990"/>
                  </a:lnTo>
                  <a:lnTo>
                    <a:pt x="3810" y="298450"/>
                  </a:lnTo>
                  <a:lnTo>
                    <a:pt x="3810" y="294640"/>
                  </a:lnTo>
                  <a:lnTo>
                    <a:pt x="3810" y="284480"/>
                  </a:lnTo>
                  <a:lnTo>
                    <a:pt x="3810" y="182892"/>
                  </a:lnTo>
                  <a:close/>
                </a:path>
                <a:path w="523240" h="450850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157480"/>
                  </a:lnTo>
                  <a:lnTo>
                    <a:pt x="3810" y="153670"/>
                  </a:lnTo>
                  <a:lnTo>
                    <a:pt x="3810" y="151130"/>
                  </a:lnTo>
                  <a:close/>
                </a:path>
                <a:path w="523240" h="450850">
                  <a:moveTo>
                    <a:pt x="349250" y="449592"/>
                  </a:moveTo>
                  <a:lnTo>
                    <a:pt x="177800" y="449592"/>
                  </a:lnTo>
                  <a:lnTo>
                    <a:pt x="177800" y="450850"/>
                  </a:lnTo>
                  <a:lnTo>
                    <a:pt x="349250" y="450850"/>
                  </a:lnTo>
                  <a:lnTo>
                    <a:pt x="349250" y="449592"/>
                  </a:lnTo>
                  <a:close/>
                </a:path>
                <a:path w="523240" h="450850">
                  <a:moveTo>
                    <a:pt x="350507" y="2540"/>
                  </a:moveTo>
                  <a:lnTo>
                    <a:pt x="346710" y="2540"/>
                  </a:lnTo>
                  <a:lnTo>
                    <a:pt x="346710" y="1270"/>
                  </a:lnTo>
                  <a:lnTo>
                    <a:pt x="344170" y="1270"/>
                  </a:lnTo>
                  <a:lnTo>
                    <a:pt x="344170" y="0"/>
                  </a:lnTo>
                  <a:lnTo>
                    <a:pt x="180340" y="0"/>
                  </a:lnTo>
                  <a:lnTo>
                    <a:pt x="180340" y="1270"/>
                  </a:lnTo>
                  <a:lnTo>
                    <a:pt x="175260" y="1270"/>
                  </a:lnTo>
                  <a:lnTo>
                    <a:pt x="175260" y="2540"/>
                  </a:lnTo>
                  <a:lnTo>
                    <a:pt x="171450" y="2540"/>
                  </a:lnTo>
                  <a:lnTo>
                    <a:pt x="171450" y="3810"/>
                  </a:lnTo>
                  <a:lnTo>
                    <a:pt x="350507" y="3810"/>
                  </a:lnTo>
                  <a:lnTo>
                    <a:pt x="350507" y="2540"/>
                  </a:lnTo>
                  <a:close/>
                </a:path>
                <a:path w="523240" h="450850">
                  <a:moveTo>
                    <a:pt x="358140" y="447040"/>
                  </a:moveTo>
                  <a:lnTo>
                    <a:pt x="170180" y="447040"/>
                  </a:lnTo>
                  <a:lnTo>
                    <a:pt x="170180" y="448310"/>
                  </a:lnTo>
                  <a:lnTo>
                    <a:pt x="173990" y="448310"/>
                  </a:lnTo>
                  <a:lnTo>
                    <a:pt x="173990" y="449580"/>
                  </a:lnTo>
                  <a:lnTo>
                    <a:pt x="353047" y="449580"/>
                  </a:lnTo>
                  <a:lnTo>
                    <a:pt x="353047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  <a:path w="523240" h="450850">
                  <a:moveTo>
                    <a:pt x="523240" y="153670"/>
                  </a:moveTo>
                  <a:lnTo>
                    <a:pt x="521957" y="153670"/>
                  </a:lnTo>
                  <a:lnTo>
                    <a:pt x="521957" y="151130"/>
                  </a:lnTo>
                  <a:lnTo>
                    <a:pt x="520700" y="151130"/>
                  </a:lnTo>
                  <a:lnTo>
                    <a:pt x="520700" y="147320"/>
                  </a:lnTo>
                  <a:lnTo>
                    <a:pt x="519430" y="147320"/>
                  </a:lnTo>
                  <a:lnTo>
                    <a:pt x="519430" y="151130"/>
                  </a:lnTo>
                  <a:lnTo>
                    <a:pt x="519430" y="153670"/>
                  </a:lnTo>
                  <a:lnTo>
                    <a:pt x="519430" y="300990"/>
                  </a:lnTo>
                  <a:lnTo>
                    <a:pt x="519430" y="304800"/>
                  </a:lnTo>
                  <a:lnTo>
                    <a:pt x="520700" y="304800"/>
                  </a:lnTo>
                  <a:lnTo>
                    <a:pt x="520700" y="300990"/>
                  </a:lnTo>
                  <a:lnTo>
                    <a:pt x="523240" y="300990"/>
                  </a:lnTo>
                  <a:lnTo>
                    <a:pt x="523240" y="153670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90867" y="4141469"/>
              <a:ext cx="516255" cy="443230"/>
            </a:xfrm>
            <a:custGeom>
              <a:avLst/>
              <a:gdLst/>
              <a:ahLst/>
              <a:cxnLst/>
              <a:rect l="l" t="t" r="r" b="b"/>
              <a:pathLst>
                <a:path w="516255" h="443229">
                  <a:moveTo>
                    <a:pt x="3822" y="138430"/>
                  </a:moveTo>
                  <a:lnTo>
                    <a:pt x="2552" y="138430"/>
                  </a:lnTo>
                  <a:lnTo>
                    <a:pt x="2552" y="140970"/>
                  </a:lnTo>
                  <a:lnTo>
                    <a:pt x="1282" y="140970"/>
                  </a:lnTo>
                  <a:lnTo>
                    <a:pt x="1282" y="143510"/>
                  </a:lnTo>
                  <a:lnTo>
                    <a:pt x="12" y="143510"/>
                  </a:lnTo>
                  <a:lnTo>
                    <a:pt x="12" y="147320"/>
                  </a:lnTo>
                  <a:lnTo>
                    <a:pt x="0" y="300990"/>
                  </a:lnTo>
                  <a:lnTo>
                    <a:pt x="1282" y="300990"/>
                  </a:lnTo>
                  <a:lnTo>
                    <a:pt x="1282" y="303530"/>
                  </a:lnTo>
                  <a:lnTo>
                    <a:pt x="2552" y="303530"/>
                  </a:lnTo>
                  <a:lnTo>
                    <a:pt x="2552" y="306070"/>
                  </a:lnTo>
                  <a:lnTo>
                    <a:pt x="3822" y="306070"/>
                  </a:lnTo>
                  <a:lnTo>
                    <a:pt x="3822" y="140970"/>
                  </a:lnTo>
                  <a:lnTo>
                    <a:pt x="3822" y="138430"/>
                  </a:lnTo>
                  <a:close/>
                </a:path>
                <a:path w="516255" h="443229">
                  <a:moveTo>
                    <a:pt x="350532" y="0"/>
                  </a:moveTo>
                  <a:lnTo>
                    <a:pt x="162572" y="0"/>
                  </a:lnTo>
                  <a:lnTo>
                    <a:pt x="162572" y="1270"/>
                  </a:lnTo>
                  <a:lnTo>
                    <a:pt x="350532" y="1270"/>
                  </a:lnTo>
                  <a:lnTo>
                    <a:pt x="350532" y="0"/>
                  </a:lnTo>
                  <a:close/>
                </a:path>
                <a:path w="516255" h="443229">
                  <a:moveTo>
                    <a:pt x="359410" y="2540"/>
                  </a:moveTo>
                  <a:lnTo>
                    <a:pt x="355612" y="2540"/>
                  </a:lnTo>
                  <a:lnTo>
                    <a:pt x="355612" y="1282"/>
                  </a:lnTo>
                  <a:lnTo>
                    <a:pt x="158762" y="1282"/>
                  </a:lnTo>
                  <a:lnTo>
                    <a:pt x="158762" y="2540"/>
                  </a:lnTo>
                  <a:lnTo>
                    <a:pt x="154952" y="2540"/>
                  </a:lnTo>
                  <a:lnTo>
                    <a:pt x="154952" y="3810"/>
                  </a:lnTo>
                  <a:lnTo>
                    <a:pt x="359410" y="3810"/>
                  </a:lnTo>
                  <a:lnTo>
                    <a:pt x="359410" y="2540"/>
                  </a:lnTo>
                  <a:close/>
                </a:path>
                <a:path w="516255" h="443229">
                  <a:moveTo>
                    <a:pt x="364502" y="439432"/>
                  </a:moveTo>
                  <a:lnTo>
                    <a:pt x="152412" y="439432"/>
                  </a:lnTo>
                  <a:lnTo>
                    <a:pt x="152412" y="440690"/>
                  </a:lnTo>
                  <a:lnTo>
                    <a:pt x="157492" y="440690"/>
                  </a:lnTo>
                  <a:lnTo>
                    <a:pt x="157492" y="441960"/>
                  </a:lnTo>
                  <a:lnTo>
                    <a:pt x="161302" y="441960"/>
                  </a:lnTo>
                  <a:lnTo>
                    <a:pt x="161302" y="443230"/>
                  </a:lnTo>
                  <a:lnTo>
                    <a:pt x="358152" y="443230"/>
                  </a:lnTo>
                  <a:lnTo>
                    <a:pt x="358152" y="441960"/>
                  </a:lnTo>
                  <a:lnTo>
                    <a:pt x="361962" y="441960"/>
                  </a:lnTo>
                  <a:lnTo>
                    <a:pt x="361962" y="440690"/>
                  </a:lnTo>
                  <a:lnTo>
                    <a:pt x="364502" y="440690"/>
                  </a:lnTo>
                  <a:lnTo>
                    <a:pt x="364502" y="439432"/>
                  </a:lnTo>
                  <a:close/>
                </a:path>
                <a:path w="516255" h="443229">
                  <a:moveTo>
                    <a:pt x="514362" y="138430"/>
                  </a:moveTo>
                  <a:lnTo>
                    <a:pt x="513092" y="138430"/>
                  </a:lnTo>
                  <a:lnTo>
                    <a:pt x="513092" y="134620"/>
                  </a:lnTo>
                  <a:lnTo>
                    <a:pt x="511822" y="134620"/>
                  </a:lnTo>
                  <a:lnTo>
                    <a:pt x="511822" y="138430"/>
                  </a:lnTo>
                  <a:lnTo>
                    <a:pt x="511822" y="140970"/>
                  </a:lnTo>
                  <a:lnTo>
                    <a:pt x="514362" y="140970"/>
                  </a:lnTo>
                  <a:lnTo>
                    <a:pt x="514362" y="138430"/>
                  </a:lnTo>
                  <a:close/>
                </a:path>
                <a:path w="516255" h="443229">
                  <a:moveTo>
                    <a:pt x="515632" y="140982"/>
                  </a:moveTo>
                  <a:lnTo>
                    <a:pt x="511822" y="140982"/>
                  </a:lnTo>
                  <a:lnTo>
                    <a:pt x="511822" y="147320"/>
                  </a:lnTo>
                  <a:lnTo>
                    <a:pt x="511810" y="309880"/>
                  </a:lnTo>
                  <a:lnTo>
                    <a:pt x="515632" y="309880"/>
                  </a:lnTo>
                  <a:lnTo>
                    <a:pt x="515632" y="147320"/>
                  </a:lnTo>
                  <a:lnTo>
                    <a:pt x="515632" y="140982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94690" y="4145279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2540" y="231152"/>
                  </a:moveTo>
                  <a:lnTo>
                    <a:pt x="0" y="231152"/>
                  </a:lnTo>
                  <a:lnTo>
                    <a:pt x="0" y="276860"/>
                  </a:lnTo>
                  <a:lnTo>
                    <a:pt x="0" y="308610"/>
                  </a:lnTo>
                  <a:lnTo>
                    <a:pt x="2527" y="308610"/>
                  </a:lnTo>
                  <a:lnTo>
                    <a:pt x="2527" y="276860"/>
                  </a:lnTo>
                  <a:lnTo>
                    <a:pt x="2540" y="231152"/>
                  </a:lnTo>
                  <a:close/>
                </a:path>
                <a:path w="508000" h="435610">
                  <a:moveTo>
                    <a:pt x="2540" y="137172"/>
                  </a:moveTo>
                  <a:lnTo>
                    <a:pt x="0" y="137172"/>
                  </a:lnTo>
                  <a:lnTo>
                    <a:pt x="0" y="143510"/>
                  </a:lnTo>
                  <a:lnTo>
                    <a:pt x="2540" y="143510"/>
                  </a:lnTo>
                  <a:lnTo>
                    <a:pt x="2540" y="137172"/>
                  </a:lnTo>
                  <a:close/>
                </a:path>
                <a:path w="508000" h="435610">
                  <a:moveTo>
                    <a:pt x="2540" y="128270"/>
                  </a:moveTo>
                  <a:lnTo>
                    <a:pt x="1270" y="128270"/>
                  </a:lnTo>
                  <a:lnTo>
                    <a:pt x="1270" y="130810"/>
                  </a:lnTo>
                  <a:lnTo>
                    <a:pt x="0" y="130810"/>
                  </a:lnTo>
                  <a:lnTo>
                    <a:pt x="0" y="137160"/>
                  </a:lnTo>
                  <a:lnTo>
                    <a:pt x="2540" y="137160"/>
                  </a:lnTo>
                  <a:lnTo>
                    <a:pt x="2540" y="130810"/>
                  </a:lnTo>
                  <a:lnTo>
                    <a:pt x="2540" y="128270"/>
                  </a:lnTo>
                  <a:close/>
                </a:path>
                <a:path w="508000" h="435610">
                  <a:moveTo>
                    <a:pt x="365760" y="2540"/>
                  </a:moveTo>
                  <a:lnTo>
                    <a:pt x="363220" y="2540"/>
                  </a:lnTo>
                  <a:lnTo>
                    <a:pt x="363220" y="1270"/>
                  </a:lnTo>
                  <a:lnTo>
                    <a:pt x="360680" y="1270"/>
                  </a:lnTo>
                  <a:lnTo>
                    <a:pt x="360680" y="0"/>
                  </a:lnTo>
                  <a:lnTo>
                    <a:pt x="148590" y="0"/>
                  </a:lnTo>
                  <a:lnTo>
                    <a:pt x="148590" y="1270"/>
                  </a:lnTo>
                  <a:lnTo>
                    <a:pt x="144780" y="1270"/>
                  </a:lnTo>
                  <a:lnTo>
                    <a:pt x="144780" y="2540"/>
                  </a:lnTo>
                  <a:lnTo>
                    <a:pt x="142240" y="2540"/>
                  </a:lnTo>
                  <a:lnTo>
                    <a:pt x="142240" y="3810"/>
                  </a:lnTo>
                  <a:lnTo>
                    <a:pt x="365760" y="3810"/>
                  </a:lnTo>
                  <a:lnTo>
                    <a:pt x="365760" y="2540"/>
                  </a:lnTo>
                  <a:close/>
                </a:path>
                <a:path w="508000" h="435610">
                  <a:moveTo>
                    <a:pt x="370840" y="431800"/>
                  </a:moveTo>
                  <a:lnTo>
                    <a:pt x="140970" y="431800"/>
                  </a:lnTo>
                  <a:lnTo>
                    <a:pt x="140970" y="433070"/>
                  </a:lnTo>
                  <a:lnTo>
                    <a:pt x="143510" y="433070"/>
                  </a:lnTo>
                  <a:lnTo>
                    <a:pt x="143510" y="434340"/>
                  </a:lnTo>
                  <a:lnTo>
                    <a:pt x="146050" y="434340"/>
                  </a:lnTo>
                  <a:lnTo>
                    <a:pt x="146050" y="435610"/>
                  </a:lnTo>
                  <a:lnTo>
                    <a:pt x="364490" y="435610"/>
                  </a:lnTo>
                  <a:lnTo>
                    <a:pt x="364490" y="434340"/>
                  </a:lnTo>
                  <a:lnTo>
                    <a:pt x="367030" y="434340"/>
                  </a:lnTo>
                  <a:lnTo>
                    <a:pt x="367030" y="433070"/>
                  </a:lnTo>
                  <a:lnTo>
                    <a:pt x="370840" y="433070"/>
                  </a:lnTo>
                  <a:lnTo>
                    <a:pt x="370840" y="431800"/>
                  </a:lnTo>
                  <a:close/>
                </a:path>
                <a:path w="508000" h="435610">
                  <a:moveTo>
                    <a:pt x="507987" y="128270"/>
                  </a:moveTo>
                  <a:lnTo>
                    <a:pt x="506730" y="128270"/>
                  </a:lnTo>
                  <a:lnTo>
                    <a:pt x="506730" y="125730"/>
                  </a:lnTo>
                  <a:lnTo>
                    <a:pt x="505460" y="125730"/>
                  </a:lnTo>
                  <a:lnTo>
                    <a:pt x="505460" y="123190"/>
                  </a:lnTo>
                  <a:lnTo>
                    <a:pt x="504190" y="123190"/>
                  </a:lnTo>
                  <a:lnTo>
                    <a:pt x="504190" y="125730"/>
                  </a:lnTo>
                  <a:lnTo>
                    <a:pt x="504190" y="128270"/>
                  </a:lnTo>
                  <a:lnTo>
                    <a:pt x="504190" y="137160"/>
                  </a:lnTo>
                  <a:lnTo>
                    <a:pt x="507987" y="137160"/>
                  </a:lnTo>
                  <a:lnTo>
                    <a:pt x="507987" y="128270"/>
                  </a:lnTo>
                  <a:close/>
                </a:path>
                <a:path w="508000" h="435610">
                  <a:moveTo>
                    <a:pt x="508000" y="137172"/>
                  </a:moveTo>
                  <a:lnTo>
                    <a:pt x="504190" y="137172"/>
                  </a:lnTo>
                  <a:lnTo>
                    <a:pt x="504190" y="143510"/>
                  </a:lnTo>
                  <a:lnTo>
                    <a:pt x="504190" y="311150"/>
                  </a:lnTo>
                  <a:lnTo>
                    <a:pt x="504190" y="313690"/>
                  </a:lnTo>
                  <a:lnTo>
                    <a:pt x="505460" y="313690"/>
                  </a:lnTo>
                  <a:lnTo>
                    <a:pt x="505460" y="311150"/>
                  </a:lnTo>
                  <a:lnTo>
                    <a:pt x="508000" y="311150"/>
                  </a:lnTo>
                  <a:lnTo>
                    <a:pt x="508000" y="143510"/>
                  </a:lnTo>
                  <a:lnTo>
                    <a:pt x="508000" y="137172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97229" y="4149090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369570" y="1269"/>
                  </a:moveTo>
                  <a:lnTo>
                    <a:pt x="133350" y="1269"/>
                  </a:lnTo>
                  <a:lnTo>
                    <a:pt x="133350" y="2539"/>
                  </a:lnTo>
                  <a:lnTo>
                    <a:pt x="369570" y="2539"/>
                  </a:lnTo>
                  <a:lnTo>
                    <a:pt x="369570" y="1269"/>
                  </a:lnTo>
                  <a:close/>
                </a:path>
                <a:path w="501650" h="427989">
                  <a:moveTo>
                    <a:pt x="365759" y="0"/>
                  </a:moveTo>
                  <a:lnTo>
                    <a:pt x="135889" y="0"/>
                  </a:lnTo>
                  <a:lnTo>
                    <a:pt x="135889" y="1269"/>
                  </a:lnTo>
                  <a:lnTo>
                    <a:pt x="365759" y="1269"/>
                  </a:lnTo>
                  <a:lnTo>
                    <a:pt x="365759" y="0"/>
                  </a:lnTo>
                  <a:close/>
                </a:path>
                <a:path w="501650" h="427989">
                  <a:moveTo>
                    <a:pt x="499109" y="113029"/>
                  </a:moveTo>
                  <a:lnTo>
                    <a:pt x="497839" y="113029"/>
                  </a:lnTo>
                  <a:lnTo>
                    <a:pt x="497839" y="114299"/>
                  </a:lnTo>
                  <a:lnTo>
                    <a:pt x="499109" y="114299"/>
                  </a:lnTo>
                  <a:lnTo>
                    <a:pt x="499109" y="113029"/>
                  </a:lnTo>
                  <a:close/>
                </a:path>
                <a:path w="501650" h="427989">
                  <a:moveTo>
                    <a:pt x="3810" y="116839"/>
                  </a:moveTo>
                  <a:lnTo>
                    <a:pt x="2540" y="116839"/>
                  </a:lnTo>
                  <a:lnTo>
                    <a:pt x="2540" y="119379"/>
                  </a:lnTo>
                  <a:lnTo>
                    <a:pt x="3810" y="119379"/>
                  </a:lnTo>
                  <a:lnTo>
                    <a:pt x="3810" y="116839"/>
                  </a:lnTo>
                  <a:close/>
                </a:path>
                <a:path w="501650" h="427989">
                  <a:moveTo>
                    <a:pt x="499110" y="114299"/>
                  </a:moveTo>
                  <a:lnTo>
                    <a:pt x="497839" y="114299"/>
                  </a:lnTo>
                  <a:lnTo>
                    <a:pt x="497839" y="119379"/>
                  </a:lnTo>
                  <a:lnTo>
                    <a:pt x="501650" y="119379"/>
                  </a:lnTo>
                  <a:lnTo>
                    <a:pt x="501650" y="116839"/>
                  </a:lnTo>
                  <a:lnTo>
                    <a:pt x="500380" y="116839"/>
                  </a:lnTo>
                  <a:lnTo>
                    <a:pt x="500380" y="115569"/>
                  </a:lnTo>
                  <a:lnTo>
                    <a:pt x="499110" y="115569"/>
                  </a:lnTo>
                  <a:lnTo>
                    <a:pt x="499110" y="114299"/>
                  </a:lnTo>
                  <a:close/>
                </a:path>
                <a:path w="501650" h="427989">
                  <a:moveTo>
                    <a:pt x="3810" y="119379"/>
                  </a:moveTo>
                  <a:lnTo>
                    <a:pt x="1270" y="119379"/>
                  </a:lnTo>
                  <a:lnTo>
                    <a:pt x="1270" y="121919"/>
                  </a:lnTo>
                  <a:lnTo>
                    <a:pt x="0" y="12191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19379"/>
                  </a:lnTo>
                  <a:close/>
                </a:path>
                <a:path w="501650" h="427989">
                  <a:moveTo>
                    <a:pt x="501650" y="119379"/>
                  </a:moveTo>
                  <a:lnTo>
                    <a:pt x="497839" y="119379"/>
                  </a:lnTo>
                  <a:lnTo>
                    <a:pt x="497839" y="133349"/>
                  </a:lnTo>
                  <a:lnTo>
                    <a:pt x="501650" y="133349"/>
                  </a:lnTo>
                  <a:lnTo>
                    <a:pt x="501650" y="119379"/>
                  </a:lnTo>
                  <a:close/>
                </a:path>
                <a:path w="501650" h="427989">
                  <a:moveTo>
                    <a:pt x="381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33349"/>
                  </a:lnTo>
                  <a:close/>
                </a:path>
                <a:path w="501650" h="427989">
                  <a:moveTo>
                    <a:pt x="501650" y="133349"/>
                  </a:moveTo>
                  <a:lnTo>
                    <a:pt x="497839" y="133349"/>
                  </a:lnTo>
                  <a:lnTo>
                    <a:pt x="497839" y="139699"/>
                  </a:lnTo>
                  <a:lnTo>
                    <a:pt x="501650" y="139699"/>
                  </a:lnTo>
                  <a:lnTo>
                    <a:pt x="501650" y="133349"/>
                  </a:lnTo>
                  <a:close/>
                </a:path>
                <a:path w="501650" h="427989">
                  <a:moveTo>
                    <a:pt x="3810" y="139699"/>
                  </a:moveTo>
                  <a:lnTo>
                    <a:pt x="0" y="13969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39699"/>
                  </a:lnTo>
                  <a:close/>
                </a:path>
                <a:path w="501650" h="427989">
                  <a:moveTo>
                    <a:pt x="501650" y="139699"/>
                  </a:moveTo>
                  <a:lnTo>
                    <a:pt x="497839" y="139699"/>
                  </a:lnTo>
                  <a:lnTo>
                    <a:pt x="497839" y="171449"/>
                  </a:lnTo>
                  <a:lnTo>
                    <a:pt x="501650" y="171449"/>
                  </a:lnTo>
                  <a:lnTo>
                    <a:pt x="501650" y="139699"/>
                  </a:lnTo>
                  <a:close/>
                </a:path>
                <a:path w="501650" h="427989">
                  <a:moveTo>
                    <a:pt x="3810" y="171449"/>
                  </a:moveTo>
                  <a:lnTo>
                    <a:pt x="0" y="171449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171449"/>
                  </a:lnTo>
                  <a:close/>
                </a:path>
                <a:path w="501650" h="427989">
                  <a:moveTo>
                    <a:pt x="501650" y="171449"/>
                  </a:moveTo>
                  <a:lnTo>
                    <a:pt x="497839" y="171449"/>
                  </a:lnTo>
                  <a:lnTo>
                    <a:pt x="497839" y="227329"/>
                  </a:lnTo>
                  <a:lnTo>
                    <a:pt x="501650" y="227329"/>
                  </a:lnTo>
                  <a:lnTo>
                    <a:pt x="501650" y="171449"/>
                  </a:lnTo>
                  <a:close/>
                </a:path>
                <a:path w="501650" h="427989">
                  <a:moveTo>
                    <a:pt x="3810" y="227329"/>
                  </a:moveTo>
                  <a:lnTo>
                    <a:pt x="0" y="22732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27329"/>
                  </a:lnTo>
                  <a:close/>
                </a:path>
                <a:path w="501650" h="427989">
                  <a:moveTo>
                    <a:pt x="501650" y="227329"/>
                  </a:moveTo>
                  <a:lnTo>
                    <a:pt x="497839" y="227329"/>
                  </a:lnTo>
                  <a:lnTo>
                    <a:pt x="497839" y="273049"/>
                  </a:lnTo>
                  <a:lnTo>
                    <a:pt x="501650" y="273049"/>
                  </a:lnTo>
                  <a:lnTo>
                    <a:pt x="501650" y="227329"/>
                  </a:lnTo>
                  <a:close/>
                </a:path>
                <a:path w="501650" h="427989">
                  <a:moveTo>
                    <a:pt x="3810" y="273049"/>
                  </a:moveTo>
                  <a:lnTo>
                    <a:pt x="0" y="2730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73049"/>
                  </a:lnTo>
                  <a:close/>
                </a:path>
                <a:path w="501650" h="427989">
                  <a:moveTo>
                    <a:pt x="501650" y="273049"/>
                  </a:moveTo>
                  <a:lnTo>
                    <a:pt x="497839" y="273049"/>
                  </a:lnTo>
                  <a:lnTo>
                    <a:pt x="497839" y="304799"/>
                  </a:lnTo>
                  <a:lnTo>
                    <a:pt x="501650" y="304799"/>
                  </a:lnTo>
                  <a:lnTo>
                    <a:pt x="501650" y="273049"/>
                  </a:lnTo>
                  <a:close/>
                </a:path>
                <a:path w="501650" h="427989">
                  <a:moveTo>
                    <a:pt x="381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1270" y="307339"/>
                  </a:lnTo>
                  <a:lnTo>
                    <a:pt x="1270" y="309879"/>
                  </a:lnTo>
                  <a:lnTo>
                    <a:pt x="2540" y="309879"/>
                  </a:lnTo>
                  <a:lnTo>
                    <a:pt x="254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501650" h="427989">
                  <a:moveTo>
                    <a:pt x="501650" y="304799"/>
                  </a:moveTo>
                  <a:lnTo>
                    <a:pt x="497839" y="304799"/>
                  </a:lnTo>
                  <a:lnTo>
                    <a:pt x="497839" y="311149"/>
                  </a:lnTo>
                  <a:lnTo>
                    <a:pt x="501650" y="311149"/>
                  </a:lnTo>
                  <a:lnTo>
                    <a:pt x="501650" y="304799"/>
                  </a:lnTo>
                  <a:close/>
                </a:path>
                <a:path w="501650" h="427989">
                  <a:moveTo>
                    <a:pt x="500380" y="311149"/>
                  </a:moveTo>
                  <a:lnTo>
                    <a:pt x="497839" y="311149"/>
                  </a:lnTo>
                  <a:lnTo>
                    <a:pt x="497839" y="316229"/>
                  </a:lnTo>
                  <a:lnTo>
                    <a:pt x="499109" y="316229"/>
                  </a:lnTo>
                  <a:lnTo>
                    <a:pt x="499110" y="313689"/>
                  </a:lnTo>
                  <a:lnTo>
                    <a:pt x="500380" y="313689"/>
                  </a:lnTo>
                  <a:lnTo>
                    <a:pt x="500380" y="311149"/>
                  </a:lnTo>
                  <a:close/>
                </a:path>
                <a:path w="501650" h="427989">
                  <a:moveTo>
                    <a:pt x="3810" y="311149"/>
                  </a:moveTo>
                  <a:lnTo>
                    <a:pt x="2540" y="311149"/>
                  </a:lnTo>
                  <a:lnTo>
                    <a:pt x="2540" y="312419"/>
                  </a:lnTo>
                  <a:lnTo>
                    <a:pt x="3810" y="312419"/>
                  </a:lnTo>
                  <a:lnTo>
                    <a:pt x="3810" y="311149"/>
                  </a:lnTo>
                  <a:close/>
                </a:path>
                <a:path w="501650" h="427989">
                  <a:moveTo>
                    <a:pt x="377189" y="424179"/>
                  </a:moveTo>
                  <a:lnTo>
                    <a:pt x="128270" y="424179"/>
                  </a:lnTo>
                  <a:lnTo>
                    <a:pt x="128270" y="425449"/>
                  </a:lnTo>
                  <a:lnTo>
                    <a:pt x="377189" y="425449"/>
                  </a:lnTo>
                  <a:lnTo>
                    <a:pt x="377189" y="424179"/>
                  </a:lnTo>
                  <a:close/>
                </a:path>
                <a:path w="501650" h="427989">
                  <a:moveTo>
                    <a:pt x="370839" y="426719"/>
                  </a:moveTo>
                  <a:lnTo>
                    <a:pt x="134620" y="426719"/>
                  </a:lnTo>
                  <a:lnTo>
                    <a:pt x="134620" y="427989"/>
                  </a:lnTo>
                  <a:lnTo>
                    <a:pt x="370839" y="427989"/>
                  </a:lnTo>
                  <a:lnTo>
                    <a:pt x="370839" y="426719"/>
                  </a:lnTo>
                  <a:close/>
                </a:path>
                <a:path w="501650" h="427989">
                  <a:moveTo>
                    <a:pt x="374650" y="425449"/>
                  </a:moveTo>
                  <a:lnTo>
                    <a:pt x="132079" y="425449"/>
                  </a:lnTo>
                  <a:lnTo>
                    <a:pt x="132079" y="426719"/>
                  </a:lnTo>
                  <a:lnTo>
                    <a:pt x="374650" y="426719"/>
                  </a:lnTo>
                  <a:lnTo>
                    <a:pt x="374650" y="425449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701040" y="415163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74650" y="2540"/>
                  </a:moveTo>
                  <a:lnTo>
                    <a:pt x="120650" y="2540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540"/>
                  </a:lnTo>
                  <a:close/>
                </a:path>
                <a:path w="494030" h="421639">
                  <a:moveTo>
                    <a:pt x="372109" y="1270"/>
                  </a:moveTo>
                  <a:lnTo>
                    <a:pt x="123190" y="1270"/>
                  </a:lnTo>
                  <a:lnTo>
                    <a:pt x="123190" y="2540"/>
                  </a:lnTo>
                  <a:lnTo>
                    <a:pt x="372109" y="2540"/>
                  </a:lnTo>
                  <a:lnTo>
                    <a:pt x="372109" y="1270"/>
                  </a:lnTo>
                  <a:close/>
                </a:path>
                <a:path w="494030" h="421639">
                  <a:moveTo>
                    <a:pt x="368299" y="0"/>
                  </a:moveTo>
                  <a:lnTo>
                    <a:pt x="125729" y="0"/>
                  </a:lnTo>
                  <a:lnTo>
                    <a:pt x="125729" y="1270"/>
                  </a:lnTo>
                  <a:lnTo>
                    <a:pt x="368299" y="1270"/>
                  </a:lnTo>
                  <a:lnTo>
                    <a:pt x="368299" y="0"/>
                  </a:lnTo>
                  <a:close/>
                </a:path>
                <a:path w="494030" h="421639">
                  <a:moveTo>
                    <a:pt x="3809" y="107950"/>
                  </a:moveTo>
                  <a:lnTo>
                    <a:pt x="2539" y="107950"/>
                  </a:lnTo>
                  <a:lnTo>
                    <a:pt x="2539" y="110490"/>
                  </a:lnTo>
                  <a:lnTo>
                    <a:pt x="1269" y="110490"/>
                  </a:lnTo>
                  <a:lnTo>
                    <a:pt x="1269" y="111760"/>
                  </a:lnTo>
                  <a:lnTo>
                    <a:pt x="3809" y="111760"/>
                  </a:lnTo>
                  <a:lnTo>
                    <a:pt x="3809" y="107950"/>
                  </a:lnTo>
                  <a:close/>
                </a:path>
                <a:path w="494030" h="421639">
                  <a:moveTo>
                    <a:pt x="492759" y="106680"/>
                  </a:moveTo>
                  <a:lnTo>
                    <a:pt x="491490" y="106680"/>
                  </a:lnTo>
                  <a:lnTo>
                    <a:pt x="491490" y="111760"/>
                  </a:lnTo>
                  <a:lnTo>
                    <a:pt x="494029" y="111760"/>
                  </a:lnTo>
                  <a:lnTo>
                    <a:pt x="494029" y="109220"/>
                  </a:lnTo>
                  <a:lnTo>
                    <a:pt x="492759" y="109220"/>
                  </a:lnTo>
                  <a:lnTo>
                    <a:pt x="492759" y="106680"/>
                  </a:lnTo>
                  <a:close/>
                </a:path>
                <a:path w="494030" h="421639">
                  <a:moveTo>
                    <a:pt x="3809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3809" y="116840"/>
                  </a:lnTo>
                  <a:lnTo>
                    <a:pt x="3809" y="111760"/>
                  </a:lnTo>
                  <a:close/>
                </a:path>
                <a:path w="494030" h="421639">
                  <a:moveTo>
                    <a:pt x="494029" y="111760"/>
                  </a:moveTo>
                  <a:lnTo>
                    <a:pt x="491490" y="111760"/>
                  </a:lnTo>
                  <a:lnTo>
                    <a:pt x="491490" y="116840"/>
                  </a:lnTo>
                  <a:lnTo>
                    <a:pt x="494029" y="116840"/>
                  </a:lnTo>
                  <a:lnTo>
                    <a:pt x="494029" y="111760"/>
                  </a:lnTo>
                  <a:close/>
                </a:path>
                <a:path w="494030" h="421639">
                  <a:moveTo>
                    <a:pt x="3809" y="116840"/>
                  </a:moveTo>
                  <a:lnTo>
                    <a:pt x="0" y="116840"/>
                  </a:lnTo>
                  <a:lnTo>
                    <a:pt x="0" y="130810"/>
                  </a:lnTo>
                  <a:lnTo>
                    <a:pt x="3809" y="130810"/>
                  </a:lnTo>
                  <a:lnTo>
                    <a:pt x="3809" y="116840"/>
                  </a:lnTo>
                  <a:close/>
                </a:path>
                <a:path w="494030" h="421639">
                  <a:moveTo>
                    <a:pt x="494029" y="116840"/>
                  </a:moveTo>
                  <a:lnTo>
                    <a:pt x="491490" y="116840"/>
                  </a:lnTo>
                  <a:lnTo>
                    <a:pt x="491490" y="130810"/>
                  </a:lnTo>
                  <a:lnTo>
                    <a:pt x="494029" y="130810"/>
                  </a:lnTo>
                  <a:lnTo>
                    <a:pt x="494029" y="116840"/>
                  </a:lnTo>
                  <a:close/>
                </a:path>
                <a:path w="494030" h="421639">
                  <a:moveTo>
                    <a:pt x="380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3809" y="137160"/>
                  </a:lnTo>
                  <a:lnTo>
                    <a:pt x="3809" y="130810"/>
                  </a:lnTo>
                  <a:close/>
                </a:path>
                <a:path w="494030" h="421639">
                  <a:moveTo>
                    <a:pt x="494029" y="130810"/>
                  </a:moveTo>
                  <a:lnTo>
                    <a:pt x="491490" y="130810"/>
                  </a:lnTo>
                  <a:lnTo>
                    <a:pt x="491490" y="137160"/>
                  </a:lnTo>
                  <a:lnTo>
                    <a:pt x="494029" y="137160"/>
                  </a:lnTo>
                  <a:lnTo>
                    <a:pt x="494029" y="130810"/>
                  </a:lnTo>
                  <a:close/>
                </a:path>
                <a:path w="494030" h="421639">
                  <a:moveTo>
                    <a:pt x="3809" y="137160"/>
                  </a:moveTo>
                  <a:lnTo>
                    <a:pt x="0" y="13716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37160"/>
                  </a:lnTo>
                  <a:close/>
                </a:path>
                <a:path w="494030" h="421639">
                  <a:moveTo>
                    <a:pt x="494029" y="137160"/>
                  </a:moveTo>
                  <a:lnTo>
                    <a:pt x="491490" y="137160"/>
                  </a:lnTo>
                  <a:lnTo>
                    <a:pt x="491490" y="168910"/>
                  </a:lnTo>
                  <a:lnTo>
                    <a:pt x="494029" y="168910"/>
                  </a:lnTo>
                  <a:lnTo>
                    <a:pt x="494029" y="137160"/>
                  </a:lnTo>
                  <a:close/>
                </a:path>
                <a:path w="494030" h="421639">
                  <a:moveTo>
                    <a:pt x="3809" y="168910"/>
                  </a:moveTo>
                  <a:lnTo>
                    <a:pt x="0" y="168910"/>
                  </a:lnTo>
                  <a:lnTo>
                    <a:pt x="0" y="224790"/>
                  </a:lnTo>
                  <a:lnTo>
                    <a:pt x="3809" y="224790"/>
                  </a:lnTo>
                  <a:lnTo>
                    <a:pt x="3809" y="168910"/>
                  </a:lnTo>
                  <a:close/>
                </a:path>
                <a:path w="494030" h="421639">
                  <a:moveTo>
                    <a:pt x="494029" y="168910"/>
                  </a:moveTo>
                  <a:lnTo>
                    <a:pt x="491490" y="168910"/>
                  </a:lnTo>
                  <a:lnTo>
                    <a:pt x="491490" y="224790"/>
                  </a:lnTo>
                  <a:lnTo>
                    <a:pt x="494029" y="224790"/>
                  </a:lnTo>
                  <a:lnTo>
                    <a:pt x="494029" y="168910"/>
                  </a:lnTo>
                  <a:close/>
                </a:path>
                <a:path w="494030" h="421639">
                  <a:moveTo>
                    <a:pt x="3809" y="224790"/>
                  </a:moveTo>
                  <a:lnTo>
                    <a:pt x="0" y="22479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24790"/>
                  </a:lnTo>
                  <a:close/>
                </a:path>
                <a:path w="494030" h="421639">
                  <a:moveTo>
                    <a:pt x="494029" y="224790"/>
                  </a:moveTo>
                  <a:lnTo>
                    <a:pt x="491490" y="224790"/>
                  </a:lnTo>
                  <a:lnTo>
                    <a:pt x="491490" y="270510"/>
                  </a:lnTo>
                  <a:lnTo>
                    <a:pt x="494029" y="270510"/>
                  </a:lnTo>
                  <a:lnTo>
                    <a:pt x="494029" y="224790"/>
                  </a:lnTo>
                  <a:close/>
                </a:path>
                <a:path w="494030" h="421639">
                  <a:moveTo>
                    <a:pt x="3809" y="270510"/>
                  </a:moveTo>
                  <a:lnTo>
                    <a:pt x="0" y="2705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70510"/>
                  </a:lnTo>
                  <a:close/>
                </a:path>
                <a:path w="494030" h="421639">
                  <a:moveTo>
                    <a:pt x="494029" y="270510"/>
                  </a:moveTo>
                  <a:lnTo>
                    <a:pt x="491490" y="270510"/>
                  </a:lnTo>
                  <a:lnTo>
                    <a:pt x="491490" y="302260"/>
                  </a:lnTo>
                  <a:lnTo>
                    <a:pt x="494029" y="302260"/>
                  </a:lnTo>
                  <a:lnTo>
                    <a:pt x="494029" y="270510"/>
                  </a:lnTo>
                  <a:close/>
                </a:path>
                <a:path w="494030" h="421639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494030" h="421639">
                  <a:moveTo>
                    <a:pt x="494029" y="302260"/>
                  </a:moveTo>
                  <a:lnTo>
                    <a:pt x="491490" y="302260"/>
                  </a:lnTo>
                  <a:lnTo>
                    <a:pt x="491490" y="308610"/>
                  </a:lnTo>
                  <a:lnTo>
                    <a:pt x="494029" y="308610"/>
                  </a:lnTo>
                  <a:lnTo>
                    <a:pt x="494029" y="302260"/>
                  </a:lnTo>
                  <a:close/>
                </a:path>
                <a:path w="494030" h="421639">
                  <a:moveTo>
                    <a:pt x="3809" y="308610"/>
                  </a:moveTo>
                  <a:lnTo>
                    <a:pt x="0" y="308610"/>
                  </a:lnTo>
                  <a:lnTo>
                    <a:pt x="0" y="312420"/>
                  </a:lnTo>
                  <a:lnTo>
                    <a:pt x="1269" y="312420"/>
                  </a:lnTo>
                  <a:lnTo>
                    <a:pt x="1269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494030" h="421639">
                  <a:moveTo>
                    <a:pt x="494029" y="308610"/>
                  </a:moveTo>
                  <a:lnTo>
                    <a:pt x="491490" y="308610"/>
                  </a:lnTo>
                  <a:lnTo>
                    <a:pt x="491490" y="314960"/>
                  </a:lnTo>
                  <a:lnTo>
                    <a:pt x="494029" y="314960"/>
                  </a:lnTo>
                  <a:lnTo>
                    <a:pt x="494029" y="308610"/>
                  </a:lnTo>
                  <a:close/>
                </a:path>
                <a:path w="494030" h="421639">
                  <a:moveTo>
                    <a:pt x="492759" y="314960"/>
                  </a:moveTo>
                  <a:lnTo>
                    <a:pt x="491490" y="314960"/>
                  </a:lnTo>
                  <a:lnTo>
                    <a:pt x="491490" y="317500"/>
                  </a:lnTo>
                  <a:lnTo>
                    <a:pt x="492759" y="317500"/>
                  </a:lnTo>
                  <a:lnTo>
                    <a:pt x="492759" y="314960"/>
                  </a:lnTo>
                  <a:close/>
                </a:path>
                <a:path w="494030" h="421639">
                  <a:moveTo>
                    <a:pt x="3809" y="314960"/>
                  </a:moveTo>
                  <a:lnTo>
                    <a:pt x="2539" y="314960"/>
                  </a:lnTo>
                  <a:lnTo>
                    <a:pt x="2539" y="316230"/>
                  </a:lnTo>
                  <a:lnTo>
                    <a:pt x="3809" y="316230"/>
                  </a:lnTo>
                  <a:lnTo>
                    <a:pt x="3809" y="314960"/>
                  </a:lnTo>
                  <a:close/>
                </a:path>
                <a:path w="494030" h="421639">
                  <a:moveTo>
                    <a:pt x="375919" y="420370"/>
                  </a:moveTo>
                  <a:lnTo>
                    <a:pt x="121919" y="420370"/>
                  </a:lnTo>
                  <a:lnTo>
                    <a:pt x="121919" y="421640"/>
                  </a:lnTo>
                  <a:lnTo>
                    <a:pt x="375919" y="421640"/>
                  </a:lnTo>
                  <a:lnTo>
                    <a:pt x="375919" y="420370"/>
                  </a:lnTo>
                  <a:close/>
                </a:path>
                <a:path w="494030" h="421639">
                  <a:moveTo>
                    <a:pt x="378459" y="419100"/>
                  </a:moveTo>
                  <a:lnTo>
                    <a:pt x="118109" y="419100"/>
                  </a:lnTo>
                  <a:lnTo>
                    <a:pt x="118109" y="420370"/>
                  </a:lnTo>
                  <a:lnTo>
                    <a:pt x="378459" y="420370"/>
                  </a:lnTo>
                  <a:lnTo>
                    <a:pt x="378459" y="419100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704850" y="4155440"/>
              <a:ext cx="487680" cy="415290"/>
            </a:xfrm>
            <a:custGeom>
              <a:avLst/>
              <a:gdLst/>
              <a:ahLst/>
              <a:cxnLst/>
              <a:rect l="l" t="t" r="r" b="b"/>
              <a:pathLst>
                <a:path w="487680" h="415289">
                  <a:moveTo>
                    <a:pt x="378459" y="2539"/>
                  </a:moveTo>
                  <a:lnTo>
                    <a:pt x="109219" y="2539"/>
                  </a:lnTo>
                  <a:lnTo>
                    <a:pt x="109219" y="3809"/>
                  </a:lnTo>
                  <a:lnTo>
                    <a:pt x="378459" y="3809"/>
                  </a:lnTo>
                  <a:lnTo>
                    <a:pt x="378459" y="2539"/>
                  </a:lnTo>
                  <a:close/>
                </a:path>
                <a:path w="487680" h="415289">
                  <a:moveTo>
                    <a:pt x="375919" y="1269"/>
                  </a:moveTo>
                  <a:lnTo>
                    <a:pt x="111759" y="1269"/>
                  </a:lnTo>
                  <a:lnTo>
                    <a:pt x="111759" y="2539"/>
                  </a:lnTo>
                  <a:lnTo>
                    <a:pt x="375919" y="2539"/>
                  </a:lnTo>
                  <a:lnTo>
                    <a:pt x="375919" y="1269"/>
                  </a:lnTo>
                  <a:close/>
                </a:path>
                <a:path w="487680" h="415289">
                  <a:moveTo>
                    <a:pt x="37465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7680" h="415289">
                  <a:moveTo>
                    <a:pt x="3809" y="96519"/>
                  </a:moveTo>
                  <a:lnTo>
                    <a:pt x="2540" y="96519"/>
                  </a:lnTo>
                  <a:lnTo>
                    <a:pt x="2540" y="99059"/>
                  </a:lnTo>
                  <a:lnTo>
                    <a:pt x="1270" y="99059"/>
                  </a:lnTo>
                  <a:lnTo>
                    <a:pt x="1270" y="101599"/>
                  </a:lnTo>
                  <a:lnTo>
                    <a:pt x="3809" y="101599"/>
                  </a:lnTo>
                  <a:lnTo>
                    <a:pt x="3809" y="96519"/>
                  </a:lnTo>
                  <a:close/>
                </a:path>
                <a:path w="487680" h="415289">
                  <a:moveTo>
                    <a:pt x="485140" y="96519"/>
                  </a:moveTo>
                  <a:lnTo>
                    <a:pt x="483869" y="96519"/>
                  </a:lnTo>
                  <a:lnTo>
                    <a:pt x="483869" y="101599"/>
                  </a:lnTo>
                  <a:lnTo>
                    <a:pt x="487680" y="101599"/>
                  </a:lnTo>
                  <a:lnTo>
                    <a:pt x="487680" y="100329"/>
                  </a:lnTo>
                  <a:lnTo>
                    <a:pt x="486410" y="100329"/>
                  </a:lnTo>
                  <a:lnTo>
                    <a:pt x="486410" y="99059"/>
                  </a:lnTo>
                  <a:lnTo>
                    <a:pt x="485140" y="99059"/>
                  </a:lnTo>
                  <a:lnTo>
                    <a:pt x="485140" y="96519"/>
                  </a:lnTo>
                  <a:close/>
                </a:path>
                <a:path w="487680" h="415289">
                  <a:moveTo>
                    <a:pt x="380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599"/>
                  </a:lnTo>
                  <a:close/>
                </a:path>
                <a:path w="487680" h="415289">
                  <a:moveTo>
                    <a:pt x="487680" y="101599"/>
                  </a:moveTo>
                  <a:lnTo>
                    <a:pt x="483869" y="101599"/>
                  </a:lnTo>
                  <a:lnTo>
                    <a:pt x="483869" y="107949"/>
                  </a:lnTo>
                  <a:lnTo>
                    <a:pt x="487680" y="107949"/>
                  </a:lnTo>
                  <a:lnTo>
                    <a:pt x="487680" y="101599"/>
                  </a:lnTo>
                  <a:close/>
                </a:path>
                <a:path w="487680" h="415289">
                  <a:moveTo>
                    <a:pt x="3809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7949"/>
                  </a:lnTo>
                  <a:close/>
                </a:path>
                <a:path w="487680" h="415289">
                  <a:moveTo>
                    <a:pt x="487680" y="107949"/>
                  </a:moveTo>
                  <a:lnTo>
                    <a:pt x="483869" y="107949"/>
                  </a:lnTo>
                  <a:lnTo>
                    <a:pt x="483869" y="113029"/>
                  </a:lnTo>
                  <a:lnTo>
                    <a:pt x="487680" y="113029"/>
                  </a:lnTo>
                  <a:lnTo>
                    <a:pt x="487680" y="107949"/>
                  </a:lnTo>
                  <a:close/>
                </a:path>
                <a:path w="487680" h="415289">
                  <a:moveTo>
                    <a:pt x="3809" y="113029"/>
                  </a:moveTo>
                  <a:lnTo>
                    <a:pt x="0" y="113029"/>
                  </a:lnTo>
                  <a:lnTo>
                    <a:pt x="0" y="126999"/>
                  </a:lnTo>
                  <a:lnTo>
                    <a:pt x="3809" y="126999"/>
                  </a:lnTo>
                  <a:lnTo>
                    <a:pt x="3809" y="113029"/>
                  </a:lnTo>
                  <a:close/>
                </a:path>
                <a:path w="487680" h="415289">
                  <a:moveTo>
                    <a:pt x="487680" y="113029"/>
                  </a:moveTo>
                  <a:lnTo>
                    <a:pt x="483869" y="113029"/>
                  </a:lnTo>
                  <a:lnTo>
                    <a:pt x="483869" y="126999"/>
                  </a:lnTo>
                  <a:lnTo>
                    <a:pt x="487680" y="126999"/>
                  </a:lnTo>
                  <a:lnTo>
                    <a:pt x="487680" y="113029"/>
                  </a:lnTo>
                  <a:close/>
                </a:path>
                <a:path w="487680" h="415289">
                  <a:moveTo>
                    <a:pt x="380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26999"/>
                  </a:lnTo>
                  <a:close/>
                </a:path>
                <a:path w="487680" h="415289">
                  <a:moveTo>
                    <a:pt x="487680" y="126999"/>
                  </a:moveTo>
                  <a:lnTo>
                    <a:pt x="483869" y="126999"/>
                  </a:lnTo>
                  <a:lnTo>
                    <a:pt x="483869" y="133349"/>
                  </a:lnTo>
                  <a:lnTo>
                    <a:pt x="487680" y="133349"/>
                  </a:lnTo>
                  <a:lnTo>
                    <a:pt x="487680" y="126999"/>
                  </a:lnTo>
                  <a:close/>
                </a:path>
                <a:path w="487680" h="415289">
                  <a:moveTo>
                    <a:pt x="3809" y="133349"/>
                  </a:moveTo>
                  <a:lnTo>
                    <a:pt x="0" y="133349"/>
                  </a:lnTo>
                  <a:lnTo>
                    <a:pt x="0" y="165099"/>
                  </a:lnTo>
                  <a:lnTo>
                    <a:pt x="3809" y="165099"/>
                  </a:lnTo>
                  <a:lnTo>
                    <a:pt x="3809" y="133349"/>
                  </a:lnTo>
                  <a:close/>
                </a:path>
                <a:path w="487680" h="415289">
                  <a:moveTo>
                    <a:pt x="487680" y="133349"/>
                  </a:moveTo>
                  <a:lnTo>
                    <a:pt x="483869" y="133349"/>
                  </a:lnTo>
                  <a:lnTo>
                    <a:pt x="483869" y="165099"/>
                  </a:lnTo>
                  <a:lnTo>
                    <a:pt x="487680" y="165099"/>
                  </a:lnTo>
                  <a:lnTo>
                    <a:pt x="487680" y="133349"/>
                  </a:lnTo>
                  <a:close/>
                </a:path>
                <a:path w="487680" h="415289">
                  <a:moveTo>
                    <a:pt x="3809" y="165099"/>
                  </a:moveTo>
                  <a:lnTo>
                    <a:pt x="0" y="165099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65099"/>
                  </a:lnTo>
                  <a:close/>
                </a:path>
                <a:path w="487680" h="415289">
                  <a:moveTo>
                    <a:pt x="487680" y="165099"/>
                  </a:moveTo>
                  <a:lnTo>
                    <a:pt x="483869" y="165099"/>
                  </a:lnTo>
                  <a:lnTo>
                    <a:pt x="483869" y="220979"/>
                  </a:lnTo>
                  <a:lnTo>
                    <a:pt x="487680" y="220979"/>
                  </a:lnTo>
                  <a:lnTo>
                    <a:pt x="487680" y="165099"/>
                  </a:lnTo>
                  <a:close/>
                </a:path>
                <a:path w="487680" h="415289">
                  <a:moveTo>
                    <a:pt x="3809" y="220979"/>
                  </a:moveTo>
                  <a:lnTo>
                    <a:pt x="0" y="22097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20979"/>
                  </a:lnTo>
                  <a:close/>
                </a:path>
                <a:path w="487680" h="415289">
                  <a:moveTo>
                    <a:pt x="487680" y="220979"/>
                  </a:moveTo>
                  <a:lnTo>
                    <a:pt x="483869" y="220979"/>
                  </a:lnTo>
                  <a:lnTo>
                    <a:pt x="483869" y="266699"/>
                  </a:lnTo>
                  <a:lnTo>
                    <a:pt x="487680" y="266699"/>
                  </a:lnTo>
                  <a:lnTo>
                    <a:pt x="487680" y="220979"/>
                  </a:lnTo>
                  <a:close/>
                </a:path>
                <a:path w="487680" h="415289">
                  <a:moveTo>
                    <a:pt x="3809" y="266699"/>
                  </a:moveTo>
                  <a:lnTo>
                    <a:pt x="0" y="2666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66699"/>
                  </a:lnTo>
                  <a:close/>
                </a:path>
                <a:path w="487680" h="415289">
                  <a:moveTo>
                    <a:pt x="487680" y="266699"/>
                  </a:moveTo>
                  <a:lnTo>
                    <a:pt x="483869" y="266699"/>
                  </a:lnTo>
                  <a:lnTo>
                    <a:pt x="483869" y="298449"/>
                  </a:lnTo>
                  <a:lnTo>
                    <a:pt x="487680" y="298449"/>
                  </a:lnTo>
                  <a:lnTo>
                    <a:pt x="487680" y="266699"/>
                  </a:lnTo>
                  <a:close/>
                </a:path>
                <a:path w="487680" h="415289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487680" h="415289">
                  <a:moveTo>
                    <a:pt x="487680" y="298449"/>
                  </a:moveTo>
                  <a:lnTo>
                    <a:pt x="483869" y="298449"/>
                  </a:lnTo>
                  <a:lnTo>
                    <a:pt x="483869" y="304799"/>
                  </a:lnTo>
                  <a:lnTo>
                    <a:pt x="487680" y="304799"/>
                  </a:lnTo>
                  <a:lnTo>
                    <a:pt x="487680" y="298449"/>
                  </a:lnTo>
                  <a:close/>
                </a:path>
                <a:path w="487680" h="415289">
                  <a:moveTo>
                    <a:pt x="380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799"/>
                  </a:lnTo>
                  <a:close/>
                </a:path>
                <a:path w="487680" h="415289">
                  <a:moveTo>
                    <a:pt x="487680" y="304799"/>
                  </a:moveTo>
                  <a:lnTo>
                    <a:pt x="483869" y="304799"/>
                  </a:lnTo>
                  <a:lnTo>
                    <a:pt x="483869" y="311149"/>
                  </a:lnTo>
                  <a:lnTo>
                    <a:pt x="487680" y="311149"/>
                  </a:lnTo>
                  <a:lnTo>
                    <a:pt x="487680" y="304799"/>
                  </a:lnTo>
                  <a:close/>
                </a:path>
                <a:path w="487680" h="415289">
                  <a:moveTo>
                    <a:pt x="3809" y="311149"/>
                  </a:moveTo>
                  <a:lnTo>
                    <a:pt x="0" y="311149"/>
                  </a:lnTo>
                  <a:lnTo>
                    <a:pt x="0" y="314959"/>
                  </a:lnTo>
                  <a:lnTo>
                    <a:pt x="1270" y="314959"/>
                  </a:lnTo>
                  <a:lnTo>
                    <a:pt x="1270" y="317499"/>
                  </a:lnTo>
                  <a:lnTo>
                    <a:pt x="3809" y="317499"/>
                  </a:lnTo>
                  <a:lnTo>
                    <a:pt x="3809" y="311149"/>
                  </a:lnTo>
                  <a:close/>
                </a:path>
                <a:path w="487680" h="415289">
                  <a:moveTo>
                    <a:pt x="487680" y="311149"/>
                  </a:moveTo>
                  <a:lnTo>
                    <a:pt x="483869" y="311149"/>
                  </a:lnTo>
                  <a:lnTo>
                    <a:pt x="483869" y="317499"/>
                  </a:lnTo>
                  <a:lnTo>
                    <a:pt x="486410" y="317499"/>
                  </a:lnTo>
                  <a:lnTo>
                    <a:pt x="486410" y="314959"/>
                  </a:lnTo>
                  <a:lnTo>
                    <a:pt x="487680" y="314959"/>
                  </a:lnTo>
                  <a:lnTo>
                    <a:pt x="487680" y="311149"/>
                  </a:lnTo>
                  <a:close/>
                </a:path>
                <a:path w="487680" h="415289">
                  <a:moveTo>
                    <a:pt x="3809" y="317499"/>
                  </a:moveTo>
                  <a:lnTo>
                    <a:pt x="2540" y="317499"/>
                  </a:lnTo>
                  <a:lnTo>
                    <a:pt x="2540" y="320039"/>
                  </a:lnTo>
                  <a:lnTo>
                    <a:pt x="3809" y="320039"/>
                  </a:lnTo>
                  <a:lnTo>
                    <a:pt x="3809" y="317499"/>
                  </a:lnTo>
                  <a:close/>
                </a:path>
                <a:path w="487680" h="415289">
                  <a:moveTo>
                    <a:pt x="485140" y="317499"/>
                  </a:moveTo>
                  <a:lnTo>
                    <a:pt x="483869" y="317499"/>
                  </a:lnTo>
                  <a:lnTo>
                    <a:pt x="483869" y="320039"/>
                  </a:lnTo>
                  <a:lnTo>
                    <a:pt x="485140" y="320039"/>
                  </a:lnTo>
                  <a:lnTo>
                    <a:pt x="485140" y="317499"/>
                  </a:lnTo>
                  <a:close/>
                </a:path>
                <a:path w="487680" h="415289">
                  <a:moveTo>
                    <a:pt x="383540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3540" y="412749"/>
                  </a:lnTo>
                  <a:lnTo>
                    <a:pt x="383540" y="411479"/>
                  </a:lnTo>
                  <a:close/>
                </a:path>
                <a:path w="487680" h="415289">
                  <a:moveTo>
                    <a:pt x="378460" y="414019"/>
                  </a:moveTo>
                  <a:lnTo>
                    <a:pt x="113030" y="414019"/>
                  </a:lnTo>
                  <a:lnTo>
                    <a:pt x="113030" y="415289"/>
                  </a:lnTo>
                  <a:lnTo>
                    <a:pt x="378460" y="415289"/>
                  </a:lnTo>
                  <a:lnTo>
                    <a:pt x="378460" y="414019"/>
                  </a:lnTo>
                  <a:close/>
                </a:path>
                <a:path w="487680" h="415289">
                  <a:moveTo>
                    <a:pt x="381000" y="412749"/>
                  </a:moveTo>
                  <a:lnTo>
                    <a:pt x="110490" y="412749"/>
                  </a:lnTo>
                  <a:lnTo>
                    <a:pt x="110490" y="414019"/>
                  </a:lnTo>
                  <a:lnTo>
                    <a:pt x="381000" y="414019"/>
                  </a:lnTo>
                  <a:lnTo>
                    <a:pt x="381000" y="412749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708659" y="4159250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59" h="407670">
                  <a:moveTo>
                    <a:pt x="379730" y="1269"/>
                  </a:moveTo>
                  <a:lnTo>
                    <a:pt x="100330" y="1269"/>
                  </a:lnTo>
                  <a:lnTo>
                    <a:pt x="100330" y="2539"/>
                  </a:lnTo>
                  <a:lnTo>
                    <a:pt x="379730" y="2539"/>
                  </a:lnTo>
                  <a:lnTo>
                    <a:pt x="379730" y="1269"/>
                  </a:lnTo>
                  <a:close/>
                </a:path>
                <a:path w="480059" h="407670">
                  <a:moveTo>
                    <a:pt x="377190" y="0"/>
                  </a:moveTo>
                  <a:lnTo>
                    <a:pt x="102870" y="0"/>
                  </a:lnTo>
                  <a:lnTo>
                    <a:pt x="102870" y="1269"/>
                  </a:lnTo>
                  <a:lnTo>
                    <a:pt x="377190" y="1269"/>
                  </a:lnTo>
                  <a:lnTo>
                    <a:pt x="377190" y="0"/>
                  </a:lnTo>
                  <a:close/>
                </a:path>
                <a:path w="480059" h="407670">
                  <a:moveTo>
                    <a:pt x="382270" y="2540"/>
                  </a:moveTo>
                  <a:lnTo>
                    <a:pt x="99060" y="2540"/>
                  </a:lnTo>
                  <a:lnTo>
                    <a:pt x="99060" y="3810"/>
                  </a:lnTo>
                  <a:lnTo>
                    <a:pt x="382270" y="3810"/>
                  </a:lnTo>
                  <a:lnTo>
                    <a:pt x="382270" y="2540"/>
                  </a:lnTo>
                  <a:close/>
                </a:path>
                <a:path w="480059" h="407670">
                  <a:moveTo>
                    <a:pt x="3810" y="87630"/>
                  </a:moveTo>
                  <a:lnTo>
                    <a:pt x="2540" y="87630"/>
                  </a:lnTo>
                  <a:lnTo>
                    <a:pt x="2540" y="88900"/>
                  </a:lnTo>
                  <a:lnTo>
                    <a:pt x="1270" y="88900"/>
                  </a:lnTo>
                  <a:lnTo>
                    <a:pt x="1270" y="91439"/>
                  </a:lnTo>
                  <a:lnTo>
                    <a:pt x="3810" y="91439"/>
                  </a:lnTo>
                  <a:lnTo>
                    <a:pt x="3810" y="87630"/>
                  </a:lnTo>
                  <a:close/>
                </a:path>
                <a:path w="480059" h="407670">
                  <a:moveTo>
                    <a:pt x="477520" y="87630"/>
                  </a:moveTo>
                  <a:lnTo>
                    <a:pt x="476250" y="87630"/>
                  </a:lnTo>
                  <a:lnTo>
                    <a:pt x="476250" y="91439"/>
                  </a:lnTo>
                  <a:lnTo>
                    <a:pt x="478790" y="91439"/>
                  </a:lnTo>
                  <a:lnTo>
                    <a:pt x="478790" y="88900"/>
                  </a:lnTo>
                  <a:lnTo>
                    <a:pt x="477520" y="88900"/>
                  </a:lnTo>
                  <a:lnTo>
                    <a:pt x="477520" y="87630"/>
                  </a:lnTo>
                  <a:close/>
                </a:path>
                <a:path w="480059" h="407670">
                  <a:moveTo>
                    <a:pt x="381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1440"/>
                  </a:lnTo>
                  <a:close/>
                </a:path>
                <a:path w="480059" h="407670">
                  <a:moveTo>
                    <a:pt x="480059" y="91440"/>
                  </a:moveTo>
                  <a:lnTo>
                    <a:pt x="476250" y="91440"/>
                  </a:lnTo>
                  <a:lnTo>
                    <a:pt x="476250" y="97789"/>
                  </a:lnTo>
                  <a:lnTo>
                    <a:pt x="480059" y="97789"/>
                  </a:lnTo>
                  <a:lnTo>
                    <a:pt x="480059" y="91440"/>
                  </a:lnTo>
                  <a:close/>
                </a:path>
                <a:path w="480059" h="40767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80059" h="407670">
                  <a:moveTo>
                    <a:pt x="480059" y="97790"/>
                  </a:moveTo>
                  <a:lnTo>
                    <a:pt x="476250" y="97790"/>
                  </a:lnTo>
                  <a:lnTo>
                    <a:pt x="476250" y="104139"/>
                  </a:lnTo>
                  <a:lnTo>
                    <a:pt x="480059" y="104139"/>
                  </a:lnTo>
                  <a:lnTo>
                    <a:pt x="480059" y="97790"/>
                  </a:lnTo>
                  <a:close/>
                </a:path>
                <a:path w="480059" h="407670">
                  <a:moveTo>
                    <a:pt x="3810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4140"/>
                  </a:lnTo>
                  <a:close/>
                </a:path>
                <a:path w="480059" h="407670">
                  <a:moveTo>
                    <a:pt x="480059" y="104140"/>
                  </a:moveTo>
                  <a:lnTo>
                    <a:pt x="476250" y="104140"/>
                  </a:lnTo>
                  <a:lnTo>
                    <a:pt x="476250" y="109219"/>
                  </a:lnTo>
                  <a:lnTo>
                    <a:pt x="480059" y="109219"/>
                  </a:lnTo>
                  <a:lnTo>
                    <a:pt x="480059" y="104140"/>
                  </a:lnTo>
                  <a:close/>
                </a:path>
                <a:path w="480059" h="407670">
                  <a:moveTo>
                    <a:pt x="3810" y="109220"/>
                  </a:moveTo>
                  <a:lnTo>
                    <a:pt x="0" y="10922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9220"/>
                  </a:lnTo>
                  <a:close/>
                </a:path>
                <a:path w="480059" h="407670">
                  <a:moveTo>
                    <a:pt x="480059" y="109220"/>
                  </a:moveTo>
                  <a:lnTo>
                    <a:pt x="476250" y="109220"/>
                  </a:lnTo>
                  <a:lnTo>
                    <a:pt x="476250" y="123189"/>
                  </a:lnTo>
                  <a:lnTo>
                    <a:pt x="480059" y="123189"/>
                  </a:lnTo>
                  <a:lnTo>
                    <a:pt x="480059" y="109220"/>
                  </a:lnTo>
                  <a:close/>
                </a:path>
                <a:path w="480059" h="407670">
                  <a:moveTo>
                    <a:pt x="381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23190"/>
                  </a:lnTo>
                  <a:close/>
                </a:path>
                <a:path w="480059" h="407670">
                  <a:moveTo>
                    <a:pt x="480059" y="123190"/>
                  </a:moveTo>
                  <a:lnTo>
                    <a:pt x="476250" y="123190"/>
                  </a:lnTo>
                  <a:lnTo>
                    <a:pt x="476250" y="129539"/>
                  </a:lnTo>
                  <a:lnTo>
                    <a:pt x="480059" y="129539"/>
                  </a:lnTo>
                  <a:lnTo>
                    <a:pt x="480059" y="123190"/>
                  </a:lnTo>
                  <a:close/>
                </a:path>
                <a:path w="480059" h="407670">
                  <a:moveTo>
                    <a:pt x="3810" y="129540"/>
                  </a:moveTo>
                  <a:lnTo>
                    <a:pt x="0" y="129540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129540"/>
                  </a:lnTo>
                  <a:close/>
                </a:path>
                <a:path w="480059" h="407670">
                  <a:moveTo>
                    <a:pt x="480059" y="129540"/>
                  </a:moveTo>
                  <a:lnTo>
                    <a:pt x="476250" y="129540"/>
                  </a:lnTo>
                  <a:lnTo>
                    <a:pt x="476250" y="161289"/>
                  </a:lnTo>
                  <a:lnTo>
                    <a:pt x="480059" y="161289"/>
                  </a:lnTo>
                  <a:lnTo>
                    <a:pt x="480059" y="129540"/>
                  </a:lnTo>
                  <a:close/>
                </a:path>
                <a:path w="480059" h="407670">
                  <a:moveTo>
                    <a:pt x="3810" y="161290"/>
                  </a:moveTo>
                  <a:lnTo>
                    <a:pt x="0" y="16129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61290"/>
                  </a:lnTo>
                  <a:close/>
                </a:path>
                <a:path w="480059" h="407670">
                  <a:moveTo>
                    <a:pt x="480059" y="161290"/>
                  </a:moveTo>
                  <a:lnTo>
                    <a:pt x="476250" y="161290"/>
                  </a:lnTo>
                  <a:lnTo>
                    <a:pt x="476250" y="217169"/>
                  </a:lnTo>
                  <a:lnTo>
                    <a:pt x="480059" y="217169"/>
                  </a:lnTo>
                  <a:lnTo>
                    <a:pt x="480059" y="161290"/>
                  </a:lnTo>
                  <a:close/>
                </a:path>
                <a:path w="480059" h="407670">
                  <a:moveTo>
                    <a:pt x="3810" y="217170"/>
                  </a:moveTo>
                  <a:lnTo>
                    <a:pt x="0" y="21717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17170"/>
                  </a:lnTo>
                  <a:close/>
                </a:path>
                <a:path w="480059" h="407670">
                  <a:moveTo>
                    <a:pt x="480059" y="217170"/>
                  </a:moveTo>
                  <a:lnTo>
                    <a:pt x="476250" y="217170"/>
                  </a:lnTo>
                  <a:lnTo>
                    <a:pt x="476250" y="262889"/>
                  </a:lnTo>
                  <a:lnTo>
                    <a:pt x="480059" y="262889"/>
                  </a:lnTo>
                  <a:lnTo>
                    <a:pt x="480059" y="217170"/>
                  </a:lnTo>
                  <a:close/>
                </a:path>
                <a:path w="480059" h="407670">
                  <a:moveTo>
                    <a:pt x="3810" y="262890"/>
                  </a:moveTo>
                  <a:lnTo>
                    <a:pt x="0" y="2628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62890"/>
                  </a:lnTo>
                  <a:close/>
                </a:path>
                <a:path w="480059" h="407670">
                  <a:moveTo>
                    <a:pt x="480059" y="262890"/>
                  </a:moveTo>
                  <a:lnTo>
                    <a:pt x="476250" y="262890"/>
                  </a:lnTo>
                  <a:lnTo>
                    <a:pt x="476250" y="294639"/>
                  </a:lnTo>
                  <a:lnTo>
                    <a:pt x="480059" y="294639"/>
                  </a:lnTo>
                  <a:lnTo>
                    <a:pt x="480059" y="262890"/>
                  </a:lnTo>
                  <a:close/>
                </a:path>
                <a:path w="480059" h="4076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80059" h="407670">
                  <a:moveTo>
                    <a:pt x="480059" y="294640"/>
                  </a:moveTo>
                  <a:lnTo>
                    <a:pt x="476250" y="294640"/>
                  </a:lnTo>
                  <a:lnTo>
                    <a:pt x="476250" y="300989"/>
                  </a:lnTo>
                  <a:lnTo>
                    <a:pt x="480059" y="300989"/>
                  </a:lnTo>
                  <a:lnTo>
                    <a:pt x="480059" y="294640"/>
                  </a:lnTo>
                  <a:close/>
                </a:path>
                <a:path w="480059" h="40767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80059" h="407670">
                  <a:moveTo>
                    <a:pt x="480059" y="300990"/>
                  </a:moveTo>
                  <a:lnTo>
                    <a:pt x="476250" y="300990"/>
                  </a:lnTo>
                  <a:lnTo>
                    <a:pt x="476250" y="307339"/>
                  </a:lnTo>
                  <a:lnTo>
                    <a:pt x="480059" y="307339"/>
                  </a:lnTo>
                  <a:lnTo>
                    <a:pt x="480059" y="300990"/>
                  </a:lnTo>
                  <a:close/>
                </a:path>
                <a:path w="480059" h="40767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80059" h="407670">
                  <a:moveTo>
                    <a:pt x="480059" y="307340"/>
                  </a:moveTo>
                  <a:lnTo>
                    <a:pt x="476250" y="307340"/>
                  </a:lnTo>
                  <a:lnTo>
                    <a:pt x="476250" y="313689"/>
                  </a:lnTo>
                  <a:lnTo>
                    <a:pt x="480059" y="313689"/>
                  </a:lnTo>
                  <a:lnTo>
                    <a:pt x="480059" y="307340"/>
                  </a:lnTo>
                  <a:close/>
                </a:path>
                <a:path w="480059" h="407670">
                  <a:moveTo>
                    <a:pt x="3810" y="313690"/>
                  </a:moveTo>
                  <a:lnTo>
                    <a:pt x="0" y="313690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80059" h="407670">
                  <a:moveTo>
                    <a:pt x="480059" y="313690"/>
                  </a:moveTo>
                  <a:lnTo>
                    <a:pt x="476250" y="313690"/>
                  </a:lnTo>
                  <a:lnTo>
                    <a:pt x="476250" y="320039"/>
                  </a:lnTo>
                  <a:lnTo>
                    <a:pt x="478790" y="320039"/>
                  </a:lnTo>
                  <a:lnTo>
                    <a:pt x="478790" y="317500"/>
                  </a:lnTo>
                  <a:lnTo>
                    <a:pt x="480059" y="317500"/>
                  </a:lnTo>
                  <a:lnTo>
                    <a:pt x="480059" y="313690"/>
                  </a:lnTo>
                  <a:close/>
                </a:path>
                <a:path w="480059" h="407670">
                  <a:moveTo>
                    <a:pt x="3810" y="320040"/>
                  </a:moveTo>
                  <a:lnTo>
                    <a:pt x="2540" y="320040"/>
                  </a:lnTo>
                  <a:lnTo>
                    <a:pt x="2540" y="321310"/>
                  </a:lnTo>
                  <a:lnTo>
                    <a:pt x="3810" y="321310"/>
                  </a:lnTo>
                  <a:lnTo>
                    <a:pt x="3810" y="320040"/>
                  </a:lnTo>
                  <a:close/>
                </a:path>
                <a:path w="480059" h="407670">
                  <a:moveTo>
                    <a:pt x="477520" y="320040"/>
                  </a:moveTo>
                  <a:lnTo>
                    <a:pt x="476250" y="320040"/>
                  </a:lnTo>
                  <a:lnTo>
                    <a:pt x="476250" y="321310"/>
                  </a:lnTo>
                  <a:lnTo>
                    <a:pt x="477520" y="321310"/>
                  </a:lnTo>
                  <a:lnTo>
                    <a:pt x="477520" y="320040"/>
                  </a:lnTo>
                  <a:close/>
                </a:path>
                <a:path w="480059" h="407670">
                  <a:moveTo>
                    <a:pt x="382270" y="406400"/>
                  </a:moveTo>
                  <a:lnTo>
                    <a:pt x="101600" y="406400"/>
                  </a:lnTo>
                  <a:lnTo>
                    <a:pt x="101600" y="407669"/>
                  </a:lnTo>
                  <a:lnTo>
                    <a:pt x="382270" y="407669"/>
                  </a:lnTo>
                  <a:lnTo>
                    <a:pt x="382270" y="406400"/>
                  </a:lnTo>
                  <a:close/>
                </a:path>
                <a:path w="480059" h="407670">
                  <a:moveTo>
                    <a:pt x="384809" y="405130"/>
                  </a:moveTo>
                  <a:lnTo>
                    <a:pt x="99060" y="405130"/>
                  </a:lnTo>
                  <a:lnTo>
                    <a:pt x="99060" y="406400"/>
                  </a:lnTo>
                  <a:lnTo>
                    <a:pt x="384809" y="406400"/>
                  </a:lnTo>
                  <a:lnTo>
                    <a:pt x="384809" y="405130"/>
                  </a:lnTo>
                  <a:close/>
                </a:path>
                <a:path w="480059" h="407670">
                  <a:moveTo>
                    <a:pt x="387350" y="403860"/>
                  </a:moveTo>
                  <a:lnTo>
                    <a:pt x="96520" y="403860"/>
                  </a:lnTo>
                  <a:lnTo>
                    <a:pt x="96520" y="405130"/>
                  </a:lnTo>
                  <a:lnTo>
                    <a:pt x="387350" y="405130"/>
                  </a:lnTo>
                  <a:lnTo>
                    <a:pt x="387350" y="40386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712469" y="4163060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40" h="400050">
                  <a:moveTo>
                    <a:pt x="384810" y="2539"/>
                  </a:moveTo>
                  <a:lnTo>
                    <a:pt x="87629" y="2539"/>
                  </a:lnTo>
                  <a:lnTo>
                    <a:pt x="87629" y="3809"/>
                  </a:lnTo>
                  <a:lnTo>
                    <a:pt x="384810" y="3809"/>
                  </a:lnTo>
                  <a:lnTo>
                    <a:pt x="384810" y="2539"/>
                  </a:lnTo>
                  <a:close/>
                </a:path>
                <a:path w="472440" h="400050">
                  <a:moveTo>
                    <a:pt x="382270" y="1269"/>
                  </a:moveTo>
                  <a:lnTo>
                    <a:pt x="90170" y="1269"/>
                  </a:lnTo>
                  <a:lnTo>
                    <a:pt x="90170" y="2539"/>
                  </a:lnTo>
                  <a:lnTo>
                    <a:pt x="382270" y="2539"/>
                  </a:lnTo>
                  <a:lnTo>
                    <a:pt x="382270" y="1269"/>
                  </a:lnTo>
                  <a:close/>
                </a:path>
                <a:path w="472440" h="400050">
                  <a:moveTo>
                    <a:pt x="379730" y="0"/>
                  </a:moveTo>
                  <a:lnTo>
                    <a:pt x="92709" y="0"/>
                  </a:lnTo>
                  <a:lnTo>
                    <a:pt x="92709" y="1269"/>
                  </a:lnTo>
                  <a:lnTo>
                    <a:pt x="379730" y="1269"/>
                  </a:lnTo>
                  <a:lnTo>
                    <a:pt x="379730" y="0"/>
                  </a:lnTo>
                  <a:close/>
                </a:path>
                <a:path w="472440" h="400050">
                  <a:moveTo>
                    <a:pt x="3809" y="78739"/>
                  </a:moveTo>
                  <a:lnTo>
                    <a:pt x="2539" y="78739"/>
                  </a:lnTo>
                  <a:lnTo>
                    <a:pt x="2539" y="80009"/>
                  </a:lnTo>
                  <a:lnTo>
                    <a:pt x="1270" y="80009"/>
                  </a:lnTo>
                  <a:lnTo>
                    <a:pt x="1270" y="81279"/>
                  </a:lnTo>
                  <a:lnTo>
                    <a:pt x="3809" y="81279"/>
                  </a:lnTo>
                  <a:lnTo>
                    <a:pt x="3809" y="78739"/>
                  </a:lnTo>
                  <a:close/>
                </a:path>
                <a:path w="472440" h="400050">
                  <a:moveTo>
                    <a:pt x="469899" y="77469"/>
                  </a:moveTo>
                  <a:lnTo>
                    <a:pt x="468630" y="77469"/>
                  </a:lnTo>
                  <a:lnTo>
                    <a:pt x="468630" y="81279"/>
                  </a:lnTo>
                  <a:lnTo>
                    <a:pt x="471170" y="81279"/>
                  </a:lnTo>
                  <a:lnTo>
                    <a:pt x="471170" y="80009"/>
                  </a:lnTo>
                  <a:lnTo>
                    <a:pt x="469899" y="80009"/>
                  </a:lnTo>
                  <a:lnTo>
                    <a:pt x="469899" y="77469"/>
                  </a:lnTo>
                  <a:close/>
                </a:path>
                <a:path w="472440" h="400050">
                  <a:moveTo>
                    <a:pt x="3809" y="81280"/>
                  </a:moveTo>
                  <a:lnTo>
                    <a:pt x="1270" y="81280"/>
                  </a:lnTo>
                  <a:lnTo>
                    <a:pt x="1270" y="82550"/>
                  </a:lnTo>
                  <a:lnTo>
                    <a:pt x="0" y="8255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80"/>
                  </a:lnTo>
                  <a:close/>
                </a:path>
                <a:path w="472440" h="400050">
                  <a:moveTo>
                    <a:pt x="472439" y="81280"/>
                  </a:moveTo>
                  <a:lnTo>
                    <a:pt x="468630" y="81280"/>
                  </a:lnTo>
                  <a:lnTo>
                    <a:pt x="468630" y="87629"/>
                  </a:lnTo>
                  <a:lnTo>
                    <a:pt x="472439" y="87629"/>
                  </a:lnTo>
                  <a:lnTo>
                    <a:pt x="472439" y="81280"/>
                  </a:lnTo>
                  <a:close/>
                </a:path>
                <a:path w="472440" h="400050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72440" h="400050">
                  <a:moveTo>
                    <a:pt x="472439" y="87630"/>
                  </a:moveTo>
                  <a:lnTo>
                    <a:pt x="468630" y="87630"/>
                  </a:lnTo>
                  <a:lnTo>
                    <a:pt x="468630" y="93979"/>
                  </a:lnTo>
                  <a:lnTo>
                    <a:pt x="472439" y="93979"/>
                  </a:lnTo>
                  <a:lnTo>
                    <a:pt x="472439" y="87630"/>
                  </a:lnTo>
                  <a:close/>
                </a:path>
                <a:path w="472440" h="400050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472440" h="400050">
                  <a:moveTo>
                    <a:pt x="472439" y="93980"/>
                  </a:moveTo>
                  <a:lnTo>
                    <a:pt x="468630" y="93980"/>
                  </a:lnTo>
                  <a:lnTo>
                    <a:pt x="468630" y="100329"/>
                  </a:lnTo>
                  <a:lnTo>
                    <a:pt x="472439" y="100329"/>
                  </a:lnTo>
                  <a:lnTo>
                    <a:pt x="472439" y="93980"/>
                  </a:lnTo>
                  <a:close/>
                </a:path>
                <a:path w="472440" h="400050">
                  <a:moveTo>
                    <a:pt x="3809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100330"/>
                  </a:lnTo>
                  <a:close/>
                </a:path>
                <a:path w="472440" h="400050">
                  <a:moveTo>
                    <a:pt x="472439" y="100330"/>
                  </a:moveTo>
                  <a:lnTo>
                    <a:pt x="468630" y="100330"/>
                  </a:lnTo>
                  <a:lnTo>
                    <a:pt x="468630" y="105409"/>
                  </a:lnTo>
                  <a:lnTo>
                    <a:pt x="472439" y="105409"/>
                  </a:lnTo>
                  <a:lnTo>
                    <a:pt x="472439" y="100330"/>
                  </a:lnTo>
                  <a:close/>
                </a:path>
                <a:path w="472440" h="400050">
                  <a:moveTo>
                    <a:pt x="3809" y="105410"/>
                  </a:moveTo>
                  <a:lnTo>
                    <a:pt x="0" y="10541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105410"/>
                  </a:lnTo>
                  <a:close/>
                </a:path>
                <a:path w="472440" h="400050">
                  <a:moveTo>
                    <a:pt x="472439" y="105410"/>
                  </a:moveTo>
                  <a:lnTo>
                    <a:pt x="468630" y="105410"/>
                  </a:lnTo>
                  <a:lnTo>
                    <a:pt x="468630" y="119379"/>
                  </a:lnTo>
                  <a:lnTo>
                    <a:pt x="472439" y="119379"/>
                  </a:lnTo>
                  <a:lnTo>
                    <a:pt x="472439" y="105410"/>
                  </a:lnTo>
                  <a:close/>
                </a:path>
                <a:path w="472440" h="400050">
                  <a:moveTo>
                    <a:pt x="380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19380"/>
                  </a:lnTo>
                  <a:close/>
                </a:path>
                <a:path w="472440" h="400050">
                  <a:moveTo>
                    <a:pt x="472439" y="119380"/>
                  </a:moveTo>
                  <a:lnTo>
                    <a:pt x="468630" y="119380"/>
                  </a:lnTo>
                  <a:lnTo>
                    <a:pt x="468630" y="125729"/>
                  </a:lnTo>
                  <a:lnTo>
                    <a:pt x="472439" y="125729"/>
                  </a:lnTo>
                  <a:lnTo>
                    <a:pt x="472439" y="119380"/>
                  </a:lnTo>
                  <a:close/>
                </a:path>
                <a:path w="472440" h="400050">
                  <a:moveTo>
                    <a:pt x="3809" y="125730"/>
                  </a:moveTo>
                  <a:lnTo>
                    <a:pt x="0" y="12573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25730"/>
                  </a:lnTo>
                  <a:close/>
                </a:path>
                <a:path w="472440" h="400050">
                  <a:moveTo>
                    <a:pt x="472439" y="125730"/>
                  </a:moveTo>
                  <a:lnTo>
                    <a:pt x="468630" y="125730"/>
                  </a:lnTo>
                  <a:lnTo>
                    <a:pt x="468630" y="157479"/>
                  </a:lnTo>
                  <a:lnTo>
                    <a:pt x="472439" y="157479"/>
                  </a:lnTo>
                  <a:lnTo>
                    <a:pt x="472439" y="125730"/>
                  </a:lnTo>
                  <a:close/>
                </a:path>
                <a:path w="472440" h="400050">
                  <a:moveTo>
                    <a:pt x="3809" y="157480"/>
                  </a:moveTo>
                  <a:lnTo>
                    <a:pt x="0" y="15748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57480"/>
                  </a:lnTo>
                  <a:close/>
                </a:path>
                <a:path w="472440" h="400050">
                  <a:moveTo>
                    <a:pt x="472439" y="157480"/>
                  </a:moveTo>
                  <a:lnTo>
                    <a:pt x="468630" y="157480"/>
                  </a:lnTo>
                  <a:lnTo>
                    <a:pt x="468630" y="213359"/>
                  </a:lnTo>
                  <a:lnTo>
                    <a:pt x="472439" y="213359"/>
                  </a:lnTo>
                  <a:lnTo>
                    <a:pt x="472439" y="157480"/>
                  </a:lnTo>
                  <a:close/>
                </a:path>
                <a:path w="472440" h="400050">
                  <a:moveTo>
                    <a:pt x="3809" y="213360"/>
                  </a:moveTo>
                  <a:lnTo>
                    <a:pt x="0" y="2133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13360"/>
                  </a:lnTo>
                  <a:close/>
                </a:path>
                <a:path w="472440" h="400050">
                  <a:moveTo>
                    <a:pt x="472439" y="213360"/>
                  </a:moveTo>
                  <a:lnTo>
                    <a:pt x="468630" y="213360"/>
                  </a:lnTo>
                  <a:lnTo>
                    <a:pt x="468630" y="259079"/>
                  </a:lnTo>
                  <a:lnTo>
                    <a:pt x="472439" y="259079"/>
                  </a:lnTo>
                  <a:lnTo>
                    <a:pt x="472439" y="213360"/>
                  </a:lnTo>
                  <a:close/>
                </a:path>
                <a:path w="472440" h="400050">
                  <a:moveTo>
                    <a:pt x="3809" y="259080"/>
                  </a:moveTo>
                  <a:lnTo>
                    <a:pt x="0" y="2590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59080"/>
                  </a:lnTo>
                  <a:close/>
                </a:path>
                <a:path w="472440" h="400050">
                  <a:moveTo>
                    <a:pt x="472439" y="259080"/>
                  </a:moveTo>
                  <a:lnTo>
                    <a:pt x="468630" y="259080"/>
                  </a:lnTo>
                  <a:lnTo>
                    <a:pt x="468630" y="290829"/>
                  </a:lnTo>
                  <a:lnTo>
                    <a:pt x="472439" y="290829"/>
                  </a:lnTo>
                  <a:lnTo>
                    <a:pt x="472439" y="259080"/>
                  </a:lnTo>
                  <a:close/>
                </a:path>
                <a:path w="472440" h="4000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472440" h="400050">
                  <a:moveTo>
                    <a:pt x="472439" y="290830"/>
                  </a:moveTo>
                  <a:lnTo>
                    <a:pt x="468630" y="290830"/>
                  </a:lnTo>
                  <a:lnTo>
                    <a:pt x="468630" y="297179"/>
                  </a:lnTo>
                  <a:lnTo>
                    <a:pt x="472439" y="297179"/>
                  </a:lnTo>
                  <a:lnTo>
                    <a:pt x="472439" y="290830"/>
                  </a:lnTo>
                  <a:close/>
                </a:path>
                <a:path w="472440" h="400050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472440" h="400050">
                  <a:moveTo>
                    <a:pt x="472439" y="297180"/>
                  </a:moveTo>
                  <a:lnTo>
                    <a:pt x="468630" y="297180"/>
                  </a:lnTo>
                  <a:lnTo>
                    <a:pt x="468630" y="303529"/>
                  </a:lnTo>
                  <a:lnTo>
                    <a:pt x="472439" y="303529"/>
                  </a:lnTo>
                  <a:lnTo>
                    <a:pt x="472439" y="297180"/>
                  </a:lnTo>
                  <a:close/>
                </a:path>
                <a:path w="472440" h="40005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72440" h="400050">
                  <a:moveTo>
                    <a:pt x="472439" y="303530"/>
                  </a:moveTo>
                  <a:lnTo>
                    <a:pt x="468630" y="303530"/>
                  </a:lnTo>
                  <a:lnTo>
                    <a:pt x="468630" y="309879"/>
                  </a:lnTo>
                  <a:lnTo>
                    <a:pt x="472439" y="309879"/>
                  </a:lnTo>
                  <a:lnTo>
                    <a:pt x="472439" y="303530"/>
                  </a:lnTo>
                  <a:close/>
                </a:path>
                <a:path w="472440" h="400050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72440" h="400050">
                  <a:moveTo>
                    <a:pt x="472439" y="309880"/>
                  </a:moveTo>
                  <a:lnTo>
                    <a:pt x="468630" y="309880"/>
                  </a:lnTo>
                  <a:lnTo>
                    <a:pt x="468630" y="316229"/>
                  </a:lnTo>
                  <a:lnTo>
                    <a:pt x="472439" y="316229"/>
                  </a:lnTo>
                  <a:lnTo>
                    <a:pt x="472439" y="309880"/>
                  </a:lnTo>
                  <a:close/>
                </a:path>
                <a:path w="472440" h="400050">
                  <a:moveTo>
                    <a:pt x="3809" y="316230"/>
                  </a:moveTo>
                  <a:lnTo>
                    <a:pt x="0" y="316230"/>
                  </a:lnTo>
                  <a:lnTo>
                    <a:pt x="0" y="318769"/>
                  </a:lnTo>
                  <a:lnTo>
                    <a:pt x="1270" y="318769"/>
                  </a:lnTo>
                  <a:lnTo>
                    <a:pt x="1270" y="321309"/>
                  </a:lnTo>
                  <a:lnTo>
                    <a:pt x="2539" y="321309"/>
                  </a:lnTo>
                  <a:lnTo>
                    <a:pt x="2539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72440" h="400050">
                  <a:moveTo>
                    <a:pt x="472439" y="316230"/>
                  </a:moveTo>
                  <a:lnTo>
                    <a:pt x="468630" y="316230"/>
                  </a:lnTo>
                  <a:lnTo>
                    <a:pt x="468630" y="322579"/>
                  </a:lnTo>
                  <a:lnTo>
                    <a:pt x="469899" y="322579"/>
                  </a:lnTo>
                  <a:lnTo>
                    <a:pt x="469899" y="321309"/>
                  </a:lnTo>
                  <a:lnTo>
                    <a:pt x="471170" y="321309"/>
                  </a:lnTo>
                  <a:lnTo>
                    <a:pt x="471170" y="320039"/>
                  </a:lnTo>
                  <a:lnTo>
                    <a:pt x="472439" y="320039"/>
                  </a:lnTo>
                  <a:lnTo>
                    <a:pt x="472439" y="316230"/>
                  </a:lnTo>
                  <a:close/>
                </a:path>
                <a:path w="472440" h="400050">
                  <a:moveTo>
                    <a:pt x="469899" y="322580"/>
                  </a:moveTo>
                  <a:lnTo>
                    <a:pt x="468630" y="322580"/>
                  </a:lnTo>
                  <a:lnTo>
                    <a:pt x="468630" y="323850"/>
                  </a:lnTo>
                  <a:lnTo>
                    <a:pt x="469899" y="323850"/>
                  </a:lnTo>
                  <a:lnTo>
                    <a:pt x="469899" y="322580"/>
                  </a:lnTo>
                  <a:close/>
                </a:path>
                <a:path w="472440" h="400050">
                  <a:moveTo>
                    <a:pt x="388620" y="397509"/>
                  </a:moveTo>
                  <a:lnTo>
                    <a:pt x="87629" y="397509"/>
                  </a:lnTo>
                  <a:lnTo>
                    <a:pt x="87629" y="398779"/>
                  </a:lnTo>
                  <a:lnTo>
                    <a:pt x="388620" y="398779"/>
                  </a:lnTo>
                  <a:lnTo>
                    <a:pt x="388620" y="397509"/>
                  </a:lnTo>
                  <a:close/>
                </a:path>
                <a:path w="472440" h="400050">
                  <a:moveTo>
                    <a:pt x="389890" y="396239"/>
                  </a:moveTo>
                  <a:lnTo>
                    <a:pt x="83820" y="396239"/>
                  </a:lnTo>
                  <a:lnTo>
                    <a:pt x="83820" y="397509"/>
                  </a:lnTo>
                  <a:lnTo>
                    <a:pt x="389890" y="397509"/>
                  </a:lnTo>
                  <a:lnTo>
                    <a:pt x="389890" y="396239"/>
                  </a:lnTo>
                  <a:close/>
                </a:path>
                <a:path w="472440" h="400050">
                  <a:moveTo>
                    <a:pt x="386080" y="398780"/>
                  </a:moveTo>
                  <a:lnTo>
                    <a:pt x="90170" y="398780"/>
                  </a:lnTo>
                  <a:lnTo>
                    <a:pt x="90170" y="400050"/>
                  </a:lnTo>
                  <a:lnTo>
                    <a:pt x="386080" y="400050"/>
                  </a:lnTo>
                  <a:lnTo>
                    <a:pt x="386080" y="398780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716279" y="4166870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19" h="392429">
                  <a:moveTo>
                    <a:pt x="383539" y="0"/>
                  </a:moveTo>
                  <a:lnTo>
                    <a:pt x="81279" y="0"/>
                  </a:lnTo>
                  <a:lnTo>
                    <a:pt x="81279" y="1269"/>
                  </a:lnTo>
                  <a:lnTo>
                    <a:pt x="383539" y="1269"/>
                  </a:lnTo>
                  <a:lnTo>
                    <a:pt x="383539" y="0"/>
                  </a:lnTo>
                  <a:close/>
                </a:path>
                <a:path w="464819" h="392429">
                  <a:moveTo>
                    <a:pt x="387350" y="2539"/>
                  </a:moveTo>
                  <a:lnTo>
                    <a:pt x="77470" y="2539"/>
                  </a:lnTo>
                  <a:lnTo>
                    <a:pt x="7747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64819" h="392429">
                  <a:moveTo>
                    <a:pt x="386080" y="1269"/>
                  </a:moveTo>
                  <a:lnTo>
                    <a:pt x="80010" y="1269"/>
                  </a:lnTo>
                  <a:lnTo>
                    <a:pt x="80010" y="2539"/>
                  </a:lnTo>
                  <a:lnTo>
                    <a:pt x="386080" y="2539"/>
                  </a:lnTo>
                  <a:lnTo>
                    <a:pt x="386080" y="1269"/>
                  </a:lnTo>
                  <a:close/>
                </a:path>
                <a:path w="464819" h="392429">
                  <a:moveTo>
                    <a:pt x="3810" y="69849"/>
                  </a:moveTo>
                  <a:lnTo>
                    <a:pt x="2540" y="69849"/>
                  </a:lnTo>
                  <a:lnTo>
                    <a:pt x="2540" y="71119"/>
                  </a:lnTo>
                  <a:lnTo>
                    <a:pt x="3810" y="71119"/>
                  </a:lnTo>
                  <a:lnTo>
                    <a:pt x="3810" y="69849"/>
                  </a:lnTo>
                  <a:close/>
                </a:path>
                <a:path w="464819" h="392429">
                  <a:moveTo>
                    <a:pt x="462280" y="68579"/>
                  </a:moveTo>
                  <a:lnTo>
                    <a:pt x="461010" y="68579"/>
                  </a:lnTo>
                  <a:lnTo>
                    <a:pt x="461010" y="71119"/>
                  </a:lnTo>
                  <a:lnTo>
                    <a:pt x="463550" y="71119"/>
                  </a:lnTo>
                  <a:lnTo>
                    <a:pt x="463550" y="69849"/>
                  </a:lnTo>
                  <a:lnTo>
                    <a:pt x="462280" y="69849"/>
                  </a:lnTo>
                  <a:lnTo>
                    <a:pt x="462280" y="68579"/>
                  </a:lnTo>
                  <a:close/>
                </a:path>
                <a:path w="464819" h="392429">
                  <a:moveTo>
                    <a:pt x="3810" y="71119"/>
                  </a:moveTo>
                  <a:lnTo>
                    <a:pt x="1270" y="71119"/>
                  </a:lnTo>
                  <a:lnTo>
                    <a:pt x="1270" y="73659"/>
                  </a:lnTo>
                  <a:lnTo>
                    <a:pt x="0" y="7365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19"/>
                  </a:lnTo>
                  <a:close/>
                </a:path>
                <a:path w="464819" h="392429">
                  <a:moveTo>
                    <a:pt x="463550" y="71119"/>
                  </a:moveTo>
                  <a:lnTo>
                    <a:pt x="461010" y="71119"/>
                  </a:lnTo>
                  <a:lnTo>
                    <a:pt x="461010" y="77469"/>
                  </a:lnTo>
                  <a:lnTo>
                    <a:pt x="464820" y="77469"/>
                  </a:lnTo>
                  <a:lnTo>
                    <a:pt x="464820" y="72389"/>
                  </a:lnTo>
                  <a:lnTo>
                    <a:pt x="463550" y="72389"/>
                  </a:lnTo>
                  <a:lnTo>
                    <a:pt x="463550" y="71119"/>
                  </a:lnTo>
                  <a:close/>
                </a:path>
                <a:path w="464819" h="392429">
                  <a:moveTo>
                    <a:pt x="381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7469"/>
                  </a:lnTo>
                  <a:close/>
                </a:path>
                <a:path w="464819" h="392429">
                  <a:moveTo>
                    <a:pt x="464820" y="77469"/>
                  </a:moveTo>
                  <a:lnTo>
                    <a:pt x="461010" y="77469"/>
                  </a:lnTo>
                  <a:lnTo>
                    <a:pt x="461010" y="83819"/>
                  </a:lnTo>
                  <a:lnTo>
                    <a:pt x="464820" y="83819"/>
                  </a:lnTo>
                  <a:lnTo>
                    <a:pt x="464820" y="77469"/>
                  </a:lnTo>
                  <a:close/>
                </a:path>
                <a:path w="464819" h="392429">
                  <a:moveTo>
                    <a:pt x="381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19"/>
                  </a:lnTo>
                  <a:close/>
                </a:path>
                <a:path w="464819" h="392429">
                  <a:moveTo>
                    <a:pt x="464820" y="83819"/>
                  </a:moveTo>
                  <a:lnTo>
                    <a:pt x="461010" y="83819"/>
                  </a:lnTo>
                  <a:lnTo>
                    <a:pt x="461010" y="90169"/>
                  </a:lnTo>
                  <a:lnTo>
                    <a:pt x="464820" y="90169"/>
                  </a:lnTo>
                  <a:lnTo>
                    <a:pt x="464820" y="83819"/>
                  </a:lnTo>
                  <a:close/>
                </a:path>
                <a:path w="464819" h="392429">
                  <a:moveTo>
                    <a:pt x="381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0169"/>
                  </a:lnTo>
                  <a:close/>
                </a:path>
                <a:path w="464819" h="392429">
                  <a:moveTo>
                    <a:pt x="464820" y="90169"/>
                  </a:moveTo>
                  <a:lnTo>
                    <a:pt x="461010" y="90169"/>
                  </a:lnTo>
                  <a:lnTo>
                    <a:pt x="461010" y="96519"/>
                  </a:lnTo>
                  <a:lnTo>
                    <a:pt x="464820" y="96519"/>
                  </a:lnTo>
                  <a:lnTo>
                    <a:pt x="464820" y="90169"/>
                  </a:lnTo>
                  <a:close/>
                </a:path>
                <a:path w="464819" h="392429">
                  <a:moveTo>
                    <a:pt x="381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6519"/>
                  </a:lnTo>
                  <a:close/>
                </a:path>
                <a:path w="464819" h="392429">
                  <a:moveTo>
                    <a:pt x="464820" y="96519"/>
                  </a:moveTo>
                  <a:lnTo>
                    <a:pt x="461010" y="96519"/>
                  </a:lnTo>
                  <a:lnTo>
                    <a:pt x="461010" y="101599"/>
                  </a:lnTo>
                  <a:lnTo>
                    <a:pt x="464820" y="101599"/>
                  </a:lnTo>
                  <a:lnTo>
                    <a:pt x="464820" y="96519"/>
                  </a:lnTo>
                  <a:close/>
                </a:path>
                <a:path w="464819" h="392429">
                  <a:moveTo>
                    <a:pt x="3810" y="101600"/>
                  </a:moveTo>
                  <a:lnTo>
                    <a:pt x="0" y="10160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101600"/>
                  </a:lnTo>
                  <a:close/>
                </a:path>
                <a:path w="464819" h="392429">
                  <a:moveTo>
                    <a:pt x="464820" y="101600"/>
                  </a:moveTo>
                  <a:lnTo>
                    <a:pt x="461010" y="101600"/>
                  </a:lnTo>
                  <a:lnTo>
                    <a:pt x="461010" y="115569"/>
                  </a:lnTo>
                  <a:lnTo>
                    <a:pt x="464820" y="115569"/>
                  </a:lnTo>
                  <a:lnTo>
                    <a:pt x="464820" y="101600"/>
                  </a:lnTo>
                  <a:close/>
                </a:path>
                <a:path w="464819" h="392429">
                  <a:moveTo>
                    <a:pt x="381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115569"/>
                  </a:lnTo>
                  <a:close/>
                </a:path>
                <a:path w="464819" h="392429">
                  <a:moveTo>
                    <a:pt x="464820" y="115569"/>
                  </a:moveTo>
                  <a:lnTo>
                    <a:pt x="461010" y="115569"/>
                  </a:lnTo>
                  <a:lnTo>
                    <a:pt x="461010" y="121919"/>
                  </a:lnTo>
                  <a:lnTo>
                    <a:pt x="464820" y="121919"/>
                  </a:lnTo>
                  <a:lnTo>
                    <a:pt x="464820" y="115569"/>
                  </a:lnTo>
                  <a:close/>
                </a:path>
                <a:path w="464819" h="392429">
                  <a:moveTo>
                    <a:pt x="3810" y="121919"/>
                  </a:moveTo>
                  <a:lnTo>
                    <a:pt x="0" y="121919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121919"/>
                  </a:lnTo>
                  <a:close/>
                </a:path>
                <a:path w="464819" h="392429">
                  <a:moveTo>
                    <a:pt x="464820" y="121919"/>
                  </a:moveTo>
                  <a:lnTo>
                    <a:pt x="461010" y="121919"/>
                  </a:lnTo>
                  <a:lnTo>
                    <a:pt x="461010" y="153669"/>
                  </a:lnTo>
                  <a:lnTo>
                    <a:pt x="464820" y="153669"/>
                  </a:lnTo>
                  <a:lnTo>
                    <a:pt x="464820" y="121919"/>
                  </a:lnTo>
                  <a:close/>
                </a:path>
                <a:path w="464819" h="392429">
                  <a:moveTo>
                    <a:pt x="3810" y="153669"/>
                  </a:moveTo>
                  <a:lnTo>
                    <a:pt x="0" y="15366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153669"/>
                  </a:lnTo>
                  <a:close/>
                </a:path>
                <a:path w="464819" h="392429">
                  <a:moveTo>
                    <a:pt x="464820" y="153669"/>
                  </a:moveTo>
                  <a:lnTo>
                    <a:pt x="461010" y="153669"/>
                  </a:lnTo>
                  <a:lnTo>
                    <a:pt x="461010" y="209549"/>
                  </a:lnTo>
                  <a:lnTo>
                    <a:pt x="464820" y="209549"/>
                  </a:lnTo>
                  <a:lnTo>
                    <a:pt x="464820" y="153669"/>
                  </a:lnTo>
                  <a:close/>
                </a:path>
                <a:path w="464819" h="392429">
                  <a:moveTo>
                    <a:pt x="3810" y="209550"/>
                  </a:moveTo>
                  <a:lnTo>
                    <a:pt x="0" y="20955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09550"/>
                  </a:lnTo>
                  <a:close/>
                </a:path>
                <a:path w="464819" h="392429">
                  <a:moveTo>
                    <a:pt x="464820" y="209550"/>
                  </a:moveTo>
                  <a:lnTo>
                    <a:pt x="461010" y="209550"/>
                  </a:lnTo>
                  <a:lnTo>
                    <a:pt x="461010" y="255269"/>
                  </a:lnTo>
                  <a:lnTo>
                    <a:pt x="464820" y="255269"/>
                  </a:lnTo>
                  <a:lnTo>
                    <a:pt x="464820" y="209550"/>
                  </a:lnTo>
                  <a:close/>
                </a:path>
                <a:path w="464819" h="392429">
                  <a:moveTo>
                    <a:pt x="3810" y="255269"/>
                  </a:moveTo>
                  <a:lnTo>
                    <a:pt x="0" y="2552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55269"/>
                  </a:lnTo>
                  <a:close/>
                </a:path>
                <a:path w="464819" h="392429">
                  <a:moveTo>
                    <a:pt x="464820" y="255269"/>
                  </a:moveTo>
                  <a:lnTo>
                    <a:pt x="461010" y="255269"/>
                  </a:lnTo>
                  <a:lnTo>
                    <a:pt x="461010" y="287019"/>
                  </a:lnTo>
                  <a:lnTo>
                    <a:pt x="464820" y="287019"/>
                  </a:lnTo>
                  <a:lnTo>
                    <a:pt x="464820" y="255269"/>
                  </a:lnTo>
                  <a:close/>
                </a:path>
                <a:path w="464819" h="392429">
                  <a:moveTo>
                    <a:pt x="381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19"/>
                  </a:lnTo>
                  <a:close/>
                </a:path>
                <a:path w="464819" h="392429">
                  <a:moveTo>
                    <a:pt x="464820" y="287019"/>
                  </a:moveTo>
                  <a:lnTo>
                    <a:pt x="461010" y="287019"/>
                  </a:lnTo>
                  <a:lnTo>
                    <a:pt x="461010" y="293369"/>
                  </a:lnTo>
                  <a:lnTo>
                    <a:pt x="464820" y="293369"/>
                  </a:lnTo>
                  <a:lnTo>
                    <a:pt x="464820" y="287019"/>
                  </a:lnTo>
                  <a:close/>
                </a:path>
                <a:path w="464819" h="392429">
                  <a:moveTo>
                    <a:pt x="381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69"/>
                  </a:lnTo>
                  <a:close/>
                </a:path>
                <a:path w="464819" h="392429">
                  <a:moveTo>
                    <a:pt x="464820" y="293369"/>
                  </a:moveTo>
                  <a:lnTo>
                    <a:pt x="461010" y="293369"/>
                  </a:lnTo>
                  <a:lnTo>
                    <a:pt x="461010" y="299719"/>
                  </a:lnTo>
                  <a:lnTo>
                    <a:pt x="464820" y="299719"/>
                  </a:lnTo>
                  <a:lnTo>
                    <a:pt x="464820" y="293369"/>
                  </a:lnTo>
                  <a:close/>
                </a:path>
                <a:path w="464819" h="392429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64819" h="392429">
                  <a:moveTo>
                    <a:pt x="464820" y="299719"/>
                  </a:moveTo>
                  <a:lnTo>
                    <a:pt x="461010" y="299719"/>
                  </a:lnTo>
                  <a:lnTo>
                    <a:pt x="461010" y="306069"/>
                  </a:lnTo>
                  <a:lnTo>
                    <a:pt x="464820" y="306069"/>
                  </a:lnTo>
                  <a:lnTo>
                    <a:pt x="464820" y="299719"/>
                  </a:lnTo>
                  <a:close/>
                </a:path>
                <a:path w="464819" h="392429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64819" h="392429">
                  <a:moveTo>
                    <a:pt x="464820" y="306069"/>
                  </a:moveTo>
                  <a:lnTo>
                    <a:pt x="461010" y="306069"/>
                  </a:lnTo>
                  <a:lnTo>
                    <a:pt x="461010" y="312419"/>
                  </a:lnTo>
                  <a:lnTo>
                    <a:pt x="464820" y="312419"/>
                  </a:lnTo>
                  <a:lnTo>
                    <a:pt x="464820" y="306069"/>
                  </a:lnTo>
                  <a:close/>
                </a:path>
                <a:path w="464819" h="392429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64819" h="392429">
                  <a:moveTo>
                    <a:pt x="464820" y="312419"/>
                  </a:moveTo>
                  <a:lnTo>
                    <a:pt x="461010" y="312419"/>
                  </a:lnTo>
                  <a:lnTo>
                    <a:pt x="461010" y="318769"/>
                  </a:lnTo>
                  <a:lnTo>
                    <a:pt x="464820" y="318769"/>
                  </a:lnTo>
                  <a:lnTo>
                    <a:pt x="464820" y="312419"/>
                  </a:lnTo>
                  <a:close/>
                </a:path>
                <a:path w="464819" h="392429">
                  <a:moveTo>
                    <a:pt x="464820" y="318769"/>
                  </a:moveTo>
                  <a:lnTo>
                    <a:pt x="461010" y="318769"/>
                  </a:lnTo>
                  <a:lnTo>
                    <a:pt x="461010" y="325119"/>
                  </a:lnTo>
                  <a:lnTo>
                    <a:pt x="462280" y="325119"/>
                  </a:lnTo>
                  <a:lnTo>
                    <a:pt x="462280" y="323849"/>
                  </a:lnTo>
                  <a:lnTo>
                    <a:pt x="463550" y="323849"/>
                  </a:lnTo>
                  <a:lnTo>
                    <a:pt x="463550" y="321309"/>
                  </a:lnTo>
                  <a:lnTo>
                    <a:pt x="464820" y="321309"/>
                  </a:lnTo>
                  <a:lnTo>
                    <a:pt x="464820" y="318769"/>
                  </a:lnTo>
                  <a:close/>
                </a:path>
                <a:path w="464819" h="392429">
                  <a:moveTo>
                    <a:pt x="381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1270" y="320039"/>
                  </a:lnTo>
                  <a:lnTo>
                    <a:pt x="1270" y="322579"/>
                  </a:lnTo>
                  <a:lnTo>
                    <a:pt x="2540" y="32257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18769"/>
                  </a:lnTo>
                  <a:close/>
                </a:path>
                <a:path w="464819" h="392429">
                  <a:moveTo>
                    <a:pt x="388620" y="391159"/>
                  </a:moveTo>
                  <a:lnTo>
                    <a:pt x="78740" y="391159"/>
                  </a:lnTo>
                  <a:lnTo>
                    <a:pt x="78740" y="392429"/>
                  </a:lnTo>
                  <a:lnTo>
                    <a:pt x="388620" y="392429"/>
                  </a:lnTo>
                  <a:lnTo>
                    <a:pt x="388620" y="391159"/>
                  </a:lnTo>
                  <a:close/>
                </a:path>
                <a:path w="464819" h="392429">
                  <a:moveTo>
                    <a:pt x="389889" y="389889"/>
                  </a:moveTo>
                  <a:lnTo>
                    <a:pt x="76200" y="389889"/>
                  </a:lnTo>
                  <a:lnTo>
                    <a:pt x="76200" y="391159"/>
                  </a:lnTo>
                  <a:lnTo>
                    <a:pt x="389889" y="391159"/>
                  </a:lnTo>
                  <a:lnTo>
                    <a:pt x="389889" y="389889"/>
                  </a:lnTo>
                  <a:close/>
                </a:path>
                <a:path w="464819" h="392429">
                  <a:moveTo>
                    <a:pt x="392430" y="388619"/>
                  </a:moveTo>
                  <a:lnTo>
                    <a:pt x="74929" y="388619"/>
                  </a:lnTo>
                  <a:lnTo>
                    <a:pt x="74929" y="389889"/>
                  </a:lnTo>
                  <a:lnTo>
                    <a:pt x="392430" y="389889"/>
                  </a:lnTo>
                  <a:lnTo>
                    <a:pt x="392430" y="388619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720090" y="417068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9890" y="2540"/>
                  </a:moveTo>
                  <a:lnTo>
                    <a:pt x="67309" y="2540"/>
                  </a:lnTo>
                  <a:lnTo>
                    <a:pt x="67309" y="3810"/>
                  </a:lnTo>
                  <a:lnTo>
                    <a:pt x="389890" y="3810"/>
                  </a:lnTo>
                  <a:lnTo>
                    <a:pt x="389890" y="2540"/>
                  </a:lnTo>
                  <a:close/>
                </a:path>
                <a:path w="457200" h="384810">
                  <a:moveTo>
                    <a:pt x="387350" y="1270"/>
                  </a:moveTo>
                  <a:lnTo>
                    <a:pt x="69850" y="1270"/>
                  </a:lnTo>
                  <a:lnTo>
                    <a:pt x="69850" y="2540"/>
                  </a:lnTo>
                  <a:lnTo>
                    <a:pt x="387350" y="2540"/>
                  </a:lnTo>
                  <a:lnTo>
                    <a:pt x="387350" y="1270"/>
                  </a:lnTo>
                  <a:close/>
                </a:path>
                <a:path w="457200" h="384810">
                  <a:moveTo>
                    <a:pt x="386079" y="0"/>
                  </a:moveTo>
                  <a:lnTo>
                    <a:pt x="71119" y="0"/>
                  </a:lnTo>
                  <a:lnTo>
                    <a:pt x="71119" y="1270"/>
                  </a:lnTo>
                  <a:lnTo>
                    <a:pt x="386079" y="1270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454659" y="59690"/>
                  </a:moveTo>
                  <a:lnTo>
                    <a:pt x="453390" y="59690"/>
                  </a:lnTo>
                  <a:lnTo>
                    <a:pt x="453390" y="60960"/>
                  </a:lnTo>
                  <a:lnTo>
                    <a:pt x="454659" y="60960"/>
                  </a:lnTo>
                  <a:lnTo>
                    <a:pt x="454659" y="59690"/>
                  </a:lnTo>
                  <a:close/>
                </a:path>
                <a:path w="457200" h="384810">
                  <a:moveTo>
                    <a:pt x="2539" y="62230"/>
                  </a:moveTo>
                  <a:lnTo>
                    <a:pt x="1269" y="62230"/>
                  </a:lnTo>
                  <a:lnTo>
                    <a:pt x="1269" y="64770"/>
                  </a:lnTo>
                  <a:lnTo>
                    <a:pt x="0" y="64770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2230"/>
                  </a:lnTo>
                  <a:close/>
                </a:path>
                <a:path w="457200" h="384810">
                  <a:moveTo>
                    <a:pt x="455929" y="60960"/>
                  </a:moveTo>
                  <a:lnTo>
                    <a:pt x="453390" y="60960"/>
                  </a:lnTo>
                  <a:lnTo>
                    <a:pt x="453390" y="67310"/>
                  </a:lnTo>
                  <a:lnTo>
                    <a:pt x="457200" y="67310"/>
                  </a:lnTo>
                  <a:lnTo>
                    <a:pt x="457199" y="62230"/>
                  </a:lnTo>
                  <a:lnTo>
                    <a:pt x="455929" y="62230"/>
                  </a:lnTo>
                  <a:lnTo>
                    <a:pt x="455929" y="60960"/>
                  </a:lnTo>
                  <a:close/>
                </a:path>
                <a:path w="457200" h="384810">
                  <a:moveTo>
                    <a:pt x="253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67310"/>
                  </a:lnTo>
                  <a:close/>
                </a:path>
                <a:path w="457200" h="384810">
                  <a:moveTo>
                    <a:pt x="457200" y="67310"/>
                  </a:moveTo>
                  <a:lnTo>
                    <a:pt x="453390" y="67310"/>
                  </a:lnTo>
                  <a:lnTo>
                    <a:pt x="453390" y="73660"/>
                  </a:lnTo>
                  <a:lnTo>
                    <a:pt x="457200" y="73660"/>
                  </a:lnTo>
                  <a:lnTo>
                    <a:pt x="457200" y="67310"/>
                  </a:lnTo>
                  <a:close/>
                </a:path>
                <a:path w="457200" h="384810">
                  <a:moveTo>
                    <a:pt x="253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539" y="80010"/>
                  </a:lnTo>
                  <a:lnTo>
                    <a:pt x="2539" y="73660"/>
                  </a:lnTo>
                  <a:close/>
                </a:path>
                <a:path w="457200" h="384810">
                  <a:moveTo>
                    <a:pt x="457200" y="73660"/>
                  </a:moveTo>
                  <a:lnTo>
                    <a:pt x="453390" y="73660"/>
                  </a:lnTo>
                  <a:lnTo>
                    <a:pt x="453390" y="80010"/>
                  </a:lnTo>
                  <a:lnTo>
                    <a:pt x="457200" y="80010"/>
                  </a:lnTo>
                  <a:lnTo>
                    <a:pt x="457200" y="73660"/>
                  </a:lnTo>
                  <a:close/>
                </a:path>
                <a:path w="457200" h="384810">
                  <a:moveTo>
                    <a:pt x="253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539" y="86360"/>
                  </a:lnTo>
                  <a:lnTo>
                    <a:pt x="2539" y="80010"/>
                  </a:lnTo>
                  <a:close/>
                </a:path>
                <a:path w="457200" h="384810">
                  <a:moveTo>
                    <a:pt x="457200" y="80010"/>
                  </a:moveTo>
                  <a:lnTo>
                    <a:pt x="453390" y="80010"/>
                  </a:lnTo>
                  <a:lnTo>
                    <a:pt x="453390" y="86360"/>
                  </a:lnTo>
                  <a:lnTo>
                    <a:pt x="457200" y="86360"/>
                  </a:lnTo>
                  <a:lnTo>
                    <a:pt x="457200" y="80010"/>
                  </a:lnTo>
                  <a:close/>
                </a:path>
                <a:path w="457200" h="384810">
                  <a:moveTo>
                    <a:pt x="253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39" y="92710"/>
                  </a:lnTo>
                  <a:lnTo>
                    <a:pt x="2539" y="86360"/>
                  </a:lnTo>
                  <a:close/>
                </a:path>
                <a:path w="457200" h="384810">
                  <a:moveTo>
                    <a:pt x="457200" y="86360"/>
                  </a:moveTo>
                  <a:lnTo>
                    <a:pt x="453390" y="86360"/>
                  </a:lnTo>
                  <a:lnTo>
                    <a:pt x="453390" y="92710"/>
                  </a:lnTo>
                  <a:lnTo>
                    <a:pt x="457200" y="92710"/>
                  </a:lnTo>
                  <a:lnTo>
                    <a:pt x="457200" y="86360"/>
                  </a:lnTo>
                  <a:close/>
                </a:path>
                <a:path w="457200" h="384810">
                  <a:moveTo>
                    <a:pt x="2539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2539" y="97790"/>
                  </a:lnTo>
                  <a:lnTo>
                    <a:pt x="2539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3390" y="92710"/>
                  </a:lnTo>
                  <a:lnTo>
                    <a:pt x="453390" y="97790"/>
                  </a:lnTo>
                  <a:lnTo>
                    <a:pt x="457200" y="97790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2539" y="97790"/>
                  </a:moveTo>
                  <a:lnTo>
                    <a:pt x="0" y="97790"/>
                  </a:lnTo>
                  <a:lnTo>
                    <a:pt x="0" y="111760"/>
                  </a:lnTo>
                  <a:lnTo>
                    <a:pt x="2539" y="111760"/>
                  </a:lnTo>
                  <a:lnTo>
                    <a:pt x="2539" y="97790"/>
                  </a:lnTo>
                  <a:close/>
                </a:path>
                <a:path w="457200" h="384810">
                  <a:moveTo>
                    <a:pt x="457200" y="97790"/>
                  </a:moveTo>
                  <a:lnTo>
                    <a:pt x="453390" y="97790"/>
                  </a:lnTo>
                  <a:lnTo>
                    <a:pt x="453390" y="111760"/>
                  </a:lnTo>
                  <a:lnTo>
                    <a:pt x="457200" y="111760"/>
                  </a:lnTo>
                  <a:lnTo>
                    <a:pt x="457200" y="97790"/>
                  </a:lnTo>
                  <a:close/>
                </a:path>
                <a:path w="457200" h="384810">
                  <a:moveTo>
                    <a:pt x="253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539" y="118110"/>
                  </a:lnTo>
                  <a:lnTo>
                    <a:pt x="2539" y="111760"/>
                  </a:lnTo>
                  <a:close/>
                </a:path>
                <a:path w="457200" h="384810">
                  <a:moveTo>
                    <a:pt x="457200" y="111760"/>
                  </a:moveTo>
                  <a:lnTo>
                    <a:pt x="453390" y="111760"/>
                  </a:lnTo>
                  <a:lnTo>
                    <a:pt x="453390" y="118110"/>
                  </a:lnTo>
                  <a:lnTo>
                    <a:pt x="457200" y="118110"/>
                  </a:lnTo>
                  <a:lnTo>
                    <a:pt x="457200" y="111760"/>
                  </a:lnTo>
                  <a:close/>
                </a:path>
                <a:path w="457200" h="384810">
                  <a:moveTo>
                    <a:pt x="2539" y="118110"/>
                  </a:moveTo>
                  <a:lnTo>
                    <a:pt x="0" y="118110"/>
                  </a:lnTo>
                  <a:lnTo>
                    <a:pt x="0" y="149860"/>
                  </a:lnTo>
                  <a:lnTo>
                    <a:pt x="2539" y="149860"/>
                  </a:lnTo>
                  <a:lnTo>
                    <a:pt x="2539" y="118110"/>
                  </a:lnTo>
                  <a:close/>
                </a:path>
                <a:path w="457200" h="384810">
                  <a:moveTo>
                    <a:pt x="457200" y="118110"/>
                  </a:moveTo>
                  <a:lnTo>
                    <a:pt x="453390" y="118110"/>
                  </a:lnTo>
                  <a:lnTo>
                    <a:pt x="453390" y="149860"/>
                  </a:lnTo>
                  <a:lnTo>
                    <a:pt x="457200" y="149860"/>
                  </a:lnTo>
                  <a:lnTo>
                    <a:pt x="457200" y="118110"/>
                  </a:lnTo>
                  <a:close/>
                </a:path>
                <a:path w="457200" h="384810">
                  <a:moveTo>
                    <a:pt x="2539" y="149860"/>
                  </a:moveTo>
                  <a:lnTo>
                    <a:pt x="0" y="149860"/>
                  </a:lnTo>
                  <a:lnTo>
                    <a:pt x="0" y="205740"/>
                  </a:lnTo>
                  <a:lnTo>
                    <a:pt x="2539" y="205740"/>
                  </a:lnTo>
                  <a:lnTo>
                    <a:pt x="2539" y="149860"/>
                  </a:lnTo>
                  <a:close/>
                </a:path>
                <a:path w="457200" h="384810">
                  <a:moveTo>
                    <a:pt x="457200" y="149860"/>
                  </a:moveTo>
                  <a:lnTo>
                    <a:pt x="453390" y="149860"/>
                  </a:lnTo>
                  <a:lnTo>
                    <a:pt x="453390" y="205740"/>
                  </a:lnTo>
                  <a:lnTo>
                    <a:pt x="457200" y="205740"/>
                  </a:lnTo>
                  <a:lnTo>
                    <a:pt x="457200" y="149860"/>
                  </a:lnTo>
                  <a:close/>
                </a:path>
                <a:path w="457200" h="384810">
                  <a:moveTo>
                    <a:pt x="2539" y="205740"/>
                  </a:moveTo>
                  <a:lnTo>
                    <a:pt x="0" y="20574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05740"/>
                  </a:lnTo>
                  <a:close/>
                </a:path>
                <a:path w="457200" h="384810">
                  <a:moveTo>
                    <a:pt x="457200" y="205740"/>
                  </a:moveTo>
                  <a:lnTo>
                    <a:pt x="453390" y="205740"/>
                  </a:lnTo>
                  <a:lnTo>
                    <a:pt x="453390" y="251460"/>
                  </a:lnTo>
                  <a:lnTo>
                    <a:pt x="457200" y="251460"/>
                  </a:lnTo>
                  <a:lnTo>
                    <a:pt x="457200" y="205740"/>
                  </a:lnTo>
                  <a:close/>
                </a:path>
                <a:path w="457200" h="384810">
                  <a:moveTo>
                    <a:pt x="2539" y="251460"/>
                  </a:moveTo>
                  <a:lnTo>
                    <a:pt x="0" y="251460"/>
                  </a:lnTo>
                  <a:lnTo>
                    <a:pt x="0" y="283210"/>
                  </a:lnTo>
                  <a:lnTo>
                    <a:pt x="2539" y="283210"/>
                  </a:lnTo>
                  <a:lnTo>
                    <a:pt x="2539" y="251460"/>
                  </a:lnTo>
                  <a:close/>
                </a:path>
                <a:path w="457200" h="384810">
                  <a:moveTo>
                    <a:pt x="457200" y="251460"/>
                  </a:moveTo>
                  <a:lnTo>
                    <a:pt x="453390" y="251460"/>
                  </a:lnTo>
                  <a:lnTo>
                    <a:pt x="453390" y="283210"/>
                  </a:lnTo>
                  <a:lnTo>
                    <a:pt x="457200" y="283210"/>
                  </a:lnTo>
                  <a:lnTo>
                    <a:pt x="457200" y="251460"/>
                  </a:lnTo>
                  <a:close/>
                </a:path>
                <a:path w="457200" h="384810">
                  <a:moveTo>
                    <a:pt x="253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2539" y="289560"/>
                  </a:lnTo>
                  <a:lnTo>
                    <a:pt x="2539" y="283210"/>
                  </a:lnTo>
                  <a:close/>
                </a:path>
                <a:path w="457200" h="384810">
                  <a:moveTo>
                    <a:pt x="457200" y="283210"/>
                  </a:moveTo>
                  <a:lnTo>
                    <a:pt x="453390" y="283210"/>
                  </a:lnTo>
                  <a:lnTo>
                    <a:pt x="453390" y="289560"/>
                  </a:lnTo>
                  <a:lnTo>
                    <a:pt x="457200" y="289560"/>
                  </a:lnTo>
                  <a:lnTo>
                    <a:pt x="457200" y="283210"/>
                  </a:lnTo>
                  <a:close/>
                </a:path>
                <a:path w="457200" h="384810">
                  <a:moveTo>
                    <a:pt x="253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89560"/>
                  </a:lnTo>
                  <a:close/>
                </a:path>
                <a:path w="457200" h="384810">
                  <a:moveTo>
                    <a:pt x="457200" y="289560"/>
                  </a:moveTo>
                  <a:lnTo>
                    <a:pt x="453390" y="289560"/>
                  </a:lnTo>
                  <a:lnTo>
                    <a:pt x="453390" y="295910"/>
                  </a:lnTo>
                  <a:lnTo>
                    <a:pt x="457200" y="295910"/>
                  </a:lnTo>
                  <a:lnTo>
                    <a:pt x="457200" y="289560"/>
                  </a:lnTo>
                  <a:close/>
                </a:path>
                <a:path w="457200" h="384810">
                  <a:moveTo>
                    <a:pt x="253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295910"/>
                  </a:lnTo>
                  <a:close/>
                </a:path>
                <a:path w="457200" h="384810">
                  <a:moveTo>
                    <a:pt x="457200" y="295910"/>
                  </a:moveTo>
                  <a:lnTo>
                    <a:pt x="453390" y="295910"/>
                  </a:lnTo>
                  <a:lnTo>
                    <a:pt x="453390" y="302260"/>
                  </a:lnTo>
                  <a:lnTo>
                    <a:pt x="457200" y="302260"/>
                  </a:lnTo>
                  <a:lnTo>
                    <a:pt x="457200" y="295910"/>
                  </a:lnTo>
                  <a:close/>
                </a:path>
                <a:path w="457200" h="384810">
                  <a:moveTo>
                    <a:pt x="253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2260"/>
                  </a:lnTo>
                  <a:close/>
                </a:path>
                <a:path w="457200" h="384810">
                  <a:moveTo>
                    <a:pt x="457200" y="302260"/>
                  </a:moveTo>
                  <a:lnTo>
                    <a:pt x="453390" y="302260"/>
                  </a:lnTo>
                  <a:lnTo>
                    <a:pt x="453390" y="308610"/>
                  </a:lnTo>
                  <a:lnTo>
                    <a:pt x="457200" y="308610"/>
                  </a:lnTo>
                  <a:lnTo>
                    <a:pt x="457200" y="302260"/>
                  </a:lnTo>
                  <a:close/>
                </a:path>
                <a:path w="457200" h="384810">
                  <a:moveTo>
                    <a:pt x="253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539" y="314960"/>
                  </a:lnTo>
                  <a:lnTo>
                    <a:pt x="2539" y="308610"/>
                  </a:lnTo>
                  <a:close/>
                </a:path>
                <a:path w="457200" h="384810">
                  <a:moveTo>
                    <a:pt x="457200" y="308610"/>
                  </a:moveTo>
                  <a:lnTo>
                    <a:pt x="453390" y="308610"/>
                  </a:lnTo>
                  <a:lnTo>
                    <a:pt x="453390" y="314960"/>
                  </a:lnTo>
                  <a:lnTo>
                    <a:pt x="457200" y="314960"/>
                  </a:lnTo>
                  <a:lnTo>
                    <a:pt x="457200" y="308610"/>
                  </a:lnTo>
                  <a:close/>
                </a:path>
                <a:path w="457200" h="384810">
                  <a:moveTo>
                    <a:pt x="253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539" y="321310"/>
                  </a:lnTo>
                  <a:lnTo>
                    <a:pt x="2539" y="314960"/>
                  </a:lnTo>
                  <a:close/>
                </a:path>
                <a:path w="457200" h="384810">
                  <a:moveTo>
                    <a:pt x="457200" y="314960"/>
                  </a:moveTo>
                  <a:lnTo>
                    <a:pt x="453390" y="314960"/>
                  </a:lnTo>
                  <a:lnTo>
                    <a:pt x="453390" y="321310"/>
                  </a:lnTo>
                  <a:lnTo>
                    <a:pt x="457200" y="321310"/>
                  </a:lnTo>
                  <a:lnTo>
                    <a:pt x="457200" y="314960"/>
                  </a:lnTo>
                  <a:close/>
                </a:path>
                <a:path w="457200" h="384810">
                  <a:moveTo>
                    <a:pt x="457199" y="321310"/>
                  </a:moveTo>
                  <a:lnTo>
                    <a:pt x="453390" y="321310"/>
                  </a:lnTo>
                  <a:lnTo>
                    <a:pt x="453390" y="326390"/>
                  </a:lnTo>
                  <a:lnTo>
                    <a:pt x="454659" y="326390"/>
                  </a:lnTo>
                  <a:lnTo>
                    <a:pt x="454659" y="325120"/>
                  </a:lnTo>
                  <a:lnTo>
                    <a:pt x="455929" y="325120"/>
                  </a:lnTo>
                  <a:lnTo>
                    <a:pt x="455929" y="323850"/>
                  </a:lnTo>
                  <a:lnTo>
                    <a:pt x="457199" y="323850"/>
                  </a:lnTo>
                  <a:lnTo>
                    <a:pt x="457199" y="321310"/>
                  </a:lnTo>
                  <a:close/>
                </a:path>
                <a:path w="457200" h="384810">
                  <a:moveTo>
                    <a:pt x="2539" y="321310"/>
                  </a:moveTo>
                  <a:lnTo>
                    <a:pt x="1269" y="32131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1310"/>
                  </a:lnTo>
                  <a:close/>
                </a:path>
                <a:path w="457200" h="384810">
                  <a:moveTo>
                    <a:pt x="389890" y="383540"/>
                  </a:moveTo>
                  <a:lnTo>
                    <a:pt x="68579" y="383540"/>
                  </a:lnTo>
                  <a:lnTo>
                    <a:pt x="68579" y="384810"/>
                  </a:lnTo>
                  <a:lnTo>
                    <a:pt x="389890" y="384810"/>
                  </a:lnTo>
                  <a:lnTo>
                    <a:pt x="389890" y="383540"/>
                  </a:lnTo>
                  <a:close/>
                </a:path>
                <a:path w="457200" h="384810">
                  <a:moveTo>
                    <a:pt x="392429" y="382270"/>
                  </a:moveTo>
                  <a:lnTo>
                    <a:pt x="67309" y="382270"/>
                  </a:lnTo>
                  <a:lnTo>
                    <a:pt x="67309" y="383540"/>
                  </a:lnTo>
                  <a:lnTo>
                    <a:pt x="392429" y="383540"/>
                  </a:lnTo>
                  <a:lnTo>
                    <a:pt x="392429" y="382270"/>
                  </a:lnTo>
                  <a:close/>
                </a:path>
                <a:path w="457200" h="384810">
                  <a:moveTo>
                    <a:pt x="393700" y="381000"/>
                  </a:moveTo>
                  <a:lnTo>
                    <a:pt x="66039" y="381000"/>
                  </a:lnTo>
                  <a:lnTo>
                    <a:pt x="66039" y="382270"/>
                  </a:lnTo>
                  <a:lnTo>
                    <a:pt x="393700" y="382270"/>
                  </a:lnTo>
                  <a:lnTo>
                    <a:pt x="393700" y="381000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722629" y="417449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3700" y="2539"/>
                  </a:moveTo>
                  <a:lnTo>
                    <a:pt x="58420" y="2539"/>
                  </a:lnTo>
                  <a:lnTo>
                    <a:pt x="5842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50850" h="377189">
                  <a:moveTo>
                    <a:pt x="391160" y="1269"/>
                  </a:moveTo>
                  <a:lnTo>
                    <a:pt x="60960" y="1269"/>
                  </a:lnTo>
                  <a:lnTo>
                    <a:pt x="60960" y="2539"/>
                  </a:lnTo>
                  <a:lnTo>
                    <a:pt x="391160" y="2539"/>
                  </a:lnTo>
                  <a:lnTo>
                    <a:pt x="391160" y="1269"/>
                  </a:lnTo>
                  <a:close/>
                </a:path>
                <a:path w="450850" h="377189">
                  <a:moveTo>
                    <a:pt x="389889" y="0"/>
                  </a:moveTo>
                  <a:lnTo>
                    <a:pt x="63500" y="0"/>
                  </a:lnTo>
                  <a:lnTo>
                    <a:pt x="63500" y="1269"/>
                  </a:lnTo>
                  <a:lnTo>
                    <a:pt x="389889" y="1269"/>
                  </a:lnTo>
                  <a:lnTo>
                    <a:pt x="389889" y="0"/>
                  </a:lnTo>
                  <a:close/>
                </a:path>
                <a:path w="450850" h="377189">
                  <a:moveTo>
                    <a:pt x="3810" y="53339"/>
                  </a:moveTo>
                  <a:lnTo>
                    <a:pt x="2540" y="53339"/>
                  </a:lnTo>
                  <a:lnTo>
                    <a:pt x="2540" y="55879"/>
                  </a:lnTo>
                  <a:lnTo>
                    <a:pt x="1270" y="55879"/>
                  </a:lnTo>
                  <a:lnTo>
                    <a:pt x="1270" y="57149"/>
                  </a:lnTo>
                  <a:lnTo>
                    <a:pt x="3810" y="57149"/>
                  </a:lnTo>
                  <a:lnTo>
                    <a:pt x="3810" y="53339"/>
                  </a:lnTo>
                  <a:close/>
                </a:path>
                <a:path w="450850" h="377189">
                  <a:moveTo>
                    <a:pt x="448309" y="50799"/>
                  </a:moveTo>
                  <a:lnTo>
                    <a:pt x="447039" y="50799"/>
                  </a:lnTo>
                  <a:lnTo>
                    <a:pt x="447039" y="57149"/>
                  </a:lnTo>
                  <a:lnTo>
                    <a:pt x="450850" y="57149"/>
                  </a:lnTo>
                  <a:lnTo>
                    <a:pt x="450850" y="54609"/>
                  </a:lnTo>
                  <a:lnTo>
                    <a:pt x="449580" y="54609"/>
                  </a:lnTo>
                  <a:lnTo>
                    <a:pt x="449580" y="52069"/>
                  </a:lnTo>
                  <a:lnTo>
                    <a:pt x="448309" y="52069"/>
                  </a:lnTo>
                  <a:lnTo>
                    <a:pt x="448309" y="50799"/>
                  </a:lnTo>
                  <a:close/>
                </a:path>
                <a:path w="450850" h="37718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50850" h="377189">
                  <a:moveTo>
                    <a:pt x="450850" y="57149"/>
                  </a:moveTo>
                  <a:lnTo>
                    <a:pt x="447039" y="57149"/>
                  </a:lnTo>
                  <a:lnTo>
                    <a:pt x="447039" y="63499"/>
                  </a:lnTo>
                  <a:lnTo>
                    <a:pt x="450850" y="63499"/>
                  </a:lnTo>
                  <a:lnTo>
                    <a:pt x="450850" y="57149"/>
                  </a:lnTo>
                  <a:close/>
                </a:path>
                <a:path w="450850" h="377189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50850" h="377189">
                  <a:moveTo>
                    <a:pt x="450850" y="63499"/>
                  </a:moveTo>
                  <a:lnTo>
                    <a:pt x="447039" y="63499"/>
                  </a:lnTo>
                  <a:lnTo>
                    <a:pt x="447039" y="69849"/>
                  </a:lnTo>
                  <a:lnTo>
                    <a:pt x="450850" y="69849"/>
                  </a:lnTo>
                  <a:lnTo>
                    <a:pt x="450850" y="63499"/>
                  </a:lnTo>
                  <a:close/>
                </a:path>
                <a:path w="450850" h="377189">
                  <a:moveTo>
                    <a:pt x="381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9849"/>
                  </a:lnTo>
                  <a:close/>
                </a:path>
                <a:path w="450850" h="377189">
                  <a:moveTo>
                    <a:pt x="450850" y="69849"/>
                  </a:moveTo>
                  <a:lnTo>
                    <a:pt x="447039" y="69849"/>
                  </a:lnTo>
                  <a:lnTo>
                    <a:pt x="447039" y="76199"/>
                  </a:lnTo>
                  <a:lnTo>
                    <a:pt x="450850" y="76199"/>
                  </a:lnTo>
                  <a:lnTo>
                    <a:pt x="450850" y="69849"/>
                  </a:lnTo>
                  <a:close/>
                </a:path>
                <a:path w="450850" h="377189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50850" h="377189">
                  <a:moveTo>
                    <a:pt x="450850" y="76199"/>
                  </a:moveTo>
                  <a:lnTo>
                    <a:pt x="447039" y="76199"/>
                  </a:lnTo>
                  <a:lnTo>
                    <a:pt x="447039" y="82549"/>
                  </a:lnTo>
                  <a:lnTo>
                    <a:pt x="450850" y="82549"/>
                  </a:lnTo>
                  <a:lnTo>
                    <a:pt x="450850" y="76199"/>
                  </a:lnTo>
                  <a:close/>
                </a:path>
                <a:path w="450850" h="37718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50850" h="377189">
                  <a:moveTo>
                    <a:pt x="450850" y="82549"/>
                  </a:moveTo>
                  <a:lnTo>
                    <a:pt x="447039" y="82549"/>
                  </a:lnTo>
                  <a:lnTo>
                    <a:pt x="447039" y="88899"/>
                  </a:lnTo>
                  <a:lnTo>
                    <a:pt x="450850" y="88899"/>
                  </a:lnTo>
                  <a:lnTo>
                    <a:pt x="450850" y="82549"/>
                  </a:lnTo>
                  <a:close/>
                </a:path>
                <a:path w="450850" h="377189">
                  <a:moveTo>
                    <a:pt x="381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8899"/>
                  </a:lnTo>
                  <a:close/>
                </a:path>
                <a:path w="450850" h="377189">
                  <a:moveTo>
                    <a:pt x="450850" y="88899"/>
                  </a:moveTo>
                  <a:lnTo>
                    <a:pt x="447039" y="88899"/>
                  </a:lnTo>
                  <a:lnTo>
                    <a:pt x="447039" y="93979"/>
                  </a:lnTo>
                  <a:lnTo>
                    <a:pt x="450850" y="93979"/>
                  </a:lnTo>
                  <a:lnTo>
                    <a:pt x="450850" y="88899"/>
                  </a:lnTo>
                  <a:close/>
                </a:path>
                <a:path w="450850" h="377189">
                  <a:moveTo>
                    <a:pt x="3810" y="93979"/>
                  </a:moveTo>
                  <a:lnTo>
                    <a:pt x="0" y="9397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93979"/>
                  </a:lnTo>
                  <a:close/>
                </a:path>
                <a:path w="450850" h="377189">
                  <a:moveTo>
                    <a:pt x="450850" y="93979"/>
                  </a:moveTo>
                  <a:lnTo>
                    <a:pt x="447039" y="93979"/>
                  </a:lnTo>
                  <a:lnTo>
                    <a:pt x="447039" y="107949"/>
                  </a:lnTo>
                  <a:lnTo>
                    <a:pt x="450850" y="107949"/>
                  </a:lnTo>
                  <a:lnTo>
                    <a:pt x="450850" y="93979"/>
                  </a:lnTo>
                  <a:close/>
                </a:path>
                <a:path w="450850" h="377189">
                  <a:moveTo>
                    <a:pt x="381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7949"/>
                  </a:lnTo>
                  <a:close/>
                </a:path>
                <a:path w="450850" h="377189">
                  <a:moveTo>
                    <a:pt x="450850" y="107949"/>
                  </a:moveTo>
                  <a:lnTo>
                    <a:pt x="447039" y="107949"/>
                  </a:lnTo>
                  <a:lnTo>
                    <a:pt x="447039" y="114299"/>
                  </a:lnTo>
                  <a:lnTo>
                    <a:pt x="450850" y="114299"/>
                  </a:lnTo>
                  <a:lnTo>
                    <a:pt x="450850" y="107949"/>
                  </a:lnTo>
                  <a:close/>
                </a:path>
                <a:path w="450850" h="377189">
                  <a:moveTo>
                    <a:pt x="3810" y="114299"/>
                  </a:moveTo>
                  <a:lnTo>
                    <a:pt x="0" y="11429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14299"/>
                  </a:lnTo>
                  <a:close/>
                </a:path>
                <a:path w="450850" h="377189">
                  <a:moveTo>
                    <a:pt x="450850" y="114299"/>
                  </a:moveTo>
                  <a:lnTo>
                    <a:pt x="447039" y="114299"/>
                  </a:lnTo>
                  <a:lnTo>
                    <a:pt x="447039" y="146049"/>
                  </a:lnTo>
                  <a:lnTo>
                    <a:pt x="450850" y="146049"/>
                  </a:lnTo>
                  <a:lnTo>
                    <a:pt x="450850" y="114299"/>
                  </a:lnTo>
                  <a:close/>
                </a:path>
                <a:path w="450850" h="377189">
                  <a:moveTo>
                    <a:pt x="3810" y="146049"/>
                  </a:moveTo>
                  <a:lnTo>
                    <a:pt x="0" y="146049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46049"/>
                  </a:lnTo>
                  <a:close/>
                </a:path>
                <a:path w="450850" h="377189">
                  <a:moveTo>
                    <a:pt x="450850" y="146049"/>
                  </a:moveTo>
                  <a:lnTo>
                    <a:pt x="447039" y="146049"/>
                  </a:lnTo>
                  <a:lnTo>
                    <a:pt x="447039" y="201929"/>
                  </a:lnTo>
                  <a:lnTo>
                    <a:pt x="450850" y="201929"/>
                  </a:lnTo>
                  <a:lnTo>
                    <a:pt x="450850" y="146049"/>
                  </a:lnTo>
                  <a:close/>
                </a:path>
                <a:path w="450850" h="377189">
                  <a:moveTo>
                    <a:pt x="3810" y="201929"/>
                  </a:moveTo>
                  <a:lnTo>
                    <a:pt x="0" y="20192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01929"/>
                  </a:lnTo>
                  <a:close/>
                </a:path>
                <a:path w="450850" h="377189">
                  <a:moveTo>
                    <a:pt x="450850" y="201929"/>
                  </a:moveTo>
                  <a:lnTo>
                    <a:pt x="447039" y="201929"/>
                  </a:lnTo>
                  <a:lnTo>
                    <a:pt x="447039" y="247649"/>
                  </a:lnTo>
                  <a:lnTo>
                    <a:pt x="450850" y="247649"/>
                  </a:lnTo>
                  <a:lnTo>
                    <a:pt x="450850" y="201929"/>
                  </a:lnTo>
                  <a:close/>
                </a:path>
                <a:path w="450850" h="377189">
                  <a:moveTo>
                    <a:pt x="3810" y="247649"/>
                  </a:moveTo>
                  <a:lnTo>
                    <a:pt x="0" y="2476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47649"/>
                  </a:lnTo>
                  <a:close/>
                </a:path>
                <a:path w="450850" h="377189">
                  <a:moveTo>
                    <a:pt x="450850" y="247649"/>
                  </a:moveTo>
                  <a:lnTo>
                    <a:pt x="447039" y="247649"/>
                  </a:lnTo>
                  <a:lnTo>
                    <a:pt x="447039" y="279399"/>
                  </a:lnTo>
                  <a:lnTo>
                    <a:pt x="450850" y="279399"/>
                  </a:lnTo>
                  <a:lnTo>
                    <a:pt x="450850" y="247649"/>
                  </a:lnTo>
                  <a:close/>
                </a:path>
                <a:path w="450850" h="377189">
                  <a:moveTo>
                    <a:pt x="381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399"/>
                  </a:lnTo>
                  <a:close/>
                </a:path>
                <a:path w="450850" h="377189">
                  <a:moveTo>
                    <a:pt x="450850" y="279399"/>
                  </a:moveTo>
                  <a:lnTo>
                    <a:pt x="447039" y="279399"/>
                  </a:lnTo>
                  <a:lnTo>
                    <a:pt x="447039" y="285749"/>
                  </a:lnTo>
                  <a:lnTo>
                    <a:pt x="450850" y="285749"/>
                  </a:lnTo>
                  <a:lnTo>
                    <a:pt x="450850" y="279399"/>
                  </a:lnTo>
                  <a:close/>
                </a:path>
                <a:path w="450850" h="377189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50850" h="377189">
                  <a:moveTo>
                    <a:pt x="450850" y="285749"/>
                  </a:moveTo>
                  <a:lnTo>
                    <a:pt x="447039" y="285749"/>
                  </a:lnTo>
                  <a:lnTo>
                    <a:pt x="447039" y="292099"/>
                  </a:lnTo>
                  <a:lnTo>
                    <a:pt x="450850" y="292099"/>
                  </a:lnTo>
                  <a:lnTo>
                    <a:pt x="450850" y="285749"/>
                  </a:lnTo>
                  <a:close/>
                </a:path>
                <a:path w="450850" h="37718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50850" h="377189">
                  <a:moveTo>
                    <a:pt x="450850" y="292099"/>
                  </a:moveTo>
                  <a:lnTo>
                    <a:pt x="447039" y="292099"/>
                  </a:lnTo>
                  <a:lnTo>
                    <a:pt x="447039" y="298449"/>
                  </a:lnTo>
                  <a:lnTo>
                    <a:pt x="450850" y="298449"/>
                  </a:lnTo>
                  <a:lnTo>
                    <a:pt x="450850" y="292099"/>
                  </a:lnTo>
                  <a:close/>
                </a:path>
                <a:path w="450850" h="37718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50850" h="377189">
                  <a:moveTo>
                    <a:pt x="450850" y="298449"/>
                  </a:moveTo>
                  <a:lnTo>
                    <a:pt x="447039" y="298449"/>
                  </a:lnTo>
                  <a:lnTo>
                    <a:pt x="447039" y="304799"/>
                  </a:lnTo>
                  <a:lnTo>
                    <a:pt x="450850" y="304799"/>
                  </a:lnTo>
                  <a:lnTo>
                    <a:pt x="450850" y="298449"/>
                  </a:lnTo>
                  <a:close/>
                </a:path>
                <a:path w="450850" h="37718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50850" h="377189">
                  <a:moveTo>
                    <a:pt x="450850" y="304799"/>
                  </a:moveTo>
                  <a:lnTo>
                    <a:pt x="447039" y="304799"/>
                  </a:lnTo>
                  <a:lnTo>
                    <a:pt x="447039" y="311149"/>
                  </a:lnTo>
                  <a:lnTo>
                    <a:pt x="450850" y="311149"/>
                  </a:lnTo>
                  <a:lnTo>
                    <a:pt x="450850" y="304799"/>
                  </a:lnTo>
                  <a:close/>
                </a:path>
                <a:path w="450850" h="37718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50850" h="377189">
                  <a:moveTo>
                    <a:pt x="450850" y="311149"/>
                  </a:moveTo>
                  <a:lnTo>
                    <a:pt x="447039" y="311149"/>
                  </a:lnTo>
                  <a:lnTo>
                    <a:pt x="447039" y="317499"/>
                  </a:lnTo>
                  <a:lnTo>
                    <a:pt x="450850" y="317499"/>
                  </a:lnTo>
                  <a:lnTo>
                    <a:pt x="450850" y="311149"/>
                  </a:lnTo>
                  <a:close/>
                </a:path>
                <a:path w="450850" h="377189">
                  <a:moveTo>
                    <a:pt x="3810" y="317499"/>
                  </a:moveTo>
                  <a:lnTo>
                    <a:pt x="0" y="317499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2579"/>
                  </a:lnTo>
                  <a:lnTo>
                    <a:pt x="2540" y="32257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50850" h="377189">
                  <a:moveTo>
                    <a:pt x="450850" y="317499"/>
                  </a:moveTo>
                  <a:lnTo>
                    <a:pt x="447039" y="317499"/>
                  </a:lnTo>
                  <a:lnTo>
                    <a:pt x="447039" y="323849"/>
                  </a:lnTo>
                  <a:lnTo>
                    <a:pt x="450850" y="323849"/>
                  </a:lnTo>
                  <a:lnTo>
                    <a:pt x="450850" y="317499"/>
                  </a:lnTo>
                  <a:close/>
                </a:path>
                <a:path w="450850" h="377189">
                  <a:moveTo>
                    <a:pt x="449580" y="323849"/>
                  </a:moveTo>
                  <a:lnTo>
                    <a:pt x="447039" y="323849"/>
                  </a:lnTo>
                  <a:lnTo>
                    <a:pt x="447039" y="327659"/>
                  </a:lnTo>
                  <a:lnTo>
                    <a:pt x="448309" y="327659"/>
                  </a:lnTo>
                  <a:lnTo>
                    <a:pt x="448309" y="326389"/>
                  </a:lnTo>
                  <a:lnTo>
                    <a:pt x="449580" y="326389"/>
                  </a:lnTo>
                  <a:lnTo>
                    <a:pt x="449580" y="323849"/>
                  </a:lnTo>
                  <a:close/>
                </a:path>
                <a:path w="450850" h="377189">
                  <a:moveTo>
                    <a:pt x="3810" y="323849"/>
                  </a:moveTo>
                  <a:lnTo>
                    <a:pt x="2540" y="323849"/>
                  </a:lnTo>
                  <a:lnTo>
                    <a:pt x="2540" y="325119"/>
                  </a:lnTo>
                  <a:lnTo>
                    <a:pt x="3810" y="325119"/>
                  </a:lnTo>
                  <a:lnTo>
                    <a:pt x="3810" y="323849"/>
                  </a:lnTo>
                  <a:close/>
                </a:path>
                <a:path w="450850" h="377189">
                  <a:moveTo>
                    <a:pt x="396239" y="373379"/>
                  </a:moveTo>
                  <a:lnTo>
                    <a:pt x="57150" y="373379"/>
                  </a:lnTo>
                  <a:lnTo>
                    <a:pt x="57150" y="374649"/>
                  </a:lnTo>
                  <a:lnTo>
                    <a:pt x="396239" y="374649"/>
                  </a:lnTo>
                  <a:lnTo>
                    <a:pt x="396239" y="373379"/>
                  </a:lnTo>
                  <a:close/>
                </a:path>
                <a:path w="450850" h="377189">
                  <a:moveTo>
                    <a:pt x="392430" y="375919"/>
                  </a:moveTo>
                  <a:lnTo>
                    <a:pt x="60960" y="375919"/>
                  </a:lnTo>
                  <a:lnTo>
                    <a:pt x="60960" y="377189"/>
                  </a:lnTo>
                  <a:lnTo>
                    <a:pt x="392430" y="377189"/>
                  </a:lnTo>
                  <a:lnTo>
                    <a:pt x="392430" y="375919"/>
                  </a:lnTo>
                  <a:close/>
                </a:path>
                <a:path w="450850" h="377189">
                  <a:moveTo>
                    <a:pt x="394970" y="374649"/>
                  </a:moveTo>
                  <a:lnTo>
                    <a:pt x="59690" y="374649"/>
                  </a:lnTo>
                  <a:lnTo>
                    <a:pt x="59690" y="375919"/>
                  </a:lnTo>
                  <a:lnTo>
                    <a:pt x="394970" y="375919"/>
                  </a:lnTo>
                  <a:lnTo>
                    <a:pt x="394970" y="374649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726440" y="4178300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30" h="369570">
                  <a:moveTo>
                    <a:pt x="393700" y="1269"/>
                  </a:moveTo>
                  <a:lnTo>
                    <a:pt x="50800" y="1269"/>
                  </a:lnTo>
                  <a:lnTo>
                    <a:pt x="50800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43230" h="369570">
                  <a:moveTo>
                    <a:pt x="391159" y="0"/>
                  </a:moveTo>
                  <a:lnTo>
                    <a:pt x="53339" y="0"/>
                  </a:lnTo>
                  <a:lnTo>
                    <a:pt x="53339" y="1269"/>
                  </a:lnTo>
                  <a:lnTo>
                    <a:pt x="391159" y="1269"/>
                  </a:lnTo>
                  <a:lnTo>
                    <a:pt x="391159" y="0"/>
                  </a:lnTo>
                  <a:close/>
                </a:path>
                <a:path w="443230" h="369570">
                  <a:moveTo>
                    <a:pt x="3809" y="45719"/>
                  </a:moveTo>
                  <a:lnTo>
                    <a:pt x="2539" y="45719"/>
                  </a:lnTo>
                  <a:lnTo>
                    <a:pt x="2539" y="46989"/>
                  </a:lnTo>
                  <a:lnTo>
                    <a:pt x="3809" y="46989"/>
                  </a:lnTo>
                  <a:lnTo>
                    <a:pt x="3809" y="45719"/>
                  </a:lnTo>
                  <a:close/>
                </a:path>
                <a:path w="443230" h="369570">
                  <a:moveTo>
                    <a:pt x="440690" y="43180"/>
                  </a:moveTo>
                  <a:lnTo>
                    <a:pt x="439419" y="43180"/>
                  </a:lnTo>
                  <a:lnTo>
                    <a:pt x="439419" y="46989"/>
                  </a:lnTo>
                  <a:lnTo>
                    <a:pt x="443229" y="46989"/>
                  </a:lnTo>
                  <a:lnTo>
                    <a:pt x="443229" y="45719"/>
                  </a:lnTo>
                  <a:lnTo>
                    <a:pt x="441959" y="45719"/>
                  </a:lnTo>
                  <a:lnTo>
                    <a:pt x="441959" y="44450"/>
                  </a:lnTo>
                  <a:lnTo>
                    <a:pt x="440690" y="44450"/>
                  </a:lnTo>
                  <a:lnTo>
                    <a:pt x="440690" y="43180"/>
                  </a:lnTo>
                  <a:close/>
                </a:path>
                <a:path w="443230" h="369570">
                  <a:moveTo>
                    <a:pt x="3809" y="46990"/>
                  </a:moveTo>
                  <a:lnTo>
                    <a:pt x="1269" y="46990"/>
                  </a:lnTo>
                  <a:lnTo>
                    <a:pt x="1269" y="48260"/>
                  </a:lnTo>
                  <a:lnTo>
                    <a:pt x="0" y="4826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43230" h="369570">
                  <a:moveTo>
                    <a:pt x="443229" y="46990"/>
                  </a:moveTo>
                  <a:lnTo>
                    <a:pt x="439419" y="46990"/>
                  </a:lnTo>
                  <a:lnTo>
                    <a:pt x="439419" y="53339"/>
                  </a:lnTo>
                  <a:lnTo>
                    <a:pt x="443229" y="53339"/>
                  </a:lnTo>
                  <a:lnTo>
                    <a:pt x="443229" y="46990"/>
                  </a:lnTo>
                  <a:close/>
                </a:path>
                <a:path w="443230" h="3695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43230" h="369570">
                  <a:moveTo>
                    <a:pt x="443229" y="53340"/>
                  </a:moveTo>
                  <a:lnTo>
                    <a:pt x="439419" y="53340"/>
                  </a:lnTo>
                  <a:lnTo>
                    <a:pt x="439419" y="59689"/>
                  </a:lnTo>
                  <a:lnTo>
                    <a:pt x="443229" y="59689"/>
                  </a:lnTo>
                  <a:lnTo>
                    <a:pt x="443229" y="53340"/>
                  </a:lnTo>
                  <a:close/>
                </a:path>
                <a:path w="443230" h="36957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43230" h="369570">
                  <a:moveTo>
                    <a:pt x="443229" y="59690"/>
                  </a:moveTo>
                  <a:lnTo>
                    <a:pt x="439419" y="59690"/>
                  </a:lnTo>
                  <a:lnTo>
                    <a:pt x="439419" y="66039"/>
                  </a:lnTo>
                  <a:lnTo>
                    <a:pt x="443229" y="66039"/>
                  </a:lnTo>
                  <a:lnTo>
                    <a:pt x="443229" y="59690"/>
                  </a:lnTo>
                  <a:close/>
                </a:path>
                <a:path w="443230" h="36957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43230" h="369570">
                  <a:moveTo>
                    <a:pt x="443229" y="66040"/>
                  </a:moveTo>
                  <a:lnTo>
                    <a:pt x="439419" y="66040"/>
                  </a:lnTo>
                  <a:lnTo>
                    <a:pt x="439419" y="72389"/>
                  </a:lnTo>
                  <a:lnTo>
                    <a:pt x="443229" y="72389"/>
                  </a:lnTo>
                  <a:lnTo>
                    <a:pt x="443229" y="66040"/>
                  </a:lnTo>
                  <a:close/>
                </a:path>
                <a:path w="443230" h="36957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43230" h="369570">
                  <a:moveTo>
                    <a:pt x="443229" y="72390"/>
                  </a:moveTo>
                  <a:lnTo>
                    <a:pt x="439419" y="72390"/>
                  </a:lnTo>
                  <a:lnTo>
                    <a:pt x="439419" y="78739"/>
                  </a:lnTo>
                  <a:lnTo>
                    <a:pt x="443229" y="78739"/>
                  </a:lnTo>
                  <a:lnTo>
                    <a:pt x="443229" y="72390"/>
                  </a:lnTo>
                  <a:close/>
                </a:path>
                <a:path w="443230" h="36957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443230" h="369570">
                  <a:moveTo>
                    <a:pt x="443229" y="78740"/>
                  </a:moveTo>
                  <a:lnTo>
                    <a:pt x="439419" y="78740"/>
                  </a:lnTo>
                  <a:lnTo>
                    <a:pt x="439419" y="85089"/>
                  </a:lnTo>
                  <a:lnTo>
                    <a:pt x="443229" y="85089"/>
                  </a:lnTo>
                  <a:lnTo>
                    <a:pt x="443229" y="78740"/>
                  </a:lnTo>
                  <a:close/>
                </a:path>
                <a:path w="443230" h="369570">
                  <a:moveTo>
                    <a:pt x="3809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5090"/>
                  </a:lnTo>
                  <a:close/>
                </a:path>
                <a:path w="443230" h="369570">
                  <a:moveTo>
                    <a:pt x="443229" y="85090"/>
                  </a:moveTo>
                  <a:lnTo>
                    <a:pt x="439419" y="85090"/>
                  </a:lnTo>
                  <a:lnTo>
                    <a:pt x="439419" y="90169"/>
                  </a:lnTo>
                  <a:lnTo>
                    <a:pt x="443229" y="90169"/>
                  </a:lnTo>
                  <a:lnTo>
                    <a:pt x="443229" y="85090"/>
                  </a:lnTo>
                  <a:close/>
                </a:path>
                <a:path w="443230" h="369570">
                  <a:moveTo>
                    <a:pt x="3809" y="90170"/>
                  </a:moveTo>
                  <a:lnTo>
                    <a:pt x="0" y="9017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0170"/>
                  </a:lnTo>
                  <a:close/>
                </a:path>
                <a:path w="443230" h="369570">
                  <a:moveTo>
                    <a:pt x="443229" y="90170"/>
                  </a:moveTo>
                  <a:lnTo>
                    <a:pt x="439419" y="90170"/>
                  </a:lnTo>
                  <a:lnTo>
                    <a:pt x="439419" y="104139"/>
                  </a:lnTo>
                  <a:lnTo>
                    <a:pt x="443229" y="104139"/>
                  </a:lnTo>
                  <a:lnTo>
                    <a:pt x="443229" y="90170"/>
                  </a:lnTo>
                  <a:close/>
                </a:path>
                <a:path w="443230" h="369570">
                  <a:moveTo>
                    <a:pt x="380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4140"/>
                  </a:lnTo>
                  <a:close/>
                </a:path>
                <a:path w="443230" h="369570">
                  <a:moveTo>
                    <a:pt x="443229" y="104140"/>
                  </a:moveTo>
                  <a:lnTo>
                    <a:pt x="439419" y="104140"/>
                  </a:lnTo>
                  <a:lnTo>
                    <a:pt x="439419" y="110489"/>
                  </a:lnTo>
                  <a:lnTo>
                    <a:pt x="443229" y="110489"/>
                  </a:lnTo>
                  <a:lnTo>
                    <a:pt x="443229" y="104140"/>
                  </a:lnTo>
                  <a:close/>
                </a:path>
                <a:path w="443230" h="369570">
                  <a:moveTo>
                    <a:pt x="3809" y="110490"/>
                  </a:moveTo>
                  <a:lnTo>
                    <a:pt x="0" y="11049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10490"/>
                  </a:lnTo>
                  <a:close/>
                </a:path>
                <a:path w="443230" h="369570">
                  <a:moveTo>
                    <a:pt x="443229" y="110490"/>
                  </a:moveTo>
                  <a:lnTo>
                    <a:pt x="439419" y="110490"/>
                  </a:lnTo>
                  <a:lnTo>
                    <a:pt x="439419" y="142239"/>
                  </a:lnTo>
                  <a:lnTo>
                    <a:pt x="443229" y="142239"/>
                  </a:lnTo>
                  <a:lnTo>
                    <a:pt x="443229" y="110490"/>
                  </a:lnTo>
                  <a:close/>
                </a:path>
                <a:path w="443230" h="369570">
                  <a:moveTo>
                    <a:pt x="3809" y="142240"/>
                  </a:moveTo>
                  <a:lnTo>
                    <a:pt x="0" y="14224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42240"/>
                  </a:lnTo>
                  <a:close/>
                </a:path>
                <a:path w="443230" h="369570">
                  <a:moveTo>
                    <a:pt x="443229" y="142240"/>
                  </a:moveTo>
                  <a:lnTo>
                    <a:pt x="439419" y="142240"/>
                  </a:lnTo>
                  <a:lnTo>
                    <a:pt x="439419" y="198119"/>
                  </a:lnTo>
                  <a:lnTo>
                    <a:pt x="443229" y="198119"/>
                  </a:lnTo>
                  <a:lnTo>
                    <a:pt x="443229" y="142240"/>
                  </a:lnTo>
                  <a:close/>
                </a:path>
                <a:path w="443230" h="369570">
                  <a:moveTo>
                    <a:pt x="3809" y="198120"/>
                  </a:moveTo>
                  <a:lnTo>
                    <a:pt x="0" y="19812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198120"/>
                  </a:lnTo>
                  <a:close/>
                </a:path>
                <a:path w="443230" h="369570">
                  <a:moveTo>
                    <a:pt x="443229" y="198120"/>
                  </a:moveTo>
                  <a:lnTo>
                    <a:pt x="439419" y="198120"/>
                  </a:lnTo>
                  <a:lnTo>
                    <a:pt x="439419" y="243839"/>
                  </a:lnTo>
                  <a:lnTo>
                    <a:pt x="443229" y="243839"/>
                  </a:lnTo>
                  <a:lnTo>
                    <a:pt x="443229" y="198120"/>
                  </a:lnTo>
                  <a:close/>
                </a:path>
                <a:path w="443230" h="369570">
                  <a:moveTo>
                    <a:pt x="3809" y="243840"/>
                  </a:moveTo>
                  <a:lnTo>
                    <a:pt x="0" y="2438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43840"/>
                  </a:lnTo>
                  <a:close/>
                </a:path>
                <a:path w="443230" h="369570">
                  <a:moveTo>
                    <a:pt x="443229" y="243840"/>
                  </a:moveTo>
                  <a:lnTo>
                    <a:pt x="439419" y="243840"/>
                  </a:lnTo>
                  <a:lnTo>
                    <a:pt x="439419" y="275589"/>
                  </a:lnTo>
                  <a:lnTo>
                    <a:pt x="443229" y="275589"/>
                  </a:lnTo>
                  <a:lnTo>
                    <a:pt x="443229" y="243840"/>
                  </a:lnTo>
                  <a:close/>
                </a:path>
                <a:path w="443230" h="36957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443230" h="369570">
                  <a:moveTo>
                    <a:pt x="443229" y="275590"/>
                  </a:moveTo>
                  <a:lnTo>
                    <a:pt x="439419" y="275590"/>
                  </a:lnTo>
                  <a:lnTo>
                    <a:pt x="439419" y="281939"/>
                  </a:lnTo>
                  <a:lnTo>
                    <a:pt x="443229" y="281939"/>
                  </a:lnTo>
                  <a:lnTo>
                    <a:pt x="443229" y="275590"/>
                  </a:lnTo>
                  <a:close/>
                </a:path>
                <a:path w="443230" h="36957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43230" h="369570">
                  <a:moveTo>
                    <a:pt x="443229" y="281940"/>
                  </a:moveTo>
                  <a:lnTo>
                    <a:pt x="439419" y="281940"/>
                  </a:lnTo>
                  <a:lnTo>
                    <a:pt x="439419" y="288289"/>
                  </a:lnTo>
                  <a:lnTo>
                    <a:pt x="443229" y="288289"/>
                  </a:lnTo>
                  <a:lnTo>
                    <a:pt x="443229" y="281940"/>
                  </a:lnTo>
                  <a:close/>
                </a:path>
                <a:path w="443230" h="3695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43230" h="369570">
                  <a:moveTo>
                    <a:pt x="443229" y="288290"/>
                  </a:moveTo>
                  <a:lnTo>
                    <a:pt x="439419" y="288290"/>
                  </a:lnTo>
                  <a:lnTo>
                    <a:pt x="439419" y="294639"/>
                  </a:lnTo>
                  <a:lnTo>
                    <a:pt x="443229" y="294639"/>
                  </a:lnTo>
                  <a:lnTo>
                    <a:pt x="443229" y="288290"/>
                  </a:lnTo>
                  <a:close/>
                </a:path>
                <a:path w="443230" h="3695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43230" h="369570">
                  <a:moveTo>
                    <a:pt x="443229" y="294640"/>
                  </a:moveTo>
                  <a:lnTo>
                    <a:pt x="439419" y="294640"/>
                  </a:lnTo>
                  <a:lnTo>
                    <a:pt x="439419" y="300989"/>
                  </a:lnTo>
                  <a:lnTo>
                    <a:pt x="443229" y="300989"/>
                  </a:lnTo>
                  <a:lnTo>
                    <a:pt x="443229" y="294640"/>
                  </a:lnTo>
                  <a:close/>
                </a:path>
                <a:path w="443230" h="36957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43230" h="369570">
                  <a:moveTo>
                    <a:pt x="443229" y="300990"/>
                  </a:moveTo>
                  <a:lnTo>
                    <a:pt x="439419" y="300990"/>
                  </a:lnTo>
                  <a:lnTo>
                    <a:pt x="439419" y="307339"/>
                  </a:lnTo>
                  <a:lnTo>
                    <a:pt x="443229" y="307339"/>
                  </a:lnTo>
                  <a:lnTo>
                    <a:pt x="443229" y="300990"/>
                  </a:lnTo>
                  <a:close/>
                </a:path>
                <a:path w="443230" h="3695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43230" h="369570">
                  <a:moveTo>
                    <a:pt x="443229" y="307340"/>
                  </a:moveTo>
                  <a:lnTo>
                    <a:pt x="439419" y="307340"/>
                  </a:lnTo>
                  <a:lnTo>
                    <a:pt x="439419" y="313689"/>
                  </a:lnTo>
                  <a:lnTo>
                    <a:pt x="443229" y="313689"/>
                  </a:lnTo>
                  <a:lnTo>
                    <a:pt x="443229" y="307340"/>
                  </a:lnTo>
                  <a:close/>
                </a:path>
                <a:path w="443230" h="36957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43230" h="369570">
                  <a:moveTo>
                    <a:pt x="443229" y="313690"/>
                  </a:moveTo>
                  <a:lnTo>
                    <a:pt x="439419" y="313690"/>
                  </a:lnTo>
                  <a:lnTo>
                    <a:pt x="439419" y="320039"/>
                  </a:lnTo>
                  <a:lnTo>
                    <a:pt x="443229" y="320039"/>
                  </a:lnTo>
                  <a:lnTo>
                    <a:pt x="443229" y="313690"/>
                  </a:lnTo>
                  <a:close/>
                </a:path>
                <a:path w="443230" h="369570">
                  <a:moveTo>
                    <a:pt x="443229" y="320040"/>
                  </a:moveTo>
                  <a:lnTo>
                    <a:pt x="439419" y="320040"/>
                  </a:lnTo>
                  <a:lnTo>
                    <a:pt x="439419" y="326389"/>
                  </a:lnTo>
                  <a:lnTo>
                    <a:pt x="441959" y="326389"/>
                  </a:lnTo>
                  <a:lnTo>
                    <a:pt x="441959" y="325119"/>
                  </a:lnTo>
                  <a:lnTo>
                    <a:pt x="443229" y="325119"/>
                  </a:lnTo>
                  <a:lnTo>
                    <a:pt x="443229" y="320040"/>
                  </a:lnTo>
                  <a:close/>
                </a:path>
                <a:path w="443230" h="369570">
                  <a:moveTo>
                    <a:pt x="380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69" y="32258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5119"/>
                  </a:lnTo>
                  <a:lnTo>
                    <a:pt x="3809" y="325119"/>
                  </a:lnTo>
                  <a:lnTo>
                    <a:pt x="3809" y="320040"/>
                  </a:lnTo>
                  <a:close/>
                </a:path>
                <a:path w="443230" h="369570">
                  <a:moveTo>
                    <a:pt x="440690" y="326390"/>
                  </a:moveTo>
                  <a:lnTo>
                    <a:pt x="439419" y="326390"/>
                  </a:lnTo>
                  <a:lnTo>
                    <a:pt x="439419" y="327660"/>
                  </a:lnTo>
                  <a:lnTo>
                    <a:pt x="440690" y="327660"/>
                  </a:lnTo>
                  <a:lnTo>
                    <a:pt x="440690" y="326390"/>
                  </a:lnTo>
                  <a:close/>
                </a:path>
                <a:path w="443230" h="369570">
                  <a:moveTo>
                    <a:pt x="394969" y="368300"/>
                  </a:moveTo>
                  <a:lnTo>
                    <a:pt x="52069" y="368300"/>
                  </a:lnTo>
                  <a:lnTo>
                    <a:pt x="52069" y="369569"/>
                  </a:lnTo>
                  <a:lnTo>
                    <a:pt x="394969" y="369569"/>
                  </a:lnTo>
                  <a:lnTo>
                    <a:pt x="394969" y="368300"/>
                  </a:lnTo>
                  <a:close/>
                </a:path>
                <a:path w="443230" h="369570">
                  <a:moveTo>
                    <a:pt x="396240" y="367030"/>
                  </a:moveTo>
                  <a:lnTo>
                    <a:pt x="49529" y="367030"/>
                  </a:lnTo>
                  <a:lnTo>
                    <a:pt x="49529" y="368300"/>
                  </a:lnTo>
                  <a:lnTo>
                    <a:pt x="396240" y="368300"/>
                  </a:lnTo>
                  <a:lnTo>
                    <a:pt x="396240" y="367030"/>
                  </a:lnTo>
                  <a:close/>
                </a:path>
                <a:path w="443230" h="369570">
                  <a:moveTo>
                    <a:pt x="398779" y="365760"/>
                  </a:moveTo>
                  <a:lnTo>
                    <a:pt x="48259" y="365760"/>
                  </a:lnTo>
                  <a:lnTo>
                    <a:pt x="48259" y="367030"/>
                  </a:lnTo>
                  <a:lnTo>
                    <a:pt x="398779" y="367030"/>
                  </a:lnTo>
                  <a:lnTo>
                    <a:pt x="398779" y="365760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30250" y="418084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09" h="363220">
                  <a:moveTo>
                    <a:pt x="394969" y="2539"/>
                  </a:moveTo>
                  <a:lnTo>
                    <a:pt x="41909" y="2539"/>
                  </a:lnTo>
                  <a:lnTo>
                    <a:pt x="41909" y="3809"/>
                  </a:lnTo>
                  <a:lnTo>
                    <a:pt x="394969" y="3809"/>
                  </a:lnTo>
                  <a:lnTo>
                    <a:pt x="394969" y="2539"/>
                  </a:lnTo>
                  <a:close/>
                </a:path>
                <a:path w="435609" h="363220">
                  <a:moveTo>
                    <a:pt x="393700" y="1269"/>
                  </a:moveTo>
                  <a:lnTo>
                    <a:pt x="43179" y="1269"/>
                  </a:lnTo>
                  <a:lnTo>
                    <a:pt x="43179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35609" h="363220">
                  <a:moveTo>
                    <a:pt x="392430" y="0"/>
                  </a:moveTo>
                  <a:lnTo>
                    <a:pt x="45720" y="0"/>
                  </a:lnTo>
                  <a:lnTo>
                    <a:pt x="4572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35609" h="363220">
                  <a:moveTo>
                    <a:pt x="3809" y="38099"/>
                  </a:moveTo>
                  <a:lnTo>
                    <a:pt x="2540" y="38099"/>
                  </a:lnTo>
                  <a:lnTo>
                    <a:pt x="2540" y="39369"/>
                  </a:lnTo>
                  <a:lnTo>
                    <a:pt x="1270" y="39369"/>
                  </a:lnTo>
                  <a:lnTo>
                    <a:pt x="1270" y="40639"/>
                  </a:lnTo>
                  <a:lnTo>
                    <a:pt x="0" y="4063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8099"/>
                  </a:lnTo>
                  <a:close/>
                </a:path>
                <a:path w="435609" h="363220">
                  <a:moveTo>
                    <a:pt x="434340" y="38099"/>
                  </a:moveTo>
                  <a:lnTo>
                    <a:pt x="433069" y="38099"/>
                  </a:lnTo>
                  <a:lnTo>
                    <a:pt x="433069" y="44449"/>
                  </a:lnTo>
                  <a:lnTo>
                    <a:pt x="435609" y="44449"/>
                  </a:lnTo>
                  <a:lnTo>
                    <a:pt x="435610" y="39369"/>
                  </a:lnTo>
                  <a:lnTo>
                    <a:pt x="434340" y="39369"/>
                  </a:lnTo>
                  <a:lnTo>
                    <a:pt x="434340" y="38099"/>
                  </a:lnTo>
                  <a:close/>
                </a:path>
                <a:path w="435609" h="363220">
                  <a:moveTo>
                    <a:pt x="380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4449"/>
                  </a:lnTo>
                  <a:close/>
                </a:path>
                <a:path w="435609" h="363220">
                  <a:moveTo>
                    <a:pt x="435609" y="44449"/>
                  </a:moveTo>
                  <a:lnTo>
                    <a:pt x="433069" y="44449"/>
                  </a:lnTo>
                  <a:lnTo>
                    <a:pt x="433069" y="50799"/>
                  </a:lnTo>
                  <a:lnTo>
                    <a:pt x="435609" y="50799"/>
                  </a:lnTo>
                  <a:lnTo>
                    <a:pt x="435609" y="44449"/>
                  </a:lnTo>
                  <a:close/>
                </a:path>
                <a:path w="435609" h="363220">
                  <a:moveTo>
                    <a:pt x="380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0799"/>
                  </a:lnTo>
                  <a:close/>
                </a:path>
                <a:path w="435609" h="363220">
                  <a:moveTo>
                    <a:pt x="435609" y="50799"/>
                  </a:moveTo>
                  <a:lnTo>
                    <a:pt x="433069" y="50799"/>
                  </a:lnTo>
                  <a:lnTo>
                    <a:pt x="433069" y="57149"/>
                  </a:lnTo>
                  <a:lnTo>
                    <a:pt x="435609" y="57149"/>
                  </a:lnTo>
                  <a:lnTo>
                    <a:pt x="435609" y="50799"/>
                  </a:lnTo>
                  <a:close/>
                </a:path>
                <a:path w="435609" h="363220">
                  <a:moveTo>
                    <a:pt x="380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49"/>
                  </a:lnTo>
                  <a:close/>
                </a:path>
                <a:path w="435609" h="363220">
                  <a:moveTo>
                    <a:pt x="435609" y="57149"/>
                  </a:moveTo>
                  <a:lnTo>
                    <a:pt x="433069" y="57149"/>
                  </a:lnTo>
                  <a:lnTo>
                    <a:pt x="433069" y="63499"/>
                  </a:lnTo>
                  <a:lnTo>
                    <a:pt x="435609" y="63499"/>
                  </a:lnTo>
                  <a:lnTo>
                    <a:pt x="435609" y="57149"/>
                  </a:lnTo>
                  <a:close/>
                </a:path>
                <a:path w="435609" h="363220">
                  <a:moveTo>
                    <a:pt x="380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3499"/>
                  </a:lnTo>
                  <a:close/>
                </a:path>
                <a:path w="435609" h="363220">
                  <a:moveTo>
                    <a:pt x="435609" y="63499"/>
                  </a:moveTo>
                  <a:lnTo>
                    <a:pt x="433069" y="63499"/>
                  </a:lnTo>
                  <a:lnTo>
                    <a:pt x="433069" y="69849"/>
                  </a:lnTo>
                  <a:lnTo>
                    <a:pt x="435609" y="69849"/>
                  </a:lnTo>
                  <a:lnTo>
                    <a:pt x="435609" y="63499"/>
                  </a:lnTo>
                  <a:close/>
                </a:path>
                <a:path w="435609" h="363220">
                  <a:moveTo>
                    <a:pt x="380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9849"/>
                  </a:lnTo>
                  <a:close/>
                </a:path>
                <a:path w="435609" h="363220">
                  <a:moveTo>
                    <a:pt x="435609" y="69849"/>
                  </a:moveTo>
                  <a:lnTo>
                    <a:pt x="433069" y="69849"/>
                  </a:lnTo>
                  <a:lnTo>
                    <a:pt x="433069" y="76199"/>
                  </a:lnTo>
                  <a:lnTo>
                    <a:pt x="435609" y="76199"/>
                  </a:lnTo>
                  <a:lnTo>
                    <a:pt x="435609" y="69849"/>
                  </a:lnTo>
                  <a:close/>
                </a:path>
                <a:path w="435609" h="363220">
                  <a:moveTo>
                    <a:pt x="380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6199"/>
                  </a:lnTo>
                  <a:close/>
                </a:path>
                <a:path w="435609" h="363220">
                  <a:moveTo>
                    <a:pt x="435609" y="76199"/>
                  </a:moveTo>
                  <a:lnTo>
                    <a:pt x="433069" y="76199"/>
                  </a:lnTo>
                  <a:lnTo>
                    <a:pt x="433069" y="82549"/>
                  </a:lnTo>
                  <a:lnTo>
                    <a:pt x="435609" y="82549"/>
                  </a:lnTo>
                  <a:lnTo>
                    <a:pt x="435609" y="76199"/>
                  </a:lnTo>
                  <a:close/>
                </a:path>
                <a:path w="435609" h="363220">
                  <a:moveTo>
                    <a:pt x="3809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2549"/>
                  </a:lnTo>
                  <a:close/>
                </a:path>
                <a:path w="435609" h="363220">
                  <a:moveTo>
                    <a:pt x="435609" y="82549"/>
                  </a:moveTo>
                  <a:lnTo>
                    <a:pt x="433069" y="82549"/>
                  </a:lnTo>
                  <a:lnTo>
                    <a:pt x="433069" y="87629"/>
                  </a:lnTo>
                  <a:lnTo>
                    <a:pt x="435609" y="87629"/>
                  </a:lnTo>
                  <a:lnTo>
                    <a:pt x="435609" y="82549"/>
                  </a:lnTo>
                  <a:close/>
                </a:path>
                <a:path w="435609" h="363220">
                  <a:moveTo>
                    <a:pt x="3809" y="87629"/>
                  </a:moveTo>
                  <a:lnTo>
                    <a:pt x="0" y="8762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87629"/>
                  </a:lnTo>
                  <a:close/>
                </a:path>
                <a:path w="435609" h="363220">
                  <a:moveTo>
                    <a:pt x="435609" y="87629"/>
                  </a:moveTo>
                  <a:lnTo>
                    <a:pt x="433069" y="87629"/>
                  </a:lnTo>
                  <a:lnTo>
                    <a:pt x="433069" y="101599"/>
                  </a:lnTo>
                  <a:lnTo>
                    <a:pt x="435609" y="101599"/>
                  </a:lnTo>
                  <a:lnTo>
                    <a:pt x="435609" y="87629"/>
                  </a:lnTo>
                  <a:close/>
                </a:path>
                <a:path w="435609" h="363220">
                  <a:moveTo>
                    <a:pt x="380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599"/>
                  </a:lnTo>
                  <a:close/>
                </a:path>
                <a:path w="435609" h="363220">
                  <a:moveTo>
                    <a:pt x="435609" y="101599"/>
                  </a:moveTo>
                  <a:lnTo>
                    <a:pt x="433069" y="101599"/>
                  </a:lnTo>
                  <a:lnTo>
                    <a:pt x="433069" y="107949"/>
                  </a:lnTo>
                  <a:lnTo>
                    <a:pt x="435609" y="107949"/>
                  </a:lnTo>
                  <a:lnTo>
                    <a:pt x="435609" y="101599"/>
                  </a:lnTo>
                  <a:close/>
                </a:path>
                <a:path w="435609" h="363220">
                  <a:moveTo>
                    <a:pt x="3809" y="107949"/>
                  </a:moveTo>
                  <a:lnTo>
                    <a:pt x="0" y="10794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07949"/>
                  </a:lnTo>
                  <a:close/>
                </a:path>
                <a:path w="435609" h="363220">
                  <a:moveTo>
                    <a:pt x="435609" y="107949"/>
                  </a:moveTo>
                  <a:lnTo>
                    <a:pt x="433069" y="107949"/>
                  </a:lnTo>
                  <a:lnTo>
                    <a:pt x="433069" y="139699"/>
                  </a:lnTo>
                  <a:lnTo>
                    <a:pt x="435609" y="139699"/>
                  </a:lnTo>
                  <a:lnTo>
                    <a:pt x="435609" y="107949"/>
                  </a:lnTo>
                  <a:close/>
                </a:path>
                <a:path w="435609" h="363220">
                  <a:moveTo>
                    <a:pt x="3809" y="139699"/>
                  </a:moveTo>
                  <a:lnTo>
                    <a:pt x="0" y="139699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39699"/>
                  </a:lnTo>
                  <a:close/>
                </a:path>
                <a:path w="435609" h="363220">
                  <a:moveTo>
                    <a:pt x="435609" y="139699"/>
                  </a:moveTo>
                  <a:lnTo>
                    <a:pt x="433069" y="139699"/>
                  </a:lnTo>
                  <a:lnTo>
                    <a:pt x="433069" y="195579"/>
                  </a:lnTo>
                  <a:lnTo>
                    <a:pt x="435609" y="195579"/>
                  </a:lnTo>
                  <a:lnTo>
                    <a:pt x="435609" y="139699"/>
                  </a:lnTo>
                  <a:close/>
                </a:path>
                <a:path w="435609" h="363220">
                  <a:moveTo>
                    <a:pt x="3809" y="195579"/>
                  </a:moveTo>
                  <a:lnTo>
                    <a:pt x="0" y="19557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195579"/>
                  </a:lnTo>
                  <a:close/>
                </a:path>
                <a:path w="435609" h="363220">
                  <a:moveTo>
                    <a:pt x="435609" y="195579"/>
                  </a:moveTo>
                  <a:lnTo>
                    <a:pt x="433069" y="195579"/>
                  </a:lnTo>
                  <a:lnTo>
                    <a:pt x="433069" y="241299"/>
                  </a:lnTo>
                  <a:lnTo>
                    <a:pt x="435609" y="241299"/>
                  </a:lnTo>
                  <a:lnTo>
                    <a:pt x="435609" y="195579"/>
                  </a:lnTo>
                  <a:close/>
                </a:path>
                <a:path w="435609" h="363220">
                  <a:moveTo>
                    <a:pt x="3809" y="241299"/>
                  </a:moveTo>
                  <a:lnTo>
                    <a:pt x="0" y="24129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41299"/>
                  </a:lnTo>
                  <a:close/>
                </a:path>
                <a:path w="435609" h="363220">
                  <a:moveTo>
                    <a:pt x="435609" y="241299"/>
                  </a:moveTo>
                  <a:lnTo>
                    <a:pt x="433069" y="241299"/>
                  </a:lnTo>
                  <a:lnTo>
                    <a:pt x="433069" y="273049"/>
                  </a:lnTo>
                  <a:lnTo>
                    <a:pt x="435609" y="273049"/>
                  </a:lnTo>
                  <a:lnTo>
                    <a:pt x="435609" y="241299"/>
                  </a:lnTo>
                  <a:close/>
                </a:path>
                <a:path w="435609" h="363220">
                  <a:moveTo>
                    <a:pt x="380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3049"/>
                  </a:lnTo>
                  <a:close/>
                </a:path>
                <a:path w="435609" h="363220">
                  <a:moveTo>
                    <a:pt x="435609" y="273049"/>
                  </a:moveTo>
                  <a:lnTo>
                    <a:pt x="433069" y="273049"/>
                  </a:lnTo>
                  <a:lnTo>
                    <a:pt x="433069" y="279399"/>
                  </a:lnTo>
                  <a:lnTo>
                    <a:pt x="435609" y="279399"/>
                  </a:lnTo>
                  <a:lnTo>
                    <a:pt x="435609" y="273049"/>
                  </a:lnTo>
                  <a:close/>
                </a:path>
                <a:path w="435609" h="363220">
                  <a:moveTo>
                    <a:pt x="380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79399"/>
                  </a:lnTo>
                  <a:close/>
                </a:path>
                <a:path w="435609" h="363220">
                  <a:moveTo>
                    <a:pt x="435609" y="279399"/>
                  </a:moveTo>
                  <a:lnTo>
                    <a:pt x="433069" y="279399"/>
                  </a:lnTo>
                  <a:lnTo>
                    <a:pt x="433069" y="285749"/>
                  </a:lnTo>
                  <a:lnTo>
                    <a:pt x="435609" y="285749"/>
                  </a:lnTo>
                  <a:lnTo>
                    <a:pt x="435609" y="279399"/>
                  </a:lnTo>
                  <a:close/>
                </a:path>
                <a:path w="435609" h="363220">
                  <a:moveTo>
                    <a:pt x="380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5749"/>
                  </a:lnTo>
                  <a:close/>
                </a:path>
                <a:path w="435609" h="363220">
                  <a:moveTo>
                    <a:pt x="435609" y="285749"/>
                  </a:moveTo>
                  <a:lnTo>
                    <a:pt x="433069" y="285749"/>
                  </a:lnTo>
                  <a:lnTo>
                    <a:pt x="433069" y="292099"/>
                  </a:lnTo>
                  <a:lnTo>
                    <a:pt x="435609" y="292099"/>
                  </a:lnTo>
                  <a:lnTo>
                    <a:pt x="435609" y="285749"/>
                  </a:lnTo>
                  <a:close/>
                </a:path>
                <a:path w="435609" h="363220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35609" h="363220">
                  <a:moveTo>
                    <a:pt x="435609" y="292099"/>
                  </a:moveTo>
                  <a:lnTo>
                    <a:pt x="433069" y="292099"/>
                  </a:lnTo>
                  <a:lnTo>
                    <a:pt x="433069" y="298449"/>
                  </a:lnTo>
                  <a:lnTo>
                    <a:pt x="435609" y="298449"/>
                  </a:lnTo>
                  <a:lnTo>
                    <a:pt x="435609" y="292099"/>
                  </a:lnTo>
                  <a:close/>
                </a:path>
                <a:path w="435609" h="363220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435609" h="363220">
                  <a:moveTo>
                    <a:pt x="435609" y="298449"/>
                  </a:moveTo>
                  <a:lnTo>
                    <a:pt x="433069" y="298449"/>
                  </a:lnTo>
                  <a:lnTo>
                    <a:pt x="433069" y="304799"/>
                  </a:lnTo>
                  <a:lnTo>
                    <a:pt x="435609" y="304799"/>
                  </a:lnTo>
                  <a:lnTo>
                    <a:pt x="435609" y="298449"/>
                  </a:lnTo>
                  <a:close/>
                </a:path>
                <a:path w="435609" h="363220">
                  <a:moveTo>
                    <a:pt x="380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799"/>
                  </a:lnTo>
                  <a:close/>
                </a:path>
                <a:path w="435609" h="363220">
                  <a:moveTo>
                    <a:pt x="435609" y="304799"/>
                  </a:moveTo>
                  <a:lnTo>
                    <a:pt x="433069" y="304799"/>
                  </a:lnTo>
                  <a:lnTo>
                    <a:pt x="433069" y="311149"/>
                  </a:lnTo>
                  <a:lnTo>
                    <a:pt x="435609" y="311149"/>
                  </a:lnTo>
                  <a:lnTo>
                    <a:pt x="435609" y="304799"/>
                  </a:lnTo>
                  <a:close/>
                </a:path>
                <a:path w="435609" h="363220">
                  <a:moveTo>
                    <a:pt x="380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1149"/>
                  </a:lnTo>
                  <a:close/>
                </a:path>
                <a:path w="435609" h="363220">
                  <a:moveTo>
                    <a:pt x="435609" y="311149"/>
                  </a:moveTo>
                  <a:lnTo>
                    <a:pt x="433069" y="311149"/>
                  </a:lnTo>
                  <a:lnTo>
                    <a:pt x="433069" y="317499"/>
                  </a:lnTo>
                  <a:lnTo>
                    <a:pt x="435609" y="317499"/>
                  </a:lnTo>
                  <a:lnTo>
                    <a:pt x="435609" y="311149"/>
                  </a:lnTo>
                  <a:close/>
                </a:path>
                <a:path w="435609" h="363220">
                  <a:moveTo>
                    <a:pt x="380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17499"/>
                  </a:lnTo>
                  <a:close/>
                </a:path>
                <a:path w="435609" h="363220">
                  <a:moveTo>
                    <a:pt x="435609" y="317499"/>
                  </a:moveTo>
                  <a:lnTo>
                    <a:pt x="433069" y="317499"/>
                  </a:lnTo>
                  <a:lnTo>
                    <a:pt x="433069" y="323849"/>
                  </a:lnTo>
                  <a:lnTo>
                    <a:pt x="435609" y="323849"/>
                  </a:lnTo>
                  <a:lnTo>
                    <a:pt x="435609" y="317499"/>
                  </a:lnTo>
                  <a:close/>
                </a:path>
                <a:path w="435609" h="363220">
                  <a:moveTo>
                    <a:pt x="3809" y="323849"/>
                  </a:moveTo>
                  <a:lnTo>
                    <a:pt x="0" y="323849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7659"/>
                  </a:lnTo>
                  <a:lnTo>
                    <a:pt x="3809" y="327659"/>
                  </a:lnTo>
                  <a:lnTo>
                    <a:pt x="3809" y="323849"/>
                  </a:lnTo>
                  <a:close/>
                </a:path>
                <a:path w="435609" h="363220">
                  <a:moveTo>
                    <a:pt x="435609" y="323849"/>
                  </a:moveTo>
                  <a:lnTo>
                    <a:pt x="433069" y="323849"/>
                  </a:lnTo>
                  <a:lnTo>
                    <a:pt x="433069" y="327659"/>
                  </a:lnTo>
                  <a:lnTo>
                    <a:pt x="434340" y="327659"/>
                  </a:lnTo>
                  <a:lnTo>
                    <a:pt x="434340" y="326389"/>
                  </a:lnTo>
                  <a:lnTo>
                    <a:pt x="435610" y="326389"/>
                  </a:lnTo>
                  <a:lnTo>
                    <a:pt x="435609" y="323849"/>
                  </a:lnTo>
                  <a:close/>
                </a:path>
                <a:path w="435609" h="363220">
                  <a:moveTo>
                    <a:pt x="397510" y="360679"/>
                  </a:moveTo>
                  <a:lnTo>
                    <a:pt x="40640" y="360679"/>
                  </a:lnTo>
                  <a:lnTo>
                    <a:pt x="40640" y="361949"/>
                  </a:lnTo>
                  <a:lnTo>
                    <a:pt x="397510" y="361949"/>
                  </a:lnTo>
                  <a:lnTo>
                    <a:pt x="397510" y="360679"/>
                  </a:lnTo>
                  <a:close/>
                </a:path>
                <a:path w="435609" h="363220">
                  <a:moveTo>
                    <a:pt x="396240" y="361949"/>
                  </a:moveTo>
                  <a:lnTo>
                    <a:pt x="43179" y="361949"/>
                  </a:lnTo>
                  <a:lnTo>
                    <a:pt x="43179" y="363219"/>
                  </a:lnTo>
                  <a:lnTo>
                    <a:pt x="396240" y="363219"/>
                  </a:lnTo>
                  <a:lnTo>
                    <a:pt x="396240" y="361949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34059" y="4184650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59" h="356870">
                  <a:moveTo>
                    <a:pt x="394970" y="1269"/>
                  </a:moveTo>
                  <a:lnTo>
                    <a:pt x="34290" y="1269"/>
                  </a:lnTo>
                  <a:lnTo>
                    <a:pt x="3429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29259" h="356870">
                  <a:moveTo>
                    <a:pt x="393700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9259" h="356870">
                  <a:moveTo>
                    <a:pt x="396240" y="2540"/>
                  </a:moveTo>
                  <a:lnTo>
                    <a:pt x="33020" y="2540"/>
                  </a:lnTo>
                  <a:lnTo>
                    <a:pt x="33020" y="3810"/>
                  </a:lnTo>
                  <a:lnTo>
                    <a:pt x="396240" y="3810"/>
                  </a:lnTo>
                  <a:lnTo>
                    <a:pt x="396240" y="2540"/>
                  </a:lnTo>
                  <a:close/>
                </a:path>
                <a:path w="429259" h="356870">
                  <a:moveTo>
                    <a:pt x="3810" y="29210"/>
                  </a:moveTo>
                  <a:lnTo>
                    <a:pt x="2540" y="29210"/>
                  </a:lnTo>
                  <a:lnTo>
                    <a:pt x="2540" y="30480"/>
                  </a:lnTo>
                  <a:lnTo>
                    <a:pt x="1270" y="30480"/>
                  </a:lnTo>
                  <a:lnTo>
                    <a:pt x="1270" y="33019"/>
                  </a:lnTo>
                  <a:lnTo>
                    <a:pt x="0" y="3301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9210"/>
                  </a:lnTo>
                  <a:close/>
                </a:path>
                <a:path w="429259" h="356870">
                  <a:moveTo>
                    <a:pt x="426720" y="29210"/>
                  </a:moveTo>
                  <a:lnTo>
                    <a:pt x="425450" y="29210"/>
                  </a:lnTo>
                  <a:lnTo>
                    <a:pt x="425450" y="34289"/>
                  </a:lnTo>
                  <a:lnTo>
                    <a:pt x="429259" y="34289"/>
                  </a:lnTo>
                  <a:lnTo>
                    <a:pt x="429259" y="31750"/>
                  </a:lnTo>
                  <a:lnTo>
                    <a:pt x="427990" y="31750"/>
                  </a:lnTo>
                  <a:lnTo>
                    <a:pt x="427990" y="30480"/>
                  </a:lnTo>
                  <a:lnTo>
                    <a:pt x="426720" y="30480"/>
                  </a:lnTo>
                  <a:lnTo>
                    <a:pt x="426720" y="29210"/>
                  </a:lnTo>
                  <a:close/>
                </a:path>
                <a:path w="429259" h="35687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429259" h="356870">
                  <a:moveTo>
                    <a:pt x="429259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9259" y="40639"/>
                  </a:lnTo>
                  <a:lnTo>
                    <a:pt x="429259" y="34290"/>
                  </a:lnTo>
                  <a:close/>
                </a:path>
                <a:path w="429259" h="35687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429259" h="356870">
                  <a:moveTo>
                    <a:pt x="429259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9259" y="46989"/>
                  </a:lnTo>
                  <a:lnTo>
                    <a:pt x="429259" y="40640"/>
                  </a:lnTo>
                  <a:close/>
                </a:path>
                <a:path w="429259" h="35687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29259" h="356870">
                  <a:moveTo>
                    <a:pt x="429259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9259" y="53339"/>
                  </a:lnTo>
                  <a:lnTo>
                    <a:pt x="429259" y="46990"/>
                  </a:lnTo>
                  <a:close/>
                </a:path>
                <a:path w="429259" h="3568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429259" h="356870">
                  <a:moveTo>
                    <a:pt x="429259" y="53340"/>
                  </a:moveTo>
                  <a:lnTo>
                    <a:pt x="425450" y="53340"/>
                  </a:lnTo>
                  <a:lnTo>
                    <a:pt x="425450" y="59689"/>
                  </a:lnTo>
                  <a:lnTo>
                    <a:pt x="429259" y="59689"/>
                  </a:lnTo>
                  <a:lnTo>
                    <a:pt x="429259" y="53340"/>
                  </a:lnTo>
                  <a:close/>
                </a:path>
                <a:path w="429259" h="356870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90"/>
                  </a:lnTo>
                  <a:close/>
                </a:path>
                <a:path w="429259" h="356870">
                  <a:moveTo>
                    <a:pt x="429259" y="59690"/>
                  </a:moveTo>
                  <a:lnTo>
                    <a:pt x="425450" y="59690"/>
                  </a:lnTo>
                  <a:lnTo>
                    <a:pt x="425450" y="66039"/>
                  </a:lnTo>
                  <a:lnTo>
                    <a:pt x="429259" y="66039"/>
                  </a:lnTo>
                  <a:lnTo>
                    <a:pt x="429259" y="59690"/>
                  </a:lnTo>
                  <a:close/>
                </a:path>
                <a:path w="429259" h="35687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429259" h="356870">
                  <a:moveTo>
                    <a:pt x="429259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9259" y="72389"/>
                  </a:lnTo>
                  <a:lnTo>
                    <a:pt x="429259" y="66040"/>
                  </a:lnTo>
                  <a:close/>
                </a:path>
                <a:path w="429259" h="35687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429259" h="356870">
                  <a:moveTo>
                    <a:pt x="429259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9259" y="78739"/>
                  </a:lnTo>
                  <a:lnTo>
                    <a:pt x="429259" y="72390"/>
                  </a:lnTo>
                  <a:close/>
                </a:path>
                <a:path w="429259" h="356870">
                  <a:moveTo>
                    <a:pt x="381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8740"/>
                  </a:lnTo>
                  <a:close/>
                </a:path>
                <a:path w="429259" h="356870">
                  <a:moveTo>
                    <a:pt x="429259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9259" y="83819"/>
                  </a:lnTo>
                  <a:lnTo>
                    <a:pt x="429259" y="78740"/>
                  </a:lnTo>
                  <a:close/>
                </a:path>
                <a:path w="429259" h="356870">
                  <a:moveTo>
                    <a:pt x="3810" y="83820"/>
                  </a:moveTo>
                  <a:lnTo>
                    <a:pt x="0" y="8382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83820"/>
                  </a:lnTo>
                  <a:close/>
                </a:path>
                <a:path w="429259" h="356870">
                  <a:moveTo>
                    <a:pt x="429259" y="83820"/>
                  </a:moveTo>
                  <a:lnTo>
                    <a:pt x="425450" y="83820"/>
                  </a:lnTo>
                  <a:lnTo>
                    <a:pt x="425450" y="97789"/>
                  </a:lnTo>
                  <a:lnTo>
                    <a:pt x="429259" y="97789"/>
                  </a:lnTo>
                  <a:lnTo>
                    <a:pt x="429259" y="83820"/>
                  </a:lnTo>
                  <a:close/>
                </a:path>
                <a:path w="429259" h="35687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29259" h="356870">
                  <a:moveTo>
                    <a:pt x="429259" y="97790"/>
                  </a:moveTo>
                  <a:lnTo>
                    <a:pt x="425450" y="97790"/>
                  </a:lnTo>
                  <a:lnTo>
                    <a:pt x="425450" y="104139"/>
                  </a:lnTo>
                  <a:lnTo>
                    <a:pt x="429259" y="104139"/>
                  </a:lnTo>
                  <a:lnTo>
                    <a:pt x="429259" y="97790"/>
                  </a:lnTo>
                  <a:close/>
                </a:path>
                <a:path w="429259" h="356870">
                  <a:moveTo>
                    <a:pt x="3810" y="104140"/>
                  </a:moveTo>
                  <a:lnTo>
                    <a:pt x="0" y="10414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104140"/>
                  </a:lnTo>
                  <a:close/>
                </a:path>
                <a:path w="429259" h="356870">
                  <a:moveTo>
                    <a:pt x="429259" y="104140"/>
                  </a:moveTo>
                  <a:lnTo>
                    <a:pt x="425450" y="104140"/>
                  </a:lnTo>
                  <a:lnTo>
                    <a:pt x="425450" y="135889"/>
                  </a:lnTo>
                  <a:lnTo>
                    <a:pt x="429259" y="135889"/>
                  </a:lnTo>
                  <a:lnTo>
                    <a:pt x="429259" y="104140"/>
                  </a:lnTo>
                  <a:close/>
                </a:path>
                <a:path w="429259" h="356870">
                  <a:moveTo>
                    <a:pt x="3810" y="135890"/>
                  </a:moveTo>
                  <a:lnTo>
                    <a:pt x="0" y="13589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35890"/>
                  </a:lnTo>
                  <a:close/>
                </a:path>
                <a:path w="429259" h="356870">
                  <a:moveTo>
                    <a:pt x="429259" y="135890"/>
                  </a:moveTo>
                  <a:lnTo>
                    <a:pt x="425450" y="135890"/>
                  </a:lnTo>
                  <a:lnTo>
                    <a:pt x="425450" y="191769"/>
                  </a:lnTo>
                  <a:lnTo>
                    <a:pt x="429259" y="191769"/>
                  </a:lnTo>
                  <a:lnTo>
                    <a:pt x="429259" y="135890"/>
                  </a:lnTo>
                  <a:close/>
                </a:path>
                <a:path w="429259" h="356870">
                  <a:moveTo>
                    <a:pt x="3810" y="191770"/>
                  </a:moveTo>
                  <a:lnTo>
                    <a:pt x="0" y="19177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191770"/>
                  </a:lnTo>
                  <a:close/>
                </a:path>
                <a:path w="429259" h="356870">
                  <a:moveTo>
                    <a:pt x="429259" y="191770"/>
                  </a:moveTo>
                  <a:lnTo>
                    <a:pt x="425450" y="191770"/>
                  </a:lnTo>
                  <a:lnTo>
                    <a:pt x="425450" y="237489"/>
                  </a:lnTo>
                  <a:lnTo>
                    <a:pt x="429259" y="237489"/>
                  </a:lnTo>
                  <a:lnTo>
                    <a:pt x="429259" y="191770"/>
                  </a:lnTo>
                  <a:close/>
                </a:path>
                <a:path w="429259" h="356870">
                  <a:moveTo>
                    <a:pt x="3810" y="237490"/>
                  </a:moveTo>
                  <a:lnTo>
                    <a:pt x="0" y="2374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37490"/>
                  </a:lnTo>
                  <a:close/>
                </a:path>
                <a:path w="429259" h="356870">
                  <a:moveTo>
                    <a:pt x="429259" y="237490"/>
                  </a:moveTo>
                  <a:lnTo>
                    <a:pt x="425450" y="237490"/>
                  </a:lnTo>
                  <a:lnTo>
                    <a:pt x="425450" y="269239"/>
                  </a:lnTo>
                  <a:lnTo>
                    <a:pt x="429259" y="269239"/>
                  </a:lnTo>
                  <a:lnTo>
                    <a:pt x="429259" y="237490"/>
                  </a:lnTo>
                  <a:close/>
                </a:path>
                <a:path w="429259" h="35687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429259" h="356870">
                  <a:moveTo>
                    <a:pt x="429259" y="269240"/>
                  </a:moveTo>
                  <a:lnTo>
                    <a:pt x="425450" y="269240"/>
                  </a:lnTo>
                  <a:lnTo>
                    <a:pt x="425450" y="275589"/>
                  </a:lnTo>
                  <a:lnTo>
                    <a:pt x="429259" y="275589"/>
                  </a:lnTo>
                  <a:lnTo>
                    <a:pt x="429259" y="269240"/>
                  </a:lnTo>
                  <a:close/>
                </a:path>
                <a:path w="429259" h="35687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429259" h="356870">
                  <a:moveTo>
                    <a:pt x="429259" y="275590"/>
                  </a:moveTo>
                  <a:lnTo>
                    <a:pt x="425450" y="275590"/>
                  </a:lnTo>
                  <a:lnTo>
                    <a:pt x="425450" y="281939"/>
                  </a:lnTo>
                  <a:lnTo>
                    <a:pt x="429259" y="281939"/>
                  </a:lnTo>
                  <a:lnTo>
                    <a:pt x="429259" y="275590"/>
                  </a:lnTo>
                  <a:close/>
                </a:path>
                <a:path w="429259" h="35687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429259" h="356870">
                  <a:moveTo>
                    <a:pt x="429259" y="281940"/>
                  </a:moveTo>
                  <a:lnTo>
                    <a:pt x="425450" y="281940"/>
                  </a:lnTo>
                  <a:lnTo>
                    <a:pt x="425450" y="288289"/>
                  </a:lnTo>
                  <a:lnTo>
                    <a:pt x="429259" y="288289"/>
                  </a:lnTo>
                  <a:lnTo>
                    <a:pt x="429259" y="281940"/>
                  </a:lnTo>
                  <a:close/>
                </a:path>
                <a:path w="429259" h="3568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29259" h="356870">
                  <a:moveTo>
                    <a:pt x="429259" y="288290"/>
                  </a:moveTo>
                  <a:lnTo>
                    <a:pt x="425450" y="288290"/>
                  </a:lnTo>
                  <a:lnTo>
                    <a:pt x="425450" y="294639"/>
                  </a:lnTo>
                  <a:lnTo>
                    <a:pt x="429259" y="294639"/>
                  </a:lnTo>
                  <a:lnTo>
                    <a:pt x="429259" y="288290"/>
                  </a:lnTo>
                  <a:close/>
                </a:path>
                <a:path w="429259" h="3568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29259" h="356870">
                  <a:moveTo>
                    <a:pt x="429259" y="294640"/>
                  </a:moveTo>
                  <a:lnTo>
                    <a:pt x="425450" y="294640"/>
                  </a:lnTo>
                  <a:lnTo>
                    <a:pt x="425450" y="300989"/>
                  </a:lnTo>
                  <a:lnTo>
                    <a:pt x="429259" y="300989"/>
                  </a:lnTo>
                  <a:lnTo>
                    <a:pt x="429259" y="294640"/>
                  </a:lnTo>
                  <a:close/>
                </a:path>
                <a:path w="429259" h="35687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29259" h="356870">
                  <a:moveTo>
                    <a:pt x="429259" y="300990"/>
                  </a:moveTo>
                  <a:lnTo>
                    <a:pt x="425450" y="300990"/>
                  </a:lnTo>
                  <a:lnTo>
                    <a:pt x="425450" y="307339"/>
                  </a:lnTo>
                  <a:lnTo>
                    <a:pt x="429259" y="307339"/>
                  </a:lnTo>
                  <a:lnTo>
                    <a:pt x="429259" y="300990"/>
                  </a:lnTo>
                  <a:close/>
                </a:path>
                <a:path w="429259" h="35687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29259" h="356870">
                  <a:moveTo>
                    <a:pt x="429259" y="307340"/>
                  </a:moveTo>
                  <a:lnTo>
                    <a:pt x="425450" y="307340"/>
                  </a:lnTo>
                  <a:lnTo>
                    <a:pt x="425450" y="313689"/>
                  </a:lnTo>
                  <a:lnTo>
                    <a:pt x="429259" y="313689"/>
                  </a:lnTo>
                  <a:lnTo>
                    <a:pt x="429259" y="307340"/>
                  </a:lnTo>
                  <a:close/>
                </a:path>
                <a:path w="429259" h="356870">
                  <a:moveTo>
                    <a:pt x="381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29259" h="356870">
                  <a:moveTo>
                    <a:pt x="429259" y="313690"/>
                  </a:moveTo>
                  <a:lnTo>
                    <a:pt x="425450" y="313690"/>
                  </a:lnTo>
                  <a:lnTo>
                    <a:pt x="425450" y="320039"/>
                  </a:lnTo>
                  <a:lnTo>
                    <a:pt x="429259" y="320039"/>
                  </a:lnTo>
                  <a:lnTo>
                    <a:pt x="429259" y="313690"/>
                  </a:lnTo>
                  <a:close/>
                </a:path>
                <a:path w="429259" h="356870">
                  <a:moveTo>
                    <a:pt x="3810" y="320040"/>
                  </a:moveTo>
                  <a:lnTo>
                    <a:pt x="0" y="320040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3810" y="326389"/>
                  </a:lnTo>
                  <a:lnTo>
                    <a:pt x="3810" y="320040"/>
                  </a:lnTo>
                  <a:close/>
                </a:path>
                <a:path w="429259" h="356870">
                  <a:moveTo>
                    <a:pt x="429259" y="320040"/>
                  </a:moveTo>
                  <a:lnTo>
                    <a:pt x="425450" y="320040"/>
                  </a:lnTo>
                  <a:lnTo>
                    <a:pt x="425450" y="326389"/>
                  </a:lnTo>
                  <a:lnTo>
                    <a:pt x="429259" y="326389"/>
                  </a:lnTo>
                  <a:lnTo>
                    <a:pt x="429259" y="320040"/>
                  </a:lnTo>
                  <a:close/>
                </a:path>
                <a:path w="429259" h="356870">
                  <a:moveTo>
                    <a:pt x="3810" y="326390"/>
                  </a:moveTo>
                  <a:lnTo>
                    <a:pt x="1270" y="326390"/>
                  </a:lnTo>
                  <a:lnTo>
                    <a:pt x="1270" y="327660"/>
                  </a:lnTo>
                  <a:lnTo>
                    <a:pt x="2540" y="327660"/>
                  </a:lnTo>
                  <a:lnTo>
                    <a:pt x="2540" y="328930"/>
                  </a:lnTo>
                  <a:lnTo>
                    <a:pt x="3810" y="328930"/>
                  </a:lnTo>
                  <a:lnTo>
                    <a:pt x="3810" y="326390"/>
                  </a:lnTo>
                  <a:close/>
                </a:path>
                <a:path w="429259" h="356870">
                  <a:moveTo>
                    <a:pt x="427990" y="326390"/>
                  </a:moveTo>
                  <a:lnTo>
                    <a:pt x="425450" y="326390"/>
                  </a:lnTo>
                  <a:lnTo>
                    <a:pt x="425450" y="328930"/>
                  </a:lnTo>
                  <a:lnTo>
                    <a:pt x="426720" y="328930"/>
                  </a:lnTo>
                  <a:lnTo>
                    <a:pt x="426720" y="327660"/>
                  </a:lnTo>
                  <a:lnTo>
                    <a:pt x="427990" y="327660"/>
                  </a:lnTo>
                  <a:lnTo>
                    <a:pt x="427990" y="326390"/>
                  </a:lnTo>
                  <a:close/>
                </a:path>
                <a:path w="429259" h="356870">
                  <a:moveTo>
                    <a:pt x="396240" y="355600"/>
                  </a:moveTo>
                  <a:lnTo>
                    <a:pt x="35560" y="355600"/>
                  </a:lnTo>
                  <a:lnTo>
                    <a:pt x="35560" y="356869"/>
                  </a:lnTo>
                  <a:lnTo>
                    <a:pt x="396240" y="356869"/>
                  </a:lnTo>
                  <a:lnTo>
                    <a:pt x="396240" y="355600"/>
                  </a:lnTo>
                  <a:close/>
                </a:path>
                <a:path w="429259" h="356870">
                  <a:moveTo>
                    <a:pt x="397509" y="354330"/>
                  </a:moveTo>
                  <a:lnTo>
                    <a:pt x="34290" y="354330"/>
                  </a:lnTo>
                  <a:lnTo>
                    <a:pt x="34290" y="355600"/>
                  </a:lnTo>
                  <a:lnTo>
                    <a:pt x="397509" y="355600"/>
                  </a:lnTo>
                  <a:lnTo>
                    <a:pt x="397509" y="354330"/>
                  </a:lnTo>
                  <a:close/>
                </a:path>
                <a:path w="429259" h="356870">
                  <a:moveTo>
                    <a:pt x="398779" y="353060"/>
                  </a:moveTo>
                  <a:lnTo>
                    <a:pt x="31750" y="353060"/>
                  </a:lnTo>
                  <a:lnTo>
                    <a:pt x="31750" y="354330"/>
                  </a:lnTo>
                  <a:lnTo>
                    <a:pt x="398779" y="354330"/>
                  </a:lnTo>
                  <a:lnTo>
                    <a:pt x="398779" y="353060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37869" y="418846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40" h="349250">
                  <a:moveTo>
                    <a:pt x="397510" y="2539"/>
                  </a:moveTo>
                  <a:lnTo>
                    <a:pt x="24129" y="2539"/>
                  </a:lnTo>
                  <a:lnTo>
                    <a:pt x="24129" y="3809"/>
                  </a:lnTo>
                  <a:lnTo>
                    <a:pt x="397510" y="3809"/>
                  </a:lnTo>
                  <a:lnTo>
                    <a:pt x="397510" y="2539"/>
                  </a:lnTo>
                  <a:close/>
                </a:path>
                <a:path w="421640" h="349250">
                  <a:moveTo>
                    <a:pt x="396239" y="1269"/>
                  </a:moveTo>
                  <a:lnTo>
                    <a:pt x="25400" y="1269"/>
                  </a:lnTo>
                  <a:lnTo>
                    <a:pt x="25400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21640" h="349250">
                  <a:moveTo>
                    <a:pt x="39496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40" h="349250">
                  <a:moveTo>
                    <a:pt x="3809" y="21589"/>
                  </a:moveTo>
                  <a:lnTo>
                    <a:pt x="2539" y="21589"/>
                  </a:lnTo>
                  <a:lnTo>
                    <a:pt x="2539" y="22859"/>
                  </a:lnTo>
                  <a:lnTo>
                    <a:pt x="1270" y="22859"/>
                  </a:lnTo>
                  <a:lnTo>
                    <a:pt x="1270" y="24129"/>
                  </a:lnTo>
                  <a:lnTo>
                    <a:pt x="3809" y="24129"/>
                  </a:lnTo>
                  <a:lnTo>
                    <a:pt x="3809" y="21589"/>
                  </a:lnTo>
                  <a:close/>
                </a:path>
                <a:path w="421640" h="349250">
                  <a:moveTo>
                    <a:pt x="419099" y="21589"/>
                  </a:moveTo>
                  <a:lnTo>
                    <a:pt x="417830" y="21589"/>
                  </a:lnTo>
                  <a:lnTo>
                    <a:pt x="417830" y="24129"/>
                  </a:lnTo>
                  <a:lnTo>
                    <a:pt x="420370" y="24129"/>
                  </a:lnTo>
                  <a:lnTo>
                    <a:pt x="420370" y="22859"/>
                  </a:lnTo>
                  <a:lnTo>
                    <a:pt x="419099" y="22859"/>
                  </a:lnTo>
                  <a:lnTo>
                    <a:pt x="419099" y="21589"/>
                  </a:lnTo>
                  <a:close/>
                </a:path>
                <a:path w="421640" h="3492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421640" h="349250">
                  <a:moveTo>
                    <a:pt x="421640" y="24130"/>
                  </a:moveTo>
                  <a:lnTo>
                    <a:pt x="417830" y="24130"/>
                  </a:lnTo>
                  <a:lnTo>
                    <a:pt x="417830" y="30479"/>
                  </a:lnTo>
                  <a:lnTo>
                    <a:pt x="421639" y="30479"/>
                  </a:lnTo>
                  <a:lnTo>
                    <a:pt x="421640" y="24130"/>
                  </a:lnTo>
                  <a:close/>
                </a:path>
                <a:path w="421640" h="3492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421640" h="349250">
                  <a:moveTo>
                    <a:pt x="421639" y="30480"/>
                  </a:moveTo>
                  <a:lnTo>
                    <a:pt x="417830" y="30480"/>
                  </a:lnTo>
                  <a:lnTo>
                    <a:pt x="417830" y="36829"/>
                  </a:lnTo>
                  <a:lnTo>
                    <a:pt x="421639" y="36829"/>
                  </a:lnTo>
                  <a:lnTo>
                    <a:pt x="421639" y="30480"/>
                  </a:lnTo>
                  <a:close/>
                </a:path>
                <a:path w="421640" h="3492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421640" h="349250">
                  <a:moveTo>
                    <a:pt x="421639" y="36830"/>
                  </a:moveTo>
                  <a:lnTo>
                    <a:pt x="417830" y="36830"/>
                  </a:lnTo>
                  <a:lnTo>
                    <a:pt x="417830" y="43179"/>
                  </a:lnTo>
                  <a:lnTo>
                    <a:pt x="421639" y="43179"/>
                  </a:lnTo>
                  <a:lnTo>
                    <a:pt x="421639" y="36830"/>
                  </a:lnTo>
                  <a:close/>
                </a:path>
                <a:path w="421640" h="3492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21640" h="349250">
                  <a:moveTo>
                    <a:pt x="421639" y="43180"/>
                  </a:moveTo>
                  <a:lnTo>
                    <a:pt x="417830" y="43180"/>
                  </a:lnTo>
                  <a:lnTo>
                    <a:pt x="417830" y="49529"/>
                  </a:lnTo>
                  <a:lnTo>
                    <a:pt x="421639" y="49529"/>
                  </a:lnTo>
                  <a:lnTo>
                    <a:pt x="421639" y="43180"/>
                  </a:lnTo>
                  <a:close/>
                </a:path>
                <a:path w="421640" h="34925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421640" h="349250">
                  <a:moveTo>
                    <a:pt x="421639" y="49530"/>
                  </a:moveTo>
                  <a:lnTo>
                    <a:pt x="417830" y="49530"/>
                  </a:lnTo>
                  <a:lnTo>
                    <a:pt x="417830" y="55879"/>
                  </a:lnTo>
                  <a:lnTo>
                    <a:pt x="421639" y="55879"/>
                  </a:lnTo>
                  <a:lnTo>
                    <a:pt x="421639" y="49530"/>
                  </a:lnTo>
                  <a:close/>
                </a:path>
                <a:path w="421640" h="349250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21640" h="349250">
                  <a:moveTo>
                    <a:pt x="421639" y="55880"/>
                  </a:moveTo>
                  <a:lnTo>
                    <a:pt x="417830" y="55880"/>
                  </a:lnTo>
                  <a:lnTo>
                    <a:pt x="417830" y="62229"/>
                  </a:lnTo>
                  <a:lnTo>
                    <a:pt x="421639" y="62229"/>
                  </a:lnTo>
                  <a:lnTo>
                    <a:pt x="421639" y="55880"/>
                  </a:lnTo>
                  <a:close/>
                </a:path>
                <a:path w="421640" h="349250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421640" h="349250">
                  <a:moveTo>
                    <a:pt x="421639" y="62230"/>
                  </a:moveTo>
                  <a:lnTo>
                    <a:pt x="417830" y="62230"/>
                  </a:lnTo>
                  <a:lnTo>
                    <a:pt x="417830" y="68579"/>
                  </a:lnTo>
                  <a:lnTo>
                    <a:pt x="421639" y="68579"/>
                  </a:lnTo>
                  <a:lnTo>
                    <a:pt x="421639" y="62230"/>
                  </a:lnTo>
                  <a:close/>
                </a:path>
                <a:path w="421640" h="34925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421640" h="349250">
                  <a:moveTo>
                    <a:pt x="421639" y="68580"/>
                  </a:moveTo>
                  <a:lnTo>
                    <a:pt x="417830" y="68580"/>
                  </a:lnTo>
                  <a:lnTo>
                    <a:pt x="417830" y="74929"/>
                  </a:lnTo>
                  <a:lnTo>
                    <a:pt x="421639" y="74929"/>
                  </a:lnTo>
                  <a:lnTo>
                    <a:pt x="421639" y="68580"/>
                  </a:lnTo>
                  <a:close/>
                </a:path>
                <a:path w="421640" h="349250">
                  <a:moveTo>
                    <a:pt x="3809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4930"/>
                  </a:lnTo>
                  <a:close/>
                </a:path>
                <a:path w="421640" h="349250">
                  <a:moveTo>
                    <a:pt x="421639" y="74930"/>
                  </a:moveTo>
                  <a:lnTo>
                    <a:pt x="417830" y="74930"/>
                  </a:lnTo>
                  <a:lnTo>
                    <a:pt x="417830" y="80009"/>
                  </a:lnTo>
                  <a:lnTo>
                    <a:pt x="421639" y="80009"/>
                  </a:lnTo>
                  <a:lnTo>
                    <a:pt x="421639" y="74930"/>
                  </a:lnTo>
                  <a:close/>
                </a:path>
                <a:path w="421640" h="349250">
                  <a:moveTo>
                    <a:pt x="3809" y="80010"/>
                  </a:moveTo>
                  <a:lnTo>
                    <a:pt x="0" y="8001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0010"/>
                  </a:lnTo>
                  <a:close/>
                </a:path>
                <a:path w="421640" h="349250">
                  <a:moveTo>
                    <a:pt x="421639" y="80010"/>
                  </a:moveTo>
                  <a:lnTo>
                    <a:pt x="417830" y="80010"/>
                  </a:lnTo>
                  <a:lnTo>
                    <a:pt x="417830" y="93979"/>
                  </a:lnTo>
                  <a:lnTo>
                    <a:pt x="421639" y="93979"/>
                  </a:lnTo>
                  <a:lnTo>
                    <a:pt x="421639" y="80010"/>
                  </a:lnTo>
                  <a:close/>
                </a:path>
                <a:path w="421640" h="349250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421640" h="349250">
                  <a:moveTo>
                    <a:pt x="421639" y="93980"/>
                  </a:moveTo>
                  <a:lnTo>
                    <a:pt x="417830" y="93980"/>
                  </a:lnTo>
                  <a:lnTo>
                    <a:pt x="417830" y="100329"/>
                  </a:lnTo>
                  <a:lnTo>
                    <a:pt x="421639" y="100329"/>
                  </a:lnTo>
                  <a:lnTo>
                    <a:pt x="421639" y="93980"/>
                  </a:lnTo>
                  <a:close/>
                </a:path>
                <a:path w="421640" h="349250">
                  <a:moveTo>
                    <a:pt x="3809" y="100330"/>
                  </a:moveTo>
                  <a:lnTo>
                    <a:pt x="0" y="100330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00330"/>
                  </a:lnTo>
                  <a:close/>
                </a:path>
                <a:path w="421640" h="349250">
                  <a:moveTo>
                    <a:pt x="421639" y="100330"/>
                  </a:moveTo>
                  <a:lnTo>
                    <a:pt x="417830" y="100330"/>
                  </a:lnTo>
                  <a:lnTo>
                    <a:pt x="417830" y="132079"/>
                  </a:lnTo>
                  <a:lnTo>
                    <a:pt x="421639" y="132079"/>
                  </a:lnTo>
                  <a:lnTo>
                    <a:pt x="421639" y="100330"/>
                  </a:lnTo>
                  <a:close/>
                </a:path>
                <a:path w="421640" h="349250">
                  <a:moveTo>
                    <a:pt x="3809" y="132080"/>
                  </a:moveTo>
                  <a:lnTo>
                    <a:pt x="0" y="132080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32080"/>
                  </a:lnTo>
                  <a:close/>
                </a:path>
                <a:path w="421640" h="349250">
                  <a:moveTo>
                    <a:pt x="421639" y="132080"/>
                  </a:moveTo>
                  <a:lnTo>
                    <a:pt x="417830" y="132080"/>
                  </a:lnTo>
                  <a:lnTo>
                    <a:pt x="417830" y="187959"/>
                  </a:lnTo>
                  <a:lnTo>
                    <a:pt x="421639" y="187959"/>
                  </a:lnTo>
                  <a:lnTo>
                    <a:pt x="421639" y="132080"/>
                  </a:lnTo>
                  <a:close/>
                </a:path>
                <a:path w="421640" h="349250">
                  <a:moveTo>
                    <a:pt x="3809" y="187960"/>
                  </a:moveTo>
                  <a:lnTo>
                    <a:pt x="0" y="18796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187960"/>
                  </a:lnTo>
                  <a:close/>
                </a:path>
                <a:path w="421640" h="349250">
                  <a:moveTo>
                    <a:pt x="421639" y="187960"/>
                  </a:moveTo>
                  <a:lnTo>
                    <a:pt x="417830" y="187960"/>
                  </a:lnTo>
                  <a:lnTo>
                    <a:pt x="417830" y="233679"/>
                  </a:lnTo>
                  <a:lnTo>
                    <a:pt x="421639" y="233679"/>
                  </a:lnTo>
                  <a:lnTo>
                    <a:pt x="421639" y="187960"/>
                  </a:lnTo>
                  <a:close/>
                </a:path>
                <a:path w="421640" h="349250">
                  <a:moveTo>
                    <a:pt x="3809" y="233680"/>
                  </a:moveTo>
                  <a:lnTo>
                    <a:pt x="0" y="2336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33680"/>
                  </a:lnTo>
                  <a:close/>
                </a:path>
                <a:path w="421640" h="349250">
                  <a:moveTo>
                    <a:pt x="421639" y="233680"/>
                  </a:moveTo>
                  <a:lnTo>
                    <a:pt x="417830" y="233680"/>
                  </a:lnTo>
                  <a:lnTo>
                    <a:pt x="417830" y="265429"/>
                  </a:lnTo>
                  <a:lnTo>
                    <a:pt x="421639" y="265429"/>
                  </a:lnTo>
                  <a:lnTo>
                    <a:pt x="421639" y="233680"/>
                  </a:lnTo>
                  <a:close/>
                </a:path>
                <a:path w="421640" h="34925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421640" h="349250">
                  <a:moveTo>
                    <a:pt x="421639" y="265430"/>
                  </a:moveTo>
                  <a:lnTo>
                    <a:pt x="417830" y="265430"/>
                  </a:lnTo>
                  <a:lnTo>
                    <a:pt x="417830" y="271779"/>
                  </a:lnTo>
                  <a:lnTo>
                    <a:pt x="421639" y="271779"/>
                  </a:lnTo>
                  <a:lnTo>
                    <a:pt x="421639" y="265430"/>
                  </a:lnTo>
                  <a:close/>
                </a:path>
                <a:path w="421640" h="349250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421640" h="349250">
                  <a:moveTo>
                    <a:pt x="421639" y="271780"/>
                  </a:moveTo>
                  <a:lnTo>
                    <a:pt x="417830" y="271780"/>
                  </a:lnTo>
                  <a:lnTo>
                    <a:pt x="417830" y="278129"/>
                  </a:lnTo>
                  <a:lnTo>
                    <a:pt x="421639" y="278129"/>
                  </a:lnTo>
                  <a:lnTo>
                    <a:pt x="421639" y="271780"/>
                  </a:lnTo>
                  <a:close/>
                </a:path>
                <a:path w="421640" h="3492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421640" h="349250">
                  <a:moveTo>
                    <a:pt x="421639" y="278130"/>
                  </a:moveTo>
                  <a:lnTo>
                    <a:pt x="417830" y="278130"/>
                  </a:lnTo>
                  <a:lnTo>
                    <a:pt x="417830" y="284479"/>
                  </a:lnTo>
                  <a:lnTo>
                    <a:pt x="421639" y="284479"/>
                  </a:lnTo>
                  <a:lnTo>
                    <a:pt x="421639" y="278130"/>
                  </a:lnTo>
                  <a:close/>
                </a:path>
                <a:path w="421640" h="3492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21640" h="349250">
                  <a:moveTo>
                    <a:pt x="421639" y="284480"/>
                  </a:moveTo>
                  <a:lnTo>
                    <a:pt x="417830" y="284480"/>
                  </a:lnTo>
                  <a:lnTo>
                    <a:pt x="417830" y="290829"/>
                  </a:lnTo>
                  <a:lnTo>
                    <a:pt x="421639" y="290829"/>
                  </a:lnTo>
                  <a:lnTo>
                    <a:pt x="421639" y="284480"/>
                  </a:lnTo>
                  <a:close/>
                </a:path>
                <a:path w="421640" h="3492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421640" h="349250">
                  <a:moveTo>
                    <a:pt x="421639" y="290830"/>
                  </a:moveTo>
                  <a:lnTo>
                    <a:pt x="417830" y="290830"/>
                  </a:lnTo>
                  <a:lnTo>
                    <a:pt x="417830" y="297179"/>
                  </a:lnTo>
                  <a:lnTo>
                    <a:pt x="421639" y="297179"/>
                  </a:lnTo>
                  <a:lnTo>
                    <a:pt x="421639" y="290830"/>
                  </a:lnTo>
                  <a:close/>
                </a:path>
                <a:path w="421640" h="349250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421640" h="349250">
                  <a:moveTo>
                    <a:pt x="421639" y="297180"/>
                  </a:moveTo>
                  <a:lnTo>
                    <a:pt x="417830" y="297180"/>
                  </a:lnTo>
                  <a:lnTo>
                    <a:pt x="417830" y="303529"/>
                  </a:lnTo>
                  <a:lnTo>
                    <a:pt x="421639" y="303529"/>
                  </a:lnTo>
                  <a:lnTo>
                    <a:pt x="421639" y="297180"/>
                  </a:lnTo>
                  <a:close/>
                </a:path>
                <a:path w="421640" h="34925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21640" h="349250">
                  <a:moveTo>
                    <a:pt x="421639" y="303530"/>
                  </a:moveTo>
                  <a:lnTo>
                    <a:pt x="417830" y="303530"/>
                  </a:lnTo>
                  <a:lnTo>
                    <a:pt x="417830" y="309879"/>
                  </a:lnTo>
                  <a:lnTo>
                    <a:pt x="421639" y="309879"/>
                  </a:lnTo>
                  <a:lnTo>
                    <a:pt x="421639" y="303530"/>
                  </a:lnTo>
                  <a:close/>
                </a:path>
                <a:path w="421640" h="349250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21640" h="349250">
                  <a:moveTo>
                    <a:pt x="421639" y="309880"/>
                  </a:moveTo>
                  <a:lnTo>
                    <a:pt x="417830" y="309880"/>
                  </a:lnTo>
                  <a:lnTo>
                    <a:pt x="417830" y="316229"/>
                  </a:lnTo>
                  <a:lnTo>
                    <a:pt x="421639" y="316229"/>
                  </a:lnTo>
                  <a:lnTo>
                    <a:pt x="421639" y="309880"/>
                  </a:lnTo>
                  <a:close/>
                </a:path>
                <a:path w="421640" h="349250">
                  <a:moveTo>
                    <a:pt x="380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21640" h="349250">
                  <a:moveTo>
                    <a:pt x="421639" y="316230"/>
                  </a:moveTo>
                  <a:lnTo>
                    <a:pt x="417830" y="316230"/>
                  </a:lnTo>
                  <a:lnTo>
                    <a:pt x="417830" y="322579"/>
                  </a:lnTo>
                  <a:lnTo>
                    <a:pt x="421639" y="322579"/>
                  </a:lnTo>
                  <a:lnTo>
                    <a:pt x="421639" y="316230"/>
                  </a:lnTo>
                  <a:close/>
                </a:path>
                <a:path w="421640" h="349250">
                  <a:moveTo>
                    <a:pt x="3809" y="322580"/>
                  </a:moveTo>
                  <a:lnTo>
                    <a:pt x="0" y="322580"/>
                  </a:lnTo>
                  <a:lnTo>
                    <a:pt x="0" y="326389"/>
                  </a:lnTo>
                  <a:lnTo>
                    <a:pt x="1270" y="326389"/>
                  </a:lnTo>
                  <a:lnTo>
                    <a:pt x="1270" y="327659"/>
                  </a:lnTo>
                  <a:lnTo>
                    <a:pt x="2539" y="327659"/>
                  </a:lnTo>
                  <a:lnTo>
                    <a:pt x="2539" y="328929"/>
                  </a:lnTo>
                  <a:lnTo>
                    <a:pt x="3809" y="328929"/>
                  </a:lnTo>
                  <a:lnTo>
                    <a:pt x="3809" y="322580"/>
                  </a:lnTo>
                  <a:close/>
                </a:path>
                <a:path w="421640" h="349250">
                  <a:moveTo>
                    <a:pt x="421639" y="322580"/>
                  </a:moveTo>
                  <a:lnTo>
                    <a:pt x="417830" y="322580"/>
                  </a:lnTo>
                  <a:lnTo>
                    <a:pt x="417830" y="328929"/>
                  </a:lnTo>
                  <a:lnTo>
                    <a:pt x="419099" y="328929"/>
                  </a:lnTo>
                  <a:lnTo>
                    <a:pt x="419099" y="327659"/>
                  </a:lnTo>
                  <a:lnTo>
                    <a:pt x="420370" y="327659"/>
                  </a:lnTo>
                  <a:lnTo>
                    <a:pt x="420370" y="326389"/>
                  </a:lnTo>
                  <a:lnTo>
                    <a:pt x="421640" y="326389"/>
                  </a:lnTo>
                  <a:lnTo>
                    <a:pt x="421639" y="322580"/>
                  </a:lnTo>
                  <a:close/>
                </a:path>
                <a:path w="421640" h="349250">
                  <a:moveTo>
                    <a:pt x="398780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398780" y="347979"/>
                  </a:lnTo>
                  <a:lnTo>
                    <a:pt x="398780" y="346709"/>
                  </a:lnTo>
                  <a:close/>
                </a:path>
                <a:path w="421640" h="349250">
                  <a:moveTo>
                    <a:pt x="400049" y="345439"/>
                  </a:moveTo>
                  <a:lnTo>
                    <a:pt x="22859" y="345439"/>
                  </a:lnTo>
                  <a:lnTo>
                    <a:pt x="22859" y="346709"/>
                  </a:lnTo>
                  <a:lnTo>
                    <a:pt x="400049" y="346709"/>
                  </a:lnTo>
                  <a:lnTo>
                    <a:pt x="400049" y="345439"/>
                  </a:lnTo>
                  <a:close/>
                </a:path>
                <a:path w="421640" h="349250">
                  <a:moveTo>
                    <a:pt x="397510" y="347980"/>
                  </a:moveTo>
                  <a:lnTo>
                    <a:pt x="26670" y="347980"/>
                  </a:lnTo>
                  <a:lnTo>
                    <a:pt x="26670" y="349250"/>
                  </a:lnTo>
                  <a:lnTo>
                    <a:pt x="397510" y="349250"/>
                  </a:lnTo>
                  <a:lnTo>
                    <a:pt x="397510" y="347980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41679" y="419227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29">
                  <a:moveTo>
                    <a:pt x="396239" y="0"/>
                  </a:moveTo>
                  <a:lnTo>
                    <a:pt x="19050" y="0"/>
                  </a:lnTo>
                  <a:lnTo>
                    <a:pt x="1905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14019" h="341629">
                  <a:moveTo>
                    <a:pt x="398780" y="2539"/>
                  </a:moveTo>
                  <a:lnTo>
                    <a:pt x="15240" y="2539"/>
                  </a:lnTo>
                  <a:lnTo>
                    <a:pt x="1524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14019" h="341629">
                  <a:moveTo>
                    <a:pt x="397510" y="1269"/>
                  </a:moveTo>
                  <a:lnTo>
                    <a:pt x="16510" y="1269"/>
                  </a:lnTo>
                  <a:lnTo>
                    <a:pt x="1651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14019" h="341629">
                  <a:moveTo>
                    <a:pt x="2540" y="15239"/>
                  </a:moveTo>
                  <a:lnTo>
                    <a:pt x="1270" y="15239"/>
                  </a:lnTo>
                  <a:lnTo>
                    <a:pt x="1270" y="16509"/>
                  </a:lnTo>
                  <a:lnTo>
                    <a:pt x="0" y="16509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5239"/>
                  </a:lnTo>
                  <a:close/>
                </a:path>
                <a:path w="414019" h="341629">
                  <a:moveTo>
                    <a:pt x="411480" y="13969"/>
                  </a:moveTo>
                  <a:lnTo>
                    <a:pt x="410210" y="13969"/>
                  </a:lnTo>
                  <a:lnTo>
                    <a:pt x="410210" y="20319"/>
                  </a:lnTo>
                  <a:lnTo>
                    <a:pt x="414020" y="20319"/>
                  </a:lnTo>
                  <a:lnTo>
                    <a:pt x="414020" y="16509"/>
                  </a:lnTo>
                  <a:lnTo>
                    <a:pt x="412750" y="16509"/>
                  </a:lnTo>
                  <a:lnTo>
                    <a:pt x="412750" y="15239"/>
                  </a:lnTo>
                  <a:lnTo>
                    <a:pt x="411480" y="15239"/>
                  </a:lnTo>
                  <a:lnTo>
                    <a:pt x="411480" y="13969"/>
                  </a:lnTo>
                  <a:close/>
                </a:path>
                <a:path w="414019" h="341629">
                  <a:moveTo>
                    <a:pt x="254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0319"/>
                  </a:lnTo>
                  <a:close/>
                </a:path>
                <a:path w="414019" h="341629">
                  <a:moveTo>
                    <a:pt x="414020" y="20319"/>
                  </a:moveTo>
                  <a:lnTo>
                    <a:pt x="410210" y="20319"/>
                  </a:lnTo>
                  <a:lnTo>
                    <a:pt x="410210" y="26669"/>
                  </a:lnTo>
                  <a:lnTo>
                    <a:pt x="414020" y="26669"/>
                  </a:lnTo>
                  <a:lnTo>
                    <a:pt x="414020" y="20319"/>
                  </a:lnTo>
                  <a:close/>
                </a:path>
                <a:path w="414019" h="341629">
                  <a:moveTo>
                    <a:pt x="254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6669"/>
                  </a:lnTo>
                  <a:close/>
                </a:path>
                <a:path w="414019" h="341629">
                  <a:moveTo>
                    <a:pt x="414020" y="26669"/>
                  </a:moveTo>
                  <a:lnTo>
                    <a:pt x="410210" y="26669"/>
                  </a:lnTo>
                  <a:lnTo>
                    <a:pt x="410210" y="33019"/>
                  </a:lnTo>
                  <a:lnTo>
                    <a:pt x="414020" y="33019"/>
                  </a:lnTo>
                  <a:lnTo>
                    <a:pt x="414020" y="26669"/>
                  </a:lnTo>
                  <a:close/>
                </a:path>
                <a:path w="414019" h="341629">
                  <a:moveTo>
                    <a:pt x="254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40" y="39369"/>
                  </a:lnTo>
                  <a:lnTo>
                    <a:pt x="2540" y="33019"/>
                  </a:lnTo>
                  <a:close/>
                </a:path>
                <a:path w="414019" h="341629">
                  <a:moveTo>
                    <a:pt x="414020" y="33019"/>
                  </a:moveTo>
                  <a:lnTo>
                    <a:pt x="410210" y="33019"/>
                  </a:lnTo>
                  <a:lnTo>
                    <a:pt x="410210" y="39369"/>
                  </a:lnTo>
                  <a:lnTo>
                    <a:pt x="414020" y="39369"/>
                  </a:lnTo>
                  <a:lnTo>
                    <a:pt x="414020" y="33019"/>
                  </a:lnTo>
                  <a:close/>
                </a:path>
                <a:path w="414019" h="341629">
                  <a:moveTo>
                    <a:pt x="254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39369"/>
                  </a:lnTo>
                  <a:close/>
                </a:path>
                <a:path w="414019" h="341629">
                  <a:moveTo>
                    <a:pt x="414020" y="39369"/>
                  </a:moveTo>
                  <a:lnTo>
                    <a:pt x="410210" y="39369"/>
                  </a:lnTo>
                  <a:lnTo>
                    <a:pt x="410210" y="45719"/>
                  </a:lnTo>
                  <a:lnTo>
                    <a:pt x="414020" y="45719"/>
                  </a:lnTo>
                  <a:lnTo>
                    <a:pt x="414020" y="39369"/>
                  </a:lnTo>
                  <a:close/>
                </a:path>
                <a:path w="414019" h="341629">
                  <a:moveTo>
                    <a:pt x="254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45719"/>
                  </a:lnTo>
                  <a:close/>
                </a:path>
                <a:path w="414019" h="341629">
                  <a:moveTo>
                    <a:pt x="414020" y="45719"/>
                  </a:moveTo>
                  <a:lnTo>
                    <a:pt x="410210" y="45719"/>
                  </a:lnTo>
                  <a:lnTo>
                    <a:pt x="410210" y="52069"/>
                  </a:lnTo>
                  <a:lnTo>
                    <a:pt x="414020" y="52069"/>
                  </a:lnTo>
                  <a:lnTo>
                    <a:pt x="414020" y="45719"/>
                  </a:lnTo>
                  <a:close/>
                </a:path>
                <a:path w="414019" h="341629">
                  <a:moveTo>
                    <a:pt x="254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540" y="58419"/>
                  </a:lnTo>
                  <a:lnTo>
                    <a:pt x="2540" y="52069"/>
                  </a:lnTo>
                  <a:close/>
                </a:path>
                <a:path w="414019" h="341629">
                  <a:moveTo>
                    <a:pt x="414020" y="52069"/>
                  </a:moveTo>
                  <a:lnTo>
                    <a:pt x="410210" y="52069"/>
                  </a:lnTo>
                  <a:lnTo>
                    <a:pt x="410210" y="58419"/>
                  </a:lnTo>
                  <a:lnTo>
                    <a:pt x="414020" y="58419"/>
                  </a:lnTo>
                  <a:lnTo>
                    <a:pt x="414020" y="52069"/>
                  </a:lnTo>
                  <a:close/>
                </a:path>
                <a:path w="414019" h="341629">
                  <a:moveTo>
                    <a:pt x="254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540" y="64769"/>
                  </a:lnTo>
                  <a:lnTo>
                    <a:pt x="2540" y="58419"/>
                  </a:lnTo>
                  <a:close/>
                </a:path>
                <a:path w="414019" h="341629">
                  <a:moveTo>
                    <a:pt x="414020" y="58419"/>
                  </a:moveTo>
                  <a:lnTo>
                    <a:pt x="410210" y="58419"/>
                  </a:lnTo>
                  <a:lnTo>
                    <a:pt x="410210" y="64769"/>
                  </a:lnTo>
                  <a:lnTo>
                    <a:pt x="414020" y="64769"/>
                  </a:lnTo>
                  <a:lnTo>
                    <a:pt x="414020" y="58419"/>
                  </a:lnTo>
                  <a:close/>
                </a:path>
                <a:path w="414019" h="341629">
                  <a:moveTo>
                    <a:pt x="254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540" y="71119"/>
                  </a:lnTo>
                  <a:lnTo>
                    <a:pt x="2540" y="64769"/>
                  </a:lnTo>
                  <a:close/>
                </a:path>
                <a:path w="414019" h="341629">
                  <a:moveTo>
                    <a:pt x="414020" y="64769"/>
                  </a:moveTo>
                  <a:lnTo>
                    <a:pt x="410210" y="64769"/>
                  </a:lnTo>
                  <a:lnTo>
                    <a:pt x="410210" y="71119"/>
                  </a:lnTo>
                  <a:lnTo>
                    <a:pt x="414020" y="71119"/>
                  </a:lnTo>
                  <a:lnTo>
                    <a:pt x="414020" y="64769"/>
                  </a:lnTo>
                  <a:close/>
                </a:path>
                <a:path w="414019" h="341629">
                  <a:moveTo>
                    <a:pt x="254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2540" y="76199"/>
                  </a:lnTo>
                  <a:lnTo>
                    <a:pt x="2540" y="71119"/>
                  </a:lnTo>
                  <a:close/>
                </a:path>
                <a:path w="414019" h="341629">
                  <a:moveTo>
                    <a:pt x="414020" y="71119"/>
                  </a:moveTo>
                  <a:lnTo>
                    <a:pt x="410210" y="71119"/>
                  </a:lnTo>
                  <a:lnTo>
                    <a:pt x="410210" y="76199"/>
                  </a:lnTo>
                  <a:lnTo>
                    <a:pt x="414020" y="76199"/>
                  </a:lnTo>
                  <a:lnTo>
                    <a:pt x="414020" y="71119"/>
                  </a:lnTo>
                  <a:close/>
                </a:path>
                <a:path w="414019" h="341629">
                  <a:moveTo>
                    <a:pt x="2540" y="76200"/>
                  </a:moveTo>
                  <a:lnTo>
                    <a:pt x="0" y="76200"/>
                  </a:lnTo>
                  <a:lnTo>
                    <a:pt x="0" y="90169"/>
                  </a:lnTo>
                  <a:lnTo>
                    <a:pt x="2540" y="90169"/>
                  </a:lnTo>
                  <a:lnTo>
                    <a:pt x="2540" y="76200"/>
                  </a:lnTo>
                  <a:close/>
                </a:path>
                <a:path w="414019" h="341629">
                  <a:moveTo>
                    <a:pt x="414020" y="76200"/>
                  </a:moveTo>
                  <a:lnTo>
                    <a:pt x="410210" y="76200"/>
                  </a:lnTo>
                  <a:lnTo>
                    <a:pt x="410210" y="90169"/>
                  </a:lnTo>
                  <a:lnTo>
                    <a:pt x="414020" y="90169"/>
                  </a:lnTo>
                  <a:lnTo>
                    <a:pt x="414020" y="76200"/>
                  </a:lnTo>
                  <a:close/>
                </a:path>
                <a:path w="414019" h="341629">
                  <a:moveTo>
                    <a:pt x="254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540" y="96519"/>
                  </a:lnTo>
                  <a:lnTo>
                    <a:pt x="2540" y="90169"/>
                  </a:lnTo>
                  <a:close/>
                </a:path>
                <a:path w="414019" h="341629">
                  <a:moveTo>
                    <a:pt x="414020" y="90169"/>
                  </a:moveTo>
                  <a:lnTo>
                    <a:pt x="410210" y="90169"/>
                  </a:lnTo>
                  <a:lnTo>
                    <a:pt x="410210" y="96519"/>
                  </a:lnTo>
                  <a:lnTo>
                    <a:pt x="414020" y="96519"/>
                  </a:lnTo>
                  <a:lnTo>
                    <a:pt x="414020" y="90169"/>
                  </a:lnTo>
                  <a:close/>
                </a:path>
                <a:path w="414019" h="341629">
                  <a:moveTo>
                    <a:pt x="2540" y="96519"/>
                  </a:moveTo>
                  <a:lnTo>
                    <a:pt x="0" y="96519"/>
                  </a:lnTo>
                  <a:lnTo>
                    <a:pt x="0" y="128269"/>
                  </a:lnTo>
                  <a:lnTo>
                    <a:pt x="2540" y="128269"/>
                  </a:lnTo>
                  <a:lnTo>
                    <a:pt x="2540" y="96519"/>
                  </a:lnTo>
                  <a:close/>
                </a:path>
                <a:path w="414019" h="341629">
                  <a:moveTo>
                    <a:pt x="414020" y="96519"/>
                  </a:moveTo>
                  <a:lnTo>
                    <a:pt x="410210" y="96519"/>
                  </a:lnTo>
                  <a:lnTo>
                    <a:pt x="410210" y="128269"/>
                  </a:lnTo>
                  <a:lnTo>
                    <a:pt x="414020" y="128269"/>
                  </a:lnTo>
                  <a:lnTo>
                    <a:pt x="414020" y="96519"/>
                  </a:lnTo>
                  <a:close/>
                </a:path>
                <a:path w="414019" h="341629">
                  <a:moveTo>
                    <a:pt x="2540" y="128269"/>
                  </a:moveTo>
                  <a:lnTo>
                    <a:pt x="0" y="128269"/>
                  </a:lnTo>
                  <a:lnTo>
                    <a:pt x="0" y="184149"/>
                  </a:lnTo>
                  <a:lnTo>
                    <a:pt x="2540" y="184149"/>
                  </a:lnTo>
                  <a:lnTo>
                    <a:pt x="2540" y="128269"/>
                  </a:lnTo>
                  <a:close/>
                </a:path>
                <a:path w="414019" h="341629">
                  <a:moveTo>
                    <a:pt x="414020" y="128269"/>
                  </a:moveTo>
                  <a:lnTo>
                    <a:pt x="410210" y="128269"/>
                  </a:lnTo>
                  <a:lnTo>
                    <a:pt x="410210" y="184149"/>
                  </a:lnTo>
                  <a:lnTo>
                    <a:pt x="414020" y="184149"/>
                  </a:lnTo>
                  <a:lnTo>
                    <a:pt x="414020" y="128269"/>
                  </a:lnTo>
                  <a:close/>
                </a:path>
                <a:path w="414019" h="341629">
                  <a:moveTo>
                    <a:pt x="2540" y="184150"/>
                  </a:moveTo>
                  <a:lnTo>
                    <a:pt x="0" y="184150"/>
                  </a:lnTo>
                  <a:lnTo>
                    <a:pt x="0" y="229869"/>
                  </a:lnTo>
                  <a:lnTo>
                    <a:pt x="2540" y="229869"/>
                  </a:lnTo>
                  <a:lnTo>
                    <a:pt x="2540" y="184150"/>
                  </a:lnTo>
                  <a:close/>
                </a:path>
                <a:path w="414019" h="341629">
                  <a:moveTo>
                    <a:pt x="414020" y="184150"/>
                  </a:moveTo>
                  <a:lnTo>
                    <a:pt x="410210" y="184150"/>
                  </a:lnTo>
                  <a:lnTo>
                    <a:pt x="410210" y="229869"/>
                  </a:lnTo>
                  <a:lnTo>
                    <a:pt x="414020" y="229869"/>
                  </a:lnTo>
                  <a:lnTo>
                    <a:pt x="414020" y="184150"/>
                  </a:lnTo>
                  <a:close/>
                </a:path>
                <a:path w="414019" h="341629">
                  <a:moveTo>
                    <a:pt x="2540" y="229869"/>
                  </a:moveTo>
                  <a:lnTo>
                    <a:pt x="0" y="229869"/>
                  </a:lnTo>
                  <a:lnTo>
                    <a:pt x="0" y="261619"/>
                  </a:lnTo>
                  <a:lnTo>
                    <a:pt x="2540" y="261619"/>
                  </a:lnTo>
                  <a:lnTo>
                    <a:pt x="2540" y="229869"/>
                  </a:lnTo>
                  <a:close/>
                </a:path>
                <a:path w="414019" h="341629">
                  <a:moveTo>
                    <a:pt x="414020" y="229869"/>
                  </a:moveTo>
                  <a:lnTo>
                    <a:pt x="410210" y="229869"/>
                  </a:lnTo>
                  <a:lnTo>
                    <a:pt x="410210" y="261619"/>
                  </a:lnTo>
                  <a:lnTo>
                    <a:pt x="414020" y="261619"/>
                  </a:lnTo>
                  <a:lnTo>
                    <a:pt x="414020" y="229869"/>
                  </a:lnTo>
                  <a:close/>
                </a:path>
                <a:path w="414019" h="341629">
                  <a:moveTo>
                    <a:pt x="254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2540" y="267969"/>
                  </a:lnTo>
                  <a:lnTo>
                    <a:pt x="2540" y="261619"/>
                  </a:lnTo>
                  <a:close/>
                </a:path>
                <a:path w="414019" h="341629">
                  <a:moveTo>
                    <a:pt x="414020" y="261619"/>
                  </a:moveTo>
                  <a:lnTo>
                    <a:pt x="410210" y="261619"/>
                  </a:lnTo>
                  <a:lnTo>
                    <a:pt x="410210" y="267969"/>
                  </a:lnTo>
                  <a:lnTo>
                    <a:pt x="414020" y="267969"/>
                  </a:lnTo>
                  <a:lnTo>
                    <a:pt x="414020" y="261619"/>
                  </a:lnTo>
                  <a:close/>
                </a:path>
                <a:path w="414019" h="341629">
                  <a:moveTo>
                    <a:pt x="254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2540" y="274319"/>
                  </a:lnTo>
                  <a:lnTo>
                    <a:pt x="2540" y="267969"/>
                  </a:lnTo>
                  <a:close/>
                </a:path>
                <a:path w="414019" h="341629">
                  <a:moveTo>
                    <a:pt x="414020" y="267969"/>
                  </a:moveTo>
                  <a:lnTo>
                    <a:pt x="410210" y="267969"/>
                  </a:lnTo>
                  <a:lnTo>
                    <a:pt x="410210" y="274319"/>
                  </a:lnTo>
                  <a:lnTo>
                    <a:pt x="414020" y="274319"/>
                  </a:lnTo>
                  <a:lnTo>
                    <a:pt x="414020" y="267969"/>
                  </a:lnTo>
                  <a:close/>
                </a:path>
                <a:path w="414019" h="341629">
                  <a:moveTo>
                    <a:pt x="254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74319"/>
                  </a:lnTo>
                  <a:close/>
                </a:path>
                <a:path w="414019" h="341629">
                  <a:moveTo>
                    <a:pt x="414020" y="274319"/>
                  </a:moveTo>
                  <a:lnTo>
                    <a:pt x="410210" y="274319"/>
                  </a:lnTo>
                  <a:lnTo>
                    <a:pt x="410210" y="280669"/>
                  </a:lnTo>
                  <a:lnTo>
                    <a:pt x="414020" y="280669"/>
                  </a:lnTo>
                  <a:lnTo>
                    <a:pt x="414020" y="274319"/>
                  </a:lnTo>
                  <a:close/>
                </a:path>
                <a:path w="414019" h="341629">
                  <a:moveTo>
                    <a:pt x="254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540" y="287019"/>
                  </a:lnTo>
                  <a:lnTo>
                    <a:pt x="2540" y="280669"/>
                  </a:lnTo>
                  <a:close/>
                </a:path>
                <a:path w="414019" h="341629">
                  <a:moveTo>
                    <a:pt x="414020" y="280669"/>
                  </a:moveTo>
                  <a:lnTo>
                    <a:pt x="410210" y="280669"/>
                  </a:lnTo>
                  <a:lnTo>
                    <a:pt x="410210" y="287019"/>
                  </a:lnTo>
                  <a:lnTo>
                    <a:pt x="414020" y="287019"/>
                  </a:lnTo>
                  <a:lnTo>
                    <a:pt x="414020" y="280669"/>
                  </a:lnTo>
                  <a:close/>
                </a:path>
                <a:path w="414019" h="341629">
                  <a:moveTo>
                    <a:pt x="254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540" y="293369"/>
                  </a:lnTo>
                  <a:lnTo>
                    <a:pt x="2540" y="287019"/>
                  </a:lnTo>
                  <a:close/>
                </a:path>
                <a:path w="414019" h="341629">
                  <a:moveTo>
                    <a:pt x="414020" y="287019"/>
                  </a:moveTo>
                  <a:lnTo>
                    <a:pt x="410210" y="287019"/>
                  </a:lnTo>
                  <a:lnTo>
                    <a:pt x="410210" y="293369"/>
                  </a:lnTo>
                  <a:lnTo>
                    <a:pt x="414020" y="293369"/>
                  </a:lnTo>
                  <a:lnTo>
                    <a:pt x="414020" y="287019"/>
                  </a:lnTo>
                  <a:close/>
                </a:path>
                <a:path w="414019" h="341629">
                  <a:moveTo>
                    <a:pt x="254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40" y="299719"/>
                  </a:lnTo>
                  <a:lnTo>
                    <a:pt x="2540" y="293369"/>
                  </a:lnTo>
                  <a:close/>
                </a:path>
                <a:path w="414019" h="341629">
                  <a:moveTo>
                    <a:pt x="414020" y="293369"/>
                  </a:moveTo>
                  <a:lnTo>
                    <a:pt x="410210" y="293369"/>
                  </a:lnTo>
                  <a:lnTo>
                    <a:pt x="410210" y="299719"/>
                  </a:lnTo>
                  <a:lnTo>
                    <a:pt x="414020" y="299719"/>
                  </a:lnTo>
                  <a:lnTo>
                    <a:pt x="414020" y="293369"/>
                  </a:lnTo>
                  <a:close/>
                </a:path>
                <a:path w="414019" h="341629">
                  <a:moveTo>
                    <a:pt x="254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40" y="306069"/>
                  </a:lnTo>
                  <a:lnTo>
                    <a:pt x="2540" y="299719"/>
                  </a:lnTo>
                  <a:close/>
                </a:path>
                <a:path w="414019" h="341629">
                  <a:moveTo>
                    <a:pt x="414020" y="299719"/>
                  </a:moveTo>
                  <a:lnTo>
                    <a:pt x="410210" y="299719"/>
                  </a:lnTo>
                  <a:lnTo>
                    <a:pt x="410210" y="306069"/>
                  </a:lnTo>
                  <a:lnTo>
                    <a:pt x="414020" y="306069"/>
                  </a:lnTo>
                  <a:lnTo>
                    <a:pt x="414020" y="299719"/>
                  </a:lnTo>
                  <a:close/>
                </a:path>
                <a:path w="414019" h="341629">
                  <a:moveTo>
                    <a:pt x="254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540" y="312419"/>
                  </a:lnTo>
                  <a:lnTo>
                    <a:pt x="2540" y="306069"/>
                  </a:lnTo>
                  <a:close/>
                </a:path>
                <a:path w="414019" h="341629">
                  <a:moveTo>
                    <a:pt x="414020" y="306069"/>
                  </a:moveTo>
                  <a:lnTo>
                    <a:pt x="410210" y="306069"/>
                  </a:lnTo>
                  <a:lnTo>
                    <a:pt x="410210" y="312419"/>
                  </a:lnTo>
                  <a:lnTo>
                    <a:pt x="414020" y="312419"/>
                  </a:lnTo>
                  <a:lnTo>
                    <a:pt x="414020" y="306069"/>
                  </a:lnTo>
                  <a:close/>
                </a:path>
                <a:path w="414019" h="341629">
                  <a:moveTo>
                    <a:pt x="254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540" y="318769"/>
                  </a:lnTo>
                  <a:lnTo>
                    <a:pt x="2540" y="312419"/>
                  </a:lnTo>
                  <a:close/>
                </a:path>
                <a:path w="414019" h="341629">
                  <a:moveTo>
                    <a:pt x="414020" y="312419"/>
                  </a:moveTo>
                  <a:lnTo>
                    <a:pt x="410210" y="312419"/>
                  </a:lnTo>
                  <a:lnTo>
                    <a:pt x="410210" y="318769"/>
                  </a:lnTo>
                  <a:lnTo>
                    <a:pt x="414020" y="318769"/>
                  </a:lnTo>
                  <a:lnTo>
                    <a:pt x="414020" y="312419"/>
                  </a:lnTo>
                  <a:close/>
                </a:path>
                <a:path w="414019" h="341629">
                  <a:moveTo>
                    <a:pt x="254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540" y="325119"/>
                  </a:lnTo>
                  <a:lnTo>
                    <a:pt x="2540" y="318769"/>
                  </a:lnTo>
                  <a:close/>
                </a:path>
                <a:path w="414019" h="341629">
                  <a:moveTo>
                    <a:pt x="414020" y="318769"/>
                  </a:moveTo>
                  <a:lnTo>
                    <a:pt x="410210" y="318769"/>
                  </a:lnTo>
                  <a:lnTo>
                    <a:pt x="410210" y="325119"/>
                  </a:lnTo>
                  <a:lnTo>
                    <a:pt x="414020" y="325119"/>
                  </a:lnTo>
                  <a:lnTo>
                    <a:pt x="414020" y="318769"/>
                  </a:lnTo>
                  <a:close/>
                </a:path>
                <a:path w="414019" h="341629">
                  <a:moveTo>
                    <a:pt x="414020" y="325119"/>
                  </a:moveTo>
                  <a:lnTo>
                    <a:pt x="410210" y="325119"/>
                  </a:lnTo>
                  <a:lnTo>
                    <a:pt x="410210" y="328929"/>
                  </a:lnTo>
                  <a:lnTo>
                    <a:pt x="411480" y="328929"/>
                  </a:lnTo>
                  <a:lnTo>
                    <a:pt x="411480" y="327659"/>
                  </a:lnTo>
                  <a:lnTo>
                    <a:pt x="412750" y="327659"/>
                  </a:lnTo>
                  <a:lnTo>
                    <a:pt x="412750" y="326389"/>
                  </a:lnTo>
                  <a:lnTo>
                    <a:pt x="414020" y="326389"/>
                  </a:lnTo>
                  <a:lnTo>
                    <a:pt x="414020" y="325119"/>
                  </a:lnTo>
                  <a:close/>
                </a:path>
                <a:path w="414019" h="341629">
                  <a:moveTo>
                    <a:pt x="2540" y="325119"/>
                  </a:moveTo>
                  <a:lnTo>
                    <a:pt x="0" y="325119"/>
                  </a:lnTo>
                  <a:lnTo>
                    <a:pt x="0" y="326389"/>
                  </a:lnTo>
                  <a:lnTo>
                    <a:pt x="1270" y="326389"/>
                  </a:lnTo>
                  <a:lnTo>
                    <a:pt x="1270" y="327659"/>
                  </a:lnTo>
                  <a:lnTo>
                    <a:pt x="2540" y="327659"/>
                  </a:lnTo>
                  <a:lnTo>
                    <a:pt x="2540" y="325119"/>
                  </a:lnTo>
                  <a:close/>
                </a:path>
                <a:path w="414019" h="341629">
                  <a:moveTo>
                    <a:pt x="398780" y="340359"/>
                  </a:moveTo>
                  <a:lnTo>
                    <a:pt x="17779" y="340359"/>
                  </a:lnTo>
                  <a:lnTo>
                    <a:pt x="17779" y="341629"/>
                  </a:lnTo>
                  <a:lnTo>
                    <a:pt x="398780" y="341629"/>
                  </a:lnTo>
                  <a:lnTo>
                    <a:pt x="398780" y="340359"/>
                  </a:lnTo>
                  <a:close/>
                </a:path>
                <a:path w="414019" h="341629">
                  <a:moveTo>
                    <a:pt x="400050" y="339089"/>
                  </a:moveTo>
                  <a:lnTo>
                    <a:pt x="16510" y="339089"/>
                  </a:lnTo>
                  <a:lnTo>
                    <a:pt x="16510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4019" h="341629">
                  <a:moveTo>
                    <a:pt x="401320" y="337819"/>
                  </a:moveTo>
                  <a:lnTo>
                    <a:pt x="13970" y="337819"/>
                  </a:lnTo>
                  <a:lnTo>
                    <a:pt x="13970" y="339089"/>
                  </a:lnTo>
                  <a:lnTo>
                    <a:pt x="401320" y="339089"/>
                  </a:lnTo>
                  <a:lnTo>
                    <a:pt x="401320" y="337819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44219" y="419608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401319" y="2540"/>
                  </a:moveTo>
                  <a:lnTo>
                    <a:pt x="8889" y="2540"/>
                  </a:lnTo>
                  <a:lnTo>
                    <a:pt x="8889" y="3810"/>
                  </a:lnTo>
                  <a:lnTo>
                    <a:pt x="401319" y="3810"/>
                  </a:lnTo>
                  <a:lnTo>
                    <a:pt x="401319" y="2540"/>
                  </a:lnTo>
                  <a:close/>
                </a:path>
                <a:path w="407669" h="334010">
                  <a:moveTo>
                    <a:pt x="400049" y="1270"/>
                  </a:moveTo>
                  <a:lnTo>
                    <a:pt x="10159" y="1270"/>
                  </a:lnTo>
                  <a:lnTo>
                    <a:pt x="10159" y="2540"/>
                  </a:lnTo>
                  <a:lnTo>
                    <a:pt x="400049" y="2540"/>
                  </a:lnTo>
                  <a:lnTo>
                    <a:pt x="400049" y="1270"/>
                  </a:lnTo>
                  <a:close/>
                </a:path>
                <a:path w="407669" h="334010">
                  <a:moveTo>
                    <a:pt x="398780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398780" y="1270"/>
                  </a:lnTo>
                  <a:lnTo>
                    <a:pt x="398780" y="0"/>
                  </a:lnTo>
                  <a:close/>
                </a:path>
                <a:path w="407669" h="334010">
                  <a:moveTo>
                    <a:pt x="3809" y="7620"/>
                  </a:moveTo>
                  <a:lnTo>
                    <a:pt x="2539" y="7620"/>
                  </a:lnTo>
                  <a:lnTo>
                    <a:pt x="2539" y="8890"/>
                  </a:lnTo>
                  <a:lnTo>
                    <a:pt x="1270" y="8890"/>
                  </a:lnTo>
                  <a:lnTo>
                    <a:pt x="1270" y="10160"/>
                  </a:lnTo>
                  <a:lnTo>
                    <a:pt x="3809" y="10160"/>
                  </a:lnTo>
                  <a:lnTo>
                    <a:pt x="3809" y="7620"/>
                  </a:lnTo>
                  <a:close/>
                </a:path>
                <a:path w="407669" h="334010">
                  <a:moveTo>
                    <a:pt x="405130" y="6350"/>
                  </a:moveTo>
                  <a:lnTo>
                    <a:pt x="403860" y="6350"/>
                  </a:lnTo>
                  <a:lnTo>
                    <a:pt x="403860" y="10160"/>
                  </a:lnTo>
                  <a:lnTo>
                    <a:pt x="407670" y="10160"/>
                  </a:lnTo>
                  <a:lnTo>
                    <a:pt x="407670" y="8890"/>
                  </a:lnTo>
                  <a:lnTo>
                    <a:pt x="406399" y="8890"/>
                  </a:lnTo>
                  <a:lnTo>
                    <a:pt x="406399" y="7620"/>
                  </a:lnTo>
                  <a:lnTo>
                    <a:pt x="405130" y="7620"/>
                  </a:lnTo>
                  <a:lnTo>
                    <a:pt x="405130" y="6350"/>
                  </a:lnTo>
                  <a:close/>
                </a:path>
                <a:path w="407669" h="334010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407669" h="334010">
                  <a:moveTo>
                    <a:pt x="407670" y="10160"/>
                  </a:moveTo>
                  <a:lnTo>
                    <a:pt x="403860" y="10160"/>
                  </a:lnTo>
                  <a:lnTo>
                    <a:pt x="403860" y="16510"/>
                  </a:lnTo>
                  <a:lnTo>
                    <a:pt x="407670" y="16510"/>
                  </a:lnTo>
                  <a:lnTo>
                    <a:pt x="407670" y="10160"/>
                  </a:lnTo>
                  <a:close/>
                </a:path>
                <a:path w="407669" h="33401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407669" h="334010">
                  <a:moveTo>
                    <a:pt x="407670" y="16510"/>
                  </a:moveTo>
                  <a:lnTo>
                    <a:pt x="403860" y="16510"/>
                  </a:lnTo>
                  <a:lnTo>
                    <a:pt x="403860" y="22860"/>
                  </a:lnTo>
                  <a:lnTo>
                    <a:pt x="407670" y="22860"/>
                  </a:lnTo>
                  <a:lnTo>
                    <a:pt x="407670" y="16510"/>
                  </a:lnTo>
                  <a:close/>
                </a:path>
                <a:path w="407669" h="334010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407669" h="334010">
                  <a:moveTo>
                    <a:pt x="407670" y="22860"/>
                  </a:moveTo>
                  <a:lnTo>
                    <a:pt x="403860" y="22860"/>
                  </a:lnTo>
                  <a:lnTo>
                    <a:pt x="403860" y="29210"/>
                  </a:lnTo>
                  <a:lnTo>
                    <a:pt x="407670" y="29210"/>
                  </a:lnTo>
                  <a:lnTo>
                    <a:pt x="407670" y="22860"/>
                  </a:lnTo>
                  <a:close/>
                </a:path>
                <a:path w="407669" h="33401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407669" h="334010">
                  <a:moveTo>
                    <a:pt x="407670" y="29210"/>
                  </a:moveTo>
                  <a:lnTo>
                    <a:pt x="403860" y="29210"/>
                  </a:lnTo>
                  <a:lnTo>
                    <a:pt x="403860" y="35560"/>
                  </a:lnTo>
                  <a:lnTo>
                    <a:pt x="407670" y="35560"/>
                  </a:lnTo>
                  <a:lnTo>
                    <a:pt x="407670" y="29210"/>
                  </a:lnTo>
                  <a:close/>
                </a:path>
                <a:path w="407669" h="33401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407669" h="334010">
                  <a:moveTo>
                    <a:pt x="407670" y="35560"/>
                  </a:moveTo>
                  <a:lnTo>
                    <a:pt x="403860" y="35560"/>
                  </a:lnTo>
                  <a:lnTo>
                    <a:pt x="403860" y="41910"/>
                  </a:lnTo>
                  <a:lnTo>
                    <a:pt x="407670" y="41910"/>
                  </a:lnTo>
                  <a:lnTo>
                    <a:pt x="407670" y="35560"/>
                  </a:lnTo>
                  <a:close/>
                </a:path>
                <a:path w="407669" h="334010">
                  <a:moveTo>
                    <a:pt x="380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1910"/>
                  </a:lnTo>
                  <a:close/>
                </a:path>
                <a:path w="407669" h="334010">
                  <a:moveTo>
                    <a:pt x="407670" y="41910"/>
                  </a:moveTo>
                  <a:lnTo>
                    <a:pt x="403860" y="41910"/>
                  </a:lnTo>
                  <a:lnTo>
                    <a:pt x="403860" y="48260"/>
                  </a:lnTo>
                  <a:lnTo>
                    <a:pt x="407670" y="48260"/>
                  </a:lnTo>
                  <a:lnTo>
                    <a:pt x="407670" y="41910"/>
                  </a:lnTo>
                  <a:close/>
                </a:path>
                <a:path w="407669" h="334010">
                  <a:moveTo>
                    <a:pt x="380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407669" h="334010">
                  <a:moveTo>
                    <a:pt x="407670" y="48260"/>
                  </a:moveTo>
                  <a:lnTo>
                    <a:pt x="403860" y="48260"/>
                  </a:lnTo>
                  <a:lnTo>
                    <a:pt x="403860" y="54610"/>
                  </a:lnTo>
                  <a:lnTo>
                    <a:pt x="407670" y="54610"/>
                  </a:lnTo>
                  <a:lnTo>
                    <a:pt x="407670" y="48260"/>
                  </a:lnTo>
                  <a:close/>
                </a:path>
                <a:path w="407669" h="334010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407669" h="334010">
                  <a:moveTo>
                    <a:pt x="407670" y="54610"/>
                  </a:moveTo>
                  <a:lnTo>
                    <a:pt x="403860" y="54610"/>
                  </a:lnTo>
                  <a:lnTo>
                    <a:pt x="403860" y="60960"/>
                  </a:lnTo>
                  <a:lnTo>
                    <a:pt x="407670" y="60960"/>
                  </a:lnTo>
                  <a:lnTo>
                    <a:pt x="407670" y="54610"/>
                  </a:lnTo>
                  <a:close/>
                </a:path>
                <a:path w="407669" h="334010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407669" h="334010">
                  <a:moveTo>
                    <a:pt x="407670" y="60960"/>
                  </a:moveTo>
                  <a:lnTo>
                    <a:pt x="403860" y="60960"/>
                  </a:lnTo>
                  <a:lnTo>
                    <a:pt x="403860" y="67310"/>
                  </a:lnTo>
                  <a:lnTo>
                    <a:pt x="407670" y="67310"/>
                  </a:lnTo>
                  <a:lnTo>
                    <a:pt x="407670" y="60960"/>
                  </a:lnTo>
                  <a:close/>
                </a:path>
                <a:path w="407669" h="334010">
                  <a:moveTo>
                    <a:pt x="3809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09" y="72390"/>
                  </a:lnTo>
                  <a:lnTo>
                    <a:pt x="3809" y="67310"/>
                  </a:lnTo>
                  <a:close/>
                </a:path>
                <a:path w="407669" h="334010">
                  <a:moveTo>
                    <a:pt x="407670" y="67310"/>
                  </a:moveTo>
                  <a:lnTo>
                    <a:pt x="403860" y="67310"/>
                  </a:lnTo>
                  <a:lnTo>
                    <a:pt x="403860" y="72390"/>
                  </a:lnTo>
                  <a:lnTo>
                    <a:pt x="407670" y="72390"/>
                  </a:lnTo>
                  <a:lnTo>
                    <a:pt x="407670" y="67310"/>
                  </a:lnTo>
                  <a:close/>
                </a:path>
                <a:path w="407669" h="334010">
                  <a:moveTo>
                    <a:pt x="3809" y="72390"/>
                  </a:moveTo>
                  <a:lnTo>
                    <a:pt x="0" y="7239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72390"/>
                  </a:lnTo>
                  <a:close/>
                </a:path>
                <a:path w="407669" h="334010">
                  <a:moveTo>
                    <a:pt x="407670" y="72390"/>
                  </a:moveTo>
                  <a:lnTo>
                    <a:pt x="403860" y="72390"/>
                  </a:lnTo>
                  <a:lnTo>
                    <a:pt x="403860" y="86360"/>
                  </a:lnTo>
                  <a:lnTo>
                    <a:pt x="407670" y="86360"/>
                  </a:lnTo>
                  <a:lnTo>
                    <a:pt x="407670" y="72390"/>
                  </a:lnTo>
                  <a:close/>
                </a:path>
                <a:path w="407669" h="334010">
                  <a:moveTo>
                    <a:pt x="380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86360"/>
                  </a:lnTo>
                  <a:close/>
                </a:path>
                <a:path w="407669" h="334010">
                  <a:moveTo>
                    <a:pt x="407670" y="86360"/>
                  </a:moveTo>
                  <a:lnTo>
                    <a:pt x="403860" y="86360"/>
                  </a:lnTo>
                  <a:lnTo>
                    <a:pt x="403860" y="92710"/>
                  </a:lnTo>
                  <a:lnTo>
                    <a:pt x="407670" y="92710"/>
                  </a:lnTo>
                  <a:lnTo>
                    <a:pt x="407670" y="86360"/>
                  </a:lnTo>
                  <a:close/>
                </a:path>
                <a:path w="407669" h="334010">
                  <a:moveTo>
                    <a:pt x="3809" y="92710"/>
                  </a:moveTo>
                  <a:lnTo>
                    <a:pt x="0" y="92710"/>
                  </a:lnTo>
                  <a:lnTo>
                    <a:pt x="0" y="124460"/>
                  </a:lnTo>
                  <a:lnTo>
                    <a:pt x="3809" y="124460"/>
                  </a:lnTo>
                  <a:lnTo>
                    <a:pt x="3809" y="92710"/>
                  </a:lnTo>
                  <a:close/>
                </a:path>
                <a:path w="407669" h="334010">
                  <a:moveTo>
                    <a:pt x="407670" y="92710"/>
                  </a:moveTo>
                  <a:lnTo>
                    <a:pt x="403860" y="92710"/>
                  </a:lnTo>
                  <a:lnTo>
                    <a:pt x="403860" y="124460"/>
                  </a:lnTo>
                  <a:lnTo>
                    <a:pt x="407670" y="124460"/>
                  </a:lnTo>
                  <a:lnTo>
                    <a:pt x="407670" y="92710"/>
                  </a:lnTo>
                  <a:close/>
                </a:path>
                <a:path w="407669" h="334010">
                  <a:moveTo>
                    <a:pt x="3809" y="124460"/>
                  </a:moveTo>
                  <a:lnTo>
                    <a:pt x="0" y="124460"/>
                  </a:lnTo>
                  <a:lnTo>
                    <a:pt x="0" y="180340"/>
                  </a:lnTo>
                  <a:lnTo>
                    <a:pt x="3809" y="180340"/>
                  </a:lnTo>
                  <a:lnTo>
                    <a:pt x="3809" y="124460"/>
                  </a:lnTo>
                  <a:close/>
                </a:path>
                <a:path w="407669" h="334010">
                  <a:moveTo>
                    <a:pt x="407670" y="124460"/>
                  </a:moveTo>
                  <a:lnTo>
                    <a:pt x="403860" y="124460"/>
                  </a:lnTo>
                  <a:lnTo>
                    <a:pt x="403860" y="180340"/>
                  </a:lnTo>
                  <a:lnTo>
                    <a:pt x="407670" y="180340"/>
                  </a:lnTo>
                  <a:lnTo>
                    <a:pt x="407670" y="124460"/>
                  </a:lnTo>
                  <a:close/>
                </a:path>
                <a:path w="407669" h="334010">
                  <a:moveTo>
                    <a:pt x="3809" y="180340"/>
                  </a:moveTo>
                  <a:lnTo>
                    <a:pt x="0" y="18034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180340"/>
                  </a:lnTo>
                  <a:close/>
                </a:path>
                <a:path w="407669" h="334010">
                  <a:moveTo>
                    <a:pt x="407670" y="180340"/>
                  </a:moveTo>
                  <a:lnTo>
                    <a:pt x="403860" y="180340"/>
                  </a:lnTo>
                  <a:lnTo>
                    <a:pt x="403860" y="226060"/>
                  </a:lnTo>
                  <a:lnTo>
                    <a:pt x="407670" y="226060"/>
                  </a:lnTo>
                  <a:lnTo>
                    <a:pt x="407670" y="180340"/>
                  </a:lnTo>
                  <a:close/>
                </a:path>
                <a:path w="407669" h="334010">
                  <a:moveTo>
                    <a:pt x="3809" y="226060"/>
                  </a:moveTo>
                  <a:lnTo>
                    <a:pt x="0" y="22606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26060"/>
                  </a:lnTo>
                  <a:close/>
                </a:path>
                <a:path w="407669" h="334010">
                  <a:moveTo>
                    <a:pt x="407670" y="226060"/>
                  </a:moveTo>
                  <a:lnTo>
                    <a:pt x="403860" y="226060"/>
                  </a:lnTo>
                  <a:lnTo>
                    <a:pt x="403860" y="257810"/>
                  </a:lnTo>
                  <a:lnTo>
                    <a:pt x="407670" y="257810"/>
                  </a:lnTo>
                  <a:lnTo>
                    <a:pt x="407670" y="226060"/>
                  </a:lnTo>
                  <a:close/>
                </a:path>
                <a:path w="407669" h="334010">
                  <a:moveTo>
                    <a:pt x="380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57810"/>
                  </a:lnTo>
                  <a:close/>
                </a:path>
                <a:path w="407669" h="334010">
                  <a:moveTo>
                    <a:pt x="407670" y="257810"/>
                  </a:moveTo>
                  <a:lnTo>
                    <a:pt x="403860" y="257810"/>
                  </a:lnTo>
                  <a:lnTo>
                    <a:pt x="403860" y="264160"/>
                  </a:lnTo>
                  <a:lnTo>
                    <a:pt x="407670" y="264160"/>
                  </a:lnTo>
                  <a:lnTo>
                    <a:pt x="407670" y="257810"/>
                  </a:lnTo>
                  <a:close/>
                </a:path>
                <a:path w="407669" h="334010">
                  <a:moveTo>
                    <a:pt x="380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4160"/>
                  </a:lnTo>
                  <a:close/>
                </a:path>
                <a:path w="407669" h="334010">
                  <a:moveTo>
                    <a:pt x="407670" y="264160"/>
                  </a:moveTo>
                  <a:lnTo>
                    <a:pt x="403860" y="264160"/>
                  </a:lnTo>
                  <a:lnTo>
                    <a:pt x="403860" y="270510"/>
                  </a:lnTo>
                  <a:lnTo>
                    <a:pt x="407670" y="270510"/>
                  </a:lnTo>
                  <a:lnTo>
                    <a:pt x="407670" y="264160"/>
                  </a:lnTo>
                  <a:close/>
                </a:path>
                <a:path w="407669" h="334010">
                  <a:moveTo>
                    <a:pt x="380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407669" h="334010">
                  <a:moveTo>
                    <a:pt x="407670" y="270510"/>
                  </a:moveTo>
                  <a:lnTo>
                    <a:pt x="403860" y="270510"/>
                  </a:lnTo>
                  <a:lnTo>
                    <a:pt x="403860" y="276860"/>
                  </a:lnTo>
                  <a:lnTo>
                    <a:pt x="407670" y="276860"/>
                  </a:lnTo>
                  <a:lnTo>
                    <a:pt x="407670" y="270510"/>
                  </a:lnTo>
                  <a:close/>
                </a:path>
                <a:path w="407669" h="33401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407669" h="334010">
                  <a:moveTo>
                    <a:pt x="407670" y="276860"/>
                  </a:moveTo>
                  <a:lnTo>
                    <a:pt x="403860" y="276860"/>
                  </a:lnTo>
                  <a:lnTo>
                    <a:pt x="403860" y="283210"/>
                  </a:lnTo>
                  <a:lnTo>
                    <a:pt x="407670" y="283210"/>
                  </a:lnTo>
                  <a:lnTo>
                    <a:pt x="407670" y="276860"/>
                  </a:lnTo>
                  <a:close/>
                </a:path>
                <a:path w="407669" h="334010">
                  <a:moveTo>
                    <a:pt x="380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83210"/>
                  </a:lnTo>
                  <a:close/>
                </a:path>
                <a:path w="407669" h="334010">
                  <a:moveTo>
                    <a:pt x="407670" y="283210"/>
                  </a:moveTo>
                  <a:lnTo>
                    <a:pt x="403860" y="283210"/>
                  </a:lnTo>
                  <a:lnTo>
                    <a:pt x="403860" y="289560"/>
                  </a:lnTo>
                  <a:lnTo>
                    <a:pt x="407670" y="289560"/>
                  </a:lnTo>
                  <a:lnTo>
                    <a:pt x="407670" y="283210"/>
                  </a:lnTo>
                  <a:close/>
                </a:path>
                <a:path w="407669" h="334010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560"/>
                  </a:lnTo>
                  <a:close/>
                </a:path>
                <a:path w="407669" h="334010">
                  <a:moveTo>
                    <a:pt x="407670" y="289560"/>
                  </a:moveTo>
                  <a:lnTo>
                    <a:pt x="403860" y="289560"/>
                  </a:lnTo>
                  <a:lnTo>
                    <a:pt x="403860" y="295910"/>
                  </a:lnTo>
                  <a:lnTo>
                    <a:pt x="407670" y="295910"/>
                  </a:lnTo>
                  <a:lnTo>
                    <a:pt x="407670" y="289560"/>
                  </a:lnTo>
                  <a:close/>
                </a:path>
                <a:path w="407669" h="334010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407669" h="334010">
                  <a:moveTo>
                    <a:pt x="407670" y="295910"/>
                  </a:moveTo>
                  <a:lnTo>
                    <a:pt x="403860" y="295910"/>
                  </a:lnTo>
                  <a:lnTo>
                    <a:pt x="403860" y="302260"/>
                  </a:lnTo>
                  <a:lnTo>
                    <a:pt x="407670" y="302260"/>
                  </a:lnTo>
                  <a:lnTo>
                    <a:pt x="407670" y="295910"/>
                  </a:lnTo>
                  <a:close/>
                </a:path>
                <a:path w="407669" h="334010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407669" h="334010">
                  <a:moveTo>
                    <a:pt x="407670" y="302260"/>
                  </a:moveTo>
                  <a:lnTo>
                    <a:pt x="403860" y="302260"/>
                  </a:lnTo>
                  <a:lnTo>
                    <a:pt x="403860" y="308610"/>
                  </a:lnTo>
                  <a:lnTo>
                    <a:pt x="407670" y="308610"/>
                  </a:lnTo>
                  <a:lnTo>
                    <a:pt x="407670" y="302260"/>
                  </a:lnTo>
                  <a:close/>
                </a:path>
                <a:path w="407669" h="334010">
                  <a:moveTo>
                    <a:pt x="380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407669" h="334010">
                  <a:moveTo>
                    <a:pt x="407670" y="308610"/>
                  </a:moveTo>
                  <a:lnTo>
                    <a:pt x="403860" y="308610"/>
                  </a:lnTo>
                  <a:lnTo>
                    <a:pt x="403860" y="314960"/>
                  </a:lnTo>
                  <a:lnTo>
                    <a:pt x="407670" y="314960"/>
                  </a:lnTo>
                  <a:lnTo>
                    <a:pt x="407670" y="308610"/>
                  </a:lnTo>
                  <a:close/>
                </a:path>
                <a:path w="407669" h="334010">
                  <a:moveTo>
                    <a:pt x="380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4960"/>
                  </a:lnTo>
                  <a:close/>
                </a:path>
                <a:path w="407669" h="334010">
                  <a:moveTo>
                    <a:pt x="407670" y="314960"/>
                  </a:moveTo>
                  <a:lnTo>
                    <a:pt x="403860" y="314960"/>
                  </a:lnTo>
                  <a:lnTo>
                    <a:pt x="403860" y="321310"/>
                  </a:lnTo>
                  <a:lnTo>
                    <a:pt x="407670" y="321310"/>
                  </a:lnTo>
                  <a:lnTo>
                    <a:pt x="407670" y="314960"/>
                  </a:lnTo>
                  <a:close/>
                </a:path>
                <a:path w="407669" h="334010">
                  <a:moveTo>
                    <a:pt x="407670" y="321310"/>
                  </a:moveTo>
                  <a:lnTo>
                    <a:pt x="403860" y="321310"/>
                  </a:lnTo>
                  <a:lnTo>
                    <a:pt x="403860" y="327660"/>
                  </a:lnTo>
                  <a:lnTo>
                    <a:pt x="406399" y="327660"/>
                  </a:lnTo>
                  <a:lnTo>
                    <a:pt x="406399" y="326390"/>
                  </a:lnTo>
                  <a:lnTo>
                    <a:pt x="407669" y="326390"/>
                  </a:lnTo>
                  <a:lnTo>
                    <a:pt x="407670" y="321310"/>
                  </a:lnTo>
                  <a:close/>
                </a:path>
                <a:path w="407669" h="334010">
                  <a:moveTo>
                    <a:pt x="3809" y="321310"/>
                  </a:moveTo>
                  <a:lnTo>
                    <a:pt x="0" y="321310"/>
                  </a:lnTo>
                  <a:lnTo>
                    <a:pt x="0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1310"/>
                  </a:lnTo>
                  <a:close/>
                </a:path>
                <a:path w="407669" h="334010">
                  <a:moveTo>
                    <a:pt x="400049" y="332740"/>
                  </a:moveTo>
                  <a:lnTo>
                    <a:pt x="10159" y="332740"/>
                  </a:lnTo>
                  <a:lnTo>
                    <a:pt x="10159" y="334010"/>
                  </a:lnTo>
                  <a:lnTo>
                    <a:pt x="400049" y="334010"/>
                  </a:lnTo>
                  <a:lnTo>
                    <a:pt x="400049" y="332740"/>
                  </a:lnTo>
                  <a:close/>
                </a:path>
                <a:path w="407669" h="334010">
                  <a:moveTo>
                    <a:pt x="401319" y="331470"/>
                  </a:moveTo>
                  <a:lnTo>
                    <a:pt x="8889" y="331470"/>
                  </a:lnTo>
                  <a:lnTo>
                    <a:pt x="8889" y="332740"/>
                  </a:lnTo>
                  <a:lnTo>
                    <a:pt x="401319" y="332740"/>
                  </a:lnTo>
                  <a:lnTo>
                    <a:pt x="401319" y="331470"/>
                  </a:lnTo>
                  <a:close/>
                </a:path>
                <a:path w="407669" h="334010">
                  <a:moveTo>
                    <a:pt x="402590" y="330200"/>
                  </a:moveTo>
                  <a:lnTo>
                    <a:pt x="7620" y="330200"/>
                  </a:lnTo>
                  <a:lnTo>
                    <a:pt x="7620" y="331470"/>
                  </a:lnTo>
                  <a:lnTo>
                    <a:pt x="402590" y="331470"/>
                  </a:lnTo>
                  <a:lnTo>
                    <a:pt x="402590" y="330200"/>
                  </a:lnTo>
                  <a:close/>
                </a:path>
                <a:path w="407669" h="334010">
                  <a:moveTo>
                    <a:pt x="405130" y="327660"/>
                  </a:moveTo>
                  <a:lnTo>
                    <a:pt x="403860" y="327660"/>
                  </a:lnTo>
                  <a:lnTo>
                    <a:pt x="403860" y="328930"/>
                  </a:lnTo>
                  <a:lnTo>
                    <a:pt x="405130" y="328930"/>
                  </a:lnTo>
                  <a:lnTo>
                    <a:pt x="405130" y="327660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48029" y="4199889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close/>
                </a:path>
                <a:path w="400050" h="326389">
                  <a:moveTo>
                    <a:pt x="400050" y="1269"/>
                  </a:moveTo>
                  <a:lnTo>
                    <a:pt x="2540" y="126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3809"/>
                  </a:lnTo>
                  <a:lnTo>
                    <a:pt x="396239" y="3809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1269"/>
                  </a:lnTo>
                  <a:close/>
                </a:path>
                <a:path w="400050" h="326389">
                  <a:moveTo>
                    <a:pt x="39878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398780" y="1269"/>
                  </a:lnTo>
                  <a:lnTo>
                    <a:pt x="398780" y="0"/>
                  </a:lnTo>
                  <a:close/>
                </a:path>
                <a:path w="400050" h="326389">
                  <a:moveTo>
                    <a:pt x="381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6349"/>
                  </a:lnTo>
                  <a:close/>
                </a:path>
                <a:path w="400050" h="326389">
                  <a:moveTo>
                    <a:pt x="400050" y="6349"/>
                  </a:moveTo>
                  <a:lnTo>
                    <a:pt x="396239" y="6349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6349"/>
                  </a:lnTo>
                  <a:close/>
                </a:path>
                <a:path w="400050" h="326389">
                  <a:moveTo>
                    <a:pt x="381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699"/>
                  </a:lnTo>
                  <a:close/>
                </a:path>
                <a:path w="400050" h="326389">
                  <a:moveTo>
                    <a:pt x="400050" y="12699"/>
                  </a:moveTo>
                  <a:lnTo>
                    <a:pt x="396239" y="12699"/>
                  </a:lnTo>
                  <a:lnTo>
                    <a:pt x="396239" y="19049"/>
                  </a:lnTo>
                  <a:lnTo>
                    <a:pt x="400050" y="19049"/>
                  </a:lnTo>
                  <a:lnTo>
                    <a:pt x="400050" y="12699"/>
                  </a:lnTo>
                  <a:close/>
                </a:path>
                <a:path w="400050" h="326389">
                  <a:moveTo>
                    <a:pt x="381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049"/>
                  </a:lnTo>
                  <a:close/>
                </a:path>
                <a:path w="400050" h="326389">
                  <a:moveTo>
                    <a:pt x="400050" y="19049"/>
                  </a:moveTo>
                  <a:lnTo>
                    <a:pt x="396239" y="19049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19049"/>
                  </a:lnTo>
                  <a:close/>
                </a:path>
                <a:path w="400050" h="326389">
                  <a:moveTo>
                    <a:pt x="381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399"/>
                  </a:lnTo>
                  <a:close/>
                </a:path>
                <a:path w="400050" h="326389">
                  <a:moveTo>
                    <a:pt x="400050" y="25399"/>
                  </a:moveTo>
                  <a:lnTo>
                    <a:pt x="396239" y="25399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5399"/>
                  </a:lnTo>
                  <a:close/>
                </a:path>
                <a:path w="400050" h="326389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400050" h="326389">
                  <a:moveTo>
                    <a:pt x="400050" y="31749"/>
                  </a:moveTo>
                  <a:lnTo>
                    <a:pt x="396239" y="31749"/>
                  </a:lnTo>
                  <a:lnTo>
                    <a:pt x="396239" y="38099"/>
                  </a:lnTo>
                  <a:lnTo>
                    <a:pt x="400050" y="38099"/>
                  </a:lnTo>
                  <a:lnTo>
                    <a:pt x="400050" y="31749"/>
                  </a:lnTo>
                  <a:close/>
                </a:path>
                <a:path w="400050" h="326389">
                  <a:moveTo>
                    <a:pt x="381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8099"/>
                  </a:lnTo>
                  <a:close/>
                </a:path>
                <a:path w="400050" h="326389">
                  <a:moveTo>
                    <a:pt x="400050" y="38099"/>
                  </a:moveTo>
                  <a:lnTo>
                    <a:pt x="396239" y="38099"/>
                  </a:lnTo>
                  <a:lnTo>
                    <a:pt x="396239" y="44449"/>
                  </a:lnTo>
                  <a:lnTo>
                    <a:pt x="400050" y="44449"/>
                  </a:lnTo>
                  <a:lnTo>
                    <a:pt x="400050" y="38099"/>
                  </a:lnTo>
                  <a:close/>
                </a:path>
                <a:path w="400050" h="326389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00050" h="326389">
                  <a:moveTo>
                    <a:pt x="400050" y="44449"/>
                  </a:moveTo>
                  <a:lnTo>
                    <a:pt x="396239" y="44449"/>
                  </a:lnTo>
                  <a:lnTo>
                    <a:pt x="396239" y="50799"/>
                  </a:lnTo>
                  <a:lnTo>
                    <a:pt x="400050" y="50799"/>
                  </a:lnTo>
                  <a:lnTo>
                    <a:pt x="400050" y="44449"/>
                  </a:lnTo>
                  <a:close/>
                </a:path>
                <a:path w="400050" h="326389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00050" h="326389">
                  <a:moveTo>
                    <a:pt x="400050" y="50799"/>
                  </a:moveTo>
                  <a:lnTo>
                    <a:pt x="396239" y="50799"/>
                  </a:lnTo>
                  <a:lnTo>
                    <a:pt x="396239" y="57149"/>
                  </a:lnTo>
                  <a:lnTo>
                    <a:pt x="400050" y="57149"/>
                  </a:lnTo>
                  <a:lnTo>
                    <a:pt x="400050" y="50799"/>
                  </a:lnTo>
                  <a:close/>
                </a:path>
                <a:path w="400050" h="32638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00050" h="326389">
                  <a:moveTo>
                    <a:pt x="400050" y="57149"/>
                  </a:moveTo>
                  <a:lnTo>
                    <a:pt x="396239" y="57149"/>
                  </a:lnTo>
                  <a:lnTo>
                    <a:pt x="396239" y="63499"/>
                  </a:lnTo>
                  <a:lnTo>
                    <a:pt x="400050" y="63499"/>
                  </a:lnTo>
                  <a:lnTo>
                    <a:pt x="400050" y="57149"/>
                  </a:lnTo>
                  <a:close/>
                </a:path>
                <a:path w="400050" h="326389">
                  <a:moveTo>
                    <a:pt x="381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3499"/>
                  </a:lnTo>
                  <a:close/>
                </a:path>
                <a:path w="400050" h="326389">
                  <a:moveTo>
                    <a:pt x="400050" y="63499"/>
                  </a:moveTo>
                  <a:lnTo>
                    <a:pt x="396239" y="63499"/>
                  </a:lnTo>
                  <a:lnTo>
                    <a:pt x="396239" y="68579"/>
                  </a:lnTo>
                  <a:lnTo>
                    <a:pt x="400050" y="68579"/>
                  </a:lnTo>
                  <a:lnTo>
                    <a:pt x="400050" y="63499"/>
                  </a:lnTo>
                  <a:close/>
                </a:path>
                <a:path w="400050" h="326389">
                  <a:moveTo>
                    <a:pt x="3810" y="68579"/>
                  </a:moveTo>
                  <a:lnTo>
                    <a:pt x="0" y="6857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68579"/>
                  </a:lnTo>
                  <a:close/>
                </a:path>
                <a:path w="400050" h="326389">
                  <a:moveTo>
                    <a:pt x="400050" y="68579"/>
                  </a:moveTo>
                  <a:lnTo>
                    <a:pt x="396239" y="68579"/>
                  </a:lnTo>
                  <a:lnTo>
                    <a:pt x="396239" y="82549"/>
                  </a:lnTo>
                  <a:lnTo>
                    <a:pt x="400050" y="82549"/>
                  </a:lnTo>
                  <a:lnTo>
                    <a:pt x="400050" y="68579"/>
                  </a:lnTo>
                  <a:close/>
                </a:path>
                <a:path w="400050" h="32638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00050" h="326389">
                  <a:moveTo>
                    <a:pt x="400050" y="82549"/>
                  </a:moveTo>
                  <a:lnTo>
                    <a:pt x="396239" y="82549"/>
                  </a:lnTo>
                  <a:lnTo>
                    <a:pt x="396239" y="88899"/>
                  </a:lnTo>
                  <a:lnTo>
                    <a:pt x="400050" y="88899"/>
                  </a:lnTo>
                  <a:lnTo>
                    <a:pt x="400050" y="82549"/>
                  </a:lnTo>
                  <a:close/>
                </a:path>
                <a:path w="400050" h="326389">
                  <a:moveTo>
                    <a:pt x="3810" y="88899"/>
                  </a:moveTo>
                  <a:lnTo>
                    <a:pt x="0" y="8889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88899"/>
                  </a:lnTo>
                  <a:close/>
                </a:path>
                <a:path w="400050" h="326389">
                  <a:moveTo>
                    <a:pt x="400050" y="88899"/>
                  </a:moveTo>
                  <a:lnTo>
                    <a:pt x="396239" y="88899"/>
                  </a:lnTo>
                  <a:lnTo>
                    <a:pt x="396239" y="120649"/>
                  </a:lnTo>
                  <a:lnTo>
                    <a:pt x="400050" y="120649"/>
                  </a:lnTo>
                  <a:lnTo>
                    <a:pt x="400050" y="88899"/>
                  </a:lnTo>
                  <a:close/>
                </a:path>
                <a:path w="400050" h="326389">
                  <a:moveTo>
                    <a:pt x="3810" y="120649"/>
                  </a:moveTo>
                  <a:lnTo>
                    <a:pt x="0" y="120649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20649"/>
                  </a:lnTo>
                  <a:close/>
                </a:path>
                <a:path w="400050" h="326389">
                  <a:moveTo>
                    <a:pt x="400050" y="120649"/>
                  </a:moveTo>
                  <a:lnTo>
                    <a:pt x="396239" y="120649"/>
                  </a:lnTo>
                  <a:lnTo>
                    <a:pt x="396239" y="176529"/>
                  </a:lnTo>
                  <a:lnTo>
                    <a:pt x="400050" y="176529"/>
                  </a:lnTo>
                  <a:lnTo>
                    <a:pt x="400050" y="120649"/>
                  </a:lnTo>
                  <a:close/>
                </a:path>
                <a:path w="400050" h="326389">
                  <a:moveTo>
                    <a:pt x="3810" y="176529"/>
                  </a:moveTo>
                  <a:lnTo>
                    <a:pt x="0" y="17652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176529"/>
                  </a:lnTo>
                  <a:close/>
                </a:path>
                <a:path w="400050" h="326389">
                  <a:moveTo>
                    <a:pt x="400050" y="176529"/>
                  </a:moveTo>
                  <a:lnTo>
                    <a:pt x="396239" y="176529"/>
                  </a:lnTo>
                  <a:lnTo>
                    <a:pt x="396239" y="222249"/>
                  </a:lnTo>
                  <a:lnTo>
                    <a:pt x="400050" y="222249"/>
                  </a:lnTo>
                  <a:lnTo>
                    <a:pt x="400050" y="176529"/>
                  </a:lnTo>
                  <a:close/>
                </a:path>
                <a:path w="400050" h="326389">
                  <a:moveTo>
                    <a:pt x="3810" y="222249"/>
                  </a:moveTo>
                  <a:lnTo>
                    <a:pt x="0" y="22224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22249"/>
                  </a:lnTo>
                  <a:close/>
                </a:path>
                <a:path w="400050" h="326389">
                  <a:moveTo>
                    <a:pt x="400050" y="222249"/>
                  </a:moveTo>
                  <a:lnTo>
                    <a:pt x="396239" y="222249"/>
                  </a:lnTo>
                  <a:lnTo>
                    <a:pt x="396239" y="253999"/>
                  </a:lnTo>
                  <a:lnTo>
                    <a:pt x="400050" y="253999"/>
                  </a:lnTo>
                  <a:lnTo>
                    <a:pt x="400050" y="222249"/>
                  </a:lnTo>
                  <a:close/>
                </a:path>
                <a:path w="400050" h="326389">
                  <a:moveTo>
                    <a:pt x="381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3999"/>
                  </a:lnTo>
                  <a:close/>
                </a:path>
                <a:path w="400050" h="326389">
                  <a:moveTo>
                    <a:pt x="400050" y="253999"/>
                  </a:moveTo>
                  <a:lnTo>
                    <a:pt x="396239" y="253999"/>
                  </a:lnTo>
                  <a:lnTo>
                    <a:pt x="396239" y="260349"/>
                  </a:lnTo>
                  <a:lnTo>
                    <a:pt x="400050" y="260349"/>
                  </a:lnTo>
                  <a:lnTo>
                    <a:pt x="400050" y="253999"/>
                  </a:lnTo>
                  <a:close/>
                </a:path>
                <a:path w="400050" h="326389">
                  <a:moveTo>
                    <a:pt x="381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0349"/>
                  </a:lnTo>
                  <a:close/>
                </a:path>
                <a:path w="400050" h="326389">
                  <a:moveTo>
                    <a:pt x="400050" y="260349"/>
                  </a:moveTo>
                  <a:lnTo>
                    <a:pt x="396239" y="260349"/>
                  </a:lnTo>
                  <a:lnTo>
                    <a:pt x="396239" y="266699"/>
                  </a:lnTo>
                  <a:lnTo>
                    <a:pt x="400050" y="266699"/>
                  </a:lnTo>
                  <a:lnTo>
                    <a:pt x="400050" y="260349"/>
                  </a:lnTo>
                  <a:close/>
                </a:path>
                <a:path w="400050" h="326389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00050" h="326389">
                  <a:moveTo>
                    <a:pt x="400050" y="266699"/>
                  </a:moveTo>
                  <a:lnTo>
                    <a:pt x="396239" y="266699"/>
                  </a:lnTo>
                  <a:lnTo>
                    <a:pt x="396239" y="273049"/>
                  </a:lnTo>
                  <a:lnTo>
                    <a:pt x="400050" y="273049"/>
                  </a:lnTo>
                  <a:lnTo>
                    <a:pt x="400050" y="266699"/>
                  </a:lnTo>
                  <a:close/>
                </a:path>
                <a:path w="400050" h="326389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400050" h="326389">
                  <a:moveTo>
                    <a:pt x="400050" y="273049"/>
                  </a:moveTo>
                  <a:lnTo>
                    <a:pt x="396239" y="273049"/>
                  </a:lnTo>
                  <a:lnTo>
                    <a:pt x="396239" y="279399"/>
                  </a:lnTo>
                  <a:lnTo>
                    <a:pt x="400050" y="279399"/>
                  </a:lnTo>
                  <a:lnTo>
                    <a:pt x="400050" y="273049"/>
                  </a:lnTo>
                  <a:close/>
                </a:path>
                <a:path w="400050" h="326389">
                  <a:moveTo>
                    <a:pt x="381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399"/>
                  </a:lnTo>
                  <a:close/>
                </a:path>
                <a:path w="400050" h="326389">
                  <a:moveTo>
                    <a:pt x="400050" y="279399"/>
                  </a:moveTo>
                  <a:lnTo>
                    <a:pt x="396239" y="279399"/>
                  </a:lnTo>
                  <a:lnTo>
                    <a:pt x="396239" y="285749"/>
                  </a:lnTo>
                  <a:lnTo>
                    <a:pt x="400050" y="285749"/>
                  </a:lnTo>
                  <a:lnTo>
                    <a:pt x="400050" y="279399"/>
                  </a:lnTo>
                  <a:close/>
                </a:path>
                <a:path w="400050" h="326389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00050" h="326389">
                  <a:moveTo>
                    <a:pt x="400050" y="285749"/>
                  </a:moveTo>
                  <a:lnTo>
                    <a:pt x="396239" y="285749"/>
                  </a:lnTo>
                  <a:lnTo>
                    <a:pt x="396239" y="292099"/>
                  </a:lnTo>
                  <a:lnTo>
                    <a:pt x="400050" y="292099"/>
                  </a:lnTo>
                  <a:lnTo>
                    <a:pt x="400050" y="285749"/>
                  </a:lnTo>
                  <a:close/>
                </a:path>
                <a:path w="400050" h="32638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00050" h="326389">
                  <a:moveTo>
                    <a:pt x="400050" y="292099"/>
                  </a:moveTo>
                  <a:lnTo>
                    <a:pt x="396239" y="292099"/>
                  </a:lnTo>
                  <a:lnTo>
                    <a:pt x="396239" y="298449"/>
                  </a:lnTo>
                  <a:lnTo>
                    <a:pt x="400050" y="298449"/>
                  </a:lnTo>
                  <a:lnTo>
                    <a:pt x="400050" y="292099"/>
                  </a:lnTo>
                  <a:close/>
                </a:path>
                <a:path w="400050" h="32638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00050" h="326389">
                  <a:moveTo>
                    <a:pt x="400050" y="298449"/>
                  </a:moveTo>
                  <a:lnTo>
                    <a:pt x="396239" y="298449"/>
                  </a:lnTo>
                  <a:lnTo>
                    <a:pt x="396239" y="304799"/>
                  </a:lnTo>
                  <a:lnTo>
                    <a:pt x="400050" y="304799"/>
                  </a:lnTo>
                  <a:lnTo>
                    <a:pt x="400050" y="298449"/>
                  </a:lnTo>
                  <a:close/>
                </a:path>
                <a:path w="400050" h="32638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00050" h="326389">
                  <a:moveTo>
                    <a:pt x="400050" y="304799"/>
                  </a:moveTo>
                  <a:lnTo>
                    <a:pt x="396239" y="304799"/>
                  </a:lnTo>
                  <a:lnTo>
                    <a:pt x="396239" y="311149"/>
                  </a:lnTo>
                  <a:lnTo>
                    <a:pt x="400050" y="311149"/>
                  </a:lnTo>
                  <a:lnTo>
                    <a:pt x="400050" y="304799"/>
                  </a:lnTo>
                  <a:close/>
                </a:path>
                <a:path w="400050" h="32638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00050" h="326389">
                  <a:moveTo>
                    <a:pt x="400050" y="311149"/>
                  </a:moveTo>
                  <a:lnTo>
                    <a:pt x="396239" y="311149"/>
                  </a:lnTo>
                  <a:lnTo>
                    <a:pt x="396239" y="317499"/>
                  </a:lnTo>
                  <a:lnTo>
                    <a:pt x="400050" y="317499"/>
                  </a:lnTo>
                  <a:lnTo>
                    <a:pt x="400050" y="311149"/>
                  </a:lnTo>
                  <a:close/>
                </a:path>
                <a:path w="400050" h="326389">
                  <a:moveTo>
                    <a:pt x="381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400050" y="323849"/>
                  </a:lnTo>
                  <a:lnTo>
                    <a:pt x="400050" y="322579"/>
                  </a:lnTo>
                  <a:lnTo>
                    <a:pt x="3810" y="322579"/>
                  </a:lnTo>
                  <a:lnTo>
                    <a:pt x="3810" y="317499"/>
                  </a:lnTo>
                  <a:close/>
                </a:path>
                <a:path w="400050" h="326389">
                  <a:moveTo>
                    <a:pt x="400050" y="317499"/>
                  </a:moveTo>
                  <a:lnTo>
                    <a:pt x="396239" y="317499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17499"/>
                  </a:lnTo>
                  <a:close/>
                </a:path>
                <a:path w="400050" h="326389">
                  <a:moveTo>
                    <a:pt x="400050" y="323849"/>
                  </a:moveTo>
                  <a:lnTo>
                    <a:pt x="1270" y="323849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400050" y="326389"/>
                  </a:lnTo>
                  <a:lnTo>
                    <a:pt x="400050" y="323849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51840" y="420370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30" h="318770">
                  <a:moveTo>
                    <a:pt x="3924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29" y="2539"/>
                  </a:lnTo>
                  <a:lnTo>
                    <a:pt x="392429" y="0"/>
                  </a:lnTo>
                  <a:close/>
                </a:path>
                <a:path w="392430" h="318770">
                  <a:moveTo>
                    <a:pt x="3924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92429" y="3810"/>
                  </a:lnTo>
                  <a:lnTo>
                    <a:pt x="392429" y="2540"/>
                  </a:lnTo>
                  <a:close/>
                </a:path>
                <a:path w="392430" h="318770">
                  <a:moveTo>
                    <a:pt x="392429" y="3810"/>
                  </a:moveTo>
                  <a:lnTo>
                    <a:pt x="388619" y="3810"/>
                  </a:lnTo>
                  <a:lnTo>
                    <a:pt x="388619" y="8889"/>
                  </a:lnTo>
                  <a:lnTo>
                    <a:pt x="392429" y="8889"/>
                  </a:lnTo>
                  <a:lnTo>
                    <a:pt x="392429" y="3810"/>
                  </a:lnTo>
                  <a:close/>
                </a:path>
                <a:path w="392430" h="31877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92430" h="318770">
                  <a:moveTo>
                    <a:pt x="392429" y="8890"/>
                  </a:moveTo>
                  <a:lnTo>
                    <a:pt x="388619" y="8890"/>
                  </a:lnTo>
                  <a:lnTo>
                    <a:pt x="388619" y="15239"/>
                  </a:lnTo>
                  <a:lnTo>
                    <a:pt x="392429" y="15239"/>
                  </a:lnTo>
                  <a:lnTo>
                    <a:pt x="392429" y="8890"/>
                  </a:lnTo>
                  <a:close/>
                </a:path>
                <a:path w="392430" h="3187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92430" h="318770">
                  <a:moveTo>
                    <a:pt x="392429" y="15240"/>
                  </a:moveTo>
                  <a:lnTo>
                    <a:pt x="388619" y="15240"/>
                  </a:lnTo>
                  <a:lnTo>
                    <a:pt x="388619" y="21589"/>
                  </a:lnTo>
                  <a:lnTo>
                    <a:pt x="392429" y="21589"/>
                  </a:lnTo>
                  <a:lnTo>
                    <a:pt x="392429" y="15240"/>
                  </a:lnTo>
                  <a:close/>
                </a:path>
                <a:path w="392430" h="3187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92430" h="318770">
                  <a:moveTo>
                    <a:pt x="392429" y="21590"/>
                  </a:moveTo>
                  <a:lnTo>
                    <a:pt x="388619" y="21590"/>
                  </a:lnTo>
                  <a:lnTo>
                    <a:pt x="388619" y="27939"/>
                  </a:lnTo>
                  <a:lnTo>
                    <a:pt x="392429" y="27939"/>
                  </a:lnTo>
                  <a:lnTo>
                    <a:pt x="392429" y="21590"/>
                  </a:lnTo>
                  <a:close/>
                </a:path>
                <a:path w="392430" h="3187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92430" h="318770">
                  <a:moveTo>
                    <a:pt x="392429" y="27940"/>
                  </a:moveTo>
                  <a:lnTo>
                    <a:pt x="388619" y="27940"/>
                  </a:lnTo>
                  <a:lnTo>
                    <a:pt x="388619" y="34289"/>
                  </a:lnTo>
                  <a:lnTo>
                    <a:pt x="392429" y="34289"/>
                  </a:lnTo>
                  <a:lnTo>
                    <a:pt x="392429" y="27940"/>
                  </a:lnTo>
                  <a:close/>
                </a:path>
                <a:path w="392430" h="31877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92430" h="318770">
                  <a:moveTo>
                    <a:pt x="392429" y="34290"/>
                  </a:moveTo>
                  <a:lnTo>
                    <a:pt x="388619" y="34290"/>
                  </a:lnTo>
                  <a:lnTo>
                    <a:pt x="388619" y="40639"/>
                  </a:lnTo>
                  <a:lnTo>
                    <a:pt x="392429" y="40639"/>
                  </a:lnTo>
                  <a:lnTo>
                    <a:pt x="392429" y="34290"/>
                  </a:lnTo>
                  <a:close/>
                </a:path>
                <a:path w="392430" h="31877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92430" h="318770">
                  <a:moveTo>
                    <a:pt x="392429" y="40640"/>
                  </a:moveTo>
                  <a:lnTo>
                    <a:pt x="388619" y="40640"/>
                  </a:lnTo>
                  <a:lnTo>
                    <a:pt x="388619" y="46989"/>
                  </a:lnTo>
                  <a:lnTo>
                    <a:pt x="392429" y="46989"/>
                  </a:lnTo>
                  <a:lnTo>
                    <a:pt x="392429" y="40640"/>
                  </a:lnTo>
                  <a:close/>
                </a:path>
                <a:path w="392430" h="31877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92430" h="318770">
                  <a:moveTo>
                    <a:pt x="392429" y="46990"/>
                  </a:moveTo>
                  <a:lnTo>
                    <a:pt x="388619" y="46990"/>
                  </a:lnTo>
                  <a:lnTo>
                    <a:pt x="388619" y="53339"/>
                  </a:lnTo>
                  <a:lnTo>
                    <a:pt x="392429" y="53339"/>
                  </a:lnTo>
                  <a:lnTo>
                    <a:pt x="392429" y="46990"/>
                  </a:lnTo>
                  <a:close/>
                </a:path>
                <a:path w="392430" h="3187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92430" h="318770">
                  <a:moveTo>
                    <a:pt x="392429" y="53340"/>
                  </a:moveTo>
                  <a:lnTo>
                    <a:pt x="388619" y="53340"/>
                  </a:lnTo>
                  <a:lnTo>
                    <a:pt x="388619" y="59689"/>
                  </a:lnTo>
                  <a:lnTo>
                    <a:pt x="392429" y="59689"/>
                  </a:lnTo>
                  <a:lnTo>
                    <a:pt x="392429" y="53340"/>
                  </a:lnTo>
                  <a:close/>
                </a:path>
                <a:path w="392430" h="318770">
                  <a:moveTo>
                    <a:pt x="3809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9690"/>
                  </a:lnTo>
                  <a:close/>
                </a:path>
                <a:path w="392430" h="318770">
                  <a:moveTo>
                    <a:pt x="392429" y="59690"/>
                  </a:moveTo>
                  <a:lnTo>
                    <a:pt x="388619" y="59690"/>
                  </a:lnTo>
                  <a:lnTo>
                    <a:pt x="388619" y="64769"/>
                  </a:lnTo>
                  <a:lnTo>
                    <a:pt x="392429" y="64769"/>
                  </a:lnTo>
                  <a:lnTo>
                    <a:pt x="392429" y="59690"/>
                  </a:lnTo>
                  <a:close/>
                </a:path>
                <a:path w="392430" h="318770">
                  <a:moveTo>
                    <a:pt x="3809" y="64770"/>
                  </a:moveTo>
                  <a:lnTo>
                    <a:pt x="0" y="6477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64770"/>
                  </a:lnTo>
                  <a:close/>
                </a:path>
                <a:path w="392430" h="318770">
                  <a:moveTo>
                    <a:pt x="392429" y="64770"/>
                  </a:moveTo>
                  <a:lnTo>
                    <a:pt x="388619" y="64770"/>
                  </a:lnTo>
                  <a:lnTo>
                    <a:pt x="388619" y="78739"/>
                  </a:lnTo>
                  <a:lnTo>
                    <a:pt x="392429" y="78739"/>
                  </a:lnTo>
                  <a:lnTo>
                    <a:pt x="392429" y="64770"/>
                  </a:lnTo>
                  <a:close/>
                </a:path>
                <a:path w="392430" h="31877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392430" h="318770">
                  <a:moveTo>
                    <a:pt x="392429" y="78740"/>
                  </a:moveTo>
                  <a:lnTo>
                    <a:pt x="388619" y="78740"/>
                  </a:lnTo>
                  <a:lnTo>
                    <a:pt x="388619" y="85089"/>
                  </a:lnTo>
                  <a:lnTo>
                    <a:pt x="392429" y="85089"/>
                  </a:lnTo>
                  <a:lnTo>
                    <a:pt x="392429" y="78740"/>
                  </a:lnTo>
                  <a:close/>
                </a:path>
                <a:path w="392430" h="318770">
                  <a:moveTo>
                    <a:pt x="3809" y="85090"/>
                  </a:moveTo>
                  <a:lnTo>
                    <a:pt x="0" y="8509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85090"/>
                  </a:lnTo>
                  <a:close/>
                </a:path>
                <a:path w="392430" h="318770">
                  <a:moveTo>
                    <a:pt x="392429" y="85090"/>
                  </a:moveTo>
                  <a:lnTo>
                    <a:pt x="388619" y="85090"/>
                  </a:lnTo>
                  <a:lnTo>
                    <a:pt x="388619" y="116839"/>
                  </a:lnTo>
                  <a:lnTo>
                    <a:pt x="392429" y="116839"/>
                  </a:lnTo>
                  <a:lnTo>
                    <a:pt x="392429" y="85090"/>
                  </a:lnTo>
                  <a:close/>
                </a:path>
                <a:path w="392430" h="318770">
                  <a:moveTo>
                    <a:pt x="3809" y="116840"/>
                  </a:moveTo>
                  <a:lnTo>
                    <a:pt x="0" y="116840"/>
                  </a:lnTo>
                  <a:lnTo>
                    <a:pt x="0" y="172719"/>
                  </a:lnTo>
                  <a:lnTo>
                    <a:pt x="3809" y="172719"/>
                  </a:lnTo>
                  <a:lnTo>
                    <a:pt x="3809" y="116840"/>
                  </a:lnTo>
                  <a:close/>
                </a:path>
                <a:path w="392430" h="318770">
                  <a:moveTo>
                    <a:pt x="392429" y="116840"/>
                  </a:moveTo>
                  <a:lnTo>
                    <a:pt x="388619" y="116840"/>
                  </a:lnTo>
                  <a:lnTo>
                    <a:pt x="388619" y="172719"/>
                  </a:lnTo>
                  <a:lnTo>
                    <a:pt x="392429" y="172719"/>
                  </a:lnTo>
                  <a:lnTo>
                    <a:pt x="392429" y="116840"/>
                  </a:lnTo>
                  <a:close/>
                </a:path>
                <a:path w="392430" h="318770">
                  <a:moveTo>
                    <a:pt x="3809" y="172720"/>
                  </a:moveTo>
                  <a:lnTo>
                    <a:pt x="0" y="17272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72720"/>
                  </a:lnTo>
                  <a:close/>
                </a:path>
                <a:path w="392430" h="318770">
                  <a:moveTo>
                    <a:pt x="392429" y="172720"/>
                  </a:moveTo>
                  <a:lnTo>
                    <a:pt x="388619" y="172720"/>
                  </a:lnTo>
                  <a:lnTo>
                    <a:pt x="388619" y="218439"/>
                  </a:lnTo>
                  <a:lnTo>
                    <a:pt x="392429" y="218439"/>
                  </a:lnTo>
                  <a:lnTo>
                    <a:pt x="392429" y="172720"/>
                  </a:lnTo>
                  <a:close/>
                </a:path>
                <a:path w="392430" h="318770">
                  <a:moveTo>
                    <a:pt x="3809" y="218440"/>
                  </a:moveTo>
                  <a:lnTo>
                    <a:pt x="0" y="2184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18440"/>
                  </a:lnTo>
                  <a:close/>
                </a:path>
                <a:path w="392430" h="318770">
                  <a:moveTo>
                    <a:pt x="392429" y="218440"/>
                  </a:moveTo>
                  <a:lnTo>
                    <a:pt x="388619" y="218440"/>
                  </a:lnTo>
                  <a:lnTo>
                    <a:pt x="388619" y="250189"/>
                  </a:lnTo>
                  <a:lnTo>
                    <a:pt x="392429" y="250189"/>
                  </a:lnTo>
                  <a:lnTo>
                    <a:pt x="392429" y="218440"/>
                  </a:lnTo>
                  <a:close/>
                </a:path>
                <a:path w="392430" h="318770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392430" h="318770">
                  <a:moveTo>
                    <a:pt x="392429" y="250190"/>
                  </a:moveTo>
                  <a:lnTo>
                    <a:pt x="388619" y="250190"/>
                  </a:lnTo>
                  <a:lnTo>
                    <a:pt x="388619" y="256539"/>
                  </a:lnTo>
                  <a:lnTo>
                    <a:pt x="392429" y="256539"/>
                  </a:lnTo>
                  <a:lnTo>
                    <a:pt x="392429" y="250190"/>
                  </a:lnTo>
                  <a:close/>
                </a:path>
                <a:path w="392430" h="31877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92430" h="318770">
                  <a:moveTo>
                    <a:pt x="392429" y="256540"/>
                  </a:moveTo>
                  <a:lnTo>
                    <a:pt x="388619" y="256540"/>
                  </a:lnTo>
                  <a:lnTo>
                    <a:pt x="388619" y="262889"/>
                  </a:lnTo>
                  <a:lnTo>
                    <a:pt x="392429" y="262889"/>
                  </a:lnTo>
                  <a:lnTo>
                    <a:pt x="392429" y="256540"/>
                  </a:lnTo>
                  <a:close/>
                </a:path>
                <a:path w="392430" h="31877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92430" h="318770">
                  <a:moveTo>
                    <a:pt x="392429" y="262890"/>
                  </a:moveTo>
                  <a:lnTo>
                    <a:pt x="388619" y="262890"/>
                  </a:lnTo>
                  <a:lnTo>
                    <a:pt x="388619" y="269239"/>
                  </a:lnTo>
                  <a:lnTo>
                    <a:pt x="392429" y="269239"/>
                  </a:lnTo>
                  <a:lnTo>
                    <a:pt x="392429" y="262890"/>
                  </a:lnTo>
                  <a:close/>
                </a:path>
                <a:path w="392430" h="31877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392430" h="318770">
                  <a:moveTo>
                    <a:pt x="392429" y="269240"/>
                  </a:moveTo>
                  <a:lnTo>
                    <a:pt x="388619" y="269240"/>
                  </a:lnTo>
                  <a:lnTo>
                    <a:pt x="388619" y="275589"/>
                  </a:lnTo>
                  <a:lnTo>
                    <a:pt x="392429" y="275589"/>
                  </a:lnTo>
                  <a:lnTo>
                    <a:pt x="392429" y="269240"/>
                  </a:lnTo>
                  <a:close/>
                </a:path>
                <a:path w="392430" h="31877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392430" h="318770">
                  <a:moveTo>
                    <a:pt x="392429" y="275590"/>
                  </a:moveTo>
                  <a:lnTo>
                    <a:pt x="388619" y="275590"/>
                  </a:lnTo>
                  <a:lnTo>
                    <a:pt x="388619" y="281939"/>
                  </a:lnTo>
                  <a:lnTo>
                    <a:pt x="392429" y="281939"/>
                  </a:lnTo>
                  <a:lnTo>
                    <a:pt x="392429" y="275590"/>
                  </a:lnTo>
                  <a:close/>
                </a:path>
                <a:path w="392430" h="31877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392430" h="318770">
                  <a:moveTo>
                    <a:pt x="392429" y="281940"/>
                  </a:moveTo>
                  <a:lnTo>
                    <a:pt x="388619" y="281940"/>
                  </a:lnTo>
                  <a:lnTo>
                    <a:pt x="388619" y="288289"/>
                  </a:lnTo>
                  <a:lnTo>
                    <a:pt x="392429" y="288289"/>
                  </a:lnTo>
                  <a:lnTo>
                    <a:pt x="392429" y="281940"/>
                  </a:lnTo>
                  <a:close/>
                </a:path>
                <a:path w="392430" h="3187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392430" h="318770">
                  <a:moveTo>
                    <a:pt x="392429" y="288290"/>
                  </a:moveTo>
                  <a:lnTo>
                    <a:pt x="388619" y="288290"/>
                  </a:lnTo>
                  <a:lnTo>
                    <a:pt x="388619" y="294639"/>
                  </a:lnTo>
                  <a:lnTo>
                    <a:pt x="392429" y="294639"/>
                  </a:lnTo>
                  <a:lnTo>
                    <a:pt x="392429" y="288290"/>
                  </a:lnTo>
                  <a:close/>
                </a:path>
                <a:path w="392430" h="3187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392430" h="318770">
                  <a:moveTo>
                    <a:pt x="392429" y="294640"/>
                  </a:moveTo>
                  <a:lnTo>
                    <a:pt x="388619" y="294640"/>
                  </a:lnTo>
                  <a:lnTo>
                    <a:pt x="388619" y="300989"/>
                  </a:lnTo>
                  <a:lnTo>
                    <a:pt x="392429" y="300989"/>
                  </a:lnTo>
                  <a:lnTo>
                    <a:pt x="392429" y="294640"/>
                  </a:lnTo>
                  <a:close/>
                </a:path>
                <a:path w="392430" h="31877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392430" h="318770">
                  <a:moveTo>
                    <a:pt x="392429" y="300990"/>
                  </a:moveTo>
                  <a:lnTo>
                    <a:pt x="388619" y="300990"/>
                  </a:lnTo>
                  <a:lnTo>
                    <a:pt x="388619" y="307339"/>
                  </a:lnTo>
                  <a:lnTo>
                    <a:pt x="392429" y="307339"/>
                  </a:lnTo>
                  <a:lnTo>
                    <a:pt x="392429" y="300990"/>
                  </a:lnTo>
                  <a:close/>
                </a:path>
                <a:path w="392430" h="3187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392430" h="318770">
                  <a:moveTo>
                    <a:pt x="392429" y="307340"/>
                  </a:moveTo>
                  <a:lnTo>
                    <a:pt x="388619" y="307340"/>
                  </a:lnTo>
                  <a:lnTo>
                    <a:pt x="388619" y="313689"/>
                  </a:lnTo>
                  <a:lnTo>
                    <a:pt x="392429" y="313689"/>
                  </a:lnTo>
                  <a:lnTo>
                    <a:pt x="392429" y="307340"/>
                  </a:lnTo>
                  <a:close/>
                </a:path>
                <a:path w="392430" h="318770">
                  <a:moveTo>
                    <a:pt x="3809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392429" y="318769"/>
                  </a:lnTo>
                  <a:lnTo>
                    <a:pt x="392429" y="314960"/>
                  </a:lnTo>
                  <a:lnTo>
                    <a:pt x="3809" y="314960"/>
                  </a:lnTo>
                  <a:lnTo>
                    <a:pt x="3809" y="313690"/>
                  </a:lnTo>
                  <a:close/>
                </a:path>
                <a:path w="392430" h="318770">
                  <a:moveTo>
                    <a:pt x="392429" y="313690"/>
                  </a:moveTo>
                  <a:lnTo>
                    <a:pt x="388619" y="313690"/>
                  </a:lnTo>
                  <a:lnTo>
                    <a:pt x="388619" y="314960"/>
                  </a:lnTo>
                  <a:lnTo>
                    <a:pt x="392429" y="314960"/>
                  </a:lnTo>
                  <a:lnTo>
                    <a:pt x="392429" y="313690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55650" y="4207510"/>
              <a:ext cx="384810" cy="311150"/>
            </a:xfrm>
            <a:custGeom>
              <a:avLst/>
              <a:gdLst/>
              <a:ahLst/>
              <a:cxnLst/>
              <a:rect l="l" t="t" r="r" b="b"/>
              <a:pathLst>
                <a:path w="384809" h="311150">
                  <a:moveTo>
                    <a:pt x="3848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384809" y="2539"/>
                  </a:lnTo>
                  <a:lnTo>
                    <a:pt x="384809" y="0"/>
                  </a:lnTo>
                  <a:close/>
                </a:path>
                <a:path w="384809" h="311150">
                  <a:moveTo>
                    <a:pt x="384809" y="2539"/>
                  </a:moveTo>
                  <a:lnTo>
                    <a:pt x="381000" y="2539"/>
                  </a:lnTo>
                  <a:lnTo>
                    <a:pt x="381000" y="5079"/>
                  </a:lnTo>
                  <a:lnTo>
                    <a:pt x="384809" y="5079"/>
                  </a:lnTo>
                  <a:lnTo>
                    <a:pt x="384809" y="2539"/>
                  </a:lnTo>
                  <a:close/>
                </a:path>
                <a:path w="384809" h="3111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84809" h="311150">
                  <a:moveTo>
                    <a:pt x="384809" y="5080"/>
                  </a:moveTo>
                  <a:lnTo>
                    <a:pt x="381000" y="5080"/>
                  </a:lnTo>
                  <a:lnTo>
                    <a:pt x="381000" y="11429"/>
                  </a:lnTo>
                  <a:lnTo>
                    <a:pt x="384809" y="11429"/>
                  </a:lnTo>
                  <a:lnTo>
                    <a:pt x="384809" y="5080"/>
                  </a:lnTo>
                  <a:close/>
                </a:path>
                <a:path w="384809" h="3111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84809" h="311150">
                  <a:moveTo>
                    <a:pt x="384809" y="11430"/>
                  </a:moveTo>
                  <a:lnTo>
                    <a:pt x="381000" y="11430"/>
                  </a:lnTo>
                  <a:lnTo>
                    <a:pt x="381000" y="17779"/>
                  </a:lnTo>
                  <a:lnTo>
                    <a:pt x="384809" y="17779"/>
                  </a:lnTo>
                  <a:lnTo>
                    <a:pt x="384809" y="11430"/>
                  </a:lnTo>
                  <a:close/>
                </a:path>
                <a:path w="384809" h="3111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84809" h="311150">
                  <a:moveTo>
                    <a:pt x="384809" y="17780"/>
                  </a:moveTo>
                  <a:lnTo>
                    <a:pt x="381000" y="17780"/>
                  </a:lnTo>
                  <a:lnTo>
                    <a:pt x="381000" y="24129"/>
                  </a:lnTo>
                  <a:lnTo>
                    <a:pt x="384809" y="24129"/>
                  </a:lnTo>
                  <a:lnTo>
                    <a:pt x="384809" y="17780"/>
                  </a:lnTo>
                  <a:close/>
                </a:path>
                <a:path w="384809" h="3111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84809" h="311150">
                  <a:moveTo>
                    <a:pt x="384809" y="24130"/>
                  </a:moveTo>
                  <a:lnTo>
                    <a:pt x="381000" y="24130"/>
                  </a:lnTo>
                  <a:lnTo>
                    <a:pt x="381000" y="30479"/>
                  </a:lnTo>
                  <a:lnTo>
                    <a:pt x="384809" y="30479"/>
                  </a:lnTo>
                  <a:lnTo>
                    <a:pt x="384809" y="24130"/>
                  </a:lnTo>
                  <a:close/>
                </a:path>
                <a:path w="384809" h="3111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84809" h="311150">
                  <a:moveTo>
                    <a:pt x="384809" y="30480"/>
                  </a:moveTo>
                  <a:lnTo>
                    <a:pt x="381000" y="30480"/>
                  </a:lnTo>
                  <a:lnTo>
                    <a:pt x="381000" y="36829"/>
                  </a:lnTo>
                  <a:lnTo>
                    <a:pt x="384809" y="36829"/>
                  </a:lnTo>
                  <a:lnTo>
                    <a:pt x="384809" y="30480"/>
                  </a:lnTo>
                  <a:close/>
                </a:path>
                <a:path w="384809" h="3111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84809" h="311150">
                  <a:moveTo>
                    <a:pt x="384809" y="36830"/>
                  </a:moveTo>
                  <a:lnTo>
                    <a:pt x="381000" y="36830"/>
                  </a:lnTo>
                  <a:lnTo>
                    <a:pt x="381000" y="43179"/>
                  </a:lnTo>
                  <a:lnTo>
                    <a:pt x="384809" y="43179"/>
                  </a:lnTo>
                  <a:lnTo>
                    <a:pt x="384809" y="36830"/>
                  </a:lnTo>
                  <a:close/>
                </a:path>
                <a:path w="384809" h="3111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84809" h="311150">
                  <a:moveTo>
                    <a:pt x="384809" y="43180"/>
                  </a:moveTo>
                  <a:lnTo>
                    <a:pt x="381000" y="43180"/>
                  </a:lnTo>
                  <a:lnTo>
                    <a:pt x="381000" y="49529"/>
                  </a:lnTo>
                  <a:lnTo>
                    <a:pt x="384809" y="49529"/>
                  </a:lnTo>
                  <a:lnTo>
                    <a:pt x="384809" y="43180"/>
                  </a:lnTo>
                  <a:close/>
                </a:path>
                <a:path w="384809" h="31115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384809" h="311150">
                  <a:moveTo>
                    <a:pt x="384809" y="49530"/>
                  </a:moveTo>
                  <a:lnTo>
                    <a:pt x="381000" y="49530"/>
                  </a:lnTo>
                  <a:lnTo>
                    <a:pt x="381000" y="55879"/>
                  </a:lnTo>
                  <a:lnTo>
                    <a:pt x="384809" y="55879"/>
                  </a:lnTo>
                  <a:lnTo>
                    <a:pt x="384809" y="49530"/>
                  </a:lnTo>
                  <a:close/>
                </a:path>
                <a:path w="384809" h="311150">
                  <a:moveTo>
                    <a:pt x="3809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55880"/>
                  </a:lnTo>
                  <a:close/>
                </a:path>
                <a:path w="384809" h="311150">
                  <a:moveTo>
                    <a:pt x="384809" y="55880"/>
                  </a:moveTo>
                  <a:lnTo>
                    <a:pt x="381000" y="55880"/>
                  </a:lnTo>
                  <a:lnTo>
                    <a:pt x="381000" y="60959"/>
                  </a:lnTo>
                  <a:lnTo>
                    <a:pt x="384809" y="60959"/>
                  </a:lnTo>
                  <a:lnTo>
                    <a:pt x="384809" y="55880"/>
                  </a:lnTo>
                  <a:close/>
                </a:path>
                <a:path w="384809" h="311150">
                  <a:moveTo>
                    <a:pt x="3809" y="60960"/>
                  </a:moveTo>
                  <a:lnTo>
                    <a:pt x="0" y="6096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0960"/>
                  </a:lnTo>
                  <a:close/>
                </a:path>
                <a:path w="384809" h="311150">
                  <a:moveTo>
                    <a:pt x="384809" y="60960"/>
                  </a:moveTo>
                  <a:lnTo>
                    <a:pt x="381000" y="60960"/>
                  </a:lnTo>
                  <a:lnTo>
                    <a:pt x="381000" y="74929"/>
                  </a:lnTo>
                  <a:lnTo>
                    <a:pt x="384809" y="74929"/>
                  </a:lnTo>
                  <a:lnTo>
                    <a:pt x="384809" y="60960"/>
                  </a:lnTo>
                  <a:close/>
                </a:path>
                <a:path w="384809" h="311150">
                  <a:moveTo>
                    <a:pt x="380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4930"/>
                  </a:lnTo>
                  <a:close/>
                </a:path>
                <a:path w="384809" h="311150">
                  <a:moveTo>
                    <a:pt x="384809" y="74930"/>
                  </a:moveTo>
                  <a:lnTo>
                    <a:pt x="381000" y="74930"/>
                  </a:lnTo>
                  <a:lnTo>
                    <a:pt x="381000" y="81279"/>
                  </a:lnTo>
                  <a:lnTo>
                    <a:pt x="384809" y="81279"/>
                  </a:lnTo>
                  <a:lnTo>
                    <a:pt x="384809" y="74930"/>
                  </a:lnTo>
                  <a:close/>
                </a:path>
                <a:path w="384809" h="311150">
                  <a:moveTo>
                    <a:pt x="3809" y="81280"/>
                  </a:moveTo>
                  <a:lnTo>
                    <a:pt x="0" y="8128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81280"/>
                  </a:lnTo>
                  <a:close/>
                </a:path>
                <a:path w="384809" h="311150">
                  <a:moveTo>
                    <a:pt x="384809" y="81280"/>
                  </a:moveTo>
                  <a:lnTo>
                    <a:pt x="381000" y="81280"/>
                  </a:lnTo>
                  <a:lnTo>
                    <a:pt x="381000" y="113029"/>
                  </a:lnTo>
                  <a:lnTo>
                    <a:pt x="384809" y="113029"/>
                  </a:lnTo>
                  <a:lnTo>
                    <a:pt x="384809" y="81280"/>
                  </a:lnTo>
                  <a:close/>
                </a:path>
                <a:path w="384809" h="311150">
                  <a:moveTo>
                    <a:pt x="3809" y="113030"/>
                  </a:moveTo>
                  <a:lnTo>
                    <a:pt x="0" y="11303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13030"/>
                  </a:lnTo>
                  <a:close/>
                </a:path>
                <a:path w="384809" h="311150">
                  <a:moveTo>
                    <a:pt x="384809" y="113030"/>
                  </a:moveTo>
                  <a:lnTo>
                    <a:pt x="381000" y="113030"/>
                  </a:lnTo>
                  <a:lnTo>
                    <a:pt x="381000" y="168909"/>
                  </a:lnTo>
                  <a:lnTo>
                    <a:pt x="384809" y="168909"/>
                  </a:lnTo>
                  <a:lnTo>
                    <a:pt x="384809" y="113030"/>
                  </a:lnTo>
                  <a:close/>
                </a:path>
                <a:path w="384809" h="311150">
                  <a:moveTo>
                    <a:pt x="3809" y="168910"/>
                  </a:moveTo>
                  <a:lnTo>
                    <a:pt x="0" y="16891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168910"/>
                  </a:lnTo>
                  <a:close/>
                </a:path>
                <a:path w="384809" h="311150">
                  <a:moveTo>
                    <a:pt x="384809" y="168910"/>
                  </a:moveTo>
                  <a:lnTo>
                    <a:pt x="381000" y="168910"/>
                  </a:lnTo>
                  <a:lnTo>
                    <a:pt x="381000" y="214629"/>
                  </a:lnTo>
                  <a:lnTo>
                    <a:pt x="384809" y="214629"/>
                  </a:lnTo>
                  <a:lnTo>
                    <a:pt x="384809" y="168910"/>
                  </a:lnTo>
                  <a:close/>
                </a:path>
                <a:path w="384809" h="311150">
                  <a:moveTo>
                    <a:pt x="3809" y="214630"/>
                  </a:moveTo>
                  <a:lnTo>
                    <a:pt x="0" y="2146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14630"/>
                  </a:lnTo>
                  <a:close/>
                </a:path>
                <a:path w="384809" h="311150">
                  <a:moveTo>
                    <a:pt x="384809" y="214630"/>
                  </a:moveTo>
                  <a:lnTo>
                    <a:pt x="381000" y="214630"/>
                  </a:lnTo>
                  <a:lnTo>
                    <a:pt x="381000" y="246379"/>
                  </a:lnTo>
                  <a:lnTo>
                    <a:pt x="384809" y="246379"/>
                  </a:lnTo>
                  <a:lnTo>
                    <a:pt x="384809" y="214630"/>
                  </a:lnTo>
                  <a:close/>
                </a:path>
                <a:path w="384809" h="311150">
                  <a:moveTo>
                    <a:pt x="380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46380"/>
                  </a:lnTo>
                  <a:close/>
                </a:path>
                <a:path w="384809" h="311150">
                  <a:moveTo>
                    <a:pt x="384809" y="246380"/>
                  </a:moveTo>
                  <a:lnTo>
                    <a:pt x="381000" y="246380"/>
                  </a:lnTo>
                  <a:lnTo>
                    <a:pt x="381000" y="252729"/>
                  </a:lnTo>
                  <a:lnTo>
                    <a:pt x="384809" y="252729"/>
                  </a:lnTo>
                  <a:lnTo>
                    <a:pt x="384809" y="246380"/>
                  </a:lnTo>
                  <a:close/>
                </a:path>
                <a:path w="384809" h="31115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384809" h="311150">
                  <a:moveTo>
                    <a:pt x="384809" y="252730"/>
                  </a:moveTo>
                  <a:lnTo>
                    <a:pt x="381000" y="252730"/>
                  </a:lnTo>
                  <a:lnTo>
                    <a:pt x="381000" y="259079"/>
                  </a:lnTo>
                  <a:lnTo>
                    <a:pt x="384809" y="259079"/>
                  </a:lnTo>
                  <a:lnTo>
                    <a:pt x="384809" y="252730"/>
                  </a:lnTo>
                  <a:close/>
                </a:path>
                <a:path w="384809" h="311150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384809" h="311150">
                  <a:moveTo>
                    <a:pt x="384809" y="259080"/>
                  </a:moveTo>
                  <a:lnTo>
                    <a:pt x="381000" y="259080"/>
                  </a:lnTo>
                  <a:lnTo>
                    <a:pt x="381000" y="265429"/>
                  </a:lnTo>
                  <a:lnTo>
                    <a:pt x="384809" y="265429"/>
                  </a:lnTo>
                  <a:lnTo>
                    <a:pt x="384809" y="259080"/>
                  </a:lnTo>
                  <a:close/>
                </a:path>
                <a:path w="384809" h="31115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84809" h="311150">
                  <a:moveTo>
                    <a:pt x="384809" y="265430"/>
                  </a:moveTo>
                  <a:lnTo>
                    <a:pt x="381000" y="265430"/>
                  </a:lnTo>
                  <a:lnTo>
                    <a:pt x="381000" y="271779"/>
                  </a:lnTo>
                  <a:lnTo>
                    <a:pt x="384809" y="271779"/>
                  </a:lnTo>
                  <a:lnTo>
                    <a:pt x="384809" y="265430"/>
                  </a:lnTo>
                  <a:close/>
                </a:path>
                <a:path w="384809" h="311150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384809" h="311150">
                  <a:moveTo>
                    <a:pt x="384809" y="271780"/>
                  </a:moveTo>
                  <a:lnTo>
                    <a:pt x="381000" y="271780"/>
                  </a:lnTo>
                  <a:lnTo>
                    <a:pt x="381000" y="278129"/>
                  </a:lnTo>
                  <a:lnTo>
                    <a:pt x="384809" y="278129"/>
                  </a:lnTo>
                  <a:lnTo>
                    <a:pt x="384809" y="271780"/>
                  </a:lnTo>
                  <a:close/>
                </a:path>
                <a:path w="384809" h="3111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84809" h="311150">
                  <a:moveTo>
                    <a:pt x="384809" y="278130"/>
                  </a:moveTo>
                  <a:lnTo>
                    <a:pt x="381000" y="278130"/>
                  </a:lnTo>
                  <a:lnTo>
                    <a:pt x="381000" y="284479"/>
                  </a:lnTo>
                  <a:lnTo>
                    <a:pt x="384809" y="284479"/>
                  </a:lnTo>
                  <a:lnTo>
                    <a:pt x="384809" y="278130"/>
                  </a:lnTo>
                  <a:close/>
                </a:path>
                <a:path w="384809" h="3111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384809" h="311150">
                  <a:moveTo>
                    <a:pt x="384809" y="284480"/>
                  </a:moveTo>
                  <a:lnTo>
                    <a:pt x="381000" y="284480"/>
                  </a:lnTo>
                  <a:lnTo>
                    <a:pt x="381000" y="290829"/>
                  </a:lnTo>
                  <a:lnTo>
                    <a:pt x="384809" y="290829"/>
                  </a:lnTo>
                  <a:lnTo>
                    <a:pt x="384809" y="284480"/>
                  </a:lnTo>
                  <a:close/>
                </a:path>
                <a:path w="384809" h="3111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384809" h="311150">
                  <a:moveTo>
                    <a:pt x="384809" y="290830"/>
                  </a:moveTo>
                  <a:lnTo>
                    <a:pt x="381000" y="290830"/>
                  </a:lnTo>
                  <a:lnTo>
                    <a:pt x="381000" y="297179"/>
                  </a:lnTo>
                  <a:lnTo>
                    <a:pt x="384809" y="297179"/>
                  </a:lnTo>
                  <a:lnTo>
                    <a:pt x="384809" y="290830"/>
                  </a:lnTo>
                  <a:close/>
                </a:path>
                <a:path w="384809" h="311150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384809" h="311150">
                  <a:moveTo>
                    <a:pt x="384809" y="297180"/>
                  </a:moveTo>
                  <a:lnTo>
                    <a:pt x="381000" y="297180"/>
                  </a:lnTo>
                  <a:lnTo>
                    <a:pt x="381000" y="303529"/>
                  </a:lnTo>
                  <a:lnTo>
                    <a:pt x="384809" y="303529"/>
                  </a:lnTo>
                  <a:lnTo>
                    <a:pt x="384809" y="297180"/>
                  </a:lnTo>
                  <a:close/>
                </a:path>
                <a:path w="384809" h="31115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4809" y="309879"/>
                  </a:lnTo>
                  <a:lnTo>
                    <a:pt x="384809" y="307339"/>
                  </a:lnTo>
                  <a:lnTo>
                    <a:pt x="3809" y="307339"/>
                  </a:lnTo>
                  <a:lnTo>
                    <a:pt x="3809" y="303530"/>
                  </a:lnTo>
                  <a:close/>
                </a:path>
                <a:path w="384809" h="311150">
                  <a:moveTo>
                    <a:pt x="384809" y="303530"/>
                  </a:moveTo>
                  <a:lnTo>
                    <a:pt x="381000" y="303530"/>
                  </a:lnTo>
                  <a:lnTo>
                    <a:pt x="381000" y="307339"/>
                  </a:lnTo>
                  <a:lnTo>
                    <a:pt x="384809" y="307339"/>
                  </a:lnTo>
                  <a:lnTo>
                    <a:pt x="384809" y="303530"/>
                  </a:lnTo>
                  <a:close/>
                </a:path>
                <a:path w="384809" h="311150">
                  <a:moveTo>
                    <a:pt x="384809" y="309880"/>
                  </a:moveTo>
                  <a:lnTo>
                    <a:pt x="0" y="309880"/>
                  </a:lnTo>
                  <a:lnTo>
                    <a:pt x="0" y="311150"/>
                  </a:lnTo>
                  <a:lnTo>
                    <a:pt x="384809" y="311150"/>
                  </a:lnTo>
                  <a:lnTo>
                    <a:pt x="384809" y="309880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59459" y="421005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90" h="304800">
                  <a:moveTo>
                    <a:pt x="3771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90" y="2539"/>
                  </a:lnTo>
                  <a:lnTo>
                    <a:pt x="377190" y="0"/>
                  </a:lnTo>
                  <a:close/>
                </a:path>
                <a:path w="377190" h="304800">
                  <a:moveTo>
                    <a:pt x="37719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77190" y="3810"/>
                  </a:lnTo>
                  <a:lnTo>
                    <a:pt x="377190" y="2540"/>
                  </a:lnTo>
                  <a:close/>
                </a:path>
                <a:path w="377190" h="304800">
                  <a:moveTo>
                    <a:pt x="377190" y="3810"/>
                  </a:moveTo>
                  <a:lnTo>
                    <a:pt x="374650" y="3810"/>
                  </a:lnTo>
                  <a:lnTo>
                    <a:pt x="374650" y="8889"/>
                  </a:lnTo>
                  <a:lnTo>
                    <a:pt x="377190" y="8889"/>
                  </a:lnTo>
                  <a:lnTo>
                    <a:pt x="377190" y="3810"/>
                  </a:lnTo>
                  <a:close/>
                </a:path>
                <a:path w="377190" h="30480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77190" h="304800">
                  <a:moveTo>
                    <a:pt x="377190" y="8890"/>
                  </a:moveTo>
                  <a:lnTo>
                    <a:pt x="374650" y="8890"/>
                  </a:lnTo>
                  <a:lnTo>
                    <a:pt x="374650" y="15239"/>
                  </a:lnTo>
                  <a:lnTo>
                    <a:pt x="377190" y="15239"/>
                  </a:lnTo>
                  <a:lnTo>
                    <a:pt x="377190" y="8890"/>
                  </a:lnTo>
                  <a:close/>
                </a:path>
                <a:path w="377190" h="30480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77190" h="304800">
                  <a:moveTo>
                    <a:pt x="377190" y="15240"/>
                  </a:moveTo>
                  <a:lnTo>
                    <a:pt x="374650" y="15240"/>
                  </a:lnTo>
                  <a:lnTo>
                    <a:pt x="374650" y="21589"/>
                  </a:lnTo>
                  <a:lnTo>
                    <a:pt x="377190" y="21589"/>
                  </a:lnTo>
                  <a:lnTo>
                    <a:pt x="377190" y="15240"/>
                  </a:lnTo>
                  <a:close/>
                </a:path>
                <a:path w="377190" h="30480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77190" h="304800">
                  <a:moveTo>
                    <a:pt x="377190" y="21590"/>
                  </a:moveTo>
                  <a:lnTo>
                    <a:pt x="374650" y="21590"/>
                  </a:lnTo>
                  <a:lnTo>
                    <a:pt x="374650" y="27939"/>
                  </a:lnTo>
                  <a:lnTo>
                    <a:pt x="377190" y="27939"/>
                  </a:lnTo>
                  <a:lnTo>
                    <a:pt x="377190" y="21590"/>
                  </a:lnTo>
                  <a:close/>
                </a:path>
                <a:path w="377190" h="30480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77190" h="304800">
                  <a:moveTo>
                    <a:pt x="377190" y="27940"/>
                  </a:moveTo>
                  <a:lnTo>
                    <a:pt x="374650" y="27940"/>
                  </a:lnTo>
                  <a:lnTo>
                    <a:pt x="374650" y="34289"/>
                  </a:lnTo>
                  <a:lnTo>
                    <a:pt x="377190" y="34289"/>
                  </a:lnTo>
                  <a:lnTo>
                    <a:pt x="377190" y="27940"/>
                  </a:lnTo>
                  <a:close/>
                </a:path>
                <a:path w="377190" h="30480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77190" h="304800">
                  <a:moveTo>
                    <a:pt x="377190" y="34290"/>
                  </a:moveTo>
                  <a:lnTo>
                    <a:pt x="374650" y="34290"/>
                  </a:lnTo>
                  <a:lnTo>
                    <a:pt x="374650" y="40639"/>
                  </a:lnTo>
                  <a:lnTo>
                    <a:pt x="377190" y="40639"/>
                  </a:lnTo>
                  <a:lnTo>
                    <a:pt x="377190" y="34290"/>
                  </a:lnTo>
                  <a:close/>
                </a:path>
                <a:path w="377190" h="30480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377190" h="304800">
                  <a:moveTo>
                    <a:pt x="377190" y="40640"/>
                  </a:moveTo>
                  <a:lnTo>
                    <a:pt x="374650" y="40640"/>
                  </a:lnTo>
                  <a:lnTo>
                    <a:pt x="374650" y="46989"/>
                  </a:lnTo>
                  <a:lnTo>
                    <a:pt x="377190" y="46989"/>
                  </a:lnTo>
                  <a:lnTo>
                    <a:pt x="377190" y="40640"/>
                  </a:lnTo>
                  <a:close/>
                </a:path>
                <a:path w="377190" h="30480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77190" h="304800">
                  <a:moveTo>
                    <a:pt x="377190" y="46990"/>
                  </a:moveTo>
                  <a:lnTo>
                    <a:pt x="374650" y="46990"/>
                  </a:lnTo>
                  <a:lnTo>
                    <a:pt x="374650" y="53339"/>
                  </a:lnTo>
                  <a:lnTo>
                    <a:pt x="377190" y="53339"/>
                  </a:lnTo>
                  <a:lnTo>
                    <a:pt x="377190" y="46990"/>
                  </a:lnTo>
                  <a:close/>
                </a:path>
                <a:path w="377190" h="304800">
                  <a:moveTo>
                    <a:pt x="3810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3340"/>
                  </a:lnTo>
                  <a:close/>
                </a:path>
                <a:path w="377190" h="304800">
                  <a:moveTo>
                    <a:pt x="377190" y="53340"/>
                  </a:moveTo>
                  <a:lnTo>
                    <a:pt x="374650" y="53340"/>
                  </a:lnTo>
                  <a:lnTo>
                    <a:pt x="374650" y="58419"/>
                  </a:lnTo>
                  <a:lnTo>
                    <a:pt x="377190" y="58419"/>
                  </a:lnTo>
                  <a:lnTo>
                    <a:pt x="377190" y="53340"/>
                  </a:lnTo>
                  <a:close/>
                </a:path>
                <a:path w="377190" h="304800">
                  <a:moveTo>
                    <a:pt x="3810" y="58420"/>
                  </a:moveTo>
                  <a:lnTo>
                    <a:pt x="0" y="5842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58420"/>
                  </a:lnTo>
                  <a:close/>
                </a:path>
                <a:path w="377190" h="304800">
                  <a:moveTo>
                    <a:pt x="377190" y="58420"/>
                  </a:moveTo>
                  <a:lnTo>
                    <a:pt x="374650" y="58420"/>
                  </a:lnTo>
                  <a:lnTo>
                    <a:pt x="374650" y="72389"/>
                  </a:lnTo>
                  <a:lnTo>
                    <a:pt x="377190" y="72389"/>
                  </a:lnTo>
                  <a:lnTo>
                    <a:pt x="377190" y="58420"/>
                  </a:lnTo>
                  <a:close/>
                </a:path>
                <a:path w="377190" h="30480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77190" h="304800">
                  <a:moveTo>
                    <a:pt x="377190" y="72390"/>
                  </a:moveTo>
                  <a:lnTo>
                    <a:pt x="374650" y="72390"/>
                  </a:lnTo>
                  <a:lnTo>
                    <a:pt x="374650" y="78739"/>
                  </a:lnTo>
                  <a:lnTo>
                    <a:pt x="377190" y="78739"/>
                  </a:lnTo>
                  <a:lnTo>
                    <a:pt x="377190" y="72390"/>
                  </a:lnTo>
                  <a:close/>
                </a:path>
                <a:path w="377190" h="304800">
                  <a:moveTo>
                    <a:pt x="3810" y="78740"/>
                  </a:moveTo>
                  <a:lnTo>
                    <a:pt x="0" y="78740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78740"/>
                  </a:lnTo>
                  <a:close/>
                </a:path>
                <a:path w="377190" h="304800">
                  <a:moveTo>
                    <a:pt x="377190" y="78740"/>
                  </a:moveTo>
                  <a:lnTo>
                    <a:pt x="374650" y="78740"/>
                  </a:lnTo>
                  <a:lnTo>
                    <a:pt x="374650" y="110489"/>
                  </a:lnTo>
                  <a:lnTo>
                    <a:pt x="377190" y="110489"/>
                  </a:lnTo>
                  <a:lnTo>
                    <a:pt x="377190" y="78740"/>
                  </a:lnTo>
                  <a:close/>
                </a:path>
                <a:path w="377190" h="304800">
                  <a:moveTo>
                    <a:pt x="3810" y="110490"/>
                  </a:moveTo>
                  <a:lnTo>
                    <a:pt x="0" y="110490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10490"/>
                  </a:lnTo>
                  <a:close/>
                </a:path>
                <a:path w="377190" h="304800">
                  <a:moveTo>
                    <a:pt x="377190" y="110490"/>
                  </a:moveTo>
                  <a:lnTo>
                    <a:pt x="374650" y="110490"/>
                  </a:lnTo>
                  <a:lnTo>
                    <a:pt x="374650" y="166369"/>
                  </a:lnTo>
                  <a:lnTo>
                    <a:pt x="377190" y="166369"/>
                  </a:lnTo>
                  <a:lnTo>
                    <a:pt x="377190" y="110490"/>
                  </a:lnTo>
                  <a:close/>
                </a:path>
                <a:path w="377190" h="304800">
                  <a:moveTo>
                    <a:pt x="3810" y="166370"/>
                  </a:moveTo>
                  <a:lnTo>
                    <a:pt x="0" y="16637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66370"/>
                  </a:lnTo>
                  <a:close/>
                </a:path>
                <a:path w="377190" h="304800">
                  <a:moveTo>
                    <a:pt x="377190" y="166370"/>
                  </a:moveTo>
                  <a:lnTo>
                    <a:pt x="374650" y="166370"/>
                  </a:lnTo>
                  <a:lnTo>
                    <a:pt x="374650" y="212089"/>
                  </a:lnTo>
                  <a:lnTo>
                    <a:pt x="377190" y="212089"/>
                  </a:lnTo>
                  <a:lnTo>
                    <a:pt x="377190" y="166370"/>
                  </a:lnTo>
                  <a:close/>
                </a:path>
                <a:path w="377190" h="304800">
                  <a:moveTo>
                    <a:pt x="3810" y="212090"/>
                  </a:moveTo>
                  <a:lnTo>
                    <a:pt x="0" y="2120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12090"/>
                  </a:lnTo>
                  <a:close/>
                </a:path>
                <a:path w="377190" h="304800">
                  <a:moveTo>
                    <a:pt x="377190" y="212090"/>
                  </a:moveTo>
                  <a:lnTo>
                    <a:pt x="374650" y="212090"/>
                  </a:lnTo>
                  <a:lnTo>
                    <a:pt x="374650" y="243839"/>
                  </a:lnTo>
                  <a:lnTo>
                    <a:pt x="377190" y="243839"/>
                  </a:lnTo>
                  <a:lnTo>
                    <a:pt x="377190" y="212090"/>
                  </a:lnTo>
                  <a:close/>
                </a:path>
                <a:path w="377190" h="304800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77190" h="304800">
                  <a:moveTo>
                    <a:pt x="377190" y="243840"/>
                  </a:moveTo>
                  <a:lnTo>
                    <a:pt x="374650" y="243840"/>
                  </a:lnTo>
                  <a:lnTo>
                    <a:pt x="374650" y="250189"/>
                  </a:lnTo>
                  <a:lnTo>
                    <a:pt x="377190" y="250189"/>
                  </a:lnTo>
                  <a:lnTo>
                    <a:pt x="377190" y="243840"/>
                  </a:lnTo>
                  <a:close/>
                </a:path>
                <a:path w="377190" h="304800">
                  <a:moveTo>
                    <a:pt x="381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0190"/>
                  </a:lnTo>
                  <a:close/>
                </a:path>
                <a:path w="377190" h="304800">
                  <a:moveTo>
                    <a:pt x="377190" y="250190"/>
                  </a:moveTo>
                  <a:lnTo>
                    <a:pt x="374650" y="250190"/>
                  </a:lnTo>
                  <a:lnTo>
                    <a:pt x="374650" y="256539"/>
                  </a:lnTo>
                  <a:lnTo>
                    <a:pt x="377190" y="256539"/>
                  </a:lnTo>
                  <a:lnTo>
                    <a:pt x="377190" y="250190"/>
                  </a:lnTo>
                  <a:close/>
                </a:path>
                <a:path w="377190" h="304800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377190" h="304800">
                  <a:moveTo>
                    <a:pt x="377190" y="256540"/>
                  </a:moveTo>
                  <a:lnTo>
                    <a:pt x="374650" y="256540"/>
                  </a:lnTo>
                  <a:lnTo>
                    <a:pt x="374650" y="262889"/>
                  </a:lnTo>
                  <a:lnTo>
                    <a:pt x="377190" y="262889"/>
                  </a:lnTo>
                  <a:lnTo>
                    <a:pt x="377190" y="256540"/>
                  </a:lnTo>
                  <a:close/>
                </a:path>
                <a:path w="377190" h="30480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377190" h="304800">
                  <a:moveTo>
                    <a:pt x="377190" y="262890"/>
                  </a:moveTo>
                  <a:lnTo>
                    <a:pt x="374650" y="262890"/>
                  </a:lnTo>
                  <a:lnTo>
                    <a:pt x="374650" y="269239"/>
                  </a:lnTo>
                  <a:lnTo>
                    <a:pt x="377190" y="269239"/>
                  </a:lnTo>
                  <a:lnTo>
                    <a:pt x="377190" y="262890"/>
                  </a:lnTo>
                  <a:close/>
                </a:path>
                <a:path w="377190" h="30480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377190" h="304800">
                  <a:moveTo>
                    <a:pt x="377190" y="269240"/>
                  </a:moveTo>
                  <a:lnTo>
                    <a:pt x="374650" y="269240"/>
                  </a:lnTo>
                  <a:lnTo>
                    <a:pt x="374650" y="275589"/>
                  </a:lnTo>
                  <a:lnTo>
                    <a:pt x="377190" y="275589"/>
                  </a:lnTo>
                  <a:lnTo>
                    <a:pt x="377190" y="269240"/>
                  </a:lnTo>
                  <a:close/>
                </a:path>
                <a:path w="377190" h="30480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377190" h="304800">
                  <a:moveTo>
                    <a:pt x="377190" y="275590"/>
                  </a:moveTo>
                  <a:lnTo>
                    <a:pt x="374650" y="275590"/>
                  </a:lnTo>
                  <a:lnTo>
                    <a:pt x="374650" y="281939"/>
                  </a:lnTo>
                  <a:lnTo>
                    <a:pt x="377190" y="281939"/>
                  </a:lnTo>
                  <a:lnTo>
                    <a:pt x="377190" y="275590"/>
                  </a:lnTo>
                  <a:close/>
                </a:path>
                <a:path w="377190" h="30480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377190" h="304800">
                  <a:moveTo>
                    <a:pt x="377190" y="281940"/>
                  </a:moveTo>
                  <a:lnTo>
                    <a:pt x="374650" y="281940"/>
                  </a:lnTo>
                  <a:lnTo>
                    <a:pt x="374650" y="288289"/>
                  </a:lnTo>
                  <a:lnTo>
                    <a:pt x="377190" y="288289"/>
                  </a:lnTo>
                  <a:lnTo>
                    <a:pt x="377190" y="281940"/>
                  </a:lnTo>
                  <a:close/>
                </a:path>
                <a:path w="377190" h="30480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377190" h="304800">
                  <a:moveTo>
                    <a:pt x="377190" y="288290"/>
                  </a:moveTo>
                  <a:lnTo>
                    <a:pt x="374650" y="288290"/>
                  </a:lnTo>
                  <a:lnTo>
                    <a:pt x="374650" y="294639"/>
                  </a:lnTo>
                  <a:lnTo>
                    <a:pt x="377190" y="294639"/>
                  </a:lnTo>
                  <a:lnTo>
                    <a:pt x="377190" y="288290"/>
                  </a:lnTo>
                  <a:close/>
                </a:path>
                <a:path w="377190" h="30480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377190" h="304800">
                  <a:moveTo>
                    <a:pt x="377190" y="294640"/>
                  </a:moveTo>
                  <a:lnTo>
                    <a:pt x="374650" y="294640"/>
                  </a:lnTo>
                  <a:lnTo>
                    <a:pt x="374650" y="300989"/>
                  </a:lnTo>
                  <a:lnTo>
                    <a:pt x="377190" y="300989"/>
                  </a:lnTo>
                  <a:lnTo>
                    <a:pt x="377190" y="294640"/>
                  </a:lnTo>
                  <a:close/>
                </a:path>
                <a:path w="377190" h="304800">
                  <a:moveTo>
                    <a:pt x="3810" y="300990"/>
                  </a:moveTo>
                  <a:lnTo>
                    <a:pt x="0" y="300990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2260"/>
                  </a:lnTo>
                  <a:lnTo>
                    <a:pt x="3810" y="302260"/>
                  </a:lnTo>
                  <a:lnTo>
                    <a:pt x="3810" y="300990"/>
                  </a:lnTo>
                  <a:close/>
                </a:path>
                <a:path w="377190" h="304800">
                  <a:moveTo>
                    <a:pt x="377190" y="300990"/>
                  </a:moveTo>
                  <a:lnTo>
                    <a:pt x="374650" y="300990"/>
                  </a:lnTo>
                  <a:lnTo>
                    <a:pt x="374650" y="302260"/>
                  </a:lnTo>
                  <a:lnTo>
                    <a:pt x="377190" y="302260"/>
                  </a:lnTo>
                  <a:lnTo>
                    <a:pt x="377190" y="300990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63269" y="4213860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40" h="298450">
                  <a:moveTo>
                    <a:pt x="3708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70839" y="3809"/>
                  </a:lnTo>
                  <a:lnTo>
                    <a:pt x="370839" y="0"/>
                  </a:lnTo>
                  <a:close/>
                </a:path>
                <a:path w="370840" h="298450">
                  <a:moveTo>
                    <a:pt x="370839" y="3809"/>
                  </a:moveTo>
                  <a:lnTo>
                    <a:pt x="367030" y="3809"/>
                  </a:lnTo>
                  <a:lnTo>
                    <a:pt x="367030" y="5079"/>
                  </a:lnTo>
                  <a:lnTo>
                    <a:pt x="370839" y="5079"/>
                  </a:lnTo>
                  <a:lnTo>
                    <a:pt x="370839" y="3809"/>
                  </a:lnTo>
                  <a:close/>
                </a:path>
                <a:path w="370840" h="2984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70840" h="298450">
                  <a:moveTo>
                    <a:pt x="370839" y="5080"/>
                  </a:moveTo>
                  <a:lnTo>
                    <a:pt x="367030" y="5080"/>
                  </a:lnTo>
                  <a:lnTo>
                    <a:pt x="367030" y="11429"/>
                  </a:lnTo>
                  <a:lnTo>
                    <a:pt x="370839" y="11429"/>
                  </a:lnTo>
                  <a:lnTo>
                    <a:pt x="370839" y="5080"/>
                  </a:lnTo>
                  <a:close/>
                </a:path>
                <a:path w="370840" h="2984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70840" h="298450">
                  <a:moveTo>
                    <a:pt x="370839" y="11430"/>
                  </a:moveTo>
                  <a:lnTo>
                    <a:pt x="367030" y="11430"/>
                  </a:lnTo>
                  <a:lnTo>
                    <a:pt x="367030" y="17779"/>
                  </a:lnTo>
                  <a:lnTo>
                    <a:pt x="370839" y="17779"/>
                  </a:lnTo>
                  <a:lnTo>
                    <a:pt x="370839" y="11430"/>
                  </a:lnTo>
                  <a:close/>
                </a:path>
                <a:path w="370840" h="2984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70840" h="298450">
                  <a:moveTo>
                    <a:pt x="370839" y="17780"/>
                  </a:moveTo>
                  <a:lnTo>
                    <a:pt x="367030" y="17780"/>
                  </a:lnTo>
                  <a:lnTo>
                    <a:pt x="367030" y="24129"/>
                  </a:lnTo>
                  <a:lnTo>
                    <a:pt x="370839" y="24129"/>
                  </a:lnTo>
                  <a:lnTo>
                    <a:pt x="370839" y="17780"/>
                  </a:lnTo>
                  <a:close/>
                </a:path>
                <a:path w="370840" h="2984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70840" h="298450">
                  <a:moveTo>
                    <a:pt x="370839" y="24130"/>
                  </a:moveTo>
                  <a:lnTo>
                    <a:pt x="367030" y="24130"/>
                  </a:lnTo>
                  <a:lnTo>
                    <a:pt x="367030" y="30479"/>
                  </a:lnTo>
                  <a:lnTo>
                    <a:pt x="370839" y="30479"/>
                  </a:lnTo>
                  <a:lnTo>
                    <a:pt x="370839" y="24130"/>
                  </a:lnTo>
                  <a:close/>
                </a:path>
                <a:path w="370840" h="29845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70840" h="298450">
                  <a:moveTo>
                    <a:pt x="370839" y="30480"/>
                  </a:moveTo>
                  <a:lnTo>
                    <a:pt x="367030" y="30480"/>
                  </a:lnTo>
                  <a:lnTo>
                    <a:pt x="367030" y="36829"/>
                  </a:lnTo>
                  <a:lnTo>
                    <a:pt x="370839" y="36829"/>
                  </a:lnTo>
                  <a:lnTo>
                    <a:pt x="370839" y="30480"/>
                  </a:lnTo>
                  <a:close/>
                </a:path>
                <a:path w="370840" h="298450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70840" h="298450">
                  <a:moveTo>
                    <a:pt x="370839" y="36830"/>
                  </a:moveTo>
                  <a:lnTo>
                    <a:pt x="367030" y="36830"/>
                  </a:lnTo>
                  <a:lnTo>
                    <a:pt x="367030" y="43179"/>
                  </a:lnTo>
                  <a:lnTo>
                    <a:pt x="370839" y="43179"/>
                  </a:lnTo>
                  <a:lnTo>
                    <a:pt x="370839" y="36830"/>
                  </a:lnTo>
                  <a:close/>
                </a:path>
                <a:path w="370840" h="2984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70840" h="298450">
                  <a:moveTo>
                    <a:pt x="370839" y="43180"/>
                  </a:moveTo>
                  <a:lnTo>
                    <a:pt x="367030" y="43180"/>
                  </a:lnTo>
                  <a:lnTo>
                    <a:pt x="367030" y="49529"/>
                  </a:lnTo>
                  <a:lnTo>
                    <a:pt x="370839" y="49529"/>
                  </a:lnTo>
                  <a:lnTo>
                    <a:pt x="370839" y="43180"/>
                  </a:lnTo>
                  <a:close/>
                </a:path>
                <a:path w="370840" h="298450">
                  <a:moveTo>
                    <a:pt x="380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9530"/>
                  </a:lnTo>
                  <a:close/>
                </a:path>
                <a:path w="370840" h="298450">
                  <a:moveTo>
                    <a:pt x="370839" y="49530"/>
                  </a:moveTo>
                  <a:lnTo>
                    <a:pt x="367030" y="49530"/>
                  </a:lnTo>
                  <a:lnTo>
                    <a:pt x="367030" y="54609"/>
                  </a:lnTo>
                  <a:lnTo>
                    <a:pt x="370839" y="54609"/>
                  </a:lnTo>
                  <a:lnTo>
                    <a:pt x="370839" y="49530"/>
                  </a:lnTo>
                  <a:close/>
                </a:path>
                <a:path w="370840" h="298450">
                  <a:moveTo>
                    <a:pt x="3809" y="54610"/>
                  </a:moveTo>
                  <a:lnTo>
                    <a:pt x="0" y="5461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54610"/>
                  </a:lnTo>
                  <a:close/>
                </a:path>
                <a:path w="370840" h="298450">
                  <a:moveTo>
                    <a:pt x="370839" y="54610"/>
                  </a:moveTo>
                  <a:lnTo>
                    <a:pt x="367030" y="54610"/>
                  </a:lnTo>
                  <a:lnTo>
                    <a:pt x="367030" y="68579"/>
                  </a:lnTo>
                  <a:lnTo>
                    <a:pt x="370839" y="68579"/>
                  </a:lnTo>
                  <a:lnTo>
                    <a:pt x="370839" y="54610"/>
                  </a:lnTo>
                  <a:close/>
                </a:path>
                <a:path w="370840" h="29845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370840" h="298450">
                  <a:moveTo>
                    <a:pt x="370839" y="68580"/>
                  </a:moveTo>
                  <a:lnTo>
                    <a:pt x="367030" y="68580"/>
                  </a:lnTo>
                  <a:lnTo>
                    <a:pt x="367030" y="74929"/>
                  </a:lnTo>
                  <a:lnTo>
                    <a:pt x="370839" y="74929"/>
                  </a:lnTo>
                  <a:lnTo>
                    <a:pt x="370839" y="68580"/>
                  </a:lnTo>
                  <a:close/>
                </a:path>
                <a:path w="370840" h="298450">
                  <a:moveTo>
                    <a:pt x="3809" y="74930"/>
                  </a:moveTo>
                  <a:lnTo>
                    <a:pt x="0" y="74930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74930"/>
                  </a:lnTo>
                  <a:close/>
                </a:path>
                <a:path w="370840" h="298450">
                  <a:moveTo>
                    <a:pt x="370839" y="74930"/>
                  </a:moveTo>
                  <a:lnTo>
                    <a:pt x="367030" y="74930"/>
                  </a:lnTo>
                  <a:lnTo>
                    <a:pt x="367030" y="106679"/>
                  </a:lnTo>
                  <a:lnTo>
                    <a:pt x="370839" y="106679"/>
                  </a:lnTo>
                  <a:lnTo>
                    <a:pt x="370839" y="74930"/>
                  </a:lnTo>
                  <a:close/>
                </a:path>
                <a:path w="370840" h="298450">
                  <a:moveTo>
                    <a:pt x="3809" y="106680"/>
                  </a:moveTo>
                  <a:lnTo>
                    <a:pt x="0" y="10668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06680"/>
                  </a:lnTo>
                  <a:close/>
                </a:path>
                <a:path w="370840" h="298450">
                  <a:moveTo>
                    <a:pt x="370839" y="106680"/>
                  </a:moveTo>
                  <a:lnTo>
                    <a:pt x="367030" y="106680"/>
                  </a:lnTo>
                  <a:lnTo>
                    <a:pt x="367030" y="162559"/>
                  </a:lnTo>
                  <a:lnTo>
                    <a:pt x="370839" y="162559"/>
                  </a:lnTo>
                  <a:lnTo>
                    <a:pt x="370839" y="106680"/>
                  </a:lnTo>
                  <a:close/>
                </a:path>
                <a:path w="370840" h="298450">
                  <a:moveTo>
                    <a:pt x="3809" y="162560"/>
                  </a:moveTo>
                  <a:lnTo>
                    <a:pt x="0" y="16256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62560"/>
                  </a:lnTo>
                  <a:close/>
                </a:path>
                <a:path w="370840" h="298450">
                  <a:moveTo>
                    <a:pt x="370839" y="162560"/>
                  </a:moveTo>
                  <a:lnTo>
                    <a:pt x="367030" y="162560"/>
                  </a:lnTo>
                  <a:lnTo>
                    <a:pt x="367030" y="208279"/>
                  </a:lnTo>
                  <a:lnTo>
                    <a:pt x="370839" y="208279"/>
                  </a:lnTo>
                  <a:lnTo>
                    <a:pt x="370839" y="162560"/>
                  </a:lnTo>
                  <a:close/>
                </a:path>
                <a:path w="370840" h="298450">
                  <a:moveTo>
                    <a:pt x="3809" y="208280"/>
                  </a:moveTo>
                  <a:lnTo>
                    <a:pt x="0" y="2082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08280"/>
                  </a:lnTo>
                  <a:close/>
                </a:path>
                <a:path w="370840" h="298450">
                  <a:moveTo>
                    <a:pt x="370839" y="208280"/>
                  </a:moveTo>
                  <a:lnTo>
                    <a:pt x="367030" y="208280"/>
                  </a:lnTo>
                  <a:lnTo>
                    <a:pt x="367030" y="240029"/>
                  </a:lnTo>
                  <a:lnTo>
                    <a:pt x="370839" y="240029"/>
                  </a:lnTo>
                  <a:lnTo>
                    <a:pt x="370839" y="208280"/>
                  </a:lnTo>
                  <a:close/>
                </a:path>
                <a:path w="370840" h="298450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40030"/>
                  </a:lnTo>
                  <a:close/>
                </a:path>
                <a:path w="370840" h="298450">
                  <a:moveTo>
                    <a:pt x="370839" y="240030"/>
                  </a:moveTo>
                  <a:lnTo>
                    <a:pt x="367030" y="240030"/>
                  </a:lnTo>
                  <a:lnTo>
                    <a:pt x="367030" y="246379"/>
                  </a:lnTo>
                  <a:lnTo>
                    <a:pt x="370839" y="246379"/>
                  </a:lnTo>
                  <a:lnTo>
                    <a:pt x="370839" y="240030"/>
                  </a:lnTo>
                  <a:close/>
                </a:path>
                <a:path w="370840" h="298450">
                  <a:moveTo>
                    <a:pt x="380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46380"/>
                  </a:lnTo>
                  <a:close/>
                </a:path>
                <a:path w="370840" h="298450">
                  <a:moveTo>
                    <a:pt x="370839" y="246380"/>
                  </a:moveTo>
                  <a:lnTo>
                    <a:pt x="367030" y="246380"/>
                  </a:lnTo>
                  <a:lnTo>
                    <a:pt x="367030" y="252729"/>
                  </a:lnTo>
                  <a:lnTo>
                    <a:pt x="370839" y="252729"/>
                  </a:lnTo>
                  <a:lnTo>
                    <a:pt x="370839" y="246380"/>
                  </a:lnTo>
                  <a:close/>
                </a:path>
                <a:path w="370840" h="29845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370840" h="298450">
                  <a:moveTo>
                    <a:pt x="370839" y="252730"/>
                  </a:moveTo>
                  <a:lnTo>
                    <a:pt x="367030" y="252730"/>
                  </a:lnTo>
                  <a:lnTo>
                    <a:pt x="367030" y="259079"/>
                  </a:lnTo>
                  <a:lnTo>
                    <a:pt x="370839" y="259079"/>
                  </a:lnTo>
                  <a:lnTo>
                    <a:pt x="370839" y="252730"/>
                  </a:lnTo>
                  <a:close/>
                </a:path>
                <a:path w="370840" h="298450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370840" h="298450">
                  <a:moveTo>
                    <a:pt x="370839" y="259080"/>
                  </a:moveTo>
                  <a:lnTo>
                    <a:pt x="367030" y="259080"/>
                  </a:lnTo>
                  <a:lnTo>
                    <a:pt x="367030" y="265429"/>
                  </a:lnTo>
                  <a:lnTo>
                    <a:pt x="370839" y="265429"/>
                  </a:lnTo>
                  <a:lnTo>
                    <a:pt x="370839" y="259080"/>
                  </a:lnTo>
                  <a:close/>
                </a:path>
                <a:path w="370840" h="29845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70840" h="298450">
                  <a:moveTo>
                    <a:pt x="370839" y="265430"/>
                  </a:moveTo>
                  <a:lnTo>
                    <a:pt x="367030" y="265430"/>
                  </a:lnTo>
                  <a:lnTo>
                    <a:pt x="367030" y="271779"/>
                  </a:lnTo>
                  <a:lnTo>
                    <a:pt x="370839" y="271779"/>
                  </a:lnTo>
                  <a:lnTo>
                    <a:pt x="370839" y="265430"/>
                  </a:lnTo>
                  <a:close/>
                </a:path>
                <a:path w="370840" h="298450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370840" h="298450">
                  <a:moveTo>
                    <a:pt x="370839" y="271780"/>
                  </a:moveTo>
                  <a:lnTo>
                    <a:pt x="367030" y="271780"/>
                  </a:lnTo>
                  <a:lnTo>
                    <a:pt x="367030" y="278129"/>
                  </a:lnTo>
                  <a:lnTo>
                    <a:pt x="370839" y="278129"/>
                  </a:lnTo>
                  <a:lnTo>
                    <a:pt x="370839" y="271780"/>
                  </a:lnTo>
                  <a:close/>
                </a:path>
                <a:path w="370840" h="2984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70840" h="298450">
                  <a:moveTo>
                    <a:pt x="370839" y="278130"/>
                  </a:moveTo>
                  <a:lnTo>
                    <a:pt x="367030" y="278130"/>
                  </a:lnTo>
                  <a:lnTo>
                    <a:pt x="367030" y="284479"/>
                  </a:lnTo>
                  <a:lnTo>
                    <a:pt x="370839" y="284479"/>
                  </a:lnTo>
                  <a:lnTo>
                    <a:pt x="370839" y="278130"/>
                  </a:lnTo>
                  <a:close/>
                </a:path>
                <a:path w="370840" h="2984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370840" h="298450">
                  <a:moveTo>
                    <a:pt x="370839" y="284480"/>
                  </a:moveTo>
                  <a:lnTo>
                    <a:pt x="367030" y="284480"/>
                  </a:lnTo>
                  <a:lnTo>
                    <a:pt x="367030" y="290829"/>
                  </a:lnTo>
                  <a:lnTo>
                    <a:pt x="370839" y="290829"/>
                  </a:lnTo>
                  <a:lnTo>
                    <a:pt x="370839" y="284480"/>
                  </a:lnTo>
                  <a:close/>
                </a:path>
                <a:path w="370840" h="2984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70839" y="297179"/>
                  </a:lnTo>
                  <a:lnTo>
                    <a:pt x="370839" y="294639"/>
                  </a:lnTo>
                  <a:lnTo>
                    <a:pt x="3809" y="294639"/>
                  </a:lnTo>
                  <a:lnTo>
                    <a:pt x="3809" y="290830"/>
                  </a:lnTo>
                  <a:close/>
                </a:path>
                <a:path w="370840" h="298450">
                  <a:moveTo>
                    <a:pt x="370839" y="290830"/>
                  </a:moveTo>
                  <a:lnTo>
                    <a:pt x="367030" y="290830"/>
                  </a:lnTo>
                  <a:lnTo>
                    <a:pt x="367030" y="294639"/>
                  </a:lnTo>
                  <a:lnTo>
                    <a:pt x="370839" y="294639"/>
                  </a:lnTo>
                  <a:lnTo>
                    <a:pt x="370839" y="290830"/>
                  </a:lnTo>
                  <a:close/>
                </a:path>
                <a:path w="370840" h="298450">
                  <a:moveTo>
                    <a:pt x="370839" y="297180"/>
                  </a:moveTo>
                  <a:lnTo>
                    <a:pt x="0" y="297180"/>
                  </a:lnTo>
                  <a:lnTo>
                    <a:pt x="0" y="298450"/>
                  </a:lnTo>
                  <a:lnTo>
                    <a:pt x="370839" y="298450"/>
                  </a:lnTo>
                  <a:lnTo>
                    <a:pt x="370839" y="297180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67079" y="421767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29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19" h="290829">
                  <a:moveTo>
                    <a:pt x="3632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63220" y="3809"/>
                  </a:lnTo>
                  <a:lnTo>
                    <a:pt x="363220" y="1269"/>
                  </a:lnTo>
                  <a:close/>
                </a:path>
                <a:path w="363219" h="290829">
                  <a:moveTo>
                    <a:pt x="363220" y="3809"/>
                  </a:moveTo>
                  <a:lnTo>
                    <a:pt x="359410" y="3809"/>
                  </a:lnTo>
                  <a:lnTo>
                    <a:pt x="359410" y="7619"/>
                  </a:lnTo>
                  <a:lnTo>
                    <a:pt x="363220" y="7619"/>
                  </a:lnTo>
                  <a:lnTo>
                    <a:pt x="363220" y="3809"/>
                  </a:lnTo>
                  <a:close/>
                </a:path>
                <a:path w="363219" h="2908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63219" h="290829">
                  <a:moveTo>
                    <a:pt x="363220" y="7619"/>
                  </a:moveTo>
                  <a:lnTo>
                    <a:pt x="359410" y="7619"/>
                  </a:lnTo>
                  <a:lnTo>
                    <a:pt x="359410" y="13969"/>
                  </a:lnTo>
                  <a:lnTo>
                    <a:pt x="363220" y="13969"/>
                  </a:lnTo>
                  <a:lnTo>
                    <a:pt x="363220" y="7619"/>
                  </a:lnTo>
                  <a:close/>
                </a:path>
                <a:path w="363219" h="2908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63219" h="290829">
                  <a:moveTo>
                    <a:pt x="363220" y="13969"/>
                  </a:moveTo>
                  <a:lnTo>
                    <a:pt x="359410" y="13969"/>
                  </a:lnTo>
                  <a:lnTo>
                    <a:pt x="359410" y="20319"/>
                  </a:lnTo>
                  <a:lnTo>
                    <a:pt x="363220" y="20319"/>
                  </a:lnTo>
                  <a:lnTo>
                    <a:pt x="363220" y="13969"/>
                  </a:lnTo>
                  <a:close/>
                </a:path>
                <a:path w="363219" h="2908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63219" h="290829">
                  <a:moveTo>
                    <a:pt x="363220" y="20319"/>
                  </a:moveTo>
                  <a:lnTo>
                    <a:pt x="359410" y="20319"/>
                  </a:lnTo>
                  <a:lnTo>
                    <a:pt x="359410" y="26669"/>
                  </a:lnTo>
                  <a:lnTo>
                    <a:pt x="363220" y="26669"/>
                  </a:lnTo>
                  <a:lnTo>
                    <a:pt x="363220" y="20319"/>
                  </a:lnTo>
                  <a:close/>
                </a:path>
                <a:path w="363219" h="29082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363219" h="290829">
                  <a:moveTo>
                    <a:pt x="363220" y="26669"/>
                  </a:moveTo>
                  <a:lnTo>
                    <a:pt x="359410" y="26669"/>
                  </a:lnTo>
                  <a:lnTo>
                    <a:pt x="359410" y="33019"/>
                  </a:lnTo>
                  <a:lnTo>
                    <a:pt x="363220" y="33019"/>
                  </a:lnTo>
                  <a:lnTo>
                    <a:pt x="363220" y="26669"/>
                  </a:lnTo>
                  <a:close/>
                </a:path>
                <a:path w="363219" h="2908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63219" h="290829">
                  <a:moveTo>
                    <a:pt x="363220" y="33019"/>
                  </a:moveTo>
                  <a:lnTo>
                    <a:pt x="359410" y="33019"/>
                  </a:lnTo>
                  <a:lnTo>
                    <a:pt x="359410" y="39369"/>
                  </a:lnTo>
                  <a:lnTo>
                    <a:pt x="363220" y="39369"/>
                  </a:lnTo>
                  <a:lnTo>
                    <a:pt x="363220" y="33019"/>
                  </a:lnTo>
                  <a:close/>
                </a:path>
                <a:path w="363219" h="2908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63219" h="290829">
                  <a:moveTo>
                    <a:pt x="363220" y="39369"/>
                  </a:moveTo>
                  <a:lnTo>
                    <a:pt x="359410" y="39369"/>
                  </a:lnTo>
                  <a:lnTo>
                    <a:pt x="359410" y="45719"/>
                  </a:lnTo>
                  <a:lnTo>
                    <a:pt x="363220" y="45719"/>
                  </a:lnTo>
                  <a:lnTo>
                    <a:pt x="363220" y="39369"/>
                  </a:lnTo>
                  <a:close/>
                </a:path>
                <a:path w="363219" h="290829">
                  <a:moveTo>
                    <a:pt x="381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363219" h="290829">
                  <a:moveTo>
                    <a:pt x="363220" y="45719"/>
                  </a:moveTo>
                  <a:lnTo>
                    <a:pt x="359410" y="45719"/>
                  </a:lnTo>
                  <a:lnTo>
                    <a:pt x="359410" y="50799"/>
                  </a:lnTo>
                  <a:lnTo>
                    <a:pt x="363220" y="50799"/>
                  </a:lnTo>
                  <a:lnTo>
                    <a:pt x="363220" y="45719"/>
                  </a:lnTo>
                  <a:close/>
                </a:path>
                <a:path w="363219" h="290829">
                  <a:moveTo>
                    <a:pt x="3810" y="50800"/>
                  </a:moveTo>
                  <a:lnTo>
                    <a:pt x="0" y="5080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0800"/>
                  </a:lnTo>
                  <a:close/>
                </a:path>
                <a:path w="363219" h="290829">
                  <a:moveTo>
                    <a:pt x="363220" y="50800"/>
                  </a:moveTo>
                  <a:lnTo>
                    <a:pt x="359410" y="50800"/>
                  </a:lnTo>
                  <a:lnTo>
                    <a:pt x="359410" y="64769"/>
                  </a:lnTo>
                  <a:lnTo>
                    <a:pt x="363220" y="64769"/>
                  </a:lnTo>
                  <a:lnTo>
                    <a:pt x="363220" y="50800"/>
                  </a:lnTo>
                  <a:close/>
                </a:path>
                <a:path w="363219" h="290829">
                  <a:moveTo>
                    <a:pt x="381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363219" h="290829">
                  <a:moveTo>
                    <a:pt x="363220" y="64769"/>
                  </a:moveTo>
                  <a:lnTo>
                    <a:pt x="359410" y="64769"/>
                  </a:lnTo>
                  <a:lnTo>
                    <a:pt x="359410" y="71119"/>
                  </a:lnTo>
                  <a:lnTo>
                    <a:pt x="363220" y="71119"/>
                  </a:lnTo>
                  <a:lnTo>
                    <a:pt x="363220" y="64769"/>
                  </a:lnTo>
                  <a:close/>
                </a:path>
                <a:path w="363219" h="290829">
                  <a:moveTo>
                    <a:pt x="3810" y="71119"/>
                  </a:moveTo>
                  <a:lnTo>
                    <a:pt x="0" y="71119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71119"/>
                  </a:lnTo>
                  <a:close/>
                </a:path>
                <a:path w="363219" h="290829">
                  <a:moveTo>
                    <a:pt x="363220" y="71119"/>
                  </a:moveTo>
                  <a:lnTo>
                    <a:pt x="359410" y="71119"/>
                  </a:lnTo>
                  <a:lnTo>
                    <a:pt x="359410" y="102869"/>
                  </a:lnTo>
                  <a:lnTo>
                    <a:pt x="363220" y="102869"/>
                  </a:lnTo>
                  <a:lnTo>
                    <a:pt x="363220" y="71119"/>
                  </a:lnTo>
                  <a:close/>
                </a:path>
                <a:path w="363219" h="290829">
                  <a:moveTo>
                    <a:pt x="3810" y="102869"/>
                  </a:moveTo>
                  <a:lnTo>
                    <a:pt x="0" y="102869"/>
                  </a:lnTo>
                  <a:lnTo>
                    <a:pt x="0" y="158749"/>
                  </a:lnTo>
                  <a:lnTo>
                    <a:pt x="3810" y="158749"/>
                  </a:lnTo>
                  <a:lnTo>
                    <a:pt x="3810" y="102869"/>
                  </a:lnTo>
                  <a:close/>
                </a:path>
                <a:path w="363219" h="290829">
                  <a:moveTo>
                    <a:pt x="363220" y="102869"/>
                  </a:moveTo>
                  <a:lnTo>
                    <a:pt x="359410" y="102869"/>
                  </a:lnTo>
                  <a:lnTo>
                    <a:pt x="359410" y="158749"/>
                  </a:lnTo>
                  <a:lnTo>
                    <a:pt x="363220" y="158749"/>
                  </a:lnTo>
                  <a:lnTo>
                    <a:pt x="363220" y="102869"/>
                  </a:lnTo>
                  <a:close/>
                </a:path>
                <a:path w="363219" h="290829">
                  <a:moveTo>
                    <a:pt x="3810" y="158750"/>
                  </a:moveTo>
                  <a:lnTo>
                    <a:pt x="0" y="15875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58750"/>
                  </a:lnTo>
                  <a:close/>
                </a:path>
                <a:path w="363219" h="290829">
                  <a:moveTo>
                    <a:pt x="363220" y="158750"/>
                  </a:moveTo>
                  <a:lnTo>
                    <a:pt x="359410" y="158750"/>
                  </a:lnTo>
                  <a:lnTo>
                    <a:pt x="359410" y="204469"/>
                  </a:lnTo>
                  <a:lnTo>
                    <a:pt x="363220" y="204469"/>
                  </a:lnTo>
                  <a:lnTo>
                    <a:pt x="363220" y="158750"/>
                  </a:lnTo>
                  <a:close/>
                </a:path>
                <a:path w="363219" h="290829">
                  <a:moveTo>
                    <a:pt x="3810" y="204469"/>
                  </a:moveTo>
                  <a:lnTo>
                    <a:pt x="0" y="2044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04469"/>
                  </a:lnTo>
                  <a:close/>
                </a:path>
                <a:path w="363219" h="290829">
                  <a:moveTo>
                    <a:pt x="363220" y="204469"/>
                  </a:moveTo>
                  <a:lnTo>
                    <a:pt x="359410" y="204469"/>
                  </a:lnTo>
                  <a:lnTo>
                    <a:pt x="359410" y="236219"/>
                  </a:lnTo>
                  <a:lnTo>
                    <a:pt x="363220" y="236219"/>
                  </a:lnTo>
                  <a:lnTo>
                    <a:pt x="363220" y="204469"/>
                  </a:lnTo>
                  <a:close/>
                </a:path>
                <a:path w="363219" h="290829">
                  <a:moveTo>
                    <a:pt x="381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6219"/>
                  </a:lnTo>
                  <a:close/>
                </a:path>
                <a:path w="363219" h="290829">
                  <a:moveTo>
                    <a:pt x="363220" y="236219"/>
                  </a:moveTo>
                  <a:lnTo>
                    <a:pt x="359410" y="236219"/>
                  </a:lnTo>
                  <a:lnTo>
                    <a:pt x="359410" y="242569"/>
                  </a:lnTo>
                  <a:lnTo>
                    <a:pt x="363220" y="242569"/>
                  </a:lnTo>
                  <a:lnTo>
                    <a:pt x="363220" y="236219"/>
                  </a:lnTo>
                  <a:close/>
                </a:path>
                <a:path w="363219" h="290829">
                  <a:moveTo>
                    <a:pt x="381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69"/>
                  </a:lnTo>
                  <a:close/>
                </a:path>
                <a:path w="363219" h="290829">
                  <a:moveTo>
                    <a:pt x="363220" y="242569"/>
                  </a:moveTo>
                  <a:lnTo>
                    <a:pt x="359410" y="242569"/>
                  </a:lnTo>
                  <a:lnTo>
                    <a:pt x="359410" y="248919"/>
                  </a:lnTo>
                  <a:lnTo>
                    <a:pt x="363220" y="248919"/>
                  </a:lnTo>
                  <a:lnTo>
                    <a:pt x="363220" y="242569"/>
                  </a:lnTo>
                  <a:close/>
                </a:path>
                <a:path w="363219" h="290829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363219" h="290829">
                  <a:moveTo>
                    <a:pt x="363220" y="248919"/>
                  </a:moveTo>
                  <a:lnTo>
                    <a:pt x="359410" y="248919"/>
                  </a:lnTo>
                  <a:lnTo>
                    <a:pt x="359410" y="255269"/>
                  </a:lnTo>
                  <a:lnTo>
                    <a:pt x="363220" y="255269"/>
                  </a:lnTo>
                  <a:lnTo>
                    <a:pt x="363220" y="248919"/>
                  </a:lnTo>
                  <a:close/>
                </a:path>
                <a:path w="363219" h="290829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63219" h="290829">
                  <a:moveTo>
                    <a:pt x="363220" y="255269"/>
                  </a:moveTo>
                  <a:lnTo>
                    <a:pt x="359410" y="255269"/>
                  </a:lnTo>
                  <a:lnTo>
                    <a:pt x="359410" y="261619"/>
                  </a:lnTo>
                  <a:lnTo>
                    <a:pt x="363220" y="261619"/>
                  </a:lnTo>
                  <a:lnTo>
                    <a:pt x="363220" y="255269"/>
                  </a:lnTo>
                  <a:close/>
                </a:path>
                <a:path w="363219" h="290829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363219" h="290829">
                  <a:moveTo>
                    <a:pt x="363220" y="261619"/>
                  </a:moveTo>
                  <a:lnTo>
                    <a:pt x="359410" y="261619"/>
                  </a:lnTo>
                  <a:lnTo>
                    <a:pt x="359410" y="267969"/>
                  </a:lnTo>
                  <a:lnTo>
                    <a:pt x="363220" y="267969"/>
                  </a:lnTo>
                  <a:lnTo>
                    <a:pt x="363220" y="261619"/>
                  </a:lnTo>
                  <a:close/>
                </a:path>
                <a:path w="363219" h="290829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363219" h="290829">
                  <a:moveTo>
                    <a:pt x="363220" y="267969"/>
                  </a:moveTo>
                  <a:lnTo>
                    <a:pt x="359410" y="267969"/>
                  </a:lnTo>
                  <a:lnTo>
                    <a:pt x="359410" y="274319"/>
                  </a:lnTo>
                  <a:lnTo>
                    <a:pt x="363220" y="274319"/>
                  </a:lnTo>
                  <a:lnTo>
                    <a:pt x="363220" y="267969"/>
                  </a:lnTo>
                  <a:close/>
                </a:path>
                <a:path w="363219" h="29082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363219" h="290829">
                  <a:moveTo>
                    <a:pt x="363220" y="274319"/>
                  </a:moveTo>
                  <a:lnTo>
                    <a:pt x="359410" y="274319"/>
                  </a:lnTo>
                  <a:lnTo>
                    <a:pt x="359410" y="280669"/>
                  </a:lnTo>
                  <a:lnTo>
                    <a:pt x="363220" y="280669"/>
                  </a:lnTo>
                  <a:lnTo>
                    <a:pt x="363220" y="274319"/>
                  </a:lnTo>
                  <a:close/>
                </a:path>
                <a:path w="363219" h="29082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363219" h="290829">
                  <a:moveTo>
                    <a:pt x="363220" y="280669"/>
                  </a:moveTo>
                  <a:lnTo>
                    <a:pt x="359410" y="280669"/>
                  </a:lnTo>
                  <a:lnTo>
                    <a:pt x="359410" y="287019"/>
                  </a:lnTo>
                  <a:lnTo>
                    <a:pt x="363220" y="287019"/>
                  </a:lnTo>
                  <a:lnTo>
                    <a:pt x="363220" y="280669"/>
                  </a:lnTo>
                  <a:close/>
                </a:path>
                <a:path w="363219" h="290829">
                  <a:moveTo>
                    <a:pt x="363220" y="287019"/>
                  </a:moveTo>
                  <a:lnTo>
                    <a:pt x="0" y="287019"/>
                  </a:lnTo>
                  <a:lnTo>
                    <a:pt x="0" y="290829"/>
                  </a:lnTo>
                  <a:lnTo>
                    <a:pt x="363220" y="290829"/>
                  </a:lnTo>
                  <a:lnTo>
                    <a:pt x="363220" y="287019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70890" y="422148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40" y="3810"/>
                  </a:lnTo>
                  <a:lnTo>
                    <a:pt x="355600" y="3810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3810"/>
                  </a:moveTo>
                  <a:lnTo>
                    <a:pt x="351790" y="3810"/>
                  </a:lnTo>
                  <a:lnTo>
                    <a:pt x="351790" y="10160"/>
                  </a:lnTo>
                  <a:lnTo>
                    <a:pt x="355600" y="10160"/>
                  </a:lnTo>
                  <a:lnTo>
                    <a:pt x="355600" y="3810"/>
                  </a:lnTo>
                  <a:close/>
                </a:path>
                <a:path w="355600" h="283210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355600" h="283210">
                  <a:moveTo>
                    <a:pt x="355600" y="10160"/>
                  </a:moveTo>
                  <a:lnTo>
                    <a:pt x="351790" y="10160"/>
                  </a:lnTo>
                  <a:lnTo>
                    <a:pt x="351790" y="16510"/>
                  </a:lnTo>
                  <a:lnTo>
                    <a:pt x="355600" y="16510"/>
                  </a:lnTo>
                  <a:lnTo>
                    <a:pt x="355600" y="10160"/>
                  </a:lnTo>
                  <a:close/>
                </a:path>
                <a:path w="355600" h="283210">
                  <a:moveTo>
                    <a:pt x="253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39" y="22860"/>
                  </a:lnTo>
                  <a:lnTo>
                    <a:pt x="2539" y="16510"/>
                  </a:lnTo>
                  <a:close/>
                </a:path>
                <a:path w="355600" h="283210">
                  <a:moveTo>
                    <a:pt x="355600" y="16510"/>
                  </a:moveTo>
                  <a:lnTo>
                    <a:pt x="351790" y="16510"/>
                  </a:lnTo>
                  <a:lnTo>
                    <a:pt x="351790" y="22860"/>
                  </a:lnTo>
                  <a:lnTo>
                    <a:pt x="355600" y="22860"/>
                  </a:lnTo>
                  <a:lnTo>
                    <a:pt x="355600" y="16510"/>
                  </a:lnTo>
                  <a:close/>
                </a:path>
                <a:path w="355600" h="283210">
                  <a:moveTo>
                    <a:pt x="253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539" y="29210"/>
                  </a:lnTo>
                  <a:lnTo>
                    <a:pt x="2539" y="22860"/>
                  </a:lnTo>
                  <a:close/>
                </a:path>
                <a:path w="355600" h="283210">
                  <a:moveTo>
                    <a:pt x="355600" y="22860"/>
                  </a:moveTo>
                  <a:lnTo>
                    <a:pt x="351790" y="22860"/>
                  </a:lnTo>
                  <a:lnTo>
                    <a:pt x="351790" y="29210"/>
                  </a:lnTo>
                  <a:lnTo>
                    <a:pt x="355600" y="29210"/>
                  </a:lnTo>
                  <a:lnTo>
                    <a:pt x="355600" y="22860"/>
                  </a:lnTo>
                  <a:close/>
                </a:path>
                <a:path w="355600" h="283210">
                  <a:moveTo>
                    <a:pt x="253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9210"/>
                  </a:lnTo>
                  <a:close/>
                </a:path>
                <a:path w="355600" h="283210">
                  <a:moveTo>
                    <a:pt x="355600" y="29210"/>
                  </a:moveTo>
                  <a:lnTo>
                    <a:pt x="351790" y="29210"/>
                  </a:lnTo>
                  <a:lnTo>
                    <a:pt x="351790" y="35560"/>
                  </a:lnTo>
                  <a:lnTo>
                    <a:pt x="355600" y="35560"/>
                  </a:lnTo>
                  <a:lnTo>
                    <a:pt x="355600" y="29210"/>
                  </a:lnTo>
                  <a:close/>
                </a:path>
                <a:path w="355600" h="283210">
                  <a:moveTo>
                    <a:pt x="253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39" y="41910"/>
                  </a:lnTo>
                  <a:lnTo>
                    <a:pt x="2539" y="35560"/>
                  </a:lnTo>
                  <a:close/>
                </a:path>
                <a:path w="355600" h="283210">
                  <a:moveTo>
                    <a:pt x="355600" y="35560"/>
                  </a:moveTo>
                  <a:lnTo>
                    <a:pt x="351790" y="35560"/>
                  </a:lnTo>
                  <a:lnTo>
                    <a:pt x="351790" y="41910"/>
                  </a:lnTo>
                  <a:lnTo>
                    <a:pt x="355600" y="41910"/>
                  </a:lnTo>
                  <a:lnTo>
                    <a:pt x="355600" y="35560"/>
                  </a:lnTo>
                  <a:close/>
                </a:path>
                <a:path w="355600" h="283210">
                  <a:moveTo>
                    <a:pt x="2539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2539" y="46990"/>
                  </a:lnTo>
                  <a:lnTo>
                    <a:pt x="2539" y="41910"/>
                  </a:lnTo>
                  <a:close/>
                </a:path>
                <a:path w="355600" h="283210">
                  <a:moveTo>
                    <a:pt x="355600" y="41910"/>
                  </a:moveTo>
                  <a:lnTo>
                    <a:pt x="351790" y="41910"/>
                  </a:lnTo>
                  <a:lnTo>
                    <a:pt x="351790" y="46990"/>
                  </a:lnTo>
                  <a:lnTo>
                    <a:pt x="355600" y="46990"/>
                  </a:lnTo>
                  <a:lnTo>
                    <a:pt x="355600" y="41910"/>
                  </a:lnTo>
                  <a:close/>
                </a:path>
                <a:path w="355600" h="283210">
                  <a:moveTo>
                    <a:pt x="2539" y="46990"/>
                  </a:moveTo>
                  <a:lnTo>
                    <a:pt x="0" y="46990"/>
                  </a:lnTo>
                  <a:lnTo>
                    <a:pt x="0" y="60960"/>
                  </a:lnTo>
                  <a:lnTo>
                    <a:pt x="2539" y="60960"/>
                  </a:lnTo>
                  <a:lnTo>
                    <a:pt x="2539" y="46990"/>
                  </a:lnTo>
                  <a:close/>
                </a:path>
                <a:path w="355600" h="283210">
                  <a:moveTo>
                    <a:pt x="355600" y="46990"/>
                  </a:moveTo>
                  <a:lnTo>
                    <a:pt x="351790" y="46990"/>
                  </a:lnTo>
                  <a:lnTo>
                    <a:pt x="351790" y="60960"/>
                  </a:lnTo>
                  <a:lnTo>
                    <a:pt x="355600" y="60960"/>
                  </a:lnTo>
                  <a:lnTo>
                    <a:pt x="355600" y="46990"/>
                  </a:lnTo>
                  <a:close/>
                </a:path>
                <a:path w="355600" h="283210">
                  <a:moveTo>
                    <a:pt x="253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0960"/>
                  </a:lnTo>
                  <a:close/>
                </a:path>
                <a:path w="355600" h="283210">
                  <a:moveTo>
                    <a:pt x="355600" y="60960"/>
                  </a:moveTo>
                  <a:lnTo>
                    <a:pt x="351790" y="60960"/>
                  </a:lnTo>
                  <a:lnTo>
                    <a:pt x="351790" y="67310"/>
                  </a:lnTo>
                  <a:lnTo>
                    <a:pt x="355600" y="67310"/>
                  </a:lnTo>
                  <a:lnTo>
                    <a:pt x="355600" y="60960"/>
                  </a:lnTo>
                  <a:close/>
                </a:path>
                <a:path w="355600" h="283210">
                  <a:moveTo>
                    <a:pt x="2539" y="67310"/>
                  </a:moveTo>
                  <a:lnTo>
                    <a:pt x="0" y="67310"/>
                  </a:lnTo>
                  <a:lnTo>
                    <a:pt x="0" y="99060"/>
                  </a:lnTo>
                  <a:lnTo>
                    <a:pt x="2539" y="99060"/>
                  </a:lnTo>
                  <a:lnTo>
                    <a:pt x="2539" y="67310"/>
                  </a:lnTo>
                  <a:close/>
                </a:path>
                <a:path w="355600" h="283210">
                  <a:moveTo>
                    <a:pt x="355600" y="67310"/>
                  </a:moveTo>
                  <a:lnTo>
                    <a:pt x="351790" y="67310"/>
                  </a:lnTo>
                  <a:lnTo>
                    <a:pt x="351790" y="99060"/>
                  </a:lnTo>
                  <a:lnTo>
                    <a:pt x="355600" y="99060"/>
                  </a:lnTo>
                  <a:lnTo>
                    <a:pt x="355600" y="67310"/>
                  </a:lnTo>
                  <a:close/>
                </a:path>
                <a:path w="355600" h="283210">
                  <a:moveTo>
                    <a:pt x="2539" y="99060"/>
                  </a:moveTo>
                  <a:lnTo>
                    <a:pt x="0" y="99060"/>
                  </a:lnTo>
                  <a:lnTo>
                    <a:pt x="0" y="154940"/>
                  </a:lnTo>
                  <a:lnTo>
                    <a:pt x="2539" y="154940"/>
                  </a:lnTo>
                  <a:lnTo>
                    <a:pt x="2539" y="99060"/>
                  </a:lnTo>
                  <a:close/>
                </a:path>
                <a:path w="355600" h="283210">
                  <a:moveTo>
                    <a:pt x="355600" y="99060"/>
                  </a:moveTo>
                  <a:lnTo>
                    <a:pt x="351790" y="99060"/>
                  </a:lnTo>
                  <a:lnTo>
                    <a:pt x="351790" y="154940"/>
                  </a:lnTo>
                  <a:lnTo>
                    <a:pt x="355600" y="154940"/>
                  </a:lnTo>
                  <a:lnTo>
                    <a:pt x="355600" y="99060"/>
                  </a:lnTo>
                  <a:close/>
                </a:path>
                <a:path w="355600" h="283210">
                  <a:moveTo>
                    <a:pt x="2539" y="154940"/>
                  </a:moveTo>
                  <a:lnTo>
                    <a:pt x="0" y="154940"/>
                  </a:lnTo>
                  <a:lnTo>
                    <a:pt x="0" y="200660"/>
                  </a:lnTo>
                  <a:lnTo>
                    <a:pt x="2539" y="200660"/>
                  </a:lnTo>
                  <a:lnTo>
                    <a:pt x="2539" y="154940"/>
                  </a:lnTo>
                  <a:close/>
                </a:path>
                <a:path w="355600" h="283210">
                  <a:moveTo>
                    <a:pt x="355600" y="154940"/>
                  </a:moveTo>
                  <a:lnTo>
                    <a:pt x="351790" y="154940"/>
                  </a:lnTo>
                  <a:lnTo>
                    <a:pt x="351790" y="200660"/>
                  </a:lnTo>
                  <a:lnTo>
                    <a:pt x="355600" y="200660"/>
                  </a:lnTo>
                  <a:lnTo>
                    <a:pt x="355600" y="154940"/>
                  </a:lnTo>
                  <a:close/>
                </a:path>
                <a:path w="355600" h="283210">
                  <a:moveTo>
                    <a:pt x="2539" y="200660"/>
                  </a:moveTo>
                  <a:lnTo>
                    <a:pt x="0" y="200660"/>
                  </a:lnTo>
                  <a:lnTo>
                    <a:pt x="0" y="232410"/>
                  </a:lnTo>
                  <a:lnTo>
                    <a:pt x="2539" y="232410"/>
                  </a:lnTo>
                  <a:lnTo>
                    <a:pt x="2539" y="200660"/>
                  </a:lnTo>
                  <a:close/>
                </a:path>
                <a:path w="355600" h="283210">
                  <a:moveTo>
                    <a:pt x="355600" y="200660"/>
                  </a:moveTo>
                  <a:lnTo>
                    <a:pt x="351790" y="200660"/>
                  </a:lnTo>
                  <a:lnTo>
                    <a:pt x="351790" y="232410"/>
                  </a:lnTo>
                  <a:lnTo>
                    <a:pt x="355600" y="232410"/>
                  </a:lnTo>
                  <a:lnTo>
                    <a:pt x="355600" y="200660"/>
                  </a:lnTo>
                  <a:close/>
                </a:path>
                <a:path w="355600" h="283210">
                  <a:moveTo>
                    <a:pt x="253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2539" y="238760"/>
                  </a:lnTo>
                  <a:lnTo>
                    <a:pt x="2539" y="232410"/>
                  </a:lnTo>
                  <a:close/>
                </a:path>
                <a:path w="355600" h="283210">
                  <a:moveTo>
                    <a:pt x="355600" y="232410"/>
                  </a:moveTo>
                  <a:lnTo>
                    <a:pt x="351790" y="232410"/>
                  </a:lnTo>
                  <a:lnTo>
                    <a:pt x="351790" y="238760"/>
                  </a:lnTo>
                  <a:lnTo>
                    <a:pt x="355600" y="238760"/>
                  </a:lnTo>
                  <a:lnTo>
                    <a:pt x="355600" y="232410"/>
                  </a:lnTo>
                  <a:close/>
                </a:path>
                <a:path w="355600" h="283210">
                  <a:moveTo>
                    <a:pt x="253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2539" y="245110"/>
                  </a:lnTo>
                  <a:lnTo>
                    <a:pt x="2539" y="238760"/>
                  </a:lnTo>
                  <a:close/>
                </a:path>
                <a:path w="355600" h="283210">
                  <a:moveTo>
                    <a:pt x="355600" y="238760"/>
                  </a:moveTo>
                  <a:lnTo>
                    <a:pt x="351790" y="238760"/>
                  </a:lnTo>
                  <a:lnTo>
                    <a:pt x="351790" y="245110"/>
                  </a:lnTo>
                  <a:lnTo>
                    <a:pt x="355600" y="245110"/>
                  </a:lnTo>
                  <a:lnTo>
                    <a:pt x="355600" y="238760"/>
                  </a:lnTo>
                  <a:close/>
                </a:path>
                <a:path w="355600" h="283210">
                  <a:moveTo>
                    <a:pt x="253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45110"/>
                  </a:lnTo>
                  <a:close/>
                </a:path>
                <a:path w="355600" h="283210">
                  <a:moveTo>
                    <a:pt x="355600" y="245110"/>
                  </a:moveTo>
                  <a:lnTo>
                    <a:pt x="351790" y="245110"/>
                  </a:lnTo>
                  <a:lnTo>
                    <a:pt x="351790" y="251460"/>
                  </a:lnTo>
                  <a:lnTo>
                    <a:pt x="355600" y="251460"/>
                  </a:lnTo>
                  <a:lnTo>
                    <a:pt x="355600" y="245110"/>
                  </a:lnTo>
                  <a:close/>
                </a:path>
                <a:path w="355600" h="283210">
                  <a:moveTo>
                    <a:pt x="253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251460"/>
                  </a:lnTo>
                  <a:close/>
                </a:path>
                <a:path w="355600" h="283210">
                  <a:moveTo>
                    <a:pt x="355600" y="251460"/>
                  </a:moveTo>
                  <a:lnTo>
                    <a:pt x="351790" y="251460"/>
                  </a:lnTo>
                  <a:lnTo>
                    <a:pt x="351790" y="257810"/>
                  </a:lnTo>
                  <a:lnTo>
                    <a:pt x="355600" y="257810"/>
                  </a:lnTo>
                  <a:lnTo>
                    <a:pt x="355600" y="251460"/>
                  </a:lnTo>
                  <a:close/>
                </a:path>
                <a:path w="355600" h="283210">
                  <a:moveTo>
                    <a:pt x="253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57810"/>
                  </a:lnTo>
                  <a:close/>
                </a:path>
                <a:path w="355600" h="283210">
                  <a:moveTo>
                    <a:pt x="355600" y="257810"/>
                  </a:moveTo>
                  <a:lnTo>
                    <a:pt x="351790" y="257810"/>
                  </a:lnTo>
                  <a:lnTo>
                    <a:pt x="351790" y="264160"/>
                  </a:lnTo>
                  <a:lnTo>
                    <a:pt x="355600" y="264160"/>
                  </a:lnTo>
                  <a:lnTo>
                    <a:pt x="355600" y="257810"/>
                  </a:lnTo>
                  <a:close/>
                </a:path>
                <a:path w="355600" h="283210">
                  <a:moveTo>
                    <a:pt x="253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4160"/>
                  </a:lnTo>
                  <a:close/>
                </a:path>
                <a:path w="355600" h="283210">
                  <a:moveTo>
                    <a:pt x="355600" y="264160"/>
                  </a:moveTo>
                  <a:lnTo>
                    <a:pt x="351790" y="264160"/>
                  </a:lnTo>
                  <a:lnTo>
                    <a:pt x="351790" y="270510"/>
                  </a:lnTo>
                  <a:lnTo>
                    <a:pt x="355600" y="270510"/>
                  </a:lnTo>
                  <a:lnTo>
                    <a:pt x="355600" y="264160"/>
                  </a:lnTo>
                  <a:close/>
                </a:path>
                <a:path w="355600" h="283210">
                  <a:moveTo>
                    <a:pt x="253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70510"/>
                  </a:lnTo>
                  <a:close/>
                </a:path>
                <a:path w="355600" h="283210">
                  <a:moveTo>
                    <a:pt x="355600" y="270510"/>
                  </a:moveTo>
                  <a:lnTo>
                    <a:pt x="351790" y="270510"/>
                  </a:lnTo>
                  <a:lnTo>
                    <a:pt x="351790" y="276860"/>
                  </a:lnTo>
                  <a:lnTo>
                    <a:pt x="355600" y="276860"/>
                  </a:lnTo>
                  <a:lnTo>
                    <a:pt x="355600" y="270510"/>
                  </a:lnTo>
                  <a:close/>
                </a:path>
                <a:path w="355600" h="283210">
                  <a:moveTo>
                    <a:pt x="253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79400"/>
                  </a:lnTo>
                  <a:lnTo>
                    <a:pt x="2539" y="279400"/>
                  </a:lnTo>
                  <a:lnTo>
                    <a:pt x="2539" y="276860"/>
                  </a:lnTo>
                  <a:close/>
                </a:path>
                <a:path w="355600" h="283210">
                  <a:moveTo>
                    <a:pt x="355600" y="276860"/>
                  </a:moveTo>
                  <a:lnTo>
                    <a:pt x="351790" y="276860"/>
                  </a:lnTo>
                  <a:lnTo>
                    <a:pt x="351790" y="279400"/>
                  </a:lnTo>
                  <a:lnTo>
                    <a:pt x="355600" y="279400"/>
                  </a:lnTo>
                  <a:lnTo>
                    <a:pt x="355600" y="27686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73429" y="422528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39" y="3810"/>
                  </a:lnTo>
                  <a:lnTo>
                    <a:pt x="345439" y="6350"/>
                  </a:lnTo>
                  <a:lnTo>
                    <a:pt x="349250" y="635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2700"/>
                  </a:lnTo>
                  <a:lnTo>
                    <a:pt x="349250" y="1270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39" y="12700"/>
                  </a:lnTo>
                  <a:lnTo>
                    <a:pt x="345439" y="19050"/>
                  </a:lnTo>
                  <a:lnTo>
                    <a:pt x="349250" y="19050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39" y="19050"/>
                  </a:lnTo>
                  <a:lnTo>
                    <a:pt x="345439" y="25400"/>
                  </a:lnTo>
                  <a:lnTo>
                    <a:pt x="349250" y="2540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49250" h="275589">
                  <a:moveTo>
                    <a:pt x="349250" y="25400"/>
                  </a:moveTo>
                  <a:lnTo>
                    <a:pt x="345439" y="25400"/>
                  </a:lnTo>
                  <a:lnTo>
                    <a:pt x="345439" y="31750"/>
                  </a:lnTo>
                  <a:lnTo>
                    <a:pt x="349250" y="31750"/>
                  </a:lnTo>
                  <a:lnTo>
                    <a:pt x="349250" y="25400"/>
                  </a:lnTo>
                  <a:close/>
                </a:path>
                <a:path w="349250" h="27558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5439" y="31750"/>
                  </a:lnTo>
                  <a:lnTo>
                    <a:pt x="345439" y="38100"/>
                  </a:lnTo>
                  <a:lnTo>
                    <a:pt x="349250" y="38100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39" y="38100"/>
                  </a:lnTo>
                  <a:lnTo>
                    <a:pt x="345439" y="43180"/>
                  </a:lnTo>
                  <a:lnTo>
                    <a:pt x="349250" y="4318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10" y="43180"/>
                  </a:moveTo>
                  <a:lnTo>
                    <a:pt x="0" y="4318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3180"/>
                  </a:lnTo>
                  <a:close/>
                </a:path>
                <a:path w="349250" h="275589">
                  <a:moveTo>
                    <a:pt x="349250" y="43180"/>
                  </a:moveTo>
                  <a:lnTo>
                    <a:pt x="345439" y="43180"/>
                  </a:lnTo>
                  <a:lnTo>
                    <a:pt x="345439" y="57150"/>
                  </a:lnTo>
                  <a:lnTo>
                    <a:pt x="349250" y="57150"/>
                  </a:lnTo>
                  <a:lnTo>
                    <a:pt x="349250" y="43180"/>
                  </a:lnTo>
                  <a:close/>
                </a:path>
                <a:path w="349250" h="275589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349250" h="275589">
                  <a:moveTo>
                    <a:pt x="349250" y="57150"/>
                  </a:moveTo>
                  <a:lnTo>
                    <a:pt x="345439" y="57150"/>
                  </a:lnTo>
                  <a:lnTo>
                    <a:pt x="345439" y="63500"/>
                  </a:lnTo>
                  <a:lnTo>
                    <a:pt x="349250" y="63500"/>
                  </a:lnTo>
                  <a:lnTo>
                    <a:pt x="349250" y="57150"/>
                  </a:lnTo>
                  <a:close/>
                </a:path>
                <a:path w="349250" h="275589">
                  <a:moveTo>
                    <a:pt x="3810" y="63500"/>
                  </a:moveTo>
                  <a:lnTo>
                    <a:pt x="0" y="6350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63500"/>
                  </a:lnTo>
                  <a:close/>
                </a:path>
                <a:path w="349250" h="275589">
                  <a:moveTo>
                    <a:pt x="349250" y="63500"/>
                  </a:moveTo>
                  <a:lnTo>
                    <a:pt x="345439" y="63500"/>
                  </a:lnTo>
                  <a:lnTo>
                    <a:pt x="345439" y="95250"/>
                  </a:lnTo>
                  <a:lnTo>
                    <a:pt x="349250" y="95250"/>
                  </a:lnTo>
                  <a:lnTo>
                    <a:pt x="349250" y="63500"/>
                  </a:lnTo>
                  <a:close/>
                </a:path>
                <a:path w="349250" h="275589">
                  <a:moveTo>
                    <a:pt x="3810" y="95250"/>
                  </a:moveTo>
                  <a:lnTo>
                    <a:pt x="0" y="95250"/>
                  </a:lnTo>
                  <a:lnTo>
                    <a:pt x="0" y="151130"/>
                  </a:lnTo>
                  <a:lnTo>
                    <a:pt x="3810" y="151130"/>
                  </a:lnTo>
                  <a:lnTo>
                    <a:pt x="3810" y="95250"/>
                  </a:lnTo>
                  <a:close/>
                </a:path>
                <a:path w="349250" h="275589">
                  <a:moveTo>
                    <a:pt x="349250" y="95250"/>
                  </a:moveTo>
                  <a:lnTo>
                    <a:pt x="345439" y="95250"/>
                  </a:lnTo>
                  <a:lnTo>
                    <a:pt x="345439" y="151130"/>
                  </a:lnTo>
                  <a:lnTo>
                    <a:pt x="349250" y="151130"/>
                  </a:lnTo>
                  <a:lnTo>
                    <a:pt x="349250" y="95250"/>
                  </a:lnTo>
                  <a:close/>
                </a:path>
                <a:path w="349250" h="275589">
                  <a:moveTo>
                    <a:pt x="3810" y="151130"/>
                  </a:moveTo>
                  <a:lnTo>
                    <a:pt x="0" y="15113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51130"/>
                  </a:lnTo>
                  <a:close/>
                </a:path>
                <a:path w="349250" h="275589">
                  <a:moveTo>
                    <a:pt x="349250" y="151130"/>
                  </a:moveTo>
                  <a:lnTo>
                    <a:pt x="345439" y="151130"/>
                  </a:lnTo>
                  <a:lnTo>
                    <a:pt x="345439" y="196850"/>
                  </a:lnTo>
                  <a:lnTo>
                    <a:pt x="349250" y="196850"/>
                  </a:lnTo>
                  <a:lnTo>
                    <a:pt x="349250" y="151130"/>
                  </a:lnTo>
                  <a:close/>
                </a:path>
                <a:path w="349250" h="275589">
                  <a:moveTo>
                    <a:pt x="3810" y="196850"/>
                  </a:moveTo>
                  <a:lnTo>
                    <a:pt x="0" y="1968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196850"/>
                  </a:lnTo>
                  <a:close/>
                </a:path>
                <a:path w="349250" h="275589">
                  <a:moveTo>
                    <a:pt x="349250" y="196850"/>
                  </a:moveTo>
                  <a:lnTo>
                    <a:pt x="345439" y="196850"/>
                  </a:lnTo>
                  <a:lnTo>
                    <a:pt x="345439" y="228600"/>
                  </a:lnTo>
                  <a:lnTo>
                    <a:pt x="349250" y="228600"/>
                  </a:lnTo>
                  <a:lnTo>
                    <a:pt x="349250" y="196850"/>
                  </a:lnTo>
                  <a:close/>
                </a:path>
                <a:path w="349250" h="275589">
                  <a:moveTo>
                    <a:pt x="3810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8600"/>
                  </a:lnTo>
                  <a:close/>
                </a:path>
                <a:path w="349250" h="275589">
                  <a:moveTo>
                    <a:pt x="349250" y="228600"/>
                  </a:moveTo>
                  <a:lnTo>
                    <a:pt x="345439" y="228600"/>
                  </a:lnTo>
                  <a:lnTo>
                    <a:pt x="345439" y="234950"/>
                  </a:lnTo>
                  <a:lnTo>
                    <a:pt x="349250" y="234950"/>
                  </a:lnTo>
                  <a:lnTo>
                    <a:pt x="349250" y="228600"/>
                  </a:lnTo>
                  <a:close/>
                </a:path>
                <a:path w="349250" h="275589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49250" h="275589">
                  <a:moveTo>
                    <a:pt x="349250" y="234950"/>
                  </a:moveTo>
                  <a:lnTo>
                    <a:pt x="345439" y="234950"/>
                  </a:lnTo>
                  <a:lnTo>
                    <a:pt x="345439" y="241300"/>
                  </a:lnTo>
                  <a:lnTo>
                    <a:pt x="349250" y="241300"/>
                  </a:lnTo>
                  <a:lnTo>
                    <a:pt x="349250" y="234950"/>
                  </a:lnTo>
                  <a:close/>
                </a:path>
                <a:path w="349250" h="275589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49250" h="275589">
                  <a:moveTo>
                    <a:pt x="349250" y="241300"/>
                  </a:moveTo>
                  <a:lnTo>
                    <a:pt x="345439" y="241300"/>
                  </a:lnTo>
                  <a:lnTo>
                    <a:pt x="345439" y="247650"/>
                  </a:lnTo>
                  <a:lnTo>
                    <a:pt x="349250" y="247650"/>
                  </a:lnTo>
                  <a:lnTo>
                    <a:pt x="349250" y="241300"/>
                  </a:lnTo>
                  <a:close/>
                </a:path>
                <a:path w="349250" h="275589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49250" h="275589">
                  <a:moveTo>
                    <a:pt x="349250" y="247650"/>
                  </a:moveTo>
                  <a:lnTo>
                    <a:pt x="345439" y="247650"/>
                  </a:lnTo>
                  <a:lnTo>
                    <a:pt x="345439" y="254000"/>
                  </a:lnTo>
                  <a:lnTo>
                    <a:pt x="349250" y="254000"/>
                  </a:lnTo>
                  <a:lnTo>
                    <a:pt x="349250" y="247650"/>
                  </a:lnTo>
                  <a:close/>
                </a:path>
                <a:path w="349250" h="275589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54000"/>
                  </a:lnTo>
                  <a:close/>
                </a:path>
                <a:path w="349250" h="275589">
                  <a:moveTo>
                    <a:pt x="349250" y="254000"/>
                  </a:moveTo>
                  <a:lnTo>
                    <a:pt x="345439" y="254000"/>
                  </a:lnTo>
                  <a:lnTo>
                    <a:pt x="345439" y="260350"/>
                  </a:lnTo>
                  <a:lnTo>
                    <a:pt x="349250" y="260350"/>
                  </a:lnTo>
                  <a:lnTo>
                    <a:pt x="349250" y="254000"/>
                  </a:lnTo>
                  <a:close/>
                </a:path>
                <a:path w="349250" h="275589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5439" y="260350"/>
                  </a:lnTo>
                  <a:lnTo>
                    <a:pt x="345439" y="266700"/>
                  </a:lnTo>
                  <a:lnTo>
                    <a:pt x="349250" y="266700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49250" y="273050"/>
                  </a:lnTo>
                  <a:lnTo>
                    <a:pt x="34925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5439" y="266700"/>
                  </a:lnTo>
                  <a:lnTo>
                    <a:pt x="345439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77240" y="422910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30" h="267970">
                  <a:moveTo>
                    <a:pt x="34162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2540"/>
                  </a:lnTo>
                  <a:lnTo>
                    <a:pt x="341629" y="2540"/>
                  </a:lnTo>
                  <a:lnTo>
                    <a:pt x="341629" y="0"/>
                  </a:lnTo>
                  <a:close/>
                </a:path>
                <a:path w="341630" h="267970">
                  <a:moveTo>
                    <a:pt x="341629" y="2540"/>
                  </a:moveTo>
                  <a:lnTo>
                    <a:pt x="337819" y="2540"/>
                  </a:lnTo>
                  <a:lnTo>
                    <a:pt x="337819" y="8889"/>
                  </a:lnTo>
                  <a:lnTo>
                    <a:pt x="341629" y="8889"/>
                  </a:lnTo>
                  <a:lnTo>
                    <a:pt x="341629" y="2540"/>
                  </a:lnTo>
                  <a:close/>
                </a:path>
                <a:path w="341630" h="26797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41630" h="267970">
                  <a:moveTo>
                    <a:pt x="341629" y="8890"/>
                  </a:moveTo>
                  <a:lnTo>
                    <a:pt x="337819" y="8890"/>
                  </a:lnTo>
                  <a:lnTo>
                    <a:pt x="337819" y="15239"/>
                  </a:lnTo>
                  <a:lnTo>
                    <a:pt x="341629" y="15239"/>
                  </a:lnTo>
                  <a:lnTo>
                    <a:pt x="341629" y="8890"/>
                  </a:lnTo>
                  <a:close/>
                </a:path>
                <a:path w="341630" h="2679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41630" h="267970">
                  <a:moveTo>
                    <a:pt x="341629" y="15240"/>
                  </a:moveTo>
                  <a:lnTo>
                    <a:pt x="337819" y="15240"/>
                  </a:lnTo>
                  <a:lnTo>
                    <a:pt x="337819" y="21589"/>
                  </a:lnTo>
                  <a:lnTo>
                    <a:pt x="341629" y="21589"/>
                  </a:lnTo>
                  <a:lnTo>
                    <a:pt x="341629" y="15240"/>
                  </a:lnTo>
                  <a:close/>
                </a:path>
                <a:path w="341630" h="2679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41630" h="267970">
                  <a:moveTo>
                    <a:pt x="341629" y="21590"/>
                  </a:moveTo>
                  <a:lnTo>
                    <a:pt x="337819" y="21590"/>
                  </a:lnTo>
                  <a:lnTo>
                    <a:pt x="337819" y="27939"/>
                  </a:lnTo>
                  <a:lnTo>
                    <a:pt x="341629" y="27939"/>
                  </a:lnTo>
                  <a:lnTo>
                    <a:pt x="341629" y="21590"/>
                  </a:lnTo>
                  <a:close/>
                </a:path>
                <a:path w="341630" h="2679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41630" h="267970">
                  <a:moveTo>
                    <a:pt x="341629" y="27940"/>
                  </a:moveTo>
                  <a:lnTo>
                    <a:pt x="337819" y="27940"/>
                  </a:lnTo>
                  <a:lnTo>
                    <a:pt x="337819" y="34289"/>
                  </a:lnTo>
                  <a:lnTo>
                    <a:pt x="341629" y="34289"/>
                  </a:lnTo>
                  <a:lnTo>
                    <a:pt x="341629" y="27940"/>
                  </a:lnTo>
                  <a:close/>
                </a:path>
                <a:path w="341630" h="267970">
                  <a:moveTo>
                    <a:pt x="3809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4290"/>
                  </a:lnTo>
                  <a:close/>
                </a:path>
                <a:path w="341630" h="267970">
                  <a:moveTo>
                    <a:pt x="341629" y="34290"/>
                  </a:moveTo>
                  <a:lnTo>
                    <a:pt x="337819" y="34290"/>
                  </a:lnTo>
                  <a:lnTo>
                    <a:pt x="337819" y="39369"/>
                  </a:lnTo>
                  <a:lnTo>
                    <a:pt x="341629" y="39369"/>
                  </a:lnTo>
                  <a:lnTo>
                    <a:pt x="341629" y="34290"/>
                  </a:lnTo>
                  <a:close/>
                </a:path>
                <a:path w="341630" h="267970">
                  <a:moveTo>
                    <a:pt x="3809" y="39370"/>
                  </a:moveTo>
                  <a:lnTo>
                    <a:pt x="0" y="3937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39370"/>
                  </a:lnTo>
                  <a:close/>
                </a:path>
                <a:path w="341630" h="267970">
                  <a:moveTo>
                    <a:pt x="341629" y="39370"/>
                  </a:moveTo>
                  <a:lnTo>
                    <a:pt x="337819" y="39370"/>
                  </a:lnTo>
                  <a:lnTo>
                    <a:pt x="337819" y="53339"/>
                  </a:lnTo>
                  <a:lnTo>
                    <a:pt x="341629" y="53339"/>
                  </a:lnTo>
                  <a:lnTo>
                    <a:pt x="341629" y="39370"/>
                  </a:lnTo>
                  <a:close/>
                </a:path>
                <a:path w="341630" h="2679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41630" h="267970">
                  <a:moveTo>
                    <a:pt x="341629" y="53340"/>
                  </a:moveTo>
                  <a:lnTo>
                    <a:pt x="337819" y="53340"/>
                  </a:lnTo>
                  <a:lnTo>
                    <a:pt x="337819" y="59689"/>
                  </a:lnTo>
                  <a:lnTo>
                    <a:pt x="341629" y="59689"/>
                  </a:lnTo>
                  <a:lnTo>
                    <a:pt x="341629" y="53340"/>
                  </a:lnTo>
                  <a:close/>
                </a:path>
                <a:path w="341630" h="267970">
                  <a:moveTo>
                    <a:pt x="3809" y="59690"/>
                  </a:moveTo>
                  <a:lnTo>
                    <a:pt x="0" y="5969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59690"/>
                  </a:lnTo>
                  <a:close/>
                </a:path>
                <a:path w="341630" h="267970">
                  <a:moveTo>
                    <a:pt x="341629" y="59690"/>
                  </a:moveTo>
                  <a:lnTo>
                    <a:pt x="337819" y="59690"/>
                  </a:lnTo>
                  <a:lnTo>
                    <a:pt x="337819" y="91439"/>
                  </a:lnTo>
                  <a:lnTo>
                    <a:pt x="341629" y="91439"/>
                  </a:lnTo>
                  <a:lnTo>
                    <a:pt x="341629" y="59690"/>
                  </a:lnTo>
                  <a:close/>
                </a:path>
                <a:path w="341630" h="267970">
                  <a:moveTo>
                    <a:pt x="3809" y="91440"/>
                  </a:moveTo>
                  <a:lnTo>
                    <a:pt x="0" y="9144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91440"/>
                  </a:lnTo>
                  <a:close/>
                </a:path>
                <a:path w="341630" h="267970">
                  <a:moveTo>
                    <a:pt x="341629" y="91440"/>
                  </a:moveTo>
                  <a:lnTo>
                    <a:pt x="337819" y="91440"/>
                  </a:lnTo>
                  <a:lnTo>
                    <a:pt x="337819" y="147319"/>
                  </a:lnTo>
                  <a:lnTo>
                    <a:pt x="341629" y="147319"/>
                  </a:lnTo>
                  <a:lnTo>
                    <a:pt x="341629" y="91440"/>
                  </a:lnTo>
                  <a:close/>
                </a:path>
                <a:path w="341630" h="267970">
                  <a:moveTo>
                    <a:pt x="3809" y="147320"/>
                  </a:moveTo>
                  <a:lnTo>
                    <a:pt x="0" y="14732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47320"/>
                  </a:lnTo>
                  <a:close/>
                </a:path>
                <a:path w="341630" h="267970">
                  <a:moveTo>
                    <a:pt x="341629" y="147320"/>
                  </a:moveTo>
                  <a:lnTo>
                    <a:pt x="337819" y="147320"/>
                  </a:lnTo>
                  <a:lnTo>
                    <a:pt x="337819" y="193039"/>
                  </a:lnTo>
                  <a:lnTo>
                    <a:pt x="341629" y="193039"/>
                  </a:lnTo>
                  <a:lnTo>
                    <a:pt x="341629" y="147320"/>
                  </a:lnTo>
                  <a:close/>
                </a:path>
                <a:path w="341630" h="267970">
                  <a:moveTo>
                    <a:pt x="3809" y="193040"/>
                  </a:moveTo>
                  <a:lnTo>
                    <a:pt x="0" y="1930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193040"/>
                  </a:lnTo>
                  <a:close/>
                </a:path>
                <a:path w="341630" h="267970">
                  <a:moveTo>
                    <a:pt x="341629" y="193040"/>
                  </a:moveTo>
                  <a:lnTo>
                    <a:pt x="337819" y="193040"/>
                  </a:lnTo>
                  <a:lnTo>
                    <a:pt x="337819" y="224789"/>
                  </a:lnTo>
                  <a:lnTo>
                    <a:pt x="341629" y="224789"/>
                  </a:lnTo>
                  <a:lnTo>
                    <a:pt x="341629" y="193040"/>
                  </a:lnTo>
                  <a:close/>
                </a:path>
                <a:path w="341630" h="267970">
                  <a:moveTo>
                    <a:pt x="380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4790"/>
                  </a:lnTo>
                  <a:close/>
                </a:path>
                <a:path w="341630" h="267970">
                  <a:moveTo>
                    <a:pt x="341629" y="224790"/>
                  </a:moveTo>
                  <a:lnTo>
                    <a:pt x="337819" y="224790"/>
                  </a:lnTo>
                  <a:lnTo>
                    <a:pt x="337819" y="231139"/>
                  </a:lnTo>
                  <a:lnTo>
                    <a:pt x="341629" y="231139"/>
                  </a:lnTo>
                  <a:lnTo>
                    <a:pt x="341629" y="224790"/>
                  </a:lnTo>
                  <a:close/>
                </a:path>
                <a:path w="341630" h="26797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41630" h="267970">
                  <a:moveTo>
                    <a:pt x="341629" y="231140"/>
                  </a:moveTo>
                  <a:lnTo>
                    <a:pt x="337819" y="231140"/>
                  </a:lnTo>
                  <a:lnTo>
                    <a:pt x="337819" y="237489"/>
                  </a:lnTo>
                  <a:lnTo>
                    <a:pt x="341629" y="237489"/>
                  </a:lnTo>
                  <a:lnTo>
                    <a:pt x="341629" y="231140"/>
                  </a:lnTo>
                  <a:close/>
                </a:path>
                <a:path w="341630" h="26797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41630" h="267970">
                  <a:moveTo>
                    <a:pt x="341629" y="237490"/>
                  </a:moveTo>
                  <a:lnTo>
                    <a:pt x="337819" y="237490"/>
                  </a:lnTo>
                  <a:lnTo>
                    <a:pt x="337819" y="243839"/>
                  </a:lnTo>
                  <a:lnTo>
                    <a:pt x="341629" y="243839"/>
                  </a:lnTo>
                  <a:lnTo>
                    <a:pt x="341629" y="237490"/>
                  </a:lnTo>
                  <a:close/>
                </a:path>
                <a:path w="341630" h="26797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41630" h="267970">
                  <a:moveTo>
                    <a:pt x="341629" y="243840"/>
                  </a:moveTo>
                  <a:lnTo>
                    <a:pt x="337819" y="243840"/>
                  </a:lnTo>
                  <a:lnTo>
                    <a:pt x="337819" y="250189"/>
                  </a:lnTo>
                  <a:lnTo>
                    <a:pt x="341629" y="250189"/>
                  </a:lnTo>
                  <a:lnTo>
                    <a:pt x="341629" y="243840"/>
                  </a:lnTo>
                  <a:close/>
                </a:path>
                <a:path w="341630" h="267970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341630" h="267970">
                  <a:moveTo>
                    <a:pt x="341629" y="250190"/>
                  </a:moveTo>
                  <a:lnTo>
                    <a:pt x="337819" y="250190"/>
                  </a:lnTo>
                  <a:lnTo>
                    <a:pt x="337819" y="256539"/>
                  </a:lnTo>
                  <a:lnTo>
                    <a:pt x="341629" y="256539"/>
                  </a:lnTo>
                  <a:lnTo>
                    <a:pt x="341629" y="250190"/>
                  </a:lnTo>
                  <a:close/>
                </a:path>
                <a:path w="341630" h="26797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41630" h="267970">
                  <a:moveTo>
                    <a:pt x="341629" y="256540"/>
                  </a:moveTo>
                  <a:lnTo>
                    <a:pt x="337819" y="256540"/>
                  </a:lnTo>
                  <a:lnTo>
                    <a:pt x="337819" y="262889"/>
                  </a:lnTo>
                  <a:lnTo>
                    <a:pt x="341629" y="262889"/>
                  </a:lnTo>
                  <a:lnTo>
                    <a:pt x="341629" y="256540"/>
                  </a:lnTo>
                  <a:close/>
                </a:path>
                <a:path w="341630" h="267970">
                  <a:moveTo>
                    <a:pt x="3809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41629" y="267969"/>
                  </a:lnTo>
                  <a:lnTo>
                    <a:pt x="341629" y="264160"/>
                  </a:lnTo>
                  <a:lnTo>
                    <a:pt x="3809" y="264160"/>
                  </a:lnTo>
                  <a:lnTo>
                    <a:pt x="3809" y="262890"/>
                  </a:lnTo>
                  <a:close/>
                </a:path>
                <a:path w="341630" h="267970">
                  <a:moveTo>
                    <a:pt x="341629" y="262890"/>
                  </a:moveTo>
                  <a:lnTo>
                    <a:pt x="337819" y="262890"/>
                  </a:lnTo>
                  <a:lnTo>
                    <a:pt x="337819" y="264160"/>
                  </a:lnTo>
                  <a:lnTo>
                    <a:pt x="341629" y="264160"/>
                  </a:lnTo>
                  <a:lnTo>
                    <a:pt x="341629" y="262890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81050" y="4231639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20">
                  <a:moveTo>
                    <a:pt x="33400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5080"/>
                  </a:lnTo>
                  <a:lnTo>
                    <a:pt x="334009" y="5080"/>
                  </a:lnTo>
                  <a:lnTo>
                    <a:pt x="334009" y="0"/>
                  </a:lnTo>
                  <a:close/>
                </a:path>
                <a:path w="334009" h="261620">
                  <a:moveTo>
                    <a:pt x="334009" y="5080"/>
                  </a:moveTo>
                  <a:lnTo>
                    <a:pt x="331469" y="5080"/>
                  </a:lnTo>
                  <a:lnTo>
                    <a:pt x="331469" y="6350"/>
                  </a:lnTo>
                  <a:lnTo>
                    <a:pt x="334009" y="6350"/>
                  </a:lnTo>
                  <a:lnTo>
                    <a:pt x="334009" y="5080"/>
                  </a:lnTo>
                  <a:close/>
                </a:path>
                <a:path w="334009" h="261620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334009" h="261620">
                  <a:moveTo>
                    <a:pt x="334009" y="6350"/>
                  </a:moveTo>
                  <a:lnTo>
                    <a:pt x="331469" y="6350"/>
                  </a:lnTo>
                  <a:lnTo>
                    <a:pt x="331469" y="12700"/>
                  </a:lnTo>
                  <a:lnTo>
                    <a:pt x="334009" y="12700"/>
                  </a:lnTo>
                  <a:lnTo>
                    <a:pt x="334009" y="6350"/>
                  </a:lnTo>
                  <a:close/>
                </a:path>
                <a:path w="334009" h="26162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34009" h="261620">
                  <a:moveTo>
                    <a:pt x="334009" y="12700"/>
                  </a:moveTo>
                  <a:lnTo>
                    <a:pt x="331469" y="12700"/>
                  </a:lnTo>
                  <a:lnTo>
                    <a:pt x="331469" y="19050"/>
                  </a:lnTo>
                  <a:lnTo>
                    <a:pt x="334009" y="19050"/>
                  </a:lnTo>
                  <a:lnTo>
                    <a:pt x="334009" y="12700"/>
                  </a:lnTo>
                  <a:close/>
                </a:path>
                <a:path w="334009" h="261620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34009" h="261620">
                  <a:moveTo>
                    <a:pt x="334009" y="19050"/>
                  </a:moveTo>
                  <a:lnTo>
                    <a:pt x="331469" y="19050"/>
                  </a:lnTo>
                  <a:lnTo>
                    <a:pt x="331469" y="25400"/>
                  </a:lnTo>
                  <a:lnTo>
                    <a:pt x="334009" y="25400"/>
                  </a:lnTo>
                  <a:lnTo>
                    <a:pt x="334009" y="19050"/>
                  </a:lnTo>
                  <a:close/>
                </a:path>
                <a:path w="334009" h="261620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334009" h="261620">
                  <a:moveTo>
                    <a:pt x="334009" y="25400"/>
                  </a:moveTo>
                  <a:lnTo>
                    <a:pt x="331469" y="25400"/>
                  </a:lnTo>
                  <a:lnTo>
                    <a:pt x="331469" y="31750"/>
                  </a:lnTo>
                  <a:lnTo>
                    <a:pt x="334009" y="31750"/>
                  </a:lnTo>
                  <a:lnTo>
                    <a:pt x="334009" y="25400"/>
                  </a:lnTo>
                  <a:close/>
                </a:path>
                <a:path w="334009" h="261620">
                  <a:moveTo>
                    <a:pt x="3809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1750"/>
                  </a:lnTo>
                  <a:close/>
                </a:path>
                <a:path w="334009" h="261620">
                  <a:moveTo>
                    <a:pt x="334009" y="31750"/>
                  </a:moveTo>
                  <a:lnTo>
                    <a:pt x="331469" y="31750"/>
                  </a:lnTo>
                  <a:lnTo>
                    <a:pt x="331469" y="36830"/>
                  </a:lnTo>
                  <a:lnTo>
                    <a:pt x="334009" y="36830"/>
                  </a:lnTo>
                  <a:lnTo>
                    <a:pt x="334009" y="31750"/>
                  </a:lnTo>
                  <a:close/>
                </a:path>
                <a:path w="334009" h="261620">
                  <a:moveTo>
                    <a:pt x="3809" y="36830"/>
                  </a:moveTo>
                  <a:lnTo>
                    <a:pt x="0" y="3683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36830"/>
                  </a:lnTo>
                  <a:close/>
                </a:path>
                <a:path w="334009" h="261620">
                  <a:moveTo>
                    <a:pt x="334009" y="36830"/>
                  </a:moveTo>
                  <a:lnTo>
                    <a:pt x="331469" y="36830"/>
                  </a:lnTo>
                  <a:lnTo>
                    <a:pt x="331469" y="50800"/>
                  </a:lnTo>
                  <a:lnTo>
                    <a:pt x="334009" y="50800"/>
                  </a:lnTo>
                  <a:lnTo>
                    <a:pt x="334009" y="36830"/>
                  </a:lnTo>
                  <a:close/>
                </a:path>
                <a:path w="334009" h="261620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334009" h="261620">
                  <a:moveTo>
                    <a:pt x="334009" y="50800"/>
                  </a:moveTo>
                  <a:lnTo>
                    <a:pt x="331469" y="50800"/>
                  </a:lnTo>
                  <a:lnTo>
                    <a:pt x="331469" y="57150"/>
                  </a:lnTo>
                  <a:lnTo>
                    <a:pt x="334009" y="57150"/>
                  </a:lnTo>
                  <a:lnTo>
                    <a:pt x="334009" y="50800"/>
                  </a:lnTo>
                  <a:close/>
                </a:path>
                <a:path w="334009" h="261620">
                  <a:moveTo>
                    <a:pt x="3809" y="57150"/>
                  </a:moveTo>
                  <a:lnTo>
                    <a:pt x="0" y="571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57150"/>
                  </a:lnTo>
                  <a:close/>
                </a:path>
                <a:path w="334009" h="261620">
                  <a:moveTo>
                    <a:pt x="334009" y="57150"/>
                  </a:moveTo>
                  <a:lnTo>
                    <a:pt x="331469" y="57150"/>
                  </a:lnTo>
                  <a:lnTo>
                    <a:pt x="331469" y="88900"/>
                  </a:lnTo>
                  <a:lnTo>
                    <a:pt x="334009" y="88900"/>
                  </a:lnTo>
                  <a:lnTo>
                    <a:pt x="334009" y="57150"/>
                  </a:lnTo>
                  <a:close/>
                </a:path>
                <a:path w="334009" h="261620">
                  <a:moveTo>
                    <a:pt x="3809" y="88900"/>
                  </a:moveTo>
                  <a:lnTo>
                    <a:pt x="0" y="88900"/>
                  </a:lnTo>
                  <a:lnTo>
                    <a:pt x="0" y="144780"/>
                  </a:lnTo>
                  <a:lnTo>
                    <a:pt x="3809" y="144780"/>
                  </a:lnTo>
                  <a:lnTo>
                    <a:pt x="3809" y="88900"/>
                  </a:lnTo>
                  <a:close/>
                </a:path>
                <a:path w="334009" h="261620">
                  <a:moveTo>
                    <a:pt x="334009" y="88900"/>
                  </a:moveTo>
                  <a:lnTo>
                    <a:pt x="331469" y="88900"/>
                  </a:lnTo>
                  <a:lnTo>
                    <a:pt x="331469" y="144780"/>
                  </a:lnTo>
                  <a:lnTo>
                    <a:pt x="334009" y="144780"/>
                  </a:lnTo>
                  <a:lnTo>
                    <a:pt x="334009" y="88900"/>
                  </a:lnTo>
                  <a:close/>
                </a:path>
                <a:path w="334009" h="261620">
                  <a:moveTo>
                    <a:pt x="3809" y="144780"/>
                  </a:moveTo>
                  <a:lnTo>
                    <a:pt x="0" y="14478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44780"/>
                  </a:lnTo>
                  <a:close/>
                </a:path>
                <a:path w="334009" h="261620">
                  <a:moveTo>
                    <a:pt x="334009" y="144780"/>
                  </a:moveTo>
                  <a:lnTo>
                    <a:pt x="331469" y="144780"/>
                  </a:lnTo>
                  <a:lnTo>
                    <a:pt x="331469" y="190500"/>
                  </a:lnTo>
                  <a:lnTo>
                    <a:pt x="334009" y="190500"/>
                  </a:lnTo>
                  <a:lnTo>
                    <a:pt x="334009" y="144780"/>
                  </a:lnTo>
                  <a:close/>
                </a:path>
                <a:path w="334009" h="261620">
                  <a:moveTo>
                    <a:pt x="3809" y="190500"/>
                  </a:moveTo>
                  <a:lnTo>
                    <a:pt x="0" y="19050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190500"/>
                  </a:lnTo>
                  <a:close/>
                </a:path>
                <a:path w="334009" h="261620">
                  <a:moveTo>
                    <a:pt x="334009" y="190500"/>
                  </a:moveTo>
                  <a:lnTo>
                    <a:pt x="331469" y="190500"/>
                  </a:lnTo>
                  <a:lnTo>
                    <a:pt x="331469" y="222250"/>
                  </a:lnTo>
                  <a:lnTo>
                    <a:pt x="334009" y="222250"/>
                  </a:lnTo>
                  <a:lnTo>
                    <a:pt x="334009" y="190500"/>
                  </a:lnTo>
                  <a:close/>
                </a:path>
                <a:path w="334009" h="261620">
                  <a:moveTo>
                    <a:pt x="3809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222250"/>
                  </a:lnTo>
                  <a:close/>
                </a:path>
                <a:path w="334009" h="261620">
                  <a:moveTo>
                    <a:pt x="334009" y="222250"/>
                  </a:moveTo>
                  <a:lnTo>
                    <a:pt x="331469" y="222250"/>
                  </a:lnTo>
                  <a:lnTo>
                    <a:pt x="331469" y="228600"/>
                  </a:lnTo>
                  <a:lnTo>
                    <a:pt x="334009" y="228600"/>
                  </a:lnTo>
                  <a:lnTo>
                    <a:pt x="334009" y="222250"/>
                  </a:lnTo>
                  <a:close/>
                </a:path>
                <a:path w="334009" h="261620">
                  <a:moveTo>
                    <a:pt x="3809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28600"/>
                  </a:lnTo>
                  <a:close/>
                </a:path>
                <a:path w="334009" h="261620">
                  <a:moveTo>
                    <a:pt x="334009" y="228600"/>
                  </a:moveTo>
                  <a:lnTo>
                    <a:pt x="331469" y="228600"/>
                  </a:lnTo>
                  <a:lnTo>
                    <a:pt x="331469" y="234950"/>
                  </a:lnTo>
                  <a:lnTo>
                    <a:pt x="334009" y="234950"/>
                  </a:lnTo>
                  <a:lnTo>
                    <a:pt x="334009" y="228600"/>
                  </a:lnTo>
                  <a:close/>
                </a:path>
                <a:path w="334009" h="261620">
                  <a:moveTo>
                    <a:pt x="3809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4950"/>
                  </a:lnTo>
                  <a:close/>
                </a:path>
                <a:path w="334009" h="261620">
                  <a:moveTo>
                    <a:pt x="334009" y="234950"/>
                  </a:moveTo>
                  <a:lnTo>
                    <a:pt x="331469" y="234950"/>
                  </a:lnTo>
                  <a:lnTo>
                    <a:pt x="331469" y="241300"/>
                  </a:lnTo>
                  <a:lnTo>
                    <a:pt x="334009" y="241300"/>
                  </a:lnTo>
                  <a:lnTo>
                    <a:pt x="334009" y="234950"/>
                  </a:lnTo>
                  <a:close/>
                </a:path>
                <a:path w="334009" h="261620">
                  <a:moveTo>
                    <a:pt x="380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1300"/>
                  </a:lnTo>
                  <a:close/>
                </a:path>
                <a:path w="334009" h="261620">
                  <a:moveTo>
                    <a:pt x="334009" y="241300"/>
                  </a:moveTo>
                  <a:lnTo>
                    <a:pt x="331469" y="241300"/>
                  </a:lnTo>
                  <a:lnTo>
                    <a:pt x="331469" y="247650"/>
                  </a:lnTo>
                  <a:lnTo>
                    <a:pt x="334009" y="247650"/>
                  </a:lnTo>
                  <a:lnTo>
                    <a:pt x="334009" y="241300"/>
                  </a:lnTo>
                  <a:close/>
                </a:path>
                <a:path w="334009" h="261620">
                  <a:moveTo>
                    <a:pt x="3809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47650"/>
                  </a:lnTo>
                  <a:close/>
                </a:path>
                <a:path w="334009" h="261620">
                  <a:moveTo>
                    <a:pt x="334009" y="247650"/>
                  </a:moveTo>
                  <a:lnTo>
                    <a:pt x="331469" y="247650"/>
                  </a:lnTo>
                  <a:lnTo>
                    <a:pt x="331469" y="254000"/>
                  </a:lnTo>
                  <a:lnTo>
                    <a:pt x="334009" y="254000"/>
                  </a:lnTo>
                  <a:lnTo>
                    <a:pt x="334009" y="247650"/>
                  </a:lnTo>
                  <a:close/>
                </a:path>
                <a:path w="334009" h="261620">
                  <a:moveTo>
                    <a:pt x="380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34009" y="260350"/>
                  </a:lnTo>
                  <a:lnTo>
                    <a:pt x="334009" y="257810"/>
                  </a:lnTo>
                  <a:lnTo>
                    <a:pt x="3809" y="257810"/>
                  </a:lnTo>
                  <a:lnTo>
                    <a:pt x="3809" y="254000"/>
                  </a:lnTo>
                  <a:close/>
                </a:path>
                <a:path w="334009" h="261620">
                  <a:moveTo>
                    <a:pt x="334009" y="254000"/>
                  </a:moveTo>
                  <a:lnTo>
                    <a:pt x="331469" y="254000"/>
                  </a:lnTo>
                  <a:lnTo>
                    <a:pt x="331469" y="257810"/>
                  </a:lnTo>
                  <a:lnTo>
                    <a:pt x="334009" y="257810"/>
                  </a:lnTo>
                  <a:lnTo>
                    <a:pt x="334009" y="254000"/>
                  </a:lnTo>
                  <a:close/>
                </a:path>
                <a:path w="334009" h="261620">
                  <a:moveTo>
                    <a:pt x="334009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4009" y="261620"/>
                  </a:lnTo>
                  <a:lnTo>
                    <a:pt x="334009" y="260350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84859" y="4236720"/>
              <a:ext cx="327660" cy="252729"/>
            </a:xfrm>
            <a:custGeom>
              <a:avLst/>
              <a:gdLst/>
              <a:ahLst/>
              <a:cxnLst/>
              <a:rect l="l" t="t" r="r" b="b"/>
              <a:pathLst>
                <a:path w="327659" h="252729">
                  <a:moveTo>
                    <a:pt x="32765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7659" y="1269"/>
                  </a:lnTo>
                  <a:lnTo>
                    <a:pt x="327659" y="0"/>
                  </a:lnTo>
                  <a:close/>
                </a:path>
                <a:path w="327659" h="252729">
                  <a:moveTo>
                    <a:pt x="32765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2539"/>
                  </a:lnTo>
                  <a:lnTo>
                    <a:pt x="327659" y="2539"/>
                  </a:lnTo>
                  <a:lnTo>
                    <a:pt x="327659" y="1269"/>
                  </a:lnTo>
                  <a:close/>
                </a:path>
                <a:path w="327659" h="252729">
                  <a:moveTo>
                    <a:pt x="327659" y="2539"/>
                  </a:moveTo>
                  <a:lnTo>
                    <a:pt x="323850" y="2539"/>
                  </a:lnTo>
                  <a:lnTo>
                    <a:pt x="323850" y="7619"/>
                  </a:lnTo>
                  <a:lnTo>
                    <a:pt x="327659" y="7619"/>
                  </a:lnTo>
                  <a:lnTo>
                    <a:pt x="327659" y="2539"/>
                  </a:lnTo>
                  <a:close/>
                </a:path>
                <a:path w="327659" h="2527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27659" h="252729">
                  <a:moveTo>
                    <a:pt x="327659" y="7619"/>
                  </a:moveTo>
                  <a:lnTo>
                    <a:pt x="323850" y="7619"/>
                  </a:lnTo>
                  <a:lnTo>
                    <a:pt x="323850" y="13969"/>
                  </a:lnTo>
                  <a:lnTo>
                    <a:pt x="327659" y="13969"/>
                  </a:lnTo>
                  <a:lnTo>
                    <a:pt x="327659" y="7619"/>
                  </a:lnTo>
                  <a:close/>
                </a:path>
                <a:path w="327659" h="2527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27659" h="252729">
                  <a:moveTo>
                    <a:pt x="327659" y="13969"/>
                  </a:moveTo>
                  <a:lnTo>
                    <a:pt x="323850" y="13969"/>
                  </a:lnTo>
                  <a:lnTo>
                    <a:pt x="323850" y="20319"/>
                  </a:lnTo>
                  <a:lnTo>
                    <a:pt x="327659" y="20319"/>
                  </a:lnTo>
                  <a:lnTo>
                    <a:pt x="327659" y="13969"/>
                  </a:lnTo>
                  <a:close/>
                </a:path>
                <a:path w="327659" h="2527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27659" h="252729">
                  <a:moveTo>
                    <a:pt x="327659" y="20319"/>
                  </a:moveTo>
                  <a:lnTo>
                    <a:pt x="323850" y="20319"/>
                  </a:lnTo>
                  <a:lnTo>
                    <a:pt x="323850" y="26669"/>
                  </a:lnTo>
                  <a:lnTo>
                    <a:pt x="327659" y="26669"/>
                  </a:lnTo>
                  <a:lnTo>
                    <a:pt x="327659" y="20319"/>
                  </a:lnTo>
                  <a:close/>
                </a:path>
                <a:path w="327659" h="252729">
                  <a:moveTo>
                    <a:pt x="381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6669"/>
                  </a:lnTo>
                  <a:close/>
                </a:path>
                <a:path w="327659" h="252729">
                  <a:moveTo>
                    <a:pt x="327659" y="26669"/>
                  </a:moveTo>
                  <a:lnTo>
                    <a:pt x="323850" y="26669"/>
                  </a:lnTo>
                  <a:lnTo>
                    <a:pt x="323850" y="31749"/>
                  </a:lnTo>
                  <a:lnTo>
                    <a:pt x="327659" y="31749"/>
                  </a:lnTo>
                  <a:lnTo>
                    <a:pt x="327659" y="26669"/>
                  </a:lnTo>
                  <a:close/>
                </a:path>
                <a:path w="327659" h="252729">
                  <a:moveTo>
                    <a:pt x="3810" y="31750"/>
                  </a:moveTo>
                  <a:lnTo>
                    <a:pt x="0" y="3175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1750"/>
                  </a:lnTo>
                  <a:close/>
                </a:path>
                <a:path w="327659" h="252729">
                  <a:moveTo>
                    <a:pt x="327659" y="31750"/>
                  </a:moveTo>
                  <a:lnTo>
                    <a:pt x="323850" y="31750"/>
                  </a:lnTo>
                  <a:lnTo>
                    <a:pt x="323850" y="45719"/>
                  </a:lnTo>
                  <a:lnTo>
                    <a:pt x="327659" y="45719"/>
                  </a:lnTo>
                  <a:lnTo>
                    <a:pt x="327659" y="31750"/>
                  </a:lnTo>
                  <a:close/>
                </a:path>
                <a:path w="327659" h="252729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327659" h="252729">
                  <a:moveTo>
                    <a:pt x="327659" y="45719"/>
                  </a:moveTo>
                  <a:lnTo>
                    <a:pt x="323850" y="45719"/>
                  </a:lnTo>
                  <a:lnTo>
                    <a:pt x="323850" y="52069"/>
                  </a:lnTo>
                  <a:lnTo>
                    <a:pt x="327659" y="52069"/>
                  </a:lnTo>
                  <a:lnTo>
                    <a:pt x="327659" y="45719"/>
                  </a:lnTo>
                  <a:close/>
                </a:path>
                <a:path w="327659" h="252729">
                  <a:moveTo>
                    <a:pt x="3810" y="52069"/>
                  </a:moveTo>
                  <a:lnTo>
                    <a:pt x="0" y="52069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52069"/>
                  </a:lnTo>
                  <a:close/>
                </a:path>
                <a:path w="327659" h="252729">
                  <a:moveTo>
                    <a:pt x="327659" y="52069"/>
                  </a:moveTo>
                  <a:lnTo>
                    <a:pt x="323850" y="52069"/>
                  </a:lnTo>
                  <a:lnTo>
                    <a:pt x="323850" y="83819"/>
                  </a:lnTo>
                  <a:lnTo>
                    <a:pt x="327659" y="83819"/>
                  </a:lnTo>
                  <a:lnTo>
                    <a:pt x="327659" y="52069"/>
                  </a:lnTo>
                  <a:close/>
                </a:path>
                <a:path w="327659" h="252729">
                  <a:moveTo>
                    <a:pt x="3810" y="83819"/>
                  </a:moveTo>
                  <a:lnTo>
                    <a:pt x="0" y="8381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83819"/>
                  </a:lnTo>
                  <a:close/>
                </a:path>
                <a:path w="327659" h="252729">
                  <a:moveTo>
                    <a:pt x="327659" y="83819"/>
                  </a:moveTo>
                  <a:lnTo>
                    <a:pt x="323850" y="83819"/>
                  </a:lnTo>
                  <a:lnTo>
                    <a:pt x="323850" y="139699"/>
                  </a:lnTo>
                  <a:lnTo>
                    <a:pt x="327659" y="139699"/>
                  </a:lnTo>
                  <a:lnTo>
                    <a:pt x="327659" y="83819"/>
                  </a:lnTo>
                  <a:close/>
                </a:path>
                <a:path w="327659" h="252729">
                  <a:moveTo>
                    <a:pt x="3810" y="139700"/>
                  </a:moveTo>
                  <a:lnTo>
                    <a:pt x="0" y="139700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39700"/>
                  </a:lnTo>
                  <a:close/>
                </a:path>
                <a:path w="327659" h="252729">
                  <a:moveTo>
                    <a:pt x="327659" y="139700"/>
                  </a:moveTo>
                  <a:lnTo>
                    <a:pt x="323850" y="139700"/>
                  </a:lnTo>
                  <a:lnTo>
                    <a:pt x="323850" y="185419"/>
                  </a:lnTo>
                  <a:lnTo>
                    <a:pt x="327659" y="185419"/>
                  </a:lnTo>
                  <a:lnTo>
                    <a:pt x="327659" y="139700"/>
                  </a:lnTo>
                  <a:close/>
                </a:path>
                <a:path w="327659" h="252729">
                  <a:moveTo>
                    <a:pt x="3810" y="185419"/>
                  </a:moveTo>
                  <a:lnTo>
                    <a:pt x="0" y="18541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85419"/>
                  </a:lnTo>
                  <a:close/>
                </a:path>
                <a:path w="327659" h="252729">
                  <a:moveTo>
                    <a:pt x="327659" y="185419"/>
                  </a:moveTo>
                  <a:lnTo>
                    <a:pt x="323850" y="185419"/>
                  </a:lnTo>
                  <a:lnTo>
                    <a:pt x="323850" y="217169"/>
                  </a:lnTo>
                  <a:lnTo>
                    <a:pt x="327659" y="217169"/>
                  </a:lnTo>
                  <a:lnTo>
                    <a:pt x="327659" y="185419"/>
                  </a:lnTo>
                  <a:close/>
                </a:path>
                <a:path w="327659" h="252729">
                  <a:moveTo>
                    <a:pt x="381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69"/>
                  </a:lnTo>
                  <a:close/>
                </a:path>
                <a:path w="327659" h="252729">
                  <a:moveTo>
                    <a:pt x="327659" y="217169"/>
                  </a:moveTo>
                  <a:lnTo>
                    <a:pt x="323850" y="217169"/>
                  </a:lnTo>
                  <a:lnTo>
                    <a:pt x="323850" y="223519"/>
                  </a:lnTo>
                  <a:lnTo>
                    <a:pt x="327659" y="223519"/>
                  </a:lnTo>
                  <a:lnTo>
                    <a:pt x="327659" y="217169"/>
                  </a:lnTo>
                  <a:close/>
                </a:path>
                <a:path w="327659" h="25272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27659" h="252729">
                  <a:moveTo>
                    <a:pt x="327659" y="223519"/>
                  </a:moveTo>
                  <a:lnTo>
                    <a:pt x="323850" y="223519"/>
                  </a:lnTo>
                  <a:lnTo>
                    <a:pt x="323850" y="229869"/>
                  </a:lnTo>
                  <a:lnTo>
                    <a:pt x="327659" y="229869"/>
                  </a:lnTo>
                  <a:lnTo>
                    <a:pt x="327659" y="223519"/>
                  </a:lnTo>
                  <a:close/>
                </a:path>
                <a:path w="327659" h="2527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27659" h="252729">
                  <a:moveTo>
                    <a:pt x="327659" y="229869"/>
                  </a:moveTo>
                  <a:lnTo>
                    <a:pt x="323850" y="229869"/>
                  </a:lnTo>
                  <a:lnTo>
                    <a:pt x="323850" y="236219"/>
                  </a:lnTo>
                  <a:lnTo>
                    <a:pt x="327659" y="236219"/>
                  </a:lnTo>
                  <a:lnTo>
                    <a:pt x="327659" y="229869"/>
                  </a:lnTo>
                  <a:close/>
                </a:path>
                <a:path w="327659" h="252729">
                  <a:moveTo>
                    <a:pt x="381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6219"/>
                  </a:lnTo>
                  <a:close/>
                </a:path>
                <a:path w="327659" h="252729">
                  <a:moveTo>
                    <a:pt x="327659" y="236219"/>
                  </a:moveTo>
                  <a:lnTo>
                    <a:pt x="323850" y="236219"/>
                  </a:lnTo>
                  <a:lnTo>
                    <a:pt x="323850" y="242569"/>
                  </a:lnTo>
                  <a:lnTo>
                    <a:pt x="327659" y="242569"/>
                  </a:lnTo>
                  <a:lnTo>
                    <a:pt x="327659" y="236219"/>
                  </a:lnTo>
                  <a:close/>
                </a:path>
                <a:path w="327659" h="252729">
                  <a:moveTo>
                    <a:pt x="381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69"/>
                  </a:lnTo>
                  <a:close/>
                </a:path>
                <a:path w="327659" h="252729">
                  <a:moveTo>
                    <a:pt x="327659" y="242569"/>
                  </a:moveTo>
                  <a:lnTo>
                    <a:pt x="323850" y="242569"/>
                  </a:lnTo>
                  <a:lnTo>
                    <a:pt x="323850" y="248919"/>
                  </a:lnTo>
                  <a:lnTo>
                    <a:pt x="327659" y="248919"/>
                  </a:lnTo>
                  <a:lnTo>
                    <a:pt x="327659" y="242569"/>
                  </a:lnTo>
                  <a:close/>
                </a:path>
                <a:path w="327659" h="252729">
                  <a:moveTo>
                    <a:pt x="3810" y="248919"/>
                  </a:moveTo>
                  <a:lnTo>
                    <a:pt x="0" y="248919"/>
                  </a:lnTo>
                  <a:lnTo>
                    <a:pt x="0" y="252729"/>
                  </a:lnTo>
                  <a:lnTo>
                    <a:pt x="327659" y="252729"/>
                  </a:lnTo>
                  <a:lnTo>
                    <a:pt x="327659" y="250189"/>
                  </a:lnTo>
                  <a:lnTo>
                    <a:pt x="3810" y="250189"/>
                  </a:lnTo>
                  <a:lnTo>
                    <a:pt x="3810" y="248919"/>
                  </a:lnTo>
                  <a:close/>
                </a:path>
                <a:path w="327659" h="252729">
                  <a:moveTo>
                    <a:pt x="327659" y="248919"/>
                  </a:moveTo>
                  <a:lnTo>
                    <a:pt x="323850" y="248919"/>
                  </a:lnTo>
                  <a:lnTo>
                    <a:pt x="323850" y="250189"/>
                  </a:lnTo>
                  <a:lnTo>
                    <a:pt x="327659" y="250189"/>
                  </a:lnTo>
                  <a:lnTo>
                    <a:pt x="327659" y="248919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88669" y="4239260"/>
              <a:ext cx="320040" cy="247650"/>
            </a:xfrm>
            <a:custGeom>
              <a:avLst/>
              <a:gdLst/>
              <a:ahLst/>
              <a:cxnLst/>
              <a:rect l="l" t="t" r="r" b="b"/>
              <a:pathLst>
                <a:path w="320040" h="247650">
                  <a:moveTo>
                    <a:pt x="3200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20039" y="3809"/>
                  </a:lnTo>
                  <a:lnTo>
                    <a:pt x="320039" y="0"/>
                  </a:lnTo>
                  <a:close/>
                </a:path>
                <a:path w="320040" h="247650">
                  <a:moveTo>
                    <a:pt x="320039" y="3809"/>
                  </a:moveTo>
                  <a:lnTo>
                    <a:pt x="316230" y="3809"/>
                  </a:lnTo>
                  <a:lnTo>
                    <a:pt x="316230" y="5079"/>
                  </a:lnTo>
                  <a:lnTo>
                    <a:pt x="320039" y="5079"/>
                  </a:lnTo>
                  <a:lnTo>
                    <a:pt x="320039" y="3809"/>
                  </a:lnTo>
                  <a:close/>
                </a:path>
                <a:path w="320040" h="2476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20040" h="247650">
                  <a:moveTo>
                    <a:pt x="320039" y="5080"/>
                  </a:moveTo>
                  <a:lnTo>
                    <a:pt x="316230" y="5080"/>
                  </a:lnTo>
                  <a:lnTo>
                    <a:pt x="316230" y="11429"/>
                  </a:lnTo>
                  <a:lnTo>
                    <a:pt x="320039" y="11429"/>
                  </a:lnTo>
                  <a:lnTo>
                    <a:pt x="320039" y="5080"/>
                  </a:lnTo>
                  <a:close/>
                </a:path>
                <a:path w="320040" h="2476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20040" h="247650">
                  <a:moveTo>
                    <a:pt x="320039" y="11430"/>
                  </a:moveTo>
                  <a:lnTo>
                    <a:pt x="316230" y="11430"/>
                  </a:lnTo>
                  <a:lnTo>
                    <a:pt x="316230" y="17779"/>
                  </a:lnTo>
                  <a:lnTo>
                    <a:pt x="320039" y="17779"/>
                  </a:lnTo>
                  <a:lnTo>
                    <a:pt x="320039" y="11430"/>
                  </a:lnTo>
                  <a:close/>
                </a:path>
                <a:path w="320040" h="2476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20040" h="247650">
                  <a:moveTo>
                    <a:pt x="320039" y="17780"/>
                  </a:moveTo>
                  <a:lnTo>
                    <a:pt x="316230" y="17780"/>
                  </a:lnTo>
                  <a:lnTo>
                    <a:pt x="316230" y="24129"/>
                  </a:lnTo>
                  <a:lnTo>
                    <a:pt x="320039" y="24129"/>
                  </a:lnTo>
                  <a:lnTo>
                    <a:pt x="320039" y="17780"/>
                  </a:lnTo>
                  <a:close/>
                </a:path>
                <a:path w="320040" h="247650">
                  <a:moveTo>
                    <a:pt x="3809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4130"/>
                  </a:lnTo>
                  <a:close/>
                </a:path>
                <a:path w="320040" h="247650">
                  <a:moveTo>
                    <a:pt x="320039" y="24130"/>
                  </a:moveTo>
                  <a:lnTo>
                    <a:pt x="316230" y="24130"/>
                  </a:lnTo>
                  <a:lnTo>
                    <a:pt x="316230" y="29209"/>
                  </a:lnTo>
                  <a:lnTo>
                    <a:pt x="320039" y="29209"/>
                  </a:lnTo>
                  <a:lnTo>
                    <a:pt x="320039" y="24130"/>
                  </a:lnTo>
                  <a:close/>
                </a:path>
                <a:path w="320040" h="247650">
                  <a:moveTo>
                    <a:pt x="3809" y="29210"/>
                  </a:moveTo>
                  <a:lnTo>
                    <a:pt x="0" y="2921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29210"/>
                  </a:lnTo>
                  <a:close/>
                </a:path>
                <a:path w="320040" h="247650">
                  <a:moveTo>
                    <a:pt x="320039" y="29210"/>
                  </a:moveTo>
                  <a:lnTo>
                    <a:pt x="316230" y="29210"/>
                  </a:lnTo>
                  <a:lnTo>
                    <a:pt x="316230" y="43179"/>
                  </a:lnTo>
                  <a:lnTo>
                    <a:pt x="320039" y="43179"/>
                  </a:lnTo>
                  <a:lnTo>
                    <a:pt x="320039" y="29210"/>
                  </a:lnTo>
                  <a:close/>
                </a:path>
                <a:path w="320040" h="2476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20040" h="247650">
                  <a:moveTo>
                    <a:pt x="320039" y="43180"/>
                  </a:moveTo>
                  <a:lnTo>
                    <a:pt x="316230" y="43180"/>
                  </a:lnTo>
                  <a:lnTo>
                    <a:pt x="316230" y="49529"/>
                  </a:lnTo>
                  <a:lnTo>
                    <a:pt x="320039" y="49529"/>
                  </a:lnTo>
                  <a:lnTo>
                    <a:pt x="320039" y="43180"/>
                  </a:lnTo>
                  <a:close/>
                </a:path>
                <a:path w="320040" h="247650">
                  <a:moveTo>
                    <a:pt x="3809" y="49530"/>
                  </a:moveTo>
                  <a:lnTo>
                    <a:pt x="0" y="495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49530"/>
                  </a:lnTo>
                  <a:close/>
                </a:path>
                <a:path w="320040" h="247650">
                  <a:moveTo>
                    <a:pt x="320039" y="49530"/>
                  </a:moveTo>
                  <a:lnTo>
                    <a:pt x="316230" y="49530"/>
                  </a:lnTo>
                  <a:lnTo>
                    <a:pt x="316230" y="81279"/>
                  </a:lnTo>
                  <a:lnTo>
                    <a:pt x="320039" y="81279"/>
                  </a:lnTo>
                  <a:lnTo>
                    <a:pt x="320039" y="49530"/>
                  </a:lnTo>
                  <a:close/>
                </a:path>
                <a:path w="320040" h="247650">
                  <a:moveTo>
                    <a:pt x="3809" y="81280"/>
                  </a:moveTo>
                  <a:lnTo>
                    <a:pt x="0" y="8128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81280"/>
                  </a:lnTo>
                  <a:close/>
                </a:path>
                <a:path w="320040" h="247650">
                  <a:moveTo>
                    <a:pt x="320039" y="81280"/>
                  </a:moveTo>
                  <a:lnTo>
                    <a:pt x="316230" y="81280"/>
                  </a:lnTo>
                  <a:lnTo>
                    <a:pt x="316230" y="137159"/>
                  </a:lnTo>
                  <a:lnTo>
                    <a:pt x="320039" y="137159"/>
                  </a:lnTo>
                  <a:lnTo>
                    <a:pt x="320039" y="81280"/>
                  </a:lnTo>
                  <a:close/>
                </a:path>
                <a:path w="320040" h="247650">
                  <a:moveTo>
                    <a:pt x="3809" y="137160"/>
                  </a:moveTo>
                  <a:lnTo>
                    <a:pt x="0" y="13716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37160"/>
                  </a:lnTo>
                  <a:close/>
                </a:path>
                <a:path w="320040" h="247650">
                  <a:moveTo>
                    <a:pt x="320039" y="137160"/>
                  </a:moveTo>
                  <a:lnTo>
                    <a:pt x="316230" y="137160"/>
                  </a:lnTo>
                  <a:lnTo>
                    <a:pt x="316230" y="182879"/>
                  </a:lnTo>
                  <a:lnTo>
                    <a:pt x="320039" y="182879"/>
                  </a:lnTo>
                  <a:lnTo>
                    <a:pt x="320039" y="137160"/>
                  </a:lnTo>
                  <a:close/>
                </a:path>
                <a:path w="320040" h="247650">
                  <a:moveTo>
                    <a:pt x="3809" y="182880"/>
                  </a:moveTo>
                  <a:lnTo>
                    <a:pt x="0" y="18288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182880"/>
                  </a:lnTo>
                  <a:close/>
                </a:path>
                <a:path w="320040" h="247650">
                  <a:moveTo>
                    <a:pt x="320039" y="182880"/>
                  </a:moveTo>
                  <a:lnTo>
                    <a:pt x="316230" y="182880"/>
                  </a:lnTo>
                  <a:lnTo>
                    <a:pt x="316230" y="214629"/>
                  </a:lnTo>
                  <a:lnTo>
                    <a:pt x="320039" y="214629"/>
                  </a:lnTo>
                  <a:lnTo>
                    <a:pt x="320039" y="182880"/>
                  </a:lnTo>
                  <a:close/>
                </a:path>
                <a:path w="320040" h="247650">
                  <a:moveTo>
                    <a:pt x="380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214630"/>
                  </a:lnTo>
                  <a:close/>
                </a:path>
                <a:path w="320040" h="247650">
                  <a:moveTo>
                    <a:pt x="320039" y="214630"/>
                  </a:moveTo>
                  <a:lnTo>
                    <a:pt x="316230" y="214630"/>
                  </a:lnTo>
                  <a:lnTo>
                    <a:pt x="316230" y="220979"/>
                  </a:lnTo>
                  <a:lnTo>
                    <a:pt x="320039" y="220979"/>
                  </a:lnTo>
                  <a:lnTo>
                    <a:pt x="320039" y="214630"/>
                  </a:lnTo>
                  <a:close/>
                </a:path>
                <a:path w="320040" h="247650">
                  <a:moveTo>
                    <a:pt x="380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20980"/>
                  </a:lnTo>
                  <a:close/>
                </a:path>
                <a:path w="320040" h="247650">
                  <a:moveTo>
                    <a:pt x="320039" y="220980"/>
                  </a:moveTo>
                  <a:lnTo>
                    <a:pt x="316230" y="220980"/>
                  </a:lnTo>
                  <a:lnTo>
                    <a:pt x="316230" y="227329"/>
                  </a:lnTo>
                  <a:lnTo>
                    <a:pt x="320039" y="227329"/>
                  </a:lnTo>
                  <a:lnTo>
                    <a:pt x="320039" y="220980"/>
                  </a:lnTo>
                  <a:close/>
                </a:path>
                <a:path w="320040" h="247650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20040" h="247650">
                  <a:moveTo>
                    <a:pt x="320039" y="227330"/>
                  </a:moveTo>
                  <a:lnTo>
                    <a:pt x="316230" y="227330"/>
                  </a:lnTo>
                  <a:lnTo>
                    <a:pt x="316230" y="233679"/>
                  </a:lnTo>
                  <a:lnTo>
                    <a:pt x="320039" y="233679"/>
                  </a:lnTo>
                  <a:lnTo>
                    <a:pt x="320039" y="227330"/>
                  </a:lnTo>
                  <a:close/>
                </a:path>
                <a:path w="320040" h="24765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20040" h="247650">
                  <a:moveTo>
                    <a:pt x="320039" y="233680"/>
                  </a:moveTo>
                  <a:lnTo>
                    <a:pt x="316230" y="233680"/>
                  </a:lnTo>
                  <a:lnTo>
                    <a:pt x="316230" y="240029"/>
                  </a:lnTo>
                  <a:lnTo>
                    <a:pt x="320039" y="240029"/>
                  </a:lnTo>
                  <a:lnTo>
                    <a:pt x="320039" y="233680"/>
                  </a:lnTo>
                  <a:close/>
                </a:path>
                <a:path w="320040" h="247650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20039" y="246379"/>
                  </a:lnTo>
                  <a:lnTo>
                    <a:pt x="320039" y="243839"/>
                  </a:lnTo>
                  <a:lnTo>
                    <a:pt x="3809" y="243839"/>
                  </a:lnTo>
                  <a:lnTo>
                    <a:pt x="3809" y="240030"/>
                  </a:lnTo>
                  <a:close/>
                </a:path>
                <a:path w="320040" h="247650">
                  <a:moveTo>
                    <a:pt x="320039" y="240030"/>
                  </a:moveTo>
                  <a:lnTo>
                    <a:pt x="316230" y="240030"/>
                  </a:lnTo>
                  <a:lnTo>
                    <a:pt x="316230" y="243839"/>
                  </a:lnTo>
                  <a:lnTo>
                    <a:pt x="320039" y="243839"/>
                  </a:lnTo>
                  <a:lnTo>
                    <a:pt x="320039" y="240030"/>
                  </a:lnTo>
                  <a:close/>
                </a:path>
                <a:path w="320040" h="247650">
                  <a:moveTo>
                    <a:pt x="320039" y="246380"/>
                  </a:moveTo>
                  <a:lnTo>
                    <a:pt x="0" y="246380"/>
                  </a:lnTo>
                  <a:lnTo>
                    <a:pt x="0" y="247650"/>
                  </a:lnTo>
                  <a:lnTo>
                    <a:pt x="320039" y="247650"/>
                  </a:lnTo>
                  <a:lnTo>
                    <a:pt x="320039" y="246380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92479" y="4243070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19" h="240029">
                  <a:moveTo>
                    <a:pt x="3124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2420" y="1269"/>
                  </a:lnTo>
                  <a:lnTo>
                    <a:pt x="312420" y="0"/>
                  </a:lnTo>
                  <a:close/>
                </a:path>
                <a:path w="312419" h="240029">
                  <a:moveTo>
                    <a:pt x="3124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12420" y="3809"/>
                  </a:lnTo>
                  <a:lnTo>
                    <a:pt x="312420" y="1269"/>
                  </a:lnTo>
                  <a:close/>
                </a:path>
                <a:path w="312419" h="240029">
                  <a:moveTo>
                    <a:pt x="312420" y="3809"/>
                  </a:moveTo>
                  <a:lnTo>
                    <a:pt x="308610" y="3809"/>
                  </a:lnTo>
                  <a:lnTo>
                    <a:pt x="308610" y="7619"/>
                  </a:lnTo>
                  <a:lnTo>
                    <a:pt x="312420" y="7619"/>
                  </a:lnTo>
                  <a:lnTo>
                    <a:pt x="312420" y="3809"/>
                  </a:lnTo>
                  <a:close/>
                </a:path>
                <a:path w="312419" h="2400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12419" h="240029">
                  <a:moveTo>
                    <a:pt x="312420" y="7619"/>
                  </a:moveTo>
                  <a:lnTo>
                    <a:pt x="308610" y="7619"/>
                  </a:lnTo>
                  <a:lnTo>
                    <a:pt x="308610" y="13969"/>
                  </a:lnTo>
                  <a:lnTo>
                    <a:pt x="312420" y="13969"/>
                  </a:lnTo>
                  <a:lnTo>
                    <a:pt x="312420" y="7619"/>
                  </a:lnTo>
                  <a:close/>
                </a:path>
                <a:path w="312419" h="2400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12419" h="240029">
                  <a:moveTo>
                    <a:pt x="312420" y="13969"/>
                  </a:moveTo>
                  <a:lnTo>
                    <a:pt x="308610" y="13969"/>
                  </a:lnTo>
                  <a:lnTo>
                    <a:pt x="308610" y="20319"/>
                  </a:lnTo>
                  <a:lnTo>
                    <a:pt x="312420" y="20319"/>
                  </a:lnTo>
                  <a:lnTo>
                    <a:pt x="312420" y="13969"/>
                  </a:lnTo>
                  <a:close/>
                </a:path>
                <a:path w="312419" h="240029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312419" h="240029">
                  <a:moveTo>
                    <a:pt x="312420" y="20319"/>
                  </a:moveTo>
                  <a:lnTo>
                    <a:pt x="308610" y="20319"/>
                  </a:lnTo>
                  <a:lnTo>
                    <a:pt x="308610" y="25399"/>
                  </a:lnTo>
                  <a:lnTo>
                    <a:pt x="312420" y="25399"/>
                  </a:lnTo>
                  <a:lnTo>
                    <a:pt x="312420" y="20319"/>
                  </a:lnTo>
                  <a:close/>
                </a:path>
                <a:path w="312419" h="240029">
                  <a:moveTo>
                    <a:pt x="3810" y="25400"/>
                  </a:moveTo>
                  <a:lnTo>
                    <a:pt x="0" y="254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25400"/>
                  </a:lnTo>
                  <a:close/>
                </a:path>
                <a:path w="312419" h="240029">
                  <a:moveTo>
                    <a:pt x="312420" y="25400"/>
                  </a:moveTo>
                  <a:lnTo>
                    <a:pt x="308610" y="25400"/>
                  </a:lnTo>
                  <a:lnTo>
                    <a:pt x="308610" y="39369"/>
                  </a:lnTo>
                  <a:lnTo>
                    <a:pt x="312420" y="39369"/>
                  </a:lnTo>
                  <a:lnTo>
                    <a:pt x="312420" y="25400"/>
                  </a:lnTo>
                  <a:close/>
                </a:path>
                <a:path w="312419" h="2400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12419" h="240029">
                  <a:moveTo>
                    <a:pt x="312420" y="39369"/>
                  </a:moveTo>
                  <a:lnTo>
                    <a:pt x="308610" y="39369"/>
                  </a:lnTo>
                  <a:lnTo>
                    <a:pt x="308610" y="45719"/>
                  </a:lnTo>
                  <a:lnTo>
                    <a:pt x="312420" y="45719"/>
                  </a:lnTo>
                  <a:lnTo>
                    <a:pt x="312420" y="39369"/>
                  </a:lnTo>
                  <a:close/>
                </a:path>
                <a:path w="312419" h="240029">
                  <a:moveTo>
                    <a:pt x="3810" y="45719"/>
                  </a:moveTo>
                  <a:lnTo>
                    <a:pt x="0" y="4571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45719"/>
                  </a:lnTo>
                  <a:close/>
                </a:path>
                <a:path w="312419" h="240029">
                  <a:moveTo>
                    <a:pt x="312420" y="45719"/>
                  </a:moveTo>
                  <a:lnTo>
                    <a:pt x="308610" y="45719"/>
                  </a:lnTo>
                  <a:lnTo>
                    <a:pt x="308610" y="77469"/>
                  </a:lnTo>
                  <a:lnTo>
                    <a:pt x="312420" y="77469"/>
                  </a:lnTo>
                  <a:lnTo>
                    <a:pt x="312420" y="45719"/>
                  </a:lnTo>
                  <a:close/>
                </a:path>
                <a:path w="312419" h="240029">
                  <a:moveTo>
                    <a:pt x="3810" y="77469"/>
                  </a:moveTo>
                  <a:lnTo>
                    <a:pt x="0" y="7746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77469"/>
                  </a:lnTo>
                  <a:close/>
                </a:path>
                <a:path w="312419" h="240029">
                  <a:moveTo>
                    <a:pt x="312420" y="77469"/>
                  </a:moveTo>
                  <a:lnTo>
                    <a:pt x="308610" y="77469"/>
                  </a:lnTo>
                  <a:lnTo>
                    <a:pt x="308610" y="133349"/>
                  </a:lnTo>
                  <a:lnTo>
                    <a:pt x="312420" y="133349"/>
                  </a:lnTo>
                  <a:lnTo>
                    <a:pt x="312420" y="77469"/>
                  </a:lnTo>
                  <a:close/>
                </a:path>
                <a:path w="312419" h="240029">
                  <a:moveTo>
                    <a:pt x="3810" y="133350"/>
                  </a:moveTo>
                  <a:lnTo>
                    <a:pt x="0" y="13335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33350"/>
                  </a:lnTo>
                  <a:close/>
                </a:path>
                <a:path w="312419" h="240029">
                  <a:moveTo>
                    <a:pt x="312420" y="133350"/>
                  </a:moveTo>
                  <a:lnTo>
                    <a:pt x="308610" y="133350"/>
                  </a:lnTo>
                  <a:lnTo>
                    <a:pt x="308610" y="179069"/>
                  </a:lnTo>
                  <a:lnTo>
                    <a:pt x="312420" y="179069"/>
                  </a:lnTo>
                  <a:lnTo>
                    <a:pt x="312420" y="133350"/>
                  </a:lnTo>
                  <a:close/>
                </a:path>
                <a:path w="312419" h="240029">
                  <a:moveTo>
                    <a:pt x="3810" y="179069"/>
                  </a:moveTo>
                  <a:lnTo>
                    <a:pt x="0" y="179069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179069"/>
                  </a:lnTo>
                  <a:close/>
                </a:path>
                <a:path w="312419" h="240029">
                  <a:moveTo>
                    <a:pt x="312420" y="179069"/>
                  </a:moveTo>
                  <a:lnTo>
                    <a:pt x="308610" y="179069"/>
                  </a:lnTo>
                  <a:lnTo>
                    <a:pt x="308610" y="210819"/>
                  </a:lnTo>
                  <a:lnTo>
                    <a:pt x="312420" y="210819"/>
                  </a:lnTo>
                  <a:lnTo>
                    <a:pt x="312420" y="179069"/>
                  </a:lnTo>
                  <a:close/>
                </a:path>
                <a:path w="312419" h="240029">
                  <a:moveTo>
                    <a:pt x="381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210819"/>
                  </a:lnTo>
                  <a:close/>
                </a:path>
                <a:path w="312419" h="240029">
                  <a:moveTo>
                    <a:pt x="312420" y="210819"/>
                  </a:moveTo>
                  <a:lnTo>
                    <a:pt x="308610" y="210819"/>
                  </a:lnTo>
                  <a:lnTo>
                    <a:pt x="308610" y="217169"/>
                  </a:lnTo>
                  <a:lnTo>
                    <a:pt x="312420" y="217169"/>
                  </a:lnTo>
                  <a:lnTo>
                    <a:pt x="312420" y="210819"/>
                  </a:lnTo>
                  <a:close/>
                </a:path>
                <a:path w="312419" h="240029">
                  <a:moveTo>
                    <a:pt x="381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69"/>
                  </a:lnTo>
                  <a:close/>
                </a:path>
                <a:path w="312419" h="240029">
                  <a:moveTo>
                    <a:pt x="312420" y="217169"/>
                  </a:moveTo>
                  <a:lnTo>
                    <a:pt x="308610" y="217169"/>
                  </a:lnTo>
                  <a:lnTo>
                    <a:pt x="308610" y="223519"/>
                  </a:lnTo>
                  <a:lnTo>
                    <a:pt x="312420" y="223519"/>
                  </a:lnTo>
                  <a:lnTo>
                    <a:pt x="312420" y="217169"/>
                  </a:lnTo>
                  <a:close/>
                </a:path>
                <a:path w="312419" h="24002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12419" h="240029">
                  <a:moveTo>
                    <a:pt x="312420" y="223519"/>
                  </a:moveTo>
                  <a:lnTo>
                    <a:pt x="308610" y="223519"/>
                  </a:lnTo>
                  <a:lnTo>
                    <a:pt x="308610" y="229869"/>
                  </a:lnTo>
                  <a:lnTo>
                    <a:pt x="312420" y="229869"/>
                  </a:lnTo>
                  <a:lnTo>
                    <a:pt x="312420" y="223519"/>
                  </a:lnTo>
                  <a:close/>
                </a:path>
                <a:path w="312419" h="2400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12419" h="240029">
                  <a:moveTo>
                    <a:pt x="312420" y="229869"/>
                  </a:moveTo>
                  <a:lnTo>
                    <a:pt x="308610" y="229869"/>
                  </a:lnTo>
                  <a:lnTo>
                    <a:pt x="308610" y="236219"/>
                  </a:lnTo>
                  <a:lnTo>
                    <a:pt x="312420" y="236219"/>
                  </a:lnTo>
                  <a:lnTo>
                    <a:pt x="312420" y="229869"/>
                  </a:lnTo>
                  <a:close/>
                </a:path>
                <a:path w="312419" h="240029">
                  <a:moveTo>
                    <a:pt x="312420" y="236219"/>
                  </a:moveTo>
                  <a:lnTo>
                    <a:pt x="0" y="236219"/>
                  </a:lnTo>
                  <a:lnTo>
                    <a:pt x="0" y="240029"/>
                  </a:lnTo>
                  <a:lnTo>
                    <a:pt x="312420" y="240029"/>
                  </a:lnTo>
                  <a:lnTo>
                    <a:pt x="312420" y="236219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96290" y="424688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0990" y="3810"/>
                  </a:lnTo>
                  <a:lnTo>
                    <a:pt x="300990" y="10160"/>
                  </a:lnTo>
                  <a:lnTo>
                    <a:pt x="304800" y="10160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04800" h="232410">
                  <a:moveTo>
                    <a:pt x="304800" y="10160"/>
                  </a:moveTo>
                  <a:lnTo>
                    <a:pt x="300990" y="10160"/>
                  </a:lnTo>
                  <a:lnTo>
                    <a:pt x="300990" y="16510"/>
                  </a:lnTo>
                  <a:lnTo>
                    <a:pt x="304800" y="16510"/>
                  </a:lnTo>
                  <a:lnTo>
                    <a:pt x="304800" y="10160"/>
                  </a:lnTo>
                  <a:close/>
                </a:path>
                <a:path w="304800" h="232410">
                  <a:moveTo>
                    <a:pt x="380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651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0990" y="16510"/>
                  </a:lnTo>
                  <a:lnTo>
                    <a:pt x="300990" y="21590"/>
                  </a:lnTo>
                  <a:lnTo>
                    <a:pt x="304800" y="2159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3809" y="21590"/>
                  </a:moveTo>
                  <a:lnTo>
                    <a:pt x="0" y="2159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1590"/>
                  </a:lnTo>
                  <a:close/>
                </a:path>
                <a:path w="304800" h="232410">
                  <a:moveTo>
                    <a:pt x="304800" y="21590"/>
                  </a:moveTo>
                  <a:lnTo>
                    <a:pt x="300990" y="21590"/>
                  </a:lnTo>
                  <a:lnTo>
                    <a:pt x="300990" y="35560"/>
                  </a:lnTo>
                  <a:lnTo>
                    <a:pt x="304800" y="35560"/>
                  </a:lnTo>
                  <a:lnTo>
                    <a:pt x="304800" y="21590"/>
                  </a:lnTo>
                  <a:close/>
                </a:path>
                <a:path w="304800" h="23241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304800" h="232410">
                  <a:moveTo>
                    <a:pt x="304800" y="35560"/>
                  </a:moveTo>
                  <a:lnTo>
                    <a:pt x="300990" y="35560"/>
                  </a:lnTo>
                  <a:lnTo>
                    <a:pt x="300990" y="41910"/>
                  </a:lnTo>
                  <a:lnTo>
                    <a:pt x="304800" y="41910"/>
                  </a:lnTo>
                  <a:lnTo>
                    <a:pt x="304800" y="35560"/>
                  </a:lnTo>
                  <a:close/>
                </a:path>
                <a:path w="304800" h="232410">
                  <a:moveTo>
                    <a:pt x="3809" y="41910"/>
                  </a:moveTo>
                  <a:lnTo>
                    <a:pt x="0" y="419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41910"/>
                  </a:lnTo>
                  <a:close/>
                </a:path>
                <a:path w="304800" h="232410">
                  <a:moveTo>
                    <a:pt x="304800" y="41910"/>
                  </a:moveTo>
                  <a:lnTo>
                    <a:pt x="300990" y="41910"/>
                  </a:lnTo>
                  <a:lnTo>
                    <a:pt x="300990" y="73660"/>
                  </a:lnTo>
                  <a:lnTo>
                    <a:pt x="304800" y="73660"/>
                  </a:lnTo>
                  <a:lnTo>
                    <a:pt x="304800" y="41910"/>
                  </a:lnTo>
                  <a:close/>
                </a:path>
                <a:path w="304800" h="232410">
                  <a:moveTo>
                    <a:pt x="3809" y="73660"/>
                  </a:moveTo>
                  <a:lnTo>
                    <a:pt x="0" y="73660"/>
                  </a:lnTo>
                  <a:lnTo>
                    <a:pt x="0" y="129540"/>
                  </a:lnTo>
                  <a:lnTo>
                    <a:pt x="3809" y="129540"/>
                  </a:lnTo>
                  <a:lnTo>
                    <a:pt x="3809" y="73660"/>
                  </a:lnTo>
                  <a:close/>
                </a:path>
                <a:path w="304800" h="232410">
                  <a:moveTo>
                    <a:pt x="304800" y="73660"/>
                  </a:moveTo>
                  <a:lnTo>
                    <a:pt x="300990" y="73660"/>
                  </a:lnTo>
                  <a:lnTo>
                    <a:pt x="300990" y="129540"/>
                  </a:lnTo>
                  <a:lnTo>
                    <a:pt x="304800" y="129540"/>
                  </a:lnTo>
                  <a:lnTo>
                    <a:pt x="304800" y="73660"/>
                  </a:lnTo>
                  <a:close/>
                </a:path>
                <a:path w="304800" h="232410">
                  <a:moveTo>
                    <a:pt x="3809" y="129540"/>
                  </a:moveTo>
                  <a:lnTo>
                    <a:pt x="0" y="129540"/>
                  </a:lnTo>
                  <a:lnTo>
                    <a:pt x="0" y="175260"/>
                  </a:lnTo>
                  <a:lnTo>
                    <a:pt x="3809" y="175260"/>
                  </a:lnTo>
                  <a:lnTo>
                    <a:pt x="3809" y="129540"/>
                  </a:lnTo>
                  <a:close/>
                </a:path>
                <a:path w="304800" h="232410">
                  <a:moveTo>
                    <a:pt x="304800" y="129540"/>
                  </a:moveTo>
                  <a:lnTo>
                    <a:pt x="300990" y="129540"/>
                  </a:lnTo>
                  <a:lnTo>
                    <a:pt x="300990" y="175260"/>
                  </a:lnTo>
                  <a:lnTo>
                    <a:pt x="304800" y="175260"/>
                  </a:lnTo>
                  <a:lnTo>
                    <a:pt x="304800" y="129540"/>
                  </a:lnTo>
                  <a:close/>
                </a:path>
                <a:path w="304800" h="232410">
                  <a:moveTo>
                    <a:pt x="3809" y="175260"/>
                  </a:moveTo>
                  <a:lnTo>
                    <a:pt x="0" y="17526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175260"/>
                  </a:lnTo>
                  <a:close/>
                </a:path>
                <a:path w="304800" h="232410">
                  <a:moveTo>
                    <a:pt x="304800" y="175260"/>
                  </a:moveTo>
                  <a:lnTo>
                    <a:pt x="300990" y="175260"/>
                  </a:lnTo>
                  <a:lnTo>
                    <a:pt x="300990" y="207010"/>
                  </a:lnTo>
                  <a:lnTo>
                    <a:pt x="304800" y="207010"/>
                  </a:lnTo>
                  <a:lnTo>
                    <a:pt x="304800" y="175260"/>
                  </a:lnTo>
                  <a:close/>
                </a:path>
                <a:path w="304800" h="232410">
                  <a:moveTo>
                    <a:pt x="380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207010"/>
                  </a:lnTo>
                  <a:close/>
                </a:path>
                <a:path w="304800" h="232410">
                  <a:moveTo>
                    <a:pt x="304800" y="207010"/>
                  </a:moveTo>
                  <a:lnTo>
                    <a:pt x="300990" y="207010"/>
                  </a:lnTo>
                  <a:lnTo>
                    <a:pt x="300990" y="213360"/>
                  </a:lnTo>
                  <a:lnTo>
                    <a:pt x="304800" y="213360"/>
                  </a:lnTo>
                  <a:lnTo>
                    <a:pt x="304800" y="207010"/>
                  </a:lnTo>
                  <a:close/>
                </a:path>
                <a:path w="304800" h="232410">
                  <a:moveTo>
                    <a:pt x="380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213360"/>
                  </a:lnTo>
                  <a:close/>
                </a:path>
                <a:path w="304800" h="232410">
                  <a:moveTo>
                    <a:pt x="304800" y="213360"/>
                  </a:moveTo>
                  <a:lnTo>
                    <a:pt x="300990" y="213360"/>
                  </a:lnTo>
                  <a:lnTo>
                    <a:pt x="300990" y="219710"/>
                  </a:lnTo>
                  <a:lnTo>
                    <a:pt x="304800" y="219710"/>
                  </a:lnTo>
                  <a:lnTo>
                    <a:pt x="304800" y="213360"/>
                  </a:lnTo>
                  <a:close/>
                </a:path>
                <a:path w="304800" h="232410">
                  <a:moveTo>
                    <a:pt x="380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19710"/>
                  </a:lnTo>
                  <a:close/>
                </a:path>
                <a:path w="304800" h="232410">
                  <a:moveTo>
                    <a:pt x="304800" y="219710"/>
                  </a:moveTo>
                  <a:lnTo>
                    <a:pt x="300990" y="219710"/>
                  </a:lnTo>
                  <a:lnTo>
                    <a:pt x="300990" y="226060"/>
                  </a:lnTo>
                  <a:lnTo>
                    <a:pt x="304800" y="226060"/>
                  </a:lnTo>
                  <a:lnTo>
                    <a:pt x="304800" y="219710"/>
                  </a:lnTo>
                  <a:close/>
                </a:path>
                <a:path w="304800" h="232410">
                  <a:moveTo>
                    <a:pt x="380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3809" y="228600"/>
                  </a:lnTo>
                  <a:lnTo>
                    <a:pt x="3809" y="226060"/>
                  </a:lnTo>
                  <a:close/>
                </a:path>
                <a:path w="304800" h="232410">
                  <a:moveTo>
                    <a:pt x="304800" y="226060"/>
                  </a:moveTo>
                  <a:lnTo>
                    <a:pt x="300990" y="226060"/>
                  </a:lnTo>
                  <a:lnTo>
                    <a:pt x="300990" y="228600"/>
                  </a:lnTo>
                  <a:lnTo>
                    <a:pt x="304800" y="228600"/>
                  </a:lnTo>
                  <a:lnTo>
                    <a:pt x="304800" y="226060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800100" y="425068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80" h="224789">
                  <a:moveTo>
                    <a:pt x="29718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297180" y="3810"/>
                  </a:lnTo>
                  <a:lnTo>
                    <a:pt x="297180" y="0"/>
                  </a:lnTo>
                  <a:close/>
                </a:path>
                <a:path w="297180" h="224789">
                  <a:moveTo>
                    <a:pt x="297180" y="3810"/>
                  </a:moveTo>
                  <a:lnTo>
                    <a:pt x="293369" y="3810"/>
                  </a:lnTo>
                  <a:lnTo>
                    <a:pt x="293369" y="6350"/>
                  </a:lnTo>
                  <a:lnTo>
                    <a:pt x="297180" y="6350"/>
                  </a:lnTo>
                  <a:lnTo>
                    <a:pt x="297180" y="3810"/>
                  </a:lnTo>
                  <a:close/>
                </a:path>
                <a:path w="297180" h="224789">
                  <a:moveTo>
                    <a:pt x="254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6350"/>
                  </a:lnTo>
                  <a:close/>
                </a:path>
                <a:path w="297180" h="224789">
                  <a:moveTo>
                    <a:pt x="297180" y="6350"/>
                  </a:moveTo>
                  <a:lnTo>
                    <a:pt x="293369" y="6350"/>
                  </a:lnTo>
                  <a:lnTo>
                    <a:pt x="293369" y="12700"/>
                  </a:lnTo>
                  <a:lnTo>
                    <a:pt x="297180" y="12700"/>
                  </a:lnTo>
                  <a:lnTo>
                    <a:pt x="297180" y="6350"/>
                  </a:lnTo>
                  <a:close/>
                </a:path>
                <a:path w="297180" h="224789">
                  <a:moveTo>
                    <a:pt x="254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12700"/>
                  </a:lnTo>
                  <a:close/>
                </a:path>
                <a:path w="297180" h="224789">
                  <a:moveTo>
                    <a:pt x="297180" y="12700"/>
                  </a:moveTo>
                  <a:lnTo>
                    <a:pt x="293369" y="12700"/>
                  </a:lnTo>
                  <a:lnTo>
                    <a:pt x="293369" y="17780"/>
                  </a:lnTo>
                  <a:lnTo>
                    <a:pt x="297180" y="17780"/>
                  </a:lnTo>
                  <a:lnTo>
                    <a:pt x="297180" y="12700"/>
                  </a:lnTo>
                  <a:close/>
                </a:path>
                <a:path w="297180" h="224789">
                  <a:moveTo>
                    <a:pt x="2540" y="17780"/>
                  </a:moveTo>
                  <a:lnTo>
                    <a:pt x="0" y="17780"/>
                  </a:lnTo>
                  <a:lnTo>
                    <a:pt x="0" y="31750"/>
                  </a:lnTo>
                  <a:lnTo>
                    <a:pt x="2540" y="31750"/>
                  </a:lnTo>
                  <a:lnTo>
                    <a:pt x="2540" y="17780"/>
                  </a:lnTo>
                  <a:close/>
                </a:path>
                <a:path w="297180" h="224789">
                  <a:moveTo>
                    <a:pt x="297180" y="17780"/>
                  </a:moveTo>
                  <a:lnTo>
                    <a:pt x="293369" y="17780"/>
                  </a:lnTo>
                  <a:lnTo>
                    <a:pt x="293369" y="31750"/>
                  </a:lnTo>
                  <a:lnTo>
                    <a:pt x="297180" y="31750"/>
                  </a:lnTo>
                  <a:lnTo>
                    <a:pt x="297180" y="17780"/>
                  </a:lnTo>
                  <a:close/>
                </a:path>
                <a:path w="297180" h="224789">
                  <a:moveTo>
                    <a:pt x="254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1750"/>
                  </a:lnTo>
                  <a:close/>
                </a:path>
                <a:path w="297180" h="224789">
                  <a:moveTo>
                    <a:pt x="297180" y="31750"/>
                  </a:moveTo>
                  <a:lnTo>
                    <a:pt x="293369" y="31750"/>
                  </a:lnTo>
                  <a:lnTo>
                    <a:pt x="293369" y="38100"/>
                  </a:lnTo>
                  <a:lnTo>
                    <a:pt x="297180" y="38100"/>
                  </a:lnTo>
                  <a:lnTo>
                    <a:pt x="297180" y="31750"/>
                  </a:lnTo>
                  <a:close/>
                </a:path>
                <a:path w="297180" h="224789">
                  <a:moveTo>
                    <a:pt x="2540" y="38100"/>
                  </a:moveTo>
                  <a:lnTo>
                    <a:pt x="0" y="38100"/>
                  </a:lnTo>
                  <a:lnTo>
                    <a:pt x="0" y="69850"/>
                  </a:lnTo>
                  <a:lnTo>
                    <a:pt x="2540" y="69850"/>
                  </a:lnTo>
                  <a:lnTo>
                    <a:pt x="2540" y="38100"/>
                  </a:lnTo>
                  <a:close/>
                </a:path>
                <a:path w="297180" h="224789">
                  <a:moveTo>
                    <a:pt x="297180" y="38100"/>
                  </a:moveTo>
                  <a:lnTo>
                    <a:pt x="293369" y="38100"/>
                  </a:lnTo>
                  <a:lnTo>
                    <a:pt x="293369" y="69850"/>
                  </a:lnTo>
                  <a:lnTo>
                    <a:pt x="297180" y="69850"/>
                  </a:lnTo>
                  <a:lnTo>
                    <a:pt x="297180" y="38100"/>
                  </a:lnTo>
                  <a:close/>
                </a:path>
                <a:path w="297180" h="224789">
                  <a:moveTo>
                    <a:pt x="2540" y="69850"/>
                  </a:moveTo>
                  <a:lnTo>
                    <a:pt x="0" y="69850"/>
                  </a:lnTo>
                  <a:lnTo>
                    <a:pt x="0" y="125730"/>
                  </a:lnTo>
                  <a:lnTo>
                    <a:pt x="2540" y="125730"/>
                  </a:lnTo>
                  <a:lnTo>
                    <a:pt x="2540" y="69850"/>
                  </a:lnTo>
                  <a:close/>
                </a:path>
                <a:path w="297180" h="224789">
                  <a:moveTo>
                    <a:pt x="297180" y="69850"/>
                  </a:moveTo>
                  <a:lnTo>
                    <a:pt x="293369" y="69850"/>
                  </a:lnTo>
                  <a:lnTo>
                    <a:pt x="293369" y="125730"/>
                  </a:lnTo>
                  <a:lnTo>
                    <a:pt x="297180" y="125730"/>
                  </a:lnTo>
                  <a:lnTo>
                    <a:pt x="297180" y="69850"/>
                  </a:lnTo>
                  <a:close/>
                </a:path>
                <a:path w="297180" h="224789">
                  <a:moveTo>
                    <a:pt x="2540" y="125730"/>
                  </a:moveTo>
                  <a:lnTo>
                    <a:pt x="0" y="125730"/>
                  </a:lnTo>
                  <a:lnTo>
                    <a:pt x="0" y="171450"/>
                  </a:lnTo>
                  <a:lnTo>
                    <a:pt x="2540" y="171450"/>
                  </a:lnTo>
                  <a:lnTo>
                    <a:pt x="2540" y="125730"/>
                  </a:lnTo>
                  <a:close/>
                </a:path>
                <a:path w="297180" h="224789">
                  <a:moveTo>
                    <a:pt x="297180" y="125730"/>
                  </a:moveTo>
                  <a:lnTo>
                    <a:pt x="293369" y="125730"/>
                  </a:lnTo>
                  <a:lnTo>
                    <a:pt x="293369" y="171450"/>
                  </a:lnTo>
                  <a:lnTo>
                    <a:pt x="297180" y="171450"/>
                  </a:lnTo>
                  <a:lnTo>
                    <a:pt x="297180" y="125730"/>
                  </a:lnTo>
                  <a:close/>
                </a:path>
                <a:path w="297180" h="224789">
                  <a:moveTo>
                    <a:pt x="2540" y="171450"/>
                  </a:moveTo>
                  <a:lnTo>
                    <a:pt x="0" y="171450"/>
                  </a:lnTo>
                  <a:lnTo>
                    <a:pt x="0" y="203200"/>
                  </a:lnTo>
                  <a:lnTo>
                    <a:pt x="2540" y="203200"/>
                  </a:lnTo>
                  <a:lnTo>
                    <a:pt x="2540" y="171450"/>
                  </a:lnTo>
                  <a:close/>
                </a:path>
                <a:path w="297180" h="224789">
                  <a:moveTo>
                    <a:pt x="297180" y="171450"/>
                  </a:moveTo>
                  <a:lnTo>
                    <a:pt x="293369" y="171450"/>
                  </a:lnTo>
                  <a:lnTo>
                    <a:pt x="293369" y="203200"/>
                  </a:lnTo>
                  <a:lnTo>
                    <a:pt x="297180" y="203200"/>
                  </a:lnTo>
                  <a:lnTo>
                    <a:pt x="297180" y="171450"/>
                  </a:lnTo>
                  <a:close/>
                </a:path>
                <a:path w="297180" h="224789">
                  <a:moveTo>
                    <a:pt x="254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2540" y="209550"/>
                  </a:lnTo>
                  <a:lnTo>
                    <a:pt x="2540" y="203200"/>
                  </a:lnTo>
                  <a:close/>
                </a:path>
                <a:path w="297180" h="224789">
                  <a:moveTo>
                    <a:pt x="297180" y="203200"/>
                  </a:moveTo>
                  <a:lnTo>
                    <a:pt x="293369" y="203200"/>
                  </a:lnTo>
                  <a:lnTo>
                    <a:pt x="293369" y="209550"/>
                  </a:lnTo>
                  <a:lnTo>
                    <a:pt x="297180" y="209550"/>
                  </a:lnTo>
                  <a:lnTo>
                    <a:pt x="297180" y="203200"/>
                  </a:lnTo>
                  <a:close/>
                </a:path>
                <a:path w="297180" h="224789">
                  <a:moveTo>
                    <a:pt x="254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2540" y="215900"/>
                  </a:lnTo>
                  <a:lnTo>
                    <a:pt x="2540" y="209550"/>
                  </a:lnTo>
                  <a:close/>
                </a:path>
                <a:path w="297180" h="224789">
                  <a:moveTo>
                    <a:pt x="297180" y="209550"/>
                  </a:moveTo>
                  <a:lnTo>
                    <a:pt x="293369" y="209550"/>
                  </a:lnTo>
                  <a:lnTo>
                    <a:pt x="293369" y="215900"/>
                  </a:lnTo>
                  <a:lnTo>
                    <a:pt x="297180" y="215900"/>
                  </a:lnTo>
                  <a:lnTo>
                    <a:pt x="297180" y="209550"/>
                  </a:lnTo>
                  <a:close/>
                </a:path>
                <a:path w="297180" h="224789">
                  <a:moveTo>
                    <a:pt x="254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97180" y="222250"/>
                  </a:lnTo>
                  <a:lnTo>
                    <a:pt x="297180" y="220980"/>
                  </a:lnTo>
                  <a:lnTo>
                    <a:pt x="2540" y="220980"/>
                  </a:lnTo>
                  <a:lnTo>
                    <a:pt x="2540" y="215900"/>
                  </a:lnTo>
                  <a:close/>
                </a:path>
                <a:path w="297180" h="224789">
                  <a:moveTo>
                    <a:pt x="297180" y="215900"/>
                  </a:moveTo>
                  <a:lnTo>
                    <a:pt x="293369" y="215900"/>
                  </a:lnTo>
                  <a:lnTo>
                    <a:pt x="293369" y="220980"/>
                  </a:lnTo>
                  <a:lnTo>
                    <a:pt x="297180" y="220980"/>
                  </a:lnTo>
                  <a:lnTo>
                    <a:pt x="297180" y="215900"/>
                  </a:lnTo>
                  <a:close/>
                </a:path>
                <a:path w="297180" h="224789">
                  <a:moveTo>
                    <a:pt x="297180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297180" y="224790"/>
                  </a:lnTo>
                  <a:lnTo>
                    <a:pt x="297180" y="22225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802640" y="425450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0829" y="2539"/>
                  </a:lnTo>
                  <a:lnTo>
                    <a:pt x="290829" y="0"/>
                  </a:lnTo>
                  <a:close/>
                </a:path>
                <a:path w="290830" h="217170">
                  <a:moveTo>
                    <a:pt x="2908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290829" y="3810"/>
                  </a:lnTo>
                  <a:lnTo>
                    <a:pt x="290829" y="2540"/>
                  </a:lnTo>
                  <a:close/>
                </a:path>
                <a:path w="290830" h="217170">
                  <a:moveTo>
                    <a:pt x="290829" y="3810"/>
                  </a:moveTo>
                  <a:lnTo>
                    <a:pt x="287019" y="3810"/>
                  </a:lnTo>
                  <a:lnTo>
                    <a:pt x="287019" y="8889"/>
                  </a:lnTo>
                  <a:lnTo>
                    <a:pt x="290829" y="8889"/>
                  </a:lnTo>
                  <a:lnTo>
                    <a:pt x="290829" y="3810"/>
                  </a:lnTo>
                  <a:close/>
                </a:path>
                <a:path w="290830" h="217170">
                  <a:moveTo>
                    <a:pt x="380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90"/>
                  </a:lnTo>
                  <a:close/>
                </a:path>
                <a:path w="290830" h="217170">
                  <a:moveTo>
                    <a:pt x="290829" y="8890"/>
                  </a:moveTo>
                  <a:lnTo>
                    <a:pt x="287019" y="8890"/>
                  </a:lnTo>
                  <a:lnTo>
                    <a:pt x="287019" y="13969"/>
                  </a:lnTo>
                  <a:lnTo>
                    <a:pt x="290829" y="13969"/>
                  </a:lnTo>
                  <a:lnTo>
                    <a:pt x="290829" y="8890"/>
                  </a:lnTo>
                  <a:close/>
                </a:path>
                <a:path w="290830" h="217170">
                  <a:moveTo>
                    <a:pt x="3809" y="13970"/>
                  </a:moveTo>
                  <a:lnTo>
                    <a:pt x="0" y="1397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13970"/>
                  </a:lnTo>
                  <a:close/>
                </a:path>
                <a:path w="290830" h="217170">
                  <a:moveTo>
                    <a:pt x="290829" y="13970"/>
                  </a:moveTo>
                  <a:lnTo>
                    <a:pt x="287019" y="13970"/>
                  </a:lnTo>
                  <a:lnTo>
                    <a:pt x="287019" y="27939"/>
                  </a:lnTo>
                  <a:lnTo>
                    <a:pt x="290829" y="27939"/>
                  </a:lnTo>
                  <a:lnTo>
                    <a:pt x="290829" y="13970"/>
                  </a:lnTo>
                  <a:close/>
                </a:path>
                <a:path w="290830" h="2171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290830" h="217170">
                  <a:moveTo>
                    <a:pt x="290829" y="27940"/>
                  </a:moveTo>
                  <a:lnTo>
                    <a:pt x="287019" y="27940"/>
                  </a:lnTo>
                  <a:lnTo>
                    <a:pt x="287019" y="34289"/>
                  </a:lnTo>
                  <a:lnTo>
                    <a:pt x="290829" y="34289"/>
                  </a:lnTo>
                  <a:lnTo>
                    <a:pt x="290829" y="27940"/>
                  </a:lnTo>
                  <a:close/>
                </a:path>
                <a:path w="290830" h="217170">
                  <a:moveTo>
                    <a:pt x="3809" y="34290"/>
                  </a:moveTo>
                  <a:lnTo>
                    <a:pt x="0" y="342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34290"/>
                  </a:lnTo>
                  <a:close/>
                </a:path>
                <a:path w="290830" h="217170">
                  <a:moveTo>
                    <a:pt x="290829" y="34290"/>
                  </a:moveTo>
                  <a:lnTo>
                    <a:pt x="287019" y="34290"/>
                  </a:lnTo>
                  <a:lnTo>
                    <a:pt x="287019" y="66039"/>
                  </a:lnTo>
                  <a:lnTo>
                    <a:pt x="290829" y="66039"/>
                  </a:lnTo>
                  <a:lnTo>
                    <a:pt x="290829" y="34290"/>
                  </a:lnTo>
                  <a:close/>
                </a:path>
                <a:path w="290830" h="217170">
                  <a:moveTo>
                    <a:pt x="3809" y="66040"/>
                  </a:moveTo>
                  <a:lnTo>
                    <a:pt x="0" y="6604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66040"/>
                  </a:lnTo>
                  <a:close/>
                </a:path>
                <a:path w="290830" h="217170">
                  <a:moveTo>
                    <a:pt x="290829" y="66040"/>
                  </a:moveTo>
                  <a:lnTo>
                    <a:pt x="287019" y="66040"/>
                  </a:lnTo>
                  <a:lnTo>
                    <a:pt x="287019" y="121919"/>
                  </a:lnTo>
                  <a:lnTo>
                    <a:pt x="290829" y="121919"/>
                  </a:lnTo>
                  <a:lnTo>
                    <a:pt x="290829" y="66040"/>
                  </a:lnTo>
                  <a:close/>
                </a:path>
                <a:path w="290830" h="217170">
                  <a:moveTo>
                    <a:pt x="3809" y="121920"/>
                  </a:moveTo>
                  <a:lnTo>
                    <a:pt x="0" y="12192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21920"/>
                  </a:lnTo>
                  <a:close/>
                </a:path>
                <a:path w="290830" h="217170">
                  <a:moveTo>
                    <a:pt x="290829" y="121920"/>
                  </a:moveTo>
                  <a:lnTo>
                    <a:pt x="287019" y="121920"/>
                  </a:lnTo>
                  <a:lnTo>
                    <a:pt x="287019" y="167639"/>
                  </a:lnTo>
                  <a:lnTo>
                    <a:pt x="290829" y="167639"/>
                  </a:lnTo>
                  <a:lnTo>
                    <a:pt x="290829" y="121920"/>
                  </a:lnTo>
                  <a:close/>
                </a:path>
                <a:path w="290830" h="217170">
                  <a:moveTo>
                    <a:pt x="3809" y="167640"/>
                  </a:moveTo>
                  <a:lnTo>
                    <a:pt x="0" y="1676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67640"/>
                  </a:lnTo>
                  <a:close/>
                </a:path>
                <a:path w="290830" h="217170">
                  <a:moveTo>
                    <a:pt x="290829" y="167640"/>
                  </a:moveTo>
                  <a:lnTo>
                    <a:pt x="287019" y="167640"/>
                  </a:lnTo>
                  <a:lnTo>
                    <a:pt x="287019" y="199389"/>
                  </a:lnTo>
                  <a:lnTo>
                    <a:pt x="290829" y="199389"/>
                  </a:lnTo>
                  <a:lnTo>
                    <a:pt x="290829" y="167640"/>
                  </a:lnTo>
                  <a:close/>
                </a:path>
                <a:path w="290830" h="217170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290830" h="217170">
                  <a:moveTo>
                    <a:pt x="290829" y="199390"/>
                  </a:moveTo>
                  <a:lnTo>
                    <a:pt x="287019" y="199390"/>
                  </a:lnTo>
                  <a:lnTo>
                    <a:pt x="287019" y="205739"/>
                  </a:lnTo>
                  <a:lnTo>
                    <a:pt x="290829" y="205739"/>
                  </a:lnTo>
                  <a:lnTo>
                    <a:pt x="290829" y="199390"/>
                  </a:lnTo>
                  <a:close/>
                </a:path>
                <a:path w="290830" h="217170">
                  <a:moveTo>
                    <a:pt x="380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5740"/>
                  </a:lnTo>
                  <a:close/>
                </a:path>
                <a:path w="290830" h="217170">
                  <a:moveTo>
                    <a:pt x="290829" y="205740"/>
                  </a:moveTo>
                  <a:lnTo>
                    <a:pt x="287019" y="205740"/>
                  </a:lnTo>
                  <a:lnTo>
                    <a:pt x="287019" y="212089"/>
                  </a:lnTo>
                  <a:lnTo>
                    <a:pt x="290829" y="212089"/>
                  </a:lnTo>
                  <a:lnTo>
                    <a:pt x="290829" y="205740"/>
                  </a:lnTo>
                  <a:close/>
                </a:path>
                <a:path w="290830" h="217170">
                  <a:moveTo>
                    <a:pt x="3809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290829" y="217169"/>
                  </a:lnTo>
                  <a:lnTo>
                    <a:pt x="290829" y="213360"/>
                  </a:lnTo>
                  <a:lnTo>
                    <a:pt x="3809" y="213360"/>
                  </a:lnTo>
                  <a:lnTo>
                    <a:pt x="3809" y="212090"/>
                  </a:lnTo>
                  <a:close/>
                </a:path>
                <a:path w="290830" h="217170">
                  <a:moveTo>
                    <a:pt x="290829" y="212090"/>
                  </a:moveTo>
                  <a:lnTo>
                    <a:pt x="287019" y="212090"/>
                  </a:lnTo>
                  <a:lnTo>
                    <a:pt x="287019" y="213360"/>
                  </a:lnTo>
                  <a:lnTo>
                    <a:pt x="290829" y="213360"/>
                  </a:lnTo>
                  <a:lnTo>
                    <a:pt x="290829" y="21209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806450" y="4258310"/>
              <a:ext cx="283210" cy="209550"/>
            </a:xfrm>
            <a:custGeom>
              <a:avLst/>
              <a:gdLst/>
              <a:ahLst/>
              <a:cxnLst/>
              <a:rect l="l" t="t" r="r" b="b"/>
              <a:pathLst>
                <a:path w="283209" h="209550">
                  <a:moveTo>
                    <a:pt x="2832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283209" y="2539"/>
                  </a:lnTo>
                  <a:lnTo>
                    <a:pt x="283209" y="0"/>
                  </a:lnTo>
                  <a:close/>
                </a:path>
                <a:path w="283209" h="209550">
                  <a:moveTo>
                    <a:pt x="283209" y="2539"/>
                  </a:moveTo>
                  <a:lnTo>
                    <a:pt x="279400" y="2539"/>
                  </a:lnTo>
                  <a:lnTo>
                    <a:pt x="279400" y="5079"/>
                  </a:lnTo>
                  <a:lnTo>
                    <a:pt x="283209" y="5079"/>
                  </a:lnTo>
                  <a:lnTo>
                    <a:pt x="283209" y="2539"/>
                  </a:lnTo>
                  <a:close/>
                </a:path>
                <a:path w="283209" h="209550">
                  <a:moveTo>
                    <a:pt x="3809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5080"/>
                  </a:lnTo>
                  <a:close/>
                </a:path>
                <a:path w="283209" h="209550">
                  <a:moveTo>
                    <a:pt x="283209" y="5080"/>
                  </a:moveTo>
                  <a:lnTo>
                    <a:pt x="279400" y="5080"/>
                  </a:lnTo>
                  <a:lnTo>
                    <a:pt x="279400" y="10159"/>
                  </a:lnTo>
                  <a:lnTo>
                    <a:pt x="283209" y="10159"/>
                  </a:lnTo>
                  <a:lnTo>
                    <a:pt x="283209" y="5080"/>
                  </a:lnTo>
                  <a:close/>
                </a:path>
                <a:path w="283209" h="209550">
                  <a:moveTo>
                    <a:pt x="3809" y="10160"/>
                  </a:moveTo>
                  <a:lnTo>
                    <a:pt x="0" y="101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0160"/>
                  </a:lnTo>
                  <a:close/>
                </a:path>
                <a:path w="283209" h="209550">
                  <a:moveTo>
                    <a:pt x="283209" y="10160"/>
                  </a:moveTo>
                  <a:lnTo>
                    <a:pt x="279400" y="10160"/>
                  </a:lnTo>
                  <a:lnTo>
                    <a:pt x="279400" y="24129"/>
                  </a:lnTo>
                  <a:lnTo>
                    <a:pt x="283209" y="24129"/>
                  </a:lnTo>
                  <a:lnTo>
                    <a:pt x="283209" y="10160"/>
                  </a:lnTo>
                  <a:close/>
                </a:path>
                <a:path w="283209" h="2095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283209" h="209550">
                  <a:moveTo>
                    <a:pt x="283209" y="24130"/>
                  </a:moveTo>
                  <a:lnTo>
                    <a:pt x="279400" y="24130"/>
                  </a:lnTo>
                  <a:lnTo>
                    <a:pt x="279400" y="30479"/>
                  </a:lnTo>
                  <a:lnTo>
                    <a:pt x="283209" y="30479"/>
                  </a:lnTo>
                  <a:lnTo>
                    <a:pt x="283209" y="24130"/>
                  </a:lnTo>
                  <a:close/>
                </a:path>
                <a:path w="283209" h="209550">
                  <a:moveTo>
                    <a:pt x="3809" y="30480"/>
                  </a:moveTo>
                  <a:lnTo>
                    <a:pt x="0" y="304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30480"/>
                  </a:lnTo>
                  <a:close/>
                </a:path>
                <a:path w="283209" h="209550">
                  <a:moveTo>
                    <a:pt x="283209" y="30480"/>
                  </a:moveTo>
                  <a:lnTo>
                    <a:pt x="279400" y="30480"/>
                  </a:lnTo>
                  <a:lnTo>
                    <a:pt x="279400" y="62229"/>
                  </a:lnTo>
                  <a:lnTo>
                    <a:pt x="283209" y="62229"/>
                  </a:lnTo>
                  <a:lnTo>
                    <a:pt x="283209" y="30480"/>
                  </a:lnTo>
                  <a:close/>
                </a:path>
                <a:path w="283209" h="209550">
                  <a:moveTo>
                    <a:pt x="3809" y="62230"/>
                  </a:moveTo>
                  <a:lnTo>
                    <a:pt x="0" y="6223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62230"/>
                  </a:lnTo>
                  <a:close/>
                </a:path>
                <a:path w="283209" h="209550">
                  <a:moveTo>
                    <a:pt x="283209" y="62230"/>
                  </a:moveTo>
                  <a:lnTo>
                    <a:pt x="279400" y="62230"/>
                  </a:lnTo>
                  <a:lnTo>
                    <a:pt x="279400" y="118109"/>
                  </a:lnTo>
                  <a:lnTo>
                    <a:pt x="283209" y="118109"/>
                  </a:lnTo>
                  <a:lnTo>
                    <a:pt x="283209" y="62230"/>
                  </a:lnTo>
                  <a:close/>
                </a:path>
                <a:path w="283209" h="209550">
                  <a:moveTo>
                    <a:pt x="3809" y="118110"/>
                  </a:moveTo>
                  <a:lnTo>
                    <a:pt x="0" y="11811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118110"/>
                  </a:lnTo>
                  <a:close/>
                </a:path>
                <a:path w="283209" h="209550">
                  <a:moveTo>
                    <a:pt x="283209" y="118110"/>
                  </a:moveTo>
                  <a:lnTo>
                    <a:pt x="279400" y="118110"/>
                  </a:lnTo>
                  <a:lnTo>
                    <a:pt x="279400" y="163829"/>
                  </a:lnTo>
                  <a:lnTo>
                    <a:pt x="283209" y="163829"/>
                  </a:lnTo>
                  <a:lnTo>
                    <a:pt x="283209" y="118110"/>
                  </a:lnTo>
                  <a:close/>
                </a:path>
                <a:path w="283209" h="209550">
                  <a:moveTo>
                    <a:pt x="3809" y="163830"/>
                  </a:moveTo>
                  <a:lnTo>
                    <a:pt x="0" y="16383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63830"/>
                  </a:lnTo>
                  <a:close/>
                </a:path>
                <a:path w="283209" h="209550">
                  <a:moveTo>
                    <a:pt x="283209" y="163830"/>
                  </a:moveTo>
                  <a:lnTo>
                    <a:pt x="279400" y="163830"/>
                  </a:lnTo>
                  <a:lnTo>
                    <a:pt x="279400" y="195579"/>
                  </a:lnTo>
                  <a:lnTo>
                    <a:pt x="283209" y="195579"/>
                  </a:lnTo>
                  <a:lnTo>
                    <a:pt x="283209" y="163830"/>
                  </a:lnTo>
                  <a:close/>
                </a:path>
                <a:path w="283209" h="209550">
                  <a:moveTo>
                    <a:pt x="380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95580"/>
                  </a:lnTo>
                  <a:close/>
                </a:path>
                <a:path w="283209" h="209550">
                  <a:moveTo>
                    <a:pt x="283209" y="195580"/>
                  </a:moveTo>
                  <a:lnTo>
                    <a:pt x="279400" y="195580"/>
                  </a:lnTo>
                  <a:lnTo>
                    <a:pt x="279400" y="201929"/>
                  </a:lnTo>
                  <a:lnTo>
                    <a:pt x="283209" y="201929"/>
                  </a:lnTo>
                  <a:lnTo>
                    <a:pt x="283209" y="195580"/>
                  </a:lnTo>
                  <a:close/>
                </a:path>
                <a:path w="283209" h="209550">
                  <a:moveTo>
                    <a:pt x="380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83209" y="208279"/>
                  </a:lnTo>
                  <a:lnTo>
                    <a:pt x="283209" y="207009"/>
                  </a:lnTo>
                  <a:lnTo>
                    <a:pt x="3809" y="207009"/>
                  </a:lnTo>
                  <a:lnTo>
                    <a:pt x="3809" y="201930"/>
                  </a:lnTo>
                  <a:close/>
                </a:path>
                <a:path w="283209" h="209550">
                  <a:moveTo>
                    <a:pt x="283209" y="201930"/>
                  </a:moveTo>
                  <a:lnTo>
                    <a:pt x="279400" y="201930"/>
                  </a:lnTo>
                  <a:lnTo>
                    <a:pt x="279400" y="207009"/>
                  </a:lnTo>
                  <a:lnTo>
                    <a:pt x="283209" y="207009"/>
                  </a:lnTo>
                  <a:lnTo>
                    <a:pt x="283209" y="201930"/>
                  </a:lnTo>
                  <a:close/>
                </a:path>
                <a:path w="283209" h="209550">
                  <a:moveTo>
                    <a:pt x="283209" y="208280"/>
                  </a:moveTo>
                  <a:lnTo>
                    <a:pt x="0" y="208280"/>
                  </a:lnTo>
                  <a:lnTo>
                    <a:pt x="0" y="209550"/>
                  </a:lnTo>
                  <a:lnTo>
                    <a:pt x="283209" y="209550"/>
                  </a:lnTo>
                  <a:lnTo>
                    <a:pt x="283209" y="208280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810259" y="4260850"/>
              <a:ext cx="275590" cy="204470"/>
            </a:xfrm>
            <a:custGeom>
              <a:avLst/>
              <a:gdLst/>
              <a:ahLst/>
              <a:cxnLst/>
              <a:rect l="l" t="t" r="r" b="b"/>
              <a:pathLst>
                <a:path w="275590" h="204470">
                  <a:moveTo>
                    <a:pt x="2755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75590" y="2539"/>
                  </a:lnTo>
                  <a:lnTo>
                    <a:pt x="275590" y="0"/>
                  </a:lnTo>
                  <a:close/>
                </a:path>
                <a:path w="275590" h="204470">
                  <a:moveTo>
                    <a:pt x="275590" y="2540"/>
                  </a:moveTo>
                  <a:lnTo>
                    <a:pt x="0" y="254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275590" y="3810"/>
                  </a:lnTo>
                  <a:lnTo>
                    <a:pt x="275590" y="2540"/>
                  </a:lnTo>
                  <a:close/>
                </a:path>
                <a:path w="275590" h="204470">
                  <a:moveTo>
                    <a:pt x="275590" y="3810"/>
                  </a:moveTo>
                  <a:lnTo>
                    <a:pt x="273050" y="3810"/>
                  </a:lnTo>
                  <a:lnTo>
                    <a:pt x="273050" y="7619"/>
                  </a:lnTo>
                  <a:lnTo>
                    <a:pt x="275590" y="7619"/>
                  </a:lnTo>
                  <a:lnTo>
                    <a:pt x="275590" y="3810"/>
                  </a:lnTo>
                  <a:close/>
                </a:path>
                <a:path w="275590" h="204470">
                  <a:moveTo>
                    <a:pt x="3809" y="7620"/>
                  </a:moveTo>
                  <a:lnTo>
                    <a:pt x="0" y="762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7620"/>
                  </a:lnTo>
                  <a:close/>
                </a:path>
                <a:path w="275590" h="204470">
                  <a:moveTo>
                    <a:pt x="275590" y="7620"/>
                  </a:moveTo>
                  <a:lnTo>
                    <a:pt x="273050" y="7620"/>
                  </a:lnTo>
                  <a:lnTo>
                    <a:pt x="273050" y="21589"/>
                  </a:lnTo>
                  <a:lnTo>
                    <a:pt x="275590" y="21589"/>
                  </a:lnTo>
                  <a:lnTo>
                    <a:pt x="275590" y="7620"/>
                  </a:lnTo>
                  <a:close/>
                </a:path>
                <a:path w="275590" h="2044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275590" h="204470">
                  <a:moveTo>
                    <a:pt x="275590" y="21590"/>
                  </a:moveTo>
                  <a:lnTo>
                    <a:pt x="273050" y="21590"/>
                  </a:lnTo>
                  <a:lnTo>
                    <a:pt x="273050" y="27939"/>
                  </a:lnTo>
                  <a:lnTo>
                    <a:pt x="275590" y="27939"/>
                  </a:lnTo>
                  <a:lnTo>
                    <a:pt x="275590" y="21590"/>
                  </a:lnTo>
                  <a:close/>
                </a:path>
                <a:path w="275590" h="204470">
                  <a:moveTo>
                    <a:pt x="3809" y="27940"/>
                  </a:moveTo>
                  <a:lnTo>
                    <a:pt x="0" y="279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27940"/>
                  </a:lnTo>
                  <a:close/>
                </a:path>
                <a:path w="275590" h="204470">
                  <a:moveTo>
                    <a:pt x="275590" y="27940"/>
                  </a:moveTo>
                  <a:lnTo>
                    <a:pt x="273050" y="27940"/>
                  </a:lnTo>
                  <a:lnTo>
                    <a:pt x="273050" y="59689"/>
                  </a:lnTo>
                  <a:lnTo>
                    <a:pt x="275590" y="59689"/>
                  </a:lnTo>
                  <a:lnTo>
                    <a:pt x="275590" y="27940"/>
                  </a:lnTo>
                  <a:close/>
                </a:path>
                <a:path w="275590" h="204470">
                  <a:moveTo>
                    <a:pt x="3809" y="59690"/>
                  </a:moveTo>
                  <a:lnTo>
                    <a:pt x="0" y="5969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59690"/>
                  </a:lnTo>
                  <a:close/>
                </a:path>
                <a:path w="275590" h="204470">
                  <a:moveTo>
                    <a:pt x="275590" y="59690"/>
                  </a:moveTo>
                  <a:lnTo>
                    <a:pt x="273050" y="59690"/>
                  </a:lnTo>
                  <a:lnTo>
                    <a:pt x="273050" y="115569"/>
                  </a:lnTo>
                  <a:lnTo>
                    <a:pt x="275590" y="115569"/>
                  </a:lnTo>
                  <a:lnTo>
                    <a:pt x="275590" y="59690"/>
                  </a:lnTo>
                  <a:close/>
                </a:path>
                <a:path w="275590" h="204470">
                  <a:moveTo>
                    <a:pt x="3809" y="115570"/>
                  </a:moveTo>
                  <a:lnTo>
                    <a:pt x="0" y="11557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15570"/>
                  </a:lnTo>
                  <a:close/>
                </a:path>
                <a:path w="275590" h="204470">
                  <a:moveTo>
                    <a:pt x="275590" y="115570"/>
                  </a:moveTo>
                  <a:lnTo>
                    <a:pt x="273050" y="115570"/>
                  </a:lnTo>
                  <a:lnTo>
                    <a:pt x="273050" y="161289"/>
                  </a:lnTo>
                  <a:lnTo>
                    <a:pt x="275590" y="161289"/>
                  </a:lnTo>
                  <a:lnTo>
                    <a:pt x="275590" y="115570"/>
                  </a:lnTo>
                  <a:close/>
                </a:path>
                <a:path w="275590" h="204470">
                  <a:moveTo>
                    <a:pt x="3809" y="161290"/>
                  </a:moveTo>
                  <a:lnTo>
                    <a:pt x="0" y="1612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61290"/>
                  </a:lnTo>
                  <a:close/>
                </a:path>
                <a:path w="275590" h="204470">
                  <a:moveTo>
                    <a:pt x="275590" y="161290"/>
                  </a:moveTo>
                  <a:lnTo>
                    <a:pt x="273050" y="161290"/>
                  </a:lnTo>
                  <a:lnTo>
                    <a:pt x="273050" y="193039"/>
                  </a:lnTo>
                  <a:lnTo>
                    <a:pt x="275590" y="193039"/>
                  </a:lnTo>
                  <a:lnTo>
                    <a:pt x="275590" y="161290"/>
                  </a:lnTo>
                  <a:close/>
                </a:path>
                <a:path w="275590" h="204470">
                  <a:moveTo>
                    <a:pt x="380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93040"/>
                  </a:lnTo>
                  <a:close/>
                </a:path>
                <a:path w="275590" h="204470">
                  <a:moveTo>
                    <a:pt x="275590" y="193040"/>
                  </a:moveTo>
                  <a:lnTo>
                    <a:pt x="273050" y="193040"/>
                  </a:lnTo>
                  <a:lnTo>
                    <a:pt x="273050" y="199389"/>
                  </a:lnTo>
                  <a:lnTo>
                    <a:pt x="275590" y="199389"/>
                  </a:lnTo>
                  <a:lnTo>
                    <a:pt x="275590" y="193040"/>
                  </a:lnTo>
                  <a:close/>
                </a:path>
                <a:path w="275590" h="204470">
                  <a:moveTo>
                    <a:pt x="3809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275590" y="204469"/>
                  </a:lnTo>
                  <a:lnTo>
                    <a:pt x="275590" y="200660"/>
                  </a:lnTo>
                  <a:lnTo>
                    <a:pt x="3809" y="200660"/>
                  </a:lnTo>
                  <a:lnTo>
                    <a:pt x="3809" y="199390"/>
                  </a:lnTo>
                  <a:close/>
                </a:path>
                <a:path w="275590" h="204470">
                  <a:moveTo>
                    <a:pt x="275590" y="199390"/>
                  </a:moveTo>
                  <a:lnTo>
                    <a:pt x="273050" y="199390"/>
                  </a:lnTo>
                  <a:lnTo>
                    <a:pt x="273050" y="200660"/>
                  </a:lnTo>
                  <a:lnTo>
                    <a:pt x="275590" y="200660"/>
                  </a:lnTo>
                  <a:lnTo>
                    <a:pt x="275590" y="19939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814069" y="4264660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40" h="196850">
                  <a:moveTo>
                    <a:pt x="26924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  <a:path w="269240" h="196850">
                  <a:moveTo>
                    <a:pt x="269240" y="3810"/>
                  </a:moveTo>
                  <a:lnTo>
                    <a:pt x="265430" y="3810"/>
                  </a:lnTo>
                  <a:lnTo>
                    <a:pt x="265430" y="17779"/>
                  </a:lnTo>
                  <a:lnTo>
                    <a:pt x="269240" y="17779"/>
                  </a:lnTo>
                  <a:lnTo>
                    <a:pt x="269240" y="3810"/>
                  </a:lnTo>
                  <a:close/>
                </a:path>
                <a:path w="269240" h="1968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269240" h="196850">
                  <a:moveTo>
                    <a:pt x="269240" y="17780"/>
                  </a:moveTo>
                  <a:lnTo>
                    <a:pt x="265430" y="17780"/>
                  </a:lnTo>
                  <a:lnTo>
                    <a:pt x="265430" y="24129"/>
                  </a:lnTo>
                  <a:lnTo>
                    <a:pt x="269240" y="24129"/>
                  </a:lnTo>
                  <a:lnTo>
                    <a:pt x="269240" y="17780"/>
                  </a:lnTo>
                  <a:close/>
                </a:path>
                <a:path w="269240" h="196850">
                  <a:moveTo>
                    <a:pt x="3810" y="24130"/>
                  </a:moveTo>
                  <a:lnTo>
                    <a:pt x="0" y="241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24130"/>
                  </a:lnTo>
                  <a:close/>
                </a:path>
                <a:path w="269240" h="196850">
                  <a:moveTo>
                    <a:pt x="269240" y="24130"/>
                  </a:moveTo>
                  <a:lnTo>
                    <a:pt x="265430" y="24130"/>
                  </a:lnTo>
                  <a:lnTo>
                    <a:pt x="265430" y="55879"/>
                  </a:lnTo>
                  <a:lnTo>
                    <a:pt x="269240" y="55879"/>
                  </a:lnTo>
                  <a:lnTo>
                    <a:pt x="269240" y="24130"/>
                  </a:lnTo>
                  <a:close/>
                </a:path>
                <a:path w="269240" h="196850">
                  <a:moveTo>
                    <a:pt x="3810" y="55880"/>
                  </a:moveTo>
                  <a:lnTo>
                    <a:pt x="0" y="55880"/>
                  </a:lnTo>
                  <a:lnTo>
                    <a:pt x="0" y="111759"/>
                  </a:lnTo>
                  <a:lnTo>
                    <a:pt x="3810" y="111759"/>
                  </a:lnTo>
                  <a:lnTo>
                    <a:pt x="3810" y="55880"/>
                  </a:lnTo>
                  <a:close/>
                </a:path>
                <a:path w="269240" h="196850">
                  <a:moveTo>
                    <a:pt x="269240" y="55880"/>
                  </a:moveTo>
                  <a:lnTo>
                    <a:pt x="265430" y="55880"/>
                  </a:lnTo>
                  <a:lnTo>
                    <a:pt x="265430" y="111759"/>
                  </a:lnTo>
                  <a:lnTo>
                    <a:pt x="269240" y="111759"/>
                  </a:lnTo>
                  <a:lnTo>
                    <a:pt x="269240" y="55880"/>
                  </a:lnTo>
                  <a:close/>
                </a:path>
                <a:path w="269240" h="196850">
                  <a:moveTo>
                    <a:pt x="3810" y="111760"/>
                  </a:moveTo>
                  <a:lnTo>
                    <a:pt x="0" y="11176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11760"/>
                  </a:lnTo>
                  <a:close/>
                </a:path>
                <a:path w="269240" h="196850">
                  <a:moveTo>
                    <a:pt x="269240" y="111760"/>
                  </a:moveTo>
                  <a:lnTo>
                    <a:pt x="265430" y="111760"/>
                  </a:lnTo>
                  <a:lnTo>
                    <a:pt x="265430" y="157479"/>
                  </a:lnTo>
                  <a:lnTo>
                    <a:pt x="269240" y="157479"/>
                  </a:lnTo>
                  <a:lnTo>
                    <a:pt x="269240" y="111760"/>
                  </a:lnTo>
                  <a:close/>
                </a:path>
                <a:path w="269240" h="196850">
                  <a:moveTo>
                    <a:pt x="3810" y="157480"/>
                  </a:moveTo>
                  <a:lnTo>
                    <a:pt x="0" y="1574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57480"/>
                  </a:lnTo>
                  <a:close/>
                </a:path>
                <a:path w="269240" h="196850">
                  <a:moveTo>
                    <a:pt x="269240" y="157480"/>
                  </a:moveTo>
                  <a:lnTo>
                    <a:pt x="265430" y="157480"/>
                  </a:lnTo>
                  <a:lnTo>
                    <a:pt x="265430" y="189229"/>
                  </a:lnTo>
                  <a:lnTo>
                    <a:pt x="269240" y="189229"/>
                  </a:lnTo>
                  <a:lnTo>
                    <a:pt x="269240" y="157480"/>
                  </a:lnTo>
                  <a:close/>
                </a:path>
                <a:path w="269240" h="196850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69240" y="195579"/>
                  </a:lnTo>
                  <a:lnTo>
                    <a:pt x="269240" y="193039"/>
                  </a:lnTo>
                  <a:lnTo>
                    <a:pt x="3810" y="193039"/>
                  </a:lnTo>
                  <a:lnTo>
                    <a:pt x="3810" y="189230"/>
                  </a:lnTo>
                  <a:close/>
                </a:path>
                <a:path w="269240" h="196850">
                  <a:moveTo>
                    <a:pt x="269240" y="189230"/>
                  </a:moveTo>
                  <a:lnTo>
                    <a:pt x="265430" y="189230"/>
                  </a:lnTo>
                  <a:lnTo>
                    <a:pt x="265430" y="193039"/>
                  </a:lnTo>
                  <a:lnTo>
                    <a:pt x="269240" y="193039"/>
                  </a:lnTo>
                  <a:lnTo>
                    <a:pt x="269240" y="189230"/>
                  </a:lnTo>
                  <a:close/>
                </a:path>
                <a:path w="269240" h="196850">
                  <a:moveTo>
                    <a:pt x="269240" y="195580"/>
                  </a:moveTo>
                  <a:lnTo>
                    <a:pt x="0" y="19558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558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817879" y="426847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29">
                  <a:moveTo>
                    <a:pt x="261619" y="0"/>
                  </a:moveTo>
                  <a:lnTo>
                    <a:pt x="0" y="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3809"/>
                  </a:lnTo>
                  <a:lnTo>
                    <a:pt x="261619" y="3809"/>
                  </a:lnTo>
                  <a:lnTo>
                    <a:pt x="261619" y="0"/>
                  </a:lnTo>
                  <a:close/>
                </a:path>
                <a:path w="261619" h="189229">
                  <a:moveTo>
                    <a:pt x="261619" y="3809"/>
                  </a:moveTo>
                  <a:lnTo>
                    <a:pt x="257809" y="3809"/>
                  </a:lnTo>
                  <a:lnTo>
                    <a:pt x="257809" y="13969"/>
                  </a:lnTo>
                  <a:lnTo>
                    <a:pt x="261619" y="13969"/>
                  </a:lnTo>
                  <a:lnTo>
                    <a:pt x="261619" y="3809"/>
                  </a:lnTo>
                  <a:close/>
                </a:path>
                <a:path w="261619" h="1892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261619" h="189229">
                  <a:moveTo>
                    <a:pt x="261619" y="13969"/>
                  </a:moveTo>
                  <a:lnTo>
                    <a:pt x="257809" y="13969"/>
                  </a:lnTo>
                  <a:lnTo>
                    <a:pt x="257809" y="20319"/>
                  </a:lnTo>
                  <a:lnTo>
                    <a:pt x="261619" y="20319"/>
                  </a:lnTo>
                  <a:lnTo>
                    <a:pt x="261619" y="13969"/>
                  </a:lnTo>
                  <a:close/>
                </a:path>
                <a:path w="261619" h="189229">
                  <a:moveTo>
                    <a:pt x="3809" y="20319"/>
                  </a:moveTo>
                  <a:lnTo>
                    <a:pt x="0" y="203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20319"/>
                  </a:lnTo>
                  <a:close/>
                </a:path>
                <a:path w="261619" h="189229">
                  <a:moveTo>
                    <a:pt x="261619" y="20319"/>
                  </a:moveTo>
                  <a:lnTo>
                    <a:pt x="257809" y="20319"/>
                  </a:lnTo>
                  <a:lnTo>
                    <a:pt x="257809" y="52069"/>
                  </a:lnTo>
                  <a:lnTo>
                    <a:pt x="261619" y="52069"/>
                  </a:lnTo>
                  <a:lnTo>
                    <a:pt x="261619" y="20319"/>
                  </a:lnTo>
                  <a:close/>
                </a:path>
                <a:path w="261619" h="189229">
                  <a:moveTo>
                    <a:pt x="3809" y="52069"/>
                  </a:moveTo>
                  <a:lnTo>
                    <a:pt x="0" y="5206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52069"/>
                  </a:lnTo>
                  <a:close/>
                </a:path>
                <a:path w="261619" h="189229">
                  <a:moveTo>
                    <a:pt x="261619" y="52069"/>
                  </a:moveTo>
                  <a:lnTo>
                    <a:pt x="257809" y="52069"/>
                  </a:lnTo>
                  <a:lnTo>
                    <a:pt x="257809" y="107949"/>
                  </a:lnTo>
                  <a:lnTo>
                    <a:pt x="261619" y="107949"/>
                  </a:lnTo>
                  <a:lnTo>
                    <a:pt x="261619" y="52069"/>
                  </a:lnTo>
                  <a:close/>
                </a:path>
                <a:path w="261619" h="189229">
                  <a:moveTo>
                    <a:pt x="3809" y="107950"/>
                  </a:moveTo>
                  <a:lnTo>
                    <a:pt x="0" y="10795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07950"/>
                  </a:lnTo>
                  <a:close/>
                </a:path>
                <a:path w="261619" h="189229">
                  <a:moveTo>
                    <a:pt x="261619" y="107950"/>
                  </a:moveTo>
                  <a:lnTo>
                    <a:pt x="257809" y="107950"/>
                  </a:lnTo>
                  <a:lnTo>
                    <a:pt x="257809" y="153669"/>
                  </a:lnTo>
                  <a:lnTo>
                    <a:pt x="261619" y="153669"/>
                  </a:lnTo>
                  <a:lnTo>
                    <a:pt x="261619" y="107950"/>
                  </a:lnTo>
                  <a:close/>
                </a:path>
                <a:path w="261619" h="189229">
                  <a:moveTo>
                    <a:pt x="3809" y="153669"/>
                  </a:moveTo>
                  <a:lnTo>
                    <a:pt x="0" y="153669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53669"/>
                  </a:lnTo>
                  <a:close/>
                </a:path>
                <a:path w="261619" h="189229">
                  <a:moveTo>
                    <a:pt x="261619" y="153669"/>
                  </a:moveTo>
                  <a:lnTo>
                    <a:pt x="257809" y="153669"/>
                  </a:lnTo>
                  <a:lnTo>
                    <a:pt x="257809" y="185419"/>
                  </a:lnTo>
                  <a:lnTo>
                    <a:pt x="261619" y="185419"/>
                  </a:lnTo>
                  <a:lnTo>
                    <a:pt x="261619" y="153669"/>
                  </a:lnTo>
                  <a:close/>
                </a:path>
                <a:path w="261619" h="189229">
                  <a:moveTo>
                    <a:pt x="261619" y="185419"/>
                  </a:moveTo>
                  <a:lnTo>
                    <a:pt x="0" y="185419"/>
                  </a:lnTo>
                  <a:lnTo>
                    <a:pt x="0" y="189229"/>
                  </a:lnTo>
                  <a:lnTo>
                    <a:pt x="261619" y="189229"/>
                  </a:lnTo>
                  <a:lnTo>
                    <a:pt x="261619" y="185419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821690" y="4272280"/>
              <a:ext cx="254000" cy="181609"/>
            </a:xfrm>
            <a:prstGeom prst="rect">
              <a:avLst/>
            </a:prstGeom>
            <a:blipFill>
              <a:blip r:embed="rId1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117599" y="377190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70">
                  <a:moveTo>
                    <a:pt x="300990" y="1269"/>
                  </a:moveTo>
                  <a:lnTo>
                    <a:pt x="243840" y="1269"/>
                  </a:lnTo>
                  <a:lnTo>
                    <a:pt x="24384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4830" h="471170">
                  <a:moveTo>
                    <a:pt x="273050" y="0"/>
                  </a:moveTo>
                  <a:lnTo>
                    <a:pt x="271780" y="0"/>
                  </a:lnTo>
                  <a:lnTo>
                    <a:pt x="271780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4830" h="471170">
                  <a:moveTo>
                    <a:pt x="2540" y="208280"/>
                  </a:moveTo>
                  <a:lnTo>
                    <a:pt x="1269" y="208280"/>
                  </a:lnTo>
                  <a:lnTo>
                    <a:pt x="1269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2540" y="248919"/>
                  </a:lnTo>
                  <a:lnTo>
                    <a:pt x="2540" y="208280"/>
                  </a:lnTo>
                  <a:close/>
                </a:path>
                <a:path w="544830" h="471170">
                  <a:moveTo>
                    <a:pt x="542289" y="200660"/>
                  </a:moveTo>
                  <a:lnTo>
                    <a:pt x="541019" y="200660"/>
                  </a:lnTo>
                  <a:lnTo>
                    <a:pt x="541019" y="248919"/>
                  </a:lnTo>
                  <a:lnTo>
                    <a:pt x="544830" y="248919"/>
                  </a:lnTo>
                  <a:lnTo>
                    <a:pt x="544830" y="224789"/>
                  </a:lnTo>
                  <a:lnTo>
                    <a:pt x="543560" y="224789"/>
                  </a:lnTo>
                  <a:lnTo>
                    <a:pt x="543560" y="208280"/>
                  </a:lnTo>
                  <a:lnTo>
                    <a:pt x="542289" y="208280"/>
                  </a:lnTo>
                  <a:lnTo>
                    <a:pt x="542289" y="200660"/>
                  </a:lnTo>
                  <a:close/>
                </a:path>
                <a:path w="544830" h="471170">
                  <a:moveTo>
                    <a:pt x="543560" y="248920"/>
                  </a:moveTo>
                  <a:lnTo>
                    <a:pt x="541019" y="248920"/>
                  </a:lnTo>
                  <a:lnTo>
                    <a:pt x="541019" y="271780"/>
                  </a:lnTo>
                  <a:lnTo>
                    <a:pt x="542289" y="271780"/>
                  </a:lnTo>
                  <a:lnTo>
                    <a:pt x="542289" y="264160"/>
                  </a:lnTo>
                  <a:lnTo>
                    <a:pt x="543560" y="264160"/>
                  </a:lnTo>
                  <a:lnTo>
                    <a:pt x="543560" y="248920"/>
                  </a:lnTo>
                  <a:close/>
                </a:path>
                <a:path w="544830" h="471170">
                  <a:moveTo>
                    <a:pt x="2540" y="248920"/>
                  </a:moveTo>
                  <a:lnTo>
                    <a:pt x="1269" y="248920"/>
                  </a:lnTo>
                  <a:lnTo>
                    <a:pt x="1269" y="265430"/>
                  </a:lnTo>
                  <a:lnTo>
                    <a:pt x="2540" y="265430"/>
                  </a:lnTo>
                  <a:lnTo>
                    <a:pt x="2540" y="248920"/>
                  </a:lnTo>
                  <a:close/>
                </a:path>
                <a:path w="544830" h="471170">
                  <a:moveTo>
                    <a:pt x="300990" y="469900"/>
                  </a:moveTo>
                  <a:lnTo>
                    <a:pt x="243840" y="469900"/>
                  </a:lnTo>
                  <a:lnTo>
                    <a:pt x="243840" y="471169"/>
                  </a:lnTo>
                  <a:lnTo>
                    <a:pt x="300990" y="471169"/>
                  </a:lnTo>
                  <a:lnTo>
                    <a:pt x="300990" y="469900"/>
                  </a:lnTo>
                  <a:close/>
                </a:path>
                <a:path w="544830" h="471170">
                  <a:moveTo>
                    <a:pt x="313690" y="468630"/>
                  </a:moveTo>
                  <a:lnTo>
                    <a:pt x="238759" y="468630"/>
                  </a:lnTo>
                  <a:lnTo>
                    <a:pt x="238759" y="469900"/>
                  </a:lnTo>
                  <a:lnTo>
                    <a:pt x="313690" y="469900"/>
                  </a:lnTo>
                  <a:lnTo>
                    <a:pt x="313690" y="468630"/>
                  </a:lnTo>
                  <a:close/>
                </a:path>
                <a:path w="544830" h="471170">
                  <a:moveTo>
                    <a:pt x="322579" y="467360"/>
                  </a:moveTo>
                  <a:lnTo>
                    <a:pt x="229869" y="467360"/>
                  </a:lnTo>
                  <a:lnTo>
                    <a:pt x="229869" y="468630"/>
                  </a:lnTo>
                  <a:lnTo>
                    <a:pt x="322579" y="468630"/>
                  </a:lnTo>
                  <a:lnTo>
                    <a:pt x="322579" y="46736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120127" y="3774452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80" h="464820">
                  <a:moveTo>
                    <a:pt x="3822" y="184137"/>
                  </a:moveTo>
                  <a:lnTo>
                    <a:pt x="2552" y="184137"/>
                  </a:lnTo>
                  <a:lnTo>
                    <a:pt x="2552" y="190487"/>
                  </a:lnTo>
                  <a:lnTo>
                    <a:pt x="1282" y="190487"/>
                  </a:lnTo>
                  <a:lnTo>
                    <a:pt x="1282" y="198107"/>
                  </a:lnTo>
                  <a:lnTo>
                    <a:pt x="0" y="198107"/>
                  </a:lnTo>
                  <a:lnTo>
                    <a:pt x="0" y="278130"/>
                  </a:lnTo>
                  <a:lnTo>
                    <a:pt x="2552" y="278130"/>
                  </a:lnTo>
                  <a:lnTo>
                    <a:pt x="2552" y="283197"/>
                  </a:lnTo>
                  <a:lnTo>
                    <a:pt x="3822" y="283197"/>
                  </a:lnTo>
                  <a:lnTo>
                    <a:pt x="3822" y="278130"/>
                  </a:lnTo>
                  <a:lnTo>
                    <a:pt x="3822" y="198107"/>
                  </a:lnTo>
                  <a:lnTo>
                    <a:pt x="3822" y="190487"/>
                  </a:lnTo>
                  <a:lnTo>
                    <a:pt x="3822" y="184137"/>
                  </a:lnTo>
                  <a:close/>
                </a:path>
                <a:path w="538480" h="464820">
                  <a:moveTo>
                    <a:pt x="325132" y="463550"/>
                  </a:moveTo>
                  <a:lnTo>
                    <a:pt x="214642" y="463550"/>
                  </a:lnTo>
                  <a:lnTo>
                    <a:pt x="214642" y="464807"/>
                  </a:lnTo>
                  <a:lnTo>
                    <a:pt x="325132" y="464807"/>
                  </a:lnTo>
                  <a:lnTo>
                    <a:pt x="325132" y="463550"/>
                  </a:lnTo>
                  <a:close/>
                </a:path>
                <a:path w="538480" h="464820">
                  <a:moveTo>
                    <a:pt x="325132" y="2527"/>
                  </a:moveTo>
                  <a:lnTo>
                    <a:pt x="312432" y="2527"/>
                  </a:lnTo>
                  <a:lnTo>
                    <a:pt x="312432" y="1257"/>
                  </a:lnTo>
                  <a:lnTo>
                    <a:pt x="303542" y="1257"/>
                  </a:lnTo>
                  <a:lnTo>
                    <a:pt x="303542" y="0"/>
                  </a:lnTo>
                  <a:lnTo>
                    <a:pt x="228612" y="0"/>
                  </a:lnTo>
                  <a:lnTo>
                    <a:pt x="228612" y="1257"/>
                  </a:lnTo>
                  <a:lnTo>
                    <a:pt x="219722" y="1257"/>
                  </a:lnTo>
                  <a:lnTo>
                    <a:pt x="219722" y="2527"/>
                  </a:lnTo>
                  <a:lnTo>
                    <a:pt x="214642" y="2527"/>
                  </a:lnTo>
                  <a:lnTo>
                    <a:pt x="214642" y="3797"/>
                  </a:lnTo>
                  <a:lnTo>
                    <a:pt x="325132" y="3797"/>
                  </a:lnTo>
                  <a:lnTo>
                    <a:pt x="325132" y="2527"/>
                  </a:lnTo>
                  <a:close/>
                </a:path>
                <a:path w="538480" h="464820">
                  <a:moveTo>
                    <a:pt x="341642" y="460997"/>
                  </a:moveTo>
                  <a:lnTo>
                    <a:pt x="204482" y="460997"/>
                  </a:lnTo>
                  <a:lnTo>
                    <a:pt x="204482" y="462267"/>
                  </a:lnTo>
                  <a:lnTo>
                    <a:pt x="210832" y="462267"/>
                  </a:lnTo>
                  <a:lnTo>
                    <a:pt x="210832" y="463537"/>
                  </a:lnTo>
                  <a:lnTo>
                    <a:pt x="334022" y="463537"/>
                  </a:lnTo>
                  <a:lnTo>
                    <a:pt x="334022" y="462267"/>
                  </a:lnTo>
                  <a:lnTo>
                    <a:pt x="341642" y="462267"/>
                  </a:lnTo>
                  <a:lnTo>
                    <a:pt x="341642" y="460997"/>
                  </a:lnTo>
                  <a:close/>
                </a:path>
                <a:path w="538480" h="464820">
                  <a:moveTo>
                    <a:pt x="537222" y="184137"/>
                  </a:moveTo>
                  <a:lnTo>
                    <a:pt x="535952" y="184137"/>
                  </a:lnTo>
                  <a:lnTo>
                    <a:pt x="535952" y="179057"/>
                  </a:lnTo>
                  <a:lnTo>
                    <a:pt x="534682" y="179057"/>
                  </a:lnTo>
                  <a:lnTo>
                    <a:pt x="534682" y="184137"/>
                  </a:lnTo>
                  <a:lnTo>
                    <a:pt x="534682" y="190487"/>
                  </a:lnTo>
                  <a:lnTo>
                    <a:pt x="537222" y="190487"/>
                  </a:lnTo>
                  <a:lnTo>
                    <a:pt x="537222" y="184137"/>
                  </a:lnTo>
                  <a:close/>
                </a:path>
                <a:path w="538480" h="464820">
                  <a:moveTo>
                    <a:pt x="538480" y="190500"/>
                  </a:moveTo>
                  <a:lnTo>
                    <a:pt x="534682" y="190500"/>
                  </a:lnTo>
                  <a:lnTo>
                    <a:pt x="534682" y="288277"/>
                  </a:lnTo>
                  <a:lnTo>
                    <a:pt x="538480" y="288277"/>
                  </a:lnTo>
                  <a:lnTo>
                    <a:pt x="538480" y="19050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123950" y="377824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86702"/>
                  </a:moveTo>
                  <a:lnTo>
                    <a:pt x="0" y="186702"/>
                  </a:lnTo>
                  <a:lnTo>
                    <a:pt x="0" y="289560"/>
                  </a:lnTo>
                  <a:lnTo>
                    <a:pt x="2540" y="289560"/>
                  </a:lnTo>
                  <a:lnTo>
                    <a:pt x="2540" y="293370"/>
                  </a:lnTo>
                  <a:lnTo>
                    <a:pt x="3810" y="293370"/>
                  </a:lnTo>
                  <a:lnTo>
                    <a:pt x="3810" y="289560"/>
                  </a:lnTo>
                  <a:lnTo>
                    <a:pt x="3810" y="186702"/>
                  </a:lnTo>
                  <a:close/>
                </a:path>
                <a:path w="530860" h="457200">
                  <a:moveTo>
                    <a:pt x="3810" y="167640"/>
                  </a:moveTo>
                  <a:lnTo>
                    <a:pt x="2540" y="16764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7640"/>
                  </a:lnTo>
                  <a:close/>
                </a:path>
                <a:path w="530860" h="457200">
                  <a:moveTo>
                    <a:pt x="331470" y="1270"/>
                  </a:moveTo>
                  <a:lnTo>
                    <a:pt x="325120" y="1270"/>
                  </a:lnTo>
                  <a:lnTo>
                    <a:pt x="325120" y="0"/>
                  </a:lnTo>
                  <a:lnTo>
                    <a:pt x="201930" y="0"/>
                  </a:lnTo>
                  <a:lnTo>
                    <a:pt x="201930" y="1270"/>
                  </a:lnTo>
                  <a:lnTo>
                    <a:pt x="194310" y="1270"/>
                  </a:lnTo>
                  <a:lnTo>
                    <a:pt x="194310" y="2540"/>
                  </a:lnTo>
                  <a:lnTo>
                    <a:pt x="331470" y="2540"/>
                  </a:lnTo>
                  <a:lnTo>
                    <a:pt x="331470" y="1270"/>
                  </a:lnTo>
                  <a:close/>
                </a:path>
                <a:path w="530860" h="457200">
                  <a:moveTo>
                    <a:pt x="339090" y="2552"/>
                  </a:moveTo>
                  <a:lnTo>
                    <a:pt x="187960" y="2552"/>
                  </a:lnTo>
                  <a:lnTo>
                    <a:pt x="187960" y="3810"/>
                  </a:lnTo>
                  <a:lnTo>
                    <a:pt x="339090" y="3810"/>
                  </a:lnTo>
                  <a:lnTo>
                    <a:pt x="339090" y="2552"/>
                  </a:lnTo>
                  <a:close/>
                </a:path>
                <a:path w="530860" h="457200">
                  <a:moveTo>
                    <a:pt x="353060" y="453402"/>
                  </a:moveTo>
                  <a:lnTo>
                    <a:pt x="181610" y="453402"/>
                  </a:lnTo>
                  <a:lnTo>
                    <a:pt x="181610" y="454660"/>
                  </a:lnTo>
                  <a:lnTo>
                    <a:pt x="184150" y="454660"/>
                  </a:lnTo>
                  <a:lnTo>
                    <a:pt x="184150" y="455930"/>
                  </a:lnTo>
                  <a:lnTo>
                    <a:pt x="193040" y="455930"/>
                  </a:lnTo>
                  <a:lnTo>
                    <a:pt x="193040" y="457200"/>
                  </a:lnTo>
                  <a:lnTo>
                    <a:pt x="344170" y="457200"/>
                  </a:lnTo>
                  <a:lnTo>
                    <a:pt x="344170" y="455930"/>
                  </a:lnTo>
                  <a:lnTo>
                    <a:pt x="347980" y="455930"/>
                  </a:lnTo>
                  <a:lnTo>
                    <a:pt x="347980" y="454660"/>
                  </a:lnTo>
                  <a:lnTo>
                    <a:pt x="353060" y="454660"/>
                  </a:lnTo>
                  <a:lnTo>
                    <a:pt x="353060" y="453402"/>
                  </a:lnTo>
                  <a:close/>
                </a:path>
                <a:path w="530860" h="457200">
                  <a:moveTo>
                    <a:pt x="530860" y="170180"/>
                  </a:moveTo>
                  <a:lnTo>
                    <a:pt x="529577" y="170180"/>
                  </a:lnTo>
                  <a:lnTo>
                    <a:pt x="529577" y="167640"/>
                  </a:lnTo>
                  <a:lnTo>
                    <a:pt x="529577" y="166370"/>
                  </a:ln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167640"/>
                  </a:lnTo>
                  <a:lnTo>
                    <a:pt x="527050" y="170180"/>
                  </a:lnTo>
                  <a:lnTo>
                    <a:pt x="527050" y="298450"/>
                  </a:lnTo>
                  <a:lnTo>
                    <a:pt x="530860" y="298450"/>
                  </a:lnTo>
                  <a:lnTo>
                    <a:pt x="530860" y="17018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127759" y="3782060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79">
                  <a:moveTo>
                    <a:pt x="350520" y="2539"/>
                  </a:moveTo>
                  <a:lnTo>
                    <a:pt x="172720" y="2539"/>
                  </a:lnTo>
                  <a:lnTo>
                    <a:pt x="172720" y="3809"/>
                  </a:lnTo>
                  <a:lnTo>
                    <a:pt x="350520" y="3809"/>
                  </a:lnTo>
                  <a:lnTo>
                    <a:pt x="350520" y="2539"/>
                  </a:lnTo>
                  <a:close/>
                </a:path>
                <a:path w="523239" h="449579">
                  <a:moveTo>
                    <a:pt x="346709" y="1269"/>
                  </a:moveTo>
                  <a:lnTo>
                    <a:pt x="175259" y="1269"/>
                  </a:lnTo>
                  <a:lnTo>
                    <a:pt x="175259" y="2539"/>
                  </a:lnTo>
                  <a:lnTo>
                    <a:pt x="346709" y="2539"/>
                  </a:lnTo>
                  <a:lnTo>
                    <a:pt x="346709" y="1269"/>
                  </a:lnTo>
                  <a:close/>
                </a:path>
                <a:path w="523239" h="449579">
                  <a:moveTo>
                    <a:pt x="344170" y="0"/>
                  </a:moveTo>
                  <a:lnTo>
                    <a:pt x="180340" y="0"/>
                  </a:lnTo>
                  <a:lnTo>
                    <a:pt x="180340" y="1269"/>
                  </a:lnTo>
                  <a:lnTo>
                    <a:pt x="344170" y="1269"/>
                  </a:lnTo>
                  <a:lnTo>
                    <a:pt x="344170" y="0"/>
                  </a:lnTo>
                  <a:close/>
                </a:path>
                <a:path w="523239" h="449579">
                  <a:moveTo>
                    <a:pt x="520700" y="147319"/>
                  </a:moveTo>
                  <a:lnTo>
                    <a:pt x="519429" y="147319"/>
                  </a:lnTo>
                  <a:lnTo>
                    <a:pt x="519429" y="151129"/>
                  </a:lnTo>
                  <a:lnTo>
                    <a:pt x="520700" y="151129"/>
                  </a:lnTo>
                  <a:lnTo>
                    <a:pt x="520700" y="147319"/>
                  </a:lnTo>
                  <a:close/>
                </a:path>
                <a:path w="523239" h="449579">
                  <a:moveTo>
                    <a:pt x="3809" y="152400"/>
                  </a:moveTo>
                  <a:lnTo>
                    <a:pt x="2540" y="152400"/>
                  </a:lnTo>
                  <a:lnTo>
                    <a:pt x="2540" y="154939"/>
                  </a:lnTo>
                  <a:lnTo>
                    <a:pt x="1270" y="154939"/>
                  </a:lnTo>
                  <a:lnTo>
                    <a:pt x="1270" y="157479"/>
                  </a:lnTo>
                  <a:lnTo>
                    <a:pt x="3809" y="157479"/>
                  </a:lnTo>
                  <a:lnTo>
                    <a:pt x="3809" y="152400"/>
                  </a:lnTo>
                  <a:close/>
                </a:path>
                <a:path w="523239" h="449579">
                  <a:moveTo>
                    <a:pt x="521969" y="151130"/>
                  </a:moveTo>
                  <a:lnTo>
                    <a:pt x="519429" y="151130"/>
                  </a:lnTo>
                  <a:lnTo>
                    <a:pt x="519429" y="157479"/>
                  </a:lnTo>
                  <a:lnTo>
                    <a:pt x="523240" y="157479"/>
                  </a:lnTo>
                  <a:lnTo>
                    <a:pt x="523240" y="153669"/>
                  </a:lnTo>
                  <a:lnTo>
                    <a:pt x="521970" y="153669"/>
                  </a:lnTo>
                  <a:lnTo>
                    <a:pt x="521969" y="151130"/>
                  </a:lnTo>
                  <a:close/>
                </a:path>
                <a:path w="523239" h="449579">
                  <a:moveTo>
                    <a:pt x="3809" y="157480"/>
                  </a:moveTo>
                  <a:lnTo>
                    <a:pt x="1270" y="157480"/>
                  </a:lnTo>
                  <a:lnTo>
                    <a:pt x="1270" y="158750"/>
                  </a:lnTo>
                  <a:lnTo>
                    <a:pt x="0" y="15875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157480"/>
                  </a:lnTo>
                  <a:close/>
                </a:path>
                <a:path w="523239" h="449579">
                  <a:moveTo>
                    <a:pt x="523240" y="157480"/>
                  </a:moveTo>
                  <a:lnTo>
                    <a:pt x="519429" y="157480"/>
                  </a:lnTo>
                  <a:lnTo>
                    <a:pt x="519429" y="163829"/>
                  </a:lnTo>
                  <a:lnTo>
                    <a:pt x="523240" y="163829"/>
                  </a:lnTo>
                  <a:lnTo>
                    <a:pt x="523240" y="157480"/>
                  </a:lnTo>
                  <a:close/>
                </a:path>
                <a:path w="523239" h="449579">
                  <a:moveTo>
                    <a:pt x="3809" y="163830"/>
                  </a:moveTo>
                  <a:lnTo>
                    <a:pt x="0" y="16383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63830"/>
                  </a:lnTo>
                  <a:close/>
                </a:path>
                <a:path w="523239" h="449579">
                  <a:moveTo>
                    <a:pt x="523240" y="163830"/>
                  </a:moveTo>
                  <a:lnTo>
                    <a:pt x="519429" y="163830"/>
                  </a:lnTo>
                  <a:lnTo>
                    <a:pt x="519429" y="182879"/>
                  </a:lnTo>
                  <a:lnTo>
                    <a:pt x="523240" y="182879"/>
                  </a:lnTo>
                  <a:lnTo>
                    <a:pt x="523240" y="163830"/>
                  </a:lnTo>
                  <a:close/>
                </a:path>
                <a:path w="523239" h="449579">
                  <a:moveTo>
                    <a:pt x="3809" y="182880"/>
                  </a:moveTo>
                  <a:lnTo>
                    <a:pt x="0" y="182880"/>
                  </a:lnTo>
                  <a:lnTo>
                    <a:pt x="0" y="238759"/>
                  </a:lnTo>
                  <a:lnTo>
                    <a:pt x="3809" y="238759"/>
                  </a:lnTo>
                  <a:lnTo>
                    <a:pt x="3809" y="182880"/>
                  </a:lnTo>
                  <a:close/>
                </a:path>
                <a:path w="523239" h="449579">
                  <a:moveTo>
                    <a:pt x="523240" y="182880"/>
                  </a:moveTo>
                  <a:lnTo>
                    <a:pt x="519429" y="182880"/>
                  </a:lnTo>
                  <a:lnTo>
                    <a:pt x="519429" y="238759"/>
                  </a:lnTo>
                  <a:lnTo>
                    <a:pt x="523240" y="238759"/>
                  </a:lnTo>
                  <a:lnTo>
                    <a:pt x="523240" y="182880"/>
                  </a:lnTo>
                  <a:close/>
                </a:path>
                <a:path w="523239" h="449579">
                  <a:moveTo>
                    <a:pt x="3809" y="238760"/>
                  </a:moveTo>
                  <a:lnTo>
                    <a:pt x="0" y="23876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38760"/>
                  </a:lnTo>
                  <a:close/>
                </a:path>
                <a:path w="523239" h="449579">
                  <a:moveTo>
                    <a:pt x="523240" y="238760"/>
                  </a:moveTo>
                  <a:lnTo>
                    <a:pt x="519429" y="238760"/>
                  </a:lnTo>
                  <a:lnTo>
                    <a:pt x="519429" y="284479"/>
                  </a:lnTo>
                  <a:lnTo>
                    <a:pt x="523240" y="284479"/>
                  </a:lnTo>
                  <a:lnTo>
                    <a:pt x="523240" y="238760"/>
                  </a:lnTo>
                  <a:close/>
                </a:path>
                <a:path w="523239" h="449579">
                  <a:moveTo>
                    <a:pt x="523240" y="284480"/>
                  </a:moveTo>
                  <a:lnTo>
                    <a:pt x="519429" y="284480"/>
                  </a:lnTo>
                  <a:lnTo>
                    <a:pt x="519429" y="303529"/>
                  </a:lnTo>
                  <a:lnTo>
                    <a:pt x="520700" y="303529"/>
                  </a:lnTo>
                  <a:lnTo>
                    <a:pt x="520700" y="300989"/>
                  </a:lnTo>
                  <a:lnTo>
                    <a:pt x="521970" y="300989"/>
                  </a:lnTo>
                  <a:lnTo>
                    <a:pt x="521970" y="298450"/>
                  </a:lnTo>
                  <a:lnTo>
                    <a:pt x="523240" y="298450"/>
                  </a:lnTo>
                  <a:lnTo>
                    <a:pt x="523240" y="284480"/>
                  </a:lnTo>
                  <a:close/>
                </a:path>
                <a:path w="523239" h="449579">
                  <a:moveTo>
                    <a:pt x="3809" y="284480"/>
                  </a:moveTo>
                  <a:lnTo>
                    <a:pt x="0" y="284480"/>
                  </a:lnTo>
                  <a:lnTo>
                    <a:pt x="0" y="294639"/>
                  </a:lnTo>
                  <a:lnTo>
                    <a:pt x="1270" y="294639"/>
                  </a:lnTo>
                  <a:lnTo>
                    <a:pt x="1270" y="298450"/>
                  </a:lnTo>
                  <a:lnTo>
                    <a:pt x="2540" y="298450"/>
                  </a:lnTo>
                  <a:lnTo>
                    <a:pt x="2540" y="300989"/>
                  </a:lnTo>
                  <a:lnTo>
                    <a:pt x="3809" y="300989"/>
                  </a:lnTo>
                  <a:lnTo>
                    <a:pt x="3809" y="284480"/>
                  </a:lnTo>
                  <a:close/>
                </a:path>
                <a:path w="523239" h="449579">
                  <a:moveTo>
                    <a:pt x="520700" y="303530"/>
                  </a:moveTo>
                  <a:lnTo>
                    <a:pt x="519429" y="303530"/>
                  </a:lnTo>
                  <a:lnTo>
                    <a:pt x="519429" y="304800"/>
                  </a:lnTo>
                  <a:lnTo>
                    <a:pt x="520700" y="304800"/>
                  </a:lnTo>
                  <a:lnTo>
                    <a:pt x="520700" y="303530"/>
                  </a:lnTo>
                  <a:close/>
                </a:path>
                <a:path w="523239" h="449579">
                  <a:moveTo>
                    <a:pt x="353059" y="448309"/>
                  </a:moveTo>
                  <a:lnTo>
                    <a:pt x="173990" y="448309"/>
                  </a:lnTo>
                  <a:lnTo>
                    <a:pt x="173990" y="449579"/>
                  </a:lnTo>
                  <a:lnTo>
                    <a:pt x="353059" y="449579"/>
                  </a:lnTo>
                  <a:lnTo>
                    <a:pt x="353059" y="448309"/>
                  </a:lnTo>
                  <a:close/>
                </a:path>
                <a:path w="523239" h="449579">
                  <a:moveTo>
                    <a:pt x="356869" y="447039"/>
                  </a:moveTo>
                  <a:lnTo>
                    <a:pt x="171450" y="447039"/>
                  </a:lnTo>
                  <a:lnTo>
                    <a:pt x="171450" y="448309"/>
                  </a:lnTo>
                  <a:lnTo>
                    <a:pt x="356869" y="448309"/>
                  </a:lnTo>
                  <a:lnTo>
                    <a:pt x="356869" y="447039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290320" y="3785869"/>
              <a:ext cx="200660" cy="3810"/>
            </a:xfrm>
            <a:custGeom>
              <a:avLst/>
              <a:gdLst/>
              <a:ahLst/>
              <a:cxnLst/>
              <a:rect l="l" t="t" r="r" b="b"/>
              <a:pathLst>
                <a:path w="200659" h="3810">
                  <a:moveTo>
                    <a:pt x="19304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193040" y="1270"/>
                  </a:lnTo>
                  <a:lnTo>
                    <a:pt x="193040" y="0"/>
                  </a:lnTo>
                  <a:close/>
                </a:path>
                <a:path w="200659" h="3810">
                  <a:moveTo>
                    <a:pt x="200647" y="2540"/>
                  </a:moveTo>
                  <a:lnTo>
                    <a:pt x="196850" y="2540"/>
                  </a:lnTo>
                  <a:lnTo>
                    <a:pt x="196850" y="1282"/>
                  </a:lnTo>
                  <a:lnTo>
                    <a:pt x="2540" y="1282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00647" y="3810"/>
                  </a:lnTo>
                  <a:lnTo>
                    <a:pt x="200647" y="254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645284" y="3920490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5260"/>
                  </a:lnTo>
                </a:path>
              </a:pathLst>
            </a:custGeom>
            <a:ln w="3809">
              <a:solidFill>
                <a:srgbClr val="FF0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131570" y="3929379"/>
              <a:ext cx="363220" cy="299720"/>
            </a:xfrm>
            <a:custGeom>
              <a:avLst/>
              <a:gdLst/>
              <a:ahLst/>
              <a:cxnLst/>
              <a:rect l="l" t="t" r="r" b="b"/>
              <a:pathLst>
                <a:path w="363219" h="299720">
                  <a:moveTo>
                    <a:pt x="2540" y="10172"/>
                  </a:moveTo>
                  <a:lnTo>
                    <a:pt x="0" y="10172"/>
                  </a:lnTo>
                  <a:lnTo>
                    <a:pt x="0" y="16510"/>
                  </a:lnTo>
                  <a:lnTo>
                    <a:pt x="0" y="158750"/>
                  </a:lnTo>
                  <a:lnTo>
                    <a:pt x="2527" y="158750"/>
                  </a:lnTo>
                  <a:lnTo>
                    <a:pt x="2527" y="16510"/>
                  </a:lnTo>
                  <a:lnTo>
                    <a:pt x="2540" y="10172"/>
                  </a:lnTo>
                  <a:close/>
                </a:path>
                <a:path w="363219" h="299720">
                  <a:moveTo>
                    <a:pt x="2540" y="3822"/>
                  </a:moveTo>
                  <a:lnTo>
                    <a:pt x="0" y="3822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3822"/>
                  </a:lnTo>
                  <a:close/>
                </a:path>
                <a:path w="363219" h="299720">
                  <a:moveTo>
                    <a:pt x="2540" y="0"/>
                  </a:moveTo>
                  <a:lnTo>
                    <a:pt x="1270" y="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2540"/>
                  </a:lnTo>
                  <a:lnTo>
                    <a:pt x="2540" y="0"/>
                  </a:lnTo>
                  <a:close/>
                </a:path>
                <a:path w="363219" h="299720">
                  <a:moveTo>
                    <a:pt x="363220" y="295922"/>
                  </a:moveTo>
                  <a:lnTo>
                    <a:pt x="157480" y="295922"/>
                  </a:lnTo>
                  <a:lnTo>
                    <a:pt x="157480" y="297180"/>
                  </a:lnTo>
                  <a:lnTo>
                    <a:pt x="160020" y="297180"/>
                  </a:lnTo>
                  <a:lnTo>
                    <a:pt x="160020" y="298450"/>
                  </a:lnTo>
                  <a:lnTo>
                    <a:pt x="163830" y="298450"/>
                  </a:lnTo>
                  <a:lnTo>
                    <a:pt x="163830" y="299720"/>
                  </a:lnTo>
                  <a:lnTo>
                    <a:pt x="355600" y="299720"/>
                  </a:lnTo>
                  <a:lnTo>
                    <a:pt x="355600" y="298450"/>
                  </a:lnTo>
                  <a:lnTo>
                    <a:pt x="359410" y="298450"/>
                  </a:lnTo>
                  <a:lnTo>
                    <a:pt x="359410" y="297180"/>
                  </a:lnTo>
                  <a:lnTo>
                    <a:pt x="363220" y="297180"/>
                  </a:lnTo>
                  <a:lnTo>
                    <a:pt x="363220" y="295922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134109" y="3789680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368300" y="2540"/>
                  </a:moveTo>
                  <a:lnTo>
                    <a:pt x="144780" y="2540"/>
                  </a:lnTo>
                  <a:lnTo>
                    <a:pt x="144780" y="3810"/>
                  </a:lnTo>
                  <a:lnTo>
                    <a:pt x="368300" y="3810"/>
                  </a:lnTo>
                  <a:lnTo>
                    <a:pt x="368300" y="2540"/>
                  </a:lnTo>
                  <a:close/>
                </a:path>
                <a:path w="509269" h="435610">
                  <a:moveTo>
                    <a:pt x="365759" y="1270"/>
                  </a:moveTo>
                  <a:lnTo>
                    <a:pt x="149859" y="1270"/>
                  </a:lnTo>
                  <a:lnTo>
                    <a:pt x="149859" y="2540"/>
                  </a:lnTo>
                  <a:lnTo>
                    <a:pt x="365759" y="2540"/>
                  </a:lnTo>
                  <a:lnTo>
                    <a:pt x="365759" y="1270"/>
                  </a:lnTo>
                  <a:close/>
                </a:path>
                <a:path w="509269" h="435610">
                  <a:moveTo>
                    <a:pt x="363220" y="0"/>
                  </a:moveTo>
                  <a:lnTo>
                    <a:pt x="152400" y="0"/>
                  </a:lnTo>
                  <a:lnTo>
                    <a:pt x="152400" y="1270"/>
                  </a:lnTo>
                  <a:lnTo>
                    <a:pt x="363220" y="1270"/>
                  </a:lnTo>
                  <a:lnTo>
                    <a:pt x="363220" y="0"/>
                  </a:lnTo>
                  <a:close/>
                </a:path>
                <a:path w="509269" h="435610">
                  <a:moveTo>
                    <a:pt x="506729" y="123190"/>
                  </a:moveTo>
                  <a:lnTo>
                    <a:pt x="505459" y="123190"/>
                  </a:lnTo>
                  <a:lnTo>
                    <a:pt x="505459" y="130810"/>
                  </a:lnTo>
                  <a:lnTo>
                    <a:pt x="509269" y="130810"/>
                  </a:lnTo>
                  <a:lnTo>
                    <a:pt x="509269" y="128270"/>
                  </a:lnTo>
                  <a:lnTo>
                    <a:pt x="508000" y="128270"/>
                  </a:lnTo>
                  <a:lnTo>
                    <a:pt x="508000" y="125730"/>
                  </a:lnTo>
                  <a:lnTo>
                    <a:pt x="506729" y="125730"/>
                  </a:lnTo>
                  <a:lnTo>
                    <a:pt x="506729" y="123190"/>
                  </a:lnTo>
                  <a:close/>
                </a:path>
                <a:path w="509269" h="435610">
                  <a:moveTo>
                    <a:pt x="3809" y="130810"/>
                  </a:moveTo>
                  <a:lnTo>
                    <a:pt x="2540" y="130810"/>
                  </a:lnTo>
                  <a:lnTo>
                    <a:pt x="2540" y="133350"/>
                  </a:lnTo>
                  <a:lnTo>
                    <a:pt x="1270" y="133350"/>
                  </a:lnTo>
                  <a:lnTo>
                    <a:pt x="1270" y="135890"/>
                  </a:lnTo>
                  <a:lnTo>
                    <a:pt x="0" y="135890"/>
                  </a:lnTo>
                  <a:lnTo>
                    <a:pt x="0" y="137160"/>
                  </a:lnTo>
                  <a:lnTo>
                    <a:pt x="3809" y="137160"/>
                  </a:lnTo>
                  <a:lnTo>
                    <a:pt x="3809" y="130810"/>
                  </a:lnTo>
                  <a:close/>
                </a:path>
                <a:path w="509269" h="435610">
                  <a:moveTo>
                    <a:pt x="509270" y="130810"/>
                  </a:moveTo>
                  <a:lnTo>
                    <a:pt x="505459" y="130810"/>
                  </a:lnTo>
                  <a:lnTo>
                    <a:pt x="505459" y="137160"/>
                  </a:lnTo>
                  <a:lnTo>
                    <a:pt x="509270" y="137160"/>
                  </a:lnTo>
                  <a:lnTo>
                    <a:pt x="509270" y="130810"/>
                  </a:lnTo>
                  <a:close/>
                </a:path>
                <a:path w="509269" h="435610">
                  <a:moveTo>
                    <a:pt x="380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3809" y="143510"/>
                  </a:lnTo>
                  <a:lnTo>
                    <a:pt x="3809" y="137160"/>
                  </a:lnTo>
                  <a:close/>
                </a:path>
                <a:path w="509269" h="435610">
                  <a:moveTo>
                    <a:pt x="509270" y="137160"/>
                  </a:moveTo>
                  <a:lnTo>
                    <a:pt x="505459" y="137160"/>
                  </a:lnTo>
                  <a:lnTo>
                    <a:pt x="505459" y="143510"/>
                  </a:lnTo>
                  <a:lnTo>
                    <a:pt x="509270" y="143510"/>
                  </a:lnTo>
                  <a:lnTo>
                    <a:pt x="509270" y="137160"/>
                  </a:lnTo>
                  <a:close/>
                </a:path>
                <a:path w="509269" h="435610">
                  <a:moveTo>
                    <a:pt x="380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143510"/>
                  </a:lnTo>
                  <a:close/>
                </a:path>
                <a:path w="509269" h="435610">
                  <a:moveTo>
                    <a:pt x="509270" y="143510"/>
                  </a:moveTo>
                  <a:lnTo>
                    <a:pt x="505459" y="143510"/>
                  </a:lnTo>
                  <a:lnTo>
                    <a:pt x="505459" y="149860"/>
                  </a:lnTo>
                  <a:lnTo>
                    <a:pt x="509270" y="149860"/>
                  </a:lnTo>
                  <a:lnTo>
                    <a:pt x="509270" y="143510"/>
                  </a:lnTo>
                  <a:close/>
                </a:path>
                <a:path w="509269" h="435610">
                  <a:moveTo>
                    <a:pt x="380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149860"/>
                  </a:lnTo>
                  <a:close/>
                </a:path>
                <a:path w="509269" h="435610">
                  <a:moveTo>
                    <a:pt x="509270" y="149860"/>
                  </a:moveTo>
                  <a:lnTo>
                    <a:pt x="505459" y="149860"/>
                  </a:lnTo>
                  <a:lnTo>
                    <a:pt x="505459" y="156210"/>
                  </a:lnTo>
                  <a:lnTo>
                    <a:pt x="509270" y="156210"/>
                  </a:lnTo>
                  <a:lnTo>
                    <a:pt x="509270" y="149860"/>
                  </a:lnTo>
                  <a:close/>
                </a:path>
                <a:path w="509269" h="435610">
                  <a:moveTo>
                    <a:pt x="3809" y="156210"/>
                  </a:moveTo>
                  <a:lnTo>
                    <a:pt x="0" y="156210"/>
                  </a:lnTo>
                  <a:lnTo>
                    <a:pt x="0" y="175260"/>
                  </a:lnTo>
                  <a:lnTo>
                    <a:pt x="3809" y="175260"/>
                  </a:lnTo>
                  <a:lnTo>
                    <a:pt x="3809" y="156210"/>
                  </a:lnTo>
                  <a:close/>
                </a:path>
                <a:path w="509269" h="435610">
                  <a:moveTo>
                    <a:pt x="509270" y="156210"/>
                  </a:moveTo>
                  <a:lnTo>
                    <a:pt x="505459" y="156210"/>
                  </a:lnTo>
                  <a:lnTo>
                    <a:pt x="505459" y="175260"/>
                  </a:lnTo>
                  <a:lnTo>
                    <a:pt x="509270" y="175260"/>
                  </a:lnTo>
                  <a:lnTo>
                    <a:pt x="509270" y="156210"/>
                  </a:lnTo>
                  <a:close/>
                </a:path>
                <a:path w="509269" h="435610">
                  <a:moveTo>
                    <a:pt x="3809" y="175260"/>
                  </a:moveTo>
                  <a:lnTo>
                    <a:pt x="0" y="175260"/>
                  </a:lnTo>
                  <a:lnTo>
                    <a:pt x="0" y="231140"/>
                  </a:lnTo>
                  <a:lnTo>
                    <a:pt x="3809" y="231140"/>
                  </a:lnTo>
                  <a:lnTo>
                    <a:pt x="3809" y="175260"/>
                  </a:lnTo>
                  <a:close/>
                </a:path>
                <a:path w="509269" h="435610">
                  <a:moveTo>
                    <a:pt x="509270" y="175260"/>
                  </a:moveTo>
                  <a:lnTo>
                    <a:pt x="505459" y="175260"/>
                  </a:lnTo>
                  <a:lnTo>
                    <a:pt x="505459" y="231140"/>
                  </a:lnTo>
                  <a:lnTo>
                    <a:pt x="509270" y="231140"/>
                  </a:lnTo>
                  <a:lnTo>
                    <a:pt x="509270" y="175260"/>
                  </a:lnTo>
                  <a:close/>
                </a:path>
                <a:path w="509269" h="435610">
                  <a:moveTo>
                    <a:pt x="3809" y="231140"/>
                  </a:moveTo>
                  <a:lnTo>
                    <a:pt x="0" y="23114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31140"/>
                  </a:lnTo>
                  <a:close/>
                </a:path>
                <a:path w="509269" h="435610">
                  <a:moveTo>
                    <a:pt x="509270" y="231140"/>
                  </a:moveTo>
                  <a:lnTo>
                    <a:pt x="505459" y="231140"/>
                  </a:lnTo>
                  <a:lnTo>
                    <a:pt x="505459" y="276860"/>
                  </a:lnTo>
                  <a:lnTo>
                    <a:pt x="509270" y="276860"/>
                  </a:lnTo>
                  <a:lnTo>
                    <a:pt x="509270" y="231140"/>
                  </a:lnTo>
                  <a:close/>
                </a:path>
                <a:path w="509269" h="435610">
                  <a:moveTo>
                    <a:pt x="3809" y="276860"/>
                  </a:moveTo>
                  <a:lnTo>
                    <a:pt x="0" y="2768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76860"/>
                  </a:lnTo>
                  <a:close/>
                </a:path>
                <a:path w="509269" h="435610">
                  <a:moveTo>
                    <a:pt x="509270" y="276860"/>
                  </a:moveTo>
                  <a:lnTo>
                    <a:pt x="505459" y="276860"/>
                  </a:lnTo>
                  <a:lnTo>
                    <a:pt x="505459" y="295910"/>
                  </a:lnTo>
                  <a:lnTo>
                    <a:pt x="509270" y="295910"/>
                  </a:lnTo>
                  <a:lnTo>
                    <a:pt x="509270" y="276860"/>
                  </a:lnTo>
                  <a:close/>
                </a:path>
                <a:path w="509269" h="435610">
                  <a:moveTo>
                    <a:pt x="3809" y="295910"/>
                  </a:moveTo>
                  <a:lnTo>
                    <a:pt x="0" y="295910"/>
                  </a:lnTo>
                  <a:lnTo>
                    <a:pt x="0" y="300990"/>
                  </a:lnTo>
                  <a:lnTo>
                    <a:pt x="1270" y="300990"/>
                  </a:lnTo>
                  <a:lnTo>
                    <a:pt x="127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509269" h="435610">
                  <a:moveTo>
                    <a:pt x="509270" y="295910"/>
                  </a:moveTo>
                  <a:lnTo>
                    <a:pt x="505459" y="295910"/>
                  </a:lnTo>
                  <a:lnTo>
                    <a:pt x="505459" y="302260"/>
                  </a:lnTo>
                  <a:lnTo>
                    <a:pt x="509270" y="302260"/>
                  </a:lnTo>
                  <a:lnTo>
                    <a:pt x="509270" y="295910"/>
                  </a:lnTo>
                  <a:close/>
                </a:path>
                <a:path w="509269" h="435610">
                  <a:moveTo>
                    <a:pt x="509270" y="302260"/>
                  </a:moveTo>
                  <a:lnTo>
                    <a:pt x="505459" y="302260"/>
                  </a:lnTo>
                  <a:lnTo>
                    <a:pt x="505459" y="308610"/>
                  </a:lnTo>
                  <a:lnTo>
                    <a:pt x="509269" y="308610"/>
                  </a:lnTo>
                  <a:lnTo>
                    <a:pt x="509270" y="302260"/>
                  </a:lnTo>
                  <a:close/>
                </a:path>
                <a:path w="509269" h="435610">
                  <a:moveTo>
                    <a:pt x="3809" y="302260"/>
                  </a:moveTo>
                  <a:lnTo>
                    <a:pt x="1270" y="302260"/>
                  </a:lnTo>
                  <a:lnTo>
                    <a:pt x="1270" y="303530"/>
                  </a:lnTo>
                  <a:lnTo>
                    <a:pt x="2540" y="303530"/>
                  </a:lnTo>
                  <a:lnTo>
                    <a:pt x="2540" y="306070"/>
                  </a:lnTo>
                  <a:lnTo>
                    <a:pt x="3809" y="306070"/>
                  </a:lnTo>
                  <a:lnTo>
                    <a:pt x="3809" y="302260"/>
                  </a:lnTo>
                  <a:close/>
                </a:path>
                <a:path w="509269" h="435610">
                  <a:moveTo>
                    <a:pt x="508000" y="308610"/>
                  </a:moveTo>
                  <a:lnTo>
                    <a:pt x="505459" y="308610"/>
                  </a:lnTo>
                  <a:lnTo>
                    <a:pt x="505459" y="313690"/>
                  </a:lnTo>
                  <a:lnTo>
                    <a:pt x="506729" y="313690"/>
                  </a:lnTo>
                  <a:lnTo>
                    <a:pt x="506729" y="311150"/>
                  </a:lnTo>
                  <a:lnTo>
                    <a:pt x="508000" y="311150"/>
                  </a:lnTo>
                  <a:lnTo>
                    <a:pt x="508000" y="308610"/>
                  </a:lnTo>
                  <a:close/>
                </a:path>
                <a:path w="509269" h="435610">
                  <a:moveTo>
                    <a:pt x="363219" y="434340"/>
                  </a:moveTo>
                  <a:lnTo>
                    <a:pt x="149859" y="434340"/>
                  </a:lnTo>
                  <a:lnTo>
                    <a:pt x="149859" y="435610"/>
                  </a:lnTo>
                  <a:lnTo>
                    <a:pt x="363219" y="435610"/>
                  </a:lnTo>
                  <a:lnTo>
                    <a:pt x="363219" y="434340"/>
                  </a:lnTo>
                  <a:close/>
                </a:path>
                <a:path w="509269" h="435610">
                  <a:moveTo>
                    <a:pt x="367030" y="433070"/>
                  </a:moveTo>
                  <a:lnTo>
                    <a:pt x="147320" y="433070"/>
                  </a:lnTo>
                  <a:lnTo>
                    <a:pt x="147320" y="434340"/>
                  </a:lnTo>
                  <a:lnTo>
                    <a:pt x="367030" y="434340"/>
                  </a:lnTo>
                  <a:lnTo>
                    <a:pt x="367030" y="433070"/>
                  </a:lnTo>
                  <a:close/>
                </a:path>
                <a:path w="509269" h="435610">
                  <a:moveTo>
                    <a:pt x="370840" y="431800"/>
                  </a:moveTo>
                  <a:lnTo>
                    <a:pt x="143509" y="431800"/>
                  </a:lnTo>
                  <a:lnTo>
                    <a:pt x="143509" y="433070"/>
                  </a:lnTo>
                  <a:lnTo>
                    <a:pt x="370840" y="433070"/>
                  </a:lnTo>
                  <a:lnTo>
                    <a:pt x="370840" y="43180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137920" y="3793490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370840" y="1269"/>
                  </a:moveTo>
                  <a:lnTo>
                    <a:pt x="134620" y="1269"/>
                  </a:lnTo>
                  <a:lnTo>
                    <a:pt x="134620" y="2539"/>
                  </a:lnTo>
                  <a:lnTo>
                    <a:pt x="370840" y="2539"/>
                  </a:lnTo>
                  <a:lnTo>
                    <a:pt x="370840" y="1269"/>
                  </a:lnTo>
                  <a:close/>
                </a:path>
                <a:path w="501650" h="427989">
                  <a:moveTo>
                    <a:pt x="367030" y="0"/>
                  </a:moveTo>
                  <a:lnTo>
                    <a:pt x="138430" y="0"/>
                  </a:lnTo>
                  <a:lnTo>
                    <a:pt x="138430" y="1269"/>
                  </a:lnTo>
                  <a:lnTo>
                    <a:pt x="367030" y="1269"/>
                  </a:lnTo>
                  <a:lnTo>
                    <a:pt x="367030" y="0"/>
                  </a:lnTo>
                  <a:close/>
                </a:path>
                <a:path w="501650" h="427989">
                  <a:moveTo>
                    <a:pt x="500380" y="114299"/>
                  </a:moveTo>
                  <a:lnTo>
                    <a:pt x="499110" y="114299"/>
                  </a:lnTo>
                  <a:lnTo>
                    <a:pt x="499110" y="119379"/>
                  </a:lnTo>
                  <a:lnTo>
                    <a:pt x="501650" y="119379"/>
                  </a:lnTo>
                  <a:lnTo>
                    <a:pt x="501650" y="116839"/>
                  </a:lnTo>
                  <a:lnTo>
                    <a:pt x="500380" y="116839"/>
                  </a:lnTo>
                  <a:lnTo>
                    <a:pt x="500380" y="114299"/>
                  </a:lnTo>
                  <a:close/>
                </a:path>
                <a:path w="501650" h="427989">
                  <a:moveTo>
                    <a:pt x="3810" y="119379"/>
                  </a:moveTo>
                  <a:lnTo>
                    <a:pt x="2540" y="119379"/>
                  </a:lnTo>
                  <a:lnTo>
                    <a:pt x="2540" y="121919"/>
                  </a:lnTo>
                  <a:lnTo>
                    <a:pt x="1270" y="121919"/>
                  </a:lnTo>
                  <a:lnTo>
                    <a:pt x="1270" y="124459"/>
                  </a:lnTo>
                  <a:lnTo>
                    <a:pt x="0" y="12445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19379"/>
                  </a:lnTo>
                  <a:close/>
                </a:path>
                <a:path w="501650" h="427989">
                  <a:moveTo>
                    <a:pt x="501650" y="119379"/>
                  </a:moveTo>
                  <a:lnTo>
                    <a:pt x="499110" y="119379"/>
                  </a:lnTo>
                  <a:lnTo>
                    <a:pt x="499110" y="126999"/>
                  </a:lnTo>
                  <a:lnTo>
                    <a:pt x="501650" y="126999"/>
                  </a:lnTo>
                  <a:lnTo>
                    <a:pt x="501650" y="119379"/>
                  </a:lnTo>
                  <a:close/>
                </a:path>
                <a:path w="501650" h="427989">
                  <a:moveTo>
                    <a:pt x="381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26999"/>
                  </a:lnTo>
                  <a:close/>
                </a:path>
                <a:path w="501650" h="427989">
                  <a:moveTo>
                    <a:pt x="501650" y="126999"/>
                  </a:moveTo>
                  <a:lnTo>
                    <a:pt x="499110" y="126999"/>
                  </a:lnTo>
                  <a:lnTo>
                    <a:pt x="499110" y="133349"/>
                  </a:lnTo>
                  <a:lnTo>
                    <a:pt x="501650" y="133349"/>
                  </a:lnTo>
                  <a:lnTo>
                    <a:pt x="501650" y="126999"/>
                  </a:lnTo>
                  <a:close/>
                </a:path>
                <a:path w="501650" h="427989">
                  <a:moveTo>
                    <a:pt x="381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3810" y="139699"/>
                  </a:lnTo>
                  <a:lnTo>
                    <a:pt x="3810" y="133349"/>
                  </a:lnTo>
                  <a:close/>
                </a:path>
                <a:path w="501650" h="427989">
                  <a:moveTo>
                    <a:pt x="501650" y="133349"/>
                  </a:moveTo>
                  <a:lnTo>
                    <a:pt x="499110" y="133349"/>
                  </a:lnTo>
                  <a:lnTo>
                    <a:pt x="499110" y="139699"/>
                  </a:lnTo>
                  <a:lnTo>
                    <a:pt x="501650" y="139699"/>
                  </a:lnTo>
                  <a:lnTo>
                    <a:pt x="501650" y="133349"/>
                  </a:lnTo>
                  <a:close/>
                </a:path>
                <a:path w="501650" h="427989">
                  <a:moveTo>
                    <a:pt x="381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39699"/>
                  </a:lnTo>
                  <a:close/>
                </a:path>
                <a:path w="501650" h="427989">
                  <a:moveTo>
                    <a:pt x="501650" y="139699"/>
                  </a:moveTo>
                  <a:lnTo>
                    <a:pt x="499110" y="139699"/>
                  </a:lnTo>
                  <a:lnTo>
                    <a:pt x="499110" y="146049"/>
                  </a:lnTo>
                  <a:lnTo>
                    <a:pt x="501650" y="146049"/>
                  </a:lnTo>
                  <a:lnTo>
                    <a:pt x="501650" y="139699"/>
                  </a:lnTo>
                  <a:close/>
                </a:path>
                <a:path w="501650" h="427989">
                  <a:moveTo>
                    <a:pt x="381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46049"/>
                  </a:lnTo>
                  <a:close/>
                </a:path>
                <a:path w="501650" h="427989">
                  <a:moveTo>
                    <a:pt x="501650" y="146049"/>
                  </a:moveTo>
                  <a:lnTo>
                    <a:pt x="499110" y="146049"/>
                  </a:lnTo>
                  <a:lnTo>
                    <a:pt x="499110" y="152399"/>
                  </a:lnTo>
                  <a:lnTo>
                    <a:pt x="501650" y="152399"/>
                  </a:lnTo>
                  <a:lnTo>
                    <a:pt x="501650" y="146049"/>
                  </a:lnTo>
                  <a:close/>
                </a:path>
                <a:path w="501650" h="427989">
                  <a:moveTo>
                    <a:pt x="3810" y="152399"/>
                  </a:moveTo>
                  <a:lnTo>
                    <a:pt x="0" y="15239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52399"/>
                  </a:lnTo>
                  <a:close/>
                </a:path>
                <a:path w="501650" h="427989">
                  <a:moveTo>
                    <a:pt x="501650" y="152399"/>
                  </a:moveTo>
                  <a:lnTo>
                    <a:pt x="499110" y="152399"/>
                  </a:lnTo>
                  <a:lnTo>
                    <a:pt x="499110" y="171449"/>
                  </a:lnTo>
                  <a:lnTo>
                    <a:pt x="501650" y="171449"/>
                  </a:lnTo>
                  <a:lnTo>
                    <a:pt x="501650" y="152399"/>
                  </a:lnTo>
                  <a:close/>
                </a:path>
                <a:path w="501650" h="427989">
                  <a:moveTo>
                    <a:pt x="3810" y="171449"/>
                  </a:moveTo>
                  <a:lnTo>
                    <a:pt x="0" y="171449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171449"/>
                  </a:lnTo>
                  <a:close/>
                </a:path>
                <a:path w="501650" h="427989">
                  <a:moveTo>
                    <a:pt x="501650" y="171449"/>
                  </a:moveTo>
                  <a:lnTo>
                    <a:pt x="499110" y="171449"/>
                  </a:lnTo>
                  <a:lnTo>
                    <a:pt x="499110" y="227329"/>
                  </a:lnTo>
                  <a:lnTo>
                    <a:pt x="501650" y="227329"/>
                  </a:lnTo>
                  <a:lnTo>
                    <a:pt x="501650" y="171449"/>
                  </a:lnTo>
                  <a:close/>
                </a:path>
                <a:path w="501650" h="427989">
                  <a:moveTo>
                    <a:pt x="3810" y="227329"/>
                  </a:moveTo>
                  <a:lnTo>
                    <a:pt x="0" y="22732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27329"/>
                  </a:lnTo>
                  <a:close/>
                </a:path>
                <a:path w="501650" h="427989">
                  <a:moveTo>
                    <a:pt x="501650" y="227329"/>
                  </a:moveTo>
                  <a:lnTo>
                    <a:pt x="499110" y="227329"/>
                  </a:lnTo>
                  <a:lnTo>
                    <a:pt x="499110" y="273049"/>
                  </a:lnTo>
                  <a:lnTo>
                    <a:pt x="501650" y="273049"/>
                  </a:lnTo>
                  <a:lnTo>
                    <a:pt x="501650" y="227329"/>
                  </a:lnTo>
                  <a:close/>
                </a:path>
                <a:path w="501650" h="427989">
                  <a:moveTo>
                    <a:pt x="3810" y="273049"/>
                  </a:moveTo>
                  <a:lnTo>
                    <a:pt x="0" y="2730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73049"/>
                  </a:lnTo>
                  <a:close/>
                </a:path>
                <a:path w="501650" h="427989">
                  <a:moveTo>
                    <a:pt x="501650" y="273049"/>
                  </a:moveTo>
                  <a:lnTo>
                    <a:pt x="499110" y="273049"/>
                  </a:lnTo>
                  <a:lnTo>
                    <a:pt x="499110" y="292099"/>
                  </a:lnTo>
                  <a:lnTo>
                    <a:pt x="501650" y="292099"/>
                  </a:lnTo>
                  <a:lnTo>
                    <a:pt x="501650" y="273049"/>
                  </a:lnTo>
                  <a:close/>
                </a:path>
                <a:path w="501650" h="42798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501650" h="427989">
                  <a:moveTo>
                    <a:pt x="501650" y="292099"/>
                  </a:moveTo>
                  <a:lnTo>
                    <a:pt x="499110" y="292099"/>
                  </a:lnTo>
                  <a:lnTo>
                    <a:pt x="499110" y="298449"/>
                  </a:lnTo>
                  <a:lnTo>
                    <a:pt x="501650" y="298449"/>
                  </a:lnTo>
                  <a:lnTo>
                    <a:pt x="501650" y="292099"/>
                  </a:lnTo>
                  <a:close/>
                </a:path>
                <a:path w="501650" h="42798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501650" h="427989">
                  <a:moveTo>
                    <a:pt x="501650" y="298449"/>
                  </a:moveTo>
                  <a:lnTo>
                    <a:pt x="499110" y="298449"/>
                  </a:lnTo>
                  <a:lnTo>
                    <a:pt x="499110" y="304799"/>
                  </a:lnTo>
                  <a:lnTo>
                    <a:pt x="501650" y="304799"/>
                  </a:lnTo>
                  <a:lnTo>
                    <a:pt x="501650" y="298449"/>
                  </a:lnTo>
                  <a:close/>
                </a:path>
                <a:path w="501650" h="427989">
                  <a:moveTo>
                    <a:pt x="3810" y="304799"/>
                  </a:moveTo>
                  <a:lnTo>
                    <a:pt x="1270" y="304799"/>
                  </a:lnTo>
                  <a:lnTo>
                    <a:pt x="1270" y="307339"/>
                  </a:lnTo>
                  <a:lnTo>
                    <a:pt x="2540" y="307339"/>
                  </a:lnTo>
                  <a:lnTo>
                    <a:pt x="2540" y="309879"/>
                  </a:lnTo>
                  <a:lnTo>
                    <a:pt x="3810" y="309879"/>
                  </a:lnTo>
                  <a:lnTo>
                    <a:pt x="3810" y="304799"/>
                  </a:lnTo>
                  <a:close/>
                </a:path>
                <a:path w="501650" h="427989">
                  <a:moveTo>
                    <a:pt x="501650" y="304799"/>
                  </a:moveTo>
                  <a:lnTo>
                    <a:pt x="499110" y="304799"/>
                  </a:lnTo>
                  <a:lnTo>
                    <a:pt x="499110" y="309879"/>
                  </a:lnTo>
                  <a:lnTo>
                    <a:pt x="501650" y="309879"/>
                  </a:lnTo>
                  <a:lnTo>
                    <a:pt x="501650" y="304799"/>
                  </a:lnTo>
                  <a:close/>
                </a:path>
                <a:path w="501650" h="427989">
                  <a:moveTo>
                    <a:pt x="501650" y="309879"/>
                  </a:moveTo>
                  <a:lnTo>
                    <a:pt x="499110" y="309879"/>
                  </a:lnTo>
                  <a:lnTo>
                    <a:pt x="499110" y="314959"/>
                  </a:lnTo>
                  <a:lnTo>
                    <a:pt x="500380" y="314959"/>
                  </a:lnTo>
                  <a:lnTo>
                    <a:pt x="500380" y="312419"/>
                  </a:lnTo>
                  <a:lnTo>
                    <a:pt x="501650" y="312419"/>
                  </a:lnTo>
                  <a:lnTo>
                    <a:pt x="501650" y="309879"/>
                  </a:lnTo>
                  <a:close/>
                </a:path>
                <a:path w="501650" h="427989">
                  <a:moveTo>
                    <a:pt x="377190" y="424179"/>
                  </a:moveTo>
                  <a:lnTo>
                    <a:pt x="129540" y="424179"/>
                  </a:lnTo>
                  <a:lnTo>
                    <a:pt x="129540" y="425449"/>
                  </a:lnTo>
                  <a:lnTo>
                    <a:pt x="377190" y="425449"/>
                  </a:lnTo>
                  <a:lnTo>
                    <a:pt x="377190" y="424179"/>
                  </a:lnTo>
                  <a:close/>
                </a:path>
                <a:path w="501650" h="427989">
                  <a:moveTo>
                    <a:pt x="370840" y="426719"/>
                  </a:moveTo>
                  <a:lnTo>
                    <a:pt x="137160" y="426719"/>
                  </a:lnTo>
                  <a:lnTo>
                    <a:pt x="137160" y="427989"/>
                  </a:lnTo>
                  <a:lnTo>
                    <a:pt x="370840" y="427989"/>
                  </a:lnTo>
                  <a:lnTo>
                    <a:pt x="370840" y="426719"/>
                  </a:lnTo>
                  <a:close/>
                </a:path>
                <a:path w="501650" h="427989">
                  <a:moveTo>
                    <a:pt x="373380" y="425449"/>
                  </a:moveTo>
                  <a:lnTo>
                    <a:pt x="133350" y="425449"/>
                  </a:lnTo>
                  <a:lnTo>
                    <a:pt x="133350" y="426719"/>
                  </a:lnTo>
                  <a:lnTo>
                    <a:pt x="373380" y="426719"/>
                  </a:lnTo>
                  <a:lnTo>
                    <a:pt x="373380" y="425449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141729" y="3796030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75919" y="2540"/>
                  </a:moveTo>
                  <a:lnTo>
                    <a:pt x="120650" y="2540"/>
                  </a:lnTo>
                  <a:lnTo>
                    <a:pt x="120650" y="3810"/>
                  </a:lnTo>
                  <a:lnTo>
                    <a:pt x="375919" y="3810"/>
                  </a:lnTo>
                  <a:lnTo>
                    <a:pt x="375919" y="2540"/>
                  </a:lnTo>
                  <a:close/>
                </a:path>
                <a:path w="495300" h="421639">
                  <a:moveTo>
                    <a:pt x="373380" y="1270"/>
                  </a:moveTo>
                  <a:lnTo>
                    <a:pt x="124459" y="1270"/>
                  </a:lnTo>
                  <a:lnTo>
                    <a:pt x="124459" y="2540"/>
                  </a:lnTo>
                  <a:lnTo>
                    <a:pt x="373380" y="2540"/>
                  </a:lnTo>
                  <a:lnTo>
                    <a:pt x="373380" y="1270"/>
                  </a:lnTo>
                  <a:close/>
                </a:path>
                <a:path w="495300" h="421639">
                  <a:moveTo>
                    <a:pt x="369569" y="0"/>
                  </a:moveTo>
                  <a:lnTo>
                    <a:pt x="127000" y="0"/>
                  </a:lnTo>
                  <a:lnTo>
                    <a:pt x="127000" y="1270"/>
                  </a:lnTo>
                  <a:lnTo>
                    <a:pt x="369569" y="1270"/>
                  </a:lnTo>
                  <a:lnTo>
                    <a:pt x="369569" y="0"/>
                  </a:lnTo>
                  <a:close/>
                </a:path>
                <a:path w="495300" h="421639">
                  <a:moveTo>
                    <a:pt x="3809" y="109220"/>
                  </a:moveTo>
                  <a:lnTo>
                    <a:pt x="2539" y="109220"/>
                  </a:lnTo>
                  <a:lnTo>
                    <a:pt x="2539" y="111760"/>
                  </a:lnTo>
                  <a:lnTo>
                    <a:pt x="3809" y="111760"/>
                  </a:lnTo>
                  <a:lnTo>
                    <a:pt x="3809" y="109220"/>
                  </a:lnTo>
                  <a:close/>
                </a:path>
                <a:path w="495300" h="421639">
                  <a:moveTo>
                    <a:pt x="492759" y="105410"/>
                  </a:moveTo>
                  <a:lnTo>
                    <a:pt x="491489" y="105410"/>
                  </a:lnTo>
                  <a:lnTo>
                    <a:pt x="491489" y="111760"/>
                  </a:lnTo>
                  <a:lnTo>
                    <a:pt x="495299" y="111760"/>
                  </a:lnTo>
                  <a:lnTo>
                    <a:pt x="495299" y="109220"/>
                  </a:lnTo>
                  <a:lnTo>
                    <a:pt x="494030" y="109220"/>
                  </a:lnTo>
                  <a:lnTo>
                    <a:pt x="494030" y="107950"/>
                  </a:lnTo>
                  <a:lnTo>
                    <a:pt x="492759" y="107950"/>
                  </a:lnTo>
                  <a:lnTo>
                    <a:pt x="492759" y="105410"/>
                  </a:lnTo>
                  <a:close/>
                </a:path>
                <a:path w="495300" h="421639">
                  <a:moveTo>
                    <a:pt x="3809" y="111760"/>
                  </a:moveTo>
                  <a:lnTo>
                    <a:pt x="1269" y="111760"/>
                  </a:lnTo>
                  <a:lnTo>
                    <a:pt x="1269" y="114300"/>
                  </a:lnTo>
                  <a:lnTo>
                    <a:pt x="0" y="114300"/>
                  </a:lnTo>
                  <a:lnTo>
                    <a:pt x="0" y="116840"/>
                  </a:lnTo>
                  <a:lnTo>
                    <a:pt x="3809" y="116840"/>
                  </a:lnTo>
                  <a:lnTo>
                    <a:pt x="3809" y="111760"/>
                  </a:lnTo>
                  <a:close/>
                </a:path>
                <a:path w="495300" h="421639">
                  <a:moveTo>
                    <a:pt x="495300" y="111760"/>
                  </a:moveTo>
                  <a:lnTo>
                    <a:pt x="491489" y="111760"/>
                  </a:lnTo>
                  <a:lnTo>
                    <a:pt x="491489" y="116840"/>
                  </a:lnTo>
                  <a:lnTo>
                    <a:pt x="495300" y="116840"/>
                  </a:lnTo>
                  <a:lnTo>
                    <a:pt x="495300" y="111760"/>
                  </a:lnTo>
                  <a:close/>
                </a:path>
                <a:path w="495300" h="421639">
                  <a:moveTo>
                    <a:pt x="3809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3809" y="124460"/>
                  </a:lnTo>
                  <a:lnTo>
                    <a:pt x="3809" y="116840"/>
                  </a:lnTo>
                  <a:close/>
                </a:path>
                <a:path w="495300" h="421639">
                  <a:moveTo>
                    <a:pt x="495300" y="116840"/>
                  </a:moveTo>
                  <a:lnTo>
                    <a:pt x="491489" y="116840"/>
                  </a:lnTo>
                  <a:lnTo>
                    <a:pt x="491489" y="124460"/>
                  </a:lnTo>
                  <a:lnTo>
                    <a:pt x="495300" y="124460"/>
                  </a:lnTo>
                  <a:lnTo>
                    <a:pt x="495300" y="116840"/>
                  </a:lnTo>
                  <a:close/>
                </a:path>
                <a:path w="495300" h="421639">
                  <a:moveTo>
                    <a:pt x="380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3809" y="130810"/>
                  </a:lnTo>
                  <a:lnTo>
                    <a:pt x="3809" y="124460"/>
                  </a:lnTo>
                  <a:close/>
                </a:path>
                <a:path w="495300" h="421639">
                  <a:moveTo>
                    <a:pt x="495300" y="124460"/>
                  </a:moveTo>
                  <a:lnTo>
                    <a:pt x="491489" y="124460"/>
                  </a:lnTo>
                  <a:lnTo>
                    <a:pt x="491489" y="130810"/>
                  </a:lnTo>
                  <a:lnTo>
                    <a:pt x="495300" y="130810"/>
                  </a:lnTo>
                  <a:lnTo>
                    <a:pt x="495300" y="124460"/>
                  </a:lnTo>
                  <a:close/>
                </a:path>
                <a:path w="495300" h="421639">
                  <a:moveTo>
                    <a:pt x="380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3809" y="137160"/>
                  </a:lnTo>
                  <a:lnTo>
                    <a:pt x="3809" y="130810"/>
                  </a:lnTo>
                  <a:close/>
                </a:path>
                <a:path w="495300" h="421639">
                  <a:moveTo>
                    <a:pt x="495300" y="130810"/>
                  </a:moveTo>
                  <a:lnTo>
                    <a:pt x="491489" y="130810"/>
                  </a:lnTo>
                  <a:lnTo>
                    <a:pt x="491489" y="137160"/>
                  </a:lnTo>
                  <a:lnTo>
                    <a:pt x="495300" y="137160"/>
                  </a:lnTo>
                  <a:lnTo>
                    <a:pt x="495300" y="130810"/>
                  </a:lnTo>
                  <a:close/>
                </a:path>
                <a:path w="495300" h="421639">
                  <a:moveTo>
                    <a:pt x="380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3809" y="143510"/>
                  </a:lnTo>
                  <a:lnTo>
                    <a:pt x="3809" y="137160"/>
                  </a:lnTo>
                  <a:close/>
                </a:path>
                <a:path w="495300" h="421639">
                  <a:moveTo>
                    <a:pt x="495300" y="137160"/>
                  </a:moveTo>
                  <a:lnTo>
                    <a:pt x="491489" y="137160"/>
                  </a:lnTo>
                  <a:lnTo>
                    <a:pt x="491489" y="143510"/>
                  </a:lnTo>
                  <a:lnTo>
                    <a:pt x="495300" y="143510"/>
                  </a:lnTo>
                  <a:lnTo>
                    <a:pt x="495300" y="137160"/>
                  </a:lnTo>
                  <a:close/>
                </a:path>
                <a:path w="495300" h="421639">
                  <a:moveTo>
                    <a:pt x="380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143510"/>
                  </a:lnTo>
                  <a:close/>
                </a:path>
                <a:path w="495300" h="421639">
                  <a:moveTo>
                    <a:pt x="495300" y="143510"/>
                  </a:moveTo>
                  <a:lnTo>
                    <a:pt x="491489" y="143510"/>
                  </a:lnTo>
                  <a:lnTo>
                    <a:pt x="491489" y="149860"/>
                  </a:lnTo>
                  <a:lnTo>
                    <a:pt x="495300" y="149860"/>
                  </a:lnTo>
                  <a:lnTo>
                    <a:pt x="495300" y="143510"/>
                  </a:lnTo>
                  <a:close/>
                </a:path>
                <a:path w="495300" h="421639">
                  <a:moveTo>
                    <a:pt x="3809" y="149860"/>
                  </a:moveTo>
                  <a:lnTo>
                    <a:pt x="0" y="14986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49860"/>
                  </a:lnTo>
                  <a:close/>
                </a:path>
                <a:path w="495300" h="421639">
                  <a:moveTo>
                    <a:pt x="495300" y="149860"/>
                  </a:moveTo>
                  <a:lnTo>
                    <a:pt x="491489" y="149860"/>
                  </a:lnTo>
                  <a:lnTo>
                    <a:pt x="491489" y="168910"/>
                  </a:lnTo>
                  <a:lnTo>
                    <a:pt x="495300" y="168910"/>
                  </a:lnTo>
                  <a:lnTo>
                    <a:pt x="495300" y="149860"/>
                  </a:lnTo>
                  <a:close/>
                </a:path>
                <a:path w="495300" h="421639">
                  <a:moveTo>
                    <a:pt x="3809" y="168910"/>
                  </a:moveTo>
                  <a:lnTo>
                    <a:pt x="0" y="168910"/>
                  </a:lnTo>
                  <a:lnTo>
                    <a:pt x="0" y="224790"/>
                  </a:lnTo>
                  <a:lnTo>
                    <a:pt x="3809" y="224790"/>
                  </a:lnTo>
                  <a:lnTo>
                    <a:pt x="3809" y="168910"/>
                  </a:lnTo>
                  <a:close/>
                </a:path>
                <a:path w="495300" h="421639">
                  <a:moveTo>
                    <a:pt x="495300" y="168910"/>
                  </a:moveTo>
                  <a:lnTo>
                    <a:pt x="491489" y="168910"/>
                  </a:lnTo>
                  <a:lnTo>
                    <a:pt x="491489" y="224790"/>
                  </a:lnTo>
                  <a:lnTo>
                    <a:pt x="495300" y="224790"/>
                  </a:lnTo>
                  <a:lnTo>
                    <a:pt x="495300" y="168910"/>
                  </a:lnTo>
                  <a:close/>
                </a:path>
                <a:path w="495300" h="421639">
                  <a:moveTo>
                    <a:pt x="3809" y="224790"/>
                  </a:moveTo>
                  <a:lnTo>
                    <a:pt x="0" y="22479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24790"/>
                  </a:lnTo>
                  <a:close/>
                </a:path>
                <a:path w="495300" h="421639">
                  <a:moveTo>
                    <a:pt x="495300" y="224790"/>
                  </a:moveTo>
                  <a:lnTo>
                    <a:pt x="491489" y="224790"/>
                  </a:lnTo>
                  <a:lnTo>
                    <a:pt x="491489" y="270510"/>
                  </a:lnTo>
                  <a:lnTo>
                    <a:pt x="495300" y="270510"/>
                  </a:lnTo>
                  <a:lnTo>
                    <a:pt x="495300" y="224790"/>
                  </a:lnTo>
                  <a:close/>
                </a:path>
                <a:path w="495300" h="421639">
                  <a:moveTo>
                    <a:pt x="3809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70510"/>
                  </a:lnTo>
                  <a:close/>
                </a:path>
                <a:path w="495300" h="421639">
                  <a:moveTo>
                    <a:pt x="495300" y="270510"/>
                  </a:moveTo>
                  <a:lnTo>
                    <a:pt x="491489" y="270510"/>
                  </a:lnTo>
                  <a:lnTo>
                    <a:pt x="491489" y="289560"/>
                  </a:lnTo>
                  <a:lnTo>
                    <a:pt x="495300" y="289560"/>
                  </a:lnTo>
                  <a:lnTo>
                    <a:pt x="495300" y="270510"/>
                  </a:lnTo>
                  <a:close/>
                </a:path>
                <a:path w="495300" h="421639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560"/>
                  </a:lnTo>
                  <a:close/>
                </a:path>
                <a:path w="495300" h="421639">
                  <a:moveTo>
                    <a:pt x="495300" y="289560"/>
                  </a:moveTo>
                  <a:lnTo>
                    <a:pt x="491489" y="289560"/>
                  </a:lnTo>
                  <a:lnTo>
                    <a:pt x="491489" y="295910"/>
                  </a:lnTo>
                  <a:lnTo>
                    <a:pt x="495300" y="295910"/>
                  </a:lnTo>
                  <a:lnTo>
                    <a:pt x="495300" y="289560"/>
                  </a:lnTo>
                  <a:close/>
                </a:path>
                <a:path w="495300" h="421639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495300" h="421639">
                  <a:moveTo>
                    <a:pt x="495300" y="295910"/>
                  </a:moveTo>
                  <a:lnTo>
                    <a:pt x="491489" y="295910"/>
                  </a:lnTo>
                  <a:lnTo>
                    <a:pt x="491489" y="302260"/>
                  </a:lnTo>
                  <a:lnTo>
                    <a:pt x="495300" y="302260"/>
                  </a:lnTo>
                  <a:lnTo>
                    <a:pt x="495300" y="295910"/>
                  </a:lnTo>
                  <a:close/>
                </a:path>
                <a:path w="495300" h="421639">
                  <a:moveTo>
                    <a:pt x="3809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3809" y="307340"/>
                  </a:lnTo>
                  <a:lnTo>
                    <a:pt x="3809" y="302260"/>
                  </a:lnTo>
                  <a:close/>
                </a:path>
                <a:path w="495300" h="421639">
                  <a:moveTo>
                    <a:pt x="495300" y="302260"/>
                  </a:moveTo>
                  <a:lnTo>
                    <a:pt x="491489" y="302260"/>
                  </a:lnTo>
                  <a:lnTo>
                    <a:pt x="491489" y="307340"/>
                  </a:lnTo>
                  <a:lnTo>
                    <a:pt x="495300" y="307340"/>
                  </a:lnTo>
                  <a:lnTo>
                    <a:pt x="495300" y="302260"/>
                  </a:lnTo>
                  <a:close/>
                </a:path>
                <a:path w="495300" h="421639">
                  <a:moveTo>
                    <a:pt x="380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1269" y="309880"/>
                  </a:lnTo>
                  <a:lnTo>
                    <a:pt x="1269" y="312420"/>
                  </a:lnTo>
                  <a:lnTo>
                    <a:pt x="2539" y="312420"/>
                  </a:lnTo>
                  <a:lnTo>
                    <a:pt x="2539" y="314960"/>
                  </a:lnTo>
                  <a:lnTo>
                    <a:pt x="3809" y="314960"/>
                  </a:lnTo>
                  <a:lnTo>
                    <a:pt x="3809" y="307340"/>
                  </a:lnTo>
                  <a:close/>
                </a:path>
                <a:path w="495300" h="421639">
                  <a:moveTo>
                    <a:pt x="495300" y="307340"/>
                  </a:moveTo>
                  <a:lnTo>
                    <a:pt x="491489" y="307340"/>
                  </a:lnTo>
                  <a:lnTo>
                    <a:pt x="491489" y="314960"/>
                  </a:lnTo>
                  <a:lnTo>
                    <a:pt x="494030" y="314960"/>
                  </a:lnTo>
                  <a:lnTo>
                    <a:pt x="494030" y="313690"/>
                  </a:lnTo>
                  <a:lnTo>
                    <a:pt x="495299" y="313690"/>
                  </a:lnTo>
                  <a:lnTo>
                    <a:pt x="495300" y="307340"/>
                  </a:lnTo>
                  <a:close/>
                </a:path>
                <a:path w="495300" h="421639">
                  <a:moveTo>
                    <a:pt x="494030" y="314960"/>
                  </a:moveTo>
                  <a:lnTo>
                    <a:pt x="491489" y="314960"/>
                  </a:lnTo>
                  <a:lnTo>
                    <a:pt x="491489" y="318770"/>
                  </a:lnTo>
                  <a:lnTo>
                    <a:pt x="492759" y="318770"/>
                  </a:lnTo>
                  <a:lnTo>
                    <a:pt x="492759" y="316230"/>
                  </a:lnTo>
                  <a:lnTo>
                    <a:pt x="494030" y="316230"/>
                  </a:lnTo>
                  <a:lnTo>
                    <a:pt x="494030" y="314960"/>
                  </a:lnTo>
                  <a:close/>
                </a:path>
                <a:path w="495300" h="421639">
                  <a:moveTo>
                    <a:pt x="375919" y="420370"/>
                  </a:moveTo>
                  <a:lnTo>
                    <a:pt x="123189" y="420370"/>
                  </a:lnTo>
                  <a:lnTo>
                    <a:pt x="123189" y="421640"/>
                  </a:lnTo>
                  <a:lnTo>
                    <a:pt x="375919" y="421640"/>
                  </a:lnTo>
                  <a:lnTo>
                    <a:pt x="375919" y="420370"/>
                  </a:lnTo>
                  <a:close/>
                </a:path>
                <a:path w="495300" h="421639">
                  <a:moveTo>
                    <a:pt x="378459" y="419100"/>
                  </a:moveTo>
                  <a:lnTo>
                    <a:pt x="118109" y="419100"/>
                  </a:lnTo>
                  <a:lnTo>
                    <a:pt x="118109" y="420370"/>
                  </a:lnTo>
                  <a:lnTo>
                    <a:pt x="378459" y="420370"/>
                  </a:lnTo>
                  <a:lnTo>
                    <a:pt x="378459" y="419100"/>
                  </a:lnTo>
                  <a:close/>
                </a:path>
                <a:path w="495300" h="421639">
                  <a:moveTo>
                    <a:pt x="380999" y="417830"/>
                  </a:moveTo>
                  <a:lnTo>
                    <a:pt x="116839" y="417830"/>
                  </a:lnTo>
                  <a:lnTo>
                    <a:pt x="116839" y="419100"/>
                  </a:lnTo>
                  <a:lnTo>
                    <a:pt x="380999" y="419100"/>
                  </a:lnTo>
                  <a:lnTo>
                    <a:pt x="380999" y="41783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145540" y="379984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379729" y="2539"/>
                  </a:moveTo>
                  <a:lnTo>
                    <a:pt x="109219" y="2539"/>
                  </a:lnTo>
                  <a:lnTo>
                    <a:pt x="109219" y="3809"/>
                  </a:lnTo>
                  <a:lnTo>
                    <a:pt x="379729" y="3809"/>
                  </a:lnTo>
                  <a:lnTo>
                    <a:pt x="379729" y="2539"/>
                  </a:lnTo>
                  <a:close/>
                </a:path>
                <a:path w="487680" h="414020">
                  <a:moveTo>
                    <a:pt x="377190" y="1269"/>
                  </a:moveTo>
                  <a:lnTo>
                    <a:pt x="111759" y="1269"/>
                  </a:lnTo>
                  <a:lnTo>
                    <a:pt x="111759" y="2539"/>
                  </a:lnTo>
                  <a:lnTo>
                    <a:pt x="377190" y="2539"/>
                  </a:lnTo>
                  <a:lnTo>
                    <a:pt x="377190" y="1269"/>
                  </a:lnTo>
                  <a:close/>
                </a:path>
                <a:path w="487680" h="414020">
                  <a:moveTo>
                    <a:pt x="37592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5920" y="1269"/>
                  </a:lnTo>
                  <a:lnTo>
                    <a:pt x="375920" y="0"/>
                  </a:lnTo>
                  <a:close/>
                </a:path>
                <a:path w="487680" h="414020">
                  <a:moveTo>
                    <a:pt x="3809" y="97789"/>
                  </a:moveTo>
                  <a:lnTo>
                    <a:pt x="2540" y="97789"/>
                  </a:lnTo>
                  <a:lnTo>
                    <a:pt x="2540" y="100329"/>
                  </a:lnTo>
                  <a:lnTo>
                    <a:pt x="1269" y="100329"/>
                  </a:lnTo>
                  <a:lnTo>
                    <a:pt x="1269" y="101599"/>
                  </a:lnTo>
                  <a:lnTo>
                    <a:pt x="3809" y="101599"/>
                  </a:lnTo>
                  <a:lnTo>
                    <a:pt x="3809" y="97789"/>
                  </a:lnTo>
                  <a:close/>
                </a:path>
                <a:path w="487680" h="414020">
                  <a:moveTo>
                    <a:pt x="485140" y="95249"/>
                  </a:moveTo>
                  <a:lnTo>
                    <a:pt x="483870" y="95249"/>
                  </a:lnTo>
                  <a:lnTo>
                    <a:pt x="483870" y="101599"/>
                  </a:lnTo>
                  <a:lnTo>
                    <a:pt x="487679" y="101599"/>
                  </a:lnTo>
                  <a:lnTo>
                    <a:pt x="487679" y="99059"/>
                  </a:lnTo>
                  <a:lnTo>
                    <a:pt x="486409" y="99059"/>
                  </a:lnTo>
                  <a:lnTo>
                    <a:pt x="486409" y="96519"/>
                  </a:lnTo>
                  <a:lnTo>
                    <a:pt x="485140" y="96519"/>
                  </a:lnTo>
                  <a:lnTo>
                    <a:pt x="485140" y="95249"/>
                  </a:lnTo>
                  <a:close/>
                </a:path>
                <a:path w="487680" h="414020">
                  <a:moveTo>
                    <a:pt x="3809" y="101599"/>
                  </a:moveTo>
                  <a:lnTo>
                    <a:pt x="1269" y="101599"/>
                  </a:lnTo>
                  <a:lnTo>
                    <a:pt x="1269" y="102869"/>
                  </a:lnTo>
                  <a:lnTo>
                    <a:pt x="0" y="10286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599"/>
                  </a:lnTo>
                  <a:close/>
                </a:path>
                <a:path w="487680" h="414020">
                  <a:moveTo>
                    <a:pt x="487679" y="101599"/>
                  </a:moveTo>
                  <a:lnTo>
                    <a:pt x="483870" y="101599"/>
                  </a:lnTo>
                  <a:lnTo>
                    <a:pt x="483870" y="107949"/>
                  </a:lnTo>
                  <a:lnTo>
                    <a:pt x="487679" y="107949"/>
                  </a:lnTo>
                  <a:lnTo>
                    <a:pt x="487679" y="101599"/>
                  </a:lnTo>
                  <a:close/>
                </a:path>
                <a:path w="487680" h="414020">
                  <a:moveTo>
                    <a:pt x="3809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7949"/>
                  </a:lnTo>
                  <a:close/>
                </a:path>
                <a:path w="487680" h="414020">
                  <a:moveTo>
                    <a:pt x="487679" y="107949"/>
                  </a:moveTo>
                  <a:lnTo>
                    <a:pt x="483870" y="107949"/>
                  </a:lnTo>
                  <a:lnTo>
                    <a:pt x="483870" y="113029"/>
                  </a:lnTo>
                  <a:lnTo>
                    <a:pt x="487679" y="113029"/>
                  </a:lnTo>
                  <a:lnTo>
                    <a:pt x="487679" y="107949"/>
                  </a:lnTo>
                  <a:close/>
                </a:path>
                <a:path w="487680" h="414020">
                  <a:moveTo>
                    <a:pt x="3809" y="113029"/>
                  </a:moveTo>
                  <a:lnTo>
                    <a:pt x="0" y="113029"/>
                  </a:lnTo>
                  <a:lnTo>
                    <a:pt x="0" y="120649"/>
                  </a:lnTo>
                  <a:lnTo>
                    <a:pt x="3809" y="120649"/>
                  </a:lnTo>
                  <a:lnTo>
                    <a:pt x="3809" y="113029"/>
                  </a:lnTo>
                  <a:close/>
                </a:path>
                <a:path w="487680" h="414020">
                  <a:moveTo>
                    <a:pt x="487679" y="113029"/>
                  </a:moveTo>
                  <a:lnTo>
                    <a:pt x="483870" y="113029"/>
                  </a:lnTo>
                  <a:lnTo>
                    <a:pt x="483870" y="120649"/>
                  </a:lnTo>
                  <a:lnTo>
                    <a:pt x="487679" y="120649"/>
                  </a:lnTo>
                  <a:lnTo>
                    <a:pt x="487679" y="113029"/>
                  </a:lnTo>
                  <a:close/>
                </a:path>
                <a:path w="487680" h="414020">
                  <a:moveTo>
                    <a:pt x="380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3809" y="126999"/>
                  </a:lnTo>
                  <a:lnTo>
                    <a:pt x="3809" y="120649"/>
                  </a:lnTo>
                  <a:close/>
                </a:path>
                <a:path w="487680" h="414020">
                  <a:moveTo>
                    <a:pt x="487679" y="120649"/>
                  </a:moveTo>
                  <a:lnTo>
                    <a:pt x="483870" y="120649"/>
                  </a:lnTo>
                  <a:lnTo>
                    <a:pt x="483870" y="126999"/>
                  </a:lnTo>
                  <a:lnTo>
                    <a:pt x="487679" y="126999"/>
                  </a:lnTo>
                  <a:lnTo>
                    <a:pt x="487679" y="120649"/>
                  </a:lnTo>
                  <a:close/>
                </a:path>
                <a:path w="487680" h="414020">
                  <a:moveTo>
                    <a:pt x="380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26999"/>
                  </a:lnTo>
                  <a:close/>
                </a:path>
                <a:path w="487680" h="414020">
                  <a:moveTo>
                    <a:pt x="487679" y="126999"/>
                  </a:moveTo>
                  <a:lnTo>
                    <a:pt x="483870" y="126999"/>
                  </a:lnTo>
                  <a:lnTo>
                    <a:pt x="483870" y="133349"/>
                  </a:lnTo>
                  <a:lnTo>
                    <a:pt x="487679" y="133349"/>
                  </a:lnTo>
                  <a:lnTo>
                    <a:pt x="487679" y="126999"/>
                  </a:lnTo>
                  <a:close/>
                </a:path>
                <a:path w="487680" h="414020">
                  <a:moveTo>
                    <a:pt x="380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33349"/>
                  </a:lnTo>
                  <a:close/>
                </a:path>
                <a:path w="487680" h="414020">
                  <a:moveTo>
                    <a:pt x="487679" y="133349"/>
                  </a:moveTo>
                  <a:lnTo>
                    <a:pt x="483870" y="133349"/>
                  </a:lnTo>
                  <a:lnTo>
                    <a:pt x="483870" y="139699"/>
                  </a:lnTo>
                  <a:lnTo>
                    <a:pt x="487679" y="139699"/>
                  </a:lnTo>
                  <a:lnTo>
                    <a:pt x="487679" y="133349"/>
                  </a:lnTo>
                  <a:close/>
                </a:path>
                <a:path w="487680" h="414020">
                  <a:moveTo>
                    <a:pt x="380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3809" y="146049"/>
                  </a:lnTo>
                  <a:lnTo>
                    <a:pt x="3809" y="139699"/>
                  </a:lnTo>
                  <a:close/>
                </a:path>
                <a:path w="487680" h="414020">
                  <a:moveTo>
                    <a:pt x="487679" y="139699"/>
                  </a:moveTo>
                  <a:lnTo>
                    <a:pt x="483870" y="139699"/>
                  </a:lnTo>
                  <a:lnTo>
                    <a:pt x="483870" y="146049"/>
                  </a:lnTo>
                  <a:lnTo>
                    <a:pt x="487679" y="146049"/>
                  </a:lnTo>
                  <a:lnTo>
                    <a:pt x="487679" y="139699"/>
                  </a:lnTo>
                  <a:close/>
                </a:path>
                <a:path w="487680" h="414020">
                  <a:moveTo>
                    <a:pt x="3809" y="146049"/>
                  </a:moveTo>
                  <a:lnTo>
                    <a:pt x="0" y="146049"/>
                  </a:lnTo>
                  <a:lnTo>
                    <a:pt x="0" y="165099"/>
                  </a:lnTo>
                  <a:lnTo>
                    <a:pt x="3809" y="165099"/>
                  </a:lnTo>
                  <a:lnTo>
                    <a:pt x="3809" y="146049"/>
                  </a:lnTo>
                  <a:close/>
                </a:path>
                <a:path w="487680" h="414020">
                  <a:moveTo>
                    <a:pt x="487679" y="146049"/>
                  </a:moveTo>
                  <a:lnTo>
                    <a:pt x="483870" y="146049"/>
                  </a:lnTo>
                  <a:lnTo>
                    <a:pt x="483870" y="165099"/>
                  </a:lnTo>
                  <a:lnTo>
                    <a:pt x="487679" y="165099"/>
                  </a:lnTo>
                  <a:lnTo>
                    <a:pt x="487679" y="146049"/>
                  </a:lnTo>
                  <a:close/>
                </a:path>
                <a:path w="487680" h="414020">
                  <a:moveTo>
                    <a:pt x="3809" y="165099"/>
                  </a:moveTo>
                  <a:lnTo>
                    <a:pt x="0" y="165099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65099"/>
                  </a:lnTo>
                  <a:close/>
                </a:path>
                <a:path w="487680" h="414020">
                  <a:moveTo>
                    <a:pt x="487679" y="165099"/>
                  </a:moveTo>
                  <a:lnTo>
                    <a:pt x="483870" y="165099"/>
                  </a:lnTo>
                  <a:lnTo>
                    <a:pt x="483870" y="220979"/>
                  </a:lnTo>
                  <a:lnTo>
                    <a:pt x="487679" y="220979"/>
                  </a:lnTo>
                  <a:lnTo>
                    <a:pt x="487679" y="165099"/>
                  </a:lnTo>
                  <a:close/>
                </a:path>
                <a:path w="487680" h="414020">
                  <a:moveTo>
                    <a:pt x="3809" y="220979"/>
                  </a:moveTo>
                  <a:lnTo>
                    <a:pt x="0" y="22097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20979"/>
                  </a:lnTo>
                  <a:close/>
                </a:path>
                <a:path w="487680" h="414020">
                  <a:moveTo>
                    <a:pt x="487679" y="220979"/>
                  </a:moveTo>
                  <a:lnTo>
                    <a:pt x="483870" y="220979"/>
                  </a:lnTo>
                  <a:lnTo>
                    <a:pt x="483870" y="266699"/>
                  </a:lnTo>
                  <a:lnTo>
                    <a:pt x="487679" y="266699"/>
                  </a:lnTo>
                  <a:lnTo>
                    <a:pt x="487679" y="220979"/>
                  </a:lnTo>
                  <a:close/>
                </a:path>
                <a:path w="487680" h="414020">
                  <a:moveTo>
                    <a:pt x="3809" y="266699"/>
                  </a:moveTo>
                  <a:lnTo>
                    <a:pt x="0" y="26669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66699"/>
                  </a:lnTo>
                  <a:close/>
                </a:path>
                <a:path w="487680" h="414020">
                  <a:moveTo>
                    <a:pt x="487679" y="266699"/>
                  </a:moveTo>
                  <a:lnTo>
                    <a:pt x="483870" y="266699"/>
                  </a:lnTo>
                  <a:lnTo>
                    <a:pt x="483870" y="285749"/>
                  </a:lnTo>
                  <a:lnTo>
                    <a:pt x="487679" y="285749"/>
                  </a:lnTo>
                  <a:lnTo>
                    <a:pt x="487679" y="266699"/>
                  </a:lnTo>
                  <a:close/>
                </a:path>
                <a:path w="487680" h="414020">
                  <a:moveTo>
                    <a:pt x="380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5749"/>
                  </a:lnTo>
                  <a:close/>
                </a:path>
                <a:path w="487680" h="414020">
                  <a:moveTo>
                    <a:pt x="487679" y="285749"/>
                  </a:moveTo>
                  <a:lnTo>
                    <a:pt x="483870" y="285749"/>
                  </a:lnTo>
                  <a:lnTo>
                    <a:pt x="483870" y="292099"/>
                  </a:lnTo>
                  <a:lnTo>
                    <a:pt x="487679" y="292099"/>
                  </a:lnTo>
                  <a:lnTo>
                    <a:pt x="487679" y="285749"/>
                  </a:lnTo>
                  <a:close/>
                </a:path>
                <a:path w="487680" h="414020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87680" h="414020">
                  <a:moveTo>
                    <a:pt x="487679" y="292099"/>
                  </a:moveTo>
                  <a:lnTo>
                    <a:pt x="483870" y="292099"/>
                  </a:lnTo>
                  <a:lnTo>
                    <a:pt x="483870" y="298449"/>
                  </a:lnTo>
                  <a:lnTo>
                    <a:pt x="487679" y="298449"/>
                  </a:lnTo>
                  <a:lnTo>
                    <a:pt x="487679" y="292099"/>
                  </a:lnTo>
                  <a:close/>
                </a:path>
                <a:path w="487680" h="414020">
                  <a:moveTo>
                    <a:pt x="3809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8449"/>
                  </a:lnTo>
                  <a:close/>
                </a:path>
                <a:path w="487680" h="414020">
                  <a:moveTo>
                    <a:pt x="487679" y="298449"/>
                  </a:moveTo>
                  <a:lnTo>
                    <a:pt x="483870" y="298449"/>
                  </a:lnTo>
                  <a:lnTo>
                    <a:pt x="483870" y="303529"/>
                  </a:lnTo>
                  <a:lnTo>
                    <a:pt x="487679" y="303529"/>
                  </a:lnTo>
                  <a:lnTo>
                    <a:pt x="487679" y="298449"/>
                  </a:lnTo>
                  <a:close/>
                </a:path>
                <a:path w="487680" h="414020">
                  <a:moveTo>
                    <a:pt x="3809" y="303529"/>
                  </a:moveTo>
                  <a:lnTo>
                    <a:pt x="0" y="30352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3529"/>
                  </a:lnTo>
                  <a:close/>
                </a:path>
                <a:path w="487680" h="414020">
                  <a:moveTo>
                    <a:pt x="487679" y="303529"/>
                  </a:moveTo>
                  <a:lnTo>
                    <a:pt x="483870" y="303529"/>
                  </a:lnTo>
                  <a:lnTo>
                    <a:pt x="483870" y="311149"/>
                  </a:lnTo>
                  <a:lnTo>
                    <a:pt x="487679" y="311149"/>
                  </a:lnTo>
                  <a:lnTo>
                    <a:pt x="487679" y="303529"/>
                  </a:lnTo>
                  <a:close/>
                </a:path>
                <a:path w="487680" h="414020">
                  <a:moveTo>
                    <a:pt x="3809" y="311149"/>
                  </a:moveTo>
                  <a:lnTo>
                    <a:pt x="0" y="311149"/>
                  </a:lnTo>
                  <a:lnTo>
                    <a:pt x="0" y="312419"/>
                  </a:lnTo>
                  <a:lnTo>
                    <a:pt x="1269" y="312419"/>
                  </a:lnTo>
                  <a:lnTo>
                    <a:pt x="1269" y="314959"/>
                  </a:lnTo>
                  <a:lnTo>
                    <a:pt x="2540" y="314959"/>
                  </a:lnTo>
                  <a:lnTo>
                    <a:pt x="2540" y="317499"/>
                  </a:lnTo>
                  <a:lnTo>
                    <a:pt x="3809" y="317499"/>
                  </a:lnTo>
                  <a:lnTo>
                    <a:pt x="3809" y="311149"/>
                  </a:lnTo>
                  <a:close/>
                </a:path>
                <a:path w="487680" h="414020">
                  <a:moveTo>
                    <a:pt x="487679" y="311149"/>
                  </a:moveTo>
                  <a:lnTo>
                    <a:pt x="483870" y="311149"/>
                  </a:lnTo>
                  <a:lnTo>
                    <a:pt x="483870" y="317499"/>
                  </a:lnTo>
                  <a:lnTo>
                    <a:pt x="487680" y="317499"/>
                  </a:lnTo>
                  <a:lnTo>
                    <a:pt x="487679" y="311149"/>
                  </a:lnTo>
                  <a:close/>
                </a:path>
                <a:path w="487680" h="414020">
                  <a:moveTo>
                    <a:pt x="486409" y="317499"/>
                  </a:moveTo>
                  <a:lnTo>
                    <a:pt x="483870" y="317499"/>
                  </a:lnTo>
                  <a:lnTo>
                    <a:pt x="483870" y="321309"/>
                  </a:lnTo>
                  <a:lnTo>
                    <a:pt x="485139" y="321309"/>
                  </a:lnTo>
                  <a:lnTo>
                    <a:pt x="485139" y="320039"/>
                  </a:lnTo>
                  <a:lnTo>
                    <a:pt x="486409" y="320039"/>
                  </a:lnTo>
                  <a:lnTo>
                    <a:pt x="486409" y="317499"/>
                  </a:lnTo>
                  <a:close/>
                </a:path>
                <a:path w="487680" h="414020">
                  <a:moveTo>
                    <a:pt x="382270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2270" y="412749"/>
                  </a:lnTo>
                  <a:lnTo>
                    <a:pt x="382270" y="411479"/>
                  </a:lnTo>
                  <a:close/>
                </a:path>
                <a:path w="487680" h="414020">
                  <a:moveTo>
                    <a:pt x="384809" y="410209"/>
                  </a:moveTo>
                  <a:lnTo>
                    <a:pt x="105409" y="410209"/>
                  </a:lnTo>
                  <a:lnTo>
                    <a:pt x="105409" y="411479"/>
                  </a:lnTo>
                  <a:lnTo>
                    <a:pt x="384809" y="411479"/>
                  </a:lnTo>
                  <a:lnTo>
                    <a:pt x="384809" y="410209"/>
                  </a:lnTo>
                  <a:close/>
                </a:path>
                <a:path w="487680" h="414020">
                  <a:moveTo>
                    <a:pt x="379730" y="412749"/>
                  </a:moveTo>
                  <a:lnTo>
                    <a:pt x="110490" y="412749"/>
                  </a:lnTo>
                  <a:lnTo>
                    <a:pt x="110490" y="414019"/>
                  </a:lnTo>
                  <a:lnTo>
                    <a:pt x="379730" y="414019"/>
                  </a:lnTo>
                  <a:lnTo>
                    <a:pt x="379730" y="412749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149349" y="380365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79730" y="1269"/>
                  </a:moveTo>
                  <a:lnTo>
                    <a:pt x="100330" y="1269"/>
                  </a:lnTo>
                  <a:lnTo>
                    <a:pt x="100330" y="2539"/>
                  </a:lnTo>
                  <a:lnTo>
                    <a:pt x="379730" y="2539"/>
                  </a:lnTo>
                  <a:lnTo>
                    <a:pt x="379730" y="1269"/>
                  </a:lnTo>
                  <a:close/>
                </a:path>
                <a:path w="480060" h="406400">
                  <a:moveTo>
                    <a:pt x="378459" y="0"/>
                  </a:moveTo>
                  <a:lnTo>
                    <a:pt x="102869" y="0"/>
                  </a:lnTo>
                  <a:lnTo>
                    <a:pt x="102869" y="1269"/>
                  </a:lnTo>
                  <a:lnTo>
                    <a:pt x="378459" y="1269"/>
                  </a:lnTo>
                  <a:lnTo>
                    <a:pt x="378459" y="0"/>
                  </a:lnTo>
                  <a:close/>
                </a:path>
                <a:path w="480060" h="406400">
                  <a:moveTo>
                    <a:pt x="382269" y="2540"/>
                  </a:moveTo>
                  <a:lnTo>
                    <a:pt x="99059" y="2540"/>
                  </a:lnTo>
                  <a:lnTo>
                    <a:pt x="99059" y="3810"/>
                  </a:lnTo>
                  <a:lnTo>
                    <a:pt x="382269" y="3810"/>
                  </a:lnTo>
                  <a:lnTo>
                    <a:pt x="382269" y="2540"/>
                  </a:lnTo>
                  <a:close/>
                </a:path>
                <a:path w="480060" h="406400">
                  <a:moveTo>
                    <a:pt x="3809" y="87630"/>
                  </a:moveTo>
                  <a:lnTo>
                    <a:pt x="2540" y="87630"/>
                  </a:lnTo>
                  <a:lnTo>
                    <a:pt x="2540" y="88900"/>
                  </a:lnTo>
                  <a:lnTo>
                    <a:pt x="1269" y="88900"/>
                  </a:lnTo>
                  <a:lnTo>
                    <a:pt x="1269" y="91439"/>
                  </a:lnTo>
                  <a:lnTo>
                    <a:pt x="3809" y="91439"/>
                  </a:lnTo>
                  <a:lnTo>
                    <a:pt x="3809" y="87630"/>
                  </a:lnTo>
                  <a:close/>
                </a:path>
                <a:path w="480060" h="406400">
                  <a:moveTo>
                    <a:pt x="477519" y="86360"/>
                  </a:moveTo>
                  <a:lnTo>
                    <a:pt x="476250" y="86360"/>
                  </a:lnTo>
                  <a:lnTo>
                    <a:pt x="476250" y="91439"/>
                  </a:lnTo>
                  <a:lnTo>
                    <a:pt x="480060" y="91439"/>
                  </a:lnTo>
                  <a:lnTo>
                    <a:pt x="480060" y="88900"/>
                  </a:lnTo>
                  <a:lnTo>
                    <a:pt x="478789" y="88900"/>
                  </a:lnTo>
                  <a:lnTo>
                    <a:pt x="478789" y="87630"/>
                  </a:lnTo>
                  <a:lnTo>
                    <a:pt x="477519" y="87630"/>
                  </a:lnTo>
                  <a:lnTo>
                    <a:pt x="477519" y="86360"/>
                  </a:lnTo>
                  <a:close/>
                </a:path>
                <a:path w="480060" h="406400">
                  <a:moveTo>
                    <a:pt x="380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40"/>
                  </a:lnTo>
                  <a:close/>
                </a:path>
                <a:path w="480060" h="406400">
                  <a:moveTo>
                    <a:pt x="480060" y="91440"/>
                  </a:moveTo>
                  <a:lnTo>
                    <a:pt x="476250" y="91440"/>
                  </a:lnTo>
                  <a:lnTo>
                    <a:pt x="476250" y="97789"/>
                  </a:lnTo>
                  <a:lnTo>
                    <a:pt x="480060" y="97789"/>
                  </a:lnTo>
                  <a:lnTo>
                    <a:pt x="480060" y="91440"/>
                  </a:lnTo>
                  <a:close/>
                </a:path>
                <a:path w="480060" h="40640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80060" h="406400">
                  <a:moveTo>
                    <a:pt x="480060" y="97790"/>
                  </a:moveTo>
                  <a:lnTo>
                    <a:pt x="476250" y="97790"/>
                  </a:lnTo>
                  <a:lnTo>
                    <a:pt x="476250" y="104139"/>
                  </a:lnTo>
                  <a:lnTo>
                    <a:pt x="480060" y="104139"/>
                  </a:lnTo>
                  <a:lnTo>
                    <a:pt x="480060" y="97790"/>
                  </a:lnTo>
                  <a:close/>
                </a:path>
                <a:path w="480060" h="406400">
                  <a:moveTo>
                    <a:pt x="380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4140"/>
                  </a:lnTo>
                  <a:close/>
                </a:path>
                <a:path w="480060" h="406400">
                  <a:moveTo>
                    <a:pt x="480060" y="104140"/>
                  </a:moveTo>
                  <a:lnTo>
                    <a:pt x="476250" y="104140"/>
                  </a:lnTo>
                  <a:lnTo>
                    <a:pt x="476250" y="109219"/>
                  </a:lnTo>
                  <a:lnTo>
                    <a:pt x="480060" y="109219"/>
                  </a:lnTo>
                  <a:lnTo>
                    <a:pt x="480060" y="104140"/>
                  </a:lnTo>
                  <a:close/>
                </a:path>
                <a:path w="480060" h="406400">
                  <a:moveTo>
                    <a:pt x="3809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109220"/>
                  </a:lnTo>
                  <a:close/>
                </a:path>
                <a:path w="480060" h="406400">
                  <a:moveTo>
                    <a:pt x="480060" y="109220"/>
                  </a:moveTo>
                  <a:lnTo>
                    <a:pt x="476250" y="109220"/>
                  </a:lnTo>
                  <a:lnTo>
                    <a:pt x="476250" y="116839"/>
                  </a:lnTo>
                  <a:lnTo>
                    <a:pt x="480060" y="116839"/>
                  </a:lnTo>
                  <a:lnTo>
                    <a:pt x="480060" y="109220"/>
                  </a:lnTo>
                  <a:close/>
                </a:path>
                <a:path w="480060" h="406400">
                  <a:moveTo>
                    <a:pt x="380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16840"/>
                  </a:lnTo>
                  <a:close/>
                </a:path>
                <a:path w="480060" h="406400">
                  <a:moveTo>
                    <a:pt x="480060" y="116840"/>
                  </a:moveTo>
                  <a:lnTo>
                    <a:pt x="476250" y="116840"/>
                  </a:lnTo>
                  <a:lnTo>
                    <a:pt x="476250" y="123189"/>
                  </a:lnTo>
                  <a:lnTo>
                    <a:pt x="480060" y="123189"/>
                  </a:lnTo>
                  <a:lnTo>
                    <a:pt x="480060" y="116840"/>
                  </a:lnTo>
                  <a:close/>
                </a:path>
                <a:path w="480060" h="406400">
                  <a:moveTo>
                    <a:pt x="380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23190"/>
                  </a:lnTo>
                  <a:close/>
                </a:path>
                <a:path w="480060" h="406400">
                  <a:moveTo>
                    <a:pt x="480060" y="123190"/>
                  </a:moveTo>
                  <a:lnTo>
                    <a:pt x="476250" y="123190"/>
                  </a:lnTo>
                  <a:lnTo>
                    <a:pt x="476250" y="129539"/>
                  </a:lnTo>
                  <a:lnTo>
                    <a:pt x="480060" y="129539"/>
                  </a:lnTo>
                  <a:lnTo>
                    <a:pt x="480060" y="123190"/>
                  </a:lnTo>
                  <a:close/>
                </a:path>
                <a:path w="480060" h="406400">
                  <a:moveTo>
                    <a:pt x="380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29540"/>
                  </a:lnTo>
                  <a:close/>
                </a:path>
                <a:path w="480060" h="406400">
                  <a:moveTo>
                    <a:pt x="480060" y="129540"/>
                  </a:moveTo>
                  <a:lnTo>
                    <a:pt x="476250" y="129540"/>
                  </a:lnTo>
                  <a:lnTo>
                    <a:pt x="476250" y="135889"/>
                  </a:lnTo>
                  <a:lnTo>
                    <a:pt x="480060" y="135889"/>
                  </a:lnTo>
                  <a:lnTo>
                    <a:pt x="480060" y="129540"/>
                  </a:lnTo>
                  <a:close/>
                </a:path>
                <a:path w="480060" h="406400">
                  <a:moveTo>
                    <a:pt x="380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35890"/>
                  </a:lnTo>
                  <a:close/>
                </a:path>
                <a:path w="480060" h="406400">
                  <a:moveTo>
                    <a:pt x="480060" y="135890"/>
                  </a:moveTo>
                  <a:lnTo>
                    <a:pt x="476250" y="135890"/>
                  </a:lnTo>
                  <a:lnTo>
                    <a:pt x="476250" y="142239"/>
                  </a:lnTo>
                  <a:lnTo>
                    <a:pt x="480060" y="142239"/>
                  </a:lnTo>
                  <a:lnTo>
                    <a:pt x="480060" y="135890"/>
                  </a:lnTo>
                  <a:close/>
                </a:path>
                <a:path w="480060" h="406400">
                  <a:moveTo>
                    <a:pt x="3809" y="142240"/>
                  </a:moveTo>
                  <a:lnTo>
                    <a:pt x="0" y="14224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42240"/>
                  </a:lnTo>
                  <a:close/>
                </a:path>
                <a:path w="480060" h="406400">
                  <a:moveTo>
                    <a:pt x="480060" y="142240"/>
                  </a:moveTo>
                  <a:lnTo>
                    <a:pt x="476250" y="142240"/>
                  </a:lnTo>
                  <a:lnTo>
                    <a:pt x="476250" y="161289"/>
                  </a:lnTo>
                  <a:lnTo>
                    <a:pt x="480060" y="161289"/>
                  </a:lnTo>
                  <a:lnTo>
                    <a:pt x="480060" y="142240"/>
                  </a:lnTo>
                  <a:close/>
                </a:path>
                <a:path w="480060" h="406400">
                  <a:moveTo>
                    <a:pt x="3809" y="161290"/>
                  </a:moveTo>
                  <a:lnTo>
                    <a:pt x="0" y="16129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61290"/>
                  </a:lnTo>
                  <a:close/>
                </a:path>
                <a:path w="480060" h="406400">
                  <a:moveTo>
                    <a:pt x="480060" y="161290"/>
                  </a:moveTo>
                  <a:lnTo>
                    <a:pt x="476250" y="161290"/>
                  </a:lnTo>
                  <a:lnTo>
                    <a:pt x="476250" y="217169"/>
                  </a:lnTo>
                  <a:lnTo>
                    <a:pt x="480060" y="217169"/>
                  </a:lnTo>
                  <a:lnTo>
                    <a:pt x="480060" y="161290"/>
                  </a:lnTo>
                  <a:close/>
                </a:path>
                <a:path w="480060" h="406400">
                  <a:moveTo>
                    <a:pt x="3809" y="217170"/>
                  </a:moveTo>
                  <a:lnTo>
                    <a:pt x="0" y="21717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17170"/>
                  </a:lnTo>
                  <a:close/>
                </a:path>
                <a:path w="480060" h="406400">
                  <a:moveTo>
                    <a:pt x="480060" y="217170"/>
                  </a:moveTo>
                  <a:lnTo>
                    <a:pt x="476250" y="217170"/>
                  </a:lnTo>
                  <a:lnTo>
                    <a:pt x="476250" y="262889"/>
                  </a:lnTo>
                  <a:lnTo>
                    <a:pt x="480060" y="262889"/>
                  </a:lnTo>
                  <a:lnTo>
                    <a:pt x="480060" y="217170"/>
                  </a:lnTo>
                  <a:close/>
                </a:path>
                <a:path w="480060" h="406400">
                  <a:moveTo>
                    <a:pt x="3809" y="262890"/>
                  </a:moveTo>
                  <a:lnTo>
                    <a:pt x="0" y="2628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62890"/>
                  </a:lnTo>
                  <a:close/>
                </a:path>
                <a:path w="480060" h="406400">
                  <a:moveTo>
                    <a:pt x="480060" y="262890"/>
                  </a:moveTo>
                  <a:lnTo>
                    <a:pt x="476250" y="262890"/>
                  </a:lnTo>
                  <a:lnTo>
                    <a:pt x="476250" y="281939"/>
                  </a:lnTo>
                  <a:lnTo>
                    <a:pt x="480060" y="281939"/>
                  </a:lnTo>
                  <a:lnTo>
                    <a:pt x="480060" y="262890"/>
                  </a:lnTo>
                  <a:close/>
                </a:path>
                <a:path w="480060" h="40640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80060" h="406400">
                  <a:moveTo>
                    <a:pt x="480060" y="281940"/>
                  </a:moveTo>
                  <a:lnTo>
                    <a:pt x="476250" y="281940"/>
                  </a:lnTo>
                  <a:lnTo>
                    <a:pt x="476250" y="288289"/>
                  </a:lnTo>
                  <a:lnTo>
                    <a:pt x="480060" y="288289"/>
                  </a:lnTo>
                  <a:lnTo>
                    <a:pt x="480060" y="281940"/>
                  </a:lnTo>
                  <a:close/>
                </a:path>
                <a:path w="480060" h="40640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80060" h="406400">
                  <a:moveTo>
                    <a:pt x="480060" y="288290"/>
                  </a:moveTo>
                  <a:lnTo>
                    <a:pt x="476250" y="288290"/>
                  </a:lnTo>
                  <a:lnTo>
                    <a:pt x="476250" y="294639"/>
                  </a:lnTo>
                  <a:lnTo>
                    <a:pt x="480060" y="294639"/>
                  </a:lnTo>
                  <a:lnTo>
                    <a:pt x="480060" y="288290"/>
                  </a:lnTo>
                  <a:close/>
                </a:path>
                <a:path w="480060" h="406400">
                  <a:moveTo>
                    <a:pt x="380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4640"/>
                  </a:lnTo>
                  <a:close/>
                </a:path>
                <a:path w="480060" h="406400">
                  <a:moveTo>
                    <a:pt x="480060" y="294640"/>
                  </a:moveTo>
                  <a:lnTo>
                    <a:pt x="476250" y="294640"/>
                  </a:lnTo>
                  <a:lnTo>
                    <a:pt x="476250" y="299719"/>
                  </a:lnTo>
                  <a:lnTo>
                    <a:pt x="480060" y="299719"/>
                  </a:lnTo>
                  <a:lnTo>
                    <a:pt x="480060" y="294640"/>
                  </a:lnTo>
                  <a:close/>
                </a:path>
                <a:path w="480060" h="406400">
                  <a:moveTo>
                    <a:pt x="3809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9720"/>
                  </a:lnTo>
                  <a:close/>
                </a:path>
                <a:path w="480060" h="406400">
                  <a:moveTo>
                    <a:pt x="480060" y="299720"/>
                  </a:moveTo>
                  <a:lnTo>
                    <a:pt x="476250" y="299720"/>
                  </a:lnTo>
                  <a:lnTo>
                    <a:pt x="476250" y="307339"/>
                  </a:lnTo>
                  <a:lnTo>
                    <a:pt x="480060" y="307339"/>
                  </a:lnTo>
                  <a:lnTo>
                    <a:pt x="480060" y="299720"/>
                  </a:lnTo>
                  <a:close/>
                </a:path>
                <a:path w="480060" h="40640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80060" h="406400">
                  <a:moveTo>
                    <a:pt x="480060" y="307340"/>
                  </a:moveTo>
                  <a:lnTo>
                    <a:pt x="476250" y="307340"/>
                  </a:lnTo>
                  <a:lnTo>
                    <a:pt x="476250" y="313689"/>
                  </a:lnTo>
                  <a:lnTo>
                    <a:pt x="480060" y="313689"/>
                  </a:lnTo>
                  <a:lnTo>
                    <a:pt x="480060" y="307340"/>
                  </a:lnTo>
                  <a:close/>
                </a:path>
                <a:path w="480060" h="406400">
                  <a:moveTo>
                    <a:pt x="380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69" y="316230"/>
                  </a:lnTo>
                  <a:lnTo>
                    <a:pt x="1269" y="317500"/>
                  </a:lnTo>
                  <a:lnTo>
                    <a:pt x="2540" y="317500"/>
                  </a:lnTo>
                  <a:lnTo>
                    <a:pt x="254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80060" h="406400">
                  <a:moveTo>
                    <a:pt x="480060" y="313690"/>
                  </a:moveTo>
                  <a:lnTo>
                    <a:pt x="476250" y="313690"/>
                  </a:lnTo>
                  <a:lnTo>
                    <a:pt x="476250" y="320039"/>
                  </a:lnTo>
                  <a:lnTo>
                    <a:pt x="480060" y="320039"/>
                  </a:lnTo>
                  <a:lnTo>
                    <a:pt x="480060" y="313690"/>
                  </a:lnTo>
                  <a:close/>
                </a:path>
                <a:path w="480060" h="406400">
                  <a:moveTo>
                    <a:pt x="478789" y="320040"/>
                  </a:moveTo>
                  <a:lnTo>
                    <a:pt x="476250" y="320040"/>
                  </a:lnTo>
                  <a:lnTo>
                    <a:pt x="476250" y="322580"/>
                  </a:lnTo>
                  <a:lnTo>
                    <a:pt x="477520" y="322580"/>
                  </a:lnTo>
                  <a:lnTo>
                    <a:pt x="477520" y="321310"/>
                  </a:lnTo>
                  <a:lnTo>
                    <a:pt x="478789" y="321310"/>
                  </a:lnTo>
                  <a:lnTo>
                    <a:pt x="478789" y="320040"/>
                  </a:lnTo>
                  <a:close/>
                </a:path>
                <a:path w="480060" h="406400">
                  <a:moveTo>
                    <a:pt x="382269" y="405130"/>
                  </a:moveTo>
                  <a:lnTo>
                    <a:pt x="99059" y="405130"/>
                  </a:lnTo>
                  <a:lnTo>
                    <a:pt x="99059" y="406400"/>
                  </a:lnTo>
                  <a:lnTo>
                    <a:pt x="382269" y="406400"/>
                  </a:lnTo>
                  <a:lnTo>
                    <a:pt x="382269" y="405130"/>
                  </a:lnTo>
                  <a:close/>
                </a:path>
                <a:path w="480060" h="406400">
                  <a:moveTo>
                    <a:pt x="384810" y="403860"/>
                  </a:moveTo>
                  <a:lnTo>
                    <a:pt x="97790" y="403860"/>
                  </a:lnTo>
                  <a:lnTo>
                    <a:pt x="97790" y="405130"/>
                  </a:lnTo>
                  <a:lnTo>
                    <a:pt x="384810" y="405130"/>
                  </a:lnTo>
                  <a:lnTo>
                    <a:pt x="384810" y="40386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153159" y="3807460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40" h="400050">
                  <a:moveTo>
                    <a:pt x="384809" y="2539"/>
                  </a:moveTo>
                  <a:lnTo>
                    <a:pt x="87630" y="2539"/>
                  </a:lnTo>
                  <a:lnTo>
                    <a:pt x="87630" y="3809"/>
                  </a:lnTo>
                  <a:lnTo>
                    <a:pt x="384809" y="3809"/>
                  </a:lnTo>
                  <a:lnTo>
                    <a:pt x="384809" y="2539"/>
                  </a:lnTo>
                  <a:close/>
                </a:path>
                <a:path w="472440" h="400050">
                  <a:moveTo>
                    <a:pt x="383540" y="1269"/>
                  </a:moveTo>
                  <a:lnTo>
                    <a:pt x="90170" y="1269"/>
                  </a:lnTo>
                  <a:lnTo>
                    <a:pt x="90170" y="2539"/>
                  </a:lnTo>
                  <a:lnTo>
                    <a:pt x="383540" y="2539"/>
                  </a:lnTo>
                  <a:lnTo>
                    <a:pt x="383540" y="1269"/>
                  </a:lnTo>
                  <a:close/>
                </a:path>
                <a:path w="472440" h="400050">
                  <a:moveTo>
                    <a:pt x="381000" y="0"/>
                  </a:moveTo>
                  <a:lnTo>
                    <a:pt x="92709" y="0"/>
                  </a:lnTo>
                  <a:lnTo>
                    <a:pt x="92709" y="1269"/>
                  </a:lnTo>
                  <a:lnTo>
                    <a:pt x="381000" y="1269"/>
                  </a:lnTo>
                  <a:lnTo>
                    <a:pt x="381000" y="0"/>
                  </a:lnTo>
                  <a:close/>
                </a:path>
                <a:path w="472440" h="400050">
                  <a:moveTo>
                    <a:pt x="3809" y="78739"/>
                  </a:moveTo>
                  <a:lnTo>
                    <a:pt x="2540" y="78739"/>
                  </a:lnTo>
                  <a:lnTo>
                    <a:pt x="2540" y="80009"/>
                  </a:lnTo>
                  <a:lnTo>
                    <a:pt x="3809" y="80009"/>
                  </a:lnTo>
                  <a:lnTo>
                    <a:pt x="3809" y="78739"/>
                  </a:lnTo>
                  <a:close/>
                </a:path>
                <a:path w="472440" h="400050">
                  <a:moveTo>
                    <a:pt x="469900" y="77469"/>
                  </a:moveTo>
                  <a:lnTo>
                    <a:pt x="468630" y="77469"/>
                  </a:lnTo>
                  <a:lnTo>
                    <a:pt x="468630" y="80009"/>
                  </a:lnTo>
                  <a:lnTo>
                    <a:pt x="471170" y="80009"/>
                  </a:lnTo>
                  <a:lnTo>
                    <a:pt x="471170" y="78739"/>
                  </a:lnTo>
                  <a:lnTo>
                    <a:pt x="469900" y="78739"/>
                  </a:lnTo>
                  <a:lnTo>
                    <a:pt x="469900" y="77469"/>
                  </a:lnTo>
                  <a:close/>
                </a:path>
                <a:path w="472440" h="400050">
                  <a:moveTo>
                    <a:pt x="3809" y="80010"/>
                  </a:moveTo>
                  <a:lnTo>
                    <a:pt x="1270" y="80010"/>
                  </a:lnTo>
                  <a:lnTo>
                    <a:pt x="1270" y="82550"/>
                  </a:lnTo>
                  <a:lnTo>
                    <a:pt x="0" y="8255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0010"/>
                  </a:lnTo>
                  <a:close/>
                </a:path>
                <a:path w="472440" h="400050">
                  <a:moveTo>
                    <a:pt x="472440" y="80010"/>
                  </a:moveTo>
                  <a:lnTo>
                    <a:pt x="468630" y="80010"/>
                  </a:lnTo>
                  <a:lnTo>
                    <a:pt x="468630" y="87629"/>
                  </a:lnTo>
                  <a:lnTo>
                    <a:pt x="472440" y="87629"/>
                  </a:lnTo>
                  <a:lnTo>
                    <a:pt x="472440" y="80010"/>
                  </a:lnTo>
                  <a:close/>
                </a:path>
                <a:path w="472440" h="400050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72440" h="400050">
                  <a:moveTo>
                    <a:pt x="472440" y="87630"/>
                  </a:moveTo>
                  <a:lnTo>
                    <a:pt x="468630" y="87630"/>
                  </a:lnTo>
                  <a:lnTo>
                    <a:pt x="468630" y="93979"/>
                  </a:lnTo>
                  <a:lnTo>
                    <a:pt x="472440" y="93979"/>
                  </a:lnTo>
                  <a:lnTo>
                    <a:pt x="472440" y="87630"/>
                  </a:lnTo>
                  <a:close/>
                </a:path>
                <a:path w="472440" h="400050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472440" h="400050">
                  <a:moveTo>
                    <a:pt x="472440" y="93980"/>
                  </a:moveTo>
                  <a:lnTo>
                    <a:pt x="468630" y="93980"/>
                  </a:lnTo>
                  <a:lnTo>
                    <a:pt x="468630" y="100329"/>
                  </a:lnTo>
                  <a:lnTo>
                    <a:pt x="472440" y="100329"/>
                  </a:lnTo>
                  <a:lnTo>
                    <a:pt x="472440" y="93980"/>
                  </a:lnTo>
                  <a:close/>
                </a:path>
                <a:path w="472440" h="400050">
                  <a:moveTo>
                    <a:pt x="3809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100330"/>
                  </a:lnTo>
                  <a:close/>
                </a:path>
                <a:path w="472440" h="400050">
                  <a:moveTo>
                    <a:pt x="472440" y="100330"/>
                  </a:moveTo>
                  <a:lnTo>
                    <a:pt x="468630" y="100330"/>
                  </a:lnTo>
                  <a:lnTo>
                    <a:pt x="468630" y="105409"/>
                  </a:lnTo>
                  <a:lnTo>
                    <a:pt x="472440" y="105409"/>
                  </a:lnTo>
                  <a:lnTo>
                    <a:pt x="472440" y="100330"/>
                  </a:lnTo>
                  <a:close/>
                </a:path>
                <a:path w="472440" h="400050">
                  <a:moveTo>
                    <a:pt x="3809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5410"/>
                  </a:lnTo>
                  <a:close/>
                </a:path>
                <a:path w="472440" h="400050">
                  <a:moveTo>
                    <a:pt x="472440" y="105410"/>
                  </a:moveTo>
                  <a:lnTo>
                    <a:pt x="468630" y="105410"/>
                  </a:lnTo>
                  <a:lnTo>
                    <a:pt x="468630" y="113029"/>
                  </a:lnTo>
                  <a:lnTo>
                    <a:pt x="472440" y="113029"/>
                  </a:lnTo>
                  <a:lnTo>
                    <a:pt x="472440" y="105410"/>
                  </a:lnTo>
                  <a:close/>
                </a:path>
                <a:path w="472440" h="400050">
                  <a:moveTo>
                    <a:pt x="380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113030"/>
                  </a:lnTo>
                  <a:close/>
                </a:path>
                <a:path w="472440" h="400050">
                  <a:moveTo>
                    <a:pt x="472440" y="113030"/>
                  </a:moveTo>
                  <a:lnTo>
                    <a:pt x="468630" y="113030"/>
                  </a:lnTo>
                  <a:lnTo>
                    <a:pt x="468630" y="119379"/>
                  </a:lnTo>
                  <a:lnTo>
                    <a:pt x="472440" y="119379"/>
                  </a:lnTo>
                  <a:lnTo>
                    <a:pt x="472440" y="113030"/>
                  </a:lnTo>
                  <a:close/>
                </a:path>
                <a:path w="472440" h="400050">
                  <a:moveTo>
                    <a:pt x="380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19380"/>
                  </a:lnTo>
                  <a:close/>
                </a:path>
                <a:path w="472440" h="400050">
                  <a:moveTo>
                    <a:pt x="472440" y="119380"/>
                  </a:moveTo>
                  <a:lnTo>
                    <a:pt x="468630" y="119380"/>
                  </a:lnTo>
                  <a:lnTo>
                    <a:pt x="468630" y="125729"/>
                  </a:lnTo>
                  <a:lnTo>
                    <a:pt x="472440" y="125729"/>
                  </a:lnTo>
                  <a:lnTo>
                    <a:pt x="472440" y="119380"/>
                  </a:lnTo>
                  <a:close/>
                </a:path>
                <a:path w="472440" h="400050">
                  <a:moveTo>
                    <a:pt x="380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25730"/>
                  </a:lnTo>
                  <a:close/>
                </a:path>
                <a:path w="472440" h="400050">
                  <a:moveTo>
                    <a:pt x="472440" y="125730"/>
                  </a:moveTo>
                  <a:lnTo>
                    <a:pt x="468630" y="125730"/>
                  </a:lnTo>
                  <a:lnTo>
                    <a:pt x="468630" y="132079"/>
                  </a:lnTo>
                  <a:lnTo>
                    <a:pt x="472440" y="132079"/>
                  </a:lnTo>
                  <a:lnTo>
                    <a:pt x="472440" y="125730"/>
                  </a:lnTo>
                  <a:close/>
                </a:path>
                <a:path w="472440" h="400050">
                  <a:moveTo>
                    <a:pt x="380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3809" y="138429"/>
                  </a:lnTo>
                  <a:lnTo>
                    <a:pt x="3809" y="132080"/>
                  </a:lnTo>
                  <a:close/>
                </a:path>
                <a:path w="472440" h="400050">
                  <a:moveTo>
                    <a:pt x="472440" y="132080"/>
                  </a:moveTo>
                  <a:lnTo>
                    <a:pt x="468630" y="132080"/>
                  </a:lnTo>
                  <a:lnTo>
                    <a:pt x="468630" y="138429"/>
                  </a:lnTo>
                  <a:lnTo>
                    <a:pt x="472440" y="138429"/>
                  </a:lnTo>
                  <a:lnTo>
                    <a:pt x="472440" y="132080"/>
                  </a:lnTo>
                  <a:close/>
                </a:path>
                <a:path w="472440" h="400050">
                  <a:moveTo>
                    <a:pt x="3809" y="138430"/>
                  </a:moveTo>
                  <a:lnTo>
                    <a:pt x="0" y="13843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38430"/>
                  </a:lnTo>
                  <a:close/>
                </a:path>
                <a:path w="472440" h="400050">
                  <a:moveTo>
                    <a:pt x="472440" y="138430"/>
                  </a:moveTo>
                  <a:lnTo>
                    <a:pt x="468630" y="138430"/>
                  </a:lnTo>
                  <a:lnTo>
                    <a:pt x="468630" y="157479"/>
                  </a:lnTo>
                  <a:lnTo>
                    <a:pt x="472440" y="157479"/>
                  </a:lnTo>
                  <a:lnTo>
                    <a:pt x="472440" y="138430"/>
                  </a:lnTo>
                  <a:close/>
                </a:path>
                <a:path w="472440" h="400050">
                  <a:moveTo>
                    <a:pt x="3809" y="157480"/>
                  </a:moveTo>
                  <a:lnTo>
                    <a:pt x="0" y="157480"/>
                  </a:lnTo>
                  <a:lnTo>
                    <a:pt x="0" y="213359"/>
                  </a:lnTo>
                  <a:lnTo>
                    <a:pt x="3809" y="213359"/>
                  </a:lnTo>
                  <a:lnTo>
                    <a:pt x="3809" y="157480"/>
                  </a:lnTo>
                  <a:close/>
                </a:path>
                <a:path w="472440" h="400050">
                  <a:moveTo>
                    <a:pt x="472440" y="157480"/>
                  </a:moveTo>
                  <a:lnTo>
                    <a:pt x="468630" y="157480"/>
                  </a:lnTo>
                  <a:lnTo>
                    <a:pt x="468630" y="213359"/>
                  </a:lnTo>
                  <a:lnTo>
                    <a:pt x="472440" y="213359"/>
                  </a:lnTo>
                  <a:lnTo>
                    <a:pt x="472440" y="157480"/>
                  </a:lnTo>
                  <a:close/>
                </a:path>
                <a:path w="472440" h="400050">
                  <a:moveTo>
                    <a:pt x="3809" y="213360"/>
                  </a:moveTo>
                  <a:lnTo>
                    <a:pt x="0" y="2133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13360"/>
                  </a:lnTo>
                  <a:close/>
                </a:path>
                <a:path w="472440" h="400050">
                  <a:moveTo>
                    <a:pt x="472440" y="213360"/>
                  </a:moveTo>
                  <a:lnTo>
                    <a:pt x="468630" y="213360"/>
                  </a:lnTo>
                  <a:lnTo>
                    <a:pt x="468630" y="259079"/>
                  </a:lnTo>
                  <a:lnTo>
                    <a:pt x="472440" y="259079"/>
                  </a:lnTo>
                  <a:lnTo>
                    <a:pt x="472440" y="213360"/>
                  </a:lnTo>
                  <a:close/>
                </a:path>
                <a:path w="472440" h="400050">
                  <a:moveTo>
                    <a:pt x="3809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59080"/>
                  </a:lnTo>
                  <a:close/>
                </a:path>
                <a:path w="472440" h="400050">
                  <a:moveTo>
                    <a:pt x="472440" y="259080"/>
                  </a:moveTo>
                  <a:lnTo>
                    <a:pt x="468630" y="259080"/>
                  </a:lnTo>
                  <a:lnTo>
                    <a:pt x="468630" y="278129"/>
                  </a:lnTo>
                  <a:lnTo>
                    <a:pt x="472440" y="278129"/>
                  </a:lnTo>
                  <a:lnTo>
                    <a:pt x="472440" y="259080"/>
                  </a:lnTo>
                  <a:close/>
                </a:path>
                <a:path w="472440" h="4000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472440" h="400050">
                  <a:moveTo>
                    <a:pt x="472440" y="278130"/>
                  </a:moveTo>
                  <a:lnTo>
                    <a:pt x="468630" y="278130"/>
                  </a:lnTo>
                  <a:lnTo>
                    <a:pt x="468630" y="284479"/>
                  </a:lnTo>
                  <a:lnTo>
                    <a:pt x="472440" y="284479"/>
                  </a:lnTo>
                  <a:lnTo>
                    <a:pt x="472440" y="278130"/>
                  </a:lnTo>
                  <a:close/>
                </a:path>
                <a:path w="472440" h="4000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72440" h="400050">
                  <a:moveTo>
                    <a:pt x="472440" y="284480"/>
                  </a:moveTo>
                  <a:lnTo>
                    <a:pt x="468630" y="284480"/>
                  </a:lnTo>
                  <a:lnTo>
                    <a:pt x="468630" y="290829"/>
                  </a:lnTo>
                  <a:lnTo>
                    <a:pt x="472440" y="290829"/>
                  </a:lnTo>
                  <a:lnTo>
                    <a:pt x="472440" y="284480"/>
                  </a:lnTo>
                  <a:close/>
                </a:path>
                <a:path w="472440" h="400050">
                  <a:moveTo>
                    <a:pt x="3809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0830"/>
                  </a:lnTo>
                  <a:close/>
                </a:path>
                <a:path w="472440" h="400050">
                  <a:moveTo>
                    <a:pt x="472440" y="290830"/>
                  </a:moveTo>
                  <a:lnTo>
                    <a:pt x="468630" y="290830"/>
                  </a:lnTo>
                  <a:lnTo>
                    <a:pt x="468630" y="295909"/>
                  </a:lnTo>
                  <a:lnTo>
                    <a:pt x="472440" y="295909"/>
                  </a:lnTo>
                  <a:lnTo>
                    <a:pt x="472440" y="290830"/>
                  </a:lnTo>
                  <a:close/>
                </a:path>
                <a:path w="472440" h="400050">
                  <a:moveTo>
                    <a:pt x="3809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5910"/>
                  </a:lnTo>
                  <a:close/>
                </a:path>
                <a:path w="472440" h="400050">
                  <a:moveTo>
                    <a:pt x="472440" y="295910"/>
                  </a:moveTo>
                  <a:lnTo>
                    <a:pt x="468630" y="295910"/>
                  </a:lnTo>
                  <a:lnTo>
                    <a:pt x="468630" y="303529"/>
                  </a:lnTo>
                  <a:lnTo>
                    <a:pt x="472440" y="303529"/>
                  </a:lnTo>
                  <a:lnTo>
                    <a:pt x="472440" y="295910"/>
                  </a:lnTo>
                  <a:close/>
                </a:path>
                <a:path w="472440" h="40005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72440" h="400050">
                  <a:moveTo>
                    <a:pt x="472440" y="303530"/>
                  </a:moveTo>
                  <a:lnTo>
                    <a:pt x="468630" y="303530"/>
                  </a:lnTo>
                  <a:lnTo>
                    <a:pt x="468630" y="309879"/>
                  </a:lnTo>
                  <a:lnTo>
                    <a:pt x="472440" y="309879"/>
                  </a:lnTo>
                  <a:lnTo>
                    <a:pt x="472440" y="303530"/>
                  </a:lnTo>
                  <a:close/>
                </a:path>
                <a:path w="472440" h="400050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72440" h="400050">
                  <a:moveTo>
                    <a:pt x="472440" y="309880"/>
                  </a:moveTo>
                  <a:lnTo>
                    <a:pt x="468630" y="309880"/>
                  </a:lnTo>
                  <a:lnTo>
                    <a:pt x="468630" y="316229"/>
                  </a:lnTo>
                  <a:lnTo>
                    <a:pt x="472440" y="316229"/>
                  </a:lnTo>
                  <a:lnTo>
                    <a:pt x="472440" y="309880"/>
                  </a:lnTo>
                  <a:close/>
                </a:path>
                <a:path w="472440" h="400050">
                  <a:moveTo>
                    <a:pt x="472440" y="316230"/>
                  </a:moveTo>
                  <a:lnTo>
                    <a:pt x="468630" y="316230"/>
                  </a:lnTo>
                  <a:lnTo>
                    <a:pt x="468630" y="322579"/>
                  </a:lnTo>
                  <a:lnTo>
                    <a:pt x="471169" y="322579"/>
                  </a:lnTo>
                  <a:lnTo>
                    <a:pt x="471169" y="321309"/>
                  </a:lnTo>
                  <a:lnTo>
                    <a:pt x="472440" y="321309"/>
                  </a:lnTo>
                  <a:lnTo>
                    <a:pt x="472440" y="316230"/>
                  </a:lnTo>
                  <a:close/>
                </a:path>
                <a:path w="472440" h="400050">
                  <a:moveTo>
                    <a:pt x="3809" y="316230"/>
                  </a:moveTo>
                  <a:lnTo>
                    <a:pt x="0" y="316230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20039"/>
                  </a:lnTo>
                  <a:lnTo>
                    <a:pt x="2540" y="320039"/>
                  </a:lnTo>
                  <a:lnTo>
                    <a:pt x="2540" y="321309"/>
                  </a:lnTo>
                  <a:lnTo>
                    <a:pt x="3809" y="321309"/>
                  </a:lnTo>
                  <a:lnTo>
                    <a:pt x="3809" y="316230"/>
                  </a:lnTo>
                  <a:close/>
                </a:path>
                <a:path w="472440" h="400050">
                  <a:moveTo>
                    <a:pt x="469900" y="322580"/>
                  </a:moveTo>
                  <a:lnTo>
                    <a:pt x="468630" y="322580"/>
                  </a:lnTo>
                  <a:lnTo>
                    <a:pt x="468630" y="323850"/>
                  </a:lnTo>
                  <a:lnTo>
                    <a:pt x="469900" y="323850"/>
                  </a:lnTo>
                  <a:lnTo>
                    <a:pt x="469900" y="322580"/>
                  </a:lnTo>
                  <a:close/>
                </a:path>
                <a:path w="472440" h="400050">
                  <a:moveTo>
                    <a:pt x="386079" y="397509"/>
                  </a:moveTo>
                  <a:lnTo>
                    <a:pt x="88900" y="397509"/>
                  </a:lnTo>
                  <a:lnTo>
                    <a:pt x="88900" y="398779"/>
                  </a:lnTo>
                  <a:lnTo>
                    <a:pt x="386079" y="398779"/>
                  </a:lnTo>
                  <a:lnTo>
                    <a:pt x="386079" y="397509"/>
                  </a:lnTo>
                  <a:close/>
                </a:path>
                <a:path w="472440" h="400050">
                  <a:moveTo>
                    <a:pt x="388619" y="396239"/>
                  </a:moveTo>
                  <a:lnTo>
                    <a:pt x="86359" y="396239"/>
                  </a:lnTo>
                  <a:lnTo>
                    <a:pt x="86359" y="397509"/>
                  </a:lnTo>
                  <a:lnTo>
                    <a:pt x="388619" y="397509"/>
                  </a:lnTo>
                  <a:lnTo>
                    <a:pt x="388619" y="396239"/>
                  </a:lnTo>
                  <a:close/>
                </a:path>
                <a:path w="472440" h="400050">
                  <a:moveTo>
                    <a:pt x="389890" y="394969"/>
                  </a:moveTo>
                  <a:lnTo>
                    <a:pt x="83820" y="394969"/>
                  </a:lnTo>
                  <a:lnTo>
                    <a:pt x="83820" y="396239"/>
                  </a:lnTo>
                  <a:lnTo>
                    <a:pt x="389890" y="396239"/>
                  </a:lnTo>
                  <a:lnTo>
                    <a:pt x="389890" y="394969"/>
                  </a:lnTo>
                  <a:close/>
                </a:path>
                <a:path w="472440" h="400050">
                  <a:moveTo>
                    <a:pt x="383540" y="398780"/>
                  </a:moveTo>
                  <a:lnTo>
                    <a:pt x="91440" y="398780"/>
                  </a:lnTo>
                  <a:lnTo>
                    <a:pt x="91440" y="400050"/>
                  </a:lnTo>
                  <a:lnTo>
                    <a:pt x="383540" y="400050"/>
                  </a:lnTo>
                  <a:lnTo>
                    <a:pt x="383540" y="39878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156970" y="3811270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19" h="391160">
                  <a:moveTo>
                    <a:pt x="383540" y="0"/>
                  </a:moveTo>
                  <a:lnTo>
                    <a:pt x="81280" y="0"/>
                  </a:lnTo>
                  <a:lnTo>
                    <a:pt x="81280" y="1269"/>
                  </a:lnTo>
                  <a:lnTo>
                    <a:pt x="383540" y="1269"/>
                  </a:lnTo>
                  <a:lnTo>
                    <a:pt x="383540" y="0"/>
                  </a:lnTo>
                  <a:close/>
                </a:path>
                <a:path w="464819" h="391160">
                  <a:moveTo>
                    <a:pt x="387350" y="2539"/>
                  </a:moveTo>
                  <a:lnTo>
                    <a:pt x="77470" y="2539"/>
                  </a:lnTo>
                  <a:lnTo>
                    <a:pt x="7747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64819" h="391160">
                  <a:moveTo>
                    <a:pt x="386080" y="1269"/>
                  </a:moveTo>
                  <a:lnTo>
                    <a:pt x="80010" y="1269"/>
                  </a:lnTo>
                  <a:lnTo>
                    <a:pt x="80010" y="2539"/>
                  </a:lnTo>
                  <a:lnTo>
                    <a:pt x="386080" y="2539"/>
                  </a:lnTo>
                  <a:lnTo>
                    <a:pt x="386080" y="1269"/>
                  </a:lnTo>
                  <a:close/>
                </a:path>
                <a:path w="464819" h="391160">
                  <a:moveTo>
                    <a:pt x="3810" y="69849"/>
                  </a:moveTo>
                  <a:lnTo>
                    <a:pt x="2540" y="69849"/>
                  </a:lnTo>
                  <a:lnTo>
                    <a:pt x="2540" y="71119"/>
                  </a:lnTo>
                  <a:lnTo>
                    <a:pt x="3810" y="71119"/>
                  </a:lnTo>
                  <a:lnTo>
                    <a:pt x="3810" y="69849"/>
                  </a:lnTo>
                  <a:close/>
                </a:path>
                <a:path w="464819" h="391160">
                  <a:moveTo>
                    <a:pt x="462280" y="68579"/>
                  </a:moveTo>
                  <a:lnTo>
                    <a:pt x="461010" y="68579"/>
                  </a:lnTo>
                  <a:lnTo>
                    <a:pt x="461010" y="71119"/>
                  </a:lnTo>
                  <a:lnTo>
                    <a:pt x="463550" y="71119"/>
                  </a:lnTo>
                  <a:lnTo>
                    <a:pt x="463550" y="69849"/>
                  </a:lnTo>
                  <a:lnTo>
                    <a:pt x="462280" y="69849"/>
                  </a:lnTo>
                  <a:lnTo>
                    <a:pt x="462280" y="68579"/>
                  </a:lnTo>
                  <a:close/>
                </a:path>
                <a:path w="464819" h="391160">
                  <a:moveTo>
                    <a:pt x="3810" y="71119"/>
                  </a:moveTo>
                  <a:lnTo>
                    <a:pt x="1270" y="71119"/>
                  </a:lnTo>
                  <a:lnTo>
                    <a:pt x="1270" y="73659"/>
                  </a:lnTo>
                  <a:lnTo>
                    <a:pt x="0" y="7365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71119"/>
                  </a:lnTo>
                  <a:close/>
                </a:path>
                <a:path w="464819" h="391160">
                  <a:moveTo>
                    <a:pt x="464820" y="71119"/>
                  </a:moveTo>
                  <a:lnTo>
                    <a:pt x="461010" y="71119"/>
                  </a:lnTo>
                  <a:lnTo>
                    <a:pt x="461010" y="76199"/>
                  </a:lnTo>
                  <a:lnTo>
                    <a:pt x="464820" y="76199"/>
                  </a:lnTo>
                  <a:lnTo>
                    <a:pt x="464820" y="71119"/>
                  </a:lnTo>
                  <a:close/>
                </a:path>
                <a:path w="464819" h="391160">
                  <a:moveTo>
                    <a:pt x="381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6200"/>
                  </a:lnTo>
                  <a:close/>
                </a:path>
                <a:path w="464819" h="391160">
                  <a:moveTo>
                    <a:pt x="464820" y="76200"/>
                  </a:moveTo>
                  <a:lnTo>
                    <a:pt x="461010" y="76200"/>
                  </a:lnTo>
                  <a:lnTo>
                    <a:pt x="461010" y="83819"/>
                  </a:lnTo>
                  <a:lnTo>
                    <a:pt x="464820" y="83819"/>
                  </a:lnTo>
                  <a:lnTo>
                    <a:pt x="464820" y="76200"/>
                  </a:lnTo>
                  <a:close/>
                </a:path>
                <a:path w="464819" h="391160">
                  <a:moveTo>
                    <a:pt x="381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19"/>
                  </a:lnTo>
                  <a:close/>
                </a:path>
                <a:path w="464819" h="391160">
                  <a:moveTo>
                    <a:pt x="464820" y="83819"/>
                  </a:moveTo>
                  <a:lnTo>
                    <a:pt x="461010" y="83819"/>
                  </a:lnTo>
                  <a:lnTo>
                    <a:pt x="461010" y="90169"/>
                  </a:lnTo>
                  <a:lnTo>
                    <a:pt x="464820" y="90169"/>
                  </a:lnTo>
                  <a:lnTo>
                    <a:pt x="464820" y="83819"/>
                  </a:lnTo>
                  <a:close/>
                </a:path>
                <a:path w="464819" h="391160">
                  <a:moveTo>
                    <a:pt x="381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0169"/>
                  </a:lnTo>
                  <a:close/>
                </a:path>
                <a:path w="464819" h="391160">
                  <a:moveTo>
                    <a:pt x="464820" y="90169"/>
                  </a:moveTo>
                  <a:lnTo>
                    <a:pt x="461010" y="90169"/>
                  </a:lnTo>
                  <a:lnTo>
                    <a:pt x="461010" y="96519"/>
                  </a:lnTo>
                  <a:lnTo>
                    <a:pt x="464820" y="96519"/>
                  </a:lnTo>
                  <a:lnTo>
                    <a:pt x="464820" y="90169"/>
                  </a:lnTo>
                  <a:close/>
                </a:path>
                <a:path w="464819" h="391160">
                  <a:moveTo>
                    <a:pt x="381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6519"/>
                  </a:lnTo>
                  <a:close/>
                </a:path>
                <a:path w="464819" h="391160">
                  <a:moveTo>
                    <a:pt x="464820" y="96519"/>
                  </a:moveTo>
                  <a:lnTo>
                    <a:pt x="461010" y="96519"/>
                  </a:lnTo>
                  <a:lnTo>
                    <a:pt x="461010" y="101599"/>
                  </a:lnTo>
                  <a:lnTo>
                    <a:pt x="464820" y="101599"/>
                  </a:lnTo>
                  <a:lnTo>
                    <a:pt x="464820" y="96519"/>
                  </a:lnTo>
                  <a:close/>
                </a:path>
                <a:path w="464819" h="391160">
                  <a:moveTo>
                    <a:pt x="3810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1600"/>
                  </a:lnTo>
                  <a:close/>
                </a:path>
                <a:path w="464819" h="391160">
                  <a:moveTo>
                    <a:pt x="464820" y="101600"/>
                  </a:moveTo>
                  <a:lnTo>
                    <a:pt x="461010" y="101600"/>
                  </a:lnTo>
                  <a:lnTo>
                    <a:pt x="461010" y="109219"/>
                  </a:lnTo>
                  <a:lnTo>
                    <a:pt x="464820" y="109219"/>
                  </a:lnTo>
                  <a:lnTo>
                    <a:pt x="464820" y="101600"/>
                  </a:lnTo>
                  <a:close/>
                </a:path>
                <a:path w="464819" h="391160">
                  <a:moveTo>
                    <a:pt x="381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109219"/>
                  </a:lnTo>
                  <a:close/>
                </a:path>
                <a:path w="464819" h="391160">
                  <a:moveTo>
                    <a:pt x="464820" y="109219"/>
                  </a:moveTo>
                  <a:lnTo>
                    <a:pt x="461010" y="109219"/>
                  </a:lnTo>
                  <a:lnTo>
                    <a:pt x="461010" y="115569"/>
                  </a:lnTo>
                  <a:lnTo>
                    <a:pt x="464820" y="115569"/>
                  </a:lnTo>
                  <a:lnTo>
                    <a:pt x="464820" y="109219"/>
                  </a:lnTo>
                  <a:close/>
                </a:path>
                <a:path w="464819" h="391160">
                  <a:moveTo>
                    <a:pt x="381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115569"/>
                  </a:lnTo>
                  <a:close/>
                </a:path>
                <a:path w="464819" h="391160">
                  <a:moveTo>
                    <a:pt x="464820" y="115569"/>
                  </a:moveTo>
                  <a:lnTo>
                    <a:pt x="461010" y="115569"/>
                  </a:lnTo>
                  <a:lnTo>
                    <a:pt x="461010" y="121919"/>
                  </a:lnTo>
                  <a:lnTo>
                    <a:pt x="464820" y="121919"/>
                  </a:lnTo>
                  <a:lnTo>
                    <a:pt x="464820" y="115569"/>
                  </a:lnTo>
                  <a:close/>
                </a:path>
                <a:path w="464819" h="391160">
                  <a:moveTo>
                    <a:pt x="381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121919"/>
                  </a:lnTo>
                  <a:close/>
                </a:path>
                <a:path w="464819" h="391160">
                  <a:moveTo>
                    <a:pt x="464820" y="121919"/>
                  </a:moveTo>
                  <a:lnTo>
                    <a:pt x="461010" y="121919"/>
                  </a:lnTo>
                  <a:lnTo>
                    <a:pt x="461010" y="128269"/>
                  </a:lnTo>
                  <a:lnTo>
                    <a:pt x="464820" y="128269"/>
                  </a:lnTo>
                  <a:lnTo>
                    <a:pt x="464820" y="121919"/>
                  </a:lnTo>
                  <a:close/>
                </a:path>
                <a:path w="464819" h="391160">
                  <a:moveTo>
                    <a:pt x="381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3810" y="134619"/>
                  </a:lnTo>
                  <a:lnTo>
                    <a:pt x="3810" y="128269"/>
                  </a:lnTo>
                  <a:close/>
                </a:path>
                <a:path w="464819" h="391160">
                  <a:moveTo>
                    <a:pt x="464820" y="128269"/>
                  </a:moveTo>
                  <a:lnTo>
                    <a:pt x="461010" y="128269"/>
                  </a:lnTo>
                  <a:lnTo>
                    <a:pt x="461010" y="134619"/>
                  </a:lnTo>
                  <a:lnTo>
                    <a:pt x="464820" y="134619"/>
                  </a:lnTo>
                  <a:lnTo>
                    <a:pt x="464820" y="128269"/>
                  </a:lnTo>
                  <a:close/>
                </a:path>
                <a:path w="464819" h="391160">
                  <a:moveTo>
                    <a:pt x="3810" y="134619"/>
                  </a:moveTo>
                  <a:lnTo>
                    <a:pt x="0" y="134619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134619"/>
                  </a:lnTo>
                  <a:close/>
                </a:path>
                <a:path w="464819" h="391160">
                  <a:moveTo>
                    <a:pt x="464820" y="134619"/>
                  </a:moveTo>
                  <a:lnTo>
                    <a:pt x="461010" y="134619"/>
                  </a:lnTo>
                  <a:lnTo>
                    <a:pt x="461010" y="153669"/>
                  </a:lnTo>
                  <a:lnTo>
                    <a:pt x="464820" y="153669"/>
                  </a:lnTo>
                  <a:lnTo>
                    <a:pt x="464820" y="134619"/>
                  </a:lnTo>
                  <a:close/>
                </a:path>
                <a:path w="464819" h="391160">
                  <a:moveTo>
                    <a:pt x="3810" y="153669"/>
                  </a:moveTo>
                  <a:lnTo>
                    <a:pt x="0" y="15366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153669"/>
                  </a:lnTo>
                  <a:close/>
                </a:path>
                <a:path w="464819" h="391160">
                  <a:moveTo>
                    <a:pt x="464820" y="153669"/>
                  </a:moveTo>
                  <a:lnTo>
                    <a:pt x="461010" y="153669"/>
                  </a:lnTo>
                  <a:lnTo>
                    <a:pt x="461010" y="209549"/>
                  </a:lnTo>
                  <a:lnTo>
                    <a:pt x="464820" y="209549"/>
                  </a:lnTo>
                  <a:lnTo>
                    <a:pt x="464820" y="153669"/>
                  </a:lnTo>
                  <a:close/>
                </a:path>
                <a:path w="464819" h="391160">
                  <a:moveTo>
                    <a:pt x="3810" y="209550"/>
                  </a:moveTo>
                  <a:lnTo>
                    <a:pt x="0" y="20955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09550"/>
                  </a:lnTo>
                  <a:close/>
                </a:path>
                <a:path w="464819" h="391160">
                  <a:moveTo>
                    <a:pt x="464820" y="209550"/>
                  </a:moveTo>
                  <a:lnTo>
                    <a:pt x="461010" y="209550"/>
                  </a:lnTo>
                  <a:lnTo>
                    <a:pt x="461010" y="255269"/>
                  </a:lnTo>
                  <a:lnTo>
                    <a:pt x="464820" y="255269"/>
                  </a:lnTo>
                  <a:lnTo>
                    <a:pt x="464820" y="209550"/>
                  </a:lnTo>
                  <a:close/>
                </a:path>
                <a:path w="464819" h="391160">
                  <a:moveTo>
                    <a:pt x="3810" y="255269"/>
                  </a:moveTo>
                  <a:lnTo>
                    <a:pt x="0" y="2552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55269"/>
                  </a:lnTo>
                  <a:close/>
                </a:path>
                <a:path w="464819" h="391160">
                  <a:moveTo>
                    <a:pt x="464820" y="255269"/>
                  </a:moveTo>
                  <a:lnTo>
                    <a:pt x="461010" y="255269"/>
                  </a:lnTo>
                  <a:lnTo>
                    <a:pt x="461010" y="274319"/>
                  </a:lnTo>
                  <a:lnTo>
                    <a:pt x="464820" y="274319"/>
                  </a:lnTo>
                  <a:lnTo>
                    <a:pt x="464820" y="255269"/>
                  </a:lnTo>
                  <a:close/>
                </a:path>
                <a:path w="464819" h="391160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464819" h="391160">
                  <a:moveTo>
                    <a:pt x="464820" y="274319"/>
                  </a:moveTo>
                  <a:lnTo>
                    <a:pt x="461010" y="274319"/>
                  </a:lnTo>
                  <a:lnTo>
                    <a:pt x="461010" y="280669"/>
                  </a:lnTo>
                  <a:lnTo>
                    <a:pt x="464820" y="280669"/>
                  </a:lnTo>
                  <a:lnTo>
                    <a:pt x="464820" y="274319"/>
                  </a:lnTo>
                  <a:close/>
                </a:path>
                <a:path w="464819" h="391160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464819" h="391160">
                  <a:moveTo>
                    <a:pt x="464820" y="280669"/>
                  </a:moveTo>
                  <a:lnTo>
                    <a:pt x="461010" y="280669"/>
                  </a:lnTo>
                  <a:lnTo>
                    <a:pt x="461010" y="287019"/>
                  </a:lnTo>
                  <a:lnTo>
                    <a:pt x="464820" y="287019"/>
                  </a:lnTo>
                  <a:lnTo>
                    <a:pt x="464820" y="280669"/>
                  </a:lnTo>
                  <a:close/>
                </a:path>
                <a:path w="464819" h="391160">
                  <a:moveTo>
                    <a:pt x="3810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7019"/>
                  </a:lnTo>
                  <a:close/>
                </a:path>
                <a:path w="464819" h="391160">
                  <a:moveTo>
                    <a:pt x="464820" y="287019"/>
                  </a:moveTo>
                  <a:lnTo>
                    <a:pt x="461010" y="287019"/>
                  </a:lnTo>
                  <a:lnTo>
                    <a:pt x="461010" y="292099"/>
                  </a:lnTo>
                  <a:lnTo>
                    <a:pt x="464820" y="292099"/>
                  </a:lnTo>
                  <a:lnTo>
                    <a:pt x="464820" y="287019"/>
                  </a:lnTo>
                  <a:close/>
                </a:path>
                <a:path w="464819" h="391160">
                  <a:moveTo>
                    <a:pt x="3810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2100"/>
                  </a:lnTo>
                  <a:close/>
                </a:path>
                <a:path w="464819" h="391160">
                  <a:moveTo>
                    <a:pt x="464820" y="292100"/>
                  </a:moveTo>
                  <a:lnTo>
                    <a:pt x="461010" y="292100"/>
                  </a:lnTo>
                  <a:lnTo>
                    <a:pt x="461010" y="299719"/>
                  </a:lnTo>
                  <a:lnTo>
                    <a:pt x="464820" y="299719"/>
                  </a:lnTo>
                  <a:lnTo>
                    <a:pt x="464820" y="292100"/>
                  </a:lnTo>
                  <a:close/>
                </a:path>
                <a:path w="464819" h="391160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64819" h="391160">
                  <a:moveTo>
                    <a:pt x="464820" y="299719"/>
                  </a:moveTo>
                  <a:lnTo>
                    <a:pt x="461010" y="299719"/>
                  </a:lnTo>
                  <a:lnTo>
                    <a:pt x="461010" y="306069"/>
                  </a:lnTo>
                  <a:lnTo>
                    <a:pt x="464820" y="306069"/>
                  </a:lnTo>
                  <a:lnTo>
                    <a:pt x="464820" y="299719"/>
                  </a:lnTo>
                  <a:close/>
                </a:path>
                <a:path w="464819" h="391160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64819" h="391160">
                  <a:moveTo>
                    <a:pt x="464820" y="306069"/>
                  </a:moveTo>
                  <a:lnTo>
                    <a:pt x="461010" y="306069"/>
                  </a:lnTo>
                  <a:lnTo>
                    <a:pt x="461010" y="312419"/>
                  </a:lnTo>
                  <a:lnTo>
                    <a:pt x="464820" y="312419"/>
                  </a:lnTo>
                  <a:lnTo>
                    <a:pt x="464820" y="306069"/>
                  </a:lnTo>
                  <a:close/>
                </a:path>
                <a:path w="464819" h="391160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64819" h="391160">
                  <a:moveTo>
                    <a:pt x="464820" y="312419"/>
                  </a:moveTo>
                  <a:lnTo>
                    <a:pt x="461010" y="312419"/>
                  </a:lnTo>
                  <a:lnTo>
                    <a:pt x="461010" y="318769"/>
                  </a:lnTo>
                  <a:lnTo>
                    <a:pt x="464820" y="318769"/>
                  </a:lnTo>
                  <a:lnTo>
                    <a:pt x="464820" y="312419"/>
                  </a:lnTo>
                  <a:close/>
                </a:path>
                <a:path w="464819" h="391160">
                  <a:moveTo>
                    <a:pt x="464820" y="318769"/>
                  </a:moveTo>
                  <a:lnTo>
                    <a:pt x="461010" y="318769"/>
                  </a:lnTo>
                  <a:lnTo>
                    <a:pt x="461010" y="325119"/>
                  </a:lnTo>
                  <a:lnTo>
                    <a:pt x="462280" y="325119"/>
                  </a:lnTo>
                  <a:lnTo>
                    <a:pt x="462280" y="323849"/>
                  </a:lnTo>
                  <a:lnTo>
                    <a:pt x="463550" y="323849"/>
                  </a:lnTo>
                  <a:lnTo>
                    <a:pt x="463550" y="322579"/>
                  </a:lnTo>
                  <a:lnTo>
                    <a:pt x="464820" y="322579"/>
                  </a:lnTo>
                  <a:lnTo>
                    <a:pt x="464820" y="318769"/>
                  </a:lnTo>
                  <a:close/>
                </a:path>
                <a:path w="464819" h="391160">
                  <a:moveTo>
                    <a:pt x="381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1270" y="320039"/>
                  </a:lnTo>
                  <a:lnTo>
                    <a:pt x="1270" y="321309"/>
                  </a:lnTo>
                  <a:lnTo>
                    <a:pt x="2540" y="32130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18769"/>
                  </a:lnTo>
                  <a:close/>
                </a:path>
                <a:path w="464819" h="391160">
                  <a:moveTo>
                    <a:pt x="388619" y="389889"/>
                  </a:moveTo>
                  <a:lnTo>
                    <a:pt x="78740" y="389889"/>
                  </a:lnTo>
                  <a:lnTo>
                    <a:pt x="78740" y="391159"/>
                  </a:lnTo>
                  <a:lnTo>
                    <a:pt x="388619" y="391159"/>
                  </a:lnTo>
                  <a:lnTo>
                    <a:pt x="388619" y="389889"/>
                  </a:lnTo>
                  <a:close/>
                </a:path>
                <a:path w="464819" h="391160">
                  <a:moveTo>
                    <a:pt x="391159" y="388619"/>
                  </a:moveTo>
                  <a:lnTo>
                    <a:pt x="76200" y="388619"/>
                  </a:lnTo>
                  <a:lnTo>
                    <a:pt x="76200" y="389889"/>
                  </a:lnTo>
                  <a:lnTo>
                    <a:pt x="391159" y="389889"/>
                  </a:lnTo>
                  <a:lnTo>
                    <a:pt x="391159" y="388619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160779" y="381508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9889" y="2540"/>
                  </a:moveTo>
                  <a:lnTo>
                    <a:pt x="67309" y="2540"/>
                  </a:lnTo>
                  <a:lnTo>
                    <a:pt x="67309" y="3810"/>
                  </a:lnTo>
                  <a:lnTo>
                    <a:pt x="389889" y="3810"/>
                  </a:lnTo>
                  <a:lnTo>
                    <a:pt x="389889" y="2540"/>
                  </a:lnTo>
                  <a:close/>
                </a:path>
                <a:path w="457200" h="384810">
                  <a:moveTo>
                    <a:pt x="388619" y="1270"/>
                  </a:moveTo>
                  <a:lnTo>
                    <a:pt x="69850" y="1270"/>
                  </a:lnTo>
                  <a:lnTo>
                    <a:pt x="69850" y="2540"/>
                  </a:lnTo>
                  <a:lnTo>
                    <a:pt x="388619" y="2540"/>
                  </a:lnTo>
                  <a:lnTo>
                    <a:pt x="388619" y="1270"/>
                  </a:lnTo>
                  <a:close/>
                </a:path>
                <a:path w="457200" h="384810">
                  <a:moveTo>
                    <a:pt x="386079" y="0"/>
                  </a:moveTo>
                  <a:lnTo>
                    <a:pt x="71119" y="0"/>
                  </a:lnTo>
                  <a:lnTo>
                    <a:pt x="71119" y="1270"/>
                  </a:lnTo>
                  <a:lnTo>
                    <a:pt x="386079" y="1270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454659" y="59690"/>
                  </a:moveTo>
                  <a:lnTo>
                    <a:pt x="453389" y="59690"/>
                  </a:lnTo>
                  <a:lnTo>
                    <a:pt x="453389" y="60960"/>
                  </a:lnTo>
                  <a:lnTo>
                    <a:pt x="454659" y="60960"/>
                  </a:lnTo>
                  <a:lnTo>
                    <a:pt x="454659" y="59690"/>
                  </a:lnTo>
                  <a:close/>
                </a:path>
                <a:path w="457200" h="384810">
                  <a:moveTo>
                    <a:pt x="2539" y="62230"/>
                  </a:moveTo>
                  <a:lnTo>
                    <a:pt x="1269" y="62230"/>
                  </a:lnTo>
                  <a:lnTo>
                    <a:pt x="1269" y="64770"/>
                  </a:lnTo>
                  <a:lnTo>
                    <a:pt x="0" y="64770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2230"/>
                  </a:lnTo>
                  <a:close/>
                </a:path>
                <a:path w="457200" h="384810">
                  <a:moveTo>
                    <a:pt x="455929" y="60960"/>
                  </a:moveTo>
                  <a:lnTo>
                    <a:pt x="453389" y="60960"/>
                  </a:lnTo>
                  <a:lnTo>
                    <a:pt x="453389" y="67310"/>
                  </a:lnTo>
                  <a:lnTo>
                    <a:pt x="457200" y="67310"/>
                  </a:lnTo>
                  <a:lnTo>
                    <a:pt x="457200" y="62230"/>
                  </a:lnTo>
                  <a:lnTo>
                    <a:pt x="455929" y="62230"/>
                  </a:lnTo>
                  <a:lnTo>
                    <a:pt x="455929" y="60960"/>
                  </a:lnTo>
                  <a:close/>
                </a:path>
                <a:path w="457200" h="384810">
                  <a:moveTo>
                    <a:pt x="2539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2539" y="72390"/>
                  </a:lnTo>
                  <a:lnTo>
                    <a:pt x="2539" y="67310"/>
                  </a:lnTo>
                  <a:close/>
                </a:path>
                <a:path w="457200" h="384810">
                  <a:moveTo>
                    <a:pt x="457200" y="67310"/>
                  </a:moveTo>
                  <a:lnTo>
                    <a:pt x="453389" y="67310"/>
                  </a:lnTo>
                  <a:lnTo>
                    <a:pt x="453389" y="72390"/>
                  </a:lnTo>
                  <a:lnTo>
                    <a:pt x="457200" y="72390"/>
                  </a:lnTo>
                  <a:lnTo>
                    <a:pt x="457200" y="67310"/>
                  </a:lnTo>
                  <a:close/>
                </a:path>
                <a:path w="457200" h="384810">
                  <a:moveTo>
                    <a:pt x="2539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2539" y="80010"/>
                  </a:lnTo>
                  <a:lnTo>
                    <a:pt x="2539" y="72390"/>
                  </a:lnTo>
                  <a:close/>
                </a:path>
                <a:path w="457200" h="384810">
                  <a:moveTo>
                    <a:pt x="457200" y="72390"/>
                  </a:moveTo>
                  <a:lnTo>
                    <a:pt x="453389" y="72390"/>
                  </a:lnTo>
                  <a:lnTo>
                    <a:pt x="453389" y="80010"/>
                  </a:lnTo>
                  <a:lnTo>
                    <a:pt x="457200" y="80010"/>
                  </a:lnTo>
                  <a:lnTo>
                    <a:pt x="457200" y="72390"/>
                  </a:lnTo>
                  <a:close/>
                </a:path>
                <a:path w="457200" h="384810">
                  <a:moveTo>
                    <a:pt x="253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539" y="86360"/>
                  </a:lnTo>
                  <a:lnTo>
                    <a:pt x="2539" y="80010"/>
                  </a:lnTo>
                  <a:close/>
                </a:path>
                <a:path w="457200" h="384810">
                  <a:moveTo>
                    <a:pt x="457200" y="80010"/>
                  </a:moveTo>
                  <a:lnTo>
                    <a:pt x="453389" y="80010"/>
                  </a:lnTo>
                  <a:lnTo>
                    <a:pt x="453389" y="86360"/>
                  </a:lnTo>
                  <a:lnTo>
                    <a:pt x="457200" y="86360"/>
                  </a:lnTo>
                  <a:lnTo>
                    <a:pt x="457200" y="80010"/>
                  </a:lnTo>
                  <a:close/>
                </a:path>
                <a:path w="457200" h="384810">
                  <a:moveTo>
                    <a:pt x="253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39" y="92710"/>
                  </a:lnTo>
                  <a:lnTo>
                    <a:pt x="2539" y="86360"/>
                  </a:lnTo>
                  <a:close/>
                </a:path>
                <a:path w="457200" h="384810">
                  <a:moveTo>
                    <a:pt x="457200" y="86360"/>
                  </a:moveTo>
                  <a:lnTo>
                    <a:pt x="453389" y="86360"/>
                  </a:lnTo>
                  <a:lnTo>
                    <a:pt x="453389" y="92710"/>
                  </a:lnTo>
                  <a:lnTo>
                    <a:pt x="457200" y="92710"/>
                  </a:lnTo>
                  <a:lnTo>
                    <a:pt x="457200" y="86360"/>
                  </a:lnTo>
                  <a:close/>
                </a:path>
                <a:path w="457200" h="384810">
                  <a:moveTo>
                    <a:pt x="2539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2539" y="97790"/>
                  </a:lnTo>
                  <a:lnTo>
                    <a:pt x="2539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3389" y="92710"/>
                  </a:lnTo>
                  <a:lnTo>
                    <a:pt x="453389" y="97790"/>
                  </a:lnTo>
                  <a:lnTo>
                    <a:pt x="457200" y="97790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2539" y="97790"/>
                  </a:moveTo>
                  <a:lnTo>
                    <a:pt x="0" y="97790"/>
                  </a:lnTo>
                  <a:lnTo>
                    <a:pt x="0" y="105410"/>
                  </a:lnTo>
                  <a:lnTo>
                    <a:pt x="2539" y="105410"/>
                  </a:lnTo>
                  <a:lnTo>
                    <a:pt x="2539" y="97790"/>
                  </a:lnTo>
                  <a:close/>
                </a:path>
                <a:path w="457200" h="384810">
                  <a:moveTo>
                    <a:pt x="457200" y="97790"/>
                  </a:moveTo>
                  <a:lnTo>
                    <a:pt x="453389" y="97790"/>
                  </a:lnTo>
                  <a:lnTo>
                    <a:pt x="453389" y="105410"/>
                  </a:lnTo>
                  <a:lnTo>
                    <a:pt x="457200" y="105410"/>
                  </a:lnTo>
                  <a:lnTo>
                    <a:pt x="457200" y="97790"/>
                  </a:lnTo>
                  <a:close/>
                </a:path>
                <a:path w="457200" h="384810">
                  <a:moveTo>
                    <a:pt x="253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539" y="111760"/>
                  </a:lnTo>
                  <a:lnTo>
                    <a:pt x="2539" y="105410"/>
                  </a:lnTo>
                  <a:close/>
                </a:path>
                <a:path w="457200" h="384810">
                  <a:moveTo>
                    <a:pt x="457200" y="105410"/>
                  </a:moveTo>
                  <a:lnTo>
                    <a:pt x="453389" y="105410"/>
                  </a:lnTo>
                  <a:lnTo>
                    <a:pt x="453389" y="111760"/>
                  </a:lnTo>
                  <a:lnTo>
                    <a:pt x="457200" y="111760"/>
                  </a:lnTo>
                  <a:lnTo>
                    <a:pt x="457200" y="105410"/>
                  </a:lnTo>
                  <a:close/>
                </a:path>
                <a:path w="457200" h="384810">
                  <a:moveTo>
                    <a:pt x="253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539" y="118110"/>
                  </a:lnTo>
                  <a:lnTo>
                    <a:pt x="2539" y="111760"/>
                  </a:lnTo>
                  <a:close/>
                </a:path>
                <a:path w="457200" h="384810">
                  <a:moveTo>
                    <a:pt x="457200" y="111760"/>
                  </a:moveTo>
                  <a:lnTo>
                    <a:pt x="453389" y="111760"/>
                  </a:lnTo>
                  <a:lnTo>
                    <a:pt x="453389" y="118110"/>
                  </a:lnTo>
                  <a:lnTo>
                    <a:pt x="457200" y="118110"/>
                  </a:lnTo>
                  <a:lnTo>
                    <a:pt x="457200" y="111760"/>
                  </a:lnTo>
                  <a:close/>
                </a:path>
                <a:path w="457200" h="384810">
                  <a:moveTo>
                    <a:pt x="253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539" y="124460"/>
                  </a:lnTo>
                  <a:lnTo>
                    <a:pt x="2539" y="118110"/>
                  </a:lnTo>
                  <a:close/>
                </a:path>
                <a:path w="457200" h="384810">
                  <a:moveTo>
                    <a:pt x="457200" y="118110"/>
                  </a:moveTo>
                  <a:lnTo>
                    <a:pt x="453389" y="118110"/>
                  </a:lnTo>
                  <a:lnTo>
                    <a:pt x="453389" y="124460"/>
                  </a:lnTo>
                  <a:lnTo>
                    <a:pt x="457200" y="124460"/>
                  </a:lnTo>
                  <a:lnTo>
                    <a:pt x="457200" y="118110"/>
                  </a:lnTo>
                  <a:close/>
                </a:path>
                <a:path w="457200" h="384810">
                  <a:moveTo>
                    <a:pt x="253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539" y="130810"/>
                  </a:lnTo>
                  <a:lnTo>
                    <a:pt x="2539" y="124460"/>
                  </a:lnTo>
                  <a:close/>
                </a:path>
                <a:path w="457200" h="384810">
                  <a:moveTo>
                    <a:pt x="457200" y="124460"/>
                  </a:moveTo>
                  <a:lnTo>
                    <a:pt x="453389" y="124460"/>
                  </a:lnTo>
                  <a:lnTo>
                    <a:pt x="453389" y="130810"/>
                  </a:lnTo>
                  <a:lnTo>
                    <a:pt x="457200" y="130810"/>
                  </a:lnTo>
                  <a:lnTo>
                    <a:pt x="457200" y="124460"/>
                  </a:lnTo>
                  <a:close/>
                </a:path>
                <a:path w="457200" h="384810">
                  <a:moveTo>
                    <a:pt x="2539" y="130810"/>
                  </a:moveTo>
                  <a:lnTo>
                    <a:pt x="0" y="130810"/>
                  </a:lnTo>
                  <a:lnTo>
                    <a:pt x="0" y="149860"/>
                  </a:lnTo>
                  <a:lnTo>
                    <a:pt x="2539" y="149860"/>
                  </a:lnTo>
                  <a:lnTo>
                    <a:pt x="2539" y="130810"/>
                  </a:lnTo>
                  <a:close/>
                </a:path>
                <a:path w="457200" h="384810">
                  <a:moveTo>
                    <a:pt x="457200" y="130810"/>
                  </a:moveTo>
                  <a:lnTo>
                    <a:pt x="453389" y="130810"/>
                  </a:lnTo>
                  <a:lnTo>
                    <a:pt x="453389" y="149860"/>
                  </a:lnTo>
                  <a:lnTo>
                    <a:pt x="457200" y="149860"/>
                  </a:lnTo>
                  <a:lnTo>
                    <a:pt x="457200" y="130810"/>
                  </a:lnTo>
                  <a:close/>
                </a:path>
                <a:path w="457200" h="384810">
                  <a:moveTo>
                    <a:pt x="2539" y="149860"/>
                  </a:moveTo>
                  <a:lnTo>
                    <a:pt x="0" y="149860"/>
                  </a:lnTo>
                  <a:lnTo>
                    <a:pt x="0" y="205740"/>
                  </a:lnTo>
                  <a:lnTo>
                    <a:pt x="2539" y="205740"/>
                  </a:lnTo>
                  <a:lnTo>
                    <a:pt x="2539" y="149860"/>
                  </a:lnTo>
                  <a:close/>
                </a:path>
                <a:path w="457200" h="384810">
                  <a:moveTo>
                    <a:pt x="457200" y="149860"/>
                  </a:moveTo>
                  <a:lnTo>
                    <a:pt x="453389" y="149860"/>
                  </a:lnTo>
                  <a:lnTo>
                    <a:pt x="453389" y="205740"/>
                  </a:lnTo>
                  <a:lnTo>
                    <a:pt x="457200" y="205740"/>
                  </a:lnTo>
                  <a:lnTo>
                    <a:pt x="457200" y="149860"/>
                  </a:lnTo>
                  <a:close/>
                </a:path>
                <a:path w="457200" h="384810">
                  <a:moveTo>
                    <a:pt x="2539" y="205740"/>
                  </a:moveTo>
                  <a:lnTo>
                    <a:pt x="0" y="20574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05740"/>
                  </a:lnTo>
                  <a:close/>
                </a:path>
                <a:path w="457200" h="384810">
                  <a:moveTo>
                    <a:pt x="457200" y="205740"/>
                  </a:moveTo>
                  <a:lnTo>
                    <a:pt x="453389" y="205740"/>
                  </a:lnTo>
                  <a:lnTo>
                    <a:pt x="453389" y="251460"/>
                  </a:lnTo>
                  <a:lnTo>
                    <a:pt x="457200" y="251460"/>
                  </a:lnTo>
                  <a:lnTo>
                    <a:pt x="457200" y="205740"/>
                  </a:lnTo>
                  <a:close/>
                </a:path>
                <a:path w="457200" h="384810">
                  <a:moveTo>
                    <a:pt x="2539" y="251460"/>
                  </a:moveTo>
                  <a:lnTo>
                    <a:pt x="0" y="2514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51460"/>
                  </a:lnTo>
                  <a:close/>
                </a:path>
                <a:path w="457200" h="384810">
                  <a:moveTo>
                    <a:pt x="457200" y="251460"/>
                  </a:moveTo>
                  <a:lnTo>
                    <a:pt x="453389" y="251460"/>
                  </a:lnTo>
                  <a:lnTo>
                    <a:pt x="453389" y="270510"/>
                  </a:lnTo>
                  <a:lnTo>
                    <a:pt x="457200" y="270510"/>
                  </a:lnTo>
                  <a:lnTo>
                    <a:pt x="457200" y="251460"/>
                  </a:lnTo>
                  <a:close/>
                </a:path>
                <a:path w="457200" h="384810">
                  <a:moveTo>
                    <a:pt x="253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70510"/>
                  </a:lnTo>
                  <a:close/>
                </a:path>
                <a:path w="457200" h="384810">
                  <a:moveTo>
                    <a:pt x="457200" y="270510"/>
                  </a:moveTo>
                  <a:lnTo>
                    <a:pt x="453389" y="270510"/>
                  </a:lnTo>
                  <a:lnTo>
                    <a:pt x="453389" y="276860"/>
                  </a:lnTo>
                  <a:lnTo>
                    <a:pt x="457200" y="276860"/>
                  </a:lnTo>
                  <a:lnTo>
                    <a:pt x="457200" y="270510"/>
                  </a:lnTo>
                  <a:close/>
                </a:path>
                <a:path w="457200" h="384810">
                  <a:moveTo>
                    <a:pt x="253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2539" y="283210"/>
                  </a:lnTo>
                  <a:lnTo>
                    <a:pt x="2539" y="276860"/>
                  </a:lnTo>
                  <a:close/>
                </a:path>
                <a:path w="457200" h="384810">
                  <a:moveTo>
                    <a:pt x="457200" y="276860"/>
                  </a:moveTo>
                  <a:lnTo>
                    <a:pt x="453389" y="276860"/>
                  </a:lnTo>
                  <a:lnTo>
                    <a:pt x="453389" y="283210"/>
                  </a:lnTo>
                  <a:lnTo>
                    <a:pt x="457200" y="283210"/>
                  </a:lnTo>
                  <a:lnTo>
                    <a:pt x="457200" y="276860"/>
                  </a:lnTo>
                  <a:close/>
                </a:path>
                <a:path w="457200" h="384810">
                  <a:moveTo>
                    <a:pt x="2539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2539" y="288290"/>
                  </a:lnTo>
                  <a:lnTo>
                    <a:pt x="2539" y="283210"/>
                  </a:lnTo>
                  <a:close/>
                </a:path>
                <a:path w="457200" h="384810">
                  <a:moveTo>
                    <a:pt x="457200" y="283210"/>
                  </a:moveTo>
                  <a:lnTo>
                    <a:pt x="453389" y="283210"/>
                  </a:lnTo>
                  <a:lnTo>
                    <a:pt x="453389" y="288290"/>
                  </a:lnTo>
                  <a:lnTo>
                    <a:pt x="457200" y="288290"/>
                  </a:lnTo>
                  <a:lnTo>
                    <a:pt x="457200" y="283210"/>
                  </a:lnTo>
                  <a:close/>
                </a:path>
                <a:path w="457200" h="384810">
                  <a:moveTo>
                    <a:pt x="2539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88290"/>
                  </a:lnTo>
                  <a:close/>
                </a:path>
                <a:path w="457200" h="384810">
                  <a:moveTo>
                    <a:pt x="457200" y="288290"/>
                  </a:moveTo>
                  <a:lnTo>
                    <a:pt x="453389" y="288290"/>
                  </a:lnTo>
                  <a:lnTo>
                    <a:pt x="453389" y="295910"/>
                  </a:lnTo>
                  <a:lnTo>
                    <a:pt x="457200" y="295910"/>
                  </a:lnTo>
                  <a:lnTo>
                    <a:pt x="457200" y="288290"/>
                  </a:lnTo>
                  <a:close/>
                </a:path>
                <a:path w="457200" h="384810">
                  <a:moveTo>
                    <a:pt x="253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295910"/>
                  </a:lnTo>
                  <a:close/>
                </a:path>
                <a:path w="457200" h="384810">
                  <a:moveTo>
                    <a:pt x="457200" y="295910"/>
                  </a:moveTo>
                  <a:lnTo>
                    <a:pt x="453389" y="295910"/>
                  </a:lnTo>
                  <a:lnTo>
                    <a:pt x="453389" y="302260"/>
                  </a:lnTo>
                  <a:lnTo>
                    <a:pt x="457200" y="302260"/>
                  </a:lnTo>
                  <a:lnTo>
                    <a:pt x="457200" y="295910"/>
                  </a:lnTo>
                  <a:close/>
                </a:path>
                <a:path w="457200" h="384810">
                  <a:moveTo>
                    <a:pt x="253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2260"/>
                  </a:lnTo>
                  <a:close/>
                </a:path>
                <a:path w="457200" h="384810">
                  <a:moveTo>
                    <a:pt x="457200" y="302260"/>
                  </a:moveTo>
                  <a:lnTo>
                    <a:pt x="453389" y="302260"/>
                  </a:lnTo>
                  <a:lnTo>
                    <a:pt x="453389" y="308610"/>
                  </a:lnTo>
                  <a:lnTo>
                    <a:pt x="457200" y="308610"/>
                  </a:lnTo>
                  <a:lnTo>
                    <a:pt x="457200" y="302260"/>
                  </a:lnTo>
                  <a:close/>
                </a:path>
                <a:path w="457200" h="384810">
                  <a:moveTo>
                    <a:pt x="253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539" y="314960"/>
                  </a:lnTo>
                  <a:lnTo>
                    <a:pt x="2539" y="308610"/>
                  </a:lnTo>
                  <a:close/>
                </a:path>
                <a:path w="457200" h="384810">
                  <a:moveTo>
                    <a:pt x="457200" y="308610"/>
                  </a:moveTo>
                  <a:lnTo>
                    <a:pt x="453389" y="308610"/>
                  </a:lnTo>
                  <a:lnTo>
                    <a:pt x="453389" y="314960"/>
                  </a:lnTo>
                  <a:lnTo>
                    <a:pt x="457200" y="314960"/>
                  </a:lnTo>
                  <a:lnTo>
                    <a:pt x="457200" y="308610"/>
                  </a:lnTo>
                  <a:close/>
                </a:path>
                <a:path w="457200" h="384810">
                  <a:moveTo>
                    <a:pt x="253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539" y="321310"/>
                  </a:lnTo>
                  <a:lnTo>
                    <a:pt x="2539" y="314960"/>
                  </a:lnTo>
                  <a:close/>
                </a:path>
                <a:path w="457200" h="384810">
                  <a:moveTo>
                    <a:pt x="457200" y="314960"/>
                  </a:moveTo>
                  <a:lnTo>
                    <a:pt x="453389" y="314960"/>
                  </a:lnTo>
                  <a:lnTo>
                    <a:pt x="453389" y="321310"/>
                  </a:lnTo>
                  <a:lnTo>
                    <a:pt x="457200" y="321310"/>
                  </a:lnTo>
                  <a:lnTo>
                    <a:pt x="457200" y="314960"/>
                  </a:lnTo>
                  <a:close/>
                </a:path>
                <a:path w="457200" h="384810">
                  <a:moveTo>
                    <a:pt x="457200" y="321310"/>
                  </a:moveTo>
                  <a:lnTo>
                    <a:pt x="453389" y="321310"/>
                  </a:lnTo>
                  <a:lnTo>
                    <a:pt x="453389" y="326390"/>
                  </a:lnTo>
                  <a:lnTo>
                    <a:pt x="454659" y="326390"/>
                  </a:lnTo>
                  <a:lnTo>
                    <a:pt x="454659" y="325120"/>
                  </a:lnTo>
                  <a:lnTo>
                    <a:pt x="455929" y="325120"/>
                  </a:lnTo>
                  <a:lnTo>
                    <a:pt x="455929" y="323850"/>
                  </a:lnTo>
                  <a:lnTo>
                    <a:pt x="457200" y="323850"/>
                  </a:lnTo>
                  <a:lnTo>
                    <a:pt x="457200" y="321310"/>
                  </a:lnTo>
                  <a:close/>
                </a:path>
                <a:path w="457200" h="384810">
                  <a:moveTo>
                    <a:pt x="2539" y="321310"/>
                  </a:moveTo>
                  <a:lnTo>
                    <a:pt x="1269" y="32131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1310"/>
                  </a:lnTo>
                  <a:close/>
                </a:path>
                <a:path w="457200" h="384810">
                  <a:moveTo>
                    <a:pt x="388619" y="383540"/>
                  </a:moveTo>
                  <a:lnTo>
                    <a:pt x="71119" y="383540"/>
                  </a:lnTo>
                  <a:lnTo>
                    <a:pt x="71119" y="384810"/>
                  </a:lnTo>
                  <a:lnTo>
                    <a:pt x="388619" y="384810"/>
                  </a:lnTo>
                  <a:lnTo>
                    <a:pt x="388619" y="383540"/>
                  </a:lnTo>
                  <a:close/>
                </a:path>
                <a:path w="457200" h="384810">
                  <a:moveTo>
                    <a:pt x="391159" y="382270"/>
                  </a:moveTo>
                  <a:lnTo>
                    <a:pt x="68579" y="382270"/>
                  </a:lnTo>
                  <a:lnTo>
                    <a:pt x="68579" y="383540"/>
                  </a:lnTo>
                  <a:lnTo>
                    <a:pt x="391159" y="383540"/>
                  </a:lnTo>
                  <a:lnTo>
                    <a:pt x="391159" y="382270"/>
                  </a:lnTo>
                  <a:close/>
                </a:path>
                <a:path w="457200" h="384810">
                  <a:moveTo>
                    <a:pt x="393699" y="381000"/>
                  </a:moveTo>
                  <a:lnTo>
                    <a:pt x="66039" y="381000"/>
                  </a:lnTo>
                  <a:lnTo>
                    <a:pt x="66039" y="382270"/>
                  </a:lnTo>
                  <a:lnTo>
                    <a:pt x="393699" y="382270"/>
                  </a:lnTo>
                  <a:lnTo>
                    <a:pt x="393699" y="38100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163320" y="381889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4970" y="2539"/>
                  </a:moveTo>
                  <a:lnTo>
                    <a:pt x="58420" y="2539"/>
                  </a:lnTo>
                  <a:lnTo>
                    <a:pt x="58420" y="3809"/>
                  </a:lnTo>
                  <a:lnTo>
                    <a:pt x="394970" y="3809"/>
                  </a:lnTo>
                  <a:lnTo>
                    <a:pt x="394970" y="2539"/>
                  </a:lnTo>
                  <a:close/>
                </a:path>
                <a:path w="450850" h="377189">
                  <a:moveTo>
                    <a:pt x="392430" y="1269"/>
                  </a:moveTo>
                  <a:lnTo>
                    <a:pt x="60960" y="1269"/>
                  </a:lnTo>
                  <a:lnTo>
                    <a:pt x="60960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450850" h="377189">
                  <a:moveTo>
                    <a:pt x="389890" y="0"/>
                  </a:moveTo>
                  <a:lnTo>
                    <a:pt x="63500" y="0"/>
                  </a:lnTo>
                  <a:lnTo>
                    <a:pt x="6350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50850" h="377189">
                  <a:moveTo>
                    <a:pt x="3810" y="54609"/>
                  </a:moveTo>
                  <a:lnTo>
                    <a:pt x="2540" y="54609"/>
                  </a:lnTo>
                  <a:lnTo>
                    <a:pt x="2540" y="55879"/>
                  </a:lnTo>
                  <a:lnTo>
                    <a:pt x="1270" y="55879"/>
                  </a:lnTo>
                  <a:lnTo>
                    <a:pt x="1270" y="57149"/>
                  </a:lnTo>
                  <a:lnTo>
                    <a:pt x="3810" y="57149"/>
                  </a:lnTo>
                  <a:lnTo>
                    <a:pt x="3810" y="54609"/>
                  </a:lnTo>
                  <a:close/>
                </a:path>
                <a:path w="450850" h="377189">
                  <a:moveTo>
                    <a:pt x="449580" y="52069"/>
                  </a:moveTo>
                  <a:lnTo>
                    <a:pt x="448310" y="52069"/>
                  </a:lnTo>
                  <a:lnTo>
                    <a:pt x="448310" y="57149"/>
                  </a:lnTo>
                  <a:lnTo>
                    <a:pt x="450850" y="57149"/>
                  </a:lnTo>
                  <a:lnTo>
                    <a:pt x="450850" y="53339"/>
                  </a:lnTo>
                  <a:lnTo>
                    <a:pt x="449580" y="53339"/>
                  </a:lnTo>
                  <a:lnTo>
                    <a:pt x="449580" y="52069"/>
                  </a:lnTo>
                  <a:close/>
                </a:path>
                <a:path w="450850" h="37718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50850" h="377189">
                  <a:moveTo>
                    <a:pt x="450850" y="57149"/>
                  </a:moveTo>
                  <a:lnTo>
                    <a:pt x="448310" y="57149"/>
                  </a:lnTo>
                  <a:lnTo>
                    <a:pt x="448310" y="63499"/>
                  </a:lnTo>
                  <a:lnTo>
                    <a:pt x="450850" y="63499"/>
                  </a:lnTo>
                  <a:lnTo>
                    <a:pt x="450850" y="57149"/>
                  </a:lnTo>
                  <a:close/>
                </a:path>
                <a:path w="450850" h="377189">
                  <a:moveTo>
                    <a:pt x="381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3499"/>
                  </a:lnTo>
                  <a:close/>
                </a:path>
                <a:path w="450850" h="377189">
                  <a:moveTo>
                    <a:pt x="450850" y="63499"/>
                  </a:moveTo>
                  <a:lnTo>
                    <a:pt x="448310" y="63499"/>
                  </a:lnTo>
                  <a:lnTo>
                    <a:pt x="448310" y="68579"/>
                  </a:lnTo>
                  <a:lnTo>
                    <a:pt x="450850" y="68579"/>
                  </a:lnTo>
                  <a:lnTo>
                    <a:pt x="450850" y="63499"/>
                  </a:lnTo>
                  <a:close/>
                </a:path>
                <a:path w="450850" h="377189">
                  <a:moveTo>
                    <a:pt x="3810" y="68579"/>
                  </a:moveTo>
                  <a:lnTo>
                    <a:pt x="0" y="6857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8579"/>
                  </a:lnTo>
                  <a:close/>
                </a:path>
                <a:path w="450850" h="377189">
                  <a:moveTo>
                    <a:pt x="450850" y="68579"/>
                  </a:moveTo>
                  <a:lnTo>
                    <a:pt x="448310" y="68579"/>
                  </a:lnTo>
                  <a:lnTo>
                    <a:pt x="448310" y="76199"/>
                  </a:lnTo>
                  <a:lnTo>
                    <a:pt x="450850" y="76199"/>
                  </a:lnTo>
                  <a:lnTo>
                    <a:pt x="450850" y="68579"/>
                  </a:lnTo>
                  <a:close/>
                </a:path>
                <a:path w="450850" h="377189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50850" h="377189">
                  <a:moveTo>
                    <a:pt x="450850" y="76199"/>
                  </a:moveTo>
                  <a:lnTo>
                    <a:pt x="448310" y="76199"/>
                  </a:lnTo>
                  <a:lnTo>
                    <a:pt x="448310" y="82549"/>
                  </a:lnTo>
                  <a:lnTo>
                    <a:pt x="450850" y="82549"/>
                  </a:lnTo>
                  <a:lnTo>
                    <a:pt x="450850" y="76199"/>
                  </a:lnTo>
                  <a:close/>
                </a:path>
                <a:path w="450850" h="37718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50850" h="377189">
                  <a:moveTo>
                    <a:pt x="450850" y="82549"/>
                  </a:moveTo>
                  <a:lnTo>
                    <a:pt x="448310" y="82549"/>
                  </a:lnTo>
                  <a:lnTo>
                    <a:pt x="448310" y="88899"/>
                  </a:lnTo>
                  <a:lnTo>
                    <a:pt x="450850" y="88899"/>
                  </a:lnTo>
                  <a:lnTo>
                    <a:pt x="450850" y="82549"/>
                  </a:lnTo>
                  <a:close/>
                </a:path>
                <a:path w="450850" h="377189">
                  <a:moveTo>
                    <a:pt x="381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8899"/>
                  </a:lnTo>
                  <a:close/>
                </a:path>
                <a:path w="450850" h="377189">
                  <a:moveTo>
                    <a:pt x="450850" y="88899"/>
                  </a:moveTo>
                  <a:lnTo>
                    <a:pt x="448310" y="88899"/>
                  </a:lnTo>
                  <a:lnTo>
                    <a:pt x="448310" y="93979"/>
                  </a:lnTo>
                  <a:lnTo>
                    <a:pt x="450850" y="93979"/>
                  </a:lnTo>
                  <a:lnTo>
                    <a:pt x="450850" y="88899"/>
                  </a:lnTo>
                  <a:close/>
                </a:path>
                <a:path w="450850" h="377189">
                  <a:moveTo>
                    <a:pt x="3810" y="93979"/>
                  </a:moveTo>
                  <a:lnTo>
                    <a:pt x="0" y="9397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3979"/>
                  </a:lnTo>
                  <a:close/>
                </a:path>
                <a:path w="450850" h="377189">
                  <a:moveTo>
                    <a:pt x="450850" y="93979"/>
                  </a:moveTo>
                  <a:lnTo>
                    <a:pt x="448310" y="93979"/>
                  </a:lnTo>
                  <a:lnTo>
                    <a:pt x="448310" y="101599"/>
                  </a:lnTo>
                  <a:lnTo>
                    <a:pt x="450850" y="101599"/>
                  </a:lnTo>
                  <a:lnTo>
                    <a:pt x="450850" y="93979"/>
                  </a:lnTo>
                  <a:close/>
                </a:path>
                <a:path w="450850" h="377189">
                  <a:moveTo>
                    <a:pt x="381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1599"/>
                  </a:lnTo>
                  <a:close/>
                </a:path>
                <a:path w="450850" h="377189">
                  <a:moveTo>
                    <a:pt x="450850" y="101599"/>
                  </a:moveTo>
                  <a:lnTo>
                    <a:pt x="448310" y="101599"/>
                  </a:lnTo>
                  <a:lnTo>
                    <a:pt x="448310" y="107949"/>
                  </a:lnTo>
                  <a:lnTo>
                    <a:pt x="450850" y="107949"/>
                  </a:lnTo>
                  <a:lnTo>
                    <a:pt x="450850" y="101599"/>
                  </a:lnTo>
                  <a:close/>
                </a:path>
                <a:path w="450850" h="377189">
                  <a:moveTo>
                    <a:pt x="381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7949"/>
                  </a:lnTo>
                  <a:close/>
                </a:path>
                <a:path w="450850" h="377189">
                  <a:moveTo>
                    <a:pt x="450850" y="107949"/>
                  </a:moveTo>
                  <a:lnTo>
                    <a:pt x="448310" y="107949"/>
                  </a:lnTo>
                  <a:lnTo>
                    <a:pt x="448310" y="114299"/>
                  </a:lnTo>
                  <a:lnTo>
                    <a:pt x="450850" y="114299"/>
                  </a:lnTo>
                  <a:lnTo>
                    <a:pt x="450850" y="107949"/>
                  </a:lnTo>
                  <a:close/>
                </a:path>
                <a:path w="450850" h="377189">
                  <a:moveTo>
                    <a:pt x="381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14299"/>
                  </a:lnTo>
                  <a:close/>
                </a:path>
                <a:path w="450850" h="377189">
                  <a:moveTo>
                    <a:pt x="450850" y="114299"/>
                  </a:moveTo>
                  <a:lnTo>
                    <a:pt x="448310" y="114299"/>
                  </a:lnTo>
                  <a:lnTo>
                    <a:pt x="448310" y="120649"/>
                  </a:lnTo>
                  <a:lnTo>
                    <a:pt x="450850" y="120649"/>
                  </a:lnTo>
                  <a:lnTo>
                    <a:pt x="450850" y="114299"/>
                  </a:lnTo>
                  <a:close/>
                </a:path>
                <a:path w="450850" h="377189">
                  <a:moveTo>
                    <a:pt x="381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20649"/>
                  </a:lnTo>
                  <a:close/>
                </a:path>
                <a:path w="450850" h="377189">
                  <a:moveTo>
                    <a:pt x="450850" y="120649"/>
                  </a:moveTo>
                  <a:lnTo>
                    <a:pt x="448310" y="120649"/>
                  </a:lnTo>
                  <a:lnTo>
                    <a:pt x="448310" y="126999"/>
                  </a:lnTo>
                  <a:lnTo>
                    <a:pt x="450850" y="126999"/>
                  </a:lnTo>
                  <a:lnTo>
                    <a:pt x="450850" y="120649"/>
                  </a:lnTo>
                  <a:close/>
                </a:path>
                <a:path w="450850" h="377189">
                  <a:moveTo>
                    <a:pt x="3810" y="126999"/>
                  </a:moveTo>
                  <a:lnTo>
                    <a:pt x="0" y="12699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26999"/>
                  </a:lnTo>
                  <a:close/>
                </a:path>
                <a:path w="450850" h="377189">
                  <a:moveTo>
                    <a:pt x="450850" y="126999"/>
                  </a:moveTo>
                  <a:lnTo>
                    <a:pt x="448310" y="126999"/>
                  </a:lnTo>
                  <a:lnTo>
                    <a:pt x="448310" y="146049"/>
                  </a:lnTo>
                  <a:lnTo>
                    <a:pt x="450850" y="146049"/>
                  </a:lnTo>
                  <a:lnTo>
                    <a:pt x="450850" y="126999"/>
                  </a:lnTo>
                  <a:close/>
                </a:path>
                <a:path w="450850" h="377189">
                  <a:moveTo>
                    <a:pt x="3810" y="146049"/>
                  </a:moveTo>
                  <a:lnTo>
                    <a:pt x="0" y="146049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46049"/>
                  </a:lnTo>
                  <a:close/>
                </a:path>
                <a:path w="450850" h="377189">
                  <a:moveTo>
                    <a:pt x="450850" y="146049"/>
                  </a:moveTo>
                  <a:lnTo>
                    <a:pt x="448310" y="146049"/>
                  </a:lnTo>
                  <a:lnTo>
                    <a:pt x="448310" y="201929"/>
                  </a:lnTo>
                  <a:lnTo>
                    <a:pt x="450850" y="201929"/>
                  </a:lnTo>
                  <a:lnTo>
                    <a:pt x="450850" y="146049"/>
                  </a:lnTo>
                  <a:close/>
                </a:path>
                <a:path w="450850" h="377189">
                  <a:moveTo>
                    <a:pt x="3810" y="201929"/>
                  </a:moveTo>
                  <a:lnTo>
                    <a:pt x="0" y="20192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01929"/>
                  </a:lnTo>
                  <a:close/>
                </a:path>
                <a:path w="450850" h="377189">
                  <a:moveTo>
                    <a:pt x="450850" y="201929"/>
                  </a:moveTo>
                  <a:lnTo>
                    <a:pt x="448310" y="201929"/>
                  </a:lnTo>
                  <a:lnTo>
                    <a:pt x="448310" y="247649"/>
                  </a:lnTo>
                  <a:lnTo>
                    <a:pt x="450850" y="247649"/>
                  </a:lnTo>
                  <a:lnTo>
                    <a:pt x="450850" y="201929"/>
                  </a:lnTo>
                  <a:close/>
                </a:path>
                <a:path w="450850" h="377189">
                  <a:moveTo>
                    <a:pt x="3810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47649"/>
                  </a:lnTo>
                  <a:close/>
                </a:path>
                <a:path w="450850" h="377189">
                  <a:moveTo>
                    <a:pt x="450850" y="247649"/>
                  </a:moveTo>
                  <a:lnTo>
                    <a:pt x="448310" y="247649"/>
                  </a:lnTo>
                  <a:lnTo>
                    <a:pt x="448310" y="266699"/>
                  </a:lnTo>
                  <a:lnTo>
                    <a:pt x="450850" y="266699"/>
                  </a:lnTo>
                  <a:lnTo>
                    <a:pt x="450850" y="247649"/>
                  </a:lnTo>
                  <a:close/>
                </a:path>
                <a:path w="450850" h="377189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50850" h="377189">
                  <a:moveTo>
                    <a:pt x="450850" y="266699"/>
                  </a:moveTo>
                  <a:lnTo>
                    <a:pt x="448310" y="266699"/>
                  </a:lnTo>
                  <a:lnTo>
                    <a:pt x="448310" y="273049"/>
                  </a:lnTo>
                  <a:lnTo>
                    <a:pt x="450850" y="273049"/>
                  </a:lnTo>
                  <a:lnTo>
                    <a:pt x="450850" y="266699"/>
                  </a:lnTo>
                  <a:close/>
                </a:path>
                <a:path w="450850" h="377189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450850" h="377189">
                  <a:moveTo>
                    <a:pt x="450850" y="273049"/>
                  </a:moveTo>
                  <a:lnTo>
                    <a:pt x="448310" y="273049"/>
                  </a:lnTo>
                  <a:lnTo>
                    <a:pt x="448310" y="279399"/>
                  </a:lnTo>
                  <a:lnTo>
                    <a:pt x="450850" y="279399"/>
                  </a:lnTo>
                  <a:lnTo>
                    <a:pt x="450850" y="273049"/>
                  </a:lnTo>
                  <a:close/>
                </a:path>
                <a:path w="450850" h="377189">
                  <a:moveTo>
                    <a:pt x="381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9399"/>
                  </a:lnTo>
                  <a:close/>
                </a:path>
                <a:path w="450850" h="377189">
                  <a:moveTo>
                    <a:pt x="450850" y="279399"/>
                  </a:moveTo>
                  <a:lnTo>
                    <a:pt x="448310" y="279399"/>
                  </a:lnTo>
                  <a:lnTo>
                    <a:pt x="448310" y="284479"/>
                  </a:lnTo>
                  <a:lnTo>
                    <a:pt x="450850" y="284479"/>
                  </a:lnTo>
                  <a:lnTo>
                    <a:pt x="450850" y="279399"/>
                  </a:lnTo>
                  <a:close/>
                </a:path>
                <a:path w="450850" h="377189">
                  <a:moveTo>
                    <a:pt x="3810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4479"/>
                  </a:lnTo>
                  <a:close/>
                </a:path>
                <a:path w="450850" h="377189">
                  <a:moveTo>
                    <a:pt x="450850" y="284479"/>
                  </a:moveTo>
                  <a:lnTo>
                    <a:pt x="448310" y="284479"/>
                  </a:lnTo>
                  <a:lnTo>
                    <a:pt x="448310" y="292099"/>
                  </a:lnTo>
                  <a:lnTo>
                    <a:pt x="450850" y="292099"/>
                  </a:lnTo>
                  <a:lnTo>
                    <a:pt x="450850" y="284479"/>
                  </a:lnTo>
                  <a:close/>
                </a:path>
                <a:path w="450850" h="37718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50850" h="377189">
                  <a:moveTo>
                    <a:pt x="450850" y="292099"/>
                  </a:moveTo>
                  <a:lnTo>
                    <a:pt x="448310" y="292099"/>
                  </a:lnTo>
                  <a:lnTo>
                    <a:pt x="448310" y="298449"/>
                  </a:lnTo>
                  <a:lnTo>
                    <a:pt x="450850" y="298449"/>
                  </a:lnTo>
                  <a:lnTo>
                    <a:pt x="450850" y="292099"/>
                  </a:lnTo>
                  <a:close/>
                </a:path>
                <a:path w="450850" h="37718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50850" h="377189">
                  <a:moveTo>
                    <a:pt x="450850" y="298449"/>
                  </a:moveTo>
                  <a:lnTo>
                    <a:pt x="448310" y="298449"/>
                  </a:lnTo>
                  <a:lnTo>
                    <a:pt x="448310" y="304799"/>
                  </a:lnTo>
                  <a:lnTo>
                    <a:pt x="450850" y="304799"/>
                  </a:lnTo>
                  <a:lnTo>
                    <a:pt x="450850" y="298449"/>
                  </a:lnTo>
                  <a:close/>
                </a:path>
                <a:path w="450850" h="37718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50850" h="377189">
                  <a:moveTo>
                    <a:pt x="450850" y="304799"/>
                  </a:moveTo>
                  <a:lnTo>
                    <a:pt x="448310" y="304799"/>
                  </a:lnTo>
                  <a:lnTo>
                    <a:pt x="448310" y="311149"/>
                  </a:lnTo>
                  <a:lnTo>
                    <a:pt x="450850" y="311149"/>
                  </a:lnTo>
                  <a:lnTo>
                    <a:pt x="450850" y="304799"/>
                  </a:lnTo>
                  <a:close/>
                </a:path>
                <a:path w="450850" h="37718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50850" h="377189">
                  <a:moveTo>
                    <a:pt x="450850" y="311149"/>
                  </a:moveTo>
                  <a:lnTo>
                    <a:pt x="448310" y="311149"/>
                  </a:lnTo>
                  <a:lnTo>
                    <a:pt x="448310" y="317499"/>
                  </a:lnTo>
                  <a:lnTo>
                    <a:pt x="450850" y="317499"/>
                  </a:lnTo>
                  <a:lnTo>
                    <a:pt x="450850" y="311149"/>
                  </a:lnTo>
                  <a:close/>
                </a:path>
                <a:path w="450850" h="377189">
                  <a:moveTo>
                    <a:pt x="3810" y="317499"/>
                  </a:moveTo>
                  <a:lnTo>
                    <a:pt x="0" y="317499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2579"/>
                  </a:lnTo>
                  <a:lnTo>
                    <a:pt x="2540" y="32257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50850" h="377189">
                  <a:moveTo>
                    <a:pt x="450850" y="317499"/>
                  </a:moveTo>
                  <a:lnTo>
                    <a:pt x="448310" y="317499"/>
                  </a:lnTo>
                  <a:lnTo>
                    <a:pt x="448310" y="323849"/>
                  </a:lnTo>
                  <a:lnTo>
                    <a:pt x="450850" y="323849"/>
                  </a:lnTo>
                  <a:lnTo>
                    <a:pt x="450850" y="317499"/>
                  </a:lnTo>
                  <a:close/>
                </a:path>
                <a:path w="450850" h="377189">
                  <a:moveTo>
                    <a:pt x="449580" y="323849"/>
                  </a:moveTo>
                  <a:lnTo>
                    <a:pt x="448310" y="323849"/>
                  </a:lnTo>
                  <a:lnTo>
                    <a:pt x="448310" y="325119"/>
                  </a:lnTo>
                  <a:lnTo>
                    <a:pt x="449580" y="325119"/>
                  </a:lnTo>
                  <a:lnTo>
                    <a:pt x="449580" y="323849"/>
                  </a:lnTo>
                  <a:close/>
                </a:path>
                <a:path w="450850" h="377189">
                  <a:moveTo>
                    <a:pt x="397510" y="373379"/>
                  </a:moveTo>
                  <a:lnTo>
                    <a:pt x="58420" y="373379"/>
                  </a:lnTo>
                  <a:lnTo>
                    <a:pt x="58420" y="374649"/>
                  </a:lnTo>
                  <a:lnTo>
                    <a:pt x="397510" y="374649"/>
                  </a:lnTo>
                  <a:lnTo>
                    <a:pt x="397510" y="373379"/>
                  </a:lnTo>
                  <a:close/>
                </a:path>
                <a:path w="450850" h="377189">
                  <a:moveTo>
                    <a:pt x="393700" y="375919"/>
                  </a:moveTo>
                  <a:lnTo>
                    <a:pt x="62230" y="375919"/>
                  </a:lnTo>
                  <a:lnTo>
                    <a:pt x="62230" y="377189"/>
                  </a:lnTo>
                  <a:lnTo>
                    <a:pt x="393700" y="377189"/>
                  </a:lnTo>
                  <a:lnTo>
                    <a:pt x="393700" y="375919"/>
                  </a:lnTo>
                  <a:close/>
                </a:path>
                <a:path w="450850" h="377189">
                  <a:moveTo>
                    <a:pt x="394969" y="374649"/>
                  </a:moveTo>
                  <a:lnTo>
                    <a:pt x="59690" y="374649"/>
                  </a:lnTo>
                  <a:lnTo>
                    <a:pt x="59690" y="375919"/>
                  </a:lnTo>
                  <a:lnTo>
                    <a:pt x="394969" y="375919"/>
                  </a:lnTo>
                  <a:lnTo>
                    <a:pt x="394969" y="374649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167129" y="3822700"/>
              <a:ext cx="444500" cy="369570"/>
            </a:xfrm>
            <a:custGeom>
              <a:avLst/>
              <a:gdLst/>
              <a:ahLst/>
              <a:cxnLst/>
              <a:rect l="l" t="t" r="r" b="b"/>
              <a:pathLst>
                <a:path w="444500" h="369570">
                  <a:moveTo>
                    <a:pt x="394969" y="1269"/>
                  </a:moveTo>
                  <a:lnTo>
                    <a:pt x="50800" y="1269"/>
                  </a:lnTo>
                  <a:lnTo>
                    <a:pt x="50800" y="2539"/>
                  </a:lnTo>
                  <a:lnTo>
                    <a:pt x="394969" y="2539"/>
                  </a:lnTo>
                  <a:lnTo>
                    <a:pt x="394969" y="1269"/>
                  </a:lnTo>
                  <a:close/>
                </a:path>
                <a:path w="444500" h="369570">
                  <a:moveTo>
                    <a:pt x="392429" y="0"/>
                  </a:moveTo>
                  <a:lnTo>
                    <a:pt x="53339" y="0"/>
                  </a:lnTo>
                  <a:lnTo>
                    <a:pt x="53339" y="1269"/>
                  </a:lnTo>
                  <a:lnTo>
                    <a:pt x="392429" y="1269"/>
                  </a:lnTo>
                  <a:lnTo>
                    <a:pt x="392429" y="0"/>
                  </a:lnTo>
                  <a:close/>
                </a:path>
                <a:path w="444500" h="369570">
                  <a:moveTo>
                    <a:pt x="441959" y="43180"/>
                  </a:moveTo>
                  <a:lnTo>
                    <a:pt x="440689" y="43180"/>
                  </a:lnTo>
                  <a:lnTo>
                    <a:pt x="440689" y="46989"/>
                  </a:lnTo>
                  <a:lnTo>
                    <a:pt x="443230" y="46989"/>
                  </a:lnTo>
                  <a:lnTo>
                    <a:pt x="443230" y="45719"/>
                  </a:lnTo>
                  <a:lnTo>
                    <a:pt x="441959" y="45719"/>
                  </a:lnTo>
                  <a:lnTo>
                    <a:pt x="441959" y="43180"/>
                  </a:lnTo>
                  <a:close/>
                </a:path>
                <a:path w="444500" h="369570">
                  <a:moveTo>
                    <a:pt x="3809" y="46990"/>
                  </a:moveTo>
                  <a:lnTo>
                    <a:pt x="2539" y="46990"/>
                  </a:lnTo>
                  <a:lnTo>
                    <a:pt x="2539" y="48260"/>
                  </a:lnTo>
                  <a:lnTo>
                    <a:pt x="1269" y="48260"/>
                  </a:lnTo>
                  <a:lnTo>
                    <a:pt x="1269" y="49530"/>
                  </a:lnTo>
                  <a:lnTo>
                    <a:pt x="0" y="4953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44500" h="369570">
                  <a:moveTo>
                    <a:pt x="444499" y="46990"/>
                  </a:moveTo>
                  <a:lnTo>
                    <a:pt x="440689" y="46990"/>
                  </a:lnTo>
                  <a:lnTo>
                    <a:pt x="440689" y="53339"/>
                  </a:lnTo>
                  <a:lnTo>
                    <a:pt x="444500" y="53339"/>
                  </a:lnTo>
                  <a:lnTo>
                    <a:pt x="444499" y="46990"/>
                  </a:lnTo>
                  <a:close/>
                </a:path>
                <a:path w="444500" h="3695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44500" h="369570">
                  <a:moveTo>
                    <a:pt x="444500" y="53340"/>
                  </a:moveTo>
                  <a:lnTo>
                    <a:pt x="440689" y="53340"/>
                  </a:lnTo>
                  <a:lnTo>
                    <a:pt x="440689" y="59689"/>
                  </a:lnTo>
                  <a:lnTo>
                    <a:pt x="444500" y="59689"/>
                  </a:lnTo>
                  <a:lnTo>
                    <a:pt x="444500" y="53340"/>
                  </a:lnTo>
                  <a:close/>
                </a:path>
                <a:path w="444500" h="369570">
                  <a:moveTo>
                    <a:pt x="3809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9690"/>
                  </a:lnTo>
                  <a:close/>
                </a:path>
                <a:path w="444500" h="369570">
                  <a:moveTo>
                    <a:pt x="444500" y="59690"/>
                  </a:moveTo>
                  <a:lnTo>
                    <a:pt x="440689" y="59690"/>
                  </a:lnTo>
                  <a:lnTo>
                    <a:pt x="440689" y="64769"/>
                  </a:lnTo>
                  <a:lnTo>
                    <a:pt x="444500" y="64769"/>
                  </a:lnTo>
                  <a:lnTo>
                    <a:pt x="444500" y="59690"/>
                  </a:lnTo>
                  <a:close/>
                </a:path>
                <a:path w="444500" h="369570">
                  <a:moveTo>
                    <a:pt x="3809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4770"/>
                  </a:lnTo>
                  <a:close/>
                </a:path>
                <a:path w="444500" h="369570">
                  <a:moveTo>
                    <a:pt x="444500" y="64770"/>
                  </a:moveTo>
                  <a:lnTo>
                    <a:pt x="440689" y="64770"/>
                  </a:lnTo>
                  <a:lnTo>
                    <a:pt x="440689" y="72389"/>
                  </a:lnTo>
                  <a:lnTo>
                    <a:pt x="444500" y="72389"/>
                  </a:lnTo>
                  <a:lnTo>
                    <a:pt x="444500" y="64770"/>
                  </a:lnTo>
                  <a:close/>
                </a:path>
                <a:path w="444500" h="36957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44500" h="369570">
                  <a:moveTo>
                    <a:pt x="444500" y="72390"/>
                  </a:moveTo>
                  <a:lnTo>
                    <a:pt x="440689" y="72390"/>
                  </a:lnTo>
                  <a:lnTo>
                    <a:pt x="440689" y="78739"/>
                  </a:lnTo>
                  <a:lnTo>
                    <a:pt x="444500" y="78739"/>
                  </a:lnTo>
                  <a:lnTo>
                    <a:pt x="444500" y="72390"/>
                  </a:lnTo>
                  <a:close/>
                </a:path>
                <a:path w="444500" h="36957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444500" h="369570">
                  <a:moveTo>
                    <a:pt x="444500" y="78740"/>
                  </a:moveTo>
                  <a:lnTo>
                    <a:pt x="440689" y="78740"/>
                  </a:lnTo>
                  <a:lnTo>
                    <a:pt x="440689" y="85089"/>
                  </a:lnTo>
                  <a:lnTo>
                    <a:pt x="444500" y="85089"/>
                  </a:lnTo>
                  <a:lnTo>
                    <a:pt x="444500" y="78740"/>
                  </a:lnTo>
                  <a:close/>
                </a:path>
                <a:path w="444500" h="369570">
                  <a:moveTo>
                    <a:pt x="3809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5090"/>
                  </a:lnTo>
                  <a:close/>
                </a:path>
                <a:path w="444500" h="369570">
                  <a:moveTo>
                    <a:pt x="444500" y="85090"/>
                  </a:moveTo>
                  <a:lnTo>
                    <a:pt x="440689" y="85090"/>
                  </a:lnTo>
                  <a:lnTo>
                    <a:pt x="440689" y="90169"/>
                  </a:lnTo>
                  <a:lnTo>
                    <a:pt x="444500" y="90169"/>
                  </a:lnTo>
                  <a:lnTo>
                    <a:pt x="444500" y="85090"/>
                  </a:lnTo>
                  <a:close/>
                </a:path>
                <a:path w="444500" h="369570">
                  <a:moveTo>
                    <a:pt x="3809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0170"/>
                  </a:lnTo>
                  <a:close/>
                </a:path>
                <a:path w="444500" h="369570">
                  <a:moveTo>
                    <a:pt x="444500" y="90170"/>
                  </a:moveTo>
                  <a:lnTo>
                    <a:pt x="440689" y="90170"/>
                  </a:lnTo>
                  <a:lnTo>
                    <a:pt x="440689" y="97789"/>
                  </a:lnTo>
                  <a:lnTo>
                    <a:pt x="444500" y="97789"/>
                  </a:lnTo>
                  <a:lnTo>
                    <a:pt x="444500" y="90170"/>
                  </a:lnTo>
                  <a:close/>
                </a:path>
                <a:path w="444500" h="36957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44500" h="369570">
                  <a:moveTo>
                    <a:pt x="444500" y="97790"/>
                  </a:moveTo>
                  <a:lnTo>
                    <a:pt x="440689" y="97790"/>
                  </a:lnTo>
                  <a:lnTo>
                    <a:pt x="440689" y="104139"/>
                  </a:lnTo>
                  <a:lnTo>
                    <a:pt x="444500" y="104139"/>
                  </a:lnTo>
                  <a:lnTo>
                    <a:pt x="444500" y="97790"/>
                  </a:lnTo>
                  <a:close/>
                </a:path>
                <a:path w="444500" h="369570">
                  <a:moveTo>
                    <a:pt x="380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4140"/>
                  </a:lnTo>
                  <a:close/>
                </a:path>
                <a:path w="444500" h="369570">
                  <a:moveTo>
                    <a:pt x="444500" y="104140"/>
                  </a:moveTo>
                  <a:lnTo>
                    <a:pt x="440689" y="104140"/>
                  </a:lnTo>
                  <a:lnTo>
                    <a:pt x="440689" y="110489"/>
                  </a:lnTo>
                  <a:lnTo>
                    <a:pt x="444500" y="110489"/>
                  </a:lnTo>
                  <a:lnTo>
                    <a:pt x="444500" y="104140"/>
                  </a:lnTo>
                  <a:close/>
                </a:path>
                <a:path w="444500" h="369570">
                  <a:moveTo>
                    <a:pt x="380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110490"/>
                  </a:lnTo>
                  <a:close/>
                </a:path>
                <a:path w="444500" h="369570">
                  <a:moveTo>
                    <a:pt x="444500" y="110490"/>
                  </a:moveTo>
                  <a:lnTo>
                    <a:pt x="440689" y="110490"/>
                  </a:lnTo>
                  <a:lnTo>
                    <a:pt x="440689" y="116839"/>
                  </a:lnTo>
                  <a:lnTo>
                    <a:pt x="444500" y="116839"/>
                  </a:lnTo>
                  <a:lnTo>
                    <a:pt x="444500" y="110490"/>
                  </a:lnTo>
                  <a:close/>
                </a:path>
                <a:path w="444500" h="369570">
                  <a:moveTo>
                    <a:pt x="380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16840"/>
                  </a:lnTo>
                  <a:close/>
                </a:path>
                <a:path w="444500" h="369570">
                  <a:moveTo>
                    <a:pt x="444500" y="116840"/>
                  </a:moveTo>
                  <a:lnTo>
                    <a:pt x="440689" y="116840"/>
                  </a:lnTo>
                  <a:lnTo>
                    <a:pt x="440689" y="123189"/>
                  </a:lnTo>
                  <a:lnTo>
                    <a:pt x="444500" y="123189"/>
                  </a:lnTo>
                  <a:lnTo>
                    <a:pt x="444500" y="116840"/>
                  </a:lnTo>
                  <a:close/>
                </a:path>
                <a:path w="444500" h="369570">
                  <a:moveTo>
                    <a:pt x="3809" y="123190"/>
                  </a:moveTo>
                  <a:lnTo>
                    <a:pt x="0" y="12319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23190"/>
                  </a:lnTo>
                  <a:close/>
                </a:path>
                <a:path w="444500" h="369570">
                  <a:moveTo>
                    <a:pt x="444500" y="123190"/>
                  </a:moveTo>
                  <a:lnTo>
                    <a:pt x="440689" y="123190"/>
                  </a:lnTo>
                  <a:lnTo>
                    <a:pt x="440689" y="142239"/>
                  </a:lnTo>
                  <a:lnTo>
                    <a:pt x="444500" y="142239"/>
                  </a:lnTo>
                  <a:lnTo>
                    <a:pt x="444500" y="123190"/>
                  </a:lnTo>
                  <a:close/>
                </a:path>
                <a:path w="444500" h="369570">
                  <a:moveTo>
                    <a:pt x="3809" y="142240"/>
                  </a:moveTo>
                  <a:lnTo>
                    <a:pt x="0" y="14224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42240"/>
                  </a:lnTo>
                  <a:close/>
                </a:path>
                <a:path w="444500" h="369570">
                  <a:moveTo>
                    <a:pt x="444500" y="142240"/>
                  </a:moveTo>
                  <a:lnTo>
                    <a:pt x="440689" y="142240"/>
                  </a:lnTo>
                  <a:lnTo>
                    <a:pt x="440689" y="198119"/>
                  </a:lnTo>
                  <a:lnTo>
                    <a:pt x="444500" y="198119"/>
                  </a:lnTo>
                  <a:lnTo>
                    <a:pt x="444500" y="142240"/>
                  </a:lnTo>
                  <a:close/>
                </a:path>
                <a:path w="444500" h="369570">
                  <a:moveTo>
                    <a:pt x="3809" y="198120"/>
                  </a:moveTo>
                  <a:lnTo>
                    <a:pt x="0" y="19812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198120"/>
                  </a:lnTo>
                  <a:close/>
                </a:path>
                <a:path w="444500" h="369570">
                  <a:moveTo>
                    <a:pt x="444500" y="198120"/>
                  </a:moveTo>
                  <a:lnTo>
                    <a:pt x="440689" y="198120"/>
                  </a:lnTo>
                  <a:lnTo>
                    <a:pt x="440689" y="243839"/>
                  </a:lnTo>
                  <a:lnTo>
                    <a:pt x="444500" y="243839"/>
                  </a:lnTo>
                  <a:lnTo>
                    <a:pt x="444500" y="198120"/>
                  </a:lnTo>
                  <a:close/>
                </a:path>
                <a:path w="444500" h="369570">
                  <a:moveTo>
                    <a:pt x="3809" y="243840"/>
                  </a:moveTo>
                  <a:lnTo>
                    <a:pt x="0" y="2438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43840"/>
                  </a:lnTo>
                  <a:close/>
                </a:path>
                <a:path w="444500" h="369570">
                  <a:moveTo>
                    <a:pt x="444500" y="243840"/>
                  </a:moveTo>
                  <a:lnTo>
                    <a:pt x="440689" y="243840"/>
                  </a:lnTo>
                  <a:lnTo>
                    <a:pt x="440689" y="262889"/>
                  </a:lnTo>
                  <a:lnTo>
                    <a:pt x="444500" y="262889"/>
                  </a:lnTo>
                  <a:lnTo>
                    <a:pt x="444500" y="243840"/>
                  </a:lnTo>
                  <a:close/>
                </a:path>
                <a:path w="444500" h="36957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444500" h="369570">
                  <a:moveTo>
                    <a:pt x="444500" y="262890"/>
                  </a:moveTo>
                  <a:lnTo>
                    <a:pt x="440689" y="262890"/>
                  </a:lnTo>
                  <a:lnTo>
                    <a:pt x="440689" y="269239"/>
                  </a:lnTo>
                  <a:lnTo>
                    <a:pt x="444500" y="269239"/>
                  </a:lnTo>
                  <a:lnTo>
                    <a:pt x="444500" y="262890"/>
                  </a:lnTo>
                  <a:close/>
                </a:path>
                <a:path w="444500" h="36957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444500" h="369570">
                  <a:moveTo>
                    <a:pt x="444500" y="269240"/>
                  </a:moveTo>
                  <a:lnTo>
                    <a:pt x="440689" y="269240"/>
                  </a:lnTo>
                  <a:lnTo>
                    <a:pt x="440689" y="275589"/>
                  </a:lnTo>
                  <a:lnTo>
                    <a:pt x="444500" y="275589"/>
                  </a:lnTo>
                  <a:lnTo>
                    <a:pt x="444500" y="269240"/>
                  </a:lnTo>
                  <a:close/>
                </a:path>
                <a:path w="444500" h="369570">
                  <a:moveTo>
                    <a:pt x="3809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5590"/>
                  </a:lnTo>
                  <a:close/>
                </a:path>
                <a:path w="444500" h="369570">
                  <a:moveTo>
                    <a:pt x="444500" y="275590"/>
                  </a:moveTo>
                  <a:lnTo>
                    <a:pt x="440689" y="275590"/>
                  </a:lnTo>
                  <a:lnTo>
                    <a:pt x="440689" y="280669"/>
                  </a:lnTo>
                  <a:lnTo>
                    <a:pt x="444500" y="280669"/>
                  </a:lnTo>
                  <a:lnTo>
                    <a:pt x="444500" y="275590"/>
                  </a:lnTo>
                  <a:close/>
                </a:path>
                <a:path w="444500" h="369570">
                  <a:moveTo>
                    <a:pt x="380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0670"/>
                  </a:lnTo>
                  <a:close/>
                </a:path>
                <a:path w="444500" h="369570">
                  <a:moveTo>
                    <a:pt x="444500" y="280670"/>
                  </a:moveTo>
                  <a:lnTo>
                    <a:pt x="440689" y="280670"/>
                  </a:lnTo>
                  <a:lnTo>
                    <a:pt x="440689" y="288289"/>
                  </a:lnTo>
                  <a:lnTo>
                    <a:pt x="444500" y="288289"/>
                  </a:lnTo>
                  <a:lnTo>
                    <a:pt x="444500" y="280670"/>
                  </a:lnTo>
                  <a:close/>
                </a:path>
                <a:path w="444500" h="36957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44500" h="369570">
                  <a:moveTo>
                    <a:pt x="444500" y="288290"/>
                  </a:moveTo>
                  <a:lnTo>
                    <a:pt x="440689" y="288290"/>
                  </a:lnTo>
                  <a:lnTo>
                    <a:pt x="440689" y="294639"/>
                  </a:lnTo>
                  <a:lnTo>
                    <a:pt x="444500" y="294639"/>
                  </a:lnTo>
                  <a:lnTo>
                    <a:pt x="444500" y="288290"/>
                  </a:lnTo>
                  <a:close/>
                </a:path>
                <a:path w="444500" h="36957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44500" h="369570">
                  <a:moveTo>
                    <a:pt x="444500" y="294640"/>
                  </a:moveTo>
                  <a:lnTo>
                    <a:pt x="440689" y="294640"/>
                  </a:lnTo>
                  <a:lnTo>
                    <a:pt x="440689" y="300989"/>
                  </a:lnTo>
                  <a:lnTo>
                    <a:pt x="444500" y="300989"/>
                  </a:lnTo>
                  <a:lnTo>
                    <a:pt x="444500" y="294640"/>
                  </a:lnTo>
                  <a:close/>
                </a:path>
                <a:path w="444500" h="36957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44500" h="369570">
                  <a:moveTo>
                    <a:pt x="444500" y="300990"/>
                  </a:moveTo>
                  <a:lnTo>
                    <a:pt x="440689" y="300990"/>
                  </a:lnTo>
                  <a:lnTo>
                    <a:pt x="440689" y="307339"/>
                  </a:lnTo>
                  <a:lnTo>
                    <a:pt x="444500" y="307339"/>
                  </a:lnTo>
                  <a:lnTo>
                    <a:pt x="444500" y="300990"/>
                  </a:lnTo>
                  <a:close/>
                </a:path>
                <a:path w="444500" h="36957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44500" h="369570">
                  <a:moveTo>
                    <a:pt x="444500" y="307340"/>
                  </a:moveTo>
                  <a:lnTo>
                    <a:pt x="440689" y="307340"/>
                  </a:lnTo>
                  <a:lnTo>
                    <a:pt x="440689" y="313689"/>
                  </a:lnTo>
                  <a:lnTo>
                    <a:pt x="444500" y="313689"/>
                  </a:lnTo>
                  <a:lnTo>
                    <a:pt x="444500" y="307340"/>
                  </a:lnTo>
                  <a:close/>
                </a:path>
                <a:path w="444500" h="36957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44500" h="369570">
                  <a:moveTo>
                    <a:pt x="444500" y="313690"/>
                  </a:moveTo>
                  <a:lnTo>
                    <a:pt x="440689" y="313690"/>
                  </a:lnTo>
                  <a:lnTo>
                    <a:pt x="440689" y="320039"/>
                  </a:lnTo>
                  <a:lnTo>
                    <a:pt x="444500" y="320039"/>
                  </a:lnTo>
                  <a:lnTo>
                    <a:pt x="444500" y="313690"/>
                  </a:lnTo>
                  <a:close/>
                </a:path>
                <a:path w="444500" h="369570">
                  <a:moveTo>
                    <a:pt x="444500" y="320040"/>
                  </a:moveTo>
                  <a:lnTo>
                    <a:pt x="440689" y="320040"/>
                  </a:lnTo>
                  <a:lnTo>
                    <a:pt x="440689" y="325119"/>
                  </a:lnTo>
                  <a:lnTo>
                    <a:pt x="441959" y="325119"/>
                  </a:lnTo>
                  <a:lnTo>
                    <a:pt x="441959" y="323850"/>
                  </a:lnTo>
                  <a:lnTo>
                    <a:pt x="443229" y="323850"/>
                  </a:lnTo>
                  <a:lnTo>
                    <a:pt x="443229" y="322580"/>
                  </a:lnTo>
                  <a:lnTo>
                    <a:pt x="444500" y="322580"/>
                  </a:lnTo>
                  <a:lnTo>
                    <a:pt x="444500" y="320040"/>
                  </a:lnTo>
                  <a:close/>
                </a:path>
                <a:path w="444500" h="369570">
                  <a:moveTo>
                    <a:pt x="3809" y="320040"/>
                  </a:moveTo>
                  <a:lnTo>
                    <a:pt x="0" y="320040"/>
                  </a:lnTo>
                  <a:lnTo>
                    <a:pt x="0" y="321310"/>
                  </a:lnTo>
                  <a:lnTo>
                    <a:pt x="1269" y="321310"/>
                  </a:lnTo>
                  <a:lnTo>
                    <a:pt x="1269" y="322580"/>
                  </a:lnTo>
                  <a:lnTo>
                    <a:pt x="2539" y="322580"/>
                  </a:lnTo>
                  <a:lnTo>
                    <a:pt x="2539" y="323850"/>
                  </a:lnTo>
                  <a:lnTo>
                    <a:pt x="3809" y="323850"/>
                  </a:lnTo>
                  <a:lnTo>
                    <a:pt x="3809" y="320040"/>
                  </a:lnTo>
                  <a:close/>
                </a:path>
                <a:path w="444500" h="369570">
                  <a:moveTo>
                    <a:pt x="396239" y="368300"/>
                  </a:moveTo>
                  <a:lnTo>
                    <a:pt x="52069" y="368300"/>
                  </a:lnTo>
                  <a:lnTo>
                    <a:pt x="52069" y="369569"/>
                  </a:lnTo>
                  <a:lnTo>
                    <a:pt x="396239" y="369569"/>
                  </a:lnTo>
                  <a:lnTo>
                    <a:pt x="396239" y="368300"/>
                  </a:lnTo>
                  <a:close/>
                </a:path>
                <a:path w="444500" h="369570">
                  <a:moveTo>
                    <a:pt x="397509" y="367030"/>
                  </a:moveTo>
                  <a:lnTo>
                    <a:pt x="49529" y="367030"/>
                  </a:lnTo>
                  <a:lnTo>
                    <a:pt x="49529" y="368300"/>
                  </a:lnTo>
                  <a:lnTo>
                    <a:pt x="397509" y="368300"/>
                  </a:lnTo>
                  <a:lnTo>
                    <a:pt x="397509" y="367030"/>
                  </a:lnTo>
                  <a:close/>
                </a:path>
                <a:path w="444500" h="369570">
                  <a:moveTo>
                    <a:pt x="398780" y="365760"/>
                  </a:moveTo>
                  <a:lnTo>
                    <a:pt x="48259" y="365760"/>
                  </a:lnTo>
                  <a:lnTo>
                    <a:pt x="48259" y="367030"/>
                  </a:lnTo>
                  <a:lnTo>
                    <a:pt x="398780" y="367030"/>
                  </a:lnTo>
                  <a:lnTo>
                    <a:pt x="398780" y="365760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170940" y="382524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96240" y="2539"/>
                  </a:moveTo>
                  <a:lnTo>
                    <a:pt x="41909" y="2539"/>
                  </a:lnTo>
                  <a:lnTo>
                    <a:pt x="41909" y="3809"/>
                  </a:lnTo>
                  <a:lnTo>
                    <a:pt x="396240" y="3809"/>
                  </a:lnTo>
                  <a:lnTo>
                    <a:pt x="396240" y="2539"/>
                  </a:lnTo>
                  <a:close/>
                </a:path>
                <a:path w="436880" h="363220">
                  <a:moveTo>
                    <a:pt x="394970" y="1269"/>
                  </a:moveTo>
                  <a:lnTo>
                    <a:pt x="44450" y="1269"/>
                  </a:lnTo>
                  <a:lnTo>
                    <a:pt x="4445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36880" h="363220">
                  <a:moveTo>
                    <a:pt x="393699" y="0"/>
                  </a:moveTo>
                  <a:lnTo>
                    <a:pt x="45719" y="0"/>
                  </a:lnTo>
                  <a:lnTo>
                    <a:pt x="45719" y="1269"/>
                  </a:lnTo>
                  <a:lnTo>
                    <a:pt x="393699" y="1269"/>
                  </a:lnTo>
                  <a:lnTo>
                    <a:pt x="393699" y="0"/>
                  </a:lnTo>
                  <a:close/>
                </a:path>
                <a:path w="436880" h="363220">
                  <a:moveTo>
                    <a:pt x="434339" y="36829"/>
                  </a:moveTo>
                  <a:lnTo>
                    <a:pt x="433069" y="36829"/>
                  </a:lnTo>
                  <a:lnTo>
                    <a:pt x="433069" y="38099"/>
                  </a:lnTo>
                  <a:lnTo>
                    <a:pt x="434339" y="38099"/>
                  </a:lnTo>
                  <a:lnTo>
                    <a:pt x="434339" y="36829"/>
                  </a:lnTo>
                  <a:close/>
                </a:path>
                <a:path w="436880" h="363220">
                  <a:moveTo>
                    <a:pt x="3809" y="39369"/>
                  </a:moveTo>
                  <a:lnTo>
                    <a:pt x="2540" y="39369"/>
                  </a:lnTo>
                  <a:lnTo>
                    <a:pt x="2540" y="40639"/>
                  </a:lnTo>
                  <a:lnTo>
                    <a:pt x="1269" y="40639"/>
                  </a:lnTo>
                  <a:lnTo>
                    <a:pt x="1269" y="43179"/>
                  </a:lnTo>
                  <a:lnTo>
                    <a:pt x="0" y="4317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9369"/>
                  </a:lnTo>
                  <a:close/>
                </a:path>
                <a:path w="436880" h="363220">
                  <a:moveTo>
                    <a:pt x="435609" y="38099"/>
                  </a:moveTo>
                  <a:lnTo>
                    <a:pt x="433069" y="38099"/>
                  </a:lnTo>
                  <a:lnTo>
                    <a:pt x="433069" y="44449"/>
                  </a:lnTo>
                  <a:lnTo>
                    <a:pt x="436879" y="44449"/>
                  </a:lnTo>
                  <a:lnTo>
                    <a:pt x="436880" y="39369"/>
                  </a:lnTo>
                  <a:lnTo>
                    <a:pt x="435609" y="39369"/>
                  </a:lnTo>
                  <a:lnTo>
                    <a:pt x="435609" y="38099"/>
                  </a:lnTo>
                  <a:close/>
                </a:path>
                <a:path w="436880" h="363220">
                  <a:moveTo>
                    <a:pt x="380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4449"/>
                  </a:lnTo>
                  <a:close/>
                </a:path>
                <a:path w="436880" h="363220">
                  <a:moveTo>
                    <a:pt x="436879" y="44449"/>
                  </a:moveTo>
                  <a:lnTo>
                    <a:pt x="433069" y="44449"/>
                  </a:lnTo>
                  <a:lnTo>
                    <a:pt x="433069" y="50799"/>
                  </a:lnTo>
                  <a:lnTo>
                    <a:pt x="436879" y="50799"/>
                  </a:lnTo>
                  <a:lnTo>
                    <a:pt x="436879" y="44449"/>
                  </a:lnTo>
                  <a:close/>
                </a:path>
                <a:path w="436880" h="363220">
                  <a:moveTo>
                    <a:pt x="380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0799"/>
                  </a:lnTo>
                  <a:close/>
                </a:path>
                <a:path w="436880" h="363220">
                  <a:moveTo>
                    <a:pt x="436879" y="50799"/>
                  </a:moveTo>
                  <a:lnTo>
                    <a:pt x="433069" y="50799"/>
                  </a:lnTo>
                  <a:lnTo>
                    <a:pt x="433069" y="57149"/>
                  </a:lnTo>
                  <a:lnTo>
                    <a:pt x="436879" y="57149"/>
                  </a:lnTo>
                  <a:lnTo>
                    <a:pt x="436879" y="50799"/>
                  </a:lnTo>
                  <a:close/>
                </a:path>
                <a:path w="436880" h="363220">
                  <a:moveTo>
                    <a:pt x="3809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7149"/>
                  </a:lnTo>
                  <a:close/>
                </a:path>
                <a:path w="436880" h="363220">
                  <a:moveTo>
                    <a:pt x="436879" y="57149"/>
                  </a:moveTo>
                  <a:lnTo>
                    <a:pt x="433069" y="57149"/>
                  </a:lnTo>
                  <a:lnTo>
                    <a:pt x="433069" y="62229"/>
                  </a:lnTo>
                  <a:lnTo>
                    <a:pt x="436879" y="62229"/>
                  </a:lnTo>
                  <a:lnTo>
                    <a:pt x="436879" y="57149"/>
                  </a:lnTo>
                  <a:close/>
                </a:path>
                <a:path w="436880" h="363220">
                  <a:moveTo>
                    <a:pt x="3809" y="62229"/>
                  </a:moveTo>
                  <a:lnTo>
                    <a:pt x="0" y="6222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2229"/>
                  </a:lnTo>
                  <a:close/>
                </a:path>
                <a:path w="436880" h="363220">
                  <a:moveTo>
                    <a:pt x="436879" y="62229"/>
                  </a:moveTo>
                  <a:lnTo>
                    <a:pt x="433069" y="62229"/>
                  </a:lnTo>
                  <a:lnTo>
                    <a:pt x="433069" y="69849"/>
                  </a:lnTo>
                  <a:lnTo>
                    <a:pt x="436879" y="69849"/>
                  </a:lnTo>
                  <a:lnTo>
                    <a:pt x="436879" y="62229"/>
                  </a:lnTo>
                  <a:close/>
                </a:path>
                <a:path w="436880" h="363220">
                  <a:moveTo>
                    <a:pt x="380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9849"/>
                  </a:lnTo>
                  <a:close/>
                </a:path>
                <a:path w="436880" h="363220">
                  <a:moveTo>
                    <a:pt x="436879" y="69849"/>
                  </a:moveTo>
                  <a:lnTo>
                    <a:pt x="433069" y="69849"/>
                  </a:lnTo>
                  <a:lnTo>
                    <a:pt x="433069" y="76199"/>
                  </a:lnTo>
                  <a:lnTo>
                    <a:pt x="436879" y="76199"/>
                  </a:lnTo>
                  <a:lnTo>
                    <a:pt x="436879" y="69849"/>
                  </a:lnTo>
                  <a:close/>
                </a:path>
                <a:path w="436880" h="363220">
                  <a:moveTo>
                    <a:pt x="380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6199"/>
                  </a:lnTo>
                  <a:close/>
                </a:path>
                <a:path w="436880" h="363220">
                  <a:moveTo>
                    <a:pt x="436879" y="76199"/>
                  </a:moveTo>
                  <a:lnTo>
                    <a:pt x="433069" y="76199"/>
                  </a:lnTo>
                  <a:lnTo>
                    <a:pt x="433069" y="82549"/>
                  </a:lnTo>
                  <a:lnTo>
                    <a:pt x="436879" y="82549"/>
                  </a:lnTo>
                  <a:lnTo>
                    <a:pt x="436879" y="76199"/>
                  </a:lnTo>
                  <a:close/>
                </a:path>
                <a:path w="436880" h="363220">
                  <a:moveTo>
                    <a:pt x="3809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2549"/>
                  </a:lnTo>
                  <a:close/>
                </a:path>
                <a:path w="436880" h="363220">
                  <a:moveTo>
                    <a:pt x="436879" y="82549"/>
                  </a:moveTo>
                  <a:lnTo>
                    <a:pt x="433069" y="82549"/>
                  </a:lnTo>
                  <a:lnTo>
                    <a:pt x="433069" y="87629"/>
                  </a:lnTo>
                  <a:lnTo>
                    <a:pt x="436879" y="87629"/>
                  </a:lnTo>
                  <a:lnTo>
                    <a:pt x="436879" y="82549"/>
                  </a:lnTo>
                  <a:close/>
                </a:path>
                <a:path w="436880" h="363220">
                  <a:moveTo>
                    <a:pt x="3809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87629"/>
                  </a:lnTo>
                  <a:close/>
                </a:path>
                <a:path w="436880" h="363220">
                  <a:moveTo>
                    <a:pt x="436879" y="87629"/>
                  </a:moveTo>
                  <a:lnTo>
                    <a:pt x="433069" y="87629"/>
                  </a:lnTo>
                  <a:lnTo>
                    <a:pt x="433069" y="95249"/>
                  </a:lnTo>
                  <a:lnTo>
                    <a:pt x="436879" y="95249"/>
                  </a:lnTo>
                  <a:lnTo>
                    <a:pt x="436879" y="87629"/>
                  </a:lnTo>
                  <a:close/>
                </a:path>
                <a:path w="436880" h="363220">
                  <a:moveTo>
                    <a:pt x="380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5249"/>
                  </a:lnTo>
                  <a:close/>
                </a:path>
                <a:path w="436880" h="363220">
                  <a:moveTo>
                    <a:pt x="436879" y="95249"/>
                  </a:moveTo>
                  <a:lnTo>
                    <a:pt x="433069" y="95249"/>
                  </a:lnTo>
                  <a:lnTo>
                    <a:pt x="433069" y="101599"/>
                  </a:lnTo>
                  <a:lnTo>
                    <a:pt x="436879" y="101599"/>
                  </a:lnTo>
                  <a:lnTo>
                    <a:pt x="436879" y="95249"/>
                  </a:lnTo>
                  <a:close/>
                </a:path>
                <a:path w="436880" h="363220">
                  <a:moveTo>
                    <a:pt x="380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599"/>
                  </a:lnTo>
                  <a:close/>
                </a:path>
                <a:path w="436880" h="363220">
                  <a:moveTo>
                    <a:pt x="436879" y="101599"/>
                  </a:moveTo>
                  <a:lnTo>
                    <a:pt x="433069" y="101599"/>
                  </a:lnTo>
                  <a:lnTo>
                    <a:pt x="433069" y="107949"/>
                  </a:lnTo>
                  <a:lnTo>
                    <a:pt x="436879" y="107949"/>
                  </a:lnTo>
                  <a:lnTo>
                    <a:pt x="436879" y="101599"/>
                  </a:lnTo>
                  <a:close/>
                </a:path>
                <a:path w="436880" h="363220">
                  <a:moveTo>
                    <a:pt x="380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107949"/>
                  </a:lnTo>
                  <a:close/>
                </a:path>
                <a:path w="436880" h="363220">
                  <a:moveTo>
                    <a:pt x="436879" y="107949"/>
                  </a:moveTo>
                  <a:lnTo>
                    <a:pt x="433069" y="107949"/>
                  </a:lnTo>
                  <a:lnTo>
                    <a:pt x="433069" y="114299"/>
                  </a:lnTo>
                  <a:lnTo>
                    <a:pt x="436879" y="114299"/>
                  </a:lnTo>
                  <a:lnTo>
                    <a:pt x="436879" y="107949"/>
                  </a:lnTo>
                  <a:close/>
                </a:path>
                <a:path w="436880" h="363220">
                  <a:moveTo>
                    <a:pt x="380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3809" y="120649"/>
                  </a:lnTo>
                  <a:lnTo>
                    <a:pt x="3809" y="114299"/>
                  </a:lnTo>
                  <a:close/>
                </a:path>
                <a:path w="436880" h="363220">
                  <a:moveTo>
                    <a:pt x="436879" y="114299"/>
                  </a:moveTo>
                  <a:lnTo>
                    <a:pt x="433069" y="114299"/>
                  </a:lnTo>
                  <a:lnTo>
                    <a:pt x="433069" y="120649"/>
                  </a:lnTo>
                  <a:lnTo>
                    <a:pt x="436879" y="120649"/>
                  </a:lnTo>
                  <a:lnTo>
                    <a:pt x="436879" y="114299"/>
                  </a:lnTo>
                  <a:close/>
                </a:path>
                <a:path w="436880" h="363220">
                  <a:moveTo>
                    <a:pt x="3809" y="120649"/>
                  </a:moveTo>
                  <a:lnTo>
                    <a:pt x="0" y="12064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20649"/>
                  </a:lnTo>
                  <a:close/>
                </a:path>
                <a:path w="436880" h="363220">
                  <a:moveTo>
                    <a:pt x="436879" y="120649"/>
                  </a:moveTo>
                  <a:lnTo>
                    <a:pt x="433069" y="120649"/>
                  </a:lnTo>
                  <a:lnTo>
                    <a:pt x="433069" y="139699"/>
                  </a:lnTo>
                  <a:lnTo>
                    <a:pt x="436879" y="139699"/>
                  </a:lnTo>
                  <a:lnTo>
                    <a:pt x="436879" y="120649"/>
                  </a:lnTo>
                  <a:close/>
                </a:path>
                <a:path w="436880" h="363220">
                  <a:moveTo>
                    <a:pt x="3809" y="139699"/>
                  </a:moveTo>
                  <a:lnTo>
                    <a:pt x="0" y="139699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39699"/>
                  </a:lnTo>
                  <a:close/>
                </a:path>
                <a:path w="436880" h="363220">
                  <a:moveTo>
                    <a:pt x="436879" y="139699"/>
                  </a:moveTo>
                  <a:lnTo>
                    <a:pt x="433069" y="139699"/>
                  </a:lnTo>
                  <a:lnTo>
                    <a:pt x="433069" y="195579"/>
                  </a:lnTo>
                  <a:lnTo>
                    <a:pt x="436879" y="195579"/>
                  </a:lnTo>
                  <a:lnTo>
                    <a:pt x="436879" y="139699"/>
                  </a:lnTo>
                  <a:close/>
                </a:path>
                <a:path w="436880" h="363220">
                  <a:moveTo>
                    <a:pt x="3809" y="195579"/>
                  </a:moveTo>
                  <a:lnTo>
                    <a:pt x="0" y="19557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195579"/>
                  </a:lnTo>
                  <a:close/>
                </a:path>
                <a:path w="436880" h="363220">
                  <a:moveTo>
                    <a:pt x="436879" y="195579"/>
                  </a:moveTo>
                  <a:lnTo>
                    <a:pt x="433069" y="195579"/>
                  </a:lnTo>
                  <a:lnTo>
                    <a:pt x="433069" y="241299"/>
                  </a:lnTo>
                  <a:lnTo>
                    <a:pt x="436879" y="241299"/>
                  </a:lnTo>
                  <a:lnTo>
                    <a:pt x="436879" y="195579"/>
                  </a:lnTo>
                  <a:close/>
                </a:path>
                <a:path w="436880" h="363220">
                  <a:moveTo>
                    <a:pt x="3809" y="241299"/>
                  </a:moveTo>
                  <a:lnTo>
                    <a:pt x="0" y="24129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41299"/>
                  </a:lnTo>
                  <a:close/>
                </a:path>
                <a:path w="436880" h="363220">
                  <a:moveTo>
                    <a:pt x="436879" y="241299"/>
                  </a:moveTo>
                  <a:lnTo>
                    <a:pt x="433069" y="241299"/>
                  </a:lnTo>
                  <a:lnTo>
                    <a:pt x="433069" y="260349"/>
                  </a:lnTo>
                  <a:lnTo>
                    <a:pt x="436879" y="260349"/>
                  </a:lnTo>
                  <a:lnTo>
                    <a:pt x="436879" y="241299"/>
                  </a:lnTo>
                  <a:close/>
                </a:path>
                <a:path w="436880" h="363220">
                  <a:moveTo>
                    <a:pt x="380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0349"/>
                  </a:lnTo>
                  <a:close/>
                </a:path>
                <a:path w="436880" h="363220">
                  <a:moveTo>
                    <a:pt x="436879" y="260349"/>
                  </a:moveTo>
                  <a:lnTo>
                    <a:pt x="433069" y="260349"/>
                  </a:lnTo>
                  <a:lnTo>
                    <a:pt x="433069" y="266699"/>
                  </a:lnTo>
                  <a:lnTo>
                    <a:pt x="436879" y="266699"/>
                  </a:lnTo>
                  <a:lnTo>
                    <a:pt x="436879" y="260349"/>
                  </a:lnTo>
                  <a:close/>
                </a:path>
                <a:path w="436880" h="363220">
                  <a:moveTo>
                    <a:pt x="380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6699"/>
                  </a:lnTo>
                  <a:close/>
                </a:path>
                <a:path w="436880" h="363220">
                  <a:moveTo>
                    <a:pt x="436879" y="266699"/>
                  </a:moveTo>
                  <a:lnTo>
                    <a:pt x="433069" y="266699"/>
                  </a:lnTo>
                  <a:lnTo>
                    <a:pt x="433069" y="273049"/>
                  </a:lnTo>
                  <a:lnTo>
                    <a:pt x="436879" y="273049"/>
                  </a:lnTo>
                  <a:lnTo>
                    <a:pt x="436879" y="266699"/>
                  </a:lnTo>
                  <a:close/>
                </a:path>
                <a:path w="436880" h="363220">
                  <a:moveTo>
                    <a:pt x="3809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3049"/>
                  </a:lnTo>
                  <a:close/>
                </a:path>
                <a:path w="436880" h="363220">
                  <a:moveTo>
                    <a:pt x="436879" y="273049"/>
                  </a:moveTo>
                  <a:lnTo>
                    <a:pt x="433069" y="273049"/>
                  </a:lnTo>
                  <a:lnTo>
                    <a:pt x="433069" y="278129"/>
                  </a:lnTo>
                  <a:lnTo>
                    <a:pt x="436879" y="278129"/>
                  </a:lnTo>
                  <a:lnTo>
                    <a:pt x="436879" y="273049"/>
                  </a:lnTo>
                  <a:close/>
                </a:path>
                <a:path w="436880" h="363220">
                  <a:moveTo>
                    <a:pt x="3809" y="278129"/>
                  </a:moveTo>
                  <a:lnTo>
                    <a:pt x="0" y="27812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78129"/>
                  </a:lnTo>
                  <a:close/>
                </a:path>
                <a:path w="436880" h="363220">
                  <a:moveTo>
                    <a:pt x="436879" y="278129"/>
                  </a:moveTo>
                  <a:lnTo>
                    <a:pt x="433069" y="278129"/>
                  </a:lnTo>
                  <a:lnTo>
                    <a:pt x="433069" y="285749"/>
                  </a:lnTo>
                  <a:lnTo>
                    <a:pt x="436879" y="285749"/>
                  </a:lnTo>
                  <a:lnTo>
                    <a:pt x="436879" y="278129"/>
                  </a:lnTo>
                  <a:close/>
                </a:path>
                <a:path w="436880" h="363220">
                  <a:moveTo>
                    <a:pt x="380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5749"/>
                  </a:lnTo>
                  <a:close/>
                </a:path>
                <a:path w="436880" h="363220">
                  <a:moveTo>
                    <a:pt x="436879" y="285749"/>
                  </a:moveTo>
                  <a:lnTo>
                    <a:pt x="433069" y="285749"/>
                  </a:lnTo>
                  <a:lnTo>
                    <a:pt x="433069" y="292099"/>
                  </a:lnTo>
                  <a:lnTo>
                    <a:pt x="436879" y="292099"/>
                  </a:lnTo>
                  <a:lnTo>
                    <a:pt x="436879" y="285749"/>
                  </a:lnTo>
                  <a:close/>
                </a:path>
                <a:path w="436880" h="363220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36880" h="363220">
                  <a:moveTo>
                    <a:pt x="436879" y="292099"/>
                  </a:moveTo>
                  <a:lnTo>
                    <a:pt x="433069" y="292099"/>
                  </a:lnTo>
                  <a:lnTo>
                    <a:pt x="433069" y="298449"/>
                  </a:lnTo>
                  <a:lnTo>
                    <a:pt x="436879" y="298449"/>
                  </a:lnTo>
                  <a:lnTo>
                    <a:pt x="436879" y="292099"/>
                  </a:lnTo>
                  <a:close/>
                </a:path>
                <a:path w="436880" h="363220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436880" h="363220">
                  <a:moveTo>
                    <a:pt x="436879" y="298449"/>
                  </a:moveTo>
                  <a:lnTo>
                    <a:pt x="433069" y="298449"/>
                  </a:lnTo>
                  <a:lnTo>
                    <a:pt x="433069" y="304799"/>
                  </a:lnTo>
                  <a:lnTo>
                    <a:pt x="436879" y="304799"/>
                  </a:lnTo>
                  <a:lnTo>
                    <a:pt x="436879" y="298449"/>
                  </a:lnTo>
                  <a:close/>
                </a:path>
                <a:path w="436880" h="363220">
                  <a:moveTo>
                    <a:pt x="380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799"/>
                  </a:lnTo>
                  <a:close/>
                </a:path>
                <a:path w="436880" h="363220">
                  <a:moveTo>
                    <a:pt x="436879" y="304799"/>
                  </a:moveTo>
                  <a:lnTo>
                    <a:pt x="433069" y="304799"/>
                  </a:lnTo>
                  <a:lnTo>
                    <a:pt x="433069" y="311149"/>
                  </a:lnTo>
                  <a:lnTo>
                    <a:pt x="436879" y="311149"/>
                  </a:lnTo>
                  <a:lnTo>
                    <a:pt x="436879" y="304799"/>
                  </a:lnTo>
                  <a:close/>
                </a:path>
                <a:path w="436880" h="363220">
                  <a:moveTo>
                    <a:pt x="380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1149"/>
                  </a:lnTo>
                  <a:close/>
                </a:path>
                <a:path w="436880" h="363220">
                  <a:moveTo>
                    <a:pt x="436879" y="311149"/>
                  </a:moveTo>
                  <a:lnTo>
                    <a:pt x="433069" y="311149"/>
                  </a:lnTo>
                  <a:lnTo>
                    <a:pt x="433069" y="317499"/>
                  </a:lnTo>
                  <a:lnTo>
                    <a:pt x="436879" y="317499"/>
                  </a:lnTo>
                  <a:lnTo>
                    <a:pt x="436879" y="311149"/>
                  </a:lnTo>
                  <a:close/>
                </a:path>
                <a:path w="436880" h="363220">
                  <a:moveTo>
                    <a:pt x="380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17499"/>
                  </a:lnTo>
                  <a:close/>
                </a:path>
                <a:path w="436880" h="363220">
                  <a:moveTo>
                    <a:pt x="436879" y="317499"/>
                  </a:moveTo>
                  <a:lnTo>
                    <a:pt x="433069" y="317499"/>
                  </a:lnTo>
                  <a:lnTo>
                    <a:pt x="433069" y="323849"/>
                  </a:lnTo>
                  <a:lnTo>
                    <a:pt x="436879" y="323849"/>
                  </a:lnTo>
                  <a:lnTo>
                    <a:pt x="436879" y="317499"/>
                  </a:lnTo>
                  <a:close/>
                </a:path>
                <a:path w="436880" h="363220">
                  <a:moveTo>
                    <a:pt x="436879" y="323849"/>
                  </a:moveTo>
                  <a:lnTo>
                    <a:pt x="433069" y="323849"/>
                  </a:lnTo>
                  <a:lnTo>
                    <a:pt x="433069" y="327659"/>
                  </a:lnTo>
                  <a:lnTo>
                    <a:pt x="434340" y="327659"/>
                  </a:lnTo>
                  <a:lnTo>
                    <a:pt x="434340" y="326389"/>
                  </a:lnTo>
                  <a:lnTo>
                    <a:pt x="435609" y="326389"/>
                  </a:lnTo>
                  <a:lnTo>
                    <a:pt x="435609" y="325119"/>
                  </a:lnTo>
                  <a:lnTo>
                    <a:pt x="436879" y="325119"/>
                  </a:lnTo>
                  <a:lnTo>
                    <a:pt x="436879" y="323849"/>
                  </a:lnTo>
                  <a:close/>
                </a:path>
                <a:path w="436880" h="363220">
                  <a:moveTo>
                    <a:pt x="3809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09" y="326389"/>
                  </a:lnTo>
                  <a:lnTo>
                    <a:pt x="3809" y="323849"/>
                  </a:lnTo>
                  <a:close/>
                </a:path>
                <a:path w="436880" h="363220">
                  <a:moveTo>
                    <a:pt x="398779" y="360679"/>
                  </a:moveTo>
                  <a:lnTo>
                    <a:pt x="41909" y="360679"/>
                  </a:lnTo>
                  <a:lnTo>
                    <a:pt x="41909" y="361949"/>
                  </a:lnTo>
                  <a:lnTo>
                    <a:pt x="398779" y="361949"/>
                  </a:lnTo>
                  <a:lnTo>
                    <a:pt x="398779" y="360679"/>
                  </a:lnTo>
                  <a:close/>
                </a:path>
                <a:path w="436880" h="363220">
                  <a:moveTo>
                    <a:pt x="400049" y="359409"/>
                  </a:moveTo>
                  <a:lnTo>
                    <a:pt x="39369" y="359409"/>
                  </a:lnTo>
                  <a:lnTo>
                    <a:pt x="39369" y="360679"/>
                  </a:lnTo>
                  <a:lnTo>
                    <a:pt x="400049" y="360679"/>
                  </a:lnTo>
                  <a:lnTo>
                    <a:pt x="400049" y="359409"/>
                  </a:lnTo>
                  <a:close/>
                </a:path>
                <a:path w="436880" h="363220">
                  <a:moveTo>
                    <a:pt x="397509" y="361949"/>
                  </a:moveTo>
                  <a:lnTo>
                    <a:pt x="43179" y="361949"/>
                  </a:lnTo>
                  <a:lnTo>
                    <a:pt x="43179" y="363219"/>
                  </a:lnTo>
                  <a:lnTo>
                    <a:pt x="397509" y="363219"/>
                  </a:lnTo>
                  <a:lnTo>
                    <a:pt x="397509" y="361949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174749" y="382905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96239" y="1269"/>
                  </a:moveTo>
                  <a:lnTo>
                    <a:pt x="35559" y="1269"/>
                  </a:lnTo>
                  <a:lnTo>
                    <a:pt x="35559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29259" h="355600">
                  <a:moveTo>
                    <a:pt x="394970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29259" h="355600">
                  <a:moveTo>
                    <a:pt x="397510" y="2540"/>
                  </a:moveTo>
                  <a:lnTo>
                    <a:pt x="34290" y="2540"/>
                  </a:lnTo>
                  <a:lnTo>
                    <a:pt x="34290" y="3810"/>
                  </a:lnTo>
                  <a:lnTo>
                    <a:pt x="397510" y="3810"/>
                  </a:lnTo>
                  <a:lnTo>
                    <a:pt x="397510" y="2540"/>
                  </a:lnTo>
                  <a:close/>
                </a:path>
                <a:path w="429259" h="355600">
                  <a:moveTo>
                    <a:pt x="3809" y="31750"/>
                  </a:moveTo>
                  <a:lnTo>
                    <a:pt x="2540" y="31750"/>
                  </a:lnTo>
                  <a:lnTo>
                    <a:pt x="2540" y="33019"/>
                  </a:lnTo>
                  <a:lnTo>
                    <a:pt x="1269" y="33019"/>
                  </a:lnTo>
                  <a:lnTo>
                    <a:pt x="1269" y="34289"/>
                  </a:lnTo>
                  <a:lnTo>
                    <a:pt x="3809" y="34289"/>
                  </a:lnTo>
                  <a:lnTo>
                    <a:pt x="3809" y="31750"/>
                  </a:lnTo>
                  <a:close/>
                </a:path>
                <a:path w="429259" h="355600">
                  <a:moveTo>
                    <a:pt x="426719" y="27940"/>
                  </a:moveTo>
                  <a:lnTo>
                    <a:pt x="425450" y="27940"/>
                  </a:lnTo>
                  <a:lnTo>
                    <a:pt x="425450" y="34289"/>
                  </a:lnTo>
                  <a:lnTo>
                    <a:pt x="429259" y="34289"/>
                  </a:lnTo>
                  <a:lnTo>
                    <a:pt x="429259" y="30480"/>
                  </a:lnTo>
                  <a:lnTo>
                    <a:pt x="427990" y="30480"/>
                  </a:lnTo>
                  <a:lnTo>
                    <a:pt x="427990" y="29210"/>
                  </a:lnTo>
                  <a:lnTo>
                    <a:pt x="426719" y="29210"/>
                  </a:lnTo>
                  <a:lnTo>
                    <a:pt x="426719" y="27940"/>
                  </a:lnTo>
                  <a:close/>
                </a:path>
                <a:path w="429259" h="35560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429259" h="355600">
                  <a:moveTo>
                    <a:pt x="429259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9259" y="40639"/>
                  </a:lnTo>
                  <a:lnTo>
                    <a:pt x="429259" y="34290"/>
                  </a:lnTo>
                  <a:close/>
                </a:path>
                <a:path w="429259" h="35560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29259" h="355600">
                  <a:moveTo>
                    <a:pt x="429259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9259" y="46989"/>
                  </a:lnTo>
                  <a:lnTo>
                    <a:pt x="429259" y="40640"/>
                  </a:lnTo>
                  <a:close/>
                </a:path>
                <a:path w="429259" h="35560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29259" h="355600">
                  <a:moveTo>
                    <a:pt x="429259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9259" y="53339"/>
                  </a:lnTo>
                  <a:lnTo>
                    <a:pt x="429259" y="46990"/>
                  </a:lnTo>
                  <a:close/>
                </a:path>
                <a:path w="429259" h="355600">
                  <a:moveTo>
                    <a:pt x="3809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3340"/>
                  </a:lnTo>
                  <a:close/>
                </a:path>
                <a:path w="429259" h="355600">
                  <a:moveTo>
                    <a:pt x="429259" y="53340"/>
                  </a:moveTo>
                  <a:lnTo>
                    <a:pt x="425450" y="53340"/>
                  </a:lnTo>
                  <a:lnTo>
                    <a:pt x="425450" y="58419"/>
                  </a:lnTo>
                  <a:lnTo>
                    <a:pt x="429259" y="58419"/>
                  </a:lnTo>
                  <a:lnTo>
                    <a:pt x="429259" y="53340"/>
                  </a:lnTo>
                  <a:close/>
                </a:path>
                <a:path w="429259" h="355600">
                  <a:moveTo>
                    <a:pt x="3809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8420"/>
                  </a:lnTo>
                  <a:close/>
                </a:path>
                <a:path w="429259" h="355600">
                  <a:moveTo>
                    <a:pt x="429259" y="58420"/>
                  </a:moveTo>
                  <a:lnTo>
                    <a:pt x="425450" y="58420"/>
                  </a:lnTo>
                  <a:lnTo>
                    <a:pt x="425450" y="66039"/>
                  </a:lnTo>
                  <a:lnTo>
                    <a:pt x="429259" y="66039"/>
                  </a:lnTo>
                  <a:lnTo>
                    <a:pt x="429259" y="58420"/>
                  </a:lnTo>
                  <a:close/>
                </a:path>
                <a:path w="429259" h="35560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29259" h="355600">
                  <a:moveTo>
                    <a:pt x="429259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9259" y="72389"/>
                  </a:lnTo>
                  <a:lnTo>
                    <a:pt x="429259" y="66040"/>
                  </a:lnTo>
                  <a:close/>
                </a:path>
                <a:path w="429259" h="35560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29259" h="355600">
                  <a:moveTo>
                    <a:pt x="429259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9259" y="78739"/>
                  </a:lnTo>
                  <a:lnTo>
                    <a:pt x="429259" y="72390"/>
                  </a:lnTo>
                  <a:close/>
                </a:path>
                <a:path w="429259" h="355600">
                  <a:moveTo>
                    <a:pt x="3809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8740"/>
                  </a:lnTo>
                  <a:close/>
                </a:path>
                <a:path w="429259" h="355600">
                  <a:moveTo>
                    <a:pt x="429259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9259" y="83819"/>
                  </a:lnTo>
                  <a:lnTo>
                    <a:pt x="429259" y="78740"/>
                  </a:lnTo>
                  <a:close/>
                </a:path>
                <a:path w="429259" h="355600">
                  <a:moveTo>
                    <a:pt x="3809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3820"/>
                  </a:lnTo>
                  <a:close/>
                </a:path>
                <a:path w="429259" h="355600">
                  <a:moveTo>
                    <a:pt x="429259" y="83820"/>
                  </a:moveTo>
                  <a:lnTo>
                    <a:pt x="425450" y="83820"/>
                  </a:lnTo>
                  <a:lnTo>
                    <a:pt x="425450" y="91439"/>
                  </a:lnTo>
                  <a:lnTo>
                    <a:pt x="429259" y="91439"/>
                  </a:lnTo>
                  <a:lnTo>
                    <a:pt x="429259" y="83820"/>
                  </a:lnTo>
                  <a:close/>
                </a:path>
                <a:path w="429259" h="355600">
                  <a:moveTo>
                    <a:pt x="380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40"/>
                  </a:lnTo>
                  <a:close/>
                </a:path>
                <a:path w="429259" h="355600">
                  <a:moveTo>
                    <a:pt x="429259" y="91440"/>
                  </a:moveTo>
                  <a:lnTo>
                    <a:pt x="425450" y="91440"/>
                  </a:lnTo>
                  <a:lnTo>
                    <a:pt x="425450" y="97789"/>
                  </a:lnTo>
                  <a:lnTo>
                    <a:pt x="429259" y="97789"/>
                  </a:lnTo>
                  <a:lnTo>
                    <a:pt x="429259" y="91440"/>
                  </a:lnTo>
                  <a:close/>
                </a:path>
                <a:path w="429259" h="35560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29259" h="355600">
                  <a:moveTo>
                    <a:pt x="429259" y="97790"/>
                  </a:moveTo>
                  <a:lnTo>
                    <a:pt x="425450" y="97790"/>
                  </a:lnTo>
                  <a:lnTo>
                    <a:pt x="425450" y="104139"/>
                  </a:lnTo>
                  <a:lnTo>
                    <a:pt x="429259" y="104139"/>
                  </a:lnTo>
                  <a:lnTo>
                    <a:pt x="429259" y="97790"/>
                  </a:lnTo>
                  <a:close/>
                </a:path>
                <a:path w="429259" h="355600">
                  <a:moveTo>
                    <a:pt x="380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4140"/>
                  </a:lnTo>
                  <a:close/>
                </a:path>
                <a:path w="429259" h="355600">
                  <a:moveTo>
                    <a:pt x="429259" y="104140"/>
                  </a:moveTo>
                  <a:lnTo>
                    <a:pt x="425450" y="104140"/>
                  </a:lnTo>
                  <a:lnTo>
                    <a:pt x="425450" y="110489"/>
                  </a:lnTo>
                  <a:lnTo>
                    <a:pt x="429259" y="110489"/>
                  </a:lnTo>
                  <a:lnTo>
                    <a:pt x="429259" y="104140"/>
                  </a:lnTo>
                  <a:close/>
                </a:path>
                <a:path w="429259" h="355600">
                  <a:moveTo>
                    <a:pt x="380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110490"/>
                  </a:lnTo>
                  <a:close/>
                </a:path>
                <a:path w="429259" h="355600">
                  <a:moveTo>
                    <a:pt x="429259" y="110490"/>
                  </a:moveTo>
                  <a:lnTo>
                    <a:pt x="425450" y="110490"/>
                  </a:lnTo>
                  <a:lnTo>
                    <a:pt x="425450" y="116839"/>
                  </a:lnTo>
                  <a:lnTo>
                    <a:pt x="429259" y="116839"/>
                  </a:lnTo>
                  <a:lnTo>
                    <a:pt x="429259" y="110490"/>
                  </a:lnTo>
                  <a:close/>
                </a:path>
                <a:path w="429259" h="355600">
                  <a:moveTo>
                    <a:pt x="3809" y="116840"/>
                  </a:moveTo>
                  <a:lnTo>
                    <a:pt x="0" y="11684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16840"/>
                  </a:lnTo>
                  <a:close/>
                </a:path>
                <a:path w="429259" h="355600">
                  <a:moveTo>
                    <a:pt x="429259" y="116840"/>
                  </a:moveTo>
                  <a:lnTo>
                    <a:pt x="425450" y="116840"/>
                  </a:lnTo>
                  <a:lnTo>
                    <a:pt x="425450" y="135889"/>
                  </a:lnTo>
                  <a:lnTo>
                    <a:pt x="429259" y="135889"/>
                  </a:lnTo>
                  <a:lnTo>
                    <a:pt x="429259" y="116840"/>
                  </a:lnTo>
                  <a:close/>
                </a:path>
                <a:path w="429259" h="355600">
                  <a:moveTo>
                    <a:pt x="3809" y="135890"/>
                  </a:moveTo>
                  <a:lnTo>
                    <a:pt x="0" y="13589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35890"/>
                  </a:lnTo>
                  <a:close/>
                </a:path>
                <a:path w="429259" h="355600">
                  <a:moveTo>
                    <a:pt x="429259" y="135890"/>
                  </a:moveTo>
                  <a:lnTo>
                    <a:pt x="425450" y="135890"/>
                  </a:lnTo>
                  <a:lnTo>
                    <a:pt x="425450" y="191769"/>
                  </a:lnTo>
                  <a:lnTo>
                    <a:pt x="429259" y="191769"/>
                  </a:lnTo>
                  <a:lnTo>
                    <a:pt x="429259" y="135890"/>
                  </a:lnTo>
                  <a:close/>
                </a:path>
                <a:path w="429259" h="355600">
                  <a:moveTo>
                    <a:pt x="3809" y="191770"/>
                  </a:moveTo>
                  <a:lnTo>
                    <a:pt x="0" y="19177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191770"/>
                  </a:lnTo>
                  <a:close/>
                </a:path>
                <a:path w="429259" h="355600">
                  <a:moveTo>
                    <a:pt x="429259" y="191770"/>
                  </a:moveTo>
                  <a:lnTo>
                    <a:pt x="425450" y="191770"/>
                  </a:lnTo>
                  <a:lnTo>
                    <a:pt x="425450" y="237489"/>
                  </a:lnTo>
                  <a:lnTo>
                    <a:pt x="429259" y="237489"/>
                  </a:lnTo>
                  <a:lnTo>
                    <a:pt x="429259" y="191770"/>
                  </a:lnTo>
                  <a:close/>
                </a:path>
                <a:path w="429259" h="355600">
                  <a:moveTo>
                    <a:pt x="3809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37490"/>
                  </a:lnTo>
                  <a:close/>
                </a:path>
                <a:path w="429259" h="355600">
                  <a:moveTo>
                    <a:pt x="429259" y="237490"/>
                  </a:moveTo>
                  <a:lnTo>
                    <a:pt x="425450" y="237490"/>
                  </a:lnTo>
                  <a:lnTo>
                    <a:pt x="425450" y="256539"/>
                  </a:lnTo>
                  <a:lnTo>
                    <a:pt x="429259" y="256539"/>
                  </a:lnTo>
                  <a:lnTo>
                    <a:pt x="429259" y="237490"/>
                  </a:lnTo>
                  <a:close/>
                </a:path>
                <a:path w="429259" h="35560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429259" h="355600">
                  <a:moveTo>
                    <a:pt x="429259" y="256540"/>
                  </a:moveTo>
                  <a:lnTo>
                    <a:pt x="425450" y="256540"/>
                  </a:lnTo>
                  <a:lnTo>
                    <a:pt x="425450" y="262889"/>
                  </a:lnTo>
                  <a:lnTo>
                    <a:pt x="429259" y="262889"/>
                  </a:lnTo>
                  <a:lnTo>
                    <a:pt x="429259" y="256540"/>
                  </a:lnTo>
                  <a:close/>
                </a:path>
                <a:path w="429259" h="35560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429259" h="355600">
                  <a:moveTo>
                    <a:pt x="429259" y="262890"/>
                  </a:moveTo>
                  <a:lnTo>
                    <a:pt x="425450" y="262890"/>
                  </a:lnTo>
                  <a:lnTo>
                    <a:pt x="425450" y="269239"/>
                  </a:lnTo>
                  <a:lnTo>
                    <a:pt x="429259" y="269239"/>
                  </a:lnTo>
                  <a:lnTo>
                    <a:pt x="429259" y="262890"/>
                  </a:lnTo>
                  <a:close/>
                </a:path>
                <a:path w="429259" h="355600">
                  <a:moveTo>
                    <a:pt x="380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9240"/>
                  </a:lnTo>
                  <a:close/>
                </a:path>
                <a:path w="429259" h="355600">
                  <a:moveTo>
                    <a:pt x="429259" y="269240"/>
                  </a:moveTo>
                  <a:lnTo>
                    <a:pt x="425450" y="269240"/>
                  </a:lnTo>
                  <a:lnTo>
                    <a:pt x="425450" y="274319"/>
                  </a:lnTo>
                  <a:lnTo>
                    <a:pt x="429259" y="274319"/>
                  </a:lnTo>
                  <a:lnTo>
                    <a:pt x="429259" y="269240"/>
                  </a:lnTo>
                  <a:close/>
                </a:path>
                <a:path w="429259" h="355600">
                  <a:moveTo>
                    <a:pt x="380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4320"/>
                  </a:lnTo>
                  <a:close/>
                </a:path>
                <a:path w="429259" h="355600">
                  <a:moveTo>
                    <a:pt x="429259" y="274320"/>
                  </a:moveTo>
                  <a:lnTo>
                    <a:pt x="425450" y="274320"/>
                  </a:lnTo>
                  <a:lnTo>
                    <a:pt x="425450" y="281939"/>
                  </a:lnTo>
                  <a:lnTo>
                    <a:pt x="429259" y="281939"/>
                  </a:lnTo>
                  <a:lnTo>
                    <a:pt x="429259" y="274320"/>
                  </a:lnTo>
                  <a:close/>
                </a:path>
                <a:path w="429259" h="35560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29259" h="355600">
                  <a:moveTo>
                    <a:pt x="429259" y="281940"/>
                  </a:moveTo>
                  <a:lnTo>
                    <a:pt x="425450" y="281940"/>
                  </a:lnTo>
                  <a:lnTo>
                    <a:pt x="425450" y="288289"/>
                  </a:lnTo>
                  <a:lnTo>
                    <a:pt x="429259" y="288289"/>
                  </a:lnTo>
                  <a:lnTo>
                    <a:pt x="429259" y="281940"/>
                  </a:lnTo>
                  <a:close/>
                </a:path>
                <a:path w="429259" h="35560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29259" h="355600">
                  <a:moveTo>
                    <a:pt x="429259" y="288290"/>
                  </a:moveTo>
                  <a:lnTo>
                    <a:pt x="425450" y="288290"/>
                  </a:lnTo>
                  <a:lnTo>
                    <a:pt x="425450" y="294639"/>
                  </a:lnTo>
                  <a:lnTo>
                    <a:pt x="429259" y="294639"/>
                  </a:lnTo>
                  <a:lnTo>
                    <a:pt x="429259" y="288290"/>
                  </a:lnTo>
                  <a:close/>
                </a:path>
                <a:path w="429259" h="35560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29259" h="355600">
                  <a:moveTo>
                    <a:pt x="429259" y="294640"/>
                  </a:moveTo>
                  <a:lnTo>
                    <a:pt x="425450" y="294640"/>
                  </a:lnTo>
                  <a:lnTo>
                    <a:pt x="425450" y="300989"/>
                  </a:lnTo>
                  <a:lnTo>
                    <a:pt x="429259" y="300989"/>
                  </a:lnTo>
                  <a:lnTo>
                    <a:pt x="429259" y="294640"/>
                  </a:lnTo>
                  <a:close/>
                </a:path>
                <a:path w="429259" h="35560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29259" h="355600">
                  <a:moveTo>
                    <a:pt x="429259" y="300990"/>
                  </a:moveTo>
                  <a:lnTo>
                    <a:pt x="425450" y="300990"/>
                  </a:lnTo>
                  <a:lnTo>
                    <a:pt x="425450" y="307339"/>
                  </a:lnTo>
                  <a:lnTo>
                    <a:pt x="429259" y="307339"/>
                  </a:lnTo>
                  <a:lnTo>
                    <a:pt x="429259" y="300990"/>
                  </a:lnTo>
                  <a:close/>
                </a:path>
                <a:path w="429259" h="35560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29259" h="355600">
                  <a:moveTo>
                    <a:pt x="429259" y="307340"/>
                  </a:moveTo>
                  <a:lnTo>
                    <a:pt x="425450" y="307340"/>
                  </a:lnTo>
                  <a:lnTo>
                    <a:pt x="425450" y="313689"/>
                  </a:lnTo>
                  <a:lnTo>
                    <a:pt x="429259" y="313689"/>
                  </a:lnTo>
                  <a:lnTo>
                    <a:pt x="429259" y="307340"/>
                  </a:lnTo>
                  <a:close/>
                </a:path>
                <a:path w="429259" h="35560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29259" h="355600">
                  <a:moveTo>
                    <a:pt x="429259" y="313690"/>
                  </a:moveTo>
                  <a:lnTo>
                    <a:pt x="425450" y="313690"/>
                  </a:lnTo>
                  <a:lnTo>
                    <a:pt x="425450" y="320039"/>
                  </a:lnTo>
                  <a:lnTo>
                    <a:pt x="429259" y="320039"/>
                  </a:lnTo>
                  <a:lnTo>
                    <a:pt x="429259" y="313690"/>
                  </a:lnTo>
                  <a:close/>
                </a:path>
                <a:path w="429259" h="355600">
                  <a:moveTo>
                    <a:pt x="3809" y="320040"/>
                  </a:moveTo>
                  <a:lnTo>
                    <a:pt x="0" y="32004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29259" h="355600">
                  <a:moveTo>
                    <a:pt x="429259" y="320040"/>
                  </a:moveTo>
                  <a:lnTo>
                    <a:pt x="425450" y="320040"/>
                  </a:lnTo>
                  <a:lnTo>
                    <a:pt x="425450" y="326389"/>
                  </a:lnTo>
                  <a:lnTo>
                    <a:pt x="427990" y="326389"/>
                  </a:lnTo>
                  <a:lnTo>
                    <a:pt x="427990" y="325119"/>
                  </a:lnTo>
                  <a:lnTo>
                    <a:pt x="429259" y="325119"/>
                  </a:lnTo>
                  <a:lnTo>
                    <a:pt x="429259" y="320040"/>
                  </a:lnTo>
                  <a:close/>
                </a:path>
                <a:path w="429259" h="355600">
                  <a:moveTo>
                    <a:pt x="426719" y="326390"/>
                  </a:moveTo>
                  <a:lnTo>
                    <a:pt x="425450" y="326390"/>
                  </a:lnTo>
                  <a:lnTo>
                    <a:pt x="425450" y="327660"/>
                  </a:lnTo>
                  <a:lnTo>
                    <a:pt x="426719" y="327660"/>
                  </a:lnTo>
                  <a:lnTo>
                    <a:pt x="426719" y="326390"/>
                  </a:lnTo>
                  <a:close/>
                </a:path>
                <a:path w="429259" h="355600">
                  <a:moveTo>
                    <a:pt x="397510" y="354330"/>
                  </a:moveTo>
                  <a:lnTo>
                    <a:pt x="34290" y="354330"/>
                  </a:lnTo>
                  <a:lnTo>
                    <a:pt x="34290" y="355600"/>
                  </a:lnTo>
                  <a:lnTo>
                    <a:pt x="397510" y="355600"/>
                  </a:lnTo>
                  <a:lnTo>
                    <a:pt x="397510" y="354330"/>
                  </a:lnTo>
                  <a:close/>
                </a:path>
                <a:path w="429259" h="355600">
                  <a:moveTo>
                    <a:pt x="400050" y="353060"/>
                  </a:moveTo>
                  <a:lnTo>
                    <a:pt x="33019" y="353060"/>
                  </a:lnTo>
                  <a:lnTo>
                    <a:pt x="33019" y="354330"/>
                  </a:lnTo>
                  <a:lnTo>
                    <a:pt x="400050" y="354330"/>
                  </a:lnTo>
                  <a:lnTo>
                    <a:pt x="400050" y="353060"/>
                  </a:lnTo>
                  <a:close/>
                </a:path>
                <a:path w="429259" h="355600">
                  <a:moveTo>
                    <a:pt x="401319" y="351790"/>
                  </a:moveTo>
                  <a:lnTo>
                    <a:pt x="31750" y="351790"/>
                  </a:lnTo>
                  <a:lnTo>
                    <a:pt x="31750" y="353060"/>
                  </a:lnTo>
                  <a:lnTo>
                    <a:pt x="401319" y="353060"/>
                  </a:lnTo>
                  <a:lnTo>
                    <a:pt x="401319" y="35179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178559" y="383286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40" h="347979">
                  <a:moveTo>
                    <a:pt x="398779" y="2539"/>
                  </a:moveTo>
                  <a:lnTo>
                    <a:pt x="25400" y="2539"/>
                  </a:lnTo>
                  <a:lnTo>
                    <a:pt x="25400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21640" h="347979">
                  <a:moveTo>
                    <a:pt x="397510" y="1269"/>
                  </a:moveTo>
                  <a:lnTo>
                    <a:pt x="26670" y="1269"/>
                  </a:lnTo>
                  <a:lnTo>
                    <a:pt x="2667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21640" h="347979">
                  <a:moveTo>
                    <a:pt x="394970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21640" h="347979">
                  <a:moveTo>
                    <a:pt x="419100" y="20319"/>
                  </a:moveTo>
                  <a:lnTo>
                    <a:pt x="417830" y="20319"/>
                  </a:lnTo>
                  <a:lnTo>
                    <a:pt x="417830" y="24129"/>
                  </a:lnTo>
                  <a:lnTo>
                    <a:pt x="421640" y="24129"/>
                  </a:lnTo>
                  <a:lnTo>
                    <a:pt x="421640" y="22859"/>
                  </a:lnTo>
                  <a:lnTo>
                    <a:pt x="420370" y="22859"/>
                  </a:lnTo>
                  <a:lnTo>
                    <a:pt x="420370" y="21589"/>
                  </a:lnTo>
                  <a:lnTo>
                    <a:pt x="419100" y="21589"/>
                  </a:lnTo>
                  <a:lnTo>
                    <a:pt x="419100" y="20319"/>
                  </a:lnTo>
                  <a:close/>
                </a:path>
                <a:path w="421640" h="347979">
                  <a:moveTo>
                    <a:pt x="3809" y="24130"/>
                  </a:moveTo>
                  <a:lnTo>
                    <a:pt x="2540" y="24130"/>
                  </a:lnTo>
                  <a:lnTo>
                    <a:pt x="2540" y="25400"/>
                  </a:lnTo>
                  <a:lnTo>
                    <a:pt x="1270" y="25400"/>
                  </a:lnTo>
                  <a:lnTo>
                    <a:pt x="1270" y="26669"/>
                  </a:lnTo>
                  <a:lnTo>
                    <a:pt x="0" y="26669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421640" h="347979">
                  <a:moveTo>
                    <a:pt x="421640" y="24130"/>
                  </a:moveTo>
                  <a:lnTo>
                    <a:pt x="417830" y="24130"/>
                  </a:lnTo>
                  <a:lnTo>
                    <a:pt x="417830" y="30479"/>
                  </a:lnTo>
                  <a:lnTo>
                    <a:pt x="421640" y="30479"/>
                  </a:lnTo>
                  <a:lnTo>
                    <a:pt x="421640" y="24130"/>
                  </a:lnTo>
                  <a:close/>
                </a:path>
                <a:path w="421640" h="347979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421640" h="347979">
                  <a:moveTo>
                    <a:pt x="421640" y="30480"/>
                  </a:moveTo>
                  <a:lnTo>
                    <a:pt x="417830" y="30480"/>
                  </a:lnTo>
                  <a:lnTo>
                    <a:pt x="417830" y="36829"/>
                  </a:lnTo>
                  <a:lnTo>
                    <a:pt x="421640" y="36829"/>
                  </a:lnTo>
                  <a:lnTo>
                    <a:pt x="421640" y="30480"/>
                  </a:lnTo>
                  <a:close/>
                </a:path>
                <a:path w="421640" h="347979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421640" h="347979">
                  <a:moveTo>
                    <a:pt x="421640" y="36830"/>
                  </a:moveTo>
                  <a:lnTo>
                    <a:pt x="417830" y="36830"/>
                  </a:lnTo>
                  <a:lnTo>
                    <a:pt x="417830" y="43179"/>
                  </a:lnTo>
                  <a:lnTo>
                    <a:pt x="421640" y="43179"/>
                  </a:lnTo>
                  <a:lnTo>
                    <a:pt x="421640" y="36830"/>
                  </a:lnTo>
                  <a:close/>
                </a:path>
                <a:path w="421640" h="347979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21640" h="347979">
                  <a:moveTo>
                    <a:pt x="421640" y="43180"/>
                  </a:moveTo>
                  <a:lnTo>
                    <a:pt x="417830" y="43180"/>
                  </a:lnTo>
                  <a:lnTo>
                    <a:pt x="417830" y="49529"/>
                  </a:lnTo>
                  <a:lnTo>
                    <a:pt x="421640" y="49529"/>
                  </a:lnTo>
                  <a:lnTo>
                    <a:pt x="421640" y="43180"/>
                  </a:lnTo>
                  <a:close/>
                </a:path>
                <a:path w="421640" h="347979">
                  <a:moveTo>
                    <a:pt x="380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9530"/>
                  </a:lnTo>
                  <a:close/>
                </a:path>
                <a:path w="421640" h="347979">
                  <a:moveTo>
                    <a:pt x="421640" y="49530"/>
                  </a:moveTo>
                  <a:lnTo>
                    <a:pt x="417830" y="49530"/>
                  </a:lnTo>
                  <a:lnTo>
                    <a:pt x="417830" y="54609"/>
                  </a:lnTo>
                  <a:lnTo>
                    <a:pt x="421640" y="54609"/>
                  </a:lnTo>
                  <a:lnTo>
                    <a:pt x="421640" y="49530"/>
                  </a:lnTo>
                  <a:close/>
                </a:path>
                <a:path w="421640" h="347979">
                  <a:moveTo>
                    <a:pt x="3809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4610"/>
                  </a:lnTo>
                  <a:close/>
                </a:path>
                <a:path w="421640" h="347979">
                  <a:moveTo>
                    <a:pt x="421640" y="54610"/>
                  </a:moveTo>
                  <a:lnTo>
                    <a:pt x="417830" y="54610"/>
                  </a:lnTo>
                  <a:lnTo>
                    <a:pt x="417830" y="62229"/>
                  </a:lnTo>
                  <a:lnTo>
                    <a:pt x="421640" y="62229"/>
                  </a:lnTo>
                  <a:lnTo>
                    <a:pt x="421640" y="54610"/>
                  </a:lnTo>
                  <a:close/>
                </a:path>
                <a:path w="421640" h="347979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421640" h="347979">
                  <a:moveTo>
                    <a:pt x="421640" y="62230"/>
                  </a:moveTo>
                  <a:lnTo>
                    <a:pt x="417830" y="62230"/>
                  </a:lnTo>
                  <a:lnTo>
                    <a:pt x="417830" y="68579"/>
                  </a:lnTo>
                  <a:lnTo>
                    <a:pt x="421640" y="68579"/>
                  </a:lnTo>
                  <a:lnTo>
                    <a:pt x="421640" y="62230"/>
                  </a:lnTo>
                  <a:close/>
                </a:path>
                <a:path w="421640" h="347979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421640" h="347979">
                  <a:moveTo>
                    <a:pt x="421640" y="68580"/>
                  </a:moveTo>
                  <a:lnTo>
                    <a:pt x="417830" y="68580"/>
                  </a:lnTo>
                  <a:lnTo>
                    <a:pt x="417830" y="74929"/>
                  </a:lnTo>
                  <a:lnTo>
                    <a:pt x="421640" y="74929"/>
                  </a:lnTo>
                  <a:lnTo>
                    <a:pt x="421640" y="68580"/>
                  </a:lnTo>
                  <a:close/>
                </a:path>
                <a:path w="421640" h="347979">
                  <a:moveTo>
                    <a:pt x="3809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4930"/>
                  </a:lnTo>
                  <a:close/>
                </a:path>
                <a:path w="421640" h="347979">
                  <a:moveTo>
                    <a:pt x="421640" y="74930"/>
                  </a:moveTo>
                  <a:lnTo>
                    <a:pt x="417830" y="74930"/>
                  </a:lnTo>
                  <a:lnTo>
                    <a:pt x="417830" y="80009"/>
                  </a:lnTo>
                  <a:lnTo>
                    <a:pt x="421640" y="80009"/>
                  </a:lnTo>
                  <a:lnTo>
                    <a:pt x="421640" y="74930"/>
                  </a:lnTo>
                  <a:close/>
                </a:path>
                <a:path w="421640" h="347979">
                  <a:moveTo>
                    <a:pt x="3809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0010"/>
                  </a:lnTo>
                  <a:close/>
                </a:path>
                <a:path w="421640" h="347979">
                  <a:moveTo>
                    <a:pt x="421640" y="80010"/>
                  </a:moveTo>
                  <a:lnTo>
                    <a:pt x="417830" y="80010"/>
                  </a:lnTo>
                  <a:lnTo>
                    <a:pt x="417830" y="87629"/>
                  </a:lnTo>
                  <a:lnTo>
                    <a:pt x="421640" y="87629"/>
                  </a:lnTo>
                  <a:lnTo>
                    <a:pt x="421640" y="80010"/>
                  </a:lnTo>
                  <a:close/>
                </a:path>
                <a:path w="421640" h="347979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21640" h="347979">
                  <a:moveTo>
                    <a:pt x="421640" y="87630"/>
                  </a:moveTo>
                  <a:lnTo>
                    <a:pt x="417830" y="87630"/>
                  </a:lnTo>
                  <a:lnTo>
                    <a:pt x="417830" y="93979"/>
                  </a:lnTo>
                  <a:lnTo>
                    <a:pt x="421640" y="93979"/>
                  </a:lnTo>
                  <a:lnTo>
                    <a:pt x="421640" y="87630"/>
                  </a:lnTo>
                  <a:close/>
                </a:path>
                <a:path w="421640" h="347979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421640" h="347979">
                  <a:moveTo>
                    <a:pt x="421640" y="93980"/>
                  </a:moveTo>
                  <a:lnTo>
                    <a:pt x="417830" y="93980"/>
                  </a:lnTo>
                  <a:lnTo>
                    <a:pt x="417830" y="100329"/>
                  </a:lnTo>
                  <a:lnTo>
                    <a:pt x="421640" y="100329"/>
                  </a:lnTo>
                  <a:lnTo>
                    <a:pt x="421640" y="93980"/>
                  </a:lnTo>
                  <a:close/>
                </a:path>
                <a:path w="421640" h="347979">
                  <a:moveTo>
                    <a:pt x="380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100330"/>
                  </a:lnTo>
                  <a:close/>
                </a:path>
                <a:path w="421640" h="347979">
                  <a:moveTo>
                    <a:pt x="421640" y="100330"/>
                  </a:moveTo>
                  <a:lnTo>
                    <a:pt x="417830" y="100330"/>
                  </a:lnTo>
                  <a:lnTo>
                    <a:pt x="417830" y="106679"/>
                  </a:lnTo>
                  <a:lnTo>
                    <a:pt x="421640" y="106679"/>
                  </a:lnTo>
                  <a:lnTo>
                    <a:pt x="421640" y="100330"/>
                  </a:lnTo>
                  <a:close/>
                </a:path>
                <a:path w="421640" h="347979">
                  <a:moveTo>
                    <a:pt x="380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6680"/>
                  </a:lnTo>
                  <a:close/>
                </a:path>
                <a:path w="421640" h="347979">
                  <a:moveTo>
                    <a:pt x="421640" y="106680"/>
                  </a:moveTo>
                  <a:lnTo>
                    <a:pt x="417830" y="106680"/>
                  </a:lnTo>
                  <a:lnTo>
                    <a:pt x="417830" y="113029"/>
                  </a:lnTo>
                  <a:lnTo>
                    <a:pt x="421640" y="113029"/>
                  </a:lnTo>
                  <a:lnTo>
                    <a:pt x="421640" y="106680"/>
                  </a:lnTo>
                  <a:close/>
                </a:path>
                <a:path w="421640" h="347979">
                  <a:moveTo>
                    <a:pt x="3809" y="113030"/>
                  </a:moveTo>
                  <a:lnTo>
                    <a:pt x="0" y="113030"/>
                  </a:lnTo>
                  <a:lnTo>
                    <a:pt x="0" y="132079"/>
                  </a:lnTo>
                  <a:lnTo>
                    <a:pt x="3809" y="132079"/>
                  </a:lnTo>
                  <a:lnTo>
                    <a:pt x="3809" y="113030"/>
                  </a:lnTo>
                  <a:close/>
                </a:path>
                <a:path w="421640" h="347979">
                  <a:moveTo>
                    <a:pt x="421640" y="113030"/>
                  </a:moveTo>
                  <a:lnTo>
                    <a:pt x="417830" y="113030"/>
                  </a:lnTo>
                  <a:lnTo>
                    <a:pt x="417830" y="132079"/>
                  </a:lnTo>
                  <a:lnTo>
                    <a:pt x="421640" y="132079"/>
                  </a:lnTo>
                  <a:lnTo>
                    <a:pt x="421640" y="113030"/>
                  </a:lnTo>
                  <a:close/>
                </a:path>
                <a:path w="421640" h="347979">
                  <a:moveTo>
                    <a:pt x="3809" y="132080"/>
                  </a:moveTo>
                  <a:lnTo>
                    <a:pt x="0" y="132080"/>
                  </a:lnTo>
                  <a:lnTo>
                    <a:pt x="0" y="187959"/>
                  </a:lnTo>
                  <a:lnTo>
                    <a:pt x="3809" y="187959"/>
                  </a:lnTo>
                  <a:lnTo>
                    <a:pt x="3809" y="132080"/>
                  </a:lnTo>
                  <a:close/>
                </a:path>
                <a:path w="421640" h="347979">
                  <a:moveTo>
                    <a:pt x="421640" y="132080"/>
                  </a:moveTo>
                  <a:lnTo>
                    <a:pt x="417830" y="132080"/>
                  </a:lnTo>
                  <a:lnTo>
                    <a:pt x="417830" y="187959"/>
                  </a:lnTo>
                  <a:lnTo>
                    <a:pt x="421640" y="187959"/>
                  </a:lnTo>
                  <a:lnTo>
                    <a:pt x="421640" y="132080"/>
                  </a:lnTo>
                  <a:close/>
                </a:path>
                <a:path w="421640" h="347979">
                  <a:moveTo>
                    <a:pt x="3809" y="187960"/>
                  </a:moveTo>
                  <a:lnTo>
                    <a:pt x="0" y="18796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187960"/>
                  </a:lnTo>
                  <a:close/>
                </a:path>
                <a:path w="421640" h="347979">
                  <a:moveTo>
                    <a:pt x="421640" y="187960"/>
                  </a:moveTo>
                  <a:lnTo>
                    <a:pt x="417830" y="187960"/>
                  </a:lnTo>
                  <a:lnTo>
                    <a:pt x="417830" y="233679"/>
                  </a:lnTo>
                  <a:lnTo>
                    <a:pt x="421640" y="233679"/>
                  </a:lnTo>
                  <a:lnTo>
                    <a:pt x="421640" y="187960"/>
                  </a:lnTo>
                  <a:close/>
                </a:path>
                <a:path w="421640" h="347979">
                  <a:moveTo>
                    <a:pt x="3809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33680"/>
                  </a:lnTo>
                  <a:close/>
                </a:path>
                <a:path w="421640" h="347979">
                  <a:moveTo>
                    <a:pt x="421640" y="233680"/>
                  </a:moveTo>
                  <a:lnTo>
                    <a:pt x="417830" y="233680"/>
                  </a:lnTo>
                  <a:lnTo>
                    <a:pt x="417830" y="252729"/>
                  </a:lnTo>
                  <a:lnTo>
                    <a:pt x="421640" y="252729"/>
                  </a:lnTo>
                  <a:lnTo>
                    <a:pt x="421640" y="233680"/>
                  </a:lnTo>
                  <a:close/>
                </a:path>
                <a:path w="421640" h="347979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421640" h="347979">
                  <a:moveTo>
                    <a:pt x="421640" y="252730"/>
                  </a:moveTo>
                  <a:lnTo>
                    <a:pt x="417830" y="252730"/>
                  </a:lnTo>
                  <a:lnTo>
                    <a:pt x="417830" y="259079"/>
                  </a:lnTo>
                  <a:lnTo>
                    <a:pt x="421640" y="259079"/>
                  </a:lnTo>
                  <a:lnTo>
                    <a:pt x="421640" y="252730"/>
                  </a:lnTo>
                  <a:close/>
                </a:path>
                <a:path w="421640" h="347979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421640" h="347979">
                  <a:moveTo>
                    <a:pt x="421640" y="259080"/>
                  </a:moveTo>
                  <a:lnTo>
                    <a:pt x="417830" y="259080"/>
                  </a:lnTo>
                  <a:lnTo>
                    <a:pt x="417830" y="265429"/>
                  </a:lnTo>
                  <a:lnTo>
                    <a:pt x="421640" y="265429"/>
                  </a:lnTo>
                  <a:lnTo>
                    <a:pt x="421640" y="259080"/>
                  </a:lnTo>
                  <a:close/>
                </a:path>
                <a:path w="421640" h="347979">
                  <a:moveTo>
                    <a:pt x="3809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09" y="270509"/>
                  </a:lnTo>
                  <a:lnTo>
                    <a:pt x="3809" y="265430"/>
                  </a:lnTo>
                  <a:close/>
                </a:path>
                <a:path w="421640" h="347979">
                  <a:moveTo>
                    <a:pt x="421640" y="265430"/>
                  </a:moveTo>
                  <a:lnTo>
                    <a:pt x="417830" y="265430"/>
                  </a:lnTo>
                  <a:lnTo>
                    <a:pt x="417830" y="270509"/>
                  </a:lnTo>
                  <a:lnTo>
                    <a:pt x="421640" y="270509"/>
                  </a:lnTo>
                  <a:lnTo>
                    <a:pt x="421640" y="265430"/>
                  </a:lnTo>
                  <a:close/>
                </a:path>
                <a:path w="421640" h="347979">
                  <a:moveTo>
                    <a:pt x="3809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0510"/>
                  </a:lnTo>
                  <a:close/>
                </a:path>
                <a:path w="421640" h="347979">
                  <a:moveTo>
                    <a:pt x="421640" y="270510"/>
                  </a:moveTo>
                  <a:lnTo>
                    <a:pt x="417830" y="270510"/>
                  </a:lnTo>
                  <a:lnTo>
                    <a:pt x="417830" y="278129"/>
                  </a:lnTo>
                  <a:lnTo>
                    <a:pt x="421640" y="278129"/>
                  </a:lnTo>
                  <a:lnTo>
                    <a:pt x="421640" y="270510"/>
                  </a:lnTo>
                  <a:close/>
                </a:path>
                <a:path w="421640" h="347979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421640" h="347979">
                  <a:moveTo>
                    <a:pt x="421640" y="278130"/>
                  </a:moveTo>
                  <a:lnTo>
                    <a:pt x="417830" y="278130"/>
                  </a:lnTo>
                  <a:lnTo>
                    <a:pt x="417830" y="284479"/>
                  </a:lnTo>
                  <a:lnTo>
                    <a:pt x="421640" y="284479"/>
                  </a:lnTo>
                  <a:lnTo>
                    <a:pt x="421640" y="278130"/>
                  </a:lnTo>
                  <a:close/>
                </a:path>
                <a:path w="421640" h="347979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21640" h="347979">
                  <a:moveTo>
                    <a:pt x="421640" y="284480"/>
                  </a:moveTo>
                  <a:lnTo>
                    <a:pt x="417830" y="284480"/>
                  </a:lnTo>
                  <a:lnTo>
                    <a:pt x="417830" y="290829"/>
                  </a:lnTo>
                  <a:lnTo>
                    <a:pt x="421640" y="290829"/>
                  </a:lnTo>
                  <a:lnTo>
                    <a:pt x="421640" y="284480"/>
                  </a:lnTo>
                  <a:close/>
                </a:path>
                <a:path w="421640" h="347979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421640" h="347979">
                  <a:moveTo>
                    <a:pt x="421640" y="290830"/>
                  </a:moveTo>
                  <a:lnTo>
                    <a:pt x="417830" y="290830"/>
                  </a:lnTo>
                  <a:lnTo>
                    <a:pt x="417830" y="297179"/>
                  </a:lnTo>
                  <a:lnTo>
                    <a:pt x="421640" y="297179"/>
                  </a:lnTo>
                  <a:lnTo>
                    <a:pt x="421640" y="290830"/>
                  </a:lnTo>
                  <a:close/>
                </a:path>
                <a:path w="421640" h="347979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421640" h="347979">
                  <a:moveTo>
                    <a:pt x="421640" y="297180"/>
                  </a:moveTo>
                  <a:lnTo>
                    <a:pt x="417830" y="297180"/>
                  </a:lnTo>
                  <a:lnTo>
                    <a:pt x="417830" y="303529"/>
                  </a:lnTo>
                  <a:lnTo>
                    <a:pt x="421640" y="303529"/>
                  </a:lnTo>
                  <a:lnTo>
                    <a:pt x="421640" y="297180"/>
                  </a:lnTo>
                  <a:close/>
                </a:path>
                <a:path w="421640" h="347979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21640" h="347979">
                  <a:moveTo>
                    <a:pt x="421640" y="303530"/>
                  </a:moveTo>
                  <a:lnTo>
                    <a:pt x="417830" y="303530"/>
                  </a:lnTo>
                  <a:lnTo>
                    <a:pt x="417830" y="309879"/>
                  </a:lnTo>
                  <a:lnTo>
                    <a:pt x="421640" y="309879"/>
                  </a:lnTo>
                  <a:lnTo>
                    <a:pt x="421640" y="303530"/>
                  </a:lnTo>
                  <a:close/>
                </a:path>
                <a:path w="421640" h="347979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21640" h="347979">
                  <a:moveTo>
                    <a:pt x="421640" y="309880"/>
                  </a:moveTo>
                  <a:lnTo>
                    <a:pt x="417830" y="309880"/>
                  </a:lnTo>
                  <a:lnTo>
                    <a:pt x="417830" y="316229"/>
                  </a:lnTo>
                  <a:lnTo>
                    <a:pt x="421640" y="316229"/>
                  </a:lnTo>
                  <a:lnTo>
                    <a:pt x="421640" y="309880"/>
                  </a:lnTo>
                  <a:close/>
                </a:path>
                <a:path w="421640" h="347979">
                  <a:moveTo>
                    <a:pt x="380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21640" h="347979">
                  <a:moveTo>
                    <a:pt x="421640" y="316230"/>
                  </a:moveTo>
                  <a:lnTo>
                    <a:pt x="417830" y="316230"/>
                  </a:lnTo>
                  <a:lnTo>
                    <a:pt x="417830" y="322579"/>
                  </a:lnTo>
                  <a:lnTo>
                    <a:pt x="421640" y="322579"/>
                  </a:lnTo>
                  <a:lnTo>
                    <a:pt x="421640" y="316230"/>
                  </a:lnTo>
                  <a:close/>
                </a:path>
                <a:path w="421640" h="347979">
                  <a:moveTo>
                    <a:pt x="421640" y="322580"/>
                  </a:moveTo>
                  <a:lnTo>
                    <a:pt x="417830" y="322580"/>
                  </a:lnTo>
                  <a:lnTo>
                    <a:pt x="417830" y="327659"/>
                  </a:lnTo>
                  <a:lnTo>
                    <a:pt x="419100" y="327659"/>
                  </a:lnTo>
                  <a:lnTo>
                    <a:pt x="419100" y="326389"/>
                  </a:lnTo>
                  <a:lnTo>
                    <a:pt x="420370" y="326389"/>
                  </a:lnTo>
                  <a:lnTo>
                    <a:pt x="420370" y="325119"/>
                  </a:lnTo>
                  <a:lnTo>
                    <a:pt x="421640" y="325119"/>
                  </a:lnTo>
                  <a:lnTo>
                    <a:pt x="421640" y="322580"/>
                  </a:lnTo>
                  <a:close/>
                </a:path>
                <a:path w="421640" h="347979">
                  <a:moveTo>
                    <a:pt x="3809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09" y="326389"/>
                  </a:lnTo>
                  <a:lnTo>
                    <a:pt x="3809" y="322580"/>
                  </a:lnTo>
                  <a:close/>
                </a:path>
                <a:path w="421640" h="347979">
                  <a:moveTo>
                    <a:pt x="398780" y="346709"/>
                  </a:moveTo>
                  <a:lnTo>
                    <a:pt x="26670" y="346709"/>
                  </a:lnTo>
                  <a:lnTo>
                    <a:pt x="26670" y="347979"/>
                  </a:lnTo>
                  <a:lnTo>
                    <a:pt x="398780" y="347979"/>
                  </a:lnTo>
                  <a:lnTo>
                    <a:pt x="398780" y="346709"/>
                  </a:lnTo>
                  <a:close/>
                </a:path>
                <a:path w="421640" h="347979">
                  <a:moveTo>
                    <a:pt x="400050" y="345439"/>
                  </a:moveTo>
                  <a:lnTo>
                    <a:pt x="25400" y="345439"/>
                  </a:lnTo>
                  <a:lnTo>
                    <a:pt x="25400" y="346709"/>
                  </a:lnTo>
                  <a:lnTo>
                    <a:pt x="400050" y="346709"/>
                  </a:lnTo>
                  <a:lnTo>
                    <a:pt x="400050" y="345439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182370" y="383667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19" h="341629">
                  <a:moveTo>
                    <a:pt x="39624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14019" h="341629">
                  <a:moveTo>
                    <a:pt x="400050" y="2539"/>
                  </a:moveTo>
                  <a:lnTo>
                    <a:pt x="16510" y="2539"/>
                  </a:lnTo>
                  <a:lnTo>
                    <a:pt x="16510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14019" h="341629">
                  <a:moveTo>
                    <a:pt x="397510" y="1269"/>
                  </a:moveTo>
                  <a:lnTo>
                    <a:pt x="17780" y="1269"/>
                  </a:lnTo>
                  <a:lnTo>
                    <a:pt x="1778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14019" h="341629">
                  <a:moveTo>
                    <a:pt x="2540" y="17779"/>
                  </a:moveTo>
                  <a:lnTo>
                    <a:pt x="1270" y="17779"/>
                  </a:lnTo>
                  <a:lnTo>
                    <a:pt x="1270" y="19049"/>
                  </a:lnTo>
                  <a:lnTo>
                    <a:pt x="0" y="19049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7779"/>
                  </a:lnTo>
                  <a:close/>
                </a:path>
                <a:path w="414019" h="341629">
                  <a:moveTo>
                    <a:pt x="412750" y="13969"/>
                  </a:moveTo>
                  <a:lnTo>
                    <a:pt x="410210" y="13969"/>
                  </a:lnTo>
                  <a:lnTo>
                    <a:pt x="410210" y="20319"/>
                  </a:lnTo>
                  <a:lnTo>
                    <a:pt x="414020" y="20319"/>
                  </a:lnTo>
                  <a:lnTo>
                    <a:pt x="414020" y="15239"/>
                  </a:lnTo>
                  <a:lnTo>
                    <a:pt x="412750" y="15239"/>
                  </a:lnTo>
                  <a:lnTo>
                    <a:pt x="412750" y="13969"/>
                  </a:lnTo>
                  <a:close/>
                </a:path>
                <a:path w="414019" h="341629">
                  <a:moveTo>
                    <a:pt x="254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0319"/>
                  </a:lnTo>
                  <a:close/>
                </a:path>
                <a:path w="414019" h="341629">
                  <a:moveTo>
                    <a:pt x="414020" y="20319"/>
                  </a:moveTo>
                  <a:lnTo>
                    <a:pt x="410210" y="20319"/>
                  </a:lnTo>
                  <a:lnTo>
                    <a:pt x="410210" y="26669"/>
                  </a:lnTo>
                  <a:lnTo>
                    <a:pt x="414020" y="26669"/>
                  </a:lnTo>
                  <a:lnTo>
                    <a:pt x="414020" y="20319"/>
                  </a:lnTo>
                  <a:close/>
                </a:path>
                <a:path w="414019" h="341629">
                  <a:moveTo>
                    <a:pt x="254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6669"/>
                  </a:lnTo>
                  <a:close/>
                </a:path>
                <a:path w="414019" h="341629">
                  <a:moveTo>
                    <a:pt x="414020" y="26669"/>
                  </a:moveTo>
                  <a:lnTo>
                    <a:pt x="410210" y="26669"/>
                  </a:lnTo>
                  <a:lnTo>
                    <a:pt x="410210" y="33019"/>
                  </a:lnTo>
                  <a:lnTo>
                    <a:pt x="414020" y="33019"/>
                  </a:lnTo>
                  <a:lnTo>
                    <a:pt x="414020" y="26669"/>
                  </a:lnTo>
                  <a:close/>
                </a:path>
                <a:path w="414019" h="341629">
                  <a:moveTo>
                    <a:pt x="254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40" y="39369"/>
                  </a:lnTo>
                  <a:lnTo>
                    <a:pt x="2540" y="33019"/>
                  </a:lnTo>
                  <a:close/>
                </a:path>
                <a:path w="414019" h="341629">
                  <a:moveTo>
                    <a:pt x="414020" y="33019"/>
                  </a:moveTo>
                  <a:lnTo>
                    <a:pt x="410210" y="33019"/>
                  </a:lnTo>
                  <a:lnTo>
                    <a:pt x="410210" y="39369"/>
                  </a:lnTo>
                  <a:lnTo>
                    <a:pt x="414020" y="39369"/>
                  </a:lnTo>
                  <a:lnTo>
                    <a:pt x="414020" y="33019"/>
                  </a:lnTo>
                  <a:close/>
                </a:path>
                <a:path w="414019" h="341629">
                  <a:moveTo>
                    <a:pt x="254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39369"/>
                  </a:lnTo>
                  <a:close/>
                </a:path>
                <a:path w="414019" h="341629">
                  <a:moveTo>
                    <a:pt x="414020" y="39369"/>
                  </a:moveTo>
                  <a:lnTo>
                    <a:pt x="410210" y="39369"/>
                  </a:lnTo>
                  <a:lnTo>
                    <a:pt x="410210" y="45719"/>
                  </a:lnTo>
                  <a:lnTo>
                    <a:pt x="414020" y="45719"/>
                  </a:lnTo>
                  <a:lnTo>
                    <a:pt x="414020" y="39369"/>
                  </a:lnTo>
                  <a:close/>
                </a:path>
                <a:path w="414019" h="341629">
                  <a:moveTo>
                    <a:pt x="254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2540" y="50799"/>
                  </a:lnTo>
                  <a:lnTo>
                    <a:pt x="2540" y="45719"/>
                  </a:lnTo>
                  <a:close/>
                </a:path>
                <a:path w="414019" h="341629">
                  <a:moveTo>
                    <a:pt x="414020" y="45719"/>
                  </a:moveTo>
                  <a:lnTo>
                    <a:pt x="410210" y="45719"/>
                  </a:lnTo>
                  <a:lnTo>
                    <a:pt x="410210" y="50799"/>
                  </a:lnTo>
                  <a:lnTo>
                    <a:pt x="414020" y="50799"/>
                  </a:lnTo>
                  <a:lnTo>
                    <a:pt x="414020" y="45719"/>
                  </a:lnTo>
                  <a:close/>
                </a:path>
                <a:path w="414019" h="341629">
                  <a:moveTo>
                    <a:pt x="254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2540" y="58419"/>
                  </a:lnTo>
                  <a:lnTo>
                    <a:pt x="2540" y="50800"/>
                  </a:lnTo>
                  <a:close/>
                </a:path>
                <a:path w="414019" h="341629">
                  <a:moveTo>
                    <a:pt x="414020" y="50800"/>
                  </a:moveTo>
                  <a:lnTo>
                    <a:pt x="410210" y="50800"/>
                  </a:lnTo>
                  <a:lnTo>
                    <a:pt x="410210" y="58419"/>
                  </a:lnTo>
                  <a:lnTo>
                    <a:pt x="414020" y="58419"/>
                  </a:lnTo>
                  <a:lnTo>
                    <a:pt x="414020" y="50800"/>
                  </a:lnTo>
                  <a:close/>
                </a:path>
                <a:path w="414019" h="341629">
                  <a:moveTo>
                    <a:pt x="254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540" y="64769"/>
                  </a:lnTo>
                  <a:lnTo>
                    <a:pt x="2540" y="58419"/>
                  </a:lnTo>
                  <a:close/>
                </a:path>
                <a:path w="414019" h="341629">
                  <a:moveTo>
                    <a:pt x="414020" y="58419"/>
                  </a:moveTo>
                  <a:lnTo>
                    <a:pt x="410210" y="58419"/>
                  </a:lnTo>
                  <a:lnTo>
                    <a:pt x="410210" y="64769"/>
                  </a:lnTo>
                  <a:lnTo>
                    <a:pt x="414020" y="64769"/>
                  </a:lnTo>
                  <a:lnTo>
                    <a:pt x="414020" y="58419"/>
                  </a:lnTo>
                  <a:close/>
                </a:path>
                <a:path w="414019" h="341629">
                  <a:moveTo>
                    <a:pt x="254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540" y="71119"/>
                  </a:lnTo>
                  <a:lnTo>
                    <a:pt x="2540" y="64769"/>
                  </a:lnTo>
                  <a:close/>
                </a:path>
                <a:path w="414019" h="341629">
                  <a:moveTo>
                    <a:pt x="414020" y="64769"/>
                  </a:moveTo>
                  <a:lnTo>
                    <a:pt x="410210" y="64769"/>
                  </a:lnTo>
                  <a:lnTo>
                    <a:pt x="410210" y="71119"/>
                  </a:lnTo>
                  <a:lnTo>
                    <a:pt x="414020" y="71119"/>
                  </a:lnTo>
                  <a:lnTo>
                    <a:pt x="414020" y="64769"/>
                  </a:lnTo>
                  <a:close/>
                </a:path>
                <a:path w="414019" h="341629">
                  <a:moveTo>
                    <a:pt x="254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2540" y="76199"/>
                  </a:lnTo>
                  <a:lnTo>
                    <a:pt x="2540" y="71119"/>
                  </a:lnTo>
                  <a:close/>
                </a:path>
                <a:path w="414019" h="341629">
                  <a:moveTo>
                    <a:pt x="414020" y="71119"/>
                  </a:moveTo>
                  <a:lnTo>
                    <a:pt x="410210" y="71119"/>
                  </a:lnTo>
                  <a:lnTo>
                    <a:pt x="410210" y="76199"/>
                  </a:lnTo>
                  <a:lnTo>
                    <a:pt x="414020" y="76199"/>
                  </a:lnTo>
                  <a:lnTo>
                    <a:pt x="414020" y="71119"/>
                  </a:lnTo>
                  <a:close/>
                </a:path>
                <a:path w="414019" h="341629">
                  <a:moveTo>
                    <a:pt x="254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2540" y="83819"/>
                  </a:lnTo>
                  <a:lnTo>
                    <a:pt x="2540" y="76200"/>
                  </a:lnTo>
                  <a:close/>
                </a:path>
                <a:path w="414019" h="341629">
                  <a:moveTo>
                    <a:pt x="414020" y="76200"/>
                  </a:moveTo>
                  <a:lnTo>
                    <a:pt x="410210" y="76200"/>
                  </a:lnTo>
                  <a:lnTo>
                    <a:pt x="410210" y="83819"/>
                  </a:lnTo>
                  <a:lnTo>
                    <a:pt x="414020" y="83819"/>
                  </a:lnTo>
                  <a:lnTo>
                    <a:pt x="414020" y="76200"/>
                  </a:lnTo>
                  <a:close/>
                </a:path>
                <a:path w="414019" h="341629">
                  <a:moveTo>
                    <a:pt x="254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540" y="90169"/>
                  </a:lnTo>
                  <a:lnTo>
                    <a:pt x="2540" y="83819"/>
                  </a:lnTo>
                  <a:close/>
                </a:path>
                <a:path w="414019" h="341629">
                  <a:moveTo>
                    <a:pt x="414020" y="83819"/>
                  </a:moveTo>
                  <a:lnTo>
                    <a:pt x="410210" y="83819"/>
                  </a:lnTo>
                  <a:lnTo>
                    <a:pt x="410210" y="90169"/>
                  </a:lnTo>
                  <a:lnTo>
                    <a:pt x="414020" y="90169"/>
                  </a:lnTo>
                  <a:lnTo>
                    <a:pt x="414020" y="83819"/>
                  </a:lnTo>
                  <a:close/>
                </a:path>
                <a:path w="414019" h="341629">
                  <a:moveTo>
                    <a:pt x="254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540" y="96519"/>
                  </a:lnTo>
                  <a:lnTo>
                    <a:pt x="2540" y="90169"/>
                  </a:lnTo>
                  <a:close/>
                </a:path>
                <a:path w="414019" h="341629">
                  <a:moveTo>
                    <a:pt x="414020" y="90169"/>
                  </a:moveTo>
                  <a:lnTo>
                    <a:pt x="410210" y="90169"/>
                  </a:lnTo>
                  <a:lnTo>
                    <a:pt x="410210" y="96519"/>
                  </a:lnTo>
                  <a:lnTo>
                    <a:pt x="414020" y="96519"/>
                  </a:lnTo>
                  <a:lnTo>
                    <a:pt x="414020" y="90169"/>
                  </a:lnTo>
                  <a:close/>
                </a:path>
                <a:path w="414019" h="341629">
                  <a:moveTo>
                    <a:pt x="254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540" y="102869"/>
                  </a:lnTo>
                  <a:lnTo>
                    <a:pt x="2540" y="96519"/>
                  </a:lnTo>
                  <a:close/>
                </a:path>
                <a:path w="414019" h="341629">
                  <a:moveTo>
                    <a:pt x="414020" y="96519"/>
                  </a:moveTo>
                  <a:lnTo>
                    <a:pt x="410210" y="96519"/>
                  </a:lnTo>
                  <a:lnTo>
                    <a:pt x="410210" y="102869"/>
                  </a:lnTo>
                  <a:lnTo>
                    <a:pt x="414020" y="102869"/>
                  </a:lnTo>
                  <a:lnTo>
                    <a:pt x="414020" y="96519"/>
                  </a:lnTo>
                  <a:close/>
                </a:path>
                <a:path w="414019" h="341629">
                  <a:moveTo>
                    <a:pt x="254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540" y="109219"/>
                  </a:lnTo>
                  <a:lnTo>
                    <a:pt x="2540" y="102869"/>
                  </a:lnTo>
                  <a:close/>
                </a:path>
                <a:path w="414019" h="341629">
                  <a:moveTo>
                    <a:pt x="414020" y="102869"/>
                  </a:moveTo>
                  <a:lnTo>
                    <a:pt x="410210" y="102869"/>
                  </a:lnTo>
                  <a:lnTo>
                    <a:pt x="410210" y="109219"/>
                  </a:lnTo>
                  <a:lnTo>
                    <a:pt x="414020" y="109219"/>
                  </a:lnTo>
                  <a:lnTo>
                    <a:pt x="414020" y="102869"/>
                  </a:lnTo>
                  <a:close/>
                </a:path>
                <a:path w="414019" h="341629">
                  <a:moveTo>
                    <a:pt x="2540" y="109219"/>
                  </a:moveTo>
                  <a:lnTo>
                    <a:pt x="0" y="109219"/>
                  </a:lnTo>
                  <a:lnTo>
                    <a:pt x="0" y="128269"/>
                  </a:lnTo>
                  <a:lnTo>
                    <a:pt x="2540" y="128269"/>
                  </a:lnTo>
                  <a:lnTo>
                    <a:pt x="2540" y="109219"/>
                  </a:lnTo>
                  <a:close/>
                </a:path>
                <a:path w="414019" h="341629">
                  <a:moveTo>
                    <a:pt x="414020" y="109219"/>
                  </a:moveTo>
                  <a:lnTo>
                    <a:pt x="410210" y="109219"/>
                  </a:lnTo>
                  <a:lnTo>
                    <a:pt x="410210" y="128269"/>
                  </a:lnTo>
                  <a:lnTo>
                    <a:pt x="414020" y="128269"/>
                  </a:lnTo>
                  <a:lnTo>
                    <a:pt x="414020" y="109219"/>
                  </a:lnTo>
                  <a:close/>
                </a:path>
                <a:path w="414019" h="341629">
                  <a:moveTo>
                    <a:pt x="2540" y="128269"/>
                  </a:moveTo>
                  <a:lnTo>
                    <a:pt x="0" y="128269"/>
                  </a:lnTo>
                  <a:lnTo>
                    <a:pt x="0" y="184149"/>
                  </a:lnTo>
                  <a:lnTo>
                    <a:pt x="2540" y="184149"/>
                  </a:lnTo>
                  <a:lnTo>
                    <a:pt x="2540" y="128269"/>
                  </a:lnTo>
                  <a:close/>
                </a:path>
                <a:path w="414019" h="341629">
                  <a:moveTo>
                    <a:pt x="414020" y="128269"/>
                  </a:moveTo>
                  <a:lnTo>
                    <a:pt x="410210" y="128269"/>
                  </a:lnTo>
                  <a:lnTo>
                    <a:pt x="410210" y="184149"/>
                  </a:lnTo>
                  <a:lnTo>
                    <a:pt x="414020" y="184149"/>
                  </a:lnTo>
                  <a:lnTo>
                    <a:pt x="414020" y="128269"/>
                  </a:lnTo>
                  <a:close/>
                </a:path>
                <a:path w="414019" h="341629">
                  <a:moveTo>
                    <a:pt x="2540" y="184150"/>
                  </a:moveTo>
                  <a:lnTo>
                    <a:pt x="0" y="184150"/>
                  </a:lnTo>
                  <a:lnTo>
                    <a:pt x="0" y="229869"/>
                  </a:lnTo>
                  <a:lnTo>
                    <a:pt x="2540" y="229869"/>
                  </a:lnTo>
                  <a:lnTo>
                    <a:pt x="2540" y="184150"/>
                  </a:lnTo>
                  <a:close/>
                </a:path>
                <a:path w="414019" h="341629">
                  <a:moveTo>
                    <a:pt x="414020" y="184150"/>
                  </a:moveTo>
                  <a:lnTo>
                    <a:pt x="410210" y="184150"/>
                  </a:lnTo>
                  <a:lnTo>
                    <a:pt x="410210" y="229869"/>
                  </a:lnTo>
                  <a:lnTo>
                    <a:pt x="414020" y="229869"/>
                  </a:lnTo>
                  <a:lnTo>
                    <a:pt x="414020" y="184150"/>
                  </a:lnTo>
                  <a:close/>
                </a:path>
                <a:path w="414019" h="341629">
                  <a:moveTo>
                    <a:pt x="2540" y="229869"/>
                  </a:moveTo>
                  <a:lnTo>
                    <a:pt x="0" y="229869"/>
                  </a:lnTo>
                  <a:lnTo>
                    <a:pt x="0" y="248919"/>
                  </a:lnTo>
                  <a:lnTo>
                    <a:pt x="2540" y="248919"/>
                  </a:lnTo>
                  <a:lnTo>
                    <a:pt x="2540" y="229869"/>
                  </a:lnTo>
                  <a:close/>
                </a:path>
                <a:path w="414019" h="341629">
                  <a:moveTo>
                    <a:pt x="414020" y="229869"/>
                  </a:moveTo>
                  <a:lnTo>
                    <a:pt x="410210" y="229869"/>
                  </a:lnTo>
                  <a:lnTo>
                    <a:pt x="410210" y="248919"/>
                  </a:lnTo>
                  <a:lnTo>
                    <a:pt x="414020" y="248919"/>
                  </a:lnTo>
                  <a:lnTo>
                    <a:pt x="414020" y="229869"/>
                  </a:lnTo>
                  <a:close/>
                </a:path>
                <a:path w="414019" h="341629">
                  <a:moveTo>
                    <a:pt x="254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48919"/>
                  </a:lnTo>
                  <a:close/>
                </a:path>
                <a:path w="414019" h="341629">
                  <a:moveTo>
                    <a:pt x="414020" y="248919"/>
                  </a:moveTo>
                  <a:lnTo>
                    <a:pt x="410210" y="248919"/>
                  </a:lnTo>
                  <a:lnTo>
                    <a:pt x="410210" y="255269"/>
                  </a:lnTo>
                  <a:lnTo>
                    <a:pt x="414020" y="255269"/>
                  </a:lnTo>
                  <a:lnTo>
                    <a:pt x="414020" y="248919"/>
                  </a:lnTo>
                  <a:close/>
                </a:path>
                <a:path w="414019" h="341629">
                  <a:moveTo>
                    <a:pt x="254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2540" y="261619"/>
                  </a:lnTo>
                  <a:lnTo>
                    <a:pt x="2540" y="255269"/>
                  </a:lnTo>
                  <a:close/>
                </a:path>
                <a:path w="414019" h="341629">
                  <a:moveTo>
                    <a:pt x="414020" y="255269"/>
                  </a:moveTo>
                  <a:lnTo>
                    <a:pt x="410210" y="255269"/>
                  </a:lnTo>
                  <a:lnTo>
                    <a:pt x="410210" y="261619"/>
                  </a:lnTo>
                  <a:lnTo>
                    <a:pt x="414020" y="261619"/>
                  </a:lnTo>
                  <a:lnTo>
                    <a:pt x="414020" y="255269"/>
                  </a:lnTo>
                  <a:close/>
                </a:path>
                <a:path w="414019" h="341629">
                  <a:moveTo>
                    <a:pt x="2540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2540" y="266699"/>
                  </a:lnTo>
                  <a:lnTo>
                    <a:pt x="2540" y="261619"/>
                  </a:lnTo>
                  <a:close/>
                </a:path>
                <a:path w="414019" h="341629">
                  <a:moveTo>
                    <a:pt x="414020" y="261619"/>
                  </a:moveTo>
                  <a:lnTo>
                    <a:pt x="410210" y="261619"/>
                  </a:lnTo>
                  <a:lnTo>
                    <a:pt x="410210" y="266699"/>
                  </a:lnTo>
                  <a:lnTo>
                    <a:pt x="414020" y="266699"/>
                  </a:lnTo>
                  <a:lnTo>
                    <a:pt x="414020" y="261619"/>
                  </a:lnTo>
                  <a:close/>
                </a:path>
                <a:path w="414019" h="341629">
                  <a:moveTo>
                    <a:pt x="254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2540" y="274319"/>
                  </a:lnTo>
                  <a:lnTo>
                    <a:pt x="2540" y="266700"/>
                  </a:lnTo>
                  <a:close/>
                </a:path>
                <a:path w="414019" h="341629">
                  <a:moveTo>
                    <a:pt x="414020" y="266700"/>
                  </a:moveTo>
                  <a:lnTo>
                    <a:pt x="410210" y="266700"/>
                  </a:lnTo>
                  <a:lnTo>
                    <a:pt x="410210" y="274319"/>
                  </a:lnTo>
                  <a:lnTo>
                    <a:pt x="414020" y="274319"/>
                  </a:lnTo>
                  <a:lnTo>
                    <a:pt x="414020" y="266700"/>
                  </a:lnTo>
                  <a:close/>
                </a:path>
                <a:path w="414019" h="341629">
                  <a:moveTo>
                    <a:pt x="254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74319"/>
                  </a:lnTo>
                  <a:close/>
                </a:path>
                <a:path w="414019" h="341629">
                  <a:moveTo>
                    <a:pt x="414020" y="274319"/>
                  </a:moveTo>
                  <a:lnTo>
                    <a:pt x="410210" y="274319"/>
                  </a:lnTo>
                  <a:lnTo>
                    <a:pt x="410210" y="280669"/>
                  </a:lnTo>
                  <a:lnTo>
                    <a:pt x="414020" y="280669"/>
                  </a:lnTo>
                  <a:lnTo>
                    <a:pt x="414020" y="274319"/>
                  </a:lnTo>
                  <a:close/>
                </a:path>
                <a:path w="414019" h="341629">
                  <a:moveTo>
                    <a:pt x="254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540" y="287019"/>
                  </a:lnTo>
                  <a:lnTo>
                    <a:pt x="2540" y="280669"/>
                  </a:lnTo>
                  <a:close/>
                </a:path>
                <a:path w="414019" h="341629">
                  <a:moveTo>
                    <a:pt x="414020" y="280669"/>
                  </a:moveTo>
                  <a:lnTo>
                    <a:pt x="410210" y="280669"/>
                  </a:lnTo>
                  <a:lnTo>
                    <a:pt x="410210" y="287019"/>
                  </a:lnTo>
                  <a:lnTo>
                    <a:pt x="414020" y="287019"/>
                  </a:lnTo>
                  <a:lnTo>
                    <a:pt x="414020" y="280669"/>
                  </a:lnTo>
                  <a:close/>
                </a:path>
                <a:path w="414019" h="341629">
                  <a:moveTo>
                    <a:pt x="254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540" y="293369"/>
                  </a:lnTo>
                  <a:lnTo>
                    <a:pt x="2540" y="287019"/>
                  </a:lnTo>
                  <a:close/>
                </a:path>
                <a:path w="414019" h="341629">
                  <a:moveTo>
                    <a:pt x="414020" y="287019"/>
                  </a:moveTo>
                  <a:lnTo>
                    <a:pt x="410210" y="287019"/>
                  </a:lnTo>
                  <a:lnTo>
                    <a:pt x="410210" y="293369"/>
                  </a:lnTo>
                  <a:lnTo>
                    <a:pt x="414020" y="293369"/>
                  </a:lnTo>
                  <a:lnTo>
                    <a:pt x="414020" y="287019"/>
                  </a:lnTo>
                  <a:close/>
                </a:path>
                <a:path w="414019" h="341629">
                  <a:moveTo>
                    <a:pt x="254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40" y="299719"/>
                  </a:lnTo>
                  <a:lnTo>
                    <a:pt x="2540" y="293369"/>
                  </a:lnTo>
                  <a:close/>
                </a:path>
                <a:path w="414019" h="341629">
                  <a:moveTo>
                    <a:pt x="414020" y="293369"/>
                  </a:moveTo>
                  <a:lnTo>
                    <a:pt x="410210" y="293369"/>
                  </a:lnTo>
                  <a:lnTo>
                    <a:pt x="410210" y="299719"/>
                  </a:lnTo>
                  <a:lnTo>
                    <a:pt x="414020" y="299719"/>
                  </a:lnTo>
                  <a:lnTo>
                    <a:pt x="414020" y="293369"/>
                  </a:lnTo>
                  <a:close/>
                </a:path>
                <a:path w="414019" h="341629">
                  <a:moveTo>
                    <a:pt x="254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40" y="306069"/>
                  </a:lnTo>
                  <a:lnTo>
                    <a:pt x="2540" y="299719"/>
                  </a:lnTo>
                  <a:close/>
                </a:path>
                <a:path w="414019" h="341629">
                  <a:moveTo>
                    <a:pt x="414020" y="299719"/>
                  </a:moveTo>
                  <a:lnTo>
                    <a:pt x="410210" y="299719"/>
                  </a:lnTo>
                  <a:lnTo>
                    <a:pt x="410210" y="306069"/>
                  </a:lnTo>
                  <a:lnTo>
                    <a:pt x="414020" y="306069"/>
                  </a:lnTo>
                  <a:lnTo>
                    <a:pt x="414020" y="299719"/>
                  </a:lnTo>
                  <a:close/>
                </a:path>
                <a:path w="414019" h="341629">
                  <a:moveTo>
                    <a:pt x="254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540" y="312419"/>
                  </a:lnTo>
                  <a:lnTo>
                    <a:pt x="2540" y="306069"/>
                  </a:lnTo>
                  <a:close/>
                </a:path>
                <a:path w="414019" h="341629">
                  <a:moveTo>
                    <a:pt x="414020" y="306069"/>
                  </a:moveTo>
                  <a:lnTo>
                    <a:pt x="410210" y="306069"/>
                  </a:lnTo>
                  <a:lnTo>
                    <a:pt x="410210" y="312419"/>
                  </a:lnTo>
                  <a:lnTo>
                    <a:pt x="414020" y="312419"/>
                  </a:lnTo>
                  <a:lnTo>
                    <a:pt x="414020" y="306069"/>
                  </a:lnTo>
                  <a:close/>
                </a:path>
                <a:path w="414019" h="341629">
                  <a:moveTo>
                    <a:pt x="254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540" y="318769"/>
                  </a:lnTo>
                  <a:lnTo>
                    <a:pt x="2540" y="312419"/>
                  </a:lnTo>
                  <a:close/>
                </a:path>
                <a:path w="414019" h="341629">
                  <a:moveTo>
                    <a:pt x="414020" y="312419"/>
                  </a:moveTo>
                  <a:lnTo>
                    <a:pt x="410210" y="312419"/>
                  </a:lnTo>
                  <a:lnTo>
                    <a:pt x="410210" y="318769"/>
                  </a:lnTo>
                  <a:lnTo>
                    <a:pt x="414020" y="318769"/>
                  </a:lnTo>
                  <a:lnTo>
                    <a:pt x="414020" y="312419"/>
                  </a:lnTo>
                  <a:close/>
                </a:path>
                <a:path w="414019" h="341629">
                  <a:moveTo>
                    <a:pt x="2540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70" y="323849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18769"/>
                  </a:lnTo>
                  <a:close/>
                </a:path>
                <a:path w="414019" h="341629">
                  <a:moveTo>
                    <a:pt x="414020" y="318769"/>
                  </a:moveTo>
                  <a:lnTo>
                    <a:pt x="410210" y="318769"/>
                  </a:lnTo>
                  <a:lnTo>
                    <a:pt x="410210" y="325119"/>
                  </a:lnTo>
                  <a:lnTo>
                    <a:pt x="414020" y="325119"/>
                  </a:lnTo>
                  <a:lnTo>
                    <a:pt x="414020" y="318769"/>
                  </a:lnTo>
                  <a:close/>
                </a:path>
                <a:path w="414019" h="341629">
                  <a:moveTo>
                    <a:pt x="412750" y="325119"/>
                  </a:moveTo>
                  <a:lnTo>
                    <a:pt x="410210" y="325119"/>
                  </a:lnTo>
                  <a:lnTo>
                    <a:pt x="410210" y="327659"/>
                  </a:lnTo>
                  <a:lnTo>
                    <a:pt x="411480" y="327659"/>
                  </a:lnTo>
                  <a:lnTo>
                    <a:pt x="411480" y="326389"/>
                  </a:lnTo>
                  <a:lnTo>
                    <a:pt x="412750" y="326389"/>
                  </a:lnTo>
                  <a:lnTo>
                    <a:pt x="412750" y="325119"/>
                  </a:lnTo>
                  <a:close/>
                </a:path>
                <a:path w="414019" h="341629">
                  <a:moveTo>
                    <a:pt x="398780" y="340359"/>
                  </a:moveTo>
                  <a:lnTo>
                    <a:pt x="20320" y="340359"/>
                  </a:lnTo>
                  <a:lnTo>
                    <a:pt x="20320" y="341629"/>
                  </a:lnTo>
                  <a:lnTo>
                    <a:pt x="398780" y="341629"/>
                  </a:lnTo>
                  <a:lnTo>
                    <a:pt x="398780" y="340359"/>
                  </a:lnTo>
                  <a:close/>
                </a:path>
                <a:path w="414019" h="341629">
                  <a:moveTo>
                    <a:pt x="400050" y="339089"/>
                  </a:moveTo>
                  <a:lnTo>
                    <a:pt x="17780" y="339089"/>
                  </a:lnTo>
                  <a:lnTo>
                    <a:pt x="17780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4019" h="341629">
                  <a:moveTo>
                    <a:pt x="401320" y="337819"/>
                  </a:moveTo>
                  <a:lnTo>
                    <a:pt x="16510" y="337819"/>
                  </a:lnTo>
                  <a:lnTo>
                    <a:pt x="16510" y="339089"/>
                  </a:lnTo>
                  <a:lnTo>
                    <a:pt x="401320" y="339089"/>
                  </a:lnTo>
                  <a:lnTo>
                    <a:pt x="401320" y="33781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184909" y="384048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401319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401319" y="3810"/>
                  </a:lnTo>
                  <a:lnTo>
                    <a:pt x="401319" y="2540"/>
                  </a:lnTo>
                  <a:close/>
                </a:path>
                <a:path w="407669" h="334010">
                  <a:moveTo>
                    <a:pt x="400050" y="1270"/>
                  </a:moveTo>
                  <a:lnTo>
                    <a:pt x="11430" y="1270"/>
                  </a:lnTo>
                  <a:lnTo>
                    <a:pt x="11430" y="2540"/>
                  </a:lnTo>
                  <a:lnTo>
                    <a:pt x="400050" y="2540"/>
                  </a:lnTo>
                  <a:lnTo>
                    <a:pt x="400050" y="1270"/>
                  </a:lnTo>
                  <a:close/>
                </a:path>
                <a:path w="407669" h="334010">
                  <a:moveTo>
                    <a:pt x="398779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398779" y="1270"/>
                  </a:lnTo>
                  <a:lnTo>
                    <a:pt x="398779" y="0"/>
                  </a:lnTo>
                  <a:close/>
                </a:path>
                <a:path w="407669" h="334010">
                  <a:moveTo>
                    <a:pt x="405129" y="6350"/>
                  </a:moveTo>
                  <a:lnTo>
                    <a:pt x="403859" y="6350"/>
                  </a:lnTo>
                  <a:lnTo>
                    <a:pt x="403859" y="10160"/>
                  </a:lnTo>
                  <a:lnTo>
                    <a:pt x="407669" y="10160"/>
                  </a:lnTo>
                  <a:lnTo>
                    <a:pt x="407669" y="8890"/>
                  </a:lnTo>
                  <a:lnTo>
                    <a:pt x="406400" y="8890"/>
                  </a:lnTo>
                  <a:lnTo>
                    <a:pt x="406400" y="7620"/>
                  </a:lnTo>
                  <a:lnTo>
                    <a:pt x="405129" y="7620"/>
                  </a:lnTo>
                  <a:lnTo>
                    <a:pt x="405129" y="6350"/>
                  </a:lnTo>
                  <a:close/>
                </a:path>
                <a:path w="407669" h="334010">
                  <a:moveTo>
                    <a:pt x="3809" y="10160"/>
                  </a:move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407669" h="334010">
                  <a:moveTo>
                    <a:pt x="407670" y="10160"/>
                  </a:moveTo>
                  <a:lnTo>
                    <a:pt x="403859" y="10160"/>
                  </a:lnTo>
                  <a:lnTo>
                    <a:pt x="403859" y="16510"/>
                  </a:lnTo>
                  <a:lnTo>
                    <a:pt x="407670" y="16510"/>
                  </a:lnTo>
                  <a:lnTo>
                    <a:pt x="407670" y="10160"/>
                  </a:lnTo>
                  <a:close/>
                </a:path>
                <a:path w="407669" h="33401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407669" h="334010">
                  <a:moveTo>
                    <a:pt x="407670" y="16510"/>
                  </a:moveTo>
                  <a:lnTo>
                    <a:pt x="403859" y="16510"/>
                  </a:lnTo>
                  <a:lnTo>
                    <a:pt x="403859" y="22860"/>
                  </a:lnTo>
                  <a:lnTo>
                    <a:pt x="407670" y="22860"/>
                  </a:lnTo>
                  <a:lnTo>
                    <a:pt x="407670" y="16510"/>
                  </a:lnTo>
                  <a:close/>
                </a:path>
                <a:path w="407669" h="334010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407669" h="334010">
                  <a:moveTo>
                    <a:pt x="407670" y="22860"/>
                  </a:moveTo>
                  <a:lnTo>
                    <a:pt x="403859" y="22860"/>
                  </a:lnTo>
                  <a:lnTo>
                    <a:pt x="403859" y="29210"/>
                  </a:lnTo>
                  <a:lnTo>
                    <a:pt x="407670" y="29210"/>
                  </a:lnTo>
                  <a:lnTo>
                    <a:pt x="407670" y="22860"/>
                  </a:lnTo>
                  <a:close/>
                </a:path>
                <a:path w="407669" h="33401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407669" h="334010">
                  <a:moveTo>
                    <a:pt x="407670" y="29210"/>
                  </a:moveTo>
                  <a:lnTo>
                    <a:pt x="403859" y="29210"/>
                  </a:lnTo>
                  <a:lnTo>
                    <a:pt x="403859" y="35560"/>
                  </a:lnTo>
                  <a:lnTo>
                    <a:pt x="407670" y="35560"/>
                  </a:lnTo>
                  <a:lnTo>
                    <a:pt x="407670" y="29210"/>
                  </a:lnTo>
                  <a:close/>
                </a:path>
                <a:path w="407669" h="33401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407669" h="334010">
                  <a:moveTo>
                    <a:pt x="407670" y="35560"/>
                  </a:moveTo>
                  <a:lnTo>
                    <a:pt x="403859" y="35560"/>
                  </a:lnTo>
                  <a:lnTo>
                    <a:pt x="403859" y="41910"/>
                  </a:lnTo>
                  <a:lnTo>
                    <a:pt x="407670" y="41910"/>
                  </a:lnTo>
                  <a:lnTo>
                    <a:pt x="407670" y="35560"/>
                  </a:lnTo>
                  <a:close/>
                </a:path>
                <a:path w="407669" h="334010">
                  <a:moveTo>
                    <a:pt x="3809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3809" y="46990"/>
                  </a:lnTo>
                  <a:lnTo>
                    <a:pt x="3809" y="41910"/>
                  </a:lnTo>
                  <a:close/>
                </a:path>
                <a:path w="407669" h="334010">
                  <a:moveTo>
                    <a:pt x="407670" y="41910"/>
                  </a:moveTo>
                  <a:lnTo>
                    <a:pt x="403859" y="41910"/>
                  </a:lnTo>
                  <a:lnTo>
                    <a:pt x="403859" y="46990"/>
                  </a:lnTo>
                  <a:lnTo>
                    <a:pt x="407670" y="46990"/>
                  </a:lnTo>
                  <a:lnTo>
                    <a:pt x="407670" y="41910"/>
                  </a:lnTo>
                  <a:close/>
                </a:path>
                <a:path w="407669" h="334010">
                  <a:moveTo>
                    <a:pt x="3809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6990"/>
                  </a:lnTo>
                  <a:close/>
                </a:path>
                <a:path w="407669" h="334010">
                  <a:moveTo>
                    <a:pt x="407670" y="46990"/>
                  </a:moveTo>
                  <a:lnTo>
                    <a:pt x="403859" y="46990"/>
                  </a:lnTo>
                  <a:lnTo>
                    <a:pt x="403859" y="54610"/>
                  </a:lnTo>
                  <a:lnTo>
                    <a:pt x="407670" y="54610"/>
                  </a:lnTo>
                  <a:lnTo>
                    <a:pt x="407670" y="46990"/>
                  </a:lnTo>
                  <a:close/>
                </a:path>
                <a:path w="407669" h="334010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407669" h="334010">
                  <a:moveTo>
                    <a:pt x="407670" y="54610"/>
                  </a:moveTo>
                  <a:lnTo>
                    <a:pt x="403859" y="54610"/>
                  </a:lnTo>
                  <a:lnTo>
                    <a:pt x="403859" y="60960"/>
                  </a:lnTo>
                  <a:lnTo>
                    <a:pt x="407670" y="60960"/>
                  </a:lnTo>
                  <a:lnTo>
                    <a:pt x="407670" y="54610"/>
                  </a:lnTo>
                  <a:close/>
                </a:path>
                <a:path w="407669" h="334010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407669" h="334010">
                  <a:moveTo>
                    <a:pt x="407670" y="60960"/>
                  </a:moveTo>
                  <a:lnTo>
                    <a:pt x="403859" y="60960"/>
                  </a:lnTo>
                  <a:lnTo>
                    <a:pt x="403859" y="67310"/>
                  </a:lnTo>
                  <a:lnTo>
                    <a:pt x="407670" y="67310"/>
                  </a:lnTo>
                  <a:lnTo>
                    <a:pt x="407670" y="60960"/>
                  </a:lnTo>
                  <a:close/>
                </a:path>
                <a:path w="407669" h="334010">
                  <a:moveTo>
                    <a:pt x="3809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09" y="72390"/>
                  </a:lnTo>
                  <a:lnTo>
                    <a:pt x="3809" y="67310"/>
                  </a:lnTo>
                  <a:close/>
                </a:path>
                <a:path w="407669" h="334010">
                  <a:moveTo>
                    <a:pt x="407670" y="67310"/>
                  </a:moveTo>
                  <a:lnTo>
                    <a:pt x="403859" y="67310"/>
                  </a:lnTo>
                  <a:lnTo>
                    <a:pt x="403859" y="72390"/>
                  </a:lnTo>
                  <a:lnTo>
                    <a:pt x="407670" y="72390"/>
                  </a:lnTo>
                  <a:lnTo>
                    <a:pt x="407670" y="67310"/>
                  </a:lnTo>
                  <a:close/>
                </a:path>
                <a:path w="407669" h="334010">
                  <a:moveTo>
                    <a:pt x="3809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72390"/>
                  </a:lnTo>
                  <a:close/>
                </a:path>
                <a:path w="407669" h="334010">
                  <a:moveTo>
                    <a:pt x="407670" y="72390"/>
                  </a:moveTo>
                  <a:lnTo>
                    <a:pt x="403859" y="72390"/>
                  </a:lnTo>
                  <a:lnTo>
                    <a:pt x="403859" y="80010"/>
                  </a:lnTo>
                  <a:lnTo>
                    <a:pt x="407670" y="80010"/>
                  </a:lnTo>
                  <a:lnTo>
                    <a:pt x="407670" y="72390"/>
                  </a:lnTo>
                  <a:close/>
                </a:path>
                <a:path w="407669" h="334010">
                  <a:moveTo>
                    <a:pt x="380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80010"/>
                  </a:lnTo>
                  <a:close/>
                </a:path>
                <a:path w="407669" h="334010">
                  <a:moveTo>
                    <a:pt x="407670" y="80010"/>
                  </a:moveTo>
                  <a:lnTo>
                    <a:pt x="403859" y="80010"/>
                  </a:lnTo>
                  <a:lnTo>
                    <a:pt x="403859" y="86360"/>
                  </a:lnTo>
                  <a:lnTo>
                    <a:pt x="407670" y="86360"/>
                  </a:lnTo>
                  <a:lnTo>
                    <a:pt x="407670" y="80010"/>
                  </a:lnTo>
                  <a:close/>
                </a:path>
                <a:path w="407669" h="334010">
                  <a:moveTo>
                    <a:pt x="380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86360"/>
                  </a:lnTo>
                  <a:close/>
                </a:path>
                <a:path w="407669" h="334010">
                  <a:moveTo>
                    <a:pt x="407670" y="86360"/>
                  </a:moveTo>
                  <a:lnTo>
                    <a:pt x="403859" y="86360"/>
                  </a:lnTo>
                  <a:lnTo>
                    <a:pt x="403859" y="92710"/>
                  </a:lnTo>
                  <a:lnTo>
                    <a:pt x="407670" y="92710"/>
                  </a:lnTo>
                  <a:lnTo>
                    <a:pt x="407670" y="86360"/>
                  </a:lnTo>
                  <a:close/>
                </a:path>
                <a:path w="407669" h="334010">
                  <a:moveTo>
                    <a:pt x="380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2710"/>
                  </a:lnTo>
                  <a:close/>
                </a:path>
                <a:path w="407669" h="334010">
                  <a:moveTo>
                    <a:pt x="407670" y="92710"/>
                  </a:moveTo>
                  <a:lnTo>
                    <a:pt x="403859" y="92710"/>
                  </a:lnTo>
                  <a:lnTo>
                    <a:pt x="403859" y="99060"/>
                  </a:lnTo>
                  <a:lnTo>
                    <a:pt x="407670" y="99060"/>
                  </a:lnTo>
                  <a:lnTo>
                    <a:pt x="407670" y="92710"/>
                  </a:lnTo>
                  <a:close/>
                </a:path>
                <a:path w="407669" h="334010">
                  <a:moveTo>
                    <a:pt x="380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99060"/>
                  </a:lnTo>
                  <a:close/>
                </a:path>
                <a:path w="407669" h="334010">
                  <a:moveTo>
                    <a:pt x="407670" y="99060"/>
                  </a:moveTo>
                  <a:lnTo>
                    <a:pt x="403859" y="99060"/>
                  </a:lnTo>
                  <a:lnTo>
                    <a:pt x="403859" y="105410"/>
                  </a:lnTo>
                  <a:lnTo>
                    <a:pt x="407670" y="105410"/>
                  </a:lnTo>
                  <a:lnTo>
                    <a:pt x="407670" y="99060"/>
                  </a:lnTo>
                  <a:close/>
                </a:path>
                <a:path w="407669" h="334010">
                  <a:moveTo>
                    <a:pt x="3809" y="105410"/>
                  </a:moveTo>
                  <a:lnTo>
                    <a:pt x="0" y="105410"/>
                  </a:lnTo>
                  <a:lnTo>
                    <a:pt x="0" y="124460"/>
                  </a:lnTo>
                  <a:lnTo>
                    <a:pt x="3809" y="124460"/>
                  </a:lnTo>
                  <a:lnTo>
                    <a:pt x="3809" y="105410"/>
                  </a:lnTo>
                  <a:close/>
                </a:path>
                <a:path w="407669" h="334010">
                  <a:moveTo>
                    <a:pt x="407670" y="105410"/>
                  </a:moveTo>
                  <a:lnTo>
                    <a:pt x="403859" y="105410"/>
                  </a:lnTo>
                  <a:lnTo>
                    <a:pt x="403859" y="124460"/>
                  </a:lnTo>
                  <a:lnTo>
                    <a:pt x="407670" y="124460"/>
                  </a:lnTo>
                  <a:lnTo>
                    <a:pt x="407670" y="105410"/>
                  </a:lnTo>
                  <a:close/>
                </a:path>
                <a:path w="407669" h="334010">
                  <a:moveTo>
                    <a:pt x="3809" y="124460"/>
                  </a:moveTo>
                  <a:lnTo>
                    <a:pt x="0" y="124460"/>
                  </a:lnTo>
                  <a:lnTo>
                    <a:pt x="0" y="180340"/>
                  </a:lnTo>
                  <a:lnTo>
                    <a:pt x="3809" y="180340"/>
                  </a:lnTo>
                  <a:lnTo>
                    <a:pt x="3809" y="124460"/>
                  </a:lnTo>
                  <a:close/>
                </a:path>
                <a:path w="407669" h="334010">
                  <a:moveTo>
                    <a:pt x="407670" y="124460"/>
                  </a:moveTo>
                  <a:lnTo>
                    <a:pt x="403859" y="124460"/>
                  </a:lnTo>
                  <a:lnTo>
                    <a:pt x="403859" y="180340"/>
                  </a:lnTo>
                  <a:lnTo>
                    <a:pt x="407670" y="180340"/>
                  </a:lnTo>
                  <a:lnTo>
                    <a:pt x="407670" y="124460"/>
                  </a:lnTo>
                  <a:close/>
                </a:path>
                <a:path w="407669" h="334010">
                  <a:moveTo>
                    <a:pt x="3809" y="180340"/>
                  </a:moveTo>
                  <a:lnTo>
                    <a:pt x="0" y="18034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180340"/>
                  </a:lnTo>
                  <a:close/>
                </a:path>
                <a:path w="407669" h="334010">
                  <a:moveTo>
                    <a:pt x="407670" y="180340"/>
                  </a:moveTo>
                  <a:lnTo>
                    <a:pt x="403859" y="180340"/>
                  </a:lnTo>
                  <a:lnTo>
                    <a:pt x="403859" y="226060"/>
                  </a:lnTo>
                  <a:lnTo>
                    <a:pt x="407670" y="226060"/>
                  </a:lnTo>
                  <a:lnTo>
                    <a:pt x="407670" y="180340"/>
                  </a:lnTo>
                  <a:close/>
                </a:path>
                <a:path w="407669" h="334010">
                  <a:moveTo>
                    <a:pt x="3809" y="226060"/>
                  </a:moveTo>
                  <a:lnTo>
                    <a:pt x="0" y="22606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26060"/>
                  </a:lnTo>
                  <a:close/>
                </a:path>
                <a:path w="407669" h="334010">
                  <a:moveTo>
                    <a:pt x="407670" y="226060"/>
                  </a:moveTo>
                  <a:lnTo>
                    <a:pt x="403859" y="226060"/>
                  </a:lnTo>
                  <a:lnTo>
                    <a:pt x="403859" y="245110"/>
                  </a:lnTo>
                  <a:lnTo>
                    <a:pt x="407670" y="245110"/>
                  </a:lnTo>
                  <a:lnTo>
                    <a:pt x="407670" y="226060"/>
                  </a:lnTo>
                  <a:close/>
                </a:path>
                <a:path w="407669" h="334010">
                  <a:moveTo>
                    <a:pt x="380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45110"/>
                  </a:lnTo>
                  <a:close/>
                </a:path>
                <a:path w="407669" h="334010">
                  <a:moveTo>
                    <a:pt x="407670" y="245110"/>
                  </a:moveTo>
                  <a:lnTo>
                    <a:pt x="403859" y="245110"/>
                  </a:lnTo>
                  <a:lnTo>
                    <a:pt x="403859" y="251460"/>
                  </a:lnTo>
                  <a:lnTo>
                    <a:pt x="407670" y="251460"/>
                  </a:lnTo>
                  <a:lnTo>
                    <a:pt x="407670" y="245110"/>
                  </a:lnTo>
                  <a:close/>
                </a:path>
                <a:path w="407669" h="334010">
                  <a:moveTo>
                    <a:pt x="380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1460"/>
                  </a:lnTo>
                  <a:close/>
                </a:path>
                <a:path w="407669" h="334010">
                  <a:moveTo>
                    <a:pt x="407670" y="251460"/>
                  </a:moveTo>
                  <a:lnTo>
                    <a:pt x="403859" y="251460"/>
                  </a:lnTo>
                  <a:lnTo>
                    <a:pt x="403859" y="257810"/>
                  </a:lnTo>
                  <a:lnTo>
                    <a:pt x="407670" y="257810"/>
                  </a:lnTo>
                  <a:lnTo>
                    <a:pt x="407670" y="251460"/>
                  </a:lnTo>
                  <a:close/>
                </a:path>
                <a:path w="407669" h="334010">
                  <a:moveTo>
                    <a:pt x="3809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7810"/>
                  </a:lnTo>
                  <a:close/>
                </a:path>
                <a:path w="407669" h="334010">
                  <a:moveTo>
                    <a:pt x="407670" y="257810"/>
                  </a:moveTo>
                  <a:lnTo>
                    <a:pt x="403859" y="257810"/>
                  </a:lnTo>
                  <a:lnTo>
                    <a:pt x="403859" y="262890"/>
                  </a:lnTo>
                  <a:lnTo>
                    <a:pt x="407670" y="262890"/>
                  </a:lnTo>
                  <a:lnTo>
                    <a:pt x="407670" y="257810"/>
                  </a:lnTo>
                  <a:close/>
                </a:path>
                <a:path w="407669" h="334010">
                  <a:moveTo>
                    <a:pt x="3809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2890"/>
                  </a:lnTo>
                  <a:close/>
                </a:path>
                <a:path w="407669" h="334010">
                  <a:moveTo>
                    <a:pt x="407670" y="262890"/>
                  </a:moveTo>
                  <a:lnTo>
                    <a:pt x="403859" y="262890"/>
                  </a:lnTo>
                  <a:lnTo>
                    <a:pt x="403859" y="270510"/>
                  </a:lnTo>
                  <a:lnTo>
                    <a:pt x="407670" y="270510"/>
                  </a:lnTo>
                  <a:lnTo>
                    <a:pt x="407670" y="262890"/>
                  </a:lnTo>
                  <a:close/>
                </a:path>
                <a:path w="407669" h="334010">
                  <a:moveTo>
                    <a:pt x="380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407669" h="334010">
                  <a:moveTo>
                    <a:pt x="407670" y="270510"/>
                  </a:moveTo>
                  <a:lnTo>
                    <a:pt x="403859" y="270510"/>
                  </a:lnTo>
                  <a:lnTo>
                    <a:pt x="403859" y="276860"/>
                  </a:lnTo>
                  <a:lnTo>
                    <a:pt x="407670" y="276860"/>
                  </a:lnTo>
                  <a:lnTo>
                    <a:pt x="407670" y="270510"/>
                  </a:lnTo>
                  <a:close/>
                </a:path>
                <a:path w="407669" h="33401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407669" h="334010">
                  <a:moveTo>
                    <a:pt x="407670" y="276860"/>
                  </a:moveTo>
                  <a:lnTo>
                    <a:pt x="403859" y="276860"/>
                  </a:lnTo>
                  <a:lnTo>
                    <a:pt x="403859" y="283210"/>
                  </a:lnTo>
                  <a:lnTo>
                    <a:pt x="407670" y="283210"/>
                  </a:lnTo>
                  <a:lnTo>
                    <a:pt x="407670" y="276860"/>
                  </a:lnTo>
                  <a:close/>
                </a:path>
                <a:path w="407669" h="334010">
                  <a:moveTo>
                    <a:pt x="380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83210"/>
                  </a:lnTo>
                  <a:close/>
                </a:path>
                <a:path w="407669" h="334010">
                  <a:moveTo>
                    <a:pt x="407670" y="283210"/>
                  </a:moveTo>
                  <a:lnTo>
                    <a:pt x="403859" y="283210"/>
                  </a:lnTo>
                  <a:lnTo>
                    <a:pt x="403859" y="289560"/>
                  </a:lnTo>
                  <a:lnTo>
                    <a:pt x="407670" y="289560"/>
                  </a:lnTo>
                  <a:lnTo>
                    <a:pt x="407670" y="283210"/>
                  </a:lnTo>
                  <a:close/>
                </a:path>
                <a:path w="407669" h="334010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560"/>
                  </a:lnTo>
                  <a:close/>
                </a:path>
                <a:path w="407669" h="334010">
                  <a:moveTo>
                    <a:pt x="407670" y="289560"/>
                  </a:moveTo>
                  <a:lnTo>
                    <a:pt x="403859" y="289560"/>
                  </a:lnTo>
                  <a:lnTo>
                    <a:pt x="403859" y="295910"/>
                  </a:lnTo>
                  <a:lnTo>
                    <a:pt x="407670" y="295910"/>
                  </a:lnTo>
                  <a:lnTo>
                    <a:pt x="407670" y="289560"/>
                  </a:lnTo>
                  <a:close/>
                </a:path>
                <a:path w="407669" h="334010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407669" h="334010">
                  <a:moveTo>
                    <a:pt x="407670" y="295910"/>
                  </a:moveTo>
                  <a:lnTo>
                    <a:pt x="403859" y="295910"/>
                  </a:lnTo>
                  <a:lnTo>
                    <a:pt x="403859" y="302260"/>
                  </a:lnTo>
                  <a:lnTo>
                    <a:pt x="407670" y="302260"/>
                  </a:lnTo>
                  <a:lnTo>
                    <a:pt x="407670" y="295910"/>
                  </a:lnTo>
                  <a:close/>
                </a:path>
                <a:path w="407669" h="334010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407669" h="334010">
                  <a:moveTo>
                    <a:pt x="407670" y="302260"/>
                  </a:moveTo>
                  <a:lnTo>
                    <a:pt x="403859" y="302260"/>
                  </a:lnTo>
                  <a:lnTo>
                    <a:pt x="403859" y="308610"/>
                  </a:lnTo>
                  <a:lnTo>
                    <a:pt x="407670" y="308610"/>
                  </a:lnTo>
                  <a:lnTo>
                    <a:pt x="407670" y="302260"/>
                  </a:lnTo>
                  <a:close/>
                </a:path>
                <a:path w="407669" h="334010">
                  <a:moveTo>
                    <a:pt x="380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407669" h="334010">
                  <a:moveTo>
                    <a:pt x="407670" y="308610"/>
                  </a:moveTo>
                  <a:lnTo>
                    <a:pt x="403859" y="308610"/>
                  </a:lnTo>
                  <a:lnTo>
                    <a:pt x="403859" y="314960"/>
                  </a:lnTo>
                  <a:lnTo>
                    <a:pt x="407670" y="314960"/>
                  </a:lnTo>
                  <a:lnTo>
                    <a:pt x="407670" y="308610"/>
                  </a:lnTo>
                  <a:close/>
                </a:path>
                <a:path w="407669" h="334010">
                  <a:moveTo>
                    <a:pt x="380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4960"/>
                  </a:lnTo>
                  <a:close/>
                </a:path>
                <a:path w="407669" h="334010">
                  <a:moveTo>
                    <a:pt x="407670" y="314960"/>
                  </a:moveTo>
                  <a:lnTo>
                    <a:pt x="403859" y="314960"/>
                  </a:lnTo>
                  <a:lnTo>
                    <a:pt x="403859" y="321310"/>
                  </a:lnTo>
                  <a:lnTo>
                    <a:pt x="407670" y="321310"/>
                  </a:lnTo>
                  <a:lnTo>
                    <a:pt x="407670" y="314960"/>
                  </a:lnTo>
                  <a:close/>
                </a:path>
                <a:path w="407669" h="334010">
                  <a:moveTo>
                    <a:pt x="407670" y="321310"/>
                  </a:moveTo>
                  <a:lnTo>
                    <a:pt x="403859" y="321310"/>
                  </a:lnTo>
                  <a:lnTo>
                    <a:pt x="403859" y="327660"/>
                  </a:lnTo>
                  <a:lnTo>
                    <a:pt x="406400" y="327660"/>
                  </a:lnTo>
                  <a:lnTo>
                    <a:pt x="406400" y="325120"/>
                  </a:lnTo>
                  <a:lnTo>
                    <a:pt x="407669" y="325120"/>
                  </a:lnTo>
                  <a:lnTo>
                    <a:pt x="407670" y="321310"/>
                  </a:lnTo>
                  <a:close/>
                </a:path>
                <a:path w="407669" h="334010">
                  <a:moveTo>
                    <a:pt x="3809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1270" y="323850"/>
                  </a:lnTo>
                  <a:lnTo>
                    <a:pt x="3809" y="323850"/>
                  </a:lnTo>
                  <a:lnTo>
                    <a:pt x="3809" y="321310"/>
                  </a:lnTo>
                  <a:close/>
                </a:path>
                <a:path w="407669" h="334010">
                  <a:moveTo>
                    <a:pt x="400050" y="332740"/>
                  </a:moveTo>
                  <a:lnTo>
                    <a:pt x="12700" y="332740"/>
                  </a:lnTo>
                  <a:lnTo>
                    <a:pt x="12700" y="334010"/>
                  </a:lnTo>
                  <a:lnTo>
                    <a:pt x="400050" y="334010"/>
                  </a:lnTo>
                  <a:lnTo>
                    <a:pt x="400050" y="332740"/>
                  </a:lnTo>
                  <a:close/>
                </a:path>
                <a:path w="407669" h="334010">
                  <a:moveTo>
                    <a:pt x="401320" y="331470"/>
                  </a:moveTo>
                  <a:lnTo>
                    <a:pt x="11430" y="331470"/>
                  </a:lnTo>
                  <a:lnTo>
                    <a:pt x="11430" y="332740"/>
                  </a:lnTo>
                  <a:lnTo>
                    <a:pt x="401320" y="332740"/>
                  </a:lnTo>
                  <a:lnTo>
                    <a:pt x="401320" y="331470"/>
                  </a:lnTo>
                  <a:close/>
                </a:path>
                <a:path w="407669" h="334010">
                  <a:moveTo>
                    <a:pt x="402590" y="330200"/>
                  </a:moveTo>
                  <a:lnTo>
                    <a:pt x="10159" y="330200"/>
                  </a:lnTo>
                  <a:lnTo>
                    <a:pt x="10159" y="331470"/>
                  </a:lnTo>
                  <a:lnTo>
                    <a:pt x="402590" y="331470"/>
                  </a:lnTo>
                  <a:lnTo>
                    <a:pt x="402590" y="330200"/>
                  </a:lnTo>
                  <a:close/>
                </a:path>
                <a:path w="407669" h="334010">
                  <a:moveTo>
                    <a:pt x="405130" y="327660"/>
                  </a:moveTo>
                  <a:lnTo>
                    <a:pt x="403859" y="327660"/>
                  </a:lnTo>
                  <a:lnTo>
                    <a:pt x="403859" y="328930"/>
                  </a:lnTo>
                  <a:lnTo>
                    <a:pt x="405130" y="328930"/>
                  </a:lnTo>
                  <a:lnTo>
                    <a:pt x="405130" y="327660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188720" y="384429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2539"/>
                  </a:moveTo>
                  <a:lnTo>
                    <a:pt x="2540" y="2539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2539"/>
                  </a:lnTo>
                  <a:close/>
                </a:path>
                <a:path w="400050" h="326389">
                  <a:moveTo>
                    <a:pt x="400050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397510" y="2539"/>
                  </a:lnTo>
                  <a:lnTo>
                    <a:pt x="397510" y="6349"/>
                  </a:lnTo>
                  <a:lnTo>
                    <a:pt x="400050" y="6349"/>
                  </a:lnTo>
                  <a:lnTo>
                    <a:pt x="400050" y="1269"/>
                  </a:lnTo>
                  <a:close/>
                </a:path>
                <a:path w="400050" h="326389">
                  <a:moveTo>
                    <a:pt x="39878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8780" y="1269"/>
                  </a:lnTo>
                  <a:lnTo>
                    <a:pt x="398780" y="0"/>
                  </a:lnTo>
                  <a:close/>
                </a:path>
                <a:path w="400050" h="326389">
                  <a:moveTo>
                    <a:pt x="381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6349"/>
                  </a:lnTo>
                  <a:close/>
                </a:path>
                <a:path w="400050" h="326389">
                  <a:moveTo>
                    <a:pt x="400050" y="6349"/>
                  </a:moveTo>
                  <a:lnTo>
                    <a:pt x="397510" y="6349"/>
                  </a:lnTo>
                  <a:lnTo>
                    <a:pt x="397510" y="12699"/>
                  </a:lnTo>
                  <a:lnTo>
                    <a:pt x="400050" y="12699"/>
                  </a:lnTo>
                  <a:lnTo>
                    <a:pt x="400050" y="6349"/>
                  </a:lnTo>
                  <a:close/>
                </a:path>
                <a:path w="400050" h="326389">
                  <a:moveTo>
                    <a:pt x="381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699"/>
                  </a:lnTo>
                  <a:close/>
                </a:path>
                <a:path w="400050" h="326389">
                  <a:moveTo>
                    <a:pt x="400050" y="12699"/>
                  </a:moveTo>
                  <a:lnTo>
                    <a:pt x="397510" y="12699"/>
                  </a:lnTo>
                  <a:lnTo>
                    <a:pt x="397510" y="19049"/>
                  </a:lnTo>
                  <a:lnTo>
                    <a:pt x="400050" y="19049"/>
                  </a:lnTo>
                  <a:lnTo>
                    <a:pt x="400050" y="12699"/>
                  </a:lnTo>
                  <a:close/>
                </a:path>
                <a:path w="400050" h="326389">
                  <a:moveTo>
                    <a:pt x="381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049"/>
                  </a:lnTo>
                  <a:close/>
                </a:path>
                <a:path w="400050" h="326389">
                  <a:moveTo>
                    <a:pt x="400050" y="19049"/>
                  </a:moveTo>
                  <a:lnTo>
                    <a:pt x="397510" y="19049"/>
                  </a:lnTo>
                  <a:lnTo>
                    <a:pt x="397510" y="25399"/>
                  </a:lnTo>
                  <a:lnTo>
                    <a:pt x="400050" y="25399"/>
                  </a:lnTo>
                  <a:lnTo>
                    <a:pt x="400050" y="19049"/>
                  </a:lnTo>
                  <a:close/>
                </a:path>
                <a:path w="400050" h="326389">
                  <a:moveTo>
                    <a:pt x="381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399"/>
                  </a:lnTo>
                  <a:close/>
                </a:path>
                <a:path w="400050" h="326389">
                  <a:moveTo>
                    <a:pt x="400050" y="25399"/>
                  </a:moveTo>
                  <a:lnTo>
                    <a:pt x="397510" y="25399"/>
                  </a:lnTo>
                  <a:lnTo>
                    <a:pt x="397510" y="31749"/>
                  </a:lnTo>
                  <a:lnTo>
                    <a:pt x="400050" y="31749"/>
                  </a:lnTo>
                  <a:lnTo>
                    <a:pt x="400050" y="25399"/>
                  </a:lnTo>
                  <a:close/>
                </a:path>
                <a:path w="400050" h="326389">
                  <a:moveTo>
                    <a:pt x="381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1749"/>
                  </a:lnTo>
                  <a:close/>
                </a:path>
                <a:path w="400050" h="326389">
                  <a:moveTo>
                    <a:pt x="400050" y="31749"/>
                  </a:moveTo>
                  <a:lnTo>
                    <a:pt x="397510" y="31749"/>
                  </a:lnTo>
                  <a:lnTo>
                    <a:pt x="397510" y="38099"/>
                  </a:lnTo>
                  <a:lnTo>
                    <a:pt x="400050" y="38099"/>
                  </a:lnTo>
                  <a:lnTo>
                    <a:pt x="400050" y="31749"/>
                  </a:lnTo>
                  <a:close/>
                </a:path>
                <a:path w="400050" h="326389">
                  <a:moveTo>
                    <a:pt x="3810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8099"/>
                  </a:lnTo>
                  <a:close/>
                </a:path>
                <a:path w="400050" h="326389">
                  <a:moveTo>
                    <a:pt x="400050" y="38099"/>
                  </a:moveTo>
                  <a:lnTo>
                    <a:pt x="397510" y="38099"/>
                  </a:lnTo>
                  <a:lnTo>
                    <a:pt x="397510" y="43179"/>
                  </a:lnTo>
                  <a:lnTo>
                    <a:pt x="400050" y="43179"/>
                  </a:lnTo>
                  <a:lnTo>
                    <a:pt x="400050" y="38099"/>
                  </a:lnTo>
                  <a:close/>
                </a:path>
                <a:path w="400050" h="326389">
                  <a:moveTo>
                    <a:pt x="3810" y="43179"/>
                  </a:moveTo>
                  <a:lnTo>
                    <a:pt x="0" y="4317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3179"/>
                  </a:lnTo>
                  <a:close/>
                </a:path>
                <a:path w="400050" h="326389">
                  <a:moveTo>
                    <a:pt x="400050" y="43179"/>
                  </a:moveTo>
                  <a:lnTo>
                    <a:pt x="397510" y="43179"/>
                  </a:lnTo>
                  <a:lnTo>
                    <a:pt x="397510" y="50799"/>
                  </a:lnTo>
                  <a:lnTo>
                    <a:pt x="400050" y="50799"/>
                  </a:lnTo>
                  <a:lnTo>
                    <a:pt x="400050" y="43179"/>
                  </a:lnTo>
                  <a:close/>
                </a:path>
                <a:path w="400050" h="326389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00050" h="326389">
                  <a:moveTo>
                    <a:pt x="400050" y="50799"/>
                  </a:moveTo>
                  <a:lnTo>
                    <a:pt x="397510" y="50799"/>
                  </a:lnTo>
                  <a:lnTo>
                    <a:pt x="397510" y="57149"/>
                  </a:lnTo>
                  <a:lnTo>
                    <a:pt x="400050" y="57149"/>
                  </a:lnTo>
                  <a:lnTo>
                    <a:pt x="400050" y="50799"/>
                  </a:lnTo>
                  <a:close/>
                </a:path>
                <a:path w="400050" h="32638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00050" h="326389">
                  <a:moveTo>
                    <a:pt x="400050" y="57149"/>
                  </a:moveTo>
                  <a:lnTo>
                    <a:pt x="397510" y="57149"/>
                  </a:lnTo>
                  <a:lnTo>
                    <a:pt x="397510" y="63499"/>
                  </a:lnTo>
                  <a:lnTo>
                    <a:pt x="400050" y="63499"/>
                  </a:lnTo>
                  <a:lnTo>
                    <a:pt x="400050" y="57149"/>
                  </a:lnTo>
                  <a:close/>
                </a:path>
                <a:path w="400050" h="326389">
                  <a:moveTo>
                    <a:pt x="381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3499"/>
                  </a:lnTo>
                  <a:close/>
                </a:path>
                <a:path w="400050" h="326389">
                  <a:moveTo>
                    <a:pt x="400050" y="63499"/>
                  </a:moveTo>
                  <a:lnTo>
                    <a:pt x="397510" y="63499"/>
                  </a:lnTo>
                  <a:lnTo>
                    <a:pt x="397510" y="68579"/>
                  </a:lnTo>
                  <a:lnTo>
                    <a:pt x="400050" y="68579"/>
                  </a:lnTo>
                  <a:lnTo>
                    <a:pt x="400050" y="63499"/>
                  </a:lnTo>
                  <a:close/>
                </a:path>
                <a:path w="400050" h="326389">
                  <a:moveTo>
                    <a:pt x="3810" y="68579"/>
                  </a:moveTo>
                  <a:lnTo>
                    <a:pt x="0" y="6857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8579"/>
                  </a:lnTo>
                  <a:close/>
                </a:path>
                <a:path w="400050" h="326389">
                  <a:moveTo>
                    <a:pt x="400050" y="68579"/>
                  </a:moveTo>
                  <a:lnTo>
                    <a:pt x="397510" y="68579"/>
                  </a:lnTo>
                  <a:lnTo>
                    <a:pt x="397510" y="76199"/>
                  </a:lnTo>
                  <a:lnTo>
                    <a:pt x="400050" y="76199"/>
                  </a:lnTo>
                  <a:lnTo>
                    <a:pt x="400050" y="68579"/>
                  </a:lnTo>
                  <a:close/>
                </a:path>
                <a:path w="400050" h="326389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00050" h="326389">
                  <a:moveTo>
                    <a:pt x="400050" y="76199"/>
                  </a:moveTo>
                  <a:lnTo>
                    <a:pt x="397510" y="76199"/>
                  </a:lnTo>
                  <a:lnTo>
                    <a:pt x="397510" y="82549"/>
                  </a:lnTo>
                  <a:lnTo>
                    <a:pt x="400050" y="82549"/>
                  </a:lnTo>
                  <a:lnTo>
                    <a:pt x="400050" y="76199"/>
                  </a:lnTo>
                  <a:close/>
                </a:path>
                <a:path w="400050" h="32638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00050" h="326389">
                  <a:moveTo>
                    <a:pt x="400050" y="82549"/>
                  </a:moveTo>
                  <a:lnTo>
                    <a:pt x="397510" y="82549"/>
                  </a:lnTo>
                  <a:lnTo>
                    <a:pt x="397510" y="88899"/>
                  </a:lnTo>
                  <a:lnTo>
                    <a:pt x="400050" y="88899"/>
                  </a:lnTo>
                  <a:lnTo>
                    <a:pt x="400050" y="82549"/>
                  </a:lnTo>
                  <a:close/>
                </a:path>
                <a:path w="400050" h="326389">
                  <a:moveTo>
                    <a:pt x="381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3810" y="95249"/>
                  </a:lnTo>
                  <a:lnTo>
                    <a:pt x="3810" y="88899"/>
                  </a:lnTo>
                  <a:close/>
                </a:path>
                <a:path w="400050" h="326389">
                  <a:moveTo>
                    <a:pt x="400050" y="88899"/>
                  </a:moveTo>
                  <a:lnTo>
                    <a:pt x="397510" y="88899"/>
                  </a:lnTo>
                  <a:lnTo>
                    <a:pt x="397510" y="95249"/>
                  </a:lnTo>
                  <a:lnTo>
                    <a:pt x="400050" y="95249"/>
                  </a:lnTo>
                  <a:lnTo>
                    <a:pt x="400050" y="88899"/>
                  </a:lnTo>
                  <a:close/>
                </a:path>
                <a:path w="400050" h="326389">
                  <a:moveTo>
                    <a:pt x="381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5249"/>
                  </a:lnTo>
                  <a:close/>
                </a:path>
                <a:path w="400050" h="326389">
                  <a:moveTo>
                    <a:pt x="400050" y="95249"/>
                  </a:moveTo>
                  <a:lnTo>
                    <a:pt x="397510" y="95249"/>
                  </a:lnTo>
                  <a:lnTo>
                    <a:pt x="397510" y="101599"/>
                  </a:lnTo>
                  <a:lnTo>
                    <a:pt x="400050" y="101599"/>
                  </a:lnTo>
                  <a:lnTo>
                    <a:pt x="400050" y="95249"/>
                  </a:lnTo>
                  <a:close/>
                </a:path>
                <a:path w="400050" h="326389">
                  <a:moveTo>
                    <a:pt x="3810" y="101599"/>
                  </a:moveTo>
                  <a:lnTo>
                    <a:pt x="0" y="10159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01599"/>
                  </a:lnTo>
                  <a:close/>
                </a:path>
                <a:path w="400050" h="326389">
                  <a:moveTo>
                    <a:pt x="400050" y="101599"/>
                  </a:moveTo>
                  <a:lnTo>
                    <a:pt x="397510" y="101599"/>
                  </a:lnTo>
                  <a:lnTo>
                    <a:pt x="397510" y="120649"/>
                  </a:lnTo>
                  <a:lnTo>
                    <a:pt x="400050" y="120649"/>
                  </a:lnTo>
                  <a:lnTo>
                    <a:pt x="400050" y="101599"/>
                  </a:lnTo>
                  <a:close/>
                </a:path>
                <a:path w="400050" h="326389">
                  <a:moveTo>
                    <a:pt x="3810" y="120649"/>
                  </a:moveTo>
                  <a:lnTo>
                    <a:pt x="0" y="120649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20649"/>
                  </a:lnTo>
                  <a:close/>
                </a:path>
                <a:path w="400050" h="326389">
                  <a:moveTo>
                    <a:pt x="400050" y="120649"/>
                  </a:moveTo>
                  <a:lnTo>
                    <a:pt x="397510" y="120649"/>
                  </a:lnTo>
                  <a:lnTo>
                    <a:pt x="397510" y="176529"/>
                  </a:lnTo>
                  <a:lnTo>
                    <a:pt x="400050" y="176529"/>
                  </a:lnTo>
                  <a:lnTo>
                    <a:pt x="400050" y="120649"/>
                  </a:lnTo>
                  <a:close/>
                </a:path>
                <a:path w="400050" h="326389">
                  <a:moveTo>
                    <a:pt x="3810" y="176529"/>
                  </a:moveTo>
                  <a:lnTo>
                    <a:pt x="0" y="17652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176529"/>
                  </a:lnTo>
                  <a:close/>
                </a:path>
                <a:path w="400050" h="326389">
                  <a:moveTo>
                    <a:pt x="400050" y="176529"/>
                  </a:moveTo>
                  <a:lnTo>
                    <a:pt x="397510" y="176529"/>
                  </a:lnTo>
                  <a:lnTo>
                    <a:pt x="397510" y="222249"/>
                  </a:lnTo>
                  <a:lnTo>
                    <a:pt x="400050" y="222249"/>
                  </a:lnTo>
                  <a:lnTo>
                    <a:pt x="400050" y="176529"/>
                  </a:lnTo>
                  <a:close/>
                </a:path>
                <a:path w="400050" h="326389">
                  <a:moveTo>
                    <a:pt x="3810" y="222249"/>
                  </a:moveTo>
                  <a:lnTo>
                    <a:pt x="0" y="22224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22249"/>
                  </a:lnTo>
                  <a:close/>
                </a:path>
                <a:path w="400050" h="326389">
                  <a:moveTo>
                    <a:pt x="400050" y="222249"/>
                  </a:moveTo>
                  <a:lnTo>
                    <a:pt x="397510" y="222249"/>
                  </a:lnTo>
                  <a:lnTo>
                    <a:pt x="397510" y="241299"/>
                  </a:lnTo>
                  <a:lnTo>
                    <a:pt x="400050" y="241299"/>
                  </a:lnTo>
                  <a:lnTo>
                    <a:pt x="400050" y="222249"/>
                  </a:lnTo>
                  <a:close/>
                </a:path>
                <a:path w="400050" h="326389">
                  <a:moveTo>
                    <a:pt x="381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1299"/>
                  </a:lnTo>
                  <a:close/>
                </a:path>
                <a:path w="400050" h="326389">
                  <a:moveTo>
                    <a:pt x="400050" y="241299"/>
                  </a:moveTo>
                  <a:lnTo>
                    <a:pt x="397510" y="241299"/>
                  </a:lnTo>
                  <a:lnTo>
                    <a:pt x="397510" y="247649"/>
                  </a:lnTo>
                  <a:lnTo>
                    <a:pt x="400050" y="247649"/>
                  </a:lnTo>
                  <a:lnTo>
                    <a:pt x="400050" y="241299"/>
                  </a:lnTo>
                  <a:close/>
                </a:path>
                <a:path w="400050" h="326389">
                  <a:moveTo>
                    <a:pt x="381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47649"/>
                  </a:lnTo>
                  <a:close/>
                </a:path>
                <a:path w="400050" h="326389">
                  <a:moveTo>
                    <a:pt x="400050" y="247649"/>
                  </a:moveTo>
                  <a:lnTo>
                    <a:pt x="397510" y="247649"/>
                  </a:lnTo>
                  <a:lnTo>
                    <a:pt x="397510" y="253999"/>
                  </a:lnTo>
                  <a:lnTo>
                    <a:pt x="400050" y="253999"/>
                  </a:lnTo>
                  <a:lnTo>
                    <a:pt x="400050" y="247649"/>
                  </a:lnTo>
                  <a:close/>
                </a:path>
                <a:path w="400050" h="326389">
                  <a:moveTo>
                    <a:pt x="381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3999"/>
                  </a:lnTo>
                  <a:close/>
                </a:path>
                <a:path w="400050" h="326389">
                  <a:moveTo>
                    <a:pt x="400050" y="253999"/>
                  </a:moveTo>
                  <a:lnTo>
                    <a:pt x="397510" y="253999"/>
                  </a:lnTo>
                  <a:lnTo>
                    <a:pt x="397510" y="259079"/>
                  </a:lnTo>
                  <a:lnTo>
                    <a:pt x="400050" y="259079"/>
                  </a:lnTo>
                  <a:lnTo>
                    <a:pt x="400050" y="253999"/>
                  </a:lnTo>
                  <a:close/>
                </a:path>
                <a:path w="400050" h="326389">
                  <a:moveTo>
                    <a:pt x="3810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59079"/>
                  </a:lnTo>
                  <a:close/>
                </a:path>
                <a:path w="400050" h="326389">
                  <a:moveTo>
                    <a:pt x="400050" y="259079"/>
                  </a:moveTo>
                  <a:lnTo>
                    <a:pt x="397510" y="259079"/>
                  </a:lnTo>
                  <a:lnTo>
                    <a:pt x="397510" y="266699"/>
                  </a:lnTo>
                  <a:lnTo>
                    <a:pt x="400050" y="266699"/>
                  </a:lnTo>
                  <a:lnTo>
                    <a:pt x="400050" y="259079"/>
                  </a:lnTo>
                  <a:close/>
                </a:path>
                <a:path w="400050" h="326389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00050" h="326389">
                  <a:moveTo>
                    <a:pt x="400050" y="266699"/>
                  </a:moveTo>
                  <a:lnTo>
                    <a:pt x="397510" y="266699"/>
                  </a:lnTo>
                  <a:lnTo>
                    <a:pt x="397510" y="273049"/>
                  </a:lnTo>
                  <a:lnTo>
                    <a:pt x="400050" y="273049"/>
                  </a:lnTo>
                  <a:lnTo>
                    <a:pt x="400050" y="266699"/>
                  </a:lnTo>
                  <a:close/>
                </a:path>
                <a:path w="400050" h="326389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400050" h="326389">
                  <a:moveTo>
                    <a:pt x="400050" y="273049"/>
                  </a:moveTo>
                  <a:lnTo>
                    <a:pt x="397510" y="273049"/>
                  </a:lnTo>
                  <a:lnTo>
                    <a:pt x="397510" y="279399"/>
                  </a:lnTo>
                  <a:lnTo>
                    <a:pt x="400050" y="279399"/>
                  </a:lnTo>
                  <a:lnTo>
                    <a:pt x="400050" y="273049"/>
                  </a:lnTo>
                  <a:close/>
                </a:path>
                <a:path w="400050" h="326389">
                  <a:moveTo>
                    <a:pt x="381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399"/>
                  </a:lnTo>
                  <a:close/>
                </a:path>
                <a:path w="400050" h="326389">
                  <a:moveTo>
                    <a:pt x="400050" y="279399"/>
                  </a:moveTo>
                  <a:lnTo>
                    <a:pt x="397510" y="279399"/>
                  </a:lnTo>
                  <a:lnTo>
                    <a:pt x="397510" y="285749"/>
                  </a:lnTo>
                  <a:lnTo>
                    <a:pt x="400050" y="285749"/>
                  </a:lnTo>
                  <a:lnTo>
                    <a:pt x="400050" y="279399"/>
                  </a:lnTo>
                  <a:close/>
                </a:path>
                <a:path w="400050" h="326389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00050" h="326389">
                  <a:moveTo>
                    <a:pt x="400050" y="285749"/>
                  </a:moveTo>
                  <a:lnTo>
                    <a:pt x="397510" y="285749"/>
                  </a:lnTo>
                  <a:lnTo>
                    <a:pt x="397510" y="292099"/>
                  </a:lnTo>
                  <a:lnTo>
                    <a:pt x="400050" y="292099"/>
                  </a:lnTo>
                  <a:lnTo>
                    <a:pt x="400050" y="285749"/>
                  </a:lnTo>
                  <a:close/>
                </a:path>
                <a:path w="400050" h="32638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00050" h="326389">
                  <a:moveTo>
                    <a:pt x="400050" y="292099"/>
                  </a:moveTo>
                  <a:lnTo>
                    <a:pt x="397510" y="292099"/>
                  </a:lnTo>
                  <a:lnTo>
                    <a:pt x="397510" y="298449"/>
                  </a:lnTo>
                  <a:lnTo>
                    <a:pt x="400050" y="298449"/>
                  </a:lnTo>
                  <a:lnTo>
                    <a:pt x="400050" y="292099"/>
                  </a:lnTo>
                  <a:close/>
                </a:path>
                <a:path w="400050" h="32638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00050" h="326389">
                  <a:moveTo>
                    <a:pt x="400050" y="298449"/>
                  </a:moveTo>
                  <a:lnTo>
                    <a:pt x="397510" y="298449"/>
                  </a:lnTo>
                  <a:lnTo>
                    <a:pt x="397510" y="304799"/>
                  </a:lnTo>
                  <a:lnTo>
                    <a:pt x="400050" y="304799"/>
                  </a:lnTo>
                  <a:lnTo>
                    <a:pt x="400050" y="298449"/>
                  </a:lnTo>
                  <a:close/>
                </a:path>
                <a:path w="400050" h="32638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00050" h="326389">
                  <a:moveTo>
                    <a:pt x="400050" y="304799"/>
                  </a:moveTo>
                  <a:lnTo>
                    <a:pt x="397510" y="304799"/>
                  </a:lnTo>
                  <a:lnTo>
                    <a:pt x="397510" y="311149"/>
                  </a:lnTo>
                  <a:lnTo>
                    <a:pt x="400050" y="311149"/>
                  </a:lnTo>
                  <a:lnTo>
                    <a:pt x="400050" y="304799"/>
                  </a:lnTo>
                  <a:close/>
                </a:path>
                <a:path w="400050" h="32638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00050" h="326389">
                  <a:moveTo>
                    <a:pt x="400050" y="311149"/>
                  </a:moveTo>
                  <a:lnTo>
                    <a:pt x="397510" y="311149"/>
                  </a:lnTo>
                  <a:lnTo>
                    <a:pt x="397510" y="317499"/>
                  </a:lnTo>
                  <a:lnTo>
                    <a:pt x="400050" y="317499"/>
                  </a:lnTo>
                  <a:lnTo>
                    <a:pt x="400050" y="311149"/>
                  </a:lnTo>
                  <a:close/>
                </a:path>
                <a:path w="400050" h="326389">
                  <a:moveTo>
                    <a:pt x="400050" y="317499"/>
                  </a:moveTo>
                  <a:lnTo>
                    <a:pt x="397510" y="317499"/>
                  </a:lnTo>
                  <a:lnTo>
                    <a:pt x="397510" y="322579"/>
                  </a:lnTo>
                  <a:lnTo>
                    <a:pt x="2540" y="322579"/>
                  </a:lnTo>
                  <a:lnTo>
                    <a:pt x="2540" y="323849"/>
                  </a:lnTo>
                  <a:lnTo>
                    <a:pt x="400050" y="323849"/>
                  </a:lnTo>
                  <a:lnTo>
                    <a:pt x="400050" y="317499"/>
                  </a:lnTo>
                  <a:close/>
                </a:path>
                <a:path w="400050" h="326389">
                  <a:moveTo>
                    <a:pt x="3810" y="317499"/>
                  </a:moveTo>
                  <a:lnTo>
                    <a:pt x="0" y="317499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2579"/>
                  </a:lnTo>
                  <a:lnTo>
                    <a:pt x="3810" y="322579"/>
                  </a:lnTo>
                  <a:lnTo>
                    <a:pt x="3810" y="317499"/>
                  </a:lnTo>
                  <a:close/>
                </a:path>
                <a:path w="400050" h="326389">
                  <a:moveTo>
                    <a:pt x="400050" y="323849"/>
                  </a:moveTo>
                  <a:lnTo>
                    <a:pt x="3810" y="323849"/>
                  </a:lnTo>
                  <a:lnTo>
                    <a:pt x="3810" y="325119"/>
                  </a:lnTo>
                  <a:lnTo>
                    <a:pt x="5080" y="325119"/>
                  </a:lnTo>
                  <a:lnTo>
                    <a:pt x="5080" y="326389"/>
                  </a:lnTo>
                  <a:lnTo>
                    <a:pt x="400050" y="326389"/>
                  </a:lnTo>
                  <a:lnTo>
                    <a:pt x="400050" y="323849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192529" y="3846830"/>
              <a:ext cx="393700" cy="320040"/>
            </a:xfrm>
            <a:custGeom>
              <a:avLst/>
              <a:gdLst/>
              <a:ahLst/>
              <a:cxnLst/>
              <a:rect l="l" t="t" r="r" b="b"/>
              <a:pathLst>
                <a:path w="393700" h="320039">
                  <a:moveTo>
                    <a:pt x="3937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93700" y="3810"/>
                  </a:lnTo>
                  <a:lnTo>
                    <a:pt x="393700" y="0"/>
                  </a:lnTo>
                  <a:close/>
                </a:path>
                <a:path w="393700" h="320039">
                  <a:moveTo>
                    <a:pt x="39370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5080"/>
                  </a:lnTo>
                  <a:lnTo>
                    <a:pt x="393700" y="5080"/>
                  </a:lnTo>
                  <a:lnTo>
                    <a:pt x="393700" y="3810"/>
                  </a:lnTo>
                  <a:close/>
                </a:path>
                <a:path w="393700" h="320039">
                  <a:moveTo>
                    <a:pt x="393700" y="5080"/>
                  </a:moveTo>
                  <a:lnTo>
                    <a:pt x="389889" y="5080"/>
                  </a:lnTo>
                  <a:lnTo>
                    <a:pt x="389889" y="10160"/>
                  </a:lnTo>
                  <a:lnTo>
                    <a:pt x="393700" y="10160"/>
                  </a:lnTo>
                  <a:lnTo>
                    <a:pt x="393700" y="5080"/>
                  </a:lnTo>
                  <a:close/>
                </a:path>
                <a:path w="393700" h="320039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93700" h="320039">
                  <a:moveTo>
                    <a:pt x="393700" y="10160"/>
                  </a:moveTo>
                  <a:lnTo>
                    <a:pt x="389889" y="10160"/>
                  </a:lnTo>
                  <a:lnTo>
                    <a:pt x="389889" y="16510"/>
                  </a:lnTo>
                  <a:lnTo>
                    <a:pt x="393700" y="16510"/>
                  </a:lnTo>
                  <a:lnTo>
                    <a:pt x="393700" y="10160"/>
                  </a:lnTo>
                  <a:close/>
                </a:path>
                <a:path w="393700" h="320039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393700" h="320039">
                  <a:moveTo>
                    <a:pt x="393700" y="16510"/>
                  </a:moveTo>
                  <a:lnTo>
                    <a:pt x="389889" y="16510"/>
                  </a:lnTo>
                  <a:lnTo>
                    <a:pt x="389889" y="22860"/>
                  </a:lnTo>
                  <a:lnTo>
                    <a:pt x="393700" y="22860"/>
                  </a:lnTo>
                  <a:lnTo>
                    <a:pt x="393700" y="16510"/>
                  </a:lnTo>
                  <a:close/>
                </a:path>
                <a:path w="393700" h="320039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393700" h="320039">
                  <a:moveTo>
                    <a:pt x="393700" y="22860"/>
                  </a:moveTo>
                  <a:lnTo>
                    <a:pt x="389889" y="22860"/>
                  </a:lnTo>
                  <a:lnTo>
                    <a:pt x="389889" y="29210"/>
                  </a:lnTo>
                  <a:lnTo>
                    <a:pt x="393700" y="29210"/>
                  </a:lnTo>
                  <a:lnTo>
                    <a:pt x="393700" y="22860"/>
                  </a:lnTo>
                  <a:close/>
                </a:path>
                <a:path w="393700" h="320039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393700" h="320039">
                  <a:moveTo>
                    <a:pt x="393700" y="29210"/>
                  </a:moveTo>
                  <a:lnTo>
                    <a:pt x="389889" y="29210"/>
                  </a:lnTo>
                  <a:lnTo>
                    <a:pt x="389889" y="35560"/>
                  </a:lnTo>
                  <a:lnTo>
                    <a:pt x="393700" y="35560"/>
                  </a:lnTo>
                  <a:lnTo>
                    <a:pt x="393700" y="29210"/>
                  </a:lnTo>
                  <a:close/>
                </a:path>
                <a:path w="393700" h="320039">
                  <a:moveTo>
                    <a:pt x="3809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5560"/>
                  </a:lnTo>
                  <a:close/>
                </a:path>
                <a:path w="393700" h="320039">
                  <a:moveTo>
                    <a:pt x="393700" y="35560"/>
                  </a:moveTo>
                  <a:lnTo>
                    <a:pt x="389889" y="35560"/>
                  </a:lnTo>
                  <a:lnTo>
                    <a:pt x="389889" y="40640"/>
                  </a:lnTo>
                  <a:lnTo>
                    <a:pt x="393700" y="40640"/>
                  </a:lnTo>
                  <a:lnTo>
                    <a:pt x="393700" y="35560"/>
                  </a:lnTo>
                  <a:close/>
                </a:path>
                <a:path w="393700" h="320039">
                  <a:moveTo>
                    <a:pt x="3809" y="40640"/>
                  </a:moveTo>
                  <a:lnTo>
                    <a:pt x="0" y="4064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0640"/>
                  </a:lnTo>
                  <a:close/>
                </a:path>
                <a:path w="393700" h="320039">
                  <a:moveTo>
                    <a:pt x="393700" y="40640"/>
                  </a:moveTo>
                  <a:lnTo>
                    <a:pt x="389889" y="40640"/>
                  </a:lnTo>
                  <a:lnTo>
                    <a:pt x="389889" y="48260"/>
                  </a:lnTo>
                  <a:lnTo>
                    <a:pt x="393700" y="48260"/>
                  </a:lnTo>
                  <a:lnTo>
                    <a:pt x="393700" y="40640"/>
                  </a:lnTo>
                  <a:close/>
                </a:path>
                <a:path w="393700" h="320039">
                  <a:moveTo>
                    <a:pt x="380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393700" h="320039">
                  <a:moveTo>
                    <a:pt x="393700" y="48260"/>
                  </a:moveTo>
                  <a:lnTo>
                    <a:pt x="389889" y="48260"/>
                  </a:lnTo>
                  <a:lnTo>
                    <a:pt x="389889" y="54610"/>
                  </a:lnTo>
                  <a:lnTo>
                    <a:pt x="393700" y="54610"/>
                  </a:lnTo>
                  <a:lnTo>
                    <a:pt x="393700" y="48260"/>
                  </a:lnTo>
                  <a:close/>
                </a:path>
                <a:path w="393700" h="320039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393700" h="320039">
                  <a:moveTo>
                    <a:pt x="393700" y="54610"/>
                  </a:moveTo>
                  <a:lnTo>
                    <a:pt x="389889" y="54610"/>
                  </a:lnTo>
                  <a:lnTo>
                    <a:pt x="389889" y="60960"/>
                  </a:lnTo>
                  <a:lnTo>
                    <a:pt x="393700" y="60960"/>
                  </a:lnTo>
                  <a:lnTo>
                    <a:pt x="393700" y="54610"/>
                  </a:lnTo>
                  <a:close/>
                </a:path>
                <a:path w="393700" h="320039">
                  <a:moveTo>
                    <a:pt x="3809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3809" y="66040"/>
                  </a:lnTo>
                  <a:lnTo>
                    <a:pt x="3809" y="60960"/>
                  </a:lnTo>
                  <a:close/>
                </a:path>
                <a:path w="393700" h="320039">
                  <a:moveTo>
                    <a:pt x="393700" y="60960"/>
                  </a:moveTo>
                  <a:lnTo>
                    <a:pt x="389889" y="60960"/>
                  </a:lnTo>
                  <a:lnTo>
                    <a:pt x="389889" y="66040"/>
                  </a:lnTo>
                  <a:lnTo>
                    <a:pt x="393700" y="66040"/>
                  </a:lnTo>
                  <a:lnTo>
                    <a:pt x="393700" y="60960"/>
                  </a:lnTo>
                  <a:close/>
                </a:path>
                <a:path w="393700" h="320039">
                  <a:moveTo>
                    <a:pt x="3809" y="66040"/>
                  </a:moveTo>
                  <a:lnTo>
                    <a:pt x="0" y="6604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6040"/>
                  </a:lnTo>
                  <a:close/>
                </a:path>
                <a:path w="393700" h="320039">
                  <a:moveTo>
                    <a:pt x="393700" y="66040"/>
                  </a:moveTo>
                  <a:lnTo>
                    <a:pt x="389889" y="66040"/>
                  </a:lnTo>
                  <a:lnTo>
                    <a:pt x="389889" y="73660"/>
                  </a:lnTo>
                  <a:lnTo>
                    <a:pt x="393700" y="73660"/>
                  </a:lnTo>
                  <a:lnTo>
                    <a:pt x="393700" y="66040"/>
                  </a:lnTo>
                  <a:close/>
                </a:path>
                <a:path w="393700" h="320039">
                  <a:moveTo>
                    <a:pt x="380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73660"/>
                  </a:lnTo>
                  <a:close/>
                </a:path>
                <a:path w="393700" h="320039">
                  <a:moveTo>
                    <a:pt x="393700" y="73660"/>
                  </a:moveTo>
                  <a:lnTo>
                    <a:pt x="389889" y="73660"/>
                  </a:lnTo>
                  <a:lnTo>
                    <a:pt x="389889" y="80010"/>
                  </a:lnTo>
                  <a:lnTo>
                    <a:pt x="393700" y="80010"/>
                  </a:lnTo>
                  <a:lnTo>
                    <a:pt x="393700" y="73660"/>
                  </a:lnTo>
                  <a:close/>
                </a:path>
                <a:path w="393700" h="320039">
                  <a:moveTo>
                    <a:pt x="380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80010"/>
                  </a:lnTo>
                  <a:close/>
                </a:path>
                <a:path w="393700" h="320039">
                  <a:moveTo>
                    <a:pt x="393700" y="80010"/>
                  </a:moveTo>
                  <a:lnTo>
                    <a:pt x="389889" y="80010"/>
                  </a:lnTo>
                  <a:lnTo>
                    <a:pt x="389889" y="86360"/>
                  </a:lnTo>
                  <a:lnTo>
                    <a:pt x="393700" y="86360"/>
                  </a:lnTo>
                  <a:lnTo>
                    <a:pt x="393700" y="80010"/>
                  </a:lnTo>
                  <a:close/>
                </a:path>
                <a:path w="393700" h="320039">
                  <a:moveTo>
                    <a:pt x="380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86360"/>
                  </a:lnTo>
                  <a:close/>
                </a:path>
                <a:path w="393700" h="320039">
                  <a:moveTo>
                    <a:pt x="393700" y="86360"/>
                  </a:moveTo>
                  <a:lnTo>
                    <a:pt x="389889" y="86360"/>
                  </a:lnTo>
                  <a:lnTo>
                    <a:pt x="389889" y="92710"/>
                  </a:lnTo>
                  <a:lnTo>
                    <a:pt x="393700" y="92710"/>
                  </a:lnTo>
                  <a:lnTo>
                    <a:pt x="393700" y="86360"/>
                  </a:lnTo>
                  <a:close/>
                </a:path>
                <a:path w="393700" h="320039">
                  <a:moveTo>
                    <a:pt x="380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2710"/>
                  </a:lnTo>
                  <a:close/>
                </a:path>
                <a:path w="393700" h="320039">
                  <a:moveTo>
                    <a:pt x="393700" y="92710"/>
                  </a:moveTo>
                  <a:lnTo>
                    <a:pt x="389889" y="92710"/>
                  </a:lnTo>
                  <a:lnTo>
                    <a:pt x="389889" y="99060"/>
                  </a:lnTo>
                  <a:lnTo>
                    <a:pt x="393700" y="99060"/>
                  </a:lnTo>
                  <a:lnTo>
                    <a:pt x="393700" y="92710"/>
                  </a:lnTo>
                  <a:close/>
                </a:path>
                <a:path w="393700" h="320039">
                  <a:moveTo>
                    <a:pt x="3809" y="99060"/>
                  </a:moveTo>
                  <a:lnTo>
                    <a:pt x="0" y="99060"/>
                  </a:lnTo>
                  <a:lnTo>
                    <a:pt x="0" y="118110"/>
                  </a:lnTo>
                  <a:lnTo>
                    <a:pt x="3809" y="118110"/>
                  </a:lnTo>
                  <a:lnTo>
                    <a:pt x="3809" y="99060"/>
                  </a:lnTo>
                  <a:close/>
                </a:path>
                <a:path w="393700" h="320039">
                  <a:moveTo>
                    <a:pt x="393700" y="99060"/>
                  </a:moveTo>
                  <a:lnTo>
                    <a:pt x="389889" y="99060"/>
                  </a:lnTo>
                  <a:lnTo>
                    <a:pt x="389889" y="118110"/>
                  </a:lnTo>
                  <a:lnTo>
                    <a:pt x="393700" y="118110"/>
                  </a:lnTo>
                  <a:lnTo>
                    <a:pt x="393700" y="99060"/>
                  </a:lnTo>
                  <a:close/>
                </a:path>
                <a:path w="393700" h="320039">
                  <a:moveTo>
                    <a:pt x="3809" y="118110"/>
                  </a:moveTo>
                  <a:lnTo>
                    <a:pt x="0" y="118110"/>
                  </a:lnTo>
                  <a:lnTo>
                    <a:pt x="0" y="173990"/>
                  </a:lnTo>
                  <a:lnTo>
                    <a:pt x="3809" y="173990"/>
                  </a:lnTo>
                  <a:lnTo>
                    <a:pt x="3809" y="118110"/>
                  </a:lnTo>
                  <a:close/>
                </a:path>
                <a:path w="393700" h="320039">
                  <a:moveTo>
                    <a:pt x="393700" y="118110"/>
                  </a:moveTo>
                  <a:lnTo>
                    <a:pt x="389889" y="118110"/>
                  </a:lnTo>
                  <a:lnTo>
                    <a:pt x="389889" y="173990"/>
                  </a:lnTo>
                  <a:lnTo>
                    <a:pt x="393700" y="173990"/>
                  </a:lnTo>
                  <a:lnTo>
                    <a:pt x="393700" y="118110"/>
                  </a:lnTo>
                  <a:close/>
                </a:path>
                <a:path w="393700" h="320039">
                  <a:moveTo>
                    <a:pt x="3809" y="173990"/>
                  </a:moveTo>
                  <a:lnTo>
                    <a:pt x="0" y="17399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173990"/>
                  </a:lnTo>
                  <a:close/>
                </a:path>
                <a:path w="393700" h="320039">
                  <a:moveTo>
                    <a:pt x="393700" y="173990"/>
                  </a:moveTo>
                  <a:lnTo>
                    <a:pt x="389889" y="173990"/>
                  </a:lnTo>
                  <a:lnTo>
                    <a:pt x="389889" y="219710"/>
                  </a:lnTo>
                  <a:lnTo>
                    <a:pt x="393700" y="219710"/>
                  </a:lnTo>
                  <a:lnTo>
                    <a:pt x="393700" y="173990"/>
                  </a:lnTo>
                  <a:close/>
                </a:path>
                <a:path w="393700" h="320039">
                  <a:moveTo>
                    <a:pt x="3809" y="219710"/>
                  </a:moveTo>
                  <a:lnTo>
                    <a:pt x="0" y="219710"/>
                  </a:lnTo>
                  <a:lnTo>
                    <a:pt x="0" y="238760"/>
                  </a:lnTo>
                  <a:lnTo>
                    <a:pt x="3809" y="238760"/>
                  </a:lnTo>
                  <a:lnTo>
                    <a:pt x="3809" y="219710"/>
                  </a:lnTo>
                  <a:close/>
                </a:path>
                <a:path w="393700" h="320039">
                  <a:moveTo>
                    <a:pt x="393700" y="219710"/>
                  </a:moveTo>
                  <a:lnTo>
                    <a:pt x="389889" y="219710"/>
                  </a:lnTo>
                  <a:lnTo>
                    <a:pt x="389889" y="238760"/>
                  </a:lnTo>
                  <a:lnTo>
                    <a:pt x="393700" y="238760"/>
                  </a:lnTo>
                  <a:lnTo>
                    <a:pt x="393700" y="219710"/>
                  </a:lnTo>
                  <a:close/>
                </a:path>
                <a:path w="393700" h="320039">
                  <a:moveTo>
                    <a:pt x="380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8760"/>
                  </a:lnTo>
                  <a:close/>
                </a:path>
                <a:path w="393700" h="320039">
                  <a:moveTo>
                    <a:pt x="393700" y="238760"/>
                  </a:moveTo>
                  <a:lnTo>
                    <a:pt x="389889" y="238760"/>
                  </a:lnTo>
                  <a:lnTo>
                    <a:pt x="389889" y="245110"/>
                  </a:lnTo>
                  <a:lnTo>
                    <a:pt x="393700" y="245110"/>
                  </a:lnTo>
                  <a:lnTo>
                    <a:pt x="393700" y="238760"/>
                  </a:lnTo>
                  <a:close/>
                </a:path>
                <a:path w="393700" h="320039">
                  <a:moveTo>
                    <a:pt x="380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45110"/>
                  </a:lnTo>
                  <a:close/>
                </a:path>
                <a:path w="393700" h="320039">
                  <a:moveTo>
                    <a:pt x="393700" y="245110"/>
                  </a:moveTo>
                  <a:lnTo>
                    <a:pt x="389889" y="245110"/>
                  </a:lnTo>
                  <a:lnTo>
                    <a:pt x="389889" y="251460"/>
                  </a:lnTo>
                  <a:lnTo>
                    <a:pt x="393700" y="251460"/>
                  </a:lnTo>
                  <a:lnTo>
                    <a:pt x="393700" y="245110"/>
                  </a:lnTo>
                  <a:close/>
                </a:path>
                <a:path w="393700" h="320039">
                  <a:moveTo>
                    <a:pt x="3809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3809" y="256540"/>
                  </a:lnTo>
                  <a:lnTo>
                    <a:pt x="3809" y="251460"/>
                  </a:lnTo>
                  <a:close/>
                </a:path>
                <a:path w="393700" h="320039">
                  <a:moveTo>
                    <a:pt x="393700" y="251460"/>
                  </a:moveTo>
                  <a:lnTo>
                    <a:pt x="389889" y="251460"/>
                  </a:lnTo>
                  <a:lnTo>
                    <a:pt x="389889" y="256540"/>
                  </a:lnTo>
                  <a:lnTo>
                    <a:pt x="393700" y="256540"/>
                  </a:lnTo>
                  <a:lnTo>
                    <a:pt x="393700" y="251460"/>
                  </a:lnTo>
                  <a:close/>
                </a:path>
                <a:path w="393700" h="320039">
                  <a:moveTo>
                    <a:pt x="3809" y="256540"/>
                  </a:moveTo>
                  <a:lnTo>
                    <a:pt x="0" y="25654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56540"/>
                  </a:lnTo>
                  <a:close/>
                </a:path>
                <a:path w="393700" h="320039">
                  <a:moveTo>
                    <a:pt x="393700" y="256540"/>
                  </a:moveTo>
                  <a:lnTo>
                    <a:pt x="389889" y="256540"/>
                  </a:lnTo>
                  <a:lnTo>
                    <a:pt x="389889" y="264160"/>
                  </a:lnTo>
                  <a:lnTo>
                    <a:pt x="393700" y="264160"/>
                  </a:lnTo>
                  <a:lnTo>
                    <a:pt x="393700" y="256540"/>
                  </a:lnTo>
                  <a:close/>
                </a:path>
                <a:path w="393700" h="320039">
                  <a:moveTo>
                    <a:pt x="380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4160"/>
                  </a:lnTo>
                  <a:close/>
                </a:path>
                <a:path w="393700" h="320039">
                  <a:moveTo>
                    <a:pt x="393700" y="264160"/>
                  </a:moveTo>
                  <a:lnTo>
                    <a:pt x="389889" y="264160"/>
                  </a:lnTo>
                  <a:lnTo>
                    <a:pt x="389889" y="270510"/>
                  </a:lnTo>
                  <a:lnTo>
                    <a:pt x="393700" y="270510"/>
                  </a:lnTo>
                  <a:lnTo>
                    <a:pt x="393700" y="264160"/>
                  </a:lnTo>
                  <a:close/>
                </a:path>
                <a:path w="393700" h="320039">
                  <a:moveTo>
                    <a:pt x="380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393700" h="320039">
                  <a:moveTo>
                    <a:pt x="393700" y="270510"/>
                  </a:moveTo>
                  <a:lnTo>
                    <a:pt x="389889" y="270510"/>
                  </a:lnTo>
                  <a:lnTo>
                    <a:pt x="389889" y="276860"/>
                  </a:lnTo>
                  <a:lnTo>
                    <a:pt x="393700" y="276860"/>
                  </a:lnTo>
                  <a:lnTo>
                    <a:pt x="393700" y="270510"/>
                  </a:lnTo>
                  <a:close/>
                </a:path>
                <a:path w="393700" h="320039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393700" h="320039">
                  <a:moveTo>
                    <a:pt x="393700" y="276860"/>
                  </a:moveTo>
                  <a:lnTo>
                    <a:pt x="389889" y="276860"/>
                  </a:lnTo>
                  <a:lnTo>
                    <a:pt x="389889" y="283210"/>
                  </a:lnTo>
                  <a:lnTo>
                    <a:pt x="393700" y="283210"/>
                  </a:lnTo>
                  <a:lnTo>
                    <a:pt x="393700" y="276860"/>
                  </a:lnTo>
                  <a:close/>
                </a:path>
                <a:path w="393700" h="320039">
                  <a:moveTo>
                    <a:pt x="380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83210"/>
                  </a:lnTo>
                  <a:close/>
                </a:path>
                <a:path w="393700" h="320039">
                  <a:moveTo>
                    <a:pt x="393700" y="283210"/>
                  </a:moveTo>
                  <a:lnTo>
                    <a:pt x="389889" y="283210"/>
                  </a:lnTo>
                  <a:lnTo>
                    <a:pt x="389889" y="289560"/>
                  </a:lnTo>
                  <a:lnTo>
                    <a:pt x="393700" y="289560"/>
                  </a:lnTo>
                  <a:lnTo>
                    <a:pt x="393700" y="283210"/>
                  </a:lnTo>
                  <a:close/>
                </a:path>
                <a:path w="393700" h="320039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560"/>
                  </a:lnTo>
                  <a:close/>
                </a:path>
                <a:path w="393700" h="320039">
                  <a:moveTo>
                    <a:pt x="393700" y="289560"/>
                  </a:moveTo>
                  <a:lnTo>
                    <a:pt x="389889" y="289560"/>
                  </a:lnTo>
                  <a:lnTo>
                    <a:pt x="389889" y="295910"/>
                  </a:lnTo>
                  <a:lnTo>
                    <a:pt x="393700" y="295910"/>
                  </a:lnTo>
                  <a:lnTo>
                    <a:pt x="393700" y="289560"/>
                  </a:lnTo>
                  <a:close/>
                </a:path>
                <a:path w="393700" h="320039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393700" h="320039">
                  <a:moveTo>
                    <a:pt x="393700" y="295910"/>
                  </a:moveTo>
                  <a:lnTo>
                    <a:pt x="389889" y="295910"/>
                  </a:lnTo>
                  <a:lnTo>
                    <a:pt x="389889" y="302260"/>
                  </a:lnTo>
                  <a:lnTo>
                    <a:pt x="393700" y="302260"/>
                  </a:lnTo>
                  <a:lnTo>
                    <a:pt x="393700" y="295910"/>
                  </a:lnTo>
                  <a:close/>
                </a:path>
                <a:path w="393700" h="320039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393700" h="320039">
                  <a:moveTo>
                    <a:pt x="393700" y="302260"/>
                  </a:moveTo>
                  <a:lnTo>
                    <a:pt x="389889" y="302260"/>
                  </a:lnTo>
                  <a:lnTo>
                    <a:pt x="389889" y="308610"/>
                  </a:lnTo>
                  <a:lnTo>
                    <a:pt x="393700" y="308610"/>
                  </a:lnTo>
                  <a:lnTo>
                    <a:pt x="393700" y="302260"/>
                  </a:lnTo>
                  <a:close/>
                </a:path>
                <a:path w="393700" h="320039">
                  <a:moveTo>
                    <a:pt x="380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393700" h="320039">
                  <a:moveTo>
                    <a:pt x="393700" y="308610"/>
                  </a:moveTo>
                  <a:lnTo>
                    <a:pt x="389889" y="308610"/>
                  </a:lnTo>
                  <a:lnTo>
                    <a:pt x="389889" y="314960"/>
                  </a:lnTo>
                  <a:lnTo>
                    <a:pt x="393700" y="314960"/>
                  </a:lnTo>
                  <a:lnTo>
                    <a:pt x="393700" y="308610"/>
                  </a:lnTo>
                  <a:close/>
                </a:path>
                <a:path w="393700" h="320039">
                  <a:moveTo>
                    <a:pt x="3809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393700" y="320040"/>
                  </a:lnTo>
                  <a:lnTo>
                    <a:pt x="393700" y="316230"/>
                  </a:lnTo>
                  <a:lnTo>
                    <a:pt x="3809" y="316230"/>
                  </a:lnTo>
                  <a:lnTo>
                    <a:pt x="3809" y="314960"/>
                  </a:lnTo>
                  <a:close/>
                </a:path>
                <a:path w="393700" h="320039">
                  <a:moveTo>
                    <a:pt x="393700" y="314960"/>
                  </a:moveTo>
                  <a:lnTo>
                    <a:pt x="389889" y="314960"/>
                  </a:lnTo>
                  <a:lnTo>
                    <a:pt x="389889" y="316230"/>
                  </a:lnTo>
                  <a:lnTo>
                    <a:pt x="393700" y="316230"/>
                  </a:lnTo>
                  <a:lnTo>
                    <a:pt x="393700" y="31496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196340" y="3851910"/>
              <a:ext cx="386080" cy="311150"/>
            </a:xfrm>
            <a:custGeom>
              <a:avLst/>
              <a:gdLst/>
              <a:ahLst/>
              <a:cxnLst/>
              <a:rect l="l" t="t" r="r" b="b"/>
              <a:pathLst>
                <a:path w="386080" h="311150">
                  <a:moveTo>
                    <a:pt x="3860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386079" y="2539"/>
                  </a:lnTo>
                  <a:lnTo>
                    <a:pt x="386079" y="0"/>
                  </a:lnTo>
                  <a:close/>
                </a:path>
                <a:path w="386080" h="311150">
                  <a:moveTo>
                    <a:pt x="386079" y="2539"/>
                  </a:moveTo>
                  <a:lnTo>
                    <a:pt x="382269" y="2539"/>
                  </a:lnTo>
                  <a:lnTo>
                    <a:pt x="382269" y="5079"/>
                  </a:lnTo>
                  <a:lnTo>
                    <a:pt x="386079" y="5079"/>
                  </a:lnTo>
                  <a:lnTo>
                    <a:pt x="386079" y="2539"/>
                  </a:lnTo>
                  <a:close/>
                </a:path>
                <a:path w="386080" h="3111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86080" h="311150">
                  <a:moveTo>
                    <a:pt x="386079" y="5080"/>
                  </a:moveTo>
                  <a:lnTo>
                    <a:pt x="382269" y="5080"/>
                  </a:lnTo>
                  <a:lnTo>
                    <a:pt x="382269" y="11429"/>
                  </a:lnTo>
                  <a:lnTo>
                    <a:pt x="386079" y="11429"/>
                  </a:lnTo>
                  <a:lnTo>
                    <a:pt x="386079" y="5080"/>
                  </a:lnTo>
                  <a:close/>
                </a:path>
                <a:path w="386080" h="3111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86080" h="311150">
                  <a:moveTo>
                    <a:pt x="386079" y="11430"/>
                  </a:moveTo>
                  <a:lnTo>
                    <a:pt x="382269" y="11430"/>
                  </a:lnTo>
                  <a:lnTo>
                    <a:pt x="382269" y="17779"/>
                  </a:lnTo>
                  <a:lnTo>
                    <a:pt x="386079" y="17779"/>
                  </a:lnTo>
                  <a:lnTo>
                    <a:pt x="386079" y="11430"/>
                  </a:lnTo>
                  <a:close/>
                </a:path>
                <a:path w="386080" h="3111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86080" h="311150">
                  <a:moveTo>
                    <a:pt x="386079" y="17780"/>
                  </a:moveTo>
                  <a:lnTo>
                    <a:pt x="382269" y="17780"/>
                  </a:lnTo>
                  <a:lnTo>
                    <a:pt x="382269" y="24129"/>
                  </a:lnTo>
                  <a:lnTo>
                    <a:pt x="386079" y="24129"/>
                  </a:lnTo>
                  <a:lnTo>
                    <a:pt x="386079" y="17780"/>
                  </a:lnTo>
                  <a:close/>
                </a:path>
                <a:path w="386080" h="3111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86080" h="311150">
                  <a:moveTo>
                    <a:pt x="386079" y="24130"/>
                  </a:moveTo>
                  <a:lnTo>
                    <a:pt x="382269" y="24130"/>
                  </a:lnTo>
                  <a:lnTo>
                    <a:pt x="382269" y="30479"/>
                  </a:lnTo>
                  <a:lnTo>
                    <a:pt x="386079" y="30479"/>
                  </a:lnTo>
                  <a:lnTo>
                    <a:pt x="386079" y="24130"/>
                  </a:lnTo>
                  <a:close/>
                </a:path>
                <a:path w="386080" h="311150">
                  <a:moveTo>
                    <a:pt x="3809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0480"/>
                  </a:lnTo>
                  <a:close/>
                </a:path>
                <a:path w="386080" h="311150">
                  <a:moveTo>
                    <a:pt x="386079" y="30480"/>
                  </a:moveTo>
                  <a:lnTo>
                    <a:pt x="382269" y="30480"/>
                  </a:lnTo>
                  <a:lnTo>
                    <a:pt x="382269" y="35559"/>
                  </a:lnTo>
                  <a:lnTo>
                    <a:pt x="386079" y="35559"/>
                  </a:lnTo>
                  <a:lnTo>
                    <a:pt x="386079" y="30480"/>
                  </a:lnTo>
                  <a:close/>
                </a:path>
                <a:path w="386080" h="311150">
                  <a:moveTo>
                    <a:pt x="3809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5560"/>
                  </a:lnTo>
                  <a:close/>
                </a:path>
                <a:path w="386080" h="311150">
                  <a:moveTo>
                    <a:pt x="386079" y="35560"/>
                  </a:moveTo>
                  <a:lnTo>
                    <a:pt x="382269" y="35560"/>
                  </a:lnTo>
                  <a:lnTo>
                    <a:pt x="382269" y="43179"/>
                  </a:lnTo>
                  <a:lnTo>
                    <a:pt x="386079" y="43179"/>
                  </a:lnTo>
                  <a:lnTo>
                    <a:pt x="386079" y="35560"/>
                  </a:lnTo>
                  <a:close/>
                </a:path>
                <a:path w="386080" h="3111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86080" h="311150">
                  <a:moveTo>
                    <a:pt x="386079" y="43180"/>
                  </a:moveTo>
                  <a:lnTo>
                    <a:pt x="382269" y="43180"/>
                  </a:lnTo>
                  <a:lnTo>
                    <a:pt x="382269" y="49529"/>
                  </a:lnTo>
                  <a:lnTo>
                    <a:pt x="386079" y="49529"/>
                  </a:lnTo>
                  <a:lnTo>
                    <a:pt x="386079" y="43180"/>
                  </a:lnTo>
                  <a:close/>
                </a:path>
                <a:path w="386080" h="31115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386080" h="311150">
                  <a:moveTo>
                    <a:pt x="386079" y="49530"/>
                  </a:moveTo>
                  <a:lnTo>
                    <a:pt x="382269" y="49530"/>
                  </a:lnTo>
                  <a:lnTo>
                    <a:pt x="382269" y="55879"/>
                  </a:lnTo>
                  <a:lnTo>
                    <a:pt x="386079" y="55879"/>
                  </a:lnTo>
                  <a:lnTo>
                    <a:pt x="386079" y="49530"/>
                  </a:lnTo>
                  <a:close/>
                </a:path>
                <a:path w="386080" h="311150">
                  <a:moveTo>
                    <a:pt x="3809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55880"/>
                  </a:lnTo>
                  <a:close/>
                </a:path>
                <a:path w="386080" h="311150">
                  <a:moveTo>
                    <a:pt x="386079" y="55880"/>
                  </a:moveTo>
                  <a:lnTo>
                    <a:pt x="382269" y="55880"/>
                  </a:lnTo>
                  <a:lnTo>
                    <a:pt x="382269" y="60959"/>
                  </a:lnTo>
                  <a:lnTo>
                    <a:pt x="386079" y="60959"/>
                  </a:lnTo>
                  <a:lnTo>
                    <a:pt x="386079" y="55880"/>
                  </a:lnTo>
                  <a:close/>
                </a:path>
                <a:path w="386080" h="311150">
                  <a:moveTo>
                    <a:pt x="3809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0960"/>
                  </a:lnTo>
                  <a:close/>
                </a:path>
                <a:path w="386080" h="311150">
                  <a:moveTo>
                    <a:pt x="386079" y="60960"/>
                  </a:moveTo>
                  <a:lnTo>
                    <a:pt x="382269" y="60960"/>
                  </a:lnTo>
                  <a:lnTo>
                    <a:pt x="382269" y="68579"/>
                  </a:lnTo>
                  <a:lnTo>
                    <a:pt x="386079" y="68579"/>
                  </a:lnTo>
                  <a:lnTo>
                    <a:pt x="386079" y="60960"/>
                  </a:lnTo>
                  <a:close/>
                </a:path>
                <a:path w="386080" h="31115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386080" h="311150">
                  <a:moveTo>
                    <a:pt x="386079" y="68580"/>
                  </a:moveTo>
                  <a:lnTo>
                    <a:pt x="382269" y="68580"/>
                  </a:lnTo>
                  <a:lnTo>
                    <a:pt x="382269" y="74929"/>
                  </a:lnTo>
                  <a:lnTo>
                    <a:pt x="386079" y="74929"/>
                  </a:lnTo>
                  <a:lnTo>
                    <a:pt x="386079" y="68580"/>
                  </a:lnTo>
                  <a:close/>
                </a:path>
                <a:path w="386080" h="311150">
                  <a:moveTo>
                    <a:pt x="380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4930"/>
                  </a:lnTo>
                  <a:close/>
                </a:path>
                <a:path w="386080" h="311150">
                  <a:moveTo>
                    <a:pt x="386079" y="74930"/>
                  </a:moveTo>
                  <a:lnTo>
                    <a:pt x="382269" y="74930"/>
                  </a:lnTo>
                  <a:lnTo>
                    <a:pt x="382269" y="81279"/>
                  </a:lnTo>
                  <a:lnTo>
                    <a:pt x="386079" y="81279"/>
                  </a:lnTo>
                  <a:lnTo>
                    <a:pt x="386079" y="74930"/>
                  </a:lnTo>
                  <a:close/>
                </a:path>
                <a:path w="386080" h="311150">
                  <a:moveTo>
                    <a:pt x="380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80"/>
                  </a:lnTo>
                  <a:close/>
                </a:path>
                <a:path w="386080" h="311150">
                  <a:moveTo>
                    <a:pt x="386079" y="81280"/>
                  </a:moveTo>
                  <a:lnTo>
                    <a:pt x="382269" y="81280"/>
                  </a:lnTo>
                  <a:lnTo>
                    <a:pt x="382269" y="87629"/>
                  </a:lnTo>
                  <a:lnTo>
                    <a:pt x="386079" y="87629"/>
                  </a:lnTo>
                  <a:lnTo>
                    <a:pt x="386079" y="81280"/>
                  </a:lnTo>
                  <a:close/>
                </a:path>
                <a:path w="386080" h="311150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386080" h="311150">
                  <a:moveTo>
                    <a:pt x="386079" y="87630"/>
                  </a:moveTo>
                  <a:lnTo>
                    <a:pt x="382269" y="87630"/>
                  </a:lnTo>
                  <a:lnTo>
                    <a:pt x="382269" y="93979"/>
                  </a:lnTo>
                  <a:lnTo>
                    <a:pt x="386079" y="93979"/>
                  </a:lnTo>
                  <a:lnTo>
                    <a:pt x="386079" y="87630"/>
                  </a:lnTo>
                  <a:close/>
                </a:path>
                <a:path w="386080" h="311150">
                  <a:moveTo>
                    <a:pt x="3809" y="93980"/>
                  </a:moveTo>
                  <a:lnTo>
                    <a:pt x="0" y="9398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93980"/>
                  </a:lnTo>
                  <a:close/>
                </a:path>
                <a:path w="386080" h="311150">
                  <a:moveTo>
                    <a:pt x="386079" y="93980"/>
                  </a:moveTo>
                  <a:lnTo>
                    <a:pt x="382269" y="93980"/>
                  </a:lnTo>
                  <a:lnTo>
                    <a:pt x="382269" y="113029"/>
                  </a:lnTo>
                  <a:lnTo>
                    <a:pt x="386079" y="113029"/>
                  </a:lnTo>
                  <a:lnTo>
                    <a:pt x="386079" y="93980"/>
                  </a:lnTo>
                  <a:close/>
                </a:path>
                <a:path w="386080" h="311150">
                  <a:moveTo>
                    <a:pt x="3809" y="113030"/>
                  </a:moveTo>
                  <a:lnTo>
                    <a:pt x="0" y="113030"/>
                  </a:lnTo>
                  <a:lnTo>
                    <a:pt x="0" y="168909"/>
                  </a:lnTo>
                  <a:lnTo>
                    <a:pt x="3809" y="168909"/>
                  </a:lnTo>
                  <a:lnTo>
                    <a:pt x="3809" y="113030"/>
                  </a:lnTo>
                  <a:close/>
                </a:path>
                <a:path w="386080" h="311150">
                  <a:moveTo>
                    <a:pt x="386079" y="113030"/>
                  </a:moveTo>
                  <a:lnTo>
                    <a:pt x="382269" y="113030"/>
                  </a:lnTo>
                  <a:lnTo>
                    <a:pt x="382269" y="168909"/>
                  </a:lnTo>
                  <a:lnTo>
                    <a:pt x="386079" y="168909"/>
                  </a:lnTo>
                  <a:lnTo>
                    <a:pt x="386079" y="113030"/>
                  </a:lnTo>
                  <a:close/>
                </a:path>
                <a:path w="386080" h="311150">
                  <a:moveTo>
                    <a:pt x="3809" y="168910"/>
                  </a:moveTo>
                  <a:lnTo>
                    <a:pt x="0" y="16891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168910"/>
                  </a:lnTo>
                  <a:close/>
                </a:path>
                <a:path w="386080" h="311150">
                  <a:moveTo>
                    <a:pt x="386079" y="168910"/>
                  </a:moveTo>
                  <a:lnTo>
                    <a:pt x="382269" y="168910"/>
                  </a:lnTo>
                  <a:lnTo>
                    <a:pt x="382269" y="214629"/>
                  </a:lnTo>
                  <a:lnTo>
                    <a:pt x="386079" y="214629"/>
                  </a:lnTo>
                  <a:lnTo>
                    <a:pt x="386079" y="168910"/>
                  </a:lnTo>
                  <a:close/>
                </a:path>
                <a:path w="386080" h="311150">
                  <a:moveTo>
                    <a:pt x="3809" y="214630"/>
                  </a:moveTo>
                  <a:lnTo>
                    <a:pt x="0" y="2146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14630"/>
                  </a:lnTo>
                  <a:close/>
                </a:path>
                <a:path w="386080" h="311150">
                  <a:moveTo>
                    <a:pt x="386079" y="214630"/>
                  </a:moveTo>
                  <a:lnTo>
                    <a:pt x="382269" y="214630"/>
                  </a:lnTo>
                  <a:lnTo>
                    <a:pt x="382269" y="233679"/>
                  </a:lnTo>
                  <a:lnTo>
                    <a:pt x="386079" y="233679"/>
                  </a:lnTo>
                  <a:lnTo>
                    <a:pt x="386079" y="214630"/>
                  </a:lnTo>
                  <a:close/>
                </a:path>
                <a:path w="386080" h="31115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86080" h="311150">
                  <a:moveTo>
                    <a:pt x="386079" y="233680"/>
                  </a:moveTo>
                  <a:lnTo>
                    <a:pt x="382269" y="233680"/>
                  </a:lnTo>
                  <a:lnTo>
                    <a:pt x="382269" y="240029"/>
                  </a:lnTo>
                  <a:lnTo>
                    <a:pt x="386079" y="240029"/>
                  </a:lnTo>
                  <a:lnTo>
                    <a:pt x="386079" y="233680"/>
                  </a:lnTo>
                  <a:close/>
                </a:path>
                <a:path w="386080" h="311150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40030"/>
                  </a:lnTo>
                  <a:close/>
                </a:path>
                <a:path w="386080" h="311150">
                  <a:moveTo>
                    <a:pt x="386079" y="240030"/>
                  </a:moveTo>
                  <a:lnTo>
                    <a:pt x="382269" y="240030"/>
                  </a:lnTo>
                  <a:lnTo>
                    <a:pt x="382269" y="246379"/>
                  </a:lnTo>
                  <a:lnTo>
                    <a:pt x="386079" y="246379"/>
                  </a:lnTo>
                  <a:lnTo>
                    <a:pt x="386079" y="240030"/>
                  </a:lnTo>
                  <a:close/>
                </a:path>
                <a:path w="386080" h="311150">
                  <a:moveTo>
                    <a:pt x="3809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6380"/>
                  </a:lnTo>
                  <a:close/>
                </a:path>
                <a:path w="386080" h="311150">
                  <a:moveTo>
                    <a:pt x="386079" y="246380"/>
                  </a:moveTo>
                  <a:lnTo>
                    <a:pt x="382269" y="246380"/>
                  </a:lnTo>
                  <a:lnTo>
                    <a:pt x="382269" y="251459"/>
                  </a:lnTo>
                  <a:lnTo>
                    <a:pt x="386079" y="251459"/>
                  </a:lnTo>
                  <a:lnTo>
                    <a:pt x="386079" y="246380"/>
                  </a:lnTo>
                  <a:close/>
                </a:path>
                <a:path w="386080" h="311150">
                  <a:moveTo>
                    <a:pt x="3809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1460"/>
                  </a:lnTo>
                  <a:close/>
                </a:path>
                <a:path w="386080" h="311150">
                  <a:moveTo>
                    <a:pt x="386079" y="251460"/>
                  </a:moveTo>
                  <a:lnTo>
                    <a:pt x="382269" y="251460"/>
                  </a:lnTo>
                  <a:lnTo>
                    <a:pt x="382269" y="259079"/>
                  </a:lnTo>
                  <a:lnTo>
                    <a:pt x="386079" y="259079"/>
                  </a:lnTo>
                  <a:lnTo>
                    <a:pt x="386079" y="251460"/>
                  </a:lnTo>
                  <a:close/>
                </a:path>
                <a:path w="386080" h="311150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386080" h="311150">
                  <a:moveTo>
                    <a:pt x="386079" y="259080"/>
                  </a:moveTo>
                  <a:lnTo>
                    <a:pt x="382269" y="259080"/>
                  </a:lnTo>
                  <a:lnTo>
                    <a:pt x="382269" y="265429"/>
                  </a:lnTo>
                  <a:lnTo>
                    <a:pt x="386079" y="265429"/>
                  </a:lnTo>
                  <a:lnTo>
                    <a:pt x="386079" y="259080"/>
                  </a:lnTo>
                  <a:close/>
                </a:path>
                <a:path w="386080" h="31115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86080" h="311150">
                  <a:moveTo>
                    <a:pt x="386079" y="265430"/>
                  </a:moveTo>
                  <a:lnTo>
                    <a:pt x="382269" y="265430"/>
                  </a:lnTo>
                  <a:lnTo>
                    <a:pt x="382269" y="271779"/>
                  </a:lnTo>
                  <a:lnTo>
                    <a:pt x="386079" y="271779"/>
                  </a:lnTo>
                  <a:lnTo>
                    <a:pt x="386079" y="265430"/>
                  </a:lnTo>
                  <a:close/>
                </a:path>
                <a:path w="386080" h="311150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386080" h="311150">
                  <a:moveTo>
                    <a:pt x="386079" y="271780"/>
                  </a:moveTo>
                  <a:lnTo>
                    <a:pt x="382269" y="271780"/>
                  </a:lnTo>
                  <a:lnTo>
                    <a:pt x="382269" y="278129"/>
                  </a:lnTo>
                  <a:lnTo>
                    <a:pt x="386079" y="278129"/>
                  </a:lnTo>
                  <a:lnTo>
                    <a:pt x="386079" y="271780"/>
                  </a:lnTo>
                  <a:close/>
                </a:path>
                <a:path w="386080" h="3111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86080" h="311150">
                  <a:moveTo>
                    <a:pt x="386079" y="278130"/>
                  </a:moveTo>
                  <a:lnTo>
                    <a:pt x="382269" y="278130"/>
                  </a:lnTo>
                  <a:lnTo>
                    <a:pt x="382269" y="284479"/>
                  </a:lnTo>
                  <a:lnTo>
                    <a:pt x="386079" y="284479"/>
                  </a:lnTo>
                  <a:lnTo>
                    <a:pt x="386079" y="278130"/>
                  </a:lnTo>
                  <a:close/>
                </a:path>
                <a:path w="386080" h="311150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386080" h="311150">
                  <a:moveTo>
                    <a:pt x="386079" y="284480"/>
                  </a:moveTo>
                  <a:lnTo>
                    <a:pt x="382269" y="284480"/>
                  </a:lnTo>
                  <a:lnTo>
                    <a:pt x="382269" y="290829"/>
                  </a:lnTo>
                  <a:lnTo>
                    <a:pt x="386079" y="290829"/>
                  </a:lnTo>
                  <a:lnTo>
                    <a:pt x="386079" y="284480"/>
                  </a:lnTo>
                  <a:close/>
                </a:path>
                <a:path w="386080" h="311150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386080" h="311150">
                  <a:moveTo>
                    <a:pt x="386079" y="290830"/>
                  </a:moveTo>
                  <a:lnTo>
                    <a:pt x="382269" y="290830"/>
                  </a:lnTo>
                  <a:lnTo>
                    <a:pt x="382269" y="297179"/>
                  </a:lnTo>
                  <a:lnTo>
                    <a:pt x="386079" y="297179"/>
                  </a:lnTo>
                  <a:lnTo>
                    <a:pt x="386079" y="290830"/>
                  </a:lnTo>
                  <a:close/>
                </a:path>
                <a:path w="386080" h="311150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386080" h="311150">
                  <a:moveTo>
                    <a:pt x="386079" y="297180"/>
                  </a:moveTo>
                  <a:lnTo>
                    <a:pt x="382269" y="297180"/>
                  </a:lnTo>
                  <a:lnTo>
                    <a:pt x="382269" y="303529"/>
                  </a:lnTo>
                  <a:lnTo>
                    <a:pt x="386079" y="303529"/>
                  </a:lnTo>
                  <a:lnTo>
                    <a:pt x="386079" y="297180"/>
                  </a:lnTo>
                  <a:close/>
                </a:path>
                <a:path w="386080" h="311150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6079" y="309879"/>
                  </a:lnTo>
                  <a:lnTo>
                    <a:pt x="386079" y="307339"/>
                  </a:lnTo>
                  <a:lnTo>
                    <a:pt x="3809" y="307339"/>
                  </a:lnTo>
                  <a:lnTo>
                    <a:pt x="3809" y="303530"/>
                  </a:lnTo>
                  <a:close/>
                </a:path>
                <a:path w="386080" h="311150">
                  <a:moveTo>
                    <a:pt x="386079" y="303530"/>
                  </a:moveTo>
                  <a:lnTo>
                    <a:pt x="382269" y="303530"/>
                  </a:lnTo>
                  <a:lnTo>
                    <a:pt x="382269" y="307339"/>
                  </a:lnTo>
                  <a:lnTo>
                    <a:pt x="386079" y="307339"/>
                  </a:lnTo>
                  <a:lnTo>
                    <a:pt x="386079" y="303530"/>
                  </a:lnTo>
                  <a:close/>
                </a:path>
                <a:path w="386080" h="311150">
                  <a:moveTo>
                    <a:pt x="386079" y="309880"/>
                  </a:moveTo>
                  <a:lnTo>
                    <a:pt x="0" y="309880"/>
                  </a:lnTo>
                  <a:lnTo>
                    <a:pt x="0" y="311150"/>
                  </a:lnTo>
                  <a:lnTo>
                    <a:pt x="386079" y="311150"/>
                  </a:lnTo>
                  <a:lnTo>
                    <a:pt x="386079" y="30988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00149" y="385445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59" h="304800">
                  <a:moveTo>
                    <a:pt x="3784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59" y="2539"/>
                  </a:lnTo>
                  <a:lnTo>
                    <a:pt x="378459" y="0"/>
                  </a:lnTo>
                  <a:close/>
                </a:path>
                <a:path w="378459" h="304800">
                  <a:moveTo>
                    <a:pt x="37845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78459" y="3810"/>
                  </a:lnTo>
                  <a:lnTo>
                    <a:pt x="378459" y="2540"/>
                  </a:lnTo>
                  <a:close/>
                </a:path>
                <a:path w="378459" h="304800">
                  <a:moveTo>
                    <a:pt x="378459" y="3810"/>
                  </a:moveTo>
                  <a:lnTo>
                    <a:pt x="374650" y="3810"/>
                  </a:lnTo>
                  <a:lnTo>
                    <a:pt x="374650" y="8889"/>
                  </a:lnTo>
                  <a:lnTo>
                    <a:pt x="378459" y="8889"/>
                  </a:lnTo>
                  <a:lnTo>
                    <a:pt x="378459" y="3810"/>
                  </a:lnTo>
                  <a:close/>
                </a:path>
                <a:path w="378459" h="30480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78459" h="304800">
                  <a:moveTo>
                    <a:pt x="378459" y="8890"/>
                  </a:moveTo>
                  <a:lnTo>
                    <a:pt x="374650" y="8890"/>
                  </a:lnTo>
                  <a:lnTo>
                    <a:pt x="374650" y="15239"/>
                  </a:lnTo>
                  <a:lnTo>
                    <a:pt x="378459" y="15239"/>
                  </a:lnTo>
                  <a:lnTo>
                    <a:pt x="378459" y="8890"/>
                  </a:lnTo>
                  <a:close/>
                </a:path>
                <a:path w="378459" h="30480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78459" h="304800">
                  <a:moveTo>
                    <a:pt x="378459" y="15240"/>
                  </a:moveTo>
                  <a:lnTo>
                    <a:pt x="374650" y="15240"/>
                  </a:lnTo>
                  <a:lnTo>
                    <a:pt x="374650" y="21589"/>
                  </a:lnTo>
                  <a:lnTo>
                    <a:pt x="378459" y="21589"/>
                  </a:lnTo>
                  <a:lnTo>
                    <a:pt x="378459" y="15240"/>
                  </a:lnTo>
                  <a:close/>
                </a:path>
                <a:path w="378459" h="30480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78459" h="304800">
                  <a:moveTo>
                    <a:pt x="378459" y="21590"/>
                  </a:moveTo>
                  <a:lnTo>
                    <a:pt x="374650" y="21590"/>
                  </a:lnTo>
                  <a:lnTo>
                    <a:pt x="374650" y="27939"/>
                  </a:lnTo>
                  <a:lnTo>
                    <a:pt x="378459" y="27939"/>
                  </a:lnTo>
                  <a:lnTo>
                    <a:pt x="378459" y="21590"/>
                  </a:lnTo>
                  <a:close/>
                </a:path>
                <a:path w="378459" h="304800">
                  <a:moveTo>
                    <a:pt x="3809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7940"/>
                  </a:lnTo>
                  <a:close/>
                </a:path>
                <a:path w="378459" h="304800">
                  <a:moveTo>
                    <a:pt x="378459" y="27940"/>
                  </a:moveTo>
                  <a:lnTo>
                    <a:pt x="374650" y="27940"/>
                  </a:lnTo>
                  <a:lnTo>
                    <a:pt x="374650" y="33019"/>
                  </a:lnTo>
                  <a:lnTo>
                    <a:pt x="378459" y="33019"/>
                  </a:lnTo>
                  <a:lnTo>
                    <a:pt x="378459" y="27940"/>
                  </a:lnTo>
                  <a:close/>
                </a:path>
                <a:path w="378459" h="304800">
                  <a:moveTo>
                    <a:pt x="3809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3020"/>
                  </a:lnTo>
                  <a:close/>
                </a:path>
                <a:path w="378459" h="304800">
                  <a:moveTo>
                    <a:pt x="378459" y="33020"/>
                  </a:moveTo>
                  <a:lnTo>
                    <a:pt x="374650" y="33020"/>
                  </a:lnTo>
                  <a:lnTo>
                    <a:pt x="374650" y="40639"/>
                  </a:lnTo>
                  <a:lnTo>
                    <a:pt x="378459" y="40639"/>
                  </a:lnTo>
                  <a:lnTo>
                    <a:pt x="378459" y="33020"/>
                  </a:lnTo>
                  <a:close/>
                </a:path>
                <a:path w="378459" h="30480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78459" h="304800">
                  <a:moveTo>
                    <a:pt x="378459" y="40640"/>
                  </a:moveTo>
                  <a:lnTo>
                    <a:pt x="374650" y="40640"/>
                  </a:lnTo>
                  <a:lnTo>
                    <a:pt x="374650" y="46989"/>
                  </a:lnTo>
                  <a:lnTo>
                    <a:pt x="378459" y="46989"/>
                  </a:lnTo>
                  <a:lnTo>
                    <a:pt x="378459" y="40640"/>
                  </a:lnTo>
                  <a:close/>
                </a:path>
                <a:path w="378459" h="30480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78459" h="304800">
                  <a:moveTo>
                    <a:pt x="378459" y="46990"/>
                  </a:moveTo>
                  <a:lnTo>
                    <a:pt x="374650" y="46990"/>
                  </a:lnTo>
                  <a:lnTo>
                    <a:pt x="374650" y="53339"/>
                  </a:lnTo>
                  <a:lnTo>
                    <a:pt x="378459" y="53339"/>
                  </a:lnTo>
                  <a:lnTo>
                    <a:pt x="378459" y="46990"/>
                  </a:lnTo>
                  <a:close/>
                </a:path>
                <a:path w="378459" h="304800">
                  <a:moveTo>
                    <a:pt x="3809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3340"/>
                  </a:lnTo>
                  <a:close/>
                </a:path>
                <a:path w="378459" h="304800">
                  <a:moveTo>
                    <a:pt x="378459" y="53340"/>
                  </a:moveTo>
                  <a:lnTo>
                    <a:pt x="374650" y="53340"/>
                  </a:lnTo>
                  <a:lnTo>
                    <a:pt x="374650" y="58419"/>
                  </a:lnTo>
                  <a:lnTo>
                    <a:pt x="378459" y="58419"/>
                  </a:lnTo>
                  <a:lnTo>
                    <a:pt x="378459" y="53340"/>
                  </a:lnTo>
                  <a:close/>
                </a:path>
                <a:path w="378459" h="304800">
                  <a:moveTo>
                    <a:pt x="3809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8420"/>
                  </a:lnTo>
                  <a:close/>
                </a:path>
                <a:path w="378459" h="304800">
                  <a:moveTo>
                    <a:pt x="378459" y="58420"/>
                  </a:moveTo>
                  <a:lnTo>
                    <a:pt x="374650" y="58420"/>
                  </a:lnTo>
                  <a:lnTo>
                    <a:pt x="374650" y="66039"/>
                  </a:lnTo>
                  <a:lnTo>
                    <a:pt x="378459" y="66039"/>
                  </a:lnTo>
                  <a:lnTo>
                    <a:pt x="378459" y="58420"/>
                  </a:lnTo>
                  <a:close/>
                </a:path>
                <a:path w="378459" h="30480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378459" h="304800">
                  <a:moveTo>
                    <a:pt x="378459" y="66040"/>
                  </a:moveTo>
                  <a:lnTo>
                    <a:pt x="374650" y="66040"/>
                  </a:lnTo>
                  <a:lnTo>
                    <a:pt x="374650" y="72389"/>
                  </a:lnTo>
                  <a:lnTo>
                    <a:pt x="378459" y="72389"/>
                  </a:lnTo>
                  <a:lnTo>
                    <a:pt x="378459" y="66040"/>
                  </a:lnTo>
                  <a:close/>
                </a:path>
                <a:path w="378459" h="30480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378459" h="304800">
                  <a:moveTo>
                    <a:pt x="378459" y="72390"/>
                  </a:moveTo>
                  <a:lnTo>
                    <a:pt x="374650" y="72390"/>
                  </a:lnTo>
                  <a:lnTo>
                    <a:pt x="374650" y="78739"/>
                  </a:lnTo>
                  <a:lnTo>
                    <a:pt x="378459" y="78739"/>
                  </a:lnTo>
                  <a:lnTo>
                    <a:pt x="378459" y="72390"/>
                  </a:lnTo>
                  <a:close/>
                </a:path>
                <a:path w="378459" h="30480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378459" h="304800">
                  <a:moveTo>
                    <a:pt x="378459" y="78740"/>
                  </a:moveTo>
                  <a:lnTo>
                    <a:pt x="374650" y="78740"/>
                  </a:lnTo>
                  <a:lnTo>
                    <a:pt x="374650" y="85089"/>
                  </a:lnTo>
                  <a:lnTo>
                    <a:pt x="378459" y="85089"/>
                  </a:lnTo>
                  <a:lnTo>
                    <a:pt x="378459" y="78740"/>
                  </a:lnTo>
                  <a:close/>
                </a:path>
                <a:path w="378459" h="304800">
                  <a:moveTo>
                    <a:pt x="380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5090"/>
                  </a:lnTo>
                  <a:close/>
                </a:path>
                <a:path w="378459" h="304800">
                  <a:moveTo>
                    <a:pt x="378459" y="85090"/>
                  </a:moveTo>
                  <a:lnTo>
                    <a:pt x="374650" y="85090"/>
                  </a:lnTo>
                  <a:lnTo>
                    <a:pt x="374650" y="91439"/>
                  </a:lnTo>
                  <a:lnTo>
                    <a:pt x="378459" y="91439"/>
                  </a:lnTo>
                  <a:lnTo>
                    <a:pt x="378459" y="85090"/>
                  </a:lnTo>
                  <a:close/>
                </a:path>
                <a:path w="378459" h="304800">
                  <a:moveTo>
                    <a:pt x="3809" y="91440"/>
                  </a:moveTo>
                  <a:lnTo>
                    <a:pt x="0" y="914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91440"/>
                  </a:lnTo>
                  <a:close/>
                </a:path>
                <a:path w="378459" h="304800">
                  <a:moveTo>
                    <a:pt x="378459" y="91440"/>
                  </a:moveTo>
                  <a:lnTo>
                    <a:pt x="374650" y="91440"/>
                  </a:lnTo>
                  <a:lnTo>
                    <a:pt x="374650" y="110489"/>
                  </a:lnTo>
                  <a:lnTo>
                    <a:pt x="378459" y="110489"/>
                  </a:lnTo>
                  <a:lnTo>
                    <a:pt x="378459" y="91440"/>
                  </a:lnTo>
                  <a:close/>
                </a:path>
                <a:path w="378459" h="304800">
                  <a:moveTo>
                    <a:pt x="3809" y="110490"/>
                  </a:moveTo>
                  <a:lnTo>
                    <a:pt x="0" y="110490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110490"/>
                  </a:lnTo>
                  <a:close/>
                </a:path>
                <a:path w="378459" h="304800">
                  <a:moveTo>
                    <a:pt x="378459" y="110490"/>
                  </a:moveTo>
                  <a:lnTo>
                    <a:pt x="374650" y="110490"/>
                  </a:lnTo>
                  <a:lnTo>
                    <a:pt x="374650" y="166369"/>
                  </a:lnTo>
                  <a:lnTo>
                    <a:pt x="378459" y="166369"/>
                  </a:lnTo>
                  <a:lnTo>
                    <a:pt x="378459" y="110490"/>
                  </a:lnTo>
                  <a:close/>
                </a:path>
                <a:path w="378459" h="304800">
                  <a:moveTo>
                    <a:pt x="3809" y="166370"/>
                  </a:moveTo>
                  <a:lnTo>
                    <a:pt x="0" y="16637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66370"/>
                  </a:lnTo>
                  <a:close/>
                </a:path>
                <a:path w="378459" h="304800">
                  <a:moveTo>
                    <a:pt x="378459" y="166370"/>
                  </a:moveTo>
                  <a:lnTo>
                    <a:pt x="374650" y="166370"/>
                  </a:lnTo>
                  <a:lnTo>
                    <a:pt x="374650" y="212089"/>
                  </a:lnTo>
                  <a:lnTo>
                    <a:pt x="378459" y="212089"/>
                  </a:lnTo>
                  <a:lnTo>
                    <a:pt x="378459" y="166370"/>
                  </a:lnTo>
                  <a:close/>
                </a:path>
                <a:path w="378459" h="304800">
                  <a:moveTo>
                    <a:pt x="3809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12090"/>
                  </a:lnTo>
                  <a:close/>
                </a:path>
                <a:path w="378459" h="304800">
                  <a:moveTo>
                    <a:pt x="378459" y="212090"/>
                  </a:moveTo>
                  <a:lnTo>
                    <a:pt x="374650" y="212090"/>
                  </a:lnTo>
                  <a:lnTo>
                    <a:pt x="374650" y="231139"/>
                  </a:lnTo>
                  <a:lnTo>
                    <a:pt x="378459" y="231139"/>
                  </a:lnTo>
                  <a:lnTo>
                    <a:pt x="378459" y="212090"/>
                  </a:lnTo>
                  <a:close/>
                </a:path>
                <a:path w="378459" h="30480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78459" h="304800">
                  <a:moveTo>
                    <a:pt x="378459" y="231140"/>
                  </a:moveTo>
                  <a:lnTo>
                    <a:pt x="374650" y="231140"/>
                  </a:lnTo>
                  <a:lnTo>
                    <a:pt x="374650" y="237489"/>
                  </a:lnTo>
                  <a:lnTo>
                    <a:pt x="378459" y="237489"/>
                  </a:lnTo>
                  <a:lnTo>
                    <a:pt x="378459" y="231140"/>
                  </a:lnTo>
                  <a:close/>
                </a:path>
                <a:path w="378459" h="30480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78459" h="304800">
                  <a:moveTo>
                    <a:pt x="378459" y="237490"/>
                  </a:moveTo>
                  <a:lnTo>
                    <a:pt x="374650" y="237490"/>
                  </a:lnTo>
                  <a:lnTo>
                    <a:pt x="374650" y="243839"/>
                  </a:lnTo>
                  <a:lnTo>
                    <a:pt x="378459" y="243839"/>
                  </a:lnTo>
                  <a:lnTo>
                    <a:pt x="378459" y="237490"/>
                  </a:lnTo>
                  <a:close/>
                </a:path>
                <a:path w="378459" h="304800">
                  <a:moveTo>
                    <a:pt x="3809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3840"/>
                  </a:lnTo>
                  <a:close/>
                </a:path>
                <a:path w="378459" h="304800">
                  <a:moveTo>
                    <a:pt x="378459" y="243840"/>
                  </a:moveTo>
                  <a:lnTo>
                    <a:pt x="374650" y="243840"/>
                  </a:lnTo>
                  <a:lnTo>
                    <a:pt x="374650" y="248919"/>
                  </a:lnTo>
                  <a:lnTo>
                    <a:pt x="378459" y="248919"/>
                  </a:lnTo>
                  <a:lnTo>
                    <a:pt x="378459" y="243840"/>
                  </a:lnTo>
                  <a:close/>
                </a:path>
                <a:path w="378459" h="304800">
                  <a:moveTo>
                    <a:pt x="3809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48920"/>
                  </a:lnTo>
                  <a:close/>
                </a:path>
                <a:path w="378459" h="304800">
                  <a:moveTo>
                    <a:pt x="378459" y="248920"/>
                  </a:moveTo>
                  <a:lnTo>
                    <a:pt x="374650" y="248920"/>
                  </a:lnTo>
                  <a:lnTo>
                    <a:pt x="374650" y="256539"/>
                  </a:lnTo>
                  <a:lnTo>
                    <a:pt x="378459" y="256539"/>
                  </a:lnTo>
                  <a:lnTo>
                    <a:pt x="378459" y="248920"/>
                  </a:lnTo>
                  <a:close/>
                </a:path>
                <a:path w="378459" h="30480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78459" h="304800">
                  <a:moveTo>
                    <a:pt x="378459" y="256540"/>
                  </a:moveTo>
                  <a:lnTo>
                    <a:pt x="374650" y="256540"/>
                  </a:lnTo>
                  <a:lnTo>
                    <a:pt x="374650" y="262889"/>
                  </a:lnTo>
                  <a:lnTo>
                    <a:pt x="378459" y="262889"/>
                  </a:lnTo>
                  <a:lnTo>
                    <a:pt x="378459" y="256540"/>
                  </a:lnTo>
                  <a:close/>
                </a:path>
                <a:path w="378459" h="30480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78459" h="304800">
                  <a:moveTo>
                    <a:pt x="378459" y="262890"/>
                  </a:moveTo>
                  <a:lnTo>
                    <a:pt x="374650" y="262890"/>
                  </a:lnTo>
                  <a:lnTo>
                    <a:pt x="374650" y="269239"/>
                  </a:lnTo>
                  <a:lnTo>
                    <a:pt x="378459" y="269239"/>
                  </a:lnTo>
                  <a:lnTo>
                    <a:pt x="378459" y="262890"/>
                  </a:lnTo>
                  <a:close/>
                </a:path>
                <a:path w="378459" h="30480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378459" h="304800">
                  <a:moveTo>
                    <a:pt x="378459" y="269240"/>
                  </a:moveTo>
                  <a:lnTo>
                    <a:pt x="374650" y="269240"/>
                  </a:lnTo>
                  <a:lnTo>
                    <a:pt x="374650" y="275589"/>
                  </a:lnTo>
                  <a:lnTo>
                    <a:pt x="378459" y="275589"/>
                  </a:lnTo>
                  <a:lnTo>
                    <a:pt x="378459" y="269240"/>
                  </a:lnTo>
                  <a:close/>
                </a:path>
                <a:path w="378459" h="30480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378459" h="304800">
                  <a:moveTo>
                    <a:pt x="378459" y="275590"/>
                  </a:moveTo>
                  <a:lnTo>
                    <a:pt x="374650" y="275590"/>
                  </a:lnTo>
                  <a:lnTo>
                    <a:pt x="374650" y="281939"/>
                  </a:lnTo>
                  <a:lnTo>
                    <a:pt x="378459" y="281939"/>
                  </a:lnTo>
                  <a:lnTo>
                    <a:pt x="378459" y="275590"/>
                  </a:lnTo>
                  <a:close/>
                </a:path>
                <a:path w="378459" h="30480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378459" h="304800">
                  <a:moveTo>
                    <a:pt x="378459" y="281940"/>
                  </a:moveTo>
                  <a:lnTo>
                    <a:pt x="374650" y="281940"/>
                  </a:lnTo>
                  <a:lnTo>
                    <a:pt x="374650" y="288289"/>
                  </a:lnTo>
                  <a:lnTo>
                    <a:pt x="378459" y="288289"/>
                  </a:lnTo>
                  <a:lnTo>
                    <a:pt x="378459" y="281940"/>
                  </a:lnTo>
                  <a:close/>
                </a:path>
                <a:path w="378459" h="30480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378459" h="304800">
                  <a:moveTo>
                    <a:pt x="378459" y="288290"/>
                  </a:moveTo>
                  <a:lnTo>
                    <a:pt x="374650" y="288290"/>
                  </a:lnTo>
                  <a:lnTo>
                    <a:pt x="374650" y="294639"/>
                  </a:lnTo>
                  <a:lnTo>
                    <a:pt x="378459" y="294639"/>
                  </a:lnTo>
                  <a:lnTo>
                    <a:pt x="378459" y="288290"/>
                  </a:lnTo>
                  <a:close/>
                </a:path>
                <a:path w="378459" h="30480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378459" h="304800">
                  <a:moveTo>
                    <a:pt x="378459" y="294640"/>
                  </a:moveTo>
                  <a:lnTo>
                    <a:pt x="374650" y="294640"/>
                  </a:lnTo>
                  <a:lnTo>
                    <a:pt x="374650" y="300989"/>
                  </a:lnTo>
                  <a:lnTo>
                    <a:pt x="378459" y="300989"/>
                  </a:lnTo>
                  <a:lnTo>
                    <a:pt x="378459" y="294640"/>
                  </a:lnTo>
                  <a:close/>
                </a:path>
                <a:path w="378459" h="304800">
                  <a:moveTo>
                    <a:pt x="378459" y="300990"/>
                  </a:moveTo>
                  <a:lnTo>
                    <a:pt x="0" y="300990"/>
                  </a:lnTo>
                  <a:lnTo>
                    <a:pt x="0" y="304800"/>
                  </a:lnTo>
                  <a:lnTo>
                    <a:pt x="378459" y="304800"/>
                  </a:lnTo>
                  <a:lnTo>
                    <a:pt x="378459" y="30099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03959" y="385826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40" h="297179">
                  <a:moveTo>
                    <a:pt x="3708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70840" y="3809"/>
                  </a:lnTo>
                  <a:lnTo>
                    <a:pt x="370840" y="0"/>
                  </a:lnTo>
                  <a:close/>
                </a:path>
                <a:path w="370840" h="297179">
                  <a:moveTo>
                    <a:pt x="370840" y="3809"/>
                  </a:moveTo>
                  <a:lnTo>
                    <a:pt x="367030" y="3809"/>
                  </a:lnTo>
                  <a:lnTo>
                    <a:pt x="367030" y="5079"/>
                  </a:lnTo>
                  <a:lnTo>
                    <a:pt x="370840" y="5079"/>
                  </a:lnTo>
                  <a:lnTo>
                    <a:pt x="370840" y="3809"/>
                  </a:lnTo>
                  <a:close/>
                </a:path>
                <a:path w="370840" h="297179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70840" h="297179">
                  <a:moveTo>
                    <a:pt x="370840" y="5080"/>
                  </a:moveTo>
                  <a:lnTo>
                    <a:pt x="367030" y="5080"/>
                  </a:lnTo>
                  <a:lnTo>
                    <a:pt x="367030" y="11429"/>
                  </a:lnTo>
                  <a:lnTo>
                    <a:pt x="370840" y="11429"/>
                  </a:lnTo>
                  <a:lnTo>
                    <a:pt x="370840" y="5080"/>
                  </a:lnTo>
                  <a:close/>
                </a:path>
                <a:path w="370840" h="297179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70840" h="297179">
                  <a:moveTo>
                    <a:pt x="370840" y="11430"/>
                  </a:moveTo>
                  <a:lnTo>
                    <a:pt x="367030" y="11430"/>
                  </a:lnTo>
                  <a:lnTo>
                    <a:pt x="367030" y="17779"/>
                  </a:lnTo>
                  <a:lnTo>
                    <a:pt x="370840" y="17779"/>
                  </a:lnTo>
                  <a:lnTo>
                    <a:pt x="370840" y="11430"/>
                  </a:lnTo>
                  <a:close/>
                </a:path>
                <a:path w="370840" h="297179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70840" h="297179">
                  <a:moveTo>
                    <a:pt x="370840" y="17780"/>
                  </a:moveTo>
                  <a:lnTo>
                    <a:pt x="367030" y="17780"/>
                  </a:lnTo>
                  <a:lnTo>
                    <a:pt x="367030" y="24129"/>
                  </a:lnTo>
                  <a:lnTo>
                    <a:pt x="370840" y="24129"/>
                  </a:lnTo>
                  <a:lnTo>
                    <a:pt x="370840" y="17780"/>
                  </a:lnTo>
                  <a:close/>
                </a:path>
                <a:path w="370840" h="297179">
                  <a:moveTo>
                    <a:pt x="3809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4130"/>
                  </a:lnTo>
                  <a:close/>
                </a:path>
                <a:path w="370840" h="297179">
                  <a:moveTo>
                    <a:pt x="370840" y="24130"/>
                  </a:moveTo>
                  <a:lnTo>
                    <a:pt x="367030" y="24130"/>
                  </a:lnTo>
                  <a:lnTo>
                    <a:pt x="367030" y="29209"/>
                  </a:lnTo>
                  <a:lnTo>
                    <a:pt x="370840" y="29209"/>
                  </a:lnTo>
                  <a:lnTo>
                    <a:pt x="370840" y="24130"/>
                  </a:lnTo>
                  <a:close/>
                </a:path>
                <a:path w="370840" h="297179">
                  <a:moveTo>
                    <a:pt x="3809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9210"/>
                  </a:lnTo>
                  <a:close/>
                </a:path>
                <a:path w="370840" h="297179">
                  <a:moveTo>
                    <a:pt x="370840" y="29210"/>
                  </a:moveTo>
                  <a:lnTo>
                    <a:pt x="367030" y="29210"/>
                  </a:lnTo>
                  <a:lnTo>
                    <a:pt x="367030" y="36829"/>
                  </a:lnTo>
                  <a:lnTo>
                    <a:pt x="370840" y="36829"/>
                  </a:lnTo>
                  <a:lnTo>
                    <a:pt x="370840" y="29210"/>
                  </a:lnTo>
                  <a:close/>
                </a:path>
                <a:path w="370840" h="297179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70840" h="297179">
                  <a:moveTo>
                    <a:pt x="370840" y="36830"/>
                  </a:moveTo>
                  <a:lnTo>
                    <a:pt x="367030" y="36830"/>
                  </a:lnTo>
                  <a:lnTo>
                    <a:pt x="367030" y="43179"/>
                  </a:lnTo>
                  <a:lnTo>
                    <a:pt x="370840" y="43179"/>
                  </a:lnTo>
                  <a:lnTo>
                    <a:pt x="370840" y="36830"/>
                  </a:lnTo>
                  <a:close/>
                </a:path>
                <a:path w="370840" h="297179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70840" h="297179">
                  <a:moveTo>
                    <a:pt x="370840" y="43180"/>
                  </a:moveTo>
                  <a:lnTo>
                    <a:pt x="367030" y="43180"/>
                  </a:lnTo>
                  <a:lnTo>
                    <a:pt x="367030" y="49529"/>
                  </a:lnTo>
                  <a:lnTo>
                    <a:pt x="370840" y="49529"/>
                  </a:lnTo>
                  <a:lnTo>
                    <a:pt x="370840" y="43180"/>
                  </a:lnTo>
                  <a:close/>
                </a:path>
                <a:path w="370840" h="297179">
                  <a:moveTo>
                    <a:pt x="380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9530"/>
                  </a:lnTo>
                  <a:close/>
                </a:path>
                <a:path w="370840" h="297179">
                  <a:moveTo>
                    <a:pt x="370840" y="49530"/>
                  </a:moveTo>
                  <a:lnTo>
                    <a:pt x="367030" y="49530"/>
                  </a:lnTo>
                  <a:lnTo>
                    <a:pt x="367030" y="54609"/>
                  </a:lnTo>
                  <a:lnTo>
                    <a:pt x="370840" y="54609"/>
                  </a:lnTo>
                  <a:lnTo>
                    <a:pt x="370840" y="49530"/>
                  </a:lnTo>
                  <a:close/>
                </a:path>
                <a:path w="370840" h="297179">
                  <a:moveTo>
                    <a:pt x="3809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4610"/>
                  </a:lnTo>
                  <a:close/>
                </a:path>
                <a:path w="370840" h="297179">
                  <a:moveTo>
                    <a:pt x="370840" y="54610"/>
                  </a:moveTo>
                  <a:lnTo>
                    <a:pt x="367030" y="54610"/>
                  </a:lnTo>
                  <a:lnTo>
                    <a:pt x="367030" y="62229"/>
                  </a:lnTo>
                  <a:lnTo>
                    <a:pt x="370840" y="62229"/>
                  </a:lnTo>
                  <a:lnTo>
                    <a:pt x="370840" y="54610"/>
                  </a:lnTo>
                  <a:close/>
                </a:path>
                <a:path w="370840" h="297179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370840" h="297179">
                  <a:moveTo>
                    <a:pt x="370840" y="62230"/>
                  </a:moveTo>
                  <a:lnTo>
                    <a:pt x="367030" y="62230"/>
                  </a:lnTo>
                  <a:lnTo>
                    <a:pt x="367030" y="68579"/>
                  </a:lnTo>
                  <a:lnTo>
                    <a:pt x="370840" y="68579"/>
                  </a:lnTo>
                  <a:lnTo>
                    <a:pt x="370840" y="62230"/>
                  </a:lnTo>
                  <a:close/>
                </a:path>
                <a:path w="370840" h="297179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370840" h="297179">
                  <a:moveTo>
                    <a:pt x="370840" y="68580"/>
                  </a:moveTo>
                  <a:lnTo>
                    <a:pt x="367030" y="68580"/>
                  </a:lnTo>
                  <a:lnTo>
                    <a:pt x="367030" y="74929"/>
                  </a:lnTo>
                  <a:lnTo>
                    <a:pt x="370840" y="74929"/>
                  </a:lnTo>
                  <a:lnTo>
                    <a:pt x="370840" y="68580"/>
                  </a:lnTo>
                  <a:close/>
                </a:path>
                <a:path w="370840" h="297179">
                  <a:moveTo>
                    <a:pt x="380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4930"/>
                  </a:lnTo>
                  <a:close/>
                </a:path>
                <a:path w="370840" h="297179">
                  <a:moveTo>
                    <a:pt x="370840" y="74930"/>
                  </a:moveTo>
                  <a:lnTo>
                    <a:pt x="367030" y="74930"/>
                  </a:lnTo>
                  <a:lnTo>
                    <a:pt x="367030" y="81279"/>
                  </a:lnTo>
                  <a:lnTo>
                    <a:pt x="370840" y="81279"/>
                  </a:lnTo>
                  <a:lnTo>
                    <a:pt x="370840" y="74930"/>
                  </a:lnTo>
                  <a:close/>
                </a:path>
                <a:path w="370840" h="297179">
                  <a:moveTo>
                    <a:pt x="380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80"/>
                  </a:lnTo>
                  <a:close/>
                </a:path>
                <a:path w="370840" h="297179">
                  <a:moveTo>
                    <a:pt x="370840" y="81280"/>
                  </a:moveTo>
                  <a:lnTo>
                    <a:pt x="367030" y="81280"/>
                  </a:lnTo>
                  <a:lnTo>
                    <a:pt x="367030" y="87629"/>
                  </a:lnTo>
                  <a:lnTo>
                    <a:pt x="370840" y="87629"/>
                  </a:lnTo>
                  <a:lnTo>
                    <a:pt x="370840" y="81280"/>
                  </a:lnTo>
                  <a:close/>
                </a:path>
                <a:path w="370840" h="297179">
                  <a:moveTo>
                    <a:pt x="3809" y="87630"/>
                  </a:moveTo>
                  <a:lnTo>
                    <a:pt x="0" y="87630"/>
                  </a:lnTo>
                  <a:lnTo>
                    <a:pt x="0" y="106679"/>
                  </a:lnTo>
                  <a:lnTo>
                    <a:pt x="3809" y="106679"/>
                  </a:lnTo>
                  <a:lnTo>
                    <a:pt x="3809" y="87630"/>
                  </a:lnTo>
                  <a:close/>
                </a:path>
                <a:path w="370840" h="297179">
                  <a:moveTo>
                    <a:pt x="370840" y="87630"/>
                  </a:moveTo>
                  <a:lnTo>
                    <a:pt x="367030" y="87630"/>
                  </a:lnTo>
                  <a:lnTo>
                    <a:pt x="367030" y="106679"/>
                  </a:lnTo>
                  <a:lnTo>
                    <a:pt x="370840" y="106679"/>
                  </a:lnTo>
                  <a:lnTo>
                    <a:pt x="370840" y="87630"/>
                  </a:lnTo>
                  <a:close/>
                </a:path>
                <a:path w="370840" h="297179">
                  <a:moveTo>
                    <a:pt x="3809" y="106680"/>
                  </a:moveTo>
                  <a:lnTo>
                    <a:pt x="0" y="10668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06680"/>
                  </a:lnTo>
                  <a:close/>
                </a:path>
                <a:path w="370840" h="297179">
                  <a:moveTo>
                    <a:pt x="370840" y="106680"/>
                  </a:moveTo>
                  <a:lnTo>
                    <a:pt x="367030" y="106680"/>
                  </a:lnTo>
                  <a:lnTo>
                    <a:pt x="367030" y="162559"/>
                  </a:lnTo>
                  <a:lnTo>
                    <a:pt x="370840" y="162559"/>
                  </a:lnTo>
                  <a:lnTo>
                    <a:pt x="370840" y="106680"/>
                  </a:lnTo>
                  <a:close/>
                </a:path>
                <a:path w="370840" h="297179">
                  <a:moveTo>
                    <a:pt x="3809" y="162560"/>
                  </a:moveTo>
                  <a:lnTo>
                    <a:pt x="0" y="16256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162560"/>
                  </a:lnTo>
                  <a:close/>
                </a:path>
                <a:path w="370840" h="297179">
                  <a:moveTo>
                    <a:pt x="370840" y="162560"/>
                  </a:moveTo>
                  <a:lnTo>
                    <a:pt x="367030" y="162560"/>
                  </a:lnTo>
                  <a:lnTo>
                    <a:pt x="367030" y="208279"/>
                  </a:lnTo>
                  <a:lnTo>
                    <a:pt x="370840" y="208279"/>
                  </a:lnTo>
                  <a:lnTo>
                    <a:pt x="370840" y="162560"/>
                  </a:lnTo>
                  <a:close/>
                </a:path>
                <a:path w="370840" h="297179">
                  <a:moveTo>
                    <a:pt x="3809" y="208280"/>
                  </a:moveTo>
                  <a:lnTo>
                    <a:pt x="0" y="2082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08280"/>
                  </a:lnTo>
                  <a:close/>
                </a:path>
                <a:path w="370840" h="297179">
                  <a:moveTo>
                    <a:pt x="370840" y="208280"/>
                  </a:moveTo>
                  <a:lnTo>
                    <a:pt x="367030" y="208280"/>
                  </a:lnTo>
                  <a:lnTo>
                    <a:pt x="367030" y="227329"/>
                  </a:lnTo>
                  <a:lnTo>
                    <a:pt x="370840" y="227329"/>
                  </a:lnTo>
                  <a:lnTo>
                    <a:pt x="370840" y="208280"/>
                  </a:lnTo>
                  <a:close/>
                </a:path>
                <a:path w="370840" h="297179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70840" h="297179">
                  <a:moveTo>
                    <a:pt x="370840" y="227330"/>
                  </a:moveTo>
                  <a:lnTo>
                    <a:pt x="367030" y="227330"/>
                  </a:lnTo>
                  <a:lnTo>
                    <a:pt x="367030" y="233679"/>
                  </a:lnTo>
                  <a:lnTo>
                    <a:pt x="370840" y="233679"/>
                  </a:lnTo>
                  <a:lnTo>
                    <a:pt x="370840" y="227330"/>
                  </a:lnTo>
                  <a:close/>
                </a:path>
                <a:path w="370840" h="297179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70840" h="297179">
                  <a:moveTo>
                    <a:pt x="370840" y="233680"/>
                  </a:moveTo>
                  <a:lnTo>
                    <a:pt x="367030" y="233680"/>
                  </a:lnTo>
                  <a:lnTo>
                    <a:pt x="367030" y="240029"/>
                  </a:lnTo>
                  <a:lnTo>
                    <a:pt x="370840" y="240029"/>
                  </a:lnTo>
                  <a:lnTo>
                    <a:pt x="370840" y="233680"/>
                  </a:lnTo>
                  <a:close/>
                </a:path>
                <a:path w="370840" h="297179">
                  <a:moveTo>
                    <a:pt x="3809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09" y="245109"/>
                  </a:lnTo>
                  <a:lnTo>
                    <a:pt x="3809" y="240030"/>
                  </a:lnTo>
                  <a:close/>
                </a:path>
                <a:path w="370840" h="297179">
                  <a:moveTo>
                    <a:pt x="370840" y="240030"/>
                  </a:moveTo>
                  <a:lnTo>
                    <a:pt x="367030" y="240030"/>
                  </a:lnTo>
                  <a:lnTo>
                    <a:pt x="367030" y="245109"/>
                  </a:lnTo>
                  <a:lnTo>
                    <a:pt x="370840" y="245109"/>
                  </a:lnTo>
                  <a:lnTo>
                    <a:pt x="370840" y="240030"/>
                  </a:lnTo>
                  <a:close/>
                </a:path>
                <a:path w="370840" h="297179">
                  <a:moveTo>
                    <a:pt x="3809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45110"/>
                  </a:lnTo>
                  <a:close/>
                </a:path>
                <a:path w="370840" h="297179">
                  <a:moveTo>
                    <a:pt x="370840" y="245110"/>
                  </a:moveTo>
                  <a:lnTo>
                    <a:pt x="367030" y="245110"/>
                  </a:lnTo>
                  <a:lnTo>
                    <a:pt x="367030" y="252729"/>
                  </a:lnTo>
                  <a:lnTo>
                    <a:pt x="370840" y="252729"/>
                  </a:lnTo>
                  <a:lnTo>
                    <a:pt x="370840" y="245110"/>
                  </a:lnTo>
                  <a:close/>
                </a:path>
                <a:path w="370840" h="297179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370840" h="297179">
                  <a:moveTo>
                    <a:pt x="370840" y="252730"/>
                  </a:moveTo>
                  <a:lnTo>
                    <a:pt x="367030" y="252730"/>
                  </a:lnTo>
                  <a:lnTo>
                    <a:pt x="367030" y="259079"/>
                  </a:lnTo>
                  <a:lnTo>
                    <a:pt x="370840" y="259079"/>
                  </a:lnTo>
                  <a:lnTo>
                    <a:pt x="370840" y="252730"/>
                  </a:lnTo>
                  <a:close/>
                </a:path>
                <a:path w="370840" h="297179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370840" h="297179">
                  <a:moveTo>
                    <a:pt x="370840" y="259080"/>
                  </a:moveTo>
                  <a:lnTo>
                    <a:pt x="367030" y="259080"/>
                  </a:lnTo>
                  <a:lnTo>
                    <a:pt x="367030" y="265429"/>
                  </a:lnTo>
                  <a:lnTo>
                    <a:pt x="370840" y="265429"/>
                  </a:lnTo>
                  <a:lnTo>
                    <a:pt x="370840" y="259080"/>
                  </a:lnTo>
                  <a:close/>
                </a:path>
                <a:path w="370840" h="297179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70840" h="297179">
                  <a:moveTo>
                    <a:pt x="370840" y="265430"/>
                  </a:moveTo>
                  <a:lnTo>
                    <a:pt x="367030" y="265430"/>
                  </a:lnTo>
                  <a:lnTo>
                    <a:pt x="367030" y="271779"/>
                  </a:lnTo>
                  <a:lnTo>
                    <a:pt x="370840" y="271779"/>
                  </a:lnTo>
                  <a:lnTo>
                    <a:pt x="370840" y="265430"/>
                  </a:lnTo>
                  <a:close/>
                </a:path>
                <a:path w="370840" h="297179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370840" h="297179">
                  <a:moveTo>
                    <a:pt x="370840" y="271780"/>
                  </a:moveTo>
                  <a:lnTo>
                    <a:pt x="367030" y="271780"/>
                  </a:lnTo>
                  <a:lnTo>
                    <a:pt x="367030" y="278129"/>
                  </a:lnTo>
                  <a:lnTo>
                    <a:pt x="370840" y="278129"/>
                  </a:lnTo>
                  <a:lnTo>
                    <a:pt x="370840" y="271780"/>
                  </a:lnTo>
                  <a:close/>
                </a:path>
                <a:path w="370840" h="297179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70840" h="297179">
                  <a:moveTo>
                    <a:pt x="370840" y="278130"/>
                  </a:moveTo>
                  <a:lnTo>
                    <a:pt x="367030" y="278130"/>
                  </a:lnTo>
                  <a:lnTo>
                    <a:pt x="367030" y="284479"/>
                  </a:lnTo>
                  <a:lnTo>
                    <a:pt x="370840" y="284479"/>
                  </a:lnTo>
                  <a:lnTo>
                    <a:pt x="370840" y="278130"/>
                  </a:lnTo>
                  <a:close/>
                </a:path>
                <a:path w="370840" h="297179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370840" h="297179">
                  <a:moveTo>
                    <a:pt x="370840" y="284480"/>
                  </a:moveTo>
                  <a:lnTo>
                    <a:pt x="367030" y="284480"/>
                  </a:lnTo>
                  <a:lnTo>
                    <a:pt x="367030" y="290829"/>
                  </a:lnTo>
                  <a:lnTo>
                    <a:pt x="370840" y="290829"/>
                  </a:lnTo>
                  <a:lnTo>
                    <a:pt x="370840" y="284480"/>
                  </a:lnTo>
                  <a:close/>
                </a:path>
                <a:path w="370840" h="297179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70840" y="297179"/>
                  </a:lnTo>
                  <a:lnTo>
                    <a:pt x="370840" y="293369"/>
                  </a:lnTo>
                  <a:lnTo>
                    <a:pt x="3809" y="293369"/>
                  </a:lnTo>
                  <a:lnTo>
                    <a:pt x="3809" y="290830"/>
                  </a:lnTo>
                  <a:close/>
                </a:path>
                <a:path w="370840" h="297179">
                  <a:moveTo>
                    <a:pt x="370840" y="290830"/>
                  </a:moveTo>
                  <a:lnTo>
                    <a:pt x="367030" y="290830"/>
                  </a:lnTo>
                  <a:lnTo>
                    <a:pt x="367030" y="293369"/>
                  </a:lnTo>
                  <a:lnTo>
                    <a:pt x="370840" y="293369"/>
                  </a:lnTo>
                  <a:lnTo>
                    <a:pt x="370840" y="29083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07770" y="3862070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19" h="289560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19" h="289560">
                  <a:moveTo>
                    <a:pt x="3632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63220" y="3809"/>
                  </a:lnTo>
                  <a:lnTo>
                    <a:pt x="363220" y="1269"/>
                  </a:lnTo>
                  <a:close/>
                </a:path>
                <a:path w="363219" h="289560">
                  <a:moveTo>
                    <a:pt x="363220" y="3809"/>
                  </a:moveTo>
                  <a:lnTo>
                    <a:pt x="359410" y="3809"/>
                  </a:lnTo>
                  <a:lnTo>
                    <a:pt x="359410" y="7619"/>
                  </a:lnTo>
                  <a:lnTo>
                    <a:pt x="363220" y="7619"/>
                  </a:lnTo>
                  <a:lnTo>
                    <a:pt x="363220" y="3809"/>
                  </a:lnTo>
                  <a:close/>
                </a:path>
                <a:path w="363219" h="289560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63219" h="289560">
                  <a:moveTo>
                    <a:pt x="363220" y="7619"/>
                  </a:moveTo>
                  <a:lnTo>
                    <a:pt x="359410" y="7619"/>
                  </a:lnTo>
                  <a:lnTo>
                    <a:pt x="359410" y="13969"/>
                  </a:lnTo>
                  <a:lnTo>
                    <a:pt x="363220" y="13969"/>
                  </a:lnTo>
                  <a:lnTo>
                    <a:pt x="363220" y="7619"/>
                  </a:lnTo>
                  <a:close/>
                </a:path>
                <a:path w="363219" h="289560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63219" h="289560">
                  <a:moveTo>
                    <a:pt x="363220" y="13969"/>
                  </a:moveTo>
                  <a:lnTo>
                    <a:pt x="359410" y="13969"/>
                  </a:lnTo>
                  <a:lnTo>
                    <a:pt x="359410" y="20319"/>
                  </a:lnTo>
                  <a:lnTo>
                    <a:pt x="363220" y="20319"/>
                  </a:lnTo>
                  <a:lnTo>
                    <a:pt x="363220" y="13969"/>
                  </a:lnTo>
                  <a:close/>
                </a:path>
                <a:path w="363219" h="289560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363219" h="289560">
                  <a:moveTo>
                    <a:pt x="363220" y="20319"/>
                  </a:moveTo>
                  <a:lnTo>
                    <a:pt x="359410" y="20319"/>
                  </a:lnTo>
                  <a:lnTo>
                    <a:pt x="359410" y="25399"/>
                  </a:lnTo>
                  <a:lnTo>
                    <a:pt x="363220" y="25399"/>
                  </a:lnTo>
                  <a:lnTo>
                    <a:pt x="363220" y="20319"/>
                  </a:lnTo>
                  <a:close/>
                </a:path>
                <a:path w="363219" h="289560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63219" h="289560">
                  <a:moveTo>
                    <a:pt x="363220" y="25400"/>
                  </a:moveTo>
                  <a:lnTo>
                    <a:pt x="359410" y="25400"/>
                  </a:lnTo>
                  <a:lnTo>
                    <a:pt x="359410" y="33019"/>
                  </a:lnTo>
                  <a:lnTo>
                    <a:pt x="363220" y="33019"/>
                  </a:lnTo>
                  <a:lnTo>
                    <a:pt x="363220" y="25400"/>
                  </a:lnTo>
                  <a:close/>
                </a:path>
                <a:path w="363219" h="289560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63219" h="289560">
                  <a:moveTo>
                    <a:pt x="363220" y="33019"/>
                  </a:moveTo>
                  <a:lnTo>
                    <a:pt x="359410" y="33019"/>
                  </a:lnTo>
                  <a:lnTo>
                    <a:pt x="359410" y="39369"/>
                  </a:lnTo>
                  <a:lnTo>
                    <a:pt x="363220" y="39369"/>
                  </a:lnTo>
                  <a:lnTo>
                    <a:pt x="363220" y="33019"/>
                  </a:lnTo>
                  <a:close/>
                </a:path>
                <a:path w="363219" h="289560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63219" h="289560">
                  <a:moveTo>
                    <a:pt x="363220" y="39369"/>
                  </a:moveTo>
                  <a:lnTo>
                    <a:pt x="359410" y="39369"/>
                  </a:lnTo>
                  <a:lnTo>
                    <a:pt x="359410" y="45719"/>
                  </a:lnTo>
                  <a:lnTo>
                    <a:pt x="363220" y="45719"/>
                  </a:lnTo>
                  <a:lnTo>
                    <a:pt x="363220" y="39369"/>
                  </a:lnTo>
                  <a:close/>
                </a:path>
                <a:path w="363219" h="289560">
                  <a:moveTo>
                    <a:pt x="381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363219" h="289560">
                  <a:moveTo>
                    <a:pt x="363220" y="45719"/>
                  </a:moveTo>
                  <a:lnTo>
                    <a:pt x="359410" y="45719"/>
                  </a:lnTo>
                  <a:lnTo>
                    <a:pt x="359410" y="50799"/>
                  </a:lnTo>
                  <a:lnTo>
                    <a:pt x="363220" y="50799"/>
                  </a:lnTo>
                  <a:lnTo>
                    <a:pt x="363220" y="45719"/>
                  </a:lnTo>
                  <a:close/>
                </a:path>
                <a:path w="363219" h="289560">
                  <a:moveTo>
                    <a:pt x="381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0800"/>
                  </a:lnTo>
                  <a:close/>
                </a:path>
                <a:path w="363219" h="289560">
                  <a:moveTo>
                    <a:pt x="363220" y="50800"/>
                  </a:moveTo>
                  <a:lnTo>
                    <a:pt x="359410" y="50800"/>
                  </a:lnTo>
                  <a:lnTo>
                    <a:pt x="359410" y="58419"/>
                  </a:lnTo>
                  <a:lnTo>
                    <a:pt x="363220" y="58419"/>
                  </a:lnTo>
                  <a:lnTo>
                    <a:pt x="363220" y="50800"/>
                  </a:lnTo>
                  <a:close/>
                </a:path>
                <a:path w="363219" h="289560">
                  <a:moveTo>
                    <a:pt x="381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8419"/>
                  </a:lnTo>
                  <a:close/>
                </a:path>
                <a:path w="363219" h="289560">
                  <a:moveTo>
                    <a:pt x="363220" y="58419"/>
                  </a:moveTo>
                  <a:lnTo>
                    <a:pt x="359410" y="58419"/>
                  </a:lnTo>
                  <a:lnTo>
                    <a:pt x="359410" y="64769"/>
                  </a:lnTo>
                  <a:lnTo>
                    <a:pt x="363220" y="64769"/>
                  </a:lnTo>
                  <a:lnTo>
                    <a:pt x="363220" y="58419"/>
                  </a:lnTo>
                  <a:close/>
                </a:path>
                <a:path w="363219" h="289560">
                  <a:moveTo>
                    <a:pt x="381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363219" h="289560">
                  <a:moveTo>
                    <a:pt x="363220" y="64769"/>
                  </a:moveTo>
                  <a:lnTo>
                    <a:pt x="359410" y="64769"/>
                  </a:lnTo>
                  <a:lnTo>
                    <a:pt x="359410" y="71119"/>
                  </a:lnTo>
                  <a:lnTo>
                    <a:pt x="363220" y="71119"/>
                  </a:lnTo>
                  <a:lnTo>
                    <a:pt x="363220" y="64769"/>
                  </a:lnTo>
                  <a:close/>
                </a:path>
                <a:path w="363219" h="289560">
                  <a:moveTo>
                    <a:pt x="381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19"/>
                  </a:lnTo>
                  <a:close/>
                </a:path>
                <a:path w="363219" h="289560">
                  <a:moveTo>
                    <a:pt x="363220" y="71119"/>
                  </a:moveTo>
                  <a:lnTo>
                    <a:pt x="359410" y="71119"/>
                  </a:lnTo>
                  <a:lnTo>
                    <a:pt x="359410" y="77469"/>
                  </a:lnTo>
                  <a:lnTo>
                    <a:pt x="363220" y="77469"/>
                  </a:lnTo>
                  <a:lnTo>
                    <a:pt x="363220" y="71119"/>
                  </a:lnTo>
                  <a:close/>
                </a:path>
                <a:path w="363219" h="289560">
                  <a:moveTo>
                    <a:pt x="381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7469"/>
                  </a:lnTo>
                  <a:close/>
                </a:path>
                <a:path w="363219" h="289560">
                  <a:moveTo>
                    <a:pt x="363220" y="77469"/>
                  </a:moveTo>
                  <a:lnTo>
                    <a:pt x="359410" y="77469"/>
                  </a:lnTo>
                  <a:lnTo>
                    <a:pt x="359410" y="83819"/>
                  </a:lnTo>
                  <a:lnTo>
                    <a:pt x="363220" y="83819"/>
                  </a:lnTo>
                  <a:lnTo>
                    <a:pt x="363220" y="77469"/>
                  </a:lnTo>
                  <a:close/>
                </a:path>
                <a:path w="363219" h="289560">
                  <a:moveTo>
                    <a:pt x="3810" y="83819"/>
                  </a:moveTo>
                  <a:lnTo>
                    <a:pt x="0" y="83819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83819"/>
                  </a:lnTo>
                  <a:close/>
                </a:path>
                <a:path w="363219" h="289560">
                  <a:moveTo>
                    <a:pt x="363220" y="83819"/>
                  </a:moveTo>
                  <a:lnTo>
                    <a:pt x="359410" y="83819"/>
                  </a:lnTo>
                  <a:lnTo>
                    <a:pt x="359410" y="102869"/>
                  </a:lnTo>
                  <a:lnTo>
                    <a:pt x="363220" y="102869"/>
                  </a:lnTo>
                  <a:lnTo>
                    <a:pt x="363220" y="83819"/>
                  </a:lnTo>
                  <a:close/>
                </a:path>
                <a:path w="363219" h="289560">
                  <a:moveTo>
                    <a:pt x="3810" y="102869"/>
                  </a:moveTo>
                  <a:lnTo>
                    <a:pt x="0" y="102869"/>
                  </a:lnTo>
                  <a:lnTo>
                    <a:pt x="0" y="158749"/>
                  </a:lnTo>
                  <a:lnTo>
                    <a:pt x="3810" y="158749"/>
                  </a:lnTo>
                  <a:lnTo>
                    <a:pt x="3810" y="102869"/>
                  </a:lnTo>
                  <a:close/>
                </a:path>
                <a:path w="363219" h="289560">
                  <a:moveTo>
                    <a:pt x="363220" y="102869"/>
                  </a:moveTo>
                  <a:lnTo>
                    <a:pt x="359410" y="102869"/>
                  </a:lnTo>
                  <a:lnTo>
                    <a:pt x="359410" y="158749"/>
                  </a:lnTo>
                  <a:lnTo>
                    <a:pt x="363220" y="158749"/>
                  </a:lnTo>
                  <a:lnTo>
                    <a:pt x="363220" y="102869"/>
                  </a:lnTo>
                  <a:close/>
                </a:path>
                <a:path w="363219" h="289560">
                  <a:moveTo>
                    <a:pt x="3810" y="158750"/>
                  </a:moveTo>
                  <a:lnTo>
                    <a:pt x="0" y="15875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58750"/>
                  </a:lnTo>
                  <a:close/>
                </a:path>
                <a:path w="363219" h="289560">
                  <a:moveTo>
                    <a:pt x="363220" y="158750"/>
                  </a:moveTo>
                  <a:lnTo>
                    <a:pt x="359410" y="158750"/>
                  </a:lnTo>
                  <a:lnTo>
                    <a:pt x="359410" y="204469"/>
                  </a:lnTo>
                  <a:lnTo>
                    <a:pt x="363220" y="204469"/>
                  </a:lnTo>
                  <a:lnTo>
                    <a:pt x="363220" y="158750"/>
                  </a:lnTo>
                  <a:close/>
                </a:path>
                <a:path w="363219" h="289560">
                  <a:moveTo>
                    <a:pt x="3810" y="204469"/>
                  </a:moveTo>
                  <a:lnTo>
                    <a:pt x="0" y="2044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04469"/>
                  </a:lnTo>
                  <a:close/>
                </a:path>
                <a:path w="363219" h="289560">
                  <a:moveTo>
                    <a:pt x="363220" y="204469"/>
                  </a:moveTo>
                  <a:lnTo>
                    <a:pt x="359410" y="204469"/>
                  </a:lnTo>
                  <a:lnTo>
                    <a:pt x="359410" y="223519"/>
                  </a:lnTo>
                  <a:lnTo>
                    <a:pt x="363220" y="223519"/>
                  </a:lnTo>
                  <a:lnTo>
                    <a:pt x="363220" y="204469"/>
                  </a:lnTo>
                  <a:close/>
                </a:path>
                <a:path w="363219" h="289560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63219" h="289560">
                  <a:moveTo>
                    <a:pt x="363220" y="223519"/>
                  </a:moveTo>
                  <a:lnTo>
                    <a:pt x="359410" y="223519"/>
                  </a:lnTo>
                  <a:lnTo>
                    <a:pt x="359410" y="229869"/>
                  </a:lnTo>
                  <a:lnTo>
                    <a:pt x="363220" y="229869"/>
                  </a:lnTo>
                  <a:lnTo>
                    <a:pt x="363220" y="223519"/>
                  </a:lnTo>
                  <a:close/>
                </a:path>
                <a:path w="363219" h="289560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63219" h="289560">
                  <a:moveTo>
                    <a:pt x="363220" y="229869"/>
                  </a:moveTo>
                  <a:lnTo>
                    <a:pt x="359410" y="229869"/>
                  </a:lnTo>
                  <a:lnTo>
                    <a:pt x="359410" y="236219"/>
                  </a:lnTo>
                  <a:lnTo>
                    <a:pt x="363220" y="236219"/>
                  </a:lnTo>
                  <a:lnTo>
                    <a:pt x="363220" y="229869"/>
                  </a:lnTo>
                  <a:close/>
                </a:path>
                <a:path w="363219" h="289560">
                  <a:moveTo>
                    <a:pt x="3810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36219"/>
                  </a:lnTo>
                  <a:close/>
                </a:path>
                <a:path w="363219" h="289560">
                  <a:moveTo>
                    <a:pt x="363220" y="236219"/>
                  </a:moveTo>
                  <a:lnTo>
                    <a:pt x="359410" y="236219"/>
                  </a:lnTo>
                  <a:lnTo>
                    <a:pt x="359410" y="241299"/>
                  </a:lnTo>
                  <a:lnTo>
                    <a:pt x="363220" y="241299"/>
                  </a:lnTo>
                  <a:lnTo>
                    <a:pt x="363220" y="236219"/>
                  </a:lnTo>
                  <a:close/>
                </a:path>
                <a:path w="363219" h="289560">
                  <a:moveTo>
                    <a:pt x="3810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1300"/>
                  </a:lnTo>
                  <a:close/>
                </a:path>
                <a:path w="363219" h="289560">
                  <a:moveTo>
                    <a:pt x="363220" y="241300"/>
                  </a:moveTo>
                  <a:lnTo>
                    <a:pt x="359410" y="241300"/>
                  </a:lnTo>
                  <a:lnTo>
                    <a:pt x="359410" y="248919"/>
                  </a:lnTo>
                  <a:lnTo>
                    <a:pt x="363220" y="248919"/>
                  </a:lnTo>
                  <a:lnTo>
                    <a:pt x="363220" y="241300"/>
                  </a:lnTo>
                  <a:close/>
                </a:path>
                <a:path w="363219" h="289560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363219" h="289560">
                  <a:moveTo>
                    <a:pt x="363220" y="248919"/>
                  </a:moveTo>
                  <a:lnTo>
                    <a:pt x="359410" y="248919"/>
                  </a:lnTo>
                  <a:lnTo>
                    <a:pt x="359410" y="255269"/>
                  </a:lnTo>
                  <a:lnTo>
                    <a:pt x="363220" y="255269"/>
                  </a:lnTo>
                  <a:lnTo>
                    <a:pt x="363220" y="248919"/>
                  </a:lnTo>
                  <a:close/>
                </a:path>
                <a:path w="363219" h="289560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63219" h="289560">
                  <a:moveTo>
                    <a:pt x="363220" y="255269"/>
                  </a:moveTo>
                  <a:lnTo>
                    <a:pt x="359410" y="255269"/>
                  </a:lnTo>
                  <a:lnTo>
                    <a:pt x="359410" y="261619"/>
                  </a:lnTo>
                  <a:lnTo>
                    <a:pt x="363220" y="261619"/>
                  </a:lnTo>
                  <a:lnTo>
                    <a:pt x="363220" y="255269"/>
                  </a:lnTo>
                  <a:close/>
                </a:path>
                <a:path w="363219" h="289560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363219" h="289560">
                  <a:moveTo>
                    <a:pt x="363220" y="261619"/>
                  </a:moveTo>
                  <a:lnTo>
                    <a:pt x="359410" y="261619"/>
                  </a:lnTo>
                  <a:lnTo>
                    <a:pt x="359410" y="267969"/>
                  </a:lnTo>
                  <a:lnTo>
                    <a:pt x="363220" y="267969"/>
                  </a:lnTo>
                  <a:lnTo>
                    <a:pt x="363220" y="261619"/>
                  </a:lnTo>
                  <a:close/>
                </a:path>
                <a:path w="363219" h="289560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363219" h="289560">
                  <a:moveTo>
                    <a:pt x="363220" y="267969"/>
                  </a:moveTo>
                  <a:lnTo>
                    <a:pt x="359410" y="267969"/>
                  </a:lnTo>
                  <a:lnTo>
                    <a:pt x="359410" y="274319"/>
                  </a:lnTo>
                  <a:lnTo>
                    <a:pt x="363220" y="274319"/>
                  </a:lnTo>
                  <a:lnTo>
                    <a:pt x="363220" y="267969"/>
                  </a:lnTo>
                  <a:close/>
                </a:path>
                <a:path w="363219" h="289560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363219" h="289560">
                  <a:moveTo>
                    <a:pt x="363220" y="274319"/>
                  </a:moveTo>
                  <a:lnTo>
                    <a:pt x="359410" y="274319"/>
                  </a:lnTo>
                  <a:lnTo>
                    <a:pt x="359410" y="280669"/>
                  </a:lnTo>
                  <a:lnTo>
                    <a:pt x="363220" y="280669"/>
                  </a:lnTo>
                  <a:lnTo>
                    <a:pt x="363220" y="274319"/>
                  </a:lnTo>
                  <a:close/>
                </a:path>
                <a:path w="363219" h="289560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363219" h="289560">
                  <a:moveTo>
                    <a:pt x="363220" y="280669"/>
                  </a:moveTo>
                  <a:lnTo>
                    <a:pt x="359410" y="280669"/>
                  </a:lnTo>
                  <a:lnTo>
                    <a:pt x="359410" y="287019"/>
                  </a:lnTo>
                  <a:lnTo>
                    <a:pt x="363220" y="287019"/>
                  </a:lnTo>
                  <a:lnTo>
                    <a:pt x="363220" y="280669"/>
                  </a:lnTo>
                  <a:close/>
                </a:path>
                <a:path w="363219" h="289560">
                  <a:moveTo>
                    <a:pt x="363220" y="287019"/>
                  </a:moveTo>
                  <a:lnTo>
                    <a:pt x="0" y="287019"/>
                  </a:lnTo>
                  <a:lnTo>
                    <a:pt x="0" y="289559"/>
                  </a:lnTo>
                  <a:lnTo>
                    <a:pt x="363220" y="289559"/>
                  </a:lnTo>
                  <a:lnTo>
                    <a:pt x="363220" y="287019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11579" y="386588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3810"/>
                  </a:lnTo>
                  <a:lnTo>
                    <a:pt x="355600" y="3810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3810"/>
                  </a:moveTo>
                  <a:lnTo>
                    <a:pt x="351789" y="3810"/>
                  </a:lnTo>
                  <a:lnTo>
                    <a:pt x="351789" y="10160"/>
                  </a:lnTo>
                  <a:lnTo>
                    <a:pt x="355600" y="10160"/>
                  </a:lnTo>
                  <a:lnTo>
                    <a:pt x="355600" y="3810"/>
                  </a:lnTo>
                  <a:close/>
                </a:path>
                <a:path w="355600" h="283210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355600" h="283210">
                  <a:moveTo>
                    <a:pt x="355600" y="10160"/>
                  </a:moveTo>
                  <a:lnTo>
                    <a:pt x="351789" y="10160"/>
                  </a:lnTo>
                  <a:lnTo>
                    <a:pt x="351789" y="16510"/>
                  </a:lnTo>
                  <a:lnTo>
                    <a:pt x="355600" y="16510"/>
                  </a:lnTo>
                  <a:lnTo>
                    <a:pt x="355600" y="10160"/>
                  </a:lnTo>
                  <a:close/>
                </a:path>
                <a:path w="355600" h="283210">
                  <a:moveTo>
                    <a:pt x="253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2539" y="21590"/>
                  </a:lnTo>
                  <a:lnTo>
                    <a:pt x="2539" y="16510"/>
                  </a:lnTo>
                  <a:close/>
                </a:path>
                <a:path w="355600" h="283210">
                  <a:moveTo>
                    <a:pt x="355600" y="16510"/>
                  </a:moveTo>
                  <a:lnTo>
                    <a:pt x="351789" y="16510"/>
                  </a:lnTo>
                  <a:lnTo>
                    <a:pt x="351789" y="21590"/>
                  </a:lnTo>
                  <a:lnTo>
                    <a:pt x="355600" y="21590"/>
                  </a:lnTo>
                  <a:lnTo>
                    <a:pt x="355600" y="16510"/>
                  </a:lnTo>
                  <a:close/>
                </a:path>
                <a:path w="355600" h="283210">
                  <a:moveTo>
                    <a:pt x="2539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2539" y="29210"/>
                  </a:lnTo>
                  <a:lnTo>
                    <a:pt x="2539" y="21590"/>
                  </a:lnTo>
                  <a:close/>
                </a:path>
                <a:path w="355600" h="283210">
                  <a:moveTo>
                    <a:pt x="355600" y="21590"/>
                  </a:moveTo>
                  <a:lnTo>
                    <a:pt x="351789" y="21590"/>
                  </a:lnTo>
                  <a:lnTo>
                    <a:pt x="351789" y="29210"/>
                  </a:lnTo>
                  <a:lnTo>
                    <a:pt x="355600" y="29210"/>
                  </a:lnTo>
                  <a:lnTo>
                    <a:pt x="355600" y="21590"/>
                  </a:lnTo>
                  <a:close/>
                </a:path>
                <a:path w="355600" h="283210">
                  <a:moveTo>
                    <a:pt x="253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9210"/>
                  </a:lnTo>
                  <a:close/>
                </a:path>
                <a:path w="355600" h="283210">
                  <a:moveTo>
                    <a:pt x="355600" y="29210"/>
                  </a:moveTo>
                  <a:lnTo>
                    <a:pt x="351789" y="29210"/>
                  </a:lnTo>
                  <a:lnTo>
                    <a:pt x="351789" y="35560"/>
                  </a:lnTo>
                  <a:lnTo>
                    <a:pt x="355600" y="35560"/>
                  </a:lnTo>
                  <a:lnTo>
                    <a:pt x="355600" y="29210"/>
                  </a:lnTo>
                  <a:close/>
                </a:path>
                <a:path w="355600" h="283210">
                  <a:moveTo>
                    <a:pt x="253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39" y="41910"/>
                  </a:lnTo>
                  <a:lnTo>
                    <a:pt x="2539" y="35560"/>
                  </a:lnTo>
                  <a:close/>
                </a:path>
                <a:path w="355600" h="283210">
                  <a:moveTo>
                    <a:pt x="355600" y="35560"/>
                  </a:moveTo>
                  <a:lnTo>
                    <a:pt x="351789" y="35560"/>
                  </a:lnTo>
                  <a:lnTo>
                    <a:pt x="351789" y="41910"/>
                  </a:lnTo>
                  <a:lnTo>
                    <a:pt x="355600" y="41910"/>
                  </a:lnTo>
                  <a:lnTo>
                    <a:pt x="355600" y="35560"/>
                  </a:lnTo>
                  <a:close/>
                </a:path>
                <a:path w="355600" h="283210">
                  <a:moveTo>
                    <a:pt x="2539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2539" y="46990"/>
                  </a:lnTo>
                  <a:lnTo>
                    <a:pt x="2539" y="41910"/>
                  </a:lnTo>
                  <a:close/>
                </a:path>
                <a:path w="355600" h="283210">
                  <a:moveTo>
                    <a:pt x="355600" y="41910"/>
                  </a:moveTo>
                  <a:lnTo>
                    <a:pt x="351789" y="41910"/>
                  </a:lnTo>
                  <a:lnTo>
                    <a:pt x="351789" y="46990"/>
                  </a:lnTo>
                  <a:lnTo>
                    <a:pt x="355600" y="46990"/>
                  </a:lnTo>
                  <a:lnTo>
                    <a:pt x="355600" y="41910"/>
                  </a:lnTo>
                  <a:close/>
                </a:path>
                <a:path w="355600" h="283210">
                  <a:moveTo>
                    <a:pt x="2539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39" y="46990"/>
                  </a:lnTo>
                  <a:close/>
                </a:path>
                <a:path w="355600" h="283210">
                  <a:moveTo>
                    <a:pt x="355600" y="46990"/>
                  </a:moveTo>
                  <a:lnTo>
                    <a:pt x="351789" y="46990"/>
                  </a:lnTo>
                  <a:lnTo>
                    <a:pt x="351789" y="54610"/>
                  </a:lnTo>
                  <a:lnTo>
                    <a:pt x="355600" y="54610"/>
                  </a:lnTo>
                  <a:lnTo>
                    <a:pt x="355600" y="46990"/>
                  </a:lnTo>
                  <a:close/>
                </a:path>
                <a:path w="355600" h="283210">
                  <a:moveTo>
                    <a:pt x="253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539" y="60960"/>
                  </a:lnTo>
                  <a:lnTo>
                    <a:pt x="2539" y="54610"/>
                  </a:lnTo>
                  <a:close/>
                </a:path>
                <a:path w="355600" h="283210">
                  <a:moveTo>
                    <a:pt x="355600" y="54610"/>
                  </a:moveTo>
                  <a:lnTo>
                    <a:pt x="351789" y="54610"/>
                  </a:lnTo>
                  <a:lnTo>
                    <a:pt x="351789" y="60960"/>
                  </a:lnTo>
                  <a:lnTo>
                    <a:pt x="355600" y="60960"/>
                  </a:lnTo>
                  <a:lnTo>
                    <a:pt x="355600" y="54610"/>
                  </a:lnTo>
                  <a:close/>
                </a:path>
                <a:path w="355600" h="283210">
                  <a:moveTo>
                    <a:pt x="253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0960"/>
                  </a:lnTo>
                  <a:close/>
                </a:path>
                <a:path w="355600" h="283210">
                  <a:moveTo>
                    <a:pt x="355600" y="60960"/>
                  </a:moveTo>
                  <a:lnTo>
                    <a:pt x="351789" y="60960"/>
                  </a:lnTo>
                  <a:lnTo>
                    <a:pt x="351789" y="67310"/>
                  </a:lnTo>
                  <a:lnTo>
                    <a:pt x="355600" y="67310"/>
                  </a:lnTo>
                  <a:lnTo>
                    <a:pt x="355600" y="60960"/>
                  </a:lnTo>
                  <a:close/>
                </a:path>
                <a:path w="355600" h="283210">
                  <a:moveTo>
                    <a:pt x="253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67310"/>
                  </a:lnTo>
                  <a:close/>
                </a:path>
                <a:path w="355600" h="283210">
                  <a:moveTo>
                    <a:pt x="355600" y="67310"/>
                  </a:moveTo>
                  <a:lnTo>
                    <a:pt x="351789" y="67310"/>
                  </a:lnTo>
                  <a:lnTo>
                    <a:pt x="351789" y="73660"/>
                  </a:lnTo>
                  <a:lnTo>
                    <a:pt x="355600" y="73660"/>
                  </a:lnTo>
                  <a:lnTo>
                    <a:pt x="355600" y="67310"/>
                  </a:lnTo>
                  <a:close/>
                </a:path>
                <a:path w="355600" h="283210">
                  <a:moveTo>
                    <a:pt x="253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539" y="80010"/>
                  </a:lnTo>
                  <a:lnTo>
                    <a:pt x="2539" y="73660"/>
                  </a:lnTo>
                  <a:close/>
                </a:path>
                <a:path w="355600" h="283210">
                  <a:moveTo>
                    <a:pt x="355600" y="73660"/>
                  </a:moveTo>
                  <a:lnTo>
                    <a:pt x="351789" y="73660"/>
                  </a:lnTo>
                  <a:lnTo>
                    <a:pt x="351789" y="80010"/>
                  </a:lnTo>
                  <a:lnTo>
                    <a:pt x="355600" y="80010"/>
                  </a:lnTo>
                  <a:lnTo>
                    <a:pt x="355600" y="73660"/>
                  </a:lnTo>
                  <a:close/>
                </a:path>
                <a:path w="355600" h="283210">
                  <a:moveTo>
                    <a:pt x="2539" y="80010"/>
                  </a:moveTo>
                  <a:lnTo>
                    <a:pt x="0" y="80010"/>
                  </a:lnTo>
                  <a:lnTo>
                    <a:pt x="0" y="99060"/>
                  </a:lnTo>
                  <a:lnTo>
                    <a:pt x="2539" y="99060"/>
                  </a:lnTo>
                  <a:lnTo>
                    <a:pt x="2539" y="80010"/>
                  </a:lnTo>
                  <a:close/>
                </a:path>
                <a:path w="355600" h="283210">
                  <a:moveTo>
                    <a:pt x="355600" y="80010"/>
                  </a:moveTo>
                  <a:lnTo>
                    <a:pt x="351789" y="80010"/>
                  </a:lnTo>
                  <a:lnTo>
                    <a:pt x="351789" y="99060"/>
                  </a:lnTo>
                  <a:lnTo>
                    <a:pt x="355600" y="99060"/>
                  </a:lnTo>
                  <a:lnTo>
                    <a:pt x="355600" y="80010"/>
                  </a:lnTo>
                  <a:close/>
                </a:path>
                <a:path w="355600" h="283210">
                  <a:moveTo>
                    <a:pt x="2539" y="99060"/>
                  </a:moveTo>
                  <a:lnTo>
                    <a:pt x="0" y="99060"/>
                  </a:lnTo>
                  <a:lnTo>
                    <a:pt x="0" y="154940"/>
                  </a:lnTo>
                  <a:lnTo>
                    <a:pt x="2539" y="154940"/>
                  </a:lnTo>
                  <a:lnTo>
                    <a:pt x="2539" y="99060"/>
                  </a:lnTo>
                  <a:close/>
                </a:path>
                <a:path w="355600" h="283210">
                  <a:moveTo>
                    <a:pt x="355600" y="99060"/>
                  </a:moveTo>
                  <a:lnTo>
                    <a:pt x="351789" y="99060"/>
                  </a:lnTo>
                  <a:lnTo>
                    <a:pt x="351789" y="154940"/>
                  </a:lnTo>
                  <a:lnTo>
                    <a:pt x="355600" y="154940"/>
                  </a:lnTo>
                  <a:lnTo>
                    <a:pt x="355600" y="99060"/>
                  </a:lnTo>
                  <a:close/>
                </a:path>
                <a:path w="355600" h="283210">
                  <a:moveTo>
                    <a:pt x="2539" y="154940"/>
                  </a:moveTo>
                  <a:lnTo>
                    <a:pt x="0" y="154940"/>
                  </a:lnTo>
                  <a:lnTo>
                    <a:pt x="0" y="200660"/>
                  </a:lnTo>
                  <a:lnTo>
                    <a:pt x="2539" y="200660"/>
                  </a:lnTo>
                  <a:lnTo>
                    <a:pt x="2539" y="154940"/>
                  </a:lnTo>
                  <a:close/>
                </a:path>
                <a:path w="355600" h="283210">
                  <a:moveTo>
                    <a:pt x="355600" y="154940"/>
                  </a:moveTo>
                  <a:lnTo>
                    <a:pt x="351789" y="154940"/>
                  </a:lnTo>
                  <a:lnTo>
                    <a:pt x="351789" y="200660"/>
                  </a:lnTo>
                  <a:lnTo>
                    <a:pt x="355600" y="200660"/>
                  </a:lnTo>
                  <a:lnTo>
                    <a:pt x="355600" y="154940"/>
                  </a:lnTo>
                  <a:close/>
                </a:path>
                <a:path w="355600" h="283210">
                  <a:moveTo>
                    <a:pt x="2539" y="200660"/>
                  </a:moveTo>
                  <a:lnTo>
                    <a:pt x="0" y="200660"/>
                  </a:lnTo>
                  <a:lnTo>
                    <a:pt x="0" y="219710"/>
                  </a:lnTo>
                  <a:lnTo>
                    <a:pt x="2539" y="219710"/>
                  </a:lnTo>
                  <a:lnTo>
                    <a:pt x="2539" y="200660"/>
                  </a:lnTo>
                  <a:close/>
                </a:path>
                <a:path w="355600" h="283210">
                  <a:moveTo>
                    <a:pt x="355600" y="200660"/>
                  </a:moveTo>
                  <a:lnTo>
                    <a:pt x="351789" y="200660"/>
                  </a:lnTo>
                  <a:lnTo>
                    <a:pt x="351789" y="219710"/>
                  </a:lnTo>
                  <a:lnTo>
                    <a:pt x="355600" y="219710"/>
                  </a:lnTo>
                  <a:lnTo>
                    <a:pt x="355600" y="200660"/>
                  </a:lnTo>
                  <a:close/>
                </a:path>
                <a:path w="355600" h="283210">
                  <a:moveTo>
                    <a:pt x="253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539" y="226060"/>
                  </a:lnTo>
                  <a:lnTo>
                    <a:pt x="2539" y="219710"/>
                  </a:lnTo>
                  <a:close/>
                </a:path>
                <a:path w="355600" h="283210">
                  <a:moveTo>
                    <a:pt x="355600" y="219710"/>
                  </a:moveTo>
                  <a:lnTo>
                    <a:pt x="351789" y="219710"/>
                  </a:lnTo>
                  <a:lnTo>
                    <a:pt x="351789" y="226060"/>
                  </a:lnTo>
                  <a:lnTo>
                    <a:pt x="355600" y="226060"/>
                  </a:lnTo>
                  <a:lnTo>
                    <a:pt x="355600" y="219710"/>
                  </a:lnTo>
                  <a:close/>
                </a:path>
                <a:path w="355600" h="283210">
                  <a:moveTo>
                    <a:pt x="253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2539" y="232410"/>
                  </a:lnTo>
                  <a:lnTo>
                    <a:pt x="2539" y="226060"/>
                  </a:lnTo>
                  <a:close/>
                </a:path>
                <a:path w="355600" h="283210">
                  <a:moveTo>
                    <a:pt x="355600" y="226060"/>
                  </a:moveTo>
                  <a:lnTo>
                    <a:pt x="351789" y="226060"/>
                  </a:lnTo>
                  <a:lnTo>
                    <a:pt x="351789" y="232410"/>
                  </a:lnTo>
                  <a:lnTo>
                    <a:pt x="355600" y="232410"/>
                  </a:lnTo>
                  <a:lnTo>
                    <a:pt x="355600" y="226060"/>
                  </a:lnTo>
                  <a:close/>
                </a:path>
                <a:path w="355600" h="283210">
                  <a:moveTo>
                    <a:pt x="2539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2539" y="237490"/>
                  </a:lnTo>
                  <a:lnTo>
                    <a:pt x="2539" y="232410"/>
                  </a:lnTo>
                  <a:close/>
                </a:path>
                <a:path w="355600" h="283210">
                  <a:moveTo>
                    <a:pt x="355600" y="232410"/>
                  </a:moveTo>
                  <a:lnTo>
                    <a:pt x="351789" y="232410"/>
                  </a:lnTo>
                  <a:lnTo>
                    <a:pt x="351789" y="237490"/>
                  </a:lnTo>
                  <a:lnTo>
                    <a:pt x="355600" y="237490"/>
                  </a:lnTo>
                  <a:lnTo>
                    <a:pt x="355600" y="232410"/>
                  </a:lnTo>
                  <a:close/>
                </a:path>
                <a:path w="355600" h="283210">
                  <a:moveTo>
                    <a:pt x="2539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2539" y="245110"/>
                  </a:lnTo>
                  <a:lnTo>
                    <a:pt x="2539" y="237490"/>
                  </a:lnTo>
                  <a:close/>
                </a:path>
                <a:path w="355600" h="283210">
                  <a:moveTo>
                    <a:pt x="355600" y="237490"/>
                  </a:moveTo>
                  <a:lnTo>
                    <a:pt x="351789" y="237490"/>
                  </a:lnTo>
                  <a:lnTo>
                    <a:pt x="351789" y="245110"/>
                  </a:lnTo>
                  <a:lnTo>
                    <a:pt x="355600" y="245110"/>
                  </a:lnTo>
                  <a:lnTo>
                    <a:pt x="355600" y="237490"/>
                  </a:lnTo>
                  <a:close/>
                </a:path>
                <a:path w="355600" h="283210">
                  <a:moveTo>
                    <a:pt x="253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45110"/>
                  </a:lnTo>
                  <a:close/>
                </a:path>
                <a:path w="355600" h="283210">
                  <a:moveTo>
                    <a:pt x="355600" y="245110"/>
                  </a:moveTo>
                  <a:lnTo>
                    <a:pt x="351789" y="245110"/>
                  </a:lnTo>
                  <a:lnTo>
                    <a:pt x="351789" y="251460"/>
                  </a:lnTo>
                  <a:lnTo>
                    <a:pt x="355600" y="251460"/>
                  </a:lnTo>
                  <a:lnTo>
                    <a:pt x="355600" y="245110"/>
                  </a:lnTo>
                  <a:close/>
                </a:path>
                <a:path w="355600" h="283210">
                  <a:moveTo>
                    <a:pt x="253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251460"/>
                  </a:lnTo>
                  <a:close/>
                </a:path>
                <a:path w="355600" h="283210">
                  <a:moveTo>
                    <a:pt x="355600" y="251460"/>
                  </a:moveTo>
                  <a:lnTo>
                    <a:pt x="351789" y="251460"/>
                  </a:lnTo>
                  <a:lnTo>
                    <a:pt x="351789" y="257810"/>
                  </a:lnTo>
                  <a:lnTo>
                    <a:pt x="355600" y="257810"/>
                  </a:lnTo>
                  <a:lnTo>
                    <a:pt x="355600" y="251460"/>
                  </a:lnTo>
                  <a:close/>
                </a:path>
                <a:path w="355600" h="283210">
                  <a:moveTo>
                    <a:pt x="253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57810"/>
                  </a:lnTo>
                  <a:close/>
                </a:path>
                <a:path w="355600" h="283210">
                  <a:moveTo>
                    <a:pt x="355600" y="257810"/>
                  </a:moveTo>
                  <a:lnTo>
                    <a:pt x="351789" y="257810"/>
                  </a:lnTo>
                  <a:lnTo>
                    <a:pt x="351789" y="264160"/>
                  </a:lnTo>
                  <a:lnTo>
                    <a:pt x="355600" y="264160"/>
                  </a:lnTo>
                  <a:lnTo>
                    <a:pt x="355600" y="257810"/>
                  </a:lnTo>
                  <a:close/>
                </a:path>
                <a:path w="355600" h="283210">
                  <a:moveTo>
                    <a:pt x="253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4160"/>
                  </a:lnTo>
                  <a:close/>
                </a:path>
                <a:path w="355600" h="283210">
                  <a:moveTo>
                    <a:pt x="355600" y="264160"/>
                  </a:moveTo>
                  <a:lnTo>
                    <a:pt x="351789" y="264160"/>
                  </a:lnTo>
                  <a:lnTo>
                    <a:pt x="351789" y="270510"/>
                  </a:lnTo>
                  <a:lnTo>
                    <a:pt x="355600" y="270510"/>
                  </a:lnTo>
                  <a:lnTo>
                    <a:pt x="355600" y="264160"/>
                  </a:lnTo>
                  <a:close/>
                </a:path>
                <a:path w="355600" h="283210">
                  <a:moveTo>
                    <a:pt x="253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70510"/>
                  </a:lnTo>
                  <a:close/>
                </a:path>
                <a:path w="355600" h="283210">
                  <a:moveTo>
                    <a:pt x="355600" y="270510"/>
                  </a:moveTo>
                  <a:lnTo>
                    <a:pt x="351789" y="270510"/>
                  </a:lnTo>
                  <a:lnTo>
                    <a:pt x="351789" y="276860"/>
                  </a:lnTo>
                  <a:lnTo>
                    <a:pt x="355600" y="276860"/>
                  </a:lnTo>
                  <a:lnTo>
                    <a:pt x="355600" y="270510"/>
                  </a:lnTo>
                  <a:close/>
                </a:path>
                <a:path w="355600" h="283210">
                  <a:moveTo>
                    <a:pt x="253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79400"/>
                  </a:lnTo>
                  <a:lnTo>
                    <a:pt x="2539" y="279400"/>
                  </a:lnTo>
                  <a:lnTo>
                    <a:pt x="2539" y="276860"/>
                  </a:lnTo>
                  <a:close/>
                </a:path>
                <a:path w="355600" h="283210">
                  <a:moveTo>
                    <a:pt x="355600" y="276860"/>
                  </a:moveTo>
                  <a:lnTo>
                    <a:pt x="351789" y="276860"/>
                  </a:lnTo>
                  <a:lnTo>
                    <a:pt x="351789" y="279400"/>
                  </a:lnTo>
                  <a:lnTo>
                    <a:pt x="355600" y="279400"/>
                  </a:lnTo>
                  <a:lnTo>
                    <a:pt x="355600" y="27686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14120" y="3869690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6710" y="3810"/>
                  </a:lnTo>
                  <a:lnTo>
                    <a:pt x="346710" y="6350"/>
                  </a:lnTo>
                  <a:lnTo>
                    <a:pt x="349250" y="635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6710" y="6350"/>
                  </a:lnTo>
                  <a:lnTo>
                    <a:pt x="346710" y="12700"/>
                  </a:lnTo>
                  <a:lnTo>
                    <a:pt x="349250" y="1270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6710" y="12700"/>
                  </a:lnTo>
                  <a:lnTo>
                    <a:pt x="346710" y="17780"/>
                  </a:lnTo>
                  <a:lnTo>
                    <a:pt x="349250" y="17780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810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7780"/>
                  </a:lnTo>
                  <a:close/>
                </a:path>
                <a:path w="349250" h="275589">
                  <a:moveTo>
                    <a:pt x="349250" y="17780"/>
                  </a:moveTo>
                  <a:lnTo>
                    <a:pt x="346710" y="17780"/>
                  </a:lnTo>
                  <a:lnTo>
                    <a:pt x="346710" y="25400"/>
                  </a:lnTo>
                  <a:lnTo>
                    <a:pt x="349250" y="25400"/>
                  </a:lnTo>
                  <a:lnTo>
                    <a:pt x="349250" y="17780"/>
                  </a:lnTo>
                  <a:close/>
                </a:path>
                <a:path w="349250" h="27558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49250" h="275589">
                  <a:moveTo>
                    <a:pt x="349250" y="25400"/>
                  </a:moveTo>
                  <a:lnTo>
                    <a:pt x="346710" y="25400"/>
                  </a:lnTo>
                  <a:lnTo>
                    <a:pt x="346710" y="31750"/>
                  </a:lnTo>
                  <a:lnTo>
                    <a:pt x="349250" y="31750"/>
                  </a:lnTo>
                  <a:lnTo>
                    <a:pt x="349250" y="25400"/>
                  </a:lnTo>
                  <a:close/>
                </a:path>
                <a:path w="349250" h="27558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6710" y="31750"/>
                  </a:lnTo>
                  <a:lnTo>
                    <a:pt x="346710" y="38100"/>
                  </a:lnTo>
                  <a:lnTo>
                    <a:pt x="349250" y="38100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6710" y="38100"/>
                  </a:lnTo>
                  <a:lnTo>
                    <a:pt x="346710" y="43180"/>
                  </a:lnTo>
                  <a:lnTo>
                    <a:pt x="349250" y="4318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10" y="43180"/>
                  </a:moveTo>
                  <a:lnTo>
                    <a:pt x="0" y="4318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3180"/>
                  </a:lnTo>
                  <a:close/>
                </a:path>
                <a:path w="349250" h="275589">
                  <a:moveTo>
                    <a:pt x="349250" y="43180"/>
                  </a:moveTo>
                  <a:lnTo>
                    <a:pt x="346710" y="43180"/>
                  </a:lnTo>
                  <a:lnTo>
                    <a:pt x="346710" y="50800"/>
                  </a:lnTo>
                  <a:lnTo>
                    <a:pt x="349250" y="50800"/>
                  </a:lnTo>
                  <a:lnTo>
                    <a:pt x="349250" y="43180"/>
                  </a:lnTo>
                  <a:close/>
                </a:path>
                <a:path w="349250" h="275589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49250" h="275589">
                  <a:moveTo>
                    <a:pt x="349250" y="50800"/>
                  </a:moveTo>
                  <a:lnTo>
                    <a:pt x="346710" y="50800"/>
                  </a:lnTo>
                  <a:lnTo>
                    <a:pt x="346710" y="57150"/>
                  </a:lnTo>
                  <a:lnTo>
                    <a:pt x="349250" y="57150"/>
                  </a:lnTo>
                  <a:lnTo>
                    <a:pt x="349250" y="50800"/>
                  </a:lnTo>
                  <a:close/>
                </a:path>
                <a:path w="349250" h="275589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349250" h="275589">
                  <a:moveTo>
                    <a:pt x="349250" y="57150"/>
                  </a:moveTo>
                  <a:lnTo>
                    <a:pt x="346710" y="57150"/>
                  </a:lnTo>
                  <a:lnTo>
                    <a:pt x="346710" y="63500"/>
                  </a:lnTo>
                  <a:lnTo>
                    <a:pt x="349250" y="63500"/>
                  </a:lnTo>
                  <a:lnTo>
                    <a:pt x="349250" y="57150"/>
                  </a:lnTo>
                  <a:close/>
                </a:path>
                <a:path w="349250" h="275589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349250" h="275589">
                  <a:moveTo>
                    <a:pt x="349250" y="63500"/>
                  </a:moveTo>
                  <a:lnTo>
                    <a:pt x="346710" y="63500"/>
                  </a:lnTo>
                  <a:lnTo>
                    <a:pt x="346710" y="69850"/>
                  </a:lnTo>
                  <a:lnTo>
                    <a:pt x="349250" y="69850"/>
                  </a:lnTo>
                  <a:lnTo>
                    <a:pt x="349250" y="63500"/>
                  </a:lnTo>
                  <a:close/>
                </a:path>
                <a:path w="349250" h="275589">
                  <a:moveTo>
                    <a:pt x="381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9850"/>
                  </a:lnTo>
                  <a:close/>
                </a:path>
                <a:path w="349250" h="275589">
                  <a:moveTo>
                    <a:pt x="349250" y="69850"/>
                  </a:moveTo>
                  <a:lnTo>
                    <a:pt x="346710" y="69850"/>
                  </a:lnTo>
                  <a:lnTo>
                    <a:pt x="346710" y="76200"/>
                  </a:lnTo>
                  <a:lnTo>
                    <a:pt x="349250" y="76200"/>
                  </a:lnTo>
                  <a:lnTo>
                    <a:pt x="349250" y="69850"/>
                  </a:lnTo>
                  <a:close/>
                </a:path>
                <a:path w="349250" h="275589">
                  <a:moveTo>
                    <a:pt x="3810" y="76200"/>
                  </a:moveTo>
                  <a:lnTo>
                    <a:pt x="0" y="7620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76200"/>
                  </a:lnTo>
                  <a:close/>
                </a:path>
                <a:path w="349250" h="275589">
                  <a:moveTo>
                    <a:pt x="349250" y="76200"/>
                  </a:moveTo>
                  <a:lnTo>
                    <a:pt x="346710" y="76200"/>
                  </a:lnTo>
                  <a:lnTo>
                    <a:pt x="346710" y="95250"/>
                  </a:lnTo>
                  <a:lnTo>
                    <a:pt x="349250" y="95250"/>
                  </a:lnTo>
                  <a:lnTo>
                    <a:pt x="349250" y="76200"/>
                  </a:lnTo>
                  <a:close/>
                </a:path>
                <a:path w="349250" h="275589">
                  <a:moveTo>
                    <a:pt x="3810" y="95250"/>
                  </a:moveTo>
                  <a:lnTo>
                    <a:pt x="0" y="95250"/>
                  </a:lnTo>
                  <a:lnTo>
                    <a:pt x="0" y="151130"/>
                  </a:lnTo>
                  <a:lnTo>
                    <a:pt x="3810" y="151130"/>
                  </a:lnTo>
                  <a:lnTo>
                    <a:pt x="3810" y="95250"/>
                  </a:lnTo>
                  <a:close/>
                </a:path>
                <a:path w="349250" h="275589">
                  <a:moveTo>
                    <a:pt x="349250" y="95250"/>
                  </a:moveTo>
                  <a:lnTo>
                    <a:pt x="346710" y="95250"/>
                  </a:lnTo>
                  <a:lnTo>
                    <a:pt x="346710" y="151130"/>
                  </a:lnTo>
                  <a:lnTo>
                    <a:pt x="349250" y="151130"/>
                  </a:lnTo>
                  <a:lnTo>
                    <a:pt x="349250" y="95250"/>
                  </a:lnTo>
                  <a:close/>
                </a:path>
                <a:path w="349250" h="275589">
                  <a:moveTo>
                    <a:pt x="3810" y="151130"/>
                  </a:moveTo>
                  <a:lnTo>
                    <a:pt x="0" y="15113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51130"/>
                  </a:lnTo>
                  <a:close/>
                </a:path>
                <a:path w="349250" h="275589">
                  <a:moveTo>
                    <a:pt x="349250" y="151130"/>
                  </a:moveTo>
                  <a:lnTo>
                    <a:pt x="346710" y="151130"/>
                  </a:lnTo>
                  <a:lnTo>
                    <a:pt x="346710" y="196850"/>
                  </a:lnTo>
                  <a:lnTo>
                    <a:pt x="349250" y="196850"/>
                  </a:lnTo>
                  <a:lnTo>
                    <a:pt x="349250" y="151130"/>
                  </a:lnTo>
                  <a:close/>
                </a:path>
                <a:path w="349250" h="275589">
                  <a:moveTo>
                    <a:pt x="3810" y="196850"/>
                  </a:moveTo>
                  <a:lnTo>
                    <a:pt x="0" y="1968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96850"/>
                  </a:lnTo>
                  <a:close/>
                </a:path>
                <a:path w="349250" h="275589">
                  <a:moveTo>
                    <a:pt x="349250" y="196850"/>
                  </a:moveTo>
                  <a:lnTo>
                    <a:pt x="346710" y="196850"/>
                  </a:lnTo>
                  <a:lnTo>
                    <a:pt x="346710" y="215900"/>
                  </a:lnTo>
                  <a:lnTo>
                    <a:pt x="349250" y="215900"/>
                  </a:lnTo>
                  <a:lnTo>
                    <a:pt x="349250" y="196850"/>
                  </a:lnTo>
                  <a:close/>
                </a:path>
                <a:path w="349250" h="275589">
                  <a:moveTo>
                    <a:pt x="381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5900"/>
                  </a:lnTo>
                  <a:close/>
                </a:path>
                <a:path w="349250" h="275589">
                  <a:moveTo>
                    <a:pt x="349250" y="215900"/>
                  </a:moveTo>
                  <a:lnTo>
                    <a:pt x="346710" y="215900"/>
                  </a:lnTo>
                  <a:lnTo>
                    <a:pt x="346710" y="222250"/>
                  </a:lnTo>
                  <a:lnTo>
                    <a:pt x="349250" y="222250"/>
                  </a:lnTo>
                  <a:lnTo>
                    <a:pt x="349250" y="215900"/>
                  </a:lnTo>
                  <a:close/>
                </a:path>
                <a:path w="349250" h="275589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49250" h="275589">
                  <a:moveTo>
                    <a:pt x="349250" y="222250"/>
                  </a:moveTo>
                  <a:lnTo>
                    <a:pt x="346710" y="222250"/>
                  </a:lnTo>
                  <a:lnTo>
                    <a:pt x="346710" y="228600"/>
                  </a:lnTo>
                  <a:lnTo>
                    <a:pt x="349250" y="228600"/>
                  </a:lnTo>
                  <a:lnTo>
                    <a:pt x="349250" y="222250"/>
                  </a:lnTo>
                  <a:close/>
                </a:path>
                <a:path w="349250" h="275589">
                  <a:moveTo>
                    <a:pt x="381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28600"/>
                  </a:lnTo>
                  <a:close/>
                </a:path>
                <a:path w="349250" h="275589">
                  <a:moveTo>
                    <a:pt x="349250" y="228600"/>
                  </a:moveTo>
                  <a:lnTo>
                    <a:pt x="346710" y="228600"/>
                  </a:lnTo>
                  <a:lnTo>
                    <a:pt x="346710" y="233680"/>
                  </a:lnTo>
                  <a:lnTo>
                    <a:pt x="349250" y="233680"/>
                  </a:lnTo>
                  <a:lnTo>
                    <a:pt x="349250" y="228600"/>
                  </a:lnTo>
                  <a:close/>
                </a:path>
                <a:path w="349250" h="275589">
                  <a:moveTo>
                    <a:pt x="3810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3680"/>
                  </a:lnTo>
                  <a:close/>
                </a:path>
                <a:path w="349250" h="275589">
                  <a:moveTo>
                    <a:pt x="349250" y="233680"/>
                  </a:moveTo>
                  <a:lnTo>
                    <a:pt x="346710" y="233680"/>
                  </a:lnTo>
                  <a:lnTo>
                    <a:pt x="346710" y="241300"/>
                  </a:lnTo>
                  <a:lnTo>
                    <a:pt x="349250" y="241300"/>
                  </a:lnTo>
                  <a:lnTo>
                    <a:pt x="349250" y="233680"/>
                  </a:lnTo>
                  <a:close/>
                </a:path>
                <a:path w="349250" h="275589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49250" h="275589">
                  <a:moveTo>
                    <a:pt x="349250" y="241300"/>
                  </a:moveTo>
                  <a:lnTo>
                    <a:pt x="346710" y="241300"/>
                  </a:lnTo>
                  <a:lnTo>
                    <a:pt x="346710" y="247650"/>
                  </a:lnTo>
                  <a:lnTo>
                    <a:pt x="349250" y="247650"/>
                  </a:lnTo>
                  <a:lnTo>
                    <a:pt x="349250" y="241300"/>
                  </a:lnTo>
                  <a:close/>
                </a:path>
                <a:path w="349250" h="275589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49250" h="275589">
                  <a:moveTo>
                    <a:pt x="349250" y="247650"/>
                  </a:moveTo>
                  <a:lnTo>
                    <a:pt x="346710" y="247650"/>
                  </a:lnTo>
                  <a:lnTo>
                    <a:pt x="346710" y="254000"/>
                  </a:lnTo>
                  <a:lnTo>
                    <a:pt x="349250" y="254000"/>
                  </a:lnTo>
                  <a:lnTo>
                    <a:pt x="349250" y="247650"/>
                  </a:lnTo>
                  <a:close/>
                </a:path>
                <a:path w="349250" h="275589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54000"/>
                  </a:lnTo>
                  <a:close/>
                </a:path>
                <a:path w="349250" h="275589">
                  <a:moveTo>
                    <a:pt x="349250" y="254000"/>
                  </a:moveTo>
                  <a:lnTo>
                    <a:pt x="346710" y="254000"/>
                  </a:lnTo>
                  <a:lnTo>
                    <a:pt x="346710" y="260350"/>
                  </a:lnTo>
                  <a:lnTo>
                    <a:pt x="349250" y="260350"/>
                  </a:lnTo>
                  <a:lnTo>
                    <a:pt x="349250" y="254000"/>
                  </a:lnTo>
                  <a:close/>
                </a:path>
                <a:path w="349250" h="275589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6710" y="260350"/>
                  </a:lnTo>
                  <a:lnTo>
                    <a:pt x="346710" y="266700"/>
                  </a:lnTo>
                  <a:lnTo>
                    <a:pt x="349250" y="266700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49250" y="273050"/>
                  </a:lnTo>
                  <a:lnTo>
                    <a:pt x="34925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6710" y="266700"/>
                  </a:lnTo>
                  <a:lnTo>
                    <a:pt x="346710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17929" y="3873500"/>
              <a:ext cx="342900" cy="267970"/>
            </a:xfrm>
            <a:custGeom>
              <a:avLst/>
              <a:gdLst/>
              <a:ahLst/>
              <a:cxnLst/>
              <a:rect l="l" t="t" r="r" b="b"/>
              <a:pathLst>
                <a:path w="342900" h="267970">
                  <a:moveTo>
                    <a:pt x="34290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2540"/>
                  </a:lnTo>
                  <a:lnTo>
                    <a:pt x="342900" y="2540"/>
                  </a:lnTo>
                  <a:lnTo>
                    <a:pt x="342900" y="0"/>
                  </a:lnTo>
                  <a:close/>
                </a:path>
                <a:path w="342900" h="267970">
                  <a:moveTo>
                    <a:pt x="342900" y="2540"/>
                  </a:moveTo>
                  <a:lnTo>
                    <a:pt x="339089" y="2540"/>
                  </a:lnTo>
                  <a:lnTo>
                    <a:pt x="339089" y="8889"/>
                  </a:lnTo>
                  <a:lnTo>
                    <a:pt x="342900" y="8889"/>
                  </a:lnTo>
                  <a:lnTo>
                    <a:pt x="342900" y="2540"/>
                  </a:lnTo>
                  <a:close/>
                </a:path>
                <a:path w="342900" h="267970">
                  <a:moveTo>
                    <a:pt x="380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90"/>
                  </a:lnTo>
                  <a:close/>
                </a:path>
                <a:path w="342900" h="267970">
                  <a:moveTo>
                    <a:pt x="342900" y="8890"/>
                  </a:moveTo>
                  <a:lnTo>
                    <a:pt x="339089" y="8890"/>
                  </a:lnTo>
                  <a:lnTo>
                    <a:pt x="339089" y="13969"/>
                  </a:lnTo>
                  <a:lnTo>
                    <a:pt x="342900" y="13969"/>
                  </a:lnTo>
                  <a:lnTo>
                    <a:pt x="342900" y="8890"/>
                  </a:lnTo>
                  <a:close/>
                </a:path>
                <a:path w="342900" h="267970">
                  <a:moveTo>
                    <a:pt x="3809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3970"/>
                  </a:lnTo>
                  <a:close/>
                </a:path>
                <a:path w="342900" h="267970">
                  <a:moveTo>
                    <a:pt x="342900" y="13970"/>
                  </a:moveTo>
                  <a:lnTo>
                    <a:pt x="339089" y="13970"/>
                  </a:lnTo>
                  <a:lnTo>
                    <a:pt x="339089" y="21589"/>
                  </a:lnTo>
                  <a:lnTo>
                    <a:pt x="342900" y="21589"/>
                  </a:lnTo>
                  <a:lnTo>
                    <a:pt x="342900" y="13970"/>
                  </a:lnTo>
                  <a:close/>
                </a:path>
                <a:path w="342900" h="2679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42900" h="267970">
                  <a:moveTo>
                    <a:pt x="342900" y="21590"/>
                  </a:moveTo>
                  <a:lnTo>
                    <a:pt x="339089" y="21590"/>
                  </a:lnTo>
                  <a:lnTo>
                    <a:pt x="339089" y="27939"/>
                  </a:lnTo>
                  <a:lnTo>
                    <a:pt x="342900" y="27939"/>
                  </a:lnTo>
                  <a:lnTo>
                    <a:pt x="342900" y="21590"/>
                  </a:lnTo>
                  <a:close/>
                </a:path>
                <a:path w="342900" h="2679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42900" h="267970">
                  <a:moveTo>
                    <a:pt x="342900" y="27940"/>
                  </a:moveTo>
                  <a:lnTo>
                    <a:pt x="339089" y="27940"/>
                  </a:lnTo>
                  <a:lnTo>
                    <a:pt x="339089" y="34289"/>
                  </a:lnTo>
                  <a:lnTo>
                    <a:pt x="342900" y="34289"/>
                  </a:lnTo>
                  <a:lnTo>
                    <a:pt x="342900" y="27940"/>
                  </a:lnTo>
                  <a:close/>
                </a:path>
                <a:path w="342900" h="267970">
                  <a:moveTo>
                    <a:pt x="3809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4290"/>
                  </a:lnTo>
                  <a:close/>
                </a:path>
                <a:path w="342900" h="267970">
                  <a:moveTo>
                    <a:pt x="342900" y="34290"/>
                  </a:moveTo>
                  <a:lnTo>
                    <a:pt x="339089" y="34290"/>
                  </a:lnTo>
                  <a:lnTo>
                    <a:pt x="339089" y="39369"/>
                  </a:lnTo>
                  <a:lnTo>
                    <a:pt x="342900" y="39369"/>
                  </a:lnTo>
                  <a:lnTo>
                    <a:pt x="342900" y="34290"/>
                  </a:lnTo>
                  <a:close/>
                </a:path>
                <a:path w="342900" h="267970">
                  <a:moveTo>
                    <a:pt x="3809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9370"/>
                  </a:lnTo>
                  <a:close/>
                </a:path>
                <a:path w="342900" h="267970">
                  <a:moveTo>
                    <a:pt x="342900" y="39370"/>
                  </a:moveTo>
                  <a:lnTo>
                    <a:pt x="339089" y="39370"/>
                  </a:lnTo>
                  <a:lnTo>
                    <a:pt x="339089" y="46989"/>
                  </a:lnTo>
                  <a:lnTo>
                    <a:pt x="342900" y="46989"/>
                  </a:lnTo>
                  <a:lnTo>
                    <a:pt x="342900" y="39370"/>
                  </a:lnTo>
                  <a:close/>
                </a:path>
                <a:path w="342900" h="26797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42900" h="267970">
                  <a:moveTo>
                    <a:pt x="342900" y="46990"/>
                  </a:moveTo>
                  <a:lnTo>
                    <a:pt x="339089" y="46990"/>
                  </a:lnTo>
                  <a:lnTo>
                    <a:pt x="339089" y="53339"/>
                  </a:lnTo>
                  <a:lnTo>
                    <a:pt x="342900" y="53339"/>
                  </a:lnTo>
                  <a:lnTo>
                    <a:pt x="342900" y="46990"/>
                  </a:lnTo>
                  <a:close/>
                </a:path>
                <a:path w="342900" h="26797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42900" h="267970">
                  <a:moveTo>
                    <a:pt x="342900" y="53340"/>
                  </a:moveTo>
                  <a:lnTo>
                    <a:pt x="339089" y="53340"/>
                  </a:lnTo>
                  <a:lnTo>
                    <a:pt x="339089" y="59689"/>
                  </a:lnTo>
                  <a:lnTo>
                    <a:pt x="342900" y="59689"/>
                  </a:lnTo>
                  <a:lnTo>
                    <a:pt x="342900" y="53340"/>
                  </a:lnTo>
                  <a:close/>
                </a:path>
                <a:path w="342900" h="26797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342900" h="267970">
                  <a:moveTo>
                    <a:pt x="342900" y="59690"/>
                  </a:moveTo>
                  <a:lnTo>
                    <a:pt x="339089" y="59690"/>
                  </a:lnTo>
                  <a:lnTo>
                    <a:pt x="339089" y="66039"/>
                  </a:lnTo>
                  <a:lnTo>
                    <a:pt x="342900" y="66039"/>
                  </a:lnTo>
                  <a:lnTo>
                    <a:pt x="342900" y="59690"/>
                  </a:lnTo>
                  <a:close/>
                </a:path>
                <a:path w="342900" h="26797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342900" h="267970">
                  <a:moveTo>
                    <a:pt x="342900" y="66040"/>
                  </a:moveTo>
                  <a:lnTo>
                    <a:pt x="339089" y="66040"/>
                  </a:lnTo>
                  <a:lnTo>
                    <a:pt x="339089" y="72389"/>
                  </a:lnTo>
                  <a:lnTo>
                    <a:pt x="342900" y="72389"/>
                  </a:lnTo>
                  <a:lnTo>
                    <a:pt x="342900" y="66040"/>
                  </a:lnTo>
                  <a:close/>
                </a:path>
                <a:path w="342900" h="267970">
                  <a:moveTo>
                    <a:pt x="3809" y="72390"/>
                  </a:moveTo>
                  <a:lnTo>
                    <a:pt x="0" y="7239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72390"/>
                  </a:lnTo>
                  <a:close/>
                </a:path>
                <a:path w="342900" h="267970">
                  <a:moveTo>
                    <a:pt x="342900" y="72390"/>
                  </a:moveTo>
                  <a:lnTo>
                    <a:pt x="339089" y="72390"/>
                  </a:lnTo>
                  <a:lnTo>
                    <a:pt x="339089" y="91439"/>
                  </a:lnTo>
                  <a:lnTo>
                    <a:pt x="342900" y="91439"/>
                  </a:lnTo>
                  <a:lnTo>
                    <a:pt x="342900" y="72390"/>
                  </a:lnTo>
                  <a:close/>
                </a:path>
                <a:path w="342900" h="267970">
                  <a:moveTo>
                    <a:pt x="3809" y="91440"/>
                  </a:moveTo>
                  <a:lnTo>
                    <a:pt x="0" y="9144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91440"/>
                  </a:lnTo>
                  <a:close/>
                </a:path>
                <a:path w="342900" h="267970">
                  <a:moveTo>
                    <a:pt x="342900" y="91440"/>
                  </a:moveTo>
                  <a:lnTo>
                    <a:pt x="339089" y="91440"/>
                  </a:lnTo>
                  <a:lnTo>
                    <a:pt x="339089" y="147319"/>
                  </a:lnTo>
                  <a:lnTo>
                    <a:pt x="342900" y="147319"/>
                  </a:lnTo>
                  <a:lnTo>
                    <a:pt x="342900" y="91440"/>
                  </a:lnTo>
                  <a:close/>
                </a:path>
                <a:path w="342900" h="267970">
                  <a:moveTo>
                    <a:pt x="3809" y="147320"/>
                  </a:moveTo>
                  <a:lnTo>
                    <a:pt x="0" y="14732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47320"/>
                  </a:lnTo>
                  <a:close/>
                </a:path>
                <a:path w="342900" h="267970">
                  <a:moveTo>
                    <a:pt x="342900" y="147320"/>
                  </a:moveTo>
                  <a:lnTo>
                    <a:pt x="339089" y="147320"/>
                  </a:lnTo>
                  <a:lnTo>
                    <a:pt x="339089" y="193039"/>
                  </a:lnTo>
                  <a:lnTo>
                    <a:pt x="342900" y="193039"/>
                  </a:lnTo>
                  <a:lnTo>
                    <a:pt x="342900" y="147320"/>
                  </a:lnTo>
                  <a:close/>
                </a:path>
                <a:path w="342900" h="267970">
                  <a:moveTo>
                    <a:pt x="3809" y="193040"/>
                  </a:moveTo>
                  <a:lnTo>
                    <a:pt x="0" y="1930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93040"/>
                  </a:lnTo>
                  <a:close/>
                </a:path>
                <a:path w="342900" h="267970">
                  <a:moveTo>
                    <a:pt x="342900" y="193040"/>
                  </a:moveTo>
                  <a:lnTo>
                    <a:pt x="339089" y="193040"/>
                  </a:lnTo>
                  <a:lnTo>
                    <a:pt x="339089" y="212089"/>
                  </a:lnTo>
                  <a:lnTo>
                    <a:pt x="342900" y="212089"/>
                  </a:lnTo>
                  <a:lnTo>
                    <a:pt x="342900" y="193040"/>
                  </a:lnTo>
                  <a:close/>
                </a:path>
                <a:path w="342900" h="267970">
                  <a:moveTo>
                    <a:pt x="380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2090"/>
                  </a:lnTo>
                  <a:close/>
                </a:path>
                <a:path w="342900" h="267970">
                  <a:moveTo>
                    <a:pt x="342900" y="212090"/>
                  </a:moveTo>
                  <a:lnTo>
                    <a:pt x="339089" y="212090"/>
                  </a:lnTo>
                  <a:lnTo>
                    <a:pt x="339089" y="218439"/>
                  </a:lnTo>
                  <a:lnTo>
                    <a:pt x="342900" y="218439"/>
                  </a:lnTo>
                  <a:lnTo>
                    <a:pt x="342900" y="212090"/>
                  </a:lnTo>
                  <a:close/>
                </a:path>
                <a:path w="342900" h="267970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42900" h="267970">
                  <a:moveTo>
                    <a:pt x="342900" y="218440"/>
                  </a:moveTo>
                  <a:lnTo>
                    <a:pt x="339089" y="218440"/>
                  </a:lnTo>
                  <a:lnTo>
                    <a:pt x="339089" y="224789"/>
                  </a:lnTo>
                  <a:lnTo>
                    <a:pt x="342900" y="224789"/>
                  </a:lnTo>
                  <a:lnTo>
                    <a:pt x="342900" y="218440"/>
                  </a:lnTo>
                  <a:close/>
                </a:path>
                <a:path w="342900" h="267970">
                  <a:moveTo>
                    <a:pt x="3809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4790"/>
                  </a:lnTo>
                  <a:close/>
                </a:path>
                <a:path w="342900" h="267970">
                  <a:moveTo>
                    <a:pt x="342900" y="224790"/>
                  </a:moveTo>
                  <a:lnTo>
                    <a:pt x="339089" y="224790"/>
                  </a:lnTo>
                  <a:lnTo>
                    <a:pt x="339089" y="229869"/>
                  </a:lnTo>
                  <a:lnTo>
                    <a:pt x="342900" y="229869"/>
                  </a:lnTo>
                  <a:lnTo>
                    <a:pt x="342900" y="224790"/>
                  </a:lnTo>
                  <a:close/>
                </a:path>
                <a:path w="342900" h="267970">
                  <a:moveTo>
                    <a:pt x="380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29870"/>
                  </a:lnTo>
                  <a:close/>
                </a:path>
                <a:path w="342900" h="267970">
                  <a:moveTo>
                    <a:pt x="342900" y="229870"/>
                  </a:moveTo>
                  <a:lnTo>
                    <a:pt x="339089" y="229870"/>
                  </a:lnTo>
                  <a:lnTo>
                    <a:pt x="339089" y="237489"/>
                  </a:lnTo>
                  <a:lnTo>
                    <a:pt x="342900" y="237489"/>
                  </a:lnTo>
                  <a:lnTo>
                    <a:pt x="342900" y="229870"/>
                  </a:lnTo>
                  <a:close/>
                </a:path>
                <a:path w="342900" h="26797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42900" h="267970">
                  <a:moveTo>
                    <a:pt x="342900" y="237490"/>
                  </a:moveTo>
                  <a:lnTo>
                    <a:pt x="339089" y="237490"/>
                  </a:lnTo>
                  <a:lnTo>
                    <a:pt x="339089" y="243839"/>
                  </a:lnTo>
                  <a:lnTo>
                    <a:pt x="342900" y="243839"/>
                  </a:lnTo>
                  <a:lnTo>
                    <a:pt x="342900" y="237490"/>
                  </a:lnTo>
                  <a:close/>
                </a:path>
                <a:path w="342900" h="26797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42900" h="267970">
                  <a:moveTo>
                    <a:pt x="342900" y="243840"/>
                  </a:moveTo>
                  <a:lnTo>
                    <a:pt x="339089" y="243840"/>
                  </a:lnTo>
                  <a:lnTo>
                    <a:pt x="339089" y="250189"/>
                  </a:lnTo>
                  <a:lnTo>
                    <a:pt x="342900" y="250189"/>
                  </a:lnTo>
                  <a:lnTo>
                    <a:pt x="342900" y="243840"/>
                  </a:lnTo>
                  <a:close/>
                </a:path>
                <a:path w="342900" h="267970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342900" h="267970">
                  <a:moveTo>
                    <a:pt x="342900" y="250190"/>
                  </a:moveTo>
                  <a:lnTo>
                    <a:pt x="339089" y="250190"/>
                  </a:lnTo>
                  <a:lnTo>
                    <a:pt x="339089" y="256539"/>
                  </a:lnTo>
                  <a:lnTo>
                    <a:pt x="342900" y="256539"/>
                  </a:lnTo>
                  <a:lnTo>
                    <a:pt x="342900" y="250190"/>
                  </a:lnTo>
                  <a:close/>
                </a:path>
                <a:path w="342900" h="26797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42900" h="267970">
                  <a:moveTo>
                    <a:pt x="342900" y="256540"/>
                  </a:moveTo>
                  <a:lnTo>
                    <a:pt x="339089" y="256540"/>
                  </a:lnTo>
                  <a:lnTo>
                    <a:pt x="339089" y="262889"/>
                  </a:lnTo>
                  <a:lnTo>
                    <a:pt x="342900" y="262889"/>
                  </a:lnTo>
                  <a:lnTo>
                    <a:pt x="342900" y="256540"/>
                  </a:lnTo>
                  <a:close/>
                </a:path>
                <a:path w="342900" h="267970">
                  <a:moveTo>
                    <a:pt x="3809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42900" y="267969"/>
                  </a:lnTo>
                  <a:lnTo>
                    <a:pt x="342900" y="264160"/>
                  </a:lnTo>
                  <a:lnTo>
                    <a:pt x="3809" y="264160"/>
                  </a:lnTo>
                  <a:lnTo>
                    <a:pt x="3809" y="262890"/>
                  </a:lnTo>
                  <a:close/>
                </a:path>
                <a:path w="342900" h="267970">
                  <a:moveTo>
                    <a:pt x="342900" y="262890"/>
                  </a:moveTo>
                  <a:lnTo>
                    <a:pt x="339089" y="262890"/>
                  </a:lnTo>
                  <a:lnTo>
                    <a:pt x="339089" y="264160"/>
                  </a:lnTo>
                  <a:lnTo>
                    <a:pt x="342900" y="264160"/>
                  </a:lnTo>
                  <a:lnTo>
                    <a:pt x="342900" y="26289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21740" y="387604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3527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335279" y="3810"/>
                  </a:lnTo>
                  <a:lnTo>
                    <a:pt x="335279" y="0"/>
                  </a:lnTo>
                  <a:close/>
                </a:path>
                <a:path w="335280" h="261620">
                  <a:moveTo>
                    <a:pt x="335279" y="3810"/>
                  </a:moveTo>
                  <a:lnTo>
                    <a:pt x="331469" y="3810"/>
                  </a:lnTo>
                  <a:lnTo>
                    <a:pt x="331469" y="6350"/>
                  </a:lnTo>
                  <a:lnTo>
                    <a:pt x="335279" y="6350"/>
                  </a:lnTo>
                  <a:lnTo>
                    <a:pt x="335279" y="3810"/>
                  </a:lnTo>
                  <a:close/>
                </a:path>
                <a:path w="335280" h="261620">
                  <a:moveTo>
                    <a:pt x="3809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6350"/>
                  </a:lnTo>
                  <a:close/>
                </a:path>
                <a:path w="335280" h="261620">
                  <a:moveTo>
                    <a:pt x="335279" y="6350"/>
                  </a:moveTo>
                  <a:lnTo>
                    <a:pt x="331469" y="6350"/>
                  </a:lnTo>
                  <a:lnTo>
                    <a:pt x="331469" y="11430"/>
                  </a:lnTo>
                  <a:lnTo>
                    <a:pt x="335279" y="11430"/>
                  </a:lnTo>
                  <a:lnTo>
                    <a:pt x="335279" y="6350"/>
                  </a:lnTo>
                  <a:close/>
                </a:path>
                <a:path w="335280" h="261620">
                  <a:moveTo>
                    <a:pt x="3809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1430"/>
                  </a:lnTo>
                  <a:close/>
                </a:path>
                <a:path w="335280" h="261620">
                  <a:moveTo>
                    <a:pt x="335279" y="11430"/>
                  </a:moveTo>
                  <a:lnTo>
                    <a:pt x="331469" y="11430"/>
                  </a:lnTo>
                  <a:lnTo>
                    <a:pt x="331469" y="19050"/>
                  </a:lnTo>
                  <a:lnTo>
                    <a:pt x="335279" y="19050"/>
                  </a:lnTo>
                  <a:lnTo>
                    <a:pt x="335279" y="11430"/>
                  </a:lnTo>
                  <a:close/>
                </a:path>
                <a:path w="335280" h="261620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35280" h="261620">
                  <a:moveTo>
                    <a:pt x="335279" y="19050"/>
                  </a:moveTo>
                  <a:lnTo>
                    <a:pt x="331469" y="19050"/>
                  </a:lnTo>
                  <a:lnTo>
                    <a:pt x="331469" y="25400"/>
                  </a:lnTo>
                  <a:lnTo>
                    <a:pt x="335279" y="25400"/>
                  </a:lnTo>
                  <a:lnTo>
                    <a:pt x="335279" y="19050"/>
                  </a:lnTo>
                  <a:close/>
                </a:path>
                <a:path w="335280" h="261620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335280" h="261620">
                  <a:moveTo>
                    <a:pt x="335279" y="25400"/>
                  </a:moveTo>
                  <a:lnTo>
                    <a:pt x="331469" y="25400"/>
                  </a:lnTo>
                  <a:lnTo>
                    <a:pt x="331469" y="31750"/>
                  </a:lnTo>
                  <a:lnTo>
                    <a:pt x="335279" y="31750"/>
                  </a:lnTo>
                  <a:lnTo>
                    <a:pt x="335279" y="25400"/>
                  </a:lnTo>
                  <a:close/>
                </a:path>
                <a:path w="335280" h="261620">
                  <a:moveTo>
                    <a:pt x="3809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1750"/>
                  </a:lnTo>
                  <a:close/>
                </a:path>
                <a:path w="335280" h="261620">
                  <a:moveTo>
                    <a:pt x="335279" y="31750"/>
                  </a:moveTo>
                  <a:lnTo>
                    <a:pt x="331469" y="31750"/>
                  </a:lnTo>
                  <a:lnTo>
                    <a:pt x="331469" y="36830"/>
                  </a:lnTo>
                  <a:lnTo>
                    <a:pt x="335279" y="36830"/>
                  </a:lnTo>
                  <a:lnTo>
                    <a:pt x="335279" y="31750"/>
                  </a:lnTo>
                  <a:close/>
                </a:path>
                <a:path w="335280" h="261620">
                  <a:moveTo>
                    <a:pt x="3809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6830"/>
                  </a:lnTo>
                  <a:close/>
                </a:path>
                <a:path w="335280" h="261620">
                  <a:moveTo>
                    <a:pt x="335279" y="36830"/>
                  </a:moveTo>
                  <a:lnTo>
                    <a:pt x="331469" y="36830"/>
                  </a:lnTo>
                  <a:lnTo>
                    <a:pt x="331469" y="44450"/>
                  </a:lnTo>
                  <a:lnTo>
                    <a:pt x="335279" y="44450"/>
                  </a:lnTo>
                  <a:lnTo>
                    <a:pt x="335279" y="36830"/>
                  </a:lnTo>
                  <a:close/>
                </a:path>
                <a:path w="335280" h="261620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35280" h="261620">
                  <a:moveTo>
                    <a:pt x="335279" y="44450"/>
                  </a:moveTo>
                  <a:lnTo>
                    <a:pt x="331469" y="44450"/>
                  </a:lnTo>
                  <a:lnTo>
                    <a:pt x="331469" y="50800"/>
                  </a:lnTo>
                  <a:lnTo>
                    <a:pt x="335279" y="50800"/>
                  </a:lnTo>
                  <a:lnTo>
                    <a:pt x="335279" y="44450"/>
                  </a:lnTo>
                  <a:close/>
                </a:path>
                <a:path w="335280" h="261620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335280" h="261620">
                  <a:moveTo>
                    <a:pt x="335279" y="50800"/>
                  </a:moveTo>
                  <a:lnTo>
                    <a:pt x="331469" y="50800"/>
                  </a:lnTo>
                  <a:lnTo>
                    <a:pt x="331469" y="57150"/>
                  </a:lnTo>
                  <a:lnTo>
                    <a:pt x="335279" y="57150"/>
                  </a:lnTo>
                  <a:lnTo>
                    <a:pt x="335279" y="50800"/>
                  </a:lnTo>
                  <a:close/>
                </a:path>
                <a:path w="335280" h="261620">
                  <a:moveTo>
                    <a:pt x="3809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57150"/>
                  </a:lnTo>
                  <a:close/>
                </a:path>
                <a:path w="335280" h="261620">
                  <a:moveTo>
                    <a:pt x="335279" y="57150"/>
                  </a:moveTo>
                  <a:lnTo>
                    <a:pt x="331469" y="57150"/>
                  </a:lnTo>
                  <a:lnTo>
                    <a:pt x="331469" y="63500"/>
                  </a:lnTo>
                  <a:lnTo>
                    <a:pt x="335279" y="63500"/>
                  </a:lnTo>
                  <a:lnTo>
                    <a:pt x="335279" y="57150"/>
                  </a:lnTo>
                  <a:close/>
                </a:path>
                <a:path w="335280" h="261620">
                  <a:moveTo>
                    <a:pt x="3809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500"/>
                  </a:lnTo>
                  <a:close/>
                </a:path>
                <a:path w="335280" h="261620">
                  <a:moveTo>
                    <a:pt x="335279" y="63500"/>
                  </a:moveTo>
                  <a:lnTo>
                    <a:pt x="331469" y="63500"/>
                  </a:lnTo>
                  <a:lnTo>
                    <a:pt x="331469" y="69850"/>
                  </a:lnTo>
                  <a:lnTo>
                    <a:pt x="335279" y="69850"/>
                  </a:lnTo>
                  <a:lnTo>
                    <a:pt x="335279" y="63500"/>
                  </a:lnTo>
                  <a:close/>
                </a:path>
                <a:path w="335280" h="261620">
                  <a:moveTo>
                    <a:pt x="3809" y="69850"/>
                  </a:moveTo>
                  <a:lnTo>
                    <a:pt x="0" y="698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69850"/>
                  </a:lnTo>
                  <a:close/>
                </a:path>
                <a:path w="335280" h="261620">
                  <a:moveTo>
                    <a:pt x="335279" y="69850"/>
                  </a:moveTo>
                  <a:lnTo>
                    <a:pt x="331469" y="69850"/>
                  </a:lnTo>
                  <a:lnTo>
                    <a:pt x="331469" y="88900"/>
                  </a:lnTo>
                  <a:lnTo>
                    <a:pt x="335279" y="88900"/>
                  </a:lnTo>
                  <a:lnTo>
                    <a:pt x="335279" y="69850"/>
                  </a:lnTo>
                  <a:close/>
                </a:path>
                <a:path w="335280" h="261620">
                  <a:moveTo>
                    <a:pt x="3809" y="88900"/>
                  </a:moveTo>
                  <a:lnTo>
                    <a:pt x="0" y="88900"/>
                  </a:lnTo>
                  <a:lnTo>
                    <a:pt x="0" y="144780"/>
                  </a:lnTo>
                  <a:lnTo>
                    <a:pt x="3809" y="144780"/>
                  </a:lnTo>
                  <a:lnTo>
                    <a:pt x="3809" y="88900"/>
                  </a:lnTo>
                  <a:close/>
                </a:path>
                <a:path w="335280" h="261620">
                  <a:moveTo>
                    <a:pt x="335279" y="88900"/>
                  </a:moveTo>
                  <a:lnTo>
                    <a:pt x="331469" y="88900"/>
                  </a:lnTo>
                  <a:lnTo>
                    <a:pt x="331469" y="144780"/>
                  </a:lnTo>
                  <a:lnTo>
                    <a:pt x="335279" y="144780"/>
                  </a:lnTo>
                  <a:lnTo>
                    <a:pt x="335279" y="88900"/>
                  </a:lnTo>
                  <a:close/>
                </a:path>
                <a:path w="335280" h="261620">
                  <a:moveTo>
                    <a:pt x="3809" y="144780"/>
                  </a:moveTo>
                  <a:lnTo>
                    <a:pt x="0" y="14478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44780"/>
                  </a:lnTo>
                  <a:close/>
                </a:path>
                <a:path w="335280" h="261620">
                  <a:moveTo>
                    <a:pt x="335279" y="144780"/>
                  </a:moveTo>
                  <a:lnTo>
                    <a:pt x="331469" y="144780"/>
                  </a:lnTo>
                  <a:lnTo>
                    <a:pt x="331469" y="190500"/>
                  </a:lnTo>
                  <a:lnTo>
                    <a:pt x="335279" y="190500"/>
                  </a:lnTo>
                  <a:lnTo>
                    <a:pt x="335279" y="144780"/>
                  </a:lnTo>
                  <a:close/>
                </a:path>
                <a:path w="335280" h="261620">
                  <a:moveTo>
                    <a:pt x="3809" y="190500"/>
                  </a:moveTo>
                  <a:lnTo>
                    <a:pt x="0" y="1905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90500"/>
                  </a:lnTo>
                  <a:close/>
                </a:path>
                <a:path w="335280" h="261620">
                  <a:moveTo>
                    <a:pt x="335279" y="190500"/>
                  </a:moveTo>
                  <a:lnTo>
                    <a:pt x="331469" y="190500"/>
                  </a:lnTo>
                  <a:lnTo>
                    <a:pt x="331469" y="209550"/>
                  </a:lnTo>
                  <a:lnTo>
                    <a:pt x="335279" y="209550"/>
                  </a:lnTo>
                  <a:lnTo>
                    <a:pt x="335279" y="190500"/>
                  </a:lnTo>
                  <a:close/>
                </a:path>
                <a:path w="335280" h="261620">
                  <a:moveTo>
                    <a:pt x="3809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9550"/>
                  </a:lnTo>
                  <a:close/>
                </a:path>
                <a:path w="335280" h="261620">
                  <a:moveTo>
                    <a:pt x="335279" y="209550"/>
                  </a:moveTo>
                  <a:lnTo>
                    <a:pt x="331469" y="209550"/>
                  </a:lnTo>
                  <a:lnTo>
                    <a:pt x="331469" y="215900"/>
                  </a:lnTo>
                  <a:lnTo>
                    <a:pt x="335279" y="215900"/>
                  </a:lnTo>
                  <a:lnTo>
                    <a:pt x="335279" y="209550"/>
                  </a:lnTo>
                  <a:close/>
                </a:path>
                <a:path w="335280" h="261620">
                  <a:moveTo>
                    <a:pt x="3809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215900"/>
                  </a:lnTo>
                  <a:close/>
                </a:path>
                <a:path w="335280" h="261620">
                  <a:moveTo>
                    <a:pt x="335279" y="215900"/>
                  </a:moveTo>
                  <a:lnTo>
                    <a:pt x="331469" y="215900"/>
                  </a:lnTo>
                  <a:lnTo>
                    <a:pt x="331469" y="222250"/>
                  </a:lnTo>
                  <a:lnTo>
                    <a:pt x="335279" y="222250"/>
                  </a:lnTo>
                  <a:lnTo>
                    <a:pt x="335279" y="215900"/>
                  </a:lnTo>
                  <a:close/>
                </a:path>
                <a:path w="335280" h="261620">
                  <a:moveTo>
                    <a:pt x="3809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22250"/>
                  </a:lnTo>
                  <a:close/>
                </a:path>
                <a:path w="335280" h="261620">
                  <a:moveTo>
                    <a:pt x="335279" y="222250"/>
                  </a:moveTo>
                  <a:lnTo>
                    <a:pt x="331469" y="222250"/>
                  </a:lnTo>
                  <a:lnTo>
                    <a:pt x="331469" y="227330"/>
                  </a:lnTo>
                  <a:lnTo>
                    <a:pt x="335279" y="227330"/>
                  </a:lnTo>
                  <a:lnTo>
                    <a:pt x="335279" y="222250"/>
                  </a:lnTo>
                  <a:close/>
                </a:path>
                <a:path w="335280" h="261620">
                  <a:moveTo>
                    <a:pt x="3809" y="227330"/>
                  </a:moveTo>
                  <a:lnTo>
                    <a:pt x="0" y="22733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27330"/>
                  </a:lnTo>
                  <a:close/>
                </a:path>
                <a:path w="335280" h="261620">
                  <a:moveTo>
                    <a:pt x="335279" y="227330"/>
                  </a:moveTo>
                  <a:lnTo>
                    <a:pt x="331469" y="227330"/>
                  </a:lnTo>
                  <a:lnTo>
                    <a:pt x="331469" y="234950"/>
                  </a:lnTo>
                  <a:lnTo>
                    <a:pt x="335279" y="234950"/>
                  </a:lnTo>
                  <a:lnTo>
                    <a:pt x="335279" y="227330"/>
                  </a:lnTo>
                  <a:close/>
                </a:path>
                <a:path w="335280" h="261620">
                  <a:moveTo>
                    <a:pt x="3809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4950"/>
                  </a:lnTo>
                  <a:close/>
                </a:path>
                <a:path w="335280" h="261620">
                  <a:moveTo>
                    <a:pt x="335279" y="234950"/>
                  </a:moveTo>
                  <a:lnTo>
                    <a:pt x="331469" y="234950"/>
                  </a:lnTo>
                  <a:lnTo>
                    <a:pt x="331469" y="241300"/>
                  </a:lnTo>
                  <a:lnTo>
                    <a:pt x="335279" y="241300"/>
                  </a:lnTo>
                  <a:lnTo>
                    <a:pt x="335279" y="234950"/>
                  </a:lnTo>
                  <a:close/>
                </a:path>
                <a:path w="335280" h="261620">
                  <a:moveTo>
                    <a:pt x="380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1300"/>
                  </a:lnTo>
                  <a:close/>
                </a:path>
                <a:path w="335280" h="261620">
                  <a:moveTo>
                    <a:pt x="335279" y="241300"/>
                  </a:moveTo>
                  <a:lnTo>
                    <a:pt x="331469" y="241300"/>
                  </a:lnTo>
                  <a:lnTo>
                    <a:pt x="331469" y="247650"/>
                  </a:lnTo>
                  <a:lnTo>
                    <a:pt x="335279" y="247650"/>
                  </a:lnTo>
                  <a:lnTo>
                    <a:pt x="335279" y="241300"/>
                  </a:lnTo>
                  <a:close/>
                </a:path>
                <a:path w="335280" h="261620">
                  <a:moveTo>
                    <a:pt x="3809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47650"/>
                  </a:lnTo>
                  <a:close/>
                </a:path>
                <a:path w="335280" h="261620">
                  <a:moveTo>
                    <a:pt x="335279" y="247650"/>
                  </a:moveTo>
                  <a:lnTo>
                    <a:pt x="331469" y="247650"/>
                  </a:lnTo>
                  <a:lnTo>
                    <a:pt x="331469" y="254000"/>
                  </a:lnTo>
                  <a:lnTo>
                    <a:pt x="335279" y="254000"/>
                  </a:lnTo>
                  <a:lnTo>
                    <a:pt x="335279" y="247650"/>
                  </a:lnTo>
                  <a:close/>
                </a:path>
                <a:path w="335280" h="261620">
                  <a:moveTo>
                    <a:pt x="380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35279" y="260350"/>
                  </a:lnTo>
                  <a:lnTo>
                    <a:pt x="335279" y="257810"/>
                  </a:lnTo>
                  <a:lnTo>
                    <a:pt x="3809" y="257810"/>
                  </a:lnTo>
                  <a:lnTo>
                    <a:pt x="3809" y="254000"/>
                  </a:lnTo>
                  <a:close/>
                </a:path>
                <a:path w="335280" h="261620">
                  <a:moveTo>
                    <a:pt x="335279" y="254000"/>
                  </a:moveTo>
                  <a:lnTo>
                    <a:pt x="331469" y="254000"/>
                  </a:lnTo>
                  <a:lnTo>
                    <a:pt x="331469" y="257810"/>
                  </a:lnTo>
                  <a:lnTo>
                    <a:pt x="335279" y="257810"/>
                  </a:lnTo>
                  <a:lnTo>
                    <a:pt x="335279" y="254000"/>
                  </a:lnTo>
                  <a:close/>
                </a:path>
                <a:path w="335280" h="261620">
                  <a:moveTo>
                    <a:pt x="335279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5279" y="261620"/>
                  </a:lnTo>
                  <a:lnTo>
                    <a:pt x="335279" y="26035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25549" y="387985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276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7659" y="2539"/>
                  </a:lnTo>
                  <a:lnTo>
                    <a:pt x="327659" y="0"/>
                  </a:lnTo>
                  <a:close/>
                </a:path>
                <a:path w="327659" h="254000">
                  <a:moveTo>
                    <a:pt x="327659" y="2540"/>
                  </a:moveTo>
                  <a:lnTo>
                    <a:pt x="0" y="254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327659" y="3810"/>
                  </a:lnTo>
                  <a:lnTo>
                    <a:pt x="327659" y="2540"/>
                  </a:lnTo>
                  <a:close/>
                </a:path>
                <a:path w="327659" h="254000">
                  <a:moveTo>
                    <a:pt x="327659" y="3810"/>
                  </a:moveTo>
                  <a:lnTo>
                    <a:pt x="323850" y="3810"/>
                  </a:lnTo>
                  <a:lnTo>
                    <a:pt x="323850" y="7619"/>
                  </a:lnTo>
                  <a:lnTo>
                    <a:pt x="327659" y="7619"/>
                  </a:lnTo>
                  <a:lnTo>
                    <a:pt x="327659" y="3810"/>
                  </a:lnTo>
                  <a:close/>
                </a:path>
                <a:path w="327659" h="254000">
                  <a:moveTo>
                    <a:pt x="3809" y="7620"/>
                  </a:moveTo>
                  <a:lnTo>
                    <a:pt x="0" y="762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7620"/>
                  </a:lnTo>
                  <a:close/>
                </a:path>
                <a:path w="327659" h="254000">
                  <a:moveTo>
                    <a:pt x="327659" y="7620"/>
                  </a:moveTo>
                  <a:lnTo>
                    <a:pt x="323850" y="7620"/>
                  </a:lnTo>
                  <a:lnTo>
                    <a:pt x="323850" y="15239"/>
                  </a:lnTo>
                  <a:lnTo>
                    <a:pt x="327659" y="15239"/>
                  </a:lnTo>
                  <a:lnTo>
                    <a:pt x="327659" y="7620"/>
                  </a:lnTo>
                  <a:close/>
                </a:path>
                <a:path w="327659" h="25400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27659" h="254000">
                  <a:moveTo>
                    <a:pt x="327659" y="15240"/>
                  </a:moveTo>
                  <a:lnTo>
                    <a:pt x="323850" y="15240"/>
                  </a:lnTo>
                  <a:lnTo>
                    <a:pt x="323850" y="21589"/>
                  </a:lnTo>
                  <a:lnTo>
                    <a:pt x="327659" y="21589"/>
                  </a:lnTo>
                  <a:lnTo>
                    <a:pt x="327659" y="15240"/>
                  </a:lnTo>
                  <a:close/>
                </a:path>
                <a:path w="327659" h="25400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27659" h="254000">
                  <a:moveTo>
                    <a:pt x="327659" y="21590"/>
                  </a:moveTo>
                  <a:lnTo>
                    <a:pt x="323850" y="21590"/>
                  </a:lnTo>
                  <a:lnTo>
                    <a:pt x="323850" y="27939"/>
                  </a:lnTo>
                  <a:lnTo>
                    <a:pt x="327659" y="27939"/>
                  </a:lnTo>
                  <a:lnTo>
                    <a:pt x="327659" y="21590"/>
                  </a:lnTo>
                  <a:close/>
                </a:path>
                <a:path w="327659" h="254000">
                  <a:moveTo>
                    <a:pt x="3809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7940"/>
                  </a:lnTo>
                  <a:close/>
                </a:path>
                <a:path w="327659" h="254000">
                  <a:moveTo>
                    <a:pt x="327659" y="27940"/>
                  </a:moveTo>
                  <a:lnTo>
                    <a:pt x="323850" y="27940"/>
                  </a:lnTo>
                  <a:lnTo>
                    <a:pt x="323850" y="33019"/>
                  </a:lnTo>
                  <a:lnTo>
                    <a:pt x="327659" y="33019"/>
                  </a:lnTo>
                  <a:lnTo>
                    <a:pt x="327659" y="27940"/>
                  </a:lnTo>
                  <a:close/>
                </a:path>
                <a:path w="327659" h="254000">
                  <a:moveTo>
                    <a:pt x="3809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3020"/>
                  </a:lnTo>
                  <a:close/>
                </a:path>
                <a:path w="327659" h="254000">
                  <a:moveTo>
                    <a:pt x="327659" y="33020"/>
                  </a:moveTo>
                  <a:lnTo>
                    <a:pt x="323850" y="33020"/>
                  </a:lnTo>
                  <a:lnTo>
                    <a:pt x="323850" y="40639"/>
                  </a:lnTo>
                  <a:lnTo>
                    <a:pt x="327659" y="40639"/>
                  </a:lnTo>
                  <a:lnTo>
                    <a:pt x="327659" y="33020"/>
                  </a:lnTo>
                  <a:close/>
                </a:path>
                <a:path w="327659" h="25400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27659" h="254000">
                  <a:moveTo>
                    <a:pt x="327659" y="40640"/>
                  </a:moveTo>
                  <a:lnTo>
                    <a:pt x="323850" y="40640"/>
                  </a:lnTo>
                  <a:lnTo>
                    <a:pt x="323850" y="46989"/>
                  </a:lnTo>
                  <a:lnTo>
                    <a:pt x="327659" y="46989"/>
                  </a:lnTo>
                  <a:lnTo>
                    <a:pt x="327659" y="40640"/>
                  </a:lnTo>
                  <a:close/>
                </a:path>
                <a:path w="327659" h="25400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27659" h="254000">
                  <a:moveTo>
                    <a:pt x="327659" y="46990"/>
                  </a:moveTo>
                  <a:lnTo>
                    <a:pt x="323850" y="46990"/>
                  </a:lnTo>
                  <a:lnTo>
                    <a:pt x="323850" y="53339"/>
                  </a:lnTo>
                  <a:lnTo>
                    <a:pt x="327659" y="53339"/>
                  </a:lnTo>
                  <a:lnTo>
                    <a:pt x="327659" y="46990"/>
                  </a:lnTo>
                  <a:close/>
                </a:path>
                <a:path w="327659" h="25400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27659" h="254000">
                  <a:moveTo>
                    <a:pt x="327659" y="53340"/>
                  </a:moveTo>
                  <a:lnTo>
                    <a:pt x="323850" y="53340"/>
                  </a:lnTo>
                  <a:lnTo>
                    <a:pt x="323850" y="59689"/>
                  </a:lnTo>
                  <a:lnTo>
                    <a:pt x="327659" y="59689"/>
                  </a:lnTo>
                  <a:lnTo>
                    <a:pt x="327659" y="53340"/>
                  </a:lnTo>
                  <a:close/>
                </a:path>
                <a:path w="327659" h="25400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327659" h="254000">
                  <a:moveTo>
                    <a:pt x="327659" y="59690"/>
                  </a:moveTo>
                  <a:lnTo>
                    <a:pt x="323850" y="59690"/>
                  </a:lnTo>
                  <a:lnTo>
                    <a:pt x="323850" y="66039"/>
                  </a:lnTo>
                  <a:lnTo>
                    <a:pt x="327659" y="66039"/>
                  </a:lnTo>
                  <a:lnTo>
                    <a:pt x="327659" y="59690"/>
                  </a:lnTo>
                  <a:close/>
                </a:path>
                <a:path w="327659" h="254000">
                  <a:moveTo>
                    <a:pt x="3809" y="66040"/>
                  </a:moveTo>
                  <a:lnTo>
                    <a:pt x="0" y="660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66040"/>
                  </a:lnTo>
                  <a:close/>
                </a:path>
                <a:path w="327659" h="254000">
                  <a:moveTo>
                    <a:pt x="327659" y="66040"/>
                  </a:moveTo>
                  <a:lnTo>
                    <a:pt x="323850" y="66040"/>
                  </a:lnTo>
                  <a:lnTo>
                    <a:pt x="323850" y="85089"/>
                  </a:lnTo>
                  <a:lnTo>
                    <a:pt x="327659" y="85089"/>
                  </a:lnTo>
                  <a:lnTo>
                    <a:pt x="327659" y="66040"/>
                  </a:lnTo>
                  <a:close/>
                </a:path>
                <a:path w="327659" h="254000">
                  <a:moveTo>
                    <a:pt x="3809" y="85090"/>
                  </a:moveTo>
                  <a:lnTo>
                    <a:pt x="0" y="85090"/>
                  </a:lnTo>
                  <a:lnTo>
                    <a:pt x="0" y="140969"/>
                  </a:lnTo>
                  <a:lnTo>
                    <a:pt x="3809" y="140969"/>
                  </a:lnTo>
                  <a:lnTo>
                    <a:pt x="3809" y="85090"/>
                  </a:lnTo>
                  <a:close/>
                </a:path>
                <a:path w="327659" h="254000">
                  <a:moveTo>
                    <a:pt x="327659" y="85090"/>
                  </a:moveTo>
                  <a:lnTo>
                    <a:pt x="323850" y="85090"/>
                  </a:lnTo>
                  <a:lnTo>
                    <a:pt x="323850" y="140969"/>
                  </a:lnTo>
                  <a:lnTo>
                    <a:pt x="327659" y="140969"/>
                  </a:lnTo>
                  <a:lnTo>
                    <a:pt x="327659" y="85090"/>
                  </a:lnTo>
                  <a:close/>
                </a:path>
                <a:path w="327659" h="254000">
                  <a:moveTo>
                    <a:pt x="3809" y="140970"/>
                  </a:moveTo>
                  <a:lnTo>
                    <a:pt x="0" y="14097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40970"/>
                  </a:lnTo>
                  <a:close/>
                </a:path>
                <a:path w="327659" h="254000">
                  <a:moveTo>
                    <a:pt x="327659" y="140970"/>
                  </a:moveTo>
                  <a:lnTo>
                    <a:pt x="323850" y="140970"/>
                  </a:lnTo>
                  <a:lnTo>
                    <a:pt x="323850" y="186689"/>
                  </a:lnTo>
                  <a:lnTo>
                    <a:pt x="327659" y="186689"/>
                  </a:lnTo>
                  <a:lnTo>
                    <a:pt x="327659" y="140970"/>
                  </a:lnTo>
                  <a:close/>
                </a:path>
                <a:path w="327659" h="254000">
                  <a:moveTo>
                    <a:pt x="3809" y="186690"/>
                  </a:moveTo>
                  <a:lnTo>
                    <a:pt x="0" y="1866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86690"/>
                  </a:lnTo>
                  <a:close/>
                </a:path>
                <a:path w="327659" h="254000">
                  <a:moveTo>
                    <a:pt x="327659" y="186690"/>
                  </a:moveTo>
                  <a:lnTo>
                    <a:pt x="323850" y="186690"/>
                  </a:lnTo>
                  <a:lnTo>
                    <a:pt x="323850" y="205739"/>
                  </a:lnTo>
                  <a:lnTo>
                    <a:pt x="327659" y="205739"/>
                  </a:lnTo>
                  <a:lnTo>
                    <a:pt x="327659" y="186690"/>
                  </a:lnTo>
                  <a:close/>
                </a:path>
                <a:path w="327659" h="254000">
                  <a:moveTo>
                    <a:pt x="380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5740"/>
                  </a:lnTo>
                  <a:close/>
                </a:path>
                <a:path w="327659" h="254000">
                  <a:moveTo>
                    <a:pt x="327659" y="205740"/>
                  </a:moveTo>
                  <a:lnTo>
                    <a:pt x="323850" y="205740"/>
                  </a:lnTo>
                  <a:lnTo>
                    <a:pt x="323850" y="212089"/>
                  </a:lnTo>
                  <a:lnTo>
                    <a:pt x="327659" y="212089"/>
                  </a:lnTo>
                  <a:lnTo>
                    <a:pt x="327659" y="205740"/>
                  </a:lnTo>
                  <a:close/>
                </a:path>
                <a:path w="327659" h="254000">
                  <a:moveTo>
                    <a:pt x="380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2090"/>
                  </a:lnTo>
                  <a:close/>
                </a:path>
                <a:path w="327659" h="254000">
                  <a:moveTo>
                    <a:pt x="327659" y="212090"/>
                  </a:moveTo>
                  <a:lnTo>
                    <a:pt x="323850" y="212090"/>
                  </a:lnTo>
                  <a:lnTo>
                    <a:pt x="323850" y="218439"/>
                  </a:lnTo>
                  <a:lnTo>
                    <a:pt x="327659" y="218439"/>
                  </a:lnTo>
                  <a:lnTo>
                    <a:pt x="327659" y="212090"/>
                  </a:lnTo>
                  <a:close/>
                </a:path>
                <a:path w="327659" h="254000">
                  <a:moveTo>
                    <a:pt x="3809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8440"/>
                  </a:lnTo>
                  <a:close/>
                </a:path>
                <a:path w="327659" h="254000">
                  <a:moveTo>
                    <a:pt x="327659" y="218440"/>
                  </a:moveTo>
                  <a:lnTo>
                    <a:pt x="323850" y="218440"/>
                  </a:lnTo>
                  <a:lnTo>
                    <a:pt x="323850" y="223519"/>
                  </a:lnTo>
                  <a:lnTo>
                    <a:pt x="327659" y="223519"/>
                  </a:lnTo>
                  <a:lnTo>
                    <a:pt x="327659" y="218440"/>
                  </a:lnTo>
                  <a:close/>
                </a:path>
                <a:path w="327659" h="254000">
                  <a:moveTo>
                    <a:pt x="3809" y="223520"/>
                  </a:moveTo>
                  <a:lnTo>
                    <a:pt x="0" y="22352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3520"/>
                  </a:lnTo>
                  <a:close/>
                </a:path>
                <a:path w="327659" h="254000">
                  <a:moveTo>
                    <a:pt x="327659" y="223520"/>
                  </a:moveTo>
                  <a:lnTo>
                    <a:pt x="323850" y="223520"/>
                  </a:lnTo>
                  <a:lnTo>
                    <a:pt x="323850" y="231139"/>
                  </a:lnTo>
                  <a:lnTo>
                    <a:pt x="327659" y="231139"/>
                  </a:lnTo>
                  <a:lnTo>
                    <a:pt x="327659" y="223520"/>
                  </a:lnTo>
                  <a:close/>
                </a:path>
                <a:path w="327659" h="25400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27659" h="254000">
                  <a:moveTo>
                    <a:pt x="327659" y="231140"/>
                  </a:moveTo>
                  <a:lnTo>
                    <a:pt x="323850" y="231140"/>
                  </a:lnTo>
                  <a:lnTo>
                    <a:pt x="323850" y="237489"/>
                  </a:lnTo>
                  <a:lnTo>
                    <a:pt x="327659" y="237489"/>
                  </a:lnTo>
                  <a:lnTo>
                    <a:pt x="327659" y="231140"/>
                  </a:lnTo>
                  <a:close/>
                </a:path>
                <a:path w="327659" h="25400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27659" h="254000">
                  <a:moveTo>
                    <a:pt x="327659" y="237490"/>
                  </a:moveTo>
                  <a:lnTo>
                    <a:pt x="323850" y="237490"/>
                  </a:lnTo>
                  <a:lnTo>
                    <a:pt x="323850" y="243839"/>
                  </a:lnTo>
                  <a:lnTo>
                    <a:pt x="327659" y="243839"/>
                  </a:lnTo>
                  <a:lnTo>
                    <a:pt x="327659" y="237490"/>
                  </a:lnTo>
                  <a:close/>
                </a:path>
                <a:path w="327659" h="25400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27659" h="254000">
                  <a:moveTo>
                    <a:pt x="327659" y="243840"/>
                  </a:moveTo>
                  <a:lnTo>
                    <a:pt x="323850" y="243840"/>
                  </a:lnTo>
                  <a:lnTo>
                    <a:pt x="323850" y="250189"/>
                  </a:lnTo>
                  <a:lnTo>
                    <a:pt x="327659" y="250189"/>
                  </a:lnTo>
                  <a:lnTo>
                    <a:pt x="327659" y="243840"/>
                  </a:lnTo>
                  <a:close/>
                </a:path>
                <a:path w="327659" h="254000">
                  <a:moveTo>
                    <a:pt x="327659" y="250190"/>
                  </a:moveTo>
                  <a:lnTo>
                    <a:pt x="0" y="250190"/>
                  </a:lnTo>
                  <a:lnTo>
                    <a:pt x="0" y="254000"/>
                  </a:lnTo>
                  <a:lnTo>
                    <a:pt x="327659" y="254000"/>
                  </a:lnTo>
                  <a:lnTo>
                    <a:pt x="327659" y="25019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29359" y="388366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40" h="246379">
                  <a:moveTo>
                    <a:pt x="32004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lnTo>
                    <a:pt x="320040" y="3810"/>
                  </a:lnTo>
                  <a:lnTo>
                    <a:pt x="320040" y="0"/>
                  </a:lnTo>
                  <a:close/>
                </a:path>
                <a:path w="320040" h="246379">
                  <a:moveTo>
                    <a:pt x="320040" y="3810"/>
                  </a:moveTo>
                  <a:lnTo>
                    <a:pt x="316230" y="3810"/>
                  </a:lnTo>
                  <a:lnTo>
                    <a:pt x="316230" y="11429"/>
                  </a:lnTo>
                  <a:lnTo>
                    <a:pt x="320040" y="11429"/>
                  </a:lnTo>
                  <a:lnTo>
                    <a:pt x="320040" y="3810"/>
                  </a:lnTo>
                  <a:close/>
                </a:path>
                <a:path w="320040" h="246379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20040" h="246379">
                  <a:moveTo>
                    <a:pt x="320040" y="11430"/>
                  </a:moveTo>
                  <a:lnTo>
                    <a:pt x="316230" y="11430"/>
                  </a:lnTo>
                  <a:lnTo>
                    <a:pt x="316230" y="17779"/>
                  </a:lnTo>
                  <a:lnTo>
                    <a:pt x="320040" y="17779"/>
                  </a:lnTo>
                  <a:lnTo>
                    <a:pt x="320040" y="11430"/>
                  </a:lnTo>
                  <a:close/>
                </a:path>
                <a:path w="320040" h="246379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20040" h="246379">
                  <a:moveTo>
                    <a:pt x="320040" y="17780"/>
                  </a:moveTo>
                  <a:lnTo>
                    <a:pt x="316230" y="17780"/>
                  </a:lnTo>
                  <a:lnTo>
                    <a:pt x="316230" y="24129"/>
                  </a:lnTo>
                  <a:lnTo>
                    <a:pt x="320040" y="24129"/>
                  </a:lnTo>
                  <a:lnTo>
                    <a:pt x="320040" y="17780"/>
                  </a:lnTo>
                  <a:close/>
                </a:path>
                <a:path w="320040" h="246379">
                  <a:moveTo>
                    <a:pt x="3809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4130"/>
                  </a:lnTo>
                  <a:close/>
                </a:path>
                <a:path w="320040" h="246379">
                  <a:moveTo>
                    <a:pt x="320040" y="24130"/>
                  </a:moveTo>
                  <a:lnTo>
                    <a:pt x="316230" y="24130"/>
                  </a:lnTo>
                  <a:lnTo>
                    <a:pt x="316230" y="29209"/>
                  </a:lnTo>
                  <a:lnTo>
                    <a:pt x="320040" y="29209"/>
                  </a:lnTo>
                  <a:lnTo>
                    <a:pt x="320040" y="24130"/>
                  </a:lnTo>
                  <a:close/>
                </a:path>
                <a:path w="320040" h="246379">
                  <a:moveTo>
                    <a:pt x="3809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9210"/>
                  </a:lnTo>
                  <a:close/>
                </a:path>
                <a:path w="320040" h="246379">
                  <a:moveTo>
                    <a:pt x="320040" y="29210"/>
                  </a:moveTo>
                  <a:lnTo>
                    <a:pt x="316230" y="29210"/>
                  </a:lnTo>
                  <a:lnTo>
                    <a:pt x="316230" y="36829"/>
                  </a:lnTo>
                  <a:lnTo>
                    <a:pt x="320040" y="36829"/>
                  </a:lnTo>
                  <a:lnTo>
                    <a:pt x="320040" y="29210"/>
                  </a:lnTo>
                  <a:close/>
                </a:path>
                <a:path w="320040" h="246379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20040" h="246379">
                  <a:moveTo>
                    <a:pt x="320040" y="36830"/>
                  </a:moveTo>
                  <a:lnTo>
                    <a:pt x="316230" y="36830"/>
                  </a:lnTo>
                  <a:lnTo>
                    <a:pt x="316230" y="43179"/>
                  </a:lnTo>
                  <a:lnTo>
                    <a:pt x="320040" y="43179"/>
                  </a:lnTo>
                  <a:lnTo>
                    <a:pt x="320040" y="36830"/>
                  </a:lnTo>
                  <a:close/>
                </a:path>
                <a:path w="320040" h="246379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20040" h="246379">
                  <a:moveTo>
                    <a:pt x="320040" y="43180"/>
                  </a:moveTo>
                  <a:lnTo>
                    <a:pt x="316230" y="43180"/>
                  </a:lnTo>
                  <a:lnTo>
                    <a:pt x="316230" y="49529"/>
                  </a:lnTo>
                  <a:lnTo>
                    <a:pt x="320040" y="49529"/>
                  </a:lnTo>
                  <a:lnTo>
                    <a:pt x="320040" y="43180"/>
                  </a:lnTo>
                  <a:close/>
                </a:path>
                <a:path w="320040" h="246379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320040" h="246379">
                  <a:moveTo>
                    <a:pt x="320040" y="49530"/>
                  </a:moveTo>
                  <a:lnTo>
                    <a:pt x="316230" y="49530"/>
                  </a:lnTo>
                  <a:lnTo>
                    <a:pt x="316230" y="55879"/>
                  </a:lnTo>
                  <a:lnTo>
                    <a:pt x="320040" y="55879"/>
                  </a:lnTo>
                  <a:lnTo>
                    <a:pt x="320040" y="49530"/>
                  </a:lnTo>
                  <a:close/>
                </a:path>
                <a:path w="320040" h="246379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320040" h="246379">
                  <a:moveTo>
                    <a:pt x="320040" y="55880"/>
                  </a:moveTo>
                  <a:lnTo>
                    <a:pt x="316230" y="55880"/>
                  </a:lnTo>
                  <a:lnTo>
                    <a:pt x="316230" y="62229"/>
                  </a:lnTo>
                  <a:lnTo>
                    <a:pt x="320040" y="62229"/>
                  </a:lnTo>
                  <a:lnTo>
                    <a:pt x="320040" y="55880"/>
                  </a:lnTo>
                  <a:close/>
                </a:path>
                <a:path w="320040" h="246379">
                  <a:moveTo>
                    <a:pt x="3809" y="62230"/>
                  </a:moveTo>
                  <a:lnTo>
                    <a:pt x="0" y="622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62230"/>
                  </a:lnTo>
                  <a:close/>
                </a:path>
                <a:path w="320040" h="246379">
                  <a:moveTo>
                    <a:pt x="320040" y="62230"/>
                  </a:moveTo>
                  <a:lnTo>
                    <a:pt x="316230" y="62230"/>
                  </a:lnTo>
                  <a:lnTo>
                    <a:pt x="316230" y="81279"/>
                  </a:lnTo>
                  <a:lnTo>
                    <a:pt x="320040" y="81279"/>
                  </a:lnTo>
                  <a:lnTo>
                    <a:pt x="320040" y="62230"/>
                  </a:lnTo>
                  <a:close/>
                </a:path>
                <a:path w="320040" h="246379">
                  <a:moveTo>
                    <a:pt x="3809" y="81280"/>
                  </a:moveTo>
                  <a:lnTo>
                    <a:pt x="0" y="8128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81280"/>
                  </a:lnTo>
                  <a:close/>
                </a:path>
                <a:path w="320040" h="246379">
                  <a:moveTo>
                    <a:pt x="320040" y="81280"/>
                  </a:moveTo>
                  <a:lnTo>
                    <a:pt x="316230" y="81280"/>
                  </a:lnTo>
                  <a:lnTo>
                    <a:pt x="316230" y="137159"/>
                  </a:lnTo>
                  <a:lnTo>
                    <a:pt x="320040" y="137159"/>
                  </a:lnTo>
                  <a:lnTo>
                    <a:pt x="320040" y="81280"/>
                  </a:lnTo>
                  <a:close/>
                </a:path>
                <a:path w="320040" h="246379">
                  <a:moveTo>
                    <a:pt x="3809" y="137160"/>
                  </a:moveTo>
                  <a:lnTo>
                    <a:pt x="0" y="13716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37160"/>
                  </a:lnTo>
                  <a:close/>
                </a:path>
                <a:path w="320040" h="246379">
                  <a:moveTo>
                    <a:pt x="320040" y="137160"/>
                  </a:moveTo>
                  <a:lnTo>
                    <a:pt x="316230" y="137160"/>
                  </a:lnTo>
                  <a:lnTo>
                    <a:pt x="316230" y="182879"/>
                  </a:lnTo>
                  <a:lnTo>
                    <a:pt x="320040" y="182879"/>
                  </a:lnTo>
                  <a:lnTo>
                    <a:pt x="320040" y="137160"/>
                  </a:lnTo>
                  <a:close/>
                </a:path>
                <a:path w="320040" h="246379">
                  <a:moveTo>
                    <a:pt x="3809" y="182880"/>
                  </a:moveTo>
                  <a:lnTo>
                    <a:pt x="0" y="18288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82880"/>
                  </a:lnTo>
                  <a:close/>
                </a:path>
                <a:path w="320040" h="246379">
                  <a:moveTo>
                    <a:pt x="320040" y="182880"/>
                  </a:moveTo>
                  <a:lnTo>
                    <a:pt x="316230" y="182880"/>
                  </a:lnTo>
                  <a:lnTo>
                    <a:pt x="316230" y="201929"/>
                  </a:lnTo>
                  <a:lnTo>
                    <a:pt x="320040" y="201929"/>
                  </a:lnTo>
                  <a:lnTo>
                    <a:pt x="320040" y="182880"/>
                  </a:lnTo>
                  <a:close/>
                </a:path>
                <a:path w="320040" h="246379">
                  <a:moveTo>
                    <a:pt x="380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3809" y="208279"/>
                  </a:lnTo>
                  <a:lnTo>
                    <a:pt x="3809" y="201930"/>
                  </a:lnTo>
                  <a:close/>
                </a:path>
                <a:path w="320040" h="246379">
                  <a:moveTo>
                    <a:pt x="320040" y="201930"/>
                  </a:moveTo>
                  <a:lnTo>
                    <a:pt x="316230" y="201930"/>
                  </a:lnTo>
                  <a:lnTo>
                    <a:pt x="316230" y="208279"/>
                  </a:lnTo>
                  <a:lnTo>
                    <a:pt x="320040" y="208279"/>
                  </a:lnTo>
                  <a:lnTo>
                    <a:pt x="320040" y="201930"/>
                  </a:lnTo>
                  <a:close/>
                </a:path>
                <a:path w="320040" h="246379">
                  <a:moveTo>
                    <a:pt x="380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208280"/>
                  </a:lnTo>
                  <a:close/>
                </a:path>
                <a:path w="320040" h="246379">
                  <a:moveTo>
                    <a:pt x="320040" y="208280"/>
                  </a:moveTo>
                  <a:lnTo>
                    <a:pt x="316230" y="208280"/>
                  </a:lnTo>
                  <a:lnTo>
                    <a:pt x="316230" y="214629"/>
                  </a:lnTo>
                  <a:lnTo>
                    <a:pt x="320040" y="214629"/>
                  </a:lnTo>
                  <a:lnTo>
                    <a:pt x="320040" y="208280"/>
                  </a:lnTo>
                  <a:close/>
                </a:path>
                <a:path w="320040" h="246379">
                  <a:moveTo>
                    <a:pt x="3809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14630"/>
                  </a:lnTo>
                  <a:close/>
                </a:path>
                <a:path w="320040" h="246379">
                  <a:moveTo>
                    <a:pt x="320040" y="214630"/>
                  </a:moveTo>
                  <a:lnTo>
                    <a:pt x="316230" y="214630"/>
                  </a:lnTo>
                  <a:lnTo>
                    <a:pt x="316230" y="219709"/>
                  </a:lnTo>
                  <a:lnTo>
                    <a:pt x="320040" y="219709"/>
                  </a:lnTo>
                  <a:lnTo>
                    <a:pt x="320040" y="214630"/>
                  </a:lnTo>
                  <a:close/>
                </a:path>
                <a:path w="320040" h="246379">
                  <a:moveTo>
                    <a:pt x="3809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19710"/>
                  </a:lnTo>
                  <a:close/>
                </a:path>
                <a:path w="320040" h="246379">
                  <a:moveTo>
                    <a:pt x="320040" y="219710"/>
                  </a:moveTo>
                  <a:lnTo>
                    <a:pt x="316230" y="219710"/>
                  </a:lnTo>
                  <a:lnTo>
                    <a:pt x="316230" y="227329"/>
                  </a:lnTo>
                  <a:lnTo>
                    <a:pt x="320040" y="227329"/>
                  </a:lnTo>
                  <a:lnTo>
                    <a:pt x="320040" y="219710"/>
                  </a:lnTo>
                  <a:close/>
                </a:path>
                <a:path w="320040" h="246379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20040" h="246379">
                  <a:moveTo>
                    <a:pt x="320040" y="227330"/>
                  </a:moveTo>
                  <a:lnTo>
                    <a:pt x="316230" y="227330"/>
                  </a:lnTo>
                  <a:lnTo>
                    <a:pt x="316230" y="233679"/>
                  </a:lnTo>
                  <a:lnTo>
                    <a:pt x="320040" y="233679"/>
                  </a:lnTo>
                  <a:lnTo>
                    <a:pt x="320040" y="227330"/>
                  </a:lnTo>
                  <a:close/>
                </a:path>
                <a:path w="320040" h="246379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20040" h="246379">
                  <a:moveTo>
                    <a:pt x="320040" y="233680"/>
                  </a:moveTo>
                  <a:lnTo>
                    <a:pt x="316230" y="233680"/>
                  </a:lnTo>
                  <a:lnTo>
                    <a:pt x="316230" y="240029"/>
                  </a:lnTo>
                  <a:lnTo>
                    <a:pt x="320040" y="240029"/>
                  </a:lnTo>
                  <a:lnTo>
                    <a:pt x="320040" y="233680"/>
                  </a:lnTo>
                  <a:close/>
                </a:path>
                <a:path w="320040" h="246379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20040" y="246379"/>
                  </a:lnTo>
                  <a:lnTo>
                    <a:pt x="320040" y="243839"/>
                  </a:lnTo>
                  <a:lnTo>
                    <a:pt x="3809" y="243839"/>
                  </a:lnTo>
                  <a:lnTo>
                    <a:pt x="3809" y="240030"/>
                  </a:lnTo>
                  <a:close/>
                </a:path>
                <a:path w="320040" h="246379">
                  <a:moveTo>
                    <a:pt x="320040" y="240030"/>
                  </a:moveTo>
                  <a:lnTo>
                    <a:pt x="316230" y="240030"/>
                  </a:lnTo>
                  <a:lnTo>
                    <a:pt x="316230" y="243839"/>
                  </a:lnTo>
                  <a:lnTo>
                    <a:pt x="320040" y="243839"/>
                  </a:lnTo>
                  <a:lnTo>
                    <a:pt x="320040" y="24003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33170" y="3887470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19" h="240029">
                  <a:moveTo>
                    <a:pt x="31242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12420" y="3809"/>
                  </a:lnTo>
                  <a:lnTo>
                    <a:pt x="312420" y="0"/>
                  </a:lnTo>
                  <a:close/>
                </a:path>
                <a:path w="312419" h="240029">
                  <a:moveTo>
                    <a:pt x="312420" y="3809"/>
                  </a:moveTo>
                  <a:lnTo>
                    <a:pt x="308610" y="3809"/>
                  </a:lnTo>
                  <a:lnTo>
                    <a:pt x="308610" y="7619"/>
                  </a:lnTo>
                  <a:lnTo>
                    <a:pt x="312420" y="7619"/>
                  </a:lnTo>
                  <a:lnTo>
                    <a:pt x="312420" y="3809"/>
                  </a:lnTo>
                  <a:close/>
                </a:path>
                <a:path w="312419" h="2400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12419" h="240029">
                  <a:moveTo>
                    <a:pt x="312420" y="7619"/>
                  </a:moveTo>
                  <a:lnTo>
                    <a:pt x="308610" y="7619"/>
                  </a:lnTo>
                  <a:lnTo>
                    <a:pt x="308610" y="13969"/>
                  </a:lnTo>
                  <a:lnTo>
                    <a:pt x="312420" y="13969"/>
                  </a:lnTo>
                  <a:lnTo>
                    <a:pt x="312420" y="7619"/>
                  </a:lnTo>
                  <a:close/>
                </a:path>
                <a:path w="312419" h="2400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12419" h="240029">
                  <a:moveTo>
                    <a:pt x="312420" y="13969"/>
                  </a:moveTo>
                  <a:lnTo>
                    <a:pt x="308610" y="13969"/>
                  </a:lnTo>
                  <a:lnTo>
                    <a:pt x="308610" y="20319"/>
                  </a:lnTo>
                  <a:lnTo>
                    <a:pt x="312420" y="20319"/>
                  </a:lnTo>
                  <a:lnTo>
                    <a:pt x="312420" y="13969"/>
                  </a:lnTo>
                  <a:close/>
                </a:path>
                <a:path w="312419" h="240029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312419" h="240029">
                  <a:moveTo>
                    <a:pt x="312420" y="20319"/>
                  </a:moveTo>
                  <a:lnTo>
                    <a:pt x="308610" y="20319"/>
                  </a:lnTo>
                  <a:lnTo>
                    <a:pt x="308610" y="25399"/>
                  </a:lnTo>
                  <a:lnTo>
                    <a:pt x="312420" y="25399"/>
                  </a:lnTo>
                  <a:lnTo>
                    <a:pt x="312420" y="20319"/>
                  </a:lnTo>
                  <a:close/>
                </a:path>
                <a:path w="312419" h="240029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12419" h="240029">
                  <a:moveTo>
                    <a:pt x="312420" y="25400"/>
                  </a:moveTo>
                  <a:lnTo>
                    <a:pt x="308610" y="25400"/>
                  </a:lnTo>
                  <a:lnTo>
                    <a:pt x="308610" y="33019"/>
                  </a:lnTo>
                  <a:lnTo>
                    <a:pt x="312420" y="33019"/>
                  </a:lnTo>
                  <a:lnTo>
                    <a:pt x="312420" y="25400"/>
                  </a:lnTo>
                  <a:close/>
                </a:path>
                <a:path w="312419" h="2400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12419" h="240029">
                  <a:moveTo>
                    <a:pt x="312420" y="33019"/>
                  </a:moveTo>
                  <a:lnTo>
                    <a:pt x="308610" y="33019"/>
                  </a:lnTo>
                  <a:lnTo>
                    <a:pt x="308610" y="39369"/>
                  </a:lnTo>
                  <a:lnTo>
                    <a:pt x="312420" y="39369"/>
                  </a:lnTo>
                  <a:lnTo>
                    <a:pt x="312420" y="33019"/>
                  </a:lnTo>
                  <a:close/>
                </a:path>
                <a:path w="312419" h="2400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12419" h="240029">
                  <a:moveTo>
                    <a:pt x="312420" y="39369"/>
                  </a:moveTo>
                  <a:lnTo>
                    <a:pt x="308610" y="39369"/>
                  </a:lnTo>
                  <a:lnTo>
                    <a:pt x="308610" y="45719"/>
                  </a:lnTo>
                  <a:lnTo>
                    <a:pt x="312420" y="45719"/>
                  </a:lnTo>
                  <a:lnTo>
                    <a:pt x="312420" y="39369"/>
                  </a:lnTo>
                  <a:close/>
                </a:path>
                <a:path w="312419" h="240029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312419" h="240029">
                  <a:moveTo>
                    <a:pt x="312420" y="45719"/>
                  </a:moveTo>
                  <a:lnTo>
                    <a:pt x="308610" y="45719"/>
                  </a:lnTo>
                  <a:lnTo>
                    <a:pt x="308610" y="52069"/>
                  </a:lnTo>
                  <a:lnTo>
                    <a:pt x="312420" y="52069"/>
                  </a:lnTo>
                  <a:lnTo>
                    <a:pt x="312420" y="45719"/>
                  </a:lnTo>
                  <a:close/>
                </a:path>
                <a:path w="312419" h="240029">
                  <a:moveTo>
                    <a:pt x="381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2069"/>
                  </a:lnTo>
                  <a:close/>
                </a:path>
                <a:path w="312419" h="240029">
                  <a:moveTo>
                    <a:pt x="312420" y="52069"/>
                  </a:moveTo>
                  <a:lnTo>
                    <a:pt x="308610" y="52069"/>
                  </a:lnTo>
                  <a:lnTo>
                    <a:pt x="308610" y="58419"/>
                  </a:lnTo>
                  <a:lnTo>
                    <a:pt x="312420" y="58419"/>
                  </a:lnTo>
                  <a:lnTo>
                    <a:pt x="312420" y="52069"/>
                  </a:lnTo>
                  <a:close/>
                </a:path>
                <a:path w="312419" h="240029">
                  <a:moveTo>
                    <a:pt x="3810" y="58419"/>
                  </a:moveTo>
                  <a:lnTo>
                    <a:pt x="0" y="5841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58419"/>
                  </a:lnTo>
                  <a:close/>
                </a:path>
                <a:path w="312419" h="240029">
                  <a:moveTo>
                    <a:pt x="312420" y="58419"/>
                  </a:moveTo>
                  <a:lnTo>
                    <a:pt x="308610" y="58419"/>
                  </a:lnTo>
                  <a:lnTo>
                    <a:pt x="308610" y="77469"/>
                  </a:lnTo>
                  <a:lnTo>
                    <a:pt x="312420" y="77469"/>
                  </a:lnTo>
                  <a:lnTo>
                    <a:pt x="312420" y="58419"/>
                  </a:lnTo>
                  <a:close/>
                </a:path>
                <a:path w="312419" h="240029">
                  <a:moveTo>
                    <a:pt x="3810" y="77469"/>
                  </a:moveTo>
                  <a:lnTo>
                    <a:pt x="0" y="7746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77469"/>
                  </a:lnTo>
                  <a:close/>
                </a:path>
                <a:path w="312419" h="240029">
                  <a:moveTo>
                    <a:pt x="312420" y="77469"/>
                  </a:moveTo>
                  <a:lnTo>
                    <a:pt x="308610" y="77469"/>
                  </a:lnTo>
                  <a:lnTo>
                    <a:pt x="308610" y="133349"/>
                  </a:lnTo>
                  <a:lnTo>
                    <a:pt x="312420" y="133349"/>
                  </a:lnTo>
                  <a:lnTo>
                    <a:pt x="312420" y="77469"/>
                  </a:lnTo>
                  <a:close/>
                </a:path>
                <a:path w="312419" h="240029">
                  <a:moveTo>
                    <a:pt x="3810" y="133350"/>
                  </a:moveTo>
                  <a:lnTo>
                    <a:pt x="0" y="13335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33350"/>
                  </a:lnTo>
                  <a:close/>
                </a:path>
                <a:path w="312419" h="240029">
                  <a:moveTo>
                    <a:pt x="312420" y="133350"/>
                  </a:moveTo>
                  <a:lnTo>
                    <a:pt x="308610" y="133350"/>
                  </a:lnTo>
                  <a:lnTo>
                    <a:pt x="308610" y="179069"/>
                  </a:lnTo>
                  <a:lnTo>
                    <a:pt x="312420" y="179069"/>
                  </a:lnTo>
                  <a:lnTo>
                    <a:pt x="312420" y="133350"/>
                  </a:lnTo>
                  <a:close/>
                </a:path>
                <a:path w="312419" h="240029">
                  <a:moveTo>
                    <a:pt x="3810" y="179069"/>
                  </a:moveTo>
                  <a:lnTo>
                    <a:pt x="0" y="179069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79069"/>
                  </a:lnTo>
                  <a:close/>
                </a:path>
                <a:path w="312419" h="240029">
                  <a:moveTo>
                    <a:pt x="312420" y="179069"/>
                  </a:moveTo>
                  <a:lnTo>
                    <a:pt x="308610" y="179069"/>
                  </a:lnTo>
                  <a:lnTo>
                    <a:pt x="308610" y="198119"/>
                  </a:lnTo>
                  <a:lnTo>
                    <a:pt x="312420" y="198119"/>
                  </a:lnTo>
                  <a:lnTo>
                    <a:pt x="312420" y="179069"/>
                  </a:lnTo>
                  <a:close/>
                </a:path>
                <a:path w="312419" h="240029">
                  <a:moveTo>
                    <a:pt x="381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8119"/>
                  </a:lnTo>
                  <a:close/>
                </a:path>
                <a:path w="312419" h="240029">
                  <a:moveTo>
                    <a:pt x="312420" y="198119"/>
                  </a:moveTo>
                  <a:lnTo>
                    <a:pt x="308610" y="198119"/>
                  </a:lnTo>
                  <a:lnTo>
                    <a:pt x="308610" y="204469"/>
                  </a:lnTo>
                  <a:lnTo>
                    <a:pt x="312420" y="204469"/>
                  </a:lnTo>
                  <a:lnTo>
                    <a:pt x="312420" y="198119"/>
                  </a:lnTo>
                  <a:close/>
                </a:path>
                <a:path w="312419" h="240029">
                  <a:moveTo>
                    <a:pt x="381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4469"/>
                  </a:lnTo>
                  <a:close/>
                </a:path>
                <a:path w="312419" h="240029">
                  <a:moveTo>
                    <a:pt x="312420" y="204469"/>
                  </a:moveTo>
                  <a:lnTo>
                    <a:pt x="308610" y="204469"/>
                  </a:lnTo>
                  <a:lnTo>
                    <a:pt x="308610" y="210819"/>
                  </a:lnTo>
                  <a:lnTo>
                    <a:pt x="312420" y="210819"/>
                  </a:lnTo>
                  <a:lnTo>
                    <a:pt x="312420" y="204469"/>
                  </a:lnTo>
                  <a:close/>
                </a:path>
                <a:path w="312419" h="240029">
                  <a:moveTo>
                    <a:pt x="3810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210819"/>
                  </a:lnTo>
                  <a:close/>
                </a:path>
                <a:path w="312419" h="240029">
                  <a:moveTo>
                    <a:pt x="312420" y="210819"/>
                  </a:moveTo>
                  <a:lnTo>
                    <a:pt x="308610" y="210819"/>
                  </a:lnTo>
                  <a:lnTo>
                    <a:pt x="308610" y="215899"/>
                  </a:lnTo>
                  <a:lnTo>
                    <a:pt x="312420" y="215899"/>
                  </a:lnTo>
                  <a:lnTo>
                    <a:pt x="312420" y="210819"/>
                  </a:lnTo>
                  <a:close/>
                </a:path>
                <a:path w="312419" h="240029">
                  <a:moveTo>
                    <a:pt x="3810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5900"/>
                  </a:lnTo>
                  <a:close/>
                </a:path>
                <a:path w="312419" h="240029">
                  <a:moveTo>
                    <a:pt x="312420" y="215900"/>
                  </a:moveTo>
                  <a:lnTo>
                    <a:pt x="308610" y="215900"/>
                  </a:lnTo>
                  <a:lnTo>
                    <a:pt x="308610" y="223519"/>
                  </a:lnTo>
                  <a:lnTo>
                    <a:pt x="312420" y="223519"/>
                  </a:lnTo>
                  <a:lnTo>
                    <a:pt x="312420" y="215900"/>
                  </a:lnTo>
                  <a:close/>
                </a:path>
                <a:path w="312419" h="24002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12419" h="240029">
                  <a:moveTo>
                    <a:pt x="312420" y="223519"/>
                  </a:moveTo>
                  <a:lnTo>
                    <a:pt x="308610" y="223519"/>
                  </a:lnTo>
                  <a:lnTo>
                    <a:pt x="308610" y="229869"/>
                  </a:lnTo>
                  <a:lnTo>
                    <a:pt x="312420" y="229869"/>
                  </a:lnTo>
                  <a:lnTo>
                    <a:pt x="312420" y="223519"/>
                  </a:lnTo>
                  <a:close/>
                </a:path>
                <a:path w="312419" h="2400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12419" h="240029">
                  <a:moveTo>
                    <a:pt x="312420" y="229869"/>
                  </a:moveTo>
                  <a:lnTo>
                    <a:pt x="308610" y="229869"/>
                  </a:lnTo>
                  <a:lnTo>
                    <a:pt x="308610" y="236219"/>
                  </a:lnTo>
                  <a:lnTo>
                    <a:pt x="312420" y="236219"/>
                  </a:lnTo>
                  <a:lnTo>
                    <a:pt x="312420" y="229869"/>
                  </a:lnTo>
                  <a:close/>
                </a:path>
                <a:path w="312419" h="240029">
                  <a:moveTo>
                    <a:pt x="312420" y="236219"/>
                  </a:moveTo>
                  <a:lnTo>
                    <a:pt x="0" y="236219"/>
                  </a:lnTo>
                  <a:lnTo>
                    <a:pt x="0" y="240029"/>
                  </a:lnTo>
                  <a:lnTo>
                    <a:pt x="312420" y="240029"/>
                  </a:lnTo>
                  <a:lnTo>
                    <a:pt x="312420" y="236219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36979" y="389128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0989" y="3810"/>
                  </a:lnTo>
                  <a:lnTo>
                    <a:pt x="300989" y="10160"/>
                  </a:lnTo>
                  <a:lnTo>
                    <a:pt x="304800" y="10160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04800" h="232410">
                  <a:moveTo>
                    <a:pt x="304800" y="10160"/>
                  </a:moveTo>
                  <a:lnTo>
                    <a:pt x="300989" y="10160"/>
                  </a:lnTo>
                  <a:lnTo>
                    <a:pt x="300989" y="16510"/>
                  </a:lnTo>
                  <a:lnTo>
                    <a:pt x="304800" y="16510"/>
                  </a:lnTo>
                  <a:lnTo>
                    <a:pt x="304800" y="10160"/>
                  </a:lnTo>
                  <a:close/>
                </a:path>
                <a:path w="304800" h="232410">
                  <a:moveTo>
                    <a:pt x="380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651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0989" y="16510"/>
                  </a:lnTo>
                  <a:lnTo>
                    <a:pt x="300989" y="21590"/>
                  </a:lnTo>
                  <a:lnTo>
                    <a:pt x="304800" y="2159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3809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1590"/>
                  </a:lnTo>
                  <a:close/>
                </a:path>
                <a:path w="304800" h="232410">
                  <a:moveTo>
                    <a:pt x="304800" y="21590"/>
                  </a:moveTo>
                  <a:lnTo>
                    <a:pt x="300989" y="21590"/>
                  </a:lnTo>
                  <a:lnTo>
                    <a:pt x="300989" y="29210"/>
                  </a:lnTo>
                  <a:lnTo>
                    <a:pt x="304800" y="29210"/>
                  </a:lnTo>
                  <a:lnTo>
                    <a:pt x="304800" y="21590"/>
                  </a:lnTo>
                  <a:close/>
                </a:path>
                <a:path w="304800" h="23241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304800" h="232410">
                  <a:moveTo>
                    <a:pt x="304800" y="29210"/>
                  </a:moveTo>
                  <a:lnTo>
                    <a:pt x="300989" y="29210"/>
                  </a:lnTo>
                  <a:lnTo>
                    <a:pt x="300989" y="35560"/>
                  </a:lnTo>
                  <a:lnTo>
                    <a:pt x="304800" y="35560"/>
                  </a:lnTo>
                  <a:lnTo>
                    <a:pt x="304800" y="29210"/>
                  </a:lnTo>
                  <a:close/>
                </a:path>
                <a:path w="304800" h="23241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304800" h="232410">
                  <a:moveTo>
                    <a:pt x="304800" y="35560"/>
                  </a:moveTo>
                  <a:lnTo>
                    <a:pt x="300989" y="35560"/>
                  </a:lnTo>
                  <a:lnTo>
                    <a:pt x="300989" y="41910"/>
                  </a:lnTo>
                  <a:lnTo>
                    <a:pt x="304800" y="41910"/>
                  </a:lnTo>
                  <a:lnTo>
                    <a:pt x="304800" y="35560"/>
                  </a:lnTo>
                  <a:close/>
                </a:path>
                <a:path w="304800" h="232410">
                  <a:moveTo>
                    <a:pt x="380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1910"/>
                  </a:lnTo>
                  <a:close/>
                </a:path>
                <a:path w="304800" h="232410">
                  <a:moveTo>
                    <a:pt x="304800" y="41910"/>
                  </a:moveTo>
                  <a:lnTo>
                    <a:pt x="300989" y="41910"/>
                  </a:lnTo>
                  <a:lnTo>
                    <a:pt x="300989" y="48260"/>
                  </a:lnTo>
                  <a:lnTo>
                    <a:pt x="304800" y="48260"/>
                  </a:lnTo>
                  <a:lnTo>
                    <a:pt x="304800" y="41910"/>
                  </a:lnTo>
                  <a:close/>
                </a:path>
                <a:path w="304800" h="232410">
                  <a:moveTo>
                    <a:pt x="380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304800" h="232410">
                  <a:moveTo>
                    <a:pt x="304800" y="48260"/>
                  </a:moveTo>
                  <a:lnTo>
                    <a:pt x="300989" y="48260"/>
                  </a:lnTo>
                  <a:lnTo>
                    <a:pt x="300989" y="54610"/>
                  </a:lnTo>
                  <a:lnTo>
                    <a:pt x="304800" y="54610"/>
                  </a:lnTo>
                  <a:lnTo>
                    <a:pt x="304800" y="48260"/>
                  </a:lnTo>
                  <a:close/>
                </a:path>
                <a:path w="304800" h="232410">
                  <a:moveTo>
                    <a:pt x="3809" y="54610"/>
                  </a:moveTo>
                  <a:lnTo>
                    <a:pt x="0" y="546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54610"/>
                  </a:lnTo>
                  <a:close/>
                </a:path>
                <a:path w="304800" h="232410">
                  <a:moveTo>
                    <a:pt x="304800" y="54610"/>
                  </a:moveTo>
                  <a:lnTo>
                    <a:pt x="300989" y="54610"/>
                  </a:lnTo>
                  <a:lnTo>
                    <a:pt x="300989" y="73660"/>
                  </a:lnTo>
                  <a:lnTo>
                    <a:pt x="304800" y="73660"/>
                  </a:lnTo>
                  <a:lnTo>
                    <a:pt x="304800" y="54610"/>
                  </a:lnTo>
                  <a:close/>
                </a:path>
                <a:path w="304800" h="232410">
                  <a:moveTo>
                    <a:pt x="3809" y="73660"/>
                  </a:moveTo>
                  <a:lnTo>
                    <a:pt x="0" y="73660"/>
                  </a:lnTo>
                  <a:lnTo>
                    <a:pt x="0" y="129540"/>
                  </a:lnTo>
                  <a:lnTo>
                    <a:pt x="3809" y="129540"/>
                  </a:lnTo>
                  <a:lnTo>
                    <a:pt x="3809" y="73660"/>
                  </a:lnTo>
                  <a:close/>
                </a:path>
                <a:path w="304800" h="232410">
                  <a:moveTo>
                    <a:pt x="304800" y="73660"/>
                  </a:moveTo>
                  <a:lnTo>
                    <a:pt x="300989" y="73660"/>
                  </a:lnTo>
                  <a:lnTo>
                    <a:pt x="300989" y="129540"/>
                  </a:lnTo>
                  <a:lnTo>
                    <a:pt x="304800" y="129540"/>
                  </a:lnTo>
                  <a:lnTo>
                    <a:pt x="304800" y="73660"/>
                  </a:lnTo>
                  <a:close/>
                </a:path>
                <a:path w="304800" h="232410">
                  <a:moveTo>
                    <a:pt x="3809" y="129540"/>
                  </a:moveTo>
                  <a:lnTo>
                    <a:pt x="0" y="129540"/>
                  </a:lnTo>
                  <a:lnTo>
                    <a:pt x="0" y="175260"/>
                  </a:lnTo>
                  <a:lnTo>
                    <a:pt x="3809" y="175260"/>
                  </a:lnTo>
                  <a:lnTo>
                    <a:pt x="3809" y="129540"/>
                  </a:lnTo>
                  <a:close/>
                </a:path>
                <a:path w="304800" h="232410">
                  <a:moveTo>
                    <a:pt x="304800" y="129540"/>
                  </a:moveTo>
                  <a:lnTo>
                    <a:pt x="300989" y="129540"/>
                  </a:lnTo>
                  <a:lnTo>
                    <a:pt x="300989" y="175260"/>
                  </a:lnTo>
                  <a:lnTo>
                    <a:pt x="304800" y="175260"/>
                  </a:lnTo>
                  <a:lnTo>
                    <a:pt x="304800" y="129540"/>
                  </a:lnTo>
                  <a:close/>
                </a:path>
                <a:path w="304800" h="232410">
                  <a:moveTo>
                    <a:pt x="3809" y="175260"/>
                  </a:moveTo>
                  <a:lnTo>
                    <a:pt x="0" y="17526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75260"/>
                  </a:lnTo>
                  <a:close/>
                </a:path>
                <a:path w="304800" h="232410">
                  <a:moveTo>
                    <a:pt x="304800" y="175260"/>
                  </a:moveTo>
                  <a:lnTo>
                    <a:pt x="300989" y="175260"/>
                  </a:lnTo>
                  <a:lnTo>
                    <a:pt x="300989" y="194310"/>
                  </a:lnTo>
                  <a:lnTo>
                    <a:pt x="304800" y="194310"/>
                  </a:lnTo>
                  <a:lnTo>
                    <a:pt x="304800" y="175260"/>
                  </a:lnTo>
                  <a:close/>
                </a:path>
                <a:path w="304800" h="232410">
                  <a:moveTo>
                    <a:pt x="380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94310"/>
                  </a:lnTo>
                  <a:close/>
                </a:path>
                <a:path w="304800" h="232410">
                  <a:moveTo>
                    <a:pt x="304800" y="194310"/>
                  </a:moveTo>
                  <a:lnTo>
                    <a:pt x="300989" y="194310"/>
                  </a:lnTo>
                  <a:lnTo>
                    <a:pt x="300989" y="200660"/>
                  </a:lnTo>
                  <a:lnTo>
                    <a:pt x="304800" y="200660"/>
                  </a:lnTo>
                  <a:lnTo>
                    <a:pt x="304800" y="194310"/>
                  </a:lnTo>
                  <a:close/>
                </a:path>
                <a:path w="304800" h="232410">
                  <a:moveTo>
                    <a:pt x="380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200660"/>
                  </a:lnTo>
                  <a:close/>
                </a:path>
                <a:path w="304800" h="232410">
                  <a:moveTo>
                    <a:pt x="304800" y="200660"/>
                  </a:moveTo>
                  <a:lnTo>
                    <a:pt x="300989" y="200660"/>
                  </a:lnTo>
                  <a:lnTo>
                    <a:pt x="300989" y="207010"/>
                  </a:lnTo>
                  <a:lnTo>
                    <a:pt x="304800" y="207010"/>
                  </a:lnTo>
                  <a:lnTo>
                    <a:pt x="304800" y="200660"/>
                  </a:lnTo>
                  <a:close/>
                </a:path>
                <a:path w="304800" h="232410">
                  <a:moveTo>
                    <a:pt x="3809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3809" y="212090"/>
                  </a:lnTo>
                  <a:lnTo>
                    <a:pt x="3809" y="207010"/>
                  </a:lnTo>
                  <a:close/>
                </a:path>
                <a:path w="304800" h="232410">
                  <a:moveTo>
                    <a:pt x="304800" y="207010"/>
                  </a:moveTo>
                  <a:lnTo>
                    <a:pt x="300989" y="207010"/>
                  </a:lnTo>
                  <a:lnTo>
                    <a:pt x="300989" y="212090"/>
                  </a:lnTo>
                  <a:lnTo>
                    <a:pt x="304800" y="212090"/>
                  </a:lnTo>
                  <a:lnTo>
                    <a:pt x="304800" y="207010"/>
                  </a:lnTo>
                  <a:close/>
                </a:path>
                <a:path w="304800" h="232410">
                  <a:moveTo>
                    <a:pt x="3809" y="212090"/>
                  </a:moveTo>
                  <a:lnTo>
                    <a:pt x="0" y="21209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212090"/>
                  </a:lnTo>
                  <a:close/>
                </a:path>
                <a:path w="304800" h="232410">
                  <a:moveTo>
                    <a:pt x="304800" y="212090"/>
                  </a:moveTo>
                  <a:lnTo>
                    <a:pt x="300989" y="212090"/>
                  </a:lnTo>
                  <a:lnTo>
                    <a:pt x="300989" y="219710"/>
                  </a:lnTo>
                  <a:lnTo>
                    <a:pt x="304800" y="219710"/>
                  </a:lnTo>
                  <a:lnTo>
                    <a:pt x="304800" y="212090"/>
                  </a:lnTo>
                  <a:close/>
                </a:path>
                <a:path w="304800" h="232410">
                  <a:moveTo>
                    <a:pt x="380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19710"/>
                  </a:lnTo>
                  <a:close/>
                </a:path>
                <a:path w="304800" h="232410">
                  <a:moveTo>
                    <a:pt x="304800" y="219710"/>
                  </a:moveTo>
                  <a:lnTo>
                    <a:pt x="300989" y="219710"/>
                  </a:lnTo>
                  <a:lnTo>
                    <a:pt x="300989" y="226060"/>
                  </a:lnTo>
                  <a:lnTo>
                    <a:pt x="304800" y="226060"/>
                  </a:lnTo>
                  <a:lnTo>
                    <a:pt x="304800" y="219710"/>
                  </a:lnTo>
                  <a:close/>
                </a:path>
                <a:path w="304800" h="232410">
                  <a:moveTo>
                    <a:pt x="380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3809" y="228600"/>
                  </a:lnTo>
                  <a:lnTo>
                    <a:pt x="3809" y="226060"/>
                  </a:lnTo>
                  <a:close/>
                </a:path>
                <a:path w="304800" h="232410">
                  <a:moveTo>
                    <a:pt x="304800" y="226060"/>
                  </a:moveTo>
                  <a:lnTo>
                    <a:pt x="300989" y="226060"/>
                  </a:lnTo>
                  <a:lnTo>
                    <a:pt x="300989" y="228600"/>
                  </a:lnTo>
                  <a:lnTo>
                    <a:pt x="304800" y="228600"/>
                  </a:lnTo>
                  <a:lnTo>
                    <a:pt x="304800" y="22606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40790" y="3895090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80" h="224789">
                  <a:moveTo>
                    <a:pt x="29717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297179" y="3810"/>
                  </a:lnTo>
                  <a:lnTo>
                    <a:pt x="297179" y="0"/>
                  </a:lnTo>
                  <a:close/>
                </a:path>
                <a:path w="297180" h="224789">
                  <a:moveTo>
                    <a:pt x="297179" y="3810"/>
                  </a:moveTo>
                  <a:lnTo>
                    <a:pt x="293369" y="3810"/>
                  </a:lnTo>
                  <a:lnTo>
                    <a:pt x="293369" y="6350"/>
                  </a:lnTo>
                  <a:lnTo>
                    <a:pt x="297179" y="6350"/>
                  </a:lnTo>
                  <a:lnTo>
                    <a:pt x="297179" y="3810"/>
                  </a:lnTo>
                  <a:close/>
                </a:path>
                <a:path w="297180" h="224789">
                  <a:moveTo>
                    <a:pt x="254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6350"/>
                  </a:lnTo>
                  <a:close/>
                </a:path>
                <a:path w="297180" h="224789">
                  <a:moveTo>
                    <a:pt x="297179" y="6350"/>
                  </a:moveTo>
                  <a:lnTo>
                    <a:pt x="293369" y="6350"/>
                  </a:lnTo>
                  <a:lnTo>
                    <a:pt x="293369" y="12700"/>
                  </a:lnTo>
                  <a:lnTo>
                    <a:pt x="297179" y="12700"/>
                  </a:lnTo>
                  <a:lnTo>
                    <a:pt x="297179" y="6350"/>
                  </a:lnTo>
                  <a:close/>
                </a:path>
                <a:path w="297180" h="224789">
                  <a:moveTo>
                    <a:pt x="254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12700"/>
                  </a:lnTo>
                  <a:close/>
                </a:path>
                <a:path w="297180" h="224789">
                  <a:moveTo>
                    <a:pt x="297179" y="12700"/>
                  </a:moveTo>
                  <a:lnTo>
                    <a:pt x="293369" y="12700"/>
                  </a:lnTo>
                  <a:lnTo>
                    <a:pt x="293369" y="17780"/>
                  </a:lnTo>
                  <a:lnTo>
                    <a:pt x="297179" y="17780"/>
                  </a:lnTo>
                  <a:lnTo>
                    <a:pt x="297179" y="12700"/>
                  </a:lnTo>
                  <a:close/>
                </a:path>
                <a:path w="297180" h="224789">
                  <a:moveTo>
                    <a:pt x="2540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17780"/>
                  </a:lnTo>
                  <a:close/>
                </a:path>
                <a:path w="297180" h="224789">
                  <a:moveTo>
                    <a:pt x="297179" y="17780"/>
                  </a:moveTo>
                  <a:lnTo>
                    <a:pt x="293369" y="17780"/>
                  </a:lnTo>
                  <a:lnTo>
                    <a:pt x="293369" y="25400"/>
                  </a:lnTo>
                  <a:lnTo>
                    <a:pt x="297179" y="25400"/>
                  </a:lnTo>
                  <a:lnTo>
                    <a:pt x="297179" y="17780"/>
                  </a:lnTo>
                  <a:close/>
                </a:path>
                <a:path w="297180" h="224789">
                  <a:moveTo>
                    <a:pt x="254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2540" y="31750"/>
                  </a:lnTo>
                  <a:lnTo>
                    <a:pt x="2540" y="25400"/>
                  </a:lnTo>
                  <a:close/>
                </a:path>
                <a:path w="297180" h="224789">
                  <a:moveTo>
                    <a:pt x="297179" y="25400"/>
                  </a:moveTo>
                  <a:lnTo>
                    <a:pt x="293369" y="25400"/>
                  </a:lnTo>
                  <a:lnTo>
                    <a:pt x="293369" y="31750"/>
                  </a:lnTo>
                  <a:lnTo>
                    <a:pt x="297179" y="31750"/>
                  </a:lnTo>
                  <a:lnTo>
                    <a:pt x="297179" y="25400"/>
                  </a:lnTo>
                  <a:close/>
                </a:path>
                <a:path w="297180" h="224789">
                  <a:moveTo>
                    <a:pt x="254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1750"/>
                  </a:lnTo>
                  <a:close/>
                </a:path>
                <a:path w="297180" h="224789">
                  <a:moveTo>
                    <a:pt x="297179" y="31750"/>
                  </a:moveTo>
                  <a:lnTo>
                    <a:pt x="293369" y="31750"/>
                  </a:lnTo>
                  <a:lnTo>
                    <a:pt x="293369" y="38100"/>
                  </a:lnTo>
                  <a:lnTo>
                    <a:pt x="297179" y="38100"/>
                  </a:lnTo>
                  <a:lnTo>
                    <a:pt x="297179" y="31750"/>
                  </a:lnTo>
                  <a:close/>
                </a:path>
                <a:path w="297180" h="224789">
                  <a:moveTo>
                    <a:pt x="254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38100"/>
                  </a:lnTo>
                  <a:close/>
                </a:path>
                <a:path w="297180" h="224789">
                  <a:moveTo>
                    <a:pt x="297179" y="38100"/>
                  </a:moveTo>
                  <a:lnTo>
                    <a:pt x="293369" y="38100"/>
                  </a:lnTo>
                  <a:lnTo>
                    <a:pt x="293369" y="44450"/>
                  </a:lnTo>
                  <a:lnTo>
                    <a:pt x="297179" y="44450"/>
                  </a:lnTo>
                  <a:lnTo>
                    <a:pt x="297179" y="38100"/>
                  </a:lnTo>
                  <a:close/>
                </a:path>
                <a:path w="297180" h="224789">
                  <a:moveTo>
                    <a:pt x="254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2540" y="50800"/>
                  </a:lnTo>
                  <a:lnTo>
                    <a:pt x="2540" y="44450"/>
                  </a:lnTo>
                  <a:close/>
                </a:path>
                <a:path w="297180" h="224789">
                  <a:moveTo>
                    <a:pt x="297179" y="44450"/>
                  </a:moveTo>
                  <a:lnTo>
                    <a:pt x="293369" y="44450"/>
                  </a:lnTo>
                  <a:lnTo>
                    <a:pt x="293369" y="50800"/>
                  </a:lnTo>
                  <a:lnTo>
                    <a:pt x="297179" y="50800"/>
                  </a:lnTo>
                  <a:lnTo>
                    <a:pt x="297179" y="44450"/>
                  </a:lnTo>
                  <a:close/>
                </a:path>
                <a:path w="297180" h="224789">
                  <a:moveTo>
                    <a:pt x="2540" y="50800"/>
                  </a:moveTo>
                  <a:lnTo>
                    <a:pt x="0" y="50800"/>
                  </a:lnTo>
                  <a:lnTo>
                    <a:pt x="0" y="69850"/>
                  </a:lnTo>
                  <a:lnTo>
                    <a:pt x="2540" y="69850"/>
                  </a:lnTo>
                  <a:lnTo>
                    <a:pt x="2540" y="50800"/>
                  </a:lnTo>
                  <a:close/>
                </a:path>
                <a:path w="297180" h="224789">
                  <a:moveTo>
                    <a:pt x="297179" y="50800"/>
                  </a:moveTo>
                  <a:lnTo>
                    <a:pt x="293369" y="50800"/>
                  </a:lnTo>
                  <a:lnTo>
                    <a:pt x="293369" y="69850"/>
                  </a:lnTo>
                  <a:lnTo>
                    <a:pt x="297179" y="69850"/>
                  </a:lnTo>
                  <a:lnTo>
                    <a:pt x="297179" y="50800"/>
                  </a:lnTo>
                  <a:close/>
                </a:path>
                <a:path w="297180" h="224789">
                  <a:moveTo>
                    <a:pt x="2540" y="69850"/>
                  </a:moveTo>
                  <a:lnTo>
                    <a:pt x="0" y="69850"/>
                  </a:lnTo>
                  <a:lnTo>
                    <a:pt x="0" y="125730"/>
                  </a:lnTo>
                  <a:lnTo>
                    <a:pt x="2540" y="125730"/>
                  </a:lnTo>
                  <a:lnTo>
                    <a:pt x="2540" y="69850"/>
                  </a:lnTo>
                  <a:close/>
                </a:path>
                <a:path w="297180" h="224789">
                  <a:moveTo>
                    <a:pt x="297179" y="69850"/>
                  </a:moveTo>
                  <a:lnTo>
                    <a:pt x="293369" y="69850"/>
                  </a:lnTo>
                  <a:lnTo>
                    <a:pt x="293369" y="125730"/>
                  </a:lnTo>
                  <a:lnTo>
                    <a:pt x="297179" y="125730"/>
                  </a:lnTo>
                  <a:lnTo>
                    <a:pt x="297179" y="69850"/>
                  </a:lnTo>
                  <a:close/>
                </a:path>
                <a:path w="297180" h="224789">
                  <a:moveTo>
                    <a:pt x="2540" y="125730"/>
                  </a:moveTo>
                  <a:lnTo>
                    <a:pt x="0" y="125730"/>
                  </a:lnTo>
                  <a:lnTo>
                    <a:pt x="0" y="171450"/>
                  </a:lnTo>
                  <a:lnTo>
                    <a:pt x="2540" y="171450"/>
                  </a:lnTo>
                  <a:lnTo>
                    <a:pt x="2540" y="125730"/>
                  </a:lnTo>
                  <a:close/>
                </a:path>
                <a:path w="297180" h="224789">
                  <a:moveTo>
                    <a:pt x="297179" y="125730"/>
                  </a:moveTo>
                  <a:lnTo>
                    <a:pt x="293369" y="125730"/>
                  </a:lnTo>
                  <a:lnTo>
                    <a:pt x="293369" y="171450"/>
                  </a:lnTo>
                  <a:lnTo>
                    <a:pt x="297179" y="171450"/>
                  </a:lnTo>
                  <a:lnTo>
                    <a:pt x="297179" y="125730"/>
                  </a:lnTo>
                  <a:close/>
                </a:path>
                <a:path w="297180" h="224789">
                  <a:moveTo>
                    <a:pt x="2540" y="171450"/>
                  </a:moveTo>
                  <a:lnTo>
                    <a:pt x="0" y="171450"/>
                  </a:lnTo>
                  <a:lnTo>
                    <a:pt x="0" y="190500"/>
                  </a:lnTo>
                  <a:lnTo>
                    <a:pt x="2540" y="190500"/>
                  </a:lnTo>
                  <a:lnTo>
                    <a:pt x="2540" y="171450"/>
                  </a:lnTo>
                  <a:close/>
                </a:path>
                <a:path w="297180" h="224789">
                  <a:moveTo>
                    <a:pt x="297179" y="171450"/>
                  </a:moveTo>
                  <a:lnTo>
                    <a:pt x="293369" y="171450"/>
                  </a:lnTo>
                  <a:lnTo>
                    <a:pt x="293369" y="190500"/>
                  </a:lnTo>
                  <a:lnTo>
                    <a:pt x="297179" y="190500"/>
                  </a:lnTo>
                  <a:lnTo>
                    <a:pt x="297179" y="171450"/>
                  </a:lnTo>
                  <a:close/>
                </a:path>
                <a:path w="297180" h="224789">
                  <a:moveTo>
                    <a:pt x="254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2540" y="196850"/>
                  </a:lnTo>
                  <a:lnTo>
                    <a:pt x="2540" y="190500"/>
                  </a:lnTo>
                  <a:close/>
                </a:path>
                <a:path w="297180" h="224789">
                  <a:moveTo>
                    <a:pt x="297179" y="190500"/>
                  </a:moveTo>
                  <a:lnTo>
                    <a:pt x="293369" y="190500"/>
                  </a:lnTo>
                  <a:lnTo>
                    <a:pt x="293369" y="196850"/>
                  </a:lnTo>
                  <a:lnTo>
                    <a:pt x="297179" y="196850"/>
                  </a:lnTo>
                  <a:lnTo>
                    <a:pt x="297179" y="190500"/>
                  </a:lnTo>
                  <a:close/>
                </a:path>
                <a:path w="297180" h="224789">
                  <a:moveTo>
                    <a:pt x="254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2540" y="203200"/>
                  </a:lnTo>
                  <a:lnTo>
                    <a:pt x="2540" y="196850"/>
                  </a:lnTo>
                  <a:close/>
                </a:path>
                <a:path w="297180" h="224789">
                  <a:moveTo>
                    <a:pt x="297179" y="196850"/>
                  </a:moveTo>
                  <a:lnTo>
                    <a:pt x="293369" y="196850"/>
                  </a:lnTo>
                  <a:lnTo>
                    <a:pt x="293369" y="203200"/>
                  </a:lnTo>
                  <a:lnTo>
                    <a:pt x="297179" y="203200"/>
                  </a:lnTo>
                  <a:lnTo>
                    <a:pt x="297179" y="196850"/>
                  </a:lnTo>
                  <a:close/>
                </a:path>
                <a:path w="297180" h="224789">
                  <a:moveTo>
                    <a:pt x="254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2540" y="208280"/>
                  </a:lnTo>
                  <a:lnTo>
                    <a:pt x="2540" y="203200"/>
                  </a:lnTo>
                  <a:close/>
                </a:path>
                <a:path w="297180" h="224789">
                  <a:moveTo>
                    <a:pt x="297179" y="203200"/>
                  </a:moveTo>
                  <a:lnTo>
                    <a:pt x="293369" y="203200"/>
                  </a:lnTo>
                  <a:lnTo>
                    <a:pt x="293369" y="208280"/>
                  </a:lnTo>
                  <a:lnTo>
                    <a:pt x="297179" y="208280"/>
                  </a:lnTo>
                  <a:lnTo>
                    <a:pt x="297179" y="203200"/>
                  </a:lnTo>
                  <a:close/>
                </a:path>
                <a:path w="297180" h="224789">
                  <a:moveTo>
                    <a:pt x="2540" y="208280"/>
                  </a:moveTo>
                  <a:lnTo>
                    <a:pt x="0" y="208280"/>
                  </a:lnTo>
                  <a:lnTo>
                    <a:pt x="0" y="215900"/>
                  </a:lnTo>
                  <a:lnTo>
                    <a:pt x="2540" y="215900"/>
                  </a:lnTo>
                  <a:lnTo>
                    <a:pt x="2540" y="208280"/>
                  </a:lnTo>
                  <a:close/>
                </a:path>
                <a:path w="297180" h="224789">
                  <a:moveTo>
                    <a:pt x="297179" y="208280"/>
                  </a:moveTo>
                  <a:lnTo>
                    <a:pt x="293369" y="208280"/>
                  </a:lnTo>
                  <a:lnTo>
                    <a:pt x="293369" y="215900"/>
                  </a:lnTo>
                  <a:lnTo>
                    <a:pt x="297179" y="215900"/>
                  </a:lnTo>
                  <a:lnTo>
                    <a:pt x="297179" y="208280"/>
                  </a:lnTo>
                  <a:close/>
                </a:path>
                <a:path w="297180" h="224789">
                  <a:moveTo>
                    <a:pt x="254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97179" y="222250"/>
                  </a:lnTo>
                  <a:lnTo>
                    <a:pt x="297179" y="220980"/>
                  </a:lnTo>
                  <a:lnTo>
                    <a:pt x="2540" y="220980"/>
                  </a:lnTo>
                  <a:lnTo>
                    <a:pt x="2540" y="215900"/>
                  </a:lnTo>
                  <a:close/>
                </a:path>
                <a:path w="297180" h="224789">
                  <a:moveTo>
                    <a:pt x="297179" y="215900"/>
                  </a:moveTo>
                  <a:lnTo>
                    <a:pt x="293369" y="215900"/>
                  </a:lnTo>
                  <a:lnTo>
                    <a:pt x="293369" y="220980"/>
                  </a:lnTo>
                  <a:lnTo>
                    <a:pt x="297179" y="220980"/>
                  </a:lnTo>
                  <a:lnTo>
                    <a:pt x="297179" y="215900"/>
                  </a:lnTo>
                  <a:close/>
                </a:path>
                <a:path w="297180" h="224789">
                  <a:moveTo>
                    <a:pt x="297179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297179" y="224790"/>
                  </a:lnTo>
                  <a:lnTo>
                    <a:pt x="297179" y="22225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43329" y="389890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70">
                  <a:moveTo>
                    <a:pt x="29082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10" y="2540"/>
                  </a:lnTo>
                  <a:lnTo>
                    <a:pt x="290829" y="2540"/>
                  </a:lnTo>
                  <a:lnTo>
                    <a:pt x="290829" y="0"/>
                  </a:lnTo>
                  <a:close/>
                </a:path>
                <a:path w="290830" h="217170">
                  <a:moveTo>
                    <a:pt x="290829" y="2540"/>
                  </a:moveTo>
                  <a:lnTo>
                    <a:pt x="288289" y="2540"/>
                  </a:lnTo>
                  <a:lnTo>
                    <a:pt x="288289" y="8889"/>
                  </a:lnTo>
                  <a:lnTo>
                    <a:pt x="290829" y="8889"/>
                  </a:lnTo>
                  <a:lnTo>
                    <a:pt x="290829" y="2540"/>
                  </a:lnTo>
                  <a:close/>
                </a:path>
                <a:path w="290830" h="217170">
                  <a:moveTo>
                    <a:pt x="380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90"/>
                  </a:lnTo>
                  <a:close/>
                </a:path>
                <a:path w="290830" h="217170">
                  <a:moveTo>
                    <a:pt x="290829" y="8890"/>
                  </a:moveTo>
                  <a:lnTo>
                    <a:pt x="288289" y="8890"/>
                  </a:lnTo>
                  <a:lnTo>
                    <a:pt x="288289" y="13969"/>
                  </a:lnTo>
                  <a:lnTo>
                    <a:pt x="290829" y="13969"/>
                  </a:lnTo>
                  <a:lnTo>
                    <a:pt x="290829" y="8890"/>
                  </a:lnTo>
                  <a:close/>
                </a:path>
                <a:path w="290830" h="217170">
                  <a:moveTo>
                    <a:pt x="3809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3970"/>
                  </a:lnTo>
                  <a:close/>
                </a:path>
                <a:path w="290830" h="217170">
                  <a:moveTo>
                    <a:pt x="290829" y="13970"/>
                  </a:moveTo>
                  <a:lnTo>
                    <a:pt x="288289" y="13970"/>
                  </a:lnTo>
                  <a:lnTo>
                    <a:pt x="288289" y="21589"/>
                  </a:lnTo>
                  <a:lnTo>
                    <a:pt x="290829" y="21589"/>
                  </a:lnTo>
                  <a:lnTo>
                    <a:pt x="290829" y="13970"/>
                  </a:lnTo>
                  <a:close/>
                </a:path>
                <a:path w="290830" h="2171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290830" h="217170">
                  <a:moveTo>
                    <a:pt x="290829" y="21590"/>
                  </a:moveTo>
                  <a:lnTo>
                    <a:pt x="288289" y="21590"/>
                  </a:lnTo>
                  <a:lnTo>
                    <a:pt x="288289" y="27939"/>
                  </a:lnTo>
                  <a:lnTo>
                    <a:pt x="290829" y="27939"/>
                  </a:lnTo>
                  <a:lnTo>
                    <a:pt x="290829" y="21590"/>
                  </a:lnTo>
                  <a:close/>
                </a:path>
                <a:path w="290830" h="2171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290830" h="217170">
                  <a:moveTo>
                    <a:pt x="290829" y="27940"/>
                  </a:moveTo>
                  <a:lnTo>
                    <a:pt x="288289" y="27940"/>
                  </a:lnTo>
                  <a:lnTo>
                    <a:pt x="288289" y="34289"/>
                  </a:lnTo>
                  <a:lnTo>
                    <a:pt x="290829" y="34289"/>
                  </a:lnTo>
                  <a:lnTo>
                    <a:pt x="290829" y="27940"/>
                  </a:lnTo>
                  <a:close/>
                </a:path>
                <a:path w="290830" h="21717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290830" h="217170">
                  <a:moveTo>
                    <a:pt x="290829" y="34290"/>
                  </a:moveTo>
                  <a:lnTo>
                    <a:pt x="288289" y="34290"/>
                  </a:lnTo>
                  <a:lnTo>
                    <a:pt x="288289" y="40639"/>
                  </a:lnTo>
                  <a:lnTo>
                    <a:pt x="290829" y="40639"/>
                  </a:lnTo>
                  <a:lnTo>
                    <a:pt x="290829" y="34290"/>
                  </a:lnTo>
                  <a:close/>
                </a:path>
                <a:path w="290830" h="21717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290830" h="217170">
                  <a:moveTo>
                    <a:pt x="290829" y="40640"/>
                  </a:moveTo>
                  <a:lnTo>
                    <a:pt x="288289" y="40640"/>
                  </a:lnTo>
                  <a:lnTo>
                    <a:pt x="288289" y="46989"/>
                  </a:lnTo>
                  <a:lnTo>
                    <a:pt x="290829" y="46989"/>
                  </a:lnTo>
                  <a:lnTo>
                    <a:pt x="290829" y="40640"/>
                  </a:lnTo>
                  <a:close/>
                </a:path>
                <a:path w="290830" h="217170">
                  <a:moveTo>
                    <a:pt x="3809" y="46990"/>
                  </a:moveTo>
                  <a:lnTo>
                    <a:pt x="0" y="469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46990"/>
                  </a:lnTo>
                  <a:close/>
                </a:path>
                <a:path w="290830" h="217170">
                  <a:moveTo>
                    <a:pt x="290829" y="46990"/>
                  </a:moveTo>
                  <a:lnTo>
                    <a:pt x="288289" y="46990"/>
                  </a:lnTo>
                  <a:lnTo>
                    <a:pt x="288289" y="66039"/>
                  </a:lnTo>
                  <a:lnTo>
                    <a:pt x="290829" y="66039"/>
                  </a:lnTo>
                  <a:lnTo>
                    <a:pt x="290829" y="46990"/>
                  </a:lnTo>
                  <a:close/>
                </a:path>
                <a:path w="290830" h="217170">
                  <a:moveTo>
                    <a:pt x="3809" y="66040"/>
                  </a:moveTo>
                  <a:lnTo>
                    <a:pt x="0" y="6604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66040"/>
                  </a:lnTo>
                  <a:close/>
                </a:path>
                <a:path w="290830" h="217170">
                  <a:moveTo>
                    <a:pt x="290829" y="66040"/>
                  </a:moveTo>
                  <a:lnTo>
                    <a:pt x="288289" y="66040"/>
                  </a:lnTo>
                  <a:lnTo>
                    <a:pt x="288289" y="121919"/>
                  </a:lnTo>
                  <a:lnTo>
                    <a:pt x="290829" y="121919"/>
                  </a:lnTo>
                  <a:lnTo>
                    <a:pt x="290829" y="66040"/>
                  </a:lnTo>
                  <a:close/>
                </a:path>
                <a:path w="290830" h="217170">
                  <a:moveTo>
                    <a:pt x="3809" y="121920"/>
                  </a:moveTo>
                  <a:lnTo>
                    <a:pt x="0" y="12192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21920"/>
                  </a:lnTo>
                  <a:close/>
                </a:path>
                <a:path w="290830" h="217170">
                  <a:moveTo>
                    <a:pt x="290829" y="121920"/>
                  </a:moveTo>
                  <a:lnTo>
                    <a:pt x="288289" y="121920"/>
                  </a:lnTo>
                  <a:lnTo>
                    <a:pt x="288289" y="167639"/>
                  </a:lnTo>
                  <a:lnTo>
                    <a:pt x="290829" y="167639"/>
                  </a:lnTo>
                  <a:lnTo>
                    <a:pt x="290829" y="121920"/>
                  </a:lnTo>
                  <a:close/>
                </a:path>
                <a:path w="290830" h="217170">
                  <a:moveTo>
                    <a:pt x="3809" y="167640"/>
                  </a:moveTo>
                  <a:lnTo>
                    <a:pt x="0" y="1676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67640"/>
                  </a:lnTo>
                  <a:close/>
                </a:path>
                <a:path w="290830" h="217170">
                  <a:moveTo>
                    <a:pt x="290829" y="167640"/>
                  </a:moveTo>
                  <a:lnTo>
                    <a:pt x="288289" y="167640"/>
                  </a:lnTo>
                  <a:lnTo>
                    <a:pt x="288289" y="186689"/>
                  </a:lnTo>
                  <a:lnTo>
                    <a:pt x="290829" y="186689"/>
                  </a:lnTo>
                  <a:lnTo>
                    <a:pt x="290829" y="167640"/>
                  </a:lnTo>
                  <a:close/>
                </a:path>
                <a:path w="290830" h="217170">
                  <a:moveTo>
                    <a:pt x="380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6690"/>
                  </a:lnTo>
                  <a:close/>
                </a:path>
                <a:path w="290830" h="217170">
                  <a:moveTo>
                    <a:pt x="290829" y="186690"/>
                  </a:moveTo>
                  <a:lnTo>
                    <a:pt x="288289" y="186690"/>
                  </a:lnTo>
                  <a:lnTo>
                    <a:pt x="288289" y="193039"/>
                  </a:lnTo>
                  <a:lnTo>
                    <a:pt x="290829" y="193039"/>
                  </a:lnTo>
                  <a:lnTo>
                    <a:pt x="290829" y="186690"/>
                  </a:lnTo>
                  <a:close/>
                </a:path>
                <a:path w="290830" h="217170">
                  <a:moveTo>
                    <a:pt x="380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93040"/>
                  </a:lnTo>
                  <a:close/>
                </a:path>
                <a:path w="290830" h="217170">
                  <a:moveTo>
                    <a:pt x="290829" y="193040"/>
                  </a:moveTo>
                  <a:lnTo>
                    <a:pt x="288289" y="193040"/>
                  </a:lnTo>
                  <a:lnTo>
                    <a:pt x="288289" y="199389"/>
                  </a:lnTo>
                  <a:lnTo>
                    <a:pt x="290829" y="199389"/>
                  </a:lnTo>
                  <a:lnTo>
                    <a:pt x="290829" y="193040"/>
                  </a:lnTo>
                  <a:close/>
                </a:path>
                <a:path w="290830" h="217170">
                  <a:moveTo>
                    <a:pt x="3809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99390"/>
                  </a:lnTo>
                  <a:close/>
                </a:path>
                <a:path w="290830" h="217170">
                  <a:moveTo>
                    <a:pt x="290829" y="199390"/>
                  </a:moveTo>
                  <a:lnTo>
                    <a:pt x="288289" y="199390"/>
                  </a:lnTo>
                  <a:lnTo>
                    <a:pt x="288289" y="204469"/>
                  </a:lnTo>
                  <a:lnTo>
                    <a:pt x="290829" y="204469"/>
                  </a:lnTo>
                  <a:lnTo>
                    <a:pt x="290829" y="199390"/>
                  </a:lnTo>
                  <a:close/>
                </a:path>
                <a:path w="290830" h="217170">
                  <a:moveTo>
                    <a:pt x="3809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4470"/>
                  </a:lnTo>
                  <a:close/>
                </a:path>
                <a:path w="290830" h="217170">
                  <a:moveTo>
                    <a:pt x="290829" y="204470"/>
                  </a:moveTo>
                  <a:lnTo>
                    <a:pt x="288289" y="204470"/>
                  </a:lnTo>
                  <a:lnTo>
                    <a:pt x="288289" y="212089"/>
                  </a:lnTo>
                  <a:lnTo>
                    <a:pt x="290829" y="212089"/>
                  </a:lnTo>
                  <a:lnTo>
                    <a:pt x="290829" y="204470"/>
                  </a:lnTo>
                  <a:close/>
                </a:path>
                <a:path w="290830" h="217170">
                  <a:moveTo>
                    <a:pt x="3809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290829" y="217169"/>
                  </a:lnTo>
                  <a:lnTo>
                    <a:pt x="290829" y="213360"/>
                  </a:lnTo>
                  <a:lnTo>
                    <a:pt x="3809" y="213360"/>
                  </a:lnTo>
                  <a:lnTo>
                    <a:pt x="3809" y="212090"/>
                  </a:lnTo>
                  <a:close/>
                </a:path>
                <a:path w="290830" h="217170">
                  <a:moveTo>
                    <a:pt x="290829" y="212090"/>
                  </a:moveTo>
                  <a:lnTo>
                    <a:pt x="288289" y="212090"/>
                  </a:lnTo>
                  <a:lnTo>
                    <a:pt x="288289" y="213360"/>
                  </a:lnTo>
                  <a:lnTo>
                    <a:pt x="290829" y="213360"/>
                  </a:lnTo>
                  <a:lnTo>
                    <a:pt x="290829" y="21209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47140" y="3901440"/>
              <a:ext cx="284480" cy="210820"/>
            </a:xfrm>
            <a:custGeom>
              <a:avLst/>
              <a:gdLst/>
              <a:ahLst/>
              <a:cxnLst/>
              <a:rect l="l" t="t" r="r" b="b"/>
              <a:pathLst>
                <a:path w="284480" h="210820">
                  <a:moveTo>
                    <a:pt x="28447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284479" y="3810"/>
                  </a:lnTo>
                  <a:lnTo>
                    <a:pt x="284479" y="0"/>
                  </a:lnTo>
                  <a:close/>
                </a:path>
                <a:path w="284480" h="210820">
                  <a:moveTo>
                    <a:pt x="284479" y="3810"/>
                  </a:moveTo>
                  <a:lnTo>
                    <a:pt x="280669" y="3810"/>
                  </a:lnTo>
                  <a:lnTo>
                    <a:pt x="280669" y="6350"/>
                  </a:lnTo>
                  <a:lnTo>
                    <a:pt x="284479" y="6350"/>
                  </a:lnTo>
                  <a:lnTo>
                    <a:pt x="284479" y="3810"/>
                  </a:lnTo>
                  <a:close/>
                </a:path>
                <a:path w="284480" h="210820">
                  <a:moveTo>
                    <a:pt x="3809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6350"/>
                  </a:lnTo>
                  <a:close/>
                </a:path>
                <a:path w="284480" h="210820">
                  <a:moveTo>
                    <a:pt x="284479" y="6350"/>
                  </a:moveTo>
                  <a:lnTo>
                    <a:pt x="280669" y="6350"/>
                  </a:lnTo>
                  <a:lnTo>
                    <a:pt x="280669" y="11430"/>
                  </a:lnTo>
                  <a:lnTo>
                    <a:pt x="284479" y="11430"/>
                  </a:lnTo>
                  <a:lnTo>
                    <a:pt x="284479" y="6350"/>
                  </a:lnTo>
                  <a:close/>
                </a:path>
                <a:path w="284480" h="210820">
                  <a:moveTo>
                    <a:pt x="3809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1430"/>
                  </a:lnTo>
                  <a:close/>
                </a:path>
                <a:path w="284480" h="210820">
                  <a:moveTo>
                    <a:pt x="284479" y="11430"/>
                  </a:moveTo>
                  <a:lnTo>
                    <a:pt x="280669" y="11430"/>
                  </a:lnTo>
                  <a:lnTo>
                    <a:pt x="280669" y="19050"/>
                  </a:lnTo>
                  <a:lnTo>
                    <a:pt x="284479" y="19050"/>
                  </a:lnTo>
                  <a:lnTo>
                    <a:pt x="284479" y="11430"/>
                  </a:lnTo>
                  <a:close/>
                </a:path>
                <a:path w="284480" h="210820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284480" h="210820">
                  <a:moveTo>
                    <a:pt x="284479" y="19050"/>
                  </a:moveTo>
                  <a:lnTo>
                    <a:pt x="280669" y="19050"/>
                  </a:lnTo>
                  <a:lnTo>
                    <a:pt x="280669" y="25400"/>
                  </a:lnTo>
                  <a:lnTo>
                    <a:pt x="284479" y="25400"/>
                  </a:lnTo>
                  <a:lnTo>
                    <a:pt x="284479" y="19050"/>
                  </a:lnTo>
                  <a:close/>
                </a:path>
                <a:path w="284480" h="210820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284480" h="210820">
                  <a:moveTo>
                    <a:pt x="284479" y="25400"/>
                  </a:moveTo>
                  <a:lnTo>
                    <a:pt x="280669" y="25400"/>
                  </a:lnTo>
                  <a:lnTo>
                    <a:pt x="280669" y="31750"/>
                  </a:lnTo>
                  <a:lnTo>
                    <a:pt x="284479" y="31750"/>
                  </a:lnTo>
                  <a:lnTo>
                    <a:pt x="284479" y="25400"/>
                  </a:lnTo>
                  <a:close/>
                </a:path>
                <a:path w="284480" h="210820">
                  <a:moveTo>
                    <a:pt x="380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1750"/>
                  </a:lnTo>
                  <a:close/>
                </a:path>
                <a:path w="284480" h="210820">
                  <a:moveTo>
                    <a:pt x="284479" y="31750"/>
                  </a:moveTo>
                  <a:lnTo>
                    <a:pt x="280669" y="31750"/>
                  </a:lnTo>
                  <a:lnTo>
                    <a:pt x="280669" y="38100"/>
                  </a:lnTo>
                  <a:lnTo>
                    <a:pt x="284479" y="38100"/>
                  </a:lnTo>
                  <a:lnTo>
                    <a:pt x="284479" y="31750"/>
                  </a:lnTo>
                  <a:close/>
                </a:path>
                <a:path w="284480" h="21082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284480" h="210820">
                  <a:moveTo>
                    <a:pt x="284479" y="38100"/>
                  </a:moveTo>
                  <a:lnTo>
                    <a:pt x="280669" y="38100"/>
                  </a:lnTo>
                  <a:lnTo>
                    <a:pt x="280669" y="44450"/>
                  </a:lnTo>
                  <a:lnTo>
                    <a:pt x="284479" y="44450"/>
                  </a:lnTo>
                  <a:lnTo>
                    <a:pt x="284479" y="38100"/>
                  </a:lnTo>
                  <a:close/>
                </a:path>
                <a:path w="284480" h="210820">
                  <a:moveTo>
                    <a:pt x="3809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44450"/>
                  </a:lnTo>
                  <a:close/>
                </a:path>
                <a:path w="284480" h="210820">
                  <a:moveTo>
                    <a:pt x="284479" y="44450"/>
                  </a:moveTo>
                  <a:lnTo>
                    <a:pt x="280669" y="44450"/>
                  </a:lnTo>
                  <a:lnTo>
                    <a:pt x="280669" y="63500"/>
                  </a:lnTo>
                  <a:lnTo>
                    <a:pt x="284479" y="63500"/>
                  </a:lnTo>
                  <a:lnTo>
                    <a:pt x="284479" y="44450"/>
                  </a:lnTo>
                  <a:close/>
                </a:path>
                <a:path w="284480" h="210820">
                  <a:moveTo>
                    <a:pt x="3809" y="63500"/>
                  </a:moveTo>
                  <a:lnTo>
                    <a:pt x="0" y="63500"/>
                  </a:lnTo>
                  <a:lnTo>
                    <a:pt x="0" y="119380"/>
                  </a:lnTo>
                  <a:lnTo>
                    <a:pt x="3809" y="119380"/>
                  </a:lnTo>
                  <a:lnTo>
                    <a:pt x="3809" y="63500"/>
                  </a:lnTo>
                  <a:close/>
                </a:path>
                <a:path w="284480" h="210820">
                  <a:moveTo>
                    <a:pt x="284479" y="63500"/>
                  </a:moveTo>
                  <a:lnTo>
                    <a:pt x="280669" y="63500"/>
                  </a:lnTo>
                  <a:lnTo>
                    <a:pt x="280669" y="119380"/>
                  </a:lnTo>
                  <a:lnTo>
                    <a:pt x="284479" y="119380"/>
                  </a:lnTo>
                  <a:lnTo>
                    <a:pt x="284479" y="63500"/>
                  </a:lnTo>
                  <a:close/>
                </a:path>
                <a:path w="284480" h="210820">
                  <a:moveTo>
                    <a:pt x="3809" y="119380"/>
                  </a:moveTo>
                  <a:lnTo>
                    <a:pt x="0" y="119380"/>
                  </a:lnTo>
                  <a:lnTo>
                    <a:pt x="0" y="165100"/>
                  </a:lnTo>
                  <a:lnTo>
                    <a:pt x="3809" y="165100"/>
                  </a:lnTo>
                  <a:lnTo>
                    <a:pt x="3809" y="119380"/>
                  </a:lnTo>
                  <a:close/>
                </a:path>
                <a:path w="284480" h="210820">
                  <a:moveTo>
                    <a:pt x="284479" y="119380"/>
                  </a:moveTo>
                  <a:lnTo>
                    <a:pt x="280669" y="119380"/>
                  </a:lnTo>
                  <a:lnTo>
                    <a:pt x="280669" y="165100"/>
                  </a:lnTo>
                  <a:lnTo>
                    <a:pt x="284479" y="165100"/>
                  </a:lnTo>
                  <a:lnTo>
                    <a:pt x="284479" y="119380"/>
                  </a:lnTo>
                  <a:close/>
                </a:path>
                <a:path w="284480" h="210820">
                  <a:moveTo>
                    <a:pt x="3809" y="165100"/>
                  </a:moveTo>
                  <a:lnTo>
                    <a:pt x="0" y="16510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65100"/>
                  </a:lnTo>
                  <a:close/>
                </a:path>
                <a:path w="284480" h="210820">
                  <a:moveTo>
                    <a:pt x="284479" y="165100"/>
                  </a:moveTo>
                  <a:lnTo>
                    <a:pt x="280669" y="165100"/>
                  </a:lnTo>
                  <a:lnTo>
                    <a:pt x="280669" y="184150"/>
                  </a:lnTo>
                  <a:lnTo>
                    <a:pt x="284479" y="184150"/>
                  </a:lnTo>
                  <a:lnTo>
                    <a:pt x="284479" y="165100"/>
                  </a:lnTo>
                  <a:close/>
                </a:path>
                <a:path w="284480" h="210820">
                  <a:moveTo>
                    <a:pt x="3809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84150"/>
                  </a:lnTo>
                  <a:close/>
                </a:path>
                <a:path w="284480" h="210820">
                  <a:moveTo>
                    <a:pt x="284479" y="184150"/>
                  </a:moveTo>
                  <a:lnTo>
                    <a:pt x="280669" y="184150"/>
                  </a:lnTo>
                  <a:lnTo>
                    <a:pt x="280669" y="190500"/>
                  </a:lnTo>
                  <a:lnTo>
                    <a:pt x="284479" y="190500"/>
                  </a:lnTo>
                  <a:lnTo>
                    <a:pt x="284479" y="184150"/>
                  </a:lnTo>
                  <a:close/>
                </a:path>
                <a:path w="284480" h="210820">
                  <a:moveTo>
                    <a:pt x="3809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90500"/>
                  </a:lnTo>
                  <a:close/>
                </a:path>
                <a:path w="284480" h="210820">
                  <a:moveTo>
                    <a:pt x="284479" y="190500"/>
                  </a:moveTo>
                  <a:lnTo>
                    <a:pt x="280669" y="190500"/>
                  </a:lnTo>
                  <a:lnTo>
                    <a:pt x="280669" y="196850"/>
                  </a:lnTo>
                  <a:lnTo>
                    <a:pt x="284479" y="196850"/>
                  </a:lnTo>
                  <a:lnTo>
                    <a:pt x="284479" y="190500"/>
                  </a:lnTo>
                  <a:close/>
                </a:path>
                <a:path w="284480" h="210820">
                  <a:moveTo>
                    <a:pt x="3809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3809" y="201930"/>
                  </a:lnTo>
                  <a:lnTo>
                    <a:pt x="3809" y="196850"/>
                  </a:lnTo>
                  <a:close/>
                </a:path>
                <a:path w="284480" h="210820">
                  <a:moveTo>
                    <a:pt x="284479" y="196850"/>
                  </a:moveTo>
                  <a:lnTo>
                    <a:pt x="280669" y="196850"/>
                  </a:lnTo>
                  <a:lnTo>
                    <a:pt x="280669" y="201930"/>
                  </a:lnTo>
                  <a:lnTo>
                    <a:pt x="284479" y="201930"/>
                  </a:lnTo>
                  <a:lnTo>
                    <a:pt x="284479" y="196850"/>
                  </a:lnTo>
                  <a:close/>
                </a:path>
                <a:path w="284480" h="210820">
                  <a:moveTo>
                    <a:pt x="3809" y="201930"/>
                  </a:moveTo>
                  <a:lnTo>
                    <a:pt x="0" y="201930"/>
                  </a:lnTo>
                  <a:lnTo>
                    <a:pt x="0" y="209550"/>
                  </a:lnTo>
                  <a:lnTo>
                    <a:pt x="284479" y="209550"/>
                  </a:lnTo>
                  <a:lnTo>
                    <a:pt x="284479" y="207010"/>
                  </a:lnTo>
                  <a:lnTo>
                    <a:pt x="3809" y="207010"/>
                  </a:lnTo>
                  <a:lnTo>
                    <a:pt x="3809" y="201930"/>
                  </a:lnTo>
                  <a:close/>
                </a:path>
                <a:path w="284480" h="210820">
                  <a:moveTo>
                    <a:pt x="284479" y="201930"/>
                  </a:moveTo>
                  <a:lnTo>
                    <a:pt x="280669" y="201930"/>
                  </a:lnTo>
                  <a:lnTo>
                    <a:pt x="280669" y="207010"/>
                  </a:lnTo>
                  <a:lnTo>
                    <a:pt x="284479" y="207010"/>
                  </a:lnTo>
                  <a:lnTo>
                    <a:pt x="284479" y="201930"/>
                  </a:lnTo>
                  <a:close/>
                </a:path>
                <a:path w="284480" h="210820">
                  <a:moveTo>
                    <a:pt x="284479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284479" y="210820"/>
                  </a:lnTo>
                  <a:lnTo>
                    <a:pt x="284479" y="20955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250949" y="3905250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59" h="203200">
                  <a:moveTo>
                    <a:pt x="2768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76859" y="2539"/>
                  </a:lnTo>
                  <a:lnTo>
                    <a:pt x="276859" y="0"/>
                  </a:lnTo>
                  <a:close/>
                </a:path>
                <a:path w="276859" h="203200">
                  <a:moveTo>
                    <a:pt x="276859" y="2540"/>
                  </a:moveTo>
                  <a:lnTo>
                    <a:pt x="0" y="254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276859" y="3810"/>
                  </a:lnTo>
                  <a:lnTo>
                    <a:pt x="276859" y="2540"/>
                  </a:lnTo>
                  <a:close/>
                </a:path>
                <a:path w="276859" h="203200">
                  <a:moveTo>
                    <a:pt x="276859" y="3810"/>
                  </a:moveTo>
                  <a:lnTo>
                    <a:pt x="273050" y="3810"/>
                  </a:lnTo>
                  <a:lnTo>
                    <a:pt x="273050" y="7619"/>
                  </a:lnTo>
                  <a:lnTo>
                    <a:pt x="276859" y="7619"/>
                  </a:lnTo>
                  <a:lnTo>
                    <a:pt x="276859" y="3810"/>
                  </a:lnTo>
                  <a:close/>
                </a:path>
                <a:path w="276859" h="203200">
                  <a:moveTo>
                    <a:pt x="3809" y="7620"/>
                  </a:moveTo>
                  <a:lnTo>
                    <a:pt x="0" y="762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7620"/>
                  </a:lnTo>
                  <a:close/>
                </a:path>
                <a:path w="276859" h="203200">
                  <a:moveTo>
                    <a:pt x="276859" y="7620"/>
                  </a:moveTo>
                  <a:lnTo>
                    <a:pt x="273050" y="7620"/>
                  </a:lnTo>
                  <a:lnTo>
                    <a:pt x="273050" y="15239"/>
                  </a:lnTo>
                  <a:lnTo>
                    <a:pt x="276859" y="15239"/>
                  </a:lnTo>
                  <a:lnTo>
                    <a:pt x="276859" y="7620"/>
                  </a:lnTo>
                  <a:close/>
                </a:path>
                <a:path w="276859" h="20320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276859" h="203200">
                  <a:moveTo>
                    <a:pt x="276859" y="15240"/>
                  </a:moveTo>
                  <a:lnTo>
                    <a:pt x="273050" y="15240"/>
                  </a:lnTo>
                  <a:lnTo>
                    <a:pt x="273050" y="21589"/>
                  </a:lnTo>
                  <a:lnTo>
                    <a:pt x="276859" y="21589"/>
                  </a:lnTo>
                  <a:lnTo>
                    <a:pt x="276859" y="15240"/>
                  </a:lnTo>
                  <a:close/>
                </a:path>
                <a:path w="276859" h="20320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276859" h="203200">
                  <a:moveTo>
                    <a:pt x="276859" y="21590"/>
                  </a:moveTo>
                  <a:lnTo>
                    <a:pt x="273050" y="21590"/>
                  </a:lnTo>
                  <a:lnTo>
                    <a:pt x="273050" y="27939"/>
                  </a:lnTo>
                  <a:lnTo>
                    <a:pt x="276859" y="27939"/>
                  </a:lnTo>
                  <a:lnTo>
                    <a:pt x="276859" y="21590"/>
                  </a:lnTo>
                  <a:close/>
                </a:path>
                <a:path w="276859" h="20320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276859" h="203200">
                  <a:moveTo>
                    <a:pt x="276859" y="27940"/>
                  </a:moveTo>
                  <a:lnTo>
                    <a:pt x="273050" y="27940"/>
                  </a:lnTo>
                  <a:lnTo>
                    <a:pt x="273050" y="34289"/>
                  </a:lnTo>
                  <a:lnTo>
                    <a:pt x="276859" y="34289"/>
                  </a:lnTo>
                  <a:lnTo>
                    <a:pt x="276859" y="27940"/>
                  </a:lnTo>
                  <a:close/>
                </a:path>
                <a:path w="276859" h="20320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276859" h="203200">
                  <a:moveTo>
                    <a:pt x="276859" y="34290"/>
                  </a:moveTo>
                  <a:lnTo>
                    <a:pt x="273050" y="34290"/>
                  </a:lnTo>
                  <a:lnTo>
                    <a:pt x="273050" y="40639"/>
                  </a:lnTo>
                  <a:lnTo>
                    <a:pt x="276859" y="40639"/>
                  </a:lnTo>
                  <a:lnTo>
                    <a:pt x="276859" y="34290"/>
                  </a:lnTo>
                  <a:close/>
                </a:path>
                <a:path w="276859" h="203200">
                  <a:moveTo>
                    <a:pt x="3809" y="40640"/>
                  </a:moveTo>
                  <a:lnTo>
                    <a:pt x="0" y="406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40640"/>
                  </a:lnTo>
                  <a:close/>
                </a:path>
                <a:path w="276859" h="203200">
                  <a:moveTo>
                    <a:pt x="276859" y="40640"/>
                  </a:moveTo>
                  <a:lnTo>
                    <a:pt x="273050" y="40640"/>
                  </a:lnTo>
                  <a:lnTo>
                    <a:pt x="273050" y="59689"/>
                  </a:lnTo>
                  <a:lnTo>
                    <a:pt x="276859" y="59689"/>
                  </a:lnTo>
                  <a:lnTo>
                    <a:pt x="276859" y="40640"/>
                  </a:lnTo>
                  <a:close/>
                </a:path>
                <a:path w="276859" h="203200">
                  <a:moveTo>
                    <a:pt x="3809" y="59690"/>
                  </a:moveTo>
                  <a:lnTo>
                    <a:pt x="0" y="5969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59690"/>
                  </a:lnTo>
                  <a:close/>
                </a:path>
                <a:path w="276859" h="203200">
                  <a:moveTo>
                    <a:pt x="276859" y="59690"/>
                  </a:moveTo>
                  <a:lnTo>
                    <a:pt x="273050" y="59690"/>
                  </a:lnTo>
                  <a:lnTo>
                    <a:pt x="273050" y="115569"/>
                  </a:lnTo>
                  <a:lnTo>
                    <a:pt x="276859" y="115569"/>
                  </a:lnTo>
                  <a:lnTo>
                    <a:pt x="276859" y="59690"/>
                  </a:lnTo>
                  <a:close/>
                </a:path>
                <a:path w="276859" h="203200">
                  <a:moveTo>
                    <a:pt x="3809" y="115570"/>
                  </a:moveTo>
                  <a:lnTo>
                    <a:pt x="0" y="11557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15570"/>
                  </a:lnTo>
                  <a:close/>
                </a:path>
                <a:path w="276859" h="203200">
                  <a:moveTo>
                    <a:pt x="276859" y="115570"/>
                  </a:moveTo>
                  <a:lnTo>
                    <a:pt x="273050" y="115570"/>
                  </a:lnTo>
                  <a:lnTo>
                    <a:pt x="273050" y="161289"/>
                  </a:lnTo>
                  <a:lnTo>
                    <a:pt x="276859" y="161289"/>
                  </a:lnTo>
                  <a:lnTo>
                    <a:pt x="276859" y="115570"/>
                  </a:lnTo>
                  <a:close/>
                </a:path>
                <a:path w="276859" h="203200">
                  <a:moveTo>
                    <a:pt x="3809" y="161290"/>
                  </a:moveTo>
                  <a:lnTo>
                    <a:pt x="0" y="1612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61290"/>
                  </a:lnTo>
                  <a:close/>
                </a:path>
                <a:path w="276859" h="203200">
                  <a:moveTo>
                    <a:pt x="276859" y="161290"/>
                  </a:moveTo>
                  <a:lnTo>
                    <a:pt x="273050" y="161290"/>
                  </a:lnTo>
                  <a:lnTo>
                    <a:pt x="273050" y="180339"/>
                  </a:lnTo>
                  <a:lnTo>
                    <a:pt x="276859" y="180339"/>
                  </a:lnTo>
                  <a:lnTo>
                    <a:pt x="276859" y="161290"/>
                  </a:lnTo>
                  <a:close/>
                </a:path>
                <a:path w="276859" h="203200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276859" h="203200">
                  <a:moveTo>
                    <a:pt x="276859" y="180340"/>
                  </a:moveTo>
                  <a:lnTo>
                    <a:pt x="273050" y="180340"/>
                  </a:lnTo>
                  <a:lnTo>
                    <a:pt x="273050" y="186689"/>
                  </a:lnTo>
                  <a:lnTo>
                    <a:pt x="276859" y="186689"/>
                  </a:lnTo>
                  <a:lnTo>
                    <a:pt x="276859" y="180340"/>
                  </a:lnTo>
                  <a:close/>
                </a:path>
                <a:path w="276859" h="203200">
                  <a:moveTo>
                    <a:pt x="380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6690"/>
                  </a:lnTo>
                  <a:close/>
                </a:path>
                <a:path w="276859" h="203200">
                  <a:moveTo>
                    <a:pt x="276859" y="186690"/>
                  </a:moveTo>
                  <a:lnTo>
                    <a:pt x="273050" y="186690"/>
                  </a:lnTo>
                  <a:lnTo>
                    <a:pt x="273050" y="193039"/>
                  </a:lnTo>
                  <a:lnTo>
                    <a:pt x="276859" y="193039"/>
                  </a:lnTo>
                  <a:lnTo>
                    <a:pt x="276859" y="186690"/>
                  </a:lnTo>
                  <a:close/>
                </a:path>
                <a:path w="276859" h="203200">
                  <a:moveTo>
                    <a:pt x="380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3040"/>
                  </a:lnTo>
                  <a:close/>
                </a:path>
                <a:path w="276859" h="203200">
                  <a:moveTo>
                    <a:pt x="276859" y="193040"/>
                  </a:moveTo>
                  <a:lnTo>
                    <a:pt x="273050" y="193040"/>
                  </a:lnTo>
                  <a:lnTo>
                    <a:pt x="273050" y="198119"/>
                  </a:lnTo>
                  <a:lnTo>
                    <a:pt x="276859" y="198119"/>
                  </a:lnTo>
                  <a:lnTo>
                    <a:pt x="276859" y="193040"/>
                  </a:lnTo>
                  <a:close/>
                </a:path>
                <a:path w="276859" h="203200">
                  <a:moveTo>
                    <a:pt x="3809" y="198120"/>
                  </a:moveTo>
                  <a:lnTo>
                    <a:pt x="0" y="198120"/>
                  </a:lnTo>
                  <a:lnTo>
                    <a:pt x="0" y="203200"/>
                  </a:lnTo>
                  <a:lnTo>
                    <a:pt x="276859" y="203200"/>
                  </a:lnTo>
                  <a:lnTo>
                    <a:pt x="276859" y="199389"/>
                  </a:lnTo>
                  <a:lnTo>
                    <a:pt x="3809" y="199389"/>
                  </a:lnTo>
                  <a:lnTo>
                    <a:pt x="3809" y="198120"/>
                  </a:lnTo>
                  <a:close/>
                </a:path>
                <a:path w="276859" h="203200">
                  <a:moveTo>
                    <a:pt x="276859" y="198120"/>
                  </a:moveTo>
                  <a:lnTo>
                    <a:pt x="273050" y="198120"/>
                  </a:lnTo>
                  <a:lnTo>
                    <a:pt x="273050" y="199389"/>
                  </a:lnTo>
                  <a:lnTo>
                    <a:pt x="276859" y="199389"/>
                  </a:lnTo>
                  <a:lnTo>
                    <a:pt x="276859" y="19812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254759" y="390906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79">
                  <a:moveTo>
                    <a:pt x="26924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  <a:path w="269240" h="195579">
                  <a:moveTo>
                    <a:pt x="269240" y="3810"/>
                  </a:moveTo>
                  <a:lnTo>
                    <a:pt x="265430" y="3810"/>
                  </a:lnTo>
                  <a:lnTo>
                    <a:pt x="265430" y="11429"/>
                  </a:lnTo>
                  <a:lnTo>
                    <a:pt x="269240" y="11429"/>
                  </a:lnTo>
                  <a:lnTo>
                    <a:pt x="269240" y="3810"/>
                  </a:lnTo>
                  <a:close/>
                </a:path>
                <a:path w="269240" h="195579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269240" h="195579">
                  <a:moveTo>
                    <a:pt x="269240" y="11430"/>
                  </a:moveTo>
                  <a:lnTo>
                    <a:pt x="265430" y="11430"/>
                  </a:lnTo>
                  <a:lnTo>
                    <a:pt x="265430" y="17779"/>
                  </a:lnTo>
                  <a:lnTo>
                    <a:pt x="269240" y="17779"/>
                  </a:lnTo>
                  <a:lnTo>
                    <a:pt x="269240" y="11430"/>
                  </a:lnTo>
                  <a:close/>
                </a:path>
                <a:path w="269240" h="195579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269240" h="195579">
                  <a:moveTo>
                    <a:pt x="269240" y="17780"/>
                  </a:moveTo>
                  <a:lnTo>
                    <a:pt x="265430" y="17780"/>
                  </a:lnTo>
                  <a:lnTo>
                    <a:pt x="265430" y="24129"/>
                  </a:lnTo>
                  <a:lnTo>
                    <a:pt x="269240" y="24129"/>
                  </a:lnTo>
                  <a:lnTo>
                    <a:pt x="269240" y="17780"/>
                  </a:lnTo>
                  <a:close/>
                </a:path>
                <a:path w="269240" h="195579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269240" h="195579">
                  <a:moveTo>
                    <a:pt x="269240" y="24130"/>
                  </a:moveTo>
                  <a:lnTo>
                    <a:pt x="265430" y="24130"/>
                  </a:lnTo>
                  <a:lnTo>
                    <a:pt x="265430" y="30479"/>
                  </a:lnTo>
                  <a:lnTo>
                    <a:pt x="269240" y="30479"/>
                  </a:lnTo>
                  <a:lnTo>
                    <a:pt x="269240" y="24130"/>
                  </a:lnTo>
                  <a:close/>
                </a:path>
                <a:path w="269240" h="195579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269240" h="195579">
                  <a:moveTo>
                    <a:pt x="269240" y="30480"/>
                  </a:moveTo>
                  <a:lnTo>
                    <a:pt x="265430" y="30480"/>
                  </a:lnTo>
                  <a:lnTo>
                    <a:pt x="265430" y="36829"/>
                  </a:lnTo>
                  <a:lnTo>
                    <a:pt x="269240" y="36829"/>
                  </a:lnTo>
                  <a:lnTo>
                    <a:pt x="269240" y="30480"/>
                  </a:lnTo>
                  <a:close/>
                </a:path>
                <a:path w="269240" h="195579">
                  <a:moveTo>
                    <a:pt x="3809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36830"/>
                  </a:lnTo>
                  <a:close/>
                </a:path>
                <a:path w="269240" h="195579">
                  <a:moveTo>
                    <a:pt x="269240" y="36830"/>
                  </a:moveTo>
                  <a:lnTo>
                    <a:pt x="265430" y="36830"/>
                  </a:lnTo>
                  <a:lnTo>
                    <a:pt x="265430" y="55879"/>
                  </a:lnTo>
                  <a:lnTo>
                    <a:pt x="269240" y="55879"/>
                  </a:lnTo>
                  <a:lnTo>
                    <a:pt x="269240" y="36830"/>
                  </a:lnTo>
                  <a:close/>
                </a:path>
                <a:path w="269240" h="195579">
                  <a:moveTo>
                    <a:pt x="3809" y="55880"/>
                  </a:moveTo>
                  <a:lnTo>
                    <a:pt x="0" y="5588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55880"/>
                  </a:lnTo>
                  <a:close/>
                </a:path>
                <a:path w="269240" h="195579">
                  <a:moveTo>
                    <a:pt x="269240" y="55880"/>
                  </a:moveTo>
                  <a:lnTo>
                    <a:pt x="265430" y="55880"/>
                  </a:lnTo>
                  <a:lnTo>
                    <a:pt x="265430" y="111759"/>
                  </a:lnTo>
                  <a:lnTo>
                    <a:pt x="269240" y="111759"/>
                  </a:lnTo>
                  <a:lnTo>
                    <a:pt x="269240" y="55880"/>
                  </a:lnTo>
                  <a:close/>
                </a:path>
                <a:path w="269240" h="195579">
                  <a:moveTo>
                    <a:pt x="3809" y="111760"/>
                  </a:moveTo>
                  <a:lnTo>
                    <a:pt x="0" y="11176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11760"/>
                  </a:lnTo>
                  <a:close/>
                </a:path>
                <a:path w="269240" h="195579">
                  <a:moveTo>
                    <a:pt x="269240" y="111760"/>
                  </a:moveTo>
                  <a:lnTo>
                    <a:pt x="265430" y="111760"/>
                  </a:lnTo>
                  <a:lnTo>
                    <a:pt x="265430" y="157479"/>
                  </a:lnTo>
                  <a:lnTo>
                    <a:pt x="269240" y="157479"/>
                  </a:lnTo>
                  <a:lnTo>
                    <a:pt x="269240" y="111760"/>
                  </a:lnTo>
                  <a:close/>
                </a:path>
                <a:path w="269240" h="195579">
                  <a:moveTo>
                    <a:pt x="3809" y="157480"/>
                  </a:moveTo>
                  <a:lnTo>
                    <a:pt x="0" y="157480"/>
                  </a:lnTo>
                  <a:lnTo>
                    <a:pt x="0" y="176529"/>
                  </a:lnTo>
                  <a:lnTo>
                    <a:pt x="3809" y="176529"/>
                  </a:lnTo>
                  <a:lnTo>
                    <a:pt x="3809" y="157480"/>
                  </a:lnTo>
                  <a:close/>
                </a:path>
                <a:path w="269240" h="195579">
                  <a:moveTo>
                    <a:pt x="269240" y="157480"/>
                  </a:moveTo>
                  <a:lnTo>
                    <a:pt x="265430" y="157480"/>
                  </a:lnTo>
                  <a:lnTo>
                    <a:pt x="265430" y="176529"/>
                  </a:lnTo>
                  <a:lnTo>
                    <a:pt x="269240" y="176529"/>
                  </a:lnTo>
                  <a:lnTo>
                    <a:pt x="269240" y="157480"/>
                  </a:lnTo>
                  <a:close/>
                </a:path>
                <a:path w="269240" h="195579">
                  <a:moveTo>
                    <a:pt x="380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76530"/>
                  </a:lnTo>
                  <a:close/>
                </a:path>
                <a:path w="269240" h="195579">
                  <a:moveTo>
                    <a:pt x="269240" y="176530"/>
                  </a:moveTo>
                  <a:lnTo>
                    <a:pt x="265430" y="176530"/>
                  </a:lnTo>
                  <a:lnTo>
                    <a:pt x="265430" y="182879"/>
                  </a:lnTo>
                  <a:lnTo>
                    <a:pt x="269240" y="182879"/>
                  </a:lnTo>
                  <a:lnTo>
                    <a:pt x="269240" y="176530"/>
                  </a:lnTo>
                  <a:close/>
                </a:path>
                <a:path w="269240" h="195579">
                  <a:moveTo>
                    <a:pt x="380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82880"/>
                  </a:lnTo>
                  <a:close/>
                </a:path>
                <a:path w="269240" h="195579">
                  <a:moveTo>
                    <a:pt x="269240" y="182880"/>
                  </a:moveTo>
                  <a:lnTo>
                    <a:pt x="265430" y="182880"/>
                  </a:lnTo>
                  <a:lnTo>
                    <a:pt x="265430" y="189229"/>
                  </a:lnTo>
                  <a:lnTo>
                    <a:pt x="269240" y="189229"/>
                  </a:lnTo>
                  <a:lnTo>
                    <a:pt x="269240" y="182880"/>
                  </a:lnTo>
                  <a:close/>
                </a:path>
                <a:path w="269240" h="195579">
                  <a:moveTo>
                    <a:pt x="3809" y="189230"/>
                  </a:moveTo>
                  <a:lnTo>
                    <a:pt x="0" y="189230"/>
                  </a:lnTo>
                  <a:lnTo>
                    <a:pt x="0" y="194309"/>
                  </a:lnTo>
                  <a:lnTo>
                    <a:pt x="269240" y="194309"/>
                  </a:lnTo>
                  <a:lnTo>
                    <a:pt x="269240" y="193039"/>
                  </a:lnTo>
                  <a:lnTo>
                    <a:pt x="3809" y="193039"/>
                  </a:lnTo>
                  <a:lnTo>
                    <a:pt x="3809" y="189230"/>
                  </a:lnTo>
                  <a:close/>
                </a:path>
                <a:path w="269240" h="195579">
                  <a:moveTo>
                    <a:pt x="269240" y="189230"/>
                  </a:moveTo>
                  <a:lnTo>
                    <a:pt x="265430" y="189230"/>
                  </a:lnTo>
                  <a:lnTo>
                    <a:pt x="265430" y="193039"/>
                  </a:lnTo>
                  <a:lnTo>
                    <a:pt x="269240" y="193039"/>
                  </a:lnTo>
                  <a:lnTo>
                    <a:pt x="269240" y="189230"/>
                  </a:lnTo>
                  <a:close/>
                </a:path>
                <a:path w="269240" h="195579">
                  <a:moveTo>
                    <a:pt x="269240" y="194310"/>
                  </a:moveTo>
                  <a:lnTo>
                    <a:pt x="0" y="194310"/>
                  </a:lnTo>
                  <a:lnTo>
                    <a:pt x="0" y="195579"/>
                  </a:lnTo>
                  <a:lnTo>
                    <a:pt x="269240" y="195579"/>
                  </a:lnTo>
                  <a:lnTo>
                    <a:pt x="269240" y="19431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258570" y="391287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19" h="189229">
                  <a:moveTo>
                    <a:pt x="26162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261620" y="3809"/>
                  </a:lnTo>
                  <a:lnTo>
                    <a:pt x="261620" y="0"/>
                  </a:lnTo>
                  <a:close/>
                </a:path>
                <a:path w="261619" h="189229">
                  <a:moveTo>
                    <a:pt x="261620" y="3809"/>
                  </a:moveTo>
                  <a:lnTo>
                    <a:pt x="257810" y="3809"/>
                  </a:lnTo>
                  <a:lnTo>
                    <a:pt x="257810" y="7619"/>
                  </a:lnTo>
                  <a:lnTo>
                    <a:pt x="261620" y="7619"/>
                  </a:lnTo>
                  <a:lnTo>
                    <a:pt x="261620" y="3809"/>
                  </a:lnTo>
                  <a:close/>
                </a:path>
                <a:path w="261619" h="1892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261619" h="189229">
                  <a:moveTo>
                    <a:pt x="261620" y="7619"/>
                  </a:moveTo>
                  <a:lnTo>
                    <a:pt x="257810" y="7619"/>
                  </a:lnTo>
                  <a:lnTo>
                    <a:pt x="257810" y="13969"/>
                  </a:lnTo>
                  <a:lnTo>
                    <a:pt x="261620" y="13969"/>
                  </a:lnTo>
                  <a:lnTo>
                    <a:pt x="261620" y="7619"/>
                  </a:lnTo>
                  <a:close/>
                </a:path>
                <a:path w="261619" h="1892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261619" h="189229">
                  <a:moveTo>
                    <a:pt x="261620" y="13969"/>
                  </a:moveTo>
                  <a:lnTo>
                    <a:pt x="257810" y="13969"/>
                  </a:lnTo>
                  <a:lnTo>
                    <a:pt x="257810" y="20319"/>
                  </a:lnTo>
                  <a:lnTo>
                    <a:pt x="261620" y="20319"/>
                  </a:lnTo>
                  <a:lnTo>
                    <a:pt x="261620" y="13969"/>
                  </a:lnTo>
                  <a:close/>
                </a:path>
                <a:path w="261619" h="18922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261619" h="189229">
                  <a:moveTo>
                    <a:pt x="261620" y="20319"/>
                  </a:moveTo>
                  <a:lnTo>
                    <a:pt x="257810" y="20319"/>
                  </a:lnTo>
                  <a:lnTo>
                    <a:pt x="257810" y="26669"/>
                  </a:lnTo>
                  <a:lnTo>
                    <a:pt x="261620" y="26669"/>
                  </a:lnTo>
                  <a:lnTo>
                    <a:pt x="261620" y="20319"/>
                  </a:lnTo>
                  <a:close/>
                </a:path>
                <a:path w="261619" h="18922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261619" h="189229">
                  <a:moveTo>
                    <a:pt x="261620" y="26669"/>
                  </a:moveTo>
                  <a:lnTo>
                    <a:pt x="257810" y="26669"/>
                  </a:lnTo>
                  <a:lnTo>
                    <a:pt x="257810" y="33019"/>
                  </a:lnTo>
                  <a:lnTo>
                    <a:pt x="261620" y="33019"/>
                  </a:lnTo>
                  <a:lnTo>
                    <a:pt x="261620" y="26669"/>
                  </a:lnTo>
                  <a:close/>
                </a:path>
                <a:path w="261619" h="189229">
                  <a:moveTo>
                    <a:pt x="3810" y="33019"/>
                  </a:moveTo>
                  <a:lnTo>
                    <a:pt x="0" y="330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33019"/>
                  </a:lnTo>
                  <a:close/>
                </a:path>
                <a:path w="261619" h="189229">
                  <a:moveTo>
                    <a:pt x="261620" y="33019"/>
                  </a:moveTo>
                  <a:lnTo>
                    <a:pt x="257810" y="33019"/>
                  </a:lnTo>
                  <a:lnTo>
                    <a:pt x="257810" y="52069"/>
                  </a:lnTo>
                  <a:lnTo>
                    <a:pt x="261620" y="52069"/>
                  </a:lnTo>
                  <a:lnTo>
                    <a:pt x="261620" y="33019"/>
                  </a:lnTo>
                  <a:close/>
                </a:path>
                <a:path w="261619" h="189229">
                  <a:moveTo>
                    <a:pt x="3810" y="52069"/>
                  </a:moveTo>
                  <a:lnTo>
                    <a:pt x="0" y="5206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52069"/>
                  </a:lnTo>
                  <a:close/>
                </a:path>
                <a:path w="261619" h="189229">
                  <a:moveTo>
                    <a:pt x="261620" y="52069"/>
                  </a:moveTo>
                  <a:lnTo>
                    <a:pt x="257810" y="52069"/>
                  </a:lnTo>
                  <a:lnTo>
                    <a:pt x="257810" y="107949"/>
                  </a:lnTo>
                  <a:lnTo>
                    <a:pt x="261620" y="107949"/>
                  </a:lnTo>
                  <a:lnTo>
                    <a:pt x="261620" y="52069"/>
                  </a:lnTo>
                  <a:close/>
                </a:path>
                <a:path w="261619" h="189229">
                  <a:moveTo>
                    <a:pt x="3810" y="107950"/>
                  </a:moveTo>
                  <a:lnTo>
                    <a:pt x="0" y="107950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107950"/>
                  </a:lnTo>
                  <a:close/>
                </a:path>
                <a:path w="261619" h="189229">
                  <a:moveTo>
                    <a:pt x="261620" y="107950"/>
                  </a:moveTo>
                  <a:lnTo>
                    <a:pt x="257810" y="107950"/>
                  </a:lnTo>
                  <a:lnTo>
                    <a:pt x="257810" y="153669"/>
                  </a:lnTo>
                  <a:lnTo>
                    <a:pt x="261620" y="153669"/>
                  </a:lnTo>
                  <a:lnTo>
                    <a:pt x="261620" y="107950"/>
                  </a:lnTo>
                  <a:close/>
                </a:path>
                <a:path w="261619" h="189229">
                  <a:moveTo>
                    <a:pt x="3810" y="153669"/>
                  </a:moveTo>
                  <a:lnTo>
                    <a:pt x="0" y="153669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53669"/>
                  </a:lnTo>
                  <a:close/>
                </a:path>
                <a:path w="261619" h="189229">
                  <a:moveTo>
                    <a:pt x="261620" y="153669"/>
                  </a:moveTo>
                  <a:lnTo>
                    <a:pt x="257810" y="153669"/>
                  </a:lnTo>
                  <a:lnTo>
                    <a:pt x="257810" y="172719"/>
                  </a:lnTo>
                  <a:lnTo>
                    <a:pt x="261620" y="172719"/>
                  </a:lnTo>
                  <a:lnTo>
                    <a:pt x="261620" y="153669"/>
                  </a:lnTo>
                  <a:close/>
                </a:path>
                <a:path w="261619" h="189229">
                  <a:moveTo>
                    <a:pt x="381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72719"/>
                  </a:lnTo>
                  <a:close/>
                </a:path>
                <a:path w="261619" h="189229">
                  <a:moveTo>
                    <a:pt x="261620" y="172719"/>
                  </a:moveTo>
                  <a:lnTo>
                    <a:pt x="257810" y="172719"/>
                  </a:lnTo>
                  <a:lnTo>
                    <a:pt x="257810" y="179069"/>
                  </a:lnTo>
                  <a:lnTo>
                    <a:pt x="261620" y="179069"/>
                  </a:lnTo>
                  <a:lnTo>
                    <a:pt x="261620" y="172719"/>
                  </a:lnTo>
                  <a:close/>
                </a:path>
                <a:path w="261619" h="189229">
                  <a:moveTo>
                    <a:pt x="381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79069"/>
                  </a:lnTo>
                  <a:close/>
                </a:path>
                <a:path w="261619" h="189229">
                  <a:moveTo>
                    <a:pt x="261620" y="179069"/>
                  </a:moveTo>
                  <a:lnTo>
                    <a:pt x="257810" y="179069"/>
                  </a:lnTo>
                  <a:lnTo>
                    <a:pt x="257810" y="185419"/>
                  </a:lnTo>
                  <a:lnTo>
                    <a:pt x="261620" y="185419"/>
                  </a:lnTo>
                  <a:lnTo>
                    <a:pt x="261620" y="179069"/>
                  </a:lnTo>
                  <a:close/>
                </a:path>
                <a:path w="261619" h="189229">
                  <a:moveTo>
                    <a:pt x="261620" y="185419"/>
                  </a:moveTo>
                  <a:lnTo>
                    <a:pt x="0" y="185419"/>
                  </a:lnTo>
                  <a:lnTo>
                    <a:pt x="0" y="189229"/>
                  </a:lnTo>
                  <a:lnTo>
                    <a:pt x="261620" y="189229"/>
                  </a:lnTo>
                  <a:lnTo>
                    <a:pt x="261620" y="185419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262379" y="3916680"/>
              <a:ext cx="254000" cy="181609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871219" y="271526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30" h="471169">
                  <a:moveTo>
                    <a:pt x="306070" y="1270"/>
                  </a:moveTo>
                  <a:lnTo>
                    <a:pt x="231140" y="1270"/>
                  </a:lnTo>
                  <a:lnTo>
                    <a:pt x="231140" y="3810"/>
                  </a:lnTo>
                  <a:lnTo>
                    <a:pt x="306070" y="3810"/>
                  </a:lnTo>
                  <a:lnTo>
                    <a:pt x="306070" y="1270"/>
                  </a:lnTo>
                  <a:close/>
                </a:path>
                <a:path w="544830" h="471169">
                  <a:moveTo>
                    <a:pt x="273050" y="0"/>
                  </a:moveTo>
                  <a:lnTo>
                    <a:pt x="245110" y="0"/>
                  </a:lnTo>
                  <a:lnTo>
                    <a:pt x="245110" y="1270"/>
                  </a:lnTo>
                  <a:lnTo>
                    <a:pt x="273050" y="1270"/>
                  </a:lnTo>
                  <a:lnTo>
                    <a:pt x="273050" y="0"/>
                  </a:lnTo>
                  <a:close/>
                </a:path>
                <a:path w="544830" h="471169">
                  <a:moveTo>
                    <a:pt x="300990" y="0"/>
                  </a:moveTo>
                  <a:lnTo>
                    <a:pt x="274319" y="0"/>
                  </a:lnTo>
                  <a:lnTo>
                    <a:pt x="274319" y="1270"/>
                  </a:lnTo>
                  <a:lnTo>
                    <a:pt x="300990" y="1270"/>
                  </a:lnTo>
                  <a:lnTo>
                    <a:pt x="300990" y="0"/>
                  </a:lnTo>
                  <a:close/>
                </a:path>
                <a:path w="544830" h="471169">
                  <a:moveTo>
                    <a:pt x="3810" y="203200"/>
                  </a:moveTo>
                  <a:lnTo>
                    <a:pt x="2540" y="203200"/>
                  </a:lnTo>
                  <a:lnTo>
                    <a:pt x="2540" y="208280"/>
                  </a:lnTo>
                  <a:lnTo>
                    <a:pt x="1270" y="208280"/>
                  </a:lnTo>
                  <a:lnTo>
                    <a:pt x="1270" y="223520"/>
                  </a:lnTo>
                  <a:lnTo>
                    <a:pt x="3810" y="223520"/>
                  </a:lnTo>
                  <a:lnTo>
                    <a:pt x="3810" y="203200"/>
                  </a:lnTo>
                  <a:close/>
                </a:path>
                <a:path w="544830" h="471169">
                  <a:moveTo>
                    <a:pt x="542290" y="191770"/>
                  </a:moveTo>
                  <a:lnTo>
                    <a:pt x="541020" y="191770"/>
                  </a:lnTo>
                  <a:lnTo>
                    <a:pt x="541020" y="223520"/>
                  </a:lnTo>
                  <a:lnTo>
                    <a:pt x="544830" y="223520"/>
                  </a:lnTo>
                  <a:lnTo>
                    <a:pt x="544830" y="207010"/>
                  </a:lnTo>
                  <a:lnTo>
                    <a:pt x="543560" y="207010"/>
                  </a:lnTo>
                  <a:lnTo>
                    <a:pt x="543560" y="199390"/>
                  </a:lnTo>
                  <a:lnTo>
                    <a:pt x="542290" y="199390"/>
                  </a:lnTo>
                  <a:lnTo>
                    <a:pt x="542290" y="191770"/>
                  </a:lnTo>
                  <a:close/>
                </a:path>
                <a:path w="544830" h="471169">
                  <a:moveTo>
                    <a:pt x="3810" y="223520"/>
                  </a:move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2890"/>
                  </a:lnTo>
                  <a:lnTo>
                    <a:pt x="2540" y="262890"/>
                  </a:lnTo>
                  <a:lnTo>
                    <a:pt x="2540" y="267970"/>
                  </a:lnTo>
                  <a:lnTo>
                    <a:pt x="3810" y="267970"/>
                  </a:lnTo>
                  <a:lnTo>
                    <a:pt x="3810" y="223520"/>
                  </a:lnTo>
                  <a:close/>
                </a:path>
                <a:path w="544830" h="471169">
                  <a:moveTo>
                    <a:pt x="544830" y="223520"/>
                  </a:moveTo>
                  <a:lnTo>
                    <a:pt x="541020" y="223520"/>
                  </a:lnTo>
                  <a:lnTo>
                    <a:pt x="541020" y="267970"/>
                  </a:lnTo>
                  <a:lnTo>
                    <a:pt x="543560" y="267970"/>
                  </a:lnTo>
                  <a:lnTo>
                    <a:pt x="543560" y="262890"/>
                  </a:lnTo>
                  <a:lnTo>
                    <a:pt x="544830" y="262890"/>
                  </a:lnTo>
                  <a:lnTo>
                    <a:pt x="544830" y="223520"/>
                  </a:lnTo>
                  <a:close/>
                </a:path>
                <a:path w="544830" h="471169">
                  <a:moveTo>
                    <a:pt x="543560" y="267970"/>
                  </a:moveTo>
                  <a:lnTo>
                    <a:pt x="541020" y="267970"/>
                  </a:lnTo>
                  <a:lnTo>
                    <a:pt x="541020" y="278130"/>
                  </a:lnTo>
                  <a:lnTo>
                    <a:pt x="542290" y="278130"/>
                  </a:lnTo>
                  <a:lnTo>
                    <a:pt x="542290" y="270510"/>
                  </a:lnTo>
                  <a:lnTo>
                    <a:pt x="543560" y="270510"/>
                  </a:lnTo>
                  <a:lnTo>
                    <a:pt x="543560" y="267970"/>
                  </a:lnTo>
                  <a:close/>
                </a:path>
                <a:path w="544830" h="471169">
                  <a:moveTo>
                    <a:pt x="300990" y="470154"/>
                  </a:moveTo>
                  <a:lnTo>
                    <a:pt x="245110" y="470154"/>
                  </a:lnTo>
                  <a:lnTo>
                    <a:pt x="245110" y="471170"/>
                  </a:lnTo>
                  <a:lnTo>
                    <a:pt x="300990" y="471170"/>
                  </a:lnTo>
                  <a:lnTo>
                    <a:pt x="300990" y="470154"/>
                  </a:lnTo>
                  <a:close/>
                </a:path>
                <a:path w="544830" h="471169">
                  <a:moveTo>
                    <a:pt x="314960" y="468884"/>
                  </a:moveTo>
                  <a:lnTo>
                    <a:pt x="240030" y="468884"/>
                  </a:lnTo>
                  <a:lnTo>
                    <a:pt x="240030" y="470154"/>
                  </a:lnTo>
                  <a:lnTo>
                    <a:pt x="245110" y="470154"/>
                  </a:lnTo>
                  <a:lnTo>
                    <a:pt x="245110" y="469900"/>
                  </a:lnTo>
                  <a:lnTo>
                    <a:pt x="314960" y="469900"/>
                  </a:lnTo>
                  <a:lnTo>
                    <a:pt x="314960" y="468884"/>
                  </a:lnTo>
                  <a:close/>
                </a:path>
                <a:path w="544830" h="471169">
                  <a:moveTo>
                    <a:pt x="314960" y="469900"/>
                  </a:moveTo>
                  <a:lnTo>
                    <a:pt x="300990" y="469900"/>
                  </a:lnTo>
                  <a:lnTo>
                    <a:pt x="300990" y="470154"/>
                  </a:lnTo>
                  <a:lnTo>
                    <a:pt x="314960" y="470154"/>
                  </a:lnTo>
                  <a:lnTo>
                    <a:pt x="314960" y="469900"/>
                  </a:lnTo>
                  <a:close/>
                </a:path>
                <a:path w="544830" h="471169">
                  <a:moveTo>
                    <a:pt x="323850" y="467360"/>
                  </a:moveTo>
                  <a:lnTo>
                    <a:pt x="231140" y="467360"/>
                  </a:lnTo>
                  <a:lnTo>
                    <a:pt x="231140" y="468884"/>
                  </a:lnTo>
                  <a:lnTo>
                    <a:pt x="323850" y="468884"/>
                  </a:lnTo>
                  <a:lnTo>
                    <a:pt x="323850" y="46736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875029" y="2719070"/>
              <a:ext cx="537210" cy="463550"/>
            </a:xfrm>
            <a:custGeom>
              <a:avLst/>
              <a:gdLst/>
              <a:ahLst/>
              <a:cxnLst/>
              <a:rect l="l" t="t" r="r" b="b"/>
              <a:pathLst>
                <a:path w="537210" h="463550">
                  <a:moveTo>
                    <a:pt x="218439" y="0"/>
                  </a:moveTo>
                  <a:lnTo>
                    <a:pt x="213359" y="0"/>
                  </a:lnTo>
                  <a:lnTo>
                    <a:pt x="213359" y="2539"/>
                  </a:lnTo>
                  <a:lnTo>
                    <a:pt x="218439" y="2539"/>
                  </a:lnTo>
                  <a:lnTo>
                    <a:pt x="218439" y="0"/>
                  </a:lnTo>
                  <a:close/>
                </a:path>
                <a:path w="537210" h="463550">
                  <a:moveTo>
                    <a:pt x="325119" y="0"/>
                  </a:moveTo>
                  <a:lnTo>
                    <a:pt x="311149" y="0"/>
                  </a:lnTo>
                  <a:lnTo>
                    <a:pt x="311149" y="2539"/>
                  </a:lnTo>
                  <a:lnTo>
                    <a:pt x="325119" y="2539"/>
                  </a:lnTo>
                  <a:lnTo>
                    <a:pt x="325119" y="0"/>
                  </a:lnTo>
                  <a:close/>
                </a:path>
                <a:path w="537210" h="463550">
                  <a:moveTo>
                    <a:pt x="3809" y="182880"/>
                  </a:moveTo>
                  <a:lnTo>
                    <a:pt x="2539" y="182880"/>
                  </a:lnTo>
                  <a:lnTo>
                    <a:pt x="2539" y="187960"/>
                  </a:lnTo>
                  <a:lnTo>
                    <a:pt x="3809" y="187960"/>
                  </a:lnTo>
                  <a:lnTo>
                    <a:pt x="3809" y="182880"/>
                  </a:lnTo>
                  <a:close/>
                </a:path>
                <a:path w="537210" h="463550">
                  <a:moveTo>
                    <a:pt x="534669" y="175260"/>
                  </a:moveTo>
                  <a:lnTo>
                    <a:pt x="533400" y="175260"/>
                  </a:lnTo>
                  <a:lnTo>
                    <a:pt x="533400" y="187960"/>
                  </a:lnTo>
                  <a:lnTo>
                    <a:pt x="537209" y="187960"/>
                  </a:lnTo>
                  <a:lnTo>
                    <a:pt x="537209" y="182880"/>
                  </a:lnTo>
                  <a:lnTo>
                    <a:pt x="535939" y="182880"/>
                  </a:lnTo>
                  <a:lnTo>
                    <a:pt x="535939" y="179070"/>
                  </a:lnTo>
                  <a:lnTo>
                    <a:pt x="534669" y="179070"/>
                  </a:lnTo>
                  <a:lnTo>
                    <a:pt x="534669" y="175260"/>
                  </a:lnTo>
                  <a:close/>
                </a:path>
                <a:path w="537210" h="463550">
                  <a:moveTo>
                    <a:pt x="3809" y="187960"/>
                  </a:moveTo>
                  <a:lnTo>
                    <a:pt x="1269" y="187960"/>
                  </a:lnTo>
                  <a:lnTo>
                    <a:pt x="1269" y="193040"/>
                  </a:lnTo>
                  <a:lnTo>
                    <a:pt x="0" y="19304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187960"/>
                  </a:lnTo>
                  <a:close/>
                </a:path>
                <a:path w="537210" h="463550">
                  <a:moveTo>
                    <a:pt x="537210" y="187960"/>
                  </a:moveTo>
                  <a:lnTo>
                    <a:pt x="533400" y="187960"/>
                  </a:lnTo>
                  <a:lnTo>
                    <a:pt x="533400" y="219710"/>
                  </a:lnTo>
                  <a:lnTo>
                    <a:pt x="537210" y="219710"/>
                  </a:lnTo>
                  <a:lnTo>
                    <a:pt x="537210" y="187960"/>
                  </a:lnTo>
                  <a:close/>
                </a:path>
                <a:path w="537210" h="463550">
                  <a:moveTo>
                    <a:pt x="3809" y="219710"/>
                  </a:moveTo>
                  <a:lnTo>
                    <a:pt x="0" y="2197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19710"/>
                  </a:lnTo>
                  <a:close/>
                </a:path>
                <a:path w="537210" h="463550">
                  <a:moveTo>
                    <a:pt x="537210" y="219710"/>
                  </a:moveTo>
                  <a:lnTo>
                    <a:pt x="533400" y="219710"/>
                  </a:lnTo>
                  <a:lnTo>
                    <a:pt x="533400" y="264160"/>
                  </a:lnTo>
                  <a:lnTo>
                    <a:pt x="537210" y="264160"/>
                  </a:lnTo>
                  <a:lnTo>
                    <a:pt x="537210" y="219710"/>
                  </a:lnTo>
                  <a:close/>
                </a:path>
                <a:path w="537210" h="463550">
                  <a:moveTo>
                    <a:pt x="537210" y="264160"/>
                  </a:moveTo>
                  <a:lnTo>
                    <a:pt x="533400" y="264160"/>
                  </a:lnTo>
                  <a:lnTo>
                    <a:pt x="533400" y="288290"/>
                  </a:lnTo>
                  <a:lnTo>
                    <a:pt x="534669" y="288290"/>
                  </a:lnTo>
                  <a:lnTo>
                    <a:pt x="534669" y="284480"/>
                  </a:lnTo>
                  <a:lnTo>
                    <a:pt x="535939" y="284480"/>
                  </a:lnTo>
                  <a:lnTo>
                    <a:pt x="535939" y="280670"/>
                  </a:lnTo>
                  <a:lnTo>
                    <a:pt x="537210" y="280670"/>
                  </a:lnTo>
                  <a:lnTo>
                    <a:pt x="537210" y="264160"/>
                  </a:lnTo>
                  <a:close/>
                </a:path>
                <a:path w="537210" h="463550">
                  <a:moveTo>
                    <a:pt x="380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1269" y="270510"/>
                  </a:lnTo>
                  <a:lnTo>
                    <a:pt x="1269" y="275590"/>
                  </a:lnTo>
                  <a:lnTo>
                    <a:pt x="2539" y="275590"/>
                  </a:lnTo>
                  <a:lnTo>
                    <a:pt x="2539" y="280670"/>
                  </a:lnTo>
                  <a:lnTo>
                    <a:pt x="3809" y="280670"/>
                  </a:lnTo>
                  <a:lnTo>
                    <a:pt x="3809" y="264160"/>
                  </a:lnTo>
                  <a:close/>
                </a:path>
                <a:path w="537210" h="463550">
                  <a:moveTo>
                    <a:pt x="325119" y="462407"/>
                  </a:moveTo>
                  <a:lnTo>
                    <a:pt x="213359" y="462407"/>
                  </a:lnTo>
                  <a:lnTo>
                    <a:pt x="213359" y="463550"/>
                  </a:lnTo>
                  <a:lnTo>
                    <a:pt x="325119" y="463550"/>
                  </a:lnTo>
                  <a:lnTo>
                    <a:pt x="325119" y="462407"/>
                  </a:lnTo>
                  <a:close/>
                </a:path>
                <a:path w="537210" h="463550">
                  <a:moveTo>
                    <a:pt x="332739" y="461010"/>
                  </a:moveTo>
                  <a:lnTo>
                    <a:pt x="210819" y="461010"/>
                  </a:lnTo>
                  <a:lnTo>
                    <a:pt x="210819" y="462407"/>
                  </a:lnTo>
                  <a:lnTo>
                    <a:pt x="332739" y="462407"/>
                  </a:lnTo>
                  <a:lnTo>
                    <a:pt x="332739" y="461010"/>
                  </a:lnTo>
                  <a:close/>
                </a:path>
                <a:path w="537210" h="463550">
                  <a:moveTo>
                    <a:pt x="337819" y="459867"/>
                  </a:moveTo>
                  <a:lnTo>
                    <a:pt x="205739" y="459867"/>
                  </a:lnTo>
                  <a:lnTo>
                    <a:pt x="205739" y="461010"/>
                  </a:lnTo>
                  <a:lnTo>
                    <a:pt x="337819" y="461010"/>
                  </a:lnTo>
                  <a:lnTo>
                    <a:pt x="337819" y="459867"/>
                  </a:lnTo>
                  <a:close/>
                </a:path>
                <a:path w="537210" h="463550">
                  <a:moveTo>
                    <a:pt x="205739" y="459740"/>
                  </a:moveTo>
                  <a:lnTo>
                    <a:pt x="200659" y="459740"/>
                  </a:lnTo>
                  <a:lnTo>
                    <a:pt x="205739" y="459867"/>
                  </a:lnTo>
                  <a:close/>
                </a:path>
                <a:path w="537210" h="463550">
                  <a:moveTo>
                    <a:pt x="342900" y="459740"/>
                  </a:moveTo>
                  <a:lnTo>
                    <a:pt x="337819" y="459740"/>
                  </a:lnTo>
                  <a:lnTo>
                    <a:pt x="342900" y="459867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878840" y="2721610"/>
              <a:ext cx="529590" cy="457200"/>
            </a:xfrm>
            <a:custGeom>
              <a:avLst/>
              <a:gdLst/>
              <a:ahLst/>
              <a:cxnLst/>
              <a:rect l="l" t="t" r="r" b="b"/>
              <a:pathLst>
                <a:path w="529590" h="457200">
                  <a:moveTo>
                    <a:pt x="186690" y="3810"/>
                  </a:moveTo>
                  <a:lnTo>
                    <a:pt x="184150" y="3810"/>
                  </a:lnTo>
                  <a:lnTo>
                    <a:pt x="184150" y="5080"/>
                  </a:lnTo>
                  <a:lnTo>
                    <a:pt x="186690" y="5080"/>
                  </a:lnTo>
                  <a:lnTo>
                    <a:pt x="186690" y="3810"/>
                  </a:lnTo>
                  <a:close/>
                </a:path>
                <a:path w="529590" h="457200">
                  <a:moveTo>
                    <a:pt x="334009" y="1270"/>
                  </a:moveTo>
                  <a:lnTo>
                    <a:pt x="191769" y="1270"/>
                  </a:lnTo>
                  <a:lnTo>
                    <a:pt x="191769" y="3810"/>
                  </a:lnTo>
                  <a:lnTo>
                    <a:pt x="334009" y="3810"/>
                  </a:lnTo>
                  <a:lnTo>
                    <a:pt x="334009" y="1270"/>
                  </a:lnTo>
                  <a:close/>
                </a:path>
                <a:path w="529590" h="457200">
                  <a:moveTo>
                    <a:pt x="201929" y="0"/>
                  </a:moveTo>
                  <a:lnTo>
                    <a:pt x="196850" y="0"/>
                  </a:lnTo>
                  <a:lnTo>
                    <a:pt x="196850" y="1270"/>
                  </a:lnTo>
                  <a:lnTo>
                    <a:pt x="201929" y="1270"/>
                  </a:lnTo>
                  <a:lnTo>
                    <a:pt x="201929" y="0"/>
                  </a:lnTo>
                  <a:close/>
                </a:path>
                <a:path w="529590" h="457200">
                  <a:moveTo>
                    <a:pt x="328930" y="0"/>
                  </a:moveTo>
                  <a:lnTo>
                    <a:pt x="323849" y="0"/>
                  </a:lnTo>
                  <a:lnTo>
                    <a:pt x="323849" y="1270"/>
                  </a:lnTo>
                  <a:lnTo>
                    <a:pt x="328930" y="1270"/>
                  </a:lnTo>
                  <a:lnTo>
                    <a:pt x="328930" y="0"/>
                  </a:lnTo>
                  <a:close/>
                </a:path>
                <a:path w="529590" h="457200">
                  <a:moveTo>
                    <a:pt x="527050" y="161290"/>
                  </a:moveTo>
                  <a:lnTo>
                    <a:pt x="525779" y="161290"/>
                  </a:lnTo>
                  <a:lnTo>
                    <a:pt x="525779" y="166370"/>
                  </a:lnTo>
                  <a:lnTo>
                    <a:pt x="528319" y="166370"/>
                  </a:lnTo>
                  <a:lnTo>
                    <a:pt x="528319" y="165100"/>
                  </a:lnTo>
                  <a:lnTo>
                    <a:pt x="527050" y="165100"/>
                  </a:lnTo>
                  <a:lnTo>
                    <a:pt x="527050" y="161290"/>
                  </a:lnTo>
                  <a:close/>
                </a:path>
                <a:path w="529590" h="457200">
                  <a:moveTo>
                    <a:pt x="2540" y="171450"/>
                  </a:moveTo>
                  <a:lnTo>
                    <a:pt x="1269" y="171450"/>
                  </a:lnTo>
                  <a:lnTo>
                    <a:pt x="1269" y="172720"/>
                  </a:lnTo>
                  <a:lnTo>
                    <a:pt x="2540" y="172720"/>
                  </a:lnTo>
                  <a:lnTo>
                    <a:pt x="2540" y="171450"/>
                  </a:lnTo>
                  <a:close/>
                </a:path>
                <a:path w="529590" h="457200">
                  <a:moveTo>
                    <a:pt x="528320" y="166370"/>
                  </a:moveTo>
                  <a:lnTo>
                    <a:pt x="525779" y="166370"/>
                  </a:lnTo>
                  <a:lnTo>
                    <a:pt x="525779" y="172720"/>
                  </a:lnTo>
                  <a:lnTo>
                    <a:pt x="529590" y="172720"/>
                  </a:lnTo>
                  <a:lnTo>
                    <a:pt x="529590" y="168910"/>
                  </a:lnTo>
                  <a:lnTo>
                    <a:pt x="528320" y="168910"/>
                  </a:lnTo>
                  <a:lnTo>
                    <a:pt x="528320" y="166370"/>
                  </a:lnTo>
                  <a:close/>
                </a:path>
                <a:path w="529590" h="457200">
                  <a:moveTo>
                    <a:pt x="2540" y="172720"/>
                  </a:moveTo>
                  <a:lnTo>
                    <a:pt x="1269" y="172720"/>
                  </a:lnTo>
                  <a:lnTo>
                    <a:pt x="1269" y="175260"/>
                  </a:lnTo>
                  <a:lnTo>
                    <a:pt x="0" y="175260"/>
                  </a:lnTo>
                  <a:lnTo>
                    <a:pt x="0" y="185420"/>
                  </a:lnTo>
                  <a:lnTo>
                    <a:pt x="2540" y="185420"/>
                  </a:lnTo>
                  <a:lnTo>
                    <a:pt x="2540" y="172720"/>
                  </a:lnTo>
                  <a:close/>
                </a:path>
                <a:path w="529590" h="457200">
                  <a:moveTo>
                    <a:pt x="529590" y="172720"/>
                  </a:moveTo>
                  <a:lnTo>
                    <a:pt x="525779" y="172720"/>
                  </a:lnTo>
                  <a:lnTo>
                    <a:pt x="525779" y="185420"/>
                  </a:lnTo>
                  <a:lnTo>
                    <a:pt x="529590" y="185420"/>
                  </a:lnTo>
                  <a:lnTo>
                    <a:pt x="529590" y="172720"/>
                  </a:lnTo>
                  <a:close/>
                </a:path>
                <a:path w="529590" h="457200">
                  <a:moveTo>
                    <a:pt x="2540" y="185420"/>
                  </a:moveTo>
                  <a:lnTo>
                    <a:pt x="0" y="185420"/>
                  </a:lnTo>
                  <a:lnTo>
                    <a:pt x="0" y="217170"/>
                  </a:lnTo>
                  <a:lnTo>
                    <a:pt x="2540" y="217170"/>
                  </a:lnTo>
                  <a:lnTo>
                    <a:pt x="2540" y="185420"/>
                  </a:lnTo>
                  <a:close/>
                </a:path>
                <a:path w="529590" h="457200">
                  <a:moveTo>
                    <a:pt x="529590" y="185420"/>
                  </a:moveTo>
                  <a:lnTo>
                    <a:pt x="525779" y="185420"/>
                  </a:lnTo>
                  <a:lnTo>
                    <a:pt x="525779" y="217170"/>
                  </a:lnTo>
                  <a:lnTo>
                    <a:pt x="529590" y="217170"/>
                  </a:lnTo>
                  <a:lnTo>
                    <a:pt x="529590" y="185420"/>
                  </a:lnTo>
                  <a:close/>
                </a:path>
                <a:path w="529590" h="457200">
                  <a:moveTo>
                    <a:pt x="2540" y="217170"/>
                  </a:moveTo>
                  <a:lnTo>
                    <a:pt x="0" y="217170"/>
                  </a:lnTo>
                  <a:lnTo>
                    <a:pt x="0" y="261620"/>
                  </a:lnTo>
                  <a:lnTo>
                    <a:pt x="2540" y="261620"/>
                  </a:lnTo>
                  <a:lnTo>
                    <a:pt x="2540" y="217170"/>
                  </a:lnTo>
                  <a:close/>
                </a:path>
                <a:path w="529590" h="457200">
                  <a:moveTo>
                    <a:pt x="529590" y="217170"/>
                  </a:moveTo>
                  <a:lnTo>
                    <a:pt x="525779" y="217170"/>
                  </a:lnTo>
                  <a:lnTo>
                    <a:pt x="525779" y="261620"/>
                  </a:lnTo>
                  <a:lnTo>
                    <a:pt x="529590" y="261620"/>
                  </a:lnTo>
                  <a:lnTo>
                    <a:pt x="529590" y="217170"/>
                  </a:lnTo>
                  <a:close/>
                </a:path>
                <a:path w="529590" h="457200">
                  <a:moveTo>
                    <a:pt x="529590" y="261620"/>
                  </a:moveTo>
                  <a:lnTo>
                    <a:pt x="525779" y="261620"/>
                  </a:lnTo>
                  <a:lnTo>
                    <a:pt x="525779" y="297180"/>
                  </a:lnTo>
                  <a:lnTo>
                    <a:pt x="527050" y="297180"/>
                  </a:lnTo>
                  <a:lnTo>
                    <a:pt x="527050" y="293370"/>
                  </a:lnTo>
                  <a:lnTo>
                    <a:pt x="528319" y="293370"/>
                  </a:lnTo>
                  <a:lnTo>
                    <a:pt x="528320" y="289560"/>
                  </a:lnTo>
                  <a:lnTo>
                    <a:pt x="529590" y="289560"/>
                  </a:lnTo>
                  <a:lnTo>
                    <a:pt x="529590" y="261620"/>
                  </a:lnTo>
                  <a:close/>
                </a:path>
                <a:path w="529590" h="457200">
                  <a:moveTo>
                    <a:pt x="2540" y="261620"/>
                  </a:moveTo>
                  <a:lnTo>
                    <a:pt x="0" y="261620"/>
                  </a:lnTo>
                  <a:lnTo>
                    <a:pt x="0" y="283210"/>
                  </a:lnTo>
                  <a:lnTo>
                    <a:pt x="1269" y="283210"/>
                  </a:lnTo>
                  <a:lnTo>
                    <a:pt x="1269" y="288290"/>
                  </a:lnTo>
                  <a:lnTo>
                    <a:pt x="2540" y="288290"/>
                  </a:lnTo>
                  <a:lnTo>
                    <a:pt x="2540" y="261620"/>
                  </a:lnTo>
                  <a:close/>
                </a:path>
                <a:path w="529590" h="457200">
                  <a:moveTo>
                    <a:pt x="339090" y="456057"/>
                  </a:moveTo>
                  <a:lnTo>
                    <a:pt x="196850" y="456057"/>
                  </a:lnTo>
                  <a:lnTo>
                    <a:pt x="196850" y="457200"/>
                  </a:lnTo>
                  <a:lnTo>
                    <a:pt x="339090" y="457200"/>
                  </a:lnTo>
                  <a:lnTo>
                    <a:pt x="339090" y="456057"/>
                  </a:lnTo>
                  <a:close/>
                </a:path>
                <a:path w="529590" h="457200">
                  <a:moveTo>
                    <a:pt x="344169" y="454787"/>
                  </a:moveTo>
                  <a:lnTo>
                    <a:pt x="191769" y="454787"/>
                  </a:lnTo>
                  <a:lnTo>
                    <a:pt x="191769" y="456057"/>
                  </a:lnTo>
                  <a:lnTo>
                    <a:pt x="344169" y="456057"/>
                  </a:lnTo>
                  <a:lnTo>
                    <a:pt x="344169" y="454787"/>
                  </a:lnTo>
                  <a:close/>
                </a:path>
                <a:path w="529590" h="457200">
                  <a:moveTo>
                    <a:pt x="346709" y="453517"/>
                  </a:moveTo>
                  <a:lnTo>
                    <a:pt x="184150" y="453517"/>
                  </a:lnTo>
                  <a:lnTo>
                    <a:pt x="184150" y="454787"/>
                  </a:lnTo>
                  <a:lnTo>
                    <a:pt x="191769" y="454787"/>
                  </a:lnTo>
                  <a:lnTo>
                    <a:pt x="346709" y="454660"/>
                  </a:lnTo>
                  <a:lnTo>
                    <a:pt x="346709" y="453517"/>
                  </a:lnTo>
                  <a:close/>
                </a:path>
                <a:path w="529590" h="457200">
                  <a:moveTo>
                    <a:pt x="346709" y="454660"/>
                  </a:moveTo>
                  <a:lnTo>
                    <a:pt x="344169" y="454660"/>
                  </a:lnTo>
                  <a:lnTo>
                    <a:pt x="346709" y="454787"/>
                  </a:lnTo>
                  <a:close/>
                </a:path>
                <a:path w="529590" h="457200">
                  <a:moveTo>
                    <a:pt x="353059" y="453390"/>
                  </a:moveTo>
                  <a:lnTo>
                    <a:pt x="181609" y="453390"/>
                  </a:lnTo>
                  <a:lnTo>
                    <a:pt x="353059" y="453517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881379" y="2725420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40" h="449580">
                  <a:moveTo>
                    <a:pt x="184150" y="1270"/>
                  </a:moveTo>
                  <a:lnTo>
                    <a:pt x="181609" y="1270"/>
                  </a:lnTo>
                  <a:lnTo>
                    <a:pt x="181609" y="2539"/>
                  </a:lnTo>
                  <a:lnTo>
                    <a:pt x="184150" y="2539"/>
                  </a:lnTo>
                  <a:lnTo>
                    <a:pt x="184150" y="1270"/>
                  </a:lnTo>
                  <a:close/>
                </a:path>
                <a:path w="523240" h="449580">
                  <a:moveTo>
                    <a:pt x="344169" y="0"/>
                  </a:moveTo>
                  <a:lnTo>
                    <a:pt x="336550" y="0"/>
                  </a:lnTo>
                  <a:lnTo>
                    <a:pt x="336550" y="2539"/>
                  </a:lnTo>
                  <a:lnTo>
                    <a:pt x="344169" y="2539"/>
                  </a:lnTo>
                  <a:lnTo>
                    <a:pt x="344169" y="0"/>
                  </a:lnTo>
                  <a:close/>
                </a:path>
                <a:path w="523240" h="449580">
                  <a:moveTo>
                    <a:pt x="3809" y="153670"/>
                  </a:moveTo>
                  <a:lnTo>
                    <a:pt x="2539" y="153670"/>
                  </a:lnTo>
                  <a:lnTo>
                    <a:pt x="2539" y="157480"/>
                  </a:lnTo>
                  <a:lnTo>
                    <a:pt x="1269" y="157480"/>
                  </a:lnTo>
                  <a:lnTo>
                    <a:pt x="1269" y="162560"/>
                  </a:lnTo>
                  <a:lnTo>
                    <a:pt x="3809" y="162560"/>
                  </a:lnTo>
                  <a:lnTo>
                    <a:pt x="3809" y="153670"/>
                  </a:lnTo>
                  <a:close/>
                </a:path>
                <a:path w="523240" h="449580">
                  <a:moveTo>
                    <a:pt x="521969" y="151130"/>
                  </a:moveTo>
                  <a:lnTo>
                    <a:pt x="520700" y="151130"/>
                  </a:lnTo>
                  <a:lnTo>
                    <a:pt x="520700" y="162560"/>
                  </a:lnTo>
                  <a:lnTo>
                    <a:pt x="523239" y="162560"/>
                  </a:lnTo>
                  <a:lnTo>
                    <a:pt x="523239" y="153670"/>
                  </a:lnTo>
                  <a:lnTo>
                    <a:pt x="521969" y="153670"/>
                  </a:lnTo>
                  <a:lnTo>
                    <a:pt x="521969" y="151130"/>
                  </a:lnTo>
                  <a:close/>
                </a:path>
                <a:path w="523240" h="449580">
                  <a:moveTo>
                    <a:pt x="380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3809" y="168910"/>
                  </a:lnTo>
                  <a:lnTo>
                    <a:pt x="3809" y="162560"/>
                  </a:lnTo>
                  <a:close/>
                </a:path>
                <a:path w="523240" h="449580">
                  <a:moveTo>
                    <a:pt x="523239" y="162560"/>
                  </a:moveTo>
                  <a:lnTo>
                    <a:pt x="520700" y="162560"/>
                  </a:lnTo>
                  <a:lnTo>
                    <a:pt x="520700" y="168910"/>
                  </a:lnTo>
                  <a:lnTo>
                    <a:pt x="523239" y="168910"/>
                  </a:lnTo>
                  <a:lnTo>
                    <a:pt x="523239" y="162560"/>
                  </a:lnTo>
                  <a:close/>
                </a:path>
                <a:path w="523240" h="449580">
                  <a:moveTo>
                    <a:pt x="3809" y="168910"/>
                  </a:moveTo>
                  <a:lnTo>
                    <a:pt x="0" y="16891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168910"/>
                  </a:lnTo>
                  <a:close/>
                </a:path>
                <a:path w="523240" h="449580">
                  <a:moveTo>
                    <a:pt x="523239" y="168910"/>
                  </a:moveTo>
                  <a:lnTo>
                    <a:pt x="520700" y="168910"/>
                  </a:lnTo>
                  <a:lnTo>
                    <a:pt x="520700" y="181610"/>
                  </a:lnTo>
                  <a:lnTo>
                    <a:pt x="523239" y="181610"/>
                  </a:lnTo>
                  <a:lnTo>
                    <a:pt x="523239" y="168910"/>
                  </a:lnTo>
                  <a:close/>
                </a:path>
                <a:path w="523240" h="449580">
                  <a:moveTo>
                    <a:pt x="3809" y="181610"/>
                  </a:moveTo>
                  <a:lnTo>
                    <a:pt x="0" y="18161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181610"/>
                  </a:lnTo>
                  <a:close/>
                </a:path>
                <a:path w="523240" h="449580">
                  <a:moveTo>
                    <a:pt x="523239" y="181610"/>
                  </a:moveTo>
                  <a:lnTo>
                    <a:pt x="520700" y="181610"/>
                  </a:lnTo>
                  <a:lnTo>
                    <a:pt x="520700" y="213360"/>
                  </a:lnTo>
                  <a:lnTo>
                    <a:pt x="523239" y="213360"/>
                  </a:lnTo>
                  <a:lnTo>
                    <a:pt x="523239" y="181610"/>
                  </a:lnTo>
                  <a:close/>
                </a:path>
                <a:path w="523240" h="449580">
                  <a:moveTo>
                    <a:pt x="3809" y="213360"/>
                  </a:moveTo>
                  <a:lnTo>
                    <a:pt x="0" y="21336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13360"/>
                  </a:lnTo>
                  <a:close/>
                </a:path>
                <a:path w="523240" h="449580">
                  <a:moveTo>
                    <a:pt x="523239" y="213360"/>
                  </a:moveTo>
                  <a:lnTo>
                    <a:pt x="520700" y="213360"/>
                  </a:lnTo>
                  <a:lnTo>
                    <a:pt x="520700" y="257810"/>
                  </a:lnTo>
                  <a:lnTo>
                    <a:pt x="523239" y="257810"/>
                  </a:lnTo>
                  <a:lnTo>
                    <a:pt x="523239" y="213360"/>
                  </a:lnTo>
                  <a:close/>
                </a:path>
                <a:path w="523240" h="449580">
                  <a:moveTo>
                    <a:pt x="523239" y="257810"/>
                  </a:moveTo>
                  <a:lnTo>
                    <a:pt x="520700" y="257810"/>
                  </a:lnTo>
                  <a:lnTo>
                    <a:pt x="520700" y="299720"/>
                  </a:lnTo>
                  <a:lnTo>
                    <a:pt x="521969" y="299720"/>
                  </a:lnTo>
                  <a:lnTo>
                    <a:pt x="521969" y="297180"/>
                  </a:lnTo>
                  <a:lnTo>
                    <a:pt x="523239" y="297180"/>
                  </a:lnTo>
                  <a:lnTo>
                    <a:pt x="523239" y="257810"/>
                  </a:lnTo>
                  <a:close/>
                </a:path>
                <a:path w="523240" h="449580">
                  <a:moveTo>
                    <a:pt x="3809" y="257810"/>
                  </a:moveTo>
                  <a:lnTo>
                    <a:pt x="0" y="257810"/>
                  </a:lnTo>
                  <a:lnTo>
                    <a:pt x="0" y="288290"/>
                  </a:lnTo>
                  <a:lnTo>
                    <a:pt x="1269" y="288290"/>
                  </a:lnTo>
                  <a:lnTo>
                    <a:pt x="1269" y="293370"/>
                  </a:lnTo>
                  <a:lnTo>
                    <a:pt x="2539" y="293370"/>
                  </a:lnTo>
                  <a:lnTo>
                    <a:pt x="2539" y="297180"/>
                  </a:lnTo>
                  <a:lnTo>
                    <a:pt x="3809" y="297180"/>
                  </a:lnTo>
                  <a:lnTo>
                    <a:pt x="3809" y="257810"/>
                  </a:lnTo>
                  <a:close/>
                </a:path>
                <a:path w="523240" h="449580">
                  <a:moveTo>
                    <a:pt x="350519" y="448310"/>
                  </a:moveTo>
                  <a:lnTo>
                    <a:pt x="179069" y="448310"/>
                  </a:lnTo>
                  <a:lnTo>
                    <a:pt x="179069" y="449580"/>
                  </a:lnTo>
                  <a:lnTo>
                    <a:pt x="350519" y="449580"/>
                  </a:lnTo>
                  <a:lnTo>
                    <a:pt x="350519" y="448310"/>
                  </a:lnTo>
                  <a:close/>
                </a:path>
                <a:path w="523240" h="449580">
                  <a:moveTo>
                    <a:pt x="354329" y="447294"/>
                  </a:moveTo>
                  <a:lnTo>
                    <a:pt x="175259" y="447294"/>
                  </a:lnTo>
                  <a:lnTo>
                    <a:pt x="175259" y="448310"/>
                  </a:lnTo>
                  <a:lnTo>
                    <a:pt x="354329" y="448310"/>
                  </a:lnTo>
                  <a:lnTo>
                    <a:pt x="354329" y="447294"/>
                  </a:lnTo>
                  <a:close/>
                </a:path>
                <a:path w="523240" h="449580">
                  <a:moveTo>
                    <a:pt x="358139" y="445897"/>
                  </a:moveTo>
                  <a:lnTo>
                    <a:pt x="170179" y="445897"/>
                  </a:lnTo>
                  <a:lnTo>
                    <a:pt x="170179" y="447294"/>
                  </a:lnTo>
                  <a:lnTo>
                    <a:pt x="175259" y="447294"/>
                  </a:lnTo>
                  <a:lnTo>
                    <a:pt x="175259" y="447040"/>
                  </a:lnTo>
                  <a:lnTo>
                    <a:pt x="358139" y="447040"/>
                  </a:lnTo>
                  <a:lnTo>
                    <a:pt x="358139" y="445897"/>
                  </a:lnTo>
                  <a:close/>
                </a:path>
                <a:path w="523240" h="449580">
                  <a:moveTo>
                    <a:pt x="358139" y="447040"/>
                  </a:moveTo>
                  <a:lnTo>
                    <a:pt x="354329" y="447040"/>
                  </a:lnTo>
                  <a:lnTo>
                    <a:pt x="354329" y="447294"/>
                  </a:lnTo>
                  <a:lnTo>
                    <a:pt x="358139" y="447294"/>
                  </a:lnTo>
                  <a:lnTo>
                    <a:pt x="358139" y="447040"/>
                  </a:lnTo>
                  <a:close/>
                </a:path>
                <a:path w="523240" h="449580">
                  <a:moveTo>
                    <a:pt x="363219" y="445770"/>
                  </a:moveTo>
                  <a:lnTo>
                    <a:pt x="166369" y="445770"/>
                  </a:lnTo>
                  <a:lnTo>
                    <a:pt x="363219" y="445897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885190" y="2727960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90" h="443230">
                  <a:moveTo>
                    <a:pt x="158750" y="3810"/>
                  </a:moveTo>
                  <a:lnTo>
                    <a:pt x="154940" y="3810"/>
                  </a:lnTo>
                  <a:lnTo>
                    <a:pt x="154940" y="5080"/>
                  </a:lnTo>
                  <a:lnTo>
                    <a:pt x="158750" y="5080"/>
                  </a:lnTo>
                  <a:lnTo>
                    <a:pt x="158750" y="3810"/>
                  </a:lnTo>
                  <a:close/>
                </a:path>
                <a:path w="516890" h="443230">
                  <a:moveTo>
                    <a:pt x="351789" y="1270"/>
                  </a:moveTo>
                  <a:lnTo>
                    <a:pt x="163829" y="1270"/>
                  </a:lnTo>
                  <a:lnTo>
                    <a:pt x="163829" y="3810"/>
                  </a:lnTo>
                  <a:lnTo>
                    <a:pt x="351789" y="3810"/>
                  </a:lnTo>
                  <a:lnTo>
                    <a:pt x="351789" y="1270"/>
                  </a:lnTo>
                  <a:close/>
                </a:path>
                <a:path w="516890" h="443230">
                  <a:moveTo>
                    <a:pt x="171450" y="0"/>
                  </a:moveTo>
                  <a:lnTo>
                    <a:pt x="167640" y="0"/>
                  </a:lnTo>
                  <a:lnTo>
                    <a:pt x="167640" y="1270"/>
                  </a:lnTo>
                  <a:lnTo>
                    <a:pt x="171450" y="1270"/>
                  </a:lnTo>
                  <a:lnTo>
                    <a:pt x="171450" y="0"/>
                  </a:lnTo>
                  <a:close/>
                </a:path>
                <a:path w="516890" h="443230">
                  <a:moveTo>
                    <a:pt x="346709" y="0"/>
                  </a:moveTo>
                  <a:lnTo>
                    <a:pt x="342900" y="0"/>
                  </a:lnTo>
                  <a:lnTo>
                    <a:pt x="342900" y="1270"/>
                  </a:lnTo>
                  <a:lnTo>
                    <a:pt x="346709" y="1270"/>
                  </a:lnTo>
                  <a:lnTo>
                    <a:pt x="346709" y="0"/>
                  </a:lnTo>
                  <a:close/>
                </a:path>
                <a:path w="516890" h="443230">
                  <a:moveTo>
                    <a:pt x="3809" y="142240"/>
                  </a:moveTo>
                  <a:lnTo>
                    <a:pt x="2540" y="142240"/>
                  </a:lnTo>
                  <a:lnTo>
                    <a:pt x="2540" y="144780"/>
                  </a:lnTo>
                  <a:lnTo>
                    <a:pt x="1269" y="144780"/>
                  </a:lnTo>
                  <a:lnTo>
                    <a:pt x="1269" y="148590"/>
                  </a:lnTo>
                  <a:lnTo>
                    <a:pt x="0" y="148590"/>
                  </a:lnTo>
                  <a:lnTo>
                    <a:pt x="0" y="160020"/>
                  </a:lnTo>
                  <a:lnTo>
                    <a:pt x="3809" y="160020"/>
                  </a:lnTo>
                  <a:lnTo>
                    <a:pt x="3809" y="142240"/>
                  </a:lnTo>
                  <a:close/>
                </a:path>
                <a:path w="516890" h="443230">
                  <a:moveTo>
                    <a:pt x="514350" y="139700"/>
                  </a:moveTo>
                  <a:lnTo>
                    <a:pt x="513079" y="139700"/>
                  </a:lnTo>
                  <a:lnTo>
                    <a:pt x="513079" y="160020"/>
                  </a:lnTo>
                  <a:lnTo>
                    <a:pt x="516890" y="160020"/>
                  </a:lnTo>
                  <a:lnTo>
                    <a:pt x="516890" y="144780"/>
                  </a:lnTo>
                  <a:lnTo>
                    <a:pt x="515620" y="144780"/>
                  </a:lnTo>
                  <a:lnTo>
                    <a:pt x="515620" y="142240"/>
                  </a:lnTo>
                  <a:lnTo>
                    <a:pt x="514350" y="142240"/>
                  </a:lnTo>
                  <a:lnTo>
                    <a:pt x="514350" y="139700"/>
                  </a:lnTo>
                  <a:close/>
                </a:path>
                <a:path w="516890" h="443230">
                  <a:moveTo>
                    <a:pt x="380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3809" y="166370"/>
                  </a:lnTo>
                  <a:lnTo>
                    <a:pt x="3809" y="160020"/>
                  </a:lnTo>
                  <a:close/>
                </a:path>
                <a:path w="516890" h="443230">
                  <a:moveTo>
                    <a:pt x="516890" y="160020"/>
                  </a:moveTo>
                  <a:lnTo>
                    <a:pt x="513079" y="160020"/>
                  </a:lnTo>
                  <a:lnTo>
                    <a:pt x="513079" y="166370"/>
                  </a:lnTo>
                  <a:lnTo>
                    <a:pt x="516890" y="166370"/>
                  </a:lnTo>
                  <a:lnTo>
                    <a:pt x="516890" y="160020"/>
                  </a:lnTo>
                  <a:close/>
                </a:path>
                <a:path w="516890" h="443230">
                  <a:moveTo>
                    <a:pt x="3809" y="166370"/>
                  </a:moveTo>
                  <a:lnTo>
                    <a:pt x="0" y="16637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66370"/>
                  </a:lnTo>
                  <a:close/>
                </a:path>
                <a:path w="516890" h="443230">
                  <a:moveTo>
                    <a:pt x="516890" y="166370"/>
                  </a:moveTo>
                  <a:lnTo>
                    <a:pt x="513079" y="166370"/>
                  </a:lnTo>
                  <a:lnTo>
                    <a:pt x="513079" y="179070"/>
                  </a:lnTo>
                  <a:lnTo>
                    <a:pt x="516890" y="179070"/>
                  </a:lnTo>
                  <a:lnTo>
                    <a:pt x="516890" y="166370"/>
                  </a:lnTo>
                  <a:close/>
                </a:path>
                <a:path w="516890" h="443230">
                  <a:moveTo>
                    <a:pt x="3809" y="179070"/>
                  </a:moveTo>
                  <a:lnTo>
                    <a:pt x="0" y="179070"/>
                  </a:lnTo>
                  <a:lnTo>
                    <a:pt x="0" y="210820"/>
                  </a:lnTo>
                  <a:lnTo>
                    <a:pt x="3809" y="210820"/>
                  </a:lnTo>
                  <a:lnTo>
                    <a:pt x="3809" y="179070"/>
                  </a:lnTo>
                  <a:close/>
                </a:path>
                <a:path w="516890" h="443230">
                  <a:moveTo>
                    <a:pt x="516890" y="179070"/>
                  </a:moveTo>
                  <a:lnTo>
                    <a:pt x="513079" y="179070"/>
                  </a:lnTo>
                  <a:lnTo>
                    <a:pt x="513079" y="210820"/>
                  </a:lnTo>
                  <a:lnTo>
                    <a:pt x="516890" y="210820"/>
                  </a:lnTo>
                  <a:lnTo>
                    <a:pt x="516890" y="179070"/>
                  </a:lnTo>
                  <a:close/>
                </a:path>
                <a:path w="516890" h="443230">
                  <a:moveTo>
                    <a:pt x="3809" y="210820"/>
                  </a:moveTo>
                  <a:lnTo>
                    <a:pt x="0" y="21082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210820"/>
                  </a:lnTo>
                  <a:close/>
                </a:path>
                <a:path w="516890" h="443230">
                  <a:moveTo>
                    <a:pt x="516890" y="210820"/>
                  </a:moveTo>
                  <a:lnTo>
                    <a:pt x="513079" y="210820"/>
                  </a:lnTo>
                  <a:lnTo>
                    <a:pt x="513079" y="255270"/>
                  </a:lnTo>
                  <a:lnTo>
                    <a:pt x="516890" y="255270"/>
                  </a:lnTo>
                  <a:lnTo>
                    <a:pt x="516890" y="210820"/>
                  </a:lnTo>
                  <a:close/>
                </a:path>
                <a:path w="516890" h="443230">
                  <a:moveTo>
                    <a:pt x="516890" y="255270"/>
                  </a:moveTo>
                  <a:lnTo>
                    <a:pt x="513079" y="255270"/>
                  </a:lnTo>
                  <a:lnTo>
                    <a:pt x="513079" y="306070"/>
                  </a:lnTo>
                  <a:lnTo>
                    <a:pt x="514350" y="306070"/>
                  </a:lnTo>
                  <a:lnTo>
                    <a:pt x="514350" y="303530"/>
                  </a:lnTo>
                  <a:lnTo>
                    <a:pt x="515620" y="303530"/>
                  </a:lnTo>
                  <a:lnTo>
                    <a:pt x="515620" y="300990"/>
                  </a:lnTo>
                  <a:lnTo>
                    <a:pt x="516890" y="300990"/>
                  </a:lnTo>
                  <a:lnTo>
                    <a:pt x="516890" y="255270"/>
                  </a:lnTo>
                  <a:close/>
                </a:path>
                <a:path w="516890" h="443230">
                  <a:moveTo>
                    <a:pt x="3809" y="255270"/>
                  </a:moveTo>
                  <a:lnTo>
                    <a:pt x="0" y="255270"/>
                  </a:lnTo>
                  <a:lnTo>
                    <a:pt x="0" y="297180"/>
                  </a:lnTo>
                  <a:lnTo>
                    <a:pt x="1269" y="297180"/>
                  </a:lnTo>
                  <a:lnTo>
                    <a:pt x="1269" y="300990"/>
                  </a:lnTo>
                  <a:lnTo>
                    <a:pt x="2540" y="300990"/>
                  </a:lnTo>
                  <a:lnTo>
                    <a:pt x="2540" y="303530"/>
                  </a:lnTo>
                  <a:lnTo>
                    <a:pt x="3809" y="303530"/>
                  </a:lnTo>
                  <a:lnTo>
                    <a:pt x="3809" y="255270"/>
                  </a:lnTo>
                  <a:close/>
                </a:path>
                <a:path w="516890" h="443230">
                  <a:moveTo>
                    <a:pt x="359409" y="442087"/>
                  </a:moveTo>
                  <a:lnTo>
                    <a:pt x="162559" y="442087"/>
                  </a:lnTo>
                  <a:lnTo>
                    <a:pt x="162559" y="443230"/>
                  </a:lnTo>
                  <a:lnTo>
                    <a:pt x="359409" y="443230"/>
                  </a:lnTo>
                  <a:lnTo>
                    <a:pt x="359409" y="442087"/>
                  </a:lnTo>
                  <a:close/>
                </a:path>
                <a:path w="516890" h="443230">
                  <a:moveTo>
                    <a:pt x="363220" y="440944"/>
                  </a:moveTo>
                  <a:lnTo>
                    <a:pt x="158750" y="440944"/>
                  </a:lnTo>
                  <a:lnTo>
                    <a:pt x="158750" y="442087"/>
                  </a:lnTo>
                  <a:lnTo>
                    <a:pt x="162559" y="442087"/>
                  </a:lnTo>
                  <a:lnTo>
                    <a:pt x="162559" y="441960"/>
                  </a:lnTo>
                  <a:lnTo>
                    <a:pt x="363220" y="441960"/>
                  </a:lnTo>
                  <a:lnTo>
                    <a:pt x="363220" y="440944"/>
                  </a:lnTo>
                  <a:close/>
                </a:path>
                <a:path w="516890" h="443230">
                  <a:moveTo>
                    <a:pt x="363220" y="441960"/>
                  </a:moveTo>
                  <a:lnTo>
                    <a:pt x="359409" y="441960"/>
                  </a:lnTo>
                  <a:lnTo>
                    <a:pt x="359409" y="442087"/>
                  </a:lnTo>
                  <a:lnTo>
                    <a:pt x="363220" y="442087"/>
                  </a:lnTo>
                  <a:lnTo>
                    <a:pt x="363220" y="441960"/>
                  </a:lnTo>
                  <a:close/>
                </a:path>
                <a:path w="516890" h="443230">
                  <a:moveTo>
                    <a:pt x="365759" y="439420"/>
                  </a:moveTo>
                  <a:lnTo>
                    <a:pt x="152400" y="439420"/>
                  </a:lnTo>
                  <a:lnTo>
                    <a:pt x="152400" y="440944"/>
                  </a:lnTo>
                  <a:lnTo>
                    <a:pt x="365759" y="440944"/>
                  </a:lnTo>
                  <a:lnTo>
                    <a:pt x="365759" y="43942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889000" y="2731770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69" h="435610">
                  <a:moveTo>
                    <a:pt x="148590" y="2539"/>
                  </a:moveTo>
                  <a:lnTo>
                    <a:pt x="144780" y="2539"/>
                  </a:lnTo>
                  <a:lnTo>
                    <a:pt x="144780" y="3810"/>
                  </a:lnTo>
                  <a:lnTo>
                    <a:pt x="148590" y="3810"/>
                  </a:lnTo>
                  <a:lnTo>
                    <a:pt x="148590" y="2539"/>
                  </a:lnTo>
                  <a:close/>
                </a:path>
                <a:path w="509269" h="435610">
                  <a:moveTo>
                    <a:pt x="364490" y="2539"/>
                  </a:moveTo>
                  <a:lnTo>
                    <a:pt x="361950" y="2539"/>
                  </a:lnTo>
                  <a:lnTo>
                    <a:pt x="361950" y="3810"/>
                  </a:lnTo>
                  <a:lnTo>
                    <a:pt x="364490" y="3810"/>
                  </a:lnTo>
                  <a:lnTo>
                    <a:pt x="364490" y="2539"/>
                  </a:lnTo>
                  <a:close/>
                </a:path>
                <a:path w="509269" h="435610">
                  <a:moveTo>
                    <a:pt x="154940" y="126"/>
                  </a:moveTo>
                  <a:lnTo>
                    <a:pt x="151130" y="126"/>
                  </a:lnTo>
                  <a:lnTo>
                    <a:pt x="151130" y="2539"/>
                  </a:lnTo>
                  <a:lnTo>
                    <a:pt x="355600" y="2539"/>
                  </a:lnTo>
                  <a:lnTo>
                    <a:pt x="355600" y="1397"/>
                  </a:lnTo>
                  <a:lnTo>
                    <a:pt x="154940" y="1397"/>
                  </a:lnTo>
                  <a:lnTo>
                    <a:pt x="154940" y="126"/>
                  </a:lnTo>
                  <a:close/>
                </a:path>
                <a:path w="509269" h="435610">
                  <a:moveTo>
                    <a:pt x="355600" y="0"/>
                  </a:moveTo>
                  <a:lnTo>
                    <a:pt x="351790" y="0"/>
                  </a:lnTo>
                  <a:lnTo>
                    <a:pt x="351790" y="1397"/>
                  </a:lnTo>
                  <a:lnTo>
                    <a:pt x="355600" y="1397"/>
                  </a:lnTo>
                  <a:lnTo>
                    <a:pt x="355600" y="0"/>
                  </a:lnTo>
                  <a:close/>
                </a:path>
                <a:path w="509269" h="435610">
                  <a:moveTo>
                    <a:pt x="3809" y="129540"/>
                  </a:moveTo>
                  <a:lnTo>
                    <a:pt x="2540" y="129540"/>
                  </a:lnTo>
                  <a:lnTo>
                    <a:pt x="2540" y="132080"/>
                  </a:lnTo>
                  <a:lnTo>
                    <a:pt x="1269" y="132080"/>
                  </a:lnTo>
                  <a:lnTo>
                    <a:pt x="1269" y="135890"/>
                  </a:lnTo>
                  <a:lnTo>
                    <a:pt x="0" y="13589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129540"/>
                  </a:lnTo>
                  <a:close/>
                </a:path>
                <a:path w="509269" h="435610">
                  <a:moveTo>
                    <a:pt x="506730" y="127000"/>
                  </a:moveTo>
                  <a:lnTo>
                    <a:pt x="505459" y="127000"/>
                  </a:lnTo>
                  <a:lnTo>
                    <a:pt x="505459" y="156210"/>
                  </a:lnTo>
                  <a:lnTo>
                    <a:pt x="509269" y="156210"/>
                  </a:lnTo>
                  <a:lnTo>
                    <a:pt x="509269" y="132080"/>
                  </a:lnTo>
                  <a:lnTo>
                    <a:pt x="508000" y="132080"/>
                  </a:lnTo>
                  <a:lnTo>
                    <a:pt x="508000" y="129540"/>
                  </a:lnTo>
                  <a:lnTo>
                    <a:pt x="506730" y="129540"/>
                  </a:lnTo>
                  <a:lnTo>
                    <a:pt x="506730" y="127000"/>
                  </a:lnTo>
                  <a:close/>
                </a:path>
                <a:path w="509269" h="435610">
                  <a:moveTo>
                    <a:pt x="380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3809" y="162560"/>
                  </a:lnTo>
                  <a:lnTo>
                    <a:pt x="3809" y="156210"/>
                  </a:lnTo>
                  <a:close/>
                </a:path>
                <a:path w="509269" h="435610">
                  <a:moveTo>
                    <a:pt x="509269" y="156210"/>
                  </a:moveTo>
                  <a:lnTo>
                    <a:pt x="505459" y="156210"/>
                  </a:lnTo>
                  <a:lnTo>
                    <a:pt x="505459" y="162560"/>
                  </a:lnTo>
                  <a:lnTo>
                    <a:pt x="509269" y="162560"/>
                  </a:lnTo>
                  <a:lnTo>
                    <a:pt x="509269" y="156210"/>
                  </a:lnTo>
                  <a:close/>
                </a:path>
                <a:path w="509269" h="435610">
                  <a:moveTo>
                    <a:pt x="3809" y="162560"/>
                  </a:moveTo>
                  <a:lnTo>
                    <a:pt x="0" y="162560"/>
                  </a:lnTo>
                  <a:lnTo>
                    <a:pt x="0" y="175260"/>
                  </a:lnTo>
                  <a:lnTo>
                    <a:pt x="3809" y="175260"/>
                  </a:lnTo>
                  <a:lnTo>
                    <a:pt x="3809" y="162560"/>
                  </a:lnTo>
                  <a:close/>
                </a:path>
                <a:path w="509269" h="435610">
                  <a:moveTo>
                    <a:pt x="509269" y="162560"/>
                  </a:moveTo>
                  <a:lnTo>
                    <a:pt x="505459" y="162560"/>
                  </a:lnTo>
                  <a:lnTo>
                    <a:pt x="505459" y="175260"/>
                  </a:lnTo>
                  <a:lnTo>
                    <a:pt x="509269" y="175260"/>
                  </a:lnTo>
                  <a:lnTo>
                    <a:pt x="509269" y="162560"/>
                  </a:lnTo>
                  <a:close/>
                </a:path>
                <a:path w="509269" h="435610">
                  <a:moveTo>
                    <a:pt x="3809" y="175260"/>
                  </a:moveTo>
                  <a:lnTo>
                    <a:pt x="0" y="17526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175260"/>
                  </a:lnTo>
                  <a:close/>
                </a:path>
                <a:path w="509269" h="435610">
                  <a:moveTo>
                    <a:pt x="509269" y="175260"/>
                  </a:moveTo>
                  <a:lnTo>
                    <a:pt x="505459" y="175260"/>
                  </a:lnTo>
                  <a:lnTo>
                    <a:pt x="505459" y="207010"/>
                  </a:lnTo>
                  <a:lnTo>
                    <a:pt x="509269" y="207010"/>
                  </a:lnTo>
                  <a:lnTo>
                    <a:pt x="509269" y="175260"/>
                  </a:lnTo>
                  <a:close/>
                </a:path>
                <a:path w="509269" h="435610">
                  <a:moveTo>
                    <a:pt x="3809" y="207010"/>
                  </a:moveTo>
                  <a:lnTo>
                    <a:pt x="0" y="20701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07010"/>
                  </a:lnTo>
                  <a:close/>
                </a:path>
                <a:path w="509269" h="435610">
                  <a:moveTo>
                    <a:pt x="509269" y="207010"/>
                  </a:moveTo>
                  <a:lnTo>
                    <a:pt x="505459" y="207010"/>
                  </a:lnTo>
                  <a:lnTo>
                    <a:pt x="505459" y="251460"/>
                  </a:lnTo>
                  <a:lnTo>
                    <a:pt x="509269" y="251460"/>
                  </a:lnTo>
                  <a:lnTo>
                    <a:pt x="509269" y="207010"/>
                  </a:lnTo>
                  <a:close/>
                </a:path>
                <a:path w="509269" h="435610">
                  <a:moveTo>
                    <a:pt x="3809" y="251460"/>
                  </a:moveTo>
                  <a:lnTo>
                    <a:pt x="0" y="251460"/>
                  </a:lnTo>
                  <a:lnTo>
                    <a:pt x="0" y="302260"/>
                  </a:lnTo>
                  <a:lnTo>
                    <a:pt x="1269" y="302260"/>
                  </a:lnTo>
                  <a:lnTo>
                    <a:pt x="1269" y="306070"/>
                  </a:lnTo>
                  <a:lnTo>
                    <a:pt x="2540" y="306070"/>
                  </a:lnTo>
                  <a:lnTo>
                    <a:pt x="2540" y="308610"/>
                  </a:lnTo>
                  <a:lnTo>
                    <a:pt x="3809" y="308610"/>
                  </a:lnTo>
                  <a:lnTo>
                    <a:pt x="3809" y="251460"/>
                  </a:lnTo>
                  <a:close/>
                </a:path>
                <a:path w="509269" h="435610">
                  <a:moveTo>
                    <a:pt x="509269" y="251460"/>
                  </a:moveTo>
                  <a:lnTo>
                    <a:pt x="505459" y="251460"/>
                  </a:lnTo>
                  <a:lnTo>
                    <a:pt x="505459" y="308610"/>
                  </a:lnTo>
                  <a:lnTo>
                    <a:pt x="508000" y="308610"/>
                  </a:lnTo>
                  <a:lnTo>
                    <a:pt x="508000" y="306070"/>
                  </a:lnTo>
                  <a:lnTo>
                    <a:pt x="509269" y="306070"/>
                  </a:lnTo>
                  <a:lnTo>
                    <a:pt x="509269" y="251460"/>
                  </a:lnTo>
                  <a:close/>
                </a:path>
                <a:path w="509269" h="435610">
                  <a:moveTo>
                    <a:pt x="506730" y="308610"/>
                  </a:moveTo>
                  <a:lnTo>
                    <a:pt x="505459" y="308610"/>
                  </a:lnTo>
                  <a:lnTo>
                    <a:pt x="505459" y="311150"/>
                  </a:lnTo>
                  <a:lnTo>
                    <a:pt x="506730" y="311150"/>
                  </a:lnTo>
                  <a:lnTo>
                    <a:pt x="506730" y="308610"/>
                  </a:lnTo>
                  <a:close/>
                </a:path>
                <a:path w="509269" h="435610">
                  <a:moveTo>
                    <a:pt x="365759" y="434594"/>
                  </a:moveTo>
                  <a:lnTo>
                    <a:pt x="146050" y="434594"/>
                  </a:lnTo>
                  <a:lnTo>
                    <a:pt x="146050" y="435610"/>
                  </a:lnTo>
                  <a:lnTo>
                    <a:pt x="365759" y="435610"/>
                  </a:lnTo>
                  <a:lnTo>
                    <a:pt x="365759" y="434594"/>
                  </a:lnTo>
                  <a:close/>
                </a:path>
                <a:path w="509269" h="435610">
                  <a:moveTo>
                    <a:pt x="368300" y="433324"/>
                  </a:moveTo>
                  <a:lnTo>
                    <a:pt x="143509" y="433324"/>
                  </a:lnTo>
                  <a:lnTo>
                    <a:pt x="143509" y="434594"/>
                  </a:lnTo>
                  <a:lnTo>
                    <a:pt x="146050" y="434594"/>
                  </a:lnTo>
                  <a:lnTo>
                    <a:pt x="146050" y="434339"/>
                  </a:lnTo>
                  <a:lnTo>
                    <a:pt x="368300" y="434339"/>
                  </a:lnTo>
                  <a:lnTo>
                    <a:pt x="368300" y="433324"/>
                  </a:lnTo>
                  <a:close/>
                </a:path>
                <a:path w="509269" h="435610">
                  <a:moveTo>
                    <a:pt x="368300" y="434339"/>
                  </a:moveTo>
                  <a:lnTo>
                    <a:pt x="365759" y="434339"/>
                  </a:lnTo>
                  <a:lnTo>
                    <a:pt x="365759" y="434594"/>
                  </a:lnTo>
                  <a:lnTo>
                    <a:pt x="368300" y="434594"/>
                  </a:lnTo>
                  <a:lnTo>
                    <a:pt x="368300" y="434339"/>
                  </a:lnTo>
                  <a:close/>
                </a:path>
                <a:path w="509269" h="435610">
                  <a:moveTo>
                    <a:pt x="372109" y="431800"/>
                  </a:moveTo>
                  <a:lnTo>
                    <a:pt x="140969" y="431800"/>
                  </a:lnTo>
                  <a:lnTo>
                    <a:pt x="140969" y="433324"/>
                  </a:lnTo>
                  <a:lnTo>
                    <a:pt x="372109" y="433324"/>
                  </a:lnTo>
                  <a:lnTo>
                    <a:pt x="372109" y="43180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892809" y="2735580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3809" y="119379"/>
                  </a:moveTo>
                  <a:lnTo>
                    <a:pt x="2540" y="119379"/>
                  </a:lnTo>
                  <a:lnTo>
                    <a:pt x="2540" y="120650"/>
                  </a:lnTo>
                  <a:lnTo>
                    <a:pt x="3809" y="120650"/>
                  </a:lnTo>
                  <a:lnTo>
                    <a:pt x="3809" y="119379"/>
                  </a:lnTo>
                  <a:close/>
                </a:path>
                <a:path w="501650" h="427989">
                  <a:moveTo>
                    <a:pt x="499109" y="116839"/>
                  </a:moveTo>
                  <a:lnTo>
                    <a:pt x="497840" y="116839"/>
                  </a:lnTo>
                  <a:lnTo>
                    <a:pt x="497840" y="120650"/>
                  </a:lnTo>
                  <a:lnTo>
                    <a:pt x="500380" y="120650"/>
                  </a:lnTo>
                  <a:lnTo>
                    <a:pt x="500380" y="119379"/>
                  </a:lnTo>
                  <a:lnTo>
                    <a:pt x="499109" y="119379"/>
                  </a:lnTo>
                  <a:lnTo>
                    <a:pt x="499109" y="116839"/>
                  </a:lnTo>
                  <a:close/>
                </a:path>
                <a:path w="501650" h="427989">
                  <a:moveTo>
                    <a:pt x="134620" y="2539"/>
                  </a:moveTo>
                  <a:lnTo>
                    <a:pt x="132080" y="2539"/>
                  </a:lnTo>
                  <a:lnTo>
                    <a:pt x="132080" y="3937"/>
                  </a:lnTo>
                  <a:lnTo>
                    <a:pt x="134620" y="3937"/>
                  </a:lnTo>
                  <a:lnTo>
                    <a:pt x="134620" y="2539"/>
                  </a:lnTo>
                  <a:close/>
                </a:path>
                <a:path w="501650" h="427989">
                  <a:moveTo>
                    <a:pt x="369570" y="2539"/>
                  </a:moveTo>
                  <a:lnTo>
                    <a:pt x="365760" y="2539"/>
                  </a:lnTo>
                  <a:lnTo>
                    <a:pt x="365760" y="3937"/>
                  </a:lnTo>
                  <a:lnTo>
                    <a:pt x="369570" y="3937"/>
                  </a:lnTo>
                  <a:lnTo>
                    <a:pt x="369570" y="2539"/>
                  </a:lnTo>
                  <a:close/>
                </a:path>
                <a:path w="501650" h="427989">
                  <a:moveTo>
                    <a:pt x="363220" y="0"/>
                  </a:moveTo>
                  <a:lnTo>
                    <a:pt x="138430" y="0"/>
                  </a:lnTo>
                  <a:lnTo>
                    <a:pt x="138430" y="2539"/>
                  </a:lnTo>
                  <a:lnTo>
                    <a:pt x="363220" y="2539"/>
                  </a:lnTo>
                  <a:lnTo>
                    <a:pt x="363220" y="0"/>
                  </a:lnTo>
                  <a:close/>
                </a:path>
                <a:path w="501650" h="427989">
                  <a:moveTo>
                    <a:pt x="3809" y="120650"/>
                  </a:moveTo>
                  <a:lnTo>
                    <a:pt x="1270" y="120650"/>
                  </a:lnTo>
                  <a:lnTo>
                    <a:pt x="1270" y="123190"/>
                  </a:lnTo>
                  <a:lnTo>
                    <a:pt x="0" y="12319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20650"/>
                  </a:lnTo>
                  <a:close/>
                </a:path>
                <a:path w="501650" h="427989">
                  <a:moveTo>
                    <a:pt x="501650" y="120650"/>
                  </a:moveTo>
                  <a:lnTo>
                    <a:pt x="497840" y="120650"/>
                  </a:lnTo>
                  <a:lnTo>
                    <a:pt x="497840" y="152400"/>
                  </a:lnTo>
                  <a:lnTo>
                    <a:pt x="501650" y="152400"/>
                  </a:lnTo>
                  <a:lnTo>
                    <a:pt x="501650" y="120650"/>
                  </a:lnTo>
                  <a:close/>
                </a:path>
                <a:path w="501650" h="427989">
                  <a:moveTo>
                    <a:pt x="3809" y="152400"/>
                  </a:moveTo>
                  <a:lnTo>
                    <a:pt x="0" y="152400"/>
                  </a:lnTo>
                  <a:lnTo>
                    <a:pt x="0" y="158750"/>
                  </a:lnTo>
                  <a:lnTo>
                    <a:pt x="3809" y="158750"/>
                  </a:lnTo>
                  <a:lnTo>
                    <a:pt x="3809" y="152400"/>
                  </a:lnTo>
                  <a:close/>
                </a:path>
                <a:path w="501650" h="427989">
                  <a:moveTo>
                    <a:pt x="501650" y="152400"/>
                  </a:moveTo>
                  <a:lnTo>
                    <a:pt x="497840" y="152400"/>
                  </a:lnTo>
                  <a:lnTo>
                    <a:pt x="497840" y="158750"/>
                  </a:lnTo>
                  <a:lnTo>
                    <a:pt x="501650" y="158750"/>
                  </a:lnTo>
                  <a:lnTo>
                    <a:pt x="501650" y="152400"/>
                  </a:lnTo>
                  <a:close/>
                </a:path>
                <a:path w="501650" h="427989">
                  <a:moveTo>
                    <a:pt x="3809" y="158750"/>
                  </a:moveTo>
                  <a:lnTo>
                    <a:pt x="0" y="15875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58750"/>
                  </a:lnTo>
                  <a:close/>
                </a:path>
                <a:path w="501650" h="427989">
                  <a:moveTo>
                    <a:pt x="501650" y="158750"/>
                  </a:moveTo>
                  <a:lnTo>
                    <a:pt x="497840" y="158750"/>
                  </a:lnTo>
                  <a:lnTo>
                    <a:pt x="497840" y="171450"/>
                  </a:lnTo>
                  <a:lnTo>
                    <a:pt x="501650" y="171450"/>
                  </a:lnTo>
                  <a:lnTo>
                    <a:pt x="501650" y="158750"/>
                  </a:lnTo>
                  <a:close/>
                </a:path>
                <a:path w="501650" h="427989">
                  <a:moveTo>
                    <a:pt x="3809" y="171450"/>
                  </a:moveTo>
                  <a:lnTo>
                    <a:pt x="0" y="1714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71450"/>
                  </a:lnTo>
                  <a:close/>
                </a:path>
                <a:path w="501650" h="427989">
                  <a:moveTo>
                    <a:pt x="501650" y="171450"/>
                  </a:moveTo>
                  <a:lnTo>
                    <a:pt x="497840" y="171450"/>
                  </a:lnTo>
                  <a:lnTo>
                    <a:pt x="497840" y="203200"/>
                  </a:lnTo>
                  <a:lnTo>
                    <a:pt x="501650" y="203200"/>
                  </a:lnTo>
                  <a:lnTo>
                    <a:pt x="501650" y="171450"/>
                  </a:lnTo>
                  <a:close/>
                </a:path>
                <a:path w="501650" h="427989">
                  <a:moveTo>
                    <a:pt x="3809" y="203200"/>
                  </a:moveTo>
                  <a:lnTo>
                    <a:pt x="0" y="2032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03200"/>
                  </a:lnTo>
                  <a:close/>
                </a:path>
                <a:path w="501650" h="427989">
                  <a:moveTo>
                    <a:pt x="501650" y="203200"/>
                  </a:moveTo>
                  <a:lnTo>
                    <a:pt x="497840" y="203200"/>
                  </a:lnTo>
                  <a:lnTo>
                    <a:pt x="497840" y="247650"/>
                  </a:lnTo>
                  <a:lnTo>
                    <a:pt x="501650" y="247650"/>
                  </a:lnTo>
                  <a:lnTo>
                    <a:pt x="501650" y="203200"/>
                  </a:lnTo>
                  <a:close/>
                </a:path>
                <a:path w="501650" h="427989">
                  <a:moveTo>
                    <a:pt x="3809" y="247650"/>
                  </a:moveTo>
                  <a:lnTo>
                    <a:pt x="0" y="247650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247650"/>
                  </a:lnTo>
                  <a:close/>
                </a:path>
                <a:path w="501650" h="427989">
                  <a:moveTo>
                    <a:pt x="501650" y="247650"/>
                  </a:moveTo>
                  <a:lnTo>
                    <a:pt x="497840" y="247650"/>
                  </a:lnTo>
                  <a:lnTo>
                    <a:pt x="497840" y="304800"/>
                  </a:lnTo>
                  <a:lnTo>
                    <a:pt x="501650" y="304800"/>
                  </a:lnTo>
                  <a:lnTo>
                    <a:pt x="501650" y="247650"/>
                  </a:lnTo>
                  <a:close/>
                </a:path>
                <a:path w="501650" h="427989">
                  <a:moveTo>
                    <a:pt x="501650" y="304800"/>
                  </a:moveTo>
                  <a:lnTo>
                    <a:pt x="497840" y="304800"/>
                  </a:lnTo>
                  <a:lnTo>
                    <a:pt x="497840" y="314960"/>
                  </a:lnTo>
                  <a:lnTo>
                    <a:pt x="499109" y="314960"/>
                  </a:lnTo>
                  <a:lnTo>
                    <a:pt x="499109" y="312420"/>
                  </a:lnTo>
                  <a:lnTo>
                    <a:pt x="500380" y="312420"/>
                  </a:lnTo>
                  <a:lnTo>
                    <a:pt x="500380" y="309880"/>
                  </a:lnTo>
                  <a:lnTo>
                    <a:pt x="501650" y="309880"/>
                  </a:lnTo>
                  <a:lnTo>
                    <a:pt x="501650" y="304800"/>
                  </a:lnTo>
                  <a:close/>
                </a:path>
                <a:path w="501650" h="427989">
                  <a:moveTo>
                    <a:pt x="3809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1270" y="307340"/>
                  </a:lnTo>
                  <a:lnTo>
                    <a:pt x="1270" y="309880"/>
                  </a:lnTo>
                  <a:lnTo>
                    <a:pt x="2540" y="309880"/>
                  </a:lnTo>
                  <a:lnTo>
                    <a:pt x="2540" y="312420"/>
                  </a:lnTo>
                  <a:lnTo>
                    <a:pt x="3809" y="312420"/>
                  </a:lnTo>
                  <a:lnTo>
                    <a:pt x="3809" y="304800"/>
                  </a:lnTo>
                  <a:close/>
                </a:path>
                <a:path w="501650" h="427989">
                  <a:moveTo>
                    <a:pt x="370840" y="426847"/>
                  </a:moveTo>
                  <a:lnTo>
                    <a:pt x="133350" y="426847"/>
                  </a:lnTo>
                  <a:lnTo>
                    <a:pt x="133350" y="427990"/>
                  </a:lnTo>
                  <a:lnTo>
                    <a:pt x="370840" y="427990"/>
                  </a:lnTo>
                  <a:lnTo>
                    <a:pt x="370840" y="426847"/>
                  </a:lnTo>
                  <a:close/>
                </a:path>
                <a:path w="501650" h="427989">
                  <a:moveTo>
                    <a:pt x="374650" y="425450"/>
                  </a:moveTo>
                  <a:lnTo>
                    <a:pt x="130809" y="425450"/>
                  </a:lnTo>
                  <a:lnTo>
                    <a:pt x="130809" y="426847"/>
                  </a:lnTo>
                  <a:lnTo>
                    <a:pt x="374650" y="426847"/>
                  </a:lnTo>
                  <a:lnTo>
                    <a:pt x="374650" y="42545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896619" y="2739517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810" y="110362"/>
                  </a:moveTo>
                  <a:lnTo>
                    <a:pt x="1270" y="110362"/>
                  </a:lnTo>
                  <a:lnTo>
                    <a:pt x="1270" y="112902"/>
                  </a:lnTo>
                  <a:lnTo>
                    <a:pt x="0" y="112902"/>
                  </a:lnTo>
                  <a:lnTo>
                    <a:pt x="0" y="116712"/>
                  </a:lnTo>
                  <a:lnTo>
                    <a:pt x="3810" y="116712"/>
                  </a:lnTo>
                  <a:lnTo>
                    <a:pt x="3810" y="110362"/>
                  </a:lnTo>
                  <a:close/>
                </a:path>
                <a:path w="494030" h="421639">
                  <a:moveTo>
                    <a:pt x="494030" y="109092"/>
                  </a:moveTo>
                  <a:lnTo>
                    <a:pt x="492760" y="109092"/>
                  </a:lnTo>
                  <a:lnTo>
                    <a:pt x="492760" y="110362"/>
                  </a:lnTo>
                  <a:lnTo>
                    <a:pt x="490220" y="110362"/>
                  </a:lnTo>
                  <a:lnTo>
                    <a:pt x="490220" y="116712"/>
                  </a:lnTo>
                  <a:lnTo>
                    <a:pt x="494030" y="116712"/>
                  </a:lnTo>
                  <a:lnTo>
                    <a:pt x="494030" y="109092"/>
                  </a:lnTo>
                  <a:close/>
                </a:path>
                <a:path w="494030" h="421639">
                  <a:moveTo>
                    <a:pt x="491490" y="106552"/>
                  </a:moveTo>
                  <a:lnTo>
                    <a:pt x="490220" y="106552"/>
                  </a:lnTo>
                  <a:lnTo>
                    <a:pt x="490220" y="109092"/>
                  </a:lnTo>
                  <a:lnTo>
                    <a:pt x="491490" y="109092"/>
                  </a:lnTo>
                  <a:lnTo>
                    <a:pt x="491490" y="106552"/>
                  </a:lnTo>
                  <a:close/>
                </a:path>
                <a:path w="494030" h="421639">
                  <a:moveTo>
                    <a:pt x="374650" y="2412"/>
                  </a:moveTo>
                  <a:lnTo>
                    <a:pt x="119380" y="2412"/>
                  </a:lnTo>
                  <a:lnTo>
                    <a:pt x="119380" y="3810"/>
                  </a:lnTo>
                  <a:lnTo>
                    <a:pt x="374650" y="3810"/>
                  </a:lnTo>
                  <a:lnTo>
                    <a:pt x="374650" y="2412"/>
                  </a:lnTo>
                  <a:close/>
                </a:path>
                <a:path w="494030" h="421639">
                  <a:moveTo>
                    <a:pt x="124460" y="1142"/>
                  </a:moveTo>
                  <a:lnTo>
                    <a:pt x="121920" y="1142"/>
                  </a:lnTo>
                  <a:lnTo>
                    <a:pt x="121920" y="2412"/>
                  </a:lnTo>
                  <a:lnTo>
                    <a:pt x="124460" y="2412"/>
                  </a:lnTo>
                  <a:lnTo>
                    <a:pt x="124460" y="1142"/>
                  </a:lnTo>
                  <a:close/>
                </a:path>
                <a:path w="494030" h="421639">
                  <a:moveTo>
                    <a:pt x="372110" y="1142"/>
                  </a:moveTo>
                  <a:lnTo>
                    <a:pt x="368300" y="1142"/>
                  </a:lnTo>
                  <a:lnTo>
                    <a:pt x="368300" y="2412"/>
                  </a:lnTo>
                  <a:lnTo>
                    <a:pt x="372110" y="2412"/>
                  </a:lnTo>
                  <a:lnTo>
                    <a:pt x="372110" y="1142"/>
                  </a:lnTo>
                  <a:close/>
                </a:path>
                <a:path w="494030" h="421639">
                  <a:moveTo>
                    <a:pt x="365760" y="0"/>
                  </a:moveTo>
                  <a:lnTo>
                    <a:pt x="128270" y="0"/>
                  </a:lnTo>
                  <a:lnTo>
                    <a:pt x="128270" y="1142"/>
                  </a:lnTo>
                  <a:lnTo>
                    <a:pt x="365760" y="1142"/>
                  </a:lnTo>
                  <a:lnTo>
                    <a:pt x="365760" y="0"/>
                  </a:lnTo>
                  <a:close/>
                </a:path>
                <a:path w="494030" h="421639">
                  <a:moveTo>
                    <a:pt x="3810" y="116713"/>
                  </a:moveTo>
                  <a:lnTo>
                    <a:pt x="0" y="116713"/>
                  </a:lnTo>
                  <a:lnTo>
                    <a:pt x="0" y="148462"/>
                  </a:lnTo>
                  <a:lnTo>
                    <a:pt x="3810" y="148462"/>
                  </a:lnTo>
                  <a:lnTo>
                    <a:pt x="3810" y="116713"/>
                  </a:lnTo>
                  <a:close/>
                </a:path>
                <a:path w="494030" h="421639">
                  <a:moveTo>
                    <a:pt x="494030" y="116713"/>
                  </a:moveTo>
                  <a:lnTo>
                    <a:pt x="490220" y="116713"/>
                  </a:lnTo>
                  <a:lnTo>
                    <a:pt x="490220" y="148462"/>
                  </a:lnTo>
                  <a:lnTo>
                    <a:pt x="494030" y="148462"/>
                  </a:lnTo>
                  <a:lnTo>
                    <a:pt x="494030" y="116713"/>
                  </a:lnTo>
                  <a:close/>
                </a:path>
                <a:path w="494030" h="421639">
                  <a:moveTo>
                    <a:pt x="3810" y="148463"/>
                  </a:moveTo>
                  <a:lnTo>
                    <a:pt x="0" y="148463"/>
                  </a:lnTo>
                  <a:lnTo>
                    <a:pt x="0" y="154812"/>
                  </a:lnTo>
                  <a:lnTo>
                    <a:pt x="3810" y="154812"/>
                  </a:lnTo>
                  <a:lnTo>
                    <a:pt x="3810" y="148463"/>
                  </a:lnTo>
                  <a:close/>
                </a:path>
                <a:path w="494030" h="421639">
                  <a:moveTo>
                    <a:pt x="494030" y="148463"/>
                  </a:moveTo>
                  <a:lnTo>
                    <a:pt x="490220" y="148463"/>
                  </a:lnTo>
                  <a:lnTo>
                    <a:pt x="490220" y="154812"/>
                  </a:lnTo>
                  <a:lnTo>
                    <a:pt x="494030" y="154812"/>
                  </a:lnTo>
                  <a:lnTo>
                    <a:pt x="494030" y="148463"/>
                  </a:lnTo>
                  <a:close/>
                </a:path>
                <a:path w="494030" h="421639">
                  <a:moveTo>
                    <a:pt x="3810" y="154813"/>
                  </a:moveTo>
                  <a:lnTo>
                    <a:pt x="0" y="154813"/>
                  </a:lnTo>
                  <a:lnTo>
                    <a:pt x="0" y="167512"/>
                  </a:lnTo>
                  <a:lnTo>
                    <a:pt x="3810" y="167512"/>
                  </a:lnTo>
                  <a:lnTo>
                    <a:pt x="3810" y="154813"/>
                  </a:lnTo>
                  <a:close/>
                </a:path>
                <a:path w="494030" h="421639">
                  <a:moveTo>
                    <a:pt x="494030" y="154813"/>
                  </a:moveTo>
                  <a:lnTo>
                    <a:pt x="490220" y="154813"/>
                  </a:lnTo>
                  <a:lnTo>
                    <a:pt x="490220" y="167512"/>
                  </a:lnTo>
                  <a:lnTo>
                    <a:pt x="494030" y="167512"/>
                  </a:lnTo>
                  <a:lnTo>
                    <a:pt x="494030" y="154813"/>
                  </a:lnTo>
                  <a:close/>
                </a:path>
                <a:path w="494030" h="421639">
                  <a:moveTo>
                    <a:pt x="3810" y="167513"/>
                  </a:moveTo>
                  <a:lnTo>
                    <a:pt x="0" y="167513"/>
                  </a:lnTo>
                  <a:lnTo>
                    <a:pt x="0" y="199262"/>
                  </a:lnTo>
                  <a:lnTo>
                    <a:pt x="3810" y="199262"/>
                  </a:lnTo>
                  <a:lnTo>
                    <a:pt x="3810" y="167513"/>
                  </a:lnTo>
                  <a:close/>
                </a:path>
                <a:path w="494030" h="421639">
                  <a:moveTo>
                    <a:pt x="494030" y="167513"/>
                  </a:moveTo>
                  <a:lnTo>
                    <a:pt x="490220" y="167513"/>
                  </a:lnTo>
                  <a:lnTo>
                    <a:pt x="490220" y="199262"/>
                  </a:lnTo>
                  <a:lnTo>
                    <a:pt x="494030" y="199262"/>
                  </a:lnTo>
                  <a:lnTo>
                    <a:pt x="494030" y="167513"/>
                  </a:lnTo>
                  <a:close/>
                </a:path>
                <a:path w="494030" h="421639">
                  <a:moveTo>
                    <a:pt x="3810" y="199263"/>
                  </a:moveTo>
                  <a:lnTo>
                    <a:pt x="0" y="199263"/>
                  </a:lnTo>
                  <a:lnTo>
                    <a:pt x="0" y="243712"/>
                  </a:lnTo>
                  <a:lnTo>
                    <a:pt x="3810" y="243712"/>
                  </a:lnTo>
                  <a:lnTo>
                    <a:pt x="3810" y="199263"/>
                  </a:lnTo>
                  <a:close/>
                </a:path>
                <a:path w="494030" h="421639">
                  <a:moveTo>
                    <a:pt x="494030" y="199263"/>
                  </a:moveTo>
                  <a:lnTo>
                    <a:pt x="490220" y="199263"/>
                  </a:lnTo>
                  <a:lnTo>
                    <a:pt x="490220" y="243712"/>
                  </a:lnTo>
                  <a:lnTo>
                    <a:pt x="494030" y="243712"/>
                  </a:lnTo>
                  <a:lnTo>
                    <a:pt x="494030" y="199263"/>
                  </a:lnTo>
                  <a:close/>
                </a:path>
                <a:path w="494030" h="421639">
                  <a:moveTo>
                    <a:pt x="3810" y="243713"/>
                  </a:moveTo>
                  <a:lnTo>
                    <a:pt x="0" y="24371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43713"/>
                  </a:lnTo>
                  <a:close/>
                </a:path>
                <a:path w="494030" h="421639">
                  <a:moveTo>
                    <a:pt x="494030" y="243713"/>
                  </a:moveTo>
                  <a:lnTo>
                    <a:pt x="490220" y="243713"/>
                  </a:lnTo>
                  <a:lnTo>
                    <a:pt x="490220" y="300863"/>
                  </a:lnTo>
                  <a:lnTo>
                    <a:pt x="494030" y="300863"/>
                  </a:lnTo>
                  <a:lnTo>
                    <a:pt x="494030" y="243713"/>
                  </a:lnTo>
                  <a:close/>
                </a:path>
                <a:path w="494030" h="421639">
                  <a:moveTo>
                    <a:pt x="494030" y="300863"/>
                  </a:moveTo>
                  <a:lnTo>
                    <a:pt x="490220" y="300863"/>
                  </a:lnTo>
                  <a:lnTo>
                    <a:pt x="490220" y="317373"/>
                  </a:lnTo>
                  <a:lnTo>
                    <a:pt x="491490" y="317373"/>
                  </a:lnTo>
                  <a:lnTo>
                    <a:pt x="491490" y="314833"/>
                  </a:lnTo>
                  <a:lnTo>
                    <a:pt x="492760" y="314833"/>
                  </a:lnTo>
                  <a:lnTo>
                    <a:pt x="492760" y="312293"/>
                  </a:lnTo>
                  <a:lnTo>
                    <a:pt x="494030" y="312293"/>
                  </a:lnTo>
                  <a:lnTo>
                    <a:pt x="494030" y="300863"/>
                  </a:lnTo>
                  <a:close/>
                </a:path>
                <a:path w="494030" h="421639">
                  <a:moveTo>
                    <a:pt x="3810" y="300863"/>
                  </a:moveTo>
                  <a:lnTo>
                    <a:pt x="0" y="300863"/>
                  </a:lnTo>
                  <a:lnTo>
                    <a:pt x="0" y="311023"/>
                  </a:lnTo>
                  <a:lnTo>
                    <a:pt x="1270" y="311023"/>
                  </a:lnTo>
                  <a:lnTo>
                    <a:pt x="1270" y="313563"/>
                  </a:lnTo>
                  <a:lnTo>
                    <a:pt x="2540" y="313563"/>
                  </a:lnTo>
                  <a:lnTo>
                    <a:pt x="2540" y="314833"/>
                  </a:lnTo>
                  <a:lnTo>
                    <a:pt x="3810" y="314833"/>
                  </a:lnTo>
                  <a:lnTo>
                    <a:pt x="3810" y="300863"/>
                  </a:lnTo>
                  <a:close/>
                </a:path>
                <a:path w="494030" h="421639">
                  <a:moveTo>
                    <a:pt x="373380" y="420497"/>
                  </a:moveTo>
                  <a:lnTo>
                    <a:pt x="123190" y="420497"/>
                  </a:lnTo>
                  <a:lnTo>
                    <a:pt x="123190" y="421513"/>
                  </a:lnTo>
                  <a:lnTo>
                    <a:pt x="373380" y="421513"/>
                  </a:lnTo>
                  <a:lnTo>
                    <a:pt x="373380" y="420497"/>
                  </a:lnTo>
                  <a:close/>
                </a:path>
                <a:path w="494030" h="421639">
                  <a:moveTo>
                    <a:pt x="375919" y="419226"/>
                  </a:moveTo>
                  <a:lnTo>
                    <a:pt x="120650" y="419226"/>
                  </a:lnTo>
                  <a:lnTo>
                    <a:pt x="120650" y="420497"/>
                  </a:lnTo>
                  <a:lnTo>
                    <a:pt x="123190" y="420497"/>
                  </a:lnTo>
                  <a:lnTo>
                    <a:pt x="123190" y="420242"/>
                  </a:lnTo>
                  <a:lnTo>
                    <a:pt x="375919" y="420242"/>
                  </a:lnTo>
                  <a:lnTo>
                    <a:pt x="375919" y="419226"/>
                  </a:lnTo>
                  <a:close/>
                </a:path>
                <a:path w="494030" h="421639">
                  <a:moveTo>
                    <a:pt x="375919" y="420242"/>
                  </a:moveTo>
                  <a:lnTo>
                    <a:pt x="373380" y="420242"/>
                  </a:lnTo>
                  <a:lnTo>
                    <a:pt x="373380" y="420497"/>
                  </a:lnTo>
                  <a:lnTo>
                    <a:pt x="375919" y="420497"/>
                  </a:lnTo>
                  <a:lnTo>
                    <a:pt x="375919" y="420242"/>
                  </a:lnTo>
                  <a:close/>
                </a:path>
                <a:path w="494030" h="421639">
                  <a:moveTo>
                    <a:pt x="378460" y="417702"/>
                  </a:moveTo>
                  <a:lnTo>
                    <a:pt x="116840" y="417702"/>
                  </a:lnTo>
                  <a:lnTo>
                    <a:pt x="116840" y="419226"/>
                  </a:lnTo>
                  <a:lnTo>
                    <a:pt x="378460" y="419226"/>
                  </a:lnTo>
                  <a:lnTo>
                    <a:pt x="378460" y="417702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900429" y="2743327"/>
              <a:ext cx="486409" cy="414020"/>
            </a:xfrm>
            <a:custGeom>
              <a:avLst/>
              <a:gdLst/>
              <a:ahLst/>
              <a:cxnLst/>
              <a:rect l="l" t="t" r="r" b="b"/>
              <a:pathLst>
                <a:path w="486409" h="414019">
                  <a:moveTo>
                    <a:pt x="2539" y="106553"/>
                  </a:moveTo>
                  <a:lnTo>
                    <a:pt x="0" y="106553"/>
                  </a:lnTo>
                  <a:lnTo>
                    <a:pt x="0" y="112903"/>
                  </a:lnTo>
                  <a:lnTo>
                    <a:pt x="2539" y="112903"/>
                  </a:lnTo>
                  <a:lnTo>
                    <a:pt x="2539" y="106553"/>
                  </a:lnTo>
                  <a:close/>
                </a:path>
                <a:path w="486409" h="414019">
                  <a:moveTo>
                    <a:pt x="486409" y="106553"/>
                  </a:moveTo>
                  <a:lnTo>
                    <a:pt x="482600" y="106553"/>
                  </a:lnTo>
                  <a:lnTo>
                    <a:pt x="482600" y="112903"/>
                  </a:lnTo>
                  <a:lnTo>
                    <a:pt x="486409" y="112903"/>
                  </a:lnTo>
                  <a:lnTo>
                    <a:pt x="486409" y="106553"/>
                  </a:lnTo>
                  <a:close/>
                </a:path>
                <a:path w="486409" h="414019">
                  <a:moveTo>
                    <a:pt x="2539" y="100330"/>
                  </a:moveTo>
                  <a:lnTo>
                    <a:pt x="1269" y="100330"/>
                  </a:lnTo>
                  <a:lnTo>
                    <a:pt x="1269" y="102870"/>
                  </a:lnTo>
                  <a:lnTo>
                    <a:pt x="0" y="102870"/>
                  </a:lnTo>
                  <a:lnTo>
                    <a:pt x="0" y="105283"/>
                  </a:lnTo>
                  <a:lnTo>
                    <a:pt x="2539" y="105283"/>
                  </a:lnTo>
                  <a:lnTo>
                    <a:pt x="2539" y="100330"/>
                  </a:lnTo>
                  <a:close/>
                </a:path>
                <a:path w="486409" h="414019">
                  <a:moveTo>
                    <a:pt x="483869" y="96520"/>
                  </a:moveTo>
                  <a:lnTo>
                    <a:pt x="482600" y="96520"/>
                  </a:lnTo>
                  <a:lnTo>
                    <a:pt x="482600" y="105283"/>
                  </a:lnTo>
                  <a:lnTo>
                    <a:pt x="486409" y="105283"/>
                  </a:lnTo>
                  <a:lnTo>
                    <a:pt x="486409" y="100330"/>
                  </a:lnTo>
                  <a:lnTo>
                    <a:pt x="485139" y="100330"/>
                  </a:lnTo>
                  <a:lnTo>
                    <a:pt x="485139" y="97790"/>
                  </a:lnTo>
                  <a:lnTo>
                    <a:pt x="483869" y="97790"/>
                  </a:lnTo>
                  <a:lnTo>
                    <a:pt x="483869" y="96520"/>
                  </a:lnTo>
                  <a:close/>
                </a:path>
                <a:path w="486409" h="414019">
                  <a:moveTo>
                    <a:pt x="113029" y="1270"/>
                  </a:moveTo>
                  <a:lnTo>
                    <a:pt x="110489" y="1270"/>
                  </a:lnTo>
                  <a:lnTo>
                    <a:pt x="110489" y="3683"/>
                  </a:lnTo>
                  <a:lnTo>
                    <a:pt x="375919" y="3683"/>
                  </a:lnTo>
                  <a:lnTo>
                    <a:pt x="375919" y="2540"/>
                  </a:lnTo>
                  <a:lnTo>
                    <a:pt x="113029" y="2540"/>
                  </a:lnTo>
                  <a:lnTo>
                    <a:pt x="113029" y="1270"/>
                  </a:lnTo>
                  <a:close/>
                </a:path>
                <a:path w="486409" h="414019">
                  <a:moveTo>
                    <a:pt x="375919" y="1270"/>
                  </a:moveTo>
                  <a:lnTo>
                    <a:pt x="374650" y="1270"/>
                  </a:lnTo>
                  <a:lnTo>
                    <a:pt x="374650" y="2540"/>
                  </a:lnTo>
                  <a:lnTo>
                    <a:pt x="375919" y="2540"/>
                  </a:lnTo>
                  <a:lnTo>
                    <a:pt x="375919" y="1270"/>
                  </a:lnTo>
                  <a:close/>
                </a:path>
                <a:path w="486409" h="414019">
                  <a:moveTo>
                    <a:pt x="370839" y="0"/>
                  </a:moveTo>
                  <a:lnTo>
                    <a:pt x="115569" y="0"/>
                  </a:lnTo>
                  <a:lnTo>
                    <a:pt x="115569" y="1270"/>
                  </a:lnTo>
                  <a:lnTo>
                    <a:pt x="370839" y="1270"/>
                  </a:lnTo>
                  <a:lnTo>
                    <a:pt x="370839" y="0"/>
                  </a:lnTo>
                  <a:close/>
                </a:path>
                <a:path w="486409" h="414019">
                  <a:moveTo>
                    <a:pt x="2539" y="112903"/>
                  </a:moveTo>
                  <a:lnTo>
                    <a:pt x="0" y="112903"/>
                  </a:lnTo>
                  <a:lnTo>
                    <a:pt x="0" y="144653"/>
                  </a:lnTo>
                  <a:lnTo>
                    <a:pt x="2539" y="144653"/>
                  </a:lnTo>
                  <a:lnTo>
                    <a:pt x="2539" y="112903"/>
                  </a:lnTo>
                  <a:close/>
                </a:path>
                <a:path w="486409" h="414019">
                  <a:moveTo>
                    <a:pt x="486409" y="112903"/>
                  </a:moveTo>
                  <a:lnTo>
                    <a:pt x="482600" y="112903"/>
                  </a:lnTo>
                  <a:lnTo>
                    <a:pt x="482600" y="144653"/>
                  </a:lnTo>
                  <a:lnTo>
                    <a:pt x="486409" y="144653"/>
                  </a:lnTo>
                  <a:lnTo>
                    <a:pt x="486409" y="112903"/>
                  </a:lnTo>
                  <a:close/>
                </a:path>
                <a:path w="486409" h="414019">
                  <a:moveTo>
                    <a:pt x="2539" y="144653"/>
                  </a:moveTo>
                  <a:lnTo>
                    <a:pt x="0" y="144653"/>
                  </a:lnTo>
                  <a:lnTo>
                    <a:pt x="0" y="151003"/>
                  </a:lnTo>
                  <a:lnTo>
                    <a:pt x="2539" y="151003"/>
                  </a:lnTo>
                  <a:lnTo>
                    <a:pt x="2539" y="144653"/>
                  </a:lnTo>
                  <a:close/>
                </a:path>
                <a:path w="486409" h="414019">
                  <a:moveTo>
                    <a:pt x="486409" y="144653"/>
                  </a:moveTo>
                  <a:lnTo>
                    <a:pt x="482600" y="144653"/>
                  </a:lnTo>
                  <a:lnTo>
                    <a:pt x="482600" y="151003"/>
                  </a:lnTo>
                  <a:lnTo>
                    <a:pt x="486409" y="151003"/>
                  </a:lnTo>
                  <a:lnTo>
                    <a:pt x="486409" y="144653"/>
                  </a:lnTo>
                  <a:close/>
                </a:path>
                <a:path w="486409" h="414019">
                  <a:moveTo>
                    <a:pt x="2539" y="151003"/>
                  </a:moveTo>
                  <a:lnTo>
                    <a:pt x="0" y="151003"/>
                  </a:lnTo>
                  <a:lnTo>
                    <a:pt x="0" y="163703"/>
                  </a:lnTo>
                  <a:lnTo>
                    <a:pt x="2539" y="163703"/>
                  </a:lnTo>
                  <a:lnTo>
                    <a:pt x="2539" y="151003"/>
                  </a:lnTo>
                  <a:close/>
                </a:path>
                <a:path w="486409" h="414019">
                  <a:moveTo>
                    <a:pt x="486409" y="151003"/>
                  </a:moveTo>
                  <a:lnTo>
                    <a:pt x="482600" y="151003"/>
                  </a:lnTo>
                  <a:lnTo>
                    <a:pt x="482600" y="163703"/>
                  </a:lnTo>
                  <a:lnTo>
                    <a:pt x="486409" y="163703"/>
                  </a:lnTo>
                  <a:lnTo>
                    <a:pt x="486409" y="151003"/>
                  </a:lnTo>
                  <a:close/>
                </a:path>
                <a:path w="486409" h="414019">
                  <a:moveTo>
                    <a:pt x="2539" y="163703"/>
                  </a:moveTo>
                  <a:lnTo>
                    <a:pt x="0" y="163703"/>
                  </a:lnTo>
                  <a:lnTo>
                    <a:pt x="0" y="195453"/>
                  </a:lnTo>
                  <a:lnTo>
                    <a:pt x="2539" y="195453"/>
                  </a:lnTo>
                  <a:lnTo>
                    <a:pt x="2539" y="163703"/>
                  </a:lnTo>
                  <a:close/>
                </a:path>
                <a:path w="486409" h="414019">
                  <a:moveTo>
                    <a:pt x="486409" y="163703"/>
                  </a:moveTo>
                  <a:lnTo>
                    <a:pt x="482600" y="163703"/>
                  </a:lnTo>
                  <a:lnTo>
                    <a:pt x="482600" y="195453"/>
                  </a:lnTo>
                  <a:lnTo>
                    <a:pt x="486409" y="195453"/>
                  </a:lnTo>
                  <a:lnTo>
                    <a:pt x="486409" y="163703"/>
                  </a:lnTo>
                  <a:close/>
                </a:path>
                <a:path w="486409" h="414019">
                  <a:moveTo>
                    <a:pt x="2539" y="195453"/>
                  </a:moveTo>
                  <a:lnTo>
                    <a:pt x="0" y="195453"/>
                  </a:lnTo>
                  <a:lnTo>
                    <a:pt x="0" y="239903"/>
                  </a:lnTo>
                  <a:lnTo>
                    <a:pt x="2539" y="239903"/>
                  </a:lnTo>
                  <a:lnTo>
                    <a:pt x="2539" y="195453"/>
                  </a:lnTo>
                  <a:close/>
                </a:path>
                <a:path w="486409" h="414019">
                  <a:moveTo>
                    <a:pt x="486409" y="195453"/>
                  </a:moveTo>
                  <a:lnTo>
                    <a:pt x="482600" y="195453"/>
                  </a:lnTo>
                  <a:lnTo>
                    <a:pt x="482600" y="239903"/>
                  </a:lnTo>
                  <a:lnTo>
                    <a:pt x="486409" y="239903"/>
                  </a:lnTo>
                  <a:lnTo>
                    <a:pt x="486409" y="195453"/>
                  </a:lnTo>
                  <a:close/>
                </a:path>
                <a:path w="486409" h="414019">
                  <a:moveTo>
                    <a:pt x="2539" y="239903"/>
                  </a:moveTo>
                  <a:lnTo>
                    <a:pt x="0" y="239903"/>
                  </a:lnTo>
                  <a:lnTo>
                    <a:pt x="0" y="297053"/>
                  </a:lnTo>
                  <a:lnTo>
                    <a:pt x="2539" y="297053"/>
                  </a:lnTo>
                  <a:lnTo>
                    <a:pt x="2539" y="239903"/>
                  </a:lnTo>
                  <a:close/>
                </a:path>
                <a:path w="486409" h="414019">
                  <a:moveTo>
                    <a:pt x="486409" y="239903"/>
                  </a:moveTo>
                  <a:lnTo>
                    <a:pt x="482600" y="239903"/>
                  </a:lnTo>
                  <a:lnTo>
                    <a:pt x="482600" y="297053"/>
                  </a:lnTo>
                  <a:lnTo>
                    <a:pt x="486409" y="297053"/>
                  </a:lnTo>
                  <a:lnTo>
                    <a:pt x="486409" y="239903"/>
                  </a:lnTo>
                  <a:close/>
                </a:path>
                <a:path w="486409" h="414019">
                  <a:moveTo>
                    <a:pt x="2539" y="297053"/>
                  </a:moveTo>
                  <a:lnTo>
                    <a:pt x="0" y="297053"/>
                  </a:lnTo>
                  <a:lnTo>
                    <a:pt x="0" y="313563"/>
                  </a:lnTo>
                  <a:lnTo>
                    <a:pt x="1269" y="313563"/>
                  </a:lnTo>
                  <a:lnTo>
                    <a:pt x="1269" y="316103"/>
                  </a:lnTo>
                  <a:lnTo>
                    <a:pt x="2539" y="316103"/>
                  </a:lnTo>
                  <a:lnTo>
                    <a:pt x="2539" y="297053"/>
                  </a:lnTo>
                  <a:close/>
                </a:path>
                <a:path w="486409" h="414019">
                  <a:moveTo>
                    <a:pt x="486409" y="297053"/>
                  </a:moveTo>
                  <a:lnTo>
                    <a:pt x="482600" y="297053"/>
                  </a:lnTo>
                  <a:lnTo>
                    <a:pt x="482600" y="316103"/>
                  </a:lnTo>
                  <a:lnTo>
                    <a:pt x="486409" y="316103"/>
                  </a:lnTo>
                  <a:lnTo>
                    <a:pt x="486409" y="297053"/>
                  </a:lnTo>
                  <a:close/>
                </a:path>
                <a:path w="486409" h="414019">
                  <a:moveTo>
                    <a:pt x="377189" y="412750"/>
                  </a:moveTo>
                  <a:lnTo>
                    <a:pt x="111759" y="412750"/>
                  </a:lnTo>
                  <a:lnTo>
                    <a:pt x="111759" y="413893"/>
                  </a:lnTo>
                  <a:lnTo>
                    <a:pt x="377189" y="413893"/>
                  </a:lnTo>
                  <a:lnTo>
                    <a:pt x="377189" y="412750"/>
                  </a:lnTo>
                  <a:close/>
                </a:path>
                <a:path w="486409" h="414019">
                  <a:moveTo>
                    <a:pt x="379729" y="411353"/>
                  </a:moveTo>
                  <a:lnTo>
                    <a:pt x="109219" y="411353"/>
                  </a:lnTo>
                  <a:lnTo>
                    <a:pt x="109219" y="412750"/>
                  </a:lnTo>
                  <a:lnTo>
                    <a:pt x="379729" y="412750"/>
                  </a:lnTo>
                  <a:lnTo>
                    <a:pt x="379729" y="411353"/>
                  </a:lnTo>
                  <a:close/>
                </a:path>
                <a:path w="486409" h="414019">
                  <a:moveTo>
                    <a:pt x="382269" y="410210"/>
                  </a:moveTo>
                  <a:lnTo>
                    <a:pt x="106679" y="410210"/>
                  </a:lnTo>
                  <a:lnTo>
                    <a:pt x="106679" y="411353"/>
                  </a:lnTo>
                  <a:lnTo>
                    <a:pt x="382269" y="411353"/>
                  </a:lnTo>
                  <a:lnTo>
                    <a:pt x="382269" y="410210"/>
                  </a:lnTo>
                  <a:close/>
                </a:path>
                <a:path w="486409" h="414019">
                  <a:moveTo>
                    <a:pt x="106679" y="410083"/>
                  </a:moveTo>
                  <a:lnTo>
                    <a:pt x="104139" y="410083"/>
                  </a:lnTo>
                  <a:lnTo>
                    <a:pt x="106679" y="410210"/>
                  </a:lnTo>
                  <a:close/>
                </a:path>
                <a:path w="486409" h="414019">
                  <a:moveTo>
                    <a:pt x="384809" y="410083"/>
                  </a:moveTo>
                  <a:lnTo>
                    <a:pt x="382269" y="410083"/>
                  </a:lnTo>
                  <a:lnTo>
                    <a:pt x="384809" y="410210"/>
                  </a:lnTo>
                  <a:close/>
                </a:path>
                <a:path w="486409" h="414019">
                  <a:moveTo>
                    <a:pt x="483869" y="318770"/>
                  </a:moveTo>
                  <a:lnTo>
                    <a:pt x="482600" y="318770"/>
                  </a:lnTo>
                  <a:lnTo>
                    <a:pt x="482600" y="320040"/>
                  </a:lnTo>
                  <a:lnTo>
                    <a:pt x="483869" y="320040"/>
                  </a:lnTo>
                  <a:lnTo>
                    <a:pt x="483869" y="318770"/>
                  </a:lnTo>
                  <a:close/>
                </a:path>
                <a:path w="486409" h="414019">
                  <a:moveTo>
                    <a:pt x="485139" y="316230"/>
                  </a:moveTo>
                  <a:lnTo>
                    <a:pt x="482600" y="316230"/>
                  </a:lnTo>
                  <a:lnTo>
                    <a:pt x="482600" y="318643"/>
                  </a:lnTo>
                  <a:lnTo>
                    <a:pt x="483869" y="318643"/>
                  </a:lnTo>
                  <a:lnTo>
                    <a:pt x="485139" y="318770"/>
                  </a:lnTo>
                  <a:lnTo>
                    <a:pt x="485139" y="31623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902969" y="274701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59" h="406400">
                  <a:moveTo>
                    <a:pt x="381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3810" y="109220"/>
                  </a:lnTo>
                  <a:lnTo>
                    <a:pt x="3810" y="102870"/>
                  </a:lnTo>
                  <a:close/>
                </a:path>
                <a:path w="480059" h="406400">
                  <a:moveTo>
                    <a:pt x="480060" y="102870"/>
                  </a:moveTo>
                  <a:lnTo>
                    <a:pt x="477520" y="102870"/>
                  </a:lnTo>
                  <a:lnTo>
                    <a:pt x="477520" y="109220"/>
                  </a:lnTo>
                  <a:lnTo>
                    <a:pt x="480060" y="109220"/>
                  </a:lnTo>
                  <a:lnTo>
                    <a:pt x="480060" y="102870"/>
                  </a:lnTo>
                  <a:close/>
                </a:path>
                <a:path w="480059" h="406400">
                  <a:moveTo>
                    <a:pt x="3810" y="90297"/>
                  </a:moveTo>
                  <a:lnTo>
                    <a:pt x="2540" y="90297"/>
                  </a:lnTo>
                  <a:lnTo>
                    <a:pt x="2540" y="92837"/>
                  </a:lnTo>
                  <a:lnTo>
                    <a:pt x="1270" y="92837"/>
                  </a:lnTo>
                  <a:lnTo>
                    <a:pt x="1270" y="94107"/>
                  </a:lnTo>
                  <a:lnTo>
                    <a:pt x="0" y="94107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90297"/>
                  </a:lnTo>
                  <a:close/>
                </a:path>
                <a:path w="480059" h="406400">
                  <a:moveTo>
                    <a:pt x="478790" y="88900"/>
                  </a:moveTo>
                  <a:lnTo>
                    <a:pt x="477520" y="88900"/>
                  </a:lnTo>
                  <a:lnTo>
                    <a:pt x="477520" y="101600"/>
                  </a:lnTo>
                  <a:lnTo>
                    <a:pt x="480060" y="101600"/>
                  </a:lnTo>
                  <a:lnTo>
                    <a:pt x="480060" y="90297"/>
                  </a:lnTo>
                  <a:lnTo>
                    <a:pt x="478790" y="90297"/>
                  </a:lnTo>
                  <a:lnTo>
                    <a:pt x="478790" y="88900"/>
                  </a:lnTo>
                  <a:close/>
                </a:path>
                <a:path w="480059" h="406400">
                  <a:moveTo>
                    <a:pt x="381000" y="1397"/>
                  </a:moveTo>
                  <a:lnTo>
                    <a:pt x="100330" y="1397"/>
                  </a:lnTo>
                  <a:lnTo>
                    <a:pt x="100330" y="2666"/>
                  </a:lnTo>
                  <a:lnTo>
                    <a:pt x="381000" y="2666"/>
                  </a:lnTo>
                  <a:lnTo>
                    <a:pt x="381000" y="1397"/>
                  </a:lnTo>
                  <a:close/>
                </a:path>
                <a:path w="480059" h="406400">
                  <a:moveTo>
                    <a:pt x="105410" y="0"/>
                  </a:moveTo>
                  <a:lnTo>
                    <a:pt x="102870" y="0"/>
                  </a:lnTo>
                  <a:lnTo>
                    <a:pt x="102870" y="1397"/>
                  </a:lnTo>
                  <a:lnTo>
                    <a:pt x="105410" y="1397"/>
                  </a:lnTo>
                  <a:lnTo>
                    <a:pt x="105410" y="0"/>
                  </a:lnTo>
                  <a:close/>
                </a:path>
                <a:path w="480059" h="406400">
                  <a:moveTo>
                    <a:pt x="378460" y="0"/>
                  </a:moveTo>
                  <a:lnTo>
                    <a:pt x="375920" y="0"/>
                  </a:lnTo>
                  <a:lnTo>
                    <a:pt x="375920" y="1397"/>
                  </a:lnTo>
                  <a:lnTo>
                    <a:pt x="378460" y="1397"/>
                  </a:lnTo>
                  <a:lnTo>
                    <a:pt x="378460" y="0"/>
                  </a:lnTo>
                  <a:close/>
                </a:path>
                <a:path w="480059" h="406400">
                  <a:moveTo>
                    <a:pt x="3810" y="109220"/>
                  </a:moveTo>
                  <a:lnTo>
                    <a:pt x="0" y="109220"/>
                  </a:lnTo>
                  <a:lnTo>
                    <a:pt x="0" y="140970"/>
                  </a:lnTo>
                  <a:lnTo>
                    <a:pt x="3810" y="140970"/>
                  </a:lnTo>
                  <a:lnTo>
                    <a:pt x="3810" y="109220"/>
                  </a:lnTo>
                  <a:close/>
                </a:path>
                <a:path w="480059" h="406400">
                  <a:moveTo>
                    <a:pt x="480060" y="109220"/>
                  </a:moveTo>
                  <a:lnTo>
                    <a:pt x="477520" y="109220"/>
                  </a:lnTo>
                  <a:lnTo>
                    <a:pt x="477520" y="140970"/>
                  </a:lnTo>
                  <a:lnTo>
                    <a:pt x="480060" y="140970"/>
                  </a:lnTo>
                  <a:lnTo>
                    <a:pt x="480060" y="109220"/>
                  </a:lnTo>
                  <a:close/>
                </a:path>
                <a:path w="480059" h="406400">
                  <a:moveTo>
                    <a:pt x="381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3810" y="147320"/>
                  </a:lnTo>
                  <a:lnTo>
                    <a:pt x="3810" y="140970"/>
                  </a:lnTo>
                  <a:close/>
                </a:path>
                <a:path w="480059" h="406400">
                  <a:moveTo>
                    <a:pt x="480060" y="140970"/>
                  </a:moveTo>
                  <a:lnTo>
                    <a:pt x="477520" y="140970"/>
                  </a:lnTo>
                  <a:lnTo>
                    <a:pt x="477520" y="147320"/>
                  </a:lnTo>
                  <a:lnTo>
                    <a:pt x="480060" y="147320"/>
                  </a:lnTo>
                  <a:lnTo>
                    <a:pt x="480060" y="140970"/>
                  </a:lnTo>
                  <a:close/>
                </a:path>
                <a:path w="480059" h="406400">
                  <a:moveTo>
                    <a:pt x="3810" y="147320"/>
                  </a:moveTo>
                  <a:lnTo>
                    <a:pt x="0" y="147320"/>
                  </a:lnTo>
                  <a:lnTo>
                    <a:pt x="0" y="160020"/>
                  </a:lnTo>
                  <a:lnTo>
                    <a:pt x="3810" y="160020"/>
                  </a:lnTo>
                  <a:lnTo>
                    <a:pt x="3810" y="147320"/>
                  </a:lnTo>
                  <a:close/>
                </a:path>
                <a:path w="480059" h="406400">
                  <a:moveTo>
                    <a:pt x="480060" y="147320"/>
                  </a:moveTo>
                  <a:lnTo>
                    <a:pt x="477520" y="147320"/>
                  </a:lnTo>
                  <a:lnTo>
                    <a:pt x="477520" y="160020"/>
                  </a:lnTo>
                  <a:lnTo>
                    <a:pt x="480060" y="160020"/>
                  </a:lnTo>
                  <a:lnTo>
                    <a:pt x="480060" y="147320"/>
                  </a:lnTo>
                  <a:close/>
                </a:path>
                <a:path w="480059" h="406400">
                  <a:moveTo>
                    <a:pt x="3810" y="160020"/>
                  </a:moveTo>
                  <a:lnTo>
                    <a:pt x="0" y="160020"/>
                  </a:lnTo>
                  <a:lnTo>
                    <a:pt x="0" y="191770"/>
                  </a:lnTo>
                  <a:lnTo>
                    <a:pt x="3810" y="191770"/>
                  </a:lnTo>
                  <a:lnTo>
                    <a:pt x="3810" y="160020"/>
                  </a:lnTo>
                  <a:close/>
                </a:path>
                <a:path w="480059" h="406400">
                  <a:moveTo>
                    <a:pt x="480060" y="160020"/>
                  </a:moveTo>
                  <a:lnTo>
                    <a:pt x="477520" y="160020"/>
                  </a:lnTo>
                  <a:lnTo>
                    <a:pt x="477520" y="191770"/>
                  </a:lnTo>
                  <a:lnTo>
                    <a:pt x="480060" y="191770"/>
                  </a:lnTo>
                  <a:lnTo>
                    <a:pt x="480060" y="160020"/>
                  </a:lnTo>
                  <a:close/>
                </a:path>
                <a:path w="480059" h="406400">
                  <a:moveTo>
                    <a:pt x="3810" y="191770"/>
                  </a:moveTo>
                  <a:lnTo>
                    <a:pt x="0" y="191770"/>
                  </a:lnTo>
                  <a:lnTo>
                    <a:pt x="0" y="236220"/>
                  </a:lnTo>
                  <a:lnTo>
                    <a:pt x="3810" y="236220"/>
                  </a:lnTo>
                  <a:lnTo>
                    <a:pt x="3810" y="191770"/>
                  </a:lnTo>
                  <a:close/>
                </a:path>
                <a:path w="480059" h="406400">
                  <a:moveTo>
                    <a:pt x="480060" y="191770"/>
                  </a:moveTo>
                  <a:lnTo>
                    <a:pt x="477520" y="191770"/>
                  </a:lnTo>
                  <a:lnTo>
                    <a:pt x="477520" y="236220"/>
                  </a:lnTo>
                  <a:lnTo>
                    <a:pt x="480060" y="236220"/>
                  </a:lnTo>
                  <a:lnTo>
                    <a:pt x="480060" y="191770"/>
                  </a:lnTo>
                  <a:close/>
                </a:path>
                <a:path w="480059" h="406400">
                  <a:moveTo>
                    <a:pt x="3810" y="236220"/>
                  </a:moveTo>
                  <a:lnTo>
                    <a:pt x="0" y="23622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36220"/>
                  </a:lnTo>
                  <a:close/>
                </a:path>
                <a:path w="480059" h="406400">
                  <a:moveTo>
                    <a:pt x="480060" y="236220"/>
                  </a:moveTo>
                  <a:lnTo>
                    <a:pt x="477520" y="236220"/>
                  </a:lnTo>
                  <a:lnTo>
                    <a:pt x="477520" y="293370"/>
                  </a:lnTo>
                  <a:lnTo>
                    <a:pt x="480060" y="293370"/>
                  </a:lnTo>
                  <a:lnTo>
                    <a:pt x="480060" y="236220"/>
                  </a:lnTo>
                  <a:close/>
                </a:path>
                <a:path w="480059" h="406400">
                  <a:moveTo>
                    <a:pt x="3810" y="293370"/>
                  </a:moveTo>
                  <a:lnTo>
                    <a:pt x="0" y="29337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293370"/>
                  </a:lnTo>
                  <a:close/>
                </a:path>
                <a:path w="480059" h="406400">
                  <a:moveTo>
                    <a:pt x="480060" y="293370"/>
                  </a:moveTo>
                  <a:lnTo>
                    <a:pt x="477520" y="293370"/>
                  </a:lnTo>
                  <a:lnTo>
                    <a:pt x="477520" y="312420"/>
                  </a:lnTo>
                  <a:lnTo>
                    <a:pt x="480060" y="312420"/>
                  </a:lnTo>
                  <a:lnTo>
                    <a:pt x="480060" y="293370"/>
                  </a:lnTo>
                  <a:close/>
                </a:path>
                <a:path w="480059" h="406400">
                  <a:moveTo>
                    <a:pt x="382269" y="405257"/>
                  </a:moveTo>
                  <a:lnTo>
                    <a:pt x="101600" y="405257"/>
                  </a:lnTo>
                  <a:lnTo>
                    <a:pt x="101600" y="406400"/>
                  </a:lnTo>
                  <a:lnTo>
                    <a:pt x="382269" y="406400"/>
                  </a:lnTo>
                  <a:lnTo>
                    <a:pt x="382269" y="405257"/>
                  </a:lnTo>
                  <a:close/>
                </a:path>
                <a:path w="480059" h="406400">
                  <a:moveTo>
                    <a:pt x="384810" y="403987"/>
                  </a:moveTo>
                  <a:lnTo>
                    <a:pt x="99060" y="403987"/>
                  </a:lnTo>
                  <a:lnTo>
                    <a:pt x="99060" y="405257"/>
                  </a:lnTo>
                  <a:lnTo>
                    <a:pt x="384810" y="405257"/>
                  </a:lnTo>
                  <a:lnTo>
                    <a:pt x="384810" y="403987"/>
                  </a:lnTo>
                  <a:close/>
                </a:path>
                <a:path w="480059" h="406400">
                  <a:moveTo>
                    <a:pt x="387350" y="402717"/>
                  </a:moveTo>
                  <a:lnTo>
                    <a:pt x="96520" y="402717"/>
                  </a:lnTo>
                  <a:lnTo>
                    <a:pt x="96520" y="403987"/>
                  </a:lnTo>
                  <a:lnTo>
                    <a:pt x="99060" y="403987"/>
                  </a:lnTo>
                  <a:lnTo>
                    <a:pt x="387350" y="403860"/>
                  </a:lnTo>
                  <a:lnTo>
                    <a:pt x="387350" y="402717"/>
                  </a:lnTo>
                  <a:close/>
                </a:path>
                <a:path w="480059" h="406400">
                  <a:moveTo>
                    <a:pt x="387350" y="403860"/>
                  </a:moveTo>
                  <a:lnTo>
                    <a:pt x="384810" y="403860"/>
                  </a:lnTo>
                  <a:lnTo>
                    <a:pt x="387350" y="403987"/>
                  </a:lnTo>
                  <a:close/>
                </a:path>
                <a:path w="480059" h="406400">
                  <a:moveTo>
                    <a:pt x="389890" y="402590"/>
                  </a:moveTo>
                  <a:lnTo>
                    <a:pt x="93980" y="402590"/>
                  </a:lnTo>
                  <a:lnTo>
                    <a:pt x="389890" y="402717"/>
                  </a:lnTo>
                  <a:close/>
                </a:path>
                <a:path w="480059" h="406400">
                  <a:moveTo>
                    <a:pt x="480060" y="315087"/>
                  </a:moveTo>
                  <a:lnTo>
                    <a:pt x="477520" y="315087"/>
                  </a:lnTo>
                  <a:lnTo>
                    <a:pt x="477520" y="320167"/>
                  </a:lnTo>
                  <a:lnTo>
                    <a:pt x="478790" y="320167"/>
                  </a:lnTo>
                  <a:lnTo>
                    <a:pt x="478790" y="318770"/>
                  </a:lnTo>
                  <a:lnTo>
                    <a:pt x="480060" y="318770"/>
                  </a:lnTo>
                  <a:lnTo>
                    <a:pt x="480060" y="315087"/>
                  </a:lnTo>
                  <a:close/>
                </a:path>
                <a:path w="480059" h="406400">
                  <a:moveTo>
                    <a:pt x="3810" y="315087"/>
                  </a:moveTo>
                  <a:lnTo>
                    <a:pt x="1270" y="315087"/>
                  </a:lnTo>
                  <a:lnTo>
                    <a:pt x="1270" y="316357"/>
                  </a:lnTo>
                  <a:lnTo>
                    <a:pt x="2540" y="316357"/>
                  </a:lnTo>
                  <a:lnTo>
                    <a:pt x="2540" y="318770"/>
                  </a:lnTo>
                  <a:lnTo>
                    <a:pt x="3810" y="318770"/>
                  </a:lnTo>
                  <a:lnTo>
                    <a:pt x="3810" y="315087"/>
                  </a:lnTo>
                  <a:close/>
                </a:path>
                <a:path w="480059" h="406400">
                  <a:moveTo>
                    <a:pt x="3810" y="312547"/>
                  </a:moveTo>
                  <a:lnTo>
                    <a:pt x="0" y="312547"/>
                  </a:lnTo>
                  <a:lnTo>
                    <a:pt x="0" y="315087"/>
                  </a:lnTo>
                  <a:lnTo>
                    <a:pt x="1270" y="315087"/>
                  </a:lnTo>
                  <a:lnTo>
                    <a:pt x="3810" y="314960"/>
                  </a:lnTo>
                  <a:lnTo>
                    <a:pt x="3810" y="312547"/>
                  </a:lnTo>
                  <a:close/>
                </a:path>
                <a:path w="480059" h="406400">
                  <a:moveTo>
                    <a:pt x="480060" y="312547"/>
                  </a:moveTo>
                  <a:lnTo>
                    <a:pt x="477520" y="312547"/>
                  </a:lnTo>
                  <a:lnTo>
                    <a:pt x="477520" y="314960"/>
                  </a:lnTo>
                  <a:lnTo>
                    <a:pt x="480060" y="314960"/>
                  </a:lnTo>
                  <a:lnTo>
                    <a:pt x="480060" y="312547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906779" y="2749677"/>
              <a:ext cx="473709" cy="400050"/>
            </a:xfrm>
            <a:custGeom>
              <a:avLst/>
              <a:gdLst/>
              <a:ahLst/>
              <a:cxnLst/>
              <a:rect l="l" t="t" r="r" b="b"/>
              <a:pathLst>
                <a:path w="473709" h="400050">
                  <a:moveTo>
                    <a:pt x="3809" y="100203"/>
                  </a:moveTo>
                  <a:lnTo>
                    <a:pt x="0" y="100203"/>
                  </a:lnTo>
                  <a:lnTo>
                    <a:pt x="0" y="106553"/>
                  </a:lnTo>
                  <a:lnTo>
                    <a:pt x="3809" y="106553"/>
                  </a:lnTo>
                  <a:lnTo>
                    <a:pt x="3809" y="100203"/>
                  </a:lnTo>
                  <a:close/>
                </a:path>
                <a:path w="473709" h="400050">
                  <a:moveTo>
                    <a:pt x="473709" y="100203"/>
                  </a:moveTo>
                  <a:lnTo>
                    <a:pt x="468629" y="100203"/>
                  </a:lnTo>
                  <a:lnTo>
                    <a:pt x="468629" y="106553"/>
                  </a:lnTo>
                  <a:lnTo>
                    <a:pt x="473709" y="106553"/>
                  </a:lnTo>
                  <a:lnTo>
                    <a:pt x="473709" y="100203"/>
                  </a:lnTo>
                  <a:close/>
                </a:path>
                <a:path w="473709" h="400050">
                  <a:moveTo>
                    <a:pt x="3809" y="81280"/>
                  </a:moveTo>
                  <a:lnTo>
                    <a:pt x="2539" y="81280"/>
                  </a:lnTo>
                  <a:lnTo>
                    <a:pt x="2539" y="83820"/>
                  </a:lnTo>
                  <a:lnTo>
                    <a:pt x="1269" y="83820"/>
                  </a:lnTo>
                  <a:lnTo>
                    <a:pt x="1269" y="86233"/>
                  </a:lnTo>
                  <a:lnTo>
                    <a:pt x="0" y="86233"/>
                  </a:lnTo>
                  <a:lnTo>
                    <a:pt x="0" y="98933"/>
                  </a:lnTo>
                  <a:lnTo>
                    <a:pt x="3809" y="98933"/>
                  </a:lnTo>
                  <a:lnTo>
                    <a:pt x="3809" y="81280"/>
                  </a:lnTo>
                  <a:close/>
                </a:path>
                <a:path w="473709" h="400050">
                  <a:moveTo>
                    <a:pt x="472439" y="81280"/>
                  </a:moveTo>
                  <a:lnTo>
                    <a:pt x="468629" y="81280"/>
                  </a:lnTo>
                  <a:lnTo>
                    <a:pt x="468629" y="98933"/>
                  </a:lnTo>
                  <a:lnTo>
                    <a:pt x="473709" y="98933"/>
                  </a:lnTo>
                  <a:lnTo>
                    <a:pt x="473709" y="83820"/>
                  </a:lnTo>
                  <a:lnTo>
                    <a:pt x="472439" y="83820"/>
                  </a:lnTo>
                  <a:lnTo>
                    <a:pt x="472439" y="81280"/>
                  </a:lnTo>
                  <a:close/>
                </a:path>
                <a:path w="473709" h="400050">
                  <a:moveTo>
                    <a:pt x="469900" y="77470"/>
                  </a:moveTo>
                  <a:lnTo>
                    <a:pt x="468629" y="77470"/>
                  </a:lnTo>
                  <a:lnTo>
                    <a:pt x="468629" y="79883"/>
                  </a:lnTo>
                  <a:lnTo>
                    <a:pt x="469900" y="79883"/>
                  </a:lnTo>
                  <a:lnTo>
                    <a:pt x="469900" y="77470"/>
                  </a:lnTo>
                  <a:close/>
                </a:path>
                <a:path w="473709" h="400050">
                  <a:moveTo>
                    <a:pt x="88900" y="3683"/>
                  </a:moveTo>
                  <a:lnTo>
                    <a:pt x="86359" y="3683"/>
                  </a:lnTo>
                  <a:lnTo>
                    <a:pt x="86359" y="5080"/>
                  </a:lnTo>
                  <a:lnTo>
                    <a:pt x="88900" y="5080"/>
                  </a:lnTo>
                  <a:lnTo>
                    <a:pt x="88900" y="3683"/>
                  </a:lnTo>
                  <a:close/>
                </a:path>
                <a:path w="473709" h="400050">
                  <a:moveTo>
                    <a:pt x="387350" y="3683"/>
                  </a:moveTo>
                  <a:lnTo>
                    <a:pt x="384809" y="3683"/>
                  </a:lnTo>
                  <a:lnTo>
                    <a:pt x="384809" y="5080"/>
                  </a:lnTo>
                  <a:lnTo>
                    <a:pt x="387350" y="5080"/>
                  </a:lnTo>
                  <a:lnTo>
                    <a:pt x="387350" y="3683"/>
                  </a:lnTo>
                  <a:close/>
                </a:path>
                <a:path w="473709" h="400050">
                  <a:moveTo>
                    <a:pt x="93979" y="1270"/>
                  </a:moveTo>
                  <a:lnTo>
                    <a:pt x="91439" y="1270"/>
                  </a:lnTo>
                  <a:lnTo>
                    <a:pt x="91439" y="3683"/>
                  </a:lnTo>
                  <a:lnTo>
                    <a:pt x="382269" y="3683"/>
                  </a:lnTo>
                  <a:lnTo>
                    <a:pt x="382269" y="2540"/>
                  </a:lnTo>
                  <a:lnTo>
                    <a:pt x="93979" y="2540"/>
                  </a:lnTo>
                  <a:lnTo>
                    <a:pt x="93979" y="1270"/>
                  </a:lnTo>
                  <a:close/>
                </a:path>
                <a:path w="473709" h="400050">
                  <a:moveTo>
                    <a:pt x="382269" y="1270"/>
                  </a:moveTo>
                  <a:lnTo>
                    <a:pt x="379729" y="1270"/>
                  </a:lnTo>
                  <a:lnTo>
                    <a:pt x="379729" y="2540"/>
                  </a:lnTo>
                  <a:lnTo>
                    <a:pt x="382269" y="2540"/>
                  </a:lnTo>
                  <a:lnTo>
                    <a:pt x="382269" y="1270"/>
                  </a:lnTo>
                  <a:close/>
                </a:path>
                <a:path w="473709" h="400050">
                  <a:moveTo>
                    <a:pt x="377189" y="0"/>
                  </a:moveTo>
                  <a:lnTo>
                    <a:pt x="96519" y="0"/>
                  </a:lnTo>
                  <a:lnTo>
                    <a:pt x="96519" y="1270"/>
                  </a:lnTo>
                  <a:lnTo>
                    <a:pt x="377189" y="1270"/>
                  </a:lnTo>
                  <a:lnTo>
                    <a:pt x="377189" y="0"/>
                  </a:lnTo>
                  <a:close/>
                </a:path>
                <a:path w="473709" h="400050">
                  <a:moveTo>
                    <a:pt x="3809" y="106553"/>
                  </a:moveTo>
                  <a:lnTo>
                    <a:pt x="0" y="106553"/>
                  </a:lnTo>
                  <a:lnTo>
                    <a:pt x="0" y="138303"/>
                  </a:lnTo>
                  <a:lnTo>
                    <a:pt x="3809" y="138303"/>
                  </a:lnTo>
                  <a:lnTo>
                    <a:pt x="3809" y="106553"/>
                  </a:lnTo>
                  <a:close/>
                </a:path>
                <a:path w="473709" h="400050">
                  <a:moveTo>
                    <a:pt x="473709" y="106553"/>
                  </a:moveTo>
                  <a:lnTo>
                    <a:pt x="468629" y="106553"/>
                  </a:lnTo>
                  <a:lnTo>
                    <a:pt x="468629" y="138303"/>
                  </a:lnTo>
                  <a:lnTo>
                    <a:pt x="473709" y="138303"/>
                  </a:lnTo>
                  <a:lnTo>
                    <a:pt x="473709" y="106553"/>
                  </a:lnTo>
                  <a:close/>
                </a:path>
                <a:path w="473709" h="400050">
                  <a:moveTo>
                    <a:pt x="3809" y="138303"/>
                  </a:moveTo>
                  <a:lnTo>
                    <a:pt x="0" y="138303"/>
                  </a:lnTo>
                  <a:lnTo>
                    <a:pt x="0" y="144653"/>
                  </a:lnTo>
                  <a:lnTo>
                    <a:pt x="3809" y="144653"/>
                  </a:lnTo>
                  <a:lnTo>
                    <a:pt x="3809" y="138303"/>
                  </a:lnTo>
                  <a:close/>
                </a:path>
                <a:path w="473709" h="400050">
                  <a:moveTo>
                    <a:pt x="473709" y="138303"/>
                  </a:moveTo>
                  <a:lnTo>
                    <a:pt x="468629" y="138303"/>
                  </a:lnTo>
                  <a:lnTo>
                    <a:pt x="468629" y="144653"/>
                  </a:lnTo>
                  <a:lnTo>
                    <a:pt x="473709" y="144653"/>
                  </a:lnTo>
                  <a:lnTo>
                    <a:pt x="473709" y="138303"/>
                  </a:lnTo>
                  <a:close/>
                </a:path>
                <a:path w="473709" h="400050">
                  <a:moveTo>
                    <a:pt x="3809" y="144653"/>
                  </a:moveTo>
                  <a:lnTo>
                    <a:pt x="0" y="144653"/>
                  </a:lnTo>
                  <a:lnTo>
                    <a:pt x="0" y="157353"/>
                  </a:lnTo>
                  <a:lnTo>
                    <a:pt x="3809" y="157353"/>
                  </a:lnTo>
                  <a:lnTo>
                    <a:pt x="3809" y="144653"/>
                  </a:lnTo>
                  <a:close/>
                </a:path>
                <a:path w="473709" h="400050">
                  <a:moveTo>
                    <a:pt x="473709" y="144653"/>
                  </a:moveTo>
                  <a:lnTo>
                    <a:pt x="468629" y="144653"/>
                  </a:lnTo>
                  <a:lnTo>
                    <a:pt x="468629" y="157353"/>
                  </a:lnTo>
                  <a:lnTo>
                    <a:pt x="473709" y="157353"/>
                  </a:lnTo>
                  <a:lnTo>
                    <a:pt x="473709" y="144653"/>
                  </a:lnTo>
                  <a:close/>
                </a:path>
                <a:path w="473709" h="400050">
                  <a:moveTo>
                    <a:pt x="3809" y="157353"/>
                  </a:moveTo>
                  <a:lnTo>
                    <a:pt x="0" y="157353"/>
                  </a:lnTo>
                  <a:lnTo>
                    <a:pt x="0" y="189103"/>
                  </a:lnTo>
                  <a:lnTo>
                    <a:pt x="3809" y="189103"/>
                  </a:lnTo>
                  <a:lnTo>
                    <a:pt x="3809" y="157353"/>
                  </a:lnTo>
                  <a:close/>
                </a:path>
                <a:path w="473709" h="400050">
                  <a:moveTo>
                    <a:pt x="473709" y="157353"/>
                  </a:moveTo>
                  <a:lnTo>
                    <a:pt x="468629" y="157353"/>
                  </a:lnTo>
                  <a:lnTo>
                    <a:pt x="468629" y="189103"/>
                  </a:lnTo>
                  <a:lnTo>
                    <a:pt x="473709" y="189103"/>
                  </a:lnTo>
                  <a:lnTo>
                    <a:pt x="473709" y="157353"/>
                  </a:lnTo>
                  <a:close/>
                </a:path>
                <a:path w="473709" h="400050">
                  <a:moveTo>
                    <a:pt x="3809" y="189103"/>
                  </a:moveTo>
                  <a:lnTo>
                    <a:pt x="0" y="189103"/>
                  </a:lnTo>
                  <a:lnTo>
                    <a:pt x="0" y="233553"/>
                  </a:lnTo>
                  <a:lnTo>
                    <a:pt x="3809" y="233553"/>
                  </a:lnTo>
                  <a:lnTo>
                    <a:pt x="3809" y="189103"/>
                  </a:lnTo>
                  <a:close/>
                </a:path>
                <a:path w="473709" h="400050">
                  <a:moveTo>
                    <a:pt x="473709" y="189103"/>
                  </a:moveTo>
                  <a:lnTo>
                    <a:pt x="468629" y="189103"/>
                  </a:lnTo>
                  <a:lnTo>
                    <a:pt x="468629" y="233553"/>
                  </a:lnTo>
                  <a:lnTo>
                    <a:pt x="473709" y="233553"/>
                  </a:lnTo>
                  <a:lnTo>
                    <a:pt x="473709" y="189103"/>
                  </a:lnTo>
                  <a:close/>
                </a:path>
                <a:path w="473709" h="400050">
                  <a:moveTo>
                    <a:pt x="3809" y="233553"/>
                  </a:moveTo>
                  <a:lnTo>
                    <a:pt x="0" y="233553"/>
                  </a:lnTo>
                  <a:lnTo>
                    <a:pt x="0" y="290703"/>
                  </a:lnTo>
                  <a:lnTo>
                    <a:pt x="3809" y="290703"/>
                  </a:lnTo>
                  <a:lnTo>
                    <a:pt x="3809" y="233553"/>
                  </a:lnTo>
                  <a:close/>
                </a:path>
                <a:path w="473709" h="400050">
                  <a:moveTo>
                    <a:pt x="473709" y="233553"/>
                  </a:moveTo>
                  <a:lnTo>
                    <a:pt x="468629" y="233553"/>
                  </a:lnTo>
                  <a:lnTo>
                    <a:pt x="468629" y="290703"/>
                  </a:lnTo>
                  <a:lnTo>
                    <a:pt x="473709" y="290703"/>
                  </a:lnTo>
                  <a:lnTo>
                    <a:pt x="473709" y="233553"/>
                  </a:lnTo>
                  <a:close/>
                </a:path>
                <a:path w="473709" h="400050">
                  <a:moveTo>
                    <a:pt x="3809" y="290703"/>
                  </a:moveTo>
                  <a:lnTo>
                    <a:pt x="0" y="290703"/>
                  </a:lnTo>
                  <a:lnTo>
                    <a:pt x="0" y="309753"/>
                  </a:lnTo>
                  <a:lnTo>
                    <a:pt x="3809" y="309753"/>
                  </a:lnTo>
                  <a:lnTo>
                    <a:pt x="3809" y="290703"/>
                  </a:lnTo>
                  <a:close/>
                </a:path>
                <a:path w="473709" h="400050">
                  <a:moveTo>
                    <a:pt x="473709" y="290703"/>
                  </a:moveTo>
                  <a:lnTo>
                    <a:pt x="468629" y="290703"/>
                  </a:lnTo>
                  <a:lnTo>
                    <a:pt x="468629" y="309753"/>
                  </a:lnTo>
                  <a:lnTo>
                    <a:pt x="473709" y="309753"/>
                  </a:lnTo>
                  <a:lnTo>
                    <a:pt x="473709" y="290703"/>
                  </a:lnTo>
                  <a:close/>
                </a:path>
                <a:path w="473709" h="400050">
                  <a:moveTo>
                    <a:pt x="386079" y="398653"/>
                  </a:moveTo>
                  <a:lnTo>
                    <a:pt x="90169" y="398653"/>
                  </a:lnTo>
                  <a:lnTo>
                    <a:pt x="90169" y="399923"/>
                  </a:lnTo>
                  <a:lnTo>
                    <a:pt x="386079" y="399923"/>
                  </a:lnTo>
                  <a:lnTo>
                    <a:pt x="386079" y="398653"/>
                  </a:lnTo>
                  <a:close/>
                </a:path>
                <a:path w="473709" h="400050">
                  <a:moveTo>
                    <a:pt x="388619" y="397637"/>
                  </a:moveTo>
                  <a:lnTo>
                    <a:pt x="87629" y="397637"/>
                  </a:lnTo>
                  <a:lnTo>
                    <a:pt x="87629" y="398653"/>
                  </a:lnTo>
                  <a:lnTo>
                    <a:pt x="388619" y="398653"/>
                  </a:lnTo>
                  <a:lnTo>
                    <a:pt x="388619" y="397637"/>
                  </a:lnTo>
                  <a:close/>
                </a:path>
                <a:path w="473709" h="400050">
                  <a:moveTo>
                    <a:pt x="389889" y="396240"/>
                  </a:moveTo>
                  <a:lnTo>
                    <a:pt x="85089" y="396240"/>
                  </a:lnTo>
                  <a:lnTo>
                    <a:pt x="85089" y="397637"/>
                  </a:lnTo>
                  <a:lnTo>
                    <a:pt x="87629" y="397637"/>
                  </a:lnTo>
                  <a:lnTo>
                    <a:pt x="87629" y="397383"/>
                  </a:lnTo>
                  <a:lnTo>
                    <a:pt x="389889" y="397383"/>
                  </a:lnTo>
                  <a:lnTo>
                    <a:pt x="389889" y="396240"/>
                  </a:lnTo>
                  <a:close/>
                </a:path>
                <a:path w="473709" h="400050">
                  <a:moveTo>
                    <a:pt x="389889" y="397383"/>
                  </a:moveTo>
                  <a:lnTo>
                    <a:pt x="388619" y="397383"/>
                  </a:lnTo>
                  <a:lnTo>
                    <a:pt x="388619" y="397637"/>
                  </a:lnTo>
                  <a:lnTo>
                    <a:pt x="389889" y="397637"/>
                  </a:lnTo>
                  <a:lnTo>
                    <a:pt x="389889" y="397383"/>
                  </a:lnTo>
                  <a:close/>
                </a:path>
                <a:path w="473709" h="400050">
                  <a:moveTo>
                    <a:pt x="392429" y="396113"/>
                  </a:moveTo>
                  <a:lnTo>
                    <a:pt x="83819" y="396113"/>
                  </a:lnTo>
                  <a:lnTo>
                    <a:pt x="392429" y="396240"/>
                  </a:lnTo>
                  <a:close/>
                </a:path>
                <a:path w="473709" h="400050">
                  <a:moveTo>
                    <a:pt x="471169" y="321437"/>
                  </a:moveTo>
                  <a:lnTo>
                    <a:pt x="468629" y="321437"/>
                  </a:lnTo>
                  <a:lnTo>
                    <a:pt x="468629" y="325120"/>
                  </a:lnTo>
                  <a:lnTo>
                    <a:pt x="469900" y="325120"/>
                  </a:lnTo>
                  <a:lnTo>
                    <a:pt x="469900" y="322453"/>
                  </a:lnTo>
                  <a:lnTo>
                    <a:pt x="471169" y="322453"/>
                  </a:lnTo>
                  <a:lnTo>
                    <a:pt x="471169" y="321437"/>
                  </a:lnTo>
                  <a:close/>
                </a:path>
                <a:path w="473709" h="400050">
                  <a:moveTo>
                    <a:pt x="3809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1269" y="317500"/>
                  </a:lnTo>
                  <a:lnTo>
                    <a:pt x="1269" y="320040"/>
                  </a:lnTo>
                  <a:lnTo>
                    <a:pt x="2539" y="320040"/>
                  </a:lnTo>
                  <a:lnTo>
                    <a:pt x="2539" y="321437"/>
                  </a:lnTo>
                  <a:lnTo>
                    <a:pt x="3809" y="321437"/>
                  </a:lnTo>
                  <a:lnTo>
                    <a:pt x="3809" y="312420"/>
                  </a:lnTo>
                  <a:close/>
                </a:path>
                <a:path w="473709" h="400050">
                  <a:moveTo>
                    <a:pt x="473709" y="312420"/>
                  </a:moveTo>
                  <a:lnTo>
                    <a:pt x="468629" y="312420"/>
                  </a:lnTo>
                  <a:lnTo>
                    <a:pt x="468629" y="321183"/>
                  </a:lnTo>
                  <a:lnTo>
                    <a:pt x="471169" y="321183"/>
                  </a:lnTo>
                  <a:lnTo>
                    <a:pt x="471169" y="321437"/>
                  </a:lnTo>
                  <a:lnTo>
                    <a:pt x="472439" y="321437"/>
                  </a:lnTo>
                  <a:lnTo>
                    <a:pt x="472439" y="320040"/>
                  </a:lnTo>
                  <a:lnTo>
                    <a:pt x="473709" y="320040"/>
                  </a:lnTo>
                  <a:lnTo>
                    <a:pt x="473709" y="312420"/>
                  </a:lnTo>
                  <a:close/>
                </a:path>
                <a:path w="473709" h="400050">
                  <a:moveTo>
                    <a:pt x="3809" y="309880"/>
                  </a:moveTo>
                  <a:lnTo>
                    <a:pt x="0" y="309880"/>
                  </a:lnTo>
                  <a:lnTo>
                    <a:pt x="0" y="312293"/>
                  </a:lnTo>
                  <a:lnTo>
                    <a:pt x="3809" y="312293"/>
                  </a:lnTo>
                  <a:lnTo>
                    <a:pt x="3809" y="309880"/>
                  </a:lnTo>
                  <a:close/>
                </a:path>
                <a:path w="473709" h="400050">
                  <a:moveTo>
                    <a:pt x="473709" y="309880"/>
                  </a:moveTo>
                  <a:lnTo>
                    <a:pt x="468629" y="309880"/>
                  </a:lnTo>
                  <a:lnTo>
                    <a:pt x="468629" y="312293"/>
                  </a:lnTo>
                  <a:lnTo>
                    <a:pt x="473709" y="312293"/>
                  </a:lnTo>
                  <a:lnTo>
                    <a:pt x="473709" y="30988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910590" y="2754757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19" h="391160">
                  <a:moveTo>
                    <a:pt x="3809" y="95123"/>
                  </a:moveTo>
                  <a:lnTo>
                    <a:pt x="0" y="95123"/>
                  </a:lnTo>
                  <a:lnTo>
                    <a:pt x="0" y="101473"/>
                  </a:lnTo>
                  <a:lnTo>
                    <a:pt x="3809" y="101473"/>
                  </a:lnTo>
                  <a:lnTo>
                    <a:pt x="3809" y="95123"/>
                  </a:lnTo>
                  <a:close/>
                </a:path>
                <a:path w="464819" h="391160">
                  <a:moveTo>
                    <a:pt x="464819" y="95123"/>
                  </a:moveTo>
                  <a:lnTo>
                    <a:pt x="462279" y="95123"/>
                  </a:lnTo>
                  <a:lnTo>
                    <a:pt x="462279" y="101473"/>
                  </a:lnTo>
                  <a:lnTo>
                    <a:pt x="464819" y="101473"/>
                  </a:lnTo>
                  <a:lnTo>
                    <a:pt x="464819" y="95123"/>
                  </a:lnTo>
                  <a:close/>
                </a:path>
                <a:path w="464819" h="391160">
                  <a:moveTo>
                    <a:pt x="1269" y="74802"/>
                  </a:moveTo>
                  <a:lnTo>
                    <a:pt x="0" y="74802"/>
                  </a:lnTo>
                  <a:lnTo>
                    <a:pt x="0" y="93852"/>
                  </a:lnTo>
                  <a:lnTo>
                    <a:pt x="3809" y="93852"/>
                  </a:lnTo>
                  <a:lnTo>
                    <a:pt x="3809" y="76200"/>
                  </a:lnTo>
                  <a:lnTo>
                    <a:pt x="1269" y="76200"/>
                  </a:lnTo>
                  <a:lnTo>
                    <a:pt x="1269" y="74802"/>
                  </a:lnTo>
                  <a:close/>
                </a:path>
                <a:path w="464819" h="391160">
                  <a:moveTo>
                    <a:pt x="464819" y="76200"/>
                  </a:moveTo>
                  <a:lnTo>
                    <a:pt x="462279" y="76200"/>
                  </a:lnTo>
                  <a:lnTo>
                    <a:pt x="462279" y="93852"/>
                  </a:lnTo>
                  <a:lnTo>
                    <a:pt x="464819" y="93852"/>
                  </a:lnTo>
                  <a:lnTo>
                    <a:pt x="464819" y="76200"/>
                  </a:lnTo>
                  <a:close/>
                </a:path>
                <a:path w="464819" h="391160">
                  <a:moveTo>
                    <a:pt x="2540" y="72389"/>
                  </a:moveTo>
                  <a:lnTo>
                    <a:pt x="1269" y="72389"/>
                  </a:lnTo>
                  <a:lnTo>
                    <a:pt x="1269" y="74802"/>
                  </a:lnTo>
                  <a:lnTo>
                    <a:pt x="3809" y="74802"/>
                  </a:lnTo>
                  <a:lnTo>
                    <a:pt x="3809" y="73660"/>
                  </a:lnTo>
                  <a:lnTo>
                    <a:pt x="2540" y="73660"/>
                  </a:lnTo>
                  <a:lnTo>
                    <a:pt x="2540" y="72389"/>
                  </a:lnTo>
                  <a:close/>
                </a:path>
                <a:path w="464819" h="391160">
                  <a:moveTo>
                    <a:pt x="464819" y="73660"/>
                  </a:moveTo>
                  <a:lnTo>
                    <a:pt x="462279" y="73660"/>
                  </a:lnTo>
                  <a:lnTo>
                    <a:pt x="462279" y="74802"/>
                  </a:lnTo>
                  <a:lnTo>
                    <a:pt x="464819" y="74802"/>
                  </a:lnTo>
                  <a:lnTo>
                    <a:pt x="464819" y="73660"/>
                  </a:lnTo>
                  <a:close/>
                </a:path>
                <a:path w="464819" h="391160">
                  <a:moveTo>
                    <a:pt x="463550" y="69850"/>
                  </a:moveTo>
                  <a:lnTo>
                    <a:pt x="462279" y="69850"/>
                  </a:lnTo>
                  <a:lnTo>
                    <a:pt x="462279" y="72389"/>
                  </a:lnTo>
                  <a:lnTo>
                    <a:pt x="463550" y="72389"/>
                  </a:lnTo>
                  <a:lnTo>
                    <a:pt x="463550" y="69850"/>
                  </a:lnTo>
                  <a:close/>
                </a:path>
                <a:path w="464819" h="391160">
                  <a:moveTo>
                    <a:pt x="386079" y="0"/>
                  </a:moveTo>
                  <a:lnTo>
                    <a:pt x="81279" y="0"/>
                  </a:lnTo>
                  <a:lnTo>
                    <a:pt x="81279" y="2539"/>
                  </a:lnTo>
                  <a:lnTo>
                    <a:pt x="386079" y="2539"/>
                  </a:lnTo>
                  <a:lnTo>
                    <a:pt x="386079" y="0"/>
                  </a:lnTo>
                  <a:close/>
                </a:path>
                <a:path w="464819" h="391160">
                  <a:moveTo>
                    <a:pt x="3809" y="101473"/>
                  </a:moveTo>
                  <a:lnTo>
                    <a:pt x="0" y="101473"/>
                  </a:lnTo>
                  <a:lnTo>
                    <a:pt x="0" y="133223"/>
                  </a:lnTo>
                  <a:lnTo>
                    <a:pt x="3809" y="133223"/>
                  </a:lnTo>
                  <a:lnTo>
                    <a:pt x="3809" y="101473"/>
                  </a:lnTo>
                  <a:close/>
                </a:path>
                <a:path w="464819" h="391160">
                  <a:moveTo>
                    <a:pt x="464819" y="101473"/>
                  </a:moveTo>
                  <a:lnTo>
                    <a:pt x="462279" y="101473"/>
                  </a:lnTo>
                  <a:lnTo>
                    <a:pt x="462279" y="133223"/>
                  </a:lnTo>
                  <a:lnTo>
                    <a:pt x="464819" y="133223"/>
                  </a:lnTo>
                  <a:lnTo>
                    <a:pt x="464819" y="101473"/>
                  </a:lnTo>
                  <a:close/>
                </a:path>
                <a:path w="464819" h="391160">
                  <a:moveTo>
                    <a:pt x="3809" y="133223"/>
                  </a:moveTo>
                  <a:lnTo>
                    <a:pt x="0" y="133223"/>
                  </a:lnTo>
                  <a:lnTo>
                    <a:pt x="0" y="139573"/>
                  </a:lnTo>
                  <a:lnTo>
                    <a:pt x="3809" y="139573"/>
                  </a:lnTo>
                  <a:lnTo>
                    <a:pt x="3809" y="133223"/>
                  </a:lnTo>
                  <a:close/>
                </a:path>
                <a:path w="464819" h="391160">
                  <a:moveTo>
                    <a:pt x="464819" y="133223"/>
                  </a:moveTo>
                  <a:lnTo>
                    <a:pt x="462279" y="133223"/>
                  </a:lnTo>
                  <a:lnTo>
                    <a:pt x="462279" y="139573"/>
                  </a:lnTo>
                  <a:lnTo>
                    <a:pt x="464819" y="139573"/>
                  </a:lnTo>
                  <a:lnTo>
                    <a:pt x="464819" y="133223"/>
                  </a:lnTo>
                  <a:close/>
                </a:path>
                <a:path w="464819" h="391160">
                  <a:moveTo>
                    <a:pt x="3809" y="139573"/>
                  </a:moveTo>
                  <a:lnTo>
                    <a:pt x="0" y="139573"/>
                  </a:lnTo>
                  <a:lnTo>
                    <a:pt x="0" y="152273"/>
                  </a:lnTo>
                  <a:lnTo>
                    <a:pt x="3809" y="152273"/>
                  </a:lnTo>
                  <a:lnTo>
                    <a:pt x="3809" y="139573"/>
                  </a:lnTo>
                  <a:close/>
                </a:path>
                <a:path w="464819" h="391160">
                  <a:moveTo>
                    <a:pt x="464819" y="139573"/>
                  </a:moveTo>
                  <a:lnTo>
                    <a:pt x="462279" y="139573"/>
                  </a:lnTo>
                  <a:lnTo>
                    <a:pt x="462279" y="152273"/>
                  </a:lnTo>
                  <a:lnTo>
                    <a:pt x="464819" y="152273"/>
                  </a:lnTo>
                  <a:lnTo>
                    <a:pt x="464819" y="139573"/>
                  </a:lnTo>
                  <a:close/>
                </a:path>
                <a:path w="464819" h="391160">
                  <a:moveTo>
                    <a:pt x="3809" y="152273"/>
                  </a:moveTo>
                  <a:lnTo>
                    <a:pt x="0" y="152273"/>
                  </a:lnTo>
                  <a:lnTo>
                    <a:pt x="0" y="184023"/>
                  </a:lnTo>
                  <a:lnTo>
                    <a:pt x="3809" y="184023"/>
                  </a:lnTo>
                  <a:lnTo>
                    <a:pt x="3809" y="152273"/>
                  </a:lnTo>
                  <a:close/>
                </a:path>
                <a:path w="464819" h="391160">
                  <a:moveTo>
                    <a:pt x="464819" y="152273"/>
                  </a:moveTo>
                  <a:lnTo>
                    <a:pt x="462279" y="152273"/>
                  </a:lnTo>
                  <a:lnTo>
                    <a:pt x="462279" y="184023"/>
                  </a:lnTo>
                  <a:lnTo>
                    <a:pt x="464819" y="184023"/>
                  </a:lnTo>
                  <a:lnTo>
                    <a:pt x="464819" y="152273"/>
                  </a:lnTo>
                  <a:close/>
                </a:path>
                <a:path w="464819" h="391160">
                  <a:moveTo>
                    <a:pt x="3809" y="184023"/>
                  </a:moveTo>
                  <a:lnTo>
                    <a:pt x="0" y="18402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184023"/>
                  </a:lnTo>
                  <a:close/>
                </a:path>
                <a:path w="464819" h="391160">
                  <a:moveTo>
                    <a:pt x="464819" y="184023"/>
                  </a:moveTo>
                  <a:lnTo>
                    <a:pt x="462279" y="184023"/>
                  </a:lnTo>
                  <a:lnTo>
                    <a:pt x="462279" y="228473"/>
                  </a:lnTo>
                  <a:lnTo>
                    <a:pt x="464819" y="228473"/>
                  </a:lnTo>
                  <a:lnTo>
                    <a:pt x="464819" y="184023"/>
                  </a:lnTo>
                  <a:close/>
                </a:path>
                <a:path w="464819" h="391160">
                  <a:moveTo>
                    <a:pt x="3809" y="228473"/>
                  </a:moveTo>
                  <a:lnTo>
                    <a:pt x="0" y="228473"/>
                  </a:lnTo>
                  <a:lnTo>
                    <a:pt x="0" y="285623"/>
                  </a:lnTo>
                  <a:lnTo>
                    <a:pt x="3809" y="285623"/>
                  </a:lnTo>
                  <a:lnTo>
                    <a:pt x="3809" y="228473"/>
                  </a:lnTo>
                  <a:close/>
                </a:path>
                <a:path w="464819" h="391160">
                  <a:moveTo>
                    <a:pt x="464819" y="228473"/>
                  </a:moveTo>
                  <a:lnTo>
                    <a:pt x="462279" y="228473"/>
                  </a:lnTo>
                  <a:lnTo>
                    <a:pt x="462279" y="285623"/>
                  </a:lnTo>
                  <a:lnTo>
                    <a:pt x="464819" y="285623"/>
                  </a:lnTo>
                  <a:lnTo>
                    <a:pt x="464819" y="228473"/>
                  </a:lnTo>
                  <a:close/>
                </a:path>
                <a:path w="464819" h="391160">
                  <a:moveTo>
                    <a:pt x="3809" y="285623"/>
                  </a:moveTo>
                  <a:lnTo>
                    <a:pt x="0" y="285623"/>
                  </a:lnTo>
                  <a:lnTo>
                    <a:pt x="0" y="304673"/>
                  </a:lnTo>
                  <a:lnTo>
                    <a:pt x="3809" y="304673"/>
                  </a:lnTo>
                  <a:lnTo>
                    <a:pt x="3809" y="285623"/>
                  </a:lnTo>
                  <a:close/>
                </a:path>
                <a:path w="464819" h="391160">
                  <a:moveTo>
                    <a:pt x="464819" y="285623"/>
                  </a:moveTo>
                  <a:lnTo>
                    <a:pt x="462279" y="285623"/>
                  </a:lnTo>
                  <a:lnTo>
                    <a:pt x="462279" y="304673"/>
                  </a:lnTo>
                  <a:lnTo>
                    <a:pt x="464819" y="304673"/>
                  </a:lnTo>
                  <a:lnTo>
                    <a:pt x="464819" y="285623"/>
                  </a:lnTo>
                  <a:close/>
                </a:path>
                <a:path w="464819" h="391160">
                  <a:moveTo>
                    <a:pt x="388619" y="389890"/>
                  </a:moveTo>
                  <a:lnTo>
                    <a:pt x="80009" y="389890"/>
                  </a:lnTo>
                  <a:lnTo>
                    <a:pt x="80009" y="391033"/>
                  </a:lnTo>
                  <a:lnTo>
                    <a:pt x="388619" y="391033"/>
                  </a:lnTo>
                  <a:lnTo>
                    <a:pt x="388619" y="389890"/>
                  </a:lnTo>
                  <a:close/>
                </a:path>
                <a:path w="464819" h="391160">
                  <a:moveTo>
                    <a:pt x="389890" y="388747"/>
                  </a:moveTo>
                  <a:lnTo>
                    <a:pt x="77469" y="388747"/>
                  </a:lnTo>
                  <a:lnTo>
                    <a:pt x="77469" y="389890"/>
                  </a:lnTo>
                  <a:lnTo>
                    <a:pt x="80009" y="389890"/>
                  </a:lnTo>
                  <a:lnTo>
                    <a:pt x="80009" y="389763"/>
                  </a:lnTo>
                  <a:lnTo>
                    <a:pt x="389890" y="389763"/>
                  </a:lnTo>
                  <a:lnTo>
                    <a:pt x="389890" y="388747"/>
                  </a:lnTo>
                  <a:close/>
                </a:path>
                <a:path w="464819" h="391160">
                  <a:moveTo>
                    <a:pt x="389890" y="389763"/>
                  </a:moveTo>
                  <a:lnTo>
                    <a:pt x="388619" y="389763"/>
                  </a:lnTo>
                  <a:lnTo>
                    <a:pt x="388619" y="389890"/>
                  </a:lnTo>
                  <a:lnTo>
                    <a:pt x="389890" y="389890"/>
                  </a:lnTo>
                  <a:lnTo>
                    <a:pt x="389890" y="389763"/>
                  </a:lnTo>
                  <a:close/>
                </a:path>
                <a:path w="464819" h="391160">
                  <a:moveTo>
                    <a:pt x="392429" y="387223"/>
                  </a:moveTo>
                  <a:lnTo>
                    <a:pt x="76200" y="387223"/>
                  </a:lnTo>
                  <a:lnTo>
                    <a:pt x="76200" y="388747"/>
                  </a:lnTo>
                  <a:lnTo>
                    <a:pt x="392429" y="388747"/>
                  </a:lnTo>
                  <a:lnTo>
                    <a:pt x="392429" y="387223"/>
                  </a:lnTo>
                  <a:close/>
                </a:path>
                <a:path w="464819" h="391160">
                  <a:moveTo>
                    <a:pt x="464820" y="320040"/>
                  </a:moveTo>
                  <a:lnTo>
                    <a:pt x="462279" y="320040"/>
                  </a:lnTo>
                  <a:lnTo>
                    <a:pt x="462279" y="323723"/>
                  </a:lnTo>
                  <a:lnTo>
                    <a:pt x="463550" y="323723"/>
                  </a:lnTo>
                  <a:lnTo>
                    <a:pt x="463550" y="321310"/>
                  </a:lnTo>
                  <a:lnTo>
                    <a:pt x="464820" y="321310"/>
                  </a:lnTo>
                  <a:lnTo>
                    <a:pt x="464820" y="320040"/>
                  </a:lnTo>
                  <a:close/>
                </a:path>
                <a:path w="464819" h="391160">
                  <a:moveTo>
                    <a:pt x="3809" y="320040"/>
                  </a:moveTo>
                  <a:lnTo>
                    <a:pt x="2540" y="320040"/>
                  </a:lnTo>
                  <a:lnTo>
                    <a:pt x="2540" y="321310"/>
                  </a:lnTo>
                  <a:lnTo>
                    <a:pt x="3809" y="321310"/>
                  </a:lnTo>
                  <a:lnTo>
                    <a:pt x="3809" y="320040"/>
                  </a:lnTo>
                  <a:close/>
                </a:path>
                <a:path w="464819" h="391160">
                  <a:moveTo>
                    <a:pt x="3809" y="316357"/>
                  </a:moveTo>
                  <a:lnTo>
                    <a:pt x="0" y="316357"/>
                  </a:lnTo>
                  <a:lnTo>
                    <a:pt x="0" y="318897"/>
                  </a:lnTo>
                  <a:lnTo>
                    <a:pt x="1269" y="318897"/>
                  </a:lnTo>
                  <a:lnTo>
                    <a:pt x="1269" y="320040"/>
                  </a:lnTo>
                  <a:lnTo>
                    <a:pt x="2540" y="320040"/>
                  </a:lnTo>
                  <a:lnTo>
                    <a:pt x="2540" y="319913"/>
                  </a:lnTo>
                  <a:lnTo>
                    <a:pt x="3809" y="319913"/>
                  </a:lnTo>
                  <a:lnTo>
                    <a:pt x="3809" y="316357"/>
                  </a:lnTo>
                  <a:close/>
                </a:path>
                <a:path w="464819" h="391160">
                  <a:moveTo>
                    <a:pt x="464819" y="316357"/>
                  </a:moveTo>
                  <a:lnTo>
                    <a:pt x="462279" y="316357"/>
                  </a:lnTo>
                  <a:lnTo>
                    <a:pt x="462279" y="319913"/>
                  </a:lnTo>
                  <a:lnTo>
                    <a:pt x="464819" y="319913"/>
                  </a:lnTo>
                  <a:lnTo>
                    <a:pt x="464819" y="316357"/>
                  </a:lnTo>
                  <a:close/>
                </a:path>
                <a:path w="464819" h="391160">
                  <a:moveTo>
                    <a:pt x="3809" y="307340"/>
                  </a:moveTo>
                  <a:lnTo>
                    <a:pt x="0" y="307340"/>
                  </a:lnTo>
                  <a:lnTo>
                    <a:pt x="0" y="316103"/>
                  </a:lnTo>
                  <a:lnTo>
                    <a:pt x="3809" y="316103"/>
                  </a:lnTo>
                  <a:lnTo>
                    <a:pt x="3809" y="307340"/>
                  </a:lnTo>
                  <a:close/>
                </a:path>
                <a:path w="464819" h="391160">
                  <a:moveTo>
                    <a:pt x="464819" y="307340"/>
                  </a:moveTo>
                  <a:lnTo>
                    <a:pt x="462279" y="307340"/>
                  </a:lnTo>
                  <a:lnTo>
                    <a:pt x="462279" y="316103"/>
                  </a:lnTo>
                  <a:lnTo>
                    <a:pt x="464819" y="316103"/>
                  </a:lnTo>
                  <a:lnTo>
                    <a:pt x="464819" y="307340"/>
                  </a:lnTo>
                  <a:close/>
                </a:path>
                <a:path w="464819" h="391160">
                  <a:moveTo>
                    <a:pt x="3809" y="304800"/>
                  </a:moveTo>
                  <a:lnTo>
                    <a:pt x="0" y="304800"/>
                  </a:lnTo>
                  <a:lnTo>
                    <a:pt x="0" y="307213"/>
                  </a:lnTo>
                  <a:lnTo>
                    <a:pt x="3809" y="307213"/>
                  </a:lnTo>
                  <a:lnTo>
                    <a:pt x="3809" y="304800"/>
                  </a:lnTo>
                  <a:close/>
                </a:path>
                <a:path w="464819" h="391160">
                  <a:moveTo>
                    <a:pt x="464819" y="304800"/>
                  </a:moveTo>
                  <a:lnTo>
                    <a:pt x="462279" y="304800"/>
                  </a:lnTo>
                  <a:lnTo>
                    <a:pt x="462279" y="307213"/>
                  </a:lnTo>
                  <a:lnTo>
                    <a:pt x="464819" y="307213"/>
                  </a:lnTo>
                  <a:lnTo>
                    <a:pt x="464819" y="30480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914400" y="275717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69" h="384810">
                  <a:moveTo>
                    <a:pt x="380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2710"/>
                  </a:lnTo>
                  <a:close/>
                </a:path>
                <a:path w="458469" h="384810">
                  <a:moveTo>
                    <a:pt x="458469" y="92710"/>
                  </a:moveTo>
                  <a:lnTo>
                    <a:pt x="454659" y="92710"/>
                  </a:lnTo>
                  <a:lnTo>
                    <a:pt x="454659" y="99060"/>
                  </a:lnTo>
                  <a:lnTo>
                    <a:pt x="458469" y="99060"/>
                  </a:lnTo>
                  <a:lnTo>
                    <a:pt x="458469" y="92710"/>
                  </a:lnTo>
                  <a:close/>
                </a:path>
                <a:path w="458469" h="384810">
                  <a:moveTo>
                    <a:pt x="3809" y="73660"/>
                  </a:moveTo>
                  <a:lnTo>
                    <a:pt x="0" y="7366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73660"/>
                  </a:lnTo>
                  <a:close/>
                </a:path>
                <a:path w="458469" h="384810">
                  <a:moveTo>
                    <a:pt x="458469" y="73660"/>
                  </a:moveTo>
                  <a:lnTo>
                    <a:pt x="454659" y="73660"/>
                  </a:lnTo>
                  <a:lnTo>
                    <a:pt x="454659" y="91439"/>
                  </a:lnTo>
                  <a:lnTo>
                    <a:pt x="458469" y="91439"/>
                  </a:lnTo>
                  <a:lnTo>
                    <a:pt x="458469" y="73660"/>
                  </a:lnTo>
                  <a:close/>
                </a:path>
                <a:path w="458469" h="384810">
                  <a:moveTo>
                    <a:pt x="3809" y="71120"/>
                  </a:moveTo>
                  <a:lnTo>
                    <a:pt x="0" y="7112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71120"/>
                  </a:lnTo>
                  <a:close/>
                </a:path>
                <a:path w="458469" h="384810">
                  <a:moveTo>
                    <a:pt x="458469" y="71120"/>
                  </a:moveTo>
                  <a:lnTo>
                    <a:pt x="454659" y="71120"/>
                  </a:lnTo>
                  <a:lnTo>
                    <a:pt x="454659" y="72389"/>
                  </a:lnTo>
                  <a:lnTo>
                    <a:pt x="458469" y="72389"/>
                  </a:lnTo>
                  <a:lnTo>
                    <a:pt x="458469" y="71120"/>
                  </a:lnTo>
                  <a:close/>
                </a:path>
                <a:path w="458469" h="384810">
                  <a:moveTo>
                    <a:pt x="3809" y="63500"/>
                  </a:moveTo>
                  <a:lnTo>
                    <a:pt x="2540" y="63500"/>
                  </a:lnTo>
                  <a:lnTo>
                    <a:pt x="2540" y="66039"/>
                  </a:lnTo>
                  <a:lnTo>
                    <a:pt x="1269" y="66039"/>
                  </a:lnTo>
                  <a:lnTo>
                    <a:pt x="1269" y="67437"/>
                  </a:lnTo>
                  <a:lnTo>
                    <a:pt x="0" y="67437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500"/>
                  </a:lnTo>
                  <a:close/>
                </a:path>
                <a:path w="458469" h="384810">
                  <a:moveTo>
                    <a:pt x="455930" y="61087"/>
                  </a:moveTo>
                  <a:lnTo>
                    <a:pt x="454659" y="61087"/>
                  </a:lnTo>
                  <a:lnTo>
                    <a:pt x="454659" y="69850"/>
                  </a:lnTo>
                  <a:lnTo>
                    <a:pt x="458469" y="69850"/>
                  </a:lnTo>
                  <a:lnTo>
                    <a:pt x="458469" y="66039"/>
                  </a:lnTo>
                  <a:lnTo>
                    <a:pt x="457200" y="66039"/>
                  </a:lnTo>
                  <a:lnTo>
                    <a:pt x="457200" y="63500"/>
                  </a:lnTo>
                  <a:lnTo>
                    <a:pt x="455930" y="63500"/>
                  </a:lnTo>
                  <a:lnTo>
                    <a:pt x="455930" y="61087"/>
                  </a:lnTo>
                  <a:close/>
                </a:path>
                <a:path w="458469" h="384810">
                  <a:moveTo>
                    <a:pt x="71119" y="2539"/>
                  </a:moveTo>
                  <a:lnTo>
                    <a:pt x="69850" y="2539"/>
                  </a:lnTo>
                  <a:lnTo>
                    <a:pt x="69850" y="3937"/>
                  </a:lnTo>
                  <a:lnTo>
                    <a:pt x="71119" y="3937"/>
                  </a:lnTo>
                  <a:lnTo>
                    <a:pt x="71119" y="2539"/>
                  </a:lnTo>
                  <a:close/>
                </a:path>
                <a:path w="458469" h="384810">
                  <a:moveTo>
                    <a:pt x="389890" y="2539"/>
                  </a:moveTo>
                  <a:lnTo>
                    <a:pt x="387350" y="2539"/>
                  </a:lnTo>
                  <a:lnTo>
                    <a:pt x="387350" y="3937"/>
                  </a:lnTo>
                  <a:lnTo>
                    <a:pt x="389890" y="3937"/>
                  </a:lnTo>
                  <a:lnTo>
                    <a:pt x="389890" y="2539"/>
                  </a:lnTo>
                  <a:close/>
                </a:path>
                <a:path w="458469" h="384810">
                  <a:moveTo>
                    <a:pt x="74930" y="126"/>
                  </a:moveTo>
                  <a:lnTo>
                    <a:pt x="73659" y="126"/>
                  </a:lnTo>
                  <a:lnTo>
                    <a:pt x="73659" y="2539"/>
                  </a:lnTo>
                  <a:lnTo>
                    <a:pt x="386080" y="2539"/>
                  </a:lnTo>
                  <a:lnTo>
                    <a:pt x="386080" y="1397"/>
                  </a:lnTo>
                  <a:lnTo>
                    <a:pt x="74930" y="1397"/>
                  </a:lnTo>
                  <a:lnTo>
                    <a:pt x="74930" y="126"/>
                  </a:lnTo>
                  <a:close/>
                </a:path>
                <a:path w="458469" h="384810">
                  <a:moveTo>
                    <a:pt x="386080" y="0"/>
                  </a:moveTo>
                  <a:lnTo>
                    <a:pt x="383540" y="0"/>
                  </a:lnTo>
                  <a:lnTo>
                    <a:pt x="383540" y="1397"/>
                  </a:lnTo>
                  <a:lnTo>
                    <a:pt x="386080" y="1397"/>
                  </a:lnTo>
                  <a:lnTo>
                    <a:pt x="386080" y="0"/>
                  </a:lnTo>
                  <a:close/>
                </a:path>
                <a:path w="458469" h="384810">
                  <a:moveTo>
                    <a:pt x="3809" y="99060"/>
                  </a:moveTo>
                  <a:lnTo>
                    <a:pt x="0" y="99060"/>
                  </a:lnTo>
                  <a:lnTo>
                    <a:pt x="0" y="130810"/>
                  </a:lnTo>
                  <a:lnTo>
                    <a:pt x="3809" y="130810"/>
                  </a:lnTo>
                  <a:lnTo>
                    <a:pt x="3809" y="99060"/>
                  </a:lnTo>
                  <a:close/>
                </a:path>
                <a:path w="458469" h="384810">
                  <a:moveTo>
                    <a:pt x="458469" y="99060"/>
                  </a:moveTo>
                  <a:lnTo>
                    <a:pt x="454659" y="99060"/>
                  </a:lnTo>
                  <a:lnTo>
                    <a:pt x="454659" y="130810"/>
                  </a:lnTo>
                  <a:lnTo>
                    <a:pt x="458469" y="130810"/>
                  </a:lnTo>
                  <a:lnTo>
                    <a:pt x="458469" y="99060"/>
                  </a:lnTo>
                  <a:close/>
                </a:path>
                <a:path w="458469" h="384810">
                  <a:moveTo>
                    <a:pt x="380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3809" y="137160"/>
                  </a:lnTo>
                  <a:lnTo>
                    <a:pt x="3809" y="130810"/>
                  </a:lnTo>
                  <a:close/>
                </a:path>
                <a:path w="458469" h="384810">
                  <a:moveTo>
                    <a:pt x="458469" y="130810"/>
                  </a:moveTo>
                  <a:lnTo>
                    <a:pt x="454659" y="130810"/>
                  </a:lnTo>
                  <a:lnTo>
                    <a:pt x="454659" y="137160"/>
                  </a:lnTo>
                  <a:lnTo>
                    <a:pt x="458469" y="137160"/>
                  </a:lnTo>
                  <a:lnTo>
                    <a:pt x="458469" y="130810"/>
                  </a:lnTo>
                  <a:close/>
                </a:path>
                <a:path w="458469" h="384810">
                  <a:moveTo>
                    <a:pt x="3809" y="137160"/>
                  </a:moveTo>
                  <a:lnTo>
                    <a:pt x="0" y="13716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137160"/>
                  </a:lnTo>
                  <a:close/>
                </a:path>
                <a:path w="458469" h="384810">
                  <a:moveTo>
                    <a:pt x="458469" y="137160"/>
                  </a:moveTo>
                  <a:lnTo>
                    <a:pt x="454659" y="137160"/>
                  </a:lnTo>
                  <a:lnTo>
                    <a:pt x="454659" y="149860"/>
                  </a:lnTo>
                  <a:lnTo>
                    <a:pt x="458469" y="149860"/>
                  </a:lnTo>
                  <a:lnTo>
                    <a:pt x="458469" y="137160"/>
                  </a:lnTo>
                  <a:close/>
                </a:path>
                <a:path w="458469" h="384810">
                  <a:moveTo>
                    <a:pt x="3809" y="149860"/>
                  </a:moveTo>
                  <a:lnTo>
                    <a:pt x="0" y="14986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149860"/>
                  </a:lnTo>
                  <a:close/>
                </a:path>
                <a:path w="458469" h="384810">
                  <a:moveTo>
                    <a:pt x="458469" y="149860"/>
                  </a:moveTo>
                  <a:lnTo>
                    <a:pt x="454659" y="149860"/>
                  </a:lnTo>
                  <a:lnTo>
                    <a:pt x="454659" y="181610"/>
                  </a:lnTo>
                  <a:lnTo>
                    <a:pt x="458469" y="181610"/>
                  </a:lnTo>
                  <a:lnTo>
                    <a:pt x="458469" y="149860"/>
                  </a:lnTo>
                  <a:close/>
                </a:path>
                <a:path w="458469" h="384810">
                  <a:moveTo>
                    <a:pt x="3809" y="181610"/>
                  </a:moveTo>
                  <a:lnTo>
                    <a:pt x="0" y="18161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181610"/>
                  </a:lnTo>
                  <a:close/>
                </a:path>
                <a:path w="458469" h="384810">
                  <a:moveTo>
                    <a:pt x="458469" y="181610"/>
                  </a:moveTo>
                  <a:lnTo>
                    <a:pt x="454659" y="181610"/>
                  </a:lnTo>
                  <a:lnTo>
                    <a:pt x="454659" y="226060"/>
                  </a:lnTo>
                  <a:lnTo>
                    <a:pt x="458469" y="226060"/>
                  </a:lnTo>
                  <a:lnTo>
                    <a:pt x="458469" y="181610"/>
                  </a:lnTo>
                  <a:close/>
                </a:path>
                <a:path w="458469" h="384810">
                  <a:moveTo>
                    <a:pt x="3809" y="226060"/>
                  </a:moveTo>
                  <a:lnTo>
                    <a:pt x="0" y="2260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26060"/>
                  </a:lnTo>
                  <a:close/>
                </a:path>
                <a:path w="458469" h="384810">
                  <a:moveTo>
                    <a:pt x="458469" y="226060"/>
                  </a:moveTo>
                  <a:lnTo>
                    <a:pt x="454659" y="226060"/>
                  </a:lnTo>
                  <a:lnTo>
                    <a:pt x="454659" y="283210"/>
                  </a:lnTo>
                  <a:lnTo>
                    <a:pt x="458469" y="283210"/>
                  </a:lnTo>
                  <a:lnTo>
                    <a:pt x="458469" y="226060"/>
                  </a:lnTo>
                  <a:close/>
                </a:path>
                <a:path w="458469" h="384810">
                  <a:moveTo>
                    <a:pt x="3809" y="283210"/>
                  </a:moveTo>
                  <a:lnTo>
                    <a:pt x="0" y="2832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83210"/>
                  </a:lnTo>
                  <a:close/>
                </a:path>
                <a:path w="458469" h="384810">
                  <a:moveTo>
                    <a:pt x="458469" y="283210"/>
                  </a:moveTo>
                  <a:lnTo>
                    <a:pt x="454659" y="283210"/>
                  </a:lnTo>
                  <a:lnTo>
                    <a:pt x="454659" y="302260"/>
                  </a:lnTo>
                  <a:lnTo>
                    <a:pt x="458469" y="302260"/>
                  </a:lnTo>
                  <a:lnTo>
                    <a:pt x="458469" y="283210"/>
                  </a:lnTo>
                  <a:close/>
                </a:path>
                <a:path w="458469" h="384810">
                  <a:moveTo>
                    <a:pt x="389890" y="383794"/>
                  </a:moveTo>
                  <a:lnTo>
                    <a:pt x="69850" y="383794"/>
                  </a:lnTo>
                  <a:lnTo>
                    <a:pt x="69850" y="384810"/>
                  </a:lnTo>
                  <a:lnTo>
                    <a:pt x="389890" y="384810"/>
                  </a:lnTo>
                  <a:lnTo>
                    <a:pt x="389890" y="383794"/>
                  </a:lnTo>
                  <a:close/>
                </a:path>
                <a:path w="458469" h="384810">
                  <a:moveTo>
                    <a:pt x="392430" y="382524"/>
                  </a:moveTo>
                  <a:lnTo>
                    <a:pt x="68580" y="382524"/>
                  </a:lnTo>
                  <a:lnTo>
                    <a:pt x="68580" y="383794"/>
                  </a:lnTo>
                  <a:lnTo>
                    <a:pt x="69850" y="383794"/>
                  </a:lnTo>
                  <a:lnTo>
                    <a:pt x="69850" y="383539"/>
                  </a:lnTo>
                  <a:lnTo>
                    <a:pt x="392430" y="383539"/>
                  </a:lnTo>
                  <a:lnTo>
                    <a:pt x="392430" y="382524"/>
                  </a:lnTo>
                  <a:close/>
                </a:path>
                <a:path w="458469" h="384810">
                  <a:moveTo>
                    <a:pt x="392430" y="383539"/>
                  </a:moveTo>
                  <a:lnTo>
                    <a:pt x="389890" y="383539"/>
                  </a:lnTo>
                  <a:lnTo>
                    <a:pt x="389890" y="383794"/>
                  </a:lnTo>
                  <a:lnTo>
                    <a:pt x="392430" y="383794"/>
                  </a:lnTo>
                  <a:lnTo>
                    <a:pt x="392430" y="383539"/>
                  </a:lnTo>
                  <a:close/>
                </a:path>
                <a:path w="458469" h="384810">
                  <a:moveTo>
                    <a:pt x="394969" y="381000"/>
                  </a:moveTo>
                  <a:lnTo>
                    <a:pt x="66040" y="381000"/>
                  </a:lnTo>
                  <a:lnTo>
                    <a:pt x="66040" y="382524"/>
                  </a:lnTo>
                  <a:lnTo>
                    <a:pt x="394969" y="382524"/>
                  </a:lnTo>
                  <a:lnTo>
                    <a:pt x="394969" y="381000"/>
                  </a:lnTo>
                  <a:close/>
                </a:path>
                <a:path w="458469" h="384810">
                  <a:moveTo>
                    <a:pt x="458469" y="317626"/>
                  </a:moveTo>
                  <a:lnTo>
                    <a:pt x="454659" y="317626"/>
                  </a:lnTo>
                  <a:lnTo>
                    <a:pt x="454659" y="326644"/>
                  </a:lnTo>
                  <a:lnTo>
                    <a:pt x="455930" y="326644"/>
                  </a:lnTo>
                  <a:lnTo>
                    <a:pt x="455930" y="325374"/>
                  </a:lnTo>
                  <a:lnTo>
                    <a:pt x="457200" y="325374"/>
                  </a:lnTo>
                  <a:lnTo>
                    <a:pt x="457200" y="322834"/>
                  </a:lnTo>
                  <a:lnTo>
                    <a:pt x="458469" y="322834"/>
                  </a:lnTo>
                  <a:lnTo>
                    <a:pt x="458469" y="317626"/>
                  </a:lnTo>
                  <a:close/>
                </a:path>
                <a:path w="458469" h="384810">
                  <a:moveTo>
                    <a:pt x="3809" y="317626"/>
                  </a:moveTo>
                  <a:lnTo>
                    <a:pt x="0" y="317626"/>
                  </a:lnTo>
                  <a:lnTo>
                    <a:pt x="0" y="321310"/>
                  </a:lnTo>
                  <a:lnTo>
                    <a:pt x="1269" y="321310"/>
                  </a:lnTo>
                  <a:lnTo>
                    <a:pt x="1269" y="322834"/>
                  </a:lnTo>
                  <a:lnTo>
                    <a:pt x="2540" y="322834"/>
                  </a:lnTo>
                  <a:lnTo>
                    <a:pt x="2540" y="325374"/>
                  </a:lnTo>
                  <a:lnTo>
                    <a:pt x="3809" y="325374"/>
                  </a:lnTo>
                  <a:lnTo>
                    <a:pt x="3809" y="317626"/>
                  </a:lnTo>
                  <a:close/>
                </a:path>
                <a:path w="458469" h="384810">
                  <a:moveTo>
                    <a:pt x="3809" y="313817"/>
                  </a:moveTo>
                  <a:lnTo>
                    <a:pt x="0" y="313817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3817"/>
                  </a:lnTo>
                  <a:close/>
                </a:path>
                <a:path w="458469" h="384810">
                  <a:moveTo>
                    <a:pt x="458469" y="313817"/>
                  </a:moveTo>
                  <a:lnTo>
                    <a:pt x="454659" y="313817"/>
                  </a:lnTo>
                  <a:lnTo>
                    <a:pt x="454659" y="317500"/>
                  </a:lnTo>
                  <a:lnTo>
                    <a:pt x="458469" y="317500"/>
                  </a:lnTo>
                  <a:lnTo>
                    <a:pt x="458469" y="313817"/>
                  </a:lnTo>
                  <a:close/>
                </a:path>
                <a:path w="458469" h="384810">
                  <a:moveTo>
                    <a:pt x="3809" y="304926"/>
                  </a:moveTo>
                  <a:lnTo>
                    <a:pt x="0" y="304926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4926"/>
                  </a:lnTo>
                  <a:close/>
                </a:path>
                <a:path w="458469" h="384810">
                  <a:moveTo>
                    <a:pt x="458469" y="304926"/>
                  </a:moveTo>
                  <a:lnTo>
                    <a:pt x="454659" y="304926"/>
                  </a:lnTo>
                  <a:lnTo>
                    <a:pt x="454659" y="313689"/>
                  </a:lnTo>
                  <a:lnTo>
                    <a:pt x="458469" y="313689"/>
                  </a:lnTo>
                  <a:lnTo>
                    <a:pt x="458469" y="304926"/>
                  </a:lnTo>
                  <a:close/>
                </a:path>
                <a:path w="458469" h="384810">
                  <a:moveTo>
                    <a:pt x="3809" y="302387"/>
                  </a:moveTo>
                  <a:lnTo>
                    <a:pt x="0" y="302387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302387"/>
                  </a:lnTo>
                  <a:close/>
                </a:path>
                <a:path w="458469" h="384810">
                  <a:moveTo>
                    <a:pt x="458469" y="302387"/>
                  </a:moveTo>
                  <a:lnTo>
                    <a:pt x="454659" y="302387"/>
                  </a:lnTo>
                  <a:lnTo>
                    <a:pt x="454659" y="304800"/>
                  </a:lnTo>
                  <a:lnTo>
                    <a:pt x="458469" y="304800"/>
                  </a:lnTo>
                  <a:lnTo>
                    <a:pt x="458469" y="302387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918209" y="2761107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09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88773"/>
                  </a:lnTo>
                  <a:close/>
                </a:path>
                <a:path w="450850" h="377189">
                  <a:moveTo>
                    <a:pt x="450850" y="88773"/>
                  </a:moveTo>
                  <a:lnTo>
                    <a:pt x="447040" y="88773"/>
                  </a:lnTo>
                  <a:lnTo>
                    <a:pt x="447040" y="95123"/>
                  </a:lnTo>
                  <a:lnTo>
                    <a:pt x="450850" y="95123"/>
                  </a:lnTo>
                  <a:lnTo>
                    <a:pt x="450850" y="88773"/>
                  </a:lnTo>
                  <a:close/>
                </a:path>
                <a:path w="450850" h="377189">
                  <a:moveTo>
                    <a:pt x="3809" y="69723"/>
                  </a:moveTo>
                  <a:lnTo>
                    <a:pt x="0" y="69723"/>
                  </a:lnTo>
                  <a:lnTo>
                    <a:pt x="0" y="87502"/>
                  </a:lnTo>
                  <a:lnTo>
                    <a:pt x="3809" y="87502"/>
                  </a:lnTo>
                  <a:lnTo>
                    <a:pt x="3809" y="69723"/>
                  </a:lnTo>
                  <a:close/>
                </a:path>
                <a:path w="450850" h="377189">
                  <a:moveTo>
                    <a:pt x="450850" y="69723"/>
                  </a:moveTo>
                  <a:lnTo>
                    <a:pt x="447040" y="69723"/>
                  </a:lnTo>
                  <a:lnTo>
                    <a:pt x="447040" y="87502"/>
                  </a:lnTo>
                  <a:lnTo>
                    <a:pt x="450850" y="87502"/>
                  </a:lnTo>
                  <a:lnTo>
                    <a:pt x="450850" y="69723"/>
                  </a:lnTo>
                  <a:close/>
                </a:path>
                <a:path w="450850" h="377189">
                  <a:moveTo>
                    <a:pt x="3809" y="67183"/>
                  </a:moveTo>
                  <a:lnTo>
                    <a:pt x="0" y="67183"/>
                  </a:lnTo>
                  <a:lnTo>
                    <a:pt x="0" y="68452"/>
                  </a:lnTo>
                  <a:lnTo>
                    <a:pt x="3809" y="68452"/>
                  </a:lnTo>
                  <a:lnTo>
                    <a:pt x="3809" y="67183"/>
                  </a:lnTo>
                  <a:close/>
                </a:path>
                <a:path w="450850" h="377189">
                  <a:moveTo>
                    <a:pt x="450850" y="67183"/>
                  </a:moveTo>
                  <a:lnTo>
                    <a:pt x="447040" y="67183"/>
                  </a:lnTo>
                  <a:lnTo>
                    <a:pt x="447040" y="68452"/>
                  </a:lnTo>
                  <a:lnTo>
                    <a:pt x="450850" y="68452"/>
                  </a:lnTo>
                  <a:lnTo>
                    <a:pt x="450850" y="67183"/>
                  </a:lnTo>
                  <a:close/>
                </a:path>
                <a:path w="450850" h="377189">
                  <a:moveTo>
                    <a:pt x="3809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7150"/>
                  </a:lnTo>
                  <a:close/>
                </a:path>
                <a:path w="450850" h="377189">
                  <a:moveTo>
                    <a:pt x="450850" y="55752"/>
                  </a:moveTo>
                  <a:lnTo>
                    <a:pt x="449580" y="55752"/>
                  </a:lnTo>
                  <a:lnTo>
                    <a:pt x="449580" y="57150"/>
                  </a:lnTo>
                  <a:lnTo>
                    <a:pt x="447040" y="57150"/>
                  </a:lnTo>
                  <a:lnTo>
                    <a:pt x="447040" y="65912"/>
                  </a:lnTo>
                  <a:lnTo>
                    <a:pt x="450850" y="65912"/>
                  </a:lnTo>
                  <a:lnTo>
                    <a:pt x="450850" y="55752"/>
                  </a:lnTo>
                  <a:close/>
                </a:path>
                <a:path w="450850" h="377189">
                  <a:moveTo>
                    <a:pt x="2540" y="55752"/>
                  </a:moveTo>
                  <a:lnTo>
                    <a:pt x="1270" y="55752"/>
                  </a:lnTo>
                  <a:lnTo>
                    <a:pt x="1270" y="57150"/>
                  </a:lnTo>
                  <a:lnTo>
                    <a:pt x="2540" y="57150"/>
                  </a:lnTo>
                  <a:lnTo>
                    <a:pt x="2540" y="55752"/>
                  </a:lnTo>
                  <a:close/>
                </a:path>
                <a:path w="450850" h="377189">
                  <a:moveTo>
                    <a:pt x="448309" y="53212"/>
                  </a:moveTo>
                  <a:lnTo>
                    <a:pt x="447040" y="53212"/>
                  </a:lnTo>
                  <a:lnTo>
                    <a:pt x="447040" y="55752"/>
                  </a:lnTo>
                  <a:lnTo>
                    <a:pt x="448309" y="55752"/>
                  </a:lnTo>
                  <a:lnTo>
                    <a:pt x="448309" y="53212"/>
                  </a:lnTo>
                  <a:close/>
                </a:path>
                <a:path w="450850" h="377189">
                  <a:moveTo>
                    <a:pt x="60959" y="2412"/>
                  </a:moveTo>
                  <a:lnTo>
                    <a:pt x="59690" y="2412"/>
                  </a:lnTo>
                  <a:lnTo>
                    <a:pt x="59690" y="3810"/>
                  </a:lnTo>
                  <a:lnTo>
                    <a:pt x="60959" y="3810"/>
                  </a:lnTo>
                  <a:lnTo>
                    <a:pt x="60959" y="2412"/>
                  </a:lnTo>
                  <a:close/>
                </a:path>
                <a:path w="450850" h="377189">
                  <a:moveTo>
                    <a:pt x="392430" y="2412"/>
                  </a:moveTo>
                  <a:lnTo>
                    <a:pt x="389890" y="2412"/>
                  </a:lnTo>
                  <a:lnTo>
                    <a:pt x="389890" y="3810"/>
                  </a:lnTo>
                  <a:lnTo>
                    <a:pt x="392430" y="3810"/>
                  </a:lnTo>
                  <a:lnTo>
                    <a:pt x="392430" y="2412"/>
                  </a:lnTo>
                  <a:close/>
                </a:path>
                <a:path w="450850" h="377189">
                  <a:moveTo>
                    <a:pt x="387350" y="0"/>
                  </a:moveTo>
                  <a:lnTo>
                    <a:pt x="63500" y="0"/>
                  </a:lnTo>
                  <a:lnTo>
                    <a:pt x="63500" y="2412"/>
                  </a:lnTo>
                  <a:lnTo>
                    <a:pt x="387350" y="2412"/>
                  </a:lnTo>
                  <a:lnTo>
                    <a:pt x="387350" y="0"/>
                  </a:lnTo>
                  <a:close/>
                </a:path>
                <a:path w="450850" h="377189">
                  <a:moveTo>
                    <a:pt x="3809" y="95123"/>
                  </a:moveTo>
                  <a:lnTo>
                    <a:pt x="0" y="95123"/>
                  </a:lnTo>
                  <a:lnTo>
                    <a:pt x="0" y="126873"/>
                  </a:lnTo>
                  <a:lnTo>
                    <a:pt x="3809" y="126873"/>
                  </a:lnTo>
                  <a:lnTo>
                    <a:pt x="3809" y="95123"/>
                  </a:lnTo>
                  <a:close/>
                </a:path>
                <a:path w="450850" h="377189">
                  <a:moveTo>
                    <a:pt x="450850" y="95123"/>
                  </a:moveTo>
                  <a:lnTo>
                    <a:pt x="447040" y="95123"/>
                  </a:lnTo>
                  <a:lnTo>
                    <a:pt x="447040" y="126873"/>
                  </a:lnTo>
                  <a:lnTo>
                    <a:pt x="450850" y="126873"/>
                  </a:lnTo>
                  <a:lnTo>
                    <a:pt x="450850" y="95123"/>
                  </a:lnTo>
                  <a:close/>
                </a:path>
                <a:path w="450850" h="377189">
                  <a:moveTo>
                    <a:pt x="3809" y="126873"/>
                  </a:moveTo>
                  <a:lnTo>
                    <a:pt x="0" y="126873"/>
                  </a:lnTo>
                  <a:lnTo>
                    <a:pt x="0" y="133223"/>
                  </a:lnTo>
                  <a:lnTo>
                    <a:pt x="3809" y="133223"/>
                  </a:lnTo>
                  <a:lnTo>
                    <a:pt x="3809" y="126873"/>
                  </a:lnTo>
                  <a:close/>
                </a:path>
                <a:path w="450850" h="377189">
                  <a:moveTo>
                    <a:pt x="450850" y="126873"/>
                  </a:moveTo>
                  <a:lnTo>
                    <a:pt x="447040" y="126873"/>
                  </a:lnTo>
                  <a:lnTo>
                    <a:pt x="447040" y="133223"/>
                  </a:lnTo>
                  <a:lnTo>
                    <a:pt x="450850" y="133223"/>
                  </a:lnTo>
                  <a:lnTo>
                    <a:pt x="450850" y="126873"/>
                  </a:lnTo>
                  <a:close/>
                </a:path>
                <a:path w="450850" h="377189">
                  <a:moveTo>
                    <a:pt x="3809" y="133223"/>
                  </a:moveTo>
                  <a:lnTo>
                    <a:pt x="0" y="133223"/>
                  </a:lnTo>
                  <a:lnTo>
                    <a:pt x="0" y="145923"/>
                  </a:lnTo>
                  <a:lnTo>
                    <a:pt x="3809" y="145923"/>
                  </a:lnTo>
                  <a:lnTo>
                    <a:pt x="3809" y="133223"/>
                  </a:lnTo>
                  <a:close/>
                </a:path>
                <a:path w="450850" h="377189">
                  <a:moveTo>
                    <a:pt x="450850" y="133223"/>
                  </a:moveTo>
                  <a:lnTo>
                    <a:pt x="447040" y="133223"/>
                  </a:lnTo>
                  <a:lnTo>
                    <a:pt x="447040" y="145923"/>
                  </a:lnTo>
                  <a:lnTo>
                    <a:pt x="450850" y="145923"/>
                  </a:lnTo>
                  <a:lnTo>
                    <a:pt x="450850" y="133223"/>
                  </a:lnTo>
                  <a:close/>
                </a:path>
                <a:path w="450850" h="377189">
                  <a:moveTo>
                    <a:pt x="3809" y="145923"/>
                  </a:moveTo>
                  <a:lnTo>
                    <a:pt x="0" y="145923"/>
                  </a:lnTo>
                  <a:lnTo>
                    <a:pt x="0" y="177673"/>
                  </a:lnTo>
                  <a:lnTo>
                    <a:pt x="3809" y="177673"/>
                  </a:lnTo>
                  <a:lnTo>
                    <a:pt x="3809" y="145923"/>
                  </a:lnTo>
                  <a:close/>
                </a:path>
                <a:path w="450850" h="377189">
                  <a:moveTo>
                    <a:pt x="450850" y="145923"/>
                  </a:moveTo>
                  <a:lnTo>
                    <a:pt x="447040" y="145923"/>
                  </a:lnTo>
                  <a:lnTo>
                    <a:pt x="447040" y="177673"/>
                  </a:lnTo>
                  <a:lnTo>
                    <a:pt x="450850" y="177673"/>
                  </a:lnTo>
                  <a:lnTo>
                    <a:pt x="450850" y="145923"/>
                  </a:lnTo>
                  <a:close/>
                </a:path>
                <a:path w="450850" h="377189">
                  <a:moveTo>
                    <a:pt x="3809" y="177673"/>
                  </a:moveTo>
                  <a:lnTo>
                    <a:pt x="0" y="177673"/>
                  </a:lnTo>
                  <a:lnTo>
                    <a:pt x="0" y="222123"/>
                  </a:lnTo>
                  <a:lnTo>
                    <a:pt x="3809" y="222123"/>
                  </a:lnTo>
                  <a:lnTo>
                    <a:pt x="3809" y="177673"/>
                  </a:lnTo>
                  <a:close/>
                </a:path>
                <a:path w="450850" h="377189">
                  <a:moveTo>
                    <a:pt x="450850" y="177673"/>
                  </a:moveTo>
                  <a:lnTo>
                    <a:pt x="447040" y="177673"/>
                  </a:lnTo>
                  <a:lnTo>
                    <a:pt x="447040" y="222123"/>
                  </a:lnTo>
                  <a:lnTo>
                    <a:pt x="450850" y="222123"/>
                  </a:lnTo>
                  <a:lnTo>
                    <a:pt x="450850" y="177673"/>
                  </a:lnTo>
                  <a:close/>
                </a:path>
                <a:path w="450850" h="377189">
                  <a:moveTo>
                    <a:pt x="3809" y="222123"/>
                  </a:moveTo>
                  <a:lnTo>
                    <a:pt x="0" y="222123"/>
                  </a:lnTo>
                  <a:lnTo>
                    <a:pt x="0" y="279273"/>
                  </a:lnTo>
                  <a:lnTo>
                    <a:pt x="3809" y="279273"/>
                  </a:lnTo>
                  <a:lnTo>
                    <a:pt x="3809" y="222123"/>
                  </a:lnTo>
                  <a:close/>
                </a:path>
                <a:path w="450850" h="377189">
                  <a:moveTo>
                    <a:pt x="450850" y="222123"/>
                  </a:moveTo>
                  <a:lnTo>
                    <a:pt x="447040" y="222123"/>
                  </a:lnTo>
                  <a:lnTo>
                    <a:pt x="447040" y="279273"/>
                  </a:lnTo>
                  <a:lnTo>
                    <a:pt x="450850" y="279273"/>
                  </a:lnTo>
                  <a:lnTo>
                    <a:pt x="450850" y="222123"/>
                  </a:lnTo>
                  <a:close/>
                </a:path>
                <a:path w="450850" h="377189">
                  <a:moveTo>
                    <a:pt x="3809" y="279273"/>
                  </a:moveTo>
                  <a:lnTo>
                    <a:pt x="0" y="279273"/>
                  </a:lnTo>
                  <a:lnTo>
                    <a:pt x="0" y="298323"/>
                  </a:lnTo>
                  <a:lnTo>
                    <a:pt x="3809" y="298323"/>
                  </a:lnTo>
                  <a:lnTo>
                    <a:pt x="3809" y="279273"/>
                  </a:lnTo>
                  <a:close/>
                </a:path>
                <a:path w="450850" h="377189">
                  <a:moveTo>
                    <a:pt x="450850" y="279273"/>
                  </a:moveTo>
                  <a:lnTo>
                    <a:pt x="447040" y="279273"/>
                  </a:lnTo>
                  <a:lnTo>
                    <a:pt x="447040" y="298323"/>
                  </a:lnTo>
                  <a:lnTo>
                    <a:pt x="450850" y="298323"/>
                  </a:lnTo>
                  <a:lnTo>
                    <a:pt x="450850" y="279273"/>
                  </a:lnTo>
                  <a:close/>
                </a:path>
                <a:path w="450850" h="377189">
                  <a:moveTo>
                    <a:pt x="392430" y="375920"/>
                  </a:moveTo>
                  <a:lnTo>
                    <a:pt x="59690" y="375920"/>
                  </a:lnTo>
                  <a:lnTo>
                    <a:pt x="59690" y="377063"/>
                  </a:lnTo>
                  <a:lnTo>
                    <a:pt x="392430" y="377063"/>
                  </a:lnTo>
                  <a:lnTo>
                    <a:pt x="392430" y="375920"/>
                  </a:lnTo>
                  <a:close/>
                </a:path>
                <a:path w="450850" h="377189">
                  <a:moveTo>
                    <a:pt x="394970" y="374523"/>
                  </a:moveTo>
                  <a:lnTo>
                    <a:pt x="58420" y="374523"/>
                  </a:lnTo>
                  <a:lnTo>
                    <a:pt x="58420" y="375920"/>
                  </a:lnTo>
                  <a:lnTo>
                    <a:pt x="394970" y="375920"/>
                  </a:lnTo>
                  <a:lnTo>
                    <a:pt x="394970" y="374523"/>
                  </a:lnTo>
                  <a:close/>
                </a:path>
                <a:path w="450850" h="377189">
                  <a:moveTo>
                    <a:pt x="396240" y="373380"/>
                  </a:moveTo>
                  <a:lnTo>
                    <a:pt x="55880" y="373380"/>
                  </a:lnTo>
                  <a:lnTo>
                    <a:pt x="55880" y="374523"/>
                  </a:lnTo>
                  <a:lnTo>
                    <a:pt x="396240" y="374523"/>
                  </a:lnTo>
                  <a:lnTo>
                    <a:pt x="396240" y="373380"/>
                  </a:lnTo>
                  <a:close/>
                </a:path>
                <a:path w="450850" h="377189">
                  <a:moveTo>
                    <a:pt x="55880" y="373253"/>
                  </a:moveTo>
                  <a:lnTo>
                    <a:pt x="54609" y="373253"/>
                  </a:lnTo>
                  <a:lnTo>
                    <a:pt x="55880" y="373380"/>
                  </a:lnTo>
                  <a:close/>
                </a:path>
                <a:path w="450850" h="377189">
                  <a:moveTo>
                    <a:pt x="398779" y="373253"/>
                  </a:moveTo>
                  <a:lnTo>
                    <a:pt x="396240" y="373253"/>
                  </a:lnTo>
                  <a:lnTo>
                    <a:pt x="398779" y="373380"/>
                  </a:lnTo>
                  <a:close/>
                </a:path>
                <a:path w="450850" h="377189">
                  <a:moveTo>
                    <a:pt x="450850" y="322580"/>
                  </a:moveTo>
                  <a:lnTo>
                    <a:pt x="447040" y="322580"/>
                  </a:lnTo>
                  <a:lnTo>
                    <a:pt x="447040" y="327660"/>
                  </a:lnTo>
                  <a:lnTo>
                    <a:pt x="448309" y="327660"/>
                  </a:lnTo>
                  <a:lnTo>
                    <a:pt x="448309" y="325120"/>
                  </a:lnTo>
                  <a:lnTo>
                    <a:pt x="449580" y="325120"/>
                  </a:lnTo>
                  <a:lnTo>
                    <a:pt x="449580" y="323723"/>
                  </a:lnTo>
                  <a:lnTo>
                    <a:pt x="450850" y="323723"/>
                  </a:lnTo>
                  <a:lnTo>
                    <a:pt x="450850" y="322580"/>
                  </a:lnTo>
                  <a:close/>
                </a:path>
                <a:path w="450850" h="377189">
                  <a:moveTo>
                    <a:pt x="3809" y="322580"/>
                  </a:moveTo>
                  <a:lnTo>
                    <a:pt x="1270" y="322580"/>
                  </a:lnTo>
                  <a:lnTo>
                    <a:pt x="1270" y="323723"/>
                  </a:lnTo>
                  <a:lnTo>
                    <a:pt x="2540" y="323723"/>
                  </a:lnTo>
                  <a:lnTo>
                    <a:pt x="2540" y="325120"/>
                  </a:lnTo>
                  <a:lnTo>
                    <a:pt x="3809" y="325120"/>
                  </a:lnTo>
                  <a:lnTo>
                    <a:pt x="3809" y="322580"/>
                  </a:lnTo>
                  <a:close/>
                </a:path>
                <a:path w="450850" h="377189">
                  <a:moveTo>
                    <a:pt x="3809" y="313690"/>
                  </a:moveTo>
                  <a:lnTo>
                    <a:pt x="0" y="313690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3809" y="322453"/>
                  </a:lnTo>
                  <a:lnTo>
                    <a:pt x="3809" y="313690"/>
                  </a:lnTo>
                  <a:close/>
                </a:path>
                <a:path w="450850" h="377189">
                  <a:moveTo>
                    <a:pt x="450850" y="313690"/>
                  </a:moveTo>
                  <a:lnTo>
                    <a:pt x="447040" y="313690"/>
                  </a:lnTo>
                  <a:lnTo>
                    <a:pt x="447040" y="322453"/>
                  </a:lnTo>
                  <a:lnTo>
                    <a:pt x="450850" y="322453"/>
                  </a:lnTo>
                  <a:lnTo>
                    <a:pt x="450850" y="313690"/>
                  </a:lnTo>
                  <a:close/>
                </a:path>
                <a:path w="450850" h="377189">
                  <a:moveTo>
                    <a:pt x="3809" y="309880"/>
                  </a:moveTo>
                  <a:lnTo>
                    <a:pt x="0" y="309880"/>
                  </a:lnTo>
                  <a:lnTo>
                    <a:pt x="0" y="313563"/>
                  </a:lnTo>
                  <a:lnTo>
                    <a:pt x="3809" y="313563"/>
                  </a:lnTo>
                  <a:lnTo>
                    <a:pt x="3809" y="309880"/>
                  </a:lnTo>
                  <a:close/>
                </a:path>
                <a:path w="450850" h="377189">
                  <a:moveTo>
                    <a:pt x="450850" y="309880"/>
                  </a:moveTo>
                  <a:lnTo>
                    <a:pt x="447040" y="309880"/>
                  </a:lnTo>
                  <a:lnTo>
                    <a:pt x="447040" y="313563"/>
                  </a:lnTo>
                  <a:lnTo>
                    <a:pt x="450850" y="313563"/>
                  </a:lnTo>
                  <a:lnTo>
                    <a:pt x="450850" y="309880"/>
                  </a:lnTo>
                  <a:close/>
                </a:path>
                <a:path w="450850" h="377189">
                  <a:moveTo>
                    <a:pt x="3809" y="300989"/>
                  </a:moveTo>
                  <a:lnTo>
                    <a:pt x="0" y="300989"/>
                  </a:lnTo>
                  <a:lnTo>
                    <a:pt x="0" y="309752"/>
                  </a:lnTo>
                  <a:lnTo>
                    <a:pt x="3809" y="309752"/>
                  </a:lnTo>
                  <a:lnTo>
                    <a:pt x="3809" y="300989"/>
                  </a:lnTo>
                  <a:close/>
                </a:path>
                <a:path w="450850" h="377189">
                  <a:moveTo>
                    <a:pt x="450850" y="300989"/>
                  </a:moveTo>
                  <a:lnTo>
                    <a:pt x="447040" y="300989"/>
                  </a:lnTo>
                  <a:lnTo>
                    <a:pt x="447040" y="309752"/>
                  </a:lnTo>
                  <a:lnTo>
                    <a:pt x="450850" y="309752"/>
                  </a:lnTo>
                  <a:lnTo>
                    <a:pt x="450850" y="300989"/>
                  </a:lnTo>
                  <a:close/>
                </a:path>
                <a:path w="450850" h="377189">
                  <a:moveTo>
                    <a:pt x="3809" y="298450"/>
                  </a:moveTo>
                  <a:lnTo>
                    <a:pt x="0" y="298450"/>
                  </a:lnTo>
                  <a:lnTo>
                    <a:pt x="0" y="300863"/>
                  </a:lnTo>
                  <a:lnTo>
                    <a:pt x="3809" y="300863"/>
                  </a:lnTo>
                  <a:lnTo>
                    <a:pt x="3809" y="298450"/>
                  </a:lnTo>
                  <a:close/>
                </a:path>
                <a:path w="450850" h="377189">
                  <a:moveTo>
                    <a:pt x="450850" y="298450"/>
                  </a:moveTo>
                  <a:lnTo>
                    <a:pt x="447040" y="298450"/>
                  </a:lnTo>
                  <a:lnTo>
                    <a:pt x="447040" y="300863"/>
                  </a:lnTo>
                  <a:lnTo>
                    <a:pt x="450850" y="300863"/>
                  </a:lnTo>
                  <a:lnTo>
                    <a:pt x="450850" y="29845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922019" y="2764917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30" h="369569">
                  <a:moveTo>
                    <a:pt x="3810" y="84962"/>
                  </a:moveTo>
                  <a:lnTo>
                    <a:pt x="0" y="84962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4962"/>
                  </a:lnTo>
                  <a:close/>
                </a:path>
                <a:path w="443230" h="369569">
                  <a:moveTo>
                    <a:pt x="443230" y="84962"/>
                  </a:moveTo>
                  <a:lnTo>
                    <a:pt x="439420" y="84962"/>
                  </a:lnTo>
                  <a:lnTo>
                    <a:pt x="439420" y="91312"/>
                  </a:lnTo>
                  <a:lnTo>
                    <a:pt x="443230" y="91312"/>
                  </a:lnTo>
                  <a:lnTo>
                    <a:pt x="443230" y="84962"/>
                  </a:lnTo>
                  <a:close/>
                </a:path>
                <a:path w="443230" h="369569">
                  <a:moveTo>
                    <a:pt x="3810" y="65912"/>
                  </a:moveTo>
                  <a:lnTo>
                    <a:pt x="0" y="65912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65912"/>
                  </a:lnTo>
                  <a:close/>
                </a:path>
                <a:path w="443230" h="369569">
                  <a:moveTo>
                    <a:pt x="443230" y="65912"/>
                  </a:moveTo>
                  <a:lnTo>
                    <a:pt x="439420" y="65912"/>
                  </a:lnTo>
                  <a:lnTo>
                    <a:pt x="439420" y="83692"/>
                  </a:lnTo>
                  <a:lnTo>
                    <a:pt x="443230" y="83692"/>
                  </a:lnTo>
                  <a:lnTo>
                    <a:pt x="443230" y="65912"/>
                  </a:lnTo>
                  <a:close/>
                </a:path>
                <a:path w="443230" h="369569">
                  <a:moveTo>
                    <a:pt x="3810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3373"/>
                  </a:lnTo>
                  <a:close/>
                </a:path>
                <a:path w="443230" h="369569">
                  <a:moveTo>
                    <a:pt x="443230" y="63373"/>
                  </a:moveTo>
                  <a:lnTo>
                    <a:pt x="439420" y="63373"/>
                  </a:lnTo>
                  <a:lnTo>
                    <a:pt x="439420" y="64642"/>
                  </a:lnTo>
                  <a:lnTo>
                    <a:pt x="443230" y="64642"/>
                  </a:lnTo>
                  <a:lnTo>
                    <a:pt x="443230" y="63373"/>
                  </a:lnTo>
                  <a:close/>
                </a:path>
                <a:path w="443230" h="369569">
                  <a:moveTo>
                    <a:pt x="3810" y="53212"/>
                  </a:moveTo>
                  <a:lnTo>
                    <a:pt x="0" y="5321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3212"/>
                  </a:lnTo>
                  <a:close/>
                </a:path>
                <a:path w="443230" h="369569">
                  <a:moveTo>
                    <a:pt x="443230" y="53212"/>
                  </a:moveTo>
                  <a:lnTo>
                    <a:pt x="439420" y="53212"/>
                  </a:lnTo>
                  <a:lnTo>
                    <a:pt x="439420" y="62102"/>
                  </a:lnTo>
                  <a:lnTo>
                    <a:pt x="443230" y="62102"/>
                  </a:lnTo>
                  <a:lnTo>
                    <a:pt x="443230" y="53212"/>
                  </a:lnTo>
                  <a:close/>
                </a:path>
                <a:path w="443230" h="369569">
                  <a:moveTo>
                    <a:pt x="3810" y="45592"/>
                  </a:moveTo>
                  <a:lnTo>
                    <a:pt x="2540" y="45592"/>
                  </a:lnTo>
                  <a:lnTo>
                    <a:pt x="2540" y="46989"/>
                  </a:lnTo>
                  <a:lnTo>
                    <a:pt x="1270" y="46989"/>
                  </a:lnTo>
                  <a:lnTo>
                    <a:pt x="1270" y="49529"/>
                  </a:lnTo>
                  <a:lnTo>
                    <a:pt x="0" y="49529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5592"/>
                  </a:lnTo>
                  <a:close/>
                </a:path>
                <a:path w="443230" h="369569">
                  <a:moveTo>
                    <a:pt x="443230" y="46989"/>
                  </a:moveTo>
                  <a:lnTo>
                    <a:pt x="439420" y="46989"/>
                  </a:lnTo>
                  <a:lnTo>
                    <a:pt x="439420" y="51942"/>
                  </a:lnTo>
                  <a:lnTo>
                    <a:pt x="443230" y="51942"/>
                  </a:lnTo>
                  <a:lnTo>
                    <a:pt x="443230" y="46989"/>
                  </a:lnTo>
                  <a:close/>
                </a:path>
                <a:path w="443230" h="369569">
                  <a:moveTo>
                    <a:pt x="441960" y="45592"/>
                  </a:moveTo>
                  <a:lnTo>
                    <a:pt x="440690" y="45592"/>
                  </a:lnTo>
                  <a:lnTo>
                    <a:pt x="440690" y="46989"/>
                  </a:lnTo>
                  <a:lnTo>
                    <a:pt x="441960" y="46989"/>
                  </a:lnTo>
                  <a:lnTo>
                    <a:pt x="441960" y="45592"/>
                  </a:lnTo>
                  <a:close/>
                </a:path>
                <a:path w="443230" h="369569">
                  <a:moveTo>
                    <a:pt x="393700" y="2539"/>
                  </a:moveTo>
                  <a:lnTo>
                    <a:pt x="49530" y="2539"/>
                  </a:lnTo>
                  <a:lnTo>
                    <a:pt x="4953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30" h="369569">
                  <a:moveTo>
                    <a:pt x="53340" y="1142"/>
                  </a:moveTo>
                  <a:lnTo>
                    <a:pt x="52070" y="1142"/>
                  </a:lnTo>
                  <a:lnTo>
                    <a:pt x="52070" y="2539"/>
                  </a:lnTo>
                  <a:lnTo>
                    <a:pt x="53340" y="2539"/>
                  </a:lnTo>
                  <a:lnTo>
                    <a:pt x="53340" y="1142"/>
                  </a:lnTo>
                  <a:close/>
                </a:path>
                <a:path w="443230" h="369569">
                  <a:moveTo>
                    <a:pt x="392430" y="1142"/>
                  </a:moveTo>
                  <a:lnTo>
                    <a:pt x="389890" y="1142"/>
                  </a:lnTo>
                  <a:lnTo>
                    <a:pt x="389890" y="2539"/>
                  </a:lnTo>
                  <a:lnTo>
                    <a:pt x="392430" y="2539"/>
                  </a:lnTo>
                  <a:lnTo>
                    <a:pt x="392430" y="1142"/>
                  </a:lnTo>
                  <a:close/>
                </a:path>
                <a:path w="443230" h="369569">
                  <a:moveTo>
                    <a:pt x="388620" y="0"/>
                  </a:moveTo>
                  <a:lnTo>
                    <a:pt x="55880" y="0"/>
                  </a:lnTo>
                  <a:lnTo>
                    <a:pt x="55880" y="1142"/>
                  </a:lnTo>
                  <a:lnTo>
                    <a:pt x="388620" y="1142"/>
                  </a:lnTo>
                  <a:lnTo>
                    <a:pt x="388620" y="0"/>
                  </a:lnTo>
                  <a:close/>
                </a:path>
                <a:path w="443230" h="369569">
                  <a:moveTo>
                    <a:pt x="3810" y="91313"/>
                  </a:moveTo>
                  <a:lnTo>
                    <a:pt x="0" y="91313"/>
                  </a:lnTo>
                  <a:lnTo>
                    <a:pt x="0" y="123062"/>
                  </a:lnTo>
                  <a:lnTo>
                    <a:pt x="3810" y="123062"/>
                  </a:lnTo>
                  <a:lnTo>
                    <a:pt x="3810" y="91313"/>
                  </a:lnTo>
                  <a:close/>
                </a:path>
                <a:path w="443230" h="369569">
                  <a:moveTo>
                    <a:pt x="443230" y="91313"/>
                  </a:moveTo>
                  <a:lnTo>
                    <a:pt x="439420" y="91313"/>
                  </a:lnTo>
                  <a:lnTo>
                    <a:pt x="439420" y="123062"/>
                  </a:lnTo>
                  <a:lnTo>
                    <a:pt x="443230" y="123062"/>
                  </a:lnTo>
                  <a:lnTo>
                    <a:pt x="443230" y="91313"/>
                  </a:lnTo>
                  <a:close/>
                </a:path>
                <a:path w="443230" h="369569">
                  <a:moveTo>
                    <a:pt x="3810" y="123063"/>
                  </a:moveTo>
                  <a:lnTo>
                    <a:pt x="0" y="123063"/>
                  </a:lnTo>
                  <a:lnTo>
                    <a:pt x="0" y="129412"/>
                  </a:lnTo>
                  <a:lnTo>
                    <a:pt x="3810" y="129412"/>
                  </a:lnTo>
                  <a:lnTo>
                    <a:pt x="3810" y="123063"/>
                  </a:lnTo>
                  <a:close/>
                </a:path>
                <a:path w="443230" h="369569">
                  <a:moveTo>
                    <a:pt x="443230" y="123063"/>
                  </a:moveTo>
                  <a:lnTo>
                    <a:pt x="439420" y="123063"/>
                  </a:lnTo>
                  <a:lnTo>
                    <a:pt x="439420" y="129412"/>
                  </a:lnTo>
                  <a:lnTo>
                    <a:pt x="443230" y="129412"/>
                  </a:lnTo>
                  <a:lnTo>
                    <a:pt x="443230" y="123063"/>
                  </a:lnTo>
                  <a:close/>
                </a:path>
                <a:path w="443230" h="369569">
                  <a:moveTo>
                    <a:pt x="3810" y="129413"/>
                  </a:moveTo>
                  <a:lnTo>
                    <a:pt x="0" y="129413"/>
                  </a:lnTo>
                  <a:lnTo>
                    <a:pt x="0" y="142112"/>
                  </a:lnTo>
                  <a:lnTo>
                    <a:pt x="3810" y="142112"/>
                  </a:lnTo>
                  <a:lnTo>
                    <a:pt x="3810" y="129413"/>
                  </a:lnTo>
                  <a:close/>
                </a:path>
                <a:path w="443230" h="369569">
                  <a:moveTo>
                    <a:pt x="443230" y="129413"/>
                  </a:moveTo>
                  <a:lnTo>
                    <a:pt x="439420" y="129413"/>
                  </a:lnTo>
                  <a:lnTo>
                    <a:pt x="439420" y="142112"/>
                  </a:lnTo>
                  <a:lnTo>
                    <a:pt x="443230" y="142112"/>
                  </a:lnTo>
                  <a:lnTo>
                    <a:pt x="443230" y="129413"/>
                  </a:lnTo>
                  <a:close/>
                </a:path>
                <a:path w="443230" h="369569">
                  <a:moveTo>
                    <a:pt x="3810" y="142113"/>
                  </a:moveTo>
                  <a:lnTo>
                    <a:pt x="0" y="142113"/>
                  </a:lnTo>
                  <a:lnTo>
                    <a:pt x="0" y="173862"/>
                  </a:lnTo>
                  <a:lnTo>
                    <a:pt x="3810" y="173862"/>
                  </a:lnTo>
                  <a:lnTo>
                    <a:pt x="3810" y="142113"/>
                  </a:lnTo>
                  <a:close/>
                </a:path>
                <a:path w="443230" h="369569">
                  <a:moveTo>
                    <a:pt x="443230" y="142113"/>
                  </a:moveTo>
                  <a:lnTo>
                    <a:pt x="439420" y="142113"/>
                  </a:lnTo>
                  <a:lnTo>
                    <a:pt x="439420" y="173862"/>
                  </a:lnTo>
                  <a:lnTo>
                    <a:pt x="443230" y="173862"/>
                  </a:lnTo>
                  <a:lnTo>
                    <a:pt x="443230" y="142113"/>
                  </a:lnTo>
                  <a:close/>
                </a:path>
                <a:path w="443230" h="369569">
                  <a:moveTo>
                    <a:pt x="3810" y="173863"/>
                  </a:moveTo>
                  <a:lnTo>
                    <a:pt x="0" y="173863"/>
                  </a:lnTo>
                  <a:lnTo>
                    <a:pt x="0" y="218312"/>
                  </a:lnTo>
                  <a:lnTo>
                    <a:pt x="3810" y="218312"/>
                  </a:lnTo>
                  <a:lnTo>
                    <a:pt x="3810" y="173863"/>
                  </a:lnTo>
                  <a:close/>
                </a:path>
                <a:path w="443230" h="369569">
                  <a:moveTo>
                    <a:pt x="443230" y="173863"/>
                  </a:moveTo>
                  <a:lnTo>
                    <a:pt x="439420" y="173863"/>
                  </a:lnTo>
                  <a:lnTo>
                    <a:pt x="439420" y="218312"/>
                  </a:lnTo>
                  <a:lnTo>
                    <a:pt x="443230" y="218312"/>
                  </a:lnTo>
                  <a:lnTo>
                    <a:pt x="443230" y="173863"/>
                  </a:lnTo>
                  <a:close/>
                </a:path>
                <a:path w="443230" h="369569">
                  <a:moveTo>
                    <a:pt x="3810" y="218313"/>
                  </a:moveTo>
                  <a:lnTo>
                    <a:pt x="0" y="218313"/>
                  </a:lnTo>
                  <a:lnTo>
                    <a:pt x="0" y="275463"/>
                  </a:lnTo>
                  <a:lnTo>
                    <a:pt x="3810" y="275463"/>
                  </a:lnTo>
                  <a:lnTo>
                    <a:pt x="3810" y="218313"/>
                  </a:lnTo>
                  <a:close/>
                </a:path>
                <a:path w="443230" h="369569">
                  <a:moveTo>
                    <a:pt x="443230" y="218313"/>
                  </a:moveTo>
                  <a:lnTo>
                    <a:pt x="439420" y="218313"/>
                  </a:lnTo>
                  <a:lnTo>
                    <a:pt x="439420" y="275463"/>
                  </a:lnTo>
                  <a:lnTo>
                    <a:pt x="443230" y="275463"/>
                  </a:lnTo>
                  <a:lnTo>
                    <a:pt x="443230" y="218313"/>
                  </a:lnTo>
                  <a:close/>
                </a:path>
                <a:path w="443230" h="369569">
                  <a:moveTo>
                    <a:pt x="3810" y="275463"/>
                  </a:moveTo>
                  <a:lnTo>
                    <a:pt x="0" y="27546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75463"/>
                  </a:lnTo>
                  <a:close/>
                </a:path>
                <a:path w="443230" h="369569">
                  <a:moveTo>
                    <a:pt x="443230" y="275463"/>
                  </a:moveTo>
                  <a:lnTo>
                    <a:pt x="439420" y="275463"/>
                  </a:lnTo>
                  <a:lnTo>
                    <a:pt x="439420" y="294513"/>
                  </a:lnTo>
                  <a:lnTo>
                    <a:pt x="443230" y="294513"/>
                  </a:lnTo>
                  <a:lnTo>
                    <a:pt x="443230" y="275463"/>
                  </a:lnTo>
                  <a:close/>
                </a:path>
                <a:path w="443230" h="369569">
                  <a:moveTo>
                    <a:pt x="394969" y="368300"/>
                  </a:moveTo>
                  <a:lnTo>
                    <a:pt x="50800" y="368300"/>
                  </a:lnTo>
                  <a:lnTo>
                    <a:pt x="50800" y="369443"/>
                  </a:lnTo>
                  <a:lnTo>
                    <a:pt x="394969" y="369443"/>
                  </a:lnTo>
                  <a:lnTo>
                    <a:pt x="394969" y="368300"/>
                  </a:lnTo>
                  <a:close/>
                </a:path>
                <a:path w="443230" h="369569">
                  <a:moveTo>
                    <a:pt x="396240" y="366903"/>
                  </a:moveTo>
                  <a:lnTo>
                    <a:pt x="48260" y="366903"/>
                  </a:lnTo>
                  <a:lnTo>
                    <a:pt x="48260" y="368300"/>
                  </a:lnTo>
                  <a:lnTo>
                    <a:pt x="396240" y="368300"/>
                  </a:lnTo>
                  <a:lnTo>
                    <a:pt x="396240" y="366903"/>
                  </a:lnTo>
                  <a:close/>
                </a:path>
                <a:path w="443230" h="369569">
                  <a:moveTo>
                    <a:pt x="441960" y="325120"/>
                  </a:moveTo>
                  <a:lnTo>
                    <a:pt x="439420" y="325120"/>
                  </a:lnTo>
                  <a:lnTo>
                    <a:pt x="439420" y="327660"/>
                  </a:lnTo>
                  <a:lnTo>
                    <a:pt x="440690" y="327660"/>
                  </a:lnTo>
                  <a:lnTo>
                    <a:pt x="440690" y="326263"/>
                  </a:lnTo>
                  <a:lnTo>
                    <a:pt x="441960" y="326263"/>
                  </a:lnTo>
                  <a:lnTo>
                    <a:pt x="441960" y="325120"/>
                  </a:lnTo>
                  <a:close/>
                </a:path>
                <a:path w="443230" h="369569">
                  <a:moveTo>
                    <a:pt x="3810" y="325120"/>
                  </a:moveTo>
                  <a:lnTo>
                    <a:pt x="2540" y="325120"/>
                  </a:lnTo>
                  <a:lnTo>
                    <a:pt x="2540" y="326263"/>
                  </a:lnTo>
                  <a:lnTo>
                    <a:pt x="3810" y="326263"/>
                  </a:lnTo>
                  <a:lnTo>
                    <a:pt x="3810" y="325120"/>
                  </a:lnTo>
                  <a:close/>
                </a:path>
                <a:path w="443230" h="369569">
                  <a:moveTo>
                    <a:pt x="381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40" y="325120"/>
                  </a:lnTo>
                  <a:lnTo>
                    <a:pt x="3810" y="324993"/>
                  </a:lnTo>
                  <a:lnTo>
                    <a:pt x="3810" y="318770"/>
                  </a:lnTo>
                  <a:close/>
                </a:path>
                <a:path w="443230" h="369569">
                  <a:moveTo>
                    <a:pt x="443230" y="318770"/>
                  </a:moveTo>
                  <a:lnTo>
                    <a:pt x="439420" y="318770"/>
                  </a:lnTo>
                  <a:lnTo>
                    <a:pt x="439420" y="324993"/>
                  </a:lnTo>
                  <a:lnTo>
                    <a:pt x="441960" y="324993"/>
                  </a:lnTo>
                  <a:lnTo>
                    <a:pt x="443230" y="325120"/>
                  </a:lnTo>
                  <a:lnTo>
                    <a:pt x="443230" y="318770"/>
                  </a:lnTo>
                  <a:close/>
                </a:path>
                <a:path w="443230" h="369569">
                  <a:moveTo>
                    <a:pt x="3810" y="309879"/>
                  </a:moveTo>
                  <a:lnTo>
                    <a:pt x="0" y="309879"/>
                  </a:lnTo>
                  <a:lnTo>
                    <a:pt x="0" y="318642"/>
                  </a:lnTo>
                  <a:lnTo>
                    <a:pt x="3810" y="318642"/>
                  </a:lnTo>
                  <a:lnTo>
                    <a:pt x="3810" y="309879"/>
                  </a:lnTo>
                  <a:close/>
                </a:path>
                <a:path w="443230" h="369569">
                  <a:moveTo>
                    <a:pt x="443230" y="309879"/>
                  </a:moveTo>
                  <a:lnTo>
                    <a:pt x="439420" y="309879"/>
                  </a:lnTo>
                  <a:lnTo>
                    <a:pt x="439420" y="318642"/>
                  </a:lnTo>
                  <a:lnTo>
                    <a:pt x="443230" y="318642"/>
                  </a:lnTo>
                  <a:lnTo>
                    <a:pt x="443230" y="309879"/>
                  </a:lnTo>
                  <a:close/>
                </a:path>
                <a:path w="443230" h="369569">
                  <a:moveTo>
                    <a:pt x="3810" y="306070"/>
                  </a:moveTo>
                  <a:lnTo>
                    <a:pt x="0" y="306070"/>
                  </a:lnTo>
                  <a:lnTo>
                    <a:pt x="0" y="309752"/>
                  </a:lnTo>
                  <a:lnTo>
                    <a:pt x="3810" y="309752"/>
                  </a:lnTo>
                  <a:lnTo>
                    <a:pt x="3810" y="306070"/>
                  </a:lnTo>
                  <a:close/>
                </a:path>
                <a:path w="443230" h="369569">
                  <a:moveTo>
                    <a:pt x="443230" y="306070"/>
                  </a:moveTo>
                  <a:lnTo>
                    <a:pt x="439420" y="306070"/>
                  </a:lnTo>
                  <a:lnTo>
                    <a:pt x="439420" y="309752"/>
                  </a:lnTo>
                  <a:lnTo>
                    <a:pt x="443230" y="309752"/>
                  </a:lnTo>
                  <a:lnTo>
                    <a:pt x="443230" y="306070"/>
                  </a:lnTo>
                  <a:close/>
                </a:path>
                <a:path w="443230" h="369569">
                  <a:moveTo>
                    <a:pt x="3810" y="297179"/>
                  </a:moveTo>
                  <a:lnTo>
                    <a:pt x="0" y="297179"/>
                  </a:lnTo>
                  <a:lnTo>
                    <a:pt x="0" y="305942"/>
                  </a:lnTo>
                  <a:lnTo>
                    <a:pt x="3810" y="305942"/>
                  </a:lnTo>
                  <a:lnTo>
                    <a:pt x="3810" y="297179"/>
                  </a:lnTo>
                  <a:close/>
                </a:path>
                <a:path w="443230" h="369569">
                  <a:moveTo>
                    <a:pt x="443230" y="297179"/>
                  </a:moveTo>
                  <a:lnTo>
                    <a:pt x="439420" y="297179"/>
                  </a:lnTo>
                  <a:lnTo>
                    <a:pt x="439420" y="305942"/>
                  </a:lnTo>
                  <a:lnTo>
                    <a:pt x="443230" y="305942"/>
                  </a:lnTo>
                  <a:lnTo>
                    <a:pt x="443230" y="297179"/>
                  </a:lnTo>
                  <a:close/>
                </a:path>
                <a:path w="443230" h="369569">
                  <a:moveTo>
                    <a:pt x="3810" y="294639"/>
                  </a:moveTo>
                  <a:lnTo>
                    <a:pt x="0" y="294639"/>
                  </a:lnTo>
                  <a:lnTo>
                    <a:pt x="0" y="297052"/>
                  </a:lnTo>
                  <a:lnTo>
                    <a:pt x="3810" y="297052"/>
                  </a:lnTo>
                  <a:lnTo>
                    <a:pt x="3810" y="294639"/>
                  </a:lnTo>
                  <a:close/>
                </a:path>
                <a:path w="443230" h="369569">
                  <a:moveTo>
                    <a:pt x="443230" y="294639"/>
                  </a:moveTo>
                  <a:lnTo>
                    <a:pt x="439420" y="294639"/>
                  </a:lnTo>
                  <a:lnTo>
                    <a:pt x="439420" y="297052"/>
                  </a:lnTo>
                  <a:lnTo>
                    <a:pt x="443230" y="297052"/>
                  </a:lnTo>
                  <a:lnTo>
                    <a:pt x="443230" y="294639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925829" y="2768727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09" h="363219">
                  <a:moveTo>
                    <a:pt x="3809" y="81153"/>
                  </a:moveTo>
                  <a:lnTo>
                    <a:pt x="0" y="81153"/>
                  </a:lnTo>
                  <a:lnTo>
                    <a:pt x="0" y="87503"/>
                  </a:lnTo>
                  <a:lnTo>
                    <a:pt x="3809" y="87503"/>
                  </a:lnTo>
                  <a:lnTo>
                    <a:pt x="3809" y="81153"/>
                  </a:lnTo>
                  <a:close/>
                </a:path>
                <a:path w="435609" h="363219">
                  <a:moveTo>
                    <a:pt x="435609" y="81153"/>
                  </a:moveTo>
                  <a:lnTo>
                    <a:pt x="431800" y="81153"/>
                  </a:lnTo>
                  <a:lnTo>
                    <a:pt x="431800" y="87503"/>
                  </a:lnTo>
                  <a:lnTo>
                    <a:pt x="435609" y="87503"/>
                  </a:lnTo>
                  <a:lnTo>
                    <a:pt x="435609" y="81153"/>
                  </a:lnTo>
                  <a:close/>
                </a:path>
                <a:path w="435609" h="363219">
                  <a:moveTo>
                    <a:pt x="3809" y="62103"/>
                  </a:moveTo>
                  <a:lnTo>
                    <a:pt x="0" y="62103"/>
                  </a:lnTo>
                  <a:lnTo>
                    <a:pt x="0" y="79883"/>
                  </a:lnTo>
                  <a:lnTo>
                    <a:pt x="3809" y="79883"/>
                  </a:lnTo>
                  <a:lnTo>
                    <a:pt x="3809" y="62103"/>
                  </a:lnTo>
                  <a:close/>
                </a:path>
                <a:path w="435609" h="363219">
                  <a:moveTo>
                    <a:pt x="435609" y="62103"/>
                  </a:moveTo>
                  <a:lnTo>
                    <a:pt x="431800" y="62103"/>
                  </a:lnTo>
                  <a:lnTo>
                    <a:pt x="431800" y="79883"/>
                  </a:lnTo>
                  <a:lnTo>
                    <a:pt x="435609" y="79883"/>
                  </a:lnTo>
                  <a:lnTo>
                    <a:pt x="435609" y="62103"/>
                  </a:lnTo>
                  <a:close/>
                </a:path>
                <a:path w="435609" h="363219">
                  <a:moveTo>
                    <a:pt x="3809" y="59563"/>
                  </a:moveTo>
                  <a:lnTo>
                    <a:pt x="0" y="59563"/>
                  </a:lnTo>
                  <a:lnTo>
                    <a:pt x="0" y="60833"/>
                  </a:lnTo>
                  <a:lnTo>
                    <a:pt x="3809" y="60833"/>
                  </a:lnTo>
                  <a:lnTo>
                    <a:pt x="3809" y="59563"/>
                  </a:lnTo>
                  <a:close/>
                </a:path>
                <a:path w="435609" h="363219">
                  <a:moveTo>
                    <a:pt x="435609" y="59563"/>
                  </a:moveTo>
                  <a:lnTo>
                    <a:pt x="431800" y="59563"/>
                  </a:lnTo>
                  <a:lnTo>
                    <a:pt x="431800" y="60833"/>
                  </a:lnTo>
                  <a:lnTo>
                    <a:pt x="435609" y="60833"/>
                  </a:lnTo>
                  <a:lnTo>
                    <a:pt x="435609" y="59563"/>
                  </a:lnTo>
                  <a:close/>
                </a:path>
                <a:path w="435609" h="363219">
                  <a:moveTo>
                    <a:pt x="3809" y="49403"/>
                  </a:moveTo>
                  <a:lnTo>
                    <a:pt x="0" y="49403"/>
                  </a:lnTo>
                  <a:lnTo>
                    <a:pt x="0" y="58293"/>
                  </a:lnTo>
                  <a:lnTo>
                    <a:pt x="3809" y="58293"/>
                  </a:lnTo>
                  <a:lnTo>
                    <a:pt x="3809" y="49403"/>
                  </a:lnTo>
                  <a:close/>
                </a:path>
                <a:path w="435609" h="363219">
                  <a:moveTo>
                    <a:pt x="435609" y="49403"/>
                  </a:moveTo>
                  <a:lnTo>
                    <a:pt x="431800" y="49403"/>
                  </a:lnTo>
                  <a:lnTo>
                    <a:pt x="431800" y="58293"/>
                  </a:lnTo>
                  <a:lnTo>
                    <a:pt x="435609" y="58293"/>
                  </a:lnTo>
                  <a:lnTo>
                    <a:pt x="435609" y="49403"/>
                  </a:lnTo>
                  <a:close/>
                </a:path>
                <a:path w="435609" h="363219">
                  <a:moveTo>
                    <a:pt x="3809" y="43180"/>
                  </a:moveTo>
                  <a:lnTo>
                    <a:pt x="0" y="43180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3180"/>
                  </a:lnTo>
                  <a:close/>
                </a:path>
                <a:path w="435609" h="363219">
                  <a:moveTo>
                    <a:pt x="435609" y="43180"/>
                  </a:moveTo>
                  <a:lnTo>
                    <a:pt x="431800" y="43180"/>
                  </a:lnTo>
                  <a:lnTo>
                    <a:pt x="431800" y="48133"/>
                  </a:lnTo>
                  <a:lnTo>
                    <a:pt x="435609" y="48133"/>
                  </a:lnTo>
                  <a:lnTo>
                    <a:pt x="435609" y="43180"/>
                  </a:lnTo>
                  <a:close/>
                </a:path>
                <a:path w="435609" h="363219">
                  <a:moveTo>
                    <a:pt x="2539" y="39370"/>
                  </a:moveTo>
                  <a:lnTo>
                    <a:pt x="1269" y="39370"/>
                  </a:lnTo>
                  <a:lnTo>
                    <a:pt x="1269" y="41783"/>
                  </a:lnTo>
                  <a:lnTo>
                    <a:pt x="3809" y="41783"/>
                  </a:lnTo>
                  <a:lnTo>
                    <a:pt x="3809" y="40640"/>
                  </a:lnTo>
                  <a:lnTo>
                    <a:pt x="2539" y="40640"/>
                  </a:lnTo>
                  <a:lnTo>
                    <a:pt x="2539" y="39370"/>
                  </a:lnTo>
                  <a:close/>
                </a:path>
                <a:path w="435609" h="363219">
                  <a:moveTo>
                    <a:pt x="435609" y="39370"/>
                  </a:moveTo>
                  <a:lnTo>
                    <a:pt x="434339" y="39370"/>
                  </a:lnTo>
                  <a:lnTo>
                    <a:pt x="434339" y="40640"/>
                  </a:lnTo>
                  <a:lnTo>
                    <a:pt x="431800" y="40640"/>
                  </a:lnTo>
                  <a:lnTo>
                    <a:pt x="431800" y="41783"/>
                  </a:lnTo>
                  <a:lnTo>
                    <a:pt x="435609" y="41783"/>
                  </a:lnTo>
                  <a:lnTo>
                    <a:pt x="435609" y="39370"/>
                  </a:lnTo>
                  <a:close/>
                </a:path>
                <a:path w="435609" h="363219">
                  <a:moveTo>
                    <a:pt x="433069" y="36830"/>
                  </a:moveTo>
                  <a:lnTo>
                    <a:pt x="431800" y="36830"/>
                  </a:lnTo>
                  <a:lnTo>
                    <a:pt x="431800" y="39370"/>
                  </a:lnTo>
                  <a:lnTo>
                    <a:pt x="433069" y="39370"/>
                  </a:lnTo>
                  <a:lnTo>
                    <a:pt x="433069" y="36830"/>
                  </a:lnTo>
                  <a:close/>
                </a:path>
                <a:path w="435609" h="363219">
                  <a:moveTo>
                    <a:pt x="44450" y="1270"/>
                  </a:moveTo>
                  <a:lnTo>
                    <a:pt x="43179" y="1270"/>
                  </a:lnTo>
                  <a:lnTo>
                    <a:pt x="43179" y="3683"/>
                  </a:lnTo>
                  <a:lnTo>
                    <a:pt x="393700" y="3683"/>
                  </a:lnTo>
                  <a:lnTo>
                    <a:pt x="393700" y="2540"/>
                  </a:lnTo>
                  <a:lnTo>
                    <a:pt x="44450" y="2540"/>
                  </a:lnTo>
                  <a:lnTo>
                    <a:pt x="44450" y="1270"/>
                  </a:lnTo>
                  <a:close/>
                </a:path>
                <a:path w="435609" h="363219">
                  <a:moveTo>
                    <a:pt x="393700" y="1270"/>
                  </a:moveTo>
                  <a:lnTo>
                    <a:pt x="392430" y="1270"/>
                  </a:lnTo>
                  <a:lnTo>
                    <a:pt x="392430" y="2540"/>
                  </a:lnTo>
                  <a:lnTo>
                    <a:pt x="393700" y="2540"/>
                  </a:lnTo>
                  <a:lnTo>
                    <a:pt x="393700" y="1270"/>
                  </a:lnTo>
                  <a:close/>
                </a:path>
                <a:path w="435609" h="363219">
                  <a:moveTo>
                    <a:pt x="389889" y="0"/>
                  </a:moveTo>
                  <a:lnTo>
                    <a:pt x="45719" y="0"/>
                  </a:lnTo>
                  <a:lnTo>
                    <a:pt x="45719" y="1270"/>
                  </a:lnTo>
                  <a:lnTo>
                    <a:pt x="389889" y="1270"/>
                  </a:lnTo>
                  <a:lnTo>
                    <a:pt x="389889" y="0"/>
                  </a:lnTo>
                  <a:close/>
                </a:path>
                <a:path w="435609" h="363219">
                  <a:moveTo>
                    <a:pt x="3809" y="87503"/>
                  </a:moveTo>
                  <a:lnTo>
                    <a:pt x="0" y="87503"/>
                  </a:lnTo>
                  <a:lnTo>
                    <a:pt x="0" y="119253"/>
                  </a:lnTo>
                  <a:lnTo>
                    <a:pt x="3809" y="119253"/>
                  </a:lnTo>
                  <a:lnTo>
                    <a:pt x="3809" y="87503"/>
                  </a:lnTo>
                  <a:close/>
                </a:path>
                <a:path w="435609" h="363219">
                  <a:moveTo>
                    <a:pt x="435609" y="87503"/>
                  </a:moveTo>
                  <a:lnTo>
                    <a:pt x="431800" y="87503"/>
                  </a:lnTo>
                  <a:lnTo>
                    <a:pt x="431800" y="119253"/>
                  </a:lnTo>
                  <a:lnTo>
                    <a:pt x="435609" y="119253"/>
                  </a:lnTo>
                  <a:lnTo>
                    <a:pt x="435609" y="87503"/>
                  </a:lnTo>
                  <a:close/>
                </a:path>
                <a:path w="435609" h="363219">
                  <a:moveTo>
                    <a:pt x="3809" y="119253"/>
                  </a:moveTo>
                  <a:lnTo>
                    <a:pt x="0" y="119253"/>
                  </a:lnTo>
                  <a:lnTo>
                    <a:pt x="0" y="125603"/>
                  </a:lnTo>
                  <a:lnTo>
                    <a:pt x="3809" y="125603"/>
                  </a:lnTo>
                  <a:lnTo>
                    <a:pt x="3809" y="119253"/>
                  </a:lnTo>
                  <a:close/>
                </a:path>
                <a:path w="435609" h="363219">
                  <a:moveTo>
                    <a:pt x="435609" y="119253"/>
                  </a:moveTo>
                  <a:lnTo>
                    <a:pt x="431800" y="119253"/>
                  </a:lnTo>
                  <a:lnTo>
                    <a:pt x="431800" y="125603"/>
                  </a:lnTo>
                  <a:lnTo>
                    <a:pt x="435609" y="125603"/>
                  </a:lnTo>
                  <a:lnTo>
                    <a:pt x="435609" y="119253"/>
                  </a:lnTo>
                  <a:close/>
                </a:path>
                <a:path w="435609" h="363219">
                  <a:moveTo>
                    <a:pt x="3809" y="125603"/>
                  </a:moveTo>
                  <a:lnTo>
                    <a:pt x="0" y="125603"/>
                  </a:lnTo>
                  <a:lnTo>
                    <a:pt x="0" y="138303"/>
                  </a:lnTo>
                  <a:lnTo>
                    <a:pt x="3809" y="138303"/>
                  </a:lnTo>
                  <a:lnTo>
                    <a:pt x="3809" y="125603"/>
                  </a:lnTo>
                  <a:close/>
                </a:path>
                <a:path w="435609" h="363219">
                  <a:moveTo>
                    <a:pt x="435609" y="125603"/>
                  </a:moveTo>
                  <a:lnTo>
                    <a:pt x="431800" y="125603"/>
                  </a:lnTo>
                  <a:lnTo>
                    <a:pt x="431800" y="138303"/>
                  </a:lnTo>
                  <a:lnTo>
                    <a:pt x="435609" y="138303"/>
                  </a:lnTo>
                  <a:lnTo>
                    <a:pt x="435609" y="125603"/>
                  </a:lnTo>
                  <a:close/>
                </a:path>
                <a:path w="435609" h="363219">
                  <a:moveTo>
                    <a:pt x="3809" y="138303"/>
                  </a:moveTo>
                  <a:lnTo>
                    <a:pt x="0" y="138303"/>
                  </a:lnTo>
                  <a:lnTo>
                    <a:pt x="0" y="170053"/>
                  </a:lnTo>
                  <a:lnTo>
                    <a:pt x="3809" y="170053"/>
                  </a:lnTo>
                  <a:lnTo>
                    <a:pt x="3809" y="138303"/>
                  </a:lnTo>
                  <a:close/>
                </a:path>
                <a:path w="435609" h="363219">
                  <a:moveTo>
                    <a:pt x="435609" y="138303"/>
                  </a:moveTo>
                  <a:lnTo>
                    <a:pt x="431800" y="138303"/>
                  </a:lnTo>
                  <a:lnTo>
                    <a:pt x="431800" y="170053"/>
                  </a:lnTo>
                  <a:lnTo>
                    <a:pt x="435609" y="170053"/>
                  </a:lnTo>
                  <a:lnTo>
                    <a:pt x="435609" y="138303"/>
                  </a:lnTo>
                  <a:close/>
                </a:path>
                <a:path w="435609" h="363219">
                  <a:moveTo>
                    <a:pt x="3809" y="170053"/>
                  </a:moveTo>
                  <a:lnTo>
                    <a:pt x="0" y="170053"/>
                  </a:lnTo>
                  <a:lnTo>
                    <a:pt x="0" y="214503"/>
                  </a:lnTo>
                  <a:lnTo>
                    <a:pt x="3809" y="214503"/>
                  </a:lnTo>
                  <a:lnTo>
                    <a:pt x="3809" y="170053"/>
                  </a:lnTo>
                  <a:close/>
                </a:path>
                <a:path w="435609" h="363219">
                  <a:moveTo>
                    <a:pt x="435609" y="170053"/>
                  </a:moveTo>
                  <a:lnTo>
                    <a:pt x="431800" y="170053"/>
                  </a:lnTo>
                  <a:lnTo>
                    <a:pt x="431800" y="214503"/>
                  </a:lnTo>
                  <a:lnTo>
                    <a:pt x="435609" y="214503"/>
                  </a:lnTo>
                  <a:lnTo>
                    <a:pt x="435609" y="170053"/>
                  </a:lnTo>
                  <a:close/>
                </a:path>
                <a:path w="435609" h="363219">
                  <a:moveTo>
                    <a:pt x="3809" y="214503"/>
                  </a:moveTo>
                  <a:lnTo>
                    <a:pt x="0" y="214503"/>
                  </a:lnTo>
                  <a:lnTo>
                    <a:pt x="0" y="271653"/>
                  </a:lnTo>
                  <a:lnTo>
                    <a:pt x="3809" y="271653"/>
                  </a:lnTo>
                  <a:lnTo>
                    <a:pt x="3809" y="214503"/>
                  </a:lnTo>
                  <a:close/>
                </a:path>
                <a:path w="435609" h="363219">
                  <a:moveTo>
                    <a:pt x="435609" y="214503"/>
                  </a:moveTo>
                  <a:lnTo>
                    <a:pt x="431800" y="214503"/>
                  </a:lnTo>
                  <a:lnTo>
                    <a:pt x="431800" y="271653"/>
                  </a:lnTo>
                  <a:lnTo>
                    <a:pt x="435609" y="271653"/>
                  </a:lnTo>
                  <a:lnTo>
                    <a:pt x="435609" y="214503"/>
                  </a:lnTo>
                  <a:close/>
                </a:path>
                <a:path w="435609" h="363219">
                  <a:moveTo>
                    <a:pt x="3809" y="271653"/>
                  </a:moveTo>
                  <a:lnTo>
                    <a:pt x="0" y="271653"/>
                  </a:lnTo>
                  <a:lnTo>
                    <a:pt x="0" y="290703"/>
                  </a:lnTo>
                  <a:lnTo>
                    <a:pt x="3809" y="290703"/>
                  </a:lnTo>
                  <a:lnTo>
                    <a:pt x="3809" y="271653"/>
                  </a:lnTo>
                  <a:close/>
                </a:path>
                <a:path w="435609" h="363219">
                  <a:moveTo>
                    <a:pt x="435609" y="271653"/>
                  </a:moveTo>
                  <a:lnTo>
                    <a:pt x="431800" y="271653"/>
                  </a:lnTo>
                  <a:lnTo>
                    <a:pt x="431800" y="290703"/>
                  </a:lnTo>
                  <a:lnTo>
                    <a:pt x="435609" y="290703"/>
                  </a:lnTo>
                  <a:lnTo>
                    <a:pt x="435609" y="271653"/>
                  </a:lnTo>
                  <a:close/>
                </a:path>
                <a:path w="435609" h="363219">
                  <a:moveTo>
                    <a:pt x="393700" y="361950"/>
                  </a:moveTo>
                  <a:lnTo>
                    <a:pt x="43179" y="361950"/>
                  </a:lnTo>
                  <a:lnTo>
                    <a:pt x="43179" y="363093"/>
                  </a:lnTo>
                  <a:lnTo>
                    <a:pt x="393700" y="363093"/>
                  </a:lnTo>
                  <a:lnTo>
                    <a:pt x="393700" y="361950"/>
                  </a:lnTo>
                  <a:close/>
                </a:path>
                <a:path w="435609" h="363219">
                  <a:moveTo>
                    <a:pt x="396239" y="360553"/>
                  </a:moveTo>
                  <a:lnTo>
                    <a:pt x="41909" y="360553"/>
                  </a:lnTo>
                  <a:lnTo>
                    <a:pt x="41909" y="361950"/>
                  </a:lnTo>
                  <a:lnTo>
                    <a:pt x="396239" y="361950"/>
                  </a:lnTo>
                  <a:lnTo>
                    <a:pt x="396239" y="360553"/>
                  </a:lnTo>
                  <a:close/>
                </a:path>
                <a:path w="435609" h="363219">
                  <a:moveTo>
                    <a:pt x="397509" y="359410"/>
                  </a:moveTo>
                  <a:lnTo>
                    <a:pt x="39369" y="359410"/>
                  </a:lnTo>
                  <a:lnTo>
                    <a:pt x="39369" y="360553"/>
                  </a:lnTo>
                  <a:lnTo>
                    <a:pt x="397509" y="360553"/>
                  </a:lnTo>
                  <a:lnTo>
                    <a:pt x="397509" y="359410"/>
                  </a:lnTo>
                  <a:close/>
                </a:path>
                <a:path w="435609" h="363219">
                  <a:moveTo>
                    <a:pt x="39369" y="359283"/>
                  </a:moveTo>
                  <a:lnTo>
                    <a:pt x="38100" y="359283"/>
                  </a:lnTo>
                  <a:lnTo>
                    <a:pt x="39369" y="359410"/>
                  </a:lnTo>
                  <a:close/>
                </a:path>
                <a:path w="435609" h="363219">
                  <a:moveTo>
                    <a:pt x="398780" y="359283"/>
                  </a:moveTo>
                  <a:lnTo>
                    <a:pt x="397509" y="359283"/>
                  </a:lnTo>
                  <a:lnTo>
                    <a:pt x="398780" y="359410"/>
                  </a:lnTo>
                  <a:close/>
                </a:path>
                <a:path w="435609" h="363219">
                  <a:moveTo>
                    <a:pt x="434339" y="325120"/>
                  </a:moveTo>
                  <a:lnTo>
                    <a:pt x="431800" y="325120"/>
                  </a:lnTo>
                  <a:lnTo>
                    <a:pt x="431800" y="328803"/>
                  </a:lnTo>
                  <a:lnTo>
                    <a:pt x="433069" y="328803"/>
                  </a:lnTo>
                  <a:lnTo>
                    <a:pt x="433069" y="326390"/>
                  </a:lnTo>
                  <a:lnTo>
                    <a:pt x="434339" y="326390"/>
                  </a:lnTo>
                  <a:lnTo>
                    <a:pt x="434339" y="325120"/>
                  </a:lnTo>
                  <a:close/>
                </a:path>
                <a:path w="435609" h="363219">
                  <a:moveTo>
                    <a:pt x="3809" y="325120"/>
                  </a:move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5120"/>
                  </a:lnTo>
                  <a:close/>
                </a:path>
                <a:path w="435609" h="363219">
                  <a:moveTo>
                    <a:pt x="3809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3809" y="324993"/>
                  </a:lnTo>
                  <a:lnTo>
                    <a:pt x="3809" y="321310"/>
                  </a:lnTo>
                  <a:close/>
                </a:path>
                <a:path w="435609" h="363219">
                  <a:moveTo>
                    <a:pt x="435609" y="321310"/>
                  </a:moveTo>
                  <a:lnTo>
                    <a:pt x="431800" y="321310"/>
                  </a:lnTo>
                  <a:lnTo>
                    <a:pt x="431800" y="324993"/>
                  </a:lnTo>
                  <a:lnTo>
                    <a:pt x="434339" y="324993"/>
                  </a:lnTo>
                  <a:lnTo>
                    <a:pt x="435609" y="325120"/>
                  </a:lnTo>
                  <a:lnTo>
                    <a:pt x="435609" y="321310"/>
                  </a:lnTo>
                  <a:close/>
                </a:path>
                <a:path w="435609" h="363219">
                  <a:moveTo>
                    <a:pt x="3809" y="314960"/>
                  </a:moveTo>
                  <a:lnTo>
                    <a:pt x="0" y="314960"/>
                  </a:lnTo>
                  <a:lnTo>
                    <a:pt x="0" y="321183"/>
                  </a:lnTo>
                  <a:lnTo>
                    <a:pt x="3809" y="321183"/>
                  </a:lnTo>
                  <a:lnTo>
                    <a:pt x="3809" y="314960"/>
                  </a:lnTo>
                  <a:close/>
                </a:path>
                <a:path w="435609" h="363219">
                  <a:moveTo>
                    <a:pt x="435609" y="314960"/>
                  </a:moveTo>
                  <a:lnTo>
                    <a:pt x="431800" y="314960"/>
                  </a:lnTo>
                  <a:lnTo>
                    <a:pt x="431800" y="321183"/>
                  </a:lnTo>
                  <a:lnTo>
                    <a:pt x="435609" y="321183"/>
                  </a:lnTo>
                  <a:lnTo>
                    <a:pt x="435609" y="314960"/>
                  </a:lnTo>
                  <a:close/>
                </a:path>
                <a:path w="435609" h="363219">
                  <a:moveTo>
                    <a:pt x="3809" y="306070"/>
                  </a:moveTo>
                  <a:lnTo>
                    <a:pt x="0" y="306070"/>
                  </a:lnTo>
                  <a:lnTo>
                    <a:pt x="0" y="314833"/>
                  </a:lnTo>
                  <a:lnTo>
                    <a:pt x="3809" y="314833"/>
                  </a:lnTo>
                  <a:lnTo>
                    <a:pt x="3809" y="306070"/>
                  </a:lnTo>
                  <a:close/>
                </a:path>
                <a:path w="435609" h="363219">
                  <a:moveTo>
                    <a:pt x="435609" y="306070"/>
                  </a:moveTo>
                  <a:lnTo>
                    <a:pt x="431800" y="306070"/>
                  </a:lnTo>
                  <a:lnTo>
                    <a:pt x="431800" y="314833"/>
                  </a:lnTo>
                  <a:lnTo>
                    <a:pt x="435609" y="314833"/>
                  </a:lnTo>
                  <a:lnTo>
                    <a:pt x="435609" y="306070"/>
                  </a:lnTo>
                  <a:close/>
                </a:path>
                <a:path w="435609" h="363219">
                  <a:moveTo>
                    <a:pt x="3809" y="302260"/>
                  </a:moveTo>
                  <a:lnTo>
                    <a:pt x="0" y="302260"/>
                  </a:lnTo>
                  <a:lnTo>
                    <a:pt x="0" y="305943"/>
                  </a:lnTo>
                  <a:lnTo>
                    <a:pt x="3809" y="305943"/>
                  </a:lnTo>
                  <a:lnTo>
                    <a:pt x="3809" y="302260"/>
                  </a:lnTo>
                  <a:close/>
                </a:path>
                <a:path w="435609" h="363219">
                  <a:moveTo>
                    <a:pt x="435609" y="302260"/>
                  </a:moveTo>
                  <a:lnTo>
                    <a:pt x="431800" y="302260"/>
                  </a:lnTo>
                  <a:lnTo>
                    <a:pt x="431800" y="305943"/>
                  </a:lnTo>
                  <a:lnTo>
                    <a:pt x="435609" y="305943"/>
                  </a:lnTo>
                  <a:lnTo>
                    <a:pt x="435609" y="302260"/>
                  </a:lnTo>
                  <a:close/>
                </a:path>
                <a:path w="435609" h="363219">
                  <a:moveTo>
                    <a:pt x="3809" y="293370"/>
                  </a:moveTo>
                  <a:lnTo>
                    <a:pt x="0" y="293370"/>
                  </a:lnTo>
                  <a:lnTo>
                    <a:pt x="0" y="302133"/>
                  </a:lnTo>
                  <a:lnTo>
                    <a:pt x="3809" y="302133"/>
                  </a:lnTo>
                  <a:lnTo>
                    <a:pt x="3809" y="293370"/>
                  </a:lnTo>
                  <a:close/>
                </a:path>
                <a:path w="435609" h="363219">
                  <a:moveTo>
                    <a:pt x="435609" y="293370"/>
                  </a:moveTo>
                  <a:lnTo>
                    <a:pt x="431800" y="293370"/>
                  </a:lnTo>
                  <a:lnTo>
                    <a:pt x="431800" y="302133"/>
                  </a:lnTo>
                  <a:lnTo>
                    <a:pt x="435609" y="302133"/>
                  </a:lnTo>
                  <a:lnTo>
                    <a:pt x="435609" y="293370"/>
                  </a:lnTo>
                  <a:close/>
                </a:path>
                <a:path w="435609" h="363219">
                  <a:moveTo>
                    <a:pt x="3809" y="290830"/>
                  </a:moveTo>
                  <a:lnTo>
                    <a:pt x="0" y="290830"/>
                  </a:lnTo>
                  <a:lnTo>
                    <a:pt x="0" y="293243"/>
                  </a:lnTo>
                  <a:lnTo>
                    <a:pt x="3809" y="293243"/>
                  </a:lnTo>
                  <a:lnTo>
                    <a:pt x="3809" y="290830"/>
                  </a:lnTo>
                  <a:close/>
                </a:path>
                <a:path w="435609" h="363219">
                  <a:moveTo>
                    <a:pt x="435609" y="290830"/>
                  </a:moveTo>
                  <a:lnTo>
                    <a:pt x="431800" y="290830"/>
                  </a:lnTo>
                  <a:lnTo>
                    <a:pt x="431800" y="293243"/>
                  </a:lnTo>
                  <a:lnTo>
                    <a:pt x="435609" y="293243"/>
                  </a:lnTo>
                  <a:lnTo>
                    <a:pt x="435609" y="290830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929640" y="2772410"/>
              <a:ext cx="427990" cy="355600"/>
            </a:xfrm>
            <a:custGeom>
              <a:avLst/>
              <a:gdLst/>
              <a:ahLst/>
              <a:cxnLst/>
              <a:rect l="l" t="t" r="r" b="b"/>
              <a:pathLst>
                <a:path w="427990" h="355600">
                  <a:moveTo>
                    <a:pt x="254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540" y="83820"/>
                  </a:lnTo>
                  <a:lnTo>
                    <a:pt x="2540" y="77470"/>
                  </a:lnTo>
                  <a:close/>
                </a:path>
                <a:path w="427990" h="355600">
                  <a:moveTo>
                    <a:pt x="427990" y="77470"/>
                  </a:moveTo>
                  <a:lnTo>
                    <a:pt x="424179" y="77470"/>
                  </a:lnTo>
                  <a:lnTo>
                    <a:pt x="424179" y="83820"/>
                  </a:lnTo>
                  <a:lnTo>
                    <a:pt x="427990" y="83820"/>
                  </a:lnTo>
                  <a:lnTo>
                    <a:pt x="427990" y="77470"/>
                  </a:lnTo>
                  <a:close/>
                </a:path>
                <a:path w="427990" h="355600">
                  <a:moveTo>
                    <a:pt x="2540" y="58420"/>
                  </a:moveTo>
                  <a:lnTo>
                    <a:pt x="0" y="58420"/>
                  </a:lnTo>
                  <a:lnTo>
                    <a:pt x="0" y="76200"/>
                  </a:lnTo>
                  <a:lnTo>
                    <a:pt x="2540" y="76200"/>
                  </a:lnTo>
                  <a:lnTo>
                    <a:pt x="2540" y="58420"/>
                  </a:lnTo>
                  <a:close/>
                </a:path>
                <a:path w="427990" h="355600">
                  <a:moveTo>
                    <a:pt x="427990" y="58420"/>
                  </a:moveTo>
                  <a:lnTo>
                    <a:pt x="424179" y="58420"/>
                  </a:lnTo>
                  <a:lnTo>
                    <a:pt x="424179" y="76200"/>
                  </a:lnTo>
                  <a:lnTo>
                    <a:pt x="427990" y="76200"/>
                  </a:lnTo>
                  <a:lnTo>
                    <a:pt x="427990" y="58420"/>
                  </a:lnTo>
                  <a:close/>
                </a:path>
                <a:path w="427990" h="355600">
                  <a:moveTo>
                    <a:pt x="2540" y="5588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2540" y="57150"/>
                  </a:lnTo>
                  <a:lnTo>
                    <a:pt x="2540" y="55880"/>
                  </a:lnTo>
                  <a:close/>
                </a:path>
                <a:path w="427990" h="355600">
                  <a:moveTo>
                    <a:pt x="427990" y="55880"/>
                  </a:moveTo>
                  <a:lnTo>
                    <a:pt x="424179" y="55880"/>
                  </a:lnTo>
                  <a:lnTo>
                    <a:pt x="424179" y="57150"/>
                  </a:lnTo>
                  <a:lnTo>
                    <a:pt x="427990" y="57150"/>
                  </a:lnTo>
                  <a:lnTo>
                    <a:pt x="427990" y="55880"/>
                  </a:lnTo>
                  <a:close/>
                </a:path>
                <a:path w="427990" h="355600">
                  <a:moveTo>
                    <a:pt x="2540" y="45720"/>
                  </a:moveTo>
                  <a:lnTo>
                    <a:pt x="0" y="45720"/>
                  </a:lnTo>
                  <a:lnTo>
                    <a:pt x="0" y="54610"/>
                  </a:lnTo>
                  <a:lnTo>
                    <a:pt x="2540" y="54610"/>
                  </a:lnTo>
                  <a:lnTo>
                    <a:pt x="2540" y="45720"/>
                  </a:lnTo>
                  <a:close/>
                </a:path>
                <a:path w="427990" h="355600">
                  <a:moveTo>
                    <a:pt x="427990" y="45720"/>
                  </a:moveTo>
                  <a:lnTo>
                    <a:pt x="424179" y="45720"/>
                  </a:lnTo>
                  <a:lnTo>
                    <a:pt x="424179" y="54610"/>
                  </a:lnTo>
                  <a:lnTo>
                    <a:pt x="427990" y="54610"/>
                  </a:lnTo>
                  <a:lnTo>
                    <a:pt x="427990" y="45720"/>
                  </a:lnTo>
                  <a:close/>
                </a:path>
                <a:path w="427990" h="355600">
                  <a:moveTo>
                    <a:pt x="254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39370"/>
                  </a:lnTo>
                  <a:close/>
                </a:path>
                <a:path w="427990" h="355600">
                  <a:moveTo>
                    <a:pt x="427990" y="39370"/>
                  </a:moveTo>
                  <a:lnTo>
                    <a:pt x="424179" y="39370"/>
                  </a:lnTo>
                  <a:lnTo>
                    <a:pt x="424179" y="44450"/>
                  </a:lnTo>
                  <a:lnTo>
                    <a:pt x="427990" y="44450"/>
                  </a:lnTo>
                  <a:lnTo>
                    <a:pt x="427990" y="39370"/>
                  </a:lnTo>
                  <a:close/>
                </a:path>
                <a:path w="427990" h="355600">
                  <a:moveTo>
                    <a:pt x="2540" y="36830"/>
                  </a:moveTo>
                  <a:lnTo>
                    <a:pt x="0" y="3683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6830"/>
                  </a:lnTo>
                  <a:close/>
                </a:path>
                <a:path w="427990" h="355600">
                  <a:moveTo>
                    <a:pt x="427990" y="36830"/>
                  </a:moveTo>
                  <a:lnTo>
                    <a:pt x="424179" y="36830"/>
                  </a:lnTo>
                  <a:lnTo>
                    <a:pt x="424179" y="38100"/>
                  </a:lnTo>
                  <a:lnTo>
                    <a:pt x="427990" y="38100"/>
                  </a:lnTo>
                  <a:lnTo>
                    <a:pt x="427990" y="36830"/>
                  </a:lnTo>
                  <a:close/>
                </a:path>
                <a:path w="427990" h="355600">
                  <a:moveTo>
                    <a:pt x="2540" y="31750"/>
                  </a:moveTo>
                  <a:lnTo>
                    <a:pt x="1269" y="31750"/>
                  </a:lnTo>
                  <a:lnTo>
                    <a:pt x="1269" y="33147"/>
                  </a:lnTo>
                  <a:lnTo>
                    <a:pt x="0" y="33147"/>
                  </a:lnTo>
                  <a:lnTo>
                    <a:pt x="0" y="35560"/>
                  </a:lnTo>
                  <a:lnTo>
                    <a:pt x="2540" y="35560"/>
                  </a:lnTo>
                  <a:lnTo>
                    <a:pt x="2540" y="31750"/>
                  </a:lnTo>
                  <a:close/>
                </a:path>
                <a:path w="427990" h="355600">
                  <a:moveTo>
                    <a:pt x="426720" y="29210"/>
                  </a:moveTo>
                  <a:lnTo>
                    <a:pt x="425450" y="29210"/>
                  </a:lnTo>
                  <a:lnTo>
                    <a:pt x="425450" y="30607"/>
                  </a:lnTo>
                  <a:lnTo>
                    <a:pt x="424179" y="30607"/>
                  </a:lnTo>
                  <a:lnTo>
                    <a:pt x="424179" y="35560"/>
                  </a:lnTo>
                  <a:lnTo>
                    <a:pt x="427990" y="35560"/>
                  </a:lnTo>
                  <a:lnTo>
                    <a:pt x="427990" y="31750"/>
                  </a:lnTo>
                  <a:lnTo>
                    <a:pt x="426720" y="31750"/>
                  </a:lnTo>
                  <a:lnTo>
                    <a:pt x="426720" y="29210"/>
                  </a:lnTo>
                  <a:close/>
                </a:path>
                <a:path w="427990" h="355600">
                  <a:moveTo>
                    <a:pt x="33019" y="3810"/>
                  </a:moveTo>
                  <a:lnTo>
                    <a:pt x="30479" y="3810"/>
                  </a:lnTo>
                  <a:lnTo>
                    <a:pt x="33019" y="3937"/>
                  </a:lnTo>
                  <a:close/>
                </a:path>
                <a:path w="427990" h="355600">
                  <a:moveTo>
                    <a:pt x="394970" y="1397"/>
                  </a:moveTo>
                  <a:lnTo>
                    <a:pt x="34290" y="1397"/>
                  </a:lnTo>
                  <a:lnTo>
                    <a:pt x="34290" y="3810"/>
                  </a:lnTo>
                  <a:lnTo>
                    <a:pt x="394970" y="3810"/>
                  </a:lnTo>
                  <a:lnTo>
                    <a:pt x="394970" y="1397"/>
                  </a:lnTo>
                  <a:close/>
                </a:path>
                <a:path w="427990" h="355600">
                  <a:moveTo>
                    <a:pt x="36829" y="0"/>
                  </a:moveTo>
                  <a:lnTo>
                    <a:pt x="35559" y="0"/>
                  </a:lnTo>
                  <a:lnTo>
                    <a:pt x="35559" y="1397"/>
                  </a:lnTo>
                  <a:lnTo>
                    <a:pt x="36829" y="1397"/>
                  </a:lnTo>
                  <a:lnTo>
                    <a:pt x="36829" y="0"/>
                  </a:lnTo>
                  <a:close/>
                </a:path>
                <a:path w="427990" h="355600">
                  <a:moveTo>
                    <a:pt x="393700" y="0"/>
                  </a:moveTo>
                  <a:lnTo>
                    <a:pt x="391159" y="0"/>
                  </a:lnTo>
                  <a:lnTo>
                    <a:pt x="391159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7990" h="355600">
                  <a:moveTo>
                    <a:pt x="2540" y="83820"/>
                  </a:moveTo>
                  <a:lnTo>
                    <a:pt x="0" y="83820"/>
                  </a:lnTo>
                  <a:lnTo>
                    <a:pt x="0" y="115570"/>
                  </a:lnTo>
                  <a:lnTo>
                    <a:pt x="2540" y="115570"/>
                  </a:lnTo>
                  <a:lnTo>
                    <a:pt x="2540" y="83820"/>
                  </a:lnTo>
                  <a:close/>
                </a:path>
                <a:path w="427990" h="355600">
                  <a:moveTo>
                    <a:pt x="427990" y="83820"/>
                  </a:moveTo>
                  <a:lnTo>
                    <a:pt x="424179" y="83820"/>
                  </a:lnTo>
                  <a:lnTo>
                    <a:pt x="424179" y="115570"/>
                  </a:lnTo>
                  <a:lnTo>
                    <a:pt x="427990" y="115570"/>
                  </a:lnTo>
                  <a:lnTo>
                    <a:pt x="427990" y="83820"/>
                  </a:lnTo>
                  <a:close/>
                </a:path>
                <a:path w="427990" h="355600">
                  <a:moveTo>
                    <a:pt x="254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540" y="121920"/>
                  </a:lnTo>
                  <a:lnTo>
                    <a:pt x="2540" y="115570"/>
                  </a:lnTo>
                  <a:close/>
                </a:path>
                <a:path w="427990" h="355600">
                  <a:moveTo>
                    <a:pt x="427990" y="115570"/>
                  </a:moveTo>
                  <a:lnTo>
                    <a:pt x="424179" y="115570"/>
                  </a:lnTo>
                  <a:lnTo>
                    <a:pt x="424179" y="121920"/>
                  </a:lnTo>
                  <a:lnTo>
                    <a:pt x="427990" y="121920"/>
                  </a:lnTo>
                  <a:lnTo>
                    <a:pt x="427990" y="115570"/>
                  </a:lnTo>
                  <a:close/>
                </a:path>
                <a:path w="427990" h="355600">
                  <a:moveTo>
                    <a:pt x="2540" y="121920"/>
                  </a:moveTo>
                  <a:lnTo>
                    <a:pt x="0" y="121920"/>
                  </a:lnTo>
                  <a:lnTo>
                    <a:pt x="0" y="134620"/>
                  </a:lnTo>
                  <a:lnTo>
                    <a:pt x="2540" y="134620"/>
                  </a:lnTo>
                  <a:lnTo>
                    <a:pt x="2540" y="121920"/>
                  </a:lnTo>
                  <a:close/>
                </a:path>
                <a:path w="427990" h="355600">
                  <a:moveTo>
                    <a:pt x="427990" y="121920"/>
                  </a:moveTo>
                  <a:lnTo>
                    <a:pt x="424179" y="121920"/>
                  </a:lnTo>
                  <a:lnTo>
                    <a:pt x="424179" y="134620"/>
                  </a:lnTo>
                  <a:lnTo>
                    <a:pt x="427990" y="134620"/>
                  </a:lnTo>
                  <a:lnTo>
                    <a:pt x="427990" y="121920"/>
                  </a:lnTo>
                  <a:close/>
                </a:path>
                <a:path w="427990" h="355600">
                  <a:moveTo>
                    <a:pt x="2540" y="134620"/>
                  </a:moveTo>
                  <a:lnTo>
                    <a:pt x="0" y="134620"/>
                  </a:lnTo>
                  <a:lnTo>
                    <a:pt x="0" y="166370"/>
                  </a:lnTo>
                  <a:lnTo>
                    <a:pt x="2540" y="166370"/>
                  </a:lnTo>
                  <a:lnTo>
                    <a:pt x="2540" y="134620"/>
                  </a:lnTo>
                  <a:close/>
                </a:path>
                <a:path w="427990" h="355600">
                  <a:moveTo>
                    <a:pt x="427990" y="134620"/>
                  </a:moveTo>
                  <a:lnTo>
                    <a:pt x="424179" y="134620"/>
                  </a:lnTo>
                  <a:lnTo>
                    <a:pt x="424179" y="166370"/>
                  </a:lnTo>
                  <a:lnTo>
                    <a:pt x="427990" y="166370"/>
                  </a:lnTo>
                  <a:lnTo>
                    <a:pt x="427990" y="134620"/>
                  </a:lnTo>
                  <a:close/>
                </a:path>
                <a:path w="427990" h="355600">
                  <a:moveTo>
                    <a:pt x="2540" y="166370"/>
                  </a:moveTo>
                  <a:lnTo>
                    <a:pt x="0" y="166370"/>
                  </a:lnTo>
                  <a:lnTo>
                    <a:pt x="0" y="210820"/>
                  </a:lnTo>
                  <a:lnTo>
                    <a:pt x="2540" y="210820"/>
                  </a:lnTo>
                  <a:lnTo>
                    <a:pt x="2540" y="166370"/>
                  </a:lnTo>
                  <a:close/>
                </a:path>
                <a:path w="427990" h="355600">
                  <a:moveTo>
                    <a:pt x="427990" y="166370"/>
                  </a:moveTo>
                  <a:lnTo>
                    <a:pt x="424179" y="166370"/>
                  </a:lnTo>
                  <a:lnTo>
                    <a:pt x="424179" y="210820"/>
                  </a:lnTo>
                  <a:lnTo>
                    <a:pt x="427990" y="210820"/>
                  </a:lnTo>
                  <a:lnTo>
                    <a:pt x="427990" y="166370"/>
                  </a:lnTo>
                  <a:close/>
                </a:path>
                <a:path w="427990" h="355600">
                  <a:moveTo>
                    <a:pt x="2540" y="210820"/>
                  </a:moveTo>
                  <a:lnTo>
                    <a:pt x="0" y="210820"/>
                  </a:lnTo>
                  <a:lnTo>
                    <a:pt x="0" y="267970"/>
                  </a:lnTo>
                  <a:lnTo>
                    <a:pt x="2540" y="267970"/>
                  </a:lnTo>
                  <a:lnTo>
                    <a:pt x="2540" y="210820"/>
                  </a:lnTo>
                  <a:close/>
                </a:path>
                <a:path w="427990" h="355600">
                  <a:moveTo>
                    <a:pt x="427990" y="210820"/>
                  </a:moveTo>
                  <a:lnTo>
                    <a:pt x="424179" y="210820"/>
                  </a:lnTo>
                  <a:lnTo>
                    <a:pt x="424179" y="267970"/>
                  </a:lnTo>
                  <a:lnTo>
                    <a:pt x="427990" y="267970"/>
                  </a:lnTo>
                  <a:lnTo>
                    <a:pt x="427990" y="210820"/>
                  </a:lnTo>
                  <a:close/>
                </a:path>
                <a:path w="427990" h="355600">
                  <a:moveTo>
                    <a:pt x="2540" y="267970"/>
                  </a:moveTo>
                  <a:lnTo>
                    <a:pt x="0" y="267970"/>
                  </a:lnTo>
                  <a:lnTo>
                    <a:pt x="0" y="287020"/>
                  </a:lnTo>
                  <a:lnTo>
                    <a:pt x="2540" y="287020"/>
                  </a:lnTo>
                  <a:lnTo>
                    <a:pt x="2540" y="267970"/>
                  </a:lnTo>
                  <a:close/>
                </a:path>
                <a:path w="427990" h="355600">
                  <a:moveTo>
                    <a:pt x="427990" y="267970"/>
                  </a:moveTo>
                  <a:lnTo>
                    <a:pt x="424179" y="267970"/>
                  </a:lnTo>
                  <a:lnTo>
                    <a:pt x="424179" y="287020"/>
                  </a:lnTo>
                  <a:lnTo>
                    <a:pt x="427990" y="287020"/>
                  </a:lnTo>
                  <a:lnTo>
                    <a:pt x="427990" y="267970"/>
                  </a:lnTo>
                  <a:close/>
                </a:path>
                <a:path w="427990" h="355600">
                  <a:moveTo>
                    <a:pt x="394970" y="354457"/>
                  </a:moveTo>
                  <a:lnTo>
                    <a:pt x="34290" y="354457"/>
                  </a:lnTo>
                  <a:lnTo>
                    <a:pt x="34290" y="355600"/>
                  </a:lnTo>
                  <a:lnTo>
                    <a:pt x="394970" y="355600"/>
                  </a:lnTo>
                  <a:lnTo>
                    <a:pt x="394970" y="354457"/>
                  </a:lnTo>
                  <a:close/>
                </a:path>
                <a:path w="427990" h="355600">
                  <a:moveTo>
                    <a:pt x="396240" y="353187"/>
                  </a:moveTo>
                  <a:lnTo>
                    <a:pt x="33019" y="353187"/>
                  </a:lnTo>
                  <a:lnTo>
                    <a:pt x="33019" y="354457"/>
                  </a:lnTo>
                  <a:lnTo>
                    <a:pt x="396240" y="354457"/>
                  </a:lnTo>
                  <a:lnTo>
                    <a:pt x="396240" y="353187"/>
                  </a:lnTo>
                  <a:close/>
                </a:path>
                <a:path w="427990" h="355600">
                  <a:moveTo>
                    <a:pt x="398779" y="351917"/>
                  </a:moveTo>
                  <a:lnTo>
                    <a:pt x="31750" y="351917"/>
                  </a:lnTo>
                  <a:lnTo>
                    <a:pt x="31750" y="353187"/>
                  </a:lnTo>
                  <a:lnTo>
                    <a:pt x="33019" y="353187"/>
                  </a:lnTo>
                  <a:lnTo>
                    <a:pt x="398779" y="353060"/>
                  </a:lnTo>
                  <a:lnTo>
                    <a:pt x="398779" y="351917"/>
                  </a:lnTo>
                  <a:close/>
                </a:path>
                <a:path w="427990" h="355600">
                  <a:moveTo>
                    <a:pt x="398779" y="353060"/>
                  </a:moveTo>
                  <a:lnTo>
                    <a:pt x="396240" y="353060"/>
                  </a:lnTo>
                  <a:lnTo>
                    <a:pt x="398779" y="353187"/>
                  </a:lnTo>
                  <a:close/>
                </a:path>
                <a:path w="427990" h="355600">
                  <a:moveTo>
                    <a:pt x="400050" y="351790"/>
                  </a:moveTo>
                  <a:lnTo>
                    <a:pt x="29209" y="351790"/>
                  </a:lnTo>
                  <a:lnTo>
                    <a:pt x="400050" y="351917"/>
                  </a:lnTo>
                  <a:close/>
                </a:path>
                <a:path w="427990" h="355600">
                  <a:moveTo>
                    <a:pt x="425450" y="327787"/>
                  </a:moveTo>
                  <a:lnTo>
                    <a:pt x="424179" y="327787"/>
                  </a:lnTo>
                  <a:lnTo>
                    <a:pt x="424179" y="329057"/>
                  </a:lnTo>
                  <a:lnTo>
                    <a:pt x="425450" y="329057"/>
                  </a:lnTo>
                  <a:lnTo>
                    <a:pt x="425450" y="327787"/>
                  </a:lnTo>
                  <a:close/>
                </a:path>
                <a:path w="427990" h="355600">
                  <a:moveTo>
                    <a:pt x="427990" y="321437"/>
                  </a:moveTo>
                  <a:lnTo>
                    <a:pt x="424179" y="321437"/>
                  </a:lnTo>
                  <a:lnTo>
                    <a:pt x="424179" y="327660"/>
                  </a:lnTo>
                  <a:lnTo>
                    <a:pt x="425450" y="327660"/>
                  </a:lnTo>
                  <a:lnTo>
                    <a:pt x="426720" y="327787"/>
                  </a:lnTo>
                  <a:lnTo>
                    <a:pt x="426720" y="326517"/>
                  </a:lnTo>
                  <a:lnTo>
                    <a:pt x="427990" y="326517"/>
                  </a:lnTo>
                  <a:lnTo>
                    <a:pt x="427990" y="321437"/>
                  </a:lnTo>
                  <a:close/>
                </a:path>
                <a:path w="427990" h="355600">
                  <a:moveTo>
                    <a:pt x="2540" y="321437"/>
                  </a:moveTo>
                  <a:lnTo>
                    <a:pt x="0" y="321437"/>
                  </a:lnTo>
                  <a:lnTo>
                    <a:pt x="0" y="325120"/>
                  </a:lnTo>
                  <a:lnTo>
                    <a:pt x="1269" y="325120"/>
                  </a:lnTo>
                  <a:lnTo>
                    <a:pt x="1269" y="326517"/>
                  </a:lnTo>
                  <a:lnTo>
                    <a:pt x="2540" y="326517"/>
                  </a:lnTo>
                  <a:lnTo>
                    <a:pt x="2540" y="321437"/>
                  </a:lnTo>
                  <a:close/>
                </a:path>
                <a:path w="427990" h="355600">
                  <a:moveTo>
                    <a:pt x="2540" y="317627"/>
                  </a:moveTo>
                  <a:lnTo>
                    <a:pt x="0" y="317627"/>
                  </a:lnTo>
                  <a:lnTo>
                    <a:pt x="0" y="321310"/>
                  </a:lnTo>
                  <a:lnTo>
                    <a:pt x="2540" y="321310"/>
                  </a:lnTo>
                  <a:lnTo>
                    <a:pt x="2540" y="317627"/>
                  </a:lnTo>
                  <a:close/>
                </a:path>
                <a:path w="427990" h="355600">
                  <a:moveTo>
                    <a:pt x="427990" y="317627"/>
                  </a:moveTo>
                  <a:lnTo>
                    <a:pt x="424179" y="317627"/>
                  </a:lnTo>
                  <a:lnTo>
                    <a:pt x="424179" y="321310"/>
                  </a:lnTo>
                  <a:lnTo>
                    <a:pt x="427990" y="321310"/>
                  </a:lnTo>
                  <a:lnTo>
                    <a:pt x="427990" y="317627"/>
                  </a:lnTo>
                  <a:close/>
                </a:path>
                <a:path w="427990" h="355600">
                  <a:moveTo>
                    <a:pt x="2540" y="311277"/>
                  </a:moveTo>
                  <a:lnTo>
                    <a:pt x="0" y="311277"/>
                  </a:lnTo>
                  <a:lnTo>
                    <a:pt x="0" y="317500"/>
                  </a:lnTo>
                  <a:lnTo>
                    <a:pt x="2540" y="317500"/>
                  </a:lnTo>
                  <a:lnTo>
                    <a:pt x="2540" y="311277"/>
                  </a:lnTo>
                  <a:close/>
                </a:path>
                <a:path w="427990" h="355600">
                  <a:moveTo>
                    <a:pt x="427990" y="311277"/>
                  </a:moveTo>
                  <a:lnTo>
                    <a:pt x="424179" y="311277"/>
                  </a:lnTo>
                  <a:lnTo>
                    <a:pt x="424179" y="317500"/>
                  </a:lnTo>
                  <a:lnTo>
                    <a:pt x="427990" y="317500"/>
                  </a:lnTo>
                  <a:lnTo>
                    <a:pt x="427990" y="311277"/>
                  </a:lnTo>
                  <a:close/>
                </a:path>
                <a:path w="427990" h="355600">
                  <a:moveTo>
                    <a:pt x="2540" y="302387"/>
                  </a:moveTo>
                  <a:lnTo>
                    <a:pt x="0" y="302387"/>
                  </a:lnTo>
                  <a:lnTo>
                    <a:pt x="0" y="311150"/>
                  </a:lnTo>
                  <a:lnTo>
                    <a:pt x="2540" y="311150"/>
                  </a:lnTo>
                  <a:lnTo>
                    <a:pt x="2540" y="302387"/>
                  </a:lnTo>
                  <a:close/>
                </a:path>
                <a:path w="427990" h="355600">
                  <a:moveTo>
                    <a:pt x="427990" y="302387"/>
                  </a:moveTo>
                  <a:lnTo>
                    <a:pt x="424179" y="302387"/>
                  </a:lnTo>
                  <a:lnTo>
                    <a:pt x="424179" y="311150"/>
                  </a:lnTo>
                  <a:lnTo>
                    <a:pt x="427990" y="311150"/>
                  </a:lnTo>
                  <a:lnTo>
                    <a:pt x="427990" y="302387"/>
                  </a:lnTo>
                  <a:close/>
                </a:path>
                <a:path w="427990" h="355600">
                  <a:moveTo>
                    <a:pt x="2540" y="298577"/>
                  </a:moveTo>
                  <a:lnTo>
                    <a:pt x="0" y="298577"/>
                  </a:lnTo>
                  <a:lnTo>
                    <a:pt x="0" y="302260"/>
                  </a:lnTo>
                  <a:lnTo>
                    <a:pt x="2540" y="302260"/>
                  </a:lnTo>
                  <a:lnTo>
                    <a:pt x="2540" y="298577"/>
                  </a:lnTo>
                  <a:close/>
                </a:path>
                <a:path w="427990" h="355600">
                  <a:moveTo>
                    <a:pt x="427990" y="298577"/>
                  </a:moveTo>
                  <a:lnTo>
                    <a:pt x="424179" y="298577"/>
                  </a:lnTo>
                  <a:lnTo>
                    <a:pt x="424179" y="302260"/>
                  </a:lnTo>
                  <a:lnTo>
                    <a:pt x="427990" y="302260"/>
                  </a:lnTo>
                  <a:lnTo>
                    <a:pt x="427990" y="298577"/>
                  </a:lnTo>
                  <a:close/>
                </a:path>
                <a:path w="427990" h="355600">
                  <a:moveTo>
                    <a:pt x="2540" y="289687"/>
                  </a:moveTo>
                  <a:lnTo>
                    <a:pt x="0" y="289687"/>
                  </a:lnTo>
                  <a:lnTo>
                    <a:pt x="0" y="298450"/>
                  </a:lnTo>
                  <a:lnTo>
                    <a:pt x="2540" y="298450"/>
                  </a:lnTo>
                  <a:lnTo>
                    <a:pt x="2540" y="289687"/>
                  </a:lnTo>
                  <a:close/>
                </a:path>
                <a:path w="427990" h="355600">
                  <a:moveTo>
                    <a:pt x="427990" y="289687"/>
                  </a:moveTo>
                  <a:lnTo>
                    <a:pt x="424179" y="289687"/>
                  </a:lnTo>
                  <a:lnTo>
                    <a:pt x="424179" y="298450"/>
                  </a:lnTo>
                  <a:lnTo>
                    <a:pt x="427990" y="298450"/>
                  </a:lnTo>
                  <a:lnTo>
                    <a:pt x="427990" y="289687"/>
                  </a:lnTo>
                  <a:close/>
                </a:path>
                <a:path w="427990" h="355600">
                  <a:moveTo>
                    <a:pt x="2540" y="287147"/>
                  </a:moveTo>
                  <a:lnTo>
                    <a:pt x="0" y="287147"/>
                  </a:lnTo>
                  <a:lnTo>
                    <a:pt x="0" y="289560"/>
                  </a:lnTo>
                  <a:lnTo>
                    <a:pt x="2540" y="289560"/>
                  </a:lnTo>
                  <a:lnTo>
                    <a:pt x="2540" y="287147"/>
                  </a:lnTo>
                  <a:close/>
                </a:path>
                <a:path w="427990" h="355600">
                  <a:moveTo>
                    <a:pt x="427990" y="287147"/>
                  </a:moveTo>
                  <a:lnTo>
                    <a:pt x="424179" y="287147"/>
                  </a:lnTo>
                  <a:lnTo>
                    <a:pt x="424179" y="289560"/>
                  </a:lnTo>
                  <a:lnTo>
                    <a:pt x="427990" y="289560"/>
                  </a:lnTo>
                  <a:lnTo>
                    <a:pt x="427990" y="287147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32179" y="277622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40" h="347980">
                  <a:moveTo>
                    <a:pt x="380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3659"/>
                  </a:lnTo>
                  <a:close/>
                </a:path>
                <a:path w="421640" h="347980">
                  <a:moveTo>
                    <a:pt x="421639" y="73659"/>
                  </a:moveTo>
                  <a:lnTo>
                    <a:pt x="419100" y="73659"/>
                  </a:lnTo>
                  <a:lnTo>
                    <a:pt x="419100" y="80009"/>
                  </a:lnTo>
                  <a:lnTo>
                    <a:pt x="421639" y="80009"/>
                  </a:lnTo>
                  <a:lnTo>
                    <a:pt x="421639" y="73659"/>
                  </a:lnTo>
                  <a:close/>
                </a:path>
                <a:path w="421640" h="347980">
                  <a:moveTo>
                    <a:pt x="3809" y="54609"/>
                  </a:moveTo>
                  <a:lnTo>
                    <a:pt x="0" y="54609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54609"/>
                  </a:lnTo>
                  <a:close/>
                </a:path>
                <a:path w="421640" h="347980">
                  <a:moveTo>
                    <a:pt x="421639" y="54609"/>
                  </a:moveTo>
                  <a:lnTo>
                    <a:pt x="419100" y="54609"/>
                  </a:lnTo>
                  <a:lnTo>
                    <a:pt x="419100" y="72389"/>
                  </a:lnTo>
                  <a:lnTo>
                    <a:pt x="421639" y="72389"/>
                  </a:lnTo>
                  <a:lnTo>
                    <a:pt x="421639" y="54609"/>
                  </a:lnTo>
                  <a:close/>
                </a:path>
                <a:path w="421640" h="347980">
                  <a:moveTo>
                    <a:pt x="3809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52069"/>
                  </a:lnTo>
                  <a:close/>
                </a:path>
                <a:path w="421640" h="347980">
                  <a:moveTo>
                    <a:pt x="421639" y="52069"/>
                  </a:moveTo>
                  <a:lnTo>
                    <a:pt x="419100" y="52069"/>
                  </a:lnTo>
                  <a:lnTo>
                    <a:pt x="419100" y="53339"/>
                  </a:lnTo>
                  <a:lnTo>
                    <a:pt x="421639" y="53339"/>
                  </a:lnTo>
                  <a:lnTo>
                    <a:pt x="421639" y="52069"/>
                  </a:lnTo>
                  <a:close/>
                </a:path>
                <a:path w="421640" h="347980">
                  <a:moveTo>
                    <a:pt x="3809" y="41909"/>
                  </a:moveTo>
                  <a:lnTo>
                    <a:pt x="0" y="4190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1909"/>
                  </a:lnTo>
                  <a:close/>
                </a:path>
                <a:path w="421640" h="347980">
                  <a:moveTo>
                    <a:pt x="421639" y="41909"/>
                  </a:moveTo>
                  <a:lnTo>
                    <a:pt x="419100" y="41909"/>
                  </a:lnTo>
                  <a:lnTo>
                    <a:pt x="419100" y="50799"/>
                  </a:lnTo>
                  <a:lnTo>
                    <a:pt x="421639" y="50799"/>
                  </a:lnTo>
                  <a:lnTo>
                    <a:pt x="421639" y="41909"/>
                  </a:lnTo>
                  <a:close/>
                </a:path>
                <a:path w="421640" h="347980">
                  <a:moveTo>
                    <a:pt x="3809" y="35559"/>
                  </a:moveTo>
                  <a:lnTo>
                    <a:pt x="0" y="35559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5559"/>
                  </a:lnTo>
                  <a:close/>
                </a:path>
                <a:path w="421640" h="347980">
                  <a:moveTo>
                    <a:pt x="421639" y="35559"/>
                  </a:moveTo>
                  <a:lnTo>
                    <a:pt x="419100" y="35559"/>
                  </a:lnTo>
                  <a:lnTo>
                    <a:pt x="419100" y="40639"/>
                  </a:lnTo>
                  <a:lnTo>
                    <a:pt x="421639" y="40639"/>
                  </a:lnTo>
                  <a:lnTo>
                    <a:pt x="421639" y="35559"/>
                  </a:lnTo>
                  <a:close/>
                </a:path>
                <a:path w="421640" h="347980">
                  <a:moveTo>
                    <a:pt x="3809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3019"/>
                  </a:lnTo>
                  <a:close/>
                </a:path>
                <a:path w="421640" h="347980">
                  <a:moveTo>
                    <a:pt x="421639" y="33019"/>
                  </a:moveTo>
                  <a:lnTo>
                    <a:pt x="419100" y="33019"/>
                  </a:lnTo>
                  <a:lnTo>
                    <a:pt x="419100" y="34289"/>
                  </a:lnTo>
                  <a:lnTo>
                    <a:pt x="421639" y="34289"/>
                  </a:lnTo>
                  <a:lnTo>
                    <a:pt x="421639" y="33019"/>
                  </a:lnTo>
                  <a:close/>
                </a:path>
                <a:path w="421640" h="347980">
                  <a:moveTo>
                    <a:pt x="126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6669"/>
                  </a:lnTo>
                  <a:lnTo>
                    <a:pt x="1269" y="26669"/>
                  </a:lnTo>
                  <a:lnTo>
                    <a:pt x="1269" y="25399"/>
                  </a:lnTo>
                  <a:close/>
                </a:path>
                <a:path w="421640" h="347980">
                  <a:moveTo>
                    <a:pt x="421639" y="26669"/>
                  </a:moveTo>
                  <a:lnTo>
                    <a:pt x="419100" y="26669"/>
                  </a:lnTo>
                  <a:lnTo>
                    <a:pt x="419100" y="31749"/>
                  </a:lnTo>
                  <a:lnTo>
                    <a:pt x="421639" y="31749"/>
                  </a:lnTo>
                  <a:lnTo>
                    <a:pt x="421639" y="26669"/>
                  </a:lnTo>
                  <a:close/>
                </a:path>
                <a:path w="421640" h="347980">
                  <a:moveTo>
                    <a:pt x="3809" y="22859"/>
                  </a:moveTo>
                  <a:lnTo>
                    <a:pt x="2539" y="22859"/>
                  </a:lnTo>
                  <a:lnTo>
                    <a:pt x="2539" y="25399"/>
                  </a:lnTo>
                  <a:lnTo>
                    <a:pt x="3809" y="25399"/>
                  </a:lnTo>
                  <a:lnTo>
                    <a:pt x="3809" y="22859"/>
                  </a:lnTo>
                  <a:close/>
                </a:path>
                <a:path w="421640" h="347980">
                  <a:moveTo>
                    <a:pt x="420369" y="21589"/>
                  </a:moveTo>
                  <a:lnTo>
                    <a:pt x="419100" y="21589"/>
                  </a:lnTo>
                  <a:lnTo>
                    <a:pt x="419100" y="25399"/>
                  </a:lnTo>
                  <a:lnTo>
                    <a:pt x="421639" y="25399"/>
                  </a:lnTo>
                  <a:lnTo>
                    <a:pt x="421639" y="22859"/>
                  </a:lnTo>
                  <a:lnTo>
                    <a:pt x="420369" y="22859"/>
                  </a:lnTo>
                  <a:lnTo>
                    <a:pt x="420369" y="21589"/>
                  </a:lnTo>
                  <a:close/>
                </a:path>
                <a:path w="421640" h="347980">
                  <a:moveTo>
                    <a:pt x="30479" y="0"/>
                  </a:moveTo>
                  <a:lnTo>
                    <a:pt x="27939" y="0"/>
                  </a:lnTo>
                  <a:lnTo>
                    <a:pt x="27939" y="2540"/>
                  </a:lnTo>
                  <a:lnTo>
                    <a:pt x="394969" y="2540"/>
                  </a:lnTo>
                  <a:lnTo>
                    <a:pt x="394969" y="1269"/>
                  </a:lnTo>
                  <a:lnTo>
                    <a:pt x="30479" y="1269"/>
                  </a:lnTo>
                  <a:lnTo>
                    <a:pt x="30479" y="0"/>
                  </a:lnTo>
                  <a:close/>
                </a:path>
                <a:path w="421640" h="347980">
                  <a:moveTo>
                    <a:pt x="394969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40" h="347980">
                  <a:moveTo>
                    <a:pt x="3809" y="80010"/>
                  </a:moveTo>
                  <a:lnTo>
                    <a:pt x="0" y="8001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80010"/>
                  </a:lnTo>
                  <a:close/>
                </a:path>
                <a:path w="421640" h="347980">
                  <a:moveTo>
                    <a:pt x="421639" y="80010"/>
                  </a:moveTo>
                  <a:lnTo>
                    <a:pt x="419100" y="80010"/>
                  </a:lnTo>
                  <a:lnTo>
                    <a:pt x="419100" y="111759"/>
                  </a:lnTo>
                  <a:lnTo>
                    <a:pt x="421639" y="111759"/>
                  </a:lnTo>
                  <a:lnTo>
                    <a:pt x="421639" y="80010"/>
                  </a:lnTo>
                  <a:close/>
                </a:path>
                <a:path w="421640" h="347980">
                  <a:moveTo>
                    <a:pt x="3809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3809" y="118109"/>
                  </a:lnTo>
                  <a:lnTo>
                    <a:pt x="3809" y="111760"/>
                  </a:lnTo>
                  <a:close/>
                </a:path>
                <a:path w="421640" h="347980">
                  <a:moveTo>
                    <a:pt x="421639" y="111760"/>
                  </a:moveTo>
                  <a:lnTo>
                    <a:pt x="419100" y="111760"/>
                  </a:lnTo>
                  <a:lnTo>
                    <a:pt x="419100" y="118109"/>
                  </a:lnTo>
                  <a:lnTo>
                    <a:pt x="421639" y="118109"/>
                  </a:lnTo>
                  <a:lnTo>
                    <a:pt x="421639" y="111760"/>
                  </a:lnTo>
                  <a:close/>
                </a:path>
                <a:path w="421640" h="347980">
                  <a:moveTo>
                    <a:pt x="3809" y="118110"/>
                  </a:moveTo>
                  <a:lnTo>
                    <a:pt x="0" y="118110"/>
                  </a:lnTo>
                  <a:lnTo>
                    <a:pt x="0" y="130809"/>
                  </a:lnTo>
                  <a:lnTo>
                    <a:pt x="3809" y="130809"/>
                  </a:lnTo>
                  <a:lnTo>
                    <a:pt x="3809" y="118110"/>
                  </a:lnTo>
                  <a:close/>
                </a:path>
                <a:path w="421640" h="347980">
                  <a:moveTo>
                    <a:pt x="421639" y="118110"/>
                  </a:moveTo>
                  <a:lnTo>
                    <a:pt x="419100" y="118110"/>
                  </a:lnTo>
                  <a:lnTo>
                    <a:pt x="419100" y="130809"/>
                  </a:lnTo>
                  <a:lnTo>
                    <a:pt x="421639" y="130809"/>
                  </a:lnTo>
                  <a:lnTo>
                    <a:pt x="421639" y="118110"/>
                  </a:lnTo>
                  <a:close/>
                </a:path>
                <a:path w="421640" h="347980">
                  <a:moveTo>
                    <a:pt x="3809" y="130810"/>
                  </a:moveTo>
                  <a:lnTo>
                    <a:pt x="0" y="13081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130810"/>
                  </a:lnTo>
                  <a:close/>
                </a:path>
                <a:path w="421640" h="347980">
                  <a:moveTo>
                    <a:pt x="421639" y="130810"/>
                  </a:moveTo>
                  <a:lnTo>
                    <a:pt x="419100" y="130810"/>
                  </a:lnTo>
                  <a:lnTo>
                    <a:pt x="419100" y="162559"/>
                  </a:lnTo>
                  <a:lnTo>
                    <a:pt x="421639" y="162559"/>
                  </a:lnTo>
                  <a:lnTo>
                    <a:pt x="421639" y="130810"/>
                  </a:lnTo>
                  <a:close/>
                </a:path>
                <a:path w="421640" h="347980">
                  <a:moveTo>
                    <a:pt x="3809" y="162560"/>
                  </a:moveTo>
                  <a:lnTo>
                    <a:pt x="0" y="162560"/>
                  </a:lnTo>
                  <a:lnTo>
                    <a:pt x="0" y="207009"/>
                  </a:lnTo>
                  <a:lnTo>
                    <a:pt x="3809" y="207009"/>
                  </a:lnTo>
                  <a:lnTo>
                    <a:pt x="3809" y="162560"/>
                  </a:lnTo>
                  <a:close/>
                </a:path>
                <a:path w="421640" h="347980">
                  <a:moveTo>
                    <a:pt x="421639" y="162560"/>
                  </a:moveTo>
                  <a:lnTo>
                    <a:pt x="419100" y="162560"/>
                  </a:lnTo>
                  <a:lnTo>
                    <a:pt x="419100" y="207009"/>
                  </a:lnTo>
                  <a:lnTo>
                    <a:pt x="421639" y="207009"/>
                  </a:lnTo>
                  <a:lnTo>
                    <a:pt x="421639" y="162560"/>
                  </a:lnTo>
                  <a:close/>
                </a:path>
                <a:path w="421640" h="347980">
                  <a:moveTo>
                    <a:pt x="3809" y="207010"/>
                  </a:moveTo>
                  <a:lnTo>
                    <a:pt x="0" y="207010"/>
                  </a:lnTo>
                  <a:lnTo>
                    <a:pt x="0" y="264159"/>
                  </a:lnTo>
                  <a:lnTo>
                    <a:pt x="3809" y="264159"/>
                  </a:lnTo>
                  <a:lnTo>
                    <a:pt x="3809" y="207010"/>
                  </a:lnTo>
                  <a:close/>
                </a:path>
                <a:path w="421640" h="347980">
                  <a:moveTo>
                    <a:pt x="421639" y="207010"/>
                  </a:moveTo>
                  <a:lnTo>
                    <a:pt x="419100" y="207010"/>
                  </a:lnTo>
                  <a:lnTo>
                    <a:pt x="419100" y="264159"/>
                  </a:lnTo>
                  <a:lnTo>
                    <a:pt x="421639" y="264159"/>
                  </a:lnTo>
                  <a:lnTo>
                    <a:pt x="421639" y="207010"/>
                  </a:lnTo>
                  <a:close/>
                </a:path>
                <a:path w="421640" h="347980">
                  <a:moveTo>
                    <a:pt x="3809" y="264160"/>
                  </a:moveTo>
                  <a:lnTo>
                    <a:pt x="0" y="26416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64160"/>
                  </a:lnTo>
                  <a:close/>
                </a:path>
                <a:path w="421640" h="347980">
                  <a:moveTo>
                    <a:pt x="421639" y="264160"/>
                  </a:moveTo>
                  <a:lnTo>
                    <a:pt x="419100" y="264160"/>
                  </a:lnTo>
                  <a:lnTo>
                    <a:pt x="419100" y="283209"/>
                  </a:lnTo>
                  <a:lnTo>
                    <a:pt x="421639" y="283209"/>
                  </a:lnTo>
                  <a:lnTo>
                    <a:pt x="421639" y="264160"/>
                  </a:lnTo>
                  <a:close/>
                </a:path>
                <a:path w="421640" h="347980">
                  <a:moveTo>
                    <a:pt x="397509" y="346709"/>
                  </a:moveTo>
                  <a:lnTo>
                    <a:pt x="26669" y="346709"/>
                  </a:lnTo>
                  <a:lnTo>
                    <a:pt x="26669" y="347979"/>
                  </a:lnTo>
                  <a:lnTo>
                    <a:pt x="397509" y="347979"/>
                  </a:lnTo>
                  <a:lnTo>
                    <a:pt x="397509" y="346709"/>
                  </a:lnTo>
                  <a:close/>
                </a:path>
                <a:path w="421640" h="347980">
                  <a:moveTo>
                    <a:pt x="398780" y="345693"/>
                  </a:moveTo>
                  <a:lnTo>
                    <a:pt x="25400" y="345693"/>
                  </a:lnTo>
                  <a:lnTo>
                    <a:pt x="25400" y="346709"/>
                  </a:lnTo>
                  <a:lnTo>
                    <a:pt x="398780" y="346709"/>
                  </a:lnTo>
                  <a:lnTo>
                    <a:pt x="398780" y="345693"/>
                  </a:lnTo>
                  <a:close/>
                </a:path>
                <a:path w="421640" h="347980">
                  <a:moveTo>
                    <a:pt x="400050" y="344296"/>
                  </a:moveTo>
                  <a:lnTo>
                    <a:pt x="24129" y="344296"/>
                  </a:lnTo>
                  <a:lnTo>
                    <a:pt x="24129" y="345693"/>
                  </a:lnTo>
                  <a:lnTo>
                    <a:pt x="25400" y="345693"/>
                  </a:lnTo>
                  <a:lnTo>
                    <a:pt x="25400" y="345439"/>
                  </a:lnTo>
                  <a:lnTo>
                    <a:pt x="400050" y="345439"/>
                  </a:lnTo>
                  <a:lnTo>
                    <a:pt x="400050" y="344296"/>
                  </a:lnTo>
                  <a:close/>
                </a:path>
                <a:path w="421640" h="347980">
                  <a:moveTo>
                    <a:pt x="400050" y="345439"/>
                  </a:moveTo>
                  <a:lnTo>
                    <a:pt x="398780" y="345439"/>
                  </a:lnTo>
                  <a:lnTo>
                    <a:pt x="398780" y="345693"/>
                  </a:lnTo>
                  <a:lnTo>
                    <a:pt x="400050" y="345693"/>
                  </a:lnTo>
                  <a:lnTo>
                    <a:pt x="400050" y="345439"/>
                  </a:lnTo>
                  <a:close/>
                </a:path>
                <a:path w="421640" h="347980">
                  <a:moveTo>
                    <a:pt x="402589" y="344169"/>
                  </a:moveTo>
                  <a:lnTo>
                    <a:pt x="22859" y="344169"/>
                  </a:lnTo>
                  <a:lnTo>
                    <a:pt x="402589" y="344296"/>
                  </a:lnTo>
                  <a:close/>
                </a:path>
                <a:path w="421640" h="347980">
                  <a:moveTo>
                    <a:pt x="420369" y="326643"/>
                  </a:moveTo>
                  <a:lnTo>
                    <a:pt x="419100" y="326643"/>
                  </a:lnTo>
                  <a:lnTo>
                    <a:pt x="419100" y="327659"/>
                  </a:lnTo>
                  <a:lnTo>
                    <a:pt x="420369" y="327659"/>
                  </a:lnTo>
                  <a:lnTo>
                    <a:pt x="420369" y="326643"/>
                  </a:lnTo>
                  <a:close/>
                </a:path>
                <a:path w="421640" h="347980">
                  <a:moveTo>
                    <a:pt x="3809" y="323976"/>
                  </a:moveTo>
                  <a:lnTo>
                    <a:pt x="1269" y="323976"/>
                  </a:lnTo>
                  <a:lnTo>
                    <a:pt x="1269" y="325246"/>
                  </a:lnTo>
                  <a:lnTo>
                    <a:pt x="2539" y="325246"/>
                  </a:lnTo>
                  <a:lnTo>
                    <a:pt x="2539" y="326643"/>
                  </a:lnTo>
                  <a:lnTo>
                    <a:pt x="3809" y="326643"/>
                  </a:lnTo>
                  <a:lnTo>
                    <a:pt x="3809" y="323976"/>
                  </a:lnTo>
                  <a:close/>
                </a:path>
                <a:path w="421640" h="347980">
                  <a:moveTo>
                    <a:pt x="421639" y="323976"/>
                  </a:moveTo>
                  <a:lnTo>
                    <a:pt x="419100" y="323976"/>
                  </a:lnTo>
                  <a:lnTo>
                    <a:pt x="419100" y="326389"/>
                  </a:lnTo>
                  <a:lnTo>
                    <a:pt x="420369" y="326389"/>
                  </a:lnTo>
                  <a:lnTo>
                    <a:pt x="420369" y="326643"/>
                  </a:lnTo>
                  <a:lnTo>
                    <a:pt x="421639" y="326643"/>
                  </a:lnTo>
                  <a:lnTo>
                    <a:pt x="421639" y="323976"/>
                  </a:lnTo>
                  <a:close/>
                </a:path>
                <a:path w="421640" h="347980">
                  <a:moveTo>
                    <a:pt x="3809" y="317626"/>
                  </a:moveTo>
                  <a:lnTo>
                    <a:pt x="0" y="317626"/>
                  </a:lnTo>
                  <a:lnTo>
                    <a:pt x="0" y="323976"/>
                  </a:lnTo>
                  <a:lnTo>
                    <a:pt x="1269" y="323976"/>
                  </a:lnTo>
                  <a:lnTo>
                    <a:pt x="3809" y="323850"/>
                  </a:lnTo>
                  <a:lnTo>
                    <a:pt x="3809" y="317626"/>
                  </a:lnTo>
                  <a:close/>
                </a:path>
                <a:path w="421640" h="347980">
                  <a:moveTo>
                    <a:pt x="421639" y="317626"/>
                  </a:moveTo>
                  <a:lnTo>
                    <a:pt x="419100" y="317626"/>
                  </a:lnTo>
                  <a:lnTo>
                    <a:pt x="419100" y="323850"/>
                  </a:lnTo>
                  <a:lnTo>
                    <a:pt x="421639" y="323850"/>
                  </a:lnTo>
                  <a:lnTo>
                    <a:pt x="421639" y="317626"/>
                  </a:lnTo>
                  <a:close/>
                </a:path>
                <a:path w="421640" h="347980">
                  <a:moveTo>
                    <a:pt x="3809" y="313816"/>
                  </a:moveTo>
                  <a:lnTo>
                    <a:pt x="0" y="313816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3816"/>
                  </a:lnTo>
                  <a:close/>
                </a:path>
                <a:path w="421640" h="347980">
                  <a:moveTo>
                    <a:pt x="421639" y="313816"/>
                  </a:moveTo>
                  <a:lnTo>
                    <a:pt x="419100" y="313816"/>
                  </a:lnTo>
                  <a:lnTo>
                    <a:pt x="419100" y="317499"/>
                  </a:lnTo>
                  <a:lnTo>
                    <a:pt x="421639" y="317499"/>
                  </a:lnTo>
                  <a:lnTo>
                    <a:pt x="421639" y="313816"/>
                  </a:lnTo>
                  <a:close/>
                </a:path>
                <a:path w="421640" h="347980">
                  <a:moveTo>
                    <a:pt x="3809" y="307466"/>
                  </a:moveTo>
                  <a:lnTo>
                    <a:pt x="0" y="307466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466"/>
                  </a:lnTo>
                  <a:close/>
                </a:path>
                <a:path w="421640" h="347980">
                  <a:moveTo>
                    <a:pt x="421639" y="307466"/>
                  </a:moveTo>
                  <a:lnTo>
                    <a:pt x="419100" y="307466"/>
                  </a:lnTo>
                  <a:lnTo>
                    <a:pt x="419100" y="313689"/>
                  </a:lnTo>
                  <a:lnTo>
                    <a:pt x="421639" y="313689"/>
                  </a:lnTo>
                  <a:lnTo>
                    <a:pt x="421639" y="307466"/>
                  </a:lnTo>
                  <a:close/>
                </a:path>
                <a:path w="421640" h="347980">
                  <a:moveTo>
                    <a:pt x="3809" y="298576"/>
                  </a:moveTo>
                  <a:lnTo>
                    <a:pt x="0" y="298576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8576"/>
                  </a:lnTo>
                  <a:close/>
                </a:path>
                <a:path w="421640" h="347980">
                  <a:moveTo>
                    <a:pt x="421639" y="298576"/>
                  </a:moveTo>
                  <a:lnTo>
                    <a:pt x="419100" y="298576"/>
                  </a:lnTo>
                  <a:lnTo>
                    <a:pt x="419100" y="307339"/>
                  </a:lnTo>
                  <a:lnTo>
                    <a:pt x="421639" y="307339"/>
                  </a:lnTo>
                  <a:lnTo>
                    <a:pt x="421639" y="298576"/>
                  </a:lnTo>
                  <a:close/>
                </a:path>
                <a:path w="421640" h="347980">
                  <a:moveTo>
                    <a:pt x="3809" y="294766"/>
                  </a:moveTo>
                  <a:lnTo>
                    <a:pt x="0" y="294766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4766"/>
                  </a:lnTo>
                  <a:close/>
                </a:path>
                <a:path w="421640" h="347980">
                  <a:moveTo>
                    <a:pt x="421639" y="294766"/>
                  </a:moveTo>
                  <a:lnTo>
                    <a:pt x="419100" y="294766"/>
                  </a:lnTo>
                  <a:lnTo>
                    <a:pt x="419100" y="298449"/>
                  </a:lnTo>
                  <a:lnTo>
                    <a:pt x="421639" y="298449"/>
                  </a:lnTo>
                  <a:lnTo>
                    <a:pt x="421639" y="294766"/>
                  </a:lnTo>
                  <a:close/>
                </a:path>
                <a:path w="421640" h="347980">
                  <a:moveTo>
                    <a:pt x="3809" y="285876"/>
                  </a:moveTo>
                  <a:lnTo>
                    <a:pt x="0" y="285876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5876"/>
                  </a:lnTo>
                  <a:close/>
                </a:path>
                <a:path w="421640" h="347980">
                  <a:moveTo>
                    <a:pt x="421639" y="285876"/>
                  </a:moveTo>
                  <a:lnTo>
                    <a:pt x="419100" y="285876"/>
                  </a:lnTo>
                  <a:lnTo>
                    <a:pt x="419100" y="294639"/>
                  </a:lnTo>
                  <a:lnTo>
                    <a:pt x="421639" y="294639"/>
                  </a:lnTo>
                  <a:lnTo>
                    <a:pt x="421639" y="285876"/>
                  </a:lnTo>
                  <a:close/>
                </a:path>
                <a:path w="421640" h="347980">
                  <a:moveTo>
                    <a:pt x="3809" y="283336"/>
                  </a:moveTo>
                  <a:lnTo>
                    <a:pt x="0" y="283336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83336"/>
                  </a:lnTo>
                  <a:close/>
                </a:path>
                <a:path w="421640" h="347980">
                  <a:moveTo>
                    <a:pt x="421639" y="283336"/>
                  </a:moveTo>
                  <a:lnTo>
                    <a:pt x="419100" y="283336"/>
                  </a:lnTo>
                  <a:lnTo>
                    <a:pt x="419100" y="285749"/>
                  </a:lnTo>
                  <a:lnTo>
                    <a:pt x="421639" y="285749"/>
                  </a:lnTo>
                  <a:lnTo>
                    <a:pt x="421639" y="283336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35990" y="277876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90" h="341630">
                  <a:moveTo>
                    <a:pt x="380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1119"/>
                  </a:lnTo>
                  <a:close/>
                </a:path>
                <a:path w="415290" h="341630">
                  <a:moveTo>
                    <a:pt x="415290" y="71119"/>
                  </a:moveTo>
                  <a:lnTo>
                    <a:pt x="411479" y="71119"/>
                  </a:lnTo>
                  <a:lnTo>
                    <a:pt x="411479" y="77469"/>
                  </a:lnTo>
                  <a:lnTo>
                    <a:pt x="415290" y="77469"/>
                  </a:lnTo>
                  <a:lnTo>
                    <a:pt x="415290" y="71119"/>
                  </a:lnTo>
                  <a:close/>
                </a:path>
                <a:path w="415290" h="341630">
                  <a:moveTo>
                    <a:pt x="3809" y="52069"/>
                  </a:moveTo>
                  <a:lnTo>
                    <a:pt x="0" y="5206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52069"/>
                  </a:lnTo>
                  <a:close/>
                </a:path>
                <a:path w="415290" h="341630">
                  <a:moveTo>
                    <a:pt x="415290" y="52069"/>
                  </a:moveTo>
                  <a:lnTo>
                    <a:pt x="411479" y="52069"/>
                  </a:lnTo>
                  <a:lnTo>
                    <a:pt x="411479" y="69849"/>
                  </a:lnTo>
                  <a:lnTo>
                    <a:pt x="415290" y="69849"/>
                  </a:lnTo>
                  <a:lnTo>
                    <a:pt x="415290" y="52069"/>
                  </a:lnTo>
                  <a:close/>
                </a:path>
                <a:path w="415290" h="341630">
                  <a:moveTo>
                    <a:pt x="3809" y="49529"/>
                  </a:moveTo>
                  <a:lnTo>
                    <a:pt x="0" y="4952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9529"/>
                  </a:lnTo>
                  <a:close/>
                </a:path>
                <a:path w="415290" h="341630">
                  <a:moveTo>
                    <a:pt x="415290" y="49529"/>
                  </a:moveTo>
                  <a:lnTo>
                    <a:pt x="411479" y="49529"/>
                  </a:lnTo>
                  <a:lnTo>
                    <a:pt x="411479" y="50799"/>
                  </a:lnTo>
                  <a:lnTo>
                    <a:pt x="415290" y="50799"/>
                  </a:lnTo>
                  <a:lnTo>
                    <a:pt x="415290" y="49529"/>
                  </a:lnTo>
                  <a:close/>
                </a:path>
                <a:path w="415290" h="341630">
                  <a:moveTo>
                    <a:pt x="3809" y="39369"/>
                  </a:moveTo>
                  <a:lnTo>
                    <a:pt x="0" y="39369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39369"/>
                  </a:lnTo>
                  <a:close/>
                </a:path>
                <a:path w="415290" h="341630">
                  <a:moveTo>
                    <a:pt x="415290" y="39369"/>
                  </a:moveTo>
                  <a:lnTo>
                    <a:pt x="411479" y="39369"/>
                  </a:lnTo>
                  <a:lnTo>
                    <a:pt x="411479" y="48259"/>
                  </a:lnTo>
                  <a:lnTo>
                    <a:pt x="415290" y="48259"/>
                  </a:lnTo>
                  <a:lnTo>
                    <a:pt x="415290" y="39369"/>
                  </a:lnTo>
                  <a:close/>
                </a:path>
                <a:path w="415290" h="341630">
                  <a:moveTo>
                    <a:pt x="3809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3019"/>
                  </a:lnTo>
                  <a:close/>
                </a:path>
                <a:path w="415290" h="341630">
                  <a:moveTo>
                    <a:pt x="415290" y="33019"/>
                  </a:moveTo>
                  <a:lnTo>
                    <a:pt x="411479" y="33019"/>
                  </a:lnTo>
                  <a:lnTo>
                    <a:pt x="411479" y="38099"/>
                  </a:lnTo>
                  <a:lnTo>
                    <a:pt x="415290" y="38099"/>
                  </a:lnTo>
                  <a:lnTo>
                    <a:pt x="415290" y="33019"/>
                  </a:lnTo>
                  <a:close/>
                </a:path>
                <a:path w="415290" h="341630">
                  <a:moveTo>
                    <a:pt x="3809" y="30479"/>
                  </a:moveTo>
                  <a:lnTo>
                    <a:pt x="0" y="3047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30479"/>
                  </a:lnTo>
                  <a:close/>
                </a:path>
                <a:path w="415290" h="341630">
                  <a:moveTo>
                    <a:pt x="415290" y="30479"/>
                  </a:moveTo>
                  <a:lnTo>
                    <a:pt x="411479" y="30479"/>
                  </a:lnTo>
                  <a:lnTo>
                    <a:pt x="411479" y="31749"/>
                  </a:lnTo>
                  <a:lnTo>
                    <a:pt x="415290" y="31749"/>
                  </a:lnTo>
                  <a:lnTo>
                    <a:pt x="415290" y="30479"/>
                  </a:lnTo>
                  <a:close/>
                </a:path>
                <a:path w="415290" h="341630">
                  <a:moveTo>
                    <a:pt x="3809" y="24129"/>
                  </a:moveTo>
                  <a:lnTo>
                    <a:pt x="0" y="2412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4129"/>
                  </a:lnTo>
                  <a:close/>
                </a:path>
                <a:path w="415290" h="341630">
                  <a:moveTo>
                    <a:pt x="415290" y="24129"/>
                  </a:moveTo>
                  <a:lnTo>
                    <a:pt x="411479" y="24129"/>
                  </a:lnTo>
                  <a:lnTo>
                    <a:pt x="411479" y="29209"/>
                  </a:lnTo>
                  <a:lnTo>
                    <a:pt x="415290" y="29209"/>
                  </a:lnTo>
                  <a:lnTo>
                    <a:pt x="415290" y="24129"/>
                  </a:lnTo>
                  <a:close/>
                </a:path>
                <a:path w="415290" h="341630">
                  <a:moveTo>
                    <a:pt x="1269" y="19049"/>
                  </a:moveTo>
                  <a:lnTo>
                    <a:pt x="0" y="19049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0319"/>
                  </a:lnTo>
                  <a:lnTo>
                    <a:pt x="1269" y="20319"/>
                  </a:lnTo>
                  <a:lnTo>
                    <a:pt x="1269" y="19049"/>
                  </a:lnTo>
                  <a:close/>
                </a:path>
                <a:path w="415290" h="341630">
                  <a:moveTo>
                    <a:pt x="415290" y="20319"/>
                  </a:moveTo>
                  <a:lnTo>
                    <a:pt x="411479" y="20319"/>
                  </a:lnTo>
                  <a:lnTo>
                    <a:pt x="411479" y="22859"/>
                  </a:lnTo>
                  <a:lnTo>
                    <a:pt x="415290" y="22859"/>
                  </a:lnTo>
                  <a:lnTo>
                    <a:pt x="415290" y="20319"/>
                  </a:lnTo>
                  <a:close/>
                </a:path>
                <a:path w="415290" h="341630">
                  <a:moveTo>
                    <a:pt x="3809" y="16509"/>
                  </a:moveTo>
                  <a:lnTo>
                    <a:pt x="2540" y="16509"/>
                  </a:lnTo>
                  <a:lnTo>
                    <a:pt x="2540" y="19049"/>
                  </a:lnTo>
                  <a:lnTo>
                    <a:pt x="3809" y="19049"/>
                  </a:lnTo>
                  <a:lnTo>
                    <a:pt x="3809" y="16509"/>
                  </a:lnTo>
                  <a:close/>
                </a:path>
                <a:path w="415290" h="341630">
                  <a:moveTo>
                    <a:pt x="414020" y="16509"/>
                  </a:moveTo>
                  <a:lnTo>
                    <a:pt x="412750" y="16509"/>
                  </a:lnTo>
                  <a:lnTo>
                    <a:pt x="412750" y="17779"/>
                  </a:lnTo>
                  <a:lnTo>
                    <a:pt x="411479" y="17779"/>
                  </a:lnTo>
                  <a:lnTo>
                    <a:pt x="411479" y="19049"/>
                  </a:lnTo>
                  <a:lnTo>
                    <a:pt x="414020" y="19049"/>
                  </a:lnTo>
                  <a:lnTo>
                    <a:pt x="414020" y="16509"/>
                  </a:lnTo>
                  <a:close/>
                </a:path>
                <a:path w="415290" h="341630">
                  <a:moveTo>
                    <a:pt x="396240" y="1269"/>
                  </a:moveTo>
                  <a:lnTo>
                    <a:pt x="20319" y="1269"/>
                  </a:lnTo>
                  <a:lnTo>
                    <a:pt x="20319" y="3810"/>
                  </a:lnTo>
                  <a:lnTo>
                    <a:pt x="396240" y="3810"/>
                  </a:lnTo>
                  <a:lnTo>
                    <a:pt x="396240" y="1269"/>
                  </a:lnTo>
                  <a:close/>
                </a:path>
                <a:path w="415290" h="341630">
                  <a:moveTo>
                    <a:pt x="22859" y="0"/>
                  </a:moveTo>
                  <a:lnTo>
                    <a:pt x="21590" y="0"/>
                  </a:lnTo>
                  <a:lnTo>
                    <a:pt x="21590" y="1269"/>
                  </a:lnTo>
                  <a:lnTo>
                    <a:pt x="22859" y="1269"/>
                  </a:lnTo>
                  <a:lnTo>
                    <a:pt x="22859" y="0"/>
                  </a:lnTo>
                  <a:close/>
                </a:path>
                <a:path w="415290" h="341630">
                  <a:moveTo>
                    <a:pt x="394970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15290" h="341630">
                  <a:moveTo>
                    <a:pt x="3809" y="77470"/>
                  </a:moveTo>
                  <a:lnTo>
                    <a:pt x="0" y="7747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77470"/>
                  </a:lnTo>
                  <a:close/>
                </a:path>
                <a:path w="415290" h="341630">
                  <a:moveTo>
                    <a:pt x="415290" y="77470"/>
                  </a:moveTo>
                  <a:lnTo>
                    <a:pt x="411479" y="77470"/>
                  </a:lnTo>
                  <a:lnTo>
                    <a:pt x="411479" y="109219"/>
                  </a:lnTo>
                  <a:lnTo>
                    <a:pt x="415290" y="109219"/>
                  </a:lnTo>
                  <a:lnTo>
                    <a:pt x="415290" y="77470"/>
                  </a:lnTo>
                  <a:close/>
                </a:path>
                <a:path w="415290" h="341630">
                  <a:moveTo>
                    <a:pt x="3809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9220"/>
                  </a:lnTo>
                  <a:close/>
                </a:path>
                <a:path w="415290" h="341630">
                  <a:moveTo>
                    <a:pt x="415290" y="109220"/>
                  </a:moveTo>
                  <a:lnTo>
                    <a:pt x="411479" y="109220"/>
                  </a:lnTo>
                  <a:lnTo>
                    <a:pt x="411479" y="115569"/>
                  </a:lnTo>
                  <a:lnTo>
                    <a:pt x="415290" y="115569"/>
                  </a:lnTo>
                  <a:lnTo>
                    <a:pt x="415290" y="109220"/>
                  </a:lnTo>
                  <a:close/>
                </a:path>
                <a:path w="415290" h="341630">
                  <a:moveTo>
                    <a:pt x="3809" y="115570"/>
                  </a:moveTo>
                  <a:lnTo>
                    <a:pt x="0" y="115570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115570"/>
                  </a:lnTo>
                  <a:close/>
                </a:path>
                <a:path w="415290" h="341630">
                  <a:moveTo>
                    <a:pt x="415290" y="115570"/>
                  </a:moveTo>
                  <a:lnTo>
                    <a:pt x="411479" y="115570"/>
                  </a:lnTo>
                  <a:lnTo>
                    <a:pt x="411479" y="128269"/>
                  </a:lnTo>
                  <a:lnTo>
                    <a:pt x="415290" y="128269"/>
                  </a:lnTo>
                  <a:lnTo>
                    <a:pt x="415290" y="115570"/>
                  </a:lnTo>
                  <a:close/>
                </a:path>
                <a:path w="415290" h="341630">
                  <a:moveTo>
                    <a:pt x="3809" y="128270"/>
                  </a:moveTo>
                  <a:lnTo>
                    <a:pt x="0" y="128270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28270"/>
                  </a:lnTo>
                  <a:close/>
                </a:path>
                <a:path w="415290" h="341630">
                  <a:moveTo>
                    <a:pt x="415290" y="128270"/>
                  </a:moveTo>
                  <a:lnTo>
                    <a:pt x="411479" y="128270"/>
                  </a:lnTo>
                  <a:lnTo>
                    <a:pt x="411479" y="160019"/>
                  </a:lnTo>
                  <a:lnTo>
                    <a:pt x="415290" y="160019"/>
                  </a:lnTo>
                  <a:lnTo>
                    <a:pt x="415290" y="128270"/>
                  </a:lnTo>
                  <a:close/>
                </a:path>
                <a:path w="415290" h="341630">
                  <a:moveTo>
                    <a:pt x="3809" y="160020"/>
                  </a:moveTo>
                  <a:lnTo>
                    <a:pt x="0" y="16002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60020"/>
                  </a:lnTo>
                  <a:close/>
                </a:path>
                <a:path w="415290" h="341630">
                  <a:moveTo>
                    <a:pt x="415290" y="160020"/>
                  </a:moveTo>
                  <a:lnTo>
                    <a:pt x="411479" y="160020"/>
                  </a:lnTo>
                  <a:lnTo>
                    <a:pt x="411479" y="204469"/>
                  </a:lnTo>
                  <a:lnTo>
                    <a:pt x="415290" y="204469"/>
                  </a:lnTo>
                  <a:lnTo>
                    <a:pt x="415290" y="160020"/>
                  </a:lnTo>
                  <a:close/>
                </a:path>
                <a:path w="415290" h="341630">
                  <a:moveTo>
                    <a:pt x="3809" y="204470"/>
                  </a:moveTo>
                  <a:lnTo>
                    <a:pt x="0" y="20447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04470"/>
                  </a:lnTo>
                  <a:close/>
                </a:path>
                <a:path w="415290" h="341630">
                  <a:moveTo>
                    <a:pt x="415290" y="204470"/>
                  </a:moveTo>
                  <a:lnTo>
                    <a:pt x="411479" y="204470"/>
                  </a:lnTo>
                  <a:lnTo>
                    <a:pt x="411479" y="261619"/>
                  </a:lnTo>
                  <a:lnTo>
                    <a:pt x="415290" y="261619"/>
                  </a:lnTo>
                  <a:lnTo>
                    <a:pt x="415290" y="204470"/>
                  </a:lnTo>
                  <a:close/>
                </a:path>
                <a:path w="415290" h="341630">
                  <a:moveTo>
                    <a:pt x="3809" y="261620"/>
                  </a:moveTo>
                  <a:lnTo>
                    <a:pt x="0" y="26162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61620"/>
                  </a:lnTo>
                  <a:close/>
                </a:path>
                <a:path w="415290" h="341630">
                  <a:moveTo>
                    <a:pt x="415290" y="261620"/>
                  </a:moveTo>
                  <a:lnTo>
                    <a:pt x="411479" y="261620"/>
                  </a:lnTo>
                  <a:lnTo>
                    <a:pt x="411479" y="280669"/>
                  </a:lnTo>
                  <a:lnTo>
                    <a:pt x="415290" y="280669"/>
                  </a:lnTo>
                  <a:lnTo>
                    <a:pt x="415290" y="261620"/>
                  </a:lnTo>
                  <a:close/>
                </a:path>
                <a:path w="415290" h="341630">
                  <a:moveTo>
                    <a:pt x="398779" y="340486"/>
                  </a:moveTo>
                  <a:lnTo>
                    <a:pt x="19050" y="340486"/>
                  </a:lnTo>
                  <a:lnTo>
                    <a:pt x="19050" y="341629"/>
                  </a:lnTo>
                  <a:lnTo>
                    <a:pt x="398779" y="341629"/>
                  </a:lnTo>
                  <a:lnTo>
                    <a:pt x="398779" y="340486"/>
                  </a:lnTo>
                  <a:close/>
                </a:path>
                <a:path w="415290" h="341630">
                  <a:moveTo>
                    <a:pt x="400050" y="339216"/>
                  </a:moveTo>
                  <a:lnTo>
                    <a:pt x="16509" y="339216"/>
                  </a:lnTo>
                  <a:lnTo>
                    <a:pt x="16509" y="340486"/>
                  </a:lnTo>
                  <a:lnTo>
                    <a:pt x="19050" y="340486"/>
                  </a:lnTo>
                  <a:lnTo>
                    <a:pt x="400050" y="340359"/>
                  </a:lnTo>
                  <a:lnTo>
                    <a:pt x="400050" y="339216"/>
                  </a:lnTo>
                  <a:close/>
                </a:path>
                <a:path w="415290" h="341630">
                  <a:moveTo>
                    <a:pt x="400050" y="340359"/>
                  </a:moveTo>
                  <a:lnTo>
                    <a:pt x="398779" y="340359"/>
                  </a:lnTo>
                  <a:lnTo>
                    <a:pt x="400050" y="340486"/>
                  </a:lnTo>
                  <a:close/>
                </a:path>
                <a:path w="415290" h="341630">
                  <a:moveTo>
                    <a:pt x="401320" y="337819"/>
                  </a:moveTo>
                  <a:lnTo>
                    <a:pt x="15240" y="337819"/>
                  </a:lnTo>
                  <a:lnTo>
                    <a:pt x="15240" y="339216"/>
                  </a:lnTo>
                  <a:lnTo>
                    <a:pt x="401320" y="339216"/>
                  </a:lnTo>
                  <a:lnTo>
                    <a:pt x="401320" y="337819"/>
                  </a:lnTo>
                  <a:close/>
                </a:path>
                <a:path w="415290" h="341630">
                  <a:moveTo>
                    <a:pt x="412750" y="327786"/>
                  </a:moveTo>
                  <a:lnTo>
                    <a:pt x="411479" y="327786"/>
                  </a:lnTo>
                  <a:lnTo>
                    <a:pt x="411479" y="329056"/>
                  </a:lnTo>
                  <a:lnTo>
                    <a:pt x="412750" y="329056"/>
                  </a:lnTo>
                  <a:lnTo>
                    <a:pt x="412750" y="327786"/>
                  </a:lnTo>
                  <a:close/>
                </a:path>
                <a:path w="415290" h="341630">
                  <a:moveTo>
                    <a:pt x="3809" y="323976"/>
                  </a:moveTo>
                  <a:lnTo>
                    <a:pt x="0" y="323976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516"/>
                  </a:lnTo>
                  <a:lnTo>
                    <a:pt x="2540" y="326516"/>
                  </a:lnTo>
                  <a:lnTo>
                    <a:pt x="2540" y="327786"/>
                  </a:lnTo>
                  <a:lnTo>
                    <a:pt x="3809" y="327786"/>
                  </a:lnTo>
                  <a:lnTo>
                    <a:pt x="3809" y="323976"/>
                  </a:lnTo>
                  <a:close/>
                </a:path>
                <a:path w="415290" h="341630">
                  <a:moveTo>
                    <a:pt x="415290" y="323976"/>
                  </a:moveTo>
                  <a:lnTo>
                    <a:pt x="411479" y="323976"/>
                  </a:lnTo>
                  <a:lnTo>
                    <a:pt x="411479" y="327659"/>
                  </a:lnTo>
                  <a:lnTo>
                    <a:pt x="412750" y="327659"/>
                  </a:lnTo>
                  <a:lnTo>
                    <a:pt x="414020" y="327786"/>
                  </a:lnTo>
                  <a:lnTo>
                    <a:pt x="414020" y="326516"/>
                  </a:lnTo>
                  <a:lnTo>
                    <a:pt x="415290" y="326516"/>
                  </a:lnTo>
                  <a:lnTo>
                    <a:pt x="415290" y="323976"/>
                  </a:lnTo>
                  <a:close/>
                </a:path>
                <a:path w="415290" h="341630">
                  <a:moveTo>
                    <a:pt x="3809" y="321436"/>
                  </a:moveTo>
                  <a:lnTo>
                    <a:pt x="0" y="321436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21436"/>
                  </a:lnTo>
                  <a:close/>
                </a:path>
                <a:path w="415290" h="341630">
                  <a:moveTo>
                    <a:pt x="415290" y="321436"/>
                  </a:moveTo>
                  <a:lnTo>
                    <a:pt x="411479" y="321436"/>
                  </a:lnTo>
                  <a:lnTo>
                    <a:pt x="411479" y="323849"/>
                  </a:lnTo>
                  <a:lnTo>
                    <a:pt x="415290" y="323849"/>
                  </a:lnTo>
                  <a:lnTo>
                    <a:pt x="415290" y="321436"/>
                  </a:lnTo>
                  <a:close/>
                </a:path>
                <a:path w="415290" h="341630">
                  <a:moveTo>
                    <a:pt x="3809" y="315086"/>
                  </a:moveTo>
                  <a:lnTo>
                    <a:pt x="0" y="315086"/>
                  </a:lnTo>
                  <a:lnTo>
                    <a:pt x="0" y="321309"/>
                  </a:lnTo>
                  <a:lnTo>
                    <a:pt x="3809" y="321309"/>
                  </a:lnTo>
                  <a:lnTo>
                    <a:pt x="3809" y="315086"/>
                  </a:lnTo>
                  <a:close/>
                </a:path>
                <a:path w="415290" h="341630">
                  <a:moveTo>
                    <a:pt x="415290" y="315086"/>
                  </a:moveTo>
                  <a:lnTo>
                    <a:pt x="411479" y="315086"/>
                  </a:lnTo>
                  <a:lnTo>
                    <a:pt x="411479" y="321309"/>
                  </a:lnTo>
                  <a:lnTo>
                    <a:pt x="415290" y="321309"/>
                  </a:lnTo>
                  <a:lnTo>
                    <a:pt x="415290" y="315086"/>
                  </a:lnTo>
                  <a:close/>
                </a:path>
                <a:path w="415290" h="341630">
                  <a:moveTo>
                    <a:pt x="3809" y="311276"/>
                  </a:moveTo>
                  <a:lnTo>
                    <a:pt x="0" y="311276"/>
                  </a:lnTo>
                  <a:lnTo>
                    <a:pt x="0" y="314959"/>
                  </a:lnTo>
                  <a:lnTo>
                    <a:pt x="3809" y="314959"/>
                  </a:lnTo>
                  <a:lnTo>
                    <a:pt x="3809" y="311276"/>
                  </a:lnTo>
                  <a:close/>
                </a:path>
                <a:path w="415290" h="341630">
                  <a:moveTo>
                    <a:pt x="415290" y="311276"/>
                  </a:moveTo>
                  <a:lnTo>
                    <a:pt x="411479" y="311276"/>
                  </a:lnTo>
                  <a:lnTo>
                    <a:pt x="411479" y="314959"/>
                  </a:lnTo>
                  <a:lnTo>
                    <a:pt x="415290" y="314959"/>
                  </a:lnTo>
                  <a:lnTo>
                    <a:pt x="415290" y="311276"/>
                  </a:lnTo>
                  <a:close/>
                </a:path>
                <a:path w="415290" h="341630">
                  <a:moveTo>
                    <a:pt x="3809" y="304926"/>
                  </a:moveTo>
                  <a:lnTo>
                    <a:pt x="0" y="304926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926"/>
                  </a:lnTo>
                  <a:close/>
                </a:path>
                <a:path w="415290" h="341630">
                  <a:moveTo>
                    <a:pt x="415290" y="304926"/>
                  </a:moveTo>
                  <a:lnTo>
                    <a:pt x="411479" y="304926"/>
                  </a:lnTo>
                  <a:lnTo>
                    <a:pt x="411479" y="311149"/>
                  </a:lnTo>
                  <a:lnTo>
                    <a:pt x="415290" y="311149"/>
                  </a:lnTo>
                  <a:lnTo>
                    <a:pt x="415290" y="304926"/>
                  </a:lnTo>
                  <a:close/>
                </a:path>
                <a:path w="415290" h="341630">
                  <a:moveTo>
                    <a:pt x="3809" y="296036"/>
                  </a:moveTo>
                  <a:lnTo>
                    <a:pt x="0" y="296036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6036"/>
                  </a:lnTo>
                  <a:close/>
                </a:path>
                <a:path w="415290" h="341630">
                  <a:moveTo>
                    <a:pt x="415290" y="296036"/>
                  </a:moveTo>
                  <a:lnTo>
                    <a:pt x="411479" y="296036"/>
                  </a:lnTo>
                  <a:lnTo>
                    <a:pt x="411479" y="304799"/>
                  </a:lnTo>
                  <a:lnTo>
                    <a:pt x="415290" y="304799"/>
                  </a:lnTo>
                  <a:lnTo>
                    <a:pt x="415290" y="296036"/>
                  </a:lnTo>
                  <a:close/>
                </a:path>
                <a:path w="415290" h="341630">
                  <a:moveTo>
                    <a:pt x="3809" y="292226"/>
                  </a:moveTo>
                  <a:lnTo>
                    <a:pt x="0" y="292226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92226"/>
                  </a:lnTo>
                  <a:close/>
                </a:path>
                <a:path w="415290" h="341630">
                  <a:moveTo>
                    <a:pt x="415290" y="292226"/>
                  </a:moveTo>
                  <a:lnTo>
                    <a:pt x="411479" y="292226"/>
                  </a:lnTo>
                  <a:lnTo>
                    <a:pt x="411479" y="295909"/>
                  </a:lnTo>
                  <a:lnTo>
                    <a:pt x="415290" y="295909"/>
                  </a:lnTo>
                  <a:lnTo>
                    <a:pt x="415290" y="292226"/>
                  </a:lnTo>
                  <a:close/>
                </a:path>
                <a:path w="415290" h="341630">
                  <a:moveTo>
                    <a:pt x="3809" y="283336"/>
                  </a:moveTo>
                  <a:lnTo>
                    <a:pt x="0" y="283336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3336"/>
                  </a:lnTo>
                  <a:close/>
                </a:path>
                <a:path w="415290" h="341630">
                  <a:moveTo>
                    <a:pt x="415290" y="283336"/>
                  </a:moveTo>
                  <a:lnTo>
                    <a:pt x="411479" y="283336"/>
                  </a:lnTo>
                  <a:lnTo>
                    <a:pt x="411479" y="292099"/>
                  </a:lnTo>
                  <a:lnTo>
                    <a:pt x="415290" y="292099"/>
                  </a:lnTo>
                  <a:lnTo>
                    <a:pt x="415290" y="283336"/>
                  </a:lnTo>
                  <a:close/>
                </a:path>
                <a:path w="415290" h="341630">
                  <a:moveTo>
                    <a:pt x="3809" y="280796"/>
                  </a:moveTo>
                  <a:lnTo>
                    <a:pt x="0" y="280796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80796"/>
                  </a:lnTo>
                  <a:close/>
                </a:path>
                <a:path w="415290" h="341630">
                  <a:moveTo>
                    <a:pt x="415290" y="280796"/>
                  </a:moveTo>
                  <a:lnTo>
                    <a:pt x="411479" y="280796"/>
                  </a:lnTo>
                  <a:lnTo>
                    <a:pt x="411479" y="283209"/>
                  </a:lnTo>
                  <a:lnTo>
                    <a:pt x="415290" y="283209"/>
                  </a:lnTo>
                  <a:lnTo>
                    <a:pt x="415290" y="280796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39800" y="278257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69" h="334010">
                  <a:moveTo>
                    <a:pt x="380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3809" y="73659"/>
                  </a:lnTo>
                  <a:lnTo>
                    <a:pt x="3809" y="67309"/>
                  </a:lnTo>
                  <a:close/>
                </a:path>
                <a:path w="407669" h="334010">
                  <a:moveTo>
                    <a:pt x="407669" y="67309"/>
                  </a:moveTo>
                  <a:lnTo>
                    <a:pt x="403859" y="67309"/>
                  </a:lnTo>
                  <a:lnTo>
                    <a:pt x="403859" y="73659"/>
                  </a:lnTo>
                  <a:lnTo>
                    <a:pt x="407669" y="73659"/>
                  </a:lnTo>
                  <a:lnTo>
                    <a:pt x="407669" y="67309"/>
                  </a:lnTo>
                  <a:close/>
                </a:path>
                <a:path w="407669" h="334010">
                  <a:moveTo>
                    <a:pt x="3809" y="48259"/>
                  </a:moveTo>
                  <a:lnTo>
                    <a:pt x="0" y="48259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48259"/>
                  </a:lnTo>
                  <a:close/>
                </a:path>
                <a:path w="407669" h="334010">
                  <a:moveTo>
                    <a:pt x="407669" y="48259"/>
                  </a:moveTo>
                  <a:lnTo>
                    <a:pt x="403859" y="48259"/>
                  </a:lnTo>
                  <a:lnTo>
                    <a:pt x="403859" y="66039"/>
                  </a:lnTo>
                  <a:lnTo>
                    <a:pt x="407669" y="66039"/>
                  </a:lnTo>
                  <a:lnTo>
                    <a:pt x="407669" y="48259"/>
                  </a:lnTo>
                  <a:close/>
                </a:path>
                <a:path w="407669" h="334010">
                  <a:moveTo>
                    <a:pt x="3809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5719"/>
                  </a:lnTo>
                  <a:close/>
                </a:path>
                <a:path w="407669" h="334010">
                  <a:moveTo>
                    <a:pt x="407669" y="45719"/>
                  </a:moveTo>
                  <a:lnTo>
                    <a:pt x="403859" y="45719"/>
                  </a:lnTo>
                  <a:lnTo>
                    <a:pt x="403859" y="46989"/>
                  </a:lnTo>
                  <a:lnTo>
                    <a:pt x="407669" y="46989"/>
                  </a:lnTo>
                  <a:lnTo>
                    <a:pt x="407669" y="45719"/>
                  </a:lnTo>
                  <a:close/>
                </a:path>
                <a:path w="407669" h="334010">
                  <a:moveTo>
                    <a:pt x="3809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5559"/>
                  </a:lnTo>
                  <a:close/>
                </a:path>
                <a:path w="407669" h="334010">
                  <a:moveTo>
                    <a:pt x="407669" y="35559"/>
                  </a:moveTo>
                  <a:lnTo>
                    <a:pt x="403859" y="35559"/>
                  </a:lnTo>
                  <a:lnTo>
                    <a:pt x="403859" y="44449"/>
                  </a:lnTo>
                  <a:lnTo>
                    <a:pt x="407669" y="44449"/>
                  </a:lnTo>
                  <a:lnTo>
                    <a:pt x="407669" y="35559"/>
                  </a:lnTo>
                  <a:close/>
                </a:path>
                <a:path w="407669" h="334010">
                  <a:moveTo>
                    <a:pt x="3809" y="29209"/>
                  </a:moveTo>
                  <a:lnTo>
                    <a:pt x="0" y="2920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9209"/>
                  </a:lnTo>
                  <a:close/>
                </a:path>
                <a:path w="407669" h="334010">
                  <a:moveTo>
                    <a:pt x="407669" y="29209"/>
                  </a:moveTo>
                  <a:lnTo>
                    <a:pt x="403859" y="29209"/>
                  </a:lnTo>
                  <a:lnTo>
                    <a:pt x="403859" y="34289"/>
                  </a:lnTo>
                  <a:lnTo>
                    <a:pt x="407669" y="34289"/>
                  </a:lnTo>
                  <a:lnTo>
                    <a:pt x="407669" y="29209"/>
                  </a:lnTo>
                  <a:close/>
                </a:path>
                <a:path w="407669" h="334010">
                  <a:moveTo>
                    <a:pt x="380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6669"/>
                  </a:lnTo>
                  <a:close/>
                </a:path>
                <a:path w="407669" h="334010">
                  <a:moveTo>
                    <a:pt x="407669" y="26669"/>
                  </a:moveTo>
                  <a:lnTo>
                    <a:pt x="403859" y="26669"/>
                  </a:lnTo>
                  <a:lnTo>
                    <a:pt x="403859" y="27939"/>
                  </a:lnTo>
                  <a:lnTo>
                    <a:pt x="407669" y="27939"/>
                  </a:lnTo>
                  <a:lnTo>
                    <a:pt x="407669" y="26669"/>
                  </a:lnTo>
                  <a:close/>
                </a:path>
                <a:path w="407669" h="334010">
                  <a:moveTo>
                    <a:pt x="3809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close/>
                </a:path>
                <a:path w="407669" h="334010">
                  <a:moveTo>
                    <a:pt x="407669" y="20319"/>
                  </a:moveTo>
                  <a:lnTo>
                    <a:pt x="403859" y="20319"/>
                  </a:lnTo>
                  <a:lnTo>
                    <a:pt x="403859" y="25399"/>
                  </a:lnTo>
                  <a:lnTo>
                    <a:pt x="407669" y="25399"/>
                  </a:lnTo>
                  <a:lnTo>
                    <a:pt x="407669" y="20319"/>
                  </a:lnTo>
                  <a:close/>
                </a:path>
                <a:path w="407669" h="334010">
                  <a:moveTo>
                    <a:pt x="380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6509"/>
                  </a:lnTo>
                  <a:close/>
                </a:path>
                <a:path w="407669" h="334010">
                  <a:moveTo>
                    <a:pt x="407669" y="16509"/>
                  </a:moveTo>
                  <a:lnTo>
                    <a:pt x="403859" y="16509"/>
                  </a:lnTo>
                  <a:lnTo>
                    <a:pt x="403859" y="19049"/>
                  </a:lnTo>
                  <a:lnTo>
                    <a:pt x="407669" y="19049"/>
                  </a:lnTo>
                  <a:lnTo>
                    <a:pt x="407669" y="16509"/>
                  </a:lnTo>
                  <a:close/>
                </a:path>
                <a:path w="407669" h="334010">
                  <a:moveTo>
                    <a:pt x="3809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3969"/>
                  </a:lnTo>
                  <a:close/>
                </a:path>
                <a:path w="407669" h="334010">
                  <a:moveTo>
                    <a:pt x="407669" y="13969"/>
                  </a:moveTo>
                  <a:lnTo>
                    <a:pt x="403859" y="13969"/>
                  </a:lnTo>
                  <a:lnTo>
                    <a:pt x="403859" y="15239"/>
                  </a:lnTo>
                  <a:lnTo>
                    <a:pt x="407669" y="15239"/>
                  </a:lnTo>
                  <a:lnTo>
                    <a:pt x="407669" y="13969"/>
                  </a:lnTo>
                  <a:close/>
                </a:path>
                <a:path w="407669" h="334010">
                  <a:moveTo>
                    <a:pt x="3809" y="8889"/>
                  </a:moveTo>
                  <a:lnTo>
                    <a:pt x="2540" y="8889"/>
                  </a:lnTo>
                  <a:lnTo>
                    <a:pt x="2540" y="10159"/>
                  </a:lnTo>
                  <a:lnTo>
                    <a:pt x="1269" y="10159"/>
                  </a:lnTo>
                  <a:lnTo>
                    <a:pt x="1269" y="12699"/>
                  </a:lnTo>
                  <a:lnTo>
                    <a:pt x="3809" y="12699"/>
                  </a:lnTo>
                  <a:lnTo>
                    <a:pt x="3809" y="8889"/>
                  </a:lnTo>
                  <a:close/>
                </a:path>
                <a:path w="407669" h="334010">
                  <a:moveTo>
                    <a:pt x="405130" y="8889"/>
                  </a:moveTo>
                  <a:lnTo>
                    <a:pt x="403859" y="8889"/>
                  </a:lnTo>
                  <a:lnTo>
                    <a:pt x="403859" y="12699"/>
                  </a:lnTo>
                  <a:lnTo>
                    <a:pt x="406400" y="12699"/>
                  </a:lnTo>
                  <a:lnTo>
                    <a:pt x="406400" y="10159"/>
                  </a:lnTo>
                  <a:lnTo>
                    <a:pt x="405130" y="10159"/>
                  </a:lnTo>
                  <a:lnTo>
                    <a:pt x="405130" y="8889"/>
                  </a:lnTo>
                  <a:close/>
                </a:path>
                <a:path w="407669" h="334010">
                  <a:moveTo>
                    <a:pt x="11430" y="2539"/>
                  </a:moveTo>
                  <a:lnTo>
                    <a:pt x="10159" y="2539"/>
                  </a:lnTo>
                  <a:lnTo>
                    <a:pt x="10159" y="3809"/>
                  </a:lnTo>
                  <a:lnTo>
                    <a:pt x="11430" y="3809"/>
                  </a:lnTo>
                  <a:lnTo>
                    <a:pt x="11430" y="2539"/>
                  </a:lnTo>
                  <a:close/>
                </a:path>
                <a:path w="407669" h="334010">
                  <a:moveTo>
                    <a:pt x="398780" y="2539"/>
                  </a:moveTo>
                  <a:lnTo>
                    <a:pt x="397510" y="2539"/>
                  </a:lnTo>
                  <a:lnTo>
                    <a:pt x="39751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07669" h="334010">
                  <a:moveTo>
                    <a:pt x="13969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396240" y="2539"/>
                  </a:lnTo>
                  <a:lnTo>
                    <a:pt x="396240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407669" h="334010">
                  <a:moveTo>
                    <a:pt x="396240" y="0"/>
                  </a:moveTo>
                  <a:lnTo>
                    <a:pt x="393700" y="0"/>
                  </a:lnTo>
                  <a:lnTo>
                    <a:pt x="39370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7669" h="334010">
                  <a:moveTo>
                    <a:pt x="3809" y="73660"/>
                  </a:moveTo>
                  <a:lnTo>
                    <a:pt x="0" y="7366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73660"/>
                  </a:lnTo>
                  <a:close/>
                </a:path>
                <a:path w="407669" h="334010">
                  <a:moveTo>
                    <a:pt x="407669" y="73660"/>
                  </a:moveTo>
                  <a:lnTo>
                    <a:pt x="403859" y="73660"/>
                  </a:lnTo>
                  <a:lnTo>
                    <a:pt x="403859" y="105409"/>
                  </a:lnTo>
                  <a:lnTo>
                    <a:pt x="407669" y="105409"/>
                  </a:lnTo>
                  <a:lnTo>
                    <a:pt x="407669" y="73660"/>
                  </a:lnTo>
                  <a:close/>
                </a:path>
                <a:path w="407669" h="334010">
                  <a:moveTo>
                    <a:pt x="3809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105410"/>
                  </a:lnTo>
                  <a:close/>
                </a:path>
                <a:path w="407669" h="334010">
                  <a:moveTo>
                    <a:pt x="407669" y="105410"/>
                  </a:moveTo>
                  <a:lnTo>
                    <a:pt x="403859" y="105410"/>
                  </a:lnTo>
                  <a:lnTo>
                    <a:pt x="403859" y="111759"/>
                  </a:lnTo>
                  <a:lnTo>
                    <a:pt x="407669" y="111759"/>
                  </a:lnTo>
                  <a:lnTo>
                    <a:pt x="407669" y="105410"/>
                  </a:lnTo>
                  <a:close/>
                </a:path>
                <a:path w="407669" h="334010">
                  <a:moveTo>
                    <a:pt x="3809" y="111760"/>
                  </a:moveTo>
                  <a:lnTo>
                    <a:pt x="0" y="11176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111760"/>
                  </a:lnTo>
                  <a:close/>
                </a:path>
                <a:path w="407669" h="334010">
                  <a:moveTo>
                    <a:pt x="407669" y="111760"/>
                  </a:moveTo>
                  <a:lnTo>
                    <a:pt x="403859" y="111760"/>
                  </a:lnTo>
                  <a:lnTo>
                    <a:pt x="403859" y="124459"/>
                  </a:lnTo>
                  <a:lnTo>
                    <a:pt x="407669" y="124459"/>
                  </a:lnTo>
                  <a:lnTo>
                    <a:pt x="407669" y="111760"/>
                  </a:lnTo>
                  <a:close/>
                </a:path>
                <a:path w="407669" h="334010">
                  <a:moveTo>
                    <a:pt x="3809" y="124460"/>
                  </a:moveTo>
                  <a:lnTo>
                    <a:pt x="0" y="124460"/>
                  </a:lnTo>
                  <a:lnTo>
                    <a:pt x="0" y="156209"/>
                  </a:lnTo>
                  <a:lnTo>
                    <a:pt x="3809" y="156209"/>
                  </a:lnTo>
                  <a:lnTo>
                    <a:pt x="3809" y="124460"/>
                  </a:lnTo>
                  <a:close/>
                </a:path>
                <a:path w="407669" h="334010">
                  <a:moveTo>
                    <a:pt x="407669" y="124460"/>
                  </a:moveTo>
                  <a:lnTo>
                    <a:pt x="403859" y="124460"/>
                  </a:lnTo>
                  <a:lnTo>
                    <a:pt x="403859" y="156209"/>
                  </a:lnTo>
                  <a:lnTo>
                    <a:pt x="407669" y="156209"/>
                  </a:lnTo>
                  <a:lnTo>
                    <a:pt x="407669" y="124460"/>
                  </a:lnTo>
                  <a:close/>
                </a:path>
                <a:path w="407669" h="334010">
                  <a:moveTo>
                    <a:pt x="3809" y="156210"/>
                  </a:moveTo>
                  <a:lnTo>
                    <a:pt x="0" y="156210"/>
                  </a:lnTo>
                  <a:lnTo>
                    <a:pt x="0" y="200659"/>
                  </a:lnTo>
                  <a:lnTo>
                    <a:pt x="3809" y="200659"/>
                  </a:lnTo>
                  <a:lnTo>
                    <a:pt x="3809" y="156210"/>
                  </a:lnTo>
                  <a:close/>
                </a:path>
                <a:path w="407669" h="334010">
                  <a:moveTo>
                    <a:pt x="407669" y="156210"/>
                  </a:moveTo>
                  <a:lnTo>
                    <a:pt x="403859" y="156210"/>
                  </a:lnTo>
                  <a:lnTo>
                    <a:pt x="403859" y="200659"/>
                  </a:lnTo>
                  <a:lnTo>
                    <a:pt x="407669" y="200659"/>
                  </a:lnTo>
                  <a:lnTo>
                    <a:pt x="407669" y="156210"/>
                  </a:lnTo>
                  <a:close/>
                </a:path>
                <a:path w="407669" h="334010">
                  <a:moveTo>
                    <a:pt x="3809" y="200660"/>
                  </a:moveTo>
                  <a:lnTo>
                    <a:pt x="0" y="20066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00660"/>
                  </a:lnTo>
                  <a:close/>
                </a:path>
                <a:path w="407669" h="334010">
                  <a:moveTo>
                    <a:pt x="407669" y="200660"/>
                  </a:moveTo>
                  <a:lnTo>
                    <a:pt x="403859" y="200660"/>
                  </a:lnTo>
                  <a:lnTo>
                    <a:pt x="403859" y="257809"/>
                  </a:lnTo>
                  <a:lnTo>
                    <a:pt x="407669" y="257809"/>
                  </a:lnTo>
                  <a:lnTo>
                    <a:pt x="407669" y="200660"/>
                  </a:lnTo>
                  <a:close/>
                </a:path>
                <a:path w="407669" h="334010">
                  <a:moveTo>
                    <a:pt x="3809" y="257810"/>
                  </a:moveTo>
                  <a:lnTo>
                    <a:pt x="0" y="25781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57810"/>
                  </a:lnTo>
                  <a:close/>
                </a:path>
                <a:path w="407669" h="334010">
                  <a:moveTo>
                    <a:pt x="407669" y="257810"/>
                  </a:moveTo>
                  <a:lnTo>
                    <a:pt x="403859" y="257810"/>
                  </a:lnTo>
                  <a:lnTo>
                    <a:pt x="403859" y="276859"/>
                  </a:lnTo>
                  <a:lnTo>
                    <a:pt x="407669" y="276859"/>
                  </a:lnTo>
                  <a:lnTo>
                    <a:pt x="407669" y="257810"/>
                  </a:lnTo>
                  <a:close/>
                </a:path>
                <a:path w="407669" h="334010">
                  <a:moveTo>
                    <a:pt x="398780" y="332866"/>
                  </a:moveTo>
                  <a:lnTo>
                    <a:pt x="10159" y="332866"/>
                  </a:lnTo>
                  <a:lnTo>
                    <a:pt x="10159" y="334009"/>
                  </a:lnTo>
                  <a:lnTo>
                    <a:pt x="398780" y="334009"/>
                  </a:lnTo>
                  <a:lnTo>
                    <a:pt x="398780" y="332866"/>
                  </a:lnTo>
                  <a:close/>
                </a:path>
                <a:path w="407669" h="334010">
                  <a:moveTo>
                    <a:pt x="400050" y="331596"/>
                  </a:moveTo>
                  <a:lnTo>
                    <a:pt x="8890" y="331596"/>
                  </a:lnTo>
                  <a:lnTo>
                    <a:pt x="8890" y="332866"/>
                  </a:lnTo>
                  <a:lnTo>
                    <a:pt x="10159" y="332866"/>
                  </a:lnTo>
                  <a:lnTo>
                    <a:pt x="10159" y="332739"/>
                  </a:lnTo>
                  <a:lnTo>
                    <a:pt x="400050" y="332739"/>
                  </a:lnTo>
                  <a:lnTo>
                    <a:pt x="400050" y="331596"/>
                  </a:lnTo>
                  <a:close/>
                </a:path>
                <a:path w="407669" h="334010">
                  <a:moveTo>
                    <a:pt x="400050" y="332739"/>
                  </a:moveTo>
                  <a:lnTo>
                    <a:pt x="398780" y="332739"/>
                  </a:lnTo>
                  <a:lnTo>
                    <a:pt x="398780" y="332866"/>
                  </a:lnTo>
                  <a:lnTo>
                    <a:pt x="400050" y="332866"/>
                  </a:lnTo>
                  <a:lnTo>
                    <a:pt x="400050" y="332739"/>
                  </a:lnTo>
                  <a:close/>
                </a:path>
                <a:path w="407669" h="334010">
                  <a:moveTo>
                    <a:pt x="401319" y="330326"/>
                  </a:moveTo>
                  <a:lnTo>
                    <a:pt x="7619" y="330326"/>
                  </a:lnTo>
                  <a:lnTo>
                    <a:pt x="7619" y="331596"/>
                  </a:lnTo>
                  <a:lnTo>
                    <a:pt x="401319" y="331596"/>
                  </a:lnTo>
                  <a:lnTo>
                    <a:pt x="401319" y="330326"/>
                  </a:lnTo>
                  <a:close/>
                </a:path>
                <a:path w="407669" h="334010">
                  <a:moveTo>
                    <a:pt x="7619" y="330200"/>
                  </a:moveTo>
                  <a:lnTo>
                    <a:pt x="6350" y="330200"/>
                  </a:lnTo>
                  <a:lnTo>
                    <a:pt x="7619" y="330326"/>
                  </a:lnTo>
                  <a:close/>
                </a:path>
                <a:path w="407669" h="334010">
                  <a:moveTo>
                    <a:pt x="402590" y="330200"/>
                  </a:moveTo>
                  <a:lnTo>
                    <a:pt x="401319" y="330200"/>
                  </a:lnTo>
                  <a:lnTo>
                    <a:pt x="402590" y="330326"/>
                  </a:lnTo>
                  <a:close/>
                </a:path>
                <a:path w="407669" h="334010">
                  <a:moveTo>
                    <a:pt x="406400" y="326516"/>
                  </a:moveTo>
                  <a:lnTo>
                    <a:pt x="403859" y="326516"/>
                  </a:lnTo>
                  <a:lnTo>
                    <a:pt x="403859" y="327659"/>
                  </a:lnTo>
                  <a:lnTo>
                    <a:pt x="406400" y="327659"/>
                  </a:lnTo>
                  <a:lnTo>
                    <a:pt x="406400" y="326516"/>
                  </a:lnTo>
                  <a:close/>
                </a:path>
                <a:path w="407669" h="334010">
                  <a:moveTo>
                    <a:pt x="3809" y="323976"/>
                  </a:moveTo>
                  <a:lnTo>
                    <a:pt x="0" y="323976"/>
                  </a:lnTo>
                  <a:lnTo>
                    <a:pt x="0" y="325246"/>
                  </a:lnTo>
                  <a:lnTo>
                    <a:pt x="2540" y="325246"/>
                  </a:lnTo>
                  <a:lnTo>
                    <a:pt x="2540" y="326516"/>
                  </a:lnTo>
                  <a:lnTo>
                    <a:pt x="3809" y="326516"/>
                  </a:lnTo>
                  <a:lnTo>
                    <a:pt x="3809" y="323976"/>
                  </a:lnTo>
                  <a:close/>
                </a:path>
                <a:path w="407669" h="334010">
                  <a:moveTo>
                    <a:pt x="407669" y="323976"/>
                  </a:moveTo>
                  <a:lnTo>
                    <a:pt x="403859" y="323976"/>
                  </a:lnTo>
                  <a:lnTo>
                    <a:pt x="403859" y="326389"/>
                  </a:lnTo>
                  <a:lnTo>
                    <a:pt x="406400" y="326389"/>
                  </a:lnTo>
                  <a:lnTo>
                    <a:pt x="406400" y="326516"/>
                  </a:lnTo>
                  <a:lnTo>
                    <a:pt x="407669" y="326516"/>
                  </a:lnTo>
                  <a:lnTo>
                    <a:pt x="407669" y="323976"/>
                  </a:lnTo>
                  <a:close/>
                </a:path>
                <a:path w="407669" h="334010">
                  <a:moveTo>
                    <a:pt x="3809" y="320166"/>
                  </a:moveTo>
                  <a:lnTo>
                    <a:pt x="0" y="320166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20166"/>
                  </a:lnTo>
                  <a:close/>
                </a:path>
                <a:path w="407669" h="334010">
                  <a:moveTo>
                    <a:pt x="407669" y="320166"/>
                  </a:moveTo>
                  <a:lnTo>
                    <a:pt x="403859" y="320166"/>
                  </a:lnTo>
                  <a:lnTo>
                    <a:pt x="403859" y="323849"/>
                  </a:lnTo>
                  <a:lnTo>
                    <a:pt x="407669" y="323849"/>
                  </a:lnTo>
                  <a:lnTo>
                    <a:pt x="407669" y="320166"/>
                  </a:lnTo>
                  <a:close/>
                </a:path>
                <a:path w="407669" h="334010">
                  <a:moveTo>
                    <a:pt x="3809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7626"/>
                  </a:lnTo>
                  <a:close/>
                </a:path>
                <a:path w="407669" h="334010">
                  <a:moveTo>
                    <a:pt x="407669" y="317626"/>
                  </a:moveTo>
                  <a:lnTo>
                    <a:pt x="403859" y="317626"/>
                  </a:lnTo>
                  <a:lnTo>
                    <a:pt x="403859" y="320039"/>
                  </a:lnTo>
                  <a:lnTo>
                    <a:pt x="407669" y="320039"/>
                  </a:lnTo>
                  <a:lnTo>
                    <a:pt x="407669" y="317626"/>
                  </a:lnTo>
                  <a:close/>
                </a:path>
                <a:path w="407669" h="334010">
                  <a:moveTo>
                    <a:pt x="3809" y="311276"/>
                  </a:moveTo>
                  <a:lnTo>
                    <a:pt x="0" y="311276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1276"/>
                  </a:lnTo>
                  <a:close/>
                </a:path>
                <a:path w="407669" h="334010">
                  <a:moveTo>
                    <a:pt x="407669" y="311276"/>
                  </a:moveTo>
                  <a:lnTo>
                    <a:pt x="403859" y="311276"/>
                  </a:lnTo>
                  <a:lnTo>
                    <a:pt x="403859" y="317499"/>
                  </a:lnTo>
                  <a:lnTo>
                    <a:pt x="407669" y="317499"/>
                  </a:lnTo>
                  <a:lnTo>
                    <a:pt x="407669" y="311276"/>
                  </a:lnTo>
                  <a:close/>
                </a:path>
                <a:path w="407669" h="334010">
                  <a:moveTo>
                    <a:pt x="3809" y="307466"/>
                  </a:moveTo>
                  <a:lnTo>
                    <a:pt x="0" y="307466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7466"/>
                  </a:lnTo>
                  <a:close/>
                </a:path>
                <a:path w="407669" h="334010">
                  <a:moveTo>
                    <a:pt x="407669" y="307466"/>
                  </a:moveTo>
                  <a:lnTo>
                    <a:pt x="403859" y="307466"/>
                  </a:lnTo>
                  <a:lnTo>
                    <a:pt x="403859" y="311149"/>
                  </a:lnTo>
                  <a:lnTo>
                    <a:pt x="407669" y="311149"/>
                  </a:lnTo>
                  <a:lnTo>
                    <a:pt x="407669" y="307466"/>
                  </a:lnTo>
                  <a:close/>
                </a:path>
                <a:path w="407669" h="334010">
                  <a:moveTo>
                    <a:pt x="3809" y="301116"/>
                  </a:moveTo>
                  <a:lnTo>
                    <a:pt x="0" y="301116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1116"/>
                  </a:lnTo>
                  <a:close/>
                </a:path>
                <a:path w="407669" h="334010">
                  <a:moveTo>
                    <a:pt x="407669" y="301116"/>
                  </a:moveTo>
                  <a:lnTo>
                    <a:pt x="403859" y="301116"/>
                  </a:lnTo>
                  <a:lnTo>
                    <a:pt x="403859" y="307339"/>
                  </a:lnTo>
                  <a:lnTo>
                    <a:pt x="407669" y="307339"/>
                  </a:lnTo>
                  <a:lnTo>
                    <a:pt x="407669" y="301116"/>
                  </a:lnTo>
                  <a:close/>
                </a:path>
                <a:path w="407669" h="334010">
                  <a:moveTo>
                    <a:pt x="3809" y="292226"/>
                  </a:moveTo>
                  <a:lnTo>
                    <a:pt x="0" y="292226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2226"/>
                  </a:lnTo>
                  <a:close/>
                </a:path>
                <a:path w="407669" h="334010">
                  <a:moveTo>
                    <a:pt x="407669" y="292226"/>
                  </a:moveTo>
                  <a:lnTo>
                    <a:pt x="403859" y="292226"/>
                  </a:lnTo>
                  <a:lnTo>
                    <a:pt x="403859" y="300989"/>
                  </a:lnTo>
                  <a:lnTo>
                    <a:pt x="407669" y="300989"/>
                  </a:lnTo>
                  <a:lnTo>
                    <a:pt x="407669" y="292226"/>
                  </a:lnTo>
                  <a:close/>
                </a:path>
                <a:path w="407669" h="334010">
                  <a:moveTo>
                    <a:pt x="3809" y="288416"/>
                  </a:moveTo>
                  <a:lnTo>
                    <a:pt x="0" y="288416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8416"/>
                  </a:lnTo>
                  <a:close/>
                </a:path>
                <a:path w="407669" h="334010">
                  <a:moveTo>
                    <a:pt x="407669" y="288416"/>
                  </a:moveTo>
                  <a:lnTo>
                    <a:pt x="403859" y="288416"/>
                  </a:lnTo>
                  <a:lnTo>
                    <a:pt x="403859" y="292099"/>
                  </a:lnTo>
                  <a:lnTo>
                    <a:pt x="407669" y="292099"/>
                  </a:lnTo>
                  <a:lnTo>
                    <a:pt x="407669" y="288416"/>
                  </a:lnTo>
                  <a:close/>
                </a:path>
                <a:path w="407669" h="334010">
                  <a:moveTo>
                    <a:pt x="3809" y="279526"/>
                  </a:moveTo>
                  <a:lnTo>
                    <a:pt x="0" y="279526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79526"/>
                  </a:lnTo>
                  <a:close/>
                </a:path>
                <a:path w="407669" h="334010">
                  <a:moveTo>
                    <a:pt x="407669" y="279526"/>
                  </a:moveTo>
                  <a:lnTo>
                    <a:pt x="403859" y="279526"/>
                  </a:lnTo>
                  <a:lnTo>
                    <a:pt x="403859" y="288289"/>
                  </a:lnTo>
                  <a:lnTo>
                    <a:pt x="407669" y="288289"/>
                  </a:lnTo>
                  <a:lnTo>
                    <a:pt x="407669" y="279526"/>
                  </a:lnTo>
                  <a:close/>
                </a:path>
                <a:path w="407669" h="334010">
                  <a:moveTo>
                    <a:pt x="3809" y="276986"/>
                  </a:moveTo>
                  <a:lnTo>
                    <a:pt x="0" y="276986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6986"/>
                  </a:lnTo>
                  <a:close/>
                </a:path>
                <a:path w="407669" h="334010">
                  <a:moveTo>
                    <a:pt x="407669" y="276986"/>
                  </a:moveTo>
                  <a:lnTo>
                    <a:pt x="403859" y="276986"/>
                  </a:lnTo>
                  <a:lnTo>
                    <a:pt x="403859" y="279399"/>
                  </a:lnTo>
                  <a:lnTo>
                    <a:pt x="407669" y="279399"/>
                  </a:lnTo>
                  <a:lnTo>
                    <a:pt x="407669" y="276986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43609" y="278638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09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500"/>
                  </a:lnTo>
                  <a:close/>
                </a:path>
                <a:path w="400050" h="326389">
                  <a:moveTo>
                    <a:pt x="400050" y="63500"/>
                  </a:moveTo>
                  <a:lnTo>
                    <a:pt x="396240" y="63500"/>
                  </a:lnTo>
                  <a:lnTo>
                    <a:pt x="396240" y="69850"/>
                  </a:lnTo>
                  <a:lnTo>
                    <a:pt x="400050" y="69850"/>
                  </a:lnTo>
                  <a:lnTo>
                    <a:pt x="400050" y="63500"/>
                  </a:lnTo>
                  <a:close/>
                </a:path>
                <a:path w="400050" h="326389">
                  <a:moveTo>
                    <a:pt x="3809" y="44450"/>
                  </a:moveTo>
                  <a:lnTo>
                    <a:pt x="0" y="4445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44450"/>
                  </a:lnTo>
                  <a:close/>
                </a:path>
                <a:path w="400050" h="326389">
                  <a:moveTo>
                    <a:pt x="400050" y="44450"/>
                  </a:moveTo>
                  <a:lnTo>
                    <a:pt x="396240" y="44450"/>
                  </a:lnTo>
                  <a:lnTo>
                    <a:pt x="396240" y="62229"/>
                  </a:lnTo>
                  <a:lnTo>
                    <a:pt x="400050" y="62229"/>
                  </a:lnTo>
                  <a:lnTo>
                    <a:pt x="400050" y="44450"/>
                  </a:lnTo>
                  <a:close/>
                </a:path>
                <a:path w="400050" h="326389">
                  <a:moveTo>
                    <a:pt x="3809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41910"/>
                  </a:lnTo>
                  <a:close/>
                </a:path>
                <a:path w="400050" h="326389">
                  <a:moveTo>
                    <a:pt x="400050" y="41910"/>
                  </a:moveTo>
                  <a:lnTo>
                    <a:pt x="396240" y="41910"/>
                  </a:lnTo>
                  <a:lnTo>
                    <a:pt x="396240" y="43179"/>
                  </a:lnTo>
                  <a:lnTo>
                    <a:pt x="400050" y="43179"/>
                  </a:lnTo>
                  <a:lnTo>
                    <a:pt x="400050" y="41910"/>
                  </a:lnTo>
                  <a:close/>
                </a:path>
                <a:path w="400050" h="326389">
                  <a:moveTo>
                    <a:pt x="3809" y="31750"/>
                  </a:moveTo>
                  <a:lnTo>
                    <a:pt x="0" y="3175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1750"/>
                  </a:lnTo>
                  <a:close/>
                </a:path>
                <a:path w="400050" h="326389">
                  <a:moveTo>
                    <a:pt x="400050" y="31750"/>
                  </a:moveTo>
                  <a:lnTo>
                    <a:pt x="396240" y="31750"/>
                  </a:lnTo>
                  <a:lnTo>
                    <a:pt x="396240" y="40639"/>
                  </a:lnTo>
                  <a:lnTo>
                    <a:pt x="400050" y="40639"/>
                  </a:lnTo>
                  <a:lnTo>
                    <a:pt x="400050" y="31750"/>
                  </a:lnTo>
                  <a:close/>
                </a:path>
                <a:path w="400050" h="326389">
                  <a:moveTo>
                    <a:pt x="3809" y="25400"/>
                  </a:moveTo>
                  <a:lnTo>
                    <a:pt x="0" y="2540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5400"/>
                  </a:lnTo>
                  <a:close/>
                </a:path>
                <a:path w="400050" h="326389">
                  <a:moveTo>
                    <a:pt x="400050" y="25400"/>
                  </a:moveTo>
                  <a:lnTo>
                    <a:pt x="396240" y="25400"/>
                  </a:lnTo>
                  <a:lnTo>
                    <a:pt x="396240" y="30479"/>
                  </a:lnTo>
                  <a:lnTo>
                    <a:pt x="400050" y="30479"/>
                  </a:lnTo>
                  <a:lnTo>
                    <a:pt x="400050" y="25400"/>
                  </a:lnTo>
                  <a:close/>
                </a:path>
                <a:path w="400050" h="326389">
                  <a:moveTo>
                    <a:pt x="3809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22860"/>
                  </a:lnTo>
                  <a:close/>
                </a:path>
                <a:path w="400050" h="326389">
                  <a:moveTo>
                    <a:pt x="400050" y="22860"/>
                  </a:moveTo>
                  <a:lnTo>
                    <a:pt x="396240" y="22860"/>
                  </a:lnTo>
                  <a:lnTo>
                    <a:pt x="396240" y="24129"/>
                  </a:lnTo>
                  <a:lnTo>
                    <a:pt x="400050" y="24129"/>
                  </a:lnTo>
                  <a:lnTo>
                    <a:pt x="400050" y="22860"/>
                  </a:lnTo>
                  <a:close/>
                </a:path>
                <a:path w="400050" h="326389">
                  <a:moveTo>
                    <a:pt x="3809" y="16510"/>
                  </a:moveTo>
                  <a:lnTo>
                    <a:pt x="0" y="1651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6510"/>
                  </a:lnTo>
                  <a:close/>
                </a:path>
                <a:path w="400050" h="326389">
                  <a:moveTo>
                    <a:pt x="400050" y="16510"/>
                  </a:moveTo>
                  <a:lnTo>
                    <a:pt x="396240" y="16510"/>
                  </a:lnTo>
                  <a:lnTo>
                    <a:pt x="396240" y="21589"/>
                  </a:lnTo>
                  <a:lnTo>
                    <a:pt x="400050" y="21589"/>
                  </a:lnTo>
                  <a:lnTo>
                    <a:pt x="400050" y="16510"/>
                  </a:lnTo>
                  <a:close/>
                </a:path>
                <a:path w="400050" h="326389">
                  <a:moveTo>
                    <a:pt x="380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12700"/>
                  </a:lnTo>
                  <a:close/>
                </a:path>
                <a:path w="400050" h="326389">
                  <a:moveTo>
                    <a:pt x="400050" y="12700"/>
                  </a:moveTo>
                  <a:lnTo>
                    <a:pt x="396240" y="12700"/>
                  </a:lnTo>
                  <a:lnTo>
                    <a:pt x="396240" y="15239"/>
                  </a:lnTo>
                  <a:lnTo>
                    <a:pt x="400050" y="15239"/>
                  </a:lnTo>
                  <a:lnTo>
                    <a:pt x="400050" y="12700"/>
                  </a:lnTo>
                  <a:close/>
                </a:path>
                <a:path w="400050" h="326389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400050" h="326389">
                  <a:moveTo>
                    <a:pt x="400050" y="10160"/>
                  </a:moveTo>
                  <a:lnTo>
                    <a:pt x="396240" y="10160"/>
                  </a:lnTo>
                  <a:lnTo>
                    <a:pt x="396240" y="11429"/>
                  </a:lnTo>
                  <a:lnTo>
                    <a:pt x="400050" y="11429"/>
                  </a:lnTo>
                  <a:lnTo>
                    <a:pt x="400050" y="10160"/>
                  </a:lnTo>
                  <a:close/>
                </a:path>
                <a:path w="400050" h="326389">
                  <a:moveTo>
                    <a:pt x="1270" y="5079"/>
                  </a:moveTo>
                  <a:lnTo>
                    <a:pt x="0" y="5079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6350"/>
                  </a:lnTo>
                  <a:lnTo>
                    <a:pt x="1270" y="6350"/>
                  </a:lnTo>
                  <a:lnTo>
                    <a:pt x="1270" y="5079"/>
                  </a:lnTo>
                  <a:close/>
                </a:path>
                <a:path w="400050" h="326389">
                  <a:moveTo>
                    <a:pt x="400050" y="6350"/>
                  </a:moveTo>
                  <a:lnTo>
                    <a:pt x="396240" y="6350"/>
                  </a:lnTo>
                  <a:lnTo>
                    <a:pt x="396240" y="8889"/>
                  </a:lnTo>
                  <a:lnTo>
                    <a:pt x="400050" y="8889"/>
                  </a:lnTo>
                  <a:lnTo>
                    <a:pt x="400050" y="6350"/>
                  </a:lnTo>
                  <a:close/>
                </a:path>
                <a:path w="400050" h="326389">
                  <a:moveTo>
                    <a:pt x="3809" y="2539"/>
                  </a:moveTo>
                  <a:lnTo>
                    <a:pt x="2540" y="2539"/>
                  </a:lnTo>
                  <a:lnTo>
                    <a:pt x="2540" y="5079"/>
                  </a:lnTo>
                  <a:lnTo>
                    <a:pt x="3809" y="5079"/>
                  </a:lnTo>
                  <a:lnTo>
                    <a:pt x="3809" y="2539"/>
                  </a:lnTo>
                  <a:close/>
                </a:path>
                <a:path w="400050" h="326389">
                  <a:moveTo>
                    <a:pt x="398780" y="2539"/>
                  </a:moveTo>
                  <a:lnTo>
                    <a:pt x="397509" y="2539"/>
                  </a:lnTo>
                  <a:lnTo>
                    <a:pt x="397509" y="3810"/>
                  </a:lnTo>
                  <a:lnTo>
                    <a:pt x="396240" y="3810"/>
                  </a:lnTo>
                  <a:lnTo>
                    <a:pt x="396240" y="5079"/>
                  </a:lnTo>
                  <a:lnTo>
                    <a:pt x="398780" y="5079"/>
                  </a:lnTo>
                  <a:lnTo>
                    <a:pt x="398780" y="2539"/>
                  </a:lnTo>
                  <a:close/>
                </a:path>
                <a:path w="400050" h="326389">
                  <a:moveTo>
                    <a:pt x="396240" y="0"/>
                  </a:moveTo>
                  <a:lnTo>
                    <a:pt x="5080" y="0"/>
                  </a:lnTo>
                  <a:lnTo>
                    <a:pt x="5080" y="2539"/>
                  </a:lnTo>
                  <a:lnTo>
                    <a:pt x="396240" y="2539"/>
                  </a:lnTo>
                  <a:lnTo>
                    <a:pt x="396240" y="0"/>
                  </a:lnTo>
                  <a:close/>
                </a:path>
                <a:path w="400050" h="326389">
                  <a:moveTo>
                    <a:pt x="3809" y="69850"/>
                  </a:moveTo>
                  <a:lnTo>
                    <a:pt x="0" y="69850"/>
                  </a:lnTo>
                  <a:lnTo>
                    <a:pt x="0" y="101600"/>
                  </a:lnTo>
                  <a:lnTo>
                    <a:pt x="3809" y="101600"/>
                  </a:lnTo>
                  <a:lnTo>
                    <a:pt x="3809" y="69850"/>
                  </a:lnTo>
                  <a:close/>
                </a:path>
                <a:path w="400050" h="326389">
                  <a:moveTo>
                    <a:pt x="400050" y="69850"/>
                  </a:moveTo>
                  <a:lnTo>
                    <a:pt x="396240" y="69850"/>
                  </a:lnTo>
                  <a:lnTo>
                    <a:pt x="396240" y="101600"/>
                  </a:lnTo>
                  <a:lnTo>
                    <a:pt x="400050" y="101600"/>
                  </a:lnTo>
                  <a:lnTo>
                    <a:pt x="400050" y="69850"/>
                  </a:lnTo>
                  <a:close/>
                </a:path>
                <a:path w="400050" h="326389">
                  <a:moveTo>
                    <a:pt x="3809" y="101600"/>
                  </a:moveTo>
                  <a:lnTo>
                    <a:pt x="0" y="10160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101600"/>
                  </a:lnTo>
                  <a:close/>
                </a:path>
                <a:path w="400050" h="326389">
                  <a:moveTo>
                    <a:pt x="400050" y="101600"/>
                  </a:moveTo>
                  <a:lnTo>
                    <a:pt x="396240" y="101600"/>
                  </a:lnTo>
                  <a:lnTo>
                    <a:pt x="396240" y="107950"/>
                  </a:lnTo>
                  <a:lnTo>
                    <a:pt x="400050" y="107950"/>
                  </a:lnTo>
                  <a:lnTo>
                    <a:pt x="400050" y="101600"/>
                  </a:lnTo>
                  <a:close/>
                </a:path>
                <a:path w="400050" h="326389">
                  <a:moveTo>
                    <a:pt x="3809" y="107950"/>
                  </a:moveTo>
                  <a:lnTo>
                    <a:pt x="0" y="10795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107950"/>
                  </a:lnTo>
                  <a:close/>
                </a:path>
                <a:path w="400050" h="326389">
                  <a:moveTo>
                    <a:pt x="400050" y="107950"/>
                  </a:moveTo>
                  <a:lnTo>
                    <a:pt x="396240" y="107950"/>
                  </a:lnTo>
                  <a:lnTo>
                    <a:pt x="396240" y="120650"/>
                  </a:lnTo>
                  <a:lnTo>
                    <a:pt x="400050" y="120650"/>
                  </a:lnTo>
                  <a:lnTo>
                    <a:pt x="400050" y="107950"/>
                  </a:lnTo>
                  <a:close/>
                </a:path>
                <a:path w="400050" h="326389">
                  <a:moveTo>
                    <a:pt x="3809" y="120650"/>
                  </a:moveTo>
                  <a:lnTo>
                    <a:pt x="0" y="12065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20650"/>
                  </a:lnTo>
                  <a:close/>
                </a:path>
                <a:path w="400050" h="326389">
                  <a:moveTo>
                    <a:pt x="400050" y="120650"/>
                  </a:moveTo>
                  <a:lnTo>
                    <a:pt x="396240" y="120650"/>
                  </a:lnTo>
                  <a:lnTo>
                    <a:pt x="396240" y="152400"/>
                  </a:lnTo>
                  <a:lnTo>
                    <a:pt x="400050" y="152400"/>
                  </a:lnTo>
                  <a:lnTo>
                    <a:pt x="400050" y="120650"/>
                  </a:lnTo>
                  <a:close/>
                </a:path>
                <a:path w="400050" h="326389">
                  <a:moveTo>
                    <a:pt x="3809" y="152400"/>
                  </a:moveTo>
                  <a:lnTo>
                    <a:pt x="0" y="15240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52400"/>
                  </a:lnTo>
                  <a:close/>
                </a:path>
                <a:path w="400050" h="326389">
                  <a:moveTo>
                    <a:pt x="400050" y="152400"/>
                  </a:moveTo>
                  <a:lnTo>
                    <a:pt x="396240" y="152400"/>
                  </a:lnTo>
                  <a:lnTo>
                    <a:pt x="396240" y="196850"/>
                  </a:lnTo>
                  <a:lnTo>
                    <a:pt x="400050" y="196850"/>
                  </a:lnTo>
                  <a:lnTo>
                    <a:pt x="400050" y="152400"/>
                  </a:lnTo>
                  <a:close/>
                </a:path>
                <a:path w="400050" h="326389">
                  <a:moveTo>
                    <a:pt x="3809" y="196850"/>
                  </a:moveTo>
                  <a:lnTo>
                    <a:pt x="0" y="1968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196850"/>
                  </a:lnTo>
                  <a:close/>
                </a:path>
                <a:path w="400050" h="326389">
                  <a:moveTo>
                    <a:pt x="400050" y="196850"/>
                  </a:moveTo>
                  <a:lnTo>
                    <a:pt x="396240" y="196850"/>
                  </a:lnTo>
                  <a:lnTo>
                    <a:pt x="396240" y="254000"/>
                  </a:lnTo>
                  <a:lnTo>
                    <a:pt x="400050" y="254000"/>
                  </a:lnTo>
                  <a:lnTo>
                    <a:pt x="400050" y="196850"/>
                  </a:lnTo>
                  <a:close/>
                </a:path>
                <a:path w="400050" h="326389">
                  <a:moveTo>
                    <a:pt x="3809" y="254000"/>
                  </a:moveTo>
                  <a:lnTo>
                    <a:pt x="0" y="25400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54000"/>
                  </a:lnTo>
                  <a:close/>
                </a:path>
                <a:path w="400050" h="326389">
                  <a:moveTo>
                    <a:pt x="400050" y="254000"/>
                  </a:moveTo>
                  <a:lnTo>
                    <a:pt x="396240" y="254000"/>
                  </a:lnTo>
                  <a:lnTo>
                    <a:pt x="396240" y="273050"/>
                  </a:lnTo>
                  <a:lnTo>
                    <a:pt x="400050" y="273050"/>
                  </a:lnTo>
                  <a:lnTo>
                    <a:pt x="400050" y="254000"/>
                  </a:lnTo>
                  <a:close/>
                </a:path>
                <a:path w="400050" h="326389">
                  <a:moveTo>
                    <a:pt x="398780" y="325247"/>
                  </a:moveTo>
                  <a:lnTo>
                    <a:pt x="2540" y="325247"/>
                  </a:lnTo>
                  <a:lnTo>
                    <a:pt x="2540" y="326390"/>
                  </a:lnTo>
                  <a:lnTo>
                    <a:pt x="398780" y="326390"/>
                  </a:lnTo>
                  <a:lnTo>
                    <a:pt x="398780" y="325247"/>
                  </a:lnTo>
                  <a:close/>
                </a:path>
                <a:path w="400050" h="326389">
                  <a:moveTo>
                    <a:pt x="400050" y="322707"/>
                  </a:moveTo>
                  <a:lnTo>
                    <a:pt x="396240" y="322707"/>
                  </a:lnTo>
                  <a:lnTo>
                    <a:pt x="396240" y="323850"/>
                  </a:lnTo>
                  <a:lnTo>
                    <a:pt x="1270" y="323850"/>
                  </a:lnTo>
                  <a:lnTo>
                    <a:pt x="1270" y="325247"/>
                  </a:lnTo>
                  <a:lnTo>
                    <a:pt x="400050" y="325247"/>
                  </a:lnTo>
                  <a:lnTo>
                    <a:pt x="400050" y="322707"/>
                  </a:lnTo>
                  <a:close/>
                </a:path>
                <a:path w="400050" h="326389">
                  <a:moveTo>
                    <a:pt x="3809" y="322707"/>
                  </a:moveTo>
                  <a:lnTo>
                    <a:pt x="0" y="322707"/>
                  </a:lnTo>
                  <a:lnTo>
                    <a:pt x="0" y="323850"/>
                  </a:lnTo>
                  <a:lnTo>
                    <a:pt x="3809" y="323850"/>
                  </a:lnTo>
                  <a:lnTo>
                    <a:pt x="3809" y="322707"/>
                  </a:lnTo>
                  <a:close/>
                </a:path>
                <a:path w="400050" h="326389">
                  <a:moveTo>
                    <a:pt x="3809" y="320166"/>
                  </a:moveTo>
                  <a:lnTo>
                    <a:pt x="0" y="320166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20166"/>
                  </a:lnTo>
                  <a:close/>
                </a:path>
                <a:path w="400050" h="326389">
                  <a:moveTo>
                    <a:pt x="400050" y="320166"/>
                  </a:moveTo>
                  <a:lnTo>
                    <a:pt x="396240" y="320166"/>
                  </a:lnTo>
                  <a:lnTo>
                    <a:pt x="396240" y="322579"/>
                  </a:lnTo>
                  <a:lnTo>
                    <a:pt x="400050" y="322579"/>
                  </a:lnTo>
                  <a:lnTo>
                    <a:pt x="400050" y="320166"/>
                  </a:lnTo>
                  <a:close/>
                </a:path>
                <a:path w="400050" h="326389">
                  <a:moveTo>
                    <a:pt x="3809" y="316357"/>
                  </a:moveTo>
                  <a:lnTo>
                    <a:pt x="0" y="316357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6357"/>
                  </a:lnTo>
                  <a:close/>
                </a:path>
                <a:path w="400050" h="326389">
                  <a:moveTo>
                    <a:pt x="400050" y="316357"/>
                  </a:moveTo>
                  <a:lnTo>
                    <a:pt x="396240" y="316357"/>
                  </a:lnTo>
                  <a:lnTo>
                    <a:pt x="396240" y="320039"/>
                  </a:lnTo>
                  <a:lnTo>
                    <a:pt x="400050" y="320039"/>
                  </a:lnTo>
                  <a:lnTo>
                    <a:pt x="400050" y="316357"/>
                  </a:lnTo>
                  <a:close/>
                </a:path>
                <a:path w="400050" h="326389">
                  <a:moveTo>
                    <a:pt x="3809" y="313816"/>
                  </a:moveTo>
                  <a:lnTo>
                    <a:pt x="0" y="313816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13816"/>
                  </a:lnTo>
                  <a:close/>
                </a:path>
                <a:path w="400050" h="326389">
                  <a:moveTo>
                    <a:pt x="400050" y="313816"/>
                  </a:moveTo>
                  <a:lnTo>
                    <a:pt x="396240" y="313816"/>
                  </a:lnTo>
                  <a:lnTo>
                    <a:pt x="396240" y="316229"/>
                  </a:lnTo>
                  <a:lnTo>
                    <a:pt x="400050" y="316229"/>
                  </a:lnTo>
                  <a:lnTo>
                    <a:pt x="400050" y="313816"/>
                  </a:lnTo>
                  <a:close/>
                </a:path>
                <a:path w="400050" h="326389">
                  <a:moveTo>
                    <a:pt x="3809" y="307466"/>
                  </a:moveTo>
                  <a:lnTo>
                    <a:pt x="0" y="307466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466"/>
                  </a:lnTo>
                  <a:close/>
                </a:path>
                <a:path w="400050" h="326389">
                  <a:moveTo>
                    <a:pt x="400050" y="307466"/>
                  </a:moveTo>
                  <a:lnTo>
                    <a:pt x="396240" y="307466"/>
                  </a:lnTo>
                  <a:lnTo>
                    <a:pt x="396240" y="313689"/>
                  </a:lnTo>
                  <a:lnTo>
                    <a:pt x="400050" y="313689"/>
                  </a:lnTo>
                  <a:lnTo>
                    <a:pt x="400050" y="307466"/>
                  </a:lnTo>
                  <a:close/>
                </a:path>
                <a:path w="400050" h="326389">
                  <a:moveTo>
                    <a:pt x="3809" y="303657"/>
                  </a:moveTo>
                  <a:lnTo>
                    <a:pt x="0" y="303657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3657"/>
                  </a:lnTo>
                  <a:close/>
                </a:path>
                <a:path w="400050" h="326389">
                  <a:moveTo>
                    <a:pt x="400050" y="303657"/>
                  </a:moveTo>
                  <a:lnTo>
                    <a:pt x="396240" y="303657"/>
                  </a:lnTo>
                  <a:lnTo>
                    <a:pt x="396240" y="307339"/>
                  </a:lnTo>
                  <a:lnTo>
                    <a:pt x="400050" y="307339"/>
                  </a:lnTo>
                  <a:lnTo>
                    <a:pt x="400050" y="303657"/>
                  </a:lnTo>
                  <a:close/>
                </a:path>
                <a:path w="400050" h="326389">
                  <a:moveTo>
                    <a:pt x="3809" y="297307"/>
                  </a:moveTo>
                  <a:lnTo>
                    <a:pt x="0" y="297307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307"/>
                  </a:lnTo>
                  <a:close/>
                </a:path>
                <a:path w="400050" h="326389">
                  <a:moveTo>
                    <a:pt x="400050" y="297307"/>
                  </a:moveTo>
                  <a:lnTo>
                    <a:pt x="396240" y="297307"/>
                  </a:lnTo>
                  <a:lnTo>
                    <a:pt x="396240" y="303529"/>
                  </a:lnTo>
                  <a:lnTo>
                    <a:pt x="400050" y="303529"/>
                  </a:lnTo>
                  <a:lnTo>
                    <a:pt x="400050" y="297307"/>
                  </a:lnTo>
                  <a:close/>
                </a:path>
                <a:path w="400050" h="326389">
                  <a:moveTo>
                    <a:pt x="3809" y="288416"/>
                  </a:moveTo>
                  <a:lnTo>
                    <a:pt x="0" y="288416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88416"/>
                  </a:lnTo>
                  <a:close/>
                </a:path>
                <a:path w="400050" h="326389">
                  <a:moveTo>
                    <a:pt x="400050" y="288416"/>
                  </a:moveTo>
                  <a:lnTo>
                    <a:pt x="396240" y="288416"/>
                  </a:lnTo>
                  <a:lnTo>
                    <a:pt x="396240" y="297179"/>
                  </a:lnTo>
                  <a:lnTo>
                    <a:pt x="400050" y="297179"/>
                  </a:lnTo>
                  <a:lnTo>
                    <a:pt x="400050" y="288416"/>
                  </a:lnTo>
                  <a:close/>
                </a:path>
                <a:path w="400050" h="326389">
                  <a:moveTo>
                    <a:pt x="3809" y="284607"/>
                  </a:moveTo>
                  <a:lnTo>
                    <a:pt x="0" y="284607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4607"/>
                  </a:lnTo>
                  <a:close/>
                </a:path>
                <a:path w="400050" h="326389">
                  <a:moveTo>
                    <a:pt x="400050" y="284607"/>
                  </a:moveTo>
                  <a:lnTo>
                    <a:pt x="396240" y="284607"/>
                  </a:lnTo>
                  <a:lnTo>
                    <a:pt x="396240" y="288289"/>
                  </a:lnTo>
                  <a:lnTo>
                    <a:pt x="400050" y="288289"/>
                  </a:lnTo>
                  <a:lnTo>
                    <a:pt x="400050" y="284607"/>
                  </a:lnTo>
                  <a:close/>
                </a:path>
                <a:path w="400050" h="326389">
                  <a:moveTo>
                    <a:pt x="3809" y="275716"/>
                  </a:moveTo>
                  <a:lnTo>
                    <a:pt x="0" y="275716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5716"/>
                  </a:lnTo>
                  <a:close/>
                </a:path>
                <a:path w="400050" h="326389">
                  <a:moveTo>
                    <a:pt x="400050" y="275716"/>
                  </a:moveTo>
                  <a:lnTo>
                    <a:pt x="396240" y="275716"/>
                  </a:lnTo>
                  <a:lnTo>
                    <a:pt x="396240" y="284479"/>
                  </a:lnTo>
                  <a:lnTo>
                    <a:pt x="400050" y="284479"/>
                  </a:lnTo>
                  <a:lnTo>
                    <a:pt x="400050" y="275716"/>
                  </a:lnTo>
                  <a:close/>
                </a:path>
                <a:path w="400050" h="326389">
                  <a:moveTo>
                    <a:pt x="3809" y="273176"/>
                  </a:moveTo>
                  <a:lnTo>
                    <a:pt x="0" y="273176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73176"/>
                  </a:lnTo>
                  <a:close/>
                </a:path>
                <a:path w="400050" h="326389">
                  <a:moveTo>
                    <a:pt x="400050" y="273176"/>
                  </a:moveTo>
                  <a:lnTo>
                    <a:pt x="396240" y="273176"/>
                  </a:lnTo>
                  <a:lnTo>
                    <a:pt x="396240" y="275589"/>
                  </a:lnTo>
                  <a:lnTo>
                    <a:pt x="400050" y="275589"/>
                  </a:lnTo>
                  <a:lnTo>
                    <a:pt x="400050" y="273176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47419" y="2790190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381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89"/>
                  </a:lnTo>
                  <a:close/>
                </a:path>
                <a:path w="392430" h="320039">
                  <a:moveTo>
                    <a:pt x="392430" y="59689"/>
                  </a:moveTo>
                  <a:lnTo>
                    <a:pt x="388620" y="59689"/>
                  </a:lnTo>
                  <a:lnTo>
                    <a:pt x="388620" y="66039"/>
                  </a:lnTo>
                  <a:lnTo>
                    <a:pt x="392430" y="66039"/>
                  </a:lnTo>
                  <a:lnTo>
                    <a:pt x="392430" y="59689"/>
                  </a:lnTo>
                  <a:close/>
                </a:path>
                <a:path w="392430" h="320039">
                  <a:moveTo>
                    <a:pt x="3810" y="40639"/>
                  </a:moveTo>
                  <a:lnTo>
                    <a:pt x="0" y="4063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40639"/>
                  </a:lnTo>
                  <a:close/>
                </a:path>
                <a:path w="392430" h="320039">
                  <a:moveTo>
                    <a:pt x="392430" y="40639"/>
                  </a:moveTo>
                  <a:lnTo>
                    <a:pt x="388620" y="40639"/>
                  </a:lnTo>
                  <a:lnTo>
                    <a:pt x="388620" y="58419"/>
                  </a:lnTo>
                  <a:lnTo>
                    <a:pt x="392430" y="58419"/>
                  </a:lnTo>
                  <a:lnTo>
                    <a:pt x="392430" y="40639"/>
                  </a:lnTo>
                  <a:close/>
                </a:path>
                <a:path w="392430" h="320039">
                  <a:moveTo>
                    <a:pt x="3810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8100"/>
                  </a:lnTo>
                  <a:close/>
                </a:path>
                <a:path w="392430" h="32003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39369"/>
                  </a:lnTo>
                  <a:lnTo>
                    <a:pt x="392430" y="39369"/>
                  </a:lnTo>
                  <a:lnTo>
                    <a:pt x="392430" y="38100"/>
                  </a:lnTo>
                  <a:close/>
                </a:path>
                <a:path w="392430" h="320039">
                  <a:moveTo>
                    <a:pt x="3810" y="27939"/>
                  </a:moveTo>
                  <a:lnTo>
                    <a:pt x="0" y="2793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7939"/>
                  </a:lnTo>
                  <a:close/>
                </a:path>
                <a:path w="392430" h="320039">
                  <a:moveTo>
                    <a:pt x="392430" y="27939"/>
                  </a:moveTo>
                  <a:lnTo>
                    <a:pt x="388620" y="27939"/>
                  </a:lnTo>
                  <a:lnTo>
                    <a:pt x="388620" y="36829"/>
                  </a:lnTo>
                  <a:lnTo>
                    <a:pt x="392430" y="36829"/>
                  </a:lnTo>
                  <a:lnTo>
                    <a:pt x="392430" y="27939"/>
                  </a:lnTo>
                  <a:close/>
                </a:path>
                <a:path w="392430" h="320039">
                  <a:moveTo>
                    <a:pt x="3810" y="21589"/>
                  </a:moveTo>
                  <a:lnTo>
                    <a:pt x="0" y="2158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1589"/>
                  </a:lnTo>
                  <a:close/>
                </a:path>
                <a:path w="392430" h="320039">
                  <a:moveTo>
                    <a:pt x="392430" y="21589"/>
                  </a:moveTo>
                  <a:lnTo>
                    <a:pt x="388620" y="21589"/>
                  </a:lnTo>
                  <a:lnTo>
                    <a:pt x="388620" y="26669"/>
                  </a:lnTo>
                  <a:lnTo>
                    <a:pt x="392430" y="26669"/>
                  </a:lnTo>
                  <a:lnTo>
                    <a:pt x="392430" y="21589"/>
                  </a:lnTo>
                  <a:close/>
                </a:path>
                <a:path w="392430" h="32003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92430" h="32003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0319"/>
                  </a:lnTo>
                  <a:lnTo>
                    <a:pt x="392430" y="20319"/>
                  </a:lnTo>
                  <a:lnTo>
                    <a:pt x="392430" y="19050"/>
                  </a:lnTo>
                  <a:close/>
                </a:path>
                <a:path w="392430" h="320039">
                  <a:moveTo>
                    <a:pt x="3810" y="12700"/>
                  </a:moveTo>
                  <a:lnTo>
                    <a:pt x="0" y="1270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2700"/>
                  </a:lnTo>
                  <a:close/>
                </a:path>
                <a:path w="392430" h="32003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7779"/>
                  </a:lnTo>
                  <a:lnTo>
                    <a:pt x="392430" y="17779"/>
                  </a:lnTo>
                  <a:lnTo>
                    <a:pt x="392430" y="12700"/>
                  </a:lnTo>
                  <a:close/>
                </a:path>
                <a:path w="392430" h="32003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92430" h="320039">
                  <a:moveTo>
                    <a:pt x="392430" y="8889"/>
                  </a:moveTo>
                  <a:lnTo>
                    <a:pt x="388620" y="8889"/>
                  </a:lnTo>
                  <a:lnTo>
                    <a:pt x="388620" y="11429"/>
                  </a:lnTo>
                  <a:lnTo>
                    <a:pt x="392430" y="11429"/>
                  </a:lnTo>
                  <a:lnTo>
                    <a:pt x="392430" y="8889"/>
                  </a:lnTo>
                  <a:close/>
                </a:path>
                <a:path w="392430" h="32003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92430" h="32003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7619"/>
                  </a:lnTo>
                  <a:lnTo>
                    <a:pt x="392430" y="7619"/>
                  </a:lnTo>
                  <a:lnTo>
                    <a:pt x="392430" y="6350"/>
                  </a:lnTo>
                  <a:close/>
                </a:path>
                <a:path w="392430" h="320039">
                  <a:moveTo>
                    <a:pt x="39243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92430" y="3810"/>
                  </a:lnTo>
                  <a:lnTo>
                    <a:pt x="392430" y="2539"/>
                  </a:lnTo>
                  <a:close/>
                </a:path>
                <a:path w="392430" h="32003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5079"/>
                  </a:lnTo>
                  <a:lnTo>
                    <a:pt x="392430" y="5079"/>
                  </a:lnTo>
                  <a:lnTo>
                    <a:pt x="392430" y="3810"/>
                  </a:lnTo>
                  <a:close/>
                </a:path>
                <a:path w="392430" h="320039">
                  <a:moveTo>
                    <a:pt x="3924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392430" h="320039">
                  <a:moveTo>
                    <a:pt x="3810" y="66040"/>
                  </a:moveTo>
                  <a:lnTo>
                    <a:pt x="0" y="660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66040"/>
                  </a:lnTo>
                  <a:close/>
                </a:path>
                <a:path w="392430" h="320039">
                  <a:moveTo>
                    <a:pt x="392430" y="66040"/>
                  </a:moveTo>
                  <a:lnTo>
                    <a:pt x="388620" y="66040"/>
                  </a:lnTo>
                  <a:lnTo>
                    <a:pt x="388620" y="97789"/>
                  </a:lnTo>
                  <a:lnTo>
                    <a:pt x="392430" y="97789"/>
                  </a:lnTo>
                  <a:lnTo>
                    <a:pt x="392430" y="66040"/>
                  </a:lnTo>
                  <a:close/>
                </a:path>
                <a:path w="392430" h="320039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392430" h="320039">
                  <a:moveTo>
                    <a:pt x="392430" y="97790"/>
                  </a:moveTo>
                  <a:lnTo>
                    <a:pt x="388620" y="97790"/>
                  </a:lnTo>
                  <a:lnTo>
                    <a:pt x="388620" y="104139"/>
                  </a:lnTo>
                  <a:lnTo>
                    <a:pt x="392430" y="104139"/>
                  </a:lnTo>
                  <a:lnTo>
                    <a:pt x="392430" y="97790"/>
                  </a:lnTo>
                  <a:close/>
                </a:path>
                <a:path w="392430" h="320039">
                  <a:moveTo>
                    <a:pt x="3810" y="104140"/>
                  </a:moveTo>
                  <a:lnTo>
                    <a:pt x="0" y="10414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104140"/>
                  </a:lnTo>
                  <a:close/>
                </a:path>
                <a:path w="392430" h="320039">
                  <a:moveTo>
                    <a:pt x="392430" y="104140"/>
                  </a:moveTo>
                  <a:lnTo>
                    <a:pt x="388620" y="104140"/>
                  </a:lnTo>
                  <a:lnTo>
                    <a:pt x="388620" y="116839"/>
                  </a:lnTo>
                  <a:lnTo>
                    <a:pt x="392430" y="116839"/>
                  </a:lnTo>
                  <a:lnTo>
                    <a:pt x="392430" y="104140"/>
                  </a:lnTo>
                  <a:close/>
                </a:path>
                <a:path w="392430" h="320039">
                  <a:moveTo>
                    <a:pt x="3810" y="116840"/>
                  </a:moveTo>
                  <a:lnTo>
                    <a:pt x="0" y="11684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16840"/>
                  </a:lnTo>
                  <a:close/>
                </a:path>
                <a:path w="392430" h="320039">
                  <a:moveTo>
                    <a:pt x="392430" y="116840"/>
                  </a:moveTo>
                  <a:lnTo>
                    <a:pt x="388620" y="116840"/>
                  </a:lnTo>
                  <a:lnTo>
                    <a:pt x="388620" y="148589"/>
                  </a:lnTo>
                  <a:lnTo>
                    <a:pt x="392430" y="148589"/>
                  </a:lnTo>
                  <a:lnTo>
                    <a:pt x="392430" y="116840"/>
                  </a:lnTo>
                  <a:close/>
                </a:path>
                <a:path w="392430" h="320039">
                  <a:moveTo>
                    <a:pt x="3810" y="148590"/>
                  </a:moveTo>
                  <a:lnTo>
                    <a:pt x="0" y="14859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48590"/>
                  </a:lnTo>
                  <a:close/>
                </a:path>
                <a:path w="392430" h="320039">
                  <a:moveTo>
                    <a:pt x="392430" y="148590"/>
                  </a:moveTo>
                  <a:lnTo>
                    <a:pt x="388620" y="148590"/>
                  </a:lnTo>
                  <a:lnTo>
                    <a:pt x="388620" y="193039"/>
                  </a:lnTo>
                  <a:lnTo>
                    <a:pt x="392430" y="193039"/>
                  </a:lnTo>
                  <a:lnTo>
                    <a:pt x="392430" y="148590"/>
                  </a:lnTo>
                  <a:close/>
                </a:path>
                <a:path w="392430" h="320039">
                  <a:moveTo>
                    <a:pt x="3810" y="193040"/>
                  </a:moveTo>
                  <a:lnTo>
                    <a:pt x="0" y="1930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193040"/>
                  </a:lnTo>
                  <a:close/>
                </a:path>
                <a:path w="392430" h="320039">
                  <a:moveTo>
                    <a:pt x="392430" y="193040"/>
                  </a:moveTo>
                  <a:lnTo>
                    <a:pt x="388620" y="193040"/>
                  </a:lnTo>
                  <a:lnTo>
                    <a:pt x="388620" y="250189"/>
                  </a:lnTo>
                  <a:lnTo>
                    <a:pt x="392430" y="250189"/>
                  </a:lnTo>
                  <a:lnTo>
                    <a:pt x="392430" y="193040"/>
                  </a:lnTo>
                  <a:close/>
                </a:path>
                <a:path w="392430" h="320039">
                  <a:moveTo>
                    <a:pt x="3810" y="250190"/>
                  </a:moveTo>
                  <a:lnTo>
                    <a:pt x="0" y="2501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50190"/>
                  </a:lnTo>
                  <a:close/>
                </a:path>
                <a:path w="392430" h="320039">
                  <a:moveTo>
                    <a:pt x="392430" y="250190"/>
                  </a:moveTo>
                  <a:lnTo>
                    <a:pt x="388620" y="250190"/>
                  </a:lnTo>
                  <a:lnTo>
                    <a:pt x="388620" y="269239"/>
                  </a:lnTo>
                  <a:lnTo>
                    <a:pt x="392430" y="269239"/>
                  </a:lnTo>
                  <a:lnTo>
                    <a:pt x="392430" y="250190"/>
                  </a:lnTo>
                  <a:close/>
                </a:path>
                <a:path w="392430" h="320039">
                  <a:moveTo>
                    <a:pt x="392430" y="318897"/>
                  </a:moveTo>
                  <a:lnTo>
                    <a:pt x="0" y="318897"/>
                  </a:lnTo>
                  <a:lnTo>
                    <a:pt x="0" y="320039"/>
                  </a:lnTo>
                  <a:lnTo>
                    <a:pt x="392430" y="320039"/>
                  </a:lnTo>
                  <a:lnTo>
                    <a:pt x="392430" y="318897"/>
                  </a:lnTo>
                  <a:close/>
                </a:path>
                <a:path w="392430" h="320039">
                  <a:moveTo>
                    <a:pt x="392430" y="316356"/>
                  </a:moveTo>
                  <a:lnTo>
                    <a:pt x="0" y="316356"/>
                  </a:lnTo>
                  <a:lnTo>
                    <a:pt x="0" y="318769"/>
                  </a:lnTo>
                  <a:lnTo>
                    <a:pt x="392430" y="318769"/>
                  </a:lnTo>
                  <a:lnTo>
                    <a:pt x="392430" y="316356"/>
                  </a:lnTo>
                  <a:close/>
                </a:path>
                <a:path w="392430" h="320039">
                  <a:moveTo>
                    <a:pt x="3810" y="312547"/>
                  </a:moveTo>
                  <a:lnTo>
                    <a:pt x="0" y="312547"/>
                  </a:lnTo>
                  <a:lnTo>
                    <a:pt x="0" y="316229"/>
                  </a:lnTo>
                  <a:lnTo>
                    <a:pt x="392430" y="316229"/>
                  </a:lnTo>
                  <a:lnTo>
                    <a:pt x="392430" y="314960"/>
                  </a:lnTo>
                  <a:lnTo>
                    <a:pt x="3810" y="314960"/>
                  </a:lnTo>
                  <a:lnTo>
                    <a:pt x="3810" y="312547"/>
                  </a:lnTo>
                  <a:close/>
                </a:path>
                <a:path w="392430" h="320039">
                  <a:moveTo>
                    <a:pt x="392430" y="312547"/>
                  </a:moveTo>
                  <a:lnTo>
                    <a:pt x="388620" y="312547"/>
                  </a:lnTo>
                  <a:lnTo>
                    <a:pt x="388620" y="314960"/>
                  </a:lnTo>
                  <a:lnTo>
                    <a:pt x="392430" y="314960"/>
                  </a:lnTo>
                  <a:lnTo>
                    <a:pt x="392430" y="312547"/>
                  </a:lnTo>
                  <a:close/>
                </a:path>
                <a:path w="392430" h="320039">
                  <a:moveTo>
                    <a:pt x="3810" y="310006"/>
                  </a:moveTo>
                  <a:lnTo>
                    <a:pt x="0" y="310006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10006"/>
                  </a:lnTo>
                  <a:close/>
                </a:path>
                <a:path w="392430" h="320039">
                  <a:moveTo>
                    <a:pt x="392430" y="310006"/>
                  </a:moveTo>
                  <a:lnTo>
                    <a:pt x="388620" y="310006"/>
                  </a:lnTo>
                  <a:lnTo>
                    <a:pt x="388620" y="312419"/>
                  </a:lnTo>
                  <a:lnTo>
                    <a:pt x="392430" y="312419"/>
                  </a:lnTo>
                  <a:lnTo>
                    <a:pt x="392430" y="310006"/>
                  </a:lnTo>
                  <a:close/>
                </a:path>
                <a:path w="392430" h="320039">
                  <a:moveTo>
                    <a:pt x="3810" y="303656"/>
                  </a:moveTo>
                  <a:lnTo>
                    <a:pt x="0" y="303656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656"/>
                  </a:lnTo>
                  <a:close/>
                </a:path>
                <a:path w="392430" h="320039">
                  <a:moveTo>
                    <a:pt x="392430" y="303656"/>
                  </a:moveTo>
                  <a:lnTo>
                    <a:pt x="388620" y="303656"/>
                  </a:lnTo>
                  <a:lnTo>
                    <a:pt x="388620" y="309879"/>
                  </a:lnTo>
                  <a:lnTo>
                    <a:pt x="392430" y="309879"/>
                  </a:lnTo>
                  <a:lnTo>
                    <a:pt x="392430" y="303656"/>
                  </a:lnTo>
                  <a:close/>
                </a:path>
                <a:path w="392430" h="320039">
                  <a:moveTo>
                    <a:pt x="3810" y="299847"/>
                  </a:moveTo>
                  <a:lnTo>
                    <a:pt x="0" y="299847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9847"/>
                  </a:lnTo>
                  <a:close/>
                </a:path>
                <a:path w="392430" h="320039">
                  <a:moveTo>
                    <a:pt x="392430" y="299847"/>
                  </a:moveTo>
                  <a:lnTo>
                    <a:pt x="388620" y="299847"/>
                  </a:lnTo>
                  <a:lnTo>
                    <a:pt x="388620" y="303529"/>
                  </a:lnTo>
                  <a:lnTo>
                    <a:pt x="392430" y="303529"/>
                  </a:lnTo>
                  <a:lnTo>
                    <a:pt x="392430" y="299847"/>
                  </a:lnTo>
                  <a:close/>
                </a:path>
                <a:path w="392430" h="320039">
                  <a:moveTo>
                    <a:pt x="3810" y="293497"/>
                  </a:moveTo>
                  <a:lnTo>
                    <a:pt x="0" y="293497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497"/>
                  </a:lnTo>
                  <a:close/>
                </a:path>
                <a:path w="392430" h="320039">
                  <a:moveTo>
                    <a:pt x="392430" y="293497"/>
                  </a:moveTo>
                  <a:lnTo>
                    <a:pt x="388620" y="293497"/>
                  </a:lnTo>
                  <a:lnTo>
                    <a:pt x="388620" y="299719"/>
                  </a:lnTo>
                  <a:lnTo>
                    <a:pt x="392430" y="299719"/>
                  </a:lnTo>
                  <a:lnTo>
                    <a:pt x="392430" y="293497"/>
                  </a:lnTo>
                  <a:close/>
                </a:path>
                <a:path w="392430" h="320039">
                  <a:moveTo>
                    <a:pt x="3810" y="284606"/>
                  </a:moveTo>
                  <a:lnTo>
                    <a:pt x="0" y="284606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4606"/>
                  </a:lnTo>
                  <a:close/>
                </a:path>
                <a:path w="392430" h="320039">
                  <a:moveTo>
                    <a:pt x="392430" y="284606"/>
                  </a:moveTo>
                  <a:lnTo>
                    <a:pt x="388620" y="284606"/>
                  </a:lnTo>
                  <a:lnTo>
                    <a:pt x="388620" y="293369"/>
                  </a:lnTo>
                  <a:lnTo>
                    <a:pt x="392430" y="293369"/>
                  </a:lnTo>
                  <a:lnTo>
                    <a:pt x="392430" y="284606"/>
                  </a:lnTo>
                  <a:close/>
                </a:path>
                <a:path w="392430" h="320039">
                  <a:moveTo>
                    <a:pt x="3810" y="280797"/>
                  </a:moveTo>
                  <a:lnTo>
                    <a:pt x="0" y="280797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80797"/>
                  </a:lnTo>
                  <a:close/>
                </a:path>
                <a:path w="392430" h="320039">
                  <a:moveTo>
                    <a:pt x="392430" y="280797"/>
                  </a:moveTo>
                  <a:lnTo>
                    <a:pt x="388620" y="280797"/>
                  </a:lnTo>
                  <a:lnTo>
                    <a:pt x="388620" y="284479"/>
                  </a:lnTo>
                  <a:lnTo>
                    <a:pt x="392430" y="284479"/>
                  </a:lnTo>
                  <a:lnTo>
                    <a:pt x="392430" y="280797"/>
                  </a:lnTo>
                  <a:close/>
                </a:path>
                <a:path w="392430" h="320039">
                  <a:moveTo>
                    <a:pt x="3810" y="271906"/>
                  </a:moveTo>
                  <a:lnTo>
                    <a:pt x="0" y="271906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1906"/>
                  </a:lnTo>
                  <a:close/>
                </a:path>
                <a:path w="392430" h="320039">
                  <a:moveTo>
                    <a:pt x="392430" y="271906"/>
                  </a:moveTo>
                  <a:lnTo>
                    <a:pt x="388620" y="271906"/>
                  </a:lnTo>
                  <a:lnTo>
                    <a:pt x="388620" y="280669"/>
                  </a:lnTo>
                  <a:lnTo>
                    <a:pt x="392430" y="280669"/>
                  </a:lnTo>
                  <a:lnTo>
                    <a:pt x="392430" y="271906"/>
                  </a:lnTo>
                  <a:close/>
                </a:path>
                <a:path w="392430" h="320039">
                  <a:moveTo>
                    <a:pt x="3810" y="269366"/>
                  </a:moveTo>
                  <a:lnTo>
                    <a:pt x="0" y="269366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9366"/>
                  </a:lnTo>
                  <a:close/>
                </a:path>
                <a:path w="392430" h="320039">
                  <a:moveTo>
                    <a:pt x="392430" y="269366"/>
                  </a:moveTo>
                  <a:lnTo>
                    <a:pt x="388620" y="269366"/>
                  </a:lnTo>
                  <a:lnTo>
                    <a:pt x="388620" y="271779"/>
                  </a:lnTo>
                  <a:lnTo>
                    <a:pt x="392430" y="271779"/>
                  </a:lnTo>
                  <a:lnTo>
                    <a:pt x="392430" y="269366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51230" y="2793999"/>
              <a:ext cx="384810" cy="311150"/>
            </a:xfrm>
            <a:custGeom>
              <a:avLst/>
              <a:gdLst/>
              <a:ahLst/>
              <a:cxnLst/>
              <a:rect l="l" t="t" r="r" b="b"/>
              <a:pathLst>
                <a:path w="384809" h="311150">
                  <a:moveTo>
                    <a:pt x="3810" y="306197"/>
                  </a:moveTo>
                  <a:lnTo>
                    <a:pt x="0" y="306197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6197"/>
                  </a:lnTo>
                  <a:close/>
                </a:path>
                <a:path w="384809" h="311150">
                  <a:moveTo>
                    <a:pt x="3810" y="55880"/>
                  </a:moveTo>
                  <a:lnTo>
                    <a:pt x="0" y="5588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55880"/>
                  </a:lnTo>
                  <a:close/>
                </a:path>
                <a:path w="384809" h="311150">
                  <a:moveTo>
                    <a:pt x="3810" y="36830"/>
                  </a:moveTo>
                  <a:lnTo>
                    <a:pt x="0" y="3683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36830"/>
                  </a:lnTo>
                  <a:close/>
                </a:path>
                <a:path w="384809" h="311150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84809" h="311150">
                  <a:moveTo>
                    <a:pt x="381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4130"/>
                  </a:lnTo>
                  <a:close/>
                </a:path>
                <a:path w="384809" h="311150">
                  <a:moveTo>
                    <a:pt x="3810" y="17780"/>
                  </a:moveTo>
                  <a:lnTo>
                    <a:pt x="0" y="1778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7780"/>
                  </a:lnTo>
                  <a:close/>
                </a:path>
                <a:path w="384809" h="311150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84809" h="311150">
                  <a:moveTo>
                    <a:pt x="3810" y="8890"/>
                  </a:moveTo>
                  <a:lnTo>
                    <a:pt x="0" y="889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8890"/>
                  </a:lnTo>
                  <a:close/>
                </a:path>
                <a:path w="384809" h="31115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84809" h="311150">
                  <a:moveTo>
                    <a:pt x="384810" y="308737"/>
                  </a:moveTo>
                  <a:lnTo>
                    <a:pt x="0" y="308737"/>
                  </a:lnTo>
                  <a:lnTo>
                    <a:pt x="0" y="311150"/>
                  </a:lnTo>
                  <a:lnTo>
                    <a:pt x="384810" y="311150"/>
                  </a:lnTo>
                  <a:lnTo>
                    <a:pt x="384810" y="308737"/>
                  </a:lnTo>
                  <a:close/>
                </a:path>
                <a:path w="384809" h="311150">
                  <a:moveTo>
                    <a:pt x="384810" y="306197"/>
                  </a:moveTo>
                  <a:lnTo>
                    <a:pt x="381000" y="306197"/>
                  </a:lnTo>
                  <a:lnTo>
                    <a:pt x="381000" y="308610"/>
                  </a:lnTo>
                  <a:lnTo>
                    <a:pt x="384810" y="308610"/>
                  </a:lnTo>
                  <a:lnTo>
                    <a:pt x="384810" y="306197"/>
                  </a:lnTo>
                  <a:close/>
                </a:path>
                <a:path w="384809" h="311150">
                  <a:moveTo>
                    <a:pt x="384810" y="55880"/>
                  </a:moveTo>
                  <a:lnTo>
                    <a:pt x="381000" y="55880"/>
                  </a:lnTo>
                  <a:lnTo>
                    <a:pt x="381000" y="306070"/>
                  </a:lnTo>
                  <a:lnTo>
                    <a:pt x="384810" y="306070"/>
                  </a:lnTo>
                  <a:lnTo>
                    <a:pt x="384810" y="55880"/>
                  </a:lnTo>
                  <a:close/>
                </a:path>
                <a:path w="384809" h="311150">
                  <a:moveTo>
                    <a:pt x="384810" y="36830"/>
                  </a:moveTo>
                  <a:lnTo>
                    <a:pt x="381000" y="36830"/>
                  </a:lnTo>
                  <a:lnTo>
                    <a:pt x="381000" y="54610"/>
                  </a:lnTo>
                  <a:lnTo>
                    <a:pt x="384810" y="54610"/>
                  </a:lnTo>
                  <a:lnTo>
                    <a:pt x="384810" y="36830"/>
                  </a:lnTo>
                  <a:close/>
                </a:path>
                <a:path w="384809" h="311150">
                  <a:moveTo>
                    <a:pt x="384810" y="34290"/>
                  </a:moveTo>
                  <a:lnTo>
                    <a:pt x="381000" y="34290"/>
                  </a:lnTo>
                  <a:lnTo>
                    <a:pt x="381000" y="35560"/>
                  </a:lnTo>
                  <a:lnTo>
                    <a:pt x="384810" y="35560"/>
                  </a:lnTo>
                  <a:lnTo>
                    <a:pt x="384810" y="34290"/>
                  </a:lnTo>
                  <a:close/>
                </a:path>
                <a:path w="384809" h="311150">
                  <a:moveTo>
                    <a:pt x="384810" y="24130"/>
                  </a:moveTo>
                  <a:lnTo>
                    <a:pt x="381000" y="24130"/>
                  </a:lnTo>
                  <a:lnTo>
                    <a:pt x="381000" y="33020"/>
                  </a:lnTo>
                  <a:lnTo>
                    <a:pt x="384810" y="33020"/>
                  </a:lnTo>
                  <a:lnTo>
                    <a:pt x="384810" y="24130"/>
                  </a:lnTo>
                  <a:close/>
                </a:path>
                <a:path w="384809" h="311150">
                  <a:moveTo>
                    <a:pt x="384810" y="17780"/>
                  </a:moveTo>
                  <a:lnTo>
                    <a:pt x="381000" y="17780"/>
                  </a:lnTo>
                  <a:lnTo>
                    <a:pt x="381000" y="22860"/>
                  </a:lnTo>
                  <a:lnTo>
                    <a:pt x="384810" y="22860"/>
                  </a:lnTo>
                  <a:lnTo>
                    <a:pt x="384810" y="17780"/>
                  </a:lnTo>
                  <a:close/>
                </a:path>
                <a:path w="384809" h="311150">
                  <a:moveTo>
                    <a:pt x="384810" y="15240"/>
                  </a:moveTo>
                  <a:lnTo>
                    <a:pt x="381000" y="15240"/>
                  </a:lnTo>
                  <a:lnTo>
                    <a:pt x="381000" y="16510"/>
                  </a:lnTo>
                  <a:lnTo>
                    <a:pt x="384810" y="16510"/>
                  </a:lnTo>
                  <a:lnTo>
                    <a:pt x="384810" y="15240"/>
                  </a:lnTo>
                  <a:close/>
                </a:path>
                <a:path w="384809" h="311150">
                  <a:moveTo>
                    <a:pt x="384810" y="8890"/>
                  </a:moveTo>
                  <a:lnTo>
                    <a:pt x="381000" y="8890"/>
                  </a:lnTo>
                  <a:lnTo>
                    <a:pt x="381000" y="13970"/>
                  </a:lnTo>
                  <a:lnTo>
                    <a:pt x="384810" y="13970"/>
                  </a:lnTo>
                  <a:lnTo>
                    <a:pt x="384810" y="8890"/>
                  </a:lnTo>
                  <a:close/>
                </a:path>
                <a:path w="384809" h="311150">
                  <a:moveTo>
                    <a:pt x="384810" y="5080"/>
                  </a:moveTo>
                  <a:lnTo>
                    <a:pt x="381000" y="5080"/>
                  </a:lnTo>
                  <a:lnTo>
                    <a:pt x="381000" y="7620"/>
                  </a:lnTo>
                  <a:lnTo>
                    <a:pt x="384810" y="7620"/>
                  </a:lnTo>
                  <a:lnTo>
                    <a:pt x="384810" y="5080"/>
                  </a:lnTo>
                  <a:close/>
                </a:path>
                <a:path w="384809" h="311150">
                  <a:moveTo>
                    <a:pt x="38481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84810" y="3810"/>
                  </a:lnTo>
                  <a:lnTo>
                    <a:pt x="384810" y="2540"/>
                  </a:lnTo>
                  <a:close/>
                </a:path>
                <a:path w="384809" h="311150">
                  <a:moveTo>
                    <a:pt x="3848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4810" y="1270"/>
                  </a:lnTo>
                  <a:lnTo>
                    <a:pt x="384810" y="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55040" y="2799080"/>
              <a:ext cx="377190" cy="303530"/>
            </a:xfrm>
            <a:custGeom>
              <a:avLst/>
              <a:gdLst/>
              <a:ahLst/>
              <a:cxnLst/>
              <a:rect l="l" t="t" r="r" b="b"/>
              <a:pathLst>
                <a:path w="377190" h="303530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377190" h="303530">
                  <a:moveTo>
                    <a:pt x="377190" y="50800"/>
                  </a:moveTo>
                  <a:lnTo>
                    <a:pt x="373379" y="50800"/>
                  </a:lnTo>
                  <a:lnTo>
                    <a:pt x="373379" y="57150"/>
                  </a:lnTo>
                  <a:lnTo>
                    <a:pt x="377190" y="57150"/>
                  </a:lnTo>
                  <a:lnTo>
                    <a:pt x="377190" y="50800"/>
                  </a:lnTo>
                  <a:close/>
                </a:path>
                <a:path w="377190" h="303530">
                  <a:moveTo>
                    <a:pt x="3809" y="31750"/>
                  </a:moveTo>
                  <a:lnTo>
                    <a:pt x="0" y="3175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31750"/>
                  </a:lnTo>
                  <a:close/>
                </a:path>
                <a:path w="377190" h="303530">
                  <a:moveTo>
                    <a:pt x="377190" y="31750"/>
                  </a:moveTo>
                  <a:lnTo>
                    <a:pt x="373379" y="31750"/>
                  </a:lnTo>
                  <a:lnTo>
                    <a:pt x="373379" y="49529"/>
                  </a:lnTo>
                  <a:lnTo>
                    <a:pt x="377190" y="49529"/>
                  </a:lnTo>
                  <a:lnTo>
                    <a:pt x="377190" y="31750"/>
                  </a:lnTo>
                  <a:close/>
                </a:path>
                <a:path w="377190" h="303530">
                  <a:moveTo>
                    <a:pt x="3809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210"/>
                  </a:lnTo>
                  <a:close/>
                </a:path>
                <a:path w="377190" h="303530">
                  <a:moveTo>
                    <a:pt x="377190" y="29210"/>
                  </a:moveTo>
                  <a:lnTo>
                    <a:pt x="373379" y="29210"/>
                  </a:lnTo>
                  <a:lnTo>
                    <a:pt x="373379" y="30479"/>
                  </a:lnTo>
                  <a:lnTo>
                    <a:pt x="377190" y="30479"/>
                  </a:lnTo>
                  <a:lnTo>
                    <a:pt x="377190" y="29210"/>
                  </a:lnTo>
                  <a:close/>
                </a:path>
                <a:path w="377190" h="303530">
                  <a:moveTo>
                    <a:pt x="3809" y="19050"/>
                  </a:moveTo>
                  <a:lnTo>
                    <a:pt x="0" y="1905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19050"/>
                  </a:lnTo>
                  <a:close/>
                </a:path>
                <a:path w="377190" h="303530">
                  <a:moveTo>
                    <a:pt x="377190" y="19050"/>
                  </a:moveTo>
                  <a:lnTo>
                    <a:pt x="373379" y="19050"/>
                  </a:lnTo>
                  <a:lnTo>
                    <a:pt x="373379" y="27939"/>
                  </a:lnTo>
                  <a:lnTo>
                    <a:pt x="377190" y="27939"/>
                  </a:lnTo>
                  <a:lnTo>
                    <a:pt x="377190" y="19050"/>
                  </a:lnTo>
                  <a:close/>
                </a:path>
                <a:path w="377190" h="303530">
                  <a:moveTo>
                    <a:pt x="3809" y="12700"/>
                  </a:moveTo>
                  <a:lnTo>
                    <a:pt x="0" y="1270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2700"/>
                  </a:lnTo>
                  <a:close/>
                </a:path>
                <a:path w="377190" h="303530">
                  <a:moveTo>
                    <a:pt x="377190" y="12700"/>
                  </a:moveTo>
                  <a:lnTo>
                    <a:pt x="373379" y="12700"/>
                  </a:lnTo>
                  <a:lnTo>
                    <a:pt x="373379" y="17779"/>
                  </a:lnTo>
                  <a:lnTo>
                    <a:pt x="377190" y="17779"/>
                  </a:lnTo>
                  <a:lnTo>
                    <a:pt x="377190" y="12700"/>
                  </a:lnTo>
                  <a:close/>
                </a:path>
                <a:path w="377190" h="303530">
                  <a:moveTo>
                    <a:pt x="380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60"/>
                  </a:lnTo>
                  <a:close/>
                </a:path>
                <a:path w="377190" h="303530">
                  <a:moveTo>
                    <a:pt x="377190" y="10160"/>
                  </a:moveTo>
                  <a:lnTo>
                    <a:pt x="373379" y="10160"/>
                  </a:lnTo>
                  <a:lnTo>
                    <a:pt x="373379" y="11429"/>
                  </a:lnTo>
                  <a:lnTo>
                    <a:pt x="377190" y="11429"/>
                  </a:lnTo>
                  <a:lnTo>
                    <a:pt x="377190" y="10160"/>
                  </a:lnTo>
                  <a:close/>
                </a:path>
                <a:path w="377190" h="303530">
                  <a:moveTo>
                    <a:pt x="3809" y="3810"/>
                  </a:moveTo>
                  <a:lnTo>
                    <a:pt x="0" y="381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close/>
                </a:path>
                <a:path w="377190" h="303530">
                  <a:moveTo>
                    <a:pt x="377190" y="3810"/>
                  </a:moveTo>
                  <a:lnTo>
                    <a:pt x="373379" y="3810"/>
                  </a:lnTo>
                  <a:lnTo>
                    <a:pt x="373379" y="8889"/>
                  </a:lnTo>
                  <a:lnTo>
                    <a:pt x="377190" y="8889"/>
                  </a:lnTo>
                  <a:lnTo>
                    <a:pt x="377190" y="3810"/>
                  </a:lnTo>
                  <a:close/>
                </a:path>
                <a:path w="377190" h="303530">
                  <a:moveTo>
                    <a:pt x="3771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90" y="2539"/>
                  </a:lnTo>
                  <a:lnTo>
                    <a:pt x="377190" y="0"/>
                  </a:lnTo>
                  <a:close/>
                </a:path>
                <a:path w="377190" h="303530">
                  <a:moveTo>
                    <a:pt x="3809" y="57150"/>
                  </a:moveTo>
                  <a:lnTo>
                    <a:pt x="0" y="571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57150"/>
                  </a:lnTo>
                  <a:close/>
                </a:path>
                <a:path w="377190" h="303530">
                  <a:moveTo>
                    <a:pt x="377190" y="57150"/>
                  </a:moveTo>
                  <a:lnTo>
                    <a:pt x="373379" y="57150"/>
                  </a:lnTo>
                  <a:lnTo>
                    <a:pt x="373379" y="88900"/>
                  </a:lnTo>
                  <a:lnTo>
                    <a:pt x="377190" y="88900"/>
                  </a:lnTo>
                  <a:lnTo>
                    <a:pt x="377190" y="57150"/>
                  </a:lnTo>
                  <a:close/>
                </a:path>
                <a:path w="377190" h="303530">
                  <a:moveTo>
                    <a:pt x="3809" y="88900"/>
                  </a:moveTo>
                  <a:lnTo>
                    <a:pt x="0" y="8890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88900"/>
                  </a:lnTo>
                  <a:close/>
                </a:path>
                <a:path w="377190" h="303530">
                  <a:moveTo>
                    <a:pt x="377190" y="88900"/>
                  </a:moveTo>
                  <a:lnTo>
                    <a:pt x="373379" y="88900"/>
                  </a:lnTo>
                  <a:lnTo>
                    <a:pt x="373379" y="95250"/>
                  </a:lnTo>
                  <a:lnTo>
                    <a:pt x="377190" y="95250"/>
                  </a:lnTo>
                  <a:lnTo>
                    <a:pt x="377190" y="88900"/>
                  </a:lnTo>
                  <a:close/>
                </a:path>
                <a:path w="377190" h="303530">
                  <a:moveTo>
                    <a:pt x="3809" y="95250"/>
                  </a:moveTo>
                  <a:lnTo>
                    <a:pt x="0" y="9525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95250"/>
                  </a:lnTo>
                  <a:close/>
                </a:path>
                <a:path w="377190" h="303530">
                  <a:moveTo>
                    <a:pt x="377190" y="95250"/>
                  </a:moveTo>
                  <a:lnTo>
                    <a:pt x="373379" y="95250"/>
                  </a:lnTo>
                  <a:lnTo>
                    <a:pt x="373379" y="107950"/>
                  </a:lnTo>
                  <a:lnTo>
                    <a:pt x="377190" y="107950"/>
                  </a:lnTo>
                  <a:lnTo>
                    <a:pt x="377190" y="95250"/>
                  </a:lnTo>
                  <a:close/>
                </a:path>
                <a:path w="377190" h="303530">
                  <a:moveTo>
                    <a:pt x="3809" y="107950"/>
                  </a:moveTo>
                  <a:lnTo>
                    <a:pt x="0" y="107950"/>
                  </a:lnTo>
                  <a:lnTo>
                    <a:pt x="0" y="139700"/>
                  </a:lnTo>
                  <a:lnTo>
                    <a:pt x="3809" y="139700"/>
                  </a:lnTo>
                  <a:lnTo>
                    <a:pt x="3809" y="107950"/>
                  </a:lnTo>
                  <a:close/>
                </a:path>
                <a:path w="377190" h="303530">
                  <a:moveTo>
                    <a:pt x="377190" y="107950"/>
                  </a:moveTo>
                  <a:lnTo>
                    <a:pt x="373379" y="107950"/>
                  </a:lnTo>
                  <a:lnTo>
                    <a:pt x="373379" y="139700"/>
                  </a:lnTo>
                  <a:lnTo>
                    <a:pt x="377190" y="139700"/>
                  </a:lnTo>
                  <a:lnTo>
                    <a:pt x="377190" y="107950"/>
                  </a:lnTo>
                  <a:close/>
                </a:path>
                <a:path w="377190" h="303530">
                  <a:moveTo>
                    <a:pt x="3809" y="139700"/>
                  </a:moveTo>
                  <a:lnTo>
                    <a:pt x="0" y="13970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39700"/>
                  </a:lnTo>
                  <a:close/>
                </a:path>
                <a:path w="377190" h="303530">
                  <a:moveTo>
                    <a:pt x="377190" y="139700"/>
                  </a:moveTo>
                  <a:lnTo>
                    <a:pt x="373379" y="139700"/>
                  </a:lnTo>
                  <a:lnTo>
                    <a:pt x="373379" y="184150"/>
                  </a:lnTo>
                  <a:lnTo>
                    <a:pt x="377190" y="184150"/>
                  </a:lnTo>
                  <a:lnTo>
                    <a:pt x="377190" y="139700"/>
                  </a:lnTo>
                  <a:close/>
                </a:path>
                <a:path w="377190" h="303530">
                  <a:moveTo>
                    <a:pt x="3809" y="184150"/>
                  </a:moveTo>
                  <a:lnTo>
                    <a:pt x="0" y="18415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184150"/>
                  </a:lnTo>
                  <a:close/>
                </a:path>
                <a:path w="377190" h="303530">
                  <a:moveTo>
                    <a:pt x="377190" y="184150"/>
                  </a:moveTo>
                  <a:lnTo>
                    <a:pt x="373379" y="184150"/>
                  </a:lnTo>
                  <a:lnTo>
                    <a:pt x="373379" y="241300"/>
                  </a:lnTo>
                  <a:lnTo>
                    <a:pt x="377190" y="241300"/>
                  </a:lnTo>
                  <a:lnTo>
                    <a:pt x="377190" y="184150"/>
                  </a:lnTo>
                  <a:close/>
                </a:path>
                <a:path w="377190" h="303530">
                  <a:moveTo>
                    <a:pt x="3809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41300"/>
                  </a:lnTo>
                  <a:close/>
                </a:path>
                <a:path w="377190" h="303530">
                  <a:moveTo>
                    <a:pt x="377190" y="241300"/>
                  </a:moveTo>
                  <a:lnTo>
                    <a:pt x="373379" y="241300"/>
                  </a:lnTo>
                  <a:lnTo>
                    <a:pt x="373379" y="260350"/>
                  </a:lnTo>
                  <a:lnTo>
                    <a:pt x="377190" y="260350"/>
                  </a:lnTo>
                  <a:lnTo>
                    <a:pt x="377190" y="241300"/>
                  </a:lnTo>
                  <a:close/>
                </a:path>
                <a:path w="377190" h="303530">
                  <a:moveTo>
                    <a:pt x="377190" y="301116"/>
                  </a:moveTo>
                  <a:lnTo>
                    <a:pt x="0" y="301116"/>
                  </a:lnTo>
                  <a:lnTo>
                    <a:pt x="0" y="303530"/>
                  </a:lnTo>
                  <a:lnTo>
                    <a:pt x="377190" y="303530"/>
                  </a:lnTo>
                  <a:lnTo>
                    <a:pt x="377190" y="301116"/>
                  </a:lnTo>
                  <a:close/>
                </a:path>
                <a:path w="377190" h="303530">
                  <a:moveTo>
                    <a:pt x="3809" y="294766"/>
                  </a:moveTo>
                  <a:lnTo>
                    <a:pt x="0" y="294766"/>
                  </a:lnTo>
                  <a:lnTo>
                    <a:pt x="0" y="300989"/>
                  </a:lnTo>
                  <a:lnTo>
                    <a:pt x="377190" y="300989"/>
                  </a:lnTo>
                  <a:lnTo>
                    <a:pt x="377190" y="299720"/>
                  </a:lnTo>
                  <a:lnTo>
                    <a:pt x="3809" y="299720"/>
                  </a:lnTo>
                  <a:lnTo>
                    <a:pt x="3809" y="294766"/>
                  </a:lnTo>
                  <a:close/>
                </a:path>
                <a:path w="377190" h="303530">
                  <a:moveTo>
                    <a:pt x="377190" y="294766"/>
                  </a:moveTo>
                  <a:lnTo>
                    <a:pt x="373379" y="294766"/>
                  </a:lnTo>
                  <a:lnTo>
                    <a:pt x="373379" y="299720"/>
                  </a:lnTo>
                  <a:lnTo>
                    <a:pt x="377190" y="299720"/>
                  </a:lnTo>
                  <a:lnTo>
                    <a:pt x="377190" y="294766"/>
                  </a:lnTo>
                  <a:close/>
                </a:path>
                <a:path w="377190" h="303530">
                  <a:moveTo>
                    <a:pt x="3809" y="290957"/>
                  </a:moveTo>
                  <a:lnTo>
                    <a:pt x="0" y="290957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90957"/>
                  </a:lnTo>
                  <a:close/>
                </a:path>
                <a:path w="377190" h="303530">
                  <a:moveTo>
                    <a:pt x="377190" y="290957"/>
                  </a:moveTo>
                  <a:lnTo>
                    <a:pt x="373379" y="290957"/>
                  </a:lnTo>
                  <a:lnTo>
                    <a:pt x="373379" y="294639"/>
                  </a:lnTo>
                  <a:lnTo>
                    <a:pt x="377190" y="294639"/>
                  </a:lnTo>
                  <a:lnTo>
                    <a:pt x="377190" y="290957"/>
                  </a:lnTo>
                  <a:close/>
                </a:path>
                <a:path w="377190" h="303530">
                  <a:moveTo>
                    <a:pt x="3809" y="284607"/>
                  </a:moveTo>
                  <a:lnTo>
                    <a:pt x="0" y="284607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607"/>
                  </a:lnTo>
                  <a:close/>
                </a:path>
                <a:path w="377190" h="303530">
                  <a:moveTo>
                    <a:pt x="377190" y="284607"/>
                  </a:moveTo>
                  <a:lnTo>
                    <a:pt x="373379" y="284607"/>
                  </a:lnTo>
                  <a:lnTo>
                    <a:pt x="373379" y="290829"/>
                  </a:lnTo>
                  <a:lnTo>
                    <a:pt x="377190" y="290829"/>
                  </a:lnTo>
                  <a:lnTo>
                    <a:pt x="377190" y="284607"/>
                  </a:lnTo>
                  <a:close/>
                </a:path>
                <a:path w="377190" h="303530">
                  <a:moveTo>
                    <a:pt x="3809" y="275716"/>
                  </a:moveTo>
                  <a:lnTo>
                    <a:pt x="0" y="275716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5716"/>
                  </a:lnTo>
                  <a:close/>
                </a:path>
                <a:path w="377190" h="303530">
                  <a:moveTo>
                    <a:pt x="377190" y="275716"/>
                  </a:moveTo>
                  <a:lnTo>
                    <a:pt x="373379" y="275716"/>
                  </a:lnTo>
                  <a:lnTo>
                    <a:pt x="373379" y="284479"/>
                  </a:lnTo>
                  <a:lnTo>
                    <a:pt x="377190" y="284479"/>
                  </a:lnTo>
                  <a:lnTo>
                    <a:pt x="377190" y="275716"/>
                  </a:lnTo>
                  <a:close/>
                </a:path>
                <a:path w="377190" h="303530">
                  <a:moveTo>
                    <a:pt x="3809" y="271907"/>
                  </a:moveTo>
                  <a:lnTo>
                    <a:pt x="0" y="271907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71907"/>
                  </a:lnTo>
                  <a:close/>
                </a:path>
                <a:path w="377190" h="303530">
                  <a:moveTo>
                    <a:pt x="377190" y="271907"/>
                  </a:moveTo>
                  <a:lnTo>
                    <a:pt x="373379" y="271907"/>
                  </a:lnTo>
                  <a:lnTo>
                    <a:pt x="373379" y="275589"/>
                  </a:lnTo>
                  <a:lnTo>
                    <a:pt x="377190" y="275589"/>
                  </a:lnTo>
                  <a:lnTo>
                    <a:pt x="377190" y="271907"/>
                  </a:lnTo>
                  <a:close/>
                </a:path>
                <a:path w="377190" h="303530">
                  <a:moveTo>
                    <a:pt x="3809" y="263016"/>
                  </a:moveTo>
                  <a:lnTo>
                    <a:pt x="0" y="263016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3016"/>
                  </a:lnTo>
                  <a:close/>
                </a:path>
                <a:path w="377190" h="303530">
                  <a:moveTo>
                    <a:pt x="377190" y="263016"/>
                  </a:moveTo>
                  <a:lnTo>
                    <a:pt x="373379" y="263016"/>
                  </a:lnTo>
                  <a:lnTo>
                    <a:pt x="373379" y="271779"/>
                  </a:lnTo>
                  <a:lnTo>
                    <a:pt x="377190" y="271779"/>
                  </a:lnTo>
                  <a:lnTo>
                    <a:pt x="377190" y="263016"/>
                  </a:lnTo>
                  <a:close/>
                </a:path>
                <a:path w="377190" h="303530">
                  <a:moveTo>
                    <a:pt x="3809" y="260476"/>
                  </a:moveTo>
                  <a:lnTo>
                    <a:pt x="0" y="260476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60476"/>
                  </a:lnTo>
                  <a:close/>
                </a:path>
                <a:path w="377190" h="303530">
                  <a:moveTo>
                    <a:pt x="377190" y="260476"/>
                  </a:moveTo>
                  <a:lnTo>
                    <a:pt x="373379" y="260476"/>
                  </a:lnTo>
                  <a:lnTo>
                    <a:pt x="373379" y="262889"/>
                  </a:lnTo>
                  <a:lnTo>
                    <a:pt x="377190" y="262889"/>
                  </a:lnTo>
                  <a:lnTo>
                    <a:pt x="377190" y="260476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58850" y="2802890"/>
              <a:ext cx="369570" cy="295910"/>
            </a:xfrm>
            <a:custGeom>
              <a:avLst/>
              <a:gdLst/>
              <a:ahLst/>
              <a:cxnLst/>
              <a:rect l="l" t="t" r="r" b="b"/>
              <a:pathLst>
                <a:path w="369569" h="295910">
                  <a:moveTo>
                    <a:pt x="254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46989"/>
                  </a:lnTo>
                  <a:close/>
                </a:path>
                <a:path w="369569" h="295910">
                  <a:moveTo>
                    <a:pt x="369569" y="46989"/>
                  </a:moveTo>
                  <a:lnTo>
                    <a:pt x="365759" y="46989"/>
                  </a:lnTo>
                  <a:lnTo>
                    <a:pt x="365759" y="53339"/>
                  </a:lnTo>
                  <a:lnTo>
                    <a:pt x="369569" y="53339"/>
                  </a:lnTo>
                  <a:lnTo>
                    <a:pt x="369569" y="46989"/>
                  </a:lnTo>
                  <a:close/>
                </a:path>
                <a:path w="369569" h="295910">
                  <a:moveTo>
                    <a:pt x="2540" y="27939"/>
                  </a:moveTo>
                  <a:lnTo>
                    <a:pt x="0" y="27939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27939"/>
                  </a:lnTo>
                  <a:close/>
                </a:path>
                <a:path w="369569" h="295910">
                  <a:moveTo>
                    <a:pt x="369569" y="27939"/>
                  </a:moveTo>
                  <a:lnTo>
                    <a:pt x="365759" y="27939"/>
                  </a:lnTo>
                  <a:lnTo>
                    <a:pt x="365759" y="45719"/>
                  </a:lnTo>
                  <a:lnTo>
                    <a:pt x="369569" y="45719"/>
                  </a:lnTo>
                  <a:lnTo>
                    <a:pt x="369569" y="27939"/>
                  </a:lnTo>
                  <a:close/>
                </a:path>
                <a:path w="369569" h="295910">
                  <a:moveTo>
                    <a:pt x="254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5400"/>
                  </a:lnTo>
                  <a:close/>
                </a:path>
                <a:path w="369569" h="295910">
                  <a:moveTo>
                    <a:pt x="369569" y="25400"/>
                  </a:moveTo>
                  <a:lnTo>
                    <a:pt x="365759" y="25400"/>
                  </a:lnTo>
                  <a:lnTo>
                    <a:pt x="365759" y="26669"/>
                  </a:lnTo>
                  <a:lnTo>
                    <a:pt x="369569" y="26669"/>
                  </a:lnTo>
                  <a:lnTo>
                    <a:pt x="369569" y="25400"/>
                  </a:lnTo>
                  <a:close/>
                </a:path>
                <a:path w="369569" h="295910">
                  <a:moveTo>
                    <a:pt x="2540" y="15239"/>
                  </a:moveTo>
                  <a:lnTo>
                    <a:pt x="0" y="15239"/>
                  </a:lnTo>
                  <a:lnTo>
                    <a:pt x="0" y="24129"/>
                  </a:lnTo>
                  <a:lnTo>
                    <a:pt x="2540" y="24129"/>
                  </a:lnTo>
                  <a:lnTo>
                    <a:pt x="2540" y="15239"/>
                  </a:lnTo>
                  <a:close/>
                </a:path>
                <a:path w="369569" h="295910">
                  <a:moveTo>
                    <a:pt x="369569" y="15239"/>
                  </a:moveTo>
                  <a:lnTo>
                    <a:pt x="365759" y="15239"/>
                  </a:lnTo>
                  <a:lnTo>
                    <a:pt x="365759" y="24129"/>
                  </a:lnTo>
                  <a:lnTo>
                    <a:pt x="369569" y="24129"/>
                  </a:lnTo>
                  <a:lnTo>
                    <a:pt x="369569" y="15239"/>
                  </a:lnTo>
                  <a:close/>
                </a:path>
                <a:path w="369569" h="295910">
                  <a:moveTo>
                    <a:pt x="2540" y="8889"/>
                  </a:moveTo>
                  <a:lnTo>
                    <a:pt x="0" y="8889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8889"/>
                  </a:lnTo>
                  <a:close/>
                </a:path>
                <a:path w="369569" h="295910">
                  <a:moveTo>
                    <a:pt x="369569" y="8889"/>
                  </a:moveTo>
                  <a:lnTo>
                    <a:pt x="365759" y="8889"/>
                  </a:lnTo>
                  <a:lnTo>
                    <a:pt x="365759" y="13969"/>
                  </a:lnTo>
                  <a:lnTo>
                    <a:pt x="369569" y="13969"/>
                  </a:lnTo>
                  <a:lnTo>
                    <a:pt x="369569" y="8889"/>
                  </a:lnTo>
                  <a:close/>
                </a:path>
                <a:path w="369569" h="295910">
                  <a:moveTo>
                    <a:pt x="254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40" y="6350"/>
                  </a:lnTo>
                  <a:close/>
                </a:path>
                <a:path w="369569" h="295910">
                  <a:moveTo>
                    <a:pt x="369569" y="6350"/>
                  </a:moveTo>
                  <a:lnTo>
                    <a:pt x="365759" y="6350"/>
                  </a:lnTo>
                  <a:lnTo>
                    <a:pt x="365759" y="7619"/>
                  </a:lnTo>
                  <a:lnTo>
                    <a:pt x="369569" y="7619"/>
                  </a:lnTo>
                  <a:lnTo>
                    <a:pt x="369569" y="6350"/>
                  </a:lnTo>
                  <a:close/>
                </a:path>
                <a:path w="369569" h="295910">
                  <a:moveTo>
                    <a:pt x="3695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1269"/>
                  </a:lnTo>
                  <a:lnTo>
                    <a:pt x="369569" y="1269"/>
                  </a:lnTo>
                  <a:lnTo>
                    <a:pt x="369569" y="0"/>
                  </a:lnTo>
                  <a:close/>
                </a:path>
                <a:path w="369569" h="295910">
                  <a:moveTo>
                    <a:pt x="369569" y="1269"/>
                  </a:moveTo>
                  <a:lnTo>
                    <a:pt x="365759" y="1269"/>
                  </a:lnTo>
                  <a:lnTo>
                    <a:pt x="365759" y="5079"/>
                  </a:lnTo>
                  <a:lnTo>
                    <a:pt x="369569" y="5079"/>
                  </a:lnTo>
                  <a:lnTo>
                    <a:pt x="369569" y="1269"/>
                  </a:lnTo>
                  <a:close/>
                </a:path>
                <a:path w="369569" h="295910">
                  <a:moveTo>
                    <a:pt x="2540" y="53340"/>
                  </a:moveTo>
                  <a:lnTo>
                    <a:pt x="0" y="53340"/>
                  </a:lnTo>
                  <a:lnTo>
                    <a:pt x="0" y="85089"/>
                  </a:lnTo>
                  <a:lnTo>
                    <a:pt x="2540" y="85089"/>
                  </a:lnTo>
                  <a:lnTo>
                    <a:pt x="2540" y="53340"/>
                  </a:lnTo>
                  <a:close/>
                </a:path>
                <a:path w="369569" h="295910">
                  <a:moveTo>
                    <a:pt x="369569" y="53340"/>
                  </a:moveTo>
                  <a:lnTo>
                    <a:pt x="365759" y="53340"/>
                  </a:lnTo>
                  <a:lnTo>
                    <a:pt x="365759" y="85089"/>
                  </a:lnTo>
                  <a:lnTo>
                    <a:pt x="369569" y="85089"/>
                  </a:lnTo>
                  <a:lnTo>
                    <a:pt x="369569" y="53340"/>
                  </a:lnTo>
                  <a:close/>
                </a:path>
                <a:path w="369569" h="295910">
                  <a:moveTo>
                    <a:pt x="254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" y="91439"/>
                  </a:lnTo>
                  <a:lnTo>
                    <a:pt x="2540" y="85090"/>
                  </a:lnTo>
                  <a:close/>
                </a:path>
                <a:path w="369569" h="295910">
                  <a:moveTo>
                    <a:pt x="369569" y="85090"/>
                  </a:moveTo>
                  <a:lnTo>
                    <a:pt x="365759" y="85090"/>
                  </a:lnTo>
                  <a:lnTo>
                    <a:pt x="365759" y="91439"/>
                  </a:lnTo>
                  <a:lnTo>
                    <a:pt x="369569" y="91439"/>
                  </a:lnTo>
                  <a:lnTo>
                    <a:pt x="369569" y="85090"/>
                  </a:lnTo>
                  <a:close/>
                </a:path>
                <a:path w="369569" h="295910">
                  <a:moveTo>
                    <a:pt x="2540" y="91440"/>
                  </a:moveTo>
                  <a:lnTo>
                    <a:pt x="0" y="91440"/>
                  </a:lnTo>
                  <a:lnTo>
                    <a:pt x="0" y="104139"/>
                  </a:lnTo>
                  <a:lnTo>
                    <a:pt x="2540" y="104139"/>
                  </a:lnTo>
                  <a:lnTo>
                    <a:pt x="2540" y="91440"/>
                  </a:lnTo>
                  <a:close/>
                </a:path>
                <a:path w="369569" h="295910">
                  <a:moveTo>
                    <a:pt x="369569" y="91440"/>
                  </a:moveTo>
                  <a:lnTo>
                    <a:pt x="365759" y="91440"/>
                  </a:lnTo>
                  <a:lnTo>
                    <a:pt x="365759" y="104139"/>
                  </a:lnTo>
                  <a:lnTo>
                    <a:pt x="369569" y="104139"/>
                  </a:lnTo>
                  <a:lnTo>
                    <a:pt x="369569" y="91440"/>
                  </a:lnTo>
                  <a:close/>
                </a:path>
                <a:path w="369569" h="295910">
                  <a:moveTo>
                    <a:pt x="2540" y="104140"/>
                  </a:moveTo>
                  <a:lnTo>
                    <a:pt x="0" y="104140"/>
                  </a:lnTo>
                  <a:lnTo>
                    <a:pt x="0" y="135889"/>
                  </a:lnTo>
                  <a:lnTo>
                    <a:pt x="2540" y="135889"/>
                  </a:lnTo>
                  <a:lnTo>
                    <a:pt x="2540" y="104140"/>
                  </a:lnTo>
                  <a:close/>
                </a:path>
                <a:path w="369569" h="295910">
                  <a:moveTo>
                    <a:pt x="369569" y="104140"/>
                  </a:moveTo>
                  <a:lnTo>
                    <a:pt x="365759" y="104140"/>
                  </a:lnTo>
                  <a:lnTo>
                    <a:pt x="365759" y="135889"/>
                  </a:lnTo>
                  <a:lnTo>
                    <a:pt x="369569" y="135889"/>
                  </a:lnTo>
                  <a:lnTo>
                    <a:pt x="369569" y="104140"/>
                  </a:lnTo>
                  <a:close/>
                </a:path>
                <a:path w="369569" h="295910">
                  <a:moveTo>
                    <a:pt x="2540" y="135890"/>
                  </a:moveTo>
                  <a:lnTo>
                    <a:pt x="0" y="135890"/>
                  </a:lnTo>
                  <a:lnTo>
                    <a:pt x="0" y="180339"/>
                  </a:lnTo>
                  <a:lnTo>
                    <a:pt x="2540" y="180339"/>
                  </a:lnTo>
                  <a:lnTo>
                    <a:pt x="2540" y="135890"/>
                  </a:lnTo>
                  <a:close/>
                </a:path>
                <a:path w="369569" h="295910">
                  <a:moveTo>
                    <a:pt x="369569" y="135890"/>
                  </a:moveTo>
                  <a:lnTo>
                    <a:pt x="365759" y="135890"/>
                  </a:lnTo>
                  <a:lnTo>
                    <a:pt x="365759" y="180339"/>
                  </a:lnTo>
                  <a:lnTo>
                    <a:pt x="369569" y="180339"/>
                  </a:lnTo>
                  <a:lnTo>
                    <a:pt x="369569" y="135890"/>
                  </a:lnTo>
                  <a:close/>
                </a:path>
                <a:path w="369569" h="295910">
                  <a:moveTo>
                    <a:pt x="2540" y="180340"/>
                  </a:moveTo>
                  <a:lnTo>
                    <a:pt x="0" y="180340"/>
                  </a:lnTo>
                  <a:lnTo>
                    <a:pt x="0" y="237489"/>
                  </a:lnTo>
                  <a:lnTo>
                    <a:pt x="2540" y="237489"/>
                  </a:lnTo>
                  <a:lnTo>
                    <a:pt x="2540" y="180340"/>
                  </a:lnTo>
                  <a:close/>
                </a:path>
                <a:path w="369569" h="295910">
                  <a:moveTo>
                    <a:pt x="369569" y="180340"/>
                  </a:moveTo>
                  <a:lnTo>
                    <a:pt x="365759" y="180340"/>
                  </a:lnTo>
                  <a:lnTo>
                    <a:pt x="365759" y="237489"/>
                  </a:lnTo>
                  <a:lnTo>
                    <a:pt x="369569" y="237489"/>
                  </a:lnTo>
                  <a:lnTo>
                    <a:pt x="369569" y="180340"/>
                  </a:lnTo>
                  <a:close/>
                </a:path>
                <a:path w="369569" h="295910">
                  <a:moveTo>
                    <a:pt x="2540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2540" y="256539"/>
                  </a:lnTo>
                  <a:lnTo>
                    <a:pt x="2540" y="237490"/>
                  </a:lnTo>
                  <a:close/>
                </a:path>
                <a:path w="369569" h="295910">
                  <a:moveTo>
                    <a:pt x="369569" y="237490"/>
                  </a:moveTo>
                  <a:lnTo>
                    <a:pt x="365759" y="237490"/>
                  </a:lnTo>
                  <a:lnTo>
                    <a:pt x="365759" y="256539"/>
                  </a:lnTo>
                  <a:lnTo>
                    <a:pt x="369569" y="256539"/>
                  </a:lnTo>
                  <a:lnTo>
                    <a:pt x="369569" y="237490"/>
                  </a:lnTo>
                  <a:close/>
                </a:path>
                <a:path w="369569" h="295910">
                  <a:moveTo>
                    <a:pt x="2540" y="290956"/>
                  </a:moveTo>
                  <a:lnTo>
                    <a:pt x="0" y="290956"/>
                  </a:lnTo>
                  <a:lnTo>
                    <a:pt x="0" y="295910"/>
                  </a:lnTo>
                  <a:lnTo>
                    <a:pt x="369569" y="295910"/>
                  </a:lnTo>
                  <a:lnTo>
                    <a:pt x="369569" y="292100"/>
                  </a:lnTo>
                  <a:lnTo>
                    <a:pt x="2540" y="292100"/>
                  </a:lnTo>
                  <a:lnTo>
                    <a:pt x="2540" y="290956"/>
                  </a:lnTo>
                  <a:close/>
                </a:path>
                <a:path w="369569" h="295910">
                  <a:moveTo>
                    <a:pt x="369569" y="290956"/>
                  </a:moveTo>
                  <a:lnTo>
                    <a:pt x="365759" y="290956"/>
                  </a:lnTo>
                  <a:lnTo>
                    <a:pt x="365759" y="292100"/>
                  </a:lnTo>
                  <a:lnTo>
                    <a:pt x="369569" y="292100"/>
                  </a:lnTo>
                  <a:lnTo>
                    <a:pt x="369569" y="290956"/>
                  </a:lnTo>
                  <a:close/>
                </a:path>
                <a:path w="369569" h="295910">
                  <a:moveTo>
                    <a:pt x="2540" y="287147"/>
                  </a:moveTo>
                  <a:lnTo>
                    <a:pt x="0" y="287147"/>
                  </a:lnTo>
                  <a:lnTo>
                    <a:pt x="0" y="290829"/>
                  </a:lnTo>
                  <a:lnTo>
                    <a:pt x="2540" y="290829"/>
                  </a:lnTo>
                  <a:lnTo>
                    <a:pt x="2540" y="287147"/>
                  </a:lnTo>
                  <a:close/>
                </a:path>
                <a:path w="369569" h="295910">
                  <a:moveTo>
                    <a:pt x="369569" y="287147"/>
                  </a:moveTo>
                  <a:lnTo>
                    <a:pt x="365759" y="287147"/>
                  </a:lnTo>
                  <a:lnTo>
                    <a:pt x="365759" y="290829"/>
                  </a:lnTo>
                  <a:lnTo>
                    <a:pt x="369569" y="290829"/>
                  </a:lnTo>
                  <a:lnTo>
                    <a:pt x="369569" y="287147"/>
                  </a:lnTo>
                  <a:close/>
                </a:path>
                <a:path w="369569" h="295910">
                  <a:moveTo>
                    <a:pt x="2540" y="280797"/>
                  </a:moveTo>
                  <a:lnTo>
                    <a:pt x="0" y="280797"/>
                  </a:lnTo>
                  <a:lnTo>
                    <a:pt x="0" y="287019"/>
                  </a:lnTo>
                  <a:lnTo>
                    <a:pt x="2540" y="287019"/>
                  </a:lnTo>
                  <a:lnTo>
                    <a:pt x="2540" y="280797"/>
                  </a:lnTo>
                  <a:close/>
                </a:path>
                <a:path w="369569" h="295910">
                  <a:moveTo>
                    <a:pt x="369569" y="280797"/>
                  </a:moveTo>
                  <a:lnTo>
                    <a:pt x="365759" y="280797"/>
                  </a:lnTo>
                  <a:lnTo>
                    <a:pt x="365759" y="287019"/>
                  </a:lnTo>
                  <a:lnTo>
                    <a:pt x="369569" y="287019"/>
                  </a:lnTo>
                  <a:lnTo>
                    <a:pt x="369569" y="280797"/>
                  </a:lnTo>
                  <a:close/>
                </a:path>
                <a:path w="369569" h="295910">
                  <a:moveTo>
                    <a:pt x="2540" y="271906"/>
                  </a:moveTo>
                  <a:lnTo>
                    <a:pt x="0" y="271906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71906"/>
                  </a:lnTo>
                  <a:close/>
                </a:path>
                <a:path w="369569" h="295910">
                  <a:moveTo>
                    <a:pt x="369569" y="271906"/>
                  </a:moveTo>
                  <a:lnTo>
                    <a:pt x="365759" y="271906"/>
                  </a:lnTo>
                  <a:lnTo>
                    <a:pt x="365759" y="280669"/>
                  </a:lnTo>
                  <a:lnTo>
                    <a:pt x="369569" y="280669"/>
                  </a:lnTo>
                  <a:lnTo>
                    <a:pt x="369569" y="271906"/>
                  </a:lnTo>
                  <a:close/>
                </a:path>
                <a:path w="369569" h="295910">
                  <a:moveTo>
                    <a:pt x="2540" y="268097"/>
                  </a:moveTo>
                  <a:lnTo>
                    <a:pt x="0" y="268097"/>
                  </a:lnTo>
                  <a:lnTo>
                    <a:pt x="0" y="271779"/>
                  </a:lnTo>
                  <a:lnTo>
                    <a:pt x="2540" y="271779"/>
                  </a:lnTo>
                  <a:lnTo>
                    <a:pt x="2540" y="268097"/>
                  </a:lnTo>
                  <a:close/>
                </a:path>
                <a:path w="369569" h="295910">
                  <a:moveTo>
                    <a:pt x="369569" y="268097"/>
                  </a:moveTo>
                  <a:lnTo>
                    <a:pt x="365759" y="268097"/>
                  </a:lnTo>
                  <a:lnTo>
                    <a:pt x="365759" y="271779"/>
                  </a:lnTo>
                  <a:lnTo>
                    <a:pt x="369569" y="271779"/>
                  </a:lnTo>
                  <a:lnTo>
                    <a:pt x="369569" y="268097"/>
                  </a:lnTo>
                  <a:close/>
                </a:path>
                <a:path w="369569" h="295910">
                  <a:moveTo>
                    <a:pt x="2540" y="259206"/>
                  </a:moveTo>
                  <a:lnTo>
                    <a:pt x="0" y="259206"/>
                  </a:lnTo>
                  <a:lnTo>
                    <a:pt x="0" y="267969"/>
                  </a:lnTo>
                  <a:lnTo>
                    <a:pt x="2540" y="267969"/>
                  </a:lnTo>
                  <a:lnTo>
                    <a:pt x="2540" y="259206"/>
                  </a:lnTo>
                  <a:close/>
                </a:path>
                <a:path w="369569" h="295910">
                  <a:moveTo>
                    <a:pt x="369569" y="259206"/>
                  </a:moveTo>
                  <a:lnTo>
                    <a:pt x="365759" y="259206"/>
                  </a:lnTo>
                  <a:lnTo>
                    <a:pt x="365759" y="267969"/>
                  </a:lnTo>
                  <a:lnTo>
                    <a:pt x="369569" y="267969"/>
                  </a:lnTo>
                  <a:lnTo>
                    <a:pt x="369569" y="259206"/>
                  </a:lnTo>
                  <a:close/>
                </a:path>
                <a:path w="369569" h="295910">
                  <a:moveTo>
                    <a:pt x="2540" y="256666"/>
                  </a:moveTo>
                  <a:lnTo>
                    <a:pt x="0" y="256666"/>
                  </a:lnTo>
                  <a:lnTo>
                    <a:pt x="0" y="259079"/>
                  </a:lnTo>
                  <a:lnTo>
                    <a:pt x="2540" y="259079"/>
                  </a:lnTo>
                  <a:lnTo>
                    <a:pt x="2540" y="256666"/>
                  </a:lnTo>
                  <a:close/>
                </a:path>
                <a:path w="369569" h="295910">
                  <a:moveTo>
                    <a:pt x="369569" y="256666"/>
                  </a:moveTo>
                  <a:lnTo>
                    <a:pt x="365759" y="256666"/>
                  </a:lnTo>
                  <a:lnTo>
                    <a:pt x="365759" y="259079"/>
                  </a:lnTo>
                  <a:lnTo>
                    <a:pt x="369569" y="259079"/>
                  </a:lnTo>
                  <a:lnTo>
                    <a:pt x="369569" y="256666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61390" y="280416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19" h="290830">
                  <a:moveTo>
                    <a:pt x="3809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3809" y="52070"/>
                  </a:lnTo>
                  <a:lnTo>
                    <a:pt x="3809" y="45720"/>
                  </a:lnTo>
                  <a:close/>
                </a:path>
                <a:path w="363219" h="290830">
                  <a:moveTo>
                    <a:pt x="363219" y="45720"/>
                  </a:moveTo>
                  <a:lnTo>
                    <a:pt x="360679" y="45720"/>
                  </a:lnTo>
                  <a:lnTo>
                    <a:pt x="360679" y="52070"/>
                  </a:lnTo>
                  <a:lnTo>
                    <a:pt x="363219" y="52070"/>
                  </a:lnTo>
                  <a:lnTo>
                    <a:pt x="363219" y="45720"/>
                  </a:lnTo>
                  <a:close/>
                </a:path>
                <a:path w="363219" h="290830">
                  <a:moveTo>
                    <a:pt x="3809" y="26670"/>
                  </a:moveTo>
                  <a:lnTo>
                    <a:pt x="0" y="2667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26670"/>
                  </a:lnTo>
                  <a:close/>
                </a:path>
                <a:path w="363219" h="290830">
                  <a:moveTo>
                    <a:pt x="363219" y="26670"/>
                  </a:moveTo>
                  <a:lnTo>
                    <a:pt x="360679" y="26670"/>
                  </a:lnTo>
                  <a:lnTo>
                    <a:pt x="360679" y="44450"/>
                  </a:lnTo>
                  <a:lnTo>
                    <a:pt x="363219" y="44450"/>
                  </a:lnTo>
                  <a:lnTo>
                    <a:pt x="363219" y="26670"/>
                  </a:lnTo>
                  <a:close/>
                </a:path>
                <a:path w="363219" h="290830">
                  <a:moveTo>
                    <a:pt x="3809" y="24130"/>
                  </a:moveTo>
                  <a:lnTo>
                    <a:pt x="0" y="2413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24130"/>
                  </a:lnTo>
                  <a:close/>
                </a:path>
                <a:path w="363219" h="290830">
                  <a:moveTo>
                    <a:pt x="363219" y="24130"/>
                  </a:moveTo>
                  <a:lnTo>
                    <a:pt x="360679" y="24130"/>
                  </a:lnTo>
                  <a:lnTo>
                    <a:pt x="360679" y="25400"/>
                  </a:lnTo>
                  <a:lnTo>
                    <a:pt x="363219" y="25400"/>
                  </a:lnTo>
                  <a:lnTo>
                    <a:pt x="363219" y="24130"/>
                  </a:lnTo>
                  <a:close/>
                </a:path>
                <a:path w="363219" h="290830">
                  <a:moveTo>
                    <a:pt x="3809" y="13970"/>
                  </a:moveTo>
                  <a:lnTo>
                    <a:pt x="0" y="1397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3970"/>
                  </a:lnTo>
                  <a:close/>
                </a:path>
                <a:path w="363219" h="290830">
                  <a:moveTo>
                    <a:pt x="363219" y="13970"/>
                  </a:moveTo>
                  <a:lnTo>
                    <a:pt x="360679" y="13970"/>
                  </a:lnTo>
                  <a:lnTo>
                    <a:pt x="360679" y="22860"/>
                  </a:lnTo>
                  <a:lnTo>
                    <a:pt x="363219" y="22860"/>
                  </a:lnTo>
                  <a:lnTo>
                    <a:pt x="363219" y="13970"/>
                  </a:lnTo>
                  <a:close/>
                </a:path>
                <a:path w="363219" h="290830">
                  <a:moveTo>
                    <a:pt x="3809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7620"/>
                  </a:lnTo>
                  <a:close/>
                </a:path>
                <a:path w="363219" h="290830">
                  <a:moveTo>
                    <a:pt x="363219" y="7620"/>
                  </a:moveTo>
                  <a:lnTo>
                    <a:pt x="360679" y="7620"/>
                  </a:lnTo>
                  <a:lnTo>
                    <a:pt x="360679" y="12700"/>
                  </a:lnTo>
                  <a:lnTo>
                    <a:pt x="363219" y="12700"/>
                  </a:lnTo>
                  <a:lnTo>
                    <a:pt x="363219" y="7620"/>
                  </a:lnTo>
                  <a:close/>
                </a:path>
                <a:path w="363219" h="290830">
                  <a:moveTo>
                    <a:pt x="3809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5080"/>
                  </a:lnTo>
                  <a:close/>
                </a:path>
                <a:path w="363219" h="290830">
                  <a:moveTo>
                    <a:pt x="363219" y="5080"/>
                  </a:moveTo>
                  <a:lnTo>
                    <a:pt x="360679" y="5080"/>
                  </a:lnTo>
                  <a:lnTo>
                    <a:pt x="360679" y="6350"/>
                  </a:lnTo>
                  <a:lnTo>
                    <a:pt x="363219" y="6350"/>
                  </a:lnTo>
                  <a:lnTo>
                    <a:pt x="363219" y="5080"/>
                  </a:lnTo>
                  <a:close/>
                </a:path>
                <a:path w="363219" h="290830">
                  <a:moveTo>
                    <a:pt x="3632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63219" y="3810"/>
                  </a:lnTo>
                  <a:lnTo>
                    <a:pt x="363219" y="0"/>
                  </a:lnTo>
                  <a:close/>
                </a:path>
                <a:path w="363219" h="290830">
                  <a:moveTo>
                    <a:pt x="3809" y="52070"/>
                  </a:moveTo>
                  <a:lnTo>
                    <a:pt x="0" y="52070"/>
                  </a:lnTo>
                  <a:lnTo>
                    <a:pt x="0" y="83820"/>
                  </a:lnTo>
                  <a:lnTo>
                    <a:pt x="3809" y="83820"/>
                  </a:lnTo>
                  <a:lnTo>
                    <a:pt x="3809" y="52070"/>
                  </a:lnTo>
                  <a:close/>
                </a:path>
                <a:path w="363219" h="290830">
                  <a:moveTo>
                    <a:pt x="363219" y="52070"/>
                  </a:moveTo>
                  <a:lnTo>
                    <a:pt x="360679" y="52070"/>
                  </a:lnTo>
                  <a:lnTo>
                    <a:pt x="360679" y="83820"/>
                  </a:lnTo>
                  <a:lnTo>
                    <a:pt x="363219" y="83820"/>
                  </a:lnTo>
                  <a:lnTo>
                    <a:pt x="363219" y="52070"/>
                  </a:lnTo>
                  <a:close/>
                </a:path>
                <a:path w="363219" h="290830">
                  <a:moveTo>
                    <a:pt x="380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3809" y="90170"/>
                  </a:lnTo>
                  <a:lnTo>
                    <a:pt x="3809" y="83820"/>
                  </a:lnTo>
                  <a:close/>
                </a:path>
                <a:path w="363219" h="290830">
                  <a:moveTo>
                    <a:pt x="363219" y="83820"/>
                  </a:moveTo>
                  <a:lnTo>
                    <a:pt x="360679" y="83820"/>
                  </a:lnTo>
                  <a:lnTo>
                    <a:pt x="360679" y="90170"/>
                  </a:lnTo>
                  <a:lnTo>
                    <a:pt x="363219" y="90170"/>
                  </a:lnTo>
                  <a:lnTo>
                    <a:pt x="363219" y="83820"/>
                  </a:lnTo>
                  <a:close/>
                </a:path>
                <a:path w="363219" h="290830">
                  <a:moveTo>
                    <a:pt x="3809" y="90170"/>
                  </a:moveTo>
                  <a:lnTo>
                    <a:pt x="0" y="9017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90170"/>
                  </a:lnTo>
                  <a:close/>
                </a:path>
                <a:path w="363219" h="290830">
                  <a:moveTo>
                    <a:pt x="363219" y="90170"/>
                  </a:moveTo>
                  <a:lnTo>
                    <a:pt x="360679" y="90170"/>
                  </a:lnTo>
                  <a:lnTo>
                    <a:pt x="360679" y="102870"/>
                  </a:lnTo>
                  <a:lnTo>
                    <a:pt x="363219" y="102870"/>
                  </a:lnTo>
                  <a:lnTo>
                    <a:pt x="363219" y="90170"/>
                  </a:lnTo>
                  <a:close/>
                </a:path>
                <a:path w="363219" h="290830">
                  <a:moveTo>
                    <a:pt x="3809" y="102870"/>
                  </a:moveTo>
                  <a:lnTo>
                    <a:pt x="0" y="102870"/>
                  </a:lnTo>
                  <a:lnTo>
                    <a:pt x="0" y="134620"/>
                  </a:lnTo>
                  <a:lnTo>
                    <a:pt x="3809" y="134620"/>
                  </a:lnTo>
                  <a:lnTo>
                    <a:pt x="3809" y="102870"/>
                  </a:lnTo>
                  <a:close/>
                </a:path>
                <a:path w="363219" h="290830">
                  <a:moveTo>
                    <a:pt x="363219" y="102870"/>
                  </a:moveTo>
                  <a:lnTo>
                    <a:pt x="360679" y="102870"/>
                  </a:lnTo>
                  <a:lnTo>
                    <a:pt x="360679" y="134620"/>
                  </a:lnTo>
                  <a:lnTo>
                    <a:pt x="363219" y="134620"/>
                  </a:lnTo>
                  <a:lnTo>
                    <a:pt x="363219" y="102870"/>
                  </a:lnTo>
                  <a:close/>
                </a:path>
                <a:path w="363219" h="290830">
                  <a:moveTo>
                    <a:pt x="3809" y="134620"/>
                  </a:moveTo>
                  <a:lnTo>
                    <a:pt x="0" y="134620"/>
                  </a:lnTo>
                  <a:lnTo>
                    <a:pt x="0" y="179070"/>
                  </a:lnTo>
                  <a:lnTo>
                    <a:pt x="3809" y="179070"/>
                  </a:lnTo>
                  <a:lnTo>
                    <a:pt x="3809" y="134620"/>
                  </a:lnTo>
                  <a:close/>
                </a:path>
                <a:path w="363219" h="290830">
                  <a:moveTo>
                    <a:pt x="363219" y="134620"/>
                  </a:moveTo>
                  <a:lnTo>
                    <a:pt x="360679" y="134620"/>
                  </a:lnTo>
                  <a:lnTo>
                    <a:pt x="360679" y="179070"/>
                  </a:lnTo>
                  <a:lnTo>
                    <a:pt x="363219" y="179070"/>
                  </a:lnTo>
                  <a:lnTo>
                    <a:pt x="363219" y="134620"/>
                  </a:lnTo>
                  <a:close/>
                </a:path>
                <a:path w="363219" h="290830">
                  <a:moveTo>
                    <a:pt x="3809" y="179070"/>
                  </a:moveTo>
                  <a:lnTo>
                    <a:pt x="0" y="179070"/>
                  </a:lnTo>
                  <a:lnTo>
                    <a:pt x="0" y="236220"/>
                  </a:lnTo>
                  <a:lnTo>
                    <a:pt x="3809" y="236220"/>
                  </a:lnTo>
                  <a:lnTo>
                    <a:pt x="3809" y="179070"/>
                  </a:lnTo>
                  <a:close/>
                </a:path>
                <a:path w="363219" h="290830">
                  <a:moveTo>
                    <a:pt x="363219" y="179070"/>
                  </a:moveTo>
                  <a:lnTo>
                    <a:pt x="360679" y="179070"/>
                  </a:lnTo>
                  <a:lnTo>
                    <a:pt x="360679" y="236220"/>
                  </a:lnTo>
                  <a:lnTo>
                    <a:pt x="363219" y="236220"/>
                  </a:lnTo>
                  <a:lnTo>
                    <a:pt x="363219" y="179070"/>
                  </a:lnTo>
                  <a:close/>
                </a:path>
                <a:path w="363219" h="290830">
                  <a:moveTo>
                    <a:pt x="3809" y="236220"/>
                  </a:moveTo>
                  <a:lnTo>
                    <a:pt x="0" y="236220"/>
                  </a:lnTo>
                  <a:lnTo>
                    <a:pt x="0" y="255270"/>
                  </a:lnTo>
                  <a:lnTo>
                    <a:pt x="3809" y="255270"/>
                  </a:lnTo>
                  <a:lnTo>
                    <a:pt x="3809" y="236220"/>
                  </a:lnTo>
                  <a:close/>
                </a:path>
                <a:path w="363219" h="290830">
                  <a:moveTo>
                    <a:pt x="363219" y="236220"/>
                  </a:moveTo>
                  <a:lnTo>
                    <a:pt x="360679" y="236220"/>
                  </a:lnTo>
                  <a:lnTo>
                    <a:pt x="360679" y="255270"/>
                  </a:lnTo>
                  <a:lnTo>
                    <a:pt x="363219" y="255270"/>
                  </a:lnTo>
                  <a:lnTo>
                    <a:pt x="363219" y="236220"/>
                  </a:lnTo>
                  <a:close/>
                </a:path>
                <a:path w="363219" h="290830">
                  <a:moveTo>
                    <a:pt x="363219" y="289687"/>
                  </a:moveTo>
                  <a:lnTo>
                    <a:pt x="0" y="289687"/>
                  </a:lnTo>
                  <a:lnTo>
                    <a:pt x="0" y="290830"/>
                  </a:lnTo>
                  <a:lnTo>
                    <a:pt x="363219" y="290830"/>
                  </a:lnTo>
                  <a:lnTo>
                    <a:pt x="363219" y="289687"/>
                  </a:lnTo>
                  <a:close/>
                </a:path>
                <a:path w="363219" h="290830">
                  <a:moveTo>
                    <a:pt x="3809" y="285877"/>
                  </a:moveTo>
                  <a:lnTo>
                    <a:pt x="0" y="285877"/>
                  </a:lnTo>
                  <a:lnTo>
                    <a:pt x="0" y="289560"/>
                  </a:lnTo>
                  <a:lnTo>
                    <a:pt x="363219" y="289560"/>
                  </a:lnTo>
                  <a:lnTo>
                    <a:pt x="363219" y="287020"/>
                  </a:lnTo>
                  <a:lnTo>
                    <a:pt x="3809" y="287020"/>
                  </a:lnTo>
                  <a:lnTo>
                    <a:pt x="3809" y="285877"/>
                  </a:lnTo>
                  <a:close/>
                </a:path>
                <a:path w="363219" h="290830">
                  <a:moveTo>
                    <a:pt x="363219" y="285877"/>
                  </a:moveTo>
                  <a:lnTo>
                    <a:pt x="360679" y="285877"/>
                  </a:lnTo>
                  <a:lnTo>
                    <a:pt x="360679" y="287020"/>
                  </a:lnTo>
                  <a:lnTo>
                    <a:pt x="363219" y="287020"/>
                  </a:lnTo>
                  <a:lnTo>
                    <a:pt x="363219" y="285877"/>
                  </a:lnTo>
                  <a:close/>
                </a:path>
                <a:path w="363219" h="290830">
                  <a:moveTo>
                    <a:pt x="3809" y="279527"/>
                  </a:moveTo>
                  <a:lnTo>
                    <a:pt x="0" y="279527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79527"/>
                  </a:lnTo>
                  <a:close/>
                </a:path>
                <a:path w="363219" h="290830">
                  <a:moveTo>
                    <a:pt x="363219" y="279527"/>
                  </a:moveTo>
                  <a:lnTo>
                    <a:pt x="360679" y="279527"/>
                  </a:lnTo>
                  <a:lnTo>
                    <a:pt x="360679" y="285750"/>
                  </a:lnTo>
                  <a:lnTo>
                    <a:pt x="363219" y="285750"/>
                  </a:lnTo>
                  <a:lnTo>
                    <a:pt x="363219" y="279527"/>
                  </a:lnTo>
                  <a:close/>
                </a:path>
                <a:path w="363219" h="290830">
                  <a:moveTo>
                    <a:pt x="3809" y="270637"/>
                  </a:moveTo>
                  <a:lnTo>
                    <a:pt x="0" y="270637"/>
                  </a:lnTo>
                  <a:lnTo>
                    <a:pt x="0" y="279400"/>
                  </a:lnTo>
                  <a:lnTo>
                    <a:pt x="3809" y="279400"/>
                  </a:lnTo>
                  <a:lnTo>
                    <a:pt x="3809" y="270637"/>
                  </a:lnTo>
                  <a:close/>
                </a:path>
                <a:path w="363219" h="290830">
                  <a:moveTo>
                    <a:pt x="363219" y="270637"/>
                  </a:moveTo>
                  <a:lnTo>
                    <a:pt x="360679" y="270637"/>
                  </a:lnTo>
                  <a:lnTo>
                    <a:pt x="360679" y="279400"/>
                  </a:lnTo>
                  <a:lnTo>
                    <a:pt x="363219" y="279400"/>
                  </a:lnTo>
                  <a:lnTo>
                    <a:pt x="363219" y="270637"/>
                  </a:lnTo>
                  <a:close/>
                </a:path>
                <a:path w="363219" h="290830">
                  <a:moveTo>
                    <a:pt x="3809" y="266827"/>
                  </a:moveTo>
                  <a:lnTo>
                    <a:pt x="0" y="266827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6827"/>
                  </a:lnTo>
                  <a:close/>
                </a:path>
                <a:path w="363219" h="290830">
                  <a:moveTo>
                    <a:pt x="363219" y="266827"/>
                  </a:moveTo>
                  <a:lnTo>
                    <a:pt x="360679" y="266827"/>
                  </a:lnTo>
                  <a:lnTo>
                    <a:pt x="360679" y="270510"/>
                  </a:lnTo>
                  <a:lnTo>
                    <a:pt x="363219" y="270510"/>
                  </a:lnTo>
                  <a:lnTo>
                    <a:pt x="363219" y="266827"/>
                  </a:lnTo>
                  <a:close/>
                </a:path>
                <a:path w="363219" h="290830">
                  <a:moveTo>
                    <a:pt x="3809" y="257937"/>
                  </a:moveTo>
                  <a:lnTo>
                    <a:pt x="0" y="257937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57937"/>
                  </a:lnTo>
                  <a:close/>
                </a:path>
                <a:path w="363219" h="290830">
                  <a:moveTo>
                    <a:pt x="363219" y="257937"/>
                  </a:moveTo>
                  <a:lnTo>
                    <a:pt x="360679" y="257937"/>
                  </a:lnTo>
                  <a:lnTo>
                    <a:pt x="360679" y="266700"/>
                  </a:lnTo>
                  <a:lnTo>
                    <a:pt x="363219" y="266700"/>
                  </a:lnTo>
                  <a:lnTo>
                    <a:pt x="363219" y="257937"/>
                  </a:lnTo>
                  <a:close/>
                </a:path>
                <a:path w="363219" h="290830">
                  <a:moveTo>
                    <a:pt x="3809" y="255397"/>
                  </a:moveTo>
                  <a:lnTo>
                    <a:pt x="0" y="255397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5397"/>
                  </a:lnTo>
                  <a:close/>
                </a:path>
                <a:path w="363219" h="290830">
                  <a:moveTo>
                    <a:pt x="363219" y="255397"/>
                  </a:moveTo>
                  <a:lnTo>
                    <a:pt x="360679" y="255397"/>
                  </a:lnTo>
                  <a:lnTo>
                    <a:pt x="360679" y="257810"/>
                  </a:lnTo>
                  <a:lnTo>
                    <a:pt x="363219" y="257810"/>
                  </a:lnTo>
                  <a:lnTo>
                    <a:pt x="363219" y="255397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65200" y="2809240"/>
              <a:ext cx="356870" cy="281940"/>
            </a:xfrm>
            <a:custGeom>
              <a:avLst/>
              <a:gdLst/>
              <a:ahLst/>
              <a:cxnLst/>
              <a:rect l="l" t="t" r="r" b="b"/>
              <a:pathLst>
                <a:path w="356869" h="281939">
                  <a:moveTo>
                    <a:pt x="380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39"/>
                  </a:lnTo>
                  <a:close/>
                </a:path>
                <a:path w="356869" h="281939">
                  <a:moveTo>
                    <a:pt x="356869" y="40639"/>
                  </a:moveTo>
                  <a:lnTo>
                    <a:pt x="353059" y="40639"/>
                  </a:lnTo>
                  <a:lnTo>
                    <a:pt x="353059" y="46989"/>
                  </a:lnTo>
                  <a:lnTo>
                    <a:pt x="356869" y="46989"/>
                  </a:lnTo>
                  <a:lnTo>
                    <a:pt x="356869" y="40639"/>
                  </a:lnTo>
                  <a:close/>
                </a:path>
                <a:path w="356869" h="281939">
                  <a:moveTo>
                    <a:pt x="3809" y="21589"/>
                  </a:moveTo>
                  <a:lnTo>
                    <a:pt x="0" y="2158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21589"/>
                  </a:lnTo>
                  <a:close/>
                </a:path>
                <a:path w="356869" h="281939">
                  <a:moveTo>
                    <a:pt x="356869" y="21589"/>
                  </a:moveTo>
                  <a:lnTo>
                    <a:pt x="353059" y="21589"/>
                  </a:lnTo>
                  <a:lnTo>
                    <a:pt x="353059" y="39369"/>
                  </a:lnTo>
                  <a:lnTo>
                    <a:pt x="356869" y="39369"/>
                  </a:lnTo>
                  <a:lnTo>
                    <a:pt x="356869" y="21589"/>
                  </a:lnTo>
                  <a:close/>
                </a:path>
                <a:path w="356869" h="281939">
                  <a:moveTo>
                    <a:pt x="3809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9050"/>
                  </a:lnTo>
                  <a:close/>
                </a:path>
                <a:path w="356869" h="281939">
                  <a:moveTo>
                    <a:pt x="356869" y="19050"/>
                  </a:moveTo>
                  <a:lnTo>
                    <a:pt x="353059" y="19050"/>
                  </a:lnTo>
                  <a:lnTo>
                    <a:pt x="353059" y="20319"/>
                  </a:lnTo>
                  <a:lnTo>
                    <a:pt x="356869" y="20319"/>
                  </a:lnTo>
                  <a:lnTo>
                    <a:pt x="356869" y="19050"/>
                  </a:lnTo>
                  <a:close/>
                </a:path>
                <a:path w="356869" h="281939">
                  <a:moveTo>
                    <a:pt x="3809" y="8889"/>
                  </a:moveTo>
                  <a:lnTo>
                    <a:pt x="0" y="8889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8889"/>
                  </a:lnTo>
                  <a:close/>
                </a:path>
                <a:path w="356869" h="281939">
                  <a:moveTo>
                    <a:pt x="356869" y="8889"/>
                  </a:moveTo>
                  <a:lnTo>
                    <a:pt x="353059" y="8889"/>
                  </a:lnTo>
                  <a:lnTo>
                    <a:pt x="353059" y="17779"/>
                  </a:lnTo>
                  <a:lnTo>
                    <a:pt x="356869" y="17779"/>
                  </a:lnTo>
                  <a:lnTo>
                    <a:pt x="356869" y="8889"/>
                  </a:lnTo>
                  <a:close/>
                </a:path>
                <a:path w="356869" h="281939">
                  <a:moveTo>
                    <a:pt x="3809" y="2539"/>
                  </a:moveTo>
                  <a:lnTo>
                    <a:pt x="0" y="253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2539"/>
                  </a:lnTo>
                  <a:close/>
                </a:path>
                <a:path w="356869" h="281939">
                  <a:moveTo>
                    <a:pt x="356869" y="2539"/>
                  </a:moveTo>
                  <a:lnTo>
                    <a:pt x="353059" y="2539"/>
                  </a:lnTo>
                  <a:lnTo>
                    <a:pt x="353059" y="7619"/>
                  </a:lnTo>
                  <a:lnTo>
                    <a:pt x="356869" y="7619"/>
                  </a:lnTo>
                  <a:lnTo>
                    <a:pt x="356869" y="2539"/>
                  </a:lnTo>
                  <a:close/>
                </a:path>
                <a:path w="356869" h="281939">
                  <a:moveTo>
                    <a:pt x="3568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6869" y="1269"/>
                  </a:lnTo>
                  <a:lnTo>
                    <a:pt x="356869" y="0"/>
                  </a:lnTo>
                  <a:close/>
                </a:path>
                <a:path w="356869" h="281939">
                  <a:moveTo>
                    <a:pt x="3809" y="46990"/>
                  </a:moveTo>
                  <a:lnTo>
                    <a:pt x="0" y="469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46990"/>
                  </a:lnTo>
                  <a:close/>
                </a:path>
                <a:path w="356869" h="281939">
                  <a:moveTo>
                    <a:pt x="356869" y="46990"/>
                  </a:moveTo>
                  <a:lnTo>
                    <a:pt x="353059" y="46990"/>
                  </a:lnTo>
                  <a:lnTo>
                    <a:pt x="353059" y="78739"/>
                  </a:lnTo>
                  <a:lnTo>
                    <a:pt x="356869" y="78739"/>
                  </a:lnTo>
                  <a:lnTo>
                    <a:pt x="356869" y="46990"/>
                  </a:lnTo>
                  <a:close/>
                </a:path>
                <a:path w="356869" h="281939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356869" h="281939">
                  <a:moveTo>
                    <a:pt x="356869" y="78740"/>
                  </a:moveTo>
                  <a:lnTo>
                    <a:pt x="353059" y="78740"/>
                  </a:lnTo>
                  <a:lnTo>
                    <a:pt x="353059" y="85089"/>
                  </a:lnTo>
                  <a:lnTo>
                    <a:pt x="356869" y="85089"/>
                  </a:lnTo>
                  <a:lnTo>
                    <a:pt x="356869" y="78740"/>
                  </a:lnTo>
                  <a:close/>
                </a:path>
                <a:path w="356869" h="281939">
                  <a:moveTo>
                    <a:pt x="3809" y="85090"/>
                  </a:moveTo>
                  <a:lnTo>
                    <a:pt x="0" y="8509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85090"/>
                  </a:lnTo>
                  <a:close/>
                </a:path>
                <a:path w="356869" h="281939">
                  <a:moveTo>
                    <a:pt x="356869" y="85090"/>
                  </a:moveTo>
                  <a:lnTo>
                    <a:pt x="353059" y="85090"/>
                  </a:lnTo>
                  <a:lnTo>
                    <a:pt x="353059" y="97789"/>
                  </a:lnTo>
                  <a:lnTo>
                    <a:pt x="356869" y="97789"/>
                  </a:lnTo>
                  <a:lnTo>
                    <a:pt x="356869" y="85090"/>
                  </a:lnTo>
                  <a:close/>
                </a:path>
                <a:path w="356869" h="281939">
                  <a:moveTo>
                    <a:pt x="3809" y="97790"/>
                  </a:moveTo>
                  <a:lnTo>
                    <a:pt x="0" y="977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97790"/>
                  </a:lnTo>
                  <a:close/>
                </a:path>
                <a:path w="356869" h="281939">
                  <a:moveTo>
                    <a:pt x="356869" y="97790"/>
                  </a:moveTo>
                  <a:lnTo>
                    <a:pt x="353059" y="97790"/>
                  </a:lnTo>
                  <a:lnTo>
                    <a:pt x="353059" y="129539"/>
                  </a:lnTo>
                  <a:lnTo>
                    <a:pt x="356869" y="129539"/>
                  </a:lnTo>
                  <a:lnTo>
                    <a:pt x="356869" y="97790"/>
                  </a:lnTo>
                  <a:close/>
                </a:path>
                <a:path w="356869" h="281939">
                  <a:moveTo>
                    <a:pt x="3809" y="129540"/>
                  </a:moveTo>
                  <a:lnTo>
                    <a:pt x="0" y="12954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29540"/>
                  </a:lnTo>
                  <a:close/>
                </a:path>
                <a:path w="356869" h="281939">
                  <a:moveTo>
                    <a:pt x="356869" y="129540"/>
                  </a:moveTo>
                  <a:lnTo>
                    <a:pt x="353059" y="129540"/>
                  </a:lnTo>
                  <a:lnTo>
                    <a:pt x="353059" y="173989"/>
                  </a:lnTo>
                  <a:lnTo>
                    <a:pt x="356869" y="173989"/>
                  </a:lnTo>
                  <a:lnTo>
                    <a:pt x="356869" y="129540"/>
                  </a:lnTo>
                  <a:close/>
                </a:path>
                <a:path w="356869" h="281939">
                  <a:moveTo>
                    <a:pt x="3809" y="173990"/>
                  </a:moveTo>
                  <a:lnTo>
                    <a:pt x="0" y="1739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173990"/>
                  </a:lnTo>
                  <a:close/>
                </a:path>
                <a:path w="356869" h="281939">
                  <a:moveTo>
                    <a:pt x="356869" y="173990"/>
                  </a:moveTo>
                  <a:lnTo>
                    <a:pt x="353059" y="173990"/>
                  </a:lnTo>
                  <a:lnTo>
                    <a:pt x="353059" y="231139"/>
                  </a:lnTo>
                  <a:lnTo>
                    <a:pt x="356869" y="231139"/>
                  </a:lnTo>
                  <a:lnTo>
                    <a:pt x="356869" y="173990"/>
                  </a:lnTo>
                  <a:close/>
                </a:path>
                <a:path w="356869" h="281939">
                  <a:moveTo>
                    <a:pt x="3809" y="231140"/>
                  </a:moveTo>
                  <a:lnTo>
                    <a:pt x="0" y="2311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31140"/>
                  </a:lnTo>
                  <a:close/>
                </a:path>
                <a:path w="356869" h="281939">
                  <a:moveTo>
                    <a:pt x="356869" y="231140"/>
                  </a:moveTo>
                  <a:lnTo>
                    <a:pt x="353059" y="231140"/>
                  </a:lnTo>
                  <a:lnTo>
                    <a:pt x="353059" y="250189"/>
                  </a:lnTo>
                  <a:lnTo>
                    <a:pt x="356869" y="250189"/>
                  </a:lnTo>
                  <a:lnTo>
                    <a:pt x="356869" y="231140"/>
                  </a:lnTo>
                  <a:close/>
                </a:path>
                <a:path w="356869" h="281939">
                  <a:moveTo>
                    <a:pt x="356869" y="280797"/>
                  </a:moveTo>
                  <a:lnTo>
                    <a:pt x="0" y="280797"/>
                  </a:lnTo>
                  <a:lnTo>
                    <a:pt x="0" y="281939"/>
                  </a:lnTo>
                  <a:lnTo>
                    <a:pt x="356869" y="281939"/>
                  </a:lnTo>
                  <a:lnTo>
                    <a:pt x="356869" y="280797"/>
                  </a:lnTo>
                  <a:close/>
                </a:path>
                <a:path w="356869" h="281939">
                  <a:moveTo>
                    <a:pt x="3809" y="274447"/>
                  </a:moveTo>
                  <a:lnTo>
                    <a:pt x="0" y="274447"/>
                  </a:lnTo>
                  <a:lnTo>
                    <a:pt x="0" y="280669"/>
                  </a:lnTo>
                  <a:lnTo>
                    <a:pt x="356869" y="280669"/>
                  </a:lnTo>
                  <a:lnTo>
                    <a:pt x="356869" y="278130"/>
                  </a:lnTo>
                  <a:lnTo>
                    <a:pt x="3809" y="278130"/>
                  </a:lnTo>
                  <a:lnTo>
                    <a:pt x="3809" y="274447"/>
                  </a:lnTo>
                  <a:close/>
                </a:path>
                <a:path w="356869" h="281939">
                  <a:moveTo>
                    <a:pt x="356869" y="274447"/>
                  </a:moveTo>
                  <a:lnTo>
                    <a:pt x="353059" y="274447"/>
                  </a:lnTo>
                  <a:lnTo>
                    <a:pt x="353059" y="278130"/>
                  </a:lnTo>
                  <a:lnTo>
                    <a:pt x="356869" y="278130"/>
                  </a:lnTo>
                  <a:lnTo>
                    <a:pt x="356869" y="274447"/>
                  </a:lnTo>
                  <a:close/>
                </a:path>
                <a:path w="356869" h="281939">
                  <a:moveTo>
                    <a:pt x="3809" y="265556"/>
                  </a:moveTo>
                  <a:lnTo>
                    <a:pt x="0" y="265556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5556"/>
                  </a:lnTo>
                  <a:close/>
                </a:path>
                <a:path w="356869" h="281939">
                  <a:moveTo>
                    <a:pt x="356869" y="265556"/>
                  </a:moveTo>
                  <a:lnTo>
                    <a:pt x="353059" y="265556"/>
                  </a:lnTo>
                  <a:lnTo>
                    <a:pt x="353059" y="274319"/>
                  </a:lnTo>
                  <a:lnTo>
                    <a:pt x="356869" y="274319"/>
                  </a:lnTo>
                  <a:lnTo>
                    <a:pt x="356869" y="265556"/>
                  </a:lnTo>
                  <a:close/>
                </a:path>
                <a:path w="356869" h="281939">
                  <a:moveTo>
                    <a:pt x="3809" y="261747"/>
                  </a:moveTo>
                  <a:lnTo>
                    <a:pt x="0" y="261747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61747"/>
                  </a:lnTo>
                  <a:close/>
                </a:path>
                <a:path w="356869" h="281939">
                  <a:moveTo>
                    <a:pt x="356869" y="261747"/>
                  </a:moveTo>
                  <a:lnTo>
                    <a:pt x="353059" y="261747"/>
                  </a:lnTo>
                  <a:lnTo>
                    <a:pt x="353059" y="265429"/>
                  </a:lnTo>
                  <a:lnTo>
                    <a:pt x="356869" y="265429"/>
                  </a:lnTo>
                  <a:lnTo>
                    <a:pt x="356869" y="261747"/>
                  </a:lnTo>
                  <a:close/>
                </a:path>
                <a:path w="356869" h="281939">
                  <a:moveTo>
                    <a:pt x="3809" y="252856"/>
                  </a:moveTo>
                  <a:lnTo>
                    <a:pt x="0" y="252856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2856"/>
                  </a:lnTo>
                  <a:close/>
                </a:path>
                <a:path w="356869" h="281939">
                  <a:moveTo>
                    <a:pt x="356869" y="252856"/>
                  </a:moveTo>
                  <a:lnTo>
                    <a:pt x="353059" y="252856"/>
                  </a:lnTo>
                  <a:lnTo>
                    <a:pt x="353059" y="261619"/>
                  </a:lnTo>
                  <a:lnTo>
                    <a:pt x="356869" y="261619"/>
                  </a:lnTo>
                  <a:lnTo>
                    <a:pt x="356869" y="252856"/>
                  </a:lnTo>
                  <a:close/>
                </a:path>
                <a:path w="356869" h="281939">
                  <a:moveTo>
                    <a:pt x="3809" y="250316"/>
                  </a:moveTo>
                  <a:lnTo>
                    <a:pt x="0" y="250316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50316"/>
                  </a:lnTo>
                  <a:close/>
                </a:path>
                <a:path w="356869" h="281939">
                  <a:moveTo>
                    <a:pt x="356869" y="250316"/>
                  </a:moveTo>
                  <a:lnTo>
                    <a:pt x="353059" y="250316"/>
                  </a:lnTo>
                  <a:lnTo>
                    <a:pt x="353059" y="252729"/>
                  </a:lnTo>
                  <a:lnTo>
                    <a:pt x="356869" y="252729"/>
                  </a:lnTo>
                  <a:lnTo>
                    <a:pt x="356869" y="250316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69009" y="2811780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40" y="38100"/>
                  </a:lnTo>
                  <a:lnTo>
                    <a:pt x="345440" y="44450"/>
                  </a:lnTo>
                  <a:lnTo>
                    <a:pt x="349250" y="4445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09" y="19050"/>
                  </a:moveTo>
                  <a:lnTo>
                    <a:pt x="0" y="1905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1905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36829"/>
                  </a:lnTo>
                  <a:lnTo>
                    <a:pt x="349250" y="36829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809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6510"/>
                  </a:lnTo>
                  <a:close/>
                </a:path>
                <a:path w="349250" h="275589">
                  <a:moveTo>
                    <a:pt x="349250" y="16510"/>
                  </a:moveTo>
                  <a:lnTo>
                    <a:pt x="345440" y="16510"/>
                  </a:lnTo>
                  <a:lnTo>
                    <a:pt x="345440" y="17779"/>
                  </a:lnTo>
                  <a:lnTo>
                    <a:pt x="349250" y="17779"/>
                  </a:lnTo>
                  <a:lnTo>
                    <a:pt x="349250" y="16510"/>
                  </a:lnTo>
                  <a:close/>
                </a:path>
                <a:path w="349250" h="275589">
                  <a:moveTo>
                    <a:pt x="3809" y="6350"/>
                  </a:moveTo>
                  <a:lnTo>
                    <a:pt x="0" y="635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5239"/>
                  </a:lnTo>
                  <a:lnTo>
                    <a:pt x="349250" y="15239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5079"/>
                  </a:lnTo>
                  <a:lnTo>
                    <a:pt x="349250" y="5079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809" y="44450"/>
                  </a:moveTo>
                  <a:lnTo>
                    <a:pt x="0" y="4445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44450"/>
                  </a:lnTo>
                  <a:close/>
                </a:path>
                <a:path w="349250" h="275589">
                  <a:moveTo>
                    <a:pt x="349250" y="44450"/>
                  </a:moveTo>
                  <a:lnTo>
                    <a:pt x="345440" y="44450"/>
                  </a:lnTo>
                  <a:lnTo>
                    <a:pt x="345440" y="76200"/>
                  </a:lnTo>
                  <a:lnTo>
                    <a:pt x="349250" y="76200"/>
                  </a:lnTo>
                  <a:lnTo>
                    <a:pt x="349250" y="44450"/>
                  </a:lnTo>
                  <a:close/>
                </a:path>
                <a:path w="349250" h="275589">
                  <a:moveTo>
                    <a:pt x="3809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76200"/>
                  </a:lnTo>
                  <a:close/>
                </a:path>
                <a:path w="349250" h="275589">
                  <a:moveTo>
                    <a:pt x="349250" y="76200"/>
                  </a:moveTo>
                  <a:lnTo>
                    <a:pt x="345440" y="76200"/>
                  </a:lnTo>
                  <a:lnTo>
                    <a:pt x="345440" y="82550"/>
                  </a:lnTo>
                  <a:lnTo>
                    <a:pt x="349250" y="82550"/>
                  </a:lnTo>
                  <a:lnTo>
                    <a:pt x="349250" y="76200"/>
                  </a:lnTo>
                  <a:close/>
                </a:path>
                <a:path w="349250" h="275589">
                  <a:moveTo>
                    <a:pt x="3809" y="82550"/>
                  </a:moveTo>
                  <a:lnTo>
                    <a:pt x="0" y="8255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82550"/>
                  </a:lnTo>
                  <a:close/>
                </a:path>
                <a:path w="349250" h="275589">
                  <a:moveTo>
                    <a:pt x="349250" y="82550"/>
                  </a:moveTo>
                  <a:lnTo>
                    <a:pt x="345440" y="82550"/>
                  </a:lnTo>
                  <a:lnTo>
                    <a:pt x="345440" y="95250"/>
                  </a:lnTo>
                  <a:lnTo>
                    <a:pt x="349250" y="95250"/>
                  </a:lnTo>
                  <a:lnTo>
                    <a:pt x="349250" y="82550"/>
                  </a:lnTo>
                  <a:close/>
                </a:path>
                <a:path w="349250" h="275589">
                  <a:moveTo>
                    <a:pt x="3809" y="95250"/>
                  </a:moveTo>
                  <a:lnTo>
                    <a:pt x="0" y="95250"/>
                  </a:lnTo>
                  <a:lnTo>
                    <a:pt x="0" y="127000"/>
                  </a:lnTo>
                  <a:lnTo>
                    <a:pt x="3809" y="127000"/>
                  </a:lnTo>
                  <a:lnTo>
                    <a:pt x="3809" y="95250"/>
                  </a:lnTo>
                  <a:close/>
                </a:path>
                <a:path w="349250" h="275589">
                  <a:moveTo>
                    <a:pt x="349250" y="95250"/>
                  </a:moveTo>
                  <a:lnTo>
                    <a:pt x="345440" y="95250"/>
                  </a:lnTo>
                  <a:lnTo>
                    <a:pt x="345440" y="127000"/>
                  </a:lnTo>
                  <a:lnTo>
                    <a:pt x="349250" y="127000"/>
                  </a:lnTo>
                  <a:lnTo>
                    <a:pt x="349250" y="95250"/>
                  </a:lnTo>
                  <a:close/>
                </a:path>
                <a:path w="349250" h="275589">
                  <a:moveTo>
                    <a:pt x="3809" y="127000"/>
                  </a:moveTo>
                  <a:lnTo>
                    <a:pt x="0" y="12700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27000"/>
                  </a:lnTo>
                  <a:close/>
                </a:path>
                <a:path w="349250" h="275589">
                  <a:moveTo>
                    <a:pt x="349250" y="127000"/>
                  </a:moveTo>
                  <a:lnTo>
                    <a:pt x="345440" y="127000"/>
                  </a:lnTo>
                  <a:lnTo>
                    <a:pt x="345440" y="171450"/>
                  </a:lnTo>
                  <a:lnTo>
                    <a:pt x="349250" y="171450"/>
                  </a:lnTo>
                  <a:lnTo>
                    <a:pt x="349250" y="127000"/>
                  </a:lnTo>
                  <a:close/>
                </a:path>
                <a:path w="349250" h="275589">
                  <a:moveTo>
                    <a:pt x="3809" y="171450"/>
                  </a:moveTo>
                  <a:lnTo>
                    <a:pt x="0" y="1714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171450"/>
                  </a:lnTo>
                  <a:close/>
                </a:path>
                <a:path w="349250" h="275589">
                  <a:moveTo>
                    <a:pt x="349250" y="171450"/>
                  </a:moveTo>
                  <a:lnTo>
                    <a:pt x="345440" y="171450"/>
                  </a:lnTo>
                  <a:lnTo>
                    <a:pt x="345440" y="228600"/>
                  </a:lnTo>
                  <a:lnTo>
                    <a:pt x="349250" y="228600"/>
                  </a:lnTo>
                  <a:lnTo>
                    <a:pt x="349250" y="171450"/>
                  </a:lnTo>
                  <a:close/>
                </a:path>
                <a:path w="349250" h="275589">
                  <a:moveTo>
                    <a:pt x="3809" y="228600"/>
                  </a:moveTo>
                  <a:lnTo>
                    <a:pt x="0" y="2286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28600"/>
                  </a:lnTo>
                  <a:close/>
                </a:path>
                <a:path w="349250" h="275589">
                  <a:moveTo>
                    <a:pt x="349250" y="228600"/>
                  </a:moveTo>
                  <a:lnTo>
                    <a:pt x="345440" y="228600"/>
                  </a:lnTo>
                  <a:lnTo>
                    <a:pt x="345440" y="247650"/>
                  </a:lnTo>
                  <a:lnTo>
                    <a:pt x="349250" y="247650"/>
                  </a:lnTo>
                  <a:lnTo>
                    <a:pt x="349250" y="228600"/>
                  </a:lnTo>
                  <a:close/>
                </a:path>
                <a:path w="349250" h="275589">
                  <a:moveTo>
                    <a:pt x="349250" y="271907"/>
                  </a:moveTo>
                  <a:lnTo>
                    <a:pt x="0" y="271907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1907"/>
                  </a:lnTo>
                  <a:close/>
                </a:path>
                <a:path w="349250" h="275589">
                  <a:moveTo>
                    <a:pt x="3809" y="263016"/>
                  </a:moveTo>
                  <a:lnTo>
                    <a:pt x="0" y="263016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3016"/>
                  </a:lnTo>
                  <a:close/>
                </a:path>
                <a:path w="349250" h="275589">
                  <a:moveTo>
                    <a:pt x="349250" y="263016"/>
                  </a:moveTo>
                  <a:lnTo>
                    <a:pt x="345440" y="263016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3016"/>
                  </a:lnTo>
                  <a:close/>
                </a:path>
                <a:path w="349250" h="275589">
                  <a:moveTo>
                    <a:pt x="3809" y="259207"/>
                  </a:moveTo>
                  <a:lnTo>
                    <a:pt x="0" y="259207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9207"/>
                  </a:lnTo>
                  <a:close/>
                </a:path>
                <a:path w="349250" h="275589">
                  <a:moveTo>
                    <a:pt x="349250" y="259207"/>
                  </a:moveTo>
                  <a:lnTo>
                    <a:pt x="345440" y="259207"/>
                  </a:lnTo>
                  <a:lnTo>
                    <a:pt x="345440" y="262889"/>
                  </a:lnTo>
                  <a:lnTo>
                    <a:pt x="349250" y="262889"/>
                  </a:lnTo>
                  <a:lnTo>
                    <a:pt x="349250" y="259207"/>
                  </a:lnTo>
                  <a:close/>
                </a:path>
                <a:path w="349250" h="275589">
                  <a:moveTo>
                    <a:pt x="3809" y="250316"/>
                  </a:moveTo>
                  <a:lnTo>
                    <a:pt x="0" y="250316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0316"/>
                  </a:lnTo>
                  <a:close/>
                </a:path>
                <a:path w="349250" h="275589">
                  <a:moveTo>
                    <a:pt x="349250" y="250316"/>
                  </a:moveTo>
                  <a:lnTo>
                    <a:pt x="345440" y="250316"/>
                  </a:lnTo>
                  <a:lnTo>
                    <a:pt x="345440" y="259079"/>
                  </a:lnTo>
                  <a:lnTo>
                    <a:pt x="349250" y="259079"/>
                  </a:lnTo>
                  <a:lnTo>
                    <a:pt x="349250" y="250316"/>
                  </a:lnTo>
                  <a:close/>
                </a:path>
                <a:path w="349250" h="275589">
                  <a:moveTo>
                    <a:pt x="3809" y="247776"/>
                  </a:moveTo>
                  <a:lnTo>
                    <a:pt x="0" y="247776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7776"/>
                  </a:lnTo>
                  <a:close/>
                </a:path>
                <a:path w="349250" h="275589">
                  <a:moveTo>
                    <a:pt x="349250" y="247776"/>
                  </a:moveTo>
                  <a:lnTo>
                    <a:pt x="345440" y="247776"/>
                  </a:lnTo>
                  <a:lnTo>
                    <a:pt x="345440" y="250189"/>
                  </a:lnTo>
                  <a:lnTo>
                    <a:pt x="349250" y="250189"/>
                  </a:lnTo>
                  <a:lnTo>
                    <a:pt x="349250" y="247776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72819" y="281559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30" h="267969">
                  <a:moveTo>
                    <a:pt x="381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89"/>
                  </a:lnTo>
                  <a:close/>
                </a:path>
                <a:path w="341630" h="267969">
                  <a:moveTo>
                    <a:pt x="341630" y="34289"/>
                  </a:moveTo>
                  <a:lnTo>
                    <a:pt x="337820" y="34289"/>
                  </a:lnTo>
                  <a:lnTo>
                    <a:pt x="337820" y="40639"/>
                  </a:lnTo>
                  <a:lnTo>
                    <a:pt x="341630" y="40639"/>
                  </a:lnTo>
                  <a:lnTo>
                    <a:pt x="341630" y="34289"/>
                  </a:lnTo>
                  <a:close/>
                </a:path>
                <a:path w="341630" h="267969">
                  <a:moveTo>
                    <a:pt x="3810" y="15239"/>
                  </a:moveTo>
                  <a:lnTo>
                    <a:pt x="0" y="1523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15239"/>
                  </a:lnTo>
                  <a:close/>
                </a:path>
                <a:path w="341630" h="267969">
                  <a:moveTo>
                    <a:pt x="341630" y="15239"/>
                  </a:moveTo>
                  <a:lnTo>
                    <a:pt x="337820" y="15239"/>
                  </a:lnTo>
                  <a:lnTo>
                    <a:pt x="337820" y="33019"/>
                  </a:lnTo>
                  <a:lnTo>
                    <a:pt x="341630" y="33019"/>
                  </a:lnTo>
                  <a:lnTo>
                    <a:pt x="341630" y="15239"/>
                  </a:lnTo>
                  <a:close/>
                </a:path>
                <a:path w="341630" h="2679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41630" h="267969">
                  <a:moveTo>
                    <a:pt x="341630" y="12700"/>
                  </a:moveTo>
                  <a:lnTo>
                    <a:pt x="337820" y="12700"/>
                  </a:lnTo>
                  <a:lnTo>
                    <a:pt x="337820" y="13969"/>
                  </a:lnTo>
                  <a:lnTo>
                    <a:pt x="341630" y="13969"/>
                  </a:lnTo>
                  <a:lnTo>
                    <a:pt x="341630" y="12700"/>
                  </a:lnTo>
                  <a:close/>
                </a:path>
                <a:path w="341630" h="267969">
                  <a:moveTo>
                    <a:pt x="341630" y="2539"/>
                  </a:moveTo>
                  <a:lnTo>
                    <a:pt x="0" y="253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2539"/>
                  </a:lnTo>
                  <a:close/>
                </a:path>
                <a:path w="341630" h="267969">
                  <a:moveTo>
                    <a:pt x="341630" y="3810"/>
                  </a:moveTo>
                  <a:lnTo>
                    <a:pt x="337820" y="3810"/>
                  </a:lnTo>
                  <a:lnTo>
                    <a:pt x="337820" y="11429"/>
                  </a:lnTo>
                  <a:lnTo>
                    <a:pt x="341630" y="11429"/>
                  </a:lnTo>
                  <a:lnTo>
                    <a:pt x="341630" y="3810"/>
                  </a:lnTo>
                  <a:close/>
                </a:path>
                <a:path w="341630" h="267969">
                  <a:moveTo>
                    <a:pt x="3416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30" y="1269"/>
                  </a:lnTo>
                  <a:lnTo>
                    <a:pt x="341630" y="0"/>
                  </a:lnTo>
                  <a:close/>
                </a:path>
                <a:path w="341630" h="267969">
                  <a:moveTo>
                    <a:pt x="3810" y="40640"/>
                  </a:moveTo>
                  <a:lnTo>
                    <a:pt x="0" y="406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40640"/>
                  </a:lnTo>
                  <a:close/>
                </a:path>
                <a:path w="341630" h="267969">
                  <a:moveTo>
                    <a:pt x="341630" y="40640"/>
                  </a:moveTo>
                  <a:lnTo>
                    <a:pt x="337820" y="40640"/>
                  </a:lnTo>
                  <a:lnTo>
                    <a:pt x="337820" y="72389"/>
                  </a:lnTo>
                  <a:lnTo>
                    <a:pt x="341630" y="72389"/>
                  </a:lnTo>
                  <a:lnTo>
                    <a:pt x="341630" y="40640"/>
                  </a:lnTo>
                  <a:close/>
                </a:path>
                <a:path w="341630" h="267969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41630" h="267969">
                  <a:moveTo>
                    <a:pt x="341630" y="72390"/>
                  </a:moveTo>
                  <a:lnTo>
                    <a:pt x="337820" y="72390"/>
                  </a:lnTo>
                  <a:lnTo>
                    <a:pt x="337820" y="78739"/>
                  </a:lnTo>
                  <a:lnTo>
                    <a:pt x="341630" y="78739"/>
                  </a:lnTo>
                  <a:lnTo>
                    <a:pt x="341630" y="72390"/>
                  </a:lnTo>
                  <a:close/>
                </a:path>
                <a:path w="341630" h="267969">
                  <a:moveTo>
                    <a:pt x="3810" y="78740"/>
                  </a:moveTo>
                  <a:lnTo>
                    <a:pt x="0" y="7874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78740"/>
                  </a:lnTo>
                  <a:close/>
                </a:path>
                <a:path w="341630" h="267969">
                  <a:moveTo>
                    <a:pt x="341630" y="78740"/>
                  </a:moveTo>
                  <a:lnTo>
                    <a:pt x="337820" y="78740"/>
                  </a:lnTo>
                  <a:lnTo>
                    <a:pt x="337820" y="91439"/>
                  </a:lnTo>
                  <a:lnTo>
                    <a:pt x="341630" y="91439"/>
                  </a:lnTo>
                  <a:lnTo>
                    <a:pt x="341630" y="78740"/>
                  </a:lnTo>
                  <a:close/>
                </a:path>
                <a:path w="341630" h="267969">
                  <a:moveTo>
                    <a:pt x="3810" y="91440"/>
                  </a:moveTo>
                  <a:lnTo>
                    <a:pt x="0" y="914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91440"/>
                  </a:lnTo>
                  <a:close/>
                </a:path>
                <a:path w="341630" h="267969">
                  <a:moveTo>
                    <a:pt x="341630" y="91440"/>
                  </a:moveTo>
                  <a:lnTo>
                    <a:pt x="337820" y="91440"/>
                  </a:lnTo>
                  <a:lnTo>
                    <a:pt x="337820" y="123189"/>
                  </a:lnTo>
                  <a:lnTo>
                    <a:pt x="341630" y="123189"/>
                  </a:lnTo>
                  <a:lnTo>
                    <a:pt x="341630" y="91440"/>
                  </a:lnTo>
                  <a:close/>
                </a:path>
                <a:path w="341630" h="267969">
                  <a:moveTo>
                    <a:pt x="3810" y="123190"/>
                  </a:moveTo>
                  <a:lnTo>
                    <a:pt x="0" y="123190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123190"/>
                  </a:lnTo>
                  <a:close/>
                </a:path>
                <a:path w="341630" h="267969">
                  <a:moveTo>
                    <a:pt x="341630" y="123190"/>
                  </a:moveTo>
                  <a:lnTo>
                    <a:pt x="337820" y="123190"/>
                  </a:lnTo>
                  <a:lnTo>
                    <a:pt x="337820" y="167639"/>
                  </a:lnTo>
                  <a:lnTo>
                    <a:pt x="341630" y="167639"/>
                  </a:lnTo>
                  <a:lnTo>
                    <a:pt x="341630" y="123190"/>
                  </a:lnTo>
                  <a:close/>
                </a:path>
                <a:path w="341630" h="267969">
                  <a:moveTo>
                    <a:pt x="3810" y="167640"/>
                  </a:moveTo>
                  <a:lnTo>
                    <a:pt x="0" y="1676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67640"/>
                  </a:lnTo>
                  <a:close/>
                </a:path>
                <a:path w="341630" h="267969">
                  <a:moveTo>
                    <a:pt x="341630" y="167640"/>
                  </a:moveTo>
                  <a:lnTo>
                    <a:pt x="337820" y="167640"/>
                  </a:lnTo>
                  <a:lnTo>
                    <a:pt x="337820" y="224789"/>
                  </a:lnTo>
                  <a:lnTo>
                    <a:pt x="341630" y="224789"/>
                  </a:lnTo>
                  <a:lnTo>
                    <a:pt x="341630" y="167640"/>
                  </a:lnTo>
                  <a:close/>
                </a:path>
                <a:path w="341630" h="267969">
                  <a:moveTo>
                    <a:pt x="3810" y="224790"/>
                  </a:moveTo>
                  <a:lnTo>
                    <a:pt x="0" y="2247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24790"/>
                  </a:lnTo>
                  <a:close/>
                </a:path>
                <a:path w="341630" h="267969">
                  <a:moveTo>
                    <a:pt x="341630" y="224790"/>
                  </a:moveTo>
                  <a:lnTo>
                    <a:pt x="337820" y="224790"/>
                  </a:lnTo>
                  <a:lnTo>
                    <a:pt x="337820" y="243839"/>
                  </a:lnTo>
                  <a:lnTo>
                    <a:pt x="341630" y="243839"/>
                  </a:lnTo>
                  <a:lnTo>
                    <a:pt x="341630" y="224790"/>
                  </a:lnTo>
                  <a:close/>
                </a:path>
                <a:path w="341630" h="267969">
                  <a:moveTo>
                    <a:pt x="3810" y="259206"/>
                  </a:moveTo>
                  <a:lnTo>
                    <a:pt x="0" y="259206"/>
                  </a:lnTo>
                  <a:lnTo>
                    <a:pt x="0" y="267970"/>
                  </a:lnTo>
                  <a:lnTo>
                    <a:pt x="341630" y="267970"/>
                  </a:lnTo>
                  <a:lnTo>
                    <a:pt x="341630" y="265430"/>
                  </a:lnTo>
                  <a:lnTo>
                    <a:pt x="3810" y="265430"/>
                  </a:lnTo>
                  <a:lnTo>
                    <a:pt x="3810" y="259206"/>
                  </a:lnTo>
                  <a:close/>
                </a:path>
                <a:path w="341630" h="267969">
                  <a:moveTo>
                    <a:pt x="341630" y="259206"/>
                  </a:moveTo>
                  <a:lnTo>
                    <a:pt x="337820" y="259206"/>
                  </a:lnTo>
                  <a:lnTo>
                    <a:pt x="337820" y="265430"/>
                  </a:lnTo>
                  <a:lnTo>
                    <a:pt x="341630" y="265430"/>
                  </a:lnTo>
                  <a:lnTo>
                    <a:pt x="341630" y="259206"/>
                  </a:lnTo>
                  <a:close/>
                </a:path>
                <a:path w="341630" h="267969">
                  <a:moveTo>
                    <a:pt x="3810" y="255397"/>
                  </a:moveTo>
                  <a:lnTo>
                    <a:pt x="0" y="255397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5397"/>
                  </a:lnTo>
                  <a:close/>
                </a:path>
                <a:path w="341630" h="267969">
                  <a:moveTo>
                    <a:pt x="341630" y="255397"/>
                  </a:moveTo>
                  <a:lnTo>
                    <a:pt x="337820" y="255397"/>
                  </a:lnTo>
                  <a:lnTo>
                    <a:pt x="337820" y="259079"/>
                  </a:lnTo>
                  <a:lnTo>
                    <a:pt x="341630" y="259079"/>
                  </a:lnTo>
                  <a:lnTo>
                    <a:pt x="341630" y="255397"/>
                  </a:lnTo>
                  <a:close/>
                </a:path>
                <a:path w="341630" h="267969">
                  <a:moveTo>
                    <a:pt x="3810" y="246506"/>
                  </a:moveTo>
                  <a:lnTo>
                    <a:pt x="0" y="246506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6506"/>
                  </a:lnTo>
                  <a:close/>
                </a:path>
                <a:path w="341630" h="267969">
                  <a:moveTo>
                    <a:pt x="341630" y="246506"/>
                  </a:moveTo>
                  <a:lnTo>
                    <a:pt x="337820" y="246506"/>
                  </a:lnTo>
                  <a:lnTo>
                    <a:pt x="337820" y="255269"/>
                  </a:lnTo>
                  <a:lnTo>
                    <a:pt x="341630" y="255269"/>
                  </a:lnTo>
                  <a:lnTo>
                    <a:pt x="341630" y="246506"/>
                  </a:lnTo>
                  <a:close/>
                </a:path>
                <a:path w="341630" h="267969">
                  <a:moveTo>
                    <a:pt x="3810" y="243966"/>
                  </a:moveTo>
                  <a:lnTo>
                    <a:pt x="0" y="243966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3966"/>
                  </a:lnTo>
                  <a:close/>
                </a:path>
                <a:path w="341630" h="267969">
                  <a:moveTo>
                    <a:pt x="341630" y="243966"/>
                  </a:moveTo>
                  <a:lnTo>
                    <a:pt x="337820" y="243966"/>
                  </a:lnTo>
                  <a:lnTo>
                    <a:pt x="337820" y="246379"/>
                  </a:lnTo>
                  <a:lnTo>
                    <a:pt x="341630" y="246379"/>
                  </a:lnTo>
                  <a:lnTo>
                    <a:pt x="341630" y="243966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76629" y="281940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19">
                  <a:moveTo>
                    <a:pt x="3809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79"/>
                  </a:lnTo>
                  <a:close/>
                </a:path>
                <a:path w="334009" h="261619">
                  <a:moveTo>
                    <a:pt x="334009" y="30479"/>
                  </a:moveTo>
                  <a:lnTo>
                    <a:pt x="330200" y="30479"/>
                  </a:lnTo>
                  <a:lnTo>
                    <a:pt x="330200" y="36829"/>
                  </a:lnTo>
                  <a:lnTo>
                    <a:pt x="334009" y="36829"/>
                  </a:lnTo>
                  <a:lnTo>
                    <a:pt x="334009" y="30479"/>
                  </a:lnTo>
                  <a:close/>
                </a:path>
                <a:path w="334009" h="261619">
                  <a:moveTo>
                    <a:pt x="3809" y="11429"/>
                  </a:moveTo>
                  <a:lnTo>
                    <a:pt x="0" y="11429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11429"/>
                  </a:lnTo>
                  <a:close/>
                </a:path>
                <a:path w="334009" h="261619">
                  <a:moveTo>
                    <a:pt x="334009" y="11429"/>
                  </a:moveTo>
                  <a:lnTo>
                    <a:pt x="330200" y="11429"/>
                  </a:lnTo>
                  <a:lnTo>
                    <a:pt x="330200" y="29209"/>
                  </a:lnTo>
                  <a:lnTo>
                    <a:pt x="334009" y="29209"/>
                  </a:lnTo>
                  <a:lnTo>
                    <a:pt x="334009" y="11429"/>
                  </a:lnTo>
                  <a:close/>
                </a:path>
                <a:path w="334009" h="261619">
                  <a:moveTo>
                    <a:pt x="3809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8889"/>
                  </a:lnTo>
                  <a:close/>
                </a:path>
                <a:path w="334009" h="261619">
                  <a:moveTo>
                    <a:pt x="334009" y="8889"/>
                  </a:moveTo>
                  <a:lnTo>
                    <a:pt x="330200" y="8889"/>
                  </a:lnTo>
                  <a:lnTo>
                    <a:pt x="330200" y="10159"/>
                  </a:lnTo>
                  <a:lnTo>
                    <a:pt x="334009" y="10159"/>
                  </a:lnTo>
                  <a:lnTo>
                    <a:pt x="334009" y="8889"/>
                  </a:lnTo>
                  <a:close/>
                </a:path>
                <a:path w="334009" h="261619">
                  <a:moveTo>
                    <a:pt x="3340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34009" y="3809"/>
                  </a:lnTo>
                  <a:lnTo>
                    <a:pt x="334009" y="0"/>
                  </a:lnTo>
                  <a:close/>
                </a:path>
                <a:path w="334009" h="261619">
                  <a:moveTo>
                    <a:pt x="334009" y="3809"/>
                  </a:moveTo>
                  <a:lnTo>
                    <a:pt x="330200" y="3809"/>
                  </a:lnTo>
                  <a:lnTo>
                    <a:pt x="330200" y="7619"/>
                  </a:lnTo>
                  <a:lnTo>
                    <a:pt x="334009" y="7619"/>
                  </a:lnTo>
                  <a:lnTo>
                    <a:pt x="334009" y="3809"/>
                  </a:lnTo>
                  <a:close/>
                </a:path>
                <a:path w="334009" h="261619">
                  <a:moveTo>
                    <a:pt x="3809" y="36830"/>
                  </a:moveTo>
                  <a:lnTo>
                    <a:pt x="0" y="368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36830"/>
                  </a:lnTo>
                  <a:close/>
                </a:path>
                <a:path w="334009" h="261619">
                  <a:moveTo>
                    <a:pt x="334009" y="36830"/>
                  </a:moveTo>
                  <a:lnTo>
                    <a:pt x="330200" y="36830"/>
                  </a:lnTo>
                  <a:lnTo>
                    <a:pt x="330200" y="68579"/>
                  </a:lnTo>
                  <a:lnTo>
                    <a:pt x="334009" y="68579"/>
                  </a:lnTo>
                  <a:lnTo>
                    <a:pt x="334009" y="36830"/>
                  </a:lnTo>
                  <a:close/>
                </a:path>
                <a:path w="334009" h="261619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334009" h="261619">
                  <a:moveTo>
                    <a:pt x="334009" y="68580"/>
                  </a:moveTo>
                  <a:lnTo>
                    <a:pt x="330200" y="68580"/>
                  </a:lnTo>
                  <a:lnTo>
                    <a:pt x="330200" y="74929"/>
                  </a:lnTo>
                  <a:lnTo>
                    <a:pt x="334009" y="74929"/>
                  </a:lnTo>
                  <a:lnTo>
                    <a:pt x="334009" y="68580"/>
                  </a:lnTo>
                  <a:close/>
                </a:path>
                <a:path w="334009" h="261619">
                  <a:moveTo>
                    <a:pt x="3809" y="74930"/>
                  </a:moveTo>
                  <a:lnTo>
                    <a:pt x="0" y="7493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74930"/>
                  </a:lnTo>
                  <a:close/>
                </a:path>
                <a:path w="334009" h="261619">
                  <a:moveTo>
                    <a:pt x="334009" y="74930"/>
                  </a:moveTo>
                  <a:lnTo>
                    <a:pt x="330200" y="74930"/>
                  </a:lnTo>
                  <a:lnTo>
                    <a:pt x="330200" y="87629"/>
                  </a:lnTo>
                  <a:lnTo>
                    <a:pt x="334009" y="87629"/>
                  </a:lnTo>
                  <a:lnTo>
                    <a:pt x="334009" y="74930"/>
                  </a:lnTo>
                  <a:close/>
                </a:path>
                <a:path w="334009" h="261619">
                  <a:moveTo>
                    <a:pt x="3809" y="87630"/>
                  </a:moveTo>
                  <a:lnTo>
                    <a:pt x="0" y="8763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87630"/>
                  </a:lnTo>
                  <a:close/>
                </a:path>
                <a:path w="334009" h="261619">
                  <a:moveTo>
                    <a:pt x="334009" y="87630"/>
                  </a:moveTo>
                  <a:lnTo>
                    <a:pt x="330200" y="87630"/>
                  </a:lnTo>
                  <a:lnTo>
                    <a:pt x="330200" y="119379"/>
                  </a:lnTo>
                  <a:lnTo>
                    <a:pt x="334009" y="119379"/>
                  </a:lnTo>
                  <a:lnTo>
                    <a:pt x="334009" y="87630"/>
                  </a:lnTo>
                  <a:close/>
                </a:path>
                <a:path w="334009" h="261619">
                  <a:moveTo>
                    <a:pt x="3809" y="119380"/>
                  </a:moveTo>
                  <a:lnTo>
                    <a:pt x="0" y="11938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119380"/>
                  </a:lnTo>
                  <a:close/>
                </a:path>
                <a:path w="334009" h="261619">
                  <a:moveTo>
                    <a:pt x="334009" y="119380"/>
                  </a:moveTo>
                  <a:lnTo>
                    <a:pt x="330200" y="119380"/>
                  </a:lnTo>
                  <a:lnTo>
                    <a:pt x="330200" y="163829"/>
                  </a:lnTo>
                  <a:lnTo>
                    <a:pt x="334009" y="163829"/>
                  </a:lnTo>
                  <a:lnTo>
                    <a:pt x="334009" y="119380"/>
                  </a:lnTo>
                  <a:close/>
                </a:path>
                <a:path w="334009" h="261619">
                  <a:moveTo>
                    <a:pt x="3809" y="163830"/>
                  </a:moveTo>
                  <a:lnTo>
                    <a:pt x="0" y="16383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63830"/>
                  </a:lnTo>
                  <a:close/>
                </a:path>
                <a:path w="334009" h="261619">
                  <a:moveTo>
                    <a:pt x="334009" y="163830"/>
                  </a:moveTo>
                  <a:lnTo>
                    <a:pt x="330200" y="163830"/>
                  </a:lnTo>
                  <a:lnTo>
                    <a:pt x="330200" y="220979"/>
                  </a:lnTo>
                  <a:lnTo>
                    <a:pt x="334009" y="220979"/>
                  </a:lnTo>
                  <a:lnTo>
                    <a:pt x="334009" y="163830"/>
                  </a:lnTo>
                  <a:close/>
                </a:path>
                <a:path w="334009" h="261619">
                  <a:moveTo>
                    <a:pt x="3809" y="220980"/>
                  </a:moveTo>
                  <a:lnTo>
                    <a:pt x="0" y="2209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20980"/>
                  </a:lnTo>
                  <a:close/>
                </a:path>
                <a:path w="334009" h="261619">
                  <a:moveTo>
                    <a:pt x="334009" y="220980"/>
                  </a:moveTo>
                  <a:lnTo>
                    <a:pt x="330200" y="220980"/>
                  </a:lnTo>
                  <a:lnTo>
                    <a:pt x="330200" y="240029"/>
                  </a:lnTo>
                  <a:lnTo>
                    <a:pt x="334009" y="240029"/>
                  </a:lnTo>
                  <a:lnTo>
                    <a:pt x="334009" y="220980"/>
                  </a:lnTo>
                  <a:close/>
                </a:path>
                <a:path w="334009" h="261619">
                  <a:moveTo>
                    <a:pt x="3809" y="255396"/>
                  </a:moveTo>
                  <a:lnTo>
                    <a:pt x="0" y="255396"/>
                  </a:lnTo>
                  <a:lnTo>
                    <a:pt x="0" y="261620"/>
                  </a:lnTo>
                  <a:lnTo>
                    <a:pt x="334009" y="261620"/>
                  </a:lnTo>
                  <a:lnTo>
                    <a:pt x="334009" y="257810"/>
                  </a:lnTo>
                  <a:lnTo>
                    <a:pt x="3809" y="257810"/>
                  </a:lnTo>
                  <a:lnTo>
                    <a:pt x="3809" y="255396"/>
                  </a:lnTo>
                  <a:close/>
                </a:path>
                <a:path w="334009" h="261619">
                  <a:moveTo>
                    <a:pt x="334009" y="255396"/>
                  </a:moveTo>
                  <a:lnTo>
                    <a:pt x="330200" y="255396"/>
                  </a:lnTo>
                  <a:lnTo>
                    <a:pt x="330200" y="257810"/>
                  </a:lnTo>
                  <a:lnTo>
                    <a:pt x="334009" y="257810"/>
                  </a:lnTo>
                  <a:lnTo>
                    <a:pt x="334009" y="255396"/>
                  </a:lnTo>
                  <a:close/>
                </a:path>
                <a:path w="334009" h="261619">
                  <a:moveTo>
                    <a:pt x="3809" y="251587"/>
                  </a:moveTo>
                  <a:lnTo>
                    <a:pt x="0" y="251587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1587"/>
                  </a:lnTo>
                  <a:close/>
                </a:path>
                <a:path w="334009" h="261619">
                  <a:moveTo>
                    <a:pt x="334009" y="251587"/>
                  </a:moveTo>
                  <a:lnTo>
                    <a:pt x="330200" y="251587"/>
                  </a:lnTo>
                  <a:lnTo>
                    <a:pt x="330200" y="255269"/>
                  </a:lnTo>
                  <a:lnTo>
                    <a:pt x="334009" y="255269"/>
                  </a:lnTo>
                  <a:lnTo>
                    <a:pt x="334009" y="251587"/>
                  </a:lnTo>
                  <a:close/>
                </a:path>
                <a:path w="334009" h="261619">
                  <a:moveTo>
                    <a:pt x="3809" y="242696"/>
                  </a:moveTo>
                  <a:lnTo>
                    <a:pt x="0" y="242696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2696"/>
                  </a:lnTo>
                  <a:close/>
                </a:path>
                <a:path w="334009" h="261619">
                  <a:moveTo>
                    <a:pt x="334009" y="242696"/>
                  </a:moveTo>
                  <a:lnTo>
                    <a:pt x="330200" y="242696"/>
                  </a:lnTo>
                  <a:lnTo>
                    <a:pt x="330200" y="251459"/>
                  </a:lnTo>
                  <a:lnTo>
                    <a:pt x="334009" y="251459"/>
                  </a:lnTo>
                  <a:lnTo>
                    <a:pt x="334009" y="242696"/>
                  </a:lnTo>
                  <a:close/>
                </a:path>
                <a:path w="334009" h="261619">
                  <a:moveTo>
                    <a:pt x="3809" y="240156"/>
                  </a:moveTo>
                  <a:lnTo>
                    <a:pt x="0" y="240156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40156"/>
                  </a:lnTo>
                  <a:close/>
                </a:path>
                <a:path w="334009" h="261619">
                  <a:moveTo>
                    <a:pt x="334009" y="240156"/>
                  </a:moveTo>
                  <a:lnTo>
                    <a:pt x="330200" y="240156"/>
                  </a:lnTo>
                  <a:lnTo>
                    <a:pt x="330200" y="242569"/>
                  </a:lnTo>
                  <a:lnTo>
                    <a:pt x="334009" y="242569"/>
                  </a:lnTo>
                  <a:lnTo>
                    <a:pt x="334009" y="240156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980440" y="282321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90" h="254000">
                  <a:moveTo>
                    <a:pt x="254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" y="33020"/>
                  </a:lnTo>
                  <a:lnTo>
                    <a:pt x="2540" y="26670"/>
                  </a:lnTo>
                  <a:close/>
                </a:path>
                <a:path w="326390" h="254000">
                  <a:moveTo>
                    <a:pt x="326390" y="26670"/>
                  </a:moveTo>
                  <a:lnTo>
                    <a:pt x="322579" y="26670"/>
                  </a:lnTo>
                  <a:lnTo>
                    <a:pt x="322579" y="33020"/>
                  </a:lnTo>
                  <a:lnTo>
                    <a:pt x="326390" y="33020"/>
                  </a:lnTo>
                  <a:lnTo>
                    <a:pt x="326390" y="26670"/>
                  </a:lnTo>
                  <a:close/>
                </a:path>
                <a:path w="326390" h="254000">
                  <a:moveTo>
                    <a:pt x="2540" y="7620"/>
                  </a:moveTo>
                  <a:lnTo>
                    <a:pt x="0" y="762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7620"/>
                  </a:lnTo>
                  <a:close/>
                </a:path>
                <a:path w="326390" h="254000">
                  <a:moveTo>
                    <a:pt x="326390" y="7620"/>
                  </a:moveTo>
                  <a:lnTo>
                    <a:pt x="322579" y="7620"/>
                  </a:lnTo>
                  <a:lnTo>
                    <a:pt x="322579" y="25400"/>
                  </a:lnTo>
                  <a:lnTo>
                    <a:pt x="326390" y="25400"/>
                  </a:lnTo>
                  <a:lnTo>
                    <a:pt x="326390" y="7620"/>
                  </a:lnTo>
                  <a:close/>
                </a:path>
                <a:path w="326390" h="254000">
                  <a:moveTo>
                    <a:pt x="2540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5080"/>
                  </a:lnTo>
                  <a:close/>
                </a:path>
                <a:path w="326390" h="254000">
                  <a:moveTo>
                    <a:pt x="326390" y="5080"/>
                  </a:moveTo>
                  <a:lnTo>
                    <a:pt x="322579" y="5080"/>
                  </a:lnTo>
                  <a:lnTo>
                    <a:pt x="322579" y="6350"/>
                  </a:lnTo>
                  <a:lnTo>
                    <a:pt x="326390" y="6350"/>
                  </a:lnTo>
                  <a:lnTo>
                    <a:pt x="326390" y="5080"/>
                  </a:lnTo>
                  <a:close/>
                </a:path>
                <a:path w="326390" h="254000">
                  <a:moveTo>
                    <a:pt x="32639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2540"/>
                  </a:lnTo>
                  <a:lnTo>
                    <a:pt x="326390" y="2540"/>
                  </a:lnTo>
                  <a:lnTo>
                    <a:pt x="326390" y="0"/>
                  </a:lnTo>
                  <a:close/>
                </a:path>
                <a:path w="326390" h="254000">
                  <a:moveTo>
                    <a:pt x="326390" y="2540"/>
                  </a:moveTo>
                  <a:lnTo>
                    <a:pt x="322579" y="2540"/>
                  </a:lnTo>
                  <a:lnTo>
                    <a:pt x="322579" y="3810"/>
                  </a:lnTo>
                  <a:lnTo>
                    <a:pt x="326390" y="3810"/>
                  </a:lnTo>
                  <a:lnTo>
                    <a:pt x="326390" y="2540"/>
                  </a:lnTo>
                  <a:close/>
                </a:path>
                <a:path w="326390" h="254000">
                  <a:moveTo>
                    <a:pt x="2540" y="33020"/>
                  </a:moveTo>
                  <a:lnTo>
                    <a:pt x="0" y="33020"/>
                  </a:lnTo>
                  <a:lnTo>
                    <a:pt x="0" y="64770"/>
                  </a:lnTo>
                  <a:lnTo>
                    <a:pt x="2540" y="64770"/>
                  </a:lnTo>
                  <a:lnTo>
                    <a:pt x="2540" y="33020"/>
                  </a:lnTo>
                  <a:close/>
                </a:path>
                <a:path w="326390" h="254000">
                  <a:moveTo>
                    <a:pt x="326390" y="33020"/>
                  </a:moveTo>
                  <a:lnTo>
                    <a:pt x="322579" y="33020"/>
                  </a:lnTo>
                  <a:lnTo>
                    <a:pt x="322579" y="64770"/>
                  </a:lnTo>
                  <a:lnTo>
                    <a:pt x="326390" y="64770"/>
                  </a:lnTo>
                  <a:lnTo>
                    <a:pt x="326390" y="33020"/>
                  </a:lnTo>
                  <a:close/>
                </a:path>
                <a:path w="326390" h="254000">
                  <a:moveTo>
                    <a:pt x="254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2540" y="71120"/>
                  </a:lnTo>
                  <a:lnTo>
                    <a:pt x="2540" y="64770"/>
                  </a:lnTo>
                  <a:close/>
                </a:path>
                <a:path w="326390" h="254000">
                  <a:moveTo>
                    <a:pt x="326390" y="64770"/>
                  </a:moveTo>
                  <a:lnTo>
                    <a:pt x="322579" y="64770"/>
                  </a:lnTo>
                  <a:lnTo>
                    <a:pt x="322579" y="71120"/>
                  </a:lnTo>
                  <a:lnTo>
                    <a:pt x="326390" y="71120"/>
                  </a:lnTo>
                  <a:lnTo>
                    <a:pt x="326390" y="64770"/>
                  </a:lnTo>
                  <a:close/>
                </a:path>
                <a:path w="326390" h="254000">
                  <a:moveTo>
                    <a:pt x="2540" y="71120"/>
                  </a:moveTo>
                  <a:lnTo>
                    <a:pt x="0" y="71120"/>
                  </a:lnTo>
                  <a:lnTo>
                    <a:pt x="0" y="83820"/>
                  </a:lnTo>
                  <a:lnTo>
                    <a:pt x="2540" y="83820"/>
                  </a:lnTo>
                  <a:lnTo>
                    <a:pt x="2540" y="71120"/>
                  </a:lnTo>
                  <a:close/>
                </a:path>
                <a:path w="326390" h="254000">
                  <a:moveTo>
                    <a:pt x="326390" y="71120"/>
                  </a:moveTo>
                  <a:lnTo>
                    <a:pt x="322579" y="71120"/>
                  </a:lnTo>
                  <a:lnTo>
                    <a:pt x="322579" y="83820"/>
                  </a:lnTo>
                  <a:lnTo>
                    <a:pt x="326390" y="83820"/>
                  </a:lnTo>
                  <a:lnTo>
                    <a:pt x="326390" y="71120"/>
                  </a:lnTo>
                  <a:close/>
                </a:path>
                <a:path w="326390" h="254000">
                  <a:moveTo>
                    <a:pt x="2540" y="83820"/>
                  </a:moveTo>
                  <a:lnTo>
                    <a:pt x="0" y="83820"/>
                  </a:lnTo>
                  <a:lnTo>
                    <a:pt x="0" y="115570"/>
                  </a:lnTo>
                  <a:lnTo>
                    <a:pt x="2540" y="115570"/>
                  </a:lnTo>
                  <a:lnTo>
                    <a:pt x="2540" y="83820"/>
                  </a:lnTo>
                  <a:close/>
                </a:path>
                <a:path w="326390" h="254000">
                  <a:moveTo>
                    <a:pt x="326390" y="83820"/>
                  </a:moveTo>
                  <a:lnTo>
                    <a:pt x="322579" y="83820"/>
                  </a:lnTo>
                  <a:lnTo>
                    <a:pt x="322579" y="115570"/>
                  </a:lnTo>
                  <a:lnTo>
                    <a:pt x="326390" y="115570"/>
                  </a:lnTo>
                  <a:lnTo>
                    <a:pt x="326390" y="83820"/>
                  </a:lnTo>
                  <a:close/>
                </a:path>
                <a:path w="326390" h="254000">
                  <a:moveTo>
                    <a:pt x="2540" y="115570"/>
                  </a:moveTo>
                  <a:lnTo>
                    <a:pt x="0" y="115570"/>
                  </a:lnTo>
                  <a:lnTo>
                    <a:pt x="0" y="160020"/>
                  </a:lnTo>
                  <a:lnTo>
                    <a:pt x="2540" y="160020"/>
                  </a:lnTo>
                  <a:lnTo>
                    <a:pt x="2540" y="115570"/>
                  </a:lnTo>
                  <a:close/>
                </a:path>
                <a:path w="326390" h="254000">
                  <a:moveTo>
                    <a:pt x="326390" y="115570"/>
                  </a:moveTo>
                  <a:lnTo>
                    <a:pt x="322579" y="115570"/>
                  </a:lnTo>
                  <a:lnTo>
                    <a:pt x="322579" y="160020"/>
                  </a:lnTo>
                  <a:lnTo>
                    <a:pt x="326390" y="160020"/>
                  </a:lnTo>
                  <a:lnTo>
                    <a:pt x="326390" y="115570"/>
                  </a:lnTo>
                  <a:close/>
                </a:path>
                <a:path w="326390" h="254000">
                  <a:moveTo>
                    <a:pt x="2540" y="160020"/>
                  </a:moveTo>
                  <a:lnTo>
                    <a:pt x="0" y="160020"/>
                  </a:lnTo>
                  <a:lnTo>
                    <a:pt x="0" y="217170"/>
                  </a:lnTo>
                  <a:lnTo>
                    <a:pt x="2540" y="217170"/>
                  </a:lnTo>
                  <a:lnTo>
                    <a:pt x="2540" y="160020"/>
                  </a:lnTo>
                  <a:close/>
                </a:path>
                <a:path w="326390" h="254000">
                  <a:moveTo>
                    <a:pt x="326390" y="160020"/>
                  </a:moveTo>
                  <a:lnTo>
                    <a:pt x="322579" y="160020"/>
                  </a:lnTo>
                  <a:lnTo>
                    <a:pt x="322579" y="217170"/>
                  </a:lnTo>
                  <a:lnTo>
                    <a:pt x="326390" y="217170"/>
                  </a:lnTo>
                  <a:lnTo>
                    <a:pt x="326390" y="160020"/>
                  </a:lnTo>
                  <a:close/>
                </a:path>
                <a:path w="326390" h="254000">
                  <a:moveTo>
                    <a:pt x="2540" y="217170"/>
                  </a:moveTo>
                  <a:lnTo>
                    <a:pt x="0" y="217170"/>
                  </a:lnTo>
                  <a:lnTo>
                    <a:pt x="0" y="236220"/>
                  </a:lnTo>
                  <a:lnTo>
                    <a:pt x="2540" y="236220"/>
                  </a:lnTo>
                  <a:lnTo>
                    <a:pt x="2540" y="217170"/>
                  </a:lnTo>
                  <a:close/>
                </a:path>
                <a:path w="326390" h="254000">
                  <a:moveTo>
                    <a:pt x="326390" y="217170"/>
                  </a:moveTo>
                  <a:lnTo>
                    <a:pt x="322579" y="217170"/>
                  </a:lnTo>
                  <a:lnTo>
                    <a:pt x="322579" y="236220"/>
                  </a:lnTo>
                  <a:lnTo>
                    <a:pt x="326390" y="236220"/>
                  </a:lnTo>
                  <a:lnTo>
                    <a:pt x="326390" y="217170"/>
                  </a:lnTo>
                  <a:close/>
                </a:path>
                <a:path w="326390" h="254000">
                  <a:moveTo>
                    <a:pt x="326390" y="251587"/>
                  </a:moveTo>
                  <a:lnTo>
                    <a:pt x="0" y="251587"/>
                  </a:lnTo>
                  <a:lnTo>
                    <a:pt x="0" y="254000"/>
                  </a:lnTo>
                  <a:lnTo>
                    <a:pt x="326390" y="254000"/>
                  </a:lnTo>
                  <a:lnTo>
                    <a:pt x="326390" y="251587"/>
                  </a:lnTo>
                  <a:close/>
                </a:path>
                <a:path w="326390" h="254000">
                  <a:moveTo>
                    <a:pt x="2540" y="247777"/>
                  </a:moveTo>
                  <a:lnTo>
                    <a:pt x="0" y="247777"/>
                  </a:lnTo>
                  <a:lnTo>
                    <a:pt x="0" y="251460"/>
                  </a:lnTo>
                  <a:lnTo>
                    <a:pt x="326390" y="251460"/>
                  </a:lnTo>
                  <a:lnTo>
                    <a:pt x="326390" y="250190"/>
                  </a:lnTo>
                  <a:lnTo>
                    <a:pt x="2540" y="250190"/>
                  </a:lnTo>
                  <a:lnTo>
                    <a:pt x="2540" y="247777"/>
                  </a:lnTo>
                  <a:close/>
                </a:path>
                <a:path w="326390" h="254000">
                  <a:moveTo>
                    <a:pt x="326390" y="247777"/>
                  </a:moveTo>
                  <a:lnTo>
                    <a:pt x="322579" y="247777"/>
                  </a:lnTo>
                  <a:lnTo>
                    <a:pt x="322579" y="250190"/>
                  </a:lnTo>
                  <a:lnTo>
                    <a:pt x="326390" y="250190"/>
                  </a:lnTo>
                  <a:lnTo>
                    <a:pt x="326390" y="247777"/>
                  </a:lnTo>
                  <a:close/>
                </a:path>
                <a:path w="326390" h="254000">
                  <a:moveTo>
                    <a:pt x="2540" y="238887"/>
                  </a:moveTo>
                  <a:lnTo>
                    <a:pt x="0" y="238887"/>
                  </a:lnTo>
                  <a:lnTo>
                    <a:pt x="0" y="247650"/>
                  </a:lnTo>
                  <a:lnTo>
                    <a:pt x="2540" y="247650"/>
                  </a:lnTo>
                  <a:lnTo>
                    <a:pt x="2540" y="238887"/>
                  </a:lnTo>
                  <a:close/>
                </a:path>
                <a:path w="326390" h="254000">
                  <a:moveTo>
                    <a:pt x="326390" y="238887"/>
                  </a:moveTo>
                  <a:lnTo>
                    <a:pt x="322579" y="238887"/>
                  </a:lnTo>
                  <a:lnTo>
                    <a:pt x="322579" y="247650"/>
                  </a:lnTo>
                  <a:lnTo>
                    <a:pt x="326390" y="247650"/>
                  </a:lnTo>
                  <a:lnTo>
                    <a:pt x="326390" y="238887"/>
                  </a:lnTo>
                  <a:close/>
                </a:path>
                <a:path w="326390" h="254000">
                  <a:moveTo>
                    <a:pt x="2540" y="236347"/>
                  </a:moveTo>
                  <a:lnTo>
                    <a:pt x="0" y="236347"/>
                  </a:lnTo>
                  <a:lnTo>
                    <a:pt x="0" y="238760"/>
                  </a:lnTo>
                  <a:lnTo>
                    <a:pt x="2540" y="238760"/>
                  </a:lnTo>
                  <a:lnTo>
                    <a:pt x="2540" y="236347"/>
                  </a:lnTo>
                  <a:close/>
                </a:path>
                <a:path w="326390" h="254000">
                  <a:moveTo>
                    <a:pt x="326390" y="236347"/>
                  </a:moveTo>
                  <a:lnTo>
                    <a:pt x="322579" y="236347"/>
                  </a:lnTo>
                  <a:lnTo>
                    <a:pt x="322579" y="238760"/>
                  </a:lnTo>
                  <a:lnTo>
                    <a:pt x="326390" y="238760"/>
                  </a:lnTo>
                  <a:lnTo>
                    <a:pt x="326390" y="236347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982979" y="2825750"/>
              <a:ext cx="320040" cy="247650"/>
            </a:xfrm>
            <a:custGeom>
              <a:avLst/>
              <a:gdLst/>
              <a:ahLst/>
              <a:cxnLst/>
              <a:rect l="l" t="t" r="r" b="b"/>
              <a:pathLst>
                <a:path w="320040" h="247650">
                  <a:moveTo>
                    <a:pt x="3809" y="24129"/>
                  </a:moveTo>
                  <a:lnTo>
                    <a:pt x="0" y="24129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29"/>
                  </a:lnTo>
                  <a:close/>
                </a:path>
                <a:path w="320040" h="247650">
                  <a:moveTo>
                    <a:pt x="320039" y="24129"/>
                  </a:moveTo>
                  <a:lnTo>
                    <a:pt x="317500" y="24129"/>
                  </a:lnTo>
                  <a:lnTo>
                    <a:pt x="317500" y="30479"/>
                  </a:lnTo>
                  <a:lnTo>
                    <a:pt x="320039" y="30479"/>
                  </a:lnTo>
                  <a:lnTo>
                    <a:pt x="320039" y="24129"/>
                  </a:lnTo>
                  <a:close/>
                </a:path>
                <a:path w="320040" h="247650">
                  <a:moveTo>
                    <a:pt x="3809" y="5079"/>
                  </a:moveTo>
                  <a:lnTo>
                    <a:pt x="0" y="5079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5079"/>
                  </a:lnTo>
                  <a:close/>
                </a:path>
                <a:path w="320040" h="247650">
                  <a:moveTo>
                    <a:pt x="320039" y="5079"/>
                  </a:moveTo>
                  <a:lnTo>
                    <a:pt x="317500" y="5079"/>
                  </a:lnTo>
                  <a:lnTo>
                    <a:pt x="317500" y="22859"/>
                  </a:lnTo>
                  <a:lnTo>
                    <a:pt x="320039" y="22859"/>
                  </a:lnTo>
                  <a:lnTo>
                    <a:pt x="320039" y="5079"/>
                  </a:lnTo>
                  <a:close/>
                </a:path>
                <a:path w="320040" h="247650">
                  <a:moveTo>
                    <a:pt x="320039" y="2539"/>
                  </a:moveTo>
                  <a:lnTo>
                    <a:pt x="0" y="2539"/>
                  </a:lnTo>
                  <a:lnTo>
                    <a:pt x="0" y="3809"/>
                  </a:lnTo>
                  <a:lnTo>
                    <a:pt x="320039" y="3809"/>
                  </a:lnTo>
                  <a:lnTo>
                    <a:pt x="320039" y="2539"/>
                  </a:lnTo>
                  <a:close/>
                </a:path>
                <a:path w="320040" h="247650">
                  <a:moveTo>
                    <a:pt x="3200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0039" y="1269"/>
                  </a:lnTo>
                  <a:lnTo>
                    <a:pt x="320039" y="0"/>
                  </a:lnTo>
                  <a:close/>
                </a:path>
                <a:path w="320040" h="247650">
                  <a:moveTo>
                    <a:pt x="3809" y="30480"/>
                  </a:moveTo>
                  <a:lnTo>
                    <a:pt x="0" y="304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30480"/>
                  </a:lnTo>
                  <a:close/>
                </a:path>
                <a:path w="320040" h="247650">
                  <a:moveTo>
                    <a:pt x="320039" y="30480"/>
                  </a:moveTo>
                  <a:lnTo>
                    <a:pt x="317500" y="30480"/>
                  </a:lnTo>
                  <a:lnTo>
                    <a:pt x="317500" y="62229"/>
                  </a:lnTo>
                  <a:lnTo>
                    <a:pt x="320039" y="62229"/>
                  </a:lnTo>
                  <a:lnTo>
                    <a:pt x="320039" y="30480"/>
                  </a:lnTo>
                  <a:close/>
                </a:path>
                <a:path w="320040" h="247650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320040" h="247650">
                  <a:moveTo>
                    <a:pt x="320039" y="62230"/>
                  </a:moveTo>
                  <a:lnTo>
                    <a:pt x="317500" y="62230"/>
                  </a:lnTo>
                  <a:lnTo>
                    <a:pt x="317500" y="68579"/>
                  </a:lnTo>
                  <a:lnTo>
                    <a:pt x="320039" y="68579"/>
                  </a:lnTo>
                  <a:lnTo>
                    <a:pt x="320039" y="62230"/>
                  </a:lnTo>
                  <a:close/>
                </a:path>
                <a:path w="320040" h="247650">
                  <a:moveTo>
                    <a:pt x="3809" y="68580"/>
                  </a:moveTo>
                  <a:lnTo>
                    <a:pt x="0" y="6858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68580"/>
                  </a:lnTo>
                  <a:close/>
                </a:path>
                <a:path w="320040" h="247650">
                  <a:moveTo>
                    <a:pt x="320039" y="68580"/>
                  </a:moveTo>
                  <a:lnTo>
                    <a:pt x="317500" y="68580"/>
                  </a:lnTo>
                  <a:lnTo>
                    <a:pt x="317500" y="81279"/>
                  </a:lnTo>
                  <a:lnTo>
                    <a:pt x="320039" y="81279"/>
                  </a:lnTo>
                  <a:lnTo>
                    <a:pt x="320039" y="68580"/>
                  </a:lnTo>
                  <a:close/>
                </a:path>
                <a:path w="320040" h="247650">
                  <a:moveTo>
                    <a:pt x="3809" y="81280"/>
                  </a:moveTo>
                  <a:lnTo>
                    <a:pt x="0" y="8128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81280"/>
                  </a:lnTo>
                  <a:close/>
                </a:path>
                <a:path w="320040" h="247650">
                  <a:moveTo>
                    <a:pt x="320039" y="81280"/>
                  </a:moveTo>
                  <a:lnTo>
                    <a:pt x="317500" y="81280"/>
                  </a:lnTo>
                  <a:lnTo>
                    <a:pt x="317500" y="113029"/>
                  </a:lnTo>
                  <a:lnTo>
                    <a:pt x="320039" y="113029"/>
                  </a:lnTo>
                  <a:lnTo>
                    <a:pt x="320039" y="81280"/>
                  </a:lnTo>
                  <a:close/>
                </a:path>
                <a:path w="320040" h="247650">
                  <a:moveTo>
                    <a:pt x="3809" y="113030"/>
                  </a:moveTo>
                  <a:lnTo>
                    <a:pt x="0" y="113030"/>
                  </a:lnTo>
                  <a:lnTo>
                    <a:pt x="0" y="157479"/>
                  </a:lnTo>
                  <a:lnTo>
                    <a:pt x="3809" y="157479"/>
                  </a:lnTo>
                  <a:lnTo>
                    <a:pt x="3809" y="113030"/>
                  </a:lnTo>
                  <a:close/>
                </a:path>
                <a:path w="320040" h="247650">
                  <a:moveTo>
                    <a:pt x="320039" y="113030"/>
                  </a:moveTo>
                  <a:lnTo>
                    <a:pt x="317500" y="113030"/>
                  </a:lnTo>
                  <a:lnTo>
                    <a:pt x="317500" y="157479"/>
                  </a:lnTo>
                  <a:lnTo>
                    <a:pt x="320039" y="157479"/>
                  </a:lnTo>
                  <a:lnTo>
                    <a:pt x="320039" y="113030"/>
                  </a:lnTo>
                  <a:close/>
                </a:path>
                <a:path w="320040" h="247650">
                  <a:moveTo>
                    <a:pt x="3809" y="157480"/>
                  </a:moveTo>
                  <a:lnTo>
                    <a:pt x="0" y="15748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157480"/>
                  </a:lnTo>
                  <a:close/>
                </a:path>
                <a:path w="320040" h="247650">
                  <a:moveTo>
                    <a:pt x="320039" y="157480"/>
                  </a:moveTo>
                  <a:lnTo>
                    <a:pt x="317500" y="157480"/>
                  </a:lnTo>
                  <a:lnTo>
                    <a:pt x="317500" y="214629"/>
                  </a:lnTo>
                  <a:lnTo>
                    <a:pt x="320039" y="214629"/>
                  </a:lnTo>
                  <a:lnTo>
                    <a:pt x="320039" y="157480"/>
                  </a:lnTo>
                  <a:close/>
                </a:path>
                <a:path w="320040" h="247650">
                  <a:moveTo>
                    <a:pt x="3809" y="214630"/>
                  </a:moveTo>
                  <a:lnTo>
                    <a:pt x="0" y="2146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14630"/>
                  </a:lnTo>
                  <a:close/>
                </a:path>
                <a:path w="320040" h="247650">
                  <a:moveTo>
                    <a:pt x="320039" y="214630"/>
                  </a:moveTo>
                  <a:lnTo>
                    <a:pt x="317500" y="214630"/>
                  </a:lnTo>
                  <a:lnTo>
                    <a:pt x="317500" y="233679"/>
                  </a:lnTo>
                  <a:lnTo>
                    <a:pt x="320039" y="233679"/>
                  </a:lnTo>
                  <a:lnTo>
                    <a:pt x="320039" y="214630"/>
                  </a:lnTo>
                  <a:close/>
                </a:path>
                <a:path w="320040" h="247650">
                  <a:moveTo>
                    <a:pt x="320039" y="245237"/>
                  </a:moveTo>
                  <a:lnTo>
                    <a:pt x="0" y="245237"/>
                  </a:lnTo>
                  <a:lnTo>
                    <a:pt x="0" y="247650"/>
                  </a:lnTo>
                  <a:lnTo>
                    <a:pt x="320039" y="247650"/>
                  </a:lnTo>
                  <a:lnTo>
                    <a:pt x="320039" y="245237"/>
                  </a:lnTo>
                  <a:close/>
                </a:path>
                <a:path w="320040" h="247650">
                  <a:moveTo>
                    <a:pt x="3809" y="236346"/>
                  </a:moveTo>
                  <a:lnTo>
                    <a:pt x="0" y="236346"/>
                  </a:lnTo>
                  <a:lnTo>
                    <a:pt x="0" y="245109"/>
                  </a:lnTo>
                  <a:lnTo>
                    <a:pt x="320039" y="245109"/>
                  </a:lnTo>
                  <a:lnTo>
                    <a:pt x="320039" y="243839"/>
                  </a:lnTo>
                  <a:lnTo>
                    <a:pt x="3809" y="243839"/>
                  </a:lnTo>
                  <a:lnTo>
                    <a:pt x="3809" y="236346"/>
                  </a:lnTo>
                  <a:close/>
                </a:path>
                <a:path w="320040" h="247650">
                  <a:moveTo>
                    <a:pt x="320039" y="236346"/>
                  </a:moveTo>
                  <a:lnTo>
                    <a:pt x="317500" y="236346"/>
                  </a:lnTo>
                  <a:lnTo>
                    <a:pt x="317500" y="243839"/>
                  </a:lnTo>
                  <a:lnTo>
                    <a:pt x="320039" y="243839"/>
                  </a:lnTo>
                  <a:lnTo>
                    <a:pt x="320039" y="236346"/>
                  </a:lnTo>
                  <a:close/>
                </a:path>
                <a:path w="320040" h="247650">
                  <a:moveTo>
                    <a:pt x="3809" y="233806"/>
                  </a:moveTo>
                  <a:lnTo>
                    <a:pt x="0" y="233806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33806"/>
                  </a:lnTo>
                  <a:close/>
                </a:path>
                <a:path w="320040" h="247650">
                  <a:moveTo>
                    <a:pt x="320039" y="233806"/>
                  </a:moveTo>
                  <a:lnTo>
                    <a:pt x="317500" y="233806"/>
                  </a:lnTo>
                  <a:lnTo>
                    <a:pt x="317500" y="236219"/>
                  </a:lnTo>
                  <a:lnTo>
                    <a:pt x="320039" y="236219"/>
                  </a:lnTo>
                  <a:lnTo>
                    <a:pt x="320039" y="233806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986790" y="2830830"/>
              <a:ext cx="313690" cy="238760"/>
            </a:xfrm>
            <a:custGeom>
              <a:avLst/>
              <a:gdLst/>
              <a:ahLst/>
              <a:cxnLst/>
              <a:rect l="l" t="t" r="r" b="b"/>
              <a:pathLst>
                <a:path w="313690" h="238760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13690" h="238760">
                  <a:moveTo>
                    <a:pt x="313690" y="19050"/>
                  </a:moveTo>
                  <a:lnTo>
                    <a:pt x="308609" y="19050"/>
                  </a:lnTo>
                  <a:lnTo>
                    <a:pt x="308609" y="25400"/>
                  </a:lnTo>
                  <a:lnTo>
                    <a:pt x="313690" y="25400"/>
                  </a:lnTo>
                  <a:lnTo>
                    <a:pt x="313690" y="19050"/>
                  </a:lnTo>
                  <a:close/>
                </a:path>
                <a:path w="313690" h="238760">
                  <a:moveTo>
                    <a:pt x="31369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2539"/>
                  </a:lnTo>
                  <a:lnTo>
                    <a:pt x="313690" y="2539"/>
                  </a:lnTo>
                  <a:lnTo>
                    <a:pt x="313690" y="0"/>
                  </a:lnTo>
                  <a:close/>
                </a:path>
                <a:path w="313690" h="238760">
                  <a:moveTo>
                    <a:pt x="313690" y="2539"/>
                  </a:moveTo>
                  <a:lnTo>
                    <a:pt x="308609" y="2539"/>
                  </a:lnTo>
                  <a:lnTo>
                    <a:pt x="308609" y="17779"/>
                  </a:lnTo>
                  <a:lnTo>
                    <a:pt x="313690" y="17779"/>
                  </a:lnTo>
                  <a:lnTo>
                    <a:pt x="313690" y="2539"/>
                  </a:lnTo>
                  <a:close/>
                </a:path>
                <a:path w="313690" h="238760">
                  <a:moveTo>
                    <a:pt x="3809" y="25400"/>
                  </a:moveTo>
                  <a:lnTo>
                    <a:pt x="0" y="254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25400"/>
                  </a:lnTo>
                  <a:close/>
                </a:path>
                <a:path w="313690" h="238760">
                  <a:moveTo>
                    <a:pt x="313690" y="25400"/>
                  </a:moveTo>
                  <a:lnTo>
                    <a:pt x="308609" y="25400"/>
                  </a:lnTo>
                  <a:lnTo>
                    <a:pt x="308609" y="57150"/>
                  </a:lnTo>
                  <a:lnTo>
                    <a:pt x="313690" y="57150"/>
                  </a:lnTo>
                  <a:lnTo>
                    <a:pt x="313690" y="25400"/>
                  </a:lnTo>
                  <a:close/>
                </a:path>
                <a:path w="313690" h="238760">
                  <a:moveTo>
                    <a:pt x="3809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57150"/>
                  </a:lnTo>
                  <a:close/>
                </a:path>
                <a:path w="313690" h="238760">
                  <a:moveTo>
                    <a:pt x="313690" y="57150"/>
                  </a:moveTo>
                  <a:lnTo>
                    <a:pt x="308609" y="57150"/>
                  </a:lnTo>
                  <a:lnTo>
                    <a:pt x="308609" y="63500"/>
                  </a:lnTo>
                  <a:lnTo>
                    <a:pt x="313690" y="63500"/>
                  </a:lnTo>
                  <a:lnTo>
                    <a:pt x="313690" y="57150"/>
                  </a:lnTo>
                  <a:close/>
                </a:path>
                <a:path w="313690" h="238760">
                  <a:moveTo>
                    <a:pt x="3809" y="63500"/>
                  </a:moveTo>
                  <a:lnTo>
                    <a:pt x="0" y="6350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63500"/>
                  </a:lnTo>
                  <a:close/>
                </a:path>
                <a:path w="313690" h="238760">
                  <a:moveTo>
                    <a:pt x="313690" y="63500"/>
                  </a:moveTo>
                  <a:lnTo>
                    <a:pt x="308609" y="63500"/>
                  </a:lnTo>
                  <a:lnTo>
                    <a:pt x="308609" y="76200"/>
                  </a:lnTo>
                  <a:lnTo>
                    <a:pt x="313690" y="76200"/>
                  </a:lnTo>
                  <a:lnTo>
                    <a:pt x="313690" y="63500"/>
                  </a:lnTo>
                  <a:close/>
                </a:path>
                <a:path w="313690" h="238760">
                  <a:moveTo>
                    <a:pt x="3809" y="76200"/>
                  </a:moveTo>
                  <a:lnTo>
                    <a:pt x="0" y="76200"/>
                  </a:lnTo>
                  <a:lnTo>
                    <a:pt x="0" y="107950"/>
                  </a:lnTo>
                  <a:lnTo>
                    <a:pt x="3809" y="107950"/>
                  </a:lnTo>
                  <a:lnTo>
                    <a:pt x="3809" y="76200"/>
                  </a:lnTo>
                  <a:close/>
                </a:path>
                <a:path w="313690" h="238760">
                  <a:moveTo>
                    <a:pt x="313690" y="76200"/>
                  </a:moveTo>
                  <a:lnTo>
                    <a:pt x="308609" y="76200"/>
                  </a:lnTo>
                  <a:lnTo>
                    <a:pt x="308609" y="107950"/>
                  </a:lnTo>
                  <a:lnTo>
                    <a:pt x="313690" y="107950"/>
                  </a:lnTo>
                  <a:lnTo>
                    <a:pt x="313690" y="76200"/>
                  </a:lnTo>
                  <a:close/>
                </a:path>
                <a:path w="313690" h="238760">
                  <a:moveTo>
                    <a:pt x="3809" y="107950"/>
                  </a:moveTo>
                  <a:lnTo>
                    <a:pt x="0" y="107950"/>
                  </a:lnTo>
                  <a:lnTo>
                    <a:pt x="0" y="152400"/>
                  </a:lnTo>
                  <a:lnTo>
                    <a:pt x="3809" y="152400"/>
                  </a:lnTo>
                  <a:lnTo>
                    <a:pt x="3809" y="107950"/>
                  </a:lnTo>
                  <a:close/>
                </a:path>
                <a:path w="313690" h="238760">
                  <a:moveTo>
                    <a:pt x="313690" y="107950"/>
                  </a:moveTo>
                  <a:lnTo>
                    <a:pt x="308609" y="107950"/>
                  </a:lnTo>
                  <a:lnTo>
                    <a:pt x="308609" y="152400"/>
                  </a:lnTo>
                  <a:lnTo>
                    <a:pt x="313690" y="152400"/>
                  </a:lnTo>
                  <a:lnTo>
                    <a:pt x="313690" y="107950"/>
                  </a:lnTo>
                  <a:close/>
                </a:path>
                <a:path w="313690" h="238760">
                  <a:moveTo>
                    <a:pt x="3809" y="152400"/>
                  </a:moveTo>
                  <a:lnTo>
                    <a:pt x="0" y="1524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52400"/>
                  </a:lnTo>
                  <a:close/>
                </a:path>
                <a:path w="313690" h="238760">
                  <a:moveTo>
                    <a:pt x="313690" y="152400"/>
                  </a:moveTo>
                  <a:lnTo>
                    <a:pt x="308609" y="152400"/>
                  </a:lnTo>
                  <a:lnTo>
                    <a:pt x="308609" y="209550"/>
                  </a:lnTo>
                  <a:lnTo>
                    <a:pt x="313690" y="209550"/>
                  </a:lnTo>
                  <a:lnTo>
                    <a:pt x="313690" y="152400"/>
                  </a:lnTo>
                  <a:close/>
                </a:path>
                <a:path w="313690" h="238760">
                  <a:moveTo>
                    <a:pt x="3809" y="209550"/>
                  </a:moveTo>
                  <a:lnTo>
                    <a:pt x="0" y="2095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209550"/>
                  </a:lnTo>
                  <a:close/>
                </a:path>
                <a:path w="313690" h="238760">
                  <a:moveTo>
                    <a:pt x="313690" y="209550"/>
                  </a:moveTo>
                  <a:lnTo>
                    <a:pt x="308609" y="209550"/>
                  </a:lnTo>
                  <a:lnTo>
                    <a:pt x="308609" y="228600"/>
                  </a:lnTo>
                  <a:lnTo>
                    <a:pt x="313690" y="228600"/>
                  </a:lnTo>
                  <a:lnTo>
                    <a:pt x="313690" y="209550"/>
                  </a:lnTo>
                  <a:close/>
                </a:path>
                <a:path w="313690" h="238760">
                  <a:moveTo>
                    <a:pt x="3809" y="231266"/>
                  </a:moveTo>
                  <a:lnTo>
                    <a:pt x="0" y="231266"/>
                  </a:lnTo>
                  <a:lnTo>
                    <a:pt x="0" y="238760"/>
                  </a:lnTo>
                  <a:lnTo>
                    <a:pt x="313690" y="238760"/>
                  </a:lnTo>
                  <a:lnTo>
                    <a:pt x="313690" y="234950"/>
                  </a:lnTo>
                  <a:lnTo>
                    <a:pt x="3809" y="234950"/>
                  </a:lnTo>
                  <a:lnTo>
                    <a:pt x="3809" y="231266"/>
                  </a:lnTo>
                  <a:close/>
                </a:path>
                <a:path w="313690" h="238760">
                  <a:moveTo>
                    <a:pt x="313690" y="231266"/>
                  </a:moveTo>
                  <a:lnTo>
                    <a:pt x="308609" y="231266"/>
                  </a:lnTo>
                  <a:lnTo>
                    <a:pt x="308609" y="234950"/>
                  </a:lnTo>
                  <a:lnTo>
                    <a:pt x="313690" y="234950"/>
                  </a:lnTo>
                  <a:lnTo>
                    <a:pt x="313690" y="231266"/>
                  </a:lnTo>
                  <a:close/>
                </a:path>
                <a:path w="313690" h="238760">
                  <a:moveTo>
                    <a:pt x="3809" y="228726"/>
                  </a:moveTo>
                  <a:lnTo>
                    <a:pt x="0" y="228726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8726"/>
                  </a:lnTo>
                  <a:close/>
                </a:path>
                <a:path w="313690" h="238760">
                  <a:moveTo>
                    <a:pt x="313690" y="228726"/>
                  </a:moveTo>
                  <a:lnTo>
                    <a:pt x="308609" y="228726"/>
                  </a:lnTo>
                  <a:lnTo>
                    <a:pt x="308609" y="231139"/>
                  </a:lnTo>
                  <a:lnTo>
                    <a:pt x="313690" y="231139"/>
                  </a:lnTo>
                  <a:lnTo>
                    <a:pt x="313690" y="228726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990600" y="283337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2259" y="16510"/>
                  </a:lnTo>
                  <a:lnTo>
                    <a:pt x="302259" y="22860"/>
                  </a:lnTo>
                  <a:lnTo>
                    <a:pt x="304800" y="2286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2259" y="3810"/>
                  </a:lnTo>
                  <a:lnTo>
                    <a:pt x="302259" y="15239"/>
                  </a:lnTo>
                  <a:lnTo>
                    <a:pt x="304800" y="15239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3809" y="22860"/>
                  </a:moveTo>
                  <a:lnTo>
                    <a:pt x="0" y="228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22860"/>
                  </a:lnTo>
                  <a:close/>
                </a:path>
                <a:path w="304800" h="232410">
                  <a:moveTo>
                    <a:pt x="304800" y="22860"/>
                  </a:moveTo>
                  <a:lnTo>
                    <a:pt x="302259" y="22860"/>
                  </a:lnTo>
                  <a:lnTo>
                    <a:pt x="302259" y="54610"/>
                  </a:lnTo>
                  <a:lnTo>
                    <a:pt x="304800" y="54610"/>
                  </a:lnTo>
                  <a:lnTo>
                    <a:pt x="304800" y="22860"/>
                  </a:lnTo>
                  <a:close/>
                </a:path>
                <a:path w="304800" h="232410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304800" h="232410">
                  <a:moveTo>
                    <a:pt x="304800" y="54610"/>
                  </a:moveTo>
                  <a:lnTo>
                    <a:pt x="302259" y="54610"/>
                  </a:lnTo>
                  <a:lnTo>
                    <a:pt x="302259" y="60960"/>
                  </a:lnTo>
                  <a:lnTo>
                    <a:pt x="304800" y="60960"/>
                  </a:lnTo>
                  <a:lnTo>
                    <a:pt x="304800" y="54610"/>
                  </a:lnTo>
                  <a:close/>
                </a:path>
                <a:path w="304800" h="232410">
                  <a:moveTo>
                    <a:pt x="3809" y="60960"/>
                  </a:moveTo>
                  <a:lnTo>
                    <a:pt x="0" y="6096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0960"/>
                  </a:lnTo>
                  <a:close/>
                </a:path>
                <a:path w="304800" h="232410">
                  <a:moveTo>
                    <a:pt x="304800" y="60960"/>
                  </a:moveTo>
                  <a:lnTo>
                    <a:pt x="302259" y="60960"/>
                  </a:lnTo>
                  <a:lnTo>
                    <a:pt x="302259" y="73660"/>
                  </a:lnTo>
                  <a:lnTo>
                    <a:pt x="304800" y="73660"/>
                  </a:lnTo>
                  <a:lnTo>
                    <a:pt x="304800" y="60960"/>
                  </a:lnTo>
                  <a:close/>
                </a:path>
                <a:path w="304800" h="232410">
                  <a:moveTo>
                    <a:pt x="3809" y="73660"/>
                  </a:moveTo>
                  <a:lnTo>
                    <a:pt x="0" y="7366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73660"/>
                  </a:lnTo>
                  <a:close/>
                </a:path>
                <a:path w="304800" h="232410">
                  <a:moveTo>
                    <a:pt x="304800" y="73660"/>
                  </a:moveTo>
                  <a:lnTo>
                    <a:pt x="302259" y="73660"/>
                  </a:lnTo>
                  <a:lnTo>
                    <a:pt x="302259" y="105410"/>
                  </a:lnTo>
                  <a:lnTo>
                    <a:pt x="304800" y="105410"/>
                  </a:lnTo>
                  <a:lnTo>
                    <a:pt x="304800" y="73660"/>
                  </a:lnTo>
                  <a:close/>
                </a:path>
                <a:path w="304800" h="232410">
                  <a:moveTo>
                    <a:pt x="3809" y="105410"/>
                  </a:moveTo>
                  <a:lnTo>
                    <a:pt x="0" y="10541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105410"/>
                  </a:lnTo>
                  <a:close/>
                </a:path>
                <a:path w="304800" h="232410">
                  <a:moveTo>
                    <a:pt x="304800" y="105410"/>
                  </a:moveTo>
                  <a:lnTo>
                    <a:pt x="302259" y="105410"/>
                  </a:lnTo>
                  <a:lnTo>
                    <a:pt x="302259" y="149860"/>
                  </a:lnTo>
                  <a:lnTo>
                    <a:pt x="304800" y="149860"/>
                  </a:lnTo>
                  <a:lnTo>
                    <a:pt x="304800" y="105410"/>
                  </a:lnTo>
                  <a:close/>
                </a:path>
                <a:path w="304800" h="232410">
                  <a:moveTo>
                    <a:pt x="3809" y="149860"/>
                  </a:moveTo>
                  <a:lnTo>
                    <a:pt x="0" y="14986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149860"/>
                  </a:lnTo>
                  <a:close/>
                </a:path>
                <a:path w="304800" h="232410">
                  <a:moveTo>
                    <a:pt x="304800" y="149860"/>
                  </a:moveTo>
                  <a:lnTo>
                    <a:pt x="302259" y="149860"/>
                  </a:lnTo>
                  <a:lnTo>
                    <a:pt x="302259" y="207010"/>
                  </a:lnTo>
                  <a:lnTo>
                    <a:pt x="304800" y="207010"/>
                  </a:lnTo>
                  <a:lnTo>
                    <a:pt x="304800" y="149860"/>
                  </a:lnTo>
                  <a:close/>
                </a:path>
                <a:path w="304800" h="232410">
                  <a:moveTo>
                    <a:pt x="3809" y="207010"/>
                  </a:moveTo>
                  <a:lnTo>
                    <a:pt x="0" y="20701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07010"/>
                  </a:lnTo>
                  <a:close/>
                </a:path>
                <a:path w="304800" h="232410">
                  <a:moveTo>
                    <a:pt x="304800" y="207010"/>
                  </a:moveTo>
                  <a:lnTo>
                    <a:pt x="302259" y="207010"/>
                  </a:lnTo>
                  <a:lnTo>
                    <a:pt x="302259" y="226060"/>
                  </a:lnTo>
                  <a:lnTo>
                    <a:pt x="304800" y="226060"/>
                  </a:lnTo>
                  <a:lnTo>
                    <a:pt x="304800" y="207010"/>
                  </a:lnTo>
                  <a:close/>
                </a:path>
                <a:path w="304800" h="232410">
                  <a:moveTo>
                    <a:pt x="304800" y="228726"/>
                  </a:moveTo>
                  <a:lnTo>
                    <a:pt x="0" y="228726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726"/>
                  </a:lnTo>
                  <a:close/>
                </a:path>
                <a:path w="304800" h="232410">
                  <a:moveTo>
                    <a:pt x="3809" y="226187"/>
                  </a:moveTo>
                  <a:lnTo>
                    <a:pt x="0" y="226187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226187"/>
                  </a:lnTo>
                  <a:close/>
                </a:path>
                <a:path w="304800" h="232410">
                  <a:moveTo>
                    <a:pt x="304800" y="226187"/>
                  </a:moveTo>
                  <a:lnTo>
                    <a:pt x="302259" y="226187"/>
                  </a:lnTo>
                  <a:lnTo>
                    <a:pt x="302259" y="228600"/>
                  </a:lnTo>
                  <a:lnTo>
                    <a:pt x="304800" y="228600"/>
                  </a:lnTo>
                  <a:lnTo>
                    <a:pt x="304800" y="226187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994409" y="283718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298450" h="224789">
                  <a:moveTo>
                    <a:pt x="298450" y="12700"/>
                  </a:moveTo>
                  <a:lnTo>
                    <a:pt x="294640" y="12700"/>
                  </a:lnTo>
                  <a:lnTo>
                    <a:pt x="294640" y="19050"/>
                  </a:lnTo>
                  <a:lnTo>
                    <a:pt x="298450" y="19050"/>
                  </a:lnTo>
                  <a:lnTo>
                    <a:pt x="298450" y="12700"/>
                  </a:lnTo>
                  <a:close/>
                </a:path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11429"/>
                  </a:lnTo>
                  <a:lnTo>
                    <a:pt x="298450" y="11429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09" y="19050"/>
                  </a:moveTo>
                  <a:lnTo>
                    <a:pt x="0" y="190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19050"/>
                  </a:lnTo>
                  <a:close/>
                </a:path>
                <a:path w="298450" h="224789">
                  <a:moveTo>
                    <a:pt x="298450" y="19050"/>
                  </a:moveTo>
                  <a:lnTo>
                    <a:pt x="294640" y="19050"/>
                  </a:lnTo>
                  <a:lnTo>
                    <a:pt x="294640" y="50800"/>
                  </a:lnTo>
                  <a:lnTo>
                    <a:pt x="298450" y="50800"/>
                  </a:lnTo>
                  <a:lnTo>
                    <a:pt x="298450" y="19050"/>
                  </a:lnTo>
                  <a:close/>
                </a:path>
                <a:path w="298450" h="224789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298450" h="224789">
                  <a:moveTo>
                    <a:pt x="298450" y="50800"/>
                  </a:moveTo>
                  <a:lnTo>
                    <a:pt x="294640" y="50800"/>
                  </a:lnTo>
                  <a:lnTo>
                    <a:pt x="294640" y="57150"/>
                  </a:lnTo>
                  <a:lnTo>
                    <a:pt x="298450" y="57150"/>
                  </a:lnTo>
                  <a:lnTo>
                    <a:pt x="298450" y="50800"/>
                  </a:lnTo>
                  <a:close/>
                </a:path>
                <a:path w="298450" h="224789">
                  <a:moveTo>
                    <a:pt x="3809" y="57150"/>
                  </a:moveTo>
                  <a:lnTo>
                    <a:pt x="0" y="5715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57150"/>
                  </a:lnTo>
                  <a:close/>
                </a:path>
                <a:path w="298450" h="224789">
                  <a:moveTo>
                    <a:pt x="298450" y="57150"/>
                  </a:moveTo>
                  <a:lnTo>
                    <a:pt x="294640" y="57150"/>
                  </a:lnTo>
                  <a:lnTo>
                    <a:pt x="294640" y="69850"/>
                  </a:lnTo>
                  <a:lnTo>
                    <a:pt x="298450" y="69850"/>
                  </a:lnTo>
                  <a:lnTo>
                    <a:pt x="298450" y="57150"/>
                  </a:lnTo>
                  <a:close/>
                </a:path>
                <a:path w="298450" h="224789">
                  <a:moveTo>
                    <a:pt x="3809" y="69850"/>
                  </a:moveTo>
                  <a:lnTo>
                    <a:pt x="0" y="69850"/>
                  </a:lnTo>
                  <a:lnTo>
                    <a:pt x="0" y="101600"/>
                  </a:lnTo>
                  <a:lnTo>
                    <a:pt x="3809" y="101600"/>
                  </a:lnTo>
                  <a:lnTo>
                    <a:pt x="3809" y="69850"/>
                  </a:lnTo>
                  <a:close/>
                </a:path>
                <a:path w="298450" h="224789">
                  <a:moveTo>
                    <a:pt x="298450" y="69850"/>
                  </a:moveTo>
                  <a:lnTo>
                    <a:pt x="294640" y="69850"/>
                  </a:lnTo>
                  <a:lnTo>
                    <a:pt x="294640" y="101600"/>
                  </a:lnTo>
                  <a:lnTo>
                    <a:pt x="298450" y="101600"/>
                  </a:lnTo>
                  <a:lnTo>
                    <a:pt x="298450" y="69850"/>
                  </a:lnTo>
                  <a:close/>
                </a:path>
                <a:path w="298450" h="224789">
                  <a:moveTo>
                    <a:pt x="3809" y="101600"/>
                  </a:moveTo>
                  <a:lnTo>
                    <a:pt x="0" y="101600"/>
                  </a:lnTo>
                  <a:lnTo>
                    <a:pt x="0" y="146050"/>
                  </a:lnTo>
                  <a:lnTo>
                    <a:pt x="3809" y="146050"/>
                  </a:lnTo>
                  <a:lnTo>
                    <a:pt x="3809" y="101600"/>
                  </a:lnTo>
                  <a:close/>
                </a:path>
                <a:path w="298450" h="224789">
                  <a:moveTo>
                    <a:pt x="298450" y="101600"/>
                  </a:moveTo>
                  <a:lnTo>
                    <a:pt x="294640" y="101600"/>
                  </a:lnTo>
                  <a:lnTo>
                    <a:pt x="294640" y="146050"/>
                  </a:lnTo>
                  <a:lnTo>
                    <a:pt x="298450" y="146050"/>
                  </a:lnTo>
                  <a:lnTo>
                    <a:pt x="298450" y="101600"/>
                  </a:lnTo>
                  <a:close/>
                </a:path>
                <a:path w="298450" h="224789">
                  <a:moveTo>
                    <a:pt x="3809" y="146050"/>
                  </a:moveTo>
                  <a:lnTo>
                    <a:pt x="0" y="1460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46050"/>
                  </a:lnTo>
                  <a:close/>
                </a:path>
                <a:path w="298450" h="224789">
                  <a:moveTo>
                    <a:pt x="298450" y="146050"/>
                  </a:moveTo>
                  <a:lnTo>
                    <a:pt x="294640" y="146050"/>
                  </a:lnTo>
                  <a:lnTo>
                    <a:pt x="294640" y="203200"/>
                  </a:lnTo>
                  <a:lnTo>
                    <a:pt x="298450" y="203200"/>
                  </a:lnTo>
                  <a:lnTo>
                    <a:pt x="298450" y="146050"/>
                  </a:lnTo>
                  <a:close/>
                </a:path>
                <a:path w="298450" h="224789">
                  <a:moveTo>
                    <a:pt x="3809" y="203200"/>
                  </a:moveTo>
                  <a:lnTo>
                    <a:pt x="0" y="203200"/>
                  </a:lnTo>
                  <a:lnTo>
                    <a:pt x="0" y="222250"/>
                  </a:lnTo>
                  <a:lnTo>
                    <a:pt x="298450" y="222250"/>
                  </a:lnTo>
                  <a:lnTo>
                    <a:pt x="298450" y="220980"/>
                  </a:lnTo>
                  <a:lnTo>
                    <a:pt x="3809" y="220980"/>
                  </a:lnTo>
                  <a:lnTo>
                    <a:pt x="3809" y="203200"/>
                  </a:lnTo>
                  <a:close/>
                </a:path>
                <a:path w="298450" h="224789">
                  <a:moveTo>
                    <a:pt x="298450" y="203200"/>
                  </a:moveTo>
                  <a:lnTo>
                    <a:pt x="294640" y="203200"/>
                  </a:lnTo>
                  <a:lnTo>
                    <a:pt x="294640" y="220980"/>
                  </a:lnTo>
                  <a:lnTo>
                    <a:pt x="298450" y="220980"/>
                  </a:lnTo>
                  <a:lnTo>
                    <a:pt x="298450" y="203200"/>
                  </a:lnTo>
                  <a:close/>
                </a:path>
                <a:path w="298450" h="224789">
                  <a:moveTo>
                    <a:pt x="298450" y="222376"/>
                  </a:moveTo>
                  <a:lnTo>
                    <a:pt x="0" y="222376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2376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998219" y="284099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30" h="217169">
                  <a:moveTo>
                    <a:pt x="381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89"/>
                  </a:lnTo>
                  <a:close/>
                </a:path>
                <a:path w="290830" h="217169">
                  <a:moveTo>
                    <a:pt x="290830" y="8889"/>
                  </a:moveTo>
                  <a:lnTo>
                    <a:pt x="287020" y="8889"/>
                  </a:lnTo>
                  <a:lnTo>
                    <a:pt x="287020" y="15239"/>
                  </a:lnTo>
                  <a:lnTo>
                    <a:pt x="290830" y="15239"/>
                  </a:lnTo>
                  <a:lnTo>
                    <a:pt x="290830" y="8889"/>
                  </a:lnTo>
                  <a:close/>
                </a:path>
                <a:path w="290830" h="217169">
                  <a:moveTo>
                    <a:pt x="29083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  <a:path w="290830" h="217169">
                  <a:moveTo>
                    <a:pt x="290830" y="3810"/>
                  </a:moveTo>
                  <a:lnTo>
                    <a:pt x="287020" y="3810"/>
                  </a:lnTo>
                  <a:lnTo>
                    <a:pt x="287020" y="7619"/>
                  </a:lnTo>
                  <a:lnTo>
                    <a:pt x="290830" y="7619"/>
                  </a:lnTo>
                  <a:lnTo>
                    <a:pt x="290830" y="3810"/>
                  </a:lnTo>
                  <a:close/>
                </a:path>
                <a:path w="290830" h="217169">
                  <a:moveTo>
                    <a:pt x="3810" y="15240"/>
                  </a:moveTo>
                  <a:lnTo>
                    <a:pt x="0" y="152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15240"/>
                  </a:lnTo>
                  <a:close/>
                </a:path>
                <a:path w="290830" h="217169">
                  <a:moveTo>
                    <a:pt x="290830" y="15240"/>
                  </a:moveTo>
                  <a:lnTo>
                    <a:pt x="287020" y="15240"/>
                  </a:lnTo>
                  <a:lnTo>
                    <a:pt x="287020" y="46989"/>
                  </a:lnTo>
                  <a:lnTo>
                    <a:pt x="290830" y="46989"/>
                  </a:lnTo>
                  <a:lnTo>
                    <a:pt x="290830" y="15240"/>
                  </a:lnTo>
                  <a:close/>
                </a:path>
                <a:path w="290830" h="217169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290830" h="217169">
                  <a:moveTo>
                    <a:pt x="290830" y="46990"/>
                  </a:moveTo>
                  <a:lnTo>
                    <a:pt x="287020" y="46990"/>
                  </a:lnTo>
                  <a:lnTo>
                    <a:pt x="287020" y="53339"/>
                  </a:lnTo>
                  <a:lnTo>
                    <a:pt x="290830" y="53339"/>
                  </a:lnTo>
                  <a:lnTo>
                    <a:pt x="290830" y="46990"/>
                  </a:lnTo>
                  <a:close/>
                </a:path>
                <a:path w="290830" h="217169">
                  <a:moveTo>
                    <a:pt x="3810" y="53340"/>
                  </a:moveTo>
                  <a:lnTo>
                    <a:pt x="0" y="5334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3340"/>
                  </a:lnTo>
                  <a:close/>
                </a:path>
                <a:path w="290830" h="217169">
                  <a:moveTo>
                    <a:pt x="290830" y="53340"/>
                  </a:moveTo>
                  <a:lnTo>
                    <a:pt x="287020" y="53340"/>
                  </a:lnTo>
                  <a:lnTo>
                    <a:pt x="287020" y="66039"/>
                  </a:lnTo>
                  <a:lnTo>
                    <a:pt x="290830" y="66039"/>
                  </a:lnTo>
                  <a:lnTo>
                    <a:pt x="290830" y="53340"/>
                  </a:lnTo>
                  <a:close/>
                </a:path>
                <a:path w="290830" h="217169">
                  <a:moveTo>
                    <a:pt x="3810" y="66040"/>
                  </a:moveTo>
                  <a:lnTo>
                    <a:pt x="0" y="660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66040"/>
                  </a:lnTo>
                  <a:close/>
                </a:path>
                <a:path w="290830" h="217169">
                  <a:moveTo>
                    <a:pt x="290830" y="66040"/>
                  </a:moveTo>
                  <a:lnTo>
                    <a:pt x="287020" y="66040"/>
                  </a:lnTo>
                  <a:lnTo>
                    <a:pt x="287020" y="97789"/>
                  </a:lnTo>
                  <a:lnTo>
                    <a:pt x="290830" y="97789"/>
                  </a:lnTo>
                  <a:lnTo>
                    <a:pt x="290830" y="66040"/>
                  </a:lnTo>
                  <a:close/>
                </a:path>
                <a:path w="290830" h="217169">
                  <a:moveTo>
                    <a:pt x="3810" y="97790"/>
                  </a:moveTo>
                  <a:lnTo>
                    <a:pt x="0" y="97790"/>
                  </a:lnTo>
                  <a:lnTo>
                    <a:pt x="0" y="142239"/>
                  </a:lnTo>
                  <a:lnTo>
                    <a:pt x="3810" y="142239"/>
                  </a:lnTo>
                  <a:lnTo>
                    <a:pt x="3810" y="97790"/>
                  </a:lnTo>
                  <a:close/>
                </a:path>
                <a:path w="290830" h="217169">
                  <a:moveTo>
                    <a:pt x="290830" y="97790"/>
                  </a:moveTo>
                  <a:lnTo>
                    <a:pt x="287020" y="97790"/>
                  </a:lnTo>
                  <a:lnTo>
                    <a:pt x="287020" y="142239"/>
                  </a:lnTo>
                  <a:lnTo>
                    <a:pt x="290830" y="142239"/>
                  </a:lnTo>
                  <a:lnTo>
                    <a:pt x="290830" y="97790"/>
                  </a:lnTo>
                  <a:close/>
                </a:path>
                <a:path w="290830" h="217169">
                  <a:moveTo>
                    <a:pt x="3810" y="142240"/>
                  </a:moveTo>
                  <a:lnTo>
                    <a:pt x="0" y="1422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42240"/>
                  </a:lnTo>
                  <a:close/>
                </a:path>
                <a:path w="290830" h="217169">
                  <a:moveTo>
                    <a:pt x="290830" y="142240"/>
                  </a:moveTo>
                  <a:lnTo>
                    <a:pt x="287020" y="142240"/>
                  </a:lnTo>
                  <a:lnTo>
                    <a:pt x="287020" y="199389"/>
                  </a:lnTo>
                  <a:lnTo>
                    <a:pt x="290830" y="199389"/>
                  </a:lnTo>
                  <a:lnTo>
                    <a:pt x="290830" y="142240"/>
                  </a:lnTo>
                  <a:close/>
                </a:path>
                <a:path w="290830" h="217169">
                  <a:moveTo>
                    <a:pt x="3810" y="199390"/>
                  </a:moveTo>
                  <a:lnTo>
                    <a:pt x="0" y="19939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3360"/>
                  </a:lnTo>
                  <a:lnTo>
                    <a:pt x="3810" y="213360"/>
                  </a:lnTo>
                  <a:lnTo>
                    <a:pt x="3810" y="199390"/>
                  </a:lnTo>
                  <a:close/>
                </a:path>
                <a:path w="290830" h="217169">
                  <a:moveTo>
                    <a:pt x="290830" y="199390"/>
                  </a:moveTo>
                  <a:lnTo>
                    <a:pt x="287020" y="199390"/>
                  </a:lnTo>
                  <a:lnTo>
                    <a:pt x="287020" y="213360"/>
                  </a:lnTo>
                  <a:lnTo>
                    <a:pt x="290830" y="213360"/>
                  </a:lnTo>
                  <a:lnTo>
                    <a:pt x="290830" y="19939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002029" y="2844800"/>
              <a:ext cx="283210" cy="209550"/>
            </a:xfrm>
            <a:custGeom>
              <a:avLst/>
              <a:gdLst/>
              <a:ahLst/>
              <a:cxnLst/>
              <a:rect l="l" t="t" r="r" b="b"/>
              <a:pathLst>
                <a:path w="283209" h="209550">
                  <a:moveTo>
                    <a:pt x="3809" y="5079"/>
                  </a:moveTo>
                  <a:lnTo>
                    <a:pt x="0" y="507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79"/>
                  </a:lnTo>
                  <a:close/>
                </a:path>
                <a:path w="283209" h="209550">
                  <a:moveTo>
                    <a:pt x="283209" y="5079"/>
                  </a:moveTo>
                  <a:lnTo>
                    <a:pt x="279400" y="5079"/>
                  </a:lnTo>
                  <a:lnTo>
                    <a:pt x="279400" y="11429"/>
                  </a:lnTo>
                  <a:lnTo>
                    <a:pt x="283209" y="11429"/>
                  </a:lnTo>
                  <a:lnTo>
                    <a:pt x="283209" y="5079"/>
                  </a:lnTo>
                  <a:close/>
                </a:path>
                <a:path w="283209" h="209550">
                  <a:moveTo>
                    <a:pt x="28320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83209" y="3809"/>
                  </a:lnTo>
                  <a:lnTo>
                    <a:pt x="283209" y="0"/>
                  </a:lnTo>
                  <a:close/>
                </a:path>
                <a:path w="283209" h="209550">
                  <a:moveTo>
                    <a:pt x="3809" y="11430"/>
                  </a:moveTo>
                  <a:lnTo>
                    <a:pt x="0" y="114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11430"/>
                  </a:lnTo>
                  <a:close/>
                </a:path>
                <a:path w="283209" h="209550">
                  <a:moveTo>
                    <a:pt x="283209" y="11430"/>
                  </a:moveTo>
                  <a:lnTo>
                    <a:pt x="279400" y="11430"/>
                  </a:lnTo>
                  <a:lnTo>
                    <a:pt x="279400" y="43179"/>
                  </a:lnTo>
                  <a:lnTo>
                    <a:pt x="283209" y="43179"/>
                  </a:lnTo>
                  <a:lnTo>
                    <a:pt x="283209" y="11430"/>
                  </a:lnTo>
                  <a:close/>
                </a:path>
                <a:path w="283209" h="2095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283209" h="209550">
                  <a:moveTo>
                    <a:pt x="283209" y="43180"/>
                  </a:moveTo>
                  <a:lnTo>
                    <a:pt x="279400" y="43180"/>
                  </a:lnTo>
                  <a:lnTo>
                    <a:pt x="279400" y="49529"/>
                  </a:lnTo>
                  <a:lnTo>
                    <a:pt x="283209" y="49529"/>
                  </a:lnTo>
                  <a:lnTo>
                    <a:pt x="283209" y="43180"/>
                  </a:lnTo>
                  <a:close/>
                </a:path>
                <a:path w="283209" h="209550">
                  <a:moveTo>
                    <a:pt x="3809" y="49530"/>
                  </a:moveTo>
                  <a:lnTo>
                    <a:pt x="0" y="4953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49530"/>
                  </a:lnTo>
                  <a:close/>
                </a:path>
                <a:path w="283209" h="209550">
                  <a:moveTo>
                    <a:pt x="283209" y="49530"/>
                  </a:moveTo>
                  <a:lnTo>
                    <a:pt x="279400" y="49530"/>
                  </a:lnTo>
                  <a:lnTo>
                    <a:pt x="279400" y="62229"/>
                  </a:lnTo>
                  <a:lnTo>
                    <a:pt x="283209" y="62229"/>
                  </a:lnTo>
                  <a:lnTo>
                    <a:pt x="283209" y="49530"/>
                  </a:lnTo>
                  <a:close/>
                </a:path>
                <a:path w="283209" h="209550">
                  <a:moveTo>
                    <a:pt x="3809" y="62230"/>
                  </a:moveTo>
                  <a:lnTo>
                    <a:pt x="0" y="622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62230"/>
                  </a:lnTo>
                  <a:close/>
                </a:path>
                <a:path w="283209" h="209550">
                  <a:moveTo>
                    <a:pt x="283209" y="62230"/>
                  </a:moveTo>
                  <a:lnTo>
                    <a:pt x="279400" y="62230"/>
                  </a:lnTo>
                  <a:lnTo>
                    <a:pt x="279400" y="93979"/>
                  </a:lnTo>
                  <a:lnTo>
                    <a:pt x="283209" y="93979"/>
                  </a:lnTo>
                  <a:lnTo>
                    <a:pt x="283209" y="62230"/>
                  </a:lnTo>
                  <a:close/>
                </a:path>
                <a:path w="283209" h="209550">
                  <a:moveTo>
                    <a:pt x="3809" y="93980"/>
                  </a:moveTo>
                  <a:lnTo>
                    <a:pt x="0" y="93980"/>
                  </a:lnTo>
                  <a:lnTo>
                    <a:pt x="0" y="138429"/>
                  </a:lnTo>
                  <a:lnTo>
                    <a:pt x="3809" y="138429"/>
                  </a:lnTo>
                  <a:lnTo>
                    <a:pt x="3809" y="93980"/>
                  </a:lnTo>
                  <a:close/>
                </a:path>
                <a:path w="283209" h="209550">
                  <a:moveTo>
                    <a:pt x="283209" y="93980"/>
                  </a:moveTo>
                  <a:lnTo>
                    <a:pt x="279400" y="93980"/>
                  </a:lnTo>
                  <a:lnTo>
                    <a:pt x="279400" y="138429"/>
                  </a:lnTo>
                  <a:lnTo>
                    <a:pt x="283209" y="138429"/>
                  </a:lnTo>
                  <a:lnTo>
                    <a:pt x="283209" y="93980"/>
                  </a:lnTo>
                  <a:close/>
                </a:path>
                <a:path w="283209" h="209550">
                  <a:moveTo>
                    <a:pt x="3809" y="138430"/>
                  </a:moveTo>
                  <a:lnTo>
                    <a:pt x="0" y="13843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38430"/>
                  </a:lnTo>
                  <a:close/>
                </a:path>
                <a:path w="283209" h="209550">
                  <a:moveTo>
                    <a:pt x="283209" y="138430"/>
                  </a:moveTo>
                  <a:lnTo>
                    <a:pt x="279400" y="138430"/>
                  </a:lnTo>
                  <a:lnTo>
                    <a:pt x="279400" y="195579"/>
                  </a:lnTo>
                  <a:lnTo>
                    <a:pt x="283209" y="195579"/>
                  </a:lnTo>
                  <a:lnTo>
                    <a:pt x="283209" y="138430"/>
                  </a:lnTo>
                  <a:close/>
                </a:path>
                <a:path w="283209" h="209550">
                  <a:moveTo>
                    <a:pt x="3809" y="195580"/>
                  </a:moveTo>
                  <a:lnTo>
                    <a:pt x="0" y="195580"/>
                  </a:lnTo>
                  <a:lnTo>
                    <a:pt x="0" y="209550"/>
                  </a:lnTo>
                  <a:lnTo>
                    <a:pt x="283209" y="209550"/>
                  </a:lnTo>
                  <a:lnTo>
                    <a:pt x="283209" y="207010"/>
                  </a:lnTo>
                  <a:lnTo>
                    <a:pt x="3809" y="207010"/>
                  </a:lnTo>
                  <a:lnTo>
                    <a:pt x="3809" y="195580"/>
                  </a:lnTo>
                  <a:close/>
                </a:path>
                <a:path w="283209" h="209550">
                  <a:moveTo>
                    <a:pt x="283209" y="195580"/>
                  </a:moveTo>
                  <a:lnTo>
                    <a:pt x="279400" y="195580"/>
                  </a:lnTo>
                  <a:lnTo>
                    <a:pt x="279400" y="207010"/>
                  </a:lnTo>
                  <a:lnTo>
                    <a:pt x="283209" y="207010"/>
                  </a:lnTo>
                  <a:lnTo>
                    <a:pt x="283209" y="19558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05840" y="2849880"/>
              <a:ext cx="275590" cy="201930"/>
            </a:xfrm>
            <a:custGeom>
              <a:avLst/>
              <a:gdLst/>
              <a:ahLst/>
              <a:cxnLst/>
              <a:rect l="l" t="t" r="r" b="b"/>
              <a:pathLst>
                <a:path w="275590" h="201930">
                  <a:moveTo>
                    <a:pt x="27559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2539"/>
                  </a:lnTo>
                  <a:lnTo>
                    <a:pt x="275590" y="2539"/>
                  </a:lnTo>
                  <a:lnTo>
                    <a:pt x="275590" y="0"/>
                  </a:lnTo>
                  <a:close/>
                </a:path>
                <a:path w="275590" h="201930">
                  <a:moveTo>
                    <a:pt x="275590" y="2539"/>
                  </a:moveTo>
                  <a:lnTo>
                    <a:pt x="271779" y="2539"/>
                  </a:lnTo>
                  <a:lnTo>
                    <a:pt x="271779" y="6350"/>
                  </a:lnTo>
                  <a:lnTo>
                    <a:pt x="275590" y="6350"/>
                  </a:lnTo>
                  <a:lnTo>
                    <a:pt x="275590" y="2539"/>
                  </a:lnTo>
                  <a:close/>
                </a:path>
                <a:path w="275590" h="201930">
                  <a:moveTo>
                    <a:pt x="3809" y="6350"/>
                  </a:moveTo>
                  <a:lnTo>
                    <a:pt x="0" y="63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6350"/>
                  </a:lnTo>
                  <a:close/>
                </a:path>
                <a:path w="275590" h="201930">
                  <a:moveTo>
                    <a:pt x="275590" y="6350"/>
                  </a:moveTo>
                  <a:lnTo>
                    <a:pt x="271779" y="6350"/>
                  </a:lnTo>
                  <a:lnTo>
                    <a:pt x="271779" y="38100"/>
                  </a:lnTo>
                  <a:lnTo>
                    <a:pt x="275590" y="38100"/>
                  </a:lnTo>
                  <a:lnTo>
                    <a:pt x="275590" y="6350"/>
                  </a:lnTo>
                  <a:close/>
                </a:path>
                <a:path w="275590" h="20193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275590" h="201930">
                  <a:moveTo>
                    <a:pt x="275590" y="38100"/>
                  </a:moveTo>
                  <a:lnTo>
                    <a:pt x="271779" y="38100"/>
                  </a:lnTo>
                  <a:lnTo>
                    <a:pt x="271779" y="44450"/>
                  </a:lnTo>
                  <a:lnTo>
                    <a:pt x="275590" y="44450"/>
                  </a:lnTo>
                  <a:lnTo>
                    <a:pt x="275590" y="38100"/>
                  </a:lnTo>
                  <a:close/>
                </a:path>
                <a:path w="275590" h="201930">
                  <a:moveTo>
                    <a:pt x="3809" y="44450"/>
                  </a:moveTo>
                  <a:lnTo>
                    <a:pt x="0" y="4445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44450"/>
                  </a:lnTo>
                  <a:close/>
                </a:path>
                <a:path w="275590" h="201930">
                  <a:moveTo>
                    <a:pt x="275590" y="44450"/>
                  </a:moveTo>
                  <a:lnTo>
                    <a:pt x="271779" y="44450"/>
                  </a:lnTo>
                  <a:lnTo>
                    <a:pt x="271779" y="57150"/>
                  </a:lnTo>
                  <a:lnTo>
                    <a:pt x="275590" y="57150"/>
                  </a:lnTo>
                  <a:lnTo>
                    <a:pt x="275590" y="44450"/>
                  </a:lnTo>
                  <a:close/>
                </a:path>
                <a:path w="275590" h="201930">
                  <a:moveTo>
                    <a:pt x="3809" y="57150"/>
                  </a:moveTo>
                  <a:lnTo>
                    <a:pt x="0" y="571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57150"/>
                  </a:lnTo>
                  <a:close/>
                </a:path>
                <a:path w="275590" h="201930">
                  <a:moveTo>
                    <a:pt x="275590" y="57150"/>
                  </a:moveTo>
                  <a:lnTo>
                    <a:pt x="271779" y="57150"/>
                  </a:lnTo>
                  <a:lnTo>
                    <a:pt x="271779" y="88900"/>
                  </a:lnTo>
                  <a:lnTo>
                    <a:pt x="275590" y="88900"/>
                  </a:lnTo>
                  <a:lnTo>
                    <a:pt x="275590" y="57150"/>
                  </a:lnTo>
                  <a:close/>
                </a:path>
                <a:path w="275590" h="201930">
                  <a:moveTo>
                    <a:pt x="3809" y="88900"/>
                  </a:moveTo>
                  <a:lnTo>
                    <a:pt x="0" y="88900"/>
                  </a:lnTo>
                  <a:lnTo>
                    <a:pt x="0" y="133350"/>
                  </a:lnTo>
                  <a:lnTo>
                    <a:pt x="3809" y="133350"/>
                  </a:lnTo>
                  <a:lnTo>
                    <a:pt x="3809" y="88900"/>
                  </a:lnTo>
                  <a:close/>
                </a:path>
                <a:path w="275590" h="201930">
                  <a:moveTo>
                    <a:pt x="275590" y="88900"/>
                  </a:moveTo>
                  <a:lnTo>
                    <a:pt x="271779" y="88900"/>
                  </a:lnTo>
                  <a:lnTo>
                    <a:pt x="271779" y="133350"/>
                  </a:lnTo>
                  <a:lnTo>
                    <a:pt x="275590" y="133350"/>
                  </a:lnTo>
                  <a:lnTo>
                    <a:pt x="275590" y="88900"/>
                  </a:lnTo>
                  <a:close/>
                </a:path>
                <a:path w="275590" h="201930">
                  <a:moveTo>
                    <a:pt x="3809" y="133350"/>
                  </a:moveTo>
                  <a:lnTo>
                    <a:pt x="0" y="13335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33350"/>
                  </a:lnTo>
                  <a:close/>
                </a:path>
                <a:path w="275590" h="201930">
                  <a:moveTo>
                    <a:pt x="275590" y="133350"/>
                  </a:moveTo>
                  <a:lnTo>
                    <a:pt x="271779" y="133350"/>
                  </a:lnTo>
                  <a:lnTo>
                    <a:pt x="271779" y="190500"/>
                  </a:lnTo>
                  <a:lnTo>
                    <a:pt x="275590" y="190500"/>
                  </a:lnTo>
                  <a:lnTo>
                    <a:pt x="275590" y="133350"/>
                  </a:lnTo>
                  <a:close/>
                </a:path>
                <a:path w="275590" h="201930">
                  <a:moveTo>
                    <a:pt x="3809" y="190500"/>
                  </a:moveTo>
                  <a:lnTo>
                    <a:pt x="0" y="190500"/>
                  </a:lnTo>
                  <a:lnTo>
                    <a:pt x="0" y="201930"/>
                  </a:lnTo>
                  <a:lnTo>
                    <a:pt x="275590" y="201930"/>
                  </a:lnTo>
                  <a:lnTo>
                    <a:pt x="275590" y="198120"/>
                  </a:lnTo>
                  <a:lnTo>
                    <a:pt x="3809" y="198120"/>
                  </a:lnTo>
                  <a:lnTo>
                    <a:pt x="3809" y="190500"/>
                  </a:lnTo>
                  <a:close/>
                </a:path>
                <a:path w="275590" h="201930">
                  <a:moveTo>
                    <a:pt x="275590" y="190500"/>
                  </a:moveTo>
                  <a:lnTo>
                    <a:pt x="271779" y="190500"/>
                  </a:lnTo>
                  <a:lnTo>
                    <a:pt x="271779" y="198120"/>
                  </a:lnTo>
                  <a:lnTo>
                    <a:pt x="275590" y="198120"/>
                  </a:lnTo>
                  <a:lnTo>
                    <a:pt x="275590" y="19050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009650" y="2852420"/>
              <a:ext cx="267970" cy="195580"/>
            </a:xfrm>
            <a:custGeom>
              <a:avLst/>
              <a:gdLst/>
              <a:ahLst/>
              <a:cxnLst/>
              <a:rect l="l" t="t" r="r" b="b"/>
              <a:pathLst>
                <a:path w="267969" h="195580">
                  <a:moveTo>
                    <a:pt x="26796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539" y="3810"/>
                  </a:lnTo>
                  <a:lnTo>
                    <a:pt x="2540" y="2539"/>
                  </a:lnTo>
                  <a:lnTo>
                    <a:pt x="267969" y="2539"/>
                  </a:lnTo>
                  <a:lnTo>
                    <a:pt x="267969" y="0"/>
                  </a:lnTo>
                  <a:close/>
                </a:path>
                <a:path w="267969" h="195580">
                  <a:moveTo>
                    <a:pt x="267969" y="2539"/>
                  </a:moveTo>
                  <a:lnTo>
                    <a:pt x="264159" y="2539"/>
                  </a:lnTo>
                  <a:lnTo>
                    <a:pt x="264159" y="3810"/>
                  </a:lnTo>
                  <a:lnTo>
                    <a:pt x="267969" y="3810"/>
                  </a:lnTo>
                  <a:lnTo>
                    <a:pt x="267969" y="2539"/>
                  </a:lnTo>
                  <a:close/>
                </a:path>
                <a:path w="267969" h="195580">
                  <a:moveTo>
                    <a:pt x="2540" y="3810"/>
                  </a:moveTo>
                  <a:lnTo>
                    <a:pt x="0" y="3810"/>
                  </a:lnTo>
                  <a:lnTo>
                    <a:pt x="0" y="35560"/>
                  </a:lnTo>
                  <a:lnTo>
                    <a:pt x="2540" y="35560"/>
                  </a:lnTo>
                  <a:lnTo>
                    <a:pt x="2540" y="3810"/>
                  </a:lnTo>
                  <a:close/>
                </a:path>
                <a:path w="267969" h="195580">
                  <a:moveTo>
                    <a:pt x="267969" y="3810"/>
                  </a:moveTo>
                  <a:lnTo>
                    <a:pt x="264159" y="3810"/>
                  </a:lnTo>
                  <a:lnTo>
                    <a:pt x="264159" y="35560"/>
                  </a:lnTo>
                  <a:lnTo>
                    <a:pt x="267969" y="35560"/>
                  </a:lnTo>
                  <a:lnTo>
                    <a:pt x="267969" y="3810"/>
                  </a:lnTo>
                  <a:close/>
                </a:path>
                <a:path w="267969" h="195580">
                  <a:moveTo>
                    <a:pt x="254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40" y="41910"/>
                  </a:lnTo>
                  <a:lnTo>
                    <a:pt x="2540" y="35560"/>
                  </a:lnTo>
                  <a:close/>
                </a:path>
                <a:path w="267969" h="195580">
                  <a:moveTo>
                    <a:pt x="267969" y="35560"/>
                  </a:moveTo>
                  <a:lnTo>
                    <a:pt x="264159" y="35560"/>
                  </a:lnTo>
                  <a:lnTo>
                    <a:pt x="264159" y="41910"/>
                  </a:lnTo>
                  <a:lnTo>
                    <a:pt x="267969" y="41910"/>
                  </a:lnTo>
                  <a:lnTo>
                    <a:pt x="267969" y="35560"/>
                  </a:lnTo>
                  <a:close/>
                </a:path>
                <a:path w="267969" h="195580">
                  <a:moveTo>
                    <a:pt x="2540" y="41910"/>
                  </a:moveTo>
                  <a:lnTo>
                    <a:pt x="0" y="41910"/>
                  </a:lnTo>
                  <a:lnTo>
                    <a:pt x="0" y="54610"/>
                  </a:lnTo>
                  <a:lnTo>
                    <a:pt x="2540" y="54610"/>
                  </a:lnTo>
                  <a:lnTo>
                    <a:pt x="2540" y="41910"/>
                  </a:lnTo>
                  <a:close/>
                </a:path>
                <a:path w="267969" h="195580">
                  <a:moveTo>
                    <a:pt x="267969" y="41910"/>
                  </a:moveTo>
                  <a:lnTo>
                    <a:pt x="264159" y="41910"/>
                  </a:lnTo>
                  <a:lnTo>
                    <a:pt x="264159" y="54610"/>
                  </a:lnTo>
                  <a:lnTo>
                    <a:pt x="267969" y="54610"/>
                  </a:lnTo>
                  <a:lnTo>
                    <a:pt x="267969" y="41910"/>
                  </a:lnTo>
                  <a:close/>
                </a:path>
                <a:path w="267969" h="195580">
                  <a:moveTo>
                    <a:pt x="2540" y="54610"/>
                  </a:moveTo>
                  <a:lnTo>
                    <a:pt x="0" y="54610"/>
                  </a:lnTo>
                  <a:lnTo>
                    <a:pt x="0" y="86360"/>
                  </a:lnTo>
                  <a:lnTo>
                    <a:pt x="2540" y="86360"/>
                  </a:lnTo>
                  <a:lnTo>
                    <a:pt x="2540" y="54610"/>
                  </a:lnTo>
                  <a:close/>
                </a:path>
                <a:path w="267969" h="195580">
                  <a:moveTo>
                    <a:pt x="267969" y="54610"/>
                  </a:moveTo>
                  <a:lnTo>
                    <a:pt x="264159" y="54610"/>
                  </a:lnTo>
                  <a:lnTo>
                    <a:pt x="264159" y="86360"/>
                  </a:lnTo>
                  <a:lnTo>
                    <a:pt x="267969" y="86360"/>
                  </a:lnTo>
                  <a:lnTo>
                    <a:pt x="267969" y="54610"/>
                  </a:lnTo>
                  <a:close/>
                </a:path>
                <a:path w="267969" h="195580">
                  <a:moveTo>
                    <a:pt x="2540" y="86360"/>
                  </a:moveTo>
                  <a:lnTo>
                    <a:pt x="0" y="86360"/>
                  </a:lnTo>
                  <a:lnTo>
                    <a:pt x="0" y="130810"/>
                  </a:lnTo>
                  <a:lnTo>
                    <a:pt x="2540" y="130810"/>
                  </a:lnTo>
                  <a:lnTo>
                    <a:pt x="2540" y="86360"/>
                  </a:lnTo>
                  <a:close/>
                </a:path>
                <a:path w="267969" h="195580">
                  <a:moveTo>
                    <a:pt x="267969" y="86360"/>
                  </a:moveTo>
                  <a:lnTo>
                    <a:pt x="264159" y="86360"/>
                  </a:lnTo>
                  <a:lnTo>
                    <a:pt x="264159" y="130810"/>
                  </a:lnTo>
                  <a:lnTo>
                    <a:pt x="267969" y="130810"/>
                  </a:lnTo>
                  <a:lnTo>
                    <a:pt x="267969" y="86360"/>
                  </a:lnTo>
                  <a:close/>
                </a:path>
                <a:path w="267969" h="195580">
                  <a:moveTo>
                    <a:pt x="2540" y="130810"/>
                  </a:moveTo>
                  <a:lnTo>
                    <a:pt x="0" y="130810"/>
                  </a:lnTo>
                  <a:lnTo>
                    <a:pt x="0" y="187960"/>
                  </a:lnTo>
                  <a:lnTo>
                    <a:pt x="2540" y="187960"/>
                  </a:lnTo>
                  <a:lnTo>
                    <a:pt x="2540" y="130810"/>
                  </a:lnTo>
                  <a:close/>
                </a:path>
                <a:path w="267969" h="195580">
                  <a:moveTo>
                    <a:pt x="267969" y="130810"/>
                  </a:moveTo>
                  <a:lnTo>
                    <a:pt x="264159" y="130810"/>
                  </a:lnTo>
                  <a:lnTo>
                    <a:pt x="264159" y="187960"/>
                  </a:lnTo>
                  <a:lnTo>
                    <a:pt x="267969" y="187960"/>
                  </a:lnTo>
                  <a:lnTo>
                    <a:pt x="267969" y="130810"/>
                  </a:lnTo>
                  <a:close/>
                </a:path>
                <a:path w="267969" h="195580">
                  <a:moveTo>
                    <a:pt x="2540" y="187960"/>
                  </a:moveTo>
                  <a:lnTo>
                    <a:pt x="0" y="187960"/>
                  </a:lnTo>
                  <a:lnTo>
                    <a:pt x="0" y="195580"/>
                  </a:lnTo>
                  <a:lnTo>
                    <a:pt x="267969" y="195580"/>
                  </a:lnTo>
                  <a:lnTo>
                    <a:pt x="267969" y="191770"/>
                  </a:lnTo>
                  <a:lnTo>
                    <a:pt x="2540" y="191770"/>
                  </a:lnTo>
                  <a:lnTo>
                    <a:pt x="2540" y="187960"/>
                  </a:lnTo>
                  <a:close/>
                </a:path>
                <a:path w="267969" h="195580">
                  <a:moveTo>
                    <a:pt x="267969" y="187960"/>
                  </a:moveTo>
                  <a:lnTo>
                    <a:pt x="264159" y="187960"/>
                  </a:lnTo>
                  <a:lnTo>
                    <a:pt x="264159" y="191770"/>
                  </a:lnTo>
                  <a:lnTo>
                    <a:pt x="267969" y="191770"/>
                  </a:lnTo>
                  <a:lnTo>
                    <a:pt x="267969" y="18796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012177" y="2854959"/>
              <a:ext cx="262255" cy="189230"/>
            </a:xfrm>
            <a:custGeom>
              <a:avLst/>
              <a:gdLst/>
              <a:ahLst/>
              <a:cxnLst/>
              <a:rect l="l" t="t" r="r" b="b"/>
              <a:pathLst>
                <a:path w="262255" h="189230">
                  <a:moveTo>
                    <a:pt x="261632" y="185432"/>
                  </a:moveTo>
                  <a:lnTo>
                    <a:pt x="12" y="185432"/>
                  </a:lnTo>
                  <a:lnTo>
                    <a:pt x="12" y="189230"/>
                  </a:lnTo>
                  <a:lnTo>
                    <a:pt x="261632" y="189230"/>
                  </a:lnTo>
                  <a:lnTo>
                    <a:pt x="261632" y="185432"/>
                  </a:lnTo>
                  <a:close/>
                </a:path>
                <a:path w="262255" h="189230">
                  <a:moveTo>
                    <a:pt x="261632" y="0"/>
                  </a:moveTo>
                  <a:lnTo>
                    <a:pt x="12" y="0"/>
                  </a:lnTo>
                  <a:lnTo>
                    <a:pt x="0" y="1270"/>
                  </a:lnTo>
                  <a:lnTo>
                    <a:pt x="12" y="3810"/>
                  </a:lnTo>
                  <a:lnTo>
                    <a:pt x="0" y="185420"/>
                  </a:lnTo>
                  <a:lnTo>
                    <a:pt x="3822" y="185420"/>
                  </a:lnTo>
                  <a:lnTo>
                    <a:pt x="3822" y="3810"/>
                  </a:lnTo>
                  <a:lnTo>
                    <a:pt x="259092" y="3810"/>
                  </a:lnTo>
                  <a:lnTo>
                    <a:pt x="259092" y="185420"/>
                  </a:lnTo>
                  <a:lnTo>
                    <a:pt x="261620" y="185420"/>
                  </a:lnTo>
                  <a:lnTo>
                    <a:pt x="261620" y="3810"/>
                  </a:lnTo>
                  <a:lnTo>
                    <a:pt x="261632" y="1270"/>
                  </a:lnTo>
                  <a:lnTo>
                    <a:pt x="261632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016000" y="2858770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69" h="181610">
                  <a:moveTo>
                    <a:pt x="255269" y="0"/>
                  </a:moveTo>
                  <a:lnTo>
                    <a:pt x="0" y="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3809"/>
                  </a:lnTo>
                  <a:lnTo>
                    <a:pt x="255269" y="3809"/>
                  </a:lnTo>
                  <a:lnTo>
                    <a:pt x="255269" y="0"/>
                  </a:lnTo>
                  <a:close/>
                </a:path>
                <a:path w="255269" h="181610">
                  <a:moveTo>
                    <a:pt x="255269" y="3809"/>
                  </a:moveTo>
                  <a:lnTo>
                    <a:pt x="251459" y="3809"/>
                  </a:lnTo>
                  <a:lnTo>
                    <a:pt x="251459" y="29209"/>
                  </a:lnTo>
                  <a:lnTo>
                    <a:pt x="255269" y="29209"/>
                  </a:lnTo>
                  <a:lnTo>
                    <a:pt x="255269" y="3809"/>
                  </a:lnTo>
                  <a:close/>
                </a:path>
                <a:path w="255269" h="181610">
                  <a:moveTo>
                    <a:pt x="3809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29210"/>
                  </a:lnTo>
                  <a:close/>
                </a:path>
                <a:path w="255269" h="181610">
                  <a:moveTo>
                    <a:pt x="255269" y="29210"/>
                  </a:moveTo>
                  <a:lnTo>
                    <a:pt x="251459" y="29210"/>
                  </a:lnTo>
                  <a:lnTo>
                    <a:pt x="251459" y="35559"/>
                  </a:lnTo>
                  <a:lnTo>
                    <a:pt x="255269" y="35559"/>
                  </a:lnTo>
                  <a:lnTo>
                    <a:pt x="255269" y="29210"/>
                  </a:lnTo>
                  <a:close/>
                </a:path>
                <a:path w="255269" h="181610">
                  <a:moveTo>
                    <a:pt x="3809" y="35560"/>
                  </a:moveTo>
                  <a:lnTo>
                    <a:pt x="0" y="35560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35560"/>
                  </a:lnTo>
                  <a:close/>
                </a:path>
                <a:path w="255269" h="181610">
                  <a:moveTo>
                    <a:pt x="255269" y="35560"/>
                  </a:moveTo>
                  <a:lnTo>
                    <a:pt x="251459" y="35560"/>
                  </a:lnTo>
                  <a:lnTo>
                    <a:pt x="251459" y="48259"/>
                  </a:lnTo>
                  <a:lnTo>
                    <a:pt x="255269" y="48259"/>
                  </a:lnTo>
                  <a:lnTo>
                    <a:pt x="255269" y="35560"/>
                  </a:lnTo>
                  <a:close/>
                </a:path>
                <a:path w="255269" h="181610">
                  <a:moveTo>
                    <a:pt x="3809" y="48260"/>
                  </a:moveTo>
                  <a:lnTo>
                    <a:pt x="0" y="4826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48260"/>
                  </a:lnTo>
                  <a:close/>
                </a:path>
                <a:path w="255269" h="181610">
                  <a:moveTo>
                    <a:pt x="255269" y="48260"/>
                  </a:moveTo>
                  <a:lnTo>
                    <a:pt x="251459" y="48260"/>
                  </a:lnTo>
                  <a:lnTo>
                    <a:pt x="251459" y="80009"/>
                  </a:lnTo>
                  <a:lnTo>
                    <a:pt x="255269" y="80009"/>
                  </a:lnTo>
                  <a:lnTo>
                    <a:pt x="255269" y="48260"/>
                  </a:lnTo>
                  <a:close/>
                </a:path>
                <a:path w="255269" h="181610">
                  <a:moveTo>
                    <a:pt x="3809" y="80010"/>
                  </a:moveTo>
                  <a:lnTo>
                    <a:pt x="0" y="8001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80010"/>
                  </a:lnTo>
                  <a:close/>
                </a:path>
                <a:path w="255269" h="181610">
                  <a:moveTo>
                    <a:pt x="255269" y="80010"/>
                  </a:moveTo>
                  <a:lnTo>
                    <a:pt x="251459" y="80010"/>
                  </a:lnTo>
                  <a:lnTo>
                    <a:pt x="251459" y="124459"/>
                  </a:lnTo>
                  <a:lnTo>
                    <a:pt x="255269" y="124459"/>
                  </a:lnTo>
                  <a:lnTo>
                    <a:pt x="255269" y="80010"/>
                  </a:lnTo>
                  <a:close/>
                </a:path>
                <a:path w="255269" h="181610">
                  <a:moveTo>
                    <a:pt x="3809" y="124460"/>
                  </a:moveTo>
                  <a:lnTo>
                    <a:pt x="0" y="124460"/>
                  </a:lnTo>
                  <a:lnTo>
                    <a:pt x="0" y="181609"/>
                  </a:lnTo>
                  <a:lnTo>
                    <a:pt x="255269" y="181609"/>
                  </a:lnTo>
                  <a:lnTo>
                    <a:pt x="255269" y="177800"/>
                  </a:lnTo>
                  <a:lnTo>
                    <a:pt x="3809" y="177800"/>
                  </a:lnTo>
                  <a:lnTo>
                    <a:pt x="3809" y="124460"/>
                  </a:lnTo>
                  <a:close/>
                </a:path>
                <a:path w="255269" h="181610">
                  <a:moveTo>
                    <a:pt x="255269" y="124460"/>
                  </a:moveTo>
                  <a:lnTo>
                    <a:pt x="251459" y="124460"/>
                  </a:lnTo>
                  <a:lnTo>
                    <a:pt x="251459" y="177800"/>
                  </a:lnTo>
                  <a:lnTo>
                    <a:pt x="255269" y="177800"/>
                  </a:lnTo>
                  <a:lnTo>
                    <a:pt x="255269" y="12446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019809" y="2862580"/>
              <a:ext cx="247650" cy="173990"/>
            </a:xfrm>
            <a:prstGeom prst="rect">
              <a:avLst/>
            </a:prstGeom>
            <a:blipFill>
              <a:blip r:embed="rId1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70509" y="3723640"/>
              <a:ext cx="546100" cy="472440"/>
            </a:xfrm>
            <a:custGeom>
              <a:avLst/>
              <a:gdLst/>
              <a:ahLst/>
              <a:cxnLst/>
              <a:rect l="l" t="t" r="r" b="b"/>
              <a:pathLst>
                <a:path w="546100" h="472439">
                  <a:moveTo>
                    <a:pt x="307340" y="2539"/>
                  </a:moveTo>
                  <a:lnTo>
                    <a:pt x="232410" y="2539"/>
                  </a:lnTo>
                  <a:lnTo>
                    <a:pt x="232410" y="3809"/>
                  </a:lnTo>
                  <a:lnTo>
                    <a:pt x="307340" y="3809"/>
                  </a:lnTo>
                  <a:lnTo>
                    <a:pt x="307340" y="2539"/>
                  </a:lnTo>
                  <a:close/>
                </a:path>
                <a:path w="546100" h="472439">
                  <a:moveTo>
                    <a:pt x="302260" y="1269"/>
                  </a:moveTo>
                  <a:lnTo>
                    <a:pt x="245110" y="1269"/>
                  </a:lnTo>
                  <a:lnTo>
                    <a:pt x="245110" y="2539"/>
                  </a:lnTo>
                  <a:lnTo>
                    <a:pt x="302260" y="2539"/>
                  </a:lnTo>
                  <a:lnTo>
                    <a:pt x="302260" y="1269"/>
                  </a:lnTo>
                  <a:close/>
                </a:path>
                <a:path w="546100" h="472439">
                  <a:moveTo>
                    <a:pt x="274320" y="0"/>
                  </a:moveTo>
                  <a:lnTo>
                    <a:pt x="273049" y="0"/>
                  </a:lnTo>
                  <a:lnTo>
                    <a:pt x="273049" y="1269"/>
                  </a:lnTo>
                  <a:lnTo>
                    <a:pt x="274320" y="1269"/>
                  </a:lnTo>
                  <a:lnTo>
                    <a:pt x="274320" y="0"/>
                  </a:lnTo>
                  <a:close/>
                </a:path>
                <a:path w="546100" h="472439">
                  <a:moveTo>
                    <a:pt x="542290" y="193039"/>
                  </a:moveTo>
                  <a:lnTo>
                    <a:pt x="541019" y="193039"/>
                  </a:lnTo>
                  <a:lnTo>
                    <a:pt x="541019" y="209549"/>
                  </a:lnTo>
                  <a:lnTo>
                    <a:pt x="544830" y="209549"/>
                  </a:lnTo>
                  <a:lnTo>
                    <a:pt x="544830" y="208279"/>
                  </a:lnTo>
                  <a:lnTo>
                    <a:pt x="543560" y="208279"/>
                  </a:lnTo>
                  <a:lnTo>
                    <a:pt x="543560" y="200659"/>
                  </a:lnTo>
                  <a:lnTo>
                    <a:pt x="542290" y="200659"/>
                  </a:lnTo>
                  <a:lnTo>
                    <a:pt x="542290" y="193039"/>
                  </a:lnTo>
                  <a:close/>
                </a:path>
                <a:path w="546100" h="472439">
                  <a:moveTo>
                    <a:pt x="544830" y="209549"/>
                  </a:moveTo>
                  <a:lnTo>
                    <a:pt x="541019" y="209549"/>
                  </a:lnTo>
                  <a:lnTo>
                    <a:pt x="541019" y="273049"/>
                  </a:lnTo>
                  <a:lnTo>
                    <a:pt x="543560" y="273049"/>
                  </a:lnTo>
                  <a:lnTo>
                    <a:pt x="543560" y="265429"/>
                  </a:lnTo>
                  <a:lnTo>
                    <a:pt x="544830" y="265429"/>
                  </a:lnTo>
                  <a:lnTo>
                    <a:pt x="544829" y="248919"/>
                  </a:lnTo>
                  <a:lnTo>
                    <a:pt x="546100" y="248919"/>
                  </a:lnTo>
                  <a:lnTo>
                    <a:pt x="546100" y="224789"/>
                  </a:lnTo>
                  <a:lnTo>
                    <a:pt x="544829" y="224789"/>
                  </a:lnTo>
                  <a:lnTo>
                    <a:pt x="544830" y="209549"/>
                  </a:lnTo>
                  <a:close/>
                </a:path>
                <a:path w="546100" h="472439">
                  <a:moveTo>
                    <a:pt x="3810" y="209549"/>
                  </a:moveTo>
                  <a:lnTo>
                    <a:pt x="2539" y="209549"/>
                  </a:lnTo>
                  <a:lnTo>
                    <a:pt x="2539" y="218439"/>
                  </a:lnTo>
                  <a:lnTo>
                    <a:pt x="1269" y="218439"/>
                  </a:lnTo>
                  <a:lnTo>
                    <a:pt x="1269" y="231139"/>
                  </a:lnTo>
                  <a:lnTo>
                    <a:pt x="0" y="231139"/>
                  </a:lnTo>
                  <a:lnTo>
                    <a:pt x="0" y="242569"/>
                  </a:lnTo>
                  <a:lnTo>
                    <a:pt x="1269" y="242569"/>
                  </a:lnTo>
                  <a:lnTo>
                    <a:pt x="1269" y="255269"/>
                  </a:lnTo>
                  <a:lnTo>
                    <a:pt x="2539" y="255269"/>
                  </a:lnTo>
                  <a:lnTo>
                    <a:pt x="2539" y="265429"/>
                  </a:lnTo>
                  <a:lnTo>
                    <a:pt x="3810" y="265429"/>
                  </a:lnTo>
                  <a:lnTo>
                    <a:pt x="3810" y="209549"/>
                  </a:lnTo>
                  <a:close/>
                </a:path>
                <a:path w="546100" h="472439">
                  <a:moveTo>
                    <a:pt x="542290" y="273049"/>
                  </a:moveTo>
                  <a:lnTo>
                    <a:pt x="541019" y="273049"/>
                  </a:lnTo>
                  <a:lnTo>
                    <a:pt x="541019" y="280669"/>
                  </a:lnTo>
                  <a:lnTo>
                    <a:pt x="542290" y="280669"/>
                  </a:lnTo>
                  <a:lnTo>
                    <a:pt x="542290" y="273049"/>
                  </a:lnTo>
                  <a:close/>
                </a:path>
                <a:path w="546100" h="472439">
                  <a:moveTo>
                    <a:pt x="323849" y="468629"/>
                  </a:moveTo>
                  <a:lnTo>
                    <a:pt x="231140" y="468629"/>
                  </a:lnTo>
                  <a:lnTo>
                    <a:pt x="231140" y="469899"/>
                  </a:lnTo>
                  <a:lnTo>
                    <a:pt x="323849" y="469899"/>
                  </a:lnTo>
                  <a:lnTo>
                    <a:pt x="323849" y="468629"/>
                  </a:lnTo>
                  <a:close/>
                </a:path>
                <a:path w="546100" h="472439">
                  <a:moveTo>
                    <a:pt x="302260" y="471169"/>
                  </a:moveTo>
                  <a:lnTo>
                    <a:pt x="245110" y="471169"/>
                  </a:lnTo>
                  <a:lnTo>
                    <a:pt x="245110" y="472439"/>
                  </a:lnTo>
                  <a:lnTo>
                    <a:pt x="302260" y="472439"/>
                  </a:lnTo>
                  <a:lnTo>
                    <a:pt x="302260" y="471169"/>
                  </a:lnTo>
                  <a:close/>
                </a:path>
                <a:path w="546100" h="472439">
                  <a:moveTo>
                    <a:pt x="314960" y="469899"/>
                  </a:moveTo>
                  <a:lnTo>
                    <a:pt x="240030" y="469899"/>
                  </a:lnTo>
                  <a:lnTo>
                    <a:pt x="240030" y="471169"/>
                  </a:lnTo>
                  <a:lnTo>
                    <a:pt x="314960" y="471169"/>
                  </a:lnTo>
                  <a:lnTo>
                    <a:pt x="314960" y="469899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74320" y="3727449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3810" y="205752"/>
                  </a:moveTo>
                  <a:lnTo>
                    <a:pt x="0" y="205752"/>
                  </a:lnTo>
                  <a:lnTo>
                    <a:pt x="0" y="269240"/>
                  </a:lnTo>
                  <a:lnTo>
                    <a:pt x="1270" y="269240"/>
                  </a:lnTo>
                  <a:lnTo>
                    <a:pt x="1270" y="276860"/>
                  </a:lnTo>
                  <a:lnTo>
                    <a:pt x="2540" y="276860"/>
                  </a:lnTo>
                  <a:lnTo>
                    <a:pt x="2540" y="283210"/>
                  </a:lnTo>
                  <a:lnTo>
                    <a:pt x="3810" y="283210"/>
                  </a:lnTo>
                  <a:lnTo>
                    <a:pt x="3810" y="276860"/>
                  </a:lnTo>
                  <a:lnTo>
                    <a:pt x="3810" y="269240"/>
                  </a:lnTo>
                  <a:lnTo>
                    <a:pt x="3810" y="205752"/>
                  </a:lnTo>
                  <a:close/>
                </a:path>
                <a:path w="537210" h="464820">
                  <a:moveTo>
                    <a:pt x="3810" y="184150"/>
                  </a:moveTo>
                  <a:lnTo>
                    <a:pt x="2540" y="184150"/>
                  </a:lnTo>
                  <a:lnTo>
                    <a:pt x="2540" y="190500"/>
                  </a:lnTo>
                  <a:lnTo>
                    <a:pt x="1270" y="190500"/>
                  </a:lnTo>
                  <a:lnTo>
                    <a:pt x="1270" y="198120"/>
                  </a:lnTo>
                  <a:lnTo>
                    <a:pt x="0" y="19812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19812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537210" h="464820">
                  <a:moveTo>
                    <a:pt x="325120" y="1270"/>
                  </a:moveTo>
                  <a:lnTo>
                    <a:pt x="312407" y="1270"/>
                  </a:lnTo>
                  <a:lnTo>
                    <a:pt x="312407" y="0"/>
                  </a:lnTo>
                  <a:lnTo>
                    <a:pt x="219710" y="0"/>
                  </a:lnTo>
                  <a:lnTo>
                    <a:pt x="219710" y="1270"/>
                  </a:lnTo>
                  <a:lnTo>
                    <a:pt x="214630" y="1270"/>
                  </a:lnTo>
                  <a:lnTo>
                    <a:pt x="214630" y="2540"/>
                  </a:lnTo>
                  <a:lnTo>
                    <a:pt x="325120" y="2540"/>
                  </a:lnTo>
                  <a:lnTo>
                    <a:pt x="325120" y="1270"/>
                  </a:lnTo>
                  <a:close/>
                </a:path>
                <a:path w="537210" h="464820">
                  <a:moveTo>
                    <a:pt x="328930" y="2552"/>
                  </a:moveTo>
                  <a:lnTo>
                    <a:pt x="207010" y="2552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2552"/>
                  </a:lnTo>
                  <a:close/>
                </a:path>
                <a:path w="537210" h="464820">
                  <a:moveTo>
                    <a:pt x="341630" y="461010"/>
                  </a:moveTo>
                  <a:lnTo>
                    <a:pt x="204470" y="461010"/>
                  </a:lnTo>
                  <a:lnTo>
                    <a:pt x="204470" y="462280"/>
                  </a:lnTo>
                  <a:lnTo>
                    <a:pt x="210820" y="462280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5120" y="464820"/>
                  </a:lnTo>
                  <a:lnTo>
                    <a:pt x="325120" y="463550"/>
                  </a:lnTo>
                  <a:lnTo>
                    <a:pt x="334010" y="463550"/>
                  </a:lnTo>
                  <a:lnTo>
                    <a:pt x="334010" y="462280"/>
                  </a:lnTo>
                  <a:lnTo>
                    <a:pt x="341630" y="462280"/>
                  </a:lnTo>
                  <a:lnTo>
                    <a:pt x="341630" y="461010"/>
                  </a:lnTo>
                  <a:close/>
                </a:path>
                <a:path w="537210" h="464820">
                  <a:moveTo>
                    <a:pt x="537210" y="184150"/>
                  </a:moveTo>
                  <a:lnTo>
                    <a:pt x="535940" y="184150"/>
                  </a:lnTo>
                  <a:lnTo>
                    <a:pt x="535940" y="179070"/>
                  </a:lnTo>
                  <a:lnTo>
                    <a:pt x="534670" y="179070"/>
                  </a:lnTo>
                  <a:lnTo>
                    <a:pt x="534670" y="184150"/>
                  </a:lnTo>
                  <a:lnTo>
                    <a:pt x="534670" y="205740"/>
                  </a:lnTo>
                  <a:lnTo>
                    <a:pt x="534670" y="288290"/>
                  </a:lnTo>
                  <a:lnTo>
                    <a:pt x="537197" y="288290"/>
                  </a:lnTo>
                  <a:lnTo>
                    <a:pt x="537197" y="205740"/>
                  </a:lnTo>
                  <a:lnTo>
                    <a:pt x="537210" y="18415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78130" y="373125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201942"/>
                  </a:moveTo>
                  <a:lnTo>
                    <a:pt x="0" y="201942"/>
                  </a:lnTo>
                  <a:lnTo>
                    <a:pt x="0" y="265430"/>
                  </a:lnTo>
                  <a:lnTo>
                    <a:pt x="0" y="284480"/>
                  </a:lnTo>
                  <a:lnTo>
                    <a:pt x="1270" y="284480"/>
                  </a:lnTo>
                  <a:lnTo>
                    <a:pt x="1270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88290"/>
                  </a:lnTo>
                  <a:lnTo>
                    <a:pt x="3810" y="284480"/>
                  </a:lnTo>
                  <a:lnTo>
                    <a:pt x="3810" y="265430"/>
                  </a:lnTo>
                  <a:lnTo>
                    <a:pt x="3810" y="201942"/>
                  </a:lnTo>
                  <a:close/>
                </a:path>
                <a:path w="530860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018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201930"/>
                  </a:lnTo>
                  <a:lnTo>
                    <a:pt x="3810" y="20193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70180"/>
                  </a:lnTo>
                  <a:lnTo>
                    <a:pt x="3810" y="166370"/>
                  </a:lnTo>
                  <a:close/>
                </a:path>
                <a:path w="530860" h="457200">
                  <a:moveTo>
                    <a:pt x="340360" y="2540"/>
                  </a:moveTo>
                  <a:lnTo>
                    <a:pt x="335280" y="2540"/>
                  </a:lnTo>
                  <a:lnTo>
                    <a:pt x="335280" y="1270"/>
                  </a:lnTo>
                  <a:lnTo>
                    <a:pt x="330200" y="1270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270"/>
                  </a:lnTo>
                  <a:lnTo>
                    <a:pt x="193040" y="1270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540"/>
                  </a:lnTo>
                  <a:close/>
                </a:path>
                <a:path w="530860" h="457200">
                  <a:moveTo>
                    <a:pt x="344170" y="455942"/>
                  </a:moveTo>
                  <a:lnTo>
                    <a:pt x="193040" y="455942"/>
                  </a:lnTo>
                  <a:lnTo>
                    <a:pt x="193040" y="457200"/>
                  </a:lnTo>
                  <a:lnTo>
                    <a:pt x="344170" y="457200"/>
                  </a:lnTo>
                  <a:lnTo>
                    <a:pt x="344170" y="455942"/>
                  </a:lnTo>
                  <a:close/>
                </a:path>
                <a:path w="530860" h="457200">
                  <a:moveTo>
                    <a:pt x="353060" y="453390"/>
                  </a:moveTo>
                  <a:lnTo>
                    <a:pt x="181610" y="453390"/>
                  </a:lnTo>
                  <a:lnTo>
                    <a:pt x="181610" y="454660"/>
                  </a:lnTo>
                  <a:lnTo>
                    <a:pt x="184150" y="454660"/>
                  </a:lnTo>
                  <a:lnTo>
                    <a:pt x="184150" y="455930"/>
                  </a:lnTo>
                  <a:lnTo>
                    <a:pt x="347980" y="455930"/>
                  </a:lnTo>
                  <a:lnTo>
                    <a:pt x="347980" y="454660"/>
                  </a:lnTo>
                  <a:lnTo>
                    <a:pt x="353060" y="454660"/>
                  </a:lnTo>
                  <a:lnTo>
                    <a:pt x="353060" y="453390"/>
                  </a:lnTo>
                  <a:close/>
                </a:path>
                <a:path w="530860" h="457200">
                  <a:moveTo>
                    <a:pt x="530860" y="170180"/>
                  </a:moveTo>
                  <a:lnTo>
                    <a:pt x="529590" y="170180"/>
                  </a:lnTo>
                  <a:lnTo>
                    <a:pt x="529590" y="166370"/>
                  </a:ln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170180"/>
                  </a:lnTo>
                  <a:lnTo>
                    <a:pt x="527037" y="29210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2100"/>
                  </a:lnTo>
                  <a:lnTo>
                    <a:pt x="530860" y="292100"/>
                  </a:lnTo>
                  <a:lnTo>
                    <a:pt x="530860" y="17018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81940" y="3735069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40" h="449579">
                  <a:moveTo>
                    <a:pt x="3810" y="198132"/>
                  </a:moveTo>
                  <a:lnTo>
                    <a:pt x="0" y="198132"/>
                  </a:lnTo>
                  <a:lnTo>
                    <a:pt x="0" y="261620"/>
                  </a:lnTo>
                  <a:lnTo>
                    <a:pt x="0" y="293370"/>
                  </a:lnTo>
                  <a:lnTo>
                    <a:pt x="1270" y="293370"/>
                  </a:lnTo>
                  <a:lnTo>
                    <a:pt x="1270" y="297180"/>
                  </a:lnTo>
                  <a:lnTo>
                    <a:pt x="2540" y="297180"/>
                  </a:lnTo>
                  <a:lnTo>
                    <a:pt x="2540" y="299720"/>
                  </a:lnTo>
                  <a:lnTo>
                    <a:pt x="3810" y="299720"/>
                  </a:lnTo>
                  <a:lnTo>
                    <a:pt x="3810" y="297180"/>
                  </a:lnTo>
                  <a:lnTo>
                    <a:pt x="3810" y="293370"/>
                  </a:lnTo>
                  <a:lnTo>
                    <a:pt x="3810" y="261620"/>
                  </a:lnTo>
                  <a:lnTo>
                    <a:pt x="3810" y="198132"/>
                  </a:lnTo>
                  <a:close/>
                </a:path>
                <a:path w="523240" h="449579">
                  <a:moveTo>
                    <a:pt x="3810" y="166382"/>
                  </a:moveTo>
                  <a:lnTo>
                    <a:pt x="0" y="166382"/>
                  </a:lnTo>
                  <a:lnTo>
                    <a:pt x="0" y="198120"/>
                  </a:lnTo>
                  <a:lnTo>
                    <a:pt x="3810" y="198120"/>
                  </a:lnTo>
                  <a:lnTo>
                    <a:pt x="3810" y="166382"/>
                  </a:lnTo>
                  <a:close/>
                </a:path>
                <a:path w="523240" h="449579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157480"/>
                  </a:lnTo>
                  <a:lnTo>
                    <a:pt x="3810" y="153670"/>
                  </a:lnTo>
                  <a:lnTo>
                    <a:pt x="3810" y="151130"/>
                  </a:lnTo>
                  <a:close/>
                </a:path>
                <a:path w="523240" h="449579">
                  <a:moveTo>
                    <a:pt x="344170" y="0"/>
                  </a:moveTo>
                  <a:lnTo>
                    <a:pt x="180340" y="0"/>
                  </a:lnTo>
                  <a:lnTo>
                    <a:pt x="180340" y="1270"/>
                  </a:lnTo>
                  <a:lnTo>
                    <a:pt x="344170" y="1270"/>
                  </a:lnTo>
                  <a:lnTo>
                    <a:pt x="344170" y="0"/>
                  </a:lnTo>
                  <a:close/>
                </a:path>
                <a:path w="523240" h="449579">
                  <a:moveTo>
                    <a:pt x="346710" y="1282"/>
                  </a:moveTo>
                  <a:lnTo>
                    <a:pt x="173990" y="1282"/>
                  </a:lnTo>
                  <a:lnTo>
                    <a:pt x="173990" y="2540"/>
                  </a:lnTo>
                  <a:lnTo>
                    <a:pt x="346710" y="2540"/>
                  </a:lnTo>
                  <a:lnTo>
                    <a:pt x="346710" y="1282"/>
                  </a:lnTo>
                  <a:close/>
                </a:path>
                <a:path w="523240" h="449579">
                  <a:moveTo>
                    <a:pt x="359410" y="445782"/>
                  </a:moveTo>
                  <a:lnTo>
                    <a:pt x="167640" y="445782"/>
                  </a:lnTo>
                  <a:lnTo>
                    <a:pt x="167640" y="447040"/>
                  </a:lnTo>
                  <a:lnTo>
                    <a:pt x="171450" y="447040"/>
                  </a:lnTo>
                  <a:lnTo>
                    <a:pt x="171450" y="448310"/>
                  </a:lnTo>
                  <a:lnTo>
                    <a:pt x="173990" y="448310"/>
                  </a:lnTo>
                  <a:lnTo>
                    <a:pt x="173990" y="449580"/>
                  </a:lnTo>
                  <a:lnTo>
                    <a:pt x="351790" y="449580"/>
                  </a:lnTo>
                  <a:lnTo>
                    <a:pt x="351790" y="448310"/>
                  </a:lnTo>
                  <a:lnTo>
                    <a:pt x="355600" y="448310"/>
                  </a:lnTo>
                  <a:lnTo>
                    <a:pt x="355600" y="447040"/>
                  </a:lnTo>
                  <a:lnTo>
                    <a:pt x="359410" y="447040"/>
                  </a:lnTo>
                  <a:lnTo>
                    <a:pt x="359410" y="445782"/>
                  </a:lnTo>
                  <a:close/>
                </a:path>
                <a:path w="523240" h="449579">
                  <a:moveTo>
                    <a:pt x="523240" y="153670"/>
                  </a:moveTo>
                  <a:lnTo>
                    <a:pt x="521970" y="153670"/>
                  </a:lnTo>
                  <a:lnTo>
                    <a:pt x="521970" y="151130"/>
                  </a:lnTo>
                  <a:lnTo>
                    <a:pt x="520700" y="151130"/>
                  </a:lnTo>
                  <a:lnTo>
                    <a:pt x="520700" y="147320"/>
                  </a:lnTo>
                  <a:lnTo>
                    <a:pt x="519430" y="147320"/>
                  </a:lnTo>
                  <a:lnTo>
                    <a:pt x="519430" y="151130"/>
                  </a:lnTo>
                  <a:lnTo>
                    <a:pt x="519430" y="153670"/>
                  </a:lnTo>
                  <a:lnTo>
                    <a:pt x="519430" y="166370"/>
                  </a:lnTo>
                  <a:lnTo>
                    <a:pt x="519430" y="299720"/>
                  </a:lnTo>
                  <a:lnTo>
                    <a:pt x="519430" y="303530"/>
                  </a:lnTo>
                  <a:lnTo>
                    <a:pt x="520700" y="303530"/>
                  </a:lnTo>
                  <a:lnTo>
                    <a:pt x="520700" y="299720"/>
                  </a:lnTo>
                  <a:lnTo>
                    <a:pt x="523240" y="299720"/>
                  </a:lnTo>
                  <a:lnTo>
                    <a:pt x="523240" y="166370"/>
                  </a:lnTo>
                  <a:lnTo>
                    <a:pt x="523240" y="15367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85750" y="3737609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29">
                  <a:moveTo>
                    <a:pt x="2540" y="195592"/>
                  </a:moveTo>
                  <a:lnTo>
                    <a:pt x="0" y="195592"/>
                  </a:lnTo>
                  <a:lnTo>
                    <a:pt x="0" y="259080"/>
                  </a:lnTo>
                  <a:lnTo>
                    <a:pt x="0" y="300990"/>
                  </a:lnTo>
                  <a:lnTo>
                    <a:pt x="1270" y="300990"/>
                  </a:lnTo>
                  <a:lnTo>
                    <a:pt x="1270" y="303530"/>
                  </a:lnTo>
                  <a:lnTo>
                    <a:pt x="2540" y="303530"/>
                  </a:lnTo>
                  <a:lnTo>
                    <a:pt x="2540" y="300990"/>
                  </a:lnTo>
                  <a:lnTo>
                    <a:pt x="2540" y="259080"/>
                  </a:lnTo>
                  <a:lnTo>
                    <a:pt x="2540" y="195592"/>
                  </a:lnTo>
                  <a:close/>
                </a:path>
                <a:path w="515620" h="443229">
                  <a:moveTo>
                    <a:pt x="2540" y="163842"/>
                  </a:moveTo>
                  <a:lnTo>
                    <a:pt x="0" y="163842"/>
                  </a:lnTo>
                  <a:lnTo>
                    <a:pt x="0" y="195580"/>
                  </a:lnTo>
                  <a:lnTo>
                    <a:pt x="2540" y="195580"/>
                  </a:lnTo>
                  <a:lnTo>
                    <a:pt x="2540" y="163842"/>
                  </a:lnTo>
                  <a:close/>
                </a:path>
                <a:path w="515620" h="443229">
                  <a:moveTo>
                    <a:pt x="2540" y="142240"/>
                  </a:moveTo>
                  <a:lnTo>
                    <a:pt x="1270" y="142240"/>
                  </a:lnTo>
                  <a:lnTo>
                    <a:pt x="1270" y="144780"/>
                  </a:lnTo>
                  <a:lnTo>
                    <a:pt x="0" y="144780"/>
                  </a:lnTo>
                  <a:lnTo>
                    <a:pt x="0" y="163830"/>
                  </a:lnTo>
                  <a:lnTo>
                    <a:pt x="2540" y="163830"/>
                  </a:lnTo>
                  <a:lnTo>
                    <a:pt x="2540" y="144780"/>
                  </a:lnTo>
                  <a:lnTo>
                    <a:pt x="2540" y="142240"/>
                  </a:lnTo>
                  <a:close/>
                </a:path>
                <a:path w="515620" h="443229">
                  <a:moveTo>
                    <a:pt x="355600" y="2540"/>
                  </a:moveTo>
                  <a:lnTo>
                    <a:pt x="350507" y="2540"/>
                  </a:lnTo>
                  <a:lnTo>
                    <a:pt x="350507" y="1270"/>
                  </a:lnTo>
                  <a:lnTo>
                    <a:pt x="346710" y="1270"/>
                  </a:lnTo>
                  <a:lnTo>
                    <a:pt x="346710" y="0"/>
                  </a:lnTo>
                  <a:lnTo>
                    <a:pt x="166370" y="0"/>
                  </a:lnTo>
                  <a:lnTo>
                    <a:pt x="166370" y="1270"/>
                  </a:lnTo>
                  <a:lnTo>
                    <a:pt x="162560" y="1270"/>
                  </a:lnTo>
                  <a:lnTo>
                    <a:pt x="162560" y="2540"/>
                  </a:lnTo>
                  <a:lnTo>
                    <a:pt x="157480" y="2540"/>
                  </a:lnTo>
                  <a:lnTo>
                    <a:pt x="157480" y="3810"/>
                  </a:lnTo>
                  <a:lnTo>
                    <a:pt x="355600" y="3810"/>
                  </a:lnTo>
                  <a:lnTo>
                    <a:pt x="355600" y="2540"/>
                  </a:lnTo>
                  <a:close/>
                </a:path>
                <a:path w="515620" h="443229">
                  <a:moveTo>
                    <a:pt x="361950" y="440690"/>
                  </a:moveTo>
                  <a:lnTo>
                    <a:pt x="157480" y="440690"/>
                  </a:lnTo>
                  <a:lnTo>
                    <a:pt x="157480" y="441960"/>
                  </a:lnTo>
                  <a:lnTo>
                    <a:pt x="160020" y="441960"/>
                  </a:lnTo>
                  <a:lnTo>
                    <a:pt x="160020" y="443230"/>
                  </a:lnTo>
                  <a:lnTo>
                    <a:pt x="358140" y="443230"/>
                  </a:lnTo>
                  <a:lnTo>
                    <a:pt x="358140" y="441960"/>
                  </a:lnTo>
                  <a:lnTo>
                    <a:pt x="361950" y="441960"/>
                  </a:lnTo>
                  <a:lnTo>
                    <a:pt x="361950" y="440690"/>
                  </a:lnTo>
                  <a:close/>
                </a:path>
                <a:path w="515620" h="443229">
                  <a:moveTo>
                    <a:pt x="515620" y="142240"/>
                  </a:moveTo>
                  <a:lnTo>
                    <a:pt x="514350" y="142240"/>
                  </a:lnTo>
                  <a:lnTo>
                    <a:pt x="514350" y="139700"/>
                  </a:lnTo>
                  <a:lnTo>
                    <a:pt x="513080" y="139700"/>
                  </a:lnTo>
                  <a:lnTo>
                    <a:pt x="513080" y="135890"/>
                  </a:lnTo>
                  <a:lnTo>
                    <a:pt x="511810" y="135890"/>
                  </a:lnTo>
                  <a:lnTo>
                    <a:pt x="511810" y="139700"/>
                  </a:lnTo>
                  <a:lnTo>
                    <a:pt x="511810" y="142240"/>
                  </a:lnTo>
                  <a:lnTo>
                    <a:pt x="511810" y="306070"/>
                  </a:lnTo>
                  <a:lnTo>
                    <a:pt x="511810" y="309880"/>
                  </a:lnTo>
                  <a:lnTo>
                    <a:pt x="513080" y="309880"/>
                  </a:lnTo>
                  <a:lnTo>
                    <a:pt x="513080" y="306070"/>
                  </a:lnTo>
                  <a:lnTo>
                    <a:pt x="515620" y="306070"/>
                  </a:lnTo>
                  <a:lnTo>
                    <a:pt x="515620" y="14224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88290" y="3741419"/>
              <a:ext cx="509270" cy="436880"/>
            </a:xfrm>
            <a:custGeom>
              <a:avLst/>
              <a:gdLst/>
              <a:ahLst/>
              <a:cxnLst/>
              <a:rect l="l" t="t" r="r" b="b"/>
              <a:pathLst>
                <a:path w="509270" h="436879">
                  <a:moveTo>
                    <a:pt x="3810" y="306082"/>
                  </a:moveTo>
                  <a:lnTo>
                    <a:pt x="2540" y="306082"/>
                  </a:lnTo>
                  <a:lnTo>
                    <a:pt x="2540" y="308610"/>
                  </a:lnTo>
                  <a:lnTo>
                    <a:pt x="3810" y="308610"/>
                  </a:lnTo>
                  <a:lnTo>
                    <a:pt x="3810" y="306082"/>
                  </a:lnTo>
                  <a:close/>
                </a:path>
                <a:path w="509270" h="436879">
                  <a:moveTo>
                    <a:pt x="3810" y="255282"/>
                  </a:moveTo>
                  <a:lnTo>
                    <a:pt x="0" y="255282"/>
                  </a:lnTo>
                  <a:lnTo>
                    <a:pt x="0" y="299720"/>
                  </a:lnTo>
                  <a:lnTo>
                    <a:pt x="0" y="302260"/>
                  </a:lnTo>
                  <a:lnTo>
                    <a:pt x="1270" y="302260"/>
                  </a:lnTo>
                  <a:lnTo>
                    <a:pt x="1270" y="306070"/>
                  </a:lnTo>
                  <a:lnTo>
                    <a:pt x="3810" y="306070"/>
                  </a:lnTo>
                  <a:lnTo>
                    <a:pt x="3810" y="302260"/>
                  </a:lnTo>
                  <a:lnTo>
                    <a:pt x="3810" y="299720"/>
                  </a:lnTo>
                  <a:lnTo>
                    <a:pt x="3810" y="255282"/>
                  </a:lnTo>
                  <a:close/>
                </a:path>
                <a:path w="509270" h="436879">
                  <a:moveTo>
                    <a:pt x="3810" y="191782"/>
                  </a:moveTo>
                  <a:lnTo>
                    <a:pt x="0" y="191782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191782"/>
                  </a:lnTo>
                  <a:close/>
                </a:path>
                <a:path w="509270" h="436879">
                  <a:moveTo>
                    <a:pt x="3810" y="160032"/>
                  </a:moveTo>
                  <a:lnTo>
                    <a:pt x="0" y="160032"/>
                  </a:lnTo>
                  <a:lnTo>
                    <a:pt x="0" y="191770"/>
                  </a:lnTo>
                  <a:lnTo>
                    <a:pt x="3810" y="191770"/>
                  </a:lnTo>
                  <a:lnTo>
                    <a:pt x="3810" y="160032"/>
                  </a:lnTo>
                  <a:close/>
                </a:path>
                <a:path w="509270" h="436879">
                  <a:moveTo>
                    <a:pt x="3810" y="129540"/>
                  </a:moveTo>
                  <a:lnTo>
                    <a:pt x="2540" y="129540"/>
                  </a:lnTo>
                  <a:lnTo>
                    <a:pt x="2540" y="132080"/>
                  </a:lnTo>
                  <a:lnTo>
                    <a:pt x="1270" y="132080"/>
                  </a:lnTo>
                  <a:lnTo>
                    <a:pt x="1270" y="135890"/>
                  </a:lnTo>
                  <a:lnTo>
                    <a:pt x="0" y="135890"/>
                  </a:lnTo>
                  <a:lnTo>
                    <a:pt x="0" y="160020"/>
                  </a:lnTo>
                  <a:lnTo>
                    <a:pt x="3810" y="160020"/>
                  </a:lnTo>
                  <a:lnTo>
                    <a:pt x="3810" y="135890"/>
                  </a:lnTo>
                  <a:lnTo>
                    <a:pt x="3810" y="132080"/>
                  </a:lnTo>
                  <a:lnTo>
                    <a:pt x="3810" y="129540"/>
                  </a:lnTo>
                  <a:close/>
                </a:path>
                <a:path w="509270" h="436879">
                  <a:moveTo>
                    <a:pt x="356870" y="0"/>
                  </a:moveTo>
                  <a:lnTo>
                    <a:pt x="151130" y="0"/>
                  </a:lnTo>
                  <a:lnTo>
                    <a:pt x="151130" y="1270"/>
                  </a:lnTo>
                  <a:lnTo>
                    <a:pt x="356870" y="1270"/>
                  </a:lnTo>
                  <a:lnTo>
                    <a:pt x="356870" y="0"/>
                  </a:lnTo>
                  <a:close/>
                </a:path>
                <a:path w="509270" h="436879">
                  <a:moveTo>
                    <a:pt x="364490" y="2540"/>
                  </a:moveTo>
                  <a:lnTo>
                    <a:pt x="361950" y="2540"/>
                  </a:lnTo>
                  <a:lnTo>
                    <a:pt x="361950" y="1282"/>
                  </a:lnTo>
                  <a:lnTo>
                    <a:pt x="148590" y="1282"/>
                  </a:lnTo>
                  <a:lnTo>
                    <a:pt x="148590" y="2540"/>
                  </a:lnTo>
                  <a:lnTo>
                    <a:pt x="144780" y="2540"/>
                  </a:lnTo>
                  <a:lnTo>
                    <a:pt x="144780" y="3810"/>
                  </a:lnTo>
                  <a:lnTo>
                    <a:pt x="364490" y="3810"/>
                  </a:lnTo>
                  <a:lnTo>
                    <a:pt x="364490" y="2540"/>
                  </a:lnTo>
                  <a:close/>
                </a:path>
                <a:path w="509270" h="436879">
                  <a:moveTo>
                    <a:pt x="368300" y="433082"/>
                  </a:moveTo>
                  <a:lnTo>
                    <a:pt x="144780" y="433082"/>
                  </a:lnTo>
                  <a:lnTo>
                    <a:pt x="144780" y="434340"/>
                  </a:lnTo>
                  <a:lnTo>
                    <a:pt x="147320" y="434340"/>
                  </a:lnTo>
                  <a:lnTo>
                    <a:pt x="147320" y="435610"/>
                  </a:lnTo>
                  <a:lnTo>
                    <a:pt x="149860" y="435610"/>
                  </a:lnTo>
                  <a:lnTo>
                    <a:pt x="149860" y="436880"/>
                  </a:lnTo>
                  <a:lnTo>
                    <a:pt x="361950" y="436880"/>
                  </a:lnTo>
                  <a:lnTo>
                    <a:pt x="361950" y="435610"/>
                  </a:lnTo>
                  <a:lnTo>
                    <a:pt x="365760" y="435610"/>
                  </a:lnTo>
                  <a:lnTo>
                    <a:pt x="365760" y="434340"/>
                  </a:lnTo>
                  <a:lnTo>
                    <a:pt x="368300" y="434340"/>
                  </a:lnTo>
                  <a:lnTo>
                    <a:pt x="368300" y="433082"/>
                  </a:lnTo>
                  <a:close/>
                </a:path>
                <a:path w="509270" h="436879">
                  <a:moveTo>
                    <a:pt x="509270" y="129540"/>
                  </a:moveTo>
                  <a:lnTo>
                    <a:pt x="508000" y="129540"/>
                  </a:lnTo>
                  <a:lnTo>
                    <a:pt x="508000" y="127000"/>
                  </a:lnTo>
                  <a:lnTo>
                    <a:pt x="506730" y="127000"/>
                  </a:lnTo>
                  <a:lnTo>
                    <a:pt x="506730" y="124460"/>
                  </a:lnTo>
                  <a:lnTo>
                    <a:pt x="505460" y="124460"/>
                  </a:lnTo>
                  <a:lnTo>
                    <a:pt x="505460" y="127000"/>
                  </a:lnTo>
                  <a:lnTo>
                    <a:pt x="505460" y="129540"/>
                  </a:lnTo>
                  <a:lnTo>
                    <a:pt x="505460" y="311162"/>
                  </a:lnTo>
                  <a:lnTo>
                    <a:pt x="505460" y="313690"/>
                  </a:lnTo>
                  <a:lnTo>
                    <a:pt x="506730" y="313690"/>
                  </a:lnTo>
                  <a:lnTo>
                    <a:pt x="506730" y="311162"/>
                  </a:lnTo>
                  <a:lnTo>
                    <a:pt x="509270" y="311162"/>
                  </a:lnTo>
                  <a:lnTo>
                    <a:pt x="509270" y="12954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92100" y="3745229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302272"/>
                  </a:moveTo>
                  <a:lnTo>
                    <a:pt x="0" y="302272"/>
                  </a:lnTo>
                  <a:lnTo>
                    <a:pt x="0" y="307340"/>
                  </a:lnTo>
                  <a:lnTo>
                    <a:pt x="1270" y="307340"/>
                  </a:lnTo>
                  <a:lnTo>
                    <a:pt x="1270" y="309880"/>
                  </a:lnTo>
                  <a:lnTo>
                    <a:pt x="2540" y="309880"/>
                  </a:lnTo>
                  <a:lnTo>
                    <a:pt x="2540" y="312420"/>
                  </a:lnTo>
                  <a:lnTo>
                    <a:pt x="3810" y="312420"/>
                  </a:lnTo>
                  <a:lnTo>
                    <a:pt x="3810" y="309880"/>
                  </a:lnTo>
                  <a:lnTo>
                    <a:pt x="3810" y="307340"/>
                  </a:lnTo>
                  <a:lnTo>
                    <a:pt x="3810" y="302272"/>
                  </a:lnTo>
                  <a:close/>
                </a:path>
                <a:path w="501650" h="429260">
                  <a:moveTo>
                    <a:pt x="3810" y="295922"/>
                  </a:moveTo>
                  <a:lnTo>
                    <a:pt x="0" y="295922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22"/>
                  </a:lnTo>
                  <a:close/>
                </a:path>
                <a:path w="501650" h="429260">
                  <a:moveTo>
                    <a:pt x="3810" y="251472"/>
                  </a:moveTo>
                  <a:lnTo>
                    <a:pt x="0" y="251472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51472"/>
                  </a:lnTo>
                  <a:close/>
                </a:path>
                <a:path w="501650" h="429260">
                  <a:moveTo>
                    <a:pt x="3810" y="187972"/>
                  </a:moveTo>
                  <a:lnTo>
                    <a:pt x="0" y="187972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187972"/>
                  </a:lnTo>
                  <a:close/>
                </a:path>
                <a:path w="501650" h="429260">
                  <a:moveTo>
                    <a:pt x="3810" y="156222"/>
                  </a:moveTo>
                  <a:lnTo>
                    <a:pt x="0" y="156222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156222"/>
                  </a:lnTo>
                  <a:close/>
                </a:path>
                <a:path w="501650" h="429260">
                  <a:moveTo>
                    <a:pt x="3810" y="123202"/>
                  </a:moveTo>
                  <a:lnTo>
                    <a:pt x="0" y="123202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123202"/>
                  </a:lnTo>
                  <a:close/>
                </a:path>
                <a:path w="501650" h="429260">
                  <a:moveTo>
                    <a:pt x="3810" y="118110"/>
                  </a:moveTo>
                  <a:lnTo>
                    <a:pt x="2540" y="118110"/>
                  </a:lnTo>
                  <a:lnTo>
                    <a:pt x="2540" y="120650"/>
                  </a:lnTo>
                  <a:lnTo>
                    <a:pt x="1270" y="120650"/>
                  </a:lnTo>
                  <a:lnTo>
                    <a:pt x="1270" y="123190"/>
                  </a:lnTo>
                  <a:lnTo>
                    <a:pt x="3810" y="123190"/>
                  </a:lnTo>
                  <a:lnTo>
                    <a:pt x="3810" y="120650"/>
                  </a:lnTo>
                  <a:lnTo>
                    <a:pt x="3810" y="118110"/>
                  </a:lnTo>
                  <a:close/>
                </a:path>
                <a:path w="501650" h="429260">
                  <a:moveTo>
                    <a:pt x="369557" y="2540"/>
                  </a:moveTo>
                  <a:lnTo>
                    <a:pt x="365760" y="2540"/>
                  </a:lnTo>
                  <a:lnTo>
                    <a:pt x="365760" y="1270"/>
                  </a:lnTo>
                  <a:lnTo>
                    <a:pt x="363207" y="1270"/>
                  </a:lnTo>
                  <a:lnTo>
                    <a:pt x="363207" y="0"/>
                  </a:lnTo>
                  <a:lnTo>
                    <a:pt x="138430" y="0"/>
                  </a:lnTo>
                  <a:lnTo>
                    <a:pt x="138430" y="1270"/>
                  </a:lnTo>
                  <a:lnTo>
                    <a:pt x="135890" y="1270"/>
                  </a:lnTo>
                  <a:lnTo>
                    <a:pt x="135890" y="2540"/>
                  </a:lnTo>
                  <a:lnTo>
                    <a:pt x="132080" y="2540"/>
                  </a:lnTo>
                  <a:lnTo>
                    <a:pt x="132080" y="3810"/>
                  </a:lnTo>
                  <a:lnTo>
                    <a:pt x="369557" y="3810"/>
                  </a:lnTo>
                  <a:lnTo>
                    <a:pt x="369557" y="2540"/>
                  </a:lnTo>
                  <a:close/>
                </a:path>
                <a:path w="501650" h="429260">
                  <a:moveTo>
                    <a:pt x="374650" y="425450"/>
                  </a:moveTo>
                  <a:lnTo>
                    <a:pt x="132080" y="425450"/>
                  </a:lnTo>
                  <a:lnTo>
                    <a:pt x="132080" y="426720"/>
                  </a:lnTo>
                  <a:lnTo>
                    <a:pt x="134620" y="426720"/>
                  </a:lnTo>
                  <a:lnTo>
                    <a:pt x="134620" y="427990"/>
                  </a:lnTo>
                  <a:lnTo>
                    <a:pt x="138430" y="427990"/>
                  </a:lnTo>
                  <a:lnTo>
                    <a:pt x="138430" y="429260"/>
                  </a:lnTo>
                  <a:lnTo>
                    <a:pt x="368300" y="429260"/>
                  </a:lnTo>
                  <a:lnTo>
                    <a:pt x="368300" y="427990"/>
                  </a:lnTo>
                  <a:lnTo>
                    <a:pt x="370840" y="427990"/>
                  </a:lnTo>
                  <a:lnTo>
                    <a:pt x="370840" y="426720"/>
                  </a:lnTo>
                  <a:lnTo>
                    <a:pt x="374650" y="426720"/>
                  </a:lnTo>
                  <a:lnTo>
                    <a:pt x="374650" y="425450"/>
                  </a:lnTo>
                  <a:close/>
                </a:path>
                <a:path w="501650" h="429260">
                  <a:moveTo>
                    <a:pt x="499110" y="314972"/>
                  </a:moveTo>
                  <a:lnTo>
                    <a:pt x="497840" y="314972"/>
                  </a:lnTo>
                  <a:lnTo>
                    <a:pt x="497840" y="317500"/>
                  </a:lnTo>
                  <a:lnTo>
                    <a:pt x="499110" y="317500"/>
                  </a:lnTo>
                  <a:lnTo>
                    <a:pt x="499110" y="314972"/>
                  </a:lnTo>
                  <a:close/>
                </a:path>
                <a:path w="501650" h="429260">
                  <a:moveTo>
                    <a:pt x="500380" y="115570"/>
                  </a:moveTo>
                  <a:lnTo>
                    <a:pt x="499110" y="115570"/>
                  </a:lnTo>
                  <a:lnTo>
                    <a:pt x="499110" y="113030"/>
                  </a:lnTo>
                  <a:lnTo>
                    <a:pt x="497840" y="113030"/>
                  </a:lnTo>
                  <a:lnTo>
                    <a:pt x="497840" y="115570"/>
                  </a:lnTo>
                  <a:lnTo>
                    <a:pt x="497840" y="118110"/>
                  </a:lnTo>
                  <a:lnTo>
                    <a:pt x="500380" y="118110"/>
                  </a:lnTo>
                  <a:lnTo>
                    <a:pt x="500380" y="115570"/>
                  </a:lnTo>
                  <a:close/>
                </a:path>
                <a:path w="501650" h="429260">
                  <a:moveTo>
                    <a:pt x="501650" y="123202"/>
                  </a:moveTo>
                  <a:lnTo>
                    <a:pt x="497840" y="123202"/>
                  </a:lnTo>
                  <a:lnTo>
                    <a:pt x="497840" y="312420"/>
                  </a:lnTo>
                  <a:lnTo>
                    <a:pt x="497840" y="314960"/>
                  </a:lnTo>
                  <a:lnTo>
                    <a:pt x="500380" y="314960"/>
                  </a:lnTo>
                  <a:lnTo>
                    <a:pt x="500380" y="312420"/>
                  </a:lnTo>
                  <a:lnTo>
                    <a:pt x="501650" y="312420"/>
                  </a:lnTo>
                  <a:lnTo>
                    <a:pt x="501650" y="123202"/>
                  </a:lnTo>
                  <a:close/>
                </a:path>
                <a:path w="501650" h="429260">
                  <a:moveTo>
                    <a:pt x="501650" y="118122"/>
                  </a:moveTo>
                  <a:lnTo>
                    <a:pt x="497840" y="118122"/>
                  </a:lnTo>
                  <a:lnTo>
                    <a:pt x="497840" y="123190"/>
                  </a:lnTo>
                  <a:lnTo>
                    <a:pt x="501650" y="123190"/>
                  </a:lnTo>
                  <a:lnTo>
                    <a:pt x="501650" y="118122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95909" y="374904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30" h="421639">
                  <a:moveTo>
                    <a:pt x="374649" y="2539"/>
                  </a:moveTo>
                  <a:lnTo>
                    <a:pt x="120649" y="2539"/>
                  </a:lnTo>
                  <a:lnTo>
                    <a:pt x="120649" y="3809"/>
                  </a:lnTo>
                  <a:lnTo>
                    <a:pt x="374649" y="3809"/>
                  </a:lnTo>
                  <a:lnTo>
                    <a:pt x="374649" y="2539"/>
                  </a:lnTo>
                  <a:close/>
                </a:path>
                <a:path w="494030" h="421639">
                  <a:moveTo>
                    <a:pt x="372110" y="1269"/>
                  </a:moveTo>
                  <a:lnTo>
                    <a:pt x="123189" y="1269"/>
                  </a:lnTo>
                  <a:lnTo>
                    <a:pt x="123189" y="2539"/>
                  </a:lnTo>
                  <a:lnTo>
                    <a:pt x="372110" y="2539"/>
                  </a:lnTo>
                  <a:lnTo>
                    <a:pt x="372110" y="1269"/>
                  </a:lnTo>
                  <a:close/>
                </a:path>
                <a:path w="494030" h="421639">
                  <a:moveTo>
                    <a:pt x="368300" y="0"/>
                  </a:moveTo>
                  <a:lnTo>
                    <a:pt x="125730" y="0"/>
                  </a:lnTo>
                  <a:lnTo>
                    <a:pt x="125730" y="1269"/>
                  </a:lnTo>
                  <a:lnTo>
                    <a:pt x="368300" y="1269"/>
                  </a:lnTo>
                  <a:lnTo>
                    <a:pt x="368300" y="0"/>
                  </a:lnTo>
                  <a:close/>
                </a:path>
                <a:path w="494030" h="421639">
                  <a:moveTo>
                    <a:pt x="492759" y="105409"/>
                  </a:moveTo>
                  <a:lnTo>
                    <a:pt x="491490" y="105409"/>
                  </a:lnTo>
                  <a:lnTo>
                    <a:pt x="491490" y="107949"/>
                  </a:lnTo>
                  <a:lnTo>
                    <a:pt x="492759" y="107949"/>
                  </a:lnTo>
                  <a:lnTo>
                    <a:pt x="492759" y="105409"/>
                  </a:lnTo>
                  <a:close/>
                </a:path>
                <a:path w="494030" h="421639">
                  <a:moveTo>
                    <a:pt x="3810" y="107949"/>
                  </a:moveTo>
                  <a:lnTo>
                    <a:pt x="2539" y="107949"/>
                  </a:lnTo>
                  <a:lnTo>
                    <a:pt x="2539" y="110489"/>
                  </a:lnTo>
                  <a:lnTo>
                    <a:pt x="1269" y="110489"/>
                  </a:lnTo>
                  <a:lnTo>
                    <a:pt x="1269" y="111759"/>
                  </a:lnTo>
                  <a:lnTo>
                    <a:pt x="0" y="11175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7949"/>
                  </a:lnTo>
                  <a:close/>
                </a:path>
                <a:path w="494030" h="421639">
                  <a:moveTo>
                    <a:pt x="494030" y="107949"/>
                  </a:moveTo>
                  <a:lnTo>
                    <a:pt x="491490" y="107949"/>
                  </a:lnTo>
                  <a:lnTo>
                    <a:pt x="491490" y="114299"/>
                  </a:lnTo>
                  <a:lnTo>
                    <a:pt x="494030" y="114299"/>
                  </a:lnTo>
                  <a:lnTo>
                    <a:pt x="494030" y="107949"/>
                  </a:lnTo>
                  <a:close/>
                </a:path>
                <a:path w="494030" h="421639">
                  <a:moveTo>
                    <a:pt x="3810" y="114299"/>
                  </a:moveTo>
                  <a:lnTo>
                    <a:pt x="0" y="114299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14299"/>
                  </a:lnTo>
                  <a:close/>
                </a:path>
                <a:path w="494030" h="421639">
                  <a:moveTo>
                    <a:pt x="494030" y="114299"/>
                  </a:moveTo>
                  <a:lnTo>
                    <a:pt x="491490" y="114299"/>
                  </a:lnTo>
                  <a:lnTo>
                    <a:pt x="491490" y="119379"/>
                  </a:lnTo>
                  <a:lnTo>
                    <a:pt x="494030" y="119379"/>
                  </a:lnTo>
                  <a:lnTo>
                    <a:pt x="494030" y="114299"/>
                  </a:lnTo>
                  <a:close/>
                </a:path>
                <a:path w="494030" h="421639">
                  <a:moveTo>
                    <a:pt x="3810" y="119379"/>
                  </a:moveTo>
                  <a:lnTo>
                    <a:pt x="0" y="119379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19379"/>
                  </a:lnTo>
                  <a:close/>
                </a:path>
                <a:path w="494030" h="421639">
                  <a:moveTo>
                    <a:pt x="494030" y="119379"/>
                  </a:moveTo>
                  <a:lnTo>
                    <a:pt x="491490" y="119379"/>
                  </a:lnTo>
                  <a:lnTo>
                    <a:pt x="491490" y="152399"/>
                  </a:lnTo>
                  <a:lnTo>
                    <a:pt x="494030" y="152399"/>
                  </a:lnTo>
                  <a:lnTo>
                    <a:pt x="494030" y="119379"/>
                  </a:lnTo>
                  <a:close/>
                </a:path>
                <a:path w="494030" h="421639">
                  <a:moveTo>
                    <a:pt x="3810" y="152399"/>
                  </a:moveTo>
                  <a:lnTo>
                    <a:pt x="0" y="152399"/>
                  </a:lnTo>
                  <a:lnTo>
                    <a:pt x="0" y="184149"/>
                  </a:lnTo>
                  <a:lnTo>
                    <a:pt x="3810" y="184149"/>
                  </a:lnTo>
                  <a:lnTo>
                    <a:pt x="3810" y="152399"/>
                  </a:lnTo>
                  <a:close/>
                </a:path>
                <a:path w="494030" h="421639">
                  <a:moveTo>
                    <a:pt x="494030" y="152399"/>
                  </a:moveTo>
                  <a:lnTo>
                    <a:pt x="491490" y="152399"/>
                  </a:lnTo>
                  <a:lnTo>
                    <a:pt x="491490" y="184149"/>
                  </a:lnTo>
                  <a:lnTo>
                    <a:pt x="494030" y="184149"/>
                  </a:lnTo>
                  <a:lnTo>
                    <a:pt x="494030" y="152399"/>
                  </a:lnTo>
                  <a:close/>
                </a:path>
                <a:path w="494030" h="421639">
                  <a:moveTo>
                    <a:pt x="3810" y="184149"/>
                  </a:moveTo>
                  <a:lnTo>
                    <a:pt x="0" y="18414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184149"/>
                  </a:lnTo>
                  <a:close/>
                </a:path>
                <a:path w="494030" h="421639">
                  <a:moveTo>
                    <a:pt x="494030" y="184149"/>
                  </a:moveTo>
                  <a:lnTo>
                    <a:pt x="491490" y="184149"/>
                  </a:lnTo>
                  <a:lnTo>
                    <a:pt x="491490" y="247649"/>
                  </a:lnTo>
                  <a:lnTo>
                    <a:pt x="494030" y="247649"/>
                  </a:lnTo>
                  <a:lnTo>
                    <a:pt x="494030" y="184149"/>
                  </a:lnTo>
                  <a:close/>
                </a:path>
                <a:path w="494030" h="421639">
                  <a:moveTo>
                    <a:pt x="3810" y="247649"/>
                  </a:moveTo>
                  <a:lnTo>
                    <a:pt x="0" y="2476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47649"/>
                  </a:lnTo>
                  <a:close/>
                </a:path>
                <a:path w="494030" h="421639">
                  <a:moveTo>
                    <a:pt x="494030" y="247649"/>
                  </a:moveTo>
                  <a:lnTo>
                    <a:pt x="491490" y="247649"/>
                  </a:lnTo>
                  <a:lnTo>
                    <a:pt x="491490" y="292099"/>
                  </a:lnTo>
                  <a:lnTo>
                    <a:pt x="494030" y="292099"/>
                  </a:lnTo>
                  <a:lnTo>
                    <a:pt x="494030" y="247649"/>
                  </a:lnTo>
                  <a:close/>
                </a:path>
                <a:path w="494030" h="42163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94030" h="421639">
                  <a:moveTo>
                    <a:pt x="494030" y="292099"/>
                  </a:moveTo>
                  <a:lnTo>
                    <a:pt x="491490" y="292099"/>
                  </a:lnTo>
                  <a:lnTo>
                    <a:pt x="491490" y="298449"/>
                  </a:lnTo>
                  <a:lnTo>
                    <a:pt x="494030" y="298449"/>
                  </a:lnTo>
                  <a:lnTo>
                    <a:pt x="494030" y="292099"/>
                  </a:lnTo>
                  <a:close/>
                </a:path>
                <a:path w="494030" h="421639">
                  <a:moveTo>
                    <a:pt x="381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8449"/>
                  </a:lnTo>
                  <a:close/>
                </a:path>
                <a:path w="494030" h="421639">
                  <a:moveTo>
                    <a:pt x="494030" y="298449"/>
                  </a:moveTo>
                  <a:lnTo>
                    <a:pt x="491490" y="298449"/>
                  </a:lnTo>
                  <a:lnTo>
                    <a:pt x="491490" y="303529"/>
                  </a:lnTo>
                  <a:lnTo>
                    <a:pt x="494030" y="303529"/>
                  </a:lnTo>
                  <a:lnTo>
                    <a:pt x="494030" y="298449"/>
                  </a:lnTo>
                  <a:close/>
                </a:path>
                <a:path w="494030" h="421639">
                  <a:moveTo>
                    <a:pt x="3810" y="303529"/>
                  </a:moveTo>
                  <a:lnTo>
                    <a:pt x="0" y="303529"/>
                  </a:lnTo>
                  <a:lnTo>
                    <a:pt x="0" y="309879"/>
                  </a:lnTo>
                  <a:lnTo>
                    <a:pt x="1269" y="309879"/>
                  </a:lnTo>
                  <a:lnTo>
                    <a:pt x="1269" y="311149"/>
                  </a:lnTo>
                  <a:lnTo>
                    <a:pt x="3810" y="311149"/>
                  </a:lnTo>
                  <a:lnTo>
                    <a:pt x="3810" y="303529"/>
                  </a:lnTo>
                  <a:close/>
                </a:path>
                <a:path w="494030" h="421639">
                  <a:moveTo>
                    <a:pt x="494030" y="303529"/>
                  </a:moveTo>
                  <a:lnTo>
                    <a:pt x="491490" y="303529"/>
                  </a:lnTo>
                  <a:lnTo>
                    <a:pt x="491490" y="311149"/>
                  </a:lnTo>
                  <a:lnTo>
                    <a:pt x="494030" y="311149"/>
                  </a:lnTo>
                  <a:lnTo>
                    <a:pt x="494030" y="303529"/>
                  </a:lnTo>
                  <a:close/>
                </a:path>
                <a:path w="494030" h="421639">
                  <a:moveTo>
                    <a:pt x="494030" y="311149"/>
                  </a:moveTo>
                  <a:lnTo>
                    <a:pt x="491490" y="311149"/>
                  </a:lnTo>
                  <a:lnTo>
                    <a:pt x="491490" y="317499"/>
                  </a:lnTo>
                  <a:lnTo>
                    <a:pt x="492759" y="317499"/>
                  </a:lnTo>
                  <a:lnTo>
                    <a:pt x="492759" y="316229"/>
                  </a:lnTo>
                  <a:lnTo>
                    <a:pt x="494030" y="316229"/>
                  </a:lnTo>
                  <a:lnTo>
                    <a:pt x="494030" y="311149"/>
                  </a:lnTo>
                  <a:close/>
                </a:path>
                <a:path w="494030" h="421639">
                  <a:moveTo>
                    <a:pt x="3810" y="311149"/>
                  </a:moveTo>
                  <a:lnTo>
                    <a:pt x="1269" y="311149"/>
                  </a:lnTo>
                  <a:lnTo>
                    <a:pt x="1269" y="312419"/>
                  </a:lnTo>
                  <a:lnTo>
                    <a:pt x="2539" y="312419"/>
                  </a:lnTo>
                  <a:lnTo>
                    <a:pt x="2539" y="314959"/>
                  </a:lnTo>
                  <a:lnTo>
                    <a:pt x="3810" y="314959"/>
                  </a:lnTo>
                  <a:lnTo>
                    <a:pt x="3810" y="311149"/>
                  </a:lnTo>
                  <a:close/>
                </a:path>
                <a:path w="494030" h="421639">
                  <a:moveTo>
                    <a:pt x="492759" y="317499"/>
                  </a:moveTo>
                  <a:lnTo>
                    <a:pt x="491490" y="317499"/>
                  </a:lnTo>
                  <a:lnTo>
                    <a:pt x="491490" y="318769"/>
                  </a:lnTo>
                  <a:lnTo>
                    <a:pt x="492759" y="318769"/>
                  </a:lnTo>
                  <a:lnTo>
                    <a:pt x="492759" y="317499"/>
                  </a:lnTo>
                  <a:close/>
                </a:path>
                <a:path w="494030" h="421639">
                  <a:moveTo>
                    <a:pt x="378460" y="417829"/>
                  </a:moveTo>
                  <a:lnTo>
                    <a:pt x="118110" y="417829"/>
                  </a:lnTo>
                  <a:lnTo>
                    <a:pt x="118110" y="419099"/>
                  </a:lnTo>
                  <a:lnTo>
                    <a:pt x="378460" y="419099"/>
                  </a:lnTo>
                  <a:lnTo>
                    <a:pt x="378460" y="417829"/>
                  </a:lnTo>
                  <a:close/>
                </a:path>
                <a:path w="494030" h="421639">
                  <a:moveTo>
                    <a:pt x="373380" y="420369"/>
                  </a:moveTo>
                  <a:lnTo>
                    <a:pt x="124460" y="420369"/>
                  </a:lnTo>
                  <a:lnTo>
                    <a:pt x="124460" y="421639"/>
                  </a:lnTo>
                  <a:lnTo>
                    <a:pt x="373380" y="421639"/>
                  </a:lnTo>
                  <a:lnTo>
                    <a:pt x="373380" y="420369"/>
                  </a:lnTo>
                  <a:close/>
                </a:path>
                <a:path w="494030" h="421639">
                  <a:moveTo>
                    <a:pt x="375920" y="419099"/>
                  </a:moveTo>
                  <a:lnTo>
                    <a:pt x="121919" y="419099"/>
                  </a:lnTo>
                  <a:lnTo>
                    <a:pt x="121919" y="420369"/>
                  </a:lnTo>
                  <a:lnTo>
                    <a:pt x="375920" y="420369"/>
                  </a:lnTo>
                  <a:lnTo>
                    <a:pt x="375920" y="419099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99719" y="375285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80" h="414020">
                  <a:moveTo>
                    <a:pt x="375919" y="1269"/>
                  </a:moveTo>
                  <a:lnTo>
                    <a:pt x="110489" y="1269"/>
                  </a:lnTo>
                  <a:lnTo>
                    <a:pt x="110489" y="2539"/>
                  </a:lnTo>
                  <a:lnTo>
                    <a:pt x="375919" y="2539"/>
                  </a:lnTo>
                  <a:lnTo>
                    <a:pt x="375919" y="1269"/>
                  </a:lnTo>
                  <a:close/>
                </a:path>
                <a:path w="487680" h="414020">
                  <a:moveTo>
                    <a:pt x="37465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7680" h="414020">
                  <a:moveTo>
                    <a:pt x="378460" y="2540"/>
                  </a:moveTo>
                  <a:lnTo>
                    <a:pt x="107950" y="2540"/>
                  </a:lnTo>
                  <a:lnTo>
                    <a:pt x="107950" y="3810"/>
                  </a:lnTo>
                  <a:lnTo>
                    <a:pt x="378460" y="3810"/>
                  </a:lnTo>
                  <a:lnTo>
                    <a:pt x="378460" y="2540"/>
                  </a:lnTo>
                  <a:close/>
                </a:path>
                <a:path w="487680" h="414020">
                  <a:moveTo>
                    <a:pt x="485139" y="95250"/>
                  </a:moveTo>
                  <a:lnTo>
                    <a:pt x="483870" y="95250"/>
                  </a:lnTo>
                  <a:lnTo>
                    <a:pt x="483870" y="96519"/>
                  </a:lnTo>
                  <a:lnTo>
                    <a:pt x="485139" y="96519"/>
                  </a:lnTo>
                  <a:lnTo>
                    <a:pt x="485139" y="95250"/>
                  </a:lnTo>
                  <a:close/>
                </a:path>
                <a:path w="487680" h="414020">
                  <a:moveTo>
                    <a:pt x="3809" y="96520"/>
                  </a:moveTo>
                  <a:lnTo>
                    <a:pt x="2539" y="96520"/>
                  </a:lnTo>
                  <a:lnTo>
                    <a:pt x="2539" y="99060"/>
                  </a:lnTo>
                  <a:lnTo>
                    <a:pt x="1269" y="99060"/>
                  </a:lnTo>
                  <a:lnTo>
                    <a:pt x="1269" y="101600"/>
                  </a:lnTo>
                  <a:lnTo>
                    <a:pt x="0" y="10160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6520"/>
                  </a:lnTo>
                  <a:close/>
                </a:path>
                <a:path w="487680" h="414020">
                  <a:moveTo>
                    <a:pt x="486410" y="96520"/>
                  </a:moveTo>
                  <a:lnTo>
                    <a:pt x="483870" y="96520"/>
                  </a:lnTo>
                  <a:lnTo>
                    <a:pt x="483870" y="104139"/>
                  </a:lnTo>
                  <a:lnTo>
                    <a:pt x="487680" y="104139"/>
                  </a:lnTo>
                  <a:lnTo>
                    <a:pt x="487680" y="99060"/>
                  </a:lnTo>
                  <a:lnTo>
                    <a:pt x="486410" y="99060"/>
                  </a:lnTo>
                  <a:lnTo>
                    <a:pt x="486410" y="96520"/>
                  </a:lnTo>
                  <a:close/>
                </a:path>
                <a:path w="487680" h="414020">
                  <a:moveTo>
                    <a:pt x="380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4140"/>
                  </a:lnTo>
                  <a:close/>
                </a:path>
                <a:path w="487680" h="414020">
                  <a:moveTo>
                    <a:pt x="487680" y="104140"/>
                  </a:moveTo>
                  <a:lnTo>
                    <a:pt x="483870" y="104140"/>
                  </a:lnTo>
                  <a:lnTo>
                    <a:pt x="483870" y="110489"/>
                  </a:lnTo>
                  <a:lnTo>
                    <a:pt x="487680" y="110489"/>
                  </a:lnTo>
                  <a:lnTo>
                    <a:pt x="487680" y="104140"/>
                  </a:lnTo>
                  <a:close/>
                </a:path>
                <a:path w="487680" h="414020">
                  <a:moveTo>
                    <a:pt x="3809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10490"/>
                  </a:lnTo>
                  <a:close/>
                </a:path>
                <a:path w="487680" h="414020">
                  <a:moveTo>
                    <a:pt x="487680" y="110490"/>
                  </a:moveTo>
                  <a:lnTo>
                    <a:pt x="483870" y="110490"/>
                  </a:lnTo>
                  <a:lnTo>
                    <a:pt x="483870" y="115569"/>
                  </a:lnTo>
                  <a:lnTo>
                    <a:pt x="487680" y="115569"/>
                  </a:lnTo>
                  <a:lnTo>
                    <a:pt x="487680" y="110490"/>
                  </a:lnTo>
                  <a:close/>
                </a:path>
                <a:path w="487680" h="414020">
                  <a:moveTo>
                    <a:pt x="3809" y="115570"/>
                  </a:moveTo>
                  <a:lnTo>
                    <a:pt x="0" y="11557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09" y="115570"/>
                  </a:lnTo>
                  <a:close/>
                </a:path>
                <a:path w="487680" h="414020">
                  <a:moveTo>
                    <a:pt x="487680" y="115570"/>
                  </a:moveTo>
                  <a:lnTo>
                    <a:pt x="483870" y="115570"/>
                  </a:lnTo>
                  <a:lnTo>
                    <a:pt x="483870" y="148589"/>
                  </a:lnTo>
                  <a:lnTo>
                    <a:pt x="487680" y="148589"/>
                  </a:lnTo>
                  <a:lnTo>
                    <a:pt x="487680" y="115570"/>
                  </a:lnTo>
                  <a:close/>
                </a:path>
                <a:path w="487680" h="414020">
                  <a:moveTo>
                    <a:pt x="3809" y="148590"/>
                  </a:moveTo>
                  <a:lnTo>
                    <a:pt x="0" y="1485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48590"/>
                  </a:lnTo>
                  <a:close/>
                </a:path>
                <a:path w="487680" h="414020">
                  <a:moveTo>
                    <a:pt x="487680" y="148590"/>
                  </a:moveTo>
                  <a:lnTo>
                    <a:pt x="483870" y="148590"/>
                  </a:lnTo>
                  <a:lnTo>
                    <a:pt x="483870" y="180339"/>
                  </a:lnTo>
                  <a:lnTo>
                    <a:pt x="487680" y="180339"/>
                  </a:lnTo>
                  <a:lnTo>
                    <a:pt x="487680" y="148590"/>
                  </a:lnTo>
                  <a:close/>
                </a:path>
                <a:path w="487680" h="414020">
                  <a:moveTo>
                    <a:pt x="3809" y="180340"/>
                  </a:moveTo>
                  <a:lnTo>
                    <a:pt x="0" y="18034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180340"/>
                  </a:lnTo>
                  <a:close/>
                </a:path>
                <a:path w="487680" h="414020">
                  <a:moveTo>
                    <a:pt x="487680" y="180340"/>
                  </a:moveTo>
                  <a:lnTo>
                    <a:pt x="483870" y="180340"/>
                  </a:lnTo>
                  <a:lnTo>
                    <a:pt x="483870" y="243839"/>
                  </a:lnTo>
                  <a:lnTo>
                    <a:pt x="487680" y="243839"/>
                  </a:lnTo>
                  <a:lnTo>
                    <a:pt x="487680" y="180340"/>
                  </a:lnTo>
                  <a:close/>
                </a:path>
                <a:path w="487680" h="414020">
                  <a:moveTo>
                    <a:pt x="3809" y="243840"/>
                  </a:moveTo>
                  <a:lnTo>
                    <a:pt x="0" y="2438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43840"/>
                  </a:lnTo>
                  <a:close/>
                </a:path>
                <a:path w="487680" h="414020">
                  <a:moveTo>
                    <a:pt x="487680" y="243840"/>
                  </a:moveTo>
                  <a:lnTo>
                    <a:pt x="483870" y="243840"/>
                  </a:lnTo>
                  <a:lnTo>
                    <a:pt x="483870" y="288289"/>
                  </a:lnTo>
                  <a:lnTo>
                    <a:pt x="487680" y="288289"/>
                  </a:lnTo>
                  <a:lnTo>
                    <a:pt x="487680" y="243840"/>
                  </a:lnTo>
                  <a:close/>
                </a:path>
                <a:path w="487680" h="41402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87680" h="414020">
                  <a:moveTo>
                    <a:pt x="487680" y="288290"/>
                  </a:moveTo>
                  <a:lnTo>
                    <a:pt x="483870" y="288290"/>
                  </a:lnTo>
                  <a:lnTo>
                    <a:pt x="483870" y="294639"/>
                  </a:lnTo>
                  <a:lnTo>
                    <a:pt x="487680" y="294639"/>
                  </a:lnTo>
                  <a:lnTo>
                    <a:pt x="487680" y="288290"/>
                  </a:lnTo>
                  <a:close/>
                </a:path>
                <a:path w="487680" h="414020">
                  <a:moveTo>
                    <a:pt x="380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4640"/>
                  </a:lnTo>
                  <a:close/>
                </a:path>
                <a:path w="487680" h="414020">
                  <a:moveTo>
                    <a:pt x="487680" y="294640"/>
                  </a:moveTo>
                  <a:lnTo>
                    <a:pt x="483870" y="294640"/>
                  </a:lnTo>
                  <a:lnTo>
                    <a:pt x="483870" y="299719"/>
                  </a:lnTo>
                  <a:lnTo>
                    <a:pt x="487680" y="299719"/>
                  </a:lnTo>
                  <a:lnTo>
                    <a:pt x="487680" y="294640"/>
                  </a:lnTo>
                  <a:close/>
                </a:path>
                <a:path w="487680" h="414020">
                  <a:moveTo>
                    <a:pt x="3809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9720"/>
                  </a:lnTo>
                  <a:close/>
                </a:path>
                <a:path w="487680" h="414020">
                  <a:moveTo>
                    <a:pt x="487680" y="299720"/>
                  </a:moveTo>
                  <a:lnTo>
                    <a:pt x="483870" y="299720"/>
                  </a:lnTo>
                  <a:lnTo>
                    <a:pt x="483870" y="307339"/>
                  </a:lnTo>
                  <a:lnTo>
                    <a:pt x="487680" y="307339"/>
                  </a:lnTo>
                  <a:lnTo>
                    <a:pt x="487680" y="299720"/>
                  </a:lnTo>
                  <a:close/>
                </a:path>
                <a:path w="487680" h="41402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87680" h="414020">
                  <a:moveTo>
                    <a:pt x="487680" y="307340"/>
                  </a:moveTo>
                  <a:lnTo>
                    <a:pt x="483870" y="307340"/>
                  </a:lnTo>
                  <a:lnTo>
                    <a:pt x="483870" y="313689"/>
                  </a:lnTo>
                  <a:lnTo>
                    <a:pt x="487680" y="313689"/>
                  </a:lnTo>
                  <a:lnTo>
                    <a:pt x="487680" y="307340"/>
                  </a:lnTo>
                  <a:close/>
                </a:path>
                <a:path w="487680" h="414020">
                  <a:moveTo>
                    <a:pt x="487680" y="313690"/>
                  </a:moveTo>
                  <a:lnTo>
                    <a:pt x="483870" y="313690"/>
                  </a:lnTo>
                  <a:lnTo>
                    <a:pt x="483870" y="320039"/>
                  </a:lnTo>
                  <a:lnTo>
                    <a:pt x="486409" y="320039"/>
                  </a:lnTo>
                  <a:lnTo>
                    <a:pt x="486409" y="317500"/>
                  </a:lnTo>
                  <a:lnTo>
                    <a:pt x="487680" y="317500"/>
                  </a:lnTo>
                  <a:lnTo>
                    <a:pt x="487680" y="313690"/>
                  </a:lnTo>
                  <a:close/>
                </a:path>
                <a:path w="487680" h="414020">
                  <a:moveTo>
                    <a:pt x="3809" y="313690"/>
                  </a:moveTo>
                  <a:lnTo>
                    <a:pt x="1269" y="313690"/>
                  </a:lnTo>
                  <a:lnTo>
                    <a:pt x="1269" y="314960"/>
                  </a:lnTo>
                  <a:lnTo>
                    <a:pt x="2539" y="314960"/>
                  </a:lnTo>
                  <a:lnTo>
                    <a:pt x="2539" y="317500"/>
                  </a:lnTo>
                  <a:lnTo>
                    <a:pt x="3809" y="317500"/>
                  </a:lnTo>
                  <a:lnTo>
                    <a:pt x="3809" y="313690"/>
                  </a:lnTo>
                  <a:close/>
                </a:path>
                <a:path w="487680" h="414020">
                  <a:moveTo>
                    <a:pt x="485139" y="320040"/>
                  </a:moveTo>
                  <a:lnTo>
                    <a:pt x="483870" y="320040"/>
                  </a:lnTo>
                  <a:lnTo>
                    <a:pt x="483870" y="321310"/>
                  </a:lnTo>
                  <a:lnTo>
                    <a:pt x="485139" y="321310"/>
                  </a:lnTo>
                  <a:lnTo>
                    <a:pt x="485139" y="320040"/>
                  </a:lnTo>
                  <a:close/>
                </a:path>
                <a:path w="487680" h="414020">
                  <a:moveTo>
                    <a:pt x="378459" y="412750"/>
                  </a:moveTo>
                  <a:lnTo>
                    <a:pt x="113029" y="412750"/>
                  </a:lnTo>
                  <a:lnTo>
                    <a:pt x="113029" y="414019"/>
                  </a:lnTo>
                  <a:lnTo>
                    <a:pt x="378459" y="414019"/>
                  </a:lnTo>
                  <a:lnTo>
                    <a:pt x="378459" y="412750"/>
                  </a:lnTo>
                  <a:close/>
                </a:path>
                <a:path w="487680" h="414020">
                  <a:moveTo>
                    <a:pt x="380999" y="411480"/>
                  </a:moveTo>
                  <a:lnTo>
                    <a:pt x="110489" y="411480"/>
                  </a:lnTo>
                  <a:lnTo>
                    <a:pt x="110489" y="412750"/>
                  </a:lnTo>
                  <a:lnTo>
                    <a:pt x="380999" y="412750"/>
                  </a:lnTo>
                  <a:lnTo>
                    <a:pt x="380999" y="411480"/>
                  </a:lnTo>
                  <a:close/>
                </a:path>
                <a:path w="487680" h="414020">
                  <a:moveTo>
                    <a:pt x="383539" y="410210"/>
                  </a:moveTo>
                  <a:lnTo>
                    <a:pt x="107950" y="410210"/>
                  </a:lnTo>
                  <a:lnTo>
                    <a:pt x="107950" y="411480"/>
                  </a:lnTo>
                  <a:lnTo>
                    <a:pt x="383539" y="411480"/>
                  </a:lnTo>
                  <a:lnTo>
                    <a:pt x="383539" y="41021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303529" y="375666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59" h="406400">
                  <a:moveTo>
                    <a:pt x="382270" y="2539"/>
                  </a:moveTo>
                  <a:lnTo>
                    <a:pt x="96520" y="2539"/>
                  </a:lnTo>
                  <a:lnTo>
                    <a:pt x="96520" y="3809"/>
                  </a:lnTo>
                  <a:lnTo>
                    <a:pt x="382270" y="3809"/>
                  </a:lnTo>
                  <a:lnTo>
                    <a:pt x="382270" y="2539"/>
                  </a:lnTo>
                  <a:close/>
                </a:path>
                <a:path w="480059" h="406400">
                  <a:moveTo>
                    <a:pt x="379730" y="1269"/>
                  </a:moveTo>
                  <a:lnTo>
                    <a:pt x="99060" y="1269"/>
                  </a:lnTo>
                  <a:lnTo>
                    <a:pt x="99060" y="2539"/>
                  </a:lnTo>
                  <a:lnTo>
                    <a:pt x="379730" y="2539"/>
                  </a:lnTo>
                  <a:lnTo>
                    <a:pt x="379730" y="1269"/>
                  </a:lnTo>
                  <a:close/>
                </a:path>
                <a:path w="480059" h="406400">
                  <a:moveTo>
                    <a:pt x="377189" y="0"/>
                  </a:moveTo>
                  <a:lnTo>
                    <a:pt x="101600" y="0"/>
                  </a:lnTo>
                  <a:lnTo>
                    <a:pt x="101600" y="1269"/>
                  </a:lnTo>
                  <a:lnTo>
                    <a:pt x="377189" y="1269"/>
                  </a:lnTo>
                  <a:lnTo>
                    <a:pt x="377189" y="0"/>
                  </a:lnTo>
                  <a:close/>
                </a:path>
                <a:path w="480059" h="406400">
                  <a:moveTo>
                    <a:pt x="477520" y="85089"/>
                  </a:moveTo>
                  <a:lnTo>
                    <a:pt x="476250" y="85089"/>
                  </a:lnTo>
                  <a:lnTo>
                    <a:pt x="476250" y="87629"/>
                  </a:lnTo>
                  <a:lnTo>
                    <a:pt x="477520" y="87629"/>
                  </a:lnTo>
                  <a:lnTo>
                    <a:pt x="477520" y="85089"/>
                  </a:lnTo>
                  <a:close/>
                </a:path>
                <a:path w="480059" h="406400">
                  <a:moveTo>
                    <a:pt x="3810" y="87630"/>
                  </a:moveTo>
                  <a:lnTo>
                    <a:pt x="2540" y="87630"/>
                  </a:lnTo>
                  <a:lnTo>
                    <a:pt x="2540" y="88900"/>
                  </a:lnTo>
                  <a:lnTo>
                    <a:pt x="1270" y="88900"/>
                  </a:lnTo>
                  <a:lnTo>
                    <a:pt x="1270" y="91439"/>
                  </a:lnTo>
                  <a:lnTo>
                    <a:pt x="0" y="91439"/>
                  </a:lnTo>
                  <a:lnTo>
                    <a:pt x="0" y="92709"/>
                  </a:lnTo>
                  <a:lnTo>
                    <a:pt x="3810" y="92709"/>
                  </a:lnTo>
                  <a:lnTo>
                    <a:pt x="3810" y="87630"/>
                  </a:lnTo>
                  <a:close/>
                </a:path>
                <a:path w="480059" h="406400">
                  <a:moveTo>
                    <a:pt x="478790" y="87630"/>
                  </a:moveTo>
                  <a:lnTo>
                    <a:pt x="476250" y="87630"/>
                  </a:lnTo>
                  <a:lnTo>
                    <a:pt x="476250" y="92709"/>
                  </a:lnTo>
                  <a:lnTo>
                    <a:pt x="480060" y="92709"/>
                  </a:lnTo>
                  <a:lnTo>
                    <a:pt x="480060" y="88900"/>
                  </a:lnTo>
                  <a:lnTo>
                    <a:pt x="478790" y="88900"/>
                  </a:lnTo>
                  <a:lnTo>
                    <a:pt x="478790" y="87630"/>
                  </a:lnTo>
                  <a:close/>
                </a:path>
                <a:path w="480059" h="406400">
                  <a:moveTo>
                    <a:pt x="3810" y="92710"/>
                  </a:moveTo>
                  <a:lnTo>
                    <a:pt x="0" y="9271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2710"/>
                  </a:lnTo>
                  <a:close/>
                </a:path>
                <a:path w="480059" h="406400">
                  <a:moveTo>
                    <a:pt x="480060" y="92710"/>
                  </a:moveTo>
                  <a:lnTo>
                    <a:pt x="476250" y="92710"/>
                  </a:lnTo>
                  <a:lnTo>
                    <a:pt x="476250" y="100329"/>
                  </a:lnTo>
                  <a:lnTo>
                    <a:pt x="480060" y="100329"/>
                  </a:lnTo>
                  <a:lnTo>
                    <a:pt x="480060" y="92710"/>
                  </a:lnTo>
                  <a:close/>
                </a:path>
                <a:path w="480059" h="406400">
                  <a:moveTo>
                    <a:pt x="381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100330"/>
                  </a:lnTo>
                  <a:close/>
                </a:path>
                <a:path w="480059" h="406400">
                  <a:moveTo>
                    <a:pt x="480060" y="100330"/>
                  </a:moveTo>
                  <a:lnTo>
                    <a:pt x="476250" y="100330"/>
                  </a:lnTo>
                  <a:lnTo>
                    <a:pt x="476250" y="106679"/>
                  </a:lnTo>
                  <a:lnTo>
                    <a:pt x="480060" y="106679"/>
                  </a:lnTo>
                  <a:lnTo>
                    <a:pt x="480060" y="100330"/>
                  </a:lnTo>
                  <a:close/>
                </a:path>
                <a:path w="480059" h="406400">
                  <a:moveTo>
                    <a:pt x="3810" y="106680"/>
                  </a:moveTo>
                  <a:lnTo>
                    <a:pt x="0" y="106680"/>
                  </a:lnTo>
                  <a:lnTo>
                    <a:pt x="0" y="111759"/>
                  </a:lnTo>
                  <a:lnTo>
                    <a:pt x="3810" y="111759"/>
                  </a:lnTo>
                  <a:lnTo>
                    <a:pt x="3810" y="106680"/>
                  </a:lnTo>
                  <a:close/>
                </a:path>
                <a:path w="480059" h="406400">
                  <a:moveTo>
                    <a:pt x="480060" y="106680"/>
                  </a:moveTo>
                  <a:lnTo>
                    <a:pt x="476250" y="106680"/>
                  </a:lnTo>
                  <a:lnTo>
                    <a:pt x="476250" y="111759"/>
                  </a:lnTo>
                  <a:lnTo>
                    <a:pt x="480060" y="111759"/>
                  </a:lnTo>
                  <a:lnTo>
                    <a:pt x="480060" y="106680"/>
                  </a:lnTo>
                  <a:close/>
                </a:path>
                <a:path w="480059" h="406400">
                  <a:moveTo>
                    <a:pt x="3810" y="111760"/>
                  </a:moveTo>
                  <a:lnTo>
                    <a:pt x="0" y="111760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111760"/>
                  </a:lnTo>
                  <a:close/>
                </a:path>
                <a:path w="480059" h="406400">
                  <a:moveTo>
                    <a:pt x="480060" y="111760"/>
                  </a:moveTo>
                  <a:lnTo>
                    <a:pt x="476250" y="111760"/>
                  </a:lnTo>
                  <a:lnTo>
                    <a:pt x="476250" y="144779"/>
                  </a:lnTo>
                  <a:lnTo>
                    <a:pt x="480060" y="144779"/>
                  </a:lnTo>
                  <a:lnTo>
                    <a:pt x="480060" y="111760"/>
                  </a:lnTo>
                  <a:close/>
                </a:path>
                <a:path w="480059" h="406400">
                  <a:moveTo>
                    <a:pt x="3810" y="144780"/>
                  </a:moveTo>
                  <a:lnTo>
                    <a:pt x="0" y="14478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44780"/>
                  </a:lnTo>
                  <a:close/>
                </a:path>
                <a:path w="480059" h="406400">
                  <a:moveTo>
                    <a:pt x="480060" y="144780"/>
                  </a:moveTo>
                  <a:lnTo>
                    <a:pt x="476250" y="144780"/>
                  </a:lnTo>
                  <a:lnTo>
                    <a:pt x="476250" y="176529"/>
                  </a:lnTo>
                  <a:lnTo>
                    <a:pt x="480060" y="176529"/>
                  </a:lnTo>
                  <a:lnTo>
                    <a:pt x="480060" y="144780"/>
                  </a:lnTo>
                  <a:close/>
                </a:path>
                <a:path w="480059" h="406400">
                  <a:moveTo>
                    <a:pt x="3810" y="176530"/>
                  </a:moveTo>
                  <a:lnTo>
                    <a:pt x="0" y="17653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176530"/>
                  </a:lnTo>
                  <a:close/>
                </a:path>
                <a:path w="480059" h="406400">
                  <a:moveTo>
                    <a:pt x="480060" y="176530"/>
                  </a:moveTo>
                  <a:lnTo>
                    <a:pt x="476250" y="176530"/>
                  </a:lnTo>
                  <a:lnTo>
                    <a:pt x="476250" y="240029"/>
                  </a:lnTo>
                  <a:lnTo>
                    <a:pt x="480060" y="240029"/>
                  </a:lnTo>
                  <a:lnTo>
                    <a:pt x="480060" y="176530"/>
                  </a:lnTo>
                  <a:close/>
                </a:path>
                <a:path w="480059" h="406400">
                  <a:moveTo>
                    <a:pt x="3810" y="240030"/>
                  </a:moveTo>
                  <a:lnTo>
                    <a:pt x="0" y="2400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40030"/>
                  </a:lnTo>
                  <a:close/>
                </a:path>
                <a:path w="480059" h="406400">
                  <a:moveTo>
                    <a:pt x="480060" y="240030"/>
                  </a:moveTo>
                  <a:lnTo>
                    <a:pt x="476250" y="240030"/>
                  </a:lnTo>
                  <a:lnTo>
                    <a:pt x="476250" y="284479"/>
                  </a:lnTo>
                  <a:lnTo>
                    <a:pt x="480060" y="284479"/>
                  </a:lnTo>
                  <a:lnTo>
                    <a:pt x="480060" y="240030"/>
                  </a:lnTo>
                  <a:close/>
                </a:path>
                <a:path w="480059" h="40640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80059" h="406400">
                  <a:moveTo>
                    <a:pt x="480060" y="284480"/>
                  </a:moveTo>
                  <a:lnTo>
                    <a:pt x="476250" y="284480"/>
                  </a:lnTo>
                  <a:lnTo>
                    <a:pt x="476250" y="290829"/>
                  </a:lnTo>
                  <a:lnTo>
                    <a:pt x="480060" y="290829"/>
                  </a:lnTo>
                  <a:lnTo>
                    <a:pt x="480060" y="284480"/>
                  </a:lnTo>
                  <a:close/>
                </a:path>
                <a:path w="480059" h="406400">
                  <a:moveTo>
                    <a:pt x="3810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0830"/>
                  </a:lnTo>
                  <a:close/>
                </a:path>
                <a:path w="480059" h="406400">
                  <a:moveTo>
                    <a:pt x="480060" y="290830"/>
                  </a:moveTo>
                  <a:lnTo>
                    <a:pt x="476250" y="290830"/>
                  </a:lnTo>
                  <a:lnTo>
                    <a:pt x="476250" y="295909"/>
                  </a:lnTo>
                  <a:lnTo>
                    <a:pt x="480060" y="295909"/>
                  </a:lnTo>
                  <a:lnTo>
                    <a:pt x="480060" y="290830"/>
                  </a:lnTo>
                  <a:close/>
                </a:path>
                <a:path w="480059" h="406400">
                  <a:moveTo>
                    <a:pt x="3810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5910"/>
                  </a:lnTo>
                  <a:close/>
                </a:path>
                <a:path w="480059" h="406400">
                  <a:moveTo>
                    <a:pt x="480060" y="295910"/>
                  </a:moveTo>
                  <a:lnTo>
                    <a:pt x="476250" y="295910"/>
                  </a:lnTo>
                  <a:lnTo>
                    <a:pt x="476250" y="303529"/>
                  </a:lnTo>
                  <a:lnTo>
                    <a:pt x="480060" y="303529"/>
                  </a:lnTo>
                  <a:lnTo>
                    <a:pt x="480060" y="295910"/>
                  </a:lnTo>
                  <a:close/>
                </a:path>
                <a:path w="480059" h="40640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80059" h="406400">
                  <a:moveTo>
                    <a:pt x="480060" y="303530"/>
                  </a:moveTo>
                  <a:lnTo>
                    <a:pt x="476250" y="303530"/>
                  </a:lnTo>
                  <a:lnTo>
                    <a:pt x="476250" y="309879"/>
                  </a:lnTo>
                  <a:lnTo>
                    <a:pt x="480060" y="309879"/>
                  </a:lnTo>
                  <a:lnTo>
                    <a:pt x="480060" y="303530"/>
                  </a:lnTo>
                  <a:close/>
                </a:path>
                <a:path w="480059" h="40640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80059" h="406400">
                  <a:moveTo>
                    <a:pt x="480060" y="309880"/>
                  </a:moveTo>
                  <a:lnTo>
                    <a:pt x="476250" y="309880"/>
                  </a:lnTo>
                  <a:lnTo>
                    <a:pt x="476250" y="316229"/>
                  </a:lnTo>
                  <a:lnTo>
                    <a:pt x="480060" y="316229"/>
                  </a:lnTo>
                  <a:lnTo>
                    <a:pt x="480060" y="309880"/>
                  </a:lnTo>
                  <a:close/>
                </a:path>
                <a:path w="480059" h="406400">
                  <a:moveTo>
                    <a:pt x="480060" y="316230"/>
                  </a:moveTo>
                  <a:lnTo>
                    <a:pt x="476250" y="316230"/>
                  </a:lnTo>
                  <a:lnTo>
                    <a:pt x="476250" y="322579"/>
                  </a:lnTo>
                  <a:lnTo>
                    <a:pt x="477520" y="322579"/>
                  </a:lnTo>
                  <a:lnTo>
                    <a:pt x="477520" y="321309"/>
                  </a:lnTo>
                  <a:lnTo>
                    <a:pt x="478789" y="321309"/>
                  </a:lnTo>
                  <a:lnTo>
                    <a:pt x="478789" y="320039"/>
                  </a:lnTo>
                  <a:lnTo>
                    <a:pt x="480060" y="320039"/>
                  </a:lnTo>
                  <a:lnTo>
                    <a:pt x="480060" y="316230"/>
                  </a:lnTo>
                  <a:close/>
                </a:path>
                <a:path w="480059" h="406400">
                  <a:moveTo>
                    <a:pt x="3810" y="316230"/>
                  </a:moveTo>
                  <a:lnTo>
                    <a:pt x="1270" y="316230"/>
                  </a:lnTo>
                  <a:lnTo>
                    <a:pt x="1270" y="317500"/>
                  </a:lnTo>
                  <a:lnTo>
                    <a:pt x="2540" y="317500"/>
                  </a:lnTo>
                  <a:lnTo>
                    <a:pt x="2540" y="320039"/>
                  </a:lnTo>
                  <a:lnTo>
                    <a:pt x="3810" y="320039"/>
                  </a:lnTo>
                  <a:lnTo>
                    <a:pt x="3810" y="316230"/>
                  </a:lnTo>
                  <a:close/>
                </a:path>
                <a:path w="480059" h="406400">
                  <a:moveTo>
                    <a:pt x="384810" y="403859"/>
                  </a:moveTo>
                  <a:lnTo>
                    <a:pt x="99060" y="403859"/>
                  </a:lnTo>
                  <a:lnTo>
                    <a:pt x="99060" y="405129"/>
                  </a:lnTo>
                  <a:lnTo>
                    <a:pt x="384810" y="405129"/>
                  </a:lnTo>
                  <a:lnTo>
                    <a:pt x="384810" y="403859"/>
                  </a:lnTo>
                  <a:close/>
                </a:path>
                <a:path w="480059" h="406400">
                  <a:moveTo>
                    <a:pt x="387350" y="402589"/>
                  </a:moveTo>
                  <a:lnTo>
                    <a:pt x="96520" y="402589"/>
                  </a:lnTo>
                  <a:lnTo>
                    <a:pt x="96520" y="403859"/>
                  </a:lnTo>
                  <a:lnTo>
                    <a:pt x="387350" y="403859"/>
                  </a:lnTo>
                  <a:lnTo>
                    <a:pt x="387350" y="402589"/>
                  </a:lnTo>
                  <a:close/>
                </a:path>
                <a:path w="480059" h="406400">
                  <a:moveTo>
                    <a:pt x="382270" y="405130"/>
                  </a:moveTo>
                  <a:lnTo>
                    <a:pt x="101600" y="405130"/>
                  </a:lnTo>
                  <a:lnTo>
                    <a:pt x="101600" y="406400"/>
                  </a:lnTo>
                  <a:lnTo>
                    <a:pt x="382270" y="406400"/>
                  </a:lnTo>
                  <a:lnTo>
                    <a:pt x="382270" y="40513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307339" y="3760470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40" h="398779">
                  <a:moveTo>
                    <a:pt x="381000" y="0"/>
                  </a:moveTo>
                  <a:lnTo>
                    <a:pt x="90170" y="0"/>
                  </a:lnTo>
                  <a:lnTo>
                    <a:pt x="90170" y="1269"/>
                  </a:lnTo>
                  <a:lnTo>
                    <a:pt x="381000" y="1269"/>
                  </a:lnTo>
                  <a:lnTo>
                    <a:pt x="381000" y="0"/>
                  </a:lnTo>
                  <a:close/>
                </a:path>
                <a:path w="472440" h="398779">
                  <a:moveTo>
                    <a:pt x="386079" y="2539"/>
                  </a:moveTo>
                  <a:lnTo>
                    <a:pt x="85089" y="2539"/>
                  </a:lnTo>
                  <a:lnTo>
                    <a:pt x="85089" y="3809"/>
                  </a:lnTo>
                  <a:lnTo>
                    <a:pt x="386079" y="3809"/>
                  </a:lnTo>
                  <a:lnTo>
                    <a:pt x="386079" y="2539"/>
                  </a:lnTo>
                  <a:close/>
                </a:path>
                <a:path w="472440" h="398779">
                  <a:moveTo>
                    <a:pt x="383540" y="1269"/>
                  </a:moveTo>
                  <a:lnTo>
                    <a:pt x="87630" y="1269"/>
                  </a:lnTo>
                  <a:lnTo>
                    <a:pt x="87630" y="2539"/>
                  </a:lnTo>
                  <a:lnTo>
                    <a:pt x="383540" y="2539"/>
                  </a:lnTo>
                  <a:lnTo>
                    <a:pt x="383540" y="1269"/>
                  </a:lnTo>
                  <a:close/>
                </a:path>
                <a:path w="472440" h="398779">
                  <a:moveTo>
                    <a:pt x="469900" y="76199"/>
                  </a:moveTo>
                  <a:lnTo>
                    <a:pt x="468630" y="76199"/>
                  </a:lnTo>
                  <a:lnTo>
                    <a:pt x="468630" y="77469"/>
                  </a:lnTo>
                  <a:lnTo>
                    <a:pt x="469900" y="77469"/>
                  </a:lnTo>
                  <a:lnTo>
                    <a:pt x="469900" y="76199"/>
                  </a:lnTo>
                  <a:close/>
                </a:path>
                <a:path w="472440" h="398779">
                  <a:moveTo>
                    <a:pt x="3810" y="78739"/>
                  </a:moveTo>
                  <a:lnTo>
                    <a:pt x="2539" y="78739"/>
                  </a:lnTo>
                  <a:lnTo>
                    <a:pt x="2539" y="80009"/>
                  </a:lnTo>
                  <a:lnTo>
                    <a:pt x="1270" y="80009"/>
                  </a:lnTo>
                  <a:lnTo>
                    <a:pt x="1270" y="81279"/>
                  </a:lnTo>
                  <a:lnTo>
                    <a:pt x="0" y="81279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8739"/>
                  </a:lnTo>
                  <a:close/>
                </a:path>
                <a:path w="472440" h="398779">
                  <a:moveTo>
                    <a:pt x="471169" y="77469"/>
                  </a:moveTo>
                  <a:lnTo>
                    <a:pt x="468630" y="77469"/>
                  </a:lnTo>
                  <a:lnTo>
                    <a:pt x="468630" y="83819"/>
                  </a:lnTo>
                  <a:lnTo>
                    <a:pt x="472440" y="83819"/>
                  </a:lnTo>
                  <a:lnTo>
                    <a:pt x="472440" y="80009"/>
                  </a:lnTo>
                  <a:lnTo>
                    <a:pt x="471169" y="80009"/>
                  </a:lnTo>
                  <a:lnTo>
                    <a:pt x="471169" y="77469"/>
                  </a:lnTo>
                  <a:close/>
                </a:path>
                <a:path w="472440" h="398779">
                  <a:moveTo>
                    <a:pt x="3810" y="83819"/>
                  </a:moveTo>
                  <a:lnTo>
                    <a:pt x="0" y="8381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3819"/>
                  </a:lnTo>
                  <a:close/>
                </a:path>
                <a:path w="472440" h="398779">
                  <a:moveTo>
                    <a:pt x="472440" y="83819"/>
                  </a:moveTo>
                  <a:lnTo>
                    <a:pt x="468630" y="83819"/>
                  </a:lnTo>
                  <a:lnTo>
                    <a:pt x="468630" y="88899"/>
                  </a:lnTo>
                  <a:lnTo>
                    <a:pt x="472440" y="88899"/>
                  </a:lnTo>
                  <a:lnTo>
                    <a:pt x="472440" y="83819"/>
                  </a:lnTo>
                  <a:close/>
                </a:path>
                <a:path w="472440" h="398779">
                  <a:moveTo>
                    <a:pt x="3810" y="88900"/>
                  </a:moveTo>
                  <a:lnTo>
                    <a:pt x="0" y="88900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88900"/>
                  </a:lnTo>
                  <a:close/>
                </a:path>
                <a:path w="472440" h="398779">
                  <a:moveTo>
                    <a:pt x="472440" y="88900"/>
                  </a:moveTo>
                  <a:lnTo>
                    <a:pt x="468630" y="88900"/>
                  </a:lnTo>
                  <a:lnTo>
                    <a:pt x="468630" y="96519"/>
                  </a:lnTo>
                  <a:lnTo>
                    <a:pt x="472440" y="96519"/>
                  </a:lnTo>
                  <a:lnTo>
                    <a:pt x="472440" y="88900"/>
                  </a:lnTo>
                  <a:close/>
                </a:path>
                <a:path w="472440" h="398779">
                  <a:moveTo>
                    <a:pt x="381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3810" y="102869"/>
                  </a:lnTo>
                  <a:lnTo>
                    <a:pt x="3810" y="96519"/>
                  </a:lnTo>
                  <a:close/>
                </a:path>
                <a:path w="472440" h="398779">
                  <a:moveTo>
                    <a:pt x="472440" y="96519"/>
                  </a:moveTo>
                  <a:lnTo>
                    <a:pt x="468630" y="96519"/>
                  </a:lnTo>
                  <a:lnTo>
                    <a:pt x="468630" y="102869"/>
                  </a:lnTo>
                  <a:lnTo>
                    <a:pt x="472440" y="102869"/>
                  </a:lnTo>
                  <a:lnTo>
                    <a:pt x="472440" y="96519"/>
                  </a:lnTo>
                  <a:close/>
                </a:path>
                <a:path w="472440" h="398779">
                  <a:moveTo>
                    <a:pt x="3810" y="102869"/>
                  </a:moveTo>
                  <a:lnTo>
                    <a:pt x="0" y="10286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2869"/>
                  </a:lnTo>
                  <a:close/>
                </a:path>
                <a:path w="472440" h="398779">
                  <a:moveTo>
                    <a:pt x="472440" y="102869"/>
                  </a:moveTo>
                  <a:lnTo>
                    <a:pt x="468630" y="102869"/>
                  </a:lnTo>
                  <a:lnTo>
                    <a:pt x="468630" y="107949"/>
                  </a:lnTo>
                  <a:lnTo>
                    <a:pt x="472440" y="107949"/>
                  </a:lnTo>
                  <a:lnTo>
                    <a:pt x="472440" y="102869"/>
                  </a:lnTo>
                  <a:close/>
                </a:path>
                <a:path w="472440" h="398779">
                  <a:moveTo>
                    <a:pt x="3810" y="107950"/>
                  </a:moveTo>
                  <a:lnTo>
                    <a:pt x="0" y="10795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107950"/>
                  </a:lnTo>
                  <a:close/>
                </a:path>
                <a:path w="472440" h="398779">
                  <a:moveTo>
                    <a:pt x="472440" y="107950"/>
                  </a:moveTo>
                  <a:lnTo>
                    <a:pt x="468630" y="107950"/>
                  </a:lnTo>
                  <a:lnTo>
                    <a:pt x="468630" y="140969"/>
                  </a:lnTo>
                  <a:lnTo>
                    <a:pt x="472440" y="140969"/>
                  </a:lnTo>
                  <a:lnTo>
                    <a:pt x="472440" y="107950"/>
                  </a:lnTo>
                  <a:close/>
                </a:path>
                <a:path w="472440" h="398779">
                  <a:moveTo>
                    <a:pt x="3810" y="140969"/>
                  </a:moveTo>
                  <a:lnTo>
                    <a:pt x="0" y="140969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40969"/>
                  </a:lnTo>
                  <a:close/>
                </a:path>
                <a:path w="472440" h="398779">
                  <a:moveTo>
                    <a:pt x="472440" y="140969"/>
                  </a:moveTo>
                  <a:lnTo>
                    <a:pt x="468630" y="140969"/>
                  </a:lnTo>
                  <a:lnTo>
                    <a:pt x="468630" y="172719"/>
                  </a:lnTo>
                  <a:lnTo>
                    <a:pt x="472440" y="172719"/>
                  </a:lnTo>
                  <a:lnTo>
                    <a:pt x="472440" y="140969"/>
                  </a:lnTo>
                  <a:close/>
                </a:path>
                <a:path w="472440" h="398779">
                  <a:moveTo>
                    <a:pt x="3810" y="172719"/>
                  </a:moveTo>
                  <a:lnTo>
                    <a:pt x="0" y="17271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172719"/>
                  </a:lnTo>
                  <a:close/>
                </a:path>
                <a:path w="472440" h="398779">
                  <a:moveTo>
                    <a:pt x="472440" y="172719"/>
                  </a:moveTo>
                  <a:lnTo>
                    <a:pt x="468630" y="172719"/>
                  </a:lnTo>
                  <a:lnTo>
                    <a:pt x="468630" y="236219"/>
                  </a:lnTo>
                  <a:lnTo>
                    <a:pt x="472440" y="236219"/>
                  </a:lnTo>
                  <a:lnTo>
                    <a:pt x="472440" y="172719"/>
                  </a:lnTo>
                  <a:close/>
                </a:path>
                <a:path w="472440" h="398779">
                  <a:moveTo>
                    <a:pt x="3810" y="236219"/>
                  </a:moveTo>
                  <a:lnTo>
                    <a:pt x="0" y="2362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36219"/>
                  </a:lnTo>
                  <a:close/>
                </a:path>
                <a:path w="472440" h="398779">
                  <a:moveTo>
                    <a:pt x="472440" y="236219"/>
                  </a:moveTo>
                  <a:lnTo>
                    <a:pt x="468630" y="236219"/>
                  </a:lnTo>
                  <a:lnTo>
                    <a:pt x="468630" y="280669"/>
                  </a:lnTo>
                  <a:lnTo>
                    <a:pt x="472440" y="280669"/>
                  </a:lnTo>
                  <a:lnTo>
                    <a:pt x="472440" y="236219"/>
                  </a:lnTo>
                  <a:close/>
                </a:path>
                <a:path w="472440" h="39877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472440" h="398779">
                  <a:moveTo>
                    <a:pt x="472440" y="280669"/>
                  </a:moveTo>
                  <a:lnTo>
                    <a:pt x="468630" y="280669"/>
                  </a:lnTo>
                  <a:lnTo>
                    <a:pt x="468630" y="287019"/>
                  </a:lnTo>
                  <a:lnTo>
                    <a:pt x="472440" y="287019"/>
                  </a:lnTo>
                  <a:lnTo>
                    <a:pt x="472440" y="280669"/>
                  </a:lnTo>
                  <a:close/>
                </a:path>
                <a:path w="472440" h="398779">
                  <a:moveTo>
                    <a:pt x="3810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7019"/>
                  </a:lnTo>
                  <a:close/>
                </a:path>
                <a:path w="472440" h="398779">
                  <a:moveTo>
                    <a:pt x="472440" y="287019"/>
                  </a:moveTo>
                  <a:lnTo>
                    <a:pt x="468630" y="287019"/>
                  </a:lnTo>
                  <a:lnTo>
                    <a:pt x="468630" y="292099"/>
                  </a:lnTo>
                  <a:lnTo>
                    <a:pt x="472440" y="292099"/>
                  </a:lnTo>
                  <a:lnTo>
                    <a:pt x="472440" y="287019"/>
                  </a:lnTo>
                  <a:close/>
                </a:path>
                <a:path w="472440" h="398779">
                  <a:moveTo>
                    <a:pt x="3810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2100"/>
                  </a:lnTo>
                  <a:close/>
                </a:path>
                <a:path w="472440" h="398779">
                  <a:moveTo>
                    <a:pt x="472440" y="292100"/>
                  </a:moveTo>
                  <a:lnTo>
                    <a:pt x="468630" y="292100"/>
                  </a:lnTo>
                  <a:lnTo>
                    <a:pt x="468630" y="299719"/>
                  </a:lnTo>
                  <a:lnTo>
                    <a:pt x="472440" y="299719"/>
                  </a:lnTo>
                  <a:lnTo>
                    <a:pt x="472440" y="292100"/>
                  </a:lnTo>
                  <a:close/>
                </a:path>
                <a:path w="472440" h="398779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72440" h="398779">
                  <a:moveTo>
                    <a:pt x="472440" y="299719"/>
                  </a:moveTo>
                  <a:lnTo>
                    <a:pt x="468630" y="299719"/>
                  </a:lnTo>
                  <a:lnTo>
                    <a:pt x="468630" y="306069"/>
                  </a:lnTo>
                  <a:lnTo>
                    <a:pt x="472440" y="306069"/>
                  </a:lnTo>
                  <a:lnTo>
                    <a:pt x="472440" y="299719"/>
                  </a:lnTo>
                  <a:close/>
                </a:path>
                <a:path w="472440" h="398779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72440" h="398779">
                  <a:moveTo>
                    <a:pt x="472440" y="306069"/>
                  </a:moveTo>
                  <a:lnTo>
                    <a:pt x="468630" y="306069"/>
                  </a:lnTo>
                  <a:lnTo>
                    <a:pt x="468630" y="312419"/>
                  </a:lnTo>
                  <a:lnTo>
                    <a:pt x="472440" y="312419"/>
                  </a:lnTo>
                  <a:lnTo>
                    <a:pt x="472440" y="306069"/>
                  </a:lnTo>
                  <a:close/>
                </a:path>
                <a:path w="472440" h="398779">
                  <a:moveTo>
                    <a:pt x="3810" y="312419"/>
                  </a:moveTo>
                  <a:lnTo>
                    <a:pt x="0" y="312419"/>
                  </a:lnTo>
                  <a:lnTo>
                    <a:pt x="0" y="317499"/>
                  </a:lnTo>
                  <a:lnTo>
                    <a:pt x="1270" y="317499"/>
                  </a:lnTo>
                  <a:lnTo>
                    <a:pt x="127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72440" h="398779">
                  <a:moveTo>
                    <a:pt x="472440" y="312419"/>
                  </a:moveTo>
                  <a:lnTo>
                    <a:pt x="468630" y="312419"/>
                  </a:lnTo>
                  <a:lnTo>
                    <a:pt x="468630" y="318769"/>
                  </a:lnTo>
                  <a:lnTo>
                    <a:pt x="472440" y="318769"/>
                  </a:lnTo>
                  <a:lnTo>
                    <a:pt x="472440" y="312419"/>
                  </a:lnTo>
                  <a:close/>
                </a:path>
                <a:path w="472440" h="398779">
                  <a:moveTo>
                    <a:pt x="472440" y="318769"/>
                  </a:moveTo>
                  <a:lnTo>
                    <a:pt x="468630" y="318769"/>
                  </a:lnTo>
                  <a:lnTo>
                    <a:pt x="468630" y="323849"/>
                  </a:lnTo>
                  <a:lnTo>
                    <a:pt x="469900" y="323849"/>
                  </a:lnTo>
                  <a:lnTo>
                    <a:pt x="469900" y="322579"/>
                  </a:lnTo>
                  <a:lnTo>
                    <a:pt x="471169" y="322579"/>
                  </a:lnTo>
                  <a:lnTo>
                    <a:pt x="471169" y="321309"/>
                  </a:lnTo>
                  <a:lnTo>
                    <a:pt x="472440" y="321309"/>
                  </a:lnTo>
                  <a:lnTo>
                    <a:pt x="472440" y="318769"/>
                  </a:lnTo>
                  <a:close/>
                </a:path>
                <a:path w="472440" h="398779">
                  <a:moveTo>
                    <a:pt x="3810" y="318769"/>
                  </a:moveTo>
                  <a:lnTo>
                    <a:pt x="1270" y="318769"/>
                  </a:lnTo>
                  <a:lnTo>
                    <a:pt x="1270" y="320039"/>
                  </a:lnTo>
                  <a:lnTo>
                    <a:pt x="2539" y="320039"/>
                  </a:lnTo>
                  <a:lnTo>
                    <a:pt x="2539" y="321309"/>
                  </a:lnTo>
                  <a:lnTo>
                    <a:pt x="3810" y="321309"/>
                  </a:lnTo>
                  <a:lnTo>
                    <a:pt x="3810" y="318769"/>
                  </a:lnTo>
                  <a:close/>
                </a:path>
                <a:path w="472440" h="398779">
                  <a:moveTo>
                    <a:pt x="386080" y="397509"/>
                  </a:moveTo>
                  <a:lnTo>
                    <a:pt x="90170" y="397509"/>
                  </a:lnTo>
                  <a:lnTo>
                    <a:pt x="90170" y="398779"/>
                  </a:lnTo>
                  <a:lnTo>
                    <a:pt x="386080" y="398779"/>
                  </a:lnTo>
                  <a:lnTo>
                    <a:pt x="386080" y="397509"/>
                  </a:lnTo>
                  <a:close/>
                </a:path>
                <a:path w="472440" h="398779">
                  <a:moveTo>
                    <a:pt x="388620" y="396239"/>
                  </a:moveTo>
                  <a:lnTo>
                    <a:pt x="87630" y="396239"/>
                  </a:lnTo>
                  <a:lnTo>
                    <a:pt x="87630" y="397509"/>
                  </a:lnTo>
                  <a:lnTo>
                    <a:pt x="388620" y="397509"/>
                  </a:lnTo>
                  <a:lnTo>
                    <a:pt x="388620" y="396239"/>
                  </a:lnTo>
                  <a:close/>
                </a:path>
                <a:path w="472440" h="398779">
                  <a:moveTo>
                    <a:pt x="389890" y="394969"/>
                  </a:moveTo>
                  <a:lnTo>
                    <a:pt x="83820" y="394969"/>
                  </a:lnTo>
                  <a:lnTo>
                    <a:pt x="83820" y="396239"/>
                  </a:lnTo>
                  <a:lnTo>
                    <a:pt x="389890" y="396239"/>
                  </a:lnTo>
                  <a:lnTo>
                    <a:pt x="389890" y="394969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311149" y="3764280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20" h="391160">
                  <a:moveTo>
                    <a:pt x="387350" y="1270"/>
                  </a:moveTo>
                  <a:lnTo>
                    <a:pt x="77470" y="1270"/>
                  </a:lnTo>
                  <a:lnTo>
                    <a:pt x="77470" y="2540"/>
                  </a:lnTo>
                  <a:lnTo>
                    <a:pt x="387350" y="2540"/>
                  </a:lnTo>
                  <a:lnTo>
                    <a:pt x="387350" y="1270"/>
                  </a:lnTo>
                  <a:close/>
                </a:path>
                <a:path w="464820" h="391160">
                  <a:moveTo>
                    <a:pt x="386080" y="0"/>
                  </a:moveTo>
                  <a:lnTo>
                    <a:pt x="80010" y="0"/>
                  </a:lnTo>
                  <a:lnTo>
                    <a:pt x="80010" y="1270"/>
                  </a:lnTo>
                  <a:lnTo>
                    <a:pt x="386080" y="1270"/>
                  </a:lnTo>
                  <a:lnTo>
                    <a:pt x="386080" y="0"/>
                  </a:lnTo>
                  <a:close/>
                </a:path>
                <a:path w="464820" h="391160">
                  <a:moveTo>
                    <a:pt x="2539" y="71120"/>
                  </a:moveTo>
                  <a:lnTo>
                    <a:pt x="1270" y="71120"/>
                  </a:lnTo>
                  <a:lnTo>
                    <a:pt x="1270" y="72390"/>
                  </a:lnTo>
                  <a:lnTo>
                    <a:pt x="0" y="72390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71120"/>
                  </a:lnTo>
                  <a:close/>
                </a:path>
                <a:path w="464820" h="391160">
                  <a:moveTo>
                    <a:pt x="462280" y="67310"/>
                  </a:moveTo>
                  <a:lnTo>
                    <a:pt x="461009" y="67310"/>
                  </a:lnTo>
                  <a:lnTo>
                    <a:pt x="461009" y="73660"/>
                  </a:lnTo>
                  <a:lnTo>
                    <a:pt x="464820" y="73660"/>
                  </a:lnTo>
                  <a:lnTo>
                    <a:pt x="464820" y="71120"/>
                  </a:lnTo>
                  <a:lnTo>
                    <a:pt x="463550" y="71120"/>
                  </a:lnTo>
                  <a:lnTo>
                    <a:pt x="463550" y="68580"/>
                  </a:lnTo>
                  <a:lnTo>
                    <a:pt x="462280" y="68580"/>
                  </a:lnTo>
                  <a:lnTo>
                    <a:pt x="462280" y="67310"/>
                  </a:lnTo>
                  <a:close/>
                </a:path>
                <a:path w="464820" h="391160">
                  <a:moveTo>
                    <a:pt x="253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539" y="80010"/>
                  </a:lnTo>
                  <a:lnTo>
                    <a:pt x="2539" y="73660"/>
                  </a:lnTo>
                  <a:close/>
                </a:path>
                <a:path w="464820" h="391160">
                  <a:moveTo>
                    <a:pt x="464820" y="73660"/>
                  </a:moveTo>
                  <a:lnTo>
                    <a:pt x="461009" y="73660"/>
                  </a:lnTo>
                  <a:lnTo>
                    <a:pt x="461009" y="80010"/>
                  </a:lnTo>
                  <a:lnTo>
                    <a:pt x="464820" y="80010"/>
                  </a:lnTo>
                  <a:lnTo>
                    <a:pt x="464820" y="73660"/>
                  </a:lnTo>
                  <a:close/>
                </a:path>
                <a:path w="464820" h="391160">
                  <a:moveTo>
                    <a:pt x="2539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2539" y="85090"/>
                  </a:lnTo>
                  <a:lnTo>
                    <a:pt x="2539" y="80010"/>
                  </a:lnTo>
                  <a:close/>
                </a:path>
                <a:path w="464820" h="391160">
                  <a:moveTo>
                    <a:pt x="464820" y="80010"/>
                  </a:moveTo>
                  <a:lnTo>
                    <a:pt x="461009" y="80010"/>
                  </a:lnTo>
                  <a:lnTo>
                    <a:pt x="461009" y="85090"/>
                  </a:lnTo>
                  <a:lnTo>
                    <a:pt x="464820" y="85090"/>
                  </a:lnTo>
                  <a:lnTo>
                    <a:pt x="464820" y="80010"/>
                  </a:lnTo>
                  <a:close/>
                </a:path>
                <a:path w="464820" h="391160">
                  <a:moveTo>
                    <a:pt x="2539" y="85090"/>
                  </a:moveTo>
                  <a:lnTo>
                    <a:pt x="0" y="85090"/>
                  </a:lnTo>
                  <a:lnTo>
                    <a:pt x="0" y="92710"/>
                  </a:lnTo>
                  <a:lnTo>
                    <a:pt x="2539" y="92710"/>
                  </a:lnTo>
                  <a:lnTo>
                    <a:pt x="2539" y="85090"/>
                  </a:lnTo>
                  <a:close/>
                </a:path>
                <a:path w="464820" h="391160">
                  <a:moveTo>
                    <a:pt x="464820" y="85090"/>
                  </a:moveTo>
                  <a:lnTo>
                    <a:pt x="461009" y="85090"/>
                  </a:lnTo>
                  <a:lnTo>
                    <a:pt x="461009" y="92710"/>
                  </a:lnTo>
                  <a:lnTo>
                    <a:pt x="464820" y="92710"/>
                  </a:lnTo>
                  <a:lnTo>
                    <a:pt x="464820" y="85090"/>
                  </a:lnTo>
                  <a:close/>
                </a:path>
                <a:path w="464820" h="391160">
                  <a:moveTo>
                    <a:pt x="253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539" y="99060"/>
                  </a:lnTo>
                  <a:lnTo>
                    <a:pt x="2539" y="92710"/>
                  </a:lnTo>
                  <a:close/>
                </a:path>
                <a:path w="464820" h="391160">
                  <a:moveTo>
                    <a:pt x="464820" y="92710"/>
                  </a:moveTo>
                  <a:lnTo>
                    <a:pt x="461009" y="92710"/>
                  </a:lnTo>
                  <a:lnTo>
                    <a:pt x="461009" y="99060"/>
                  </a:lnTo>
                  <a:lnTo>
                    <a:pt x="464820" y="99060"/>
                  </a:lnTo>
                  <a:lnTo>
                    <a:pt x="464820" y="92710"/>
                  </a:lnTo>
                  <a:close/>
                </a:path>
                <a:path w="464820" h="391160">
                  <a:moveTo>
                    <a:pt x="2539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2539" y="104140"/>
                  </a:lnTo>
                  <a:lnTo>
                    <a:pt x="2539" y="99060"/>
                  </a:lnTo>
                  <a:close/>
                </a:path>
                <a:path w="464820" h="391160">
                  <a:moveTo>
                    <a:pt x="464820" y="99060"/>
                  </a:moveTo>
                  <a:lnTo>
                    <a:pt x="461009" y="99060"/>
                  </a:lnTo>
                  <a:lnTo>
                    <a:pt x="461009" y="104140"/>
                  </a:lnTo>
                  <a:lnTo>
                    <a:pt x="464820" y="104140"/>
                  </a:lnTo>
                  <a:lnTo>
                    <a:pt x="464820" y="99060"/>
                  </a:lnTo>
                  <a:close/>
                </a:path>
                <a:path w="464820" h="391160">
                  <a:moveTo>
                    <a:pt x="2539" y="104140"/>
                  </a:moveTo>
                  <a:lnTo>
                    <a:pt x="0" y="104140"/>
                  </a:lnTo>
                  <a:lnTo>
                    <a:pt x="0" y="137160"/>
                  </a:lnTo>
                  <a:lnTo>
                    <a:pt x="2539" y="137160"/>
                  </a:lnTo>
                  <a:lnTo>
                    <a:pt x="2539" y="104140"/>
                  </a:lnTo>
                  <a:close/>
                </a:path>
                <a:path w="464820" h="391160">
                  <a:moveTo>
                    <a:pt x="464820" y="104140"/>
                  </a:moveTo>
                  <a:lnTo>
                    <a:pt x="461009" y="104140"/>
                  </a:lnTo>
                  <a:lnTo>
                    <a:pt x="461009" y="137160"/>
                  </a:lnTo>
                  <a:lnTo>
                    <a:pt x="464820" y="137160"/>
                  </a:lnTo>
                  <a:lnTo>
                    <a:pt x="464820" y="104140"/>
                  </a:lnTo>
                  <a:close/>
                </a:path>
                <a:path w="464820" h="391160">
                  <a:moveTo>
                    <a:pt x="2539" y="137160"/>
                  </a:moveTo>
                  <a:lnTo>
                    <a:pt x="0" y="137160"/>
                  </a:lnTo>
                  <a:lnTo>
                    <a:pt x="0" y="168910"/>
                  </a:lnTo>
                  <a:lnTo>
                    <a:pt x="2539" y="168910"/>
                  </a:lnTo>
                  <a:lnTo>
                    <a:pt x="2539" y="137160"/>
                  </a:lnTo>
                  <a:close/>
                </a:path>
                <a:path w="464820" h="391160">
                  <a:moveTo>
                    <a:pt x="464820" y="137160"/>
                  </a:moveTo>
                  <a:lnTo>
                    <a:pt x="461009" y="137160"/>
                  </a:lnTo>
                  <a:lnTo>
                    <a:pt x="461009" y="168910"/>
                  </a:lnTo>
                  <a:lnTo>
                    <a:pt x="464820" y="168910"/>
                  </a:lnTo>
                  <a:lnTo>
                    <a:pt x="464820" y="137160"/>
                  </a:lnTo>
                  <a:close/>
                </a:path>
                <a:path w="464820" h="391160">
                  <a:moveTo>
                    <a:pt x="2539" y="168910"/>
                  </a:moveTo>
                  <a:lnTo>
                    <a:pt x="0" y="168910"/>
                  </a:lnTo>
                  <a:lnTo>
                    <a:pt x="0" y="232410"/>
                  </a:lnTo>
                  <a:lnTo>
                    <a:pt x="2539" y="232410"/>
                  </a:lnTo>
                  <a:lnTo>
                    <a:pt x="2539" y="168910"/>
                  </a:lnTo>
                  <a:close/>
                </a:path>
                <a:path w="464820" h="391160">
                  <a:moveTo>
                    <a:pt x="464820" y="168910"/>
                  </a:moveTo>
                  <a:lnTo>
                    <a:pt x="461009" y="168910"/>
                  </a:lnTo>
                  <a:lnTo>
                    <a:pt x="461009" y="232410"/>
                  </a:lnTo>
                  <a:lnTo>
                    <a:pt x="464820" y="232410"/>
                  </a:lnTo>
                  <a:lnTo>
                    <a:pt x="464820" y="168910"/>
                  </a:lnTo>
                  <a:close/>
                </a:path>
                <a:path w="464820" h="391160">
                  <a:moveTo>
                    <a:pt x="2539" y="232410"/>
                  </a:moveTo>
                  <a:lnTo>
                    <a:pt x="0" y="2324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32410"/>
                  </a:lnTo>
                  <a:close/>
                </a:path>
                <a:path w="464820" h="391160">
                  <a:moveTo>
                    <a:pt x="464820" y="232410"/>
                  </a:moveTo>
                  <a:lnTo>
                    <a:pt x="461009" y="232410"/>
                  </a:lnTo>
                  <a:lnTo>
                    <a:pt x="461009" y="276860"/>
                  </a:lnTo>
                  <a:lnTo>
                    <a:pt x="464820" y="276860"/>
                  </a:lnTo>
                  <a:lnTo>
                    <a:pt x="464820" y="232410"/>
                  </a:lnTo>
                  <a:close/>
                </a:path>
                <a:path w="464820" h="391160">
                  <a:moveTo>
                    <a:pt x="253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2539" y="283210"/>
                  </a:lnTo>
                  <a:lnTo>
                    <a:pt x="2539" y="276860"/>
                  </a:lnTo>
                  <a:close/>
                </a:path>
                <a:path w="464820" h="391160">
                  <a:moveTo>
                    <a:pt x="464820" y="276860"/>
                  </a:moveTo>
                  <a:lnTo>
                    <a:pt x="461009" y="276860"/>
                  </a:lnTo>
                  <a:lnTo>
                    <a:pt x="461009" y="283210"/>
                  </a:lnTo>
                  <a:lnTo>
                    <a:pt x="464820" y="283210"/>
                  </a:lnTo>
                  <a:lnTo>
                    <a:pt x="464820" y="276860"/>
                  </a:lnTo>
                  <a:close/>
                </a:path>
                <a:path w="464820" h="391160">
                  <a:moveTo>
                    <a:pt x="2539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2539" y="288290"/>
                  </a:lnTo>
                  <a:lnTo>
                    <a:pt x="2539" y="283210"/>
                  </a:lnTo>
                  <a:close/>
                </a:path>
                <a:path w="464820" h="391160">
                  <a:moveTo>
                    <a:pt x="464820" y="283210"/>
                  </a:moveTo>
                  <a:lnTo>
                    <a:pt x="461009" y="283210"/>
                  </a:lnTo>
                  <a:lnTo>
                    <a:pt x="461009" y="288290"/>
                  </a:lnTo>
                  <a:lnTo>
                    <a:pt x="464820" y="288290"/>
                  </a:lnTo>
                  <a:lnTo>
                    <a:pt x="464820" y="283210"/>
                  </a:lnTo>
                  <a:close/>
                </a:path>
                <a:path w="464820" h="391160">
                  <a:moveTo>
                    <a:pt x="2539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88290"/>
                  </a:lnTo>
                  <a:close/>
                </a:path>
                <a:path w="464820" h="391160">
                  <a:moveTo>
                    <a:pt x="464820" y="288290"/>
                  </a:moveTo>
                  <a:lnTo>
                    <a:pt x="461009" y="288290"/>
                  </a:lnTo>
                  <a:lnTo>
                    <a:pt x="461009" y="295910"/>
                  </a:lnTo>
                  <a:lnTo>
                    <a:pt x="464820" y="295910"/>
                  </a:lnTo>
                  <a:lnTo>
                    <a:pt x="464820" y="288290"/>
                  </a:lnTo>
                  <a:close/>
                </a:path>
                <a:path w="464820" h="391160">
                  <a:moveTo>
                    <a:pt x="253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295910"/>
                  </a:lnTo>
                  <a:close/>
                </a:path>
                <a:path w="464820" h="391160">
                  <a:moveTo>
                    <a:pt x="464820" y="295910"/>
                  </a:moveTo>
                  <a:lnTo>
                    <a:pt x="461009" y="295910"/>
                  </a:lnTo>
                  <a:lnTo>
                    <a:pt x="461009" y="302260"/>
                  </a:lnTo>
                  <a:lnTo>
                    <a:pt x="464820" y="302260"/>
                  </a:lnTo>
                  <a:lnTo>
                    <a:pt x="464820" y="295910"/>
                  </a:lnTo>
                  <a:close/>
                </a:path>
                <a:path w="464820" h="391160">
                  <a:moveTo>
                    <a:pt x="253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2260"/>
                  </a:lnTo>
                  <a:close/>
                </a:path>
                <a:path w="464820" h="391160">
                  <a:moveTo>
                    <a:pt x="464820" y="302260"/>
                  </a:moveTo>
                  <a:lnTo>
                    <a:pt x="461009" y="302260"/>
                  </a:lnTo>
                  <a:lnTo>
                    <a:pt x="461009" y="308610"/>
                  </a:lnTo>
                  <a:lnTo>
                    <a:pt x="464820" y="308610"/>
                  </a:lnTo>
                  <a:lnTo>
                    <a:pt x="464820" y="302260"/>
                  </a:lnTo>
                  <a:close/>
                </a:path>
                <a:path w="464820" h="391160">
                  <a:moveTo>
                    <a:pt x="253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539" y="314960"/>
                  </a:lnTo>
                  <a:lnTo>
                    <a:pt x="2539" y="308610"/>
                  </a:lnTo>
                  <a:close/>
                </a:path>
                <a:path w="464820" h="391160">
                  <a:moveTo>
                    <a:pt x="464820" y="308610"/>
                  </a:moveTo>
                  <a:lnTo>
                    <a:pt x="461009" y="308610"/>
                  </a:lnTo>
                  <a:lnTo>
                    <a:pt x="461009" y="314960"/>
                  </a:lnTo>
                  <a:lnTo>
                    <a:pt x="464820" y="314960"/>
                  </a:lnTo>
                  <a:lnTo>
                    <a:pt x="464820" y="308610"/>
                  </a:lnTo>
                  <a:close/>
                </a:path>
                <a:path w="464820" h="391160">
                  <a:moveTo>
                    <a:pt x="2539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1270" y="320040"/>
                  </a:lnTo>
                  <a:lnTo>
                    <a:pt x="1270" y="321310"/>
                  </a:lnTo>
                  <a:lnTo>
                    <a:pt x="2539" y="321310"/>
                  </a:lnTo>
                  <a:lnTo>
                    <a:pt x="2539" y="314960"/>
                  </a:lnTo>
                  <a:close/>
                </a:path>
                <a:path w="464820" h="391160">
                  <a:moveTo>
                    <a:pt x="464820" y="314960"/>
                  </a:moveTo>
                  <a:lnTo>
                    <a:pt x="461009" y="314960"/>
                  </a:lnTo>
                  <a:lnTo>
                    <a:pt x="461009" y="321310"/>
                  </a:lnTo>
                  <a:lnTo>
                    <a:pt x="464820" y="321310"/>
                  </a:lnTo>
                  <a:lnTo>
                    <a:pt x="464820" y="314960"/>
                  </a:lnTo>
                  <a:close/>
                </a:path>
                <a:path w="464820" h="391160">
                  <a:moveTo>
                    <a:pt x="464819" y="321310"/>
                  </a:moveTo>
                  <a:lnTo>
                    <a:pt x="461009" y="321310"/>
                  </a:lnTo>
                  <a:lnTo>
                    <a:pt x="461009" y="325120"/>
                  </a:lnTo>
                  <a:lnTo>
                    <a:pt x="462280" y="325120"/>
                  </a:lnTo>
                  <a:lnTo>
                    <a:pt x="462280" y="323850"/>
                  </a:lnTo>
                  <a:lnTo>
                    <a:pt x="463550" y="323850"/>
                  </a:lnTo>
                  <a:lnTo>
                    <a:pt x="463550" y="322580"/>
                  </a:lnTo>
                  <a:lnTo>
                    <a:pt x="464819" y="322580"/>
                  </a:lnTo>
                  <a:lnTo>
                    <a:pt x="464819" y="321310"/>
                  </a:lnTo>
                  <a:close/>
                </a:path>
                <a:path w="464820" h="391160">
                  <a:moveTo>
                    <a:pt x="388619" y="389890"/>
                  </a:moveTo>
                  <a:lnTo>
                    <a:pt x="78739" y="389890"/>
                  </a:lnTo>
                  <a:lnTo>
                    <a:pt x="78739" y="391160"/>
                  </a:lnTo>
                  <a:lnTo>
                    <a:pt x="388619" y="391160"/>
                  </a:lnTo>
                  <a:lnTo>
                    <a:pt x="388619" y="389890"/>
                  </a:lnTo>
                  <a:close/>
                </a:path>
                <a:path w="464820" h="391160">
                  <a:moveTo>
                    <a:pt x="391159" y="388620"/>
                  </a:moveTo>
                  <a:lnTo>
                    <a:pt x="76200" y="388620"/>
                  </a:lnTo>
                  <a:lnTo>
                    <a:pt x="76200" y="389890"/>
                  </a:lnTo>
                  <a:lnTo>
                    <a:pt x="391159" y="389890"/>
                  </a:lnTo>
                  <a:lnTo>
                    <a:pt x="391159" y="388620"/>
                  </a:lnTo>
                  <a:close/>
                </a:path>
                <a:path w="464820" h="391160">
                  <a:moveTo>
                    <a:pt x="392430" y="387350"/>
                  </a:moveTo>
                  <a:lnTo>
                    <a:pt x="74929" y="387350"/>
                  </a:lnTo>
                  <a:lnTo>
                    <a:pt x="74929" y="388620"/>
                  </a:lnTo>
                  <a:lnTo>
                    <a:pt x="392430" y="388620"/>
                  </a:lnTo>
                  <a:lnTo>
                    <a:pt x="392430" y="38735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313689" y="376682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70" h="384810">
                  <a:moveTo>
                    <a:pt x="387350" y="0"/>
                  </a:moveTo>
                  <a:lnTo>
                    <a:pt x="73660" y="0"/>
                  </a:lnTo>
                  <a:lnTo>
                    <a:pt x="73660" y="1269"/>
                  </a:lnTo>
                  <a:lnTo>
                    <a:pt x="387350" y="1269"/>
                  </a:lnTo>
                  <a:lnTo>
                    <a:pt x="387350" y="0"/>
                  </a:lnTo>
                  <a:close/>
                </a:path>
                <a:path w="458470" h="384810">
                  <a:moveTo>
                    <a:pt x="391160" y="2539"/>
                  </a:moveTo>
                  <a:lnTo>
                    <a:pt x="69850" y="2539"/>
                  </a:lnTo>
                  <a:lnTo>
                    <a:pt x="69850" y="3809"/>
                  </a:lnTo>
                  <a:lnTo>
                    <a:pt x="391160" y="3809"/>
                  </a:lnTo>
                  <a:lnTo>
                    <a:pt x="391160" y="2539"/>
                  </a:lnTo>
                  <a:close/>
                </a:path>
                <a:path w="458470" h="384810">
                  <a:moveTo>
                    <a:pt x="388620" y="1269"/>
                  </a:moveTo>
                  <a:lnTo>
                    <a:pt x="71120" y="1269"/>
                  </a:lnTo>
                  <a:lnTo>
                    <a:pt x="71120" y="2539"/>
                  </a:lnTo>
                  <a:lnTo>
                    <a:pt x="388620" y="2539"/>
                  </a:lnTo>
                  <a:lnTo>
                    <a:pt x="388620" y="1269"/>
                  </a:lnTo>
                  <a:close/>
                </a:path>
                <a:path w="458470" h="384810">
                  <a:moveTo>
                    <a:pt x="3810" y="62229"/>
                  </a:moveTo>
                  <a:lnTo>
                    <a:pt x="2539" y="62229"/>
                  </a:lnTo>
                  <a:lnTo>
                    <a:pt x="2539" y="64769"/>
                  </a:lnTo>
                  <a:lnTo>
                    <a:pt x="3810" y="64769"/>
                  </a:lnTo>
                  <a:lnTo>
                    <a:pt x="3810" y="62229"/>
                  </a:lnTo>
                  <a:close/>
                </a:path>
                <a:path w="458470" h="384810">
                  <a:moveTo>
                    <a:pt x="455930" y="59689"/>
                  </a:moveTo>
                  <a:lnTo>
                    <a:pt x="454659" y="59689"/>
                  </a:lnTo>
                  <a:lnTo>
                    <a:pt x="454659" y="64769"/>
                  </a:lnTo>
                  <a:lnTo>
                    <a:pt x="458469" y="64769"/>
                  </a:lnTo>
                  <a:lnTo>
                    <a:pt x="458469" y="62229"/>
                  </a:lnTo>
                  <a:lnTo>
                    <a:pt x="457200" y="62229"/>
                  </a:lnTo>
                  <a:lnTo>
                    <a:pt x="457200" y="60959"/>
                  </a:lnTo>
                  <a:lnTo>
                    <a:pt x="455930" y="60959"/>
                  </a:lnTo>
                  <a:lnTo>
                    <a:pt x="455930" y="59689"/>
                  </a:lnTo>
                  <a:close/>
                </a:path>
                <a:path w="458470" h="384810">
                  <a:moveTo>
                    <a:pt x="3810" y="64769"/>
                  </a:moveTo>
                  <a:lnTo>
                    <a:pt x="1270" y="64769"/>
                  </a:lnTo>
                  <a:lnTo>
                    <a:pt x="1270" y="66039"/>
                  </a:lnTo>
                  <a:lnTo>
                    <a:pt x="0" y="6603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458470" h="384810">
                  <a:moveTo>
                    <a:pt x="458469" y="64769"/>
                  </a:moveTo>
                  <a:lnTo>
                    <a:pt x="454659" y="64769"/>
                  </a:lnTo>
                  <a:lnTo>
                    <a:pt x="454659" y="71119"/>
                  </a:lnTo>
                  <a:lnTo>
                    <a:pt x="458469" y="71119"/>
                  </a:lnTo>
                  <a:lnTo>
                    <a:pt x="458469" y="64769"/>
                  </a:lnTo>
                  <a:close/>
                </a:path>
                <a:path w="458470" h="384810">
                  <a:moveTo>
                    <a:pt x="381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19"/>
                  </a:lnTo>
                  <a:close/>
                </a:path>
                <a:path w="458470" h="384810">
                  <a:moveTo>
                    <a:pt x="458469" y="71119"/>
                  </a:moveTo>
                  <a:lnTo>
                    <a:pt x="454659" y="71119"/>
                  </a:lnTo>
                  <a:lnTo>
                    <a:pt x="454659" y="77469"/>
                  </a:lnTo>
                  <a:lnTo>
                    <a:pt x="458469" y="77469"/>
                  </a:lnTo>
                  <a:lnTo>
                    <a:pt x="458469" y="71119"/>
                  </a:lnTo>
                  <a:close/>
                </a:path>
                <a:path w="458470" h="384810">
                  <a:moveTo>
                    <a:pt x="3810" y="77469"/>
                  </a:moveTo>
                  <a:lnTo>
                    <a:pt x="0" y="7746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7469"/>
                  </a:lnTo>
                  <a:close/>
                </a:path>
                <a:path w="458470" h="384810">
                  <a:moveTo>
                    <a:pt x="458469" y="77469"/>
                  </a:moveTo>
                  <a:lnTo>
                    <a:pt x="454659" y="77469"/>
                  </a:lnTo>
                  <a:lnTo>
                    <a:pt x="454659" y="82549"/>
                  </a:lnTo>
                  <a:lnTo>
                    <a:pt x="458469" y="82549"/>
                  </a:lnTo>
                  <a:lnTo>
                    <a:pt x="458469" y="77469"/>
                  </a:lnTo>
                  <a:close/>
                </a:path>
                <a:path w="458470" h="384810">
                  <a:moveTo>
                    <a:pt x="3810" y="82550"/>
                  </a:moveTo>
                  <a:lnTo>
                    <a:pt x="0" y="8255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2550"/>
                  </a:lnTo>
                  <a:close/>
                </a:path>
                <a:path w="458470" h="384810">
                  <a:moveTo>
                    <a:pt x="458469" y="82550"/>
                  </a:moveTo>
                  <a:lnTo>
                    <a:pt x="454659" y="82550"/>
                  </a:lnTo>
                  <a:lnTo>
                    <a:pt x="454659" y="90169"/>
                  </a:lnTo>
                  <a:lnTo>
                    <a:pt x="458469" y="90169"/>
                  </a:lnTo>
                  <a:lnTo>
                    <a:pt x="458469" y="82550"/>
                  </a:lnTo>
                  <a:close/>
                </a:path>
                <a:path w="458470" h="384810">
                  <a:moveTo>
                    <a:pt x="381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0169"/>
                  </a:lnTo>
                  <a:close/>
                </a:path>
                <a:path w="458470" h="384810">
                  <a:moveTo>
                    <a:pt x="458469" y="90169"/>
                  </a:moveTo>
                  <a:lnTo>
                    <a:pt x="454659" y="90169"/>
                  </a:lnTo>
                  <a:lnTo>
                    <a:pt x="454659" y="96519"/>
                  </a:lnTo>
                  <a:lnTo>
                    <a:pt x="458469" y="96519"/>
                  </a:lnTo>
                  <a:lnTo>
                    <a:pt x="458469" y="90169"/>
                  </a:lnTo>
                  <a:close/>
                </a:path>
                <a:path w="458470" h="384810">
                  <a:moveTo>
                    <a:pt x="381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6519"/>
                  </a:lnTo>
                  <a:close/>
                </a:path>
                <a:path w="458470" h="384810">
                  <a:moveTo>
                    <a:pt x="458469" y="96519"/>
                  </a:moveTo>
                  <a:lnTo>
                    <a:pt x="454659" y="96519"/>
                  </a:lnTo>
                  <a:lnTo>
                    <a:pt x="454659" y="101599"/>
                  </a:lnTo>
                  <a:lnTo>
                    <a:pt x="458469" y="101599"/>
                  </a:lnTo>
                  <a:lnTo>
                    <a:pt x="458469" y="96519"/>
                  </a:lnTo>
                  <a:close/>
                </a:path>
                <a:path w="458470" h="384810">
                  <a:moveTo>
                    <a:pt x="3810" y="101600"/>
                  </a:moveTo>
                  <a:lnTo>
                    <a:pt x="0" y="101600"/>
                  </a:lnTo>
                  <a:lnTo>
                    <a:pt x="0" y="134619"/>
                  </a:lnTo>
                  <a:lnTo>
                    <a:pt x="3810" y="134619"/>
                  </a:lnTo>
                  <a:lnTo>
                    <a:pt x="3810" y="101600"/>
                  </a:lnTo>
                  <a:close/>
                </a:path>
                <a:path w="458470" h="384810">
                  <a:moveTo>
                    <a:pt x="458469" y="101600"/>
                  </a:moveTo>
                  <a:lnTo>
                    <a:pt x="454659" y="101600"/>
                  </a:lnTo>
                  <a:lnTo>
                    <a:pt x="454659" y="134619"/>
                  </a:lnTo>
                  <a:lnTo>
                    <a:pt x="458469" y="134619"/>
                  </a:lnTo>
                  <a:lnTo>
                    <a:pt x="458469" y="101600"/>
                  </a:lnTo>
                  <a:close/>
                </a:path>
                <a:path w="458470" h="384810">
                  <a:moveTo>
                    <a:pt x="3810" y="134619"/>
                  </a:moveTo>
                  <a:lnTo>
                    <a:pt x="0" y="134619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34619"/>
                  </a:lnTo>
                  <a:close/>
                </a:path>
                <a:path w="458470" h="384810">
                  <a:moveTo>
                    <a:pt x="458469" y="134619"/>
                  </a:moveTo>
                  <a:lnTo>
                    <a:pt x="454659" y="134619"/>
                  </a:lnTo>
                  <a:lnTo>
                    <a:pt x="454659" y="166369"/>
                  </a:lnTo>
                  <a:lnTo>
                    <a:pt x="458469" y="166369"/>
                  </a:lnTo>
                  <a:lnTo>
                    <a:pt x="458469" y="134619"/>
                  </a:lnTo>
                  <a:close/>
                </a:path>
                <a:path w="458470" h="384810">
                  <a:moveTo>
                    <a:pt x="3810" y="166369"/>
                  </a:moveTo>
                  <a:lnTo>
                    <a:pt x="0" y="16636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166369"/>
                  </a:lnTo>
                  <a:close/>
                </a:path>
                <a:path w="458470" h="384810">
                  <a:moveTo>
                    <a:pt x="458469" y="166369"/>
                  </a:moveTo>
                  <a:lnTo>
                    <a:pt x="454659" y="166369"/>
                  </a:lnTo>
                  <a:lnTo>
                    <a:pt x="454659" y="229869"/>
                  </a:lnTo>
                  <a:lnTo>
                    <a:pt x="458469" y="229869"/>
                  </a:lnTo>
                  <a:lnTo>
                    <a:pt x="458469" y="166369"/>
                  </a:lnTo>
                  <a:close/>
                </a:path>
                <a:path w="458470" h="384810">
                  <a:moveTo>
                    <a:pt x="3810" y="229869"/>
                  </a:moveTo>
                  <a:lnTo>
                    <a:pt x="0" y="2298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29869"/>
                  </a:lnTo>
                  <a:close/>
                </a:path>
                <a:path w="458470" h="384810">
                  <a:moveTo>
                    <a:pt x="458469" y="229869"/>
                  </a:moveTo>
                  <a:lnTo>
                    <a:pt x="454659" y="229869"/>
                  </a:lnTo>
                  <a:lnTo>
                    <a:pt x="454659" y="274319"/>
                  </a:lnTo>
                  <a:lnTo>
                    <a:pt x="458469" y="274319"/>
                  </a:lnTo>
                  <a:lnTo>
                    <a:pt x="458469" y="229869"/>
                  </a:lnTo>
                  <a:close/>
                </a:path>
                <a:path w="458470" h="384810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458470" h="384810">
                  <a:moveTo>
                    <a:pt x="458469" y="274319"/>
                  </a:moveTo>
                  <a:lnTo>
                    <a:pt x="454659" y="274319"/>
                  </a:lnTo>
                  <a:lnTo>
                    <a:pt x="454659" y="280669"/>
                  </a:lnTo>
                  <a:lnTo>
                    <a:pt x="458469" y="280669"/>
                  </a:lnTo>
                  <a:lnTo>
                    <a:pt x="458469" y="274319"/>
                  </a:lnTo>
                  <a:close/>
                </a:path>
                <a:path w="458470" h="384810">
                  <a:moveTo>
                    <a:pt x="3810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0669"/>
                  </a:lnTo>
                  <a:close/>
                </a:path>
                <a:path w="458470" h="384810">
                  <a:moveTo>
                    <a:pt x="458469" y="280669"/>
                  </a:moveTo>
                  <a:lnTo>
                    <a:pt x="454659" y="280669"/>
                  </a:lnTo>
                  <a:lnTo>
                    <a:pt x="454659" y="285749"/>
                  </a:lnTo>
                  <a:lnTo>
                    <a:pt x="458469" y="285749"/>
                  </a:lnTo>
                  <a:lnTo>
                    <a:pt x="458469" y="280669"/>
                  </a:lnTo>
                  <a:close/>
                </a:path>
                <a:path w="458470" h="384810">
                  <a:moveTo>
                    <a:pt x="3810" y="285750"/>
                  </a:moveTo>
                  <a:lnTo>
                    <a:pt x="0" y="28575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5750"/>
                  </a:lnTo>
                  <a:close/>
                </a:path>
                <a:path w="458470" h="384810">
                  <a:moveTo>
                    <a:pt x="458469" y="285750"/>
                  </a:moveTo>
                  <a:lnTo>
                    <a:pt x="454659" y="285750"/>
                  </a:lnTo>
                  <a:lnTo>
                    <a:pt x="454659" y="293369"/>
                  </a:lnTo>
                  <a:lnTo>
                    <a:pt x="458469" y="293369"/>
                  </a:lnTo>
                  <a:lnTo>
                    <a:pt x="458469" y="285750"/>
                  </a:lnTo>
                  <a:close/>
                </a:path>
                <a:path w="458470" h="384810">
                  <a:moveTo>
                    <a:pt x="381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69"/>
                  </a:lnTo>
                  <a:close/>
                </a:path>
                <a:path w="458470" h="384810">
                  <a:moveTo>
                    <a:pt x="458469" y="293369"/>
                  </a:moveTo>
                  <a:lnTo>
                    <a:pt x="454659" y="293369"/>
                  </a:lnTo>
                  <a:lnTo>
                    <a:pt x="454659" y="299719"/>
                  </a:lnTo>
                  <a:lnTo>
                    <a:pt x="458469" y="299719"/>
                  </a:lnTo>
                  <a:lnTo>
                    <a:pt x="458469" y="293369"/>
                  </a:lnTo>
                  <a:close/>
                </a:path>
                <a:path w="458470" h="384810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58470" h="384810">
                  <a:moveTo>
                    <a:pt x="458469" y="299719"/>
                  </a:moveTo>
                  <a:lnTo>
                    <a:pt x="454659" y="299719"/>
                  </a:lnTo>
                  <a:lnTo>
                    <a:pt x="454659" y="306069"/>
                  </a:lnTo>
                  <a:lnTo>
                    <a:pt x="458469" y="306069"/>
                  </a:lnTo>
                  <a:lnTo>
                    <a:pt x="458469" y="299719"/>
                  </a:lnTo>
                  <a:close/>
                </a:path>
                <a:path w="458470" h="384810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58470" h="384810">
                  <a:moveTo>
                    <a:pt x="458469" y="306069"/>
                  </a:moveTo>
                  <a:lnTo>
                    <a:pt x="454659" y="306069"/>
                  </a:lnTo>
                  <a:lnTo>
                    <a:pt x="454659" y="312419"/>
                  </a:lnTo>
                  <a:lnTo>
                    <a:pt x="458469" y="312419"/>
                  </a:lnTo>
                  <a:lnTo>
                    <a:pt x="458469" y="306069"/>
                  </a:lnTo>
                  <a:close/>
                </a:path>
                <a:path w="458470" h="384810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58470" h="384810">
                  <a:moveTo>
                    <a:pt x="458469" y="312419"/>
                  </a:moveTo>
                  <a:lnTo>
                    <a:pt x="454659" y="312419"/>
                  </a:lnTo>
                  <a:lnTo>
                    <a:pt x="454659" y="318769"/>
                  </a:lnTo>
                  <a:lnTo>
                    <a:pt x="458469" y="318769"/>
                  </a:lnTo>
                  <a:lnTo>
                    <a:pt x="458469" y="312419"/>
                  </a:lnTo>
                  <a:close/>
                </a:path>
                <a:path w="458470" h="384810">
                  <a:moveTo>
                    <a:pt x="3810" y="318769"/>
                  </a:moveTo>
                  <a:lnTo>
                    <a:pt x="0" y="318769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2579"/>
                  </a:lnTo>
                  <a:lnTo>
                    <a:pt x="2539" y="322579"/>
                  </a:lnTo>
                  <a:lnTo>
                    <a:pt x="2539" y="325119"/>
                  </a:lnTo>
                  <a:lnTo>
                    <a:pt x="3810" y="325119"/>
                  </a:lnTo>
                  <a:lnTo>
                    <a:pt x="3810" y="318769"/>
                  </a:lnTo>
                  <a:close/>
                </a:path>
                <a:path w="458470" h="384810">
                  <a:moveTo>
                    <a:pt x="458469" y="318769"/>
                  </a:moveTo>
                  <a:lnTo>
                    <a:pt x="454659" y="318769"/>
                  </a:lnTo>
                  <a:lnTo>
                    <a:pt x="454659" y="325119"/>
                  </a:lnTo>
                  <a:lnTo>
                    <a:pt x="458469" y="325119"/>
                  </a:lnTo>
                  <a:lnTo>
                    <a:pt x="458469" y="318769"/>
                  </a:lnTo>
                  <a:close/>
                </a:path>
                <a:path w="458470" h="384810">
                  <a:moveTo>
                    <a:pt x="457200" y="325119"/>
                  </a:moveTo>
                  <a:lnTo>
                    <a:pt x="454659" y="325119"/>
                  </a:lnTo>
                  <a:lnTo>
                    <a:pt x="454659" y="327659"/>
                  </a:lnTo>
                  <a:lnTo>
                    <a:pt x="455930" y="327659"/>
                  </a:lnTo>
                  <a:lnTo>
                    <a:pt x="455930" y="326389"/>
                  </a:lnTo>
                  <a:lnTo>
                    <a:pt x="457200" y="326389"/>
                  </a:lnTo>
                  <a:lnTo>
                    <a:pt x="457200" y="325119"/>
                  </a:lnTo>
                  <a:close/>
                </a:path>
                <a:path w="458470" h="384810">
                  <a:moveTo>
                    <a:pt x="392429" y="383539"/>
                  </a:moveTo>
                  <a:lnTo>
                    <a:pt x="69850" y="383539"/>
                  </a:lnTo>
                  <a:lnTo>
                    <a:pt x="69850" y="384809"/>
                  </a:lnTo>
                  <a:lnTo>
                    <a:pt x="392429" y="384809"/>
                  </a:lnTo>
                  <a:lnTo>
                    <a:pt x="392429" y="383539"/>
                  </a:lnTo>
                  <a:close/>
                </a:path>
                <a:path w="458470" h="384810">
                  <a:moveTo>
                    <a:pt x="393700" y="382269"/>
                  </a:moveTo>
                  <a:lnTo>
                    <a:pt x="67310" y="382269"/>
                  </a:lnTo>
                  <a:lnTo>
                    <a:pt x="67310" y="383539"/>
                  </a:lnTo>
                  <a:lnTo>
                    <a:pt x="393700" y="383539"/>
                  </a:lnTo>
                  <a:lnTo>
                    <a:pt x="393700" y="382269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317499" y="3770630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92430" y="2540"/>
                  </a:moveTo>
                  <a:lnTo>
                    <a:pt x="60960" y="2540"/>
                  </a:lnTo>
                  <a:lnTo>
                    <a:pt x="60960" y="3810"/>
                  </a:lnTo>
                  <a:lnTo>
                    <a:pt x="392430" y="3810"/>
                  </a:lnTo>
                  <a:lnTo>
                    <a:pt x="392430" y="2540"/>
                  </a:lnTo>
                  <a:close/>
                </a:path>
                <a:path w="450850" h="378460">
                  <a:moveTo>
                    <a:pt x="389890" y="1270"/>
                  </a:moveTo>
                  <a:lnTo>
                    <a:pt x="62229" y="1270"/>
                  </a:lnTo>
                  <a:lnTo>
                    <a:pt x="62229" y="2540"/>
                  </a:lnTo>
                  <a:lnTo>
                    <a:pt x="389890" y="2540"/>
                  </a:lnTo>
                  <a:lnTo>
                    <a:pt x="389890" y="1270"/>
                  </a:lnTo>
                  <a:close/>
                </a:path>
                <a:path w="450850" h="378460">
                  <a:moveTo>
                    <a:pt x="388620" y="0"/>
                  </a:moveTo>
                  <a:lnTo>
                    <a:pt x="63500" y="0"/>
                  </a:lnTo>
                  <a:lnTo>
                    <a:pt x="63500" y="1270"/>
                  </a:lnTo>
                  <a:lnTo>
                    <a:pt x="388620" y="1270"/>
                  </a:lnTo>
                  <a:lnTo>
                    <a:pt x="388620" y="0"/>
                  </a:lnTo>
                  <a:close/>
                </a:path>
                <a:path w="450850" h="378460">
                  <a:moveTo>
                    <a:pt x="448309" y="50800"/>
                  </a:moveTo>
                  <a:lnTo>
                    <a:pt x="447040" y="50800"/>
                  </a:lnTo>
                  <a:lnTo>
                    <a:pt x="447040" y="54610"/>
                  </a:lnTo>
                  <a:lnTo>
                    <a:pt x="449580" y="54610"/>
                  </a:lnTo>
                  <a:lnTo>
                    <a:pt x="449580" y="52070"/>
                  </a:lnTo>
                  <a:lnTo>
                    <a:pt x="448309" y="52070"/>
                  </a:lnTo>
                  <a:lnTo>
                    <a:pt x="448309" y="50800"/>
                  </a:lnTo>
                  <a:close/>
                </a:path>
                <a:path w="450850" h="378460">
                  <a:moveTo>
                    <a:pt x="3810" y="54610"/>
                  </a:moveTo>
                  <a:lnTo>
                    <a:pt x="2539" y="54610"/>
                  </a:lnTo>
                  <a:lnTo>
                    <a:pt x="2539" y="55880"/>
                  </a:lnTo>
                  <a:lnTo>
                    <a:pt x="1270" y="55880"/>
                  </a:lnTo>
                  <a:lnTo>
                    <a:pt x="1270" y="57150"/>
                  </a:lnTo>
                  <a:lnTo>
                    <a:pt x="0" y="5715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610"/>
                  </a:lnTo>
                  <a:close/>
                </a:path>
                <a:path w="450850" h="378460">
                  <a:moveTo>
                    <a:pt x="450850" y="54610"/>
                  </a:moveTo>
                  <a:lnTo>
                    <a:pt x="447040" y="54610"/>
                  </a:lnTo>
                  <a:lnTo>
                    <a:pt x="447040" y="60960"/>
                  </a:lnTo>
                  <a:lnTo>
                    <a:pt x="450850" y="60960"/>
                  </a:lnTo>
                  <a:lnTo>
                    <a:pt x="450850" y="54610"/>
                  </a:lnTo>
                  <a:close/>
                </a:path>
                <a:path w="450850" h="378460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50850" h="378460">
                  <a:moveTo>
                    <a:pt x="450850" y="60960"/>
                  </a:moveTo>
                  <a:lnTo>
                    <a:pt x="447040" y="60960"/>
                  </a:lnTo>
                  <a:lnTo>
                    <a:pt x="447040" y="67310"/>
                  </a:lnTo>
                  <a:lnTo>
                    <a:pt x="450850" y="67310"/>
                  </a:lnTo>
                  <a:lnTo>
                    <a:pt x="450850" y="60960"/>
                  </a:lnTo>
                  <a:close/>
                </a:path>
                <a:path w="450850" h="378460">
                  <a:moveTo>
                    <a:pt x="381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7310"/>
                  </a:lnTo>
                  <a:close/>
                </a:path>
                <a:path w="450850" h="378460">
                  <a:moveTo>
                    <a:pt x="450850" y="67310"/>
                  </a:moveTo>
                  <a:lnTo>
                    <a:pt x="447040" y="67310"/>
                  </a:lnTo>
                  <a:lnTo>
                    <a:pt x="447040" y="73660"/>
                  </a:lnTo>
                  <a:lnTo>
                    <a:pt x="450850" y="73660"/>
                  </a:lnTo>
                  <a:lnTo>
                    <a:pt x="450850" y="67310"/>
                  </a:lnTo>
                  <a:close/>
                </a:path>
                <a:path w="450850" h="378460">
                  <a:moveTo>
                    <a:pt x="3810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73660"/>
                  </a:lnTo>
                  <a:close/>
                </a:path>
                <a:path w="450850" h="378460">
                  <a:moveTo>
                    <a:pt x="450850" y="73660"/>
                  </a:moveTo>
                  <a:lnTo>
                    <a:pt x="447040" y="73660"/>
                  </a:lnTo>
                  <a:lnTo>
                    <a:pt x="447040" y="78740"/>
                  </a:lnTo>
                  <a:lnTo>
                    <a:pt x="450850" y="78740"/>
                  </a:lnTo>
                  <a:lnTo>
                    <a:pt x="450850" y="73660"/>
                  </a:lnTo>
                  <a:close/>
                </a:path>
                <a:path w="450850" h="378460">
                  <a:moveTo>
                    <a:pt x="3810" y="78740"/>
                  </a:moveTo>
                  <a:lnTo>
                    <a:pt x="0" y="7874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78740"/>
                  </a:lnTo>
                  <a:close/>
                </a:path>
                <a:path w="450850" h="378460">
                  <a:moveTo>
                    <a:pt x="450850" y="78740"/>
                  </a:moveTo>
                  <a:lnTo>
                    <a:pt x="447040" y="78740"/>
                  </a:lnTo>
                  <a:lnTo>
                    <a:pt x="447040" y="86360"/>
                  </a:lnTo>
                  <a:lnTo>
                    <a:pt x="450850" y="86360"/>
                  </a:lnTo>
                  <a:lnTo>
                    <a:pt x="450850" y="78740"/>
                  </a:lnTo>
                  <a:close/>
                </a:path>
                <a:path w="450850" h="378460">
                  <a:moveTo>
                    <a:pt x="381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6360"/>
                  </a:lnTo>
                  <a:close/>
                </a:path>
                <a:path w="450850" h="378460">
                  <a:moveTo>
                    <a:pt x="450850" y="86360"/>
                  </a:moveTo>
                  <a:lnTo>
                    <a:pt x="447040" y="86360"/>
                  </a:lnTo>
                  <a:lnTo>
                    <a:pt x="447040" y="92710"/>
                  </a:lnTo>
                  <a:lnTo>
                    <a:pt x="450850" y="92710"/>
                  </a:lnTo>
                  <a:lnTo>
                    <a:pt x="450850" y="86360"/>
                  </a:lnTo>
                  <a:close/>
                </a:path>
                <a:path w="450850" h="378460">
                  <a:moveTo>
                    <a:pt x="381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3810" y="97790"/>
                  </a:lnTo>
                  <a:lnTo>
                    <a:pt x="3810" y="92710"/>
                  </a:lnTo>
                  <a:close/>
                </a:path>
                <a:path w="450850" h="378460">
                  <a:moveTo>
                    <a:pt x="450850" y="92710"/>
                  </a:moveTo>
                  <a:lnTo>
                    <a:pt x="447040" y="92710"/>
                  </a:lnTo>
                  <a:lnTo>
                    <a:pt x="447040" y="97790"/>
                  </a:lnTo>
                  <a:lnTo>
                    <a:pt x="450850" y="97790"/>
                  </a:lnTo>
                  <a:lnTo>
                    <a:pt x="450850" y="92710"/>
                  </a:lnTo>
                  <a:close/>
                </a:path>
                <a:path w="450850" h="378460">
                  <a:moveTo>
                    <a:pt x="3810" y="97790"/>
                  </a:moveTo>
                  <a:lnTo>
                    <a:pt x="0" y="9779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97790"/>
                  </a:lnTo>
                  <a:close/>
                </a:path>
                <a:path w="450850" h="378460">
                  <a:moveTo>
                    <a:pt x="450850" y="97790"/>
                  </a:moveTo>
                  <a:lnTo>
                    <a:pt x="447040" y="97790"/>
                  </a:lnTo>
                  <a:lnTo>
                    <a:pt x="447040" y="130810"/>
                  </a:lnTo>
                  <a:lnTo>
                    <a:pt x="450850" y="130810"/>
                  </a:lnTo>
                  <a:lnTo>
                    <a:pt x="450850" y="97790"/>
                  </a:lnTo>
                  <a:close/>
                </a:path>
                <a:path w="450850" h="378460">
                  <a:moveTo>
                    <a:pt x="3810" y="130810"/>
                  </a:moveTo>
                  <a:lnTo>
                    <a:pt x="0" y="130810"/>
                  </a:lnTo>
                  <a:lnTo>
                    <a:pt x="0" y="162560"/>
                  </a:lnTo>
                  <a:lnTo>
                    <a:pt x="3810" y="162560"/>
                  </a:lnTo>
                  <a:lnTo>
                    <a:pt x="3810" y="130810"/>
                  </a:lnTo>
                  <a:close/>
                </a:path>
                <a:path w="450850" h="378460">
                  <a:moveTo>
                    <a:pt x="450850" y="130810"/>
                  </a:moveTo>
                  <a:lnTo>
                    <a:pt x="447040" y="130810"/>
                  </a:lnTo>
                  <a:lnTo>
                    <a:pt x="447040" y="162560"/>
                  </a:lnTo>
                  <a:lnTo>
                    <a:pt x="450850" y="162560"/>
                  </a:lnTo>
                  <a:lnTo>
                    <a:pt x="450850" y="130810"/>
                  </a:lnTo>
                  <a:close/>
                </a:path>
                <a:path w="450850" h="378460">
                  <a:moveTo>
                    <a:pt x="3810" y="162560"/>
                  </a:moveTo>
                  <a:lnTo>
                    <a:pt x="0" y="16256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162560"/>
                  </a:lnTo>
                  <a:close/>
                </a:path>
                <a:path w="450850" h="378460">
                  <a:moveTo>
                    <a:pt x="450850" y="162560"/>
                  </a:moveTo>
                  <a:lnTo>
                    <a:pt x="447040" y="162560"/>
                  </a:lnTo>
                  <a:lnTo>
                    <a:pt x="447040" y="226060"/>
                  </a:lnTo>
                  <a:lnTo>
                    <a:pt x="450850" y="226060"/>
                  </a:lnTo>
                  <a:lnTo>
                    <a:pt x="450850" y="162560"/>
                  </a:lnTo>
                  <a:close/>
                </a:path>
                <a:path w="450850" h="378460">
                  <a:moveTo>
                    <a:pt x="3810" y="226060"/>
                  </a:moveTo>
                  <a:lnTo>
                    <a:pt x="0" y="2260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26060"/>
                  </a:lnTo>
                  <a:close/>
                </a:path>
                <a:path w="450850" h="378460">
                  <a:moveTo>
                    <a:pt x="450850" y="226060"/>
                  </a:moveTo>
                  <a:lnTo>
                    <a:pt x="447040" y="226060"/>
                  </a:lnTo>
                  <a:lnTo>
                    <a:pt x="447040" y="270510"/>
                  </a:lnTo>
                  <a:lnTo>
                    <a:pt x="450850" y="270510"/>
                  </a:lnTo>
                  <a:lnTo>
                    <a:pt x="450850" y="226060"/>
                  </a:lnTo>
                  <a:close/>
                </a:path>
                <a:path w="450850" h="37846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450850" h="378460">
                  <a:moveTo>
                    <a:pt x="450850" y="270510"/>
                  </a:moveTo>
                  <a:lnTo>
                    <a:pt x="447040" y="270510"/>
                  </a:lnTo>
                  <a:lnTo>
                    <a:pt x="447040" y="276860"/>
                  </a:lnTo>
                  <a:lnTo>
                    <a:pt x="450850" y="276860"/>
                  </a:lnTo>
                  <a:lnTo>
                    <a:pt x="450850" y="270510"/>
                  </a:lnTo>
                  <a:close/>
                </a:path>
                <a:path w="450850" h="378460">
                  <a:moveTo>
                    <a:pt x="3810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6860"/>
                  </a:lnTo>
                  <a:close/>
                </a:path>
                <a:path w="450850" h="378460">
                  <a:moveTo>
                    <a:pt x="450850" y="276860"/>
                  </a:moveTo>
                  <a:lnTo>
                    <a:pt x="447040" y="276860"/>
                  </a:lnTo>
                  <a:lnTo>
                    <a:pt x="447040" y="281940"/>
                  </a:lnTo>
                  <a:lnTo>
                    <a:pt x="450850" y="281940"/>
                  </a:lnTo>
                  <a:lnTo>
                    <a:pt x="450850" y="276860"/>
                  </a:lnTo>
                  <a:close/>
                </a:path>
                <a:path w="450850" h="378460">
                  <a:moveTo>
                    <a:pt x="3810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1940"/>
                  </a:lnTo>
                  <a:close/>
                </a:path>
                <a:path w="450850" h="378460">
                  <a:moveTo>
                    <a:pt x="450850" y="281940"/>
                  </a:moveTo>
                  <a:lnTo>
                    <a:pt x="447040" y="281940"/>
                  </a:lnTo>
                  <a:lnTo>
                    <a:pt x="447040" y="289560"/>
                  </a:lnTo>
                  <a:lnTo>
                    <a:pt x="450850" y="289560"/>
                  </a:lnTo>
                  <a:lnTo>
                    <a:pt x="450850" y="281940"/>
                  </a:lnTo>
                  <a:close/>
                </a:path>
                <a:path w="450850" h="37846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50850" h="378460">
                  <a:moveTo>
                    <a:pt x="450850" y="289560"/>
                  </a:moveTo>
                  <a:lnTo>
                    <a:pt x="447040" y="289560"/>
                  </a:lnTo>
                  <a:lnTo>
                    <a:pt x="447040" y="295910"/>
                  </a:lnTo>
                  <a:lnTo>
                    <a:pt x="450850" y="295910"/>
                  </a:lnTo>
                  <a:lnTo>
                    <a:pt x="450850" y="289560"/>
                  </a:lnTo>
                  <a:close/>
                </a:path>
                <a:path w="450850" h="37846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50850" h="378460">
                  <a:moveTo>
                    <a:pt x="450850" y="295910"/>
                  </a:moveTo>
                  <a:lnTo>
                    <a:pt x="447040" y="295910"/>
                  </a:lnTo>
                  <a:lnTo>
                    <a:pt x="447040" y="302260"/>
                  </a:lnTo>
                  <a:lnTo>
                    <a:pt x="450850" y="302260"/>
                  </a:lnTo>
                  <a:lnTo>
                    <a:pt x="450850" y="295910"/>
                  </a:lnTo>
                  <a:close/>
                </a:path>
                <a:path w="450850" h="37846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50850" h="378460">
                  <a:moveTo>
                    <a:pt x="450850" y="302260"/>
                  </a:moveTo>
                  <a:lnTo>
                    <a:pt x="447040" y="302260"/>
                  </a:lnTo>
                  <a:lnTo>
                    <a:pt x="447040" y="308610"/>
                  </a:lnTo>
                  <a:lnTo>
                    <a:pt x="450850" y="308610"/>
                  </a:lnTo>
                  <a:lnTo>
                    <a:pt x="450850" y="302260"/>
                  </a:lnTo>
                  <a:close/>
                </a:path>
                <a:path w="450850" h="378460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450850" h="378460">
                  <a:moveTo>
                    <a:pt x="450850" y="308610"/>
                  </a:moveTo>
                  <a:lnTo>
                    <a:pt x="447040" y="308610"/>
                  </a:lnTo>
                  <a:lnTo>
                    <a:pt x="447040" y="314960"/>
                  </a:lnTo>
                  <a:lnTo>
                    <a:pt x="450850" y="314960"/>
                  </a:lnTo>
                  <a:lnTo>
                    <a:pt x="450850" y="308610"/>
                  </a:lnTo>
                  <a:close/>
                </a:path>
                <a:path w="450850" h="378460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50850" h="378460">
                  <a:moveTo>
                    <a:pt x="450850" y="314960"/>
                  </a:moveTo>
                  <a:lnTo>
                    <a:pt x="447040" y="314960"/>
                  </a:lnTo>
                  <a:lnTo>
                    <a:pt x="447040" y="321310"/>
                  </a:lnTo>
                  <a:lnTo>
                    <a:pt x="450850" y="321310"/>
                  </a:lnTo>
                  <a:lnTo>
                    <a:pt x="450850" y="314960"/>
                  </a:lnTo>
                  <a:close/>
                </a:path>
                <a:path w="450850" h="378460">
                  <a:moveTo>
                    <a:pt x="450850" y="321310"/>
                  </a:moveTo>
                  <a:lnTo>
                    <a:pt x="447040" y="321310"/>
                  </a:lnTo>
                  <a:lnTo>
                    <a:pt x="447040" y="327660"/>
                  </a:lnTo>
                  <a:lnTo>
                    <a:pt x="448309" y="327660"/>
                  </a:lnTo>
                  <a:lnTo>
                    <a:pt x="448309" y="326390"/>
                  </a:lnTo>
                  <a:lnTo>
                    <a:pt x="449580" y="326390"/>
                  </a:lnTo>
                  <a:lnTo>
                    <a:pt x="449580" y="325120"/>
                  </a:lnTo>
                  <a:lnTo>
                    <a:pt x="450850" y="325120"/>
                  </a:lnTo>
                  <a:lnTo>
                    <a:pt x="450850" y="321310"/>
                  </a:lnTo>
                  <a:close/>
                </a:path>
                <a:path w="450850" h="378460">
                  <a:moveTo>
                    <a:pt x="381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1270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10" y="325120"/>
                  </a:lnTo>
                  <a:lnTo>
                    <a:pt x="3810" y="321310"/>
                  </a:lnTo>
                  <a:close/>
                </a:path>
                <a:path w="450850" h="378460">
                  <a:moveTo>
                    <a:pt x="392430" y="377190"/>
                  </a:moveTo>
                  <a:lnTo>
                    <a:pt x="62229" y="377190"/>
                  </a:lnTo>
                  <a:lnTo>
                    <a:pt x="62229" y="378460"/>
                  </a:lnTo>
                  <a:lnTo>
                    <a:pt x="392430" y="378460"/>
                  </a:lnTo>
                  <a:lnTo>
                    <a:pt x="392430" y="377190"/>
                  </a:lnTo>
                  <a:close/>
                </a:path>
                <a:path w="450850" h="378460">
                  <a:moveTo>
                    <a:pt x="394969" y="375920"/>
                  </a:moveTo>
                  <a:lnTo>
                    <a:pt x="59689" y="375920"/>
                  </a:lnTo>
                  <a:lnTo>
                    <a:pt x="59689" y="377190"/>
                  </a:lnTo>
                  <a:lnTo>
                    <a:pt x="394969" y="377190"/>
                  </a:lnTo>
                  <a:lnTo>
                    <a:pt x="394969" y="375920"/>
                  </a:lnTo>
                  <a:close/>
                </a:path>
                <a:path w="450850" h="378460">
                  <a:moveTo>
                    <a:pt x="396240" y="374650"/>
                  </a:moveTo>
                  <a:lnTo>
                    <a:pt x="58420" y="374650"/>
                  </a:lnTo>
                  <a:lnTo>
                    <a:pt x="58420" y="375920"/>
                  </a:lnTo>
                  <a:lnTo>
                    <a:pt x="396240" y="375920"/>
                  </a:lnTo>
                  <a:lnTo>
                    <a:pt x="396240" y="37465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321309" y="377444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30" h="370839">
                  <a:moveTo>
                    <a:pt x="393699" y="2539"/>
                  </a:moveTo>
                  <a:lnTo>
                    <a:pt x="50800" y="2539"/>
                  </a:lnTo>
                  <a:lnTo>
                    <a:pt x="50800" y="3809"/>
                  </a:lnTo>
                  <a:lnTo>
                    <a:pt x="393699" y="3809"/>
                  </a:lnTo>
                  <a:lnTo>
                    <a:pt x="393699" y="2539"/>
                  </a:lnTo>
                  <a:close/>
                </a:path>
                <a:path w="443230" h="370839">
                  <a:moveTo>
                    <a:pt x="392430" y="1269"/>
                  </a:moveTo>
                  <a:lnTo>
                    <a:pt x="53339" y="1269"/>
                  </a:lnTo>
                  <a:lnTo>
                    <a:pt x="53339" y="2539"/>
                  </a:lnTo>
                  <a:lnTo>
                    <a:pt x="392430" y="2539"/>
                  </a:lnTo>
                  <a:lnTo>
                    <a:pt x="392430" y="1269"/>
                  </a:lnTo>
                  <a:close/>
                </a:path>
                <a:path w="443230" h="370839">
                  <a:moveTo>
                    <a:pt x="389890" y="0"/>
                  </a:moveTo>
                  <a:lnTo>
                    <a:pt x="54610" y="0"/>
                  </a:lnTo>
                  <a:lnTo>
                    <a:pt x="5461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43230" h="370839">
                  <a:moveTo>
                    <a:pt x="3810" y="45719"/>
                  </a:moveTo>
                  <a:lnTo>
                    <a:pt x="2539" y="45719"/>
                  </a:lnTo>
                  <a:lnTo>
                    <a:pt x="2539" y="46989"/>
                  </a:lnTo>
                  <a:lnTo>
                    <a:pt x="1269" y="46989"/>
                  </a:lnTo>
                  <a:lnTo>
                    <a:pt x="1269" y="48259"/>
                  </a:lnTo>
                  <a:lnTo>
                    <a:pt x="0" y="4825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443230" h="370839">
                  <a:moveTo>
                    <a:pt x="441959" y="44449"/>
                  </a:moveTo>
                  <a:lnTo>
                    <a:pt x="440690" y="44449"/>
                  </a:lnTo>
                  <a:lnTo>
                    <a:pt x="440690" y="50799"/>
                  </a:lnTo>
                  <a:lnTo>
                    <a:pt x="443230" y="50799"/>
                  </a:lnTo>
                  <a:lnTo>
                    <a:pt x="443230" y="45719"/>
                  </a:lnTo>
                  <a:lnTo>
                    <a:pt x="441959" y="45719"/>
                  </a:lnTo>
                  <a:lnTo>
                    <a:pt x="441959" y="44449"/>
                  </a:lnTo>
                  <a:close/>
                </a:path>
                <a:path w="443230" h="370839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43230" h="370839">
                  <a:moveTo>
                    <a:pt x="443230" y="50799"/>
                  </a:moveTo>
                  <a:lnTo>
                    <a:pt x="440690" y="50799"/>
                  </a:lnTo>
                  <a:lnTo>
                    <a:pt x="440690" y="57149"/>
                  </a:lnTo>
                  <a:lnTo>
                    <a:pt x="443230" y="57149"/>
                  </a:lnTo>
                  <a:lnTo>
                    <a:pt x="443230" y="50799"/>
                  </a:lnTo>
                  <a:close/>
                </a:path>
                <a:path w="443230" h="37083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43230" h="370839">
                  <a:moveTo>
                    <a:pt x="443230" y="57149"/>
                  </a:moveTo>
                  <a:lnTo>
                    <a:pt x="440690" y="57149"/>
                  </a:lnTo>
                  <a:lnTo>
                    <a:pt x="440690" y="63499"/>
                  </a:lnTo>
                  <a:lnTo>
                    <a:pt x="443230" y="63499"/>
                  </a:lnTo>
                  <a:lnTo>
                    <a:pt x="443230" y="57149"/>
                  </a:lnTo>
                  <a:close/>
                </a:path>
                <a:path w="443230" h="370839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43230" h="370839">
                  <a:moveTo>
                    <a:pt x="443230" y="63499"/>
                  </a:moveTo>
                  <a:lnTo>
                    <a:pt x="440690" y="63499"/>
                  </a:lnTo>
                  <a:lnTo>
                    <a:pt x="440690" y="69849"/>
                  </a:lnTo>
                  <a:lnTo>
                    <a:pt x="443230" y="69849"/>
                  </a:lnTo>
                  <a:lnTo>
                    <a:pt x="443230" y="63499"/>
                  </a:lnTo>
                  <a:close/>
                </a:path>
                <a:path w="443230" h="370839">
                  <a:moveTo>
                    <a:pt x="3810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9849"/>
                  </a:lnTo>
                  <a:close/>
                </a:path>
                <a:path w="443230" h="370839">
                  <a:moveTo>
                    <a:pt x="443230" y="69849"/>
                  </a:moveTo>
                  <a:lnTo>
                    <a:pt x="440690" y="69849"/>
                  </a:lnTo>
                  <a:lnTo>
                    <a:pt x="440690" y="74929"/>
                  </a:lnTo>
                  <a:lnTo>
                    <a:pt x="443230" y="74929"/>
                  </a:lnTo>
                  <a:lnTo>
                    <a:pt x="443230" y="69849"/>
                  </a:lnTo>
                  <a:close/>
                </a:path>
                <a:path w="443230" h="370839">
                  <a:moveTo>
                    <a:pt x="3810" y="74929"/>
                  </a:moveTo>
                  <a:lnTo>
                    <a:pt x="0" y="7492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4929"/>
                  </a:lnTo>
                  <a:close/>
                </a:path>
                <a:path w="443230" h="370839">
                  <a:moveTo>
                    <a:pt x="443230" y="74929"/>
                  </a:moveTo>
                  <a:lnTo>
                    <a:pt x="440690" y="74929"/>
                  </a:lnTo>
                  <a:lnTo>
                    <a:pt x="440690" y="82549"/>
                  </a:lnTo>
                  <a:lnTo>
                    <a:pt x="443230" y="82549"/>
                  </a:lnTo>
                  <a:lnTo>
                    <a:pt x="443230" y="74929"/>
                  </a:lnTo>
                  <a:close/>
                </a:path>
                <a:path w="443230" h="37083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43230" h="370839">
                  <a:moveTo>
                    <a:pt x="443230" y="82549"/>
                  </a:moveTo>
                  <a:lnTo>
                    <a:pt x="440690" y="82549"/>
                  </a:lnTo>
                  <a:lnTo>
                    <a:pt x="440690" y="88899"/>
                  </a:lnTo>
                  <a:lnTo>
                    <a:pt x="443230" y="88899"/>
                  </a:lnTo>
                  <a:lnTo>
                    <a:pt x="443230" y="82549"/>
                  </a:lnTo>
                  <a:close/>
                </a:path>
                <a:path w="443230" h="370839">
                  <a:moveTo>
                    <a:pt x="381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8899"/>
                  </a:lnTo>
                  <a:close/>
                </a:path>
                <a:path w="443230" h="370839">
                  <a:moveTo>
                    <a:pt x="443230" y="88899"/>
                  </a:moveTo>
                  <a:lnTo>
                    <a:pt x="440690" y="88899"/>
                  </a:lnTo>
                  <a:lnTo>
                    <a:pt x="440690" y="93979"/>
                  </a:lnTo>
                  <a:lnTo>
                    <a:pt x="443230" y="93979"/>
                  </a:lnTo>
                  <a:lnTo>
                    <a:pt x="443230" y="88899"/>
                  </a:lnTo>
                  <a:close/>
                </a:path>
                <a:path w="443230" h="370839">
                  <a:moveTo>
                    <a:pt x="3810" y="93979"/>
                  </a:moveTo>
                  <a:lnTo>
                    <a:pt x="0" y="9397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93979"/>
                  </a:lnTo>
                  <a:close/>
                </a:path>
                <a:path w="443230" h="370839">
                  <a:moveTo>
                    <a:pt x="443230" y="93979"/>
                  </a:moveTo>
                  <a:lnTo>
                    <a:pt x="440690" y="93979"/>
                  </a:lnTo>
                  <a:lnTo>
                    <a:pt x="440690" y="126999"/>
                  </a:lnTo>
                  <a:lnTo>
                    <a:pt x="443230" y="126999"/>
                  </a:lnTo>
                  <a:lnTo>
                    <a:pt x="443230" y="93979"/>
                  </a:lnTo>
                  <a:close/>
                </a:path>
                <a:path w="443230" h="370839">
                  <a:moveTo>
                    <a:pt x="3810" y="126999"/>
                  </a:moveTo>
                  <a:lnTo>
                    <a:pt x="0" y="126999"/>
                  </a:lnTo>
                  <a:lnTo>
                    <a:pt x="0" y="158749"/>
                  </a:lnTo>
                  <a:lnTo>
                    <a:pt x="3810" y="158749"/>
                  </a:lnTo>
                  <a:lnTo>
                    <a:pt x="3810" y="126999"/>
                  </a:lnTo>
                  <a:close/>
                </a:path>
                <a:path w="443230" h="370839">
                  <a:moveTo>
                    <a:pt x="443230" y="126999"/>
                  </a:moveTo>
                  <a:lnTo>
                    <a:pt x="440690" y="126999"/>
                  </a:lnTo>
                  <a:lnTo>
                    <a:pt x="440690" y="158749"/>
                  </a:lnTo>
                  <a:lnTo>
                    <a:pt x="443230" y="158749"/>
                  </a:lnTo>
                  <a:lnTo>
                    <a:pt x="443230" y="126999"/>
                  </a:lnTo>
                  <a:close/>
                </a:path>
                <a:path w="443230" h="370839">
                  <a:moveTo>
                    <a:pt x="3810" y="158749"/>
                  </a:moveTo>
                  <a:lnTo>
                    <a:pt x="0" y="15874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158749"/>
                  </a:lnTo>
                  <a:close/>
                </a:path>
                <a:path w="443230" h="370839">
                  <a:moveTo>
                    <a:pt x="443230" y="158749"/>
                  </a:moveTo>
                  <a:lnTo>
                    <a:pt x="440690" y="158749"/>
                  </a:lnTo>
                  <a:lnTo>
                    <a:pt x="440690" y="222249"/>
                  </a:lnTo>
                  <a:lnTo>
                    <a:pt x="443230" y="222249"/>
                  </a:lnTo>
                  <a:lnTo>
                    <a:pt x="443230" y="158749"/>
                  </a:lnTo>
                  <a:close/>
                </a:path>
                <a:path w="443230" h="370839">
                  <a:moveTo>
                    <a:pt x="3810" y="222249"/>
                  </a:moveTo>
                  <a:lnTo>
                    <a:pt x="0" y="2222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22249"/>
                  </a:lnTo>
                  <a:close/>
                </a:path>
                <a:path w="443230" h="370839">
                  <a:moveTo>
                    <a:pt x="443230" y="222249"/>
                  </a:moveTo>
                  <a:lnTo>
                    <a:pt x="440690" y="222249"/>
                  </a:lnTo>
                  <a:lnTo>
                    <a:pt x="440690" y="266699"/>
                  </a:lnTo>
                  <a:lnTo>
                    <a:pt x="443230" y="266699"/>
                  </a:lnTo>
                  <a:lnTo>
                    <a:pt x="443230" y="222249"/>
                  </a:lnTo>
                  <a:close/>
                </a:path>
                <a:path w="443230" h="370839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43230" h="370839">
                  <a:moveTo>
                    <a:pt x="443230" y="266699"/>
                  </a:moveTo>
                  <a:lnTo>
                    <a:pt x="440690" y="266699"/>
                  </a:lnTo>
                  <a:lnTo>
                    <a:pt x="440690" y="273049"/>
                  </a:lnTo>
                  <a:lnTo>
                    <a:pt x="443230" y="273049"/>
                  </a:lnTo>
                  <a:lnTo>
                    <a:pt x="443230" y="266699"/>
                  </a:lnTo>
                  <a:close/>
                </a:path>
                <a:path w="443230" h="370839">
                  <a:moveTo>
                    <a:pt x="381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3049"/>
                  </a:lnTo>
                  <a:close/>
                </a:path>
                <a:path w="443230" h="370839">
                  <a:moveTo>
                    <a:pt x="443230" y="273049"/>
                  </a:moveTo>
                  <a:lnTo>
                    <a:pt x="440690" y="273049"/>
                  </a:lnTo>
                  <a:lnTo>
                    <a:pt x="440690" y="278129"/>
                  </a:lnTo>
                  <a:lnTo>
                    <a:pt x="443230" y="278129"/>
                  </a:lnTo>
                  <a:lnTo>
                    <a:pt x="443230" y="273049"/>
                  </a:lnTo>
                  <a:close/>
                </a:path>
                <a:path w="443230" h="370839">
                  <a:moveTo>
                    <a:pt x="3810" y="278129"/>
                  </a:moveTo>
                  <a:lnTo>
                    <a:pt x="0" y="27812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8129"/>
                  </a:lnTo>
                  <a:close/>
                </a:path>
                <a:path w="443230" h="370839">
                  <a:moveTo>
                    <a:pt x="443230" y="278129"/>
                  </a:moveTo>
                  <a:lnTo>
                    <a:pt x="440690" y="278129"/>
                  </a:lnTo>
                  <a:lnTo>
                    <a:pt x="440690" y="285749"/>
                  </a:lnTo>
                  <a:lnTo>
                    <a:pt x="443230" y="285749"/>
                  </a:lnTo>
                  <a:lnTo>
                    <a:pt x="443230" y="278129"/>
                  </a:lnTo>
                  <a:close/>
                </a:path>
                <a:path w="443230" h="370839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43230" h="370839">
                  <a:moveTo>
                    <a:pt x="443230" y="285749"/>
                  </a:moveTo>
                  <a:lnTo>
                    <a:pt x="440690" y="285749"/>
                  </a:lnTo>
                  <a:lnTo>
                    <a:pt x="440690" y="292099"/>
                  </a:lnTo>
                  <a:lnTo>
                    <a:pt x="443230" y="292099"/>
                  </a:lnTo>
                  <a:lnTo>
                    <a:pt x="443230" y="285749"/>
                  </a:lnTo>
                  <a:close/>
                </a:path>
                <a:path w="443230" h="37083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43230" h="370839">
                  <a:moveTo>
                    <a:pt x="443230" y="292099"/>
                  </a:moveTo>
                  <a:lnTo>
                    <a:pt x="440690" y="292099"/>
                  </a:lnTo>
                  <a:lnTo>
                    <a:pt x="440690" y="298449"/>
                  </a:lnTo>
                  <a:lnTo>
                    <a:pt x="443230" y="298449"/>
                  </a:lnTo>
                  <a:lnTo>
                    <a:pt x="443230" y="292099"/>
                  </a:lnTo>
                  <a:close/>
                </a:path>
                <a:path w="443230" h="37083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43230" h="370839">
                  <a:moveTo>
                    <a:pt x="443230" y="298449"/>
                  </a:moveTo>
                  <a:lnTo>
                    <a:pt x="440690" y="298449"/>
                  </a:lnTo>
                  <a:lnTo>
                    <a:pt x="440690" y="304799"/>
                  </a:lnTo>
                  <a:lnTo>
                    <a:pt x="443230" y="304799"/>
                  </a:lnTo>
                  <a:lnTo>
                    <a:pt x="443230" y="298449"/>
                  </a:lnTo>
                  <a:close/>
                </a:path>
                <a:path w="443230" h="37083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43230" h="370839">
                  <a:moveTo>
                    <a:pt x="443230" y="304799"/>
                  </a:moveTo>
                  <a:lnTo>
                    <a:pt x="440690" y="304799"/>
                  </a:lnTo>
                  <a:lnTo>
                    <a:pt x="440690" y="311149"/>
                  </a:lnTo>
                  <a:lnTo>
                    <a:pt x="443230" y="311149"/>
                  </a:lnTo>
                  <a:lnTo>
                    <a:pt x="443230" y="304799"/>
                  </a:lnTo>
                  <a:close/>
                </a:path>
                <a:path w="443230" h="37083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43230" h="370839">
                  <a:moveTo>
                    <a:pt x="443230" y="311149"/>
                  </a:moveTo>
                  <a:lnTo>
                    <a:pt x="440690" y="311149"/>
                  </a:lnTo>
                  <a:lnTo>
                    <a:pt x="440690" y="317499"/>
                  </a:lnTo>
                  <a:lnTo>
                    <a:pt x="443230" y="317499"/>
                  </a:lnTo>
                  <a:lnTo>
                    <a:pt x="443230" y="311149"/>
                  </a:lnTo>
                  <a:close/>
                </a:path>
                <a:path w="443230" h="370839">
                  <a:moveTo>
                    <a:pt x="381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43230" h="370839">
                  <a:moveTo>
                    <a:pt x="443230" y="317499"/>
                  </a:moveTo>
                  <a:lnTo>
                    <a:pt x="440690" y="317499"/>
                  </a:lnTo>
                  <a:lnTo>
                    <a:pt x="440690" y="323849"/>
                  </a:lnTo>
                  <a:lnTo>
                    <a:pt x="443230" y="323849"/>
                  </a:lnTo>
                  <a:lnTo>
                    <a:pt x="443230" y="317499"/>
                  </a:lnTo>
                  <a:close/>
                </a:path>
                <a:path w="443230" h="370839">
                  <a:moveTo>
                    <a:pt x="3810" y="323849"/>
                  </a:moveTo>
                  <a:lnTo>
                    <a:pt x="1269" y="323849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3849"/>
                  </a:lnTo>
                  <a:close/>
                </a:path>
                <a:path w="443230" h="370839">
                  <a:moveTo>
                    <a:pt x="443229" y="323849"/>
                  </a:moveTo>
                  <a:lnTo>
                    <a:pt x="440690" y="323849"/>
                  </a:lnTo>
                  <a:lnTo>
                    <a:pt x="440690" y="326389"/>
                  </a:lnTo>
                  <a:lnTo>
                    <a:pt x="441959" y="326389"/>
                  </a:lnTo>
                  <a:lnTo>
                    <a:pt x="441959" y="325119"/>
                  </a:lnTo>
                  <a:lnTo>
                    <a:pt x="443229" y="325119"/>
                  </a:lnTo>
                  <a:lnTo>
                    <a:pt x="443229" y="323849"/>
                  </a:lnTo>
                  <a:close/>
                </a:path>
                <a:path w="443230" h="370839">
                  <a:moveTo>
                    <a:pt x="397510" y="367029"/>
                  </a:moveTo>
                  <a:lnTo>
                    <a:pt x="48260" y="367029"/>
                  </a:lnTo>
                  <a:lnTo>
                    <a:pt x="48260" y="368299"/>
                  </a:lnTo>
                  <a:lnTo>
                    <a:pt x="397510" y="368299"/>
                  </a:lnTo>
                  <a:lnTo>
                    <a:pt x="397510" y="367029"/>
                  </a:lnTo>
                  <a:close/>
                </a:path>
                <a:path w="443230" h="370839">
                  <a:moveTo>
                    <a:pt x="394970" y="369569"/>
                  </a:moveTo>
                  <a:lnTo>
                    <a:pt x="52069" y="369569"/>
                  </a:lnTo>
                  <a:lnTo>
                    <a:pt x="52069" y="370839"/>
                  </a:lnTo>
                  <a:lnTo>
                    <a:pt x="394970" y="370839"/>
                  </a:lnTo>
                  <a:lnTo>
                    <a:pt x="394970" y="369569"/>
                  </a:lnTo>
                  <a:close/>
                </a:path>
                <a:path w="443230" h="370839">
                  <a:moveTo>
                    <a:pt x="396240" y="368299"/>
                  </a:moveTo>
                  <a:lnTo>
                    <a:pt x="49529" y="368299"/>
                  </a:lnTo>
                  <a:lnTo>
                    <a:pt x="49529" y="369569"/>
                  </a:lnTo>
                  <a:lnTo>
                    <a:pt x="396240" y="369569"/>
                  </a:lnTo>
                  <a:lnTo>
                    <a:pt x="396240" y="368299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325119" y="377825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80" h="363220">
                  <a:moveTo>
                    <a:pt x="393700" y="1269"/>
                  </a:moveTo>
                  <a:lnTo>
                    <a:pt x="43179" y="1269"/>
                  </a:lnTo>
                  <a:lnTo>
                    <a:pt x="43179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36880" h="363220">
                  <a:moveTo>
                    <a:pt x="392430" y="0"/>
                  </a:moveTo>
                  <a:lnTo>
                    <a:pt x="45719" y="0"/>
                  </a:lnTo>
                  <a:lnTo>
                    <a:pt x="45719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36880" h="363220">
                  <a:moveTo>
                    <a:pt x="394970" y="2540"/>
                  </a:moveTo>
                  <a:lnTo>
                    <a:pt x="41909" y="2540"/>
                  </a:lnTo>
                  <a:lnTo>
                    <a:pt x="41909" y="3810"/>
                  </a:lnTo>
                  <a:lnTo>
                    <a:pt x="394970" y="3810"/>
                  </a:lnTo>
                  <a:lnTo>
                    <a:pt x="394970" y="2540"/>
                  </a:lnTo>
                  <a:close/>
                </a:path>
                <a:path w="436880" h="363220">
                  <a:moveTo>
                    <a:pt x="3809" y="38100"/>
                  </a:moveTo>
                  <a:lnTo>
                    <a:pt x="2539" y="38100"/>
                  </a:lnTo>
                  <a:lnTo>
                    <a:pt x="2539" y="39369"/>
                  </a:lnTo>
                  <a:lnTo>
                    <a:pt x="1269" y="39369"/>
                  </a:lnTo>
                  <a:lnTo>
                    <a:pt x="1269" y="40639"/>
                  </a:lnTo>
                  <a:lnTo>
                    <a:pt x="3809" y="40639"/>
                  </a:lnTo>
                  <a:lnTo>
                    <a:pt x="3809" y="38100"/>
                  </a:lnTo>
                  <a:close/>
                </a:path>
                <a:path w="436880" h="363220">
                  <a:moveTo>
                    <a:pt x="434339" y="35560"/>
                  </a:moveTo>
                  <a:lnTo>
                    <a:pt x="433070" y="35560"/>
                  </a:lnTo>
                  <a:lnTo>
                    <a:pt x="433070" y="40639"/>
                  </a:lnTo>
                  <a:lnTo>
                    <a:pt x="436880" y="40639"/>
                  </a:lnTo>
                  <a:lnTo>
                    <a:pt x="436880" y="39369"/>
                  </a:lnTo>
                  <a:lnTo>
                    <a:pt x="435610" y="39369"/>
                  </a:lnTo>
                  <a:lnTo>
                    <a:pt x="435610" y="38100"/>
                  </a:lnTo>
                  <a:lnTo>
                    <a:pt x="434339" y="38100"/>
                  </a:lnTo>
                  <a:lnTo>
                    <a:pt x="434339" y="35560"/>
                  </a:lnTo>
                  <a:close/>
                </a:path>
                <a:path w="436880" h="36322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36880" h="363220">
                  <a:moveTo>
                    <a:pt x="436880" y="40640"/>
                  </a:moveTo>
                  <a:lnTo>
                    <a:pt x="433070" y="40640"/>
                  </a:lnTo>
                  <a:lnTo>
                    <a:pt x="433070" y="46989"/>
                  </a:lnTo>
                  <a:lnTo>
                    <a:pt x="436880" y="46989"/>
                  </a:lnTo>
                  <a:lnTo>
                    <a:pt x="436880" y="40640"/>
                  </a:lnTo>
                  <a:close/>
                </a:path>
                <a:path w="436880" h="36322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36880" h="363220">
                  <a:moveTo>
                    <a:pt x="436880" y="46990"/>
                  </a:moveTo>
                  <a:lnTo>
                    <a:pt x="433070" y="46990"/>
                  </a:lnTo>
                  <a:lnTo>
                    <a:pt x="433070" y="53339"/>
                  </a:lnTo>
                  <a:lnTo>
                    <a:pt x="436880" y="53339"/>
                  </a:lnTo>
                  <a:lnTo>
                    <a:pt x="436880" y="46990"/>
                  </a:lnTo>
                  <a:close/>
                </a:path>
                <a:path w="436880" h="36322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36880" h="363220">
                  <a:moveTo>
                    <a:pt x="436880" y="53340"/>
                  </a:moveTo>
                  <a:lnTo>
                    <a:pt x="433070" y="53340"/>
                  </a:lnTo>
                  <a:lnTo>
                    <a:pt x="433070" y="59689"/>
                  </a:lnTo>
                  <a:lnTo>
                    <a:pt x="436880" y="59689"/>
                  </a:lnTo>
                  <a:lnTo>
                    <a:pt x="436880" y="53340"/>
                  </a:lnTo>
                  <a:close/>
                </a:path>
                <a:path w="436880" h="36322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36880" h="363220">
                  <a:moveTo>
                    <a:pt x="436880" y="59690"/>
                  </a:moveTo>
                  <a:lnTo>
                    <a:pt x="433070" y="59690"/>
                  </a:lnTo>
                  <a:lnTo>
                    <a:pt x="433070" y="66039"/>
                  </a:lnTo>
                  <a:lnTo>
                    <a:pt x="436880" y="66039"/>
                  </a:lnTo>
                  <a:lnTo>
                    <a:pt x="436880" y="59690"/>
                  </a:lnTo>
                  <a:close/>
                </a:path>
                <a:path w="436880" h="363220">
                  <a:moveTo>
                    <a:pt x="3809" y="66040"/>
                  </a:moveTo>
                  <a:lnTo>
                    <a:pt x="0" y="6604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6040"/>
                  </a:lnTo>
                  <a:close/>
                </a:path>
                <a:path w="436880" h="363220">
                  <a:moveTo>
                    <a:pt x="436880" y="66040"/>
                  </a:moveTo>
                  <a:lnTo>
                    <a:pt x="433070" y="66040"/>
                  </a:lnTo>
                  <a:lnTo>
                    <a:pt x="433070" y="71119"/>
                  </a:lnTo>
                  <a:lnTo>
                    <a:pt x="436880" y="71119"/>
                  </a:lnTo>
                  <a:lnTo>
                    <a:pt x="436880" y="66040"/>
                  </a:lnTo>
                  <a:close/>
                </a:path>
                <a:path w="436880" h="363220">
                  <a:moveTo>
                    <a:pt x="3809" y="71120"/>
                  </a:moveTo>
                  <a:lnTo>
                    <a:pt x="0" y="7112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1120"/>
                  </a:lnTo>
                  <a:close/>
                </a:path>
                <a:path w="436880" h="363220">
                  <a:moveTo>
                    <a:pt x="436880" y="71120"/>
                  </a:moveTo>
                  <a:lnTo>
                    <a:pt x="433070" y="71120"/>
                  </a:lnTo>
                  <a:lnTo>
                    <a:pt x="433070" y="78739"/>
                  </a:lnTo>
                  <a:lnTo>
                    <a:pt x="436880" y="78739"/>
                  </a:lnTo>
                  <a:lnTo>
                    <a:pt x="436880" y="71120"/>
                  </a:lnTo>
                  <a:close/>
                </a:path>
                <a:path w="436880" h="36322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436880" h="363220">
                  <a:moveTo>
                    <a:pt x="436880" y="78740"/>
                  </a:moveTo>
                  <a:lnTo>
                    <a:pt x="433070" y="78740"/>
                  </a:lnTo>
                  <a:lnTo>
                    <a:pt x="433070" y="85089"/>
                  </a:lnTo>
                  <a:lnTo>
                    <a:pt x="436880" y="85089"/>
                  </a:lnTo>
                  <a:lnTo>
                    <a:pt x="436880" y="78740"/>
                  </a:lnTo>
                  <a:close/>
                </a:path>
                <a:path w="436880" h="363220">
                  <a:moveTo>
                    <a:pt x="3809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5090"/>
                  </a:lnTo>
                  <a:close/>
                </a:path>
                <a:path w="436880" h="363220">
                  <a:moveTo>
                    <a:pt x="436880" y="85090"/>
                  </a:moveTo>
                  <a:lnTo>
                    <a:pt x="433070" y="85090"/>
                  </a:lnTo>
                  <a:lnTo>
                    <a:pt x="433070" y="90169"/>
                  </a:lnTo>
                  <a:lnTo>
                    <a:pt x="436880" y="90169"/>
                  </a:lnTo>
                  <a:lnTo>
                    <a:pt x="436880" y="85090"/>
                  </a:lnTo>
                  <a:close/>
                </a:path>
                <a:path w="436880" h="363220">
                  <a:moveTo>
                    <a:pt x="3809" y="90170"/>
                  </a:moveTo>
                  <a:lnTo>
                    <a:pt x="0" y="9017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90170"/>
                  </a:lnTo>
                  <a:close/>
                </a:path>
                <a:path w="436880" h="363220">
                  <a:moveTo>
                    <a:pt x="436880" y="90170"/>
                  </a:moveTo>
                  <a:lnTo>
                    <a:pt x="433070" y="90170"/>
                  </a:lnTo>
                  <a:lnTo>
                    <a:pt x="433070" y="123189"/>
                  </a:lnTo>
                  <a:lnTo>
                    <a:pt x="436880" y="123189"/>
                  </a:lnTo>
                  <a:lnTo>
                    <a:pt x="436880" y="90170"/>
                  </a:lnTo>
                  <a:close/>
                </a:path>
                <a:path w="436880" h="363220">
                  <a:moveTo>
                    <a:pt x="3809" y="123190"/>
                  </a:moveTo>
                  <a:lnTo>
                    <a:pt x="0" y="123190"/>
                  </a:lnTo>
                  <a:lnTo>
                    <a:pt x="0" y="154939"/>
                  </a:lnTo>
                  <a:lnTo>
                    <a:pt x="3809" y="154939"/>
                  </a:lnTo>
                  <a:lnTo>
                    <a:pt x="3809" y="123190"/>
                  </a:lnTo>
                  <a:close/>
                </a:path>
                <a:path w="436880" h="363220">
                  <a:moveTo>
                    <a:pt x="436880" y="123190"/>
                  </a:moveTo>
                  <a:lnTo>
                    <a:pt x="433070" y="123190"/>
                  </a:lnTo>
                  <a:lnTo>
                    <a:pt x="433070" y="154939"/>
                  </a:lnTo>
                  <a:lnTo>
                    <a:pt x="436880" y="154939"/>
                  </a:lnTo>
                  <a:lnTo>
                    <a:pt x="436880" y="123190"/>
                  </a:lnTo>
                  <a:close/>
                </a:path>
                <a:path w="436880" h="363220">
                  <a:moveTo>
                    <a:pt x="3809" y="154940"/>
                  </a:moveTo>
                  <a:lnTo>
                    <a:pt x="0" y="15494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154940"/>
                  </a:lnTo>
                  <a:close/>
                </a:path>
                <a:path w="436880" h="363220">
                  <a:moveTo>
                    <a:pt x="436880" y="154940"/>
                  </a:moveTo>
                  <a:lnTo>
                    <a:pt x="433070" y="154940"/>
                  </a:lnTo>
                  <a:lnTo>
                    <a:pt x="433070" y="218439"/>
                  </a:lnTo>
                  <a:lnTo>
                    <a:pt x="436880" y="218439"/>
                  </a:lnTo>
                  <a:lnTo>
                    <a:pt x="436880" y="154940"/>
                  </a:lnTo>
                  <a:close/>
                </a:path>
                <a:path w="436880" h="363220">
                  <a:moveTo>
                    <a:pt x="3809" y="218440"/>
                  </a:moveTo>
                  <a:lnTo>
                    <a:pt x="0" y="2184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18440"/>
                  </a:lnTo>
                  <a:close/>
                </a:path>
                <a:path w="436880" h="363220">
                  <a:moveTo>
                    <a:pt x="436880" y="218440"/>
                  </a:moveTo>
                  <a:lnTo>
                    <a:pt x="433070" y="218440"/>
                  </a:lnTo>
                  <a:lnTo>
                    <a:pt x="433070" y="262889"/>
                  </a:lnTo>
                  <a:lnTo>
                    <a:pt x="436880" y="262889"/>
                  </a:lnTo>
                  <a:lnTo>
                    <a:pt x="436880" y="218440"/>
                  </a:lnTo>
                  <a:close/>
                </a:path>
                <a:path w="436880" h="36322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436880" h="363220">
                  <a:moveTo>
                    <a:pt x="436880" y="262890"/>
                  </a:moveTo>
                  <a:lnTo>
                    <a:pt x="433070" y="262890"/>
                  </a:lnTo>
                  <a:lnTo>
                    <a:pt x="433070" y="269239"/>
                  </a:lnTo>
                  <a:lnTo>
                    <a:pt x="436880" y="269239"/>
                  </a:lnTo>
                  <a:lnTo>
                    <a:pt x="436880" y="262890"/>
                  </a:lnTo>
                  <a:close/>
                </a:path>
                <a:path w="436880" h="363220">
                  <a:moveTo>
                    <a:pt x="380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9240"/>
                  </a:lnTo>
                  <a:close/>
                </a:path>
                <a:path w="436880" h="363220">
                  <a:moveTo>
                    <a:pt x="436880" y="269240"/>
                  </a:moveTo>
                  <a:lnTo>
                    <a:pt x="433070" y="269240"/>
                  </a:lnTo>
                  <a:lnTo>
                    <a:pt x="433070" y="274319"/>
                  </a:lnTo>
                  <a:lnTo>
                    <a:pt x="436880" y="274319"/>
                  </a:lnTo>
                  <a:lnTo>
                    <a:pt x="436880" y="269240"/>
                  </a:lnTo>
                  <a:close/>
                </a:path>
                <a:path w="436880" h="363220">
                  <a:moveTo>
                    <a:pt x="380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4320"/>
                  </a:lnTo>
                  <a:close/>
                </a:path>
                <a:path w="436880" h="363220">
                  <a:moveTo>
                    <a:pt x="436880" y="274320"/>
                  </a:moveTo>
                  <a:lnTo>
                    <a:pt x="433070" y="274320"/>
                  </a:lnTo>
                  <a:lnTo>
                    <a:pt x="433070" y="281939"/>
                  </a:lnTo>
                  <a:lnTo>
                    <a:pt x="436880" y="281939"/>
                  </a:lnTo>
                  <a:lnTo>
                    <a:pt x="436880" y="274320"/>
                  </a:lnTo>
                  <a:close/>
                </a:path>
                <a:path w="436880" h="36322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36880" h="363220">
                  <a:moveTo>
                    <a:pt x="436880" y="281940"/>
                  </a:moveTo>
                  <a:lnTo>
                    <a:pt x="433070" y="281940"/>
                  </a:lnTo>
                  <a:lnTo>
                    <a:pt x="433070" y="288289"/>
                  </a:lnTo>
                  <a:lnTo>
                    <a:pt x="436880" y="288289"/>
                  </a:lnTo>
                  <a:lnTo>
                    <a:pt x="436880" y="281940"/>
                  </a:lnTo>
                  <a:close/>
                </a:path>
                <a:path w="436880" h="36322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36880" h="363220">
                  <a:moveTo>
                    <a:pt x="436880" y="288290"/>
                  </a:moveTo>
                  <a:lnTo>
                    <a:pt x="433070" y="288290"/>
                  </a:lnTo>
                  <a:lnTo>
                    <a:pt x="433070" y="294639"/>
                  </a:lnTo>
                  <a:lnTo>
                    <a:pt x="436880" y="294639"/>
                  </a:lnTo>
                  <a:lnTo>
                    <a:pt x="436880" y="288290"/>
                  </a:lnTo>
                  <a:close/>
                </a:path>
                <a:path w="436880" h="36322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36880" h="363220">
                  <a:moveTo>
                    <a:pt x="436880" y="294640"/>
                  </a:moveTo>
                  <a:lnTo>
                    <a:pt x="433070" y="294640"/>
                  </a:lnTo>
                  <a:lnTo>
                    <a:pt x="433070" y="300989"/>
                  </a:lnTo>
                  <a:lnTo>
                    <a:pt x="436880" y="300989"/>
                  </a:lnTo>
                  <a:lnTo>
                    <a:pt x="436880" y="294640"/>
                  </a:lnTo>
                  <a:close/>
                </a:path>
                <a:path w="436880" h="36322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36880" h="363220">
                  <a:moveTo>
                    <a:pt x="436880" y="300990"/>
                  </a:moveTo>
                  <a:lnTo>
                    <a:pt x="433070" y="300990"/>
                  </a:lnTo>
                  <a:lnTo>
                    <a:pt x="433070" y="307339"/>
                  </a:lnTo>
                  <a:lnTo>
                    <a:pt x="436880" y="307339"/>
                  </a:lnTo>
                  <a:lnTo>
                    <a:pt x="436880" y="300990"/>
                  </a:lnTo>
                  <a:close/>
                </a:path>
                <a:path w="436880" h="36322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36880" h="363220">
                  <a:moveTo>
                    <a:pt x="436880" y="307340"/>
                  </a:moveTo>
                  <a:lnTo>
                    <a:pt x="433070" y="307340"/>
                  </a:lnTo>
                  <a:lnTo>
                    <a:pt x="433070" y="313689"/>
                  </a:lnTo>
                  <a:lnTo>
                    <a:pt x="436880" y="313689"/>
                  </a:lnTo>
                  <a:lnTo>
                    <a:pt x="436880" y="307340"/>
                  </a:lnTo>
                  <a:close/>
                </a:path>
                <a:path w="436880" h="36322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36880" h="363220">
                  <a:moveTo>
                    <a:pt x="436880" y="313690"/>
                  </a:moveTo>
                  <a:lnTo>
                    <a:pt x="433070" y="313690"/>
                  </a:lnTo>
                  <a:lnTo>
                    <a:pt x="433070" y="320039"/>
                  </a:lnTo>
                  <a:lnTo>
                    <a:pt x="436880" y="320039"/>
                  </a:lnTo>
                  <a:lnTo>
                    <a:pt x="436880" y="313690"/>
                  </a:lnTo>
                  <a:close/>
                </a:path>
                <a:path w="436880" h="363220">
                  <a:moveTo>
                    <a:pt x="3809" y="320040"/>
                  </a:moveTo>
                  <a:lnTo>
                    <a:pt x="0" y="32004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36880" h="363220">
                  <a:moveTo>
                    <a:pt x="436880" y="320040"/>
                  </a:moveTo>
                  <a:lnTo>
                    <a:pt x="433070" y="320040"/>
                  </a:lnTo>
                  <a:lnTo>
                    <a:pt x="433070" y="326389"/>
                  </a:lnTo>
                  <a:lnTo>
                    <a:pt x="435610" y="326389"/>
                  </a:lnTo>
                  <a:lnTo>
                    <a:pt x="435610" y="325119"/>
                  </a:lnTo>
                  <a:lnTo>
                    <a:pt x="436880" y="325119"/>
                  </a:lnTo>
                  <a:lnTo>
                    <a:pt x="436880" y="320040"/>
                  </a:lnTo>
                  <a:close/>
                </a:path>
                <a:path w="436880" h="363220">
                  <a:moveTo>
                    <a:pt x="434339" y="326390"/>
                  </a:moveTo>
                  <a:lnTo>
                    <a:pt x="433070" y="326390"/>
                  </a:lnTo>
                  <a:lnTo>
                    <a:pt x="433070" y="327660"/>
                  </a:lnTo>
                  <a:lnTo>
                    <a:pt x="434339" y="327660"/>
                  </a:lnTo>
                  <a:lnTo>
                    <a:pt x="434339" y="326390"/>
                  </a:lnTo>
                  <a:close/>
                </a:path>
                <a:path w="436880" h="363220">
                  <a:moveTo>
                    <a:pt x="394970" y="361950"/>
                  </a:moveTo>
                  <a:lnTo>
                    <a:pt x="43179" y="361950"/>
                  </a:lnTo>
                  <a:lnTo>
                    <a:pt x="43179" y="363219"/>
                  </a:lnTo>
                  <a:lnTo>
                    <a:pt x="394970" y="363219"/>
                  </a:lnTo>
                  <a:lnTo>
                    <a:pt x="394970" y="361950"/>
                  </a:lnTo>
                  <a:close/>
                </a:path>
                <a:path w="436880" h="363220">
                  <a:moveTo>
                    <a:pt x="397510" y="360680"/>
                  </a:moveTo>
                  <a:lnTo>
                    <a:pt x="40639" y="360680"/>
                  </a:lnTo>
                  <a:lnTo>
                    <a:pt x="40639" y="361950"/>
                  </a:lnTo>
                  <a:lnTo>
                    <a:pt x="397510" y="361950"/>
                  </a:lnTo>
                  <a:lnTo>
                    <a:pt x="397510" y="360680"/>
                  </a:lnTo>
                  <a:close/>
                </a:path>
                <a:path w="436880" h="363220">
                  <a:moveTo>
                    <a:pt x="398780" y="359410"/>
                  </a:moveTo>
                  <a:lnTo>
                    <a:pt x="39369" y="359410"/>
                  </a:lnTo>
                  <a:lnTo>
                    <a:pt x="39369" y="360680"/>
                  </a:lnTo>
                  <a:lnTo>
                    <a:pt x="398780" y="360680"/>
                  </a:lnTo>
                  <a:lnTo>
                    <a:pt x="398780" y="359410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328929" y="378206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96240" y="2539"/>
                  </a:moveTo>
                  <a:lnTo>
                    <a:pt x="33020" y="2539"/>
                  </a:lnTo>
                  <a:lnTo>
                    <a:pt x="33020" y="3809"/>
                  </a:lnTo>
                  <a:lnTo>
                    <a:pt x="396240" y="3809"/>
                  </a:lnTo>
                  <a:lnTo>
                    <a:pt x="396240" y="2539"/>
                  </a:lnTo>
                  <a:close/>
                </a:path>
                <a:path w="429259" h="355600">
                  <a:moveTo>
                    <a:pt x="394970" y="1269"/>
                  </a:moveTo>
                  <a:lnTo>
                    <a:pt x="34290" y="1269"/>
                  </a:lnTo>
                  <a:lnTo>
                    <a:pt x="3429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29259" h="355600">
                  <a:moveTo>
                    <a:pt x="393700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9259" h="355600">
                  <a:moveTo>
                    <a:pt x="3810" y="29209"/>
                  </a:moveTo>
                  <a:lnTo>
                    <a:pt x="2540" y="29209"/>
                  </a:lnTo>
                  <a:lnTo>
                    <a:pt x="2540" y="30479"/>
                  </a:lnTo>
                  <a:lnTo>
                    <a:pt x="3810" y="30479"/>
                  </a:lnTo>
                  <a:lnTo>
                    <a:pt x="3810" y="29209"/>
                  </a:lnTo>
                  <a:close/>
                </a:path>
                <a:path w="429259" h="355600">
                  <a:moveTo>
                    <a:pt x="426720" y="27939"/>
                  </a:moveTo>
                  <a:lnTo>
                    <a:pt x="425450" y="27939"/>
                  </a:lnTo>
                  <a:lnTo>
                    <a:pt x="425450" y="30479"/>
                  </a:lnTo>
                  <a:lnTo>
                    <a:pt x="427990" y="30479"/>
                  </a:lnTo>
                  <a:lnTo>
                    <a:pt x="427990" y="29209"/>
                  </a:lnTo>
                  <a:lnTo>
                    <a:pt x="426720" y="29209"/>
                  </a:lnTo>
                  <a:lnTo>
                    <a:pt x="426720" y="27939"/>
                  </a:lnTo>
                  <a:close/>
                </a:path>
                <a:path w="429259" h="355600">
                  <a:moveTo>
                    <a:pt x="3810" y="30480"/>
                  </a:moveTo>
                  <a:lnTo>
                    <a:pt x="1270" y="30480"/>
                  </a:lnTo>
                  <a:lnTo>
                    <a:pt x="1270" y="31750"/>
                  </a:lnTo>
                  <a:lnTo>
                    <a:pt x="0" y="3175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29259" h="355600">
                  <a:moveTo>
                    <a:pt x="429260" y="30480"/>
                  </a:moveTo>
                  <a:lnTo>
                    <a:pt x="425450" y="30480"/>
                  </a:lnTo>
                  <a:lnTo>
                    <a:pt x="425450" y="36829"/>
                  </a:lnTo>
                  <a:lnTo>
                    <a:pt x="429260" y="36829"/>
                  </a:lnTo>
                  <a:lnTo>
                    <a:pt x="429260" y="30480"/>
                  </a:lnTo>
                  <a:close/>
                </a:path>
                <a:path w="429259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429259" h="355600">
                  <a:moveTo>
                    <a:pt x="429260" y="36830"/>
                  </a:moveTo>
                  <a:lnTo>
                    <a:pt x="425450" y="36830"/>
                  </a:lnTo>
                  <a:lnTo>
                    <a:pt x="425450" y="43179"/>
                  </a:lnTo>
                  <a:lnTo>
                    <a:pt x="429260" y="43179"/>
                  </a:lnTo>
                  <a:lnTo>
                    <a:pt x="429260" y="36830"/>
                  </a:lnTo>
                  <a:close/>
                </a:path>
                <a:path w="429259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429259" h="355600">
                  <a:moveTo>
                    <a:pt x="429260" y="43180"/>
                  </a:moveTo>
                  <a:lnTo>
                    <a:pt x="425450" y="43180"/>
                  </a:lnTo>
                  <a:lnTo>
                    <a:pt x="425450" y="49529"/>
                  </a:lnTo>
                  <a:lnTo>
                    <a:pt x="429260" y="49529"/>
                  </a:lnTo>
                  <a:lnTo>
                    <a:pt x="429260" y="43180"/>
                  </a:lnTo>
                  <a:close/>
                </a:path>
                <a:path w="429259" h="35560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429259" h="355600">
                  <a:moveTo>
                    <a:pt x="429260" y="49530"/>
                  </a:moveTo>
                  <a:lnTo>
                    <a:pt x="425450" y="49530"/>
                  </a:lnTo>
                  <a:lnTo>
                    <a:pt x="425450" y="55879"/>
                  </a:lnTo>
                  <a:lnTo>
                    <a:pt x="429260" y="55879"/>
                  </a:lnTo>
                  <a:lnTo>
                    <a:pt x="429260" y="49530"/>
                  </a:lnTo>
                  <a:close/>
                </a:path>
                <a:path w="429259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29259" h="355600">
                  <a:moveTo>
                    <a:pt x="429260" y="55880"/>
                  </a:moveTo>
                  <a:lnTo>
                    <a:pt x="425450" y="55880"/>
                  </a:lnTo>
                  <a:lnTo>
                    <a:pt x="425450" y="62229"/>
                  </a:lnTo>
                  <a:lnTo>
                    <a:pt x="429260" y="62229"/>
                  </a:lnTo>
                  <a:lnTo>
                    <a:pt x="429260" y="55880"/>
                  </a:lnTo>
                  <a:close/>
                </a:path>
                <a:path w="429259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2230"/>
                  </a:lnTo>
                  <a:close/>
                </a:path>
                <a:path w="429259" h="355600">
                  <a:moveTo>
                    <a:pt x="429260" y="62230"/>
                  </a:moveTo>
                  <a:lnTo>
                    <a:pt x="425450" y="62230"/>
                  </a:lnTo>
                  <a:lnTo>
                    <a:pt x="425450" y="67309"/>
                  </a:lnTo>
                  <a:lnTo>
                    <a:pt x="429260" y="67309"/>
                  </a:lnTo>
                  <a:lnTo>
                    <a:pt x="429260" y="62230"/>
                  </a:lnTo>
                  <a:close/>
                </a:path>
                <a:path w="429259" h="355600">
                  <a:moveTo>
                    <a:pt x="3810" y="67310"/>
                  </a:moveTo>
                  <a:lnTo>
                    <a:pt x="0" y="6731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7310"/>
                  </a:lnTo>
                  <a:close/>
                </a:path>
                <a:path w="429259" h="355600">
                  <a:moveTo>
                    <a:pt x="429260" y="67310"/>
                  </a:moveTo>
                  <a:lnTo>
                    <a:pt x="425450" y="67310"/>
                  </a:lnTo>
                  <a:lnTo>
                    <a:pt x="425450" y="74929"/>
                  </a:lnTo>
                  <a:lnTo>
                    <a:pt x="429260" y="74929"/>
                  </a:lnTo>
                  <a:lnTo>
                    <a:pt x="429260" y="67310"/>
                  </a:lnTo>
                  <a:close/>
                </a:path>
                <a:path w="429259" h="355600">
                  <a:moveTo>
                    <a:pt x="381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4930"/>
                  </a:lnTo>
                  <a:close/>
                </a:path>
                <a:path w="429259" h="355600">
                  <a:moveTo>
                    <a:pt x="429260" y="74930"/>
                  </a:moveTo>
                  <a:lnTo>
                    <a:pt x="425450" y="74930"/>
                  </a:lnTo>
                  <a:lnTo>
                    <a:pt x="425450" y="81279"/>
                  </a:lnTo>
                  <a:lnTo>
                    <a:pt x="429260" y="81279"/>
                  </a:lnTo>
                  <a:lnTo>
                    <a:pt x="429260" y="74930"/>
                  </a:lnTo>
                  <a:close/>
                </a:path>
                <a:path w="429259" h="355600">
                  <a:moveTo>
                    <a:pt x="3810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81280"/>
                  </a:lnTo>
                  <a:close/>
                </a:path>
                <a:path w="429259" h="355600">
                  <a:moveTo>
                    <a:pt x="429260" y="81280"/>
                  </a:moveTo>
                  <a:lnTo>
                    <a:pt x="425450" y="81280"/>
                  </a:lnTo>
                  <a:lnTo>
                    <a:pt x="425450" y="86359"/>
                  </a:lnTo>
                  <a:lnTo>
                    <a:pt x="429260" y="86359"/>
                  </a:lnTo>
                  <a:lnTo>
                    <a:pt x="429260" y="81280"/>
                  </a:lnTo>
                  <a:close/>
                </a:path>
                <a:path w="429259" h="355600">
                  <a:moveTo>
                    <a:pt x="3810" y="86360"/>
                  </a:moveTo>
                  <a:lnTo>
                    <a:pt x="0" y="8636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86360"/>
                  </a:lnTo>
                  <a:close/>
                </a:path>
                <a:path w="429259" h="355600">
                  <a:moveTo>
                    <a:pt x="429260" y="86360"/>
                  </a:moveTo>
                  <a:lnTo>
                    <a:pt x="425450" y="86360"/>
                  </a:lnTo>
                  <a:lnTo>
                    <a:pt x="425450" y="119379"/>
                  </a:lnTo>
                  <a:lnTo>
                    <a:pt x="429260" y="119379"/>
                  </a:lnTo>
                  <a:lnTo>
                    <a:pt x="429260" y="86360"/>
                  </a:lnTo>
                  <a:close/>
                </a:path>
                <a:path w="429259" h="355600">
                  <a:moveTo>
                    <a:pt x="3810" y="119380"/>
                  </a:moveTo>
                  <a:lnTo>
                    <a:pt x="0" y="119380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119380"/>
                  </a:lnTo>
                  <a:close/>
                </a:path>
                <a:path w="429259" h="355600">
                  <a:moveTo>
                    <a:pt x="429260" y="119380"/>
                  </a:moveTo>
                  <a:lnTo>
                    <a:pt x="425450" y="119380"/>
                  </a:lnTo>
                  <a:lnTo>
                    <a:pt x="425450" y="151129"/>
                  </a:lnTo>
                  <a:lnTo>
                    <a:pt x="429260" y="151129"/>
                  </a:lnTo>
                  <a:lnTo>
                    <a:pt x="429260" y="119380"/>
                  </a:lnTo>
                  <a:close/>
                </a:path>
                <a:path w="429259" h="355600">
                  <a:moveTo>
                    <a:pt x="3810" y="151130"/>
                  </a:moveTo>
                  <a:lnTo>
                    <a:pt x="0" y="15113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51130"/>
                  </a:lnTo>
                  <a:close/>
                </a:path>
                <a:path w="429259" h="355600">
                  <a:moveTo>
                    <a:pt x="429260" y="151130"/>
                  </a:moveTo>
                  <a:lnTo>
                    <a:pt x="425450" y="151130"/>
                  </a:lnTo>
                  <a:lnTo>
                    <a:pt x="425450" y="214629"/>
                  </a:lnTo>
                  <a:lnTo>
                    <a:pt x="429260" y="214629"/>
                  </a:lnTo>
                  <a:lnTo>
                    <a:pt x="429260" y="151130"/>
                  </a:lnTo>
                  <a:close/>
                </a:path>
                <a:path w="429259" h="355600">
                  <a:moveTo>
                    <a:pt x="3810" y="214630"/>
                  </a:moveTo>
                  <a:lnTo>
                    <a:pt x="0" y="2146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14630"/>
                  </a:lnTo>
                  <a:close/>
                </a:path>
                <a:path w="429259" h="355600">
                  <a:moveTo>
                    <a:pt x="429260" y="214630"/>
                  </a:moveTo>
                  <a:lnTo>
                    <a:pt x="425450" y="214630"/>
                  </a:lnTo>
                  <a:lnTo>
                    <a:pt x="425450" y="259079"/>
                  </a:lnTo>
                  <a:lnTo>
                    <a:pt x="429260" y="259079"/>
                  </a:lnTo>
                  <a:lnTo>
                    <a:pt x="429260" y="214630"/>
                  </a:lnTo>
                  <a:close/>
                </a:path>
                <a:path w="429259" h="35560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429259" h="355600">
                  <a:moveTo>
                    <a:pt x="429260" y="259080"/>
                  </a:moveTo>
                  <a:lnTo>
                    <a:pt x="425450" y="259080"/>
                  </a:lnTo>
                  <a:lnTo>
                    <a:pt x="425450" y="265429"/>
                  </a:lnTo>
                  <a:lnTo>
                    <a:pt x="429260" y="265429"/>
                  </a:lnTo>
                  <a:lnTo>
                    <a:pt x="429260" y="259080"/>
                  </a:lnTo>
                  <a:close/>
                </a:path>
                <a:path w="429259" h="355600">
                  <a:moveTo>
                    <a:pt x="381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5430"/>
                  </a:lnTo>
                  <a:close/>
                </a:path>
                <a:path w="429259" h="355600">
                  <a:moveTo>
                    <a:pt x="429260" y="265430"/>
                  </a:moveTo>
                  <a:lnTo>
                    <a:pt x="425450" y="265430"/>
                  </a:lnTo>
                  <a:lnTo>
                    <a:pt x="425450" y="270509"/>
                  </a:lnTo>
                  <a:lnTo>
                    <a:pt x="429260" y="270509"/>
                  </a:lnTo>
                  <a:lnTo>
                    <a:pt x="429260" y="265430"/>
                  </a:lnTo>
                  <a:close/>
                </a:path>
                <a:path w="429259" h="355600">
                  <a:moveTo>
                    <a:pt x="381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0510"/>
                  </a:lnTo>
                  <a:close/>
                </a:path>
                <a:path w="429259" h="355600">
                  <a:moveTo>
                    <a:pt x="429260" y="270510"/>
                  </a:moveTo>
                  <a:lnTo>
                    <a:pt x="425450" y="270510"/>
                  </a:lnTo>
                  <a:lnTo>
                    <a:pt x="425450" y="278129"/>
                  </a:lnTo>
                  <a:lnTo>
                    <a:pt x="429260" y="278129"/>
                  </a:lnTo>
                  <a:lnTo>
                    <a:pt x="429260" y="270510"/>
                  </a:lnTo>
                  <a:close/>
                </a:path>
                <a:path w="429259" h="35560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29259" h="355600">
                  <a:moveTo>
                    <a:pt x="429260" y="278130"/>
                  </a:moveTo>
                  <a:lnTo>
                    <a:pt x="425450" y="278130"/>
                  </a:lnTo>
                  <a:lnTo>
                    <a:pt x="425450" y="284479"/>
                  </a:lnTo>
                  <a:lnTo>
                    <a:pt x="429260" y="284479"/>
                  </a:lnTo>
                  <a:lnTo>
                    <a:pt x="429260" y="278130"/>
                  </a:lnTo>
                  <a:close/>
                </a:path>
                <a:path w="429259" h="35560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29259" h="355600">
                  <a:moveTo>
                    <a:pt x="429260" y="284480"/>
                  </a:moveTo>
                  <a:lnTo>
                    <a:pt x="425450" y="284480"/>
                  </a:lnTo>
                  <a:lnTo>
                    <a:pt x="425450" y="290829"/>
                  </a:lnTo>
                  <a:lnTo>
                    <a:pt x="429260" y="290829"/>
                  </a:lnTo>
                  <a:lnTo>
                    <a:pt x="429260" y="284480"/>
                  </a:lnTo>
                  <a:close/>
                </a:path>
                <a:path w="429259" h="35560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29259" h="355600">
                  <a:moveTo>
                    <a:pt x="429260" y="290830"/>
                  </a:moveTo>
                  <a:lnTo>
                    <a:pt x="425450" y="290830"/>
                  </a:lnTo>
                  <a:lnTo>
                    <a:pt x="425450" y="297179"/>
                  </a:lnTo>
                  <a:lnTo>
                    <a:pt x="429260" y="297179"/>
                  </a:lnTo>
                  <a:lnTo>
                    <a:pt x="429260" y="290830"/>
                  </a:lnTo>
                  <a:close/>
                </a:path>
                <a:path w="429259" h="35560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29259" h="355600">
                  <a:moveTo>
                    <a:pt x="429260" y="297180"/>
                  </a:moveTo>
                  <a:lnTo>
                    <a:pt x="425450" y="297180"/>
                  </a:lnTo>
                  <a:lnTo>
                    <a:pt x="425450" y="303529"/>
                  </a:lnTo>
                  <a:lnTo>
                    <a:pt x="429260" y="303529"/>
                  </a:lnTo>
                  <a:lnTo>
                    <a:pt x="429260" y="297180"/>
                  </a:lnTo>
                  <a:close/>
                </a:path>
                <a:path w="429259" h="35560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29259" h="355600">
                  <a:moveTo>
                    <a:pt x="429260" y="303530"/>
                  </a:moveTo>
                  <a:lnTo>
                    <a:pt x="425450" y="303530"/>
                  </a:lnTo>
                  <a:lnTo>
                    <a:pt x="425450" y="309879"/>
                  </a:lnTo>
                  <a:lnTo>
                    <a:pt x="429260" y="309879"/>
                  </a:lnTo>
                  <a:lnTo>
                    <a:pt x="429260" y="303530"/>
                  </a:lnTo>
                  <a:close/>
                </a:path>
                <a:path w="429259" h="35560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29259" h="355600">
                  <a:moveTo>
                    <a:pt x="429260" y="309880"/>
                  </a:moveTo>
                  <a:lnTo>
                    <a:pt x="425450" y="309880"/>
                  </a:lnTo>
                  <a:lnTo>
                    <a:pt x="425450" y="316229"/>
                  </a:lnTo>
                  <a:lnTo>
                    <a:pt x="429260" y="316229"/>
                  </a:lnTo>
                  <a:lnTo>
                    <a:pt x="429260" y="309880"/>
                  </a:lnTo>
                  <a:close/>
                </a:path>
                <a:path w="429259" h="355600">
                  <a:moveTo>
                    <a:pt x="381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29259" h="355600">
                  <a:moveTo>
                    <a:pt x="429260" y="316230"/>
                  </a:moveTo>
                  <a:lnTo>
                    <a:pt x="425450" y="316230"/>
                  </a:lnTo>
                  <a:lnTo>
                    <a:pt x="425450" y="322579"/>
                  </a:lnTo>
                  <a:lnTo>
                    <a:pt x="429260" y="322579"/>
                  </a:lnTo>
                  <a:lnTo>
                    <a:pt x="429260" y="316230"/>
                  </a:lnTo>
                  <a:close/>
                </a:path>
                <a:path w="429259" h="355600">
                  <a:moveTo>
                    <a:pt x="3810" y="322580"/>
                  </a:moveTo>
                  <a:lnTo>
                    <a:pt x="0" y="322580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2580"/>
                  </a:lnTo>
                  <a:close/>
                </a:path>
                <a:path w="429259" h="355600">
                  <a:moveTo>
                    <a:pt x="429260" y="322580"/>
                  </a:moveTo>
                  <a:lnTo>
                    <a:pt x="425450" y="322580"/>
                  </a:lnTo>
                  <a:lnTo>
                    <a:pt x="425450" y="327659"/>
                  </a:lnTo>
                  <a:lnTo>
                    <a:pt x="426720" y="327659"/>
                  </a:lnTo>
                  <a:lnTo>
                    <a:pt x="426720" y="326389"/>
                  </a:lnTo>
                  <a:lnTo>
                    <a:pt x="427990" y="326389"/>
                  </a:lnTo>
                  <a:lnTo>
                    <a:pt x="427990" y="325119"/>
                  </a:lnTo>
                  <a:lnTo>
                    <a:pt x="429260" y="325119"/>
                  </a:lnTo>
                  <a:lnTo>
                    <a:pt x="429260" y="322580"/>
                  </a:lnTo>
                  <a:close/>
                </a:path>
                <a:path w="429259" h="355600">
                  <a:moveTo>
                    <a:pt x="397510" y="353059"/>
                  </a:moveTo>
                  <a:lnTo>
                    <a:pt x="33020" y="353059"/>
                  </a:lnTo>
                  <a:lnTo>
                    <a:pt x="33020" y="354329"/>
                  </a:lnTo>
                  <a:lnTo>
                    <a:pt x="397510" y="354329"/>
                  </a:lnTo>
                  <a:lnTo>
                    <a:pt x="397510" y="353059"/>
                  </a:lnTo>
                  <a:close/>
                </a:path>
                <a:path w="429259" h="355600">
                  <a:moveTo>
                    <a:pt x="398780" y="351789"/>
                  </a:moveTo>
                  <a:lnTo>
                    <a:pt x="31750" y="351789"/>
                  </a:lnTo>
                  <a:lnTo>
                    <a:pt x="31750" y="353059"/>
                  </a:lnTo>
                  <a:lnTo>
                    <a:pt x="398780" y="353059"/>
                  </a:lnTo>
                  <a:lnTo>
                    <a:pt x="398780" y="351789"/>
                  </a:lnTo>
                  <a:close/>
                </a:path>
                <a:path w="429259" h="355600">
                  <a:moveTo>
                    <a:pt x="396240" y="354330"/>
                  </a:moveTo>
                  <a:lnTo>
                    <a:pt x="34290" y="354330"/>
                  </a:lnTo>
                  <a:lnTo>
                    <a:pt x="34290" y="355600"/>
                  </a:lnTo>
                  <a:lnTo>
                    <a:pt x="396240" y="355600"/>
                  </a:lnTo>
                  <a:lnTo>
                    <a:pt x="396240" y="35433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332739" y="378587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40" h="347979">
                  <a:moveTo>
                    <a:pt x="394970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21640" h="347979">
                  <a:moveTo>
                    <a:pt x="396240" y="1269"/>
                  </a:moveTo>
                  <a:lnTo>
                    <a:pt x="25400" y="1269"/>
                  </a:lnTo>
                  <a:lnTo>
                    <a:pt x="25400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421640" h="347979">
                  <a:moveTo>
                    <a:pt x="2539" y="22859"/>
                  </a:moveTo>
                  <a:lnTo>
                    <a:pt x="1270" y="22859"/>
                  </a:lnTo>
                  <a:lnTo>
                    <a:pt x="1270" y="24129"/>
                  </a:lnTo>
                  <a:lnTo>
                    <a:pt x="0" y="24129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2859"/>
                  </a:lnTo>
                  <a:close/>
                </a:path>
                <a:path w="421640" h="347979">
                  <a:moveTo>
                    <a:pt x="419100" y="20319"/>
                  </a:moveTo>
                  <a:lnTo>
                    <a:pt x="417830" y="20319"/>
                  </a:lnTo>
                  <a:lnTo>
                    <a:pt x="417830" y="26669"/>
                  </a:lnTo>
                  <a:lnTo>
                    <a:pt x="421640" y="26669"/>
                  </a:lnTo>
                  <a:lnTo>
                    <a:pt x="421640" y="22859"/>
                  </a:lnTo>
                  <a:lnTo>
                    <a:pt x="420369" y="22859"/>
                  </a:lnTo>
                  <a:lnTo>
                    <a:pt x="420369" y="21589"/>
                  </a:lnTo>
                  <a:lnTo>
                    <a:pt x="419100" y="21589"/>
                  </a:lnTo>
                  <a:lnTo>
                    <a:pt x="419100" y="20319"/>
                  </a:lnTo>
                  <a:close/>
                </a:path>
                <a:path w="421640" h="347979">
                  <a:moveTo>
                    <a:pt x="253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6669"/>
                  </a:lnTo>
                  <a:close/>
                </a:path>
                <a:path w="421640" h="347979">
                  <a:moveTo>
                    <a:pt x="421640" y="26669"/>
                  </a:moveTo>
                  <a:lnTo>
                    <a:pt x="417830" y="26669"/>
                  </a:lnTo>
                  <a:lnTo>
                    <a:pt x="417830" y="33019"/>
                  </a:lnTo>
                  <a:lnTo>
                    <a:pt x="421640" y="33019"/>
                  </a:lnTo>
                  <a:lnTo>
                    <a:pt x="421640" y="26669"/>
                  </a:lnTo>
                  <a:close/>
                </a:path>
                <a:path w="421640" h="347979">
                  <a:moveTo>
                    <a:pt x="253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3019"/>
                  </a:lnTo>
                  <a:close/>
                </a:path>
                <a:path w="421640" h="347979">
                  <a:moveTo>
                    <a:pt x="421640" y="33019"/>
                  </a:moveTo>
                  <a:lnTo>
                    <a:pt x="417830" y="33019"/>
                  </a:lnTo>
                  <a:lnTo>
                    <a:pt x="417830" y="39369"/>
                  </a:lnTo>
                  <a:lnTo>
                    <a:pt x="421640" y="39369"/>
                  </a:lnTo>
                  <a:lnTo>
                    <a:pt x="421640" y="33019"/>
                  </a:lnTo>
                  <a:close/>
                </a:path>
                <a:path w="421640" h="347979">
                  <a:moveTo>
                    <a:pt x="253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39" y="45719"/>
                  </a:lnTo>
                  <a:lnTo>
                    <a:pt x="2539" y="39369"/>
                  </a:lnTo>
                  <a:close/>
                </a:path>
                <a:path w="421640" h="347979">
                  <a:moveTo>
                    <a:pt x="421640" y="39369"/>
                  </a:moveTo>
                  <a:lnTo>
                    <a:pt x="417830" y="39369"/>
                  </a:lnTo>
                  <a:lnTo>
                    <a:pt x="417830" y="45719"/>
                  </a:lnTo>
                  <a:lnTo>
                    <a:pt x="421640" y="45719"/>
                  </a:lnTo>
                  <a:lnTo>
                    <a:pt x="421640" y="39369"/>
                  </a:lnTo>
                  <a:close/>
                </a:path>
                <a:path w="421640" h="347979">
                  <a:moveTo>
                    <a:pt x="253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539" y="52069"/>
                  </a:lnTo>
                  <a:lnTo>
                    <a:pt x="2539" y="45719"/>
                  </a:lnTo>
                  <a:close/>
                </a:path>
                <a:path w="421640" h="347979">
                  <a:moveTo>
                    <a:pt x="421640" y="45719"/>
                  </a:moveTo>
                  <a:lnTo>
                    <a:pt x="417830" y="45719"/>
                  </a:lnTo>
                  <a:lnTo>
                    <a:pt x="417830" y="52069"/>
                  </a:lnTo>
                  <a:lnTo>
                    <a:pt x="421640" y="52069"/>
                  </a:lnTo>
                  <a:lnTo>
                    <a:pt x="421640" y="45719"/>
                  </a:lnTo>
                  <a:close/>
                </a:path>
                <a:path w="421640" h="347979">
                  <a:moveTo>
                    <a:pt x="253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539" y="58419"/>
                  </a:lnTo>
                  <a:lnTo>
                    <a:pt x="2539" y="52069"/>
                  </a:lnTo>
                  <a:close/>
                </a:path>
                <a:path w="421640" h="347979">
                  <a:moveTo>
                    <a:pt x="421640" y="52069"/>
                  </a:moveTo>
                  <a:lnTo>
                    <a:pt x="417830" y="52069"/>
                  </a:lnTo>
                  <a:lnTo>
                    <a:pt x="417830" y="58419"/>
                  </a:lnTo>
                  <a:lnTo>
                    <a:pt x="421640" y="58419"/>
                  </a:lnTo>
                  <a:lnTo>
                    <a:pt x="421640" y="52069"/>
                  </a:lnTo>
                  <a:close/>
                </a:path>
                <a:path w="421640" h="347979">
                  <a:moveTo>
                    <a:pt x="2539" y="58419"/>
                  </a:moveTo>
                  <a:lnTo>
                    <a:pt x="0" y="58419"/>
                  </a:lnTo>
                  <a:lnTo>
                    <a:pt x="0" y="63499"/>
                  </a:lnTo>
                  <a:lnTo>
                    <a:pt x="2539" y="63499"/>
                  </a:lnTo>
                  <a:lnTo>
                    <a:pt x="2539" y="58419"/>
                  </a:lnTo>
                  <a:close/>
                </a:path>
                <a:path w="421640" h="347979">
                  <a:moveTo>
                    <a:pt x="421640" y="58419"/>
                  </a:moveTo>
                  <a:lnTo>
                    <a:pt x="417830" y="58419"/>
                  </a:lnTo>
                  <a:lnTo>
                    <a:pt x="417830" y="63499"/>
                  </a:lnTo>
                  <a:lnTo>
                    <a:pt x="421640" y="63499"/>
                  </a:lnTo>
                  <a:lnTo>
                    <a:pt x="421640" y="58419"/>
                  </a:lnTo>
                  <a:close/>
                </a:path>
                <a:path w="421640" h="347979">
                  <a:moveTo>
                    <a:pt x="2539" y="63500"/>
                  </a:moveTo>
                  <a:lnTo>
                    <a:pt x="0" y="63500"/>
                  </a:lnTo>
                  <a:lnTo>
                    <a:pt x="0" y="71119"/>
                  </a:lnTo>
                  <a:lnTo>
                    <a:pt x="2539" y="71119"/>
                  </a:lnTo>
                  <a:lnTo>
                    <a:pt x="2539" y="63500"/>
                  </a:lnTo>
                  <a:close/>
                </a:path>
                <a:path w="421640" h="347979">
                  <a:moveTo>
                    <a:pt x="421640" y="63500"/>
                  </a:moveTo>
                  <a:lnTo>
                    <a:pt x="417830" y="63500"/>
                  </a:lnTo>
                  <a:lnTo>
                    <a:pt x="417830" y="71119"/>
                  </a:lnTo>
                  <a:lnTo>
                    <a:pt x="421640" y="71119"/>
                  </a:lnTo>
                  <a:lnTo>
                    <a:pt x="421640" y="63500"/>
                  </a:lnTo>
                  <a:close/>
                </a:path>
                <a:path w="421640" h="347979">
                  <a:moveTo>
                    <a:pt x="253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539" y="77469"/>
                  </a:lnTo>
                  <a:lnTo>
                    <a:pt x="2539" y="71119"/>
                  </a:lnTo>
                  <a:close/>
                </a:path>
                <a:path w="421640" h="347979">
                  <a:moveTo>
                    <a:pt x="421640" y="71119"/>
                  </a:moveTo>
                  <a:lnTo>
                    <a:pt x="417830" y="71119"/>
                  </a:lnTo>
                  <a:lnTo>
                    <a:pt x="417830" y="77469"/>
                  </a:lnTo>
                  <a:lnTo>
                    <a:pt x="421640" y="77469"/>
                  </a:lnTo>
                  <a:lnTo>
                    <a:pt x="421640" y="71119"/>
                  </a:lnTo>
                  <a:close/>
                </a:path>
                <a:path w="421640" h="347979">
                  <a:moveTo>
                    <a:pt x="2539" y="77469"/>
                  </a:moveTo>
                  <a:lnTo>
                    <a:pt x="0" y="77469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77469"/>
                  </a:lnTo>
                  <a:close/>
                </a:path>
                <a:path w="421640" h="347979">
                  <a:moveTo>
                    <a:pt x="421640" y="77469"/>
                  </a:moveTo>
                  <a:lnTo>
                    <a:pt x="417830" y="77469"/>
                  </a:lnTo>
                  <a:lnTo>
                    <a:pt x="417830" y="82549"/>
                  </a:lnTo>
                  <a:lnTo>
                    <a:pt x="421640" y="82549"/>
                  </a:lnTo>
                  <a:lnTo>
                    <a:pt x="421640" y="77469"/>
                  </a:lnTo>
                  <a:close/>
                </a:path>
                <a:path w="421640" h="347979">
                  <a:moveTo>
                    <a:pt x="2539" y="82550"/>
                  </a:moveTo>
                  <a:lnTo>
                    <a:pt x="0" y="82550"/>
                  </a:lnTo>
                  <a:lnTo>
                    <a:pt x="0" y="115569"/>
                  </a:lnTo>
                  <a:lnTo>
                    <a:pt x="2539" y="115569"/>
                  </a:lnTo>
                  <a:lnTo>
                    <a:pt x="2539" y="82550"/>
                  </a:lnTo>
                  <a:close/>
                </a:path>
                <a:path w="421640" h="347979">
                  <a:moveTo>
                    <a:pt x="421640" y="82550"/>
                  </a:moveTo>
                  <a:lnTo>
                    <a:pt x="417830" y="82550"/>
                  </a:lnTo>
                  <a:lnTo>
                    <a:pt x="417830" y="115569"/>
                  </a:lnTo>
                  <a:lnTo>
                    <a:pt x="421640" y="115569"/>
                  </a:lnTo>
                  <a:lnTo>
                    <a:pt x="421640" y="82550"/>
                  </a:lnTo>
                  <a:close/>
                </a:path>
                <a:path w="421640" h="347979">
                  <a:moveTo>
                    <a:pt x="2539" y="115569"/>
                  </a:moveTo>
                  <a:lnTo>
                    <a:pt x="0" y="115569"/>
                  </a:lnTo>
                  <a:lnTo>
                    <a:pt x="0" y="147319"/>
                  </a:lnTo>
                  <a:lnTo>
                    <a:pt x="2539" y="147319"/>
                  </a:lnTo>
                  <a:lnTo>
                    <a:pt x="2539" y="115569"/>
                  </a:lnTo>
                  <a:close/>
                </a:path>
                <a:path w="421640" h="347979">
                  <a:moveTo>
                    <a:pt x="421640" y="115569"/>
                  </a:moveTo>
                  <a:lnTo>
                    <a:pt x="417830" y="115569"/>
                  </a:lnTo>
                  <a:lnTo>
                    <a:pt x="417830" y="147319"/>
                  </a:lnTo>
                  <a:lnTo>
                    <a:pt x="421640" y="147319"/>
                  </a:lnTo>
                  <a:lnTo>
                    <a:pt x="421640" y="115569"/>
                  </a:lnTo>
                  <a:close/>
                </a:path>
                <a:path w="421640" h="347979">
                  <a:moveTo>
                    <a:pt x="2539" y="147319"/>
                  </a:moveTo>
                  <a:lnTo>
                    <a:pt x="0" y="147319"/>
                  </a:lnTo>
                  <a:lnTo>
                    <a:pt x="0" y="210819"/>
                  </a:lnTo>
                  <a:lnTo>
                    <a:pt x="2539" y="210819"/>
                  </a:lnTo>
                  <a:lnTo>
                    <a:pt x="2539" y="147319"/>
                  </a:lnTo>
                  <a:close/>
                </a:path>
                <a:path w="421640" h="347979">
                  <a:moveTo>
                    <a:pt x="421640" y="147319"/>
                  </a:moveTo>
                  <a:lnTo>
                    <a:pt x="417830" y="147319"/>
                  </a:lnTo>
                  <a:lnTo>
                    <a:pt x="417830" y="210819"/>
                  </a:lnTo>
                  <a:lnTo>
                    <a:pt x="421640" y="210819"/>
                  </a:lnTo>
                  <a:lnTo>
                    <a:pt x="421640" y="147319"/>
                  </a:lnTo>
                  <a:close/>
                </a:path>
                <a:path w="421640" h="347979">
                  <a:moveTo>
                    <a:pt x="2539" y="210819"/>
                  </a:moveTo>
                  <a:lnTo>
                    <a:pt x="0" y="210819"/>
                  </a:lnTo>
                  <a:lnTo>
                    <a:pt x="0" y="255269"/>
                  </a:lnTo>
                  <a:lnTo>
                    <a:pt x="2539" y="255269"/>
                  </a:lnTo>
                  <a:lnTo>
                    <a:pt x="2539" y="210819"/>
                  </a:lnTo>
                  <a:close/>
                </a:path>
                <a:path w="421640" h="347979">
                  <a:moveTo>
                    <a:pt x="421640" y="210819"/>
                  </a:moveTo>
                  <a:lnTo>
                    <a:pt x="417830" y="210819"/>
                  </a:lnTo>
                  <a:lnTo>
                    <a:pt x="417830" y="255269"/>
                  </a:lnTo>
                  <a:lnTo>
                    <a:pt x="421640" y="255269"/>
                  </a:lnTo>
                  <a:lnTo>
                    <a:pt x="421640" y="210819"/>
                  </a:lnTo>
                  <a:close/>
                </a:path>
                <a:path w="421640" h="347979">
                  <a:moveTo>
                    <a:pt x="253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2539" y="261619"/>
                  </a:lnTo>
                  <a:lnTo>
                    <a:pt x="2539" y="255269"/>
                  </a:lnTo>
                  <a:close/>
                </a:path>
                <a:path w="421640" h="347979">
                  <a:moveTo>
                    <a:pt x="421640" y="255269"/>
                  </a:moveTo>
                  <a:lnTo>
                    <a:pt x="417830" y="255269"/>
                  </a:lnTo>
                  <a:lnTo>
                    <a:pt x="417830" y="261619"/>
                  </a:lnTo>
                  <a:lnTo>
                    <a:pt x="421640" y="261619"/>
                  </a:lnTo>
                  <a:lnTo>
                    <a:pt x="421640" y="255269"/>
                  </a:lnTo>
                  <a:close/>
                </a:path>
                <a:path w="421640" h="347979">
                  <a:moveTo>
                    <a:pt x="2539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61619"/>
                  </a:lnTo>
                  <a:close/>
                </a:path>
                <a:path w="421640" h="347979">
                  <a:moveTo>
                    <a:pt x="421640" y="261619"/>
                  </a:moveTo>
                  <a:lnTo>
                    <a:pt x="417830" y="261619"/>
                  </a:lnTo>
                  <a:lnTo>
                    <a:pt x="417830" y="266699"/>
                  </a:lnTo>
                  <a:lnTo>
                    <a:pt x="421640" y="266699"/>
                  </a:lnTo>
                  <a:lnTo>
                    <a:pt x="421640" y="261619"/>
                  </a:lnTo>
                  <a:close/>
                </a:path>
                <a:path w="421640" h="347979">
                  <a:moveTo>
                    <a:pt x="2539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2539" y="274319"/>
                  </a:lnTo>
                  <a:lnTo>
                    <a:pt x="2539" y="266700"/>
                  </a:lnTo>
                  <a:close/>
                </a:path>
                <a:path w="421640" h="347979">
                  <a:moveTo>
                    <a:pt x="421640" y="266700"/>
                  </a:moveTo>
                  <a:lnTo>
                    <a:pt x="417830" y="266700"/>
                  </a:lnTo>
                  <a:lnTo>
                    <a:pt x="417830" y="274319"/>
                  </a:lnTo>
                  <a:lnTo>
                    <a:pt x="421640" y="274319"/>
                  </a:lnTo>
                  <a:lnTo>
                    <a:pt x="421640" y="266700"/>
                  </a:lnTo>
                  <a:close/>
                </a:path>
                <a:path w="421640" h="347979">
                  <a:moveTo>
                    <a:pt x="253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539" y="280669"/>
                  </a:lnTo>
                  <a:lnTo>
                    <a:pt x="2539" y="274319"/>
                  </a:lnTo>
                  <a:close/>
                </a:path>
                <a:path w="421640" h="347979">
                  <a:moveTo>
                    <a:pt x="421640" y="274319"/>
                  </a:moveTo>
                  <a:lnTo>
                    <a:pt x="417830" y="274319"/>
                  </a:lnTo>
                  <a:lnTo>
                    <a:pt x="417830" y="280669"/>
                  </a:lnTo>
                  <a:lnTo>
                    <a:pt x="421640" y="280669"/>
                  </a:lnTo>
                  <a:lnTo>
                    <a:pt x="421640" y="274319"/>
                  </a:lnTo>
                  <a:close/>
                </a:path>
                <a:path w="421640" h="347979">
                  <a:moveTo>
                    <a:pt x="253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539" y="287019"/>
                  </a:lnTo>
                  <a:lnTo>
                    <a:pt x="2539" y="280669"/>
                  </a:lnTo>
                  <a:close/>
                </a:path>
                <a:path w="421640" h="347979">
                  <a:moveTo>
                    <a:pt x="421640" y="280669"/>
                  </a:moveTo>
                  <a:lnTo>
                    <a:pt x="417830" y="280669"/>
                  </a:lnTo>
                  <a:lnTo>
                    <a:pt x="417830" y="287019"/>
                  </a:lnTo>
                  <a:lnTo>
                    <a:pt x="421640" y="287019"/>
                  </a:lnTo>
                  <a:lnTo>
                    <a:pt x="421640" y="280669"/>
                  </a:lnTo>
                  <a:close/>
                </a:path>
                <a:path w="421640" h="347979">
                  <a:moveTo>
                    <a:pt x="253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539" y="293369"/>
                  </a:lnTo>
                  <a:lnTo>
                    <a:pt x="2539" y="287019"/>
                  </a:lnTo>
                  <a:close/>
                </a:path>
                <a:path w="421640" h="347979">
                  <a:moveTo>
                    <a:pt x="421640" y="287019"/>
                  </a:moveTo>
                  <a:lnTo>
                    <a:pt x="417830" y="287019"/>
                  </a:lnTo>
                  <a:lnTo>
                    <a:pt x="417830" y="293369"/>
                  </a:lnTo>
                  <a:lnTo>
                    <a:pt x="421640" y="293369"/>
                  </a:lnTo>
                  <a:lnTo>
                    <a:pt x="421640" y="287019"/>
                  </a:lnTo>
                  <a:close/>
                </a:path>
                <a:path w="421640" h="347979">
                  <a:moveTo>
                    <a:pt x="253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39" y="299719"/>
                  </a:lnTo>
                  <a:lnTo>
                    <a:pt x="2539" y="293369"/>
                  </a:lnTo>
                  <a:close/>
                </a:path>
                <a:path w="421640" h="347979">
                  <a:moveTo>
                    <a:pt x="421640" y="293369"/>
                  </a:moveTo>
                  <a:lnTo>
                    <a:pt x="417830" y="293369"/>
                  </a:lnTo>
                  <a:lnTo>
                    <a:pt x="417830" y="299719"/>
                  </a:lnTo>
                  <a:lnTo>
                    <a:pt x="421640" y="299719"/>
                  </a:lnTo>
                  <a:lnTo>
                    <a:pt x="421640" y="293369"/>
                  </a:lnTo>
                  <a:close/>
                </a:path>
                <a:path w="421640" h="347979">
                  <a:moveTo>
                    <a:pt x="253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39" y="306069"/>
                  </a:lnTo>
                  <a:lnTo>
                    <a:pt x="2539" y="299719"/>
                  </a:lnTo>
                  <a:close/>
                </a:path>
                <a:path w="421640" h="347979">
                  <a:moveTo>
                    <a:pt x="421640" y="299719"/>
                  </a:moveTo>
                  <a:lnTo>
                    <a:pt x="417830" y="299719"/>
                  </a:lnTo>
                  <a:lnTo>
                    <a:pt x="417830" y="306069"/>
                  </a:lnTo>
                  <a:lnTo>
                    <a:pt x="421640" y="306069"/>
                  </a:lnTo>
                  <a:lnTo>
                    <a:pt x="421640" y="299719"/>
                  </a:lnTo>
                  <a:close/>
                </a:path>
                <a:path w="421640" h="347979">
                  <a:moveTo>
                    <a:pt x="253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539" y="312419"/>
                  </a:lnTo>
                  <a:lnTo>
                    <a:pt x="2539" y="306069"/>
                  </a:lnTo>
                  <a:close/>
                </a:path>
                <a:path w="421640" h="347979">
                  <a:moveTo>
                    <a:pt x="421640" y="306069"/>
                  </a:moveTo>
                  <a:lnTo>
                    <a:pt x="417830" y="306069"/>
                  </a:lnTo>
                  <a:lnTo>
                    <a:pt x="417830" y="312419"/>
                  </a:lnTo>
                  <a:lnTo>
                    <a:pt x="421640" y="312419"/>
                  </a:lnTo>
                  <a:lnTo>
                    <a:pt x="421640" y="306069"/>
                  </a:lnTo>
                  <a:close/>
                </a:path>
                <a:path w="421640" h="347979">
                  <a:moveTo>
                    <a:pt x="253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539" y="318769"/>
                  </a:lnTo>
                  <a:lnTo>
                    <a:pt x="2539" y="312419"/>
                  </a:lnTo>
                  <a:close/>
                </a:path>
                <a:path w="421640" h="347979">
                  <a:moveTo>
                    <a:pt x="421640" y="312419"/>
                  </a:moveTo>
                  <a:lnTo>
                    <a:pt x="417830" y="312419"/>
                  </a:lnTo>
                  <a:lnTo>
                    <a:pt x="417830" y="318769"/>
                  </a:lnTo>
                  <a:lnTo>
                    <a:pt x="421640" y="318769"/>
                  </a:lnTo>
                  <a:lnTo>
                    <a:pt x="421640" y="312419"/>
                  </a:lnTo>
                  <a:close/>
                </a:path>
                <a:path w="421640" h="347979">
                  <a:moveTo>
                    <a:pt x="253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539" y="325119"/>
                  </a:lnTo>
                  <a:lnTo>
                    <a:pt x="2539" y="318769"/>
                  </a:lnTo>
                  <a:close/>
                </a:path>
                <a:path w="421640" h="347979">
                  <a:moveTo>
                    <a:pt x="421640" y="318769"/>
                  </a:moveTo>
                  <a:lnTo>
                    <a:pt x="417830" y="318769"/>
                  </a:lnTo>
                  <a:lnTo>
                    <a:pt x="417830" y="325119"/>
                  </a:lnTo>
                  <a:lnTo>
                    <a:pt x="421640" y="325119"/>
                  </a:lnTo>
                  <a:lnTo>
                    <a:pt x="421640" y="318769"/>
                  </a:lnTo>
                  <a:close/>
                </a:path>
                <a:path w="421640" h="347979">
                  <a:moveTo>
                    <a:pt x="420369" y="325119"/>
                  </a:moveTo>
                  <a:lnTo>
                    <a:pt x="417830" y="325119"/>
                  </a:lnTo>
                  <a:lnTo>
                    <a:pt x="417830" y="327659"/>
                  </a:lnTo>
                  <a:lnTo>
                    <a:pt x="419100" y="327659"/>
                  </a:lnTo>
                  <a:lnTo>
                    <a:pt x="419100" y="326389"/>
                  </a:lnTo>
                  <a:lnTo>
                    <a:pt x="420369" y="326389"/>
                  </a:lnTo>
                  <a:lnTo>
                    <a:pt x="420369" y="325119"/>
                  </a:lnTo>
                  <a:close/>
                </a:path>
                <a:path w="421640" h="347979">
                  <a:moveTo>
                    <a:pt x="2539" y="325119"/>
                  </a:moveTo>
                  <a:lnTo>
                    <a:pt x="1270" y="325119"/>
                  </a:lnTo>
                  <a:lnTo>
                    <a:pt x="1270" y="326389"/>
                  </a:lnTo>
                  <a:lnTo>
                    <a:pt x="2539" y="326389"/>
                  </a:lnTo>
                  <a:lnTo>
                    <a:pt x="2539" y="325119"/>
                  </a:lnTo>
                  <a:close/>
                </a:path>
                <a:path w="421640" h="347979">
                  <a:moveTo>
                    <a:pt x="396240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396240" y="347979"/>
                  </a:lnTo>
                  <a:lnTo>
                    <a:pt x="396240" y="346709"/>
                  </a:lnTo>
                  <a:close/>
                </a:path>
                <a:path w="421640" h="347979">
                  <a:moveTo>
                    <a:pt x="397510" y="345439"/>
                  </a:moveTo>
                  <a:lnTo>
                    <a:pt x="24130" y="345439"/>
                  </a:lnTo>
                  <a:lnTo>
                    <a:pt x="24130" y="346709"/>
                  </a:lnTo>
                  <a:lnTo>
                    <a:pt x="397510" y="346709"/>
                  </a:lnTo>
                  <a:lnTo>
                    <a:pt x="397510" y="345439"/>
                  </a:lnTo>
                  <a:close/>
                </a:path>
                <a:path w="421640" h="347979">
                  <a:moveTo>
                    <a:pt x="400050" y="344169"/>
                  </a:moveTo>
                  <a:lnTo>
                    <a:pt x="22860" y="344169"/>
                  </a:lnTo>
                  <a:lnTo>
                    <a:pt x="22860" y="345439"/>
                  </a:lnTo>
                  <a:lnTo>
                    <a:pt x="400050" y="345439"/>
                  </a:lnTo>
                  <a:lnTo>
                    <a:pt x="400050" y="344169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335279" y="378841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90" h="341629">
                  <a:moveTo>
                    <a:pt x="398780" y="2539"/>
                  </a:moveTo>
                  <a:lnTo>
                    <a:pt x="17780" y="2539"/>
                  </a:lnTo>
                  <a:lnTo>
                    <a:pt x="1778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15290" h="341629">
                  <a:moveTo>
                    <a:pt x="397510" y="1269"/>
                  </a:moveTo>
                  <a:lnTo>
                    <a:pt x="20320" y="1269"/>
                  </a:lnTo>
                  <a:lnTo>
                    <a:pt x="2032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15290" h="341629">
                  <a:moveTo>
                    <a:pt x="394970" y="0"/>
                  </a:moveTo>
                  <a:lnTo>
                    <a:pt x="21590" y="0"/>
                  </a:lnTo>
                  <a:lnTo>
                    <a:pt x="2159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15290" h="341629">
                  <a:moveTo>
                    <a:pt x="3810" y="16509"/>
                  </a:moveTo>
                  <a:lnTo>
                    <a:pt x="2540" y="16509"/>
                  </a:lnTo>
                  <a:lnTo>
                    <a:pt x="2540" y="17779"/>
                  </a:lnTo>
                  <a:lnTo>
                    <a:pt x="3810" y="17779"/>
                  </a:lnTo>
                  <a:lnTo>
                    <a:pt x="3810" y="16509"/>
                  </a:lnTo>
                  <a:close/>
                </a:path>
                <a:path w="415290" h="341629">
                  <a:moveTo>
                    <a:pt x="414020" y="15239"/>
                  </a:moveTo>
                  <a:lnTo>
                    <a:pt x="411480" y="15239"/>
                  </a:lnTo>
                  <a:lnTo>
                    <a:pt x="411480" y="17779"/>
                  </a:lnTo>
                  <a:lnTo>
                    <a:pt x="415290" y="17779"/>
                  </a:lnTo>
                  <a:lnTo>
                    <a:pt x="415290" y="16509"/>
                  </a:lnTo>
                  <a:lnTo>
                    <a:pt x="414020" y="16509"/>
                  </a:lnTo>
                  <a:lnTo>
                    <a:pt x="414020" y="15239"/>
                  </a:lnTo>
                  <a:close/>
                </a:path>
                <a:path w="415290" h="341629">
                  <a:moveTo>
                    <a:pt x="3810" y="17780"/>
                  </a:moveTo>
                  <a:lnTo>
                    <a:pt x="1270" y="17780"/>
                  </a:lnTo>
                  <a:lnTo>
                    <a:pt x="1270" y="19050"/>
                  </a:lnTo>
                  <a:lnTo>
                    <a:pt x="0" y="1905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415290" h="341629">
                  <a:moveTo>
                    <a:pt x="415290" y="17780"/>
                  </a:moveTo>
                  <a:lnTo>
                    <a:pt x="411480" y="17780"/>
                  </a:lnTo>
                  <a:lnTo>
                    <a:pt x="411480" y="24129"/>
                  </a:lnTo>
                  <a:lnTo>
                    <a:pt x="415290" y="24129"/>
                  </a:lnTo>
                  <a:lnTo>
                    <a:pt x="415290" y="17780"/>
                  </a:lnTo>
                  <a:close/>
                </a:path>
                <a:path w="415290" h="341629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415290" h="341629">
                  <a:moveTo>
                    <a:pt x="415290" y="24130"/>
                  </a:moveTo>
                  <a:lnTo>
                    <a:pt x="411480" y="24130"/>
                  </a:lnTo>
                  <a:lnTo>
                    <a:pt x="411480" y="30479"/>
                  </a:lnTo>
                  <a:lnTo>
                    <a:pt x="415290" y="30479"/>
                  </a:lnTo>
                  <a:lnTo>
                    <a:pt x="415290" y="24130"/>
                  </a:lnTo>
                  <a:close/>
                </a:path>
                <a:path w="415290" h="341629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15290" h="341629">
                  <a:moveTo>
                    <a:pt x="415290" y="30480"/>
                  </a:moveTo>
                  <a:lnTo>
                    <a:pt x="411480" y="30480"/>
                  </a:lnTo>
                  <a:lnTo>
                    <a:pt x="411480" y="36829"/>
                  </a:lnTo>
                  <a:lnTo>
                    <a:pt x="415290" y="36829"/>
                  </a:lnTo>
                  <a:lnTo>
                    <a:pt x="415290" y="30480"/>
                  </a:lnTo>
                  <a:close/>
                </a:path>
                <a:path w="415290" h="341629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415290" h="341629">
                  <a:moveTo>
                    <a:pt x="415290" y="36830"/>
                  </a:moveTo>
                  <a:lnTo>
                    <a:pt x="411480" y="36830"/>
                  </a:lnTo>
                  <a:lnTo>
                    <a:pt x="411480" y="43179"/>
                  </a:lnTo>
                  <a:lnTo>
                    <a:pt x="415290" y="43179"/>
                  </a:lnTo>
                  <a:lnTo>
                    <a:pt x="415290" y="36830"/>
                  </a:lnTo>
                  <a:close/>
                </a:path>
                <a:path w="415290" h="341629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415290" h="341629">
                  <a:moveTo>
                    <a:pt x="415290" y="43180"/>
                  </a:moveTo>
                  <a:lnTo>
                    <a:pt x="411480" y="43180"/>
                  </a:lnTo>
                  <a:lnTo>
                    <a:pt x="411480" y="49529"/>
                  </a:lnTo>
                  <a:lnTo>
                    <a:pt x="415290" y="49529"/>
                  </a:lnTo>
                  <a:lnTo>
                    <a:pt x="415290" y="43180"/>
                  </a:lnTo>
                  <a:close/>
                </a:path>
                <a:path w="415290" h="341629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415290" h="341629">
                  <a:moveTo>
                    <a:pt x="415290" y="49530"/>
                  </a:moveTo>
                  <a:lnTo>
                    <a:pt x="411480" y="49530"/>
                  </a:lnTo>
                  <a:lnTo>
                    <a:pt x="411480" y="55879"/>
                  </a:lnTo>
                  <a:lnTo>
                    <a:pt x="415290" y="55879"/>
                  </a:lnTo>
                  <a:lnTo>
                    <a:pt x="415290" y="49530"/>
                  </a:lnTo>
                  <a:close/>
                </a:path>
                <a:path w="415290" h="341629">
                  <a:moveTo>
                    <a:pt x="381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5880"/>
                  </a:lnTo>
                  <a:close/>
                </a:path>
                <a:path w="415290" h="341629">
                  <a:moveTo>
                    <a:pt x="415290" y="55880"/>
                  </a:moveTo>
                  <a:lnTo>
                    <a:pt x="411480" y="55880"/>
                  </a:lnTo>
                  <a:lnTo>
                    <a:pt x="411480" y="60959"/>
                  </a:lnTo>
                  <a:lnTo>
                    <a:pt x="415290" y="60959"/>
                  </a:lnTo>
                  <a:lnTo>
                    <a:pt x="415290" y="55880"/>
                  </a:lnTo>
                  <a:close/>
                </a:path>
                <a:path w="415290" h="341629">
                  <a:moveTo>
                    <a:pt x="3810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0960"/>
                  </a:lnTo>
                  <a:close/>
                </a:path>
                <a:path w="415290" h="341629">
                  <a:moveTo>
                    <a:pt x="415290" y="60960"/>
                  </a:moveTo>
                  <a:lnTo>
                    <a:pt x="411480" y="60960"/>
                  </a:lnTo>
                  <a:lnTo>
                    <a:pt x="411480" y="68579"/>
                  </a:lnTo>
                  <a:lnTo>
                    <a:pt x="415290" y="68579"/>
                  </a:lnTo>
                  <a:lnTo>
                    <a:pt x="415290" y="60960"/>
                  </a:lnTo>
                  <a:close/>
                </a:path>
                <a:path w="415290" h="341629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15290" h="341629">
                  <a:moveTo>
                    <a:pt x="415290" y="68580"/>
                  </a:moveTo>
                  <a:lnTo>
                    <a:pt x="411480" y="68580"/>
                  </a:lnTo>
                  <a:lnTo>
                    <a:pt x="411480" y="74929"/>
                  </a:lnTo>
                  <a:lnTo>
                    <a:pt x="415290" y="74929"/>
                  </a:lnTo>
                  <a:lnTo>
                    <a:pt x="415290" y="68580"/>
                  </a:lnTo>
                  <a:close/>
                </a:path>
                <a:path w="415290" h="341629">
                  <a:moveTo>
                    <a:pt x="381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4930"/>
                  </a:lnTo>
                  <a:close/>
                </a:path>
                <a:path w="415290" h="341629">
                  <a:moveTo>
                    <a:pt x="415290" y="74930"/>
                  </a:moveTo>
                  <a:lnTo>
                    <a:pt x="411480" y="74930"/>
                  </a:lnTo>
                  <a:lnTo>
                    <a:pt x="411480" y="80009"/>
                  </a:lnTo>
                  <a:lnTo>
                    <a:pt x="415290" y="80009"/>
                  </a:lnTo>
                  <a:lnTo>
                    <a:pt x="415290" y="74930"/>
                  </a:lnTo>
                  <a:close/>
                </a:path>
                <a:path w="415290" h="341629">
                  <a:moveTo>
                    <a:pt x="3810" y="80010"/>
                  </a:moveTo>
                  <a:lnTo>
                    <a:pt x="0" y="8001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80010"/>
                  </a:lnTo>
                  <a:close/>
                </a:path>
                <a:path w="415290" h="341629">
                  <a:moveTo>
                    <a:pt x="415290" y="80010"/>
                  </a:moveTo>
                  <a:lnTo>
                    <a:pt x="411480" y="80010"/>
                  </a:lnTo>
                  <a:lnTo>
                    <a:pt x="411480" y="113029"/>
                  </a:lnTo>
                  <a:lnTo>
                    <a:pt x="415290" y="113029"/>
                  </a:lnTo>
                  <a:lnTo>
                    <a:pt x="415290" y="80010"/>
                  </a:lnTo>
                  <a:close/>
                </a:path>
                <a:path w="415290" h="341629">
                  <a:moveTo>
                    <a:pt x="3810" y="113030"/>
                  </a:moveTo>
                  <a:lnTo>
                    <a:pt x="0" y="113030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113030"/>
                  </a:lnTo>
                  <a:close/>
                </a:path>
                <a:path w="415290" h="341629">
                  <a:moveTo>
                    <a:pt x="415290" y="113030"/>
                  </a:moveTo>
                  <a:lnTo>
                    <a:pt x="411480" y="113030"/>
                  </a:lnTo>
                  <a:lnTo>
                    <a:pt x="411480" y="144779"/>
                  </a:lnTo>
                  <a:lnTo>
                    <a:pt x="415290" y="144779"/>
                  </a:lnTo>
                  <a:lnTo>
                    <a:pt x="415290" y="113030"/>
                  </a:lnTo>
                  <a:close/>
                </a:path>
                <a:path w="415290" h="341629">
                  <a:moveTo>
                    <a:pt x="3810" y="144780"/>
                  </a:moveTo>
                  <a:lnTo>
                    <a:pt x="0" y="14478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144780"/>
                  </a:lnTo>
                  <a:close/>
                </a:path>
                <a:path w="415290" h="341629">
                  <a:moveTo>
                    <a:pt x="415290" y="144780"/>
                  </a:moveTo>
                  <a:lnTo>
                    <a:pt x="411480" y="144780"/>
                  </a:lnTo>
                  <a:lnTo>
                    <a:pt x="411480" y="208279"/>
                  </a:lnTo>
                  <a:lnTo>
                    <a:pt x="415290" y="208279"/>
                  </a:lnTo>
                  <a:lnTo>
                    <a:pt x="415290" y="144780"/>
                  </a:lnTo>
                  <a:close/>
                </a:path>
                <a:path w="415290" h="341629">
                  <a:moveTo>
                    <a:pt x="3810" y="208280"/>
                  </a:moveTo>
                  <a:lnTo>
                    <a:pt x="0" y="2082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08280"/>
                  </a:lnTo>
                  <a:close/>
                </a:path>
                <a:path w="415290" h="341629">
                  <a:moveTo>
                    <a:pt x="415290" y="208280"/>
                  </a:moveTo>
                  <a:lnTo>
                    <a:pt x="411480" y="208280"/>
                  </a:lnTo>
                  <a:lnTo>
                    <a:pt x="411480" y="252729"/>
                  </a:lnTo>
                  <a:lnTo>
                    <a:pt x="415290" y="252729"/>
                  </a:lnTo>
                  <a:lnTo>
                    <a:pt x="415290" y="208280"/>
                  </a:lnTo>
                  <a:close/>
                </a:path>
                <a:path w="415290" h="341629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415290" h="341629">
                  <a:moveTo>
                    <a:pt x="415290" y="252730"/>
                  </a:moveTo>
                  <a:lnTo>
                    <a:pt x="411480" y="252730"/>
                  </a:lnTo>
                  <a:lnTo>
                    <a:pt x="411480" y="259079"/>
                  </a:lnTo>
                  <a:lnTo>
                    <a:pt x="415290" y="259079"/>
                  </a:lnTo>
                  <a:lnTo>
                    <a:pt x="415290" y="252730"/>
                  </a:lnTo>
                  <a:close/>
                </a:path>
                <a:path w="415290" h="341629">
                  <a:moveTo>
                    <a:pt x="381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9080"/>
                  </a:lnTo>
                  <a:close/>
                </a:path>
                <a:path w="415290" h="341629">
                  <a:moveTo>
                    <a:pt x="415290" y="259080"/>
                  </a:moveTo>
                  <a:lnTo>
                    <a:pt x="411480" y="259080"/>
                  </a:lnTo>
                  <a:lnTo>
                    <a:pt x="411480" y="264159"/>
                  </a:lnTo>
                  <a:lnTo>
                    <a:pt x="415290" y="264159"/>
                  </a:lnTo>
                  <a:lnTo>
                    <a:pt x="415290" y="259080"/>
                  </a:lnTo>
                  <a:close/>
                </a:path>
                <a:path w="415290" h="341629">
                  <a:moveTo>
                    <a:pt x="3810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4160"/>
                  </a:lnTo>
                  <a:close/>
                </a:path>
                <a:path w="415290" h="341629">
                  <a:moveTo>
                    <a:pt x="415290" y="264160"/>
                  </a:moveTo>
                  <a:lnTo>
                    <a:pt x="411480" y="264160"/>
                  </a:lnTo>
                  <a:lnTo>
                    <a:pt x="411480" y="271779"/>
                  </a:lnTo>
                  <a:lnTo>
                    <a:pt x="415290" y="271779"/>
                  </a:lnTo>
                  <a:lnTo>
                    <a:pt x="415290" y="264160"/>
                  </a:lnTo>
                  <a:close/>
                </a:path>
                <a:path w="415290" h="341629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415290" h="341629">
                  <a:moveTo>
                    <a:pt x="415290" y="271780"/>
                  </a:moveTo>
                  <a:lnTo>
                    <a:pt x="411480" y="271780"/>
                  </a:lnTo>
                  <a:lnTo>
                    <a:pt x="411480" y="278129"/>
                  </a:lnTo>
                  <a:lnTo>
                    <a:pt x="415290" y="278129"/>
                  </a:lnTo>
                  <a:lnTo>
                    <a:pt x="415290" y="271780"/>
                  </a:lnTo>
                  <a:close/>
                </a:path>
                <a:path w="415290" h="341629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15290" h="341629">
                  <a:moveTo>
                    <a:pt x="415290" y="278130"/>
                  </a:moveTo>
                  <a:lnTo>
                    <a:pt x="411480" y="278130"/>
                  </a:lnTo>
                  <a:lnTo>
                    <a:pt x="411480" y="284479"/>
                  </a:lnTo>
                  <a:lnTo>
                    <a:pt x="415290" y="284479"/>
                  </a:lnTo>
                  <a:lnTo>
                    <a:pt x="415290" y="278130"/>
                  </a:lnTo>
                  <a:close/>
                </a:path>
                <a:path w="415290" h="341629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15290" h="341629">
                  <a:moveTo>
                    <a:pt x="415290" y="284480"/>
                  </a:moveTo>
                  <a:lnTo>
                    <a:pt x="411480" y="284480"/>
                  </a:lnTo>
                  <a:lnTo>
                    <a:pt x="411480" y="290829"/>
                  </a:lnTo>
                  <a:lnTo>
                    <a:pt x="415290" y="290829"/>
                  </a:lnTo>
                  <a:lnTo>
                    <a:pt x="415290" y="284480"/>
                  </a:lnTo>
                  <a:close/>
                </a:path>
                <a:path w="415290" h="341629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15290" h="341629">
                  <a:moveTo>
                    <a:pt x="415290" y="290830"/>
                  </a:moveTo>
                  <a:lnTo>
                    <a:pt x="411480" y="290830"/>
                  </a:lnTo>
                  <a:lnTo>
                    <a:pt x="411480" y="297179"/>
                  </a:lnTo>
                  <a:lnTo>
                    <a:pt x="415290" y="297179"/>
                  </a:lnTo>
                  <a:lnTo>
                    <a:pt x="415290" y="290830"/>
                  </a:lnTo>
                  <a:close/>
                </a:path>
                <a:path w="415290" h="341629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15290" h="341629">
                  <a:moveTo>
                    <a:pt x="415290" y="297180"/>
                  </a:moveTo>
                  <a:lnTo>
                    <a:pt x="411480" y="297180"/>
                  </a:lnTo>
                  <a:lnTo>
                    <a:pt x="411480" y="303529"/>
                  </a:lnTo>
                  <a:lnTo>
                    <a:pt x="415290" y="303529"/>
                  </a:lnTo>
                  <a:lnTo>
                    <a:pt x="415290" y="297180"/>
                  </a:lnTo>
                  <a:close/>
                </a:path>
                <a:path w="415290" h="341629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15290" h="341629">
                  <a:moveTo>
                    <a:pt x="415290" y="303530"/>
                  </a:moveTo>
                  <a:lnTo>
                    <a:pt x="411480" y="303530"/>
                  </a:lnTo>
                  <a:lnTo>
                    <a:pt x="411480" y="309879"/>
                  </a:lnTo>
                  <a:lnTo>
                    <a:pt x="415290" y="309879"/>
                  </a:lnTo>
                  <a:lnTo>
                    <a:pt x="415290" y="303530"/>
                  </a:lnTo>
                  <a:close/>
                </a:path>
                <a:path w="415290" h="341629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15290" h="341629">
                  <a:moveTo>
                    <a:pt x="415290" y="309880"/>
                  </a:moveTo>
                  <a:lnTo>
                    <a:pt x="411480" y="309880"/>
                  </a:lnTo>
                  <a:lnTo>
                    <a:pt x="411480" y="316229"/>
                  </a:lnTo>
                  <a:lnTo>
                    <a:pt x="415290" y="316229"/>
                  </a:lnTo>
                  <a:lnTo>
                    <a:pt x="415290" y="309880"/>
                  </a:lnTo>
                  <a:close/>
                </a:path>
                <a:path w="415290" h="341629">
                  <a:moveTo>
                    <a:pt x="381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15290" h="341629">
                  <a:moveTo>
                    <a:pt x="415290" y="316230"/>
                  </a:moveTo>
                  <a:lnTo>
                    <a:pt x="411480" y="316230"/>
                  </a:lnTo>
                  <a:lnTo>
                    <a:pt x="411480" y="322579"/>
                  </a:lnTo>
                  <a:lnTo>
                    <a:pt x="415290" y="322579"/>
                  </a:lnTo>
                  <a:lnTo>
                    <a:pt x="415290" y="316230"/>
                  </a:lnTo>
                  <a:close/>
                </a:path>
                <a:path w="415290" h="341629">
                  <a:moveTo>
                    <a:pt x="415290" y="322580"/>
                  </a:moveTo>
                  <a:lnTo>
                    <a:pt x="411480" y="322580"/>
                  </a:lnTo>
                  <a:lnTo>
                    <a:pt x="411480" y="328929"/>
                  </a:lnTo>
                  <a:lnTo>
                    <a:pt x="412750" y="328929"/>
                  </a:lnTo>
                  <a:lnTo>
                    <a:pt x="412750" y="327659"/>
                  </a:lnTo>
                  <a:lnTo>
                    <a:pt x="414020" y="327659"/>
                  </a:lnTo>
                  <a:lnTo>
                    <a:pt x="414020" y="326389"/>
                  </a:lnTo>
                  <a:lnTo>
                    <a:pt x="415290" y="326389"/>
                  </a:lnTo>
                  <a:lnTo>
                    <a:pt x="415290" y="322580"/>
                  </a:lnTo>
                  <a:close/>
                </a:path>
                <a:path w="415290" h="341629">
                  <a:moveTo>
                    <a:pt x="3810" y="322580"/>
                  </a:moveTo>
                  <a:lnTo>
                    <a:pt x="0" y="322580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22580"/>
                  </a:lnTo>
                  <a:close/>
                </a:path>
                <a:path w="415290" h="341629">
                  <a:moveTo>
                    <a:pt x="398780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80" y="341629"/>
                  </a:lnTo>
                  <a:lnTo>
                    <a:pt x="398780" y="340359"/>
                  </a:lnTo>
                  <a:close/>
                </a:path>
                <a:path w="415290" h="341629">
                  <a:moveTo>
                    <a:pt x="400050" y="339089"/>
                  </a:moveTo>
                  <a:lnTo>
                    <a:pt x="16510" y="339089"/>
                  </a:lnTo>
                  <a:lnTo>
                    <a:pt x="16510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339089" y="379222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70" h="335279">
                  <a:moveTo>
                    <a:pt x="396240" y="0"/>
                  </a:moveTo>
                  <a:lnTo>
                    <a:pt x="12700" y="0"/>
                  </a:lnTo>
                  <a:lnTo>
                    <a:pt x="1270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7670" h="335279">
                  <a:moveTo>
                    <a:pt x="400050" y="2539"/>
                  </a:moveTo>
                  <a:lnTo>
                    <a:pt x="10160" y="2539"/>
                  </a:lnTo>
                  <a:lnTo>
                    <a:pt x="10160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07670" h="335279">
                  <a:moveTo>
                    <a:pt x="398780" y="1269"/>
                  </a:moveTo>
                  <a:lnTo>
                    <a:pt x="11430" y="1269"/>
                  </a:lnTo>
                  <a:lnTo>
                    <a:pt x="11430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07670" h="335279">
                  <a:moveTo>
                    <a:pt x="3810" y="8889"/>
                  </a:moveTo>
                  <a:lnTo>
                    <a:pt x="2539" y="8889"/>
                  </a:lnTo>
                  <a:lnTo>
                    <a:pt x="2539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8889"/>
                  </a:lnTo>
                  <a:close/>
                </a:path>
                <a:path w="407670" h="335279">
                  <a:moveTo>
                    <a:pt x="405130" y="7619"/>
                  </a:moveTo>
                  <a:lnTo>
                    <a:pt x="403860" y="7619"/>
                  </a:lnTo>
                  <a:lnTo>
                    <a:pt x="403860" y="13969"/>
                  </a:lnTo>
                  <a:lnTo>
                    <a:pt x="407669" y="13969"/>
                  </a:lnTo>
                  <a:lnTo>
                    <a:pt x="407669" y="10159"/>
                  </a:lnTo>
                  <a:lnTo>
                    <a:pt x="406400" y="10159"/>
                  </a:lnTo>
                  <a:lnTo>
                    <a:pt x="406400" y="8889"/>
                  </a:lnTo>
                  <a:lnTo>
                    <a:pt x="405130" y="8889"/>
                  </a:lnTo>
                  <a:lnTo>
                    <a:pt x="405130" y="7619"/>
                  </a:lnTo>
                  <a:close/>
                </a:path>
                <a:path w="407670" h="33527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407670" h="335279">
                  <a:moveTo>
                    <a:pt x="407669" y="13969"/>
                  </a:moveTo>
                  <a:lnTo>
                    <a:pt x="403860" y="13969"/>
                  </a:lnTo>
                  <a:lnTo>
                    <a:pt x="403860" y="20319"/>
                  </a:lnTo>
                  <a:lnTo>
                    <a:pt x="407669" y="20319"/>
                  </a:lnTo>
                  <a:lnTo>
                    <a:pt x="407669" y="13969"/>
                  </a:lnTo>
                  <a:close/>
                </a:path>
                <a:path w="407670" h="33527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407670" h="335279">
                  <a:moveTo>
                    <a:pt x="407669" y="20319"/>
                  </a:moveTo>
                  <a:lnTo>
                    <a:pt x="403860" y="20319"/>
                  </a:lnTo>
                  <a:lnTo>
                    <a:pt x="403860" y="26669"/>
                  </a:lnTo>
                  <a:lnTo>
                    <a:pt x="407669" y="26669"/>
                  </a:lnTo>
                  <a:lnTo>
                    <a:pt x="407669" y="20319"/>
                  </a:lnTo>
                  <a:close/>
                </a:path>
                <a:path w="407670" h="33527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407670" h="335279">
                  <a:moveTo>
                    <a:pt x="407669" y="26669"/>
                  </a:moveTo>
                  <a:lnTo>
                    <a:pt x="403860" y="26669"/>
                  </a:lnTo>
                  <a:lnTo>
                    <a:pt x="403860" y="33019"/>
                  </a:lnTo>
                  <a:lnTo>
                    <a:pt x="407669" y="33019"/>
                  </a:lnTo>
                  <a:lnTo>
                    <a:pt x="407669" y="26669"/>
                  </a:lnTo>
                  <a:close/>
                </a:path>
                <a:path w="407670" h="33527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407670" h="335279">
                  <a:moveTo>
                    <a:pt x="407669" y="33019"/>
                  </a:moveTo>
                  <a:lnTo>
                    <a:pt x="403860" y="33019"/>
                  </a:lnTo>
                  <a:lnTo>
                    <a:pt x="403860" y="39369"/>
                  </a:lnTo>
                  <a:lnTo>
                    <a:pt x="407669" y="39369"/>
                  </a:lnTo>
                  <a:lnTo>
                    <a:pt x="407669" y="33019"/>
                  </a:lnTo>
                  <a:close/>
                </a:path>
                <a:path w="407670" h="33527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407670" h="335279">
                  <a:moveTo>
                    <a:pt x="407669" y="39369"/>
                  </a:moveTo>
                  <a:lnTo>
                    <a:pt x="403860" y="39369"/>
                  </a:lnTo>
                  <a:lnTo>
                    <a:pt x="403860" y="45719"/>
                  </a:lnTo>
                  <a:lnTo>
                    <a:pt x="407669" y="45719"/>
                  </a:lnTo>
                  <a:lnTo>
                    <a:pt x="407669" y="39369"/>
                  </a:lnTo>
                  <a:close/>
                </a:path>
                <a:path w="407670" h="335279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407670" h="335279">
                  <a:moveTo>
                    <a:pt x="407669" y="45719"/>
                  </a:moveTo>
                  <a:lnTo>
                    <a:pt x="403860" y="45719"/>
                  </a:lnTo>
                  <a:lnTo>
                    <a:pt x="403860" y="52069"/>
                  </a:lnTo>
                  <a:lnTo>
                    <a:pt x="407669" y="52069"/>
                  </a:lnTo>
                  <a:lnTo>
                    <a:pt x="407669" y="45719"/>
                  </a:lnTo>
                  <a:close/>
                </a:path>
                <a:path w="407670" h="335279">
                  <a:moveTo>
                    <a:pt x="3810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2069"/>
                  </a:lnTo>
                  <a:close/>
                </a:path>
                <a:path w="407670" h="335279">
                  <a:moveTo>
                    <a:pt x="407669" y="52069"/>
                  </a:moveTo>
                  <a:lnTo>
                    <a:pt x="403860" y="52069"/>
                  </a:lnTo>
                  <a:lnTo>
                    <a:pt x="403860" y="57149"/>
                  </a:lnTo>
                  <a:lnTo>
                    <a:pt x="407669" y="57149"/>
                  </a:lnTo>
                  <a:lnTo>
                    <a:pt x="407669" y="52069"/>
                  </a:lnTo>
                  <a:close/>
                </a:path>
                <a:path w="407670" h="335279">
                  <a:moveTo>
                    <a:pt x="3810" y="57150"/>
                  </a:moveTo>
                  <a:lnTo>
                    <a:pt x="0" y="5715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7150"/>
                  </a:lnTo>
                  <a:close/>
                </a:path>
                <a:path w="407670" h="335279">
                  <a:moveTo>
                    <a:pt x="407669" y="57150"/>
                  </a:moveTo>
                  <a:lnTo>
                    <a:pt x="403860" y="57150"/>
                  </a:lnTo>
                  <a:lnTo>
                    <a:pt x="403860" y="64769"/>
                  </a:lnTo>
                  <a:lnTo>
                    <a:pt x="407669" y="64769"/>
                  </a:lnTo>
                  <a:lnTo>
                    <a:pt x="407669" y="57150"/>
                  </a:lnTo>
                  <a:close/>
                </a:path>
                <a:path w="407670" h="335279">
                  <a:moveTo>
                    <a:pt x="381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407670" h="335279">
                  <a:moveTo>
                    <a:pt x="407669" y="64769"/>
                  </a:moveTo>
                  <a:lnTo>
                    <a:pt x="403860" y="64769"/>
                  </a:lnTo>
                  <a:lnTo>
                    <a:pt x="403860" y="71119"/>
                  </a:lnTo>
                  <a:lnTo>
                    <a:pt x="407669" y="71119"/>
                  </a:lnTo>
                  <a:lnTo>
                    <a:pt x="407669" y="64769"/>
                  </a:lnTo>
                  <a:close/>
                </a:path>
                <a:path w="407670" h="335279">
                  <a:moveTo>
                    <a:pt x="381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71119"/>
                  </a:lnTo>
                  <a:close/>
                </a:path>
                <a:path w="407670" h="335279">
                  <a:moveTo>
                    <a:pt x="407669" y="71119"/>
                  </a:moveTo>
                  <a:lnTo>
                    <a:pt x="403860" y="71119"/>
                  </a:lnTo>
                  <a:lnTo>
                    <a:pt x="403860" y="76199"/>
                  </a:lnTo>
                  <a:lnTo>
                    <a:pt x="407669" y="76199"/>
                  </a:lnTo>
                  <a:lnTo>
                    <a:pt x="407669" y="71119"/>
                  </a:lnTo>
                  <a:close/>
                </a:path>
                <a:path w="407670" h="335279">
                  <a:moveTo>
                    <a:pt x="3810" y="76200"/>
                  </a:moveTo>
                  <a:lnTo>
                    <a:pt x="0" y="7620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76200"/>
                  </a:lnTo>
                  <a:close/>
                </a:path>
                <a:path w="407670" h="335279">
                  <a:moveTo>
                    <a:pt x="407669" y="76200"/>
                  </a:moveTo>
                  <a:lnTo>
                    <a:pt x="403860" y="76200"/>
                  </a:lnTo>
                  <a:lnTo>
                    <a:pt x="403860" y="109219"/>
                  </a:lnTo>
                  <a:lnTo>
                    <a:pt x="407669" y="109219"/>
                  </a:lnTo>
                  <a:lnTo>
                    <a:pt x="407669" y="76200"/>
                  </a:lnTo>
                  <a:close/>
                </a:path>
                <a:path w="407670" h="335279">
                  <a:moveTo>
                    <a:pt x="3810" y="109219"/>
                  </a:moveTo>
                  <a:lnTo>
                    <a:pt x="0" y="109219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109219"/>
                  </a:lnTo>
                  <a:close/>
                </a:path>
                <a:path w="407670" h="335279">
                  <a:moveTo>
                    <a:pt x="407669" y="109219"/>
                  </a:moveTo>
                  <a:lnTo>
                    <a:pt x="403860" y="109219"/>
                  </a:lnTo>
                  <a:lnTo>
                    <a:pt x="403860" y="140969"/>
                  </a:lnTo>
                  <a:lnTo>
                    <a:pt x="407669" y="140969"/>
                  </a:lnTo>
                  <a:lnTo>
                    <a:pt x="407669" y="109219"/>
                  </a:lnTo>
                  <a:close/>
                </a:path>
                <a:path w="407670" h="335279">
                  <a:moveTo>
                    <a:pt x="3810" y="140969"/>
                  </a:moveTo>
                  <a:lnTo>
                    <a:pt x="0" y="140969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40969"/>
                  </a:lnTo>
                  <a:close/>
                </a:path>
                <a:path w="407670" h="335279">
                  <a:moveTo>
                    <a:pt x="407669" y="140969"/>
                  </a:moveTo>
                  <a:lnTo>
                    <a:pt x="403860" y="140969"/>
                  </a:lnTo>
                  <a:lnTo>
                    <a:pt x="403860" y="204469"/>
                  </a:lnTo>
                  <a:lnTo>
                    <a:pt x="407669" y="204469"/>
                  </a:lnTo>
                  <a:lnTo>
                    <a:pt x="407669" y="140969"/>
                  </a:lnTo>
                  <a:close/>
                </a:path>
                <a:path w="407670" h="335279">
                  <a:moveTo>
                    <a:pt x="3810" y="204469"/>
                  </a:moveTo>
                  <a:lnTo>
                    <a:pt x="0" y="204469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04469"/>
                  </a:lnTo>
                  <a:close/>
                </a:path>
                <a:path w="407670" h="335279">
                  <a:moveTo>
                    <a:pt x="407669" y="204469"/>
                  </a:moveTo>
                  <a:lnTo>
                    <a:pt x="403860" y="204469"/>
                  </a:lnTo>
                  <a:lnTo>
                    <a:pt x="403860" y="248919"/>
                  </a:lnTo>
                  <a:lnTo>
                    <a:pt x="407669" y="248919"/>
                  </a:lnTo>
                  <a:lnTo>
                    <a:pt x="407669" y="204469"/>
                  </a:lnTo>
                  <a:close/>
                </a:path>
                <a:path w="407670" h="335279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407670" h="335279">
                  <a:moveTo>
                    <a:pt x="407669" y="248919"/>
                  </a:moveTo>
                  <a:lnTo>
                    <a:pt x="403860" y="248919"/>
                  </a:lnTo>
                  <a:lnTo>
                    <a:pt x="403860" y="255269"/>
                  </a:lnTo>
                  <a:lnTo>
                    <a:pt x="407669" y="255269"/>
                  </a:lnTo>
                  <a:lnTo>
                    <a:pt x="407669" y="248919"/>
                  </a:lnTo>
                  <a:close/>
                </a:path>
                <a:path w="407670" h="335279">
                  <a:moveTo>
                    <a:pt x="3810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5269"/>
                  </a:lnTo>
                  <a:close/>
                </a:path>
                <a:path w="407670" h="335279">
                  <a:moveTo>
                    <a:pt x="407669" y="255269"/>
                  </a:moveTo>
                  <a:lnTo>
                    <a:pt x="403860" y="255269"/>
                  </a:lnTo>
                  <a:lnTo>
                    <a:pt x="403860" y="260349"/>
                  </a:lnTo>
                  <a:lnTo>
                    <a:pt x="407669" y="260349"/>
                  </a:lnTo>
                  <a:lnTo>
                    <a:pt x="407669" y="255269"/>
                  </a:lnTo>
                  <a:close/>
                </a:path>
                <a:path w="407670" h="335279">
                  <a:moveTo>
                    <a:pt x="3810" y="260350"/>
                  </a:moveTo>
                  <a:lnTo>
                    <a:pt x="0" y="26035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0350"/>
                  </a:lnTo>
                  <a:close/>
                </a:path>
                <a:path w="407670" h="335279">
                  <a:moveTo>
                    <a:pt x="407669" y="260350"/>
                  </a:moveTo>
                  <a:lnTo>
                    <a:pt x="403860" y="260350"/>
                  </a:lnTo>
                  <a:lnTo>
                    <a:pt x="403860" y="267969"/>
                  </a:lnTo>
                  <a:lnTo>
                    <a:pt x="407669" y="267969"/>
                  </a:lnTo>
                  <a:lnTo>
                    <a:pt x="407669" y="260350"/>
                  </a:lnTo>
                  <a:close/>
                </a:path>
                <a:path w="407670" h="335279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407670" h="335279">
                  <a:moveTo>
                    <a:pt x="407669" y="267969"/>
                  </a:moveTo>
                  <a:lnTo>
                    <a:pt x="403860" y="267969"/>
                  </a:lnTo>
                  <a:lnTo>
                    <a:pt x="403860" y="274319"/>
                  </a:lnTo>
                  <a:lnTo>
                    <a:pt x="407669" y="274319"/>
                  </a:lnTo>
                  <a:lnTo>
                    <a:pt x="407669" y="267969"/>
                  </a:lnTo>
                  <a:close/>
                </a:path>
                <a:path w="407670" h="33527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407670" h="335279">
                  <a:moveTo>
                    <a:pt x="407669" y="274319"/>
                  </a:moveTo>
                  <a:lnTo>
                    <a:pt x="403860" y="274319"/>
                  </a:lnTo>
                  <a:lnTo>
                    <a:pt x="403860" y="280669"/>
                  </a:lnTo>
                  <a:lnTo>
                    <a:pt x="407669" y="280669"/>
                  </a:lnTo>
                  <a:lnTo>
                    <a:pt x="407669" y="274319"/>
                  </a:lnTo>
                  <a:close/>
                </a:path>
                <a:path w="407670" h="33527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407670" h="335279">
                  <a:moveTo>
                    <a:pt x="407669" y="280669"/>
                  </a:moveTo>
                  <a:lnTo>
                    <a:pt x="403860" y="280669"/>
                  </a:lnTo>
                  <a:lnTo>
                    <a:pt x="403860" y="287019"/>
                  </a:lnTo>
                  <a:lnTo>
                    <a:pt x="407669" y="287019"/>
                  </a:lnTo>
                  <a:lnTo>
                    <a:pt x="407669" y="280669"/>
                  </a:lnTo>
                  <a:close/>
                </a:path>
                <a:path w="407670" h="335279">
                  <a:moveTo>
                    <a:pt x="381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19"/>
                  </a:lnTo>
                  <a:close/>
                </a:path>
                <a:path w="407670" h="335279">
                  <a:moveTo>
                    <a:pt x="407669" y="287019"/>
                  </a:moveTo>
                  <a:lnTo>
                    <a:pt x="403860" y="287019"/>
                  </a:lnTo>
                  <a:lnTo>
                    <a:pt x="403860" y="293369"/>
                  </a:lnTo>
                  <a:lnTo>
                    <a:pt x="407669" y="293369"/>
                  </a:lnTo>
                  <a:lnTo>
                    <a:pt x="407669" y="287019"/>
                  </a:lnTo>
                  <a:close/>
                </a:path>
                <a:path w="407670" h="335279">
                  <a:moveTo>
                    <a:pt x="381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69"/>
                  </a:lnTo>
                  <a:close/>
                </a:path>
                <a:path w="407670" h="335279">
                  <a:moveTo>
                    <a:pt x="407669" y="293369"/>
                  </a:moveTo>
                  <a:lnTo>
                    <a:pt x="403860" y="293369"/>
                  </a:lnTo>
                  <a:lnTo>
                    <a:pt x="403860" y="299719"/>
                  </a:lnTo>
                  <a:lnTo>
                    <a:pt x="407669" y="299719"/>
                  </a:lnTo>
                  <a:lnTo>
                    <a:pt x="407669" y="293369"/>
                  </a:lnTo>
                  <a:close/>
                </a:path>
                <a:path w="407670" h="335279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07670" h="335279">
                  <a:moveTo>
                    <a:pt x="407669" y="299719"/>
                  </a:moveTo>
                  <a:lnTo>
                    <a:pt x="403860" y="299719"/>
                  </a:lnTo>
                  <a:lnTo>
                    <a:pt x="403860" y="306069"/>
                  </a:lnTo>
                  <a:lnTo>
                    <a:pt x="407669" y="306069"/>
                  </a:lnTo>
                  <a:lnTo>
                    <a:pt x="407669" y="299719"/>
                  </a:lnTo>
                  <a:close/>
                </a:path>
                <a:path w="407670" h="335279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07670" h="335279">
                  <a:moveTo>
                    <a:pt x="407669" y="306069"/>
                  </a:moveTo>
                  <a:lnTo>
                    <a:pt x="403860" y="306069"/>
                  </a:lnTo>
                  <a:lnTo>
                    <a:pt x="403860" y="312419"/>
                  </a:lnTo>
                  <a:lnTo>
                    <a:pt x="407669" y="312419"/>
                  </a:lnTo>
                  <a:lnTo>
                    <a:pt x="407669" y="306069"/>
                  </a:lnTo>
                  <a:close/>
                </a:path>
                <a:path w="407670" h="335279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07670" h="335279">
                  <a:moveTo>
                    <a:pt x="407669" y="312419"/>
                  </a:moveTo>
                  <a:lnTo>
                    <a:pt x="403860" y="312419"/>
                  </a:lnTo>
                  <a:lnTo>
                    <a:pt x="403860" y="318769"/>
                  </a:lnTo>
                  <a:lnTo>
                    <a:pt x="407669" y="318769"/>
                  </a:lnTo>
                  <a:lnTo>
                    <a:pt x="407669" y="312419"/>
                  </a:lnTo>
                  <a:close/>
                </a:path>
                <a:path w="407670" h="335279">
                  <a:moveTo>
                    <a:pt x="381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3810" y="325119"/>
                  </a:lnTo>
                  <a:lnTo>
                    <a:pt x="3810" y="318769"/>
                  </a:lnTo>
                  <a:close/>
                </a:path>
                <a:path w="407670" h="335279">
                  <a:moveTo>
                    <a:pt x="407669" y="318769"/>
                  </a:moveTo>
                  <a:lnTo>
                    <a:pt x="403860" y="318769"/>
                  </a:lnTo>
                  <a:lnTo>
                    <a:pt x="403860" y="325119"/>
                  </a:lnTo>
                  <a:lnTo>
                    <a:pt x="407669" y="325119"/>
                  </a:lnTo>
                  <a:lnTo>
                    <a:pt x="407669" y="318769"/>
                  </a:lnTo>
                  <a:close/>
                </a:path>
                <a:path w="407670" h="335279">
                  <a:moveTo>
                    <a:pt x="407669" y="325119"/>
                  </a:moveTo>
                  <a:lnTo>
                    <a:pt x="403860" y="325119"/>
                  </a:lnTo>
                  <a:lnTo>
                    <a:pt x="403860" y="327659"/>
                  </a:lnTo>
                  <a:lnTo>
                    <a:pt x="406400" y="327659"/>
                  </a:lnTo>
                  <a:lnTo>
                    <a:pt x="406400" y="326389"/>
                  </a:lnTo>
                  <a:lnTo>
                    <a:pt x="407669" y="326389"/>
                  </a:lnTo>
                  <a:lnTo>
                    <a:pt x="407669" y="325119"/>
                  </a:lnTo>
                  <a:close/>
                </a:path>
                <a:path w="407670" h="335279">
                  <a:moveTo>
                    <a:pt x="3810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5119"/>
                  </a:lnTo>
                  <a:close/>
                </a:path>
                <a:path w="407670" h="335279">
                  <a:moveTo>
                    <a:pt x="397510" y="334009"/>
                  </a:moveTo>
                  <a:lnTo>
                    <a:pt x="11430" y="334009"/>
                  </a:lnTo>
                  <a:lnTo>
                    <a:pt x="11430" y="335279"/>
                  </a:lnTo>
                  <a:lnTo>
                    <a:pt x="397510" y="335279"/>
                  </a:lnTo>
                  <a:lnTo>
                    <a:pt x="397510" y="334009"/>
                  </a:lnTo>
                  <a:close/>
                </a:path>
                <a:path w="407670" h="335279">
                  <a:moveTo>
                    <a:pt x="398780" y="332739"/>
                  </a:moveTo>
                  <a:lnTo>
                    <a:pt x="10160" y="332739"/>
                  </a:lnTo>
                  <a:lnTo>
                    <a:pt x="10160" y="334009"/>
                  </a:lnTo>
                  <a:lnTo>
                    <a:pt x="398780" y="334009"/>
                  </a:lnTo>
                  <a:lnTo>
                    <a:pt x="398780" y="332739"/>
                  </a:lnTo>
                  <a:close/>
                </a:path>
                <a:path w="407670" h="335279">
                  <a:moveTo>
                    <a:pt x="400050" y="331469"/>
                  </a:moveTo>
                  <a:lnTo>
                    <a:pt x="8889" y="331469"/>
                  </a:lnTo>
                  <a:lnTo>
                    <a:pt x="8889" y="332739"/>
                  </a:lnTo>
                  <a:lnTo>
                    <a:pt x="400050" y="332739"/>
                  </a:lnTo>
                  <a:lnTo>
                    <a:pt x="400050" y="331469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342899" y="3796030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3810" y="3810"/>
                  </a:moveTo>
                  <a:lnTo>
                    <a:pt x="1270" y="3810"/>
                  </a:lnTo>
                  <a:lnTo>
                    <a:pt x="1270" y="5080"/>
                  </a:lnTo>
                  <a:lnTo>
                    <a:pt x="0" y="508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close/>
                </a:path>
                <a:path w="400050" h="327660">
                  <a:moveTo>
                    <a:pt x="400050" y="2540"/>
                  </a:moveTo>
                  <a:lnTo>
                    <a:pt x="2539" y="2540"/>
                  </a:lnTo>
                  <a:lnTo>
                    <a:pt x="2539" y="3810"/>
                  </a:lnTo>
                  <a:lnTo>
                    <a:pt x="396240" y="3810"/>
                  </a:lnTo>
                  <a:lnTo>
                    <a:pt x="396240" y="10160"/>
                  </a:lnTo>
                  <a:lnTo>
                    <a:pt x="400050" y="10160"/>
                  </a:lnTo>
                  <a:lnTo>
                    <a:pt x="400050" y="2540"/>
                  </a:lnTo>
                  <a:close/>
                </a:path>
                <a:path w="400050" h="327660">
                  <a:moveTo>
                    <a:pt x="398780" y="1270"/>
                  </a:moveTo>
                  <a:lnTo>
                    <a:pt x="3810" y="1270"/>
                  </a:lnTo>
                  <a:lnTo>
                    <a:pt x="3810" y="2540"/>
                  </a:lnTo>
                  <a:lnTo>
                    <a:pt x="398780" y="2540"/>
                  </a:lnTo>
                  <a:lnTo>
                    <a:pt x="398780" y="1270"/>
                  </a:lnTo>
                  <a:close/>
                </a:path>
                <a:path w="400050" h="327660">
                  <a:moveTo>
                    <a:pt x="397509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397509" y="1270"/>
                  </a:lnTo>
                  <a:lnTo>
                    <a:pt x="397509" y="0"/>
                  </a:lnTo>
                  <a:close/>
                </a:path>
                <a:path w="400050" h="32766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400050" h="327660">
                  <a:moveTo>
                    <a:pt x="400050" y="10160"/>
                  </a:moveTo>
                  <a:lnTo>
                    <a:pt x="396240" y="10160"/>
                  </a:lnTo>
                  <a:lnTo>
                    <a:pt x="396240" y="16510"/>
                  </a:lnTo>
                  <a:lnTo>
                    <a:pt x="400050" y="16510"/>
                  </a:lnTo>
                  <a:lnTo>
                    <a:pt x="400050" y="10160"/>
                  </a:lnTo>
                  <a:close/>
                </a:path>
                <a:path w="400050" h="32766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400050" h="327660">
                  <a:moveTo>
                    <a:pt x="400050" y="16510"/>
                  </a:moveTo>
                  <a:lnTo>
                    <a:pt x="396240" y="16510"/>
                  </a:lnTo>
                  <a:lnTo>
                    <a:pt x="396240" y="22860"/>
                  </a:lnTo>
                  <a:lnTo>
                    <a:pt x="400050" y="22860"/>
                  </a:lnTo>
                  <a:lnTo>
                    <a:pt x="400050" y="16510"/>
                  </a:lnTo>
                  <a:close/>
                </a:path>
                <a:path w="400050" h="327660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400050" h="327660">
                  <a:moveTo>
                    <a:pt x="400050" y="22860"/>
                  </a:moveTo>
                  <a:lnTo>
                    <a:pt x="396240" y="22860"/>
                  </a:lnTo>
                  <a:lnTo>
                    <a:pt x="396240" y="29210"/>
                  </a:lnTo>
                  <a:lnTo>
                    <a:pt x="400050" y="29210"/>
                  </a:lnTo>
                  <a:lnTo>
                    <a:pt x="400050" y="22860"/>
                  </a:lnTo>
                  <a:close/>
                </a:path>
                <a:path w="400050" h="32766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400050" h="327660">
                  <a:moveTo>
                    <a:pt x="400050" y="29210"/>
                  </a:moveTo>
                  <a:lnTo>
                    <a:pt x="396240" y="29210"/>
                  </a:lnTo>
                  <a:lnTo>
                    <a:pt x="396240" y="35560"/>
                  </a:lnTo>
                  <a:lnTo>
                    <a:pt x="400050" y="35560"/>
                  </a:lnTo>
                  <a:lnTo>
                    <a:pt x="400050" y="29210"/>
                  </a:lnTo>
                  <a:close/>
                </a:path>
                <a:path w="400050" h="32766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400050" h="327660">
                  <a:moveTo>
                    <a:pt x="400050" y="35560"/>
                  </a:moveTo>
                  <a:lnTo>
                    <a:pt x="396240" y="35560"/>
                  </a:lnTo>
                  <a:lnTo>
                    <a:pt x="396240" y="41910"/>
                  </a:lnTo>
                  <a:lnTo>
                    <a:pt x="400050" y="41910"/>
                  </a:lnTo>
                  <a:lnTo>
                    <a:pt x="400050" y="35560"/>
                  </a:lnTo>
                  <a:close/>
                </a:path>
                <a:path w="400050" h="327660">
                  <a:moveTo>
                    <a:pt x="381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10"/>
                  </a:lnTo>
                  <a:close/>
                </a:path>
                <a:path w="400050" h="327660">
                  <a:moveTo>
                    <a:pt x="400050" y="41910"/>
                  </a:moveTo>
                  <a:lnTo>
                    <a:pt x="396240" y="41910"/>
                  </a:lnTo>
                  <a:lnTo>
                    <a:pt x="396240" y="48260"/>
                  </a:lnTo>
                  <a:lnTo>
                    <a:pt x="400050" y="48260"/>
                  </a:lnTo>
                  <a:lnTo>
                    <a:pt x="400050" y="41910"/>
                  </a:lnTo>
                  <a:close/>
                </a:path>
                <a:path w="400050" h="327660">
                  <a:moveTo>
                    <a:pt x="3810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8260"/>
                  </a:lnTo>
                  <a:close/>
                </a:path>
                <a:path w="400050" h="327660">
                  <a:moveTo>
                    <a:pt x="400050" y="48260"/>
                  </a:moveTo>
                  <a:lnTo>
                    <a:pt x="396240" y="48260"/>
                  </a:lnTo>
                  <a:lnTo>
                    <a:pt x="396240" y="53340"/>
                  </a:lnTo>
                  <a:lnTo>
                    <a:pt x="400050" y="53340"/>
                  </a:lnTo>
                  <a:lnTo>
                    <a:pt x="400050" y="48260"/>
                  </a:lnTo>
                  <a:close/>
                </a:path>
                <a:path w="400050" h="327660">
                  <a:moveTo>
                    <a:pt x="3810" y="53340"/>
                  </a:moveTo>
                  <a:lnTo>
                    <a:pt x="0" y="5334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3340"/>
                  </a:lnTo>
                  <a:close/>
                </a:path>
                <a:path w="400050" h="327660">
                  <a:moveTo>
                    <a:pt x="400050" y="53340"/>
                  </a:moveTo>
                  <a:lnTo>
                    <a:pt x="396240" y="53340"/>
                  </a:lnTo>
                  <a:lnTo>
                    <a:pt x="396240" y="60960"/>
                  </a:lnTo>
                  <a:lnTo>
                    <a:pt x="400050" y="60960"/>
                  </a:lnTo>
                  <a:lnTo>
                    <a:pt x="400050" y="53340"/>
                  </a:lnTo>
                  <a:close/>
                </a:path>
                <a:path w="400050" h="327660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00050" h="327660">
                  <a:moveTo>
                    <a:pt x="400050" y="60960"/>
                  </a:moveTo>
                  <a:lnTo>
                    <a:pt x="396240" y="60960"/>
                  </a:lnTo>
                  <a:lnTo>
                    <a:pt x="396240" y="67310"/>
                  </a:lnTo>
                  <a:lnTo>
                    <a:pt x="400050" y="67310"/>
                  </a:lnTo>
                  <a:lnTo>
                    <a:pt x="400050" y="60960"/>
                  </a:lnTo>
                  <a:close/>
                </a:path>
                <a:path w="400050" h="327660">
                  <a:moveTo>
                    <a:pt x="381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7310"/>
                  </a:lnTo>
                  <a:close/>
                </a:path>
                <a:path w="400050" h="327660">
                  <a:moveTo>
                    <a:pt x="400050" y="67310"/>
                  </a:moveTo>
                  <a:lnTo>
                    <a:pt x="396240" y="67310"/>
                  </a:lnTo>
                  <a:lnTo>
                    <a:pt x="396240" y="72390"/>
                  </a:lnTo>
                  <a:lnTo>
                    <a:pt x="400050" y="72390"/>
                  </a:lnTo>
                  <a:lnTo>
                    <a:pt x="400050" y="67310"/>
                  </a:lnTo>
                  <a:close/>
                </a:path>
                <a:path w="400050" h="327660">
                  <a:moveTo>
                    <a:pt x="3810" y="72390"/>
                  </a:moveTo>
                  <a:lnTo>
                    <a:pt x="0" y="7239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72390"/>
                  </a:lnTo>
                  <a:close/>
                </a:path>
                <a:path w="400050" h="327660">
                  <a:moveTo>
                    <a:pt x="400050" y="72390"/>
                  </a:moveTo>
                  <a:lnTo>
                    <a:pt x="396240" y="72390"/>
                  </a:lnTo>
                  <a:lnTo>
                    <a:pt x="396240" y="105410"/>
                  </a:lnTo>
                  <a:lnTo>
                    <a:pt x="400050" y="105410"/>
                  </a:lnTo>
                  <a:lnTo>
                    <a:pt x="400050" y="72390"/>
                  </a:lnTo>
                  <a:close/>
                </a:path>
                <a:path w="400050" h="327660">
                  <a:moveTo>
                    <a:pt x="3810" y="105410"/>
                  </a:moveTo>
                  <a:lnTo>
                    <a:pt x="0" y="10541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05410"/>
                  </a:lnTo>
                  <a:close/>
                </a:path>
                <a:path w="400050" h="327660">
                  <a:moveTo>
                    <a:pt x="400050" y="105410"/>
                  </a:moveTo>
                  <a:lnTo>
                    <a:pt x="396240" y="105410"/>
                  </a:lnTo>
                  <a:lnTo>
                    <a:pt x="396240" y="137160"/>
                  </a:lnTo>
                  <a:lnTo>
                    <a:pt x="400050" y="137160"/>
                  </a:lnTo>
                  <a:lnTo>
                    <a:pt x="400050" y="105410"/>
                  </a:lnTo>
                  <a:close/>
                </a:path>
                <a:path w="400050" h="327660">
                  <a:moveTo>
                    <a:pt x="3810" y="137160"/>
                  </a:moveTo>
                  <a:lnTo>
                    <a:pt x="0" y="13716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37160"/>
                  </a:lnTo>
                  <a:close/>
                </a:path>
                <a:path w="400050" h="327660">
                  <a:moveTo>
                    <a:pt x="400050" y="137160"/>
                  </a:moveTo>
                  <a:lnTo>
                    <a:pt x="396240" y="137160"/>
                  </a:lnTo>
                  <a:lnTo>
                    <a:pt x="396240" y="200660"/>
                  </a:lnTo>
                  <a:lnTo>
                    <a:pt x="400050" y="200660"/>
                  </a:lnTo>
                  <a:lnTo>
                    <a:pt x="400050" y="137160"/>
                  </a:lnTo>
                  <a:close/>
                </a:path>
                <a:path w="400050" h="327660">
                  <a:moveTo>
                    <a:pt x="3810" y="200660"/>
                  </a:moveTo>
                  <a:lnTo>
                    <a:pt x="0" y="20066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00660"/>
                  </a:lnTo>
                  <a:close/>
                </a:path>
                <a:path w="400050" h="327660">
                  <a:moveTo>
                    <a:pt x="400050" y="200660"/>
                  </a:moveTo>
                  <a:lnTo>
                    <a:pt x="396240" y="200660"/>
                  </a:lnTo>
                  <a:lnTo>
                    <a:pt x="396240" y="245110"/>
                  </a:lnTo>
                  <a:lnTo>
                    <a:pt x="400050" y="245110"/>
                  </a:lnTo>
                  <a:lnTo>
                    <a:pt x="400050" y="200660"/>
                  </a:lnTo>
                  <a:close/>
                </a:path>
                <a:path w="400050" h="327660">
                  <a:moveTo>
                    <a:pt x="381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5110"/>
                  </a:lnTo>
                  <a:close/>
                </a:path>
                <a:path w="400050" h="327660">
                  <a:moveTo>
                    <a:pt x="400050" y="245110"/>
                  </a:moveTo>
                  <a:lnTo>
                    <a:pt x="396240" y="245110"/>
                  </a:lnTo>
                  <a:lnTo>
                    <a:pt x="396240" y="251460"/>
                  </a:lnTo>
                  <a:lnTo>
                    <a:pt x="400050" y="251460"/>
                  </a:lnTo>
                  <a:lnTo>
                    <a:pt x="400050" y="245110"/>
                  </a:lnTo>
                  <a:close/>
                </a:path>
                <a:path w="400050" h="327660">
                  <a:moveTo>
                    <a:pt x="3810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51460"/>
                  </a:lnTo>
                  <a:close/>
                </a:path>
                <a:path w="400050" h="327660">
                  <a:moveTo>
                    <a:pt x="400050" y="251460"/>
                  </a:moveTo>
                  <a:lnTo>
                    <a:pt x="396240" y="251460"/>
                  </a:lnTo>
                  <a:lnTo>
                    <a:pt x="396240" y="256540"/>
                  </a:lnTo>
                  <a:lnTo>
                    <a:pt x="400050" y="256540"/>
                  </a:lnTo>
                  <a:lnTo>
                    <a:pt x="400050" y="251460"/>
                  </a:lnTo>
                  <a:close/>
                </a:path>
                <a:path w="400050" h="327660">
                  <a:moveTo>
                    <a:pt x="3810" y="256540"/>
                  </a:moveTo>
                  <a:lnTo>
                    <a:pt x="0" y="25654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6540"/>
                  </a:lnTo>
                  <a:close/>
                </a:path>
                <a:path w="400050" h="327660">
                  <a:moveTo>
                    <a:pt x="400050" y="256540"/>
                  </a:moveTo>
                  <a:lnTo>
                    <a:pt x="396240" y="256540"/>
                  </a:lnTo>
                  <a:lnTo>
                    <a:pt x="396240" y="264160"/>
                  </a:lnTo>
                  <a:lnTo>
                    <a:pt x="400050" y="264160"/>
                  </a:lnTo>
                  <a:lnTo>
                    <a:pt x="400050" y="256540"/>
                  </a:lnTo>
                  <a:close/>
                </a:path>
                <a:path w="400050" h="327660">
                  <a:moveTo>
                    <a:pt x="381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4160"/>
                  </a:lnTo>
                  <a:close/>
                </a:path>
                <a:path w="400050" h="327660">
                  <a:moveTo>
                    <a:pt x="400050" y="264160"/>
                  </a:moveTo>
                  <a:lnTo>
                    <a:pt x="396240" y="264160"/>
                  </a:lnTo>
                  <a:lnTo>
                    <a:pt x="396240" y="270510"/>
                  </a:lnTo>
                  <a:lnTo>
                    <a:pt x="400050" y="270510"/>
                  </a:lnTo>
                  <a:lnTo>
                    <a:pt x="400050" y="264160"/>
                  </a:lnTo>
                  <a:close/>
                </a:path>
                <a:path w="400050" h="32766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400050" h="327660">
                  <a:moveTo>
                    <a:pt x="400050" y="270510"/>
                  </a:moveTo>
                  <a:lnTo>
                    <a:pt x="396240" y="270510"/>
                  </a:lnTo>
                  <a:lnTo>
                    <a:pt x="396240" y="276860"/>
                  </a:lnTo>
                  <a:lnTo>
                    <a:pt x="400050" y="276860"/>
                  </a:lnTo>
                  <a:lnTo>
                    <a:pt x="400050" y="270510"/>
                  </a:lnTo>
                  <a:close/>
                </a:path>
                <a:path w="400050" h="32766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00050" h="327660">
                  <a:moveTo>
                    <a:pt x="400050" y="276860"/>
                  </a:moveTo>
                  <a:lnTo>
                    <a:pt x="396240" y="276860"/>
                  </a:lnTo>
                  <a:lnTo>
                    <a:pt x="396240" y="283210"/>
                  </a:lnTo>
                  <a:lnTo>
                    <a:pt x="400050" y="283210"/>
                  </a:lnTo>
                  <a:lnTo>
                    <a:pt x="400050" y="276860"/>
                  </a:lnTo>
                  <a:close/>
                </a:path>
                <a:path w="400050" h="327660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400050" h="327660">
                  <a:moveTo>
                    <a:pt x="400050" y="283210"/>
                  </a:moveTo>
                  <a:lnTo>
                    <a:pt x="396240" y="283210"/>
                  </a:lnTo>
                  <a:lnTo>
                    <a:pt x="396240" y="289560"/>
                  </a:lnTo>
                  <a:lnTo>
                    <a:pt x="400050" y="289560"/>
                  </a:lnTo>
                  <a:lnTo>
                    <a:pt x="400050" y="283210"/>
                  </a:lnTo>
                  <a:close/>
                </a:path>
                <a:path w="400050" h="32766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00050" h="327660">
                  <a:moveTo>
                    <a:pt x="400050" y="289560"/>
                  </a:moveTo>
                  <a:lnTo>
                    <a:pt x="396240" y="289560"/>
                  </a:lnTo>
                  <a:lnTo>
                    <a:pt x="396240" y="295910"/>
                  </a:lnTo>
                  <a:lnTo>
                    <a:pt x="400050" y="295910"/>
                  </a:lnTo>
                  <a:lnTo>
                    <a:pt x="400050" y="289560"/>
                  </a:lnTo>
                  <a:close/>
                </a:path>
                <a:path w="400050" h="32766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00050" h="327660">
                  <a:moveTo>
                    <a:pt x="400050" y="295910"/>
                  </a:moveTo>
                  <a:lnTo>
                    <a:pt x="396240" y="295910"/>
                  </a:lnTo>
                  <a:lnTo>
                    <a:pt x="396240" y="302260"/>
                  </a:lnTo>
                  <a:lnTo>
                    <a:pt x="400050" y="302260"/>
                  </a:lnTo>
                  <a:lnTo>
                    <a:pt x="400050" y="295910"/>
                  </a:lnTo>
                  <a:close/>
                </a:path>
                <a:path w="400050" h="32766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00050" h="327660">
                  <a:moveTo>
                    <a:pt x="400050" y="302260"/>
                  </a:moveTo>
                  <a:lnTo>
                    <a:pt x="396240" y="302260"/>
                  </a:lnTo>
                  <a:lnTo>
                    <a:pt x="396240" y="308610"/>
                  </a:lnTo>
                  <a:lnTo>
                    <a:pt x="400050" y="308610"/>
                  </a:lnTo>
                  <a:lnTo>
                    <a:pt x="400050" y="302260"/>
                  </a:lnTo>
                  <a:close/>
                </a:path>
                <a:path w="400050" h="327660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400050" h="327660">
                  <a:moveTo>
                    <a:pt x="400050" y="308610"/>
                  </a:moveTo>
                  <a:lnTo>
                    <a:pt x="396240" y="308610"/>
                  </a:lnTo>
                  <a:lnTo>
                    <a:pt x="396240" y="314960"/>
                  </a:lnTo>
                  <a:lnTo>
                    <a:pt x="400050" y="314960"/>
                  </a:lnTo>
                  <a:lnTo>
                    <a:pt x="400050" y="308610"/>
                  </a:lnTo>
                  <a:close/>
                </a:path>
                <a:path w="400050" h="327660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00050" h="327660">
                  <a:moveTo>
                    <a:pt x="400050" y="314960"/>
                  </a:moveTo>
                  <a:lnTo>
                    <a:pt x="396240" y="314960"/>
                  </a:lnTo>
                  <a:lnTo>
                    <a:pt x="396240" y="321310"/>
                  </a:lnTo>
                  <a:lnTo>
                    <a:pt x="400050" y="321310"/>
                  </a:lnTo>
                  <a:lnTo>
                    <a:pt x="400050" y="314960"/>
                  </a:lnTo>
                  <a:close/>
                </a:path>
                <a:path w="400050" h="327660">
                  <a:moveTo>
                    <a:pt x="397509" y="326390"/>
                  </a:moveTo>
                  <a:lnTo>
                    <a:pt x="3810" y="326390"/>
                  </a:lnTo>
                  <a:lnTo>
                    <a:pt x="3810" y="327660"/>
                  </a:lnTo>
                  <a:lnTo>
                    <a:pt x="397509" y="327660"/>
                  </a:lnTo>
                  <a:lnTo>
                    <a:pt x="397509" y="326390"/>
                  </a:lnTo>
                  <a:close/>
                </a:path>
                <a:path w="400050" h="327660">
                  <a:moveTo>
                    <a:pt x="398780" y="325120"/>
                  </a:moveTo>
                  <a:lnTo>
                    <a:pt x="2539" y="325120"/>
                  </a:lnTo>
                  <a:lnTo>
                    <a:pt x="2539" y="326390"/>
                  </a:lnTo>
                  <a:lnTo>
                    <a:pt x="398780" y="326390"/>
                  </a:lnTo>
                  <a:lnTo>
                    <a:pt x="398780" y="325120"/>
                  </a:lnTo>
                  <a:close/>
                </a:path>
                <a:path w="400050" h="327660">
                  <a:moveTo>
                    <a:pt x="400050" y="321310"/>
                  </a:moveTo>
                  <a:lnTo>
                    <a:pt x="396240" y="321310"/>
                  </a:lnTo>
                  <a:lnTo>
                    <a:pt x="39624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400050" y="325120"/>
                  </a:lnTo>
                  <a:lnTo>
                    <a:pt x="400050" y="321310"/>
                  </a:lnTo>
                  <a:close/>
                </a:path>
                <a:path w="400050" h="327660">
                  <a:moveTo>
                    <a:pt x="3810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3810" y="323850"/>
                  </a:lnTo>
                  <a:lnTo>
                    <a:pt x="3810" y="321310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346709" y="3799840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30" h="320039">
                  <a:moveTo>
                    <a:pt x="3924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92430" y="3810"/>
                  </a:lnTo>
                  <a:lnTo>
                    <a:pt x="392430" y="0"/>
                  </a:lnTo>
                  <a:close/>
                </a:path>
                <a:path w="392430" h="32003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6350"/>
                  </a:lnTo>
                  <a:lnTo>
                    <a:pt x="392430" y="6350"/>
                  </a:lnTo>
                  <a:lnTo>
                    <a:pt x="392430" y="3810"/>
                  </a:lnTo>
                  <a:close/>
                </a:path>
                <a:path w="392430" h="32003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92430" h="32003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12700"/>
                  </a:lnTo>
                  <a:lnTo>
                    <a:pt x="392430" y="12700"/>
                  </a:lnTo>
                  <a:lnTo>
                    <a:pt x="392430" y="6350"/>
                  </a:lnTo>
                  <a:close/>
                </a:path>
                <a:path w="392430" h="32003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92430" h="32003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9050"/>
                  </a:lnTo>
                  <a:lnTo>
                    <a:pt x="392430" y="19050"/>
                  </a:lnTo>
                  <a:lnTo>
                    <a:pt x="392430" y="12700"/>
                  </a:lnTo>
                  <a:close/>
                </a:path>
                <a:path w="392430" h="32003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92430" h="32003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5400"/>
                  </a:lnTo>
                  <a:lnTo>
                    <a:pt x="392430" y="25400"/>
                  </a:lnTo>
                  <a:lnTo>
                    <a:pt x="392430" y="19050"/>
                  </a:lnTo>
                  <a:close/>
                </a:path>
                <a:path w="392430" h="32003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92430" h="320039">
                  <a:moveTo>
                    <a:pt x="392430" y="25400"/>
                  </a:moveTo>
                  <a:lnTo>
                    <a:pt x="388620" y="25400"/>
                  </a:lnTo>
                  <a:lnTo>
                    <a:pt x="388620" y="31750"/>
                  </a:lnTo>
                  <a:lnTo>
                    <a:pt x="392430" y="31750"/>
                  </a:lnTo>
                  <a:lnTo>
                    <a:pt x="392430" y="25400"/>
                  </a:lnTo>
                  <a:close/>
                </a:path>
                <a:path w="392430" h="32003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92430" h="320039">
                  <a:moveTo>
                    <a:pt x="392430" y="31750"/>
                  </a:moveTo>
                  <a:lnTo>
                    <a:pt x="388620" y="31750"/>
                  </a:lnTo>
                  <a:lnTo>
                    <a:pt x="388620" y="38100"/>
                  </a:lnTo>
                  <a:lnTo>
                    <a:pt x="392430" y="38100"/>
                  </a:lnTo>
                  <a:lnTo>
                    <a:pt x="392430" y="31750"/>
                  </a:lnTo>
                  <a:close/>
                </a:path>
                <a:path w="392430" h="320039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92430" h="32003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44450"/>
                  </a:lnTo>
                  <a:lnTo>
                    <a:pt x="392430" y="44450"/>
                  </a:lnTo>
                  <a:lnTo>
                    <a:pt x="392430" y="38100"/>
                  </a:lnTo>
                  <a:close/>
                </a:path>
                <a:path w="392430" h="320039">
                  <a:moveTo>
                    <a:pt x="3810" y="44450"/>
                  </a:moveTo>
                  <a:lnTo>
                    <a:pt x="0" y="4445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4450"/>
                  </a:lnTo>
                  <a:close/>
                </a:path>
                <a:path w="392430" h="320039">
                  <a:moveTo>
                    <a:pt x="392430" y="44450"/>
                  </a:moveTo>
                  <a:lnTo>
                    <a:pt x="388620" y="44450"/>
                  </a:lnTo>
                  <a:lnTo>
                    <a:pt x="388620" y="49530"/>
                  </a:lnTo>
                  <a:lnTo>
                    <a:pt x="392430" y="49530"/>
                  </a:lnTo>
                  <a:lnTo>
                    <a:pt x="392430" y="44450"/>
                  </a:lnTo>
                  <a:close/>
                </a:path>
                <a:path w="392430" h="320039">
                  <a:moveTo>
                    <a:pt x="3810" y="49530"/>
                  </a:moveTo>
                  <a:lnTo>
                    <a:pt x="0" y="4953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9530"/>
                  </a:lnTo>
                  <a:close/>
                </a:path>
                <a:path w="392430" h="320039">
                  <a:moveTo>
                    <a:pt x="392430" y="49530"/>
                  </a:moveTo>
                  <a:lnTo>
                    <a:pt x="388620" y="49530"/>
                  </a:lnTo>
                  <a:lnTo>
                    <a:pt x="388620" y="57150"/>
                  </a:lnTo>
                  <a:lnTo>
                    <a:pt x="392430" y="57150"/>
                  </a:lnTo>
                  <a:lnTo>
                    <a:pt x="392430" y="49530"/>
                  </a:lnTo>
                  <a:close/>
                </a:path>
                <a:path w="392430" h="320039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392430" h="320039">
                  <a:moveTo>
                    <a:pt x="392430" y="57150"/>
                  </a:moveTo>
                  <a:lnTo>
                    <a:pt x="388620" y="57150"/>
                  </a:lnTo>
                  <a:lnTo>
                    <a:pt x="388620" y="63500"/>
                  </a:lnTo>
                  <a:lnTo>
                    <a:pt x="392430" y="63500"/>
                  </a:lnTo>
                  <a:lnTo>
                    <a:pt x="392430" y="57150"/>
                  </a:lnTo>
                  <a:close/>
                </a:path>
                <a:path w="392430" h="320039">
                  <a:moveTo>
                    <a:pt x="3810" y="63500"/>
                  </a:moveTo>
                  <a:lnTo>
                    <a:pt x="0" y="6350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63500"/>
                  </a:lnTo>
                  <a:close/>
                </a:path>
                <a:path w="392430" h="320039">
                  <a:moveTo>
                    <a:pt x="392430" y="63500"/>
                  </a:moveTo>
                  <a:lnTo>
                    <a:pt x="388620" y="63500"/>
                  </a:lnTo>
                  <a:lnTo>
                    <a:pt x="388620" y="68580"/>
                  </a:lnTo>
                  <a:lnTo>
                    <a:pt x="392430" y="68580"/>
                  </a:lnTo>
                  <a:lnTo>
                    <a:pt x="392430" y="63500"/>
                  </a:lnTo>
                  <a:close/>
                </a:path>
                <a:path w="392430" h="320039">
                  <a:moveTo>
                    <a:pt x="3810" y="68580"/>
                  </a:moveTo>
                  <a:lnTo>
                    <a:pt x="0" y="6858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68580"/>
                  </a:lnTo>
                  <a:close/>
                </a:path>
                <a:path w="392430" h="320039">
                  <a:moveTo>
                    <a:pt x="392430" y="68580"/>
                  </a:moveTo>
                  <a:lnTo>
                    <a:pt x="388620" y="68580"/>
                  </a:lnTo>
                  <a:lnTo>
                    <a:pt x="388620" y="101600"/>
                  </a:lnTo>
                  <a:lnTo>
                    <a:pt x="392430" y="101600"/>
                  </a:lnTo>
                  <a:lnTo>
                    <a:pt x="392430" y="68580"/>
                  </a:lnTo>
                  <a:close/>
                </a:path>
                <a:path w="392430" h="320039">
                  <a:moveTo>
                    <a:pt x="3810" y="101600"/>
                  </a:moveTo>
                  <a:lnTo>
                    <a:pt x="0" y="101600"/>
                  </a:lnTo>
                  <a:lnTo>
                    <a:pt x="0" y="133350"/>
                  </a:lnTo>
                  <a:lnTo>
                    <a:pt x="3810" y="133350"/>
                  </a:lnTo>
                  <a:lnTo>
                    <a:pt x="3810" y="101600"/>
                  </a:lnTo>
                  <a:close/>
                </a:path>
                <a:path w="392430" h="320039">
                  <a:moveTo>
                    <a:pt x="392430" y="101600"/>
                  </a:moveTo>
                  <a:lnTo>
                    <a:pt x="388620" y="101600"/>
                  </a:lnTo>
                  <a:lnTo>
                    <a:pt x="388620" y="133350"/>
                  </a:lnTo>
                  <a:lnTo>
                    <a:pt x="392430" y="133350"/>
                  </a:lnTo>
                  <a:lnTo>
                    <a:pt x="392430" y="101600"/>
                  </a:lnTo>
                  <a:close/>
                </a:path>
                <a:path w="392430" h="320039">
                  <a:moveTo>
                    <a:pt x="3810" y="133350"/>
                  </a:moveTo>
                  <a:lnTo>
                    <a:pt x="0" y="13335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33350"/>
                  </a:lnTo>
                  <a:close/>
                </a:path>
                <a:path w="392430" h="320039">
                  <a:moveTo>
                    <a:pt x="392430" y="133350"/>
                  </a:moveTo>
                  <a:lnTo>
                    <a:pt x="388620" y="133350"/>
                  </a:lnTo>
                  <a:lnTo>
                    <a:pt x="388620" y="196850"/>
                  </a:lnTo>
                  <a:lnTo>
                    <a:pt x="392430" y="196850"/>
                  </a:lnTo>
                  <a:lnTo>
                    <a:pt x="392430" y="133350"/>
                  </a:lnTo>
                  <a:close/>
                </a:path>
                <a:path w="392430" h="320039">
                  <a:moveTo>
                    <a:pt x="3810" y="196850"/>
                  </a:moveTo>
                  <a:lnTo>
                    <a:pt x="0" y="1968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196850"/>
                  </a:lnTo>
                  <a:close/>
                </a:path>
                <a:path w="392430" h="320039">
                  <a:moveTo>
                    <a:pt x="392430" y="196850"/>
                  </a:moveTo>
                  <a:lnTo>
                    <a:pt x="388620" y="196850"/>
                  </a:lnTo>
                  <a:lnTo>
                    <a:pt x="388620" y="241300"/>
                  </a:lnTo>
                  <a:lnTo>
                    <a:pt x="392430" y="241300"/>
                  </a:lnTo>
                  <a:lnTo>
                    <a:pt x="392430" y="196850"/>
                  </a:lnTo>
                  <a:close/>
                </a:path>
                <a:path w="392430" h="320039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92430" h="320039">
                  <a:moveTo>
                    <a:pt x="392430" y="241300"/>
                  </a:moveTo>
                  <a:lnTo>
                    <a:pt x="388620" y="241300"/>
                  </a:lnTo>
                  <a:lnTo>
                    <a:pt x="388620" y="247650"/>
                  </a:lnTo>
                  <a:lnTo>
                    <a:pt x="392430" y="247650"/>
                  </a:lnTo>
                  <a:lnTo>
                    <a:pt x="392430" y="241300"/>
                  </a:lnTo>
                  <a:close/>
                </a:path>
                <a:path w="392430" h="320039">
                  <a:moveTo>
                    <a:pt x="381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47650"/>
                  </a:lnTo>
                  <a:close/>
                </a:path>
                <a:path w="392430" h="320039">
                  <a:moveTo>
                    <a:pt x="392430" y="247650"/>
                  </a:moveTo>
                  <a:lnTo>
                    <a:pt x="388620" y="247650"/>
                  </a:lnTo>
                  <a:lnTo>
                    <a:pt x="388620" y="252730"/>
                  </a:lnTo>
                  <a:lnTo>
                    <a:pt x="392430" y="252730"/>
                  </a:lnTo>
                  <a:lnTo>
                    <a:pt x="392430" y="247650"/>
                  </a:lnTo>
                  <a:close/>
                </a:path>
                <a:path w="392430" h="320039">
                  <a:moveTo>
                    <a:pt x="3810" y="252730"/>
                  </a:moveTo>
                  <a:lnTo>
                    <a:pt x="0" y="25273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52730"/>
                  </a:lnTo>
                  <a:close/>
                </a:path>
                <a:path w="392430" h="320039">
                  <a:moveTo>
                    <a:pt x="392430" y="252730"/>
                  </a:moveTo>
                  <a:lnTo>
                    <a:pt x="388620" y="252730"/>
                  </a:lnTo>
                  <a:lnTo>
                    <a:pt x="388620" y="260350"/>
                  </a:lnTo>
                  <a:lnTo>
                    <a:pt x="392430" y="260350"/>
                  </a:lnTo>
                  <a:lnTo>
                    <a:pt x="392430" y="252730"/>
                  </a:lnTo>
                  <a:close/>
                </a:path>
                <a:path w="392430" h="320039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92430" h="320039">
                  <a:moveTo>
                    <a:pt x="392430" y="260350"/>
                  </a:moveTo>
                  <a:lnTo>
                    <a:pt x="388620" y="260350"/>
                  </a:lnTo>
                  <a:lnTo>
                    <a:pt x="388620" y="266700"/>
                  </a:lnTo>
                  <a:lnTo>
                    <a:pt x="392430" y="266700"/>
                  </a:lnTo>
                  <a:lnTo>
                    <a:pt x="392430" y="260350"/>
                  </a:lnTo>
                  <a:close/>
                </a:path>
                <a:path w="392430" h="32003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6700"/>
                  </a:lnTo>
                  <a:close/>
                </a:path>
                <a:path w="392430" h="320039">
                  <a:moveTo>
                    <a:pt x="392430" y="266700"/>
                  </a:moveTo>
                  <a:lnTo>
                    <a:pt x="388620" y="266700"/>
                  </a:lnTo>
                  <a:lnTo>
                    <a:pt x="388620" y="273050"/>
                  </a:lnTo>
                  <a:lnTo>
                    <a:pt x="392430" y="273050"/>
                  </a:lnTo>
                  <a:lnTo>
                    <a:pt x="392430" y="266700"/>
                  </a:lnTo>
                  <a:close/>
                </a:path>
                <a:path w="392430" h="320039">
                  <a:moveTo>
                    <a:pt x="3810" y="273050"/>
                  </a:moveTo>
                  <a:lnTo>
                    <a:pt x="0" y="27305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73050"/>
                  </a:lnTo>
                  <a:close/>
                </a:path>
                <a:path w="392430" h="320039">
                  <a:moveTo>
                    <a:pt x="392430" y="273050"/>
                  </a:moveTo>
                  <a:lnTo>
                    <a:pt x="388620" y="273050"/>
                  </a:lnTo>
                  <a:lnTo>
                    <a:pt x="388620" y="279400"/>
                  </a:lnTo>
                  <a:lnTo>
                    <a:pt x="392430" y="279400"/>
                  </a:lnTo>
                  <a:lnTo>
                    <a:pt x="392430" y="273050"/>
                  </a:lnTo>
                  <a:close/>
                </a:path>
                <a:path w="392430" h="320039">
                  <a:moveTo>
                    <a:pt x="3810" y="279400"/>
                  </a:moveTo>
                  <a:lnTo>
                    <a:pt x="0" y="27940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9400"/>
                  </a:lnTo>
                  <a:close/>
                </a:path>
                <a:path w="392430" h="320039">
                  <a:moveTo>
                    <a:pt x="392430" y="279400"/>
                  </a:moveTo>
                  <a:lnTo>
                    <a:pt x="388620" y="279400"/>
                  </a:lnTo>
                  <a:lnTo>
                    <a:pt x="388620" y="285750"/>
                  </a:lnTo>
                  <a:lnTo>
                    <a:pt x="392430" y="285750"/>
                  </a:lnTo>
                  <a:lnTo>
                    <a:pt x="392430" y="279400"/>
                  </a:lnTo>
                  <a:close/>
                </a:path>
                <a:path w="392430" h="320039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392430" h="320039">
                  <a:moveTo>
                    <a:pt x="392430" y="285750"/>
                  </a:moveTo>
                  <a:lnTo>
                    <a:pt x="388620" y="285750"/>
                  </a:lnTo>
                  <a:lnTo>
                    <a:pt x="388620" y="292100"/>
                  </a:lnTo>
                  <a:lnTo>
                    <a:pt x="392430" y="292100"/>
                  </a:lnTo>
                  <a:lnTo>
                    <a:pt x="392430" y="285750"/>
                  </a:lnTo>
                  <a:close/>
                </a:path>
                <a:path w="392430" h="320039">
                  <a:moveTo>
                    <a:pt x="3810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2100"/>
                  </a:lnTo>
                  <a:close/>
                </a:path>
                <a:path w="392430" h="320039">
                  <a:moveTo>
                    <a:pt x="392430" y="292100"/>
                  </a:moveTo>
                  <a:lnTo>
                    <a:pt x="388620" y="292100"/>
                  </a:lnTo>
                  <a:lnTo>
                    <a:pt x="388620" y="298450"/>
                  </a:lnTo>
                  <a:lnTo>
                    <a:pt x="392430" y="298450"/>
                  </a:lnTo>
                  <a:lnTo>
                    <a:pt x="392430" y="292100"/>
                  </a:lnTo>
                  <a:close/>
                </a:path>
                <a:path w="392430" h="320039">
                  <a:moveTo>
                    <a:pt x="381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298450"/>
                  </a:lnTo>
                  <a:close/>
                </a:path>
                <a:path w="392430" h="320039">
                  <a:moveTo>
                    <a:pt x="392430" y="298450"/>
                  </a:moveTo>
                  <a:lnTo>
                    <a:pt x="388620" y="298450"/>
                  </a:lnTo>
                  <a:lnTo>
                    <a:pt x="388620" y="304800"/>
                  </a:lnTo>
                  <a:lnTo>
                    <a:pt x="392430" y="304800"/>
                  </a:lnTo>
                  <a:lnTo>
                    <a:pt x="392430" y="298450"/>
                  </a:lnTo>
                  <a:close/>
                </a:path>
                <a:path w="392430" h="320039">
                  <a:moveTo>
                    <a:pt x="3810" y="304800"/>
                  </a:moveTo>
                  <a:lnTo>
                    <a:pt x="0" y="304800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4800"/>
                  </a:lnTo>
                  <a:close/>
                </a:path>
                <a:path w="392430" h="320039">
                  <a:moveTo>
                    <a:pt x="392430" y="304800"/>
                  </a:moveTo>
                  <a:lnTo>
                    <a:pt x="388620" y="304800"/>
                  </a:lnTo>
                  <a:lnTo>
                    <a:pt x="388620" y="311150"/>
                  </a:lnTo>
                  <a:lnTo>
                    <a:pt x="392430" y="311150"/>
                  </a:lnTo>
                  <a:lnTo>
                    <a:pt x="392430" y="304800"/>
                  </a:lnTo>
                  <a:close/>
                </a:path>
                <a:path w="392430" h="320039">
                  <a:moveTo>
                    <a:pt x="3810" y="311150"/>
                  </a:moveTo>
                  <a:lnTo>
                    <a:pt x="0" y="311150"/>
                  </a:lnTo>
                  <a:lnTo>
                    <a:pt x="0" y="317500"/>
                  </a:lnTo>
                  <a:lnTo>
                    <a:pt x="392430" y="317500"/>
                  </a:lnTo>
                  <a:lnTo>
                    <a:pt x="392430" y="316230"/>
                  </a:lnTo>
                  <a:lnTo>
                    <a:pt x="3810" y="316230"/>
                  </a:lnTo>
                  <a:lnTo>
                    <a:pt x="3810" y="311150"/>
                  </a:lnTo>
                  <a:close/>
                </a:path>
                <a:path w="392430" h="320039">
                  <a:moveTo>
                    <a:pt x="392430" y="311150"/>
                  </a:moveTo>
                  <a:lnTo>
                    <a:pt x="388620" y="311150"/>
                  </a:lnTo>
                  <a:lnTo>
                    <a:pt x="388620" y="316230"/>
                  </a:lnTo>
                  <a:lnTo>
                    <a:pt x="392430" y="316230"/>
                  </a:lnTo>
                  <a:lnTo>
                    <a:pt x="392430" y="311150"/>
                  </a:lnTo>
                  <a:close/>
                </a:path>
                <a:path w="392430" h="320039">
                  <a:moveTo>
                    <a:pt x="39243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392430" y="320040"/>
                  </a:lnTo>
                  <a:lnTo>
                    <a:pt x="392430" y="31750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350519" y="3803650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20">
                  <a:moveTo>
                    <a:pt x="3848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4809" y="2539"/>
                  </a:lnTo>
                  <a:lnTo>
                    <a:pt x="384809" y="0"/>
                  </a:lnTo>
                  <a:close/>
                </a:path>
                <a:path w="384809" h="312420">
                  <a:moveTo>
                    <a:pt x="38480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84809" y="3810"/>
                  </a:lnTo>
                  <a:lnTo>
                    <a:pt x="384809" y="2540"/>
                  </a:lnTo>
                  <a:close/>
                </a:path>
                <a:path w="384809" h="312420">
                  <a:moveTo>
                    <a:pt x="384809" y="3810"/>
                  </a:moveTo>
                  <a:lnTo>
                    <a:pt x="382270" y="3810"/>
                  </a:lnTo>
                  <a:lnTo>
                    <a:pt x="382270" y="8889"/>
                  </a:lnTo>
                  <a:lnTo>
                    <a:pt x="384809" y="8889"/>
                  </a:lnTo>
                  <a:lnTo>
                    <a:pt x="384809" y="3810"/>
                  </a:lnTo>
                  <a:close/>
                </a:path>
                <a:path w="384809" h="31242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84809" h="312420">
                  <a:moveTo>
                    <a:pt x="384809" y="8890"/>
                  </a:moveTo>
                  <a:lnTo>
                    <a:pt x="382270" y="8890"/>
                  </a:lnTo>
                  <a:lnTo>
                    <a:pt x="382270" y="15239"/>
                  </a:lnTo>
                  <a:lnTo>
                    <a:pt x="384809" y="15239"/>
                  </a:lnTo>
                  <a:lnTo>
                    <a:pt x="384809" y="8890"/>
                  </a:lnTo>
                  <a:close/>
                </a:path>
                <a:path w="384809" h="31242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84809" h="312420">
                  <a:moveTo>
                    <a:pt x="384809" y="15240"/>
                  </a:moveTo>
                  <a:lnTo>
                    <a:pt x="382270" y="15240"/>
                  </a:lnTo>
                  <a:lnTo>
                    <a:pt x="382270" y="21589"/>
                  </a:lnTo>
                  <a:lnTo>
                    <a:pt x="384809" y="21589"/>
                  </a:lnTo>
                  <a:lnTo>
                    <a:pt x="384809" y="15240"/>
                  </a:lnTo>
                  <a:close/>
                </a:path>
                <a:path w="384809" h="31242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84809" h="312420">
                  <a:moveTo>
                    <a:pt x="384809" y="21590"/>
                  </a:moveTo>
                  <a:lnTo>
                    <a:pt x="382270" y="21590"/>
                  </a:lnTo>
                  <a:lnTo>
                    <a:pt x="382270" y="27939"/>
                  </a:lnTo>
                  <a:lnTo>
                    <a:pt x="384809" y="27939"/>
                  </a:lnTo>
                  <a:lnTo>
                    <a:pt x="384809" y="21590"/>
                  </a:lnTo>
                  <a:close/>
                </a:path>
                <a:path w="384809" h="31242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84809" h="312420">
                  <a:moveTo>
                    <a:pt x="384809" y="27940"/>
                  </a:moveTo>
                  <a:lnTo>
                    <a:pt x="382270" y="27940"/>
                  </a:lnTo>
                  <a:lnTo>
                    <a:pt x="382270" y="34289"/>
                  </a:lnTo>
                  <a:lnTo>
                    <a:pt x="384809" y="34289"/>
                  </a:lnTo>
                  <a:lnTo>
                    <a:pt x="384809" y="27940"/>
                  </a:lnTo>
                  <a:close/>
                </a:path>
                <a:path w="384809" h="31242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84809" h="312420">
                  <a:moveTo>
                    <a:pt x="384809" y="34290"/>
                  </a:moveTo>
                  <a:lnTo>
                    <a:pt x="382270" y="34290"/>
                  </a:lnTo>
                  <a:lnTo>
                    <a:pt x="382270" y="40639"/>
                  </a:lnTo>
                  <a:lnTo>
                    <a:pt x="384809" y="40639"/>
                  </a:lnTo>
                  <a:lnTo>
                    <a:pt x="384809" y="34290"/>
                  </a:lnTo>
                  <a:close/>
                </a:path>
                <a:path w="384809" h="312420">
                  <a:moveTo>
                    <a:pt x="380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40640"/>
                  </a:lnTo>
                  <a:close/>
                </a:path>
                <a:path w="384809" h="312420">
                  <a:moveTo>
                    <a:pt x="384809" y="40640"/>
                  </a:moveTo>
                  <a:lnTo>
                    <a:pt x="382270" y="40640"/>
                  </a:lnTo>
                  <a:lnTo>
                    <a:pt x="382270" y="45719"/>
                  </a:lnTo>
                  <a:lnTo>
                    <a:pt x="384809" y="45719"/>
                  </a:lnTo>
                  <a:lnTo>
                    <a:pt x="384809" y="40640"/>
                  </a:lnTo>
                  <a:close/>
                </a:path>
                <a:path w="384809" h="312420">
                  <a:moveTo>
                    <a:pt x="3809" y="45720"/>
                  </a:moveTo>
                  <a:lnTo>
                    <a:pt x="0" y="4572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5720"/>
                  </a:lnTo>
                  <a:close/>
                </a:path>
                <a:path w="384809" h="312420">
                  <a:moveTo>
                    <a:pt x="384809" y="45720"/>
                  </a:moveTo>
                  <a:lnTo>
                    <a:pt x="382270" y="45720"/>
                  </a:lnTo>
                  <a:lnTo>
                    <a:pt x="382270" y="53339"/>
                  </a:lnTo>
                  <a:lnTo>
                    <a:pt x="384809" y="53339"/>
                  </a:lnTo>
                  <a:lnTo>
                    <a:pt x="384809" y="45720"/>
                  </a:lnTo>
                  <a:close/>
                </a:path>
                <a:path w="384809" h="31242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84809" h="312420">
                  <a:moveTo>
                    <a:pt x="384809" y="53340"/>
                  </a:moveTo>
                  <a:lnTo>
                    <a:pt x="382270" y="53340"/>
                  </a:lnTo>
                  <a:lnTo>
                    <a:pt x="382270" y="59689"/>
                  </a:lnTo>
                  <a:lnTo>
                    <a:pt x="384809" y="59689"/>
                  </a:lnTo>
                  <a:lnTo>
                    <a:pt x="384809" y="53340"/>
                  </a:lnTo>
                  <a:close/>
                </a:path>
                <a:path w="384809" h="312420">
                  <a:moveTo>
                    <a:pt x="3809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9690"/>
                  </a:lnTo>
                  <a:close/>
                </a:path>
                <a:path w="384809" h="312420">
                  <a:moveTo>
                    <a:pt x="384809" y="59690"/>
                  </a:moveTo>
                  <a:lnTo>
                    <a:pt x="382270" y="59690"/>
                  </a:lnTo>
                  <a:lnTo>
                    <a:pt x="382270" y="64769"/>
                  </a:lnTo>
                  <a:lnTo>
                    <a:pt x="384809" y="64769"/>
                  </a:lnTo>
                  <a:lnTo>
                    <a:pt x="384809" y="59690"/>
                  </a:lnTo>
                  <a:close/>
                </a:path>
                <a:path w="384809" h="312420">
                  <a:moveTo>
                    <a:pt x="3809" y="64770"/>
                  </a:moveTo>
                  <a:lnTo>
                    <a:pt x="0" y="6477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64770"/>
                  </a:lnTo>
                  <a:close/>
                </a:path>
                <a:path w="384809" h="312420">
                  <a:moveTo>
                    <a:pt x="384809" y="64770"/>
                  </a:moveTo>
                  <a:lnTo>
                    <a:pt x="382270" y="64770"/>
                  </a:lnTo>
                  <a:lnTo>
                    <a:pt x="382270" y="97789"/>
                  </a:lnTo>
                  <a:lnTo>
                    <a:pt x="384809" y="97789"/>
                  </a:lnTo>
                  <a:lnTo>
                    <a:pt x="384809" y="64770"/>
                  </a:lnTo>
                  <a:close/>
                </a:path>
                <a:path w="384809" h="312420">
                  <a:moveTo>
                    <a:pt x="3809" y="97790"/>
                  </a:moveTo>
                  <a:lnTo>
                    <a:pt x="0" y="977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97790"/>
                  </a:lnTo>
                  <a:close/>
                </a:path>
                <a:path w="384809" h="312420">
                  <a:moveTo>
                    <a:pt x="384809" y="97790"/>
                  </a:moveTo>
                  <a:lnTo>
                    <a:pt x="382270" y="97790"/>
                  </a:lnTo>
                  <a:lnTo>
                    <a:pt x="382270" y="129539"/>
                  </a:lnTo>
                  <a:lnTo>
                    <a:pt x="384809" y="129539"/>
                  </a:lnTo>
                  <a:lnTo>
                    <a:pt x="384809" y="97790"/>
                  </a:lnTo>
                  <a:close/>
                </a:path>
                <a:path w="384809" h="312420">
                  <a:moveTo>
                    <a:pt x="3809" y="129540"/>
                  </a:moveTo>
                  <a:lnTo>
                    <a:pt x="0" y="12954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29540"/>
                  </a:lnTo>
                  <a:close/>
                </a:path>
                <a:path w="384809" h="312420">
                  <a:moveTo>
                    <a:pt x="384809" y="129540"/>
                  </a:moveTo>
                  <a:lnTo>
                    <a:pt x="382270" y="129540"/>
                  </a:lnTo>
                  <a:lnTo>
                    <a:pt x="382270" y="193039"/>
                  </a:lnTo>
                  <a:lnTo>
                    <a:pt x="384809" y="193039"/>
                  </a:lnTo>
                  <a:lnTo>
                    <a:pt x="384809" y="129540"/>
                  </a:lnTo>
                  <a:close/>
                </a:path>
                <a:path w="384809" h="312420">
                  <a:moveTo>
                    <a:pt x="3809" y="193040"/>
                  </a:moveTo>
                  <a:lnTo>
                    <a:pt x="0" y="1930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193040"/>
                  </a:lnTo>
                  <a:close/>
                </a:path>
                <a:path w="384809" h="312420">
                  <a:moveTo>
                    <a:pt x="384809" y="193040"/>
                  </a:moveTo>
                  <a:lnTo>
                    <a:pt x="382270" y="193040"/>
                  </a:lnTo>
                  <a:lnTo>
                    <a:pt x="382270" y="237489"/>
                  </a:lnTo>
                  <a:lnTo>
                    <a:pt x="384809" y="237489"/>
                  </a:lnTo>
                  <a:lnTo>
                    <a:pt x="384809" y="193040"/>
                  </a:lnTo>
                  <a:close/>
                </a:path>
                <a:path w="384809" h="31242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84809" h="312420">
                  <a:moveTo>
                    <a:pt x="384809" y="237490"/>
                  </a:moveTo>
                  <a:lnTo>
                    <a:pt x="382270" y="237490"/>
                  </a:lnTo>
                  <a:lnTo>
                    <a:pt x="382270" y="243839"/>
                  </a:lnTo>
                  <a:lnTo>
                    <a:pt x="384809" y="243839"/>
                  </a:lnTo>
                  <a:lnTo>
                    <a:pt x="384809" y="237490"/>
                  </a:lnTo>
                  <a:close/>
                </a:path>
                <a:path w="384809" h="312420">
                  <a:moveTo>
                    <a:pt x="3809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3840"/>
                  </a:lnTo>
                  <a:close/>
                </a:path>
                <a:path w="384809" h="312420">
                  <a:moveTo>
                    <a:pt x="384809" y="243840"/>
                  </a:moveTo>
                  <a:lnTo>
                    <a:pt x="382270" y="243840"/>
                  </a:lnTo>
                  <a:lnTo>
                    <a:pt x="382270" y="248919"/>
                  </a:lnTo>
                  <a:lnTo>
                    <a:pt x="384809" y="248919"/>
                  </a:lnTo>
                  <a:lnTo>
                    <a:pt x="384809" y="243840"/>
                  </a:lnTo>
                  <a:close/>
                </a:path>
                <a:path w="384809" h="312420">
                  <a:moveTo>
                    <a:pt x="3809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48920"/>
                  </a:lnTo>
                  <a:close/>
                </a:path>
                <a:path w="384809" h="312420">
                  <a:moveTo>
                    <a:pt x="384809" y="248920"/>
                  </a:moveTo>
                  <a:lnTo>
                    <a:pt x="382270" y="248920"/>
                  </a:lnTo>
                  <a:lnTo>
                    <a:pt x="382270" y="256539"/>
                  </a:lnTo>
                  <a:lnTo>
                    <a:pt x="384809" y="256539"/>
                  </a:lnTo>
                  <a:lnTo>
                    <a:pt x="384809" y="248920"/>
                  </a:lnTo>
                  <a:close/>
                </a:path>
                <a:path w="384809" h="31242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84809" h="312420">
                  <a:moveTo>
                    <a:pt x="384809" y="256540"/>
                  </a:moveTo>
                  <a:lnTo>
                    <a:pt x="382270" y="256540"/>
                  </a:lnTo>
                  <a:lnTo>
                    <a:pt x="382270" y="262889"/>
                  </a:lnTo>
                  <a:lnTo>
                    <a:pt x="384809" y="262889"/>
                  </a:lnTo>
                  <a:lnTo>
                    <a:pt x="384809" y="256540"/>
                  </a:lnTo>
                  <a:close/>
                </a:path>
                <a:path w="384809" h="31242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84809" h="312420">
                  <a:moveTo>
                    <a:pt x="384809" y="262890"/>
                  </a:moveTo>
                  <a:lnTo>
                    <a:pt x="382270" y="262890"/>
                  </a:lnTo>
                  <a:lnTo>
                    <a:pt x="382270" y="269239"/>
                  </a:lnTo>
                  <a:lnTo>
                    <a:pt x="384809" y="269239"/>
                  </a:lnTo>
                  <a:lnTo>
                    <a:pt x="384809" y="262890"/>
                  </a:lnTo>
                  <a:close/>
                </a:path>
                <a:path w="384809" h="31242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384809" h="312420">
                  <a:moveTo>
                    <a:pt x="384809" y="269240"/>
                  </a:moveTo>
                  <a:lnTo>
                    <a:pt x="382270" y="269240"/>
                  </a:lnTo>
                  <a:lnTo>
                    <a:pt x="382270" y="275589"/>
                  </a:lnTo>
                  <a:lnTo>
                    <a:pt x="384809" y="275589"/>
                  </a:lnTo>
                  <a:lnTo>
                    <a:pt x="384809" y="269240"/>
                  </a:lnTo>
                  <a:close/>
                </a:path>
                <a:path w="384809" h="31242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384809" h="312420">
                  <a:moveTo>
                    <a:pt x="384809" y="275590"/>
                  </a:moveTo>
                  <a:lnTo>
                    <a:pt x="382270" y="275590"/>
                  </a:lnTo>
                  <a:lnTo>
                    <a:pt x="382270" y="281939"/>
                  </a:lnTo>
                  <a:lnTo>
                    <a:pt x="384809" y="281939"/>
                  </a:lnTo>
                  <a:lnTo>
                    <a:pt x="384809" y="275590"/>
                  </a:lnTo>
                  <a:close/>
                </a:path>
                <a:path w="384809" h="31242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384809" h="312420">
                  <a:moveTo>
                    <a:pt x="384809" y="281940"/>
                  </a:moveTo>
                  <a:lnTo>
                    <a:pt x="382270" y="281940"/>
                  </a:lnTo>
                  <a:lnTo>
                    <a:pt x="382270" y="288289"/>
                  </a:lnTo>
                  <a:lnTo>
                    <a:pt x="384809" y="288289"/>
                  </a:lnTo>
                  <a:lnTo>
                    <a:pt x="384809" y="281940"/>
                  </a:lnTo>
                  <a:close/>
                </a:path>
                <a:path w="384809" h="31242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384809" h="312420">
                  <a:moveTo>
                    <a:pt x="384809" y="288290"/>
                  </a:moveTo>
                  <a:lnTo>
                    <a:pt x="382270" y="288290"/>
                  </a:lnTo>
                  <a:lnTo>
                    <a:pt x="382270" y="294639"/>
                  </a:lnTo>
                  <a:lnTo>
                    <a:pt x="384809" y="294639"/>
                  </a:lnTo>
                  <a:lnTo>
                    <a:pt x="384809" y="288290"/>
                  </a:lnTo>
                  <a:close/>
                </a:path>
                <a:path w="384809" h="31242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384809" h="312420">
                  <a:moveTo>
                    <a:pt x="384809" y="294640"/>
                  </a:moveTo>
                  <a:lnTo>
                    <a:pt x="382270" y="294640"/>
                  </a:lnTo>
                  <a:lnTo>
                    <a:pt x="382270" y="300989"/>
                  </a:lnTo>
                  <a:lnTo>
                    <a:pt x="384809" y="300989"/>
                  </a:lnTo>
                  <a:lnTo>
                    <a:pt x="384809" y="294640"/>
                  </a:lnTo>
                  <a:close/>
                </a:path>
                <a:path w="384809" h="31242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384809" h="312420">
                  <a:moveTo>
                    <a:pt x="384809" y="300990"/>
                  </a:moveTo>
                  <a:lnTo>
                    <a:pt x="382270" y="300990"/>
                  </a:lnTo>
                  <a:lnTo>
                    <a:pt x="382270" y="307339"/>
                  </a:lnTo>
                  <a:lnTo>
                    <a:pt x="384809" y="307339"/>
                  </a:lnTo>
                  <a:lnTo>
                    <a:pt x="384809" y="300990"/>
                  </a:lnTo>
                  <a:close/>
                </a:path>
                <a:path w="384809" h="312420">
                  <a:moveTo>
                    <a:pt x="3809" y="307340"/>
                  </a:moveTo>
                  <a:lnTo>
                    <a:pt x="0" y="307340"/>
                  </a:lnTo>
                  <a:lnTo>
                    <a:pt x="0" y="312419"/>
                  </a:lnTo>
                  <a:lnTo>
                    <a:pt x="384809" y="312419"/>
                  </a:lnTo>
                  <a:lnTo>
                    <a:pt x="384809" y="308610"/>
                  </a:lnTo>
                  <a:lnTo>
                    <a:pt x="3809" y="308610"/>
                  </a:lnTo>
                  <a:lnTo>
                    <a:pt x="3809" y="307340"/>
                  </a:lnTo>
                  <a:close/>
                </a:path>
                <a:path w="384809" h="312420">
                  <a:moveTo>
                    <a:pt x="384809" y="307340"/>
                  </a:moveTo>
                  <a:lnTo>
                    <a:pt x="382270" y="307340"/>
                  </a:lnTo>
                  <a:lnTo>
                    <a:pt x="382270" y="308610"/>
                  </a:lnTo>
                  <a:lnTo>
                    <a:pt x="384809" y="308610"/>
                  </a:lnTo>
                  <a:lnTo>
                    <a:pt x="384809" y="30734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354329" y="380746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59" h="304800">
                  <a:moveTo>
                    <a:pt x="37846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78460" y="3809"/>
                  </a:lnTo>
                  <a:lnTo>
                    <a:pt x="378460" y="0"/>
                  </a:lnTo>
                  <a:close/>
                </a:path>
                <a:path w="378459" h="304800">
                  <a:moveTo>
                    <a:pt x="378460" y="3809"/>
                  </a:moveTo>
                  <a:lnTo>
                    <a:pt x="374650" y="3809"/>
                  </a:lnTo>
                  <a:lnTo>
                    <a:pt x="374650" y="5079"/>
                  </a:lnTo>
                  <a:lnTo>
                    <a:pt x="378460" y="5079"/>
                  </a:lnTo>
                  <a:lnTo>
                    <a:pt x="378460" y="3809"/>
                  </a:lnTo>
                  <a:close/>
                </a:path>
                <a:path w="378459" h="30480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78459" h="304800">
                  <a:moveTo>
                    <a:pt x="378460" y="5080"/>
                  </a:moveTo>
                  <a:lnTo>
                    <a:pt x="374650" y="5080"/>
                  </a:lnTo>
                  <a:lnTo>
                    <a:pt x="374650" y="11429"/>
                  </a:lnTo>
                  <a:lnTo>
                    <a:pt x="378460" y="11429"/>
                  </a:lnTo>
                  <a:lnTo>
                    <a:pt x="378460" y="5080"/>
                  </a:lnTo>
                  <a:close/>
                </a:path>
                <a:path w="378459" h="30480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78459" h="304800">
                  <a:moveTo>
                    <a:pt x="378460" y="11430"/>
                  </a:moveTo>
                  <a:lnTo>
                    <a:pt x="374650" y="11430"/>
                  </a:lnTo>
                  <a:lnTo>
                    <a:pt x="374650" y="17779"/>
                  </a:lnTo>
                  <a:lnTo>
                    <a:pt x="378460" y="17779"/>
                  </a:lnTo>
                  <a:lnTo>
                    <a:pt x="378460" y="11430"/>
                  </a:lnTo>
                  <a:close/>
                </a:path>
                <a:path w="378459" h="30480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78459" h="304800">
                  <a:moveTo>
                    <a:pt x="378460" y="17780"/>
                  </a:moveTo>
                  <a:lnTo>
                    <a:pt x="374650" y="17780"/>
                  </a:lnTo>
                  <a:lnTo>
                    <a:pt x="374650" y="24129"/>
                  </a:lnTo>
                  <a:lnTo>
                    <a:pt x="378460" y="24129"/>
                  </a:lnTo>
                  <a:lnTo>
                    <a:pt x="378460" y="17780"/>
                  </a:lnTo>
                  <a:close/>
                </a:path>
                <a:path w="378459" h="30480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78459" h="304800">
                  <a:moveTo>
                    <a:pt x="378460" y="24130"/>
                  </a:moveTo>
                  <a:lnTo>
                    <a:pt x="374650" y="24130"/>
                  </a:lnTo>
                  <a:lnTo>
                    <a:pt x="374650" y="30479"/>
                  </a:lnTo>
                  <a:lnTo>
                    <a:pt x="378460" y="30479"/>
                  </a:lnTo>
                  <a:lnTo>
                    <a:pt x="378460" y="24130"/>
                  </a:lnTo>
                  <a:close/>
                </a:path>
                <a:path w="378459" h="30480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78459" h="304800">
                  <a:moveTo>
                    <a:pt x="378460" y="30480"/>
                  </a:moveTo>
                  <a:lnTo>
                    <a:pt x="374650" y="30480"/>
                  </a:lnTo>
                  <a:lnTo>
                    <a:pt x="374650" y="36829"/>
                  </a:lnTo>
                  <a:lnTo>
                    <a:pt x="378460" y="36829"/>
                  </a:lnTo>
                  <a:lnTo>
                    <a:pt x="378460" y="30480"/>
                  </a:lnTo>
                  <a:close/>
                </a:path>
                <a:path w="378459" h="304800">
                  <a:moveTo>
                    <a:pt x="3810" y="36830"/>
                  </a:moveTo>
                  <a:lnTo>
                    <a:pt x="0" y="3683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6830"/>
                  </a:lnTo>
                  <a:close/>
                </a:path>
                <a:path w="378459" h="304800">
                  <a:moveTo>
                    <a:pt x="378460" y="36830"/>
                  </a:moveTo>
                  <a:lnTo>
                    <a:pt x="374650" y="36830"/>
                  </a:lnTo>
                  <a:lnTo>
                    <a:pt x="374650" y="41909"/>
                  </a:lnTo>
                  <a:lnTo>
                    <a:pt x="378460" y="41909"/>
                  </a:lnTo>
                  <a:lnTo>
                    <a:pt x="378460" y="36830"/>
                  </a:lnTo>
                  <a:close/>
                </a:path>
                <a:path w="378459" h="304800">
                  <a:moveTo>
                    <a:pt x="3810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1910"/>
                  </a:lnTo>
                  <a:close/>
                </a:path>
                <a:path w="378459" h="304800">
                  <a:moveTo>
                    <a:pt x="378460" y="41910"/>
                  </a:moveTo>
                  <a:lnTo>
                    <a:pt x="374650" y="41910"/>
                  </a:lnTo>
                  <a:lnTo>
                    <a:pt x="374650" y="49529"/>
                  </a:lnTo>
                  <a:lnTo>
                    <a:pt x="378460" y="49529"/>
                  </a:lnTo>
                  <a:lnTo>
                    <a:pt x="378460" y="41910"/>
                  </a:lnTo>
                  <a:close/>
                </a:path>
                <a:path w="378459" h="30480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378459" h="304800">
                  <a:moveTo>
                    <a:pt x="378460" y="49530"/>
                  </a:moveTo>
                  <a:lnTo>
                    <a:pt x="374650" y="49530"/>
                  </a:lnTo>
                  <a:lnTo>
                    <a:pt x="374650" y="55879"/>
                  </a:lnTo>
                  <a:lnTo>
                    <a:pt x="378460" y="55879"/>
                  </a:lnTo>
                  <a:lnTo>
                    <a:pt x="378460" y="49530"/>
                  </a:lnTo>
                  <a:close/>
                </a:path>
                <a:path w="378459" h="304800">
                  <a:moveTo>
                    <a:pt x="381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5880"/>
                  </a:lnTo>
                  <a:close/>
                </a:path>
                <a:path w="378459" h="304800">
                  <a:moveTo>
                    <a:pt x="378460" y="55880"/>
                  </a:moveTo>
                  <a:lnTo>
                    <a:pt x="374650" y="55880"/>
                  </a:lnTo>
                  <a:lnTo>
                    <a:pt x="374650" y="60959"/>
                  </a:lnTo>
                  <a:lnTo>
                    <a:pt x="378460" y="60959"/>
                  </a:lnTo>
                  <a:lnTo>
                    <a:pt x="378460" y="55880"/>
                  </a:lnTo>
                  <a:close/>
                </a:path>
                <a:path w="378459" h="304800">
                  <a:moveTo>
                    <a:pt x="3810" y="60960"/>
                  </a:moveTo>
                  <a:lnTo>
                    <a:pt x="0" y="6096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60960"/>
                  </a:lnTo>
                  <a:close/>
                </a:path>
                <a:path w="378459" h="304800">
                  <a:moveTo>
                    <a:pt x="378460" y="60960"/>
                  </a:moveTo>
                  <a:lnTo>
                    <a:pt x="374650" y="60960"/>
                  </a:lnTo>
                  <a:lnTo>
                    <a:pt x="374650" y="93979"/>
                  </a:lnTo>
                  <a:lnTo>
                    <a:pt x="378460" y="93979"/>
                  </a:lnTo>
                  <a:lnTo>
                    <a:pt x="378460" y="60960"/>
                  </a:lnTo>
                  <a:close/>
                </a:path>
                <a:path w="378459" h="304800">
                  <a:moveTo>
                    <a:pt x="3810" y="93980"/>
                  </a:moveTo>
                  <a:lnTo>
                    <a:pt x="0" y="9398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93980"/>
                  </a:lnTo>
                  <a:close/>
                </a:path>
                <a:path w="378459" h="304800">
                  <a:moveTo>
                    <a:pt x="378460" y="93980"/>
                  </a:moveTo>
                  <a:lnTo>
                    <a:pt x="374650" y="93980"/>
                  </a:lnTo>
                  <a:lnTo>
                    <a:pt x="374650" y="125729"/>
                  </a:lnTo>
                  <a:lnTo>
                    <a:pt x="378460" y="125729"/>
                  </a:lnTo>
                  <a:lnTo>
                    <a:pt x="378460" y="93980"/>
                  </a:lnTo>
                  <a:close/>
                </a:path>
                <a:path w="378459" h="304800">
                  <a:moveTo>
                    <a:pt x="3810" y="125730"/>
                  </a:moveTo>
                  <a:lnTo>
                    <a:pt x="0" y="12573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25730"/>
                  </a:lnTo>
                  <a:close/>
                </a:path>
                <a:path w="378459" h="304800">
                  <a:moveTo>
                    <a:pt x="378460" y="125730"/>
                  </a:moveTo>
                  <a:lnTo>
                    <a:pt x="374650" y="125730"/>
                  </a:lnTo>
                  <a:lnTo>
                    <a:pt x="374650" y="189229"/>
                  </a:lnTo>
                  <a:lnTo>
                    <a:pt x="378460" y="189229"/>
                  </a:lnTo>
                  <a:lnTo>
                    <a:pt x="378460" y="125730"/>
                  </a:lnTo>
                  <a:close/>
                </a:path>
                <a:path w="378459" h="304800">
                  <a:moveTo>
                    <a:pt x="3810" y="189230"/>
                  </a:moveTo>
                  <a:lnTo>
                    <a:pt x="0" y="1892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189230"/>
                  </a:lnTo>
                  <a:close/>
                </a:path>
                <a:path w="378459" h="304800">
                  <a:moveTo>
                    <a:pt x="378460" y="189230"/>
                  </a:moveTo>
                  <a:lnTo>
                    <a:pt x="374650" y="189230"/>
                  </a:lnTo>
                  <a:lnTo>
                    <a:pt x="374650" y="233679"/>
                  </a:lnTo>
                  <a:lnTo>
                    <a:pt x="378460" y="233679"/>
                  </a:lnTo>
                  <a:lnTo>
                    <a:pt x="378460" y="189230"/>
                  </a:lnTo>
                  <a:close/>
                </a:path>
                <a:path w="378459" h="304800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78459" h="304800">
                  <a:moveTo>
                    <a:pt x="378460" y="233680"/>
                  </a:moveTo>
                  <a:lnTo>
                    <a:pt x="374650" y="233680"/>
                  </a:lnTo>
                  <a:lnTo>
                    <a:pt x="374650" y="240029"/>
                  </a:lnTo>
                  <a:lnTo>
                    <a:pt x="378460" y="240029"/>
                  </a:lnTo>
                  <a:lnTo>
                    <a:pt x="378460" y="233680"/>
                  </a:lnTo>
                  <a:close/>
                </a:path>
                <a:path w="378459" h="304800">
                  <a:moveTo>
                    <a:pt x="381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40030"/>
                  </a:lnTo>
                  <a:close/>
                </a:path>
                <a:path w="378459" h="304800">
                  <a:moveTo>
                    <a:pt x="378460" y="240030"/>
                  </a:moveTo>
                  <a:lnTo>
                    <a:pt x="374650" y="240030"/>
                  </a:lnTo>
                  <a:lnTo>
                    <a:pt x="374650" y="245109"/>
                  </a:lnTo>
                  <a:lnTo>
                    <a:pt x="378460" y="245109"/>
                  </a:lnTo>
                  <a:lnTo>
                    <a:pt x="378460" y="240030"/>
                  </a:lnTo>
                  <a:close/>
                </a:path>
                <a:path w="378459" h="304800">
                  <a:moveTo>
                    <a:pt x="3810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5110"/>
                  </a:lnTo>
                  <a:close/>
                </a:path>
                <a:path w="378459" h="304800">
                  <a:moveTo>
                    <a:pt x="378460" y="245110"/>
                  </a:moveTo>
                  <a:lnTo>
                    <a:pt x="374650" y="245110"/>
                  </a:lnTo>
                  <a:lnTo>
                    <a:pt x="374650" y="252729"/>
                  </a:lnTo>
                  <a:lnTo>
                    <a:pt x="378460" y="252729"/>
                  </a:lnTo>
                  <a:lnTo>
                    <a:pt x="378460" y="245110"/>
                  </a:lnTo>
                  <a:close/>
                </a:path>
                <a:path w="378459" h="30480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78459" h="304800">
                  <a:moveTo>
                    <a:pt x="378460" y="252730"/>
                  </a:moveTo>
                  <a:lnTo>
                    <a:pt x="374650" y="252730"/>
                  </a:lnTo>
                  <a:lnTo>
                    <a:pt x="374650" y="259079"/>
                  </a:lnTo>
                  <a:lnTo>
                    <a:pt x="378460" y="259079"/>
                  </a:lnTo>
                  <a:lnTo>
                    <a:pt x="378460" y="252730"/>
                  </a:lnTo>
                  <a:close/>
                </a:path>
                <a:path w="378459" h="30480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78459" h="304800">
                  <a:moveTo>
                    <a:pt x="378460" y="259080"/>
                  </a:moveTo>
                  <a:lnTo>
                    <a:pt x="374650" y="259080"/>
                  </a:lnTo>
                  <a:lnTo>
                    <a:pt x="374650" y="265429"/>
                  </a:lnTo>
                  <a:lnTo>
                    <a:pt x="378460" y="265429"/>
                  </a:lnTo>
                  <a:lnTo>
                    <a:pt x="378460" y="259080"/>
                  </a:lnTo>
                  <a:close/>
                </a:path>
                <a:path w="378459" h="30480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378459" h="304800">
                  <a:moveTo>
                    <a:pt x="378460" y="265430"/>
                  </a:moveTo>
                  <a:lnTo>
                    <a:pt x="374650" y="265430"/>
                  </a:lnTo>
                  <a:lnTo>
                    <a:pt x="374650" y="271779"/>
                  </a:lnTo>
                  <a:lnTo>
                    <a:pt x="378460" y="271779"/>
                  </a:lnTo>
                  <a:lnTo>
                    <a:pt x="378460" y="265430"/>
                  </a:lnTo>
                  <a:close/>
                </a:path>
                <a:path w="378459" h="30480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78459" h="304800">
                  <a:moveTo>
                    <a:pt x="378460" y="271780"/>
                  </a:moveTo>
                  <a:lnTo>
                    <a:pt x="374650" y="271780"/>
                  </a:lnTo>
                  <a:lnTo>
                    <a:pt x="374650" y="278129"/>
                  </a:lnTo>
                  <a:lnTo>
                    <a:pt x="378460" y="278129"/>
                  </a:lnTo>
                  <a:lnTo>
                    <a:pt x="378460" y="271780"/>
                  </a:lnTo>
                  <a:close/>
                </a:path>
                <a:path w="378459" h="30480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378459" h="304800">
                  <a:moveTo>
                    <a:pt x="378460" y="278130"/>
                  </a:moveTo>
                  <a:lnTo>
                    <a:pt x="374650" y="278130"/>
                  </a:lnTo>
                  <a:lnTo>
                    <a:pt x="374650" y="284479"/>
                  </a:lnTo>
                  <a:lnTo>
                    <a:pt x="378460" y="284479"/>
                  </a:lnTo>
                  <a:lnTo>
                    <a:pt x="378460" y="278130"/>
                  </a:lnTo>
                  <a:close/>
                </a:path>
                <a:path w="378459" h="30480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378459" h="304800">
                  <a:moveTo>
                    <a:pt x="378460" y="284480"/>
                  </a:moveTo>
                  <a:lnTo>
                    <a:pt x="374650" y="284480"/>
                  </a:lnTo>
                  <a:lnTo>
                    <a:pt x="374650" y="290829"/>
                  </a:lnTo>
                  <a:lnTo>
                    <a:pt x="378460" y="290829"/>
                  </a:lnTo>
                  <a:lnTo>
                    <a:pt x="378460" y="284480"/>
                  </a:lnTo>
                  <a:close/>
                </a:path>
                <a:path w="378459" h="30480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378459" h="304800">
                  <a:moveTo>
                    <a:pt x="378460" y="290830"/>
                  </a:moveTo>
                  <a:lnTo>
                    <a:pt x="374650" y="290830"/>
                  </a:lnTo>
                  <a:lnTo>
                    <a:pt x="374650" y="297179"/>
                  </a:lnTo>
                  <a:lnTo>
                    <a:pt x="378460" y="297179"/>
                  </a:lnTo>
                  <a:lnTo>
                    <a:pt x="378460" y="290830"/>
                  </a:lnTo>
                  <a:close/>
                </a:path>
                <a:path w="378459" h="30480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78460" y="303529"/>
                  </a:lnTo>
                  <a:lnTo>
                    <a:pt x="378460" y="300989"/>
                  </a:lnTo>
                  <a:lnTo>
                    <a:pt x="3810" y="300989"/>
                  </a:lnTo>
                  <a:lnTo>
                    <a:pt x="3810" y="297180"/>
                  </a:lnTo>
                  <a:close/>
                </a:path>
                <a:path w="378459" h="304800">
                  <a:moveTo>
                    <a:pt x="378460" y="297180"/>
                  </a:moveTo>
                  <a:lnTo>
                    <a:pt x="374650" y="297180"/>
                  </a:lnTo>
                  <a:lnTo>
                    <a:pt x="374650" y="300989"/>
                  </a:lnTo>
                  <a:lnTo>
                    <a:pt x="378460" y="300989"/>
                  </a:lnTo>
                  <a:lnTo>
                    <a:pt x="378460" y="297180"/>
                  </a:lnTo>
                  <a:close/>
                </a:path>
                <a:path w="378459" h="304800">
                  <a:moveTo>
                    <a:pt x="378460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353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358139" y="381127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40" h="297179">
                  <a:moveTo>
                    <a:pt x="3708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40" y="1269"/>
                  </a:lnTo>
                  <a:lnTo>
                    <a:pt x="370840" y="0"/>
                  </a:lnTo>
                  <a:close/>
                </a:path>
                <a:path w="370840" h="297179">
                  <a:moveTo>
                    <a:pt x="37084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70840" y="3809"/>
                  </a:lnTo>
                  <a:lnTo>
                    <a:pt x="370840" y="1269"/>
                  </a:lnTo>
                  <a:close/>
                </a:path>
                <a:path w="370840" h="297179">
                  <a:moveTo>
                    <a:pt x="370840" y="3809"/>
                  </a:moveTo>
                  <a:lnTo>
                    <a:pt x="367030" y="3809"/>
                  </a:lnTo>
                  <a:lnTo>
                    <a:pt x="367030" y="7619"/>
                  </a:lnTo>
                  <a:lnTo>
                    <a:pt x="370840" y="7619"/>
                  </a:lnTo>
                  <a:lnTo>
                    <a:pt x="370840" y="3809"/>
                  </a:lnTo>
                  <a:close/>
                </a:path>
                <a:path w="370840" h="29717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70840" h="297179">
                  <a:moveTo>
                    <a:pt x="370840" y="7619"/>
                  </a:moveTo>
                  <a:lnTo>
                    <a:pt x="367030" y="7619"/>
                  </a:lnTo>
                  <a:lnTo>
                    <a:pt x="367030" y="13969"/>
                  </a:lnTo>
                  <a:lnTo>
                    <a:pt x="370840" y="13969"/>
                  </a:lnTo>
                  <a:lnTo>
                    <a:pt x="370840" y="7619"/>
                  </a:lnTo>
                  <a:close/>
                </a:path>
                <a:path w="370840" h="29717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70840" h="297179">
                  <a:moveTo>
                    <a:pt x="370840" y="13969"/>
                  </a:moveTo>
                  <a:lnTo>
                    <a:pt x="367030" y="13969"/>
                  </a:lnTo>
                  <a:lnTo>
                    <a:pt x="367030" y="20319"/>
                  </a:lnTo>
                  <a:lnTo>
                    <a:pt x="370840" y="20319"/>
                  </a:lnTo>
                  <a:lnTo>
                    <a:pt x="370840" y="13969"/>
                  </a:lnTo>
                  <a:close/>
                </a:path>
                <a:path w="370840" h="29717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70840" h="297179">
                  <a:moveTo>
                    <a:pt x="370840" y="20319"/>
                  </a:moveTo>
                  <a:lnTo>
                    <a:pt x="367030" y="20319"/>
                  </a:lnTo>
                  <a:lnTo>
                    <a:pt x="367030" y="26669"/>
                  </a:lnTo>
                  <a:lnTo>
                    <a:pt x="370840" y="26669"/>
                  </a:lnTo>
                  <a:lnTo>
                    <a:pt x="370840" y="20319"/>
                  </a:lnTo>
                  <a:close/>
                </a:path>
                <a:path w="370840" h="29717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370840" h="297179">
                  <a:moveTo>
                    <a:pt x="370840" y="26669"/>
                  </a:moveTo>
                  <a:lnTo>
                    <a:pt x="367030" y="26669"/>
                  </a:lnTo>
                  <a:lnTo>
                    <a:pt x="367030" y="33019"/>
                  </a:lnTo>
                  <a:lnTo>
                    <a:pt x="370840" y="33019"/>
                  </a:lnTo>
                  <a:lnTo>
                    <a:pt x="370840" y="26669"/>
                  </a:lnTo>
                  <a:close/>
                </a:path>
                <a:path w="370840" h="297179">
                  <a:moveTo>
                    <a:pt x="381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3019"/>
                  </a:lnTo>
                  <a:close/>
                </a:path>
                <a:path w="370840" h="297179">
                  <a:moveTo>
                    <a:pt x="370840" y="33019"/>
                  </a:moveTo>
                  <a:lnTo>
                    <a:pt x="367030" y="33019"/>
                  </a:lnTo>
                  <a:lnTo>
                    <a:pt x="367030" y="38099"/>
                  </a:lnTo>
                  <a:lnTo>
                    <a:pt x="370840" y="38099"/>
                  </a:lnTo>
                  <a:lnTo>
                    <a:pt x="370840" y="33019"/>
                  </a:lnTo>
                  <a:close/>
                </a:path>
                <a:path w="370840" h="297179">
                  <a:moveTo>
                    <a:pt x="3810" y="38100"/>
                  </a:moveTo>
                  <a:lnTo>
                    <a:pt x="0" y="3810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8100"/>
                  </a:lnTo>
                  <a:close/>
                </a:path>
                <a:path w="370840" h="297179">
                  <a:moveTo>
                    <a:pt x="370840" y="38100"/>
                  </a:moveTo>
                  <a:lnTo>
                    <a:pt x="367030" y="38100"/>
                  </a:lnTo>
                  <a:lnTo>
                    <a:pt x="367030" y="45719"/>
                  </a:lnTo>
                  <a:lnTo>
                    <a:pt x="370840" y="45719"/>
                  </a:lnTo>
                  <a:lnTo>
                    <a:pt x="370840" y="38100"/>
                  </a:lnTo>
                  <a:close/>
                </a:path>
                <a:path w="370840" h="297179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370840" h="297179">
                  <a:moveTo>
                    <a:pt x="370840" y="45719"/>
                  </a:moveTo>
                  <a:lnTo>
                    <a:pt x="367030" y="45719"/>
                  </a:lnTo>
                  <a:lnTo>
                    <a:pt x="367030" y="52069"/>
                  </a:lnTo>
                  <a:lnTo>
                    <a:pt x="370840" y="52069"/>
                  </a:lnTo>
                  <a:lnTo>
                    <a:pt x="370840" y="45719"/>
                  </a:lnTo>
                  <a:close/>
                </a:path>
                <a:path w="370840" h="297179">
                  <a:moveTo>
                    <a:pt x="3810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2069"/>
                  </a:lnTo>
                  <a:close/>
                </a:path>
                <a:path w="370840" h="297179">
                  <a:moveTo>
                    <a:pt x="370840" y="52069"/>
                  </a:moveTo>
                  <a:lnTo>
                    <a:pt x="367030" y="52069"/>
                  </a:lnTo>
                  <a:lnTo>
                    <a:pt x="367030" y="57149"/>
                  </a:lnTo>
                  <a:lnTo>
                    <a:pt x="370840" y="57149"/>
                  </a:lnTo>
                  <a:lnTo>
                    <a:pt x="370840" y="52069"/>
                  </a:lnTo>
                  <a:close/>
                </a:path>
                <a:path w="370840" h="297179">
                  <a:moveTo>
                    <a:pt x="3810" y="57150"/>
                  </a:moveTo>
                  <a:lnTo>
                    <a:pt x="0" y="5715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57150"/>
                  </a:lnTo>
                  <a:close/>
                </a:path>
                <a:path w="370840" h="297179">
                  <a:moveTo>
                    <a:pt x="370840" y="57150"/>
                  </a:moveTo>
                  <a:lnTo>
                    <a:pt x="367030" y="57150"/>
                  </a:lnTo>
                  <a:lnTo>
                    <a:pt x="367030" y="90169"/>
                  </a:lnTo>
                  <a:lnTo>
                    <a:pt x="370840" y="90169"/>
                  </a:lnTo>
                  <a:lnTo>
                    <a:pt x="370840" y="57150"/>
                  </a:lnTo>
                  <a:close/>
                </a:path>
                <a:path w="370840" h="297179">
                  <a:moveTo>
                    <a:pt x="3810" y="90169"/>
                  </a:moveTo>
                  <a:lnTo>
                    <a:pt x="0" y="90169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90169"/>
                  </a:lnTo>
                  <a:close/>
                </a:path>
                <a:path w="370840" h="297179">
                  <a:moveTo>
                    <a:pt x="370840" y="90169"/>
                  </a:moveTo>
                  <a:lnTo>
                    <a:pt x="367030" y="90169"/>
                  </a:lnTo>
                  <a:lnTo>
                    <a:pt x="367030" y="121919"/>
                  </a:lnTo>
                  <a:lnTo>
                    <a:pt x="370840" y="121919"/>
                  </a:lnTo>
                  <a:lnTo>
                    <a:pt x="370840" y="90169"/>
                  </a:lnTo>
                  <a:close/>
                </a:path>
                <a:path w="370840" h="297179">
                  <a:moveTo>
                    <a:pt x="3810" y="121919"/>
                  </a:moveTo>
                  <a:lnTo>
                    <a:pt x="0" y="121919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21919"/>
                  </a:lnTo>
                  <a:close/>
                </a:path>
                <a:path w="370840" h="297179">
                  <a:moveTo>
                    <a:pt x="370840" y="121919"/>
                  </a:moveTo>
                  <a:lnTo>
                    <a:pt x="367030" y="121919"/>
                  </a:lnTo>
                  <a:lnTo>
                    <a:pt x="367030" y="185419"/>
                  </a:lnTo>
                  <a:lnTo>
                    <a:pt x="370840" y="185419"/>
                  </a:lnTo>
                  <a:lnTo>
                    <a:pt x="370840" y="121919"/>
                  </a:lnTo>
                  <a:close/>
                </a:path>
                <a:path w="370840" h="297179">
                  <a:moveTo>
                    <a:pt x="3810" y="185419"/>
                  </a:moveTo>
                  <a:lnTo>
                    <a:pt x="0" y="1854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185419"/>
                  </a:lnTo>
                  <a:close/>
                </a:path>
                <a:path w="370840" h="297179">
                  <a:moveTo>
                    <a:pt x="370840" y="185419"/>
                  </a:moveTo>
                  <a:lnTo>
                    <a:pt x="367030" y="185419"/>
                  </a:lnTo>
                  <a:lnTo>
                    <a:pt x="367030" y="229869"/>
                  </a:lnTo>
                  <a:lnTo>
                    <a:pt x="370840" y="229869"/>
                  </a:lnTo>
                  <a:lnTo>
                    <a:pt x="370840" y="185419"/>
                  </a:lnTo>
                  <a:close/>
                </a:path>
                <a:path w="370840" h="29717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70840" h="297179">
                  <a:moveTo>
                    <a:pt x="370840" y="229869"/>
                  </a:moveTo>
                  <a:lnTo>
                    <a:pt x="367030" y="229869"/>
                  </a:lnTo>
                  <a:lnTo>
                    <a:pt x="367030" y="236219"/>
                  </a:lnTo>
                  <a:lnTo>
                    <a:pt x="370840" y="236219"/>
                  </a:lnTo>
                  <a:lnTo>
                    <a:pt x="370840" y="229869"/>
                  </a:lnTo>
                  <a:close/>
                </a:path>
                <a:path w="370840" h="297179">
                  <a:moveTo>
                    <a:pt x="3810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36219"/>
                  </a:lnTo>
                  <a:close/>
                </a:path>
                <a:path w="370840" h="297179">
                  <a:moveTo>
                    <a:pt x="370840" y="236219"/>
                  </a:moveTo>
                  <a:lnTo>
                    <a:pt x="367030" y="236219"/>
                  </a:lnTo>
                  <a:lnTo>
                    <a:pt x="367030" y="241299"/>
                  </a:lnTo>
                  <a:lnTo>
                    <a:pt x="370840" y="241299"/>
                  </a:lnTo>
                  <a:lnTo>
                    <a:pt x="370840" y="236219"/>
                  </a:lnTo>
                  <a:close/>
                </a:path>
                <a:path w="370840" h="297179">
                  <a:moveTo>
                    <a:pt x="3810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1300"/>
                  </a:lnTo>
                  <a:close/>
                </a:path>
                <a:path w="370840" h="297179">
                  <a:moveTo>
                    <a:pt x="370840" y="241300"/>
                  </a:moveTo>
                  <a:lnTo>
                    <a:pt x="367030" y="241300"/>
                  </a:lnTo>
                  <a:lnTo>
                    <a:pt x="367030" y="248919"/>
                  </a:lnTo>
                  <a:lnTo>
                    <a:pt x="370840" y="248919"/>
                  </a:lnTo>
                  <a:lnTo>
                    <a:pt x="370840" y="241300"/>
                  </a:lnTo>
                  <a:close/>
                </a:path>
                <a:path w="370840" h="297179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370840" h="297179">
                  <a:moveTo>
                    <a:pt x="370840" y="248919"/>
                  </a:moveTo>
                  <a:lnTo>
                    <a:pt x="367030" y="248919"/>
                  </a:lnTo>
                  <a:lnTo>
                    <a:pt x="367030" y="255269"/>
                  </a:lnTo>
                  <a:lnTo>
                    <a:pt x="370840" y="255269"/>
                  </a:lnTo>
                  <a:lnTo>
                    <a:pt x="370840" y="248919"/>
                  </a:lnTo>
                  <a:close/>
                </a:path>
                <a:path w="370840" h="297179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70840" h="297179">
                  <a:moveTo>
                    <a:pt x="370840" y="255269"/>
                  </a:moveTo>
                  <a:lnTo>
                    <a:pt x="367030" y="255269"/>
                  </a:lnTo>
                  <a:lnTo>
                    <a:pt x="367030" y="261619"/>
                  </a:lnTo>
                  <a:lnTo>
                    <a:pt x="370840" y="261619"/>
                  </a:lnTo>
                  <a:lnTo>
                    <a:pt x="370840" y="255269"/>
                  </a:lnTo>
                  <a:close/>
                </a:path>
                <a:path w="370840" h="297179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370840" h="297179">
                  <a:moveTo>
                    <a:pt x="370840" y="261619"/>
                  </a:moveTo>
                  <a:lnTo>
                    <a:pt x="367030" y="261619"/>
                  </a:lnTo>
                  <a:lnTo>
                    <a:pt x="367030" y="267969"/>
                  </a:lnTo>
                  <a:lnTo>
                    <a:pt x="370840" y="267969"/>
                  </a:lnTo>
                  <a:lnTo>
                    <a:pt x="370840" y="261619"/>
                  </a:lnTo>
                  <a:close/>
                </a:path>
                <a:path w="370840" h="297179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370840" h="297179">
                  <a:moveTo>
                    <a:pt x="370840" y="267969"/>
                  </a:moveTo>
                  <a:lnTo>
                    <a:pt x="367030" y="267969"/>
                  </a:lnTo>
                  <a:lnTo>
                    <a:pt x="367030" y="274319"/>
                  </a:lnTo>
                  <a:lnTo>
                    <a:pt x="370840" y="274319"/>
                  </a:lnTo>
                  <a:lnTo>
                    <a:pt x="370840" y="267969"/>
                  </a:lnTo>
                  <a:close/>
                </a:path>
                <a:path w="370840" h="29717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370840" h="297179">
                  <a:moveTo>
                    <a:pt x="370840" y="274319"/>
                  </a:moveTo>
                  <a:lnTo>
                    <a:pt x="367030" y="274319"/>
                  </a:lnTo>
                  <a:lnTo>
                    <a:pt x="367030" y="280669"/>
                  </a:lnTo>
                  <a:lnTo>
                    <a:pt x="370840" y="280669"/>
                  </a:lnTo>
                  <a:lnTo>
                    <a:pt x="370840" y="274319"/>
                  </a:lnTo>
                  <a:close/>
                </a:path>
                <a:path w="370840" h="29717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370840" h="297179">
                  <a:moveTo>
                    <a:pt x="370840" y="280669"/>
                  </a:moveTo>
                  <a:lnTo>
                    <a:pt x="367030" y="280669"/>
                  </a:lnTo>
                  <a:lnTo>
                    <a:pt x="367030" y="287019"/>
                  </a:lnTo>
                  <a:lnTo>
                    <a:pt x="370840" y="287019"/>
                  </a:lnTo>
                  <a:lnTo>
                    <a:pt x="370840" y="280669"/>
                  </a:lnTo>
                  <a:close/>
                </a:path>
                <a:path w="370840" h="297179">
                  <a:moveTo>
                    <a:pt x="381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19"/>
                  </a:lnTo>
                  <a:close/>
                </a:path>
                <a:path w="370840" h="297179">
                  <a:moveTo>
                    <a:pt x="370840" y="287019"/>
                  </a:moveTo>
                  <a:lnTo>
                    <a:pt x="367030" y="287019"/>
                  </a:lnTo>
                  <a:lnTo>
                    <a:pt x="367030" y="293369"/>
                  </a:lnTo>
                  <a:lnTo>
                    <a:pt x="370840" y="293369"/>
                  </a:lnTo>
                  <a:lnTo>
                    <a:pt x="370840" y="287019"/>
                  </a:lnTo>
                  <a:close/>
                </a:path>
                <a:path w="370840" h="297179">
                  <a:moveTo>
                    <a:pt x="370840" y="293369"/>
                  </a:moveTo>
                  <a:lnTo>
                    <a:pt x="0" y="293369"/>
                  </a:lnTo>
                  <a:lnTo>
                    <a:pt x="0" y="297179"/>
                  </a:lnTo>
                  <a:lnTo>
                    <a:pt x="370840" y="297179"/>
                  </a:lnTo>
                  <a:lnTo>
                    <a:pt x="370840" y="293369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361949" y="3815080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20" h="289560">
                  <a:moveTo>
                    <a:pt x="3632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539" y="3810"/>
                  </a:lnTo>
                  <a:lnTo>
                    <a:pt x="2539" y="2540"/>
                  </a:lnTo>
                  <a:lnTo>
                    <a:pt x="363220" y="2540"/>
                  </a:lnTo>
                  <a:lnTo>
                    <a:pt x="363220" y="0"/>
                  </a:lnTo>
                  <a:close/>
                </a:path>
                <a:path w="363220" h="289560">
                  <a:moveTo>
                    <a:pt x="363220" y="2540"/>
                  </a:moveTo>
                  <a:lnTo>
                    <a:pt x="359409" y="2540"/>
                  </a:lnTo>
                  <a:lnTo>
                    <a:pt x="359409" y="3810"/>
                  </a:lnTo>
                  <a:lnTo>
                    <a:pt x="363220" y="3810"/>
                  </a:lnTo>
                  <a:lnTo>
                    <a:pt x="363220" y="2540"/>
                  </a:lnTo>
                  <a:close/>
                </a:path>
                <a:path w="363220" h="289560">
                  <a:moveTo>
                    <a:pt x="253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3810"/>
                  </a:lnTo>
                  <a:close/>
                </a:path>
                <a:path w="363220" h="289560">
                  <a:moveTo>
                    <a:pt x="363220" y="3810"/>
                  </a:moveTo>
                  <a:lnTo>
                    <a:pt x="359409" y="3810"/>
                  </a:lnTo>
                  <a:lnTo>
                    <a:pt x="359409" y="10160"/>
                  </a:lnTo>
                  <a:lnTo>
                    <a:pt x="363220" y="10160"/>
                  </a:lnTo>
                  <a:lnTo>
                    <a:pt x="363220" y="3810"/>
                  </a:lnTo>
                  <a:close/>
                </a:path>
                <a:path w="363220" h="289560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363220" h="289560">
                  <a:moveTo>
                    <a:pt x="363220" y="10160"/>
                  </a:moveTo>
                  <a:lnTo>
                    <a:pt x="359409" y="10160"/>
                  </a:lnTo>
                  <a:lnTo>
                    <a:pt x="359409" y="16510"/>
                  </a:lnTo>
                  <a:lnTo>
                    <a:pt x="363220" y="16510"/>
                  </a:lnTo>
                  <a:lnTo>
                    <a:pt x="363220" y="10160"/>
                  </a:lnTo>
                  <a:close/>
                </a:path>
                <a:path w="363220" h="289560">
                  <a:moveTo>
                    <a:pt x="253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39" y="22860"/>
                  </a:lnTo>
                  <a:lnTo>
                    <a:pt x="2539" y="16510"/>
                  </a:lnTo>
                  <a:close/>
                </a:path>
                <a:path w="363220" h="289560">
                  <a:moveTo>
                    <a:pt x="363220" y="16510"/>
                  </a:moveTo>
                  <a:lnTo>
                    <a:pt x="359409" y="16510"/>
                  </a:lnTo>
                  <a:lnTo>
                    <a:pt x="359409" y="22860"/>
                  </a:lnTo>
                  <a:lnTo>
                    <a:pt x="363220" y="22860"/>
                  </a:lnTo>
                  <a:lnTo>
                    <a:pt x="363220" y="16510"/>
                  </a:lnTo>
                  <a:close/>
                </a:path>
                <a:path w="363220" h="289560">
                  <a:moveTo>
                    <a:pt x="253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539" y="29210"/>
                  </a:lnTo>
                  <a:lnTo>
                    <a:pt x="2539" y="22860"/>
                  </a:lnTo>
                  <a:close/>
                </a:path>
                <a:path w="363220" h="289560">
                  <a:moveTo>
                    <a:pt x="363220" y="22860"/>
                  </a:moveTo>
                  <a:lnTo>
                    <a:pt x="359409" y="22860"/>
                  </a:lnTo>
                  <a:lnTo>
                    <a:pt x="359409" y="29210"/>
                  </a:lnTo>
                  <a:lnTo>
                    <a:pt x="363220" y="29210"/>
                  </a:lnTo>
                  <a:lnTo>
                    <a:pt x="363220" y="22860"/>
                  </a:lnTo>
                  <a:close/>
                </a:path>
                <a:path w="363220" h="289560">
                  <a:moveTo>
                    <a:pt x="2539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2539" y="34290"/>
                  </a:lnTo>
                  <a:lnTo>
                    <a:pt x="2539" y="29210"/>
                  </a:lnTo>
                  <a:close/>
                </a:path>
                <a:path w="363220" h="289560">
                  <a:moveTo>
                    <a:pt x="363220" y="29210"/>
                  </a:moveTo>
                  <a:lnTo>
                    <a:pt x="359409" y="29210"/>
                  </a:lnTo>
                  <a:lnTo>
                    <a:pt x="359409" y="34290"/>
                  </a:lnTo>
                  <a:lnTo>
                    <a:pt x="363220" y="34290"/>
                  </a:lnTo>
                  <a:lnTo>
                    <a:pt x="363220" y="29210"/>
                  </a:lnTo>
                  <a:close/>
                </a:path>
                <a:path w="363220" h="289560">
                  <a:moveTo>
                    <a:pt x="2539" y="34290"/>
                  </a:moveTo>
                  <a:lnTo>
                    <a:pt x="0" y="34290"/>
                  </a:lnTo>
                  <a:lnTo>
                    <a:pt x="0" y="41910"/>
                  </a:lnTo>
                  <a:lnTo>
                    <a:pt x="2539" y="41910"/>
                  </a:lnTo>
                  <a:lnTo>
                    <a:pt x="2539" y="34290"/>
                  </a:lnTo>
                  <a:close/>
                </a:path>
                <a:path w="363220" h="289560">
                  <a:moveTo>
                    <a:pt x="363220" y="34290"/>
                  </a:moveTo>
                  <a:lnTo>
                    <a:pt x="359409" y="34290"/>
                  </a:lnTo>
                  <a:lnTo>
                    <a:pt x="359409" y="41910"/>
                  </a:lnTo>
                  <a:lnTo>
                    <a:pt x="363220" y="41910"/>
                  </a:lnTo>
                  <a:lnTo>
                    <a:pt x="363220" y="34290"/>
                  </a:lnTo>
                  <a:close/>
                </a:path>
                <a:path w="363220" h="289560">
                  <a:moveTo>
                    <a:pt x="253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539" y="48260"/>
                  </a:lnTo>
                  <a:lnTo>
                    <a:pt x="2539" y="41910"/>
                  </a:lnTo>
                  <a:close/>
                </a:path>
                <a:path w="363220" h="289560">
                  <a:moveTo>
                    <a:pt x="363220" y="41910"/>
                  </a:moveTo>
                  <a:lnTo>
                    <a:pt x="359409" y="41910"/>
                  </a:lnTo>
                  <a:lnTo>
                    <a:pt x="359409" y="48260"/>
                  </a:lnTo>
                  <a:lnTo>
                    <a:pt x="363220" y="48260"/>
                  </a:lnTo>
                  <a:lnTo>
                    <a:pt x="363220" y="41910"/>
                  </a:lnTo>
                  <a:close/>
                </a:path>
                <a:path w="363220" h="289560">
                  <a:moveTo>
                    <a:pt x="2539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2539" y="53340"/>
                  </a:lnTo>
                  <a:lnTo>
                    <a:pt x="2539" y="48260"/>
                  </a:lnTo>
                  <a:close/>
                </a:path>
                <a:path w="363220" h="289560">
                  <a:moveTo>
                    <a:pt x="363220" y="48260"/>
                  </a:moveTo>
                  <a:lnTo>
                    <a:pt x="359409" y="48260"/>
                  </a:lnTo>
                  <a:lnTo>
                    <a:pt x="359409" y="53340"/>
                  </a:lnTo>
                  <a:lnTo>
                    <a:pt x="363220" y="53340"/>
                  </a:lnTo>
                  <a:lnTo>
                    <a:pt x="363220" y="48260"/>
                  </a:lnTo>
                  <a:close/>
                </a:path>
                <a:path w="363220" h="289560">
                  <a:moveTo>
                    <a:pt x="2539" y="53340"/>
                  </a:moveTo>
                  <a:lnTo>
                    <a:pt x="0" y="53340"/>
                  </a:lnTo>
                  <a:lnTo>
                    <a:pt x="0" y="86360"/>
                  </a:lnTo>
                  <a:lnTo>
                    <a:pt x="2539" y="86360"/>
                  </a:lnTo>
                  <a:lnTo>
                    <a:pt x="2539" y="53340"/>
                  </a:lnTo>
                  <a:close/>
                </a:path>
                <a:path w="363220" h="289560">
                  <a:moveTo>
                    <a:pt x="363220" y="53340"/>
                  </a:moveTo>
                  <a:lnTo>
                    <a:pt x="359409" y="53340"/>
                  </a:lnTo>
                  <a:lnTo>
                    <a:pt x="359409" y="86360"/>
                  </a:lnTo>
                  <a:lnTo>
                    <a:pt x="363220" y="86360"/>
                  </a:lnTo>
                  <a:lnTo>
                    <a:pt x="363220" y="53340"/>
                  </a:lnTo>
                  <a:close/>
                </a:path>
                <a:path w="363220" h="289560">
                  <a:moveTo>
                    <a:pt x="2539" y="86360"/>
                  </a:moveTo>
                  <a:lnTo>
                    <a:pt x="0" y="86360"/>
                  </a:lnTo>
                  <a:lnTo>
                    <a:pt x="0" y="118110"/>
                  </a:lnTo>
                  <a:lnTo>
                    <a:pt x="2539" y="118110"/>
                  </a:lnTo>
                  <a:lnTo>
                    <a:pt x="2539" y="86360"/>
                  </a:lnTo>
                  <a:close/>
                </a:path>
                <a:path w="363220" h="289560">
                  <a:moveTo>
                    <a:pt x="363220" y="86360"/>
                  </a:moveTo>
                  <a:lnTo>
                    <a:pt x="359409" y="86360"/>
                  </a:lnTo>
                  <a:lnTo>
                    <a:pt x="359409" y="118110"/>
                  </a:lnTo>
                  <a:lnTo>
                    <a:pt x="363220" y="118110"/>
                  </a:lnTo>
                  <a:lnTo>
                    <a:pt x="363220" y="86360"/>
                  </a:lnTo>
                  <a:close/>
                </a:path>
                <a:path w="363220" h="289560">
                  <a:moveTo>
                    <a:pt x="2539" y="118110"/>
                  </a:moveTo>
                  <a:lnTo>
                    <a:pt x="0" y="118110"/>
                  </a:lnTo>
                  <a:lnTo>
                    <a:pt x="0" y="181610"/>
                  </a:lnTo>
                  <a:lnTo>
                    <a:pt x="2539" y="181610"/>
                  </a:lnTo>
                  <a:lnTo>
                    <a:pt x="2539" y="118110"/>
                  </a:lnTo>
                  <a:close/>
                </a:path>
                <a:path w="363220" h="289560">
                  <a:moveTo>
                    <a:pt x="363220" y="118110"/>
                  </a:moveTo>
                  <a:lnTo>
                    <a:pt x="359409" y="118110"/>
                  </a:lnTo>
                  <a:lnTo>
                    <a:pt x="359409" y="181610"/>
                  </a:lnTo>
                  <a:lnTo>
                    <a:pt x="363220" y="181610"/>
                  </a:lnTo>
                  <a:lnTo>
                    <a:pt x="363220" y="118110"/>
                  </a:lnTo>
                  <a:close/>
                </a:path>
                <a:path w="363220" h="289560">
                  <a:moveTo>
                    <a:pt x="2539" y="181610"/>
                  </a:moveTo>
                  <a:lnTo>
                    <a:pt x="0" y="181610"/>
                  </a:lnTo>
                  <a:lnTo>
                    <a:pt x="0" y="226060"/>
                  </a:lnTo>
                  <a:lnTo>
                    <a:pt x="2539" y="226060"/>
                  </a:lnTo>
                  <a:lnTo>
                    <a:pt x="2539" y="181610"/>
                  </a:lnTo>
                  <a:close/>
                </a:path>
                <a:path w="363220" h="289560">
                  <a:moveTo>
                    <a:pt x="363220" y="181610"/>
                  </a:moveTo>
                  <a:lnTo>
                    <a:pt x="359409" y="181610"/>
                  </a:lnTo>
                  <a:lnTo>
                    <a:pt x="359409" y="226060"/>
                  </a:lnTo>
                  <a:lnTo>
                    <a:pt x="363220" y="226060"/>
                  </a:lnTo>
                  <a:lnTo>
                    <a:pt x="363220" y="181610"/>
                  </a:lnTo>
                  <a:close/>
                </a:path>
                <a:path w="363220" h="289560">
                  <a:moveTo>
                    <a:pt x="253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2539" y="232410"/>
                  </a:lnTo>
                  <a:lnTo>
                    <a:pt x="2539" y="226060"/>
                  </a:lnTo>
                  <a:close/>
                </a:path>
                <a:path w="363220" h="289560">
                  <a:moveTo>
                    <a:pt x="363220" y="226060"/>
                  </a:moveTo>
                  <a:lnTo>
                    <a:pt x="359409" y="226060"/>
                  </a:lnTo>
                  <a:lnTo>
                    <a:pt x="359409" y="232410"/>
                  </a:lnTo>
                  <a:lnTo>
                    <a:pt x="363220" y="232410"/>
                  </a:lnTo>
                  <a:lnTo>
                    <a:pt x="363220" y="226060"/>
                  </a:lnTo>
                  <a:close/>
                </a:path>
                <a:path w="363220" h="289560">
                  <a:moveTo>
                    <a:pt x="2539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2539" y="237490"/>
                  </a:lnTo>
                  <a:lnTo>
                    <a:pt x="2539" y="232410"/>
                  </a:lnTo>
                  <a:close/>
                </a:path>
                <a:path w="363220" h="289560">
                  <a:moveTo>
                    <a:pt x="363220" y="232410"/>
                  </a:moveTo>
                  <a:lnTo>
                    <a:pt x="359409" y="232410"/>
                  </a:lnTo>
                  <a:lnTo>
                    <a:pt x="359409" y="237490"/>
                  </a:lnTo>
                  <a:lnTo>
                    <a:pt x="363220" y="237490"/>
                  </a:lnTo>
                  <a:lnTo>
                    <a:pt x="363220" y="232410"/>
                  </a:lnTo>
                  <a:close/>
                </a:path>
                <a:path w="363220" h="289560">
                  <a:moveTo>
                    <a:pt x="2539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2539" y="245110"/>
                  </a:lnTo>
                  <a:lnTo>
                    <a:pt x="2539" y="237490"/>
                  </a:lnTo>
                  <a:close/>
                </a:path>
                <a:path w="363220" h="289560">
                  <a:moveTo>
                    <a:pt x="363220" y="237490"/>
                  </a:moveTo>
                  <a:lnTo>
                    <a:pt x="359409" y="237490"/>
                  </a:lnTo>
                  <a:lnTo>
                    <a:pt x="359409" y="245110"/>
                  </a:lnTo>
                  <a:lnTo>
                    <a:pt x="363220" y="245110"/>
                  </a:lnTo>
                  <a:lnTo>
                    <a:pt x="363220" y="237490"/>
                  </a:lnTo>
                  <a:close/>
                </a:path>
                <a:path w="363220" h="289560">
                  <a:moveTo>
                    <a:pt x="253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45110"/>
                  </a:lnTo>
                  <a:close/>
                </a:path>
                <a:path w="363220" h="289560">
                  <a:moveTo>
                    <a:pt x="363220" y="245110"/>
                  </a:moveTo>
                  <a:lnTo>
                    <a:pt x="359409" y="245110"/>
                  </a:lnTo>
                  <a:lnTo>
                    <a:pt x="359409" y="251460"/>
                  </a:lnTo>
                  <a:lnTo>
                    <a:pt x="363220" y="251460"/>
                  </a:lnTo>
                  <a:lnTo>
                    <a:pt x="363220" y="245110"/>
                  </a:lnTo>
                  <a:close/>
                </a:path>
                <a:path w="363220" h="289560">
                  <a:moveTo>
                    <a:pt x="253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251460"/>
                  </a:lnTo>
                  <a:close/>
                </a:path>
                <a:path w="363220" h="289560">
                  <a:moveTo>
                    <a:pt x="363220" y="251460"/>
                  </a:moveTo>
                  <a:lnTo>
                    <a:pt x="359409" y="251460"/>
                  </a:lnTo>
                  <a:lnTo>
                    <a:pt x="359409" y="257810"/>
                  </a:lnTo>
                  <a:lnTo>
                    <a:pt x="363220" y="257810"/>
                  </a:lnTo>
                  <a:lnTo>
                    <a:pt x="363220" y="251460"/>
                  </a:lnTo>
                  <a:close/>
                </a:path>
                <a:path w="363220" h="289560">
                  <a:moveTo>
                    <a:pt x="253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57810"/>
                  </a:lnTo>
                  <a:close/>
                </a:path>
                <a:path w="363220" h="289560">
                  <a:moveTo>
                    <a:pt x="363220" y="257810"/>
                  </a:moveTo>
                  <a:lnTo>
                    <a:pt x="359409" y="257810"/>
                  </a:lnTo>
                  <a:lnTo>
                    <a:pt x="359409" y="264160"/>
                  </a:lnTo>
                  <a:lnTo>
                    <a:pt x="363220" y="264160"/>
                  </a:lnTo>
                  <a:lnTo>
                    <a:pt x="363220" y="257810"/>
                  </a:lnTo>
                  <a:close/>
                </a:path>
                <a:path w="363220" h="289560">
                  <a:moveTo>
                    <a:pt x="253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4160"/>
                  </a:lnTo>
                  <a:close/>
                </a:path>
                <a:path w="363220" h="289560">
                  <a:moveTo>
                    <a:pt x="363220" y="264160"/>
                  </a:moveTo>
                  <a:lnTo>
                    <a:pt x="359409" y="264160"/>
                  </a:lnTo>
                  <a:lnTo>
                    <a:pt x="359409" y="270510"/>
                  </a:lnTo>
                  <a:lnTo>
                    <a:pt x="363220" y="270510"/>
                  </a:lnTo>
                  <a:lnTo>
                    <a:pt x="363220" y="264160"/>
                  </a:lnTo>
                  <a:close/>
                </a:path>
                <a:path w="363220" h="289560">
                  <a:moveTo>
                    <a:pt x="253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70510"/>
                  </a:lnTo>
                  <a:close/>
                </a:path>
                <a:path w="363220" h="289560">
                  <a:moveTo>
                    <a:pt x="363220" y="270510"/>
                  </a:moveTo>
                  <a:lnTo>
                    <a:pt x="359409" y="270510"/>
                  </a:lnTo>
                  <a:lnTo>
                    <a:pt x="359409" y="276860"/>
                  </a:lnTo>
                  <a:lnTo>
                    <a:pt x="363220" y="276860"/>
                  </a:lnTo>
                  <a:lnTo>
                    <a:pt x="363220" y="270510"/>
                  </a:lnTo>
                  <a:close/>
                </a:path>
                <a:path w="363220" h="289560">
                  <a:moveTo>
                    <a:pt x="253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2539" y="283210"/>
                  </a:lnTo>
                  <a:lnTo>
                    <a:pt x="2539" y="276860"/>
                  </a:lnTo>
                  <a:close/>
                </a:path>
                <a:path w="363220" h="289560">
                  <a:moveTo>
                    <a:pt x="363220" y="276860"/>
                  </a:moveTo>
                  <a:lnTo>
                    <a:pt x="359409" y="276860"/>
                  </a:lnTo>
                  <a:lnTo>
                    <a:pt x="359409" y="283210"/>
                  </a:lnTo>
                  <a:lnTo>
                    <a:pt x="363220" y="283210"/>
                  </a:lnTo>
                  <a:lnTo>
                    <a:pt x="363220" y="276860"/>
                  </a:lnTo>
                  <a:close/>
                </a:path>
                <a:path w="363220" h="289560">
                  <a:moveTo>
                    <a:pt x="253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63220" y="289560"/>
                  </a:lnTo>
                  <a:lnTo>
                    <a:pt x="363220" y="287020"/>
                  </a:lnTo>
                  <a:lnTo>
                    <a:pt x="2539" y="287020"/>
                  </a:lnTo>
                  <a:lnTo>
                    <a:pt x="2539" y="283210"/>
                  </a:lnTo>
                  <a:close/>
                </a:path>
                <a:path w="363220" h="289560">
                  <a:moveTo>
                    <a:pt x="363220" y="283210"/>
                  </a:moveTo>
                  <a:lnTo>
                    <a:pt x="359409" y="283210"/>
                  </a:lnTo>
                  <a:lnTo>
                    <a:pt x="359409" y="287020"/>
                  </a:lnTo>
                  <a:lnTo>
                    <a:pt x="363220" y="287020"/>
                  </a:lnTo>
                  <a:lnTo>
                    <a:pt x="363220" y="28321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364489" y="3817620"/>
              <a:ext cx="356870" cy="284480"/>
            </a:xfrm>
            <a:custGeom>
              <a:avLst/>
              <a:gdLst/>
              <a:ahLst/>
              <a:cxnLst/>
              <a:rect l="l" t="t" r="r" b="b"/>
              <a:pathLst>
                <a:path w="356870" h="284479">
                  <a:moveTo>
                    <a:pt x="3568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6870" y="1269"/>
                  </a:lnTo>
                  <a:lnTo>
                    <a:pt x="356870" y="0"/>
                  </a:lnTo>
                  <a:close/>
                </a:path>
                <a:path w="356870" h="284479">
                  <a:moveTo>
                    <a:pt x="35687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56870" y="3809"/>
                  </a:lnTo>
                  <a:lnTo>
                    <a:pt x="356870" y="1269"/>
                  </a:lnTo>
                  <a:close/>
                </a:path>
                <a:path w="356870" h="284479">
                  <a:moveTo>
                    <a:pt x="356870" y="3809"/>
                  </a:moveTo>
                  <a:lnTo>
                    <a:pt x="353060" y="3809"/>
                  </a:lnTo>
                  <a:lnTo>
                    <a:pt x="353060" y="7619"/>
                  </a:lnTo>
                  <a:lnTo>
                    <a:pt x="356870" y="7619"/>
                  </a:lnTo>
                  <a:lnTo>
                    <a:pt x="356870" y="3809"/>
                  </a:lnTo>
                  <a:close/>
                </a:path>
                <a:path w="356870" h="28447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56870" h="284479">
                  <a:moveTo>
                    <a:pt x="356870" y="7619"/>
                  </a:moveTo>
                  <a:lnTo>
                    <a:pt x="353060" y="7619"/>
                  </a:lnTo>
                  <a:lnTo>
                    <a:pt x="353060" y="13969"/>
                  </a:lnTo>
                  <a:lnTo>
                    <a:pt x="356870" y="13969"/>
                  </a:lnTo>
                  <a:lnTo>
                    <a:pt x="356870" y="7619"/>
                  </a:lnTo>
                  <a:close/>
                </a:path>
                <a:path w="356870" h="28447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56870" h="284479">
                  <a:moveTo>
                    <a:pt x="356870" y="13969"/>
                  </a:moveTo>
                  <a:lnTo>
                    <a:pt x="353060" y="13969"/>
                  </a:lnTo>
                  <a:lnTo>
                    <a:pt x="353060" y="20319"/>
                  </a:lnTo>
                  <a:lnTo>
                    <a:pt x="356870" y="20319"/>
                  </a:lnTo>
                  <a:lnTo>
                    <a:pt x="356870" y="13969"/>
                  </a:lnTo>
                  <a:close/>
                </a:path>
                <a:path w="356870" h="28447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56870" h="284479">
                  <a:moveTo>
                    <a:pt x="356870" y="20319"/>
                  </a:moveTo>
                  <a:lnTo>
                    <a:pt x="353060" y="20319"/>
                  </a:lnTo>
                  <a:lnTo>
                    <a:pt x="353060" y="26669"/>
                  </a:lnTo>
                  <a:lnTo>
                    <a:pt x="356870" y="26669"/>
                  </a:lnTo>
                  <a:lnTo>
                    <a:pt x="356870" y="20319"/>
                  </a:lnTo>
                  <a:close/>
                </a:path>
                <a:path w="356870" h="284479">
                  <a:moveTo>
                    <a:pt x="381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6669"/>
                  </a:lnTo>
                  <a:close/>
                </a:path>
                <a:path w="356870" h="284479">
                  <a:moveTo>
                    <a:pt x="356870" y="26669"/>
                  </a:moveTo>
                  <a:lnTo>
                    <a:pt x="353060" y="26669"/>
                  </a:lnTo>
                  <a:lnTo>
                    <a:pt x="353060" y="31749"/>
                  </a:lnTo>
                  <a:lnTo>
                    <a:pt x="356870" y="31749"/>
                  </a:lnTo>
                  <a:lnTo>
                    <a:pt x="356870" y="26669"/>
                  </a:lnTo>
                  <a:close/>
                </a:path>
                <a:path w="356870" h="284479">
                  <a:moveTo>
                    <a:pt x="3810" y="31750"/>
                  </a:moveTo>
                  <a:lnTo>
                    <a:pt x="0" y="3175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1750"/>
                  </a:lnTo>
                  <a:close/>
                </a:path>
                <a:path w="356870" h="284479">
                  <a:moveTo>
                    <a:pt x="356870" y="31750"/>
                  </a:moveTo>
                  <a:lnTo>
                    <a:pt x="353060" y="31750"/>
                  </a:lnTo>
                  <a:lnTo>
                    <a:pt x="353060" y="39369"/>
                  </a:lnTo>
                  <a:lnTo>
                    <a:pt x="356870" y="39369"/>
                  </a:lnTo>
                  <a:lnTo>
                    <a:pt x="356870" y="31750"/>
                  </a:lnTo>
                  <a:close/>
                </a:path>
                <a:path w="356870" h="28447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56870" h="284479">
                  <a:moveTo>
                    <a:pt x="356870" y="39369"/>
                  </a:moveTo>
                  <a:lnTo>
                    <a:pt x="353060" y="39369"/>
                  </a:lnTo>
                  <a:lnTo>
                    <a:pt x="353060" y="45719"/>
                  </a:lnTo>
                  <a:lnTo>
                    <a:pt x="356870" y="45719"/>
                  </a:lnTo>
                  <a:lnTo>
                    <a:pt x="356870" y="39369"/>
                  </a:lnTo>
                  <a:close/>
                </a:path>
                <a:path w="356870" h="284479">
                  <a:moveTo>
                    <a:pt x="381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356870" h="284479">
                  <a:moveTo>
                    <a:pt x="356870" y="45719"/>
                  </a:moveTo>
                  <a:lnTo>
                    <a:pt x="353060" y="45719"/>
                  </a:lnTo>
                  <a:lnTo>
                    <a:pt x="353060" y="50799"/>
                  </a:lnTo>
                  <a:lnTo>
                    <a:pt x="356870" y="50799"/>
                  </a:lnTo>
                  <a:lnTo>
                    <a:pt x="356870" y="45719"/>
                  </a:lnTo>
                  <a:close/>
                </a:path>
                <a:path w="356870" h="284479">
                  <a:moveTo>
                    <a:pt x="3810" y="50800"/>
                  </a:moveTo>
                  <a:lnTo>
                    <a:pt x="0" y="5080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50800"/>
                  </a:lnTo>
                  <a:close/>
                </a:path>
                <a:path w="356870" h="284479">
                  <a:moveTo>
                    <a:pt x="356870" y="50800"/>
                  </a:moveTo>
                  <a:lnTo>
                    <a:pt x="353060" y="50800"/>
                  </a:lnTo>
                  <a:lnTo>
                    <a:pt x="353060" y="83819"/>
                  </a:lnTo>
                  <a:lnTo>
                    <a:pt x="356870" y="83819"/>
                  </a:lnTo>
                  <a:lnTo>
                    <a:pt x="356870" y="50800"/>
                  </a:lnTo>
                  <a:close/>
                </a:path>
                <a:path w="356870" h="284479">
                  <a:moveTo>
                    <a:pt x="3810" y="83819"/>
                  </a:moveTo>
                  <a:lnTo>
                    <a:pt x="0" y="83819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83819"/>
                  </a:lnTo>
                  <a:close/>
                </a:path>
                <a:path w="356870" h="284479">
                  <a:moveTo>
                    <a:pt x="356870" y="83819"/>
                  </a:moveTo>
                  <a:lnTo>
                    <a:pt x="353060" y="83819"/>
                  </a:lnTo>
                  <a:lnTo>
                    <a:pt x="353060" y="115569"/>
                  </a:lnTo>
                  <a:lnTo>
                    <a:pt x="356870" y="115569"/>
                  </a:lnTo>
                  <a:lnTo>
                    <a:pt x="356870" y="83819"/>
                  </a:lnTo>
                  <a:close/>
                </a:path>
                <a:path w="356870" h="284479">
                  <a:moveTo>
                    <a:pt x="3810" y="115569"/>
                  </a:moveTo>
                  <a:lnTo>
                    <a:pt x="0" y="115569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15569"/>
                  </a:lnTo>
                  <a:close/>
                </a:path>
                <a:path w="356870" h="284479">
                  <a:moveTo>
                    <a:pt x="356870" y="115569"/>
                  </a:moveTo>
                  <a:lnTo>
                    <a:pt x="353060" y="115569"/>
                  </a:lnTo>
                  <a:lnTo>
                    <a:pt x="353060" y="179069"/>
                  </a:lnTo>
                  <a:lnTo>
                    <a:pt x="356870" y="179069"/>
                  </a:lnTo>
                  <a:lnTo>
                    <a:pt x="356870" y="115569"/>
                  </a:lnTo>
                  <a:close/>
                </a:path>
                <a:path w="356870" h="284479">
                  <a:moveTo>
                    <a:pt x="3810" y="179069"/>
                  </a:moveTo>
                  <a:lnTo>
                    <a:pt x="0" y="1790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179069"/>
                  </a:lnTo>
                  <a:close/>
                </a:path>
                <a:path w="356870" h="284479">
                  <a:moveTo>
                    <a:pt x="356870" y="179069"/>
                  </a:moveTo>
                  <a:lnTo>
                    <a:pt x="353060" y="179069"/>
                  </a:lnTo>
                  <a:lnTo>
                    <a:pt x="353060" y="223519"/>
                  </a:lnTo>
                  <a:lnTo>
                    <a:pt x="356870" y="223519"/>
                  </a:lnTo>
                  <a:lnTo>
                    <a:pt x="356870" y="179069"/>
                  </a:lnTo>
                  <a:close/>
                </a:path>
                <a:path w="356870" h="28447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56870" h="284479">
                  <a:moveTo>
                    <a:pt x="356870" y="223519"/>
                  </a:moveTo>
                  <a:lnTo>
                    <a:pt x="353060" y="223519"/>
                  </a:lnTo>
                  <a:lnTo>
                    <a:pt x="353060" y="229869"/>
                  </a:lnTo>
                  <a:lnTo>
                    <a:pt x="356870" y="229869"/>
                  </a:lnTo>
                  <a:lnTo>
                    <a:pt x="356870" y="223519"/>
                  </a:lnTo>
                  <a:close/>
                </a:path>
                <a:path w="356870" h="284479">
                  <a:moveTo>
                    <a:pt x="3810" y="229869"/>
                  </a:moveTo>
                  <a:lnTo>
                    <a:pt x="0" y="22986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29869"/>
                  </a:lnTo>
                  <a:close/>
                </a:path>
                <a:path w="356870" h="284479">
                  <a:moveTo>
                    <a:pt x="356870" y="229869"/>
                  </a:moveTo>
                  <a:lnTo>
                    <a:pt x="353060" y="229869"/>
                  </a:lnTo>
                  <a:lnTo>
                    <a:pt x="353060" y="234949"/>
                  </a:lnTo>
                  <a:lnTo>
                    <a:pt x="356870" y="234949"/>
                  </a:lnTo>
                  <a:lnTo>
                    <a:pt x="356870" y="229869"/>
                  </a:lnTo>
                  <a:close/>
                </a:path>
                <a:path w="356870" h="284479">
                  <a:moveTo>
                    <a:pt x="3810" y="234950"/>
                  </a:moveTo>
                  <a:lnTo>
                    <a:pt x="0" y="23495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4950"/>
                  </a:lnTo>
                  <a:close/>
                </a:path>
                <a:path w="356870" h="284479">
                  <a:moveTo>
                    <a:pt x="356870" y="234950"/>
                  </a:moveTo>
                  <a:lnTo>
                    <a:pt x="353060" y="234950"/>
                  </a:lnTo>
                  <a:lnTo>
                    <a:pt x="353060" y="242569"/>
                  </a:lnTo>
                  <a:lnTo>
                    <a:pt x="356870" y="242569"/>
                  </a:lnTo>
                  <a:lnTo>
                    <a:pt x="356870" y="234950"/>
                  </a:lnTo>
                  <a:close/>
                </a:path>
                <a:path w="356870" h="284479">
                  <a:moveTo>
                    <a:pt x="381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69"/>
                  </a:lnTo>
                  <a:close/>
                </a:path>
                <a:path w="356870" h="284479">
                  <a:moveTo>
                    <a:pt x="356870" y="242569"/>
                  </a:moveTo>
                  <a:lnTo>
                    <a:pt x="353060" y="242569"/>
                  </a:lnTo>
                  <a:lnTo>
                    <a:pt x="353060" y="248919"/>
                  </a:lnTo>
                  <a:lnTo>
                    <a:pt x="356870" y="248919"/>
                  </a:lnTo>
                  <a:lnTo>
                    <a:pt x="356870" y="242569"/>
                  </a:lnTo>
                  <a:close/>
                </a:path>
                <a:path w="356870" h="284479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356870" h="284479">
                  <a:moveTo>
                    <a:pt x="356870" y="248919"/>
                  </a:moveTo>
                  <a:lnTo>
                    <a:pt x="353060" y="248919"/>
                  </a:lnTo>
                  <a:lnTo>
                    <a:pt x="353060" y="255269"/>
                  </a:lnTo>
                  <a:lnTo>
                    <a:pt x="356870" y="255269"/>
                  </a:lnTo>
                  <a:lnTo>
                    <a:pt x="356870" y="248919"/>
                  </a:lnTo>
                  <a:close/>
                </a:path>
                <a:path w="356870" h="284479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56870" h="284479">
                  <a:moveTo>
                    <a:pt x="356870" y="255269"/>
                  </a:moveTo>
                  <a:lnTo>
                    <a:pt x="353060" y="255269"/>
                  </a:lnTo>
                  <a:lnTo>
                    <a:pt x="353060" y="261619"/>
                  </a:lnTo>
                  <a:lnTo>
                    <a:pt x="356870" y="261619"/>
                  </a:lnTo>
                  <a:lnTo>
                    <a:pt x="356870" y="255269"/>
                  </a:lnTo>
                  <a:close/>
                </a:path>
                <a:path w="356870" h="284479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356870" h="284479">
                  <a:moveTo>
                    <a:pt x="356870" y="261619"/>
                  </a:moveTo>
                  <a:lnTo>
                    <a:pt x="353060" y="261619"/>
                  </a:lnTo>
                  <a:lnTo>
                    <a:pt x="353060" y="267969"/>
                  </a:lnTo>
                  <a:lnTo>
                    <a:pt x="356870" y="267969"/>
                  </a:lnTo>
                  <a:lnTo>
                    <a:pt x="356870" y="261619"/>
                  </a:lnTo>
                  <a:close/>
                </a:path>
                <a:path w="356870" h="284479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356870" h="284479">
                  <a:moveTo>
                    <a:pt x="356870" y="267969"/>
                  </a:moveTo>
                  <a:lnTo>
                    <a:pt x="353060" y="267969"/>
                  </a:lnTo>
                  <a:lnTo>
                    <a:pt x="353060" y="274319"/>
                  </a:lnTo>
                  <a:lnTo>
                    <a:pt x="356870" y="274319"/>
                  </a:lnTo>
                  <a:lnTo>
                    <a:pt x="356870" y="267969"/>
                  </a:lnTo>
                  <a:close/>
                </a:path>
                <a:path w="356870" h="28447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356870" h="284479">
                  <a:moveTo>
                    <a:pt x="356870" y="274319"/>
                  </a:moveTo>
                  <a:lnTo>
                    <a:pt x="353060" y="274319"/>
                  </a:lnTo>
                  <a:lnTo>
                    <a:pt x="353060" y="280669"/>
                  </a:lnTo>
                  <a:lnTo>
                    <a:pt x="356870" y="280669"/>
                  </a:lnTo>
                  <a:lnTo>
                    <a:pt x="356870" y="274319"/>
                  </a:lnTo>
                  <a:close/>
                </a:path>
                <a:path w="356870" h="284479">
                  <a:moveTo>
                    <a:pt x="356870" y="280669"/>
                  </a:moveTo>
                  <a:lnTo>
                    <a:pt x="0" y="280669"/>
                  </a:lnTo>
                  <a:lnTo>
                    <a:pt x="0" y="284479"/>
                  </a:lnTo>
                  <a:lnTo>
                    <a:pt x="356870" y="284479"/>
                  </a:lnTo>
                  <a:lnTo>
                    <a:pt x="356870" y="280669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368299" y="3821430"/>
              <a:ext cx="349250" cy="276860"/>
            </a:xfrm>
            <a:custGeom>
              <a:avLst/>
              <a:gdLst/>
              <a:ahLst/>
              <a:cxnLst/>
              <a:rect l="l" t="t" r="r" b="b"/>
              <a:pathLst>
                <a:path w="349250" h="276860">
                  <a:moveTo>
                    <a:pt x="34925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09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6860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10160"/>
                  </a:lnTo>
                  <a:lnTo>
                    <a:pt x="349250" y="10160"/>
                  </a:lnTo>
                  <a:lnTo>
                    <a:pt x="349250" y="3810"/>
                  </a:lnTo>
                  <a:close/>
                </a:path>
                <a:path w="349250" h="27686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49250" h="276860">
                  <a:moveTo>
                    <a:pt x="349250" y="10160"/>
                  </a:moveTo>
                  <a:lnTo>
                    <a:pt x="345440" y="10160"/>
                  </a:lnTo>
                  <a:lnTo>
                    <a:pt x="345440" y="16510"/>
                  </a:lnTo>
                  <a:lnTo>
                    <a:pt x="349250" y="16510"/>
                  </a:lnTo>
                  <a:lnTo>
                    <a:pt x="349250" y="10160"/>
                  </a:lnTo>
                  <a:close/>
                </a:path>
                <a:path w="349250" h="27686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349250" h="276860">
                  <a:moveTo>
                    <a:pt x="349250" y="16510"/>
                  </a:moveTo>
                  <a:lnTo>
                    <a:pt x="345440" y="16510"/>
                  </a:lnTo>
                  <a:lnTo>
                    <a:pt x="345440" y="22860"/>
                  </a:lnTo>
                  <a:lnTo>
                    <a:pt x="349250" y="22860"/>
                  </a:lnTo>
                  <a:lnTo>
                    <a:pt x="349250" y="16510"/>
                  </a:lnTo>
                  <a:close/>
                </a:path>
                <a:path w="349250" h="276860">
                  <a:moveTo>
                    <a:pt x="3810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2860"/>
                  </a:lnTo>
                  <a:close/>
                </a:path>
                <a:path w="349250" h="276860">
                  <a:moveTo>
                    <a:pt x="349250" y="22860"/>
                  </a:moveTo>
                  <a:lnTo>
                    <a:pt x="345440" y="22860"/>
                  </a:lnTo>
                  <a:lnTo>
                    <a:pt x="345440" y="27940"/>
                  </a:lnTo>
                  <a:lnTo>
                    <a:pt x="349250" y="27940"/>
                  </a:lnTo>
                  <a:lnTo>
                    <a:pt x="349250" y="22860"/>
                  </a:lnTo>
                  <a:close/>
                </a:path>
                <a:path w="349250" h="276860">
                  <a:moveTo>
                    <a:pt x="3810" y="27940"/>
                  </a:moveTo>
                  <a:lnTo>
                    <a:pt x="0" y="2794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7940"/>
                  </a:lnTo>
                  <a:close/>
                </a:path>
                <a:path w="349250" h="276860">
                  <a:moveTo>
                    <a:pt x="349250" y="27940"/>
                  </a:moveTo>
                  <a:lnTo>
                    <a:pt x="345440" y="27940"/>
                  </a:lnTo>
                  <a:lnTo>
                    <a:pt x="345440" y="35560"/>
                  </a:lnTo>
                  <a:lnTo>
                    <a:pt x="349250" y="35560"/>
                  </a:lnTo>
                  <a:lnTo>
                    <a:pt x="349250" y="27940"/>
                  </a:lnTo>
                  <a:close/>
                </a:path>
                <a:path w="349250" h="27686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349250" h="276860">
                  <a:moveTo>
                    <a:pt x="349250" y="35560"/>
                  </a:moveTo>
                  <a:lnTo>
                    <a:pt x="345440" y="35560"/>
                  </a:lnTo>
                  <a:lnTo>
                    <a:pt x="345440" y="41910"/>
                  </a:lnTo>
                  <a:lnTo>
                    <a:pt x="349250" y="41910"/>
                  </a:lnTo>
                  <a:lnTo>
                    <a:pt x="349250" y="35560"/>
                  </a:lnTo>
                  <a:close/>
                </a:path>
                <a:path w="349250" h="276860">
                  <a:moveTo>
                    <a:pt x="381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3810" y="46990"/>
                  </a:lnTo>
                  <a:lnTo>
                    <a:pt x="3810" y="41910"/>
                  </a:lnTo>
                  <a:close/>
                </a:path>
                <a:path w="349250" h="276860">
                  <a:moveTo>
                    <a:pt x="349250" y="41910"/>
                  </a:moveTo>
                  <a:lnTo>
                    <a:pt x="345440" y="41910"/>
                  </a:lnTo>
                  <a:lnTo>
                    <a:pt x="345440" y="46990"/>
                  </a:lnTo>
                  <a:lnTo>
                    <a:pt x="349250" y="46990"/>
                  </a:lnTo>
                  <a:lnTo>
                    <a:pt x="349250" y="41910"/>
                  </a:lnTo>
                  <a:close/>
                </a:path>
                <a:path w="349250" h="276860">
                  <a:moveTo>
                    <a:pt x="3810" y="46990"/>
                  </a:moveTo>
                  <a:lnTo>
                    <a:pt x="0" y="4699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46990"/>
                  </a:lnTo>
                  <a:close/>
                </a:path>
                <a:path w="349250" h="276860">
                  <a:moveTo>
                    <a:pt x="349250" y="46990"/>
                  </a:moveTo>
                  <a:lnTo>
                    <a:pt x="345440" y="46990"/>
                  </a:lnTo>
                  <a:lnTo>
                    <a:pt x="345440" y="80010"/>
                  </a:lnTo>
                  <a:lnTo>
                    <a:pt x="349250" y="80010"/>
                  </a:lnTo>
                  <a:lnTo>
                    <a:pt x="349250" y="46990"/>
                  </a:lnTo>
                  <a:close/>
                </a:path>
                <a:path w="349250" h="276860">
                  <a:moveTo>
                    <a:pt x="3810" y="80010"/>
                  </a:moveTo>
                  <a:lnTo>
                    <a:pt x="0" y="8001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80010"/>
                  </a:lnTo>
                  <a:close/>
                </a:path>
                <a:path w="349250" h="276860">
                  <a:moveTo>
                    <a:pt x="349250" y="80010"/>
                  </a:moveTo>
                  <a:lnTo>
                    <a:pt x="345440" y="80010"/>
                  </a:lnTo>
                  <a:lnTo>
                    <a:pt x="345440" y="111760"/>
                  </a:lnTo>
                  <a:lnTo>
                    <a:pt x="349250" y="111760"/>
                  </a:lnTo>
                  <a:lnTo>
                    <a:pt x="349250" y="80010"/>
                  </a:lnTo>
                  <a:close/>
                </a:path>
                <a:path w="349250" h="276860">
                  <a:moveTo>
                    <a:pt x="3810" y="111760"/>
                  </a:moveTo>
                  <a:lnTo>
                    <a:pt x="0" y="11176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11760"/>
                  </a:lnTo>
                  <a:close/>
                </a:path>
                <a:path w="349250" h="276860">
                  <a:moveTo>
                    <a:pt x="349250" y="111760"/>
                  </a:moveTo>
                  <a:lnTo>
                    <a:pt x="345440" y="111760"/>
                  </a:lnTo>
                  <a:lnTo>
                    <a:pt x="345440" y="175260"/>
                  </a:lnTo>
                  <a:lnTo>
                    <a:pt x="349250" y="175260"/>
                  </a:lnTo>
                  <a:lnTo>
                    <a:pt x="349250" y="111760"/>
                  </a:lnTo>
                  <a:close/>
                </a:path>
                <a:path w="349250" h="276860">
                  <a:moveTo>
                    <a:pt x="3810" y="175260"/>
                  </a:moveTo>
                  <a:lnTo>
                    <a:pt x="0" y="17526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175260"/>
                  </a:lnTo>
                  <a:close/>
                </a:path>
                <a:path w="349250" h="276860">
                  <a:moveTo>
                    <a:pt x="349250" y="175260"/>
                  </a:moveTo>
                  <a:lnTo>
                    <a:pt x="345440" y="175260"/>
                  </a:lnTo>
                  <a:lnTo>
                    <a:pt x="345440" y="219710"/>
                  </a:lnTo>
                  <a:lnTo>
                    <a:pt x="349250" y="219710"/>
                  </a:lnTo>
                  <a:lnTo>
                    <a:pt x="349250" y="175260"/>
                  </a:lnTo>
                  <a:close/>
                </a:path>
                <a:path w="349250" h="276860">
                  <a:moveTo>
                    <a:pt x="381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9710"/>
                  </a:lnTo>
                  <a:close/>
                </a:path>
                <a:path w="349250" h="276860">
                  <a:moveTo>
                    <a:pt x="349250" y="219710"/>
                  </a:moveTo>
                  <a:lnTo>
                    <a:pt x="345440" y="219710"/>
                  </a:lnTo>
                  <a:lnTo>
                    <a:pt x="345440" y="226060"/>
                  </a:lnTo>
                  <a:lnTo>
                    <a:pt x="349250" y="226060"/>
                  </a:lnTo>
                  <a:lnTo>
                    <a:pt x="349250" y="219710"/>
                  </a:lnTo>
                  <a:close/>
                </a:path>
                <a:path w="349250" h="276860">
                  <a:moveTo>
                    <a:pt x="3810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226060"/>
                  </a:lnTo>
                  <a:close/>
                </a:path>
                <a:path w="349250" h="276860">
                  <a:moveTo>
                    <a:pt x="349250" y="226060"/>
                  </a:moveTo>
                  <a:lnTo>
                    <a:pt x="345440" y="226060"/>
                  </a:lnTo>
                  <a:lnTo>
                    <a:pt x="345440" y="231140"/>
                  </a:lnTo>
                  <a:lnTo>
                    <a:pt x="349250" y="231140"/>
                  </a:lnTo>
                  <a:lnTo>
                    <a:pt x="349250" y="226060"/>
                  </a:lnTo>
                  <a:close/>
                </a:path>
                <a:path w="349250" h="276860">
                  <a:moveTo>
                    <a:pt x="3810" y="231140"/>
                  </a:moveTo>
                  <a:lnTo>
                    <a:pt x="0" y="231140"/>
                  </a:lnTo>
                  <a:lnTo>
                    <a:pt x="0" y="238760"/>
                  </a:lnTo>
                  <a:lnTo>
                    <a:pt x="3810" y="238760"/>
                  </a:lnTo>
                  <a:lnTo>
                    <a:pt x="3810" y="231140"/>
                  </a:lnTo>
                  <a:close/>
                </a:path>
                <a:path w="349250" h="276860">
                  <a:moveTo>
                    <a:pt x="349250" y="231140"/>
                  </a:moveTo>
                  <a:lnTo>
                    <a:pt x="345440" y="231140"/>
                  </a:lnTo>
                  <a:lnTo>
                    <a:pt x="345440" y="238760"/>
                  </a:lnTo>
                  <a:lnTo>
                    <a:pt x="349250" y="238760"/>
                  </a:lnTo>
                  <a:lnTo>
                    <a:pt x="349250" y="231140"/>
                  </a:lnTo>
                  <a:close/>
                </a:path>
                <a:path w="349250" h="276860">
                  <a:moveTo>
                    <a:pt x="381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8760"/>
                  </a:lnTo>
                  <a:close/>
                </a:path>
                <a:path w="349250" h="276860">
                  <a:moveTo>
                    <a:pt x="349250" y="238760"/>
                  </a:moveTo>
                  <a:lnTo>
                    <a:pt x="345440" y="238760"/>
                  </a:lnTo>
                  <a:lnTo>
                    <a:pt x="345440" y="245110"/>
                  </a:lnTo>
                  <a:lnTo>
                    <a:pt x="349250" y="245110"/>
                  </a:lnTo>
                  <a:lnTo>
                    <a:pt x="349250" y="238760"/>
                  </a:lnTo>
                  <a:close/>
                </a:path>
                <a:path w="349250" h="276860">
                  <a:moveTo>
                    <a:pt x="381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5110"/>
                  </a:lnTo>
                  <a:close/>
                </a:path>
                <a:path w="349250" h="276860">
                  <a:moveTo>
                    <a:pt x="349250" y="245110"/>
                  </a:moveTo>
                  <a:lnTo>
                    <a:pt x="345440" y="245110"/>
                  </a:lnTo>
                  <a:lnTo>
                    <a:pt x="345440" y="251460"/>
                  </a:lnTo>
                  <a:lnTo>
                    <a:pt x="349250" y="251460"/>
                  </a:lnTo>
                  <a:lnTo>
                    <a:pt x="349250" y="245110"/>
                  </a:lnTo>
                  <a:close/>
                </a:path>
                <a:path w="349250" h="276860">
                  <a:moveTo>
                    <a:pt x="381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1460"/>
                  </a:lnTo>
                  <a:close/>
                </a:path>
                <a:path w="349250" h="276860">
                  <a:moveTo>
                    <a:pt x="349250" y="251460"/>
                  </a:moveTo>
                  <a:lnTo>
                    <a:pt x="345440" y="251460"/>
                  </a:lnTo>
                  <a:lnTo>
                    <a:pt x="345440" y="257810"/>
                  </a:lnTo>
                  <a:lnTo>
                    <a:pt x="349250" y="257810"/>
                  </a:lnTo>
                  <a:lnTo>
                    <a:pt x="349250" y="251460"/>
                  </a:lnTo>
                  <a:close/>
                </a:path>
                <a:path w="349250" h="276860">
                  <a:moveTo>
                    <a:pt x="381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7810"/>
                  </a:lnTo>
                  <a:close/>
                </a:path>
                <a:path w="349250" h="276860">
                  <a:moveTo>
                    <a:pt x="349250" y="257810"/>
                  </a:moveTo>
                  <a:lnTo>
                    <a:pt x="345440" y="257810"/>
                  </a:lnTo>
                  <a:lnTo>
                    <a:pt x="345440" y="264160"/>
                  </a:lnTo>
                  <a:lnTo>
                    <a:pt x="349250" y="264160"/>
                  </a:lnTo>
                  <a:lnTo>
                    <a:pt x="349250" y="257810"/>
                  </a:lnTo>
                  <a:close/>
                </a:path>
                <a:path w="349250" h="276860">
                  <a:moveTo>
                    <a:pt x="381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4160"/>
                  </a:lnTo>
                  <a:close/>
                </a:path>
                <a:path w="349250" h="276860">
                  <a:moveTo>
                    <a:pt x="349250" y="264160"/>
                  </a:moveTo>
                  <a:lnTo>
                    <a:pt x="345440" y="264160"/>
                  </a:lnTo>
                  <a:lnTo>
                    <a:pt x="345440" y="270510"/>
                  </a:lnTo>
                  <a:lnTo>
                    <a:pt x="349250" y="270510"/>
                  </a:lnTo>
                  <a:lnTo>
                    <a:pt x="349250" y="264160"/>
                  </a:lnTo>
                  <a:close/>
                </a:path>
                <a:path w="349250" h="27686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49250" y="276860"/>
                  </a:lnTo>
                  <a:lnTo>
                    <a:pt x="349250" y="273050"/>
                  </a:lnTo>
                  <a:lnTo>
                    <a:pt x="3810" y="273050"/>
                  </a:lnTo>
                  <a:lnTo>
                    <a:pt x="3810" y="270510"/>
                  </a:lnTo>
                  <a:close/>
                </a:path>
                <a:path w="349250" h="276860">
                  <a:moveTo>
                    <a:pt x="349250" y="270510"/>
                  </a:moveTo>
                  <a:lnTo>
                    <a:pt x="345440" y="270510"/>
                  </a:lnTo>
                  <a:lnTo>
                    <a:pt x="345440" y="273050"/>
                  </a:lnTo>
                  <a:lnTo>
                    <a:pt x="349250" y="273050"/>
                  </a:lnTo>
                  <a:lnTo>
                    <a:pt x="349250" y="27051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72109" y="382524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30" h="269239">
                  <a:moveTo>
                    <a:pt x="3416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0"/>
                  </a:lnTo>
                  <a:close/>
                </a:path>
                <a:path w="341630" h="269239">
                  <a:moveTo>
                    <a:pt x="341630" y="3810"/>
                  </a:moveTo>
                  <a:lnTo>
                    <a:pt x="339090" y="3810"/>
                  </a:lnTo>
                  <a:lnTo>
                    <a:pt x="339090" y="6350"/>
                  </a:lnTo>
                  <a:lnTo>
                    <a:pt x="341630" y="6350"/>
                  </a:lnTo>
                  <a:lnTo>
                    <a:pt x="341630" y="3810"/>
                  </a:lnTo>
                  <a:close/>
                </a:path>
                <a:path w="341630" h="26923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41630" h="269239">
                  <a:moveTo>
                    <a:pt x="341630" y="6350"/>
                  </a:moveTo>
                  <a:lnTo>
                    <a:pt x="339090" y="6350"/>
                  </a:lnTo>
                  <a:lnTo>
                    <a:pt x="339090" y="12700"/>
                  </a:lnTo>
                  <a:lnTo>
                    <a:pt x="341630" y="12700"/>
                  </a:lnTo>
                  <a:lnTo>
                    <a:pt x="341630" y="6350"/>
                  </a:lnTo>
                  <a:close/>
                </a:path>
                <a:path w="341630" h="26923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41630" h="269239">
                  <a:moveTo>
                    <a:pt x="341630" y="12700"/>
                  </a:moveTo>
                  <a:lnTo>
                    <a:pt x="339090" y="12700"/>
                  </a:lnTo>
                  <a:lnTo>
                    <a:pt x="339090" y="19050"/>
                  </a:lnTo>
                  <a:lnTo>
                    <a:pt x="341630" y="19050"/>
                  </a:lnTo>
                  <a:lnTo>
                    <a:pt x="341630" y="12700"/>
                  </a:lnTo>
                  <a:close/>
                </a:path>
                <a:path w="341630" h="269239">
                  <a:moveTo>
                    <a:pt x="3810" y="19050"/>
                  </a:moveTo>
                  <a:lnTo>
                    <a:pt x="0" y="1905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9050"/>
                  </a:lnTo>
                  <a:close/>
                </a:path>
                <a:path w="341630" h="269239">
                  <a:moveTo>
                    <a:pt x="341630" y="19050"/>
                  </a:moveTo>
                  <a:lnTo>
                    <a:pt x="339090" y="19050"/>
                  </a:lnTo>
                  <a:lnTo>
                    <a:pt x="339090" y="24130"/>
                  </a:lnTo>
                  <a:lnTo>
                    <a:pt x="341630" y="24130"/>
                  </a:lnTo>
                  <a:lnTo>
                    <a:pt x="341630" y="19050"/>
                  </a:lnTo>
                  <a:close/>
                </a:path>
                <a:path w="341630" h="269239">
                  <a:moveTo>
                    <a:pt x="3810" y="24130"/>
                  </a:moveTo>
                  <a:lnTo>
                    <a:pt x="0" y="2413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4130"/>
                  </a:lnTo>
                  <a:close/>
                </a:path>
                <a:path w="341630" h="269239">
                  <a:moveTo>
                    <a:pt x="341630" y="24130"/>
                  </a:moveTo>
                  <a:lnTo>
                    <a:pt x="339090" y="24130"/>
                  </a:lnTo>
                  <a:lnTo>
                    <a:pt x="339090" y="31750"/>
                  </a:lnTo>
                  <a:lnTo>
                    <a:pt x="341630" y="31750"/>
                  </a:lnTo>
                  <a:lnTo>
                    <a:pt x="341630" y="24130"/>
                  </a:lnTo>
                  <a:close/>
                </a:path>
                <a:path w="341630" h="26923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41630" h="269239">
                  <a:moveTo>
                    <a:pt x="341630" y="31750"/>
                  </a:moveTo>
                  <a:lnTo>
                    <a:pt x="339090" y="31750"/>
                  </a:lnTo>
                  <a:lnTo>
                    <a:pt x="339090" y="38100"/>
                  </a:lnTo>
                  <a:lnTo>
                    <a:pt x="341630" y="38100"/>
                  </a:lnTo>
                  <a:lnTo>
                    <a:pt x="341630" y="31750"/>
                  </a:lnTo>
                  <a:close/>
                </a:path>
                <a:path w="341630" h="269239">
                  <a:moveTo>
                    <a:pt x="381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8100"/>
                  </a:lnTo>
                  <a:close/>
                </a:path>
                <a:path w="341630" h="269239">
                  <a:moveTo>
                    <a:pt x="341630" y="38100"/>
                  </a:moveTo>
                  <a:lnTo>
                    <a:pt x="339090" y="38100"/>
                  </a:lnTo>
                  <a:lnTo>
                    <a:pt x="339090" y="43180"/>
                  </a:lnTo>
                  <a:lnTo>
                    <a:pt x="341630" y="43180"/>
                  </a:lnTo>
                  <a:lnTo>
                    <a:pt x="341630" y="38100"/>
                  </a:lnTo>
                  <a:close/>
                </a:path>
                <a:path w="341630" h="269239">
                  <a:moveTo>
                    <a:pt x="3810" y="43180"/>
                  </a:moveTo>
                  <a:lnTo>
                    <a:pt x="0" y="4318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43180"/>
                  </a:lnTo>
                  <a:close/>
                </a:path>
                <a:path w="341630" h="269239">
                  <a:moveTo>
                    <a:pt x="341630" y="43180"/>
                  </a:moveTo>
                  <a:lnTo>
                    <a:pt x="339090" y="43180"/>
                  </a:lnTo>
                  <a:lnTo>
                    <a:pt x="339090" y="76200"/>
                  </a:lnTo>
                  <a:lnTo>
                    <a:pt x="341630" y="76200"/>
                  </a:lnTo>
                  <a:lnTo>
                    <a:pt x="341630" y="43180"/>
                  </a:lnTo>
                  <a:close/>
                </a:path>
                <a:path w="341630" h="269239">
                  <a:moveTo>
                    <a:pt x="3810" y="76200"/>
                  </a:moveTo>
                  <a:lnTo>
                    <a:pt x="0" y="7620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76200"/>
                  </a:lnTo>
                  <a:close/>
                </a:path>
                <a:path w="341630" h="269239">
                  <a:moveTo>
                    <a:pt x="341630" y="76200"/>
                  </a:moveTo>
                  <a:lnTo>
                    <a:pt x="339090" y="76200"/>
                  </a:lnTo>
                  <a:lnTo>
                    <a:pt x="339090" y="107950"/>
                  </a:lnTo>
                  <a:lnTo>
                    <a:pt x="341630" y="107950"/>
                  </a:lnTo>
                  <a:lnTo>
                    <a:pt x="341630" y="76200"/>
                  </a:lnTo>
                  <a:close/>
                </a:path>
                <a:path w="341630" h="269239">
                  <a:moveTo>
                    <a:pt x="3810" y="107950"/>
                  </a:moveTo>
                  <a:lnTo>
                    <a:pt x="0" y="10795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10" y="107950"/>
                  </a:lnTo>
                  <a:close/>
                </a:path>
                <a:path w="341630" h="269239">
                  <a:moveTo>
                    <a:pt x="341630" y="107950"/>
                  </a:moveTo>
                  <a:lnTo>
                    <a:pt x="339090" y="107950"/>
                  </a:lnTo>
                  <a:lnTo>
                    <a:pt x="339090" y="171450"/>
                  </a:lnTo>
                  <a:lnTo>
                    <a:pt x="341630" y="171450"/>
                  </a:lnTo>
                  <a:lnTo>
                    <a:pt x="341630" y="107950"/>
                  </a:lnTo>
                  <a:close/>
                </a:path>
                <a:path w="341630" h="269239">
                  <a:moveTo>
                    <a:pt x="3810" y="171450"/>
                  </a:moveTo>
                  <a:lnTo>
                    <a:pt x="0" y="1714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171450"/>
                  </a:lnTo>
                  <a:close/>
                </a:path>
                <a:path w="341630" h="269239">
                  <a:moveTo>
                    <a:pt x="341630" y="171450"/>
                  </a:moveTo>
                  <a:lnTo>
                    <a:pt x="339090" y="171450"/>
                  </a:lnTo>
                  <a:lnTo>
                    <a:pt x="339090" y="215900"/>
                  </a:lnTo>
                  <a:lnTo>
                    <a:pt x="341630" y="215900"/>
                  </a:lnTo>
                  <a:lnTo>
                    <a:pt x="341630" y="171450"/>
                  </a:lnTo>
                  <a:close/>
                </a:path>
                <a:path w="341630" h="269239">
                  <a:moveTo>
                    <a:pt x="381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5900"/>
                  </a:lnTo>
                  <a:close/>
                </a:path>
                <a:path w="341630" h="269239">
                  <a:moveTo>
                    <a:pt x="341630" y="215900"/>
                  </a:moveTo>
                  <a:lnTo>
                    <a:pt x="339090" y="215900"/>
                  </a:lnTo>
                  <a:lnTo>
                    <a:pt x="339090" y="222250"/>
                  </a:lnTo>
                  <a:lnTo>
                    <a:pt x="341630" y="222250"/>
                  </a:lnTo>
                  <a:lnTo>
                    <a:pt x="341630" y="215900"/>
                  </a:lnTo>
                  <a:close/>
                </a:path>
                <a:path w="341630" h="269239">
                  <a:moveTo>
                    <a:pt x="381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222250"/>
                  </a:lnTo>
                  <a:close/>
                </a:path>
                <a:path w="341630" h="269239">
                  <a:moveTo>
                    <a:pt x="341630" y="222250"/>
                  </a:moveTo>
                  <a:lnTo>
                    <a:pt x="339090" y="222250"/>
                  </a:lnTo>
                  <a:lnTo>
                    <a:pt x="339090" y="227330"/>
                  </a:lnTo>
                  <a:lnTo>
                    <a:pt x="341630" y="227330"/>
                  </a:lnTo>
                  <a:lnTo>
                    <a:pt x="341630" y="222250"/>
                  </a:lnTo>
                  <a:close/>
                </a:path>
                <a:path w="341630" h="269239">
                  <a:moveTo>
                    <a:pt x="3810" y="227330"/>
                  </a:moveTo>
                  <a:lnTo>
                    <a:pt x="0" y="22733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7330"/>
                  </a:lnTo>
                  <a:close/>
                </a:path>
                <a:path w="341630" h="269239">
                  <a:moveTo>
                    <a:pt x="341630" y="227330"/>
                  </a:moveTo>
                  <a:lnTo>
                    <a:pt x="339090" y="227330"/>
                  </a:lnTo>
                  <a:lnTo>
                    <a:pt x="339090" y="234950"/>
                  </a:lnTo>
                  <a:lnTo>
                    <a:pt x="341630" y="234950"/>
                  </a:lnTo>
                  <a:lnTo>
                    <a:pt x="341630" y="227330"/>
                  </a:lnTo>
                  <a:close/>
                </a:path>
                <a:path w="341630" h="269239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41630" h="269239">
                  <a:moveTo>
                    <a:pt x="341630" y="234950"/>
                  </a:moveTo>
                  <a:lnTo>
                    <a:pt x="339090" y="234950"/>
                  </a:lnTo>
                  <a:lnTo>
                    <a:pt x="339090" y="241300"/>
                  </a:lnTo>
                  <a:lnTo>
                    <a:pt x="341630" y="241300"/>
                  </a:lnTo>
                  <a:lnTo>
                    <a:pt x="341630" y="234950"/>
                  </a:lnTo>
                  <a:close/>
                </a:path>
                <a:path w="341630" h="269239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41630" h="269239">
                  <a:moveTo>
                    <a:pt x="341630" y="241300"/>
                  </a:moveTo>
                  <a:lnTo>
                    <a:pt x="339090" y="241300"/>
                  </a:lnTo>
                  <a:lnTo>
                    <a:pt x="339090" y="247650"/>
                  </a:lnTo>
                  <a:lnTo>
                    <a:pt x="341630" y="247650"/>
                  </a:lnTo>
                  <a:lnTo>
                    <a:pt x="341630" y="241300"/>
                  </a:lnTo>
                  <a:close/>
                </a:path>
                <a:path w="341630" h="269239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41630" h="269239">
                  <a:moveTo>
                    <a:pt x="341630" y="247650"/>
                  </a:moveTo>
                  <a:lnTo>
                    <a:pt x="339090" y="247650"/>
                  </a:lnTo>
                  <a:lnTo>
                    <a:pt x="339090" y="254000"/>
                  </a:lnTo>
                  <a:lnTo>
                    <a:pt x="341630" y="254000"/>
                  </a:lnTo>
                  <a:lnTo>
                    <a:pt x="341630" y="247650"/>
                  </a:lnTo>
                  <a:close/>
                </a:path>
                <a:path w="341630" h="269239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54000"/>
                  </a:lnTo>
                  <a:close/>
                </a:path>
                <a:path w="341630" h="269239">
                  <a:moveTo>
                    <a:pt x="341630" y="254000"/>
                  </a:moveTo>
                  <a:lnTo>
                    <a:pt x="339090" y="254000"/>
                  </a:lnTo>
                  <a:lnTo>
                    <a:pt x="339090" y="260350"/>
                  </a:lnTo>
                  <a:lnTo>
                    <a:pt x="341630" y="260350"/>
                  </a:lnTo>
                  <a:lnTo>
                    <a:pt x="341630" y="254000"/>
                  </a:lnTo>
                  <a:close/>
                </a:path>
                <a:path w="341630" h="269239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41630" y="266700"/>
                  </a:lnTo>
                  <a:lnTo>
                    <a:pt x="341630" y="265430"/>
                  </a:lnTo>
                  <a:lnTo>
                    <a:pt x="3810" y="265430"/>
                  </a:lnTo>
                  <a:lnTo>
                    <a:pt x="3810" y="260350"/>
                  </a:lnTo>
                  <a:close/>
                </a:path>
                <a:path w="341630" h="269239">
                  <a:moveTo>
                    <a:pt x="341630" y="260350"/>
                  </a:moveTo>
                  <a:lnTo>
                    <a:pt x="339090" y="260350"/>
                  </a:lnTo>
                  <a:lnTo>
                    <a:pt x="339090" y="265430"/>
                  </a:lnTo>
                  <a:lnTo>
                    <a:pt x="341630" y="265430"/>
                  </a:lnTo>
                  <a:lnTo>
                    <a:pt x="341630" y="260350"/>
                  </a:lnTo>
                  <a:close/>
                </a:path>
                <a:path w="341630" h="269239">
                  <a:moveTo>
                    <a:pt x="34163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341630" y="269240"/>
                  </a:lnTo>
                  <a:lnTo>
                    <a:pt x="341630" y="26670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75919" y="382905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80" h="261620">
                  <a:moveTo>
                    <a:pt x="33528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35280" y="2539"/>
                  </a:lnTo>
                  <a:lnTo>
                    <a:pt x="335280" y="0"/>
                  </a:lnTo>
                  <a:close/>
                </a:path>
                <a:path w="335280" h="261620">
                  <a:moveTo>
                    <a:pt x="33528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35280" y="3810"/>
                  </a:lnTo>
                  <a:lnTo>
                    <a:pt x="335280" y="2540"/>
                  </a:lnTo>
                  <a:close/>
                </a:path>
                <a:path w="335280" h="261620">
                  <a:moveTo>
                    <a:pt x="335280" y="3810"/>
                  </a:moveTo>
                  <a:lnTo>
                    <a:pt x="331470" y="3810"/>
                  </a:lnTo>
                  <a:lnTo>
                    <a:pt x="331470" y="8889"/>
                  </a:lnTo>
                  <a:lnTo>
                    <a:pt x="335280" y="8889"/>
                  </a:lnTo>
                  <a:lnTo>
                    <a:pt x="335280" y="3810"/>
                  </a:lnTo>
                  <a:close/>
                </a:path>
                <a:path w="335280" h="26162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35280" h="261620">
                  <a:moveTo>
                    <a:pt x="335280" y="8890"/>
                  </a:moveTo>
                  <a:lnTo>
                    <a:pt x="331470" y="8890"/>
                  </a:lnTo>
                  <a:lnTo>
                    <a:pt x="331470" y="15239"/>
                  </a:lnTo>
                  <a:lnTo>
                    <a:pt x="335280" y="15239"/>
                  </a:lnTo>
                  <a:lnTo>
                    <a:pt x="335280" y="8890"/>
                  </a:lnTo>
                  <a:close/>
                </a:path>
                <a:path w="335280" h="261620">
                  <a:moveTo>
                    <a:pt x="3809" y="15240"/>
                  </a:moveTo>
                  <a:lnTo>
                    <a:pt x="0" y="1524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5240"/>
                  </a:lnTo>
                  <a:close/>
                </a:path>
                <a:path w="335280" h="261620">
                  <a:moveTo>
                    <a:pt x="335280" y="15240"/>
                  </a:moveTo>
                  <a:lnTo>
                    <a:pt x="331470" y="15240"/>
                  </a:lnTo>
                  <a:lnTo>
                    <a:pt x="331470" y="20319"/>
                  </a:lnTo>
                  <a:lnTo>
                    <a:pt x="335280" y="20319"/>
                  </a:lnTo>
                  <a:lnTo>
                    <a:pt x="335280" y="15240"/>
                  </a:lnTo>
                  <a:close/>
                </a:path>
                <a:path w="335280" h="261620">
                  <a:moveTo>
                    <a:pt x="3809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0320"/>
                  </a:lnTo>
                  <a:close/>
                </a:path>
                <a:path w="335280" h="261620">
                  <a:moveTo>
                    <a:pt x="335280" y="20320"/>
                  </a:moveTo>
                  <a:lnTo>
                    <a:pt x="331470" y="20320"/>
                  </a:lnTo>
                  <a:lnTo>
                    <a:pt x="331470" y="27939"/>
                  </a:lnTo>
                  <a:lnTo>
                    <a:pt x="335280" y="27939"/>
                  </a:lnTo>
                  <a:lnTo>
                    <a:pt x="335280" y="20320"/>
                  </a:lnTo>
                  <a:close/>
                </a:path>
                <a:path w="335280" h="26162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35280" h="261620">
                  <a:moveTo>
                    <a:pt x="335280" y="27940"/>
                  </a:moveTo>
                  <a:lnTo>
                    <a:pt x="331470" y="27940"/>
                  </a:lnTo>
                  <a:lnTo>
                    <a:pt x="331470" y="34289"/>
                  </a:lnTo>
                  <a:lnTo>
                    <a:pt x="335280" y="34289"/>
                  </a:lnTo>
                  <a:lnTo>
                    <a:pt x="335280" y="27940"/>
                  </a:lnTo>
                  <a:close/>
                </a:path>
                <a:path w="335280" h="261620">
                  <a:moveTo>
                    <a:pt x="3809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4290"/>
                  </a:lnTo>
                  <a:close/>
                </a:path>
                <a:path w="335280" h="261620">
                  <a:moveTo>
                    <a:pt x="335280" y="34290"/>
                  </a:moveTo>
                  <a:lnTo>
                    <a:pt x="331470" y="34290"/>
                  </a:lnTo>
                  <a:lnTo>
                    <a:pt x="331470" y="39369"/>
                  </a:lnTo>
                  <a:lnTo>
                    <a:pt x="335280" y="39369"/>
                  </a:lnTo>
                  <a:lnTo>
                    <a:pt x="335280" y="34290"/>
                  </a:lnTo>
                  <a:close/>
                </a:path>
                <a:path w="335280" h="261620">
                  <a:moveTo>
                    <a:pt x="3809" y="39370"/>
                  </a:moveTo>
                  <a:lnTo>
                    <a:pt x="0" y="3937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39370"/>
                  </a:lnTo>
                  <a:close/>
                </a:path>
                <a:path w="335280" h="261620">
                  <a:moveTo>
                    <a:pt x="335280" y="39370"/>
                  </a:moveTo>
                  <a:lnTo>
                    <a:pt x="331470" y="39370"/>
                  </a:lnTo>
                  <a:lnTo>
                    <a:pt x="331470" y="72389"/>
                  </a:lnTo>
                  <a:lnTo>
                    <a:pt x="335280" y="72389"/>
                  </a:lnTo>
                  <a:lnTo>
                    <a:pt x="335280" y="39370"/>
                  </a:lnTo>
                  <a:close/>
                </a:path>
                <a:path w="335280" h="261620">
                  <a:moveTo>
                    <a:pt x="3809" y="72390"/>
                  </a:moveTo>
                  <a:lnTo>
                    <a:pt x="0" y="723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72390"/>
                  </a:lnTo>
                  <a:close/>
                </a:path>
                <a:path w="335280" h="261620">
                  <a:moveTo>
                    <a:pt x="335280" y="72390"/>
                  </a:moveTo>
                  <a:lnTo>
                    <a:pt x="331470" y="72390"/>
                  </a:lnTo>
                  <a:lnTo>
                    <a:pt x="331470" y="104139"/>
                  </a:lnTo>
                  <a:lnTo>
                    <a:pt x="335280" y="104139"/>
                  </a:lnTo>
                  <a:lnTo>
                    <a:pt x="335280" y="72390"/>
                  </a:lnTo>
                  <a:close/>
                </a:path>
                <a:path w="335280" h="261620">
                  <a:moveTo>
                    <a:pt x="3809" y="104140"/>
                  </a:moveTo>
                  <a:lnTo>
                    <a:pt x="0" y="10414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04140"/>
                  </a:lnTo>
                  <a:close/>
                </a:path>
                <a:path w="335280" h="261620">
                  <a:moveTo>
                    <a:pt x="335280" y="104140"/>
                  </a:moveTo>
                  <a:lnTo>
                    <a:pt x="331470" y="104140"/>
                  </a:lnTo>
                  <a:lnTo>
                    <a:pt x="331470" y="167639"/>
                  </a:lnTo>
                  <a:lnTo>
                    <a:pt x="335280" y="167639"/>
                  </a:lnTo>
                  <a:lnTo>
                    <a:pt x="335280" y="104140"/>
                  </a:lnTo>
                  <a:close/>
                </a:path>
                <a:path w="335280" h="261620">
                  <a:moveTo>
                    <a:pt x="3809" y="167640"/>
                  </a:moveTo>
                  <a:lnTo>
                    <a:pt x="0" y="1676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67640"/>
                  </a:lnTo>
                  <a:close/>
                </a:path>
                <a:path w="335280" h="261620">
                  <a:moveTo>
                    <a:pt x="335280" y="167640"/>
                  </a:moveTo>
                  <a:lnTo>
                    <a:pt x="331470" y="167640"/>
                  </a:lnTo>
                  <a:lnTo>
                    <a:pt x="331470" y="212089"/>
                  </a:lnTo>
                  <a:lnTo>
                    <a:pt x="335280" y="212089"/>
                  </a:lnTo>
                  <a:lnTo>
                    <a:pt x="335280" y="167640"/>
                  </a:lnTo>
                  <a:close/>
                </a:path>
                <a:path w="335280" h="261620">
                  <a:moveTo>
                    <a:pt x="380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2090"/>
                  </a:lnTo>
                  <a:close/>
                </a:path>
                <a:path w="335280" h="261620">
                  <a:moveTo>
                    <a:pt x="335280" y="212090"/>
                  </a:moveTo>
                  <a:lnTo>
                    <a:pt x="331470" y="212090"/>
                  </a:lnTo>
                  <a:lnTo>
                    <a:pt x="331470" y="218439"/>
                  </a:lnTo>
                  <a:lnTo>
                    <a:pt x="335280" y="218439"/>
                  </a:lnTo>
                  <a:lnTo>
                    <a:pt x="335280" y="212090"/>
                  </a:lnTo>
                  <a:close/>
                </a:path>
                <a:path w="335280" h="261620">
                  <a:moveTo>
                    <a:pt x="3809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8440"/>
                  </a:lnTo>
                  <a:close/>
                </a:path>
                <a:path w="335280" h="261620">
                  <a:moveTo>
                    <a:pt x="335280" y="218440"/>
                  </a:moveTo>
                  <a:lnTo>
                    <a:pt x="331470" y="218440"/>
                  </a:lnTo>
                  <a:lnTo>
                    <a:pt x="331470" y="223519"/>
                  </a:lnTo>
                  <a:lnTo>
                    <a:pt x="335280" y="223519"/>
                  </a:lnTo>
                  <a:lnTo>
                    <a:pt x="335280" y="218440"/>
                  </a:lnTo>
                  <a:close/>
                </a:path>
                <a:path w="335280" h="261620">
                  <a:moveTo>
                    <a:pt x="3809" y="223520"/>
                  </a:moveTo>
                  <a:lnTo>
                    <a:pt x="0" y="22352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3520"/>
                  </a:lnTo>
                  <a:close/>
                </a:path>
                <a:path w="335280" h="261620">
                  <a:moveTo>
                    <a:pt x="335280" y="223520"/>
                  </a:moveTo>
                  <a:lnTo>
                    <a:pt x="331470" y="223520"/>
                  </a:lnTo>
                  <a:lnTo>
                    <a:pt x="331470" y="231139"/>
                  </a:lnTo>
                  <a:lnTo>
                    <a:pt x="335280" y="231139"/>
                  </a:lnTo>
                  <a:lnTo>
                    <a:pt x="335280" y="223520"/>
                  </a:lnTo>
                  <a:close/>
                </a:path>
                <a:path w="335280" h="26162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35280" h="261620">
                  <a:moveTo>
                    <a:pt x="335280" y="231140"/>
                  </a:moveTo>
                  <a:lnTo>
                    <a:pt x="331470" y="231140"/>
                  </a:lnTo>
                  <a:lnTo>
                    <a:pt x="331470" y="237489"/>
                  </a:lnTo>
                  <a:lnTo>
                    <a:pt x="335280" y="237489"/>
                  </a:lnTo>
                  <a:lnTo>
                    <a:pt x="335280" y="231140"/>
                  </a:lnTo>
                  <a:close/>
                </a:path>
                <a:path w="335280" h="26162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35280" h="261620">
                  <a:moveTo>
                    <a:pt x="335280" y="237490"/>
                  </a:moveTo>
                  <a:lnTo>
                    <a:pt x="331470" y="237490"/>
                  </a:lnTo>
                  <a:lnTo>
                    <a:pt x="331470" y="243839"/>
                  </a:lnTo>
                  <a:lnTo>
                    <a:pt x="335280" y="243839"/>
                  </a:lnTo>
                  <a:lnTo>
                    <a:pt x="335280" y="237490"/>
                  </a:lnTo>
                  <a:close/>
                </a:path>
                <a:path w="335280" h="26162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35280" h="261620">
                  <a:moveTo>
                    <a:pt x="335280" y="243840"/>
                  </a:moveTo>
                  <a:lnTo>
                    <a:pt x="331470" y="243840"/>
                  </a:lnTo>
                  <a:lnTo>
                    <a:pt x="331470" y="250189"/>
                  </a:lnTo>
                  <a:lnTo>
                    <a:pt x="335280" y="250189"/>
                  </a:lnTo>
                  <a:lnTo>
                    <a:pt x="335280" y="243840"/>
                  </a:lnTo>
                  <a:close/>
                </a:path>
                <a:path w="335280" h="261620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335280" h="261620">
                  <a:moveTo>
                    <a:pt x="335280" y="250190"/>
                  </a:moveTo>
                  <a:lnTo>
                    <a:pt x="331470" y="250190"/>
                  </a:lnTo>
                  <a:lnTo>
                    <a:pt x="331470" y="256539"/>
                  </a:lnTo>
                  <a:lnTo>
                    <a:pt x="335280" y="256539"/>
                  </a:lnTo>
                  <a:lnTo>
                    <a:pt x="335280" y="250190"/>
                  </a:lnTo>
                  <a:close/>
                </a:path>
                <a:path w="335280" h="261620">
                  <a:moveTo>
                    <a:pt x="380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335280" y="261619"/>
                  </a:lnTo>
                  <a:lnTo>
                    <a:pt x="335280" y="257810"/>
                  </a:lnTo>
                  <a:lnTo>
                    <a:pt x="3809" y="257810"/>
                  </a:lnTo>
                  <a:lnTo>
                    <a:pt x="3809" y="256540"/>
                  </a:lnTo>
                  <a:close/>
                </a:path>
                <a:path w="335280" h="261620">
                  <a:moveTo>
                    <a:pt x="335280" y="256540"/>
                  </a:moveTo>
                  <a:lnTo>
                    <a:pt x="331470" y="256540"/>
                  </a:lnTo>
                  <a:lnTo>
                    <a:pt x="331470" y="257810"/>
                  </a:lnTo>
                  <a:lnTo>
                    <a:pt x="335280" y="257810"/>
                  </a:lnTo>
                  <a:lnTo>
                    <a:pt x="335280" y="25654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79729" y="383286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2766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27660" y="3809"/>
                  </a:lnTo>
                  <a:lnTo>
                    <a:pt x="327660" y="0"/>
                  </a:lnTo>
                  <a:close/>
                </a:path>
                <a:path w="327659" h="254000">
                  <a:moveTo>
                    <a:pt x="327660" y="3809"/>
                  </a:moveTo>
                  <a:lnTo>
                    <a:pt x="323850" y="3809"/>
                  </a:lnTo>
                  <a:lnTo>
                    <a:pt x="323850" y="5079"/>
                  </a:lnTo>
                  <a:lnTo>
                    <a:pt x="327660" y="5079"/>
                  </a:lnTo>
                  <a:lnTo>
                    <a:pt x="327660" y="3809"/>
                  </a:lnTo>
                  <a:close/>
                </a:path>
                <a:path w="327659" h="25400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27659" h="254000">
                  <a:moveTo>
                    <a:pt x="327660" y="5080"/>
                  </a:moveTo>
                  <a:lnTo>
                    <a:pt x="323850" y="5080"/>
                  </a:lnTo>
                  <a:lnTo>
                    <a:pt x="323850" y="11429"/>
                  </a:lnTo>
                  <a:lnTo>
                    <a:pt x="327660" y="11429"/>
                  </a:lnTo>
                  <a:lnTo>
                    <a:pt x="327660" y="5080"/>
                  </a:lnTo>
                  <a:close/>
                </a:path>
                <a:path w="327659" h="254000">
                  <a:moveTo>
                    <a:pt x="3810" y="11430"/>
                  </a:moveTo>
                  <a:lnTo>
                    <a:pt x="0" y="1143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1430"/>
                  </a:lnTo>
                  <a:close/>
                </a:path>
                <a:path w="327659" h="254000">
                  <a:moveTo>
                    <a:pt x="327660" y="11430"/>
                  </a:moveTo>
                  <a:lnTo>
                    <a:pt x="323850" y="11430"/>
                  </a:lnTo>
                  <a:lnTo>
                    <a:pt x="323850" y="16509"/>
                  </a:lnTo>
                  <a:lnTo>
                    <a:pt x="327660" y="16509"/>
                  </a:lnTo>
                  <a:lnTo>
                    <a:pt x="327660" y="11430"/>
                  </a:lnTo>
                  <a:close/>
                </a:path>
                <a:path w="327659" h="254000">
                  <a:moveTo>
                    <a:pt x="3810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6510"/>
                  </a:lnTo>
                  <a:close/>
                </a:path>
                <a:path w="327659" h="254000">
                  <a:moveTo>
                    <a:pt x="327660" y="16510"/>
                  </a:moveTo>
                  <a:lnTo>
                    <a:pt x="323850" y="16510"/>
                  </a:lnTo>
                  <a:lnTo>
                    <a:pt x="323850" y="24129"/>
                  </a:lnTo>
                  <a:lnTo>
                    <a:pt x="327660" y="24129"/>
                  </a:lnTo>
                  <a:lnTo>
                    <a:pt x="327660" y="16510"/>
                  </a:lnTo>
                  <a:close/>
                </a:path>
                <a:path w="327659" h="25400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27659" h="254000">
                  <a:moveTo>
                    <a:pt x="327660" y="24130"/>
                  </a:moveTo>
                  <a:lnTo>
                    <a:pt x="323850" y="24130"/>
                  </a:lnTo>
                  <a:lnTo>
                    <a:pt x="323850" y="30479"/>
                  </a:lnTo>
                  <a:lnTo>
                    <a:pt x="327660" y="30479"/>
                  </a:lnTo>
                  <a:lnTo>
                    <a:pt x="327660" y="24130"/>
                  </a:lnTo>
                  <a:close/>
                </a:path>
                <a:path w="327659" h="254000">
                  <a:moveTo>
                    <a:pt x="381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0480"/>
                  </a:lnTo>
                  <a:close/>
                </a:path>
                <a:path w="327659" h="254000">
                  <a:moveTo>
                    <a:pt x="327660" y="30480"/>
                  </a:moveTo>
                  <a:lnTo>
                    <a:pt x="323850" y="30480"/>
                  </a:lnTo>
                  <a:lnTo>
                    <a:pt x="323850" y="35559"/>
                  </a:lnTo>
                  <a:lnTo>
                    <a:pt x="327660" y="35559"/>
                  </a:lnTo>
                  <a:lnTo>
                    <a:pt x="327660" y="30480"/>
                  </a:lnTo>
                  <a:close/>
                </a:path>
                <a:path w="327659" h="254000">
                  <a:moveTo>
                    <a:pt x="3810" y="35560"/>
                  </a:moveTo>
                  <a:lnTo>
                    <a:pt x="0" y="3556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35560"/>
                  </a:lnTo>
                  <a:close/>
                </a:path>
                <a:path w="327659" h="254000">
                  <a:moveTo>
                    <a:pt x="327660" y="35560"/>
                  </a:moveTo>
                  <a:lnTo>
                    <a:pt x="323850" y="35560"/>
                  </a:lnTo>
                  <a:lnTo>
                    <a:pt x="323850" y="68579"/>
                  </a:lnTo>
                  <a:lnTo>
                    <a:pt x="327660" y="68579"/>
                  </a:lnTo>
                  <a:lnTo>
                    <a:pt x="327660" y="35560"/>
                  </a:lnTo>
                  <a:close/>
                </a:path>
                <a:path w="327659" h="254000">
                  <a:moveTo>
                    <a:pt x="3810" y="68580"/>
                  </a:moveTo>
                  <a:lnTo>
                    <a:pt x="0" y="685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68580"/>
                  </a:lnTo>
                  <a:close/>
                </a:path>
                <a:path w="327659" h="254000">
                  <a:moveTo>
                    <a:pt x="327660" y="68580"/>
                  </a:moveTo>
                  <a:lnTo>
                    <a:pt x="323850" y="68580"/>
                  </a:lnTo>
                  <a:lnTo>
                    <a:pt x="323850" y="100329"/>
                  </a:lnTo>
                  <a:lnTo>
                    <a:pt x="327660" y="100329"/>
                  </a:lnTo>
                  <a:lnTo>
                    <a:pt x="327660" y="68580"/>
                  </a:lnTo>
                  <a:close/>
                </a:path>
                <a:path w="327659" h="254000">
                  <a:moveTo>
                    <a:pt x="3810" y="100330"/>
                  </a:moveTo>
                  <a:lnTo>
                    <a:pt x="0" y="10033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100330"/>
                  </a:lnTo>
                  <a:close/>
                </a:path>
                <a:path w="327659" h="254000">
                  <a:moveTo>
                    <a:pt x="327660" y="100330"/>
                  </a:moveTo>
                  <a:lnTo>
                    <a:pt x="323850" y="100330"/>
                  </a:lnTo>
                  <a:lnTo>
                    <a:pt x="323850" y="163829"/>
                  </a:lnTo>
                  <a:lnTo>
                    <a:pt x="327660" y="163829"/>
                  </a:lnTo>
                  <a:lnTo>
                    <a:pt x="327660" y="100330"/>
                  </a:lnTo>
                  <a:close/>
                </a:path>
                <a:path w="327659" h="254000">
                  <a:moveTo>
                    <a:pt x="3810" y="163830"/>
                  </a:moveTo>
                  <a:lnTo>
                    <a:pt x="0" y="16383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163830"/>
                  </a:lnTo>
                  <a:close/>
                </a:path>
                <a:path w="327659" h="254000">
                  <a:moveTo>
                    <a:pt x="327660" y="163830"/>
                  </a:moveTo>
                  <a:lnTo>
                    <a:pt x="323850" y="163830"/>
                  </a:lnTo>
                  <a:lnTo>
                    <a:pt x="323850" y="208279"/>
                  </a:lnTo>
                  <a:lnTo>
                    <a:pt x="327660" y="208279"/>
                  </a:lnTo>
                  <a:lnTo>
                    <a:pt x="327660" y="163830"/>
                  </a:lnTo>
                  <a:close/>
                </a:path>
                <a:path w="327659" h="254000">
                  <a:moveTo>
                    <a:pt x="381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8280"/>
                  </a:lnTo>
                  <a:close/>
                </a:path>
                <a:path w="327659" h="254000">
                  <a:moveTo>
                    <a:pt x="327660" y="208280"/>
                  </a:moveTo>
                  <a:lnTo>
                    <a:pt x="323850" y="208280"/>
                  </a:lnTo>
                  <a:lnTo>
                    <a:pt x="323850" y="214629"/>
                  </a:lnTo>
                  <a:lnTo>
                    <a:pt x="327660" y="214629"/>
                  </a:lnTo>
                  <a:lnTo>
                    <a:pt x="327660" y="208280"/>
                  </a:lnTo>
                  <a:close/>
                </a:path>
                <a:path w="327659" h="254000">
                  <a:moveTo>
                    <a:pt x="3810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4630"/>
                  </a:lnTo>
                  <a:close/>
                </a:path>
                <a:path w="327659" h="254000">
                  <a:moveTo>
                    <a:pt x="327660" y="214630"/>
                  </a:moveTo>
                  <a:lnTo>
                    <a:pt x="323850" y="214630"/>
                  </a:lnTo>
                  <a:lnTo>
                    <a:pt x="323850" y="219709"/>
                  </a:lnTo>
                  <a:lnTo>
                    <a:pt x="327660" y="219709"/>
                  </a:lnTo>
                  <a:lnTo>
                    <a:pt x="327660" y="214630"/>
                  </a:lnTo>
                  <a:close/>
                </a:path>
                <a:path w="327659" h="254000">
                  <a:moveTo>
                    <a:pt x="3810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19710"/>
                  </a:lnTo>
                  <a:close/>
                </a:path>
                <a:path w="327659" h="254000">
                  <a:moveTo>
                    <a:pt x="327660" y="219710"/>
                  </a:moveTo>
                  <a:lnTo>
                    <a:pt x="323850" y="219710"/>
                  </a:lnTo>
                  <a:lnTo>
                    <a:pt x="323850" y="227329"/>
                  </a:lnTo>
                  <a:lnTo>
                    <a:pt x="327660" y="227329"/>
                  </a:lnTo>
                  <a:lnTo>
                    <a:pt x="327660" y="219710"/>
                  </a:lnTo>
                  <a:close/>
                </a:path>
                <a:path w="327659" h="25400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27659" h="254000">
                  <a:moveTo>
                    <a:pt x="327660" y="227330"/>
                  </a:moveTo>
                  <a:lnTo>
                    <a:pt x="323850" y="227330"/>
                  </a:lnTo>
                  <a:lnTo>
                    <a:pt x="323850" y="233679"/>
                  </a:lnTo>
                  <a:lnTo>
                    <a:pt x="327660" y="233679"/>
                  </a:lnTo>
                  <a:lnTo>
                    <a:pt x="327660" y="227330"/>
                  </a:lnTo>
                  <a:close/>
                </a:path>
                <a:path w="327659" h="254000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27659" h="254000">
                  <a:moveTo>
                    <a:pt x="327660" y="233680"/>
                  </a:moveTo>
                  <a:lnTo>
                    <a:pt x="323850" y="233680"/>
                  </a:lnTo>
                  <a:lnTo>
                    <a:pt x="323850" y="240029"/>
                  </a:lnTo>
                  <a:lnTo>
                    <a:pt x="327660" y="240029"/>
                  </a:lnTo>
                  <a:lnTo>
                    <a:pt x="327660" y="233680"/>
                  </a:lnTo>
                  <a:close/>
                </a:path>
                <a:path w="327659" h="25400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27659" h="254000">
                  <a:moveTo>
                    <a:pt x="327660" y="240030"/>
                  </a:moveTo>
                  <a:lnTo>
                    <a:pt x="323850" y="240030"/>
                  </a:lnTo>
                  <a:lnTo>
                    <a:pt x="323850" y="246379"/>
                  </a:lnTo>
                  <a:lnTo>
                    <a:pt x="327660" y="246379"/>
                  </a:lnTo>
                  <a:lnTo>
                    <a:pt x="327660" y="240030"/>
                  </a:lnTo>
                  <a:close/>
                </a:path>
                <a:path w="327659" h="254000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27660" y="252729"/>
                  </a:lnTo>
                  <a:lnTo>
                    <a:pt x="327660" y="250189"/>
                  </a:lnTo>
                  <a:lnTo>
                    <a:pt x="3810" y="250189"/>
                  </a:lnTo>
                  <a:lnTo>
                    <a:pt x="3810" y="246380"/>
                  </a:lnTo>
                  <a:close/>
                </a:path>
                <a:path w="327659" h="254000">
                  <a:moveTo>
                    <a:pt x="327660" y="246380"/>
                  </a:moveTo>
                  <a:lnTo>
                    <a:pt x="323850" y="246380"/>
                  </a:lnTo>
                  <a:lnTo>
                    <a:pt x="323850" y="250189"/>
                  </a:lnTo>
                  <a:lnTo>
                    <a:pt x="327660" y="250189"/>
                  </a:lnTo>
                  <a:lnTo>
                    <a:pt x="327660" y="246380"/>
                  </a:lnTo>
                  <a:close/>
                </a:path>
                <a:path w="327659" h="254000">
                  <a:moveTo>
                    <a:pt x="327660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273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83539" y="383667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40" h="246379">
                  <a:moveTo>
                    <a:pt x="3200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0040" y="1269"/>
                  </a:lnTo>
                  <a:lnTo>
                    <a:pt x="320040" y="0"/>
                  </a:lnTo>
                  <a:close/>
                </a:path>
                <a:path w="320040" h="246379">
                  <a:moveTo>
                    <a:pt x="32004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20040" y="3809"/>
                  </a:lnTo>
                  <a:lnTo>
                    <a:pt x="320040" y="1269"/>
                  </a:lnTo>
                  <a:close/>
                </a:path>
                <a:path w="320040" h="246379">
                  <a:moveTo>
                    <a:pt x="320040" y="3809"/>
                  </a:moveTo>
                  <a:lnTo>
                    <a:pt x="316230" y="3809"/>
                  </a:lnTo>
                  <a:lnTo>
                    <a:pt x="316230" y="7619"/>
                  </a:lnTo>
                  <a:lnTo>
                    <a:pt x="320040" y="7619"/>
                  </a:lnTo>
                  <a:lnTo>
                    <a:pt x="320040" y="3809"/>
                  </a:lnTo>
                  <a:close/>
                </a:path>
                <a:path w="320040" h="246379">
                  <a:moveTo>
                    <a:pt x="3810" y="7619"/>
                  </a:moveTo>
                  <a:lnTo>
                    <a:pt x="0" y="761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7619"/>
                  </a:lnTo>
                  <a:close/>
                </a:path>
                <a:path w="320040" h="246379">
                  <a:moveTo>
                    <a:pt x="320040" y="7619"/>
                  </a:moveTo>
                  <a:lnTo>
                    <a:pt x="316230" y="7619"/>
                  </a:lnTo>
                  <a:lnTo>
                    <a:pt x="316230" y="12699"/>
                  </a:lnTo>
                  <a:lnTo>
                    <a:pt x="320040" y="12699"/>
                  </a:lnTo>
                  <a:lnTo>
                    <a:pt x="320040" y="7619"/>
                  </a:lnTo>
                  <a:close/>
                </a:path>
                <a:path w="320040" h="246379">
                  <a:moveTo>
                    <a:pt x="3810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2700"/>
                  </a:lnTo>
                  <a:close/>
                </a:path>
                <a:path w="320040" h="246379">
                  <a:moveTo>
                    <a:pt x="320040" y="12700"/>
                  </a:moveTo>
                  <a:lnTo>
                    <a:pt x="316230" y="12700"/>
                  </a:lnTo>
                  <a:lnTo>
                    <a:pt x="316230" y="20319"/>
                  </a:lnTo>
                  <a:lnTo>
                    <a:pt x="320040" y="20319"/>
                  </a:lnTo>
                  <a:lnTo>
                    <a:pt x="320040" y="12700"/>
                  </a:lnTo>
                  <a:close/>
                </a:path>
                <a:path w="320040" h="24637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20040" h="246379">
                  <a:moveTo>
                    <a:pt x="320040" y="20319"/>
                  </a:moveTo>
                  <a:lnTo>
                    <a:pt x="316230" y="20319"/>
                  </a:lnTo>
                  <a:lnTo>
                    <a:pt x="316230" y="26669"/>
                  </a:lnTo>
                  <a:lnTo>
                    <a:pt x="320040" y="26669"/>
                  </a:lnTo>
                  <a:lnTo>
                    <a:pt x="320040" y="20319"/>
                  </a:lnTo>
                  <a:close/>
                </a:path>
                <a:path w="320040" h="246379">
                  <a:moveTo>
                    <a:pt x="381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6669"/>
                  </a:lnTo>
                  <a:close/>
                </a:path>
                <a:path w="320040" h="246379">
                  <a:moveTo>
                    <a:pt x="320040" y="26669"/>
                  </a:moveTo>
                  <a:lnTo>
                    <a:pt x="316230" y="26669"/>
                  </a:lnTo>
                  <a:lnTo>
                    <a:pt x="316230" y="31749"/>
                  </a:lnTo>
                  <a:lnTo>
                    <a:pt x="320040" y="31749"/>
                  </a:lnTo>
                  <a:lnTo>
                    <a:pt x="320040" y="26669"/>
                  </a:lnTo>
                  <a:close/>
                </a:path>
                <a:path w="320040" h="246379">
                  <a:moveTo>
                    <a:pt x="3810" y="31750"/>
                  </a:moveTo>
                  <a:lnTo>
                    <a:pt x="0" y="3175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31750"/>
                  </a:lnTo>
                  <a:close/>
                </a:path>
                <a:path w="320040" h="246379">
                  <a:moveTo>
                    <a:pt x="320040" y="31750"/>
                  </a:moveTo>
                  <a:lnTo>
                    <a:pt x="316230" y="31750"/>
                  </a:lnTo>
                  <a:lnTo>
                    <a:pt x="316230" y="64769"/>
                  </a:lnTo>
                  <a:lnTo>
                    <a:pt x="320040" y="64769"/>
                  </a:lnTo>
                  <a:lnTo>
                    <a:pt x="320040" y="31750"/>
                  </a:lnTo>
                  <a:close/>
                </a:path>
                <a:path w="320040" h="246379">
                  <a:moveTo>
                    <a:pt x="3810" y="64769"/>
                  </a:moveTo>
                  <a:lnTo>
                    <a:pt x="0" y="64769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64769"/>
                  </a:lnTo>
                  <a:close/>
                </a:path>
                <a:path w="320040" h="246379">
                  <a:moveTo>
                    <a:pt x="320040" y="64769"/>
                  </a:moveTo>
                  <a:lnTo>
                    <a:pt x="316230" y="64769"/>
                  </a:lnTo>
                  <a:lnTo>
                    <a:pt x="316230" y="96519"/>
                  </a:lnTo>
                  <a:lnTo>
                    <a:pt x="320040" y="96519"/>
                  </a:lnTo>
                  <a:lnTo>
                    <a:pt x="320040" y="64769"/>
                  </a:lnTo>
                  <a:close/>
                </a:path>
                <a:path w="320040" h="246379">
                  <a:moveTo>
                    <a:pt x="3810" y="96519"/>
                  </a:moveTo>
                  <a:lnTo>
                    <a:pt x="0" y="96519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96519"/>
                  </a:lnTo>
                  <a:close/>
                </a:path>
                <a:path w="320040" h="246379">
                  <a:moveTo>
                    <a:pt x="320040" y="96519"/>
                  </a:moveTo>
                  <a:lnTo>
                    <a:pt x="316230" y="96519"/>
                  </a:lnTo>
                  <a:lnTo>
                    <a:pt x="316230" y="160019"/>
                  </a:lnTo>
                  <a:lnTo>
                    <a:pt x="320040" y="160019"/>
                  </a:lnTo>
                  <a:lnTo>
                    <a:pt x="320040" y="96519"/>
                  </a:lnTo>
                  <a:close/>
                </a:path>
                <a:path w="320040" h="246379">
                  <a:moveTo>
                    <a:pt x="3810" y="160019"/>
                  </a:moveTo>
                  <a:lnTo>
                    <a:pt x="0" y="160019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60019"/>
                  </a:lnTo>
                  <a:close/>
                </a:path>
                <a:path w="320040" h="246379">
                  <a:moveTo>
                    <a:pt x="320040" y="160019"/>
                  </a:moveTo>
                  <a:lnTo>
                    <a:pt x="316230" y="160019"/>
                  </a:lnTo>
                  <a:lnTo>
                    <a:pt x="316230" y="204469"/>
                  </a:lnTo>
                  <a:lnTo>
                    <a:pt x="320040" y="204469"/>
                  </a:lnTo>
                  <a:lnTo>
                    <a:pt x="320040" y="160019"/>
                  </a:lnTo>
                  <a:close/>
                </a:path>
                <a:path w="320040" h="246379">
                  <a:moveTo>
                    <a:pt x="381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4469"/>
                  </a:lnTo>
                  <a:close/>
                </a:path>
                <a:path w="320040" h="246379">
                  <a:moveTo>
                    <a:pt x="320040" y="204469"/>
                  </a:moveTo>
                  <a:lnTo>
                    <a:pt x="316230" y="204469"/>
                  </a:lnTo>
                  <a:lnTo>
                    <a:pt x="316230" y="210819"/>
                  </a:lnTo>
                  <a:lnTo>
                    <a:pt x="320040" y="210819"/>
                  </a:lnTo>
                  <a:lnTo>
                    <a:pt x="320040" y="204469"/>
                  </a:lnTo>
                  <a:close/>
                </a:path>
                <a:path w="320040" h="246379">
                  <a:moveTo>
                    <a:pt x="3810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3810" y="215899"/>
                  </a:lnTo>
                  <a:lnTo>
                    <a:pt x="3810" y="210819"/>
                  </a:lnTo>
                  <a:close/>
                </a:path>
                <a:path w="320040" h="246379">
                  <a:moveTo>
                    <a:pt x="320040" y="210819"/>
                  </a:moveTo>
                  <a:lnTo>
                    <a:pt x="316230" y="210819"/>
                  </a:lnTo>
                  <a:lnTo>
                    <a:pt x="316230" y="215899"/>
                  </a:lnTo>
                  <a:lnTo>
                    <a:pt x="320040" y="215899"/>
                  </a:lnTo>
                  <a:lnTo>
                    <a:pt x="320040" y="210819"/>
                  </a:lnTo>
                  <a:close/>
                </a:path>
                <a:path w="320040" h="246379">
                  <a:moveTo>
                    <a:pt x="3810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5900"/>
                  </a:lnTo>
                  <a:close/>
                </a:path>
                <a:path w="320040" h="246379">
                  <a:moveTo>
                    <a:pt x="320040" y="215900"/>
                  </a:moveTo>
                  <a:lnTo>
                    <a:pt x="316230" y="215900"/>
                  </a:lnTo>
                  <a:lnTo>
                    <a:pt x="316230" y="223519"/>
                  </a:lnTo>
                  <a:lnTo>
                    <a:pt x="320040" y="223519"/>
                  </a:lnTo>
                  <a:lnTo>
                    <a:pt x="320040" y="215900"/>
                  </a:lnTo>
                  <a:close/>
                </a:path>
                <a:path w="320040" h="24637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20040" h="246379">
                  <a:moveTo>
                    <a:pt x="320040" y="223519"/>
                  </a:moveTo>
                  <a:lnTo>
                    <a:pt x="316230" y="223519"/>
                  </a:lnTo>
                  <a:lnTo>
                    <a:pt x="316230" y="229869"/>
                  </a:lnTo>
                  <a:lnTo>
                    <a:pt x="320040" y="229869"/>
                  </a:lnTo>
                  <a:lnTo>
                    <a:pt x="320040" y="223519"/>
                  </a:lnTo>
                  <a:close/>
                </a:path>
                <a:path w="320040" h="24637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20040" h="246379">
                  <a:moveTo>
                    <a:pt x="320040" y="229869"/>
                  </a:moveTo>
                  <a:lnTo>
                    <a:pt x="316230" y="229869"/>
                  </a:lnTo>
                  <a:lnTo>
                    <a:pt x="316230" y="236219"/>
                  </a:lnTo>
                  <a:lnTo>
                    <a:pt x="320040" y="236219"/>
                  </a:lnTo>
                  <a:lnTo>
                    <a:pt x="320040" y="229869"/>
                  </a:lnTo>
                  <a:close/>
                </a:path>
                <a:path w="320040" h="246379">
                  <a:moveTo>
                    <a:pt x="381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6219"/>
                  </a:lnTo>
                  <a:close/>
                </a:path>
                <a:path w="320040" h="246379">
                  <a:moveTo>
                    <a:pt x="320040" y="236219"/>
                  </a:moveTo>
                  <a:lnTo>
                    <a:pt x="316230" y="236219"/>
                  </a:lnTo>
                  <a:lnTo>
                    <a:pt x="316230" y="242569"/>
                  </a:lnTo>
                  <a:lnTo>
                    <a:pt x="320040" y="242569"/>
                  </a:lnTo>
                  <a:lnTo>
                    <a:pt x="320040" y="236219"/>
                  </a:lnTo>
                  <a:close/>
                </a:path>
                <a:path w="320040" h="246379">
                  <a:moveTo>
                    <a:pt x="320040" y="242569"/>
                  </a:moveTo>
                  <a:lnTo>
                    <a:pt x="0" y="242569"/>
                  </a:lnTo>
                  <a:lnTo>
                    <a:pt x="0" y="246379"/>
                  </a:lnTo>
                  <a:lnTo>
                    <a:pt x="320040" y="246379"/>
                  </a:lnTo>
                  <a:lnTo>
                    <a:pt x="320040" y="242569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87349" y="3840480"/>
              <a:ext cx="312420" cy="238760"/>
            </a:xfrm>
            <a:custGeom>
              <a:avLst/>
              <a:gdLst/>
              <a:ahLst/>
              <a:cxnLst/>
              <a:rect l="l" t="t" r="r" b="b"/>
              <a:pathLst>
                <a:path w="312420" h="238760">
                  <a:moveTo>
                    <a:pt x="31242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3810"/>
                  </a:lnTo>
                  <a:lnTo>
                    <a:pt x="312420" y="3810"/>
                  </a:lnTo>
                  <a:lnTo>
                    <a:pt x="312420" y="0"/>
                  </a:lnTo>
                  <a:close/>
                </a:path>
                <a:path w="312420" h="238760">
                  <a:moveTo>
                    <a:pt x="312420" y="3810"/>
                  </a:moveTo>
                  <a:lnTo>
                    <a:pt x="308609" y="3810"/>
                  </a:lnTo>
                  <a:lnTo>
                    <a:pt x="308609" y="8890"/>
                  </a:lnTo>
                  <a:lnTo>
                    <a:pt x="312420" y="8890"/>
                  </a:lnTo>
                  <a:lnTo>
                    <a:pt x="312420" y="3810"/>
                  </a:lnTo>
                  <a:close/>
                </a:path>
                <a:path w="312420" h="238760">
                  <a:moveTo>
                    <a:pt x="3810" y="8890"/>
                  </a:moveTo>
                  <a:lnTo>
                    <a:pt x="0" y="889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8890"/>
                  </a:lnTo>
                  <a:close/>
                </a:path>
                <a:path w="312420" h="238760">
                  <a:moveTo>
                    <a:pt x="312420" y="8890"/>
                  </a:moveTo>
                  <a:lnTo>
                    <a:pt x="308609" y="8890"/>
                  </a:lnTo>
                  <a:lnTo>
                    <a:pt x="308609" y="16510"/>
                  </a:lnTo>
                  <a:lnTo>
                    <a:pt x="312420" y="16510"/>
                  </a:lnTo>
                  <a:lnTo>
                    <a:pt x="312420" y="8890"/>
                  </a:lnTo>
                  <a:close/>
                </a:path>
                <a:path w="312420" h="238760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312420" h="238760">
                  <a:moveTo>
                    <a:pt x="312420" y="16510"/>
                  </a:moveTo>
                  <a:lnTo>
                    <a:pt x="308609" y="16510"/>
                  </a:lnTo>
                  <a:lnTo>
                    <a:pt x="308609" y="22860"/>
                  </a:lnTo>
                  <a:lnTo>
                    <a:pt x="312420" y="22860"/>
                  </a:lnTo>
                  <a:lnTo>
                    <a:pt x="312420" y="16510"/>
                  </a:lnTo>
                  <a:close/>
                </a:path>
                <a:path w="312420" h="238760">
                  <a:moveTo>
                    <a:pt x="3810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3810" y="27940"/>
                  </a:lnTo>
                  <a:lnTo>
                    <a:pt x="3810" y="22860"/>
                  </a:lnTo>
                  <a:close/>
                </a:path>
                <a:path w="312420" h="238760">
                  <a:moveTo>
                    <a:pt x="312420" y="22860"/>
                  </a:moveTo>
                  <a:lnTo>
                    <a:pt x="308609" y="22860"/>
                  </a:lnTo>
                  <a:lnTo>
                    <a:pt x="308609" y="27940"/>
                  </a:lnTo>
                  <a:lnTo>
                    <a:pt x="312420" y="27940"/>
                  </a:lnTo>
                  <a:lnTo>
                    <a:pt x="312420" y="22860"/>
                  </a:lnTo>
                  <a:close/>
                </a:path>
                <a:path w="312420" h="238760">
                  <a:moveTo>
                    <a:pt x="3810" y="27940"/>
                  </a:moveTo>
                  <a:lnTo>
                    <a:pt x="0" y="2794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27940"/>
                  </a:lnTo>
                  <a:close/>
                </a:path>
                <a:path w="312420" h="238760">
                  <a:moveTo>
                    <a:pt x="312420" y="27940"/>
                  </a:moveTo>
                  <a:lnTo>
                    <a:pt x="308609" y="27940"/>
                  </a:lnTo>
                  <a:lnTo>
                    <a:pt x="308609" y="60960"/>
                  </a:lnTo>
                  <a:lnTo>
                    <a:pt x="312420" y="60960"/>
                  </a:lnTo>
                  <a:lnTo>
                    <a:pt x="312420" y="27940"/>
                  </a:lnTo>
                  <a:close/>
                </a:path>
                <a:path w="312420" h="238760">
                  <a:moveTo>
                    <a:pt x="3810" y="60960"/>
                  </a:moveTo>
                  <a:lnTo>
                    <a:pt x="0" y="609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60960"/>
                  </a:lnTo>
                  <a:close/>
                </a:path>
                <a:path w="312420" h="238760">
                  <a:moveTo>
                    <a:pt x="312420" y="60960"/>
                  </a:moveTo>
                  <a:lnTo>
                    <a:pt x="308609" y="60960"/>
                  </a:lnTo>
                  <a:lnTo>
                    <a:pt x="308609" y="92710"/>
                  </a:lnTo>
                  <a:lnTo>
                    <a:pt x="312420" y="92710"/>
                  </a:lnTo>
                  <a:lnTo>
                    <a:pt x="312420" y="60960"/>
                  </a:lnTo>
                  <a:close/>
                </a:path>
                <a:path w="312420" h="238760">
                  <a:moveTo>
                    <a:pt x="3810" y="92710"/>
                  </a:moveTo>
                  <a:lnTo>
                    <a:pt x="0" y="9271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92710"/>
                  </a:lnTo>
                  <a:close/>
                </a:path>
                <a:path w="312420" h="238760">
                  <a:moveTo>
                    <a:pt x="312420" y="92710"/>
                  </a:moveTo>
                  <a:lnTo>
                    <a:pt x="308609" y="92710"/>
                  </a:lnTo>
                  <a:lnTo>
                    <a:pt x="308609" y="156210"/>
                  </a:lnTo>
                  <a:lnTo>
                    <a:pt x="312420" y="156210"/>
                  </a:lnTo>
                  <a:lnTo>
                    <a:pt x="312420" y="92710"/>
                  </a:lnTo>
                  <a:close/>
                </a:path>
                <a:path w="312420" h="238760">
                  <a:moveTo>
                    <a:pt x="3810" y="156210"/>
                  </a:moveTo>
                  <a:lnTo>
                    <a:pt x="0" y="15621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56210"/>
                  </a:lnTo>
                  <a:close/>
                </a:path>
                <a:path w="312420" h="238760">
                  <a:moveTo>
                    <a:pt x="312420" y="156210"/>
                  </a:moveTo>
                  <a:lnTo>
                    <a:pt x="308609" y="156210"/>
                  </a:lnTo>
                  <a:lnTo>
                    <a:pt x="308609" y="200660"/>
                  </a:lnTo>
                  <a:lnTo>
                    <a:pt x="312420" y="200660"/>
                  </a:lnTo>
                  <a:lnTo>
                    <a:pt x="312420" y="156210"/>
                  </a:lnTo>
                  <a:close/>
                </a:path>
                <a:path w="312420" h="238760">
                  <a:moveTo>
                    <a:pt x="381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200660"/>
                  </a:lnTo>
                  <a:close/>
                </a:path>
                <a:path w="312420" h="238760">
                  <a:moveTo>
                    <a:pt x="312420" y="200660"/>
                  </a:moveTo>
                  <a:lnTo>
                    <a:pt x="308609" y="200660"/>
                  </a:lnTo>
                  <a:lnTo>
                    <a:pt x="308609" y="207010"/>
                  </a:lnTo>
                  <a:lnTo>
                    <a:pt x="312420" y="207010"/>
                  </a:lnTo>
                  <a:lnTo>
                    <a:pt x="312420" y="200660"/>
                  </a:lnTo>
                  <a:close/>
                </a:path>
                <a:path w="312420" h="238760">
                  <a:moveTo>
                    <a:pt x="3810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207010"/>
                  </a:lnTo>
                  <a:close/>
                </a:path>
                <a:path w="312420" h="238760">
                  <a:moveTo>
                    <a:pt x="312420" y="207010"/>
                  </a:moveTo>
                  <a:lnTo>
                    <a:pt x="308609" y="207010"/>
                  </a:lnTo>
                  <a:lnTo>
                    <a:pt x="308609" y="212090"/>
                  </a:lnTo>
                  <a:lnTo>
                    <a:pt x="312420" y="212090"/>
                  </a:lnTo>
                  <a:lnTo>
                    <a:pt x="312420" y="207010"/>
                  </a:lnTo>
                  <a:close/>
                </a:path>
                <a:path w="312420" h="238760">
                  <a:moveTo>
                    <a:pt x="3810" y="212090"/>
                  </a:moveTo>
                  <a:lnTo>
                    <a:pt x="0" y="21209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212090"/>
                  </a:lnTo>
                  <a:close/>
                </a:path>
                <a:path w="312420" h="238760">
                  <a:moveTo>
                    <a:pt x="312420" y="212090"/>
                  </a:moveTo>
                  <a:lnTo>
                    <a:pt x="308609" y="212090"/>
                  </a:lnTo>
                  <a:lnTo>
                    <a:pt x="308609" y="219710"/>
                  </a:lnTo>
                  <a:lnTo>
                    <a:pt x="312420" y="219710"/>
                  </a:lnTo>
                  <a:lnTo>
                    <a:pt x="312420" y="212090"/>
                  </a:lnTo>
                  <a:close/>
                </a:path>
                <a:path w="312420" h="238760">
                  <a:moveTo>
                    <a:pt x="381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9710"/>
                  </a:lnTo>
                  <a:close/>
                </a:path>
                <a:path w="312420" h="238760">
                  <a:moveTo>
                    <a:pt x="312420" y="219710"/>
                  </a:moveTo>
                  <a:lnTo>
                    <a:pt x="308609" y="219710"/>
                  </a:lnTo>
                  <a:lnTo>
                    <a:pt x="308609" y="226060"/>
                  </a:lnTo>
                  <a:lnTo>
                    <a:pt x="312420" y="226060"/>
                  </a:lnTo>
                  <a:lnTo>
                    <a:pt x="312420" y="219710"/>
                  </a:lnTo>
                  <a:close/>
                </a:path>
                <a:path w="312420" h="238760">
                  <a:moveTo>
                    <a:pt x="381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26060"/>
                  </a:lnTo>
                  <a:close/>
                </a:path>
                <a:path w="312420" h="238760">
                  <a:moveTo>
                    <a:pt x="312420" y="226060"/>
                  </a:moveTo>
                  <a:lnTo>
                    <a:pt x="308609" y="226060"/>
                  </a:lnTo>
                  <a:lnTo>
                    <a:pt x="308609" y="232410"/>
                  </a:lnTo>
                  <a:lnTo>
                    <a:pt x="312420" y="232410"/>
                  </a:lnTo>
                  <a:lnTo>
                    <a:pt x="312420" y="226060"/>
                  </a:lnTo>
                  <a:close/>
                </a:path>
                <a:path w="312420" h="238760">
                  <a:moveTo>
                    <a:pt x="381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12420" y="238760"/>
                  </a:lnTo>
                  <a:lnTo>
                    <a:pt x="312420" y="234950"/>
                  </a:lnTo>
                  <a:lnTo>
                    <a:pt x="3810" y="234950"/>
                  </a:lnTo>
                  <a:lnTo>
                    <a:pt x="3810" y="232410"/>
                  </a:lnTo>
                  <a:close/>
                </a:path>
                <a:path w="312420" h="238760">
                  <a:moveTo>
                    <a:pt x="312420" y="232410"/>
                  </a:moveTo>
                  <a:lnTo>
                    <a:pt x="308609" y="232410"/>
                  </a:lnTo>
                  <a:lnTo>
                    <a:pt x="308609" y="234950"/>
                  </a:lnTo>
                  <a:lnTo>
                    <a:pt x="312420" y="234950"/>
                  </a:lnTo>
                  <a:lnTo>
                    <a:pt x="312420" y="23241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91159" y="3844290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0479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39" y="5080"/>
                  </a:lnTo>
                  <a:lnTo>
                    <a:pt x="2539" y="2540"/>
                  </a:lnTo>
                  <a:lnTo>
                    <a:pt x="304799" y="2540"/>
                  </a:lnTo>
                  <a:lnTo>
                    <a:pt x="304799" y="0"/>
                  </a:lnTo>
                  <a:close/>
                </a:path>
                <a:path w="304800" h="231139">
                  <a:moveTo>
                    <a:pt x="304799" y="2540"/>
                  </a:moveTo>
                  <a:lnTo>
                    <a:pt x="300990" y="2540"/>
                  </a:lnTo>
                  <a:lnTo>
                    <a:pt x="300990" y="5080"/>
                  </a:lnTo>
                  <a:lnTo>
                    <a:pt x="304799" y="5080"/>
                  </a:lnTo>
                  <a:lnTo>
                    <a:pt x="304799" y="2540"/>
                  </a:lnTo>
                  <a:close/>
                </a:path>
                <a:path w="304800" h="231139">
                  <a:moveTo>
                    <a:pt x="2539" y="5080"/>
                  </a:moveTo>
                  <a:lnTo>
                    <a:pt x="0" y="5080"/>
                  </a:lnTo>
                  <a:lnTo>
                    <a:pt x="0" y="12700"/>
                  </a:lnTo>
                  <a:lnTo>
                    <a:pt x="2539" y="12700"/>
                  </a:lnTo>
                  <a:lnTo>
                    <a:pt x="2539" y="5080"/>
                  </a:lnTo>
                  <a:close/>
                </a:path>
                <a:path w="304800" h="231139">
                  <a:moveTo>
                    <a:pt x="304799" y="5080"/>
                  </a:moveTo>
                  <a:lnTo>
                    <a:pt x="300990" y="5080"/>
                  </a:lnTo>
                  <a:lnTo>
                    <a:pt x="300990" y="12700"/>
                  </a:lnTo>
                  <a:lnTo>
                    <a:pt x="304799" y="12700"/>
                  </a:lnTo>
                  <a:lnTo>
                    <a:pt x="304799" y="5080"/>
                  </a:lnTo>
                  <a:close/>
                </a:path>
                <a:path w="304800" h="231139">
                  <a:moveTo>
                    <a:pt x="253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2539" y="19050"/>
                  </a:lnTo>
                  <a:lnTo>
                    <a:pt x="2539" y="12700"/>
                  </a:lnTo>
                  <a:close/>
                </a:path>
                <a:path w="304800" h="231139">
                  <a:moveTo>
                    <a:pt x="304799" y="12700"/>
                  </a:moveTo>
                  <a:lnTo>
                    <a:pt x="300990" y="12700"/>
                  </a:lnTo>
                  <a:lnTo>
                    <a:pt x="300990" y="19050"/>
                  </a:lnTo>
                  <a:lnTo>
                    <a:pt x="304799" y="19050"/>
                  </a:lnTo>
                  <a:lnTo>
                    <a:pt x="304799" y="12700"/>
                  </a:lnTo>
                  <a:close/>
                </a:path>
                <a:path w="304800" h="231139">
                  <a:moveTo>
                    <a:pt x="2539" y="19050"/>
                  </a:moveTo>
                  <a:lnTo>
                    <a:pt x="0" y="19050"/>
                  </a:lnTo>
                  <a:lnTo>
                    <a:pt x="0" y="24130"/>
                  </a:lnTo>
                  <a:lnTo>
                    <a:pt x="2539" y="24130"/>
                  </a:lnTo>
                  <a:lnTo>
                    <a:pt x="2539" y="19050"/>
                  </a:lnTo>
                  <a:close/>
                </a:path>
                <a:path w="304800" h="231139">
                  <a:moveTo>
                    <a:pt x="304799" y="19050"/>
                  </a:moveTo>
                  <a:lnTo>
                    <a:pt x="300990" y="19050"/>
                  </a:lnTo>
                  <a:lnTo>
                    <a:pt x="300990" y="24130"/>
                  </a:lnTo>
                  <a:lnTo>
                    <a:pt x="304799" y="24130"/>
                  </a:lnTo>
                  <a:lnTo>
                    <a:pt x="304799" y="19050"/>
                  </a:lnTo>
                  <a:close/>
                </a:path>
                <a:path w="304800" h="231139">
                  <a:moveTo>
                    <a:pt x="2539" y="24130"/>
                  </a:moveTo>
                  <a:lnTo>
                    <a:pt x="0" y="24130"/>
                  </a:lnTo>
                  <a:lnTo>
                    <a:pt x="0" y="57150"/>
                  </a:lnTo>
                  <a:lnTo>
                    <a:pt x="2539" y="57150"/>
                  </a:lnTo>
                  <a:lnTo>
                    <a:pt x="2539" y="24130"/>
                  </a:lnTo>
                  <a:close/>
                </a:path>
                <a:path w="304800" h="231139">
                  <a:moveTo>
                    <a:pt x="304799" y="24130"/>
                  </a:moveTo>
                  <a:lnTo>
                    <a:pt x="300990" y="24130"/>
                  </a:lnTo>
                  <a:lnTo>
                    <a:pt x="300990" y="57150"/>
                  </a:lnTo>
                  <a:lnTo>
                    <a:pt x="304799" y="57150"/>
                  </a:lnTo>
                  <a:lnTo>
                    <a:pt x="304799" y="24130"/>
                  </a:lnTo>
                  <a:close/>
                </a:path>
                <a:path w="304800" h="231139">
                  <a:moveTo>
                    <a:pt x="2539" y="57150"/>
                  </a:moveTo>
                  <a:lnTo>
                    <a:pt x="0" y="57150"/>
                  </a:lnTo>
                  <a:lnTo>
                    <a:pt x="0" y="88900"/>
                  </a:lnTo>
                  <a:lnTo>
                    <a:pt x="2539" y="88900"/>
                  </a:lnTo>
                  <a:lnTo>
                    <a:pt x="2539" y="57150"/>
                  </a:lnTo>
                  <a:close/>
                </a:path>
                <a:path w="304800" h="231139">
                  <a:moveTo>
                    <a:pt x="304799" y="57150"/>
                  </a:moveTo>
                  <a:lnTo>
                    <a:pt x="300990" y="57150"/>
                  </a:lnTo>
                  <a:lnTo>
                    <a:pt x="300990" y="88900"/>
                  </a:lnTo>
                  <a:lnTo>
                    <a:pt x="304799" y="88900"/>
                  </a:lnTo>
                  <a:lnTo>
                    <a:pt x="304799" y="57150"/>
                  </a:lnTo>
                  <a:close/>
                </a:path>
                <a:path w="304800" h="231139">
                  <a:moveTo>
                    <a:pt x="2539" y="88900"/>
                  </a:moveTo>
                  <a:lnTo>
                    <a:pt x="0" y="88900"/>
                  </a:lnTo>
                  <a:lnTo>
                    <a:pt x="0" y="152400"/>
                  </a:lnTo>
                  <a:lnTo>
                    <a:pt x="2539" y="152400"/>
                  </a:lnTo>
                  <a:lnTo>
                    <a:pt x="2539" y="88900"/>
                  </a:lnTo>
                  <a:close/>
                </a:path>
                <a:path w="304800" h="231139">
                  <a:moveTo>
                    <a:pt x="304799" y="88900"/>
                  </a:moveTo>
                  <a:lnTo>
                    <a:pt x="300990" y="88900"/>
                  </a:lnTo>
                  <a:lnTo>
                    <a:pt x="300990" y="152400"/>
                  </a:lnTo>
                  <a:lnTo>
                    <a:pt x="304799" y="152400"/>
                  </a:lnTo>
                  <a:lnTo>
                    <a:pt x="304799" y="88900"/>
                  </a:lnTo>
                  <a:close/>
                </a:path>
                <a:path w="304800" h="231139">
                  <a:moveTo>
                    <a:pt x="2539" y="152400"/>
                  </a:moveTo>
                  <a:lnTo>
                    <a:pt x="0" y="152400"/>
                  </a:lnTo>
                  <a:lnTo>
                    <a:pt x="0" y="196850"/>
                  </a:lnTo>
                  <a:lnTo>
                    <a:pt x="2539" y="196850"/>
                  </a:lnTo>
                  <a:lnTo>
                    <a:pt x="2539" y="152400"/>
                  </a:lnTo>
                  <a:close/>
                </a:path>
                <a:path w="304800" h="231139">
                  <a:moveTo>
                    <a:pt x="304799" y="152400"/>
                  </a:moveTo>
                  <a:lnTo>
                    <a:pt x="300990" y="152400"/>
                  </a:lnTo>
                  <a:lnTo>
                    <a:pt x="300990" y="196850"/>
                  </a:lnTo>
                  <a:lnTo>
                    <a:pt x="304799" y="196850"/>
                  </a:lnTo>
                  <a:lnTo>
                    <a:pt x="304799" y="152400"/>
                  </a:lnTo>
                  <a:close/>
                </a:path>
                <a:path w="304800" h="231139">
                  <a:moveTo>
                    <a:pt x="2539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2539" y="203200"/>
                  </a:lnTo>
                  <a:lnTo>
                    <a:pt x="2539" y="196850"/>
                  </a:lnTo>
                  <a:close/>
                </a:path>
                <a:path w="304800" h="231139">
                  <a:moveTo>
                    <a:pt x="304799" y="196850"/>
                  </a:moveTo>
                  <a:lnTo>
                    <a:pt x="300990" y="196850"/>
                  </a:lnTo>
                  <a:lnTo>
                    <a:pt x="300990" y="203200"/>
                  </a:lnTo>
                  <a:lnTo>
                    <a:pt x="304799" y="203200"/>
                  </a:lnTo>
                  <a:lnTo>
                    <a:pt x="304799" y="196850"/>
                  </a:lnTo>
                  <a:close/>
                </a:path>
                <a:path w="304800" h="231139">
                  <a:moveTo>
                    <a:pt x="2539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2539" y="208280"/>
                  </a:lnTo>
                  <a:lnTo>
                    <a:pt x="2539" y="203200"/>
                  </a:lnTo>
                  <a:close/>
                </a:path>
                <a:path w="304800" h="231139">
                  <a:moveTo>
                    <a:pt x="304799" y="203200"/>
                  </a:moveTo>
                  <a:lnTo>
                    <a:pt x="300990" y="203200"/>
                  </a:lnTo>
                  <a:lnTo>
                    <a:pt x="300990" y="208280"/>
                  </a:lnTo>
                  <a:lnTo>
                    <a:pt x="304799" y="208280"/>
                  </a:lnTo>
                  <a:lnTo>
                    <a:pt x="304799" y="203200"/>
                  </a:lnTo>
                  <a:close/>
                </a:path>
                <a:path w="304800" h="231139">
                  <a:moveTo>
                    <a:pt x="2539" y="208280"/>
                  </a:moveTo>
                  <a:lnTo>
                    <a:pt x="0" y="208280"/>
                  </a:lnTo>
                  <a:lnTo>
                    <a:pt x="0" y="215900"/>
                  </a:lnTo>
                  <a:lnTo>
                    <a:pt x="2539" y="215900"/>
                  </a:lnTo>
                  <a:lnTo>
                    <a:pt x="2539" y="208280"/>
                  </a:lnTo>
                  <a:close/>
                </a:path>
                <a:path w="304800" h="231139">
                  <a:moveTo>
                    <a:pt x="304799" y="208280"/>
                  </a:moveTo>
                  <a:lnTo>
                    <a:pt x="300990" y="208280"/>
                  </a:lnTo>
                  <a:lnTo>
                    <a:pt x="300990" y="215900"/>
                  </a:lnTo>
                  <a:lnTo>
                    <a:pt x="304799" y="215900"/>
                  </a:lnTo>
                  <a:lnTo>
                    <a:pt x="304799" y="208280"/>
                  </a:lnTo>
                  <a:close/>
                </a:path>
                <a:path w="304800" h="231139">
                  <a:moveTo>
                    <a:pt x="2539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539" y="222250"/>
                  </a:lnTo>
                  <a:lnTo>
                    <a:pt x="2539" y="215900"/>
                  </a:lnTo>
                  <a:close/>
                </a:path>
                <a:path w="304800" h="231139">
                  <a:moveTo>
                    <a:pt x="304799" y="215900"/>
                  </a:moveTo>
                  <a:lnTo>
                    <a:pt x="300990" y="215900"/>
                  </a:lnTo>
                  <a:lnTo>
                    <a:pt x="300990" y="222250"/>
                  </a:lnTo>
                  <a:lnTo>
                    <a:pt x="304799" y="222250"/>
                  </a:lnTo>
                  <a:lnTo>
                    <a:pt x="304799" y="215900"/>
                  </a:lnTo>
                  <a:close/>
                </a:path>
                <a:path w="304800" h="231139">
                  <a:moveTo>
                    <a:pt x="2539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2539" y="228600"/>
                  </a:lnTo>
                  <a:lnTo>
                    <a:pt x="2539" y="222250"/>
                  </a:lnTo>
                  <a:close/>
                </a:path>
                <a:path w="304800" h="231139">
                  <a:moveTo>
                    <a:pt x="304799" y="222250"/>
                  </a:moveTo>
                  <a:lnTo>
                    <a:pt x="300990" y="222250"/>
                  </a:lnTo>
                  <a:lnTo>
                    <a:pt x="300990" y="228600"/>
                  </a:lnTo>
                  <a:lnTo>
                    <a:pt x="304799" y="228600"/>
                  </a:lnTo>
                  <a:lnTo>
                    <a:pt x="304799" y="222250"/>
                  </a:lnTo>
                  <a:close/>
                </a:path>
                <a:path w="304800" h="231139">
                  <a:moveTo>
                    <a:pt x="304799" y="228600"/>
                  </a:moveTo>
                  <a:lnTo>
                    <a:pt x="0" y="228600"/>
                  </a:lnTo>
                  <a:lnTo>
                    <a:pt x="0" y="231140"/>
                  </a:lnTo>
                  <a:lnTo>
                    <a:pt x="304799" y="231140"/>
                  </a:lnTo>
                  <a:lnTo>
                    <a:pt x="304799" y="22860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93699" y="3846830"/>
              <a:ext cx="298450" cy="226060"/>
            </a:xfrm>
            <a:custGeom>
              <a:avLst/>
              <a:gdLst/>
              <a:ahLst/>
              <a:cxnLst/>
              <a:rect l="l" t="t" r="r" b="b"/>
              <a:pathLst>
                <a:path w="298450" h="226060">
                  <a:moveTo>
                    <a:pt x="2984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98450" y="2540"/>
                  </a:lnTo>
                  <a:lnTo>
                    <a:pt x="298450" y="0"/>
                  </a:lnTo>
                  <a:close/>
                </a:path>
                <a:path w="298450" h="226060">
                  <a:moveTo>
                    <a:pt x="298450" y="2540"/>
                  </a:moveTo>
                  <a:lnTo>
                    <a:pt x="0" y="254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298450" y="3810"/>
                  </a:lnTo>
                  <a:lnTo>
                    <a:pt x="298450" y="2540"/>
                  </a:lnTo>
                  <a:close/>
                </a:path>
                <a:path w="298450" h="226060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10160"/>
                  </a:lnTo>
                  <a:lnTo>
                    <a:pt x="298450" y="10160"/>
                  </a:lnTo>
                  <a:lnTo>
                    <a:pt x="298450" y="3810"/>
                  </a:lnTo>
                  <a:close/>
                </a:path>
                <a:path w="298450" h="22606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298450" h="226060">
                  <a:moveTo>
                    <a:pt x="298450" y="10160"/>
                  </a:moveTo>
                  <a:lnTo>
                    <a:pt x="294640" y="10160"/>
                  </a:lnTo>
                  <a:lnTo>
                    <a:pt x="294640" y="16510"/>
                  </a:lnTo>
                  <a:lnTo>
                    <a:pt x="298450" y="16510"/>
                  </a:lnTo>
                  <a:lnTo>
                    <a:pt x="298450" y="10160"/>
                  </a:lnTo>
                  <a:close/>
                </a:path>
                <a:path w="298450" h="226060">
                  <a:moveTo>
                    <a:pt x="381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6510"/>
                  </a:lnTo>
                  <a:close/>
                </a:path>
                <a:path w="298450" h="226060">
                  <a:moveTo>
                    <a:pt x="298450" y="16510"/>
                  </a:moveTo>
                  <a:lnTo>
                    <a:pt x="294640" y="16510"/>
                  </a:lnTo>
                  <a:lnTo>
                    <a:pt x="294640" y="21590"/>
                  </a:lnTo>
                  <a:lnTo>
                    <a:pt x="298450" y="21590"/>
                  </a:lnTo>
                  <a:lnTo>
                    <a:pt x="298450" y="16510"/>
                  </a:lnTo>
                  <a:close/>
                </a:path>
                <a:path w="298450" h="226060">
                  <a:moveTo>
                    <a:pt x="3810" y="21590"/>
                  </a:moveTo>
                  <a:lnTo>
                    <a:pt x="0" y="2159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21590"/>
                  </a:lnTo>
                  <a:close/>
                </a:path>
                <a:path w="298450" h="226060">
                  <a:moveTo>
                    <a:pt x="298450" y="21590"/>
                  </a:moveTo>
                  <a:lnTo>
                    <a:pt x="294640" y="21590"/>
                  </a:lnTo>
                  <a:lnTo>
                    <a:pt x="294640" y="54610"/>
                  </a:lnTo>
                  <a:lnTo>
                    <a:pt x="298450" y="54610"/>
                  </a:lnTo>
                  <a:lnTo>
                    <a:pt x="298450" y="21590"/>
                  </a:lnTo>
                  <a:close/>
                </a:path>
                <a:path w="298450" h="226060">
                  <a:moveTo>
                    <a:pt x="3810" y="54610"/>
                  </a:moveTo>
                  <a:lnTo>
                    <a:pt x="0" y="546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54610"/>
                  </a:lnTo>
                  <a:close/>
                </a:path>
                <a:path w="298450" h="226060">
                  <a:moveTo>
                    <a:pt x="298450" y="54610"/>
                  </a:moveTo>
                  <a:lnTo>
                    <a:pt x="294640" y="54610"/>
                  </a:lnTo>
                  <a:lnTo>
                    <a:pt x="294640" y="86360"/>
                  </a:lnTo>
                  <a:lnTo>
                    <a:pt x="298450" y="86360"/>
                  </a:lnTo>
                  <a:lnTo>
                    <a:pt x="298450" y="54610"/>
                  </a:lnTo>
                  <a:close/>
                </a:path>
                <a:path w="298450" h="226060">
                  <a:moveTo>
                    <a:pt x="3810" y="86360"/>
                  </a:moveTo>
                  <a:lnTo>
                    <a:pt x="0" y="8636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86360"/>
                  </a:lnTo>
                  <a:close/>
                </a:path>
                <a:path w="298450" h="226060">
                  <a:moveTo>
                    <a:pt x="298450" y="86360"/>
                  </a:moveTo>
                  <a:lnTo>
                    <a:pt x="294640" y="86360"/>
                  </a:lnTo>
                  <a:lnTo>
                    <a:pt x="294640" y="149860"/>
                  </a:lnTo>
                  <a:lnTo>
                    <a:pt x="298450" y="149860"/>
                  </a:lnTo>
                  <a:lnTo>
                    <a:pt x="298450" y="86360"/>
                  </a:lnTo>
                  <a:close/>
                </a:path>
                <a:path w="298450" h="226060">
                  <a:moveTo>
                    <a:pt x="3810" y="149860"/>
                  </a:moveTo>
                  <a:lnTo>
                    <a:pt x="0" y="149860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149860"/>
                  </a:lnTo>
                  <a:close/>
                </a:path>
                <a:path w="298450" h="226060">
                  <a:moveTo>
                    <a:pt x="298450" y="149860"/>
                  </a:moveTo>
                  <a:lnTo>
                    <a:pt x="294640" y="149860"/>
                  </a:lnTo>
                  <a:lnTo>
                    <a:pt x="294640" y="194310"/>
                  </a:lnTo>
                  <a:lnTo>
                    <a:pt x="298450" y="194310"/>
                  </a:lnTo>
                  <a:lnTo>
                    <a:pt x="298450" y="149860"/>
                  </a:lnTo>
                  <a:close/>
                </a:path>
                <a:path w="298450" h="226060">
                  <a:moveTo>
                    <a:pt x="381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94310"/>
                  </a:lnTo>
                  <a:close/>
                </a:path>
                <a:path w="298450" h="226060">
                  <a:moveTo>
                    <a:pt x="298450" y="194310"/>
                  </a:moveTo>
                  <a:lnTo>
                    <a:pt x="294640" y="194310"/>
                  </a:lnTo>
                  <a:lnTo>
                    <a:pt x="294640" y="200660"/>
                  </a:lnTo>
                  <a:lnTo>
                    <a:pt x="298450" y="200660"/>
                  </a:lnTo>
                  <a:lnTo>
                    <a:pt x="298450" y="194310"/>
                  </a:lnTo>
                  <a:close/>
                </a:path>
                <a:path w="298450" h="226060">
                  <a:moveTo>
                    <a:pt x="381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3810" y="205740"/>
                  </a:lnTo>
                  <a:lnTo>
                    <a:pt x="3810" y="200660"/>
                  </a:lnTo>
                  <a:close/>
                </a:path>
                <a:path w="298450" h="226060">
                  <a:moveTo>
                    <a:pt x="298450" y="200660"/>
                  </a:moveTo>
                  <a:lnTo>
                    <a:pt x="294640" y="200660"/>
                  </a:lnTo>
                  <a:lnTo>
                    <a:pt x="294640" y="205740"/>
                  </a:lnTo>
                  <a:lnTo>
                    <a:pt x="298450" y="205740"/>
                  </a:lnTo>
                  <a:lnTo>
                    <a:pt x="298450" y="200660"/>
                  </a:lnTo>
                  <a:close/>
                </a:path>
                <a:path w="298450" h="226060">
                  <a:moveTo>
                    <a:pt x="3810" y="205740"/>
                  </a:moveTo>
                  <a:lnTo>
                    <a:pt x="0" y="205740"/>
                  </a:lnTo>
                  <a:lnTo>
                    <a:pt x="0" y="213360"/>
                  </a:lnTo>
                  <a:lnTo>
                    <a:pt x="3810" y="213360"/>
                  </a:lnTo>
                  <a:lnTo>
                    <a:pt x="3810" y="205740"/>
                  </a:lnTo>
                  <a:close/>
                </a:path>
                <a:path w="298450" h="226060">
                  <a:moveTo>
                    <a:pt x="298450" y="205740"/>
                  </a:moveTo>
                  <a:lnTo>
                    <a:pt x="294640" y="205740"/>
                  </a:lnTo>
                  <a:lnTo>
                    <a:pt x="294640" y="213360"/>
                  </a:lnTo>
                  <a:lnTo>
                    <a:pt x="298450" y="213360"/>
                  </a:lnTo>
                  <a:lnTo>
                    <a:pt x="298450" y="205740"/>
                  </a:lnTo>
                  <a:close/>
                </a:path>
                <a:path w="298450" h="226060">
                  <a:moveTo>
                    <a:pt x="381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213360"/>
                  </a:lnTo>
                  <a:close/>
                </a:path>
                <a:path w="298450" h="226060">
                  <a:moveTo>
                    <a:pt x="298450" y="213360"/>
                  </a:moveTo>
                  <a:lnTo>
                    <a:pt x="294640" y="213360"/>
                  </a:lnTo>
                  <a:lnTo>
                    <a:pt x="294640" y="219710"/>
                  </a:lnTo>
                  <a:lnTo>
                    <a:pt x="298450" y="219710"/>
                  </a:lnTo>
                  <a:lnTo>
                    <a:pt x="298450" y="213360"/>
                  </a:lnTo>
                  <a:close/>
                </a:path>
                <a:path w="298450" h="226060">
                  <a:moveTo>
                    <a:pt x="381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98450" y="226060"/>
                  </a:lnTo>
                  <a:lnTo>
                    <a:pt x="298450" y="222250"/>
                  </a:lnTo>
                  <a:lnTo>
                    <a:pt x="3810" y="222250"/>
                  </a:lnTo>
                  <a:lnTo>
                    <a:pt x="3810" y="219710"/>
                  </a:lnTo>
                  <a:close/>
                </a:path>
                <a:path w="298450" h="226060">
                  <a:moveTo>
                    <a:pt x="298450" y="219710"/>
                  </a:moveTo>
                  <a:lnTo>
                    <a:pt x="294640" y="219710"/>
                  </a:lnTo>
                  <a:lnTo>
                    <a:pt x="294640" y="222250"/>
                  </a:lnTo>
                  <a:lnTo>
                    <a:pt x="298450" y="222250"/>
                  </a:lnTo>
                  <a:lnTo>
                    <a:pt x="298450" y="21971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97509" y="3850640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30" h="218439">
                  <a:moveTo>
                    <a:pt x="2908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90830" y="3810"/>
                  </a:lnTo>
                  <a:lnTo>
                    <a:pt x="290830" y="0"/>
                  </a:lnTo>
                  <a:close/>
                </a:path>
                <a:path w="290830" h="218439">
                  <a:moveTo>
                    <a:pt x="290830" y="3810"/>
                  </a:moveTo>
                  <a:lnTo>
                    <a:pt x="287020" y="3810"/>
                  </a:lnTo>
                  <a:lnTo>
                    <a:pt x="287020" y="6350"/>
                  </a:lnTo>
                  <a:lnTo>
                    <a:pt x="290830" y="6350"/>
                  </a:lnTo>
                  <a:lnTo>
                    <a:pt x="290830" y="3810"/>
                  </a:lnTo>
                  <a:close/>
                </a:path>
                <a:path w="290830" h="21843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290830" h="218439">
                  <a:moveTo>
                    <a:pt x="290830" y="6350"/>
                  </a:moveTo>
                  <a:lnTo>
                    <a:pt x="287020" y="6350"/>
                  </a:lnTo>
                  <a:lnTo>
                    <a:pt x="287020" y="12700"/>
                  </a:lnTo>
                  <a:lnTo>
                    <a:pt x="290830" y="12700"/>
                  </a:lnTo>
                  <a:lnTo>
                    <a:pt x="290830" y="6350"/>
                  </a:lnTo>
                  <a:close/>
                </a:path>
                <a:path w="290830" h="218439">
                  <a:moveTo>
                    <a:pt x="381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290830" h="218439">
                  <a:moveTo>
                    <a:pt x="290830" y="12700"/>
                  </a:moveTo>
                  <a:lnTo>
                    <a:pt x="287020" y="12700"/>
                  </a:lnTo>
                  <a:lnTo>
                    <a:pt x="287020" y="17780"/>
                  </a:lnTo>
                  <a:lnTo>
                    <a:pt x="290830" y="17780"/>
                  </a:lnTo>
                  <a:lnTo>
                    <a:pt x="290830" y="12700"/>
                  </a:lnTo>
                  <a:close/>
                </a:path>
                <a:path w="290830" h="218439">
                  <a:moveTo>
                    <a:pt x="3810" y="17780"/>
                  </a:moveTo>
                  <a:lnTo>
                    <a:pt x="0" y="1778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17780"/>
                  </a:lnTo>
                  <a:close/>
                </a:path>
                <a:path w="290830" h="218439">
                  <a:moveTo>
                    <a:pt x="290830" y="17780"/>
                  </a:moveTo>
                  <a:lnTo>
                    <a:pt x="287020" y="17780"/>
                  </a:lnTo>
                  <a:lnTo>
                    <a:pt x="287020" y="50800"/>
                  </a:lnTo>
                  <a:lnTo>
                    <a:pt x="290830" y="50800"/>
                  </a:lnTo>
                  <a:lnTo>
                    <a:pt x="290830" y="17780"/>
                  </a:lnTo>
                  <a:close/>
                </a:path>
                <a:path w="290830" h="218439">
                  <a:moveTo>
                    <a:pt x="3810" y="50800"/>
                  </a:moveTo>
                  <a:lnTo>
                    <a:pt x="0" y="5080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50800"/>
                  </a:lnTo>
                  <a:close/>
                </a:path>
                <a:path w="290830" h="218439">
                  <a:moveTo>
                    <a:pt x="290830" y="50800"/>
                  </a:moveTo>
                  <a:lnTo>
                    <a:pt x="287020" y="50800"/>
                  </a:lnTo>
                  <a:lnTo>
                    <a:pt x="287020" y="82550"/>
                  </a:lnTo>
                  <a:lnTo>
                    <a:pt x="290830" y="82550"/>
                  </a:lnTo>
                  <a:lnTo>
                    <a:pt x="290830" y="50800"/>
                  </a:lnTo>
                  <a:close/>
                </a:path>
                <a:path w="290830" h="218439">
                  <a:moveTo>
                    <a:pt x="3810" y="82550"/>
                  </a:moveTo>
                  <a:lnTo>
                    <a:pt x="0" y="82550"/>
                  </a:lnTo>
                  <a:lnTo>
                    <a:pt x="0" y="146050"/>
                  </a:lnTo>
                  <a:lnTo>
                    <a:pt x="3810" y="146050"/>
                  </a:lnTo>
                  <a:lnTo>
                    <a:pt x="3810" y="82550"/>
                  </a:lnTo>
                  <a:close/>
                </a:path>
                <a:path w="290830" h="218439">
                  <a:moveTo>
                    <a:pt x="290830" y="82550"/>
                  </a:moveTo>
                  <a:lnTo>
                    <a:pt x="287020" y="82550"/>
                  </a:lnTo>
                  <a:lnTo>
                    <a:pt x="287020" y="146050"/>
                  </a:lnTo>
                  <a:lnTo>
                    <a:pt x="290830" y="146050"/>
                  </a:lnTo>
                  <a:lnTo>
                    <a:pt x="290830" y="82550"/>
                  </a:lnTo>
                  <a:close/>
                </a:path>
                <a:path w="290830" h="218439">
                  <a:moveTo>
                    <a:pt x="3810" y="146050"/>
                  </a:moveTo>
                  <a:lnTo>
                    <a:pt x="0" y="14605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46050"/>
                  </a:lnTo>
                  <a:close/>
                </a:path>
                <a:path w="290830" h="218439">
                  <a:moveTo>
                    <a:pt x="290830" y="146050"/>
                  </a:moveTo>
                  <a:lnTo>
                    <a:pt x="287020" y="146050"/>
                  </a:lnTo>
                  <a:lnTo>
                    <a:pt x="287020" y="190500"/>
                  </a:lnTo>
                  <a:lnTo>
                    <a:pt x="290830" y="190500"/>
                  </a:lnTo>
                  <a:lnTo>
                    <a:pt x="290830" y="146050"/>
                  </a:lnTo>
                  <a:close/>
                </a:path>
                <a:path w="290830" h="218439">
                  <a:moveTo>
                    <a:pt x="381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90500"/>
                  </a:lnTo>
                  <a:close/>
                </a:path>
                <a:path w="290830" h="218439">
                  <a:moveTo>
                    <a:pt x="290830" y="190500"/>
                  </a:moveTo>
                  <a:lnTo>
                    <a:pt x="287020" y="190500"/>
                  </a:lnTo>
                  <a:lnTo>
                    <a:pt x="287020" y="196850"/>
                  </a:lnTo>
                  <a:lnTo>
                    <a:pt x="290830" y="196850"/>
                  </a:lnTo>
                  <a:lnTo>
                    <a:pt x="290830" y="190500"/>
                  </a:lnTo>
                  <a:close/>
                </a:path>
                <a:path w="290830" h="218439">
                  <a:moveTo>
                    <a:pt x="381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3810" y="201930"/>
                  </a:lnTo>
                  <a:lnTo>
                    <a:pt x="3810" y="196850"/>
                  </a:lnTo>
                  <a:close/>
                </a:path>
                <a:path w="290830" h="218439">
                  <a:moveTo>
                    <a:pt x="290830" y="196850"/>
                  </a:moveTo>
                  <a:lnTo>
                    <a:pt x="287020" y="196850"/>
                  </a:lnTo>
                  <a:lnTo>
                    <a:pt x="287020" y="201930"/>
                  </a:lnTo>
                  <a:lnTo>
                    <a:pt x="290830" y="201930"/>
                  </a:lnTo>
                  <a:lnTo>
                    <a:pt x="290830" y="196850"/>
                  </a:lnTo>
                  <a:close/>
                </a:path>
                <a:path w="290830" h="218439">
                  <a:moveTo>
                    <a:pt x="3810" y="201930"/>
                  </a:moveTo>
                  <a:lnTo>
                    <a:pt x="0" y="20193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1930"/>
                  </a:lnTo>
                  <a:close/>
                </a:path>
                <a:path w="290830" h="218439">
                  <a:moveTo>
                    <a:pt x="290830" y="201930"/>
                  </a:moveTo>
                  <a:lnTo>
                    <a:pt x="287020" y="201930"/>
                  </a:lnTo>
                  <a:lnTo>
                    <a:pt x="287020" y="209550"/>
                  </a:lnTo>
                  <a:lnTo>
                    <a:pt x="290830" y="209550"/>
                  </a:lnTo>
                  <a:lnTo>
                    <a:pt x="290830" y="201930"/>
                  </a:lnTo>
                  <a:close/>
                </a:path>
                <a:path w="290830" h="218439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290830" y="215900"/>
                  </a:lnTo>
                  <a:lnTo>
                    <a:pt x="290830" y="214630"/>
                  </a:lnTo>
                  <a:lnTo>
                    <a:pt x="3810" y="214630"/>
                  </a:lnTo>
                  <a:lnTo>
                    <a:pt x="3810" y="209550"/>
                  </a:lnTo>
                  <a:close/>
                </a:path>
                <a:path w="290830" h="218439">
                  <a:moveTo>
                    <a:pt x="290830" y="209550"/>
                  </a:moveTo>
                  <a:lnTo>
                    <a:pt x="287020" y="209550"/>
                  </a:lnTo>
                  <a:lnTo>
                    <a:pt x="287020" y="214630"/>
                  </a:lnTo>
                  <a:lnTo>
                    <a:pt x="290830" y="214630"/>
                  </a:lnTo>
                  <a:lnTo>
                    <a:pt x="290830" y="209550"/>
                  </a:lnTo>
                  <a:close/>
                </a:path>
                <a:path w="290830" h="218439">
                  <a:moveTo>
                    <a:pt x="290830" y="215900"/>
                  </a:moveTo>
                  <a:lnTo>
                    <a:pt x="0" y="215900"/>
                  </a:lnTo>
                  <a:lnTo>
                    <a:pt x="0" y="218440"/>
                  </a:lnTo>
                  <a:lnTo>
                    <a:pt x="290830" y="218440"/>
                  </a:lnTo>
                  <a:lnTo>
                    <a:pt x="290830" y="21590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401319" y="385445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20">
                  <a:moveTo>
                    <a:pt x="2832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83209" y="2539"/>
                  </a:lnTo>
                  <a:lnTo>
                    <a:pt x="283209" y="0"/>
                  </a:lnTo>
                  <a:close/>
                </a:path>
                <a:path w="283209" h="210820">
                  <a:moveTo>
                    <a:pt x="28320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283209" y="3810"/>
                  </a:lnTo>
                  <a:lnTo>
                    <a:pt x="283209" y="2540"/>
                  </a:lnTo>
                  <a:close/>
                </a:path>
                <a:path w="283209" h="210820">
                  <a:moveTo>
                    <a:pt x="283209" y="3810"/>
                  </a:moveTo>
                  <a:lnTo>
                    <a:pt x="280670" y="3810"/>
                  </a:lnTo>
                  <a:lnTo>
                    <a:pt x="280670" y="8889"/>
                  </a:lnTo>
                  <a:lnTo>
                    <a:pt x="283209" y="8889"/>
                  </a:lnTo>
                  <a:lnTo>
                    <a:pt x="283209" y="3810"/>
                  </a:lnTo>
                  <a:close/>
                </a:path>
                <a:path w="283209" h="210820">
                  <a:moveTo>
                    <a:pt x="380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90"/>
                  </a:lnTo>
                  <a:close/>
                </a:path>
                <a:path w="283209" h="210820">
                  <a:moveTo>
                    <a:pt x="283209" y="8890"/>
                  </a:moveTo>
                  <a:lnTo>
                    <a:pt x="280670" y="8890"/>
                  </a:lnTo>
                  <a:lnTo>
                    <a:pt x="280670" y="13969"/>
                  </a:lnTo>
                  <a:lnTo>
                    <a:pt x="283209" y="13969"/>
                  </a:lnTo>
                  <a:lnTo>
                    <a:pt x="283209" y="8890"/>
                  </a:lnTo>
                  <a:close/>
                </a:path>
                <a:path w="283209" h="210820">
                  <a:moveTo>
                    <a:pt x="3809" y="13970"/>
                  </a:moveTo>
                  <a:lnTo>
                    <a:pt x="0" y="1397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13970"/>
                  </a:lnTo>
                  <a:close/>
                </a:path>
                <a:path w="283209" h="210820">
                  <a:moveTo>
                    <a:pt x="283209" y="13970"/>
                  </a:moveTo>
                  <a:lnTo>
                    <a:pt x="280670" y="13970"/>
                  </a:lnTo>
                  <a:lnTo>
                    <a:pt x="280670" y="46989"/>
                  </a:lnTo>
                  <a:lnTo>
                    <a:pt x="283209" y="46989"/>
                  </a:lnTo>
                  <a:lnTo>
                    <a:pt x="283209" y="13970"/>
                  </a:lnTo>
                  <a:close/>
                </a:path>
                <a:path w="283209" h="210820">
                  <a:moveTo>
                    <a:pt x="3809" y="46990"/>
                  </a:moveTo>
                  <a:lnTo>
                    <a:pt x="0" y="469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46990"/>
                  </a:lnTo>
                  <a:close/>
                </a:path>
                <a:path w="283209" h="210820">
                  <a:moveTo>
                    <a:pt x="283209" y="46990"/>
                  </a:moveTo>
                  <a:lnTo>
                    <a:pt x="280670" y="46990"/>
                  </a:lnTo>
                  <a:lnTo>
                    <a:pt x="280670" y="78739"/>
                  </a:lnTo>
                  <a:lnTo>
                    <a:pt x="283209" y="78739"/>
                  </a:lnTo>
                  <a:lnTo>
                    <a:pt x="283209" y="46990"/>
                  </a:lnTo>
                  <a:close/>
                </a:path>
                <a:path w="283209" h="210820">
                  <a:moveTo>
                    <a:pt x="3809" y="78740"/>
                  </a:moveTo>
                  <a:lnTo>
                    <a:pt x="0" y="7874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78740"/>
                  </a:lnTo>
                  <a:close/>
                </a:path>
                <a:path w="283209" h="210820">
                  <a:moveTo>
                    <a:pt x="283209" y="78740"/>
                  </a:moveTo>
                  <a:lnTo>
                    <a:pt x="280670" y="78740"/>
                  </a:lnTo>
                  <a:lnTo>
                    <a:pt x="280670" y="142239"/>
                  </a:lnTo>
                  <a:lnTo>
                    <a:pt x="283209" y="142239"/>
                  </a:lnTo>
                  <a:lnTo>
                    <a:pt x="283209" y="78740"/>
                  </a:lnTo>
                  <a:close/>
                </a:path>
                <a:path w="283209" h="210820">
                  <a:moveTo>
                    <a:pt x="3809" y="142240"/>
                  </a:moveTo>
                  <a:lnTo>
                    <a:pt x="0" y="1422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42240"/>
                  </a:lnTo>
                  <a:close/>
                </a:path>
                <a:path w="283209" h="210820">
                  <a:moveTo>
                    <a:pt x="283209" y="142240"/>
                  </a:moveTo>
                  <a:lnTo>
                    <a:pt x="280670" y="142240"/>
                  </a:lnTo>
                  <a:lnTo>
                    <a:pt x="280670" y="186689"/>
                  </a:lnTo>
                  <a:lnTo>
                    <a:pt x="283209" y="186689"/>
                  </a:lnTo>
                  <a:lnTo>
                    <a:pt x="283209" y="142240"/>
                  </a:lnTo>
                  <a:close/>
                </a:path>
                <a:path w="283209" h="210820">
                  <a:moveTo>
                    <a:pt x="380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6690"/>
                  </a:lnTo>
                  <a:close/>
                </a:path>
                <a:path w="283209" h="210820">
                  <a:moveTo>
                    <a:pt x="283209" y="186690"/>
                  </a:moveTo>
                  <a:lnTo>
                    <a:pt x="280670" y="186690"/>
                  </a:lnTo>
                  <a:lnTo>
                    <a:pt x="280670" y="193039"/>
                  </a:lnTo>
                  <a:lnTo>
                    <a:pt x="283209" y="193039"/>
                  </a:lnTo>
                  <a:lnTo>
                    <a:pt x="283209" y="186690"/>
                  </a:lnTo>
                  <a:close/>
                </a:path>
                <a:path w="283209" h="210820">
                  <a:moveTo>
                    <a:pt x="380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3040"/>
                  </a:lnTo>
                  <a:close/>
                </a:path>
                <a:path w="283209" h="210820">
                  <a:moveTo>
                    <a:pt x="283209" y="193040"/>
                  </a:moveTo>
                  <a:lnTo>
                    <a:pt x="280670" y="193040"/>
                  </a:lnTo>
                  <a:lnTo>
                    <a:pt x="280670" y="198119"/>
                  </a:lnTo>
                  <a:lnTo>
                    <a:pt x="283209" y="198119"/>
                  </a:lnTo>
                  <a:lnTo>
                    <a:pt x="283209" y="193040"/>
                  </a:lnTo>
                  <a:close/>
                </a:path>
                <a:path w="283209" h="210820">
                  <a:moveTo>
                    <a:pt x="380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8120"/>
                  </a:lnTo>
                  <a:close/>
                </a:path>
                <a:path w="283209" h="210820">
                  <a:moveTo>
                    <a:pt x="283209" y="198120"/>
                  </a:moveTo>
                  <a:lnTo>
                    <a:pt x="280670" y="198120"/>
                  </a:lnTo>
                  <a:lnTo>
                    <a:pt x="280670" y="205739"/>
                  </a:lnTo>
                  <a:lnTo>
                    <a:pt x="283209" y="205739"/>
                  </a:lnTo>
                  <a:lnTo>
                    <a:pt x="283209" y="198120"/>
                  </a:lnTo>
                  <a:close/>
                </a:path>
                <a:path w="283209" h="210820">
                  <a:moveTo>
                    <a:pt x="3809" y="205740"/>
                  </a:moveTo>
                  <a:lnTo>
                    <a:pt x="0" y="205740"/>
                  </a:lnTo>
                  <a:lnTo>
                    <a:pt x="0" y="210819"/>
                  </a:lnTo>
                  <a:lnTo>
                    <a:pt x="283209" y="210819"/>
                  </a:lnTo>
                  <a:lnTo>
                    <a:pt x="283209" y="207010"/>
                  </a:lnTo>
                  <a:lnTo>
                    <a:pt x="3809" y="207010"/>
                  </a:lnTo>
                  <a:lnTo>
                    <a:pt x="3809" y="205740"/>
                  </a:lnTo>
                  <a:close/>
                </a:path>
                <a:path w="283209" h="210820">
                  <a:moveTo>
                    <a:pt x="283209" y="205740"/>
                  </a:moveTo>
                  <a:lnTo>
                    <a:pt x="280670" y="205740"/>
                  </a:lnTo>
                  <a:lnTo>
                    <a:pt x="280670" y="207010"/>
                  </a:lnTo>
                  <a:lnTo>
                    <a:pt x="283209" y="207010"/>
                  </a:lnTo>
                  <a:lnTo>
                    <a:pt x="283209" y="20574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405129" y="3858260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59" h="203200">
                  <a:moveTo>
                    <a:pt x="27686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276860" y="3809"/>
                  </a:lnTo>
                  <a:lnTo>
                    <a:pt x="276860" y="0"/>
                  </a:lnTo>
                  <a:close/>
                </a:path>
                <a:path w="276859" h="203200">
                  <a:moveTo>
                    <a:pt x="276860" y="3809"/>
                  </a:moveTo>
                  <a:lnTo>
                    <a:pt x="273050" y="3809"/>
                  </a:lnTo>
                  <a:lnTo>
                    <a:pt x="273050" y="5079"/>
                  </a:lnTo>
                  <a:lnTo>
                    <a:pt x="276860" y="5079"/>
                  </a:lnTo>
                  <a:lnTo>
                    <a:pt x="276860" y="3809"/>
                  </a:lnTo>
                  <a:close/>
                </a:path>
                <a:path w="276859" h="203200">
                  <a:moveTo>
                    <a:pt x="3810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5080"/>
                  </a:lnTo>
                  <a:close/>
                </a:path>
                <a:path w="276859" h="203200">
                  <a:moveTo>
                    <a:pt x="276860" y="5080"/>
                  </a:moveTo>
                  <a:lnTo>
                    <a:pt x="273050" y="5080"/>
                  </a:lnTo>
                  <a:lnTo>
                    <a:pt x="273050" y="10159"/>
                  </a:lnTo>
                  <a:lnTo>
                    <a:pt x="276860" y="10159"/>
                  </a:lnTo>
                  <a:lnTo>
                    <a:pt x="276860" y="5080"/>
                  </a:lnTo>
                  <a:close/>
                </a:path>
                <a:path w="276859" h="203200">
                  <a:moveTo>
                    <a:pt x="3810" y="10160"/>
                  </a:moveTo>
                  <a:lnTo>
                    <a:pt x="0" y="1016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10160"/>
                  </a:lnTo>
                  <a:close/>
                </a:path>
                <a:path w="276859" h="203200">
                  <a:moveTo>
                    <a:pt x="276860" y="10160"/>
                  </a:moveTo>
                  <a:lnTo>
                    <a:pt x="273050" y="10160"/>
                  </a:lnTo>
                  <a:lnTo>
                    <a:pt x="273050" y="43179"/>
                  </a:lnTo>
                  <a:lnTo>
                    <a:pt x="276860" y="43179"/>
                  </a:lnTo>
                  <a:lnTo>
                    <a:pt x="276860" y="10160"/>
                  </a:lnTo>
                  <a:close/>
                </a:path>
                <a:path w="276859" h="203200">
                  <a:moveTo>
                    <a:pt x="3810" y="43180"/>
                  </a:moveTo>
                  <a:lnTo>
                    <a:pt x="0" y="431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43180"/>
                  </a:lnTo>
                  <a:close/>
                </a:path>
                <a:path w="276859" h="203200">
                  <a:moveTo>
                    <a:pt x="276860" y="43180"/>
                  </a:moveTo>
                  <a:lnTo>
                    <a:pt x="273050" y="43180"/>
                  </a:lnTo>
                  <a:lnTo>
                    <a:pt x="273050" y="74929"/>
                  </a:lnTo>
                  <a:lnTo>
                    <a:pt x="276860" y="74929"/>
                  </a:lnTo>
                  <a:lnTo>
                    <a:pt x="276860" y="43180"/>
                  </a:lnTo>
                  <a:close/>
                </a:path>
                <a:path w="276859" h="203200">
                  <a:moveTo>
                    <a:pt x="3810" y="74930"/>
                  </a:moveTo>
                  <a:lnTo>
                    <a:pt x="0" y="7493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74930"/>
                  </a:lnTo>
                  <a:close/>
                </a:path>
                <a:path w="276859" h="203200">
                  <a:moveTo>
                    <a:pt x="276860" y="74930"/>
                  </a:moveTo>
                  <a:lnTo>
                    <a:pt x="273050" y="74930"/>
                  </a:lnTo>
                  <a:lnTo>
                    <a:pt x="273050" y="138429"/>
                  </a:lnTo>
                  <a:lnTo>
                    <a:pt x="276860" y="138429"/>
                  </a:lnTo>
                  <a:lnTo>
                    <a:pt x="276860" y="74930"/>
                  </a:lnTo>
                  <a:close/>
                </a:path>
                <a:path w="276859" h="203200">
                  <a:moveTo>
                    <a:pt x="3810" y="138430"/>
                  </a:moveTo>
                  <a:lnTo>
                    <a:pt x="0" y="13843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38430"/>
                  </a:lnTo>
                  <a:close/>
                </a:path>
                <a:path w="276859" h="203200">
                  <a:moveTo>
                    <a:pt x="276860" y="138430"/>
                  </a:moveTo>
                  <a:lnTo>
                    <a:pt x="273050" y="138430"/>
                  </a:lnTo>
                  <a:lnTo>
                    <a:pt x="273050" y="182879"/>
                  </a:lnTo>
                  <a:lnTo>
                    <a:pt x="276860" y="182879"/>
                  </a:lnTo>
                  <a:lnTo>
                    <a:pt x="276860" y="138430"/>
                  </a:lnTo>
                  <a:close/>
                </a:path>
                <a:path w="276859" h="203200">
                  <a:moveTo>
                    <a:pt x="381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82880"/>
                  </a:lnTo>
                  <a:close/>
                </a:path>
                <a:path w="276859" h="203200">
                  <a:moveTo>
                    <a:pt x="276860" y="182880"/>
                  </a:moveTo>
                  <a:lnTo>
                    <a:pt x="273050" y="182880"/>
                  </a:lnTo>
                  <a:lnTo>
                    <a:pt x="273050" y="189229"/>
                  </a:lnTo>
                  <a:lnTo>
                    <a:pt x="276860" y="189229"/>
                  </a:lnTo>
                  <a:lnTo>
                    <a:pt x="276860" y="182880"/>
                  </a:lnTo>
                  <a:close/>
                </a:path>
                <a:path w="276859" h="203200">
                  <a:moveTo>
                    <a:pt x="3810" y="189230"/>
                  </a:moveTo>
                  <a:lnTo>
                    <a:pt x="0" y="189230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89230"/>
                  </a:lnTo>
                  <a:close/>
                </a:path>
                <a:path w="276859" h="203200">
                  <a:moveTo>
                    <a:pt x="276860" y="189230"/>
                  </a:moveTo>
                  <a:lnTo>
                    <a:pt x="273050" y="189230"/>
                  </a:lnTo>
                  <a:lnTo>
                    <a:pt x="273050" y="194309"/>
                  </a:lnTo>
                  <a:lnTo>
                    <a:pt x="276860" y="194309"/>
                  </a:lnTo>
                  <a:lnTo>
                    <a:pt x="276860" y="189230"/>
                  </a:lnTo>
                  <a:close/>
                </a:path>
                <a:path w="276859" h="203200">
                  <a:moveTo>
                    <a:pt x="3810" y="194310"/>
                  </a:moveTo>
                  <a:lnTo>
                    <a:pt x="0" y="194310"/>
                  </a:lnTo>
                  <a:lnTo>
                    <a:pt x="0" y="201929"/>
                  </a:lnTo>
                  <a:lnTo>
                    <a:pt x="276860" y="201929"/>
                  </a:lnTo>
                  <a:lnTo>
                    <a:pt x="276860" y="199389"/>
                  </a:lnTo>
                  <a:lnTo>
                    <a:pt x="3810" y="199389"/>
                  </a:lnTo>
                  <a:lnTo>
                    <a:pt x="3810" y="194310"/>
                  </a:lnTo>
                  <a:close/>
                </a:path>
                <a:path w="276859" h="203200">
                  <a:moveTo>
                    <a:pt x="276860" y="194310"/>
                  </a:moveTo>
                  <a:lnTo>
                    <a:pt x="273050" y="194310"/>
                  </a:lnTo>
                  <a:lnTo>
                    <a:pt x="273050" y="199389"/>
                  </a:lnTo>
                  <a:lnTo>
                    <a:pt x="276860" y="199389"/>
                  </a:lnTo>
                  <a:lnTo>
                    <a:pt x="276860" y="194310"/>
                  </a:lnTo>
                  <a:close/>
                </a:path>
                <a:path w="276859" h="203200">
                  <a:moveTo>
                    <a:pt x="276860" y="201930"/>
                  </a:moveTo>
                  <a:lnTo>
                    <a:pt x="0" y="20193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20193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408939" y="386207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79">
                  <a:moveTo>
                    <a:pt x="2692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69239" y="1269"/>
                  </a:lnTo>
                  <a:lnTo>
                    <a:pt x="269239" y="0"/>
                  </a:lnTo>
                  <a:close/>
                </a:path>
                <a:path w="269240" h="195579">
                  <a:moveTo>
                    <a:pt x="269239" y="1269"/>
                  </a:moveTo>
                  <a:lnTo>
                    <a:pt x="0" y="126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lnTo>
                    <a:pt x="269239" y="3809"/>
                  </a:lnTo>
                  <a:lnTo>
                    <a:pt x="269239" y="1269"/>
                  </a:lnTo>
                  <a:close/>
                </a:path>
                <a:path w="269240" h="195579">
                  <a:moveTo>
                    <a:pt x="269239" y="3809"/>
                  </a:moveTo>
                  <a:lnTo>
                    <a:pt x="265430" y="3809"/>
                  </a:lnTo>
                  <a:lnTo>
                    <a:pt x="265430" y="6349"/>
                  </a:lnTo>
                  <a:lnTo>
                    <a:pt x="269239" y="6349"/>
                  </a:lnTo>
                  <a:lnTo>
                    <a:pt x="269239" y="3809"/>
                  </a:lnTo>
                  <a:close/>
                </a:path>
                <a:path w="269240" h="195579">
                  <a:moveTo>
                    <a:pt x="3809" y="6350"/>
                  </a:moveTo>
                  <a:lnTo>
                    <a:pt x="0" y="635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6350"/>
                  </a:lnTo>
                  <a:close/>
                </a:path>
                <a:path w="269240" h="195579">
                  <a:moveTo>
                    <a:pt x="269239" y="6350"/>
                  </a:moveTo>
                  <a:lnTo>
                    <a:pt x="265430" y="6350"/>
                  </a:lnTo>
                  <a:lnTo>
                    <a:pt x="265430" y="39369"/>
                  </a:lnTo>
                  <a:lnTo>
                    <a:pt x="269239" y="39369"/>
                  </a:lnTo>
                  <a:lnTo>
                    <a:pt x="269239" y="6350"/>
                  </a:lnTo>
                  <a:close/>
                </a:path>
                <a:path w="269240" h="195579">
                  <a:moveTo>
                    <a:pt x="3809" y="39369"/>
                  </a:moveTo>
                  <a:lnTo>
                    <a:pt x="0" y="393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39369"/>
                  </a:lnTo>
                  <a:close/>
                </a:path>
                <a:path w="269240" h="195579">
                  <a:moveTo>
                    <a:pt x="269239" y="39369"/>
                  </a:moveTo>
                  <a:lnTo>
                    <a:pt x="265430" y="39369"/>
                  </a:lnTo>
                  <a:lnTo>
                    <a:pt x="265430" y="71119"/>
                  </a:lnTo>
                  <a:lnTo>
                    <a:pt x="269239" y="71119"/>
                  </a:lnTo>
                  <a:lnTo>
                    <a:pt x="269239" y="39369"/>
                  </a:lnTo>
                  <a:close/>
                </a:path>
                <a:path w="269240" h="195579">
                  <a:moveTo>
                    <a:pt x="3809" y="71119"/>
                  </a:moveTo>
                  <a:lnTo>
                    <a:pt x="0" y="71119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71119"/>
                  </a:lnTo>
                  <a:close/>
                </a:path>
                <a:path w="269240" h="195579">
                  <a:moveTo>
                    <a:pt x="269239" y="71119"/>
                  </a:moveTo>
                  <a:lnTo>
                    <a:pt x="265430" y="71119"/>
                  </a:lnTo>
                  <a:lnTo>
                    <a:pt x="265430" y="134619"/>
                  </a:lnTo>
                  <a:lnTo>
                    <a:pt x="269239" y="134619"/>
                  </a:lnTo>
                  <a:lnTo>
                    <a:pt x="269239" y="71119"/>
                  </a:lnTo>
                  <a:close/>
                </a:path>
                <a:path w="269240" h="195579">
                  <a:moveTo>
                    <a:pt x="3809" y="134619"/>
                  </a:moveTo>
                  <a:lnTo>
                    <a:pt x="0" y="134619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34619"/>
                  </a:lnTo>
                  <a:close/>
                </a:path>
                <a:path w="269240" h="195579">
                  <a:moveTo>
                    <a:pt x="269239" y="134619"/>
                  </a:moveTo>
                  <a:lnTo>
                    <a:pt x="265430" y="134619"/>
                  </a:lnTo>
                  <a:lnTo>
                    <a:pt x="265430" y="179069"/>
                  </a:lnTo>
                  <a:lnTo>
                    <a:pt x="269239" y="179069"/>
                  </a:lnTo>
                  <a:lnTo>
                    <a:pt x="269239" y="134619"/>
                  </a:lnTo>
                  <a:close/>
                </a:path>
                <a:path w="269240" h="195579">
                  <a:moveTo>
                    <a:pt x="380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79069"/>
                  </a:lnTo>
                  <a:close/>
                </a:path>
                <a:path w="269240" h="195579">
                  <a:moveTo>
                    <a:pt x="269239" y="179069"/>
                  </a:moveTo>
                  <a:lnTo>
                    <a:pt x="265430" y="179069"/>
                  </a:lnTo>
                  <a:lnTo>
                    <a:pt x="265430" y="185419"/>
                  </a:lnTo>
                  <a:lnTo>
                    <a:pt x="269239" y="185419"/>
                  </a:lnTo>
                  <a:lnTo>
                    <a:pt x="269239" y="179069"/>
                  </a:lnTo>
                  <a:close/>
                </a:path>
                <a:path w="269240" h="195579">
                  <a:moveTo>
                    <a:pt x="3809" y="185419"/>
                  </a:moveTo>
                  <a:lnTo>
                    <a:pt x="0" y="185419"/>
                  </a:lnTo>
                  <a:lnTo>
                    <a:pt x="0" y="190499"/>
                  </a:lnTo>
                  <a:lnTo>
                    <a:pt x="3809" y="190499"/>
                  </a:lnTo>
                  <a:lnTo>
                    <a:pt x="3809" y="185419"/>
                  </a:lnTo>
                  <a:close/>
                </a:path>
                <a:path w="269240" h="195579">
                  <a:moveTo>
                    <a:pt x="269239" y="185419"/>
                  </a:moveTo>
                  <a:lnTo>
                    <a:pt x="265430" y="185419"/>
                  </a:lnTo>
                  <a:lnTo>
                    <a:pt x="265430" y="190499"/>
                  </a:lnTo>
                  <a:lnTo>
                    <a:pt x="269239" y="190499"/>
                  </a:lnTo>
                  <a:lnTo>
                    <a:pt x="269239" y="185419"/>
                  </a:lnTo>
                  <a:close/>
                </a:path>
                <a:path w="269240" h="195579">
                  <a:moveTo>
                    <a:pt x="3809" y="190500"/>
                  </a:moveTo>
                  <a:lnTo>
                    <a:pt x="0" y="190500"/>
                  </a:lnTo>
                  <a:lnTo>
                    <a:pt x="0" y="195579"/>
                  </a:lnTo>
                  <a:lnTo>
                    <a:pt x="269239" y="195579"/>
                  </a:lnTo>
                  <a:lnTo>
                    <a:pt x="269239" y="191769"/>
                  </a:lnTo>
                  <a:lnTo>
                    <a:pt x="3809" y="191769"/>
                  </a:lnTo>
                  <a:lnTo>
                    <a:pt x="3809" y="190500"/>
                  </a:lnTo>
                  <a:close/>
                </a:path>
                <a:path w="269240" h="195579">
                  <a:moveTo>
                    <a:pt x="269239" y="190500"/>
                  </a:moveTo>
                  <a:lnTo>
                    <a:pt x="265430" y="190500"/>
                  </a:lnTo>
                  <a:lnTo>
                    <a:pt x="265430" y="191769"/>
                  </a:lnTo>
                  <a:lnTo>
                    <a:pt x="269239" y="191769"/>
                  </a:lnTo>
                  <a:lnTo>
                    <a:pt x="269239" y="19050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412750" y="3865879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20" h="187960">
                  <a:moveTo>
                    <a:pt x="261620" y="186702"/>
                  </a:moveTo>
                  <a:lnTo>
                    <a:pt x="0" y="186702"/>
                  </a:lnTo>
                  <a:lnTo>
                    <a:pt x="0" y="187960"/>
                  </a:lnTo>
                  <a:lnTo>
                    <a:pt x="261620" y="187960"/>
                  </a:lnTo>
                  <a:lnTo>
                    <a:pt x="261620" y="186702"/>
                  </a:lnTo>
                  <a:close/>
                </a:path>
                <a:path w="261620" h="187960">
                  <a:moveTo>
                    <a:pt x="261620" y="175272"/>
                  </a:moveTo>
                  <a:lnTo>
                    <a:pt x="257810" y="175272"/>
                  </a:lnTo>
                  <a:lnTo>
                    <a:pt x="257810" y="181610"/>
                  </a:lnTo>
                  <a:lnTo>
                    <a:pt x="261620" y="181610"/>
                  </a:lnTo>
                  <a:lnTo>
                    <a:pt x="261620" y="175272"/>
                  </a:lnTo>
                  <a:close/>
                </a:path>
                <a:path w="261620" h="187960">
                  <a:moveTo>
                    <a:pt x="26162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181610"/>
                  </a:lnTo>
                  <a:lnTo>
                    <a:pt x="0" y="184150"/>
                  </a:lnTo>
                  <a:lnTo>
                    <a:pt x="0" y="186690"/>
                  </a:lnTo>
                  <a:lnTo>
                    <a:pt x="261620" y="186690"/>
                  </a:lnTo>
                  <a:lnTo>
                    <a:pt x="261620" y="184150"/>
                  </a:lnTo>
                  <a:lnTo>
                    <a:pt x="261620" y="181622"/>
                  </a:lnTo>
                  <a:lnTo>
                    <a:pt x="257810" y="181622"/>
                  </a:lnTo>
                  <a:lnTo>
                    <a:pt x="257810" y="184150"/>
                  </a:lnTo>
                  <a:lnTo>
                    <a:pt x="2540" y="184150"/>
                  </a:lnTo>
                  <a:lnTo>
                    <a:pt x="2540" y="181610"/>
                  </a:lnTo>
                  <a:lnTo>
                    <a:pt x="2540" y="3810"/>
                  </a:lnTo>
                  <a:lnTo>
                    <a:pt x="257810" y="3810"/>
                  </a:lnTo>
                  <a:lnTo>
                    <a:pt x="257810" y="175260"/>
                  </a:lnTo>
                  <a:lnTo>
                    <a:pt x="261620" y="175260"/>
                  </a:lnTo>
                  <a:lnTo>
                    <a:pt x="261620" y="3810"/>
                  </a:lnTo>
                  <a:lnTo>
                    <a:pt x="261620" y="254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415290" y="3869689"/>
              <a:ext cx="255270" cy="180340"/>
            </a:xfrm>
            <a:custGeom>
              <a:avLst/>
              <a:gdLst/>
              <a:ahLst/>
              <a:cxnLst/>
              <a:rect l="l" t="t" r="r" b="b"/>
              <a:pathLst>
                <a:path w="255270" h="180339">
                  <a:moveTo>
                    <a:pt x="255270" y="177812"/>
                  </a:moveTo>
                  <a:lnTo>
                    <a:pt x="0" y="177812"/>
                  </a:lnTo>
                  <a:lnTo>
                    <a:pt x="0" y="180340"/>
                  </a:lnTo>
                  <a:lnTo>
                    <a:pt x="255270" y="180340"/>
                  </a:lnTo>
                  <a:lnTo>
                    <a:pt x="255270" y="177812"/>
                  </a:lnTo>
                  <a:close/>
                </a:path>
                <a:path w="255270" h="180339">
                  <a:moveTo>
                    <a:pt x="255270" y="127012"/>
                  </a:moveTo>
                  <a:lnTo>
                    <a:pt x="251460" y="127012"/>
                  </a:lnTo>
                  <a:lnTo>
                    <a:pt x="251460" y="171450"/>
                  </a:lnTo>
                  <a:lnTo>
                    <a:pt x="255270" y="171450"/>
                  </a:lnTo>
                  <a:lnTo>
                    <a:pt x="255270" y="127012"/>
                  </a:lnTo>
                  <a:close/>
                </a:path>
                <a:path w="255270" h="180339">
                  <a:moveTo>
                    <a:pt x="255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76530"/>
                  </a:lnTo>
                  <a:lnTo>
                    <a:pt x="0" y="177800"/>
                  </a:lnTo>
                  <a:lnTo>
                    <a:pt x="255270" y="177800"/>
                  </a:lnTo>
                  <a:lnTo>
                    <a:pt x="255270" y="176530"/>
                  </a:lnTo>
                  <a:lnTo>
                    <a:pt x="255270" y="171462"/>
                  </a:lnTo>
                  <a:lnTo>
                    <a:pt x="251460" y="171462"/>
                  </a:lnTo>
                  <a:lnTo>
                    <a:pt x="251460" y="176530"/>
                  </a:lnTo>
                  <a:lnTo>
                    <a:pt x="5080" y="176530"/>
                  </a:lnTo>
                  <a:lnTo>
                    <a:pt x="5080" y="3810"/>
                  </a:lnTo>
                  <a:lnTo>
                    <a:pt x="251460" y="3810"/>
                  </a:lnTo>
                  <a:lnTo>
                    <a:pt x="251460" y="31750"/>
                  </a:lnTo>
                  <a:lnTo>
                    <a:pt x="251460" y="127000"/>
                  </a:lnTo>
                  <a:lnTo>
                    <a:pt x="255270" y="127000"/>
                  </a:lnTo>
                  <a:lnTo>
                    <a:pt x="255270" y="3175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420369" y="3873500"/>
              <a:ext cx="246379" cy="172719"/>
            </a:xfrm>
            <a:prstGeom prst="rect">
              <a:avLst/>
            </a:prstGeom>
            <a:blipFill>
              <a:blip r:embed="rId1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5919469" y="313563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70">
                  <a:moveTo>
                    <a:pt x="245109" y="2539"/>
                  </a:moveTo>
                  <a:lnTo>
                    <a:pt x="226059" y="2539"/>
                  </a:lnTo>
                  <a:lnTo>
                    <a:pt x="245109" y="2666"/>
                  </a:lnTo>
                  <a:close/>
                </a:path>
                <a:path w="544829" h="471170">
                  <a:moveTo>
                    <a:pt x="300989" y="1524"/>
                  </a:moveTo>
                  <a:lnTo>
                    <a:pt x="245109" y="1524"/>
                  </a:lnTo>
                  <a:lnTo>
                    <a:pt x="245109" y="2539"/>
                  </a:lnTo>
                  <a:lnTo>
                    <a:pt x="300989" y="2539"/>
                  </a:lnTo>
                  <a:lnTo>
                    <a:pt x="300989" y="1524"/>
                  </a:lnTo>
                  <a:close/>
                </a:path>
                <a:path w="544829" h="471170">
                  <a:moveTo>
                    <a:pt x="274320" y="0"/>
                  </a:moveTo>
                  <a:lnTo>
                    <a:pt x="273050" y="0"/>
                  </a:lnTo>
                  <a:lnTo>
                    <a:pt x="273050" y="1524"/>
                  </a:lnTo>
                  <a:lnTo>
                    <a:pt x="274320" y="1524"/>
                  </a:lnTo>
                  <a:lnTo>
                    <a:pt x="274320" y="0"/>
                  </a:lnTo>
                  <a:close/>
                </a:path>
                <a:path w="544829" h="471170">
                  <a:moveTo>
                    <a:pt x="542289" y="191770"/>
                  </a:moveTo>
                  <a:lnTo>
                    <a:pt x="541020" y="191770"/>
                  </a:lnTo>
                  <a:lnTo>
                    <a:pt x="541019" y="196850"/>
                  </a:lnTo>
                  <a:lnTo>
                    <a:pt x="542289" y="196850"/>
                  </a:lnTo>
                  <a:lnTo>
                    <a:pt x="542289" y="191770"/>
                  </a:lnTo>
                  <a:close/>
                </a:path>
                <a:path w="544829" h="471170">
                  <a:moveTo>
                    <a:pt x="3809" y="203200"/>
                  </a:moveTo>
                  <a:lnTo>
                    <a:pt x="2539" y="203200"/>
                  </a:lnTo>
                  <a:lnTo>
                    <a:pt x="2539" y="208280"/>
                  </a:lnTo>
                  <a:lnTo>
                    <a:pt x="1269" y="208280"/>
                  </a:lnTo>
                  <a:lnTo>
                    <a:pt x="1269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03200"/>
                  </a:lnTo>
                  <a:close/>
                </a:path>
                <a:path w="544829" h="471170">
                  <a:moveTo>
                    <a:pt x="542289" y="196850"/>
                  </a:moveTo>
                  <a:lnTo>
                    <a:pt x="541019" y="196850"/>
                  </a:lnTo>
                  <a:lnTo>
                    <a:pt x="541019" y="247650"/>
                  </a:lnTo>
                  <a:lnTo>
                    <a:pt x="544829" y="247650"/>
                  </a:lnTo>
                  <a:lnTo>
                    <a:pt x="544829" y="207010"/>
                  </a:lnTo>
                  <a:lnTo>
                    <a:pt x="543560" y="207010"/>
                  </a:lnTo>
                  <a:lnTo>
                    <a:pt x="543559" y="199390"/>
                  </a:lnTo>
                  <a:lnTo>
                    <a:pt x="542289" y="199390"/>
                  </a:lnTo>
                  <a:lnTo>
                    <a:pt x="542289" y="196850"/>
                  </a:lnTo>
                  <a:close/>
                </a:path>
                <a:path w="544829" h="471170">
                  <a:moveTo>
                    <a:pt x="3809" y="247650"/>
                  </a:moveTo>
                  <a:lnTo>
                    <a:pt x="1269" y="247650"/>
                  </a:lnTo>
                  <a:lnTo>
                    <a:pt x="1269" y="262890"/>
                  </a:lnTo>
                  <a:lnTo>
                    <a:pt x="2539" y="262890"/>
                  </a:lnTo>
                  <a:lnTo>
                    <a:pt x="2539" y="264160"/>
                  </a:lnTo>
                  <a:lnTo>
                    <a:pt x="3809" y="264160"/>
                  </a:lnTo>
                  <a:lnTo>
                    <a:pt x="3809" y="247650"/>
                  </a:lnTo>
                  <a:close/>
                </a:path>
                <a:path w="544829" h="471170">
                  <a:moveTo>
                    <a:pt x="544829" y="247650"/>
                  </a:moveTo>
                  <a:lnTo>
                    <a:pt x="541019" y="247650"/>
                  </a:lnTo>
                  <a:lnTo>
                    <a:pt x="541019" y="264160"/>
                  </a:lnTo>
                  <a:lnTo>
                    <a:pt x="544829" y="264160"/>
                  </a:lnTo>
                  <a:lnTo>
                    <a:pt x="544829" y="247650"/>
                  </a:lnTo>
                  <a:close/>
                </a:path>
                <a:path w="544829" h="471170">
                  <a:moveTo>
                    <a:pt x="543560" y="264160"/>
                  </a:moveTo>
                  <a:lnTo>
                    <a:pt x="541019" y="264160"/>
                  </a:lnTo>
                  <a:lnTo>
                    <a:pt x="541019" y="279400"/>
                  </a:lnTo>
                  <a:lnTo>
                    <a:pt x="542289" y="279400"/>
                  </a:lnTo>
                  <a:lnTo>
                    <a:pt x="542289" y="271780"/>
                  </a:lnTo>
                  <a:lnTo>
                    <a:pt x="543559" y="271780"/>
                  </a:lnTo>
                  <a:lnTo>
                    <a:pt x="543560" y="264160"/>
                  </a:lnTo>
                  <a:close/>
                </a:path>
                <a:path w="544829" h="471170">
                  <a:moveTo>
                    <a:pt x="3809" y="264160"/>
                  </a:moveTo>
                  <a:lnTo>
                    <a:pt x="2539" y="264160"/>
                  </a:lnTo>
                  <a:lnTo>
                    <a:pt x="2539" y="269240"/>
                  </a:lnTo>
                  <a:lnTo>
                    <a:pt x="3809" y="269240"/>
                  </a:lnTo>
                  <a:lnTo>
                    <a:pt x="3809" y="264160"/>
                  </a:lnTo>
                  <a:close/>
                </a:path>
                <a:path w="544829" h="471170">
                  <a:moveTo>
                    <a:pt x="300989" y="469900"/>
                  </a:moveTo>
                  <a:lnTo>
                    <a:pt x="245109" y="469900"/>
                  </a:lnTo>
                  <a:lnTo>
                    <a:pt x="245109" y="471170"/>
                  </a:lnTo>
                  <a:lnTo>
                    <a:pt x="300989" y="471170"/>
                  </a:lnTo>
                  <a:lnTo>
                    <a:pt x="300989" y="469900"/>
                  </a:lnTo>
                  <a:close/>
                </a:path>
                <a:path w="544829" h="471170">
                  <a:moveTo>
                    <a:pt x="314959" y="468884"/>
                  </a:moveTo>
                  <a:lnTo>
                    <a:pt x="240029" y="468884"/>
                  </a:lnTo>
                  <a:lnTo>
                    <a:pt x="240029" y="469900"/>
                  </a:lnTo>
                  <a:lnTo>
                    <a:pt x="314959" y="469900"/>
                  </a:lnTo>
                  <a:lnTo>
                    <a:pt x="314959" y="468884"/>
                  </a:lnTo>
                  <a:close/>
                </a:path>
                <a:path w="544829" h="471170">
                  <a:moveTo>
                    <a:pt x="323850" y="467360"/>
                  </a:moveTo>
                  <a:lnTo>
                    <a:pt x="231139" y="467360"/>
                  </a:lnTo>
                  <a:lnTo>
                    <a:pt x="231139" y="468884"/>
                  </a:lnTo>
                  <a:lnTo>
                    <a:pt x="240029" y="468884"/>
                  </a:lnTo>
                  <a:lnTo>
                    <a:pt x="323850" y="468757"/>
                  </a:lnTo>
                  <a:lnTo>
                    <a:pt x="323850" y="467360"/>
                  </a:lnTo>
                  <a:close/>
                </a:path>
                <a:path w="544829" h="471170">
                  <a:moveTo>
                    <a:pt x="323850" y="468757"/>
                  </a:moveTo>
                  <a:lnTo>
                    <a:pt x="314959" y="468757"/>
                  </a:lnTo>
                  <a:lnTo>
                    <a:pt x="323850" y="468884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5923280" y="3138169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10" h="464820">
                  <a:moveTo>
                    <a:pt x="3810" y="184150"/>
                  </a:moveTo>
                  <a:lnTo>
                    <a:pt x="2540" y="18415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4310"/>
                  </a:lnTo>
                  <a:lnTo>
                    <a:pt x="0" y="194310"/>
                  </a:lnTo>
                  <a:lnTo>
                    <a:pt x="0" y="278130"/>
                  </a:lnTo>
                  <a:lnTo>
                    <a:pt x="2540" y="278130"/>
                  </a:lnTo>
                  <a:lnTo>
                    <a:pt x="2540" y="283210"/>
                  </a:lnTo>
                  <a:lnTo>
                    <a:pt x="3810" y="283210"/>
                  </a:lnTo>
                  <a:lnTo>
                    <a:pt x="3810" y="278130"/>
                  </a:lnTo>
                  <a:lnTo>
                    <a:pt x="3810" y="194310"/>
                  </a:lnTo>
                  <a:lnTo>
                    <a:pt x="3810" y="189230"/>
                  </a:lnTo>
                  <a:lnTo>
                    <a:pt x="3810" y="184150"/>
                  </a:lnTo>
                  <a:close/>
                </a:path>
                <a:path w="537210" h="464820">
                  <a:moveTo>
                    <a:pt x="304800" y="0"/>
                  </a:moveTo>
                  <a:lnTo>
                    <a:pt x="222250" y="0"/>
                  </a:lnTo>
                  <a:lnTo>
                    <a:pt x="222250" y="1270"/>
                  </a:lnTo>
                  <a:lnTo>
                    <a:pt x="304800" y="1270"/>
                  </a:lnTo>
                  <a:lnTo>
                    <a:pt x="304800" y="0"/>
                  </a:lnTo>
                  <a:close/>
                </a:path>
                <a:path w="537210" h="464820">
                  <a:moveTo>
                    <a:pt x="325120" y="463804"/>
                  </a:moveTo>
                  <a:lnTo>
                    <a:pt x="214630" y="463804"/>
                  </a:lnTo>
                  <a:lnTo>
                    <a:pt x="214630" y="464820"/>
                  </a:lnTo>
                  <a:lnTo>
                    <a:pt x="325120" y="464820"/>
                  </a:lnTo>
                  <a:lnTo>
                    <a:pt x="325120" y="463804"/>
                  </a:lnTo>
                  <a:close/>
                </a:path>
                <a:path w="537210" h="464820">
                  <a:moveTo>
                    <a:pt x="327660" y="2540"/>
                  </a:moveTo>
                  <a:lnTo>
                    <a:pt x="325120" y="2540"/>
                  </a:lnTo>
                  <a:lnTo>
                    <a:pt x="325120" y="1524"/>
                  </a:lnTo>
                  <a:lnTo>
                    <a:pt x="214630" y="1524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7660" y="3810"/>
                  </a:lnTo>
                  <a:lnTo>
                    <a:pt x="327660" y="2794"/>
                  </a:lnTo>
                  <a:lnTo>
                    <a:pt x="327660" y="2540"/>
                  </a:lnTo>
                  <a:close/>
                </a:path>
                <a:path w="537210" h="464820">
                  <a:moveTo>
                    <a:pt x="334010" y="463677"/>
                  </a:moveTo>
                  <a:lnTo>
                    <a:pt x="325120" y="463677"/>
                  </a:lnTo>
                  <a:lnTo>
                    <a:pt x="325120" y="463804"/>
                  </a:lnTo>
                  <a:lnTo>
                    <a:pt x="334010" y="463804"/>
                  </a:lnTo>
                  <a:lnTo>
                    <a:pt x="334010" y="463677"/>
                  </a:lnTo>
                  <a:close/>
                </a:path>
                <a:path w="537210" h="464820">
                  <a:moveTo>
                    <a:pt x="340360" y="461010"/>
                  </a:moveTo>
                  <a:lnTo>
                    <a:pt x="204470" y="461010"/>
                  </a:lnTo>
                  <a:lnTo>
                    <a:pt x="204470" y="462534"/>
                  </a:lnTo>
                  <a:lnTo>
                    <a:pt x="210820" y="462534"/>
                  </a:lnTo>
                  <a:lnTo>
                    <a:pt x="210820" y="463550"/>
                  </a:lnTo>
                  <a:lnTo>
                    <a:pt x="334010" y="463550"/>
                  </a:lnTo>
                  <a:lnTo>
                    <a:pt x="334010" y="462534"/>
                  </a:lnTo>
                  <a:lnTo>
                    <a:pt x="340360" y="462534"/>
                  </a:lnTo>
                  <a:lnTo>
                    <a:pt x="340360" y="461010"/>
                  </a:lnTo>
                  <a:close/>
                </a:path>
                <a:path w="537210" h="464820">
                  <a:moveTo>
                    <a:pt x="537210" y="184150"/>
                  </a:moveTo>
                  <a:lnTo>
                    <a:pt x="535927" y="184150"/>
                  </a:lnTo>
                  <a:lnTo>
                    <a:pt x="535927" y="180340"/>
                  </a:lnTo>
                  <a:lnTo>
                    <a:pt x="534670" y="180340"/>
                  </a:lnTo>
                  <a:lnTo>
                    <a:pt x="534670" y="176530"/>
                  </a:lnTo>
                  <a:lnTo>
                    <a:pt x="533400" y="176530"/>
                  </a:lnTo>
                  <a:lnTo>
                    <a:pt x="533400" y="180340"/>
                  </a:lnTo>
                  <a:lnTo>
                    <a:pt x="533400" y="184150"/>
                  </a:lnTo>
                  <a:lnTo>
                    <a:pt x="533400" y="194310"/>
                  </a:lnTo>
                  <a:lnTo>
                    <a:pt x="533400" y="290830"/>
                  </a:lnTo>
                  <a:lnTo>
                    <a:pt x="537197" y="290830"/>
                  </a:lnTo>
                  <a:lnTo>
                    <a:pt x="537197" y="194310"/>
                  </a:lnTo>
                  <a:lnTo>
                    <a:pt x="537210" y="184150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5927090" y="3141979"/>
              <a:ext cx="529590" cy="457200"/>
            </a:xfrm>
            <a:custGeom>
              <a:avLst/>
              <a:gdLst/>
              <a:ahLst/>
              <a:cxnLst/>
              <a:rect l="l" t="t" r="r" b="b"/>
              <a:pathLst>
                <a:path w="529589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90500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19050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529589" h="457200">
                  <a:moveTo>
                    <a:pt x="339090" y="2540"/>
                  </a:moveTo>
                  <a:lnTo>
                    <a:pt x="334010" y="2540"/>
                  </a:lnTo>
                  <a:lnTo>
                    <a:pt x="334010" y="1524"/>
                  </a:lnTo>
                  <a:lnTo>
                    <a:pt x="328930" y="1524"/>
                  </a:lnTo>
                  <a:lnTo>
                    <a:pt x="328930" y="0"/>
                  </a:lnTo>
                  <a:lnTo>
                    <a:pt x="198120" y="0"/>
                  </a:lnTo>
                  <a:lnTo>
                    <a:pt x="198120" y="1524"/>
                  </a:lnTo>
                  <a:lnTo>
                    <a:pt x="193040" y="1524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39090" y="3810"/>
                  </a:lnTo>
                  <a:lnTo>
                    <a:pt x="339090" y="2667"/>
                  </a:lnTo>
                  <a:lnTo>
                    <a:pt x="339090" y="2540"/>
                  </a:lnTo>
                  <a:close/>
                </a:path>
                <a:path w="529589" h="457200">
                  <a:moveTo>
                    <a:pt x="342900" y="456184"/>
                  </a:moveTo>
                  <a:lnTo>
                    <a:pt x="193040" y="456184"/>
                  </a:lnTo>
                  <a:lnTo>
                    <a:pt x="193040" y="457200"/>
                  </a:lnTo>
                  <a:lnTo>
                    <a:pt x="342900" y="457200"/>
                  </a:lnTo>
                  <a:lnTo>
                    <a:pt x="342900" y="456184"/>
                  </a:lnTo>
                  <a:close/>
                </a:path>
                <a:path w="529589" h="457200">
                  <a:moveTo>
                    <a:pt x="346710" y="456057"/>
                  </a:moveTo>
                  <a:lnTo>
                    <a:pt x="342900" y="456057"/>
                  </a:lnTo>
                  <a:lnTo>
                    <a:pt x="342900" y="456184"/>
                  </a:lnTo>
                  <a:lnTo>
                    <a:pt x="346710" y="456184"/>
                  </a:lnTo>
                  <a:lnTo>
                    <a:pt x="346710" y="456057"/>
                  </a:lnTo>
                  <a:close/>
                </a:path>
                <a:path w="529589" h="457200">
                  <a:moveTo>
                    <a:pt x="346710" y="454660"/>
                  </a:moveTo>
                  <a:lnTo>
                    <a:pt x="184150" y="454660"/>
                  </a:lnTo>
                  <a:lnTo>
                    <a:pt x="184150" y="455930"/>
                  </a:lnTo>
                  <a:lnTo>
                    <a:pt x="346710" y="455930"/>
                  </a:lnTo>
                  <a:lnTo>
                    <a:pt x="346710" y="454660"/>
                  </a:lnTo>
                  <a:close/>
                </a:path>
                <a:path w="529589" h="457200">
                  <a:moveTo>
                    <a:pt x="529590" y="168910"/>
                  </a:moveTo>
                  <a:lnTo>
                    <a:pt x="528320" y="168910"/>
                  </a:lnTo>
                  <a:lnTo>
                    <a:pt x="528320" y="165100"/>
                  </a:lnTo>
                  <a:lnTo>
                    <a:pt x="527050" y="165100"/>
                  </a:lnTo>
                  <a:lnTo>
                    <a:pt x="527050" y="161290"/>
                  </a:lnTo>
                  <a:lnTo>
                    <a:pt x="525780" y="161290"/>
                  </a:lnTo>
                  <a:lnTo>
                    <a:pt x="525780" y="165100"/>
                  </a:lnTo>
                  <a:lnTo>
                    <a:pt x="525780" y="168910"/>
                  </a:lnTo>
                  <a:lnTo>
                    <a:pt x="525780" y="294640"/>
                  </a:lnTo>
                  <a:lnTo>
                    <a:pt x="525780" y="298450"/>
                  </a:lnTo>
                  <a:lnTo>
                    <a:pt x="527050" y="298450"/>
                  </a:lnTo>
                  <a:lnTo>
                    <a:pt x="527050" y="294640"/>
                  </a:lnTo>
                  <a:lnTo>
                    <a:pt x="529590" y="294640"/>
                  </a:lnTo>
                  <a:lnTo>
                    <a:pt x="529590" y="168910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5930900" y="3145916"/>
              <a:ext cx="521970" cy="450850"/>
            </a:xfrm>
            <a:custGeom>
              <a:avLst/>
              <a:gdLst/>
              <a:ahLst/>
              <a:cxnLst/>
              <a:rect l="l" t="t" r="r" b="b"/>
              <a:pathLst>
                <a:path w="521970" h="450850">
                  <a:moveTo>
                    <a:pt x="2540" y="153543"/>
                  </a:moveTo>
                  <a:lnTo>
                    <a:pt x="0" y="153543"/>
                  </a:lnTo>
                  <a:lnTo>
                    <a:pt x="0" y="298323"/>
                  </a:lnTo>
                  <a:lnTo>
                    <a:pt x="2540" y="298323"/>
                  </a:lnTo>
                  <a:lnTo>
                    <a:pt x="2540" y="153543"/>
                  </a:lnTo>
                  <a:close/>
                </a:path>
                <a:path w="521970" h="450850">
                  <a:moveTo>
                    <a:pt x="349250" y="449707"/>
                  </a:moveTo>
                  <a:lnTo>
                    <a:pt x="177800" y="449707"/>
                  </a:lnTo>
                  <a:lnTo>
                    <a:pt x="177800" y="450723"/>
                  </a:lnTo>
                  <a:lnTo>
                    <a:pt x="349250" y="450723"/>
                  </a:lnTo>
                  <a:lnTo>
                    <a:pt x="349250" y="449707"/>
                  </a:lnTo>
                  <a:close/>
                </a:path>
                <a:path w="521970" h="450850">
                  <a:moveTo>
                    <a:pt x="349250" y="2413"/>
                  </a:moveTo>
                  <a:lnTo>
                    <a:pt x="345440" y="2413"/>
                  </a:lnTo>
                  <a:lnTo>
                    <a:pt x="345440" y="1397"/>
                  </a:lnTo>
                  <a:lnTo>
                    <a:pt x="345440" y="1143"/>
                  </a:lnTo>
                  <a:lnTo>
                    <a:pt x="342900" y="1143"/>
                  </a:lnTo>
                  <a:lnTo>
                    <a:pt x="342900" y="127"/>
                  </a:lnTo>
                  <a:lnTo>
                    <a:pt x="335280" y="127"/>
                  </a:lnTo>
                  <a:lnTo>
                    <a:pt x="33528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0340" y="127"/>
                  </a:lnTo>
                  <a:lnTo>
                    <a:pt x="180340" y="1143"/>
                  </a:lnTo>
                  <a:lnTo>
                    <a:pt x="173990" y="1143"/>
                  </a:lnTo>
                  <a:lnTo>
                    <a:pt x="173990" y="2413"/>
                  </a:lnTo>
                  <a:lnTo>
                    <a:pt x="170180" y="2413"/>
                  </a:lnTo>
                  <a:lnTo>
                    <a:pt x="170180" y="3810"/>
                  </a:lnTo>
                  <a:lnTo>
                    <a:pt x="349250" y="3810"/>
                  </a:lnTo>
                  <a:lnTo>
                    <a:pt x="349250" y="2413"/>
                  </a:lnTo>
                  <a:close/>
                </a:path>
                <a:path w="521970" h="450850">
                  <a:moveTo>
                    <a:pt x="353060" y="449580"/>
                  </a:moveTo>
                  <a:lnTo>
                    <a:pt x="349250" y="449580"/>
                  </a:lnTo>
                  <a:lnTo>
                    <a:pt x="349250" y="449707"/>
                  </a:lnTo>
                  <a:lnTo>
                    <a:pt x="353060" y="449707"/>
                  </a:lnTo>
                  <a:lnTo>
                    <a:pt x="353060" y="449580"/>
                  </a:lnTo>
                  <a:close/>
                </a:path>
                <a:path w="521970" h="450850">
                  <a:moveTo>
                    <a:pt x="356870" y="446913"/>
                  </a:moveTo>
                  <a:lnTo>
                    <a:pt x="168910" y="446913"/>
                  </a:lnTo>
                  <a:lnTo>
                    <a:pt x="168910" y="448437"/>
                  </a:lnTo>
                  <a:lnTo>
                    <a:pt x="173990" y="448437"/>
                  </a:lnTo>
                  <a:lnTo>
                    <a:pt x="173990" y="449453"/>
                  </a:lnTo>
                  <a:lnTo>
                    <a:pt x="353060" y="449453"/>
                  </a:lnTo>
                  <a:lnTo>
                    <a:pt x="353060" y="448437"/>
                  </a:lnTo>
                  <a:lnTo>
                    <a:pt x="356870" y="448437"/>
                  </a:lnTo>
                  <a:lnTo>
                    <a:pt x="356870" y="446913"/>
                  </a:lnTo>
                  <a:close/>
                </a:path>
                <a:path w="521970" h="450850">
                  <a:moveTo>
                    <a:pt x="521970" y="151003"/>
                  </a:moveTo>
                  <a:lnTo>
                    <a:pt x="519430" y="151003"/>
                  </a:lnTo>
                  <a:lnTo>
                    <a:pt x="519430" y="300863"/>
                  </a:lnTo>
                  <a:lnTo>
                    <a:pt x="521970" y="300863"/>
                  </a:lnTo>
                  <a:lnTo>
                    <a:pt x="521970" y="151003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5933440" y="3149726"/>
              <a:ext cx="516890" cy="443230"/>
            </a:xfrm>
            <a:custGeom>
              <a:avLst/>
              <a:gdLst/>
              <a:ahLst/>
              <a:cxnLst/>
              <a:rect l="l" t="t" r="r" b="b"/>
              <a:pathLst>
                <a:path w="516889" h="443229">
                  <a:moveTo>
                    <a:pt x="3810" y="140843"/>
                  </a:moveTo>
                  <a:lnTo>
                    <a:pt x="2540" y="140843"/>
                  </a:lnTo>
                  <a:lnTo>
                    <a:pt x="2540" y="143383"/>
                  </a:lnTo>
                  <a:lnTo>
                    <a:pt x="1270" y="143383"/>
                  </a:lnTo>
                  <a:lnTo>
                    <a:pt x="1270" y="147193"/>
                  </a:lnTo>
                  <a:lnTo>
                    <a:pt x="0" y="14719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147193"/>
                  </a:lnTo>
                  <a:lnTo>
                    <a:pt x="3810" y="143383"/>
                  </a:lnTo>
                  <a:lnTo>
                    <a:pt x="3810" y="140843"/>
                  </a:lnTo>
                  <a:close/>
                </a:path>
                <a:path w="516889" h="443229">
                  <a:moveTo>
                    <a:pt x="152400" y="439420"/>
                  </a:moveTo>
                  <a:lnTo>
                    <a:pt x="149860" y="439420"/>
                  </a:lnTo>
                  <a:lnTo>
                    <a:pt x="149860" y="439547"/>
                  </a:lnTo>
                  <a:lnTo>
                    <a:pt x="152400" y="439547"/>
                  </a:lnTo>
                  <a:lnTo>
                    <a:pt x="152400" y="439420"/>
                  </a:lnTo>
                  <a:close/>
                </a:path>
                <a:path w="516889" h="443229">
                  <a:moveTo>
                    <a:pt x="154940" y="3683"/>
                  </a:moveTo>
                  <a:lnTo>
                    <a:pt x="152400" y="3683"/>
                  </a:lnTo>
                  <a:lnTo>
                    <a:pt x="152400" y="3810"/>
                  </a:lnTo>
                  <a:lnTo>
                    <a:pt x="154940" y="3810"/>
                  </a:lnTo>
                  <a:lnTo>
                    <a:pt x="154940" y="3683"/>
                  </a:lnTo>
                  <a:close/>
                </a:path>
                <a:path w="516889" h="443229">
                  <a:moveTo>
                    <a:pt x="355600" y="1143"/>
                  </a:moveTo>
                  <a:lnTo>
                    <a:pt x="351790" y="1143"/>
                  </a:lnTo>
                  <a:lnTo>
                    <a:pt x="351790" y="127"/>
                  </a:lnTo>
                  <a:lnTo>
                    <a:pt x="346710" y="127"/>
                  </a:lnTo>
                  <a:lnTo>
                    <a:pt x="346710" y="0"/>
                  </a:lnTo>
                  <a:lnTo>
                    <a:pt x="167640" y="0"/>
                  </a:lnTo>
                  <a:lnTo>
                    <a:pt x="167640" y="127"/>
                  </a:lnTo>
                  <a:lnTo>
                    <a:pt x="163830" y="127"/>
                  </a:lnTo>
                  <a:lnTo>
                    <a:pt x="163830" y="1143"/>
                  </a:lnTo>
                  <a:lnTo>
                    <a:pt x="158750" y="1143"/>
                  </a:lnTo>
                  <a:lnTo>
                    <a:pt x="158750" y="2413"/>
                  </a:lnTo>
                  <a:lnTo>
                    <a:pt x="355600" y="2413"/>
                  </a:lnTo>
                  <a:lnTo>
                    <a:pt x="355600" y="1270"/>
                  </a:lnTo>
                  <a:lnTo>
                    <a:pt x="355600" y="1143"/>
                  </a:lnTo>
                  <a:close/>
                </a:path>
                <a:path w="516889" h="443229">
                  <a:moveTo>
                    <a:pt x="359410" y="442087"/>
                  </a:moveTo>
                  <a:lnTo>
                    <a:pt x="162560" y="442087"/>
                  </a:lnTo>
                  <a:lnTo>
                    <a:pt x="162560" y="443103"/>
                  </a:lnTo>
                  <a:lnTo>
                    <a:pt x="359410" y="443103"/>
                  </a:lnTo>
                  <a:lnTo>
                    <a:pt x="359410" y="442087"/>
                  </a:lnTo>
                  <a:close/>
                </a:path>
                <a:path w="516889" h="443229">
                  <a:moveTo>
                    <a:pt x="359410" y="2667"/>
                  </a:moveTo>
                  <a:lnTo>
                    <a:pt x="154940" y="2667"/>
                  </a:lnTo>
                  <a:lnTo>
                    <a:pt x="154940" y="3683"/>
                  </a:lnTo>
                  <a:lnTo>
                    <a:pt x="359410" y="3683"/>
                  </a:lnTo>
                  <a:lnTo>
                    <a:pt x="359410" y="2667"/>
                  </a:lnTo>
                  <a:close/>
                </a:path>
                <a:path w="516889" h="443229">
                  <a:moveTo>
                    <a:pt x="363220" y="441960"/>
                  </a:moveTo>
                  <a:lnTo>
                    <a:pt x="359410" y="441960"/>
                  </a:lnTo>
                  <a:lnTo>
                    <a:pt x="359410" y="442087"/>
                  </a:lnTo>
                  <a:lnTo>
                    <a:pt x="363220" y="442087"/>
                  </a:lnTo>
                  <a:lnTo>
                    <a:pt x="363220" y="441960"/>
                  </a:lnTo>
                  <a:close/>
                </a:path>
                <a:path w="516889" h="443229">
                  <a:moveTo>
                    <a:pt x="365760" y="439547"/>
                  </a:moveTo>
                  <a:lnTo>
                    <a:pt x="152400" y="439547"/>
                  </a:lnTo>
                  <a:lnTo>
                    <a:pt x="152400" y="440690"/>
                  </a:lnTo>
                  <a:lnTo>
                    <a:pt x="158750" y="440690"/>
                  </a:lnTo>
                  <a:lnTo>
                    <a:pt x="158750" y="441833"/>
                  </a:lnTo>
                  <a:lnTo>
                    <a:pt x="363220" y="441833"/>
                  </a:lnTo>
                  <a:lnTo>
                    <a:pt x="363220" y="440690"/>
                  </a:lnTo>
                  <a:lnTo>
                    <a:pt x="365760" y="440690"/>
                  </a:lnTo>
                  <a:lnTo>
                    <a:pt x="365760" y="439547"/>
                  </a:lnTo>
                  <a:close/>
                </a:path>
                <a:path w="516889" h="443229">
                  <a:moveTo>
                    <a:pt x="369570" y="439420"/>
                  </a:moveTo>
                  <a:lnTo>
                    <a:pt x="365760" y="439420"/>
                  </a:lnTo>
                  <a:lnTo>
                    <a:pt x="365760" y="439547"/>
                  </a:lnTo>
                  <a:lnTo>
                    <a:pt x="369570" y="439547"/>
                  </a:lnTo>
                  <a:lnTo>
                    <a:pt x="369570" y="439420"/>
                  </a:lnTo>
                  <a:close/>
                </a:path>
                <a:path w="516889" h="443229">
                  <a:moveTo>
                    <a:pt x="515607" y="140843"/>
                  </a:moveTo>
                  <a:lnTo>
                    <a:pt x="514350" y="140843"/>
                  </a:lnTo>
                  <a:lnTo>
                    <a:pt x="514350" y="138303"/>
                  </a:lnTo>
                  <a:lnTo>
                    <a:pt x="513080" y="138303"/>
                  </a:lnTo>
                  <a:lnTo>
                    <a:pt x="513080" y="140843"/>
                  </a:lnTo>
                  <a:lnTo>
                    <a:pt x="513080" y="143383"/>
                  </a:lnTo>
                  <a:lnTo>
                    <a:pt x="515607" y="143383"/>
                  </a:lnTo>
                  <a:lnTo>
                    <a:pt x="515607" y="140843"/>
                  </a:lnTo>
                  <a:close/>
                </a:path>
                <a:path w="516889" h="443229">
                  <a:moveTo>
                    <a:pt x="516890" y="143395"/>
                  </a:moveTo>
                  <a:lnTo>
                    <a:pt x="513080" y="143395"/>
                  </a:lnTo>
                  <a:lnTo>
                    <a:pt x="513080" y="305943"/>
                  </a:lnTo>
                  <a:lnTo>
                    <a:pt x="516890" y="305943"/>
                  </a:lnTo>
                  <a:lnTo>
                    <a:pt x="516890" y="143395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5937250" y="3153410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364489" y="1270"/>
                  </a:moveTo>
                  <a:lnTo>
                    <a:pt x="144779" y="1270"/>
                  </a:lnTo>
                  <a:lnTo>
                    <a:pt x="144779" y="2667"/>
                  </a:lnTo>
                  <a:lnTo>
                    <a:pt x="364489" y="2667"/>
                  </a:lnTo>
                  <a:lnTo>
                    <a:pt x="364489" y="1270"/>
                  </a:lnTo>
                  <a:close/>
                </a:path>
                <a:path w="509270" h="435610">
                  <a:moveTo>
                    <a:pt x="151129" y="127"/>
                  </a:moveTo>
                  <a:lnTo>
                    <a:pt x="148589" y="127"/>
                  </a:lnTo>
                  <a:lnTo>
                    <a:pt x="148589" y="1270"/>
                  </a:lnTo>
                  <a:lnTo>
                    <a:pt x="361950" y="1270"/>
                  </a:lnTo>
                  <a:lnTo>
                    <a:pt x="361950" y="254"/>
                  </a:lnTo>
                  <a:lnTo>
                    <a:pt x="151129" y="254"/>
                  </a:lnTo>
                  <a:close/>
                </a:path>
                <a:path w="509270" h="435610">
                  <a:moveTo>
                    <a:pt x="361950" y="0"/>
                  </a:moveTo>
                  <a:lnTo>
                    <a:pt x="355600" y="0"/>
                  </a:lnTo>
                  <a:lnTo>
                    <a:pt x="355600" y="254"/>
                  </a:lnTo>
                  <a:lnTo>
                    <a:pt x="361950" y="254"/>
                  </a:lnTo>
                  <a:lnTo>
                    <a:pt x="361950" y="0"/>
                  </a:lnTo>
                  <a:close/>
                </a:path>
                <a:path w="509270" h="435610">
                  <a:moveTo>
                    <a:pt x="506730" y="125730"/>
                  </a:moveTo>
                  <a:lnTo>
                    <a:pt x="505460" y="125730"/>
                  </a:lnTo>
                  <a:lnTo>
                    <a:pt x="505460" y="128270"/>
                  </a:lnTo>
                  <a:lnTo>
                    <a:pt x="506730" y="128270"/>
                  </a:lnTo>
                  <a:lnTo>
                    <a:pt x="506730" y="125730"/>
                  </a:lnTo>
                  <a:close/>
                </a:path>
                <a:path w="509270" h="435610">
                  <a:moveTo>
                    <a:pt x="3810" y="128270"/>
                  </a:moveTo>
                  <a:lnTo>
                    <a:pt x="2539" y="128270"/>
                  </a:lnTo>
                  <a:lnTo>
                    <a:pt x="2539" y="130810"/>
                  </a:lnTo>
                  <a:lnTo>
                    <a:pt x="1270" y="130810"/>
                  </a:lnTo>
                  <a:lnTo>
                    <a:pt x="1270" y="134620"/>
                  </a:lnTo>
                  <a:lnTo>
                    <a:pt x="3810" y="134620"/>
                  </a:lnTo>
                  <a:lnTo>
                    <a:pt x="3810" y="128270"/>
                  </a:lnTo>
                  <a:close/>
                </a:path>
                <a:path w="509270" h="435610">
                  <a:moveTo>
                    <a:pt x="508000" y="128270"/>
                  </a:moveTo>
                  <a:lnTo>
                    <a:pt x="505460" y="128270"/>
                  </a:lnTo>
                  <a:lnTo>
                    <a:pt x="505460" y="134620"/>
                  </a:lnTo>
                  <a:lnTo>
                    <a:pt x="509270" y="134620"/>
                  </a:lnTo>
                  <a:lnTo>
                    <a:pt x="509270" y="130810"/>
                  </a:lnTo>
                  <a:lnTo>
                    <a:pt x="508000" y="130810"/>
                  </a:lnTo>
                  <a:lnTo>
                    <a:pt x="508000" y="128270"/>
                  </a:lnTo>
                  <a:close/>
                </a:path>
                <a:path w="509270" h="435610">
                  <a:moveTo>
                    <a:pt x="3810" y="134620"/>
                  </a:moveTo>
                  <a:lnTo>
                    <a:pt x="0" y="134620"/>
                  </a:lnTo>
                  <a:lnTo>
                    <a:pt x="0" y="179070"/>
                  </a:lnTo>
                  <a:lnTo>
                    <a:pt x="3810" y="179070"/>
                  </a:lnTo>
                  <a:lnTo>
                    <a:pt x="3810" y="134620"/>
                  </a:lnTo>
                  <a:close/>
                </a:path>
                <a:path w="509270" h="435610">
                  <a:moveTo>
                    <a:pt x="509270" y="134620"/>
                  </a:moveTo>
                  <a:lnTo>
                    <a:pt x="505460" y="134620"/>
                  </a:lnTo>
                  <a:lnTo>
                    <a:pt x="505460" y="179070"/>
                  </a:lnTo>
                  <a:lnTo>
                    <a:pt x="509270" y="179070"/>
                  </a:lnTo>
                  <a:lnTo>
                    <a:pt x="509270" y="134620"/>
                  </a:lnTo>
                  <a:close/>
                </a:path>
                <a:path w="509270" h="435610">
                  <a:moveTo>
                    <a:pt x="3810" y="179070"/>
                  </a:moveTo>
                  <a:lnTo>
                    <a:pt x="0" y="179070"/>
                  </a:lnTo>
                  <a:lnTo>
                    <a:pt x="0" y="229870"/>
                  </a:lnTo>
                  <a:lnTo>
                    <a:pt x="3810" y="229870"/>
                  </a:lnTo>
                  <a:lnTo>
                    <a:pt x="3810" y="179070"/>
                  </a:lnTo>
                  <a:close/>
                </a:path>
                <a:path w="509270" h="435610">
                  <a:moveTo>
                    <a:pt x="509270" y="179070"/>
                  </a:moveTo>
                  <a:lnTo>
                    <a:pt x="505460" y="179070"/>
                  </a:lnTo>
                  <a:lnTo>
                    <a:pt x="505460" y="229870"/>
                  </a:lnTo>
                  <a:lnTo>
                    <a:pt x="509270" y="229870"/>
                  </a:lnTo>
                  <a:lnTo>
                    <a:pt x="509270" y="179070"/>
                  </a:lnTo>
                  <a:close/>
                </a:path>
                <a:path w="509270" h="435610">
                  <a:moveTo>
                    <a:pt x="3810" y="229870"/>
                  </a:moveTo>
                  <a:lnTo>
                    <a:pt x="0" y="22987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29870"/>
                  </a:lnTo>
                  <a:close/>
                </a:path>
                <a:path w="509270" h="435610">
                  <a:moveTo>
                    <a:pt x="509270" y="229870"/>
                  </a:moveTo>
                  <a:lnTo>
                    <a:pt x="505460" y="229870"/>
                  </a:lnTo>
                  <a:lnTo>
                    <a:pt x="505460" y="246380"/>
                  </a:lnTo>
                  <a:lnTo>
                    <a:pt x="509270" y="246380"/>
                  </a:lnTo>
                  <a:lnTo>
                    <a:pt x="509270" y="229870"/>
                  </a:lnTo>
                  <a:close/>
                </a:path>
                <a:path w="509270" h="435610">
                  <a:moveTo>
                    <a:pt x="3810" y="246380"/>
                  </a:moveTo>
                  <a:lnTo>
                    <a:pt x="0" y="24638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46380"/>
                  </a:lnTo>
                  <a:close/>
                </a:path>
                <a:path w="509270" h="435610">
                  <a:moveTo>
                    <a:pt x="509270" y="246380"/>
                  </a:moveTo>
                  <a:lnTo>
                    <a:pt x="505460" y="246380"/>
                  </a:lnTo>
                  <a:lnTo>
                    <a:pt x="505460" y="299720"/>
                  </a:lnTo>
                  <a:lnTo>
                    <a:pt x="509270" y="299720"/>
                  </a:lnTo>
                  <a:lnTo>
                    <a:pt x="509270" y="246380"/>
                  </a:lnTo>
                  <a:close/>
                </a:path>
                <a:path w="509270" h="435610">
                  <a:moveTo>
                    <a:pt x="3810" y="299720"/>
                  </a:moveTo>
                  <a:lnTo>
                    <a:pt x="0" y="299720"/>
                  </a:lnTo>
                  <a:lnTo>
                    <a:pt x="0" y="302260"/>
                  </a:lnTo>
                  <a:lnTo>
                    <a:pt x="1270" y="302260"/>
                  </a:lnTo>
                  <a:lnTo>
                    <a:pt x="1270" y="306070"/>
                  </a:lnTo>
                  <a:lnTo>
                    <a:pt x="3810" y="306070"/>
                  </a:lnTo>
                  <a:lnTo>
                    <a:pt x="3810" y="299720"/>
                  </a:lnTo>
                  <a:close/>
                </a:path>
                <a:path w="509270" h="435610">
                  <a:moveTo>
                    <a:pt x="509270" y="299720"/>
                  </a:moveTo>
                  <a:lnTo>
                    <a:pt x="505460" y="299720"/>
                  </a:lnTo>
                  <a:lnTo>
                    <a:pt x="505460" y="306070"/>
                  </a:lnTo>
                  <a:lnTo>
                    <a:pt x="509270" y="306070"/>
                  </a:lnTo>
                  <a:lnTo>
                    <a:pt x="509270" y="299720"/>
                  </a:lnTo>
                  <a:close/>
                </a:path>
                <a:path w="509270" h="435610">
                  <a:moveTo>
                    <a:pt x="508000" y="306070"/>
                  </a:moveTo>
                  <a:lnTo>
                    <a:pt x="505460" y="306070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10"/>
                  </a:lnTo>
                  <a:lnTo>
                    <a:pt x="508000" y="308610"/>
                  </a:lnTo>
                  <a:lnTo>
                    <a:pt x="508000" y="306070"/>
                  </a:lnTo>
                  <a:close/>
                </a:path>
                <a:path w="509270" h="435610">
                  <a:moveTo>
                    <a:pt x="3810" y="306070"/>
                  </a:moveTo>
                  <a:lnTo>
                    <a:pt x="2539" y="306070"/>
                  </a:lnTo>
                  <a:lnTo>
                    <a:pt x="2539" y="308610"/>
                  </a:lnTo>
                  <a:lnTo>
                    <a:pt x="3810" y="308610"/>
                  </a:lnTo>
                  <a:lnTo>
                    <a:pt x="3810" y="306070"/>
                  </a:lnTo>
                  <a:close/>
                </a:path>
                <a:path w="509270" h="435610">
                  <a:moveTo>
                    <a:pt x="365760" y="434467"/>
                  </a:moveTo>
                  <a:lnTo>
                    <a:pt x="146050" y="434467"/>
                  </a:lnTo>
                  <a:lnTo>
                    <a:pt x="146050" y="435610"/>
                  </a:lnTo>
                  <a:lnTo>
                    <a:pt x="365760" y="435610"/>
                  </a:lnTo>
                  <a:lnTo>
                    <a:pt x="365760" y="434467"/>
                  </a:lnTo>
                  <a:close/>
                </a:path>
                <a:path w="509270" h="435610">
                  <a:moveTo>
                    <a:pt x="368300" y="433070"/>
                  </a:moveTo>
                  <a:lnTo>
                    <a:pt x="143510" y="433070"/>
                  </a:lnTo>
                  <a:lnTo>
                    <a:pt x="143510" y="434467"/>
                  </a:lnTo>
                  <a:lnTo>
                    <a:pt x="368300" y="434467"/>
                  </a:lnTo>
                  <a:lnTo>
                    <a:pt x="368300" y="433070"/>
                  </a:lnTo>
                  <a:close/>
                </a:path>
                <a:path w="509270" h="435610">
                  <a:moveTo>
                    <a:pt x="372110" y="431927"/>
                  </a:moveTo>
                  <a:lnTo>
                    <a:pt x="140970" y="431927"/>
                  </a:lnTo>
                  <a:lnTo>
                    <a:pt x="140970" y="433070"/>
                  </a:lnTo>
                  <a:lnTo>
                    <a:pt x="372110" y="433070"/>
                  </a:lnTo>
                  <a:lnTo>
                    <a:pt x="372110" y="431927"/>
                  </a:lnTo>
                  <a:close/>
                </a:path>
                <a:path w="509270" h="435610">
                  <a:moveTo>
                    <a:pt x="140970" y="431800"/>
                  </a:moveTo>
                  <a:lnTo>
                    <a:pt x="137160" y="431800"/>
                  </a:lnTo>
                  <a:lnTo>
                    <a:pt x="140970" y="431927"/>
                  </a:lnTo>
                  <a:close/>
                </a:path>
                <a:path w="509270" h="435610">
                  <a:moveTo>
                    <a:pt x="374650" y="431800"/>
                  </a:moveTo>
                  <a:lnTo>
                    <a:pt x="372110" y="431800"/>
                  </a:lnTo>
                  <a:lnTo>
                    <a:pt x="374650" y="431927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6069330" y="3156076"/>
              <a:ext cx="241300" cy="3810"/>
            </a:xfrm>
            <a:custGeom>
              <a:avLst/>
              <a:gdLst/>
              <a:ahLst/>
              <a:cxnLst/>
              <a:rect l="l" t="t" r="r" b="b"/>
              <a:pathLst>
                <a:path w="241300" h="3810">
                  <a:moveTo>
                    <a:pt x="3810" y="3683"/>
                  </a:moveTo>
                  <a:lnTo>
                    <a:pt x="0" y="3683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3683"/>
                  </a:lnTo>
                  <a:close/>
                </a:path>
                <a:path w="241300" h="3810">
                  <a:moveTo>
                    <a:pt x="237477" y="1143"/>
                  </a:moveTo>
                  <a:lnTo>
                    <a:pt x="234950" y="1143"/>
                  </a:lnTo>
                  <a:lnTo>
                    <a:pt x="234950" y="127"/>
                  </a:lnTo>
                  <a:lnTo>
                    <a:pt x="232410" y="127"/>
                  </a:lnTo>
                  <a:lnTo>
                    <a:pt x="232410" y="0"/>
                  </a:lnTo>
                  <a:lnTo>
                    <a:pt x="12700" y="0"/>
                  </a:lnTo>
                  <a:lnTo>
                    <a:pt x="12700" y="127"/>
                  </a:lnTo>
                  <a:lnTo>
                    <a:pt x="10160" y="127"/>
                  </a:lnTo>
                  <a:lnTo>
                    <a:pt x="10160" y="1143"/>
                  </a:lnTo>
                  <a:lnTo>
                    <a:pt x="6350" y="1143"/>
                  </a:lnTo>
                  <a:lnTo>
                    <a:pt x="6350" y="2413"/>
                  </a:lnTo>
                  <a:lnTo>
                    <a:pt x="237477" y="2413"/>
                  </a:lnTo>
                  <a:lnTo>
                    <a:pt x="237477" y="1270"/>
                  </a:lnTo>
                  <a:lnTo>
                    <a:pt x="237477" y="1143"/>
                  </a:lnTo>
                  <a:close/>
                </a:path>
                <a:path w="241300" h="3810">
                  <a:moveTo>
                    <a:pt x="241300" y="2667"/>
                  </a:moveTo>
                  <a:lnTo>
                    <a:pt x="3810" y="2667"/>
                  </a:lnTo>
                  <a:lnTo>
                    <a:pt x="3810" y="3683"/>
                  </a:lnTo>
                  <a:lnTo>
                    <a:pt x="241300" y="3683"/>
                  </a:lnTo>
                  <a:lnTo>
                    <a:pt x="241300" y="2667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5942964" y="3271520"/>
              <a:ext cx="497840" cy="200660"/>
            </a:xfrm>
            <a:custGeom>
              <a:avLst/>
              <a:gdLst/>
              <a:ahLst/>
              <a:cxnLst/>
              <a:rect l="l" t="t" r="r" b="b"/>
              <a:pathLst>
                <a:path w="497839" h="200660">
                  <a:moveTo>
                    <a:pt x="0" y="2540"/>
                  </a:moveTo>
                  <a:lnTo>
                    <a:pt x="0" y="198120"/>
                  </a:lnTo>
                </a:path>
                <a:path w="497839" h="200660">
                  <a:moveTo>
                    <a:pt x="497839" y="0"/>
                  </a:moveTo>
                  <a:lnTo>
                    <a:pt x="497839" y="200660"/>
                  </a:lnTo>
                </a:path>
              </a:pathLst>
            </a:custGeom>
            <a:ln w="3810">
              <a:solidFill>
                <a:srgbClr val="73A0C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6065520" y="3581399"/>
              <a:ext cx="255270" cy="3810"/>
            </a:xfrm>
            <a:custGeom>
              <a:avLst/>
              <a:gdLst/>
              <a:ahLst/>
              <a:cxnLst/>
              <a:rect l="l" t="t" r="r" b="b"/>
              <a:pathLst>
                <a:path w="255270" h="3810">
                  <a:moveTo>
                    <a:pt x="250190" y="1524"/>
                  </a:moveTo>
                  <a:lnTo>
                    <a:pt x="6350" y="1524"/>
                  </a:lnTo>
                  <a:lnTo>
                    <a:pt x="6350" y="2540"/>
                  </a:lnTo>
                  <a:lnTo>
                    <a:pt x="8890" y="2540"/>
                  </a:lnTo>
                  <a:lnTo>
                    <a:pt x="8890" y="3810"/>
                  </a:lnTo>
                  <a:lnTo>
                    <a:pt x="246380" y="3810"/>
                  </a:lnTo>
                  <a:lnTo>
                    <a:pt x="246380" y="2540"/>
                  </a:lnTo>
                  <a:lnTo>
                    <a:pt x="250190" y="2540"/>
                  </a:lnTo>
                  <a:lnTo>
                    <a:pt x="250190" y="1524"/>
                  </a:lnTo>
                  <a:close/>
                </a:path>
                <a:path w="255270" h="3810">
                  <a:moveTo>
                    <a:pt x="252730" y="1397"/>
                  </a:moveTo>
                  <a:lnTo>
                    <a:pt x="250190" y="1397"/>
                  </a:lnTo>
                  <a:lnTo>
                    <a:pt x="250190" y="1524"/>
                  </a:lnTo>
                  <a:lnTo>
                    <a:pt x="252730" y="1524"/>
                  </a:lnTo>
                  <a:lnTo>
                    <a:pt x="252730" y="1397"/>
                  </a:lnTo>
                  <a:close/>
                </a:path>
                <a:path w="255270" h="3810">
                  <a:moveTo>
                    <a:pt x="255270" y="0"/>
                  </a:moveTo>
                  <a:lnTo>
                    <a:pt x="252730" y="0"/>
                  </a:lnTo>
                  <a:lnTo>
                    <a:pt x="2540" y="0"/>
                  </a:lnTo>
                  <a:lnTo>
                    <a:pt x="0" y="0"/>
                  </a:lnTo>
                  <a:lnTo>
                    <a:pt x="0" y="127"/>
                  </a:lnTo>
                  <a:lnTo>
                    <a:pt x="2540" y="127"/>
                  </a:lnTo>
                  <a:lnTo>
                    <a:pt x="2540" y="1270"/>
                  </a:lnTo>
                  <a:lnTo>
                    <a:pt x="252730" y="1270"/>
                  </a:lnTo>
                  <a:lnTo>
                    <a:pt x="252730" y="127"/>
                  </a:lnTo>
                  <a:lnTo>
                    <a:pt x="255270" y="127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5944869" y="3159760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29" h="421639">
                  <a:moveTo>
                    <a:pt x="119379" y="3810"/>
                  </a:moveTo>
                  <a:lnTo>
                    <a:pt x="116839" y="3810"/>
                  </a:lnTo>
                  <a:lnTo>
                    <a:pt x="119379" y="3937"/>
                  </a:lnTo>
                  <a:close/>
                </a:path>
                <a:path w="494029" h="421639">
                  <a:moveTo>
                    <a:pt x="374650" y="2794"/>
                  </a:moveTo>
                  <a:lnTo>
                    <a:pt x="119379" y="2794"/>
                  </a:lnTo>
                  <a:lnTo>
                    <a:pt x="119379" y="3810"/>
                  </a:lnTo>
                  <a:lnTo>
                    <a:pt x="374650" y="3810"/>
                  </a:lnTo>
                  <a:lnTo>
                    <a:pt x="374650" y="2794"/>
                  </a:lnTo>
                  <a:close/>
                </a:path>
                <a:path w="494029" h="421639">
                  <a:moveTo>
                    <a:pt x="372109" y="1270"/>
                  </a:moveTo>
                  <a:lnTo>
                    <a:pt x="121919" y="1270"/>
                  </a:lnTo>
                  <a:lnTo>
                    <a:pt x="121919" y="2794"/>
                  </a:lnTo>
                  <a:lnTo>
                    <a:pt x="372109" y="2794"/>
                  </a:lnTo>
                  <a:lnTo>
                    <a:pt x="372109" y="1270"/>
                  </a:lnTo>
                  <a:close/>
                </a:path>
                <a:path w="494029" h="421639">
                  <a:moveTo>
                    <a:pt x="128269" y="127"/>
                  </a:moveTo>
                  <a:lnTo>
                    <a:pt x="124459" y="127"/>
                  </a:lnTo>
                  <a:lnTo>
                    <a:pt x="124459" y="1270"/>
                  </a:lnTo>
                  <a:lnTo>
                    <a:pt x="368299" y="1270"/>
                  </a:lnTo>
                  <a:lnTo>
                    <a:pt x="368299" y="254"/>
                  </a:lnTo>
                  <a:lnTo>
                    <a:pt x="128269" y="254"/>
                  </a:lnTo>
                  <a:close/>
                </a:path>
                <a:path w="494029" h="421639">
                  <a:moveTo>
                    <a:pt x="368299" y="0"/>
                  </a:moveTo>
                  <a:lnTo>
                    <a:pt x="365759" y="0"/>
                  </a:lnTo>
                  <a:lnTo>
                    <a:pt x="365759" y="254"/>
                  </a:lnTo>
                  <a:lnTo>
                    <a:pt x="368299" y="254"/>
                  </a:lnTo>
                  <a:lnTo>
                    <a:pt x="368299" y="0"/>
                  </a:lnTo>
                  <a:close/>
                </a:path>
                <a:path w="494029" h="421639">
                  <a:moveTo>
                    <a:pt x="3809" y="107950"/>
                  </a:moveTo>
                  <a:lnTo>
                    <a:pt x="2539" y="107950"/>
                  </a:lnTo>
                  <a:lnTo>
                    <a:pt x="2539" y="110490"/>
                  </a:lnTo>
                  <a:lnTo>
                    <a:pt x="1269" y="110490"/>
                  </a:lnTo>
                  <a:lnTo>
                    <a:pt x="1269" y="111760"/>
                  </a:lnTo>
                  <a:lnTo>
                    <a:pt x="0" y="111760"/>
                  </a:lnTo>
                  <a:lnTo>
                    <a:pt x="0" y="121920"/>
                  </a:lnTo>
                  <a:lnTo>
                    <a:pt x="3809" y="121920"/>
                  </a:lnTo>
                  <a:lnTo>
                    <a:pt x="3809" y="107950"/>
                  </a:lnTo>
                  <a:close/>
                </a:path>
                <a:path w="494029" h="421639">
                  <a:moveTo>
                    <a:pt x="491489" y="105410"/>
                  </a:moveTo>
                  <a:lnTo>
                    <a:pt x="490219" y="105410"/>
                  </a:lnTo>
                  <a:lnTo>
                    <a:pt x="490219" y="121920"/>
                  </a:lnTo>
                  <a:lnTo>
                    <a:pt x="494029" y="121920"/>
                  </a:lnTo>
                  <a:lnTo>
                    <a:pt x="494029" y="109220"/>
                  </a:lnTo>
                  <a:lnTo>
                    <a:pt x="492760" y="109220"/>
                  </a:lnTo>
                  <a:lnTo>
                    <a:pt x="492760" y="107950"/>
                  </a:lnTo>
                  <a:lnTo>
                    <a:pt x="491489" y="107950"/>
                  </a:lnTo>
                  <a:lnTo>
                    <a:pt x="491489" y="105410"/>
                  </a:lnTo>
                  <a:close/>
                </a:path>
                <a:path w="494029" h="421639">
                  <a:moveTo>
                    <a:pt x="3809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3809" y="128270"/>
                  </a:lnTo>
                  <a:lnTo>
                    <a:pt x="3809" y="121920"/>
                  </a:lnTo>
                  <a:close/>
                </a:path>
                <a:path w="494029" h="421639">
                  <a:moveTo>
                    <a:pt x="494029" y="121920"/>
                  </a:moveTo>
                  <a:lnTo>
                    <a:pt x="490219" y="121920"/>
                  </a:lnTo>
                  <a:lnTo>
                    <a:pt x="490219" y="128270"/>
                  </a:lnTo>
                  <a:lnTo>
                    <a:pt x="494029" y="128270"/>
                  </a:lnTo>
                  <a:lnTo>
                    <a:pt x="494029" y="121920"/>
                  </a:lnTo>
                  <a:close/>
                </a:path>
                <a:path w="494029" h="421639">
                  <a:moveTo>
                    <a:pt x="3809" y="128270"/>
                  </a:moveTo>
                  <a:lnTo>
                    <a:pt x="0" y="128270"/>
                  </a:lnTo>
                  <a:lnTo>
                    <a:pt x="0" y="172720"/>
                  </a:lnTo>
                  <a:lnTo>
                    <a:pt x="3809" y="172720"/>
                  </a:lnTo>
                  <a:lnTo>
                    <a:pt x="3809" y="128270"/>
                  </a:lnTo>
                  <a:close/>
                </a:path>
                <a:path w="494029" h="421639">
                  <a:moveTo>
                    <a:pt x="494029" y="128270"/>
                  </a:moveTo>
                  <a:lnTo>
                    <a:pt x="490219" y="128270"/>
                  </a:lnTo>
                  <a:lnTo>
                    <a:pt x="490219" y="172720"/>
                  </a:lnTo>
                  <a:lnTo>
                    <a:pt x="494029" y="172720"/>
                  </a:lnTo>
                  <a:lnTo>
                    <a:pt x="494029" y="128270"/>
                  </a:lnTo>
                  <a:close/>
                </a:path>
                <a:path w="494029" h="421639">
                  <a:moveTo>
                    <a:pt x="3809" y="172720"/>
                  </a:moveTo>
                  <a:lnTo>
                    <a:pt x="0" y="172720"/>
                  </a:lnTo>
                  <a:lnTo>
                    <a:pt x="0" y="223520"/>
                  </a:lnTo>
                  <a:lnTo>
                    <a:pt x="3809" y="223520"/>
                  </a:lnTo>
                  <a:lnTo>
                    <a:pt x="3809" y="172720"/>
                  </a:lnTo>
                  <a:close/>
                </a:path>
                <a:path w="494029" h="421639">
                  <a:moveTo>
                    <a:pt x="494029" y="172720"/>
                  </a:moveTo>
                  <a:lnTo>
                    <a:pt x="490219" y="172720"/>
                  </a:lnTo>
                  <a:lnTo>
                    <a:pt x="490219" y="223520"/>
                  </a:lnTo>
                  <a:lnTo>
                    <a:pt x="494029" y="223520"/>
                  </a:lnTo>
                  <a:lnTo>
                    <a:pt x="494029" y="172720"/>
                  </a:lnTo>
                  <a:close/>
                </a:path>
                <a:path w="494029" h="421639">
                  <a:moveTo>
                    <a:pt x="3809" y="223520"/>
                  </a:moveTo>
                  <a:lnTo>
                    <a:pt x="0" y="22352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23520"/>
                  </a:lnTo>
                  <a:close/>
                </a:path>
                <a:path w="494029" h="421639">
                  <a:moveTo>
                    <a:pt x="494029" y="223520"/>
                  </a:moveTo>
                  <a:lnTo>
                    <a:pt x="490219" y="223520"/>
                  </a:lnTo>
                  <a:lnTo>
                    <a:pt x="490219" y="240030"/>
                  </a:lnTo>
                  <a:lnTo>
                    <a:pt x="494029" y="240030"/>
                  </a:lnTo>
                  <a:lnTo>
                    <a:pt x="494029" y="223520"/>
                  </a:lnTo>
                  <a:close/>
                </a:path>
                <a:path w="494029" h="421639">
                  <a:moveTo>
                    <a:pt x="3809" y="240030"/>
                  </a:moveTo>
                  <a:lnTo>
                    <a:pt x="0" y="24003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40030"/>
                  </a:lnTo>
                  <a:close/>
                </a:path>
                <a:path w="494029" h="421639">
                  <a:moveTo>
                    <a:pt x="494029" y="240030"/>
                  </a:moveTo>
                  <a:lnTo>
                    <a:pt x="490219" y="240030"/>
                  </a:lnTo>
                  <a:lnTo>
                    <a:pt x="490219" y="293370"/>
                  </a:lnTo>
                  <a:lnTo>
                    <a:pt x="494029" y="293370"/>
                  </a:lnTo>
                  <a:lnTo>
                    <a:pt x="494029" y="240030"/>
                  </a:lnTo>
                  <a:close/>
                </a:path>
                <a:path w="494029" h="421639">
                  <a:moveTo>
                    <a:pt x="3809" y="293370"/>
                  </a:moveTo>
                  <a:lnTo>
                    <a:pt x="0" y="29337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3370"/>
                  </a:lnTo>
                  <a:close/>
                </a:path>
                <a:path w="494029" h="421639">
                  <a:moveTo>
                    <a:pt x="494029" y="293370"/>
                  </a:moveTo>
                  <a:lnTo>
                    <a:pt x="490219" y="293370"/>
                  </a:lnTo>
                  <a:lnTo>
                    <a:pt x="490219" y="299720"/>
                  </a:lnTo>
                  <a:lnTo>
                    <a:pt x="494029" y="299720"/>
                  </a:lnTo>
                  <a:lnTo>
                    <a:pt x="494029" y="293370"/>
                  </a:lnTo>
                  <a:close/>
                </a:path>
                <a:path w="494029" h="421639">
                  <a:moveTo>
                    <a:pt x="494029" y="299720"/>
                  </a:moveTo>
                  <a:lnTo>
                    <a:pt x="490219" y="299720"/>
                  </a:lnTo>
                  <a:lnTo>
                    <a:pt x="490219" y="318770"/>
                  </a:lnTo>
                  <a:lnTo>
                    <a:pt x="491489" y="318770"/>
                  </a:lnTo>
                  <a:lnTo>
                    <a:pt x="491489" y="316230"/>
                  </a:lnTo>
                  <a:lnTo>
                    <a:pt x="492760" y="316230"/>
                  </a:lnTo>
                  <a:lnTo>
                    <a:pt x="492759" y="313690"/>
                  </a:lnTo>
                  <a:lnTo>
                    <a:pt x="494029" y="313690"/>
                  </a:lnTo>
                  <a:lnTo>
                    <a:pt x="494029" y="299720"/>
                  </a:lnTo>
                  <a:close/>
                </a:path>
                <a:path w="494029" h="421639">
                  <a:moveTo>
                    <a:pt x="3809" y="299720"/>
                  </a:moveTo>
                  <a:lnTo>
                    <a:pt x="0" y="299720"/>
                  </a:lnTo>
                  <a:lnTo>
                    <a:pt x="0" y="312420"/>
                  </a:lnTo>
                  <a:lnTo>
                    <a:pt x="1269" y="312420"/>
                  </a:lnTo>
                  <a:lnTo>
                    <a:pt x="1269" y="314960"/>
                  </a:lnTo>
                  <a:lnTo>
                    <a:pt x="2539" y="314960"/>
                  </a:lnTo>
                  <a:lnTo>
                    <a:pt x="2539" y="316230"/>
                  </a:lnTo>
                  <a:lnTo>
                    <a:pt x="3809" y="316230"/>
                  </a:lnTo>
                  <a:lnTo>
                    <a:pt x="3809" y="299720"/>
                  </a:lnTo>
                  <a:close/>
                </a:path>
                <a:path w="494029" h="421639">
                  <a:moveTo>
                    <a:pt x="375920" y="420370"/>
                  </a:moveTo>
                  <a:lnTo>
                    <a:pt x="120650" y="420370"/>
                  </a:lnTo>
                  <a:lnTo>
                    <a:pt x="120650" y="421640"/>
                  </a:lnTo>
                  <a:lnTo>
                    <a:pt x="375920" y="421640"/>
                  </a:lnTo>
                  <a:lnTo>
                    <a:pt x="375920" y="420370"/>
                  </a:lnTo>
                  <a:close/>
                </a:path>
                <a:path w="494029" h="421639">
                  <a:moveTo>
                    <a:pt x="378460" y="419354"/>
                  </a:moveTo>
                  <a:lnTo>
                    <a:pt x="116839" y="419354"/>
                  </a:lnTo>
                  <a:lnTo>
                    <a:pt x="116839" y="420370"/>
                  </a:lnTo>
                  <a:lnTo>
                    <a:pt x="378460" y="420370"/>
                  </a:lnTo>
                  <a:lnTo>
                    <a:pt x="378460" y="419354"/>
                  </a:lnTo>
                  <a:close/>
                </a:path>
                <a:path w="494029" h="421639">
                  <a:moveTo>
                    <a:pt x="380999" y="417830"/>
                  </a:moveTo>
                  <a:lnTo>
                    <a:pt x="115569" y="417830"/>
                  </a:lnTo>
                  <a:lnTo>
                    <a:pt x="115569" y="419354"/>
                  </a:lnTo>
                  <a:lnTo>
                    <a:pt x="116839" y="419354"/>
                  </a:lnTo>
                  <a:lnTo>
                    <a:pt x="380999" y="419227"/>
                  </a:lnTo>
                  <a:lnTo>
                    <a:pt x="380999" y="417830"/>
                  </a:lnTo>
                  <a:close/>
                </a:path>
                <a:path w="494029" h="421639">
                  <a:moveTo>
                    <a:pt x="380999" y="419227"/>
                  </a:moveTo>
                  <a:lnTo>
                    <a:pt x="378460" y="419227"/>
                  </a:lnTo>
                  <a:lnTo>
                    <a:pt x="380999" y="419354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5948680" y="3163570"/>
              <a:ext cx="486409" cy="414020"/>
            </a:xfrm>
            <a:custGeom>
              <a:avLst/>
              <a:gdLst/>
              <a:ahLst/>
              <a:cxnLst/>
              <a:rect l="l" t="t" r="r" b="b"/>
              <a:pathLst>
                <a:path w="486410" h="414020">
                  <a:moveTo>
                    <a:pt x="110490" y="2539"/>
                  </a:moveTo>
                  <a:lnTo>
                    <a:pt x="107950" y="2539"/>
                  </a:lnTo>
                  <a:lnTo>
                    <a:pt x="107950" y="3810"/>
                  </a:lnTo>
                  <a:lnTo>
                    <a:pt x="378460" y="3810"/>
                  </a:lnTo>
                  <a:lnTo>
                    <a:pt x="378460" y="2794"/>
                  </a:lnTo>
                  <a:lnTo>
                    <a:pt x="110490" y="2794"/>
                  </a:lnTo>
                  <a:lnTo>
                    <a:pt x="110490" y="2539"/>
                  </a:lnTo>
                  <a:close/>
                </a:path>
                <a:path w="486410" h="414020">
                  <a:moveTo>
                    <a:pt x="378460" y="2539"/>
                  </a:moveTo>
                  <a:lnTo>
                    <a:pt x="375920" y="2539"/>
                  </a:lnTo>
                  <a:lnTo>
                    <a:pt x="375920" y="2794"/>
                  </a:lnTo>
                  <a:lnTo>
                    <a:pt x="378460" y="2794"/>
                  </a:lnTo>
                  <a:lnTo>
                    <a:pt x="378460" y="2539"/>
                  </a:lnTo>
                  <a:close/>
                </a:path>
                <a:path w="486410" h="414020">
                  <a:moveTo>
                    <a:pt x="375920" y="1524"/>
                  </a:moveTo>
                  <a:lnTo>
                    <a:pt x="110490" y="1524"/>
                  </a:lnTo>
                  <a:lnTo>
                    <a:pt x="110490" y="2539"/>
                  </a:lnTo>
                  <a:lnTo>
                    <a:pt x="375920" y="2539"/>
                  </a:lnTo>
                  <a:lnTo>
                    <a:pt x="375920" y="1524"/>
                  </a:lnTo>
                  <a:close/>
                </a:path>
                <a:path w="486410" h="414020">
                  <a:moveTo>
                    <a:pt x="374650" y="0"/>
                  </a:moveTo>
                  <a:lnTo>
                    <a:pt x="370840" y="0"/>
                  </a:lnTo>
                  <a:lnTo>
                    <a:pt x="113030" y="126"/>
                  </a:lnTo>
                  <a:lnTo>
                    <a:pt x="113030" y="1524"/>
                  </a:lnTo>
                  <a:lnTo>
                    <a:pt x="374650" y="1524"/>
                  </a:lnTo>
                  <a:lnTo>
                    <a:pt x="374650" y="0"/>
                  </a:lnTo>
                  <a:close/>
                </a:path>
                <a:path w="486410" h="414020">
                  <a:moveTo>
                    <a:pt x="3810" y="96520"/>
                  </a:moveTo>
                  <a:lnTo>
                    <a:pt x="2540" y="96520"/>
                  </a:lnTo>
                  <a:lnTo>
                    <a:pt x="2540" y="99060"/>
                  </a:lnTo>
                  <a:lnTo>
                    <a:pt x="3810" y="99060"/>
                  </a:lnTo>
                  <a:lnTo>
                    <a:pt x="3810" y="96520"/>
                  </a:lnTo>
                  <a:close/>
                </a:path>
                <a:path w="486410" h="414020">
                  <a:moveTo>
                    <a:pt x="483870" y="95250"/>
                  </a:moveTo>
                  <a:lnTo>
                    <a:pt x="482600" y="95250"/>
                  </a:lnTo>
                  <a:lnTo>
                    <a:pt x="482600" y="99060"/>
                  </a:lnTo>
                  <a:lnTo>
                    <a:pt x="485140" y="99060"/>
                  </a:lnTo>
                  <a:lnTo>
                    <a:pt x="485140" y="96520"/>
                  </a:lnTo>
                  <a:lnTo>
                    <a:pt x="483870" y="96520"/>
                  </a:lnTo>
                  <a:lnTo>
                    <a:pt x="483870" y="95250"/>
                  </a:lnTo>
                  <a:close/>
                </a:path>
                <a:path w="486410" h="414020">
                  <a:moveTo>
                    <a:pt x="3810" y="99060"/>
                  </a:moveTo>
                  <a:lnTo>
                    <a:pt x="1270" y="99060"/>
                  </a:lnTo>
                  <a:lnTo>
                    <a:pt x="1270" y="101600"/>
                  </a:lnTo>
                  <a:lnTo>
                    <a:pt x="0" y="101600"/>
                  </a:lnTo>
                  <a:lnTo>
                    <a:pt x="0" y="118110"/>
                  </a:lnTo>
                  <a:lnTo>
                    <a:pt x="3810" y="118110"/>
                  </a:lnTo>
                  <a:lnTo>
                    <a:pt x="3810" y="99060"/>
                  </a:lnTo>
                  <a:close/>
                </a:path>
                <a:path w="486410" h="414020">
                  <a:moveTo>
                    <a:pt x="486410" y="99060"/>
                  </a:moveTo>
                  <a:lnTo>
                    <a:pt x="482600" y="99060"/>
                  </a:lnTo>
                  <a:lnTo>
                    <a:pt x="482600" y="118110"/>
                  </a:lnTo>
                  <a:lnTo>
                    <a:pt x="486410" y="118110"/>
                  </a:lnTo>
                  <a:lnTo>
                    <a:pt x="486410" y="99060"/>
                  </a:lnTo>
                  <a:close/>
                </a:path>
                <a:path w="486410" h="414020">
                  <a:moveTo>
                    <a:pt x="381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118110"/>
                  </a:lnTo>
                  <a:close/>
                </a:path>
                <a:path w="486410" h="414020">
                  <a:moveTo>
                    <a:pt x="486410" y="118110"/>
                  </a:moveTo>
                  <a:lnTo>
                    <a:pt x="482600" y="118110"/>
                  </a:lnTo>
                  <a:lnTo>
                    <a:pt x="482600" y="124460"/>
                  </a:lnTo>
                  <a:lnTo>
                    <a:pt x="486410" y="124460"/>
                  </a:lnTo>
                  <a:lnTo>
                    <a:pt x="486410" y="118110"/>
                  </a:lnTo>
                  <a:close/>
                </a:path>
                <a:path w="486410" h="414020">
                  <a:moveTo>
                    <a:pt x="3810" y="124460"/>
                  </a:moveTo>
                  <a:lnTo>
                    <a:pt x="0" y="124460"/>
                  </a:lnTo>
                  <a:lnTo>
                    <a:pt x="0" y="168910"/>
                  </a:lnTo>
                  <a:lnTo>
                    <a:pt x="3810" y="168910"/>
                  </a:lnTo>
                  <a:lnTo>
                    <a:pt x="3810" y="124460"/>
                  </a:lnTo>
                  <a:close/>
                </a:path>
                <a:path w="486410" h="414020">
                  <a:moveTo>
                    <a:pt x="486410" y="124460"/>
                  </a:moveTo>
                  <a:lnTo>
                    <a:pt x="482600" y="124460"/>
                  </a:lnTo>
                  <a:lnTo>
                    <a:pt x="482600" y="168910"/>
                  </a:lnTo>
                  <a:lnTo>
                    <a:pt x="486410" y="168910"/>
                  </a:lnTo>
                  <a:lnTo>
                    <a:pt x="486410" y="124460"/>
                  </a:lnTo>
                  <a:close/>
                </a:path>
                <a:path w="486410" h="414020">
                  <a:moveTo>
                    <a:pt x="3810" y="168910"/>
                  </a:moveTo>
                  <a:lnTo>
                    <a:pt x="0" y="16891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168910"/>
                  </a:lnTo>
                  <a:close/>
                </a:path>
                <a:path w="486410" h="414020">
                  <a:moveTo>
                    <a:pt x="486410" y="168910"/>
                  </a:moveTo>
                  <a:lnTo>
                    <a:pt x="482600" y="168910"/>
                  </a:lnTo>
                  <a:lnTo>
                    <a:pt x="482600" y="219710"/>
                  </a:lnTo>
                  <a:lnTo>
                    <a:pt x="486410" y="219710"/>
                  </a:lnTo>
                  <a:lnTo>
                    <a:pt x="486410" y="168910"/>
                  </a:lnTo>
                  <a:close/>
                </a:path>
                <a:path w="486410" h="414020">
                  <a:moveTo>
                    <a:pt x="3810" y="219710"/>
                  </a:moveTo>
                  <a:lnTo>
                    <a:pt x="0" y="219710"/>
                  </a:lnTo>
                  <a:lnTo>
                    <a:pt x="0" y="236220"/>
                  </a:lnTo>
                  <a:lnTo>
                    <a:pt x="3810" y="236220"/>
                  </a:lnTo>
                  <a:lnTo>
                    <a:pt x="3810" y="219710"/>
                  </a:lnTo>
                  <a:close/>
                </a:path>
                <a:path w="486410" h="414020">
                  <a:moveTo>
                    <a:pt x="486410" y="219710"/>
                  </a:moveTo>
                  <a:lnTo>
                    <a:pt x="482600" y="219710"/>
                  </a:lnTo>
                  <a:lnTo>
                    <a:pt x="482600" y="236220"/>
                  </a:lnTo>
                  <a:lnTo>
                    <a:pt x="486410" y="236220"/>
                  </a:lnTo>
                  <a:lnTo>
                    <a:pt x="486410" y="219710"/>
                  </a:lnTo>
                  <a:close/>
                </a:path>
                <a:path w="486410" h="414020">
                  <a:moveTo>
                    <a:pt x="3810" y="236220"/>
                  </a:moveTo>
                  <a:lnTo>
                    <a:pt x="0" y="23622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36220"/>
                  </a:lnTo>
                  <a:close/>
                </a:path>
                <a:path w="486410" h="414020">
                  <a:moveTo>
                    <a:pt x="486410" y="236220"/>
                  </a:moveTo>
                  <a:lnTo>
                    <a:pt x="482600" y="236220"/>
                  </a:lnTo>
                  <a:lnTo>
                    <a:pt x="482600" y="289560"/>
                  </a:lnTo>
                  <a:lnTo>
                    <a:pt x="486410" y="289560"/>
                  </a:lnTo>
                  <a:lnTo>
                    <a:pt x="486410" y="236220"/>
                  </a:lnTo>
                  <a:close/>
                </a:path>
                <a:path w="486410" h="41402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86410" h="414020">
                  <a:moveTo>
                    <a:pt x="486410" y="289560"/>
                  </a:moveTo>
                  <a:lnTo>
                    <a:pt x="482600" y="289560"/>
                  </a:lnTo>
                  <a:lnTo>
                    <a:pt x="482600" y="295910"/>
                  </a:lnTo>
                  <a:lnTo>
                    <a:pt x="486410" y="295910"/>
                  </a:lnTo>
                  <a:lnTo>
                    <a:pt x="486410" y="289560"/>
                  </a:lnTo>
                  <a:close/>
                </a:path>
                <a:path w="486410" h="414020">
                  <a:moveTo>
                    <a:pt x="3810" y="295910"/>
                  </a:moveTo>
                  <a:lnTo>
                    <a:pt x="0" y="2959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295910"/>
                  </a:lnTo>
                  <a:close/>
                </a:path>
                <a:path w="486410" h="414020">
                  <a:moveTo>
                    <a:pt x="486410" y="295910"/>
                  </a:moveTo>
                  <a:lnTo>
                    <a:pt x="482600" y="295910"/>
                  </a:lnTo>
                  <a:lnTo>
                    <a:pt x="482600" y="314960"/>
                  </a:lnTo>
                  <a:lnTo>
                    <a:pt x="486410" y="314960"/>
                  </a:lnTo>
                  <a:lnTo>
                    <a:pt x="486410" y="295910"/>
                  </a:lnTo>
                  <a:close/>
                </a:path>
                <a:path w="486410" h="414020">
                  <a:moveTo>
                    <a:pt x="486410" y="314960"/>
                  </a:moveTo>
                  <a:lnTo>
                    <a:pt x="482600" y="314960"/>
                  </a:lnTo>
                  <a:lnTo>
                    <a:pt x="482600" y="321310"/>
                  </a:lnTo>
                  <a:lnTo>
                    <a:pt x="483870" y="321310"/>
                  </a:lnTo>
                  <a:lnTo>
                    <a:pt x="483870" y="320040"/>
                  </a:lnTo>
                  <a:lnTo>
                    <a:pt x="485140" y="320040"/>
                  </a:lnTo>
                  <a:lnTo>
                    <a:pt x="485140" y="317500"/>
                  </a:lnTo>
                  <a:lnTo>
                    <a:pt x="486410" y="317500"/>
                  </a:lnTo>
                  <a:lnTo>
                    <a:pt x="486410" y="314960"/>
                  </a:lnTo>
                  <a:close/>
                </a:path>
                <a:path w="486410" h="414020">
                  <a:moveTo>
                    <a:pt x="3810" y="314960"/>
                  </a:moveTo>
                  <a:lnTo>
                    <a:pt x="1270" y="314960"/>
                  </a:lnTo>
                  <a:lnTo>
                    <a:pt x="1270" y="317500"/>
                  </a:lnTo>
                  <a:lnTo>
                    <a:pt x="2540" y="317500"/>
                  </a:lnTo>
                  <a:lnTo>
                    <a:pt x="2540" y="320040"/>
                  </a:lnTo>
                  <a:lnTo>
                    <a:pt x="3810" y="320040"/>
                  </a:lnTo>
                  <a:lnTo>
                    <a:pt x="3810" y="314960"/>
                  </a:lnTo>
                  <a:close/>
                </a:path>
                <a:path w="486410" h="414020">
                  <a:moveTo>
                    <a:pt x="379730" y="413004"/>
                  </a:moveTo>
                  <a:lnTo>
                    <a:pt x="109220" y="413004"/>
                  </a:lnTo>
                  <a:lnTo>
                    <a:pt x="109220" y="414020"/>
                  </a:lnTo>
                  <a:lnTo>
                    <a:pt x="379730" y="414020"/>
                  </a:lnTo>
                  <a:lnTo>
                    <a:pt x="379730" y="413004"/>
                  </a:lnTo>
                  <a:close/>
                </a:path>
                <a:path w="486410" h="414020">
                  <a:moveTo>
                    <a:pt x="381000" y="411734"/>
                  </a:moveTo>
                  <a:lnTo>
                    <a:pt x="106680" y="411734"/>
                  </a:lnTo>
                  <a:lnTo>
                    <a:pt x="106680" y="413004"/>
                  </a:lnTo>
                  <a:lnTo>
                    <a:pt x="109220" y="413004"/>
                  </a:lnTo>
                  <a:lnTo>
                    <a:pt x="381000" y="412877"/>
                  </a:lnTo>
                  <a:lnTo>
                    <a:pt x="381000" y="411734"/>
                  </a:lnTo>
                  <a:close/>
                </a:path>
                <a:path w="486410" h="414020">
                  <a:moveTo>
                    <a:pt x="381000" y="412877"/>
                  </a:moveTo>
                  <a:lnTo>
                    <a:pt x="379730" y="412877"/>
                  </a:lnTo>
                  <a:lnTo>
                    <a:pt x="381000" y="413004"/>
                  </a:lnTo>
                  <a:close/>
                </a:path>
                <a:path w="486410" h="414020">
                  <a:moveTo>
                    <a:pt x="383539" y="411607"/>
                  </a:moveTo>
                  <a:lnTo>
                    <a:pt x="105410" y="411607"/>
                  </a:lnTo>
                  <a:lnTo>
                    <a:pt x="383539" y="411734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5952489" y="3167380"/>
              <a:ext cx="478790" cy="407670"/>
            </a:xfrm>
            <a:custGeom>
              <a:avLst/>
              <a:gdLst/>
              <a:ahLst/>
              <a:cxnLst/>
              <a:rect l="l" t="t" r="r" b="b"/>
              <a:pathLst>
                <a:path w="478789" h="407670">
                  <a:moveTo>
                    <a:pt x="477519" y="87629"/>
                  </a:moveTo>
                  <a:lnTo>
                    <a:pt x="476250" y="87629"/>
                  </a:lnTo>
                  <a:lnTo>
                    <a:pt x="476250" y="88900"/>
                  </a:lnTo>
                  <a:lnTo>
                    <a:pt x="477519" y="88900"/>
                  </a:lnTo>
                  <a:lnTo>
                    <a:pt x="477519" y="87629"/>
                  </a:lnTo>
                  <a:close/>
                </a:path>
                <a:path w="478789" h="407670">
                  <a:moveTo>
                    <a:pt x="99060" y="2539"/>
                  </a:moveTo>
                  <a:lnTo>
                    <a:pt x="96520" y="2539"/>
                  </a:lnTo>
                  <a:lnTo>
                    <a:pt x="96520" y="3937"/>
                  </a:lnTo>
                  <a:lnTo>
                    <a:pt x="382270" y="3937"/>
                  </a:lnTo>
                  <a:lnTo>
                    <a:pt x="382270" y="2666"/>
                  </a:lnTo>
                  <a:lnTo>
                    <a:pt x="99060" y="2666"/>
                  </a:lnTo>
                  <a:close/>
                </a:path>
                <a:path w="478789" h="407670">
                  <a:moveTo>
                    <a:pt x="382270" y="2539"/>
                  </a:moveTo>
                  <a:lnTo>
                    <a:pt x="379730" y="2539"/>
                  </a:lnTo>
                  <a:lnTo>
                    <a:pt x="382270" y="2666"/>
                  </a:lnTo>
                  <a:close/>
                </a:path>
                <a:path w="478789" h="407670">
                  <a:moveTo>
                    <a:pt x="379730" y="1524"/>
                  </a:moveTo>
                  <a:lnTo>
                    <a:pt x="99060" y="1524"/>
                  </a:lnTo>
                  <a:lnTo>
                    <a:pt x="99060" y="2539"/>
                  </a:lnTo>
                  <a:lnTo>
                    <a:pt x="379730" y="2539"/>
                  </a:lnTo>
                  <a:lnTo>
                    <a:pt x="379730" y="1524"/>
                  </a:lnTo>
                  <a:close/>
                </a:path>
                <a:path w="478789" h="407670">
                  <a:moveTo>
                    <a:pt x="377189" y="0"/>
                  </a:moveTo>
                  <a:lnTo>
                    <a:pt x="101600" y="0"/>
                  </a:lnTo>
                  <a:lnTo>
                    <a:pt x="101600" y="1524"/>
                  </a:lnTo>
                  <a:lnTo>
                    <a:pt x="377189" y="1524"/>
                  </a:lnTo>
                  <a:lnTo>
                    <a:pt x="377189" y="0"/>
                  </a:lnTo>
                  <a:close/>
                </a:path>
                <a:path w="478789" h="407670">
                  <a:moveTo>
                    <a:pt x="2539" y="88900"/>
                  </a:moveTo>
                  <a:lnTo>
                    <a:pt x="1270" y="88900"/>
                  </a:lnTo>
                  <a:lnTo>
                    <a:pt x="1270" y="91440"/>
                  </a:lnTo>
                  <a:lnTo>
                    <a:pt x="0" y="91440"/>
                  </a:lnTo>
                  <a:lnTo>
                    <a:pt x="0" y="95250"/>
                  </a:lnTo>
                  <a:lnTo>
                    <a:pt x="2539" y="95250"/>
                  </a:lnTo>
                  <a:lnTo>
                    <a:pt x="2539" y="88900"/>
                  </a:lnTo>
                  <a:close/>
                </a:path>
                <a:path w="478789" h="407670">
                  <a:moveTo>
                    <a:pt x="478790" y="88900"/>
                  </a:moveTo>
                  <a:lnTo>
                    <a:pt x="476250" y="88900"/>
                  </a:lnTo>
                  <a:lnTo>
                    <a:pt x="476250" y="95250"/>
                  </a:lnTo>
                  <a:lnTo>
                    <a:pt x="478789" y="95250"/>
                  </a:lnTo>
                  <a:lnTo>
                    <a:pt x="478790" y="88900"/>
                  </a:lnTo>
                  <a:close/>
                </a:path>
                <a:path w="478789" h="407670">
                  <a:moveTo>
                    <a:pt x="2539" y="95250"/>
                  </a:moveTo>
                  <a:lnTo>
                    <a:pt x="0" y="95250"/>
                  </a:lnTo>
                  <a:lnTo>
                    <a:pt x="0" y="114300"/>
                  </a:lnTo>
                  <a:lnTo>
                    <a:pt x="2539" y="114300"/>
                  </a:lnTo>
                  <a:lnTo>
                    <a:pt x="2539" y="95250"/>
                  </a:lnTo>
                  <a:close/>
                </a:path>
                <a:path w="478789" h="407670">
                  <a:moveTo>
                    <a:pt x="478789" y="95250"/>
                  </a:moveTo>
                  <a:lnTo>
                    <a:pt x="476250" y="95250"/>
                  </a:lnTo>
                  <a:lnTo>
                    <a:pt x="476250" y="114300"/>
                  </a:lnTo>
                  <a:lnTo>
                    <a:pt x="478789" y="114300"/>
                  </a:lnTo>
                  <a:lnTo>
                    <a:pt x="478789" y="95250"/>
                  </a:lnTo>
                  <a:close/>
                </a:path>
                <a:path w="478789" h="407670">
                  <a:moveTo>
                    <a:pt x="2539" y="114300"/>
                  </a:moveTo>
                  <a:lnTo>
                    <a:pt x="0" y="114300"/>
                  </a:lnTo>
                  <a:lnTo>
                    <a:pt x="0" y="120650"/>
                  </a:lnTo>
                  <a:lnTo>
                    <a:pt x="2539" y="120650"/>
                  </a:lnTo>
                  <a:lnTo>
                    <a:pt x="2539" y="114300"/>
                  </a:lnTo>
                  <a:close/>
                </a:path>
                <a:path w="478789" h="407670">
                  <a:moveTo>
                    <a:pt x="478789" y="114300"/>
                  </a:moveTo>
                  <a:lnTo>
                    <a:pt x="476250" y="114300"/>
                  </a:lnTo>
                  <a:lnTo>
                    <a:pt x="476250" y="120650"/>
                  </a:lnTo>
                  <a:lnTo>
                    <a:pt x="478789" y="120650"/>
                  </a:lnTo>
                  <a:lnTo>
                    <a:pt x="478789" y="114300"/>
                  </a:lnTo>
                  <a:close/>
                </a:path>
                <a:path w="478789" h="407670">
                  <a:moveTo>
                    <a:pt x="2539" y="120650"/>
                  </a:moveTo>
                  <a:lnTo>
                    <a:pt x="0" y="120650"/>
                  </a:lnTo>
                  <a:lnTo>
                    <a:pt x="0" y="165100"/>
                  </a:lnTo>
                  <a:lnTo>
                    <a:pt x="2539" y="165100"/>
                  </a:lnTo>
                  <a:lnTo>
                    <a:pt x="2539" y="120650"/>
                  </a:lnTo>
                  <a:close/>
                </a:path>
                <a:path w="478789" h="407670">
                  <a:moveTo>
                    <a:pt x="478789" y="120650"/>
                  </a:moveTo>
                  <a:lnTo>
                    <a:pt x="476250" y="120650"/>
                  </a:lnTo>
                  <a:lnTo>
                    <a:pt x="476250" y="165100"/>
                  </a:lnTo>
                  <a:lnTo>
                    <a:pt x="478789" y="165100"/>
                  </a:lnTo>
                  <a:lnTo>
                    <a:pt x="478789" y="120650"/>
                  </a:lnTo>
                  <a:close/>
                </a:path>
                <a:path w="478789" h="407670">
                  <a:moveTo>
                    <a:pt x="2539" y="165100"/>
                  </a:moveTo>
                  <a:lnTo>
                    <a:pt x="0" y="165100"/>
                  </a:lnTo>
                  <a:lnTo>
                    <a:pt x="0" y="215900"/>
                  </a:lnTo>
                  <a:lnTo>
                    <a:pt x="2539" y="215900"/>
                  </a:lnTo>
                  <a:lnTo>
                    <a:pt x="2539" y="165100"/>
                  </a:lnTo>
                  <a:close/>
                </a:path>
                <a:path w="478789" h="407670">
                  <a:moveTo>
                    <a:pt x="478789" y="165100"/>
                  </a:moveTo>
                  <a:lnTo>
                    <a:pt x="476250" y="165100"/>
                  </a:lnTo>
                  <a:lnTo>
                    <a:pt x="476250" y="215900"/>
                  </a:lnTo>
                  <a:lnTo>
                    <a:pt x="478789" y="215900"/>
                  </a:lnTo>
                  <a:lnTo>
                    <a:pt x="478789" y="165100"/>
                  </a:lnTo>
                  <a:close/>
                </a:path>
                <a:path w="478789" h="407670">
                  <a:moveTo>
                    <a:pt x="2539" y="215900"/>
                  </a:moveTo>
                  <a:lnTo>
                    <a:pt x="0" y="215900"/>
                  </a:lnTo>
                  <a:lnTo>
                    <a:pt x="0" y="232410"/>
                  </a:lnTo>
                  <a:lnTo>
                    <a:pt x="2539" y="232410"/>
                  </a:lnTo>
                  <a:lnTo>
                    <a:pt x="2539" y="215900"/>
                  </a:lnTo>
                  <a:close/>
                </a:path>
                <a:path w="478789" h="407670">
                  <a:moveTo>
                    <a:pt x="478789" y="215900"/>
                  </a:moveTo>
                  <a:lnTo>
                    <a:pt x="476250" y="215900"/>
                  </a:lnTo>
                  <a:lnTo>
                    <a:pt x="476250" y="232410"/>
                  </a:lnTo>
                  <a:lnTo>
                    <a:pt x="478789" y="232410"/>
                  </a:lnTo>
                  <a:lnTo>
                    <a:pt x="478789" y="215900"/>
                  </a:lnTo>
                  <a:close/>
                </a:path>
                <a:path w="478789" h="407670">
                  <a:moveTo>
                    <a:pt x="2539" y="232410"/>
                  </a:moveTo>
                  <a:lnTo>
                    <a:pt x="0" y="232410"/>
                  </a:lnTo>
                  <a:lnTo>
                    <a:pt x="0" y="285750"/>
                  </a:lnTo>
                  <a:lnTo>
                    <a:pt x="2539" y="285750"/>
                  </a:lnTo>
                  <a:lnTo>
                    <a:pt x="2539" y="232410"/>
                  </a:lnTo>
                  <a:close/>
                </a:path>
                <a:path w="478789" h="407670">
                  <a:moveTo>
                    <a:pt x="478789" y="232410"/>
                  </a:moveTo>
                  <a:lnTo>
                    <a:pt x="476250" y="232410"/>
                  </a:lnTo>
                  <a:lnTo>
                    <a:pt x="476250" y="285750"/>
                  </a:lnTo>
                  <a:lnTo>
                    <a:pt x="478789" y="285750"/>
                  </a:lnTo>
                  <a:lnTo>
                    <a:pt x="478789" y="232410"/>
                  </a:lnTo>
                  <a:close/>
                </a:path>
                <a:path w="478789" h="407670">
                  <a:moveTo>
                    <a:pt x="2539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2539" y="292100"/>
                  </a:lnTo>
                  <a:lnTo>
                    <a:pt x="2539" y="285750"/>
                  </a:lnTo>
                  <a:close/>
                </a:path>
                <a:path w="478789" h="407670">
                  <a:moveTo>
                    <a:pt x="478789" y="285750"/>
                  </a:moveTo>
                  <a:lnTo>
                    <a:pt x="476250" y="285750"/>
                  </a:lnTo>
                  <a:lnTo>
                    <a:pt x="476250" y="292100"/>
                  </a:lnTo>
                  <a:lnTo>
                    <a:pt x="478789" y="292100"/>
                  </a:lnTo>
                  <a:lnTo>
                    <a:pt x="478789" y="285750"/>
                  </a:lnTo>
                  <a:close/>
                </a:path>
                <a:path w="478789" h="407670">
                  <a:moveTo>
                    <a:pt x="2539" y="292100"/>
                  </a:moveTo>
                  <a:lnTo>
                    <a:pt x="0" y="292100"/>
                  </a:lnTo>
                  <a:lnTo>
                    <a:pt x="0" y="311150"/>
                  </a:lnTo>
                  <a:lnTo>
                    <a:pt x="2539" y="311150"/>
                  </a:lnTo>
                  <a:lnTo>
                    <a:pt x="2539" y="292100"/>
                  </a:lnTo>
                  <a:close/>
                </a:path>
                <a:path w="478789" h="407670">
                  <a:moveTo>
                    <a:pt x="478789" y="292100"/>
                  </a:moveTo>
                  <a:lnTo>
                    <a:pt x="476250" y="292100"/>
                  </a:lnTo>
                  <a:lnTo>
                    <a:pt x="476250" y="311150"/>
                  </a:lnTo>
                  <a:lnTo>
                    <a:pt x="478789" y="311150"/>
                  </a:lnTo>
                  <a:lnTo>
                    <a:pt x="478789" y="292100"/>
                  </a:lnTo>
                  <a:close/>
                </a:path>
                <a:path w="478789" h="407670">
                  <a:moveTo>
                    <a:pt x="2539" y="311150"/>
                  </a:moveTo>
                  <a:lnTo>
                    <a:pt x="0" y="311150"/>
                  </a:lnTo>
                  <a:lnTo>
                    <a:pt x="0" y="317500"/>
                  </a:lnTo>
                  <a:lnTo>
                    <a:pt x="2539" y="317500"/>
                  </a:lnTo>
                  <a:lnTo>
                    <a:pt x="2539" y="311150"/>
                  </a:lnTo>
                  <a:close/>
                </a:path>
                <a:path w="478789" h="407670">
                  <a:moveTo>
                    <a:pt x="478789" y="311150"/>
                  </a:moveTo>
                  <a:lnTo>
                    <a:pt x="476250" y="311150"/>
                  </a:lnTo>
                  <a:lnTo>
                    <a:pt x="476250" y="317500"/>
                  </a:lnTo>
                  <a:lnTo>
                    <a:pt x="478789" y="317500"/>
                  </a:lnTo>
                  <a:lnTo>
                    <a:pt x="478789" y="311150"/>
                  </a:lnTo>
                  <a:close/>
                </a:path>
                <a:path w="478789" h="407670">
                  <a:moveTo>
                    <a:pt x="379729" y="406400"/>
                  </a:moveTo>
                  <a:lnTo>
                    <a:pt x="101600" y="406400"/>
                  </a:lnTo>
                  <a:lnTo>
                    <a:pt x="101600" y="407670"/>
                  </a:lnTo>
                  <a:lnTo>
                    <a:pt x="379729" y="407670"/>
                  </a:lnTo>
                  <a:lnTo>
                    <a:pt x="379729" y="406400"/>
                  </a:lnTo>
                  <a:close/>
                </a:path>
                <a:path w="478789" h="407670">
                  <a:moveTo>
                    <a:pt x="382270" y="405384"/>
                  </a:moveTo>
                  <a:lnTo>
                    <a:pt x="99060" y="405384"/>
                  </a:lnTo>
                  <a:lnTo>
                    <a:pt x="99060" y="406400"/>
                  </a:lnTo>
                  <a:lnTo>
                    <a:pt x="382270" y="406400"/>
                  </a:lnTo>
                  <a:lnTo>
                    <a:pt x="382270" y="405384"/>
                  </a:lnTo>
                  <a:close/>
                </a:path>
                <a:path w="478789" h="407670">
                  <a:moveTo>
                    <a:pt x="384810" y="403860"/>
                  </a:moveTo>
                  <a:lnTo>
                    <a:pt x="96520" y="403860"/>
                  </a:lnTo>
                  <a:lnTo>
                    <a:pt x="96520" y="405384"/>
                  </a:lnTo>
                  <a:lnTo>
                    <a:pt x="99060" y="405384"/>
                  </a:lnTo>
                  <a:lnTo>
                    <a:pt x="384810" y="405257"/>
                  </a:lnTo>
                  <a:lnTo>
                    <a:pt x="384810" y="403860"/>
                  </a:lnTo>
                  <a:close/>
                </a:path>
                <a:path w="478789" h="407670">
                  <a:moveTo>
                    <a:pt x="384810" y="405257"/>
                  </a:moveTo>
                  <a:lnTo>
                    <a:pt x="382270" y="405257"/>
                  </a:lnTo>
                  <a:lnTo>
                    <a:pt x="384810" y="405384"/>
                  </a:lnTo>
                  <a:close/>
                </a:path>
                <a:path w="478789" h="407670">
                  <a:moveTo>
                    <a:pt x="386080" y="402844"/>
                  </a:moveTo>
                  <a:lnTo>
                    <a:pt x="93980" y="402844"/>
                  </a:lnTo>
                  <a:lnTo>
                    <a:pt x="93980" y="403860"/>
                  </a:lnTo>
                  <a:lnTo>
                    <a:pt x="386080" y="403860"/>
                  </a:lnTo>
                  <a:lnTo>
                    <a:pt x="386080" y="402844"/>
                  </a:lnTo>
                  <a:close/>
                </a:path>
                <a:path w="478789" h="407670">
                  <a:moveTo>
                    <a:pt x="93980" y="402717"/>
                  </a:moveTo>
                  <a:lnTo>
                    <a:pt x="92710" y="402717"/>
                  </a:lnTo>
                  <a:lnTo>
                    <a:pt x="93980" y="402844"/>
                  </a:lnTo>
                  <a:close/>
                </a:path>
                <a:path w="478789" h="407670">
                  <a:moveTo>
                    <a:pt x="388620" y="402717"/>
                  </a:moveTo>
                  <a:lnTo>
                    <a:pt x="386080" y="402717"/>
                  </a:lnTo>
                  <a:lnTo>
                    <a:pt x="388620" y="402844"/>
                  </a:lnTo>
                  <a:close/>
                </a:path>
                <a:path w="478789" h="407670">
                  <a:moveTo>
                    <a:pt x="477519" y="320294"/>
                  </a:moveTo>
                  <a:lnTo>
                    <a:pt x="476250" y="320294"/>
                  </a:lnTo>
                  <a:lnTo>
                    <a:pt x="476250" y="321310"/>
                  </a:lnTo>
                  <a:lnTo>
                    <a:pt x="477519" y="321310"/>
                  </a:lnTo>
                  <a:lnTo>
                    <a:pt x="477519" y="320294"/>
                  </a:lnTo>
                  <a:close/>
                </a:path>
                <a:path w="478789" h="407670">
                  <a:moveTo>
                    <a:pt x="2539" y="317627"/>
                  </a:moveTo>
                  <a:lnTo>
                    <a:pt x="1270" y="317627"/>
                  </a:lnTo>
                  <a:lnTo>
                    <a:pt x="1270" y="320294"/>
                  </a:lnTo>
                  <a:lnTo>
                    <a:pt x="2539" y="320294"/>
                  </a:lnTo>
                  <a:lnTo>
                    <a:pt x="2539" y="317627"/>
                  </a:lnTo>
                  <a:close/>
                </a:path>
                <a:path w="478789" h="407670">
                  <a:moveTo>
                    <a:pt x="478790" y="317627"/>
                  </a:moveTo>
                  <a:lnTo>
                    <a:pt x="476250" y="317627"/>
                  </a:lnTo>
                  <a:lnTo>
                    <a:pt x="476250" y="320167"/>
                  </a:lnTo>
                  <a:lnTo>
                    <a:pt x="477519" y="320167"/>
                  </a:lnTo>
                  <a:lnTo>
                    <a:pt x="478790" y="320294"/>
                  </a:lnTo>
                  <a:lnTo>
                    <a:pt x="478790" y="317627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5955030" y="3171317"/>
              <a:ext cx="473709" cy="398780"/>
            </a:xfrm>
            <a:custGeom>
              <a:avLst/>
              <a:gdLst/>
              <a:ahLst/>
              <a:cxnLst/>
              <a:rect l="l" t="t" r="r" b="b"/>
              <a:pathLst>
                <a:path w="473710" h="398779">
                  <a:moveTo>
                    <a:pt x="1270" y="83692"/>
                  </a:moveTo>
                  <a:lnTo>
                    <a:pt x="0" y="83692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83947"/>
                  </a:lnTo>
                  <a:lnTo>
                    <a:pt x="1270" y="83947"/>
                  </a:lnTo>
                  <a:lnTo>
                    <a:pt x="1270" y="83692"/>
                  </a:lnTo>
                  <a:close/>
                </a:path>
                <a:path w="473710" h="398779">
                  <a:moveTo>
                    <a:pt x="473710" y="83947"/>
                  </a:moveTo>
                  <a:lnTo>
                    <a:pt x="468630" y="83947"/>
                  </a:lnTo>
                  <a:lnTo>
                    <a:pt x="468630" y="84962"/>
                  </a:lnTo>
                  <a:lnTo>
                    <a:pt x="473710" y="84962"/>
                  </a:lnTo>
                  <a:lnTo>
                    <a:pt x="473710" y="83947"/>
                  </a:lnTo>
                  <a:close/>
                </a:path>
                <a:path w="473710" h="398779">
                  <a:moveTo>
                    <a:pt x="3810" y="80137"/>
                  </a:moveTo>
                  <a:lnTo>
                    <a:pt x="2540" y="80137"/>
                  </a:lnTo>
                  <a:lnTo>
                    <a:pt x="2540" y="82676"/>
                  </a:lnTo>
                  <a:lnTo>
                    <a:pt x="1270" y="82676"/>
                  </a:lnTo>
                  <a:lnTo>
                    <a:pt x="1270" y="83692"/>
                  </a:lnTo>
                  <a:lnTo>
                    <a:pt x="3810" y="83692"/>
                  </a:lnTo>
                  <a:lnTo>
                    <a:pt x="3810" y="80137"/>
                  </a:lnTo>
                  <a:close/>
                </a:path>
                <a:path w="473710" h="398779">
                  <a:moveTo>
                    <a:pt x="469900" y="77342"/>
                  </a:moveTo>
                  <a:lnTo>
                    <a:pt x="468629" y="77342"/>
                  </a:lnTo>
                  <a:lnTo>
                    <a:pt x="468630" y="83692"/>
                  </a:lnTo>
                  <a:lnTo>
                    <a:pt x="473710" y="83692"/>
                  </a:lnTo>
                  <a:lnTo>
                    <a:pt x="473710" y="82676"/>
                  </a:lnTo>
                  <a:lnTo>
                    <a:pt x="472440" y="82676"/>
                  </a:lnTo>
                  <a:lnTo>
                    <a:pt x="472440" y="80137"/>
                  </a:lnTo>
                  <a:lnTo>
                    <a:pt x="471170" y="80137"/>
                  </a:lnTo>
                  <a:lnTo>
                    <a:pt x="471170" y="78612"/>
                  </a:lnTo>
                  <a:lnTo>
                    <a:pt x="469900" y="78612"/>
                  </a:lnTo>
                  <a:lnTo>
                    <a:pt x="469900" y="77342"/>
                  </a:lnTo>
                  <a:close/>
                </a:path>
                <a:path w="473710" h="398779">
                  <a:moveTo>
                    <a:pt x="387350" y="2412"/>
                  </a:moveTo>
                  <a:lnTo>
                    <a:pt x="86360" y="2412"/>
                  </a:lnTo>
                  <a:lnTo>
                    <a:pt x="86360" y="3810"/>
                  </a:lnTo>
                  <a:lnTo>
                    <a:pt x="387350" y="3810"/>
                  </a:lnTo>
                  <a:lnTo>
                    <a:pt x="387350" y="2412"/>
                  </a:lnTo>
                  <a:close/>
                </a:path>
                <a:path w="473710" h="398779">
                  <a:moveTo>
                    <a:pt x="91440" y="1142"/>
                  </a:moveTo>
                  <a:lnTo>
                    <a:pt x="88900" y="1142"/>
                  </a:lnTo>
                  <a:lnTo>
                    <a:pt x="88900" y="2412"/>
                  </a:lnTo>
                  <a:lnTo>
                    <a:pt x="384810" y="2412"/>
                  </a:lnTo>
                  <a:lnTo>
                    <a:pt x="384810" y="1397"/>
                  </a:lnTo>
                  <a:lnTo>
                    <a:pt x="91440" y="1397"/>
                  </a:lnTo>
                  <a:lnTo>
                    <a:pt x="91440" y="1142"/>
                  </a:lnTo>
                  <a:close/>
                </a:path>
                <a:path w="473710" h="398779">
                  <a:moveTo>
                    <a:pt x="384810" y="1142"/>
                  </a:moveTo>
                  <a:lnTo>
                    <a:pt x="382270" y="1142"/>
                  </a:lnTo>
                  <a:lnTo>
                    <a:pt x="382270" y="1397"/>
                  </a:lnTo>
                  <a:lnTo>
                    <a:pt x="384810" y="1397"/>
                  </a:lnTo>
                  <a:lnTo>
                    <a:pt x="384810" y="1142"/>
                  </a:lnTo>
                  <a:close/>
                </a:path>
                <a:path w="473710" h="398779">
                  <a:moveTo>
                    <a:pt x="382270" y="126"/>
                  </a:moveTo>
                  <a:lnTo>
                    <a:pt x="91440" y="126"/>
                  </a:lnTo>
                  <a:lnTo>
                    <a:pt x="91440" y="1142"/>
                  </a:lnTo>
                  <a:lnTo>
                    <a:pt x="382270" y="1142"/>
                  </a:lnTo>
                  <a:lnTo>
                    <a:pt x="382270" y="126"/>
                  </a:lnTo>
                  <a:close/>
                </a:path>
                <a:path w="473710" h="398779">
                  <a:moveTo>
                    <a:pt x="379730" y="0"/>
                  </a:moveTo>
                  <a:lnTo>
                    <a:pt x="93980" y="0"/>
                  </a:lnTo>
                  <a:lnTo>
                    <a:pt x="379730" y="126"/>
                  </a:lnTo>
                  <a:close/>
                </a:path>
                <a:path w="473710" h="398779">
                  <a:moveTo>
                    <a:pt x="3810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4963"/>
                  </a:lnTo>
                  <a:close/>
                </a:path>
                <a:path w="473710" h="398779">
                  <a:moveTo>
                    <a:pt x="473710" y="84963"/>
                  </a:moveTo>
                  <a:lnTo>
                    <a:pt x="468630" y="84963"/>
                  </a:lnTo>
                  <a:lnTo>
                    <a:pt x="468630" y="91312"/>
                  </a:lnTo>
                  <a:lnTo>
                    <a:pt x="473710" y="91312"/>
                  </a:lnTo>
                  <a:lnTo>
                    <a:pt x="473710" y="84963"/>
                  </a:lnTo>
                  <a:close/>
                </a:path>
                <a:path w="473710" h="398779">
                  <a:moveTo>
                    <a:pt x="3810" y="91313"/>
                  </a:moveTo>
                  <a:lnTo>
                    <a:pt x="0" y="91313"/>
                  </a:lnTo>
                  <a:lnTo>
                    <a:pt x="0" y="110362"/>
                  </a:lnTo>
                  <a:lnTo>
                    <a:pt x="3810" y="110362"/>
                  </a:lnTo>
                  <a:lnTo>
                    <a:pt x="3810" y="91313"/>
                  </a:lnTo>
                  <a:close/>
                </a:path>
                <a:path w="473710" h="398779">
                  <a:moveTo>
                    <a:pt x="473710" y="91313"/>
                  </a:moveTo>
                  <a:lnTo>
                    <a:pt x="468630" y="91313"/>
                  </a:lnTo>
                  <a:lnTo>
                    <a:pt x="468630" y="110362"/>
                  </a:lnTo>
                  <a:lnTo>
                    <a:pt x="473710" y="110362"/>
                  </a:lnTo>
                  <a:lnTo>
                    <a:pt x="473710" y="91313"/>
                  </a:lnTo>
                  <a:close/>
                </a:path>
                <a:path w="473710" h="398779">
                  <a:moveTo>
                    <a:pt x="3810" y="110363"/>
                  </a:moveTo>
                  <a:lnTo>
                    <a:pt x="0" y="110363"/>
                  </a:lnTo>
                  <a:lnTo>
                    <a:pt x="0" y="116712"/>
                  </a:lnTo>
                  <a:lnTo>
                    <a:pt x="3810" y="116712"/>
                  </a:lnTo>
                  <a:lnTo>
                    <a:pt x="3810" y="110363"/>
                  </a:lnTo>
                  <a:close/>
                </a:path>
                <a:path w="473710" h="398779">
                  <a:moveTo>
                    <a:pt x="473710" y="110363"/>
                  </a:moveTo>
                  <a:lnTo>
                    <a:pt x="468630" y="110363"/>
                  </a:lnTo>
                  <a:lnTo>
                    <a:pt x="468630" y="116712"/>
                  </a:lnTo>
                  <a:lnTo>
                    <a:pt x="473710" y="116712"/>
                  </a:lnTo>
                  <a:lnTo>
                    <a:pt x="473710" y="110363"/>
                  </a:lnTo>
                  <a:close/>
                </a:path>
                <a:path w="473710" h="398779">
                  <a:moveTo>
                    <a:pt x="3810" y="116713"/>
                  </a:moveTo>
                  <a:lnTo>
                    <a:pt x="0" y="116713"/>
                  </a:lnTo>
                  <a:lnTo>
                    <a:pt x="0" y="161162"/>
                  </a:lnTo>
                  <a:lnTo>
                    <a:pt x="3810" y="161162"/>
                  </a:lnTo>
                  <a:lnTo>
                    <a:pt x="3810" y="116713"/>
                  </a:lnTo>
                  <a:close/>
                </a:path>
                <a:path w="473710" h="398779">
                  <a:moveTo>
                    <a:pt x="473710" y="116713"/>
                  </a:moveTo>
                  <a:lnTo>
                    <a:pt x="468630" y="116713"/>
                  </a:lnTo>
                  <a:lnTo>
                    <a:pt x="468630" y="161162"/>
                  </a:lnTo>
                  <a:lnTo>
                    <a:pt x="473710" y="161162"/>
                  </a:lnTo>
                  <a:lnTo>
                    <a:pt x="473710" y="116713"/>
                  </a:lnTo>
                  <a:close/>
                </a:path>
                <a:path w="473710" h="398779">
                  <a:moveTo>
                    <a:pt x="3810" y="161163"/>
                  </a:moveTo>
                  <a:lnTo>
                    <a:pt x="0" y="161163"/>
                  </a:lnTo>
                  <a:lnTo>
                    <a:pt x="0" y="211962"/>
                  </a:lnTo>
                  <a:lnTo>
                    <a:pt x="3810" y="211962"/>
                  </a:lnTo>
                  <a:lnTo>
                    <a:pt x="3810" y="161163"/>
                  </a:lnTo>
                  <a:close/>
                </a:path>
                <a:path w="473710" h="398779">
                  <a:moveTo>
                    <a:pt x="473710" y="161163"/>
                  </a:moveTo>
                  <a:lnTo>
                    <a:pt x="468630" y="161163"/>
                  </a:lnTo>
                  <a:lnTo>
                    <a:pt x="468630" y="211962"/>
                  </a:lnTo>
                  <a:lnTo>
                    <a:pt x="473710" y="211962"/>
                  </a:lnTo>
                  <a:lnTo>
                    <a:pt x="473710" y="161163"/>
                  </a:lnTo>
                  <a:close/>
                </a:path>
                <a:path w="473710" h="398779">
                  <a:moveTo>
                    <a:pt x="3810" y="211963"/>
                  </a:moveTo>
                  <a:lnTo>
                    <a:pt x="0" y="211963"/>
                  </a:lnTo>
                  <a:lnTo>
                    <a:pt x="0" y="228473"/>
                  </a:lnTo>
                  <a:lnTo>
                    <a:pt x="3810" y="228473"/>
                  </a:lnTo>
                  <a:lnTo>
                    <a:pt x="3810" y="211963"/>
                  </a:lnTo>
                  <a:close/>
                </a:path>
                <a:path w="473710" h="398779">
                  <a:moveTo>
                    <a:pt x="473710" y="211963"/>
                  </a:moveTo>
                  <a:lnTo>
                    <a:pt x="468630" y="211963"/>
                  </a:lnTo>
                  <a:lnTo>
                    <a:pt x="468630" y="228473"/>
                  </a:lnTo>
                  <a:lnTo>
                    <a:pt x="473710" y="228473"/>
                  </a:lnTo>
                  <a:lnTo>
                    <a:pt x="473710" y="211963"/>
                  </a:lnTo>
                  <a:close/>
                </a:path>
                <a:path w="473710" h="398779">
                  <a:moveTo>
                    <a:pt x="3810" y="228473"/>
                  </a:moveTo>
                  <a:lnTo>
                    <a:pt x="0" y="22847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28473"/>
                  </a:lnTo>
                  <a:close/>
                </a:path>
                <a:path w="473710" h="398779">
                  <a:moveTo>
                    <a:pt x="473710" y="228473"/>
                  </a:moveTo>
                  <a:lnTo>
                    <a:pt x="468630" y="228473"/>
                  </a:lnTo>
                  <a:lnTo>
                    <a:pt x="468630" y="281813"/>
                  </a:lnTo>
                  <a:lnTo>
                    <a:pt x="473710" y="281813"/>
                  </a:lnTo>
                  <a:lnTo>
                    <a:pt x="473710" y="228473"/>
                  </a:lnTo>
                  <a:close/>
                </a:path>
                <a:path w="473710" h="398779">
                  <a:moveTo>
                    <a:pt x="3810" y="281813"/>
                  </a:moveTo>
                  <a:lnTo>
                    <a:pt x="0" y="28181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81813"/>
                  </a:lnTo>
                  <a:close/>
                </a:path>
                <a:path w="473710" h="398779">
                  <a:moveTo>
                    <a:pt x="473710" y="281813"/>
                  </a:moveTo>
                  <a:lnTo>
                    <a:pt x="468630" y="281813"/>
                  </a:lnTo>
                  <a:lnTo>
                    <a:pt x="468630" y="288163"/>
                  </a:lnTo>
                  <a:lnTo>
                    <a:pt x="473710" y="288163"/>
                  </a:lnTo>
                  <a:lnTo>
                    <a:pt x="473710" y="281813"/>
                  </a:lnTo>
                  <a:close/>
                </a:path>
                <a:path w="473710" h="398779">
                  <a:moveTo>
                    <a:pt x="3810" y="288163"/>
                  </a:moveTo>
                  <a:lnTo>
                    <a:pt x="0" y="28816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88163"/>
                  </a:lnTo>
                  <a:close/>
                </a:path>
                <a:path w="473710" h="398779">
                  <a:moveTo>
                    <a:pt x="473710" y="288163"/>
                  </a:moveTo>
                  <a:lnTo>
                    <a:pt x="468630" y="288163"/>
                  </a:lnTo>
                  <a:lnTo>
                    <a:pt x="468630" y="307213"/>
                  </a:lnTo>
                  <a:lnTo>
                    <a:pt x="473710" y="307213"/>
                  </a:lnTo>
                  <a:lnTo>
                    <a:pt x="473710" y="288163"/>
                  </a:lnTo>
                  <a:close/>
                </a:path>
                <a:path w="473710" h="398779">
                  <a:moveTo>
                    <a:pt x="3810" y="307213"/>
                  </a:moveTo>
                  <a:lnTo>
                    <a:pt x="0" y="30721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07213"/>
                  </a:lnTo>
                  <a:close/>
                </a:path>
                <a:path w="473710" h="398779">
                  <a:moveTo>
                    <a:pt x="473710" y="307213"/>
                  </a:moveTo>
                  <a:lnTo>
                    <a:pt x="468630" y="307213"/>
                  </a:lnTo>
                  <a:lnTo>
                    <a:pt x="468630" y="313563"/>
                  </a:lnTo>
                  <a:lnTo>
                    <a:pt x="473710" y="313563"/>
                  </a:lnTo>
                  <a:lnTo>
                    <a:pt x="473710" y="307213"/>
                  </a:lnTo>
                  <a:close/>
                </a:path>
                <a:path w="473710" h="398779">
                  <a:moveTo>
                    <a:pt x="386080" y="397510"/>
                  </a:moveTo>
                  <a:lnTo>
                    <a:pt x="90170" y="397510"/>
                  </a:lnTo>
                  <a:lnTo>
                    <a:pt x="90170" y="398653"/>
                  </a:lnTo>
                  <a:lnTo>
                    <a:pt x="386080" y="398653"/>
                  </a:lnTo>
                  <a:lnTo>
                    <a:pt x="386080" y="397510"/>
                  </a:lnTo>
                  <a:close/>
                </a:path>
                <a:path w="473710" h="398779">
                  <a:moveTo>
                    <a:pt x="388620" y="396113"/>
                  </a:moveTo>
                  <a:lnTo>
                    <a:pt x="87630" y="396113"/>
                  </a:lnTo>
                  <a:lnTo>
                    <a:pt x="87630" y="397510"/>
                  </a:lnTo>
                  <a:lnTo>
                    <a:pt x="388620" y="397510"/>
                  </a:lnTo>
                  <a:lnTo>
                    <a:pt x="388620" y="396113"/>
                  </a:lnTo>
                  <a:close/>
                </a:path>
                <a:path w="473710" h="398779">
                  <a:moveTo>
                    <a:pt x="469900" y="322580"/>
                  </a:moveTo>
                  <a:lnTo>
                    <a:pt x="468630" y="322580"/>
                  </a:lnTo>
                  <a:lnTo>
                    <a:pt x="468629" y="323723"/>
                  </a:lnTo>
                  <a:lnTo>
                    <a:pt x="469900" y="323723"/>
                  </a:lnTo>
                  <a:lnTo>
                    <a:pt x="469900" y="322580"/>
                  </a:lnTo>
                  <a:close/>
                </a:path>
                <a:path w="473710" h="398779">
                  <a:moveTo>
                    <a:pt x="473710" y="316230"/>
                  </a:moveTo>
                  <a:lnTo>
                    <a:pt x="468630" y="316230"/>
                  </a:lnTo>
                  <a:lnTo>
                    <a:pt x="468630" y="322453"/>
                  </a:lnTo>
                  <a:lnTo>
                    <a:pt x="469900" y="322453"/>
                  </a:lnTo>
                  <a:lnTo>
                    <a:pt x="471170" y="322580"/>
                  </a:lnTo>
                  <a:lnTo>
                    <a:pt x="471170" y="321310"/>
                  </a:lnTo>
                  <a:lnTo>
                    <a:pt x="472440" y="321310"/>
                  </a:lnTo>
                  <a:lnTo>
                    <a:pt x="472440" y="318770"/>
                  </a:lnTo>
                  <a:lnTo>
                    <a:pt x="473710" y="318770"/>
                  </a:lnTo>
                  <a:lnTo>
                    <a:pt x="473710" y="316230"/>
                  </a:lnTo>
                  <a:close/>
                </a:path>
                <a:path w="473710" h="398779">
                  <a:moveTo>
                    <a:pt x="3810" y="316230"/>
                  </a:moveTo>
                  <a:lnTo>
                    <a:pt x="0" y="316230"/>
                  </a:lnTo>
                  <a:lnTo>
                    <a:pt x="0" y="317373"/>
                  </a:lnTo>
                  <a:lnTo>
                    <a:pt x="1270" y="317373"/>
                  </a:lnTo>
                  <a:lnTo>
                    <a:pt x="1270" y="318770"/>
                  </a:lnTo>
                  <a:lnTo>
                    <a:pt x="2540" y="318770"/>
                  </a:lnTo>
                  <a:lnTo>
                    <a:pt x="2540" y="321310"/>
                  </a:lnTo>
                  <a:lnTo>
                    <a:pt x="3810" y="321310"/>
                  </a:lnTo>
                  <a:lnTo>
                    <a:pt x="3810" y="316230"/>
                  </a:lnTo>
                  <a:close/>
                </a:path>
                <a:path w="473710" h="398779">
                  <a:moveTo>
                    <a:pt x="3810" y="313690"/>
                  </a:moveTo>
                  <a:lnTo>
                    <a:pt x="0" y="313690"/>
                  </a:lnTo>
                  <a:lnTo>
                    <a:pt x="0" y="316103"/>
                  </a:lnTo>
                  <a:lnTo>
                    <a:pt x="3810" y="316103"/>
                  </a:lnTo>
                  <a:lnTo>
                    <a:pt x="3810" y="313690"/>
                  </a:lnTo>
                  <a:close/>
                </a:path>
                <a:path w="473710" h="398779">
                  <a:moveTo>
                    <a:pt x="473710" y="313690"/>
                  </a:moveTo>
                  <a:lnTo>
                    <a:pt x="468630" y="313690"/>
                  </a:lnTo>
                  <a:lnTo>
                    <a:pt x="468630" y="316103"/>
                  </a:lnTo>
                  <a:lnTo>
                    <a:pt x="473710" y="316103"/>
                  </a:lnTo>
                  <a:lnTo>
                    <a:pt x="473710" y="313690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5958839" y="3175127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29">
                  <a:moveTo>
                    <a:pt x="3810" y="80010"/>
                  </a:moveTo>
                  <a:lnTo>
                    <a:pt x="0" y="80010"/>
                  </a:lnTo>
                  <a:lnTo>
                    <a:pt x="0" y="81153"/>
                  </a:lnTo>
                  <a:lnTo>
                    <a:pt x="3810" y="81153"/>
                  </a:lnTo>
                  <a:lnTo>
                    <a:pt x="3810" y="80010"/>
                  </a:lnTo>
                  <a:close/>
                </a:path>
                <a:path w="464820" h="392429">
                  <a:moveTo>
                    <a:pt x="464820" y="80010"/>
                  </a:moveTo>
                  <a:lnTo>
                    <a:pt x="462280" y="80010"/>
                  </a:lnTo>
                  <a:lnTo>
                    <a:pt x="462280" y="81153"/>
                  </a:lnTo>
                  <a:lnTo>
                    <a:pt x="464820" y="81153"/>
                  </a:lnTo>
                  <a:lnTo>
                    <a:pt x="464820" y="80010"/>
                  </a:lnTo>
                  <a:close/>
                </a:path>
                <a:path w="464820" h="392429">
                  <a:moveTo>
                    <a:pt x="2539" y="73533"/>
                  </a:moveTo>
                  <a:lnTo>
                    <a:pt x="1270" y="73533"/>
                  </a:lnTo>
                  <a:lnTo>
                    <a:pt x="1270" y="74930"/>
                  </a:lnTo>
                  <a:lnTo>
                    <a:pt x="0" y="74930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73787"/>
                  </a:lnTo>
                  <a:lnTo>
                    <a:pt x="2539" y="73787"/>
                  </a:lnTo>
                  <a:lnTo>
                    <a:pt x="2539" y="73533"/>
                  </a:lnTo>
                  <a:close/>
                </a:path>
                <a:path w="464820" h="392429">
                  <a:moveTo>
                    <a:pt x="464820" y="73787"/>
                  </a:moveTo>
                  <a:lnTo>
                    <a:pt x="462280" y="73787"/>
                  </a:lnTo>
                  <a:lnTo>
                    <a:pt x="462280" y="79883"/>
                  </a:lnTo>
                  <a:lnTo>
                    <a:pt x="464820" y="79883"/>
                  </a:lnTo>
                  <a:lnTo>
                    <a:pt x="464820" y="73787"/>
                  </a:lnTo>
                  <a:close/>
                </a:path>
                <a:path w="464820" h="392429">
                  <a:moveTo>
                    <a:pt x="3810" y="71247"/>
                  </a:moveTo>
                  <a:lnTo>
                    <a:pt x="2539" y="71247"/>
                  </a:lnTo>
                  <a:lnTo>
                    <a:pt x="2539" y="73533"/>
                  </a:lnTo>
                  <a:lnTo>
                    <a:pt x="3810" y="73533"/>
                  </a:lnTo>
                  <a:lnTo>
                    <a:pt x="3810" y="71247"/>
                  </a:lnTo>
                  <a:close/>
                </a:path>
                <a:path w="464820" h="392429">
                  <a:moveTo>
                    <a:pt x="463550" y="69977"/>
                  </a:moveTo>
                  <a:lnTo>
                    <a:pt x="462280" y="69977"/>
                  </a:lnTo>
                  <a:lnTo>
                    <a:pt x="462280" y="73533"/>
                  </a:lnTo>
                  <a:lnTo>
                    <a:pt x="464819" y="73533"/>
                  </a:lnTo>
                  <a:lnTo>
                    <a:pt x="464819" y="71247"/>
                  </a:lnTo>
                  <a:lnTo>
                    <a:pt x="463550" y="71247"/>
                  </a:lnTo>
                  <a:lnTo>
                    <a:pt x="463550" y="69977"/>
                  </a:lnTo>
                  <a:close/>
                </a:path>
                <a:path w="464820" h="392429">
                  <a:moveTo>
                    <a:pt x="77470" y="3683"/>
                  </a:moveTo>
                  <a:lnTo>
                    <a:pt x="74930" y="3683"/>
                  </a:lnTo>
                  <a:lnTo>
                    <a:pt x="77470" y="3810"/>
                  </a:lnTo>
                  <a:close/>
                </a:path>
                <a:path w="464820" h="392429">
                  <a:moveTo>
                    <a:pt x="389890" y="2667"/>
                  </a:moveTo>
                  <a:lnTo>
                    <a:pt x="77470" y="2667"/>
                  </a:lnTo>
                  <a:lnTo>
                    <a:pt x="77470" y="3683"/>
                  </a:lnTo>
                  <a:lnTo>
                    <a:pt x="389890" y="3683"/>
                  </a:lnTo>
                  <a:lnTo>
                    <a:pt x="389890" y="2667"/>
                  </a:lnTo>
                  <a:close/>
                </a:path>
                <a:path w="464820" h="392429">
                  <a:moveTo>
                    <a:pt x="81280" y="1270"/>
                  </a:moveTo>
                  <a:lnTo>
                    <a:pt x="78739" y="1270"/>
                  </a:lnTo>
                  <a:lnTo>
                    <a:pt x="78739" y="2667"/>
                  </a:lnTo>
                  <a:lnTo>
                    <a:pt x="387350" y="2667"/>
                  </a:lnTo>
                  <a:lnTo>
                    <a:pt x="387350" y="1397"/>
                  </a:lnTo>
                  <a:lnTo>
                    <a:pt x="81280" y="1397"/>
                  </a:lnTo>
                  <a:close/>
                </a:path>
                <a:path w="464820" h="392429">
                  <a:moveTo>
                    <a:pt x="387350" y="1270"/>
                  </a:moveTo>
                  <a:lnTo>
                    <a:pt x="386080" y="1270"/>
                  </a:lnTo>
                  <a:lnTo>
                    <a:pt x="387350" y="1397"/>
                  </a:lnTo>
                  <a:close/>
                </a:path>
                <a:path w="464820" h="392429">
                  <a:moveTo>
                    <a:pt x="386080" y="127"/>
                  </a:moveTo>
                  <a:lnTo>
                    <a:pt x="81280" y="127"/>
                  </a:lnTo>
                  <a:lnTo>
                    <a:pt x="81280" y="1270"/>
                  </a:lnTo>
                  <a:lnTo>
                    <a:pt x="386080" y="1270"/>
                  </a:lnTo>
                  <a:lnTo>
                    <a:pt x="386080" y="127"/>
                  </a:lnTo>
                  <a:close/>
                </a:path>
                <a:path w="464820" h="392429">
                  <a:moveTo>
                    <a:pt x="383539" y="0"/>
                  </a:moveTo>
                  <a:lnTo>
                    <a:pt x="82550" y="0"/>
                  </a:lnTo>
                  <a:lnTo>
                    <a:pt x="82550" y="127"/>
                  </a:lnTo>
                  <a:lnTo>
                    <a:pt x="383539" y="127"/>
                  </a:lnTo>
                  <a:lnTo>
                    <a:pt x="383539" y="0"/>
                  </a:lnTo>
                  <a:close/>
                </a:path>
                <a:path w="464820" h="392429">
                  <a:moveTo>
                    <a:pt x="3810" y="81153"/>
                  </a:moveTo>
                  <a:lnTo>
                    <a:pt x="0" y="81153"/>
                  </a:lnTo>
                  <a:lnTo>
                    <a:pt x="0" y="87503"/>
                  </a:lnTo>
                  <a:lnTo>
                    <a:pt x="3810" y="87503"/>
                  </a:lnTo>
                  <a:lnTo>
                    <a:pt x="3810" y="81153"/>
                  </a:lnTo>
                  <a:close/>
                </a:path>
                <a:path w="464820" h="392429">
                  <a:moveTo>
                    <a:pt x="464820" y="81153"/>
                  </a:moveTo>
                  <a:lnTo>
                    <a:pt x="462280" y="81153"/>
                  </a:lnTo>
                  <a:lnTo>
                    <a:pt x="462280" y="87503"/>
                  </a:lnTo>
                  <a:lnTo>
                    <a:pt x="464820" y="87503"/>
                  </a:lnTo>
                  <a:lnTo>
                    <a:pt x="464820" y="81153"/>
                  </a:lnTo>
                  <a:close/>
                </a:path>
                <a:path w="464820" h="392429">
                  <a:moveTo>
                    <a:pt x="3810" y="87503"/>
                  </a:moveTo>
                  <a:lnTo>
                    <a:pt x="0" y="87503"/>
                  </a:lnTo>
                  <a:lnTo>
                    <a:pt x="0" y="106553"/>
                  </a:lnTo>
                  <a:lnTo>
                    <a:pt x="3810" y="106553"/>
                  </a:lnTo>
                  <a:lnTo>
                    <a:pt x="3810" y="87503"/>
                  </a:lnTo>
                  <a:close/>
                </a:path>
                <a:path w="464820" h="392429">
                  <a:moveTo>
                    <a:pt x="464820" y="87503"/>
                  </a:moveTo>
                  <a:lnTo>
                    <a:pt x="462280" y="87503"/>
                  </a:lnTo>
                  <a:lnTo>
                    <a:pt x="462280" y="106553"/>
                  </a:lnTo>
                  <a:lnTo>
                    <a:pt x="464820" y="106553"/>
                  </a:lnTo>
                  <a:lnTo>
                    <a:pt x="464820" y="87503"/>
                  </a:lnTo>
                  <a:close/>
                </a:path>
                <a:path w="464820" h="392429">
                  <a:moveTo>
                    <a:pt x="3810" y="106553"/>
                  </a:moveTo>
                  <a:lnTo>
                    <a:pt x="0" y="106553"/>
                  </a:lnTo>
                  <a:lnTo>
                    <a:pt x="0" y="112903"/>
                  </a:lnTo>
                  <a:lnTo>
                    <a:pt x="3810" y="112903"/>
                  </a:lnTo>
                  <a:lnTo>
                    <a:pt x="3810" y="106553"/>
                  </a:lnTo>
                  <a:close/>
                </a:path>
                <a:path w="464820" h="392429">
                  <a:moveTo>
                    <a:pt x="464820" y="106553"/>
                  </a:moveTo>
                  <a:lnTo>
                    <a:pt x="462280" y="106553"/>
                  </a:lnTo>
                  <a:lnTo>
                    <a:pt x="462280" y="112903"/>
                  </a:lnTo>
                  <a:lnTo>
                    <a:pt x="464820" y="112903"/>
                  </a:lnTo>
                  <a:lnTo>
                    <a:pt x="464820" y="106553"/>
                  </a:lnTo>
                  <a:close/>
                </a:path>
                <a:path w="464820" h="392429">
                  <a:moveTo>
                    <a:pt x="3810" y="112903"/>
                  </a:moveTo>
                  <a:lnTo>
                    <a:pt x="0" y="112903"/>
                  </a:lnTo>
                  <a:lnTo>
                    <a:pt x="0" y="157353"/>
                  </a:lnTo>
                  <a:lnTo>
                    <a:pt x="3810" y="157353"/>
                  </a:lnTo>
                  <a:lnTo>
                    <a:pt x="3810" y="112903"/>
                  </a:lnTo>
                  <a:close/>
                </a:path>
                <a:path w="464820" h="392429">
                  <a:moveTo>
                    <a:pt x="464820" y="112903"/>
                  </a:moveTo>
                  <a:lnTo>
                    <a:pt x="462280" y="112903"/>
                  </a:lnTo>
                  <a:lnTo>
                    <a:pt x="462280" y="157353"/>
                  </a:lnTo>
                  <a:lnTo>
                    <a:pt x="464820" y="157353"/>
                  </a:lnTo>
                  <a:lnTo>
                    <a:pt x="464820" y="112903"/>
                  </a:lnTo>
                  <a:close/>
                </a:path>
                <a:path w="464820" h="392429">
                  <a:moveTo>
                    <a:pt x="3810" y="157353"/>
                  </a:moveTo>
                  <a:lnTo>
                    <a:pt x="0" y="157353"/>
                  </a:lnTo>
                  <a:lnTo>
                    <a:pt x="0" y="208153"/>
                  </a:lnTo>
                  <a:lnTo>
                    <a:pt x="3810" y="208153"/>
                  </a:lnTo>
                  <a:lnTo>
                    <a:pt x="3810" y="157353"/>
                  </a:lnTo>
                  <a:close/>
                </a:path>
                <a:path w="464820" h="392429">
                  <a:moveTo>
                    <a:pt x="464820" y="157353"/>
                  </a:moveTo>
                  <a:lnTo>
                    <a:pt x="462280" y="157353"/>
                  </a:lnTo>
                  <a:lnTo>
                    <a:pt x="462280" y="208153"/>
                  </a:lnTo>
                  <a:lnTo>
                    <a:pt x="464820" y="208153"/>
                  </a:lnTo>
                  <a:lnTo>
                    <a:pt x="464820" y="157353"/>
                  </a:lnTo>
                  <a:close/>
                </a:path>
                <a:path w="464820" h="392429">
                  <a:moveTo>
                    <a:pt x="3810" y="208153"/>
                  </a:moveTo>
                  <a:lnTo>
                    <a:pt x="0" y="208153"/>
                  </a:lnTo>
                  <a:lnTo>
                    <a:pt x="0" y="224663"/>
                  </a:lnTo>
                  <a:lnTo>
                    <a:pt x="3810" y="224663"/>
                  </a:lnTo>
                  <a:lnTo>
                    <a:pt x="3810" y="208153"/>
                  </a:lnTo>
                  <a:close/>
                </a:path>
                <a:path w="464820" h="392429">
                  <a:moveTo>
                    <a:pt x="464820" y="208153"/>
                  </a:moveTo>
                  <a:lnTo>
                    <a:pt x="462280" y="208153"/>
                  </a:lnTo>
                  <a:lnTo>
                    <a:pt x="462280" y="224663"/>
                  </a:lnTo>
                  <a:lnTo>
                    <a:pt x="464820" y="224663"/>
                  </a:lnTo>
                  <a:lnTo>
                    <a:pt x="464820" y="208153"/>
                  </a:lnTo>
                  <a:close/>
                </a:path>
                <a:path w="464820" h="392429">
                  <a:moveTo>
                    <a:pt x="3810" y="224663"/>
                  </a:moveTo>
                  <a:lnTo>
                    <a:pt x="0" y="224663"/>
                  </a:lnTo>
                  <a:lnTo>
                    <a:pt x="0" y="278003"/>
                  </a:lnTo>
                  <a:lnTo>
                    <a:pt x="3810" y="278003"/>
                  </a:lnTo>
                  <a:lnTo>
                    <a:pt x="3810" y="224663"/>
                  </a:lnTo>
                  <a:close/>
                </a:path>
                <a:path w="464820" h="392429">
                  <a:moveTo>
                    <a:pt x="464820" y="224663"/>
                  </a:moveTo>
                  <a:lnTo>
                    <a:pt x="462280" y="224663"/>
                  </a:lnTo>
                  <a:lnTo>
                    <a:pt x="462280" y="278003"/>
                  </a:lnTo>
                  <a:lnTo>
                    <a:pt x="464820" y="278003"/>
                  </a:lnTo>
                  <a:lnTo>
                    <a:pt x="464820" y="224663"/>
                  </a:lnTo>
                  <a:close/>
                </a:path>
                <a:path w="464820" h="392429">
                  <a:moveTo>
                    <a:pt x="3810" y="278003"/>
                  </a:moveTo>
                  <a:lnTo>
                    <a:pt x="0" y="278003"/>
                  </a:lnTo>
                  <a:lnTo>
                    <a:pt x="0" y="284353"/>
                  </a:lnTo>
                  <a:lnTo>
                    <a:pt x="3810" y="284353"/>
                  </a:lnTo>
                  <a:lnTo>
                    <a:pt x="3810" y="278003"/>
                  </a:lnTo>
                  <a:close/>
                </a:path>
                <a:path w="464820" h="392429">
                  <a:moveTo>
                    <a:pt x="464820" y="278003"/>
                  </a:moveTo>
                  <a:lnTo>
                    <a:pt x="462280" y="278003"/>
                  </a:lnTo>
                  <a:lnTo>
                    <a:pt x="462280" y="284353"/>
                  </a:lnTo>
                  <a:lnTo>
                    <a:pt x="464820" y="284353"/>
                  </a:lnTo>
                  <a:lnTo>
                    <a:pt x="464820" y="278003"/>
                  </a:lnTo>
                  <a:close/>
                </a:path>
                <a:path w="464820" h="392429">
                  <a:moveTo>
                    <a:pt x="3810" y="284353"/>
                  </a:moveTo>
                  <a:lnTo>
                    <a:pt x="0" y="28435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284353"/>
                  </a:lnTo>
                  <a:close/>
                </a:path>
                <a:path w="464820" h="392429">
                  <a:moveTo>
                    <a:pt x="464820" y="284353"/>
                  </a:moveTo>
                  <a:lnTo>
                    <a:pt x="462280" y="284353"/>
                  </a:lnTo>
                  <a:lnTo>
                    <a:pt x="462280" y="303403"/>
                  </a:lnTo>
                  <a:lnTo>
                    <a:pt x="464820" y="303403"/>
                  </a:lnTo>
                  <a:lnTo>
                    <a:pt x="464820" y="284353"/>
                  </a:lnTo>
                  <a:close/>
                </a:path>
                <a:path w="464820" h="392429">
                  <a:moveTo>
                    <a:pt x="3810" y="303403"/>
                  </a:moveTo>
                  <a:lnTo>
                    <a:pt x="0" y="30340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3403"/>
                  </a:lnTo>
                  <a:close/>
                </a:path>
                <a:path w="464820" h="392429">
                  <a:moveTo>
                    <a:pt x="464820" y="303403"/>
                  </a:moveTo>
                  <a:lnTo>
                    <a:pt x="462280" y="303403"/>
                  </a:lnTo>
                  <a:lnTo>
                    <a:pt x="462280" y="309753"/>
                  </a:lnTo>
                  <a:lnTo>
                    <a:pt x="464820" y="309753"/>
                  </a:lnTo>
                  <a:lnTo>
                    <a:pt x="464820" y="303403"/>
                  </a:lnTo>
                  <a:close/>
                </a:path>
                <a:path w="464820" h="392429">
                  <a:moveTo>
                    <a:pt x="386080" y="391287"/>
                  </a:moveTo>
                  <a:lnTo>
                    <a:pt x="81280" y="391287"/>
                  </a:lnTo>
                  <a:lnTo>
                    <a:pt x="81280" y="392303"/>
                  </a:lnTo>
                  <a:lnTo>
                    <a:pt x="386080" y="392303"/>
                  </a:lnTo>
                  <a:lnTo>
                    <a:pt x="386080" y="391287"/>
                  </a:lnTo>
                  <a:close/>
                </a:path>
                <a:path w="464820" h="392429">
                  <a:moveTo>
                    <a:pt x="388620" y="389890"/>
                  </a:moveTo>
                  <a:lnTo>
                    <a:pt x="80010" y="389890"/>
                  </a:lnTo>
                  <a:lnTo>
                    <a:pt x="80010" y="391287"/>
                  </a:lnTo>
                  <a:lnTo>
                    <a:pt x="81280" y="391287"/>
                  </a:lnTo>
                  <a:lnTo>
                    <a:pt x="388620" y="391160"/>
                  </a:lnTo>
                  <a:lnTo>
                    <a:pt x="388620" y="389890"/>
                  </a:lnTo>
                  <a:close/>
                </a:path>
                <a:path w="464820" h="392429">
                  <a:moveTo>
                    <a:pt x="388620" y="391160"/>
                  </a:moveTo>
                  <a:lnTo>
                    <a:pt x="386080" y="391160"/>
                  </a:lnTo>
                  <a:lnTo>
                    <a:pt x="388620" y="391287"/>
                  </a:lnTo>
                  <a:close/>
                </a:path>
                <a:path w="464820" h="392429">
                  <a:moveTo>
                    <a:pt x="391160" y="388747"/>
                  </a:moveTo>
                  <a:lnTo>
                    <a:pt x="77470" y="388747"/>
                  </a:lnTo>
                  <a:lnTo>
                    <a:pt x="77470" y="389890"/>
                  </a:lnTo>
                  <a:lnTo>
                    <a:pt x="391160" y="389890"/>
                  </a:lnTo>
                  <a:lnTo>
                    <a:pt x="391160" y="388747"/>
                  </a:lnTo>
                  <a:close/>
                </a:path>
                <a:path w="464820" h="392429">
                  <a:moveTo>
                    <a:pt x="77470" y="388620"/>
                  </a:moveTo>
                  <a:lnTo>
                    <a:pt x="74930" y="388620"/>
                  </a:lnTo>
                  <a:lnTo>
                    <a:pt x="74930" y="388747"/>
                  </a:lnTo>
                  <a:lnTo>
                    <a:pt x="77470" y="388747"/>
                  </a:lnTo>
                  <a:lnTo>
                    <a:pt x="77470" y="388620"/>
                  </a:lnTo>
                  <a:close/>
                </a:path>
                <a:path w="464820" h="392429">
                  <a:moveTo>
                    <a:pt x="392430" y="388620"/>
                  </a:moveTo>
                  <a:lnTo>
                    <a:pt x="391160" y="388620"/>
                  </a:lnTo>
                  <a:lnTo>
                    <a:pt x="391160" y="388747"/>
                  </a:lnTo>
                  <a:lnTo>
                    <a:pt x="392430" y="388747"/>
                  </a:lnTo>
                  <a:lnTo>
                    <a:pt x="392430" y="388620"/>
                  </a:lnTo>
                  <a:close/>
                </a:path>
                <a:path w="464820" h="392429">
                  <a:moveTo>
                    <a:pt x="464820" y="318897"/>
                  </a:moveTo>
                  <a:lnTo>
                    <a:pt x="462280" y="318897"/>
                  </a:lnTo>
                  <a:lnTo>
                    <a:pt x="462280" y="323977"/>
                  </a:lnTo>
                  <a:lnTo>
                    <a:pt x="463550" y="323977"/>
                  </a:lnTo>
                  <a:lnTo>
                    <a:pt x="463550" y="322453"/>
                  </a:lnTo>
                  <a:lnTo>
                    <a:pt x="464819" y="322453"/>
                  </a:lnTo>
                  <a:lnTo>
                    <a:pt x="464820" y="318897"/>
                  </a:lnTo>
                  <a:close/>
                </a:path>
                <a:path w="464820" h="392429">
                  <a:moveTo>
                    <a:pt x="3810" y="318897"/>
                  </a:moveTo>
                  <a:lnTo>
                    <a:pt x="1270" y="318897"/>
                  </a:lnTo>
                  <a:lnTo>
                    <a:pt x="1270" y="320040"/>
                  </a:lnTo>
                  <a:lnTo>
                    <a:pt x="2539" y="320040"/>
                  </a:lnTo>
                  <a:lnTo>
                    <a:pt x="2539" y="322453"/>
                  </a:lnTo>
                  <a:lnTo>
                    <a:pt x="3810" y="322453"/>
                  </a:lnTo>
                  <a:lnTo>
                    <a:pt x="3810" y="318897"/>
                  </a:lnTo>
                  <a:close/>
                </a:path>
                <a:path w="464820" h="392429">
                  <a:moveTo>
                    <a:pt x="3810" y="312547"/>
                  </a:moveTo>
                  <a:lnTo>
                    <a:pt x="0" y="312547"/>
                  </a:lnTo>
                  <a:lnTo>
                    <a:pt x="0" y="318897"/>
                  </a:lnTo>
                  <a:lnTo>
                    <a:pt x="1270" y="318897"/>
                  </a:lnTo>
                  <a:lnTo>
                    <a:pt x="1270" y="318770"/>
                  </a:lnTo>
                  <a:lnTo>
                    <a:pt x="3810" y="318770"/>
                  </a:lnTo>
                  <a:lnTo>
                    <a:pt x="3810" y="312547"/>
                  </a:lnTo>
                  <a:close/>
                </a:path>
                <a:path w="464820" h="392429">
                  <a:moveTo>
                    <a:pt x="464820" y="312547"/>
                  </a:moveTo>
                  <a:lnTo>
                    <a:pt x="462280" y="312547"/>
                  </a:lnTo>
                  <a:lnTo>
                    <a:pt x="462280" y="318770"/>
                  </a:lnTo>
                  <a:lnTo>
                    <a:pt x="464820" y="318770"/>
                  </a:lnTo>
                  <a:lnTo>
                    <a:pt x="464820" y="312547"/>
                  </a:lnTo>
                  <a:close/>
                </a:path>
                <a:path w="464820" h="392429">
                  <a:moveTo>
                    <a:pt x="3810" y="309880"/>
                  </a:moveTo>
                  <a:lnTo>
                    <a:pt x="0" y="309880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09880"/>
                  </a:lnTo>
                  <a:close/>
                </a:path>
                <a:path w="464820" h="392429">
                  <a:moveTo>
                    <a:pt x="464820" y="309880"/>
                  </a:moveTo>
                  <a:lnTo>
                    <a:pt x="462280" y="309880"/>
                  </a:lnTo>
                  <a:lnTo>
                    <a:pt x="462280" y="312293"/>
                  </a:lnTo>
                  <a:lnTo>
                    <a:pt x="464820" y="312293"/>
                  </a:lnTo>
                  <a:lnTo>
                    <a:pt x="464820" y="309880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5962650" y="3178810"/>
              <a:ext cx="458470" cy="384810"/>
            </a:xfrm>
            <a:custGeom>
              <a:avLst/>
              <a:gdLst/>
              <a:ahLst/>
              <a:cxnLst/>
              <a:rect l="l" t="t" r="r" b="b"/>
              <a:pathLst>
                <a:path w="458470" h="384810">
                  <a:moveTo>
                    <a:pt x="3810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76327"/>
                  </a:lnTo>
                  <a:close/>
                </a:path>
                <a:path w="458470" h="384810">
                  <a:moveTo>
                    <a:pt x="458470" y="76327"/>
                  </a:moveTo>
                  <a:lnTo>
                    <a:pt x="454660" y="76327"/>
                  </a:lnTo>
                  <a:lnTo>
                    <a:pt x="454660" y="77470"/>
                  </a:lnTo>
                  <a:lnTo>
                    <a:pt x="458470" y="77470"/>
                  </a:lnTo>
                  <a:lnTo>
                    <a:pt x="458470" y="76327"/>
                  </a:lnTo>
                  <a:close/>
                </a:path>
                <a:path w="458470" h="384810">
                  <a:moveTo>
                    <a:pt x="3810" y="69977"/>
                  </a:moveTo>
                  <a:lnTo>
                    <a:pt x="0" y="69977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9977"/>
                  </a:lnTo>
                  <a:close/>
                </a:path>
                <a:path w="458470" h="384810">
                  <a:moveTo>
                    <a:pt x="458470" y="69977"/>
                  </a:moveTo>
                  <a:lnTo>
                    <a:pt x="454660" y="69977"/>
                  </a:lnTo>
                  <a:lnTo>
                    <a:pt x="454660" y="76200"/>
                  </a:lnTo>
                  <a:lnTo>
                    <a:pt x="458470" y="76200"/>
                  </a:lnTo>
                  <a:lnTo>
                    <a:pt x="458470" y="69977"/>
                  </a:lnTo>
                  <a:close/>
                </a:path>
                <a:path w="458470" h="384810">
                  <a:moveTo>
                    <a:pt x="3810" y="62484"/>
                  </a:moveTo>
                  <a:lnTo>
                    <a:pt x="2539" y="62484"/>
                  </a:lnTo>
                  <a:lnTo>
                    <a:pt x="2539" y="64897"/>
                  </a:lnTo>
                  <a:lnTo>
                    <a:pt x="1270" y="64897"/>
                  </a:lnTo>
                  <a:lnTo>
                    <a:pt x="1270" y="66294"/>
                  </a:lnTo>
                  <a:lnTo>
                    <a:pt x="0" y="66294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2484"/>
                  </a:lnTo>
                  <a:close/>
                </a:path>
                <a:path w="458470" h="384810">
                  <a:moveTo>
                    <a:pt x="455930" y="61087"/>
                  </a:moveTo>
                  <a:lnTo>
                    <a:pt x="454660" y="61087"/>
                  </a:lnTo>
                  <a:lnTo>
                    <a:pt x="454660" y="69850"/>
                  </a:lnTo>
                  <a:lnTo>
                    <a:pt x="458470" y="69850"/>
                  </a:lnTo>
                  <a:lnTo>
                    <a:pt x="458470" y="64897"/>
                  </a:lnTo>
                  <a:lnTo>
                    <a:pt x="457200" y="64897"/>
                  </a:lnTo>
                  <a:lnTo>
                    <a:pt x="457200" y="62484"/>
                  </a:lnTo>
                  <a:lnTo>
                    <a:pt x="455930" y="62484"/>
                  </a:lnTo>
                  <a:lnTo>
                    <a:pt x="455930" y="61087"/>
                  </a:lnTo>
                  <a:close/>
                </a:path>
                <a:path w="458470" h="384810">
                  <a:moveTo>
                    <a:pt x="391160" y="2794"/>
                  </a:moveTo>
                  <a:lnTo>
                    <a:pt x="67310" y="2794"/>
                  </a:lnTo>
                  <a:lnTo>
                    <a:pt x="67310" y="3937"/>
                  </a:lnTo>
                  <a:lnTo>
                    <a:pt x="391160" y="3937"/>
                  </a:lnTo>
                  <a:lnTo>
                    <a:pt x="391160" y="2794"/>
                  </a:lnTo>
                  <a:close/>
                </a:path>
                <a:path w="458470" h="384810">
                  <a:moveTo>
                    <a:pt x="389889" y="1397"/>
                  </a:moveTo>
                  <a:lnTo>
                    <a:pt x="69850" y="1397"/>
                  </a:lnTo>
                  <a:lnTo>
                    <a:pt x="69850" y="2794"/>
                  </a:lnTo>
                  <a:lnTo>
                    <a:pt x="389889" y="2794"/>
                  </a:lnTo>
                  <a:lnTo>
                    <a:pt x="389889" y="1397"/>
                  </a:lnTo>
                  <a:close/>
                </a:path>
                <a:path w="458470" h="384810">
                  <a:moveTo>
                    <a:pt x="73660" y="126"/>
                  </a:moveTo>
                  <a:lnTo>
                    <a:pt x="71120" y="126"/>
                  </a:lnTo>
                  <a:lnTo>
                    <a:pt x="71120" y="1397"/>
                  </a:lnTo>
                  <a:lnTo>
                    <a:pt x="387350" y="1397"/>
                  </a:lnTo>
                  <a:lnTo>
                    <a:pt x="387350" y="253"/>
                  </a:lnTo>
                  <a:lnTo>
                    <a:pt x="73660" y="253"/>
                  </a:lnTo>
                  <a:close/>
                </a:path>
                <a:path w="458470" h="384810">
                  <a:moveTo>
                    <a:pt x="387350" y="0"/>
                  </a:moveTo>
                  <a:lnTo>
                    <a:pt x="386080" y="0"/>
                  </a:lnTo>
                  <a:lnTo>
                    <a:pt x="386080" y="253"/>
                  </a:lnTo>
                  <a:lnTo>
                    <a:pt x="387350" y="253"/>
                  </a:lnTo>
                  <a:lnTo>
                    <a:pt x="387350" y="0"/>
                  </a:lnTo>
                  <a:close/>
                </a:path>
                <a:path w="458470" h="384810">
                  <a:moveTo>
                    <a:pt x="381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77470"/>
                  </a:lnTo>
                  <a:close/>
                </a:path>
                <a:path w="458470" h="384810">
                  <a:moveTo>
                    <a:pt x="458470" y="77470"/>
                  </a:moveTo>
                  <a:lnTo>
                    <a:pt x="454660" y="77470"/>
                  </a:lnTo>
                  <a:lnTo>
                    <a:pt x="454660" y="83820"/>
                  </a:lnTo>
                  <a:lnTo>
                    <a:pt x="458470" y="83820"/>
                  </a:lnTo>
                  <a:lnTo>
                    <a:pt x="458470" y="77470"/>
                  </a:lnTo>
                  <a:close/>
                </a:path>
                <a:path w="458470" h="384810">
                  <a:moveTo>
                    <a:pt x="3810" y="83820"/>
                  </a:moveTo>
                  <a:lnTo>
                    <a:pt x="0" y="8382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83820"/>
                  </a:lnTo>
                  <a:close/>
                </a:path>
                <a:path w="458470" h="384810">
                  <a:moveTo>
                    <a:pt x="458470" y="83820"/>
                  </a:moveTo>
                  <a:lnTo>
                    <a:pt x="454660" y="83820"/>
                  </a:lnTo>
                  <a:lnTo>
                    <a:pt x="454660" y="102870"/>
                  </a:lnTo>
                  <a:lnTo>
                    <a:pt x="458470" y="102870"/>
                  </a:lnTo>
                  <a:lnTo>
                    <a:pt x="458470" y="83820"/>
                  </a:lnTo>
                  <a:close/>
                </a:path>
                <a:path w="458470" h="384810">
                  <a:moveTo>
                    <a:pt x="381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3810" y="109220"/>
                  </a:lnTo>
                  <a:lnTo>
                    <a:pt x="3810" y="102870"/>
                  </a:lnTo>
                  <a:close/>
                </a:path>
                <a:path w="458470" h="384810">
                  <a:moveTo>
                    <a:pt x="458470" y="102870"/>
                  </a:moveTo>
                  <a:lnTo>
                    <a:pt x="454660" y="102870"/>
                  </a:lnTo>
                  <a:lnTo>
                    <a:pt x="454660" y="109220"/>
                  </a:lnTo>
                  <a:lnTo>
                    <a:pt x="458470" y="109220"/>
                  </a:lnTo>
                  <a:lnTo>
                    <a:pt x="458470" y="102870"/>
                  </a:lnTo>
                  <a:close/>
                </a:path>
                <a:path w="458470" h="384810">
                  <a:moveTo>
                    <a:pt x="3810" y="109220"/>
                  </a:moveTo>
                  <a:lnTo>
                    <a:pt x="0" y="109220"/>
                  </a:lnTo>
                  <a:lnTo>
                    <a:pt x="0" y="153670"/>
                  </a:lnTo>
                  <a:lnTo>
                    <a:pt x="3810" y="153670"/>
                  </a:lnTo>
                  <a:lnTo>
                    <a:pt x="3810" y="109220"/>
                  </a:lnTo>
                  <a:close/>
                </a:path>
                <a:path w="458470" h="384810">
                  <a:moveTo>
                    <a:pt x="458470" y="109220"/>
                  </a:moveTo>
                  <a:lnTo>
                    <a:pt x="454660" y="109220"/>
                  </a:lnTo>
                  <a:lnTo>
                    <a:pt x="454660" y="153670"/>
                  </a:lnTo>
                  <a:lnTo>
                    <a:pt x="458470" y="153670"/>
                  </a:lnTo>
                  <a:lnTo>
                    <a:pt x="458470" y="109220"/>
                  </a:lnTo>
                  <a:close/>
                </a:path>
                <a:path w="458470" h="384810">
                  <a:moveTo>
                    <a:pt x="3810" y="153670"/>
                  </a:moveTo>
                  <a:lnTo>
                    <a:pt x="0" y="153670"/>
                  </a:lnTo>
                  <a:lnTo>
                    <a:pt x="0" y="204470"/>
                  </a:lnTo>
                  <a:lnTo>
                    <a:pt x="3810" y="204470"/>
                  </a:lnTo>
                  <a:lnTo>
                    <a:pt x="3810" y="153670"/>
                  </a:lnTo>
                  <a:close/>
                </a:path>
                <a:path w="458470" h="384810">
                  <a:moveTo>
                    <a:pt x="458470" y="153670"/>
                  </a:moveTo>
                  <a:lnTo>
                    <a:pt x="454660" y="153670"/>
                  </a:lnTo>
                  <a:lnTo>
                    <a:pt x="454660" y="204470"/>
                  </a:lnTo>
                  <a:lnTo>
                    <a:pt x="458470" y="204470"/>
                  </a:lnTo>
                  <a:lnTo>
                    <a:pt x="458470" y="153670"/>
                  </a:lnTo>
                  <a:close/>
                </a:path>
                <a:path w="458470" h="384810">
                  <a:moveTo>
                    <a:pt x="3810" y="204470"/>
                  </a:moveTo>
                  <a:lnTo>
                    <a:pt x="0" y="20447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04470"/>
                  </a:lnTo>
                  <a:close/>
                </a:path>
                <a:path w="458470" h="384810">
                  <a:moveTo>
                    <a:pt x="458470" y="204470"/>
                  </a:moveTo>
                  <a:lnTo>
                    <a:pt x="454660" y="204470"/>
                  </a:lnTo>
                  <a:lnTo>
                    <a:pt x="454660" y="220980"/>
                  </a:lnTo>
                  <a:lnTo>
                    <a:pt x="458470" y="220980"/>
                  </a:lnTo>
                  <a:lnTo>
                    <a:pt x="458470" y="204470"/>
                  </a:lnTo>
                  <a:close/>
                </a:path>
                <a:path w="458470" h="384810">
                  <a:moveTo>
                    <a:pt x="3810" y="220980"/>
                  </a:moveTo>
                  <a:lnTo>
                    <a:pt x="0" y="22098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20980"/>
                  </a:lnTo>
                  <a:close/>
                </a:path>
                <a:path w="458470" h="384810">
                  <a:moveTo>
                    <a:pt x="458470" y="220980"/>
                  </a:moveTo>
                  <a:lnTo>
                    <a:pt x="454660" y="220980"/>
                  </a:lnTo>
                  <a:lnTo>
                    <a:pt x="454660" y="274320"/>
                  </a:lnTo>
                  <a:lnTo>
                    <a:pt x="458470" y="274320"/>
                  </a:lnTo>
                  <a:lnTo>
                    <a:pt x="458470" y="220980"/>
                  </a:lnTo>
                  <a:close/>
                </a:path>
                <a:path w="458470" h="384810">
                  <a:moveTo>
                    <a:pt x="3810" y="274320"/>
                  </a:moveTo>
                  <a:lnTo>
                    <a:pt x="0" y="27432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4320"/>
                  </a:lnTo>
                  <a:close/>
                </a:path>
                <a:path w="458470" h="384810">
                  <a:moveTo>
                    <a:pt x="458470" y="274320"/>
                  </a:moveTo>
                  <a:lnTo>
                    <a:pt x="454660" y="274320"/>
                  </a:lnTo>
                  <a:lnTo>
                    <a:pt x="454660" y="280670"/>
                  </a:lnTo>
                  <a:lnTo>
                    <a:pt x="458470" y="280670"/>
                  </a:lnTo>
                  <a:lnTo>
                    <a:pt x="458470" y="274320"/>
                  </a:lnTo>
                  <a:close/>
                </a:path>
                <a:path w="458470" h="384810">
                  <a:moveTo>
                    <a:pt x="3810" y="280670"/>
                  </a:moveTo>
                  <a:lnTo>
                    <a:pt x="0" y="28067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80670"/>
                  </a:lnTo>
                  <a:close/>
                </a:path>
                <a:path w="458470" h="384810">
                  <a:moveTo>
                    <a:pt x="458470" y="280670"/>
                  </a:moveTo>
                  <a:lnTo>
                    <a:pt x="454660" y="280670"/>
                  </a:lnTo>
                  <a:lnTo>
                    <a:pt x="454660" y="299720"/>
                  </a:lnTo>
                  <a:lnTo>
                    <a:pt x="458470" y="299720"/>
                  </a:lnTo>
                  <a:lnTo>
                    <a:pt x="458470" y="280670"/>
                  </a:lnTo>
                  <a:close/>
                </a:path>
                <a:path w="458470" h="384810">
                  <a:moveTo>
                    <a:pt x="3810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299720"/>
                  </a:lnTo>
                  <a:close/>
                </a:path>
                <a:path w="458470" h="384810">
                  <a:moveTo>
                    <a:pt x="458470" y="299720"/>
                  </a:moveTo>
                  <a:lnTo>
                    <a:pt x="454660" y="299720"/>
                  </a:lnTo>
                  <a:lnTo>
                    <a:pt x="454660" y="306070"/>
                  </a:lnTo>
                  <a:lnTo>
                    <a:pt x="458470" y="306070"/>
                  </a:lnTo>
                  <a:lnTo>
                    <a:pt x="458470" y="299720"/>
                  </a:lnTo>
                  <a:close/>
                </a:path>
                <a:path w="458470" h="384810">
                  <a:moveTo>
                    <a:pt x="388620" y="383667"/>
                  </a:moveTo>
                  <a:lnTo>
                    <a:pt x="71120" y="383667"/>
                  </a:lnTo>
                  <a:lnTo>
                    <a:pt x="71120" y="384810"/>
                  </a:lnTo>
                  <a:lnTo>
                    <a:pt x="388620" y="384810"/>
                  </a:lnTo>
                  <a:lnTo>
                    <a:pt x="388620" y="383667"/>
                  </a:lnTo>
                  <a:close/>
                </a:path>
                <a:path w="458470" h="384810">
                  <a:moveTo>
                    <a:pt x="391160" y="382270"/>
                  </a:moveTo>
                  <a:lnTo>
                    <a:pt x="69850" y="382270"/>
                  </a:lnTo>
                  <a:lnTo>
                    <a:pt x="69850" y="383667"/>
                  </a:lnTo>
                  <a:lnTo>
                    <a:pt x="391160" y="383667"/>
                  </a:lnTo>
                  <a:lnTo>
                    <a:pt x="391160" y="382270"/>
                  </a:lnTo>
                  <a:close/>
                </a:path>
                <a:path w="458470" h="384810">
                  <a:moveTo>
                    <a:pt x="393700" y="381127"/>
                  </a:moveTo>
                  <a:lnTo>
                    <a:pt x="67310" y="381127"/>
                  </a:lnTo>
                  <a:lnTo>
                    <a:pt x="67310" y="382270"/>
                  </a:lnTo>
                  <a:lnTo>
                    <a:pt x="393700" y="382270"/>
                  </a:lnTo>
                  <a:lnTo>
                    <a:pt x="393700" y="381127"/>
                  </a:lnTo>
                  <a:close/>
                </a:path>
                <a:path w="458470" h="384810">
                  <a:moveTo>
                    <a:pt x="67310" y="381000"/>
                  </a:moveTo>
                  <a:lnTo>
                    <a:pt x="64770" y="381000"/>
                  </a:lnTo>
                  <a:lnTo>
                    <a:pt x="67310" y="381127"/>
                  </a:lnTo>
                  <a:close/>
                </a:path>
                <a:path w="458470" h="384810">
                  <a:moveTo>
                    <a:pt x="396240" y="381000"/>
                  </a:moveTo>
                  <a:lnTo>
                    <a:pt x="393700" y="381000"/>
                  </a:lnTo>
                  <a:lnTo>
                    <a:pt x="396240" y="381127"/>
                  </a:lnTo>
                  <a:close/>
                </a:path>
                <a:path w="458470" h="384810">
                  <a:moveTo>
                    <a:pt x="455930" y="323977"/>
                  </a:moveTo>
                  <a:lnTo>
                    <a:pt x="454660" y="323977"/>
                  </a:lnTo>
                  <a:lnTo>
                    <a:pt x="454660" y="325120"/>
                  </a:lnTo>
                  <a:lnTo>
                    <a:pt x="455930" y="325120"/>
                  </a:lnTo>
                  <a:lnTo>
                    <a:pt x="455930" y="323977"/>
                  </a:lnTo>
                  <a:close/>
                </a:path>
                <a:path w="458470" h="384810">
                  <a:moveTo>
                    <a:pt x="3810" y="315087"/>
                  </a:moveTo>
                  <a:lnTo>
                    <a:pt x="0" y="315087"/>
                  </a:lnTo>
                  <a:lnTo>
                    <a:pt x="0" y="320167"/>
                  </a:lnTo>
                  <a:lnTo>
                    <a:pt x="1270" y="320167"/>
                  </a:lnTo>
                  <a:lnTo>
                    <a:pt x="1270" y="321437"/>
                  </a:lnTo>
                  <a:lnTo>
                    <a:pt x="2539" y="321437"/>
                  </a:lnTo>
                  <a:lnTo>
                    <a:pt x="2539" y="323977"/>
                  </a:lnTo>
                  <a:lnTo>
                    <a:pt x="3810" y="323977"/>
                  </a:lnTo>
                  <a:lnTo>
                    <a:pt x="3810" y="315087"/>
                  </a:lnTo>
                  <a:close/>
                </a:path>
                <a:path w="458470" h="384810">
                  <a:moveTo>
                    <a:pt x="458470" y="315087"/>
                  </a:moveTo>
                  <a:lnTo>
                    <a:pt x="454660" y="315087"/>
                  </a:lnTo>
                  <a:lnTo>
                    <a:pt x="454660" y="323850"/>
                  </a:lnTo>
                  <a:lnTo>
                    <a:pt x="455930" y="323850"/>
                  </a:lnTo>
                  <a:lnTo>
                    <a:pt x="457200" y="323977"/>
                  </a:lnTo>
                  <a:lnTo>
                    <a:pt x="457200" y="321437"/>
                  </a:lnTo>
                  <a:lnTo>
                    <a:pt x="458470" y="321437"/>
                  </a:lnTo>
                  <a:lnTo>
                    <a:pt x="458470" y="315087"/>
                  </a:lnTo>
                  <a:close/>
                </a:path>
                <a:path w="458470" h="384810">
                  <a:moveTo>
                    <a:pt x="3810" y="308737"/>
                  </a:moveTo>
                  <a:lnTo>
                    <a:pt x="0" y="308737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737"/>
                  </a:lnTo>
                  <a:close/>
                </a:path>
                <a:path w="458470" h="384810">
                  <a:moveTo>
                    <a:pt x="458470" y="308737"/>
                  </a:moveTo>
                  <a:lnTo>
                    <a:pt x="454660" y="308737"/>
                  </a:lnTo>
                  <a:lnTo>
                    <a:pt x="454660" y="314960"/>
                  </a:lnTo>
                  <a:lnTo>
                    <a:pt x="458470" y="314960"/>
                  </a:lnTo>
                  <a:lnTo>
                    <a:pt x="458470" y="308737"/>
                  </a:lnTo>
                  <a:close/>
                </a:path>
                <a:path w="458470" h="384810">
                  <a:moveTo>
                    <a:pt x="3810" y="306197"/>
                  </a:moveTo>
                  <a:lnTo>
                    <a:pt x="0" y="306197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6197"/>
                  </a:lnTo>
                  <a:close/>
                </a:path>
                <a:path w="458470" h="384810">
                  <a:moveTo>
                    <a:pt x="458470" y="306197"/>
                  </a:moveTo>
                  <a:lnTo>
                    <a:pt x="454660" y="306197"/>
                  </a:lnTo>
                  <a:lnTo>
                    <a:pt x="454660" y="308610"/>
                  </a:lnTo>
                  <a:lnTo>
                    <a:pt x="458470" y="308610"/>
                  </a:lnTo>
                  <a:lnTo>
                    <a:pt x="458470" y="306197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5966459" y="3182747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810" y="72390"/>
                  </a:moveTo>
                  <a:lnTo>
                    <a:pt x="0" y="72390"/>
                  </a:lnTo>
                  <a:lnTo>
                    <a:pt x="0" y="73533"/>
                  </a:lnTo>
                  <a:lnTo>
                    <a:pt x="3810" y="73533"/>
                  </a:lnTo>
                  <a:lnTo>
                    <a:pt x="3810" y="72390"/>
                  </a:lnTo>
                  <a:close/>
                </a:path>
                <a:path w="450850" h="377189">
                  <a:moveTo>
                    <a:pt x="450850" y="72390"/>
                  </a:moveTo>
                  <a:lnTo>
                    <a:pt x="447039" y="72390"/>
                  </a:lnTo>
                  <a:lnTo>
                    <a:pt x="447039" y="73533"/>
                  </a:lnTo>
                  <a:lnTo>
                    <a:pt x="450850" y="73533"/>
                  </a:lnTo>
                  <a:lnTo>
                    <a:pt x="450850" y="72390"/>
                  </a:lnTo>
                  <a:close/>
                </a:path>
                <a:path w="450850" h="377189">
                  <a:moveTo>
                    <a:pt x="3810" y="66040"/>
                  </a:moveTo>
                  <a:lnTo>
                    <a:pt x="0" y="66040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66040"/>
                  </a:lnTo>
                  <a:close/>
                </a:path>
                <a:path w="450850" h="377189">
                  <a:moveTo>
                    <a:pt x="450850" y="66040"/>
                  </a:moveTo>
                  <a:lnTo>
                    <a:pt x="447039" y="66040"/>
                  </a:lnTo>
                  <a:lnTo>
                    <a:pt x="447039" y="72262"/>
                  </a:lnTo>
                  <a:lnTo>
                    <a:pt x="450850" y="72262"/>
                  </a:lnTo>
                  <a:lnTo>
                    <a:pt x="450850" y="66040"/>
                  </a:lnTo>
                  <a:close/>
                </a:path>
                <a:path w="450850" h="377189">
                  <a:moveTo>
                    <a:pt x="1269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57276"/>
                  </a:lnTo>
                  <a:lnTo>
                    <a:pt x="1269" y="57276"/>
                  </a:lnTo>
                  <a:close/>
                </a:path>
                <a:path w="450850" h="377189">
                  <a:moveTo>
                    <a:pt x="450850" y="57276"/>
                  </a:moveTo>
                  <a:lnTo>
                    <a:pt x="447039" y="57276"/>
                  </a:lnTo>
                  <a:lnTo>
                    <a:pt x="447039" y="65912"/>
                  </a:lnTo>
                  <a:lnTo>
                    <a:pt x="450850" y="65912"/>
                  </a:lnTo>
                  <a:lnTo>
                    <a:pt x="450850" y="57276"/>
                  </a:lnTo>
                  <a:close/>
                </a:path>
                <a:path w="450850" h="377189">
                  <a:moveTo>
                    <a:pt x="3810" y="53466"/>
                  </a:moveTo>
                  <a:lnTo>
                    <a:pt x="2539" y="53466"/>
                  </a:lnTo>
                  <a:lnTo>
                    <a:pt x="2539" y="56007"/>
                  </a:lnTo>
                  <a:lnTo>
                    <a:pt x="1269" y="56007"/>
                  </a:lnTo>
                  <a:lnTo>
                    <a:pt x="1269" y="57150"/>
                  </a:lnTo>
                  <a:lnTo>
                    <a:pt x="3810" y="57150"/>
                  </a:lnTo>
                  <a:lnTo>
                    <a:pt x="3810" y="53466"/>
                  </a:lnTo>
                  <a:close/>
                </a:path>
                <a:path w="450850" h="377189">
                  <a:moveTo>
                    <a:pt x="448310" y="52197"/>
                  </a:moveTo>
                  <a:lnTo>
                    <a:pt x="447039" y="52197"/>
                  </a:lnTo>
                  <a:lnTo>
                    <a:pt x="447039" y="57150"/>
                  </a:lnTo>
                  <a:lnTo>
                    <a:pt x="450850" y="57150"/>
                  </a:lnTo>
                  <a:lnTo>
                    <a:pt x="450849" y="56007"/>
                  </a:lnTo>
                  <a:lnTo>
                    <a:pt x="449579" y="56007"/>
                  </a:lnTo>
                  <a:lnTo>
                    <a:pt x="449579" y="53466"/>
                  </a:lnTo>
                  <a:lnTo>
                    <a:pt x="448310" y="53466"/>
                  </a:lnTo>
                  <a:lnTo>
                    <a:pt x="448310" y="52197"/>
                  </a:lnTo>
                  <a:close/>
                </a:path>
                <a:path w="450850" h="377189">
                  <a:moveTo>
                    <a:pt x="59689" y="2412"/>
                  </a:moveTo>
                  <a:lnTo>
                    <a:pt x="57150" y="2412"/>
                  </a:lnTo>
                  <a:lnTo>
                    <a:pt x="59689" y="2539"/>
                  </a:lnTo>
                  <a:close/>
                </a:path>
                <a:path w="450850" h="377189">
                  <a:moveTo>
                    <a:pt x="392429" y="1397"/>
                  </a:moveTo>
                  <a:lnTo>
                    <a:pt x="59689" y="1397"/>
                  </a:lnTo>
                  <a:lnTo>
                    <a:pt x="59689" y="2412"/>
                  </a:lnTo>
                  <a:lnTo>
                    <a:pt x="392429" y="2412"/>
                  </a:lnTo>
                  <a:lnTo>
                    <a:pt x="392429" y="1397"/>
                  </a:lnTo>
                  <a:close/>
                </a:path>
                <a:path w="450850" h="377189">
                  <a:moveTo>
                    <a:pt x="63500" y="0"/>
                  </a:moveTo>
                  <a:lnTo>
                    <a:pt x="60960" y="0"/>
                  </a:lnTo>
                  <a:lnTo>
                    <a:pt x="60960" y="1397"/>
                  </a:lnTo>
                  <a:lnTo>
                    <a:pt x="389889" y="1397"/>
                  </a:lnTo>
                  <a:lnTo>
                    <a:pt x="389889" y="126"/>
                  </a:lnTo>
                  <a:lnTo>
                    <a:pt x="63500" y="126"/>
                  </a:lnTo>
                  <a:close/>
                </a:path>
                <a:path w="450850" h="377189">
                  <a:moveTo>
                    <a:pt x="389889" y="0"/>
                  </a:moveTo>
                  <a:lnTo>
                    <a:pt x="387350" y="0"/>
                  </a:lnTo>
                  <a:lnTo>
                    <a:pt x="389889" y="126"/>
                  </a:lnTo>
                  <a:close/>
                </a:path>
                <a:path w="450850" h="377189">
                  <a:moveTo>
                    <a:pt x="3810" y="73533"/>
                  </a:moveTo>
                  <a:lnTo>
                    <a:pt x="0" y="73533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73533"/>
                  </a:lnTo>
                  <a:close/>
                </a:path>
                <a:path w="450850" h="377189">
                  <a:moveTo>
                    <a:pt x="450850" y="73533"/>
                  </a:moveTo>
                  <a:lnTo>
                    <a:pt x="447039" y="73533"/>
                  </a:lnTo>
                  <a:lnTo>
                    <a:pt x="447039" y="79883"/>
                  </a:lnTo>
                  <a:lnTo>
                    <a:pt x="450850" y="79883"/>
                  </a:lnTo>
                  <a:lnTo>
                    <a:pt x="450850" y="73533"/>
                  </a:lnTo>
                  <a:close/>
                </a:path>
                <a:path w="450850" h="377189">
                  <a:moveTo>
                    <a:pt x="3810" y="79883"/>
                  </a:moveTo>
                  <a:lnTo>
                    <a:pt x="0" y="79883"/>
                  </a:lnTo>
                  <a:lnTo>
                    <a:pt x="0" y="98933"/>
                  </a:lnTo>
                  <a:lnTo>
                    <a:pt x="3810" y="98933"/>
                  </a:lnTo>
                  <a:lnTo>
                    <a:pt x="3810" y="79883"/>
                  </a:lnTo>
                  <a:close/>
                </a:path>
                <a:path w="450850" h="377189">
                  <a:moveTo>
                    <a:pt x="450850" y="79883"/>
                  </a:moveTo>
                  <a:lnTo>
                    <a:pt x="447039" y="79883"/>
                  </a:lnTo>
                  <a:lnTo>
                    <a:pt x="447039" y="98933"/>
                  </a:lnTo>
                  <a:lnTo>
                    <a:pt x="450850" y="98933"/>
                  </a:lnTo>
                  <a:lnTo>
                    <a:pt x="450850" y="79883"/>
                  </a:lnTo>
                  <a:close/>
                </a:path>
                <a:path w="450850" h="377189">
                  <a:moveTo>
                    <a:pt x="3810" y="98933"/>
                  </a:moveTo>
                  <a:lnTo>
                    <a:pt x="0" y="98933"/>
                  </a:lnTo>
                  <a:lnTo>
                    <a:pt x="0" y="105283"/>
                  </a:lnTo>
                  <a:lnTo>
                    <a:pt x="3810" y="105283"/>
                  </a:lnTo>
                  <a:lnTo>
                    <a:pt x="3810" y="98933"/>
                  </a:lnTo>
                  <a:close/>
                </a:path>
                <a:path w="450850" h="377189">
                  <a:moveTo>
                    <a:pt x="450850" y="98933"/>
                  </a:moveTo>
                  <a:lnTo>
                    <a:pt x="447039" y="98933"/>
                  </a:lnTo>
                  <a:lnTo>
                    <a:pt x="447039" y="105283"/>
                  </a:lnTo>
                  <a:lnTo>
                    <a:pt x="450850" y="105283"/>
                  </a:lnTo>
                  <a:lnTo>
                    <a:pt x="450850" y="98933"/>
                  </a:lnTo>
                  <a:close/>
                </a:path>
                <a:path w="450850" h="377189">
                  <a:moveTo>
                    <a:pt x="3810" y="105283"/>
                  </a:moveTo>
                  <a:lnTo>
                    <a:pt x="0" y="105283"/>
                  </a:lnTo>
                  <a:lnTo>
                    <a:pt x="0" y="149733"/>
                  </a:lnTo>
                  <a:lnTo>
                    <a:pt x="3810" y="149733"/>
                  </a:lnTo>
                  <a:lnTo>
                    <a:pt x="3810" y="105283"/>
                  </a:lnTo>
                  <a:close/>
                </a:path>
                <a:path w="450850" h="377189">
                  <a:moveTo>
                    <a:pt x="450850" y="105283"/>
                  </a:moveTo>
                  <a:lnTo>
                    <a:pt x="447039" y="105283"/>
                  </a:lnTo>
                  <a:lnTo>
                    <a:pt x="447039" y="149733"/>
                  </a:lnTo>
                  <a:lnTo>
                    <a:pt x="450850" y="149733"/>
                  </a:lnTo>
                  <a:lnTo>
                    <a:pt x="450850" y="105283"/>
                  </a:lnTo>
                  <a:close/>
                </a:path>
                <a:path w="450850" h="377189">
                  <a:moveTo>
                    <a:pt x="3810" y="149733"/>
                  </a:moveTo>
                  <a:lnTo>
                    <a:pt x="0" y="149733"/>
                  </a:lnTo>
                  <a:lnTo>
                    <a:pt x="0" y="200533"/>
                  </a:lnTo>
                  <a:lnTo>
                    <a:pt x="3810" y="200533"/>
                  </a:lnTo>
                  <a:lnTo>
                    <a:pt x="3810" y="149733"/>
                  </a:lnTo>
                  <a:close/>
                </a:path>
                <a:path w="450850" h="377189">
                  <a:moveTo>
                    <a:pt x="450850" y="149733"/>
                  </a:moveTo>
                  <a:lnTo>
                    <a:pt x="447039" y="149733"/>
                  </a:lnTo>
                  <a:lnTo>
                    <a:pt x="447039" y="200533"/>
                  </a:lnTo>
                  <a:lnTo>
                    <a:pt x="450850" y="200533"/>
                  </a:lnTo>
                  <a:lnTo>
                    <a:pt x="450850" y="149733"/>
                  </a:lnTo>
                  <a:close/>
                </a:path>
                <a:path w="450850" h="377189">
                  <a:moveTo>
                    <a:pt x="3810" y="200533"/>
                  </a:moveTo>
                  <a:lnTo>
                    <a:pt x="0" y="200533"/>
                  </a:lnTo>
                  <a:lnTo>
                    <a:pt x="0" y="217043"/>
                  </a:lnTo>
                  <a:lnTo>
                    <a:pt x="3810" y="217043"/>
                  </a:lnTo>
                  <a:lnTo>
                    <a:pt x="3810" y="200533"/>
                  </a:lnTo>
                  <a:close/>
                </a:path>
                <a:path w="450850" h="377189">
                  <a:moveTo>
                    <a:pt x="450850" y="200533"/>
                  </a:moveTo>
                  <a:lnTo>
                    <a:pt x="447039" y="200533"/>
                  </a:lnTo>
                  <a:lnTo>
                    <a:pt x="447039" y="217043"/>
                  </a:lnTo>
                  <a:lnTo>
                    <a:pt x="450850" y="217043"/>
                  </a:lnTo>
                  <a:lnTo>
                    <a:pt x="450850" y="200533"/>
                  </a:lnTo>
                  <a:close/>
                </a:path>
                <a:path w="450850" h="377189">
                  <a:moveTo>
                    <a:pt x="3810" y="217043"/>
                  </a:moveTo>
                  <a:lnTo>
                    <a:pt x="0" y="217043"/>
                  </a:lnTo>
                  <a:lnTo>
                    <a:pt x="0" y="270383"/>
                  </a:lnTo>
                  <a:lnTo>
                    <a:pt x="3810" y="270383"/>
                  </a:lnTo>
                  <a:lnTo>
                    <a:pt x="3810" y="217043"/>
                  </a:lnTo>
                  <a:close/>
                </a:path>
                <a:path w="450850" h="377189">
                  <a:moveTo>
                    <a:pt x="450850" y="217043"/>
                  </a:moveTo>
                  <a:lnTo>
                    <a:pt x="447039" y="217043"/>
                  </a:lnTo>
                  <a:lnTo>
                    <a:pt x="447039" y="270383"/>
                  </a:lnTo>
                  <a:lnTo>
                    <a:pt x="450850" y="270383"/>
                  </a:lnTo>
                  <a:lnTo>
                    <a:pt x="450850" y="217043"/>
                  </a:lnTo>
                  <a:close/>
                </a:path>
                <a:path w="450850" h="377189">
                  <a:moveTo>
                    <a:pt x="3810" y="270383"/>
                  </a:moveTo>
                  <a:lnTo>
                    <a:pt x="0" y="270383"/>
                  </a:lnTo>
                  <a:lnTo>
                    <a:pt x="0" y="276733"/>
                  </a:lnTo>
                  <a:lnTo>
                    <a:pt x="3810" y="276733"/>
                  </a:lnTo>
                  <a:lnTo>
                    <a:pt x="3810" y="270383"/>
                  </a:lnTo>
                  <a:close/>
                </a:path>
                <a:path w="450850" h="377189">
                  <a:moveTo>
                    <a:pt x="450850" y="270383"/>
                  </a:moveTo>
                  <a:lnTo>
                    <a:pt x="447039" y="270383"/>
                  </a:lnTo>
                  <a:lnTo>
                    <a:pt x="447039" y="276733"/>
                  </a:lnTo>
                  <a:lnTo>
                    <a:pt x="450850" y="276733"/>
                  </a:lnTo>
                  <a:lnTo>
                    <a:pt x="450850" y="270383"/>
                  </a:lnTo>
                  <a:close/>
                </a:path>
                <a:path w="450850" h="377189">
                  <a:moveTo>
                    <a:pt x="3810" y="276733"/>
                  </a:moveTo>
                  <a:lnTo>
                    <a:pt x="0" y="276733"/>
                  </a:lnTo>
                  <a:lnTo>
                    <a:pt x="0" y="295783"/>
                  </a:lnTo>
                  <a:lnTo>
                    <a:pt x="3810" y="295783"/>
                  </a:lnTo>
                  <a:lnTo>
                    <a:pt x="3810" y="276733"/>
                  </a:lnTo>
                  <a:close/>
                </a:path>
                <a:path w="450850" h="377189">
                  <a:moveTo>
                    <a:pt x="450850" y="276733"/>
                  </a:moveTo>
                  <a:lnTo>
                    <a:pt x="447039" y="276733"/>
                  </a:lnTo>
                  <a:lnTo>
                    <a:pt x="447039" y="295783"/>
                  </a:lnTo>
                  <a:lnTo>
                    <a:pt x="450850" y="295783"/>
                  </a:lnTo>
                  <a:lnTo>
                    <a:pt x="450850" y="276733"/>
                  </a:lnTo>
                  <a:close/>
                </a:path>
                <a:path w="450850" h="377189">
                  <a:moveTo>
                    <a:pt x="3810" y="295783"/>
                  </a:moveTo>
                  <a:lnTo>
                    <a:pt x="0" y="295783"/>
                  </a:lnTo>
                  <a:lnTo>
                    <a:pt x="0" y="302133"/>
                  </a:lnTo>
                  <a:lnTo>
                    <a:pt x="3810" y="302133"/>
                  </a:lnTo>
                  <a:lnTo>
                    <a:pt x="3810" y="295783"/>
                  </a:lnTo>
                  <a:close/>
                </a:path>
                <a:path w="450850" h="377189">
                  <a:moveTo>
                    <a:pt x="450850" y="295783"/>
                  </a:moveTo>
                  <a:lnTo>
                    <a:pt x="447039" y="295783"/>
                  </a:lnTo>
                  <a:lnTo>
                    <a:pt x="447039" y="302133"/>
                  </a:lnTo>
                  <a:lnTo>
                    <a:pt x="450850" y="302133"/>
                  </a:lnTo>
                  <a:lnTo>
                    <a:pt x="450850" y="295783"/>
                  </a:lnTo>
                  <a:close/>
                </a:path>
                <a:path w="450850" h="377189">
                  <a:moveTo>
                    <a:pt x="392430" y="375793"/>
                  </a:moveTo>
                  <a:lnTo>
                    <a:pt x="60960" y="375793"/>
                  </a:lnTo>
                  <a:lnTo>
                    <a:pt x="60960" y="377063"/>
                  </a:lnTo>
                  <a:lnTo>
                    <a:pt x="392430" y="377063"/>
                  </a:lnTo>
                  <a:lnTo>
                    <a:pt x="392430" y="375793"/>
                  </a:lnTo>
                  <a:close/>
                </a:path>
                <a:path w="450850" h="377189">
                  <a:moveTo>
                    <a:pt x="393699" y="374777"/>
                  </a:moveTo>
                  <a:lnTo>
                    <a:pt x="58419" y="374777"/>
                  </a:lnTo>
                  <a:lnTo>
                    <a:pt x="58419" y="375793"/>
                  </a:lnTo>
                  <a:lnTo>
                    <a:pt x="393699" y="375793"/>
                  </a:lnTo>
                  <a:lnTo>
                    <a:pt x="393699" y="374777"/>
                  </a:lnTo>
                  <a:close/>
                </a:path>
                <a:path w="450850" h="377189">
                  <a:moveTo>
                    <a:pt x="396239" y="373380"/>
                  </a:moveTo>
                  <a:lnTo>
                    <a:pt x="57150" y="373380"/>
                  </a:lnTo>
                  <a:lnTo>
                    <a:pt x="57150" y="374777"/>
                  </a:lnTo>
                  <a:lnTo>
                    <a:pt x="58419" y="374777"/>
                  </a:lnTo>
                  <a:lnTo>
                    <a:pt x="396239" y="374650"/>
                  </a:lnTo>
                  <a:lnTo>
                    <a:pt x="396239" y="373380"/>
                  </a:lnTo>
                  <a:close/>
                </a:path>
                <a:path w="450850" h="377189">
                  <a:moveTo>
                    <a:pt x="396239" y="374650"/>
                  </a:moveTo>
                  <a:lnTo>
                    <a:pt x="393699" y="374650"/>
                  </a:lnTo>
                  <a:lnTo>
                    <a:pt x="396239" y="374777"/>
                  </a:lnTo>
                  <a:close/>
                </a:path>
                <a:path w="450850" h="377189">
                  <a:moveTo>
                    <a:pt x="398780" y="373253"/>
                  </a:moveTo>
                  <a:lnTo>
                    <a:pt x="54610" y="373253"/>
                  </a:lnTo>
                  <a:lnTo>
                    <a:pt x="398780" y="373380"/>
                  </a:lnTo>
                  <a:close/>
                </a:path>
                <a:path w="450850" h="377189">
                  <a:moveTo>
                    <a:pt x="450850" y="320040"/>
                  </a:moveTo>
                  <a:lnTo>
                    <a:pt x="447039" y="320040"/>
                  </a:lnTo>
                  <a:lnTo>
                    <a:pt x="447039" y="326390"/>
                  </a:lnTo>
                  <a:lnTo>
                    <a:pt x="448310" y="326390"/>
                  </a:lnTo>
                  <a:lnTo>
                    <a:pt x="448310" y="324993"/>
                  </a:lnTo>
                  <a:lnTo>
                    <a:pt x="449579" y="324993"/>
                  </a:lnTo>
                  <a:lnTo>
                    <a:pt x="449579" y="322580"/>
                  </a:lnTo>
                  <a:lnTo>
                    <a:pt x="450849" y="322580"/>
                  </a:lnTo>
                  <a:lnTo>
                    <a:pt x="450850" y="320040"/>
                  </a:lnTo>
                  <a:close/>
                </a:path>
                <a:path w="450850" h="377189">
                  <a:moveTo>
                    <a:pt x="3810" y="320040"/>
                  </a:moveTo>
                  <a:lnTo>
                    <a:pt x="0" y="320040"/>
                  </a:lnTo>
                  <a:lnTo>
                    <a:pt x="0" y="321183"/>
                  </a:lnTo>
                  <a:lnTo>
                    <a:pt x="1269" y="321183"/>
                  </a:lnTo>
                  <a:lnTo>
                    <a:pt x="1269" y="322580"/>
                  </a:lnTo>
                  <a:lnTo>
                    <a:pt x="2539" y="322580"/>
                  </a:lnTo>
                  <a:lnTo>
                    <a:pt x="2539" y="324993"/>
                  </a:lnTo>
                  <a:lnTo>
                    <a:pt x="3810" y="324993"/>
                  </a:lnTo>
                  <a:lnTo>
                    <a:pt x="3810" y="320040"/>
                  </a:lnTo>
                  <a:close/>
                </a:path>
                <a:path w="450850" h="377189">
                  <a:moveTo>
                    <a:pt x="3810" y="311277"/>
                  </a:moveTo>
                  <a:lnTo>
                    <a:pt x="0" y="311277"/>
                  </a:lnTo>
                  <a:lnTo>
                    <a:pt x="0" y="319913"/>
                  </a:lnTo>
                  <a:lnTo>
                    <a:pt x="3810" y="319913"/>
                  </a:lnTo>
                  <a:lnTo>
                    <a:pt x="3810" y="311277"/>
                  </a:lnTo>
                  <a:close/>
                </a:path>
                <a:path w="450850" h="377189">
                  <a:moveTo>
                    <a:pt x="450850" y="311277"/>
                  </a:moveTo>
                  <a:lnTo>
                    <a:pt x="447039" y="311277"/>
                  </a:lnTo>
                  <a:lnTo>
                    <a:pt x="447039" y="319913"/>
                  </a:lnTo>
                  <a:lnTo>
                    <a:pt x="450850" y="319913"/>
                  </a:lnTo>
                  <a:lnTo>
                    <a:pt x="450850" y="311277"/>
                  </a:lnTo>
                  <a:close/>
                </a:path>
                <a:path w="450850" h="377189">
                  <a:moveTo>
                    <a:pt x="3810" y="304800"/>
                  </a:moveTo>
                  <a:lnTo>
                    <a:pt x="0" y="304800"/>
                  </a:lnTo>
                  <a:lnTo>
                    <a:pt x="0" y="311023"/>
                  </a:lnTo>
                  <a:lnTo>
                    <a:pt x="3810" y="311023"/>
                  </a:lnTo>
                  <a:lnTo>
                    <a:pt x="3810" y="304800"/>
                  </a:lnTo>
                  <a:close/>
                </a:path>
                <a:path w="450850" h="377189">
                  <a:moveTo>
                    <a:pt x="450850" y="304800"/>
                  </a:moveTo>
                  <a:lnTo>
                    <a:pt x="447039" y="304800"/>
                  </a:lnTo>
                  <a:lnTo>
                    <a:pt x="447039" y="311023"/>
                  </a:lnTo>
                  <a:lnTo>
                    <a:pt x="450850" y="311023"/>
                  </a:lnTo>
                  <a:lnTo>
                    <a:pt x="450850" y="304800"/>
                  </a:lnTo>
                  <a:close/>
                </a:path>
                <a:path w="450850" h="377189">
                  <a:moveTo>
                    <a:pt x="3810" y="302260"/>
                  </a:moveTo>
                  <a:lnTo>
                    <a:pt x="0" y="302260"/>
                  </a:lnTo>
                  <a:lnTo>
                    <a:pt x="0" y="304673"/>
                  </a:lnTo>
                  <a:lnTo>
                    <a:pt x="3810" y="304673"/>
                  </a:lnTo>
                  <a:lnTo>
                    <a:pt x="3810" y="302260"/>
                  </a:lnTo>
                  <a:close/>
                </a:path>
                <a:path w="450850" h="377189">
                  <a:moveTo>
                    <a:pt x="450850" y="302260"/>
                  </a:moveTo>
                  <a:lnTo>
                    <a:pt x="447039" y="302260"/>
                  </a:lnTo>
                  <a:lnTo>
                    <a:pt x="447039" y="304673"/>
                  </a:lnTo>
                  <a:lnTo>
                    <a:pt x="450850" y="304673"/>
                  </a:lnTo>
                  <a:lnTo>
                    <a:pt x="450850" y="302260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5970269" y="318516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29" h="370839">
                  <a:moveTo>
                    <a:pt x="3809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3809" y="71120"/>
                  </a:lnTo>
                  <a:lnTo>
                    <a:pt x="3809" y="69977"/>
                  </a:lnTo>
                  <a:close/>
                </a:path>
                <a:path w="443229" h="370839">
                  <a:moveTo>
                    <a:pt x="443229" y="69977"/>
                  </a:moveTo>
                  <a:lnTo>
                    <a:pt x="439419" y="69977"/>
                  </a:lnTo>
                  <a:lnTo>
                    <a:pt x="439419" y="71120"/>
                  </a:lnTo>
                  <a:lnTo>
                    <a:pt x="443229" y="71120"/>
                  </a:lnTo>
                  <a:lnTo>
                    <a:pt x="443229" y="69977"/>
                  </a:lnTo>
                  <a:close/>
                </a:path>
                <a:path w="443229" h="370839">
                  <a:moveTo>
                    <a:pt x="3809" y="63627"/>
                  </a:moveTo>
                  <a:lnTo>
                    <a:pt x="0" y="63627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3627"/>
                  </a:lnTo>
                  <a:close/>
                </a:path>
                <a:path w="443229" h="370839">
                  <a:moveTo>
                    <a:pt x="443229" y="63627"/>
                  </a:moveTo>
                  <a:lnTo>
                    <a:pt x="439419" y="63627"/>
                  </a:lnTo>
                  <a:lnTo>
                    <a:pt x="439419" y="69850"/>
                  </a:lnTo>
                  <a:lnTo>
                    <a:pt x="443229" y="69850"/>
                  </a:lnTo>
                  <a:lnTo>
                    <a:pt x="443229" y="63627"/>
                  </a:lnTo>
                  <a:close/>
                </a:path>
                <a:path w="443229" h="370839">
                  <a:moveTo>
                    <a:pt x="3809" y="54737"/>
                  </a:moveTo>
                  <a:lnTo>
                    <a:pt x="0" y="54737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54737"/>
                  </a:lnTo>
                  <a:close/>
                </a:path>
                <a:path w="443229" h="370839">
                  <a:moveTo>
                    <a:pt x="443229" y="54737"/>
                  </a:moveTo>
                  <a:lnTo>
                    <a:pt x="439419" y="54737"/>
                  </a:lnTo>
                  <a:lnTo>
                    <a:pt x="439419" y="63500"/>
                  </a:lnTo>
                  <a:lnTo>
                    <a:pt x="443229" y="63500"/>
                  </a:lnTo>
                  <a:lnTo>
                    <a:pt x="443229" y="54737"/>
                  </a:lnTo>
                  <a:close/>
                </a:path>
                <a:path w="443229" h="370839">
                  <a:moveTo>
                    <a:pt x="2539" y="48260"/>
                  </a:moveTo>
                  <a:lnTo>
                    <a:pt x="1269" y="48260"/>
                  </a:lnTo>
                  <a:lnTo>
                    <a:pt x="1269" y="49784"/>
                  </a:lnTo>
                  <a:lnTo>
                    <a:pt x="0" y="49784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387"/>
                  </a:lnTo>
                  <a:lnTo>
                    <a:pt x="2539" y="48387"/>
                  </a:lnTo>
                  <a:close/>
                </a:path>
                <a:path w="443229" h="370839">
                  <a:moveTo>
                    <a:pt x="443229" y="48260"/>
                  </a:moveTo>
                  <a:lnTo>
                    <a:pt x="441960" y="48260"/>
                  </a:lnTo>
                  <a:lnTo>
                    <a:pt x="439419" y="48387"/>
                  </a:lnTo>
                  <a:lnTo>
                    <a:pt x="439419" y="54610"/>
                  </a:lnTo>
                  <a:lnTo>
                    <a:pt x="443229" y="54610"/>
                  </a:lnTo>
                  <a:lnTo>
                    <a:pt x="443229" y="48260"/>
                  </a:lnTo>
                  <a:close/>
                </a:path>
                <a:path w="443229" h="370839">
                  <a:moveTo>
                    <a:pt x="3809" y="47244"/>
                  </a:moveTo>
                  <a:lnTo>
                    <a:pt x="2539" y="47244"/>
                  </a:lnTo>
                  <a:lnTo>
                    <a:pt x="2539" y="48260"/>
                  </a:lnTo>
                  <a:lnTo>
                    <a:pt x="3809" y="48260"/>
                  </a:lnTo>
                  <a:lnTo>
                    <a:pt x="3809" y="47244"/>
                  </a:lnTo>
                  <a:close/>
                </a:path>
                <a:path w="443229" h="370839">
                  <a:moveTo>
                    <a:pt x="440689" y="44704"/>
                  </a:moveTo>
                  <a:lnTo>
                    <a:pt x="439419" y="44704"/>
                  </a:lnTo>
                  <a:lnTo>
                    <a:pt x="439419" y="48260"/>
                  </a:lnTo>
                  <a:lnTo>
                    <a:pt x="441960" y="48260"/>
                  </a:lnTo>
                  <a:lnTo>
                    <a:pt x="441960" y="47244"/>
                  </a:lnTo>
                  <a:lnTo>
                    <a:pt x="440689" y="47244"/>
                  </a:lnTo>
                  <a:lnTo>
                    <a:pt x="440689" y="44704"/>
                  </a:lnTo>
                  <a:close/>
                </a:path>
                <a:path w="443229" h="370839">
                  <a:moveTo>
                    <a:pt x="49529" y="3810"/>
                  </a:moveTo>
                  <a:lnTo>
                    <a:pt x="48259" y="3810"/>
                  </a:lnTo>
                  <a:lnTo>
                    <a:pt x="49529" y="3937"/>
                  </a:lnTo>
                  <a:close/>
                </a:path>
                <a:path w="443229" h="370839">
                  <a:moveTo>
                    <a:pt x="393700" y="2794"/>
                  </a:moveTo>
                  <a:lnTo>
                    <a:pt x="49529" y="2794"/>
                  </a:lnTo>
                  <a:lnTo>
                    <a:pt x="49529" y="3810"/>
                  </a:lnTo>
                  <a:lnTo>
                    <a:pt x="393700" y="3810"/>
                  </a:lnTo>
                  <a:lnTo>
                    <a:pt x="393700" y="2794"/>
                  </a:lnTo>
                  <a:close/>
                </a:path>
                <a:path w="443229" h="370839">
                  <a:moveTo>
                    <a:pt x="392429" y="1397"/>
                  </a:moveTo>
                  <a:lnTo>
                    <a:pt x="52069" y="1397"/>
                  </a:lnTo>
                  <a:lnTo>
                    <a:pt x="52069" y="2794"/>
                  </a:lnTo>
                  <a:lnTo>
                    <a:pt x="392429" y="2794"/>
                  </a:lnTo>
                  <a:lnTo>
                    <a:pt x="392429" y="1397"/>
                  </a:lnTo>
                  <a:close/>
                </a:path>
                <a:path w="443229" h="370839">
                  <a:moveTo>
                    <a:pt x="55879" y="126"/>
                  </a:moveTo>
                  <a:lnTo>
                    <a:pt x="53339" y="126"/>
                  </a:lnTo>
                  <a:lnTo>
                    <a:pt x="53339" y="1397"/>
                  </a:lnTo>
                  <a:lnTo>
                    <a:pt x="389889" y="1397"/>
                  </a:lnTo>
                  <a:lnTo>
                    <a:pt x="389889" y="254"/>
                  </a:lnTo>
                  <a:lnTo>
                    <a:pt x="55879" y="254"/>
                  </a:lnTo>
                  <a:lnTo>
                    <a:pt x="55879" y="126"/>
                  </a:lnTo>
                  <a:close/>
                </a:path>
                <a:path w="443229" h="370839">
                  <a:moveTo>
                    <a:pt x="389889" y="0"/>
                  </a:moveTo>
                  <a:lnTo>
                    <a:pt x="388619" y="0"/>
                  </a:lnTo>
                  <a:lnTo>
                    <a:pt x="388619" y="254"/>
                  </a:lnTo>
                  <a:lnTo>
                    <a:pt x="389889" y="254"/>
                  </a:lnTo>
                  <a:lnTo>
                    <a:pt x="389889" y="0"/>
                  </a:lnTo>
                  <a:close/>
                </a:path>
                <a:path w="443229" h="370839">
                  <a:moveTo>
                    <a:pt x="3809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3809" y="77470"/>
                  </a:lnTo>
                  <a:lnTo>
                    <a:pt x="3809" y="71120"/>
                  </a:lnTo>
                  <a:close/>
                </a:path>
                <a:path w="443229" h="370839">
                  <a:moveTo>
                    <a:pt x="443229" y="71120"/>
                  </a:moveTo>
                  <a:lnTo>
                    <a:pt x="439419" y="71120"/>
                  </a:lnTo>
                  <a:lnTo>
                    <a:pt x="439419" y="77470"/>
                  </a:lnTo>
                  <a:lnTo>
                    <a:pt x="443229" y="77470"/>
                  </a:lnTo>
                  <a:lnTo>
                    <a:pt x="443229" y="71120"/>
                  </a:lnTo>
                  <a:close/>
                </a:path>
                <a:path w="443229" h="370839">
                  <a:moveTo>
                    <a:pt x="3809" y="77470"/>
                  </a:moveTo>
                  <a:lnTo>
                    <a:pt x="0" y="77470"/>
                  </a:lnTo>
                  <a:lnTo>
                    <a:pt x="0" y="96520"/>
                  </a:lnTo>
                  <a:lnTo>
                    <a:pt x="3809" y="96520"/>
                  </a:lnTo>
                  <a:lnTo>
                    <a:pt x="3809" y="77470"/>
                  </a:lnTo>
                  <a:close/>
                </a:path>
                <a:path w="443229" h="370839">
                  <a:moveTo>
                    <a:pt x="443229" y="77470"/>
                  </a:moveTo>
                  <a:lnTo>
                    <a:pt x="439419" y="77470"/>
                  </a:lnTo>
                  <a:lnTo>
                    <a:pt x="439419" y="96520"/>
                  </a:lnTo>
                  <a:lnTo>
                    <a:pt x="443229" y="96520"/>
                  </a:lnTo>
                  <a:lnTo>
                    <a:pt x="443229" y="77470"/>
                  </a:lnTo>
                  <a:close/>
                </a:path>
                <a:path w="443229" h="370839">
                  <a:moveTo>
                    <a:pt x="3809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3809" y="102870"/>
                  </a:lnTo>
                  <a:lnTo>
                    <a:pt x="3809" y="96520"/>
                  </a:lnTo>
                  <a:close/>
                </a:path>
                <a:path w="443229" h="370839">
                  <a:moveTo>
                    <a:pt x="443229" y="96520"/>
                  </a:moveTo>
                  <a:lnTo>
                    <a:pt x="439419" y="96520"/>
                  </a:lnTo>
                  <a:lnTo>
                    <a:pt x="439419" y="102870"/>
                  </a:lnTo>
                  <a:lnTo>
                    <a:pt x="443229" y="102870"/>
                  </a:lnTo>
                  <a:lnTo>
                    <a:pt x="443229" y="96520"/>
                  </a:lnTo>
                  <a:close/>
                </a:path>
                <a:path w="443229" h="370839">
                  <a:moveTo>
                    <a:pt x="3809" y="102870"/>
                  </a:moveTo>
                  <a:lnTo>
                    <a:pt x="0" y="102870"/>
                  </a:lnTo>
                  <a:lnTo>
                    <a:pt x="0" y="147320"/>
                  </a:lnTo>
                  <a:lnTo>
                    <a:pt x="3809" y="147320"/>
                  </a:lnTo>
                  <a:lnTo>
                    <a:pt x="3809" y="102870"/>
                  </a:lnTo>
                  <a:close/>
                </a:path>
                <a:path w="443229" h="370839">
                  <a:moveTo>
                    <a:pt x="443229" y="102870"/>
                  </a:moveTo>
                  <a:lnTo>
                    <a:pt x="439419" y="102870"/>
                  </a:lnTo>
                  <a:lnTo>
                    <a:pt x="439419" y="147320"/>
                  </a:lnTo>
                  <a:lnTo>
                    <a:pt x="443229" y="147320"/>
                  </a:lnTo>
                  <a:lnTo>
                    <a:pt x="443229" y="102870"/>
                  </a:lnTo>
                  <a:close/>
                </a:path>
                <a:path w="443229" h="370839">
                  <a:moveTo>
                    <a:pt x="3809" y="147320"/>
                  </a:moveTo>
                  <a:lnTo>
                    <a:pt x="0" y="147320"/>
                  </a:lnTo>
                  <a:lnTo>
                    <a:pt x="0" y="198120"/>
                  </a:lnTo>
                  <a:lnTo>
                    <a:pt x="3809" y="198120"/>
                  </a:lnTo>
                  <a:lnTo>
                    <a:pt x="3809" y="147320"/>
                  </a:lnTo>
                  <a:close/>
                </a:path>
                <a:path w="443229" h="370839">
                  <a:moveTo>
                    <a:pt x="443229" y="147320"/>
                  </a:moveTo>
                  <a:lnTo>
                    <a:pt x="439419" y="147320"/>
                  </a:lnTo>
                  <a:lnTo>
                    <a:pt x="439419" y="198120"/>
                  </a:lnTo>
                  <a:lnTo>
                    <a:pt x="443229" y="198120"/>
                  </a:lnTo>
                  <a:lnTo>
                    <a:pt x="443229" y="147320"/>
                  </a:lnTo>
                  <a:close/>
                </a:path>
                <a:path w="443229" h="370839">
                  <a:moveTo>
                    <a:pt x="3809" y="198120"/>
                  </a:moveTo>
                  <a:lnTo>
                    <a:pt x="0" y="19812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198120"/>
                  </a:lnTo>
                  <a:close/>
                </a:path>
                <a:path w="443229" h="370839">
                  <a:moveTo>
                    <a:pt x="443229" y="198120"/>
                  </a:moveTo>
                  <a:lnTo>
                    <a:pt x="439419" y="198120"/>
                  </a:lnTo>
                  <a:lnTo>
                    <a:pt x="439419" y="214630"/>
                  </a:lnTo>
                  <a:lnTo>
                    <a:pt x="443229" y="214630"/>
                  </a:lnTo>
                  <a:lnTo>
                    <a:pt x="443229" y="198120"/>
                  </a:lnTo>
                  <a:close/>
                </a:path>
                <a:path w="443229" h="370839">
                  <a:moveTo>
                    <a:pt x="3809" y="214630"/>
                  </a:moveTo>
                  <a:lnTo>
                    <a:pt x="0" y="214630"/>
                  </a:lnTo>
                  <a:lnTo>
                    <a:pt x="0" y="267970"/>
                  </a:lnTo>
                  <a:lnTo>
                    <a:pt x="3809" y="267970"/>
                  </a:lnTo>
                  <a:lnTo>
                    <a:pt x="3809" y="214630"/>
                  </a:lnTo>
                  <a:close/>
                </a:path>
                <a:path w="443229" h="370839">
                  <a:moveTo>
                    <a:pt x="443229" y="214630"/>
                  </a:moveTo>
                  <a:lnTo>
                    <a:pt x="439419" y="214630"/>
                  </a:lnTo>
                  <a:lnTo>
                    <a:pt x="439419" y="267970"/>
                  </a:lnTo>
                  <a:lnTo>
                    <a:pt x="443229" y="267970"/>
                  </a:lnTo>
                  <a:lnTo>
                    <a:pt x="443229" y="214630"/>
                  </a:lnTo>
                  <a:close/>
                </a:path>
                <a:path w="443229" h="370839">
                  <a:moveTo>
                    <a:pt x="3809" y="267970"/>
                  </a:moveTo>
                  <a:lnTo>
                    <a:pt x="0" y="267970"/>
                  </a:lnTo>
                  <a:lnTo>
                    <a:pt x="0" y="274320"/>
                  </a:lnTo>
                  <a:lnTo>
                    <a:pt x="3809" y="274320"/>
                  </a:lnTo>
                  <a:lnTo>
                    <a:pt x="3809" y="267970"/>
                  </a:lnTo>
                  <a:close/>
                </a:path>
                <a:path w="443229" h="370839">
                  <a:moveTo>
                    <a:pt x="443229" y="267970"/>
                  </a:moveTo>
                  <a:lnTo>
                    <a:pt x="439419" y="267970"/>
                  </a:lnTo>
                  <a:lnTo>
                    <a:pt x="439419" y="274320"/>
                  </a:lnTo>
                  <a:lnTo>
                    <a:pt x="443229" y="274320"/>
                  </a:lnTo>
                  <a:lnTo>
                    <a:pt x="443229" y="267970"/>
                  </a:lnTo>
                  <a:close/>
                </a:path>
                <a:path w="443229" h="370839">
                  <a:moveTo>
                    <a:pt x="3809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3809" y="293370"/>
                  </a:lnTo>
                  <a:lnTo>
                    <a:pt x="3809" y="274320"/>
                  </a:lnTo>
                  <a:close/>
                </a:path>
                <a:path w="443229" h="370839">
                  <a:moveTo>
                    <a:pt x="443229" y="274320"/>
                  </a:moveTo>
                  <a:lnTo>
                    <a:pt x="439419" y="274320"/>
                  </a:lnTo>
                  <a:lnTo>
                    <a:pt x="439419" y="293370"/>
                  </a:lnTo>
                  <a:lnTo>
                    <a:pt x="443229" y="293370"/>
                  </a:lnTo>
                  <a:lnTo>
                    <a:pt x="443229" y="274320"/>
                  </a:lnTo>
                  <a:close/>
                </a:path>
                <a:path w="443229" h="370839">
                  <a:moveTo>
                    <a:pt x="3809" y="293370"/>
                  </a:moveTo>
                  <a:lnTo>
                    <a:pt x="0" y="293370"/>
                  </a:lnTo>
                  <a:lnTo>
                    <a:pt x="0" y="299720"/>
                  </a:lnTo>
                  <a:lnTo>
                    <a:pt x="3809" y="299720"/>
                  </a:lnTo>
                  <a:lnTo>
                    <a:pt x="3809" y="293370"/>
                  </a:lnTo>
                  <a:close/>
                </a:path>
                <a:path w="443229" h="370839">
                  <a:moveTo>
                    <a:pt x="443229" y="293370"/>
                  </a:moveTo>
                  <a:lnTo>
                    <a:pt x="439419" y="293370"/>
                  </a:lnTo>
                  <a:lnTo>
                    <a:pt x="439419" y="299720"/>
                  </a:lnTo>
                  <a:lnTo>
                    <a:pt x="443229" y="299720"/>
                  </a:lnTo>
                  <a:lnTo>
                    <a:pt x="443229" y="293370"/>
                  </a:lnTo>
                  <a:close/>
                </a:path>
                <a:path w="443229" h="370839">
                  <a:moveTo>
                    <a:pt x="394970" y="369570"/>
                  </a:moveTo>
                  <a:lnTo>
                    <a:pt x="50800" y="369570"/>
                  </a:lnTo>
                  <a:lnTo>
                    <a:pt x="50800" y="370840"/>
                  </a:lnTo>
                  <a:lnTo>
                    <a:pt x="394970" y="370840"/>
                  </a:lnTo>
                  <a:lnTo>
                    <a:pt x="394970" y="369570"/>
                  </a:lnTo>
                  <a:close/>
                </a:path>
                <a:path w="443229" h="370839">
                  <a:moveTo>
                    <a:pt x="396239" y="368554"/>
                  </a:moveTo>
                  <a:lnTo>
                    <a:pt x="48259" y="368554"/>
                  </a:lnTo>
                  <a:lnTo>
                    <a:pt x="48259" y="369570"/>
                  </a:lnTo>
                  <a:lnTo>
                    <a:pt x="396239" y="369570"/>
                  </a:lnTo>
                  <a:lnTo>
                    <a:pt x="396239" y="368554"/>
                  </a:lnTo>
                  <a:close/>
                </a:path>
                <a:path w="443229" h="370839">
                  <a:moveTo>
                    <a:pt x="397510" y="367030"/>
                  </a:moveTo>
                  <a:lnTo>
                    <a:pt x="46989" y="367030"/>
                  </a:lnTo>
                  <a:lnTo>
                    <a:pt x="46989" y="368554"/>
                  </a:lnTo>
                  <a:lnTo>
                    <a:pt x="48259" y="368554"/>
                  </a:lnTo>
                  <a:lnTo>
                    <a:pt x="397510" y="368427"/>
                  </a:lnTo>
                  <a:lnTo>
                    <a:pt x="397510" y="367030"/>
                  </a:lnTo>
                  <a:close/>
                </a:path>
                <a:path w="443229" h="370839">
                  <a:moveTo>
                    <a:pt x="397510" y="368427"/>
                  </a:moveTo>
                  <a:lnTo>
                    <a:pt x="396239" y="368427"/>
                  </a:lnTo>
                  <a:lnTo>
                    <a:pt x="397510" y="368554"/>
                  </a:lnTo>
                  <a:close/>
                </a:path>
                <a:path w="443229" h="370839">
                  <a:moveTo>
                    <a:pt x="443229" y="324104"/>
                  </a:moveTo>
                  <a:lnTo>
                    <a:pt x="439419" y="324104"/>
                  </a:lnTo>
                  <a:lnTo>
                    <a:pt x="439419" y="328930"/>
                  </a:lnTo>
                  <a:lnTo>
                    <a:pt x="440689" y="328930"/>
                  </a:lnTo>
                  <a:lnTo>
                    <a:pt x="440689" y="326517"/>
                  </a:lnTo>
                  <a:lnTo>
                    <a:pt x="441960" y="326517"/>
                  </a:lnTo>
                  <a:lnTo>
                    <a:pt x="441960" y="325120"/>
                  </a:lnTo>
                  <a:lnTo>
                    <a:pt x="443229" y="325120"/>
                  </a:lnTo>
                  <a:lnTo>
                    <a:pt x="443229" y="324104"/>
                  </a:lnTo>
                  <a:close/>
                </a:path>
                <a:path w="443229" h="370839">
                  <a:moveTo>
                    <a:pt x="3809" y="324104"/>
                  </a:moveTo>
                  <a:lnTo>
                    <a:pt x="1269" y="324104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517"/>
                  </a:lnTo>
                  <a:lnTo>
                    <a:pt x="3809" y="326517"/>
                  </a:lnTo>
                  <a:lnTo>
                    <a:pt x="3809" y="324104"/>
                  </a:lnTo>
                  <a:close/>
                </a:path>
                <a:path w="443229" h="370839">
                  <a:moveTo>
                    <a:pt x="3809" y="317754"/>
                  </a:moveTo>
                  <a:lnTo>
                    <a:pt x="0" y="317754"/>
                  </a:lnTo>
                  <a:lnTo>
                    <a:pt x="0" y="324104"/>
                  </a:lnTo>
                  <a:lnTo>
                    <a:pt x="1269" y="324104"/>
                  </a:lnTo>
                  <a:lnTo>
                    <a:pt x="3809" y="323977"/>
                  </a:lnTo>
                  <a:lnTo>
                    <a:pt x="3809" y="317754"/>
                  </a:lnTo>
                  <a:close/>
                </a:path>
                <a:path w="443229" h="370839">
                  <a:moveTo>
                    <a:pt x="443229" y="317754"/>
                  </a:moveTo>
                  <a:lnTo>
                    <a:pt x="439419" y="317754"/>
                  </a:lnTo>
                  <a:lnTo>
                    <a:pt x="439419" y="323977"/>
                  </a:lnTo>
                  <a:lnTo>
                    <a:pt x="443229" y="323977"/>
                  </a:lnTo>
                  <a:lnTo>
                    <a:pt x="443229" y="317754"/>
                  </a:lnTo>
                  <a:close/>
                </a:path>
                <a:path w="443229" h="370839">
                  <a:moveTo>
                    <a:pt x="3809" y="308737"/>
                  </a:moveTo>
                  <a:lnTo>
                    <a:pt x="0" y="308737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08737"/>
                  </a:lnTo>
                  <a:close/>
                </a:path>
                <a:path w="443229" h="370839">
                  <a:moveTo>
                    <a:pt x="443229" y="308737"/>
                  </a:moveTo>
                  <a:lnTo>
                    <a:pt x="439419" y="308737"/>
                  </a:lnTo>
                  <a:lnTo>
                    <a:pt x="439419" y="317500"/>
                  </a:lnTo>
                  <a:lnTo>
                    <a:pt x="443229" y="317500"/>
                  </a:lnTo>
                  <a:lnTo>
                    <a:pt x="443229" y="308737"/>
                  </a:lnTo>
                  <a:close/>
                </a:path>
                <a:path w="443229" h="370839">
                  <a:moveTo>
                    <a:pt x="3809" y="302387"/>
                  </a:moveTo>
                  <a:lnTo>
                    <a:pt x="0" y="302387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387"/>
                  </a:lnTo>
                  <a:close/>
                </a:path>
                <a:path w="443229" h="370839">
                  <a:moveTo>
                    <a:pt x="443229" y="302387"/>
                  </a:moveTo>
                  <a:lnTo>
                    <a:pt x="439419" y="302387"/>
                  </a:lnTo>
                  <a:lnTo>
                    <a:pt x="439419" y="308610"/>
                  </a:lnTo>
                  <a:lnTo>
                    <a:pt x="443229" y="308610"/>
                  </a:lnTo>
                  <a:lnTo>
                    <a:pt x="443229" y="302387"/>
                  </a:lnTo>
                  <a:close/>
                </a:path>
                <a:path w="443229" h="370839">
                  <a:moveTo>
                    <a:pt x="3809" y="299847"/>
                  </a:moveTo>
                  <a:lnTo>
                    <a:pt x="0" y="299847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9847"/>
                  </a:lnTo>
                  <a:close/>
                </a:path>
                <a:path w="443229" h="370839">
                  <a:moveTo>
                    <a:pt x="443229" y="299847"/>
                  </a:moveTo>
                  <a:lnTo>
                    <a:pt x="439419" y="299847"/>
                  </a:lnTo>
                  <a:lnTo>
                    <a:pt x="439419" y="302260"/>
                  </a:lnTo>
                  <a:lnTo>
                    <a:pt x="443229" y="302260"/>
                  </a:lnTo>
                  <a:lnTo>
                    <a:pt x="443229" y="299847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5974080" y="3188970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20">
                  <a:moveTo>
                    <a:pt x="3810" y="66167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6167"/>
                  </a:lnTo>
                  <a:close/>
                </a:path>
                <a:path w="435610" h="363220">
                  <a:moveTo>
                    <a:pt x="435610" y="66167"/>
                  </a:moveTo>
                  <a:lnTo>
                    <a:pt x="431800" y="66167"/>
                  </a:lnTo>
                  <a:lnTo>
                    <a:pt x="431800" y="67310"/>
                  </a:lnTo>
                  <a:lnTo>
                    <a:pt x="435610" y="67310"/>
                  </a:lnTo>
                  <a:lnTo>
                    <a:pt x="435610" y="66167"/>
                  </a:lnTo>
                  <a:close/>
                </a:path>
                <a:path w="435610" h="363220">
                  <a:moveTo>
                    <a:pt x="3810" y="59817"/>
                  </a:moveTo>
                  <a:lnTo>
                    <a:pt x="0" y="59817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817"/>
                  </a:lnTo>
                  <a:close/>
                </a:path>
                <a:path w="435610" h="363220">
                  <a:moveTo>
                    <a:pt x="435610" y="59817"/>
                  </a:moveTo>
                  <a:lnTo>
                    <a:pt x="431800" y="59817"/>
                  </a:lnTo>
                  <a:lnTo>
                    <a:pt x="431800" y="66039"/>
                  </a:lnTo>
                  <a:lnTo>
                    <a:pt x="435610" y="66039"/>
                  </a:lnTo>
                  <a:lnTo>
                    <a:pt x="435610" y="59817"/>
                  </a:lnTo>
                  <a:close/>
                </a:path>
                <a:path w="435610" h="363220">
                  <a:moveTo>
                    <a:pt x="3810" y="50926"/>
                  </a:moveTo>
                  <a:lnTo>
                    <a:pt x="0" y="50926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0926"/>
                  </a:lnTo>
                  <a:close/>
                </a:path>
                <a:path w="435610" h="363220">
                  <a:moveTo>
                    <a:pt x="435610" y="50926"/>
                  </a:moveTo>
                  <a:lnTo>
                    <a:pt x="431800" y="50926"/>
                  </a:lnTo>
                  <a:lnTo>
                    <a:pt x="431800" y="59689"/>
                  </a:lnTo>
                  <a:lnTo>
                    <a:pt x="435610" y="59689"/>
                  </a:lnTo>
                  <a:lnTo>
                    <a:pt x="435610" y="50926"/>
                  </a:lnTo>
                  <a:close/>
                </a:path>
                <a:path w="435610" h="363220">
                  <a:moveTo>
                    <a:pt x="3810" y="44576"/>
                  </a:moveTo>
                  <a:lnTo>
                    <a:pt x="0" y="44576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4576"/>
                  </a:lnTo>
                  <a:close/>
                </a:path>
                <a:path w="435610" h="363220">
                  <a:moveTo>
                    <a:pt x="435610" y="44576"/>
                  </a:moveTo>
                  <a:lnTo>
                    <a:pt x="431800" y="44576"/>
                  </a:lnTo>
                  <a:lnTo>
                    <a:pt x="431800" y="50800"/>
                  </a:lnTo>
                  <a:lnTo>
                    <a:pt x="435610" y="50800"/>
                  </a:lnTo>
                  <a:lnTo>
                    <a:pt x="435610" y="44576"/>
                  </a:lnTo>
                  <a:close/>
                </a:path>
                <a:path w="435610" h="363220">
                  <a:moveTo>
                    <a:pt x="3810" y="38100"/>
                  </a:moveTo>
                  <a:lnTo>
                    <a:pt x="2540" y="38100"/>
                  </a:lnTo>
                  <a:lnTo>
                    <a:pt x="2540" y="39624"/>
                  </a:lnTo>
                  <a:lnTo>
                    <a:pt x="1270" y="39624"/>
                  </a:lnTo>
                  <a:lnTo>
                    <a:pt x="1270" y="40894"/>
                  </a:lnTo>
                  <a:lnTo>
                    <a:pt x="0" y="40894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435610" h="363220">
                  <a:moveTo>
                    <a:pt x="434340" y="38100"/>
                  </a:moveTo>
                  <a:lnTo>
                    <a:pt x="433070" y="38100"/>
                  </a:lnTo>
                  <a:lnTo>
                    <a:pt x="431800" y="38226"/>
                  </a:lnTo>
                  <a:lnTo>
                    <a:pt x="431800" y="44450"/>
                  </a:lnTo>
                  <a:lnTo>
                    <a:pt x="435610" y="44450"/>
                  </a:lnTo>
                  <a:lnTo>
                    <a:pt x="435610" y="39624"/>
                  </a:lnTo>
                  <a:lnTo>
                    <a:pt x="434340" y="39624"/>
                  </a:lnTo>
                  <a:lnTo>
                    <a:pt x="434340" y="38100"/>
                  </a:lnTo>
                  <a:close/>
                </a:path>
                <a:path w="435610" h="363220">
                  <a:moveTo>
                    <a:pt x="433070" y="37084"/>
                  </a:moveTo>
                  <a:lnTo>
                    <a:pt x="431800" y="37084"/>
                  </a:lnTo>
                  <a:lnTo>
                    <a:pt x="431800" y="38100"/>
                  </a:lnTo>
                  <a:lnTo>
                    <a:pt x="433070" y="38100"/>
                  </a:lnTo>
                  <a:lnTo>
                    <a:pt x="433070" y="37084"/>
                  </a:lnTo>
                  <a:close/>
                </a:path>
                <a:path w="435610" h="363220">
                  <a:moveTo>
                    <a:pt x="43180" y="2539"/>
                  </a:moveTo>
                  <a:lnTo>
                    <a:pt x="40640" y="2539"/>
                  </a:lnTo>
                  <a:lnTo>
                    <a:pt x="40640" y="3937"/>
                  </a:lnTo>
                  <a:lnTo>
                    <a:pt x="394970" y="3937"/>
                  </a:lnTo>
                  <a:lnTo>
                    <a:pt x="394970" y="2794"/>
                  </a:lnTo>
                  <a:lnTo>
                    <a:pt x="43180" y="2794"/>
                  </a:lnTo>
                  <a:lnTo>
                    <a:pt x="43180" y="2539"/>
                  </a:lnTo>
                  <a:close/>
                </a:path>
                <a:path w="435610" h="363220">
                  <a:moveTo>
                    <a:pt x="394970" y="2539"/>
                  </a:moveTo>
                  <a:lnTo>
                    <a:pt x="393700" y="2539"/>
                  </a:lnTo>
                  <a:lnTo>
                    <a:pt x="393700" y="2794"/>
                  </a:lnTo>
                  <a:lnTo>
                    <a:pt x="394970" y="2794"/>
                  </a:lnTo>
                  <a:lnTo>
                    <a:pt x="394970" y="2539"/>
                  </a:lnTo>
                  <a:close/>
                </a:path>
                <a:path w="435610" h="363220">
                  <a:moveTo>
                    <a:pt x="393700" y="1524"/>
                  </a:moveTo>
                  <a:lnTo>
                    <a:pt x="43180" y="1524"/>
                  </a:lnTo>
                  <a:lnTo>
                    <a:pt x="43180" y="2539"/>
                  </a:lnTo>
                  <a:lnTo>
                    <a:pt x="393700" y="2539"/>
                  </a:lnTo>
                  <a:lnTo>
                    <a:pt x="393700" y="1524"/>
                  </a:lnTo>
                  <a:close/>
                </a:path>
                <a:path w="435610" h="363220">
                  <a:moveTo>
                    <a:pt x="392429" y="0"/>
                  </a:moveTo>
                  <a:lnTo>
                    <a:pt x="389890" y="0"/>
                  </a:lnTo>
                  <a:lnTo>
                    <a:pt x="44450" y="126"/>
                  </a:lnTo>
                  <a:lnTo>
                    <a:pt x="44450" y="1524"/>
                  </a:lnTo>
                  <a:lnTo>
                    <a:pt x="392429" y="1524"/>
                  </a:lnTo>
                  <a:lnTo>
                    <a:pt x="392429" y="0"/>
                  </a:lnTo>
                  <a:close/>
                </a:path>
                <a:path w="435610" h="363220">
                  <a:moveTo>
                    <a:pt x="381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7310"/>
                  </a:lnTo>
                  <a:close/>
                </a:path>
                <a:path w="435610" h="363220">
                  <a:moveTo>
                    <a:pt x="435610" y="67310"/>
                  </a:moveTo>
                  <a:lnTo>
                    <a:pt x="431800" y="67310"/>
                  </a:lnTo>
                  <a:lnTo>
                    <a:pt x="431800" y="73660"/>
                  </a:lnTo>
                  <a:lnTo>
                    <a:pt x="435610" y="73660"/>
                  </a:lnTo>
                  <a:lnTo>
                    <a:pt x="435610" y="67310"/>
                  </a:lnTo>
                  <a:close/>
                </a:path>
                <a:path w="435610" h="363220">
                  <a:moveTo>
                    <a:pt x="3810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73660"/>
                  </a:lnTo>
                  <a:close/>
                </a:path>
                <a:path w="435610" h="363220">
                  <a:moveTo>
                    <a:pt x="435610" y="73660"/>
                  </a:moveTo>
                  <a:lnTo>
                    <a:pt x="431800" y="73660"/>
                  </a:lnTo>
                  <a:lnTo>
                    <a:pt x="431800" y="92710"/>
                  </a:lnTo>
                  <a:lnTo>
                    <a:pt x="435610" y="92710"/>
                  </a:lnTo>
                  <a:lnTo>
                    <a:pt x="435610" y="73660"/>
                  </a:lnTo>
                  <a:close/>
                </a:path>
                <a:path w="435610" h="363220">
                  <a:moveTo>
                    <a:pt x="381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2710"/>
                  </a:lnTo>
                  <a:close/>
                </a:path>
                <a:path w="435610" h="363220">
                  <a:moveTo>
                    <a:pt x="435610" y="92710"/>
                  </a:moveTo>
                  <a:lnTo>
                    <a:pt x="431800" y="92710"/>
                  </a:lnTo>
                  <a:lnTo>
                    <a:pt x="431800" y="99060"/>
                  </a:lnTo>
                  <a:lnTo>
                    <a:pt x="435610" y="99060"/>
                  </a:lnTo>
                  <a:lnTo>
                    <a:pt x="435610" y="92710"/>
                  </a:lnTo>
                  <a:close/>
                </a:path>
                <a:path w="435610" h="363220">
                  <a:moveTo>
                    <a:pt x="3810" y="99060"/>
                  </a:moveTo>
                  <a:lnTo>
                    <a:pt x="0" y="99060"/>
                  </a:lnTo>
                  <a:lnTo>
                    <a:pt x="0" y="143510"/>
                  </a:lnTo>
                  <a:lnTo>
                    <a:pt x="3810" y="143510"/>
                  </a:lnTo>
                  <a:lnTo>
                    <a:pt x="3810" y="99060"/>
                  </a:lnTo>
                  <a:close/>
                </a:path>
                <a:path w="435610" h="363220">
                  <a:moveTo>
                    <a:pt x="435610" y="99060"/>
                  </a:moveTo>
                  <a:lnTo>
                    <a:pt x="431800" y="99060"/>
                  </a:lnTo>
                  <a:lnTo>
                    <a:pt x="431800" y="143510"/>
                  </a:lnTo>
                  <a:lnTo>
                    <a:pt x="435610" y="143510"/>
                  </a:lnTo>
                  <a:lnTo>
                    <a:pt x="435610" y="99060"/>
                  </a:lnTo>
                  <a:close/>
                </a:path>
                <a:path w="435610" h="363220">
                  <a:moveTo>
                    <a:pt x="3810" y="143510"/>
                  </a:moveTo>
                  <a:lnTo>
                    <a:pt x="0" y="143510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143510"/>
                  </a:lnTo>
                  <a:close/>
                </a:path>
                <a:path w="435610" h="363220">
                  <a:moveTo>
                    <a:pt x="435610" y="143510"/>
                  </a:moveTo>
                  <a:lnTo>
                    <a:pt x="431800" y="143510"/>
                  </a:lnTo>
                  <a:lnTo>
                    <a:pt x="431800" y="194310"/>
                  </a:lnTo>
                  <a:lnTo>
                    <a:pt x="435610" y="194310"/>
                  </a:lnTo>
                  <a:lnTo>
                    <a:pt x="435610" y="143510"/>
                  </a:lnTo>
                  <a:close/>
                </a:path>
                <a:path w="435610" h="363220">
                  <a:moveTo>
                    <a:pt x="3810" y="194310"/>
                  </a:moveTo>
                  <a:lnTo>
                    <a:pt x="0" y="194310"/>
                  </a:lnTo>
                  <a:lnTo>
                    <a:pt x="0" y="210820"/>
                  </a:lnTo>
                  <a:lnTo>
                    <a:pt x="3810" y="210820"/>
                  </a:lnTo>
                  <a:lnTo>
                    <a:pt x="3810" y="194310"/>
                  </a:lnTo>
                  <a:close/>
                </a:path>
                <a:path w="435610" h="363220">
                  <a:moveTo>
                    <a:pt x="435610" y="194310"/>
                  </a:moveTo>
                  <a:lnTo>
                    <a:pt x="431800" y="194310"/>
                  </a:lnTo>
                  <a:lnTo>
                    <a:pt x="431800" y="210820"/>
                  </a:lnTo>
                  <a:lnTo>
                    <a:pt x="435610" y="210820"/>
                  </a:lnTo>
                  <a:lnTo>
                    <a:pt x="435610" y="194310"/>
                  </a:lnTo>
                  <a:close/>
                </a:path>
                <a:path w="435610" h="363220">
                  <a:moveTo>
                    <a:pt x="3810" y="210820"/>
                  </a:moveTo>
                  <a:lnTo>
                    <a:pt x="0" y="21082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10820"/>
                  </a:lnTo>
                  <a:close/>
                </a:path>
                <a:path w="435610" h="363220">
                  <a:moveTo>
                    <a:pt x="435610" y="210820"/>
                  </a:moveTo>
                  <a:lnTo>
                    <a:pt x="431800" y="210820"/>
                  </a:lnTo>
                  <a:lnTo>
                    <a:pt x="431800" y="264160"/>
                  </a:lnTo>
                  <a:lnTo>
                    <a:pt x="435610" y="264160"/>
                  </a:lnTo>
                  <a:lnTo>
                    <a:pt x="435610" y="210820"/>
                  </a:lnTo>
                  <a:close/>
                </a:path>
                <a:path w="435610" h="363220">
                  <a:moveTo>
                    <a:pt x="381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4160"/>
                  </a:lnTo>
                  <a:close/>
                </a:path>
                <a:path w="435610" h="363220">
                  <a:moveTo>
                    <a:pt x="435610" y="264160"/>
                  </a:moveTo>
                  <a:lnTo>
                    <a:pt x="431800" y="264160"/>
                  </a:lnTo>
                  <a:lnTo>
                    <a:pt x="431800" y="270510"/>
                  </a:lnTo>
                  <a:lnTo>
                    <a:pt x="435610" y="270510"/>
                  </a:lnTo>
                  <a:lnTo>
                    <a:pt x="435610" y="264160"/>
                  </a:lnTo>
                  <a:close/>
                </a:path>
                <a:path w="435610" h="363220">
                  <a:moveTo>
                    <a:pt x="3810" y="270510"/>
                  </a:moveTo>
                  <a:lnTo>
                    <a:pt x="0" y="2705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70510"/>
                  </a:lnTo>
                  <a:close/>
                </a:path>
                <a:path w="435610" h="363220">
                  <a:moveTo>
                    <a:pt x="435610" y="270510"/>
                  </a:moveTo>
                  <a:lnTo>
                    <a:pt x="431800" y="270510"/>
                  </a:lnTo>
                  <a:lnTo>
                    <a:pt x="431800" y="289560"/>
                  </a:lnTo>
                  <a:lnTo>
                    <a:pt x="435610" y="289560"/>
                  </a:lnTo>
                  <a:lnTo>
                    <a:pt x="435610" y="270510"/>
                  </a:lnTo>
                  <a:close/>
                </a:path>
                <a:path w="435610" h="363220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35610" h="363220">
                  <a:moveTo>
                    <a:pt x="435610" y="289560"/>
                  </a:moveTo>
                  <a:lnTo>
                    <a:pt x="431800" y="289560"/>
                  </a:lnTo>
                  <a:lnTo>
                    <a:pt x="431800" y="295910"/>
                  </a:lnTo>
                  <a:lnTo>
                    <a:pt x="435610" y="295910"/>
                  </a:lnTo>
                  <a:lnTo>
                    <a:pt x="435610" y="289560"/>
                  </a:lnTo>
                  <a:close/>
                </a:path>
                <a:path w="435610" h="363220">
                  <a:moveTo>
                    <a:pt x="396239" y="362204"/>
                  </a:moveTo>
                  <a:lnTo>
                    <a:pt x="41910" y="362204"/>
                  </a:lnTo>
                  <a:lnTo>
                    <a:pt x="41910" y="363220"/>
                  </a:lnTo>
                  <a:lnTo>
                    <a:pt x="396239" y="363220"/>
                  </a:lnTo>
                  <a:lnTo>
                    <a:pt x="396239" y="362204"/>
                  </a:lnTo>
                  <a:close/>
                </a:path>
                <a:path w="435610" h="363220">
                  <a:moveTo>
                    <a:pt x="397510" y="360934"/>
                  </a:moveTo>
                  <a:lnTo>
                    <a:pt x="39370" y="360934"/>
                  </a:lnTo>
                  <a:lnTo>
                    <a:pt x="39370" y="362204"/>
                  </a:lnTo>
                  <a:lnTo>
                    <a:pt x="41910" y="362204"/>
                  </a:lnTo>
                  <a:lnTo>
                    <a:pt x="397510" y="362077"/>
                  </a:lnTo>
                  <a:lnTo>
                    <a:pt x="397510" y="360934"/>
                  </a:lnTo>
                  <a:close/>
                </a:path>
                <a:path w="435610" h="363220">
                  <a:moveTo>
                    <a:pt x="397510" y="362077"/>
                  </a:moveTo>
                  <a:lnTo>
                    <a:pt x="396239" y="362077"/>
                  </a:lnTo>
                  <a:lnTo>
                    <a:pt x="397510" y="362204"/>
                  </a:lnTo>
                  <a:close/>
                </a:path>
                <a:path w="435610" h="363220">
                  <a:moveTo>
                    <a:pt x="398779" y="359410"/>
                  </a:moveTo>
                  <a:lnTo>
                    <a:pt x="38100" y="359410"/>
                  </a:lnTo>
                  <a:lnTo>
                    <a:pt x="38100" y="360934"/>
                  </a:lnTo>
                  <a:lnTo>
                    <a:pt x="398779" y="360934"/>
                  </a:lnTo>
                  <a:lnTo>
                    <a:pt x="398779" y="359410"/>
                  </a:lnTo>
                  <a:close/>
                </a:path>
                <a:path w="435610" h="363220">
                  <a:moveTo>
                    <a:pt x="434340" y="326644"/>
                  </a:moveTo>
                  <a:lnTo>
                    <a:pt x="431800" y="326644"/>
                  </a:lnTo>
                  <a:lnTo>
                    <a:pt x="431800" y="329184"/>
                  </a:lnTo>
                  <a:lnTo>
                    <a:pt x="433070" y="329184"/>
                  </a:lnTo>
                  <a:lnTo>
                    <a:pt x="433070" y="327660"/>
                  </a:lnTo>
                  <a:lnTo>
                    <a:pt x="434340" y="327660"/>
                  </a:lnTo>
                  <a:lnTo>
                    <a:pt x="434340" y="326644"/>
                  </a:lnTo>
                  <a:close/>
                </a:path>
                <a:path w="435610" h="363220">
                  <a:moveTo>
                    <a:pt x="3810" y="326644"/>
                  </a:moveTo>
                  <a:lnTo>
                    <a:pt x="2540" y="326644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326644"/>
                  </a:lnTo>
                  <a:close/>
                </a:path>
                <a:path w="435610" h="363220">
                  <a:moveTo>
                    <a:pt x="3810" y="320294"/>
                  </a:moveTo>
                  <a:lnTo>
                    <a:pt x="0" y="320294"/>
                  </a:lnTo>
                  <a:lnTo>
                    <a:pt x="0" y="325120"/>
                  </a:lnTo>
                  <a:lnTo>
                    <a:pt x="1270" y="325120"/>
                  </a:lnTo>
                  <a:lnTo>
                    <a:pt x="1270" y="326644"/>
                  </a:lnTo>
                  <a:lnTo>
                    <a:pt x="2540" y="326644"/>
                  </a:lnTo>
                  <a:lnTo>
                    <a:pt x="3810" y="326517"/>
                  </a:lnTo>
                  <a:lnTo>
                    <a:pt x="3810" y="320294"/>
                  </a:lnTo>
                  <a:close/>
                </a:path>
                <a:path w="435610" h="363220">
                  <a:moveTo>
                    <a:pt x="435610" y="320294"/>
                  </a:moveTo>
                  <a:lnTo>
                    <a:pt x="431800" y="320294"/>
                  </a:lnTo>
                  <a:lnTo>
                    <a:pt x="431800" y="326517"/>
                  </a:lnTo>
                  <a:lnTo>
                    <a:pt x="434340" y="326517"/>
                  </a:lnTo>
                  <a:lnTo>
                    <a:pt x="435610" y="326644"/>
                  </a:lnTo>
                  <a:lnTo>
                    <a:pt x="435610" y="320294"/>
                  </a:lnTo>
                  <a:close/>
                </a:path>
                <a:path w="435610" h="363220">
                  <a:moveTo>
                    <a:pt x="3810" y="313817"/>
                  </a:moveTo>
                  <a:lnTo>
                    <a:pt x="0" y="313817"/>
                  </a:lnTo>
                  <a:lnTo>
                    <a:pt x="0" y="320040"/>
                  </a:lnTo>
                  <a:lnTo>
                    <a:pt x="3810" y="320040"/>
                  </a:lnTo>
                  <a:lnTo>
                    <a:pt x="3810" y="313817"/>
                  </a:lnTo>
                  <a:close/>
                </a:path>
                <a:path w="435610" h="363220">
                  <a:moveTo>
                    <a:pt x="435610" y="313817"/>
                  </a:moveTo>
                  <a:lnTo>
                    <a:pt x="431800" y="313817"/>
                  </a:lnTo>
                  <a:lnTo>
                    <a:pt x="431800" y="320040"/>
                  </a:lnTo>
                  <a:lnTo>
                    <a:pt x="435610" y="320040"/>
                  </a:lnTo>
                  <a:lnTo>
                    <a:pt x="435610" y="313817"/>
                  </a:lnTo>
                  <a:close/>
                </a:path>
                <a:path w="435610" h="363220">
                  <a:moveTo>
                    <a:pt x="3810" y="304927"/>
                  </a:moveTo>
                  <a:lnTo>
                    <a:pt x="0" y="304927"/>
                  </a:lnTo>
                  <a:lnTo>
                    <a:pt x="0" y="313690"/>
                  </a:lnTo>
                  <a:lnTo>
                    <a:pt x="3810" y="313690"/>
                  </a:lnTo>
                  <a:lnTo>
                    <a:pt x="3810" y="304927"/>
                  </a:lnTo>
                  <a:close/>
                </a:path>
                <a:path w="435610" h="363220">
                  <a:moveTo>
                    <a:pt x="435610" y="304927"/>
                  </a:moveTo>
                  <a:lnTo>
                    <a:pt x="431800" y="304927"/>
                  </a:lnTo>
                  <a:lnTo>
                    <a:pt x="431800" y="313690"/>
                  </a:lnTo>
                  <a:lnTo>
                    <a:pt x="435610" y="313690"/>
                  </a:lnTo>
                  <a:lnTo>
                    <a:pt x="435610" y="304927"/>
                  </a:lnTo>
                  <a:close/>
                </a:path>
                <a:path w="435610" h="363220">
                  <a:moveTo>
                    <a:pt x="3810" y="298577"/>
                  </a:moveTo>
                  <a:lnTo>
                    <a:pt x="0" y="298577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298577"/>
                  </a:lnTo>
                  <a:close/>
                </a:path>
                <a:path w="435610" h="363220">
                  <a:moveTo>
                    <a:pt x="435610" y="298577"/>
                  </a:moveTo>
                  <a:lnTo>
                    <a:pt x="431800" y="298577"/>
                  </a:lnTo>
                  <a:lnTo>
                    <a:pt x="431800" y="304800"/>
                  </a:lnTo>
                  <a:lnTo>
                    <a:pt x="435610" y="304800"/>
                  </a:lnTo>
                  <a:lnTo>
                    <a:pt x="435610" y="298577"/>
                  </a:lnTo>
                  <a:close/>
                </a:path>
                <a:path w="435610" h="363220">
                  <a:moveTo>
                    <a:pt x="3810" y="296037"/>
                  </a:moveTo>
                  <a:lnTo>
                    <a:pt x="0" y="296037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6037"/>
                  </a:lnTo>
                  <a:close/>
                </a:path>
                <a:path w="435610" h="363220">
                  <a:moveTo>
                    <a:pt x="435610" y="296037"/>
                  </a:moveTo>
                  <a:lnTo>
                    <a:pt x="431800" y="296037"/>
                  </a:lnTo>
                  <a:lnTo>
                    <a:pt x="431800" y="298450"/>
                  </a:lnTo>
                  <a:lnTo>
                    <a:pt x="435610" y="298450"/>
                  </a:lnTo>
                  <a:lnTo>
                    <a:pt x="435610" y="296037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5977889" y="3192907"/>
              <a:ext cx="427990" cy="355600"/>
            </a:xfrm>
            <a:custGeom>
              <a:avLst/>
              <a:gdLst/>
              <a:ahLst/>
              <a:cxnLst/>
              <a:rect l="l" t="t" r="r" b="b"/>
              <a:pathLst>
                <a:path w="427989" h="355600">
                  <a:moveTo>
                    <a:pt x="2539" y="62230"/>
                  </a:moveTo>
                  <a:lnTo>
                    <a:pt x="0" y="62230"/>
                  </a:lnTo>
                  <a:lnTo>
                    <a:pt x="0" y="63373"/>
                  </a:lnTo>
                  <a:lnTo>
                    <a:pt x="2539" y="63373"/>
                  </a:lnTo>
                  <a:lnTo>
                    <a:pt x="2539" y="62230"/>
                  </a:lnTo>
                  <a:close/>
                </a:path>
                <a:path w="427989" h="355600">
                  <a:moveTo>
                    <a:pt x="427989" y="62230"/>
                  </a:moveTo>
                  <a:lnTo>
                    <a:pt x="424180" y="62230"/>
                  </a:lnTo>
                  <a:lnTo>
                    <a:pt x="424180" y="63373"/>
                  </a:lnTo>
                  <a:lnTo>
                    <a:pt x="427989" y="63373"/>
                  </a:lnTo>
                  <a:lnTo>
                    <a:pt x="427989" y="62230"/>
                  </a:lnTo>
                  <a:close/>
                </a:path>
                <a:path w="427989" h="355600">
                  <a:moveTo>
                    <a:pt x="2539" y="55880"/>
                  </a:moveTo>
                  <a:lnTo>
                    <a:pt x="0" y="55880"/>
                  </a:lnTo>
                  <a:lnTo>
                    <a:pt x="0" y="62102"/>
                  </a:lnTo>
                  <a:lnTo>
                    <a:pt x="2539" y="62102"/>
                  </a:lnTo>
                  <a:lnTo>
                    <a:pt x="2539" y="55880"/>
                  </a:lnTo>
                  <a:close/>
                </a:path>
                <a:path w="427989" h="355600">
                  <a:moveTo>
                    <a:pt x="427989" y="55880"/>
                  </a:moveTo>
                  <a:lnTo>
                    <a:pt x="424180" y="55880"/>
                  </a:lnTo>
                  <a:lnTo>
                    <a:pt x="424180" y="62102"/>
                  </a:lnTo>
                  <a:lnTo>
                    <a:pt x="427989" y="62102"/>
                  </a:lnTo>
                  <a:lnTo>
                    <a:pt x="427989" y="55880"/>
                  </a:lnTo>
                  <a:close/>
                </a:path>
                <a:path w="427989" h="355600">
                  <a:moveTo>
                    <a:pt x="2539" y="46989"/>
                  </a:moveTo>
                  <a:lnTo>
                    <a:pt x="0" y="46989"/>
                  </a:lnTo>
                  <a:lnTo>
                    <a:pt x="0" y="55752"/>
                  </a:lnTo>
                  <a:lnTo>
                    <a:pt x="2539" y="55752"/>
                  </a:lnTo>
                  <a:lnTo>
                    <a:pt x="2539" y="46989"/>
                  </a:lnTo>
                  <a:close/>
                </a:path>
                <a:path w="427989" h="355600">
                  <a:moveTo>
                    <a:pt x="427989" y="46989"/>
                  </a:moveTo>
                  <a:lnTo>
                    <a:pt x="424180" y="46989"/>
                  </a:lnTo>
                  <a:lnTo>
                    <a:pt x="424180" y="55752"/>
                  </a:lnTo>
                  <a:lnTo>
                    <a:pt x="427989" y="55752"/>
                  </a:lnTo>
                  <a:lnTo>
                    <a:pt x="427989" y="46989"/>
                  </a:lnTo>
                  <a:close/>
                </a:path>
                <a:path w="427989" h="355600">
                  <a:moveTo>
                    <a:pt x="2539" y="40639"/>
                  </a:moveTo>
                  <a:lnTo>
                    <a:pt x="0" y="40639"/>
                  </a:lnTo>
                  <a:lnTo>
                    <a:pt x="0" y="46862"/>
                  </a:lnTo>
                  <a:lnTo>
                    <a:pt x="2539" y="46862"/>
                  </a:lnTo>
                  <a:lnTo>
                    <a:pt x="2539" y="40639"/>
                  </a:lnTo>
                  <a:close/>
                </a:path>
                <a:path w="427989" h="355600">
                  <a:moveTo>
                    <a:pt x="427989" y="40639"/>
                  </a:moveTo>
                  <a:lnTo>
                    <a:pt x="424180" y="40639"/>
                  </a:lnTo>
                  <a:lnTo>
                    <a:pt x="424180" y="46862"/>
                  </a:lnTo>
                  <a:lnTo>
                    <a:pt x="427989" y="46862"/>
                  </a:lnTo>
                  <a:lnTo>
                    <a:pt x="427989" y="40639"/>
                  </a:lnTo>
                  <a:close/>
                </a:path>
                <a:path w="427989" h="355600">
                  <a:moveTo>
                    <a:pt x="2539" y="34289"/>
                  </a:moveTo>
                  <a:lnTo>
                    <a:pt x="0" y="34289"/>
                  </a:lnTo>
                  <a:lnTo>
                    <a:pt x="0" y="40512"/>
                  </a:lnTo>
                  <a:lnTo>
                    <a:pt x="2539" y="40512"/>
                  </a:lnTo>
                  <a:lnTo>
                    <a:pt x="2539" y="34289"/>
                  </a:lnTo>
                  <a:close/>
                </a:path>
                <a:path w="427989" h="355600">
                  <a:moveTo>
                    <a:pt x="427989" y="34289"/>
                  </a:moveTo>
                  <a:lnTo>
                    <a:pt x="424180" y="34289"/>
                  </a:lnTo>
                  <a:lnTo>
                    <a:pt x="424180" y="40512"/>
                  </a:lnTo>
                  <a:lnTo>
                    <a:pt x="427989" y="40512"/>
                  </a:lnTo>
                  <a:lnTo>
                    <a:pt x="427989" y="34289"/>
                  </a:lnTo>
                  <a:close/>
                </a:path>
                <a:path w="427989" h="355600">
                  <a:moveTo>
                    <a:pt x="2539" y="30607"/>
                  </a:moveTo>
                  <a:lnTo>
                    <a:pt x="1270" y="30607"/>
                  </a:lnTo>
                  <a:lnTo>
                    <a:pt x="1270" y="33147"/>
                  </a:lnTo>
                  <a:lnTo>
                    <a:pt x="0" y="33147"/>
                  </a:lnTo>
                  <a:lnTo>
                    <a:pt x="0" y="34162"/>
                  </a:lnTo>
                  <a:lnTo>
                    <a:pt x="2539" y="34162"/>
                  </a:lnTo>
                  <a:lnTo>
                    <a:pt x="2539" y="30607"/>
                  </a:lnTo>
                  <a:close/>
                </a:path>
                <a:path w="427989" h="355600">
                  <a:moveTo>
                    <a:pt x="425450" y="27812"/>
                  </a:moveTo>
                  <a:lnTo>
                    <a:pt x="424180" y="27812"/>
                  </a:lnTo>
                  <a:lnTo>
                    <a:pt x="424180" y="34162"/>
                  </a:lnTo>
                  <a:lnTo>
                    <a:pt x="427989" y="34162"/>
                  </a:lnTo>
                  <a:lnTo>
                    <a:pt x="427990" y="30607"/>
                  </a:lnTo>
                  <a:lnTo>
                    <a:pt x="426719" y="30607"/>
                  </a:lnTo>
                  <a:lnTo>
                    <a:pt x="426719" y="29337"/>
                  </a:lnTo>
                  <a:lnTo>
                    <a:pt x="425450" y="29337"/>
                  </a:lnTo>
                  <a:lnTo>
                    <a:pt x="425450" y="27812"/>
                  </a:lnTo>
                  <a:close/>
                </a:path>
                <a:path w="427989" h="355600">
                  <a:moveTo>
                    <a:pt x="34289" y="2412"/>
                  </a:moveTo>
                  <a:lnTo>
                    <a:pt x="33020" y="2412"/>
                  </a:lnTo>
                  <a:lnTo>
                    <a:pt x="33020" y="3810"/>
                  </a:lnTo>
                  <a:lnTo>
                    <a:pt x="396240" y="3810"/>
                  </a:lnTo>
                  <a:lnTo>
                    <a:pt x="396240" y="2539"/>
                  </a:lnTo>
                  <a:lnTo>
                    <a:pt x="34289" y="2539"/>
                  </a:lnTo>
                  <a:close/>
                </a:path>
                <a:path w="427989" h="355600">
                  <a:moveTo>
                    <a:pt x="396240" y="2412"/>
                  </a:moveTo>
                  <a:lnTo>
                    <a:pt x="394969" y="2412"/>
                  </a:lnTo>
                  <a:lnTo>
                    <a:pt x="396240" y="2539"/>
                  </a:lnTo>
                  <a:close/>
                </a:path>
                <a:path w="427989" h="355600">
                  <a:moveTo>
                    <a:pt x="394969" y="1397"/>
                  </a:moveTo>
                  <a:lnTo>
                    <a:pt x="34289" y="1397"/>
                  </a:lnTo>
                  <a:lnTo>
                    <a:pt x="34289" y="2412"/>
                  </a:lnTo>
                  <a:lnTo>
                    <a:pt x="394969" y="2412"/>
                  </a:lnTo>
                  <a:lnTo>
                    <a:pt x="394969" y="1397"/>
                  </a:lnTo>
                  <a:close/>
                </a:path>
                <a:path w="427989" h="355600">
                  <a:moveTo>
                    <a:pt x="393700" y="0"/>
                  </a:moveTo>
                  <a:lnTo>
                    <a:pt x="35560" y="0"/>
                  </a:lnTo>
                  <a:lnTo>
                    <a:pt x="35560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7989" h="355600">
                  <a:moveTo>
                    <a:pt x="2539" y="63373"/>
                  </a:moveTo>
                  <a:lnTo>
                    <a:pt x="0" y="63373"/>
                  </a:lnTo>
                  <a:lnTo>
                    <a:pt x="0" y="69723"/>
                  </a:lnTo>
                  <a:lnTo>
                    <a:pt x="2539" y="69723"/>
                  </a:lnTo>
                  <a:lnTo>
                    <a:pt x="2539" y="63373"/>
                  </a:lnTo>
                  <a:close/>
                </a:path>
                <a:path w="427989" h="355600">
                  <a:moveTo>
                    <a:pt x="427989" y="63373"/>
                  </a:moveTo>
                  <a:lnTo>
                    <a:pt x="424180" y="63373"/>
                  </a:lnTo>
                  <a:lnTo>
                    <a:pt x="424180" y="69723"/>
                  </a:lnTo>
                  <a:lnTo>
                    <a:pt x="427989" y="69723"/>
                  </a:lnTo>
                  <a:lnTo>
                    <a:pt x="427989" y="63373"/>
                  </a:lnTo>
                  <a:close/>
                </a:path>
                <a:path w="427989" h="355600">
                  <a:moveTo>
                    <a:pt x="2539" y="69723"/>
                  </a:moveTo>
                  <a:lnTo>
                    <a:pt x="0" y="69723"/>
                  </a:lnTo>
                  <a:lnTo>
                    <a:pt x="0" y="88773"/>
                  </a:lnTo>
                  <a:lnTo>
                    <a:pt x="2539" y="88773"/>
                  </a:lnTo>
                  <a:lnTo>
                    <a:pt x="2539" y="69723"/>
                  </a:lnTo>
                  <a:close/>
                </a:path>
                <a:path w="427989" h="355600">
                  <a:moveTo>
                    <a:pt x="427989" y="69723"/>
                  </a:moveTo>
                  <a:lnTo>
                    <a:pt x="424180" y="69723"/>
                  </a:lnTo>
                  <a:lnTo>
                    <a:pt x="424180" y="88773"/>
                  </a:lnTo>
                  <a:lnTo>
                    <a:pt x="427989" y="88773"/>
                  </a:lnTo>
                  <a:lnTo>
                    <a:pt x="427989" y="69723"/>
                  </a:lnTo>
                  <a:close/>
                </a:path>
                <a:path w="427989" h="355600">
                  <a:moveTo>
                    <a:pt x="2539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2539" y="95123"/>
                  </a:lnTo>
                  <a:lnTo>
                    <a:pt x="2539" y="88773"/>
                  </a:lnTo>
                  <a:close/>
                </a:path>
                <a:path w="427989" h="355600">
                  <a:moveTo>
                    <a:pt x="427989" y="88773"/>
                  </a:moveTo>
                  <a:lnTo>
                    <a:pt x="424180" y="88773"/>
                  </a:lnTo>
                  <a:lnTo>
                    <a:pt x="424180" y="95123"/>
                  </a:lnTo>
                  <a:lnTo>
                    <a:pt x="427989" y="95123"/>
                  </a:lnTo>
                  <a:lnTo>
                    <a:pt x="427989" y="88773"/>
                  </a:lnTo>
                  <a:close/>
                </a:path>
                <a:path w="427989" h="355600">
                  <a:moveTo>
                    <a:pt x="2539" y="95123"/>
                  </a:moveTo>
                  <a:lnTo>
                    <a:pt x="0" y="95123"/>
                  </a:lnTo>
                  <a:lnTo>
                    <a:pt x="0" y="139573"/>
                  </a:lnTo>
                  <a:lnTo>
                    <a:pt x="2539" y="139573"/>
                  </a:lnTo>
                  <a:lnTo>
                    <a:pt x="2539" y="95123"/>
                  </a:lnTo>
                  <a:close/>
                </a:path>
                <a:path w="427989" h="355600">
                  <a:moveTo>
                    <a:pt x="427989" y="95123"/>
                  </a:moveTo>
                  <a:lnTo>
                    <a:pt x="424180" y="95123"/>
                  </a:lnTo>
                  <a:lnTo>
                    <a:pt x="424180" y="139573"/>
                  </a:lnTo>
                  <a:lnTo>
                    <a:pt x="427989" y="139573"/>
                  </a:lnTo>
                  <a:lnTo>
                    <a:pt x="427989" y="95123"/>
                  </a:lnTo>
                  <a:close/>
                </a:path>
                <a:path w="427989" h="355600">
                  <a:moveTo>
                    <a:pt x="2539" y="139573"/>
                  </a:moveTo>
                  <a:lnTo>
                    <a:pt x="0" y="139573"/>
                  </a:lnTo>
                  <a:lnTo>
                    <a:pt x="0" y="190373"/>
                  </a:lnTo>
                  <a:lnTo>
                    <a:pt x="2539" y="190373"/>
                  </a:lnTo>
                  <a:lnTo>
                    <a:pt x="2539" y="139573"/>
                  </a:lnTo>
                  <a:close/>
                </a:path>
                <a:path w="427989" h="355600">
                  <a:moveTo>
                    <a:pt x="427989" y="139573"/>
                  </a:moveTo>
                  <a:lnTo>
                    <a:pt x="424180" y="139573"/>
                  </a:lnTo>
                  <a:lnTo>
                    <a:pt x="424180" y="190373"/>
                  </a:lnTo>
                  <a:lnTo>
                    <a:pt x="427989" y="190373"/>
                  </a:lnTo>
                  <a:lnTo>
                    <a:pt x="427989" y="139573"/>
                  </a:lnTo>
                  <a:close/>
                </a:path>
                <a:path w="427989" h="355600">
                  <a:moveTo>
                    <a:pt x="2539" y="190373"/>
                  </a:moveTo>
                  <a:lnTo>
                    <a:pt x="0" y="190373"/>
                  </a:lnTo>
                  <a:lnTo>
                    <a:pt x="0" y="206883"/>
                  </a:lnTo>
                  <a:lnTo>
                    <a:pt x="2539" y="206883"/>
                  </a:lnTo>
                  <a:lnTo>
                    <a:pt x="2539" y="190373"/>
                  </a:lnTo>
                  <a:close/>
                </a:path>
                <a:path w="427989" h="355600">
                  <a:moveTo>
                    <a:pt x="427989" y="190373"/>
                  </a:moveTo>
                  <a:lnTo>
                    <a:pt x="424180" y="190373"/>
                  </a:lnTo>
                  <a:lnTo>
                    <a:pt x="424180" y="206883"/>
                  </a:lnTo>
                  <a:lnTo>
                    <a:pt x="427989" y="206883"/>
                  </a:lnTo>
                  <a:lnTo>
                    <a:pt x="427989" y="190373"/>
                  </a:lnTo>
                  <a:close/>
                </a:path>
                <a:path w="427989" h="355600">
                  <a:moveTo>
                    <a:pt x="2539" y="206883"/>
                  </a:moveTo>
                  <a:lnTo>
                    <a:pt x="0" y="206883"/>
                  </a:lnTo>
                  <a:lnTo>
                    <a:pt x="0" y="260223"/>
                  </a:lnTo>
                  <a:lnTo>
                    <a:pt x="2539" y="260223"/>
                  </a:lnTo>
                  <a:lnTo>
                    <a:pt x="2539" y="206883"/>
                  </a:lnTo>
                  <a:close/>
                </a:path>
                <a:path w="427989" h="355600">
                  <a:moveTo>
                    <a:pt x="427989" y="206883"/>
                  </a:moveTo>
                  <a:lnTo>
                    <a:pt x="424180" y="206883"/>
                  </a:lnTo>
                  <a:lnTo>
                    <a:pt x="424180" y="260223"/>
                  </a:lnTo>
                  <a:lnTo>
                    <a:pt x="427989" y="260223"/>
                  </a:lnTo>
                  <a:lnTo>
                    <a:pt x="427989" y="206883"/>
                  </a:lnTo>
                  <a:close/>
                </a:path>
                <a:path w="427989" h="355600">
                  <a:moveTo>
                    <a:pt x="2539" y="260223"/>
                  </a:moveTo>
                  <a:lnTo>
                    <a:pt x="0" y="260223"/>
                  </a:lnTo>
                  <a:lnTo>
                    <a:pt x="0" y="266573"/>
                  </a:lnTo>
                  <a:lnTo>
                    <a:pt x="2539" y="266573"/>
                  </a:lnTo>
                  <a:lnTo>
                    <a:pt x="2539" y="260223"/>
                  </a:lnTo>
                  <a:close/>
                </a:path>
                <a:path w="427989" h="355600">
                  <a:moveTo>
                    <a:pt x="427989" y="260223"/>
                  </a:moveTo>
                  <a:lnTo>
                    <a:pt x="424180" y="260223"/>
                  </a:lnTo>
                  <a:lnTo>
                    <a:pt x="424180" y="266573"/>
                  </a:lnTo>
                  <a:lnTo>
                    <a:pt x="427989" y="266573"/>
                  </a:lnTo>
                  <a:lnTo>
                    <a:pt x="427989" y="260223"/>
                  </a:lnTo>
                  <a:close/>
                </a:path>
                <a:path w="427989" h="355600">
                  <a:moveTo>
                    <a:pt x="2539" y="266573"/>
                  </a:moveTo>
                  <a:lnTo>
                    <a:pt x="0" y="266573"/>
                  </a:lnTo>
                  <a:lnTo>
                    <a:pt x="0" y="285623"/>
                  </a:lnTo>
                  <a:lnTo>
                    <a:pt x="2539" y="285623"/>
                  </a:lnTo>
                  <a:lnTo>
                    <a:pt x="2539" y="266573"/>
                  </a:lnTo>
                  <a:close/>
                </a:path>
                <a:path w="427989" h="355600">
                  <a:moveTo>
                    <a:pt x="427989" y="266573"/>
                  </a:moveTo>
                  <a:lnTo>
                    <a:pt x="424180" y="266573"/>
                  </a:lnTo>
                  <a:lnTo>
                    <a:pt x="424180" y="285623"/>
                  </a:lnTo>
                  <a:lnTo>
                    <a:pt x="427989" y="285623"/>
                  </a:lnTo>
                  <a:lnTo>
                    <a:pt x="427989" y="266573"/>
                  </a:lnTo>
                  <a:close/>
                </a:path>
                <a:path w="427989" h="355600">
                  <a:moveTo>
                    <a:pt x="2539" y="285623"/>
                  </a:moveTo>
                  <a:lnTo>
                    <a:pt x="0" y="285623"/>
                  </a:lnTo>
                  <a:lnTo>
                    <a:pt x="0" y="291973"/>
                  </a:lnTo>
                  <a:lnTo>
                    <a:pt x="2539" y="291973"/>
                  </a:lnTo>
                  <a:lnTo>
                    <a:pt x="2539" y="285623"/>
                  </a:lnTo>
                  <a:close/>
                </a:path>
                <a:path w="427989" h="355600">
                  <a:moveTo>
                    <a:pt x="427989" y="285623"/>
                  </a:moveTo>
                  <a:lnTo>
                    <a:pt x="424180" y="285623"/>
                  </a:lnTo>
                  <a:lnTo>
                    <a:pt x="424180" y="291973"/>
                  </a:lnTo>
                  <a:lnTo>
                    <a:pt x="427989" y="291973"/>
                  </a:lnTo>
                  <a:lnTo>
                    <a:pt x="427989" y="285623"/>
                  </a:lnTo>
                  <a:close/>
                </a:path>
                <a:path w="427989" h="355600">
                  <a:moveTo>
                    <a:pt x="396240" y="354457"/>
                  </a:moveTo>
                  <a:lnTo>
                    <a:pt x="33020" y="354457"/>
                  </a:lnTo>
                  <a:lnTo>
                    <a:pt x="33020" y="355473"/>
                  </a:lnTo>
                  <a:lnTo>
                    <a:pt x="396240" y="355473"/>
                  </a:lnTo>
                  <a:lnTo>
                    <a:pt x="396240" y="354457"/>
                  </a:lnTo>
                  <a:close/>
                </a:path>
                <a:path w="427989" h="355600">
                  <a:moveTo>
                    <a:pt x="398779" y="353060"/>
                  </a:moveTo>
                  <a:lnTo>
                    <a:pt x="31750" y="353060"/>
                  </a:lnTo>
                  <a:lnTo>
                    <a:pt x="31750" y="354457"/>
                  </a:lnTo>
                  <a:lnTo>
                    <a:pt x="33020" y="354457"/>
                  </a:lnTo>
                  <a:lnTo>
                    <a:pt x="398779" y="354330"/>
                  </a:lnTo>
                  <a:lnTo>
                    <a:pt x="398779" y="353060"/>
                  </a:lnTo>
                  <a:close/>
                </a:path>
                <a:path w="427989" h="355600">
                  <a:moveTo>
                    <a:pt x="398779" y="354330"/>
                  </a:moveTo>
                  <a:lnTo>
                    <a:pt x="396240" y="354330"/>
                  </a:lnTo>
                  <a:lnTo>
                    <a:pt x="398779" y="354457"/>
                  </a:lnTo>
                  <a:close/>
                </a:path>
                <a:path w="427989" h="355600">
                  <a:moveTo>
                    <a:pt x="425450" y="329057"/>
                  </a:moveTo>
                  <a:lnTo>
                    <a:pt x="424180" y="329057"/>
                  </a:lnTo>
                  <a:lnTo>
                    <a:pt x="424180" y="330073"/>
                  </a:lnTo>
                  <a:lnTo>
                    <a:pt x="425450" y="330073"/>
                  </a:lnTo>
                  <a:lnTo>
                    <a:pt x="425450" y="329057"/>
                  </a:lnTo>
                  <a:close/>
                </a:path>
                <a:path w="427989" h="355600">
                  <a:moveTo>
                    <a:pt x="427989" y="322707"/>
                  </a:moveTo>
                  <a:lnTo>
                    <a:pt x="424180" y="322707"/>
                  </a:lnTo>
                  <a:lnTo>
                    <a:pt x="424180" y="328930"/>
                  </a:lnTo>
                  <a:lnTo>
                    <a:pt x="425450" y="328930"/>
                  </a:lnTo>
                  <a:lnTo>
                    <a:pt x="426719" y="329057"/>
                  </a:lnTo>
                  <a:lnTo>
                    <a:pt x="426719" y="327660"/>
                  </a:lnTo>
                  <a:lnTo>
                    <a:pt x="427990" y="327660"/>
                  </a:lnTo>
                  <a:lnTo>
                    <a:pt x="427989" y="322707"/>
                  </a:lnTo>
                  <a:close/>
                </a:path>
                <a:path w="427989" h="355600">
                  <a:moveTo>
                    <a:pt x="2539" y="322707"/>
                  </a:moveTo>
                  <a:lnTo>
                    <a:pt x="0" y="322707"/>
                  </a:lnTo>
                  <a:lnTo>
                    <a:pt x="0" y="325247"/>
                  </a:lnTo>
                  <a:lnTo>
                    <a:pt x="1270" y="325247"/>
                  </a:lnTo>
                  <a:lnTo>
                    <a:pt x="1270" y="327660"/>
                  </a:lnTo>
                  <a:lnTo>
                    <a:pt x="2539" y="327660"/>
                  </a:lnTo>
                  <a:lnTo>
                    <a:pt x="2539" y="322707"/>
                  </a:lnTo>
                  <a:close/>
                </a:path>
                <a:path w="427989" h="355600">
                  <a:moveTo>
                    <a:pt x="2539" y="316230"/>
                  </a:moveTo>
                  <a:lnTo>
                    <a:pt x="0" y="316230"/>
                  </a:lnTo>
                  <a:lnTo>
                    <a:pt x="0" y="322453"/>
                  </a:lnTo>
                  <a:lnTo>
                    <a:pt x="2539" y="322453"/>
                  </a:lnTo>
                  <a:lnTo>
                    <a:pt x="2539" y="316230"/>
                  </a:lnTo>
                  <a:close/>
                </a:path>
                <a:path w="427989" h="355600">
                  <a:moveTo>
                    <a:pt x="427989" y="316230"/>
                  </a:moveTo>
                  <a:lnTo>
                    <a:pt x="424180" y="316230"/>
                  </a:lnTo>
                  <a:lnTo>
                    <a:pt x="424180" y="322453"/>
                  </a:lnTo>
                  <a:lnTo>
                    <a:pt x="427989" y="322453"/>
                  </a:lnTo>
                  <a:lnTo>
                    <a:pt x="427989" y="316230"/>
                  </a:lnTo>
                  <a:close/>
                </a:path>
                <a:path w="427989" h="355600">
                  <a:moveTo>
                    <a:pt x="2539" y="309880"/>
                  </a:moveTo>
                  <a:lnTo>
                    <a:pt x="0" y="309880"/>
                  </a:lnTo>
                  <a:lnTo>
                    <a:pt x="0" y="316103"/>
                  </a:lnTo>
                  <a:lnTo>
                    <a:pt x="2539" y="316103"/>
                  </a:lnTo>
                  <a:lnTo>
                    <a:pt x="2539" y="309880"/>
                  </a:lnTo>
                  <a:close/>
                </a:path>
                <a:path w="427989" h="355600">
                  <a:moveTo>
                    <a:pt x="427989" y="309880"/>
                  </a:moveTo>
                  <a:lnTo>
                    <a:pt x="424180" y="309880"/>
                  </a:lnTo>
                  <a:lnTo>
                    <a:pt x="424180" y="316103"/>
                  </a:lnTo>
                  <a:lnTo>
                    <a:pt x="427989" y="316103"/>
                  </a:lnTo>
                  <a:lnTo>
                    <a:pt x="427989" y="309880"/>
                  </a:lnTo>
                  <a:close/>
                </a:path>
                <a:path w="427989" h="355600">
                  <a:moveTo>
                    <a:pt x="2539" y="300990"/>
                  </a:moveTo>
                  <a:lnTo>
                    <a:pt x="0" y="300990"/>
                  </a:lnTo>
                  <a:lnTo>
                    <a:pt x="0" y="309753"/>
                  </a:lnTo>
                  <a:lnTo>
                    <a:pt x="2539" y="309753"/>
                  </a:lnTo>
                  <a:lnTo>
                    <a:pt x="2539" y="300990"/>
                  </a:lnTo>
                  <a:close/>
                </a:path>
                <a:path w="427989" h="355600">
                  <a:moveTo>
                    <a:pt x="427989" y="300990"/>
                  </a:moveTo>
                  <a:lnTo>
                    <a:pt x="424180" y="300990"/>
                  </a:lnTo>
                  <a:lnTo>
                    <a:pt x="424180" y="309753"/>
                  </a:lnTo>
                  <a:lnTo>
                    <a:pt x="427989" y="309753"/>
                  </a:lnTo>
                  <a:lnTo>
                    <a:pt x="427989" y="300990"/>
                  </a:lnTo>
                  <a:close/>
                </a:path>
                <a:path w="427989" h="355600">
                  <a:moveTo>
                    <a:pt x="2539" y="294640"/>
                  </a:moveTo>
                  <a:lnTo>
                    <a:pt x="0" y="294640"/>
                  </a:lnTo>
                  <a:lnTo>
                    <a:pt x="0" y="300863"/>
                  </a:lnTo>
                  <a:lnTo>
                    <a:pt x="2539" y="300863"/>
                  </a:lnTo>
                  <a:lnTo>
                    <a:pt x="2539" y="294640"/>
                  </a:lnTo>
                  <a:close/>
                </a:path>
                <a:path w="427989" h="355600">
                  <a:moveTo>
                    <a:pt x="427989" y="294640"/>
                  </a:moveTo>
                  <a:lnTo>
                    <a:pt x="424180" y="294640"/>
                  </a:lnTo>
                  <a:lnTo>
                    <a:pt x="424180" y="300863"/>
                  </a:lnTo>
                  <a:lnTo>
                    <a:pt x="427989" y="300863"/>
                  </a:lnTo>
                  <a:lnTo>
                    <a:pt x="427989" y="294640"/>
                  </a:lnTo>
                  <a:close/>
                </a:path>
                <a:path w="427989" h="355600">
                  <a:moveTo>
                    <a:pt x="2539" y="292100"/>
                  </a:moveTo>
                  <a:lnTo>
                    <a:pt x="0" y="292100"/>
                  </a:lnTo>
                  <a:lnTo>
                    <a:pt x="0" y="294513"/>
                  </a:lnTo>
                  <a:lnTo>
                    <a:pt x="2539" y="294513"/>
                  </a:lnTo>
                  <a:lnTo>
                    <a:pt x="2539" y="292100"/>
                  </a:lnTo>
                  <a:close/>
                </a:path>
                <a:path w="427989" h="355600">
                  <a:moveTo>
                    <a:pt x="427989" y="292100"/>
                  </a:moveTo>
                  <a:lnTo>
                    <a:pt x="424180" y="292100"/>
                  </a:lnTo>
                  <a:lnTo>
                    <a:pt x="424180" y="294513"/>
                  </a:lnTo>
                  <a:lnTo>
                    <a:pt x="427989" y="294513"/>
                  </a:lnTo>
                  <a:lnTo>
                    <a:pt x="427989" y="292100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5980430" y="3196717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810" y="58420"/>
                  </a:moveTo>
                  <a:lnTo>
                    <a:pt x="0" y="58420"/>
                  </a:lnTo>
                  <a:lnTo>
                    <a:pt x="0" y="59562"/>
                  </a:lnTo>
                  <a:lnTo>
                    <a:pt x="3810" y="59562"/>
                  </a:lnTo>
                  <a:lnTo>
                    <a:pt x="3810" y="58420"/>
                  </a:lnTo>
                  <a:close/>
                </a:path>
                <a:path w="421639" h="349250">
                  <a:moveTo>
                    <a:pt x="421640" y="58420"/>
                  </a:moveTo>
                  <a:lnTo>
                    <a:pt x="419100" y="58420"/>
                  </a:lnTo>
                  <a:lnTo>
                    <a:pt x="419100" y="59562"/>
                  </a:lnTo>
                  <a:lnTo>
                    <a:pt x="421640" y="59562"/>
                  </a:lnTo>
                  <a:lnTo>
                    <a:pt x="421640" y="58420"/>
                  </a:lnTo>
                  <a:close/>
                </a:path>
                <a:path w="421639" h="349250">
                  <a:moveTo>
                    <a:pt x="3810" y="52070"/>
                  </a:moveTo>
                  <a:lnTo>
                    <a:pt x="0" y="52070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2070"/>
                  </a:lnTo>
                  <a:close/>
                </a:path>
                <a:path w="421639" h="349250">
                  <a:moveTo>
                    <a:pt x="421640" y="52070"/>
                  </a:moveTo>
                  <a:lnTo>
                    <a:pt x="419100" y="52070"/>
                  </a:lnTo>
                  <a:lnTo>
                    <a:pt x="419100" y="58292"/>
                  </a:lnTo>
                  <a:lnTo>
                    <a:pt x="421640" y="58292"/>
                  </a:lnTo>
                  <a:lnTo>
                    <a:pt x="421640" y="52070"/>
                  </a:lnTo>
                  <a:close/>
                </a:path>
                <a:path w="421639" h="349250">
                  <a:moveTo>
                    <a:pt x="3810" y="43179"/>
                  </a:moveTo>
                  <a:lnTo>
                    <a:pt x="0" y="43179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3179"/>
                  </a:lnTo>
                  <a:close/>
                </a:path>
                <a:path w="421639" h="349250">
                  <a:moveTo>
                    <a:pt x="421640" y="43179"/>
                  </a:moveTo>
                  <a:lnTo>
                    <a:pt x="419100" y="43179"/>
                  </a:lnTo>
                  <a:lnTo>
                    <a:pt x="419100" y="51942"/>
                  </a:lnTo>
                  <a:lnTo>
                    <a:pt x="421640" y="51942"/>
                  </a:lnTo>
                  <a:lnTo>
                    <a:pt x="421640" y="43179"/>
                  </a:lnTo>
                  <a:close/>
                </a:path>
                <a:path w="421639" h="349250">
                  <a:moveTo>
                    <a:pt x="3810" y="36829"/>
                  </a:moveTo>
                  <a:lnTo>
                    <a:pt x="0" y="36829"/>
                  </a:lnTo>
                  <a:lnTo>
                    <a:pt x="0" y="43052"/>
                  </a:lnTo>
                  <a:lnTo>
                    <a:pt x="3810" y="43052"/>
                  </a:lnTo>
                  <a:lnTo>
                    <a:pt x="3810" y="36829"/>
                  </a:lnTo>
                  <a:close/>
                </a:path>
                <a:path w="421639" h="349250">
                  <a:moveTo>
                    <a:pt x="421640" y="36829"/>
                  </a:moveTo>
                  <a:lnTo>
                    <a:pt x="419100" y="36829"/>
                  </a:lnTo>
                  <a:lnTo>
                    <a:pt x="419100" y="43052"/>
                  </a:lnTo>
                  <a:lnTo>
                    <a:pt x="421640" y="43052"/>
                  </a:lnTo>
                  <a:lnTo>
                    <a:pt x="421640" y="36829"/>
                  </a:lnTo>
                  <a:close/>
                </a:path>
                <a:path w="421639" h="349250">
                  <a:moveTo>
                    <a:pt x="3810" y="30479"/>
                  </a:moveTo>
                  <a:lnTo>
                    <a:pt x="0" y="30479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0479"/>
                  </a:lnTo>
                  <a:close/>
                </a:path>
                <a:path w="421639" h="349250">
                  <a:moveTo>
                    <a:pt x="421640" y="30479"/>
                  </a:moveTo>
                  <a:lnTo>
                    <a:pt x="419100" y="30479"/>
                  </a:lnTo>
                  <a:lnTo>
                    <a:pt x="419100" y="36702"/>
                  </a:lnTo>
                  <a:lnTo>
                    <a:pt x="421640" y="36702"/>
                  </a:lnTo>
                  <a:lnTo>
                    <a:pt x="421640" y="30479"/>
                  </a:lnTo>
                  <a:close/>
                </a:path>
                <a:path w="421639" h="349250">
                  <a:moveTo>
                    <a:pt x="2540" y="24002"/>
                  </a:moveTo>
                  <a:lnTo>
                    <a:pt x="1270" y="24002"/>
                  </a:lnTo>
                  <a:lnTo>
                    <a:pt x="1270" y="25526"/>
                  </a:lnTo>
                  <a:lnTo>
                    <a:pt x="0" y="25526"/>
                  </a:lnTo>
                  <a:lnTo>
                    <a:pt x="0" y="30352"/>
                  </a:lnTo>
                  <a:lnTo>
                    <a:pt x="3810" y="30352"/>
                  </a:lnTo>
                  <a:lnTo>
                    <a:pt x="3810" y="24129"/>
                  </a:lnTo>
                  <a:lnTo>
                    <a:pt x="2540" y="24129"/>
                  </a:lnTo>
                  <a:close/>
                </a:path>
                <a:path w="421639" h="349250">
                  <a:moveTo>
                    <a:pt x="421640" y="24129"/>
                  </a:moveTo>
                  <a:lnTo>
                    <a:pt x="419100" y="24129"/>
                  </a:lnTo>
                  <a:lnTo>
                    <a:pt x="419100" y="30352"/>
                  </a:lnTo>
                  <a:lnTo>
                    <a:pt x="421640" y="30352"/>
                  </a:lnTo>
                  <a:lnTo>
                    <a:pt x="421640" y="24129"/>
                  </a:lnTo>
                  <a:close/>
                </a:path>
                <a:path w="421639" h="349250">
                  <a:moveTo>
                    <a:pt x="3810" y="22987"/>
                  </a:moveTo>
                  <a:lnTo>
                    <a:pt x="2540" y="22987"/>
                  </a:lnTo>
                  <a:lnTo>
                    <a:pt x="2540" y="24002"/>
                  </a:lnTo>
                  <a:lnTo>
                    <a:pt x="3810" y="24002"/>
                  </a:lnTo>
                  <a:lnTo>
                    <a:pt x="3810" y="22987"/>
                  </a:lnTo>
                  <a:close/>
                </a:path>
                <a:path w="421639" h="349250">
                  <a:moveTo>
                    <a:pt x="420370" y="21589"/>
                  </a:moveTo>
                  <a:lnTo>
                    <a:pt x="419100" y="21589"/>
                  </a:lnTo>
                  <a:lnTo>
                    <a:pt x="419100" y="24002"/>
                  </a:lnTo>
                  <a:lnTo>
                    <a:pt x="421640" y="24002"/>
                  </a:lnTo>
                  <a:lnTo>
                    <a:pt x="421640" y="22987"/>
                  </a:lnTo>
                  <a:lnTo>
                    <a:pt x="420370" y="22987"/>
                  </a:lnTo>
                  <a:lnTo>
                    <a:pt x="420370" y="21589"/>
                  </a:lnTo>
                  <a:close/>
                </a:path>
                <a:path w="421639" h="349250">
                  <a:moveTo>
                    <a:pt x="398779" y="2539"/>
                  </a:moveTo>
                  <a:lnTo>
                    <a:pt x="25400" y="2539"/>
                  </a:lnTo>
                  <a:lnTo>
                    <a:pt x="25400" y="3810"/>
                  </a:lnTo>
                  <a:lnTo>
                    <a:pt x="398779" y="3810"/>
                  </a:lnTo>
                  <a:lnTo>
                    <a:pt x="398779" y="2539"/>
                  </a:lnTo>
                  <a:close/>
                </a:path>
                <a:path w="421639" h="349250">
                  <a:moveTo>
                    <a:pt x="27940" y="1142"/>
                  </a:moveTo>
                  <a:lnTo>
                    <a:pt x="26670" y="1142"/>
                  </a:lnTo>
                  <a:lnTo>
                    <a:pt x="26670" y="2539"/>
                  </a:lnTo>
                  <a:lnTo>
                    <a:pt x="397510" y="2539"/>
                  </a:lnTo>
                  <a:lnTo>
                    <a:pt x="397510" y="1397"/>
                  </a:lnTo>
                  <a:lnTo>
                    <a:pt x="27940" y="1397"/>
                  </a:lnTo>
                  <a:lnTo>
                    <a:pt x="27940" y="1142"/>
                  </a:lnTo>
                  <a:close/>
                </a:path>
                <a:path w="421639" h="349250">
                  <a:moveTo>
                    <a:pt x="397510" y="1142"/>
                  </a:moveTo>
                  <a:lnTo>
                    <a:pt x="394970" y="1142"/>
                  </a:lnTo>
                  <a:lnTo>
                    <a:pt x="394970" y="1397"/>
                  </a:lnTo>
                  <a:lnTo>
                    <a:pt x="397510" y="1397"/>
                  </a:lnTo>
                  <a:lnTo>
                    <a:pt x="397510" y="1142"/>
                  </a:lnTo>
                  <a:close/>
                </a:path>
                <a:path w="421639" h="349250">
                  <a:moveTo>
                    <a:pt x="394970" y="126"/>
                  </a:moveTo>
                  <a:lnTo>
                    <a:pt x="27940" y="126"/>
                  </a:lnTo>
                  <a:lnTo>
                    <a:pt x="27940" y="1142"/>
                  </a:lnTo>
                  <a:lnTo>
                    <a:pt x="394970" y="1142"/>
                  </a:lnTo>
                  <a:lnTo>
                    <a:pt x="394970" y="126"/>
                  </a:lnTo>
                  <a:close/>
                </a:path>
                <a:path w="421639" h="349250">
                  <a:moveTo>
                    <a:pt x="393700" y="0"/>
                  </a:moveTo>
                  <a:lnTo>
                    <a:pt x="30480" y="0"/>
                  </a:lnTo>
                  <a:lnTo>
                    <a:pt x="393700" y="126"/>
                  </a:lnTo>
                  <a:close/>
                </a:path>
                <a:path w="421639" h="349250">
                  <a:moveTo>
                    <a:pt x="3810" y="59563"/>
                  </a:moveTo>
                  <a:lnTo>
                    <a:pt x="0" y="59563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59563"/>
                  </a:lnTo>
                  <a:close/>
                </a:path>
                <a:path w="421639" h="349250">
                  <a:moveTo>
                    <a:pt x="421640" y="59563"/>
                  </a:moveTo>
                  <a:lnTo>
                    <a:pt x="419100" y="59563"/>
                  </a:lnTo>
                  <a:lnTo>
                    <a:pt x="419100" y="65912"/>
                  </a:lnTo>
                  <a:lnTo>
                    <a:pt x="421640" y="65912"/>
                  </a:lnTo>
                  <a:lnTo>
                    <a:pt x="421640" y="59563"/>
                  </a:lnTo>
                  <a:close/>
                </a:path>
                <a:path w="421639" h="349250">
                  <a:moveTo>
                    <a:pt x="3810" y="65913"/>
                  </a:moveTo>
                  <a:lnTo>
                    <a:pt x="0" y="65913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65913"/>
                  </a:lnTo>
                  <a:close/>
                </a:path>
                <a:path w="421639" h="349250">
                  <a:moveTo>
                    <a:pt x="421640" y="65913"/>
                  </a:moveTo>
                  <a:lnTo>
                    <a:pt x="419100" y="65913"/>
                  </a:lnTo>
                  <a:lnTo>
                    <a:pt x="419100" y="84962"/>
                  </a:lnTo>
                  <a:lnTo>
                    <a:pt x="421640" y="84962"/>
                  </a:lnTo>
                  <a:lnTo>
                    <a:pt x="421640" y="65913"/>
                  </a:lnTo>
                  <a:close/>
                </a:path>
                <a:path w="421639" h="349250">
                  <a:moveTo>
                    <a:pt x="3810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4963"/>
                  </a:lnTo>
                  <a:close/>
                </a:path>
                <a:path w="421639" h="349250">
                  <a:moveTo>
                    <a:pt x="421640" y="84963"/>
                  </a:moveTo>
                  <a:lnTo>
                    <a:pt x="419100" y="84963"/>
                  </a:lnTo>
                  <a:lnTo>
                    <a:pt x="419100" y="91312"/>
                  </a:lnTo>
                  <a:lnTo>
                    <a:pt x="421640" y="91312"/>
                  </a:lnTo>
                  <a:lnTo>
                    <a:pt x="421640" y="84963"/>
                  </a:lnTo>
                  <a:close/>
                </a:path>
                <a:path w="421639" h="349250">
                  <a:moveTo>
                    <a:pt x="3810" y="91313"/>
                  </a:moveTo>
                  <a:lnTo>
                    <a:pt x="0" y="91313"/>
                  </a:lnTo>
                  <a:lnTo>
                    <a:pt x="0" y="135762"/>
                  </a:lnTo>
                  <a:lnTo>
                    <a:pt x="3810" y="135762"/>
                  </a:lnTo>
                  <a:lnTo>
                    <a:pt x="3810" y="91313"/>
                  </a:lnTo>
                  <a:close/>
                </a:path>
                <a:path w="421639" h="349250">
                  <a:moveTo>
                    <a:pt x="421640" y="91313"/>
                  </a:moveTo>
                  <a:lnTo>
                    <a:pt x="419100" y="91313"/>
                  </a:lnTo>
                  <a:lnTo>
                    <a:pt x="419100" y="135762"/>
                  </a:lnTo>
                  <a:lnTo>
                    <a:pt x="421640" y="135762"/>
                  </a:lnTo>
                  <a:lnTo>
                    <a:pt x="421640" y="91313"/>
                  </a:lnTo>
                  <a:close/>
                </a:path>
                <a:path w="421639" h="349250">
                  <a:moveTo>
                    <a:pt x="3810" y="135763"/>
                  </a:moveTo>
                  <a:lnTo>
                    <a:pt x="0" y="135763"/>
                  </a:lnTo>
                  <a:lnTo>
                    <a:pt x="0" y="186562"/>
                  </a:lnTo>
                  <a:lnTo>
                    <a:pt x="3810" y="186562"/>
                  </a:lnTo>
                  <a:lnTo>
                    <a:pt x="3810" y="135763"/>
                  </a:lnTo>
                  <a:close/>
                </a:path>
                <a:path w="421639" h="349250">
                  <a:moveTo>
                    <a:pt x="421640" y="135763"/>
                  </a:moveTo>
                  <a:lnTo>
                    <a:pt x="419100" y="135763"/>
                  </a:lnTo>
                  <a:lnTo>
                    <a:pt x="419100" y="186562"/>
                  </a:lnTo>
                  <a:lnTo>
                    <a:pt x="421640" y="186562"/>
                  </a:lnTo>
                  <a:lnTo>
                    <a:pt x="421640" y="135763"/>
                  </a:lnTo>
                  <a:close/>
                </a:path>
                <a:path w="421639" h="349250">
                  <a:moveTo>
                    <a:pt x="3810" y="186563"/>
                  </a:moveTo>
                  <a:lnTo>
                    <a:pt x="0" y="186563"/>
                  </a:lnTo>
                  <a:lnTo>
                    <a:pt x="0" y="203073"/>
                  </a:lnTo>
                  <a:lnTo>
                    <a:pt x="3810" y="203073"/>
                  </a:lnTo>
                  <a:lnTo>
                    <a:pt x="3810" y="186563"/>
                  </a:lnTo>
                  <a:close/>
                </a:path>
                <a:path w="421639" h="349250">
                  <a:moveTo>
                    <a:pt x="421640" y="186563"/>
                  </a:moveTo>
                  <a:lnTo>
                    <a:pt x="419100" y="186563"/>
                  </a:lnTo>
                  <a:lnTo>
                    <a:pt x="419100" y="203073"/>
                  </a:lnTo>
                  <a:lnTo>
                    <a:pt x="421640" y="203073"/>
                  </a:lnTo>
                  <a:lnTo>
                    <a:pt x="421640" y="186563"/>
                  </a:lnTo>
                  <a:close/>
                </a:path>
                <a:path w="421639" h="349250">
                  <a:moveTo>
                    <a:pt x="3810" y="203073"/>
                  </a:moveTo>
                  <a:lnTo>
                    <a:pt x="0" y="203073"/>
                  </a:lnTo>
                  <a:lnTo>
                    <a:pt x="0" y="256412"/>
                  </a:lnTo>
                  <a:lnTo>
                    <a:pt x="3810" y="256412"/>
                  </a:lnTo>
                  <a:lnTo>
                    <a:pt x="3810" y="203073"/>
                  </a:lnTo>
                  <a:close/>
                </a:path>
                <a:path w="421639" h="349250">
                  <a:moveTo>
                    <a:pt x="421640" y="203073"/>
                  </a:moveTo>
                  <a:lnTo>
                    <a:pt x="419100" y="203073"/>
                  </a:lnTo>
                  <a:lnTo>
                    <a:pt x="419100" y="256412"/>
                  </a:lnTo>
                  <a:lnTo>
                    <a:pt x="421640" y="256412"/>
                  </a:lnTo>
                  <a:lnTo>
                    <a:pt x="421640" y="203073"/>
                  </a:lnTo>
                  <a:close/>
                </a:path>
                <a:path w="421639" h="349250">
                  <a:moveTo>
                    <a:pt x="3810" y="256413"/>
                  </a:moveTo>
                  <a:lnTo>
                    <a:pt x="0" y="256413"/>
                  </a:lnTo>
                  <a:lnTo>
                    <a:pt x="0" y="262763"/>
                  </a:lnTo>
                  <a:lnTo>
                    <a:pt x="3810" y="262763"/>
                  </a:lnTo>
                  <a:lnTo>
                    <a:pt x="3810" y="256413"/>
                  </a:lnTo>
                  <a:close/>
                </a:path>
                <a:path w="421639" h="349250">
                  <a:moveTo>
                    <a:pt x="421640" y="256413"/>
                  </a:moveTo>
                  <a:lnTo>
                    <a:pt x="419100" y="256413"/>
                  </a:lnTo>
                  <a:lnTo>
                    <a:pt x="419100" y="262763"/>
                  </a:lnTo>
                  <a:lnTo>
                    <a:pt x="421640" y="262763"/>
                  </a:lnTo>
                  <a:lnTo>
                    <a:pt x="421640" y="256413"/>
                  </a:lnTo>
                  <a:close/>
                </a:path>
                <a:path w="421639" h="349250">
                  <a:moveTo>
                    <a:pt x="3810" y="262763"/>
                  </a:moveTo>
                  <a:lnTo>
                    <a:pt x="0" y="262763"/>
                  </a:lnTo>
                  <a:lnTo>
                    <a:pt x="0" y="281813"/>
                  </a:lnTo>
                  <a:lnTo>
                    <a:pt x="3810" y="281813"/>
                  </a:lnTo>
                  <a:lnTo>
                    <a:pt x="3810" y="262763"/>
                  </a:lnTo>
                  <a:close/>
                </a:path>
                <a:path w="421639" h="349250">
                  <a:moveTo>
                    <a:pt x="421640" y="262763"/>
                  </a:moveTo>
                  <a:lnTo>
                    <a:pt x="419100" y="262763"/>
                  </a:lnTo>
                  <a:lnTo>
                    <a:pt x="419100" y="281813"/>
                  </a:lnTo>
                  <a:lnTo>
                    <a:pt x="421640" y="281813"/>
                  </a:lnTo>
                  <a:lnTo>
                    <a:pt x="421640" y="262763"/>
                  </a:lnTo>
                  <a:close/>
                </a:path>
                <a:path w="421639" h="349250">
                  <a:moveTo>
                    <a:pt x="3810" y="281813"/>
                  </a:moveTo>
                  <a:lnTo>
                    <a:pt x="0" y="28181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81813"/>
                  </a:lnTo>
                  <a:close/>
                </a:path>
                <a:path w="421639" h="349250">
                  <a:moveTo>
                    <a:pt x="421640" y="281813"/>
                  </a:moveTo>
                  <a:lnTo>
                    <a:pt x="419100" y="281813"/>
                  </a:lnTo>
                  <a:lnTo>
                    <a:pt x="419100" y="288163"/>
                  </a:lnTo>
                  <a:lnTo>
                    <a:pt x="421640" y="288163"/>
                  </a:lnTo>
                  <a:lnTo>
                    <a:pt x="421640" y="281813"/>
                  </a:lnTo>
                  <a:close/>
                </a:path>
                <a:path w="421639" h="349250">
                  <a:moveTo>
                    <a:pt x="397510" y="348107"/>
                  </a:moveTo>
                  <a:lnTo>
                    <a:pt x="26670" y="348107"/>
                  </a:lnTo>
                  <a:lnTo>
                    <a:pt x="26670" y="349123"/>
                  </a:lnTo>
                  <a:lnTo>
                    <a:pt x="397510" y="349123"/>
                  </a:lnTo>
                  <a:lnTo>
                    <a:pt x="397510" y="348107"/>
                  </a:lnTo>
                  <a:close/>
                </a:path>
                <a:path w="421639" h="349250">
                  <a:moveTo>
                    <a:pt x="398779" y="346837"/>
                  </a:moveTo>
                  <a:lnTo>
                    <a:pt x="25400" y="346837"/>
                  </a:lnTo>
                  <a:lnTo>
                    <a:pt x="25400" y="348107"/>
                  </a:lnTo>
                  <a:lnTo>
                    <a:pt x="26670" y="348107"/>
                  </a:lnTo>
                  <a:lnTo>
                    <a:pt x="398779" y="347980"/>
                  </a:lnTo>
                  <a:lnTo>
                    <a:pt x="398779" y="346837"/>
                  </a:lnTo>
                  <a:close/>
                </a:path>
                <a:path w="421639" h="349250">
                  <a:moveTo>
                    <a:pt x="398779" y="347980"/>
                  </a:moveTo>
                  <a:lnTo>
                    <a:pt x="397510" y="347980"/>
                  </a:lnTo>
                  <a:lnTo>
                    <a:pt x="398779" y="348107"/>
                  </a:lnTo>
                  <a:close/>
                </a:path>
                <a:path w="421639" h="349250">
                  <a:moveTo>
                    <a:pt x="400050" y="345313"/>
                  </a:moveTo>
                  <a:lnTo>
                    <a:pt x="24130" y="345313"/>
                  </a:lnTo>
                  <a:lnTo>
                    <a:pt x="24130" y="346837"/>
                  </a:lnTo>
                  <a:lnTo>
                    <a:pt x="400050" y="346837"/>
                  </a:lnTo>
                  <a:lnTo>
                    <a:pt x="400050" y="345313"/>
                  </a:lnTo>
                  <a:close/>
                </a:path>
                <a:path w="421639" h="349250">
                  <a:moveTo>
                    <a:pt x="421640" y="325247"/>
                  </a:moveTo>
                  <a:lnTo>
                    <a:pt x="419100" y="325247"/>
                  </a:lnTo>
                  <a:lnTo>
                    <a:pt x="419100" y="329057"/>
                  </a:lnTo>
                  <a:lnTo>
                    <a:pt x="420370" y="329057"/>
                  </a:lnTo>
                  <a:lnTo>
                    <a:pt x="420370" y="327787"/>
                  </a:lnTo>
                  <a:lnTo>
                    <a:pt x="421640" y="327787"/>
                  </a:lnTo>
                  <a:lnTo>
                    <a:pt x="421640" y="325247"/>
                  </a:lnTo>
                  <a:close/>
                </a:path>
                <a:path w="421639" h="349250">
                  <a:moveTo>
                    <a:pt x="3810" y="325247"/>
                  </a:moveTo>
                  <a:lnTo>
                    <a:pt x="1270" y="325247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7787"/>
                  </a:lnTo>
                  <a:lnTo>
                    <a:pt x="3810" y="327787"/>
                  </a:lnTo>
                  <a:lnTo>
                    <a:pt x="3810" y="325247"/>
                  </a:lnTo>
                  <a:close/>
                </a:path>
                <a:path w="421639" h="349250">
                  <a:moveTo>
                    <a:pt x="3810" y="318897"/>
                  </a:moveTo>
                  <a:lnTo>
                    <a:pt x="0" y="318897"/>
                  </a:lnTo>
                  <a:lnTo>
                    <a:pt x="0" y="325247"/>
                  </a:lnTo>
                  <a:lnTo>
                    <a:pt x="1270" y="325247"/>
                  </a:lnTo>
                  <a:lnTo>
                    <a:pt x="3810" y="325120"/>
                  </a:lnTo>
                  <a:lnTo>
                    <a:pt x="3810" y="318897"/>
                  </a:lnTo>
                  <a:close/>
                </a:path>
                <a:path w="421639" h="349250">
                  <a:moveTo>
                    <a:pt x="421640" y="318897"/>
                  </a:moveTo>
                  <a:lnTo>
                    <a:pt x="419100" y="318897"/>
                  </a:lnTo>
                  <a:lnTo>
                    <a:pt x="419100" y="325120"/>
                  </a:lnTo>
                  <a:lnTo>
                    <a:pt x="421640" y="325120"/>
                  </a:lnTo>
                  <a:lnTo>
                    <a:pt x="421640" y="318897"/>
                  </a:lnTo>
                  <a:close/>
                </a:path>
                <a:path w="421639" h="349250">
                  <a:moveTo>
                    <a:pt x="3810" y="312420"/>
                  </a:moveTo>
                  <a:lnTo>
                    <a:pt x="0" y="312420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2420"/>
                  </a:lnTo>
                  <a:close/>
                </a:path>
                <a:path w="421639" h="349250">
                  <a:moveTo>
                    <a:pt x="421640" y="312420"/>
                  </a:moveTo>
                  <a:lnTo>
                    <a:pt x="419100" y="312420"/>
                  </a:lnTo>
                  <a:lnTo>
                    <a:pt x="419100" y="318643"/>
                  </a:lnTo>
                  <a:lnTo>
                    <a:pt x="421640" y="318643"/>
                  </a:lnTo>
                  <a:lnTo>
                    <a:pt x="421640" y="312420"/>
                  </a:lnTo>
                  <a:close/>
                </a:path>
                <a:path w="421639" h="349250">
                  <a:moveTo>
                    <a:pt x="3810" y="306070"/>
                  </a:moveTo>
                  <a:lnTo>
                    <a:pt x="0" y="306070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06070"/>
                  </a:lnTo>
                  <a:close/>
                </a:path>
                <a:path w="421639" h="349250">
                  <a:moveTo>
                    <a:pt x="421640" y="306070"/>
                  </a:moveTo>
                  <a:lnTo>
                    <a:pt x="419100" y="306070"/>
                  </a:lnTo>
                  <a:lnTo>
                    <a:pt x="419100" y="312293"/>
                  </a:lnTo>
                  <a:lnTo>
                    <a:pt x="421640" y="312293"/>
                  </a:lnTo>
                  <a:lnTo>
                    <a:pt x="421640" y="306070"/>
                  </a:lnTo>
                  <a:close/>
                </a:path>
                <a:path w="421639" h="349250">
                  <a:moveTo>
                    <a:pt x="3810" y="297180"/>
                  </a:moveTo>
                  <a:lnTo>
                    <a:pt x="0" y="297180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297180"/>
                  </a:lnTo>
                  <a:close/>
                </a:path>
                <a:path w="421639" h="349250">
                  <a:moveTo>
                    <a:pt x="421640" y="297180"/>
                  </a:moveTo>
                  <a:lnTo>
                    <a:pt x="419100" y="297180"/>
                  </a:lnTo>
                  <a:lnTo>
                    <a:pt x="419100" y="305943"/>
                  </a:lnTo>
                  <a:lnTo>
                    <a:pt x="421640" y="305943"/>
                  </a:lnTo>
                  <a:lnTo>
                    <a:pt x="421640" y="297180"/>
                  </a:lnTo>
                  <a:close/>
                </a:path>
                <a:path w="421639" h="349250">
                  <a:moveTo>
                    <a:pt x="3810" y="290830"/>
                  </a:moveTo>
                  <a:lnTo>
                    <a:pt x="0" y="290830"/>
                  </a:lnTo>
                  <a:lnTo>
                    <a:pt x="0" y="297053"/>
                  </a:lnTo>
                  <a:lnTo>
                    <a:pt x="3810" y="297053"/>
                  </a:lnTo>
                  <a:lnTo>
                    <a:pt x="3810" y="290830"/>
                  </a:lnTo>
                  <a:close/>
                </a:path>
                <a:path w="421639" h="349250">
                  <a:moveTo>
                    <a:pt x="421640" y="290830"/>
                  </a:moveTo>
                  <a:lnTo>
                    <a:pt x="419100" y="290830"/>
                  </a:lnTo>
                  <a:lnTo>
                    <a:pt x="419100" y="297053"/>
                  </a:lnTo>
                  <a:lnTo>
                    <a:pt x="421640" y="297053"/>
                  </a:lnTo>
                  <a:lnTo>
                    <a:pt x="421640" y="290830"/>
                  </a:lnTo>
                  <a:close/>
                </a:path>
                <a:path w="421639" h="349250">
                  <a:moveTo>
                    <a:pt x="3810" y="288289"/>
                  </a:moveTo>
                  <a:lnTo>
                    <a:pt x="0" y="288289"/>
                  </a:lnTo>
                  <a:lnTo>
                    <a:pt x="0" y="290703"/>
                  </a:lnTo>
                  <a:lnTo>
                    <a:pt x="3810" y="290703"/>
                  </a:lnTo>
                  <a:lnTo>
                    <a:pt x="3810" y="288289"/>
                  </a:lnTo>
                  <a:close/>
                </a:path>
                <a:path w="421639" h="349250">
                  <a:moveTo>
                    <a:pt x="421640" y="288289"/>
                  </a:moveTo>
                  <a:lnTo>
                    <a:pt x="419100" y="288289"/>
                  </a:lnTo>
                  <a:lnTo>
                    <a:pt x="419100" y="290703"/>
                  </a:lnTo>
                  <a:lnTo>
                    <a:pt x="421640" y="290703"/>
                  </a:lnTo>
                  <a:lnTo>
                    <a:pt x="421640" y="288289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5984239" y="3200400"/>
              <a:ext cx="415290" cy="341630"/>
            </a:xfrm>
            <a:custGeom>
              <a:avLst/>
              <a:gdLst/>
              <a:ahLst/>
              <a:cxnLst/>
              <a:rect l="l" t="t" r="r" b="b"/>
              <a:pathLst>
                <a:path w="415289" h="341629">
                  <a:moveTo>
                    <a:pt x="3810" y="54737"/>
                  </a:moveTo>
                  <a:lnTo>
                    <a:pt x="0" y="54737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54737"/>
                  </a:lnTo>
                  <a:close/>
                </a:path>
                <a:path w="415289" h="341629">
                  <a:moveTo>
                    <a:pt x="415289" y="54737"/>
                  </a:moveTo>
                  <a:lnTo>
                    <a:pt x="411480" y="54737"/>
                  </a:lnTo>
                  <a:lnTo>
                    <a:pt x="411480" y="55879"/>
                  </a:lnTo>
                  <a:lnTo>
                    <a:pt x="415289" y="55879"/>
                  </a:lnTo>
                  <a:lnTo>
                    <a:pt x="415289" y="54737"/>
                  </a:lnTo>
                  <a:close/>
                </a:path>
                <a:path w="415289" h="341629">
                  <a:moveTo>
                    <a:pt x="3810" y="48387"/>
                  </a:moveTo>
                  <a:lnTo>
                    <a:pt x="0" y="48387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387"/>
                  </a:lnTo>
                  <a:close/>
                </a:path>
                <a:path w="415289" h="341629">
                  <a:moveTo>
                    <a:pt x="415289" y="48387"/>
                  </a:moveTo>
                  <a:lnTo>
                    <a:pt x="411480" y="48387"/>
                  </a:lnTo>
                  <a:lnTo>
                    <a:pt x="411480" y="54609"/>
                  </a:lnTo>
                  <a:lnTo>
                    <a:pt x="415289" y="54609"/>
                  </a:lnTo>
                  <a:lnTo>
                    <a:pt x="415289" y="48387"/>
                  </a:lnTo>
                  <a:close/>
                </a:path>
                <a:path w="415289" h="341629">
                  <a:moveTo>
                    <a:pt x="3810" y="39496"/>
                  </a:moveTo>
                  <a:lnTo>
                    <a:pt x="0" y="39496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39496"/>
                  </a:lnTo>
                  <a:close/>
                </a:path>
                <a:path w="415289" h="341629">
                  <a:moveTo>
                    <a:pt x="415289" y="39496"/>
                  </a:moveTo>
                  <a:lnTo>
                    <a:pt x="411480" y="39496"/>
                  </a:lnTo>
                  <a:lnTo>
                    <a:pt x="411480" y="48259"/>
                  </a:lnTo>
                  <a:lnTo>
                    <a:pt x="415289" y="48259"/>
                  </a:lnTo>
                  <a:lnTo>
                    <a:pt x="415289" y="39496"/>
                  </a:lnTo>
                  <a:close/>
                </a:path>
                <a:path w="415289" h="341629">
                  <a:moveTo>
                    <a:pt x="3810" y="33146"/>
                  </a:moveTo>
                  <a:lnTo>
                    <a:pt x="0" y="33146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146"/>
                  </a:lnTo>
                  <a:close/>
                </a:path>
                <a:path w="415289" h="341629">
                  <a:moveTo>
                    <a:pt x="415289" y="33146"/>
                  </a:moveTo>
                  <a:lnTo>
                    <a:pt x="411480" y="33146"/>
                  </a:lnTo>
                  <a:lnTo>
                    <a:pt x="411480" y="39369"/>
                  </a:lnTo>
                  <a:lnTo>
                    <a:pt x="415289" y="39369"/>
                  </a:lnTo>
                  <a:lnTo>
                    <a:pt x="415289" y="33146"/>
                  </a:lnTo>
                  <a:close/>
                </a:path>
                <a:path w="415289" h="341629">
                  <a:moveTo>
                    <a:pt x="3810" y="26796"/>
                  </a:moveTo>
                  <a:lnTo>
                    <a:pt x="0" y="26796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796"/>
                  </a:lnTo>
                  <a:close/>
                </a:path>
                <a:path w="415289" h="341629">
                  <a:moveTo>
                    <a:pt x="415289" y="26796"/>
                  </a:moveTo>
                  <a:lnTo>
                    <a:pt x="411480" y="26796"/>
                  </a:lnTo>
                  <a:lnTo>
                    <a:pt x="411480" y="33019"/>
                  </a:lnTo>
                  <a:lnTo>
                    <a:pt x="415289" y="33019"/>
                  </a:lnTo>
                  <a:lnTo>
                    <a:pt x="415289" y="26796"/>
                  </a:lnTo>
                  <a:close/>
                </a:path>
                <a:path w="415289" h="341629">
                  <a:moveTo>
                    <a:pt x="3810" y="20446"/>
                  </a:moveTo>
                  <a:lnTo>
                    <a:pt x="0" y="20446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446"/>
                  </a:lnTo>
                  <a:close/>
                </a:path>
                <a:path w="415289" h="341629">
                  <a:moveTo>
                    <a:pt x="415289" y="20446"/>
                  </a:moveTo>
                  <a:lnTo>
                    <a:pt x="411480" y="20446"/>
                  </a:lnTo>
                  <a:lnTo>
                    <a:pt x="411480" y="26669"/>
                  </a:lnTo>
                  <a:lnTo>
                    <a:pt x="415289" y="26669"/>
                  </a:lnTo>
                  <a:lnTo>
                    <a:pt x="415289" y="20446"/>
                  </a:lnTo>
                  <a:close/>
                </a:path>
                <a:path w="415289" h="341629">
                  <a:moveTo>
                    <a:pt x="2539" y="16509"/>
                  </a:moveTo>
                  <a:lnTo>
                    <a:pt x="1270" y="16509"/>
                  </a:lnTo>
                  <a:lnTo>
                    <a:pt x="1270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6637"/>
                  </a:lnTo>
                  <a:lnTo>
                    <a:pt x="2539" y="16637"/>
                  </a:lnTo>
                  <a:lnTo>
                    <a:pt x="2539" y="16509"/>
                  </a:lnTo>
                  <a:close/>
                </a:path>
                <a:path w="415289" h="341629">
                  <a:moveTo>
                    <a:pt x="415290" y="16509"/>
                  </a:moveTo>
                  <a:lnTo>
                    <a:pt x="414019" y="16509"/>
                  </a:lnTo>
                  <a:lnTo>
                    <a:pt x="414019" y="16637"/>
                  </a:lnTo>
                  <a:lnTo>
                    <a:pt x="411480" y="16637"/>
                  </a:lnTo>
                  <a:lnTo>
                    <a:pt x="411480" y="20319"/>
                  </a:lnTo>
                  <a:lnTo>
                    <a:pt x="415289" y="20319"/>
                  </a:lnTo>
                  <a:lnTo>
                    <a:pt x="415290" y="16509"/>
                  </a:lnTo>
                  <a:close/>
                </a:path>
                <a:path w="415289" h="341629">
                  <a:moveTo>
                    <a:pt x="3810" y="15366"/>
                  </a:moveTo>
                  <a:lnTo>
                    <a:pt x="2539" y="15366"/>
                  </a:lnTo>
                  <a:lnTo>
                    <a:pt x="2539" y="16509"/>
                  </a:lnTo>
                  <a:lnTo>
                    <a:pt x="3810" y="16509"/>
                  </a:lnTo>
                  <a:lnTo>
                    <a:pt x="3810" y="15366"/>
                  </a:lnTo>
                  <a:close/>
                </a:path>
                <a:path w="415289" h="341629">
                  <a:moveTo>
                    <a:pt x="412750" y="13969"/>
                  </a:moveTo>
                  <a:lnTo>
                    <a:pt x="411480" y="13969"/>
                  </a:lnTo>
                  <a:lnTo>
                    <a:pt x="411480" y="16509"/>
                  </a:lnTo>
                  <a:lnTo>
                    <a:pt x="414019" y="16509"/>
                  </a:lnTo>
                  <a:lnTo>
                    <a:pt x="414019" y="15366"/>
                  </a:lnTo>
                  <a:lnTo>
                    <a:pt x="412750" y="15366"/>
                  </a:lnTo>
                  <a:lnTo>
                    <a:pt x="412750" y="13969"/>
                  </a:lnTo>
                  <a:close/>
                </a:path>
                <a:path w="415289" h="341629">
                  <a:moveTo>
                    <a:pt x="400050" y="2666"/>
                  </a:moveTo>
                  <a:lnTo>
                    <a:pt x="16510" y="2666"/>
                  </a:lnTo>
                  <a:lnTo>
                    <a:pt x="16510" y="3810"/>
                  </a:lnTo>
                  <a:lnTo>
                    <a:pt x="400050" y="3810"/>
                  </a:lnTo>
                  <a:lnTo>
                    <a:pt x="400050" y="2666"/>
                  </a:lnTo>
                  <a:close/>
                </a:path>
                <a:path w="415289" h="341629">
                  <a:moveTo>
                    <a:pt x="20320" y="1269"/>
                  </a:moveTo>
                  <a:lnTo>
                    <a:pt x="17780" y="1269"/>
                  </a:lnTo>
                  <a:lnTo>
                    <a:pt x="17780" y="2666"/>
                  </a:lnTo>
                  <a:lnTo>
                    <a:pt x="397510" y="2666"/>
                  </a:lnTo>
                  <a:lnTo>
                    <a:pt x="397510" y="1396"/>
                  </a:lnTo>
                  <a:lnTo>
                    <a:pt x="20320" y="1396"/>
                  </a:lnTo>
                  <a:close/>
                </a:path>
                <a:path w="415289" h="341629">
                  <a:moveTo>
                    <a:pt x="397510" y="1269"/>
                  </a:moveTo>
                  <a:lnTo>
                    <a:pt x="396240" y="1269"/>
                  </a:lnTo>
                  <a:lnTo>
                    <a:pt x="397510" y="1396"/>
                  </a:lnTo>
                  <a:close/>
                </a:path>
                <a:path w="415289" h="341629">
                  <a:moveTo>
                    <a:pt x="396240" y="126"/>
                  </a:moveTo>
                  <a:lnTo>
                    <a:pt x="20320" y="126"/>
                  </a:lnTo>
                  <a:lnTo>
                    <a:pt x="20320" y="1269"/>
                  </a:lnTo>
                  <a:lnTo>
                    <a:pt x="396240" y="1269"/>
                  </a:lnTo>
                  <a:lnTo>
                    <a:pt x="396240" y="126"/>
                  </a:lnTo>
                  <a:close/>
                </a:path>
                <a:path w="415289" h="341629">
                  <a:moveTo>
                    <a:pt x="394969" y="0"/>
                  </a:moveTo>
                  <a:lnTo>
                    <a:pt x="21589" y="0"/>
                  </a:lnTo>
                  <a:lnTo>
                    <a:pt x="394969" y="126"/>
                  </a:lnTo>
                  <a:close/>
                </a:path>
                <a:path w="415289" h="341629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15289" h="341629">
                  <a:moveTo>
                    <a:pt x="415289" y="55880"/>
                  </a:moveTo>
                  <a:lnTo>
                    <a:pt x="411480" y="55880"/>
                  </a:lnTo>
                  <a:lnTo>
                    <a:pt x="411480" y="62229"/>
                  </a:lnTo>
                  <a:lnTo>
                    <a:pt x="415289" y="62229"/>
                  </a:lnTo>
                  <a:lnTo>
                    <a:pt x="415289" y="55880"/>
                  </a:lnTo>
                  <a:close/>
                </a:path>
                <a:path w="415289" h="341629">
                  <a:moveTo>
                    <a:pt x="3810" y="62230"/>
                  </a:moveTo>
                  <a:lnTo>
                    <a:pt x="0" y="622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62230"/>
                  </a:lnTo>
                  <a:close/>
                </a:path>
                <a:path w="415289" h="341629">
                  <a:moveTo>
                    <a:pt x="415289" y="62230"/>
                  </a:moveTo>
                  <a:lnTo>
                    <a:pt x="411480" y="62230"/>
                  </a:lnTo>
                  <a:lnTo>
                    <a:pt x="411480" y="81279"/>
                  </a:lnTo>
                  <a:lnTo>
                    <a:pt x="415289" y="81279"/>
                  </a:lnTo>
                  <a:lnTo>
                    <a:pt x="415289" y="62230"/>
                  </a:lnTo>
                  <a:close/>
                </a:path>
                <a:path w="415289" h="341629">
                  <a:moveTo>
                    <a:pt x="381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1280"/>
                  </a:lnTo>
                  <a:close/>
                </a:path>
                <a:path w="415289" h="341629">
                  <a:moveTo>
                    <a:pt x="415289" y="81280"/>
                  </a:moveTo>
                  <a:lnTo>
                    <a:pt x="411480" y="81280"/>
                  </a:lnTo>
                  <a:lnTo>
                    <a:pt x="411480" y="87629"/>
                  </a:lnTo>
                  <a:lnTo>
                    <a:pt x="415289" y="87629"/>
                  </a:lnTo>
                  <a:lnTo>
                    <a:pt x="415289" y="81280"/>
                  </a:lnTo>
                  <a:close/>
                </a:path>
                <a:path w="415289" h="341629">
                  <a:moveTo>
                    <a:pt x="3810" y="87630"/>
                  </a:moveTo>
                  <a:lnTo>
                    <a:pt x="0" y="8763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87630"/>
                  </a:lnTo>
                  <a:close/>
                </a:path>
                <a:path w="415289" h="341629">
                  <a:moveTo>
                    <a:pt x="415289" y="87630"/>
                  </a:moveTo>
                  <a:lnTo>
                    <a:pt x="411480" y="87630"/>
                  </a:lnTo>
                  <a:lnTo>
                    <a:pt x="411480" y="132079"/>
                  </a:lnTo>
                  <a:lnTo>
                    <a:pt x="415289" y="132079"/>
                  </a:lnTo>
                  <a:lnTo>
                    <a:pt x="415289" y="87630"/>
                  </a:lnTo>
                  <a:close/>
                </a:path>
                <a:path w="415289" h="341629">
                  <a:moveTo>
                    <a:pt x="3810" y="132080"/>
                  </a:moveTo>
                  <a:lnTo>
                    <a:pt x="0" y="13208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32080"/>
                  </a:lnTo>
                  <a:close/>
                </a:path>
                <a:path w="415289" h="341629">
                  <a:moveTo>
                    <a:pt x="415289" y="132080"/>
                  </a:moveTo>
                  <a:lnTo>
                    <a:pt x="411480" y="132080"/>
                  </a:lnTo>
                  <a:lnTo>
                    <a:pt x="411480" y="182879"/>
                  </a:lnTo>
                  <a:lnTo>
                    <a:pt x="415289" y="182879"/>
                  </a:lnTo>
                  <a:lnTo>
                    <a:pt x="415289" y="132080"/>
                  </a:lnTo>
                  <a:close/>
                </a:path>
                <a:path w="415289" h="341629">
                  <a:moveTo>
                    <a:pt x="3810" y="182880"/>
                  </a:moveTo>
                  <a:lnTo>
                    <a:pt x="0" y="18288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82880"/>
                  </a:lnTo>
                  <a:close/>
                </a:path>
                <a:path w="415289" h="341629">
                  <a:moveTo>
                    <a:pt x="415289" y="182880"/>
                  </a:moveTo>
                  <a:lnTo>
                    <a:pt x="411480" y="182880"/>
                  </a:lnTo>
                  <a:lnTo>
                    <a:pt x="411480" y="199389"/>
                  </a:lnTo>
                  <a:lnTo>
                    <a:pt x="415289" y="199389"/>
                  </a:lnTo>
                  <a:lnTo>
                    <a:pt x="415289" y="182880"/>
                  </a:lnTo>
                  <a:close/>
                </a:path>
                <a:path w="415289" h="341629">
                  <a:moveTo>
                    <a:pt x="3810" y="199390"/>
                  </a:moveTo>
                  <a:lnTo>
                    <a:pt x="0" y="19939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199390"/>
                  </a:lnTo>
                  <a:close/>
                </a:path>
                <a:path w="415289" h="341629">
                  <a:moveTo>
                    <a:pt x="415289" y="199390"/>
                  </a:moveTo>
                  <a:lnTo>
                    <a:pt x="411480" y="199390"/>
                  </a:lnTo>
                  <a:lnTo>
                    <a:pt x="411480" y="252729"/>
                  </a:lnTo>
                  <a:lnTo>
                    <a:pt x="415289" y="252729"/>
                  </a:lnTo>
                  <a:lnTo>
                    <a:pt x="415289" y="199390"/>
                  </a:lnTo>
                  <a:close/>
                </a:path>
                <a:path w="415289" h="341629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415289" h="341629">
                  <a:moveTo>
                    <a:pt x="415289" y="252730"/>
                  </a:moveTo>
                  <a:lnTo>
                    <a:pt x="411480" y="252730"/>
                  </a:lnTo>
                  <a:lnTo>
                    <a:pt x="411480" y="259079"/>
                  </a:lnTo>
                  <a:lnTo>
                    <a:pt x="415289" y="259079"/>
                  </a:lnTo>
                  <a:lnTo>
                    <a:pt x="415289" y="252730"/>
                  </a:lnTo>
                  <a:close/>
                </a:path>
                <a:path w="415289" h="341629">
                  <a:moveTo>
                    <a:pt x="3810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59080"/>
                  </a:lnTo>
                  <a:close/>
                </a:path>
                <a:path w="415289" h="341629">
                  <a:moveTo>
                    <a:pt x="415289" y="259080"/>
                  </a:moveTo>
                  <a:lnTo>
                    <a:pt x="411480" y="259080"/>
                  </a:lnTo>
                  <a:lnTo>
                    <a:pt x="411480" y="278129"/>
                  </a:lnTo>
                  <a:lnTo>
                    <a:pt x="415289" y="278129"/>
                  </a:lnTo>
                  <a:lnTo>
                    <a:pt x="415289" y="259080"/>
                  </a:lnTo>
                  <a:close/>
                </a:path>
                <a:path w="415289" h="341629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15289" h="341629">
                  <a:moveTo>
                    <a:pt x="415289" y="278130"/>
                  </a:moveTo>
                  <a:lnTo>
                    <a:pt x="411480" y="278130"/>
                  </a:lnTo>
                  <a:lnTo>
                    <a:pt x="411480" y="284479"/>
                  </a:lnTo>
                  <a:lnTo>
                    <a:pt x="415289" y="284479"/>
                  </a:lnTo>
                  <a:lnTo>
                    <a:pt x="415289" y="278130"/>
                  </a:lnTo>
                  <a:close/>
                </a:path>
                <a:path w="415289" h="341629">
                  <a:moveTo>
                    <a:pt x="398779" y="340487"/>
                  </a:moveTo>
                  <a:lnTo>
                    <a:pt x="19050" y="340487"/>
                  </a:lnTo>
                  <a:lnTo>
                    <a:pt x="19050" y="341629"/>
                  </a:lnTo>
                  <a:lnTo>
                    <a:pt x="398779" y="341629"/>
                  </a:lnTo>
                  <a:lnTo>
                    <a:pt x="398779" y="340487"/>
                  </a:lnTo>
                  <a:close/>
                </a:path>
                <a:path w="415289" h="341629">
                  <a:moveTo>
                    <a:pt x="400050" y="339089"/>
                  </a:moveTo>
                  <a:lnTo>
                    <a:pt x="16510" y="339089"/>
                  </a:lnTo>
                  <a:lnTo>
                    <a:pt x="16510" y="340487"/>
                  </a:lnTo>
                  <a:lnTo>
                    <a:pt x="19050" y="340487"/>
                  </a:lnTo>
                  <a:lnTo>
                    <a:pt x="400050" y="340360"/>
                  </a:lnTo>
                  <a:lnTo>
                    <a:pt x="400050" y="339089"/>
                  </a:lnTo>
                  <a:close/>
                </a:path>
                <a:path w="415289" h="341629">
                  <a:moveTo>
                    <a:pt x="400050" y="340360"/>
                  </a:moveTo>
                  <a:lnTo>
                    <a:pt x="398779" y="340360"/>
                  </a:lnTo>
                  <a:lnTo>
                    <a:pt x="400050" y="340487"/>
                  </a:lnTo>
                  <a:close/>
                </a:path>
                <a:path w="415289" h="341629">
                  <a:moveTo>
                    <a:pt x="401319" y="337947"/>
                  </a:moveTo>
                  <a:lnTo>
                    <a:pt x="15239" y="337947"/>
                  </a:lnTo>
                  <a:lnTo>
                    <a:pt x="15239" y="339089"/>
                  </a:lnTo>
                  <a:lnTo>
                    <a:pt x="401319" y="339089"/>
                  </a:lnTo>
                  <a:lnTo>
                    <a:pt x="401319" y="337947"/>
                  </a:lnTo>
                  <a:close/>
                </a:path>
                <a:path w="415289" h="341629">
                  <a:moveTo>
                    <a:pt x="15239" y="337820"/>
                  </a:moveTo>
                  <a:lnTo>
                    <a:pt x="13970" y="337820"/>
                  </a:lnTo>
                  <a:lnTo>
                    <a:pt x="15239" y="337947"/>
                  </a:lnTo>
                  <a:close/>
                </a:path>
                <a:path w="415289" h="341629">
                  <a:moveTo>
                    <a:pt x="402590" y="337820"/>
                  </a:moveTo>
                  <a:lnTo>
                    <a:pt x="401319" y="337820"/>
                  </a:lnTo>
                  <a:lnTo>
                    <a:pt x="402590" y="337947"/>
                  </a:lnTo>
                  <a:close/>
                </a:path>
                <a:path w="415289" h="341629">
                  <a:moveTo>
                    <a:pt x="412750" y="327787"/>
                  </a:moveTo>
                  <a:lnTo>
                    <a:pt x="411480" y="327787"/>
                  </a:lnTo>
                  <a:lnTo>
                    <a:pt x="411480" y="328929"/>
                  </a:lnTo>
                  <a:lnTo>
                    <a:pt x="412750" y="328929"/>
                  </a:lnTo>
                  <a:lnTo>
                    <a:pt x="412750" y="327787"/>
                  </a:lnTo>
                  <a:close/>
                </a:path>
                <a:path w="415289" h="341629">
                  <a:moveTo>
                    <a:pt x="3810" y="325247"/>
                  </a:moveTo>
                  <a:lnTo>
                    <a:pt x="1270" y="325247"/>
                  </a:lnTo>
                  <a:lnTo>
                    <a:pt x="1270" y="326389"/>
                  </a:lnTo>
                  <a:lnTo>
                    <a:pt x="2539" y="326389"/>
                  </a:lnTo>
                  <a:lnTo>
                    <a:pt x="2539" y="327787"/>
                  </a:lnTo>
                  <a:lnTo>
                    <a:pt x="3810" y="327787"/>
                  </a:lnTo>
                  <a:lnTo>
                    <a:pt x="3810" y="325247"/>
                  </a:lnTo>
                  <a:close/>
                </a:path>
                <a:path w="415289" h="341629">
                  <a:moveTo>
                    <a:pt x="415290" y="325247"/>
                  </a:moveTo>
                  <a:lnTo>
                    <a:pt x="411480" y="325247"/>
                  </a:lnTo>
                  <a:lnTo>
                    <a:pt x="411480" y="327660"/>
                  </a:lnTo>
                  <a:lnTo>
                    <a:pt x="412750" y="327660"/>
                  </a:lnTo>
                  <a:lnTo>
                    <a:pt x="414019" y="327787"/>
                  </a:lnTo>
                  <a:lnTo>
                    <a:pt x="414019" y="326389"/>
                  </a:lnTo>
                  <a:lnTo>
                    <a:pt x="415290" y="326389"/>
                  </a:lnTo>
                  <a:lnTo>
                    <a:pt x="415290" y="325247"/>
                  </a:lnTo>
                  <a:close/>
                </a:path>
                <a:path w="415289" h="341629">
                  <a:moveTo>
                    <a:pt x="3810" y="321437"/>
                  </a:moveTo>
                  <a:lnTo>
                    <a:pt x="0" y="321437"/>
                  </a:lnTo>
                  <a:lnTo>
                    <a:pt x="0" y="325247"/>
                  </a:lnTo>
                  <a:lnTo>
                    <a:pt x="1270" y="325247"/>
                  </a:lnTo>
                  <a:lnTo>
                    <a:pt x="3810" y="325120"/>
                  </a:lnTo>
                  <a:lnTo>
                    <a:pt x="3810" y="321437"/>
                  </a:lnTo>
                  <a:close/>
                </a:path>
                <a:path w="415289" h="341629">
                  <a:moveTo>
                    <a:pt x="415289" y="321437"/>
                  </a:moveTo>
                  <a:lnTo>
                    <a:pt x="411480" y="321437"/>
                  </a:lnTo>
                  <a:lnTo>
                    <a:pt x="411480" y="325120"/>
                  </a:lnTo>
                  <a:lnTo>
                    <a:pt x="415289" y="325120"/>
                  </a:lnTo>
                  <a:lnTo>
                    <a:pt x="415289" y="321437"/>
                  </a:lnTo>
                  <a:close/>
                </a:path>
                <a:path w="415289" h="341629">
                  <a:moveTo>
                    <a:pt x="3810" y="315087"/>
                  </a:moveTo>
                  <a:lnTo>
                    <a:pt x="0" y="315087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5087"/>
                  </a:lnTo>
                  <a:close/>
                </a:path>
                <a:path w="415289" h="341629">
                  <a:moveTo>
                    <a:pt x="415289" y="315087"/>
                  </a:moveTo>
                  <a:lnTo>
                    <a:pt x="411480" y="315087"/>
                  </a:lnTo>
                  <a:lnTo>
                    <a:pt x="411480" y="321310"/>
                  </a:lnTo>
                  <a:lnTo>
                    <a:pt x="415289" y="321310"/>
                  </a:lnTo>
                  <a:lnTo>
                    <a:pt x="415289" y="315087"/>
                  </a:lnTo>
                  <a:close/>
                </a:path>
                <a:path w="415289" h="341629">
                  <a:moveTo>
                    <a:pt x="3810" y="308737"/>
                  </a:moveTo>
                  <a:lnTo>
                    <a:pt x="0" y="308737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737"/>
                  </a:lnTo>
                  <a:close/>
                </a:path>
                <a:path w="415289" h="341629">
                  <a:moveTo>
                    <a:pt x="415289" y="308737"/>
                  </a:moveTo>
                  <a:lnTo>
                    <a:pt x="411480" y="308737"/>
                  </a:lnTo>
                  <a:lnTo>
                    <a:pt x="411480" y="314960"/>
                  </a:lnTo>
                  <a:lnTo>
                    <a:pt x="415289" y="314960"/>
                  </a:lnTo>
                  <a:lnTo>
                    <a:pt x="415289" y="308737"/>
                  </a:lnTo>
                  <a:close/>
                </a:path>
                <a:path w="415289" h="341629">
                  <a:moveTo>
                    <a:pt x="3810" y="302387"/>
                  </a:moveTo>
                  <a:lnTo>
                    <a:pt x="0" y="302387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387"/>
                  </a:lnTo>
                  <a:close/>
                </a:path>
                <a:path w="415289" h="341629">
                  <a:moveTo>
                    <a:pt x="415289" y="302387"/>
                  </a:moveTo>
                  <a:lnTo>
                    <a:pt x="411480" y="302387"/>
                  </a:lnTo>
                  <a:lnTo>
                    <a:pt x="411480" y="308610"/>
                  </a:lnTo>
                  <a:lnTo>
                    <a:pt x="415289" y="308610"/>
                  </a:lnTo>
                  <a:lnTo>
                    <a:pt x="415289" y="302387"/>
                  </a:lnTo>
                  <a:close/>
                </a:path>
                <a:path w="415289" h="341629">
                  <a:moveTo>
                    <a:pt x="3810" y="293497"/>
                  </a:moveTo>
                  <a:lnTo>
                    <a:pt x="0" y="293497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3497"/>
                  </a:lnTo>
                  <a:close/>
                </a:path>
                <a:path w="415289" h="341629">
                  <a:moveTo>
                    <a:pt x="415289" y="293497"/>
                  </a:moveTo>
                  <a:lnTo>
                    <a:pt x="411480" y="293497"/>
                  </a:lnTo>
                  <a:lnTo>
                    <a:pt x="411480" y="302260"/>
                  </a:lnTo>
                  <a:lnTo>
                    <a:pt x="415289" y="302260"/>
                  </a:lnTo>
                  <a:lnTo>
                    <a:pt x="415289" y="293497"/>
                  </a:lnTo>
                  <a:close/>
                </a:path>
                <a:path w="415289" h="341629">
                  <a:moveTo>
                    <a:pt x="3810" y="287147"/>
                  </a:moveTo>
                  <a:lnTo>
                    <a:pt x="0" y="287147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87147"/>
                  </a:lnTo>
                  <a:close/>
                </a:path>
                <a:path w="415289" h="341629">
                  <a:moveTo>
                    <a:pt x="415289" y="287147"/>
                  </a:moveTo>
                  <a:lnTo>
                    <a:pt x="411480" y="287147"/>
                  </a:lnTo>
                  <a:lnTo>
                    <a:pt x="411480" y="293370"/>
                  </a:lnTo>
                  <a:lnTo>
                    <a:pt x="415289" y="293370"/>
                  </a:lnTo>
                  <a:lnTo>
                    <a:pt x="415289" y="287147"/>
                  </a:lnTo>
                  <a:close/>
                </a:path>
                <a:path w="415289" h="341629">
                  <a:moveTo>
                    <a:pt x="3810" y="284606"/>
                  </a:moveTo>
                  <a:lnTo>
                    <a:pt x="0" y="284606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4606"/>
                  </a:lnTo>
                  <a:close/>
                </a:path>
                <a:path w="415289" h="341629">
                  <a:moveTo>
                    <a:pt x="415289" y="284606"/>
                  </a:moveTo>
                  <a:lnTo>
                    <a:pt x="411480" y="284606"/>
                  </a:lnTo>
                  <a:lnTo>
                    <a:pt x="411480" y="287020"/>
                  </a:lnTo>
                  <a:lnTo>
                    <a:pt x="415289" y="287020"/>
                  </a:lnTo>
                  <a:lnTo>
                    <a:pt x="415289" y="284606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5988050" y="320421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3810" y="50926"/>
                  </a:moveTo>
                  <a:lnTo>
                    <a:pt x="0" y="50926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50926"/>
                  </a:lnTo>
                  <a:close/>
                </a:path>
                <a:path w="407670" h="334010">
                  <a:moveTo>
                    <a:pt x="407670" y="50926"/>
                  </a:moveTo>
                  <a:lnTo>
                    <a:pt x="403860" y="50926"/>
                  </a:lnTo>
                  <a:lnTo>
                    <a:pt x="403860" y="52069"/>
                  </a:lnTo>
                  <a:lnTo>
                    <a:pt x="407670" y="52069"/>
                  </a:lnTo>
                  <a:lnTo>
                    <a:pt x="407670" y="50926"/>
                  </a:lnTo>
                  <a:close/>
                </a:path>
                <a:path w="407670" h="334010">
                  <a:moveTo>
                    <a:pt x="3810" y="44576"/>
                  </a:moveTo>
                  <a:lnTo>
                    <a:pt x="0" y="44576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576"/>
                  </a:lnTo>
                  <a:close/>
                </a:path>
                <a:path w="407670" h="334010">
                  <a:moveTo>
                    <a:pt x="407670" y="44576"/>
                  </a:moveTo>
                  <a:lnTo>
                    <a:pt x="403860" y="44576"/>
                  </a:lnTo>
                  <a:lnTo>
                    <a:pt x="403860" y="50799"/>
                  </a:lnTo>
                  <a:lnTo>
                    <a:pt x="407670" y="50799"/>
                  </a:lnTo>
                  <a:lnTo>
                    <a:pt x="407670" y="44576"/>
                  </a:lnTo>
                  <a:close/>
                </a:path>
                <a:path w="407670" h="334010">
                  <a:moveTo>
                    <a:pt x="3810" y="35686"/>
                  </a:moveTo>
                  <a:lnTo>
                    <a:pt x="0" y="35686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5686"/>
                  </a:lnTo>
                  <a:close/>
                </a:path>
                <a:path w="407670" h="334010">
                  <a:moveTo>
                    <a:pt x="407670" y="35686"/>
                  </a:moveTo>
                  <a:lnTo>
                    <a:pt x="403860" y="35686"/>
                  </a:lnTo>
                  <a:lnTo>
                    <a:pt x="403860" y="44449"/>
                  </a:lnTo>
                  <a:lnTo>
                    <a:pt x="407670" y="44449"/>
                  </a:lnTo>
                  <a:lnTo>
                    <a:pt x="407670" y="35686"/>
                  </a:lnTo>
                  <a:close/>
                </a:path>
                <a:path w="407670" h="334010">
                  <a:moveTo>
                    <a:pt x="3810" y="29336"/>
                  </a:moveTo>
                  <a:lnTo>
                    <a:pt x="0" y="29336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29336"/>
                  </a:lnTo>
                  <a:close/>
                </a:path>
                <a:path w="407670" h="334010">
                  <a:moveTo>
                    <a:pt x="407670" y="29336"/>
                  </a:moveTo>
                  <a:lnTo>
                    <a:pt x="403860" y="29336"/>
                  </a:lnTo>
                  <a:lnTo>
                    <a:pt x="403860" y="35559"/>
                  </a:lnTo>
                  <a:lnTo>
                    <a:pt x="407670" y="35559"/>
                  </a:lnTo>
                  <a:lnTo>
                    <a:pt x="407670" y="29336"/>
                  </a:lnTo>
                  <a:close/>
                </a:path>
                <a:path w="407670" h="334010">
                  <a:moveTo>
                    <a:pt x="3810" y="22986"/>
                  </a:moveTo>
                  <a:lnTo>
                    <a:pt x="0" y="22986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986"/>
                  </a:lnTo>
                  <a:close/>
                </a:path>
                <a:path w="407670" h="334010">
                  <a:moveTo>
                    <a:pt x="407670" y="22986"/>
                  </a:moveTo>
                  <a:lnTo>
                    <a:pt x="403860" y="22986"/>
                  </a:lnTo>
                  <a:lnTo>
                    <a:pt x="403860" y="29209"/>
                  </a:lnTo>
                  <a:lnTo>
                    <a:pt x="407670" y="29209"/>
                  </a:lnTo>
                  <a:lnTo>
                    <a:pt x="407670" y="22986"/>
                  </a:lnTo>
                  <a:close/>
                </a:path>
                <a:path w="407670" h="334010">
                  <a:moveTo>
                    <a:pt x="3810" y="16636"/>
                  </a:moveTo>
                  <a:lnTo>
                    <a:pt x="0" y="1663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6636"/>
                  </a:lnTo>
                  <a:close/>
                </a:path>
                <a:path w="407670" h="334010">
                  <a:moveTo>
                    <a:pt x="407670" y="16636"/>
                  </a:moveTo>
                  <a:lnTo>
                    <a:pt x="403860" y="16636"/>
                  </a:lnTo>
                  <a:lnTo>
                    <a:pt x="403860" y="22859"/>
                  </a:lnTo>
                  <a:lnTo>
                    <a:pt x="407670" y="22859"/>
                  </a:lnTo>
                  <a:lnTo>
                    <a:pt x="407670" y="16636"/>
                  </a:lnTo>
                  <a:close/>
                </a:path>
                <a:path w="407670" h="334010">
                  <a:moveTo>
                    <a:pt x="3810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2826"/>
                  </a:lnTo>
                  <a:close/>
                </a:path>
                <a:path w="407670" h="334010">
                  <a:moveTo>
                    <a:pt x="407670" y="12826"/>
                  </a:moveTo>
                  <a:lnTo>
                    <a:pt x="403860" y="12826"/>
                  </a:lnTo>
                  <a:lnTo>
                    <a:pt x="403860" y="16509"/>
                  </a:lnTo>
                  <a:lnTo>
                    <a:pt x="407670" y="16509"/>
                  </a:lnTo>
                  <a:lnTo>
                    <a:pt x="407670" y="12826"/>
                  </a:lnTo>
                  <a:close/>
                </a:path>
                <a:path w="407670" h="334010">
                  <a:moveTo>
                    <a:pt x="127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10286"/>
                  </a:lnTo>
                  <a:lnTo>
                    <a:pt x="1270" y="10286"/>
                  </a:lnTo>
                  <a:close/>
                </a:path>
                <a:path w="407670" h="334010">
                  <a:moveTo>
                    <a:pt x="407670" y="10159"/>
                  </a:moveTo>
                  <a:lnTo>
                    <a:pt x="406400" y="10159"/>
                  </a:lnTo>
                  <a:lnTo>
                    <a:pt x="403860" y="10286"/>
                  </a:lnTo>
                  <a:lnTo>
                    <a:pt x="403860" y="12699"/>
                  </a:lnTo>
                  <a:lnTo>
                    <a:pt x="407670" y="12699"/>
                  </a:lnTo>
                  <a:lnTo>
                    <a:pt x="407670" y="10159"/>
                  </a:lnTo>
                  <a:close/>
                </a:path>
                <a:path w="407670" h="334010">
                  <a:moveTo>
                    <a:pt x="3810" y="7619"/>
                  </a:moveTo>
                  <a:lnTo>
                    <a:pt x="2539" y="7619"/>
                  </a:lnTo>
                  <a:lnTo>
                    <a:pt x="2539" y="9016"/>
                  </a:lnTo>
                  <a:lnTo>
                    <a:pt x="1270" y="9016"/>
                  </a:lnTo>
                  <a:lnTo>
                    <a:pt x="1270" y="10159"/>
                  </a:lnTo>
                  <a:lnTo>
                    <a:pt x="3810" y="10159"/>
                  </a:lnTo>
                  <a:lnTo>
                    <a:pt x="3810" y="7619"/>
                  </a:lnTo>
                  <a:close/>
                </a:path>
                <a:path w="407670" h="334010">
                  <a:moveTo>
                    <a:pt x="405129" y="7619"/>
                  </a:moveTo>
                  <a:lnTo>
                    <a:pt x="403859" y="7619"/>
                  </a:lnTo>
                  <a:lnTo>
                    <a:pt x="403860" y="10159"/>
                  </a:lnTo>
                  <a:lnTo>
                    <a:pt x="406400" y="10159"/>
                  </a:lnTo>
                  <a:lnTo>
                    <a:pt x="406400" y="9016"/>
                  </a:lnTo>
                  <a:lnTo>
                    <a:pt x="405129" y="9016"/>
                  </a:lnTo>
                  <a:lnTo>
                    <a:pt x="405129" y="7619"/>
                  </a:lnTo>
                  <a:close/>
                </a:path>
                <a:path w="407670" h="334010">
                  <a:moveTo>
                    <a:pt x="400050" y="2666"/>
                  </a:moveTo>
                  <a:lnTo>
                    <a:pt x="8889" y="2666"/>
                  </a:lnTo>
                  <a:lnTo>
                    <a:pt x="8889" y="3810"/>
                  </a:lnTo>
                  <a:lnTo>
                    <a:pt x="400049" y="3810"/>
                  </a:lnTo>
                  <a:lnTo>
                    <a:pt x="400050" y="2666"/>
                  </a:lnTo>
                  <a:close/>
                </a:path>
                <a:path w="407670" h="334010">
                  <a:moveTo>
                    <a:pt x="398780" y="1269"/>
                  </a:moveTo>
                  <a:lnTo>
                    <a:pt x="10160" y="1269"/>
                  </a:lnTo>
                  <a:lnTo>
                    <a:pt x="10160" y="2666"/>
                  </a:lnTo>
                  <a:lnTo>
                    <a:pt x="398780" y="2666"/>
                  </a:lnTo>
                  <a:lnTo>
                    <a:pt x="398780" y="1269"/>
                  </a:lnTo>
                  <a:close/>
                </a:path>
                <a:path w="407670" h="334010">
                  <a:moveTo>
                    <a:pt x="12700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397509" y="1269"/>
                  </a:lnTo>
                  <a:lnTo>
                    <a:pt x="397509" y="126"/>
                  </a:lnTo>
                  <a:lnTo>
                    <a:pt x="12700" y="126"/>
                  </a:lnTo>
                  <a:close/>
                </a:path>
                <a:path w="407670" h="334010">
                  <a:moveTo>
                    <a:pt x="397509" y="0"/>
                  </a:moveTo>
                  <a:lnTo>
                    <a:pt x="396239" y="0"/>
                  </a:lnTo>
                  <a:lnTo>
                    <a:pt x="397509" y="126"/>
                  </a:lnTo>
                  <a:close/>
                </a:path>
                <a:path w="407670" h="334010">
                  <a:moveTo>
                    <a:pt x="381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2070"/>
                  </a:lnTo>
                  <a:close/>
                </a:path>
                <a:path w="407670" h="334010">
                  <a:moveTo>
                    <a:pt x="407670" y="52070"/>
                  </a:moveTo>
                  <a:lnTo>
                    <a:pt x="403860" y="52070"/>
                  </a:lnTo>
                  <a:lnTo>
                    <a:pt x="403860" y="58419"/>
                  </a:lnTo>
                  <a:lnTo>
                    <a:pt x="407670" y="58419"/>
                  </a:lnTo>
                  <a:lnTo>
                    <a:pt x="407670" y="52070"/>
                  </a:lnTo>
                  <a:close/>
                </a:path>
                <a:path w="407670" h="334010">
                  <a:moveTo>
                    <a:pt x="3810" y="58420"/>
                  </a:moveTo>
                  <a:lnTo>
                    <a:pt x="0" y="5842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58420"/>
                  </a:lnTo>
                  <a:close/>
                </a:path>
                <a:path w="407670" h="334010">
                  <a:moveTo>
                    <a:pt x="407670" y="58420"/>
                  </a:moveTo>
                  <a:lnTo>
                    <a:pt x="403860" y="58420"/>
                  </a:lnTo>
                  <a:lnTo>
                    <a:pt x="403860" y="77469"/>
                  </a:lnTo>
                  <a:lnTo>
                    <a:pt x="407670" y="77469"/>
                  </a:lnTo>
                  <a:lnTo>
                    <a:pt x="407670" y="58420"/>
                  </a:lnTo>
                  <a:close/>
                </a:path>
                <a:path w="407670" h="334010">
                  <a:moveTo>
                    <a:pt x="381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7470"/>
                  </a:lnTo>
                  <a:close/>
                </a:path>
                <a:path w="407670" h="334010">
                  <a:moveTo>
                    <a:pt x="407670" y="77470"/>
                  </a:moveTo>
                  <a:lnTo>
                    <a:pt x="403860" y="77470"/>
                  </a:lnTo>
                  <a:lnTo>
                    <a:pt x="403860" y="83819"/>
                  </a:lnTo>
                  <a:lnTo>
                    <a:pt x="407670" y="83819"/>
                  </a:lnTo>
                  <a:lnTo>
                    <a:pt x="407670" y="77470"/>
                  </a:lnTo>
                  <a:close/>
                </a:path>
                <a:path w="407670" h="334010">
                  <a:moveTo>
                    <a:pt x="3810" y="83820"/>
                  </a:moveTo>
                  <a:lnTo>
                    <a:pt x="0" y="8382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83820"/>
                  </a:lnTo>
                  <a:close/>
                </a:path>
                <a:path w="407670" h="334010">
                  <a:moveTo>
                    <a:pt x="407670" y="83820"/>
                  </a:moveTo>
                  <a:lnTo>
                    <a:pt x="403860" y="83820"/>
                  </a:lnTo>
                  <a:lnTo>
                    <a:pt x="403860" y="128269"/>
                  </a:lnTo>
                  <a:lnTo>
                    <a:pt x="407670" y="128269"/>
                  </a:lnTo>
                  <a:lnTo>
                    <a:pt x="407670" y="83820"/>
                  </a:lnTo>
                  <a:close/>
                </a:path>
                <a:path w="407670" h="334010">
                  <a:moveTo>
                    <a:pt x="3810" y="128270"/>
                  </a:moveTo>
                  <a:lnTo>
                    <a:pt x="0" y="12827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28270"/>
                  </a:lnTo>
                  <a:close/>
                </a:path>
                <a:path w="407670" h="334010">
                  <a:moveTo>
                    <a:pt x="407670" y="128270"/>
                  </a:moveTo>
                  <a:lnTo>
                    <a:pt x="403860" y="128270"/>
                  </a:lnTo>
                  <a:lnTo>
                    <a:pt x="403860" y="179069"/>
                  </a:lnTo>
                  <a:lnTo>
                    <a:pt x="407670" y="179069"/>
                  </a:lnTo>
                  <a:lnTo>
                    <a:pt x="407670" y="128270"/>
                  </a:lnTo>
                  <a:close/>
                </a:path>
                <a:path w="407670" h="334010">
                  <a:moveTo>
                    <a:pt x="3810" y="179070"/>
                  </a:moveTo>
                  <a:lnTo>
                    <a:pt x="0" y="17907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79070"/>
                  </a:lnTo>
                  <a:close/>
                </a:path>
                <a:path w="407670" h="334010">
                  <a:moveTo>
                    <a:pt x="407670" y="179070"/>
                  </a:moveTo>
                  <a:lnTo>
                    <a:pt x="403860" y="179070"/>
                  </a:lnTo>
                  <a:lnTo>
                    <a:pt x="403860" y="195579"/>
                  </a:lnTo>
                  <a:lnTo>
                    <a:pt x="407670" y="195579"/>
                  </a:lnTo>
                  <a:lnTo>
                    <a:pt x="407670" y="179070"/>
                  </a:lnTo>
                  <a:close/>
                </a:path>
                <a:path w="407670" h="334010">
                  <a:moveTo>
                    <a:pt x="3810" y="195580"/>
                  </a:moveTo>
                  <a:lnTo>
                    <a:pt x="0" y="19558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195580"/>
                  </a:lnTo>
                  <a:close/>
                </a:path>
                <a:path w="407670" h="334010">
                  <a:moveTo>
                    <a:pt x="407670" y="195580"/>
                  </a:moveTo>
                  <a:lnTo>
                    <a:pt x="403860" y="195580"/>
                  </a:lnTo>
                  <a:lnTo>
                    <a:pt x="403860" y="248919"/>
                  </a:lnTo>
                  <a:lnTo>
                    <a:pt x="407670" y="248919"/>
                  </a:lnTo>
                  <a:lnTo>
                    <a:pt x="407670" y="195580"/>
                  </a:lnTo>
                  <a:close/>
                </a:path>
                <a:path w="407670" h="334010">
                  <a:moveTo>
                    <a:pt x="381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20"/>
                  </a:lnTo>
                  <a:close/>
                </a:path>
                <a:path w="407670" h="334010">
                  <a:moveTo>
                    <a:pt x="407670" y="248920"/>
                  </a:moveTo>
                  <a:lnTo>
                    <a:pt x="403860" y="248920"/>
                  </a:lnTo>
                  <a:lnTo>
                    <a:pt x="403860" y="255269"/>
                  </a:lnTo>
                  <a:lnTo>
                    <a:pt x="407670" y="255269"/>
                  </a:lnTo>
                  <a:lnTo>
                    <a:pt x="407670" y="248920"/>
                  </a:lnTo>
                  <a:close/>
                </a:path>
                <a:path w="407670" h="334010">
                  <a:moveTo>
                    <a:pt x="3810" y="255270"/>
                  </a:moveTo>
                  <a:lnTo>
                    <a:pt x="0" y="25527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55270"/>
                  </a:lnTo>
                  <a:close/>
                </a:path>
                <a:path w="407670" h="334010">
                  <a:moveTo>
                    <a:pt x="407670" y="255270"/>
                  </a:moveTo>
                  <a:lnTo>
                    <a:pt x="403860" y="255270"/>
                  </a:lnTo>
                  <a:lnTo>
                    <a:pt x="403860" y="274319"/>
                  </a:lnTo>
                  <a:lnTo>
                    <a:pt x="407670" y="274319"/>
                  </a:lnTo>
                  <a:lnTo>
                    <a:pt x="407670" y="255270"/>
                  </a:lnTo>
                  <a:close/>
                </a:path>
                <a:path w="407670" h="334010">
                  <a:moveTo>
                    <a:pt x="381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20"/>
                  </a:lnTo>
                  <a:close/>
                </a:path>
                <a:path w="407670" h="334010">
                  <a:moveTo>
                    <a:pt x="407670" y="274320"/>
                  </a:moveTo>
                  <a:lnTo>
                    <a:pt x="403860" y="274320"/>
                  </a:lnTo>
                  <a:lnTo>
                    <a:pt x="403860" y="280669"/>
                  </a:lnTo>
                  <a:lnTo>
                    <a:pt x="407670" y="280669"/>
                  </a:lnTo>
                  <a:lnTo>
                    <a:pt x="407670" y="274320"/>
                  </a:lnTo>
                  <a:close/>
                </a:path>
                <a:path w="407670" h="334010">
                  <a:moveTo>
                    <a:pt x="398780" y="332866"/>
                  </a:moveTo>
                  <a:lnTo>
                    <a:pt x="10160" y="332866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866"/>
                  </a:lnTo>
                  <a:close/>
                </a:path>
                <a:path w="407670" h="334010">
                  <a:moveTo>
                    <a:pt x="400050" y="331469"/>
                  </a:moveTo>
                  <a:lnTo>
                    <a:pt x="8889" y="331469"/>
                  </a:lnTo>
                  <a:lnTo>
                    <a:pt x="8889" y="332866"/>
                  </a:lnTo>
                  <a:lnTo>
                    <a:pt x="400050" y="332866"/>
                  </a:lnTo>
                  <a:lnTo>
                    <a:pt x="400050" y="331469"/>
                  </a:lnTo>
                  <a:close/>
                </a:path>
                <a:path w="407670" h="334010">
                  <a:moveTo>
                    <a:pt x="401320" y="330326"/>
                  </a:moveTo>
                  <a:lnTo>
                    <a:pt x="7620" y="330326"/>
                  </a:lnTo>
                  <a:lnTo>
                    <a:pt x="7620" y="331469"/>
                  </a:lnTo>
                  <a:lnTo>
                    <a:pt x="401320" y="331469"/>
                  </a:lnTo>
                  <a:lnTo>
                    <a:pt x="401320" y="330326"/>
                  </a:lnTo>
                  <a:close/>
                </a:path>
                <a:path w="407670" h="334010">
                  <a:moveTo>
                    <a:pt x="7620" y="330200"/>
                  </a:moveTo>
                  <a:lnTo>
                    <a:pt x="6350" y="330200"/>
                  </a:lnTo>
                  <a:lnTo>
                    <a:pt x="7620" y="330326"/>
                  </a:lnTo>
                  <a:close/>
                </a:path>
                <a:path w="407670" h="334010">
                  <a:moveTo>
                    <a:pt x="402589" y="330200"/>
                  </a:moveTo>
                  <a:lnTo>
                    <a:pt x="401320" y="330200"/>
                  </a:lnTo>
                  <a:lnTo>
                    <a:pt x="402589" y="330326"/>
                  </a:lnTo>
                  <a:close/>
                </a:path>
                <a:path w="407670" h="334010">
                  <a:moveTo>
                    <a:pt x="407670" y="323976"/>
                  </a:moveTo>
                  <a:lnTo>
                    <a:pt x="403860" y="323976"/>
                  </a:lnTo>
                  <a:lnTo>
                    <a:pt x="403860" y="327787"/>
                  </a:lnTo>
                  <a:lnTo>
                    <a:pt x="406400" y="327787"/>
                  </a:lnTo>
                  <a:lnTo>
                    <a:pt x="406400" y="326516"/>
                  </a:lnTo>
                  <a:lnTo>
                    <a:pt x="407669" y="326516"/>
                  </a:lnTo>
                  <a:lnTo>
                    <a:pt x="407670" y="323976"/>
                  </a:lnTo>
                  <a:close/>
                </a:path>
                <a:path w="407670" h="334010">
                  <a:moveTo>
                    <a:pt x="3810" y="323976"/>
                  </a:moveTo>
                  <a:lnTo>
                    <a:pt x="0" y="323976"/>
                  </a:lnTo>
                  <a:lnTo>
                    <a:pt x="0" y="325119"/>
                  </a:lnTo>
                  <a:lnTo>
                    <a:pt x="2539" y="325119"/>
                  </a:lnTo>
                  <a:lnTo>
                    <a:pt x="2539" y="326516"/>
                  </a:lnTo>
                  <a:lnTo>
                    <a:pt x="3810" y="326516"/>
                  </a:lnTo>
                  <a:lnTo>
                    <a:pt x="3810" y="323976"/>
                  </a:lnTo>
                  <a:close/>
                </a:path>
                <a:path w="407670" h="334010">
                  <a:moveTo>
                    <a:pt x="3810" y="321437"/>
                  </a:moveTo>
                  <a:lnTo>
                    <a:pt x="0" y="321437"/>
                  </a:lnTo>
                  <a:lnTo>
                    <a:pt x="0" y="323850"/>
                  </a:lnTo>
                  <a:lnTo>
                    <a:pt x="3810" y="323850"/>
                  </a:lnTo>
                  <a:lnTo>
                    <a:pt x="3810" y="321437"/>
                  </a:lnTo>
                  <a:close/>
                </a:path>
                <a:path w="407670" h="334010">
                  <a:moveTo>
                    <a:pt x="407670" y="321437"/>
                  </a:moveTo>
                  <a:lnTo>
                    <a:pt x="403860" y="321437"/>
                  </a:lnTo>
                  <a:lnTo>
                    <a:pt x="403860" y="323850"/>
                  </a:lnTo>
                  <a:lnTo>
                    <a:pt x="407670" y="323850"/>
                  </a:lnTo>
                  <a:lnTo>
                    <a:pt x="407670" y="321437"/>
                  </a:lnTo>
                  <a:close/>
                </a:path>
                <a:path w="407670" h="334010">
                  <a:moveTo>
                    <a:pt x="3810" y="317626"/>
                  </a:moveTo>
                  <a:lnTo>
                    <a:pt x="0" y="317626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7626"/>
                  </a:lnTo>
                  <a:close/>
                </a:path>
                <a:path w="407670" h="334010">
                  <a:moveTo>
                    <a:pt x="407670" y="317626"/>
                  </a:moveTo>
                  <a:lnTo>
                    <a:pt x="403860" y="317626"/>
                  </a:lnTo>
                  <a:lnTo>
                    <a:pt x="403860" y="321310"/>
                  </a:lnTo>
                  <a:lnTo>
                    <a:pt x="407670" y="321310"/>
                  </a:lnTo>
                  <a:lnTo>
                    <a:pt x="407670" y="317626"/>
                  </a:lnTo>
                  <a:close/>
                </a:path>
                <a:path w="407670" h="334010">
                  <a:moveTo>
                    <a:pt x="3810" y="311276"/>
                  </a:moveTo>
                  <a:lnTo>
                    <a:pt x="0" y="311276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1276"/>
                  </a:lnTo>
                  <a:close/>
                </a:path>
                <a:path w="407670" h="334010">
                  <a:moveTo>
                    <a:pt x="407670" y="311276"/>
                  </a:moveTo>
                  <a:lnTo>
                    <a:pt x="403860" y="311276"/>
                  </a:lnTo>
                  <a:lnTo>
                    <a:pt x="403860" y="317500"/>
                  </a:lnTo>
                  <a:lnTo>
                    <a:pt x="407670" y="317500"/>
                  </a:lnTo>
                  <a:lnTo>
                    <a:pt x="407670" y="311276"/>
                  </a:lnTo>
                  <a:close/>
                </a:path>
                <a:path w="407670" h="334010">
                  <a:moveTo>
                    <a:pt x="3810" y="304926"/>
                  </a:moveTo>
                  <a:lnTo>
                    <a:pt x="0" y="304926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4926"/>
                  </a:lnTo>
                  <a:close/>
                </a:path>
                <a:path w="407670" h="334010">
                  <a:moveTo>
                    <a:pt x="407670" y="304926"/>
                  </a:moveTo>
                  <a:lnTo>
                    <a:pt x="403860" y="304926"/>
                  </a:lnTo>
                  <a:lnTo>
                    <a:pt x="403860" y="311150"/>
                  </a:lnTo>
                  <a:lnTo>
                    <a:pt x="407670" y="311150"/>
                  </a:lnTo>
                  <a:lnTo>
                    <a:pt x="407670" y="304926"/>
                  </a:lnTo>
                  <a:close/>
                </a:path>
                <a:path w="407670" h="334010">
                  <a:moveTo>
                    <a:pt x="3810" y="298576"/>
                  </a:moveTo>
                  <a:lnTo>
                    <a:pt x="0" y="298576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298576"/>
                  </a:lnTo>
                  <a:close/>
                </a:path>
                <a:path w="407670" h="334010">
                  <a:moveTo>
                    <a:pt x="407670" y="298576"/>
                  </a:moveTo>
                  <a:lnTo>
                    <a:pt x="403860" y="298576"/>
                  </a:lnTo>
                  <a:lnTo>
                    <a:pt x="403860" y="304800"/>
                  </a:lnTo>
                  <a:lnTo>
                    <a:pt x="407670" y="304800"/>
                  </a:lnTo>
                  <a:lnTo>
                    <a:pt x="407670" y="298576"/>
                  </a:lnTo>
                  <a:close/>
                </a:path>
                <a:path w="407670" h="334010">
                  <a:moveTo>
                    <a:pt x="3810" y="289687"/>
                  </a:moveTo>
                  <a:lnTo>
                    <a:pt x="0" y="289687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89687"/>
                  </a:lnTo>
                  <a:close/>
                </a:path>
                <a:path w="407670" h="334010">
                  <a:moveTo>
                    <a:pt x="407670" y="289687"/>
                  </a:moveTo>
                  <a:lnTo>
                    <a:pt x="403860" y="289687"/>
                  </a:lnTo>
                  <a:lnTo>
                    <a:pt x="403860" y="298450"/>
                  </a:lnTo>
                  <a:lnTo>
                    <a:pt x="407670" y="298450"/>
                  </a:lnTo>
                  <a:lnTo>
                    <a:pt x="407670" y="289687"/>
                  </a:lnTo>
                  <a:close/>
                </a:path>
                <a:path w="407670" h="334010">
                  <a:moveTo>
                    <a:pt x="3810" y="283337"/>
                  </a:moveTo>
                  <a:lnTo>
                    <a:pt x="0" y="283337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337"/>
                  </a:lnTo>
                  <a:close/>
                </a:path>
                <a:path w="407670" h="334010">
                  <a:moveTo>
                    <a:pt x="407670" y="283337"/>
                  </a:moveTo>
                  <a:lnTo>
                    <a:pt x="403860" y="283337"/>
                  </a:lnTo>
                  <a:lnTo>
                    <a:pt x="403860" y="289560"/>
                  </a:lnTo>
                  <a:lnTo>
                    <a:pt x="407670" y="289560"/>
                  </a:lnTo>
                  <a:lnTo>
                    <a:pt x="407670" y="283337"/>
                  </a:lnTo>
                  <a:close/>
                </a:path>
                <a:path w="407670" h="334010">
                  <a:moveTo>
                    <a:pt x="3810" y="280796"/>
                  </a:moveTo>
                  <a:lnTo>
                    <a:pt x="0" y="280796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80796"/>
                  </a:lnTo>
                  <a:close/>
                </a:path>
                <a:path w="407670" h="334010">
                  <a:moveTo>
                    <a:pt x="407670" y="280796"/>
                  </a:moveTo>
                  <a:lnTo>
                    <a:pt x="403860" y="280796"/>
                  </a:lnTo>
                  <a:lnTo>
                    <a:pt x="403860" y="283210"/>
                  </a:lnTo>
                  <a:lnTo>
                    <a:pt x="407670" y="283210"/>
                  </a:lnTo>
                  <a:lnTo>
                    <a:pt x="407670" y="280796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5991859" y="320802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47116"/>
                  </a:moveTo>
                  <a:lnTo>
                    <a:pt x="0" y="47116"/>
                  </a:lnTo>
                  <a:lnTo>
                    <a:pt x="0" y="48259"/>
                  </a:lnTo>
                  <a:lnTo>
                    <a:pt x="3810" y="48259"/>
                  </a:lnTo>
                  <a:lnTo>
                    <a:pt x="3810" y="47116"/>
                  </a:lnTo>
                  <a:close/>
                </a:path>
                <a:path w="400050" h="326389">
                  <a:moveTo>
                    <a:pt x="400050" y="47116"/>
                  </a:moveTo>
                  <a:lnTo>
                    <a:pt x="396239" y="47116"/>
                  </a:lnTo>
                  <a:lnTo>
                    <a:pt x="396239" y="48259"/>
                  </a:lnTo>
                  <a:lnTo>
                    <a:pt x="400050" y="48259"/>
                  </a:lnTo>
                  <a:lnTo>
                    <a:pt x="400050" y="47116"/>
                  </a:lnTo>
                  <a:close/>
                </a:path>
                <a:path w="400050" h="326389">
                  <a:moveTo>
                    <a:pt x="3810" y="40766"/>
                  </a:moveTo>
                  <a:lnTo>
                    <a:pt x="0" y="40766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766"/>
                  </a:lnTo>
                  <a:close/>
                </a:path>
                <a:path w="400050" h="326389">
                  <a:moveTo>
                    <a:pt x="400050" y="40766"/>
                  </a:moveTo>
                  <a:lnTo>
                    <a:pt x="396239" y="40766"/>
                  </a:lnTo>
                  <a:lnTo>
                    <a:pt x="396239" y="46989"/>
                  </a:lnTo>
                  <a:lnTo>
                    <a:pt x="400050" y="46989"/>
                  </a:lnTo>
                  <a:lnTo>
                    <a:pt x="400050" y="40766"/>
                  </a:lnTo>
                  <a:close/>
                </a:path>
                <a:path w="400050" h="326389">
                  <a:moveTo>
                    <a:pt x="3810" y="31876"/>
                  </a:moveTo>
                  <a:lnTo>
                    <a:pt x="0" y="31876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1876"/>
                  </a:lnTo>
                  <a:close/>
                </a:path>
                <a:path w="400050" h="326389">
                  <a:moveTo>
                    <a:pt x="400050" y="31876"/>
                  </a:moveTo>
                  <a:lnTo>
                    <a:pt x="396239" y="31876"/>
                  </a:lnTo>
                  <a:lnTo>
                    <a:pt x="396239" y="40639"/>
                  </a:lnTo>
                  <a:lnTo>
                    <a:pt x="400050" y="40639"/>
                  </a:lnTo>
                  <a:lnTo>
                    <a:pt x="400050" y="31876"/>
                  </a:lnTo>
                  <a:close/>
                </a:path>
                <a:path w="400050" h="326389">
                  <a:moveTo>
                    <a:pt x="3810" y="25526"/>
                  </a:moveTo>
                  <a:lnTo>
                    <a:pt x="0" y="25526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5526"/>
                  </a:lnTo>
                  <a:close/>
                </a:path>
                <a:path w="400050" h="326389">
                  <a:moveTo>
                    <a:pt x="400050" y="25526"/>
                  </a:moveTo>
                  <a:lnTo>
                    <a:pt x="396239" y="25526"/>
                  </a:lnTo>
                  <a:lnTo>
                    <a:pt x="396239" y="31749"/>
                  </a:lnTo>
                  <a:lnTo>
                    <a:pt x="400050" y="31749"/>
                  </a:lnTo>
                  <a:lnTo>
                    <a:pt x="400050" y="25526"/>
                  </a:lnTo>
                  <a:close/>
                </a:path>
                <a:path w="400050" h="326389">
                  <a:moveTo>
                    <a:pt x="3810" y="19176"/>
                  </a:moveTo>
                  <a:lnTo>
                    <a:pt x="0" y="19176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19176"/>
                  </a:lnTo>
                  <a:close/>
                </a:path>
                <a:path w="400050" h="326389">
                  <a:moveTo>
                    <a:pt x="400050" y="19176"/>
                  </a:moveTo>
                  <a:lnTo>
                    <a:pt x="396239" y="19176"/>
                  </a:lnTo>
                  <a:lnTo>
                    <a:pt x="396239" y="25399"/>
                  </a:lnTo>
                  <a:lnTo>
                    <a:pt x="400050" y="25399"/>
                  </a:lnTo>
                  <a:lnTo>
                    <a:pt x="400050" y="19176"/>
                  </a:lnTo>
                  <a:close/>
                </a:path>
                <a:path w="400050" h="326389">
                  <a:moveTo>
                    <a:pt x="3810" y="12826"/>
                  </a:moveTo>
                  <a:lnTo>
                    <a:pt x="0" y="12826"/>
                  </a:lnTo>
                  <a:lnTo>
                    <a:pt x="0" y="19049"/>
                  </a:lnTo>
                  <a:lnTo>
                    <a:pt x="3810" y="19049"/>
                  </a:lnTo>
                  <a:lnTo>
                    <a:pt x="3810" y="12826"/>
                  </a:lnTo>
                  <a:close/>
                </a:path>
                <a:path w="400050" h="326389">
                  <a:moveTo>
                    <a:pt x="400050" y="12826"/>
                  </a:moveTo>
                  <a:lnTo>
                    <a:pt x="396239" y="12826"/>
                  </a:lnTo>
                  <a:lnTo>
                    <a:pt x="396239" y="19049"/>
                  </a:lnTo>
                  <a:lnTo>
                    <a:pt x="400050" y="19049"/>
                  </a:lnTo>
                  <a:lnTo>
                    <a:pt x="400050" y="12826"/>
                  </a:lnTo>
                  <a:close/>
                </a:path>
                <a:path w="400050" h="326389">
                  <a:moveTo>
                    <a:pt x="3810" y="9016"/>
                  </a:moveTo>
                  <a:lnTo>
                    <a:pt x="0" y="9016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9016"/>
                  </a:lnTo>
                  <a:close/>
                </a:path>
                <a:path w="400050" h="326389">
                  <a:moveTo>
                    <a:pt x="400050" y="9016"/>
                  </a:moveTo>
                  <a:lnTo>
                    <a:pt x="396239" y="9016"/>
                  </a:lnTo>
                  <a:lnTo>
                    <a:pt x="396239" y="12699"/>
                  </a:lnTo>
                  <a:lnTo>
                    <a:pt x="400050" y="12699"/>
                  </a:lnTo>
                  <a:lnTo>
                    <a:pt x="400050" y="9016"/>
                  </a:lnTo>
                  <a:close/>
                </a:path>
                <a:path w="400050" h="326389">
                  <a:moveTo>
                    <a:pt x="3810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476"/>
                  </a:lnTo>
                  <a:close/>
                </a:path>
                <a:path w="400050" h="326389">
                  <a:moveTo>
                    <a:pt x="400050" y="6476"/>
                  </a:moveTo>
                  <a:lnTo>
                    <a:pt x="396239" y="6476"/>
                  </a:lnTo>
                  <a:lnTo>
                    <a:pt x="396239" y="8889"/>
                  </a:lnTo>
                  <a:lnTo>
                    <a:pt x="400050" y="8889"/>
                  </a:lnTo>
                  <a:lnTo>
                    <a:pt x="400050" y="6476"/>
                  </a:lnTo>
                  <a:close/>
                </a:path>
                <a:path w="400050" h="326389">
                  <a:moveTo>
                    <a:pt x="381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close/>
                </a:path>
                <a:path w="400050" h="326389">
                  <a:moveTo>
                    <a:pt x="2539" y="2539"/>
                  </a:moveTo>
                  <a:lnTo>
                    <a:pt x="1269" y="2539"/>
                  </a:lnTo>
                  <a:lnTo>
                    <a:pt x="1269" y="3809"/>
                  </a:lnTo>
                  <a:lnTo>
                    <a:pt x="396239" y="3809"/>
                  </a:lnTo>
                  <a:lnTo>
                    <a:pt x="396239" y="6349"/>
                  </a:lnTo>
                  <a:lnTo>
                    <a:pt x="400050" y="6349"/>
                  </a:lnTo>
                  <a:lnTo>
                    <a:pt x="400050" y="2666"/>
                  </a:lnTo>
                  <a:lnTo>
                    <a:pt x="2539" y="2666"/>
                  </a:lnTo>
                  <a:lnTo>
                    <a:pt x="2539" y="2539"/>
                  </a:lnTo>
                  <a:close/>
                </a:path>
                <a:path w="400050" h="326389">
                  <a:moveTo>
                    <a:pt x="400049" y="2539"/>
                  </a:moveTo>
                  <a:lnTo>
                    <a:pt x="398779" y="2539"/>
                  </a:lnTo>
                  <a:lnTo>
                    <a:pt x="398779" y="2666"/>
                  </a:lnTo>
                  <a:lnTo>
                    <a:pt x="400050" y="2666"/>
                  </a:lnTo>
                  <a:lnTo>
                    <a:pt x="400049" y="2539"/>
                  </a:lnTo>
                  <a:close/>
                </a:path>
                <a:path w="400050" h="326389">
                  <a:moveTo>
                    <a:pt x="398779" y="1396"/>
                  </a:moveTo>
                  <a:lnTo>
                    <a:pt x="2539" y="1396"/>
                  </a:lnTo>
                  <a:lnTo>
                    <a:pt x="2539" y="2539"/>
                  </a:lnTo>
                  <a:lnTo>
                    <a:pt x="398779" y="2539"/>
                  </a:lnTo>
                  <a:lnTo>
                    <a:pt x="398779" y="1396"/>
                  </a:lnTo>
                  <a:close/>
                </a:path>
                <a:path w="400050" h="326389">
                  <a:moveTo>
                    <a:pt x="5079" y="0"/>
                  </a:moveTo>
                  <a:lnTo>
                    <a:pt x="3810" y="0"/>
                  </a:lnTo>
                  <a:lnTo>
                    <a:pt x="3810" y="1396"/>
                  </a:lnTo>
                  <a:lnTo>
                    <a:pt x="397510" y="1396"/>
                  </a:lnTo>
                  <a:lnTo>
                    <a:pt x="397510" y="126"/>
                  </a:lnTo>
                  <a:lnTo>
                    <a:pt x="5079" y="126"/>
                  </a:lnTo>
                  <a:close/>
                </a:path>
                <a:path w="400050" h="326389">
                  <a:moveTo>
                    <a:pt x="397510" y="0"/>
                  </a:moveTo>
                  <a:lnTo>
                    <a:pt x="396239" y="0"/>
                  </a:lnTo>
                  <a:lnTo>
                    <a:pt x="397510" y="126"/>
                  </a:lnTo>
                  <a:close/>
                </a:path>
                <a:path w="400050" h="326389">
                  <a:moveTo>
                    <a:pt x="381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39" y="48260"/>
                  </a:lnTo>
                  <a:lnTo>
                    <a:pt x="396239" y="54609"/>
                  </a:lnTo>
                  <a:lnTo>
                    <a:pt x="400050" y="54609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3810" y="54610"/>
                  </a:moveTo>
                  <a:lnTo>
                    <a:pt x="0" y="5461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54610"/>
                  </a:lnTo>
                  <a:close/>
                </a:path>
                <a:path w="400050" h="326389">
                  <a:moveTo>
                    <a:pt x="400050" y="54610"/>
                  </a:moveTo>
                  <a:lnTo>
                    <a:pt x="396239" y="54610"/>
                  </a:lnTo>
                  <a:lnTo>
                    <a:pt x="396239" y="73659"/>
                  </a:lnTo>
                  <a:lnTo>
                    <a:pt x="400050" y="73659"/>
                  </a:lnTo>
                  <a:lnTo>
                    <a:pt x="400050" y="54610"/>
                  </a:lnTo>
                  <a:close/>
                </a:path>
                <a:path w="400050" h="326389">
                  <a:moveTo>
                    <a:pt x="381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3660"/>
                  </a:lnTo>
                  <a:close/>
                </a:path>
                <a:path w="400050" h="326389">
                  <a:moveTo>
                    <a:pt x="400050" y="73660"/>
                  </a:moveTo>
                  <a:lnTo>
                    <a:pt x="396239" y="73660"/>
                  </a:lnTo>
                  <a:lnTo>
                    <a:pt x="396239" y="80009"/>
                  </a:lnTo>
                  <a:lnTo>
                    <a:pt x="400050" y="80009"/>
                  </a:lnTo>
                  <a:lnTo>
                    <a:pt x="400050" y="73660"/>
                  </a:lnTo>
                  <a:close/>
                </a:path>
                <a:path w="400050" h="326389">
                  <a:moveTo>
                    <a:pt x="3810" y="80010"/>
                  </a:moveTo>
                  <a:lnTo>
                    <a:pt x="0" y="80010"/>
                  </a:lnTo>
                  <a:lnTo>
                    <a:pt x="0" y="124459"/>
                  </a:lnTo>
                  <a:lnTo>
                    <a:pt x="3810" y="124459"/>
                  </a:lnTo>
                  <a:lnTo>
                    <a:pt x="3810" y="80010"/>
                  </a:lnTo>
                  <a:close/>
                </a:path>
                <a:path w="400050" h="326389">
                  <a:moveTo>
                    <a:pt x="400050" y="80010"/>
                  </a:moveTo>
                  <a:lnTo>
                    <a:pt x="396239" y="80010"/>
                  </a:lnTo>
                  <a:lnTo>
                    <a:pt x="396239" y="124459"/>
                  </a:lnTo>
                  <a:lnTo>
                    <a:pt x="400050" y="124459"/>
                  </a:lnTo>
                  <a:lnTo>
                    <a:pt x="400050" y="80010"/>
                  </a:lnTo>
                  <a:close/>
                </a:path>
                <a:path w="400050" h="326389">
                  <a:moveTo>
                    <a:pt x="3810" y="124460"/>
                  </a:moveTo>
                  <a:lnTo>
                    <a:pt x="0" y="124460"/>
                  </a:lnTo>
                  <a:lnTo>
                    <a:pt x="0" y="175259"/>
                  </a:lnTo>
                  <a:lnTo>
                    <a:pt x="3810" y="175259"/>
                  </a:lnTo>
                  <a:lnTo>
                    <a:pt x="3810" y="124460"/>
                  </a:lnTo>
                  <a:close/>
                </a:path>
                <a:path w="400050" h="326389">
                  <a:moveTo>
                    <a:pt x="400050" y="124460"/>
                  </a:moveTo>
                  <a:lnTo>
                    <a:pt x="396239" y="124460"/>
                  </a:lnTo>
                  <a:lnTo>
                    <a:pt x="396239" y="175259"/>
                  </a:lnTo>
                  <a:lnTo>
                    <a:pt x="400050" y="175259"/>
                  </a:lnTo>
                  <a:lnTo>
                    <a:pt x="400050" y="124460"/>
                  </a:lnTo>
                  <a:close/>
                </a:path>
                <a:path w="400050" h="326389">
                  <a:moveTo>
                    <a:pt x="3810" y="175260"/>
                  </a:moveTo>
                  <a:lnTo>
                    <a:pt x="0" y="175260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75260"/>
                  </a:lnTo>
                  <a:close/>
                </a:path>
                <a:path w="400050" h="326389">
                  <a:moveTo>
                    <a:pt x="400050" y="175260"/>
                  </a:moveTo>
                  <a:lnTo>
                    <a:pt x="396239" y="175260"/>
                  </a:lnTo>
                  <a:lnTo>
                    <a:pt x="396239" y="191769"/>
                  </a:lnTo>
                  <a:lnTo>
                    <a:pt x="400050" y="191769"/>
                  </a:lnTo>
                  <a:lnTo>
                    <a:pt x="400050" y="175260"/>
                  </a:lnTo>
                  <a:close/>
                </a:path>
                <a:path w="400050" h="326389">
                  <a:moveTo>
                    <a:pt x="3810" y="191770"/>
                  </a:moveTo>
                  <a:lnTo>
                    <a:pt x="0" y="19177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191770"/>
                  </a:lnTo>
                  <a:close/>
                </a:path>
                <a:path w="400050" h="326389">
                  <a:moveTo>
                    <a:pt x="400050" y="191770"/>
                  </a:moveTo>
                  <a:lnTo>
                    <a:pt x="396239" y="191770"/>
                  </a:lnTo>
                  <a:lnTo>
                    <a:pt x="396239" y="245109"/>
                  </a:lnTo>
                  <a:lnTo>
                    <a:pt x="400050" y="245109"/>
                  </a:lnTo>
                  <a:lnTo>
                    <a:pt x="400050" y="191770"/>
                  </a:lnTo>
                  <a:close/>
                </a:path>
                <a:path w="400050" h="326389">
                  <a:moveTo>
                    <a:pt x="381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5110"/>
                  </a:lnTo>
                  <a:close/>
                </a:path>
                <a:path w="400050" h="326389">
                  <a:moveTo>
                    <a:pt x="400050" y="245110"/>
                  </a:moveTo>
                  <a:lnTo>
                    <a:pt x="396239" y="245110"/>
                  </a:lnTo>
                  <a:lnTo>
                    <a:pt x="396239" y="251459"/>
                  </a:lnTo>
                  <a:lnTo>
                    <a:pt x="400050" y="251459"/>
                  </a:lnTo>
                  <a:lnTo>
                    <a:pt x="400050" y="245110"/>
                  </a:lnTo>
                  <a:close/>
                </a:path>
                <a:path w="400050" h="326389">
                  <a:moveTo>
                    <a:pt x="3810" y="251460"/>
                  </a:moveTo>
                  <a:lnTo>
                    <a:pt x="0" y="25146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51460"/>
                  </a:lnTo>
                  <a:close/>
                </a:path>
                <a:path w="400050" h="326389">
                  <a:moveTo>
                    <a:pt x="400050" y="251460"/>
                  </a:moveTo>
                  <a:lnTo>
                    <a:pt x="396239" y="251460"/>
                  </a:lnTo>
                  <a:lnTo>
                    <a:pt x="396239" y="270509"/>
                  </a:lnTo>
                  <a:lnTo>
                    <a:pt x="400050" y="270509"/>
                  </a:lnTo>
                  <a:lnTo>
                    <a:pt x="400050" y="251460"/>
                  </a:lnTo>
                  <a:close/>
                </a:path>
                <a:path w="400050" h="326389">
                  <a:moveTo>
                    <a:pt x="3810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0510"/>
                  </a:lnTo>
                  <a:close/>
                </a:path>
                <a:path w="400050" h="326389">
                  <a:moveTo>
                    <a:pt x="400050" y="270510"/>
                  </a:moveTo>
                  <a:lnTo>
                    <a:pt x="396239" y="270510"/>
                  </a:lnTo>
                  <a:lnTo>
                    <a:pt x="396239" y="276859"/>
                  </a:lnTo>
                  <a:lnTo>
                    <a:pt x="400050" y="276859"/>
                  </a:lnTo>
                  <a:lnTo>
                    <a:pt x="400050" y="270510"/>
                  </a:lnTo>
                  <a:close/>
                </a:path>
                <a:path w="400050" h="326389">
                  <a:moveTo>
                    <a:pt x="39877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98779" y="326389"/>
                  </a:lnTo>
                  <a:lnTo>
                    <a:pt x="398779" y="325119"/>
                  </a:lnTo>
                  <a:close/>
                </a:path>
                <a:path w="400050" h="326389">
                  <a:moveTo>
                    <a:pt x="400049" y="323976"/>
                  </a:moveTo>
                  <a:lnTo>
                    <a:pt x="1269" y="323976"/>
                  </a:lnTo>
                  <a:lnTo>
                    <a:pt x="1269" y="325119"/>
                  </a:lnTo>
                  <a:lnTo>
                    <a:pt x="400049" y="325119"/>
                  </a:lnTo>
                  <a:lnTo>
                    <a:pt x="400049" y="323976"/>
                  </a:lnTo>
                  <a:close/>
                </a:path>
                <a:path w="400050" h="326389">
                  <a:moveTo>
                    <a:pt x="3810" y="320166"/>
                  </a:moveTo>
                  <a:lnTo>
                    <a:pt x="0" y="320166"/>
                  </a:lnTo>
                  <a:lnTo>
                    <a:pt x="0" y="323976"/>
                  </a:lnTo>
                  <a:lnTo>
                    <a:pt x="1269" y="323976"/>
                  </a:lnTo>
                  <a:lnTo>
                    <a:pt x="400050" y="323850"/>
                  </a:lnTo>
                  <a:lnTo>
                    <a:pt x="400050" y="322579"/>
                  </a:lnTo>
                  <a:lnTo>
                    <a:pt x="3810" y="322579"/>
                  </a:lnTo>
                  <a:lnTo>
                    <a:pt x="3810" y="320166"/>
                  </a:lnTo>
                  <a:close/>
                </a:path>
                <a:path w="400050" h="326389">
                  <a:moveTo>
                    <a:pt x="400050" y="320166"/>
                  </a:moveTo>
                  <a:lnTo>
                    <a:pt x="396239" y="320166"/>
                  </a:lnTo>
                  <a:lnTo>
                    <a:pt x="396239" y="322579"/>
                  </a:lnTo>
                  <a:lnTo>
                    <a:pt x="400050" y="322579"/>
                  </a:lnTo>
                  <a:lnTo>
                    <a:pt x="400050" y="320166"/>
                  </a:lnTo>
                  <a:close/>
                </a:path>
                <a:path w="400050" h="326389">
                  <a:moveTo>
                    <a:pt x="3810" y="317626"/>
                  </a:moveTo>
                  <a:lnTo>
                    <a:pt x="0" y="317626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7626"/>
                  </a:lnTo>
                  <a:close/>
                </a:path>
                <a:path w="400050" h="326389">
                  <a:moveTo>
                    <a:pt x="400050" y="317626"/>
                  </a:moveTo>
                  <a:lnTo>
                    <a:pt x="396239" y="317626"/>
                  </a:lnTo>
                  <a:lnTo>
                    <a:pt x="396239" y="320039"/>
                  </a:lnTo>
                  <a:lnTo>
                    <a:pt x="400050" y="320039"/>
                  </a:lnTo>
                  <a:lnTo>
                    <a:pt x="400050" y="317626"/>
                  </a:lnTo>
                  <a:close/>
                </a:path>
                <a:path w="400050" h="326389">
                  <a:moveTo>
                    <a:pt x="3810" y="313816"/>
                  </a:moveTo>
                  <a:lnTo>
                    <a:pt x="0" y="313816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3816"/>
                  </a:lnTo>
                  <a:close/>
                </a:path>
                <a:path w="400050" h="326389">
                  <a:moveTo>
                    <a:pt x="400050" y="313816"/>
                  </a:moveTo>
                  <a:lnTo>
                    <a:pt x="396239" y="313816"/>
                  </a:lnTo>
                  <a:lnTo>
                    <a:pt x="396239" y="317500"/>
                  </a:lnTo>
                  <a:lnTo>
                    <a:pt x="400050" y="317500"/>
                  </a:lnTo>
                  <a:lnTo>
                    <a:pt x="400050" y="313816"/>
                  </a:lnTo>
                  <a:close/>
                </a:path>
                <a:path w="400050" h="326389">
                  <a:moveTo>
                    <a:pt x="3810" y="307466"/>
                  </a:moveTo>
                  <a:lnTo>
                    <a:pt x="0" y="307466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466"/>
                  </a:lnTo>
                  <a:close/>
                </a:path>
                <a:path w="400050" h="326389">
                  <a:moveTo>
                    <a:pt x="400050" y="307466"/>
                  </a:moveTo>
                  <a:lnTo>
                    <a:pt x="396239" y="307466"/>
                  </a:lnTo>
                  <a:lnTo>
                    <a:pt x="396239" y="313689"/>
                  </a:lnTo>
                  <a:lnTo>
                    <a:pt x="400050" y="313689"/>
                  </a:lnTo>
                  <a:lnTo>
                    <a:pt x="400050" y="307466"/>
                  </a:lnTo>
                  <a:close/>
                </a:path>
                <a:path w="400050" h="326389">
                  <a:moveTo>
                    <a:pt x="3810" y="301116"/>
                  </a:moveTo>
                  <a:lnTo>
                    <a:pt x="0" y="301116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1116"/>
                  </a:lnTo>
                  <a:close/>
                </a:path>
                <a:path w="400050" h="326389">
                  <a:moveTo>
                    <a:pt x="400050" y="301116"/>
                  </a:moveTo>
                  <a:lnTo>
                    <a:pt x="396239" y="301116"/>
                  </a:lnTo>
                  <a:lnTo>
                    <a:pt x="396239" y="307339"/>
                  </a:lnTo>
                  <a:lnTo>
                    <a:pt x="400050" y="307339"/>
                  </a:lnTo>
                  <a:lnTo>
                    <a:pt x="400050" y="301116"/>
                  </a:lnTo>
                  <a:close/>
                </a:path>
                <a:path w="400050" h="326389">
                  <a:moveTo>
                    <a:pt x="3810" y="294766"/>
                  </a:moveTo>
                  <a:lnTo>
                    <a:pt x="0" y="294766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766"/>
                  </a:lnTo>
                  <a:close/>
                </a:path>
                <a:path w="400050" h="326389">
                  <a:moveTo>
                    <a:pt x="400050" y="294766"/>
                  </a:moveTo>
                  <a:lnTo>
                    <a:pt x="396239" y="294766"/>
                  </a:lnTo>
                  <a:lnTo>
                    <a:pt x="396239" y="300989"/>
                  </a:lnTo>
                  <a:lnTo>
                    <a:pt x="400050" y="300989"/>
                  </a:lnTo>
                  <a:lnTo>
                    <a:pt x="400050" y="294766"/>
                  </a:lnTo>
                  <a:close/>
                </a:path>
                <a:path w="400050" h="326389">
                  <a:moveTo>
                    <a:pt x="3810" y="285876"/>
                  </a:moveTo>
                  <a:lnTo>
                    <a:pt x="0" y="285876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5876"/>
                  </a:lnTo>
                  <a:close/>
                </a:path>
                <a:path w="400050" h="326389">
                  <a:moveTo>
                    <a:pt x="400050" y="285876"/>
                  </a:moveTo>
                  <a:lnTo>
                    <a:pt x="396239" y="285876"/>
                  </a:lnTo>
                  <a:lnTo>
                    <a:pt x="396239" y="294639"/>
                  </a:lnTo>
                  <a:lnTo>
                    <a:pt x="400050" y="294639"/>
                  </a:lnTo>
                  <a:lnTo>
                    <a:pt x="400050" y="285876"/>
                  </a:lnTo>
                  <a:close/>
                </a:path>
                <a:path w="400050" h="326389">
                  <a:moveTo>
                    <a:pt x="3810" y="279526"/>
                  </a:moveTo>
                  <a:lnTo>
                    <a:pt x="0" y="279526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9526"/>
                  </a:lnTo>
                  <a:close/>
                </a:path>
                <a:path w="400050" h="326389">
                  <a:moveTo>
                    <a:pt x="400050" y="279526"/>
                  </a:moveTo>
                  <a:lnTo>
                    <a:pt x="396239" y="279526"/>
                  </a:lnTo>
                  <a:lnTo>
                    <a:pt x="396239" y="285750"/>
                  </a:lnTo>
                  <a:lnTo>
                    <a:pt x="400050" y="285750"/>
                  </a:lnTo>
                  <a:lnTo>
                    <a:pt x="400050" y="279526"/>
                  </a:lnTo>
                  <a:close/>
                </a:path>
                <a:path w="400050" h="326389">
                  <a:moveTo>
                    <a:pt x="3810" y="276986"/>
                  </a:moveTo>
                  <a:lnTo>
                    <a:pt x="0" y="276986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76986"/>
                  </a:lnTo>
                  <a:close/>
                </a:path>
                <a:path w="400050" h="326389">
                  <a:moveTo>
                    <a:pt x="400050" y="276986"/>
                  </a:moveTo>
                  <a:lnTo>
                    <a:pt x="396239" y="276986"/>
                  </a:lnTo>
                  <a:lnTo>
                    <a:pt x="396239" y="279400"/>
                  </a:lnTo>
                  <a:lnTo>
                    <a:pt x="400050" y="279400"/>
                  </a:lnTo>
                  <a:lnTo>
                    <a:pt x="400050" y="276986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5995669" y="321183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29" h="318770">
                  <a:moveTo>
                    <a:pt x="3809" y="43307"/>
                  </a:moveTo>
                  <a:lnTo>
                    <a:pt x="0" y="43307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43307"/>
                  </a:lnTo>
                  <a:close/>
                </a:path>
                <a:path w="392429" h="318770">
                  <a:moveTo>
                    <a:pt x="392429" y="43307"/>
                  </a:moveTo>
                  <a:lnTo>
                    <a:pt x="388619" y="43307"/>
                  </a:lnTo>
                  <a:lnTo>
                    <a:pt x="388619" y="44450"/>
                  </a:lnTo>
                  <a:lnTo>
                    <a:pt x="392429" y="44450"/>
                  </a:lnTo>
                  <a:lnTo>
                    <a:pt x="392429" y="43307"/>
                  </a:lnTo>
                  <a:close/>
                </a:path>
                <a:path w="392429" h="318770">
                  <a:moveTo>
                    <a:pt x="3809" y="36957"/>
                  </a:moveTo>
                  <a:lnTo>
                    <a:pt x="0" y="36957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957"/>
                  </a:lnTo>
                  <a:close/>
                </a:path>
                <a:path w="392429" h="318770">
                  <a:moveTo>
                    <a:pt x="392429" y="36957"/>
                  </a:moveTo>
                  <a:lnTo>
                    <a:pt x="388619" y="36957"/>
                  </a:lnTo>
                  <a:lnTo>
                    <a:pt x="388619" y="43179"/>
                  </a:lnTo>
                  <a:lnTo>
                    <a:pt x="392429" y="43179"/>
                  </a:lnTo>
                  <a:lnTo>
                    <a:pt x="392429" y="36957"/>
                  </a:lnTo>
                  <a:close/>
                </a:path>
                <a:path w="392429" h="318770">
                  <a:moveTo>
                    <a:pt x="3809" y="28066"/>
                  </a:moveTo>
                  <a:lnTo>
                    <a:pt x="0" y="28066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8066"/>
                  </a:lnTo>
                  <a:close/>
                </a:path>
                <a:path w="392429" h="318770">
                  <a:moveTo>
                    <a:pt x="392429" y="28066"/>
                  </a:moveTo>
                  <a:lnTo>
                    <a:pt x="388619" y="28066"/>
                  </a:lnTo>
                  <a:lnTo>
                    <a:pt x="388619" y="36829"/>
                  </a:lnTo>
                  <a:lnTo>
                    <a:pt x="392429" y="36829"/>
                  </a:lnTo>
                  <a:lnTo>
                    <a:pt x="392429" y="28066"/>
                  </a:lnTo>
                  <a:close/>
                </a:path>
                <a:path w="392429" h="318770">
                  <a:moveTo>
                    <a:pt x="3809" y="21716"/>
                  </a:moveTo>
                  <a:lnTo>
                    <a:pt x="0" y="21716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716"/>
                  </a:lnTo>
                  <a:close/>
                </a:path>
                <a:path w="392429" h="318770">
                  <a:moveTo>
                    <a:pt x="392429" y="21716"/>
                  </a:moveTo>
                  <a:lnTo>
                    <a:pt x="388619" y="21716"/>
                  </a:lnTo>
                  <a:lnTo>
                    <a:pt x="388619" y="27939"/>
                  </a:lnTo>
                  <a:lnTo>
                    <a:pt x="392429" y="27939"/>
                  </a:lnTo>
                  <a:lnTo>
                    <a:pt x="392429" y="21716"/>
                  </a:lnTo>
                  <a:close/>
                </a:path>
                <a:path w="392429" h="318770">
                  <a:moveTo>
                    <a:pt x="3809" y="15366"/>
                  </a:moveTo>
                  <a:lnTo>
                    <a:pt x="0" y="15366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366"/>
                  </a:lnTo>
                  <a:close/>
                </a:path>
                <a:path w="392429" h="318770">
                  <a:moveTo>
                    <a:pt x="392429" y="15366"/>
                  </a:moveTo>
                  <a:lnTo>
                    <a:pt x="388619" y="15366"/>
                  </a:lnTo>
                  <a:lnTo>
                    <a:pt x="388619" y="21589"/>
                  </a:lnTo>
                  <a:lnTo>
                    <a:pt x="392429" y="21589"/>
                  </a:lnTo>
                  <a:lnTo>
                    <a:pt x="392429" y="15366"/>
                  </a:lnTo>
                  <a:close/>
                </a:path>
                <a:path w="392429" h="318770">
                  <a:moveTo>
                    <a:pt x="3809" y="9016"/>
                  </a:moveTo>
                  <a:lnTo>
                    <a:pt x="0" y="9016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9016"/>
                  </a:lnTo>
                  <a:close/>
                </a:path>
                <a:path w="392429" h="318770">
                  <a:moveTo>
                    <a:pt x="392429" y="9016"/>
                  </a:moveTo>
                  <a:lnTo>
                    <a:pt x="388619" y="9016"/>
                  </a:lnTo>
                  <a:lnTo>
                    <a:pt x="388619" y="15239"/>
                  </a:lnTo>
                  <a:lnTo>
                    <a:pt x="392429" y="15239"/>
                  </a:lnTo>
                  <a:lnTo>
                    <a:pt x="392429" y="9016"/>
                  </a:lnTo>
                  <a:close/>
                </a:path>
                <a:path w="392429" h="318770">
                  <a:moveTo>
                    <a:pt x="3809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5207"/>
                  </a:lnTo>
                  <a:close/>
                </a:path>
                <a:path w="392429" h="318770">
                  <a:moveTo>
                    <a:pt x="392429" y="5207"/>
                  </a:moveTo>
                  <a:lnTo>
                    <a:pt x="388619" y="5207"/>
                  </a:lnTo>
                  <a:lnTo>
                    <a:pt x="388619" y="8889"/>
                  </a:lnTo>
                  <a:lnTo>
                    <a:pt x="392429" y="8889"/>
                  </a:lnTo>
                  <a:lnTo>
                    <a:pt x="392429" y="5207"/>
                  </a:lnTo>
                  <a:close/>
                </a:path>
                <a:path w="392429" h="318770">
                  <a:moveTo>
                    <a:pt x="3809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666"/>
                  </a:lnTo>
                  <a:close/>
                </a:path>
                <a:path w="392429" h="318770">
                  <a:moveTo>
                    <a:pt x="392429" y="2666"/>
                  </a:moveTo>
                  <a:lnTo>
                    <a:pt x="388619" y="2666"/>
                  </a:lnTo>
                  <a:lnTo>
                    <a:pt x="388619" y="5079"/>
                  </a:lnTo>
                  <a:lnTo>
                    <a:pt x="392429" y="5079"/>
                  </a:lnTo>
                  <a:lnTo>
                    <a:pt x="392429" y="2666"/>
                  </a:lnTo>
                  <a:close/>
                </a:path>
                <a:path w="392429" h="318770">
                  <a:moveTo>
                    <a:pt x="3924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29" y="2539"/>
                  </a:lnTo>
                  <a:lnTo>
                    <a:pt x="392429" y="0"/>
                  </a:lnTo>
                  <a:close/>
                </a:path>
                <a:path w="392429" h="318770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92429" h="318770">
                  <a:moveTo>
                    <a:pt x="392429" y="44450"/>
                  </a:moveTo>
                  <a:lnTo>
                    <a:pt x="388619" y="44450"/>
                  </a:lnTo>
                  <a:lnTo>
                    <a:pt x="388619" y="50800"/>
                  </a:lnTo>
                  <a:lnTo>
                    <a:pt x="392429" y="50800"/>
                  </a:lnTo>
                  <a:lnTo>
                    <a:pt x="392429" y="44450"/>
                  </a:lnTo>
                  <a:close/>
                </a:path>
                <a:path w="392429" h="318770">
                  <a:moveTo>
                    <a:pt x="3809" y="50800"/>
                  </a:moveTo>
                  <a:lnTo>
                    <a:pt x="0" y="5080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50800"/>
                  </a:lnTo>
                  <a:close/>
                </a:path>
                <a:path w="392429" h="318770">
                  <a:moveTo>
                    <a:pt x="392429" y="50800"/>
                  </a:moveTo>
                  <a:lnTo>
                    <a:pt x="388619" y="50800"/>
                  </a:lnTo>
                  <a:lnTo>
                    <a:pt x="388619" y="69850"/>
                  </a:lnTo>
                  <a:lnTo>
                    <a:pt x="392429" y="69850"/>
                  </a:lnTo>
                  <a:lnTo>
                    <a:pt x="392429" y="50800"/>
                  </a:lnTo>
                  <a:close/>
                </a:path>
                <a:path w="392429" h="318770">
                  <a:moveTo>
                    <a:pt x="3809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69850"/>
                  </a:lnTo>
                  <a:close/>
                </a:path>
                <a:path w="392429" h="318770">
                  <a:moveTo>
                    <a:pt x="392429" y="69850"/>
                  </a:moveTo>
                  <a:lnTo>
                    <a:pt x="388619" y="69850"/>
                  </a:lnTo>
                  <a:lnTo>
                    <a:pt x="388619" y="76200"/>
                  </a:lnTo>
                  <a:lnTo>
                    <a:pt x="392429" y="76200"/>
                  </a:lnTo>
                  <a:lnTo>
                    <a:pt x="392429" y="69850"/>
                  </a:lnTo>
                  <a:close/>
                </a:path>
                <a:path w="392429" h="318770">
                  <a:moveTo>
                    <a:pt x="3809" y="76200"/>
                  </a:moveTo>
                  <a:lnTo>
                    <a:pt x="0" y="7620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76200"/>
                  </a:lnTo>
                  <a:close/>
                </a:path>
                <a:path w="392429" h="318770">
                  <a:moveTo>
                    <a:pt x="392429" y="76200"/>
                  </a:moveTo>
                  <a:lnTo>
                    <a:pt x="388619" y="76200"/>
                  </a:lnTo>
                  <a:lnTo>
                    <a:pt x="388619" y="120650"/>
                  </a:lnTo>
                  <a:lnTo>
                    <a:pt x="392429" y="120650"/>
                  </a:lnTo>
                  <a:lnTo>
                    <a:pt x="392429" y="76200"/>
                  </a:lnTo>
                  <a:close/>
                </a:path>
                <a:path w="392429" h="318770">
                  <a:moveTo>
                    <a:pt x="3809" y="120650"/>
                  </a:moveTo>
                  <a:lnTo>
                    <a:pt x="0" y="12065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20650"/>
                  </a:lnTo>
                  <a:close/>
                </a:path>
                <a:path w="392429" h="318770">
                  <a:moveTo>
                    <a:pt x="392429" y="120650"/>
                  </a:moveTo>
                  <a:lnTo>
                    <a:pt x="388619" y="120650"/>
                  </a:lnTo>
                  <a:lnTo>
                    <a:pt x="388619" y="171450"/>
                  </a:lnTo>
                  <a:lnTo>
                    <a:pt x="392429" y="171450"/>
                  </a:lnTo>
                  <a:lnTo>
                    <a:pt x="392429" y="120650"/>
                  </a:lnTo>
                  <a:close/>
                </a:path>
                <a:path w="392429" h="318770">
                  <a:moveTo>
                    <a:pt x="3809" y="171450"/>
                  </a:moveTo>
                  <a:lnTo>
                    <a:pt x="0" y="17145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71450"/>
                  </a:lnTo>
                  <a:close/>
                </a:path>
                <a:path w="392429" h="318770">
                  <a:moveTo>
                    <a:pt x="392429" y="171450"/>
                  </a:moveTo>
                  <a:lnTo>
                    <a:pt x="388619" y="171450"/>
                  </a:lnTo>
                  <a:lnTo>
                    <a:pt x="388619" y="187960"/>
                  </a:lnTo>
                  <a:lnTo>
                    <a:pt x="392429" y="187960"/>
                  </a:lnTo>
                  <a:lnTo>
                    <a:pt x="392429" y="171450"/>
                  </a:lnTo>
                  <a:close/>
                </a:path>
                <a:path w="392429" h="318770">
                  <a:moveTo>
                    <a:pt x="3809" y="187960"/>
                  </a:moveTo>
                  <a:lnTo>
                    <a:pt x="0" y="18796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187960"/>
                  </a:lnTo>
                  <a:close/>
                </a:path>
                <a:path w="392429" h="318770">
                  <a:moveTo>
                    <a:pt x="392429" y="187960"/>
                  </a:moveTo>
                  <a:lnTo>
                    <a:pt x="388619" y="187960"/>
                  </a:lnTo>
                  <a:lnTo>
                    <a:pt x="388619" y="241300"/>
                  </a:lnTo>
                  <a:lnTo>
                    <a:pt x="392429" y="241300"/>
                  </a:lnTo>
                  <a:lnTo>
                    <a:pt x="392429" y="187960"/>
                  </a:lnTo>
                  <a:close/>
                </a:path>
                <a:path w="392429" h="318770">
                  <a:moveTo>
                    <a:pt x="380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1300"/>
                  </a:lnTo>
                  <a:close/>
                </a:path>
                <a:path w="392429" h="318770">
                  <a:moveTo>
                    <a:pt x="392429" y="241300"/>
                  </a:moveTo>
                  <a:lnTo>
                    <a:pt x="388619" y="241300"/>
                  </a:lnTo>
                  <a:lnTo>
                    <a:pt x="388619" y="247650"/>
                  </a:lnTo>
                  <a:lnTo>
                    <a:pt x="392429" y="247650"/>
                  </a:lnTo>
                  <a:lnTo>
                    <a:pt x="392429" y="241300"/>
                  </a:lnTo>
                  <a:close/>
                </a:path>
                <a:path w="392429" h="318770">
                  <a:moveTo>
                    <a:pt x="3809" y="247650"/>
                  </a:moveTo>
                  <a:lnTo>
                    <a:pt x="0" y="24765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47650"/>
                  </a:lnTo>
                  <a:close/>
                </a:path>
                <a:path w="392429" h="318770">
                  <a:moveTo>
                    <a:pt x="392429" y="247650"/>
                  </a:moveTo>
                  <a:lnTo>
                    <a:pt x="388619" y="247650"/>
                  </a:lnTo>
                  <a:lnTo>
                    <a:pt x="388619" y="266700"/>
                  </a:lnTo>
                  <a:lnTo>
                    <a:pt x="392429" y="266700"/>
                  </a:lnTo>
                  <a:lnTo>
                    <a:pt x="392429" y="247650"/>
                  </a:lnTo>
                  <a:close/>
                </a:path>
                <a:path w="392429" h="318770">
                  <a:moveTo>
                    <a:pt x="380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6700"/>
                  </a:lnTo>
                  <a:close/>
                </a:path>
                <a:path w="392429" h="318770">
                  <a:moveTo>
                    <a:pt x="392429" y="266700"/>
                  </a:moveTo>
                  <a:lnTo>
                    <a:pt x="388619" y="266700"/>
                  </a:lnTo>
                  <a:lnTo>
                    <a:pt x="388619" y="273050"/>
                  </a:lnTo>
                  <a:lnTo>
                    <a:pt x="392429" y="273050"/>
                  </a:lnTo>
                  <a:lnTo>
                    <a:pt x="392429" y="266700"/>
                  </a:lnTo>
                  <a:close/>
                </a:path>
                <a:path w="392429" h="318770">
                  <a:moveTo>
                    <a:pt x="392429" y="316357"/>
                  </a:moveTo>
                  <a:lnTo>
                    <a:pt x="0" y="316357"/>
                  </a:lnTo>
                  <a:lnTo>
                    <a:pt x="0" y="318770"/>
                  </a:lnTo>
                  <a:lnTo>
                    <a:pt x="392429" y="318770"/>
                  </a:lnTo>
                  <a:lnTo>
                    <a:pt x="392429" y="316357"/>
                  </a:lnTo>
                  <a:close/>
                </a:path>
                <a:path w="392429" h="318770">
                  <a:moveTo>
                    <a:pt x="3809" y="313817"/>
                  </a:moveTo>
                  <a:lnTo>
                    <a:pt x="0" y="313817"/>
                  </a:lnTo>
                  <a:lnTo>
                    <a:pt x="0" y="316230"/>
                  </a:lnTo>
                  <a:lnTo>
                    <a:pt x="392429" y="316230"/>
                  </a:lnTo>
                  <a:lnTo>
                    <a:pt x="392429" y="314960"/>
                  </a:lnTo>
                  <a:lnTo>
                    <a:pt x="3809" y="314960"/>
                  </a:lnTo>
                  <a:lnTo>
                    <a:pt x="3809" y="313817"/>
                  </a:lnTo>
                  <a:close/>
                </a:path>
                <a:path w="392429" h="318770">
                  <a:moveTo>
                    <a:pt x="392429" y="313817"/>
                  </a:moveTo>
                  <a:lnTo>
                    <a:pt x="388619" y="313817"/>
                  </a:lnTo>
                  <a:lnTo>
                    <a:pt x="388619" y="314960"/>
                  </a:lnTo>
                  <a:lnTo>
                    <a:pt x="392429" y="314960"/>
                  </a:lnTo>
                  <a:lnTo>
                    <a:pt x="392429" y="313817"/>
                  </a:lnTo>
                  <a:close/>
                </a:path>
                <a:path w="392429" h="318770">
                  <a:moveTo>
                    <a:pt x="3809" y="310007"/>
                  </a:moveTo>
                  <a:lnTo>
                    <a:pt x="0" y="310007"/>
                  </a:lnTo>
                  <a:lnTo>
                    <a:pt x="0" y="313690"/>
                  </a:lnTo>
                  <a:lnTo>
                    <a:pt x="3809" y="313690"/>
                  </a:lnTo>
                  <a:lnTo>
                    <a:pt x="3809" y="310007"/>
                  </a:lnTo>
                  <a:close/>
                </a:path>
                <a:path w="392429" h="318770">
                  <a:moveTo>
                    <a:pt x="392429" y="310007"/>
                  </a:moveTo>
                  <a:lnTo>
                    <a:pt x="388619" y="310007"/>
                  </a:lnTo>
                  <a:lnTo>
                    <a:pt x="388619" y="313690"/>
                  </a:lnTo>
                  <a:lnTo>
                    <a:pt x="392429" y="313690"/>
                  </a:lnTo>
                  <a:lnTo>
                    <a:pt x="392429" y="310007"/>
                  </a:lnTo>
                  <a:close/>
                </a:path>
                <a:path w="392429" h="318770">
                  <a:moveTo>
                    <a:pt x="3809" y="303657"/>
                  </a:moveTo>
                  <a:lnTo>
                    <a:pt x="0" y="303657"/>
                  </a:lnTo>
                  <a:lnTo>
                    <a:pt x="0" y="309880"/>
                  </a:lnTo>
                  <a:lnTo>
                    <a:pt x="3809" y="309880"/>
                  </a:lnTo>
                  <a:lnTo>
                    <a:pt x="3809" y="303657"/>
                  </a:lnTo>
                  <a:close/>
                </a:path>
                <a:path w="392429" h="318770">
                  <a:moveTo>
                    <a:pt x="392429" y="303657"/>
                  </a:moveTo>
                  <a:lnTo>
                    <a:pt x="388619" y="303657"/>
                  </a:lnTo>
                  <a:lnTo>
                    <a:pt x="388619" y="309880"/>
                  </a:lnTo>
                  <a:lnTo>
                    <a:pt x="392429" y="309880"/>
                  </a:lnTo>
                  <a:lnTo>
                    <a:pt x="392429" y="303657"/>
                  </a:lnTo>
                  <a:close/>
                </a:path>
                <a:path w="392429" h="318770">
                  <a:moveTo>
                    <a:pt x="3809" y="297307"/>
                  </a:moveTo>
                  <a:lnTo>
                    <a:pt x="0" y="297307"/>
                  </a:lnTo>
                  <a:lnTo>
                    <a:pt x="0" y="303530"/>
                  </a:lnTo>
                  <a:lnTo>
                    <a:pt x="3809" y="303530"/>
                  </a:lnTo>
                  <a:lnTo>
                    <a:pt x="3809" y="297307"/>
                  </a:lnTo>
                  <a:close/>
                </a:path>
                <a:path w="392429" h="318770">
                  <a:moveTo>
                    <a:pt x="392429" y="297307"/>
                  </a:moveTo>
                  <a:lnTo>
                    <a:pt x="388619" y="297307"/>
                  </a:lnTo>
                  <a:lnTo>
                    <a:pt x="388619" y="303530"/>
                  </a:lnTo>
                  <a:lnTo>
                    <a:pt x="392429" y="303530"/>
                  </a:lnTo>
                  <a:lnTo>
                    <a:pt x="392429" y="297307"/>
                  </a:lnTo>
                  <a:close/>
                </a:path>
                <a:path w="392429" h="318770">
                  <a:moveTo>
                    <a:pt x="3809" y="290957"/>
                  </a:moveTo>
                  <a:lnTo>
                    <a:pt x="0" y="290957"/>
                  </a:lnTo>
                  <a:lnTo>
                    <a:pt x="0" y="297180"/>
                  </a:lnTo>
                  <a:lnTo>
                    <a:pt x="3809" y="297180"/>
                  </a:lnTo>
                  <a:lnTo>
                    <a:pt x="3809" y="290957"/>
                  </a:lnTo>
                  <a:close/>
                </a:path>
                <a:path w="392429" h="318770">
                  <a:moveTo>
                    <a:pt x="392429" y="290957"/>
                  </a:moveTo>
                  <a:lnTo>
                    <a:pt x="388619" y="290957"/>
                  </a:lnTo>
                  <a:lnTo>
                    <a:pt x="388619" y="297180"/>
                  </a:lnTo>
                  <a:lnTo>
                    <a:pt x="392429" y="297180"/>
                  </a:lnTo>
                  <a:lnTo>
                    <a:pt x="392429" y="290957"/>
                  </a:lnTo>
                  <a:close/>
                </a:path>
                <a:path w="392429" h="318770">
                  <a:moveTo>
                    <a:pt x="3809" y="282067"/>
                  </a:moveTo>
                  <a:lnTo>
                    <a:pt x="0" y="282067"/>
                  </a:lnTo>
                  <a:lnTo>
                    <a:pt x="0" y="290830"/>
                  </a:lnTo>
                  <a:lnTo>
                    <a:pt x="3809" y="290830"/>
                  </a:lnTo>
                  <a:lnTo>
                    <a:pt x="3809" y="282067"/>
                  </a:lnTo>
                  <a:close/>
                </a:path>
                <a:path w="392429" h="318770">
                  <a:moveTo>
                    <a:pt x="392429" y="282067"/>
                  </a:moveTo>
                  <a:lnTo>
                    <a:pt x="388619" y="282067"/>
                  </a:lnTo>
                  <a:lnTo>
                    <a:pt x="388619" y="290830"/>
                  </a:lnTo>
                  <a:lnTo>
                    <a:pt x="392429" y="290830"/>
                  </a:lnTo>
                  <a:lnTo>
                    <a:pt x="392429" y="282067"/>
                  </a:lnTo>
                  <a:close/>
                </a:path>
                <a:path w="392429" h="318770">
                  <a:moveTo>
                    <a:pt x="3809" y="275717"/>
                  </a:moveTo>
                  <a:lnTo>
                    <a:pt x="0" y="275717"/>
                  </a:lnTo>
                  <a:lnTo>
                    <a:pt x="0" y="281940"/>
                  </a:lnTo>
                  <a:lnTo>
                    <a:pt x="3809" y="281940"/>
                  </a:lnTo>
                  <a:lnTo>
                    <a:pt x="3809" y="275717"/>
                  </a:lnTo>
                  <a:close/>
                </a:path>
                <a:path w="392429" h="318770">
                  <a:moveTo>
                    <a:pt x="392429" y="275717"/>
                  </a:moveTo>
                  <a:lnTo>
                    <a:pt x="388619" y="275717"/>
                  </a:lnTo>
                  <a:lnTo>
                    <a:pt x="388619" y="281940"/>
                  </a:lnTo>
                  <a:lnTo>
                    <a:pt x="392429" y="281940"/>
                  </a:lnTo>
                  <a:lnTo>
                    <a:pt x="392429" y="275717"/>
                  </a:lnTo>
                  <a:close/>
                </a:path>
                <a:path w="392429" h="318770">
                  <a:moveTo>
                    <a:pt x="3809" y="273176"/>
                  </a:moveTo>
                  <a:lnTo>
                    <a:pt x="0" y="273176"/>
                  </a:lnTo>
                  <a:lnTo>
                    <a:pt x="0" y="275590"/>
                  </a:lnTo>
                  <a:lnTo>
                    <a:pt x="3809" y="275590"/>
                  </a:lnTo>
                  <a:lnTo>
                    <a:pt x="3809" y="273176"/>
                  </a:lnTo>
                  <a:close/>
                </a:path>
                <a:path w="392429" h="318770">
                  <a:moveTo>
                    <a:pt x="392429" y="273176"/>
                  </a:moveTo>
                  <a:lnTo>
                    <a:pt x="388619" y="273176"/>
                  </a:lnTo>
                  <a:lnTo>
                    <a:pt x="388619" y="275590"/>
                  </a:lnTo>
                  <a:lnTo>
                    <a:pt x="392429" y="275590"/>
                  </a:lnTo>
                  <a:lnTo>
                    <a:pt x="392429" y="273176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5999480" y="3214497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20">
                  <a:moveTo>
                    <a:pt x="3810" y="40640"/>
                  </a:moveTo>
                  <a:lnTo>
                    <a:pt x="0" y="40640"/>
                  </a:lnTo>
                  <a:lnTo>
                    <a:pt x="0" y="41783"/>
                  </a:lnTo>
                  <a:lnTo>
                    <a:pt x="3810" y="41783"/>
                  </a:lnTo>
                  <a:lnTo>
                    <a:pt x="3810" y="40640"/>
                  </a:lnTo>
                  <a:close/>
                </a:path>
                <a:path w="384810" h="312420">
                  <a:moveTo>
                    <a:pt x="384810" y="40640"/>
                  </a:moveTo>
                  <a:lnTo>
                    <a:pt x="381000" y="40640"/>
                  </a:lnTo>
                  <a:lnTo>
                    <a:pt x="381000" y="41783"/>
                  </a:lnTo>
                  <a:lnTo>
                    <a:pt x="384810" y="41783"/>
                  </a:lnTo>
                  <a:lnTo>
                    <a:pt x="384810" y="40640"/>
                  </a:lnTo>
                  <a:close/>
                </a:path>
                <a:path w="384810" h="312420">
                  <a:moveTo>
                    <a:pt x="3810" y="34290"/>
                  </a:moveTo>
                  <a:lnTo>
                    <a:pt x="0" y="3429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4290"/>
                  </a:lnTo>
                  <a:close/>
                </a:path>
                <a:path w="384810" h="312420">
                  <a:moveTo>
                    <a:pt x="384810" y="34290"/>
                  </a:moveTo>
                  <a:lnTo>
                    <a:pt x="381000" y="34290"/>
                  </a:lnTo>
                  <a:lnTo>
                    <a:pt x="381000" y="40512"/>
                  </a:lnTo>
                  <a:lnTo>
                    <a:pt x="384810" y="40512"/>
                  </a:lnTo>
                  <a:lnTo>
                    <a:pt x="384810" y="34290"/>
                  </a:lnTo>
                  <a:close/>
                </a:path>
                <a:path w="384810" h="312420">
                  <a:moveTo>
                    <a:pt x="3810" y="25400"/>
                  </a:moveTo>
                  <a:lnTo>
                    <a:pt x="0" y="25400"/>
                  </a:lnTo>
                  <a:lnTo>
                    <a:pt x="0" y="34162"/>
                  </a:lnTo>
                  <a:lnTo>
                    <a:pt x="3810" y="34162"/>
                  </a:lnTo>
                  <a:lnTo>
                    <a:pt x="3810" y="25400"/>
                  </a:lnTo>
                  <a:close/>
                </a:path>
                <a:path w="384810" h="312420">
                  <a:moveTo>
                    <a:pt x="384810" y="25400"/>
                  </a:moveTo>
                  <a:lnTo>
                    <a:pt x="381000" y="25400"/>
                  </a:lnTo>
                  <a:lnTo>
                    <a:pt x="381000" y="34162"/>
                  </a:lnTo>
                  <a:lnTo>
                    <a:pt x="384810" y="34162"/>
                  </a:lnTo>
                  <a:lnTo>
                    <a:pt x="384810" y="25400"/>
                  </a:lnTo>
                  <a:close/>
                </a:path>
                <a:path w="384810" h="312420">
                  <a:moveTo>
                    <a:pt x="3810" y="19050"/>
                  </a:moveTo>
                  <a:lnTo>
                    <a:pt x="0" y="19050"/>
                  </a:lnTo>
                  <a:lnTo>
                    <a:pt x="0" y="25273"/>
                  </a:lnTo>
                  <a:lnTo>
                    <a:pt x="3810" y="25273"/>
                  </a:lnTo>
                  <a:lnTo>
                    <a:pt x="3810" y="19050"/>
                  </a:lnTo>
                  <a:close/>
                </a:path>
                <a:path w="384810" h="312420">
                  <a:moveTo>
                    <a:pt x="384810" y="19050"/>
                  </a:moveTo>
                  <a:lnTo>
                    <a:pt x="381000" y="19050"/>
                  </a:lnTo>
                  <a:lnTo>
                    <a:pt x="381000" y="25273"/>
                  </a:lnTo>
                  <a:lnTo>
                    <a:pt x="384810" y="25273"/>
                  </a:lnTo>
                  <a:lnTo>
                    <a:pt x="384810" y="19050"/>
                  </a:lnTo>
                  <a:close/>
                </a:path>
                <a:path w="384810" h="312420">
                  <a:moveTo>
                    <a:pt x="3810" y="12700"/>
                  </a:moveTo>
                  <a:lnTo>
                    <a:pt x="0" y="12700"/>
                  </a:lnTo>
                  <a:lnTo>
                    <a:pt x="0" y="18923"/>
                  </a:lnTo>
                  <a:lnTo>
                    <a:pt x="3810" y="18923"/>
                  </a:lnTo>
                  <a:lnTo>
                    <a:pt x="3810" y="12700"/>
                  </a:lnTo>
                  <a:close/>
                </a:path>
                <a:path w="384810" h="312420">
                  <a:moveTo>
                    <a:pt x="384810" y="12700"/>
                  </a:moveTo>
                  <a:lnTo>
                    <a:pt x="381000" y="12700"/>
                  </a:lnTo>
                  <a:lnTo>
                    <a:pt x="381000" y="18923"/>
                  </a:lnTo>
                  <a:lnTo>
                    <a:pt x="384810" y="18923"/>
                  </a:lnTo>
                  <a:lnTo>
                    <a:pt x="384810" y="12700"/>
                  </a:lnTo>
                  <a:close/>
                </a:path>
                <a:path w="384810" h="312420">
                  <a:moveTo>
                    <a:pt x="3810" y="6350"/>
                  </a:moveTo>
                  <a:lnTo>
                    <a:pt x="0" y="6350"/>
                  </a:lnTo>
                  <a:lnTo>
                    <a:pt x="0" y="12573"/>
                  </a:lnTo>
                  <a:lnTo>
                    <a:pt x="3810" y="12573"/>
                  </a:lnTo>
                  <a:lnTo>
                    <a:pt x="3810" y="6350"/>
                  </a:lnTo>
                  <a:close/>
                </a:path>
                <a:path w="384810" h="312420">
                  <a:moveTo>
                    <a:pt x="384810" y="6350"/>
                  </a:moveTo>
                  <a:lnTo>
                    <a:pt x="381000" y="6350"/>
                  </a:lnTo>
                  <a:lnTo>
                    <a:pt x="381000" y="12573"/>
                  </a:lnTo>
                  <a:lnTo>
                    <a:pt x="384810" y="12573"/>
                  </a:lnTo>
                  <a:lnTo>
                    <a:pt x="384810" y="6350"/>
                  </a:lnTo>
                  <a:close/>
                </a:path>
                <a:path w="384810" h="312420">
                  <a:moveTo>
                    <a:pt x="384810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3683"/>
                  </a:lnTo>
                  <a:lnTo>
                    <a:pt x="384810" y="3683"/>
                  </a:lnTo>
                  <a:lnTo>
                    <a:pt x="384810" y="2540"/>
                  </a:lnTo>
                  <a:close/>
                </a:path>
                <a:path w="384810" h="312420">
                  <a:moveTo>
                    <a:pt x="384810" y="3683"/>
                  </a:moveTo>
                  <a:lnTo>
                    <a:pt x="381000" y="3683"/>
                  </a:lnTo>
                  <a:lnTo>
                    <a:pt x="381000" y="6223"/>
                  </a:lnTo>
                  <a:lnTo>
                    <a:pt x="384810" y="6223"/>
                  </a:lnTo>
                  <a:lnTo>
                    <a:pt x="384810" y="3683"/>
                  </a:lnTo>
                  <a:close/>
                </a:path>
                <a:path w="384810" h="312420">
                  <a:moveTo>
                    <a:pt x="38481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4810" y="2412"/>
                  </a:lnTo>
                  <a:lnTo>
                    <a:pt x="384810" y="0"/>
                  </a:lnTo>
                  <a:close/>
                </a:path>
                <a:path w="384810" h="312420">
                  <a:moveTo>
                    <a:pt x="3810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41783"/>
                  </a:lnTo>
                  <a:close/>
                </a:path>
                <a:path w="384810" h="312420">
                  <a:moveTo>
                    <a:pt x="384810" y="41783"/>
                  </a:moveTo>
                  <a:lnTo>
                    <a:pt x="381000" y="41783"/>
                  </a:lnTo>
                  <a:lnTo>
                    <a:pt x="381000" y="48133"/>
                  </a:lnTo>
                  <a:lnTo>
                    <a:pt x="384810" y="48133"/>
                  </a:lnTo>
                  <a:lnTo>
                    <a:pt x="384810" y="41783"/>
                  </a:lnTo>
                  <a:close/>
                </a:path>
                <a:path w="384810" h="312420">
                  <a:moveTo>
                    <a:pt x="3810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10" y="67183"/>
                  </a:lnTo>
                  <a:lnTo>
                    <a:pt x="3810" y="48133"/>
                  </a:lnTo>
                  <a:close/>
                </a:path>
                <a:path w="384810" h="312420">
                  <a:moveTo>
                    <a:pt x="384810" y="48133"/>
                  </a:moveTo>
                  <a:lnTo>
                    <a:pt x="381000" y="48133"/>
                  </a:lnTo>
                  <a:lnTo>
                    <a:pt x="381000" y="67183"/>
                  </a:lnTo>
                  <a:lnTo>
                    <a:pt x="384810" y="67183"/>
                  </a:lnTo>
                  <a:lnTo>
                    <a:pt x="384810" y="48133"/>
                  </a:lnTo>
                  <a:close/>
                </a:path>
                <a:path w="384810" h="312420">
                  <a:moveTo>
                    <a:pt x="3810" y="67183"/>
                  </a:moveTo>
                  <a:lnTo>
                    <a:pt x="0" y="67183"/>
                  </a:lnTo>
                  <a:lnTo>
                    <a:pt x="0" y="73533"/>
                  </a:lnTo>
                  <a:lnTo>
                    <a:pt x="3810" y="73533"/>
                  </a:lnTo>
                  <a:lnTo>
                    <a:pt x="3810" y="67183"/>
                  </a:lnTo>
                  <a:close/>
                </a:path>
                <a:path w="384810" h="312420">
                  <a:moveTo>
                    <a:pt x="384810" y="67183"/>
                  </a:moveTo>
                  <a:lnTo>
                    <a:pt x="381000" y="67183"/>
                  </a:lnTo>
                  <a:lnTo>
                    <a:pt x="381000" y="73533"/>
                  </a:lnTo>
                  <a:lnTo>
                    <a:pt x="384810" y="73533"/>
                  </a:lnTo>
                  <a:lnTo>
                    <a:pt x="384810" y="67183"/>
                  </a:lnTo>
                  <a:close/>
                </a:path>
                <a:path w="384810" h="312420">
                  <a:moveTo>
                    <a:pt x="3810" y="73533"/>
                  </a:moveTo>
                  <a:lnTo>
                    <a:pt x="0" y="73533"/>
                  </a:lnTo>
                  <a:lnTo>
                    <a:pt x="0" y="117983"/>
                  </a:lnTo>
                  <a:lnTo>
                    <a:pt x="3810" y="117983"/>
                  </a:lnTo>
                  <a:lnTo>
                    <a:pt x="3810" y="73533"/>
                  </a:lnTo>
                  <a:close/>
                </a:path>
                <a:path w="384810" h="312420">
                  <a:moveTo>
                    <a:pt x="384810" y="73533"/>
                  </a:moveTo>
                  <a:lnTo>
                    <a:pt x="381000" y="73533"/>
                  </a:lnTo>
                  <a:lnTo>
                    <a:pt x="381000" y="117983"/>
                  </a:lnTo>
                  <a:lnTo>
                    <a:pt x="384810" y="117983"/>
                  </a:lnTo>
                  <a:lnTo>
                    <a:pt x="384810" y="73533"/>
                  </a:lnTo>
                  <a:close/>
                </a:path>
                <a:path w="384810" h="312420">
                  <a:moveTo>
                    <a:pt x="3810" y="117983"/>
                  </a:moveTo>
                  <a:lnTo>
                    <a:pt x="0" y="117983"/>
                  </a:lnTo>
                  <a:lnTo>
                    <a:pt x="0" y="168783"/>
                  </a:lnTo>
                  <a:lnTo>
                    <a:pt x="3810" y="168783"/>
                  </a:lnTo>
                  <a:lnTo>
                    <a:pt x="3810" y="117983"/>
                  </a:lnTo>
                  <a:close/>
                </a:path>
                <a:path w="384810" h="312420">
                  <a:moveTo>
                    <a:pt x="384810" y="117983"/>
                  </a:moveTo>
                  <a:lnTo>
                    <a:pt x="381000" y="117983"/>
                  </a:lnTo>
                  <a:lnTo>
                    <a:pt x="381000" y="168783"/>
                  </a:lnTo>
                  <a:lnTo>
                    <a:pt x="384810" y="168783"/>
                  </a:lnTo>
                  <a:lnTo>
                    <a:pt x="384810" y="117983"/>
                  </a:lnTo>
                  <a:close/>
                </a:path>
                <a:path w="384810" h="312420">
                  <a:moveTo>
                    <a:pt x="3810" y="168783"/>
                  </a:moveTo>
                  <a:lnTo>
                    <a:pt x="0" y="168783"/>
                  </a:lnTo>
                  <a:lnTo>
                    <a:pt x="0" y="185293"/>
                  </a:lnTo>
                  <a:lnTo>
                    <a:pt x="3810" y="185293"/>
                  </a:lnTo>
                  <a:lnTo>
                    <a:pt x="3810" y="168783"/>
                  </a:lnTo>
                  <a:close/>
                </a:path>
                <a:path w="384810" h="312420">
                  <a:moveTo>
                    <a:pt x="384810" y="168783"/>
                  </a:moveTo>
                  <a:lnTo>
                    <a:pt x="381000" y="168783"/>
                  </a:lnTo>
                  <a:lnTo>
                    <a:pt x="381000" y="185293"/>
                  </a:lnTo>
                  <a:lnTo>
                    <a:pt x="384810" y="185293"/>
                  </a:lnTo>
                  <a:lnTo>
                    <a:pt x="384810" y="168783"/>
                  </a:lnTo>
                  <a:close/>
                </a:path>
                <a:path w="384810" h="312420">
                  <a:moveTo>
                    <a:pt x="3810" y="185293"/>
                  </a:moveTo>
                  <a:lnTo>
                    <a:pt x="0" y="18529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185293"/>
                  </a:lnTo>
                  <a:close/>
                </a:path>
                <a:path w="384810" h="312420">
                  <a:moveTo>
                    <a:pt x="384810" y="185293"/>
                  </a:moveTo>
                  <a:lnTo>
                    <a:pt x="381000" y="185293"/>
                  </a:lnTo>
                  <a:lnTo>
                    <a:pt x="381000" y="238633"/>
                  </a:lnTo>
                  <a:lnTo>
                    <a:pt x="384810" y="238633"/>
                  </a:lnTo>
                  <a:lnTo>
                    <a:pt x="384810" y="185293"/>
                  </a:lnTo>
                  <a:close/>
                </a:path>
                <a:path w="384810" h="312420">
                  <a:moveTo>
                    <a:pt x="3810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238633"/>
                  </a:lnTo>
                  <a:close/>
                </a:path>
                <a:path w="384810" h="312420">
                  <a:moveTo>
                    <a:pt x="384810" y="238633"/>
                  </a:moveTo>
                  <a:lnTo>
                    <a:pt x="381000" y="238633"/>
                  </a:lnTo>
                  <a:lnTo>
                    <a:pt x="381000" y="244983"/>
                  </a:lnTo>
                  <a:lnTo>
                    <a:pt x="384810" y="244983"/>
                  </a:lnTo>
                  <a:lnTo>
                    <a:pt x="384810" y="238633"/>
                  </a:lnTo>
                  <a:close/>
                </a:path>
                <a:path w="384810" h="312420">
                  <a:moveTo>
                    <a:pt x="3810" y="244983"/>
                  </a:moveTo>
                  <a:lnTo>
                    <a:pt x="0" y="244983"/>
                  </a:lnTo>
                  <a:lnTo>
                    <a:pt x="0" y="264033"/>
                  </a:lnTo>
                  <a:lnTo>
                    <a:pt x="3810" y="264033"/>
                  </a:lnTo>
                  <a:lnTo>
                    <a:pt x="3810" y="244983"/>
                  </a:lnTo>
                  <a:close/>
                </a:path>
                <a:path w="384810" h="312420">
                  <a:moveTo>
                    <a:pt x="384810" y="244983"/>
                  </a:moveTo>
                  <a:lnTo>
                    <a:pt x="381000" y="244983"/>
                  </a:lnTo>
                  <a:lnTo>
                    <a:pt x="381000" y="264033"/>
                  </a:lnTo>
                  <a:lnTo>
                    <a:pt x="384810" y="264033"/>
                  </a:lnTo>
                  <a:lnTo>
                    <a:pt x="384810" y="244983"/>
                  </a:lnTo>
                  <a:close/>
                </a:path>
                <a:path w="384810" h="312420">
                  <a:moveTo>
                    <a:pt x="3810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3810" y="270383"/>
                  </a:lnTo>
                  <a:lnTo>
                    <a:pt x="3810" y="264033"/>
                  </a:lnTo>
                  <a:close/>
                </a:path>
                <a:path w="384810" h="312420">
                  <a:moveTo>
                    <a:pt x="384810" y="264033"/>
                  </a:moveTo>
                  <a:lnTo>
                    <a:pt x="381000" y="264033"/>
                  </a:lnTo>
                  <a:lnTo>
                    <a:pt x="381000" y="270383"/>
                  </a:lnTo>
                  <a:lnTo>
                    <a:pt x="384810" y="270383"/>
                  </a:lnTo>
                  <a:lnTo>
                    <a:pt x="384810" y="264033"/>
                  </a:lnTo>
                  <a:close/>
                </a:path>
                <a:path w="384810" h="312420">
                  <a:moveTo>
                    <a:pt x="384810" y="311150"/>
                  </a:moveTo>
                  <a:lnTo>
                    <a:pt x="0" y="311150"/>
                  </a:lnTo>
                  <a:lnTo>
                    <a:pt x="0" y="312293"/>
                  </a:lnTo>
                  <a:lnTo>
                    <a:pt x="384810" y="312293"/>
                  </a:lnTo>
                  <a:lnTo>
                    <a:pt x="384810" y="311150"/>
                  </a:lnTo>
                  <a:close/>
                </a:path>
                <a:path w="384810" h="312420">
                  <a:moveTo>
                    <a:pt x="3810" y="307340"/>
                  </a:moveTo>
                  <a:lnTo>
                    <a:pt x="0" y="307340"/>
                  </a:lnTo>
                  <a:lnTo>
                    <a:pt x="0" y="311023"/>
                  </a:lnTo>
                  <a:lnTo>
                    <a:pt x="384810" y="311023"/>
                  </a:lnTo>
                  <a:lnTo>
                    <a:pt x="384810" y="308483"/>
                  </a:lnTo>
                  <a:lnTo>
                    <a:pt x="3810" y="308483"/>
                  </a:lnTo>
                  <a:lnTo>
                    <a:pt x="3810" y="307340"/>
                  </a:lnTo>
                  <a:close/>
                </a:path>
                <a:path w="384810" h="312420">
                  <a:moveTo>
                    <a:pt x="384810" y="307340"/>
                  </a:moveTo>
                  <a:lnTo>
                    <a:pt x="381000" y="307340"/>
                  </a:lnTo>
                  <a:lnTo>
                    <a:pt x="381000" y="308483"/>
                  </a:lnTo>
                  <a:lnTo>
                    <a:pt x="384810" y="308483"/>
                  </a:lnTo>
                  <a:lnTo>
                    <a:pt x="384810" y="307340"/>
                  </a:lnTo>
                  <a:close/>
                </a:path>
                <a:path w="384810" h="312420">
                  <a:moveTo>
                    <a:pt x="3810" y="300990"/>
                  </a:moveTo>
                  <a:lnTo>
                    <a:pt x="0" y="300990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300990"/>
                  </a:lnTo>
                  <a:close/>
                </a:path>
                <a:path w="384810" h="312420">
                  <a:moveTo>
                    <a:pt x="384810" y="300990"/>
                  </a:moveTo>
                  <a:lnTo>
                    <a:pt x="381000" y="300990"/>
                  </a:lnTo>
                  <a:lnTo>
                    <a:pt x="381000" y="307213"/>
                  </a:lnTo>
                  <a:lnTo>
                    <a:pt x="384810" y="307213"/>
                  </a:lnTo>
                  <a:lnTo>
                    <a:pt x="384810" y="300990"/>
                  </a:lnTo>
                  <a:close/>
                </a:path>
                <a:path w="384810" h="312420">
                  <a:moveTo>
                    <a:pt x="3810" y="294640"/>
                  </a:moveTo>
                  <a:lnTo>
                    <a:pt x="0" y="294640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94640"/>
                  </a:lnTo>
                  <a:close/>
                </a:path>
                <a:path w="384810" h="312420">
                  <a:moveTo>
                    <a:pt x="384810" y="294640"/>
                  </a:moveTo>
                  <a:lnTo>
                    <a:pt x="381000" y="294640"/>
                  </a:lnTo>
                  <a:lnTo>
                    <a:pt x="381000" y="300863"/>
                  </a:lnTo>
                  <a:lnTo>
                    <a:pt x="384810" y="300863"/>
                  </a:lnTo>
                  <a:lnTo>
                    <a:pt x="384810" y="294640"/>
                  </a:lnTo>
                  <a:close/>
                </a:path>
                <a:path w="384810" h="312420">
                  <a:moveTo>
                    <a:pt x="3810" y="288290"/>
                  </a:moveTo>
                  <a:lnTo>
                    <a:pt x="0" y="288290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88290"/>
                  </a:lnTo>
                  <a:close/>
                </a:path>
                <a:path w="384810" h="312420">
                  <a:moveTo>
                    <a:pt x="384810" y="288290"/>
                  </a:moveTo>
                  <a:lnTo>
                    <a:pt x="381000" y="288290"/>
                  </a:lnTo>
                  <a:lnTo>
                    <a:pt x="381000" y="294513"/>
                  </a:lnTo>
                  <a:lnTo>
                    <a:pt x="384810" y="294513"/>
                  </a:lnTo>
                  <a:lnTo>
                    <a:pt x="384810" y="288290"/>
                  </a:lnTo>
                  <a:close/>
                </a:path>
                <a:path w="384810" h="312420">
                  <a:moveTo>
                    <a:pt x="3810" y="279400"/>
                  </a:moveTo>
                  <a:lnTo>
                    <a:pt x="0" y="279400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79400"/>
                  </a:lnTo>
                  <a:close/>
                </a:path>
                <a:path w="384810" h="312420">
                  <a:moveTo>
                    <a:pt x="384810" y="279400"/>
                  </a:moveTo>
                  <a:lnTo>
                    <a:pt x="381000" y="279400"/>
                  </a:lnTo>
                  <a:lnTo>
                    <a:pt x="381000" y="288163"/>
                  </a:lnTo>
                  <a:lnTo>
                    <a:pt x="384810" y="288163"/>
                  </a:lnTo>
                  <a:lnTo>
                    <a:pt x="384810" y="279400"/>
                  </a:lnTo>
                  <a:close/>
                </a:path>
                <a:path w="384810" h="312420">
                  <a:moveTo>
                    <a:pt x="3810" y="273050"/>
                  </a:moveTo>
                  <a:lnTo>
                    <a:pt x="0" y="273050"/>
                  </a:lnTo>
                  <a:lnTo>
                    <a:pt x="0" y="279273"/>
                  </a:lnTo>
                  <a:lnTo>
                    <a:pt x="3810" y="279273"/>
                  </a:lnTo>
                  <a:lnTo>
                    <a:pt x="3810" y="273050"/>
                  </a:lnTo>
                  <a:close/>
                </a:path>
                <a:path w="384810" h="312420">
                  <a:moveTo>
                    <a:pt x="384810" y="273050"/>
                  </a:moveTo>
                  <a:lnTo>
                    <a:pt x="381000" y="273050"/>
                  </a:lnTo>
                  <a:lnTo>
                    <a:pt x="381000" y="279273"/>
                  </a:lnTo>
                  <a:lnTo>
                    <a:pt x="384810" y="279273"/>
                  </a:lnTo>
                  <a:lnTo>
                    <a:pt x="384810" y="273050"/>
                  </a:lnTo>
                  <a:close/>
                </a:path>
                <a:path w="384810" h="312420">
                  <a:moveTo>
                    <a:pt x="3810" y="270510"/>
                  </a:moveTo>
                  <a:lnTo>
                    <a:pt x="0" y="270510"/>
                  </a:lnTo>
                  <a:lnTo>
                    <a:pt x="0" y="272923"/>
                  </a:lnTo>
                  <a:lnTo>
                    <a:pt x="3810" y="272923"/>
                  </a:lnTo>
                  <a:lnTo>
                    <a:pt x="3810" y="270510"/>
                  </a:lnTo>
                  <a:close/>
                </a:path>
                <a:path w="384810" h="312420">
                  <a:moveTo>
                    <a:pt x="384810" y="270510"/>
                  </a:moveTo>
                  <a:lnTo>
                    <a:pt x="381000" y="270510"/>
                  </a:lnTo>
                  <a:lnTo>
                    <a:pt x="381000" y="272923"/>
                  </a:lnTo>
                  <a:lnTo>
                    <a:pt x="384810" y="272923"/>
                  </a:lnTo>
                  <a:lnTo>
                    <a:pt x="384810" y="270510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6003289" y="321818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89" h="304800">
                  <a:moveTo>
                    <a:pt x="3810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6957"/>
                  </a:lnTo>
                  <a:close/>
                </a:path>
                <a:path w="377189" h="304800">
                  <a:moveTo>
                    <a:pt x="377189" y="36957"/>
                  </a:moveTo>
                  <a:lnTo>
                    <a:pt x="373380" y="36957"/>
                  </a:lnTo>
                  <a:lnTo>
                    <a:pt x="373380" y="38100"/>
                  </a:lnTo>
                  <a:lnTo>
                    <a:pt x="377189" y="38100"/>
                  </a:lnTo>
                  <a:lnTo>
                    <a:pt x="377189" y="36957"/>
                  </a:lnTo>
                  <a:close/>
                </a:path>
                <a:path w="377189" h="304800">
                  <a:moveTo>
                    <a:pt x="3810" y="30607"/>
                  </a:moveTo>
                  <a:lnTo>
                    <a:pt x="0" y="30607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607"/>
                  </a:lnTo>
                  <a:close/>
                </a:path>
                <a:path w="377189" h="304800">
                  <a:moveTo>
                    <a:pt x="377189" y="30607"/>
                  </a:moveTo>
                  <a:lnTo>
                    <a:pt x="373380" y="30607"/>
                  </a:lnTo>
                  <a:lnTo>
                    <a:pt x="373380" y="36829"/>
                  </a:lnTo>
                  <a:lnTo>
                    <a:pt x="377189" y="36829"/>
                  </a:lnTo>
                  <a:lnTo>
                    <a:pt x="377189" y="30607"/>
                  </a:lnTo>
                  <a:close/>
                </a:path>
                <a:path w="377189" h="304800">
                  <a:moveTo>
                    <a:pt x="3810" y="21716"/>
                  </a:moveTo>
                  <a:lnTo>
                    <a:pt x="0" y="21716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1716"/>
                  </a:lnTo>
                  <a:close/>
                </a:path>
                <a:path w="377189" h="304800">
                  <a:moveTo>
                    <a:pt x="377189" y="21716"/>
                  </a:moveTo>
                  <a:lnTo>
                    <a:pt x="373380" y="21716"/>
                  </a:lnTo>
                  <a:lnTo>
                    <a:pt x="373380" y="30479"/>
                  </a:lnTo>
                  <a:lnTo>
                    <a:pt x="377189" y="30479"/>
                  </a:lnTo>
                  <a:lnTo>
                    <a:pt x="377189" y="21716"/>
                  </a:lnTo>
                  <a:close/>
                </a:path>
                <a:path w="377189" h="304800">
                  <a:moveTo>
                    <a:pt x="3810" y="15366"/>
                  </a:moveTo>
                  <a:lnTo>
                    <a:pt x="0" y="15366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366"/>
                  </a:lnTo>
                  <a:close/>
                </a:path>
                <a:path w="377189" h="304800">
                  <a:moveTo>
                    <a:pt x="377189" y="15366"/>
                  </a:moveTo>
                  <a:lnTo>
                    <a:pt x="373380" y="15366"/>
                  </a:lnTo>
                  <a:lnTo>
                    <a:pt x="373380" y="21589"/>
                  </a:lnTo>
                  <a:lnTo>
                    <a:pt x="377189" y="21589"/>
                  </a:lnTo>
                  <a:lnTo>
                    <a:pt x="377189" y="15366"/>
                  </a:lnTo>
                  <a:close/>
                </a:path>
                <a:path w="377189" h="304800">
                  <a:moveTo>
                    <a:pt x="3810" y="9016"/>
                  </a:moveTo>
                  <a:lnTo>
                    <a:pt x="0" y="9016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9016"/>
                  </a:lnTo>
                  <a:close/>
                </a:path>
                <a:path w="377189" h="304800">
                  <a:moveTo>
                    <a:pt x="377189" y="9016"/>
                  </a:moveTo>
                  <a:lnTo>
                    <a:pt x="373380" y="9016"/>
                  </a:lnTo>
                  <a:lnTo>
                    <a:pt x="373380" y="15239"/>
                  </a:lnTo>
                  <a:lnTo>
                    <a:pt x="377189" y="15239"/>
                  </a:lnTo>
                  <a:lnTo>
                    <a:pt x="377189" y="9016"/>
                  </a:lnTo>
                  <a:close/>
                </a:path>
                <a:path w="377189" h="304800">
                  <a:moveTo>
                    <a:pt x="377189" y="2666"/>
                  </a:moveTo>
                  <a:lnTo>
                    <a:pt x="0" y="2666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77189" y="3810"/>
                  </a:lnTo>
                  <a:lnTo>
                    <a:pt x="377189" y="2666"/>
                  </a:lnTo>
                  <a:close/>
                </a:path>
                <a:path w="377189" h="304800">
                  <a:moveTo>
                    <a:pt x="377189" y="3810"/>
                  </a:moveTo>
                  <a:lnTo>
                    <a:pt x="373380" y="3810"/>
                  </a:lnTo>
                  <a:lnTo>
                    <a:pt x="373380" y="8889"/>
                  </a:lnTo>
                  <a:lnTo>
                    <a:pt x="377189" y="8889"/>
                  </a:lnTo>
                  <a:lnTo>
                    <a:pt x="377189" y="3810"/>
                  </a:lnTo>
                  <a:close/>
                </a:path>
                <a:path w="377189" h="304800">
                  <a:moveTo>
                    <a:pt x="3771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89" y="2539"/>
                  </a:lnTo>
                  <a:lnTo>
                    <a:pt x="377189" y="0"/>
                  </a:lnTo>
                  <a:close/>
                </a:path>
                <a:path w="377189" h="3048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77189" h="304800">
                  <a:moveTo>
                    <a:pt x="377189" y="38100"/>
                  </a:moveTo>
                  <a:lnTo>
                    <a:pt x="373380" y="38100"/>
                  </a:lnTo>
                  <a:lnTo>
                    <a:pt x="373380" y="44450"/>
                  </a:lnTo>
                  <a:lnTo>
                    <a:pt x="377189" y="44450"/>
                  </a:lnTo>
                  <a:lnTo>
                    <a:pt x="377189" y="38100"/>
                  </a:lnTo>
                  <a:close/>
                </a:path>
                <a:path w="377189" h="304800">
                  <a:moveTo>
                    <a:pt x="381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44450"/>
                  </a:lnTo>
                  <a:close/>
                </a:path>
                <a:path w="377189" h="304800">
                  <a:moveTo>
                    <a:pt x="377189" y="44450"/>
                  </a:moveTo>
                  <a:lnTo>
                    <a:pt x="373380" y="44450"/>
                  </a:lnTo>
                  <a:lnTo>
                    <a:pt x="373380" y="63500"/>
                  </a:lnTo>
                  <a:lnTo>
                    <a:pt x="377189" y="63500"/>
                  </a:lnTo>
                  <a:lnTo>
                    <a:pt x="377189" y="44450"/>
                  </a:lnTo>
                  <a:close/>
                </a:path>
                <a:path w="377189" h="304800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377189" h="304800">
                  <a:moveTo>
                    <a:pt x="377189" y="63500"/>
                  </a:moveTo>
                  <a:lnTo>
                    <a:pt x="373380" y="63500"/>
                  </a:lnTo>
                  <a:lnTo>
                    <a:pt x="373380" y="69850"/>
                  </a:lnTo>
                  <a:lnTo>
                    <a:pt x="377189" y="69850"/>
                  </a:lnTo>
                  <a:lnTo>
                    <a:pt x="377189" y="63500"/>
                  </a:lnTo>
                  <a:close/>
                </a:path>
                <a:path w="377189" h="304800">
                  <a:moveTo>
                    <a:pt x="3810" y="69850"/>
                  </a:moveTo>
                  <a:lnTo>
                    <a:pt x="0" y="6985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69850"/>
                  </a:lnTo>
                  <a:close/>
                </a:path>
                <a:path w="377189" h="304800">
                  <a:moveTo>
                    <a:pt x="377189" y="69850"/>
                  </a:moveTo>
                  <a:lnTo>
                    <a:pt x="373380" y="69850"/>
                  </a:lnTo>
                  <a:lnTo>
                    <a:pt x="373380" y="114300"/>
                  </a:lnTo>
                  <a:lnTo>
                    <a:pt x="377189" y="114300"/>
                  </a:lnTo>
                  <a:lnTo>
                    <a:pt x="377189" y="69850"/>
                  </a:lnTo>
                  <a:close/>
                </a:path>
                <a:path w="377189" h="304800">
                  <a:moveTo>
                    <a:pt x="3810" y="114300"/>
                  </a:moveTo>
                  <a:lnTo>
                    <a:pt x="0" y="114300"/>
                  </a:lnTo>
                  <a:lnTo>
                    <a:pt x="0" y="165100"/>
                  </a:lnTo>
                  <a:lnTo>
                    <a:pt x="3810" y="165100"/>
                  </a:lnTo>
                  <a:lnTo>
                    <a:pt x="3810" y="114300"/>
                  </a:lnTo>
                  <a:close/>
                </a:path>
                <a:path w="377189" h="304800">
                  <a:moveTo>
                    <a:pt x="377189" y="114300"/>
                  </a:moveTo>
                  <a:lnTo>
                    <a:pt x="373380" y="114300"/>
                  </a:lnTo>
                  <a:lnTo>
                    <a:pt x="373380" y="165100"/>
                  </a:lnTo>
                  <a:lnTo>
                    <a:pt x="377189" y="165100"/>
                  </a:lnTo>
                  <a:lnTo>
                    <a:pt x="377189" y="114300"/>
                  </a:lnTo>
                  <a:close/>
                </a:path>
                <a:path w="377189" h="304800">
                  <a:moveTo>
                    <a:pt x="3810" y="165100"/>
                  </a:moveTo>
                  <a:lnTo>
                    <a:pt x="0" y="16510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165100"/>
                  </a:lnTo>
                  <a:close/>
                </a:path>
                <a:path w="377189" h="304800">
                  <a:moveTo>
                    <a:pt x="377189" y="165100"/>
                  </a:moveTo>
                  <a:lnTo>
                    <a:pt x="373380" y="165100"/>
                  </a:lnTo>
                  <a:lnTo>
                    <a:pt x="373380" y="181610"/>
                  </a:lnTo>
                  <a:lnTo>
                    <a:pt x="377189" y="181610"/>
                  </a:lnTo>
                  <a:lnTo>
                    <a:pt x="377189" y="165100"/>
                  </a:lnTo>
                  <a:close/>
                </a:path>
                <a:path w="377189" h="304800">
                  <a:moveTo>
                    <a:pt x="3810" y="181610"/>
                  </a:moveTo>
                  <a:lnTo>
                    <a:pt x="0" y="18161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181610"/>
                  </a:lnTo>
                  <a:close/>
                </a:path>
                <a:path w="377189" h="304800">
                  <a:moveTo>
                    <a:pt x="377189" y="181610"/>
                  </a:moveTo>
                  <a:lnTo>
                    <a:pt x="373380" y="181610"/>
                  </a:lnTo>
                  <a:lnTo>
                    <a:pt x="373380" y="234950"/>
                  </a:lnTo>
                  <a:lnTo>
                    <a:pt x="377189" y="234950"/>
                  </a:lnTo>
                  <a:lnTo>
                    <a:pt x="377189" y="181610"/>
                  </a:lnTo>
                  <a:close/>
                </a:path>
                <a:path w="377189" h="30480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77189" h="304800">
                  <a:moveTo>
                    <a:pt x="377189" y="234950"/>
                  </a:moveTo>
                  <a:lnTo>
                    <a:pt x="373380" y="234950"/>
                  </a:lnTo>
                  <a:lnTo>
                    <a:pt x="373380" y="241300"/>
                  </a:lnTo>
                  <a:lnTo>
                    <a:pt x="377189" y="241300"/>
                  </a:lnTo>
                  <a:lnTo>
                    <a:pt x="377189" y="234950"/>
                  </a:lnTo>
                  <a:close/>
                </a:path>
                <a:path w="377189" h="304800">
                  <a:moveTo>
                    <a:pt x="3810" y="241300"/>
                  </a:moveTo>
                  <a:lnTo>
                    <a:pt x="0" y="2413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41300"/>
                  </a:lnTo>
                  <a:close/>
                </a:path>
                <a:path w="377189" h="304800">
                  <a:moveTo>
                    <a:pt x="377189" y="241300"/>
                  </a:moveTo>
                  <a:lnTo>
                    <a:pt x="373380" y="241300"/>
                  </a:lnTo>
                  <a:lnTo>
                    <a:pt x="373380" y="260350"/>
                  </a:lnTo>
                  <a:lnTo>
                    <a:pt x="377189" y="260350"/>
                  </a:lnTo>
                  <a:lnTo>
                    <a:pt x="377189" y="241300"/>
                  </a:lnTo>
                  <a:close/>
                </a:path>
                <a:path w="377189" h="304800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77189" h="304800">
                  <a:moveTo>
                    <a:pt x="377189" y="260350"/>
                  </a:moveTo>
                  <a:lnTo>
                    <a:pt x="373380" y="260350"/>
                  </a:lnTo>
                  <a:lnTo>
                    <a:pt x="373380" y="266700"/>
                  </a:lnTo>
                  <a:lnTo>
                    <a:pt x="377189" y="266700"/>
                  </a:lnTo>
                  <a:lnTo>
                    <a:pt x="377189" y="260350"/>
                  </a:lnTo>
                  <a:close/>
                </a:path>
                <a:path w="377189" h="304800">
                  <a:moveTo>
                    <a:pt x="377189" y="303657"/>
                  </a:moveTo>
                  <a:lnTo>
                    <a:pt x="0" y="303657"/>
                  </a:lnTo>
                  <a:lnTo>
                    <a:pt x="0" y="304800"/>
                  </a:lnTo>
                  <a:lnTo>
                    <a:pt x="377189" y="304800"/>
                  </a:lnTo>
                  <a:lnTo>
                    <a:pt x="377189" y="303657"/>
                  </a:lnTo>
                  <a:close/>
                </a:path>
                <a:path w="377189" h="304800">
                  <a:moveTo>
                    <a:pt x="3810" y="297307"/>
                  </a:moveTo>
                  <a:lnTo>
                    <a:pt x="0" y="297307"/>
                  </a:lnTo>
                  <a:lnTo>
                    <a:pt x="0" y="303530"/>
                  </a:lnTo>
                  <a:lnTo>
                    <a:pt x="377189" y="303530"/>
                  </a:lnTo>
                  <a:lnTo>
                    <a:pt x="377189" y="300990"/>
                  </a:lnTo>
                  <a:lnTo>
                    <a:pt x="3810" y="300990"/>
                  </a:lnTo>
                  <a:lnTo>
                    <a:pt x="3810" y="297307"/>
                  </a:lnTo>
                  <a:close/>
                </a:path>
                <a:path w="377189" h="304800">
                  <a:moveTo>
                    <a:pt x="377189" y="297307"/>
                  </a:moveTo>
                  <a:lnTo>
                    <a:pt x="373380" y="297307"/>
                  </a:lnTo>
                  <a:lnTo>
                    <a:pt x="373380" y="300990"/>
                  </a:lnTo>
                  <a:lnTo>
                    <a:pt x="377189" y="300990"/>
                  </a:lnTo>
                  <a:lnTo>
                    <a:pt x="377189" y="297307"/>
                  </a:lnTo>
                  <a:close/>
                </a:path>
                <a:path w="377189" h="304800">
                  <a:moveTo>
                    <a:pt x="3810" y="290957"/>
                  </a:moveTo>
                  <a:lnTo>
                    <a:pt x="0" y="290957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0957"/>
                  </a:lnTo>
                  <a:close/>
                </a:path>
                <a:path w="377189" h="304800">
                  <a:moveTo>
                    <a:pt x="377189" y="290957"/>
                  </a:moveTo>
                  <a:lnTo>
                    <a:pt x="373380" y="290957"/>
                  </a:lnTo>
                  <a:lnTo>
                    <a:pt x="373380" y="297180"/>
                  </a:lnTo>
                  <a:lnTo>
                    <a:pt x="377189" y="297180"/>
                  </a:lnTo>
                  <a:lnTo>
                    <a:pt x="377189" y="290957"/>
                  </a:lnTo>
                  <a:close/>
                </a:path>
                <a:path w="377189" h="304800">
                  <a:moveTo>
                    <a:pt x="3810" y="284607"/>
                  </a:moveTo>
                  <a:lnTo>
                    <a:pt x="0" y="284607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4607"/>
                  </a:lnTo>
                  <a:close/>
                </a:path>
                <a:path w="377189" h="304800">
                  <a:moveTo>
                    <a:pt x="377189" y="284607"/>
                  </a:moveTo>
                  <a:lnTo>
                    <a:pt x="373380" y="284607"/>
                  </a:lnTo>
                  <a:lnTo>
                    <a:pt x="373380" y="290830"/>
                  </a:lnTo>
                  <a:lnTo>
                    <a:pt x="377189" y="290830"/>
                  </a:lnTo>
                  <a:lnTo>
                    <a:pt x="377189" y="284607"/>
                  </a:lnTo>
                  <a:close/>
                </a:path>
                <a:path w="377189" h="304800">
                  <a:moveTo>
                    <a:pt x="3810" y="275717"/>
                  </a:moveTo>
                  <a:lnTo>
                    <a:pt x="0" y="275717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5717"/>
                  </a:lnTo>
                  <a:close/>
                </a:path>
                <a:path w="377189" h="304800">
                  <a:moveTo>
                    <a:pt x="377189" y="275717"/>
                  </a:moveTo>
                  <a:lnTo>
                    <a:pt x="373380" y="275717"/>
                  </a:lnTo>
                  <a:lnTo>
                    <a:pt x="373380" y="284480"/>
                  </a:lnTo>
                  <a:lnTo>
                    <a:pt x="377189" y="284480"/>
                  </a:lnTo>
                  <a:lnTo>
                    <a:pt x="377189" y="275717"/>
                  </a:lnTo>
                  <a:close/>
                </a:path>
                <a:path w="377189" h="304800">
                  <a:moveTo>
                    <a:pt x="3810" y="269367"/>
                  </a:moveTo>
                  <a:lnTo>
                    <a:pt x="0" y="269367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69367"/>
                  </a:lnTo>
                  <a:close/>
                </a:path>
                <a:path w="377189" h="304800">
                  <a:moveTo>
                    <a:pt x="377189" y="269367"/>
                  </a:moveTo>
                  <a:lnTo>
                    <a:pt x="373380" y="269367"/>
                  </a:lnTo>
                  <a:lnTo>
                    <a:pt x="373380" y="275590"/>
                  </a:lnTo>
                  <a:lnTo>
                    <a:pt x="377189" y="275590"/>
                  </a:lnTo>
                  <a:lnTo>
                    <a:pt x="377189" y="269367"/>
                  </a:lnTo>
                  <a:close/>
                </a:path>
                <a:path w="377189" h="304800">
                  <a:moveTo>
                    <a:pt x="3810" y="266826"/>
                  </a:moveTo>
                  <a:lnTo>
                    <a:pt x="0" y="266826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6826"/>
                  </a:lnTo>
                  <a:close/>
                </a:path>
                <a:path w="377189" h="304800">
                  <a:moveTo>
                    <a:pt x="377189" y="266826"/>
                  </a:moveTo>
                  <a:lnTo>
                    <a:pt x="373380" y="266826"/>
                  </a:lnTo>
                  <a:lnTo>
                    <a:pt x="373380" y="269240"/>
                  </a:lnTo>
                  <a:lnTo>
                    <a:pt x="377189" y="269240"/>
                  </a:lnTo>
                  <a:lnTo>
                    <a:pt x="377189" y="266826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6007100" y="3221990"/>
              <a:ext cx="369570" cy="297180"/>
            </a:xfrm>
            <a:custGeom>
              <a:avLst/>
              <a:gdLst/>
              <a:ahLst/>
              <a:cxnLst/>
              <a:rect l="l" t="t" r="r" b="b"/>
              <a:pathLst>
                <a:path w="369570" h="297179">
                  <a:moveTo>
                    <a:pt x="2539" y="33147"/>
                  </a:moveTo>
                  <a:lnTo>
                    <a:pt x="0" y="33147"/>
                  </a:lnTo>
                  <a:lnTo>
                    <a:pt x="0" y="34289"/>
                  </a:lnTo>
                  <a:lnTo>
                    <a:pt x="2539" y="34289"/>
                  </a:lnTo>
                  <a:lnTo>
                    <a:pt x="2539" y="33147"/>
                  </a:lnTo>
                  <a:close/>
                </a:path>
                <a:path w="369570" h="297179">
                  <a:moveTo>
                    <a:pt x="369570" y="33147"/>
                  </a:moveTo>
                  <a:lnTo>
                    <a:pt x="365760" y="33147"/>
                  </a:lnTo>
                  <a:lnTo>
                    <a:pt x="365760" y="34289"/>
                  </a:lnTo>
                  <a:lnTo>
                    <a:pt x="369570" y="34289"/>
                  </a:lnTo>
                  <a:lnTo>
                    <a:pt x="369570" y="33147"/>
                  </a:lnTo>
                  <a:close/>
                </a:path>
                <a:path w="369570" h="297179">
                  <a:moveTo>
                    <a:pt x="2539" y="26797"/>
                  </a:moveTo>
                  <a:lnTo>
                    <a:pt x="0" y="26797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6797"/>
                  </a:lnTo>
                  <a:close/>
                </a:path>
                <a:path w="369570" h="297179">
                  <a:moveTo>
                    <a:pt x="369570" y="26797"/>
                  </a:moveTo>
                  <a:lnTo>
                    <a:pt x="365760" y="26797"/>
                  </a:lnTo>
                  <a:lnTo>
                    <a:pt x="365760" y="33019"/>
                  </a:lnTo>
                  <a:lnTo>
                    <a:pt x="369570" y="33019"/>
                  </a:lnTo>
                  <a:lnTo>
                    <a:pt x="369570" y="26797"/>
                  </a:lnTo>
                  <a:close/>
                </a:path>
                <a:path w="369570" h="297179">
                  <a:moveTo>
                    <a:pt x="2539" y="17906"/>
                  </a:moveTo>
                  <a:lnTo>
                    <a:pt x="0" y="17906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17906"/>
                  </a:lnTo>
                  <a:close/>
                </a:path>
                <a:path w="369570" h="297179">
                  <a:moveTo>
                    <a:pt x="369570" y="17906"/>
                  </a:moveTo>
                  <a:lnTo>
                    <a:pt x="365760" y="17906"/>
                  </a:lnTo>
                  <a:lnTo>
                    <a:pt x="365760" y="26669"/>
                  </a:lnTo>
                  <a:lnTo>
                    <a:pt x="369570" y="26669"/>
                  </a:lnTo>
                  <a:lnTo>
                    <a:pt x="369570" y="17906"/>
                  </a:lnTo>
                  <a:close/>
                </a:path>
                <a:path w="369570" h="297179">
                  <a:moveTo>
                    <a:pt x="2539" y="11556"/>
                  </a:moveTo>
                  <a:lnTo>
                    <a:pt x="0" y="11556"/>
                  </a:lnTo>
                  <a:lnTo>
                    <a:pt x="0" y="17779"/>
                  </a:lnTo>
                  <a:lnTo>
                    <a:pt x="2539" y="17779"/>
                  </a:lnTo>
                  <a:lnTo>
                    <a:pt x="2539" y="11556"/>
                  </a:lnTo>
                  <a:close/>
                </a:path>
                <a:path w="369570" h="297179">
                  <a:moveTo>
                    <a:pt x="369570" y="11556"/>
                  </a:moveTo>
                  <a:lnTo>
                    <a:pt x="365760" y="11556"/>
                  </a:lnTo>
                  <a:lnTo>
                    <a:pt x="365760" y="17779"/>
                  </a:lnTo>
                  <a:lnTo>
                    <a:pt x="369570" y="17779"/>
                  </a:lnTo>
                  <a:lnTo>
                    <a:pt x="369570" y="11556"/>
                  </a:lnTo>
                  <a:close/>
                </a:path>
                <a:path w="369570" h="297179">
                  <a:moveTo>
                    <a:pt x="2539" y="5206"/>
                  </a:moveTo>
                  <a:lnTo>
                    <a:pt x="0" y="5206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5206"/>
                  </a:lnTo>
                  <a:close/>
                </a:path>
                <a:path w="369570" h="297179">
                  <a:moveTo>
                    <a:pt x="369570" y="5206"/>
                  </a:moveTo>
                  <a:lnTo>
                    <a:pt x="365760" y="5206"/>
                  </a:lnTo>
                  <a:lnTo>
                    <a:pt x="365760" y="11429"/>
                  </a:lnTo>
                  <a:lnTo>
                    <a:pt x="369570" y="11429"/>
                  </a:lnTo>
                  <a:lnTo>
                    <a:pt x="369570" y="5206"/>
                  </a:lnTo>
                  <a:close/>
                </a:path>
                <a:path w="369570" h="297179">
                  <a:moveTo>
                    <a:pt x="3695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10"/>
                  </a:lnTo>
                  <a:lnTo>
                    <a:pt x="369570" y="3810"/>
                  </a:lnTo>
                  <a:lnTo>
                    <a:pt x="369570" y="0"/>
                  </a:lnTo>
                  <a:close/>
                </a:path>
                <a:path w="369570" h="297179">
                  <a:moveTo>
                    <a:pt x="369570" y="3810"/>
                  </a:moveTo>
                  <a:lnTo>
                    <a:pt x="365760" y="3810"/>
                  </a:lnTo>
                  <a:lnTo>
                    <a:pt x="365760" y="5079"/>
                  </a:lnTo>
                  <a:lnTo>
                    <a:pt x="369570" y="5079"/>
                  </a:lnTo>
                  <a:lnTo>
                    <a:pt x="369570" y="3810"/>
                  </a:lnTo>
                  <a:close/>
                </a:path>
                <a:path w="369570" h="297179">
                  <a:moveTo>
                    <a:pt x="253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39" y="40639"/>
                  </a:lnTo>
                  <a:lnTo>
                    <a:pt x="2539" y="34290"/>
                  </a:lnTo>
                  <a:close/>
                </a:path>
                <a:path w="369570" h="297179">
                  <a:moveTo>
                    <a:pt x="369570" y="34290"/>
                  </a:moveTo>
                  <a:lnTo>
                    <a:pt x="365760" y="34290"/>
                  </a:lnTo>
                  <a:lnTo>
                    <a:pt x="365760" y="40639"/>
                  </a:lnTo>
                  <a:lnTo>
                    <a:pt x="369570" y="40639"/>
                  </a:lnTo>
                  <a:lnTo>
                    <a:pt x="369570" y="34290"/>
                  </a:lnTo>
                  <a:close/>
                </a:path>
                <a:path w="369570" h="297179">
                  <a:moveTo>
                    <a:pt x="2539" y="40640"/>
                  </a:moveTo>
                  <a:lnTo>
                    <a:pt x="0" y="40640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40640"/>
                  </a:lnTo>
                  <a:close/>
                </a:path>
                <a:path w="369570" h="297179">
                  <a:moveTo>
                    <a:pt x="369570" y="40640"/>
                  </a:moveTo>
                  <a:lnTo>
                    <a:pt x="365760" y="40640"/>
                  </a:lnTo>
                  <a:lnTo>
                    <a:pt x="365760" y="59689"/>
                  </a:lnTo>
                  <a:lnTo>
                    <a:pt x="369570" y="59689"/>
                  </a:lnTo>
                  <a:lnTo>
                    <a:pt x="369570" y="40640"/>
                  </a:lnTo>
                  <a:close/>
                </a:path>
                <a:path w="369570" h="297179">
                  <a:moveTo>
                    <a:pt x="253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539" y="66039"/>
                  </a:lnTo>
                  <a:lnTo>
                    <a:pt x="2539" y="59690"/>
                  </a:lnTo>
                  <a:close/>
                </a:path>
                <a:path w="369570" h="297179">
                  <a:moveTo>
                    <a:pt x="369570" y="59690"/>
                  </a:moveTo>
                  <a:lnTo>
                    <a:pt x="365760" y="59690"/>
                  </a:lnTo>
                  <a:lnTo>
                    <a:pt x="365760" y="66039"/>
                  </a:lnTo>
                  <a:lnTo>
                    <a:pt x="369570" y="66039"/>
                  </a:lnTo>
                  <a:lnTo>
                    <a:pt x="369570" y="59690"/>
                  </a:lnTo>
                  <a:close/>
                </a:path>
                <a:path w="369570" h="297179">
                  <a:moveTo>
                    <a:pt x="2539" y="66040"/>
                  </a:moveTo>
                  <a:lnTo>
                    <a:pt x="0" y="66040"/>
                  </a:lnTo>
                  <a:lnTo>
                    <a:pt x="0" y="110489"/>
                  </a:lnTo>
                  <a:lnTo>
                    <a:pt x="2539" y="110489"/>
                  </a:lnTo>
                  <a:lnTo>
                    <a:pt x="2539" y="66040"/>
                  </a:lnTo>
                  <a:close/>
                </a:path>
                <a:path w="369570" h="297179">
                  <a:moveTo>
                    <a:pt x="369570" y="66040"/>
                  </a:moveTo>
                  <a:lnTo>
                    <a:pt x="365760" y="66040"/>
                  </a:lnTo>
                  <a:lnTo>
                    <a:pt x="365760" y="110489"/>
                  </a:lnTo>
                  <a:lnTo>
                    <a:pt x="369570" y="110489"/>
                  </a:lnTo>
                  <a:lnTo>
                    <a:pt x="369570" y="66040"/>
                  </a:lnTo>
                  <a:close/>
                </a:path>
                <a:path w="369570" h="297179">
                  <a:moveTo>
                    <a:pt x="2539" y="110490"/>
                  </a:moveTo>
                  <a:lnTo>
                    <a:pt x="0" y="110490"/>
                  </a:lnTo>
                  <a:lnTo>
                    <a:pt x="0" y="161289"/>
                  </a:lnTo>
                  <a:lnTo>
                    <a:pt x="2539" y="161289"/>
                  </a:lnTo>
                  <a:lnTo>
                    <a:pt x="2539" y="110490"/>
                  </a:lnTo>
                  <a:close/>
                </a:path>
                <a:path w="369570" h="297179">
                  <a:moveTo>
                    <a:pt x="369570" y="110490"/>
                  </a:moveTo>
                  <a:lnTo>
                    <a:pt x="365760" y="110490"/>
                  </a:lnTo>
                  <a:lnTo>
                    <a:pt x="365760" y="161289"/>
                  </a:lnTo>
                  <a:lnTo>
                    <a:pt x="369570" y="161289"/>
                  </a:lnTo>
                  <a:lnTo>
                    <a:pt x="369570" y="110490"/>
                  </a:lnTo>
                  <a:close/>
                </a:path>
                <a:path w="369570" h="297179">
                  <a:moveTo>
                    <a:pt x="2539" y="161290"/>
                  </a:moveTo>
                  <a:lnTo>
                    <a:pt x="0" y="161290"/>
                  </a:lnTo>
                  <a:lnTo>
                    <a:pt x="0" y="177800"/>
                  </a:lnTo>
                  <a:lnTo>
                    <a:pt x="2539" y="177800"/>
                  </a:lnTo>
                  <a:lnTo>
                    <a:pt x="2539" y="161290"/>
                  </a:lnTo>
                  <a:close/>
                </a:path>
                <a:path w="369570" h="297179">
                  <a:moveTo>
                    <a:pt x="369570" y="161290"/>
                  </a:moveTo>
                  <a:lnTo>
                    <a:pt x="365760" y="161290"/>
                  </a:lnTo>
                  <a:lnTo>
                    <a:pt x="365760" y="177800"/>
                  </a:lnTo>
                  <a:lnTo>
                    <a:pt x="369570" y="177800"/>
                  </a:lnTo>
                  <a:lnTo>
                    <a:pt x="369570" y="161290"/>
                  </a:lnTo>
                  <a:close/>
                </a:path>
                <a:path w="369570" h="297179">
                  <a:moveTo>
                    <a:pt x="2539" y="177800"/>
                  </a:moveTo>
                  <a:lnTo>
                    <a:pt x="0" y="177800"/>
                  </a:lnTo>
                  <a:lnTo>
                    <a:pt x="0" y="231139"/>
                  </a:lnTo>
                  <a:lnTo>
                    <a:pt x="2539" y="231139"/>
                  </a:lnTo>
                  <a:lnTo>
                    <a:pt x="2539" y="177800"/>
                  </a:lnTo>
                  <a:close/>
                </a:path>
                <a:path w="369570" h="297179">
                  <a:moveTo>
                    <a:pt x="369570" y="177800"/>
                  </a:moveTo>
                  <a:lnTo>
                    <a:pt x="365760" y="177800"/>
                  </a:lnTo>
                  <a:lnTo>
                    <a:pt x="365760" y="231139"/>
                  </a:lnTo>
                  <a:lnTo>
                    <a:pt x="369570" y="231139"/>
                  </a:lnTo>
                  <a:lnTo>
                    <a:pt x="369570" y="177800"/>
                  </a:lnTo>
                  <a:close/>
                </a:path>
                <a:path w="369570" h="297179">
                  <a:moveTo>
                    <a:pt x="253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39" y="237489"/>
                  </a:lnTo>
                  <a:lnTo>
                    <a:pt x="2539" y="231140"/>
                  </a:lnTo>
                  <a:close/>
                </a:path>
                <a:path w="369570" h="297179">
                  <a:moveTo>
                    <a:pt x="369570" y="231140"/>
                  </a:moveTo>
                  <a:lnTo>
                    <a:pt x="365760" y="231140"/>
                  </a:lnTo>
                  <a:lnTo>
                    <a:pt x="365760" y="237489"/>
                  </a:lnTo>
                  <a:lnTo>
                    <a:pt x="369570" y="237489"/>
                  </a:lnTo>
                  <a:lnTo>
                    <a:pt x="369570" y="231140"/>
                  </a:lnTo>
                  <a:close/>
                </a:path>
                <a:path w="369570" h="297179">
                  <a:moveTo>
                    <a:pt x="2539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2539" y="256539"/>
                  </a:lnTo>
                  <a:lnTo>
                    <a:pt x="2539" y="237490"/>
                  </a:lnTo>
                  <a:close/>
                </a:path>
                <a:path w="369570" h="297179">
                  <a:moveTo>
                    <a:pt x="369570" y="237490"/>
                  </a:moveTo>
                  <a:lnTo>
                    <a:pt x="365760" y="237490"/>
                  </a:lnTo>
                  <a:lnTo>
                    <a:pt x="365760" y="256539"/>
                  </a:lnTo>
                  <a:lnTo>
                    <a:pt x="369570" y="256539"/>
                  </a:lnTo>
                  <a:lnTo>
                    <a:pt x="369570" y="237490"/>
                  </a:lnTo>
                  <a:close/>
                </a:path>
                <a:path w="369570" h="297179">
                  <a:moveTo>
                    <a:pt x="253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2539" y="262889"/>
                  </a:lnTo>
                  <a:lnTo>
                    <a:pt x="2539" y="256540"/>
                  </a:lnTo>
                  <a:close/>
                </a:path>
                <a:path w="369570" h="297179">
                  <a:moveTo>
                    <a:pt x="369570" y="256540"/>
                  </a:moveTo>
                  <a:lnTo>
                    <a:pt x="365760" y="256540"/>
                  </a:lnTo>
                  <a:lnTo>
                    <a:pt x="365760" y="262889"/>
                  </a:lnTo>
                  <a:lnTo>
                    <a:pt x="369570" y="262889"/>
                  </a:lnTo>
                  <a:lnTo>
                    <a:pt x="369570" y="256540"/>
                  </a:lnTo>
                  <a:close/>
                </a:path>
                <a:path w="369570" h="297179">
                  <a:moveTo>
                    <a:pt x="2539" y="293497"/>
                  </a:moveTo>
                  <a:lnTo>
                    <a:pt x="0" y="293497"/>
                  </a:lnTo>
                  <a:lnTo>
                    <a:pt x="0" y="297180"/>
                  </a:lnTo>
                  <a:lnTo>
                    <a:pt x="369570" y="297180"/>
                  </a:lnTo>
                  <a:lnTo>
                    <a:pt x="369570" y="294639"/>
                  </a:lnTo>
                  <a:lnTo>
                    <a:pt x="2539" y="294639"/>
                  </a:lnTo>
                  <a:lnTo>
                    <a:pt x="2539" y="293497"/>
                  </a:lnTo>
                  <a:close/>
                </a:path>
                <a:path w="369570" h="297179">
                  <a:moveTo>
                    <a:pt x="369570" y="293497"/>
                  </a:moveTo>
                  <a:lnTo>
                    <a:pt x="365760" y="293497"/>
                  </a:lnTo>
                  <a:lnTo>
                    <a:pt x="365760" y="294639"/>
                  </a:lnTo>
                  <a:lnTo>
                    <a:pt x="369570" y="294639"/>
                  </a:lnTo>
                  <a:lnTo>
                    <a:pt x="369570" y="293497"/>
                  </a:lnTo>
                  <a:close/>
                </a:path>
                <a:path w="369570" h="297179">
                  <a:moveTo>
                    <a:pt x="2539" y="287147"/>
                  </a:moveTo>
                  <a:lnTo>
                    <a:pt x="0" y="287147"/>
                  </a:lnTo>
                  <a:lnTo>
                    <a:pt x="0" y="293370"/>
                  </a:lnTo>
                  <a:lnTo>
                    <a:pt x="2539" y="293370"/>
                  </a:lnTo>
                  <a:lnTo>
                    <a:pt x="2539" y="287147"/>
                  </a:lnTo>
                  <a:close/>
                </a:path>
                <a:path w="369570" h="297179">
                  <a:moveTo>
                    <a:pt x="369570" y="287147"/>
                  </a:moveTo>
                  <a:lnTo>
                    <a:pt x="365760" y="287147"/>
                  </a:lnTo>
                  <a:lnTo>
                    <a:pt x="365760" y="293370"/>
                  </a:lnTo>
                  <a:lnTo>
                    <a:pt x="369570" y="293370"/>
                  </a:lnTo>
                  <a:lnTo>
                    <a:pt x="369570" y="287147"/>
                  </a:lnTo>
                  <a:close/>
                </a:path>
                <a:path w="369570" h="297179">
                  <a:moveTo>
                    <a:pt x="2539" y="280797"/>
                  </a:moveTo>
                  <a:lnTo>
                    <a:pt x="0" y="280797"/>
                  </a:lnTo>
                  <a:lnTo>
                    <a:pt x="0" y="287020"/>
                  </a:lnTo>
                  <a:lnTo>
                    <a:pt x="2539" y="287020"/>
                  </a:lnTo>
                  <a:lnTo>
                    <a:pt x="2539" y="280797"/>
                  </a:lnTo>
                  <a:close/>
                </a:path>
                <a:path w="369570" h="297179">
                  <a:moveTo>
                    <a:pt x="369570" y="280797"/>
                  </a:moveTo>
                  <a:lnTo>
                    <a:pt x="365760" y="280797"/>
                  </a:lnTo>
                  <a:lnTo>
                    <a:pt x="365760" y="287020"/>
                  </a:lnTo>
                  <a:lnTo>
                    <a:pt x="369570" y="287020"/>
                  </a:lnTo>
                  <a:lnTo>
                    <a:pt x="369570" y="280797"/>
                  </a:lnTo>
                  <a:close/>
                </a:path>
                <a:path w="369570" h="297179">
                  <a:moveTo>
                    <a:pt x="2539" y="271907"/>
                  </a:moveTo>
                  <a:lnTo>
                    <a:pt x="0" y="271907"/>
                  </a:lnTo>
                  <a:lnTo>
                    <a:pt x="0" y="280670"/>
                  </a:lnTo>
                  <a:lnTo>
                    <a:pt x="2539" y="280670"/>
                  </a:lnTo>
                  <a:lnTo>
                    <a:pt x="2539" y="271907"/>
                  </a:lnTo>
                  <a:close/>
                </a:path>
                <a:path w="369570" h="297179">
                  <a:moveTo>
                    <a:pt x="369570" y="271907"/>
                  </a:moveTo>
                  <a:lnTo>
                    <a:pt x="365760" y="271907"/>
                  </a:lnTo>
                  <a:lnTo>
                    <a:pt x="365760" y="280670"/>
                  </a:lnTo>
                  <a:lnTo>
                    <a:pt x="369570" y="280670"/>
                  </a:lnTo>
                  <a:lnTo>
                    <a:pt x="369570" y="271907"/>
                  </a:lnTo>
                  <a:close/>
                </a:path>
                <a:path w="369570" h="297179">
                  <a:moveTo>
                    <a:pt x="2539" y="265557"/>
                  </a:moveTo>
                  <a:lnTo>
                    <a:pt x="0" y="265557"/>
                  </a:lnTo>
                  <a:lnTo>
                    <a:pt x="0" y="271780"/>
                  </a:lnTo>
                  <a:lnTo>
                    <a:pt x="2539" y="271780"/>
                  </a:lnTo>
                  <a:lnTo>
                    <a:pt x="2539" y="265557"/>
                  </a:lnTo>
                  <a:close/>
                </a:path>
                <a:path w="369570" h="297179">
                  <a:moveTo>
                    <a:pt x="369570" y="265557"/>
                  </a:moveTo>
                  <a:lnTo>
                    <a:pt x="365760" y="265557"/>
                  </a:lnTo>
                  <a:lnTo>
                    <a:pt x="365760" y="271780"/>
                  </a:lnTo>
                  <a:lnTo>
                    <a:pt x="369570" y="271780"/>
                  </a:lnTo>
                  <a:lnTo>
                    <a:pt x="369570" y="265557"/>
                  </a:lnTo>
                  <a:close/>
                </a:path>
                <a:path w="369570" h="297179">
                  <a:moveTo>
                    <a:pt x="2539" y="263016"/>
                  </a:moveTo>
                  <a:lnTo>
                    <a:pt x="0" y="263016"/>
                  </a:lnTo>
                  <a:lnTo>
                    <a:pt x="0" y="265430"/>
                  </a:lnTo>
                  <a:lnTo>
                    <a:pt x="2539" y="265430"/>
                  </a:lnTo>
                  <a:lnTo>
                    <a:pt x="2539" y="263016"/>
                  </a:lnTo>
                  <a:close/>
                </a:path>
                <a:path w="369570" h="297179">
                  <a:moveTo>
                    <a:pt x="369570" y="263016"/>
                  </a:moveTo>
                  <a:lnTo>
                    <a:pt x="365760" y="263016"/>
                  </a:lnTo>
                  <a:lnTo>
                    <a:pt x="365760" y="265430"/>
                  </a:lnTo>
                  <a:lnTo>
                    <a:pt x="369570" y="265430"/>
                  </a:lnTo>
                  <a:lnTo>
                    <a:pt x="369570" y="263016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6009639" y="322580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29">
                  <a:moveTo>
                    <a:pt x="3810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337"/>
                  </a:lnTo>
                  <a:close/>
                </a:path>
                <a:path w="363220" h="290829">
                  <a:moveTo>
                    <a:pt x="363220" y="29337"/>
                  </a:moveTo>
                  <a:lnTo>
                    <a:pt x="360680" y="29337"/>
                  </a:lnTo>
                  <a:lnTo>
                    <a:pt x="360680" y="30479"/>
                  </a:lnTo>
                  <a:lnTo>
                    <a:pt x="363220" y="30479"/>
                  </a:lnTo>
                  <a:lnTo>
                    <a:pt x="363220" y="29337"/>
                  </a:lnTo>
                  <a:close/>
                </a:path>
                <a:path w="363220" h="290829">
                  <a:moveTo>
                    <a:pt x="3810" y="22987"/>
                  </a:moveTo>
                  <a:lnTo>
                    <a:pt x="0" y="22987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987"/>
                  </a:lnTo>
                  <a:close/>
                </a:path>
                <a:path w="363220" h="290829">
                  <a:moveTo>
                    <a:pt x="363220" y="22987"/>
                  </a:moveTo>
                  <a:lnTo>
                    <a:pt x="360680" y="22987"/>
                  </a:lnTo>
                  <a:lnTo>
                    <a:pt x="360680" y="29209"/>
                  </a:lnTo>
                  <a:lnTo>
                    <a:pt x="363220" y="29209"/>
                  </a:lnTo>
                  <a:lnTo>
                    <a:pt x="363220" y="22987"/>
                  </a:lnTo>
                  <a:close/>
                </a:path>
                <a:path w="363220" h="290829">
                  <a:moveTo>
                    <a:pt x="3810" y="14096"/>
                  </a:moveTo>
                  <a:lnTo>
                    <a:pt x="0" y="14096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4096"/>
                  </a:lnTo>
                  <a:close/>
                </a:path>
                <a:path w="363220" h="290829">
                  <a:moveTo>
                    <a:pt x="363220" y="14096"/>
                  </a:moveTo>
                  <a:lnTo>
                    <a:pt x="360680" y="14096"/>
                  </a:lnTo>
                  <a:lnTo>
                    <a:pt x="360680" y="22859"/>
                  </a:lnTo>
                  <a:lnTo>
                    <a:pt x="363220" y="22859"/>
                  </a:lnTo>
                  <a:lnTo>
                    <a:pt x="363220" y="14096"/>
                  </a:lnTo>
                  <a:close/>
                </a:path>
                <a:path w="363220" h="290829">
                  <a:moveTo>
                    <a:pt x="3810" y="7746"/>
                  </a:moveTo>
                  <a:lnTo>
                    <a:pt x="0" y="7746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746"/>
                  </a:lnTo>
                  <a:close/>
                </a:path>
                <a:path w="363220" h="290829">
                  <a:moveTo>
                    <a:pt x="363220" y="7746"/>
                  </a:moveTo>
                  <a:lnTo>
                    <a:pt x="360680" y="7746"/>
                  </a:lnTo>
                  <a:lnTo>
                    <a:pt x="360680" y="13969"/>
                  </a:lnTo>
                  <a:lnTo>
                    <a:pt x="363220" y="13969"/>
                  </a:lnTo>
                  <a:lnTo>
                    <a:pt x="363220" y="7746"/>
                  </a:lnTo>
                  <a:close/>
                </a:path>
                <a:path w="363220" h="290829">
                  <a:moveTo>
                    <a:pt x="363220" y="1396"/>
                  </a:moveTo>
                  <a:lnTo>
                    <a:pt x="0" y="1396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63220" y="3810"/>
                  </a:lnTo>
                  <a:lnTo>
                    <a:pt x="363220" y="1396"/>
                  </a:lnTo>
                  <a:close/>
                </a:path>
                <a:path w="363220" h="290829">
                  <a:moveTo>
                    <a:pt x="363220" y="3810"/>
                  </a:moveTo>
                  <a:lnTo>
                    <a:pt x="360680" y="3810"/>
                  </a:lnTo>
                  <a:lnTo>
                    <a:pt x="360680" y="7619"/>
                  </a:lnTo>
                  <a:lnTo>
                    <a:pt x="363220" y="7619"/>
                  </a:lnTo>
                  <a:lnTo>
                    <a:pt x="363220" y="3810"/>
                  </a:lnTo>
                  <a:close/>
                </a:path>
                <a:path w="363220" h="290829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20" h="290829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63220" h="290829">
                  <a:moveTo>
                    <a:pt x="363220" y="30480"/>
                  </a:moveTo>
                  <a:lnTo>
                    <a:pt x="360680" y="30480"/>
                  </a:lnTo>
                  <a:lnTo>
                    <a:pt x="360680" y="36829"/>
                  </a:lnTo>
                  <a:lnTo>
                    <a:pt x="363220" y="36829"/>
                  </a:lnTo>
                  <a:lnTo>
                    <a:pt x="363220" y="30480"/>
                  </a:lnTo>
                  <a:close/>
                </a:path>
                <a:path w="363220" h="290829">
                  <a:moveTo>
                    <a:pt x="3810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36830"/>
                  </a:lnTo>
                  <a:close/>
                </a:path>
                <a:path w="363220" h="290829">
                  <a:moveTo>
                    <a:pt x="363220" y="36830"/>
                  </a:moveTo>
                  <a:lnTo>
                    <a:pt x="360680" y="36830"/>
                  </a:lnTo>
                  <a:lnTo>
                    <a:pt x="360680" y="55879"/>
                  </a:lnTo>
                  <a:lnTo>
                    <a:pt x="363220" y="55879"/>
                  </a:lnTo>
                  <a:lnTo>
                    <a:pt x="363220" y="36830"/>
                  </a:lnTo>
                  <a:close/>
                </a:path>
                <a:path w="363220" h="290829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363220" h="290829">
                  <a:moveTo>
                    <a:pt x="363220" y="55880"/>
                  </a:moveTo>
                  <a:lnTo>
                    <a:pt x="360680" y="55880"/>
                  </a:lnTo>
                  <a:lnTo>
                    <a:pt x="360680" y="62229"/>
                  </a:lnTo>
                  <a:lnTo>
                    <a:pt x="363220" y="62229"/>
                  </a:lnTo>
                  <a:lnTo>
                    <a:pt x="363220" y="55880"/>
                  </a:lnTo>
                  <a:close/>
                </a:path>
                <a:path w="363220" h="290829">
                  <a:moveTo>
                    <a:pt x="3810" y="62230"/>
                  </a:moveTo>
                  <a:lnTo>
                    <a:pt x="0" y="6223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62230"/>
                  </a:lnTo>
                  <a:close/>
                </a:path>
                <a:path w="363220" h="290829">
                  <a:moveTo>
                    <a:pt x="363220" y="62230"/>
                  </a:moveTo>
                  <a:lnTo>
                    <a:pt x="360680" y="62230"/>
                  </a:lnTo>
                  <a:lnTo>
                    <a:pt x="360680" y="106679"/>
                  </a:lnTo>
                  <a:lnTo>
                    <a:pt x="363220" y="106679"/>
                  </a:lnTo>
                  <a:lnTo>
                    <a:pt x="363220" y="62230"/>
                  </a:lnTo>
                  <a:close/>
                </a:path>
                <a:path w="363220" h="290829">
                  <a:moveTo>
                    <a:pt x="3810" y="106680"/>
                  </a:moveTo>
                  <a:lnTo>
                    <a:pt x="0" y="10668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06680"/>
                  </a:lnTo>
                  <a:close/>
                </a:path>
                <a:path w="363220" h="290829">
                  <a:moveTo>
                    <a:pt x="363220" y="106680"/>
                  </a:moveTo>
                  <a:lnTo>
                    <a:pt x="360680" y="106680"/>
                  </a:lnTo>
                  <a:lnTo>
                    <a:pt x="360680" y="157479"/>
                  </a:lnTo>
                  <a:lnTo>
                    <a:pt x="363220" y="157479"/>
                  </a:lnTo>
                  <a:lnTo>
                    <a:pt x="363220" y="106680"/>
                  </a:lnTo>
                  <a:close/>
                </a:path>
                <a:path w="363220" h="290829">
                  <a:moveTo>
                    <a:pt x="3810" y="157480"/>
                  </a:moveTo>
                  <a:lnTo>
                    <a:pt x="0" y="15748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57480"/>
                  </a:lnTo>
                  <a:close/>
                </a:path>
                <a:path w="363220" h="290829">
                  <a:moveTo>
                    <a:pt x="363220" y="157480"/>
                  </a:moveTo>
                  <a:lnTo>
                    <a:pt x="360680" y="157480"/>
                  </a:lnTo>
                  <a:lnTo>
                    <a:pt x="360680" y="173989"/>
                  </a:lnTo>
                  <a:lnTo>
                    <a:pt x="363220" y="173989"/>
                  </a:lnTo>
                  <a:lnTo>
                    <a:pt x="363220" y="157480"/>
                  </a:lnTo>
                  <a:close/>
                </a:path>
                <a:path w="363220" h="290829">
                  <a:moveTo>
                    <a:pt x="3810" y="173990"/>
                  </a:moveTo>
                  <a:lnTo>
                    <a:pt x="0" y="17399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173990"/>
                  </a:lnTo>
                  <a:close/>
                </a:path>
                <a:path w="363220" h="290829">
                  <a:moveTo>
                    <a:pt x="363220" y="173990"/>
                  </a:moveTo>
                  <a:lnTo>
                    <a:pt x="360680" y="173990"/>
                  </a:lnTo>
                  <a:lnTo>
                    <a:pt x="360680" y="227329"/>
                  </a:lnTo>
                  <a:lnTo>
                    <a:pt x="363220" y="227329"/>
                  </a:lnTo>
                  <a:lnTo>
                    <a:pt x="363220" y="173990"/>
                  </a:lnTo>
                  <a:close/>
                </a:path>
                <a:path w="363220" h="290829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63220" h="290829">
                  <a:moveTo>
                    <a:pt x="363220" y="227330"/>
                  </a:moveTo>
                  <a:lnTo>
                    <a:pt x="360680" y="227330"/>
                  </a:lnTo>
                  <a:lnTo>
                    <a:pt x="360680" y="233679"/>
                  </a:lnTo>
                  <a:lnTo>
                    <a:pt x="363220" y="233679"/>
                  </a:lnTo>
                  <a:lnTo>
                    <a:pt x="363220" y="227330"/>
                  </a:lnTo>
                  <a:close/>
                </a:path>
                <a:path w="363220" h="290829">
                  <a:moveTo>
                    <a:pt x="3810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33680"/>
                  </a:lnTo>
                  <a:close/>
                </a:path>
                <a:path w="363220" h="290829">
                  <a:moveTo>
                    <a:pt x="363220" y="233680"/>
                  </a:moveTo>
                  <a:lnTo>
                    <a:pt x="360680" y="233680"/>
                  </a:lnTo>
                  <a:lnTo>
                    <a:pt x="360680" y="252729"/>
                  </a:lnTo>
                  <a:lnTo>
                    <a:pt x="363220" y="252729"/>
                  </a:lnTo>
                  <a:lnTo>
                    <a:pt x="363220" y="233680"/>
                  </a:lnTo>
                  <a:close/>
                </a:path>
                <a:path w="363220" h="290829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63220" h="290829">
                  <a:moveTo>
                    <a:pt x="363220" y="252730"/>
                  </a:moveTo>
                  <a:lnTo>
                    <a:pt x="360680" y="252730"/>
                  </a:lnTo>
                  <a:lnTo>
                    <a:pt x="360680" y="259079"/>
                  </a:lnTo>
                  <a:lnTo>
                    <a:pt x="363220" y="259079"/>
                  </a:lnTo>
                  <a:lnTo>
                    <a:pt x="363220" y="252730"/>
                  </a:lnTo>
                  <a:close/>
                </a:path>
                <a:path w="363220" h="290829">
                  <a:moveTo>
                    <a:pt x="363220" y="289687"/>
                  </a:moveTo>
                  <a:lnTo>
                    <a:pt x="0" y="289687"/>
                  </a:lnTo>
                  <a:lnTo>
                    <a:pt x="0" y="290829"/>
                  </a:lnTo>
                  <a:lnTo>
                    <a:pt x="363220" y="290829"/>
                  </a:lnTo>
                  <a:lnTo>
                    <a:pt x="363220" y="289687"/>
                  </a:lnTo>
                  <a:close/>
                </a:path>
                <a:path w="363220" h="290829">
                  <a:moveTo>
                    <a:pt x="3810" y="283337"/>
                  </a:moveTo>
                  <a:lnTo>
                    <a:pt x="0" y="283337"/>
                  </a:lnTo>
                  <a:lnTo>
                    <a:pt x="0" y="289560"/>
                  </a:lnTo>
                  <a:lnTo>
                    <a:pt x="363220" y="289560"/>
                  </a:lnTo>
                  <a:lnTo>
                    <a:pt x="363220" y="287020"/>
                  </a:lnTo>
                  <a:lnTo>
                    <a:pt x="3810" y="287020"/>
                  </a:lnTo>
                  <a:lnTo>
                    <a:pt x="3810" y="283337"/>
                  </a:lnTo>
                  <a:close/>
                </a:path>
                <a:path w="363220" h="290829">
                  <a:moveTo>
                    <a:pt x="363220" y="283337"/>
                  </a:moveTo>
                  <a:lnTo>
                    <a:pt x="360680" y="283337"/>
                  </a:lnTo>
                  <a:lnTo>
                    <a:pt x="360680" y="287020"/>
                  </a:lnTo>
                  <a:lnTo>
                    <a:pt x="363220" y="287020"/>
                  </a:lnTo>
                  <a:lnTo>
                    <a:pt x="363220" y="283337"/>
                  </a:lnTo>
                  <a:close/>
                </a:path>
                <a:path w="363220" h="290829">
                  <a:moveTo>
                    <a:pt x="3810" y="276987"/>
                  </a:moveTo>
                  <a:lnTo>
                    <a:pt x="0" y="276987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987"/>
                  </a:lnTo>
                  <a:close/>
                </a:path>
                <a:path w="363220" h="290829">
                  <a:moveTo>
                    <a:pt x="363220" y="276987"/>
                  </a:moveTo>
                  <a:lnTo>
                    <a:pt x="360680" y="276987"/>
                  </a:lnTo>
                  <a:lnTo>
                    <a:pt x="360680" y="283210"/>
                  </a:lnTo>
                  <a:lnTo>
                    <a:pt x="363220" y="283210"/>
                  </a:lnTo>
                  <a:lnTo>
                    <a:pt x="363220" y="276987"/>
                  </a:lnTo>
                  <a:close/>
                </a:path>
                <a:path w="363220" h="290829">
                  <a:moveTo>
                    <a:pt x="3810" y="268097"/>
                  </a:moveTo>
                  <a:lnTo>
                    <a:pt x="0" y="268097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68097"/>
                  </a:lnTo>
                  <a:close/>
                </a:path>
                <a:path w="363220" h="290829">
                  <a:moveTo>
                    <a:pt x="363220" y="268097"/>
                  </a:moveTo>
                  <a:lnTo>
                    <a:pt x="360680" y="268097"/>
                  </a:lnTo>
                  <a:lnTo>
                    <a:pt x="360680" y="276860"/>
                  </a:lnTo>
                  <a:lnTo>
                    <a:pt x="363220" y="276860"/>
                  </a:lnTo>
                  <a:lnTo>
                    <a:pt x="363220" y="268097"/>
                  </a:lnTo>
                  <a:close/>
                </a:path>
                <a:path w="363220" h="290829">
                  <a:moveTo>
                    <a:pt x="3810" y="261747"/>
                  </a:moveTo>
                  <a:lnTo>
                    <a:pt x="0" y="261747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61747"/>
                  </a:lnTo>
                  <a:close/>
                </a:path>
                <a:path w="363220" h="290829">
                  <a:moveTo>
                    <a:pt x="363220" y="261747"/>
                  </a:moveTo>
                  <a:lnTo>
                    <a:pt x="360680" y="261747"/>
                  </a:lnTo>
                  <a:lnTo>
                    <a:pt x="360680" y="267970"/>
                  </a:lnTo>
                  <a:lnTo>
                    <a:pt x="363220" y="267970"/>
                  </a:lnTo>
                  <a:lnTo>
                    <a:pt x="363220" y="261747"/>
                  </a:lnTo>
                  <a:close/>
                </a:path>
                <a:path w="363220" h="290829">
                  <a:moveTo>
                    <a:pt x="3810" y="259206"/>
                  </a:moveTo>
                  <a:lnTo>
                    <a:pt x="0" y="259206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59206"/>
                  </a:lnTo>
                  <a:close/>
                </a:path>
                <a:path w="363220" h="290829">
                  <a:moveTo>
                    <a:pt x="363220" y="259206"/>
                  </a:moveTo>
                  <a:lnTo>
                    <a:pt x="360680" y="259206"/>
                  </a:lnTo>
                  <a:lnTo>
                    <a:pt x="360680" y="261620"/>
                  </a:lnTo>
                  <a:lnTo>
                    <a:pt x="363220" y="261620"/>
                  </a:lnTo>
                  <a:lnTo>
                    <a:pt x="363220" y="259206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6013450" y="3229609"/>
              <a:ext cx="356870" cy="10160"/>
            </a:xfrm>
            <a:custGeom>
              <a:avLst/>
              <a:gdLst/>
              <a:ahLst/>
              <a:cxnLst/>
              <a:rect l="l" t="t" r="r" b="b"/>
              <a:pathLst>
                <a:path w="356870" h="10160">
                  <a:moveTo>
                    <a:pt x="3810" y="3937"/>
                  </a:moveTo>
                  <a:lnTo>
                    <a:pt x="0" y="3937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937"/>
                  </a:lnTo>
                  <a:close/>
                </a:path>
                <a:path w="356870" h="10160">
                  <a:moveTo>
                    <a:pt x="356870" y="3937"/>
                  </a:moveTo>
                  <a:lnTo>
                    <a:pt x="353060" y="3937"/>
                  </a:lnTo>
                  <a:lnTo>
                    <a:pt x="353060" y="10160"/>
                  </a:lnTo>
                  <a:lnTo>
                    <a:pt x="356870" y="10160"/>
                  </a:lnTo>
                  <a:lnTo>
                    <a:pt x="356870" y="3937"/>
                  </a:lnTo>
                  <a:close/>
                </a:path>
                <a:path w="356870" h="10160">
                  <a:moveTo>
                    <a:pt x="3568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56870" y="3810"/>
                  </a:lnTo>
                  <a:lnTo>
                    <a:pt x="356870" y="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6015355" y="3239897"/>
              <a:ext cx="353060" cy="269240"/>
            </a:xfrm>
            <a:custGeom>
              <a:avLst/>
              <a:gdLst/>
              <a:ahLst/>
              <a:cxnLst/>
              <a:rect l="l" t="t" r="r" b="b"/>
              <a:pathLst>
                <a:path w="353060" h="269239">
                  <a:moveTo>
                    <a:pt x="0" y="0"/>
                  </a:moveTo>
                  <a:lnTo>
                    <a:pt x="0" y="269113"/>
                  </a:lnTo>
                </a:path>
                <a:path w="353060" h="269239">
                  <a:moveTo>
                    <a:pt x="353060" y="0"/>
                  </a:moveTo>
                  <a:lnTo>
                    <a:pt x="353060" y="262763"/>
                  </a:lnTo>
                </a:path>
              </a:pathLst>
            </a:custGeom>
            <a:ln w="3809">
              <a:solidFill>
                <a:srgbClr val="6EC0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6013450" y="3502786"/>
              <a:ext cx="356870" cy="10160"/>
            </a:xfrm>
            <a:custGeom>
              <a:avLst/>
              <a:gdLst/>
              <a:ahLst/>
              <a:cxnLst/>
              <a:rect l="l" t="t" r="r" b="b"/>
              <a:pathLst>
                <a:path w="356870" h="10160">
                  <a:moveTo>
                    <a:pt x="356870" y="6350"/>
                  </a:moveTo>
                  <a:lnTo>
                    <a:pt x="0" y="6350"/>
                  </a:lnTo>
                  <a:lnTo>
                    <a:pt x="0" y="10033"/>
                  </a:lnTo>
                  <a:lnTo>
                    <a:pt x="356870" y="10033"/>
                  </a:lnTo>
                  <a:lnTo>
                    <a:pt x="356870" y="6350"/>
                  </a:lnTo>
                  <a:close/>
                </a:path>
                <a:path w="356870" h="10160">
                  <a:moveTo>
                    <a:pt x="356870" y="0"/>
                  </a:moveTo>
                  <a:lnTo>
                    <a:pt x="353060" y="0"/>
                  </a:lnTo>
                  <a:lnTo>
                    <a:pt x="353060" y="6223"/>
                  </a:lnTo>
                  <a:lnTo>
                    <a:pt x="356870" y="6223"/>
                  </a:lnTo>
                  <a:lnTo>
                    <a:pt x="356870" y="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6017259" y="3233547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21590"/>
                  </a:moveTo>
                  <a:lnTo>
                    <a:pt x="0" y="21590"/>
                  </a:lnTo>
                  <a:lnTo>
                    <a:pt x="0" y="22733"/>
                  </a:lnTo>
                  <a:lnTo>
                    <a:pt x="3810" y="22733"/>
                  </a:lnTo>
                  <a:lnTo>
                    <a:pt x="3810" y="21590"/>
                  </a:lnTo>
                  <a:close/>
                </a:path>
                <a:path w="349250" h="275589">
                  <a:moveTo>
                    <a:pt x="349250" y="21590"/>
                  </a:moveTo>
                  <a:lnTo>
                    <a:pt x="345439" y="21590"/>
                  </a:lnTo>
                  <a:lnTo>
                    <a:pt x="345439" y="22733"/>
                  </a:lnTo>
                  <a:lnTo>
                    <a:pt x="349250" y="22733"/>
                  </a:lnTo>
                  <a:lnTo>
                    <a:pt x="349250" y="21590"/>
                  </a:lnTo>
                  <a:close/>
                </a:path>
                <a:path w="349250" h="275589">
                  <a:moveTo>
                    <a:pt x="3810" y="15240"/>
                  </a:moveTo>
                  <a:lnTo>
                    <a:pt x="0" y="15240"/>
                  </a:lnTo>
                  <a:lnTo>
                    <a:pt x="0" y="21462"/>
                  </a:lnTo>
                  <a:lnTo>
                    <a:pt x="3810" y="21462"/>
                  </a:lnTo>
                  <a:lnTo>
                    <a:pt x="3810" y="15240"/>
                  </a:lnTo>
                  <a:close/>
                </a:path>
                <a:path w="349250" h="275589">
                  <a:moveTo>
                    <a:pt x="349250" y="15240"/>
                  </a:moveTo>
                  <a:lnTo>
                    <a:pt x="345439" y="15240"/>
                  </a:lnTo>
                  <a:lnTo>
                    <a:pt x="345439" y="21462"/>
                  </a:lnTo>
                  <a:lnTo>
                    <a:pt x="349250" y="21462"/>
                  </a:lnTo>
                  <a:lnTo>
                    <a:pt x="349250" y="1524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5112"/>
                  </a:lnTo>
                  <a:lnTo>
                    <a:pt x="3810" y="15112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39" y="6350"/>
                  </a:lnTo>
                  <a:lnTo>
                    <a:pt x="345439" y="15112"/>
                  </a:lnTo>
                  <a:lnTo>
                    <a:pt x="349250" y="15112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223"/>
                  </a:lnTo>
                  <a:lnTo>
                    <a:pt x="3810" y="6223"/>
                  </a:lnTo>
                  <a:lnTo>
                    <a:pt x="3810" y="2413"/>
                  </a:lnTo>
                  <a:lnTo>
                    <a:pt x="349250" y="2413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2413"/>
                  </a:moveTo>
                  <a:lnTo>
                    <a:pt x="345439" y="2413"/>
                  </a:lnTo>
                  <a:lnTo>
                    <a:pt x="345439" y="6223"/>
                  </a:lnTo>
                  <a:lnTo>
                    <a:pt x="349250" y="6223"/>
                  </a:lnTo>
                  <a:lnTo>
                    <a:pt x="349250" y="2413"/>
                  </a:lnTo>
                  <a:close/>
                </a:path>
                <a:path w="349250" h="275589">
                  <a:moveTo>
                    <a:pt x="3810" y="22733"/>
                  </a:moveTo>
                  <a:lnTo>
                    <a:pt x="0" y="22733"/>
                  </a:lnTo>
                  <a:lnTo>
                    <a:pt x="0" y="29083"/>
                  </a:lnTo>
                  <a:lnTo>
                    <a:pt x="3810" y="29083"/>
                  </a:lnTo>
                  <a:lnTo>
                    <a:pt x="3810" y="22733"/>
                  </a:lnTo>
                  <a:close/>
                </a:path>
                <a:path w="349250" h="275589">
                  <a:moveTo>
                    <a:pt x="349250" y="22733"/>
                  </a:moveTo>
                  <a:lnTo>
                    <a:pt x="345439" y="22733"/>
                  </a:lnTo>
                  <a:lnTo>
                    <a:pt x="345439" y="29083"/>
                  </a:lnTo>
                  <a:lnTo>
                    <a:pt x="349250" y="29083"/>
                  </a:lnTo>
                  <a:lnTo>
                    <a:pt x="349250" y="22733"/>
                  </a:lnTo>
                  <a:close/>
                </a:path>
                <a:path w="349250" h="275589">
                  <a:moveTo>
                    <a:pt x="3810" y="29083"/>
                  </a:moveTo>
                  <a:lnTo>
                    <a:pt x="0" y="290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29083"/>
                  </a:lnTo>
                  <a:close/>
                </a:path>
                <a:path w="349250" h="275589">
                  <a:moveTo>
                    <a:pt x="349250" y="29083"/>
                  </a:moveTo>
                  <a:lnTo>
                    <a:pt x="345439" y="29083"/>
                  </a:lnTo>
                  <a:lnTo>
                    <a:pt x="345439" y="48133"/>
                  </a:lnTo>
                  <a:lnTo>
                    <a:pt x="349250" y="48133"/>
                  </a:lnTo>
                  <a:lnTo>
                    <a:pt x="349250" y="29083"/>
                  </a:lnTo>
                  <a:close/>
                </a:path>
                <a:path w="349250" h="275589">
                  <a:moveTo>
                    <a:pt x="3810" y="48133"/>
                  </a:moveTo>
                  <a:lnTo>
                    <a:pt x="0" y="48133"/>
                  </a:lnTo>
                  <a:lnTo>
                    <a:pt x="0" y="54483"/>
                  </a:lnTo>
                  <a:lnTo>
                    <a:pt x="3810" y="54483"/>
                  </a:lnTo>
                  <a:lnTo>
                    <a:pt x="3810" y="48133"/>
                  </a:lnTo>
                  <a:close/>
                </a:path>
                <a:path w="349250" h="275589">
                  <a:moveTo>
                    <a:pt x="349250" y="48133"/>
                  </a:moveTo>
                  <a:lnTo>
                    <a:pt x="345439" y="48133"/>
                  </a:lnTo>
                  <a:lnTo>
                    <a:pt x="345439" y="54483"/>
                  </a:lnTo>
                  <a:lnTo>
                    <a:pt x="349250" y="54483"/>
                  </a:lnTo>
                  <a:lnTo>
                    <a:pt x="349250" y="48133"/>
                  </a:lnTo>
                  <a:close/>
                </a:path>
                <a:path w="349250" h="275589">
                  <a:moveTo>
                    <a:pt x="3810" y="54483"/>
                  </a:moveTo>
                  <a:lnTo>
                    <a:pt x="0" y="54483"/>
                  </a:lnTo>
                  <a:lnTo>
                    <a:pt x="0" y="98933"/>
                  </a:lnTo>
                  <a:lnTo>
                    <a:pt x="3810" y="98933"/>
                  </a:lnTo>
                  <a:lnTo>
                    <a:pt x="3810" y="54483"/>
                  </a:lnTo>
                  <a:close/>
                </a:path>
                <a:path w="349250" h="275589">
                  <a:moveTo>
                    <a:pt x="349250" y="54483"/>
                  </a:moveTo>
                  <a:lnTo>
                    <a:pt x="345439" y="54483"/>
                  </a:lnTo>
                  <a:lnTo>
                    <a:pt x="345439" y="98933"/>
                  </a:lnTo>
                  <a:lnTo>
                    <a:pt x="349250" y="98933"/>
                  </a:lnTo>
                  <a:lnTo>
                    <a:pt x="349250" y="54483"/>
                  </a:lnTo>
                  <a:close/>
                </a:path>
                <a:path w="349250" h="275589">
                  <a:moveTo>
                    <a:pt x="3810" y="98933"/>
                  </a:moveTo>
                  <a:lnTo>
                    <a:pt x="0" y="98933"/>
                  </a:lnTo>
                  <a:lnTo>
                    <a:pt x="0" y="149733"/>
                  </a:lnTo>
                  <a:lnTo>
                    <a:pt x="3810" y="149733"/>
                  </a:lnTo>
                  <a:lnTo>
                    <a:pt x="3810" y="98933"/>
                  </a:lnTo>
                  <a:close/>
                </a:path>
                <a:path w="349250" h="275589">
                  <a:moveTo>
                    <a:pt x="349250" y="98933"/>
                  </a:moveTo>
                  <a:lnTo>
                    <a:pt x="345439" y="98933"/>
                  </a:lnTo>
                  <a:lnTo>
                    <a:pt x="345439" y="149733"/>
                  </a:lnTo>
                  <a:lnTo>
                    <a:pt x="349250" y="149733"/>
                  </a:lnTo>
                  <a:lnTo>
                    <a:pt x="349250" y="98933"/>
                  </a:lnTo>
                  <a:close/>
                </a:path>
                <a:path w="349250" h="275589">
                  <a:moveTo>
                    <a:pt x="3810" y="149733"/>
                  </a:moveTo>
                  <a:lnTo>
                    <a:pt x="0" y="149733"/>
                  </a:lnTo>
                  <a:lnTo>
                    <a:pt x="0" y="166243"/>
                  </a:lnTo>
                  <a:lnTo>
                    <a:pt x="3810" y="166243"/>
                  </a:lnTo>
                  <a:lnTo>
                    <a:pt x="3810" y="149733"/>
                  </a:lnTo>
                  <a:close/>
                </a:path>
                <a:path w="349250" h="275589">
                  <a:moveTo>
                    <a:pt x="349250" y="149733"/>
                  </a:moveTo>
                  <a:lnTo>
                    <a:pt x="345439" y="149733"/>
                  </a:lnTo>
                  <a:lnTo>
                    <a:pt x="345439" y="166243"/>
                  </a:lnTo>
                  <a:lnTo>
                    <a:pt x="349250" y="166243"/>
                  </a:lnTo>
                  <a:lnTo>
                    <a:pt x="349250" y="149733"/>
                  </a:lnTo>
                  <a:close/>
                </a:path>
                <a:path w="349250" h="275589">
                  <a:moveTo>
                    <a:pt x="3810" y="166243"/>
                  </a:moveTo>
                  <a:lnTo>
                    <a:pt x="0" y="166243"/>
                  </a:lnTo>
                  <a:lnTo>
                    <a:pt x="0" y="219583"/>
                  </a:lnTo>
                  <a:lnTo>
                    <a:pt x="3810" y="219583"/>
                  </a:lnTo>
                  <a:lnTo>
                    <a:pt x="3810" y="166243"/>
                  </a:lnTo>
                  <a:close/>
                </a:path>
                <a:path w="349250" h="275589">
                  <a:moveTo>
                    <a:pt x="349250" y="166243"/>
                  </a:moveTo>
                  <a:lnTo>
                    <a:pt x="345439" y="166243"/>
                  </a:lnTo>
                  <a:lnTo>
                    <a:pt x="345439" y="219583"/>
                  </a:lnTo>
                  <a:lnTo>
                    <a:pt x="349250" y="219583"/>
                  </a:lnTo>
                  <a:lnTo>
                    <a:pt x="349250" y="166243"/>
                  </a:lnTo>
                  <a:close/>
                </a:path>
                <a:path w="349250" h="275589">
                  <a:moveTo>
                    <a:pt x="3810" y="219583"/>
                  </a:moveTo>
                  <a:lnTo>
                    <a:pt x="0" y="219583"/>
                  </a:lnTo>
                  <a:lnTo>
                    <a:pt x="0" y="225933"/>
                  </a:lnTo>
                  <a:lnTo>
                    <a:pt x="3810" y="225933"/>
                  </a:lnTo>
                  <a:lnTo>
                    <a:pt x="3810" y="219583"/>
                  </a:lnTo>
                  <a:close/>
                </a:path>
                <a:path w="349250" h="275589">
                  <a:moveTo>
                    <a:pt x="349250" y="219583"/>
                  </a:moveTo>
                  <a:lnTo>
                    <a:pt x="345439" y="219583"/>
                  </a:lnTo>
                  <a:lnTo>
                    <a:pt x="345439" y="225933"/>
                  </a:lnTo>
                  <a:lnTo>
                    <a:pt x="349250" y="225933"/>
                  </a:lnTo>
                  <a:lnTo>
                    <a:pt x="349250" y="219583"/>
                  </a:lnTo>
                  <a:close/>
                </a:path>
                <a:path w="349250" h="275589">
                  <a:moveTo>
                    <a:pt x="3810" y="225933"/>
                  </a:moveTo>
                  <a:lnTo>
                    <a:pt x="0" y="2259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225933"/>
                  </a:lnTo>
                  <a:close/>
                </a:path>
                <a:path w="349250" h="275589">
                  <a:moveTo>
                    <a:pt x="349250" y="225933"/>
                  </a:moveTo>
                  <a:lnTo>
                    <a:pt x="345439" y="225933"/>
                  </a:lnTo>
                  <a:lnTo>
                    <a:pt x="345439" y="244983"/>
                  </a:lnTo>
                  <a:lnTo>
                    <a:pt x="349250" y="244983"/>
                  </a:lnTo>
                  <a:lnTo>
                    <a:pt x="349250" y="225933"/>
                  </a:lnTo>
                  <a:close/>
                </a:path>
                <a:path w="349250" h="275589">
                  <a:moveTo>
                    <a:pt x="3810" y="244983"/>
                  </a:moveTo>
                  <a:lnTo>
                    <a:pt x="0" y="244983"/>
                  </a:lnTo>
                  <a:lnTo>
                    <a:pt x="0" y="251333"/>
                  </a:lnTo>
                  <a:lnTo>
                    <a:pt x="3810" y="251333"/>
                  </a:lnTo>
                  <a:lnTo>
                    <a:pt x="3810" y="244983"/>
                  </a:lnTo>
                  <a:close/>
                </a:path>
                <a:path w="349250" h="275589">
                  <a:moveTo>
                    <a:pt x="349250" y="244983"/>
                  </a:moveTo>
                  <a:lnTo>
                    <a:pt x="345439" y="244983"/>
                  </a:lnTo>
                  <a:lnTo>
                    <a:pt x="345439" y="251333"/>
                  </a:lnTo>
                  <a:lnTo>
                    <a:pt x="349250" y="251333"/>
                  </a:lnTo>
                  <a:lnTo>
                    <a:pt x="349250" y="244983"/>
                  </a:lnTo>
                  <a:close/>
                </a:path>
                <a:path w="349250" h="275589">
                  <a:moveTo>
                    <a:pt x="3810" y="269240"/>
                  </a:moveTo>
                  <a:lnTo>
                    <a:pt x="0" y="269240"/>
                  </a:lnTo>
                  <a:lnTo>
                    <a:pt x="0" y="275463"/>
                  </a:lnTo>
                  <a:lnTo>
                    <a:pt x="349250" y="275463"/>
                  </a:lnTo>
                  <a:lnTo>
                    <a:pt x="349250" y="271653"/>
                  </a:lnTo>
                  <a:lnTo>
                    <a:pt x="3810" y="271653"/>
                  </a:lnTo>
                  <a:lnTo>
                    <a:pt x="3810" y="269240"/>
                  </a:lnTo>
                  <a:close/>
                </a:path>
                <a:path w="349250" h="275589">
                  <a:moveTo>
                    <a:pt x="349250" y="269240"/>
                  </a:moveTo>
                  <a:lnTo>
                    <a:pt x="345439" y="269240"/>
                  </a:lnTo>
                  <a:lnTo>
                    <a:pt x="345439" y="271653"/>
                  </a:lnTo>
                  <a:lnTo>
                    <a:pt x="349250" y="271653"/>
                  </a:lnTo>
                  <a:lnTo>
                    <a:pt x="349250" y="269240"/>
                  </a:lnTo>
                  <a:close/>
                </a:path>
                <a:path w="349250" h="275589">
                  <a:moveTo>
                    <a:pt x="3810" y="260350"/>
                  </a:moveTo>
                  <a:lnTo>
                    <a:pt x="0" y="260350"/>
                  </a:lnTo>
                  <a:lnTo>
                    <a:pt x="0" y="269113"/>
                  </a:lnTo>
                  <a:lnTo>
                    <a:pt x="3810" y="269113"/>
                  </a:lnTo>
                  <a:lnTo>
                    <a:pt x="3810" y="26035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5439" y="260350"/>
                  </a:lnTo>
                  <a:lnTo>
                    <a:pt x="345439" y="269113"/>
                  </a:lnTo>
                  <a:lnTo>
                    <a:pt x="349250" y="269113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3810" y="254000"/>
                  </a:moveTo>
                  <a:lnTo>
                    <a:pt x="0" y="254000"/>
                  </a:lnTo>
                  <a:lnTo>
                    <a:pt x="0" y="260223"/>
                  </a:lnTo>
                  <a:lnTo>
                    <a:pt x="3810" y="260223"/>
                  </a:lnTo>
                  <a:lnTo>
                    <a:pt x="3810" y="254000"/>
                  </a:lnTo>
                  <a:close/>
                </a:path>
                <a:path w="349250" h="275589">
                  <a:moveTo>
                    <a:pt x="349250" y="254000"/>
                  </a:moveTo>
                  <a:lnTo>
                    <a:pt x="345439" y="254000"/>
                  </a:lnTo>
                  <a:lnTo>
                    <a:pt x="345439" y="260223"/>
                  </a:lnTo>
                  <a:lnTo>
                    <a:pt x="349250" y="260223"/>
                  </a:lnTo>
                  <a:lnTo>
                    <a:pt x="349250" y="254000"/>
                  </a:lnTo>
                  <a:close/>
                </a:path>
                <a:path w="349250" h="275589">
                  <a:moveTo>
                    <a:pt x="3810" y="251460"/>
                  </a:moveTo>
                  <a:lnTo>
                    <a:pt x="0" y="251460"/>
                  </a:lnTo>
                  <a:lnTo>
                    <a:pt x="0" y="253873"/>
                  </a:lnTo>
                  <a:lnTo>
                    <a:pt x="3810" y="253873"/>
                  </a:lnTo>
                  <a:lnTo>
                    <a:pt x="3810" y="251460"/>
                  </a:lnTo>
                  <a:close/>
                </a:path>
                <a:path w="349250" h="275589">
                  <a:moveTo>
                    <a:pt x="349250" y="251460"/>
                  </a:moveTo>
                  <a:lnTo>
                    <a:pt x="345439" y="251460"/>
                  </a:lnTo>
                  <a:lnTo>
                    <a:pt x="345439" y="253873"/>
                  </a:lnTo>
                  <a:lnTo>
                    <a:pt x="349250" y="253873"/>
                  </a:lnTo>
                  <a:lnTo>
                    <a:pt x="349250" y="251460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6021069" y="323596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29" h="269239">
                  <a:moveTo>
                    <a:pt x="3809" y="19176"/>
                  </a:moveTo>
                  <a:lnTo>
                    <a:pt x="0" y="19176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9176"/>
                  </a:lnTo>
                  <a:close/>
                </a:path>
                <a:path w="341629" h="269239">
                  <a:moveTo>
                    <a:pt x="341629" y="19176"/>
                  </a:moveTo>
                  <a:lnTo>
                    <a:pt x="337819" y="19176"/>
                  </a:lnTo>
                  <a:lnTo>
                    <a:pt x="337819" y="20319"/>
                  </a:lnTo>
                  <a:lnTo>
                    <a:pt x="341629" y="20319"/>
                  </a:lnTo>
                  <a:lnTo>
                    <a:pt x="341629" y="19176"/>
                  </a:lnTo>
                  <a:close/>
                </a:path>
                <a:path w="341629" h="269239">
                  <a:moveTo>
                    <a:pt x="3809" y="12826"/>
                  </a:moveTo>
                  <a:lnTo>
                    <a:pt x="0" y="12826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2826"/>
                  </a:lnTo>
                  <a:close/>
                </a:path>
                <a:path w="341629" h="269239">
                  <a:moveTo>
                    <a:pt x="341629" y="12826"/>
                  </a:moveTo>
                  <a:lnTo>
                    <a:pt x="337819" y="12826"/>
                  </a:lnTo>
                  <a:lnTo>
                    <a:pt x="337819" y="19049"/>
                  </a:lnTo>
                  <a:lnTo>
                    <a:pt x="341629" y="19049"/>
                  </a:lnTo>
                  <a:lnTo>
                    <a:pt x="341629" y="12826"/>
                  </a:lnTo>
                  <a:close/>
                </a:path>
                <a:path w="341629" h="269239">
                  <a:moveTo>
                    <a:pt x="3809" y="3936"/>
                  </a:moveTo>
                  <a:lnTo>
                    <a:pt x="0" y="3936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3936"/>
                  </a:lnTo>
                  <a:close/>
                </a:path>
                <a:path w="341629" h="269239">
                  <a:moveTo>
                    <a:pt x="341629" y="3936"/>
                  </a:moveTo>
                  <a:lnTo>
                    <a:pt x="337819" y="3936"/>
                  </a:lnTo>
                  <a:lnTo>
                    <a:pt x="337819" y="12699"/>
                  </a:lnTo>
                  <a:lnTo>
                    <a:pt x="341629" y="12699"/>
                  </a:lnTo>
                  <a:lnTo>
                    <a:pt x="341629" y="3936"/>
                  </a:lnTo>
                  <a:close/>
                </a:path>
                <a:path w="341629" h="269239">
                  <a:moveTo>
                    <a:pt x="34162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41629" y="3809"/>
                  </a:lnTo>
                  <a:lnTo>
                    <a:pt x="341629" y="0"/>
                  </a:lnTo>
                  <a:close/>
                </a:path>
                <a:path w="341629" h="269239">
                  <a:moveTo>
                    <a:pt x="380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20"/>
                  </a:lnTo>
                  <a:close/>
                </a:path>
                <a:path w="341629" h="269239">
                  <a:moveTo>
                    <a:pt x="341629" y="20320"/>
                  </a:moveTo>
                  <a:lnTo>
                    <a:pt x="337819" y="20320"/>
                  </a:lnTo>
                  <a:lnTo>
                    <a:pt x="337819" y="26669"/>
                  </a:lnTo>
                  <a:lnTo>
                    <a:pt x="341629" y="26669"/>
                  </a:lnTo>
                  <a:lnTo>
                    <a:pt x="341629" y="20320"/>
                  </a:lnTo>
                  <a:close/>
                </a:path>
                <a:path w="341629" h="269239">
                  <a:moveTo>
                    <a:pt x="3809" y="26670"/>
                  </a:moveTo>
                  <a:lnTo>
                    <a:pt x="0" y="2667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26670"/>
                  </a:lnTo>
                  <a:close/>
                </a:path>
                <a:path w="341629" h="269239">
                  <a:moveTo>
                    <a:pt x="341629" y="26670"/>
                  </a:moveTo>
                  <a:lnTo>
                    <a:pt x="337819" y="26670"/>
                  </a:lnTo>
                  <a:lnTo>
                    <a:pt x="337819" y="45719"/>
                  </a:lnTo>
                  <a:lnTo>
                    <a:pt x="341629" y="45719"/>
                  </a:lnTo>
                  <a:lnTo>
                    <a:pt x="341629" y="26670"/>
                  </a:lnTo>
                  <a:close/>
                </a:path>
                <a:path w="341629" h="269239">
                  <a:moveTo>
                    <a:pt x="380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20"/>
                  </a:lnTo>
                  <a:close/>
                </a:path>
                <a:path w="341629" h="269239">
                  <a:moveTo>
                    <a:pt x="341629" y="45720"/>
                  </a:moveTo>
                  <a:lnTo>
                    <a:pt x="337819" y="45720"/>
                  </a:lnTo>
                  <a:lnTo>
                    <a:pt x="337819" y="52069"/>
                  </a:lnTo>
                  <a:lnTo>
                    <a:pt x="341629" y="52069"/>
                  </a:lnTo>
                  <a:lnTo>
                    <a:pt x="341629" y="45720"/>
                  </a:lnTo>
                  <a:close/>
                </a:path>
                <a:path w="341629" h="269239">
                  <a:moveTo>
                    <a:pt x="3809" y="52070"/>
                  </a:moveTo>
                  <a:lnTo>
                    <a:pt x="0" y="52070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52070"/>
                  </a:lnTo>
                  <a:close/>
                </a:path>
                <a:path w="341629" h="269239">
                  <a:moveTo>
                    <a:pt x="341629" y="52070"/>
                  </a:moveTo>
                  <a:lnTo>
                    <a:pt x="337819" y="52070"/>
                  </a:lnTo>
                  <a:lnTo>
                    <a:pt x="337819" y="96519"/>
                  </a:lnTo>
                  <a:lnTo>
                    <a:pt x="341629" y="96519"/>
                  </a:lnTo>
                  <a:lnTo>
                    <a:pt x="341629" y="52070"/>
                  </a:lnTo>
                  <a:close/>
                </a:path>
                <a:path w="341629" h="269239">
                  <a:moveTo>
                    <a:pt x="3809" y="96520"/>
                  </a:moveTo>
                  <a:lnTo>
                    <a:pt x="0" y="96520"/>
                  </a:lnTo>
                  <a:lnTo>
                    <a:pt x="0" y="147319"/>
                  </a:lnTo>
                  <a:lnTo>
                    <a:pt x="3809" y="147319"/>
                  </a:lnTo>
                  <a:lnTo>
                    <a:pt x="3809" y="96520"/>
                  </a:lnTo>
                  <a:close/>
                </a:path>
                <a:path w="341629" h="269239">
                  <a:moveTo>
                    <a:pt x="341629" y="96520"/>
                  </a:moveTo>
                  <a:lnTo>
                    <a:pt x="337819" y="96520"/>
                  </a:lnTo>
                  <a:lnTo>
                    <a:pt x="337819" y="147319"/>
                  </a:lnTo>
                  <a:lnTo>
                    <a:pt x="341629" y="147319"/>
                  </a:lnTo>
                  <a:lnTo>
                    <a:pt x="341629" y="96520"/>
                  </a:lnTo>
                  <a:close/>
                </a:path>
                <a:path w="341629" h="269239">
                  <a:moveTo>
                    <a:pt x="3809" y="147320"/>
                  </a:moveTo>
                  <a:lnTo>
                    <a:pt x="0" y="14732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147320"/>
                  </a:lnTo>
                  <a:close/>
                </a:path>
                <a:path w="341629" h="269239">
                  <a:moveTo>
                    <a:pt x="341629" y="147320"/>
                  </a:moveTo>
                  <a:lnTo>
                    <a:pt x="337819" y="147320"/>
                  </a:lnTo>
                  <a:lnTo>
                    <a:pt x="337819" y="163829"/>
                  </a:lnTo>
                  <a:lnTo>
                    <a:pt x="341629" y="163829"/>
                  </a:lnTo>
                  <a:lnTo>
                    <a:pt x="341629" y="147320"/>
                  </a:lnTo>
                  <a:close/>
                </a:path>
                <a:path w="341629" h="269239">
                  <a:moveTo>
                    <a:pt x="3809" y="163830"/>
                  </a:moveTo>
                  <a:lnTo>
                    <a:pt x="0" y="163830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163830"/>
                  </a:lnTo>
                  <a:close/>
                </a:path>
                <a:path w="341629" h="269239">
                  <a:moveTo>
                    <a:pt x="341629" y="163830"/>
                  </a:moveTo>
                  <a:lnTo>
                    <a:pt x="337819" y="163830"/>
                  </a:lnTo>
                  <a:lnTo>
                    <a:pt x="337819" y="217169"/>
                  </a:lnTo>
                  <a:lnTo>
                    <a:pt x="341629" y="217169"/>
                  </a:lnTo>
                  <a:lnTo>
                    <a:pt x="341629" y="163830"/>
                  </a:lnTo>
                  <a:close/>
                </a:path>
                <a:path w="341629" h="269239">
                  <a:moveTo>
                    <a:pt x="3809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7170"/>
                  </a:lnTo>
                  <a:close/>
                </a:path>
                <a:path w="341629" h="269239">
                  <a:moveTo>
                    <a:pt x="341629" y="217170"/>
                  </a:moveTo>
                  <a:lnTo>
                    <a:pt x="337819" y="217170"/>
                  </a:lnTo>
                  <a:lnTo>
                    <a:pt x="337819" y="223519"/>
                  </a:lnTo>
                  <a:lnTo>
                    <a:pt x="341629" y="223519"/>
                  </a:lnTo>
                  <a:lnTo>
                    <a:pt x="341629" y="217170"/>
                  </a:lnTo>
                  <a:close/>
                </a:path>
                <a:path w="341629" h="269239">
                  <a:moveTo>
                    <a:pt x="3809" y="223520"/>
                  </a:moveTo>
                  <a:lnTo>
                    <a:pt x="0" y="22352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23520"/>
                  </a:lnTo>
                  <a:close/>
                </a:path>
                <a:path w="341629" h="269239">
                  <a:moveTo>
                    <a:pt x="341629" y="223520"/>
                  </a:moveTo>
                  <a:lnTo>
                    <a:pt x="337819" y="223520"/>
                  </a:lnTo>
                  <a:lnTo>
                    <a:pt x="337819" y="242569"/>
                  </a:lnTo>
                  <a:lnTo>
                    <a:pt x="341629" y="242569"/>
                  </a:lnTo>
                  <a:lnTo>
                    <a:pt x="341629" y="223520"/>
                  </a:lnTo>
                  <a:close/>
                </a:path>
                <a:path w="341629" h="269239">
                  <a:moveTo>
                    <a:pt x="3809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70"/>
                  </a:lnTo>
                  <a:close/>
                </a:path>
                <a:path w="341629" h="269239">
                  <a:moveTo>
                    <a:pt x="341629" y="242570"/>
                  </a:moveTo>
                  <a:lnTo>
                    <a:pt x="337819" y="242570"/>
                  </a:lnTo>
                  <a:lnTo>
                    <a:pt x="337819" y="248919"/>
                  </a:lnTo>
                  <a:lnTo>
                    <a:pt x="341629" y="248919"/>
                  </a:lnTo>
                  <a:lnTo>
                    <a:pt x="341629" y="242570"/>
                  </a:lnTo>
                  <a:close/>
                </a:path>
                <a:path w="341629" h="269239">
                  <a:moveTo>
                    <a:pt x="341629" y="266826"/>
                  </a:moveTo>
                  <a:lnTo>
                    <a:pt x="0" y="266826"/>
                  </a:lnTo>
                  <a:lnTo>
                    <a:pt x="0" y="269239"/>
                  </a:lnTo>
                  <a:lnTo>
                    <a:pt x="341629" y="269239"/>
                  </a:lnTo>
                  <a:lnTo>
                    <a:pt x="341629" y="266826"/>
                  </a:lnTo>
                  <a:close/>
                </a:path>
                <a:path w="341629" h="269239">
                  <a:moveTo>
                    <a:pt x="3809" y="257937"/>
                  </a:moveTo>
                  <a:lnTo>
                    <a:pt x="0" y="257937"/>
                  </a:lnTo>
                  <a:lnTo>
                    <a:pt x="0" y="266700"/>
                  </a:lnTo>
                  <a:lnTo>
                    <a:pt x="341629" y="266700"/>
                  </a:lnTo>
                  <a:lnTo>
                    <a:pt x="341629" y="265429"/>
                  </a:lnTo>
                  <a:lnTo>
                    <a:pt x="3809" y="265429"/>
                  </a:lnTo>
                  <a:lnTo>
                    <a:pt x="3809" y="257937"/>
                  </a:lnTo>
                  <a:close/>
                </a:path>
                <a:path w="341629" h="269239">
                  <a:moveTo>
                    <a:pt x="341629" y="257937"/>
                  </a:moveTo>
                  <a:lnTo>
                    <a:pt x="337819" y="257937"/>
                  </a:lnTo>
                  <a:lnTo>
                    <a:pt x="337819" y="265429"/>
                  </a:lnTo>
                  <a:lnTo>
                    <a:pt x="341629" y="265429"/>
                  </a:lnTo>
                  <a:lnTo>
                    <a:pt x="341629" y="257937"/>
                  </a:lnTo>
                  <a:close/>
                </a:path>
                <a:path w="341629" h="269239">
                  <a:moveTo>
                    <a:pt x="3809" y="251587"/>
                  </a:moveTo>
                  <a:lnTo>
                    <a:pt x="0" y="251587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1587"/>
                  </a:lnTo>
                  <a:close/>
                </a:path>
                <a:path w="341629" h="269239">
                  <a:moveTo>
                    <a:pt x="341629" y="251587"/>
                  </a:moveTo>
                  <a:lnTo>
                    <a:pt x="337819" y="251587"/>
                  </a:lnTo>
                  <a:lnTo>
                    <a:pt x="337819" y="257810"/>
                  </a:lnTo>
                  <a:lnTo>
                    <a:pt x="341629" y="257810"/>
                  </a:lnTo>
                  <a:lnTo>
                    <a:pt x="341629" y="251587"/>
                  </a:lnTo>
                  <a:close/>
                </a:path>
                <a:path w="341629" h="269239">
                  <a:moveTo>
                    <a:pt x="3809" y="249046"/>
                  </a:moveTo>
                  <a:lnTo>
                    <a:pt x="0" y="249046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49046"/>
                  </a:lnTo>
                  <a:close/>
                </a:path>
                <a:path w="341629" h="269239">
                  <a:moveTo>
                    <a:pt x="341629" y="249046"/>
                  </a:moveTo>
                  <a:lnTo>
                    <a:pt x="337819" y="249046"/>
                  </a:lnTo>
                  <a:lnTo>
                    <a:pt x="337819" y="251460"/>
                  </a:lnTo>
                  <a:lnTo>
                    <a:pt x="341629" y="251460"/>
                  </a:lnTo>
                  <a:lnTo>
                    <a:pt x="341629" y="249046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6024880" y="3239897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20">
                  <a:moveTo>
                    <a:pt x="3810" y="15240"/>
                  </a:moveTo>
                  <a:lnTo>
                    <a:pt x="0" y="15240"/>
                  </a:lnTo>
                  <a:lnTo>
                    <a:pt x="0" y="16383"/>
                  </a:lnTo>
                  <a:lnTo>
                    <a:pt x="3810" y="16383"/>
                  </a:lnTo>
                  <a:lnTo>
                    <a:pt x="3810" y="15240"/>
                  </a:lnTo>
                  <a:close/>
                </a:path>
                <a:path w="334010" h="261620">
                  <a:moveTo>
                    <a:pt x="334010" y="15240"/>
                  </a:moveTo>
                  <a:lnTo>
                    <a:pt x="330200" y="15240"/>
                  </a:lnTo>
                  <a:lnTo>
                    <a:pt x="330200" y="16383"/>
                  </a:lnTo>
                  <a:lnTo>
                    <a:pt x="334010" y="16383"/>
                  </a:lnTo>
                  <a:lnTo>
                    <a:pt x="334010" y="15240"/>
                  </a:lnTo>
                  <a:close/>
                </a:path>
                <a:path w="334010" h="261620">
                  <a:moveTo>
                    <a:pt x="3810" y="8890"/>
                  </a:moveTo>
                  <a:lnTo>
                    <a:pt x="0" y="8890"/>
                  </a:lnTo>
                  <a:lnTo>
                    <a:pt x="0" y="15112"/>
                  </a:lnTo>
                  <a:lnTo>
                    <a:pt x="3810" y="15112"/>
                  </a:lnTo>
                  <a:lnTo>
                    <a:pt x="3810" y="8890"/>
                  </a:lnTo>
                  <a:close/>
                </a:path>
                <a:path w="334010" h="261620">
                  <a:moveTo>
                    <a:pt x="334010" y="8890"/>
                  </a:moveTo>
                  <a:lnTo>
                    <a:pt x="330200" y="8890"/>
                  </a:lnTo>
                  <a:lnTo>
                    <a:pt x="330200" y="15112"/>
                  </a:lnTo>
                  <a:lnTo>
                    <a:pt x="334010" y="15112"/>
                  </a:lnTo>
                  <a:lnTo>
                    <a:pt x="334010" y="8890"/>
                  </a:lnTo>
                  <a:close/>
                </a:path>
                <a:path w="334010" h="261620">
                  <a:moveTo>
                    <a:pt x="334010" y="0"/>
                  </a:moveTo>
                  <a:lnTo>
                    <a:pt x="0" y="0"/>
                  </a:lnTo>
                  <a:lnTo>
                    <a:pt x="0" y="8762"/>
                  </a:lnTo>
                  <a:lnTo>
                    <a:pt x="3810" y="8762"/>
                  </a:lnTo>
                  <a:lnTo>
                    <a:pt x="3810" y="3683"/>
                  </a:lnTo>
                  <a:lnTo>
                    <a:pt x="334010" y="3683"/>
                  </a:lnTo>
                  <a:lnTo>
                    <a:pt x="334010" y="0"/>
                  </a:lnTo>
                  <a:close/>
                </a:path>
                <a:path w="334010" h="261620">
                  <a:moveTo>
                    <a:pt x="334010" y="3683"/>
                  </a:moveTo>
                  <a:lnTo>
                    <a:pt x="330200" y="3683"/>
                  </a:lnTo>
                  <a:lnTo>
                    <a:pt x="330200" y="8762"/>
                  </a:lnTo>
                  <a:lnTo>
                    <a:pt x="334010" y="8762"/>
                  </a:lnTo>
                  <a:lnTo>
                    <a:pt x="334010" y="3683"/>
                  </a:lnTo>
                  <a:close/>
                </a:path>
                <a:path w="334010" h="261620">
                  <a:moveTo>
                    <a:pt x="3810" y="16383"/>
                  </a:moveTo>
                  <a:lnTo>
                    <a:pt x="0" y="16383"/>
                  </a:lnTo>
                  <a:lnTo>
                    <a:pt x="0" y="22733"/>
                  </a:lnTo>
                  <a:lnTo>
                    <a:pt x="3810" y="22733"/>
                  </a:lnTo>
                  <a:lnTo>
                    <a:pt x="3810" y="16383"/>
                  </a:lnTo>
                  <a:close/>
                </a:path>
                <a:path w="334010" h="261620">
                  <a:moveTo>
                    <a:pt x="334010" y="16383"/>
                  </a:moveTo>
                  <a:lnTo>
                    <a:pt x="330200" y="16383"/>
                  </a:lnTo>
                  <a:lnTo>
                    <a:pt x="330200" y="22733"/>
                  </a:lnTo>
                  <a:lnTo>
                    <a:pt x="334010" y="22733"/>
                  </a:lnTo>
                  <a:lnTo>
                    <a:pt x="334010" y="16383"/>
                  </a:lnTo>
                  <a:close/>
                </a:path>
                <a:path w="334010" h="261620">
                  <a:moveTo>
                    <a:pt x="3810" y="22733"/>
                  </a:moveTo>
                  <a:lnTo>
                    <a:pt x="0" y="22733"/>
                  </a:lnTo>
                  <a:lnTo>
                    <a:pt x="0" y="41783"/>
                  </a:lnTo>
                  <a:lnTo>
                    <a:pt x="3810" y="41783"/>
                  </a:lnTo>
                  <a:lnTo>
                    <a:pt x="3810" y="22733"/>
                  </a:lnTo>
                  <a:close/>
                </a:path>
                <a:path w="334010" h="261620">
                  <a:moveTo>
                    <a:pt x="334010" y="22733"/>
                  </a:moveTo>
                  <a:lnTo>
                    <a:pt x="330200" y="22733"/>
                  </a:lnTo>
                  <a:lnTo>
                    <a:pt x="330200" y="41783"/>
                  </a:lnTo>
                  <a:lnTo>
                    <a:pt x="334010" y="41783"/>
                  </a:lnTo>
                  <a:lnTo>
                    <a:pt x="334010" y="22733"/>
                  </a:lnTo>
                  <a:close/>
                </a:path>
                <a:path w="334010" h="261620">
                  <a:moveTo>
                    <a:pt x="3810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10" y="48133"/>
                  </a:lnTo>
                  <a:lnTo>
                    <a:pt x="3810" y="41783"/>
                  </a:lnTo>
                  <a:close/>
                </a:path>
                <a:path w="334010" h="261620">
                  <a:moveTo>
                    <a:pt x="334010" y="41783"/>
                  </a:moveTo>
                  <a:lnTo>
                    <a:pt x="330200" y="41783"/>
                  </a:lnTo>
                  <a:lnTo>
                    <a:pt x="330200" y="48133"/>
                  </a:lnTo>
                  <a:lnTo>
                    <a:pt x="334010" y="48133"/>
                  </a:lnTo>
                  <a:lnTo>
                    <a:pt x="334010" y="41783"/>
                  </a:lnTo>
                  <a:close/>
                </a:path>
                <a:path w="334010" h="261620">
                  <a:moveTo>
                    <a:pt x="3810" y="48133"/>
                  </a:moveTo>
                  <a:lnTo>
                    <a:pt x="0" y="48133"/>
                  </a:lnTo>
                  <a:lnTo>
                    <a:pt x="0" y="92583"/>
                  </a:lnTo>
                  <a:lnTo>
                    <a:pt x="3810" y="92583"/>
                  </a:lnTo>
                  <a:lnTo>
                    <a:pt x="3810" y="48133"/>
                  </a:lnTo>
                  <a:close/>
                </a:path>
                <a:path w="334010" h="261620">
                  <a:moveTo>
                    <a:pt x="334010" y="48133"/>
                  </a:moveTo>
                  <a:lnTo>
                    <a:pt x="330200" y="48133"/>
                  </a:lnTo>
                  <a:lnTo>
                    <a:pt x="330200" y="92583"/>
                  </a:lnTo>
                  <a:lnTo>
                    <a:pt x="334010" y="92583"/>
                  </a:lnTo>
                  <a:lnTo>
                    <a:pt x="334010" y="48133"/>
                  </a:lnTo>
                  <a:close/>
                </a:path>
                <a:path w="334010" h="261620">
                  <a:moveTo>
                    <a:pt x="3810" y="92583"/>
                  </a:moveTo>
                  <a:lnTo>
                    <a:pt x="0" y="92583"/>
                  </a:lnTo>
                  <a:lnTo>
                    <a:pt x="0" y="143383"/>
                  </a:lnTo>
                  <a:lnTo>
                    <a:pt x="3810" y="143383"/>
                  </a:lnTo>
                  <a:lnTo>
                    <a:pt x="3810" y="92583"/>
                  </a:lnTo>
                  <a:close/>
                </a:path>
                <a:path w="334010" h="261620">
                  <a:moveTo>
                    <a:pt x="334010" y="92583"/>
                  </a:moveTo>
                  <a:lnTo>
                    <a:pt x="330200" y="92583"/>
                  </a:lnTo>
                  <a:lnTo>
                    <a:pt x="330200" y="143383"/>
                  </a:lnTo>
                  <a:lnTo>
                    <a:pt x="334010" y="143383"/>
                  </a:lnTo>
                  <a:lnTo>
                    <a:pt x="334010" y="92583"/>
                  </a:lnTo>
                  <a:close/>
                </a:path>
                <a:path w="334010" h="261620">
                  <a:moveTo>
                    <a:pt x="3810" y="143383"/>
                  </a:moveTo>
                  <a:lnTo>
                    <a:pt x="0" y="143383"/>
                  </a:lnTo>
                  <a:lnTo>
                    <a:pt x="0" y="159893"/>
                  </a:lnTo>
                  <a:lnTo>
                    <a:pt x="3810" y="159893"/>
                  </a:lnTo>
                  <a:lnTo>
                    <a:pt x="3810" y="143383"/>
                  </a:lnTo>
                  <a:close/>
                </a:path>
                <a:path w="334010" h="261620">
                  <a:moveTo>
                    <a:pt x="334010" y="143383"/>
                  </a:moveTo>
                  <a:lnTo>
                    <a:pt x="330200" y="143383"/>
                  </a:lnTo>
                  <a:lnTo>
                    <a:pt x="330200" y="159893"/>
                  </a:lnTo>
                  <a:lnTo>
                    <a:pt x="334010" y="159893"/>
                  </a:lnTo>
                  <a:lnTo>
                    <a:pt x="334010" y="143383"/>
                  </a:lnTo>
                  <a:close/>
                </a:path>
                <a:path w="334010" h="261620">
                  <a:moveTo>
                    <a:pt x="3810" y="159893"/>
                  </a:moveTo>
                  <a:lnTo>
                    <a:pt x="0" y="159893"/>
                  </a:lnTo>
                  <a:lnTo>
                    <a:pt x="0" y="213233"/>
                  </a:lnTo>
                  <a:lnTo>
                    <a:pt x="3810" y="213233"/>
                  </a:lnTo>
                  <a:lnTo>
                    <a:pt x="3810" y="159893"/>
                  </a:lnTo>
                  <a:close/>
                </a:path>
                <a:path w="334010" h="261620">
                  <a:moveTo>
                    <a:pt x="334010" y="159893"/>
                  </a:moveTo>
                  <a:lnTo>
                    <a:pt x="330200" y="159893"/>
                  </a:lnTo>
                  <a:lnTo>
                    <a:pt x="330200" y="213233"/>
                  </a:lnTo>
                  <a:lnTo>
                    <a:pt x="334010" y="213233"/>
                  </a:lnTo>
                  <a:lnTo>
                    <a:pt x="334010" y="159893"/>
                  </a:lnTo>
                  <a:close/>
                </a:path>
                <a:path w="334010" h="261620">
                  <a:moveTo>
                    <a:pt x="3810" y="213233"/>
                  </a:moveTo>
                  <a:lnTo>
                    <a:pt x="0" y="213233"/>
                  </a:lnTo>
                  <a:lnTo>
                    <a:pt x="0" y="219583"/>
                  </a:lnTo>
                  <a:lnTo>
                    <a:pt x="3810" y="219583"/>
                  </a:lnTo>
                  <a:lnTo>
                    <a:pt x="3810" y="213233"/>
                  </a:lnTo>
                  <a:close/>
                </a:path>
                <a:path w="334010" h="261620">
                  <a:moveTo>
                    <a:pt x="334010" y="213233"/>
                  </a:moveTo>
                  <a:lnTo>
                    <a:pt x="330200" y="213233"/>
                  </a:lnTo>
                  <a:lnTo>
                    <a:pt x="330200" y="219583"/>
                  </a:lnTo>
                  <a:lnTo>
                    <a:pt x="334010" y="219583"/>
                  </a:lnTo>
                  <a:lnTo>
                    <a:pt x="334010" y="213233"/>
                  </a:lnTo>
                  <a:close/>
                </a:path>
                <a:path w="334010" h="261620">
                  <a:moveTo>
                    <a:pt x="3810" y="219583"/>
                  </a:moveTo>
                  <a:lnTo>
                    <a:pt x="0" y="219583"/>
                  </a:lnTo>
                  <a:lnTo>
                    <a:pt x="0" y="238633"/>
                  </a:lnTo>
                  <a:lnTo>
                    <a:pt x="3810" y="238633"/>
                  </a:lnTo>
                  <a:lnTo>
                    <a:pt x="3810" y="219583"/>
                  </a:lnTo>
                  <a:close/>
                </a:path>
                <a:path w="334010" h="261620">
                  <a:moveTo>
                    <a:pt x="334010" y="219583"/>
                  </a:moveTo>
                  <a:lnTo>
                    <a:pt x="330200" y="219583"/>
                  </a:lnTo>
                  <a:lnTo>
                    <a:pt x="330200" y="238633"/>
                  </a:lnTo>
                  <a:lnTo>
                    <a:pt x="334010" y="238633"/>
                  </a:lnTo>
                  <a:lnTo>
                    <a:pt x="334010" y="219583"/>
                  </a:lnTo>
                  <a:close/>
                </a:path>
                <a:path w="334010" h="261620">
                  <a:moveTo>
                    <a:pt x="3810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10" y="244983"/>
                  </a:lnTo>
                  <a:lnTo>
                    <a:pt x="3810" y="238633"/>
                  </a:lnTo>
                  <a:close/>
                </a:path>
                <a:path w="334010" h="261620">
                  <a:moveTo>
                    <a:pt x="334010" y="238633"/>
                  </a:moveTo>
                  <a:lnTo>
                    <a:pt x="330200" y="238633"/>
                  </a:lnTo>
                  <a:lnTo>
                    <a:pt x="330200" y="244983"/>
                  </a:lnTo>
                  <a:lnTo>
                    <a:pt x="334010" y="244983"/>
                  </a:lnTo>
                  <a:lnTo>
                    <a:pt x="334010" y="238633"/>
                  </a:lnTo>
                  <a:close/>
                </a:path>
                <a:path w="334010" h="261620">
                  <a:moveTo>
                    <a:pt x="3810" y="254000"/>
                  </a:moveTo>
                  <a:lnTo>
                    <a:pt x="0" y="254000"/>
                  </a:lnTo>
                  <a:lnTo>
                    <a:pt x="0" y="261493"/>
                  </a:lnTo>
                  <a:lnTo>
                    <a:pt x="334010" y="261493"/>
                  </a:lnTo>
                  <a:lnTo>
                    <a:pt x="334010" y="257683"/>
                  </a:lnTo>
                  <a:lnTo>
                    <a:pt x="3810" y="257683"/>
                  </a:lnTo>
                  <a:lnTo>
                    <a:pt x="3810" y="254000"/>
                  </a:lnTo>
                  <a:close/>
                </a:path>
                <a:path w="334010" h="261620">
                  <a:moveTo>
                    <a:pt x="334010" y="254000"/>
                  </a:moveTo>
                  <a:lnTo>
                    <a:pt x="330200" y="254000"/>
                  </a:lnTo>
                  <a:lnTo>
                    <a:pt x="330200" y="257683"/>
                  </a:lnTo>
                  <a:lnTo>
                    <a:pt x="334010" y="257683"/>
                  </a:lnTo>
                  <a:lnTo>
                    <a:pt x="334010" y="254000"/>
                  </a:lnTo>
                  <a:close/>
                </a:path>
                <a:path w="334010" h="261620">
                  <a:moveTo>
                    <a:pt x="3810" y="247650"/>
                  </a:moveTo>
                  <a:lnTo>
                    <a:pt x="0" y="247650"/>
                  </a:lnTo>
                  <a:lnTo>
                    <a:pt x="0" y="253873"/>
                  </a:lnTo>
                  <a:lnTo>
                    <a:pt x="3810" y="253873"/>
                  </a:lnTo>
                  <a:lnTo>
                    <a:pt x="3810" y="247650"/>
                  </a:lnTo>
                  <a:close/>
                </a:path>
                <a:path w="334010" h="261620">
                  <a:moveTo>
                    <a:pt x="334010" y="247650"/>
                  </a:moveTo>
                  <a:lnTo>
                    <a:pt x="330200" y="247650"/>
                  </a:lnTo>
                  <a:lnTo>
                    <a:pt x="330200" y="253873"/>
                  </a:lnTo>
                  <a:lnTo>
                    <a:pt x="334010" y="253873"/>
                  </a:lnTo>
                  <a:lnTo>
                    <a:pt x="334010" y="247650"/>
                  </a:lnTo>
                  <a:close/>
                </a:path>
                <a:path w="334010" h="261620">
                  <a:moveTo>
                    <a:pt x="3810" y="245110"/>
                  </a:moveTo>
                  <a:lnTo>
                    <a:pt x="0" y="245110"/>
                  </a:lnTo>
                  <a:lnTo>
                    <a:pt x="0" y="247523"/>
                  </a:lnTo>
                  <a:lnTo>
                    <a:pt x="3810" y="247523"/>
                  </a:lnTo>
                  <a:lnTo>
                    <a:pt x="3810" y="245110"/>
                  </a:lnTo>
                  <a:close/>
                </a:path>
                <a:path w="334010" h="261620">
                  <a:moveTo>
                    <a:pt x="334010" y="245110"/>
                  </a:moveTo>
                  <a:lnTo>
                    <a:pt x="330200" y="245110"/>
                  </a:lnTo>
                  <a:lnTo>
                    <a:pt x="330200" y="247523"/>
                  </a:lnTo>
                  <a:lnTo>
                    <a:pt x="334010" y="247523"/>
                  </a:lnTo>
                  <a:lnTo>
                    <a:pt x="334010" y="245110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6028689" y="3243580"/>
              <a:ext cx="326390" cy="254000"/>
            </a:xfrm>
            <a:custGeom>
              <a:avLst/>
              <a:gdLst/>
              <a:ahLst/>
              <a:cxnLst/>
              <a:rect l="l" t="t" r="r" b="b"/>
              <a:pathLst>
                <a:path w="326389" h="254000">
                  <a:moveTo>
                    <a:pt x="3810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11557"/>
                  </a:lnTo>
                  <a:close/>
                </a:path>
                <a:path w="326389" h="254000">
                  <a:moveTo>
                    <a:pt x="326389" y="11557"/>
                  </a:moveTo>
                  <a:lnTo>
                    <a:pt x="322580" y="11557"/>
                  </a:lnTo>
                  <a:lnTo>
                    <a:pt x="322580" y="12700"/>
                  </a:lnTo>
                  <a:lnTo>
                    <a:pt x="326389" y="12700"/>
                  </a:lnTo>
                  <a:lnTo>
                    <a:pt x="326389" y="11557"/>
                  </a:lnTo>
                  <a:close/>
                </a:path>
                <a:path w="326389" h="254000">
                  <a:moveTo>
                    <a:pt x="3810" y="5207"/>
                  </a:moveTo>
                  <a:lnTo>
                    <a:pt x="0" y="5207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207"/>
                  </a:lnTo>
                  <a:close/>
                </a:path>
                <a:path w="326389" h="254000">
                  <a:moveTo>
                    <a:pt x="326389" y="5207"/>
                  </a:moveTo>
                  <a:lnTo>
                    <a:pt x="322580" y="5207"/>
                  </a:lnTo>
                  <a:lnTo>
                    <a:pt x="322580" y="11429"/>
                  </a:lnTo>
                  <a:lnTo>
                    <a:pt x="326389" y="11429"/>
                  </a:lnTo>
                  <a:lnTo>
                    <a:pt x="326389" y="5207"/>
                  </a:lnTo>
                  <a:close/>
                </a:path>
                <a:path w="326389" h="254000">
                  <a:moveTo>
                    <a:pt x="32638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26389" y="3810"/>
                  </a:lnTo>
                  <a:lnTo>
                    <a:pt x="326389" y="0"/>
                  </a:lnTo>
                  <a:close/>
                </a:path>
                <a:path w="326389" h="254000">
                  <a:moveTo>
                    <a:pt x="326389" y="3810"/>
                  </a:moveTo>
                  <a:lnTo>
                    <a:pt x="322580" y="3810"/>
                  </a:lnTo>
                  <a:lnTo>
                    <a:pt x="322580" y="5079"/>
                  </a:lnTo>
                  <a:lnTo>
                    <a:pt x="326389" y="5079"/>
                  </a:lnTo>
                  <a:lnTo>
                    <a:pt x="326389" y="3810"/>
                  </a:lnTo>
                  <a:close/>
                </a:path>
                <a:path w="326389" h="2540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26389" h="254000">
                  <a:moveTo>
                    <a:pt x="326389" y="12700"/>
                  </a:moveTo>
                  <a:lnTo>
                    <a:pt x="322580" y="12700"/>
                  </a:lnTo>
                  <a:lnTo>
                    <a:pt x="322580" y="19050"/>
                  </a:lnTo>
                  <a:lnTo>
                    <a:pt x="326389" y="19050"/>
                  </a:lnTo>
                  <a:lnTo>
                    <a:pt x="326389" y="12700"/>
                  </a:lnTo>
                  <a:close/>
                </a:path>
                <a:path w="326389" h="254000">
                  <a:moveTo>
                    <a:pt x="3810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9050"/>
                  </a:lnTo>
                  <a:close/>
                </a:path>
                <a:path w="326389" h="254000">
                  <a:moveTo>
                    <a:pt x="326389" y="19050"/>
                  </a:moveTo>
                  <a:lnTo>
                    <a:pt x="322580" y="19050"/>
                  </a:lnTo>
                  <a:lnTo>
                    <a:pt x="322580" y="38100"/>
                  </a:lnTo>
                  <a:lnTo>
                    <a:pt x="326389" y="38100"/>
                  </a:lnTo>
                  <a:lnTo>
                    <a:pt x="326389" y="19050"/>
                  </a:lnTo>
                  <a:close/>
                </a:path>
                <a:path w="326389" h="2540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26389" h="254000">
                  <a:moveTo>
                    <a:pt x="326389" y="38100"/>
                  </a:moveTo>
                  <a:lnTo>
                    <a:pt x="322580" y="38100"/>
                  </a:lnTo>
                  <a:lnTo>
                    <a:pt x="322580" y="44450"/>
                  </a:lnTo>
                  <a:lnTo>
                    <a:pt x="326389" y="44450"/>
                  </a:lnTo>
                  <a:lnTo>
                    <a:pt x="326389" y="38100"/>
                  </a:lnTo>
                  <a:close/>
                </a:path>
                <a:path w="326389" h="254000">
                  <a:moveTo>
                    <a:pt x="3810" y="44450"/>
                  </a:moveTo>
                  <a:lnTo>
                    <a:pt x="0" y="4445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44450"/>
                  </a:lnTo>
                  <a:close/>
                </a:path>
                <a:path w="326389" h="254000">
                  <a:moveTo>
                    <a:pt x="326389" y="44450"/>
                  </a:moveTo>
                  <a:lnTo>
                    <a:pt x="322580" y="44450"/>
                  </a:lnTo>
                  <a:lnTo>
                    <a:pt x="322580" y="88900"/>
                  </a:lnTo>
                  <a:lnTo>
                    <a:pt x="326389" y="88900"/>
                  </a:lnTo>
                  <a:lnTo>
                    <a:pt x="326389" y="44450"/>
                  </a:lnTo>
                  <a:close/>
                </a:path>
                <a:path w="326389" h="254000">
                  <a:moveTo>
                    <a:pt x="3810" y="88900"/>
                  </a:moveTo>
                  <a:lnTo>
                    <a:pt x="0" y="8890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88900"/>
                  </a:lnTo>
                  <a:close/>
                </a:path>
                <a:path w="326389" h="254000">
                  <a:moveTo>
                    <a:pt x="326389" y="88900"/>
                  </a:moveTo>
                  <a:lnTo>
                    <a:pt x="322580" y="88900"/>
                  </a:lnTo>
                  <a:lnTo>
                    <a:pt x="322580" y="139700"/>
                  </a:lnTo>
                  <a:lnTo>
                    <a:pt x="326389" y="139700"/>
                  </a:lnTo>
                  <a:lnTo>
                    <a:pt x="326389" y="88900"/>
                  </a:lnTo>
                  <a:close/>
                </a:path>
                <a:path w="326389" h="254000">
                  <a:moveTo>
                    <a:pt x="3810" y="139700"/>
                  </a:moveTo>
                  <a:lnTo>
                    <a:pt x="0" y="13970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139700"/>
                  </a:lnTo>
                  <a:close/>
                </a:path>
                <a:path w="326389" h="254000">
                  <a:moveTo>
                    <a:pt x="326389" y="139700"/>
                  </a:moveTo>
                  <a:lnTo>
                    <a:pt x="322580" y="139700"/>
                  </a:lnTo>
                  <a:lnTo>
                    <a:pt x="322580" y="156210"/>
                  </a:lnTo>
                  <a:lnTo>
                    <a:pt x="326389" y="156210"/>
                  </a:lnTo>
                  <a:lnTo>
                    <a:pt x="326389" y="139700"/>
                  </a:lnTo>
                  <a:close/>
                </a:path>
                <a:path w="326389" h="254000">
                  <a:moveTo>
                    <a:pt x="3810" y="156210"/>
                  </a:moveTo>
                  <a:lnTo>
                    <a:pt x="0" y="15621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56210"/>
                  </a:lnTo>
                  <a:close/>
                </a:path>
                <a:path w="326389" h="254000">
                  <a:moveTo>
                    <a:pt x="326389" y="156210"/>
                  </a:moveTo>
                  <a:lnTo>
                    <a:pt x="322580" y="156210"/>
                  </a:lnTo>
                  <a:lnTo>
                    <a:pt x="322580" y="209550"/>
                  </a:lnTo>
                  <a:lnTo>
                    <a:pt x="326389" y="209550"/>
                  </a:lnTo>
                  <a:lnTo>
                    <a:pt x="326389" y="156210"/>
                  </a:lnTo>
                  <a:close/>
                </a:path>
                <a:path w="326389" h="254000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26389" h="254000">
                  <a:moveTo>
                    <a:pt x="326389" y="209550"/>
                  </a:moveTo>
                  <a:lnTo>
                    <a:pt x="322580" y="209550"/>
                  </a:lnTo>
                  <a:lnTo>
                    <a:pt x="322580" y="215900"/>
                  </a:lnTo>
                  <a:lnTo>
                    <a:pt x="326389" y="215900"/>
                  </a:lnTo>
                  <a:lnTo>
                    <a:pt x="326389" y="209550"/>
                  </a:lnTo>
                  <a:close/>
                </a:path>
                <a:path w="326389" h="254000">
                  <a:moveTo>
                    <a:pt x="3810" y="215900"/>
                  </a:moveTo>
                  <a:lnTo>
                    <a:pt x="0" y="2159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15900"/>
                  </a:lnTo>
                  <a:close/>
                </a:path>
                <a:path w="326389" h="254000">
                  <a:moveTo>
                    <a:pt x="326389" y="215900"/>
                  </a:moveTo>
                  <a:lnTo>
                    <a:pt x="322580" y="215900"/>
                  </a:lnTo>
                  <a:lnTo>
                    <a:pt x="322580" y="234950"/>
                  </a:lnTo>
                  <a:lnTo>
                    <a:pt x="326389" y="234950"/>
                  </a:lnTo>
                  <a:lnTo>
                    <a:pt x="326389" y="215900"/>
                  </a:lnTo>
                  <a:close/>
                </a:path>
                <a:path w="326389" h="25400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26389" h="254000">
                  <a:moveTo>
                    <a:pt x="326389" y="234950"/>
                  </a:moveTo>
                  <a:lnTo>
                    <a:pt x="322580" y="234950"/>
                  </a:lnTo>
                  <a:lnTo>
                    <a:pt x="322580" y="241300"/>
                  </a:lnTo>
                  <a:lnTo>
                    <a:pt x="326389" y="241300"/>
                  </a:lnTo>
                  <a:lnTo>
                    <a:pt x="326389" y="234950"/>
                  </a:lnTo>
                  <a:close/>
                </a:path>
                <a:path w="326389" h="254000">
                  <a:moveTo>
                    <a:pt x="326389" y="250317"/>
                  </a:moveTo>
                  <a:lnTo>
                    <a:pt x="0" y="250317"/>
                  </a:lnTo>
                  <a:lnTo>
                    <a:pt x="0" y="254000"/>
                  </a:lnTo>
                  <a:lnTo>
                    <a:pt x="326389" y="254000"/>
                  </a:lnTo>
                  <a:lnTo>
                    <a:pt x="326389" y="250317"/>
                  </a:lnTo>
                  <a:close/>
                </a:path>
                <a:path w="326389" h="254000">
                  <a:moveTo>
                    <a:pt x="3810" y="243967"/>
                  </a:moveTo>
                  <a:lnTo>
                    <a:pt x="0" y="243967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43967"/>
                  </a:lnTo>
                  <a:close/>
                </a:path>
                <a:path w="326389" h="254000">
                  <a:moveTo>
                    <a:pt x="326389" y="243967"/>
                  </a:moveTo>
                  <a:lnTo>
                    <a:pt x="322580" y="243967"/>
                  </a:lnTo>
                  <a:lnTo>
                    <a:pt x="322580" y="250190"/>
                  </a:lnTo>
                  <a:lnTo>
                    <a:pt x="326389" y="250190"/>
                  </a:lnTo>
                  <a:lnTo>
                    <a:pt x="326389" y="243967"/>
                  </a:lnTo>
                  <a:close/>
                </a:path>
                <a:path w="326389" h="254000">
                  <a:moveTo>
                    <a:pt x="3810" y="241426"/>
                  </a:moveTo>
                  <a:lnTo>
                    <a:pt x="0" y="241426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41426"/>
                  </a:lnTo>
                  <a:close/>
                </a:path>
                <a:path w="326389" h="254000">
                  <a:moveTo>
                    <a:pt x="326389" y="241426"/>
                  </a:moveTo>
                  <a:lnTo>
                    <a:pt x="322580" y="241426"/>
                  </a:lnTo>
                  <a:lnTo>
                    <a:pt x="322580" y="243840"/>
                  </a:lnTo>
                  <a:lnTo>
                    <a:pt x="326389" y="243840"/>
                  </a:lnTo>
                  <a:lnTo>
                    <a:pt x="326389" y="241426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6032500" y="3247390"/>
              <a:ext cx="318770" cy="246379"/>
            </a:xfrm>
            <a:custGeom>
              <a:avLst/>
              <a:gdLst/>
              <a:ahLst/>
              <a:cxnLst/>
              <a:rect l="l" t="t" r="r" b="b"/>
              <a:pathLst>
                <a:path w="318770" h="246379">
                  <a:moveTo>
                    <a:pt x="3810" y="7747"/>
                  </a:moveTo>
                  <a:lnTo>
                    <a:pt x="0" y="774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7747"/>
                  </a:lnTo>
                  <a:close/>
                </a:path>
                <a:path w="318770" h="246379">
                  <a:moveTo>
                    <a:pt x="318770" y="7747"/>
                  </a:moveTo>
                  <a:lnTo>
                    <a:pt x="314960" y="7747"/>
                  </a:lnTo>
                  <a:lnTo>
                    <a:pt x="314960" y="8889"/>
                  </a:lnTo>
                  <a:lnTo>
                    <a:pt x="318770" y="8889"/>
                  </a:lnTo>
                  <a:lnTo>
                    <a:pt x="318770" y="7747"/>
                  </a:lnTo>
                  <a:close/>
                </a:path>
                <a:path w="318770" h="246379">
                  <a:moveTo>
                    <a:pt x="318770" y="1397"/>
                  </a:moveTo>
                  <a:lnTo>
                    <a:pt x="0" y="1397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10"/>
                  </a:lnTo>
                  <a:lnTo>
                    <a:pt x="318770" y="3810"/>
                  </a:lnTo>
                  <a:lnTo>
                    <a:pt x="318770" y="1397"/>
                  </a:lnTo>
                  <a:close/>
                </a:path>
                <a:path w="318770" h="246379">
                  <a:moveTo>
                    <a:pt x="318770" y="3810"/>
                  </a:moveTo>
                  <a:lnTo>
                    <a:pt x="314960" y="3810"/>
                  </a:lnTo>
                  <a:lnTo>
                    <a:pt x="314960" y="7619"/>
                  </a:lnTo>
                  <a:lnTo>
                    <a:pt x="318770" y="7619"/>
                  </a:lnTo>
                  <a:lnTo>
                    <a:pt x="318770" y="3810"/>
                  </a:lnTo>
                  <a:close/>
                </a:path>
                <a:path w="318770" h="246379">
                  <a:moveTo>
                    <a:pt x="3187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8770" y="1269"/>
                  </a:lnTo>
                  <a:lnTo>
                    <a:pt x="318770" y="0"/>
                  </a:lnTo>
                  <a:close/>
                </a:path>
                <a:path w="318770" h="246379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18770" h="246379">
                  <a:moveTo>
                    <a:pt x="318770" y="8890"/>
                  </a:moveTo>
                  <a:lnTo>
                    <a:pt x="314960" y="8890"/>
                  </a:lnTo>
                  <a:lnTo>
                    <a:pt x="314960" y="15239"/>
                  </a:lnTo>
                  <a:lnTo>
                    <a:pt x="318770" y="15239"/>
                  </a:lnTo>
                  <a:lnTo>
                    <a:pt x="318770" y="8890"/>
                  </a:lnTo>
                  <a:close/>
                </a:path>
                <a:path w="318770" h="246379">
                  <a:moveTo>
                    <a:pt x="3810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15240"/>
                  </a:lnTo>
                  <a:close/>
                </a:path>
                <a:path w="318770" h="246379">
                  <a:moveTo>
                    <a:pt x="318770" y="15240"/>
                  </a:moveTo>
                  <a:lnTo>
                    <a:pt x="314960" y="15240"/>
                  </a:lnTo>
                  <a:lnTo>
                    <a:pt x="314960" y="34289"/>
                  </a:lnTo>
                  <a:lnTo>
                    <a:pt x="318770" y="34289"/>
                  </a:lnTo>
                  <a:lnTo>
                    <a:pt x="318770" y="15240"/>
                  </a:lnTo>
                  <a:close/>
                </a:path>
                <a:path w="318770" h="246379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18770" h="246379">
                  <a:moveTo>
                    <a:pt x="318770" y="34290"/>
                  </a:moveTo>
                  <a:lnTo>
                    <a:pt x="314960" y="34290"/>
                  </a:lnTo>
                  <a:lnTo>
                    <a:pt x="314960" y="40639"/>
                  </a:lnTo>
                  <a:lnTo>
                    <a:pt x="318770" y="40639"/>
                  </a:lnTo>
                  <a:lnTo>
                    <a:pt x="318770" y="34290"/>
                  </a:lnTo>
                  <a:close/>
                </a:path>
                <a:path w="318770" h="246379">
                  <a:moveTo>
                    <a:pt x="3810" y="40640"/>
                  </a:moveTo>
                  <a:lnTo>
                    <a:pt x="0" y="4064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40640"/>
                  </a:lnTo>
                  <a:close/>
                </a:path>
                <a:path w="318770" h="246379">
                  <a:moveTo>
                    <a:pt x="318770" y="40640"/>
                  </a:moveTo>
                  <a:lnTo>
                    <a:pt x="314960" y="40640"/>
                  </a:lnTo>
                  <a:lnTo>
                    <a:pt x="314960" y="85089"/>
                  </a:lnTo>
                  <a:lnTo>
                    <a:pt x="318770" y="85089"/>
                  </a:lnTo>
                  <a:lnTo>
                    <a:pt x="318770" y="40640"/>
                  </a:lnTo>
                  <a:close/>
                </a:path>
                <a:path w="318770" h="246379">
                  <a:moveTo>
                    <a:pt x="3810" y="85090"/>
                  </a:moveTo>
                  <a:lnTo>
                    <a:pt x="0" y="8509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85090"/>
                  </a:lnTo>
                  <a:close/>
                </a:path>
                <a:path w="318770" h="246379">
                  <a:moveTo>
                    <a:pt x="318770" y="85090"/>
                  </a:moveTo>
                  <a:lnTo>
                    <a:pt x="314960" y="85090"/>
                  </a:lnTo>
                  <a:lnTo>
                    <a:pt x="314960" y="135889"/>
                  </a:lnTo>
                  <a:lnTo>
                    <a:pt x="318770" y="135889"/>
                  </a:lnTo>
                  <a:lnTo>
                    <a:pt x="318770" y="85090"/>
                  </a:lnTo>
                  <a:close/>
                </a:path>
                <a:path w="318770" h="246379">
                  <a:moveTo>
                    <a:pt x="3810" y="135890"/>
                  </a:moveTo>
                  <a:lnTo>
                    <a:pt x="0" y="135890"/>
                  </a:lnTo>
                  <a:lnTo>
                    <a:pt x="0" y="152400"/>
                  </a:lnTo>
                  <a:lnTo>
                    <a:pt x="3810" y="152400"/>
                  </a:lnTo>
                  <a:lnTo>
                    <a:pt x="3810" y="135890"/>
                  </a:lnTo>
                  <a:close/>
                </a:path>
                <a:path w="318770" h="246379">
                  <a:moveTo>
                    <a:pt x="318770" y="135890"/>
                  </a:moveTo>
                  <a:lnTo>
                    <a:pt x="314960" y="135890"/>
                  </a:lnTo>
                  <a:lnTo>
                    <a:pt x="314960" y="152400"/>
                  </a:lnTo>
                  <a:lnTo>
                    <a:pt x="318770" y="152400"/>
                  </a:lnTo>
                  <a:lnTo>
                    <a:pt x="318770" y="135890"/>
                  </a:lnTo>
                  <a:close/>
                </a:path>
                <a:path w="318770" h="246379">
                  <a:moveTo>
                    <a:pt x="3810" y="152400"/>
                  </a:moveTo>
                  <a:lnTo>
                    <a:pt x="0" y="15240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52400"/>
                  </a:lnTo>
                  <a:close/>
                </a:path>
                <a:path w="318770" h="246379">
                  <a:moveTo>
                    <a:pt x="318770" y="152400"/>
                  </a:moveTo>
                  <a:lnTo>
                    <a:pt x="314960" y="152400"/>
                  </a:lnTo>
                  <a:lnTo>
                    <a:pt x="314960" y="205739"/>
                  </a:lnTo>
                  <a:lnTo>
                    <a:pt x="318770" y="205739"/>
                  </a:lnTo>
                  <a:lnTo>
                    <a:pt x="318770" y="152400"/>
                  </a:lnTo>
                  <a:close/>
                </a:path>
                <a:path w="318770" h="246379">
                  <a:moveTo>
                    <a:pt x="381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205740"/>
                  </a:lnTo>
                  <a:close/>
                </a:path>
                <a:path w="318770" h="246379">
                  <a:moveTo>
                    <a:pt x="318770" y="205740"/>
                  </a:moveTo>
                  <a:lnTo>
                    <a:pt x="314960" y="205740"/>
                  </a:lnTo>
                  <a:lnTo>
                    <a:pt x="314960" y="212089"/>
                  </a:lnTo>
                  <a:lnTo>
                    <a:pt x="318770" y="212089"/>
                  </a:lnTo>
                  <a:lnTo>
                    <a:pt x="318770" y="205740"/>
                  </a:lnTo>
                  <a:close/>
                </a:path>
                <a:path w="318770" h="246379">
                  <a:moveTo>
                    <a:pt x="3810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12090"/>
                  </a:lnTo>
                  <a:close/>
                </a:path>
                <a:path w="318770" h="246379">
                  <a:moveTo>
                    <a:pt x="318770" y="212090"/>
                  </a:moveTo>
                  <a:lnTo>
                    <a:pt x="314960" y="212090"/>
                  </a:lnTo>
                  <a:lnTo>
                    <a:pt x="314960" y="231139"/>
                  </a:lnTo>
                  <a:lnTo>
                    <a:pt x="318770" y="231139"/>
                  </a:lnTo>
                  <a:lnTo>
                    <a:pt x="318770" y="212090"/>
                  </a:lnTo>
                  <a:close/>
                </a:path>
                <a:path w="318770" h="246379">
                  <a:moveTo>
                    <a:pt x="381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31140"/>
                  </a:lnTo>
                  <a:close/>
                </a:path>
                <a:path w="318770" h="246379">
                  <a:moveTo>
                    <a:pt x="318770" y="231140"/>
                  </a:moveTo>
                  <a:lnTo>
                    <a:pt x="314960" y="231140"/>
                  </a:lnTo>
                  <a:lnTo>
                    <a:pt x="314960" y="237489"/>
                  </a:lnTo>
                  <a:lnTo>
                    <a:pt x="318770" y="237489"/>
                  </a:lnTo>
                  <a:lnTo>
                    <a:pt x="318770" y="231140"/>
                  </a:lnTo>
                  <a:close/>
                </a:path>
                <a:path w="318770" h="246379">
                  <a:moveTo>
                    <a:pt x="3810" y="240157"/>
                  </a:moveTo>
                  <a:lnTo>
                    <a:pt x="0" y="240157"/>
                  </a:lnTo>
                  <a:lnTo>
                    <a:pt x="0" y="246380"/>
                  </a:lnTo>
                  <a:lnTo>
                    <a:pt x="318770" y="246380"/>
                  </a:lnTo>
                  <a:lnTo>
                    <a:pt x="318770" y="242570"/>
                  </a:lnTo>
                  <a:lnTo>
                    <a:pt x="3810" y="242570"/>
                  </a:lnTo>
                  <a:lnTo>
                    <a:pt x="3810" y="240157"/>
                  </a:lnTo>
                  <a:close/>
                </a:path>
                <a:path w="318770" h="246379">
                  <a:moveTo>
                    <a:pt x="318770" y="240157"/>
                  </a:moveTo>
                  <a:lnTo>
                    <a:pt x="314960" y="240157"/>
                  </a:lnTo>
                  <a:lnTo>
                    <a:pt x="314960" y="242570"/>
                  </a:lnTo>
                  <a:lnTo>
                    <a:pt x="318770" y="242570"/>
                  </a:lnTo>
                  <a:lnTo>
                    <a:pt x="318770" y="240157"/>
                  </a:lnTo>
                  <a:close/>
                </a:path>
                <a:path w="318770" h="246379">
                  <a:moveTo>
                    <a:pt x="3810" y="237616"/>
                  </a:moveTo>
                  <a:lnTo>
                    <a:pt x="0" y="237616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7616"/>
                  </a:lnTo>
                  <a:close/>
                </a:path>
                <a:path w="318770" h="246379">
                  <a:moveTo>
                    <a:pt x="318770" y="237616"/>
                  </a:moveTo>
                  <a:lnTo>
                    <a:pt x="314960" y="237616"/>
                  </a:lnTo>
                  <a:lnTo>
                    <a:pt x="314960" y="240030"/>
                  </a:lnTo>
                  <a:lnTo>
                    <a:pt x="318770" y="240030"/>
                  </a:lnTo>
                  <a:lnTo>
                    <a:pt x="318770" y="237616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6036309" y="3251200"/>
              <a:ext cx="311150" cy="3810"/>
            </a:xfrm>
            <a:custGeom>
              <a:avLst/>
              <a:gdLst/>
              <a:ahLst/>
              <a:cxnLst/>
              <a:rect l="l" t="t" r="r" b="b"/>
              <a:pathLst>
                <a:path w="311150" h="3810">
                  <a:moveTo>
                    <a:pt x="31115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11150" y="3809"/>
                  </a:lnTo>
                  <a:lnTo>
                    <a:pt x="311150" y="0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6037580" y="3255137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282"/>
                  </a:lnTo>
                </a:path>
              </a:pathLst>
            </a:custGeom>
            <a:ln w="3175">
              <a:solidFill>
                <a:srgbClr val="6DC9A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6345555" y="3255137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282"/>
                  </a:lnTo>
                </a:path>
              </a:pathLst>
            </a:custGeom>
            <a:ln w="3809">
              <a:solidFill>
                <a:srgbClr val="6DC9A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6036309" y="3487547"/>
              <a:ext cx="311150" cy="2540"/>
            </a:xfrm>
            <a:custGeom>
              <a:avLst/>
              <a:gdLst/>
              <a:ahLst/>
              <a:cxnLst/>
              <a:rect l="l" t="t" r="r" b="b"/>
              <a:pathLst>
                <a:path w="311150" h="2539">
                  <a:moveTo>
                    <a:pt x="31115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11150" y="2412"/>
                  </a:lnTo>
                  <a:lnTo>
                    <a:pt x="311150" y="0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6038850" y="3255137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142"/>
                  </a:lnTo>
                  <a:lnTo>
                    <a:pt x="304800" y="1142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1143"/>
                  </a:moveTo>
                  <a:lnTo>
                    <a:pt x="0" y="1143"/>
                  </a:lnTo>
                  <a:lnTo>
                    <a:pt x="0" y="7492"/>
                  </a:lnTo>
                  <a:lnTo>
                    <a:pt x="3810" y="7492"/>
                  </a:lnTo>
                  <a:lnTo>
                    <a:pt x="3810" y="3683"/>
                  </a:lnTo>
                  <a:lnTo>
                    <a:pt x="304800" y="3683"/>
                  </a:lnTo>
                  <a:lnTo>
                    <a:pt x="304800" y="1143"/>
                  </a:lnTo>
                  <a:close/>
                </a:path>
                <a:path w="304800" h="232410">
                  <a:moveTo>
                    <a:pt x="304800" y="3683"/>
                  </a:moveTo>
                  <a:lnTo>
                    <a:pt x="302260" y="3683"/>
                  </a:lnTo>
                  <a:lnTo>
                    <a:pt x="302260" y="7492"/>
                  </a:lnTo>
                  <a:lnTo>
                    <a:pt x="304800" y="7492"/>
                  </a:lnTo>
                  <a:lnTo>
                    <a:pt x="304800" y="3683"/>
                  </a:lnTo>
                  <a:close/>
                </a:path>
                <a:path w="304800" h="232410">
                  <a:moveTo>
                    <a:pt x="3810" y="7493"/>
                  </a:moveTo>
                  <a:lnTo>
                    <a:pt x="0" y="7493"/>
                  </a:lnTo>
                  <a:lnTo>
                    <a:pt x="0" y="26542"/>
                  </a:lnTo>
                  <a:lnTo>
                    <a:pt x="3810" y="26542"/>
                  </a:lnTo>
                  <a:lnTo>
                    <a:pt x="3810" y="7493"/>
                  </a:lnTo>
                  <a:close/>
                </a:path>
                <a:path w="304800" h="232410">
                  <a:moveTo>
                    <a:pt x="304800" y="7493"/>
                  </a:moveTo>
                  <a:lnTo>
                    <a:pt x="302260" y="7493"/>
                  </a:lnTo>
                  <a:lnTo>
                    <a:pt x="302260" y="26542"/>
                  </a:lnTo>
                  <a:lnTo>
                    <a:pt x="304800" y="26542"/>
                  </a:lnTo>
                  <a:lnTo>
                    <a:pt x="304800" y="7493"/>
                  </a:lnTo>
                  <a:close/>
                </a:path>
                <a:path w="304800" h="232410">
                  <a:moveTo>
                    <a:pt x="3810" y="26543"/>
                  </a:moveTo>
                  <a:lnTo>
                    <a:pt x="0" y="26543"/>
                  </a:lnTo>
                  <a:lnTo>
                    <a:pt x="0" y="32892"/>
                  </a:lnTo>
                  <a:lnTo>
                    <a:pt x="3810" y="32892"/>
                  </a:lnTo>
                  <a:lnTo>
                    <a:pt x="3810" y="26543"/>
                  </a:lnTo>
                  <a:close/>
                </a:path>
                <a:path w="304800" h="232410">
                  <a:moveTo>
                    <a:pt x="304800" y="26543"/>
                  </a:moveTo>
                  <a:lnTo>
                    <a:pt x="302260" y="26543"/>
                  </a:lnTo>
                  <a:lnTo>
                    <a:pt x="302260" y="32892"/>
                  </a:lnTo>
                  <a:lnTo>
                    <a:pt x="304800" y="32892"/>
                  </a:lnTo>
                  <a:lnTo>
                    <a:pt x="304800" y="26543"/>
                  </a:lnTo>
                  <a:close/>
                </a:path>
                <a:path w="304800" h="232410">
                  <a:moveTo>
                    <a:pt x="3810" y="32893"/>
                  </a:moveTo>
                  <a:lnTo>
                    <a:pt x="0" y="32893"/>
                  </a:lnTo>
                  <a:lnTo>
                    <a:pt x="0" y="77342"/>
                  </a:lnTo>
                  <a:lnTo>
                    <a:pt x="3810" y="77342"/>
                  </a:lnTo>
                  <a:lnTo>
                    <a:pt x="3810" y="32893"/>
                  </a:lnTo>
                  <a:close/>
                </a:path>
                <a:path w="304800" h="232410">
                  <a:moveTo>
                    <a:pt x="304800" y="32893"/>
                  </a:moveTo>
                  <a:lnTo>
                    <a:pt x="302260" y="32893"/>
                  </a:lnTo>
                  <a:lnTo>
                    <a:pt x="302260" y="77342"/>
                  </a:lnTo>
                  <a:lnTo>
                    <a:pt x="304800" y="77342"/>
                  </a:lnTo>
                  <a:lnTo>
                    <a:pt x="304800" y="32893"/>
                  </a:lnTo>
                  <a:close/>
                </a:path>
                <a:path w="304800" h="232410">
                  <a:moveTo>
                    <a:pt x="3810" y="77343"/>
                  </a:moveTo>
                  <a:lnTo>
                    <a:pt x="0" y="77343"/>
                  </a:lnTo>
                  <a:lnTo>
                    <a:pt x="0" y="128142"/>
                  </a:lnTo>
                  <a:lnTo>
                    <a:pt x="3810" y="128142"/>
                  </a:lnTo>
                  <a:lnTo>
                    <a:pt x="3810" y="77343"/>
                  </a:lnTo>
                  <a:close/>
                </a:path>
                <a:path w="304800" h="232410">
                  <a:moveTo>
                    <a:pt x="304800" y="77343"/>
                  </a:moveTo>
                  <a:lnTo>
                    <a:pt x="302260" y="77343"/>
                  </a:lnTo>
                  <a:lnTo>
                    <a:pt x="302260" y="128142"/>
                  </a:lnTo>
                  <a:lnTo>
                    <a:pt x="304800" y="128142"/>
                  </a:lnTo>
                  <a:lnTo>
                    <a:pt x="304800" y="77343"/>
                  </a:lnTo>
                  <a:close/>
                </a:path>
                <a:path w="304800" h="232410">
                  <a:moveTo>
                    <a:pt x="3810" y="128143"/>
                  </a:moveTo>
                  <a:lnTo>
                    <a:pt x="0" y="128143"/>
                  </a:lnTo>
                  <a:lnTo>
                    <a:pt x="0" y="144652"/>
                  </a:lnTo>
                  <a:lnTo>
                    <a:pt x="3810" y="144652"/>
                  </a:lnTo>
                  <a:lnTo>
                    <a:pt x="3810" y="128143"/>
                  </a:lnTo>
                  <a:close/>
                </a:path>
                <a:path w="304800" h="232410">
                  <a:moveTo>
                    <a:pt x="304800" y="128143"/>
                  </a:moveTo>
                  <a:lnTo>
                    <a:pt x="302260" y="128143"/>
                  </a:lnTo>
                  <a:lnTo>
                    <a:pt x="302260" y="144652"/>
                  </a:lnTo>
                  <a:lnTo>
                    <a:pt x="304800" y="144652"/>
                  </a:lnTo>
                  <a:lnTo>
                    <a:pt x="304800" y="128143"/>
                  </a:lnTo>
                  <a:close/>
                </a:path>
                <a:path w="304800" h="232410">
                  <a:moveTo>
                    <a:pt x="3810" y="144653"/>
                  </a:moveTo>
                  <a:lnTo>
                    <a:pt x="0" y="144653"/>
                  </a:lnTo>
                  <a:lnTo>
                    <a:pt x="0" y="197992"/>
                  </a:lnTo>
                  <a:lnTo>
                    <a:pt x="3810" y="197992"/>
                  </a:lnTo>
                  <a:lnTo>
                    <a:pt x="3810" y="144653"/>
                  </a:lnTo>
                  <a:close/>
                </a:path>
                <a:path w="304800" h="232410">
                  <a:moveTo>
                    <a:pt x="304800" y="144653"/>
                  </a:moveTo>
                  <a:lnTo>
                    <a:pt x="302260" y="144653"/>
                  </a:lnTo>
                  <a:lnTo>
                    <a:pt x="302260" y="197992"/>
                  </a:lnTo>
                  <a:lnTo>
                    <a:pt x="304800" y="197992"/>
                  </a:lnTo>
                  <a:lnTo>
                    <a:pt x="304800" y="144653"/>
                  </a:lnTo>
                  <a:close/>
                </a:path>
                <a:path w="304800" h="232410">
                  <a:moveTo>
                    <a:pt x="3810" y="197993"/>
                  </a:moveTo>
                  <a:lnTo>
                    <a:pt x="0" y="197993"/>
                  </a:lnTo>
                  <a:lnTo>
                    <a:pt x="0" y="204342"/>
                  </a:lnTo>
                  <a:lnTo>
                    <a:pt x="3810" y="204342"/>
                  </a:lnTo>
                  <a:lnTo>
                    <a:pt x="3810" y="197993"/>
                  </a:lnTo>
                  <a:close/>
                </a:path>
                <a:path w="304800" h="232410">
                  <a:moveTo>
                    <a:pt x="304800" y="197993"/>
                  </a:moveTo>
                  <a:lnTo>
                    <a:pt x="302260" y="197993"/>
                  </a:lnTo>
                  <a:lnTo>
                    <a:pt x="302260" y="204342"/>
                  </a:lnTo>
                  <a:lnTo>
                    <a:pt x="304800" y="204342"/>
                  </a:lnTo>
                  <a:lnTo>
                    <a:pt x="304800" y="197993"/>
                  </a:lnTo>
                  <a:close/>
                </a:path>
                <a:path w="304800" h="232410">
                  <a:moveTo>
                    <a:pt x="3810" y="204343"/>
                  </a:moveTo>
                  <a:lnTo>
                    <a:pt x="0" y="204343"/>
                  </a:lnTo>
                  <a:lnTo>
                    <a:pt x="0" y="223392"/>
                  </a:lnTo>
                  <a:lnTo>
                    <a:pt x="3810" y="223392"/>
                  </a:lnTo>
                  <a:lnTo>
                    <a:pt x="3810" y="204343"/>
                  </a:lnTo>
                  <a:close/>
                </a:path>
                <a:path w="304800" h="232410">
                  <a:moveTo>
                    <a:pt x="304800" y="204343"/>
                  </a:moveTo>
                  <a:lnTo>
                    <a:pt x="302260" y="204343"/>
                  </a:lnTo>
                  <a:lnTo>
                    <a:pt x="302260" y="223392"/>
                  </a:lnTo>
                  <a:lnTo>
                    <a:pt x="304800" y="223392"/>
                  </a:lnTo>
                  <a:lnTo>
                    <a:pt x="304800" y="204343"/>
                  </a:lnTo>
                  <a:close/>
                </a:path>
                <a:path w="304800" h="232410">
                  <a:moveTo>
                    <a:pt x="3810" y="223393"/>
                  </a:moveTo>
                  <a:lnTo>
                    <a:pt x="0" y="223393"/>
                  </a:lnTo>
                  <a:lnTo>
                    <a:pt x="0" y="229742"/>
                  </a:lnTo>
                  <a:lnTo>
                    <a:pt x="304800" y="229742"/>
                  </a:lnTo>
                  <a:lnTo>
                    <a:pt x="304800" y="228473"/>
                  </a:lnTo>
                  <a:lnTo>
                    <a:pt x="3810" y="228473"/>
                  </a:lnTo>
                  <a:lnTo>
                    <a:pt x="3810" y="223393"/>
                  </a:lnTo>
                  <a:close/>
                </a:path>
                <a:path w="304800" h="232410">
                  <a:moveTo>
                    <a:pt x="304800" y="223393"/>
                  </a:moveTo>
                  <a:lnTo>
                    <a:pt x="302260" y="223393"/>
                  </a:lnTo>
                  <a:lnTo>
                    <a:pt x="302260" y="228473"/>
                  </a:lnTo>
                  <a:lnTo>
                    <a:pt x="304800" y="228473"/>
                  </a:lnTo>
                  <a:lnTo>
                    <a:pt x="304800" y="223393"/>
                  </a:lnTo>
                  <a:close/>
                </a:path>
                <a:path w="304800" h="232410">
                  <a:moveTo>
                    <a:pt x="304800" y="229869"/>
                  </a:moveTo>
                  <a:lnTo>
                    <a:pt x="0" y="229869"/>
                  </a:lnTo>
                  <a:lnTo>
                    <a:pt x="0" y="232283"/>
                  </a:lnTo>
                  <a:lnTo>
                    <a:pt x="304800" y="232283"/>
                  </a:lnTo>
                  <a:lnTo>
                    <a:pt x="304800" y="229869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6042659" y="3258820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98450" y="2539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2539"/>
                  </a:moveTo>
                  <a:lnTo>
                    <a:pt x="294639" y="2539"/>
                  </a:lnTo>
                  <a:lnTo>
                    <a:pt x="294639" y="3809"/>
                  </a:lnTo>
                  <a:lnTo>
                    <a:pt x="298450" y="3809"/>
                  </a:lnTo>
                  <a:lnTo>
                    <a:pt x="298450" y="2539"/>
                  </a:lnTo>
                  <a:close/>
                </a:path>
                <a:path w="298450" h="224789">
                  <a:moveTo>
                    <a:pt x="3810" y="3810"/>
                  </a:moveTo>
                  <a:lnTo>
                    <a:pt x="0" y="381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381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39" y="3810"/>
                  </a:lnTo>
                  <a:lnTo>
                    <a:pt x="294639" y="22859"/>
                  </a:lnTo>
                  <a:lnTo>
                    <a:pt x="298450" y="22859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1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2860"/>
                  </a:lnTo>
                  <a:close/>
                </a:path>
                <a:path w="298450" h="224789">
                  <a:moveTo>
                    <a:pt x="298450" y="22860"/>
                  </a:moveTo>
                  <a:lnTo>
                    <a:pt x="294639" y="22860"/>
                  </a:lnTo>
                  <a:lnTo>
                    <a:pt x="294639" y="29209"/>
                  </a:lnTo>
                  <a:lnTo>
                    <a:pt x="298450" y="29209"/>
                  </a:lnTo>
                  <a:lnTo>
                    <a:pt x="298450" y="22860"/>
                  </a:lnTo>
                  <a:close/>
                </a:path>
                <a:path w="298450" h="224789">
                  <a:moveTo>
                    <a:pt x="3810" y="29210"/>
                  </a:moveTo>
                  <a:lnTo>
                    <a:pt x="0" y="29210"/>
                  </a:lnTo>
                  <a:lnTo>
                    <a:pt x="0" y="73659"/>
                  </a:lnTo>
                  <a:lnTo>
                    <a:pt x="3810" y="73659"/>
                  </a:lnTo>
                  <a:lnTo>
                    <a:pt x="3810" y="29210"/>
                  </a:lnTo>
                  <a:close/>
                </a:path>
                <a:path w="298450" h="224789">
                  <a:moveTo>
                    <a:pt x="298450" y="29210"/>
                  </a:moveTo>
                  <a:lnTo>
                    <a:pt x="294639" y="29210"/>
                  </a:lnTo>
                  <a:lnTo>
                    <a:pt x="294639" y="73659"/>
                  </a:lnTo>
                  <a:lnTo>
                    <a:pt x="298450" y="73659"/>
                  </a:lnTo>
                  <a:lnTo>
                    <a:pt x="298450" y="29210"/>
                  </a:lnTo>
                  <a:close/>
                </a:path>
                <a:path w="298450" h="224789">
                  <a:moveTo>
                    <a:pt x="3810" y="73660"/>
                  </a:moveTo>
                  <a:lnTo>
                    <a:pt x="0" y="73660"/>
                  </a:lnTo>
                  <a:lnTo>
                    <a:pt x="0" y="124459"/>
                  </a:lnTo>
                  <a:lnTo>
                    <a:pt x="3810" y="124459"/>
                  </a:lnTo>
                  <a:lnTo>
                    <a:pt x="3810" y="73660"/>
                  </a:lnTo>
                  <a:close/>
                </a:path>
                <a:path w="298450" h="224789">
                  <a:moveTo>
                    <a:pt x="298450" y="73660"/>
                  </a:moveTo>
                  <a:lnTo>
                    <a:pt x="294639" y="73660"/>
                  </a:lnTo>
                  <a:lnTo>
                    <a:pt x="294639" y="124459"/>
                  </a:lnTo>
                  <a:lnTo>
                    <a:pt x="298450" y="124459"/>
                  </a:lnTo>
                  <a:lnTo>
                    <a:pt x="298450" y="73660"/>
                  </a:lnTo>
                  <a:close/>
                </a:path>
                <a:path w="298450" h="224789">
                  <a:moveTo>
                    <a:pt x="3810" y="124460"/>
                  </a:moveTo>
                  <a:lnTo>
                    <a:pt x="0" y="124460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124460"/>
                  </a:lnTo>
                  <a:close/>
                </a:path>
                <a:path w="298450" h="224789">
                  <a:moveTo>
                    <a:pt x="298450" y="124460"/>
                  </a:moveTo>
                  <a:lnTo>
                    <a:pt x="294639" y="124460"/>
                  </a:lnTo>
                  <a:lnTo>
                    <a:pt x="294639" y="140969"/>
                  </a:lnTo>
                  <a:lnTo>
                    <a:pt x="298450" y="140969"/>
                  </a:lnTo>
                  <a:lnTo>
                    <a:pt x="298450" y="124460"/>
                  </a:lnTo>
                  <a:close/>
                </a:path>
                <a:path w="298450" h="224789">
                  <a:moveTo>
                    <a:pt x="3810" y="140970"/>
                  </a:moveTo>
                  <a:lnTo>
                    <a:pt x="0" y="140970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40970"/>
                  </a:lnTo>
                  <a:close/>
                </a:path>
                <a:path w="298450" h="224789">
                  <a:moveTo>
                    <a:pt x="298450" y="140970"/>
                  </a:moveTo>
                  <a:lnTo>
                    <a:pt x="294639" y="140970"/>
                  </a:lnTo>
                  <a:lnTo>
                    <a:pt x="294639" y="194309"/>
                  </a:lnTo>
                  <a:lnTo>
                    <a:pt x="298450" y="194309"/>
                  </a:lnTo>
                  <a:lnTo>
                    <a:pt x="298450" y="140970"/>
                  </a:lnTo>
                  <a:close/>
                </a:path>
                <a:path w="298450" h="224789">
                  <a:moveTo>
                    <a:pt x="381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94310"/>
                  </a:lnTo>
                  <a:close/>
                </a:path>
                <a:path w="298450" h="224789">
                  <a:moveTo>
                    <a:pt x="298450" y="194310"/>
                  </a:moveTo>
                  <a:lnTo>
                    <a:pt x="294639" y="194310"/>
                  </a:lnTo>
                  <a:lnTo>
                    <a:pt x="294639" y="200659"/>
                  </a:lnTo>
                  <a:lnTo>
                    <a:pt x="298450" y="200659"/>
                  </a:lnTo>
                  <a:lnTo>
                    <a:pt x="298450" y="194310"/>
                  </a:lnTo>
                  <a:close/>
                </a:path>
                <a:path w="298450" h="224789">
                  <a:moveTo>
                    <a:pt x="3810" y="200660"/>
                  </a:moveTo>
                  <a:lnTo>
                    <a:pt x="0" y="20066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00660"/>
                  </a:lnTo>
                  <a:close/>
                </a:path>
                <a:path w="298450" h="224789">
                  <a:moveTo>
                    <a:pt x="298450" y="200660"/>
                  </a:moveTo>
                  <a:lnTo>
                    <a:pt x="294639" y="200660"/>
                  </a:lnTo>
                  <a:lnTo>
                    <a:pt x="294639" y="219709"/>
                  </a:lnTo>
                  <a:lnTo>
                    <a:pt x="298450" y="219709"/>
                  </a:lnTo>
                  <a:lnTo>
                    <a:pt x="298450" y="200660"/>
                  </a:lnTo>
                  <a:close/>
                </a:path>
                <a:path w="298450" h="224789">
                  <a:moveTo>
                    <a:pt x="3810" y="219710"/>
                  </a:moveTo>
                  <a:lnTo>
                    <a:pt x="0" y="219710"/>
                  </a:lnTo>
                  <a:lnTo>
                    <a:pt x="0" y="224789"/>
                  </a:lnTo>
                  <a:lnTo>
                    <a:pt x="298450" y="224789"/>
                  </a:lnTo>
                  <a:lnTo>
                    <a:pt x="298450" y="220979"/>
                  </a:lnTo>
                  <a:lnTo>
                    <a:pt x="3810" y="220979"/>
                  </a:lnTo>
                  <a:lnTo>
                    <a:pt x="3810" y="219710"/>
                  </a:lnTo>
                  <a:close/>
                </a:path>
                <a:path w="298450" h="224789">
                  <a:moveTo>
                    <a:pt x="298450" y="219710"/>
                  </a:moveTo>
                  <a:lnTo>
                    <a:pt x="294639" y="219710"/>
                  </a:lnTo>
                  <a:lnTo>
                    <a:pt x="294639" y="220979"/>
                  </a:lnTo>
                  <a:lnTo>
                    <a:pt x="298450" y="220979"/>
                  </a:lnTo>
                  <a:lnTo>
                    <a:pt x="298450" y="21971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6046470" y="326135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29" h="218439">
                  <a:moveTo>
                    <a:pt x="290830" y="217182"/>
                  </a:moveTo>
                  <a:lnTo>
                    <a:pt x="0" y="217182"/>
                  </a:lnTo>
                  <a:lnTo>
                    <a:pt x="0" y="218440"/>
                  </a:lnTo>
                  <a:lnTo>
                    <a:pt x="290830" y="218440"/>
                  </a:lnTo>
                  <a:lnTo>
                    <a:pt x="290830" y="217182"/>
                  </a:lnTo>
                  <a:close/>
                </a:path>
                <a:path w="290829" h="218439">
                  <a:moveTo>
                    <a:pt x="290830" y="0"/>
                  </a:moveTo>
                  <a:lnTo>
                    <a:pt x="287020" y="0"/>
                  </a:lnTo>
                  <a:lnTo>
                    <a:pt x="287020" y="3810"/>
                  </a:lnTo>
                  <a:lnTo>
                    <a:pt x="287020" y="20320"/>
                  </a:lnTo>
                  <a:lnTo>
                    <a:pt x="287020" y="214630"/>
                  </a:lnTo>
                  <a:lnTo>
                    <a:pt x="3810" y="214630"/>
                  </a:lnTo>
                  <a:lnTo>
                    <a:pt x="3810" y="20320"/>
                  </a:lnTo>
                  <a:lnTo>
                    <a:pt x="3810" y="3810"/>
                  </a:lnTo>
                  <a:lnTo>
                    <a:pt x="287020" y="3810"/>
                  </a:lnTo>
                  <a:lnTo>
                    <a:pt x="28702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20320"/>
                  </a:lnTo>
                  <a:lnTo>
                    <a:pt x="0" y="21463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4630"/>
                  </a:lnTo>
                  <a:lnTo>
                    <a:pt x="290830" y="20320"/>
                  </a:lnTo>
                  <a:lnTo>
                    <a:pt x="290830" y="3810"/>
                  </a:lnTo>
                  <a:lnTo>
                    <a:pt x="290830" y="127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6050280" y="3265170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20">
                  <a:moveTo>
                    <a:pt x="283210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3809"/>
                  </a:lnTo>
                  <a:lnTo>
                    <a:pt x="283210" y="3809"/>
                  </a:lnTo>
                  <a:lnTo>
                    <a:pt x="283210" y="0"/>
                  </a:lnTo>
                  <a:close/>
                </a:path>
                <a:path w="283210" h="210820">
                  <a:moveTo>
                    <a:pt x="283210" y="3809"/>
                  </a:moveTo>
                  <a:lnTo>
                    <a:pt x="279400" y="3809"/>
                  </a:lnTo>
                  <a:lnTo>
                    <a:pt x="279400" y="16509"/>
                  </a:lnTo>
                  <a:lnTo>
                    <a:pt x="283210" y="16509"/>
                  </a:lnTo>
                  <a:lnTo>
                    <a:pt x="283210" y="3809"/>
                  </a:lnTo>
                  <a:close/>
                </a:path>
                <a:path w="283210" h="210820">
                  <a:moveTo>
                    <a:pt x="381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6510"/>
                  </a:lnTo>
                  <a:close/>
                </a:path>
                <a:path w="283210" h="210820">
                  <a:moveTo>
                    <a:pt x="283210" y="16510"/>
                  </a:moveTo>
                  <a:lnTo>
                    <a:pt x="279400" y="16510"/>
                  </a:lnTo>
                  <a:lnTo>
                    <a:pt x="279400" y="22859"/>
                  </a:lnTo>
                  <a:lnTo>
                    <a:pt x="283210" y="22859"/>
                  </a:lnTo>
                  <a:lnTo>
                    <a:pt x="283210" y="16510"/>
                  </a:lnTo>
                  <a:close/>
                </a:path>
                <a:path w="283210" h="210820">
                  <a:moveTo>
                    <a:pt x="3810" y="22860"/>
                  </a:moveTo>
                  <a:lnTo>
                    <a:pt x="0" y="2286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22860"/>
                  </a:lnTo>
                  <a:close/>
                </a:path>
                <a:path w="283210" h="210820">
                  <a:moveTo>
                    <a:pt x="283210" y="22860"/>
                  </a:moveTo>
                  <a:lnTo>
                    <a:pt x="279400" y="22860"/>
                  </a:lnTo>
                  <a:lnTo>
                    <a:pt x="279400" y="67309"/>
                  </a:lnTo>
                  <a:lnTo>
                    <a:pt x="283210" y="67309"/>
                  </a:lnTo>
                  <a:lnTo>
                    <a:pt x="283210" y="22860"/>
                  </a:lnTo>
                  <a:close/>
                </a:path>
                <a:path w="283210" h="210820">
                  <a:moveTo>
                    <a:pt x="3810" y="67310"/>
                  </a:moveTo>
                  <a:lnTo>
                    <a:pt x="0" y="67310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67310"/>
                  </a:lnTo>
                  <a:close/>
                </a:path>
                <a:path w="283210" h="210820">
                  <a:moveTo>
                    <a:pt x="283210" y="67310"/>
                  </a:moveTo>
                  <a:lnTo>
                    <a:pt x="279400" y="67310"/>
                  </a:lnTo>
                  <a:lnTo>
                    <a:pt x="279400" y="118109"/>
                  </a:lnTo>
                  <a:lnTo>
                    <a:pt x="283210" y="118109"/>
                  </a:lnTo>
                  <a:lnTo>
                    <a:pt x="283210" y="67310"/>
                  </a:lnTo>
                  <a:close/>
                </a:path>
                <a:path w="283210" h="210820">
                  <a:moveTo>
                    <a:pt x="3810" y="118110"/>
                  </a:moveTo>
                  <a:lnTo>
                    <a:pt x="0" y="118110"/>
                  </a:lnTo>
                  <a:lnTo>
                    <a:pt x="0" y="134619"/>
                  </a:lnTo>
                  <a:lnTo>
                    <a:pt x="3810" y="134619"/>
                  </a:lnTo>
                  <a:lnTo>
                    <a:pt x="3810" y="118110"/>
                  </a:lnTo>
                  <a:close/>
                </a:path>
                <a:path w="283210" h="210820">
                  <a:moveTo>
                    <a:pt x="283210" y="118110"/>
                  </a:moveTo>
                  <a:lnTo>
                    <a:pt x="279400" y="118110"/>
                  </a:lnTo>
                  <a:lnTo>
                    <a:pt x="279400" y="134619"/>
                  </a:lnTo>
                  <a:lnTo>
                    <a:pt x="283210" y="134619"/>
                  </a:lnTo>
                  <a:lnTo>
                    <a:pt x="283210" y="118110"/>
                  </a:lnTo>
                  <a:close/>
                </a:path>
                <a:path w="283210" h="210820">
                  <a:moveTo>
                    <a:pt x="3810" y="134620"/>
                  </a:moveTo>
                  <a:lnTo>
                    <a:pt x="0" y="134620"/>
                  </a:lnTo>
                  <a:lnTo>
                    <a:pt x="0" y="187959"/>
                  </a:lnTo>
                  <a:lnTo>
                    <a:pt x="3810" y="187959"/>
                  </a:lnTo>
                  <a:lnTo>
                    <a:pt x="3810" y="134620"/>
                  </a:lnTo>
                  <a:close/>
                </a:path>
                <a:path w="283210" h="210820">
                  <a:moveTo>
                    <a:pt x="283210" y="134620"/>
                  </a:moveTo>
                  <a:lnTo>
                    <a:pt x="279400" y="134620"/>
                  </a:lnTo>
                  <a:lnTo>
                    <a:pt x="279400" y="187959"/>
                  </a:lnTo>
                  <a:lnTo>
                    <a:pt x="283210" y="187959"/>
                  </a:lnTo>
                  <a:lnTo>
                    <a:pt x="283210" y="134620"/>
                  </a:lnTo>
                  <a:close/>
                </a:path>
                <a:path w="283210" h="210820">
                  <a:moveTo>
                    <a:pt x="3810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87960"/>
                  </a:lnTo>
                  <a:close/>
                </a:path>
                <a:path w="283210" h="210820">
                  <a:moveTo>
                    <a:pt x="283210" y="187960"/>
                  </a:moveTo>
                  <a:lnTo>
                    <a:pt x="279400" y="187960"/>
                  </a:lnTo>
                  <a:lnTo>
                    <a:pt x="279400" y="194309"/>
                  </a:lnTo>
                  <a:lnTo>
                    <a:pt x="283210" y="194309"/>
                  </a:lnTo>
                  <a:lnTo>
                    <a:pt x="283210" y="187960"/>
                  </a:lnTo>
                  <a:close/>
                </a:path>
                <a:path w="283210" h="210820">
                  <a:moveTo>
                    <a:pt x="3810" y="194310"/>
                  </a:moveTo>
                  <a:lnTo>
                    <a:pt x="0" y="194310"/>
                  </a:lnTo>
                  <a:lnTo>
                    <a:pt x="0" y="210819"/>
                  </a:lnTo>
                  <a:lnTo>
                    <a:pt x="283210" y="210819"/>
                  </a:lnTo>
                  <a:lnTo>
                    <a:pt x="283210" y="207009"/>
                  </a:lnTo>
                  <a:lnTo>
                    <a:pt x="3810" y="207009"/>
                  </a:lnTo>
                  <a:lnTo>
                    <a:pt x="3810" y="194310"/>
                  </a:lnTo>
                  <a:close/>
                </a:path>
                <a:path w="283210" h="210820">
                  <a:moveTo>
                    <a:pt x="283210" y="194310"/>
                  </a:moveTo>
                  <a:lnTo>
                    <a:pt x="279400" y="194310"/>
                  </a:lnTo>
                  <a:lnTo>
                    <a:pt x="279400" y="207009"/>
                  </a:lnTo>
                  <a:lnTo>
                    <a:pt x="283210" y="207009"/>
                  </a:lnTo>
                  <a:lnTo>
                    <a:pt x="283210" y="194310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6054089" y="3268980"/>
              <a:ext cx="275590" cy="203200"/>
            </a:xfrm>
            <a:custGeom>
              <a:avLst/>
              <a:gdLst/>
              <a:ahLst/>
              <a:cxnLst/>
              <a:rect l="l" t="t" r="r" b="b"/>
              <a:pathLst>
                <a:path w="275589" h="203200">
                  <a:moveTo>
                    <a:pt x="275589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3810"/>
                  </a:lnTo>
                  <a:lnTo>
                    <a:pt x="275589" y="3810"/>
                  </a:lnTo>
                  <a:lnTo>
                    <a:pt x="275589" y="0"/>
                  </a:lnTo>
                  <a:close/>
                </a:path>
                <a:path w="275589" h="203200">
                  <a:moveTo>
                    <a:pt x="275589" y="3810"/>
                  </a:moveTo>
                  <a:lnTo>
                    <a:pt x="271780" y="3810"/>
                  </a:lnTo>
                  <a:lnTo>
                    <a:pt x="271780" y="12700"/>
                  </a:lnTo>
                  <a:lnTo>
                    <a:pt x="275589" y="12700"/>
                  </a:lnTo>
                  <a:lnTo>
                    <a:pt x="275589" y="3810"/>
                  </a:lnTo>
                  <a:close/>
                </a:path>
                <a:path w="275589" h="2032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275589" h="203200">
                  <a:moveTo>
                    <a:pt x="275589" y="12700"/>
                  </a:moveTo>
                  <a:lnTo>
                    <a:pt x="271780" y="12700"/>
                  </a:lnTo>
                  <a:lnTo>
                    <a:pt x="271780" y="19050"/>
                  </a:lnTo>
                  <a:lnTo>
                    <a:pt x="275589" y="19050"/>
                  </a:lnTo>
                  <a:lnTo>
                    <a:pt x="275589" y="12700"/>
                  </a:lnTo>
                  <a:close/>
                </a:path>
                <a:path w="275589" h="203200">
                  <a:moveTo>
                    <a:pt x="3810" y="19050"/>
                  </a:moveTo>
                  <a:lnTo>
                    <a:pt x="0" y="190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19050"/>
                  </a:lnTo>
                  <a:close/>
                </a:path>
                <a:path w="275589" h="203200">
                  <a:moveTo>
                    <a:pt x="275589" y="19050"/>
                  </a:moveTo>
                  <a:lnTo>
                    <a:pt x="271780" y="19050"/>
                  </a:lnTo>
                  <a:lnTo>
                    <a:pt x="271780" y="63500"/>
                  </a:lnTo>
                  <a:lnTo>
                    <a:pt x="275589" y="63500"/>
                  </a:lnTo>
                  <a:lnTo>
                    <a:pt x="275589" y="19050"/>
                  </a:lnTo>
                  <a:close/>
                </a:path>
                <a:path w="275589" h="203200">
                  <a:moveTo>
                    <a:pt x="3810" y="63500"/>
                  </a:moveTo>
                  <a:lnTo>
                    <a:pt x="0" y="6350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63500"/>
                  </a:lnTo>
                  <a:close/>
                </a:path>
                <a:path w="275589" h="203200">
                  <a:moveTo>
                    <a:pt x="275589" y="63500"/>
                  </a:moveTo>
                  <a:lnTo>
                    <a:pt x="271780" y="63500"/>
                  </a:lnTo>
                  <a:lnTo>
                    <a:pt x="271780" y="114300"/>
                  </a:lnTo>
                  <a:lnTo>
                    <a:pt x="275589" y="114300"/>
                  </a:lnTo>
                  <a:lnTo>
                    <a:pt x="275589" y="63500"/>
                  </a:lnTo>
                  <a:close/>
                </a:path>
                <a:path w="275589" h="203200">
                  <a:moveTo>
                    <a:pt x="3810" y="114300"/>
                  </a:moveTo>
                  <a:lnTo>
                    <a:pt x="0" y="114300"/>
                  </a:lnTo>
                  <a:lnTo>
                    <a:pt x="0" y="130810"/>
                  </a:lnTo>
                  <a:lnTo>
                    <a:pt x="3810" y="130810"/>
                  </a:lnTo>
                  <a:lnTo>
                    <a:pt x="3810" y="114300"/>
                  </a:lnTo>
                  <a:close/>
                </a:path>
                <a:path w="275589" h="203200">
                  <a:moveTo>
                    <a:pt x="275589" y="114300"/>
                  </a:moveTo>
                  <a:lnTo>
                    <a:pt x="271780" y="114300"/>
                  </a:lnTo>
                  <a:lnTo>
                    <a:pt x="271780" y="130810"/>
                  </a:lnTo>
                  <a:lnTo>
                    <a:pt x="275589" y="130810"/>
                  </a:lnTo>
                  <a:lnTo>
                    <a:pt x="275589" y="114300"/>
                  </a:lnTo>
                  <a:close/>
                </a:path>
                <a:path w="275589" h="203200">
                  <a:moveTo>
                    <a:pt x="3810" y="130810"/>
                  </a:moveTo>
                  <a:lnTo>
                    <a:pt x="0" y="13081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30810"/>
                  </a:lnTo>
                  <a:close/>
                </a:path>
                <a:path w="275589" h="203200">
                  <a:moveTo>
                    <a:pt x="275589" y="130810"/>
                  </a:moveTo>
                  <a:lnTo>
                    <a:pt x="271780" y="130810"/>
                  </a:lnTo>
                  <a:lnTo>
                    <a:pt x="271780" y="184150"/>
                  </a:lnTo>
                  <a:lnTo>
                    <a:pt x="275589" y="184150"/>
                  </a:lnTo>
                  <a:lnTo>
                    <a:pt x="275589" y="130810"/>
                  </a:lnTo>
                  <a:close/>
                </a:path>
                <a:path w="275589" h="203200">
                  <a:moveTo>
                    <a:pt x="3810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275589" h="203200">
                  <a:moveTo>
                    <a:pt x="275589" y="184150"/>
                  </a:moveTo>
                  <a:lnTo>
                    <a:pt x="271780" y="184150"/>
                  </a:lnTo>
                  <a:lnTo>
                    <a:pt x="271780" y="190500"/>
                  </a:lnTo>
                  <a:lnTo>
                    <a:pt x="275589" y="190500"/>
                  </a:lnTo>
                  <a:lnTo>
                    <a:pt x="275589" y="184150"/>
                  </a:lnTo>
                  <a:close/>
                </a:path>
                <a:path w="275589" h="203200">
                  <a:moveTo>
                    <a:pt x="3810" y="190500"/>
                  </a:moveTo>
                  <a:lnTo>
                    <a:pt x="0" y="190500"/>
                  </a:lnTo>
                  <a:lnTo>
                    <a:pt x="0" y="203200"/>
                  </a:lnTo>
                  <a:lnTo>
                    <a:pt x="275589" y="203200"/>
                  </a:lnTo>
                  <a:lnTo>
                    <a:pt x="275589" y="199390"/>
                  </a:lnTo>
                  <a:lnTo>
                    <a:pt x="3810" y="199390"/>
                  </a:lnTo>
                  <a:lnTo>
                    <a:pt x="3810" y="190500"/>
                  </a:lnTo>
                  <a:close/>
                </a:path>
                <a:path w="275589" h="203200">
                  <a:moveTo>
                    <a:pt x="275589" y="190500"/>
                  </a:moveTo>
                  <a:lnTo>
                    <a:pt x="271780" y="190500"/>
                  </a:lnTo>
                  <a:lnTo>
                    <a:pt x="271780" y="199390"/>
                  </a:lnTo>
                  <a:lnTo>
                    <a:pt x="275589" y="199390"/>
                  </a:lnTo>
                  <a:lnTo>
                    <a:pt x="275589" y="19050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6057900" y="3272790"/>
              <a:ext cx="267970" cy="195580"/>
            </a:xfrm>
            <a:custGeom>
              <a:avLst/>
              <a:gdLst/>
              <a:ahLst/>
              <a:cxnLst/>
              <a:rect l="l" t="t" r="r" b="b"/>
              <a:pathLst>
                <a:path w="267970" h="195579">
                  <a:moveTo>
                    <a:pt x="26797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3810"/>
                  </a:lnTo>
                  <a:lnTo>
                    <a:pt x="267970" y="3810"/>
                  </a:lnTo>
                  <a:lnTo>
                    <a:pt x="267970" y="0"/>
                  </a:lnTo>
                  <a:close/>
                </a:path>
                <a:path w="267970" h="195579">
                  <a:moveTo>
                    <a:pt x="267970" y="3810"/>
                  </a:moveTo>
                  <a:lnTo>
                    <a:pt x="264160" y="3810"/>
                  </a:lnTo>
                  <a:lnTo>
                    <a:pt x="264160" y="8889"/>
                  </a:lnTo>
                  <a:lnTo>
                    <a:pt x="267970" y="8889"/>
                  </a:lnTo>
                  <a:lnTo>
                    <a:pt x="267970" y="3810"/>
                  </a:lnTo>
                  <a:close/>
                </a:path>
                <a:path w="267970" h="195579">
                  <a:moveTo>
                    <a:pt x="253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8890"/>
                  </a:lnTo>
                  <a:close/>
                </a:path>
                <a:path w="267970" h="195579">
                  <a:moveTo>
                    <a:pt x="267970" y="8890"/>
                  </a:moveTo>
                  <a:lnTo>
                    <a:pt x="264160" y="8890"/>
                  </a:lnTo>
                  <a:lnTo>
                    <a:pt x="264160" y="15239"/>
                  </a:lnTo>
                  <a:lnTo>
                    <a:pt x="267970" y="15239"/>
                  </a:lnTo>
                  <a:lnTo>
                    <a:pt x="267970" y="8890"/>
                  </a:lnTo>
                  <a:close/>
                </a:path>
                <a:path w="267970" h="195579">
                  <a:moveTo>
                    <a:pt x="2539" y="15240"/>
                  </a:moveTo>
                  <a:lnTo>
                    <a:pt x="0" y="15240"/>
                  </a:lnTo>
                  <a:lnTo>
                    <a:pt x="0" y="59689"/>
                  </a:lnTo>
                  <a:lnTo>
                    <a:pt x="2539" y="59689"/>
                  </a:lnTo>
                  <a:lnTo>
                    <a:pt x="2539" y="15240"/>
                  </a:lnTo>
                  <a:close/>
                </a:path>
                <a:path w="267970" h="195579">
                  <a:moveTo>
                    <a:pt x="267970" y="15240"/>
                  </a:moveTo>
                  <a:lnTo>
                    <a:pt x="264160" y="15240"/>
                  </a:lnTo>
                  <a:lnTo>
                    <a:pt x="264160" y="59689"/>
                  </a:lnTo>
                  <a:lnTo>
                    <a:pt x="267970" y="59689"/>
                  </a:lnTo>
                  <a:lnTo>
                    <a:pt x="267970" y="15240"/>
                  </a:lnTo>
                  <a:close/>
                </a:path>
                <a:path w="267970" h="195579">
                  <a:moveTo>
                    <a:pt x="2539" y="59690"/>
                  </a:moveTo>
                  <a:lnTo>
                    <a:pt x="0" y="59690"/>
                  </a:lnTo>
                  <a:lnTo>
                    <a:pt x="0" y="110489"/>
                  </a:lnTo>
                  <a:lnTo>
                    <a:pt x="2539" y="110489"/>
                  </a:lnTo>
                  <a:lnTo>
                    <a:pt x="2539" y="59690"/>
                  </a:lnTo>
                  <a:close/>
                </a:path>
                <a:path w="267970" h="195579">
                  <a:moveTo>
                    <a:pt x="267970" y="59690"/>
                  </a:moveTo>
                  <a:lnTo>
                    <a:pt x="264160" y="59690"/>
                  </a:lnTo>
                  <a:lnTo>
                    <a:pt x="264160" y="110489"/>
                  </a:lnTo>
                  <a:lnTo>
                    <a:pt x="267970" y="110489"/>
                  </a:lnTo>
                  <a:lnTo>
                    <a:pt x="267970" y="59690"/>
                  </a:lnTo>
                  <a:close/>
                </a:path>
                <a:path w="267970" h="195579">
                  <a:moveTo>
                    <a:pt x="2539" y="110490"/>
                  </a:moveTo>
                  <a:lnTo>
                    <a:pt x="0" y="110490"/>
                  </a:lnTo>
                  <a:lnTo>
                    <a:pt x="0" y="127000"/>
                  </a:lnTo>
                  <a:lnTo>
                    <a:pt x="2539" y="127000"/>
                  </a:lnTo>
                  <a:lnTo>
                    <a:pt x="2539" y="110490"/>
                  </a:lnTo>
                  <a:close/>
                </a:path>
                <a:path w="267970" h="195579">
                  <a:moveTo>
                    <a:pt x="267970" y="110490"/>
                  </a:moveTo>
                  <a:lnTo>
                    <a:pt x="264160" y="110490"/>
                  </a:lnTo>
                  <a:lnTo>
                    <a:pt x="264160" y="127000"/>
                  </a:lnTo>
                  <a:lnTo>
                    <a:pt x="267970" y="127000"/>
                  </a:lnTo>
                  <a:lnTo>
                    <a:pt x="267970" y="110490"/>
                  </a:lnTo>
                  <a:close/>
                </a:path>
                <a:path w="267970" h="195579">
                  <a:moveTo>
                    <a:pt x="2539" y="127000"/>
                  </a:moveTo>
                  <a:lnTo>
                    <a:pt x="0" y="127000"/>
                  </a:lnTo>
                  <a:lnTo>
                    <a:pt x="0" y="180339"/>
                  </a:lnTo>
                  <a:lnTo>
                    <a:pt x="2539" y="180339"/>
                  </a:lnTo>
                  <a:lnTo>
                    <a:pt x="2539" y="127000"/>
                  </a:lnTo>
                  <a:close/>
                </a:path>
                <a:path w="267970" h="195579">
                  <a:moveTo>
                    <a:pt x="267970" y="127000"/>
                  </a:moveTo>
                  <a:lnTo>
                    <a:pt x="264160" y="127000"/>
                  </a:lnTo>
                  <a:lnTo>
                    <a:pt x="264160" y="180339"/>
                  </a:lnTo>
                  <a:lnTo>
                    <a:pt x="267970" y="180339"/>
                  </a:lnTo>
                  <a:lnTo>
                    <a:pt x="267970" y="127000"/>
                  </a:lnTo>
                  <a:close/>
                </a:path>
                <a:path w="267970" h="195579">
                  <a:moveTo>
                    <a:pt x="253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539" y="186689"/>
                  </a:lnTo>
                  <a:lnTo>
                    <a:pt x="2539" y="180340"/>
                  </a:lnTo>
                  <a:close/>
                </a:path>
                <a:path w="267970" h="195579">
                  <a:moveTo>
                    <a:pt x="267970" y="180340"/>
                  </a:moveTo>
                  <a:lnTo>
                    <a:pt x="264160" y="180340"/>
                  </a:lnTo>
                  <a:lnTo>
                    <a:pt x="264160" y="186689"/>
                  </a:lnTo>
                  <a:lnTo>
                    <a:pt x="267970" y="186689"/>
                  </a:lnTo>
                  <a:lnTo>
                    <a:pt x="267970" y="180340"/>
                  </a:lnTo>
                  <a:close/>
                </a:path>
                <a:path w="267970" h="195579">
                  <a:moveTo>
                    <a:pt x="2539" y="186690"/>
                  </a:moveTo>
                  <a:lnTo>
                    <a:pt x="0" y="186690"/>
                  </a:lnTo>
                  <a:lnTo>
                    <a:pt x="0" y="195580"/>
                  </a:lnTo>
                  <a:lnTo>
                    <a:pt x="267970" y="195580"/>
                  </a:lnTo>
                  <a:lnTo>
                    <a:pt x="267970" y="193039"/>
                  </a:lnTo>
                  <a:lnTo>
                    <a:pt x="2539" y="193039"/>
                  </a:lnTo>
                  <a:lnTo>
                    <a:pt x="2539" y="186690"/>
                  </a:lnTo>
                  <a:close/>
                </a:path>
                <a:path w="267970" h="195579">
                  <a:moveTo>
                    <a:pt x="267970" y="186690"/>
                  </a:moveTo>
                  <a:lnTo>
                    <a:pt x="264160" y="186690"/>
                  </a:lnTo>
                  <a:lnTo>
                    <a:pt x="264160" y="193039"/>
                  </a:lnTo>
                  <a:lnTo>
                    <a:pt x="267970" y="193039"/>
                  </a:lnTo>
                  <a:lnTo>
                    <a:pt x="267970" y="18669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6060439" y="327660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29">
                  <a:moveTo>
                    <a:pt x="26162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  <a:path w="261620" h="189229">
                  <a:moveTo>
                    <a:pt x="261620" y="3810"/>
                  </a:moveTo>
                  <a:lnTo>
                    <a:pt x="259080" y="3810"/>
                  </a:lnTo>
                  <a:lnTo>
                    <a:pt x="259080" y="5079"/>
                  </a:lnTo>
                  <a:lnTo>
                    <a:pt x="261620" y="5079"/>
                  </a:lnTo>
                  <a:lnTo>
                    <a:pt x="261620" y="3810"/>
                  </a:lnTo>
                  <a:close/>
                </a:path>
                <a:path w="261620" h="189229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261620" h="189229">
                  <a:moveTo>
                    <a:pt x="261620" y="5080"/>
                  </a:moveTo>
                  <a:lnTo>
                    <a:pt x="259080" y="5080"/>
                  </a:lnTo>
                  <a:lnTo>
                    <a:pt x="259080" y="11429"/>
                  </a:lnTo>
                  <a:lnTo>
                    <a:pt x="261620" y="11429"/>
                  </a:lnTo>
                  <a:lnTo>
                    <a:pt x="261620" y="5080"/>
                  </a:lnTo>
                  <a:close/>
                </a:path>
                <a:path w="261620" h="189229">
                  <a:moveTo>
                    <a:pt x="3810" y="11430"/>
                  </a:moveTo>
                  <a:lnTo>
                    <a:pt x="0" y="114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11430"/>
                  </a:lnTo>
                  <a:close/>
                </a:path>
                <a:path w="261620" h="189229">
                  <a:moveTo>
                    <a:pt x="261620" y="11430"/>
                  </a:moveTo>
                  <a:lnTo>
                    <a:pt x="259080" y="11430"/>
                  </a:lnTo>
                  <a:lnTo>
                    <a:pt x="259080" y="55879"/>
                  </a:lnTo>
                  <a:lnTo>
                    <a:pt x="261620" y="55879"/>
                  </a:lnTo>
                  <a:lnTo>
                    <a:pt x="261620" y="11430"/>
                  </a:lnTo>
                  <a:close/>
                </a:path>
                <a:path w="261620" h="189229">
                  <a:moveTo>
                    <a:pt x="3810" y="55880"/>
                  </a:moveTo>
                  <a:lnTo>
                    <a:pt x="0" y="5588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55880"/>
                  </a:lnTo>
                  <a:close/>
                </a:path>
                <a:path w="261620" h="189229">
                  <a:moveTo>
                    <a:pt x="261620" y="55880"/>
                  </a:moveTo>
                  <a:lnTo>
                    <a:pt x="259080" y="55880"/>
                  </a:lnTo>
                  <a:lnTo>
                    <a:pt x="259080" y="106679"/>
                  </a:lnTo>
                  <a:lnTo>
                    <a:pt x="261620" y="106679"/>
                  </a:lnTo>
                  <a:lnTo>
                    <a:pt x="261620" y="55880"/>
                  </a:lnTo>
                  <a:close/>
                </a:path>
                <a:path w="261620" h="189229">
                  <a:moveTo>
                    <a:pt x="3810" y="106680"/>
                  </a:moveTo>
                  <a:lnTo>
                    <a:pt x="0" y="10668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06680"/>
                  </a:lnTo>
                  <a:close/>
                </a:path>
                <a:path w="261620" h="189229">
                  <a:moveTo>
                    <a:pt x="261620" y="106680"/>
                  </a:moveTo>
                  <a:lnTo>
                    <a:pt x="259080" y="106680"/>
                  </a:lnTo>
                  <a:lnTo>
                    <a:pt x="259080" y="123189"/>
                  </a:lnTo>
                  <a:lnTo>
                    <a:pt x="261620" y="123189"/>
                  </a:lnTo>
                  <a:lnTo>
                    <a:pt x="261620" y="106680"/>
                  </a:lnTo>
                  <a:close/>
                </a:path>
                <a:path w="261620" h="189229">
                  <a:moveTo>
                    <a:pt x="3810" y="123190"/>
                  </a:moveTo>
                  <a:lnTo>
                    <a:pt x="0" y="12319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23190"/>
                  </a:lnTo>
                  <a:close/>
                </a:path>
                <a:path w="261620" h="189229">
                  <a:moveTo>
                    <a:pt x="261620" y="123190"/>
                  </a:moveTo>
                  <a:lnTo>
                    <a:pt x="259080" y="123190"/>
                  </a:lnTo>
                  <a:lnTo>
                    <a:pt x="259080" y="176529"/>
                  </a:lnTo>
                  <a:lnTo>
                    <a:pt x="261620" y="176529"/>
                  </a:lnTo>
                  <a:lnTo>
                    <a:pt x="261620" y="123190"/>
                  </a:lnTo>
                  <a:close/>
                </a:path>
                <a:path w="261620" h="189229">
                  <a:moveTo>
                    <a:pt x="381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76530"/>
                  </a:lnTo>
                  <a:close/>
                </a:path>
                <a:path w="261620" h="189229">
                  <a:moveTo>
                    <a:pt x="261620" y="176530"/>
                  </a:moveTo>
                  <a:lnTo>
                    <a:pt x="259080" y="176530"/>
                  </a:lnTo>
                  <a:lnTo>
                    <a:pt x="259080" y="182879"/>
                  </a:lnTo>
                  <a:lnTo>
                    <a:pt x="261620" y="182879"/>
                  </a:lnTo>
                  <a:lnTo>
                    <a:pt x="261620" y="176530"/>
                  </a:lnTo>
                  <a:close/>
                </a:path>
                <a:path w="261620" h="189229">
                  <a:moveTo>
                    <a:pt x="381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61620" y="189229"/>
                  </a:lnTo>
                  <a:lnTo>
                    <a:pt x="261620" y="185420"/>
                  </a:lnTo>
                  <a:lnTo>
                    <a:pt x="3810" y="185420"/>
                  </a:lnTo>
                  <a:lnTo>
                    <a:pt x="3810" y="182880"/>
                  </a:lnTo>
                  <a:close/>
                </a:path>
                <a:path w="261620" h="189229">
                  <a:moveTo>
                    <a:pt x="261620" y="182880"/>
                  </a:moveTo>
                  <a:lnTo>
                    <a:pt x="259080" y="182880"/>
                  </a:lnTo>
                  <a:lnTo>
                    <a:pt x="259080" y="185420"/>
                  </a:lnTo>
                  <a:lnTo>
                    <a:pt x="261620" y="185420"/>
                  </a:lnTo>
                  <a:lnTo>
                    <a:pt x="261620" y="182880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6064250" y="3280409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70" h="181610">
                  <a:moveTo>
                    <a:pt x="255270" y="179082"/>
                  </a:moveTo>
                  <a:lnTo>
                    <a:pt x="0" y="179082"/>
                  </a:lnTo>
                  <a:lnTo>
                    <a:pt x="0" y="181610"/>
                  </a:lnTo>
                  <a:lnTo>
                    <a:pt x="255270" y="181610"/>
                  </a:lnTo>
                  <a:lnTo>
                    <a:pt x="255270" y="179082"/>
                  </a:lnTo>
                  <a:close/>
                </a:path>
                <a:path w="255270" h="181610">
                  <a:moveTo>
                    <a:pt x="255270" y="0"/>
                  </a:moveTo>
                  <a:lnTo>
                    <a:pt x="251460" y="0"/>
                  </a:lnTo>
                  <a:lnTo>
                    <a:pt x="251460" y="3810"/>
                  </a:lnTo>
                  <a:lnTo>
                    <a:pt x="251460" y="7620"/>
                  </a:lnTo>
                  <a:lnTo>
                    <a:pt x="251460" y="177800"/>
                  </a:lnTo>
                  <a:lnTo>
                    <a:pt x="3797" y="177800"/>
                  </a:lnTo>
                  <a:lnTo>
                    <a:pt x="3797" y="7620"/>
                  </a:lnTo>
                  <a:lnTo>
                    <a:pt x="3810" y="3810"/>
                  </a:lnTo>
                  <a:lnTo>
                    <a:pt x="251460" y="3810"/>
                  </a:lnTo>
                  <a:lnTo>
                    <a:pt x="25146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0" y="177800"/>
                  </a:lnTo>
                  <a:lnTo>
                    <a:pt x="0" y="179070"/>
                  </a:lnTo>
                  <a:lnTo>
                    <a:pt x="255270" y="179070"/>
                  </a:lnTo>
                  <a:lnTo>
                    <a:pt x="255270" y="177800"/>
                  </a:lnTo>
                  <a:lnTo>
                    <a:pt x="255270" y="7620"/>
                  </a:lnTo>
                  <a:lnTo>
                    <a:pt x="255270" y="3810"/>
                  </a:lnTo>
                  <a:lnTo>
                    <a:pt x="255270" y="127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6BD6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6068059" y="3284220"/>
              <a:ext cx="247650" cy="173989"/>
            </a:xfrm>
            <a:prstGeom prst="rect">
              <a:avLst/>
            </a:prstGeom>
            <a:blipFill>
              <a:blip r:embed="rId1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5477509" y="274701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69">
                  <a:moveTo>
                    <a:pt x="306069" y="1270"/>
                  </a:moveTo>
                  <a:lnTo>
                    <a:pt x="231139" y="1270"/>
                  </a:lnTo>
                  <a:lnTo>
                    <a:pt x="231139" y="3810"/>
                  </a:lnTo>
                  <a:lnTo>
                    <a:pt x="306069" y="3810"/>
                  </a:lnTo>
                  <a:lnTo>
                    <a:pt x="306069" y="1270"/>
                  </a:lnTo>
                  <a:close/>
                </a:path>
                <a:path w="544829" h="471169">
                  <a:moveTo>
                    <a:pt x="300989" y="0"/>
                  </a:moveTo>
                  <a:lnTo>
                    <a:pt x="243839" y="0"/>
                  </a:lnTo>
                  <a:lnTo>
                    <a:pt x="243839" y="1270"/>
                  </a:lnTo>
                  <a:lnTo>
                    <a:pt x="300989" y="1270"/>
                  </a:lnTo>
                  <a:lnTo>
                    <a:pt x="300989" y="0"/>
                  </a:lnTo>
                  <a:close/>
                </a:path>
                <a:path w="544829" h="471169">
                  <a:moveTo>
                    <a:pt x="2539" y="208280"/>
                  </a:moveTo>
                  <a:lnTo>
                    <a:pt x="1269" y="208280"/>
                  </a:lnTo>
                  <a:lnTo>
                    <a:pt x="1269" y="223520"/>
                  </a:lnTo>
                  <a:lnTo>
                    <a:pt x="2539" y="223520"/>
                  </a:lnTo>
                  <a:lnTo>
                    <a:pt x="2539" y="208280"/>
                  </a:lnTo>
                  <a:close/>
                </a:path>
                <a:path w="544829" h="471169">
                  <a:moveTo>
                    <a:pt x="541019" y="191770"/>
                  </a:moveTo>
                  <a:lnTo>
                    <a:pt x="539750" y="191770"/>
                  </a:lnTo>
                  <a:lnTo>
                    <a:pt x="539750" y="223520"/>
                  </a:lnTo>
                  <a:lnTo>
                    <a:pt x="543559" y="223520"/>
                  </a:lnTo>
                  <a:lnTo>
                    <a:pt x="543560" y="207010"/>
                  </a:lnTo>
                  <a:lnTo>
                    <a:pt x="542289" y="207010"/>
                  </a:lnTo>
                  <a:lnTo>
                    <a:pt x="542289" y="199390"/>
                  </a:lnTo>
                  <a:lnTo>
                    <a:pt x="541020" y="199390"/>
                  </a:lnTo>
                  <a:lnTo>
                    <a:pt x="541019" y="191770"/>
                  </a:lnTo>
                  <a:close/>
                </a:path>
                <a:path w="544829" h="471169">
                  <a:moveTo>
                    <a:pt x="313689" y="469900"/>
                  </a:moveTo>
                  <a:lnTo>
                    <a:pt x="238760" y="469900"/>
                  </a:lnTo>
                  <a:lnTo>
                    <a:pt x="238760" y="471170"/>
                  </a:lnTo>
                  <a:lnTo>
                    <a:pt x="313689" y="471170"/>
                  </a:lnTo>
                  <a:lnTo>
                    <a:pt x="313689" y="469900"/>
                  </a:lnTo>
                  <a:close/>
                </a:path>
                <a:path w="544829" h="471169">
                  <a:moveTo>
                    <a:pt x="229869" y="468630"/>
                  </a:moveTo>
                  <a:lnTo>
                    <a:pt x="217169" y="468630"/>
                  </a:lnTo>
                  <a:lnTo>
                    <a:pt x="217169" y="469900"/>
                  </a:lnTo>
                  <a:lnTo>
                    <a:pt x="229869" y="469900"/>
                  </a:lnTo>
                  <a:lnTo>
                    <a:pt x="229869" y="468630"/>
                  </a:lnTo>
                  <a:close/>
                </a:path>
                <a:path w="544829" h="471169">
                  <a:moveTo>
                    <a:pt x="327659" y="468630"/>
                  </a:moveTo>
                  <a:lnTo>
                    <a:pt x="322579" y="468630"/>
                  </a:lnTo>
                  <a:lnTo>
                    <a:pt x="322579" y="469900"/>
                  </a:lnTo>
                  <a:lnTo>
                    <a:pt x="327659" y="469900"/>
                  </a:lnTo>
                  <a:lnTo>
                    <a:pt x="327659" y="468630"/>
                  </a:lnTo>
                  <a:close/>
                </a:path>
                <a:path w="544829" h="471169">
                  <a:moveTo>
                    <a:pt x="542289" y="266700"/>
                  </a:moveTo>
                  <a:lnTo>
                    <a:pt x="539750" y="266700"/>
                  </a:lnTo>
                  <a:lnTo>
                    <a:pt x="539750" y="280670"/>
                  </a:lnTo>
                  <a:lnTo>
                    <a:pt x="541020" y="280670"/>
                  </a:lnTo>
                  <a:lnTo>
                    <a:pt x="541020" y="273050"/>
                  </a:lnTo>
                  <a:lnTo>
                    <a:pt x="542289" y="273050"/>
                  </a:lnTo>
                  <a:lnTo>
                    <a:pt x="542289" y="266700"/>
                  </a:lnTo>
                  <a:close/>
                </a:path>
                <a:path w="544829" h="471169">
                  <a:moveTo>
                    <a:pt x="2539" y="226060"/>
                  </a:moveTo>
                  <a:lnTo>
                    <a:pt x="0" y="226060"/>
                  </a:lnTo>
                  <a:lnTo>
                    <a:pt x="0" y="248920"/>
                  </a:lnTo>
                  <a:lnTo>
                    <a:pt x="1269" y="248920"/>
                  </a:lnTo>
                  <a:lnTo>
                    <a:pt x="1269" y="266700"/>
                  </a:lnTo>
                  <a:lnTo>
                    <a:pt x="2539" y="266700"/>
                  </a:lnTo>
                  <a:lnTo>
                    <a:pt x="2539" y="226060"/>
                  </a:lnTo>
                  <a:close/>
                </a:path>
                <a:path w="544829" h="471169">
                  <a:moveTo>
                    <a:pt x="544829" y="226060"/>
                  </a:moveTo>
                  <a:lnTo>
                    <a:pt x="539750" y="226060"/>
                  </a:lnTo>
                  <a:lnTo>
                    <a:pt x="539750" y="265430"/>
                  </a:lnTo>
                  <a:lnTo>
                    <a:pt x="542289" y="265430"/>
                  </a:lnTo>
                  <a:lnTo>
                    <a:pt x="542289" y="266700"/>
                  </a:lnTo>
                  <a:lnTo>
                    <a:pt x="543559" y="266700"/>
                  </a:lnTo>
                  <a:lnTo>
                    <a:pt x="543559" y="248920"/>
                  </a:lnTo>
                  <a:lnTo>
                    <a:pt x="544829" y="248920"/>
                  </a:lnTo>
                  <a:lnTo>
                    <a:pt x="544829" y="226060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5480050" y="2750820"/>
              <a:ext cx="537210" cy="463550"/>
            </a:xfrm>
            <a:custGeom>
              <a:avLst/>
              <a:gdLst/>
              <a:ahLst/>
              <a:cxnLst/>
              <a:rect l="l" t="t" r="r" b="b"/>
              <a:pathLst>
                <a:path w="537210" h="463550">
                  <a:moveTo>
                    <a:pt x="219710" y="0"/>
                  </a:moveTo>
                  <a:lnTo>
                    <a:pt x="214629" y="0"/>
                  </a:lnTo>
                  <a:lnTo>
                    <a:pt x="214629" y="2539"/>
                  </a:lnTo>
                  <a:lnTo>
                    <a:pt x="219710" y="2539"/>
                  </a:lnTo>
                  <a:lnTo>
                    <a:pt x="219710" y="0"/>
                  </a:lnTo>
                  <a:close/>
                </a:path>
                <a:path w="537210" h="463550">
                  <a:moveTo>
                    <a:pt x="325119" y="0"/>
                  </a:moveTo>
                  <a:lnTo>
                    <a:pt x="312420" y="0"/>
                  </a:lnTo>
                  <a:lnTo>
                    <a:pt x="312420" y="2539"/>
                  </a:lnTo>
                  <a:lnTo>
                    <a:pt x="325119" y="2539"/>
                  </a:lnTo>
                  <a:lnTo>
                    <a:pt x="325119" y="0"/>
                  </a:lnTo>
                  <a:close/>
                </a:path>
                <a:path w="537210" h="463550">
                  <a:moveTo>
                    <a:pt x="3810" y="182880"/>
                  </a:moveTo>
                  <a:lnTo>
                    <a:pt x="2539" y="182880"/>
                  </a:lnTo>
                  <a:lnTo>
                    <a:pt x="2539" y="189230"/>
                  </a:lnTo>
                  <a:lnTo>
                    <a:pt x="1270" y="189230"/>
                  </a:lnTo>
                  <a:lnTo>
                    <a:pt x="1270" y="196850"/>
                  </a:lnTo>
                  <a:lnTo>
                    <a:pt x="0" y="19685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182880"/>
                  </a:lnTo>
                  <a:close/>
                </a:path>
                <a:path w="537210" h="463550">
                  <a:moveTo>
                    <a:pt x="535939" y="177800"/>
                  </a:moveTo>
                  <a:lnTo>
                    <a:pt x="534669" y="177800"/>
                  </a:lnTo>
                  <a:lnTo>
                    <a:pt x="534670" y="219710"/>
                  </a:lnTo>
                  <a:lnTo>
                    <a:pt x="537210" y="219710"/>
                  </a:lnTo>
                  <a:lnTo>
                    <a:pt x="537210" y="182880"/>
                  </a:lnTo>
                  <a:lnTo>
                    <a:pt x="535939" y="182880"/>
                  </a:lnTo>
                  <a:lnTo>
                    <a:pt x="535939" y="177800"/>
                  </a:lnTo>
                  <a:close/>
                </a:path>
                <a:path w="537210" h="463550">
                  <a:moveTo>
                    <a:pt x="325119" y="462280"/>
                  </a:moveTo>
                  <a:lnTo>
                    <a:pt x="214629" y="462280"/>
                  </a:lnTo>
                  <a:lnTo>
                    <a:pt x="214629" y="463550"/>
                  </a:lnTo>
                  <a:lnTo>
                    <a:pt x="325119" y="463550"/>
                  </a:lnTo>
                  <a:lnTo>
                    <a:pt x="325119" y="462280"/>
                  </a:lnTo>
                  <a:close/>
                </a:path>
                <a:path w="537210" h="463550">
                  <a:moveTo>
                    <a:pt x="334010" y="461010"/>
                  </a:moveTo>
                  <a:lnTo>
                    <a:pt x="210820" y="461010"/>
                  </a:lnTo>
                  <a:lnTo>
                    <a:pt x="210820" y="462280"/>
                  </a:lnTo>
                  <a:lnTo>
                    <a:pt x="334010" y="462280"/>
                  </a:lnTo>
                  <a:lnTo>
                    <a:pt x="334010" y="461010"/>
                  </a:lnTo>
                  <a:close/>
                </a:path>
                <a:path w="537210" h="463550">
                  <a:moveTo>
                    <a:pt x="204470" y="459740"/>
                  </a:moveTo>
                  <a:lnTo>
                    <a:pt x="196850" y="459740"/>
                  </a:lnTo>
                  <a:lnTo>
                    <a:pt x="196850" y="461010"/>
                  </a:lnTo>
                  <a:lnTo>
                    <a:pt x="204470" y="461010"/>
                  </a:lnTo>
                  <a:lnTo>
                    <a:pt x="204470" y="459740"/>
                  </a:lnTo>
                  <a:close/>
                </a:path>
                <a:path w="537210" h="463550">
                  <a:moveTo>
                    <a:pt x="347979" y="459740"/>
                  </a:moveTo>
                  <a:lnTo>
                    <a:pt x="341630" y="459740"/>
                  </a:lnTo>
                  <a:lnTo>
                    <a:pt x="341630" y="461010"/>
                  </a:lnTo>
                  <a:lnTo>
                    <a:pt x="347979" y="461010"/>
                  </a:lnTo>
                  <a:lnTo>
                    <a:pt x="347979" y="459740"/>
                  </a:lnTo>
                  <a:close/>
                </a:path>
                <a:path w="537210" h="463550">
                  <a:moveTo>
                    <a:pt x="537210" y="261620"/>
                  </a:moveTo>
                  <a:lnTo>
                    <a:pt x="534670" y="261620"/>
                  </a:lnTo>
                  <a:lnTo>
                    <a:pt x="534670" y="287020"/>
                  </a:lnTo>
                  <a:lnTo>
                    <a:pt x="535939" y="287020"/>
                  </a:lnTo>
                  <a:lnTo>
                    <a:pt x="535939" y="283210"/>
                  </a:lnTo>
                  <a:lnTo>
                    <a:pt x="537210" y="283210"/>
                  </a:lnTo>
                  <a:lnTo>
                    <a:pt x="537210" y="261620"/>
                  </a:lnTo>
                  <a:close/>
                </a:path>
                <a:path w="537210" h="463550">
                  <a:moveTo>
                    <a:pt x="3810" y="261620"/>
                  </a:moveTo>
                  <a:lnTo>
                    <a:pt x="0" y="261620"/>
                  </a:lnTo>
                  <a:lnTo>
                    <a:pt x="0" y="267970"/>
                  </a:lnTo>
                  <a:lnTo>
                    <a:pt x="1270" y="267970"/>
                  </a:lnTo>
                  <a:lnTo>
                    <a:pt x="1270" y="276860"/>
                  </a:lnTo>
                  <a:lnTo>
                    <a:pt x="2539" y="276860"/>
                  </a:lnTo>
                  <a:lnTo>
                    <a:pt x="2539" y="283210"/>
                  </a:lnTo>
                  <a:lnTo>
                    <a:pt x="3810" y="283210"/>
                  </a:lnTo>
                  <a:lnTo>
                    <a:pt x="3810" y="261620"/>
                  </a:lnTo>
                  <a:close/>
                </a:path>
                <a:path w="537210" h="463550">
                  <a:moveTo>
                    <a:pt x="3810" y="220980"/>
                  </a:moveTo>
                  <a:lnTo>
                    <a:pt x="0" y="22098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20980"/>
                  </a:lnTo>
                  <a:close/>
                </a:path>
                <a:path w="537210" h="463550">
                  <a:moveTo>
                    <a:pt x="537210" y="220980"/>
                  </a:moveTo>
                  <a:lnTo>
                    <a:pt x="534670" y="220980"/>
                  </a:lnTo>
                  <a:lnTo>
                    <a:pt x="534670" y="260350"/>
                  </a:lnTo>
                  <a:lnTo>
                    <a:pt x="537210" y="260350"/>
                  </a:lnTo>
                  <a:lnTo>
                    <a:pt x="537210" y="220980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5483859" y="2753360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187960" y="3810"/>
                  </a:moveTo>
                  <a:lnTo>
                    <a:pt x="184150" y="3810"/>
                  </a:lnTo>
                  <a:lnTo>
                    <a:pt x="184150" y="5080"/>
                  </a:lnTo>
                  <a:lnTo>
                    <a:pt x="187960" y="5080"/>
                  </a:lnTo>
                  <a:lnTo>
                    <a:pt x="187960" y="3810"/>
                  </a:lnTo>
                  <a:close/>
                </a:path>
                <a:path w="530860" h="457200">
                  <a:moveTo>
                    <a:pt x="335279" y="1270"/>
                  </a:moveTo>
                  <a:lnTo>
                    <a:pt x="193039" y="1270"/>
                  </a:lnTo>
                  <a:lnTo>
                    <a:pt x="193039" y="3810"/>
                  </a:lnTo>
                  <a:lnTo>
                    <a:pt x="335279" y="3810"/>
                  </a:lnTo>
                  <a:lnTo>
                    <a:pt x="335279" y="1270"/>
                  </a:lnTo>
                  <a:close/>
                </a:path>
                <a:path w="530860" h="457200">
                  <a:moveTo>
                    <a:pt x="203200" y="0"/>
                  </a:moveTo>
                  <a:lnTo>
                    <a:pt x="198119" y="0"/>
                  </a:lnTo>
                  <a:lnTo>
                    <a:pt x="198119" y="1270"/>
                  </a:lnTo>
                  <a:lnTo>
                    <a:pt x="203200" y="1270"/>
                  </a:lnTo>
                  <a:lnTo>
                    <a:pt x="203200" y="0"/>
                  </a:lnTo>
                  <a:close/>
                </a:path>
                <a:path w="530860" h="457200">
                  <a:moveTo>
                    <a:pt x="330199" y="0"/>
                  </a:moveTo>
                  <a:lnTo>
                    <a:pt x="325120" y="0"/>
                  </a:lnTo>
                  <a:lnTo>
                    <a:pt x="325120" y="1270"/>
                  </a:lnTo>
                  <a:lnTo>
                    <a:pt x="330199" y="1270"/>
                  </a:lnTo>
                  <a:lnTo>
                    <a:pt x="330199" y="0"/>
                  </a:lnTo>
                  <a:close/>
                </a:path>
                <a:path w="530860" h="457200">
                  <a:moveTo>
                    <a:pt x="3810" y="166370"/>
                  </a:moveTo>
                  <a:lnTo>
                    <a:pt x="2539" y="166370"/>
                  </a:lnTo>
                  <a:lnTo>
                    <a:pt x="2539" y="171450"/>
                  </a:lnTo>
                  <a:lnTo>
                    <a:pt x="1269" y="171450"/>
                  </a:lnTo>
                  <a:lnTo>
                    <a:pt x="1269" y="175260"/>
                  </a:lnTo>
                  <a:lnTo>
                    <a:pt x="0" y="175260"/>
                  </a:lnTo>
                  <a:lnTo>
                    <a:pt x="0" y="217170"/>
                  </a:lnTo>
                  <a:lnTo>
                    <a:pt x="3810" y="217170"/>
                  </a:lnTo>
                  <a:lnTo>
                    <a:pt x="3810" y="166370"/>
                  </a:lnTo>
                  <a:close/>
                </a:path>
                <a:path w="530860" h="457200">
                  <a:moveTo>
                    <a:pt x="528320" y="161290"/>
                  </a:moveTo>
                  <a:lnTo>
                    <a:pt x="527050" y="161290"/>
                  </a:lnTo>
                  <a:lnTo>
                    <a:pt x="527050" y="217170"/>
                  </a:lnTo>
                  <a:lnTo>
                    <a:pt x="530860" y="217170"/>
                  </a:lnTo>
                  <a:lnTo>
                    <a:pt x="530860" y="170180"/>
                  </a:lnTo>
                  <a:lnTo>
                    <a:pt x="529589" y="170180"/>
                  </a:lnTo>
                  <a:lnTo>
                    <a:pt x="529589" y="166370"/>
                  </a:lnTo>
                  <a:lnTo>
                    <a:pt x="528320" y="166370"/>
                  </a:lnTo>
                  <a:lnTo>
                    <a:pt x="528320" y="161290"/>
                  </a:lnTo>
                  <a:close/>
                </a:path>
                <a:path w="530860" h="457200">
                  <a:moveTo>
                    <a:pt x="344169" y="455930"/>
                  </a:moveTo>
                  <a:lnTo>
                    <a:pt x="193039" y="455930"/>
                  </a:lnTo>
                  <a:lnTo>
                    <a:pt x="193039" y="457200"/>
                  </a:lnTo>
                  <a:lnTo>
                    <a:pt x="344169" y="457200"/>
                  </a:lnTo>
                  <a:lnTo>
                    <a:pt x="344169" y="455930"/>
                  </a:lnTo>
                  <a:close/>
                </a:path>
                <a:path w="530860" h="457200">
                  <a:moveTo>
                    <a:pt x="353060" y="453390"/>
                  </a:moveTo>
                  <a:lnTo>
                    <a:pt x="181610" y="453390"/>
                  </a:lnTo>
                  <a:lnTo>
                    <a:pt x="181610" y="455930"/>
                  </a:lnTo>
                  <a:lnTo>
                    <a:pt x="353060" y="455930"/>
                  </a:lnTo>
                  <a:lnTo>
                    <a:pt x="353060" y="453390"/>
                  </a:lnTo>
                  <a:close/>
                </a:path>
                <a:path w="530860" h="457200">
                  <a:moveTo>
                    <a:pt x="530860" y="259080"/>
                  </a:moveTo>
                  <a:lnTo>
                    <a:pt x="527050" y="259080"/>
                  </a:lnTo>
                  <a:lnTo>
                    <a:pt x="527050" y="297180"/>
                  </a:lnTo>
                  <a:lnTo>
                    <a:pt x="528320" y="297180"/>
                  </a:lnTo>
                  <a:lnTo>
                    <a:pt x="528320" y="293370"/>
                  </a:lnTo>
                  <a:lnTo>
                    <a:pt x="529589" y="293370"/>
                  </a:lnTo>
                  <a:lnTo>
                    <a:pt x="529589" y="288290"/>
                  </a:lnTo>
                  <a:lnTo>
                    <a:pt x="530859" y="288290"/>
                  </a:lnTo>
                  <a:lnTo>
                    <a:pt x="530860" y="259080"/>
                  </a:lnTo>
                  <a:close/>
                </a:path>
                <a:path w="530860" h="457200">
                  <a:moveTo>
                    <a:pt x="3810" y="259080"/>
                  </a:moveTo>
                  <a:lnTo>
                    <a:pt x="0" y="259080"/>
                  </a:lnTo>
                  <a:lnTo>
                    <a:pt x="0" y="284480"/>
                  </a:lnTo>
                  <a:lnTo>
                    <a:pt x="1269" y="284480"/>
                  </a:lnTo>
                  <a:lnTo>
                    <a:pt x="1269" y="288290"/>
                  </a:lnTo>
                  <a:lnTo>
                    <a:pt x="2539" y="288290"/>
                  </a:lnTo>
                  <a:lnTo>
                    <a:pt x="2539" y="293370"/>
                  </a:lnTo>
                  <a:lnTo>
                    <a:pt x="3810" y="293370"/>
                  </a:lnTo>
                  <a:lnTo>
                    <a:pt x="3810" y="259080"/>
                  </a:lnTo>
                  <a:close/>
                </a:path>
                <a:path w="530860" h="457200">
                  <a:moveTo>
                    <a:pt x="3810" y="218440"/>
                  </a:moveTo>
                  <a:lnTo>
                    <a:pt x="0" y="218440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18440"/>
                  </a:lnTo>
                  <a:close/>
                </a:path>
                <a:path w="530860" h="457200">
                  <a:moveTo>
                    <a:pt x="530860" y="218440"/>
                  </a:moveTo>
                  <a:lnTo>
                    <a:pt x="527050" y="218440"/>
                  </a:lnTo>
                  <a:lnTo>
                    <a:pt x="527050" y="257810"/>
                  </a:lnTo>
                  <a:lnTo>
                    <a:pt x="530860" y="257810"/>
                  </a:lnTo>
                  <a:lnTo>
                    <a:pt x="530860" y="218440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5487669" y="2757170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80">
                  <a:moveTo>
                    <a:pt x="175259" y="2539"/>
                  </a:moveTo>
                  <a:lnTo>
                    <a:pt x="171450" y="2539"/>
                  </a:lnTo>
                  <a:lnTo>
                    <a:pt x="171450" y="3810"/>
                  </a:lnTo>
                  <a:lnTo>
                    <a:pt x="175259" y="3810"/>
                  </a:lnTo>
                  <a:lnTo>
                    <a:pt x="175259" y="2539"/>
                  </a:lnTo>
                  <a:close/>
                </a:path>
                <a:path w="523239" h="449580">
                  <a:moveTo>
                    <a:pt x="350520" y="2539"/>
                  </a:moveTo>
                  <a:lnTo>
                    <a:pt x="346709" y="2539"/>
                  </a:lnTo>
                  <a:lnTo>
                    <a:pt x="346709" y="3810"/>
                  </a:lnTo>
                  <a:lnTo>
                    <a:pt x="350520" y="3810"/>
                  </a:lnTo>
                  <a:lnTo>
                    <a:pt x="350520" y="2539"/>
                  </a:lnTo>
                  <a:close/>
                </a:path>
                <a:path w="523239" h="449580">
                  <a:moveTo>
                    <a:pt x="184150" y="1270"/>
                  </a:moveTo>
                  <a:lnTo>
                    <a:pt x="180339" y="1270"/>
                  </a:lnTo>
                  <a:lnTo>
                    <a:pt x="180339" y="2539"/>
                  </a:lnTo>
                  <a:lnTo>
                    <a:pt x="184150" y="2539"/>
                  </a:lnTo>
                  <a:lnTo>
                    <a:pt x="184150" y="1270"/>
                  </a:lnTo>
                  <a:close/>
                </a:path>
                <a:path w="523239" h="449580">
                  <a:moveTo>
                    <a:pt x="344169" y="0"/>
                  </a:moveTo>
                  <a:lnTo>
                    <a:pt x="336550" y="0"/>
                  </a:lnTo>
                  <a:lnTo>
                    <a:pt x="336550" y="2539"/>
                  </a:lnTo>
                  <a:lnTo>
                    <a:pt x="344169" y="2539"/>
                  </a:lnTo>
                  <a:lnTo>
                    <a:pt x="344169" y="0"/>
                  </a:lnTo>
                  <a:close/>
                </a:path>
                <a:path w="523239" h="449580">
                  <a:moveTo>
                    <a:pt x="3809" y="151130"/>
                  </a:moveTo>
                  <a:lnTo>
                    <a:pt x="2539" y="151130"/>
                  </a:lnTo>
                  <a:lnTo>
                    <a:pt x="2539" y="153670"/>
                  </a:lnTo>
                  <a:lnTo>
                    <a:pt x="1269" y="153670"/>
                  </a:lnTo>
                  <a:lnTo>
                    <a:pt x="1269" y="157480"/>
                  </a:lnTo>
                  <a:lnTo>
                    <a:pt x="0" y="15748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151130"/>
                  </a:lnTo>
                  <a:close/>
                </a:path>
                <a:path w="523239" h="449580">
                  <a:moveTo>
                    <a:pt x="520699" y="147320"/>
                  </a:moveTo>
                  <a:lnTo>
                    <a:pt x="519429" y="147320"/>
                  </a:lnTo>
                  <a:lnTo>
                    <a:pt x="519429" y="213360"/>
                  </a:lnTo>
                  <a:lnTo>
                    <a:pt x="523239" y="213360"/>
                  </a:lnTo>
                  <a:lnTo>
                    <a:pt x="523239" y="153670"/>
                  </a:lnTo>
                  <a:lnTo>
                    <a:pt x="521969" y="153670"/>
                  </a:lnTo>
                  <a:lnTo>
                    <a:pt x="521969" y="151130"/>
                  </a:lnTo>
                  <a:lnTo>
                    <a:pt x="520699" y="151130"/>
                  </a:lnTo>
                  <a:lnTo>
                    <a:pt x="520699" y="147320"/>
                  </a:lnTo>
                  <a:close/>
                </a:path>
                <a:path w="523239" h="449580">
                  <a:moveTo>
                    <a:pt x="351789" y="448310"/>
                  </a:moveTo>
                  <a:lnTo>
                    <a:pt x="173989" y="448310"/>
                  </a:lnTo>
                  <a:lnTo>
                    <a:pt x="173989" y="449580"/>
                  </a:lnTo>
                  <a:lnTo>
                    <a:pt x="351789" y="449580"/>
                  </a:lnTo>
                  <a:lnTo>
                    <a:pt x="351789" y="448310"/>
                  </a:lnTo>
                  <a:close/>
                </a:path>
                <a:path w="523239" h="449580">
                  <a:moveTo>
                    <a:pt x="523239" y="255270"/>
                  </a:moveTo>
                  <a:lnTo>
                    <a:pt x="519429" y="255270"/>
                  </a:lnTo>
                  <a:lnTo>
                    <a:pt x="519429" y="303530"/>
                  </a:lnTo>
                  <a:lnTo>
                    <a:pt x="520699" y="303530"/>
                  </a:lnTo>
                  <a:lnTo>
                    <a:pt x="520699" y="299720"/>
                  </a:lnTo>
                  <a:lnTo>
                    <a:pt x="521969" y="299720"/>
                  </a:lnTo>
                  <a:lnTo>
                    <a:pt x="521969" y="297180"/>
                  </a:lnTo>
                  <a:lnTo>
                    <a:pt x="523239" y="297180"/>
                  </a:lnTo>
                  <a:lnTo>
                    <a:pt x="523239" y="255270"/>
                  </a:lnTo>
                  <a:close/>
                </a:path>
                <a:path w="523239" h="449580">
                  <a:moveTo>
                    <a:pt x="3809" y="255270"/>
                  </a:moveTo>
                  <a:lnTo>
                    <a:pt x="0" y="255270"/>
                  </a:lnTo>
                  <a:lnTo>
                    <a:pt x="0" y="293370"/>
                  </a:lnTo>
                  <a:lnTo>
                    <a:pt x="1269" y="293370"/>
                  </a:lnTo>
                  <a:lnTo>
                    <a:pt x="1269" y="297180"/>
                  </a:lnTo>
                  <a:lnTo>
                    <a:pt x="2539" y="297180"/>
                  </a:lnTo>
                  <a:lnTo>
                    <a:pt x="2539" y="299720"/>
                  </a:lnTo>
                  <a:lnTo>
                    <a:pt x="3809" y="299720"/>
                  </a:lnTo>
                  <a:lnTo>
                    <a:pt x="3809" y="255270"/>
                  </a:lnTo>
                  <a:close/>
                </a:path>
                <a:path w="523239" h="449580">
                  <a:moveTo>
                    <a:pt x="3809" y="214630"/>
                  </a:moveTo>
                  <a:lnTo>
                    <a:pt x="0" y="21463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14630"/>
                  </a:lnTo>
                  <a:close/>
                </a:path>
                <a:path w="523239" h="449580">
                  <a:moveTo>
                    <a:pt x="523239" y="214630"/>
                  </a:moveTo>
                  <a:lnTo>
                    <a:pt x="519429" y="214630"/>
                  </a:lnTo>
                  <a:lnTo>
                    <a:pt x="519429" y="254000"/>
                  </a:lnTo>
                  <a:lnTo>
                    <a:pt x="523239" y="254000"/>
                  </a:lnTo>
                  <a:lnTo>
                    <a:pt x="523239" y="214630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5491480" y="2760980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30">
                  <a:moveTo>
                    <a:pt x="158750" y="2539"/>
                  </a:moveTo>
                  <a:lnTo>
                    <a:pt x="154940" y="2539"/>
                  </a:lnTo>
                  <a:lnTo>
                    <a:pt x="158750" y="2666"/>
                  </a:lnTo>
                  <a:close/>
                </a:path>
                <a:path w="515620" h="443230">
                  <a:moveTo>
                    <a:pt x="350520" y="0"/>
                  </a:moveTo>
                  <a:lnTo>
                    <a:pt x="162560" y="0"/>
                  </a:lnTo>
                  <a:lnTo>
                    <a:pt x="162560" y="2539"/>
                  </a:lnTo>
                  <a:lnTo>
                    <a:pt x="350520" y="2539"/>
                  </a:lnTo>
                  <a:lnTo>
                    <a:pt x="350520" y="0"/>
                  </a:lnTo>
                  <a:close/>
                </a:path>
                <a:path w="515620" h="443230">
                  <a:moveTo>
                    <a:pt x="3810" y="138430"/>
                  </a:moveTo>
                  <a:lnTo>
                    <a:pt x="2540" y="138430"/>
                  </a:lnTo>
                  <a:lnTo>
                    <a:pt x="2540" y="140970"/>
                  </a:lnTo>
                  <a:lnTo>
                    <a:pt x="1270" y="140970"/>
                  </a:lnTo>
                  <a:lnTo>
                    <a:pt x="1270" y="143510"/>
                  </a:lnTo>
                  <a:lnTo>
                    <a:pt x="0" y="14351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38430"/>
                  </a:lnTo>
                  <a:close/>
                </a:path>
                <a:path w="515620" h="443230">
                  <a:moveTo>
                    <a:pt x="513080" y="134620"/>
                  </a:moveTo>
                  <a:lnTo>
                    <a:pt x="511810" y="134620"/>
                  </a:lnTo>
                  <a:lnTo>
                    <a:pt x="511810" y="209550"/>
                  </a:lnTo>
                  <a:lnTo>
                    <a:pt x="515620" y="209550"/>
                  </a:lnTo>
                  <a:lnTo>
                    <a:pt x="515620" y="140970"/>
                  </a:lnTo>
                  <a:lnTo>
                    <a:pt x="514350" y="140970"/>
                  </a:lnTo>
                  <a:lnTo>
                    <a:pt x="514350" y="138430"/>
                  </a:lnTo>
                  <a:lnTo>
                    <a:pt x="513080" y="138430"/>
                  </a:lnTo>
                  <a:lnTo>
                    <a:pt x="513080" y="134620"/>
                  </a:lnTo>
                  <a:close/>
                </a:path>
                <a:path w="515620" h="443230">
                  <a:moveTo>
                    <a:pt x="355600" y="441960"/>
                  </a:moveTo>
                  <a:lnTo>
                    <a:pt x="163830" y="441960"/>
                  </a:lnTo>
                  <a:lnTo>
                    <a:pt x="163830" y="443230"/>
                  </a:lnTo>
                  <a:lnTo>
                    <a:pt x="355600" y="443230"/>
                  </a:lnTo>
                  <a:lnTo>
                    <a:pt x="355600" y="441960"/>
                  </a:lnTo>
                  <a:close/>
                </a:path>
                <a:path w="515620" h="443230">
                  <a:moveTo>
                    <a:pt x="361950" y="439420"/>
                  </a:moveTo>
                  <a:lnTo>
                    <a:pt x="157480" y="439420"/>
                  </a:lnTo>
                  <a:lnTo>
                    <a:pt x="157480" y="441960"/>
                  </a:lnTo>
                  <a:lnTo>
                    <a:pt x="361950" y="441960"/>
                  </a:lnTo>
                  <a:lnTo>
                    <a:pt x="361950" y="439420"/>
                  </a:lnTo>
                  <a:close/>
                </a:path>
                <a:path w="515620" h="443230">
                  <a:moveTo>
                    <a:pt x="515620" y="251460"/>
                  </a:moveTo>
                  <a:lnTo>
                    <a:pt x="511810" y="251460"/>
                  </a:lnTo>
                  <a:lnTo>
                    <a:pt x="511810" y="311150"/>
                  </a:lnTo>
                  <a:lnTo>
                    <a:pt x="513080" y="311150"/>
                  </a:lnTo>
                  <a:lnTo>
                    <a:pt x="513080" y="306070"/>
                  </a:lnTo>
                  <a:lnTo>
                    <a:pt x="514350" y="306070"/>
                  </a:lnTo>
                  <a:lnTo>
                    <a:pt x="514350" y="302260"/>
                  </a:lnTo>
                  <a:lnTo>
                    <a:pt x="515620" y="302260"/>
                  </a:lnTo>
                  <a:lnTo>
                    <a:pt x="515620" y="251460"/>
                  </a:lnTo>
                  <a:close/>
                </a:path>
                <a:path w="515620" h="443230">
                  <a:moveTo>
                    <a:pt x="3810" y="251460"/>
                  </a:moveTo>
                  <a:lnTo>
                    <a:pt x="0" y="251460"/>
                  </a:lnTo>
                  <a:lnTo>
                    <a:pt x="0" y="299720"/>
                  </a:lnTo>
                  <a:lnTo>
                    <a:pt x="1270" y="299720"/>
                  </a:lnTo>
                  <a:lnTo>
                    <a:pt x="1270" y="304800"/>
                  </a:lnTo>
                  <a:lnTo>
                    <a:pt x="2540" y="304800"/>
                  </a:lnTo>
                  <a:lnTo>
                    <a:pt x="2540" y="306070"/>
                  </a:lnTo>
                  <a:lnTo>
                    <a:pt x="3810" y="306070"/>
                  </a:lnTo>
                  <a:lnTo>
                    <a:pt x="3810" y="251460"/>
                  </a:lnTo>
                  <a:close/>
                </a:path>
                <a:path w="515620" h="443230">
                  <a:moveTo>
                    <a:pt x="3810" y="210820"/>
                  </a:moveTo>
                  <a:lnTo>
                    <a:pt x="0" y="21082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10820"/>
                  </a:lnTo>
                  <a:close/>
                </a:path>
                <a:path w="515620" h="443230">
                  <a:moveTo>
                    <a:pt x="515620" y="210820"/>
                  </a:moveTo>
                  <a:lnTo>
                    <a:pt x="511810" y="210820"/>
                  </a:lnTo>
                  <a:lnTo>
                    <a:pt x="511810" y="250190"/>
                  </a:lnTo>
                  <a:lnTo>
                    <a:pt x="515620" y="250190"/>
                  </a:lnTo>
                  <a:lnTo>
                    <a:pt x="515620" y="210820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5495289" y="2763520"/>
              <a:ext cx="508000" cy="436880"/>
            </a:xfrm>
            <a:custGeom>
              <a:avLst/>
              <a:gdLst/>
              <a:ahLst/>
              <a:cxnLst/>
              <a:rect l="l" t="t" r="r" b="b"/>
              <a:pathLst>
                <a:path w="508000" h="436880">
                  <a:moveTo>
                    <a:pt x="148589" y="2539"/>
                  </a:moveTo>
                  <a:lnTo>
                    <a:pt x="144780" y="2539"/>
                  </a:lnTo>
                  <a:lnTo>
                    <a:pt x="144780" y="3810"/>
                  </a:lnTo>
                  <a:lnTo>
                    <a:pt x="148589" y="3810"/>
                  </a:lnTo>
                  <a:lnTo>
                    <a:pt x="148589" y="2539"/>
                  </a:lnTo>
                  <a:close/>
                </a:path>
                <a:path w="508000" h="436880">
                  <a:moveTo>
                    <a:pt x="363220" y="2539"/>
                  </a:moveTo>
                  <a:lnTo>
                    <a:pt x="360679" y="2539"/>
                  </a:lnTo>
                  <a:lnTo>
                    <a:pt x="360679" y="3810"/>
                  </a:lnTo>
                  <a:lnTo>
                    <a:pt x="363220" y="3810"/>
                  </a:lnTo>
                  <a:lnTo>
                    <a:pt x="363220" y="2539"/>
                  </a:lnTo>
                  <a:close/>
                </a:path>
                <a:path w="508000" h="436880">
                  <a:moveTo>
                    <a:pt x="154939" y="126"/>
                  </a:moveTo>
                  <a:lnTo>
                    <a:pt x="151130" y="126"/>
                  </a:lnTo>
                  <a:lnTo>
                    <a:pt x="151130" y="2539"/>
                  </a:lnTo>
                  <a:lnTo>
                    <a:pt x="355600" y="2539"/>
                  </a:lnTo>
                  <a:lnTo>
                    <a:pt x="355600" y="1397"/>
                  </a:lnTo>
                  <a:lnTo>
                    <a:pt x="154939" y="1397"/>
                  </a:lnTo>
                  <a:lnTo>
                    <a:pt x="154939" y="126"/>
                  </a:lnTo>
                  <a:close/>
                </a:path>
                <a:path w="508000" h="436880">
                  <a:moveTo>
                    <a:pt x="355600" y="0"/>
                  </a:moveTo>
                  <a:lnTo>
                    <a:pt x="351789" y="0"/>
                  </a:lnTo>
                  <a:lnTo>
                    <a:pt x="351789" y="1397"/>
                  </a:lnTo>
                  <a:lnTo>
                    <a:pt x="355600" y="1397"/>
                  </a:lnTo>
                  <a:lnTo>
                    <a:pt x="355600" y="0"/>
                  </a:lnTo>
                  <a:close/>
                </a:path>
                <a:path w="508000" h="436880">
                  <a:moveTo>
                    <a:pt x="2539" y="129540"/>
                  </a:moveTo>
                  <a:lnTo>
                    <a:pt x="1270" y="129540"/>
                  </a:lnTo>
                  <a:lnTo>
                    <a:pt x="1270" y="132080"/>
                  </a:lnTo>
                  <a:lnTo>
                    <a:pt x="0" y="132080"/>
                  </a:lnTo>
                  <a:lnTo>
                    <a:pt x="0" y="207010"/>
                  </a:lnTo>
                  <a:lnTo>
                    <a:pt x="2539" y="207010"/>
                  </a:lnTo>
                  <a:lnTo>
                    <a:pt x="2539" y="129540"/>
                  </a:lnTo>
                  <a:close/>
                </a:path>
                <a:path w="508000" h="436880">
                  <a:moveTo>
                    <a:pt x="505460" y="124460"/>
                  </a:moveTo>
                  <a:lnTo>
                    <a:pt x="504189" y="124460"/>
                  </a:lnTo>
                  <a:lnTo>
                    <a:pt x="504189" y="207010"/>
                  </a:lnTo>
                  <a:lnTo>
                    <a:pt x="508000" y="207010"/>
                  </a:lnTo>
                  <a:lnTo>
                    <a:pt x="508000" y="129540"/>
                  </a:lnTo>
                  <a:lnTo>
                    <a:pt x="506729" y="129540"/>
                  </a:lnTo>
                  <a:lnTo>
                    <a:pt x="506729" y="127000"/>
                  </a:lnTo>
                  <a:lnTo>
                    <a:pt x="505460" y="127000"/>
                  </a:lnTo>
                  <a:lnTo>
                    <a:pt x="505460" y="124460"/>
                  </a:lnTo>
                  <a:close/>
                </a:path>
                <a:path w="508000" h="436880">
                  <a:moveTo>
                    <a:pt x="360679" y="435610"/>
                  </a:moveTo>
                  <a:lnTo>
                    <a:pt x="148589" y="435610"/>
                  </a:lnTo>
                  <a:lnTo>
                    <a:pt x="148589" y="436880"/>
                  </a:lnTo>
                  <a:lnTo>
                    <a:pt x="360679" y="436880"/>
                  </a:lnTo>
                  <a:lnTo>
                    <a:pt x="360679" y="435610"/>
                  </a:lnTo>
                  <a:close/>
                </a:path>
                <a:path w="508000" h="436880">
                  <a:moveTo>
                    <a:pt x="367030" y="433070"/>
                  </a:moveTo>
                  <a:lnTo>
                    <a:pt x="143510" y="433070"/>
                  </a:lnTo>
                  <a:lnTo>
                    <a:pt x="143510" y="435610"/>
                  </a:lnTo>
                  <a:lnTo>
                    <a:pt x="367030" y="435610"/>
                  </a:lnTo>
                  <a:lnTo>
                    <a:pt x="367030" y="433070"/>
                  </a:lnTo>
                  <a:close/>
                </a:path>
                <a:path w="508000" h="436880">
                  <a:moveTo>
                    <a:pt x="508000" y="248920"/>
                  </a:moveTo>
                  <a:lnTo>
                    <a:pt x="504189" y="248920"/>
                  </a:lnTo>
                  <a:lnTo>
                    <a:pt x="504189" y="314960"/>
                  </a:lnTo>
                  <a:lnTo>
                    <a:pt x="505460" y="314960"/>
                  </a:lnTo>
                  <a:lnTo>
                    <a:pt x="505460" y="312420"/>
                  </a:lnTo>
                  <a:lnTo>
                    <a:pt x="506729" y="312420"/>
                  </a:lnTo>
                  <a:lnTo>
                    <a:pt x="506729" y="309880"/>
                  </a:lnTo>
                  <a:lnTo>
                    <a:pt x="508000" y="309880"/>
                  </a:lnTo>
                  <a:lnTo>
                    <a:pt x="508000" y="248920"/>
                  </a:lnTo>
                  <a:close/>
                </a:path>
                <a:path w="508000" h="436880">
                  <a:moveTo>
                    <a:pt x="2539" y="248920"/>
                  </a:moveTo>
                  <a:lnTo>
                    <a:pt x="0" y="248920"/>
                  </a:lnTo>
                  <a:lnTo>
                    <a:pt x="0" y="308610"/>
                  </a:lnTo>
                  <a:lnTo>
                    <a:pt x="1270" y="308610"/>
                  </a:lnTo>
                  <a:lnTo>
                    <a:pt x="1270" y="309880"/>
                  </a:lnTo>
                  <a:lnTo>
                    <a:pt x="2539" y="309880"/>
                  </a:lnTo>
                  <a:lnTo>
                    <a:pt x="2539" y="248920"/>
                  </a:lnTo>
                  <a:close/>
                </a:path>
                <a:path w="508000" h="436880">
                  <a:moveTo>
                    <a:pt x="2539" y="208280"/>
                  </a:moveTo>
                  <a:lnTo>
                    <a:pt x="0" y="208280"/>
                  </a:lnTo>
                  <a:lnTo>
                    <a:pt x="0" y="247650"/>
                  </a:lnTo>
                  <a:lnTo>
                    <a:pt x="2539" y="247650"/>
                  </a:lnTo>
                  <a:lnTo>
                    <a:pt x="2539" y="208280"/>
                  </a:lnTo>
                  <a:close/>
                </a:path>
                <a:path w="508000" h="436880">
                  <a:moveTo>
                    <a:pt x="508000" y="208280"/>
                  </a:moveTo>
                  <a:lnTo>
                    <a:pt x="504189" y="208280"/>
                  </a:lnTo>
                  <a:lnTo>
                    <a:pt x="504189" y="247650"/>
                  </a:lnTo>
                  <a:lnTo>
                    <a:pt x="508000" y="247650"/>
                  </a:lnTo>
                  <a:lnTo>
                    <a:pt x="508000" y="208280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5497830" y="2767330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119379"/>
                  </a:moveTo>
                  <a:lnTo>
                    <a:pt x="2540" y="119379"/>
                  </a:lnTo>
                  <a:lnTo>
                    <a:pt x="2540" y="120650"/>
                  </a:lnTo>
                  <a:lnTo>
                    <a:pt x="3810" y="120650"/>
                  </a:lnTo>
                  <a:lnTo>
                    <a:pt x="3810" y="119379"/>
                  </a:lnTo>
                  <a:close/>
                </a:path>
                <a:path w="501650" h="429260">
                  <a:moveTo>
                    <a:pt x="500380" y="116839"/>
                  </a:moveTo>
                  <a:lnTo>
                    <a:pt x="499110" y="116839"/>
                  </a:lnTo>
                  <a:lnTo>
                    <a:pt x="499110" y="118237"/>
                  </a:lnTo>
                  <a:lnTo>
                    <a:pt x="497840" y="118237"/>
                  </a:lnTo>
                  <a:lnTo>
                    <a:pt x="497840" y="120650"/>
                  </a:lnTo>
                  <a:lnTo>
                    <a:pt x="501650" y="120650"/>
                  </a:lnTo>
                  <a:lnTo>
                    <a:pt x="501650" y="119379"/>
                  </a:lnTo>
                  <a:lnTo>
                    <a:pt x="500380" y="119379"/>
                  </a:lnTo>
                  <a:lnTo>
                    <a:pt x="500380" y="116839"/>
                  </a:lnTo>
                  <a:close/>
                </a:path>
                <a:path w="501650" h="429260">
                  <a:moveTo>
                    <a:pt x="499110" y="114300"/>
                  </a:moveTo>
                  <a:lnTo>
                    <a:pt x="497840" y="114300"/>
                  </a:lnTo>
                  <a:lnTo>
                    <a:pt x="497840" y="116839"/>
                  </a:lnTo>
                  <a:lnTo>
                    <a:pt x="499110" y="116839"/>
                  </a:lnTo>
                  <a:lnTo>
                    <a:pt x="499110" y="114300"/>
                  </a:lnTo>
                  <a:close/>
                </a:path>
                <a:path w="501650" h="429260">
                  <a:moveTo>
                    <a:pt x="135890" y="2539"/>
                  </a:moveTo>
                  <a:lnTo>
                    <a:pt x="133350" y="2539"/>
                  </a:lnTo>
                  <a:lnTo>
                    <a:pt x="133350" y="3937"/>
                  </a:lnTo>
                  <a:lnTo>
                    <a:pt x="135890" y="3937"/>
                  </a:lnTo>
                  <a:lnTo>
                    <a:pt x="135890" y="2539"/>
                  </a:lnTo>
                  <a:close/>
                </a:path>
                <a:path w="501650" h="429260">
                  <a:moveTo>
                    <a:pt x="369570" y="2539"/>
                  </a:moveTo>
                  <a:lnTo>
                    <a:pt x="365760" y="2539"/>
                  </a:lnTo>
                  <a:lnTo>
                    <a:pt x="365760" y="3937"/>
                  </a:lnTo>
                  <a:lnTo>
                    <a:pt x="369570" y="3937"/>
                  </a:lnTo>
                  <a:lnTo>
                    <a:pt x="369570" y="2539"/>
                  </a:lnTo>
                  <a:close/>
                </a:path>
                <a:path w="501650" h="429260">
                  <a:moveTo>
                    <a:pt x="363220" y="0"/>
                  </a:moveTo>
                  <a:lnTo>
                    <a:pt x="139700" y="0"/>
                  </a:lnTo>
                  <a:lnTo>
                    <a:pt x="139700" y="2539"/>
                  </a:lnTo>
                  <a:lnTo>
                    <a:pt x="363220" y="2539"/>
                  </a:lnTo>
                  <a:lnTo>
                    <a:pt x="363220" y="0"/>
                  </a:lnTo>
                  <a:close/>
                </a:path>
                <a:path w="501650" h="429260">
                  <a:moveTo>
                    <a:pt x="3810" y="120650"/>
                  </a:moveTo>
                  <a:lnTo>
                    <a:pt x="1270" y="120650"/>
                  </a:lnTo>
                  <a:lnTo>
                    <a:pt x="1270" y="123190"/>
                  </a:lnTo>
                  <a:lnTo>
                    <a:pt x="0" y="12319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20650"/>
                  </a:lnTo>
                  <a:close/>
                </a:path>
                <a:path w="501650" h="429260">
                  <a:moveTo>
                    <a:pt x="501650" y="120650"/>
                  </a:moveTo>
                  <a:lnTo>
                    <a:pt x="497840" y="120650"/>
                  </a:lnTo>
                  <a:lnTo>
                    <a:pt x="497840" y="203200"/>
                  </a:lnTo>
                  <a:lnTo>
                    <a:pt x="501650" y="203200"/>
                  </a:lnTo>
                  <a:lnTo>
                    <a:pt x="501650" y="120650"/>
                  </a:lnTo>
                  <a:close/>
                </a:path>
                <a:path w="501650" h="429260">
                  <a:moveTo>
                    <a:pt x="370840" y="427989"/>
                  </a:moveTo>
                  <a:lnTo>
                    <a:pt x="134620" y="427989"/>
                  </a:lnTo>
                  <a:lnTo>
                    <a:pt x="134620" y="429260"/>
                  </a:lnTo>
                  <a:lnTo>
                    <a:pt x="370840" y="429260"/>
                  </a:lnTo>
                  <a:lnTo>
                    <a:pt x="370840" y="427989"/>
                  </a:lnTo>
                  <a:close/>
                </a:path>
                <a:path w="501650" h="429260">
                  <a:moveTo>
                    <a:pt x="374650" y="425450"/>
                  </a:moveTo>
                  <a:lnTo>
                    <a:pt x="132080" y="425450"/>
                  </a:lnTo>
                  <a:lnTo>
                    <a:pt x="132080" y="427989"/>
                  </a:lnTo>
                  <a:lnTo>
                    <a:pt x="374650" y="427989"/>
                  </a:lnTo>
                  <a:lnTo>
                    <a:pt x="374650" y="425450"/>
                  </a:lnTo>
                  <a:close/>
                </a:path>
                <a:path w="501650" h="429260">
                  <a:moveTo>
                    <a:pt x="501650" y="245110"/>
                  </a:moveTo>
                  <a:lnTo>
                    <a:pt x="497840" y="245110"/>
                  </a:lnTo>
                  <a:lnTo>
                    <a:pt x="497840" y="317500"/>
                  </a:lnTo>
                  <a:lnTo>
                    <a:pt x="499110" y="317500"/>
                  </a:lnTo>
                  <a:lnTo>
                    <a:pt x="499110" y="314960"/>
                  </a:lnTo>
                  <a:lnTo>
                    <a:pt x="500380" y="314960"/>
                  </a:lnTo>
                  <a:lnTo>
                    <a:pt x="500380" y="313689"/>
                  </a:lnTo>
                  <a:lnTo>
                    <a:pt x="501650" y="313689"/>
                  </a:lnTo>
                  <a:lnTo>
                    <a:pt x="501650" y="245110"/>
                  </a:lnTo>
                  <a:close/>
                </a:path>
                <a:path w="501650" h="429260">
                  <a:moveTo>
                    <a:pt x="3810" y="245110"/>
                  </a:moveTo>
                  <a:lnTo>
                    <a:pt x="0" y="245110"/>
                  </a:lnTo>
                  <a:lnTo>
                    <a:pt x="0" y="308610"/>
                  </a:lnTo>
                  <a:lnTo>
                    <a:pt x="1270" y="308610"/>
                  </a:lnTo>
                  <a:lnTo>
                    <a:pt x="1270" y="311150"/>
                  </a:lnTo>
                  <a:lnTo>
                    <a:pt x="2540" y="311150"/>
                  </a:lnTo>
                  <a:lnTo>
                    <a:pt x="2540" y="314960"/>
                  </a:lnTo>
                  <a:lnTo>
                    <a:pt x="3810" y="314960"/>
                  </a:lnTo>
                  <a:lnTo>
                    <a:pt x="3810" y="245110"/>
                  </a:lnTo>
                  <a:close/>
                </a:path>
                <a:path w="501650" h="429260">
                  <a:moveTo>
                    <a:pt x="3810" y="204470"/>
                  </a:moveTo>
                  <a:lnTo>
                    <a:pt x="0" y="20447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204470"/>
                  </a:lnTo>
                  <a:close/>
                </a:path>
                <a:path w="501650" h="429260">
                  <a:moveTo>
                    <a:pt x="501650" y="204470"/>
                  </a:moveTo>
                  <a:lnTo>
                    <a:pt x="497840" y="204470"/>
                  </a:lnTo>
                  <a:lnTo>
                    <a:pt x="497840" y="243840"/>
                  </a:lnTo>
                  <a:lnTo>
                    <a:pt x="501650" y="243840"/>
                  </a:lnTo>
                  <a:lnTo>
                    <a:pt x="501650" y="204470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5501639" y="2771267"/>
              <a:ext cx="494030" cy="421640"/>
            </a:xfrm>
            <a:custGeom>
              <a:avLst/>
              <a:gdLst/>
              <a:ahLst/>
              <a:cxnLst/>
              <a:rect l="l" t="t" r="r" b="b"/>
              <a:pathLst>
                <a:path w="494029" h="421639">
                  <a:moveTo>
                    <a:pt x="3810" y="114173"/>
                  </a:moveTo>
                  <a:lnTo>
                    <a:pt x="0" y="114173"/>
                  </a:lnTo>
                  <a:lnTo>
                    <a:pt x="0" y="116712"/>
                  </a:lnTo>
                  <a:lnTo>
                    <a:pt x="3810" y="116712"/>
                  </a:lnTo>
                  <a:lnTo>
                    <a:pt x="3810" y="114173"/>
                  </a:lnTo>
                  <a:close/>
                </a:path>
                <a:path w="494029" h="421639">
                  <a:moveTo>
                    <a:pt x="494030" y="114173"/>
                  </a:moveTo>
                  <a:lnTo>
                    <a:pt x="491489" y="114173"/>
                  </a:lnTo>
                  <a:lnTo>
                    <a:pt x="491489" y="116712"/>
                  </a:lnTo>
                  <a:lnTo>
                    <a:pt x="494030" y="116712"/>
                  </a:lnTo>
                  <a:lnTo>
                    <a:pt x="494030" y="114173"/>
                  </a:lnTo>
                  <a:close/>
                </a:path>
                <a:path w="494029" h="421639">
                  <a:moveTo>
                    <a:pt x="3810" y="110489"/>
                  </a:moveTo>
                  <a:lnTo>
                    <a:pt x="1270" y="110489"/>
                  </a:lnTo>
                  <a:lnTo>
                    <a:pt x="1270" y="112902"/>
                  </a:lnTo>
                  <a:lnTo>
                    <a:pt x="3810" y="112902"/>
                  </a:lnTo>
                  <a:lnTo>
                    <a:pt x="3810" y="110489"/>
                  </a:lnTo>
                  <a:close/>
                </a:path>
                <a:path w="494029" h="421639">
                  <a:moveTo>
                    <a:pt x="494029" y="109092"/>
                  </a:moveTo>
                  <a:lnTo>
                    <a:pt x="492760" y="109092"/>
                  </a:lnTo>
                  <a:lnTo>
                    <a:pt x="492760" y="110489"/>
                  </a:lnTo>
                  <a:lnTo>
                    <a:pt x="491489" y="110489"/>
                  </a:lnTo>
                  <a:lnTo>
                    <a:pt x="491489" y="112902"/>
                  </a:lnTo>
                  <a:lnTo>
                    <a:pt x="494030" y="112902"/>
                  </a:lnTo>
                  <a:lnTo>
                    <a:pt x="494029" y="109092"/>
                  </a:lnTo>
                  <a:close/>
                </a:path>
                <a:path w="494029" h="421639">
                  <a:moveTo>
                    <a:pt x="492760" y="106552"/>
                  </a:moveTo>
                  <a:lnTo>
                    <a:pt x="491489" y="106552"/>
                  </a:lnTo>
                  <a:lnTo>
                    <a:pt x="491489" y="109092"/>
                  </a:lnTo>
                  <a:lnTo>
                    <a:pt x="492760" y="109092"/>
                  </a:lnTo>
                  <a:lnTo>
                    <a:pt x="492760" y="106552"/>
                  </a:lnTo>
                  <a:close/>
                </a:path>
                <a:path w="494029" h="421639">
                  <a:moveTo>
                    <a:pt x="374650" y="2539"/>
                  </a:moveTo>
                  <a:lnTo>
                    <a:pt x="120650" y="2539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539"/>
                  </a:lnTo>
                  <a:close/>
                </a:path>
                <a:path w="494029" h="421639">
                  <a:moveTo>
                    <a:pt x="125730" y="1142"/>
                  </a:moveTo>
                  <a:lnTo>
                    <a:pt x="123189" y="1142"/>
                  </a:lnTo>
                  <a:lnTo>
                    <a:pt x="123189" y="2539"/>
                  </a:lnTo>
                  <a:lnTo>
                    <a:pt x="125730" y="2539"/>
                  </a:lnTo>
                  <a:lnTo>
                    <a:pt x="125730" y="1142"/>
                  </a:lnTo>
                  <a:close/>
                </a:path>
                <a:path w="494029" h="421639">
                  <a:moveTo>
                    <a:pt x="372110" y="1142"/>
                  </a:moveTo>
                  <a:lnTo>
                    <a:pt x="368300" y="1142"/>
                  </a:lnTo>
                  <a:lnTo>
                    <a:pt x="368300" y="2539"/>
                  </a:lnTo>
                  <a:lnTo>
                    <a:pt x="372110" y="2539"/>
                  </a:lnTo>
                  <a:lnTo>
                    <a:pt x="372110" y="1142"/>
                  </a:lnTo>
                  <a:close/>
                </a:path>
                <a:path w="494029" h="421639">
                  <a:moveTo>
                    <a:pt x="365760" y="0"/>
                  </a:moveTo>
                  <a:lnTo>
                    <a:pt x="129539" y="0"/>
                  </a:lnTo>
                  <a:lnTo>
                    <a:pt x="129539" y="1142"/>
                  </a:lnTo>
                  <a:lnTo>
                    <a:pt x="365760" y="1142"/>
                  </a:lnTo>
                  <a:lnTo>
                    <a:pt x="365760" y="0"/>
                  </a:lnTo>
                  <a:close/>
                </a:path>
                <a:path w="494029" h="421639">
                  <a:moveTo>
                    <a:pt x="3810" y="116713"/>
                  </a:moveTo>
                  <a:lnTo>
                    <a:pt x="0" y="116713"/>
                  </a:lnTo>
                  <a:lnTo>
                    <a:pt x="0" y="199262"/>
                  </a:lnTo>
                  <a:lnTo>
                    <a:pt x="3810" y="199262"/>
                  </a:lnTo>
                  <a:lnTo>
                    <a:pt x="3810" y="116713"/>
                  </a:lnTo>
                  <a:close/>
                </a:path>
                <a:path w="494029" h="421639">
                  <a:moveTo>
                    <a:pt x="494030" y="116713"/>
                  </a:moveTo>
                  <a:lnTo>
                    <a:pt x="491489" y="116713"/>
                  </a:lnTo>
                  <a:lnTo>
                    <a:pt x="491489" y="199262"/>
                  </a:lnTo>
                  <a:lnTo>
                    <a:pt x="494030" y="199262"/>
                  </a:lnTo>
                  <a:lnTo>
                    <a:pt x="494030" y="116713"/>
                  </a:lnTo>
                  <a:close/>
                </a:path>
                <a:path w="494029" h="421639">
                  <a:moveTo>
                    <a:pt x="375920" y="420242"/>
                  </a:moveTo>
                  <a:lnTo>
                    <a:pt x="121920" y="420242"/>
                  </a:lnTo>
                  <a:lnTo>
                    <a:pt x="121920" y="421513"/>
                  </a:lnTo>
                  <a:lnTo>
                    <a:pt x="375920" y="421513"/>
                  </a:lnTo>
                  <a:lnTo>
                    <a:pt x="375920" y="420242"/>
                  </a:lnTo>
                  <a:close/>
                </a:path>
                <a:path w="494029" h="421639">
                  <a:moveTo>
                    <a:pt x="118110" y="418973"/>
                  </a:moveTo>
                  <a:lnTo>
                    <a:pt x="116839" y="418973"/>
                  </a:lnTo>
                  <a:lnTo>
                    <a:pt x="116839" y="420242"/>
                  </a:lnTo>
                  <a:lnTo>
                    <a:pt x="118110" y="420242"/>
                  </a:lnTo>
                  <a:lnTo>
                    <a:pt x="118110" y="418973"/>
                  </a:lnTo>
                  <a:close/>
                </a:path>
                <a:path w="494029" h="421639">
                  <a:moveTo>
                    <a:pt x="382269" y="418973"/>
                  </a:moveTo>
                  <a:lnTo>
                    <a:pt x="378460" y="418973"/>
                  </a:lnTo>
                  <a:lnTo>
                    <a:pt x="378460" y="420242"/>
                  </a:lnTo>
                  <a:lnTo>
                    <a:pt x="382269" y="420242"/>
                  </a:lnTo>
                  <a:lnTo>
                    <a:pt x="382269" y="418973"/>
                  </a:lnTo>
                  <a:close/>
                </a:path>
                <a:path w="494029" h="421639">
                  <a:moveTo>
                    <a:pt x="3810" y="312292"/>
                  </a:moveTo>
                  <a:lnTo>
                    <a:pt x="0" y="312292"/>
                  </a:lnTo>
                  <a:lnTo>
                    <a:pt x="0" y="313563"/>
                  </a:lnTo>
                  <a:lnTo>
                    <a:pt x="1270" y="313563"/>
                  </a:lnTo>
                  <a:lnTo>
                    <a:pt x="1270" y="316102"/>
                  </a:lnTo>
                  <a:lnTo>
                    <a:pt x="2539" y="316102"/>
                  </a:lnTo>
                  <a:lnTo>
                    <a:pt x="2539" y="318642"/>
                  </a:lnTo>
                  <a:lnTo>
                    <a:pt x="3810" y="318642"/>
                  </a:lnTo>
                  <a:lnTo>
                    <a:pt x="3810" y="312292"/>
                  </a:lnTo>
                  <a:close/>
                </a:path>
                <a:path w="494029" h="421639">
                  <a:moveTo>
                    <a:pt x="494030" y="312292"/>
                  </a:moveTo>
                  <a:lnTo>
                    <a:pt x="491489" y="312292"/>
                  </a:lnTo>
                  <a:lnTo>
                    <a:pt x="491489" y="317373"/>
                  </a:lnTo>
                  <a:lnTo>
                    <a:pt x="492760" y="317373"/>
                  </a:lnTo>
                  <a:lnTo>
                    <a:pt x="492760" y="316102"/>
                  </a:lnTo>
                  <a:lnTo>
                    <a:pt x="494030" y="316102"/>
                  </a:lnTo>
                  <a:lnTo>
                    <a:pt x="494030" y="312292"/>
                  </a:lnTo>
                  <a:close/>
                </a:path>
                <a:path w="494029" h="421639">
                  <a:moveTo>
                    <a:pt x="3810" y="242442"/>
                  </a:moveTo>
                  <a:lnTo>
                    <a:pt x="0" y="242442"/>
                  </a:lnTo>
                  <a:lnTo>
                    <a:pt x="0" y="311023"/>
                  </a:lnTo>
                  <a:lnTo>
                    <a:pt x="3810" y="311023"/>
                  </a:lnTo>
                  <a:lnTo>
                    <a:pt x="3810" y="242442"/>
                  </a:lnTo>
                  <a:close/>
                </a:path>
                <a:path w="494029" h="421639">
                  <a:moveTo>
                    <a:pt x="494030" y="242442"/>
                  </a:moveTo>
                  <a:lnTo>
                    <a:pt x="491489" y="242442"/>
                  </a:lnTo>
                  <a:lnTo>
                    <a:pt x="491489" y="311023"/>
                  </a:lnTo>
                  <a:lnTo>
                    <a:pt x="494030" y="311023"/>
                  </a:lnTo>
                  <a:lnTo>
                    <a:pt x="494030" y="242442"/>
                  </a:lnTo>
                  <a:close/>
                </a:path>
                <a:path w="494029" h="421639">
                  <a:moveTo>
                    <a:pt x="3810" y="200533"/>
                  </a:moveTo>
                  <a:lnTo>
                    <a:pt x="0" y="200533"/>
                  </a:lnTo>
                  <a:lnTo>
                    <a:pt x="0" y="239903"/>
                  </a:lnTo>
                  <a:lnTo>
                    <a:pt x="3810" y="239903"/>
                  </a:lnTo>
                  <a:lnTo>
                    <a:pt x="3810" y="200533"/>
                  </a:lnTo>
                  <a:close/>
                </a:path>
                <a:path w="494029" h="421639">
                  <a:moveTo>
                    <a:pt x="494030" y="200533"/>
                  </a:moveTo>
                  <a:lnTo>
                    <a:pt x="491489" y="200533"/>
                  </a:lnTo>
                  <a:lnTo>
                    <a:pt x="491489" y="239903"/>
                  </a:lnTo>
                  <a:lnTo>
                    <a:pt x="494030" y="239903"/>
                  </a:lnTo>
                  <a:lnTo>
                    <a:pt x="494030" y="200533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5505450" y="2775077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79" h="414019">
                  <a:moveTo>
                    <a:pt x="3810" y="110363"/>
                  </a:moveTo>
                  <a:lnTo>
                    <a:pt x="0" y="110363"/>
                  </a:lnTo>
                  <a:lnTo>
                    <a:pt x="0" y="112903"/>
                  </a:lnTo>
                  <a:lnTo>
                    <a:pt x="3810" y="112903"/>
                  </a:lnTo>
                  <a:lnTo>
                    <a:pt x="3810" y="110363"/>
                  </a:lnTo>
                  <a:close/>
                </a:path>
                <a:path w="487679" h="414019">
                  <a:moveTo>
                    <a:pt x="487679" y="110363"/>
                  </a:moveTo>
                  <a:lnTo>
                    <a:pt x="483870" y="110363"/>
                  </a:lnTo>
                  <a:lnTo>
                    <a:pt x="483870" y="112903"/>
                  </a:lnTo>
                  <a:lnTo>
                    <a:pt x="487679" y="112903"/>
                  </a:lnTo>
                  <a:lnTo>
                    <a:pt x="487679" y="110363"/>
                  </a:lnTo>
                  <a:close/>
                </a:path>
                <a:path w="487679" h="414019">
                  <a:moveTo>
                    <a:pt x="3810" y="106553"/>
                  </a:moveTo>
                  <a:lnTo>
                    <a:pt x="0" y="106553"/>
                  </a:lnTo>
                  <a:lnTo>
                    <a:pt x="0" y="109093"/>
                  </a:lnTo>
                  <a:lnTo>
                    <a:pt x="3810" y="109093"/>
                  </a:lnTo>
                  <a:lnTo>
                    <a:pt x="3810" y="106553"/>
                  </a:lnTo>
                  <a:close/>
                </a:path>
                <a:path w="487679" h="414019">
                  <a:moveTo>
                    <a:pt x="487679" y="106553"/>
                  </a:moveTo>
                  <a:lnTo>
                    <a:pt x="483870" y="106553"/>
                  </a:lnTo>
                  <a:lnTo>
                    <a:pt x="483870" y="109093"/>
                  </a:lnTo>
                  <a:lnTo>
                    <a:pt x="487679" y="109093"/>
                  </a:lnTo>
                  <a:lnTo>
                    <a:pt x="487679" y="106553"/>
                  </a:lnTo>
                  <a:close/>
                </a:path>
                <a:path w="487679" h="414019">
                  <a:moveTo>
                    <a:pt x="3810" y="104140"/>
                  </a:moveTo>
                  <a:lnTo>
                    <a:pt x="0" y="104140"/>
                  </a:lnTo>
                  <a:lnTo>
                    <a:pt x="0" y="105283"/>
                  </a:lnTo>
                  <a:lnTo>
                    <a:pt x="3810" y="105283"/>
                  </a:lnTo>
                  <a:lnTo>
                    <a:pt x="3810" y="104140"/>
                  </a:lnTo>
                  <a:close/>
                </a:path>
                <a:path w="487679" h="414019">
                  <a:moveTo>
                    <a:pt x="487679" y="104140"/>
                  </a:moveTo>
                  <a:lnTo>
                    <a:pt x="483870" y="104140"/>
                  </a:lnTo>
                  <a:lnTo>
                    <a:pt x="483870" y="105283"/>
                  </a:lnTo>
                  <a:lnTo>
                    <a:pt x="487679" y="105283"/>
                  </a:lnTo>
                  <a:lnTo>
                    <a:pt x="487679" y="104140"/>
                  </a:lnTo>
                  <a:close/>
                </a:path>
                <a:path w="487679" h="414019">
                  <a:moveTo>
                    <a:pt x="2539" y="98933"/>
                  </a:moveTo>
                  <a:lnTo>
                    <a:pt x="1270" y="98933"/>
                  </a:lnTo>
                  <a:lnTo>
                    <a:pt x="1270" y="102870"/>
                  </a:lnTo>
                  <a:lnTo>
                    <a:pt x="3810" y="102870"/>
                  </a:lnTo>
                  <a:lnTo>
                    <a:pt x="3810" y="100330"/>
                  </a:lnTo>
                  <a:lnTo>
                    <a:pt x="2539" y="100330"/>
                  </a:lnTo>
                  <a:lnTo>
                    <a:pt x="2539" y="98933"/>
                  </a:lnTo>
                  <a:close/>
                </a:path>
                <a:path w="487679" h="414019">
                  <a:moveTo>
                    <a:pt x="487679" y="100330"/>
                  </a:moveTo>
                  <a:lnTo>
                    <a:pt x="483870" y="100330"/>
                  </a:lnTo>
                  <a:lnTo>
                    <a:pt x="483870" y="102870"/>
                  </a:lnTo>
                  <a:lnTo>
                    <a:pt x="487679" y="102870"/>
                  </a:lnTo>
                  <a:lnTo>
                    <a:pt x="487679" y="100330"/>
                  </a:lnTo>
                  <a:close/>
                </a:path>
                <a:path w="487679" h="414019">
                  <a:moveTo>
                    <a:pt x="486410" y="98933"/>
                  </a:moveTo>
                  <a:lnTo>
                    <a:pt x="485139" y="98933"/>
                  </a:lnTo>
                  <a:lnTo>
                    <a:pt x="485139" y="100330"/>
                  </a:lnTo>
                  <a:lnTo>
                    <a:pt x="486410" y="100330"/>
                  </a:lnTo>
                  <a:lnTo>
                    <a:pt x="486410" y="98933"/>
                  </a:lnTo>
                  <a:close/>
                </a:path>
                <a:path w="487679" h="414019">
                  <a:moveTo>
                    <a:pt x="3810" y="97790"/>
                  </a:moveTo>
                  <a:lnTo>
                    <a:pt x="2539" y="97790"/>
                  </a:lnTo>
                  <a:lnTo>
                    <a:pt x="2539" y="98933"/>
                  </a:lnTo>
                  <a:lnTo>
                    <a:pt x="3810" y="98933"/>
                  </a:lnTo>
                  <a:lnTo>
                    <a:pt x="3810" y="97790"/>
                  </a:lnTo>
                  <a:close/>
                </a:path>
                <a:path w="487679" h="414019">
                  <a:moveTo>
                    <a:pt x="485139" y="97790"/>
                  </a:moveTo>
                  <a:lnTo>
                    <a:pt x="483870" y="97790"/>
                  </a:lnTo>
                  <a:lnTo>
                    <a:pt x="483870" y="98933"/>
                  </a:lnTo>
                  <a:lnTo>
                    <a:pt x="485139" y="98933"/>
                  </a:lnTo>
                  <a:lnTo>
                    <a:pt x="485139" y="97790"/>
                  </a:lnTo>
                  <a:close/>
                </a:path>
                <a:path w="487679" h="414019">
                  <a:moveTo>
                    <a:pt x="114300" y="1270"/>
                  </a:moveTo>
                  <a:lnTo>
                    <a:pt x="110489" y="1270"/>
                  </a:lnTo>
                  <a:lnTo>
                    <a:pt x="110489" y="3683"/>
                  </a:lnTo>
                  <a:lnTo>
                    <a:pt x="375919" y="3683"/>
                  </a:lnTo>
                  <a:lnTo>
                    <a:pt x="375919" y="2540"/>
                  </a:lnTo>
                  <a:lnTo>
                    <a:pt x="114300" y="2540"/>
                  </a:lnTo>
                  <a:lnTo>
                    <a:pt x="114300" y="1270"/>
                  </a:lnTo>
                  <a:close/>
                </a:path>
                <a:path w="487679" h="414019">
                  <a:moveTo>
                    <a:pt x="375919" y="1270"/>
                  </a:moveTo>
                  <a:lnTo>
                    <a:pt x="374650" y="1270"/>
                  </a:lnTo>
                  <a:lnTo>
                    <a:pt x="374650" y="2540"/>
                  </a:lnTo>
                  <a:lnTo>
                    <a:pt x="375919" y="2540"/>
                  </a:lnTo>
                  <a:lnTo>
                    <a:pt x="375919" y="1270"/>
                  </a:lnTo>
                  <a:close/>
                </a:path>
                <a:path w="487679" h="414019">
                  <a:moveTo>
                    <a:pt x="370839" y="0"/>
                  </a:moveTo>
                  <a:lnTo>
                    <a:pt x="116839" y="0"/>
                  </a:lnTo>
                  <a:lnTo>
                    <a:pt x="116839" y="1270"/>
                  </a:lnTo>
                  <a:lnTo>
                    <a:pt x="370839" y="1270"/>
                  </a:lnTo>
                  <a:lnTo>
                    <a:pt x="370839" y="0"/>
                  </a:lnTo>
                  <a:close/>
                </a:path>
                <a:path w="487679" h="414019">
                  <a:moveTo>
                    <a:pt x="3810" y="112903"/>
                  </a:moveTo>
                  <a:lnTo>
                    <a:pt x="0" y="112903"/>
                  </a:lnTo>
                  <a:lnTo>
                    <a:pt x="0" y="195453"/>
                  </a:lnTo>
                  <a:lnTo>
                    <a:pt x="3810" y="195453"/>
                  </a:lnTo>
                  <a:lnTo>
                    <a:pt x="3810" y="112903"/>
                  </a:lnTo>
                  <a:close/>
                </a:path>
                <a:path w="487679" h="414019">
                  <a:moveTo>
                    <a:pt x="487679" y="112903"/>
                  </a:moveTo>
                  <a:lnTo>
                    <a:pt x="483870" y="112903"/>
                  </a:lnTo>
                  <a:lnTo>
                    <a:pt x="483870" y="195453"/>
                  </a:lnTo>
                  <a:lnTo>
                    <a:pt x="487679" y="195453"/>
                  </a:lnTo>
                  <a:lnTo>
                    <a:pt x="487679" y="112903"/>
                  </a:lnTo>
                  <a:close/>
                </a:path>
                <a:path w="487679" h="414019">
                  <a:moveTo>
                    <a:pt x="378459" y="412623"/>
                  </a:moveTo>
                  <a:lnTo>
                    <a:pt x="113029" y="412623"/>
                  </a:lnTo>
                  <a:lnTo>
                    <a:pt x="113029" y="413893"/>
                  </a:lnTo>
                  <a:lnTo>
                    <a:pt x="378459" y="413893"/>
                  </a:lnTo>
                  <a:lnTo>
                    <a:pt x="378459" y="412623"/>
                  </a:lnTo>
                  <a:close/>
                </a:path>
                <a:path w="487679" h="414019">
                  <a:moveTo>
                    <a:pt x="381000" y="411353"/>
                  </a:moveTo>
                  <a:lnTo>
                    <a:pt x="110489" y="411353"/>
                  </a:lnTo>
                  <a:lnTo>
                    <a:pt x="110489" y="412623"/>
                  </a:lnTo>
                  <a:lnTo>
                    <a:pt x="381000" y="412623"/>
                  </a:lnTo>
                  <a:lnTo>
                    <a:pt x="381000" y="411353"/>
                  </a:lnTo>
                  <a:close/>
                </a:path>
                <a:path w="487679" h="414019">
                  <a:moveTo>
                    <a:pt x="107950" y="410083"/>
                  </a:moveTo>
                  <a:lnTo>
                    <a:pt x="105410" y="410083"/>
                  </a:lnTo>
                  <a:lnTo>
                    <a:pt x="105410" y="411353"/>
                  </a:lnTo>
                  <a:lnTo>
                    <a:pt x="107950" y="411353"/>
                  </a:lnTo>
                  <a:lnTo>
                    <a:pt x="107950" y="410083"/>
                  </a:lnTo>
                  <a:close/>
                </a:path>
                <a:path w="487679" h="414019">
                  <a:moveTo>
                    <a:pt x="386080" y="410083"/>
                  </a:moveTo>
                  <a:lnTo>
                    <a:pt x="383539" y="410083"/>
                  </a:lnTo>
                  <a:lnTo>
                    <a:pt x="383539" y="411353"/>
                  </a:lnTo>
                  <a:lnTo>
                    <a:pt x="386080" y="411353"/>
                  </a:lnTo>
                  <a:lnTo>
                    <a:pt x="386080" y="410083"/>
                  </a:lnTo>
                  <a:close/>
                </a:path>
                <a:path w="487679" h="414019">
                  <a:moveTo>
                    <a:pt x="3810" y="313563"/>
                  </a:moveTo>
                  <a:lnTo>
                    <a:pt x="0" y="313563"/>
                  </a:lnTo>
                  <a:lnTo>
                    <a:pt x="0" y="316103"/>
                  </a:lnTo>
                  <a:lnTo>
                    <a:pt x="1270" y="316103"/>
                  </a:lnTo>
                  <a:lnTo>
                    <a:pt x="1270" y="317373"/>
                  </a:lnTo>
                  <a:lnTo>
                    <a:pt x="2539" y="317373"/>
                  </a:lnTo>
                  <a:lnTo>
                    <a:pt x="2539" y="319913"/>
                  </a:lnTo>
                  <a:lnTo>
                    <a:pt x="3810" y="319913"/>
                  </a:lnTo>
                  <a:lnTo>
                    <a:pt x="3810" y="313563"/>
                  </a:lnTo>
                  <a:close/>
                </a:path>
                <a:path w="487679" h="414019">
                  <a:moveTo>
                    <a:pt x="487679" y="313563"/>
                  </a:moveTo>
                  <a:lnTo>
                    <a:pt x="483870" y="313563"/>
                  </a:lnTo>
                  <a:lnTo>
                    <a:pt x="483870" y="319913"/>
                  </a:lnTo>
                  <a:lnTo>
                    <a:pt x="485139" y="319913"/>
                  </a:lnTo>
                  <a:lnTo>
                    <a:pt x="485139" y="317373"/>
                  </a:lnTo>
                  <a:lnTo>
                    <a:pt x="486410" y="317373"/>
                  </a:lnTo>
                  <a:lnTo>
                    <a:pt x="486410" y="316103"/>
                  </a:lnTo>
                  <a:lnTo>
                    <a:pt x="487679" y="316103"/>
                  </a:lnTo>
                  <a:lnTo>
                    <a:pt x="487679" y="313563"/>
                  </a:lnTo>
                  <a:close/>
                </a:path>
                <a:path w="487679" h="414019">
                  <a:moveTo>
                    <a:pt x="3810" y="309753"/>
                  </a:moveTo>
                  <a:lnTo>
                    <a:pt x="0" y="309753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09753"/>
                  </a:lnTo>
                  <a:close/>
                </a:path>
                <a:path w="487679" h="414019">
                  <a:moveTo>
                    <a:pt x="487679" y="309753"/>
                  </a:moveTo>
                  <a:lnTo>
                    <a:pt x="483870" y="309753"/>
                  </a:lnTo>
                  <a:lnTo>
                    <a:pt x="483870" y="312293"/>
                  </a:lnTo>
                  <a:lnTo>
                    <a:pt x="487679" y="312293"/>
                  </a:lnTo>
                  <a:lnTo>
                    <a:pt x="487679" y="309753"/>
                  </a:lnTo>
                  <a:close/>
                </a:path>
                <a:path w="487679" h="414019">
                  <a:moveTo>
                    <a:pt x="3810" y="307213"/>
                  </a:moveTo>
                  <a:lnTo>
                    <a:pt x="0" y="307213"/>
                  </a:lnTo>
                  <a:lnTo>
                    <a:pt x="0" y="308483"/>
                  </a:lnTo>
                  <a:lnTo>
                    <a:pt x="3810" y="308483"/>
                  </a:lnTo>
                  <a:lnTo>
                    <a:pt x="3810" y="307213"/>
                  </a:lnTo>
                  <a:close/>
                </a:path>
                <a:path w="487679" h="414019">
                  <a:moveTo>
                    <a:pt x="487679" y="307213"/>
                  </a:moveTo>
                  <a:lnTo>
                    <a:pt x="483870" y="307213"/>
                  </a:lnTo>
                  <a:lnTo>
                    <a:pt x="483870" y="308483"/>
                  </a:lnTo>
                  <a:lnTo>
                    <a:pt x="487679" y="308483"/>
                  </a:lnTo>
                  <a:lnTo>
                    <a:pt x="487679" y="307213"/>
                  </a:lnTo>
                  <a:close/>
                </a:path>
                <a:path w="487679" h="414019">
                  <a:moveTo>
                    <a:pt x="3810" y="237363"/>
                  </a:moveTo>
                  <a:lnTo>
                    <a:pt x="0" y="237363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237363"/>
                  </a:lnTo>
                  <a:close/>
                </a:path>
                <a:path w="487679" h="414019">
                  <a:moveTo>
                    <a:pt x="487679" y="237363"/>
                  </a:moveTo>
                  <a:lnTo>
                    <a:pt x="483870" y="237363"/>
                  </a:lnTo>
                  <a:lnTo>
                    <a:pt x="483870" y="305943"/>
                  </a:lnTo>
                  <a:lnTo>
                    <a:pt x="487679" y="305943"/>
                  </a:lnTo>
                  <a:lnTo>
                    <a:pt x="487679" y="237363"/>
                  </a:lnTo>
                  <a:close/>
                </a:path>
                <a:path w="487679" h="414019">
                  <a:moveTo>
                    <a:pt x="3810" y="196723"/>
                  </a:moveTo>
                  <a:lnTo>
                    <a:pt x="0" y="196723"/>
                  </a:lnTo>
                  <a:lnTo>
                    <a:pt x="0" y="236093"/>
                  </a:lnTo>
                  <a:lnTo>
                    <a:pt x="3810" y="236093"/>
                  </a:lnTo>
                  <a:lnTo>
                    <a:pt x="3810" y="196723"/>
                  </a:lnTo>
                  <a:close/>
                </a:path>
                <a:path w="487679" h="414019">
                  <a:moveTo>
                    <a:pt x="487679" y="196723"/>
                  </a:moveTo>
                  <a:lnTo>
                    <a:pt x="483870" y="196723"/>
                  </a:lnTo>
                  <a:lnTo>
                    <a:pt x="483870" y="236093"/>
                  </a:lnTo>
                  <a:lnTo>
                    <a:pt x="487679" y="236093"/>
                  </a:lnTo>
                  <a:lnTo>
                    <a:pt x="487679" y="196723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5509259" y="277876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81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3810" y="109220"/>
                  </a:lnTo>
                  <a:lnTo>
                    <a:pt x="3810" y="106680"/>
                  </a:lnTo>
                  <a:close/>
                </a:path>
                <a:path w="480060" h="406400">
                  <a:moveTo>
                    <a:pt x="480060" y="106680"/>
                  </a:moveTo>
                  <a:lnTo>
                    <a:pt x="476250" y="106680"/>
                  </a:lnTo>
                  <a:lnTo>
                    <a:pt x="476250" y="109220"/>
                  </a:lnTo>
                  <a:lnTo>
                    <a:pt x="480060" y="109220"/>
                  </a:lnTo>
                  <a:lnTo>
                    <a:pt x="480060" y="106680"/>
                  </a:lnTo>
                  <a:close/>
                </a:path>
                <a:path w="480060" h="406400">
                  <a:moveTo>
                    <a:pt x="3810" y="102870"/>
                  </a:moveTo>
                  <a:lnTo>
                    <a:pt x="0" y="10287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102870"/>
                  </a:lnTo>
                  <a:close/>
                </a:path>
                <a:path w="480060" h="406400">
                  <a:moveTo>
                    <a:pt x="480060" y="102870"/>
                  </a:moveTo>
                  <a:lnTo>
                    <a:pt x="476250" y="102870"/>
                  </a:lnTo>
                  <a:lnTo>
                    <a:pt x="476250" y="105410"/>
                  </a:lnTo>
                  <a:lnTo>
                    <a:pt x="480060" y="105410"/>
                  </a:lnTo>
                  <a:lnTo>
                    <a:pt x="480060" y="102870"/>
                  </a:lnTo>
                  <a:close/>
                </a:path>
                <a:path w="480060" h="406400">
                  <a:moveTo>
                    <a:pt x="3810" y="100330"/>
                  </a:moveTo>
                  <a:lnTo>
                    <a:pt x="0" y="10033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100330"/>
                  </a:lnTo>
                  <a:close/>
                </a:path>
                <a:path w="480060" h="406400">
                  <a:moveTo>
                    <a:pt x="480060" y="100330"/>
                  </a:moveTo>
                  <a:lnTo>
                    <a:pt x="476250" y="100330"/>
                  </a:lnTo>
                  <a:lnTo>
                    <a:pt x="476250" y="101600"/>
                  </a:lnTo>
                  <a:lnTo>
                    <a:pt x="480060" y="101600"/>
                  </a:lnTo>
                  <a:lnTo>
                    <a:pt x="480060" y="100330"/>
                  </a:lnTo>
                  <a:close/>
                </a:path>
                <a:path w="480060" h="406400">
                  <a:moveTo>
                    <a:pt x="3810" y="96520"/>
                  </a:moveTo>
                  <a:lnTo>
                    <a:pt x="0" y="9652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96520"/>
                  </a:lnTo>
                  <a:close/>
                </a:path>
                <a:path w="480060" h="406400">
                  <a:moveTo>
                    <a:pt x="480060" y="96520"/>
                  </a:moveTo>
                  <a:lnTo>
                    <a:pt x="476250" y="96520"/>
                  </a:lnTo>
                  <a:lnTo>
                    <a:pt x="476250" y="99060"/>
                  </a:lnTo>
                  <a:lnTo>
                    <a:pt x="480060" y="99060"/>
                  </a:lnTo>
                  <a:lnTo>
                    <a:pt x="480060" y="96520"/>
                  </a:lnTo>
                  <a:close/>
                </a:path>
                <a:path w="480060" h="406400">
                  <a:moveTo>
                    <a:pt x="3810" y="88900"/>
                  </a:moveTo>
                  <a:lnTo>
                    <a:pt x="2539" y="88900"/>
                  </a:lnTo>
                  <a:lnTo>
                    <a:pt x="2539" y="90297"/>
                  </a:lnTo>
                  <a:lnTo>
                    <a:pt x="1269" y="90297"/>
                  </a:lnTo>
                  <a:lnTo>
                    <a:pt x="1269" y="92837"/>
                  </a:lnTo>
                  <a:lnTo>
                    <a:pt x="0" y="92837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88900"/>
                  </a:lnTo>
                  <a:close/>
                </a:path>
                <a:path w="480060" h="406400">
                  <a:moveTo>
                    <a:pt x="477520" y="86487"/>
                  </a:moveTo>
                  <a:lnTo>
                    <a:pt x="476250" y="86487"/>
                  </a:lnTo>
                  <a:lnTo>
                    <a:pt x="476250" y="95250"/>
                  </a:lnTo>
                  <a:lnTo>
                    <a:pt x="480060" y="95250"/>
                  </a:lnTo>
                  <a:lnTo>
                    <a:pt x="480060" y="92837"/>
                  </a:lnTo>
                  <a:lnTo>
                    <a:pt x="478789" y="92837"/>
                  </a:lnTo>
                  <a:lnTo>
                    <a:pt x="478789" y="90297"/>
                  </a:lnTo>
                  <a:lnTo>
                    <a:pt x="477519" y="90297"/>
                  </a:lnTo>
                  <a:lnTo>
                    <a:pt x="477520" y="86487"/>
                  </a:lnTo>
                  <a:close/>
                </a:path>
                <a:path w="480060" h="406400">
                  <a:moveTo>
                    <a:pt x="379730" y="1397"/>
                  </a:moveTo>
                  <a:lnTo>
                    <a:pt x="99060" y="1397"/>
                  </a:lnTo>
                  <a:lnTo>
                    <a:pt x="99060" y="3937"/>
                  </a:lnTo>
                  <a:lnTo>
                    <a:pt x="379730" y="3937"/>
                  </a:lnTo>
                  <a:lnTo>
                    <a:pt x="379730" y="1397"/>
                  </a:lnTo>
                  <a:close/>
                </a:path>
                <a:path w="480060" h="406400">
                  <a:moveTo>
                    <a:pt x="104139" y="0"/>
                  </a:moveTo>
                  <a:lnTo>
                    <a:pt x="101600" y="0"/>
                  </a:lnTo>
                  <a:lnTo>
                    <a:pt x="101600" y="1397"/>
                  </a:lnTo>
                  <a:lnTo>
                    <a:pt x="104139" y="1397"/>
                  </a:lnTo>
                  <a:lnTo>
                    <a:pt x="104139" y="0"/>
                  </a:lnTo>
                  <a:close/>
                </a:path>
                <a:path w="480060" h="406400">
                  <a:moveTo>
                    <a:pt x="377189" y="0"/>
                  </a:moveTo>
                  <a:lnTo>
                    <a:pt x="374650" y="0"/>
                  </a:lnTo>
                  <a:lnTo>
                    <a:pt x="374650" y="1397"/>
                  </a:lnTo>
                  <a:lnTo>
                    <a:pt x="377189" y="1397"/>
                  </a:lnTo>
                  <a:lnTo>
                    <a:pt x="377189" y="0"/>
                  </a:lnTo>
                  <a:close/>
                </a:path>
                <a:path w="480060" h="406400">
                  <a:moveTo>
                    <a:pt x="3810" y="109220"/>
                  </a:moveTo>
                  <a:lnTo>
                    <a:pt x="0" y="109220"/>
                  </a:lnTo>
                  <a:lnTo>
                    <a:pt x="0" y="191770"/>
                  </a:lnTo>
                  <a:lnTo>
                    <a:pt x="3810" y="191770"/>
                  </a:lnTo>
                  <a:lnTo>
                    <a:pt x="3810" y="109220"/>
                  </a:lnTo>
                  <a:close/>
                </a:path>
                <a:path w="480060" h="406400">
                  <a:moveTo>
                    <a:pt x="480060" y="109220"/>
                  </a:moveTo>
                  <a:lnTo>
                    <a:pt x="476250" y="109220"/>
                  </a:lnTo>
                  <a:lnTo>
                    <a:pt x="476250" y="191770"/>
                  </a:lnTo>
                  <a:lnTo>
                    <a:pt x="480060" y="191770"/>
                  </a:lnTo>
                  <a:lnTo>
                    <a:pt x="480060" y="109220"/>
                  </a:lnTo>
                  <a:close/>
                </a:path>
                <a:path w="480060" h="406400">
                  <a:moveTo>
                    <a:pt x="382270" y="405130"/>
                  </a:moveTo>
                  <a:lnTo>
                    <a:pt x="101600" y="405130"/>
                  </a:lnTo>
                  <a:lnTo>
                    <a:pt x="101600" y="406400"/>
                  </a:lnTo>
                  <a:lnTo>
                    <a:pt x="382270" y="406400"/>
                  </a:lnTo>
                  <a:lnTo>
                    <a:pt x="382270" y="405130"/>
                  </a:lnTo>
                  <a:close/>
                </a:path>
                <a:path w="480060" h="406400">
                  <a:moveTo>
                    <a:pt x="387349" y="402590"/>
                  </a:moveTo>
                  <a:lnTo>
                    <a:pt x="96519" y="402590"/>
                  </a:lnTo>
                  <a:lnTo>
                    <a:pt x="96519" y="405130"/>
                  </a:lnTo>
                  <a:lnTo>
                    <a:pt x="99060" y="405130"/>
                  </a:lnTo>
                  <a:lnTo>
                    <a:pt x="99060" y="403987"/>
                  </a:lnTo>
                  <a:lnTo>
                    <a:pt x="387349" y="403987"/>
                  </a:lnTo>
                  <a:lnTo>
                    <a:pt x="387349" y="402590"/>
                  </a:lnTo>
                  <a:close/>
                </a:path>
                <a:path w="480060" h="406400">
                  <a:moveTo>
                    <a:pt x="387349" y="403987"/>
                  </a:moveTo>
                  <a:lnTo>
                    <a:pt x="384810" y="403987"/>
                  </a:lnTo>
                  <a:lnTo>
                    <a:pt x="384810" y="405130"/>
                  </a:lnTo>
                  <a:lnTo>
                    <a:pt x="387349" y="405130"/>
                  </a:lnTo>
                  <a:lnTo>
                    <a:pt x="387349" y="403987"/>
                  </a:lnTo>
                  <a:close/>
                </a:path>
                <a:path w="480060" h="406400">
                  <a:moveTo>
                    <a:pt x="3810" y="309880"/>
                  </a:moveTo>
                  <a:lnTo>
                    <a:pt x="0" y="309880"/>
                  </a:lnTo>
                  <a:lnTo>
                    <a:pt x="0" y="318770"/>
                  </a:lnTo>
                  <a:lnTo>
                    <a:pt x="1269" y="318770"/>
                  </a:lnTo>
                  <a:lnTo>
                    <a:pt x="1269" y="320040"/>
                  </a:lnTo>
                  <a:lnTo>
                    <a:pt x="2539" y="320040"/>
                  </a:lnTo>
                  <a:lnTo>
                    <a:pt x="2539" y="322580"/>
                  </a:lnTo>
                  <a:lnTo>
                    <a:pt x="3810" y="322580"/>
                  </a:lnTo>
                  <a:lnTo>
                    <a:pt x="3810" y="309880"/>
                  </a:lnTo>
                  <a:close/>
                </a:path>
                <a:path w="480060" h="406400">
                  <a:moveTo>
                    <a:pt x="480060" y="309880"/>
                  </a:moveTo>
                  <a:lnTo>
                    <a:pt x="476250" y="309880"/>
                  </a:lnTo>
                  <a:lnTo>
                    <a:pt x="476250" y="322580"/>
                  </a:lnTo>
                  <a:lnTo>
                    <a:pt x="477519" y="322580"/>
                  </a:lnTo>
                  <a:lnTo>
                    <a:pt x="477519" y="320040"/>
                  </a:lnTo>
                  <a:lnTo>
                    <a:pt x="478789" y="320040"/>
                  </a:lnTo>
                  <a:lnTo>
                    <a:pt x="478789" y="318770"/>
                  </a:lnTo>
                  <a:lnTo>
                    <a:pt x="480060" y="318770"/>
                  </a:lnTo>
                  <a:lnTo>
                    <a:pt x="480060" y="309880"/>
                  </a:lnTo>
                  <a:close/>
                </a:path>
                <a:path w="480060" h="406400">
                  <a:moveTo>
                    <a:pt x="3810" y="306070"/>
                  </a:moveTo>
                  <a:lnTo>
                    <a:pt x="0" y="30607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6070"/>
                  </a:lnTo>
                  <a:close/>
                </a:path>
                <a:path w="480060" h="406400">
                  <a:moveTo>
                    <a:pt x="480060" y="306070"/>
                  </a:moveTo>
                  <a:lnTo>
                    <a:pt x="476250" y="306070"/>
                  </a:lnTo>
                  <a:lnTo>
                    <a:pt x="476250" y="308610"/>
                  </a:lnTo>
                  <a:lnTo>
                    <a:pt x="480060" y="308610"/>
                  </a:lnTo>
                  <a:lnTo>
                    <a:pt x="480060" y="306070"/>
                  </a:lnTo>
                  <a:close/>
                </a:path>
                <a:path w="480060" h="406400">
                  <a:moveTo>
                    <a:pt x="3810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303530"/>
                  </a:lnTo>
                  <a:close/>
                </a:path>
                <a:path w="480060" h="406400">
                  <a:moveTo>
                    <a:pt x="480060" y="303530"/>
                  </a:moveTo>
                  <a:lnTo>
                    <a:pt x="476250" y="303530"/>
                  </a:lnTo>
                  <a:lnTo>
                    <a:pt x="476250" y="304800"/>
                  </a:lnTo>
                  <a:lnTo>
                    <a:pt x="480060" y="304800"/>
                  </a:lnTo>
                  <a:lnTo>
                    <a:pt x="480060" y="303530"/>
                  </a:lnTo>
                  <a:close/>
                </a:path>
                <a:path w="480060" h="406400">
                  <a:moveTo>
                    <a:pt x="3810" y="233680"/>
                  </a:moveTo>
                  <a:lnTo>
                    <a:pt x="0" y="23368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33680"/>
                  </a:lnTo>
                  <a:close/>
                </a:path>
                <a:path w="480060" h="406400">
                  <a:moveTo>
                    <a:pt x="480060" y="233680"/>
                  </a:moveTo>
                  <a:lnTo>
                    <a:pt x="476250" y="233680"/>
                  </a:lnTo>
                  <a:lnTo>
                    <a:pt x="476250" y="302260"/>
                  </a:lnTo>
                  <a:lnTo>
                    <a:pt x="480060" y="302260"/>
                  </a:lnTo>
                  <a:lnTo>
                    <a:pt x="480060" y="233680"/>
                  </a:lnTo>
                  <a:close/>
                </a:path>
                <a:path w="480060" h="406400">
                  <a:moveTo>
                    <a:pt x="3810" y="193040"/>
                  </a:moveTo>
                  <a:lnTo>
                    <a:pt x="0" y="19304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193040"/>
                  </a:lnTo>
                  <a:close/>
                </a:path>
                <a:path w="480060" h="406400">
                  <a:moveTo>
                    <a:pt x="480060" y="193040"/>
                  </a:moveTo>
                  <a:lnTo>
                    <a:pt x="476250" y="193040"/>
                  </a:lnTo>
                  <a:lnTo>
                    <a:pt x="476250" y="232410"/>
                  </a:lnTo>
                  <a:lnTo>
                    <a:pt x="480060" y="232410"/>
                  </a:lnTo>
                  <a:lnTo>
                    <a:pt x="480060" y="19304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5513069" y="2782697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39" h="398780">
                  <a:moveTo>
                    <a:pt x="3809" y="102743"/>
                  </a:moveTo>
                  <a:lnTo>
                    <a:pt x="0" y="102743"/>
                  </a:lnTo>
                  <a:lnTo>
                    <a:pt x="0" y="105283"/>
                  </a:lnTo>
                  <a:lnTo>
                    <a:pt x="3809" y="105283"/>
                  </a:lnTo>
                  <a:lnTo>
                    <a:pt x="3809" y="102743"/>
                  </a:lnTo>
                  <a:close/>
                </a:path>
                <a:path w="472439" h="398780">
                  <a:moveTo>
                    <a:pt x="472439" y="102743"/>
                  </a:moveTo>
                  <a:lnTo>
                    <a:pt x="468629" y="102743"/>
                  </a:lnTo>
                  <a:lnTo>
                    <a:pt x="468629" y="105283"/>
                  </a:lnTo>
                  <a:lnTo>
                    <a:pt x="472439" y="105283"/>
                  </a:lnTo>
                  <a:lnTo>
                    <a:pt x="472439" y="102743"/>
                  </a:lnTo>
                  <a:close/>
                </a:path>
                <a:path w="472439" h="398780">
                  <a:moveTo>
                    <a:pt x="3809" y="98933"/>
                  </a:moveTo>
                  <a:lnTo>
                    <a:pt x="0" y="98933"/>
                  </a:lnTo>
                  <a:lnTo>
                    <a:pt x="0" y="101473"/>
                  </a:lnTo>
                  <a:lnTo>
                    <a:pt x="3809" y="101473"/>
                  </a:lnTo>
                  <a:lnTo>
                    <a:pt x="3809" y="98933"/>
                  </a:lnTo>
                  <a:close/>
                </a:path>
                <a:path w="472439" h="398780">
                  <a:moveTo>
                    <a:pt x="472439" y="98933"/>
                  </a:moveTo>
                  <a:lnTo>
                    <a:pt x="468629" y="98933"/>
                  </a:lnTo>
                  <a:lnTo>
                    <a:pt x="468629" y="101473"/>
                  </a:lnTo>
                  <a:lnTo>
                    <a:pt x="472439" y="101473"/>
                  </a:lnTo>
                  <a:lnTo>
                    <a:pt x="472439" y="98933"/>
                  </a:lnTo>
                  <a:close/>
                </a:path>
                <a:path w="472439" h="398780">
                  <a:moveTo>
                    <a:pt x="3809" y="96393"/>
                  </a:moveTo>
                  <a:lnTo>
                    <a:pt x="0" y="96393"/>
                  </a:lnTo>
                  <a:lnTo>
                    <a:pt x="0" y="97662"/>
                  </a:lnTo>
                  <a:lnTo>
                    <a:pt x="3809" y="97662"/>
                  </a:lnTo>
                  <a:lnTo>
                    <a:pt x="3809" y="96393"/>
                  </a:lnTo>
                  <a:close/>
                </a:path>
                <a:path w="472439" h="398780">
                  <a:moveTo>
                    <a:pt x="472439" y="96393"/>
                  </a:moveTo>
                  <a:lnTo>
                    <a:pt x="468629" y="96393"/>
                  </a:lnTo>
                  <a:lnTo>
                    <a:pt x="468629" y="97662"/>
                  </a:lnTo>
                  <a:lnTo>
                    <a:pt x="472439" y="97662"/>
                  </a:lnTo>
                  <a:lnTo>
                    <a:pt x="472439" y="96393"/>
                  </a:lnTo>
                  <a:close/>
                </a:path>
                <a:path w="472439" h="398780">
                  <a:moveTo>
                    <a:pt x="3809" y="92583"/>
                  </a:moveTo>
                  <a:lnTo>
                    <a:pt x="0" y="92583"/>
                  </a:lnTo>
                  <a:lnTo>
                    <a:pt x="0" y="95123"/>
                  </a:lnTo>
                  <a:lnTo>
                    <a:pt x="3809" y="95123"/>
                  </a:lnTo>
                  <a:lnTo>
                    <a:pt x="3809" y="92583"/>
                  </a:lnTo>
                  <a:close/>
                </a:path>
                <a:path w="472439" h="398780">
                  <a:moveTo>
                    <a:pt x="472439" y="92583"/>
                  </a:moveTo>
                  <a:lnTo>
                    <a:pt x="468629" y="92583"/>
                  </a:lnTo>
                  <a:lnTo>
                    <a:pt x="468629" y="95123"/>
                  </a:lnTo>
                  <a:lnTo>
                    <a:pt x="472439" y="95123"/>
                  </a:lnTo>
                  <a:lnTo>
                    <a:pt x="472439" y="92583"/>
                  </a:lnTo>
                  <a:close/>
                </a:path>
                <a:path w="472439" h="398780">
                  <a:moveTo>
                    <a:pt x="3809" y="83820"/>
                  </a:moveTo>
                  <a:lnTo>
                    <a:pt x="0" y="83820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3820"/>
                  </a:lnTo>
                  <a:close/>
                </a:path>
                <a:path w="472439" h="398780">
                  <a:moveTo>
                    <a:pt x="472439" y="83820"/>
                  </a:moveTo>
                  <a:lnTo>
                    <a:pt x="468629" y="83820"/>
                  </a:lnTo>
                  <a:lnTo>
                    <a:pt x="468629" y="91312"/>
                  </a:lnTo>
                  <a:lnTo>
                    <a:pt x="472439" y="91312"/>
                  </a:lnTo>
                  <a:lnTo>
                    <a:pt x="472439" y="83820"/>
                  </a:lnTo>
                  <a:close/>
                </a:path>
                <a:path w="472439" h="398780">
                  <a:moveTo>
                    <a:pt x="3809" y="78612"/>
                  </a:moveTo>
                  <a:lnTo>
                    <a:pt x="2539" y="78612"/>
                  </a:lnTo>
                  <a:lnTo>
                    <a:pt x="2539" y="80010"/>
                  </a:lnTo>
                  <a:lnTo>
                    <a:pt x="1269" y="80010"/>
                  </a:lnTo>
                  <a:lnTo>
                    <a:pt x="1269" y="82550"/>
                  </a:lnTo>
                  <a:lnTo>
                    <a:pt x="3809" y="82550"/>
                  </a:lnTo>
                  <a:lnTo>
                    <a:pt x="3809" y="78612"/>
                  </a:lnTo>
                  <a:close/>
                </a:path>
                <a:path w="472439" h="398780">
                  <a:moveTo>
                    <a:pt x="471169" y="78612"/>
                  </a:moveTo>
                  <a:lnTo>
                    <a:pt x="469899" y="78612"/>
                  </a:lnTo>
                  <a:lnTo>
                    <a:pt x="469899" y="80010"/>
                  </a:lnTo>
                  <a:lnTo>
                    <a:pt x="468629" y="80010"/>
                  </a:lnTo>
                  <a:lnTo>
                    <a:pt x="468629" y="82550"/>
                  </a:lnTo>
                  <a:lnTo>
                    <a:pt x="471169" y="82550"/>
                  </a:lnTo>
                  <a:lnTo>
                    <a:pt x="471169" y="78612"/>
                  </a:lnTo>
                  <a:close/>
                </a:path>
                <a:path w="472439" h="398780">
                  <a:moveTo>
                    <a:pt x="87629" y="2412"/>
                  </a:moveTo>
                  <a:lnTo>
                    <a:pt x="85089" y="2412"/>
                  </a:lnTo>
                  <a:lnTo>
                    <a:pt x="85089" y="3810"/>
                  </a:lnTo>
                  <a:lnTo>
                    <a:pt x="87629" y="3810"/>
                  </a:lnTo>
                  <a:lnTo>
                    <a:pt x="87629" y="2412"/>
                  </a:lnTo>
                  <a:close/>
                </a:path>
                <a:path w="472439" h="398780">
                  <a:moveTo>
                    <a:pt x="386079" y="2412"/>
                  </a:moveTo>
                  <a:lnTo>
                    <a:pt x="383539" y="2412"/>
                  </a:lnTo>
                  <a:lnTo>
                    <a:pt x="383539" y="3810"/>
                  </a:lnTo>
                  <a:lnTo>
                    <a:pt x="386079" y="3810"/>
                  </a:lnTo>
                  <a:lnTo>
                    <a:pt x="386079" y="2412"/>
                  </a:lnTo>
                  <a:close/>
                </a:path>
                <a:path w="472439" h="398780">
                  <a:moveTo>
                    <a:pt x="92709" y="0"/>
                  </a:moveTo>
                  <a:lnTo>
                    <a:pt x="90169" y="0"/>
                  </a:lnTo>
                  <a:lnTo>
                    <a:pt x="90169" y="2412"/>
                  </a:lnTo>
                  <a:lnTo>
                    <a:pt x="380999" y="2412"/>
                  </a:lnTo>
                  <a:lnTo>
                    <a:pt x="380999" y="1270"/>
                  </a:lnTo>
                  <a:lnTo>
                    <a:pt x="92709" y="1270"/>
                  </a:lnTo>
                  <a:lnTo>
                    <a:pt x="92709" y="0"/>
                  </a:lnTo>
                  <a:close/>
                </a:path>
                <a:path w="472439" h="398780">
                  <a:moveTo>
                    <a:pt x="380999" y="0"/>
                  </a:moveTo>
                  <a:lnTo>
                    <a:pt x="378459" y="0"/>
                  </a:lnTo>
                  <a:lnTo>
                    <a:pt x="378459" y="1270"/>
                  </a:lnTo>
                  <a:lnTo>
                    <a:pt x="380999" y="1270"/>
                  </a:lnTo>
                  <a:lnTo>
                    <a:pt x="380999" y="0"/>
                  </a:lnTo>
                  <a:close/>
                </a:path>
                <a:path w="472439" h="398780">
                  <a:moveTo>
                    <a:pt x="3809" y="105283"/>
                  </a:moveTo>
                  <a:lnTo>
                    <a:pt x="0" y="105283"/>
                  </a:lnTo>
                  <a:lnTo>
                    <a:pt x="0" y="187833"/>
                  </a:lnTo>
                  <a:lnTo>
                    <a:pt x="3809" y="187833"/>
                  </a:lnTo>
                  <a:lnTo>
                    <a:pt x="3809" y="105283"/>
                  </a:lnTo>
                  <a:close/>
                </a:path>
                <a:path w="472439" h="398780">
                  <a:moveTo>
                    <a:pt x="472439" y="105283"/>
                  </a:moveTo>
                  <a:lnTo>
                    <a:pt x="468629" y="105283"/>
                  </a:lnTo>
                  <a:lnTo>
                    <a:pt x="468629" y="187833"/>
                  </a:lnTo>
                  <a:lnTo>
                    <a:pt x="472439" y="187833"/>
                  </a:lnTo>
                  <a:lnTo>
                    <a:pt x="472439" y="105283"/>
                  </a:lnTo>
                  <a:close/>
                </a:path>
                <a:path w="472439" h="398780">
                  <a:moveTo>
                    <a:pt x="386079" y="397383"/>
                  </a:moveTo>
                  <a:lnTo>
                    <a:pt x="90169" y="397383"/>
                  </a:lnTo>
                  <a:lnTo>
                    <a:pt x="90169" y="398653"/>
                  </a:lnTo>
                  <a:lnTo>
                    <a:pt x="386079" y="398653"/>
                  </a:lnTo>
                  <a:lnTo>
                    <a:pt x="386079" y="397383"/>
                  </a:lnTo>
                  <a:close/>
                </a:path>
                <a:path w="472439" h="398780">
                  <a:moveTo>
                    <a:pt x="389889" y="394843"/>
                  </a:moveTo>
                  <a:lnTo>
                    <a:pt x="83819" y="394843"/>
                  </a:lnTo>
                  <a:lnTo>
                    <a:pt x="83819" y="397383"/>
                  </a:lnTo>
                  <a:lnTo>
                    <a:pt x="87629" y="397383"/>
                  </a:lnTo>
                  <a:lnTo>
                    <a:pt x="87629" y="396240"/>
                  </a:lnTo>
                  <a:lnTo>
                    <a:pt x="389889" y="396240"/>
                  </a:lnTo>
                  <a:lnTo>
                    <a:pt x="389889" y="394843"/>
                  </a:lnTo>
                  <a:close/>
                </a:path>
                <a:path w="472439" h="398780">
                  <a:moveTo>
                    <a:pt x="389889" y="396240"/>
                  </a:moveTo>
                  <a:lnTo>
                    <a:pt x="388619" y="396240"/>
                  </a:lnTo>
                  <a:lnTo>
                    <a:pt x="388619" y="397383"/>
                  </a:lnTo>
                  <a:lnTo>
                    <a:pt x="389889" y="397383"/>
                  </a:lnTo>
                  <a:lnTo>
                    <a:pt x="389889" y="396240"/>
                  </a:lnTo>
                  <a:close/>
                </a:path>
                <a:path w="472439" h="398780">
                  <a:moveTo>
                    <a:pt x="469900" y="321183"/>
                  </a:moveTo>
                  <a:lnTo>
                    <a:pt x="468629" y="321183"/>
                  </a:lnTo>
                  <a:lnTo>
                    <a:pt x="468629" y="324993"/>
                  </a:lnTo>
                  <a:lnTo>
                    <a:pt x="469899" y="324993"/>
                  </a:lnTo>
                  <a:lnTo>
                    <a:pt x="469900" y="321183"/>
                  </a:lnTo>
                  <a:close/>
                </a:path>
                <a:path w="472439" h="398780">
                  <a:moveTo>
                    <a:pt x="3809" y="321183"/>
                  </a:moveTo>
                  <a:lnTo>
                    <a:pt x="2539" y="321183"/>
                  </a:lnTo>
                  <a:lnTo>
                    <a:pt x="2539" y="322453"/>
                  </a:lnTo>
                  <a:lnTo>
                    <a:pt x="3809" y="322453"/>
                  </a:lnTo>
                  <a:lnTo>
                    <a:pt x="3809" y="321183"/>
                  </a:lnTo>
                  <a:close/>
                </a:path>
                <a:path w="472439" h="398780">
                  <a:moveTo>
                    <a:pt x="472439" y="318643"/>
                  </a:moveTo>
                  <a:lnTo>
                    <a:pt x="468629" y="318643"/>
                  </a:lnTo>
                  <a:lnTo>
                    <a:pt x="468629" y="320040"/>
                  </a:lnTo>
                  <a:lnTo>
                    <a:pt x="471169" y="320040"/>
                  </a:lnTo>
                  <a:lnTo>
                    <a:pt x="471169" y="321183"/>
                  </a:lnTo>
                  <a:lnTo>
                    <a:pt x="472439" y="321183"/>
                  </a:lnTo>
                  <a:lnTo>
                    <a:pt x="472439" y="318643"/>
                  </a:lnTo>
                  <a:close/>
                </a:path>
                <a:path w="472439" h="398780">
                  <a:moveTo>
                    <a:pt x="3809" y="318643"/>
                  </a:moveTo>
                  <a:lnTo>
                    <a:pt x="1269" y="318643"/>
                  </a:lnTo>
                  <a:lnTo>
                    <a:pt x="1269" y="320040"/>
                  </a:lnTo>
                  <a:lnTo>
                    <a:pt x="3809" y="320040"/>
                  </a:lnTo>
                  <a:lnTo>
                    <a:pt x="3809" y="318643"/>
                  </a:lnTo>
                  <a:close/>
                </a:path>
                <a:path w="472439" h="398780">
                  <a:moveTo>
                    <a:pt x="3809" y="305943"/>
                  </a:moveTo>
                  <a:lnTo>
                    <a:pt x="0" y="305943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05943"/>
                  </a:lnTo>
                  <a:close/>
                </a:path>
                <a:path w="472439" h="398780">
                  <a:moveTo>
                    <a:pt x="472439" y="305943"/>
                  </a:moveTo>
                  <a:lnTo>
                    <a:pt x="468629" y="305943"/>
                  </a:lnTo>
                  <a:lnTo>
                    <a:pt x="468629" y="317500"/>
                  </a:lnTo>
                  <a:lnTo>
                    <a:pt x="472439" y="317500"/>
                  </a:lnTo>
                  <a:lnTo>
                    <a:pt x="472439" y="305943"/>
                  </a:lnTo>
                  <a:close/>
                </a:path>
                <a:path w="472439" h="398780">
                  <a:moveTo>
                    <a:pt x="3809" y="302133"/>
                  </a:moveTo>
                  <a:lnTo>
                    <a:pt x="0" y="302133"/>
                  </a:lnTo>
                  <a:lnTo>
                    <a:pt x="0" y="304673"/>
                  </a:lnTo>
                  <a:lnTo>
                    <a:pt x="3809" y="304673"/>
                  </a:lnTo>
                  <a:lnTo>
                    <a:pt x="3809" y="302133"/>
                  </a:lnTo>
                  <a:close/>
                </a:path>
                <a:path w="472439" h="398780">
                  <a:moveTo>
                    <a:pt x="472439" y="302133"/>
                  </a:moveTo>
                  <a:lnTo>
                    <a:pt x="468629" y="302133"/>
                  </a:lnTo>
                  <a:lnTo>
                    <a:pt x="468629" y="304673"/>
                  </a:lnTo>
                  <a:lnTo>
                    <a:pt x="472439" y="304673"/>
                  </a:lnTo>
                  <a:lnTo>
                    <a:pt x="472439" y="302133"/>
                  </a:lnTo>
                  <a:close/>
                </a:path>
                <a:path w="472439" h="398780">
                  <a:moveTo>
                    <a:pt x="3809" y="299593"/>
                  </a:moveTo>
                  <a:lnTo>
                    <a:pt x="0" y="299593"/>
                  </a:lnTo>
                  <a:lnTo>
                    <a:pt x="0" y="300863"/>
                  </a:lnTo>
                  <a:lnTo>
                    <a:pt x="3809" y="300863"/>
                  </a:lnTo>
                  <a:lnTo>
                    <a:pt x="3809" y="299593"/>
                  </a:lnTo>
                  <a:close/>
                </a:path>
                <a:path w="472439" h="398780">
                  <a:moveTo>
                    <a:pt x="472439" y="299593"/>
                  </a:moveTo>
                  <a:lnTo>
                    <a:pt x="468629" y="299593"/>
                  </a:lnTo>
                  <a:lnTo>
                    <a:pt x="468629" y="300863"/>
                  </a:lnTo>
                  <a:lnTo>
                    <a:pt x="472439" y="300863"/>
                  </a:lnTo>
                  <a:lnTo>
                    <a:pt x="472439" y="299593"/>
                  </a:lnTo>
                  <a:close/>
                </a:path>
                <a:path w="472439" h="398780">
                  <a:moveTo>
                    <a:pt x="3809" y="229743"/>
                  </a:moveTo>
                  <a:lnTo>
                    <a:pt x="0" y="229743"/>
                  </a:lnTo>
                  <a:lnTo>
                    <a:pt x="0" y="298323"/>
                  </a:lnTo>
                  <a:lnTo>
                    <a:pt x="3809" y="298323"/>
                  </a:lnTo>
                  <a:lnTo>
                    <a:pt x="3809" y="229743"/>
                  </a:lnTo>
                  <a:close/>
                </a:path>
                <a:path w="472439" h="398780">
                  <a:moveTo>
                    <a:pt x="472439" y="229743"/>
                  </a:moveTo>
                  <a:lnTo>
                    <a:pt x="468629" y="229743"/>
                  </a:lnTo>
                  <a:lnTo>
                    <a:pt x="468629" y="298323"/>
                  </a:lnTo>
                  <a:lnTo>
                    <a:pt x="472439" y="298323"/>
                  </a:lnTo>
                  <a:lnTo>
                    <a:pt x="472439" y="229743"/>
                  </a:lnTo>
                  <a:close/>
                </a:path>
                <a:path w="472439" h="398780">
                  <a:moveTo>
                    <a:pt x="3809" y="189103"/>
                  </a:moveTo>
                  <a:lnTo>
                    <a:pt x="0" y="189103"/>
                  </a:lnTo>
                  <a:lnTo>
                    <a:pt x="0" y="228473"/>
                  </a:lnTo>
                  <a:lnTo>
                    <a:pt x="3809" y="228473"/>
                  </a:lnTo>
                  <a:lnTo>
                    <a:pt x="3809" y="189103"/>
                  </a:lnTo>
                  <a:close/>
                </a:path>
                <a:path w="472439" h="398780">
                  <a:moveTo>
                    <a:pt x="472439" y="189103"/>
                  </a:moveTo>
                  <a:lnTo>
                    <a:pt x="468629" y="189103"/>
                  </a:lnTo>
                  <a:lnTo>
                    <a:pt x="468629" y="228473"/>
                  </a:lnTo>
                  <a:lnTo>
                    <a:pt x="472439" y="228473"/>
                  </a:lnTo>
                  <a:lnTo>
                    <a:pt x="472439" y="189103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5516880" y="2786507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20" h="391160">
                  <a:moveTo>
                    <a:pt x="3810" y="98933"/>
                  </a:moveTo>
                  <a:lnTo>
                    <a:pt x="0" y="98933"/>
                  </a:lnTo>
                  <a:lnTo>
                    <a:pt x="0" y="101473"/>
                  </a:lnTo>
                  <a:lnTo>
                    <a:pt x="3810" y="101473"/>
                  </a:lnTo>
                  <a:lnTo>
                    <a:pt x="3810" y="98933"/>
                  </a:lnTo>
                  <a:close/>
                </a:path>
                <a:path w="464820" h="391160">
                  <a:moveTo>
                    <a:pt x="464820" y="98933"/>
                  </a:moveTo>
                  <a:lnTo>
                    <a:pt x="461010" y="98933"/>
                  </a:lnTo>
                  <a:lnTo>
                    <a:pt x="461010" y="101473"/>
                  </a:lnTo>
                  <a:lnTo>
                    <a:pt x="464820" y="101473"/>
                  </a:lnTo>
                  <a:lnTo>
                    <a:pt x="464820" y="98933"/>
                  </a:lnTo>
                  <a:close/>
                </a:path>
                <a:path w="464820" h="391160">
                  <a:moveTo>
                    <a:pt x="3810" y="95123"/>
                  </a:moveTo>
                  <a:lnTo>
                    <a:pt x="0" y="95123"/>
                  </a:lnTo>
                  <a:lnTo>
                    <a:pt x="0" y="97662"/>
                  </a:lnTo>
                  <a:lnTo>
                    <a:pt x="3810" y="97662"/>
                  </a:lnTo>
                  <a:lnTo>
                    <a:pt x="3810" y="95123"/>
                  </a:lnTo>
                  <a:close/>
                </a:path>
                <a:path w="464820" h="391160">
                  <a:moveTo>
                    <a:pt x="464820" y="95123"/>
                  </a:moveTo>
                  <a:lnTo>
                    <a:pt x="461010" y="95123"/>
                  </a:lnTo>
                  <a:lnTo>
                    <a:pt x="461010" y="97662"/>
                  </a:lnTo>
                  <a:lnTo>
                    <a:pt x="464820" y="97662"/>
                  </a:lnTo>
                  <a:lnTo>
                    <a:pt x="464820" y="95123"/>
                  </a:lnTo>
                  <a:close/>
                </a:path>
                <a:path w="464820" h="391160">
                  <a:moveTo>
                    <a:pt x="3810" y="92583"/>
                  </a:moveTo>
                  <a:lnTo>
                    <a:pt x="0" y="92583"/>
                  </a:lnTo>
                  <a:lnTo>
                    <a:pt x="0" y="93852"/>
                  </a:lnTo>
                  <a:lnTo>
                    <a:pt x="3810" y="93852"/>
                  </a:lnTo>
                  <a:lnTo>
                    <a:pt x="3810" y="92583"/>
                  </a:lnTo>
                  <a:close/>
                </a:path>
                <a:path w="464820" h="391160">
                  <a:moveTo>
                    <a:pt x="464820" y="92583"/>
                  </a:moveTo>
                  <a:lnTo>
                    <a:pt x="461010" y="92583"/>
                  </a:lnTo>
                  <a:lnTo>
                    <a:pt x="461010" y="93852"/>
                  </a:lnTo>
                  <a:lnTo>
                    <a:pt x="464820" y="93852"/>
                  </a:lnTo>
                  <a:lnTo>
                    <a:pt x="464820" y="92583"/>
                  </a:lnTo>
                  <a:close/>
                </a:path>
                <a:path w="464820" h="391160">
                  <a:moveTo>
                    <a:pt x="3810" y="88773"/>
                  </a:moveTo>
                  <a:lnTo>
                    <a:pt x="0" y="8877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8773"/>
                  </a:lnTo>
                  <a:close/>
                </a:path>
                <a:path w="464820" h="391160">
                  <a:moveTo>
                    <a:pt x="464820" y="88773"/>
                  </a:moveTo>
                  <a:lnTo>
                    <a:pt x="461010" y="88773"/>
                  </a:lnTo>
                  <a:lnTo>
                    <a:pt x="461010" y="91312"/>
                  </a:lnTo>
                  <a:lnTo>
                    <a:pt x="464820" y="91312"/>
                  </a:lnTo>
                  <a:lnTo>
                    <a:pt x="464820" y="88773"/>
                  </a:lnTo>
                  <a:close/>
                </a:path>
                <a:path w="464820" h="391160">
                  <a:moveTo>
                    <a:pt x="3810" y="79883"/>
                  </a:moveTo>
                  <a:lnTo>
                    <a:pt x="0" y="79883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79883"/>
                  </a:lnTo>
                  <a:close/>
                </a:path>
                <a:path w="464820" h="391160">
                  <a:moveTo>
                    <a:pt x="464820" y="79883"/>
                  </a:moveTo>
                  <a:lnTo>
                    <a:pt x="461010" y="79883"/>
                  </a:lnTo>
                  <a:lnTo>
                    <a:pt x="461010" y="87502"/>
                  </a:lnTo>
                  <a:lnTo>
                    <a:pt x="464820" y="87502"/>
                  </a:lnTo>
                  <a:lnTo>
                    <a:pt x="464820" y="79883"/>
                  </a:lnTo>
                  <a:close/>
                </a:path>
                <a:path w="464820" h="391160">
                  <a:moveTo>
                    <a:pt x="3810" y="76200"/>
                  </a:moveTo>
                  <a:lnTo>
                    <a:pt x="0" y="76200"/>
                  </a:lnTo>
                  <a:lnTo>
                    <a:pt x="0" y="78612"/>
                  </a:lnTo>
                  <a:lnTo>
                    <a:pt x="3810" y="78612"/>
                  </a:lnTo>
                  <a:lnTo>
                    <a:pt x="3810" y="76200"/>
                  </a:lnTo>
                  <a:close/>
                </a:path>
                <a:path w="464820" h="391160">
                  <a:moveTo>
                    <a:pt x="464820" y="76200"/>
                  </a:moveTo>
                  <a:lnTo>
                    <a:pt x="461010" y="76200"/>
                  </a:lnTo>
                  <a:lnTo>
                    <a:pt x="461010" y="78612"/>
                  </a:lnTo>
                  <a:lnTo>
                    <a:pt x="464820" y="78612"/>
                  </a:lnTo>
                  <a:lnTo>
                    <a:pt x="464820" y="76200"/>
                  </a:lnTo>
                  <a:close/>
                </a:path>
                <a:path w="464820" h="391160">
                  <a:moveTo>
                    <a:pt x="1270" y="72262"/>
                  </a:moveTo>
                  <a:lnTo>
                    <a:pt x="0" y="72262"/>
                  </a:lnTo>
                  <a:lnTo>
                    <a:pt x="0" y="74802"/>
                  </a:lnTo>
                  <a:lnTo>
                    <a:pt x="3810" y="74802"/>
                  </a:lnTo>
                  <a:lnTo>
                    <a:pt x="3810" y="73660"/>
                  </a:lnTo>
                  <a:lnTo>
                    <a:pt x="1270" y="73660"/>
                  </a:lnTo>
                  <a:lnTo>
                    <a:pt x="1270" y="72262"/>
                  </a:lnTo>
                  <a:close/>
                </a:path>
                <a:path w="464820" h="391160">
                  <a:moveTo>
                    <a:pt x="464820" y="73660"/>
                  </a:moveTo>
                  <a:lnTo>
                    <a:pt x="461010" y="73660"/>
                  </a:lnTo>
                  <a:lnTo>
                    <a:pt x="461010" y="74802"/>
                  </a:lnTo>
                  <a:lnTo>
                    <a:pt x="464820" y="74802"/>
                  </a:lnTo>
                  <a:lnTo>
                    <a:pt x="464820" y="73660"/>
                  </a:lnTo>
                  <a:close/>
                </a:path>
                <a:path w="464820" h="391160">
                  <a:moveTo>
                    <a:pt x="3810" y="69850"/>
                  </a:moveTo>
                  <a:lnTo>
                    <a:pt x="2540" y="69850"/>
                  </a:lnTo>
                  <a:lnTo>
                    <a:pt x="2540" y="72262"/>
                  </a:lnTo>
                  <a:lnTo>
                    <a:pt x="3810" y="72262"/>
                  </a:lnTo>
                  <a:lnTo>
                    <a:pt x="3810" y="69850"/>
                  </a:lnTo>
                  <a:close/>
                </a:path>
                <a:path w="464820" h="391160">
                  <a:moveTo>
                    <a:pt x="462280" y="68452"/>
                  </a:moveTo>
                  <a:lnTo>
                    <a:pt x="461010" y="68452"/>
                  </a:lnTo>
                  <a:lnTo>
                    <a:pt x="461010" y="72262"/>
                  </a:lnTo>
                  <a:lnTo>
                    <a:pt x="463550" y="72262"/>
                  </a:lnTo>
                  <a:lnTo>
                    <a:pt x="463550" y="69850"/>
                  </a:lnTo>
                  <a:lnTo>
                    <a:pt x="462280" y="69850"/>
                  </a:lnTo>
                  <a:lnTo>
                    <a:pt x="462280" y="68452"/>
                  </a:lnTo>
                  <a:close/>
                </a:path>
                <a:path w="464820" h="391160">
                  <a:moveTo>
                    <a:pt x="77470" y="2412"/>
                  </a:moveTo>
                  <a:lnTo>
                    <a:pt x="76200" y="2412"/>
                  </a:lnTo>
                  <a:lnTo>
                    <a:pt x="76200" y="3810"/>
                  </a:lnTo>
                  <a:lnTo>
                    <a:pt x="77470" y="3810"/>
                  </a:lnTo>
                  <a:lnTo>
                    <a:pt x="77470" y="2412"/>
                  </a:lnTo>
                  <a:close/>
                </a:path>
                <a:path w="464820" h="391160">
                  <a:moveTo>
                    <a:pt x="389889" y="2412"/>
                  </a:moveTo>
                  <a:lnTo>
                    <a:pt x="387350" y="2412"/>
                  </a:lnTo>
                  <a:lnTo>
                    <a:pt x="387350" y="3810"/>
                  </a:lnTo>
                  <a:lnTo>
                    <a:pt x="389889" y="3810"/>
                  </a:lnTo>
                  <a:lnTo>
                    <a:pt x="389889" y="2412"/>
                  </a:lnTo>
                  <a:close/>
                </a:path>
                <a:path w="464820" h="391160">
                  <a:moveTo>
                    <a:pt x="386080" y="0"/>
                  </a:moveTo>
                  <a:lnTo>
                    <a:pt x="80010" y="0"/>
                  </a:lnTo>
                  <a:lnTo>
                    <a:pt x="80010" y="2412"/>
                  </a:lnTo>
                  <a:lnTo>
                    <a:pt x="386080" y="2412"/>
                  </a:lnTo>
                  <a:lnTo>
                    <a:pt x="386080" y="0"/>
                  </a:lnTo>
                  <a:close/>
                </a:path>
                <a:path w="464820" h="391160">
                  <a:moveTo>
                    <a:pt x="3810" y="101473"/>
                  </a:moveTo>
                  <a:lnTo>
                    <a:pt x="0" y="101473"/>
                  </a:lnTo>
                  <a:lnTo>
                    <a:pt x="0" y="184023"/>
                  </a:lnTo>
                  <a:lnTo>
                    <a:pt x="3810" y="184023"/>
                  </a:lnTo>
                  <a:lnTo>
                    <a:pt x="3810" y="101473"/>
                  </a:lnTo>
                  <a:close/>
                </a:path>
                <a:path w="464820" h="391160">
                  <a:moveTo>
                    <a:pt x="464820" y="101473"/>
                  </a:moveTo>
                  <a:lnTo>
                    <a:pt x="461010" y="101473"/>
                  </a:lnTo>
                  <a:lnTo>
                    <a:pt x="461010" y="184023"/>
                  </a:lnTo>
                  <a:lnTo>
                    <a:pt x="464820" y="184023"/>
                  </a:lnTo>
                  <a:lnTo>
                    <a:pt x="464820" y="101473"/>
                  </a:lnTo>
                  <a:close/>
                </a:path>
                <a:path w="464820" h="391160">
                  <a:moveTo>
                    <a:pt x="391160" y="388620"/>
                  </a:moveTo>
                  <a:lnTo>
                    <a:pt x="76200" y="388620"/>
                  </a:lnTo>
                  <a:lnTo>
                    <a:pt x="76200" y="391033"/>
                  </a:lnTo>
                  <a:lnTo>
                    <a:pt x="78740" y="391033"/>
                  </a:lnTo>
                  <a:lnTo>
                    <a:pt x="78740" y="389890"/>
                  </a:lnTo>
                  <a:lnTo>
                    <a:pt x="391160" y="389890"/>
                  </a:lnTo>
                  <a:lnTo>
                    <a:pt x="391160" y="388620"/>
                  </a:lnTo>
                  <a:close/>
                </a:path>
                <a:path w="464820" h="391160">
                  <a:moveTo>
                    <a:pt x="391160" y="389890"/>
                  </a:moveTo>
                  <a:lnTo>
                    <a:pt x="388620" y="389890"/>
                  </a:lnTo>
                  <a:lnTo>
                    <a:pt x="388620" y="391033"/>
                  </a:lnTo>
                  <a:lnTo>
                    <a:pt x="391160" y="391033"/>
                  </a:lnTo>
                  <a:lnTo>
                    <a:pt x="391160" y="389890"/>
                  </a:lnTo>
                  <a:close/>
                </a:path>
                <a:path w="464820" h="391160">
                  <a:moveTo>
                    <a:pt x="462280" y="323723"/>
                  </a:moveTo>
                  <a:lnTo>
                    <a:pt x="461010" y="323723"/>
                  </a:lnTo>
                  <a:lnTo>
                    <a:pt x="461010" y="325120"/>
                  </a:lnTo>
                  <a:lnTo>
                    <a:pt x="462280" y="325120"/>
                  </a:lnTo>
                  <a:lnTo>
                    <a:pt x="462280" y="323723"/>
                  </a:lnTo>
                  <a:close/>
                </a:path>
                <a:path w="464820" h="391160">
                  <a:moveTo>
                    <a:pt x="3810" y="321183"/>
                  </a:moveTo>
                  <a:lnTo>
                    <a:pt x="1270" y="321183"/>
                  </a:lnTo>
                  <a:lnTo>
                    <a:pt x="1270" y="323723"/>
                  </a:lnTo>
                  <a:lnTo>
                    <a:pt x="2540" y="323723"/>
                  </a:lnTo>
                  <a:lnTo>
                    <a:pt x="2540" y="322580"/>
                  </a:lnTo>
                  <a:lnTo>
                    <a:pt x="3810" y="322580"/>
                  </a:lnTo>
                  <a:lnTo>
                    <a:pt x="3810" y="321183"/>
                  </a:lnTo>
                  <a:close/>
                </a:path>
                <a:path w="464820" h="391160">
                  <a:moveTo>
                    <a:pt x="463550" y="321183"/>
                  </a:moveTo>
                  <a:lnTo>
                    <a:pt x="461010" y="321183"/>
                  </a:lnTo>
                  <a:lnTo>
                    <a:pt x="461010" y="322580"/>
                  </a:lnTo>
                  <a:lnTo>
                    <a:pt x="463550" y="322580"/>
                  </a:lnTo>
                  <a:lnTo>
                    <a:pt x="463550" y="321183"/>
                  </a:lnTo>
                  <a:close/>
                </a:path>
                <a:path w="464820" h="391160">
                  <a:moveTo>
                    <a:pt x="3810" y="317373"/>
                  </a:moveTo>
                  <a:lnTo>
                    <a:pt x="0" y="317373"/>
                  </a:lnTo>
                  <a:lnTo>
                    <a:pt x="0" y="321183"/>
                  </a:lnTo>
                  <a:lnTo>
                    <a:pt x="1270" y="321183"/>
                  </a:lnTo>
                  <a:lnTo>
                    <a:pt x="1270" y="320040"/>
                  </a:lnTo>
                  <a:lnTo>
                    <a:pt x="3810" y="320040"/>
                  </a:lnTo>
                  <a:lnTo>
                    <a:pt x="3810" y="317373"/>
                  </a:lnTo>
                  <a:close/>
                </a:path>
                <a:path w="464820" h="391160">
                  <a:moveTo>
                    <a:pt x="464820" y="317373"/>
                  </a:moveTo>
                  <a:lnTo>
                    <a:pt x="461010" y="317373"/>
                  </a:lnTo>
                  <a:lnTo>
                    <a:pt x="461010" y="320040"/>
                  </a:lnTo>
                  <a:lnTo>
                    <a:pt x="464820" y="320040"/>
                  </a:lnTo>
                  <a:lnTo>
                    <a:pt x="464820" y="317373"/>
                  </a:lnTo>
                  <a:close/>
                </a:path>
                <a:path w="464820" h="391160">
                  <a:moveTo>
                    <a:pt x="3810" y="314833"/>
                  </a:moveTo>
                  <a:lnTo>
                    <a:pt x="0" y="314833"/>
                  </a:lnTo>
                  <a:lnTo>
                    <a:pt x="0" y="316103"/>
                  </a:lnTo>
                  <a:lnTo>
                    <a:pt x="3810" y="316103"/>
                  </a:lnTo>
                  <a:lnTo>
                    <a:pt x="3810" y="314833"/>
                  </a:lnTo>
                  <a:close/>
                </a:path>
                <a:path w="464820" h="391160">
                  <a:moveTo>
                    <a:pt x="464820" y="314833"/>
                  </a:moveTo>
                  <a:lnTo>
                    <a:pt x="461010" y="314833"/>
                  </a:lnTo>
                  <a:lnTo>
                    <a:pt x="461010" y="316103"/>
                  </a:lnTo>
                  <a:lnTo>
                    <a:pt x="464820" y="316103"/>
                  </a:lnTo>
                  <a:lnTo>
                    <a:pt x="464820" y="314833"/>
                  </a:lnTo>
                  <a:close/>
                </a:path>
                <a:path w="464820" h="391160">
                  <a:moveTo>
                    <a:pt x="3810" y="302133"/>
                  </a:moveTo>
                  <a:lnTo>
                    <a:pt x="0" y="30213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02133"/>
                  </a:lnTo>
                  <a:close/>
                </a:path>
                <a:path w="464820" h="391160">
                  <a:moveTo>
                    <a:pt x="464820" y="302133"/>
                  </a:moveTo>
                  <a:lnTo>
                    <a:pt x="461010" y="302133"/>
                  </a:lnTo>
                  <a:lnTo>
                    <a:pt x="461010" y="313563"/>
                  </a:lnTo>
                  <a:lnTo>
                    <a:pt x="464820" y="313563"/>
                  </a:lnTo>
                  <a:lnTo>
                    <a:pt x="464820" y="302133"/>
                  </a:lnTo>
                  <a:close/>
                </a:path>
                <a:path w="464820" h="391160">
                  <a:moveTo>
                    <a:pt x="3810" y="298323"/>
                  </a:moveTo>
                  <a:lnTo>
                    <a:pt x="0" y="29832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298323"/>
                  </a:lnTo>
                  <a:close/>
                </a:path>
                <a:path w="464820" h="391160">
                  <a:moveTo>
                    <a:pt x="464820" y="298323"/>
                  </a:moveTo>
                  <a:lnTo>
                    <a:pt x="461010" y="298323"/>
                  </a:lnTo>
                  <a:lnTo>
                    <a:pt x="461010" y="300863"/>
                  </a:lnTo>
                  <a:lnTo>
                    <a:pt x="464820" y="300863"/>
                  </a:lnTo>
                  <a:lnTo>
                    <a:pt x="464820" y="298323"/>
                  </a:lnTo>
                  <a:close/>
                </a:path>
                <a:path w="464820" h="391160">
                  <a:moveTo>
                    <a:pt x="3810" y="295783"/>
                  </a:moveTo>
                  <a:lnTo>
                    <a:pt x="0" y="295783"/>
                  </a:lnTo>
                  <a:lnTo>
                    <a:pt x="0" y="297053"/>
                  </a:lnTo>
                  <a:lnTo>
                    <a:pt x="3810" y="297053"/>
                  </a:lnTo>
                  <a:lnTo>
                    <a:pt x="3810" y="295783"/>
                  </a:lnTo>
                  <a:close/>
                </a:path>
                <a:path w="464820" h="391160">
                  <a:moveTo>
                    <a:pt x="464820" y="295783"/>
                  </a:moveTo>
                  <a:lnTo>
                    <a:pt x="461010" y="295783"/>
                  </a:lnTo>
                  <a:lnTo>
                    <a:pt x="461010" y="297053"/>
                  </a:lnTo>
                  <a:lnTo>
                    <a:pt x="464820" y="297053"/>
                  </a:lnTo>
                  <a:lnTo>
                    <a:pt x="464820" y="295783"/>
                  </a:lnTo>
                  <a:close/>
                </a:path>
                <a:path w="464820" h="391160">
                  <a:moveTo>
                    <a:pt x="3810" y="225933"/>
                  </a:moveTo>
                  <a:lnTo>
                    <a:pt x="0" y="22593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25933"/>
                  </a:lnTo>
                  <a:close/>
                </a:path>
                <a:path w="464820" h="391160">
                  <a:moveTo>
                    <a:pt x="464820" y="225933"/>
                  </a:moveTo>
                  <a:lnTo>
                    <a:pt x="461010" y="225933"/>
                  </a:lnTo>
                  <a:lnTo>
                    <a:pt x="461010" y="294513"/>
                  </a:lnTo>
                  <a:lnTo>
                    <a:pt x="464820" y="294513"/>
                  </a:lnTo>
                  <a:lnTo>
                    <a:pt x="464820" y="225933"/>
                  </a:lnTo>
                  <a:close/>
                </a:path>
                <a:path w="464820" h="391160">
                  <a:moveTo>
                    <a:pt x="3810" y="185293"/>
                  </a:moveTo>
                  <a:lnTo>
                    <a:pt x="0" y="185293"/>
                  </a:lnTo>
                  <a:lnTo>
                    <a:pt x="0" y="224663"/>
                  </a:lnTo>
                  <a:lnTo>
                    <a:pt x="3810" y="224663"/>
                  </a:lnTo>
                  <a:lnTo>
                    <a:pt x="3810" y="185293"/>
                  </a:lnTo>
                  <a:close/>
                </a:path>
                <a:path w="464820" h="391160">
                  <a:moveTo>
                    <a:pt x="464820" y="185293"/>
                  </a:moveTo>
                  <a:lnTo>
                    <a:pt x="461010" y="185293"/>
                  </a:lnTo>
                  <a:lnTo>
                    <a:pt x="461010" y="224663"/>
                  </a:lnTo>
                  <a:lnTo>
                    <a:pt x="464820" y="224663"/>
                  </a:lnTo>
                  <a:lnTo>
                    <a:pt x="464820" y="185293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5520689" y="2790317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2539" y="95123"/>
                  </a:moveTo>
                  <a:lnTo>
                    <a:pt x="0" y="95123"/>
                  </a:lnTo>
                  <a:lnTo>
                    <a:pt x="0" y="97662"/>
                  </a:lnTo>
                  <a:lnTo>
                    <a:pt x="2539" y="97662"/>
                  </a:lnTo>
                  <a:lnTo>
                    <a:pt x="2539" y="95123"/>
                  </a:lnTo>
                  <a:close/>
                </a:path>
                <a:path w="457200" h="384810">
                  <a:moveTo>
                    <a:pt x="457200" y="95123"/>
                  </a:moveTo>
                  <a:lnTo>
                    <a:pt x="453389" y="95123"/>
                  </a:lnTo>
                  <a:lnTo>
                    <a:pt x="453389" y="97662"/>
                  </a:lnTo>
                  <a:lnTo>
                    <a:pt x="457200" y="97662"/>
                  </a:lnTo>
                  <a:lnTo>
                    <a:pt x="457200" y="95123"/>
                  </a:lnTo>
                  <a:close/>
                </a:path>
                <a:path w="457200" h="384810">
                  <a:moveTo>
                    <a:pt x="2539" y="91312"/>
                  </a:moveTo>
                  <a:lnTo>
                    <a:pt x="0" y="91312"/>
                  </a:lnTo>
                  <a:lnTo>
                    <a:pt x="0" y="93852"/>
                  </a:lnTo>
                  <a:lnTo>
                    <a:pt x="2539" y="93852"/>
                  </a:lnTo>
                  <a:lnTo>
                    <a:pt x="2539" y="91312"/>
                  </a:lnTo>
                  <a:close/>
                </a:path>
                <a:path w="457200" h="384810">
                  <a:moveTo>
                    <a:pt x="457200" y="91312"/>
                  </a:moveTo>
                  <a:lnTo>
                    <a:pt x="453389" y="91312"/>
                  </a:lnTo>
                  <a:lnTo>
                    <a:pt x="453389" y="93852"/>
                  </a:lnTo>
                  <a:lnTo>
                    <a:pt x="457200" y="93852"/>
                  </a:lnTo>
                  <a:lnTo>
                    <a:pt x="457200" y="91312"/>
                  </a:lnTo>
                  <a:close/>
                </a:path>
                <a:path w="457200" h="384810">
                  <a:moveTo>
                    <a:pt x="2539" y="88773"/>
                  </a:moveTo>
                  <a:lnTo>
                    <a:pt x="0" y="88773"/>
                  </a:lnTo>
                  <a:lnTo>
                    <a:pt x="0" y="90042"/>
                  </a:lnTo>
                  <a:lnTo>
                    <a:pt x="2539" y="90042"/>
                  </a:lnTo>
                  <a:lnTo>
                    <a:pt x="2539" y="88773"/>
                  </a:lnTo>
                  <a:close/>
                </a:path>
                <a:path w="457200" h="384810">
                  <a:moveTo>
                    <a:pt x="457200" y="88773"/>
                  </a:moveTo>
                  <a:lnTo>
                    <a:pt x="453389" y="88773"/>
                  </a:lnTo>
                  <a:lnTo>
                    <a:pt x="453389" y="90042"/>
                  </a:lnTo>
                  <a:lnTo>
                    <a:pt x="457200" y="90042"/>
                  </a:lnTo>
                  <a:lnTo>
                    <a:pt x="457200" y="88773"/>
                  </a:lnTo>
                  <a:close/>
                </a:path>
                <a:path w="457200" h="384810">
                  <a:moveTo>
                    <a:pt x="2539" y="84962"/>
                  </a:moveTo>
                  <a:lnTo>
                    <a:pt x="0" y="84962"/>
                  </a:lnTo>
                  <a:lnTo>
                    <a:pt x="0" y="87502"/>
                  </a:lnTo>
                  <a:lnTo>
                    <a:pt x="2539" y="87502"/>
                  </a:lnTo>
                  <a:lnTo>
                    <a:pt x="2539" y="84962"/>
                  </a:lnTo>
                  <a:close/>
                </a:path>
                <a:path w="457200" h="384810">
                  <a:moveTo>
                    <a:pt x="457200" y="84962"/>
                  </a:moveTo>
                  <a:lnTo>
                    <a:pt x="453389" y="84962"/>
                  </a:lnTo>
                  <a:lnTo>
                    <a:pt x="453389" y="87502"/>
                  </a:lnTo>
                  <a:lnTo>
                    <a:pt x="457200" y="87502"/>
                  </a:lnTo>
                  <a:lnTo>
                    <a:pt x="457200" y="84962"/>
                  </a:lnTo>
                  <a:close/>
                </a:path>
                <a:path w="457200" h="384810">
                  <a:moveTo>
                    <a:pt x="2539" y="76073"/>
                  </a:moveTo>
                  <a:lnTo>
                    <a:pt x="0" y="76073"/>
                  </a:lnTo>
                  <a:lnTo>
                    <a:pt x="0" y="83692"/>
                  </a:lnTo>
                  <a:lnTo>
                    <a:pt x="2539" y="83692"/>
                  </a:lnTo>
                  <a:lnTo>
                    <a:pt x="2539" y="76073"/>
                  </a:lnTo>
                  <a:close/>
                </a:path>
                <a:path w="457200" h="384810">
                  <a:moveTo>
                    <a:pt x="457200" y="76073"/>
                  </a:moveTo>
                  <a:lnTo>
                    <a:pt x="453389" y="76073"/>
                  </a:lnTo>
                  <a:lnTo>
                    <a:pt x="453389" y="83692"/>
                  </a:lnTo>
                  <a:lnTo>
                    <a:pt x="457200" y="83692"/>
                  </a:lnTo>
                  <a:lnTo>
                    <a:pt x="457200" y="76073"/>
                  </a:lnTo>
                  <a:close/>
                </a:path>
                <a:path w="457200" h="384810">
                  <a:moveTo>
                    <a:pt x="2539" y="72262"/>
                  </a:moveTo>
                  <a:lnTo>
                    <a:pt x="0" y="72262"/>
                  </a:lnTo>
                  <a:lnTo>
                    <a:pt x="0" y="74802"/>
                  </a:lnTo>
                  <a:lnTo>
                    <a:pt x="2539" y="74802"/>
                  </a:lnTo>
                  <a:lnTo>
                    <a:pt x="2539" y="72262"/>
                  </a:lnTo>
                  <a:close/>
                </a:path>
                <a:path w="457200" h="384810">
                  <a:moveTo>
                    <a:pt x="457200" y="72262"/>
                  </a:moveTo>
                  <a:lnTo>
                    <a:pt x="453389" y="72262"/>
                  </a:lnTo>
                  <a:lnTo>
                    <a:pt x="453389" y="74802"/>
                  </a:lnTo>
                  <a:lnTo>
                    <a:pt x="457200" y="74802"/>
                  </a:lnTo>
                  <a:lnTo>
                    <a:pt x="457200" y="72262"/>
                  </a:lnTo>
                  <a:close/>
                </a:path>
                <a:path w="457200" h="384810">
                  <a:moveTo>
                    <a:pt x="2539" y="69723"/>
                  </a:moveTo>
                  <a:lnTo>
                    <a:pt x="0" y="69723"/>
                  </a:lnTo>
                  <a:lnTo>
                    <a:pt x="0" y="70992"/>
                  </a:lnTo>
                  <a:lnTo>
                    <a:pt x="2539" y="70992"/>
                  </a:lnTo>
                  <a:lnTo>
                    <a:pt x="2539" y="69723"/>
                  </a:lnTo>
                  <a:close/>
                </a:path>
                <a:path w="457200" h="384810">
                  <a:moveTo>
                    <a:pt x="457200" y="69723"/>
                  </a:moveTo>
                  <a:lnTo>
                    <a:pt x="453389" y="69723"/>
                  </a:lnTo>
                  <a:lnTo>
                    <a:pt x="453389" y="70992"/>
                  </a:lnTo>
                  <a:lnTo>
                    <a:pt x="457200" y="70992"/>
                  </a:lnTo>
                  <a:lnTo>
                    <a:pt x="457200" y="69723"/>
                  </a:lnTo>
                  <a:close/>
                </a:path>
                <a:path w="457200" h="384810">
                  <a:moveTo>
                    <a:pt x="2539" y="62102"/>
                  </a:moveTo>
                  <a:lnTo>
                    <a:pt x="1270" y="62102"/>
                  </a:lnTo>
                  <a:lnTo>
                    <a:pt x="1270" y="64642"/>
                  </a:lnTo>
                  <a:lnTo>
                    <a:pt x="0" y="64642"/>
                  </a:lnTo>
                  <a:lnTo>
                    <a:pt x="0" y="68452"/>
                  </a:lnTo>
                  <a:lnTo>
                    <a:pt x="2539" y="68452"/>
                  </a:lnTo>
                  <a:lnTo>
                    <a:pt x="2539" y="62102"/>
                  </a:lnTo>
                  <a:close/>
                </a:path>
                <a:path w="457200" h="384810">
                  <a:moveTo>
                    <a:pt x="454660" y="58292"/>
                  </a:moveTo>
                  <a:lnTo>
                    <a:pt x="453389" y="58292"/>
                  </a:lnTo>
                  <a:lnTo>
                    <a:pt x="453389" y="68452"/>
                  </a:lnTo>
                  <a:lnTo>
                    <a:pt x="457200" y="68452"/>
                  </a:lnTo>
                  <a:lnTo>
                    <a:pt x="457200" y="62102"/>
                  </a:lnTo>
                  <a:lnTo>
                    <a:pt x="455929" y="62102"/>
                  </a:lnTo>
                  <a:lnTo>
                    <a:pt x="455929" y="59689"/>
                  </a:lnTo>
                  <a:lnTo>
                    <a:pt x="454660" y="59689"/>
                  </a:lnTo>
                  <a:lnTo>
                    <a:pt x="454660" y="58292"/>
                  </a:lnTo>
                  <a:close/>
                </a:path>
                <a:path w="457200" h="384810">
                  <a:moveTo>
                    <a:pt x="69850" y="1142"/>
                  </a:moveTo>
                  <a:lnTo>
                    <a:pt x="68580" y="1142"/>
                  </a:lnTo>
                  <a:lnTo>
                    <a:pt x="68580" y="2539"/>
                  </a:lnTo>
                  <a:lnTo>
                    <a:pt x="69850" y="2539"/>
                  </a:lnTo>
                  <a:lnTo>
                    <a:pt x="69850" y="1142"/>
                  </a:lnTo>
                  <a:close/>
                </a:path>
                <a:path w="457200" h="384810">
                  <a:moveTo>
                    <a:pt x="389890" y="1142"/>
                  </a:moveTo>
                  <a:lnTo>
                    <a:pt x="387350" y="1142"/>
                  </a:lnTo>
                  <a:lnTo>
                    <a:pt x="387350" y="2539"/>
                  </a:lnTo>
                  <a:lnTo>
                    <a:pt x="389890" y="2539"/>
                  </a:lnTo>
                  <a:lnTo>
                    <a:pt x="389890" y="1142"/>
                  </a:lnTo>
                  <a:close/>
                </a:path>
                <a:path w="457200" h="384810">
                  <a:moveTo>
                    <a:pt x="386079" y="0"/>
                  </a:moveTo>
                  <a:lnTo>
                    <a:pt x="72389" y="0"/>
                  </a:lnTo>
                  <a:lnTo>
                    <a:pt x="72389" y="1142"/>
                  </a:lnTo>
                  <a:lnTo>
                    <a:pt x="386079" y="1142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2539" y="97663"/>
                  </a:moveTo>
                  <a:lnTo>
                    <a:pt x="0" y="97663"/>
                  </a:lnTo>
                  <a:lnTo>
                    <a:pt x="0" y="180212"/>
                  </a:lnTo>
                  <a:lnTo>
                    <a:pt x="2539" y="180212"/>
                  </a:lnTo>
                  <a:lnTo>
                    <a:pt x="2539" y="97663"/>
                  </a:lnTo>
                  <a:close/>
                </a:path>
                <a:path w="457200" h="384810">
                  <a:moveTo>
                    <a:pt x="457200" y="97663"/>
                  </a:moveTo>
                  <a:lnTo>
                    <a:pt x="453389" y="97663"/>
                  </a:lnTo>
                  <a:lnTo>
                    <a:pt x="453389" y="180212"/>
                  </a:lnTo>
                  <a:lnTo>
                    <a:pt x="457200" y="180212"/>
                  </a:lnTo>
                  <a:lnTo>
                    <a:pt x="457200" y="97663"/>
                  </a:lnTo>
                  <a:close/>
                </a:path>
                <a:path w="457200" h="384810">
                  <a:moveTo>
                    <a:pt x="388620" y="383413"/>
                  </a:moveTo>
                  <a:lnTo>
                    <a:pt x="71120" y="383413"/>
                  </a:lnTo>
                  <a:lnTo>
                    <a:pt x="71120" y="384683"/>
                  </a:lnTo>
                  <a:lnTo>
                    <a:pt x="388620" y="384683"/>
                  </a:lnTo>
                  <a:lnTo>
                    <a:pt x="388620" y="383413"/>
                  </a:lnTo>
                  <a:close/>
                </a:path>
                <a:path w="457200" h="384810">
                  <a:moveTo>
                    <a:pt x="392429" y="380873"/>
                  </a:moveTo>
                  <a:lnTo>
                    <a:pt x="66039" y="380873"/>
                  </a:lnTo>
                  <a:lnTo>
                    <a:pt x="66039" y="383413"/>
                  </a:lnTo>
                  <a:lnTo>
                    <a:pt x="68580" y="383413"/>
                  </a:lnTo>
                  <a:lnTo>
                    <a:pt x="68580" y="382270"/>
                  </a:lnTo>
                  <a:lnTo>
                    <a:pt x="392429" y="382270"/>
                  </a:lnTo>
                  <a:lnTo>
                    <a:pt x="392429" y="380873"/>
                  </a:lnTo>
                  <a:close/>
                </a:path>
                <a:path w="457200" h="384810">
                  <a:moveTo>
                    <a:pt x="392429" y="382270"/>
                  </a:moveTo>
                  <a:lnTo>
                    <a:pt x="391160" y="382270"/>
                  </a:lnTo>
                  <a:lnTo>
                    <a:pt x="391160" y="383413"/>
                  </a:lnTo>
                  <a:lnTo>
                    <a:pt x="392429" y="383413"/>
                  </a:lnTo>
                  <a:lnTo>
                    <a:pt x="392429" y="382270"/>
                  </a:lnTo>
                  <a:close/>
                </a:path>
                <a:path w="457200" h="384810">
                  <a:moveTo>
                    <a:pt x="457200" y="319913"/>
                  </a:moveTo>
                  <a:lnTo>
                    <a:pt x="453389" y="319913"/>
                  </a:lnTo>
                  <a:lnTo>
                    <a:pt x="453389" y="325120"/>
                  </a:lnTo>
                  <a:lnTo>
                    <a:pt x="454660" y="325120"/>
                  </a:lnTo>
                  <a:lnTo>
                    <a:pt x="454660" y="326263"/>
                  </a:lnTo>
                  <a:lnTo>
                    <a:pt x="455929" y="326263"/>
                  </a:lnTo>
                  <a:lnTo>
                    <a:pt x="455929" y="323723"/>
                  </a:lnTo>
                  <a:lnTo>
                    <a:pt x="457200" y="323723"/>
                  </a:lnTo>
                  <a:lnTo>
                    <a:pt x="457200" y="319913"/>
                  </a:lnTo>
                  <a:close/>
                </a:path>
                <a:path w="457200" h="384810">
                  <a:moveTo>
                    <a:pt x="2539" y="319913"/>
                  </a:moveTo>
                  <a:lnTo>
                    <a:pt x="0" y="319913"/>
                  </a:lnTo>
                  <a:lnTo>
                    <a:pt x="0" y="321183"/>
                  </a:lnTo>
                  <a:lnTo>
                    <a:pt x="1270" y="321183"/>
                  </a:lnTo>
                  <a:lnTo>
                    <a:pt x="1270" y="323723"/>
                  </a:lnTo>
                  <a:lnTo>
                    <a:pt x="2539" y="323723"/>
                  </a:lnTo>
                  <a:lnTo>
                    <a:pt x="2539" y="319913"/>
                  </a:lnTo>
                  <a:close/>
                </a:path>
                <a:path w="457200" h="384810">
                  <a:moveTo>
                    <a:pt x="2539" y="317373"/>
                  </a:moveTo>
                  <a:lnTo>
                    <a:pt x="0" y="317373"/>
                  </a:lnTo>
                  <a:lnTo>
                    <a:pt x="0" y="318643"/>
                  </a:lnTo>
                  <a:lnTo>
                    <a:pt x="2539" y="318643"/>
                  </a:lnTo>
                  <a:lnTo>
                    <a:pt x="2539" y="317373"/>
                  </a:lnTo>
                  <a:close/>
                </a:path>
                <a:path w="457200" h="384810">
                  <a:moveTo>
                    <a:pt x="457200" y="317373"/>
                  </a:moveTo>
                  <a:lnTo>
                    <a:pt x="453389" y="317373"/>
                  </a:lnTo>
                  <a:lnTo>
                    <a:pt x="453389" y="318643"/>
                  </a:lnTo>
                  <a:lnTo>
                    <a:pt x="457200" y="318643"/>
                  </a:lnTo>
                  <a:lnTo>
                    <a:pt x="457200" y="317373"/>
                  </a:lnTo>
                  <a:close/>
                </a:path>
                <a:path w="457200" h="384810">
                  <a:moveTo>
                    <a:pt x="2539" y="313563"/>
                  </a:moveTo>
                  <a:lnTo>
                    <a:pt x="0" y="313563"/>
                  </a:lnTo>
                  <a:lnTo>
                    <a:pt x="0" y="316103"/>
                  </a:lnTo>
                  <a:lnTo>
                    <a:pt x="2539" y="316103"/>
                  </a:lnTo>
                  <a:lnTo>
                    <a:pt x="2539" y="313563"/>
                  </a:lnTo>
                  <a:close/>
                </a:path>
                <a:path w="457200" h="384810">
                  <a:moveTo>
                    <a:pt x="457200" y="313563"/>
                  </a:moveTo>
                  <a:lnTo>
                    <a:pt x="453389" y="313563"/>
                  </a:lnTo>
                  <a:lnTo>
                    <a:pt x="453389" y="316103"/>
                  </a:lnTo>
                  <a:lnTo>
                    <a:pt x="457200" y="316103"/>
                  </a:lnTo>
                  <a:lnTo>
                    <a:pt x="457200" y="313563"/>
                  </a:lnTo>
                  <a:close/>
                </a:path>
                <a:path w="457200" h="384810">
                  <a:moveTo>
                    <a:pt x="2539" y="311023"/>
                  </a:moveTo>
                  <a:lnTo>
                    <a:pt x="0" y="311023"/>
                  </a:lnTo>
                  <a:lnTo>
                    <a:pt x="0" y="312293"/>
                  </a:lnTo>
                  <a:lnTo>
                    <a:pt x="2539" y="312293"/>
                  </a:lnTo>
                  <a:lnTo>
                    <a:pt x="2539" y="311023"/>
                  </a:lnTo>
                  <a:close/>
                </a:path>
                <a:path w="457200" h="384810">
                  <a:moveTo>
                    <a:pt x="457200" y="311023"/>
                  </a:moveTo>
                  <a:lnTo>
                    <a:pt x="453389" y="311023"/>
                  </a:lnTo>
                  <a:lnTo>
                    <a:pt x="453389" y="312293"/>
                  </a:lnTo>
                  <a:lnTo>
                    <a:pt x="457200" y="312293"/>
                  </a:lnTo>
                  <a:lnTo>
                    <a:pt x="457200" y="311023"/>
                  </a:lnTo>
                  <a:close/>
                </a:path>
                <a:path w="457200" h="384810">
                  <a:moveTo>
                    <a:pt x="2539" y="298323"/>
                  </a:moveTo>
                  <a:lnTo>
                    <a:pt x="0" y="298323"/>
                  </a:lnTo>
                  <a:lnTo>
                    <a:pt x="0" y="309753"/>
                  </a:lnTo>
                  <a:lnTo>
                    <a:pt x="2539" y="309753"/>
                  </a:lnTo>
                  <a:lnTo>
                    <a:pt x="2539" y="298323"/>
                  </a:lnTo>
                  <a:close/>
                </a:path>
                <a:path w="457200" h="384810">
                  <a:moveTo>
                    <a:pt x="457200" y="298323"/>
                  </a:moveTo>
                  <a:lnTo>
                    <a:pt x="453389" y="298323"/>
                  </a:lnTo>
                  <a:lnTo>
                    <a:pt x="453389" y="309753"/>
                  </a:lnTo>
                  <a:lnTo>
                    <a:pt x="457200" y="309753"/>
                  </a:lnTo>
                  <a:lnTo>
                    <a:pt x="457200" y="298323"/>
                  </a:lnTo>
                  <a:close/>
                </a:path>
                <a:path w="457200" h="384810">
                  <a:moveTo>
                    <a:pt x="2539" y="294513"/>
                  </a:moveTo>
                  <a:lnTo>
                    <a:pt x="0" y="294513"/>
                  </a:lnTo>
                  <a:lnTo>
                    <a:pt x="0" y="297053"/>
                  </a:lnTo>
                  <a:lnTo>
                    <a:pt x="2539" y="297053"/>
                  </a:lnTo>
                  <a:lnTo>
                    <a:pt x="2539" y="294513"/>
                  </a:lnTo>
                  <a:close/>
                </a:path>
                <a:path w="457200" h="384810">
                  <a:moveTo>
                    <a:pt x="457200" y="294513"/>
                  </a:moveTo>
                  <a:lnTo>
                    <a:pt x="453389" y="294513"/>
                  </a:lnTo>
                  <a:lnTo>
                    <a:pt x="453389" y="297053"/>
                  </a:lnTo>
                  <a:lnTo>
                    <a:pt x="457200" y="297053"/>
                  </a:lnTo>
                  <a:lnTo>
                    <a:pt x="457200" y="294513"/>
                  </a:lnTo>
                  <a:close/>
                </a:path>
                <a:path w="457200" h="384810">
                  <a:moveTo>
                    <a:pt x="2539" y="291973"/>
                  </a:moveTo>
                  <a:lnTo>
                    <a:pt x="0" y="291973"/>
                  </a:lnTo>
                  <a:lnTo>
                    <a:pt x="0" y="293243"/>
                  </a:lnTo>
                  <a:lnTo>
                    <a:pt x="2539" y="293243"/>
                  </a:lnTo>
                  <a:lnTo>
                    <a:pt x="2539" y="291973"/>
                  </a:lnTo>
                  <a:close/>
                </a:path>
                <a:path w="457200" h="384810">
                  <a:moveTo>
                    <a:pt x="457200" y="291973"/>
                  </a:moveTo>
                  <a:lnTo>
                    <a:pt x="453389" y="291973"/>
                  </a:lnTo>
                  <a:lnTo>
                    <a:pt x="453389" y="293243"/>
                  </a:lnTo>
                  <a:lnTo>
                    <a:pt x="457200" y="293243"/>
                  </a:lnTo>
                  <a:lnTo>
                    <a:pt x="457200" y="291973"/>
                  </a:lnTo>
                  <a:close/>
                </a:path>
                <a:path w="457200" h="384810">
                  <a:moveTo>
                    <a:pt x="2539" y="222123"/>
                  </a:moveTo>
                  <a:lnTo>
                    <a:pt x="0" y="222123"/>
                  </a:lnTo>
                  <a:lnTo>
                    <a:pt x="0" y="290703"/>
                  </a:lnTo>
                  <a:lnTo>
                    <a:pt x="2539" y="290703"/>
                  </a:lnTo>
                  <a:lnTo>
                    <a:pt x="2539" y="222123"/>
                  </a:lnTo>
                  <a:close/>
                </a:path>
                <a:path w="457200" h="384810">
                  <a:moveTo>
                    <a:pt x="457200" y="222123"/>
                  </a:moveTo>
                  <a:lnTo>
                    <a:pt x="453389" y="222123"/>
                  </a:lnTo>
                  <a:lnTo>
                    <a:pt x="453389" y="290703"/>
                  </a:lnTo>
                  <a:lnTo>
                    <a:pt x="457200" y="290703"/>
                  </a:lnTo>
                  <a:lnTo>
                    <a:pt x="457200" y="222123"/>
                  </a:lnTo>
                  <a:close/>
                </a:path>
                <a:path w="457200" h="384810">
                  <a:moveTo>
                    <a:pt x="2539" y="181483"/>
                  </a:moveTo>
                  <a:lnTo>
                    <a:pt x="0" y="181483"/>
                  </a:lnTo>
                  <a:lnTo>
                    <a:pt x="0" y="220853"/>
                  </a:lnTo>
                  <a:lnTo>
                    <a:pt x="2539" y="220853"/>
                  </a:lnTo>
                  <a:lnTo>
                    <a:pt x="2539" y="181483"/>
                  </a:lnTo>
                  <a:close/>
                </a:path>
                <a:path w="457200" h="384810">
                  <a:moveTo>
                    <a:pt x="457200" y="181483"/>
                  </a:moveTo>
                  <a:lnTo>
                    <a:pt x="453389" y="181483"/>
                  </a:lnTo>
                  <a:lnTo>
                    <a:pt x="453389" y="220853"/>
                  </a:lnTo>
                  <a:lnTo>
                    <a:pt x="457200" y="220853"/>
                  </a:lnTo>
                  <a:lnTo>
                    <a:pt x="457200" y="181483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5523230" y="2792857"/>
              <a:ext cx="450850" cy="378460"/>
            </a:xfrm>
            <a:custGeom>
              <a:avLst/>
              <a:gdLst/>
              <a:ahLst/>
              <a:cxnLst/>
              <a:rect l="l" t="t" r="r" b="b"/>
              <a:pathLst>
                <a:path w="450850" h="378460">
                  <a:moveTo>
                    <a:pt x="3810" y="92583"/>
                  </a:moveTo>
                  <a:lnTo>
                    <a:pt x="0" y="9258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92583"/>
                  </a:lnTo>
                  <a:close/>
                </a:path>
                <a:path w="450850" h="378460">
                  <a:moveTo>
                    <a:pt x="450850" y="92583"/>
                  </a:moveTo>
                  <a:lnTo>
                    <a:pt x="447040" y="92583"/>
                  </a:lnTo>
                  <a:lnTo>
                    <a:pt x="447040" y="95123"/>
                  </a:lnTo>
                  <a:lnTo>
                    <a:pt x="450850" y="95123"/>
                  </a:lnTo>
                  <a:lnTo>
                    <a:pt x="450850" y="92583"/>
                  </a:lnTo>
                  <a:close/>
                </a:path>
                <a:path w="450850" h="378460">
                  <a:moveTo>
                    <a:pt x="3810" y="88773"/>
                  </a:moveTo>
                  <a:lnTo>
                    <a:pt x="0" y="8877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8773"/>
                  </a:lnTo>
                  <a:close/>
                </a:path>
                <a:path w="450850" h="378460">
                  <a:moveTo>
                    <a:pt x="450850" y="88773"/>
                  </a:moveTo>
                  <a:lnTo>
                    <a:pt x="447040" y="88773"/>
                  </a:lnTo>
                  <a:lnTo>
                    <a:pt x="447040" y="91312"/>
                  </a:lnTo>
                  <a:lnTo>
                    <a:pt x="450850" y="91312"/>
                  </a:lnTo>
                  <a:lnTo>
                    <a:pt x="450850" y="88773"/>
                  </a:lnTo>
                  <a:close/>
                </a:path>
                <a:path w="450850" h="378460">
                  <a:moveTo>
                    <a:pt x="3810" y="86233"/>
                  </a:moveTo>
                  <a:lnTo>
                    <a:pt x="0" y="86233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86233"/>
                  </a:lnTo>
                  <a:close/>
                </a:path>
                <a:path w="450850" h="378460">
                  <a:moveTo>
                    <a:pt x="450850" y="86233"/>
                  </a:moveTo>
                  <a:lnTo>
                    <a:pt x="447040" y="86233"/>
                  </a:lnTo>
                  <a:lnTo>
                    <a:pt x="447040" y="87502"/>
                  </a:lnTo>
                  <a:lnTo>
                    <a:pt x="450850" y="87502"/>
                  </a:lnTo>
                  <a:lnTo>
                    <a:pt x="450850" y="86233"/>
                  </a:lnTo>
                  <a:close/>
                </a:path>
                <a:path w="450850" h="378460">
                  <a:moveTo>
                    <a:pt x="3810" y="82423"/>
                  </a:moveTo>
                  <a:lnTo>
                    <a:pt x="0" y="82423"/>
                  </a:lnTo>
                  <a:lnTo>
                    <a:pt x="0" y="84962"/>
                  </a:lnTo>
                  <a:lnTo>
                    <a:pt x="3810" y="84962"/>
                  </a:lnTo>
                  <a:lnTo>
                    <a:pt x="3810" y="82423"/>
                  </a:lnTo>
                  <a:close/>
                </a:path>
                <a:path w="450850" h="378460">
                  <a:moveTo>
                    <a:pt x="450850" y="82423"/>
                  </a:moveTo>
                  <a:lnTo>
                    <a:pt x="447040" y="82423"/>
                  </a:lnTo>
                  <a:lnTo>
                    <a:pt x="447040" y="84962"/>
                  </a:lnTo>
                  <a:lnTo>
                    <a:pt x="450850" y="84962"/>
                  </a:lnTo>
                  <a:lnTo>
                    <a:pt x="450850" y="82423"/>
                  </a:lnTo>
                  <a:close/>
                </a:path>
                <a:path w="450850" h="378460">
                  <a:moveTo>
                    <a:pt x="3810" y="73533"/>
                  </a:moveTo>
                  <a:lnTo>
                    <a:pt x="0" y="73533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73533"/>
                  </a:lnTo>
                  <a:close/>
                </a:path>
                <a:path w="450850" h="378460">
                  <a:moveTo>
                    <a:pt x="450850" y="73533"/>
                  </a:moveTo>
                  <a:lnTo>
                    <a:pt x="447040" y="73533"/>
                  </a:lnTo>
                  <a:lnTo>
                    <a:pt x="447040" y="81152"/>
                  </a:lnTo>
                  <a:lnTo>
                    <a:pt x="450850" y="81152"/>
                  </a:lnTo>
                  <a:lnTo>
                    <a:pt x="450850" y="73533"/>
                  </a:lnTo>
                  <a:close/>
                </a:path>
                <a:path w="450850" h="378460">
                  <a:moveTo>
                    <a:pt x="3810" y="69723"/>
                  </a:moveTo>
                  <a:lnTo>
                    <a:pt x="0" y="69723"/>
                  </a:lnTo>
                  <a:lnTo>
                    <a:pt x="0" y="72262"/>
                  </a:lnTo>
                  <a:lnTo>
                    <a:pt x="3810" y="72262"/>
                  </a:lnTo>
                  <a:lnTo>
                    <a:pt x="3810" y="69723"/>
                  </a:lnTo>
                  <a:close/>
                </a:path>
                <a:path w="450850" h="378460">
                  <a:moveTo>
                    <a:pt x="450850" y="69723"/>
                  </a:moveTo>
                  <a:lnTo>
                    <a:pt x="447040" y="69723"/>
                  </a:lnTo>
                  <a:lnTo>
                    <a:pt x="447040" y="72262"/>
                  </a:lnTo>
                  <a:lnTo>
                    <a:pt x="450850" y="72262"/>
                  </a:lnTo>
                  <a:lnTo>
                    <a:pt x="450850" y="69723"/>
                  </a:lnTo>
                  <a:close/>
                </a:path>
                <a:path w="450850" h="378460">
                  <a:moveTo>
                    <a:pt x="3810" y="67183"/>
                  </a:moveTo>
                  <a:lnTo>
                    <a:pt x="0" y="67183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7183"/>
                  </a:lnTo>
                  <a:close/>
                </a:path>
                <a:path w="450850" h="378460">
                  <a:moveTo>
                    <a:pt x="450850" y="67183"/>
                  </a:moveTo>
                  <a:lnTo>
                    <a:pt x="447040" y="67183"/>
                  </a:lnTo>
                  <a:lnTo>
                    <a:pt x="447040" y="68452"/>
                  </a:lnTo>
                  <a:lnTo>
                    <a:pt x="450850" y="68452"/>
                  </a:lnTo>
                  <a:lnTo>
                    <a:pt x="450850" y="67183"/>
                  </a:lnTo>
                  <a:close/>
                </a:path>
                <a:path w="450850" h="378460">
                  <a:moveTo>
                    <a:pt x="3810" y="57150"/>
                  </a:moveTo>
                  <a:lnTo>
                    <a:pt x="0" y="57150"/>
                  </a:lnTo>
                  <a:lnTo>
                    <a:pt x="0" y="65912"/>
                  </a:lnTo>
                  <a:lnTo>
                    <a:pt x="3810" y="65912"/>
                  </a:lnTo>
                  <a:lnTo>
                    <a:pt x="3810" y="57150"/>
                  </a:lnTo>
                  <a:close/>
                </a:path>
                <a:path w="450850" h="378460">
                  <a:moveTo>
                    <a:pt x="450850" y="57150"/>
                  </a:moveTo>
                  <a:lnTo>
                    <a:pt x="447040" y="57150"/>
                  </a:lnTo>
                  <a:lnTo>
                    <a:pt x="447040" y="65912"/>
                  </a:lnTo>
                  <a:lnTo>
                    <a:pt x="450850" y="65912"/>
                  </a:lnTo>
                  <a:lnTo>
                    <a:pt x="450850" y="57150"/>
                  </a:lnTo>
                  <a:close/>
                </a:path>
                <a:path w="450850" h="378460">
                  <a:moveTo>
                    <a:pt x="2540" y="55752"/>
                  </a:moveTo>
                  <a:lnTo>
                    <a:pt x="1270" y="55752"/>
                  </a:lnTo>
                  <a:lnTo>
                    <a:pt x="1270" y="57150"/>
                  </a:lnTo>
                  <a:lnTo>
                    <a:pt x="2540" y="57150"/>
                  </a:lnTo>
                  <a:lnTo>
                    <a:pt x="2540" y="55752"/>
                  </a:lnTo>
                  <a:close/>
                </a:path>
                <a:path w="450850" h="378460">
                  <a:moveTo>
                    <a:pt x="449580" y="53212"/>
                  </a:moveTo>
                  <a:lnTo>
                    <a:pt x="448310" y="53212"/>
                  </a:lnTo>
                  <a:lnTo>
                    <a:pt x="448310" y="54610"/>
                  </a:lnTo>
                  <a:lnTo>
                    <a:pt x="447040" y="54610"/>
                  </a:lnTo>
                  <a:lnTo>
                    <a:pt x="447040" y="55752"/>
                  </a:lnTo>
                  <a:lnTo>
                    <a:pt x="449580" y="55752"/>
                  </a:lnTo>
                  <a:lnTo>
                    <a:pt x="449580" y="53212"/>
                  </a:lnTo>
                  <a:close/>
                </a:path>
                <a:path w="450850" h="378460">
                  <a:moveTo>
                    <a:pt x="62230" y="2412"/>
                  </a:moveTo>
                  <a:lnTo>
                    <a:pt x="60960" y="2412"/>
                  </a:lnTo>
                  <a:lnTo>
                    <a:pt x="60960" y="3810"/>
                  </a:lnTo>
                  <a:lnTo>
                    <a:pt x="62230" y="3810"/>
                  </a:lnTo>
                  <a:lnTo>
                    <a:pt x="62230" y="2412"/>
                  </a:lnTo>
                  <a:close/>
                </a:path>
                <a:path w="450850" h="378460">
                  <a:moveTo>
                    <a:pt x="392430" y="2412"/>
                  </a:moveTo>
                  <a:lnTo>
                    <a:pt x="389890" y="2412"/>
                  </a:lnTo>
                  <a:lnTo>
                    <a:pt x="389890" y="3810"/>
                  </a:lnTo>
                  <a:lnTo>
                    <a:pt x="392430" y="3810"/>
                  </a:lnTo>
                  <a:lnTo>
                    <a:pt x="392430" y="2412"/>
                  </a:lnTo>
                  <a:close/>
                </a:path>
                <a:path w="450850" h="378460">
                  <a:moveTo>
                    <a:pt x="388620" y="0"/>
                  </a:moveTo>
                  <a:lnTo>
                    <a:pt x="63500" y="0"/>
                  </a:lnTo>
                  <a:lnTo>
                    <a:pt x="63500" y="2412"/>
                  </a:lnTo>
                  <a:lnTo>
                    <a:pt x="388620" y="2412"/>
                  </a:lnTo>
                  <a:lnTo>
                    <a:pt x="388620" y="0"/>
                  </a:lnTo>
                  <a:close/>
                </a:path>
                <a:path w="450850" h="378460">
                  <a:moveTo>
                    <a:pt x="3810" y="95123"/>
                  </a:moveTo>
                  <a:lnTo>
                    <a:pt x="0" y="95123"/>
                  </a:lnTo>
                  <a:lnTo>
                    <a:pt x="0" y="177673"/>
                  </a:lnTo>
                  <a:lnTo>
                    <a:pt x="3810" y="177673"/>
                  </a:lnTo>
                  <a:lnTo>
                    <a:pt x="3810" y="95123"/>
                  </a:lnTo>
                  <a:close/>
                </a:path>
                <a:path w="450850" h="378460">
                  <a:moveTo>
                    <a:pt x="450850" y="95123"/>
                  </a:moveTo>
                  <a:lnTo>
                    <a:pt x="447040" y="95123"/>
                  </a:lnTo>
                  <a:lnTo>
                    <a:pt x="447040" y="177673"/>
                  </a:lnTo>
                  <a:lnTo>
                    <a:pt x="450850" y="177673"/>
                  </a:lnTo>
                  <a:lnTo>
                    <a:pt x="450850" y="95123"/>
                  </a:lnTo>
                  <a:close/>
                </a:path>
                <a:path w="450850" h="378460">
                  <a:moveTo>
                    <a:pt x="394970" y="375920"/>
                  </a:moveTo>
                  <a:lnTo>
                    <a:pt x="59690" y="375920"/>
                  </a:lnTo>
                  <a:lnTo>
                    <a:pt x="59690" y="378333"/>
                  </a:lnTo>
                  <a:lnTo>
                    <a:pt x="62230" y="378333"/>
                  </a:lnTo>
                  <a:lnTo>
                    <a:pt x="62230" y="377190"/>
                  </a:lnTo>
                  <a:lnTo>
                    <a:pt x="394970" y="377190"/>
                  </a:lnTo>
                  <a:lnTo>
                    <a:pt x="394970" y="375920"/>
                  </a:lnTo>
                  <a:close/>
                </a:path>
                <a:path w="450850" h="378460">
                  <a:moveTo>
                    <a:pt x="394970" y="377190"/>
                  </a:moveTo>
                  <a:lnTo>
                    <a:pt x="392430" y="377190"/>
                  </a:lnTo>
                  <a:lnTo>
                    <a:pt x="392430" y="378333"/>
                  </a:lnTo>
                  <a:lnTo>
                    <a:pt x="394970" y="378333"/>
                  </a:lnTo>
                  <a:lnTo>
                    <a:pt x="394970" y="377190"/>
                  </a:lnTo>
                  <a:close/>
                </a:path>
                <a:path w="450850" h="378460">
                  <a:moveTo>
                    <a:pt x="396240" y="374523"/>
                  </a:moveTo>
                  <a:lnTo>
                    <a:pt x="58420" y="374523"/>
                  </a:lnTo>
                  <a:lnTo>
                    <a:pt x="58420" y="375920"/>
                  </a:lnTo>
                  <a:lnTo>
                    <a:pt x="396240" y="375920"/>
                  </a:lnTo>
                  <a:lnTo>
                    <a:pt x="396240" y="374523"/>
                  </a:lnTo>
                  <a:close/>
                </a:path>
                <a:path w="450850" h="378460">
                  <a:moveTo>
                    <a:pt x="450850" y="323723"/>
                  </a:moveTo>
                  <a:lnTo>
                    <a:pt x="447040" y="323723"/>
                  </a:lnTo>
                  <a:lnTo>
                    <a:pt x="447040" y="326390"/>
                  </a:lnTo>
                  <a:lnTo>
                    <a:pt x="448310" y="326390"/>
                  </a:lnTo>
                  <a:lnTo>
                    <a:pt x="448310" y="327533"/>
                  </a:lnTo>
                  <a:lnTo>
                    <a:pt x="449580" y="327533"/>
                  </a:lnTo>
                  <a:lnTo>
                    <a:pt x="449580" y="325120"/>
                  </a:lnTo>
                  <a:lnTo>
                    <a:pt x="450850" y="325120"/>
                  </a:lnTo>
                  <a:lnTo>
                    <a:pt x="450850" y="323723"/>
                  </a:lnTo>
                  <a:close/>
                </a:path>
                <a:path w="450850" h="378460">
                  <a:moveTo>
                    <a:pt x="3810" y="323723"/>
                  </a:moveTo>
                  <a:lnTo>
                    <a:pt x="2540" y="323723"/>
                  </a:lnTo>
                  <a:lnTo>
                    <a:pt x="2540" y="325120"/>
                  </a:lnTo>
                  <a:lnTo>
                    <a:pt x="3810" y="325120"/>
                  </a:lnTo>
                  <a:lnTo>
                    <a:pt x="3810" y="323723"/>
                  </a:lnTo>
                  <a:close/>
                </a:path>
                <a:path w="450850" h="378460">
                  <a:moveTo>
                    <a:pt x="3810" y="317373"/>
                  </a:moveTo>
                  <a:lnTo>
                    <a:pt x="0" y="317373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2580"/>
                  </a:lnTo>
                  <a:lnTo>
                    <a:pt x="3810" y="322580"/>
                  </a:lnTo>
                  <a:lnTo>
                    <a:pt x="3810" y="317373"/>
                  </a:lnTo>
                  <a:close/>
                </a:path>
                <a:path w="450850" h="378460">
                  <a:moveTo>
                    <a:pt x="450850" y="317373"/>
                  </a:moveTo>
                  <a:lnTo>
                    <a:pt x="447040" y="317373"/>
                  </a:lnTo>
                  <a:lnTo>
                    <a:pt x="447040" y="322580"/>
                  </a:lnTo>
                  <a:lnTo>
                    <a:pt x="450850" y="322580"/>
                  </a:lnTo>
                  <a:lnTo>
                    <a:pt x="450850" y="317373"/>
                  </a:lnTo>
                  <a:close/>
                </a:path>
                <a:path w="450850" h="378460">
                  <a:moveTo>
                    <a:pt x="3810" y="314833"/>
                  </a:moveTo>
                  <a:lnTo>
                    <a:pt x="0" y="314833"/>
                  </a:lnTo>
                  <a:lnTo>
                    <a:pt x="0" y="316103"/>
                  </a:lnTo>
                  <a:lnTo>
                    <a:pt x="3810" y="316103"/>
                  </a:lnTo>
                  <a:lnTo>
                    <a:pt x="3810" y="314833"/>
                  </a:lnTo>
                  <a:close/>
                </a:path>
                <a:path w="450850" h="378460">
                  <a:moveTo>
                    <a:pt x="450850" y="314833"/>
                  </a:moveTo>
                  <a:lnTo>
                    <a:pt x="447040" y="314833"/>
                  </a:lnTo>
                  <a:lnTo>
                    <a:pt x="447040" y="316103"/>
                  </a:lnTo>
                  <a:lnTo>
                    <a:pt x="450850" y="316103"/>
                  </a:lnTo>
                  <a:lnTo>
                    <a:pt x="450850" y="314833"/>
                  </a:lnTo>
                  <a:close/>
                </a:path>
                <a:path w="450850" h="378460">
                  <a:moveTo>
                    <a:pt x="3810" y="311023"/>
                  </a:moveTo>
                  <a:lnTo>
                    <a:pt x="0" y="311023"/>
                  </a:lnTo>
                  <a:lnTo>
                    <a:pt x="0" y="313563"/>
                  </a:lnTo>
                  <a:lnTo>
                    <a:pt x="3810" y="313563"/>
                  </a:lnTo>
                  <a:lnTo>
                    <a:pt x="3810" y="311023"/>
                  </a:lnTo>
                  <a:close/>
                </a:path>
                <a:path w="450850" h="378460">
                  <a:moveTo>
                    <a:pt x="450850" y="311023"/>
                  </a:moveTo>
                  <a:lnTo>
                    <a:pt x="447040" y="311023"/>
                  </a:lnTo>
                  <a:lnTo>
                    <a:pt x="447040" y="313563"/>
                  </a:lnTo>
                  <a:lnTo>
                    <a:pt x="450850" y="313563"/>
                  </a:lnTo>
                  <a:lnTo>
                    <a:pt x="450850" y="311023"/>
                  </a:lnTo>
                  <a:close/>
                </a:path>
                <a:path w="450850" h="378460">
                  <a:moveTo>
                    <a:pt x="3810" y="308483"/>
                  </a:moveTo>
                  <a:lnTo>
                    <a:pt x="0" y="30848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8483"/>
                  </a:lnTo>
                  <a:close/>
                </a:path>
                <a:path w="450850" h="378460">
                  <a:moveTo>
                    <a:pt x="450850" y="308483"/>
                  </a:moveTo>
                  <a:lnTo>
                    <a:pt x="447040" y="308483"/>
                  </a:lnTo>
                  <a:lnTo>
                    <a:pt x="447040" y="309753"/>
                  </a:lnTo>
                  <a:lnTo>
                    <a:pt x="450850" y="309753"/>
                  </a:lnTo>
                  <a:lnTo>
                    <a:pt x="450850" y="308483"/>
                  </a:lnTo>
                  <a:close/>
                </a:path>
                <a:path w="450850" h="378460">
                  <a:moveTo>
                    <a:pt x="3810" y="295783"/>
                  </a:moveTo>
                  <a:lnTo>
                    <a:pt x="0" y="295783"/>
                  </a:lnTo>
                  <a:lnTo>
                    <a:pt x="0" y="307213"/>
                  </a:lnTo>
                  <a:lnTo>
                    <a:pt x="3810" y="307213"/>
                  </a:lnTo>
                  <a:lnTo>
                    <a:pt x="3810" y="295783"/>
                  </a:lnTo>
                  <a:close/>
                </a:path>
                <a:path w="450850" h="378460">
                  <a:moveTo>
                    <a:pt x="450850" y="295783"/>
                  </a:moveTo>
                  <a:lnTo>
                    <a:pt x="447040" y="295783"/>
                  </a:lnTo>
                  <a:lnTo>
                    <a:pt x="447040" y="307213"/>
                  </a:lnTo>
                  <a:lnTo>
                    <a:pt x="450850" y="307213"/>
                  </a:lnTo>
                  <a:lnTo>
                    <a:pt x="450850" y="295783"/>
                  </a:lnTo>
                  <a:close/>
                </a:path>
                <a:path w="450850" h="378460">
                  <a:moveTo>
                    <a:pt x="3810" y="291973"/>
                  </a:moveTo>
                  <a:lnTo>
                    <a:pt x="0" y="291973"/>
                  </a:lnTo>
                  <a:lnTo>
                    <a:pt x="0" y="294513"/>
                  </a:lnTo>
                  <a:lnTo>
                    <a:pt x="3810" y="294513"/>
                  </a:lnTo>
                  <a:lnTo>
                    <a:pt x="3810" y="291973"/>
                  </a:lnTo>
                  <a:close/>
                </a:path>
                <a:path w="450850" h="378460">
                  <a:moveTo>
                    <a:pt x="450850" y="291973"/>
                  </a:moveTo>
                  <a:lnTo>
                    <a:pt x="447040" y="291973"/>
                  </a:lnTo>
                  <a:lnTo>
                    <a:pt x="447040" y="294513"/>
                  </a:lnTo>
                  <a:lnTo>
                    <a:pt x="450850" y="294513"/>
                  </a:lnTo>
                  <a:lnTo>
                    <a:pt x="450850" y="291973"/>
                  </a:lnTo>
                  <a:close/>
                </a:path>
                <a:path w="450850" h="378460">
                  <a:moveTo>
                    <a:pt x="3810" y="289433"/>
                  </a:moveTo>
                  <a:lnTo>
                    <a:pt x="0" y="289433"/>
                  </a:lnTo>
                  <a:lnTo>
                    <a:pt x="0" y="290703"/>
                  </a:lnTo>
                  <a:lnTo>
                    <a:pt x="3810" y="290703"/>
                  </a:lnTo>
                  <a:lnTo>
                    <a:pt x="3810" y="289433"/>
                  </a:lnTo>
                  <a:close/>
                </a:path>
                <a:path w="450850" h="378460">
                  <a:moveTo>
                    <a:pt x="450850" y="289433"/>
                  </a:moveTo>
                  <a:lnTo>
                    <a:pt x="447040" y="289433"/>
                  </a:lnTo>
                  <a:lnTo>
                    <a:pt x="447040" y="290703"/>
                  </a:lnTo>
                  <a:lnTo>
                    <a:pt x="450850" y="290703"/>
                  </a:lnTo>
                  <a:lnTo>
                    <a:pt x="450850" y="289433"/>
                  </a:lnTo>
                  <a:close/>
                </a:path>
                <a:path w="450850" h="378460">
                  <a:moveTo>
                    <a:pt x="3810" y="219583"/>
                  </a:moveTo>
                  <a:lnTo>
                    <a:pt x="0" y="219583"/>
                  </a:lnTo>
                  <a:lnTo>
                    <a:pt x="0" y="288163"/>
                  </a:lnTo>
                  <a:lnTo>
                    <a:pt x="3810" y="288163"/>
                  </a:lnTo>
                  <a:lnTo>
                    <a:pt x="3810" y="219583"/>
                  </a:lnTo>
                  <a:close/>
                </a:path>
                <a:path w="450850" h="378460">
                  <a:moveTo>
                    <a:pt x="450850" y="219583"/>
                  </a:moveTo>
                  <a:lnTo>
                    <a:pt x="447040" y="219583"/>
                  </a:lnTo>
                  <a:lnTo>
                    <a:pt x="447040" y="288163"/>
                  </a:lnTo>
                  <a:lnTo>
                    <a:pt x="450850" y="288163"/>
                  </a:lnTo>
                  <a:lnTo>
                    <a:pt x="450850" y="219583"/>
                  </a:lnTo>
                  <a:close/>
                </a:path>
                <a:path w="450850" h="378460">
                  <a:moveTo>
                    <a:pt x="3810" y="178943"/>
                  </a:moveTo>
                  <a:lnTo>
                    <a:pt x="0" y="178943"/>
                  </a:lnTo>
                  <a:lnTo>
                    <a:pt x="0" y="218313"/>
                  </a:lnTo>
                  <a:lnTo>
                    <a:pt x="3810" y="218313"/>
                  </a:lnTo>
                  <a:lnTo>
                    <a:pt x="3810" y="178943"/>
                  </a:lnTo>
                  <a:close/>
                </a:path>
                <a:path w="450850" h="378460">
                  <a:moveTo>
                    <a:pt x="450850" y="178943"/>
                  </a:moveTo>
                  <a:lnTo>
                    <a:pt x="447040" y="178943"/>
                  </a:lnTo>
                  <a:lnTo>
                    <a:pt x="447040" y="218313"/>
                  </a:lnTo>
                  <a:lnTo>
                    <a:pt x="450850" y="218313"/>
                  </a:lnTo>
                  <a:lnTo>
                    <a:pt x="450850" y="178943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5527039" y="2796667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29" h="370839">
                  <a:moveTo>
                    <a:pt x="3810" y="88773"/>
                  </a:moveTo>
                  <a:lnTo>
                    <a:pt x="0" y="88773"/>
                  </a:lnTo>
                  <a:lnTo>
                    <a:pt x="0" y="91312"/>
                  </a:lnTo>
                  <a:lnTo>
                    <a:pt x="3810" y="91312"/>
                  </a:lnTo>
                  <a:lnTo>
                    <a:pt x="3810" y="88773"/>
                  </a:lnTo>
                  <a:close/>
                </a:path>
                <a:path w="443229" h="370839">
                  <a:moveTo>
                    <a:pt x="443230" y="88773"/>
                  </a:moveTo>
                  <a:lnTo>
                    <a:pt x="439420" y="88773"/>
                  </a:lnTo>
                  <a:lnTo>
                    <a:pt x="439420" y="91312"/>
                  </a:lnTo>
                  <a:lnTo>
                    <a:pt x="443230" y="91312"/>
                  </a:lnTo>
                  <a:lnTo>
                    <a:pt x="443230" y="88773"/>
                  </a:lnTo>
                  <a:close/>
                </a:path>
                <a:path w="443229" h="370839">
                  <a:moveTo>
                    <a:pt x="3810" y="84962"/>
                  </a:moveTo>
                  <a:lnTo>
                    <a:pt x="0" y="84962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84962"/>
                  </a:lnTo>
                  <a:close/>
                </a:path>
                <a:path w="443229" h="370839">
                  <a:moveTo>
                    <a:pt x="443230" y="84962"/>
                  </a:moveTo>
                  <a:lnTo>
                    <a:pt x="439420" y="84962"/>
                  </a:lnTo>
                  <a:lnTo>
                    <a:pt x="439420" y="87502"/>
                  </a:lnTo>
                  <a:lnTo>
                    <a:pt x="443230" y="87502"/>
                  </a:lnTo>
                  <a:lnTo>
                    <a:pt x="443230" y="84962"/>
                  </a:lnTo>
                  <a:close/>
                </a:path>
                <a:path w="443229" h="370839">
                  <a:moveTo>
                    <a:pt x="3810" y="82423"/>
                  </a:moveTo>
                  <a:lnTo>
                    <a:pt x="0" y="82423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82423"/>
                  </a:lnTo>
                  <a:close/>
                </a:path>
                <a:path w="443229" h="370839">
                  <a:moveTo>
                    <a:pt x="443230" y="82423"/>
                  </a:moveTo>
                  <a:lnTo>
                    <a:pt x="439420" y="82423"/>
                  </a:lnTo>
                  <a:lnTo>
                    <a:pt x="439420" y="83692"/>
                  </a:lnTo>
                  <a:lnTo>
                    <a:pt x="443230" y="83692"/>
                  </a:lnTo>
                  <a:lnTo>
                    <a:pt x="443230" y="82423"/>
                  </a:lnTo>
                  <a:close/>
                </a:path>
                <a:path w="443229" h="370839">
                  <a:moveTo>
                    <a:pt x="3810" y="78612"/>
                  </a:moveTo>
                  <a:lnTo>
                    <a:pt x="0" y="78612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78612"/>
                  </a:lnTo>
                  <a:close/>
                </a:path>
                <a:path w="443229" h="370839">
                  <a:moveTo>
                    <a:pt x="443230" y="78612"/>
                  </a:moveTo>
                  <a:lnTo>
                    <a:pt x="439420" y="78612"/>
                  </a:lnTo>
                  <a:lnTo>
                    <a:pt x="439420" y="81152"/>
                  </a:lnTo>
                  <a:lnTo>
                    <a:pt x="443230" y="81152"/>
                  </a:lnTo>
                  <a:lnTo>
                    <a:pt x="443230" y="78612"/>
                  </a:lnTo>
                  <a:close/>
                </a:path>
                <a:path w="443229" h="370839">
                  <a:moveTo>
                    <a:pt x="3810" y="69723"/>
                  </a:moveTo>
                  <a:lnTo>
                    <a:pt x="0" y="69723"/>
                  </a:lnTo>
                  <a:lnTo>
                    <a:pt x="0" y="77342"/>
                  </a:lnTo>
                  <a:lnTo>
                    <a:pt x="3810" y="77342"/>
                  </a:lnTo>
                  <a:lnTo>
                    <a:pt x="3810" y="69723"/>
                  </a:lnTo>
                  <a:close/>
                </a:path>
                <a:path w="443229" h="370839">
                  <a:moveTo>
                    <a:pt x="443230" y="69723"/>
                  </a:moveTo>
                  <a:lnTo>
                    <a:pt x="439420" y="69723"/>
                  </a:lnTo>
                  <a:lnTo>
                    <a:pt x="439420" y="77342"/>
                  </a:lnTo>
                  <a:lnTo>
                    <a:pt x="443230" y="77342"/>
                  </a:lnTo>
                  <a:lnTo>
                    <a:pt x="443230" y="69723"/>
                  </a:lnTo>
                  <a:close/>
                </a:path>
                <a:path w="443229" h="370839">
                  <a:moveTo>
                    <a:pt x="3810" y="65912"/>
                  </a:moveTo>
                  <a:lnTo>
                    <a:pt x="0" y="65912"/>
                  </a:lnTo>
                  <a:lnTo>
                    <a:pt x="0" y="68452"/>
                  </a:lnTo>
                  <a:lnTo>
                    <a:pt x="3810" y="68452"/>
                  </a:lnTo>
                  <a:lnTo>
                    <a:pt x="3810" y="65912"/>
                  </a:lnTo>
                  <a:close/>
                </a:path>
                <a:path w="443229" h="370839">
                  <a:moveTo>
                    <a:pt x="443230" y="65912"/>
                  </a:moveTo>
                  <a:lnTo>
                    <a:pt x="439420" y="65912"/>
                  </a:lnTo>
                  <a:lnTo>
                    <a:pt x="439420" y="68452"/>
                  </a:lnTo>
                  <a:lnTo>
                    <a:pt x="443230" y="68452"/>
                  </a:lnTo>
                  <a:lnTo>
                    <a:pt x="443230" y="65912"/>
                  </a:lnTo>
                  <a:close/>
                </a:path>
                <a:path w="443229" h="370839">
                  <a:moveTo>
                    <a:pt x="3810" y="63373"/>
                  </a:moveTo>
                  <a:lnTo>
                    <a:pt x="0" y="63373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3373"/>
                  </a:lnTo>
                  <a:close/>
                </a:path>
                <a:path w="443229" h="370839">
                  <a:moveTo>
                    <a:pt x="443230" y="63373"/>
                  </a:moveTo>
                  <a:lnTo>
                    <a:pt x="439420" y="63373"/>
                  </a:lnTo>
                  <a:lnTo>
                    <a:pt x="439420" y="64642"/>
                  </a:lnTo>
                  <a:lnTo>
                    <a:pt x="443230" y="64642"/>
                  </a:lnTo>
                  <a:lnTo>
                    <a:pt x="443230" y="63373"/>
                  </a:lnTo>
                  <a:close/>
                </a:path>
                <a:path w="443229" h="370839">
                  <a:moveTo>
                    <a:pt x="3810" y="53212"/>
                  </a:moveTo>
                  <a:lnTo>
                    <a:pt x="0" y="53212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3212"/>
                  </a:lnTo>
                  <a:close/>
                </a:path>
                <a:path w="443229" h="370839">
                  <a:moveTo>
                    <a:pt x="443230" y="53212"/>
                  </a:moveTo>
                  <a:lnTo>
                    <a:pt x="439420" y="53212"/>
                  </a:lnTo>
                  <a:lnTo>
                    <a:pt x="439420" y="62102"/>
                  </a:lnTo>
                  <a:lnTo>
                    <a:pt x="443230" y="62102"/>
                  </a:lnTo>
                  <a:lnTo>
                    <a:pt x="443230" y="53212"/>
                  </a:lnTo>
                  <a:close/>
                </a:path>
                <a:path w="443229" h="370839">
                  <a:moveTo>
                    <a:pt x="3810" y="50673"/>
                  </a:moveTo>
                  <a:lnTo>
                    <a:pt x="0" y="50673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50673"/>
                  </a:lnTo>
                  <a:close/>
                </a:path>
                <a:path w="443229" h="370839">
                  <a:moveTo>
                    <a:pt x="443230" y="50673"/>
                  </a:moveTo>
                  <a:lnTo>
                    <a:pt x="439420" y="50673"/>
                  </a:lnTo>
                  <a:lnTo>
                    <a:pt x="439420" y="51942"/>
                  </a:lnTo>
                  <a:lnTo>
                    <a:pt x="443230" y="51942"/>
                  </a:lnTo>
                  <a:lnTo>
                    <a:pt x="443230" y="50673"/>
                  </a:lnTo>
                  <a:close/>
                </a:path>
                <a:path w="443229" h="370839">
                  <a:moveTo>
                    <a:pt x="3810" y="45592"/>
                  </a:moveTo>
                  <a:lnTo>
                    <a:pt x="2539" y="45592"/>
                  </a:lnTo>
                  <a:lnTo>
                    <a:pt x="2539" y="46989"/>
                  </a:lnTo>
                  <a:lnTo>
                    <a:pt x="1270" y="46989"/>
                  </a:lnTo>
                  <a:lnTo>
                    <a:pt x="1270" y="49402"/>
                  </a:lnTo>
                  <a:lnTo>
                    <a:pt x="3810" y="49402"/>
                  </a:lnTo>
                  <a:lnTo>
                    <a:pt x="3810" y="45592"/>
                  </a:lnTo>
                  <a:close/>
                </a:path>
                <a:path w="443229" h="370839">
                  <a:moveTo>
                    <a:pt x="443230" y="46989"/>
                  </a:moveTo>
                  <a:lnTo>
                    <a:pt x="439420" y="46989"/>
                  </a:lnTo>
                  <a:lnTo>
                    <a:pt x="439420" y="49402"/>
                  </a:lnTo>
                  <a:lnTo>
                    <a:pt x="443230" y="49402"/>
                  </a:lnTo>
                  <a:lnTo>
                    <a:pt x="443230" y="46989"/>
                  </a:lnTo>
                  <a:close/>
                </a:path>
                <a:path w="443229" h="370839">
                  <a:moveTo>
                    <a:pt x="440690" y="43052"/>
                  </a:moveTo>
                  <a:lnTo>
                    <a:pt x="439420" y="43052"/>
                  </a:lnTo>
                  <a:lnTo>
                    <a:pt x="439420" y="45592"/>
                  </a:lnTo>
                  <a:lnTo>
                    <a:pt x="440690" y="45592"/>
                  </a:lnTo>
                  <a:lnTo>
                    <a:pt x="440690" y="43052"/>
                  </a:lnTo>
                  <a:close/>
                </a:path>
                <a:path w="443229" h="370839">
                  <a:moveTo>
                    <a:pt x="393700" y="2539"/>
                  </a:moveTo>
                  <a:lnTo>
                    <a:pt x="50800" y="2539"/>
                  </a:lnTo>
                  <a:lnTo>
                    <a:pt x="50800" y="3810"/>
                  </a:lnTo>
                  <a:lnTo>
                    <a:pt x="393700" y="3810"/>
                  </a:lnTo>
                  <a:lnTo>
                    <a:pt x="393700" y="2539"/>
                  </a:lnTo>
                  <a:close/>
                </a:path>
                <a:path w="443229" h="370839">
                  <a:moveTo>
                    <a:pt x="54610" y="1142"/>
                  </a:moveTo>
                  <a:lnTo>
                    <a:pt x="53339" y="1142"/>
                  </a:lnTo>
                  <a:lnTo>
                    <a:pt x="53339" y="2539"/>
                  </a:lnTo>
                  <a:lnTo>
                    <a:pt x="54610" y="2539"/>
                  </a:lnTo>
                  <a:lnTo>
                    <a:pt x="54610" y="1142"/>
                  </a:lnTo>
                  <a:close/>
                </a:path>
                <a:path w="443229" h="370839">
                  <a:moveTo>
                    <a:pt x="392429" y="1142"/>
                  </a:moveTo>
                  <a:lnTo>
                    <a:pt x="389889" y="1142"/>
                  </a:lnTo>
                  <a:lnTo>
                    <a:pt x="389889" y="2539"/>
                  </a:lnTo>
                  <a:lnTo>
                    <a:pt x="392429" y="2539"/>
                  </a:lnTo>
                  <a:lnTo>
                    <a:pt x="392429" y="1142"/>
                  </a:lnTo>
                  <a:close/>
                </a:path>
                <a:path w="443229" h="370839">
                  <a:moveTo>
                    <a:pt x="388620" y="0"/>
                  </a:moveTo>
                  <a:lnTo>
                    <a:pt x="57150" y="0"/>
                  </a:lnTo>
                  <a:lnTo>
                    <a:pt x="57150" y="1142"/>
                  </a:lnTo>
                  <a:lnTo>
                    <a:pt x="388620" y="1142"/>
                  </a:lnTo>
                  <a:lnTo>
                    <a:pt x="388620" y="0"/>
                  </a:lnTo>
                  <a:close/>
                </a:path>
                <a:path w="443229" h="370839">
                  <a:moveTo>
                    <a:pt x="3810" y="91313"/>
                  </a:moveTo>
                  <a:lnTo>
                    <a:pt x="0" y="91313"/>
                  </a:lnTo>
                  <a:lnTo>
                    <a:pt x="0" y="173862"/>
                  </a:lnTo>
                  <a:lnTo>
                    <a:pt x="3810" y="173862"/>
                  </a:lnTo>
                  <a:lnTo>
                    <a:pt x="3810" y="91313"/>
                  </a:lnTo>
                  <a:close/>
                </a:path>
                <a:path w="443229" h="370839">
                  <a:moveTo>
                    <a:pt x="443230" y="91313"/>
                  </a:moveTo>
                  <a:lnTo>
                    <a:pt x="439420" y="91313"/>
                  </a:lnTo>
                  <a:lnTo>
                    <a:pt x="439420" y="173862"/>
                  </a:lnTo>
                  <a:lnTo>
                    <a:pt x="443230" y="173862"/>
                  </a:lnTo>
                  <a:lnTo>
                    <a:pt x="443230" y="91313"/>
                  </a:lnTo>
                  <a:close/>
                </a:path>
                <a:path w="443229" h="370839">
                  <a:moveTo>
                    <a:pt x="396240" y="368300"/>
                  </a:moveTo>
                  <a:lnTo>
                    <a:pt x="49530" y="368300"/>
                  </a:lnTo>
                  <a:lnTo>
                    <a:pt x="49530" y="370713"/>
                  </a:lnTo>
                  <a:lnTo>
                    <a:pt x="52070" y="370713"/>
                  </a:lnTo>
                  <a:lnTo>
                    <a:pt x="52070" y="369570"/>
                  </a:lnTo>
                  <a:lnTo>
                    <a:pt x="396240" y="369570"/>
                  </a:lnTo>
                  <a:lnTo>
                    <a:pt x="396240" y="368300"/>
                  </a:lnTo>
                  <a:close/>
                </a:path>
                <a:path w="443229" h="370839">
                  <a:moveTo>
                    <a:pt x="396240" y="369570"/>
                  </a:moveTo>
                  <a:lnTo>
                    <a:pt x="394970" y="369570"/>
                  </a:lnTo>
                  <a:lnTo>
                    <a:pt x="394970" y="370713"/>
                  </a:lnTo>
                  <a:lnTo>
                    <a:pt x="396240" y="370713"/>
                  </a:lnTo>
                  <a:lnTo>
                    <a:pt x="396240" y="369570"/>
                  </a:lnTo>
                  <a:close/>
                </a:path>
                <a:path w="443229" h="370839">
                  <a:moveTo>
                    <a:pt x="48260" y="367029"/>
                  </a:moveTo>
                  <a:lnTo>
                    <a:pt x="46989" y="367029"/>
                  </a:lnTo>
                  <a:lnTo>
                    <a:pt x="46989" y="368300"/>
                  </a:lnTo>
                  <a:lnTo>
                    <a:pt x="48260" y="368300"/>
                  </a:lnTo>
                  <a:lnTo>
                    <a:pt x="48260" y="367029"/>
                  </a:lnTo>
                  <a:close/>
                </a:path>
                <a:path w="443229" h="370839">
                  <a:moveTo>
                    <a:pt x="400050" y="367029"/>
                  </a:moveTo>
                  <a:lnTo>
                    <a:pt x="397510" y="367029"/>
                  </a:lnTo>
                  <a:lnTo>
                    <a:pt x="397510" y="368300"/>
                  </a:lnTo>
                  <a:lnTo>
                    <a:pt x="400050" y="368300"/>
                  </a:lnTo>
                  <a:lnTo>
                    <a:pt x="400050" y="367029"/>
                  </a:lnTo>
                  <a:close/>
                </a:path>
                <a:path w="443229" h="370839">
                  <a:moveTo>
                    <a:pt x="440689" y="326263"/>
                  </a:moveTo>
                  <a:lnTo>
                    <a:pt x="439420" y="326263"/>
                  </a:lnTo>
                  <a:lnTo>
                    <a:pt x="439420" y="330200"/>
                  </a:lnTo>
                  <a:lnTo>
                    <a:pt x="440690" y="330200"/>
                  </a:lnTo>
                  <a:lnTo>
                    <a:pt x="440689" y="326263"/>
                  </a:lnTo>
                  <a:close/>
                </a:path>
                <a:path w="443229" h="370839">
                  <a:moveTo>
                    <a:pt x="3810" y="323850"/>
                  </a:moveTo>
                  <a:lnTo>
                    <a:pt x="1270" y="323850"/>
                  </a:lnTo>
                  <a:lnTo>
                    <a:pt x="1270" y="326263"/>
                  </a:lnTo>
                  <a:lnTo>
                    <a:pt x="2539" y="326263"/>
                  </a:lnTo>
                  <a:lnTo>
                    <a:pt x="2539" y="325120"/>
                  </a:lnTo>
                  <a:lnTo>
                    <a:pt x="3810" y="325120"/>
                  </a:lnTo>
                  <a:lnTo>
                    <a:pt x="3810" y="323850"/>
                  </a:lnTo>
                  <a:close/>
                </a:path>
                <a:path w="443229" h="370839">
                  <a:moveTo>
                    <a:pt x="443230" y="323850"/>
                  </a:moveTo>
                  <a:lnTo>
                    <a:pt x="439420" y="323850"/>
                  </a:lnTo>
                  <a:lnTo>
                    <a:pt x="439420" y="325120"/>
                  </a:lnTo>
                  <a:lnTo>
                    <a:pt x="441960" y="325120"/>
                  </a:lnTo>
                  <a:lnTo>
                    <a:pt x="441960" y="326263"/>
                  </a:lnTo>
                  <a:lnTo>
                    <a:pt x="443230" y="326263"/>
                  </a:lnTo>
                  <a:lnTo>
                    <a:pt x="443230" y="323850"/>
                  </a:lnTo>
                  <a:close/>
                </a:path>
                <a:path w="443229" h="370839">
                  <a:moveTo>
                    <a:pt x="3810" y="319913"/>
                  </a:moveTo>
                  <a:lnTo>
                    <a:pt x="0" y="319913"/>
                  </a:lnTo>
                  <a:lnTo>
                    <a:pt x="0" y="322453"/>
                  </a:lnTo>
                  <a:lnTo>
                    <a:pt x="3810" y="322453"/>
                  </a:lnTo>
                  <a:lnTo>
                    <a:pt x="3810" y="319913"/>
                  </a:lnTo>
                  <a:close/>
                </a:path>
                <a:path w="443229" h="370839">
                  <a:moveTo>
                    <a:pt x="443230" y="319913"/>
                  </a:moveTo>
                  <a:lnTo>
                    <a:pt x="439420" y="319913"/>
                  </a:lnTo>
                  <a:lnTo>
                    <a:pt x="439420" y="322453"/>
                  </a:lnTo>
                  <a:lnTo>
                    <a:pt x="443230" y="322453"/>
                  </a:lnTo>
                  <a:lnTo>
                    <a:pt x="443230" y="319913"/>
                  </a:lnTo>
                  <a:close/>
                </a:path>
                <a:path w="443229" h="370839">
                  <a:moveTo>
                    <a:pt x="3810" y="313563"/>
                  </a:moveTo>
                  <a:lnTo>
                    <a:pt x="0" y="313563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3563"/>
                  </a:lnTo>
                  <a:close/>
                </a:path>
                <a:path w="443229" h="370839">
                  <a:moveTo>
                    <a:pt x="443230" y="313563"/>
                  </a:moveTo>
                  <a:lnTo>
                    <a:pt x="439420" y="313563"/>
                  </a:lnTo>
                  <a:lnTo>
                    <a:pt x="439420" y="318643"/>
                  </a:lnTo>
                  <a:lnTo>
                    <a:pt x="443230" y="318643"/>
                  </a:lnTo>
                  <a:lnTo>
                    <a:pt x="443230" y="313563"/>
                  </a:lnTo>
                  <a:close/>
                </a:path>
                <a:path w="443229" h="370839">
                  <a:moveTo>
                    <a:pt x="3810" y="311023"/>
                  </a:moveTo>
                  <a:lnTo>
                    <a:pt x="0" y="311023"/>
                  </a:lnTo>
                  <a:lnTo>
                    <a:pt x="0" y="312293"/>
                  </a:lnTo>
                  <a:lnTo>
                    <a:pt x="3810" y="312293"/>
                  </a:lnTo>
                  <a:lnTo>
                    <a:pt x="3810" y="311023"/>
                  </a:lnTo>
                  <a:close/>
                </a:path>
                <a:path w="443229" h="370839">
                  <a:moveTo>
                    <a:pt x="443230" y="311023"/>
                  </a:moveTo>
                  <a:lnTo>
                    <a:pt x="439420" y="311023"/>
                  </a:lnTo>
                  <a:lnTo>
                    <a:pt x="439420" y="312293"/>
                  </a:lnTo>
                  <a:lnTo>
                    <a:pt x="443230" y="312293"/>
                  </a:lnTo>
                  <a:lnTo>
                    <a:pt x="443230" y="311023"/>
                  </a:lnTo>
                  <a:close/>
                </a:path>
                <a:path w="443229" h="370839">
                  <a:moveTo>
                    <a:pt x="3810" y="307213"/>
                  </a:moveTo>
                  <a:lnTo>
                    <a:pt x="0" y="307213"/>
                  </a:lnTo>
                  <a:lnTo>
                    <a:pt x="0" y="309753"/>
                  </a:lnTo>
                  <a:lnTo>
                    <a:pt x="3810" y="309753"/>
                  </a:lnTo>
                  <a:lnTo>
                    <a:pt x="3810" y="307213"/>
                  </a:lnTo>
                  <a:close/>
                </a:path>
                <a:path w="443229" h="370839">
                  <a:moveTo>
                    <a:pt x="443230" y="307213"/>
                  </a:moveTo>
                  <a:lnTo>
                    <a:pt x="439420" y="307213"/>
                  </a:lnTo>
                  <a:lnTo>
                    <a:pt x="439420" y="309753"/>
                  </a:lnTo>
                  <a:lnTo>
                    <a:pt x="443230" y="309753"/>
                  </a:lnTo>
                  <a:lnTo>
                    <a:pt x="443230" y="307213"/>
                  </a:lnTo>
                  <a:close/>
                </a:path>
                <a:path w="443229" h="370839">
                  <a:moveTo>
                    <a:pt x="3810" y="304673"/>
                  </a:moveTo>
                  <a:lnTo>
                    <a:pt x="0" y="304673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304673"/>
                  </a:lnTo>
                  <a:close/>
                </a:path>
                <a:path w="443229" h="370839">
                  <a:moveTo>
                    <a:pt x="443230" y="304673"/>
                  </a:moveTo>
                  <a:lnTo>
                    <a:pt x="439420" y="304673"/>
                  </a:lnTo>
                  <a:lnTo>
                    <a:pt x="439420" y="305943"/>
                  </a:lnTo>
                  <a:lnTo>
                    <a:pt x="443230" y="305943"/>
                  </a:lnTo>
                  <a:lnTo>
                    <a:pt x="443230" y="304673"/>
                  </a:lnTo>
                  <a:close/>
                </a:path>
                <a:path w="443229" h="370839">
                  <a:moveTo>
                    <a:pt x="3810" y="291973"/>
                  </a:moveTo>
                  <a:lnTo>
                    <a:pt x="0" y="29197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291973"/>
                  </a:lnTo>
                  <a:close/>
                </a:path>
                <a:path w="443229" h="370839">
                  <a:moveTo>
                    <a:pt x="443230" y="291973"/>
                  </a:moveTo>
                  <a:lnTo>
                    <a:pt x="439420" y="291973"/>
                  </a:lnTo>
                  <a:lnTo>
                    <a:pt x="439420" y="303403"/>
                  </a:lnTo>
                  <a:lnTo>
                    <a:pt x="443230" y="303403"/>
                  </a:lnTo>
                  <a:lnTo>
                    <a:pt x="443230" y="291973"/>
                  </a:lnTo>
                  <a:close/>
                </a:path>
                <a:path w="443229" h="370839">
                  <a:moveTo>
                    <a:pt x="3810" y="288163"/>
                  </a:moveTo>
                  <a:lnTo>
                    <a:pt x="0" y="288163"/>
                  </a:lnTo>
                  <a:lnTo>
                    <a:pt x="0" y="290703"/>
                  </a:lnTo>
                  <a:lnTo>
                    <a:pt x="3810" y="290703"/>
                  </a:lnTo>
                  <a:lnTo>
                    <a:pt x="3810" y="288163"/>
                  </a:lnTo>
                  <a:close/>
                </a:path>
                <a:path w="443229" h="370839">
                  <a:moveTo>
                    <a:pt x="443230" y="288163"/>
                  </a:moveTo>
                  <a:lnTo>
                    <a:pt x="439420" y="288163"/>
                  </a:lnTo>
                  <a:lnTo>
                    <a:pt x="439420" y="290703"/>
                  </a:lnTo>
                  <a:lnTo>
                    <a:pt x="443230" y="290703"/>
                  </a:lnTo>
                  <a:lnTo>
                    <a:pt x="443230" y="288163"/>
                  </a:lnTo>
                  <a:close/>
                </a:path>
                <a:path w="443229" h="370839">
                  <a:moveTo>
                    <a:pt x="3810" y="285623"/>
                  </a:moveTo>
                  <a:lnTo>
                    <a:pt x="0" y="285623"/>
                  </a:lnTo>
                  <a:lnTo>
                    <a:pt x="0" y="286893"/>
                  </a:lnTo>
                  <a:lnTo>
                    <a:pt x="3810" y="286893"/>
                  </a:lnTo>
                  <a:lnTo>
                    <a:pt x="3810" y="285623"/>
                  </a:lnTo>
                  <a:close/>
                </a:path>
                <a:path w="443229" h="370839">
                  <a:moveTo>
                    <a:pt x="443230" y="285623"/>
                  </a:moveTo>
                  <a:lnTo>
                    <a:pt x="439420" y="285623"/>
                  </a:lnTo>
                  <a:lnTo>
                    <a:pt x="439420" y="286893"/>
                  </a:lnTo>
                  <a:lnTo>
                    <a:pt x="443230" y="286893"/>
                  </a:lnTo>
                  <a:lnTo>
                    <a:pt x="443230" y="285623"/>
                  </a:lnTo>
                  <a:close/>
                </a:path>
                <a:path w="443229" h="370839">
                  <a:moveTo>
                    <a:pt x="3810" y="215773"/>
                  </a:moveTo>
                  <a:lnTo>
                    <a:pt x="0" y="215773"/>
                  </a:lnTo>
                  <a:lnTo>
                    <a:pt x="0" y="284353"/>
                  </a:lnTo>
                  <a:lnTo>
                    <a:pt x="3810" y="284353"/>
                  </a:lnTo>
                  <a:lnTo>
                    <a:pt x="3810" y="215773"/>
                  </a:lnTo>
                  <a:close/>
                </a:path>
                <a:path w="443229" h="370839">
                  <a:moveTo>
                    <a:pt x="443230" y="215773"/>
                  </a:moveTo>
                  <a:lnTo>
                    <a:pt x="439420" y="215773"/>
                  </a:lnTo>
                  <a:lnTo>
                    <a:pt x="439420" y="284353"/>
                  </a:lnTo>
                  <a:lnTo>
                    <a:pt x="443230" y="284353"/>
                  </a:lnTo>
                  <a:lnTo>
                    <a:pt x="443230" y="215773"/>
                  </a:lnTo>
                  <a:close/>
                </a:path>
                <a:path w="443229" h="370839">
                  <a:moveTo>
                    <a:pt x="3810" y="175133"/>
                  </a:moveTo>
                  <a:lnTo>
                    <a:pt x="0" y="175133"/>
                  </a:lnTo>
                  <a:lnTo>
                    <a:pt x="0" y="214503"/>
                  </a:lnTo>
                  <a:lnTo>
                    <a:pt x="3810" y="214503"/>
                  </a:lnTo>
                  <a:lnTo>
                    <a:pt x="3810" y="175133"/>
                  </a:lnTo>
                  <a:close/>
                </a:path>
                <a:path w="443229" h="370839">
                  <a:moveTo>
                    <a:pt x="443230" y="175133"/>
                  </a:moveTo>
                  <a:lnTo>
                    <a:pt x="439420" y="175133"/>
                  </a:lnTo>
                  <a:lnTo>
                    <a:pt x="439420" y="214503"/>
                  </a:lnTo>
                  <a:lnTo>
                    <a:pt x="443230" y="214503"/>
                  </a:lnTo>
                  <a:lnTo>
                    <a:pt x="443230" y="175133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5530850" y="2800477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10" h="363219">
                  <a:moveTo>
                    <a:pt x="3810" y="84962"/>
                  </a:moveTo>
                  <a:lnTo>
                    <a:pt x="0" y="84962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84962"/>
                  </a:lnTo>
                  <a:close/>
                </a:path>
                <a:path w="435610" h="363219">
                  <a:moveTo>
                    <a:pt x="435610" y="84962"/>
                  </a:moveTo>
                  <a:lnTo>
                    <a:pt x="433070" y="84962"/>
                  </a:lnTo>
                  <a:lnTo>
                    <a:pt x="433070" y="87502"/>
                  </a:lnTo>
                  <a:lnTo>
                    <a:pt x="435610" y="87502"/>
                  </a:lnTo>
                  <a:lnTo>
                    <a:pt x="435610" y="84962"/>
                  </a:lnTo>
                  <a:close/>
                </a:path>
                <a:path w="435610" h="363219">
                  <a:moveTo>
                    <a:pt x="3810" y="81152"/>
                  </a:moveTo>
                  <a:lnTo>
                    <a:pt x="0" y="81152"/>
                  </a:lnTo>
                  <a:lnTo>
                    <a:pt x="0" y="83692"/>
                  </a:lnTo>
                  <a:lnTo>
                    <a:pt x="3810" y="83692"/>
                  </a:lnTo>
                  <a:lnTo>
                    <a:pt x="3810" y="81152"/>
                  </a:lnTo>
                  <a:close/>
                </a:path>
                <a:path w="435610" h="363219">
                  <a:moveTo>
                    <a:pt x="435610" y="81152"/>
                  </a:moveTo>
                  <a:lnTo>
                    <a:pt x="433070" y="81152"/>
                  </a:lnTo>
                  <a:lnTo>
                    <a:pt x="433070" y="83692"/>
                  </a:lnTo>
                  <a:lnTo>
                    <a:pt x="435610" y="83692"/>
                  </a:lnTo>
                  <a:lnTo>
                    <a:pt x="435610" y="81152"/>
                  </a:lnTo>
                  <a:close/>
                </a:path>
                <a:path w="435610" h="363219">
                  <a:moveTo>
                    <a:pt x="3810" y="78612"/>
                  </a:moveTo>
                  <a:lnTo>
                    <a:pt x="0" y="78612"/>
                  </a:lnTo>
                  <a:lnTo>
                    <a:pt x="0" y="79882"/>
                  </a:lnTo>
                  <a:lnTo>
                    <a:pt x="3810" y="79882"/>
                  </a:lnTo>
                  <a:lnTo>
                    <a:pt x="3810" y="78612"/>
                  </a:lnTo>
                  <a:close/>
                </a:path>
                <a:path w="435610" h="363219">
                  <a:moveTo>
                    <a:pt x="435610" y="78612"/>
                  </a:moveTo>
                  <a:lnTo>
                    <a:pt x="433070" y="78612"/>
                  </a:lnTo>
                  <a:lnTo>
                    <a:pt x="433070" y="79882"/>
                  </a:lnTo>
                  <a:lnTo>
                    <a:pt x="435610" y="79882"/>
                  </a:lnTo>
                  <a:lnTo>
                    <a:pt x="435610" y="78612"/>
                  </a:lnTo>
                  <a:close/>
                </a:path>
                <a:path w="435610" h="363219">
                  <a:moveTo>
                    <a:pt x="3810" y="74802"/>
                  </a:moveTo>
                  <a:lnTo>
                    <a:pt x="0" y="74802"/>
                  </a:lnTo>
                  <a:lnTo>
                    <a:pt x="0" y="77342"/>
                  </a:lnTo>
                  <a:lnTo>
                    <a:pt x="3810" y="77342"/>
                  </a:lnTo>
                  <a:lnTo>
                    <a:pt x="3810" y="74802"/>
                  </a:lnTo>
                  <a:close/>
                </a:path>
                <a:path w="435610" h="363219">
                  <a:moveTo>
                    <a:pt x="435610" y="74802"/>
                  </a:moveTo>
                  <a:lnTo>
                    <a:pt x="433070" y="74802"/>
                  </a:lnTo>
                  <a:lnTo>
                    <a:pt x="433070" y="77342"/>
                  </a:lnTo>
                  <a:lnTo>
                    <a:pt x="435610" y="77342"/>
                  </a:lnTo>
                  <a:lnTo>
                    <a:pt x="435610" y="74802"/>
                  </a:lnTo>
                  <a:close/>
                </a:path>
                <a:path w="435610" h="363219">
                  <a:moveTo>
                    <a:pt x="3810" y="65912"/>
                  </a:moveTo>
                  <a:lnTo>
                    <a:pt x="0" y="65912"/>
                  </a:lnTo>
                  <a:lnTo>
                    <a:pt x="0" y="73532"/>
                  </a:lnTo>
                  <a:lnTo>
                    <a:pt x="3810" y="73532"/>
                  </a:lnTo>
                  <a:lnTo>
                    <a:pt x="3810" y="65912"/>
                  </a:lnTo>
                  <a:close/>
                </a:path>
                <a:path w="435610" h="363219">
                  <a:moveTo>
                    <a:pt x="435610" y="65912"/>
                  </a:moveTo>
                  <a:lnTo>
                    <a:pt x="433070" y="65912"/>
                  </a:lnTo>
                  <a:lnTo>
                    <a:pt x="433070" y="73532"/>
                  </a:lnTo>
                  <a:lnTo>
                    <a:pt x="435610" y="73532"/>
                  </a:lnTo>
                  <a:lnTo>
                    <a:pt x="435610" y="65912"/>
                  </a:lnTo>
                  <a:close/>
                </a:path>
                <a:path w="435610" h="363219">
                  <a:moveTo>
                    <a:pt x="3810" y="62102"/>
                  </a:moveTo>
                  <a:lnTo>
                    <a:pt x="0" y="62102"/>
                  </a:lnTo>
                  <a:lnTo>
                    <a:pt x="0" y="64642"/>
                  </a:lnTo>
                  <a:lnTo>
                    <a:pt x="3810" y="64642"/>
                  </a:lnTo>
                  <a:lnTo>
                    <a:pt x="3810" y="62102"/>
                  </a:lnTo>
                  <a:close/>
                </a:path>
                <a:path w="435610" h="363219">
                  <a:moveTo>
                    <a:pt x="435610" y="62102"/>
                  </a:moveTo>
                  <a:lnTo>
                    <a:pt x="433070" y="62102"/>
                  </a:lnTo>
                  <a:lnTo>
                    <a:pt x="433070" y="64642"/>
                  </a:lnTo>
                  <a:lnTo>
                    <a:pt x="435610" y="64642"/>
                  </a:lnTo>
                  <a:lnTo>
                    <a:pt x="435610" y="62102"/>
                  </a:lnTo>
                  <a:close/>
                </a:path>
                <a:path w="435610" h="363219">
                  <a:moveTo>
                    <a:pt x="3810" y="59562"/>
                  </a:moveTo>
                  <a:lnTo>
                    <a:pt x="0" y="59562"/>
                  </a:lnTo>
                  <a:lnTo>
                    <a:pt x="0" y="60832"/>
                  </a:lnTo>
                  <a:lnTo>
                    <a:pt x="3810" y="60832"/>
                  </a:lnTo>
                  <a:lnTo>
                    <a:pt x="3810" y="59562"/>
                  </a:lnTo>
                  <a:close/>
                </a:path>
                <a:path w="435610" h="363219">
                  <a:moveTo>
                    <a:pt x="435610" y="59562"/>
                  </a:moveTo>
                  <a:lnTo>
                    <a:pt x="433070" y="59562"/>
                  </a:lnTo>
                  <a:lnTo>
                    <a:pt x="433070" y="60832"/>
                  </a:lnTo>
                  <a:lnTo>
                    <a:pt x="435610" y="60832"/>
                  </a:lnTo>
                  <a:lnTo>
                    <a:pt x="435610" y="59562"/>
                  </a:lnTo>
                  <a:close/>
                </a:path>
                <a:path w="435610" h="363219">
                  <a:moveTo>
                    <a:pt x="3810" y="49402"/>
                  </a:moveTo>
                  <a:lnTo>
                    <a:pt x="0" y="49402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49402"/>
                  </a:lnTo>
                  <a:close/>
                </a:path>
                <a:path w="435610" h="363219">
                  <a:moveTo>
                    <a:pt x="435610" y="49402"/>
                  </a:moveTo>
                  <a:lnTo>
                    <a:pt x="433070" y="49402"/>
                  </a:lnTo>
                  <a:lnTo>
                    <a:pt x="433070" y="58292"/>
                  </a:lnTo>
                  <a:lnTo>
                    <a:pt x="435610" y="58292"/>
                  </a:lnTo>
                  <a:lnTo>
                    <a:pt x="435610" y="49402"/>
                  </a:lnTo>
                  <a:close/>
                </a:path>
                <a:path w="435610" h="363219">
                  <a:moveTo>
                    <a:pt x="3810" y="46862"/>
                  </a:moveTo>
                  <a:lnTo>
                    <a:pt x="0" y="46862"/>
                  </a:lnTo>
                  <a:lnTo>
                    <a:pt x="0" y="48132"/>
                  </a:lnTo>
                  <a:lnTo>
                    <a:pt x="3810" y="48132"/>
                  </a:lnTo>
                  <a:lnTo>
                    <a:pt x="3810" y="46862"/>
                  </a:lnTo>
                  <a:close/>
                </a:path>
                <a:path w="435610" h="363219">
                  <a:moveTo>
                    <a:pt x="435610" y="46862"/>
                  </a:moveTo>
                  <a:lnTo>
                    <a:pt x="433070" y="46862"/>
                  </a:lnTo>
                  <a:lnTo>
                    <a:pt x="433070" y="48132"/>
                  </a:lnTo>
                  <a:lnTo>
                    <a:pt x="435610" y="48132"/>
                  </a:lnTo>
                  <a:lnTo>
                    <a:pt x="435610" y="46862"/>
                  </a:lnTo>
                  <a:close/>
                </a:path>
                <a:path w="435610" h="363219">
                  <a:moveTo>
                    <a:pt x="3810" y="43179"/>
                  </a:moveTo>
                  <a:lnTo>
                    <a:pt x="0" y="43179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43179"/>
                  </a:lnTo>
                  <a:close/>
                </a:path>
                <a:path w="435610" h="363219">
                  <a:moveTo>
                    <a:pt x="435610" y="43179"/>
                  </a:moveTo>
                  <a:lnTo>
                    <a:pt x="433070" y="43179"/>
                  </a:lnTo>
                  <a:lnTo>
                    <a:pt x="433070" y="45592"/>
                  </a:lnTo>
                  <a:lnTo>
                    <a:pt x="435610" y="45592"/>
                  </a:lnTo>
                  <a:lnTo>
                    <a:pt x="435610" y="43179"/>
                  </a:lnTo>
                  <a:close/>
                </a:path>
                <a:path w="435610" h="363219">
                  <a:moveTo>
                    <a:pt x="2539" y="39242"/>
                  </a:moveTo>
                  <a:lnTo>
                    <a:pt x="1270" y="39242"/>
                  </a:lnTo>
                  <a:lnTo>
                    <a:pt x="1270" y="41782"/>
                  </a:lnTo>
                  <a:lnTo>
                    <a:pt x="3810" y="41782"/>
                  </a:lnTo>
                  <a:lnTo>
                    <a:pt x="3810" y="40639"/>
                  </a:lnTo>
                  <a:lnTo>
                    <a:pt x="2539" y="40639"/>
                  </a:lnTo>
                  <a:lnTo>
                    <a:pt x="2539" y="39242"/>
                  </a:lnTo>
                  <a:close/>
                </a:path>
                <a:path w="435610" h="363219">
                  <a:moveTo>
                    <a:pt x="435610" y="40639"/>
                  </a:moveTo>
                  <a:lnTo>
                    <a:pt x="433070" y="40639"/>
                  </a:lnTo>
                  <a:lnTo>
                    <a:pt x="433070" y="41782"/>
                  </a:lnTo>
                  <a:lnTo>
                    <a:pt x="435610" y="41782"/>
                  </a:lnTo>
                  <a:lnTo>
                    <a:pt x="435610" y="40639"/>
                  </a:lnTo>
                  <a:close/>
                </a:path>
                <a:path w="435610" h="363219">
                  <a:moveTo>
                    <a:pt x="434339" y="36829"/>
                  </a:moveTo>
                  <a:lnTo>
                    <a:pt x="433070" y="36829"/>
                  </a:lnTo>
                  <a:lnTo>
                    <a:pt x="433070" y="39242"/>
                  </a:lnTo>
                  <a:lnTo>
                    <a:pt x="434339" y="39242"/>
                  </a:lnTo>
                  <a:lnTo>
                    <a:pt x="434339" y="36829"/>
                  </a:lnTo>
                  <a:close/>
                </a:path>
                <a:path w="435610" h="363219">
                  <a:moveTo>
                    <a:pt x="45720" y="1142"/>
                  </a:moveTo>
                  <a:lnTo>
                    <a:pt x="43179" y="1142"/>
                  </a:lnTo>
                  <a:lnTo>
                    <a:pt x="43179" y="3682"/>
                  </a:lnTo>
                  <a:lnTo>
                    <a:pt x="393700" y="3682"/>
                  </a:lnTo>
                  <a:lnTo>
                    <a:pt x="393700" y="2539"/>
                  </a:lnTo>
                  <a:lnTo>
                    <a:pt x="45720" y="2539"/>
                  </a:lnTo>
                  <a:lnTo>
                    <a:pt x="45720" y="1142"/>
                  </a:lnTo>
                  <a:close/>
                </a:path>
                <a:path w="435610" h="363219">
                  <a:moveTo>
                    <a:pt x="393700" y="1142"/>
                  </a:moveTo>
                  <a:lnTo>
                    <a:pt x="392430" y="1142"/>
                  </a:lnTo>
                  <a:lnTo>
                    <a:pt x="392430" y="2539"/>
                  </a:lnTo>
                  <a:lnTo>
                    <a:pt x="393700" y="2539"/>
                  </a:lnTo>
                  <a:lnTo>
                    <a:pt x="393700" y="1142"/>
                  </a:lnTo>
                  <a:close/>
                </a:path>
                <a:path w="435610" h="363219">
                  <a:moveTo>
                    <a:pt x="389889" y="0"/>
                  </a:moveTo>
                  <a:lnTo>
                    <a:pt x="46989" y="0"/>
                  </a:lnTo>
                  <a:lnTo>
                    <a:pt x="46989" y="1142"/>
                  </a:lnTo>
                  <a:lnTo>
                    <a:pt x="389889" y="1142"/>
                  </a:lnTo>
                  <a:lnTo>
                    <a:pt x="389889" y="0"/>
                  </a:lnTo>
                  <a:close/>
                </a:path>
                <a:path w="435610" h="363219">
                  <a:moveTo>
                    <a:pt x="3810" y="87503"/>
                  </a:moveTo>
                  <a:lnTo>
                    <a:pt x="0" y="87503"/>
                  </a:lnTo>
                  <a:lnTo>
                    <a:pt x="0" y="170052"/>
                  </a:lnTo>
                  <a:lnTo>
                    <a:pt x="3810" y="170052"/>
                  </a:lnTo>
                  <a:lnTo>
                    <a:pt x="3810" y="87503"/>
                  </a:lnTo>
                  <a:close/>
                </a:path>
                <a:path w="435610" h="363219">
                  <a:moveTo>
                    <a:pt x="435610" y="87503"/>
                  </a:moveTo>
                  <a:lnTo>
                    <a:pt x="433070" y="87503"/>
                  </a:lnTo>
                  <a:lnTo>
                    <a:pt x="433070" y="170052"/>
                  </a:lnTo>
                  <a:lnTo>
                    <a:pt x="435610" y="170052"/>
                  </a:lnTo>
                  <a:lnTo>
                    <a:pt x="435610" y="87503"/>
                  </a:lnTo>
                  <a:close/>
                </a:path>
                <a:path w="435610" h="363219">
                  <a:moveTo>
                    <a:pt x="396239" y="361823"/>
                  </a:moveTo>
                  <a:lnTo>
                    <a:pt x="43179" y="361823"/>
                  </a:lnTo>
                  <a:lnTo>
                    <a:pt x="43179" y="363093"/>
                  </a:lnTo>
                  <a:lnTo>
                    <a:pt x="396239" y="363093"/>
                  </a:lnTo>
                  <a:lnTo>
                    <a:pt x="396239" y="361823"/>
                  </a:lnTo>
                  <a:close/>
                </a:path>
                <a:path w="435610" h="363219">
                  <a:moveTo>
                    <a:pt x="397510" y="360553"/>
                  </a:moveTo>
                  <a:lnTo>
                    <a:pt x="40639" y="360553"/>
                  </a:lnTo>
                  <a:lnTo>
                    <a:pt x="40639" y="361823"/>
                  </a:lnTo>
                  <a:lnTo>
                    <a:pt x="397510" y="361823"/>
                  </a:lnTo>
                  <a:lnTo>
                    <a:pt x="397510" y="360553"/>
                  </a:lnTo>
                  <a:close/>
                </a:path>
                <a:path w="435610" h="363219">
                  <a:moveTo>
                    <a:pt x="39370" y="359283"/>
                  </a:moveTo>
                  <a:lnTo>
                    <a:pt x="38100" y="359283"/>
                  </a:lnTo>
                  <a:lnTo>
                    <a:pt x="38100" y="360553"/>
                  </a:lnTo>
                  <a:lnTo>
                    <a:pt x="39370" y="360553"/>
                  </a:lnTo>
                  <a:lnTo>
                    <a:pt x="39370" y="359283"/>
                  </a:lnTo>
                  <a:close/>
                </a:path>
                <a:path w="435610" h="363219">
                  <a:moveTo>
                    <a:pt x="400050" y="359283"/>
                  </a:moveTo>
                  <a:lnTo>
                    <a:pt x="398780" y="359283"/>
                  </a:lnTo>
                  <a:lnTo>
                    <a:pt x="398780" y="360553"/>
                  </a:lnTo>
                  <a:lnTo>
                    <a:pt x="400050" y="360553"/>
                  </a:lnTo>
                  <a:lnTo>
                    <a:pt x="400050" y="359283"/>
                  </a:lnTo>
                  <a:close/>
                </a:path>
                <a:path w="435610" h="363219">
                  <a:moveTo>
                    <a:pt x="434339" y="326263"/>
                  </a:moveTo>
                  <a:lnTo>
                    <a:pt x="433070" y="326263"/>
                  </a:lnTo>
                  <a:lnTo>
                    <a:pt x="433070" y="328803"/>
                  </a:lnTo>
                  <a:lnTo>
                    <a:pt x="434339" y="328803"/>
                  </a:lnTo>
                  <a:lnTo>
                    <a:pt x="434339" y="326263"/>
                  </a:lnTo>
                  <a:close/>
                </a:path>
                <a:path w="435610" h="363219">
                  <a:moveTo>
                    <a:pt x="3810" y="322453"/>
                  </a:moveTo>
                  <a:lnTo>
                    <a:pt x="0" y="322453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6263"/>
                  </a:lnTo>
                  <a:lnTo>
                    <a:pt x="2539" y="326263"/>
                  </a:lnTo>
                  <a:lnTo>
                    <a:pt x="2539" y="324993"/>
                  </a:lnTo>
                  <a:lnTo>
                    <a:pt x="3810" y="324993"/>
                  </a:lnTo>
                  <a:lnTo>
                    <a:pt x="3810" y="322453"/>
                  </a:lnTo>
                  <a:close/>
                </a:path>
                <a:path w="435610" h="363219">
                  <a:moveTo>
                    <a:pt x="435610" y="322453"/>
                  </a:moveTo>
                  <a:lnTo>
                    <a:pt x="433070" y="322453"/>
                  </a:lnTo>
                  <a:lnTo>
                    <a:pt x="433070" y="324993"/>
                  </a:lnTo>
                  <a:lnTo>
                    <a:pt x="435610" y="324993"/>
                  </a:lnTo>
                  <a:lnTo>
                    <a:pt x="435610" y="322453"/>
                  </a:lnTo>
                  <a:close/>
                </a:path>
                <a:path w="435610" h="363219">
                  <a:moveTo>
                    <a:pt x="3810" y="319913"/>
                  </a:moveTo>
                  <a:lnTo>
                    <a:pt x="0" y="319913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319913"/>
                  </a:lnTo>
                  <a:close/>
                </a:path>
                <a:path w="435610" h="363219">
                  <a:moveTo>
                    <a:pt x="435610" y="319913"/>
                  </a:moveTo>
                  <a:lnTo>
                    <a:pt x="433070" y="319913"/>
                  </a:lnTo>
                  <a:lnTo>
                    <a:pt x="433070" y="321183"/>
                  </a:lnTo>
                  <a:lnTo>
                    <a:pt x="435610" y="321183"/>
                  </a:lnTo>
                  <a:lnTo>
                    <a:pt x="435610" y="319913"/>
                  </a:lnTo>
                  <a:close/>
                </a:path>
                <a:path w="435610" h="363219">
                  <a:moveTo>
                    <a:pt x="3810" y="316102"/>
                  </a:moveTo>
                  <a:lnTo>
                    <a:pt x="0" y="316102"/>
                  </a:lnTo>
                  <a:lnTo>
                    <a:pt x="0" y="318643"/>
                  </a:lnTo>
                  <a:lnTo>
                    <a:pt x="3810" y="318643"/>
                  </a:lnTo>
                  <a:lnTo>
                    <a:pt x="3810" y="316102"/>
                  </a:lnTo>
                  <a:close/>
                </a:path>
                <a:path w="435610" h="363219">
                  <a:moveTo>
                    <a:pt x="435610" y="316102"/>
                  </a:moveTo>
                  <a:lnTo>
                    <a:pt x="433070" y="316102"/>
                  </a:lnTo>
                  <a:lnTo>
                    <a:pt x="433070" y="318643"/>
                  </a:lnTo>
                  <a:lnTo>
                    <a:pt x="435610" y="318643"/>
                  </a:lnTo>
                  <a:lnTo>
                    <a:pt x="435610" y="316102"/>
                  </a:lnTo>
                  <a:close/>
                </a:path>
                <a:path w="435610" h="363219">
                  <a:moveTo>
                    <a:pt x="3810" y="309752"/>
                  </a:moveTo>
                  <a:lnTo>
                    <a:pt x="0" y="309752"/>
                  </a:lnTo>
                  <a:lnTo>
                    <a:pt x="0" y="314833"/>
                  </a:lnTo>
                  <a:lnTo>
                    <a:pt x="3810" y="314833"/>
                  </a:lnTo>
                  <a:lnTo>
                    <a:pt x="3810" y="309752"/>
                  </a:lnTo>
                  <a:close/>
                </a:path>
                <a:path w="435610" h="363219">
                  <a:moveTo>
                    <a:pt x="435610" y="309752"/>
                  </a:moveTo>
                  <a:lnTo>
                    <a:pt x="433070" y="309752"/>
                  </a:lnTo>
                  <a:lnTo>
                    <a:pt x="433070" y="314833"/>
                  </a:lnTo>
                  <a:lnTo>
                    <a:pt x="435610" y="314833"/>
                  </a:lnTo>
                  <a:lnTo>
                    <a:pt x="435610" y="309752"/>
                  </a:lnTo>
                  <a:close/>
                </a:path>
                <a:path w="435610" h="363219">
                  <a:moveTo>
                    <a:pt x="3810" y="307213"/>
                  </a:moveTo>
                  <a:lnTo>
                    <a:pt x="0" y="307213"/>
                  </a:lnTo>
                  <a:lnTo>
                    <a:pt x="0" y="308483"/>
                  </a:lnTo>
                  <a:lnTo>
                    <a:pt x="3810" y="308483"/>
                  </a:lnTo>
                  <a:lnTo>
                    <a:pt x="3810" y="307213"/>
                  </a:lnTo>
                  <a:close/>
                </a:path>
                <a:path w="435610" h="363219">
                  <a:moveTo>
                    <a:pt x="435610" y="307213"/>
                  </a:moveTo>
                  <a:lnTo>
                    <a:pt x="433070" y="307213"/>
                  </a:lnTo>
                  <a:lnTo>
                    <a:pt x="433070" y="308483"/>
                  </a:lnTo>
                  <a:lnTo>
                    <a:pt x="435610" y="308483"/>
                  </a:lnTo>
                  <a:lnTo>
                    <a:pt x="435610" y="307213"/>
                  </a:lnTo>
                  <a:close/>
                </a:path>
                <a:path w="435610" h="363219">
                  <a:moveTo>
                    <a:pt x="3810" y="303402"/>
                  </a:moveTo>
                  <a:lnTo>
                    <a:pt x="0" y="303402"/>
                  </a:lnTo>
                  <a:lnTo>
                    <a:pt x="0" y="305943"/>
                  </a:lnTo>
                  <a:lnTo>
                    <a:pt x="3810" y="305943"/>
                  </a:lnTo>
                  <a:lnTo>
                    <a:pt x="3810" y="303402"/>
                  </a:lnTo>
                  <a:close/>
                </a:path>
                <a:path w="435610" h="363219">
                  <a:moveTo>
                    <a:pt x="435610" y="303402"/>
                  </a:moveTo>
                  <a:lnTo>
                    <a:pt x="433070" y="303402"/>
                  </a:lnTo>
                  <a:lnTo>
                    <a:pt x="433070" y="305943"/>
                  </a:lnTo>
                  <a:lnTo>
                    <a:pt x="435610" y="305943"/>
                  </a:lnTo>
                  <a:lnTo>
                    <a:pt x="435610" y="303402"/>
                  </a:lnTo>
                  <a:close/>
                </a:path>
                <a:path w="435610" h="363219">
                  <a:moveTo>
                    <a:pt x="3810" y="300863"/>
                  </a:moveTo>
                  <a:lnTo>
                    <a:pt x="0" y="300863"/>
                  </a:lnTo>
                  <a:lnTo>
                    <a:pt x="0" y="302133"/>
                  </a:lnTo>
                  <a:lnTo>
                    <a:pt x="3810" y="302133"/>
                  </a:lnTo>
                  <a:lnTo>
                    <a:pt x="3810" y="300863"/>
                  </a:lnTo>
                  <a:close/>
                </a:path>
                <a:path w="435610" h="363219">
                  <a:moveTo>
                    <a:pt x="435610" y="300863"/>
                  </a:moveTo>
                  <a:lnTo>
                    <a:pt x="433070" y="300863"/>
                  </a:lnTo>
                  <a:lnTo>
                    <a:pt x="433070" y="302133"/>
                  </a:lnTo>
                  <a:lnTo>
                    <a:pt x="435610" y="302133"/>
                  </a:lnTo>
                  <a:lnTo>
                    <a:pt x="435610" y="300863"/>
                  </a:lnTo>
                  <a:close/>
                </a:path>
                <a:path w="435610" h="363219">
                  <a:moveTo>
                    <a:pt x="3810" y="288163"/>
                  </a:moveTo>
                  <a:lnTo>
                    <a:pt x="0" y="288163"/>
                  </a:lnTo>
                  <a:lnTo>
                    <a:pt x="0" y="299593"/>
                  </a:lnTo>
                  <a:lnTo>
                    <a:pt x="3810" y="299593"/>
                  </a:lnTo>
                  <a:lnTo>
                    <a:pt x="3810" y="288163"/>
                  </a:lnTo>
                  <a:close/>
                </a:path>
                <a:path w="435610" h="363219">
                  <a:moveTo>
                    <a:pt x="435610" y="288163"/>
                  </a:moveTo>
                  <a:lnTo>
                    <a:pt x="433070" y="288163"/>
                  </a:lnTo>
                  <a:lnTo>
                    <a:pt x="433070" y="299593"/>
                  </a:lnTo>
                  <a:lnTo>
                    <a:pt x="435610" y="299593"/>
                  </a:lnTo>
                  <a:lnTo>
                    <a:pt x="435610" y="288163"/>
                  </a:lnTo>
                  <a:close/>
                </a:path>
                <a:path w="435610" h="363219">
                  <a:moveTo>
                    <a:pt x="3810" y="284352"/>
                  </a:moveTo>
                  <a:lnTo>
                    <a:pt x="0" y="284352"/>
                  </a:lnTo>
                  <a:lnTo>
                    <a:pt x="0" y="286893"/>
                  </a:lnTo>
                  <a:lnTo>
                    <a:pt x="3810" y="286893"/>
                  </a:lnTo>
                  <a:lnTo>
                    <a:pt x="3810" y="284352"/>
                  </a:lnTo>
                  <a:close/>
                </a:path>
                <a:path w="435610" h="363219">
                  <a:moveTo>
                    <a:pt x="435610" y="284352"/>
                  </a:moveTo>
                  <a:lnTo>
                    <a:pt x="433070" y="284352"/>
                  </a:lnTo>
                  <a:lnTo>
                    <a:pt x="433070" y="286893"/>
                  </a:lnTo>
                  <a:lnTo>
                    <a:pt x="435610" y="286893"/>
                  </a:lnTo>
                  <a:lnTo>
                    <a:pt x="435610" y="284352"/>
                  </a:lnTo>
                  <a:close/>
                </a:path>
                <a:path w="435610" h="363219">
                  <a:moveTo>
                    <a:pt x="3810" y="281813"/>
                  </a:moveTo>
                  <a:lnTo>
                    <a:pt x="0" y="281813"/>
                  </a:lnTo>
                  <a:lnTo>
                    <a:pt x="0" y="283083"/>
                  </a:lnTo>
                  <a:lnTo>
                    <a:pt x="3810" y="283083"/>
                  </a:lnTo>
                  <a:lnTo>
                    <a:pt x="3810" y="281813"/>
                  </a:lnTo>
                  <a:close/>
                </a:path>
                <a:path w="435610" h="363219">
                  <a:moveTo>
                    <a:pt x="435610" y="281813"/>
                  </a:moveTo>
                  <a:lnTo>
                    <a:pt x="433070" y="281813"/>
                  </a:lnTo>
                  <a:lnTo>
                    <a:pt x="433070" y="283083"/>
                  </a:lnTo>
                  <a:lnTo>
                    <a:pt x="435610" y="283083"/>
                  </a:lnTo>
                  <a:lnTo>
                    <a:pt x="435610" y="281813"/>
                  </a:lnTo>
                  <a:close/>
                </a:path>
                <a:path w="435610" h="363219">
                  <a:moveTo>
                    <a:pt x="3810" y="211962"/>
                  </a:moveTo>
                  <a:lnTo>
                    <a:pt x="0" y="211962"/>
                  </a:lnTo>
                  <a:lnTo>
                    <a:pt x="0" y="280543"/>
                  </a:lnTo>
                  <a:lnTo>
                    <a:pt x="3810" y="280543"/>
                  </a:lnTo>
                  <a:lnTo>
                    <a:pt x="3810" y="211962"/>
                  </a:lnTo>
                  <a:close/>
                </a:path>
                <a:path w="435610" h="363219">
                  <a:moveTo>
                    <a:pt x="435610" y="211962"/>
                  </a:moveTo>
                  <a:lnTo>
                    <a:pt x="433070" y="211962"/>
                  </a:lnTo>
                  <a:lnTo>
                    <a:pt x="433070" y="280543"/>
                  </a:lnTo>
                  <a:lnTo>
                    <a:pt x="435610" y="280543"/>
                  </a:lnTo>
                  <a:lnTo>
                    <a:pt x="435610" y="211962"/>
                  </a:lnTo>
                  <a:close/>
                </a:path>
                <a:path w="435610" h="363219">
                  <a:moveTo>
                    <a:pt x="3810" y="171323"/>
                  </a:moveTo>
                  <a:lnTo>
                    <a:pt x="0" y="171323"/>
                  </a:lnTo>
                  <a:lnTo>
                    <a:pt x="0" y="210693"/>
                  </a:lnTo>
                  <a:lnTo>
                    <a:pt x="3810" y="210693"/>
                  </a:lnTo>
                  <a:lnTo>
                    <a:pt x="3810" y="171323"/>
                  </a:lnTo>
                  <a:close/>
                </a:path>
                <a:path w="435610" h="363219">
                  <a:moveTo>
                    <a:pt x="435610" y="171323"/>
                  </a:moveTo>
                  <a:lnTo>
                    <a:pt x="433070" y="171323"/>
                  </a:lnTo>
                  <a:lnTo>
                    <a:pt x="433070" y="210693"/>
                  </a:lnTo>
                  <a:lnTo>
                    <a:pt x="435610" y="210693"/>
                  </a:lnTo>
                  <a:lnTo>
                    <a:pt x="435610" y="171323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5534659" y="280416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81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81280"/>
                  </a:lnTo>
                  <a:close/>
                </a:path>
                <a:path w="429260" h="355600">
                  <a:moveTo>
                    <a:pt x="429260" y="81280"/>
                  </a:moveTo>
                  <a:lnTo>
                    <a:pt x="425450" y="81280"/>
                  </a:lnTo>
                  <a:lnTo>
                    <a:pt x="425450" y="83820"/>
                  </a:lnTo>
                  <a:lnTo>
                    <a:pt x="429260" y="83820"/>
                  </a:lnTo>
                  <a:lnTo>
                    <a:pt x="429260" y="81280"/>
                  </a:lnTo>
                  <a:close/>
                </a:path>
                <a:path w="429260" h="355600">
                  <a:moveTo>
                    <a:pt x="3810" y="77470"/>
                  </a:moveTo>
                  <a:lnTo>
                    <a:pt x="0" y="7747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7470"/>
                  </a:lnTo>
                  <a:close/>
                </a:path>
                <a:path w="429260" h="355600">
                  <a:moveTo>
                    <a:pt x="429260" y="77470"/>
                  </a:moveTo>
                  <a:lnTo>
                    <a:pt x="425450" y="77470"/>
                  </a:lnTo>
                  <a:lnTo>
                    <a:pt x="425450" y="80010"/>
                  </a:lnTo>
                  <a:lnTo>
                    <a:pt x="429260" y="80010"/>
                  </a:lnTo>
                  <a:lnTo>
                    <a:pt x="429260" y="77470"/>
                  </a:lnTo>
                  <a:close/>
                </a:path>
                <a:path w="429260" h="355600">
                  <a:moveTo>
                    <a:pt x="3810" y="74930"/>
                  </a:moveTo>
                  <a:lnTo>
                    <a:pt x="0" y="7493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74930"/>
                  </a:lnTo>
                  <a:close/>
                </a:path>
                <a:path w="429260" h="355600">
                  <a:moveTo>
                    <a:pt x="429260" y="74930"/>
                  </a:moveTo>
                  <a:lnTo>
                    <a:pt x="425450" y="74930"/>
                  </a:lnTo>
                  <a:lnTo>
                    <a:pt x="425450" y="76200"/>
                  </a:lnTo>
                  <a:lnTo>
                    <a:pt x="429260" y="76200"/>
                  </a:lnTo>
                  <a:lnTo>
                    <a:pt x="429260" y="74930"/>
                  </a:lnTo>
                  <a:close/>
                </a:path>
                <a:path w="429260" h="355600">
                  <a:moveTo>
                    <a:pt x="3810" y="71120"/>
                  </a:moveTo>
                  <a:lnTo>
                    <a:pt x="0" y="7112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71120"/>
                  </a:lnTo>
                  <a:close/>
                </a:path>
                <a:path w="429260" h="355600">
                  <a:moveTo>
                    <a:pt x="429260" y="71120"/>
                  </a:moveTo>
                  <a:lnTo>
                    <a:pt x="425450" y="71120"/>
                  </a:lnTo>
                  <a:lnTo>
                    <a:pt x="425450" y="73660"/>
                  </a:lnTo>
                  <a:lnTo>
                    <a:pt x="429260" y="73660"/>
                  </a:lnTo>
                  <a:lnTo>
                    <a:pt x="429260" y="71120"/>
                  </a:lnTo>
                  <a:close/>
                </a:path>
                <a:path w="429260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2230"/>
                  </a:lnTo>
                  <a:close/>
                </a:path>
                <a:path w="429260" h="355600">
                  <a:moveTo>
                    <a:pt x="429260" y="62230"/>
                  </a:moveTo>
                  <a:lnTo>
                    <a:pt x="425450" y="62230"/>
                  </a:lnTo>
                  <a:lnTo>
                    <a:pt x="425450" y="69850"/>
                  </a:lnTo>
                  <a:lnTo>
                    <a:pt x="429260" y="69850"/>
                  </a:lnTo>
                  <a:lnTo>
                    <a:pt x="429260" y="62230"/>
                  </a:lnTo>
                  <a:close/>
                </a:path>
                <a:path w="429260" h="355600">
                  <a:moveTo>
                    <a:pt x="3810" y="58420"/>
                  </a:moveTo>
                  <a:lnTo>
                    <a:pt x="0" y="5842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8420"/>
                  </a:lnTo>
                  <a:close/>
                </a:path>
                <a:path w="429260" h="355600">
                  <a:moveTo>
                    <a:pt x="429260" y="58420"/>
                  </a:moveTo>
                  <a:lnTo>
                    <a:pt x="425450" y="58420"/>
                  </a:lnTo>
                  <a:lnTo>
                    <a:pt x="425450" y="60960"/>
                  </a:lnTo>
                  <a:lnTo>
                    <a:pt x="429260" y="60960"/>
                  </a:lnTo>
                  <a:lnTo>
                    <a:pt x="429260" y="58420"/>
                  </a:lnTo>
                  <a:close/>
                </a:path>
                <a:path w="429260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5880"/>
                  </a:lnTo>
                  <a:close/>
                </a:path>
                <a:path w="429260" h="355600">
                  <a:moveTo>
                    <a:pt x="429260" y="55880"/>
                  </a:moveTo>
                  <a:lnTo>
                    <a:pt x="425450" y="55880"/>
                  </a:lnTo>
                  <a:lnTo>
                    <a:pt x="425450" y="57150"/>
                  </a:lnTo>
                  <a:lnTo>
                    <a:pt x="429260" y="57150"/>
                  </a:lnTo>
                  <a:lnTo>
                    <a:pt x="429260" y="55880"/>
                  </a:lnTo>
                  <a:close/>
                </a:path>
                <a:path w="429260" h="355600">
                  <a:moveTo>
                    <a:pt x="3810" y="45720"/>
                  </a:moveTo>
                  <a:lnTo>
                    <a:pt x="0" y="4572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45720"/>
                  </a:lnTo>
                  <a:close/>
                </a:path>
                <a:path w="429260" h="355600">
                  <a:moveTo>
                    <a:pt x="429260" y="45720"/>
                  </a:moveTo>
                  <a:lnTo>
                    <a:pt x="425450" y="45720"/>
                  </a:lnTo>
                  <a:lnTo>
                    <a:pt x="425450" y="54610"/>
                  </a:lnTo>
                  <a:lnTo>
                    <a:pt x="429260" y="54610"/>
                  </a:lnTo>
                  <a:lnTo>
                    <a:pt x="429260" y="45720"/>
                  </a:lnTo>
                  <a:close/>
                </a:path>
                <a:path w="429260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43180"/>
                  </a:lnTo>
                  <a:close/>
                </a:path>
                <a:path w="429260" h="355600">
                  <a:moveTo>
                    <a:pt x="429260" y="43180"/>
                  </a:moveTo>
                  <a:lnTo>
                    <a:pt x="425450" y="43180"/>
                  </a:lnTo>
                  <a:lnTo>
                    <a:pt x="425450" y="44450"/>
                  </a:lnTo>
                  <a:lnTo>
                    <a:pt x="429260" y="44450"/>
                  </a:lnTo>
                  <a:lnTo>
                    <a:pt x="429260" y="43180"/>
                  </a:lnTo>
                  <a:close/>
                </a:path>
                <a:path w="429260" h="355600">
                  <a:moveTo>
                    <a:pt x="3810" y="39370"/>
                  </a:moveTo>
                  <a:lnTo>
                    <a:pt x="0" y="3937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9370"/>
                  </a:lnTo>
                  <a:close/>
                </a:path>
                <a:path w="429260" h="355600">
                  <a:moveTo>
                    <a:pt x="429260" y="39370"/>
                  </a:moveTo>
                  <a:lnTo>
                    <a:pt x="425450" y="39370"/>
                  </a:lnTo>
                  <a:lnTo>
                    <a:pt x="425450" y="41910"/>
                  </a:lnTo>
                  <a:lnTo>
                    <a:pt x="429260" y="41910"/>
                  </a:lnTo>
                  <a:lnTo>
                    <a:pt x="429260" y="39370"/>
                  </a:lnTo>
                  <a:close/>
                </a:path>
                <a:path w="429260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6830"/>
                  </a:lnTo>
                  <a:close/>
                </a:path>
                <a:path w="429260" h="355600">
                  <a:moveTo>
                    <a:pt x="429260" y="36830"/>
                  </a:moveTo>
                  <a:lnTo>
                    <a:pt x="425450" y="36830"/>
                  </a:lnTo>
                  <a:lnTo>
                    <a:pt x="425450" y="38100"/>
                  </a:lnTo>
                  <a:lnTo>
                    <a:pt x="429260" y="38100"/>
                  </a:lnTo>
                  <a:lnTo>
                    <a:pt x="429260" y="36830"/>
                  </a:lnTo>
                  <a:close/>
                </a:path>
                <a:path w="429260" h="355600">
                  <a:moveTo>
                    <a:pt x="1269" y="31750"/>
                  </a:moveTo>
                  <a:lnTo>
                    <a:pt x="0" y="3175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3147"/>
                  </a:lnTo>
                  <a:lnTo>
                    <a:pt x="1269" y="33147"/>
                  </a:lnTo>
                  <a:lnTo>
                    <a:pt x="1269" y="31750"/>
                  </a:lnTo>
                  <a:close/>
                </a:path>
                <a:path w="429260" h="355600">
                  <a:moveTo>
                    <a:pt x="429260" y="31750"/>
                  </a:moveTo>
                  <a:lnTo>
                    <a:pt x="427989" y="31750"/>
                  </a:lnTo>
                  <a:lnTo>
                    <a:pt x="427989" y="33147"/>
                  </a:lnTo>
                  <a:lnTo>
                    <a:pt x="425450" y="33147"/>
                  </a:lnTo>
                  <a:lnTo>
                    <a:pt x="425450" y="35560"/>
                  </a:lnTo>
                  <a:lnTo>
                    <a:pt x="429260" y="35560"/>
                  </a:lnTo>
                  <a:lnTo>
                    <a:pt x="429260" y="31750"/>
                  </a:lnTo>
                  <a:close/>
                </a:path>
                <a:path w="429260" h="355600">
                  <a:moveTo>
                    <a:pt x="3810" y="29210"/>
                  </a:moveTo>
                  <a:lnTo>
                    <a:pt x="2539" y="29210"/>
                  </a:lnTo>
                  <a:lnTo>
                    <a:pt x="2539" y="31750"/>
                  </a:lnTo>
                  <a:lnTo>
                    <a:pt x="3810" y="31750"/>
                  </a:lnTo>
                  <a:lnTo>
                    <a:pt x="3810" y="29210"/>
                  </a:lnTo>
                  <a:close/>
                </a:path>
                <a:path w="429260" h="355600">
                  <a:moveTo>
                    <a:pt x="426719" y="29210"/>
                  </a:moveTo>
                  <a:lnTo>
                    <a:pt x="425450" y="29210"/>
                  </a:lnTo>
                  <a:lnTo>
                    <a:pt x="425450" y="31750"/>
                  </a:lnTo>
                  <a:lnTo>
                    <a:pt x="426719" y="31750"/>
                  </a:lnTo>
                  <a:lnTo>
                    <a:pt x="426719" y="29210"/>
                  </a:lnTo>
                  <a:close/>
                </a:path>
                <a:path w="429260" h="355600">
                  <a:moveTo>
                    <a:pt x="33019" y="3810"/>
                  </a:moveTo>
                  <a:lnTo>
                    <a:pt x="31750" y="3810"/>
                  </a:lnTo>
                  <a:lnTo>
                    <a:pt x="33019" y="3937"/>
                  </a:lnTo>
                  <a:close/>
                </a:path>
                <a:path w="429260" h="355600">
                  <a:moveTo>
                    <a:pt x="394969" y="1397"/>
                  </a:moveTo>
                  <a:lnTo>
                    <a:pt x="34289" y="1397"/>
                  </a:lnTo>
                  <a:lnTo>
                    <a:pt x="34289" y="3810"/>
                  </a:lnTo>
                  <a:lnTo>
                    <a:pt x="394969" y="3810"/>
                  </a:lnTo>
                  <a:lnTo>
                    <a:pt x="394969" y="1397"/>
                  </a:lnTo>
                  <a:close/>
                </a:path>
                <a:path w="429260" h="355600">
                  <a:moveTo>
                    <a:pt x="38100" y="0"/>
                  </a:moveTo>
                  <a:lnTo>
                    <a:pt x="36829" y="0"/>
                  </a:lnTo>
                  <a:lnTo>
                    <a:pt x="36829" y="1397"/>
                  </a:lnTo>
                  <a:lnTo>
                    <a:pt x="38100" y="1397"/>
                  </a:lnTo>
                  <a:lnTo>
                    <a:pt x="38100" y="0"/>
                  </a:lnTo>
                  <a:close/>
                </a:path>
                <a:path w="429260" h="355600">
                  <a:moveTo>
                    <a:pt x="393700" y="0"/>
                  </a:moveTo>
                  <a:lnTo>
                    <a:pt x="391160" y="0"/>
                  </a:lnTo>
                  <a:lnTo>
                    <a:pt x="391160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9260" h="355600">
                  <a:moveTo>
                    <a:pt x="3810" y="83820"/>
                  </a:moveTo>
                  <a:lnTo>
                    <a:pt x="0" y="83820"/>
                  </a:lnTo>
                  <a:lnTo>
                    <a:pt x="0" y="166370"/>
                  </a:lnTo>
                  <a:lnTo>
                    <a:pt x="3810" y="166370"/>
                  </a:lnTo>
                  <a:lnTo>
                    <a:pt x="3810" y="83820"/>
                  </a:lnTo>
                  <a:close/>
                </a:path>
                <a:path w="429260" h="355600">
                  <a:moveTo>
                    <a:pt x="429260" y="83820"/>
                  </a:moveTo>
                  <a:lnTo>
                    <a:pt x="425450" y="83820"/>
                  </a:lnTo>
                  <a:lnTo>
                    <a:pt x="425450" y="166370"/>
                  </a:lnTo>
                  <a:lnTo>
                    <a:pt x="429260" y="166370"/>
                  </a:lnTo>
                  <a:lnTo>
                    <a:pt x="429260" y="83820"/>
                  </a:lnTo>
                  <a:close/>
                </a:path>
                <a:path w="429260" h="355600">
                  <a:moveTo>
                    <a:pt x="396239" y="354330"/>
                  </a:moveTo>
                  <a:lnTo>
                    <a:pt x="34289" y="354330"/>
                  </a:lnTo>
                  <a:lnTo>
                    <a:pt x="34289" y="355600"/>
                  </a:lnTo>
                  <a:lnTo>
                    <a:pt x="396239" y="355600"/>
                  </a:lnTo>
                  <a:lnTo>
                    <a:pt x="396239" y="354330"/>
                  </a:lnTo>
                  <a:close/>
                </a:path>
                <a:path w="429260" h="355600">
                  <a:moveTo>
                    <a:pt x="400050" y="351790"/>
                  </a:moveTo>
                  <a:lnTo>
                    <a:pt x="31750" y="351790"/>
                  </a:lnTo>
                  <a:lnTo>
                    <a:pt x="31750" y="354330"/>
                  </a:lnTo>
                  <a:lnTo>
                    <a:pt x="33019" y="354330"/>
                  </a:lnTo>
                  <a:lnTo>
                    <a:pt x="33019" y="353187"/>
                  </a:lnTo>
                  <a:lnTo>
                    <a:pt x="400050" y="353187"/>
                  </a:lnTo>
                  <a:lnTo>
                    <a:pt x="400050" y="351790"/>
                  </a:lnTo>
                  <a:close/>
                </a:path>
                <a:path w="429260" h="355600">
                  <a:moveTo>
                    <a:pt x="400050" y="353187"/>
                  </a:moveTo>
                  <a:lnTo>
                    <a:pt x="398779" y="353187"/>
                  </a:lnTo>
                  <a:lnTo>
                    <a:pt x="398779" y="354330"/>
                  </a:lnTo>
                  <a:lnTo>
                    <a:pt x="400050" y="354330"/>
                  </a:lnTo>
                  <a:lnTo>
                    <a:pt x="400050" y="353187"/>
                  </a:lnTo>
                  <a:close/>
                </a:path>
                <a:path w="429260" h="355600">
                  <a:moveTo>
                    <a:pt x="3810" y="325120"/>
                  </a:moveTo>
                  <a:lnTo>
                    <a:pt x="1269" y="325120"/>
                  </a:lnTo>
                  <a:lnTo>
                    <a:pt x="1269" y="326390"/>
                  </a:lnTo>
                  <a:lnTo>
                    <a:pt x="2539" y="326390"/>
                  </a:lnTo>
                  <a:lnTo>
                    <a:pt x="2539" y="328930"/>
                  </a:lnTo>
                  <a:lnTo>
                    <a:pt x="3810" y="328930"/>
                  </a:lnTo>
                  <a:lnTo>
                    <a:pt x="3810" y="325120"/>
                  </a:lnTo>
                  <a:close/>
                </a:path>
                <a:path w="429260" h="355600">
                  <a:moveTo>
                    <a:pt x="427989" y="325120"/>
                  </a:moveTo>
                  <a:lnTo>
                    <a:pt x="425450" y="325120"/>
                  </a:lnTo>
                  <a:lnTo>
                    <a:pt x="425450" y="328930"/>
                  </a:lnTo>
                  <a:lnTo>
                    <a:pt x="426719" y="328930"/>
                  </a:lnTo>
                  <a:lnTo>
                    <a:pt x="426719" y="326390"/>
                  </a:lnTo>
                  <a:lnTo>
                    <a:pt x="427989" y="326390"/>
                  </a:lnTo>
                  <a:lnTo>
                    <a:pt x="427989" y="325120"/>
                  </a:lnTo>
                  <a:close/>
                </a:path>
                <a:path w="429260" h="355600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3810" y="323850"/>
                  </a:lnTo>
                  <a:lnTo>
                    <a:pt x="3810" y="322580"/>
                  </a:lnTo>
                  <a:close/>
                </a:path>
                <a:path w="429260" h="355600">
                  <a:moveTo>
                    <a:pt x="429260" y="322580"/>
                  </a:moveTo>
                  <a:lnTo>
                    <a:pt x="425450" y="322580"/>
                  </a:lnTo>
                  <a:lnTo>
                    <a:pt x="425450" y="323850"/>
                  </a:lnTo>
                  <a:lnTo>
                    <a:pt x="429260" y="323850"/>
                  </a:lnTo>
                  <a:lnTo>
                    <a:pt x="429260" y="322580"/>
                  </a:lnTo>
                  <a:close/>
                </a:path>
                <a:path w="429260" h="355600">
                  <a:moveTo>
                    <a:pt x="3810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8770"/>
                  </a:lnTo>
                  <a:close/>
                </a:path>
                <a:path w="429260" h="355600">
                  <a:moveTo>
                    <a:pt x="429260" y="318770"/>
                  </a:moveTo>
                  <a:lnTo>
                    <a:pt x="425450" y="318770"/>
                  </a:lnTo>
                  <a:lnTo>
                    <a:pt x="425450" y="321310"/>
                  </a:lnTo>
                  <a:lnTo>
                    <a:pt x="429260" y="321310"/>
                  </a:lnTo>
                  <a:lnTo>
                    <a:pt x="429260" y="318770"/>
                  </a:lnTo>
                  <a:close/>
                </a:path>
                <a:path w="429260" h="355600">
                  <a:moveTo>
                    <a:pt x="3810" y="316230"/>
                  </a:moveTo>
                  <a:lnTo>
                    <a:pt x="0" y="316230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316230"/>
                  </a:lnTo>
                  <a:close/>
                </a:path>
                <a:path w="429260" h="355600">
                  <a:moveTo>
                    <a:pt x="429260" y="316230"/>
                  </a:moveTo>
                  <a:lnTo>
                    <a:pt x="425450" y="316230"/>
                  </a:lnTo>
                  <a:lnTo>
                    <a:pt x="425450" y="317500"/>
                  </a:lnTo>
                  <a:lnTo>
                    <a:pt x="429260" y="317500"/>
                  </a:lnTo>
                  <a:lnTo>
                    <a:pt x="429260" y="316230"/>
                  </a:lnTo>
                  <a:close/>
                </a:path>
                <a:path w="429260" h="355600">
                  <a:moveTo>
                    <a:pt x="3810" y="312420"/>
                  </a:moveTo>
                  <a:lnTo>
                    <a:pt x="0" y="31242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12420"/>
                  </a:lnTo>
                  <a:close/>
                </a:path>
                <a:path w="429260" h="355600">
                  <a:moveTo>
                    <a:pt x="429260" y="312420"/>
                  </a:moveTo>
                  <a:lnTo>
                    <a:pt x="425450" y="312420"/>
                  </a:lnTo>
                  <a:lnTo>
                    <a:pt x="425450" y="314960"/>
                  </a:lnTo>
                  <a:lnTo>
                    <a:pt x="429260" y="314960"/>
                  </a:lnTo>
                  <a:lnTo>
                    <a:pt x="429260" y="312420"/>
                  </a:lnTo>
                  <a:close/>
                </a:path>
                <a:path w="429260" h="355600">
                  <a:moveTo>
                    <a:pt x="381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6070"/>
                  </a:lnTo>
                  <a:close/>
                </a:path>
                <a:path w="429260" h="355600">
                  <a:moveTo>
                    <a:pt x="429260" y="306070"/>
                  </a:moveTo>
                  <a:lnTo>
                    <a:pt x="425450" y="306070"/>
                  </a:lnTo>
                  <a:lnTo>
                    <a:pt x="425450" y="311150"/>
                  </a:lnTo>
                  <a:lnTo>
                    <a:pt x="429260" y="311150"/>
                  </a:lnTo>
                  <a:lnTo>
                    <a:pt x="429260" y="306070"/>
                  </a:lnTo>
                  <a:close/>
                </a:path>
                <a:path w="429260" h="355600">
                  <a:moveTo>
                    <a:pt x="3810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303530"/>
                  </a:lnTo>
                  <a:close/>
                </a:path>
                <a:path w="429260" h="355600">
                  <a:moveTo>
                    <a:pt x="429260" y="303530"/>
                  </a:moveTo>
                  <a:lnTo>
                    <a:pt x="425450" y="303530"/>
                  </a:lnTo>
                  <a:lnTo>
                    <a:pt x="425450" y="304800"/>
                  </a:lnTo>
                  <a:lnTo>
                    <a:pt x="429260" y="304800"/>
                  </a:lnTo>
                  <a:lnTo>
                    <a:pt x="429260" y="303530"/>
                  </a:lnTo>
                  <a:close/>
                </a:path>
                <a:path w="429260" h="355600">
                  <a:moveTo>
                    <a:pt x="3810" y="299720"/>
                  </a:moveTo>
                  <a:lnTo>
                    <a:pt x="0" y="29972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9720"/>
                  </a:lnTo>
                  <a:close/>
                </a:path>
                <a:path w="429260" h="355600">
                  <a:moveTo>
                    <a:pt x="429260" y="299720"/>
                  </a:moveTo>
                  <a:lnTo>
                    <a:pt x="425450" y="299720"/>
                  </a:lnTo>
                  <a:lnTo>
                    <a:pt x="425450" y="302260"/>
                  </a:lnTo>
                  <a:lnTo>
                    <a:pt x="429260" y="302260"/>
                  </a:lnTo>
                  <a:lnTo>
                    <a:pt x="429260" y="299720"/>
                  </a:lnTo>
                  <a:close/>
                </a:path>
                <a:path w="429260" h="355600">
                  <a:moveTo>
                    <a:pt x="3810" y="297180"/>
                  </a:moveTo>
                  <a:lnTo>
                    <a:pt x="0" y="29718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7180"/>
                  </a:lnTo>
                  <a:close/>
                </a:path>
                <a:path w="429260" h="355600">
                  <a:moveTo>
                    <a:pt x="429260" y="297180"/>
                  </a:moveTo>
                  <a:lnTo>
                    <a:pt x="425450" y="297180"/>
                  </a:lnTo>
                  <a:lnTo>
                    <a:pt x="425450" y="298450"/>
                  </a:lnTo>
                  <a:lnTo>
                    <a:pt x="429260" y="298450"/>
                  </a:lnTo>
                  <a:lnTo>
                    <a:pt x="429260" y="297180"/>
                  </a:lnTo>
                  <a:close/>
                </a:path>
                <a:path w="429260" h="355600">
                  <a:moveTo>
                    <a:pt x="3810" y="284480"/>
                  </a:moveTo>
                  <a:lnTo>
                    <a:pt x="0" y="28448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4480"/>
                  </a:lnTo>
                  <a:close/>
                </a:path>
                <a:path w="429260" h="355600">
                  <a:moveTo>
                    <a:pt x="429260" y="284480"/>
                  </a:moveTo>
                  <a:lnTo>
                    <a:pt x="425450" y="284480"/>
                  </a:lnTo>
                  <a:lnTo>
                    <a:pt x="425450" y="295910"/>
                  </a:lnTo>
                  <a:lnTo>
                    <a:pt x="429260" y="295910"/>
                  </a:lnTo>
                  <a:lnTo>
                    <a:pt x="429260" y="284480"/>
                  </a:lnTo>
                  <a:close/>
                </a:path>
                <a:path w="429260" h="355600">
                  <a:moveTo>
                    <a:pt x="3810" y="280670"/>
                  </a:moveTo>
                  <a:lnTo>
                    <a:pt x="0" y="28067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80670"/>
                  </a:lnTo>
                  <a:close/>
                </a:path>
                <a:path w="429260" h="355600">
                  <a:moveTo>
                    <a:pt x="429260" y="280670"/>
                  </a:moveTo>
                  <a:lnTo>
                    <a:pt x="425450" y="280670"/>
                  </a:lnTo>
                  <a:lnTo>
                    <a:pt x="425450" y="283210"/>
                  </a:lnTo>
                  <a:lnTo>
                    <a:pt x="429260" y="283210"/>
                  </a:lnTo>
                  <a:lnTo>
                    <a:pt x="429260" y="280670"/>
                  </a:lnTo>
                  <a:close/>
                </a:path>
                <a:path w="429260" h="355600">
                  <a:moveTo>
                    <a:pt x="3810" y="278130"/>
                  </a:moveTo>
                  <a:lnTo>
                    <a:pt x="0" y="27813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78130"/>
                  </a:lnTo>
                  <a:close/>
                </a:path>
                <a:path w="429260" h="355600">
                  <a:moveTo>
                    <a:pt x="429260" y="278130"/>
                  </a:moveTo>
                  <a:lnTo>
                    <a:pt x="425450" y="278130"/>
                  </a:lnTo>
                  <a:lnTo>
                    <a:pt x="425450" y="279400"/>
                  </a:lnTo>
                  <a:lnTo>
                    <a:pt x="429260" y="279400"/>
                  </a:lnTo>
                  <a:lnTo>
                    <a:pt x="429260" y="278130"/>
                  </a:lnTo>
                  <a:close/>
                </a:path>
                <a:path w="429260" h="355600">
                  <a:moveTo>
                    <a:pt x="3810" y="208280"/>
                  </a:moveTo>
                  <a:lnTo>
                    <a:pt x="0" y="20828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08280"/>
                  </a:lnTo>
                  <a:close/>
                </a:path>
                <a:path w="429260" h="355600">
                  <a:moveTo>
                    <a:pt x="429260" y="208280"/>
                  </a:moveTo>
                  <a:lnTo>
                    <a:pt x="425450" y="208280"/>
                  </a:lnTo>
                  <a:lnTo>
                    <a:pt x="425450" y="276860"/>
                  </a:lnTo>
                  <a:lnTo>
                    <a:pt x="429260" y="276860"/>
                  </a:lnTo>
                  <a:lnTo>
                    <a:pt x="429260" y="208280"/>
                  </a:lnTo>
                  <a:close/>
                </a:path>
                <a:path w="429260" h="355600">
                  <a:moveTo>
                    <a:pt x="3810" y="167640"/>
                  </a:moveTo>
                  <a:lnTo>
                    <a:pt x="0" y="16764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67640"/>
                  </a:lnTo>
                  <a:close/>
                </a:path>
                <a:path w="429260" h="355600">
                  <a:moveTo>
                    <a:pt x="429260" y="167640"/>
                  </a:moveTo>
                  <a:lnTo>
                    <a:pt x="425450" y="167640"/>
                  </a:lnTo>
                  <a:lnTo>
                    <a:pt x="425450" y="207010"/>
                  </a:lnTo>
                  <a:lnTo>
                    <a:pt x="429260" y="207010"/>
                  </a:lnTo>
                  <a:lnTo>
                    <a:pt x="429260" y="167640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5538469" y="280797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39" h="347980">
                  <a:moveTo>
                    <a:pt x="3809" y="77469"/>
                  </a:moveTo>
                  <a:lnTo>
                    <a:pt x="0" y="77469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7469"/>
                  </a:lnTo>
                  <a:close/>
                </a:path>
                <a:path w="421639" h="347980">
                  <a:moveTo>
                    <a:pt x="421639" y="77469"/>
                  </a:moveTo>
                  <a:lnTo>
                    <a:pt x="417829" y="77469"/>
                  </a:lnTo>
                  <a:lnTo>
                    <a:pt x="417829" y="80009"/>
                  </a:lnTo>
                  <a:lnTo>
                    <a:pt x="421639" y="80009"/>
                  </a:lnTo>
                  <a:lnTo>
                    <a:pt x="421639" y="77469"/>
                  </a:lnTo>
                  <a:close/>
                </a:path>
                <a:path w="421639" h="347980">
                  <a:moveTo>
                    <a:pt x="380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3659"/>
                  </a:lnTo>
                  <a:close/>
                </a:path>
                <a:path w="421639" h="347980">
                  <a:moveTo>
                    <a:pt x="421639" y="73659"/>
                  </a:moveTo>
                  <a:lnTo>
                    <a:pt x="417829" y="73659"/>
                  </a:lnTo>
                  <a:lnTo>
                    <a:pt x="417829" y="76199"/>
                  </a:lnTo>
                  <a:lnTo>
                    <a:pt x="421639" y="76199"/>
                  </a:lnTo>
                  <a:lnTo>
                    <a:pt x="421639" y="73659"/>
                  </a:lnTo>
                  <a:close/>
                </a:path>
                <a:path w="421639" h="347980">
                  <a:moveTo>
                    <a:pt x="3809" y="71119"/>
                  </a:moveTo>
                  <a:lnTo>
                    <a:pt x="0" y="71119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71119"/>
                  </a:lnTo>
                  <a:close/>
                </a:path>
                <a:path w="421639" h="347980">
                  <a:moveTo>
                    <a:pt x="421639" y="71119"/>
                  </a:moveTo>
                  <a:lnTo>
                    <a:pt x="417829" y="71119"/>
                  </a:lnTo>
                  <a:lnTo>
                    <a:pt x="417829" y="72389"/>
                  </a:lnTo>
                  <a:lnTo>
                    <a:pt x="421639" y="72389"/>
                  </a:lnTo>
                  <a:lnTo>
                    <a:pt x="421639" y="71119"/>
                  </a:lnTo>
                  <a:close/>
                </a:path>
                <a:path w="421639" h="347980">
                  <a:moveTo>
                    <a:pt x="380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7309"/>
                  </a:lnTo>
                  <a:close/>
                </a:path>
                <a:path w="421639" h="347980">
                  <a:moveTo>
                    <a:pt x="421639" y="67309"/>
                  </a:moveTo>
                  <a:lnTo>
                    <a:pt x="417829" y="67309"/>
                  </a:lnTo>
                  <a:lnTo>
                    <a:pt x="417829" y="69849"/>
                  </a:lnTo>
                  <a:lnTo>
                    <a:pt x="421639" y="69849"/>
                  </a:lnTo>
                  <a:lnTo>
                    <a:pt x="421639" y="67309"/>
                  </a:lnTo>
                  <a:close/>
                </a:path>
                <a:path w="421639" h="347980">
                  <a:moveTo>
                    <a:pt x="3809" y="58419"/>
                  </a:moveTo>
                  <a:lnTo>
                    <a:pt x="0" y="58419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8419"/>
                  </a:lnTo>
                  <a:close/>
                </a:path>
                <a:path w="421639" h="347980">
                  <a:moveTo>
                    <a:pt x="421639" y="58419"/>
                  </a:moveTo>
                  <a:lnTo>
                    <a:pt x="417829" y="58419"/>
                  </a:lnTo>
                  <a:lnTo>
                    <a:pt x="417829" y="66039"/>
                  </a:lnTo>
                  <a:lnTo>
                    <a:pt x="421639" y="66039"/>
                  </a:lnTo>
                  <a:lnTo>
                    <a:pt x="421639" y="58419"/>
                  </a:lnTo>
                  <a:close/>
                </a:path>
                <a:path w="421639" h="347980">
                  <a:moveTo>
                    <a:pt x="380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4609"/>
                  </a:lnTo>
                  <a:close/>
                </a:path>
                <a:path w="421639" h="347980">
                  <a:moveTo>
                    <a:pt x="421639" y="54609"/>
                  </a:moveTo>
                  <a:lnTo>
                    <a:pt x="417829" y="54609"/>
                  </a:lnTo>
                  <a:lnTo>
                    <a:pt x="417829" y="57149"/>
                  </a:lnTo>
                  <a:lnTo>
                    <a:pt x="421639" y="57149"/>
                  </a:lnTo>
                  <a:lnTo>
                    <a:pt x="421639" y="54609"/>
                  </a:lnTo>
                  <a:close/>
                </a:path>
                <a:path w="421639" h="347980">
                  <a:moveTo>
                    <a:pt x="3809" y="52069"/>
                  </a:moveTo>
                  <a:lnTo>
                    <a:pt x="0" y="52069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52069"/>
                  </a:lnTo>
                  <a:close/>
                </a:path>
                <a:path w="421639" h="347980">
                  <a:moveTo>
                    <a:pt x="421639" y="52069"/>
                  </a:moveTo>
                  <a:lnTo>
                    <a:pt x="417829" y="52069"/>
                  </a:lnTo>
                  <a:lnTo>
                    <a:pt x="417829" y="53339"/>
                  </a:lnTo>
                  <a:lnTo>
                    <a:pt x="421639" y="53339"/>
                  </a:lnTo>
                  <a:lnTo>
                    <a:pt x="421639" y="52069"/>
                  </a:lnTo>
                  <a:close/>
                </a:path>
                <a:path w="421639" h="347980">
                  <a:moveTo>
                    <a:pt x="3809" y="41909"/>
                  </a:moveTo>
                  <a:lnTo>
                    <a:pt x="0" y="4190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1909"/>
                  </a:lnTo>
                  <a:close/>
                </a:path>
                <a:path w="421639" h="347980">
                  <a:moveTo>
                    <a:pt x="421639" y="41909"/>
                  </a:moveTo>
                  <a:lnTo>
                    <a:pt x="417829" y="41909"/>
                  </a:lnTo>
                  <a:lnTo>
                    <a:pt x="417829" y="50799"/>
                  </a:lnTo>
                  <a:lnTo>
                    <a:pt x="421639" y="50799"/>
                  </a:lnTo>
                  <a:lnTo>
                    <a:pt x="421639" y="41909"/>
                  </a:lnTo>
                  <a:close/>
                </a:path>
                <a:path w="421639" h="347980">
                  <a:moveTo>
                    <a:pt x="3809" y="39369"/>
                  </a:moveTo>
                  <a:lnTo>
                    <a:pt x="0" y="39369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9369"/>
                  </a:lnTo>
                  <a:close/>
                </a:path>
                <a:path w="421639" h="347980">
                  <a:moveTo>
                    <a:pt x="421639" y="39369"/>
                  </a:moveTo>
                  <a:lnTo>
                    <a:pt x="417829" y="39369"/>
                  </a:lnTo>
                  <a:lnTo>
                    <a:pt x="417829" y="40639"/>
                  </a:lnTo>
                  <a:lnTo>
                    <a:pt x="421639" y="40639"/>
                  </a:lnTo>
                  <a:lnTo>
                    <a:pt x="421639" y="39369"/>
                  </a:lnTo>
                  <a:close/>
                </a:path>
                <a:path w="421639" h="347980">
                  <a:moveTo>
                    <a:pt x="380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5559"/>
                  </a:lnTo>
                  <a:close/>
                </a:path>
                <a:path w="421639" h="347980">
                  <a:moveTo>
                    <a:pt x="421639" y="35559"/>
                  </a:moveTo>
                  <a:lnTo>
                    <a:pt x="417829" y="35559"/>
                  </a:lnTo>
                  <a:lnTo>
                    <a:pt x="417829" y="38099"/>
                  </a:lnTo>
                  <a:lnTo>
                    <a:pt x="421639" y="38099"/>
                  </a:lnTo>
                  <a:lnTo>
                    <a:pt x="421639" y="35559"/>
                  </a:lnTo>
                  <a:close/>
                </a:path>
                <a:path w="421639" h="347980">
                  <a:moveTo>
                    <a:pt x="3809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3019"/>
                  </a:lnTo>
                  <a:close/>
                </a:path>
                <a:path w="421639" h="347980">
                  <a:moveTo>
                    <a:pt x="421639" y="33019"/>
                  </a:moveTo>
                  <a:lnTo>
                    <a:pt x="417829" y="33019"/>
                  </a:lnTo>
                  <a:lnTo>
                    <a:pt x="417829" y="34289"/>
                  </a:lnTo>
                  <a:lnTo>
                    <a:pt x="421639" y="34289"/>
                  </a:lnTo>
                  <a:lnTo>
                    <a:pt x="421639" y="33019"/>
                  </a:lnTo>
                  <a:close/>
                </a:path>
                <a:path w="421639" h="347980">
                  <a:moveTo>
                    <a:pt x="380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9209"/>
                  </a:lnTo>
                  <a:close/>
                </a:path>
                <a:path w="421639" h="347980">
                  <a:moveTo>
                    <a:pt x="421639" y="29209"/>
                  </a:moveTo>
                  <a:lnTo>
                    <a:pt x="417829" y="29209"/>
                  </a:lnTo>
                  <a:lnTo>
                    <a:pt x="417829" y="31749"/>
                  </a:lnTo>
                  <a:lnTo>
                    <a:pt x="421639" y="31749"/>
                  </a:lnTo>
                  <a:lnTo>
                    <a:pt x="421639" y="29209"/>
                  </a:lnTo>
                  <a:close/>
                </a:path>
                <a:path w="421639" h="347980">
                  <a:moveTo>
                    <a:pt x="380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6669"/>
                  </a:lnTo>
                  <a:close/>
                </a:path>
                <a:path w="421639" h="347980">
                  <a:moveTo>
                    <a:pt x="421639" y="26669"/>
                  </a:moveTo>
                  <a:lnTo>
                    <a:pt x="417829" y="26669"/>
                  </a:lnTo>
                  <a:lnTo>
                    <a:pt x="417829" y="27939"/>
                  </a:lnTo>
                  <a:lnTo>
                    <a:pt x="421639" y="27939"/>
                  </a:lnTo>
                  <a:lnTo>
                    <a:pt x="421639" y="26669"/>
                  </a:lnTo>
                  <a:close/>
                </a:path>
                <a:path w="421639" h="347980">
                  <a:moveTo>
                    <a:pt x="3809" y="21589"/>
                  </a:moveTo>
                  <a:lnTo>
                    <a:pt x="2539" y="21589"/>
                  </a:lnTo>
                  <a:lnTo>
                    <a:pt x="2539" y="22859"/>
                  </a:lnTo>
                  <a:lnTo>
                    <a:pt x="1269" y="22859"/>
                  </a:lnTo>
                  <a:lnTo>
                    <a:pt x="1269" y="25399"/>
                  </a:lnTo>
                  <a:lnTo>
                    <a:pt x="3809" y="25399"/>
                  </a:lnTo>
                  <a:lnTo>
                    <a:pt x="3809" y="21589"/>
                  </a:lnTo>
                  <a:close/>
                </a:path>
                <a:path w="421639" h="347980">
                  <a:moveTo>
                    <a:pt x="419100" y="21589"/>
                  </a:moveTo>
                  <a:lnTo>
                    <a:pt x="417829" y="21589"/>
                  </a:lnTo>
                  <a:lnTo>
                    <a:pt x="417829" y="25399"/>
                  </a:lnTo>
                  <a:lnTo>
                    <a:pt x="420369" y="25399"/>
                  </a:lnTo>
                  <a:lnTo>
                    <a:pt x="420369" y="22859"/>
                  </a:lnTo>
                  <a:lnTo>
                    <a:pt x="419100" y="22859"/>
                  </a:lnTo>
                  <a:lnTo>
                    <a:pt x="419100" y="21589"/>
                  </a:lnTo>
                  <a:close/>
                </a:path>
                <a:path w="421639" h="347980">
                  <a:moveTo>
                    <a:pt x="25400" y="2539"/>
                  </a:moveTo>
                  <a:lnTo>
                    <a:pt x="24129" y="2539"/>
                  </a:lnTo>
                  <a:lnTo>
                    <a:pt x="24129" y="3809"/>
                  </a:lnTo>
                  <a:lnTo>
                    <a:pt x="25400" y="3809"/>
                  </a:lnTo>
                  <a:lnTo>
                    <a:pt x="25400" y="2539"/>
                  </a:lnTo>
                  <a:close/>
                </a:path>
                <a:path w="421639" h="347980">
                  <a:moveTo>
                    <a:pt x="397509" y="2539"/>
                  </a:moveTo>
                  <a:lnTo>
                    <a:pt x="396239" y="2539"/>
                  </a:lnTo>
                  <a:lnTo>
                    <a:pt x="396239" y="3809"/>
                  </a:lnTo>
                  <a:lnTo>
                    <a:pt x="397509" y="3809"/>
                  </a:lnTo>
                  <a:lnTo>
                    <a:pt x="397509" y="2539"/>
                  </a:lnTo>
                  <a:close/>
                </a:path>
                <a:path w="421639" h="347980">
                  <a:moveTo>
                    <a:pt x="29209" y="0"/>
                  </a:moveTo>
                  <a:lnTo>
                    <a:pt x="27939" y="0"/>
                  </a:lnTo>
                  <a:lnTo>
                    <a:pt x="27939" y="2539"/>
                  </a:lnTo>
                  <a:lnTo>
                    <a:pt x="394969" y="2539"/>
                  </a:lnTo>
                  <a:lnTo>
                    <a:pt x="394969" y="1269"/>
                  </a:lnTo>
                  <a:lnTo>
                    <a:pt x="29209" y="1269"/>
                  </a:lnTo>
                  <a:lnTo>
                    <a:pt x="29209" y="0"/>
                  </a:lnTo>
                  <a:close/>
                </a:path>
                <a:path w="421639" h="347980">
                  <a:moveTo>
                    <a:pt x="394969" y="0"/>
                  </a:moveTo>
                  <a:lnTo>
                    <a:pt x="392429" y="0"/>
                  </a:lnTo>
                  <a:lnTo>
                    <a:pt x="39242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39" h="347980">
                  <a:moveTo>
                    <a:pt x="3809" y="80010"/>
                  </a:moveTo>
                  <a:lnTo>
                    <a:pt x="0" y="80010"/>
                  </a:lnTo>
                  <a:lnTo>
                    <a:pt x="0" y="162559"/>
                  </a:lnTo>
                  <a:lnTo>
                    <a:pt x="3809" y="162559"/>
                  </a:lnTo>
                  <a:lnTo>
                    <a:pt x="3809" y="80010"/>
                  </a:lnTo>
                  <a:close/>
                </a:path>
                <a:path w="421639" h="347980">
                  <a:moveTo>
                    <a:pt x="421639" y="80010"/>
                  </a:moveTo>
                  <a:lnTo>
                    <a:pt x="417829" y="80010"/>
                  </a:lnTo>
                  <a:lnTo>
                    <a:pt x="417829" y="162559"/>
                  </a:lnTo>
                  <a:lnTo>
                    <a:pt x="421639" y="162559"/>
                  </a:lnTo>
                  <a:lnTo>
                    <a:pt x="421639" y="80010"/>
                  </a:lnTo>
                  <a:close/>
                </a:path>
                <a:path w="421639" h="347980">
                  <a:moveTo>
                    <a:pt x="397510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397510" y="347979"/>
                  </a:lnTo>
                  <a:lnTo>
                    <a:pt x="397510" y="346709"/>
                  </a:lnTo>
                  <a:close/>
                </a:path>
                <a:path w="421639" h="347980">
                  <a:moveTo>
                    <a:pt x="24129" y="345439"/>
                  </a:moveTo>
                  <a:lnTo>
                    <a:pt x="22859" y="345439"/>
                  </a:lnTo>
                  <a:lnTo>
                    <a:pt x="22859" y="346709"/>
                  </a:lnTo>
                  <a:lnTo>
                    <a:pt x="24129" y="346709"/>
                  </a:lnTo>
                  <a:lnTo>
                    <a:pt x="24129" y="345439"/>
                  </a:lnTo>
                  <a:close/>
                </a:path>
                <a:path w="421639" h="347980">
                  <a:moveTo>
                    <a:pt x="400049" y="345439"/>
                  </a:moveTo>
                  <a:lnTo>
                    <a:pt x="398779" y="345439"/>
                  </a:lnTo>
                  <a:lnTo>
                    <a:pt x="398779" y="346709"/>
                  </a:lnTo>
                  <a:lnTo>
                    <a:pt x="400049" y="346709"/>
                  </a:lnTo>
                  <a:lnTo>
                    <a:pt x="400049" y="345439"/>
                  </a:lnTo>
                  <a:close/>
                </a:path>
                <a:path w="421639" h="347980">
                  <a:moveTo>
                    <a:pt x="3809" y="325119"/>
                  </a:moveTo>
                  <a:lnTo>
                    <a:pt x="1269" y="325119"/>
                  </a:lnTo>
                  <a:lnTo>
                    <a:pt x="1269" y="327659"/>
                  </a:lnTo>
                  <a:lnTo>
                    <a:pt x="2539" y="32765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5119"/>
                  </a:lnTo>
                  <a:close/>
                </a:path>
                <a:path w="421639" h="347980">
                  <a:moveTo>
                    <a:pt x="420369" y="325119"/>
                  </a:moveTo>
                  <a:lnTo>
                    <a:pt x="417829" y="325119"/>
                  </a:lnTo>
                  <a:lnTo>
                    <a:pt x="417829" y="326389"/>
                  </a:lnTo>
                  <a:lnTo>
                    <a:pt x="419100" y="326389"/>
                  </a:lnTo>
                  <a:lnTo>
                    <a:pt x="419100" y="327659"/>
                  </a:lnTo>
                  <a:lnTo>
                    <a:pt x="420369" y="327659"/>
                  </a:lnTo>
                  <a:lnTo>
                    <a:pt x="420369" y="325119"/>
                  </a:lnTo>
                  <a:close/>
                </a:path>
                <a:path w="421639" h="347980">
                  <a:moveTo>
                    <a:pt x="3809" y="321309"/>
                  </a:moveTo>
                  <a:lnTo>
                    <a:pt x="0" y="321309"/>
                  </a:lnTo>
                  <a:lnTo>
                    <a:pt x="0" y="323850"/>
                  </a:lnTo>
                  <a:lnTo>
                    <a:pt x="3809" y="323850"/>
                  </a:lnTo>
                  <a:lnTo>
                    <a:pt x="3809" y="321309"/>
                  </a:lnTo>
                  <a:close/>
                </a:path>
                <a:path w="421639" h="347980">
                  <a:moveTo>
                    <a:pt x="421639" y="321309"/>
                  </a:moveTo>
                  <a:lnTo>
                    <a:pt x="417829" y="321309"/>
                  </a:lnTo>
                  <a:lnTo>
                    <a:pt x="417829" y="323850"/>
                  </a:lnTo>
                  <a:lnTo>
                    <a:pt x="421639" y="323850"/>
                  </a:lnTo>
                  <a:lnTo>
                    <a:pt x="421639" y="321309"/>
                  </a:lnTo>
                  <a:close/>
                </a:path>
                <a:path w="421639" h="347980">
                  <a:moveTo>
                    <a:pt x="380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8769"/>
                  </a:lnTo>
                  <a:close/>
                </a:path>
                <a:path w="421639" h="347980">
                  <a:moveTo>
                    <a:pt x="421639" y="318769"/>
                  </a:moveTo>
                  <a:lnTo>
                    <a:pt x="417829" y="318769"/>
                  </a:lnTo>
                  <a:lnTo>
                    <a:pt x="417829" y="320039"/>
                  </a:lnTo>
                  <a:lnTo>
                    <a:pt x="421639" y="320039"/>
                  </a:lnTo>
                  <a:lnTo>
                    <a:pt x="421639" y="318769"/>
                  </a:lnTo>
                  <a:close/>
                </a:path>
                <a:path w="421639" h="347980">
                  <a:moveTo>
                    <a:pt x="3809" y="314959"/>
                  </a:moveTo>
                  <a:lnTo>
                    <a:pt x="0" y="314959"/>
                  </a:lnTo>
                  <a:lnTo>
                    <a:pt x="0" y="317500"/>
                  </a:lnTo>
                  <a:lnTo>
                    <a:pt x="3809" y="317500"/>
                  </a:lnTo>
                  <a:lnTo>
                    <a:pt x="3809" y="314959"/>
                  </a:lnTo>
                  <a:close/>
                </a:path>
                <a:path w="421639" h="347980">
                  <a:moveTo>
                    <a:pt x="421639" y="314959"/>
                  </a:moveTo>
                  <a:lnTo>
                    <a:pt x="417829" y="314959"/>
                  </a:lnTo>
                  <a:lnTo>
                    <a:pt x="417829" y="317500"/>
                  </a:lnTo>
                  <a:lnTo>
                    <a:pt x="421639" y="317500"/>
                  </a:lnTo>
                  <a:lnTo>
                    <a:pt x="421639" y="314959"/>
                  </a:lnTo>
                  <a:close/>
                </a:path>
                <a:path w="421639" h="347980">
                  <a:moveTo>
                    <a:pt x="3809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12419"/>
                  </a:lnTo>
                  <a:close/>
                </a:path>
                <a:path w="421639" h="347980">
                  <a:moveTo>
                    <a:pt x="421639" y="312419"/>
                  </a:moveTo>
                  <a:lnTo>
                    <a:pt x="417829" y="312419"/>
                  </a:lnTo>
                  <a:lnTo>
                    <a:pt x="417829" y="313689"/>
                  </a:lnTo>
                  <a:lnTo>
                    <a:pt x="421639" y="313689"/>
                  </a:lnTo>
                  <a:lnTo>
                    <a:pt x="421639" y="312419"/>
                  </a:lnTo>
                  <a:close/>
                </a:path>
                <a:path w="421639" h="347980">
                  <a:moveTo>
                    <a:pt x="3809" y="308609"/>
                  </a:moveTo>
                  <a:lnTo>
                    <a:pt x="0" y="308609"/>
                  </a:lnTo>
                  <a:lnTo>
                    <a:pt x="0" y="311150"/>
                  </a:lnTo>
                  <a:lnTo>
                    <a:pt x="3809" y="311150"/>
                  </a:lnTo>
                  <a:lnTo>
                    <a:pt x="3809" y="308609"/>
                  </a:lnTo>
                  <a:close/>
                </a:path>
                <a:path w="421639" h="347980">
                  <a:moveTo>
                    <a:pt x="421639" y="308609"/>
                  </a:moveTo>
                  <a:lnTo>
                    <a:pt x="417829" y="308609"/>
                  </a:lnTo>
                  <a:lnTo>
                    <a:pt x="417829" y="311150"/>
                  </a:lnTo>
                  <a:lnTo>
                    <a:pt x="421639" y="311150"/>
                  </a:lnTo>
                  <a:lnTo>
                    <a:pt x="421639" y="308609"/>
                  </a:lnTo>
                  <a:close/>
                </a:path>
                <a:path w="421639" h="347980">
                  <a:moveTo>
                    <a:pt x="3809" y="302259"/>
                  </a:moveTo>
                  <a:lnTo>
                    <a:pt x="0" y="302259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2259"/>
                  </a:lnTo>
                  <a:close/>
                </a:path>
                <a:path w="421639" h="347980">
                  <a:moveTo>
                    <a:pt x="421639" y="302259"/>
                  </a:moveTo>
                  <a:lnTo>
                    <a:pt x="417829" y="302259"/>
                  </a:lnTo>
                  <a:lnTo>
                    <a:pt x="417829" y="307339"/>
                  </a:lnTo>
                  <a:lnTo>
                    <a:pt x="421639" y="307339"/>
                  </a:lnTo>
                  <a:lnTo>
                    <a:pt x="421639" y="302259"/>
                  </a:lnTo>
                  <a:close/>
                </a:path>
                <a:path w="421639" h="347980">
                  <a:moveTo>
                    <a:pt x="3809" y="299719"/>
                  </a:moveTo>
                  <a:lnTo>
                    <a:pt x="0" y="299719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9719"/>
                  </a:lnTo>
                  <a:close/>
                </a:path>
                <a:path w="421639" h="347980">
                  <a:moveTo>
                    <a:pt x="421639" y="299719"/>
                  </a:moveTo>
                  <a:lnTo>
                    <a:pt x="417829" y="299719"/>
                  </a:lnTo>
                  <a:lnTo>
                    <a:pt x="417829" y="300989"/>
                  </a:lnTo>
                  <a:lnTo>
                    <a:pt x="421639" y="300989"/>
                  </a:lnTo>
                  <a:lnTo>
                    <a:pt x="421639" y="299719"/>
                  </a:lnTo>
                  <a:close/>
                </a:path>
                <a:path w="421639" h="347980">
                  <a:moveTo>
                    <a:pt x="3809" y="295909"/>
                  </a:moveTo>
                  <a:lnTo>
                    <a:pt x="0" y="295909"/>
                  </a:lnTo>
                  <a:lnTo>
                    <a:pt x="0" y="298450"/>
                  </a:lnTo>
                  <a:lnTo>
                    <a:pt x="3809" y="298450"/>
                  </a:lnTo>
                  <a:lnTo>
                    <a:pt x="3809" y="295909"/>
                  </a:lnTo>
                  <a:close/>
                </a:path>
                <a:path w="421639" h="347980">
                  <a:moveTo>
                    <a:pt x="421639" y="295909"/>
                  </a:moveTo>
                  <a:lnTo>
                    <a:pt x="417829" y="295909"/>
                  </a:lnTo>
                  <a:lnTo>
                    <a:pt x="417829" y="298450"/>
                  </a:lnTo>
                  <a:lnTo>
                    <a:pt x="421639" y="298450"/>
                  </a:lnTo>
                  <a:lnTo>
                    <a:pt x="421639" y="295909"/>
                  </a:lnTo>
                  <a:close/>
                </a:path>
                <a:path w="421639" h="347980">
                  <a:moveTo>
                    <a:pt x="3809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93369"/>
                  </a:lnTo>
                  <a:close/>
                </a:path>
                <a:path w="421639" h="347980">
                  <a:moveTo>
                    <a:pt x="421639" y="293369"/>
                  </a:moveTo>
                  <a:lnTo>
                    <a:pt x="417829" y="293369"/>
                  </a:lnTo>
                  <a:lnTo>
                    <a:pt x="417829" y="294639"/>
                  </a:lnTo>
                  <a:lnTo>
                    <a:pt x="421639" y="294639"/>
                  </a:lnTo>
                  <a:lnTo>
                    <a:pt x="421639" y="293369"/>
                  </a:lnTo>
                  <a:close/>
                </a:path>
                <a:path w="421639" h="347980">
                  <a:moveTo>
                    <a:pt x="3809" y="280669"/>
                  </a:moveTo>
                  <a:lnTo>
                    <a:pt x="0" y="280669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80669"/>
                  </a:lnTo>
                  <a:close/>
                </a:path>
                <a:path w="421639" h="347980">
                  <a:moveTo>
                    <a:pt x="421639" y="280669"/>
                  </a:moveTo>
                  <a:lnTo>
                    <a:pt x="417829" y="280669"/>
                  </a:lnTo>
                  <a:lnTo>
                    <a:pt x="417829" y="292100"/>
                  </a:lnTo>
                  <a:lnTo>
                    <a:pt x="421639" y="292100"/>
                  </a:lnTo>
                  <a:lnTo>
                    <a:pt x="421639" y="280669"/>
                  </a:lnTo>
                  <a:close/>
                </a:path>
                <a:path w="421639" h="347980">
                  <a:moveTo>
                    <a:pt x="3809" y="276859"/>
                  </a:moveTo>
                  <a:lnTo>
                    <a:pt x="0" y="276859"/>
                  </a:lnTo>
                  <a:lnTo>
                    <a:pt x="0" y="279400"/>
                  </a:lnTo>
                  <a:lnTo>
                    <a:pt x="3809" y="279400"/>
                  </a:lnTo>
                  <a:lnTo>
                    <a:pt x="3809" y="276859"/>
                  </a:lnTo>
                  <a:close/>
                </a:path>
                <a:path w="421639" h="347980">
                  <a:moveTo>
                    <a:pt x="421639" y="276859"/>
                  </a:moveTo>
                  <a:lnTo>
                    <a:pt x="417829" y="276859"/>
                  </a:lnTo>
                  <a:lnTo>
                    <a:pt x="417829" y="279400"/>
                  </a:lnTo>
                  <a:lnTo>
                    <a:pt x="421639" y="279400"/>
                  </a:lnTo>
                  <a:lnTo>
                    <a:pt x="421639" y="276859"/>
                  </a:lnTo>
                  <a:close/>
                </a:path>
                <a:path w="421639" h="347980">
                  <a:moveTo>
                    <a:pt x="3809" y="274319"/>
                  </a:moveTo>
                  <a:lnTo>
                    <a:pt x="0" y="274319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74319"/>
                  </a:lnTo>
                  <a:close/>
                </a:path>
                <a:path w="421639" h="347980">
                  <a:moveTo>
                    <a:pt x="421639" y="274319"/>
                  </a:moveTo>
                  <a:lnTo>
                    <a:pt x="417829" y="274319"/>
                  </a:lnTo>
                  <a:lnTo>
                    <a:pt x="417829" y="275589"/>
                  </a:lnTo>
                  <a:lnTo>
                    <a:pt x="421639" y="275589"/>
                  </a:lnTo>
                  <a:lnTo>
                    <a:pt x="421639" y="274319"/>
                  </a:lnTo>
                  <a:close/>
                </a:path>
                <a:path w="421639" h="347980">
                  <a:moveTo>
                    <a:pt x="3809" y="204469"/>
                  </a:moveTo>
                  <a:lnTo>
                    <a:pt x="0" y="204469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04469"/>
                  </a:lnTo>
                  <a:close/>
                </a:path>
                <a:path w="421639" h="347980">
                  <a:moveTo>
                    <a:pt x="421639" y="204469"/>
                  </a:moveTo>
                  <a:lnTo>
                    <a:pt x="417829" y="204469"/>
                  </a:lnTo>
                  <a:lnTo>
                    <a:pt x="417829" y="273050"/>
                  </a:lnTo>
                  <a:lnTo>
                    <a:pt x="421639" y="273050"/>
                  </a:lnTo>
                  <a:lnTo>
                    <a:pt x="421639" y="204469"/>
                  </a:lnTo>
                  <a:close/>
                </a:path>
                <a:path w="421639" h="347980">
                  <a:moveTo>
                    <a:pt x="3809" y="163829"/>
                  </a:moveTo>
                  <a:lnTo>
                    <a:pt x="0" y="163829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63829"/>
                  </a:lnTo>
                  <a:close/>
                </a:path>
                <a:path w="421639" h="347980">
                  <a:moveTo>
                    <a:pt x="421639" y="163829"/>
                  </a:moveTo>
                  <a:lnTo>
                    <a:pt x="417829" y="163829"/>
                  </a:lnTo>
                  <a:lnTo>
                    <a:pt x="417829" y="203200"/>
                  </a:lnTo>
                  <a:lnTo>
                    <a:pt x="421639" y="203200"/>
                  </a:lnTo>
                  <a:lnTo>
                    <a:pt x="421639" y="163829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5542280" y="281178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30">
                  <a:moveTo>
                    <a:pt x="2540" y="73660"/>
                  </a:moveTo>
                  <a:lnTo>
                    <a:pt x="0" y="73660"/>
                  </a:lnTo>
                  <a:lnTo>
                    <a:pt x="0" y="76200"/>
                  </a:lnTo>
                  <a:lnTo>
                    <a:pt x="2540" y="76200"/>
                  </a:lnTo>
                  <a:lnTo>
                    <a:pt x="2540" y="73660"/>
                  </a:lnTo>
                  <a:close/>
                </a:path>
                <a:path w="414020" h="341630">
                  <a:moveTo>
                    <a:pt x="414020" y="73660"/>
                  </a:moveTo>
                  <a:lnTo>
                    <a:pt x="410210" y="73660"/>
                  </a:lnTo>
                  <a:lnTo>
                    <a:pt x="410210" y="76200"/>
                  </a:lnTo>
                  <a:lnTo>
                    <a:pt x="414020" y="76200"/>
                  </a:lnTo>
                  <a:lnTo>
                    <a:pt x="414020" y="73660"/>
                  </a:lnTo>
                  <a:close/>
                </a:path>
                <a:path w="414020" h="341630">
                  <a:moveTo>
                    <a:pt x="2540" y="69850"/>
                  </a:moveTo>
                  <a:lnTo>
                    <a:pt x="0" y="69850"/>
                  </a:lnTo>
                  <a:lnTo>
                    <a:pt x="0" y="72389"/>
                  </a:lnTo>
                  <a:lnTo>
                    <a:pt x="2540" y="72389"/>
                  </a:lnTo>
                  <a:lnTo>
                    <a:pt x="2540" y="69850"/>
                  </a:lnTo>
                  <a:close/>
                </a:path>
                <a:path w="414020" h="341630">
                  <a:moveTo>
                    <a:pt x="414020" y="69850"/>
                  </a:moveTo>
                  <a:lnTo>
                    <a:pt x="410210" y="69850"/>
                  </a:lnTo>
                  <a:lnTo>
                    <a:pt x="410210" y="72389"/>
                  </a:lnTo>
                  <a:lnTo>
                    <a:pt x="414020" y="72389"/>
                  </a:lnTo>
                  <a:lnTo>
                    <a:pt x="414020" y="69850"/>
                  </a:lnTo>
                  <a:close/>
                </a:path>
                <a:path w="414020" h="341630">
                  <a:moveTo>
                    <a:pt x="2540" y="67310"/>
                  </a:moveTo>
                  <a:lnTo>
                    <a:pt x="0" y="67310"/>
                  </a:lnTo>
                  <a:lnTo>
                    <a:pt x="0" y="68579"/>
                  </a:lnTo>
                  <a:lnTo>
                    <a:pt x="2540" y="68579"/>
                  </a:lnTo>
                  <a:lnTo>
                    <a:pt x="2540" y="67310"/>
                  </a:lnTo>
                  <a:close/>
                </a:path>
                <a:path w="414020" h="341630">
                  <a:moveTo>
                    <a:pt x="414020" y="67310"/>
                  </a:moveTo>
                  <a:lnTo>
                    <a:pt x="410210" y="67310"/>
                  </a:lnTo>
                  <a:lnTo>
                    <a:pt x="410210" y="68579"/>
                  </a:lnTo>
                  <a:lnTo>
                    <a:pt x="414020" y="68579"/>
                  </a:lnTo>
                  <a:lnTo>
                    <a:pt x="414020" y="67310"/>
                  </a:lnTo>
                  <a:close/>
                </a:path>
                <a:path w="414020" h="341630">
                  <a:moveTo>
                    <a:pt x="2540" y="63500"/>
                  </a:moveTo>
                  <a:lnTo>
                    <a:pt x="0" y="63500"/>
                  </a:lnTo>
                  <a:lnTo>
                    <a:pt x="0" y="66039"/>
                  </a:lnTo>
                  <a:lnTo>
                    <a:pt x="2540" y="66039"/>
                  </a:lnTo>
                  <a:lnTo>
                    <a:pt x="2540" y="63500"/>
                  </a:lnTo>
                  <a:close/>
                </a:path>
                <a:path w="414020" h="341630">
                  <a:moveTo>
                    <a:pt x="414020" y="63500"/>
                  </a:moveTo>
                  <a:lnTo>
                    <a:pt x="410210" y="63500"/>
                  </a:lnTo>
                  <a:lnTo>
                    <a:pt x="410210" y="66039"/>
                  </a:lnTo>
                  <a:lnTo>
                    <a:pt x="414020" y="66039"/>
                  </a:lnTo>
                  <a:lnTo>
                    <a:pt x="414020" y="63500"/>
                  </a:lnTo>
                  <a:close/>
                </a:path>
                <a:path w="414020" h="341630">
                  <a:moveTo>
                    <a:pt x="254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2540" y="62229"/>
                  </a:lnTo>
                  <a:lnTo>
                    <a:pt x="2540" y="54610"/>
                  </a:lnTo>
                  <a:close/>
                </a:path>
                <a:path w="414020" h="341630">
                  <a:moveTo>
                    <a:pt x="414020" y="54610"/>
                  </a:moveTo>
                  <a:lnTo>
                    <a:pt x="410210" y="54610"/>
                  </a:lnTo>
                  <a:lnTo>
                    <a:pt x="410210" y="62229"/>
                  </a:lnTo>
                  <a:lnTo>
                    <a:pt x="414020" y="62229"/>
                  </a:lnTo>
                  <a:lnTo>
                    <a:pt x="414020" y="54610"/>
                  </a:lnTo>
                  <a:close/>
                </a:path>
                <a:path w="414020" h="341630">
                  <a:moveTo>
                    <a:pt x="2540" y="50800"/>
                  </a:moveTo>
                  <a:lnTo>
                    <a:pt x="0" y="50800"/>
                  </a:lnTo>
                  <a:lnTo>
                    <a:pt x="0" y="53339"/>
                  </a:lnTo>
                  <a:lnTo>
                    <a:pt x="2540" y="53339"/>
                  </a:lnTo>
                  <a:lnTo>
                    <a:pt x="2540" y="50800"/>
                  </a:lnTo>
                  <a:close/>
                </a:path>
                <a:path w="414020" h="341630">
                  <a:moveTo>
                    <a:pt x="414020" y="50800"/>
                  </a:moveTo>
                  <a:lnTo>
                    <a:pt x="410210" y="50800"/>
                  </a:lnTo>
                  <a:lnTo>
                    <a:pt x="410210" y="53339"/>
                  </a:lnTo>
                  <a:lnTo>
                    <a:pt x="414020" y="53339"/>
                  </a:lnTo>
                  <a:lnTo>
                    <a:pt x="414020" y="50800"/>
                  </a:lnTo>
                  <a:close/>
                </a:path>
                <a:path w="414020" h="341630">
                  <a:moveTo>
                    <a:pt x="2540" y="48260"/>
                  </a:moveTo>
                  <a:lnTo>
                    <a:pt x="0" y="48260"/>
                  </a:lnTo>
                  <a:lnTo>
                    <a:pt x="0" y="49529"/>
                  </a:lnTo>
                  <a:lnTo>
                    <a:pt x="2540" y="49529"/>
                  </a:lnTo>
                  <a:lnTo>
                    <a:pt x="2540" y="48260"/>
                  </a:lnTo>
                  <a:close/>
                </a:path>
                <a:path w="414020" h="341630">
                  <a:moveTo>
                    <a:pt x="414020" y="48260"/>
                  </a:moveTo>
                  <a:lnTo>
                    <a:pt x="410210" y="48260"/>
                  </a:lnTo>
                  <a:lnTo>
                    <a:pt x="410210" y="49529"/>
                  </a:lnTo>
                  <a:lnTo>
                    <a:pt x="414020" y="49529"/>
                  </a:lnTo>
                  <a:lnTo>
                    <a:pt x="414020" y="48260"/>
                  </a:lnTo>
                  <a:close/>
                </a:path>
                <a:path w="414020" h="341630">
                  <a:moveTo>
                    <a:pt x="2540" y="38100"/>
                  </a:moveTo>
                  <a:lnTo>
                    <a:pt x="0" y="38100"/>
                  </a:lnTo>
                  <a:lnTo>
                    <a:pt x="0" y="46989"/>
                  </a:lnTo>
                  <a:lnTo>
                    <a:pt x="2540" y="46989"/>
                  </a:lnTo>
                  <a:lnTo>
                    <a:pt x="2540" y="38100"/>
                  </a:lnTo>
                  <a:close/>
                </a:path>
                <a:path w="414020" h="341630">
                  <a:moveTo>
                    <a:pt x="414020" y="38100"/>
                  </a:moveTo>
                  <a:lnTo>
                    <a:pt x="410210" y="38100"/>
                  </a:lnTo>
                  <a:lnTo>
                    <a:pt x="410210" y="46989"/>
                  </a:lnTo>
                  <a:lnTo>
                    <a:pt x="414020" y="46989"/>
                  </a:lnTo>
                  <a:lnTo>
                    <a:pt x="414020" y="38100"/>
                  </a:lnTo>
                  <a:close/>
                </a:path>
                <a:path w="414020" h="341630">
                  <a:moveTo>
                    <a:pt x="2540" y="35560"/>
                  </a:moveTo>
                  <a:lnTo>
                    <a:pt x="0" y="35560"/>
                  </a:lnTo>
                  <a:lnTo>
                    <a:pt x="0" y="36829"/>
                  </a:lnTo>
                  <a:lnTo>
                    <a:pt x="2540" y="36829"/>
                  </a:lnTo>
                  <a:lnTo>
                    <a:pt x="2540" y="35560"/>
                  </a:lnTo>
                  <a:close/>
                </a:path>
                <a:path w="414020" h="341630">
                  <a:moveTo>
                    <a:pt x="414020" y="35560"/>
                  </a:moveTo>
                  <a:lnTo>
                    <a:pt x="410210" y="35560"/>
                  </a:lnTo>
                  <a:lnTo>
                    <a:pt x="410210" y="36829"/>
                  </a:lnTo>
                  <a:lnTo>
                    <a:pt x="414020" y="36829"/>
                  </a:lnTo>
                  <a:lnTo>
                    <a:pt x="414020" y="35560"/>
                  </a:lnTo>
                  <a:close/>
                </a:path>
                <a:path w="414020" h="341630">
                  <a:moveTo>
                    <a:pt x="254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31750"/>
                  </a:lnTo>
                  <a:close/>
                </a:path>
                <a:path w="414020" h="341630">
                  <a:moveTo>
                    <a:pt x="414020" y="31750"/>
                  </a:moveTo>
                  <a:lnTo>
                    <a:pt x="410210" y="31750"/>
                  </a:lnTo>
                  <a:lnTo>
                    <a:pt x="410210" y="34289"/>
                  </a:lnTo>
                  <a:lnTo>
                    <a:pt x="414020" y="34289"/>
                  </a:lnTo>
                  <a:lnTo>
                    <a:pt x="414020" y="31750"/>
                  </a:lnTo>
                  <a:close/>
                </a:path>
                <a:path w="414020" h="341630">
                  <a:moveTo>
                    <a:pt x="254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2540" y="30479"/>
                  </a:lnTo>
                  <a:lnTo>
                    <a:pt x="2540" y="29210"/>
                  </a:lnTo>
                  <a:close/>
                </a:path>
                <a:path w="414020" h="341630">
                  <a:moveTo>
                    <a:pt x="414020" y="29210"/>
                  </a:moveTo>
                  <a:lnTo>
                    <a:pt x="410210" y="29210"/>
                  </a:lnTo>
                  <a:lnTo>
                    <a:pt x="410210" y="30479"/>
                  </a:lnTo>
                  <a:lnTo>
                    <a:pt x="414020" y="30479"/>
                  </a:lnTo>
                  <a:lnTo>
                    <a:pt x="414020" y="29210"/>
                  </a:lnTo>
                  <a:close/>
                </a:path>
                <a:path w="414020" h="341630">
                  <a:moveTo>
                    <a:pt x="254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2540" y="27939"/>
                  </a:lnTo>
                  <a:lnTo>
                    <a:pt x="2540" y="25400"/>
                  </a:lnTo>
                  <a:close/>
                </a:path>
                <a:path w="414020" h="341630">
                  <a:moveTo>
                    <a:pt x="414020" y="25400"/>
                  </a:moveTo>
                  <a:lnTo>
                    <a:pt x="410210" y="25400"/>
                  </a:lnTo>
                  <a:lnTo>
                    <a:pt x="410210" y="27939"/>
                  </a:lnTo>
                  <a:lnTo>
                    <a:pt x="414020" y="27939"/>
                  </a:lnTo>
                  <a:lnTo>
                    <a:pt x="414020" y="25400"/>
                  </a:lnTo>
                  <a:close/>
                </a:path>
                <a:path w="414020" h="341630">
                  <a:moveTo>
                    <a:pt x="254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2540" y="24129"/>
                  </a:lnTo>
                  <a:lnTo>
                    <a:pt x="2540" y="22860"/>
                  </a:lnTo>
                  <a:close/>
                </a:path>
                <a:path w="414020" h="341630">
                  <a:moveTo>
                    <a:pt x="414020" y="22860"/>
                  </a:moveTo>
                  <a:lnTo>
                    <a:pt x="410210" y="22860"/>
                  </a:lnTo>
                  <a:lnTo>
                    <a:pt x="410210" y="24129"/>
                  </a:lnTo>
                  <a:lnTo>
                    <a:pt x="414020" y="24129"/>
                  </a:lnTo>
                  <a:lnTo>
                    <a:pt x="414020" y="22860"/>
                  </a:lnTo>
                  <a:close/>
                </a:path>
                <a:path w="414020" h="341630">
                  <a:moveTo>
                    <a:pt x="254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19050"/>
                  </a:lnTo>
                  <a:close/>
                </a:path>
                <a:path w="414020" h="341630">
                  <a:moveTo>
                    <a:pt x="414020" y="19050"/>
                  </a:moveTo>
                  <a:lnTo>
                    <a:pt x="410210" y="19050"/>
                  </a:lnTo>
                  <a:lnTo>
                    <a:pt x="410210" y="21589"/>
                  </a:lnTo>
                  <a:lnTo>
                    <a:pt x="414020" y="21589"/>
                  </a:lnTo>
                  <a:lnTo>
                    <a:pt x="414020" y="19050"/>
                  </a:lnTo>
                  <a:close/>
                </a:path>
                <a:path w="414020" h="341630">
                  <a:moveTo>
                    <a:pt x="2540" y="15239"/>
                  </a:moveTo>
                  <a:lnTo>
                    <a:pt x="1270" y="15239"/>
                  </a:lnTo>
                  <a:lnTo>
                    <a:pt x="1270" y="17779"/>
                  </a:lnTo>
                  <a:lnTo>
                    <a:pt x="2540" y="17779"/>
                  </a:lnTo>
                  <a:lnTo>
                    <a:pt x="2540" y="15239"/>
                  </a:lnTo>
                  <a:close/>
                </a:path>
                <a:path w="414020" h="341630">
                  <a:moveTo>
                    <a:pt x="412750" y="15239"/>
                  </a:moveTo>
                  <a:lnTo>
                    <a:pt x="411480" y="15239"/>
                  </a:lnTo>
                  <a:lnTo>
                    <a:pt x="411480" y="16510"/>
                  </a:lnTo>
                  <a:lnTo>
                    <a:pt x="410210" y="16510"/>
                  </a:lnTo>
                  <a:lnTo>
                    <a:pt x="410210" y="17779"/>
                  </a:lnTo>
                  <a:lnTo>
                    <a:pt x="412750" y="17779"/>
                  </a:lnTo>
                  <a:lnTo>
                    <a:pt x="412750" y="15239"/>
                  </a:lnTo>
                  <a:close/>
                </a:path>
                <a:path w="414020" h="341630">
                  <a:moveTo>
                    <a:pt x="396239" y="0"/>
                  </a:moveTo>
                  <a:lnTo>
                    <a:pt x="19050" y="0"/>
                  </a:lnTo>
                  <a:lnTo>
                    <a:pt x="19050" y="2540"/>
                  </a:lnTo>
                  <a:lnTo>
                    <a:pt x="396239" y="2540"/>
                  </a:lnTo>
                  <a:lnTo>
                    <a:pt x="396239" y="0"/>
                  </a:lnTo>
                  <a:close/>
                </a:path>
                <a:path w="414020" h="341630">
                  <a:moveTo>
                    <a:pt x="2540" y="76200"/>
                  </a:moveTo>
                  <a:lnTo>
                    <a:pt x="0" y="76200"/>
                  </a:lnTo>
                  <a:lnTo>
                    <a:pt x="0" y="158750"/>
                  </a:lnTo>
                  <a:lnTo>
                    <a:pt x="2540" y="158750"/>
                  </a:lnTo>
                  <a:lnTo>
                    <a:pt x="2540" y="76200"/>
                  </a:lnTo>
                  <a:close/>
                </a:path>
                <a:path w="414020" h="341630">
                  <a:moveTo>
                    <a:pt x="414020" y="76200"/>
                  </a:moveTo>
                  <a:lnTo>
                    <a:pt x="410210" y="76200"/>
                  </a:lnTo>
                  <a:lnTo>
                    <a:pt x="410210" y="158750"/>
                  </a:lnTo>
                  <a:lnTo>
                    <a:pt x="414020" y="158750"/>
                  </a:lnTo>
                  <a:lnTo>
                    <a:pt x="414020" y="76200"/>
                  </a:lnTo>
                  <a:close/>
                </a:path>
                <a:path w="414020" h="341630">
                  <a:moveTo>
                    <a:pt x="396239" y="340360"/>
                  </a:moveTo>
                  <a:lnTo>
                    <a:pt x="19050" y="340360"/>
                  </a:lnTo>
                  <a:lnTo>
                    <a:pt x="19050" y="341630"/>
                  </a:lnTo>
                  <a:lnTo>
                    <a:pt x="396239" y="341630"/>
                  </a:lnTo>
                  <a:lnTo>
                    <a:pt x="396239" y="340360"/>
                  </a:lnTo>
                  <a:close/>
                </a:path>
                <a:path w="414020" h="341630">
                  <a:moveTo>
                    <a:pt x="400050" y="337820"/>
                  </a:moveTo>
                  <a:lnTo>
                    <a:pt x="15240" y="337820"/>
                  </a:lnTo>
                  <a:lnTo>
                    <a:pt x="15240" y="340360"/>
                  </a:lnTo>
                  <a:lnTo>
                    <a:pt x="17780" y="340360"/>
                  </a:lnTo>
                  <a:lnTo>
                    <a:pt x="17780" y="339090"/>
                  </a:lnTo>
                  <a:lnTo>
                    <a:pt x="400050" y="339090"/>
                  </a:lnTo>
                  <a:lnTo>
                    <a:pt x="400050" y="337820"/>
                  </a:lnTo>
                  <a:close/>
                </a:path>
                <a:path w="414020" h="341630">
                  <a:moveTo>
                    <a:pt x="400050" y="339090"/>
                  </a:moveTo>
                  <a:lnTo>
                    <a:pt x="398780" y="339090"/>
                  </a:lnTo>
                  <a:lnTo>
                    <a:pt x="398780" y="340360"/>
                  </a:lnTo>
                  <a:lnTo>
                    <a:pt x="400050" y="340360"/>
                  </a:lnTo>
                  <a:lnTo>
                    <a:pt x="400050" y="339090"/>
                  </a:lnTo>
                  <a:close/>
                </a:path>
                <a:path w="414020" h="341630">
                  <a:moveTo>
                    <a:pt x="2540" y="323850"/>
                  </a:moveTo>
                  <a:lnTo>
                    <a:pt x="0" y="323850"/>
                  </a:lnTo>
                  <a:lnTo>
                    <a:pt x="0" y="325120"/>
                  </a:lnTo>
                  <a:lnTo>
                    <a:pt x="1270" y="325120"/>
                  </a:lnTo>
                  <a:lnTo>
                    <a:pt x="1270" y="327660"/>
                  </a:lnTo>
                  <a:lnTo>
                    <a:pt x="2540" y="327660"/>
                  </a:lnTo>
                  <a:lnTo>
                    <a:pt x="2540" y="323850"/>
                  </a:lnTo>
                  <a:close/>
                </a:path>
                <a:path w="414020" h="341630">
                  <a:moveTo>
                    <a:pt x="414020" y="323850"/>
                  </a:moveTo>
                  <a:lnTo>
                    <a:pt x="410210" y="323850"/>
                  </a:lnTo>
                  <a:lnTo>
                    <a:pt x="410210" y="326390"/>
                  </a:lnTo>
                  <a:lnTo>
                    <a:pt x="411480" y="326390"/>
                  </a:lnTo>
                  <a:lnTo>
                    <a:pt x="411480" y="327660"/>
                  </a:lnTo>
                  <a:lnTo>
                    <a:pt x="412750" y="327660"/>
                  </a:lnTo>
                  <a:lnTo>
                    <a:pt x="412750" y="325120"/>
                  </a:lnTo>
                  <a:lnTo>
                    <a:pt x="414020" y="325120"/>
                  </a:lnTo>
                  <a:lnTo>
                    <a:pt x="414020" y="323850"/>
                  </a:lnTo>
                  <a:close/>
                </a:path>
                <a:path w="414020" h="341630">
                  <a:moveTo>
                    <a:pt x="2540" y="321310"/>
                  </a:moveTo>
                  <a:lnTo>
                    <a:pt x="0" y="321310"/>
                  </a:lnTo>
                  <a:lnTo>
                    <a:pt x="0" y="322580"/>
                  </a:lnTo>
                  <a:lnTo>
                    <a:pt x="2540" y="322580"/>
                  </a:lnTo>
                  <a:lnTo>
                    <a:pt x="2540" y="321310"/>
                  </a:lnTo>
                  <a:close/>
                </a:path>
                <a:path w="414020" h="341630">
                  <a:moveTo>
                    <a:pt x="414020" y="321310"/>
                  </a:moveTo>
                  <a:lnTo>
                    <a:pt x="410210" y="321310"/>
                  </a:lnTo>
                  <a:lnTo>
                    <a:pt x="410210" y="322580"/>
                  </a:lnTo>
                  <a:lnTo>
                    <a:pt x="414020" y="322580"/>
                  </a:lnTo>
                  <a:lnTo>
                    <a:pt x="414020" y="321310"/>
                  </a:lnTo>
                  <a:close/>
                </a:path>
                <a:path w="414020" h="341630">
                  <a:moveTo>
                    <a:pt x="254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2540" y="320040"/>
                  </a:lnTo>
                  <a:lnTo>
                    <a:pt x="2540" y="317500"/>
                  </a:lnTo>
                  <a:close/>
                </a:path>
                <a:path w="414020" h="341630">
                  <a:moveTo>
                    <a:pt x="414020" y="317500"/>
                  </a:moveTo>
                  <a:lnTo>
                    <a:pt x="410210" y="317500"/>
                  </a:lnTo>
                  <a:lnTo>
                    <a:pt x="410210" y="320040"/>
                  </a:lnTo>
                  <a:lnTo>
                    <a:pt x="414020" y="320040"/>
                  </a:lnTo>
                  <a:lnTo>
                    <a:pt x="414020" y="317500"/>
                  </a:lnTo>
                  <a:close/>
                </a:path>
                <a:path w="414020" h="341630">
                  <a:moveTo>
                    <a:pt x="254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2540" y="316230"/>
                  </a:lnTo>
                  <a:lnTo>
                    <a:pt x="2540" y="314960"/>
                  </a:lnTo>
                  <a:close/>
                </a:path>
                <a:path w="414020" h="341630">
                  <a:moveTo>
                    <a:pt x="414020" y="314960"/>
                  </a:moveTo>
                  <a:lnTo>
                    <a:pt x="410210" y="314960"/>
                  </a:lnTo>
                  <a:lnTo>
                    <a:pt x="410210" y="316230"/>
                  </a:lnTo>
                  <a:lnTo>
                    <a:pt x="414020" y="316230"/>
                  </a:lnTo>
                  <a:lnTo>
                    <a:pt x="414020" y="314960"/>
                  </a:lnTo>
                  <a:close/>
                </a:path>
                <a:path w="414020" h="341630">
                  <a:moveTo>
                    <a:pt x="254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2540" y="313690"/>
                  </a:lnTo>
                  <a:lnTo>
                    <a:pt x="2540" y="311150"/>
                  </a:lnTo>
                  <a:close/>
                </a:path>
                <a:path w="414020" h="341630">
                  <a:moveTo>
                    <a:pt x="414020" y="311150"/>
                  </a:moveTo>
                  <a:lnTo>
                    <a:pt x="410210" y="311150"/>
                  </a:lnTo>
                  <a:lnTo>
                    <a:pt x="410210" y="313690"/>
                  </a:lnTo>
                  <a:lnTo>
                    <a:pt x="414020" y="313690"/>
                  </a:lnTo>
                  <a:lnTo>
                    <a:pt x="414020" y="311150"/>
                  </a:lnTo>
                  <a:close/>
                </a:path>
                <a:path w="414020" h="341630">
                  <a:moveTo>
                    <a:pt x="2540" y="308610"/>
                  </a:moveTo>
                  <a:lnTo>
                    <a:pt x="0" y="308610"/>
                  </a:lnTo>
                  <a:lnTo>
                    <a:pt x="0" y="309880"/>
                  </a:lnTo>
                  <a:lnTo>
                    <a:pt x="2540" y="309880"/>
                  </a:lnTo>
                  <a:lnTo>
                    <a:pt x="2540" y="308610"/>
                  </a:lnTo>
                  <a:close/>
                </a:path>
                <a:path w="414020" h="341630">
                  <a:moveTo>
                    <a:pt x="414020" y="308610"/>
                  </a:moveTo>
                  <a:lnTo>
                    <a:pt x="410210" y="308610"/>
                  </a:lnTo>
                  <a:lnTo>
                    <a:pt x="410210" y="309880"/>
                  </a:lnTo>
                  <a:lnTo>
                    <a:pt x="414020" y="309880"/>
                  </a:lnTo>
                  <a:lnTo>
                    <a:pt x="414020" y="308610"/>
                  </a:lnTo>
                  <a:close/>
                </a:path>
                <a:path w="414020" h="341630">
                  <a:moveTo>
                    <a:pt x="2540" y="304800"/>
                  </a:moveTo>
                  <a:lnTo>
                    <a:pt x="0" y="304800"/>
                  </a:lnTo>
                  <a:lnTo>
                    <a:pt x="0" y="307340"/>
                  </a:lnTo>
                  <a:lnTo>
                    <a:pt x="2540" y="307340"/>
                  </a:lnTo>
                  <a:lnTo>
                    <a:pt x="2540" y="304800"/>
                  </a:lnTo>
                  <a:close/>
                </a:path>
                <a:path w="414020" h="341630">
                  <a:moveTo>
                    <a:pt x="414020" y="304800"/>
                  </a:moveTo>
                  <a:lnTo>
                    <a:pt x="410210" y="304800"/>
                  </a:lnTo>
                  <a:lnTo>
                    <a:pt x="410210" y="307340"/>
                  </a:lnTo>
                  <a:lnTo>
                    <a:pt x="414020" y="307340"/>
                  </a:lnTo>
                  <a:lnTo>
                    <a:pt x="414020" y="304800"/>
                  </a:lnTo>
                  <a:close/>
                </a:path>
                <a:path w="414020" h="341630">
                  <a:moveTo>
                    <a:pt x="2540" y="298450"/>
                  </a:moveTo>
                  <a:lnTo>
                    <a:pt x="0" y="298450"/>
                  </a:lnTo>
                  <a:lnTo>
                    <a:pt x="0" y="303530"/>
                  </a:lnTo>
                  <a:lnTo>
                    <a:pt x="2540" y="303530"/>
                  </a:lnTo>
                  <a:lnTo>
                    <a:pt x="2540" y="298450"/>
                  </a:lnTo>
                  <a:close/>
                </a:path>
                <a:path w="414020" h="341630">
                  <a:moveTo>
                    <a:pt x="414020" y="298450"/>
                  </a:moveTo>
                  <a:lnTo>
                    <a:pt x="410210" y="298450"/>
                  </a:lnTo>
                  <a:lnTo>
                    <a:pt x="410210" y="303530"/>
                  </a:lnTo>
                  <a:lnTo>
                    <a:pt x="414020" y="303530"/>
                  </a:lnTo>
                  <a:lnTo>
                    <a:pt x="414020" y="298450"/>
                  </a:lnTo>
                  <a:close/>
                </a:path>
                <a:path w="414020" h="341630">
                  <a:moveTo>
                    <a:pt x="254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2540" y="297180"/>
                  </a:lnTo>
                  <a:lnTo>
                    <a:pt x="2540" y="295910"/>
                  </a:lnTo>
                  <a:close/>
                </a:path>
                <a:path w="414020" h="341630">
                  <a:moveTo>
                    <a:pt x="414020" y="295910"/>
                  </a:moveTo>
                  <a:lnTo>
                    <a:pt x="410210" y="295910"/>
                  </a:lnTo>
                  <a:lnTo>
                    <a:pt x="410210" y="297180"/>
                  </a:lnTo>
                  <a:lnTo>
                    <a:pt x="414020" y="297180"/>
                  </a:lnTo>
                  <a:lnTo>
                    <a:pt x="414020" y="295910"/>
                  </a:lnTo>
                  <a:close/>
                </a:path>
                <a:path w="414020" h="341630">
                  <a:moveTo>
                    <a:pt x="254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2540" y="294640"/>
                  </a:lnTo>
                  <a:lnTo>
                    <a:pt x="2540" y="292100"/>
                  </a:lnTo>
                  <a:close/>
                </a:path>
                <a:path w="414020" h="341630">
                  <a:moveTo>
                    <a:pt x="414020" y="292100"/>
                  </a:moveTo>
                  <a:lnTo>
                    <a:pt x="410210" y="292100"/>
                  </a:lnTo>
                  <a:lnTo>
                    <a:pt x="410210" y="294640"/>
                  </a:lnTo>
                  <a:lnTo>
                    <a:pt x="414020" y="294640"/>
                  </a:lnTo>
                  <a:lnTo>
                    <a:pt x="414020" y="292100"/>
                  </a:lnTo>
                  <a:close/>
                </a:path>
                <a:path w="414020" h="341630">
                  <a:moveTo>
                    <a:pt x="254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2540" y="290830"/>
                  </a:lnTo>
                  <a:lnTo>
                    <a:pt x="2540" y="289560"/>
                  </a:lnTo>
                  <a:close/>
                </a:path>
                <a:path w="414020" h="341630">
                  <a:moveTo>
                    <a:pt x="414020" y="289560"/>
                  </a:moveTo>
                  <a:lnTo>
                    <a:pt x="410210" y="289560"/>
                  </a:lnTo>
                  <a:lnTo>
                    <a:pt x="410210" y="290830"/>
                  </a:lnTo>
                  <a:lnTo>
                    <a:pt x="414020" y="290830"/>
                  </a:lnTo>
                  <a:lnTo>
                    <a:pt x="414020" y="289560"/>
                  </a:lnTo>
                  <a:close/>
                </a:path>
                <a:path w="414020" h="341630">
                  <a:moveTo>
                    <a:pt x="2540" y="276860"/>
                  </a:moveTo>
                  <a:lnTo>
                    <a:pt x="0" y="276860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76860"/>
                  </a:lnTo>
                  <a:close/>
                </a:path>
                <a:path w="414020" h="341630">
                  <a:moveTo>
                    <a:pt x="414020" y="276860"/>
                  </a:moveTo>
                  <a:lnTo>
                    <a:pt x="410210" y="276860"/>
                  </a:lnTo>
                  <a:lnTo>
                    <a:pt x="410210" y="288290"/>
                  </a:lnTo>
                  <a:lnTo>
                    <a:pt x="414020" y="288290"/>
                  </a:lnTo>
                  <a:lnTo>
                    <a:pt x="414020" y="276860"/>
                  </a:lnTo>
                  <a:close/>
                </a:path>
                <a:path w="414020" h="341630">
                  <a:moveTo>
                    <a:pt x="254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2540" y="275590"/>
                  </a:lnTo>
                  <a:lnTo>
                    <a:pt x="2540" y="273050"/>
                  </a:lnTo>
                  <a:close/>
                </a:path>
                <a:path w="414020" h="341630">
                  <a:moveTo>
                    <a:pt x="414020" y="273050"/>
                  </a:moveTo>
                  <a:lnTo>
                    <a:pt x="410210" y="273050"/>
                  </a:lnTo>
                  <a:lnTo>
                    <a:pt x="410210" y="275590"/>
                  </a:lnTo>
                  <a:lnTo>
                    <a:pt x="414020" y="275590"/>
                  </a:lnTo>
                  <a:lnTo>
                    <a:pt x="414020" y="273050"/>
                  </a:lnTo>
                  <a:close/>
                </a:path>
                <a:path w="414020" h="341630">
                  <a:moveTo>
                    <a:pt x="254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2540" y="271780"/>
                  </a:lnTo>
                  <a:lnTo>
                    <a:pt x="2540" y="270510"/>
                  </a:lnTo>
                  <a:close/>
                </a:path>
                <a:path w="414020" h="341630">
                  <a:moveTo>
                    <a:pt x="414020" y="270510"/>
                  </a:moveTo>
                  <a:lnTo>
                    <a:pt x="410210" y="270510"/>
                  </a:lnTo>
                  <a:lnTo>
                    <a:pt x="410210" y="271780"/>
                  </a:lnTo>
                  <a:lnTo>
                    <a:pt x="414020" y="271780"/>
                  </a:lnTo>
                  <a:lnTo>
                    <a:pt x="414020" y="270510"/>
                  </a:lnTo>
                  <a:close/>
                </a:path>
                <a:path w="414020" h="341630">
                  <a:moveTo>
                    <a:pt x="2540" y="200660"/>
                  </a:moveTo>
                  <a:lnTo>
                    <a:pt x="0" y="200660"/>
                  </a:lnTo>
                  <a:lnTo>
                    <a:pt x="0" y="269240"/>
                  </a:lnTo>
                  <a:lnTo>
                    <a:pt x="2540" y="269240"/>
                  </a:lnTo>
                  <a:lnTo>
                    <a:pt x="2540" y="200660"/>
                  </a:lnTo>
                  <a:close/>
                </a:path>
                <a:path w="414020" h="341630">
                  <a:moveTo>
                    <a:pt x="414020" y="200660"/>
                  </a:moveTo>
                  <a:lnTo>
                    <a:pt x="410210" y="200660"/>
                  </a:lnTo>
                  <a:lnTo>
                    <a:pt x="410210" y="269240"/>
                  </a:lnTo>
                  <a:lnTo>
                    <a:pt x="414020" y="269240"/>
                  </a:lnTo>
                  <a:lnTo>
                    <a:pt x="414020" y="200660"/>
                  </a:lnTo>
                  <a:close/>
                </a:path>
                <a:path w="414020" h="341630">
                  <a:moveTo>
                    <a:pt x="2540" y="160020"/>
                  </a:moveTo>
                  <a:lnTo>
                    <a:pt x="0" y="160020"/>
                  </a:lnTo>
                  <a:lnTo>
                    <a:pt x="0" y="199390"/>
                  </a:lnTo>
                  <a:lnTo>
                    <a:pt x="2540" y="199390"/>
                  </a:lnTo>
                  <a:lnTo>
                    <a:pt x="2540" y="160020"/>
                  </a:lnTo>
                  <a:close/>
                </a:path>
                <a:path w="414020" h="341630">
                  <a:moveTo>
                    <a:pt x="414020" y="160020"/>
                  </a:moveTo>
                  <a:lnTo>
                    <a:pt x="410210" y="160020"/>
                  </a:lnTo>
                  <a:lnTo>
                    <a:pt x="410210" y="199390"/>
                  </a:lnTo>
                  <a:lnTo>
                    <a:pt x="414020" y="199390"/>
                  </a:lnTo>
                  <a:lnTo>
                    <a:pt x="414020" y="160020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5544819" y="2814320"/>
              <a:ext cx="407670" cy="335280"/>
            </a:xfrm>
            <a:custGeom>
              <a:avLst/>
              <a:gdLst/>
              <a:ahLst/>
              <a:cxnLst/>
              <a:rect l="l" t="t" r="r" b="b"/>
              <a:pathLst>
                <a:path w="407670" h="335280">
                  <a:moveTo>
                    <a:pt x="5079" y="71119"/>
                  </a:moveTo>
                  <a:lnTo>
                    <a:pt x="0" y="71119"/>
                  </a:lnTo>
                  <a:lnTo>
                    <a:pt x="0" y="73659"/>
                  </a:lnTo>
                  <a:lnTo>
                    <a:pt x="5079" y="73659"/>
                  </a:lnTo>
                  <a:lnTo>
                    <a:pt x="5079" y="71119"/>
                  </a:lnTo>
                  <a:close/>
                </a:path>
                <a:path w="407670" h="335280">
                  <a:moveTo>
                    <a:pt x="407669" y="71119"/>
                  </a:moveTo>
                  <a:lnTo>
                    <a:pt x="403859" y="71119"/>
                  </a:lnTo>
                  <a:lnTo>
                    <a:pt x="403859" y="73659"/>
                  </a:lnTo>
                  <a:lnTo>
                    <a:pt x="407669" y="73659"/>
                  </a:lnTo>
                  <a:lnTo>
                    <a:pt x="407669" y="71119"/>
                  </a:lnTo>
                  <a:close/>
                </a:path>
                <a:path w="407670" h="335280">
                  <a:moveTo>
                    <a:pt x="507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5079" y="69849"/>
                  </a:lnTo>
                  <a:lnTo>
                    <a:pt x="5079" y="67309"/>
                  </a:lnTo>
                  <a:close/>
                </a:path>
                <a:path w="407670" h="335280">
                  <a:moveTo>
                    <a:pt x="407669" y="67309"/>
                  </a:moveTo>
                  <a:lnTo>
                    <a:pt x="403859" y="67309"/>
                  </a:lnTo>
                  <a:lnTo>
                    <a:pt x="403859" y="69849"/>
                  </a:lnTo>
                  <a:lnTo>
                    <a:pt x="407669" y="69849"/>
                  </a:lnTo>
                  <a:lnTo>
                    <a:pt x="407669" y="67309"/>
                  </a:lnTo>
                  <a:close/>
                </a:path>
                <a:path w="407670" h="335280">
                  <a:moveTo>
                    <a:pt x="5079" y="64769"/>
                  </a:moveTo>
                  <a:lnTo>
                    <a:pt x="0" y="64769"/>
                  </a:lnTo>
                  <a:lnTo>
                    <a:pt x="0" y="66039"/>
                  </a:lnTo>
                  <a:lnTo>
                    <a:pt x="5079" y="66039"/>
                  </a:lnTo>
                  <a:lnTo>
                    <a:pt x="5079" y="64769"/>
                  </a:lnTo>
                  <a:close/>
                </a:path>
                <a:path w="407670" h="335280">
                  <a:moveTo>
                    <a:pt x="407669" y="64769"/>
                  </a:moveTo>
                  <a:lnTo>
                    <a:pt x="403859" y="64769"/>
                  </a:lnTo>
                  <a:lnTo>
                    <a:pt x="403859" y="66039"/>
                  </a:lnTo>
                  <a:lnTo>
                    <a:pt x="407669" y="66039"/>
                  </a:lnTo>
                  <a:lnTo>
                    <a:pt x="407669" y="64769"/>
                  </a:lnTo>
                  <a:close/>
                </a:path>
                <a:path w="407670" h="335280">
                  <a:moveTo>
                    <a:pt x="507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5079" y="63499"/>
                  </a:lnTo>
                  <a:lnTo>
                    <a:pt x="5079" y="60959"/>
                  </a:lnTo>
                  <a:close/>
                </a:path>
                <a:path w="407670" h="335280">
                  <a:moveTo>
                    <a:pt x="407669" y="60959"/>
                  </a:moveTo>
                  <a:lnTo>
                    <a:pt x="403859" y="60959"/>
                  </a:lnTo>
                  <a:lnTo>
                    <a:pt x="403859" y="63499"/>
                  </a:lnTo>
                  <a:lnTo>
                    <a:pt x="407669" y="63499"/>
                  </a:lnTo>
                  <a:lnTo>
                    <a:pt x="407669" y="60959"/>
                  </a:lnTo>
                  <a:close/>
                </a:path>
                <a:path w="407670" h="335280">
                  <a:moveTo>
                    <a:pt x="5079" y="52069"/>
                  </a:moveTo>
                  <a:lnTo>
                    <a:pt x="0" y="52069"/>
                  </a:lnTo>
                  <a:lnTo>
                    <a:pt x="0" y="59689"/>
                  </a:lnTo>
                  <a:lnTo>
                    <a:pt x="5079" y="59689"/>
                  </a:lnTo>
                  <a:lnTo>
                    <a:pt x="5079" y="52069"/>
                  </a:lnTo>
                  <a:close/>
                </a:path>
                <a:path w="407670" h="335280">
                  <a:moveTo>
                    <a:pt x="407669" y="52069"/>
                  </a:moveTo>
                  <a:lnTo>
                    <a:pt x="403859" y="52069"/>
                  </a:lnTo>
                  <a:lnTo>
                    <a:pt x="403859" y="59689"/>
                  </a:lnTo>
                  <a:lnTo>
                    <a:pt x="407669" y="59689"/>
                  </a:lnTo>
                  <a:lnTo>
                    <a:pt x="407669" y="52069"/>
                  </a:lnTo>
                  <a:close/>
                </a:path>
                <a:path w="407670" h="335280">
                  <a:moveTo>
                    <a:pt x="507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5079" y="50799"/>
                  </a:lnTo>
                  <a:lnTo>
                    <a:pt x="5079" y="48259"/>
                  </a:lnTo>
                  <a:close/>
                </a:path>
                <a:path w="407670" h="335280">
                  <a:moveTo>
                    <a:pt x="407669" y="48259"/>
                  </a:moveTo>
                  <a:lnTo>
                    <a:pt x="403859" y="48259"/>
                  </a:lnTo>
                  <a:lnTo>
                    <a:pt x="403859" y="50799"/>
                  </a:lnTo>
                  <a:lnTo>
                    <a:pt x="407669" y="50799"/>
                  </a:lnTo>
                  <a:lnTo>
                    <a:pt x="407669" y="48259"/>
                  </a:lnTo>
                  <a:close/>
                </a:path>
                <a:path w="407670" h="335280">
                  <a:moveTo>
                    <a:pt x="5079" y="45719"/>
                  </a:moveTo>
                  <a:lnTo>
                    <a:pt x="0" y="45719"/>
                  </a:lnTo>
                  <a:lnTo>
                    <a:pt x="0" y="46989"/>
                  </a:lnTo>
                  <a:lnTo>
                    <a:pt x="5079" y="46989"/>
                  </a:lnTo>
                  <a:lnTo>
                    <a:pt x="5079" y="45719"/>
                  </a:lnTo>
                  <a:close/>
                </a:path>
                <a:path w="407670" h="335280">
                  <a:moveTo>
                    <a:pt x="407669" y="45719"/>
                  </a:moveTo>
                  <a:lnTo>
                    <a:pt x="403859" y="45719"/>
                  </a:lnTo>
                  <a:lnTo>
                    <a:pt x="403859" y="46989"/>
                  </a:lnTo>
                  <a:lnTo>
                    <a:pt x="407669" y="46989"/>
                  </a:lnTo>
                  <a:lnTo>
                    <a:pt x="407669" y="45719"/>
                  </a:lnTo>
                  <a:close/>
                </a:path>
                <a:path w="407670" h="335280">
                  <a:moveTo>
                    <a:pt x="5079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5079" y="44449"/>
                  </a:lnTo>
                  <a:lnTo>
                    <a:pt x="5079" y="35559"/>
                  </a:lnTo>
                  <a:close/>
                </a:path>
                <a:path w="407670" h="335280">
                  <a:moveTo>
                    <a:pt x="407669" y="35559"/>
                  </a:moveTo>
                  <a:lnTo>
                    <a:pt x="403859" y="35559"/>
                  </a:lnTo>
                  <a:lnTo>
                    <a:pt x="403859" y="44449"/>
                  </a:lnTo>
                  <a:lnTo>
                    <a:pt x="407669" y="44449"/>
                  </a:lnTo>
                  <a:lnTo>
                    <a:pt x="407669" y="35559"/>
                  </a:lnTo>
                  <a:close/>
                </a:path>
                <a:path w="407670" h="335280">
                  <a:moveTo>
                    <a:pt x="5079" y="33019"/>
                  </a:moveTo>
                  <a:lnTo>
                    <a:pt x="0" y="33019"/>
                  </a:lnTo>
                  <a:lnTo>
                    <a:pt x="0" y="34289"/>
                  </a:lnTo>
                  <a:lnTo>
                    <a:pt x="5079" y="34289"/>
                  </a:lnTo>
                  <a:lnTo>
                    <a:pt x="5079" y="33019"/>
                  </a:lnTo>
                  <a:close/>
                </a:path>
                <a:path w="407670" h="335280">
                  <a:moveTo>
                    <a:pt x="407669" y="33019"/>
                  </a:moveTo>
                  <a:lnTo>
                    <a:pt x="403859" y="33019"/>
                  </a:lnTo>
                  <a:lnTo>
                    <a:pt x="403859" y="34289"/>
                  </a:lnTo>
                  <a:lnTo>
                    <a:pt x="407669" y="34289"/>
                  </a:lnTo>
                  <a:lnTo>
                    <a:pt x="407669" y="33019"/>
                  </a:lnTo>
                  <a:close/>
                </a:path>
                <a:path w="407670" h="335280">
                  <a:moveTo>
                    <a:pt x="507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5079" y="31749"/>
                  </a:lnTo>
                  <a:lnTo>
                    <a:pt x="5079" y="29209"/>
                  </a:lnTo>
                  <a:close/>
                </a:path>
                <a:path w="407670" h="335280">
                  <a:moveTo>
                    <a:pt x="407669" y="29209"/>
                  </a:moveTo>
                  <a:lnTo>
                    <a:pt x="403859" y="29209"/>
                  </a:lnTo>
                  <a:lnTo>
                    <a:pt x="403859" y="31749"/>
                  </a:lnTo>
                  <a:lnTo>
                    <a:pt x="407669" y="31749"/>
                  </a:lnTo>
                  <a:lnTo>
                    <a:pt x="407669" y="29209"/>
                  </a:lnTo>
                  <a:close/>
                </a:path>
                <a:path w="407670" h="335280">
                  <a:moveTo>
                    <a:pt x="5079" y="26669"/>
                  </a:moveTo>
                  <a:lnTo>
                    <a:pt x="0" y="26669"/>
                  </a:lnTo>
                  <a:lnTo>
                    <a:pt x="0" y="27939"/>
                  </a:lnTo>
                  <a:lnTo>
                    <a:pt x="5079" y="27939"/>
                  </a:lnTo>
                  <a:lnTo>
                    <a:pt x="5079" y="26669"/>
                  </a:lnTo>
                  <a:close/>
                </a:path>
                <a:path w="407670" h="335280">
                  <a:moveTo>
                    <a:pt x="407669" y="26669"/>
                  </a:moveTo>
                  <a:lnTo>
                    <a:pt x="403859" y="26669"/>
                  </a:lnTo>
                  <a:lnTo>
                    <a:pt x="403859" y="27939"/>
                  </a:lnTo>
                  <a:lnTo>
                    <a:pt x="407669" y="27939"/>
                  </a:lnTo>
                  <a:lnTo>
                    <a:pt x="407669" y="26669"/>
                  </a:lnTo>
                  <a:close/>
                </a:path>
                <a:path w="407670" h="335280">
                  <a:moveTo>
                    <a:pt x="507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5079" y="25399"/>
                  </a:lnTo>
                  <a:lnTo>
                    <a:pt x="5079" y="22859"/>
                  </a:lnTo>
                  <a:close/>
                </a:path>
                <a:path w="407670" h="335280">
                  <a:moveTo>
                    <a:pt x="407669" y="22859"/>
                  </a:moveTo>
                  <a:lnTo>
                    <a:pt x="403859" y="22859"/>
                  </a:lnTo>
                  <a:lnTo>
                    <a:pt x="403859" y="25399"/>
                  </a:lnTo>
                  <a:lnTo>
                    <a:pt x="407669" y="25399"/>
                  </a:lnTo>
                  <a:lnTo>
                    <a:pt x="407669" y="22859"/>
                  </a:lnTo>
                  <a:close/>
                </a:path>
                <a:path w="407670" h="335280">
                  <a:moveTo>
                    <a:pt x="5079" y="20319"/>
                  </a:moveTo>
                  <a:lnTo>
                    <a:pt x="0" y="20319"/>
                  </a:lnTo>
                  <a:lnTo>
                    <a:pt x="0" y="21589"/>
                  </a:lnTo>
                  <a:lnTo>
                    <a:pt x="5079" y="21589"/>
                  </a:lnTo>
                  <a:lnTo>
                    <a:pt x="5079" y="20319"/>
                  </a:lnTo>
                  <a:close/>
                </a:path>
                <a:path w="407670" h="335280">
                  <a:moveTo>
                    <a:pt x="407669" y="20319"/>
                  </a:moveTo>
                  <a:lnTo>
                    <a:pt x="403859" y="20319"/>
                  </a:lnTo>
                  <a:lnTo>
                    <a:pt x="403859" y="21589"/>
                  </a:lnTo>
                  <a:lnTo>
                    <a:pt x="407669" y="21589"/>
                  </a:lnTo>
                  <a:lnTo>
                    <a:pt x="407669" y="20319"/>
                  </a:lnTo>
                  <a:close/>
                </a:path>
                <a:path w="407670" h="335280">
                  <a:moveTo>
                    <a:pt x="507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5079" y="19049"/>
                  </a:lnTo>
                  <a:lnTo>
                    <a:pt x="5079" y="16509"/>
                  </a:lnTo>
                  <a:close/>
                </a:path>
                <a:path w="407670" h="335280">
                  <a:moveTo>
                    <a:pt x="407669" y="16509"/>
                  </a:moveTo>
                  <a:lnTo>
                    <a:pt x="403859" y="16509"/>
                  </a:lnTo>
                  <a:lnTo>
                    <a:pt x="403859" y="19049"/>
                  </a:lnTo>
                  <a:lnTo>
                    <a:pt x="407669" y="19049"/>
                  </a:lnTo>
                  <a:lnTo>
                    <a:pt x="407669" y="16509"/>
                  </a:lnTo>
                  <a:close/>
                </a:path>
                <a:path w="407670" h="335280">
                  <a:moveTo>
                    <a:pt x="5079" y="13969"/>
                  </a:moveTo>
                  <a:lnTo>
                    <a:pt x="0" y="13969"/>
                  </a:lnTo>
                  <a:lnTo>
                    <a:pt x="0" y="15239"/>
                  </a:lnTo>
                  <a:lnTo>
                    <a:pt x="5079" y="15239"/>
                  </a:lnTo>
                  <a:lnTo>
                    <a:pt x="5079" y="13969"/>
                  </a:lnTo>
                  <a:close/>
                </a:path>
                <a:path w="407670" h="335280">
                  <a:moveTo>
                    <a:pt x="407669" y="13969"/>
                  </a:moveTo>
                  <a:lnTo>
                    <a:pt x="403859" y="13969"/>
                  </a:lnTo>
                  <a:lnTo>
                    <a:pt x="403859" y="15239"/>
                  </a:lnTo>
                  <a:lnTo>
                    <a:pt x="407669" y="15239"/>
                  </a:lnTo>
                  <a:lnTo>
                    <a:pt x="407669" y="13969"/>
                  </a:lnTo>
                  <a:close/>
                </a:path>
                <a:path w="407670" h="335280">
                  <a:moveTo>
                    <a:pt x="5079" y="8889"/>
                  </a:moveTo>
                  <a:lnTo>
                    <a:pt x="2539" y="8889"/>
                  </a:lnTo>
                  <a:lnTo>
                    <a:pt x="2539" y="10159"/>
                  </a:lnTo>
                  <a:lnTo>
                    <a:pt x="1269" y="10159"/>
                  </a:lnTo>
                  <a:lnTo>
                    <a:pt x="1269" y="12699"/>
                  </a:lnTo>
                  <a:lnTo>
                    <a:pt x="5079" y="12699"/>
                  </a:lnTo>
                  <a:lnTo>
                    <a:pt x="5079" y="8889"/>
                  </a:lnTo>
                  <a:close/>
                </a:path>
                <a:path w="407670" h="335280">
                  <a:moveTo>
                    <a:pt x="407669" y="10159"/>
                  </a:moveTo>
                  <a:lnTo>
                    <a:pt x="403859" y="10159"/>
                  </a:lnTo>
                  <a:lnTo>
                    <a:pt x="403859" y="12699"/>
                  </a:lnTo>
                  <a:lnTo>
                    <a:pt x="407669" y="12699"/>
                  </a:lnTo>
                  <a:lnTo>
                    <a:pt x="407669" y="10159"/>
                  </a:lnTo>
                  <a:close/>
                </a:path>
                <a:path w="407670" h="335280">
                  <a:moveTo>
                    <a:pt x="406400" y="8889"/>
                  </a:moveTo>
                  <a:lnTo>
                    <a:pt x="405129" y="8889"/>
                  </a:lnTo>
                  <a:lnTo>
                    <a:pt x="405129" y="10159"/>
                  </a:lnTo>
                  <a:lnTo>
                    <a:pt x="406400" y="10159"/>
                  </a:lnTo>
                  <a:lnTo>
                    <a:pt x="406400" y="8889"/>
                  </a:lnTo>
                  <a:close/>
                </a:path>
                <a:path w="407670" h="335280">
                  <a:moveTo>
                    <a:pt x="401319" y="3809"/>
                  </a:moveTo>
                  <a:lnTo>
                    <a:pt x="8889" y="3809"/>
                  </a:lnTo>
                  <a:lnTo>
                    <a:pt x="8889" y="5079"/>
                  </a:lnTo>
                  <a:lnTo>
                    <a:pt x="401319" y="5079"/>
                  </a:lnTo>
                  <a:lnTo>
                    <a:pt x="401319" y="3809"/>
                  </a:lnTo>
                  <a:close/>
                </a:path>
                <a:path w="407670" h="335280">
                  <a:moveTo>
                    <a:pt x="11429" y="2539"/>
                  </a:moveTo>
                  <a:lnTo>
                    <a:pt x="10159" y="2539"/>
                  </a:lnTo>
                  <a:lnTo>
                    <a:pt x="10159" y="3809"/>
                  </a:lnTo>
                  <a:lnTo>
                    <a:pt x="11429" y="3809"/>
                  </a:lnTo>
                  <a:lnTo>
                    <a:pt x="11429" y="2539"/>
                  </a:lnTo>
                  <a:close/>
                </a:path>
                <a:path w="407670" h="335280">
                  <a:moveTo>
                    <a:pt x="400049" y="2539"/>
                  </a:moveTo>
                  <a:lnTo>
                    <a:pt x="398779" y="2539"/>
                  </a:lnTo>
                  <a:lnTo>
                    <a:pt x="398779" y="3809"/>
                  </a:lnTo>
                  <a:lnTo>
                    <a:pt x="400049" y="3809"/>
                  </a:lnTo>
                  <a:lnTo>
                    <a:pt x="400049" y="2539"/>
                  </a:lnTo>
                  <a:close/>
                </a:path>
                <a:path w="407670" h="335280">
                  <a:moveTo>
                    <a:pt x="13969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396239" y="2539"/>
                  </a:lnTo>
                  <a:lnTo>
                    <a:pt x="396239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407670" h="335280">
                  <a:moveTo>
                    <a:pt x="396239" y="0"/>
                  </a:moveTo>
                  <a:lnTo>
                    <a:pt x="394969" y="0"/>
                  </a:lnTo>
                  <a:lnTo>
                    <a:pt x="39496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07670" h="335280">
                  <a:moveTo>
                    <a:pt x="5079" y="73660"/>
                  </a:moveTo>
                  <a:lnTo>
                    <a:pt x="0" y="73660"/>
                  </a:lnTo>
                  <a:lnTo>
                    <a:pt x="0" y="156209"/>
                  </a:lnTo>
                  <a:lnTo>
                    <a:pt x="5079" y="156209"/>
                  </a:lnTo>
                  <a:lnTo>
                    <a:pt x="5079" y="73660"/>
                  </a:lnTo>
                  <a:close/>
                </a:path>
                <a:path w="407670" h="335280">
                  <a:moveTo>
                    <a:pt x="407669" y="73660"/>
                  </a:moveTo>
                  <a:lnTo>
                    <a:pt x="403859" y="73660"/>
                  </a:lnTo>
                  <a:lnTo>
                    <a:pt x="403859" y="156209"/>
                  </a:lnTo>
                  <a:lnTo>
                    <a:pt x="407669" y="156209"/>
                  </a:lnTo>
                  <a:lnTo>
                    <a:pt x="407669" y="73660"/>
                  </a:lnTo>
                  <a:close/>
                </a:path>
                <a:path w="407670" h="335280">
                  <a:moveTo>
                    <a:pt x="398779" y="334009"/>
                  </a:moveTo>
                  <a:lnTo>
                    <a:pt x="11429" y="334009"/>
                  </a:lnTo>
                  <a:lnTo>
                    <a:pt x="11429" y="335279"/>
                  </a:lnTo>
                  <a:lnTo>
                    <a:pt x="398779" y="335279"/>
                  </a:lnTo>
                  <a:lnTo>
                    <a:pt x="398779" y="334009"/>
                  </a:lnTo>
                  <a:close/>
                </a:path>
                <a:path w="407670" h="335280">
                  <a:moveTo>
                    <a:pt x="401319" y="331469"/>
                  </a:moveTo>
                  <a:lnTo>
                    <a:pt x="8889" y="331469"/>
                  </a:lnTo>
                  <a:lnTo>
                    <a:pt x="8889" y="334009"/>
                  </a:lnTo>
                  <a:lnTo>
                    <a:pt x="10159" y="334009"/>
                  </a:lnTo>
                  <a:lnTo>
                    <a:pt x="10159" y="332739"/>
                  </a:lnTo>
                  <a:lnTo>
                    <a:pt x="401319" y="332739"/>
                  </a:lnTo>
                  <a:lnTo>
                    <a:pt x="401319" y="331469"/>
                  </a:lnTo>
                  <a:close/>
                </a:path>
                <a:path w="407670" h="335280">
                  <a:moveTo>
                    <a:pt x="401319" y="332739"/>
                  </a:moveTo>
                  <a:lnTo>
                    <a:pt x="400049" y="332739"/>
                  </a:lnTo>
                  <a:lnTo>
                    <a:pt x="400049" y="334009"/>
                  </a:lnTo>
                  <a:lnTo>
                    <a:pt x="401319" y="334009"/>
                  </a:lnTo>
                  <a:lnTo>
                    <a:pt x="401319" y="332739"/>
                  </a:lnTo>
                  <a:close/>
                </a:path>
                <a:path w="407670" h="335280">
                  <a:moveTo>
                    <a:pt x="405129" y="327659"/>
                  </a:moveTo>
                  <a:lnTo>
                    <a:pt x="403859" y="327659"/>
                  </a:lnTo>
                  <a:lnTo>
                    <a:pt x="403860" y="328929"/>
                  </a:lnTo>
                  <a:lnTo>
                    <a:pt x="405129" y="328929"/>
                  </a:lnTo>
                  <a:lnTo>
                    <a:pt x="405129" y="327659"/>
                  </a:lnTo>
                  <a:close/>
                </a:path>
                <a:path w="407670" h="335280">
                  <a:moveTo>
                    <a:pt x="5079" y="325119"/>
                  </a:moveTo>
                  <a:lnTo>
                    <a:pt x="2539" y="325119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6389"/>
                  </a:lnTo>
                  <a:lnTo>
                    <a:pt x="5079" y="326389"/>
                  </a:lnTo>
                  <a:lnTo>
                    <a:pt x="5079" y="325119"/>
                  </a:lnTo>
                  <a:close/>
                </a:path>
                <a:path w="407670" h="335280">
                  <a:moveTo>
                    <a:pt x="407669" y="325119"/>
                  </a:moveTo>
                  <a:lnTo>
                    <a:pt x="403859" y="325119"/>
                  </a:lnTo>
                  <a:lnTo>
                    <a:pt x="403859" y="326389"/>
                  </a:lnTo>
                  <a:lnTo>
                    <a:pt x="406399" y="326389"/>
                  </a:lnTo>
                  <a:lnTo>
                    <a:pt x="406399" y="327659"/>
                  </a:lnTo>
                  <a:lnTo>
                    <a:pt x="407669" y="327659"/>
                  </a:lnTo>
                  <a:lnTo>
                    <a:pt x="407669" y="325119"/>
                  </a:lnTo>
                  <a:close/>
                </a:path>
                <a:path w="407670" h="335280">
                  <a:moveTo>
                    <a:pt x="5079" y="321309"/>
                  </a:moveTo>
                  <a:lnTo>
                    <a:pt x="0" y="321309"/>
                  </a:lnTo>
                  <a:lnTo>
                    <a:pt x="0" y="323850"/>
                  </a:lnTo>
                  <a:lnTo>
                    <a:pt x="5079" y="323850"/>
                  </a:lnTo>
                  <a:lnTo>
                    <a:pt x="5079" y="321309"/>
                  </a:lnTo>
                  <a:close/>
                </a:path>
                <a:path w="407670" h="335280">
                  <a:moveTo>
                    <a:pt x="407669" y="321309"/>
                  </a:moveTo>
                  <a:lnTo>
                    <a:pt x="403859" y="321309"/>
                  </a:lnTo>
                  <a:lnTo>
                    <a:pt x="403859" y="323850"/>
                  </a:lnTo>
                  <a:lnTo>
                    <a:pt x="407669" y="323850"/>
                  </a:lnTo>
                  <a:lnTo>
                    <a:pt x="407669" y="321309"/>
                  </a:lnTo>
                  <a:close/>
                </a:path>
                <a:path w="407670" h="335280">
                  <a:moveTo>
                    <a:pt x="5079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5079" y="320039"/>
                  </a:lnTo>
                  <a:lnTo>
                    <a:pt x="5079" y="318769"/>
                  </a:lnTo>
                  <a:close/>
                </a:path>
                <a:path w="407670" h="335280">
                  <a:moveTo>
                    <a:pt x="407669" y="318769"/>
                  </a:moveTo>
                  <a:lnTo>
                    <a:pt x="403859" y="318769"/>
                  </a:lnTo>
                  <a:lnTo>
                    <a:pt x="403859" y="320039"/>
                  </a:lnTo>
                  <a:lnTo>
                    <a:pt x="407669" y="320039"/>
                  </a:lnTo>
                  <a:lnTo>
                    <a:pt x="407669" y="318769"/>
                  </a:lnTo>
                  <a:close/>
                </a:path>
                <a:path w="407670" h="335280">
                  <a:moveTo>
                    <a:pt x="5079" y="314959"/>
                  </a:moveTo>
                  <a:lnTo>
                    <a:pt x="0" y="314959"/>
                  </a:lnTo>
                  <a:lnTo>
                    <a:pt x="0" y="317500"/>
                  </a:lnTo>
                  <a:lnTo>
                    <a:pt x="5079" y="317500"/>
                  </a:lnTo>
                  <a:lnTo>
                    <a:pt x="5079" y="314959"/>
                  </a:lnTo>
                  <a:close/>
                </a:path>
                <a:path w="407670" h="335280">
                  <a:moveTo>
                    <a:pt x="407669" y="314959"/>
                  </a:moveTo>
                  <a:lnTo>
                    <a:pt x="403859" y="314959"/>
                  </a:lnTo>
                  <a:lnTo>
                    <a:pt x="403859" y="317500"/>
                  </a:lnTo>
                  <a:lnTo>
                    <a:pt x="407669" y="317500"/>
                  </a:lnTo>
                  <a:lnTo>
                    <a:pt x="407669" y="314959"/>
                  </a:lnTo>
                  <a:close/>
                </a:path>
                <a:path w="407670" h="335280">
                  <a:moveTo>
                    <a:pt x="5079" y="312419"/>
                  </a:moveTo>
                  <a:lnTo>
                    <a:pt x="0" y="312419"/>
                  </a:lnTo>
                  <a:lnTo>
                    <a:pt x="0" y="313689"/>
                  </a:lnTo>
                  <a:lnTo>
                    <a:pt x="5079" y="313689"/>
                  </a:lnTo>
                  <a:lnTo>
                    <a:pt x="5079" y="312419"/>
                  </a:lnTo>
                  <a:close/>
                </a:path>
                <a:path w="407670" h="335280">
                  <a:moveTo>
                    <a:pt x="407669" y="312419"/>
                  </a:moveTo>
                  <a:lnTo>
                    <a:pt x="403859" y="312419"/>
                  </a:lnTo>
                  <a:lnTo>
                    <a:pt x="403859" y="313689"/>
                  </a:lnTo>
                  <a:lnTo>
                    <a:pt x="407669" y="313689"/>
                  </a:lnTo>
                  <a:lnTo>
                    <a:pt x="407669" y="312419"/>
                  </a:lnTo>
                  <a:close/>
                </a:path>
                <a:path w="407670" h="335280">
                  <a:moveTo>
                    <a:pt x="5079" y="308609"/>
                  </a:moveTo>
                  <a:lnTo>
                    <a:pt x="0" y="308609"/>
                  </a:lnTo>
                  <a:lnTo>
                    <a:pt x="0" y="311150"/>
                  </a:lnTo>
                  <a:lnTo>
                    <a:pt x="5079" y="311150"/>
                  </a:lnTo>
                  <a:lnTo>
                    <a:pt x="5079" y="308609"/>
                  </a:lnTo>
                  <a:close/>
                </a:path>
                <a:path w="407670" h="335280">
                  <a:moveTo>
                    <a:pt x="407669" y="308609"/>
                  </a:moveTo>
                  <a:lnTo>
                    <a:pt x="403859" y="308609"/>
                  </a:lnTo>
                  <a:lnTo>
                    <a:pt x="403859" y="311150"/>
                  </a:lnTo>
                  <a:lnTo>
                    <a:pt x="407669" y="311150"/>
                  </a:lnTo>
                  <a:lnTo>
                    <a:pt x="407669" y="308609"/>
                  </a:lnTo>
                  <a:close/>
                </a:path>
                <a:path w="407670" h="335280">
                  <a:moveTo>
                    <a:pt x="5079" y="306069"/>
                  </a:moveTo>
                  <a:lnTo>
                    <a:pt x="0" y="306069"/>
                  </a:lnTo>
                  <a:lnTo>
                    <a:pt x="0" y="307339"/>
                  </a:lnTo>
                  <a:lnTo>
                    <a:pt x="5079" y="307339"/>
                  </a:lnTo>
                  <a:lnTo>
                    <a:pt x="5079" y="306069"/>
                  </a:lnTo>
                  <a:close/>
                </a:path>
                <a:path w="407670" h="335280">
                  <a:moveTo>
                    <a:pt x="407669" y="306069"/>
                  </a:moveTo>
                  <a:lnTo>
                    <a:pt x="403859" y="306069"/>
                  </a:lnTo>
                  <a:lnTo>
                    <a:pt x="403859" y="307339"/>
                  </a:lnTo>
                  <a:lnTo>
                    <a:pt x="407669" y="307339"/>
                  </a:lnTo>
                  <a:lnTo>
                    <a:pt x="407669" y="306069"/>
                  </a:lnTo>
                  <a:close/>
                </a:path>
                <a:path w="407670" h="335280">
                  <a:moveTo>
                    <a:pt x="5079" y="302259"/>
                  </a:moveTo>
                  <a:lnTo>
                    <a:pt x="0" y="302259"/>
                  </a:lnTo>
                  <a:lnTo>
                    <a:pt x="0" y="304800"/>
                  </a:lnTo>
                  <a:lnTo>
                    <a:pt x="5079" y="304800"/>
                  </a:lnTo>
                  <a:lnTo>
                    <a:pt x="5079" y="302259"/>
                  </a:lnTo>
                  <a:close/>
                </a:path>
                <a:path w="407670" h="335280">
                  <a:moveTo>
                    <a:pt x="407669" y="302259"/>
                  </a:moveTo>
                  <a:lnTo>
                    <a:pt x="403859" y="302259"/>
                  </a:lnTo>
                  <a:lnTo>
                    <a:pt x="403859" y="304800"/>
                  </a:lnTo>
                  <a:lnTo>
                    <a:pt x="407669" y="304800"/>
                  </a:lnTo>
                  <a:lnTo>
                    <a:pt x="407669" y="302259"/>
                  </a:lnTo>
                  <a:close/>
                </a:path>
                <a:path w="407670" h="335280">
                  <a:moveTo>
                    <a:pt x="5079" y="295909"/>
                  </a:moveTo>
                  <a:lnTo>
                    <a:pt x="0" y="295909"/>
                  </a:lnTo>
                  <a:lnTo>
                    <a:pt x="0" y="300989"/>
                  </a:lnTo>
                  <a:lnTo>
                    <a:pt x="5079" y="300989"/>
                  </a:lnTo>
                  <a:lnTo>
                    <a:pt x="5079" y="295909"/>
                  </a:lnTo>
                  <a:close/>
                </a:path>
                <a:path w="407670" h="335280">
                  <a:moveTo>
                    <a:pt x="407669" y="295909"/>
                  </a:moveTo>
                  <a:lnTo>
                    <a:pt x="403859" y="295909"/>
                  </a:lnTo>
                  <a:lnTo>
                    <a:pt x="403859" y="300989"/>
                  </a:lnTo>
                  <a:lnTo>
                    <a:pt x="407669" y="300989"/>
                  </a:lnTo>
                  <a:lnTo>
                    <a:pt x="407669" y="295909"/>
                  </a:lnTo>
                  <a:close/>
                </a:path>
                <a:path w="407670" h="335280">
                  <a:moveTo>
                    <a:pt x="5079" y="293369"/>
                  </a:moveTo>
                  <a:lnTo>
                    <a:pt x="0" y="293369"/>
                  </a:lnTo>
                  <a:lnTo>
                    <a:pt x="0" y="294639"/>
                  </a:lnTo>
                  <a:lnTo>
                    <a:pt x="5079" y="294639"/>
                  </a:lnTo>
                  <a:lnTo>
                    <a:pt x="5079" y="293369"/>
                  </a:lnTo>
                  <a:close/>
                </a:path>
                <a:path w="407670" h="335280">
                  <a:moveTo>
                    <a:pt x="407669" y="293369"/>
                  </a:moveTo>
                  <a:lnTo>
                    <a:pt x="403859" y="293369"/>
                  </a:lnTo>
                  <a:lnTo>
                    <a:pt x="403859" y="294639"/>
                  </a:lnTo>
                  <a:lnTo>
                    <a:pt x="407669" y="294639"/>
                  </a:lnTo>
                  <a:lnTo>
                    <a:pt x="407669" y="293369"/>
                  </a:lnTo>
                  <a:close/>
                </a:path>
                <a:path w="407670" h="335280">
                  <a:moveTo>
                    <a:pt x="5079" y="289559"/>
                  </a:moveTo>
                  <a:lnTo>
                    <a:pt x="0" y="289559"/>
                  </a:lnTo>
                  <a:lnTo>
                    <a:pt x="0" y="292100"/>
                  </a:lnTo>
                  <a:lnTo>
                    <a:pt x="5079" y="292100"/>
                  </a:lnTo>
                  <a:lnTo>
                    <a:pt x="5079" y="289559"/>
                  </a:lnTo>
                  <a:close/>
                </a:path>
                <a:path w="407670" h="335280">
                  <a:moveTo>
                    <a:pt x="407669" y="289559"/>
                  </a:moveTo>
                  <a:lnTo>
                    <a:pt x="403859" y="289559"/>
                  </a:lnTo>
                  <a:lnTo>
                    <a:pt x="403859" y="292100"/>
                  </a:lnTo>
                  <a:lnTo>
                    <a:pt x="407669" y="292100"/>
                  </a:lnTo>
                  <a:lnTo>
                    <a:pt x="407669" y="289559"/>
                  </a:lnTo>
                  <a:close/>
                </a:path>
                <a:path w="407670" h="335280">
                  <a:moveTo>
                    <a:pt x="5079" y="287019"/>
                  </a:moveTo>
                  <a:lnTo>
                    <a:pt x="0" y="287019"/>
                  </a:lnTo>
                  <a:lnTo>
                    <a:pt x="0" y="288289"/>
                  </a:lnTo>
                  <a:lnTo>
                    <a:pt x="5079" y="288289"/>
                  </a:lnTo>
                  <a:lnTo>
                    <a:pt x="5079" y="287019"/>
                  </a:lnTo>
                  <a:close/>
                </a:path>
                <a:path w="407670" h="335280">
                  <a:moveTo>
                    <a:pt x="407669" y="287019"/>
                  </a:moveTo>
                  <a:lnTo>
                    <a:pt x="403859" y="287019"/>
                  </a:lnTo>
                  <a:lnTo>
                    <a:pt x="403859" y="288289"/>
                  </a:lnTo>
                  <a:lnTo>
                    <a:pt x="407669" y="288289"/>
                  </a:lnTo>
                  <a:lnTo>
                    <a:pt x="407669" y="287019"/>
                  </a:lnTo>
                  <a:close/>
                </a:path>
                <a:path w="407670" h="335280">
                  <a:moveTo>
                    <a:pt x="5079" y="274319"/>
                  </a:moveTo>
                  <a:lnTo>
                    <a:pt x="0" y="274319"/>
                  </a:lnTo>
                  <a:lnTo>
                    <a:pt x="0" y="285750"/>
                  </a:lnTo>
                  <a:lnTo>
                    <a:pt x="5079" y="285750"/>
                  </a:lnTo>
                  <a:lnTo>
                    <a:pt x="5079" y="274319"/>
                  </a:lnTo>
                  <a:close/>
                </a:path>
                <a:path w="407670" h="335280">
                  <a:moveTo>
                    <a:pt x="407669" y="274319"/>
                  </a:moveTo>
                  <a:lnTo>
                    <a:pt x="403859" y="274319"/>
                  </a:lnTo>
                  <a:lnTo>
                    <a:pt x="403859" y="285750"/>
                  </a:lnTo>
                  <a:lnTo>
                    <a:pt x="407669" y="285750"/>
                  </a:lnTo>
                  <a:lnTo>
                    <a:pt x="407669" y="274319"/>
                  </a:lnTo>
                  <a:close/>
                </a:path>
                <a:path w="407670" h="335280">
                  <a:moveTo>
                    <a:pt x="5079" y="270509"/>
                  </a:moveTo>
                  <a:lnTo>
                    <a:pt x="0" y="270509"/>
                  </a:lnTo>
                  <a:lnTo>
                    <a:pt x="0" y="273050"/>
                  </a:lnTo>
                  <a:lnTo>
                    <a:pt x="5079" y="273050"/>
                  </a:lnTo>
                  <a:lnTo>
                    <a:pt x="5079" y="270509"/>
                  </a:lnTo>
                  <a:close/>
                </a:path>
                <a:path w="407670" h="335280">
                  <a:moveTo>
                    <a:pt x="407669" y="270509"/>
                  </a:moveTo>
                  <a:lnTo>
                    <a:pt x="403859" y="270509"/>
                  </a:lnTo>
                  <a:lnTo>
                    <a:pt x="403859" y="273050"/>
                  </a:lnTo>
                  <a:lnTo>
                    <a:pt x="407669" y="273050"/>
                  </a:lnTo>
                  <a:lnTo>
                    <a:pt x="407669" y="270509"/>
                  </a:lnTo>
                  <a:close/>
                </a:path>
                <a:path w="407670" h="335280">
                  <a:moveTo>
                    <a:pt x="5079" y="267969"/>
                  </a:moveTo>
                  <a:lnTo>
                    <a:pt x="0" y="267969"/>
                  </a:lnTo>
                  <a:lnTo>
                    <a:pt x="0" y="269239"/>
                  </a:lnTo>
                  <a:lnTo>
                    <a:pt x="5079" y="269239"/>
                  </a:lnTo>
                  <a:lnTo>
                    <a:pt x="5079" y="267969"/>
                  </a:lnTo>
                  <a:close/>
                </a:path>
                <a:path w="407670" h="335280">
                  <a:moveTo>
                    <a:pt x="407669" y="267969"/>
                  </a:moveTo>
                  <a:lnTo>
                    <a:pt x="403859" y="267969"/>
                  </a:lnTo>
                  <a:lnTo>
                    <a:pt x="403859" y="269239"/>
                  </a:lnTo>
                  <a:lnTo>
                    <a:pt x="407669" y="269239"/>
                  </a:lnTo>
                  <a:lnTo>
                    <a:pt x="407669" y="267969"/>
                  </a:lnTo>
                  <a:close/>
                </a:path>
                <a:path w="407670" h="335280">
                  <a:moveTo>
                    <a:pt x="5079" y="198119"/>
                  </a:moveTo>
                  <a:lnTo>
                    <a:pt x="0" y="198119"/>
                  </a:lnTo>
                  <a:lnTo>
                    <a:pt x="0" y="266700"/>
                  </a:lnTo>
                  <a:lnTo>
                    <a:pt x="5079" y="266700"/>
                  </a:lnTo>
                  <a:lnTo>
                    <a:pt x="5079" y="198119"/>
                  </a:lnTo>
                  <a:close/>
                </a:path>
                <a:path w="407670" h="335280">
                  <a:moveTo>
                    <a:pt x="407669" y="198119"/>
                  </a:moveTo>
                  <a:lnTo>
                    <a:pt x="403859" y="198119"/>
                  </a:lnTo>
                  <a:lnTo>
                    <a:pt x="403859" y="266700"/>
                  </a:lnTo>
                  <a:lnTo>
                    <a:pt x="407669" y="266700"/>
                  </a:lnTo>
                  <a:lnTo>
                    <a:pt x="407669" y="198119"/>
                  </a:lnTo>
                  <a:close/>
                </a:path>
                <a:path w="407670" h="335280">
                  <a:moveTo>
                    <a:pt x="5079" y="157479"/>
                  </a:moveTo>
                  <a:lnTo>
                    <a:pt x="0" y="157479"/>
                  </a:lnTo>
                  <a:lnTo>
                    <a:pt x="0" y="196850"/>
                  </a:lnTo>
                  <a:lnTo>
                    <a:pt x="5079" y="196850"/>
                  </a:lnTo>
                  <a:lnTo>
                    <a:pt x="5079" y="157479"/>
                  </a:lnTo>
                  <a:close/>
                </a:path>
                <a:path w="407670" h="335280">
                  <a:moveTo>
                    <a:pt x="407669" y="157479"/>
                  </a:moveTo>
                  <a:lnTo>
                    <a:pt x="403859" y="157479"/>
                  </a:lnTo>
                  <a:lnTo>
                    <a:pt x="403859" y="196850"/>
                  </a:lnTo>
                  <a:lnTo>
                    <a:pt x="407669" y="196850"/>
                  </a:lnTo>
                  <a:lnTo>
                    <a:pt x="407669" y="157479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5549900" y="2819400"/>
              <a:ext cx="398780" cy="326390"/>
            </a:xfrm>
            <a:custGeom>
              <a:avLst/>
              <a:gdLst/>
              <a:ahLst/>
              <a:cxnLst/>
              <a:rect l="l" t="t" r="r" b="b"/>
              <a:pathLst>
                <a:path w="398779" h="326389">
                  <a:moveTo>
                    <a:pt x="2539" y="66039"/>
                  </a:moveTo>
                  <a:lnTo>
                    <a:pt x="0" y="66039"/>
                  </a:lnTo>
                  <a:lnTo>
                    <a:pt x="0" y="68579"/>
                  </a:lnTo>
                  <a:lnTo>
                    <a:pt x="2539" y="68579"/>
                  </a:lnTo>
                  <a:lnTo>
                    <a:pt x="2539" y="66039"/>
                  </a:lnTo>
                  <a:close/>
                </a:path>
                <a:path w="398779" h="326389">
                  <a:moveTo>
                    <a:pt x="398779" y="66039"/>
                  </a:moveTo>
                  <a:lnTo>
                    <a:pt x="394970" y="66039"/>
                  </a:lnTo>
                  <a:lnTo>
                    <a:pt x="394970" y="68579"/>
                  </a:lnTo>
                  <a:lnTo>
                    <a:pt x="398779" y="68579"/>
                  </a:lnTo>
                  <a:lnTo>
                    <a:pt x="398779" y="66039"/>
                  </a:lnTo>
                  <a:close/>
                </a:path>
                <a:path w="398779" h="326389">
                  <a:moveTo>
                    <a:pt x="2539" y="62229"/>
                  </a:moveTo>
                  <a:lnTo>
                    <a:pt x="0" y="62229"/>
                  </a:lnTo>
                  <a:lnTo>
                    <a:pt x="0" y="64769"/>
                  </a:lnTo>
                  <a:lnTo>
                    <a:pt x="2539" y="64769"/>
                  </a:lnTo>
                  <a:lnTo>
                    <a:pt x="2539" y="62229"/>
                  </a:lnTo>
                  <a:close/>
                </a:path>
                <a:path w="398779" h="326389">
                  <a:moveTo>
                    <a:pt x="398779" y="62229"/>
                  </a:moveTo>
                  <a:lnTo>
                    <a:pt x="394970" y="62229"/>
                  </a:lnTo>
                  <a:lnTo>
                    <a:pt x="394970" y="64769"/>
                  </a:lnTo>
                  <a:lnTo>
                    <a:pt x="398779" y="64769"/>
                  </a:lnTo>
                  <a:lnTo>
                    <a:pt x="398779" y="62229"/>
                  </a:lnTo>
                  <a:close/>
                </a:path>
                <a:path w="398779" h="326389">
                  <a:moveTo>
                    <a:pt x="2539" y="59689"/>
                  </a:moveTo>
                  <a:lnTo>
                    <a:pt x="0" y="59689"/>
                  </a:lnTo>
                  <a:lnTo>
                    <a:pt x="0" y="60959"/>
                  </a:lnTo>
                  <a:lnTo>
                    <a:pt x="2539" y="60959"/>
                  </a:lnTo>
                  <a:lnTo>
                    <a:pt x="2539" y="59689"/>
                  </a:lnTo>
                  <a:close/>
                </a:path>
                <a:path w="398779" h="326389">
                  <a:moveTo>
                    <a:pt x="398779" y="59689"/>
                  </a:moveTo>
                  <a:lnTo>
                    <a:pt x="394970" y="59689"/>
                  </a:lnTo>
                  <a:lnTo>
                    <a:pt x="394970" y="60959"/>
                  </a:lnTo>
                  <a:lnTo>
                    <a:pt x="398779" y="60959"/>
                  </a:lnTo>
                  <a:lnTo>
                    <a:pt x="398779" y="59689"/>
                  </a:lnTo>
                  <a:close/>
                </a:path>
                <a:path w="398779" h="326389">
                  <a:moveTo>
                    <a:pt x="2539" y="55879"/>
                  </a:moveTo>
                  <a:lnTo>
                    <a:pt x="0" y="55879"/>
                  </a:lnTo>
                  <a:lnTo>
                    <a:pt x="0" y="58419"/>
                  </a:lnTo>
                  <a:lnTo>
                    <a:pt x="2539" y="58419"/>
                  </a:lnTo>
                  <a:lnTo>
                    <a:pt x="2539" y="55879"/>
                  </a:lnTo>
                  <a:close/>
                </a:path>
                <a:path w="398779" h="326389">
                  <a:moveTo>
                    <a:pt x="398779" y="55879"/>
                  </a:moveTo>
                  <a:lnTo>
                    <a:pt x="394970" y="55879"/>
                  </a:lnTo>
                  <a:lnTo>
                    <a:pt x="394970" y="58419"/>
                  </a:lnTo>
                  <a:lnTo>
                    <a:pt x="398779" y="58419"/>
                  </a:lnTo>
                  <a:lnTo>
                    <a:pt x="398779" y="55879"/>
                  </a:lnTo>
                  <a:close/>
                </a:path>
                <a:path w="398779" h="326389">
                  <a:moveTo>
                    <a:pt x="2539" y="46989"/>
                  </a:moveTo>
                  <a:lnTo>
                    <a:pt x="0" y="46989"/>
                  </a:lnTo>
                  <a:lnTo>
                    <a:pt x="0" y="54609"/>
                  </a:lnTo>
                  <a:lnTo>
                    <a:pt x="2539" y="54609"/>
                  </a:lnTo>
                  <a:lnTo>
                    <a:pt x="2539" y="46989"/>
                  </a:lnTo>
                  <a:close/>
                </a:path>
                <a:path w="398779" h="326389">
                  <a:moveTo>
                    <a:pt x="398779" y="46989"/>
                  </a:moveTo>
                  <a:lnTo>
                    <a:pt x="394970" y="46989"/>
                  </a:lnTo>
                  <a:lnTo>
                    <a:pt x="394970" y="54609"/>
                  </a:lnTo>
                  <a:lnTo>
                    <a:pt x="398779" y="54609"/>
                  </a:lnTo>
                  <a:lnTo>
                    <a:pt x="398779" y="46989"/>
                  </a:lnTo>
                  <a:close/>
                </a:path>
                <a:path w="398779" h="326389">
                  <a:moveTo>
                    <a:pt x="2539" y="43179"/>
                  </a:moveTo>
                  <a:lnTo>
                    <a:pt x="0" y="43179"/>
                  </a:lnTo>
                  <a:lnTo>
                    <a:pt x="0" y="45719"/>
                  </a:lnTo>
                  <a:lnTo>
                    <a:pt x="2539" y="45719"/>
                  </a:lnTo>
                  <a:lnTo>
                    <a:pt x="2539" y="43179"/>
                  </a:lnTo>
                  <a:close/>
                </a:path>
                <a:path w="398779" h="326389">
                  <a:moveTo>
                    <a:pt x="398779" y="43179"/>
                  </a:moveTo>
                  <a:lnTo>
                    <a:pt x="394970" y="43179"/>
                  </a:lnTo>
                  <a:lnTo>
                    <a:pt x="394970" y="45719"/>
                  </a:lnTo>
                  <a:lnTo>
                    <a:pt x="398779" y="45719"/>
                  </a:lnTo>
                  <a:lnTo>
                    <a:pt x="398779" y="43179"/>
                  </a:lnTo>
                  <a:close/>
                </a:path>
                <a:path w="398779" h="326389">
                  <a:moveTo>
                    <a:pt x="2539" y="40639"/>
                  </a:moveTo>
                  <a:lnTo>
                    <a:pt x="0" y="40639"/>
                  </a:lnTo>
                  <a:lnTo>
                    <a:pt x="0" y="41909"/>
                  </a:lnTo>
                  <a:lnTo>
                    <a:pt x="2539" y="41909"/>
                  </a:lnTo>
                  <a:lnTo>
                    <a:pt x="2539" y="40639"/>
                  </a:lnTo>
                  <a:close/>
                </a:path>
                <a:path w="398779" h="326389">
                  <a:moveTo>
                    <a:pt x="398779" y="40639"/>
                  </a:moveTo>
                  <a:lnTo>
                    <a:pt x="394970" y="40639"/>
                  </a:lnTo>
                  <a:lnTo>
                    <a:pt x="394970" y="41909"/>
                  </a:lnTo>
                  <a:lnTo>
                    <a:pt x="398779" y="41909"/>
                  </a:lnTo>
                  <a:lnTo>
                    <a:pt x="398779" y="40639"/>
                  </a:lnTo>
                  <a:close/>
                </a:path>
                <a:path w="398779" h="326389">
                  <a:moveTo>
                    <a:pt x="2539" y="30479"/>
                  </a:moveTo>
                  <a:lnTo>
                    <a:pt x="0" y="30479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0479"/>
                  </a:lnTo>
                  <a:close/>
                </a:path>
                <a:path w="398779" h="326389">
                  <a:moveTo>
                    <a:pt x="398779" y="30479"/>
                  </a:moveTo>
                  <a:lnTo>
                    <a:pt x="394970" y="30479"/>
                  </a:lnTo>
                  <a:lnTo>
                    <a:pt x="394970" y="39369"/>
                  </a:lnTo>
                  <a:lnTo>
                    <a:pt x="398779" y="39369"/>
                  </a:lnTo>
                  <a:lnTo>
                    <a:pt x="398779" y="30479"/>
                  </a:lnTo>
                  <a:close/>
                </a:path>
                <a:path w="398779" h="326389">
                  <a:moveTo>
                    <a:pt x="2539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2539" y="29209"/>
                  </a:lnTo>
                  <a:lnTo>
                    <a:pt x="2539" y="27939"/>
                  </a:lnTo>
                  <a:close/>
                </a:path>
                <a:path w="398779" h="326389">
                  <a:moveTo>
                    <a:pt x="398779" y="27939"/>
                  </a:moveTo>
                  <a:lnTo>
                    <a:pt x="394970" y="27939"/>
                  </a:lnTo>
                  <a:lnTo>
                    <a:pt x="394970" y="29209"/>
                  </a:lnTo>
                  <a:lnTo>
                    <a:pt x="398779" y="29209"/>
                  </a:lnTo>
                  <a:lnTo>
                    <a:pt x="398779" y="27939"/>
                  </a:lnTo>
                  <a:close/>
                </a:path>
                <a:path w="398779" h="326389">
                  <a:moveTo>
                    <a:pt x="2539" y="24129"/>
                  </a:moveTo>
                  <a:lnTo>
                    <a:pt x="0" y="24129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4129"/>
                  </a:lnTo>
                  <a:close/>
                </a:path>
                <a:path w="398779" h="326389">
                  <a:moveTo>
                    <a:pt x="398779" y="24129"/>
                  </a:moveTo>
                  <a:lnTo>
                    <a:pt x="394970" y="24129"/>
                  </a:lnTo>
                  <a:lnTo>
                    <a:pt x="394970" y="26669"/>
                  </a:lnTo>
                  <a:lnTo>
                    <a:pt x="398779" y="26669"/>
                  </a:lnTo>
                  <a:lnTo>
                    <a:pt x="398779" y="24129"/>
                  </a:lnTo>
                  <a:close/>
                </a:path>
                <a:path w="398779" h="326389">
                  <a:moveTo>
                    <a:pt x="2539" y="21589"/>
                  </a:moveTo>
                  <a:lnTo>
                    <a:pt x="0" y="21589"/>
                  </a:lnTo>
                  <a:lnTo>
                    <a:pt x="0" y="22859"/>
                  </a:lnTo>
                  <a:lnTo>
                    <a:pt x="2539" y="22859"/>
                  </a:lnTo>
                  <a:lnTo>
                    <a:pt x="2539" y="21589"/>
                  </a:lnTo>
                  <a:close/>
                </a:path>
                <a:path w="398779" h="326389">
                  <a:moveTo>
                    <a:pt x="398779" y="21589"/>
                  </a:moveTo>
                  <a:lnTo>
                    <a:pt x="394970" y="21589"/>
                  </a:lnTo>
                  <a:lnTo>
                    <a:pt x="394970" y="22859"/>
                  </a:lnTo>
                  <a:lnTo>
                    <a:pt x="398779" y="22859"/>
                  </a:lnTo>
                  <a:lnTo>
                    <a:pt x="398779" y="21589"/>
                  </a:lnTo>
                  <a:close/>
                </a:path>
                <a:path w="398779" h="326389">
                  <a:moveTo>
                    <a:pt x="2539" y="1777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7779"/>
                  </a:lnTo>
                  <a:close/>
                </a:path>
                <a:path w="398779" h="326389">
                  <a:moveTo>
                    <a:pt x="398779" y="17779"/>
                  </a:moveTo>
                  <a:lnTo>
                    <a:pt x="394970" y="17779"/>
                  </a:lnTo>
                  <a:lnTo>
                    <a:pt x="394970" y="20319"/>
                  </a:lnTo>
                  <a:lnTo>
                    <a:pt x="398779" y="20319"/>
                  </a:lnTo>
                  <a:lnTo>
                    <a:pt x="398779" y="17779"/>
                  </a:lnTo>
                  <a:close/>
                </a:path>
                <a:path w="398779" h="326389">
                  <a:moveTo>
                    <a:pt x="2539" y="15239"/>
                  </a:moveTo>
                  <a:lnTo>
                    <a:pt x="0" y="15239"/>
                  </a:lnTo>
                  <a:lnTo>
                    <a:pt x="0" y="16509"/>
                  </a:lnTo>
                  <a:lnTo>
                    <a:pt x="2539" y="16509"/>
                  </a:lnTo>
                  <a:lnTo>
                    <a:pt x="2539" y="15239"/>
                  </a:lnTo>
                  <a:close/>
                </a:path>
                <a:path w="398779" h="326389">
                  <a:moveTo>
                    <a:pt x="398779" y="15239"/>
                  </a:moveTo>
                  <a:lnTo>
                    <a:pt x="394970" y="15239"/>
                  </a:lnTo>
                  <a:lnTo>
                    <a:pt x="394970" y="16509"/>
                  </a:lnTo>
                  <a:lnTo>
                    <a:pt x="398779" y="16509"/>
                  </a:lnTo>
                  <a:lnTo>
                    <a:pt x="398779" y="15239"/>
                  </a:lnTo>
                  <a:close/>
                </a:path>
                <a:path w="398779" h="326389">
                  <a:moveTo>
                    <a:pt x="2539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11429"/>
                  </a:lnTo>
                  <a:close/>
                </a:path>
                <a:path w="398779" h="326389">
                  <a:moveTo>
                    <a:pt x="398779" y="11429"/>
                  </a:moveTo>
                  <a:lnTo>
                    <a:pt x="394970" y="11429"/>
                  </a:lnTo>
                  <a:lnTo>
                    <a:pt x="394970" y="13969"/>
                  </a:lnTo>
                  <a:lnTo>
                    <a:pt x="398779" y="13969"/>
                  </a:lnTo>
                  <a:lnTo>
                    <a:pt x="398779" y="11429"/>
                  </a:lnTo>
                  <a:close/>
                </a:path>
                <a:path w="398779" h="326389">
                  <a:moveTo>
                    <a:pt x="2539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2539" y="10159"/>
                  </a:lnTo>
                  <a:lnTo>
                    <a:pt x="2539" y="8889"/>
                  </a:lnTo>
                  <a:close/>
                </a:path>
                <a:path w="398779" h="326389">
                  <a:moveTo>
                    <a:pt x="398779" y="8889"/>
                  </a:moveTo>
                  <a:lnTo>
                    <a:pt x="394970" y="8889"/>
                  </a:lnTo>
                  <a:lnTo>
                    <a:pt x="394970" y="10159"/>
                  </a:lnTo>
                  <a:lnTo>
                    <a:pt x="398779" y="10159"/>
                  </a:lnTo>
                  <a:lnTo>
                    <a:pt x="398779" y="8889"/>
                  </a:lnTo>
                  <a:close/>
                </a:path>
                <a:path w="398779" h="326389">
                  <a:moveTo>
                    <a:pt x="2539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5079"/>
                  </a:lnTo>
                  <a:close/>
                </a:path>
                <a:path w="398779" h="326389">
                  <a:moveTo>
                    <a:pt x="398779" y="5079"/>
                  </a:moveTo>
                  <a:lnTo>
                    <a:pt x="394970" y="5079"/>
                  </a:lnTo>
                  <a:lnTo>
                    <a:pt x="394970" y="7619"/>
                  </a:lnTo>
                  <a:lnTo>
                    <a:pt x="398779" y="7619"/>
                  </a:lnTo>
                  <a:lnTo>
                    <a:pt x="398779" y="5079"/>
                  </a:lnTo>
                  <a:close/>
                </a:path>
                <a:path w="398779" h="326389">
                  <a:moveTo>
                    <a:pt x="2539" y="1269"/>
                  </a:moveTo>
                  <a:lnTo>
                    <a:pt x="1270" y="1269"/>
                  </a:lnTo>
                  <a:lnTo>
                    <a:pt x="1270" y="3809"/>
                  </a:lnTo>
                  <a:lnTo>
                    <a:pt x="2539" y="3809"/>
                  </a:lnTo>
                  <a:lnTo>
                    <a:pt x="2539" y="1269"/>
                  </a:lnTo>
                  <a:close/>
                </a:path>
                <a:path w="398779" h="326389">
                  <a:moveTo>
                    <a:pt x="398780" y="1269"/>
                  </a:moveTo>
                  <a:lnTo>
                    <a:pt x="397510" y="1269"/>
                  </a:lnTo>
                  <a:lnTo>
                    <a:pt x="397510" y="2539"/>
                  </a:lnTo>
                  <a:lnTo>
                    <a:pt x="394970" y="2539"/>
                  </a:lnTo>
                  <a:lnTo>
                    <a:pt x="394970" y="3809"/>
                  </a:lnTo>
                  <a:lnTo>
                    <a:pt x="398779" y="3809"/>
                  </a:lnTo>
                  <a:lnTo>
                    <a:pt x="398780" y="1269"/>
                  </a:lnTo>
                  <a:close/>
                </a:path>
                <a:path w="398779" h="326389">
                  <a:moveTo>
                    <a:pt x="396239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398779" h="326389">
                  <a:moveTo>
                    <a:pt x="2539" y="68580"/>
                  </a:moveTo>
                  <a:lnTo>
                    <a:pt x="0" y="68580"/>
                  </a:lnTo>
                  <a:lnTo>
                    <a:pt x="0" y="151129"/>
                  </a:lnTo>
                  <a:lnTo>
                    <a:pt x="2539" y="151129"/>
                  </a:lnTo>
                  <a:lnTo>
                    <a:pt x="2539" y="68580"/>
                  </a:lnTo>
                  <a:close/>
                </a:path>
                <a:path w="398779" h="326389">
                  <a:moveTo>
                    <a:pt x="398779" y="68580"/>
                  </a:moveTo>
                  <a:lnTo>
                    <a:pt x="394970" y="68580"/>
                  </a:lnTo>
                  <a:lnTo>
                    <a:pt x="394970" y="151129"/>
                  </a:lnTo>
                  <a:lnTo>
                    <a:pt x="398779" y="151129"/>
                  </a:lnTo>
                  <a:lnTo>
                    <a:pt x="398779" y="68580"/>
                  </a:lnTo>
                  <a:close/>
                </a:path>
                <a:path w="398779" h="326389">
                  <a:moveTo>
                    <a:pt x="398779" y="322579"/>
                  </a:moveTo>
                  <a:lnTo>
                    <a:pt x="0" y="322579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6389"/>
                  </a:lnTo>
                  <a:lnTo>
                    <a:pt x="2539" y="326389"/>
                  </a:lnTo>
                  <a:lnTo>
                    <a:pt x="2539" y="325120"/>
                  </a:lnTo>
                  <a:lnTo>
                    <a:pt x="398780" y="325120"/>
                  </a:lnTo>
                  <a:lnTo>
                    <a:pt x="398779" y="322579"/>
                  </a:lnTo>
                  <a:close/>
                </a:path>
                <a:path w="398779" h="326389">
                  <a:moveTo>
                    <a:pt x="398780" y="325120"/>
                  </a:moveTo>
                  <a:lnTo>
                    <a:pt x="397510" y="325120"/>
                  </a:lnTo>
                  <a:lnTo>
                    <a:pt x="397510" y="326389"/>
                  </a:lnTo>
                  <a:lnTo>
                    <a:pt x="398780" y="326389"/>
                  </a:lnTo>
                  <a:lnTo>
                    <a:pt x="398780" y="325120"/>
                  </a:lnTo>
                  <a:close/>
                </a:path>
                <a:path w="398779" h="326389">
                  <a:moveTo>
                    <a:pt x="2539" y="320039"/>
                  </a:moveTo>
                  <a:lnTo>
                    <a:pt x="0" y="320039"/>
                  </a:lnTo>
                  <a:lnTo>
                    <a:pt x="0" y="321310"/>
                  </a:lnTo>
                  <a:lnTo>
                    <a:pt x="2539" y="321310"/>
                  </a:lnTo>
                  <a:lnTo>
                    <a:pt x="2539" y="320039"/>
                  </a:lnTo>
                  <a:close/>
                </a:path>
                <a:path w="398779" h="326389">
                  <a:moveTo>
                    <a:pt x="398779" y="320039"/>
                  </a:moveTo>
                  <a:lnTo>
                    <a:pt x="394970" y="320039"/>
                  </a:lnTo>
                  <a:lnTo>
                    <a:pt x="394970" y="321310"/>
                  </a:lnTo>
                  <a:lnTo>
                    <a:pt x="398779" y="321310"/>
                  </a:lnTo>
                  <a:lnTo>
                    <a:pt x="398779" y="320039"/>
                  </a:lnTo>
                  <a:close/>
                </a:path>
                <a:path w="398779" h="326389">
                  <a:moveTo>
                    <a:pt x="2539" y="316229"/>
                  </a:moveTo>
                  <a:lnTo>
                    <a:pt x="0" y="316229"/>
                  </a:lnTo>
                  <a:lnTo>
                    <a:pt x="0" y="318770"/>
                  </a:lnTo>
                  <a:lnTo>
                    <a:pt x="2539" y="318770"/>
                  </a:lnTo>
                  <a:lnTo>
                    <a:pt x="2539" y="316229"/>
                  </a:lnTo>
                  <a:close/>
                </a:path>
                <a:path w="398779" h="326389">
                  <a:moveTo>
                    <a:pt x="398779" y="316229"/>
                  </a:moveTo>
                  <a:lnTo>
                    <a:pt x="394970" y="316229"/>
                  </a:lnTo>
                  <a:lnTo>
                    <a:pt x="394970" y="318770"/>
                  </a:lnTo>
                  <a:lnTo>
                    <a:pt x="398779" y="318770"/>
                  </a:lnTo>
                  <a:lnTo>
                    <a:pt x="398779" y="316229"/>
                  </a:lnTo>
                  <a:close/>
                </a:path>
                <a:path w="398779" h="326389">
                  <a:moveTo>
                    <a:pt x="2539" y="313689"/>
                  </a:moveTo>
                  <a:lnTo>
                    <a:pt x="0" y="313689"/>
                  </a:lnTo>
                  <a:lnTo>
                    <a:pt x="0" y="314960"/>
                  </a:lnTo>
                  <a:lnTo>
                    <a:pt x="2539" y="314960"/>
                  </a:lnTo>
                  <a:lnTo>
                    <a:pt x="2539" y="313689"/>
                  </a:lnTo>
                  <a:close/>
                </a:path>
                <a:path w="398779" h="326389">
                  <a:moveTo>
                    <a:pt x="398779" y="313689"/>
                  </a:moveTo>
                  <a:lnTo>
                    <a:pt x="394970" y="313689"/>
                  </a:lnTo>
                  <a:lnTo>
                    <a:pt x="394970" y="314960"/>
                  </a:lnTo>
                  <a:lnTo>
                    <a:pt x="398779" y="314960"/>
                  </a:lnTo>
                  <a:lnTo>
                    <a:pt x="398779" y="313689"/>
                  </a:lnTo>
                  <a:close/>
                </a:path>
                <a:path w="398779" h="326389">
                  <a:moveTo>
                    <a:pt x="2539" y="309879"/>
                  </a:moveTo>
                  <a:lnTo>
                    <a:pt x="0" y="309879"/>
                  </a:lnTo>
                  <a:lnTo>
                    <a:pt x="0" y="312420"/>
                  </a:lnTo>
                  <a:lnTo>
                    <a:pt x="2539" y="312420"/>
                  </a:lnTo>
                  <a:lnTo>
                    <a:pt x="2539" y="309879"/>
                  </a:lnTo>
                  <a:close/>
                </a:path>
                <a:path w="398779" h="326389">
                  <a:moveTo>
                    <a:pt x="398779" y="309879"/>
                  </a:moveTo>
                  <a:lnTo>
                    <a:pt x="394970" y="309879"/>
                  </a:lnTo>
                  <a:lnTo>
                    <a:pt x="394970" y="312420"/>
                  </a:lnTo>
                  <a:lnTo>
                    <a:pt x="398779" y="312420"/>
                  </a:lnTo>
                  <a:lnTo>
                    <a:pt x="398779" y="309879"/>
                  </a:lnTo>
                  <a:close/>
                </a:path>
                <a:path w="398779" h="326389">
                  <a:moveTo>
                    <a:pt x="2539" y="307339"/>
                  </a:moveTo>
                  <a:lnTo>
                    <a:pt x="0" y="307339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7339"/>
                  </a:lnTo>
                  <a:close/>
                </a:path>
                <a:path w="398779" h="326389">
                  <a:moveTo>
                    <a:pt x="398779" y="307339"/>
                  </a:moveTo>
                  <a:lnTo>
                    <a:pt x="394970" y="307339"/>
                  </a:lnTo>
                  <a:lnTo>
                    <a:pt x="394970" y="308610"/>
                  </a:lnTo>
                  <a:lnTo>
                    <a:pt x="398779" y="308610"/>
                  </a:lnTo>
                  <a:lnTo>
                    <a:pt x="398779" y="307339"/>
                  </a:lnTo>
                  <a:close/>
                </a:path>
                <a:path w="398779" h="326389">
                  <a:moveTo>
                    <a:pt x="2539" y="303529"/>
                  </a:moveTo>
                  <a:lnTo>
                    <a:pt x="0" y="303529"/>
                  </a:lnTo>
                  <a:lnTo>
                    <a:pt x="0" y="306070"/>
                  </a:lnTo>
                  <a:lnTo>
                    <a:pt x="2539" y="306070"/>
                  </a:lnTo>
                  <a:lnTo>
                    <a:pt x="2539" y="303529"/>
                  </a:lnTo>
                  <a:close/>
                </a:path>
                <a:path w="398779" h="326389">
                  <a:moveTo>
                    <a:pt x="398779" y="303529"/>
                  </a:moveTo>
                  <a:lnTo>
                    <a:pt x="394970" y="303529"/>
                  </a:lnTo>
                  <a:lnTo>
                    <a:pt x="394970" y="306070"/>
                  </a:lnTo>
                  <a:lnTo>
                    <a:pt x="398779" y="306070"/>
                  </a:lnTo>
                  <a:lnTo>
                    <a:pt x="398779" y="303529"/>
                  </a:lnTo>
                  <a:close/>
                </a:path>
                <a:path w="398779" h="326389">
                  <a:moveTo>
                    <a:pt x="2539" y="300989"/>
                  </a:moveTo>
                  <a:lnTo>
                    <a:pt x="0" y="300989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300989"/>
                  </a:lnTo>
                  <a:close/>
                </a:path>
                <a:path w="398779" h="326389">
                  <a:moveTo>
                    <a:pt x="398779" y="300989"/>
                  </a:moveTo>
                  <a:lnTo>
                    <a:pt x="394970" y="300989"/>
                  </a:lnTo>
                  <a:lnTo>
                    <a:pt x="394970" y="302260"/>
                  </a:lnTo>
                  <a:lnTo>
                    <a:pt x="398779" y="302260"/>
                  </a:lnTo>
                  <a:lnTo>
                    <a:pt x="398779" y="300989"/>
                  </a:lnTo>
                  <a:close/>
                </a:path>
                <a:path w="398779" h="326389">
                  <a:moveTo>
                    <a:pt x="2539" y="297179"/>
                  </a:moveTo>
                  <a:lnTo>
                    <a:pt x="0" y="297179"/>
                  </a:lnTo>
                  <a:lnTo>
                    <a:pt x="0" y="299720"/>
                  </a:lnTo>
                  <a:lnTo>
                    <a:pt x="2539" y="299720"/>
                  </a:lnTo>
                  <a:lnTo>
                    <a:pt x="2539" y="297179"/>
                  </a:lnTo>
                  <a:close/>
                </a:path>
                <a:path w="398779" h="326389">
                  <a:moveTo>
                    <a:pt x="398779" y="297179"/>
                  </a:moveTo>
                  <a:lnTo>
                    <a:pt x="394970" y="297179"/>
                  </a:lnTo>
                  <a:lnTo>
                    <a:pt x="394970" y="299720"/>
                  </a:lnTo>
                  <a:lnTo>
                    <a:pt x="398779" y="299720"/>
                  </a:lnTo>
                  <a:lnTo>
                    <a:pt x="398779" y="297179"/>
                  </a:lnTo>
                  <a:close/>
                </a:path>
                <a:path w="398779" h="326389">
                  <a:moveTo>
                    <a:pt x="2539" y="290829"/>
                  </a:moveTo>
                  <a:lnTo>
                    <a:pt x="0" y="290829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90829"/>
                  </a:lnTo>
                  <a:close/>
                </a:path>
                <a:path w="398779" h="326389">
                  <a:moveTo>
                    <a:pt x="398779" y="290829"/>
                  </a:moveTo>
                  <a:lnTo>
                    <a:pt x="394970" y="290829"/>
                  </a:lnTo>
                  <a:lnTo>
                    <a:pt x="394970" y="295910"/>
                  </a:lnTo>
                  <a:lnTo>
                    <a:pt x="398779" y="295910"/>
                  </a:lnTo>
                  <a:lnTo>
                    <a:pt x="398779" y="290829"/>
                  </a:lnTo>
                  <a:close/>
                </a:path>
                <a:path w="398779" h="326389">
                  <a:moveTo>
                    <a:pt x="2539" y="288289"/>
                  </a:moveTo>
                  <a:lnTo>
                    <a:pt x="0" y="288289"/>
                  </a:lnTo>
                  <a:lnTo>
                    <a:pt x="0" y="289560"/>
                  </a:lnTo>
                  <a:lnTo>
                    <a:pt x="2539" y="289560"/>
                  </a:lnTo>
                  <a:lnTo>
                    <a:pt x="2539" y="288289"/>
                  </a:lnTo>
                  <a:close/>
                </a:path>
                <a:path w="398779" h="326389">
                  <a:moveTo>
                    <a:pt x="398779" y="288289"/>
                  </a:moveTo>
                  <a:lnTo>
                    <a:pt x="394970" y="288289"/>
                  </a:lnTo>
                  <a:lnTo>
                    <a:pt x="394970" y="289560"/>
                  </a:lnTo>
                  <a:lnTo>
                    <a:pt x="398779" y="289560"/>
                  </a:lnTo>
                  <a:lnTo>
                    <a:pt x="398779" y="288289"/>
                  </a:lnTo>
                  <a:close/>
                </a:path>
                <a:path w="398779" h="326389">
                  <a:moveTo>
                    <a:pt x="2539" y="284479"/>
                  </a:moveTo>
                  <a:lnTo>
                    <a:pt x="0" y="284479"/>
                  </a:lnTo>
                  <a:lnTo>
                    <a:pt x="0" y="287020"/>
                  </a:lnTo>
                  <a:lnTo>
                    <a:pt x="2539" y="287020"/>
                  </a:lnTo>
                  <a:lnTo>
                    <a:pt x="2539" y="284479"/>
                  </a:lnTo>
                  <a:close/>
                </a:path>
                <a:path w="398779" h="326389">
                  <a:moveTo>
                    <a:pt x="398779" y="284479"/>
                  </a:moveTo>
                  <a:lnTo>
                    <a:pt x="394970" y="284479"/>
                  </a:lnTo>
                  <a:lnTo>
                    <a:pt x="394970" y="287020"/>
                  </a:lnTo>
                  <a:lnTo>
                    <a:pt x="398779" y="287020"/>
                  </a:lnTo>
                  <a:lnTo>
                    <a:pt x="398779" y="284479"/>
                  </a:lnTo>
                  <a:close/>
                </a:path>
                <a:path w="398779" h="326389">
                  <a:moveTo>
                    <a:pt x="2539" y="281939"/>
                  </a:moveTo>
                  <a:lnTo>
                    <a:pt x="0" y="281939"/>
                  </a:lnTo>
                  <a:lnTo>
                    <a:pt x="0" y="283210"/>
                  </a:lnTo>
                  <a:lnTo>
                    <a:pt x="2539" y="283210"/>
                  </a:lnTo>
                  <a:lnTo>
                    <a:pt x="2539" y="281939"/>
                  </a:lnTo>
                  <a:close/>
                </a:path>
                <a:path w="398779" h="326389">
                  <a:moveTo>
                    <a:pt x="398779" y="281939"/>
                  </a:moveTo>
                  <a:lnTo>
                    <a:pt x="394970" y="281939"/>
                  </a:lnTo>
                  <a:lnTo>
                    <a:pt x="394970" y="283210"/>
                  </a:lnTo>
                  <a:lnTo>
                    <a:pt x="398779" y="283210"/>
                  </a:lnTo>
                  <a:lnTo>
                    <a:pt x="398779" y="281939"/>
                  </a:lnTo>
                  <a:close/>
                </a:path>
                <a:path w="398779" h="326389">
                  <a:moveTo>
                    <a:pt x="2539" y="269239"/>
                  </a:moveTo>
                  <a:lnTo>
                    <a:pt x="0" y="269239"/>
                  </a:lnTo>
                  <a:lnTo>
                    <a:pt x="0" y="280670"/>
                  </a:lnTo>
                  <a:lnTo>
                    <a:pt x="2539" y="280670"/>
                  </a:lnTo>
                  <a:lnTo>
                    <a:pt x="2539" y="269239"/>
                  </a:lnTo>
                  <a:close/>
                </a:path>
                <a:path w="398779" h="326389">
                  <a:moveTo>
                    <a:pt x="398779" y="269239"/>
                  </a:moveTo>
                  <a:lnTo>
                    <a:pt x="394970" y="269239"/>
                  </a:lnTo>
                  <a:lnTo>
                    <a:pt x="394970" y="280670"/>
                  </a:lnTo>
                  <a:lnTo>
                    <a:pt x="398779" y="280670"/>
                  </a:lnTo>
                  <a:lnTo>
                    <a:pt x="398779" y="269239"/>
                  </a:lnTo>
                  <a:close/>
                </a:path>
                <a:path w="398779" h="326389">
                  <a:moveTo>
                    <a:pt x="2539" y="265429"/>
                  </a:moveTo>
                  <a:lnTo>
                    <a:pt x="0" y="265429"/>
                  </a:lnTo>
                  <a:lnTo>
                    <a:pt x="0" y="267970"/>
                  </a:lnTo>
                  <a:lnTo>
                    <a:pt x="2539" y="267970"/>
                  </a:lnTo>
                  <a:lnTo>
                    <a:pt x="2539" y="265429"/>
                  </a:lnTo>
                  <a:close/>
                </a:path>
                <a:path w="398779" h="326389">
                  <a:moveTo>
                    <a:pt x="398779" y="265429"/>
                  </a:moveTo>
                  <a:lnTo>
                    <a:pt x="394970" y="265429"/>
                  </a:lnTo>
                  <a:lnTo>
                    <a:pt x="394970" y="267970"/>
                  </a:lnTo>
                  <a:lnTo>
                    <a:pt x="398779" y="267970"/>
                  </a:lnTo>
                  <a:lnTo>
                    <a:pt x="398779" y="265429"/>
                  </a:lnTo>
                  <a:close/>
                </a:path>
                <a:path w="398779" h="326389">
                  <a:moveTo>
                    <a:pt x="2539" y="262889"/>
                  </a:moveTo>
                  <a:lnTo>
                    <a:pt x="0" y="262889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62889"/>
                  </a:lnTo>
                  <a:close/>
                </a:path>
                <a:path w="398779" h="326389">
                  <a:moveTo>
                    <a:pt x="398779" y="262889"/>
                  </a:moveTo>
                  <a:lnTo>
                    <a:pt x="394970" y="262889"/>
                  </a:lnTo>
                  <a:lnTo>
                    <a:pt x="394970" y="264160"/>
                  </a:lnTo>
                  <a:lnTo>
                    <a:pt x="398779" y="264160"/>
                  </a:lnTo>
                  <a:lnTo>
                    <a:pt x="398779" y="262889"/>
                  </a:lnTo>
                  <a:close/>
                </a:path>
                <a:path w="398779" h="326389">
                  <a:moveTo>
                    <a:pt x="2539" y="193039"/>
                  </a:moveTo>
                  <a:lnTo>
                    <a:pt x="0" y="193039"/>
                  </a:lnTo>
                  <a:lnTo>
                    <a:pt x="0" y="261620"/>
                  </a:lnTo>
                  <a:lnTo>
                    <a:pt x="2539" y="261620"/>
                  </a:lnTo>
                  <a:lnTo>
                    <a:pt x="2539" y="193039"/>
                  </a:lnTo>
                  <a:close/>
                </a:path>
                <a:path w="398779" h="326389">
                  <a:moveTo>
                    <a:pt x="398779" y="193039"/>
                  </a:moveTo>
                  <a:lnTo>
                    <a:pt x="394970" y="193039"/>
                  </a:lnTo>
                  <a:lnTo>
                    <a:pt x="394970" y="261620"/>
                  </a:lnTo>
                  <a:lnTo>
                    <a:pt x="398779" y="261620"/>
                  </a:lnTo>
                  <a:lnTo>
                    <a:pt x="398779" y="193039"/>
                  </a:lnTo>
                  <a:close/>
                </a:path>
                <a:path w="398779" h="326389">
                  <a:moveTo>
                    <a:pt x="2539" y="152400"/>
                  </a:moveTo>
                  <a:lnTo>
                    <a:pt x="0" y="152400"/>
                  </a:lnTo>
                  <a:lnTo>
                    <a:pt x="0" y="191770"/>
                  </a:lnTo>
                  <a:lnTo>
                    <a:pt x="2539" y="191770"/>
                  </a:lnTo>
                  <a:lnTo>
                    <a:pt x="2539" y="152400"/>
                  </a:lnTo>
                  <a:close/>
                </a:path>
                <a:path w="398779" h="326389">
                  <a:moveTo>
                    <a:pt x="398779" y="152400"/>
                  </a:moveTo>
                  <a:lnTo>
                    <a:pt x="394970" y="152400"/>
                  </a:lnTo>
                  <a:lnTo>
                    <a:pt x="394970" y="191770"/>
                  </a:lnTo>
                  <a:lnTo>
                    <a:pt x="398779" y="191770"/>
                  </a:lnTo>
                  <a:lnTo>
                    <a:pt x="398779" y="152400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5552439" y="282194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29" h="318769">
                  <a:moveTo>
                    <a:pt x="3810" y="63500"/>
                  </a:moveTo>
                  <a:lnTo>
                    <a:pt x="0" y="6350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63500"/>
                  </a:lnTo>
                  <a:close/>
                </a:path>
                <a:path w="392429" h="318769">
                  <a:moveTo>
                    <a:pt x="392430" y="63500"/>
                  </a:moveTo>
                  <a:lnTo>
                    <a:pt x="388620" y="63500"/>
                  </a:lnTo>
                  <a:lnTo>
                    <a:pt x="388620" y="66039"/>
                  </a:lnTo>
                  <a:lnTo>
                    <a:pt x="392430" y="66039"/>
                  </a:lnTo>
                  <a:lnTo>
                    <a:pt x="392430" y="63500"/>
                  </a:lnTo>
                  <a:close/>
                </a:path>
                <a:path w="392429" h="318769">
                  <a:moveTo>
                    <a:pt x="3810" y="59689"/>
                  </a:moveTo>
                  <a:lnTo>
                    <a:pt x="0" y="59689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9689"/>
                  </a:lnTo>
                  <a:close/>
                </a:path>
                <a:path w="392429" h="318769">
                  <a:moveTo>
                    <a:pt x="392430" y="59689"/>
                  </a:moveTo>
                  <a:lnTo>
                    <a:pt x="388620" y="59689"/>
                  </a:lnTo>
                  <a:lnTo>
                    <a:pt x="388620" y="62229"/>
                  </a:lnTo>
                  <a:lnTo>
                    <a:pt x="392430" y="62229"/>
                  </a:lnTo>
                  <a:lnTo>
                    <a:pt x="392430" y="59689"/>
                  </a:lnTo>
                  <a:close/>
                </a:path>
                <a:path w="392429" h="318769">
                  <a:moveTo>
                    <a:pt x="3810" y="57150"/>
                  </a:moveTo>
                  <a:lnTo>
                    <a:pt x="0" y="5715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7150"/>
                  </a:lnTo>
                  <a:close/>
                </a:path>
                <a:path w="392429" h="318769">
                  <a:moveTo>
                    <a:pt x="392430" y="57150"/>
                  </a:moveTo>
                  <a:lnTo>
                    <a:pt x="388620" y="57150"/>
                  </a:lnTo>
                  <a:lnTo>
                    <a:pt x="388620" y="58419"/>
                  </a:lnTo>
                  <a:lnTo>
                    <a:pt x="392430" y="58419"/>
                  </a:lnTo>
                  <a:lnTo>
                    <a:pt x="392430" y="57150"/>
                  </a:lnTo>
                  <a:close/>
                </a:path>
                <a:path w="392429" h="318769">
                  <a:moveTo>
                    <a:pt x="3810" y="53339"/>
                  </a:moveTo>
                  <a:lnTo>
                    <a:pt x="0" y="53339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53339"/>
                  </a:lnTo>
                  <a:close/>
                </a:path>
                <a:path w="392429" h="318769">
                  <a:moveTo>
                    <a:pt x="392430" y="53339"/>
                  </a:moveTo>
                  <a:lnTo>
                    <a:pt x="388620" y="53339"/>
                  </a:lnTo>
                  <a:lnTo>
                    <a:pt x="388620" y="55879"/>
                  </a:lnTo>
                  <a:lnTo>
                    <a:pt x="392430" y="55879"/>
                  </a:lnTo>
                  <a:lnTo>
                    <a:pt x="392430" y="53339"/>
                  </a:lnTo>
                  <a:close/>
                </a:path>
                <a:path w="392429" h="318769">
                  <a:moveTo>
                    <a:pt x="3810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4450"/>
                  </a:lnTo>
                  <a:close/>
                </a:path>
                <a:path w="392429" h="318769">
                  <a:moveTo>
                    <a:pt x="392430" y="44450"/>
                  </a:moveTo>
                  <a:lnTo>
                    <a:pt x="388620" y="44450"/>
                  </a:lnTo>
                  <a:lnTo>
                    <a:pt x="388620" y="52069"/>
                  </a:lnTo>
                  <a:lnTo>
                    <a:pt x="392430" y="52069"/>
                  </a:lnTo>
                  <a:lnTo>
                    <a:pt x="392430" y="44450"/>
                  </a:lnTo>
                  <a:close/>
                </a:path>
                <a:path w="392429" h="318769">
                  <a:moveTo>
                    <a:pt x="3810" y="40639"/>
                  </a:moveTo>
                  <a:lnTo>
                    <a:pt x="0" y="40639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40639"/>
                  </a:lnTo>
                  <a:close/>
                </a:path>
                <a:path w="392429" h="318769">
                  <a:moveTo>
                    <a:pt x="392430" y="40639"/>
                  </a:moveTo>
                  <a:lnTo>
                    <a:pt x="388620" y="40639"/>
                  </a:lnTo>
                  <a:lnTo>
                    <a:pt x="388620" y="43179"/>
                  </a:lnTo>
                  <a:lnTo>
                    <a:pt x="392430" y="43179"/>
                  </a:lnTo>
                  <a:lnTo>
                    <a:pt x="392430" y="40639"/>
                  </a:lnTo>
                  <a:close/>
                </a:path>
                <a:path w="392429" h="318769">
                  <a:moveTo>
                    <a:pt x="3810" y="38100"/>
                  </a:moveTo>
                  <a:lnTo>
                    <a:pt x="0" y="3810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8100"/>
                  </a:lnTo>
                  <a:close/>
                </a:path>
                <a:path w="392429" h="318769">
                  <a:moveTo>
                    <a:pt x="392430" y="38100"/>
                  </a:moveTo>
                  <a:lnTo>
                    <a:pt x="388620" y="38100"/>
                  </a:lnTo>
                  <a:lnTo>
                    <a:pt x="388620" y="39369"/>
                  </a:lnTo>
                  <a:lnTo>
                    <a:pt x="392430" y="39369"/>
                  </a:lnTo>
                  <a:lnTo>
                    <a:pt x="392430" y="38100"/>
                  </a:lnTo>
                  <a:close/>
                </a:path>
                <a:path w="392429" h="318769">
                  <a:moveTo>
                    <a:pt x="3810" y="27939"/>
                  </a:moveTo>
                  <a:lnTo>
                    <a:pt x="0" y="2793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7939"/>
                  </a:lnTo>
                  <a:close/>
                </a:path>
                <a:path w="392429" h="318769">
                  <a:moveTo>
                    <a:pt x="392430" y="27939"/>
                  </a:moveTo>
                  <a:lnTo>
                    <a:pt x="388620" y="27939"/>
                  </a:lnTo>
                  <a:lnTo>
                    <a:pt x="388620" y="36829"/>
                  </a:lnTo>
                  <a:lnTo>
                    <a:pt x="392430" y="36829"/>
                  </a:lnTo>
                  <a:lnTo>
                    <a:pt x="392430" y="27939"/>
                  </a:lnTo>
                  <a:close/>
                </a:path>
                <a:path w="392429" h="318769">
                  <a:moveTo>
                    <a:pt x="3810" y="25400"/>
                  </a:moveTo>
                  <a:lnTo>
                    <a:pt x="0" y="2540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5400"/>
                  </a:lnTo>
                  <a:close/>
                </a:path>
                <a:path w="392429" h="318769">
                  <a:moveTo>
                    <a:pt x="392430" y="25400"/>
                  </a:moveTo>
                  <a:lnTo>
                    <a:pt x="388620" y="25400"/>
                  </a:lnTo>
                  <a:lnTo>
                    <a:pt x="388620" y="26669"/>
                  </a:lnTo>
                  <a:lnTo>
                    <a:pt x="392430" y="26669"/>
                  </a:lnTo>
                  <a:lnTo>
                    <a:pt x="392430" y="25400"/>
                  </a:lnTo>
                  <a:close/>
                </a:path>
                <a:path w="392429" h="318769">
                  <a:moveTo>
                    <a:pt x="381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1589"/>
                  </a:lnTo>
                  <a:close/>
                </a:path>
                <a:path w="392429" h="318769">
                  <a:moveTo>
                    <a:pt x="392430" y="21589"/>
                  </a:moveTo>
                  <a:lnTo>
                    <a:pt x="388620" y="21589"/>
                  </a:lnTo>
                  <a:lnTo>
                    <a:pt x="388620" y="24129"/>
                  </a:lnTo>
                  <a:lnTo>
                    <a:pt x="392430" y="24129"/>
                  </a:lnTo>
                  <a:lnTo>
                    <a:pt x="392430" y="21589"/>
                  </a:lnTo>
                  <a:close/>
                </a:path>
                <a:path w="392429" h="318769">
                  <a:moveTo>
                    <a:pt x="3810" y="19050"/>
                  </a:moveTo>
                  <a:lnTo>
                    <a:pt x="0" y="19050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9050"/>
                  </a:lnTo>
                  <a:close/>
                </a:path>
                <a:path w="392429" h="318769">
                  <a:moveTo>
                    <a:pt x="392430" y="19050"/>
                  </a:moveTo>
                  <a:lnTo>
                    <a:pt x="388620" y="19050"/>
                  </a:lnTo>
                  <a:lnTo>
                    <a:pt x="388620" y="20319"/>
                  </a:lnTo>
                  <a:lnTo>
                    <a:pt x="392430" y="20319"/>
                  </a:lnTo>
                  <a:lnTo>
                    <a:pt x="392430" y="19050"/>
                  </a:lnTo>
                  <a:close/>
                </a:path>
                <a:path w="392429" h="31876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92429" h="318769">
                  <a:moveTo>
                    <a:pt x="392430" y="15239"/>
                  </a:moveTo>
                  <a:lnTo>
                    <a:pt x="388620" y="15239"/>
                  </a:lnTo>
                  <a:lnTo>
                    <a:pt x="388620" y="17779"/>
                  </a:lnTo>
                  <a:lnTo>
                    <a:pt x="392430" y="17779"/>
                  </a:lnTo>
                  <a:lnTo>
                    <a:pt x="392430" y="15239"/>
                  </a:lnTo>
                  <a:close/>
                </a:path>
                <a:path w="392429" h="3187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92429" h="318769">
                  <a:moveTo>
                    <a:pt x="392430" y="12700"/>
                  </a:moveTo>
                  <a:lnTo>
                    <a:pt x="388620" y="12700"/>
                  </a:lnTo>
                  <a:lnTo>
                    <a:pt x="388620" y="13969"/>
                  </a:lnTo>
                  <a:lnTo>
                    <a:pt x="392430" y="13969"/>
                  </a:lnTo>
                  <a:lnTo>
                    <a:pt x="392430" y="12700"/>
                  </a:lnTo>
                  <a:close/>
                </a:path>
                <a:path w="392429" h="31876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92429" h="318769">
                  <a:moveTo>
                    <a:pt x="392430" y="8889"/>
                  </a:moveTo>
                  <a:lnTo>
                    <a:pt x="388620" y="8889"/>
                  </a:lnTo>
                  <a:lnTo>
                    <a:pt x="388620" y="11429"/>
                  </a:lnTo>
                  <a:lnTo>
                    <a:pt x="392430" y="11429"/>
                  </a:lnTo>
                  <a:lnTo>
                    <a:pt x="392430" y="8889"/>
                  </a:lnTo>
                  <a:close/>
                </a:path>
                <a:path w="392429" h="31876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392429" h="318769">
                  <a:moveTo>
                    <a:pt x="392430" y="6350"/>
                  </a:moveTo>
                  <a:lnTo>
                    <a:pt x="388620" y="6350"/>
                  </a:lnTo>
                  <a:lnTo>
                    <a:pt x="388620" y="7619"/>
                  </a:lnTo>
                  <a:lnTo>
                    <a:pt x="392430" y="7619"/>
                  </a:lnTo>
                  <a:lnTo>
                    <a:pt x="392430" y="6350"/>
                  </a:lnTo>
                  <a:close/>
                </a:path>
                <a:path w="392429" h="318769">
                  <a:moveTo>
                    <a:pt x="39243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92430" y="3810"/>
                  </a:lnTo>
                  <a:lnTo>
                    <a:pt x="392430" y="2539"/>
                  </a:lnTo>
                  <a:close/>
                </a:path>
                <a:path w="392429" h="318769">
                  <a:moveTo>
                    <a:pt x="392430" y="3810"/>
                  </a:moveTo>
                  <a:lnTo>
                    <a:pt x="388620" y="3810"/>
                  </a:lnTo>
                  <a:lnTo>
                    <a:pt x="388620" y="5079"/>
                  </a:lnTo>
                  <a:lnTo>
                    <a:pt x="392430" y="5079"/>
                  </a:lnTo>
                  <a:lnTo>
                    <a:pt x="392430" y="3810"/>
                  </a:lnTo>
                  <a:close/>
                </a:path>
                <a:path w="392429" h="318769">
                  <a:moveTo>
                    <a:pt x="3924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392429" h="318769">
                  <a:moveTo>
                    <a:pt x="3810" y="66040"/>
                  </a:moveTo>
                  <a:lnTo>
                    <a:pt x="0" y="6604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66040"/>
                  </a:lnTo>
                  <a:close/>
                </a:path>
                <a:path w="392429" h="318769">
                  <a:moveTo>
                    <a:pt x="392430" y="66040"/>
                  </a:moveTo>
                  <a:lnTo>
                    <a:pt x="388620" y="66040"/>
                  </a:lnTo>
                  <a:lnTo>
                    <a:pt x="388620" y="148589"/>
                  </a:lnTo>
                  <a:lnTo>
                    <a:pt x="392430" y="148589"/>
                  </a:lnTo>
                  <a:lnTo>
                    <a:pt x="392430" y="66040"/>
                  </a:lnTo>
                  <a:close/>
                </a:path>
                <a:path w="392429" h="318769">
                  <a:moveTo>
                    <a:pt x="392430" y="317500"/>
                  </a:moveTo>
                  <a:lnTo>
                    <a:pt x="0" y="317500"/>
                  </a:lnTo>
                  <a:lnTo>
                    <a:pt x="0" y="318770"/>
                  </a:lnTo>
                  <a:lnTo>
                    <a:pt x="392430" y="318770"/>
                  </a:lnTo>
                  <a:lnTo>
                    <a:pt x="392430" y="317500"/>
                  </a:lnTo>
                  <a:close/>
                </a:path>
                <a:path w="392429" h="318769">
                  <a:moveTo>
                    <a:pt x="3810" y="313689"/>
                  </a:moveTo>
                  <a:lnTo>
                    <a:pt x="0" y="313689"/>
                  </a:lnTo>
                  <a:lnTo>
                    <a:pt x="0" y="316230"/>
                  </a:lnTo>
                  <a:lnTo>
                    <a:pt x="3810" y="316230"/>
                  </a:lnTo>
                  <a:lnTo>
                    <a:pt x="3810" y="313689"/>
                  </a:lnTo>
                  <a:close/>
                </a:path>
                <a:path w="392429" h="318769">
                  <a:moveTo>
                    <a:pt x="392430" y="313689"/>
                  </a:moveTo>
                  <a:lnTo>
                    <a:pt x="388620" y="313689"/>
                  </a:lnTo>
                  <a:lnTo>
                    <a:pt x="388620" y="316230"/>
                  </a:lnTo>
                  <a:lnTo>
                    <a:pt x="392430" y="316230"/>
                  </a:lnTo>
                  <a:lnTo>
                    <a:pt x="392430" y="313689"/>
                  </a:lnTo>
                  <a:close/>
                </a:path>
                <a:path w="392429" h="318769">
                  <a:moveTo>
                    <a:pt x="381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10" y="312420"/>
                  </a:lnTo>
                  <a:lnTo>
                    <a:pt x="3810" y="311150"/>
                  </a:lnTo>
                  <a:close/>
                </a:path>
                <a:path w="392429" h="318769">
                  <a:moveTo>
                    <a:pt x="392430" y="311150"/>
                  </a:moveTo>
                  <a:lnTo>
                    <a:pt x="388620" y="311150"/>
                  </a:lnTo>
                  <a:lnTo>
                    <a:pt x="388620" y="312420"/>
                  </a:lnTo>
                  <a:lnTo>
                    <a:pt x="392430" y="312420"/>
                  </a:lnTo>
                  <a:lnTo>
                    <a:pt x="392430" y="311150"/>
                  </a:lnTo>
                  <a:close/>
                </a:path>
                <a:path w="392429" h="318769">
                  <a:moveTo>
                    <a:pt x="3810" y="307339"/>
                  </a:moveTo>
                  <a:lnTo>
                    <a:pt x="0" y="307339"/>
                  </a:lnTo>
                  <a:lnTo>
                    <a:pt x="0" y="309880"/>
                  </a:lnTo>
                  <a:lnTo>
                    <a:pt x="3810" y="309880"/>
                  </a:lnTo>
                  <a:lnTo>
                    <a:pt x="3810" y="307339"/>
                  </a:lnTo>
                  <a:close/>
                </a:path>
                <a:path w="392429" h="318769">
                  <a:moveTo>
                    <a:pt x="392430" y="307339"/>
                  </a:moveTo>
                  <a:lnTo>
                    <a:pt x="388620" y="307339"/>
                  </a:lnTo>
                  <a:lnTo>
                    <a:pt x="388620" y="309880"/>
                  </a:lnTo>
                  <a:lnTo>
                    <a:pt x="392430" y="309880"/>
                  </a:lnTo>
                  <a:lnTo>
                    <a:pt x="392430" y="307339"/>
                  </a:lnTo>
                  <a:close/>
                </a:path>
                <a:path w="392429" h="318769">
                  <a:moveTo>
                    <a:pt x="3810" y="304800"/>
                  </a:moveTo>
                  <a:lnTo>
                    <a:pt x="0" y="30480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304800"/>
                  </a:lnTo>
                  <a:close/>
                </a:path>
                <a:path w="392429" h="318769">
                  <a:moveTo>
                    <a:pt x="392430" y="304800"/>
                  </a:moveTo>
                  <a:lnTo>
                    <a:pt x="388620" y="304800"/>
                  </a:lnTo>
                  <a:lnTo>
                    <a:pt x="388620" y="306070"/>
                  </a:lnTo>
                  <a:lnTo>
                    <a:pt x="392430" y="306070"/>
                  </a:lnTo>
                  <a:lnTo>
                    <a:pt x="392430" y="304800"/>
                  </a:lnTo>
                  <a:close/>
                </a:path>
                <a:path w="392429" h="318769">
                  <a:moveTo>
                    <a:pt x="3810" y="300989"/>
                  </a:moveTo>
                  <a:lnTo>
                    <a:pt x="0" y="300989"/>
                  </a:lnTo>
                  <a:lnTo>
                    <a:pt x="0" y="303530"/>
                  </a:lnTo>
                  <a:lnTo>
                    <a:pt x="3810" y="303530"/>
                  </a:lnTo>
                  <a:lnTo>
                    <a:pt x="3810" y="300989"/>
                  </a:lnTo>
                  <a:close/>
                </a:path>
                <a:path w="392429" h="318769">
                  <a:moveTo>
                    <a:pt x="392430" y="300989"/>
                  </a:moveTo>
                  <a:lnTo>
                    <a:pt x="388620" y="300989"/>
                  </a:lnTo>
                  <a:lnTo>
                    <a:pt x="388620" y="303530"/>
                  </a:lnTo>
                  <a:lnTo>
                    <a:pt x="392430" y="303530"/>
                  </a:lnTo>
                  <a:lnTo>
                    <a:pt x="392430" y="300989"/>
                  </a:lnTo>
                  <a:close/>
                </a:path>
                <a:path w="392429" h="318769">
                  <a:moveTo>
                    <a:pt x="3810" y="298450"/>
                  </a:moveTo>
                  <a:lnTo>
                    <a:pt x="0" y="29845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98450"/>
                  </a:lnTo>
                  <a:close/>
                </a:path>
                <a:path w="392429" h="318769">
                  <a:moveTo>
                    <a:pt x="392430" y="298450"/>
                  </a:moveTo>
                  <a:lnTo>
                    <a:pt x="388620" y="298450"/>
                  </a:lnTo>
                  <a:lnTo>
                    <a:pt x="388620" y="299720"/>
                  </a:lnTo>
                  <a:lnTo>
                    <a:pt x="392430" y="299720"/>
                  </a:lnTo>
                  <a:lnTo>
                    <a:pt x="392430" y="298450"/>
                  </a:lnTo>
                  <a:close/>
                </a:path>
                <a:path w="392429" h="318769">
                  <a:moveTo>
                    <a:pt x="3810" y="294639"/>
                  </a:moveTo>
                  <a:lnTo>
                    <a:pt x="0" y="294639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4639"/>
                  </a:lnTo>
                  <a:close/>
                </a:path>
                <a:path w="392429" h="318769">
                  <a:moveTo>
                    <a:pt x="392430" y="294639"/>
                  </a:moveTo>
                  <a:lnTo>
                    <a:pt x="388620" y="294639"/>
                  </a:lnTo>
                  <a:lnTo>
                    <a:pt x="388620" y="297180"/>
                  </a:lnTo>
                  <a:lnTo>
                    <a:pt x="392430" y="297180"/>
                  </a:lnTo>
                  <a:lnTo>
                    <a:pt x="392430" y="294639"/>
                  </a:lnTo>
                  <a:close/>
                </a:path>
                <a:path w="392429" h="318769">
                  <a:moveTo>
                    <a:pt x="3810" y="288289"/>
                  </a:moveTo>
                  <a:lnTo>
                    <a:pt x="0" y="288289"/>
                  </a:lnTo>
                  <a:lnTo>
                    <a:pt x="0" y="293370"/>
                  </a:lnTo>
                  <a:lnTo>
                    <a:pt x="3810" y="293370"/>
                  </a:lnTo>
                  <a:lnTo>
                    <a:pt x="3810" y="288289"/>
                  </a:lnTo>
                  <a:close/>
                </a:path>
                <a:path w="392429" h="318769">
                  <a:moveTo>
                    <a:pt x="392430" y="288289"/>
                  </a:moveTo>
                  <a:lnTo>
                    <a:pt x="388620" y="288289"/>
                  </a:lnTo>
                  <a:lnTo>
                    <a:pt x="388620" y="293370"/>
                  </a:lnTo>
                  <a:lnTo>
                    <a:pt x="392430" y="293370"/>
                  </a:lnTo>
                  <a:lnTo>
                    <a:pt x="392430" y="288289"/>
                  </a:lnTo>
                  <a:close/>
                </a:path>
                <a:path w="392429" h="318769">
                  <a:moveTo>
                    <a:pt x="3810" y="285750"/>
                  </a:moveTo>
                  <a:lnTo>
                    <a:pt x="0" y="285750"/>
                  </a:lnTo>
                  <a:lnTo>
                    <a:pt x="0" y="287020"/>
                  </a:lnTo>
                  <a:lnTo>
                    <a:pt x="3810" y="287020"/>
                  </a:lnTo>
                  <a:lnTo>
                    <a:pt x="3810" y="285750"/>
                  </a:lnTo>
                  <a:close/>
                </a:path>
                <a:path w="392429" h="318769">
                  <a:moveTo>
                    <a:pt x="392430" y="285750"/>
                  </a:moveTo>
                  <a:lnTo>
                    <a:pt x="388620" y="285750"/>
                  </a:lnTo>
                  <a:lnTo>
                    <a:pt x="388620" y="287020"/>
                  </a:lnTo>
                  <a:lnTo>
                    <a:pt x="392430" y="287020"/>
                  </a:lnTo>
                  <a:lnTo>
                    <a:pt x="392430" y="285750"/>
                  </a:lnTo>
                  <a:close/>
                </a:path>
                <a:path w="392429" h="318769">
                  <a:moveTo>
                    <a:pt x="3810" y="281939"/>
                  </a:moveTo>
                  <a:lnTo>
                    <a:pt x="0" y="281939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1939"/>
                  </a:lnTo>
                  <a:close/>
                </a:path>
                <a:path w="392429" h="318769">
                  <a:moveTo>
                    <a:pt x="392430" y="281939"/>
                  </a:moveTo>
                  <a:lnTo>
                    <a:pt x="388620" y="281939"/>
                  </a:lnTo>
                  <a:lnTo>
                    <a:pt x="388620" y="284480"/>
                  </a:lnTo>
                  <a:lnTo>
                    <a:pt x="392430" y="284480"/>
                  </a:lnTo>
                  <a:lnTo>
                    <a:pt x="392430" y="281939"/>
                  </a:lnTo>
                  <a:close/>
                </a:path>
                <a:path w="392429" h="318769">
                  <a:moveTo>
                    <a:pt x="381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9400"/>
                  </a:lnTo>
                  <a:close/>
                </a:path>
                <a:path w="392429" h="318769">
                  <a:moveTo>
                    <a:pt x="392430" y="279400"/>
                  </a:moveTo>
                  <a:lnTo>
                    <a:pt x="388620" y="279400"/>
                  </a:lnTo>
                  <a:lnTo>
                    <a:pt x="388620" y="280670"/>
                  </a:lnTo>
                  <a:lnTo>
                    <a:pt x="392430" y="280670"/>
                  </a:lnTo>
                  <a:lnTo>
                    <a:pt x="392430" y="279400"/>
                  </a:lnTo>
                  <a:close/>
                </a:path>
                <a:path w="392429" h="318769">
                  <a:moveTo>
                    <a:pt x="3810" y="266700"/>
                  </a:moveTo>
                  <a:lnTo>
                    <a:pt x="0" y="26670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66700"/>
                  </a:lnTo>
                  <a:close/>
                </a:path>
                <a:path w="392429" h="318769">
                  <a:moveTo>
                    <a:pt x="392430" y="266700"/>
                  </a:moveTo>
                  <a:lnTo>
                    <a:pt x="388620" y="266700"/>
                  </a:lnTo>
                  <a:lnTo>
                    <a:pt x="388620" y="278130"/>
                  </a:lnTo>
                  <a:lnTo>
                    <a:pt x="392430" y="278130"/>
                  </a:lnTo>
                  <a:lnTo>
                    <a:pt x="392430" y="266700"/>
                  </a:lnTo>
                  <a:close/>
                </a:path>
                <a:path w="392429" h="318769">
                  <a:moveTo>
                    <a:pt x="3810" y="262889"/>
                  </a:moveTo>
                  <a:lnTo>
                    <a:pt x="0" y="262889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2889"/>
                  </a:lnTo>
                  <a:close/>
                </a:path>
                <a:path w="392429" h="318769">
                  <a:moveTo>
                    <a:pt x="392430" y="262889"/>
                  </a:moveTo>
                  <a:lnTo>
                    <a:pt x="388620" y="262889"/>
                  </a:lnTo>
                  <a:lnTo>
                    <a:pt x="388620" y="265430"/>
                  </a:lnTo>
                  <a:lnTo>
                    <a:pt x="392430" y="265430"/>
                  </a:lnTo>
                  <a:lnTo>
                    <a:pt x="392430" y="262889"/>
                  </a:lnTo>
                  <a:close/>
                </a:path>
                <a:path w="392429" h="318769">
                  <a:moveTo>
                    <a:pt x="38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60350"/>
                  </a:lnTo>
                  <a:close/>
                </a:path>
                <a:path w="392429" h="318769">
                  <a:moveTo>
                    <a:pt x="392430" y="260350"/>
                  </a:moveTo>
                  <a:lnTo>
                    <a:pt x="388620" y="260350"/>
                  </a:lnTo>
                  <a:lnTo>
                    <a:pt x="388620" y="261620"/>
                  </a:lnTo>
                  <a:lnTo>
                    <a:pt x="392430" y="261620"/>
                  </a:lnTo>
                  <a:lnTo>
                    <a:pt x="392430" y="260350"/>
                  </a:lnTo>
                  <a:close/>
                </a:path>
                <a:path w="392429" h="318769">
                  <a:moveTo>
                    <a:pt x="3810" y="190500"/>
                  </a:moveTo>
                  <a:lnTo>
                    <a:pt x="0" y="19050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190500"/>
                  </a:lnTo>
                  <a:close/>
                </a:path>
                <a:path w="392429" h="318769">
                  <a:moveTo>
                    <a:pt x="392430" y="190500"/>
                  </a:moveTo>
                  <a:lnTo>
                    <a:pt x="388620" y="190500"/>
                  </a:lnTo>
                  <a:lnTo>
                    <a:pt x="388620" y="259080"/>
                  </a:lnTo>
                  <a:lnTo>
                    <a:pt x="392430" y="259080"/>
                  </a:lnTo>
                  <a:lnTo>
                    <a:pt x="392430" y="190500"/>
                  </a:lnTo>
                  <a:close/>
                </a:path>
                <a:path w="392429" h="318769">
                  <a:moveTo>
                    <a:pt x="3810" y="149860"/>
                  </a:moveTo>
                  <a:lnTo>
                    <a:pt x="0" y="14986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149860"/>
                  </a:lnTo>
                  <a:close/>
                </a:path>
                <a:path w="392429" h="318769">
                  <a:moveTo>
                    <a:pt x="392430" y="149860"/>
                  </a:moveTo>
                  <a:lnTo>
                    <a:pt x="388620" y="149860"/>
                  </a:lnTo>
                  <a:lnTo>
                    <a:pt x="388620" y="189230"/>
                  </a:lnTo>
                  <a:lnTo>
                    <a:pt x="392430" y="189230"/>
                  </a:lnTo>
                  <a:lnTo>
                    <a:pt x="392430" y="149860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5556250" y="282574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10" h="312419">
                  <a:moveTo>
                    <a:pt x="381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9690"/>
                  </a:lnTo>
                  <a:close/>
                </a:path>
                <a:path w="384810" h="312419">
                  <a:moveTo>
                    <a:pt x="381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55880"/>
                  </a:lnTo>
                  <a:close/>
                </a:path>
                <a:path w="384810" h="312419">
                  <a:moveTo>
                    <a:pt x="3810" y="53340"/>
                  </a:moveTo>
                  <a:lnTo>
                    <a:pt x="0" y="53340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53340"/>
                  </a:lnTo>
                  <a:close/>
                </a:path>
                <a:path w="384810" h="312419">
                  <a:moveTo>
                    <a:pt x="381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3810" y="52070"/>
                  </a:lnTo>
                  <a:lnTo>
                    <a:pt x="3810" y="49530"/>
                  </a:lnTo>
                  <a:close/>
                </a:path>
                <a:path w="384810" h="312419">
                  <a:moveTo>
                    <a:pt x="3810" y="40640"/>
                  </a:moveTo>
                  <a:lnTo>
                    <a:pt x="0" y="4064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0640"/>
                  </a:lnTo>
                  <a:close/>
                </a:path>
                <a:path w="384810" h="312419">
                  <a:moveTo>
                    <a:pt x="381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6830"/>
                  </a:lnTo>
                  <a:close/>
                </a:path>
                <a:path w="384810" h="312419">
                  <a:moveTo>
                    <a:pt x="3810" y="34290"/>
                  </a:moveTo>
                  <a:lnTo>
                    <a:pt x="0" y="3429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34290"/>
                  </a:lnTo>
                  <a:close/>
                </a:path>
                <a:path w="384810" h="312419">
                  <a:moveTo>
                    <a:pt x="381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4130"/>
                  </a:lnTo>
                  <a:close/>
                </a:path>
                <a:path w="384810" h="312419">
                  <a:moveTo>
                    <a:pt x="3810" y="21590"/>
                  </a:moveTo>
                  <a:lnTo>
                    <a:pt x="0" y="2159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21590"/>
                  </a:lnTo>
                  <a:close/>
                </a:path>
                <a:path w="384810" h="312419">
                  <a:moveTo>
                    <a:pt x="381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close/>
                </a:path>
                <a:path w="384810" h="312419">
                  <a:moveTo>
                    <a:pt x="3810" y="15240"/>
                  </a:moveTo>
                  <a:lnTo>
                    <a:pt x="0" y="1524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5240"/>
                  </a:lnTo>
                  <a:close/>
                </a:path>
                <a:path w="384810" h="31241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close/>
                </a:path>
                <a:path w="384810" h="312419">
                  <a:moveTo>
                    <a:pt x="3810" y="8890"/>
                  </a:moveTo>
                  <a:lnTo>
                    <a:pt x="0" y="889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384810" h="31241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384810" h="312419">
                  <a:moveTo>
                    <a:pt x="38481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09880"/>
                  </a:lnTo>
                  <a:close/>
                </a:path>
                <a:path w="384810" h="312419">
                  <a:moveTo>
                    <a:pt x="384810" y="59690"/>
                  </a:moveTo>
                  <a:lnTo>
                    <a:pt x="381000" y="59690"/>
                  </a:lnTo>
                  <a:lnTo>
                    <a:pt x="381000" y="62230"/>
                  </a:lnTo>
                  <a:lnTo>
                    <a:pt x="384810" y="62230"/>
                  </a:lnTo>
                  <a:lnTo>
                    <a:pt x="384810" y="59690"/>
                  </a:lnTo>
                  <a:close/>
                </a:path>
                <a:path w="384810" h="312419">
                  <a:moveTo>
                    <a:pt x="384810" y="55880"/>
                  </a:moveTo>
                  <a:lnTo>
                    <a:pt x="381000" y="55880"/>
                  </a:lnTo>
                  <a:lnTo>
                    <a:pt x="381000" y="58420"/>
                  </a:lnTo>
                  <a:lnTo>
                    <a:pt x="384810" y="58420"/>
                  </a:lnTo>
                  <a:lnTo>
                    <a:pt x="384810" y="55880"/>
                  </a:lnTo>
                  <a:close/>
                </a:path>
                <a:path w="384810" h="312419">
                  <a:moveTo>
                    <a:pt x="384810" y="53340"/>
                  </a:moveTo>
                  <a:lnTo>
                    <a:pt x="381000" y="53340"/>
                  </a:lnTo>
                  <a:lnTo>
                    <a:pt x="381000" y="54610"/>
                  </a:lnTo>
                  <a:lnTo>
                    <a:pt x="384810" y="54610"/>
                  </a:lnTo>
                  <a:lnTo>
                    <a:pt x="384810" y="53340"/>
                  </a:lnTo>
                  <a:close/>
                </a:path>
                <a:path w="384810" h="312419">
                  <a:moveTo>
                    <a:pt x="384810" y="49530"/>
                  </a:moveTo>
                  <a:lnTo>
                    <a:pt x="381000" y="49530"/>
                  </a:lnTo>
                  <a:lnTo>
                    <a:pt x="381000" y="52070"/>
                  </a:lnTo>
                  <a:lnTo>
                    <a:pt x="384810" y="52070"/>
                  </a:lnTo>
                  <a:lnTo>
                    <a:pt x="384810" y="49530"/>
                  </a:lnTo>
                  <a:close/>
                </a:path>
                <a:path w="384810" h="312419">
                  <a:moveTo>
                    <a:pt x="384810" y="40640"/>
                  </a:moveTo>
                  <a:lnTo>
                    <a:pt x="381000" y="40640"/>
                  </a:lnTo>
                  <a:lnTo>
                    <a:pt x="381000" y="48260"/>
                  </a:lnTo>
                  <a:lnTo>
                    <a:pt x="384810" y="48260"/>
                  </a:lnTo>
                  <a:lnTo>
                    <a:pt x="384810" y="40640"/>
                  </a:lnTo>
                  <a:close/>
                </a:path>
                <a:path w="384810" h="312419">
                  <a:moveTo>
                    <a:pt x="384810" y="36830"/>
                  </a:moveTo>
                  <a:lnTo>
                    <a:pt x="381000" y="36830"/>
                  </a:lnTo>
                  <a:lnTo>
                    <a:pt x="381000" y="39370"/>
                  </a:lnTo>
                  <a:lnTo>
                    <a:pt x="384810" y="39370"/>
                  </a:lnTo>
                  <a:lnTo>
                    <a:pt x="384810" y="36830"/>
                  </a:lnTo>
                  <a:close/>
                </a:path>
                <a:path w="384810" h="312419">
                  <a:moveTo>
                    <a:pt x="384810" y="34290"/>
                  </a:moveTo>
                  <a:lnTo>
                    <a:pt x="381000" y="34290"/>
                  </a:lnTo>
                  <a:lnTo>
                    <a:pt x="381000" y="35560"/>
                  </a:lnTo>
                  <a:lnTo>
                    <a:pt x="384810" y="35560"/>
                  </a:lnTo>
                  <a:lnTo>
                    <a:pt x="384810" y="34290"/>
                  </a:lnTo>
                  <a:close/>
                </a:path>
                <a:path w="384810" h="312419">
                  <a:moveTo>
                    <a:pt x="384810" y="24130"/>
                  </a:moveTo>
                  <a:lnTo>
                    <a:pt x="381000" y="24130"/>
                  </a:lnTo>
                  <a:lnTo>
                    <a:pt x="381000" y="33020"/>
                  </a:lnTo>
                  <a:lnTo>
                    <a:pt x="384810" y="33020"/>
                  </a:lnTo>
                  <a:lnTo>
                    <a:pt x="384810" y="24130"/>
                  </a:lnTo>
                  <a:close/>
                </a:path>
                <a:path w="384810" h="312419">
                  <a:moveTo>
                    <a:pt x="384810" y="21590"/>
                  </a:moveTo>
                  <a:lnTo>
                    <a:pt x="381000" y="21590"/>
                  </a:lnTo>
                  <a:lnTo>
                    <a:pt x="381000" y="22860"/>
                  </a:lnTo>
                  <a:lnTo>
                    <a:pt x="384810" y="22860"/>
                  </a:lnTo>
                  <a:lnTo>
                    <a:pt x="384810" y="21590"/>
                  </a:lnTo>
                  <a:close/>
                </a:path>
                <a:path w="384810" h="312419">
                  <a:moveTo>
                    <a:pt x="384810" y="17780"/>
                  </a:moveTo>
                  <a:lnTo>
                    <a:pt x="381000" y="17780"/>
                  </a:lnTo>
                  <a:lnTo>
                    <a:pt x="381000" y="20320"/>
                  </a:lnTo>
                  <a:lnTo>
                    <a:pt x="384810" y="20320"/>
                  </a:lnTo>
                  <a:lnTo>
                    <a:pt x="384810" y="17780"/>
                  </a:lnTo>
                  <a:close/>
                </a:path>
                <a:path w="384810" h="312419">
                  <a:moveTo>
                    <a:pt x="384810" y="15240"/>
                  </a:moveTo>
                  <a:lnTo>
                    <a:pt x="381000" y="15240"/>
                  </a:lnTo>
                  <a:lnTo>
                    <a:pt x="381000" y="16510"/>
                  </a:lnTo>
                  <a:lnTo>
                    <a:pt x="384810" y="16510"/>
                  </a:lnTo>
                  <a:lnTo>
                    <a:pt x="384810" y="15240"/>
                  </a:lnTo>
                  <a:close/>
                </a:path>
                <a:path w="384810" h="312419">
                  <a:moveTo>
                    <a:pt x="384810" y="11430"/>
                  </a:moveTo>
                  <a:lnTo>
                    <a:pt x="381000" y="11430"/>
                  </a:lnTo>
                  <a:lnTo>
                    <a:pt x="381000" y="13970"/>
                  </a:lnTo>
                  <a:lnTo>
                    <a:pt x="384810" y="13970"/>
                  </a:lnTo>
                  <a:lnTo>
                    <a:pt x="384810" y="11430"/>
                  </a:lnTo>
                  <a:close/>
                </a:path>
                <a:path w="384810" h="312419">
                  <a:moveTo>
                    <a:pt x="384810" y="8890"/>
                  </a:moveTo>
                  <a:lnTo>
                    <a:pt x="381000" y="8890"/>
                  </a:lnTo>
                  <a:lnTo>
                    <a:pt x="381000" y="10160"/>
                  </a:lnTo>
                  <a:lnTo>
                    <a:pt x="384810" y="10160"/>
                  </a:lnTo>
                  <a:lnTo>
                    <a:pt x="384810" y="8890"/>
                  </a:lnTo>
                  <a:close/>
                </a:path>
                <a:path w="384810" h="312419">
                  <a:moveTo>
                    <a:pt x="384810" y="5080"/>
                  </a:moveTo>
                  <a:lnTo>
                    <a:pt x="381000" y="5080"/>
                  </a:lnTo>
                  <a:lnTo>
                    <a:pt x="381000" y="7620"/>
                  </a:lnTo>
                  <a:lnTo>
                    <a:pt x="384810" y="7620"/>
                  </a:lnTo>
                  <a:lnTo>
                    <a:pt x="384810" y="5080"/>
                  </a:lnTo>
                  <a:close/>
                </a:path>
                <a:path w="384810" h="312419">
                  <a:moveTo>
                    <a:pt x="38481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384810" y="3810"/>
                  </a:lnTo>
                  <a:lnTo>
                    <a:pt x="384810" y="2540"/>
                  </a:lnTo>
                  <a:close/>
                </a:path>
                <a:path w="384810" h="312419">
                  <a:moveTo>
                    <a:pt x="3848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4810" y="1270"/>
                  </a:lnTo>
                  <a:lnTo>
                    <a:pt x="384810" y="0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5558155" y="2887980"/>
              <a:ext cx="381000" cy="246379"/>
            </a:xfrm>
            <a:custGeom>
              <a:avLst/>
              <a:gdLst/>
              <a:ahLst/>
              <a:cxnLst/>
              <a:rect l="l" t="t" r="r" b="b"/>
              <a:pathLst>
                <a:path w="381000" h="246380">
                  <a:moveTo>
                    <a:pt x="0" y="0"/>
                  </a:moveTo>
                  <a:lnTo>
                    <a:pt x="0" y="246380"/>
                  </a:lnTo>
                </a:path>
                <a:path w="381000" h="246380">
                  <a:moveTo>
                    <a:pt x="381000" y="0"/>
                  </a:moveTo>
                  <a:lnTo>
                    <a:pt x="381000" y="246380"/>
                  </a:lnTo>
                </a:path>
              </a:pathLst>
            </a:custGeom>
            <a:ln w="3809">
              <a:solidFill>
                <a:srgbClr val="6FB9B2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5560059" y="2830830"/>
              <a:ext cx="377190" cy="303530"/>
            </a:xfrm>
            <a:custGeom>
              <a:avLst/>
              <a:gdLst/>
              <a:ahLst/>
              <a:cxnLst/>
              <a:rect l="l" t="t" r="r" b="b"/>
              <a:pathLst>
                <a:path w="377189" h="303530">
                  <a:moveTo>
                    <a:pt x="3810" y="54610"/>
                  </a:moveTo>
                  <a:lnTo>
                    <a:pt x="0" y="5461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4610"/>
                  </a:lnTo>
                  <a:close/>
                </a:path>
                <a:path w="377189" h="303530">
                  <a:moveTo>
                    <a:pt x="377189" y="54610"/>
                  </a:moveTo>
                  <a:lnTo>
                    <a:pt x="374650" y="54610"/>
                  </a:lnTo>
                  <a:lnTo>
                    <a:pt x="374650" y="57150"/>
                  </a:lnTo>
                  <a:lnTo>
                    <a:pt x="377189" y="57150"/>
                  </a:lnTo>
                  <a:lnTo>
                    <a:pt x="377189" y="54610"/>
                  </a:lnTo>
                  <a:close/>
                </a:path>
                <a:path w="377189" h="303530">
                  <a:moveTo>
                    <a:pt x="3810" y="50800"/>
                  </a:moveTo>
                  <a:lnTo>
                    <a:pt x="0" y="5080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50800"/>
                  </a:lnTo>
                  <a:close/>
                </a:path>
                <a:path w="377189" h="303530">
                  <a:moveTo>
                    <a:pt x="377189" y="50800"/>
                  </a:moveTo>
                  <a:lnTo>
                    <a:pt x="374650" y="50800"/>
                  </a:lnTo>
                  <a:lnTo>
                    <a:pt x="374650" y="53339"/>
                  </a:lnTo>
                  <a:lnTo>
                    <a:pt x="377189" y="53339"/>
                  </a:lnTo>
                  <a:lnTo>
                    <a:pt x="377189" y="50800"/>
                  </a:lnTo>
                  <a:close/>
                </a:path>
                <a:path w="377189" h="303530">
                  <a:moveTo>
                    <a:pt x="3810" y="48260"/>
                  </a:moveTo>
                  <a:lnTo>
                    <a:pt x="0" y="4826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8260"/>
                  </a:lnTo>
                  <a:close/>
                </a:path>
                <a:path w="377189" h="303530">
                  <a:moveTo>
                    <a:pt x="377189" y="48260"/>
                  </a:moveTo>
                  <a:lnTo>
                    <a:pt x="374650" y="48260"/>
                  </a:lnTo>
                  <a:lnTo>
                    <a:pt x="374650" y="49529"/>
                  </a:lnTo>
                  <a:lnTo>
                    <a:pt x="377189" y="49529"/>
                  </a:lnTo>
                  <a:lnTo>
                    <a:pt x="377189" y="48260"/>
                  </a:lnTo>
                  <a:close/>
                </a:path>
                <a:path w="377189" h="303530">
                  <a:moveTo>
                    <a:pt x="3810" y="44450"/>
                  </a:moveTo>
                  <a:lnTo>
                    <a:pt x="0" y="4445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4450"/>
                  </a:lnTo>
                  <a:close/>
                </a:path>
                <a:path w="377189" h="303530">
                  <a:moveTo>
                    <a:pt x="377189" y="44450"/>
                  </a:moveTo>
                  <a:lnTo>
                    <a:pt x="374650" y="44450"/>
                  </a:lnTo>
                  <a:lnTo>
                    <a:pt x="374650" y="46989"/>
                  </a:lnTo>
                  <a:lnTo>
                    <a:pt x="377189" y="46989"/>
                  </a:lnTo>
                  <a:lnTo>
                    <a:pt x="377189" y="44450"/>
                  </a:lnTo>
                  <a:close/>
                </a:path>
                <a:path w="377189" h="303530">
                  <a:moveTo>
                    <a:pt x="3810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5560"/>
                  </a:lnTo>
                  <a:close/>
                </a:path>
                <a:path w="377189" h="303530">
                  <a:moveTo>
                    <a:pt x="377189" y="35560"/>
                  </a:moveTo>
                  <a:lnTo>
                    <a:pt x="374650" y="35560"/>
                  </a:lnTo>
                  <a:lnTo>
                    <a:pt x="374650" y="43179"/>
                  </a:lnTo>
                  <a:lnTo>
                    <a:pt x="377189" y="43179"/>
                  </a:lnTo>
                  <a:lnTo>
                    <a:pt x="377189" y="35560"/>
                  </a:lnTo>
                  <a:close/>
                </a:path>
                <a:path w="377189" h="303530">
                  <a:moveTo>
                    <a:pt x="381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1750"/>
                  </a:lnTo>
                  <a:close/>
                </a:path>
                <a:path w="377189" h="303530">
                  <a:moveTo>
                    <a:pt x="377189" y="31750"/>
                  </a:moveTo>
                  <a:lnTo>
                    <a:pt x="374650" y="31750"/>
                  </a:lnTo>
                  <a:lnTo>
                    <a:pt x="374650" y="34289"/>
                  </a:lnTo>
                  <a:lnTo>
                    <a:pt x="377189" y="34289"/>
                  </a:lnTo>
                  <a:lnTo>
                    <a:pt x="377189" y="31750"/>
                  </a:lnTo>
                  <a:close/>
                </a:path>
                <a:path w="377189" h="303530">
                  <a:moveTo>
                    <a:pt x="3810" y="29210"/>
                  </a:moveTo>
                  <a:lnTo>
                    <a:pt x="0" y="2921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9210"/>
                  </a:lnTo>
                  <a:close/>
                </a:path>
                <a:path w="377189" h="303530">
                  <a:moveTo>
                    <a:pt x="377189" y="29210"/>
                  </a:moveTo>
                  <a:lnTo>
                    <a:pt x="374650" y="29210"/>
                  </a:lnTo>
                  <a:lnTo>
                    <a:pt x="374650" y="30479"/>
                  </a:lnTo>
                  <a:lnTo>
                    <a:pt x="377189" y="30479"/>
                  </a:lnTo>
                  <a:lnTo>
                    <a:pt x="377189" y="29210"/>
                  </a:lnTo>
                  <a:close/>
                </a:path>
                <a:path w="377189" h="303530">
                  <a:moveTo>
                    <a:pt x="3810" y="19050"/>
                  </a:moveTo>
                  <a:lnTo>
                    <a:pt x="0" y="1905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19050"/>
                  </a:lnTo>
                  <a:close/>
                </a:path>
                <a:path w="377189" h="303530">
                  <a:moveTo>
                    <a:pt x="377189" y="19050"/>
                  </a:moveTo>
                  <a:lnTo>
                    <a:pt x="374650" y="19050"/>
                  </a:lnTo>
                  <a:lnTo>
                    <a:pt x="374650" y="27939"/>
                  </a:lnTo>
                  <a:lnTo>
                    <a:pt x="377189" y="27939"/>
                  </a:lnTo>
                  <a:lnTo>
                    <a:pt x="377189" y="19050"/>
                  </a:lnTo>
                  <a:close/>
                </a:path>
                <a:path w="377189" h="303530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377189" h="303530">
                  <a:moveTo>
                    <a:pt x="377189" y="16510"/>
                  </a:moveTo>
                  <a:lnTo>
                    <a:pt x="374650" y="16510"/>
                  </a:lnTo>
                  <a:lnTo>
                    <a:pt x="374650" y="17779"/>
                  </a:lnTo>
                  <a:lnTo>
                    <a:pt x="377189" y="17779"/>
                  </a:lnTo>
                  <a:lnTo>
                    <a:pt x="377189" y="16510"/>
                  </a:lnTo>
                  <a:close/>
                </a:path>
                <a:path w="377189" h="303530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77189" h="303530">
                  <a:moveTo>
                    <a:pt x="377189" y="12700"/>
                  </a:moveTo>
                  <a:lnTo>
                    <a:pt x="374650" y="12700"/>
                  </a:lnTo>
                  <a:lnTo>
                    <a:pt x="374650" y="15239"/>
                  </a:lnTo>
                  <a:lnTo>
                    <a:pt x="377189" y="15239"/>
                  </a:lnTo>
                  <a:lnTo>
                    <a:pt x="377189" y="12700"/>
                  </a:lnTo>
                  <a:close/>
                </a:path>
                <a:path w="377189" h="303530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77189" h="303530">
                  <a:moveTo>
                    <a:pt x="377189" y="10160"/>
                  </a:moveTo>
                  <a:lnTo>
                    <a:pt x="374650" y="10160"/>
                  </a:lnTo>
                  <a:lnTo>
                    <a:pt x="374650" y="11429"/>
                  </a:lnTo>
                  <a:lnTo>
                    <a:pt x="377189" y="11429"/>
                  </a:lnTo>
                  <a:lnTo>
                    <a:pt x="377189" y="10160"/>
                  </a:lnTo>
                  <a:close/>
                </a:path>
                <a:path w="377189" h="303530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77189" h="303530">
                  <a:moveTo>
                    <a:pt x="377189" y="6350"/>
                  </a:moveTo>
                  <a:lnTo>
                    <a:pt x="374650" y="6350"/>
                  </a:lnTo>
                  <a:lnTo>
                    <a:pt x="374650" y="8889"/>
                  </a:lnTo>
                  <a:lnTo>
                    <a:pt x="377189" y="8889"/>
                  </a:lnTo>
                  <a:lnTo>
                    <a:pt x="377189" y="6350"/>
                  </a:lnTo>
                  <a:close/>
                </a:path>
                <a:path w="377189" h="303530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77189" h="303530">
                  <a:moveTo>
                    <a:pt x="377189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7189" y="5079"/>
                  </a:lnTo>
                  <a:lnTo>
                    <a:pt x="377189" y="3810"/>
                  </a:lnTo>
                  <a:close/>
                </a:path>
                <a:path w="377189" h="303530">
                  <a:moveTo>
                    <a:pt x="3771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89" y="2539"/>
                  </a:lnTo>
                  <a:lnTo>
                    <a:pt x="377189" y="0"/>
                  </a:lnTo>
                  <a:close/>
                </a:path>
                <a:path w="377189" h="303530">
                  <a:moveTo>
                    <a:pt x="3810" y="57150"/>
                  </a:moveTo>
                  <a:lnTo>
                    <a:pt x="0" y="57150"/>
                  </a:lnTo>
                  <a:lnTo>
                    <a:pt x="0" y="139700"/>
                  </a:lnTo>
                  <a:lnTo>
                    <a:pt x="3810" y="139700"/>
                  </a:lnTo>
                  <a:lnTo>
                    <a:pt x="3810" y="57150"/>
                  </a:lnTo>
                  <a:close/>
                </a:path>
                <a:path w="377189" h="303530">
                  <a:moveTo>
                    <a:pt x="377189" y="57150"/>
                  </a:moveTo>
                  <a:lnTo>
                    <a:pt x="374650" y="57150"/>
                  </a:lnTo>
                  <a:lnTo>
                    <a:pt x="374650" y="139700"/>
                  </a:lnTo>
                  <a:lnTo>
                    <a:pt x="377189" y="139700"/>
                  </a:lnTo>
                  <a:lnTo>
                    <a:pt x="377189" y="57150"/>
                  </a:lnTo>
                  <a:close/>
                </a:path>
                <a:path w="377189" h="303530">
                  <a:moveTo>
                    <a:pt x="377189" y="302260"/>
                  </a:moveTo>
                  <a:lnTo>
                    <a:pt x="0" y="302260"/>
                  </a:lnTo>
                  <a:lnTo>
                    <a:pt x="0" y="303530"/>
                  </a:lnTo>
                  <a:lnTo>
                    <a:pt x="377189" y="303530"/>
                  </a:lnTo>
                  <a:lnTo>
                    <a:pt x="377189" y="302260"/>
                  </a:lnTo>
                  <a:close/>
                </a:path>
                <a:path w="377189" h="303530">
                  <a:moveTo>
                    <a:pt x="3810" y="298450"/>
                  </a:moveTo>
                  <a:lnTo>
                    <a:pt x="0" y="298450"/>
                  </a:lnTo>
                  <a:lnTo>
                    <a:pt x="0" y="300990"/>
                  </a:lnTo>
                  <a:lnTo>
                    <a:pt x="377189" y="300990"/>
                  </a:lnTo>
                  <a:lnTo>
                    <a:pt x="377189" y="299720"/>
                  </a:lnTo>
                  <a:lnTo>
                    <a:pt x="3810" y="299720"/>
                  </a:lnTo>
                  <a:lnTo>
                    <a:pt x="3810" y="298450"/>
                  </a:lnTo>
                  <a:close/>
                </a:path>
                <a:path w="377189" h="303530">
                  <a:moveTo>
                    <a:pt x="377189" y="298450"/>
                  </a:moveTo>
                  <a:lnTo>
                    <a:pt x="374650" y="298450"/>
                  </a:lnTo>
                  <a:lnTo>
                    <a:pt x="374650" y="299720"/>
                  </a:lnTo>
                  <a:lnTo>
                    <a:pt x="377189" y="299720"/>
                  </a:lnTo>
                  <a:lnTo>
                    <a:pt x="377189" y="298450"/>
                  </a:lnTo>
                  <a:close/>
                </a:path>
                <a:path w="377189" h="303530">
                  <a:moveTo>
                    <a:pt x="381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3810" y="297180"/>
                  </a:lnTo>
                  <a:lnTo>
                    <a:pt x="3810" y="295910"/>
                  </a:lnTo>
                  <a:close/>
                </a:path>
                <a:path w="377189" h="303530">
                  <a:moveTo>
                    <a:pt x="377189" y="295910"/>
                  </a:moveTo>
                  <a:lnTo>
                    <a:pt x="374650" y="295910"/>
                  </a:lnTo>
                  <a:lnTo>
                    <a:pt x="374650" y="297180"/>
                  </a:lnTo>
                  <a:lnTo>
                    <a:pt x="377189" y="297180"/>
                  </a:lnTo>
                  <a:lnTo>
                    <a:pt x="377189" y="295910"/>
                  </a:lnTo>
                  <a:close/>
                </a:path>
                <a:path w="377189" h="303530">
                  <a:moveTo>
                    <a:pt x="3810" y="292100"/>
                  </a:moveTo>
                  <a:lnTo>
                    <a:pt x="0" y="292100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3810" y="292100"/>
                  </a:lnTo>
                  <a:close/>
                </a:path>
                <a:path w="377189" h="303530">
                  <a:moveTo>
                    <a:pt x="377189" y="292100"/>
                  </a:moveTo>
                  <a:lnTo>
                    <a:pt x="374650" y="292100"/>
                  </a:lnTo>
                  <a:lnTo>
                    <a:pt x="374650" y="294640"/>
                  </a:lnTo>
                  <a:lnTo>
                    <a:pt x="377189" y="294640"/>
                  </a:lnTo>
                  <a:lnTo>
                    <a:pt x="377189" y="292100"/>
                  </a:lnTo>
                  <a:close/>
                </a:path>
                <a:path w="377189" h="303530">
                  <a:moveTo>
                    <a:pt x="3810" y="289560"/>
                  </a:moveTo>
                  <a:lnTo>
                    <a:pt x="0" y="28956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289560"/>
                  </a:lnTo>
                  <a:close/>
                </a:path>
                <a:path w="377189" h="303530">
                  <a:moveTo>
                    <a:pt x="377189" y="289560"/>
                  </a:moveTo>
                  <a:lnTo>
                    <a:pt x="374650" y="289560"/>
                  </a:lnTo>
                  <a:lnTo>
                    <a:pt x="374650" y="290830"/>
                  </a:lnTo>
                  <a:lnTo>
                    <a:pt x="377189" y="290830"/>
                  </a:lnTo>
                  <a:lnTo>
                    <a:pt x="377189" y="289560"/>
                  </a:lnTo>
                  <a:close/>
                </a:path>
                <a:path w="377189" h="303530">
                  <a:moveTo>
                    <a:pt x="381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5750"/>
                  </a:lnTo>
                  <a:close/>
                </a:path>
                <a:path w="377189" h="303530">
                  <a:moveTo>
                    <a:pt x="377189" y="285750"/>
                  </a:moveTo>
                  <a:lnTo>
                    <a:pt x="374650" y="285750"/>
                  </a:lnTo>
                  <a:lnTo>
                    <a:pt x="374650" y="288290"/>
                  </a:lnTo>
                  <a:lnTo>
                    <a:pt x="377189" y="288290"/>
                  </a:lnTo>
                  <a:lnTo>
                    <a:pt x="377189" y="285750"/>
                  </a:lnTo>
                  <a:close/>
                </a:path>
                <a:path w="377189" h="303530">
                  <a:moveTo>
                    <a:pt x="3810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79400"/>
                  </a:lnTo>
                  <a:close/>
                </a:path>
                <a:path w="377189" h="303530">
                  <a:moveTo>
                    <a:pt x="377189" y="279400"/>
                  </a:moveTo>
                  <a:lnTo>
                    <a:pt x="374650" y="279400"/>
                  </a:lnTo>
                  <a:lnTo>
                    <a:pt x="374650" y="284480"/>
                  </a:lnTo>
                  <a:lnTo>
                    <a:pt x="377189" y="284480"/>
                  </a:lnTo>
                  <a:lnTo>
                    <a:pt x="377189" y="279400"/>
                  </a:lnTo>
                  <a:close/>
                </a:path>
                <a:path w="377189" h="303530">
                  <a:moveTo>
                    <a:pt x="3810" y="276860"/>
                  </a:moveTo>
                  <a:lnTo>
                    <a:pt x="0" y="27686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6860"/>
                  </a:lnTo>
                  <a:close/>
                </a:path>
                <a:path w="377189" h="303530">
                  <a:moveTo>
                    <a:pt x="377189" y="276860"/>
                  </a:moveTo>
                  <a:lnTo>
                    <a:pt x="374650" y="276860"/>
                  </a:lnTo>
                  <a:lnTo>
                    <a:pt x="374650" y="278130"/>
                  </a:lnTo>
                  <a:lnTo>
                    <a:pt x="377189" y="278130"/>
                  </a:lnTo>
                  <a:lnTo>
                    <a:pt x="377189" y="276860"/>
                  </a:lnTo>
                  <a:close/>
                </a:path>
                <a:path w="377189" h="303530">
                  <a:moveTo>
                    <a:pt x="381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810" y="275590"/>
                  </a:lnTo>
                  <a:lnTo>
                    <a:pt x="3810" y="273050"/>
                  </a:lnTo>
                  <a:close/>
                </a:path>
                <a:path w="377189" h="303530">
                  <a:moveTo>
                    <a:pt x="377189" y="273050"/>
                  </a:moveTo>
                  <a:lnTo>
                    <a:pt x="374650" y="273050"/>
                  </a:lnTo>
                  <a:lnTo>
                    <a:pt x="374650" y="275590"/>
                  </a:lnTo>
                  <a:lnTo>
                    <a:pt x="377189" y="275590"/>
                  </a:lnTo>
                  <a:lnTo>
                    <a:pt x="377189" y="273050"/>
                  </a:lnTo>
                  <a:close/>
                </a:path>
                <a:path w="377189" h="303530">
                  <a:moveTo>
                    <a:pt x="381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70510"/>
                  </a:lnTo>
                  <a:close/>
                </a:path>
                <a:path w="377189" h="303530">
                  <a:moveTo>
                    <a:pt x="377189" y="270510"/>
                  </a:moveTo>
                  <a:lnTo>
                    <a:pt x="374650" y="270510"/>
                  </a:lnTo>
                  <a:lnTo>
                    <a:pt x="374650" y="271780"/>
                  </a:lnTo>
                  <a:lnTo>
                    <a:pt x="377189" y="271780"/>
                  </a:lnTo>
                  <a:lnTo>
                    <a:pt x="377189" y="270510"/>
                  </a:lnTo>
                  <a:close/>
                </a:path>
                <a:path w="377189" h="303530">
                  <a:moveTo>
                    <a:pt x="3810" y="257810"/>
                  </a:moveTo>
                  <a:lnTo>
                    <a:pt x="0" y="25781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57810"/>
                  </a:lnTo>
                  <a:close/>
                </a:path>
                <a:path w="377189" h="303530">
                  <a:moveTo>
                    <a:pt x="377189" y="257810"/>
                  </a:moveTo>
                  <a:lnTo>
                    <a:pt x="374650" y="257810"/>
                  </a:lnTo>
                  <a:lnTo>
                    <a:pt x="374650" y="269240"/>
                  </a:lnTo>
                  <a:lnTo>
                    <a:pt x="377189" y="269240"/>
                  </a:lnTo>
                  <a:lnTo>
                    <a:pt x="377189" y="257810"/>
                  </a:lnTo>
                  <a:close/>
                </a:path>
                <a:path w="377189" h="303530">
                  <a:moveTo>
                    <a:pt x="3810" y="254000"/>
                  </a:moveTo>
                  <a:lnTo>
                    <a:pt x="0" y="25400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54000"/>
                  </a:lnTo>
                  <a:close/>
                </a:path>
                <a:path w="377189" h="303530">
                  <a:moveTo>
                    <a:pt x="377189" y="254000"/>
                  </a:moveTo>
                  <a:lnTo>
                    <a:pt x="374650" y="254000"/>
                  </a:lnTo>
                  <a:lnTo>
                    <a:pt x="374650" y="256540"/>
                  </a:lnTo>
                  <a:lnTo>
                    <a:pt x="377189" y="256540"/>
                  </a:lnTo>
                  <a:lnTo>
                    <a:pt x="377189" y="254000"/>
                  </a:lnTo>
                  <a:close/>
                </a:path>
                <a:path w="377189" h="303530">
                  <a:moveTo>
                    <a:pt x="3810" y="251460"/>
                  </a:moveTo>
                  <a:lnTo>
                    <a:pt x="0" y="25146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51460"/>
                  </a:lnTo>
                  <a:close/>
                </a:path>
                <a:path w="377189" h="303530">
                  <a:moveTo>
                    <a:pt x="377189" y="251460"/>
                  </a:moveTo>
                  <a:lnTo>
                    <a:pt x="374650" y="251460"/>
                  </a:lnTo>
                  <a:lnTo>
                    <a:pt x="374650" y="252730"/>
                  </a:lnTo>
                  <a:lnTo>
                    <a:pt x="377189" y="252730"/>
                  </a:lnTo>
                  <a:lnTo>
                    <a:pt x="377189" y="251460"/>
                  </a:lnTo>
                  <a:close/>
                </a:path>
                <a:path w="377189" h="303530">
                  <a:moveTo>
                    <a:pt x="3810" y="181610"/>
                  </a:moveTo>
                  <a:lnTo>
                    <a:pt x="0" y="18161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181610"/>
                  </a:lnTo>
                  <a:close/>
                </a:path>
                <a:path w="377189" h="303530">
                  <a:moveTo>
                    <a:pt x="377189" y="181610"/>
                  </a:moveTo>
                  <a:lnTo>
                    <a:pt x="374650" y="181610"/>
                  </a:lnTo>
                  <a:lnTo>
                    <a:pt x="374650" y="250190"/>
                  </a:lnTo>
                  <a:lnTo>
                    <a:pt x="377189" y="250190"/>
                  </a:lnTo>
                  <a:lnTo>
                    <a:pt x="377189" y="181610"/>
                  </a:lnTo>
                  <a:close/>
                </a:path>
                <a:path w="377189" h="303530">
                  <a:moveTo>
                    <a:pt x="3810" y="140970"/>
                  </a:moveTo>
                  <a:lnTo>
                    <a:pt x="0" y="140970"/>
                  </a:lnTo>
                  <a:lnTo>
                    <a:pt x="0" y="180340"/>
                  </a:lnTo>
                  <a:lnTo>
                    <a:pt x="3810" y="180340"/>
                  </a:lnTo>
                  <a:lnTo>
                    <a:pt x="3810" y="140970"/>
                  </a:lnTo>
                  <a:close/>
                </a:path>
                <a:path w="377189" h="303530">
                  <a:moveTo>
                    <a:pt x="377189" y="140970"/>
                  </a:moveTo>
                  <a:lnTo>
                    <a:pt x="374650" y="140970"/>
                  </a:lnTo>
                  <a:lnTo>
                    <a:pt x="374650" y="180340"/>
                  </a:lnTo>
                  <a:lnTo>
                    <a:pt x="377189" y="180340"/>
                  </a:lnTo>
                  <a:lnTo>
                    <a:pt x="377189" y="140970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5563870" y="2834639"/>
              <a:ext cx="370840" cy="295910"/>
            </a:xfrm>
            <a:custGeom>
              <a:avLst/>
              <a:gdLst/>
              <a:ahLst/>
              <a:cxnLst/>
              <a:rect l="l" t="t" r="r" b="b"/>
              <a:pathLst>
                <a:path w="370839" h="295910">
                  <a:moveTo>
                    <a:pt x="3810" y="50800"/>
                  </a:moveTo>
                  <a:lnTo>
                    <a:pt x="0" y="5080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50800"/>
                  </a:lnTo>
                  <a:close/>
                </a:path>
                <a:path w="370839" h="295910">
                  <a:moveTo>
                    <a:pt x="381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6990"/>
                  </a:lnTo>
                  <a:close/>
                </a:path>
                <a:path w="370839" h="295910">
                  <a:moveTo>
                    <a:pt x="3810" y="44450"/>
                  </a:moveTo>
                  <a:lnTo>
                    <a:pt x="0" y="44450"/>
                  </a:lnTo>
                  <a:lnTo>
                    <a:pt x="0" y="45720"/>
                  </a:lnTo>
                  <a:lnTo>
                    <a:pt x="3810" y="45720"/>
                  </a:lnTo>
                  <a:lnTo>
                    <a:pt x="3810" y="44450"/>
                  </a:lnTo>
                  <a:close/>
                </a:path>
                <a:path w="370839" h="295910">
                  <a:moveTo>
                    <a:pt x="381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40640"/>
                  </a:lnTo>
                  <a:close/>
                </a:path>
                <a:path w="370839" h="295910">
                  <a:moveTo>
                    <a:pt x="3810" y="31750"/>
                  </a:moveTo>
                  <a:lnTo>
                    <a:pt x="0" y="31750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1750"/>
                  </a:lnTo>
                  <a:close/>
                </a:path>
                <a:path w="370839" h="295910">
                  <a:moveTo>
                    <a:pt x="381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7940"/>
                  </a:lnTo>
                  <a:close/>
                </a:path>
                <a:path w="370839" h="295910">
                  <a:moveTo>
                    <a:pt x="3810" y="25400"/>
                  </a:moveTo>
                  <a:lnTo>
                    <a:pt x="0" y="25400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5400"/>
                  </a:lnTo>
                  <a:close/>
                </a:path>
                <a:path w="370839" h="295910">
                  <a:moveTo>
                    <a:pt x="381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5240"/>
                  </a:lnTo>
                  <a:close/>
                </a:path>
                <a:path w="370839" h="295910">
                  <a:moveTo>
                    <a:pt x="3810" y="12700"/>
                  </a:moveTo>
                  <a:lnTo>
                    <a:pt x="0" y="1270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2700"/>
                  </a:lnTo>
                  <a:close/>
                </a:path>
                <a:path w="370839" h="295910">
                  <a:moveTo>
                    <a:pt x="381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370839" h="295910">
                  <a:moveTo>
                    <a:pt x="381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6350"/>
                  </a:lnTo>
                  <a:close/>
                </a:path>
                <a:path w="370839" h="29591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70839" h="295910">
                  <a:moveTo>
                    <a:pt x="370840" y="294640"/>
                  </a:moveTo>
                  <a:lnTo>
                    <a:pt x="0" y="294640"/>
                  </a:lnTo>
                  <a:lnTo>
                    <a:pt x="0" y="295910"/>
                  </a:lnTo>
                  <a:lnTo>
                    <a:pt x="370840" y="295910"/>
                  </a:lnTo>
                  <a:lnTo>
                    <a:pt x="370840" y="294640"/>
                  </a:lnTo>
                  <a:close/>
                </a:path>
                <a:path w="370839" h="295910">
                  <a:moveTo>
                    <a:pt x="370840" y="292100"/>
                  </a:moveTo>
                  <a:lnTo>
                    <a:pt x="0" y="292100"/>
                  </a:lnTo>
                  <a:lnTo>
                    <a:pt x="0" y="293370"/>
                  </a:lnTo>
                  <a:lnTo>
                    <a:pt x="370840" y="293370"/>
                  </a:lnTo>
                  <a:lnTo>
                    <a:pt x="370840" y="292100"/>
                  </a:lnTo>
                  <a:close/>
                </a:path>
                <a:path w="370839" h="295910">
                  <a:moveTo>
                    <a:pt x="370840" y="50800"/>
                  </a:moveTo>
                  <a:lnTo>
                    <a:pt x="367030" y="50800"/>
                  </a:lnTo>
                  <a:lnTo>
                    <a:pt x="367030" y="53340"/>
                  </a:lnTo>
                  <a:lnTo>
                    <a:pt x="370840" y="53340"/>
                  </a:lnTo>
                  <a:lnTo>
                    <a:pt x="370840" y="50800"/>
                  </a:lnTo>
                  <a:close/>
                </a:path>
                <a:path w="370839" h="295910">
                  <a:moveTo>
                    <a:pt x="370840" y="46990"/>
                  </a:moveTo>
                  <a:lnTo>
                    <a:pt x="367030" y="46990"/>
                  </a:lnTo>
                  <a:lnTo>
                    <a:pt x="367030" y="49530"/>
                  </a:lnTo>
                  <a:lnTo>
                    <a:pt x="370840" y="49530"/>
                  </a:lnTo>
                  <a:lnTo>
                    <a:pt x="370840" y="46990"/>
                  </a:lnTo>
                  <a:close/>
                </a:path>
                <a:path w="370839" h="295910">
                  <a:moveTo>
                    <a:pt x="370840" y="44450"/>
                  </a:moveTo>
                  <a:lnTo>
                    <a:pt x="367030" y="44450"/>
                  </a:lnTo>
                  <a:lnTo>
                    <a:pt x="367030" y="45720"/>
                  </a:lnTo>
                  <a:lnTo>
                    <a:pt x="370840" y="45720"/>
                  </a:lnTo>
                  <a:lnTo>
                    <a:pt x="370840" y="44450"/>
                  </a:lnTo>
                  <a:close/>
                </a:path>
                <a:path w="370839" h="295910">
                  <a:moveTo>
                    <a:pt x="370840" y="40640"/>
                  </a:moveTo>
                  <a:lnTo>
                    <a:pt x="367030" y="40640"/>
                  </a:lnTo>
                  <a:lnTo>
                    <a:pt x="367030" y="43180"/>
                  </a:lnTo>
                  <a:lnTo>
                    <a:pt x="370840" y="43180"/>
                  </a:lnTo>
                  <a:lnTo>
                    <a:pt x="370840" y="40640"/>
                  </a:lnTo>
                  <a:close/>
                </a:path>
                <a:path w="370839" h="295910">
                  <a:moveTo>
                    <a:pt x="370840" y="31750"/>
                  </a:moveTo>
                  <a:lnTo>
                    <a:pt x="367030" y="31750"/>
                  </a:lnTo>
                  <a:lnTo>
                    <a:pt x="367030" y="39370"/>
                  </a:lnTo>
                  <a:lnTo>
                    <a:pt x="370840" y="39370"/>
                  </a:lnTo>
                  <a:lnTo>
                    <a:pt x="370840" y="31750"/>
                  </a:lnTo>
                  <a:close/>
                </a:path>
                <a:path w="370839" h="295910">
                  <a:moveTo>
                    <a:pt x="370840" y="27940"/>
                  </a:moveTo>
                  <a:lnTo>
                    <a:pt x="367030" y="27940"/>
                  </a:lnTo>
                  <a:lnTo>
                    <a:pt x="367030" y="30480"/>
                  </a:lnTo>
                  <a:lnTo>
                    <a:pt x="370840" y="30480"/>
                  </a:lnTo>
                  <a:lnTo>
                    <a:pt x="370840" y="27940"/>
                  </a:lnTo>
                  <a:close/>
                </a:path>
                <a:path w="370839" h="295910">
                  <a:moveTo>
                    <a:pt x="370840" y="25400"/>
                  </a:moveTo>
                  <a:lnTo>
                    <a:pt x="367030" y="25400"/>
                  </a:lnTo>
                  <a:lnTo>
                    <a:pt x="367030" y="26670"/>
                  </a:lnTo>
                  <a:lnTo>
                    <a:pt x="370840" y="26670"/>
                  </a:lnTo>
                  <a:lnTo>
                    <a:pt x="370840" y="25400"/>
                  </a:lnTo>
                  <a:close/>
                </a:path>
                <a:path w="370839" h="295910">
                  <a:moveTo>
                    <a:pt x="370840" y="15240"/>
                  </a:moveTo>
                  <a:lnTo>
                    <a:pt x="367030" y="15240"/>
                  </a:lnTo>
                  <a:lnTo>
                    <a:pt x="367030" y="24130"/>
                  </a:lnTo>
                  <a:lnTo>
                    <a:pt x="370840" y="24130"/>
                  </a:lnTo>
                  <a:lnTo>
                    <a:pt x="370840" y="15240"/>
                  </a:lnTo>
                  <a:close/>
                </a:path>
                <a:path w="370839" h="295910">
                  <a:moveTo>
                    <a:pt x="370840" y="12700"/>
                  </a:moveTo>
                  <a:lnTo>
                    <a:pt x="367030" y="12700"/>
                  </a:lnTo>
                  <a:lnTo>
                    <a:pt x="367030" y="13970"/>
                  </a:lnTo>
                  <a:lnTo>
                    <a:pt x="370840" y="13970"/>
                  </a:lnTo>
                  <a:lnTo>
                    <a:pt x="370840" y="12700"/>
                  </a:lnTo>
                  <a:close/>
                </a:path>
                <a:path w="370839" h="295910">
                  <a:moveTo>
                    <a:pt x="370840" y="8890"/>
                  </a:moveTo>
                  <a:lnTo>
                    <a:pt x="367030" y="8890"/>
                  </a:lnTo>
                  <a:lnTo>
                    <a:pt x="367030" y="11430"/>
                  </a:lnTo>
                  <a:lnTo>
                    <a:pt x="370840" y="11430"/>
                  </a:lnTo>
                  <a:lnTo>
                    <a:pt x="370840" y="8890"/>
                  </a:lnTo>
                  <a:close/>
                </a:path>
                <a:path w="370839" h="295910">
                  <a:moveTo>
                    <a:pt x="370840" y="6350"/>
                  </a:moveTo>
                  <a:lnTo>
                    <a:pt x="367030" y="6350"/>
                  </a:lnTo>
                  <a:lnTo>
                    <a:pt x="367030" y="7620"/>
                  </a:lnTo>
                  <a:lnTo>
                    <a:pt x="370840" y="7620"/>
                  </a:lnTo>
                  <a:lnTo>
                    <a:pt x="370840" y="6350"/>
                  </a:lnTo>
                  <a:close/>
                </a:path>
                <a:path w="370839" h="295910">
                  <a:moveTo>
                    <a:pt x="370840" y="2540"/>
                  </a:moveTo>
                  <a:lnTo>
                    <a:pt x="367030" y="2540"/>
                  </a:lnTo>
                  <a:lnTo>
                    <a:pt x="367030" y="5080"/>
                  </a:lnTo>
                  <a:lnTo>
                    <a:pt x="370840" y="5080"/>
                  </a:lnTo>
                  <a:lnTo>
                    <a:pt x="370840" y="2540"/>
                  </a:lnTo>
                  <a:close/>
                </a:path>
                <a:path w="370839" h="295910">
                  <a:moveTo>
                    <a:pt x="3708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70840" y="1270"/>
                  </a:lnTo>
                  <a:lnTo>
                    <a:pt x="370840" y="0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5565775" y="2887980"/>
              <a:ext cx="367030" cy="237490"/>
            </a:xfrm>
            <a:custGeom>
              <a:avLst/>
              <a:gdLst/>
              <a:ahLst/>
              <a:cxnLst/>
              <a:rect l="l" t="t" r="r" b="b"/>
              <a:pathLst>
                <a:path w="367029" h="237489">
                  <a:moveTo>
                    <a:pt x="0" y="0"/>
                  </a:moveTo>
                  <a:lnTo>
                    <a:pt x="0" y="237490"/>
                  </a:lnTo>
                </a:path>
                <a:path w="367029" h="237489">
                  <a:moveTo>
                    <a:pt x="367029" y="0"/>
                  </a:moveTo>
                  <a:lnTo>
                    <a:pt x="367029" y="237490"/>
                  </a:lnTo>
                </a:path>
              </a:pathLst>
            </a:custGeom>
            <a:ln w="3809">
              <a:solidFill>
                <a:srgbClr val="6FBDAE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5567680" y="2837180"/>
              <a:ext cx="363220" cy="288290"/>
            </a:xfrm>
            <a:custGeom>
              <a:avLst/>
              <a:gdLst/>
              <a:ahLst/>
              <a:cxnLst/>
              <a:rect l="l" t="t" r="r" b="b"/>
              <a:pathLst>
                <a:path w="363220" h="288289">
                  <a:moveTo>
                    <a:pt x="3810" y="48260"/>
                  </a:moveTo>
                  <a:lnTo>
                    <a:pt x="0" y="4826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8260"/>
                  </a:lnTo>
                  <a:close/>
                </a:path>
                <a:path w="363220" h="288289">
                  <a:moveTo>
                    <a:pt x="363220" y="48260"/>
                  </a:moveTo>
                  <a:lnTo>
                    <a:pt x="359410" y="48260"/>
                  </a:lnTo>
                  <a:lnTo>
                    <a:pt x="359410" y="50800"/>
                  </a:lnTo>
                  <a:lnTo>
                    <a:pt x="363220" y="50800"/>
                  </a:lnTo>
                  <a:lnTo>
                    <a:pt x="363220" y="48260"/>
                  </a:lnTo>
                  <a:close/>
                </a:path>
                <a:path w="363220" h="288289">
                  <a:moveTo>
                    <a:pt x="3810" y="44450"/>
                  </a:moveTo>
                  <a:lnTo>
                    <a:pt x="0" y="4445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4450"/>
                  </a:lnTo>
                  <a:close/>
                </a:path>
                <a:path w="363220" h="288289">
                  <a:moveTo>
                    <a:pt x="363220" y="44450"/>
                  </a:moveTo>
                  <a:lnTo>
                    <a:pt x="359410" y="44450"/>
                  </a:lnTo>
                  <a:lnTo>
                    <a:pt x="359410" y="46989"/>
                  </a:lnTo>
                  <a:lnTo>
                    <a:pt x="363220" y="46989"/>
                  </a:lnTo>
                  <a:lnTo>
                    <a:pt x="363220" y="44450"/>
                  </a:lnTo>
                  <a:close/>
                </a:path>
                <a:path w="363220" h="288289">
                  <a:moveTo>
                    <a:pt x="3810" y="41910"/>
                  </a:moveTo>
                  <a:lnTo>
                    <a:pt x="0" y="4191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41910"/>
                  </a:lnTo>
                  <a:close/>
                </a:path>
                <a:path w="363220" h="288289">
                  <a:moveTo>
                    <a:pt x="363220" y="41910"/>
                  </a:moveTo>
                  <a:lnTo>
                    <a:pt x="359410" y="41910"/>
                  </a:lnTo>
                  <a:lnTo>
                    <a:pt x="359410" y="43179"/>
                  </a:lnTo>
                  <a:lnTo>
                    <a:pt x="363220" y="43179"/>
                  </a:lnTo>
                  <a:lnTo>
                    <a:pt x="363220" y="41910"/>
                  </a:lnTo>
                  <a:close/>
                </a:path>
                <a:path w="363220" h="288289">
                  <a:moveTo>
                    <a:pt x="3810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100"/>
                  </a:lnTo>
                  <a:close/>
                </a:path>
                <a:path w="363220" h="288289">
                  <a:moveTo>
                    <a:pt x="363220" y="38100"/>
                  </a:moveTo>
                  <a:lnTo>
                    <a:pt x="359410" y="38100"/>
                  </a:lnTo>
                  <a:lnTo>
                    <a:pt x="359410" y="40639"/>
                  </a:lnTo>
                  <a:lnTo>
                    <a:pt x="363220" y="40639"/>
                  </a:lnTo>
                  <a:lnTo>
                    <a:pt x="363220" y="38100"/>
                  </a:lnTo>
                  <a:close/>
                </a:path>
                <a:path w="363220" h="288289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63220" h="288289">
                  <a:moveTo>
                    <a:pt x="363220" y="29210"/>
                  </a:moveTo>
                  <a:lnTo>
                    <a:pt x="359410" y="29210"/>
                  </a:lnTo>
                  <a:lnTo>
                    <a:pt x="359410" y="36829"/>
                  </a:lnTo>
                  <a:lnTo>
                    <a:pt x="363220" y="36829"/>
                  </a:lnTo>
                  <a:lnTo>
                    <a:pt x="363220" y="29210"/>
                  </a:lnTo>
                  <a:close/>
                </a:path>
                <a:path w="363220" h="288289">
                  <a:moveTo>
                    <a:pt x="3810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5400"/>
                  </a:lnTo>
                  <a:close/>
                </a:path>
                <a:path w="363220" h="288289">
                  <a:moveTo>
                    <a:pt x="363220" y="25400"/>
                  </a:moveTo>
                  <a:lnTo>
                    <a:pt x="359410" y="25400"/>
                  </a:lnTo>
                  <a:lnTo>
                    <a:pt x="359410" y="27939"/>
                  </a:lnTo>
                  <a:lnTo>
                    <a:pt x="363220" y="27939"/>
                  </a:lnTo>
                  <a:lnTo>
                    <a:pt x="363220" y="25400"/>
                  </a:lnTo>
                  <a:close/>
                </a:path>
                <a:path w="363220" h="288289">
                  <a:moveTo>
                    <a:pt x="3810" y="22860"/>
                  </a:moveTo>
                  <a:lnTo>
                    <a:pt x="0" y="2286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22860"/>
                  </a:lnTo>
                  <a:close/>
                </a:path>
                <a:path w="363220" h="288289">
                  <a:moveTo>
                    <a:pt x="363220" y="22860"/>
                  </a:moveTo>
                  <a:lnTo>
                    <a:pt x="359410" y="22860"/>
                  </a:lnTo>
                  <a:lnTo>
                    <a:pt x="359410" y="24129"/>
                  </a:lnTo>
                  <a:lnTo>
                    <a:pt x="363220" y="24129"/>
                  </a:lnTo>
                  <a:lnTo>
                    <a:pt x="363220" y="22860"/>
                  </a:lnTo>
                  <a:close/>
                </a:path>
                <a:path w="363220" h="288289">
                  <a:moveTo>
                    <a:pt x="3810" y="12700"/>
                  </a:moveTo>
                  <a:lnTo>
                    <a:pt x="0" y="1270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2700"/>
                  </a:lnTo>
                  <a:close/>
                </a:path>
                <a:path w="363220" h="288289">
                  <a:moveTo>
                    <a:pt x="363220" y="12700"/>
                  </a:moveTo>
                  <a:lnTo>
                    <a:pt x="359410" y="12700"/>
                  </a:lnTo>
                  <a:lnTo>
                    <a:pt x="359410" y="21589"/>
                  </a:lnTo>
                  <a:lnTo>
                    <a:pt x="363220" y="21589"/>
                  </a:lnTo>
                  <a:lnTo>
                    <a:pt x="363220" y="12700"/>
                  </a:lnTo>
                  <a:close/>
                </a:path>
                <a:path w="363220" h="288289">
                  <a:moveTo>
                    <a:pt x="3810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60"/>
                  </a:lnTo>
                  <a:close/>
                </a:path>
                <a:path w="363220" h="288289">
                  <a:moveTo>
                    <a:pt x="363220" y="10160"/>
                  </a:moveTo>
                  <a:lnTo>
                    <a:pt x="359410" y="10160"/>
                  </a:lnTo>
                  <a:lnTo>
                    <a:pt x="359410" y="11429"/>
                  </a:lnTo>
                  <a:lnTo>
                    <a:pt x="363220" y="11429"/>
                  </a:lnTo>
                  <a:lnTo>
                    <a:pt x="363220" y="10160"/>
                  </a:lnTo>
                  <a:close/>
                </a:path>
                <a:path w="363220" h="288289">
                  <a:moveTo>
                    <a:pt x="381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close/>
                </a:path>
                <a:path w="363220" h="288289">
                  <a:moveTo>
                    <a:pt x="363220" y="6350"/>
                  </a:moveTo>
                  <a:lnTo>
                    <a:pt x="359410" y="6350"/>
                  </a:lnTo>
                  <a:lnTo>
                    <a:pt x="359410" y="8889"/>
                  </a:lnTo>
                  <a:lnTo>
                    <a:pt x="363220" y="8889"/>
                  </a:lnTo>
                  <a:lnTo>
                    <a:pt x="363220" y="6350"/>
                  </a:lnTo>
                  <a:close/>
                </a:path>
                <a:path w="363220" h="288289">
                  <a:moveTo>
                    <a:pt x="3810" y="3810"/>
                  </a:moveTo>
                  <a:lnTo>
                    <a:pt x="0" y="381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close/>
                </a:path>
                <a:path w="363220" h="288289">
                  <a:moveTo>
                    <a:pt x="363220" y="3810"/>
                  </a:moveTo>
                  <a:lnTo>
                    <a:pt x="359410" y="3810"/>
                  </a:lnTo>
                  <a:lnTo>
                    <a:pt x="359410" y="5079"/>
                  </a:lnTo>
                  <a:lnTo>
                    <a:pt x="363220" y="5079"/>
                  </a:lnTo>
                  <a:lnTo>
                    <a:pt x="363220" y="3810"/>
                  </a:lnTo>
                  <a:close/>
                </a:path>
                <a:path w="363220" h="288289">
                  <a:moveTo>
                    <a:pt x="3632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63220" y="2539"/>
                  </a:lnTo>
                  <a:lnTo>
                    <a:pt x="363220" y="0"/>
                  </a:lnTo>
                  <a:close/>
                </a:path>
                <a:path w="363220" h="288289">
                  <a:moveTo>
                    <a:pt x="3810" y="50800"/>
                  </a:moveTo>
                  <a:lnTo>
                    <a:pt x="0" y="50800"/>
                  </a:lnTo>
                  <a:lnTo>
                    <a:pt x="0" y="133350"/>
                  </a:lnTo>
                  <a:lnTo>
                    <a:pt x="3810" y="133350"/>
                  </a:lnTo>
                  <a:lnTo>
                    <a:pt x="3810" y="50800"/>
                  </a:lnTo>
                  <a:close/>
                </a:path>
                <a:path w="363220" h="288289">
                  <a:moveTo>
                    <a:pt x="363220" y="50800"/>
                  </a:moveTo>
                  <a:lnTo>
                    <a:pt x="359410" y="50800"/>
                  </a:lnTo>
                  <a:lnTo>
                    <a:pt x="359410" y="133350"/>
                  </a:lnTo>
                  <a:lnTo>
                    <a:pt x="363220" y="133350"/>
                  </a:lnTo>
                  <a:lnTo>
                    <a:pt x="363220" y="50800"/>
                  </a:lnTo>
                  <a:close/>
                </a:path>
                <a:path w="363220" h="288289">
                  <a:moveTo>
                    <a:pt x="381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363220" y="288290"/>
                  </a:lnTo>
                  <a:lnTo>
                    <a:pt x="363220" y="287020"/>
                  </a:lnTo>
                  <a:lnTo>
                    <a:pt x="3810" y="287020"/>
                  </a:lnTo>
                  <a:lnTo>
                    <a:pt x="3810" y="285750"/>
                  </a:lnTo>
                  <a:close/>
                </a:path>
                <a:path w="363220" h="288289">
                  <a:moveTo>
                    <a:pt x="363220" y="285750"/>
                  </a:moveTo>
                  <a:lnTo>
                    <a:pt x="359410" y="285750"/>
                  </a:lnTo>
                  <a:lnTo>
                    <a:pt x="359410" y="287020"/>
                  </a:lnTo>
                  <a:lnTo>
                    <a:pt x="363220" y="287020"/>
                  </a:lnTo>
                  <a:lnTo>
                    <a:pt x="363220" y="285750"/>
                  </a:lnTo>
                  <a:close/>
                </a:path>
                <a:path w="363220" h="288289">
                  <a:moveTo>
                    <a:pt x="3810" y="283210"/>
                  </a:moveTo>
                  <a:lnTo>
                    <a:pt x="0" y="283210"/>
                  </a:lnTo>
                  <a:lnTo>
                    <a:pt x="0" y="284480"/>
                  </a:lnTo>
                  <a:lnTo>
                    <a:pt x="3810" y="284480"/>
                  </a:lnTo>
                  <a:lnTo>
                    <a:pt x="3810" y="283210"/>
                  </a:lnTo>
                  <a:close/>
                </a:path>
                <a:path w="363220" h="288289">
                  <a:moveTo>
                    <a:pt x="363220" y="283210"/>
                  </a:moveTo>
                  <a:lnTo>
                    <a:pt x="359410" y="283210"/>
                  </a:lnTo>
                  <a:lnTo>
                    <a:pt x="359410" y="284480"/>
                  </a:lnTo>
                  <a:lnTo>
                    <a:pt x="363220" y="284480"/>
                  </a:lnTo>
                  <a:lnTo>
                    <a:pt x="363220" y="283210"/>
                  </a:lnTo>
                  <a:close/>
                </a:path>
                <a:path w="363220" h="288289">
                  <a:moveTo>
                    <a:pt x="3810" y="279400"/>
                  </a:moveTo>
                  <a:lnTo>
                    <a:pt x="0" y="27940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79400"/>
                  </a:lnTo>
                  <a:close/>
                </a:path>
                <a:path w="363220" h="288289">
                  <a:moveTo>
                    <a:pt x="363220" y="279400"/>
                  </a:moveTo>
                  <a:lnTo>
                    <a:pt x="359410" y="279400"/>
                  </a:lnTo>
                  <a:lnTo>
                    <a:pt x="359410" y="281940"/>
                  </a:lnTo>
                  <a:lnTo>
                    <a:pt x="363220" y="281940"/>
                  </a:lnTo>
                  <a:lnTo>
                    <a:pt x="363220" y="279400"/>
                  </a:lnTo>
                  <a:close/>
                </a:path>
                <a:path w="363220" h="288289">
                  <a:moveTo>
                    <a:pt x="3810" y="273050"/>
                  </a:moveTo>
                  <a:lnTo>
                    <a:pt x="0" y="273050"/>
                  </a:lnTo>
                  <a:lnTo>
                    <a:pt x="0" y="278130"/>
                  </a:lnTo>
                  <a:lnTo>
                    <a:pt x="3810" y="278130"/>
                  </a:lnTo>
                  <a:lnTo>
                    <a:pt x="3810" y="273050"/>
                  </a:lnTo>
                  <a:close/>
                </a:path>
                <a:path w="363220" h="288289">
                  <a:moveTo>
                    <a:pt x="363220" y="273050"/>
                  </a:moveTo>
                  <a:lnTo>
                    <a:pt x="359410" y="273050"/>
                  </a:lnTo>
                  <a:lnTo>
                    <a:pt x="359410" y="278130"/>
                  </a:lnTo>
                  <a:lnTo>
                    <a:pt x="363220" y="278130"/>
                  </a:lnTo>
                  <a:lnTo>
                    <a:pt x="363220" y="273050"/>
                  </a:lnTo>
                  <a:close/>
                </a:path>
                <a:path w="363220" h="288289">
                  <a:moveTo>
                    <a:pt x="3810" y="270510"/>
                  </a:moveTo>
                  <a:lnTo>
                    <a:pt x="0" y="27051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70510"/>
                  </a:lnTo>
                  <a:close/>
                </a:path>
                <a:path w="363220" h="288289">
                  <a:moveTo>
                    <a:pt x="363220" y="270510"/>
                  </a:moveTo>
                  <a:lnTo>
                    <a:pt x="359410" y="270510"/>
                  </a:lnTo>
                  <a:lnTo>
                    <a:pt x="359410" y="271780"/>
                  </a:lnTo>
                  <a:lnTo>
                    <a:pt x="363220" y="271780"/>
                  </a:lnTo>
                  <a:lnTo>
                    <a:pt x="363220" y="270510"/>
                  </a:lnTo>
                  <a:close/>
                </a:path>
                <a:path w="363220" h="288289">
                  <a:moveTo>
                    <a:pt x="3810" y="266700"/>
                  </a:moveTo>
                  <a:lnTo>
                    <a:pt x="0" y="266700"/>
                  </a:lnTo>
                  <a:lnTo>
                    <a:pt x="0" y="269240"/>
                  </a:lnTo>
                  <a:lnTo>
                    <a:pt x="3810" y="269240"/>
                  </a:lnTo>
                  <a:lnTo>
                    <a:pt x="3810" y="266700"/>
                  </a:lnTo>
                  <a:close/>
                </a:path>
                <a:path w="363220" h="288289">
                  <a:moveTo>
                    <a:pt x="363220" y="266700"/>
                  </a:moveTo>
                  <a:lnTo>
                    <a:pt x="359410" y="266700"/>
                  </a:lnTo>
                  <a:lnTo>
                    <a:pt x="359410" y="269240"/>
                  </a:lnTo>
                  <a:lnTo>
                    <a:pt x="363220" y="269240"/>
                  </a:lnTo>
                  <a:lnTo>
                    <a:pt x="363220" y="266700"/>
                  </a:lnTo>
                  <a:close/>
                </a:path>
                <a:path w="363220" h="288289">
                  <a:moveTo>
                    <a:pt x="381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4160"/>
                  </a:lnTo>
                  <a:close/>
                </a:path>
                <a:path w="363220" h="288289">
                  <a:moveTo>
                    <a:pt x="363220" y="264160"/>
                  </a:moveTo>
                  <a:lnTo>
                    <a:pt x="359410" y="264160"/>
                  </a:lnTo>
                  <a:lnTo>
                    <a:pt x="359410" y="265430"/>
                  </a:lnTo>
                  <a:lnTo>
                    <a:pt x="363220" y="265430"/>
                  </a:lnTo>
                  <a:lnTo>
                    <a:pt x="363220" y="264160"/>
                  </a:lnTo>
                  <a:close/>
                </a:path>
                <a:path w="363220" h="288289">
                  <a:moveTo>
                    <a:pt x="3810" y="251460"/>
                  </a:moveTo>
                  <a:lnTo>
                    <a:pt x="0" y="25146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51460"/>
                  </a:lnTo>
                  <a:close/>
                </a:path>
                <a:path w="363220" h="288289">
                  <a:moveTo>
                    <a:pt x="363220" y="251460"/>
                  </a:moveTo>
                  <a:lnTo>
                    <a:pt x="359410" y="251460"/>
                  </a:lnTo>
                  <a:lnTo>
                    <a:pt x="359410" y="262890"/>
                  </a:lnTo>
                  <a:lnTo>
                    <a:pt x="363220" y="262890"/>
                  </a:lnTo>
                  <a:lnTo>
                    <a:pt x="363220" y="251460"/>
                  </a:lnTo>
                  <a:close/>
                </a:path>
                <a:path w="363220" h="288289">
                  <a:moveTo>
                    <a:pt x="3810" y="247650"/>
                  </a:moveTo>
                  <a:lnTo>
                    <a:pt x="0" y="247650"/>
                  </a:lnTo>
                  <a:lnTo>
                    <a:pt x="0" y="250190"/>
                  </a:lnTo>
                  <a:lnTo>
                    <a:pt x="3810" y="250190"/>
                  </a:lnTo>
                  <a:lnTo>
                    <a:pt x="3810" y="247650"/>
                  </a:lnTo>
                  <a:close/>
                </a:path>
                <a:path w="363220" h="288289">
                  <a:moveTo>
                    <a:pt x="363220" y="247650"/>
                  </a:moveTo>
                  <a:lnTo>
                    <a:pt x="359410" y="247650"/>
                  </a:lnTo>
                  <a:lnTo>
                    <a:pt x="359410" y="250190"/>
                  </a:lnTo>
                  <a:lnTo>
                    <a:pt x="363220" y="250190"/>
                  </a:lnTo>
                  <a:lnTo>
                    <a:pt x="363220" y="247650"/>
                  </a:lnTo>
                  <a:close/>
                </a:path>
                <a:path w="363220" h="288289">
                  <a:moveTo>
                    <a:pt x="3810" y="245110"/>
                  </a:moveTo>
                  <a:lnTo>
                    <a:pt x="0" y="245110"/>
                  </a:lnTo>
                  <a:lnTo>
                    <a:pt x="0" y="246380"/>
                  </a:lnTo>
                  <a:lnTo>
                    <a:pt x="3810" y="246380"/>
                  </a:lnTo>
                  <a:lnTo>
                    <a:pt x="3810" y="245110"/>
                  </a:lnTo>
                  <a:close/>
                </a:path>
                <a:path w="363220" h="288289">
                  <a:moveTo>
                    <a:pt x="363220" y="245110"/>
                  </a:moveTo>
                  <a:lnTo>
                    <a:pt x="359410" y="245110"/>
                  </a:lnTo>
                  <a:lnTo>
                    <a:pt x="359410" y="246380"/>
                  </a:lnTo>
                  <a:lnTo>
                    <a:pt x="363220" y="246380"/>
                  </a:lnTo>
                  <a:lnTo>
                    <a:pt x="363220" y="245110"/>
                  </a:lnTo>
                  <a:close/>
                </a:path>
                <a:path w="363220" h="288289">
                  <a:moveTo>
                    <a:pt x="3810" y="175260"/>
                  </a:moveTo>
                  <a:lnTo>
                    <a:pt x="0" y="175260"/>
                  </a:lnTo>
                  <a:lnTo>
                    <a:pt x="0" y="243840"/>
                  </a:lnTo>
                  <a:lnTo>
                    <a:pt x="3810" y="243840"/>
                  </a:lnTo>
                  <a:lnTo>
                    <a:pt x="3810" y="175260"/>
                  </a:lnTo>
                  <a:close/>
                </a:path>
                <a:path w="363220" h="288289">
                  <a:moveTo>
                    <a:pt x="363220" y="175260"/>
                  </a:moveTo>
                  <a:lnTo>
                    <a:pt x="359410" y="175260"/>
                  </a:lnTo>
                  <a:lnTo>
                    <a:pt x="359410" y="243840"/>
                  </a:lnTo>
                  <a:lnTo>
                    <a:pt x="363220" y="243840"/>
                  </a:lnTo>
                  <a:lnTo>
                    <a:pt x="363220" y="175260"/>
                  </a:lnTo>
                  <a:close/>
                </a:path>
                <a:path w="363220" h="288289">
                  <a:moveTo>
                    <a:pt x="3810" y="134620"/>
                  </a:moveTo>
                  <a:lnTo>
                    <a:pt x="0" y="134620"/>
                  </a:lnTo>
                  <a:lnTo>
                    <a:pt x="0" y="173990"/>
                  </a:lnTo>
                  <a:lnTo>
                    <a:pt x="3810" y="173990"/>
                  </a:lnTo>
                  <a:lnTo>
                    <a:pt x="3810" y="134620"/>
                  </a:lnTo>
                  <a:close/>
                </a:path>
                <a:path w="363220" h="288289">
                  <a:moveTo>
                    <a:pt x="363220" y="134620"/>
                  </a:moveTo>
                  <a:lnTo>
                    <a:pt x="359410" y="134620"/>
                  </a:lnTo>
                  <a:lnTo>
                    <a:pt x="359410" y="173990"/>
                  </a:lnTo>
                  <a:lnTo>
                    <a:pt x="363220" y="173990"/>
                  </a:lnTo>
                  <a:lnTo>
                    <a:pt x="363220" y="134620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5571490" y="2840989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2540" y="44450"/>
                  </a:moveTo>
                  <a:lnTo>
                    <a:pt x="0" y="44450"/>
                  </a:lnTo>
                  <a:lnTo>
                    <a:pt x="0" y="46990"/>
                  </a:lnTo>
                  <a:lnTo>
                    <a:pt x="2540" y="46990"/>
                  </a:lnTo>
                  <a:lnTo>
                    <a:pt x="2540" y="44450"/>
                  </a:lnTo>
                  <a:close/>
                </a:path>
                <a:path w="355600" h="283210">
                  <a:moveTo>
                    <a:pt x="254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540" y="43180"/>
                  </a:lnTo>
                  <a:lnTo>
                    <a:pt x="2540" y="40640"/>
                  </a:lnTo>
                  <a:close/>
                </a:path>
                <a:path w="355600" h="283210">
                  <a:moveTo>
                    <a:pt x="2540" y="38100"/>
                  </a:moveTo>
                  <a:lnTo>
                    <a:pt x="0" y="38100"/>
                  </a:lnTo>
                  <a:lnTo>
                    <a:pt x="0" y="39370"/>
                  </a:lnTo>
                  <a:lnTo>
                    <a:pt x="2540" y="39370"/>
                  </a:lnTo>
                  <a:lnTo>
                    <a:pt x="2540" y="38100"/>
                  </a:lnTo>
                  <a:close/>
                </a:path>
                <a:path w="355600" h="283210">
                  <a:moveTo>
                    <a:pt x="254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540" y="36830"/>
                  </a:lnTo>
                  <a:lnTo>
                    <a:pt x="2540" y="34290"/>
                  </a:lnTo>
                  <a:close/>
                </a:path>
                <a:path w="355600" h="283210">
                  <a:moveTo>
                    <a:pt x="2540" y="25400"/>
                  </a:moveTo>
                  <a:lnTo>
                    <a:pt x="0" y="25400"/>
                  </a:lnTo>
                  <a:lnTo>
                    <a:pt x="0" y="33020"/>
                  </a:lnTo>
                  <a:lnTo>
                    <a:pt x="2540" y="33020"/>
                  </a:lnTo>
                  <a:lnTo>
                    <a:pt x="2540" y="25400"/>
                  </a:lnTo>
                  <a:close/>
                </a:path>
                <a:path w="355600" h="283210">
                  <a:moveTo>
                    <a:pt x="254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540" y="24130"/>
                  </a:lnTo>
                  <a:lnTo>
                    <a:pt x="2540" y="21590"/>
                  </a:lnTo>
                  <a:close/>
                </a:path>
                <a:path w="355600" h="283210">
                  <a:moveTo>
                    <a:pt x="2540" y="19050"/>
                  </a:moveTo>
                  <a:lnTo>
                    <a:pt x="0" y="19050"/>
                  </a:lnTo>
                  <a:lnTo>
                    <a:pt x="0" y="20320"/>
                  </a:lnTo>
                  <a:lnTo>
                    <a:pt x="2540" y="20320"/>
                  </a:lnTo>
                  <a:lnTo>
                    <a:pt x="2540" y="19050"/>
                  </a:lnTo>
                  <a:close/>
                </a:path>
                <a:path w="355600" h="283210">
                  <a:moveTo>
                    <a:pt x="2540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8890"/>
                  </a:lnTo>
                  <a:close/>
                </a:path>
                <a:path w="355600" h="283210">
                  <a:moveTo>
                    <a:pt x="2540" y="6350"/>
                  </a:moveTo>
                  <a:lnTo>
                    <a:pt x="0" y="6350"/>
                  </a:lnTo>
                  <a:lnTo>
                    <a:pt x="0" y="7620"/>
                  </a:lnTo>
                  <a:lnTo>
                    <a:pt x="2540" y="7620"/>
                  </a:lnTo>
                  <a:lnTo>
                    <a:pt x="2540" y="6350"/>
                  </a:lnTo>
                  <a:close/>
                </a:path>
                <a:path w="355600" h="283210">
                  <a:moveTo>
                    <a:pt x="254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2540"/>
                  </a:lnTo>
                  <a:close/>
                </a:path>
                <a:path w="355600" h="283210">
                  <a:moveTo>
                    <a:pt x="35560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81940"/>
                  </a:lnTo>
                  <a:close/>
                </a:path>
                <a:path w="355600" h="283210">
                  <a:moveTo>
                    <a:pt x="355600" y="279400"/>
                  </a:moveTo>
                  <a:lnTo>
                    <a:pt x="0" y="279400"/>
                  </a:lnTo>
                  <a:lnTo>
                    <a:pt x="0" y="280670"/>
                  </a:lnTo>
                  <a:lnTo>
                    <a:pt x="355600" y="280670"/>
                  </a:lnTo>
                  <a:lnTo>
                    <a:pt x="355600" y="279400"/>
                  </a:lnTo>
                  <a:close/>
                </a:path>
                <a:path w="355600" h="283210">
                  <a:moveTo>
                    <a:pt x="355600" y="44450"/>
                  </a:moveTo>
                  <a:lnTo>
                    <a:pt x="351790" y="44450"/>
                  </a:lnTo>
                  <a:lnTo>
                    <a:pt x="351790" y="46990"/>
                  </a:lnTo>
                  <a:lnTo>
                    <a:pt x="355600" y="46990"/>
                  </a:lnTo>
                  <a:lnTo>
                    <a:pt x="355600" y="44450"/>
                  </a:lnTo>
                  <a:close/>
                </a:path>
                <a:path w="355600" h="283210">
                  <a:moveTo>
                    <a:pt x="355600" y="40640"/>
                  </a:moveTo>
                  <a:lnTo>
                    <a:pt x="351790" y="40640"/>
                  </a:lnTo>
                  <a:lnTo>
                    <a:pt x="351790" y="43180"/>
                  </a:lnTo>
                  <a:lnTo>
                    <a:pt x="355600" y="43180"/>
                  </a:lnTo>
                  <a:lnTo>
                    <a:pt x="355600" y="40640"/>
                  </a:lnTo>
                  <a:close/>
                </a:path>
                <a:path w="355600" h="283210">
                  <a:moveTo>
                    <a:pt x="355600" y="38100"/>
                  </a:moveTo>
                  <a:lnTo>
                    <a:pt x="351790" y="38100"/>
                  </a:lnTo>
                  <a:lnTo>
                    <a:pt x="351790" y="39370"/>
                  </a:lnTo>
                  <a:lnTo>
                    <a:pt x="355600" y="39370"/>
                  </a:lnTo>
                  <a:lnTo>
                    <a:pt x="355600" y="38100"/>
                  </a:lnTo>
                  <a:close/>
                </a:path>
                <a:path w="355600" h="283210">
                  <a:moveTo>
                    <a:pt x="355600" y="34290"/>
                  </a:moveTo>
                  <a:lnTo>
                    <a:pt x="351790" y="34290"/>
                  </a:lnTo>
                  <a:lnTo>
                    <a:pt x="351790" y="36830"/>
                  </a:lnTo>
                  <a:lnTo>
                    <a:pt x="355600" y="36830"/>
                  </a:lnTo>
                  <a:lnTo>
                    <a:pt x="355600" y="34290"/>
                  </a:lnTo>
                  <a:close/>
                </a:path>
                <a:path w="355600" h="283210">
                  <a:moveTo>
                    <a:pt x="355600" y="25400"/>
                  </a:moveTo>
                  <a:lnTo>
                    <a:pt x="351790" y="25400"/>
                  </a:lnTo>
                  <a:lnTo>
                    <a:pt x="351790" y="33020"/>
                  </a:lnTo>
                  <a:lnTo>
                    <a:pt x="355600" y="33020"/>
                  </a:lnTo>
                  <a:lnTo>
                    <a:pt x="355600" y="25400"/>
                  </a:lnTo>
                  <a:close/>
                </a:path>
                <a:path w="355600" h="283210">
                  <a:moveTo>
                    <a:pt x="355600" y="21590"/>
                  </a:moveTo>
                  <a:lnTo>
                    <a:pt x="351790" y="21590"/>
                  </a:lnTo>
                  <a:lnTo>
                    <a:pt x="351790" y="24130"/>
                  </a:lnTo>
                  <a:lnTo>
                    <a:pt x="355600" y="24130"/>
                  </a:lnTo>
                  <a:lnTo>
                    <a:pt x="355600" y="21590"/>
                  </a:lnTo>
                  <a:close/>
                </a:path>
                <a:path w="355600" h="283210">
                  <a:moveTo>
                    <a:pt x="355600" y="19050"/>
                  </a:moveTo>
                  <a:lnTo>
                    <a:pt x="351790" y="19050"/>
                  </a:lnTo>
                  <a:lnTo>
                    <a:pt x="351790" y="20320"/>
                  </a:lnTo>
                  <a:lnTo>
                    <a:pt x="355600" y="20320"/>
                  </a:lnTo>
                  <a:lnTo>
                    <a:pt x="355600" y="19050"/>
                  </a:lnTo>
                  <a:close/>
                </a:path>
                <a:path w="355600" h="283210">
                  <a:moveTo>
                    <a:pt x="355600" y="8890"/>
                  </a:moveTo>
                  <a:lnTo>
                    <a:pt x="351790" y="8890"/>
                  </a:lnTo>
                  <a:lnTo>
                    <a:pt x="351790" y="17780"/>
                  </a:lnTo>
                  <a:lnTo>
                    <a:pt x="355600" y="17780"/>
                  </a:lnTo>
                  <a:lnTo>
                    <a:pt x="355600" y="8890"/>
                  </a:lnTo>
                  <a:close/>
                </a:path>
                <a:path w="355600" h="283210">
                  <a:moveTo>
                    <a:pt x="355600" y="6350"/>
                  </a:moveTo>
                  <a:lnTo>
                    <a:pt x="351790" y="6350"/>
                  </a:lnTo>
                  <a:lnTo>
                    <a:pt x="351790" y="7620"/>
                  </a:lnTo>
                  <a:lnTo>
                    <a:pt x="355600" y="7620"/>
                  </a:lnTo>
                  <a:lnTo>
                    <a:pt x="355600" y="6350"/>
                  </a:lnTo>
                  <a:close/>
                </a:path>
                <a:path w="355600" h="283210">
                  <a:moveTo>
                    <a:pt x="355600" y="2540"/>
                  </a:moveTo>
                  <a:lnTo>
                    <a:pt x="351790" y="2540"/>
                  </a:lnTo>
                  <a:lnTo>
                    <a:pt x="351790" y="5080"/>
                  </a:lnTo>
                  <a:lnTo>
                    <a:pt x="355600" y="5080"/>
                  </a:lnTo>
                  <a:lnTo>
                    <a:pt x="355600" y="2540"/>
                  </a:lnTo>
                  <a:close/>
                </a:path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55600" y="1270"/>
                  </a:lnTo>
                  <a:lnTo>
                    <a:pt x="355600" y="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5572759" y="2887980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39">
                  <a:moveTo>
                    <a:pt x="0" y="0"/>
                  </a:moveTo>
                  <a:lnTo>
                    <a:pt x="0" y="231140"/>
                  </a:lnTo>
                </a:path>
              </a:pathLst>
            </a:custGeom>
            <a:ln w="3175">
              <a:solidFill>
                <a:srgbClr val="6EC0AA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5925184" y="2887980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39">
                  <a:moveTo>
                    <a:pt x="0" y="0"/>
                  </a:moveTo>
                  <a:lnTo>
                    <a:pt x="0" y="231140"/>
                  </a:lnTo>
                </a:path>
              </a:pathLst>
            </a:custGeom>
            <a:ln w="3809">
              <a:solidFill>
                <a:srgbClr val="6EC0AA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5574030" y="284352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5589">
                  <a:moveTo>
                    <a:pt x="3810" y="264160"/>
                  </a:moveTo>
                  <a:lnTo>
                    <a:pt x="0" y="26416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4160"/>
                  </a:lnTo>
                  <a:close/>
                </a:path>
                <a:path w="349250" h="275589">
                  <a:moveTo>
                    <a:pt x="3810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3810" y="262890"/>
                  </a:lnTo>
                  <a:lnTo>
                    <a:pt x="3810" y="260350"/>
                  </a:lnTo>
                  <a:close/>
                </a:path>
                <a:path w="349250" h="275589">
                  <a:moveTo>
                    <a:pt x="3810" y="257810"/>
                  </a:moveTo>
                  <a:lnTo>
                    <a:pt x="0" y="257810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7810"/>
                  </a:lnTo>
                  <a:close/>
                </a:path>
                <a:path w="349250" h="275589">
                  <a:moveTo>
                    <a:pt x="3810" y="41910"/>
                  </a:moveTo>
                  <a:lnTo>
                    <a:pt x="0" y="41910"/>
                  </a:lnTo>
                  <a:lnTo>
                    <a:pt x="0" y="44450"/>
                  </a:lnTo>
                  <a:lnTo>
                    <a:pt x="0" y="256540"/>
                  </a:lnTo>
                  <a:lnTo>
                    <a:pt x="3797" y="256540"/>
                  </a:lnTo>
                  <a:lnTo>
                    <a:pt x="3797" y="44450"/>
                  </a:lnTo>
                  <a:lnTo>
                    <a:pt x="3810" y="41910"/>
                  </a:lnTo>
                  <a:close/>
                </a:path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810" y="35560"/>
                  </a:moveTo>
                  <a:lnTo>
                    <a:pt x="0" y="3556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5560"/>
                  </a:lnTo>
                  <a:close/>
                </a:path>
                <a:path w="349250" h="275589">
                  <a:moveTo>
                    <a:pt x="3810" y="31750"/>
                  </a:moveTo>
                  <a:lnTo>
                    <a:pt x="0" y="31750"/>
                  </a:lnTo>
                  <a:lnTo>
                    <a:pt x="0" y="34290"/>
                  </a:lnTo>
                  <a:lnTo>
                    <a:pt x="3810" y="34290"/>
                  </a:lnTo>
                  <a:lnTo>
                    <a:pt x="3810" y="31750"/>
                  </a:lnTo>
                  <a:close/>
                </a:path>
                <a:path w="349250" h="275589">
                  <a:moveTo>
                    <a:pt x="3810" y="22860"/>
                  </a:moveTo>
                  <a:lnTo>
                    <a:pt x="0" y="22860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2860"/>
                  </a:lnTo>
                  <a:close/>
                </a:path>
                <a:path w="34925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9050"/>
                  </a:lnTo>
                  <a:close/>
                </a:path>
                <a:path w="349250" h="275589">
                  <a:moveTo>
                    <a:pt x="3810" y="16510"/>
                  </a:moveTo>
                  <a:lnTo>
                    <a:pt x="0" y="1651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651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349250" h="275589">
                  <a:moveTo>
                    <a:pt x="34925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5440" y="266700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64160"/>
                  </a:moveTo>
                  <a:lnTo>
                    <a:pt x="345440" y="264160"/>
                  </a:lnTo>
                  <a:lnTo>
                    <a:pt x="345440" y="265430"/>
                  </a:lnTo>
                  <a:lnTo>
                    <a:pt x="349250" y="265430"/>
                  </a:lnTo>
                  <a:lnTo>
                    <a:pt x="349250" y="26416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5440" y="260350"/>
                  </a:lnTo>
                  <a:lnTo>
                    <a:pt x="345440" y="262890"/>
                  </a:lnTo>
                  <a:lnTo>
                    <a:pt x="349250" y="262890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349250" y="257810"/>
                  </a:moveTo>
                  <a:lnTo>
                    <a:pt x="345440" y="257810"/>
                  </a:lnTo>
                  <a:lnTo>
                    <a:pt x="345440" y="259080"/>
                  </a:lnTo>
                  <a:lnTo>
                    <a:pt x="349250" y="259080"/>
                  </a:lnTo>
                  <a:lnTo>
                    <a:pt x="349250" y="257810"/>
                  </a:lnTo>
                  <a:close/>
                </a:path>
                <a:path w="349250" h="275589">
                  <a:moveTo>
                    <a:pt x="349250" y="41910"/>
                  </a:moveTo>
                  <a:lnTo>
                    <a:pt x="345440" y="41910"/>
                  </a:lnTo>
                  <a:lnTo>
                    <a:pt x="345440" y="44450"/>
                  </a:lnTo>
                  <a:lnTo>
                    <a:pt x="345440" y="256540"/>
                  </a:lnTo>
                  <a:lnTo>
                    <a:pt x="349250" y="256540"/>
                  </a:lnTo>
                  <a:lnTo>
                    <a:pt x="349250" y="44450"/>
                  </a:lnTo>
                  <a:lnTo>
                    <a:pt x="349250" y="4191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40" y="38100"/>
                  </a:lnTo>
                  <a:lnTo>
                    <a:pt x="345440" y="40640"/>
                  </a:lnTo>
                  <a:lnTo>
                    <a:pt x="349250" y="4064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49250" y="35560"/>
                  </a:moveTo>
                  <a:lnTo>
                    <a:pt x="345440" y="35560"/>
                  </a:lnTo>
                  <a:lnTo>
                    <a:pt x="345440" y="36830"/>
                  </a:lnTo>
                  <a:lnTo>
                    <a:pt x="349250" y="36830"/>
                  </a:lnTo>
                  <a:lnTo>
                    <a:pt x="349250" y="3556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5440" y="31750"/>
                  </a:lnTo>
                  <a:lnTo>
                    <a:pt x="345440" y="34290"/>
                  </a:lnTo>
                  <a:lnTo>
                    <a:pt x="349250" y="34290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349250" y="22860"/>
                  </a:moveTo>
                  <a:lnTo>
                    <a:pt x="345440" y="22860"/>
                  </a:lnTo>
                  <a:lnTo>
                    <a:pt x="345440" y="30480"/>
                  </a:lnTo>
                  <a:lnTo>
                    <a:pt x="349250" y="30480"/>
                  </a:lnTo>
                  <a:lnTo>
                    <a:pt x="349250" y="2286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21590"/>
                  </a:lnTo>
                  <a:lnTo>
                    <a:pt x="349250" y="2159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49250" y="16510"/>
                  </a:moveTo>
                  <a:lnTo>
                    <a:pt x="345440" y="16510"/>
                  </a:lnTo>
                  <a:lnTo>
                    <a:pt x="345440" y="17780"/>
                  </a:lnTo>
                  <a:lnTo>
                    <a:pt x="349250" y="17780"/>
                  </a:lnTo>
                  <a:lnTo>
                    <a:pt x="349250" y="1651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5240"/>
                  </a:lnTo>
                  <a:lnTo>
                    <a:pt x="349250" y="1524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5440" y="3810"/>
                  </a:lnTo>
                  <a:lnTo>
                    <a:pt x="345440" y="5080"/>
                  </a:lnTo>
                  <a:lnTo>
                    <a:pt x="349250" y="508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49250" y="254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5577839" y="284734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29" h="267969">
                  <a:moveTo>
                    <a:pt x="3810" y="38100"/>
                  </a:moveTo>
                  <a:lnTo>
                    <a:pt x="0" y="3810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8100"/>
                  </a:lnTo>
                  <a:close/>
                </a:path>
                <a:path w="341629" h="267969">
                  <a:moveTo>
                    <a:pt x="341630" y="38100"/>
                  </a:moveTo>
                  <a:lnTo>
                    <a:pt x="337820" y="38100"/>
                  </a:lnTo>
                  <a:lnTo>
                    <a:pt x="337820" y="40639"/>
                  </a:lnTo>
                  <a:lnTo>
                    <a:pt x="341630" y="40639"/>
                  </a:lnTo>
                  <a:lnTo>
                    <a:pt x="341630" y="38100"/>
                  </a:lnTo>
                  <a:close/>
                </a:path>
                <a:path w="341629" h="267969">
                  <a:moveTo>
                    <a:pt x="381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289"/>
                  </a:lnTo>
                  <a:close/>
                </a:path>
                <a:path w="341629" h="267969">
                  <a:moveTo>
                    <a:pt x="341630" y="34289"/>
                  </a:moveTo>
                  <a:lnTo>
                    <a:pt x="337820" y="34289"/>
                  </a:lnTo>
                  <a:lnTo>
                    <a:pt x="337820" y="36829"/>
                  </a:lnTo>
                  <a:lnTo>
                    <a:pt x="341630" y="36829"/>
                  </a:lnTo>
                  <a:lnTo>
                    <a:pt x="341630" y="34289"/>
                  </a:lnTo>
                  <a:close/>
                </a:path>
                <a:path w="341629" h="267969">
                  <a:moveTo>
                    <a:pt x="3810" y="31750"/>
                  </a:moveTo>
                  <a:lnTo>
                    <a:pt x="0" y="3175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31750"/>
                  </a:lnTo>
                  <a:close/>
                </a:path>
                <a:path w="341629" h="267969">
                  <a:moveTo>
                    <a:pt x="341630" y="31750"/>
                  </a:moveTo>
                  <a:lnTo>
                    <a:pt x="337820" y="31750"/>
                  </a:lnTo>
                  <a:lnTo>
                    <a:pt x="337820" y="33019"/>
                  </a:lnTo>
                  <a:lnTo>
                    <a:pt x="341630" y="33019"/>
                  </a:lnTo>
                  <a:lnTo>
                    <a:pt x="341630" y="31750"/>
                  </a:lnTo>
                  <a:close/>
                </a:path>
                <a:path w="341629" h="267969">
                  <a:moveTo>
                    <a:pt x="3810" y="27939"/>
                  </a:moveTo>
                  <a:lnTo>
                    <a:pt x="0" y="27939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7939"/>
                  </a:lnTo>
                  <a:close/>
                </a:path>
                <a:path w="341629" h="267969">
                  <a:moveTo>
                    <a:pt x="341630" y="27939"/>
                  </a:moveTo>
                  <a:lnTo>
                    <a:pt x="337820" y="27939"/>
                  </a:lnTo>
                  <a:lnTo>
                    <a:pt x="337820" y="30479"/>
                  </a:lnTo>
                  <a:lnTo>
                    <a:pt x="341630" y="30479"/>
                  </a:lnTo>
                  <a:lnTo>
                    <a:pt x="341630" y="27939"/>
                  </a:lnTo>
                  <a:close/>
                </a:path>
                <a:path w="341629" h="267969">
                  <a:moveTo>
                    <a:pt x="3810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19050"/>
                  </a:lnTo>
                  <a:close/>
                </a:path>
                <a:path w="341629" h="267969">
                  <a:moveTo>
                    <a:pt x="341630" y="19050"/>
                  </a:moveTo>
                  <a:lnTo>
                    <a:pt x="337820" y="19050"/>
                  </a:lnTo>
                  <a:lnTo>
                    <a:pt x="337820" y="26669"/>
                  </a:lnTo>
                  <a:lnTo>
                    <a:pt x="341630" y="26669"/>
                  </a:lnTo>
                  <a:lnTo>
                    <a:pt x="341630" y="19050"/>
                  </a:lnTo>
                  <a:close/>
                </a:path>
                <a:path w="341629" h="26796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41629" h="267969">
                  <a:moveTo>
                    <a:pt x="341630" y="15239"/>
                  </a:moveTo>
                  <a:lnTo>
                    <a:pt x="337820" y="15239"/>
                  </a:lnTo>
                  <a:lnTo>
                    <a:pt x="337820" y="17779"/>
                  </a:lnTo>
                  <a:lnTo>
                    <a:pt x="341630" y="17779"/>
                  </a:lnTo>
                  <a:lnTo>
                    <a:pt x="341630" y="15239"/>
                  </a:lnTo>
                  <a:close/>
                </a:path>
                <a:path w="341629" h="26796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41629" h="267969">
                  <a:moveTo>
                    <a:pt x="341630" y="12700"/>
                  </a:moveTo>
                  <a:lnTo>
                    <a:pt x="337820" y="12700"/>
                  </a:lnTo>
                  <a:lnTo>
                    <a:pt x="337820" y="13969"/>
                  </a:lnTo>
                  <a:lnTo>
                    <a:pt x="341630" y="13969"/>
                  </a:lnTo>
                  <a:lnTo>
                    <a:pt x="341630" y="12700"/>
                  </a:lnTo>
                  <a:close/>
                </a:path>
                <a:path w="341629" h="267969">
                  <a:moveTo>
                    <a:pt x="341630" y="2539"/>
                  </a:moveTo>
                  <a:lnTo>
                    <a:pt x="0" y="253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341630" y="3810"/>
                  </a:lnTo>
                  <a:lnTo>
                    <a:pt x="341630" y="2539"/>
                  </a:lnTo>
                  <a:close/>
                </a:path>
                <a:path w="341629" h="267969">
                  <a:moveTo>
                    <a:pt x="341630" y="3810"/>
                  </a:moveTo>
                  <a:lnTo>
                    <a:pt x="337820" y="3810"/>
                  </a:lnTo>
                  <a:lnTo>
                    <a:pt x="337820" y="11429"/>
                  </a:lnTo>
                  <a:lnTo>
                    <a:pt x="341630" y="11429"/>
                  </a:lnTo>
                  <a:lnTo>
                    <a:pt x="341630" y="3810"/>
                  </a:lnTo>
                  <a:close/>
                </a:path>
                <a:path w="341629" h="267969">
                  <a:moveTo>
                    <a:pt x="3416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41630" y="1269"/>
                  </a:lnTo>
                  <a:lnTo>
                    <a:pt x="341630" y="0"/>
                  </a:lnTo>
                  <a:close/>
                </a:path>
                <a:path w="341629" h="267969">
                  <a:moveTo>
                    <a:pt x="3810" y="40640"/>
                  </a:moveTo>
                  <a:lnTo>
                    <a:pt x="0" y="406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40640"/>
                  </a:lnTo>
                  <a:close/>
                </a:path>
                <a:path w="341629" h="267969">
                  <a:moveTo>
                    <a:pt x="341630" y="40640"/>
                  </a:moveTo>
                  <a:lnTo>
                    <a:pt x="337820" y="40640"/>
                  </a:lnTo>
                  <a:lnTo>
                    <a:pt x="337820" y="123189"/>
                  </a:lnTo>
                  <a:lnTo>
                    <a:pt x="341630" y="123189"/>
                  </a:lnTo>
                  <a:lnTo>
                    <a:pt x="341630" y="40640"/>
                  </a:lnTo>
                  <a:close/>
                </a:path>
                <a:path w="341629" h="267969">
                  <a:moveTo>
                    <a:pt x="3810" y="262889"/>
                  </a:moveTo>
                  <a:lnTo>
                    <a:pt x="0" y="262889"/>
                  </a:lnTo>
                  <a:lnTo>
                    <a:pt x="0" y="267970"/>
                  </a:lnTo>
                  <a:lnTo>
                    <a:pt x="341630" y="267970"/>
                  </a:lnTo>
                  <a:lnTo>
                    <a:pt x="341630" y="265430"/>
                  </a:lnTo>
                  <a:lnTo>
                    <a:pt x="3810" y="265430"/>
                  </a:lnTo>
                  <a:lnTo>
                    <a:pt x="3810" y="262889"/>
                  </a:lnTo>
                  <a:close/>
                </a:path>
                <a:path w="341629" h="267969">
                  <a:moveTo>
                    <a:pt x="341630" y="262889"/>
                  </a:moveTo>
                  <a:lnTo>
                    <a:pt x="337820" y="262889"/>
                  </a:lnTo>
                  <a:lnTo>
                    <a:pt x="337820" y="265430"/>
                  </a:lnTo>
                  <a:lnTo>
                    <a:pt x="341630" y="265430"/>
                  </a:lnTo>
                  <a:lnTo>
                    <a:pt x="341630" y="262889"/>
                  </a:lnTo>
                  <a:close/>
                </a:path>
                <a:path w="341629" h="267969">
                  <a:moveTo>
                    <a:pt x="381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810" y="261620"/>
                  </a:lnTo>
                  <a:lnTo>
                    <a:pt x="3810" y="260350"/>
                  </a:lnTo>
                  <a:close/>
                </a:path>
                <a:path w="341629" h="267969">
                  <a:moveTo>
                    <a:pt x="341630" y="260350"/>
                  </a:moveTo>
                  <a:lnTo>
                    <a:pt x="337820" y="260350"/>
                  </a:lnTo>
                  <a:lnTo>
                    <a:pt x="337820" y="261620"/>
                  </a:lnTo>
                  <a:lnTo>
                    <a:pt x="341630" y="261620"/>
                  </a:lnTo>
                  <a:lnTo>
                    <a:pt x="341630" y="260350"/>
                  </a:lnTo>
                  <a:close/>
                </a:path>
                <a:path w="341629" h="267969">
                  <a:moveTo>
                    <a:pt x="3810" y="256539"/>
                  </a:moveTo>
                  <a:lnTo>
                    <a:pt x="0" y="256539"/>
                  </a:lnTo>
                  <a:lnTo>
                    <a:pt x="0" y="259080"/>
                  </a:lnTo>
                  <a:lnTo>
                    <a:pt x="3810" y="259080"/>
                  </a:lnTo>
                  <a:lnTo>
                    <a:pt x="3810" y="256539"/>
                  </a:lnTo>
                  <a:close/>
                </a:path>
                <a:path w="341629" h="267969">
                  <a:moveTo>
                    <a:pt x="341630" y="256539"/>
                  </a:moveTo>
                  <a:lnTo>
                    <a:pt x="337820" y="256539"/>
                  </a:lnTo>
                  <a:lnTo>
                    <a:pt x="337820" y="259080"/>
                  </a:lnTo>
                  <a:lnTo>
                    <a:pt x="341630" y="259080"/>
                  </a:lnTo>
                  <a:lnTo>
                    <a:pt x="341630" y="256539"/>
                  </a:lnTo>
                  <a:close/>
                </a:path>
                <a:path w="341629" h="267969">
                  <a:moveTo>
                    <a:pt x="3810" y="254000"/>
                  </a:moveTo>
                  <a:lnTo>
                    <a:pt x="0" y="254000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54000"/>
                  </a:lnTo>
                  <a:close/>
                </a:path>
                <a:path w="341629" h="267969">
                  <a:moveTo>
                    <a:pt x="341630" y="254000"/>
                  </a:moveTo>
                  <a:lnTo>
                    <a:pt x="337820" y="254000"/>
                  </a:lnTo>
                  <a:lnTo>
                    <a:pt x="337820" y="255270"/>
                  </a:lnTo>
                  <a:lnTo>
                    <a:pt x="341630" y="255270"/>
                  </a:lnTo>
                  <a:lnTo>
                    <a:pt x="341630" y="254000"/>
                  </a:lnTo>
                  <a:close/>
                </a:path>
                <a:path w="341629" h="267969">
                  <a:moveTo>
                    <a:pt x="3810" y="241300"/>
                  </a:moveTo>
                  <a:lnTo>
                    <a:pt x="0" y="24130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41300"/>
                  </a:lnTo>
                  <a:close/>
                </a:path>
                <a:path w="341629" h="267969">
                  <a:moveTo>
                    <a:pt x="341630" y="241300"/>
                  </a:moveTo>
                  <a:lnTo>
                    <a:pt x="337820" y="241300"/>
                  </a:lnTo>
                  <a:lnTo>
                    <a:pt x="337820" y="252730"/>
                  </a:lnTo>
                  <a:lnTo>
                    <a:pt x="341630" y="252730"/>
                  </a:lnTo>
                  <a:lnTo>
                    <a:pt x="341630" y="241300"/>
                  </a:lnTo>
                  <a:close/>
                </a:path>
                <a:path w="341629" h="267969">
                  <a:moveTo>
                    <a:pt x="3810" y="237489"/>
                  </a:moveTo>
                  <a:lnTo>
                    <a:pt x="0" y="237489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7489"/>
                  </a:lnTo>
                  <a:close/>
                </a:path>
                <a:path w="341629" h="267969">
                  <a:moveTo>
                    <a:pt x="341630" y="237489"/>
                  </a:moveTo>
                  <a:lnTo>
                    <a:pt x="337820" y="237489"/>
                  </a:lnTo>
                  <a:lnTo>
                    <a:pt x="337820" y="240030"/>
                  </a:lnTo>
                  <a:lnTo>
                    <a:pt x="341630" y="240030"/>
                  </a:lnTo>
                  <a:lnTo>
                    <a:pt x="341630" y="237489"/>
                  </a:lnTo>
                  <a:close/>
                </a:path>
                <a:path w="341629" h="267969">
                  <a:moveTo>
                    <a:pt x="3810" y="234950"/>
                  </a:moveTo>
                  <a:lnTo>
                    <a:pt x="0" y="234950"/>
                  </a:lnTo>
                  <a:lnTo>
                    <a:pt x="0" y="236220"/>
                  </a:lnTo>
                  <a:lnTo>
                    <a:pt x="3810" y="236220"/>
                  </a:lnTo>
                  <a:lnTo>
                    <a:pt x="3810" y="234950"/>
                  </a:lnTo>
                  <a:close/>
                </a:path>
                <a:path w="341629" h="267969">
                  <a:moveTo>
                    <a:pt x="341630" y="234950"/>
                  </a:moveTo>
                  <a:lnTo>
                    <a:pt x="337820" y="234950"/>
                  </a:lnTo>
                  <a:lnTo>
                    <a:pt x="337820" y="236220"/>
                  </a:lnTo>
                  <a:lnTo>
                    <a:pt x="341630" y="236220"/>
                  </a:lnTo>
                  <a:lnTo>
                    <a:pt x="341630" y="234950"/>
                  </a:lnTo>
                  <a:close/>
                </a:path>
                <a:path w="341629" h="267969">
                  <a:moveTo>
                    <a:pt x="3810" y="165100"/>
                  </a:moveTo>
                  <a:lnTo>
                    <a:pt x="0" y="16510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165100"/>
                  </a:lnTo>
                  <a:close/>
                </a:path>
                <a:path w="341629" h="267969">
                  <a:moveTo>
                    <a:pt x="341630" y="165100"/>
                  </a:moveTo>
                  <a:lnTo>
                    <a:pt x="337820" y="165100"/>
                  </a:lnTo>
                  <a:lnTo>
                    <a:pt x="337820" y="233680"/>
                  </a:lnTo>
                  <a:lnTo>
                    <a:pt x="341630" y="233680"/>
                  </a:lnTo>
                  <a:lnTo>
                    <a:pt x="341630" y="165100"/>
                  </a:lnTo>
                  <a:close/>
                </a:path>
                <a:path w="341629" h="267969">
                  <a:moveTo>
                    <a:pt x="3810" y="124460"/>
                  </a:moveTo>
                  <a:lnTo>
                    <a:pt x="0" y="124460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124460"/>
                  </a:lnTo>
                  <a:close/>
                </a:path>
                <a:path w="341629" h="267969">
                  <a:moveTo>
                    <a:pt x="341630" y="124460"/>
                  </a:moveTo>
                  <a:lnTo>
                    <a:pt x="337820" y="124460"/>
                  </a:lnTo>
                  <a:lnTo>
                    <a:pt x="337820" y="163830"/>
                  </a:lnTo>
                  <a:lnTo>
                    <a:pt x="341630" y="163830"/>
                  </a:lnTo>
                  <a:lnTo>
                    <a:pt x="341630" y="124460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5581650" y="2851150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10" h="261619">
                  <a:moveTo>
                    <a:pt x="381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289"/>
                  </a:lnTo>
                  <a:close/>
                </a:path>
                <a:path w="334010" h="261619">
                  <a:moveTo>
                    <a:pt x="334010" y="34289"/>
                  </a:moveTo>
                  <a:lnTo>
                    <a:pt x="331470" y="34289"/>
                  </a:lnTo>
                  <a:lnTo>
                    <a:pt x="331470" y="36829"/>
                  </a:lnTo>
                  <a:lnTo>
                    <a:pt x="334010" y="36829"/>
                  </a:lnTo>
                  <a:lnTo>
                    <a:pt x="334010" y="34289"/>
                  </a:lnTo>
                  <a:close/>
                </a:path>
                <a:path w="334010" h="261619">
                  <a:moveTo>
                    <a:pt x="3810" y="30479"/>
                  </a:moveTo>
                  <a:lnTo>
                    <a:pt x="0" y="3047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30479"/>
                  </a:lnTo>
                  <a:close/>
                </a:path>
                <a:path w="334010" h="261619">
                  <a:moveTo>
                    <a:pt x="334010" y="30479"/>
                  </a:moveTo>
                  <a:lnTo>
                    <a:pt x="331470" y="30479"/>
                  </a:lnTo>
                  <a:lnTo>
                    <a:pt x="331470" y="33019"/>
                  </a:lnTo>
                  <a:lnTo>
                    <a:pt x="334010" y="33019"/>
                  </a:lnTo>
                  <a:lnTo>
                    <a:pt x="334010" y="30479"/>
                  </a:lnTo>
                  <a:close/>
                </a:path>
                <a:path w="334010" h="261619">
                  <a:moveTo>
                    <a:pt x="3810" y="27939"/>
                  </a:moveTo>
                  <a:lnTo>
                    <a:pt x="0" y="27939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7939"/>
                  </a:lnTo>
                  <a:close/>
                </a:path>
                <a:path w="334010" h="261619">
                  <a:moveTo>
                    <a:pt x="334010" y="27939"/>
                  </a:moveTo>
                  <a:lnTo>
                    <a:pt x="331470" y="27939"/>
                  </a:lnTo>
                  <a:lnTo>
                    <a:pt x="331470" y="29209"/>
                  </a:lnTo>
                  <a:lnTo>
                    <a:pt x="334010" y="29209"/>
                  </a:lnTo>
                  <a:lnTo>
                    <a:pt x="334010" y="27939"/>
                  </a:lnTo>
                  <a:close/>
                </a:path>
                <a:path w="334010" h="261619">
                  <a:moveTo>
                    <a:pt x="3810" y="24129"/>
                  </a:moveTo>
                  <a:lnTo>
                    <a:pt x="0" y="2412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4129"/>
                  </a:lnTo>
                  <a:close/>
                </a:path>
                <a:path w="334010" h="261619">
                  <a:moveTo>
                    <a:pt x="334010" y="24129"/>
                  </a:moveTo>
                  <a:lnTo>
                    <a:pt x="331470" y="24129"/>
                  </a:lnTo>
                  <a:lnTo>
                    <a:pt x="331470" y="26669"/>
                  </a:lnTo>
                  <a:lnTo>
                    <a:pt x="334010" y="26669"/>
                  </a:lnTo>
                  <a:lnTo>
                    <a:pt x="334010" y="24129"/>
                  </a:lnTo>
                  <a:close/>
                </a:path>
                <a:path w="334010" h="261619">
                  <a:moveTo>
                    <a:pt x="3810" y="15239"/>
                  </a:moveTo>
                  <a:lnTo>
                    <a:pt x="0" y="15239"/>
                  </a:lnTo>
                  <a:lnTo>
                    <a:pt x="0" y="22859"/>
                  </a:lnTo>
                  <a:lnTo>
                    <a:pt x="3810" y="22859"/>
                  </a:lnTo>
                  <a:lnTo>
                    <a:pt x="3810" y="15239"/>
                  </a:lnTo>
                  <a:close/>
                </a:path>
                <a:path w="334010" h="261619">
                  <a:moveTo>
                    <a:pt x="334010" y="15239"/>
                  </a:moveTo>
                  <a:lnTo>
                    <a:pt x="331470" y="15239"/>
                  </a:lnTo>
                  <a:lnTo>
                    <a:pt x="331470" y="22859"/>
                  </a:lnTo>
                  <a:lnTo>
                    <a:pt x="334010" y="22859"/>
                  </a:lnTo>
                  <a:lnTo>
                    <a:pt x="334010" y="15239"/>
                  </a:lnTo>
                  <a:close/>
                </a:path>
                <a:path w="334010" h="261619">
                  <a:moveTo>
                    <a:pt x="3810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1429"/>
                  </a:lnTo>
                  <a:close/>
                </a:path>
                <a:path w="334010" h="261619">
                  <a:moveTo>
                    <a:pt x="334010" y="11429"/>
                  </a:moveTo>
                  <a:lnTo>
                    <a:pt x="331470" y="11429"/>
                  </a:lnTo>
                  <a:lnTo>
                    <a:pt x="331470" y="13969"/>
                  </a:lnTo>
                  <a:lnTo>
                    <a:pt x="334010" y="13969"/>
                  </a:lnTo>
                  <a:lnTo>
                    <a:pt x="334010" y="11429"/>
                  </a:lnTo>
                  <a:close/>
                </a:path>
                <a:path w="334010" h="261619">
                  <a:moveTo>
                    <a:pt x="3810" y="8889"/>
                  </a:moveTo>
                  <a:lnTo>
                    <a:pt x="0" y="8889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close/>
                </a:path>
                <a:path w="334010" h="261619">
                  <a:moveTo>
                    <a:pt x="334010" y="8889"/>
                  </a:moveTo>
                  <a:lnTo>
                    <a:pt x="331470" y="8889"/>
                  </a:lnTo>
                  <a:lnTo>
                    <a:pt x="331470" y="10159"/>
                  </a:lnTo>
                  <a:lnTo>
                    <a:pt x="334010" y="10159"/>
                  </a:lnTo>
                  <a:lnTo>
                    <a:pt x="334010" y="8889"/>
                  </a:lnTo>
                  <a:close/>
                </a:path>
                <a:path w="334010" h="261619">
                  <a:moveTo>
                    <a:pt x="33401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34010" y="3809"/>
                  </a:lnTo>
                  <a:lnTo>
                    <a:pt x="334010" y="0"/>
                  </a:lnTo>
                  <a:close/>
                </a:path>
                <a:path w="334010" h="261619">
                  <a:moveTo>
                    <a:pt x="334010" y="3809"/>
                  </a:moveTo>
                  <a:lnTo>
                    <a:pt x="331469" y="3809"/>
                  </a:lnTo>
                  <a:lnTo>
                    <a:pt x="331470" y="7619"/>
                  </a:lnTo>
                  <a:lnTo>
                    <a:pt x="334010" y="7619"/>
                  </a:lnTo>
                  <a:lnTo>
                    <a:pt x="334010" y="3809"/>
                  </a:lnTo>
                  <a:close/>
                </a:path>
                <a:path w="334010" h="261619">
                  <a:moveTo>
                    <a:pt x="3810" y="36830"/>
                  </a:moveTo>
                  <a:lnTo>
                    <a:pt x="0" y="3683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36830"/>
                  </a:lnTo>
                  <a:close/>
                </a:path>
                <a:path w="334010" h="261619">
                  <a:moveTo>
                    <a:pt x="334010" y="36830"/>
                  </a:moveTo>
                  <a:lnTo>
                    <a:pt x="331470" y="36830"/>
                  </a:lnTo>
                  <a:lnTo>
                    <a:pt x="331470" y="119379"/>
                  </a:lnTo>
                  <a:lnTo>
                    <a:pt x="334010" y="119379"/>
                  </a:lnTo>
                  <a:lnTo>
                    <a:pt x="334010" y="36830"/>
                  </a:lnTo>
                  <a:close/>
                </a:path>
                <a:path w="334010" h="261619">
                  <a:moveTo>
                    <a:pt x="334010" y="259079"/>
                  </a:moveTo>
                  <a:lnTo>
                    <a:pt x="0" y="259079"/>
                  </a:lnTo>
                  <a:lnTo>
                    <a:pt x="0" y="261620"/>
                  </a:lnTo>
                  <a:lnTo>
                    <a:pt x="334010" y="261620"/>
                  </a:lnTo>
                  <a:lnTo>
                    <a:pt x="334010" y="259079"/>
                  </a:lnTo>
                  <a:close/>
                </a:path>
                <a:path w="334010" h="261619">
                  <a:moveTo>
                    <a:pt x="3810" y="256539"/>
                  </a:moveTo>
                  <a:lnTo>
                    <a:pt x="0" y="256539"/>
                  </a:lnTo>
                  <a:lnTo>
                    <a:pt x="0" y="257810"/>
                  </a:lnTo>
                  <a:lnTo>
                    <a:pt x="3810" y="257810"/>
                  </a:lnTo>
                  <a:lnTo>
                    <a:pt x="3810" y="256539"/>
                  </a:lnTo>
                  <a:close/>
                </a:path>
                <a:path w="334010" h="261619">
                  <a:moveTo>
                    <a:pt x="334010" y="256539"/>
                  </a:moveTo>
                  <a:lnTo>
                    <a:pt x="331470" y="256539"/>
                  </a:lnTo>
                  <a:lnTo>
                    <a:pt x="331470" y="257810"/>
                  </a:lnTo>
                  <a:lnTo>
                    <a:pt x="334010" y="257810"/>
                  </a:lnTo>
                  <a:lnTo>
                    <a:pt x="334010" y="256539"/>
                  </a:lnTo>
                  <a:close/>
                </a:path>
                <a:path w="334010" h="261619">
                  <a:moveTo>
                    <a:pt x="3810" y="252729"/>
                  </a:moveTo>
                  <a:lnTo>
                    <a:pt x="0" y="252729"/>
                  </a:lnTo>
                  <a:lnTo>
                    <a:pt x="0" y="255270"/>
                  </a:lnTo>
                  <a:lnTo>
                    <a:pt x="3810" y="255270"/>
                  </a:lnTo>
                  <a:lnTo>
                    <a:pt x="3810" y="252729"/>
                  </a:lnTo>
                  <a:close/>
                </a:path>
                <a:path w="334010" h="261619">
                  <a:moveTo>
                    <a:pt x="334010" y="252729"/>
                  </a:moveTo>
                  <a:lnTo>
                    <a:pt x="331470" y="252729"/>
                  </a:lnTo>
                  <a:lnTo>
                    <a:pt x="331470" y="255270"/>
                  </a:lnTo>
                  <a:lnTo>
                    <a:pt x="334010" y="255270"/>
                  </a:lnTo>
                  <a:lnTo>
                    <a:pt x="334010" y="252729"/>
                  </a:lnTo>
                  <a:close/>
                </a:path>
                <a:path w="334010" h="261619">
                  <a:moveTo>
                    <a:pt x="3810" y="250189"/>
                  </a:moveTo>
                  <a:lnTo>
                    <a:pt x="0" y="250189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50189"/>
                  </a:lnTo>
                  <a:close/>
                </a:path>
                <a:path w="334010" h="261619">
                  <a:moveTo>
                    <a:pt x="334010" y="250189"/>
                  </a:moveTo>
                  <a:lnTo>
                    <a:pt x="331470" y="250189"/>
                  </a:lnTo>
                  <a:lnTo>
                    <a:pt x="331470" y="251460"/>
                  </a:lnTo>
                  <a:lnTo>
                    <a:pt x="334010" y="251460"/>
                  </a:lnTo>
                  <a:lnTo>
                    <a:pt x="334010" y="250189"/>
                  </a:lnTo>
                  <a:close/>
                </a:path>
                <a:path w="334010" h="261619">
                  <a:moveTo>
                    <a:pt x="3810" y="237489"/>
                  </a:moveTo>
                  <a:lnTo>
                    <a:pt x="0" y="237489"/>
                  </a:lnTo>
                  <a:lnTo>
                    <a:pt x="0" y="248920"/>
                  </a:lnTo>
                  <a:lnTo>
                    <a:pt x="3810" y="248920"/>
                  </a:lnTo>
                  <a:lnTo>
                    <a:pt x="3810" y="237489"/>
                  </a:lnTo>
                  <a:close/>
                </a:path>
                <a:path w="334010" h="261619">
                  <a:moveTo>
                    <a:pt x="334010" y="237489"/>
                  </a:moveTo>
                  <a:lnTo>
                    <a:pt x="331470" y="237489"/>
                  </a:lnTo>
                  <a:lnTo>
                    <a:pt x="331470" y="248920"/>
                  </a:lnTo>
                  <a:lnTo>
                    <a:pt x="334010" y="248920"/>
                  </a:lnTo>
                  <a:lnTo>
                    <a:pt x="334010" y="237489"/>
                  </a:lnTo>
                  <a:close/>
                </a:path>
                <a:path w="334010" h="261619">
                  <a:moveTo>
                    <a:pt x="3810" y="233679"/>
                  </a:moveTo>
                  <a:lnTo>
                    <a:pt x="0" y="233679"/>
                  </a:lnTo>
                  <a:lnTo>
                    <a:pt x="0" y="236220"/>
                  </a:lnTo>
                  <a:lnTo>
                    <a:pt x="3810" y="236220"/>
                  </a:lnTo>
                  <a:lnTo>
                    <a:pt x="3810" y="233679"/>
                  </a:lnTo>
                  <a:close/>
                </a:path>
                <a:path w="334010" h="261619">
                  <a:moveTo>
                    <a:pt x="334010" y="233679"/>
                  </a:moveTo>
                  <a:lnTo>
                    <a:pt x="331470" y="233679"/>
                  </a:lnTo>
                  <a:lnTo>
                    <a:pt x="331470" y="236220"/>
                  </a:lnTo>
                  <a:lnTo>
                    <a:pt x="334010" y="236220"/>
                  </a:lnTo>
                  <a:lnTo>
                    <a:pt x="334010" y="233679"/>
                  </a:lnTo>
                  <a:close/>
                </a:path>
                <a:path w="334010" h="261619">
                  <a:moveTo>
                    <a:pt x="3810" y="231139"/>
                  </a:moveTo>
                  <a:lnTo>
                    <a:pt x="0" y="231139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31139"/>
                  </a:lnTo>
                  <a:close/>
                </a:path>
                <a:path w="334010" h="261619">
                  <a:moveTo>
                    <a:pt x="334010" y="231139"/>
                  </a:moveTo>
                  <a:lnTo>
                    <a:pt x="331470" y="231139"/>
                  </a:lnTo>
                  <a:lnTo>
                    <a:pt x="331470" y="232410"/>
                  </a:lnTo>
                  <a:lnTo>
                    <a:pt x="334010" y="232410"/>
                  </a:lnTo>
                  <a:lnTo>
                    <a:pt x="334010" y="231139"/>
                  </a:lnTo>
                  <a:close/>
                </a:path>
                <a:path w="334010" h="261619">
                  <a:moveTo>
                    <a:pt x="3810" y="161289"/>
                  </a:moveTo>
                  <a:lnTo>
                    <a:pt x="0" y="161289"/>
                  </a:lnTo>
                  <a:lnTo>
                    <a:pt x="0" y="229870"/>
                  </a:lnTo>
                  <a:lnTo>
                    <a:pt x="3810" y="229870"/>
                  </a:lnTo>
                  <a:lnTo>
                    <a:pt x="3810" y="161289"/>
                  </a:lnTo>
                  <a:close/>
                </a:path>
                <a:path w="334010" h="261619">
                  <a:moveTo>
                    <a:pt x="334010" y="161289"/>
                  </a:moveTo>
                  <a:lnTo>
                    <a:pt x="331470" y="161289"/>
                  </a:lnTo>
                  <a:lnTo>
                    <a:pt x="331470" y="229870"/>
                  </a:lnTo>
                  <a:lnTo>
                    <a:pt x="334010" y="229870"/>
                  </a:lnTo>
                  <a:lnTo>
                    <a:pt x="334010" y="161289"/>
                  </a:lnTo>
                  <a:close/>
                </a:path>
                <a:path w="334010" h="261619">
                  <a:moveTo>
                    <a:pt x="3810" y="120650"/>
                  </a:moveTo>
                  <a:lnTo>
                    <a:pt x="0" y="120650"/>
                  </a:lnTo>
                  <a:lnTo>
                    <a:pt x="0" y="160020"/>
                  </a:lnTo>
                  <a:lnTo>
                    <a:pt x="3810" y="160020"/>
                  </a:lnTo>
                  <a:lnTo>
                    <a:pt x="3810" y="120650"/>
                  </a:lnTo>
                  <a:close/>
                </a:path>
                <a:path w="334010" h="261619">
                  <a:moveTo>
                    <a:pt x="334010" y="120650"/>
                  </a:moveTo>
                  <a:lnTo>
                    <a:pt x="331470" y="120650"/>
                  </a:lnTo>
                  <a:lnTo>
                    <a:pt x="331470" y="160020"/>
                  </a:lnTo>
                  <a:lnTo>
                    <a:pt x="334010" y="160020"/>
                  </a:lnTo>
                  <a:lnTo>
                    <a:pt x="334010" y="120650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5585459" y="285496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81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0480"/>
                  </a:lnTo>
                  <a:close/>
                </a:path>
                <a:path w="327660" h="254000">
                  <a:moveTo>
                    <a:pt x="327660" y="30480"/>
                  </a:moveTo>
                  <a:lnTo>
                    <a:pt x="323850" y="30480"/>
                  </a:lnTo>
                  <a:lnTo>
                    <a:pt x="323850" y="33020"/>
                  </a:lnTo>
                  <a:lnTo>
                    <a:pt x="327660" y="33020"/>
                  </a:lnTo>
                  <a:lnTo>
                    <a:pt x="327660" y="30480"/>
                  </a:lnTo>
                  <a:close/>
                </a:path>
                <a:path w="327660" h="254000">
                  <a:moveTo>
                    <a:pt x="3810" y="26670"/>
                  </a:moveTo>
                  <a:lnTo>
                    <a:pt x="0" y="2667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6670"/>
                  </a:lnTo>
                  <a:close/>
                </a:path>
                <a:path w="327660" h="254000">
                  <a:moveTo>
                    <a:pt x="327660" y="26670"/>
                  </a:moveTo>
                  <a:lnTo>
                    <a:pt x="323850" y="26670"/>
                  </a:lnTo>
                  <a:lnTo>
                    <a:pt x="323850" y="29210"/>
                  </a:lnTo>
                  <a:lnTo>
                    <a:pt x="327660" y="29210"/>
                  </a:lnTo>
                  <a:lnTo>
                    <a:pt x="327660" y="26670"/>
                  </a:lnTo>
                  <a:close/>
                </a:path>
                <a:path w="327660" h="254000">
                  <a:moveTo>
                    <a:pt x="3810" y="24130"/>
                  </a:moveTo>
                  <a:lnTo>
                    <a:pt x="0" y="2413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24130"/>
                  </a:lnTo>
                  <a:close/>
                </a:path>
                <a:path w="327660" h="254000">
                  <a:moveTo>
                    <a:pt x="327660" y="24130"/>
                  </a:moveTo>
                  <a:lnTo>
                    <a:pt x="323850" y="24130"/>
                  </a:lnTo>
                  <a:lnTo>
                    <a:pt x="323850" y="25400"/>
                  </a:lnTo>
                  <a:lnTo>
                    <a:pt x="327660" y="25400"/>
                  </a:lnTo>
                  <a:lnTo>
                    <a:pt x="327660" y="24130"/>
                  </a:lnTo>
                  <a:close/>
                </a:path>
                <a:path w="327660" h="254000">
                  <a:moveTo>
                    <a:pt x="3810" y="20320"/>
                  </a:moveTo>
                  <a:lnTo>
                    <a:pt x="0" y="2032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20320"/>
                  </a:lnTo>
                  <a:close/>
                </a:path>
                <a:path w="327660" h="254000">
                  <a:moveTo>
                    <a:pt x="327660" y="20320"/>
                  </a:moveTo>
                  <a:lnTo>
                    <a:pt x="323850" y="20320"/>
                  </a:lnTo>
                  <a:lnTo>
                    <a:pt x="323850" y="22860"/>
                  </a:lnTo>
                  <a:lnTo>
                    <a:pt x="327660" y="22860"/>
                  </a:lnTo>
                  <a:lnTo>
                    <a:pt x="327660" y="20320"/>
                  </a:lnTo>
                  <a:close/>
                </a:path>
                <a:path w="327660" h="254000">
                  <a:moveTo>
                    <a:pt x="3810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1430"/>
                  </a:lnTo>
                  <a:close/>
                </a:path>
                <a:path w="327660" h="254000">
                  <a:moveTo>
                    <a:pt x="327660" y="11430"/>
                  </a:moveTo>
                  <a:lnTo>
                    <a:pt x="323850" y="11430"/>
                  </a:lnTo>
                  <a:lnTo>
                    <a:pt x="323850" y="19050"/>
                  </a:lnTo>
                  <a:lnTo>
                    <a:pt x="327660" y="19050"/>
                  </a:lnTo>
                  <a:lnTo>
                    <a:pt x="327660" y="11430"/>
                  </a:lnTo>
                  <a:close/>
                </a:path>
                <a:path w="327660" h="254000">
                  <a:moveTo>
                    <a:pt x="3810" y="7620"/>
                  </a:moveTo>
                  <a:lnTo>
                    <a:pt x="0" y="762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7620"/>
                  </a:lnTo>
                  <a:close/>
                </a:path>
                <a:path w="327660" h="254000">
                  <a:moveTo>
                    <a:pt x="327660" y="7620"/>
                  </a:moveTo>
                  <a:lnTo>
                    <a:pt x="323850" y="7620"/>
                  </a:lnTo>
                  <a:lnTo>
                    <a:pt x="323850" y="10160"/>
                  </a:lnTo>
                  <a:lnTo>
                    <a:pt x="327660" y="10160"/>
                  </a:lnTo>
                  <a:lnTo>
                    <a:pt x="327660" y="7620"/>
                  </a:lnTo>
                  <a:close/>
                </a:path>
                <a:path w="327660" h="254000">
                  <a:moveTo>
                    <a:pt x="3810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5080"/>
                  </a:lnTo>
                  <a:close/>
                </a:path>
                <a:path w="327660" h="254000">
                  <a:moveTo>
                    <a:pt x="327660" y="5080"/>
                  </a:moveTo>
                  <a:lnTo>
                    <a:pt x="323850" y="5080"/>
                  </a:lnTo>
                  <a:lnTo>
                    <a:pt x="323850" y="6350"/>
                  </a:lnTo>
                  <a:lnTo>
                    <a:pt x="327660" y="6350"/>
                  </a:lnTo>
                  <a:lnTo>
                    <a:pt x="327660" y="5080"/>
                  </a:lnTo>
                  <a:close/>
                </a:path>
                <a:path w="327660" h="254000">
                  <a:moveTo>
                    <a:pt x="32765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27660" y="3810"/>
                  </a:lnTo>
                  <a:lnTo>
                    <a:pt x="327659" y="0"/>
                  </a:lnTo>
                  <a:close/>
                </a:path>
                <a:path w="327660" h="254000">
                  <a:moveTo>
                    <a:pt x="3810" y="33020"/>
                  </a:moveTo>
                  <a:lnTo>
                    <a:pt x="0" y="33020"/>
                  </a:lnTo>
                  <a:lnTo>
                    <a:pt x="0" y="115570"/>
                  </a:lnTo>
                  <a:lnTo>
                    <a:pt x="3810" y="115570"/>
                  </a:lnTo>
                  <a:lnTo>
                    <a:pt x="3810" y="33020"/>
                  </a:lnTo>
                  <a:close/>
                </a:path>
                <a:path w="327660" h="254000">
                  <a:moveTo>
                    <a:pt x="327660" y="33020"/>
                  </a:moveTo>
                  <a:lnTo>
                    <a:pt x="323850" y="33020"/>
                  </a:lnTo>
                  <a:lnTo>
                    <a:pt x="323850" y="115570"/>
                  </a:lnTo>
                  <a:lnTo>
                    <a:pt x="327660" y="115570"/>
                  </a:lnTo>
                  <a:lnTo>
                    <a:pt x="327660" y="33020"/>
                  </a:lnTo>
                  <a:close/>
                </a:path>
                <a:path w="327660" h="254000">
                  <a:moveTo>
                    <a:pt x="327660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2730"/>
                  </a:lnTo>
                  <a:close/>
                </a:path>
                <a:path w="327660" h="254000">
                  <a:moveTo>
                    <a:pt x="3810" y="248920"/>
                  </a:moveTo>
                  <a:lnTo>
                    <a:pt x="0" y="248920"/>
                  </a:lnTo>
                  <a:lnTo>
                    <a:pt x="0" y="251460"/>
                  </a:lnTo>
                  <a:lnTo>
                    <a:pt x="327660" y="251460"/>
                  </a:lnTo>
                  <a:lnTo>
                    <a:pt x="327660" y="250190"/>
                  </a:lnTo>
                  <a:lnTo>
                    <a:pt x="3810" y="250190"/>
                  </a:lnTo>
                  <a:lnTo>
                    <a:pt x="3810" y="248920"/>
                  </a:lnTo>
                  <a:close/>
                </a:path>
                <a:path w="327660" h="254000">
                  <a:moveTo>
                    <a:pt x="327660" y="248920"/>
                  </a:moveTo>
                  <a:lnTo>
                    <a:pt x="323850" y="248920"/>
                  </a:lnTo>
                  <a:lnTo>
                    <a:pt x="323850" y="250190"/>
                  </a:lnTo>
                  <a:lnTo>
                    <a:pt x="327660" y="250190"/>
                  </a:lnTo>
                  <a:lnTo>
                    <a:pt x="327660" y="248920"/>
                  </a:lnTo>
                  <a:close/>
                </a:path>
                <a:path w="327660" h="254000">
                  <a:moveTo>
                    <a:pt x="3810" y="246380"/>
                  </a:moveTo>
                  <a:lnTo>
                    <a:pt x="0" y="24638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6380"/>
                  </a:lnTo>
                  <a:close/>
                </a:path>
                <a:path w="327660" h="254000">
                  <a:moveTo>
                    <a:pt x="327660" y="246380"/>
                  </a:moveTo>
                  <a:lnTo>
                    <a:pt x="323850" y="246380"/>
                  </a:lnTo>
                  <a:lnTo>
                    <a:pt x="323850" y="247650"/>
                  </a:lnTo>
                  <a:lnTo>
                    <a:pt x="327660" y="247650"/>
                  </a:lnTo>
                  <a:lnTo>
                    <a:pt x="327660" y="246380"/>
                  </a:lnTo>
                  <a:close/>
                </a:path>
                <a:path w="327660" h="254000">
                  <a:moveTo>
                    <a:pt x="3810" y="233680"/>
                  </a:moveTo>
                  <a:lnTo>
                    <a:pt x="0" y="23368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3680"/>
                  </a:lnTo>
                  <a:close/>
                </a:path>
                <a:path w="327660" h="254000">
                  <a:moveTo>
                    <a:pt x="327660" y="233680"/>
                  </a:moveTo>
                  <a:lnTo>
                    <a:pt x="323850" y="233680"/>
                  </a:lnTo>
                  <a:lnTo>
                    <a:pt x="323850" y="245110"/>
                  </a:lnTo>
                  <a:lnTo>
                    <a:pt x="327660" y="245110"/>
                  </a:lnTo>
                  <a:lnTo>
                    <a:pt x="327660" y="233680"/>
                  </a:lnTo>
                  <a:close/>
                </a:path>
                <a:path w="327660" h="254000">
                  <a:moveTo>
                    <a:pt x="3810" y="229870"/>
                  </a:moveTo>
                  <a:lnTo>
                    <a:pt x="0" y="229870"/>
                  </a:lnTo>
                  <a:lnTo>
                    <a:pt x="0" y="232410"/>
                  </a:lnTo>
                  <a:lnTo>
                    <a:pt x="3810" y="232410"/>
                  </a:lnTo>
                  <a:lnTo>
                    <a:pt x="3810" y="229870"/>
                  </a:lnTo>
                  <a:close/>
                </a:path>
                <a:path w="327660" h="254000">
                  <a:moveTo>
                    <a:pt x="327660" y="229870"/>
                  </a:moveTo>
                  <a:lnTo>
                    <a:pt x="323850" y="229870"/>
                  </a:lnTo>
                  <a:lnTo>
                    <a:pt x="323850" y="232410"/>
                  </a:lnTo>
                  <a:lnTo>
                    <a:pt x="327660" y="232410"/>
                  </a:lnTo>
                  <a:lnTo>
                    <a:pt x="327660" y="229870"/>
                  </a:lnTo>
                  <a:close/>
                </a:path>
                <a:path w="327660" h="254000">
                  <a:moveTo>
                    <a:pt x="3810" y="227330"/>
                  </a:moveTo>
                  <a:lnTo>
                    <a:pt x="0" y="22733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7330"/>
                  </a:lnTo>
                  <a:close/>
                </a:path>
                <a:path w="327660" h="254000">
                  <a:moveTo>
                    <a:pt x="327660" y="227330"/>
                  </a:moveTo>
                  <a:lnTo>
                    <a:pt x="323850" y="227330"/>
                  </a:lnTo>
                  <a:lnTo>
                    <a:pt x="323850" y="228600"/>
                  </a:lnTo>
                  <a:lnTo>
                    <a:pt x="327660" y="228600"/>
                  </a:lnTo>
                  <a:lnTo>
                    <a:pt x="327660" y="227330"/>
                  </a:lnTo>
                  <a:close/>
                </a:path>
                <a:path w="327660" h="254000">
                  <a:moveTo>
                    <a:pt x="3810" y="157480"/>
                  </a:moveTo>
                  <a:lnTo>
                    <a:pt x="0" y="15748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157480"/>
                  </a:lnTo>
                  <a:close/>
                </a:path>
                <a:path w="327660" h="254000">
                  <a:moveTo>
                    <a:pt x="327660" y="157480"/>
                  </a:moveTo>
                  <a:lnTo>
                    <a:pt x="323850" y="157480"/>
                  </a:lnTo>
                  <a:lnTo>
                    <a:pt x="323850" y="226060"/>
                  </a:lnTo>
                  <a:lnTo>
                    <a:pt x="327660" y="226060"/>
                  </a:lnTo>
                  <a:lnTo>
                    <a:pt x="327660" y="157480"/>
                  </a:lnTo>
                  <a:close/>
                </a:path>
                <a:path w="327660" h="254000">
                  <a:moveTo>
                    <a:pt x="3810" y="116840"/>
                  </a:moveTo>
                  <a:lnTo>
                    <a:pt x="0" y="116840"/>
                  </a:lnTo>
                  <a:lnTo>
                    <a:pt x="0" y="156210"/>
                  </a:lnTo>
                  <a:lnTo>
                    <a:pt x="3810" y="156210"/>
                  </a:lnTo>
                  <a:lnTo>
                    <a:pt x="3810" y="116840"/>
                  </a:lnTo>
                  <a:close/>
                </a:path>
                <a:path w="327660" h="254000">
                  <a:moveTo>
                    <a:pt x="327660" y="116840"/>
                  </a:moveTo>
                  <a:lnTo>
                    <a:pt x="323850" y="116840"/>
                  </a:lnTo>
                  <a:lnTo>
                    <a:pt x="323850" y="156210"/>
                  </a:lnTo>
                  <a:lnTo>
                    <a:pt x="327660" y="156210"/>
                  </a:lnTo>
                  <a:lnTo>
                    <a:pt x="327660" y="116840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5589270" y="2860039"/>
              <a:ext cx="320040" cy="245110"/>
            </a:xfrm>
            <a:custGeom>
              <a:avLst/>
              <a:gdLst/>
              <a:ahLst/>
              <a:cxnLst/>
              <a:rect l="l" t="t" r="r" b="b"/>
              <a:pathLst>
                <a:path w="320039" h="245110">
                  <a:moveTo>
                    <a:pt x="3810" y="228600"/>
                  </a:moveTo>
                  <a:lnTo>
                    <a:pt x="0" y="22860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28600"/>
                  </a:lnTo>
                  <a:close/>
                </a:path>
                <a:path w="320039" h="245110">
                  <a:moveTo>
                    <a:pt x="3810" y="25400"/>
                  </a:moveTo>
                  <a:lnTo>
                    <a:pt x="0" y="2540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25400"/>
                  </a:lnTo>
                  <a:close/>
                </a:path>
                <a:path w="320039" h="245110">
                  <a:moveTo>
                    <a:pt x="381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1590"/>
                  </a:lnTo>
                  <a:close/>
                </a:path>
                <a:path w="320039" h="245110">
                  <a:moveTo>
                    <a:pt x="3810" y="19050"/>
                  </a:moveTo>
                  <a:lnTo>
                    <a:pt x="0" y="1905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9050"/>
                  </a:lnTo>
                  <a:close/>
                </a:path>
                <a:path w="320039" h="245110">
                  <a:moveTo>
                    <a:pt x="381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5240"/>
                  </a:lnTo>
                  <a:close/>
                </a:path>
                <a:path w="320039" h="245110">
                  <a:moveTo>
                    <a:pt x="3810" y="6350"/>
                  </a:moveTo>
                  <a:lnTo>
                    <a:pt x="0" y="635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6350"/>
                  </a:lnTo>
                  <a:close/>
                </a:path>
                <a:path w="320039" h="24511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320039" h="245110">
                  <a:moveTo>
                    <a:pt x="320040" y="243840"/>
                  </a:moveTo>
                  <a:lnTo>
                    <a:pt x="0" y="243840"/>
                  </a:lnTo>
                  <a:lnTo>
                    <a:pt x="0" y="245110"/>
                  </a:lnTo>
                  <a:lnTo>
                    <a:pt x="320040" y="245110"/>
                  </a:lnTo>
                  <a:lnTo>
                    <a:pt x="320040" y="243840"/>
                  </a:lnTo>
                  <a:close/>
                </a:path>
                <a:path w="320039" h="245110">
                  <a:moveTo>
                    <a:pt x="320040" y="241300"/>
                  </a:moveTo>
                  <a:lnTo>
                    <a:pt x="0" y="241300"/>
                  </a:lnTo>
                  <a:lnTo>
                    <a:pt x="0" y="242570"/>
                  </a:lnTo>
                  <a:lnTo>
                    <a:pt x="320040" y="242570"/>
                  </a:lnTo>
                  <a:lnTo>
                    <a:pt x="320040" y="241300"/>
                  </a:lnTo>
                  <a:close/>
                </a:path>
                <a:path w="320039" h="245110">
                  <a:moveTo>
                    <a:pt x="320040" y="228600"/>
                  </a:moveTo>
                  <a:lnTo>
                    <a:pt x="316230" y="228600"/>
                  </a:lnTo>
                  <a:lnTo>
                    <a:pt x="316230" y="240030"/>
                  </a:lnTo>
                  <a:lnTo>
                    <a:pt x="320040" y="240030"/>
                  </a:lnTo>
                  <a:lnTo>
                    <a:pt x="320040" y="228600"/>
                  </a:lnTo>
                  <a:close/>
                </a:path>
                <a:path w="320039" h="245110">
                  <a:moveTo>
                    <a:pt x="320040" y="224790"/>
                  </a:moveTo>
                  <a:lnTo>
                    <a:pt x="316230" y="224790"/>
                  </a:lnTo>
                  <a:lnTo>
                    <a:pt x="316230" y="227330"/>
                  </a:lnTo>
                  <a:lnTo>
                    <a:pt x="320040" y="227330"/>
                  </a:lnTo>
                  <a:lnTo>
                    <a:pt x="320040" y="224790"/>
                  </a:lnTo>
                  <a:close/>
                </a:path>
                <a:path w="320039" h="245110">
                  <a:moveTo>
                    <a:pt x="320040" y="222250"/>
                  </a:moveTo>
                  <a:lnTo>
                    <a:pt x="316230" y="222250"/>
                  </a:lnTo>
                  <a:lnTo>
                    <a:pt x="316230" y="223520"/>
                  </a:lnTo>
                  <a:lnTo>
                    <a:pt x="320040" y="223520"/>
                  </a:lnTo>
                  <a:lnTo>
                    <a:pt x="320040" y="222250"/>
                  </a:lnTo>
                  <a:close/>
                </a:path>
                <a:path w="320039" h="245110">
                  <a:moveTo>
                    <a:pt x="320040" y="25400"/>
                  </a:moveTo>
                  <a:lnTo>
                    <a:pt x="316230" y="25400"/>
                  </a:lnTo>
                  <a:lnTo>
                    <a:pt x="316230" y="27940"/>
                  </a:lnTo>
                  <a:lnTo>
                    <a:pt x="316230" y="220980"/>
                  </a:lnTo>
                  <a:lnTo>
                    <a:pt x="320027" y="220980"/>
                  </a:lnTo>
                  <a:lnTo>
                    <a:pt x="320027" y="27940"/>
                  </a:lnTo>
                  <a:lnTo>
                    <a:pt x="320040" y="25400"/>
                  </a:lnTo>
                  <a:close/>
                </a:path>
                <a:path w="320039" h="245110">
                  <a:moveTo>
                    <a:pt x="320040" y="21590"/>
                  </a:moveTo>
                  <a:lnTo>
                    <a:pt x="316230" y="21590"/>
                  </a:lnTo>
                  <a:lnTo>
                    <a:pt x="316230" y="24130"/>
                  </a:lnTo>
                  <a:lnTo>
                    <a:pt x="320040" y="24130"/>
                  </a:lnTo>
                  <a:lnTo>
                    <a:pt x="320040" y="21590"/>
                  </a:lnTo>
                  <a:close/>
                </a:path>
                <a:path w="320039" h="245110">
                  <a:moveTo>
                    <a:pt x="320040" y="19050"/>
                  </a:moveTo>
                  <a:lnTo>
                    <a:pt x="316230" y="19050"/>
                  </a:lnTo>
                  <a:lnTo>
                    <a:pt x="316230" y="20320"/>
                  </a:lnTo>
                  <a:lnTo>
                    <a:pt x="320040" y="20320"/>
                  </a:lnTo>
                  <a:lnTo>
                    <a:pt x="320040" y="19050"/>
                  </a:lnTo>
                  <a:close/>
                </a:path>
                <a:path w="320039" h="245110">
                  <a:moveTo>
                    <a:pt x="320040" y="15240"/>
                  </a:moveTo>
                  <a:lnTo>
                    <a:pt x="316230" y="15240"/>
                  </a:lnTo>
                  <a:lnTo>
                    <a:pt x="316230" y="17780"/>
                  </a:lnTo>
                  <a:lnTo>
                    <a:pt x="320040" y="17780"/>
                  </a:lnTo>
                  <a:lnTo>
                    <a:pt x="320040" y="15240"/>
                  </a:lnTo>
                  <a:close/>
                </a:path>
                <a:path w="320039" h="245110">
                  <a:moveTo>
                    <a:pt x="320040" y="6350"/>
                  </a:moveTo>
                  <a:lnTo>
                    <a:pt x="316230" y="6350"/>
                  </a:lnTo>
                  <a:lnTo>
                    <a:pt x="316230" y="13970"/>
                  </a:lnTo>
                  <a:lnTo>
                    <a:pt x="320040" y="13970"/>
                  </a:lnTo>
                  <a:lnTo>
                    <a:pt x="320040" y="6350"/>
                  </a:lnTo>
                  <a:close/>
                </a:path>
                <a:path w="320039" h="245110">
                  <a:moveTo>
                    <a:pt x="320040" y="2540"/>
                  </a:moveTo>
                  <a:lnTo>
                    <a:pt x="316230" y="2540"/>
                  </a:lnTo>
                  <a:lnTo>
                    <a:pt x="316230" y="5080"/>
                  </a:lnTo>
                  <a:lnTo>
                    <a:pt x="320040" y="5080"/>
                  </a:lnTo>
                  <a:lnTo>
                    <a:pt x="320040" y="2540"/>
                  </a:lnTo>
                  <a:close/>
                </a:path>
                <a:path w="320039" h="245110">
                  <a:moveTo>
                    <a:pt x="3200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20040" y="1270"/>
                  </a:lnTo>
                  <a:lnTo>
                    <a:pt x="320040" y="0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5593080" y="2862580"/>
              <a:ext cx="312420" cy="237490"/>
            </a:xfrm>
            <a:custGeom>
              <a:avLst/>
              <a:gdLst/>
              <a:ahLst/>
              <a:cxnLst/>
              <a:rect l="l" t="t" r="r" b="b"/>
              <a:pathLst>
                <a:path w="312420" h="237489">
                  <a:moveTo>
                    <a:pt x="3810" y="22860"/>
                  </a:moveTo>
                  <a:lnTo>
                    <a:pt x="0" y="2286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22860"/>
                  </a:lnTo>
                  <a:close/>
                </a:path>
                <a:path w="312420" h="237489">
                  <a:moveTo>
                    <a:pt x="312420" y="22860"/>
                  </a:moveTo>
                  <a:lnTo>
                    <a:pt x="308610" y="22860"/>
                  </a:lnTo>
                  <a:lnTo>
                    <a:pt x="308610" y="25400"/>
                  </a:lnTo>
                  <a:lnTo>
                    <a:pt x="312420" y="25400"/>
                  </a:lnTo>
                  <a:lnTo>
                    <a:pt x="312420" y="22860"/>
                  </a:lnTo>
                  <a:close/>
                </a:path>
                <a:path w="312420" h="237489">
                  <a:moveTo>
                    <a:pt x="381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close/>
                </a:path>
                <a:path w="312420" h="237489">
                  <a:moveTo>
                    <a:pt x="312420" y="19050"/>
                  </a:moveTo>
                  <a:lnTo>
                    <a:pt x="308610" y="19050"/>
                  </a:lnTo>
                  <a:lnTo>
                    <a:pt x="308610" y="21589"/>
                  </a:lnTo>
                  <a:lnTo>
                    <a:pt x="312420" y="21589"/>
                  </a:lnTo>
                  <a:lnTo>
                    <a:pt x="312420" y="19050"/>
                  </a:lnTo>
                  <a:close/>
                </a:path>
                <a:path w="312420" h="237489">
                  <a:moveTo>
                    <a:pt x="3810" y="16510"/>
                  </a:moveTo>
                  <a:lnTo>
                    <a:pt x="0" y="1651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6510"/>
                  </a:lnTo>
                  <a:close/>
                </a:path>
                <a:path w="312420" h="237489">
                  <a:moveTo>
                    <a:pt x="312420" y="16510"/>
                  </a:moveTo>
                  <a:lnTo>
                    <a:pt x="308610" y="16510"/>
                  </a:lnTo>
                  <a:lnTo>
                    <a:pt x="308610" y="17779"/>
                  </a:lnTo>
                  <a:lnTo>
                    <a:pt x="312420" y="17779"/>
                  </a:lnTo>
                  <a:lnTo>
                    <a:pt x="312420" y="16510"/>
                  </a:lnTo>
                  <a:close/>
                </a:path>
                <a:path w="312420" h="237489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312420" h="237489">
                  <a:moveTo>
                    <a:pt x="312420" y="12700"/>
                  </a:moveTo>
                  <a:lnTo>
                    <a:pt x="308610" y="12700"/>
                  </a:lnTo>
                  <a:lnTo>
                    <a:pt x="308610" y="15239"/>
                  </a:lnTo>
                  <a:lnTo>
                    <a:pt x="312420" y="15239"/>
                  </a:lnTo>
                  <a:lnTo>
                    <a:pt x="312420" y="12700"/>
                  </a:lnTo>
                  <a:close/>
                </a:path>
                <a:path w="312420" h="237489">
                  <a:moveTo>
                    <a:pt x="3810" y="3810"/>
                  </a:moveTo>
                  <a:lnTo>
                    <a:pt x="0" y="381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close/>
                </a:path>
                <a:path w="312420" h="237489">
                  <a:moveTo>
                    <a:pt x="312420" y="3810"/>
                  </a:moveTo>
                  <a:lnTo>
                    <a:pt x="308610" y="3810"/>
                  </a:lnTo>
                  <a:lnTo>
                    <a:pt x="308610" y="11429"/>
                  </a:lnTo>
                  <a:lnTo>
                    <a:pt x="312420" y="11429"/>
                  </a:lnTo>
                  <a:lnTo>
                    <a:pt x="312420" y="3810"/>
                  </a:lnTo>
                  <a:close/>
                </a:path>
                <a:path w="312420" h="237489">
                  <a:moveTo>
                    <a:pt x="3124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12420" y="2539"/>
                  </a:lnTo>
                  <a:lnTo>
                    <a:pt x="312420" y="0"/>
                  </a:lnTo>
                  <a:close/>
                </a:path>
                <a:path w="312420" h="237489">
                  <a:moveTo>
                    <a:pt x="3810" y="25400"/>
                  </a:moveTo>
                  <a:lnTo>
                    <a:pt x="0" y="2540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25400"/>
                  </a:lnTo>
                  <a:close/>
                </a:path>
                <a:path w="312420" h="237489">
                  <a:moveTo>
                    <a:pt x="312420" y="25400"/>
                  </a:moveTo>
                  <a:lnTo>
                    <a:pt x="308610" y="25400"/>
                  </a:lnTo>
                  <a:lnTo>
                    <a:pt x="308610" y="107950"/>
                  </a:lnTo>
                  <a:lnTo>
                    <a:pt x="312420" y="107950"/>
                  </a:lnTo>
                  <a:lnTo>
                    <a:pt x="312420" y="25400"/>
                  </a:lnTo>
                  <a:close/>
                </a:path>
                <a:path w="312420" h="237489">
                  <a:moveTo>
                    <a:pt x="3810" y="226060"/>
                  </a:moveTo>
                  <a:lnTo>
                    <a:pt x="0" y="226060"/>
                  </a:lnTo>
                  <a:lnTo>
                    <a:pt x="0" y="237490"/>
                  </a:lnTo>
                  <a:lnTo>
                    <a:pt x="312420" y="237490"/>
                  </a:lnTo>
                  <a:lnTo>
                    <a:pt x="312420" y="234950"/>
                  </a:lnTo>
                  <a:lnTo>
                    <a:pt x="3810" y="234950"/>
                  </a:lnTo>
                  <a:lnTo>
                    <a:pt x="3810" y="226060"/>
                  </a:lnTo>
                  <a:close/>
                </a:path>
                <a:path w="312420" h="237489">
                  <a:moveTo>
                    <a:pt x="312420" y="226060"/>
                  </a:moveTo>
                  <a:lnTo>
                    <a:pt x="308610" y="226060"/>
                  </a:lnTo>
                  <a:lnTo>
                    <a:pt x="308610" y="234950"/>
                  </a:lnTo>
                  <a:lnTo>
                    <a:pt x="312420" y="234950"/>
                  </a:lnTo>
                  <a:lnTo>
                    <a:pt x="312420" y="226060"/>
                  </a:lnTo>
                  <a:close/>
                </a:path>
                <a:path w="312420" h="237489">
                  <a:moveTo>
                    <a:pt x="3810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3810" y="224790"/>
                  </a:lnTo>
                  <a:lnTo>
                    <a:pt x="3810" y="222250"/>
                  </a:lnTo>
                  <a:close/>
                </a:path>
                <a:path w="312420" h="237489">
                  <a:moveTo>
                    <a:pt x="312420" y="222250"/>
                  </a:moveTo>
                  <a:lnTo>
                    <a:pt x="308610" y="222250"/>
                  </a:lnTo>
                  <a:lnTo>
                    <a:pt x="308610" y="224790"/>
                  </a:lnTo>
                  <a:lnTo>
                    <a:pt x="312420" y="224790"/>
                  </a:lnTo>
                  <a:lnTo>
                    <a:pt x="312420" y="222250"/>
                  </a:lnTo>
                  <a:close/>
                </a:path>
                <a:path w="312420" h="237489">
                  <a:moveTo>
                    <a:pt x="3810" y="219710"/>
                  </a:moveTo>
                  <a:lnTo>
                    <a:pt x="0" y="21971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19710"/>
                  </a:lnTo>
                  <a:close/>
                </a:path>
                <a:path w="312420" h="237489">
                  <a:moveTo>
                    <a:pt x="312420" y="219710"/>
                  </a:moveTo>
                  <a:lnTo>
                    <a:pt x="308610" y="219710"/>
                  </a:lnTo>
                  <a:lnTo>
                    <a:pt x="308610" y="220980"/>
                  </a:lnTo>
                  <a:lnTo>
                    <a:pt x="312420" y="220980"/>
                  </a:lnTo>
                  <a:lnTo>
                    <a:pt x="312420" y="219710"/>
                  </a:lnTo>
                  <a:close/>
                </a:path>
                <a:path w="312420" h="237489">
                  <a:moveTo>
                    <a:pt x="3810" y="149860"/>
                  </a:moveTo>
                  <a:lnTo>
                    <a:pt x="0" y="149860"/>
                  </a:lnTo>
                  <a:lnTo>
                    <a:pt x="0" y="218440"/>
                  </a:lnTo>
                  <a:lnTo>
                    <a:pt x="3810" y="218440"/>
                  </a:lnTo>
                  <a:lnTo>
                    <a:pt x="3810" y="149860"/>
                  </a:lnTo>
                  <a:close/>
                </a:path>
                <a:path w="312420" h="237489">
                  <a:moveTo>
                    <a:pt x="312420" y="149860"/>
                  </a:moveTo>
                  <a:lnTo>
                    <a:pt x="308610" y="149860"/>
                  </a:lnTo>
                  <a:lnTo>
                    <a:pt x="308610" y="218440"/>
                  </a:lnTo>
                  <a:lnTo>
                    <a:pt x="312420" y="218440"/>
                  </a:lnTo>
                  <a:lnTo>
                    <a:pt x="312420" y="149860"/>
                  </a:lnTo>
                  <a:close/>
                </a:path>
                <a:path w="312420" h="237489">
                  <a:moveTo>
                    <a:pt x="3810" y="109220"/>
                  </a:moveTo>
                  <a:lnTo>
                    <a:pt x="0" y="109220"/>
                  </a:lnTo>
                  <a:lnTo>
                    <a:pt x="0" y="148590"/>
                  </a:lnTo>
                  <a:lnTo>
                    <a:pt x="3810" y="148590"/>
                  </a:lnTo>
                  <a:lnTo>
                    <a:pt x="3810" y="109220"/>
                  </a:lnTo>
                  <a:close/>
                </a:path>
                <a:path w="312420" h="237489">
                  <a:moveTo>
                    <a:pt x="312420" y="109220"/>
                  </a:moveTo>
                  <a:lnTo>
                    <a:pt x="308610" y="109220"/>
                  </a:lnTo>
                  <a:lnTo>
                    <a:pt x="308610" y="148590"/>
                  </a:lnTo>
                  <a:lnTo>
                    <a:pt x="312420" y="148590"/>
                  </a:lnTo>
                  <a:lnTo>
                    <a:pt x="312420" y="109220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5596889" y="2866390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81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9050"/>
                  </a:lnTo>
                  <a:close/>
                </a:path>
                <a:path w="304800" h="231139">
                  <a:moveTo>
                    <a:pt x="304800" y="19050"/>
                  </a:moveTo>
                  <a:lnTo>
                    <a:pt x="300989" y="19050"/>
                  </a:lnTo>
                  <a:lnTo>
                    <a:pt x="300989" y="21589"/>
                  </a:lnTo>
                  <a:lnTo>
                    <a:pt x="304800" y="21589"/>
                  </a:lnTo>
                  <a:lnTo>
                    <a:pt x="304800" y="19050"/>
                  </a:lnTo>
                  <a:close/>
                </a:path>
                <a:path w="304800" h="231139">
                  <a:moveTo>
                    <a:pt x="381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239"/>
                  </a:lnTo>
                  <a:close/>
                </a:path>
                <a:path w="304800" h="231139">
                  <a:moveTo>
                    <a:pt x="304800" y="15239"/>
                  </a:moveTo>
                  <a:lnTo>
                    <a:pt x="300989" y="15239"/>
                  </a:lnTo>
                  <a:lnTo>
                    <a:pt x="300989" y="17779"/>
                  </a:lnTo>
                  <a:lnTo>
                    <a:pt x="304800" y="17779"/>
                  </a:lnTo>
                  <a:lnTo>
                    <a:pt x="304800" y="15239"/>
                  </a:lnTo>
                  <a:close/>
                </a:path>
                <a:path w="304800" h="231139">
                  <a:moveTo>
                    <a:pt x="381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12700"/>
                  </a:lnTo>
                  <a:close/>
                </a:path>
                <a:path w="304800" h="231139">
                  <a:moveTo>
                    <a:pt x="304800" y="12700"/>
                  </a:moveTo>
                  <a:lnTo>
                    <a:pt x="300989" y="12700"/>
                  </a:lnTo>
                  <a:lnTo>
                    <a:pt x="300989" y="13969"/>
                  </a:lnTo>
                  <a:lnTo>
                    <a:pt x="304800" y="13969"/>
                  </a:lnTo>
                  <a:lnTo>
                    <a:pt x="304800" y="12700"/>
                  </a:lnTo>
                  <a:close/>
                </a:path>
                <a:path w="304800" h="23113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304800" h="231139">
                  <a:moveTo>
                    <a:pt x="304800" y="8889"/>
                  </a:moveTo>
                  <a:lnTo>
                    <a:pt x="300989" y="8889"/>
                  </a:lnTo>
                  <a:lnTo>
                    <a:pt x="300989" y="11429"/>
                  </a:lnTo>
                  <a:lnTo>
                    <a:pt x="304800" y="11429"/>
                  </a:lnTo>
                  <a:lnTo>
                    <a:pt x="304800" y="8889"/>
                  </a:lnTo>
                  <a:close/>
                </a:path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2539"/>
                  </a:lnTo>
                  <a:lnTo>
                    <a:pt x="304800" y="2539"/>
                  </a:lnTo>
                  <a:lnTo>
                    <a:pt x="304800" y="0"/>
                  </a:lnTo>
                  <a:close/>
                </a:path>
                <a:path w="304800" h="231139">
                  <a:moveTo>
                    <a:pt x="304800" y="2539"/>
                  </a:moveTo>
                  <a:lnTo>
                    <a:pt x="300989" y="2539"/>
                  </a:lnTo>
                  <a:lnTo>
                    <a:pt x="300989" y="7619"/>
                  </a:lnTo>
                  <a:lnTo>
                    <a:pt x="304800" y="7619"/>
                  </a:lnTo>
                  <a:lnTo>
                    <a:pt x="304800" y="2539"/>
                  </a:lnTo>
                  <a:close/>
                </a:path>
                <a:path w="304800" h="231139">
                  <a:moveTo>
                    <a:pt x="3810" y="21590"/>
                  </a:moveTo>
                  <a:lnTo>
                    <a:pt x="0" y="215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21590"/>
                  </a:lnTo>
                  <a:close/>
                </a:path>
                <a:path w="304800" h="231139">
                  <a:moveTo>
                    <a:pt x="304800" y="21590"/>
                  </a:moveTo>
                  <a:lnTo>
                    <a:pt x="300989" y="21590"/>
                  </a:lnTo>
                  <a:lnTo>
                    <a:pt x="300989" y="104139"/>
                  </a:lnTo>
                  <a:lnTo>
                    <a:pt x="304800" y="104139"/>
                  </a:lnTo>
                  <a:lnTo>
                    <a:pt x="304800" y="21590"/>
                  </a:lnTo>
                  <a:close/>
                </a:path>
                <a:path w="304800" h="231139">
                  <a:moveTo>
                    <a:pt x="3810" y="222250"/>
                  </a:moveTo>
                  <a:lnTo>
                    <a:pt x="0" y="222250"/>
                  </a:lnTo>
                  <a:lnTo>
                    <a:pt x="0" y="231139"/>
                  </a:lnTo>
                  <a:lnTo>
                    <a:pt x="304800" y="231139"/>
                  </a:lnTo>
                  <a:lnTo>
                    <a:pt x="30480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04800" h="231139">
                  <a:moveTo>
                    <a:pt x="304800" y="222250"/>
                  </a:moveTo>
                  <a:lnTo>
                    <a:pt x="300989" y="222250"/>
                  </a:lnTo>
                  <a:lnTo>
                    <a:pt x="300989" y="228600"/>
                  </a:lnTo>
                  <a:lnTo>
                    <a:pt x="304800" y="228600"/>
                  </a:lnTo>
                  <a:lnTo>
                    <a:pt x="304800" y="222250"/>
                  </a:lnTo>
                  <a:close/>
                </a:path>
                <a:path w="304800" h="231139">
                  <a:moveTo>
                    <a:pt x="3810" y="218439"/>
                  </a:moveTo>
                  <a:lnTo>
                    <a:pt x="0" y="218439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18439"/>
                  </a:lnTo>
                  <a:close/>
                </a:path>
                <a:path w="304800" h="231139">
                  <a:moveTo>
                    <a:pt x="304800" y="218439"/>
                  </a:moveTo>
                  <a:lnTo>
                    <a:pt x="300989" y="218439"/>
                  </a:lnTo>
                  <a:lnTo>
                    <a:pt x="300989" y="220980"/>
                  </a:lnTo>
                  <a:lnTo>
                    <a:pt x="304800" y="220980"/>
                  </a:lnTo>
                  <a:lnTo>
                    <a:pt x="304800" y="218439"/>
                  </a:lnTo>
                  <a:close/>
                </a:path>
                <a:path w="304800" h="231139">
                  <a:moveTo>
                    <a:pt x="381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3810" y="217170"/>
                  </a:lnTo>
                  <a:lnTo>
                    <a:pt x="3810" y="215900"/>
                  </a:lnTo>
                  <a:close/>
                </a:path>
                <a:path w="304800" h="231139">
                  <a:moveTo>
                    <a:pt x="304800" y="215900"/>
                  </a:moveTo>
                  <a:lnTo>
                    <a:pt x="300989" y="215900"/>
                  </a:lnTo>
                  <a:lnTo>
                    <a:pt x="300989" y="217170"/>
                  </a:lnTo>
                  <a:lnTo>
                    <a:pt x="304800" y="217170"/>
                  </a:lnTo>
                  <a:lnTo>
                    <a:pt x="304800" y="215900"/>
                  </a:lnTo>
                  <a:close/>
                </a:path>
                <a:path w="304800" h="231139">
                  <a:moveTo>
                    <a:pt x="3810" y="146050"/>
                  </a:moveTo>
                  <a:lnTo>
                    <a:pt x="0" y="14605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146050"/>
                  </a:lnTo>
                  <a:close/>
                </a:path>
                <a:path w="304800" h="231139">
                  <a:moveTo>
                    <a:pt x="304800" y="146050"/>
                  </a:moveTo>
                  <a:lnTo>
                    <a:pt x="300989" y="146050"/>
                  </a:lnTo>
                  <a:lnTo>
                    <a:pt x="300989" y="214630"/>
                  </a:lnTo>
                  <a:lnTo>
                    <a:pt x="304800" y="214630"/>
                  </a:lnTo>
                  <a:lnTo>
                    <a:pt x="304800" y="146050"/>
                  </a:lnTo>
                  <a:close/>
                </a:path>
                <a:path w="304800" h="231139">
                  <a:moveTo>
                    <a:pt x="3810" y="105410"/>
                  </a:moveTo>
                  <a:lnTo>
                    <a:pt x="0" y="105410"/>
                  </a:lnTo>
                  <a:lnTo>
                    <a:pt x="0" y="144780"/>
                  </a:lnTo>
                  <a:lnTo>
                    <a:pt x="3810" y="144780"/>
                  </a:lnTo>
                  <a:lnTo>
                    <a:pt x="3810" y="105410"/>
                  </a:lnTo>
                  <a:close/>
                </a:path>
                <a:path w="304800" h="231139">
                  <a:moveTo>
                    <a:pt x="304800" y="105410"/>
                  </a:moveTo>
                  <a:lnTo>
                    <a:pt x="300989" y="105410"/>
                  </a:lnTo>
                  <a:lnTo>
                    <a:pt x="300989" y="144780"/>
                  </a:lnTo>
                  <a:lnTo>
                    <a:pt x="304800" y="144780"/>
                  </a:lnTo>
                  <a:lnTo>
                    <a:pt x="304800" y="105410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5600700" y="2868930"/>
              <a:ext cx="297180" cy="226060"/>
            </a:xfrm>
            <a:custGeom>
              <a:avLst/>
              <a:gdLst/>
              <a:ahLst/>
              <a:cxnLst/>
              <a:rect l="l" t="t" r="r" b="b"/>
              <a:pathLst>
                <a:path w="297179" h="226060">
                  <a:moveTo>
                    <a:pt x="2539" y="16510"/>
                  </a:moveTo>
                  <a:lnTo>
                    <a:pt x="0" y="16510"/>
                  </a:lnTo>
                  <a:lnTo>
                    <a:pt x="0" y="19050"/>
                  </a:lnTo>
                  <a:lnTo>
                    <a:pt x="2539" y="19050"/>
                  </a:lnTo>
                  <a:lnTo>
                    <a:pt x="2539" y="16510"/>
                  </a:lnTo>
                  <a:close/>
                </a:path>
                <a:path w="297179" h="226060">
                  <a:moveTo>
                    <a:pt x="297179" y="16510"/>
                  </a:moveTo>
                  <a:lnTo>
                    <a:pt x="293370" y="16510"/>
                  </a:lnTo>
                  <a:lnTo>
                    <a:pt x="293370" y="19050"/>
                  </a:lnTo>
                  <a:lnTo>
                    <a:pt x="297179" y="19050"/>
                  </a:lnTo>
                  <a:lnTo>
                    <a:pt x="297179" y="16510"/>
                  </a:lnTo>
                  <a:close/>
                </a:path>
                <a:path w="297179" h="226060">
                  <a:moveTo>
                    <a:pt x="253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2700"/>
                  </a:lnTo>
                  <a:close/>
                </a:path>
                <a:path w="297179" h="226060">
                  <a:moveTo>
                    <a:pt x="297179" y="12700"/>
                  </a:moveTo>
                  <a:lnTo>
                    <a:pt x="293370" y="12700"/>
                  </a:lnTo>
                  <a:lnTo>
                    <a:pt x="293370" y="15239"/>
                  </a:lnTo>
                  <a:lnTo>
                    <a:pt x="297179" y="15239"/>
                  </a:lnTo>
                  <a:lnTo>
                    <a:pt x="297179" y="12700"/>
                  </a:lnTo>
                  <a:close/>
                </a:path>
                <a:path w="297179" h="226060">
                  <a:moveTo>
                    <a:pt x="2539" y="10160"/>
                  </a:moveTo>
                  <a:lnTo>
                    <a:pt x="0" y="10160"/>
                  </a:lnTo>
                  <a:lnTo>
                    <a:pt x="0" y="11429"/>
                  </a:lnTo>
                  <a:lnTo>
                    <a:pt x="2539" y="11429"/>
                  </a:lnTo>
                  <a:lnTo>
                    <a:pt x="2539" y="10160"/>
                  </a:lnTo>
                  <a:close/>
                </a:path>
                <a:path w="297179" h="226060">
                  <a:moveTo>
                    <a:pt x="297179" y="10160"/>
                  </a:moveTo>
                  <a:lnTo>
                    <a:pt x="293370" y="10160"/>
                  </a:lnTo>
                  <a:lnTo>
                    <a:pt x="293370" y="11429"/>
                  </a:lnTo>
                  <a:lnTo>
                    <a:pt x="297179" y="11429"/>
                  </a:lnTo>
                  <a:lnTo>
                    <a:pt x="297179" y="10160"/>
                  </a:lnTo>
                  <a:close/>
                </a:path>
                <a:path w="297179" h="226060">
                  <a:moveTo>
                    <a:pt x="2539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6350"/>
                  </a:lnTo>
                  <a:close/>
                </a:path>
                <a:path w="297179" h="226060">
                  <a:moveTo>
                    <a:pt x="297179" y="6350"/>
                  </a:moveTo>
                  <a:lnTo>
                    <a:pt x="293370" y="6350"/>
                  </a:lnTo>
                  <a:lnTo>
                    <a:pt x="293370" y="8889"/>
                  </a:lnTo>
                  <a:lnTo>
                    <a:pt x="297179" y="8889"/>
                  </a:lnTo>
                  <a:lnTo>
                    <a:pt x="297179" y="6350"/>
                  </a:lnTo>
                  <a:close/>
                </a:path>
                <a:path w="297179" h="226060">
                  <a:moveTo>
                    <a:pt x="2971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10"/>
                  </a:lnTo>
                  <a:lnTo>
                    <a:pt x="297179" y="3810"/>
                  </a:lnTo>
                  <a:lnTo>
                    <a:pt x="297179" y="0"/>
                  </a:lnTo>
                  <a:close/>
                </a:path>
                <a:path w="297179" h="226060">
                  <a:moveTo>
                    <a:pt x="297179" y="3810"/>
                  </a:moveTo>
                  <a:lnTo>
                    <a:pt x="293370" y="3810"/>
                  </a:lnTo>
                  <a:lnTo>
                    <a:pt x="293370" y="5079"/>
                  </a:lnTo>
                  <a:lnTo>
                    <a:pt x="297179" y="5079"/>
                  </a:lnTo>
                  <a:lnTo>
                    <a:pt x="297179" y="3810"/>
                  </a:lnTo>
                  <a:close/>
                </a:path>
                <a:path w="297179" h="226060">
                  <a:moveTo>
                    <a:pt x="2539" y="19050"/>
                  </a:moveTo>
                  <a:lnTo>
                    <a:pt x="0" y="19050"/>
                  </a:lnTo>
                  <a:lnTo>
                    <a:pt x="0" y="101600"/>
                  </a:lnTo>
                  <a:lnTo>
                    <a:pt x="2539" y="101600"/>
                  </a:lnTo>
                  <a:lnTo>
                    <a:pt x="2539" y="19050"/>
                  </a:lnTo>
                  <a:close/>
                </a:path>
                <a:path w="297179" h="226060">
                  <a:moveTo>
                    <a:pt x="297179" y="19050"/>
                  </a:moveTo>
                  <a:lnTo>
                    <a:pt x="293370" y="19050"/>
                  </a:lnTo>
                  <a:lnTo>
                    <a:pt x="293370" y="101600"/>
                  </a:lnTo>
                  <a:lnTo>
                    <a:pt x="297179" y="101600"/>
                  </a:lnTo>
                  <a:lnTo>
                    <a:pt x="297179" y="19050"/>
                  </a:lnTo>
                  <a:close/>
                </a:path>
                <a:path w="297179" h="226060">
                  <a:moveTo>
                    <a:pt x="253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97179" y="226060"/>
                  </a:lnTo>
                  <a:lnTo>
                    <a:pt x="297179" y="222250"/>
                  </a:lnTo>
                  <a:lnTo>
                    <a:pt x="2539" y="222250"/>
                  </a:lnTo>
                  <a:lnTo>
                    <a:pt x="2539" y="219710"/>
                  </a:lnTo>
                  <a:close/>
                </a:path>
                <a:path w="297179" h="226060">
                  <a:moveTo>
                    <a:pt x="297179" y="219710"/>
                  </a:moveTo>
                  <a:lnTo>
                    <a:pt x="293370" y="219710"/>
                  </a:lnTo>
                  <a:lnTo>
                    <a:pt x="293370" y="222250"/>
                  </a:lnTo>
                  <a:lnTo>
                    <a:pt x="297179" y="222250"/>
                  </a:lnTo>
                  <a:lnTo>
                    <a:pt x="297179" y="219710"/>
                  </a:lnTo>
                  <a:close/>
                </a:path>
                <a:path w="297179" h="226060">
                  <a:moveTo>
                    <a:pt x="2539" y="215900"/>
                  </a:moveTo>
                  <a:lnTo>
                    <a:pt x="0" y="215900"/>
                  </a:lnTo>
                  <a:lnTo>
                    <a:pt x="0" y="218440"/>
                  </a:lnTo>
                  <a:lnTo>
                    <a:pt x="2539" y="218440"/>
                  </a:lnTo>
                  <a:lnTo>
                    <a:pt x="2539" y="215900"/>
                  </a:lnTo>
                  <a:close/>
                </a:path>
                <a:path w="297179" h="226060">
                  <a:moveTo>
                    <a:pt x="297179" y="215900"/>
                  </a:moveTo>
                  <a:lnTo>
                    <a:pt x="293370" y="215900"/>
                  </a:lnTo>
                  <a:lnTo>
                    <a:pt x="293370" y="218440"/>
                  </a:lnTo>
                  <a:lnTo>
                    <a:pt x="297179" y="218440"/>
                  </a:lnTo>
                  <a:lnTo>
                    <a:pt x="297179" y="215900"/>
                  </a:lnTo>
                  <a:close/>
                </a:path>
                <a:path w="297179" h="226060">
                  <a:moveTo>
                    <a:pt x="2539" y="213360"/>
                  </a:moveTo>
                  <a:lnTo>
                    <a:pt x="0" y="213360"/>
                  </a:lnTo>
                  <a:lnTo>
                    <a:pt x="0" y="214630"/>
                  </a:lnTo>
                  <a:lnTo>
                    <a:pt x="2539" y="214630"/>
                  </a:lnTo>
                  <a:lnTo>
                    <a:pt x="2539" y="213360"/>
                  </a:lnTo>
                  <a:close/>
                </a:path>
                <a:path w="297179" h="226060">
                  <a:moveTo>
                    <a:pt x="297179" y="213360"/>
                  </a:moveTo>
                  <a:lnTo>
                    <a:pt x="293370" y="213360"/>
                  </a:lnTo>
                  <a:lnTo>
                    <a:pt x="293370" y="214630"/>
                  </a:lnTo>
                  <a:lnTo>
                    <a:pt x="297179" y="214630"/>
                  </a:lnTo>
                  <a:lnTo>
                    <a:pt x="297179" y="213360"/>
                  </a:lnTo>
                  <a:close/>
                </a:path>
                <a:path w="297179" h="226060">
                  <a:moveTo>
                    <a:pt x="2539" y="143510"/>
                  </a:moveTo>
                  <a:lnTo>
                    <a:pt x="0" y="143510"/>
                  </a:lnTo>
                  <a:lnTo>
                    <a:pt x="0" y="212090"/>
                  </a:lnTo>
                  <a:lnTo>
                    <a:pt x="2539" y="212090"/>
                  </a:lnTo>
                  <a:lnTo>
                    <a:pt x="2539" y="143510"/>
                  </a:lnTo>
                  <a:close/>
                </a:path>
                <a:path w="297179" h="226060">
                  <a:moveTo>
                    <a:pt x="297179" y="143510"/>
                  </a:moveTo>
                  <a:lnTo>
                    <a:pt x="293370" y="143510"/>
                  </a:lnTo>
                  <a:lnTo>
                    <a:pt x="293370" y="212090"/>
                  </a:lnTo>
                  <a:lnTo>
                    <a:pt x="297179" y="212090"/>
                  </a:lnTo>
                  <a:lnTo>
                    <a:pt x="297179" y="143510"/>
                  </a:lnTo>
                  <a:close/>
                </a:path>
                <a:path w="297179" h="226060">
                  <a:moveTo>
                    <a:pt x="2539" y="102870"/>
                  </a:moveTo>
                  <a:lnTo>
                    <a:pt x="0" y="102870"/>
                  </a:lnTo>
                  <a:lnTo>
                    <a:pt x="0" y="142240"/>
                  </a:lnTo>
                  <a:lnTo>
                    <a:pt x="2539" y="142240"/>
                  </a:lnTo>
                  <a:lnTo>
                    <a:pt x="2539" y="102870"/>
                  </a:lnTo>
                  <a:close/>
                </a:path>
                <a:path w="297179" h="226060">
                  <a:moveTo>
                    <a:pt x="297179" y="102870"/>
                  </a:moveTo>
                  <a:lnTo>
                    <a:pt x="293370" y="102870"/>
                  </a:lnTo>
                  <a:lnTo>
                    <a:pt x="293370" y="142240"/>
                  </a:lnTo>
                  <a:lnTo>
                    <a:pt x="297179" y="142240"/>
                  </a:lnTo>
                  <a:lnTo>
                    <a:pt x="297179" y="10287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5603239" y="2872740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29" h="218439">
                  <a:moveTo>
                    <a:pt x="381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2700"/>
                  </a:lnTo>
                  <a:close/>
                </a:path>
                <a:path w="290829" h="218439">
                  <a:moveTo>
                    <a:pt x="290830" y="12700"/>
                  </a:moveTo>
                  <a:lnTo>
                    <a:pt x="287020" y="12700"/>
                  </a:lnTo>
                  <a:lnTo>
                    <a:pt x="287020" y="15239"/>
                  </a:lnTo>
                  <a:lnTo>
                    <a:pt x="290830" y="15239"/>
                  </a:lnTo>
                  <a:lnTo>
                    <a:pt x="290830" y="12700"/>
                  </a:lnTo>
                  <a:close/>
                </a:path>
                <a:path w="290829" h="218439">
                  <a:moveTo>
                    <a:pt x="381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close/>
                </a:path>
                <a:path w="290829" h="218439">
                  <a:moveTo>
                    <a:pt x="290830" y="8889"/>
                  </a:moveTo>
                  <a:lnTo>
                    <a:pt x="287020" y="8889"/>
                  </a:lnTo>
                  <a:lnTo>
                    <a:pt x="287020" y="11429"/>
                  </a:lnTo>
                  <a:lnTo>
                    <a:pt x="290830" y="11429"/>
                  </a:lnTo>
                  <a:lnTo>
                    <a:pt x="290830" y="8889"/>
                  </a:lnTo>
                  <a:close/>
                </a:path>
                <a:path w="290829" h="218439">
                  <a:moveTo>
                    <a:pt x="3810" y="6350"/>
                  </a:moveTo>
                  <a:lnTo>
                    <a:pt x="0" y="635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close/>
                </a:path>
                <a:path w="290829" h="218439">
                  <a:moveTo>
                    <a:pt x="290830" y="6350"/>
                  </a:moveTo>
                  <a:lnTo>
                    <a:pt x="287020" y="6350"/>
                  </a:lnTo>
                  <a:lnTo>
                    <a:pt x="287020" y="7619"/>
                  </a:lnTo>
                  <a:lnTo>
                    <a:pt x="290830" y="7619"/>
                  </a:lnTo>
                  <a:lnTo>
                    <a:pt x="290830" y="6350"/>
                  </a:lnTo>
                  <a:close/>
                </a:path>
                <a:path w="290829" h="218439">
                  <a:moveTo>
                    <a:pt x="290830" y="2539"/>
                  </a:moveTo>
                  <a:lnTo>
                    <a:pt x="0" y="2539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290830" y="3810"/>
                  </a:lnTo>
                  <a:lnTo>
                    <a:pt x="290830" y="2539"/>
                  </a:lnTo>
                  <a:close/>
                </a:path>
                <a:path w="290829" h="218439">
                  <a:moveTo>
                    <a:pt x="290830" y="3810"/>
                  </a:moveTo>
                  <a:lnTo>
                    <a:pt x="287020" y="3810"/>
                  </a:lnTo>
                  <a:lnTo>
                    <a:pt x="287020" y="5079"/>
                  </a:lnTo>
                  <a:lnTo>
                    <a:pt x="290830" y="5079"/>
                  </a:lnTo>
                  <a:lnTo>
                    <a:pt x="290830" y="3810"/>
                  </a:lnTo>
                  <a:close/>
                </a:path>
                <a:path w="290829" h="218439">
                  <a:moveTo>
                    <a:pt x="29083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90830" y="1269"/>
                  </a:lnTo>
                  <a:lnTo>
                    <a:pt x="290830" y="0"/>
                  </a:lnTo>
                  <a:close/>
                </a:path>
                <a:path w="290829" h="218439">
                  <a:moveTo>
                    <a:pt x="3810" y="15240"/>
                  </a:moveTo>
                  <a:lnTo>
                    <a:pt x="0" y="152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15240"/>
                  </a:lnTo>
                  <a:close/>
                </a:path>
                <a:path w="290829" h="218439">
                  <a:moveTo>
                    <a:pt x="290830" y="15240"/>
                  </a:moveTo>
                  <a:lnTo>
                    <a:pt x="287020" y="15240"/>
                  </a:lnTo>
                  <a:lnTo>
                    <a:pt x="287020" y="97789"/>
                  </a:lnTo>
                  <a:lnTo>
                    <a:pt x="290830" y="97789"/>
                  </a:lnTo>
                  <a:lnTo>
                    <a:pt x="290830" y="15240"/>
                  </a:lnTo>
                  <a:close/>
                </a:path>
                <a:path w="290829" h="218439">
                  <a:moveTo>
                    <a:pt x="290830" y="215900"/>
                  </a:moveTo>
                  <a:lnTo>
                    <a:pt x="0" y="215900"/>
                  </a:lnTo>
                  <a:lnTo>
                    <a:pt x="0" y="218439"/>
                  </a:lnTo>
                  <a:lnTo>
                    <a:pt x="290830" y="218439"/>
                  </a:lnTo>
                  <a:lnTo>
                    <a:pt x="290830" y="215900"/>
                  </a:lnTo>
                  <a:close/>
                </a:path>
                <a:path w="290829" h="218439">
                  <a:moveTo>
                    <a:pt x="3810" y="212089"/>
                  </a:moveTo>
                  <a:lnTo>
                    <a:pt x="0" y="212089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212089"/>
                  </a:lnTo>
                  <a:close/>
                </a:path>
                <a:path w="290829" h="218439">
                  <a:moveTo>
                    <a:pt x="290830" y="212089"/>
                  </a:moveTo>
                  <a:lnTo>
                    <a:pt x="287020" y="212089"/>
                  </a:lnTo>
                  <a:lnTo>
                    <a:pt x="287020" y="214630"/>
                  </a:lnTo>
                  <a:lnTo>
                    <a:pt x="290830" y="214630"/>
                  </a:lnTo>
                  <a:lnTo>
                    <a:pt x="290830" y="212089"/>
                  </a:lnTo>
                  <a:close/>
                </a:path>
                <a:path w="290829" h="218439">
                  <a:moveTo>
                    <a:pt x="3810" y="209550"/>
                  </a:moveTo>
                  <a:lnTo>
                    <a:pt x="0" y="209550"/>
                  </a:lnTo>
                  <a:lnTo>
                    <a:pt x="0" y="210820"/>
                  </a:lnTo>
                  <a:lnTo>
                    <a:pt x="3810" y="210820"/>
                  </a:lnTo>
                  <a:lnTo>
                    <a:pt x="3810" y="209550"/>
                  </a:lnTo>
                  <a:close/>
                </a:path>
                <a:path w="290829" h="218439">
                  <a:moveTo>
                    <a:pt x="290830" y="209550"/>
                  </a:moveTo>
                  <a:lnTo>
                    <a:pt x="287020" y="209550"/>
                  </a:lnTo>
                  <a:lnTo>
                    <a:pt x="287020" y="210820"/>
                  </a:lnTo>
                  <a:lnTo>
                    <a:pt x="290830" y="210820"/>
                  </a:lnTo>
                  <a:lnTo>
                    <a:pt x="290830" y="209550"/>
                  </a:lnTo>
                  <a:close/>
                </a:path>
                <a:path w="290829" h="218439">
                  <a:moveTo>
                    <a:pt x="3810" y="139700"/>
                  </a:moveTo>
                  <a:lnTo>
                    <a:pt x="0" y="139700"/>
                  </a:lnTo>
                  <a:lnTo>
                    <a:pt x="0" y="208280"/>
                  </a:lnTo>
                  <a:lnTo>
                    <a:pt x="3810" y="208280"/>
                  </a:lnTo>
                  <a:lnTo>
                    <a:pt x="3810" y="139700"/>
                  </a:lnTo>
                  <a:close/>
                </a:path>
                <a:path w="290829" h="218439">
                  <a:moveTo>
                    <a:pt x="290830" y="139700"/>
                  </a:moveTo>
                  <a:lnTo>
                    <a:pt x="287020" y="139700"/>
                  </a:lnTo>
                  <a:lnTo>
                    <a:pt x="287020" y="208280"/>
                  </a:lnTo>
                  <a:lnTo>
                    <a:pt x="290830" y="208280"/>
                  </a:lnTo>
                  <a:lnTo>
                    <a:pt x="290830" y="139700"/>
                  </a:lnTo>
                  <a:close/>
                </a:path>
                <a:path w="290829" h="218439">
                  <a:moveTo>
                    <a:pt x="3810" y="99060"/>
                  </a:moveTo>
                  <a:lnTo>
                    <a:pt x="0" y="99060"/>
                  </a:lnTo>
                  <a:lnTo>
                    <a:pt x="0" y="138430"/>
                  </a:lnTo>
                  <a:lnTo>
                    <a:pt x="3810" y="138430"/>
                  </a:lnTo>
                  <a:lnTo>
                    <a:pt x="3810" y="99060"/>
                  </a:lnTo>
                  <a:close/>
                </a:path>
                <a:path w="290829" h="218439">
                  <a:moveTo>
                    <a:pt x="290830" y="99060"/>
                  </a:moveTo>
                  <a:lnTo>
                    <a:pt x="287020" y="99060"/>
                  </a:lnTo>
                  <a:lnTo>
                    <a:pt x="287020" y="138430"/>
                  </a:lnTo>
                  <a:lnTo>
                    <a:pt x="290830" y="138430"/>
                  </a:lnTo>
                  <a:lnTo>
                    <a:pt x="290830" y="9906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5607050" y="287654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10" h="210819">
                  <a:moveTo>
                    <a:pt x="3797" y="8890"/>
                  </a:moveTo>
                  <a:lnTo>
                    <a:pt x="0" y="8890"/>
                  </a:lnTo>
                  <a:lnTo>
                    <a:pt x="0" y="207010"/>
                  </a:lnTo>
                  <a:lnTo>
                    <a:pt x="3797" y="207010"/>
                  </a:lnTo>
                  <a:lnTo>
                    <a:pt x="3797" y="8890"/>
                  </a:lnTo>
                  <a:close/>
                </a:path>
                <a:path w="283210" h="210819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283210" h="210819">
                  <a:moveTo>
                    <a:pt x="283197" y="8890"/>
                  </a:moveTo>
                  <a:lnTo>
                    <a:pt x="279400" y="8890"/>
                  </a:lnTo>
                  <a:lnTo>
                    <a:pt x="279400" y="207010"/>
                  </a:lnTo>
                  <a:lnTo>
                    <a:pt x="283197" y="207010"/>
                  </a:lnTo>
                  <a:lnTo>
                    <a:pt x="283197" y="8890"/>
                  </a:lnTo>
                  <a:close/>
                </a:path>
                <a:path w="283210" h="210819">
                  <a:moveTo>
                    <a:pt x="28321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8280"/>
                  </a:lnTo>
                  <a:close/>
                </a:path>
                <a:path w="283210" h="210819">
                  <a:moveTo>
                    <a:pt x="283210" y="5080"/>
                  </a:moveTo>
                  <a:lnTo>
                    <a:pt x="279400" y="5080"/>
                  </a:lnTo>
                  <a:lnTo>
                    <a:pt x="279400" y="7620"/>
                  </a:lnTo>
                  <a:lnTo>
                    <a:pt x="283210" y="7620"/>
                  </a:lnTo>
                  <a:lnTo>
                    <a:pt x="283210" y="5080"/>
                  </a:lnTo>
                  <a:close/>
                </a:path>
                <a:path w="283210" h="210819">
                  <a:moveTo>
                    <a:pt x="283210" y="2540"/>
                  </a:moveTo>
                  <a:lnTo>
                    <a:pt x="0" y="2540"/>
                  </a:lnTo>
                  <a:lnTo>
                    <a:pt x="0" y="3810"/>
                  </a:lnTo>
                  <a:lnTo>
                    <a:pt x="283210" y="3810"/>
                  </a:lnTo>
                  <a:lnTo>
                    <a:pt x="283210" y="2540"/>
                  </a:lnTo>
                  <a:close/>
                </a:path>
                <a:path w="283210" h="210819">
                  <a:moveTo>
                    <a:pt x="2832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83210" y="127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5610860" y="2881629"/>
              <a:ext cx="275590" cy="201930"/>
            </a:xfrm>
            <a:custGeom>
              <a:avLst/>
              <a:gdLst/>
              <a:ahLst/>
              <a:cxnLst/>
              <a:rect l="l" t="t" r="r" b="b"/>
              <a:pathLst>
                <a:path w="275589" h="201930">
                  <a:moveTo>
                    <a:pt x="275590" y="200660"/>
                  </a:moveTo>
                  <a:lnTo>
                    <a:pt x="0" y="200660"/>
                  </a:lnTo>
                  <a:lnTo>
                    <a:pt x="0" y="201930"/>
                  </a:lnTo>
                  <a:lnTo>
                    <a:pt x="275590" y="201930"/>
                  </a:lnTo>
                  <a:lnTo>
                    <a:pt x="275590" y="200660"/>
                  </a:lnTo>
                  <a:close/>
                </a:path>
                <a:path w="275589" h="201930">
                  <a:moveTo>
                    <a:pt x="275590" y="3810"/>
                  </a:moveTo>
                  <a:lnTo>
                    <a:pt x="273037" y="3810"/>
                  </a:lnTo>
                  <a:lnTo>
                    <a:pt x="273037" y="198120"/>
                  </a:lnTo>
                  <a:lnTo>
                    <a:pt x="3810" y="198120"/>
                  </a:lnTo>
                  <a:lnTo>
                    <a:pt x="3810" y="3810"/>
                  </a:lnTo>
                  <a:lnTo>
                    <a:pt x="0" y="3810"/>
                  </a:lnTo>
                  <a:lnTo>
                    <a:pt x="0" y="198120"/>
                  </a:lnTo>
                  <a:lnTo>
                    <a:pt x="0" y="199390"/>
                  </a:lnTo>
                  <a:lnTo>
                    <a:pt x="275590" y="199390"/>
                  </a:lnTo>
                  <a:lnTo>
                    <a:pt x="275590" y="198120"/>
                  </a:lnTo>
                  <a:lnTo>
                    <a:pt x="275590" y="3810"/>
                  </a:lnTo>
                  <a:close/>
                </a:path>
                <a:path w="275589" h="201930">
                  <a:moveTo>
                    <a:pt x="27559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75590" y="254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5614670" y="2885439"/>
              <a:ext cx="269240" cy="194310"/>
            </a:xfrm>
            <a:custGeom>
              <a:avLst/>
              <a:gdLst/>
              <a:ahLst/>
              <a:cxnLst/>
              <a:rect l="l" t="t" r="r" b="b"/>
              <a:pathLst>
                <a:path w="269239" h="194310">
                  <a:moveTo>
                    <a:pt x="269240" y="0"/>
                  </a:moveTo>
                  <a:lnTo>
                    <a:pt x="265430" y="0"/>
                  </a:lnTo>
                  <a:lnTo>
                    <a:pt x="265430" y="2540"/>
                  </a:lnTo>
                  <a:lnTo>
                    <a:pt x="265430" y="190500"/>
                  </a:lnTo>
                  <a:lnTo>
                    <a:pt x="3810" y="190500"/>
                  </a:lnTo>
                  <a:lnTo>
                    <a:pt x="3810" y="2540"/>
                  </a:lnTo>
                  <a:lnTo>
                    <a:pt x="265430" y="2540"/>
                  </a:lnTo>
                  <a:lnTo>
                    <a:pt x="26543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190500"/>
                  </a:lnTo>
                  <a:lnTo>
                    <a:pt x="0" y="194310"/>
                  </a:lnTo>
                  <a:lnTo>
                    <a:pt x="269240" y="194310"/>
                  </a:lnTo>
                  <a:lnTo>
                    <a:pt x="269240" y="190500"/>
                  </a:lnTo>
                  <a:lnTo>
                    <a:pt x="269227" y="254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5618480" y="2887979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20" h="187960">
                  <a:moveTo>
                    <a:pt x="261620" y="184150"/>
                  </a:moveTo>
                  <a:lnTo>
                    <a:pt x="0" y="184150"/>
                  </a:lnTo>
                  <a:lnTo>
                    <a:pt x="0" y="187960"/>
                  </a:lnTo>
                  <a:lnTo>
                    <a:pt x="261620" y="187960"/>
                  </a:lnTo>
                  <a:lnTo>
                    <a:pt x="261620" y="184150"/>
                  </a:lnTo>
                  <a:close/>
                </a:path>
                <a:path w="261620" h="18796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3810"/>
                  </a:lnTo>
                  <a:lnTo>
                    <a:pt x="257810" y="3810"/>
                  </a:lnTo>
                  <a:lnTo>
                    <a:pt x="257810" y="82550"/>
                  </a:lnTo>
                  <a:lnTo>
                    <a:pt x="261620" y="8255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5618480" y="2891790"/>
              <a:ext cx="261620" cy="180339"/>
            </a:xfrm>
            <a:prstGeom prst="rect">
              <a:avLst/>
            </a:prstGeom>
            <a:blipFill>
              <a:blip r:embed="rId1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3" name="object 813"/>
          <p:cNvGrpSpPr/>
          <p:nvPr/>
        </p:nvGrpSpPr>
        <p:grpSpPr>
          <a:xfrm>
            <a:off x="9900919" y="2703829"/>
            <a:ext cx="544830" cy="471170"/>
            <a:chOff x="8376919" y="2703829"/>
            <a:chExt cx="544830" cy="471170"/>
          </a:xfrm>
        </p:grpSpPr>
        <p:sp>
          <p:nvSpPr>
            <p:cNvPr id="814" name="object 814"/>
            <p:cNvSpPr/>
            <p:nvPr/>
          </p:nvSpPr>
          <p:spPr>
            <a:xfrm>
              <a:off x="8376919" y="2703829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69">
                  <a:moveTo>
                    <a:pt x="231139" y="2539"/>
                  </a:moveTo>
                  <a:lnTo>
                    <a:pt x="222250" y="2539"/>
                  </a:lnTo>
                  <a:lnTo>
                    <a:pt x="231139" y="2666"/>
                  </a:lnTo>
                  <a:close/>
                </a:path>
                <a:path w="544829" h="471169">
                  <a:moveTo>
                    <a:pt x="306069" y="1524"/>
                  </a:moveTo>
                  <a:lnTo>
                    <a:pt x="231139" y="1524"/>
                  </a:lnTo>
                  <a:lnTo>
                    <a:pt x="231139" y="2539"/>
                  </a:lnTo>
                  <a:lnTo>
                    <a:pt x="306069" y="2539"/>
                  </a:lnTo>
                  <a:lnTo>
                    <a:pt x="306069" y="1524"/>
                  </a:lnTo>
                  <a:close/>
                </a:path>
                <a:path w="544829" h="471169">
                  <a:moveTo>
                    <a:pt x="300989" y="0"/>
                  </a:moveTo>
                  <a:lnTo>
                    <a:pt x="245109" y="0"/>
                  </a:lnTo>
                  <a:lnTo>
                    <a:pt x="245109" y="1524"/>
                  </a:lnTo>
                  <a:lnTo>
                    <a:pt x="300989" y="1524"/>
                  </a:lnTo>
                  <a:lnTo>
                    <a:pt x="300989" y="0"/>
                  </a:lnTo>
                  <a:close/>
                </a:path>
                <a:path w="544829" h="471169">
                  <a:moveTo>
                    <a:pt x="542289" y="193039"/>
                  </a:moveTo>
                  <a:lnTo>
                    <a:pt x="541020" y="193039"/>
                  </a:lnTo>
                  <a:lnTo>
                    <a:pt x="541020" y="279400"/>
                  </a:lnTo>
                  <a:lnTo>
                    <a:pt x="542289" y="279400"/>
                  </a:lnTo>
                  <a:lnTo>
                    <a:pt x="542289" y="273050"/>
                  </a:lnTo>
                  <a:lnTo>
                    <a:pt x="543559" y="273050"/>
                  </a:lnTo>
                  <a:lnTo>
                    <a:pt x="543559" y="265429"/>
                  </a:lnTo>
                  <a:lnTo>
                    <a:pt x="544829" y="265429"/>
                  </a:lnTo>
                  <a:lnTo>
                    <a:pt x="544829" y="208279"/>
                  </a:lnTo>
                  <a:lnTo>
                    <a:pt x="543559" y="208279"/>
                  </a:lnTo>
                  <a:lnTo>
                    <a:pt x="543559" y="200660"/>
                  </a:lnTo>
                  <a:lnTo>
                    <a:pt x="542289" y="200660"/>
                  </a:lnTo>
                  <a:lnTo>
                    <a:pt x="542289" y="193039"/>
                  </a:lnTo>
                  <a:close/>
                </a:path>
                <a:path w="544829" h="471169">
                  <a:moveTo>
                    <a:pt x="2539" y="209550"/>
                  </a:moveTo>
                  <a:lnTo>
                    <a:pt x="1270" y="209550"/>
                  </a:lnTo>
                  <a:lnTo>
                    <a:pt x="1270" y="224789"/>
                  </a:lnTo>
                  <a:lnTo>
                    <a:pt x="0" y="224789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5429"/>
                  </a:lnTo>
                  <a:lnTo>
                    <a:pt x="2539" y="265429"/>
                  </a:lnTo>
                  <a:lnTo>
                    <a:pt x="2539" y="209550"/>
                  </a:lnTo>
                  <a:close/>
                </a:path>
                <a:path w="544829" h="471169">
                  <a:moveTo>
                    <a:pt x="300989" y="470027"/>
                  </a:moveTo>
                  <a:lnTo>
                    <a:pt x="245109" y="470027"/>
                  </a:lnTo>
                  <a:lnTo>
                    <a:pt x="245109" y="471170"/>
                  </a:lnTo>
                  <a:lnTo>
                    <a:pt x="300989" y="471170"/>
                  </a:lnTo>
                  <a:lnTo>
                    <a:pt x="300989" y="470027"/>
                  </a:lnTo>
                  <a:close/>
                </a:path>
                <a:path w="544829" h="471169">
                  <a:moveTo>
                    <a:pt x="314959" y="468757"/>
                  </a:moveTo>
                  <a:lnTo>
                    <a:pt x="240029" y="468757"/>
                  </a:lnTo>
                  <a:lnTo>
                    <a:pt x="240029" y="470027"/>
                  </a:lnTo>
                  <a:lnTo>
                    <a:pt x="314959" y="470027"/>
                  </a:lnTo>
                  <a:lnTo>
                    <a:pt x="314959" y="468757"/>
                  </a:lnTo>
                  <a:close/>
                </a:path>
                <a:path w="544829" h="471169">
                  <a:moveTo>
                    <a:pt x="323849" y="467487"/>
                  </a:moveTo>
                  <a:lnTo>
                    <a:pt x="231139" y="467487"/>
                  </a:lnTo>
                  <a:lnTo>
                    <a:pt x="231139" y="468757"/>
                  </a:lnTo>
                  <a:lnTo>
                    <a:pt x="323849" y="468757"/>
                  </a:lnTo>
                  <a:lnTo>
                    <a:pt x="323849" y="467487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8379460" y="2706369"/>
              <a:ext cx="538480" cy="465455"/>
            </a:xfrm>
            <a:custGeom>
              <a:avLst/>
              <a:gdLst/>
              <a:ahLst/>
              <a:cxnLst/>
              <a:rect l="l" t="t" r="r" b="b"/>
              <a:pathLst>
                <a:path w="538479" h="465455">
                  <a:moveTo>
                    <a:pt x="3810" y="185420"/>
                  </a:moveTo>
                  <a:lnTo>
                    <a:pt x="2540" y="185420"/>
                  </a:lnTo>
                  <a:lnTo>
                    <a:pt x="2540" y="191770"/>
                  </a:lnTo>
                  <a:lnTo>
                    <a:pt x="1270" y="191770"/>
                  </a:lnTo>
                  <a:lnTo>
                    <a:pt x="1270" y="199390"/>
                  </a:lnTo>
                  <a:lnTo>
                    <a:pt x="0" y="199390"/>
                  </a:lnTo>
                  <a:lnTo>
                    <a:pt x="0" y="276860"/>
                  </a:lnTo>
                  <a:lnTo>
                    <a:pt x="2540" y="276860"/>
                  </a:lnTo>
                  <a:lnTo>
                    <a:pt x="2540" y="283210"/>
                  </a:lnTo>
                  <a:lnTo>
                    <a:pt x="3810" y="283210"/>
                  </a:lnTo>
                  <a:lnTo>
                    <a:pt x="3810" y="276860"/>
                  </a:lnTo>
                  <a:lnTo>
                    <a:pt x="3810" y="199390"/>
                  </a:lnTo>
                  <a:lnTo>
                    <a:pt x="3810" y="191770"/>
                  </a:lnTo>
                  <a:lnTo>
                    <a:pt x="3810" y="185420"/>
                  </a:lnTo>
                  <a:close/>
                </a:path>
                <a:path w="538479" h="465455">
                  <a:moveTo>
                    <a:pt x="312420" y="0"/>
                  </a:moveTo>
                  <a:lnTo>
                    <a:pt x="219710" y="0"/>
                  </a:lnTo>
                  <a:lnTo>
                    <a:pt x="219710" y="1270"/>
                  </a:lnTo>
                  <a:lnTo>
                    <a:pt x="312420" y="1270"/>
                  </a:lnTo>
                  <a:lnTo>
                    <a:pt x="312420" y="0"/>
                  </a:lnTo>
                  <a:close/>
                </a:path>
                <a:path w="538479" h="465455">
                  <a:moveTo>
                    <a:pt x="328930" y="2540"/>
                  </a:moveTo>
                  <a:lnTo>
                    <a:pt x="326390" y="2540"/>
                  </a:lnTo>
                  <a:lnTo>
                    <a:pt x="326390" y="1524"/>
                  </a:lnTo>
                  <a:lnTo>
                    <a:pt x="214630" y="1524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2794"/>
                  </a:lnTo>
                  <a:lnTo>
                    <a:pt x="328930" y="2540"/>
                  </a:lnTo>
                  <a:close/>
                </a:path>
                <a:path w="538479" h="465455">
                  <a:moveTo>
                    <a:pt x="339090" y="461022"/>
                  </a:moveTo>
                  <a:lnTo>
                    <a:pt x="207010" y="461022"/>
                  </a:lnTo>
                  <a:lnTo>
                    <a:pt x="207010" y="462292"/>
                  </a:lnTo>
                  <a:lnTo>
                    <a:pt x="212090" y="462292"/>
                  </a:lnTo>
                  <a:lnTo>
                    <a:pt x="212090" y="463550"/>
                  </a:lnTo>
                  <a:lnTo>
                    <a:pt x="214630" y="463550"/>
                  </a:lnTo>
                  <a:lnTo>
                    <a:pt x="214630" y="464832"/>
                  </a:lnTo>
                  <a:lnTo>
                    <a:pt x="326390" y="464832"/>
                  </a:lnTo>
                  <a:lnTo>
                    <a:pt x="326390" y="463550"/>
                  </a:lnTo>
                  <a:lnTo>
                    <a:pt x="334010" y="463550"/>
                  </a:lnTo>
                  <a:lnTo>
                    <a:pt x="334010" y="462292"/>
                  </a:lnTo>
                  <a:lnTo>
                    <a:pt x="339090" y="462292"/>
                  </a:lnTo>
                  <a:lnTo>
                    <a:pt x="339090" y="461022"/>
                  </a:lnTo>
                  <a:close/>
                </a:path>
                <a:path w="538479" h="465455">
                  <a:moveTo>
                    <a:pt x="538480" y="181610"/>
                  </a:moveTo>
                  <a:lnTo>
                    <a:pt x="535940" y="181610"/>
                  </a:lnTo>
                  <a:lnTo>
                    <a:pt x="535940" y="177800"/>
                  </a:lnTo>
                  <a:lnTo>
                    <a:pt x="534670" y="177800"/>
                  </a:lnTo>
                  <a:lnTo>
                    <a:pt x="534670" y="181610"/>
                  </a:lnTo>
                  <a:lnTo>
                    <a:pt x="534657" y="288302"/>
                  </a:lnTo>
                  <a:lnTo>
                    <a:pt x="534670" y="292100"/>
                  </a:lnTo>
                  <a:lnTo>
                    <a:pt x="535940" y="292100"/>
                  </a:lnTo>
                  <a:lnTo>
                    <a:pt x="535940" y="288302"/>
                  </a:lnTo>
                  <a:lnTo>
                    <a:pt x="538480" y="288302"/>
                  </a:lnTo>
                  <a:lnTo>
                    <a:pt x="538480" y="181610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8383270" y="2710179"/>
              <a:ext cx="530860" cy="457834"/>
            </a:xfrm>
            <a:custGeom>
              <a:avLst/>
              <a:gdLst/>
              <a:ahLst/>
              <a:cxnLst/>
              <a:rect l="l" t="t" r="r" b="b"/>
              <a:pathLst>
                <a:path w="530859" h="457835">
                  <a:moveTo>
                    <a:pt x="3810" y="170180"/>
                  </a:moveTo>
                  <a:lnTo>
                    <a:pt x="0" y="170180"/>
                  </a:lnTo>
                  <a:lnTo>
                    <a:pt x="0" y="290830"/>
                  </a:lnTo>
                  <a:lnTo>
                    <a:pt x="3810" y="290830"/>
                  </a:lnTo>
                  <a:lnTo>
                    <a:pt x="3810" y="170180"/>
                  </a:lnTo>
                  <a:close/>
                </a:path>
                <a:path w="530859" h="457835">
                  <a:moveTo>
                    <a:pt x="340360" y="2540"/>
                  </a:moveTo>
                  <a:lnTo>
                    <a:pt x="335280" y="2540"/>
                  </a:lnTo>
                  <a:lnTo>
                    <a:pt x="335280" y="1524"/>
                  </a:lnTo>
                  <a:lnTo>
                    <a:pt x="330200" y="1524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524"/>
                  </a:lnTo>
                  <a:lnTo>
                    <a:pt x="193040" y="1524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667"/>
                  </a:lnTo>
                  <a:lnTo>
                    <a:pt x="340360" y="2540"/>
                  </a:lnTo>
                  <a:close/>
                </a:path>
                <a:path w="530859" h="457835">
                  <a:moveTo>
                    <a:pt x="347980" y="453390"/>
                  </a:moveTo>
                  <a:lnTo>
                    <a:pt x="185420" y="453390"/>
                  </a:lnTo>
                  <a:lnTo>
                    <a:pt x="185420" y="454799"/>
                  </a:lnTo>
                  <a:lnTo>
                    <a:pt x="193040" y="454799"/>
                  </a:lnTo>
                  <a:lnTo>
                    <a:pt x="193040" y="455930"/>
                  </a:lnTo>
                  <a:lnTo>
                    <a:pt x="198120" y="455930"/>
                  </a:lnTo>
                  <a:lnTo>
                    <a:pt x="198120" y="457212"/>
                  </a:lnTo>
                  <a:lnTo>
                    <a:pt x="340360" y="457212"/>
                  </a:lnTo>
                  <a:lnTo>
                    <a:pt x="340360" y="455930"/>
                  </a:lnTo>
                  <a:lnTo>
                    <a:pt x="345440" y="455930"/>
                  </a:lnTo>
                  <a:lnTo>
                    <a:pt x="345440" y="454799"/>
                  </a:lnTo>
                  <a:lnTo>
                    <a:pt x="347980" y="454799"/>
                  </a:lnTo>
                  <a:lnTo>
                    <a:pt x="347980" y="453390"/>
                  </a:lnTo>
                  <a:close/>
                </a:path>
                <a:path w="530859" h="457835">
                  <a:moveTo>
                    <a:pt x="530860" y="162560"/>
                  </a:moveTo>
                  <a:lnTo>
                    <a:pt x="527050" y="162560"/>
                  </a:lnTo>
                  <a:lnTo>
                    <a:pt x="527050" y="294640"/>
                  </a:lnTo>
                  <a:lnTo>
                    <a:pt x="527050" y="298450"/>
                  </a:lnTo>
                  <a:lnTo>
                    <a:pt x="528320" y="298450"/>
                  </a:lnTo>
                  <a:lnTo>
                    <a:pt x="528320" y="294640"/>
                  </a:lnTo>
                  <a:lnTo>
                    <a:pt x="530860" y="294640"/>
                  </a:lnTo>
                  <a:lnTo>
                    <a:pt x="530860" y="162560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8387067" y="2714116"/>
              <a:ext cx="523875" cy="449580"/>
            </a:xfrm>
            <a:custGeom>
              <a:avLst/>
              <a:gdLst/>
              <a:ahLst/>
              <a:cxnLst/>
              <a:rect l="l" t="t" r="r" b="b"/>
              <a:pathLst>
                <a:path w="523875" h="449580">
                  <a:moveTo>
                    <a:pt x="3822" y="154813"/>
                  </a:moveTo>
                  <a:lnTo>
                    <a:pt x="2552" y="154813"/>
                  </a:lnTo>
                  <a:lnTo>
                    <a:pt x="2552" y="158623"/>
                  </a:lnTo>
                  <a:lnTo>
                    <a:pt x="0" y="158623"/>
                  </a:lnTo>
                  <a:lnTo>
                    <a:pt x="0" y="294513"/>
                  </a:lnTo>
                  <a:lnTo>
                    <a:pt x="2552" y="294513"/>
                  </a:lnTo>
                  <a:lnTo>
                    <a:pt x="2552" y="298323"/>
                  </a:lnTo>
                  <a:lnTo>
                    <a:pt x="3822" y="298323"/>
                  </a:lnTo>
                  <a:lnTo>
                    <a:pt x="3822" y="294513"/>
                  </a:lnTo>
                  <a:lnTo>
                    <a:pt x="3822" y="158623"/>
                  </a:lnTo>
                  <a:lnTo>
                    <a:pt x="3822" y="154813"/>
                  </a:lnTo>
                  <a:close/>
                </a:path>
                <a:path w="523875" h="449580">
                  <a:moveTo>
                    <a:pt x="350532" y="2413"/>
                  </a:moveTo>
                  <a:lnTo>
                    <a:pt x="346722" y="2413"/>
                  </a:lnTo>
                  <a:lnTo>
                    <a:pt x="346722" y="1397"/>
                  </a:lnTo>
                  <a:lnTo>
                    <a:pt x="346722" y="1143"/>
                  </a:lnTo>
                  <a:lnTo>
                    <a:pt x="344182" y="1143"/>
                  </a:lnTo>
                  <a:lnTo>
                    <a:pt x="344182" y="127"/>
                  </a:lnTo>
                  <a:lnTo>
                    <a:pt x="336562" y="127"/>
                  </a:lnTo>
                  <a:lnTo>
                    <a:pt x="336562" y="0"/>
                  </a:lnTo>
                  <a:lnTo>
                    <a:pt x="184162" y="0"/>
                  </a:lnTo>
                  <a:lnTo>
                    <a:pt x="184162" y="127"/>
                  </a:lnTo>
                  <a:lnTo>
                    <a:pt x="181622" y="127"/>
                  </a:lnTo>
                  <a:lnTo>
                    <a:pt x="181622" y="1143"/>
                  </a:lnTo>
                  <a:lnTo>
                    <a:pt x="175272" y="1143"/>
                  </a:lnTo>
                  <a:lnTo>
                    <a:pt x="175272" y="2413"/>
                  </a:lnTo>
                  <a:lnTo>
                    <a:pt x="171462" y="2413"/>
                  </a:lnTo>
                  <a:lnTo>
                    <a:pt x="171462" y="3810"/>
                  </a:lnTo>
                  <a:lnTo>
                    <a:pt x="350532" y="3810"/>
                  </a:lnTo>
                  <a:lnTo>
                    <a:pt x="350532" y="2413"/>
                  </a:lnTo>
                  <a:close/>
                </a:path>
                <a:path w="523875" h="449580">
                  <a:moveTo>
                    <a:pt x="358140" y="445643"/>
                  </a:moveTo>
                  <a:lnTo>
                    <a:pt x="170192" y="445643"/>
                  </a:lnTo>
                  <a:lnTo>
                    <a:pt x="170192" y="447040"/>
                  </a:lnTo>
                  <a:lnTo>
                    <a:pt x="175272" y="447040"/>
                  </a:lnTo>
                  <a:lnTo>
                    <a:pt x="175272" y="448183"/>
                  </a:lnTo>
                  <a:lnTo>
                    <a:pt x="179082" y="448183"/>
                  </a:lnTo>
                  <a:lnTo>
                    <a:pt x="179082" y="449453"/>
                  </a:lnTo>
                  <a:lnTo>
                    <a:pt x="350532" y="449453"/>
                  </a:lnTo>
                  <a:lnTo>
                    <a:pt x="350532" y="448183"/>
                  </a:lnTo>
                  <a:lnTo>
                    <a:pt x="354342" y="448183"/>
                  </a:lnTo>
                  <a:lnTo>
                    <a:pt x="354342" y="447040"/>
                  </a:lnTo>
                  <a:lnTo>
                    <a:pt x="358140" y="447040"/>
                  </a:lnTo>
                  <a:lnTo>
                    <a:pt x="358140" y="445643"/>
                  </a:lnTo>
                  <a:close/>
                </a:path>
                <a:path w="523875" h="449580">
                  <a:moveTo>
                    <a:pt x="523252" y="152273"/>
                  </a:moveTo>
                  <a:lnTo>
                    <a:pt x="520712" y="152273"/>
                  </a:lnTo>
                  <a:lnTo>
                    <a:pt x="520712" y="148463"/>
                  </a:lnTo>
                  <a:lnTo>
                    <a:pt x="519442" y="148463"/>
                  </a:lnTo>
                  <a:lnTo>
                    <a:pt x="519442" y="152273"/>
                  </a:lnTo>
                  <a:lnTo>
                    <a:pt x="519442" y="300863"/>
                  </a:lnTo>
                  <a:lnTo>
                    <a:pt x="519442" y="304673"/>
                  </a:lnTo>
                  <a:lnTo>
                    <a:pt x="520712" y="304673"/>
                  </a:lnTo>
                  <a:lnTo>
                    <a:pt x="520712" y="300863"/>
                  </a:lnTo>
                  <a:lnTo>
                    <a:pt x="523252" y="300863"/>
                  </a:lnTo>
                  <a:lnTo>
                    <a:pt x="523252" y="152273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8390890" y="2717926"/>
              <a:ext cx="515620" cy="441959"/>
            </a:xfrm>
            <a:custGeom>
              <a:avLst/>
              <a:gdLst/>
              <a:ahLst/>
              <a:cxnLst/>
              <a:rect l="l" t="t" r="r" b="b"/>
              <a:pathLst>
                <a:path w="515620" h="441960">
                  <a:moveTo>
                    <a:pt x="3810" y="142113"/>
                  </a:moveTo>
                  <a:lnTo>
                    <a:pt x="0" y="14211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142113"/>
                  </a:lnTo>
                  <a:close/>
                </a:path>
                <a:path w="515620" h="441960">
                  <a:moveTo>
                    <a:pt x="355600" y="1143"/>
                  </a:moveTo>
                  <a:lnTo>
                    <a:pt x="351790" y="1143"/>
                  </a:lnTo>
                  <a:lnTo>
                    <a:pt x="351790" y="127"/>
                  </a:lnTo>
                  <a:lnTo>
                    <a:pt x="346710" y="127"/>
                  </a:lnTo>
                  <a:lnTo>
                    <a:pt x="346710" y="0"/>
                  </a:lnTo>
                  <a:lnTo>
                    <a:pt x="167640" y="0"/>
                  </a:lnTo>
                  <a:lnTo>
                    <a:pt x="167640" y="127"/>
                  </a:lnTo>
                  <a:lnTo>
                    <a:pt x="163830" y="127"/>
                  </a:lnTo>
                  <a:lnTo>
                    <a:pt x="163830" y="1143"/>
                  </a:lnTo>
                  <a:lnTo>
                    <a:pt x="158750" y="1143"/>
                  </a:lnTo>
                  <a:lnTo>
                    <a:pt x="158750" y="2413"/>
                  </a:lnTo>
                  <a:lnTo>
                    <a:pt x="355600" y="2413"/>
                  </a:lnTo>
                  <a:lnTo>
                    <a:pt x="355600" y="1270"/>
                  </a:lnTo>
                  <a:lnTo>
                    <a:pt x="355600" y="1143"/>
                  </a:lnTo>
                  <a:close/>
                </a:path>
                <a:path w="515620" h="441960">
                  <a:moveTo>
                    <a:pt x="365760" y="438023"/>
                  </a:moveTo>
                  <a:lnTo>
                    <a:pt x="152400" y="438023"/>
                  </a:lnTo>
                  <a:lnTo>
                    <a:pt x="152400" y="439420"/>
                  </a:lnTo>
                  <a:lnTo>
                    <a:pt x="158750" y="439420"/>
                  </a:lnTo>
                  <a:lnTo>
                    <a:pt x="158750" y="440702"/>
                  </a:lnTo>
                  <a:lnTo>
                    <a:pt x="162560" y="440702"/>
                  </a:lnTo>
                  <a:lnTo>
                    <a:pt x="162560" y="441833"/>
                  </a:lnTo>
                  <a:lnTo>
                    <a:pt x="359410" y="441833"/>
                  </a:lnTo>
                  <a:lnTo>
                    <a:pt x="359410" y="440702"/>
                  </a:lnTo>
                  <a:lnTo>
                    <a:pt x="363220" y="440702"/>
                  </a:lnTo>
                  <a:lnTo>
                    <a:pt x="363220" y="439420"/>
                  </a:lnTo>
                  <a:lnTo>
                    <a:pt x="365760" y="439420"/>
                  </a:lnTo>
                  <a:lnTo>
                    <a:pt x="365760" y="438023"/>
                  </a:lnTo>
                  <a:close/>
                </a:path>
                <a:path w="515620" h="441960">
                  <a:moveTo>
                    <a:pt x="515620" y="139573"/>
                  </a:moveTo>
                  <a:lnTo>
                    <a:pt x="513080" y="139573"/>
                  </a:lnTo>
                  <a:lnTo>
                    <a:pt x="513080" y="305943"/>
                  </a:lnTo>
                  <a:lnTo>
                    <a:pt x="515620" y="305943"/>
                  </a:lnTo>
                  <a:lnTo>
                    <a:pt x="515620" y="139573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8394700" y="2720466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3810" y="129413"/>
                  </a:moveTo>
                  <a:lnTo>
                    <a:pt x="2540" y="129413"/>
                  </a:lnTo>
                  <a:lnTo>
                    <a:pt x="2540" y="131953"/>
                  </a:lnTo>
                  <a:lnTo>
                    <a:pt x="0" y="131953"/>
                  </a:lnTo>
                  <a:lnTo>
                    <a:pt x="0" y="307213"/>
                  </a:lnTo>
                  <a:lnTo>
                    <a:pt x="2540" y="307213"/>
                  </a:lnTo>
                  <a:lnTo>
                    <a:pt x="2540" y="309753"/>
                  </a:lnTo>
                  <a:lnTo>
                    <a:pt x="3810" y="309753"/>
                  </a:lnTo>
                  <a:lnTo>
                    <a:pt x="3810" y="307213"/>
                  </a:lnTo>
                  <a:lnTo>
                    <a:pt x="3810" y="131953"/>
                  </a:lnTo>
                  <a:lnTo>
                    <a:pt x="3810" y="129413"/>
                  </a:lnTo>
                  <a:close/>
                </a:path>
                <a:path w="509270" h="435610">
                  <a:moveTo>
                    <a:pt x="364477" y="2413"/>
                  </a:moveTo>
                  <a:lnTo>
                    <a:pt x="361950" y="2413"/>
                  </a:lnTo>
                  <a:lnTo>
                    <a:pt x="361950" y="1397"/>
                  </a:lnTo>
                  <a:lnTo>
                    <a:pt x="361950" y="1143"/>
                  </a:lnTo>
                  <a:lnTo>
                    <a:pt x="355600" y="1143"/>
                  </a:lnTo>
                  <a:lnTo>
                    <a:pt x="355600" y="127"/>
                  </a:lnTo>
                  <a:lnTo>
                    <a:pt x="351790" y="127"/>
                  </a:lnTo>
                  <a:lnTo>
                    <a:pt x="351790" y="0"/>
                  </a:lnTo>
                  <a:lnTo>
                    <a:pt x="154940" y="0"/>
                  </a:lnTo>
                  <a:lnTo>
                    <a:pt x="154940" y="127"/>
                  </a:lnTo>
                  <a:lnTo>
                    <a:pt x="151130" y="127"/>
                  </a:lnTo>
                  <a:lnTo>
                    <a:pt x="151130" y="1143"/>
                  </a:lnTo>
                  <a:lnTo>
                    <a:pt x="148590" y="1143"/>
                  </a:lnTo>
                  <a:lnTo>
                    <a:pt x="148590" y="2413"/>
                  </a:lnTo>
                  <a:lnTo>
                    <a:pt x="144780" y="2413"/>
                  </a:lnTo>
                  <a:lnTo>
                    <a:pt x="144780" y="3810"/>
                  </a:lnTo>
                  <a:lnTo>
                    <a:pt x="364477" y="3810"/>
                  </a:lnTo>
                  <a:lnTo>
                    <a:pt x="364477" y="2413"/>
                  </a:lnTo>
                  <a:close/>
                </a:path>
                <a:path w="509270" h="435610">
                  <a:moveTo>
                    <a:pt x="368300" y="433070"/>
                  </a:moveTo>
                  <a:lnTo>
                    <a:pt x="143510" y="433070"/>
                  </a:lnTo>
                  <a:lnTo>
                    <a:pt x="143510" y="434340"/>
                  </a:lnTo>
                  <a:lnTo>
                    <a:pt x="146050" y="434340"/>
                  </a:lnTo>
                  <a:lnTo>
                    <a:pt x="146050" y="435483"/>
                  </a:lnTo>
                  <a:lnTo>
                    <a:pt x="365760" y="435483"/>
                  </a:lnTo>
                  <a:lnTo>
                    <a:pt x="365760" y="434340"/>
                  </a:lnTo>
                  <a:lnTo>
                    <a:pt x="368300" y="434340"/>
                  </a:lnTo>
                  <a:lnTo>
                    <a:pt x="368300" y="433070"/>
                  </a:lnTo>
                  <a:close/>
                </a:path>
                <a:path w="509270" h="435610">
                  <a:moveTo>
                    <a:pt x="509270" y="137033"/>
                  </a:moveTo>
                  <a:lnTo>
                    <a:pt x="505460" y="137033"/>
                  </a:lnTo>
                  <a:lnTo>
                    <a:pt x="505460" y="309753"/>
                  </a:lnTo>
                  <a:lnTo>
                    <a:pt x="505460" y="312293"/>
                  </a:lnTo>
                  <a:lnTo>
                    <a:pt x="506730" y="312293"/>
                  </a:lnTo>
                  <a:lnTo>
                    <a:pt x="506730" y="309753"/>
                  </a:lnTo>
                  <a:lnTo>
                    <a:pt x="509270" y="309753"/>
                  </a:lnTo>
                  <a:lnTo>
                    <a:pt x="509270" y="137033"/>
                  </a:lnTo>
                  <a:close/>
                </a:path>
                <a:path w="509270" h="435610">
                  <a:moveTo>
                    <a:pt x="509270" y="131953"/>
                  </a:moveTo>
                  <a:lnTo>
                    <a:pt x="508000" y="131953"/>
                  </a:lnTo>
                  <a:lnTo>
                    <a:pt x="508000" y="129413"/>
                  </a:lnTo>
                  <a:lnTo>
                    <a:pt x="506730" y="129413"/>
                  </a:lnTo>
                  <a:lnTo>
                    <a:pt x="506730" y="126873"/>
                  </a:lnTo>
                  <a:lnTo>
                    <a:pt x="505460" y="126873"/>
                  </a:lnTo>
                  <a:lnTo>
                    <a:pt x="505460" y="129413"/>
                  </a:lnTo>
                  <a:lnTo>
                    <a:pt x="505460" y="131953"/>
                  </a:lnTo>
                  <a:lnTo>
                    <a:pt x="505460" y="135763"/>
                  </a:lnTo>
                  <a:lnTo>
                    <a:pt x="509270" y="135763"/>
                  </a:lnTo>
                  <a:lnTo>
                    <a:pt x="509270" y="131953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8398510" y="2724276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2540" y="133223"/>
                  </a:moveTo>
                  <a:lnTo>
                    <a:pt x="0" y="133223"/>
                  </a:lnTo>
                  <a:lnTo>
                    <a:pt x="0" y="309753"/>
                  </a:lnTo>
                  <a:lnTo>
                    <a:pt x="2540" y="309753"/>
                  </a:lnTo>
                  <a:lnTo>
                    <a:pt x="2540" y="133223"/>
                  </a:lnTo>
                  <a:close/>
                </a:path>
                <a:path w="501650" h="429260">
                  <a:moveTo>
                    <a:pt x="2540" y="125615"/>
                  </a:moveTo>
                  <a:lnTo>
                    <a:pt x="0" y="125615"/>
                  </a:lnTo>
                  <a:lnTo>
                    <a:pt x="0" y="131953"/>
                  </a:lnTo>
                  <a:lnTo>
                    <a:pt x="2540" y="131953"/>
                  </a:lnTo>
                  <a:lnTo>
                    <a:pt x="2540" y="125615"/>
                  </a:lnTo>
                  <a:close/>
                </a:path>
                <a:path w="501650" h="429260">
                  <a:moveTo>
                    <a:pt x="2540" y="120523"/>
                  </a:moveTo>
                  <a:lnTo>
                    <a:pt x="1270" y="120523"/>
                  </a:lnTo>
                  <a:lnTo>
                    <a:pt x="1270" y="123063"/>
                  </a:lnTo>
                  <a:lnTo>
                    <a:pt x="0" y="123063"/>
                  </a:lnTo>
                  <a:lnTo>
                    <a:pt x="0" y="125603"/>
                  </a:lnTo>
                  <a:lnTo>
                    <a:pt x="2540" y="125603"/>
                  </a:lnTo>
                  <a:lnTo>
                    <a:pt x="2540" y="123063"/>
                  </a:lnTo>
                  <a:lnTo>
                    <a:pt x="2540" y="120523"/>
                  </a:lnTo>
                  <a:close/>
                </a:path>
                <a:path w="501650" h="429260">
                  <a:moveTo>
                    <a:pt x="132080" y="3683"/>
                  </a:moveTo>
                  <a:lnTo>
                    <a:pt x="128270" y="3683"/>
                  </a:lnTo>
                  <a:lnTo>
                    <a:pt x="128270" y="3810"/>
                  </a:lnTo>
                  <a:lnTo>
                    <a:pt x="132080" y="3810"/>
                  </a:lnTo>
                  <a:lnTo>
                    <a:pt x="132080" y="3683"/>
                  </a:lnTo>
                  <a:close/>
                </a:path>
                <a:path w="501650" h="429260">
                  <a:moveTo>
                    <a:pt x="365760" y="1143"/>
                  </a:moveTo>
                  <a:lnTo>
                    <a:pt x="363220" y="1143"/>
                  </a:lnTo>
                  <a:lnTo>
                    <a:pt x="363220" y="127"/>
                  </a:lnTo>
                  <a:lnTo>
                    <a:pt x="360667" y="127"/>
                  </a:lnTo>
                  <a:lnTo>
                    <a:pt x="360667" y="0"/>
                  </a:lnTo>
                  <a:lnTo>
                    <a:pt x="140970" y="0"/>
                  </a:lnTo>
                  <a:lnTo>
                    <a:pt x="140970" y="127"/>
                  </a:lnTo>
                  <a:lnTo>
                    <a:pt x="138430" y="127"/>
                  </a:lnTo>
                  <a:lnTo>
                    <a:pt x="138430" y="1143"/>
                  </a:lnTo>
                  <a:lnTo>
                    <a:pt x="134620" y="1143"/>
                  </a:lnTo>
                  <a:lnTo>
                    <a:pt x="134620" y="2413"/>
                  </a:lnTo>
                  <a:lnTo>
                    <a:pt x="365760" y="2413"/>
                  </a:lnTo>
                  <a:lnTo>
                    <a:pt x="365760" y="1270"/>
                  </a:lnTo>
                  <a:lnTo>
                    <a:pt x="365760" y="1143"/>
                  </a:lnTo>
                  <a:close/>
                </a:path>
                <a:path w="501650" h="429260">
                  <a:moveTo>
                    <a:pt x="369570" y="2667"/>
                  </a:moveTo>
                  <a:lnTo>
                    <a:pt x="132080" y="2667"/>
                  </a:lnTo>
                  <a:lnTo>
                    <a:pt x="132080" y="3683"/>
                  </a:lnTo>
                  <a:lnTo>
                    <a:pt x="369570" y="3683"/>
                  </a:lnTo>
                  <a:lnTo>
                    <a:pt x="369570" y="2667"/>
                  </a:lnTo>
                  <a:close/>
                </a:path>
                <a:path w="501650" h="429260">
                  <a:moveTo>
                    <a:pt x="374650" y="425323"/>
                  </a:moveTo>
                  <a:lnTo>
                    <a:pt x="130810" y="425323"/>
                  </a:lnTo>
                  <a:lnTo>
                    <a:pt x="130810" y="426720"/>
                  </a:lnTo>
                  <a:lnTo>
                    <a:pt x="133350" y="426720"/>
                  </a:lnTo>
                  <a:lnTo>
                    <a:pt x="133350" y="428002"/>
                  </a:lnTo>
                  <a:lnTo>
                    <a:pt x="137160" y="428002"/>
                  </a:lnTo>
                  <a:lnTo>
                    <a:pt x="137160" y="429133"/>
                  </a:lnTo>
                  <a:lnTo>
                    <a:pt x="368300" y="429133"/>
                  </a:lnTo>
                  <a:lnTo>
                    <a:pt x="368300" y="428002"/>
                  </a:lnTo>
                  <a:lnTo>
                    <a:pt x="370840" y="428002"/>
                  </a:lnTo>
                  <a:lnTo>
                    <a:pt x="370840" y="426720"/>
                  </a:lnTo>
                  <a:lnTo>
                    <a:pt x="374650" y="426720"/>
                  </a:lnTo>
                  <a:lnTo>
                    <a:pt x="374650" y="425323"/>
                  </a:lnTo>
                  <a:close/>
                </a:path>
                <a:path w="501650" h="429260">
                  <a:moveTo>
                    <a:pt x="501650" y="133223"/>
                  </a:moveTo>
                  <a:lnTo>
                    <a:pt x="497840" y="133223"/>
                  </a:lnTo>
                  <a:lnTo>
                    <a:pt x="497840" y="312293"/>
                  </a:lnTo>
                  <a:lnTo>
                    <a:pt x="497840" y="314833"/>
                  </a:lnTo>
                  <a:lnTo>
                    <a:pt x="499110" y="314833"/>
                  </a:lnTo>
                  <a:lnTo>
                    <a:pt x="499110" y="312293"/>
                  </a:lnTo>
                  <a:lnTo>
                    <a:pt x="501650" y="312293"/>
                  </a:lnTo>
                  <a:lnTo>
                    <a:pt x="501650" y="133223"/>
                  </a:lnTo>
                  <a:close/>
                </a:path>
                <a:path w="501650" h="429260">
                  <a:moveTo>
                    <a:pt x="501650" y="125615"/>
                  </a:moveTo>
                  <a:lnTo>
                    <a:pt x="497840" y="125615"/>
                  </a:lnTo>
                  <a:lnTo>
                    <a:pt x="497840" y="131953"/>
                  </a:lnTo>
                  <a:lnTo>
                    <a:pt x="501650" y="131953"/>
                  </a:lnTo>
                  <a:lnTo>
                    <a:pt x="501650" y="125615"/>
                  </a:lnTo>
                  <a:close/>
                </a:path>
                <a:path w="501650" h="429260">
                  <a:moveTo>
                    <a:pt x="501650" y="120523"/>
                  </a:moveTo>
                  <a:lnTo>
                    <a:pt x="500380" y="120523"/>
                  </a:lnTo>
                  <a:lnTo>
                    <a:pt x="500380" y="117983"/>
                  </a:lnTo>
                  <a:lnTo>
                    <a:pt x="499110" y="117983"/>
                  </a:lnTo>
                  <a:lnTo>
                    <a:pt x="499110" y="115443"/>
                  </a:lnTo>
                  <a:lnTo>
                    <a:pt x="497840" y="115443"/>
                  </a:lnTo>
                  <a:lnTo>
                    <a:pt x="497840" y="117983"/>
                  </a:lnTo>
                  <a:lnTo>
                    <a:pt x="497840" y="120523"/>
                  </a:lnTo>
                  <a:lnTo>
                    <a:pt x="497840" y="125603"/>
                  </a:lnTo>
                  <a:lnTo>
                    <a:pt x="501650" y="125603"/>
                  </a:lnTo>
                  <a:lnTo>
                    <a:pt x="501650" y="120523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8401050" y="2727959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10" y="129540"/>
                  </a:moveTo>
                  <a:lnTo>
                    <a:pt x="0" y="129540"/>
                  </a:lnTo>
                  <a:lnTo>
                    <a:pt x="0" y="311150"/>
                  </a:lnTo>
                  <a:lnTo>
                    <a:pt x="2540" y="311150"/>
                  </a:lnTo>
                  <a:lnTo>
                    <a:pt x="2540" y="313690"/>
                  </a:lnTo>
                  <a:lnTo>
                    <a:pt x="3810" y="313690"/>
                  </a:lnTo>
                  <a:lnTo>
                    <a:pt x="3810" y="311150"/>
                  </a:lnTo>
                  <a:lnTo>
                    <a:pt x="3810" y="129540"/>
                  </a:lnTo>
                  <a:close/>
                </a:path>
                <a:path w="495300" h="421639">
                  <a:moveTo>
                    <a:pt x="3810" y="121932"/>
                  </a:moveTo>
                  <a:lnTo>
                    <a:pt x="0" y="121932"/>
                  </a:lnTo>
                  <a:lnTo>
                    <a:pt x="0" y="128270"/>
                  </a:lnTo>
                  <a:lnTo>
                    <a:pt x="3810" y="128270"/>
                  </a:lnTo>
                  <a:lnTo>
                    <a:pt x="3810" y="121932"/>
                  </a:lnTo>
                  <a:close/>
                </a:path>
                <a:path w="495300" h="421639">
                  <a:moveTo>
                    <a:pt x="3810" y="110490"/>
                  </a:moveTo>
                  <a:lnTo>
                    <a:pt x="2540" y="110490"/>
                  </a:lnTo>
                  <a:lnTo>
                    <a:pt x="2540" y="111760"/>
                  </a:lnTo>
                  <a:lnTo>
                    <a:pt x="1270" y="111760"/>
                  </a:lnTo>
                  <a:lnTo>
                    <a:pt x="1270" y="114300"/>
                  </a:lnTo>
                  <a:lnTo>
                    <a:pt x="0" y="114300"/>
                  </a:lnTo>
                  <a:lnTo>
                    <a:pt x="0" y="121920"/>
                  </a:lnTo>
                  <a:lnTo>
                    <a:pt x="3810" y="121920"/>
                  </a:lnTo>
                  <a:lnTo>
                    <a:pt x="3810" y="114300"/>
                  </a:lnTo>
                  <a:lnTo>
                    <a:pt x="3810" y="111760"/>
                  </a:lnTo>
                  <a:lnTo>
                    <a:pt x="3810" y="110490"/>
                  </a:lnTo>
                  <a:close/>
                </a:path>
                <a:path w="495300" h="421639">
                  <a:moveTo>
                    <a:pt x="120650" y="3810"/>
                  </a:moveTo>
                  <a:lnTo>
                    <a:pt x="118110" y="3810"/>
                  </a:lnTo>
                  <a:lnTo>
                    <a:pt x="118110" y="3937"/>
                  </a:lnTo>
                  <a:lnTo>
                    <a:pt x="120650" y="3937"/>
                  </a:lnTo>
                  <a:lnTo>
                    <a:pt x="120650" y="3810"/>
                  </a:lnTo>
                  <a:close/>
                </a:path>
                <a:path w="495300" h="421639">
                  <a:moveTo>
                    <a:pt x="375920" y="2794"/>
                  </a:moveTo>
                  <a:lnTo>
                    <a:pt x="373380" y="2794"/>
                  </a:lnTo>
                  <a:lnTo>
                    <a:pt x="373380" y="1270"/>
                  </a:lnTo>
                  <a:lnTo>
                    <a:pt x="369570" y="1270"/>
                  </a:lnTo>
                  <a:lnTo>
                    <a:pt x="369570" y="254"/>
                  </a:lnTo>
                  <a:lnTo>
                    <a:pt x="369570" y="0"/>
                  </a:lnTo>
                  <a:lnTo>
                    <a:pt x="367030" y="0"/>
                  </a:lnTo>
                  <a:lnTo>
                    <a:pt x="125730" y="0"/>
                  </a:lnTo>
                  <a:lnTo>
                    <a:pt x="125730" y="1270"/>
                  </a:lnTo>
                  <a:lnTo>
                    <a:pt x="123190" y="1270"/>
                  </a:lnTo>
                  <a:lnTo>
                    <a:pt x="123190" y="2794"/>
                  </a:lnTo>
                  <a:lnTo>
                    <a:pt x="120650" y="2794"/>
                  </a:lnTo>
                  <a:lnTo>
                    <a:pt x="120650" y="3810"/>
                  </a:lnTo>
                  <a:lnTo>
                    <a:pt x="375920" y="3810"/>
                  </a:lnTo>
                  <a:lnTo>
                    <a:pt x="375920" y="2794"/>
                  </a:lnTo>
                  <a:close/>
                </a:path>
                <a:path w="495300" h="421639">
                  <a:moveTo>
                    <a:pt x="379730" y="417957"/>
                  </a:moveTo>
                  <a:lnTo>
                    <a:pt x="118110" y="417957"/>
                  </a:lnTo>
                  <a:lnTo>
                    <a:pt x="118110" y="419227"/>
                  </a:lnTo>
                  <a:lnTo>
                    <a:pt x="121920" y="419227"/>
                  </a:lnTo>
                  <a:lnTo>
                    <a:pt x="121920" y="420497"/>
                  </a:lnTo>
                  <a:lnTo>
                    <a:pt x="124460" y="420497"/>
                  </a:lnTo>
                  <a:lnTo>
                    <a:pt x="124460" y="421640"/>
                  </a:lnTo>
                  <a:lnTo>
                    <a:pt x="374650" y="421640"/>
                  </a:lnTo>
                  <a:lnTo>
                    <a:pt x="374650" y="420497"/>
                  </a:lnTo>
                  <a:lnTo>
                    <a:pt x="377190" y="420497"/>
                  </a:lnTo>
                  <a:lnTo>
                    <a:pt x="377190" y="419227"/>
                  </a:lnTo>
                  <a:lnTo>
                    <a:pt x="379730" y="419227"/>
                  </a:lnTo>
                  <a:lnTo>
                    <a:pt x="379730" y="417957"/>
                  </a:lnTo>
                  <a:close/>
                </a:path>
                <a:path w="495300" h="421639">
                  <a:moveTo>
                    <a:pt x="495300" y="129540"/>
                  </a:moveTo>
                  <a:lnTo>
                    <a:pt x="491490" y="129540"/>
                  </a:lnTo>
                  <a:lnTo>
                    <a:pt x="491490" y="313690"/>
                  </a:lnTo>
                  <a:lnTo>
                    <a:pt x="491490" y="316230"/>
                  </a:lnTo>
                  <a:lnTo>
                    <a:pt x="491490" y="318770"/>
                  </a:lnTo>
                  <a:lnTo>
                    <a:pt x="492760" y="318770"/>
                  </a:lnTo>
                  <a:lnTo>
                    <a:pt x="492760" y="316230"/>
                  </a:lnTo>
                  <a:lnTo>
                    <a:pt x="494030" y="316230"/>
                  </a:lnTo>
                  <a:lnTo>
                    <a:pt x="494030" y="313690"/>
                  </a:lnTo>
                  <a:lnTo>
                    <a:pt x="495300" y="313690"/>
                  </a:lnTo>
                  <a:lnTo>
                    <a:pt x="495300" y="129540"/>
                  </a:lnTo>
                  <a:close/>
                </a:path>
                <a:path w="495300" h="421639">
                  <a:moveTo>
                    <a:pt x="495300" y="121932"/>
                  </a:moveTo>
                  <a:lnTo>
                    <a:pt x="491490" y="121932"/>
                  </a:lnTo>
                  <a:lnTo>
                    <a:pt x="491490" y="128270"/>
                  </a:lnTo>
                  <a:lnTo>
                    <a:pt x="495300" y="128270"/>
                  </a:lnTo>
                  <a:lnTo>
                    <a:pt x="495300" y="121932"/>
                  </a:lnTo>
                  <a:close/>
                </a:path>
                <a:path w="495300" h="421639">
                  <a:moveTo>
                    <a:pt x="495300" y="109220"/>
                  </a:moveTo>
                  <a:lnTo>
                    <a:pt x="494030" y="109220"/>
                  </a:lnTo>
                  <a:lnTo>
                    <a:pt x="494030" y="107950"/>
                  </a:lnTo>
                  <a:lnTo>
                    <a:pt x="492760" y="107950"/>
                  </a:lnTo>
                  <a:lnTo>
                    <a:pt x="492760" y="105410"/>
                  </a:lnTo>
                  <a:lnTo>
                    <a:pt x="491490" y="105410"/>
                  </a:lnTo>
                  <a:lnTo>
                    <a:pt x="491490" y="107950"/>
                  </a:lnTo>
                  <a:lnTo>
                    <a:pt x="491490" y="109220"/>
                  </a:lnTo>
                  <a:lnTo>
                    <a:pt x="491490" y="121920"/>
                  </a:lnTo>
                  <a:lnTo>
                    <a:pt x="495300" y="121920"/>
                  </a:lnTo>
                  <a:lnTo>
                    <a:pt x="495300" y="109220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8404860" y="2731769"/>
              <a:ext cx="487680" cy="414655"/>
            </a:xfrm>
            <a:custGeom>
              <a:avLst/>
              <a:gdLst/>
              <a:ahLst/>
              <a:cxnLst/>
              <a:rect l="l" t="t" r="r" b="b"/>
              <a:pathLst>
                <a:path w="487679" h="414655">
                  <a:moveTo>
                    <a:pt x="3810" y="314972"/>
                  </a:moveTo>
                  <a:lnTo>
                    <a:pt x="2540" y="314972"/>
                  </a:lnTo>
                  <a:lnTo>
                    <a:pt x="2540" y="317500"/>
                  </a:lnTo>
                  <a:lnTo>
                    <a:pt x="3810" y="317500"/>
                  </a:lnTo>
                  <a:lnTo>
                    <a:pt x="3810" y="314972"/>
                  </a:lnTo>
                  <a:close/>
                </a:path>
                <a:path w="487679" h="414655">
                  <a:moveTo>
                    <a:pt x="3810" y="125730"/>
                  </a:moveTo>
                  <a:lnTo>
                    <a:pt x="0" y="12573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125730"/>
                  </a:lnTo>
                  <a:close/>
                </a:path>
                <a:path w="487679" h="414655">
                  <a:moveTo>
                    <a:pt x="3810" y="118122"/>
                  </a:moveTo>
                  <a:lnTo>
                    <a:pt x="0" y="118122"/>
                  </a:lnTo>
                  <a:lnTo>
                    <a:pt x="0" y="124460"/>
                  </a:lnTo>
                  <a:lnTo>
                    <a:pt x="3810" y="124460"/>
                  </a:lnTo>
                  <a:lnTo>
                    <a:pt x="3810" y="118122"/>
                  </a:lnTo>
                  <a:close/>
                </a:path>
                <a:path w="487679" h="414655">
                  <a:moveTo>
                    <a:pt x="3810" y="99060"/>
                  </a:moveTo>
                  <a:lnTo>
                    <a:pt x="2540" y="99060"/>
                  </a:lnTo>
                  <a:lnTo>
                    <a:pt x="2540" y="101600"/>
                  </a:lnTo>
                  <a:lnTo>
                    <a:pt x="1270" y="101600"/>
                  </a:lnTo>
                  <a:lnTo>
                    <a:pt x="1270" y="104140"/>
                  </a:lnTo>
                  <a:lnTo>
                    <a:pt x="0" y="104140"/>
                  </a:lnTo>
                  <a:lnTo>
                    <a:pt x="0" y="118110"/>
                  </a:lnTo>
                  <a:lnTo>
                    <a:pt x="3810" y="118110"/>
                  </a:lnTo>
                  <a:lnTo>
                    <a:pt x="3810" y="104140"/>
                  </a:lnTo>
                  <a:lnTo>
                    <a:pt x="3810" y="101600"/>
                  </a:lnTo>
                  <a:lnTo>
                    <a:pt x="3810" y="99060"/>
                  </a:lnTo>
                  <a:close/>
                </a:path>
                <a:path w="487679" h="414655">
                  <a:moveTo>
                    <a:pt x="375920" y="0"/>
                  </a:moveTo>
                  <a:lnTo>
                    <a:pt x="114300" y="0"/>
                  </a:lnTo>
                  <a:lnTo>
                    <a:pt x="114300" y="1270"/>
                  </a:lnTo>
                  <a:lnTo>
                    <a:pt x="375920" y="1270"/>
                  </a:lnTo>
                  <a:lnTo>
                    <a:pt x="375920" y="0"/>
                  </a:lnTo>
                  <a:close/>
                </a:path>
                <a:path w="487679" h="414655">
                  <a:moveTo>
                    <a:pt x="379717" y="2540"/>
                  </a:moveTo>
                  <a:lnTo>
                    <a:pt x="377190" y="2540"/>
                  </a:lnTo>
                  <a:lnTo>
                    <a:pt x="377190" y="1524"/>
                  </a:lnTo>
                  <a:lnTo>
                    <a:pt x="111760" y="1524"/>
                  </a:lnTo>
                  <a:lnTo>
                    <a:pt x="111760" y="2540"/>
                  </a:lnTo>
                  <a:lnTo>
                    <a:pt x="109220" y="2540"/>
                  </a:lnTo>
                  <a:lnTo>
                    <a:pt x="109220" y="3810"/>
                  </a:lnTo>
                  <a:lnTo>
                    <a:pt x="379717" y="3810"/>
                  </a:lnTo>
                  <a:lnTo>
                    <a:pt x="379717" y="2794"/>
                  </a:lnTo>
                  <a:lnTo>
                    <a:pt x="379717" y="2540"/>
                  </a:lnTo>
                  <a:close/>
                </a:path>
                <a:path w="487679" h="414655">
                  <a:moveTo>
                    <a:pt x="383540" y="410222"/>
                  </a:moveTo>
                  <a:lnTo>
                    <a:pt x="107950" y="410222"/>
                  </a:lnTo>
                  <a:lnTo>
                    <a:pt x="107950" y="411492"/>
                  </a:lnTo>
                  <a:lnTo>
                    <a:pt x="110490" y="411492"/>
                  </a:lnTo>
                  <a:lnTo>
                    <a:pt x="110490" y="412750"/>
                  </a:lnTo>
                  <a:lnTo>
                    <a:pt x="113030" y="412750"/>
                  </a:lnTo>
                  <a:lnTo>
                    <a:pt x="113030" y="414032"/>
                  </a:lnTo>
                  <a:lnTo>
                    <a:pt x="378460" y="414032"/>
                  </a:lnTo>
                  <a:lnTo>
                    <a:pt x="378460" y="412750"/>
                  </a:lnTo>
                  <a:lnTo>
                    <a:pt x="381000" y="412750"/>
                  </a:lnTo>
                  <a:lnTo>
                    <a:pt x="381000" y="411492"/>
                  </a:lnTo>
                  <a:lnTo>
                    <a:pt x="383540" y="411492"/>
                  </a:lnTo>
                  <a:lnTo>
                    <a:pt x="383540" y="410222"/>
                  </a:lnTo>
                  <a:close/>
                </a:path>
                <a:path w="487679" h="414655">
                  <a:moveTo>
                    <a:pt x="486410" y="96520"/>
                  </a:moveTo>
                  <a:lnTo>
                    <a:pt x="485140" y="96520"/>
                  </a:lnTo>
                  <a:lnTo>
                    <a:pt x="485140" y="95250"/>
                  </a:lnTo>
                  <a:lnTo>
                    <a:pt x="483870" y="95250"/>
                  </a:lnTo>
                  <a:lnTo>
                    <a:pt x="483870" y="96520"/>
                  </a:lnTo>
                  <a:lnTo>
                    <a:pt x="483870" y="99060"/>
                  </a:lnTo>
                  <a:lnTo>
                    <a:pt x="486410" y="99060"/>
                  </a:lnTo>
                  <a:lnTo>
                    <a:pt x="486410" y="96520"/>
                  </a:lnTo>
                  <a:close/>
                </a:path>
                <a:path w="487679" h="414655">
                  <a:moveTo>
                    <a:pt x="487680" y="125730"/>
                  </a:moveTo>
                  <a:lnTo>
                    <a:pt x="483857" y="125730"/>
                  </a:lnTo>
                  <a:lnTo>
                    <a:pt x="483857" y="320040"/>
                  </a:lnTo>
                  <a:lnTo>
                    <a:pt x="483870" y="321310"/>
                  </a:lnTo>
                  <a:lnTo>
                    <a:pt x="485140" y="321310"/>
                  </a:lnTo>
                  <a:lnTo>
                    <a:pt x="485140" y="320040"/>
                  </a:lnTo>
                  <a:lnTo>
                    <a:pt x="487680" y="320040"/>
                  </a:lnTo>
                  <a:lnTo>
                    <a:pt x="487680" y="125730"/>
                  </a:lnTo>
                  <a:close/>
                </a:path>
                <a:path w="487679" h="414655">
                  <a:moveTo>
                    <a:pt x="487680" y="118122"/>
                  </a:moveTo>
                  <a:lnTo>
                    <a:pt x="483870" y="118122"/>
                  </a:lnTo>
                  <a:lnTo>
                    <a:pt x="483870" y="124460"/>
                  </a:lnTo>
                  <a:lnTo>
                    <a:pt x="487680" y="124460"/>
                  </a:lnTo>
                  <a:lnTo>
                    <a:pt x="487680" y="118122"/>
                  </a:lnTo>
                  <a:close/>
                </a:path>
                <a:path w="487679" h="414655">
                  <a:moveTo>
                    <a:pt x="487680" y="99072"/>
                  </a:moveTo>
                  <a:lnTo>
                    <a:pt x="483870" y="99072"/>
                  </a:lnTo>
                  <a:lnTo>
                    <a:pt x="483870" y="118110"/>
                  </a:lnTo>
                  <a:lnTo>
                    <a:pt x="487680" y="118110"/>
                  </a:lnTo>
                  <a:lnTo>
                    <a:pt x="487680" y="99072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8408670" y="2735579"/>
              <a:ext cx="480059" cy="407034"/>
            </a:xfrm>
            <a:custGeom>
              <a:avLst/>
              <a:gdLst/>
              <a:ahLst/>
              <a:cxnLst/>
              <a:rect l="l" t="t" r="r" b="b"/>
              <a:pathLst>
                <a:path w="480059" h="407035">
                  <a:moveTo>
                    <a:pt x="3810" y="317627"/>
                  </a:moveTo>
                  <a:lnTo>
                    <a:pt x="2540" y="317627"/>
                  </a:lnTo>
                  <a:lnTo>
                    <a:pt x="2540" y="320040"/>
                  </a:lnTo>
                  <a:lnTo>
                    <a:pt x="3810" y="320040"/>
                  </a:lnTo>
                  <a:lnTo>
                    <a:pt x="3810" y="317627"/>
                  </a:lnTo>
                  <a:close/>
                </a:path>
                <a:path w="480059" h="407035">
                  <a:moveTo>
                    <a:pt x="3810" y="121920"/>
                  </a:moveTo>
                  <a:lnTo>
                    <a:pt x="0" y="121920"/>
                  </a:lnTo>
                  <a:lnTo>
                    <a:pt x="0" y="317500"/>
                  </a:lnTo>
                  <a:lnTo>
                    <a:pt x="3810" y="317500"/>
                  </a:lnTo>
                  <a:lnTo>
                    <a:pt x="3810" y="121920"/>
                  </a:lnTo>
                  <a:close/>
                </a:path>
                <a:path w="480059" h="407035">
                  <a:moveTo>
                    <a:pt x="3810" y="114312"/>
                  </a:moveTo>
                  <a:lnTo>
                    <a:pt x="0" y="114312"/>
                  </a:lnTo>
                  <a:lnTo>
                    <a:pt x="0" y="120650"/>
                  </a:lnTo>
                  <a:lnTo>
                    <a:pt x="3810" y="120650"/>
                  </a:lnTo>
                  <a:lnTo>
                    <a:pt x="3810" y="114312"/>
                  </a:lnTo>
                  <a:close/>
                </a:path>
                <a:path w="480059" h="407035">
                  <a:moveTo>
                    <a:pt x="3810" y="95262"/>
                  </a:moveTo>
                  <a:lnTo>
                    <a:pt x="0" y="95262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95262"/>
                  </a:lnTo>
                  <a:close/>
                </a:path>
                <a:path w="480059" h="407035">
                  <a:moveTo>
                    <a:pt x="3810" y="88900"/>
                  </a:moveTo>
                  <a:lnTo>
                    <a:pt x="2540" y="88900"/>
                  </a:lnTo>
                  <a:lnTo>
                    <a:pt x="2540" y="91440"/>
                  </a:lnTo>
                  <a:lnTo>
                    <a:pt x="1270" y="91440"/>
                  </a:lnTo>
                  <a:lnTo>
                    <a:pt x="1270" y="92710"/>
                  </a:lnTo>
                  <a:lnTo>
                    <a:pt x="0" y="9271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92710"/>
                  </a:lnTo>
                  <a:lnTo>
                    <a:pt x="3810" y="91440"/>
                  </a:lnTo>
                  <a:lnTo>
                    <a:pt x="3810" y="88900"/>
                  </a:lnTo>
                  <a:close/>
                </a:path>
                <a:path w="480059" h="407035">
                  <a:moveTo>
                    <a:pt x="383540" y="2540"/>
                  </a:moveTo>
                  <a:lnTo>
                    <a:pt x="381000" y="2540"/>
                  </a:lnTo>
                  <a:lnTo>
                    <a:pt x="381000" y="1524"/>
                  </a:lnTo>
                  <a:lnTo>
                    <a:pt x="378460" y="1524"/>
                  </a:lnTo>
                  <a:lnTo>
                    <a:pt x="378460" y="0"/>
                  </a:lnTo>
                  <a:lnTo>
                    <a:pt x="102870" y="0"/>
                  </a:lnTo>
                  <a:lnTo>
                    <a:pt x="102870" y="1524"/>
                  </a:lnTo>
                  <a:lnTo>
                    <a:pt x="100330" y="1524"/>
                  </a:lnTo>
                  <a:lnTo>
                    <a:pt x="100330" y="2540"/>
                  </a:lnTo>
                  <a:lnTo>
                    <a:pt x="97790" y="2540"/>
                  </a:lnTo>
                  <a:lnTo>
                    <a:pt x="97790" y="3810"/>
                  </a:lnTo>
                  <a:lnTo>
                    <a:pt x="383540" y="3810"/>
                  </a:lnTo>
                  <a:lnTo>
                    <a:pt x="383540" y="2667"/>
                  </a:lnTo>
                  <a:lnTo>
                    <a:pt x="383540" y="2540"/>
                  </a:lnTo>
                  <a:close/>
                </a:path>
                <a:path w="480059" h="407035">
                  <a:moveTo>
                    <a:pt x="387350" y="402590"/>
                  </a:moveTo>
                  <a:lnTo>
                    <a:pt x="96520" y="402590"/>
                  </a:lnTo>
                  <a:lnTo>
                    <a:pt x="96520" y="403999"/>
                  </a:lnTo>
                  <a:lnTo>
                    <a:pt x="99060" y="403999"/>
                  </a:lnTo>
                  <a:lnTo>
                    <a:pt x="99060" y="405130"/>
                  </a:lnTo>
                  <a:lnTo>
                    <a:pt x="101600" y="405130"/>
                  </a:lnTo>
                  <a:lnTo>
                    <a:pt x="101600" y="406412"/>
                  </a:lnTo>
                  <a:lnTo>
                    <a:pt x="382270" y="406412"/>
                  </a:lnTo>
                  <a:lnTo>
                    <a:pt x="382270" y="405130"/>
                  </a:lnTo>
                  <a:lnTo>
                    <a:pt x="384810" y="405130"/>
                  </a:lnTo>
                  <a:lnTo>
                    <a:pt x="384810" y="403999"/>
                  </a:lnTo>
                  <a:lnTo>
                    <a:pt x="387350" y="403999"/>
                  </a:lnTo>
                  <a:lnTo>
                    <a:pt x="387350" y="402590"/>
                  </a:lnTo>
                  <a:close/>
                </a:path>
                <a:path w="480059" h="407035">
                  <a:moveTo>
                    <a:pt x="478790" y="87630"/>
                  </a:moveTo>
                  <a:lnTo>
                    <a:pt x="477520" y="87630"/>
                  </a:lnTo>
                  <a:lnTo>
                    <a:pt x="477520" y="85090"/>
                  </a:lnTo>
                  <a:lnTo>
                    <a:pt x="476250" y="85090"/>
                  </a:lnTo>
                  <a:lnTo>
                    <a:pt x="476250" y="87630"/>
                  </a:lnTo>
                  <a:lnTo>
                    <a:pt x="476250" y="88900"/>
                  </a:lnTo>
                  <a:lnTo>
                    <a:pt x="478790" y="88900"/>
                  </a:lnTo>
                  <a:lnTo>
                    <a:pt x="478790" y="87630"/>
                  </a:lnTo>
                  <a:close/>
                </a:path>
                <a:path w="480059" h="407035">
                  <a:moveTo>
                    <a:pt x="480060" y="121920"/>
                  </a:moveTo>
                  <a:lnTo>
                    <a:pt x="476250" y="121920"/>
                  </a:lnTo>
                  <a:lnTo>
                    <a:pt x="476250" y="321310"/>
                  </a:lnTo>
                  <a:lnTo>
                    <a:pt x="476250" y="322580"/>
                  </a:lnTo>
                  <a:lnTo>
                    <a:pt x="477520" y="322580"/>
                  </a:lnTo>
                  <a:lnTo>
                    <a:pt x="477520" y="321310"/>
                  </a:lnTo>
                  <a:lnTo>
                    <a:pt x="480060" y="321310"/>
                  </a:lnTo>
                  <a:lnTo>
                    <a:pt x="480060" y="121920"/>
                  </a:lnTo>
                  <a:close/>
                </a:path>
                <a:path w="480059" h="407035">
                  <a:moveTo>
                    <a:pt x="480060" y="114312"/>
                  </a:moveTo>
                  <a:lnTo>
                    <a:pt x="476250" y="114312"/>
                  </a:lnTo>
                  <a:lnTo>
                    <a:pt x="476250" y="120650"/>
                  </a:lnTo>
                  <a:lnTo>
                    <a:pt x="480060" y="120650"/>
                  </a:lnTo>
                  <a:lnTo>
                    <a:pt x="480060" y="114312"/>
                  </a:lnTo>
                  <a:close/>
                </a:path>
                <a:path w="480059" h="407035">
                  <a:moveTo>
                    <a:pt x="480060" y="95262"/>
                  </a:moveTo>
                  <a:lnTo>
                    <a:pt x="476250" y="95262"/>
                  </a:lnTo>
                  <a:lnTo>
                    <a:pt x="476250" y="114300"/>
                  </a:lnTo>
                  <a:lnTo>
                    <a:pt x="480060" y="114300"/>
                  </a:lnTo>
                  <a:lnTo>
                    <a:pt x="480060" y="95262"/>
                  </a:lnTo>
                  <a:close/>
                </a:path>
                <a:path w="480059" h="407035">
                  <a:moveTo>
                    <a:pt x="480060" y="88912"/>
                  </a:moveTo>
                  <a:lnTo>
                    <a:pt x="476250" y="88912"/>
                  </a:lnTo>
                  <a:lnTo>
                    <a:pt x="476250" y="95250"/>
                  </a:lnTo>
                  <a:lnTo>
                    <a:pt x="480060" y="95250"/>
                  </a:lnTo>
                  <a:lnTo>
                    <a:pt x="480060" y="88912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8412467" y="2739516"/>
              <a:ext cx="473075" cy="398780"/>
            </a:xfrm>
            <a:custGeom>
              <a:avLst/>
              <a:gdLst/>
              <a:ahLst/>
              <a:cxnLst/>
              <a:rect l="l" t="t" r="r" b="b"/>
              <a:pathLst>
                <a:path w="473075" h="398780">
                  <a:moveTo>
                    <a:pt x="3822" y="117983"/>
                  </a:moveTo>
                  <a:lnTo>
                    <a:pt x="0" y="117983"/>
                  </a:lnTo>
                  <a:lnTo>
                    <a:pt x="0" y="318643"/>
                  </a:lnTo>
                  <a:lnTo>
                    <a:pt x="2552" y="318643"/>
                  </a:lnTo>
                  <a:lnTo>
                    <a:pt x="2552" y="321183"/>
                  </a:lnTo>
                  <a:lnTo>
                    <a:pt x="3822" y="321183"/>
                  </a:lnTo>
                  <a:lnTo>
                    <a:pt x="3822" y="318643"/>
                  </a:lnTo>
                  <a:lnTo>
                    <a:pt x="3822" y="117983"/>
                  </a:lnTo>
                  <a:close/>
                </a:path>
                <a:path w="473075" h="398780">
                  <a:moveTo>
                    <a:pt x="3822" y="110375"/>
                  </a:moveTo>
                  <a:lnTo>
                    <a:pt x="12" y="110375"/>
                  </a:lnTo>
                  <a:lnTo>
                    <a:pt x="12" y="116713"/>
                  </a:lnTo>
                  <a:lnTo>
                    <a:pt x="3822" y="116713"/>
                  </a:lnTo>
                  <a:lnTo>
                    <a:pt x="3822" y="110375"/>
                  </a:lnTo>
                  <a:close/>
                </a:path>
                <a:path w="473075" h="398780">
                  <a:moveTo>
                    <a:pt x="3822" y="91325"/>
                  </a:moveTo>
                  <a:lnTo>
                    <a:pt x="12" y="91325"/>
                  </a:lnTo>
                  <a:lnTo>
                    <a:pt x="12" y="110363"/>
                  </a:lnTo>
                  <a:lnTo>
                    <a:pt x="3822" y="110363"/>
                  </a:lnTo>
                  <a:lnTo>
                    <a:pt x="3822" y="91325"/>
                  </a:lnTo>
                  <a:close/>
                </a:path>
                <a:path w="473075" h="398780">
                  <a:moveTo>
                    <a:pt x="3822" y="84975"/>
                  </a:moveTo>
                  <a:lnTo>
                    <a:pt x="12" y="84975"/>
                  </a:lnTo>
                  <a:lnTo>
                    <a:pt x="12" y="91313"/>
                  </a:lnTo>
                  <a:lnTo>
                    <a:pt x="3822" y="91313"/>
                  </a:lnTo>
                  <a:lnTo>
                    <a:pt x="3822" y="84975"/>
                  </a:lnTo>
                  <a:close/>
                </a:path>
                <a:path w="473075" h="398780">
                  <a:moveTo>
                    <a:pt x="3822" y="79883"/>
                  </a:moveTo>
                  <a:lnTo>
                    <a:pt x="2552" y="79883"/>
                  </a:lnTo>
                  <a:lnTo>
                    <a:pt x="2552" y="81153"/>
                  </a:lnTo>
                  <a:lnTo>
                    <a:pt x="1282" y="81153"/>
                  </a:lnTo>
                  <a:lnTo>
                    <a:pt x="1282" y="83693"/>
                  </a:lnTo>
                  <a:lnTo>
                    <a:pt x="12" y="83693"/>
                  </a:lnTo>
                  <a:lnTo>
                    <a:pt x="12" y="84963"/>
                  </a:lnTo>
                  <a:lnTo>
                    <a:pt x="3822" y="84963"/>
                  </a:lnTo>
                  <a:lnTo>
                    <a:pt x="3822" y="83693"/>
                  </a:lnTo>
                  <a:lnTo>
                    <a:pt x="3822" y="81153"/>
                  </a:lnTo>
                  <a:lnTo>
                    <a:pt x="3822" y="79883"/>
                  </a:lnTo>
                  <a:close/>
                </a:path>
                <a:path w="473075" h="398780">
                  <a:moveTo>
                    <a:pt x="387362" y="2413"/>
                  </a:moveTo>
                  <a:lnTo>
                    <a:pt x="384810" y="2413"/>
                  </a:lnTo>
                  <a:lnTo>
                    <a:pt x="384810" y="1397"/>
                  </a:lnTo>
                  <a:lnTo>
                    <a:pt x="384810" y="1143"/>
                  </a:lnTo>
                  <a:lnTo>
                    <a:pt x="382282" y="1143"/>
                  </a:lnTo>
                  <a:lnTo>
                    <a:pt x="382282" y="127"/>
                  </a:lnTo>
                  <a:lnTo>
                    <a:pt x="379742" y="127"/>
                  </a:lnTo>
                  <a:lnTo>
                    <a:pt x="379742" y="0"/>
                  </a:lnTo>
                  <a:lnTo>
                    <a:pt x="93992" y="0"/>
                  </a:lnTo>
                  <a:lnTo>
                    <a:pt x="93992" y="127"/>
                  </a:lnTo>
                  <a:lnTo>
                    <a:pt x="91452" y="127"/>
                  </a:lnTo>
                  <a:lnTo>
                    <a:pt x="91452" y="1143"/>
                  </a:lnTo>
                  <a:lnTo>
                    <a:pt x="88912" y="1143"/>
                  </a:lnTo>
                  <a:lnTo>
                    <a:pt x="88912" y="2413"/>
                  </a:lnTo>
                  <a:lnTo>
                    <a:pt x="86372" y="2413"/>
                  </a:lnTo>
                  <a:lnTo>
                    <a:pt x="86372" y="3810"/>
                  </a:lnTo>
                  <a:lnTo>
                    <a:pt x="387362" y="3810"/>
                  </a:lnTo>
                  <a:lnTo>
                    <a:pt x="387362" y="2413"/>
                  </a:lnTo>
                  <a:close/>
                </a:path>
                <a:path w="473075" h="398780">
                  <a:moveTo>
                    <a:pt x="389902" y="394843"/>
                  </a:moveTo>
                  <a:lnTo>
                    <a:pt x="85102" y="394843"/>
                  </a:lnTo>
                  <a:lnTo>
                    <a:pt x="85102" y="396240"/>
                  </a:lnTo>
                  <a:lnTo>
                    <a:pt x="87642" y="396240"/>
                  </a:lnTo>
                  <a:lnTo>
                    <a:pt x="87642" y="397383"/>
                  </a:lnTo>
                  <a:lnTo>
                    <a:pt x="90182" y="397383"/>
                  </a:lnTo>
                  <a:lnTo>
                    <a:pt x="90182" y="398653"/>
                  </a:lnTo>
                  <a:lnTo>
                    <a:pt x="386092" y="398653"/>
                  </a:lnTo>
                  <a:lnTo>
                    <a:pt x="386092" y="397383"/>
                  </a:lnTo>
                  <a:lnTo>
                    <a:pt x="388632" y="397383"/>
                  </a:lnTo>
                  <a:lnTo>
                    <a:pt x="388632" y="396240"/>
                  </a:lnTo>
                  <a:lnTo>
                    <a:pt x="389902" y="396240"/>
                  </a:lnTo>
                  <a:lnTo>
                    <a:pt x="389902" y="394843"/>
                  </a:lnTo>
                  <a:close/>
                </a:path>
                <a:path w="473075" h="398780">
                  <a:moveTo>
                    <a:pt x="472452" y="117983"/>
                  </a:moveTo>
                  <a:lnTo>
                    <a:pt x="468642" y="117983"/>
                  </a:lnTo>
                  <a:lnTo>
                    <a:pt x="468642" y="322453"/>
                  </a:lnTo>
                  <a:lnTo>
                    <a:pt x="468642" y="323723"/>
                  </a:lnTo>
                  <a:lnTo>
                    <a:pt x="469912" y="323723"/>
                  </a:lnTo>
                  <a:lnTo>
                    <a:pt x="469912" y="322453"/>
                  </a:lnTo>
                  <a:lnTo>
                    <a:pt x="472452" y="322453"/>
                  </a:lnTo>
                  <a:lnTo>
                    <a:pt x="472452" y="117983"/>
                  </a:lnTo>
                  <a:close/>
                </a:path>
                <a:path w="473075" h="398780">
                  <a:moveTo>
                    <a:pt x="472452" y="110375"/>
                  </a:moveTo>
                  <a:lnTo>
                    <a:pt x="468642" y="110375"/>
                  </a:lnTo>
                  <a:lnTo>
                    <a:pt x="468642" y="116713"/>
                  </a:lnTo>
                  <a:lnTo>
                    <a:pt x="472452" y="116713"/>
                  </a:lnTo>
                  <a:lnTo>
                    <a:pt x="472452" y="110375"/>
                  </a:lnTo>
                  <a:close/>
                </a:path>
                <a:path w="473075" h="398780">
                  <a:moveTo>
                    <a:pt x="472452" y="91325"/>
                  </a:moveTo>
                  <a:lnTo>
                    <a:pt x="468642" y="91325"/>
                  </a:lnTo>
                  <a:lnTo>
                    <a:pt x="468642" y="110363"/>
                  </a:lnTo>
                  <a:lnTo>
                    <a:pt x="472452" y="110363"/>
                  </a:lnTo>
                  <a:lnTo>
                    <a:pt x="472452" y="91325"/>
                  </a:lnTo>
                  <a:close/>
                </a:path>
                <a:path w="473075" h="398780">
                  <a:moveTo>
                    <a:pt x="472452" y="84975"/>
                  </a:moveTo>
                  <a:lnTo>
                    <a:pt x="468642" y="84975"/>
                  </a:lnTo>
                  <a:lnTo>
                    <a:pt x="468642" y="91313"/>
                  </a:lnTo>
                  <a:lnTo>
                    <a:pt x="472452" y="91313"/>
                  </a:lnTo>
                  <a:lnTo>
                    <a:pt x="472452" y="84975"/>
                  </a:lnTo>
                  <a:close/>
                </a:path>
                <a:path w="473075" h="398780">
                  <a:moveTo>
                    <a:pt x="472452" y="79883"/>
                  </a:moveTo>
                  <a:lnTo>
                    <a:pt x="471182" y="79883"/>
                  </a:lnTo>
                  <a:lnTo>
                    <a:pt x="471182" y="77343"/>
                  </a:lnTo>
                  <a:lnTo>
                    <a:pt x="469912" y="77343"/>
                  </a:lnTo>
                  <a:lnTo>
                    <a:pt x="469912" y="76073"/>
                  </a:lnTo>
                  <a:lnTo>
                    <a:pt x="468642" y="76073"/>
                  </a:lnTo>
                  <a:lnTo>
                    <a:pt x="468642" y="77343"/>
                  </a:lnTo>
                  <a:lnTo>
                    <a:pt x="468642" y="79883"/>
                  </a:lnTo>
                  <a:lnTo>
                    <a:pt x="468642" y="84963"/>
                  </a:lnTo>
                  <a:lnTo>
                    <a:pt x="472452" y="84963"/>
                  </a:lnTo>
                  <a:lnTo>
                    <a:pt x="472452" y="79883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8416290" y="2743326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20" h="391160">
                  <a:moveTo>
                    <a:pt x="3810" y="114173"/>
                  </a:moveTo>
                  <a:lnTo>
                    <a:pt x="0" y="114173"/>
                  </a:lnTo>
                  <a:lnTo>
                    <a:pt x="0" y="322453"/>
                  </a:lnTo>
                  <a:lnTo>
                    <a:pt x="3810" y="322453"/>
                  </a:lnTo>
                  <a:lnTo>
                    <a:pt x="3810" y="114173"/>
                  </a:lnTo>
                  <a:close/>
                </a:path>
                <a:path w="464820" h="391160">
                  <a:moveTo>
                    <a:pt x="3810" y="106565"/>
                  </a:moveTo>
                  <a:lnTo>
                    <a:pt x="0" y="106565"/>
                  </a:lnTo>
                  <a:lnTo>
                    <a:pt x="0" y="112903"/>
                  </a:lnTo>
                  <a:lnTo>
                    <a:pt x="3810" y="112903"/>
                  </a:lnTo>
                  <a:lnTo>
                    <a:pt x="3810" y="106565"/>
                  </a:lnTo>
                  <a:close/>
                </a:path>
                <a:path w="464820" h="391160">
                  <a:moveTo>
                    <a:pt x="3810" y="87515"/>
                  </a:moveTo>
                  <a:lnTo>
                    <a:pt x="0" y="87515"/>
                  </a:lnTo>
                  <a:lnTo>
                    <a:pt x="0" y="106553"/>
                  </a:lnTo>
                  <a:lnTo>
                    <a:pt x="3810" y="106553"/>
                  </a:lnTo>
                  <a:lnTo>
                    <a:pt x="3810" y="87515"/>
                  </a:lnTo>
                  <a:close/>
                </a:path>
                <a:path w="464820" h="391160">
                  <a:moveTo>
                    <a:pt x="3810" y="81165"/>
                  </a:moveTo>
                  <a:lnTo>
                    <a:pt x="0" y="81165"/>
                  </a:lnTo>
                  <a:lnTo>
                    <a:pt x="0" y="87503"/>
                  </a:lnTo>
                  <a:lnTo>
                    <a:pt x="3810" y="87503"/>
                  </a:lnTo>
                  <a:lnTo>
                    <a:pt x="3810" y="81165"/>
                  </a:lnTo>
                  <a:close/>
                </a:path>
                <a:path w="464820" h="391160">
                  <a:moveTo>
                    <a:pt x="3810" y="70993"/>
                  </a:moveTo>
                  <a:lnTo>
                    <a:pt x="2540" y="70993"/>
                  </a:lnTo>
                  <a:lnTo>
                    <a:pt x="2540" y="72263"/>
                  </a:lnTo>
                  <a:lnTo>
                    <a:pt x="1270" y="72263"/>
                  </a:lnTo>
                  <a:lnTo>
                    <a:pt x="1270" y="74803"/>
                  </a:lnTo>
                  <a:lnTo>
                    <a:pt x="0" y="74803"/>
                  </a:lnTo>
                  <a:lnTo>
                    <a:pt x="0" y="81153"/>
                  </a:lnTo>
                  <a:lnTo>
                    <a:pt x="3810" y="81153"/>
                  </a:lnTo>
                  <a:lnTo>
                    <a:pt x="3810" y="74803"/>
                  </a:lnTo>
                  <a:lnTo>
                    <a:pt x="3810" y="72263"/>
                  </a:lnTo>
                  <a:lnTo>
                    <a:pt x="3810" y="70993"/>
                  </a:lnTo>
                  <a:close/>
                </a:path>
                <a:path w="464820" h="391160">
                  <a:moveTo>
                    <a:pt x="77470" y="3683"/>
                  </a:moveTo>
                  <a:lnTo>
                    <a:pt x="74930" y="3683"/>
                  </a:lnTo>
                  <a:lnTo>
                    <a:pt x="74930" y="3810"/>
                  </a:lnTo>
                  <a:lnTo>
                    <a:pt x="77470" y="3810"/>
                  </a:lnTo>
                  <a:lnTo>
                    <a:pt x="77470" y="3683"/>
                  </a:lnTo>
                  <a:close/>
                </a:path>
                <a:path w="464820" h="391160">
                  <a:moveTo>
                    <a:pt x="387337" y="1143"/>
                  </a:moveTo>
                  <a:lnTo>
                    <a:pt x="386080" y="1143"/>
                  </a:lnTo>
                  <a:lnTo>
                    <a:pt x="386080" y="127"/>
                  </a:lnTo>
                  <a:lnTo>
                    <a:pt x="383540" y="127"/>
                  </a:lnTo>
                  <a:lnTo>
                    <a:pt x="383540" y="0"/>
                  </a:lnTo>
                  <a:lnTo>
                    <a:pt x="82550" y="0"/>
                  </a:lnTo>
                  <a:lnTo>
                    <a:pt x="82550" y="127"/>
                  </a:lnTo>
                  <a:lnTo>
                    <a:pt x="81280" y="127"/>
                  </a:lnTo>
                  <a:lnTo>
                    <a:pt x="81280" y="1143"/>
                  </a:lnTo>
                  <a:lnTo>
                    <a:pt x="78740" y="1143"/>
                  </a:lnTo>
                  <a:lnTo>
                    <a:pt x="78740" y="2413"/>
                  </a:lnTo>
                  <a:lnTo>
                    <a:pt x="387337" y="2413"/>
                  </a:lnTo>
                  <a:lnTo>
                    <a:pt x="387337" y="1270"/>
                  </a:lnTo>
                  <a:lnTo>
                    <a:pt x="387337" y="1143"/>
                  </a:lnTo>
                  <a:close/>
                </a:path>
                <a:path w="464820" h="391160">
                  <a:moveTo>
                    <a:pt x="389890" y="2667"/>
                  </a:moveTo>
                  <a:lnTo>
                    <a:pt x="77470" y="2667"/>
                  </a:lnTo>
                  <a:lnTo>
                    <a:pt x="77470" y="3683"/>
                  </a:lnTo>
                  <a:lnTo>
                    <a:pt x="389890" y="3683"/>
                  </a:lnTo>
                  <a:lnTo>
                    <a:pt x="389890" y="2667"/>
                  </a:lnTo>
                  <a:close/>
                </a:path>
                <a:path w="464820" h="391160">
                  <a:moveTo>
                    <a:pt x="392430" y="387223"/>
                  </a:moveTo>
                  <a:lnTo>
                    <a:pt x="76200" y="387223"/>
                  </a:lnTo>
                  <a:lnTo>
                    <a:pt x="76200" y="388620"/>
                  </a:lnTo>
                  <a:lnTo>
                    <a:pt x="77470" y="388620"/>
                  </a:lnTo>
                  <a:lnTo>
                    <a:pt x="77470" y="389902"/>
                  </a:lnTo>
                  <a:lnTo>
                    <a:pt x="80010" y="389902"/>
                  </a:lnTo>
                  <a:lnTo>
                    <a:pt x="80010" y="391033"/>
                  </a:lnTo>
                  <a:lnTo>
                    <a:pt x="388620" y="391033"/>
                  </a:lnTo>
                  <a:lnTo>
                    <a:pt x="388620" y="389902"/>
                  </a:lnTo>
                  <a:lnTo>
                    <a:pt x="389890" y="389902"/>
                  </a:lnTo>
                  <a:lnTo>
                    <a:pt x="389890" y="388620"/>
                  </a:lnTo>
                  <a:lnTo>
                    <a:pt x="392430" y="388620"/>
                  </a:lnTo>
                  <a:lnTo>
                    <a:pt x="392430" y="387223"/>
                  </a:lnTo>
                  <a:close/>
                </a:path>
                <a:path w="464820" h="391160">
                  <a:moveTo>
                    <a:pt x="464820" y="114173"/>
                  </a:moveTo>
                  <a:lnTo>
                    <a:pt x="462280" y="114173"/>
                  </a:lnTo>
                  <a:lnTo>
                    <a:pt x="462280" y="323723"/>
                  </a:lnTo>
                  <a:lnTo>
                    <a:pt x="464820" y="323723"/>
                  </a:lnTo>
                  <a:lnTo>
                    <a:pt x="464820" y="114173"/>
                  </a:lnTo>
                  <a:close/>
                </a:path>
                <a:path w="464820" h="391160">
                  <a:moveTo>
                    <a:pt x="464820" y="106565"/>
                  </a:moveTo>
                  <a:lnTo>
                    <a:pt x="462280" y="106565"/>
                  </a:lnTo>
                  <a:lnTo>
                    <a:pt x="462280" y="112903"/>
                  </a:lnTo>
                  <a:lnTo>
                    <a:pt x="464820" y="112903"/>
                  </a:lnTo>
                  <a:lnTo>
                    <a:pt x="464820" y="106565"/>
                  </a:lnTo>
                  <a:close/>
                </a:path>
                <a:path w="464820" h="391160">
                  <a:moveTo>
                    <a:pt x="464820" y="87515"/>
                  </a:moveTo>
                  <a:lnTo>
                    <a:pt x="462280" y="87515"/>
                  </a:lnTo>
                  <a:lnTo>
                    <a:pt x="462280" y="106553"/>
                  </a:lnTo>
                  <a:lnTo>
                    <a:pt x="464820" y="106553"/>
                  </a:lnTo>
                  <a:lnTo>
                    <a:pt x="464820" y="87515"/>
                  </a:lnTo>
                  <a:close/>
                </a:path>
                <a:path w="464820" h="391160">
                  <a:moveTo>
                    <a:pt x="464820" y="81165"/>
                  </a:moveTo>
                  <a:lnTo>
                    <a:pt x="462280" y="81165"/>
                  </a:lnTo>
                  <a:lnTo>
                    <a:pt x="462280" y="87503"/>
                  </a:lnTo>
                  <a:lnTo>
                    <a:pt x="464820" y="87503"/>
                  </a:lnTo>
                  <a:lnTo>
                    <a:pt x="464820" y="81165"/>
                  </a:lnTo>
                  <a:close/>
                </a:path>
                <a:path w="464820" h="391160">
                  <a:moveTo>
                    <a:pt x="464820" y="70993"/>
                  </a:moveTo>
                  <a:lnTo>
                    <a:pt x="463550" y="70993"/>
                  </a:lnTo>
                  <a:lnTo>
                    <a:pt x="463550" y="68453"/>
                  </a:lnTo>
                  <a:lnTo>
                    <a:pt x="462280" y="68453"/>
                  </a:lnTo>
                  <a:lnTo>
                    <a:pt x="462280" y="70993"/>
                  </a:lnTo>
                  <a:lnTo>
                    <a:pt x="462280" y="81153"/>
                  </a:lnTo>
                  <a:lnTo>
                    <a:pt x="464820" y="81153"/>
                  </a:lnTo>
                  <a:lnTo>
                    <a:pt x="464820" y="70993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8421370" y="2747009"/>
              <a:ext cx="388620" cy="64769"/>
            </a:xfrm>
            <a:custGeom>
              <a:avLst/>
              <a:gdLst/>
              <a:ahLst/>
              <a:cxnLst/>
              <a:rect l="l" t="t" r="r" b="b"/>
              <a:pathLst>
                <a:path w="388620" h="64769">
                  <a:moveTo>
                    <a:pt x="2540" y="60960"/>
                  </a:moveTo>
                  <a:lnTo>
                    <a:pt x="1270" y="60960"/>
                  </a:lnTo>
                  <a:lnTo>
                    <a:pt x="1270" y="63500"/>
                  </a:lnTo>
                  <a:lnTo>
                    <a:pt x="0" y="63500"/>
                  </a:lnTo>
                  <a:lnTo>
                    <a:pt x="0" y="64770"/>
                  </a:lnTo>
                  <a:lnTo>
                    <a:pt x="2540" y="64770"/>
                  </a:lnTo>
                  <a:lnTo>
                    <a:pt x="2540" y="63500"/>
                  </a:lnTo>
                  <a:lnTo>
                    <a:pt x="2540" y="60960"/>
                  </a:lnTo>
                  <a:close/>
                </a:path>
                <a:path w="388620" h="64769">
                  <a:moveTo>
                    <a:pt x="388620" y="1270"/>
                  </a:moveTo>
                  <a:lnTo>
                    <a:pt x="386080" y="1270"/>
                  </a:lnTo>
                  <a:lnTo>
                    <a:pt x="386080" y="254"/>
                  </a:lnTo>
                  <a:lnTo>
                    <a:pt x="386080" y="0"/>
                  </a:lnTo>
                  <a:lnTo>
                    <a:pt x="384810" y="0"/>
                  </a:lnTo>
                  <a:lnTo>
                    <a:pt x="69850" y="0"/>
                  </a:lnTo>
                  <a:lnTo>
                    <a:pt x="69850" y="1270"/>
                  </a:lnTo>
                  <a:lnTo>
                    <a:pt x="68580" y="1270"/>
                  </a:lnTo>
                  <a:lnTo>
                    <a:pt x="68580" y="2667"/>
                  </a:lnTo>
                  <a:lnTo>
                    <a:pt x="388620" y="2667"/>
                  </a:lnTo>
                  <a:lnTo>
                    <a:pt x="388620" y="1270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8876664" y="2806699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19">
                  <a:moveTo>
                    <a:pt x="0" y="0"/>
                  </a:moveTo>
                  <a:lnTo>
                    <a:pt x="0" y="261620"/>
                  </a:lnTo>
                </a:path>
              </a:pathLst>
            </a:custGeom>
            <a:ln w="3810">
              <a:solidFill>
                <a:srgbClr val="72AAC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8420100" y="2811792"/>
              <a:ext cx="457200" cy="318770"/>
            </a:xfrm>
            <a:custGeom>
              <a:avLst/>
              <a:gdLst/>
              <a:ahLst/>
              <a:cxnLst/>
              <a:rect l="l" t="t" r="r" b="b"/>
              <a:pathLst>
                <a:path w="457200" h="318769">
                  <a:moveTo>
                    <a:pt x="3810" y="45707"/>
                  </a:moveTo>
                  <a:lnTo>
                    <a:pt x="0" y="45707"/>
                  </a:lnTo>
                  <a:lnTo>
                    <a:pt x="0" y="256527"/>
                  </a:lnTo>
                  <a:lnTo>
                    <a:pt x="2540" y="256527"/>
                  </a:lnTo>
                  <a:lnTo>
                    <a:pt x="2540" y="259067"/>
                  </a:lnTo>
                  <a:lnTo>
                    <a:pt x="3810" y="259067"/>
                  </a:lnTo>
                  <a:lnTo>
                    <a:pt x="3810" y="256527"/>
                  </a:lnTo>
                  <a:lnTo>
                    <a:pt x="3810" y="45707"/>
                  </a:lnTo>
                  <a:close/>
                </a:path>
                <a:path w="457200" h="318769">
                  <a:moveTo>
                    <a:pt x="3810" y="38100"/>
                  </a:moveTo>
                  <a:lnTo>
                    <a:pt x="0" y="38100"/>
                  </a:lnTo>
                  <a:lnTo>
                    <a:pt x="0" y="44437"/>
                  </a:lnTo>
                  <a:lnTo>
                    <a:pt x="3810" y="44437"/>
                  </a:lnTo>
                  <a:lnTo>
                    <a:pt x="3810" y="38100"/>
                  </a:lnTo>
                  <a:close/>
                </a:path>
                <a:path w="457200" h="318769">
                  <a:moveTo>
                    <a:pt x="3810" y="19050"/>
                  </a:moveTo>
                  <a:lnTo>
                    <a:pt x="0" y="19050"/>
                  </a:lnTo>
                  <a:lnTo>
                    <a:pt x="0" y="38087"/>
                  </a:lnTo>
                  <a:lnTo>
                    <a:pt x="3810" y="38087"/>
                  </a:lnTo>
                  <a:lnTo>
                    <a:pt x="3810" y="19050"/>
                  </a:lnTo>
                  <a:close/>
                </a:path>
                <a:path w="457200" h="318769">
                  <a:moveTo>
                    <a:pt x="3810" y="12700"/>
                  </a:moveTo>
                  <a:lnTo>
                    <a:pt x="0" y="12700"/>
                  </a:lnTo>
                  <a:lnTo>
                    <a:pt x="0" y="19037"/>
                  </a:lnTo>
                  <a:lnTo>
                    <a:pt x="3810" y="19037"/>
                  </a:lnTo>
                  <a:lnTo>
                    <a:pt x="3810" y="12700"/>
                  </a:lnTo>
                  <a:close/>
                </a:path>
                <a:path w="457200" h="318769">
                  <a:moveTo>
                    <a:pt x="3810" y="0"/>
                  </a:moveTo>
                  <a:lnTo>
                    <a:pt x="0" y="0"/>
                  </a:lnTo>
                  <a:lnTo>
                    <a:pt x="0" y="12687"/>
                  </a:lnTo>
                  <a:lnTo>
                    <a:pt x="3810" y="12687"/>
                  </a:lnTo>
                  <a:lnTo>
                    <a:pt x="3810" y="0"/>
                  </a:lnTo>
                  <a:close/>
                </a:path>
                <a:path w="457200" h="318769">
                  <a:moveTo>
                    <a:pt x="394970" y="315074"/>
                  </a:moveTo>
                  <a:lnTo>
                    <a:pt x="66040" y="315074"/>
                  </a:lnTo>
                  <a:lnTo>
                    <a:pt x="66040" y="316344"/>
                  </a:lnTo>
                  <a:lnTo>
                    <a:pt x="68580" y="316344"/>
                  </a:lnTo>
                  <a:lnTo>
                    <a:pt x="68580" y="317614"/>
                  </a:lnTo>
                  <a:lnTo>
                    <a:pt x="69850" y="317614"/>
                  </a:lnTo>
                  <a:lnTo>
                    <a:pt x="69850" y="318757"/>
                  </a:lnTo>
                  <a:lnTo>
                    <a:pt x="389890" y="318757"/>
                  </a:lnTo>
                  <a:lnTo>
                    <a:pt x="389890" y="317614"/>
                  </a:lnTo>
                  <a:lnTo>
                    <a:pt x="392430" y="317614"/>
                  </a:lnTo>
                  <a:lnTo>
                    <a:pt x="392430" y="316344"/>
                  </a:lnTo>
                  <a:lnTo>
                    <a:pt x="394970" y="316344"/>
                  </a:lnTo>
                  <a:lnTo>
                    <a:pt x="394970" y="315074"/>
                  </a:lnTo>
                  <a:close/>
                </a:path>
                <a:path w="457200" h="318769">
                  <a:moveTo>
                    <a:pt x="457200" y="256527"/>
                  </a:moveTo>
                  <a:lnTo>
                    <a:pt x="454660" y="256527"/>
                  </a:lnTo>
                  <a:lnTo>
                    <a:pt x="454660" y="259067"/>
                  </a:lnTo>
                  <a:lnTo>
                    <a:pt x="454660" y="260337"/>
                  </a:lnTo>
                  <a:lnTo>
                    <a:pt x="455930" y="260337"/>
                  </a:lnTo>
                  <a:lnTo>
                    <a:pt x="455930" y="259067"/>
                  </a:lnTo>
                  <a:lnTo>
                    <a:pt x="457200" y="259067"/>
                  </a:lnTo>
                  <a:lnTo>
                    <a:pt x="457200" y="256527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8481060" y="2749676"/>
              <a:ext cx="335280" cy="3810"/>
            </a:xfrm>
            <a:custGeom>
              <a:avLst/>
              <a:gdLst/>
              <a:ahLst/>
              <a:cxnLst/>
              <a:rect l="l" t="t" r="r" b="b"/>
              <a:pathLst>
                <a:path w="335279" h="3810">
                  <a:moveTo>
                    <a:pt x="2540" y="3683"/>
                  </a:moveTo>
                  <a:lnTo>
                    <a:pt x="0" y="3683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3683"/>
                  </a:lnTo>
                  <a:close/>
                </a:path>
                <a:path w="335279" h="3810">
                  <a:moveTo>
                    <a:pt x="332740" y="1143"/>
                  </a:moveTo>
                  <a:lnTo>
                    <a:pt x="330200" y="1143"/>
                  </a:lnTo>
                  <a:lnTo>
                    <a:pt x="330200" y="127"/>
                  </a:lnTo>
                  <a:lnTo>
                    <a:pt x="328930" y="127"/>
                  </a:lnTo>
                  <a:lnTo>
                    <a:pt x="328930" y="0"/>
                  </a:lnTo>
                  <a:lnTo>
                    <a:pt x="8890" y="0"/>
                  </a:lnTo>
                  <a:lnTo>
                    <a:pt x="8890" y="127"/>
                  </a:lnTo>
                  <a:lnTo>
                    <a:pt x="6350" y="127"/>
                  </a:lnTo>
                  <a:lnTo>
                    <a:pt x="6350" y="1143"/>
                  </a:lnTo>
                  <a:lnTo>
                    <a:pt x="3810" y="1143"/>
                  </a:lnTo>
                  <a:lnTo>
                    <a:pt x="3810" y="2413"/>
                  </a:lnTo>
                  <a:lnTo>
                    <a:pt x="332740" y="2413"/>
                  </a:lnTo>
                  <a:lnTo>
                    <a:pt x="332740" y="1270"/>
                  </a:lnTo>
                  <a:lnTo>
                    <a:pt x="332740" y="1143"/>
                  </a:lnTo>
                  <a:close/>
                </a:path>
                <a:path w="335279" h="3810">
                  <a:moveTo>
                    <a:pt x="335280" y="2667"/>
                  </a:moveTo>
                  <a:lnTo>
                    <a:pt x="2540" y="2667"/>
                  </a:lnTo>
                  <a:lnTo>
                    <a:pt x="2540" y="3683"/>
                  </a:lnTo>
                  <a:lnTo>
                    <a:pt x="335280" y="3683"/>
                  </a:lnTo>
                  <a:lnTo>
                    <a:pt x="335280" y="2667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8425814" y="2804159"/>
              <a:ext cx="0" cy="269240"/>
            </a:xfrm>
            <a:custGeom>
              <a:avLst/>
              <a:gdLst/>
              <a:ahLst/>
              <a:cxnLst/>
              <a:rect l="l" t="t" r="r" b="b"/>
              <a:pathLst>
                <a:path h="269239">
                  <a:moveTo>
                    <a:pt x="0" y="0"/>
                  </a:moveTo>
                  <a:lnTo>
                    <a:pt x="0" y="269240"/>
                  </a:lnTo>
                </a:path>
              </a:pathLst>
            </a:custGeom>
            <a:ln w="3810">
              <a:solidFill>
                <a:srgbClr val="71ABC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8872854" y="2801619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80">
                  <a:moveTo>
                    <a:pt x="0" y="0"/>
                  </a:moveTo>
                  <a:lnTo>
                    <a:pt x="0" y="271780"/>
                  </a:lnTo>
                </a:path>
              </a:pathLst>
            </a:custGeom>
            <a:ln w="3809">
              <a:solidFill>
                <a:srgbClr val="71ABC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8426450" y="3073399"/>
              <a:ext cx="447040" cy="53975"/>
            </a:xfrm>
            <a:custGeom>
              <a:avLst/>
              <a:gdLst/>
              <a:ahLst/>
              <a:cxnLst/>
              <a:rect l="l" t="t" r="r" b="b"/>
              <a:pathLst>
                <a:path w="447040" h="53975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447040" h="53975">
                  <a:moveTo>
                    <a:pt x="392430" y="50812"/>
                  </a:moveTo>
                  <a:lnTo>
                    <a:pt x="55880" y="50812"/>
                  </a:lnTo>
                  <a:lnTo>
                    <a:pt x="55880" y="52070"/>
                  </a:lnTo>
                  <a:lnTo>
                    <a:pt x="57150" y="52070"/>
                  </a:lnTo>
                  <a:lnTo>
                    <a:pt x="57150" y="53352"/>
                  </a:lnTo>
                  <a:lnTo>
                    <a:pt x="389890" y="53352"/>
                  </a:lnTo>
                  <a:lnTo>
                    <a:pt x="389890" y="52070"/>
                  </a:lnTo>
                  <a:lnTo>
                    <a:pt x="392430" y="52070"/>
                  </a:lnTo>
                  <a:lnTo>
                    <a:pt x="392430" y="50812"/>
                  </a:lnTo>
                  <a:close/>
                </a:path>
                <a:path w="447040" h="53975">
                  <a:moveTo>
                    <a:pt x="447040" y="0"/>
                  </a:moveTo>
                  <a:lnTo>
                    <a:pt x="444500" y="0"/>
                  </a:lnTo>
                  <a:lnTo>
                    <a:pt x="444500" y="1270"/>
                  </a:lnTo>
                  <a:lnTo>
                    <a:pt x="444500" y="3810"/>
                  </a:lnTo>
                  <a:lnTo>
                    <a:pt x="445770" y="3810"/>
                  </a:lnTo>
                  <a:lnTo>
                    <a:pt x="445770" y="1270"/>
                  </a:lnTo>
                  <a:lnTo>
                    <a:pt x="447040" y="1270"/>
                  </a:lnTo>
                  <a:lnTo>
                    <a:pt x="447040" y="0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8427720" y="2753359"/>
              <a:ext cx="393700" cy="58419"/>
            </a:xfrm>
            <a:custGeom>
              <a:avLst/>
              <a:gdLst/>
              <a:ahLst/>
              <a:cxnLst/>
              <a:rect l="l" t="t" r="r" b="b"/>
              <a:pathLst>
                <a:path w="393700" h="58419">
                  <a:moveTo>
                    <a:pt x="2540" y="46990"/>
                  </a:moveTo>
                  <a:lnTo>
                    <a:pt x="1270" y="46990"/>
                  </a:lnTo>
                  <a:lnTo>
                    <a:pt x="1270" y="48260"/>
                  </a:lnTo>
                  <a:lnTo>
                    <a:pt x="0" y="48260"/>
                  </a:lnTo>
                  <a:lnTo>
                    <a:pt x="0" y="58420"/>
                  </a:lnTo>
                  <a:lnTo>
                    <a:pt x="2540" y="58420"/>
                  </a:lnTo>
                  <a:lnTo>
                    <a:pt x="2540" y="48260"/>
                  </a:lnTo>
                  <a:lnTo>
                    <a:pt x="2540" y="46990"/>
                  </a:lnTo>
                  <a:close/>
                </a:path>
                <a:path w="393700" h="58419">
                  <a:moveTo>
                    <a:pt x="49530" y="3810"/>
                  </a:moveTo>
                  <a:lnTo>
                    <a:pt x="48260" y="3810"/>
                  </a:lnTo>
                  <a:lnTo>
                    <a:pt x="48260" y="3937"/>
                  </a:lnTo>
                  <a:lnTo>
                    <a:pt x="49530" y="3937"/>
                  </a:lnTo>
                  <a:lnTo>
                    <a:pt x="49530" y="3810"/>
                  </a:lnTo>
                  <a:close/>
                </a:path>
                <a:path w="393700" h="58419">
                  <a:moveTo>
                    <a:pt x="393700" y="2794"/>
                  </a:moveTo>
                  <a:lnTo>
                    <a:pt x="392430" y="2794"/>
                  </a:lnTo>
                  <a:lnTo>
                    <a:pt x="392430" y="1270"/>
                  </a:lnTo>
                  <a:lnTo>
                    <a:pt x="389890" y="1270"/>
                  </a:lnTo>
                  <a:lnTo>
                    <a:pt x="389890" y="254"/>
                  </a:lnTo>
                  <a:lnTo>
                    <a:pt x="389890" y="0"/>
                  </a:lnTo>
                  <a:lnTo>
                    <a:pt x="388620" y="0"/>
                  </a:lnTo>
                  <a:lnTo>
                    <a:pt x="53340" y="0"/>
                  </a:lnTo>
                  <a:lnTo>
                    <a:pt x="53340" y="1270"/>
                  </a:lnTo>
                  <a:lnTo>
                    <a:pt x="52070" y="1270"/>
                  </a:lnTo>
                  <a:lnTo>
                    <a:pt x="52070" y="2794"/>
                  </a:lnTo>
                  <a:lnTo>
                    <a:pt x="49530" y="2794"/>
                  </a:lnTo>
                  <a:lnTo>
                    <a:pt x="49530" y="3810"/>
                  </a:lnTo>
                  <a:lnTo>
                    <a:pt x="393700" y="3810"/>
                  </a:lnTo>
                  <a:lnTo>
                    <a:pt x="393700" y="2794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8869044" y="2797809"/>
              <a:ext cx="0" cy="281940"/>
            </a:xfrm>
            <a:custGeom>
              <a:avLst/>
              <a:gdLst/>
              <a:ahLst/>
              <a:cxnLst/>
              <a:rect l="l" t="t" r="r" b="b"/>
              <a:pathLst>
                <a:path h="281939">
                  <a:moveTo>
                    <a:pt x="0" y="0"/>
                  </a:moveTo>
                  <a:lnTo>
                    <a:pt x="0" y="281940"/>
                  </a:lnTo>
                </a:path>
              </a:pathLst>
            </a:custGeom>
            <a:ln w="3809">
              <a:solidFill>
                <a:srgbClr val="71AD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8427720" y="2811792"/>
              <a:ext cx="440690" cy="312420"/>
            </a:xfrm>
            <a:custGeom>
              <a:avLst/>
              <a:gdLst/>
              <a:ahLst/>
              <a:cxnLst/>
              <a:rect l="l" t="t" r="r" b="b"/>
              <a:pathLst>
                <a:path w="440690" h="312419">
                  <a:moveTo>
                    <a:pt x="2540" y="45707"/>
                  </a:moveTo>
                  <a:lnTo>
                    <a:pt x="0" y="45707"/>
                  </a:lnTo>
                  <a:lnTo>
                    <a:pt x="0" y="266687"/>
                  </a:lnTo>
                  <a:lnTo>
                    <a:pt x="2540" y="266687"/>
                  </a:lnTo>
                  <a:lnTo>
                    <a:pt x="2540" y="45707"/>
                  </a:lnTo>
                  <a:close/>
                </a:path>
                <a:path w="440690" h="312419">
                  <a:moveTo>
                    <a:pt x="2540" y="38100"/>
                  </a:moveTo>
                  <a:lnTo>
                    <a:pt x="0" y="38100"/>
                  </a:lnTo>
                  <a:lnTo>
                    <a:pt x="0" y="44437"/>
                  </a:lnTo>
                  <a:lnTo>
                    <a:pt x="2540" y="44437"/>
                  </a:lnTo>
                  <a:lnTo>
                    <a:pt x="2540" y="38100"/>
                  </a:lnTo>
                  <a:close/>
                </a:path>
                <a:path w="440690" h="312419">
                  <a:moveTo>
                    <a:pt x="2540" y="19050"/>
                  </a:moveTo>
                  <a:lnTo>
                    <a:pt x="0" y="19050"/>
                  </a:lnTo>
                  <a:lnTo>
                    <a:pt x="0" y="38087"/>
                  </a:lnTo>
                  <a:lnTo>
                    <a:pt x="2540" y="38087"/>
                  </a:lnTo>
                  <a:lnTo>
                    <a:pt x="2540" y="19050"/>
                  </a:lnTo>
                  <a:close/>
                </a:path>
                <a:path w="440690" h="312419">
                  <a:moveTo>
                    <a:pt x="2540" y="12700"/>
                  </a:moveTo>
                  <a:lnTo>
                    <a:pt x="0" y="12700"/>
                  </a:lnTo>
                  <a:lnTo>
                    <a:pt x="0" y="19037"/>
                  </a:lnTo>
                  <a:lnTo>
                    <a:pt x="2540" y="19037"/>
                  </a:lnTo>
                  <a:lnTo>
                    <a:pt x="2540" y="12700"/>
                  </a:lnTo>
                  <a:close/>
                </a:path>
                <a:path w="440690" h="312419">
                  <a:moveTo>
                    <a:pt x="2540" y="0"/>
                  </a:moveTo>
                  <a:lnTo>
                    <a:pt x="0" y="0"/>
                  </a:lnTo>
                  <a:lnTo>
                    <a:pt x="0" y="12687"/>
                  </a:lnTo>
                  <a:lnTo>
                    <a:pt x="2540" y="12687"/>
                  </a:lnTo>
                  <a:lnTo>
                    <a:pt x="2540" y="0"/>
                  </a:lnTo>
                  <a:close/>
                </a:path>
                <a:path w="440690" h="312419">
                  <a:moveTo>
                    <a:pt x="396240" y="308724"/>
                  </a:moveTo>
                  <a:lnTo>
                    <a:pt x="48260" y="308724"/>
                  </a:lnTo>
                  <a:lnTo>
                    <a:pt x="48260" y="309994"/>
                  </a:lnTo>
                  <a:lnTo>
                    <a:pt x="50800" y="309994"/>
                  </a:lnTo>
                  <a:lnTo>
                    <a:pt x="50800" y="311264"/>
                  </a:lnTo>
                  <a:lnTo>
                    <a:pt x="52070" y="311264"/>
                  </a:lnTo>
                  <a:lnTo>
                    <a:pt x="52070" y="312407"/>
                  </a:lnTo>
                  <a:lnTo>
                    <a:pt x="392430" y="312407"/>
                  </a:lnTo>
                  <a:lnTo>
                    <a:pt x="392430" y="311264"/>
                  </a:lnTo>
                  <a:lnTo>
                    <a:pt x="394970" y="311264"/>
                  </a:lnTo>
                  <a:lnTo>
                    <a:pt x="394970" y="309994"/>
                  </a:lnTo>
                  <a:lnTo>
                    <a:pt x="396240" y="309994"/>
                  </a:lnTo>
                  <a:lnTo>
                    <a:pt x="396240" y="308724"/>
                  </a:lnTo>
                  <a:close/>
                </a:path>
                <a:path w="440690" h="312419">
                  <a:moveTo>
                    <a:pt x="440690" y="267957"/>
                  </a:moveTo>
                  <a:lnTo>
                    <a:pt x="439420" y="267957"/>
                  </a:lnTo>
                  <a:lnTo>
                    <a:pt x="439420" y="269227"/>
                  </a:lnTo>
                  <a:lnTo>
                    <a:pt x="440690" y="269227"/>
                  </a:lnTo>
                  <a:lnTo>
                    <a:pt x="440690" y="267957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8472170" y="2757169"/>
              <a:ext cx="354330" cy="3810"/>
            </a:xfrm>
            <a:custGeom>
              <a:avLst/>
              <a:gdLst/>
              <a:ahLst/>
              <a:cxnLst/>
              <a:rect l="l" t="t" r="r" b="b"/>
              <a:pathLst>
                <a:path w="354329" h="3810">
                  <a:moveTo>
                    <a:pt x="35179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351790" y="1270"/>
                  </a:lnTo>
                  <a:lnTo>
                    <a:pt x="351790" y="0"/>
                  </a:lnTo>
                  <a:close/>
                </a:path>
                <a:path w="354329" h="3810">
                  <a:moveTo>
                    <a:pt x="354330" y="2540"/>
                  </a:moveTo>
                  <a:lnTo>
                    <a:pt x="353060" y="2540"/>
                  </a:lnTo>
                  <a:lnTo>
                    <a:pt x="353060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54330" y="3810"/>
                  </a:lnTo>
                  <a:lnTo>
                    <a:pt x="354330" y="2794"/>
                  </a:lnTo>
                  <a:lnTo>
                    <a:pt x="354330" y="2540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8432164" y="2792729"/>
              <a:ext cx="433070" cy="290830"/>
            </a:xfrm>
            <a:custGeom>
              <a:avLst/>
              <a:gdLst/>
              <a:ahLst/>
              <a:cxnLst/>
              <a:rect l="l" t="t" r="r" b="b"/>
              <a:pathLst>
                <a:path w="433070" h="290830">
                  <a:moveTo>
                    <a:pt x="0" y="3810"/>
                  </a:moveTo>
                  <a:lnTo>
                    <a:pt x="0" y="288289"/>
                  </a:lnTo>
                </a:path>
                <a:path w="433070" h="290830">
                  <a:moveTo>
                    <a:pt x="433069" y="0"/>
                  </a:moveTo>
                  <a:lnTo>
                    <a:pt x="433069" y="290830"/>
                  </a:lnTo>
                </a:path>
              </a:pathLst>
            </a:custGeom>
            <a:ln w="3810">
              <a:solidFill>
                <a:srgbClr val="71AEB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8432800" y="3081019"/>
              <a:ext cx="431800" cy="40005"/>
            </a:xfrm>
            <a:custGeom>
              <a:avLst/>
              <a:gdLst/>
              <a:ahLst/>
              <a:cxnLst/>
              <a:rect l="l" t="t" r="r" b="b"/>
              <a:pathLst>
                <a:path w="431800" h="40005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431800" h="40005">
                  <a:moveTo>
                    <a:pt x="396240" y="35572"/>
                  </a:moveTo>
                  <a:lnTo>
                    <a:pt x="38100" y="35572"/>
                  </a:lnTo>
                  <a:lnTo>
                    <a:pt x="38100" y="36842"/>
                  </a:lnTo>
                  <a:lnTo>
                    <a:pt x="40640" y="36842"/>
                  </a:lnTo>
                  <a:lnTo>
                    <a:pt x="40640" y="38100"/>
                  </a:lnTo>
                  <a:lnTo>
                    <a:pt x="41910" y="38100"/>
                  </a:lnTo>
                  <a:lnTo>
                    <a:pt x="41910" y="39382"/>
                  </a:lnTo>
                  <a:lnTo>
                    <a:pt x="392430" y="39382"/>
                  </a:lnTo>
                  <a:lnTo>
                    <a:pt x="392430" y="38100"/>
                  </a:lnTo>
                  <a:lnTo>
                    <a:pt x="394970" y="38100"/>
                  </a:lnTo>
                  <a:lnTo>
                    <a:pt x="394970" y="36842"/>
                  </a:lnTo>
                  <a:lnTo>
                    <a:pt x="396240" y="36842"/>
                  </a:lnTo>
                  <a:lnTo>
                    <a:pt x="396240" y="35572"/>
                  </a:lnTo>
                  <a:close/>
                </a:path>
                <a:path w="431800" h="40005">
                  <a:moveTo>
                    <a:pt x="431800" y="2540"/>
                  </a:moveTo>
                  <a:lnTo>
                    <a:pt x="430530" y="2540"/>
                  </a:lnTo>
                  <a:lnTo>
                    <a:pt x="430530" y="5080"/>
                  </a:lnTo>
                  <a:lnTo>
                    <a:pt x="431800" y="5080"/>
                  </a:lnTo>
                  <a:lnTo>
                    <a:pt x="431800" y="2540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8434070" y="2760979"/>
              <a:ext cx="429259" cy="356235"/>
            </a:xfrm>
            <a:custGeom>
              <a:avLst/>
              <a:gdLst/>
              <a:ahLst/>
              <a:cxnLst/>
              <a:rect l="l" t="t" r="r" b="b"/>
              <a:pathLst>
                <a:path w="429259" h="356235">
                  <a:moveTo>
                    <a:pt x="3810" y="96520"/>
                  </a:moveTo>
                  <a:lnTo>
                    <a:pt x="0" y="96520"/>
                  </a:lnTo>
                  <a:lnTo>
                    <a:pt x="0" y="326390"/>
                  </a:lnTo>
                  <a:lnTo>
                    <a:pt x="3810" y="326390"/>
                  </a:lnTo>
                  <a:lnTo>
                    <a:pt x="3810" y="96520"/>
                  </a:lnTo>
                  <a:close/>
                </a:path>
                <a:path w="429259" h="356235">
                  <a:moveTo>
                    <a:pt x="3810" y="88912"/>
                  </a:moveTo>
                  <a:lnTo>
                    <a:pt x="0" y="88912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88912"/>
                  </a:lnTo>
                  <a:close/>
                </a:path>
                <a:path w="429259" h="356235">
                  <a:moveTo>
                    <a:pt x="3810" y="69862"/>
                  </a:moveTo>
                  <a:lnTo>
                    <a:pt x="0" y="69862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69862"/>
                  </a:lnTo>
                  <a:close/>
                </a:path>
                <a:path w="429259" h="356235">
                  <a:moveTo>
                    <a:pt x="3810" y="63512"/>
                  </a:moveTo>
                  <a:lnTo>
                    <a:pt x="0" y="63512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12"/>
                  </a:lnTo>
                  <a:close/>
                </a:path>
                <a:path w="429259" h="356235">
                  <a:moveTo>
                    <a:pt x="3810" y="50812"/>
                  </a:moveTo>
                  <a:lnTo>
                    <a:pt x="0" y="50812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0812"/>
                  </a:lnTo>
                  <a:close/>
                </a:path>
                <a:path w="429259" h="356235">
                  <a:moveTo>
                    <a:pt x="3810" y="30480"/>
                  </a:moveTo>
                  <a:lnTo>
                    <a:pt x="2540" y="30480"/>
                  </a:lnTo>
                  <a:lnTo>
                    <a:pt x="2540" y="31750"/>
                  </a:lnTo>
                  <a:lnTo>
                    <a:pt x="1270" y="31750"/>
                  </a:lnTo>
                  <a:lnTo>
                    <a:pt x="1270" y="34290"/>
                  </a:lnTo>
                  <a:lnTo>
                    <a:pt x="0" y="3429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4290"/>
                  </a:lnTo>
                  <a:lnTo>
                    <a:pt x="3810" y="31750"/>
                  </a:lnTo>
                  <a:lnTo>
                    <a:pt x="3810" y="30480"/>
                  </a:lnTo>
                  <a:close/>
                </a:path>
                <a:path w="429259" h="356235">
                  <a:moveTo>
                    <a:pt x="397510" y="2540"/>
                  </a:moveTo>
                  <a:lnTo>
                    <a:pt x="396240" y="2540"/>
                  </a:lnTo>
                  <a:lnTo>
                    <a:pt x="396240" y="1524"/>
                  </a:lnTo>
                  <a:lnTo>
                    <a:pt x="394970" y="1524"/>
                  </a:lnTo>
                  <a:lnTo>
                    <a:pt x="394970" y="0"/>
                  </a:lnTo>
                  <a:lnTo>
                    <a:pt x="36830" y="0"/>
                  </a:lnTo>
                  <a:lnTo>
                    <a:pt x="36830" y="1524"/>
                  </a:lnTo>
                  <a:lnTo>
                    <a:pt x="35560" y="1524"/>
                  </a:lnTo>
                  <a:lnTo>
                    <a:pt x="35560" y="2540"/>
                  </a:lnTo>
                  <a:lnTo>
                    <a:pt x="34290" y="2540"/>
                  </a:lnTo>
                  <a:lnTo>
                    <a:pt x="34290" y="3810"/>
                  </a:lnTo>
                  <a:lnTo>
                    <a:pt x="397510" y="3810"/>
                  </a:lnTo>
                  <a:lnTo>
                    <a:pt x="397510" y="2667"/>
                  </a:lnTo>
                  <a:lnTo>
                    <a:pt x="397510" y="2540"/>
                  </a:lnTo>
                  <a:close/>
                </a:path>
                <a:path w="429259" h="356235">
                  <a:moveTo>
                    <a:pt x="400050" y="351790"/>
                  </a:moveTo>
                  <a:lnTo>
                    <a:pt x="33020" y="351790"/>
                  </a:lnTo>
                  <a:lnTo>
                    <a:pt x="33020" y="353199"/>
                  </a:lnTo>
                  <a:lnTo>
                    <a:pt x="34290" y="353199"/>
                  </a:lnTo>
                  <a:lnTo>
                    <a:pt x="34290" y="354330"/>
                  </a:lnTo>
                  <a:lnTo>
                    <a:pt x="35560" y="354330"/>
                  </a:lnTo>
                  <a:lnTo>
                    <a:pt x="35560" y="355612"/>
                  </a:lnTo>
                  <a:lnTo>
                    <a:pt x="396240" y="355612"/>
                  </a:lnTo>
                  <a:lnTo>
                    <a:pt x="396240" y="354330"/>
                  </a:lnTo>
                  <a:lnTo>
                    <a:pt x="397510" y="354330"/>
                  </a:lnTo>
                  <a:lnTo>
                    <a:pt x="397510" y="353199"/>
                  </a:lnTo>
                  <a:lnTo>
                    <a:pt x="400050" y="353199"/>
                  </a:lnTo>
                  <a:lnTo>
                    <a:pt x="400050" y="351790"/>
                  </a:lnTo>
                  <a:close/>
                </a:path>
                <a:path w="429259" h="356235">
                  <a:moveTo>
                    <a:pt x="429260" y="96520"/>
                  </a:moveTo>
                  <a:lnTo>
                    <a:pt x="425450" y="96520"/>
                  </a:lnTo>
                  <a:lnTo>
                    <a:pt x="425450" y="327660"/>
                  </a:lnTo>
                  <a:lnTo>
                    <a:pt x="425450" y="328930"/>
                  </a:lnTo>
                  <a:lnTo>
                    <a:pt x="426720" y="328930"/>
                  </a:lnTo>
                  <a:lnTo>
                    <a:pt x="426720" y="327660"/>
                  </a:lnTo>
                  <a:lnTo>
                    <a:pt x="429260" y="327660"/>
                  </a:lnTo>
                  <a:lnTo>
                    <a:pt x="429260" y="96520"/>
                  </a:lnTo>
                  <a:close/>
                </a:path>
                <a:path w="429259" h="356235">
                  <a:moveTo>
                    <a:pt x="429260" y="88912"/>
                  </a:moveTo>
                  <a:lnTo>
                    <a:pt x="425450" y="88912"/>
                  </a:lnTo>
                  <a:lnTo>
                    <a:pt x="425450" y="95250"/>
                  </a:lnTo>
                  <a:lnTo>
                    <a:pt x="429260" y="95250"/>
                  </a:lnTo>
                  <a:lnTo>
                    <a:pt x="429260" y="88912"/>
                  </a:lnTo>
                  <a:close/>
                </a:path>
                <a:path w="429259" h="356235">
                  <a:moveTo>
                    <a:pt x="429260" y="69862"/>
                  </a:moveTo>
                  <a:lnTo>
                    <a:pt x="425450" y="69862"/>
                  </a:lnTo>
                  <a:lnTo>
                    <a:pt x="425450" y="88900"/>
                  </a:lnTo>
                  <a:lnTo>
                    <a:pt x="429260" y="88900"/>
                  </a:lnTo>
                  <a:lnTo>
                    <a:pt x="429260" y="69862"/>
                  </a:lnTo>
                  <a:close/>
                </a:path>
                <a:path w="429259" h="356235">
                  <a:moveTo>
                    <a:pt x="429260" y="63512"/>
                  </a:moveTo>
                  <a:lnTo>
                    <a:pt x="425450" y="63512"/>
                  </a:lnTo>
                  <a:lnTo>
                    <a:pt x="425450" y="69850"/>
                  </a:lnTo>
                  <a:lnTo>
                    <a:pt x="429260" y="69850"/>
                  </a:lnTo>
                  <a:lnTo>
                    <a:pt x="429260" y="63512"/>
                  </a:lnTo>
                  <a:close/>
                </a:path>
                <a:path w="429259" h="356235">
                  <a:moveTo>
                    <a:pt x="429260" y="50812"/>
                  </a:moveTo>
                  <a:lnTo>
                    <a:pt x="425450" y="50812"/>
                  </a:lnTo>
                  <a:lnTo>
                    <a:pt x="425450" y="63500"/>
                  </a:lnTo>
                  <a:lnTo>
                    <a:pt x="429260" y="63500"/>
                  </a:lnTo>
                  <a:lnTo>
                    <a:pt x="429260" y="50812"/>
                  </a:lnTo>
                  <a:close/>
                </a:path>
                <a:path w="429259" h="356235">
                  <a:moveTo>
                    <a:pt x="429260" y="31762"/>
                  </a:moveTo>
                  <a:lnTo>
                    <a:pt x="425450" y="31762"/>
                  </a:lnTo>
                  <a:lnTo>
                    <a:pt x="425450" y="50800"/>
                  </a:lnTo>
                  <a:lnTo>
                    <a:pt x="429260" y="50800"/>
                  </a:lnTo>
                  <a:lnTo>
                    <a:pt x="429260" y="31762"/>
                  </a:lnTo>
                  <a:close/>
                </a:path>
                <a:path w="429259" h="356235">
                  <a:moveTo>
                    <a:pt x="429260" y="30480"/>
                  </a:moveTo>
                  <a:lnTo>
                    <a:pt x="427990" y="30480"/>
                  </a:lnTo>
                  <a:lnTo>
                    <a:pt x="427990" y="29210"/>
                  </a:lnTo>
                  <a:lnTo>
                    <a:pt x="426720" y="29210"/>
                  </a:lnTo>
                  <a:lnTo>
                    <a:pt x="426720" y="27940"/>
                  </a:lnTo>
                  <a:lnTo>
                    <a:pt x="425450" y="27940"/>
                  </a:lnTo>
                  <a:lnTo>
                    <a:pt x="425450" y="29210"/>
                  </a:lnTo>
                  <a:lnTo>
                    <a:pt x="425450" y="30480"/>
                  </a:lnTo>
                  <a:lnTo>
                    <a:pt x="425450" y="31750"/>
                  </a:lnTo>
                  <a:lnTo>
                    <a:pt x="429260" y="31750"/>
                  </a:lnTo>
                  <a:lnTo>
                    <a:pt x="429260" y="30480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8437867" y="2764916"/>
              <a:ext cx="422275" cy="347980"/>
            </a:xfrm>
            <a:custGeom>
              <a:avLst/>
              <a:gdLst/>
              <a:ahLst/>
              <a:cxnLst/>
              <a:rect l="l" t="t" r="r" b="b"/>
              <a:pathLst>
                <a:path w="422275" h="347980">
                  <a:moveTo>
                    <a:pt x="3822" y="92583"/>
                  </a:moveTo>
                  <a:lnTo>
                    <a:pt x="0" y="92583"/>
                  </a:lnTo>
                  <a:lnTo>
                    <a:pt x="0" y="324993"/>
                  </a:lnTo>
                  <a:lnTo>
                    <a:pt x="2552" y="324993"/>
                  </a:lnTo>
                  <a:lnTo>
                    <a:pt x="2552" y="326263"/>
                  </a:lnTo>
                  <a:lnTo>
                    <a:pt x="3822" y="326263"/>
                  </a:lnTo>
                  <a:lnTo>
                    <a:pt x="3822" y="324993"/>
                  </a:lnTo>
                  <a:lnTo>
                    <a:pt x="3822" y="92583"/>
                  </a:lnTo>
                  <a:close/>
                </a:path>
                <a:path w="422275" h="347980">
                  <a:moveTo>
                    <a:pt x="3822" y="84975"/>
                  </a:moveTo>
                  <a:lnTo>
                    <a:pt x="12" y="84975"/>
                  </a:lnTo>
                  <a:lnTo>
                    <a:pt x="12" y="91313"/>
                  </a:lnTo>
                  <a:lnTo>
                    <a:pt x="3822" y="91313"/>
                  </a:lnTo>
                  <a:lnTo>
                    <a:pt x="3822" y="84975"/>
                  </a:lnTo>
                  <a:close/>
                </a:path>
                <a:path w="422275" h="347980">
                  <a:moveTo>
                    <a:pt x="3822" y="65925"/>
                  </a:moveTo>
                  <a:lnTo>
                    <a:pt x="12" y="65925"/>
                  </a:lnTo>
                  <a:lnTo>
                    <a:pt x="12" y="84963"/>
                  </a:lnTo>
                  <a:lnTo>
                    <a:pt x="3822" y="84963"/>
                  </a:lnTo>
                  <a:lnTo>
                    <a:pt x="3822" y="65925"/>
                  </a:lnTo>
                  <a:close/>
                </a:path>
                <a:path w="422275" h="347980">
                  <a:moveTo>
                    <a:pt x="3822" y="59575"/>
                  </a:moveTo>
                  <a:lnTo>
                    <a:pt x="12" y="59575"/>
                  </a:lnTo>
                  <a:lnTo>
                    <a:pt x="12" y="65913"/>
                  </a:lnTo>
                  <a:lnTo>
                    <a:pt x="3822" y="65913"/>
                  </a:lnTo>
                  <a:lnTo>
                    <a:pt x="3822" y="59575"/>
                  </a:lnTo>
                  <a:close/>
                </a:path>
                <a:path w="422275" h="347980">
                  <a:moveTo>
                    <a:pt x="3822" y="46875"/>
                  </a:moveTo>
                  <a:lnTo>
                    <a:pt x="12" y="46875"/>
                  </a:lnTo>
                  <a:lnTo>
                    <a:pt x="12" y="59563"/>
                  </a:lnTo>
                  <a:lnTo>
                    <a:pt x="3822" y="59563"/>
                  </a:lnTo>
                  <a:lnTo>
                    <a:pt x="3822" y="46875"/>
                  </a:lnTo>
                  <a:close/>
                </a:path>
                <a:path w="422275" h="347980">
                  <a:moveTo>
                    <a:pt x="3822" y="27825"/>
                  </a:moveTo>
                  <a:lnTo>
                    <a:pt x="12" y="27825"/>
                  </a:lnTo>
                  <a:lnTo>
                    <a:pt x="12" y="46863"/>
                  </a:lnTo>
                  <a:lnTo>
                    <a:pt x="3822" y="46863"/>
                  </a:lnTo>
                  <a:lnTo>
                    <a:pt x="3822" y="27825"/>
                  </a:lnTo>
                  <a:close/>
                </a:path>
                <a:path w="422275" h="347980">
                  <a:moveTo>
                    <a:pt x="3822" y="26797"/>
                  </a:moveTo>
                  <a:lnTo>
                    <a:pt x="12" y="26797"/>
                  </a:lnTo>
                  <a:lnTo>
                    <a:pt x="12" y="27813"/>
                  </a:lnTo>
                  <a:lnTo>
                    <a:pt x="3822" y="27813"/>
                  </a:lnTo>
                  <a:lnTo>
                    <a:pt x="3822" y="26797"/>
                  </a:lnTo>
                  <a:close/>
                </a:path>
                <a:path w="422275" h="347980">
                  <a:moveTo>
                    <a:pt x="3822" y="22987"/>
                  </a:moveTo>
                  <a:lnTo>
                    <a:pt x="2552" y="22987"/>
                  </a:lnTo>
                  <a:lnTo>
                    <a:pt x="2552" y="24003"/>
                  </a:lnTo>
                  <a:lnTo>
                    <a:pt x="1282" y="24003"/>
                  </a:lnTo>
                  <a:lnTo>
                    <a:pt x="1282" y="25273"/>
                  </a:lnTo>
                  <a:lnTo>
                    <a:pt x="12" y="25273"/>
                  </a:lnTo>
                  <a:lnTo>
                    <a:pt x="12" y="26543"/>
                  </a:lnTo>
                  <a:lnTo>
                    <a:pt x="3822" y="26543"/>
                  </a:lnTo>
                  <a:lnTo>
                    <a:pt x="3822" y="25273"/>
                  </a:lnTo>
                  <a:lnTo>
                    <a:pt x="3822" y="24003"/>
                  </a:lnTo>
                  <a:lnTo>
                    <a:pt x="3822" y="22987"/>
                  </a:lnTo>
                  <a:close/>
                </a:path>
                <a:path w="422275" h="347980">
                  <a:moveTo>
                    <a:pt x="398792" y="2413"/>
                  </a:moveTo>
                  <a:lnTo>
                    <a:pt x="397522" y="2413"/>
                  </a:lnTo>
                  <a:lnTo>
                    <a:pt x="397522" y="1397"/>
                  </a:lnTo>
                  <a:lnTo>
                    <a:pt x="397522" y="1143"/>
                  </a:lnTo>
                  <a:lnTo>
                    <a:pt x="394982" y="1143"/>
                  </a:lnTo>
                  <a:lnTo>
                    <a:pt x="394982" y="127"/>
                  </a:lnTo>
                  <a:lnTo>
                    <a:pt x="393712" y="127"/>
                  </a:lnTo>
                  <a:lnTo>
                    <a:pt x="393712" y="0"/>
                  </a:lnTo>
                  <a:lnTo>
                    <a:pt x="30492" y="0"/>
                  </a:lnTo>
                  <a:lnTo>
                    <a:pt x="30492" y="127"/>
                  </a:lnTo>
                  <a:lnTo>
                    <a:pt x="27952" y="127"/>
                  </a:lnTo>
                  <a:lnTo>
                    <a:pt x="27952" y="1143"/>
                  </a:lnTo>
                  <a:lnTo>
                    <a:pt x="26682" y="1143"/>
                  </a:lnTo>
                  <a:lnTo>
                    <a:pt x="26682" y="2413"/>
                  </a:lnTo>
                  <a:lnTo>
                    <a:pt x="25412" y="2413"/>
                  </a:lnTo>
                  <a:lnTo>
                    <a:pt x="25412" y="3810"/>
                  </a:lnTo>
                  <a:lnTo>
                    <a:pt x="398792" y="3810"/>
                  </a:lnTo>
                  <a:lnTo>
                    <a:pt x="398792" y="2413"/>
                  </a:lnTo>
                  <a:close/>
                </a:path>
                <a:path w="422275" h="347980">
                  <a:moveTo>
                    <a:pt x="400062" y="344043"/>
                  </a:moveTo>
                  <a:lnTo>
                    <a:pt x="24142" y="344043"/>
                  </a:lnTo>
                  <a:lnTo>
                    <a:pt x="24142" y="345440"/>
                  </a:lnTo>
                  <a:lnTo>
                    <a:pt x="25412" y="345440"/>
                  </a:lnTo>
                  <a:lnTo>
                    <a:pt x="25412" y="346583"/>
                  </a:lnTo>
                  <a:lnTo>
                    <a:pt x="26682" y="346583"/>
                  </a:lnTo>
                  <a:lnTo>
                    <a:pt x="26682" y="347853"/>
                  </a:lnTo>
                  <a:lnTo>
                    <a:pt x="397522" y="347853"/>
                  </a:lnTo>
                  <a:lnTo>
                    <a:pt x="397522" y="346583"/>
                  </a:lnTo>
                  <a:lnTo>
                    <a:pt x="398792" y="346583"/>
                  </a:lnTo>
                  <a:lnTo>
                    <a:pt x="398792" y="345440"/>
                  </a:lnTo>
                  <a:lnTo>
                    <a:pt x="400062" y="345440"/>
                  </a:lnTo>
                  <a:lnTo>
                    <a:pt x="400062" y="344043"/>
                  </a:lnTo>
                  <a:close/>
                </a:path>
                <a:path w="422275" h="347980">
                  <a:moveTo>
                    <a:pt x="421652" y="92583"/>
                  </a:moveTo>
                  <a:lnTo>
                    <a:pt x="419112" y="92583"/>
                  </a:lnTo>
                  <a:lnTo>
                    <a:pt x="419112" y="327533"/>
                  </a:lnTo>
                  <a:lnTo>
                    <a:pt x="421652" y="327533"/>
                  </a:lnTo>
                  <a:lnTo>
                    <a:pt x="421652" y="92583"/>
                  </a:lnTo>
                  <a:close/>
                </a:path>
                <a:path w="422275" h="347980">
                  <a:moveTo>
                    <a:pt x="421652" y="84975"/>
                  </a:moveTo>
                  <a:lnTo>
                    <a:pt x="419112" y="84975"/>
                  </a:lnTo>
                  <a:lnTo>
                    <a:pt x="419112" y="91313"/>
                  </a:lnTo>
                  <a:lnTo>
                    <a:pt x="421652" y="91313"/>
                  </a:lnTo>
                  <a:lnTo>
                    <a:pt x="421652" y="84975"/>
                  </a:lnTo>
                  <a:close/>
                </a:path>
                <a:path w="422275" h="347980">
                  <a:moveTo>
                    <a:pt x="421652" y="65925"/>
                  </a:moveTo>
                  <a:lnTo>
                    <a:pt x="419112" y="65925"/>
                  </a:lnTo>
                  <a:lnTo>
                    <a:pt x="419112" y="84963"/>
                  </a:lnTo>
                  <a:lnTo>
                    <a:pt x="421652" y="84963"/>
                  </a:lnTo>
                  <a:lnTo>
                    <a:pt x="421652" y="65925"/>
                  </a:lnTo>
                  <a:close/>
                </a:path>
                <a:path w="422275" h="347980">
                  <a:moveTo>
                    <a:pt x="421652" y="59575"/>
                  </a:moveTo>
                  <a:lnTo>
                    <a:pt x="419112" y="59575"/>
                  </a:lnTo>
                  <a:lnTo>
                    <a:pt x="419112" y="65913"/>
                  </a:lnTo>
                  <a:lnTo>
                    <a:pt x="421652" y="65913"/>
                  </a:lnTo>
                  <a:lnTo>
                    <a:pt x="421652" y="59575"/>
                  </a:lnTo>
                  <a:close/>
                </a:path>
                <a:path w="422275" h="347980">
                  <a:moveTo>
                    <a:pt x="421652" y="46875"/>
                  </a:moveTo>
                  <a:lnTo>
                    <a:pt x="419112" y="46875"/>
                  </a:lnTo>
                  <a:lnTo>
                    <a:pt x="419112" y="59563"/>
                  </a:lnTo>
                  <a:lnTo>
                    <a:pt x="421652" y="59563"/>
                  </a:lnTo>
                  <a:lnTo>
                    <a:pt x="421652" y="46875"/>
                  </a:lnTo>
                  <a:close/>
                </a:path>
                <a:path w="422275" h="347980">
                  <a:moveTo>
                    <a:pt x="421652" y="27825"/>
                  </a:moveTo>
                  <a:lnTo>
                    <a:pt x="419112" y="27825"/>
                  </a:lnTo>
                  <a:lnTo>
                    <a:pt x="419112" y="46863"/>
                  </a:lnTo>
                  <a:lnTo>
                    <a:pt x="421652" y="46863"/>
                  </a:lnTo>
                  <a:lnTo>
                    <a:pt x="421652" y="27825"/>
                  </a:lnTo>
                  <a:close/>
                </a:path>
                <a:path w="422275" h="347980">
                  <a:moveTo>
                    <a:pt x="421652" y="26797"/>
                  </a:moveTo>
                  <a:lnTo>
                    <a:pt x="419112" y="26797"/>
                  </a:lnTo>
                  <a:lnTo>
                    <a:pt x="419112" y="27813"/>
                  </a:lnTo>
                  <a:lnTo>
                    <a:pt x="421652" y="27813"/>
                  </a:lnTo>
                  <a:lnTo>
                    <a:pt x="421652" y="26797"/>
                  </a:lnTo>
                  <a:close/>
                </a:path>
                <a:path w="422275" h="347980">
                  <a:moveTo>
                    <a:pt x="421652" y="24130"/>
                  </a:moveTo>
                  <a:lnTo>
                    <a:pt x="419112" y="24130"/>
                  </a:lnTo>
                  <a:lnTo>
                    <a:pt x="419112" y="26543"/>
                  </a:lnTo>
                  <a:lnTo>
                    <a:pt x="421652" y="26543"/>
                  </a:lnTo>
                  <a:lnTo>
                    <a:pt x="421652" y="24130"/>
                  </a:lnTo>
                  <a:close/>
                </a:path>
                <a:path w="422275" h="347980">
                  <a:moveTo>
                    <a:pt x="421652" y="22733"/>
                  </a:moveTo>
                  <a:lnTo>
                    <a:pt x="420382" y="22733"/>
                  </a:lnTo>
                  <a:lnTo>
                    <a:pt x="420382" y="21463"/>
                  </a:lnTo>
                  <a:lnTo>
                    <a:pt x="419112" y="21463"/>
                  </a:lnTo>
                  <a:lnTo>
                    <a:pt x="419112" y="22733"/>
                  </a:lnTo>
                  <a:lnTo>
                    <a:pt x="419112" y="24003"/>
                  </a:lnTo>
                  <a:lnTo>
                    <a:pt x="421652" y="24003"/>
                  </a:lnTo>
                  <a:lnTo>
                    <a:pt x="421652" y="22733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8441690" y="2768599"/>
              <a:ext cx="415290" cy="340360"/>
            </a:xfrm>
            <a:custGeom>
              <a:avLst/>
              <a:gdLst/>
              <a:ahLst/>
              <a:cxnLst/>
              <a:rect l="l" t="t" r="r" b="b"/>
              <a:pathLst>
                <a:path w="415290" h="340360">
                  <a:moveTo>
                    <a:pt x="3810" y="88900"/>
                  </a:moveTo>
                  <a:lnTo>
                    <a:pt x="0" y="88900"/>
                  </a:lnTo>
                  <a:lnTo>
                    <a:pt x="0" y="326390"/>
                  </a:lnTo>
                  <a:lnTo>
                    <a:pt x="3810" y="326390"/>
                  </a:lnTo>
                  <a:lnTo>
                    <a:pt x="3810" y="88900"/>
                  </a:lnTo>
                  <a:close/>
                </a:path>
                <a:path w="415290" h="340360">
                  <a:moveTo>
                    <a:pt x="3810" y="81292"/>
                  </a:moveTo>
                  <a:lnTo>
                    <a:pt x="0" y="81292"/>
                  </a:lnTo>
                  <a:lnTo>
                    <a:pt x="0" y="87630"/>
                  </a:lnTo>
                  <a:lnTo>
                    <a:pt x="3810" y="87630"/>
                  </a:lnTo>
                  <a:lnTo>
                    <a:pt x="3810" y="81292"/>
                  </a:lnTo>
                  <a:close/>
                </a:path>
                <a:path w="415290" h="340360">
                  <a:moveTo>
                    <a:pt x="3810" y="62242"/>
                  </a:moveTo>
                  <a:lnTo>
                    <a:pt x="0" y="62242"/>
                  </a:lnTo>
                  <a:lnTo>
                    <a:pt x="0" y="81280"/>
                  </a:lnTo>
                  <a:lnTo>
                    <a:pt x="3810" y="81280"/>
                  </a:lnTo>
                  <a:lnTo>
                    <a:pt x="3810" y="62242"/>
                  </a:lnTo>
                  <a:close/>
                </a:path>
                <a:path w="415290" h="340360">
                  <a:moveTo>
                    <a:pt x="3810" y="55892"/>
                  </a:moveTo>
                  <a:lnTo>
                    <a:pt x="0" y="55892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5892"/>
                  </a:lnTo>
                  <a:close/>
                </a:path>
                <a:path w="415290" h="340360">
                  <a:moveTo>
                    <a:pt x="3810" y="43192"/>
                  </a:moveTo>
                  <a:lnTo>
                    <a:pt x="0" y="43192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43192"/>
                  </a:lnTo>
                  <a:close/>
                </a:path>
                <a:path w="415290" h="340360">
                  <a:moveTo>
                    <a:pt x="3810" y="24142"/>
                  </a:moveTo>
                  <a:lnTo>
                    <a:pt x="0" y="24142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24142"/>
                  </a:lnTo>
                  <a:close/>
                </a:path>
                <a:path w="415290" h="340360">
                  <a:moveTo>
                    <a:pt x="3810" y="22987"/>
                  </a:moveTo>
                  <a:lnTo>
                    <a:pt x="0" y="22987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22987"/>
                  </a:lnTo>
                  <a:close/>
                </a:path>
                <a:path w="415290" h="340360">
                  <a:moveTo>
                    <a:pt x="3810" y="20447"/>
                  </a:moveTo>
                  <a:lnTo>
                    <a:pt x="0" y="20447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20447"/>
                  </a:lnTo>
                  <a:close/>
                </a:path>
                <a:path w="415290" h="340360">
                  <a:moveTo>
                    <a:pt x="3810" y="15367"/>
                  </a:moveTo>
                  <a:lnTo>
                    <a:pt x="2540" y="15367"/>
                  </a:lnTo>
                  <a:lnTo>
                    <a:pt x="2540" y="16510"/>
                  </a:lnTo>
                  <a:lnTo>
                    <a:pt x="1270" y="16510"/>
                  </a:lnTo>
                  <a:lnTo>
                    <a:pt x="1270" y="17780"/>
                  </a:lnTo>
                  <a:lnTo>
                    <a:pt x="0" y="1778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780"/>
                  </a:lnTo>
                  <a:lnTo>
                    <a:pt x="3810" y="16510"/>
                  </a:lnTo>
                  <a:lnTo>
                    <a:pt x="3810" y="15367"/>
                  </a:lnTo>
                  <a:close/>
                </a:path>
                <a:path w="415290" h="340360">
                  <a:moveTo>
                    <a:pt x="397510" y="1270"/>
                  </a:moveTo>
                  <a:lnTo>
                    <a:pt x="396240" y="1270"/>
                  </a:lnTo>
                  <a:lnTo>
                    <a:pt x="396240" y="127"/>
                  </a:lnTo>
                  <a:lnTo>
                    <a:pt x="394970" y="127"/>
                  </a:lnTo>
                  <a:lnTo>
                    <a:pt x="394970" y="0"/>
                  </a:lnTo>
                  <a:lnTo>
                    <a:pt x="21590" y="0"/>
                  </a:lnTo>
                  <a:lnTo>
                    <a:pt x="21590" y="127"/>
                  </a:lnTo>
                  <a:lnTo>
                    <a:pt x="20320" y="127"/>
                  </a:lnTo>
                  <a:lnTo>
                    <a:pt x="20320" y="1270"/>
                  </a:lnTo>
                  <a:lnTo>
                    <a:pt x="17780" y="1270"/>
                  </a:lnTo>
                  <a:lnTo>
                    <a:pt x="17780" y="2540"/>
                  </a:lnTo>
                  <a:lnTo>
                    <a:pt x="397510" y="2540"/>
                  </a:lnTo>
                  <a:lnTo>
                    <a:pt x="397510" y="1397"/>
                  </a:lnTo>
                  <a:lnTo>
                    <a:pt x="397510" y="1270"/>
                  </a:lnTo>
                  <a:close/>
                </a:path>
                <a:path w="415290" h="340360">
                  <a:moveTo>
                    <a:pt x="401320" y="336550"/>
                  </a:moveTo>
                  <a:lnTo>
                    <a:pt x="15240" y="336550"/>
                  </a:lnTo>
                  <a:lnTo>
                    <a:pt x="15240" y="337947"/>
                  </a:lnTo>
                  <a:lnTo>
                    <a:pt x="16510" y="337947"/>
                  </a:lnTo>
                  <a:lnTo>
                    <a:pt x="16510" y="339229"/>
                  </a:lnTo>
                  <a:lnTo>
                    <a:pt x="19050" y="339229"/>
                  </a:lnTo>
                  <a:lnTo>
                    <a:pt x="19050" y="340360"/>
                  </a:lnTo>
                  <a:lnTo>
                    <a:pt x="398780" y="340360"/>
                  </a:lnTo>
                  <a:lnTo>
                    <a:pt x="398780" y="339229"/>
                  </a:lnTo>
                  <a:lnTo>
                    <a:pt x="400050" y="339229"/>
                  </a:lnTo>
                  <a:lnTo>
                    <a:pt x="400050" y="337947"/>
                  </a:lnTo>
                  <a:lnTo>
                    <a:pt x="401320" y="337947"/>
                  </a:lnTo>
                  <a:lnTo>
                    <a:pt x="401320" y="336550"/>
                  </a:lnTo>
                  <a:close/>
                </a:path>
                <a:path w="415290" h="340360">
                  <a:moveTo>
                    <a:pt x="415290" y="88900"/>
                  </a:moveTo>
                  <a:lnTo>
                    <a:pt x="411480" y="88900"/>
                  </a:lnTo>
                  <a:lnTo>
                    <a:pt x="411480" y="327660"/>
                  </a:lnTo>
                  <a:lnTo>
                    <a:pt x="415290" y="327660"/>
                  </a:lnTo>
                  <a:lnTo>
                    <a:pt x="415290" y="88900"/>
                  </a:lnTo>
                  <a:close/>
                </a:path>
                <a:path w="415290" h="340360">
                  <a:moveTo>
                    <a:pt x="415290" y="81292"/>
                  </a:moveTo>
                  <a:lnTo>
                    <a:pt x="411480" y="81292"/>
                  </a:lnTo>
                  <a:lnTo>
                    <a:pt x="411480" y="87630"/>
                  </a:lnTo>
                  <a:lnTo>
                    <a:pt x="415290" y="87630"/>
                  </a:lnTo>
                  <a:lnTo>
                    <a:pt x="415290" y="81292"/>
                  </a:lnTo>
                  <a:close/>
                </a:path>
                <a:path w="415290" h="340360">
                  <a:moveTo>
                    <a:pt x="415290" y="62242"/>
                  </a:moveTo>
                  <a:lnTo>
                    <a:pt x="411480" y="62242"/>
                  </a:lnTo>
                  <a:lnTo>
                    <a:pt x="411480" y="81280"/>
                  </a:lnTo>
                  <a:lnTo>
                    <a:pt x="415290" y="81280"/>
                  </a:lnTo>
                  <a:lnTo>
                    <a:pt x="415290" y="62242"/>
                  </a:lnTo>
                  <a:close/>
                </a:path>
                <a:path w="415290" h="340360">
                  <a:moveTo>
                    <a:pt x="415290" y="55892"/>
                  </a:moveTo>
                  <a:lnTo>
                    <a:pt x="411480" y="55892"/>
                  </a:lnTo>
                  <a:lnTo>
                    <a:pt x="411480" y="62230"/>
                  </a:lnTo>
                  <a:lnTo>
                    <a:pt x="415290" y="62230"/>
                  </a:lnTo>
                  <a:lnTo>
                    <a:pt x="415290" y="55892"/>
                  </a:lnTo>
                  <a:close/>
                </a:path>
                <a:path w="415290" h="340360">
                  <a:moveTo>
                    <a:pt x="415290" y="43192"/>
                  </a:moveTo>
                  <a:lnTo>
                    <a:pt x="411480" y="43192"/>
                  </a:lnTo>
                  <a:lnTo>
                    <a:pt x="411480" y="55880"/>
                  </a:lnTo>
                  <a:lnTo>
                    <a:pt x="415290" y="55880"/>
                  </a:lnTo>
                  <a:lnTo>
                    <a:pt x="415290" y="43192"/>
                  </a:lnTo>
                  <a:close/>
                </a:path>
                <a:path w="415290" h="340360">
                  <a:moveTo>
                    <a:pt x="415290" y="24142"/>
                  </a:moveTo>
                  <a:lnTo>
                    <a:pt x="411480" y="24142"/>
                  </a:lnTo>
                  <a:lnTo>
                    <a:pt x="411480" y="43180"/>
                  </a:lnTo>
                  <a:lnTo>
                    <a:pt x="415290" y="43180"/>
                  </a:lnTo>
                  <a:lnTo>
                    <a:pt x="415290" y="24142"/>
                  </a:lnTo>
                  <a:close/>
                </a:path>
                <a:path w="415290" h="340360">
                  <a:moveTo>
                    <a:pt x="415290" y="22987"/>
                  </a:moveTo>
                  <a:lnTo>
                    <a:pt x="411480" y="22987"/>
                  </a:lnTo>
                  <a:lnTo>
                    <a:pt x="411480" y="24130"/>
                  </a:lnTo>
                  <a:lnTo>
                    <a:pt x="415290" y="24130"/>
                  </a:lnTo>
                  <a:lnTo>
                    <a:pt x="415290" y="22987"/>
                  </a:lnTo>
                  <a:close/>
                </a:path>
                <a:path w="415290" h="340360">
                  <a:moveTo>
                    <a:pt x="415290" y="20447"/>
                  </a:moveTo>
                  <a:lnTo>
                    <a:pt x="411480" y="20447"/>
                  </a:lnTo>
                  <a:lnTo>
                    <a:pt x="411480" y="22860"/>
                  </a:lnTo>
                  <a:lnTo>
                    <a:pt x="415290" y="22860"/>
                  </a:lnTo>
                  <a:lnTo>
                    <a:pt x="415290" y="20447"/>
                  </a:lnTo>
                  <a:close/>
                </a:path>
                <a:path w="415290" h="340360">
                  <a:moveTo>
                    <a:pt x="415290" y="16510"/>
                  </a:moveTo>
                  <a:lnTo>
                    <a:pt x="414020" y="16510"/>
                  </a:lnTo>
                  <a:lnTo>
                    <a:pt x="414020" y="15240"/>
                  </a:lnTo>
                  <a:lnTo>
                    <a:pt x="412750" y="15240"/>
                  </a:lnTo>
                  <a:lnTo>
                    <a:pt x="412750" y="13970"/>
                  </a:lnTo>
                  <a:lnTo>
                    <a:pt x="411480" y="13970"/>
                  </a:lnTo>
                  <a:lnTo>
                    <a:pt x="411480" y="15240"/>
                  </a:lnTo>
                  <a:lnTo>
                    <a:pt x="411480" y="16510"/>
                  </a:lnTo>
                  <a:lnTo>
                    <a:pt x="411480" y="20320"/>
                  </a:lnTo>
                  <a:lnTo>
                    <a:pt x="415290" y="20320"/>
                  </a:lnTo>
                  <a:lnTo>
                    <a:pt x="415290" y="16510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8445500" y="2771139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3810" y="86360"/>
                  </a:moveTo>
                  <a:lnTo>
                    <a:pt x="0" y="86360"/>
                  </a:lnTo>
                  <a:lnTo>
                    <a:pt x="0" y="325132"/>
                  </a:lnTo>
                  <a:lnTo>
                    <a:pt x="2540" y="325132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25132"/>
                  </a:lnTo>
                  <a:lnTo>
                    <a:pt x="3810" y="86360"/>
                  </a:lnTo>
                  <a:close/>
                </a:path>
                <a:path w="407670" h="334010">
                  <a:moveTo>
                    <a:pt x="3810" y="78752"/>
                  </a:moveTo>
                  <a:lnTo>
                    <a:pt x="0" y="78752"/>
                  </a:lnTo>
                  <a:lnTo>
                    <a:pt x="0" y="85090"/>
                  </a:lnTo>
                  <a:lnTo>
                    <a:pt x="3810" y="85090"/>
                  </a:lnTo>
                  <a:lnTo>
                    <a:pt x="3810" y="78752"/>
                  </a:lnTo>
                  <a:close/>
                </a:path>
                <a:path w="407670" h="334010">
                  <a:moveTo>
                    <a:pt x="3810" y="59702"/>
                  </a:moveTo>
                  <a:lnTo>
                    <a:pt x="0" y="59702"/>
                  </a:lnTo>
                  <a:lnTo>
                    <a:pt x="0" y="78740"/>
                  </a:lnTo>
                  <a:lnTo>
                    <a:pt x="3810" y="78740"/>
                  </a:lnTo>
                  <a:lnTo>
                    <a:pt x="3810" y="59702"/>
                  </a:lnTo>
                  <a:close/>
                </a:path>
                <a:path w="407670" h="334010">
                  <a:moveTo>
                    <a:pt x="3810" y="53352"/>
                  </a:moveTo>
                  <a:lnTo>
                    <a:pt x="0" y="53352"/>
                  </a:lnTo>
                  <a:lnTo>
                    <a:pt x="0" y="59690"/>
                  </a:lnTo>
                  <a:lnTo>
                    <a:pt x="3810" y="59690"/>
                  </a:lnTo>
                  <a:lnTo>
                    <a:pt x="3810" y="53352"/>
                  </a:lnTo>
                  <a:close/>
                </a:path>
                <a:path w="407670" h="334010">
                  <a:moveTo>
                    <a:pt x="3810" y="40652"/>
                  </a:moveTo>
                  <a:lnTo>
                    <a:pt x="0" y="40652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0652"/>
                  </a:lnTo>
                  <a:close/>
                </a:path>
                <a:path w="407670" h="334010">
                  <a:moveTo>
                    <a:pt x="3810" y="21602"/>
                  </a:moveTo>
                  <a:lnTo>
                    <a:pt x="0" y="21602"/>
                  </a:lnTo>
                  <a:lnTo>
                    <a:pt x="0" y="40640"/>
                  </a:lnTo>
                  <a:lnTo>
                    <a:pt x="3810" y="40640"/>
                  </a:lnTo>
                  <a:lnTo>
                    <a:pt x="3810" y="21602"/>
                  </a:lnTo>
                  <a:close/>
                </a:path>
                <a:path w="407670" h="334010">
                  <a:moveTo>
                    <a:pt x="3810" y="20447"/>
                  </a:moveTo>
                  <a:lnTo>
                    <a:pt x="0" y="20447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20447"/>
                  </a:lnTo>
                  <a:close/>
                </a:path>
                <a:path w="407670" h="334010">
                  <a:moveTo>
                    <a:pt x="3810" y="17907"/>
                  </a:moveTo>
                  <a:lnTo>
                    <a:pt x="0" y="17907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17907"/>
                  </a:lnTo>
                  <a:close/>
                </a:path>
                <a:path w="407670" h="334010">
                  <a:moveTo>
                    <a:pt x="3810" y="14097"/>
                  </a:moveTo>
                  <a:lnTo>
                    <a:pt x="0" y="14097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4097"/>
                  </a:lnTo>
                  <a:close/>
                </a:path>
                <a:path w="407670" h="334010">
                  <a:moveTo>
                    <a:pt x="3810" y="8890"/>
                  </a:moveTo>
                  <a:lnTo>
                    <a:pt x="2540" y="8890"/>
                  </a:lnTo>
                  <a:lnTo>
                    <a:pt x="2540" y="10160"/>
                  </a:ln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11430"/>
                  </a:lnTo>
                  <a:lnTo>
                    <a:pt x="3810" y="10160"/>
                  </a:lnTo>
                  <a:lnTo>
                    <a:pt x="3810" y="8890"/>
                  </a:lnTo>
                  <a:close/>
                </a:path>
                <a:path w="407670" h="334010">
                  <a:moveTo>
                    <a:pt x="398780" y="2540"/>
                  </a:moveTo>
                  <a:lnTo>
                    <a:pt x="397510" y="2540"/>
                  </a:lnTo>
                  <a:lnTo>
                    <a:pt x="397510" y="1397"/>
                  </a:lnTo>
                  <a:lnTo>
                    <a:pt x="397510" y="1270"/>
                  </a:lnTo>
                  <a:lnTo>
                    <a:pt x="396240" y="1270"/>
                  </a:lnTo>
                  <a:lnTo>
                    <a:pt x="396240" y="127"/>
                  </a:lnTo>
                  <a:lnTo>
                    <a:pt x="393700" y="127"/>
                  </a:lnTo>
                  <a:lnTo>
                    <a:pt x="393700" y="0"/>
                  </a:lnTo>
                  <a:lnTo>
                    <a:pt x="13970" y="0"/>
                  </a:lnTo>
                  <a:lnTo>
                    <a:pt x="13970" y="127"/>
                  </a:lnTo>
                  <a:lnTo>
                    <a:pt x="12700" y="127"/>
                  </a:lnTo>
                  <a:lnTo>
                    <a:pt x="12700" y="1270"/>
                  </a:lnTo>
                  <a:lnTo>
                    <a:pt x="11430" y="1270"/>
                  </a:lnTo>
                  <a:lnTo>
                    <a:pt x="11430" y="2540"/>
                  </a:lnTo>
                  <a:lnTo>
                    <a:pt x="10160" y="2540"/>
                  </a:lnTo>
                  <a:lnTo>
                    <a:pt x="10160" y="3810"/>
                  </a:lnTo>
                  <a:lnTo>
                    <a:pt x="398780" y="3810"/>
                  </a:lnTo>
                  <a:lnTo>
                    <a:pt x="398780" y="2540"/>
                  </a:lnTo>
                  <a:close/>
                </a:path>
                <a:path w="407670" h="334010">
                  <a:moveTo>
                    <a:pt x="400050" y="331597"/>
                  </a:moveTo>
                  <a:lnTo>
                    <a:pt x="8890" y="331597"/>
                  </a:lnTo>
                  <a:lnTo>
                    <a:pt x="8890" y="332867"/>
                  </a:lnTo>
                  <a:lnTo>
                    <a:pt x="10160" y="332867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867"/>
                  </a:lnTo>
                  <a:lnTo>
                    <a:pt x="400050" y="332867"/>
                  </a:lnTo>
                  <a:lnTo>
                    <a:pt x="400050" y="331597"/>
                  </a:lnTo>
                  <a:close/>
                </a:path>
                <a:path w="407670" h="334010">
                  <a:moveTo>
                    <a:pt x="407670" y="86360"/>
                  </a:moveTo>
                  <a:lnTo>
                    <a:pt x="403860" y="86360"/>
                  </a:lnTo>
                  <a:lnTo>
                    <a:pt x="403860" y="327660"/>
                  </a:lnTo>
                  <a:lnTo>
                    <a:pt x="407670" y="327660"/>
                  </a:lnTo>
                  <a:lnTo>
                    <a:pt x="407670" y="86360"/>
                  </a:lnTo>
                  <a:close/>
                </a:path>
                <a:path w="407670" h="334010">
                  <a:moveTo>
                    <a:pt x="407670" y="78752"/>
                  </a:moveTo>
                  <a:lnTo>
                    <a:pt x="403860" y="78752"/>
                  </a:lnTo>
                  <a:lnTo>
                    <a:pt x="403860" y="85090"/>
                  </a:lnTo>
                  <a:lnTo>
                    <a:pt x="407670" y="85090"/>
                  </a:lnTo>
                  <a:lnTo>
                    <a:pt x="407670" y="78752"/>
                  </a:lnTo>
                  <a:close/>
                </a:path>
                <a:path w="407670" h="334010">
                  <a:moveTo>
                    <a:pt x="407670" y="59702"/>
                  </a:moveTo>
                  <a:lnTo>
                    <a:pt x="403860" y="59702"/>
                  </a:lnTo>
                  <a:lnTo>
                    <a:pt x="403860" y="78740"/>
                  </a:lnTo>
                  <a:lnTo>
                    <a:pt x="407670" y="78740"/>
                  </a:lnTo>
                  <a:lnTo>
                    <a:pt x="407670" y="59702"/>
                  </a:lnTo>
                  <a:close/>
                </a:path>
                <a:path w="407670" h="334010">
                  <a:moveTo>
                    <a:pt x="407670" y="53352"/>
                  </a:moveTo>
                  <a:lnTo>
                    <a:pt x="403860" y="53352"/>
                  </a:lnTo>
                  <a:lnTo>
                    <a:pt x="403860" y="59690"/>
                  </a:lnTo>
                  <a:lnTo>
                    <a:pt x="407670" y="59690"/>
                  </a:lnTo>
                  <a:lnTo>
                    <a:pt x="407670" y="53352"/>
                  </a:lnTo>
                  <a:close/>
                </a:path>
                <a:path w="407670" h="334010">
                  <a:moveTo>
                    <a:pt x="407670" y="40652"/>
                  </a:moveTo>
                  <a:lnTo>
                    <a:pt x="403860" y="40652"/>
                  </a:lnTo>
                  <a:lnTo>
                    <a:pt x="403860" y="53340"/>
                  </a:lnTo>
                  <a:lnTo>
                    <a:pt x="407670" y="53340"/>
                  </a:lnTo>
                  <a:lnTo>
                    <a:pt x="407670" y="40652"/>
                  </a:lnTo>
                  <a:close/>
                </a:path>
                <a:path w="407670" h="334010">
                  <a:moveTo>
                    <a:pt x="407670" y="21602"/>
                  </a:moveTo>
                  <a:lnTo>
                    <a:pt x="403860" y="21602"/>
                  </a:lnTo>
                  <a:lnTo>
                    <a:pt x="403860" y="40640"/>
                  </a:lnTo>
                  <a:lnTo>
                    <a:pt x="407670" y="40640"/>
                  </a:lnTo>
                  <a:lnTo>
                    <a:pt x="407670" y="21602"/>
                  </a:lnTo>
                  <a:close/>
                </a:path>
                <a:path w="407670" h="334010">
                  <a:moveTo>
                    <a:pt x="407670" y="20447"/>
                  </a:moveTo>
                  <a:lnTo>
                    <a:pt x="403860" y="20447"/>
                  </a:lnTo>
                  <a:lnTo>
                    <a:pt x="403860" y="21590"/>
                  </a:lnTo>
                  <a:lnTo>
                    <a:pt x="407670" y="21590"/>
                  </a:lnTo>
                  <a:lnTo>
                    <a:pt x="407670" y="20447"/>
                  </a:lnTo>
                  <a:close/>
                </a:path>
                <a:path w="407670" h="334010">
                  <a:moveTo>
                    <a:pt x="407670" y="17907"/>
                  </a:moveTo>
                  <a:lnTo>
                    <a:pt x="403860" y="17907"/>
                  </a:lnTo>
                  <a:lnTo>
                    <a:pt x="403860" y="20320"/>
                  </a:lnTo>
                  <a:lnTo>
                    <a:pt x="407670" y="20320"/>
                  </a:lnTo>
                  <a:lnTo>
                    <a:pt x="407670" y="17907"/>
                  </a:lnTo>
                  <a:close/>
                </a:path>
                <a:path w="407670" h="334010">
                  <a:moveTo>
                    <a:pt x="407670" y="14097"/>
                  </a:moveTo>
                  <a:lnTo>
                    <a:pt x="403860" y="14097"/>
                  </a:lnTo>
                  <a:lnTo>
                    <a:pt x="403860" y="17780"/>
                  </a:lnTo>
                  <a:lnTo>
                    <a:pt x="407670" y="17780"/>
                  </a:lnTo>
                  <a:lnTo>
                    <a:pt x="407670" y="14097"/>
                  </a:lnTo>
                  <a:close/>
                </a:path>
                <a:path w="407670" h="334010">
                  <a:moveTo>
                    <a:pt x="407670" y="11430"/>
                  </a:moveTo>
                  <a:lnTo>
                    <a:pt x="406400" y="11430"/>
                  </a:lnTo>
                  <a:lnTo>
                    <a:pt x="406400" y="10160"/>
                  </a:lnTo>
                  <a:lnTo>
                    <a:pt x="405130" y="10160"/>
                  </a:lnTo>
                  <a:lnTo>
                    <a:pt x="405130" y="8890"/>
                  </a:lnTo>
                  <a:lnTo>
                    <a:pt x="403860" y="8890"/>
                  </a:lnTo>
                  <a:lnTo>
                    <a:pt x="403860" y="10160"/>
                  </a:lnTo>
                  <a:lnTo>
                    <a:pt x="403860" y="11430"/>
                  </a:lnTo>
                  <a:lnTo>
                    <a:pt x="403860" y="13970"/>
                  </a:lnTo>
                  <a:lnTo>
                    <a:pt x="407670" y="13970"/>
                  </a:lnTo>
                  <a:lnTo>
                    <a:pt x="407670" y="11430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8449310" y="2774949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254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2540" y="55880"/>
                  </a:lnTo>
                  <a:lnTo>
                    <a:pt x="2540" y="49542"/>
                  </a:lnTo>
                  <a:close/>
                </a:path>
                <a:path w="400050" h="327660">
                  <a:moveTo>
                    <a:pt x="2540" y="36842"/>
                  </a:moveTo>
                  <a:lnTo>
                    <a:pt x="0" y="36842"/>
                  </a:lnTo>
                  <a:lnTo>
                    <a:pt x="0" y="49530"/>
                  </a:lnTo>
                  <a:lnTo>
                    <a:pt x="2540" y="49530"/>
                  </a:lnTo>
                  <a:lnTo>
                    <a:pt x="2540" y="36842"/>
                  </a:lnTo>
                  <a:close/>
                </a:path>
                <a:path w="400050" h="327660">
                  <a:moveTo>
                    <a:pt x="2540" y="17792"/>
                  </a:moveTo>
                  <a:lnTo>
                    <a:pt x="0" y="17792"/>
                  </a:lnTo>
                  <a:lnTo>
                    <a:pt x="0" y="36830"/>
                  </a:lnTo>
                  <a:lnTo>
                    <a:pt x="2540" y="36830"/>
                  </a:lnTo>
                  <a:lnTo>
                    <a:pt x="2540" y="17792"/>
                  </a:lnTo>
                  <a:close/>
                </a:path>
                <a:path w="400050" h="327660">
                  <a:moveTo>
                    <a:pt x="2540" y="16637"/>
                  </a:moveTo>
                  <a:lnTo>
                    <a:pt x="0" y="16637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16637"/>
                  </a:lnTo>
                  <a:close/>
                </a:path>
                <a:path w="400050" h="327660">
                  <a:moveTo>
                    <a:pt x="2540" y="14097"/>
                  </a:moveTo>
                  <a:lnTo>
                    <a:pt x="0" y="14097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14097"/>
                  </a:lnTo>
                  <a:close/>
                </a:path>
                <a:path w="400050" h="327660">
                  <a:moveTo>
                    <a:pt x="2540" y="10287"/>
                  </a:moveTo>
                  <a:lnTo>
                    <a:pt x="0" y="10287"/>
                  </a:lnTo>
                  <a:lnTo>
                    <a:pt x="0" y="13970"/>
                  </a:lnTo>
                  <a:lnTo>
                    <a:pt x="2540" y="13970"/>
                  </a:lnTo>
                  <a:lnTo>
                    <a:pt x="2540" y="10287"/>
                  </a:lnTo>
                  <a:close/>
                </a:path>
                <a:path w="400050" h="327660">
                  <a:moveTo>
                    <a:pt x="2540" y="7747"/>
                  </a:moveTo>
                  <a:lnTo>
                    <a:pt x="0" y="7747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7747"/>
                  </a:lnTo>
                  <a:close/>
                </a:path>
                <a:path w="400050" h="327660">
                  <a:moveTo>
                    <a:pt x="2540" y="3810"/>
                  </a:moveTo>
                  <a:lnTo>
                    <a:pt x="1270" y="3810"/>
                  </a:lnTo>
                  <a:lnTo>
                    <a:pt x="1270" y="5080"/>
                  </a:lnTo>
                  <a:lnTo>
                    <a:pt x="0" y="5080"/>
                  </a:lnTo>
                  <a:lnTo>
                    <a:pt x="0" y="7620"/>
                  </a:lnTo>
                  <a:lnTo>
                    <a:pt x="2540" y="7620"/>
                  </a:lnTo>
                  <a:lnTo>
                    <a:pt x="2540" y="5080"/>
                  </a:lnTo>
                  <a:lnTo>
                    <a:pt x="2540" y="3810"/>
                  </a:lnTo>
                  <a:close/>
                </a:path>
                <a:path w="400050" h="327660">
                  <a:moveTo>
                    <a:pt x="397510" y="1270"/>
                  </a:moveTo>
                  <a:lnTo>
                    <a:pt x="396240" y="1270"/>
                  </a:lnTo>
                  <a:lnTo>
                    <a:pt x="396240" y="127"/>
                  </a:lnTo>
                  <a:lnTo>
                    <a:pt x="394970" y="127"/>
                  </a:lnTo>
                  <a:lnTo>
                    <a:pt x="394970" y="0"/>
                  </a:lnTo>
                  <a:lnTo>
                    <a:pt x="6350" y="0"/>
                  </a:lnTo>
                  <a:lnTo>
                    <a:pt x="6350" y="127"/>
                  </a:lnTo>
                  <a:lnTo>
                    <a:pt x="5080" y="127"/>
                  </a:lnTo>
                  <a:lnTo>
                    <a:pt x="508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397510" y="2540"/>
                  </a:lnTo>
                  <a:lnTo>
                    <a:pt x="397510" y="1397"/>
                  </a:lnTo>
                  <a:lnTo>
                    <a:pt x="397510" y="1270"/>
                  </a:lnTo>
                  <a:close/>
                </a:path>
                <a:path w="400050" h="327660">
                  <a:moveTo>
                    <a:pt x="398780" y="325247"/>
                  </a:moveTo>
                  <a:lnTo>
                    <a:pt x="2540" y="325247"/>
                  </a:lnTo>
                  <a:lnTo>
                    <a:pt x="2540" y="326529"/>
                  </a:lnTo>
                  <a:lnTo>
                    <a:pt x="3810" y="326529"/>
                  </a:lnTo>
                  <a:lnTo>
                    <a:pt x="3810" y="327660"/>
                  </a:lnTo>
                  <a:lnTo>
                    <a:pt x="397510" y="327660"/>
                  </a:lnTo>
                  <a:lnTo>
                    <a:pt x="397510" y="326529"/>
                  </a:lnTo>
                  <a:lnTo>
                    <a:pt x="398780" y="326529"/>
                  </a:lnTo>
                  <a:lnTo>
                    <a:pt x="398780" y="325247"/>
                  </a:lnTo>
                  <a:close/>
                </a:path>
                <a:path w="400050" h="327660">
                  <a:moveTo>
                    <a:pt x="400050" y="82550"/>
                  </a:moveTo>
                  <a:lnTo>
                    <a:pt x="396240" y="82550"/>
                  </a:lnTo>
                  <a:lnTo>
                    <a:pt x="396240" y="323850"/>
                  </a:lnTo>
                  <a:lnTo>
                    <a:pt x="2540" y="323850"/>
                  </a:lnTo>
                  <a:lnTo>
                    <a:pt x="2540" y="74930"/>
                  </a:lnTo>
                  <a:lnTo>
                    <a:pt x="2540" y="55892"/>
                  </a:lnTo>
                  <a:lnTo>
                    <a:pt x="0" y="55892"/>
                  </a:lnTo>
                  <a:lnTo>
                    <a:pt x="0" y="7493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400050" y="325120"/>
                  </a:lnTo>
                  <a:lnTo>
                    <a:pt x="400050" y="323850"/>
                  </a:lnTo>
                  <a:lnTo>
                    <a:pt x="400050" y="82550"/>
                  </a:lnTo>
                  <a:close/>
                </a:path>
                <a:path w="400050" h="327660">
                  <a:moveTo>
                    <a:pt x="400050" y="74942"/>
                  </a:moveTo>
                  <a:lnTo>
                    <a:pt x="396240" y="74942"/>
                  </a:lnTo>
                  <a:lnTo>
                    <a:pt x="396240" y="81280"/>
                  </a:lnTo>
                  <a:lnTo>
                    <a:pt x="400050" y="81280"/>
                  </a:lnTo>
                  <a:lnTo>
                    <a:pt x="400050" y="74942"/>
                  </a:lnTo>
                  <a:close/>
                </a:path>
                <a:path w="400050" h="327660">
                  <a:moveTo>
                    <a:pt x="400050" y="55892"/>
                  </a:moveTo>
                  <a:lnTo>
                    <a:pt x="396240" y="55892"/>
                  </a:lnTo>
                  <a:lnTo>
                    <a:pt x="396240" y="74930"/>
                  </a:lnTo>
                  <a:lnTo>
                    <a:pt x="400050" y="74930"/>
                  </a:lnTo>
                  <a:lnTo>
                    <a:pt x="400050" y="55892"/>
                  </a:lnTo>
                  <a:close/>
                </a:path>
                <a:path w="400050" h="327660">
                  <a:moveTo>
                    <a:pt x="400050" y="49542"/>
                  </a:moveTo>
                  <a:lnTo>
                    <a:pt x="396240" y="49542"/>
                  </a:lnTo>
                  <a:lnTo>
                    <a:pt x="396240" y="55880"/>
                  </a:lnTo>
                  <a:lnTo>
                    <a:pt x="400050" y="55880"/>
                  </a:lnTo>
                  <a:lnTo>
                    <a:pt x="400050" y="49542"/>
                  </a:lnTo>
                  <a:close/>
                </a:path>
                <a:path w="400050" h="327660">
                  <a:moveTo>
                    <a:pt x="400050" y="36842"/>
                  </a:moveTo>
                  <a:lnTo>
                    <a:pt x="396240" y="36842"/>
                  </a:lnTo>
                  <a:lnTo>
                    <a:pt x="396240" y="49530"/>
                  </a:lnTo>
                  <a:lnTo>
                    <a:pt x="400050" y="49530"/>
                  </a:lnTo>
                  <a:lnTo>
                    <a:pt x="400050" y="36842"/>
                  </a:lnTo>
                  <a:close/>
                </a:path>
                <a:path w="400050" h="327660">
                  <a:moveTo>
                    <a:pt x="400050" y="17792"/>
                  </a:moveTo>
                  <a:lnTo>
                    <a:pt x="396240" y="17792"/>
                  </a:lnTo>
                  <a:lnTo>
                    <a:pt x="396240" y="36830"/>
                  </a:lnTo>
                  <a:lnTo>
                    <a:pt x="400050" y="36830"/>
                  </a:lnTo>
                  <a:lnTo>
                    <a:pt x="400050" y="17792"/>
                  </a:lnTo>
                  <a:close/>
                </a:path>
                <a:path w="400050" h="327660">
                  <a:moveTo>
                    <a:pt x="400050" y="16637"/>
                  </a:moveTo>
                  <a:lnTo>
                    <a:pt x="396240" y="16637"/>
                  </a:lnTo>
                  <a:lnTo>
                    <a:pt x="396240" y="17780"/>
                  </a:lnTo>
                  <a:lnTo>
                    <a:pt x="400050" y="17780"/>
                  </a:lnTo>
                  <a:lnTo>
                    <a:pt x="400050" y="16637"/>
                  </a:lnTo>
                  <a:close/>
                </a:path>
                <a:path w="400050" h="327660">
                  <a:moveTo>
                    <a:pt x="400050" y="14097"/>
                  </a:moveTo>
                  <a:lnTo>
                    <a:pt x="396240" y="14097"/>
                  </a:lnTo>
                  <a:lnTo>
                    <a:pt x="396240" y="16510"/>
                  </a:lnTo>
                  <a:lnTo>
                    <a:pt x="400050" y="16510"/>
                  </a:lnTo>
                  <a:lnTo>
                    <a:pt x="400050" y="14097"/>
                  </a:lnTo>
                  <a:close/>
                </a:path>
                <a:path w="400050" h="327660">
                  <a:moveTo>
                    <a:pt x="400050" y="10287"/>
                  </a:moveTo>
                  <a:lnTo>
                    <a:pt x="396240" y="10287"/>
                  </a:lnTo>
                  <a:lnTo>
                    <a:pt x="396240" y="13970"/>
                  </a:lnTo>
                  <a:lnTo>
                    <a:pt x="400050" y="13970"/>
                  </a:lnTo>
                  <a:lnTo>
                    <a:pt x="400050" y="10287"/>
                  </a:lnTo>
                  <a:close/>
                </a:path>
                <a:path w="400050" h="327660">
                  <a:moveTo>
                    <a:pt x="400050" y="7747"/>
                  </a:moveTo>
                  <a:lnTo>
                    <a:pt x="396240" y="7747"/>
                  </a:lnTo>
                  <a:lnTo>
                    <a:pt x="396240" y="10160"/>
                  </a:lnTo>
                  <a:lnTo>
                    <a:pt x="400050" y="10160"/>
                  </a:lnTo>
                  <a:lnTo>
                    <a:pt x="400050" y="7747"/>
                  </a:lnTo>
                  <a:close/>
                </a:path>
                <a:path w="400050" h="327660">
                  <a:moveTo>
                    <a:pt x="400050" y="3810"/>
                  </a:moveTo>
                  <a:lnTo>
                    <a:pt x="398780" y="3810"/>
                  </a:lnTo>
                  <a:lnTo>
                    <a:pt x="398780" y="2667"/>
                  </a:lnTo>
                  <a:lnTo>
                    <a:pt x="2540" y="2667"/>
                  </a:lnTo>
                  <a:lnTo>
                    <a:pt x="2540" y="3810"/>
                  </a:lnTo>
                  <a:lnTo>
                    <a:pt x="396240" y="3810"/>
                  </a:lnTo>
                  <a:lnTo>
                    <a:pt x="396240" y="7620"/>
                  </a:lnTo>
                  <a:lnTo>
                    <a:pt x="400050" y="7620"/>
                  </a:lnTo>
                  <a:lnTo>
                    <a:pt x="400050" y="3810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8451849" y="2778886"/>
              <a:ext cx="393700" cy="320040"/>
            </a:xfrm>
            <a:custGeom>
              <a:avLst/>
              <a:gdLst/>
              <a:ahLst/>
              <a:cxnLst/>
              <a:rect l="l" t="t" r="r" b="b"/>
              <a:pathLst>
                <a:path w="393700" h="320039">
                  <a:moveTo>
                    <a:pt x="5079" y="12700"/>
                  </a:moveTo>
                  <a:lnTo>
                    <a:pt x="0" y="12700"/>
                  </a:lnTo>
                  <a:lnTo>
                    <a:pt x="0" y="13842"/>
                  </a:lnTo>
                  <a:lnTo>
                    <a:pt x="5079" y="13842"/>
                  </a:lnTo>
                  <a:lnTo>
                    <a:pt x="5079" y="12700"/>
                  </a:lnTo>
                  <a:close/>
                </a:path>
                <a:path w="393700" h="320039">
                  <a:moveTo>
                    <a:pt x="393700" y="12700"/>
                  </a:moveTo>
                  <a:lnTo>
                    <a:pt x="389890" y="12700"/>
                  </a:lnTo>
                  <a:lnTo>
                    <a:pt x="389890" y="13842"/>
                  </a:lnTo>
                  <a:lnTo>
                    <a:pt x="393700" y="13842"/>
                  </a:lnTo>
                  <a:lnTo>
                    <a:pt x="393700" y="12700"/>
                  </a:lnTo>
                  <a:close/>
                </a:path>
                <a:path w="393700" h="320039">
                  <a:moveTo>
                    <a:pt x="5079" y="10159"/>
                  </a:moveTo>
                  <a:lnTo>
                    <a:pt x="0" y="10159"/>
                  </a:lnTo>
                  <a:lnTo>
                    <a:pt x="0" y="12572"/>
                  </a:lnTo>
                  <a:lnTo>
                    <a:pt x="5079" y="12572"/>
                  </a:lnTo>
                  <a:lnTo>
                    <a:pt x="5079" y="10159"/>
                  </a:lnTo>
                  <a:close/>
                </a:path>
                <a:path w="393700" h="320039">
                  <a:moveTo>
                    <a:pt x="393700" y="10159"/>
                  </a:moveTo>
                  <a:lnTo>
                    <a:pt x="389890" y="10159"/>
                  </a:lnTo>
                  <a:lnTo>
                    <a:pt x="389890" y="12572"/>
                  </a:lnTo>
                  <a:lnTo>
                    <a:pt x="393700" y="12572"/>
                  </a:lnTo>
                  <a:lnTo>
                    <a:pt x="393700" y="10159"/>
                  </a:lnTo>
                  <a:close/>
                </a:path>
                <a:path w="393700" h="320039">
                  <a:moveTo>
                    <a:pt x="5079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5079" y="10032"/>
                  </a:lnTo>
                  <a:lnTo>
                    <a:pt x="5079" y="6350"/>
                  </a:lnTo>
                  <a:close/>
                </a:path>
                <a:path w="393700" h="320039">
                  <a:moveTo>
                    <a:pt x="393700" y="6350"/>
                  </a:moveTo>
                  <a:lnTo>
                    <a:pt x="389890" y="6350"/>
                  </a:lnTo>
                  <a:lnTo>
                    <a:pt x="389890" y="10032"/>
                  </a:lnTo>
                  <a:lnTo>
                    <a:pt x="393700" y="10032"/>
                  </a:lnTo>
                  <a:lnTo>
                    <a:pt x="393700" y="6350"/>
                  </a:lnTo>
                  <a:close/>
                </a:path>
                <a:path w="393700" h="320039">
                  <a:moveTo>
                    <a:pt x="5079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5079" y="6222"/>
                  </a:lnTo>
                  <a:lnTo>
                    <a:pt x="5079" y="3809"/>
                  </a:lnTo>
                  <a:close/>
                </a:path>
                <a:path w="393700" h="320039">
                  <a:moveTo>
                    <a:pt x="393700" y="3809"/>
                  </a:moveTo>
                  <a:lnTo>
                    <a:pt x="389890" y="3809"/>
                  </a:lnTo>
                  <a:lnTo>
                    <a:pt x="389890" y="6222"/>
                  </a:lnTo>
                  <a:lnTo>
                    <a:pt x="393700" y="6222"/>
                  </a:lnTo>
                  <a:lnTo>
                    <a:pt x="393700" y="3809"/>
                  </a:lnTo>
                  <a:close/>
                </a:path>
                <a:path w="393700" h="320039">
                  <a:moveTo>
                    <a:pt x="39370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93700" y="3682"/>
                  </a:lnTo>
                  <a:lnTo>
                    <a:pt x="393700" y="0"/>
                  </a:lnTo>
                  <a:close/>
                </a:path>
                <a:path w="393700" h="320039">
                  <a:moveTo>
                    <a:pt x="5079" y="13843"/>
                  </a:moveTo>
                  <a:lnTo>
                    <a:pt x="0" y="13843"/>
                  </a:lnTo>
                  <a:lnTo>
                    <a:pt x="0" y="32892"/>
                  </a:lnTo>
                  <a:lnTo>
                    <a:pt x="5079" y="32892"/>
                  </a:lnTo>
                  <a:lnTo>
                    <a:pt x="5079" y="13843"/>
                  </a:lnTo>
                  <a:close/>
                </a:path>
                <a:path w="393700" h="320039">
                  <a:moveTo>
                    <a:pt x="393700" y="13843"/>
                  </a:moveTo>
                  <a:lnTo>
                    <a:pt x="389890" y="13843"/>
                  </a:lnTo>
                  <a:lnTo>
                    <a:pt x="389890" y="32892"/>
                  </a:lnTo>
                  <a:lnTo>
                    <a:pt x="393700" y="32892"/>
                  </a:lnTo>
                  <a:lnTo>
                    <a:pt x="393700" y="13843"/>
                  </a:lnTo>
                  <a:close/>
                </a:path>
                <a:path w="393700" h="320039">
                  <a:moveTo>
                    <a:pt x="5079" y="32893"/>
                  </a:moveTo>
                  <a:lnTo>
                    <a:pt x="0" y="32893"/>
                  </a:lnTo>
                  <a:lnTo>
                    <a:pt x="0" y="45592"/>
                  </a:lnTo>
                  <a:lnTo>
                    <a:pt x="5079" y="45592"/>
                  </a:lnTo>
                  <a:lnTo>
                    <a:pt x="5079" y="32893"/>
                  </a:lnTo>
                  <a:close/>
                </a:path>
                <a:path w="393700" h="320039">
                  <a:moveTo>
                    <a:pt x="393700" y="32893"/>
                  </a:moveTo>
                  <a:lnTo>
                    <a:pt x="389890" y="32893"/>
                  </a:lnTo>
                  <a:lnTo>
                    <a:pt x="389890" y="45592"/>
                  </a:lnTo>
                  <a:lnTo>
                    <a:pt x="393700" y="45592"/>
                  </a:lnTo>
                  <a:lnTo>
                    <a:pt x="393700" y="32893"/>
                  </a:lnTo>
                  <a:close/>
                </a:path>
                <a:path w="393700" h="320039">
                  <a:moveTo>
                    <a:pt x="5079" y="45593"/>
                  </a:moveTo>
                  <a:lnTo>
                    <a:pt x="0" y="45593"/>
                  </a:lnTo>
                  <a:lnTo>
                    <a:pt x="0" y="51942"/>
                  </a:lnTo>
                  <a:lnTo>
                    <a:pt x="5079" y="51942"/>
                  </a:lnTo>
                  <a:lnTo>
                    <a:pt x="5079" y="45593"/>
                  </a:lnTo>
                  <a:close/>
                </a:path>
                <a:path w="393700" h="320039">
                  <a:moveTo>
                    <a:pt x="393700" y="45593"/>
                  </a:moveTo>
                  <a:lnTo>
                    <a:pt x="389890" y="45593"/>
                  </a:lnTo>
                  <a:lnTo>
                    <a:pt x="389890" y="51942"/>
                  </a:lnTo>
                  <a:lnTo>
                    <a:pt x="393700" y="51942"/>
                  </a:lnTo>
                  <a:lnTo>
                    <a:pt x="393700" y="45593"/>
                  </a:lnTo>
                  <a:close/>
                </a:path>
                <a:path w="393700" h="320039">
                  <a:moveTo>
                    <a:pt x="5079" y="51943"/>
                  </a:moveTo>
                  <a:lnTo>
                    <a:pt x="0" y="51943"/>
                  </a:lnTo>
                  <a:lnTo>
                    <a:pt x="0" y="70992"/>
                  </a:lnTo>
                  <a:lnTo>
                    <a:pt x="5079" y="70992"/>
                  </a:lnTo>
                  <a:lnTo>
                    <a:pt x="5079" y="51943"/>
                  </a:lnTo>
                  <a:close/>
                </a:path>
                <a:path w="393700" h="320039">
                  <a:moveTo>
                    <a:pt x="393700" y="51943"/>
                  </a:moveTo>
                  <a:lnTo>
                    <a:pt x="389890" y="51943"/>
                  </a:lnTo>
                  <a:lnTo>
                    <a:pt x="389890" y="70992"/>
                  </a:lnTo>
                  <a:lnTo>
                    <a:pt x="393700" y="70992"/>
                  </a:lnTo>
                  <a:lnTo>
                    <a:pt x="393700" y="51943"/>
                  </a:lnTo>
                  <a:close/>
                </a:path>
                <a:path w="393700" h="320039">
                  <a:moveTo>
                    <a:pt x="5079" y="70993"/>
                  </a:moveTo>
                  <a:lnTo>
                    <a:pt x="0" y="70993"/>
                  </a:lnTo>
                  <a:lnTo>
                    <a:pt x="0" y="77342"/>
                  </a:lnTo>
                  <a:lnTo>
                    <a:pt x="5079" y="77342"/>
                  </a:lnTo>
                  <a:lnTo>
                    <a:pt x="5079" y="70993"/>
                  </a:lnTo>
                  <a:close/>
                </a:path>
                <a:path w="393700" h="320039">
                  <a:moveTo>
                    <a:pt x="393700" y="70993"/>
                  </a:moveTo>
                  <a:lnTo>
                    <a:pt x="389890" y="70993"/>
                  </a:lnTo>
                  <a:lnTo>
                    <a:pt x="389890" y="77342"/>
                  </a:lnTo>
                  <a:lnTo>
                    <a:pt x="393700" y="77342"/>
                  </a:lnTo>
                  <a:lnTo>
                    <a:pt x="393700" y="70993"/>
                  </a:lnTo>
                  <a:close/>
                </a:path>
                <a:path w="393700" h="320039">
                  <a:moveTo>
                    <a:pt x="5079" y="78612"/>
                  </a:moveTo>
                  <a:lnTo>
                    <a:pt x="0" y="78612"/>
                  </a:lnTo>
                  <a:lnTo>
                    <a:pt x="0" y="255142"/>
                  </a:lnTo>
                  <a:lnTo>
                    <a:pt x="5079" y="255142"/>
                  </a:lnTo>
                  <a:lnTo>
                    <a:pt x="5079" y="78612"/>
                  </a:lnTo>
                  <a:close/>
                </a:path>
                <a:path w="393700" h="320039">
                  <a:moveTo>
                    <a:pt x="393700" y="78612"/>
                  </a:moveTo>
                  <a:lnTo>
                    <a:pt x="389890" y="78612"/>
                  </a:lnTo>
                  <a:lnTo>
                    <a:pt x="389890" y="255142"/>
                  </a:lnTo>
                  <a:lnTo>
                    <a:pt x="393700" y="255142"/>
                  </a:lnTo>
                  <a:lnTo>
                    <a:pt x="393700" y="78612"/>
                  </a:lnTo>
                  <a:close/>
                </a:path>
                <a:path w="393700" h="320039">
                  <a:moveTo>
                    <a:pt x="5079" y="255143"/>
                  </a:moveTo>
                  <a:lnTo>
                    <a:pt x="0" y="255143"/>
                  </a:lnTo>
                  <a:lnTo>
                    <a:pt x="0" y="267842"/>
                  </a:lnTo>
                  <a:lnTo>
                    <a:pt x="5079" y="267842"/>
                  </a:lnTo>
                  <a:lnTo>
                    <a:pt x="5079" y="255143"/>
                  </a:lnTo>
                  <a:close/>
                </a:path>
                <a:path w="393700" h="320039">
                  <a:moveTo>
                    <a:pt x="393700" y="255143"/>
                  </a:moveTo>
                  <a:lnTo>
                    <a:pt x="389890" y="255143"/>
                  </a:lnTo>
                  <a:lnTo>
                    <a:pt x="389890" y="267842"/>
                  </a:lnTo>
                  <a:lnTo>
                    <a:pt x="393700" y="267842"/>
                  </a:lnTo>
                  <a:lnTo>
                    <a:pt x="393700" y="255143"/>
                  </a:lnTo>
                  <a:close/>
                </a:path>
                <a:path w="393700" h="320039">
                  <a:moveTo>
                    <a:pt x="5079" y="267843"/>
                  </a:moveTo>
                  <a:lnTo>
                    <a:pt x="0" y="267843"/>
                  </a:lnTo>
                  <a:lnTo>
                    <a:pt x="0" y="274192"/>
                  </a:lnTo>
                  <a:lnTo>
                    <a:pt x="5079" y="274192"/>
                  </a:lnTo>
                  <a:lnTo>
                    <a:pt x="5079" y="267843"/>
                  </a:lnTo>
                  <a:close/>
                </a:path>
                <a:path w="393700" h="320039">
                  <a:moveTo>
                    <a:pt x="393700" y="267843"/>
                  </a:moveTo>
                  <a:lnTo>
                    <a:pt x="389890" y="267843"/>
                  </a:lnTo>
                  <a:lnTo>
                    <a:pt x="389890" y="274192"/>
                  </a:lnTo>
                  <a:lnTo>
                    <a:pt x="393700" y="274192"/>
                  </a:lnTo>
                  <a:lnTo>
                    <a:pt x="393700" y="267843"/>
                  </a:lnTo>
                  <a:close/>
                </a:path>
                <a:path w="393700" h="320039">
                  <a:moveTo>
                    <a:pt x="5079" y="274447"/>
                  </a:moveTo>
                  <a:lnTo>
                    <a:pt x="0" y="274447"/>
                  </a:lnTo>
                  <a:lnTo>
                    <a:pt x="0" y="319913"/>
                  </a:lnTo>
                  <a:lnTo>
                    <a:pt x="393700" y="319913"/>
                  </a:lnTo>
                  <a:lnTo>
                    <a:pt x="393700" y="316229"/>
                  </a:lnTo>
                  <a:lnTo>
                    <a:pt x="5079" y="316229"/>
                  </a:lnTo>
                  <a:lnTo>
                    <a:pt x="5079" y="274447"/>
                  </a:lnTo>
                  <a:close/>
                </a:path>
                <a:path w="393700" h="320039">
                  <a:moveTo>
                    <a:pt x="393700" y="274447"/>
                  </a:moveTo>
                  <a:lnTo>
                    <a:pt x="389890" y="274447"/>
                  </a:lnTo>
                  <a:lnTo>
                    <a:pt x="389890" y="316229"/>
                  </a:lnTo>
                  <a:lnTo>
                    <a:pt x="393700" y="316229"/>
                  </a:lnTo>
                  <a:lnTo>
                    <a:pt x="393700" y="274447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8456929" y="2782696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19">
                  <a:moveTo>
                    <a:pt x="2540" y="8890"/>
                  </a:moveTo>
                  <a:lnTo>
                    <a:pt x="0" y="8890"/>
                  </a:lnTo>
                  <a:lnTo>
                    <a:pt x="0" y="10033"/>
                  </a:lnTo>
                  <a:lnTo>
                    <a:pt x="2540" y="10033"/>
                  </a:lnTo>
                  <a:lnTo>
                    <a:pt x="2540" y="8890"/>
                  </a:lnTo>
                  <a:close/>
                </a:path>
                <a:path w="384809" h="312419">
                  <a:moveTo>
                    <a:pt x="384810" y="8890"/>
                  </a:moveTo>
                  <a:lnTo>
                    <a:pt x="381000" y="8890"/>
                  </a:lnTo>
                  <a:lnTo>
                    <a:pt x="381000" y="10033"/>
                  </a:lnTo>
                  <a:lnTo>
                    <a:pt x="384810" y="10033"/>
                  </a:lnTo>
                  <a:lnTo>
                    <a:pt x="384810" y="8890"/>
                  </a:lnTo>
                  <a:close/>
                </a:path>
                <a:path w="384809" h="312419">
                  <a:moveTo>
                    <a:pt x="2540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2540" y="8762"/>
                  </a:lnTo>
                  <a:lnTo>
                    <a:pt x="2540" y="6350"/>
                  </a:lnTo>
                  <a:close/>
                </a:path>
                <a:path w="384809" h="312419">
                  <a:moveTo>
                    <a:pt x="384810" y="6350"/>
                  </a:moveTo>
                  <a:lnTo>
                    <a:pt x="381000" y="6350"/>
                  </a:lnTo>
                  <a:lnTo>
                    <a:pt x="381000" y="8762"/>
                  </a:lnTo>
                  <a:lnTo>
                    <a:pt x="384810" y="8762"/>
                  </a:lnTo>
                  <a:lnTo>
                    <a:pt x="384810" y="6350"/>
                  </a:lnTo>
                  <a:close/>
                </a:path>
                <a:path w="384809" h="312419">
                  <a:moveTo>
                    <a:pt x="384810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2540" y="6223"/>
                  </a:lnTo>
                  <a:lnTo>
                    <a:pt x="2540" y="3683"/>
                  </a:lnTo>
                  <a:lnTo>
                    <a:pt x="384810" y="3683"/>
                  </a:lnTo>
                  <a:lnTo>
                    <a:pt x="384810" y="2540"/>
                  </a:lnTo>
                  <a:close/>
                </a:path>
                <a:path w="384809" h="312419">
                  <a:moveTo>
                    <a:pt x="384810" y="3683"/>
                  </a:moveTo>
                  <a:lnTo>
                    <a:pt x="381000" y="3683"/>
                  </a:lnTo>
                  <a:lnTo>
                    <a:pt x="381000" y="6223"/>
                  </a:lnTo>
                  <a:lnTo>
                    <a:pt x="384810" y="6223"/>
                  </a:lnTo>
                  <a:lnTo>
                    <a:pt x="384810" y="3683"/>
                  </a:lnTo>
                  <a:close/>
                </a:path>
                <a:path w="384809" h="312419">
                  <a:moveTo>
                    <a:pt x="384810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4810" y="2412"/>
                  </a:lnTo>
                  <a:lnTo>
                    <a:pt x="384810" y="0"/>
                  </a:lnTo>
                  <a:close/>
                </a:path>
                <a:path w="384809" h="312419">
                  <a:moveTo>
                    <a:pt x="2540" y="10033"/>
                  </a:moveTo>
                  <a:lnTo>
                    <a:pt x="0" y="10033"/>
                  </a:lnTo>
                  <a:lnTo>
                    <a:pt x="0" y="29083"/>
                  </a:lnTo>
                  <a:lnTo>
                    <a:pt x="2540" y="29083"/>
                  </a:lnTo>
                  <a:lnTo>
                    <a:pt x="2540" y="10033"/>
                  </a:lnTo>
                  <a:close/>
                </a:path>
                <a:path w="384809" h="312419">
                  <a:moveTo>
                    <a:pt x="384810" y="10033"/>
                  </a:moveTo>
                  <a:lnTo>
                    <a:pt x="381000" y="10033"/>
                  </a:lnTo>
                  <a:lnTo>
                    <a:pt x="381000" y="29083"/>
                  </a:lnTo>
                  <a:lnTo>
                    <a:pt x="384810" y="29083"/>
                  </a:lnTo>
                  <a:lnTo>
                    <a:pt x="384810" y="10033"/>
                  </a:lnTo>
                  <a:close/>
                </a:path>
                <a:path w="384809" h="312419">
                  <a:moveTo>
                    <a:pt x="2540" y="29083"/>
                  </a:moveTo>
                  <a:lnTo>
                    <a:pt x="0" y="29083"/>
                  </a:lnTo>
                  <a:lnTo>
                    <a:pt x="0" y="41783"/>
                  </a:lnTo>
                  <a:lnTo>
                    <a:pt x="2540" y="41783"/>
                  </a:lnTo>
                  <a:lnTo>
                    <a:pt x="2540" y="29083"/>
                  </a:lnTo>
                  <a:close/>
                </a:path>
                <a:path w="384809" h="312419">
                  <a:moveTo>
                    <a:pt x="384810" y="29083"/>
                  </a:moveTo>
                  <a:lnTo>
                    <a:pt x="381000" y="29083"/>
                  </a:lnTo>
                  <a:lnTo>
                    <a:pt x="381000" y="41783"/>
                  </a:lnTo>
                  <a:lnTo>
                    <a:pt x="384810" y="41783"/>
                  </a:lnTo>
                  <a:lnTo>
                    <a:pt x="384810" y="29083"/>
                  </a:lnTo>
                  <a:close/>
                </a:path>
                <a:path w="384809" h="312419">
                  <a:moveTo>
                    <a:pt x="2540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2540" y="48133"/>
                  </a:lnTo>
                  <a:lnTo>
                    <a:pt x="2540" y="41783"/>
                  </a:lnTo>
                  <a:close/>
                </a:path>
                <a:path w="384809" h="312419">
                  <a:moveTo>
                    <a:pt x="384810" y="41783"/>
                  </a:moveTo>
                  <a:lnTo>
                    <a:pt x="381000" y="41783"/>
                  </a:lnTo>
                  <a:lnTo>
                    <a:pt x="381000" y="48133"/>
                  </a:lnTo>
                  <a:lnTo>
                    <a:pt x="384810" y="48133"/>
                  </a:lnTo>
                  <a:lnTo>
                    <a:pt x="384810" y="41783"/>
                  </a:lnTo>
                  <a:close/>
                </a:path>
                <a:path w="384809" h="312419">
                  <a:moveTo>
                    <a:pt x="2540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2540" y="67183"/>
                  </a:lnTo>
                  <a:lnTo>
                    <a:pt x="2540" y="48133"/>
                  </a:lnTo>
                  <a:close/>
                </a:path>
                <a:path w="384809" h="312419">
                  <a:moveTo>
                    <a:pt x="384810" y="48133"/>
                  </a:moveTo>
                  <a:lnTo>
                    <a:pt x="381000" y="48133"/>
                  </a:lnTo>
                  <a:lnTo>
                    <a:pt x="381000" y="67183"/>
                  </a:lnTo>
                  <a:lnTo>
                    <a:pt x="384810" y="67183"/>
                  </a:lnTo>
                  <a:lnTo>
                    <a:pt x="384810" y="48133"/>
                  </a:lnTo>
                  <a:close/>
                </a:path>
                <a:path w="384809" h="312419">
                  <a:moveTo>
                    <a:pt x="2540" y="67183"/>
                  </a:moveTo>
                  <a:lnTo>
                    <a:pt x="0" y="67183"/>
                  </a:lnTo>
                  <a:lnTo>
                    <a:pt x="0" y="73533"/>
                  </a:lnTo>
                  <a:lnTo>
                    <a:pt x="2540" y="73533"/>
                  </a:lnTo>
                  <a:lnTo>
                    <a:pt x="2540" y="67183"/>
                  </a:lnTo>
                  <a:close/>
                </a:path>
                <a:path w="384809" h="312419">
                  <a:moveTo>
                    <a:pt x="384810" y="67183"/>
                  </a:moveTo>
                  <a:lnTo>
                    <a:pt x="381000" y="67183"/>
                  </a:lnTo>
                  <a:lnTo>
                    <a:pt x="381000" y="73533"/>
                  </a:lnTo>
                  <a:lnTo>
                    <a:pt x="384810" y="73533"/>
                  </a:lnTo>
                  <a:lnTo>
                    <a:pt x="384810" y="67183"/>
                  </a:lnTo>
                  <a:close/>
                </a:path>
                <a:path w="384809" h="312419">
                  <a:moveTo>
                    <a:pt x="2540" y="74803"/>
                  </a:moveTo>
                  <a:lnTo>
                    <a:pt x="0" y="74803"/>
                  </a:lnTo>
                  <a:lnTo>
                    <a:pt x="0" y="251333"/>
                  </a:lnTo>
                  <a:lnTo>
                    <a:pt x="2540" y="251333"/>
                  </a:lnTo>
                  <a:lnTo>
                    <a:pt x="2540" y="74803"/>
                  </a:lnTo>
                  <a:close/>
                </a:path>
                <a:path w="384809" h="312419">
                  <a:moveTo>
                    <a:pt x="384810" y="74803"/>
                  </a:moveTo>
                  <a:lnTo>
                    <a:pt x="381000" y="74803"/>
                  </a:lnTo>
                  <a:lnTo>
                    <a:pt x="381000" y="251333"/>
                  </a:lnTo>
                  <a:lnTo>
                    <a:pt x="384810" y="251333"/>
                  </a:lnTo>
                  <a:lnTo>
                    <a:pt x="384810" y="74803"/>
                  </a:lnTo>
                  <a:close/>
                </a:path>
                <a:path w="384809" h="312419">
                  <a:moveTo>
                    <a:pt x="2540" y="251333"/>
                  </a:moveTo>
                  <a:lnTo>
                    <a:pt x="0" y="251333"/>
                  </a:lnTo>
                  <a:lnTo>
                    <a:pt x="0" y="264033"/>
                  </a:lnTo>
                  <a:lnTo>
                    <a:pt x="2540" y="264033"/>
                  </a:lnTo>
                  <a:lnTo>
                    <a:pt x="2540" y="251333"/>
                  </a:lnTo>
                  <a:close/>
                </a:path>
                <a:path w="384809" h="312419">
                  <a:moveTo>
                    <a:pt x="384810" y="251333"/>
                  </a:moveTo>
                  <a:lnTo>
                    <a:pt x="381000" y="251333"/>
                  </a:lnTo>
                  <a:lnTo>
                    <a:pt x="381000" y="264033"/>
                  </a:lnTo>
                  <a:lnTo>
                    <a:pt x="384810" y="264033"/>
                  </a:lnTo>
                  <a:lnTo>
                    <a:pt x="384810" y="251333"/>
                  </a:lnTo>
                  <a:close/>
                </a:path>
                <a:path w="384809" h="312419">
                  <a:moveTo>
                    <a:pt x="2540" y="264033"/>
                  </a:moveTo>
                  <a:lnTo>
                    <a:pt x="0" y="264033"/>
                  </a:lnTo>
                  <a:lnTo>
                    <a:pt x="0" y="270383"/>
                  </a:lnTo>
                  <a:lnTo>
                    <a:pt x="2540" y="270383"/>
                  </a:lnTo>
                  <a:lnTo>
                    <a:pt x="2540" y="264033"/>
                  </a:lnTo>
                  <a:close/>
                </a:path>
                <a:path w="384809" h="312419">
                  <a:moveTo>
                    <a:pt x="384810" y="264033"/>
                  </a:moveTo>
                  <a:lnTo>
                    <a:pt x="381000" y="264033"/>
                  </a:lnTo>
                  <a:lnTo>
                    <a:pt x="381000" y="270383"/>
                  </a:lnTo>
                  <a:lnTo>
                    <a:pt x="384810" y="270383"/>
                  </a:lnTo>
                  <a:lnTo>
                    <a:pt x="384810" y="264033"/>
                  </a:lnTo>
                  <a:close/>
                </a:path>
                <a:path w="384809" h="312419">
                  <a:moveTo>
                    <a:pt x="2540" y="270510"/>
                  </a:moveTo>
                  <a:lnTo>
                    <a:pt x="0" y="270510"/>
                  </a:lnTo>
                  <a:lnTo>
                    <a:pt x="0" y="312293"/>
                  </a:lnTo>
                  <a:lnTo>
                    <a:pt x="384810" y="312293"/>
                  </a:lnTo>
                  <a:lnTo>
                    <a:pt x="384810" y="308483"/>
                  </a:lnTo>
                  <a:lnTo>
                    <a:pt x="2540" y="308483"/>
                  </a:lnTo>
                  <a:lnTo>
                    <a:pt x="2540" y="270510"/>
                  </a:lnTo>
                  <a:close/>
                </a:path>
                <a:path w="384809" h="312419">
                  <a:moveTo>
                    <a:pt x="384810" y="270510"/>
                  </a:moveTo>
                  <a:lnTo>
                    <a:pt x="381000" y="270510"/>
                  </a:lnTo>
                  <a:lnTo>
                    <a:pt x="381000" y="308483"/>
                  </a:lnTo>
                  <a:lnTo>
                    <a:pt x="384810" y="308483"/>
                  </a:lnTo>
                  <a:lnTo>
                    <a:pt x="384810" y="270510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8459470" y="2786379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59" h="304800">
                  <a:moveTo>
                    <a:pt x="3810" y="63512"/>
                  </a:moveTo>
                  <a:lnTo>
                    <a:pt x="0" y="63512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12"/>
                  </a:lnTo>
                  <a:close/>
                </a:path>
                <a:path w="378459" h="304800">
                  <a:moveTo>
                    <a:pt x="3810" y="44462"/>
                  </a:moveTo>
                  <a:lnTo>
                    <a:pt x="0" y="44462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44462"/>
                  </a:lnTo>
                  <a:close/>
                </a:path>
                <a:path w="378459" h="304800">
                  <a:moveTo>
                    <a:pt x="3810" y="38112"/>
                  </a:moveTo>
                  <a:lnTo>
                    <a:pt x="0" y="38112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12"/>
                  </a:lnTo>
                  <a:close/>
                </a:path>
                <a:path w="378459" h="304800">
                  <a:moveTo>
                    <a:pt x="3810" y="25412"/>
                  </a:moveTo>
                  <a:lnTo>
                    <a:pt x="0" y="25412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25412"/>
                  </a:lnTo>
                  <a:close/>
                </a:path>
                <a:path w="378459" h="304800">
                  <a:moveTo>
                    <a:pt x="3810" y="6362"/>
                  </a:moveTo>
                  <a:lnTo>
                    <a:pt x="0" y="6362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6362"/>
                  </a:lnTo>
                  <a:close/>
                </a:path>
                <a:path w="378459" h="304800">
                  <a:moveTo>
                    <a:pt x="3810" y="5207"/>
                  </a:moveTo>
                  <a:lnTo>
                    <a:pt x="0" y="5207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5207"/>
                  </a:lnTo>
                  <a:close/>
                </a:path>
                <a:path w="378459" h="304800">
                  <a:moveTo>
                    <a:pt x="378460" y="266827"/>
                  </a:moveTo>
                  <a:lnTo>
                    <a:pt x="374650" y="266827"/>
                  </a:lnTo>
                  <a:lnTo>
                    <a:pt x="374650" y="300990"/>
                  </a:lnTo>
                  <a:lnTo>
                    <a:pt x="3810" y="300990"/>
                  </a:lnTo>
                  <a:lnTo>
                    <a:pt x="3810" y="71120"/>
                  </a:lnTo>
                  <a:lnTo>
                    <a:pt x="0" y="71120"/>
                  </a:lnTo>
                  <a:lnTo>
                    <a:pt x="0" y="300990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0990"/>
                  </a:lnTo>
                  <a:lnTo>
                    <a:pt x="378460" y="266827"/>
                  </a:lnTo>
                  <a:close/>
                </a:path>
                <a:path w="378459" h="304800">
                  <a:moveTo>
                    <a:pt x="378460" y="71120"/>
                  </a:moveTo>
                  <a:lnTo>
                    <a:pt x="374650" y="71120"/>
                  </a:lnTo>
                  <a:lnTo>
                    <a:pt x="374650" y="266700"/>
                  </a:lnTo>
                  <a:lnTo>
                    <a:pt x="378460" y="266700"/>
                  </a:lnTo>
                  <a:lnTo>
                    <a:pt x="378460" y="71120"/>
                  </a:lnTo>
                  <a:close/>
                </a:path>
                <a:path w="378459" h="304800">
                  <a:moveTo>
                    <a:pt x="378460" y="63512"/>
                  </a:moveTo>
                  <a:lnTo>
                    <a:pt x="374650" y="63512"/>
                  </a:lnTo>
                  <a:lnTo>
                    <a:pt x="374650" y="69850"/>
                  </a:lnTo>
                  <a:lnTo>
                    <a:pt x="378460" y="69850"/>
                  </a:lnTo>
                  <a:lnTo>
                    <a:pt x="378460" y="63512"/>
                  </a:lnTo>
                  <a:close/>
                </a:path>
                <a:path w="378459" h="304800">
                  <a:moveTo>
                    <a:pt x="378460" y="44462"/>
                  </a:moveTo>
                  <a:lnTo>
                    <a:pt x="374650" y="44462"/>
                  </a:lnTo>
                  <a:lnTo>
                    <a:pt x="374650" y="63500"/>
                  </a:lnTo>
                  <a:lnTo>
                    <a:pt x="378460" y="63500"/>
                  </a:lnTo>
                  <a:lnTo>
                    <a:pt x="378460" y="44462"/>
                  </a:lnTo>
                  <a:close/>
                </a:path>
                <a:path w="378459" h="304800">
                  <a:moveTo>
                    <a:pt x="378460" y="38112"/>
                  </a:moveTo>
                  <a:lnTo>
                    <a:pt x="374650" y="38112"/>
                  </a:lnTo>
                  <a:lnTo>
                    <a:pt x="374650" y="44450"/>
                  </a:lnTo>
                  <a:lnTo>
                    <a:pt x="378460" y="44450"/>
                  </a:lnTo>
                  <a:lnTo>
                    <a:pt x="378460" y="38112"/>
                  </a:lnTo>
                  <a:close/>
                </a:path>
                <a:path w="378459" h="304800">
                  <a:moveTo>
                    <a:pt x="378460" y="25412"/>
                  </a:moveTo>
                  <a:lnTo>
                    <a:pt x="374650" y="25412"/>
                  </a:lnTo>
                  <a:lnTo>
                    <a:pt x="374650" y="38100"/>
                  </a:lnTo>
                  <a:lnTo>
                    <a:pt x="378460" y="38100"/>
                  </a:lnTo>
                  <a:lnTo>
                    <a:pt x="378460" y="25412"/>
                  </a:lnTo>
                  <a:close/>
                </a:path>
                <a:path w="378459" h="304800">
                  <a:moveTo>
                    <a:pt x="378460" y="6362"/>
                  </a:moveTo>
                  <a:lnTo>
                    <a:pt x="374650" y="6362"/>
                  </a:lnTo>
                  <a:lnTo>
                    <a:pt x="374650" y="25400"/>
                  </a:lnTo>
                  <a:lnTo>
                    <a:pt x="378460" y="25400"/>
                  </a:lnTo>
                  <a:lnTo>
                    <a:pt x="378460" y="6362"/>
                  </a:lnTo>
                  <a:close/>
                </a:path>
                <a:path w="378459" h="304800">
                  <a:moveTo>
                    <a:pt x="378460" y="5207"/>
                  </a:moveTo>
                  <a:lnTo>
                    <a:pt x="374650" y="5207"/>
                  </a:lnTo>
                  <a:lnTo>
                    <a:pt x="374650" y="6350"/>
                  </a:lnTo>
                  <a:lnTo>
                    <a:pt x="378460" y="6350"/>
                  </a:lnTo>
                  <a:lnTo>
                    <a:pt x="378460" y="5207"/>
                  </a:lnTo>
                  <a:close/>
                </a:path>
                <a:path w="378459" h="304800">
                  <a:moveTo>
                    <a:pt x="37846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74650" y="3810"/>
                  </a:lnTo>
                  <a:lnTo>
                    <a:pt x="374650" y="5080"/>
                  </a:lnTo>
                  <a:lnTo>
                    <a:pt x="378460" y="5080"/>
                  </a:lnTo>
                  <a:lnTo>
                    <a:pt x="378460" y="3810"/>
                  </a:lnTo>
                  <a:lnTo>
                    <a:pt x="378460" y="2540"/>
                  </a:lnTo>
                  <a:lnTo>
                    <a:pt x="378460" y="0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8463267" y="2790189"/>
              <a:ext cx="371475" cy="297180"/>
            </a:xfrm>
            <a:custGeom>
              <a:avLst/>
              <a:gdLst/>
              <a:ahLst/>
              <a:cxnLst/>
              <a:rect l="l" t="t" r="r" b="b"/>
              <a:pathLst>
                <a:path w="371475" h="297180">
                  <a:moveTo>
                    <a:pt x="3822" y="34302"/>
                  </a:moveTo>
                  <a:lnTo>
                    <a:pt x="12" y="34302"/>
                  </a:lnTo>
                  <a:lnTo>
                    <a:pt x="12" y="40640"/>
                  </a:lnTo>
                  <a:lnTo>
                    <a:pt x="3822" y="40640"/>
                  </a:lnTo>
                  <a:lnTo>
                    <a:pt x="3822" y="34302"/>
                  </a:lnTo>
                  <a:close/>
                </a:path>
                <a:path w="371475" h="297180">
                  <a:moveTo>
                    <a:pt x="3822" y="21602"/>
                  </a:moveTo>
                  <a:lnTo>
                    <a:pt x="12" y="21602"/>
                  </a:lnTo>
                  <a:lnTo>
                    <a:pt x="12" y="34290"/>
                  </a:lnTo>
                  <a:lnTo>
                    <a:pt x="3822" y="34290"/>
                  </a:lnTo>
                  <a:lnTo>
                    <a:pt x="3822" y="21602"/>
                  </a:lnTo>
                  <a:close/>
                </a:path>
                <a:path w="371475" h="297180">
                  <a:moveTo>
                    <a:pt x="370852" y="263017"/>
                  </a:moveTo>
                  <a:lnTo>
                    <a:pt x="367042" y="263017"/>
                  </a:lnTo>
                  <a:lnTo>
                    <a:pt x="367042" y="293370"/>
                  </a:lnTo>
                  <a:lnTo>
                    <a:pt x="3822" y="293370"/>
                  </a:lnTo>
                  <a:lnTo>
                    <a:pt x="3822" y="59690"/>
                  </a:lnTo>
                  <a:lnTo>
                    <a:pt x="3822" y="40652"/>
                  </a:lnTo>
                  <a:lnTo>
                    <a:pt x="12" y="40652"/>
                  </a:lnTo>
                  <a:lnTo>
                    <a:pt x="12" y="59690"/>
                  </a:lnTo>
                  <a:lnTo>
                    <a:pt x="0" y="293382"/>
                  </a:lnTo>
                  <a:lnTo>
                    <a:pt x="12" y="297180"/>
                  </a:lnTo>
                  <a:lnTo>
                    <a:pt x="370852" y="297180"/>
                  </a:lnTo>
                  <a:lnTo>
                    <a:pt x="370852" y="293370"/>
                  </a:lnTo>
                  <a:lnTo>
                    <a:pt x="370852" y="263017"/>
                  </a:lnTo>
                  <a:close/>
                </a:path>
                <a:path w="371475" h="297180">
                  <a:moveTo>
                    <a:pt x="370852" y="67310"/>
                  </a:moveTo>
                  <a:lnTo>
                    <a:pt x="367042" y="67310"/>
                  </a:lnTo>
                  <a:lnTo>
                    <a:pt x="367042" y="262890"/>
                  </a:lnTo>
                  <a:lnTo>
                    <a:pt x="370852" y="262890"/>
                  </a:lnTo>
                  <a:lnTo>
                    <a:pt x="370852" y="67310"/>
                  </a:lnTo>
                  <a:close/>
                </a:path>
                <a:path w="371475" h="297180">
                  <a:moveTo>
                    <a:pt x="370852" y="59702"/>
                  </a:moveTo>
                  <a:lnTo>
                    <a:pt x="367042" y="59702"/>
                  </a:lnTo>
                  <a:lnTo>
                    <a:pt x="367042" y="66040"/>
                  </a:lnTo>
                  <a:lnTo>
                    <a:pt x="370852" y="66040"/>
                  </a:lnTo>
                  <a:lnTo>
                    <a:pt x="370852" y="59702"/>
                  </a:lnTo>
                  <a:close/>
                </a:path>
                <a:path w="371475" h="297180">
                  <a:moveTo>
                    <a:pt x="370852" y="40652"/>
                  </a:moveTo>
                  <a:lnTo>
                    <a:pt x="367042" y="40652"/>
                  </a:lnTo>
                  <a:lnTo>
                    <a:pt x="367042" y="59690"/>
                  </a:lnTo>
                  <a:lnTo>
                    <a:pt x="370852" y="59690"/>
                  </a:lnTo>
                  <a:lnTo>
                    <a:pt x="370852" y="40652"/>
                  </a:lnTo>
                  <a:close/>
                </a:path>
                <a:path w="371475" h="297180">
                  <a:moveTo>
                    <a:pt x="370852" y="34302"/>
                  </a:moveTo>
                  <a:lnTo>
                    <a:pt x="367042" y="34302"/>
                  </a:lnTo>
                  <a:lnTo>
                    <a:pt x="367042" y="40640"/>
                  </a:lnTo>
                  <a:lnTo>
                    <a:pt x="370852" y="40640"/>
                  </a:lnTo>
                  <a:lnTo>
                    <a:pt x="370852" y="34302"/>
                  </a:lnTo>
                  <a:close/>
                </a:path>
                <a:path w="371475" h="297180">
                  <a:moveTo>
                    <a:pt x="370852" y="21602"/>
                  </a:moveTo>
                  <a:lnTo>
                    <a:pt x="367042" y="21602"/>
                  </a:lnTo>
                  <a:lnTo>
                    <a:pt x="367042" y="34290"/>
                  </a:lnTo>
                  <a:lnTo>
                    <a:pt x="370852" y="34290"/>
                  </a:lnTo>
                  <a:lnTo>
                    <a:pt x="370852" y="21602"/>
                  </a:lnTo>
                  <a:close/>
                </a:path>
                <a:path w="371475" h="297180">
                  <a:moveTo>
                    <a:pt x="370852" y="1397"/>
                  </a:moveTo>
                  <a:lnTo>
                    <a:pt x="12" y="1397"/>
                  </a:lnTo>
                  <a:lnTo>
                    <a:pt x="12" y="2540"/>
                  </a:lnTo>
                  <a:lnTo>
                    <a:pt x="12" y="3810"/>
                  </a:lnTo>
                  <a:lnTo>
                    <a:pt x="12" y="21590"/>
                  </a:lnTo>
                  <a:lnTo>
                    <a:pt x="3822" y="21590"/>
                  </a:lnTo>
                  <a:lnTo>
                    <a:pt x="3822" y="3810"/>
                  </a:lnTo>
                  <a:lnTo>
                    <a:pt x="367042" y="3810"/>
                  </a:lnTo>
                  <a:lnTo>
                    <a:pt x="367042" y="21590"/>
                  </a:lnTo>
                  <a:lnTo>
                    <a:pt x="370852" y="21590"/>
                  </a:lnTo>
                  <a:lnTo>
                    <a:pt x="370852" y="3810"/>
                  </a:lnTo>
                  <a:lnTo>
                    <a:pt x="370852" y="2540"/>
                  </a:lnTo>
                  <a:lnTo>
                    <a:pt x="370852" y="1397"/>
                  </a:lnTo>
                  <a:close/>
                </a:path>
                <a:path w="371475" h="297180">
                  <a:moveTo>
                    <a:pt x="370852" y="0"/>
                  </a:moveTo>
                  <a:lnTo>
                    <a:pt x="12" y="0"/>
                  </a:lnTo>
                  <a:lnTo>
                    <a:pt x="12" y="1270"/>
                  </a:lnTo>
                  <a:lnTo>
                    <a:pt x="370852" y="1270"/>
                  </a:lnTo>
                  <a:lnTo>
                    <a:pt x="370852" y="0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8467090" y="2793999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20" h="289560">
                  <a:moveTo>
                    <a:pt x="381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0492"/>
                  </a:lnTo>
                  <a:close/>
                </a:path>
                <a:path w="363220" h="289560">
                  <a:moveTo>
                    <a:pt x="3810" y="17792"/>
                  </a:moveTo>
                  <a:lnTo>
                    <a:pt x="0" y="17792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17792"/>
                  </a:lnTo>
                  <a:close/>
                </a:path>
                <a:path w="363220" h="289560">
                  <a:moveTo>
                    <a:pt x="363220" y="259207"/>
                  </a:moveTo>
                  <a:lnTo>
                    <a:pt x="360680" y="259207"/>
                  </a:lnTo>
                  <a:lnTo>
                    <a:pt x="360680" y="285750"/>
                  </a:lnTo>
                  <a:lnTo>
                    <a:pt x="3810" y="285750"/>
                  </a:lnTo>
                  <a:lnTo>
                    <a:pt x="3810" y="55880"/>
                  </a:lnTo>
                  <a:lnTo>
                    <a:pt x="3810" y="36842"/>
                  </a:lnTo>
                  <a:lnTo>
                    <a:pt x="0" y="36842"/>
                  </a:lnTo>
                  <a:lnTo>
                    <a:pt x="0" y="55880"/>
                  </a:lnTo>
                  <a:lnTo>
                    <a:pt x="0" y="285750"/>
                  </a:lnTo>
                  <a:lnTo>
                    <a:pt x="0" y="289560"/>
                  </a:lnTo>
                  <a:lnTo>
                    <a:pt x="363220" y="289560"/>
                  </a:lnTo>
                  <a:lnTo>
                    <a:pt x="363220" y="285750"/>
                  </a:lnTo>
                  <a:lnTo>
                    <a:pt x="363220" y="259207"/>
                  </a:lnTo>
                  <a:close/>
                </a:path>
                <a:path w="363220" h="289560">
                  <a:moveTo>
                    <a:pt x="363220" y="63500"/>
                  </a:moveTo>
                  <a:lnTo>
                    <a:pt x="360680" y="63500"/>
                  </a:lnTo>
                  <a:lnTo>
                    <a:pt x="360680" y="259080"/>
                  </a:lnTo>
                  <a:lnTo>
                    <a:pt x="363220" y="259080"/>
                  </a:lnTo>
                  <a:lnTo>
                    <a:pt x="363220" y="63500"/>
                  </a:lnTo>
                  <a:close/>
                </a:path>
                <a:path w="363220" h="289560">
                  <a:moveTo>
                    <a:pt x="363220" y="55892"/>
                  </a:moveTo>
                  <a:lnTo>
                    <a:pt x="360680" y="55892"/>
                  </a:lnTo>
                  <a:lnTo>
                    <a:pt x="360680" y="62230"/>
                  </a:lnTo>
                  <a:lnTo>
                    <a:pt x="363220" y="62230"/>
                  </a:lnTo>
                  <a:lnTo>
                    <a:pt x="363220" y="55892"/>
                  </a:lnTo>
                  <a:close/>
                </a:path>
                <a:path w="363220" h="289560">
                  <a:moveTo>
                    <a:pt x="363220" y="36842"/>
                  </a:moveTo>
                  <a:lnTo>
                    <a:pt x="360680" y="36842"/>
                  </a:lnTo>
                  <a:lnTo>
                    <a:pt x="360680" y="55880"/>
                  </a:lnTo>
                  <a:lnTo>
                    <a:pt x="363220" y="55880"/>
                  </a:lnTo>
                  <a:lnTo>
                    <a:pt x="363220" y="36842"/>
                  </a:lnTo>
                  <a:close/>
                </a:path>
                <a:path w="363220" h="289560">
                  <a:moveTo>
                    <a:pt x="363220" y="30492"/>
                  </a:moveTo>
                  <a:lnTo>
                    <a:pt x="360680" y="30492"/>
                  </a:lnTo>
                  <a:lnTo>
                    <a:pt x="360680" y="36830"/>
                  </a:lnTo>
                  <a:lnTo>
                    <a:pt x="363220" y="36830"/>
                  </a:lnTo>
                  <a:lnTo>
                    <a:pt x="363220" y="30492"/>
                  </a:lnTo>
                  <a:close/>
                </a:path>
                <a:path w="363220" h="289560">
                  <a:moveTo>
                    <a:pt x="363220" y="17792"/>
                  </a:moveTo>
                  <a:lnTo>
                    <a:pt x="360680" y="17792"/>
                  </a:lnTo>
                  <a:lnTo>
                    <a:pt x="360680" y="30480"/>
                  </a:lnTo>
                  <a:lnTo>
                    <a:pt x="363220" y="30480"/>
                  </a:lnTo>
                  <a:lnTo>
                    <a:pt x="363220" y="17792"/>
                  </a:lnTo>
                  <a:close/>
                </a:path>
                <a:path w="363220" h="289560">
                  <a:moveTo>
                    <a:pt x="3632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3810"/>
                  </a:lnTo>
                  <a:lnTo>
                    <a:pt x="360680" y="3810"/>
                  </a:lnTo>
                  <a:lnTo>
                    <a:pt x="360680" y="17780"/>
                  </a:lnTo>
                  <a:lnTo>
                    <a:pt x="363220" y="17780"/>
                  </a:lnTo>
                  <a:lnTo>
                    <a:pt x="363220" y="3810"/>
                  </a:lnTo>
                  <a:lnTo>
                    <a:pt x="363220" y="0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8470900" y="2797809"/>
              <a:ext cx="356870" cy="281940"/>
            </a:xfrm>
            <a:custGeom>
              <a:avLst/>
              <a:gdLst/>
              <a:ahLst/>
              <a:cxnLst/>
              <a:rect l="l" t="t" r="r" b="b"/>
              <a:pathLst>
                <a:path w="356870" h="281939">
                  <a:moveTo>
                    <a:pt x="3810" y="52082"/>
                  </a:moveTo>
                  <a:lnTo>
                    <a:pt x="0" y="52082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52082"/>
                  </a:lnTo>
                  <a:close/>
                </a:path>
                <a:path w="356870" h="281939">
                  <a:moveTo>
                    <a:pt x="3810" y="33032"/>
                  </a:moveTo>
                  <a:lnTo>
                    <a:pt x="0" y="33032"/>
                  </a:lnTo>
                  <a:lnTo>
                    <a:pt x="0" y="52070"/>
                  </a:lnTo>
                  <a:lnTo>
                    <a:pt x="3810" y="52070"/>
                  </a:lnTo>
                  <a:lnTo>
                    <a:pt x="3810" y="33032"/>
                  </a:lnTo>
                  <a:close/>
                </a:path>
                <a:path w="356870" h="281939">
                  <a:moveTo>
                    <a:pt x="3810" y="26682"/>
                  </a:moveTo>
                  <a:lnTo>
                    <a:pt x="0" y="26682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6682"/>
                  </a:lnTo>
                  <a:close/>
                </a:path>
                <a:path w="356870" h="281939">
                  <a:moveTo>
                    <a:pt x="3810" y="13982"/>
                  </a:moveTo>
                  <a:lnTo>
                    <a:pt x="0" y="13982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13982"/>
                  </a:lnTo>
                  <a:close/>
                </a:path>
                <a:path w="356870" h="281939">
                  <a:moveTo>
                    <a:pt x="356870" y="255397"/>
                  </a:moveTo>
                  <a:lnTo>
                    <a:pt x="353060" y="255397"/>
                  </a:lnTo>
                  <a:lnTo>
                    <a:pt x="353060" y="278130"/>
                  </a:lnTo>
                  <a:lnTo>
                    <a:pt x="3810" y="278130"/>
                  </a:lnTo>
                  <a:lnTo>
                    <a:pt x="3810" y="59690"/>
                  </a:lnTo>
                  <a:lnTo>
                    <a:pt x="0" y="59690"/>
                  </a:lnTo>
                  <a:lnTo>
                    <a:pt x="0" y="278130"/>
                  </a:lnTo>
                  <a:lnTo>
                    <a:pt x="0" y="281940"/>
                  </a:lnTo>
                  <a:lnTo>
                    <a:pt x="356870" y="281940"/>
                  </a:lnTo>
                  <a:lnTo>
                    <a:pt x="356870" y="278130"/>
                  </a:lnTo>
                  <a:lnTo>
                    <a:pt x="356870" y="255397"/>
                  </a:lnTo>
                  <a:close/>
                </a:path>
                <a:path w="356870" h="281939">
                  <a:moveTo>
                    <a:pt x="356870" y="59690"/>
                  </a:moveTo>
                  <a:lnTo>
                    <a:pt x="353060" y="59690"/>
                  </a:lnTo>
                  <a:lnTo>
                    <a:pt x="353060" y="255270"/>
                  </a:lnTo>
                  <a:lnTo>
                    <a:pt x="356870" y="255270"/>
                  </a:lnTo>
                  <a:lnTo>
                    <a:pt x="356870" y="59690"/>
                  </a:lnTo>
                  <a:close/>
                </a:path>
                <a:path w="356870" h="281939">
                  <a:moveTo>
                    <a:pt x="356870" y="52082"/>
                  </a:moveTo>
                  <a:lnTo>
                    <a:pt x="353060" y="52082"/>
                  </a:lnTo>
                  <a:lnTo>
                    <a:pt x="353060" y="58420"/>
                  </a:lnTo>
                  <a:lnTo>
                    <a:pt x="356870" y="58420"/>
                  </a:lnTo>
                  <a:lnTo>
                    <a:pt x="356870" y="52082"/>
                  </a:lnTo>
                  <a:close/>
                </a:path>
                <a:path w="356870" h="281939">
                  <a:moveTo>
                    <a:pt x="356870" y="33032"/>
                  </a:moveTo>
                  <a:lnTo>
                    <a:pt x="353060" y="33032"/>
                  </a:lnTo>
                  <a:lnTo>
                    <a:pt x="353060" y="52070"/>
                  </a:lnTo>
                  <a:lnTo>
                    <a:pt x="356870" y="52070"/>
                  </a:lnTo>
                  <a:lnTo>
                    <a:pt x="356870" y="33032"/>
                  </a:lnTo>
                  <a:close/>
                </a:path>
                <a:path w="356870" h="281939">
                  <a:moveTo>
                    <a:pt x="356870" y="26682"/>
                  </a:moveTo>
                  <a:lnTo>
                    <a:pt x="353060" y="26682"/>
                  </a:lnTo>
                  <a:lnTo>
                    <a:pt x="353060" y="33020"/>
                  </a:lnTo>
                  <a:lnTo>
                    <a:pt x="356870" y="33020"/>
                  </a:lnTo>
                  <a:lnTo>
                    <a:pt x="356870" y="26682"/>
                  </a:lnTo>
                  <a:close/>
                </a:path>
                <a:path w="356870" h="281939">
                  <a:moveTo>
                    <a:pt x="356870" y="13982"/>
                  </a:moveTo>
                  <a:lnTo>
                    <a:pt x="353060" y="13982"/>
                  </a:lnTo>
                  <a:lnTo>
                    <a:pt x="353060" y="26670"/>
                  </a:lnTo>
                  <a:lnTo>
                    <a:pt x="356870" y="26670"/>
                  </a:lnTo>
                  <a:lnTo>
                    <a:pt x="356870" y="13982"/>
                  </a:lnTo>
                  <a:close/>
                </a:path>
                <a:path w="356870" h="281939">
                  <a:moveTo>
                    <a:pt x="3568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2540"/>
                  </a:lnTo>
                  <a:lnTo>
                    <a:pt x="353060" y="2540"/>
                  </a:lnTo>
                  <a:lnTo>
                    <a:pt x="353060" y="13970"/>
                  </a:lnTo>
                  <a:lnTo>
                    <a:pt x="356870" y="13970"/>
                  </a:lnTo>
                  <a:lnTo>
                    <a:pt x="356870" y="2540"/>
                  </a:lnTo>
                  <a:lnTo>
                    <a:pt x="356870" y="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8474710" y="280034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81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49542"/>
                  </a:lnTo>
                  <a:close/>
                </a:path>
                <a:path w="349250" h="275589">
                  <a:moveTo>
                    <a:pt x="3810" y="30492"/>
                  </a:moveTo>
                  <a:lnTo>
                    <a:pt x="0" y="30492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30492"/>
                  </a:lnTo>
                  <a:close/>
                </a:path>
                <a:path w="349250" h="275589">
                  <a:moveTo>
                    <a:pt x="3810" y="24142"/>
                  </a:moveTo>
                  <a:lnTo>
                    <a:pt x="0" y="24142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4142"/>
                  </a:lnTo>
                  <a:close/>
                </a:path>
                <a:path w="349250" h="275589">
                  <a:moveTo>
                    <a:pt x="3810" y="11442"/>
                  </a:moveTo>
                  <a:lnTo>
                    <a:pt x="0" y="11442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1442"/>
                  </a:lnTo>
                  <a:close/>
                </a:path>
                <a:path w="349250" h="275589">
                  <a:moveTo>
                    <a:pt x="349250" y="252857"/>
                  </a:moveTo>
                  <a:lnTo>
                    <a:pt x="345440" y="252857"/>
                  </a:lnTo>
                  <a:lnTo>
                    <a:pt x="345440" y="273050"/>
                  </a:lnTo>
                  <a:lnTo>
                    <a:pt x="3810" y="273050"/>
                  </a:lnTo>
                  <a:lnTo>
                    <a:pt x="3810" y="57150"/>
                  </a:lnTo>
                  <a:lnTo>
                    <a:pt x="0" y="57150"/>
                  </a:lnTo>
                  <a:lnTo>
                    <a:pt x="0" y="27305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lnTo>
                    <a:pt x="349250" y="252857"/>
                  </a:lnTo>
                  <a:close/>
                </a:path>
                <a:path w="349250" h="275589">
                  <a:moveTo>
                    <a:pt x="349250" y="57150"/>
                  </a:moveTo>
                  <a:lnTo>
                    <a:pt x="345440" y="57150"/>
                  </a:lnTo>
                  <a:lnTo>
                    <a:pt x="345440" y="252730"/>
                  </a:lnTo>
                  <a:lnTo>
                    <a:pt x="349250" y="252730"/>
                  </a:lnTo>
                  <a:lnTo>
                    <a:pt x="349250" y="57150"/>
                  </a:lnTo>
                  <a:close/>
                </a:path>
                <a:path w="349250" h="275589">
                  <a:moveTo>
                    <a:pt x="349250" y="49542"/>
                  </a:moveTo>
                  <a:lnTo>
                    <a:pt x="345440" y="49542"/>
                  </a:lnTo>
                  <a:lnTo>
                    <a:pt x="345440" y="55880"/>
                  </a:lnTo>
                  <a:lnTo>
                    <a:pt x="349250" y="55880"/>
                  </a:lnTo>
                  <a:lnTo>
                    <a:pt x="349250" y="49542"/>
                  </a:lnTo>
                  <a:close/>
                </a:path>
                <a:path w="349250" h="275589">
                  <a:moveTo>
                    <a:pt x="349250" y="30492"/>
                  </a:moveTo>
                  <a:lnTo>
                    <a:pt x="345440" y="30492"/>
                  </a:lnTo>
                  <a:lnTo>
                    <a:pt x="345440" y="49530"/>
                  </a:lnTo>
                  <a:lnTo>
                    <a:pt x="349250" y="49530"/>
                  </a:lnTo>
                  <a:lnTo>
                    <a:pt x="349250" y="30492"/>
                  </a:lnTo>
                  <a:close/>
                </a:path>
                <a:path w="349250" h="275589">
                  <a:moveTo>
                    <a:pt x="349250" y="24142"/>
                  </a:moveTo>
                  <a:lnTo>
                    <a:pt x="345440" y="24142"/>
                  </a:lnTo>
                  <a:lnTo>
                    <a:pt x="345440" y="30480"/>
                  </a:lnTo>
                  <a:lnTo>
                    <a:pt x="349250" y="30480"/>
                  </a:lnTo>
                  <a:lnTo>
                    <a:pt x="349250" y="24142"/>
                  </a:lnTo>
                  <a:close/>
                </a:path>
                <a:path w="349250" h="275589">
                  <a:moveTo>
                    <a:pt x="349250" y="11442"/>
                  </a:moveTo>
                  <a:lnTo>
                    <a:pt x="345440" y="11442"/>
                  </a:lnTo>
                  <a:lnTo>
                    <a:pt x="345440" y="24130"/>
                  </a:lnTo>
                  <a:lnTo>
                    <a:pt x="349250" y="24130"/>
                  </a:lnTo>
                  <a:lnTo>
                    <a:pt x="349250" y="11442"/>
                  </a:lnTo>
                  <a:close/>
                </a:path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3810"/>
                  </a:lnTo>
                  <a:lnTo>
                    <a:pt x="345440" y="3810"/>
                  </a:lnTo>
                  <a:lnTo>
                    <a:pt x="345440" y="11430"/>
                  </a:lnTo>
                  <a:lnTo>
                    <a:pt x="349250" y="1143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8478520" y="2804159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29" h="269239">
                  <a:moveTo>
                    <a:pt x="2540" y="45732"/>
                  </a:moveTo>
                  <a:lnTo>
                    <a:pt x="0" y="45732"/>
                  </a:lnTo>
                  <a:lnTo>
                    <a:pt x="0" y="52070"/>
                  </a:lnTo>
                  <a:lnTo>
                    <a:pt x="2540" y="52070"/>
                  </a:lnTo>
                  <a:lnTo>
                    <a:pt x="2540" y="45732"/>
                  </a:lnTo>
                  <a:close/>
                </a:path>
                <a:path w="341629" h="269239">
                  <a:moveTo>
                    <a:pt x="2540" y="26682"/>
                  </a:moveTo>
                  <a:lnTo>
                    <a:pt x="0" y="26682"/>
                  </a:lnTo>
                  <a:lnTo>
                    <a:pt x="0" y="45720"/>
                  </a:lnTo>
                  <a:lnTo>
                    <a:pt x="2540" y="45720"/>
                  </a:lnTo>
                  <a:lnTo>
                    <a:pt x="2540" y="26682"/>
                  </a:lnTo>
                  <a:close/>
                </a:path>
                <a:path w="341629" h="269239">
                  <a:moveTo>
                    <a:pt x="2540" y="20332"/>
                  </a:moveTo>
                  <a:lnTo>
                    <a:pt x="0" y="20332"/>
                  </a:lnTo>
                  <a:lnTo>
                    <a:pt x="0" y="26670"/>
                  </a:lnTo>
                  <a:lnTo>
                    <a:pt x="2540" y="26670"/>
                  </a:lnTo>
                  <a:lnTo>
                    <a:pt x="2540" y="20332"/>
                  </a:lnTo>
                  <a:close/>
                </a:path>
                <a:path w="341629" h="269239">
                  <a:moveTo>
                    <a:pt x="2540" y="7632"/>
                  </a:moveTo>
                  <a:lnTo>
                    <a:pt x="0" y="7632"/>
                  </a:lnTo>
                  <a:lnTo>
                    <a:pt x="0" y="20320"/>
                  </a:lnTo>
                  <a:lnTo>
                    <a:pt x="2540" y="20320"/>
                  </a:lnTo>
                  <a:lnTo>
                    <a:pt x="2540" y="7632"/>
                  </a:lnTo>
                  <a:close/>
                </a:path>
                <a:path w="341629" h="269239">
                  <a:moveTo>
                    <a:pt x="341630" y="249047"/>
                  </a:moveTo>
                  <a:lnTo>
                    <a:pt x="337820" y="249047"/>
                  </a:lnTo>
                  <a:lnTo>
                    <a:pt x="337820" y="265430"/>
                  </a:lnTo>
                  <a:lnTo>
                    <a:pt x="2540" y="265430"/>
                  </a:lnTo>
                  <a:lnTo>
                    <a:pt x="2540" y="53340"/>
                  </a:lnTo>
                  <a:lnTo>
                    <a:pt x="0" y="53340"/>
                  </a:lnTo>
                  <a:lnTo>
                    <a:pt x="0" y="265430"/>
                  </a:lnTo>
                  <a:lnTo>
                    <a:pt x="0" y="269240"/>
                  </a:lnTo>
                  <a:lnTo>
                    <a:pt x="341630" y="269240"/>
                  </a:lnTo>
                  <a:lnTo>
                    <a:pt x="341630" y="265430"/>
                  </a:lnTo>
                  <a:lnTo>
                    <a:pt x="341630" y="249047"/>
                  </a:lnTo>
                  <a:close/>
                </a:path>
                <a:path w="341629" h="269239">
                  <a:moveTo>
                    <a:pt x="341630" y="53340"/>
                  </a:moveTo>
                  <a:lnTo>
                    <a:pt x="337820" y="53340"/>
                  </a:lnTo>
                  <a:lnTo>
                    <a:pt x="337820" y="248920"/>
                  </a:lnTo>
                  <a:lnTo>
                    <a:pt x="341630" y="248920"/>
                  </a:lnTo>
                  <a:lnTo>
                    <a:pt x="341630" y="53340"/>
                  </a:lnTo>
                  <a:close/>
                </a:path>
                <a:path w="341629" h="269239">
                  <a:moveTo>
                    <a:pt x="341630" y="45732"/>
                  </a:moveTo>
                  <a:lnTo>
                    <a:pt x="337820" y="45732"/>
                  </a:lnTo>
                  <a:lnTo>
                    <a:pt x="337820" y="52070"/>
                  </a:lnTo>
                  <a:lnTo>
                    <a:pt x="341630" y="52070"/>
                  </a:lnTo>
                  <a:lnTo>
                    <a:pt x="341630" y="45732"/>
                  </a:lnTo>
                  <a:close/>
                </a:path>
                <a:path w="341629" h="269239">
                  <a:moveTo>
                    <a:pt x="341630" y="26682"/>
                  </a:moveTo>
                  <a:lnTo>
                    <a:pt x="337820" y="26682"/>
                  </a:lnTo>
                  <a:lnTo>
                    <a:pt x="337820" y="45720"/>
                  </a:lnTo>
                  <a:lnTo>
                    <a:pt x="341630" y="45720"/>
                  </a:lnTo>
                  <a:lnTo>
                    <a:pt x="341630" y="26682"/>
                  </a:lnTo>
                  <a:close/>
                </a:path>
                <a:path w="341629" h="269239">
                  <a:moveTo>
                    <a:pt x="341630" y="20332"/>
                  </a:moveTo>
                  <a:lnTo>
                    <a:pt x="337820" y="20332"/>
                  </a:lnTo>
                  <a:lnTo>
                    <a:pt x="337820" y="26670"/>
                  </a:lnTo>
                  <a:lnTo>
                    <a:pt x="341630" y="26670"/>
                  </a:lnTo>
                  <a:lnTo>
                    <a:pt x="341630" y="20332"/>
                  </a:lnTo>
                  <a:close/>
                </a:path>
                <a:path w="341629" h="269239">
                  <a:moveTo>
                    <a:pt x="341630" y="7632"/>
                  </a:moveTo>
                  <a:lnTo>
                    <a:pt x="337820" y="7632"/>
                  </a:lnTo>
                  <a:lnTo>
                    <a:pt x="337820" y="20320"/>
                  </a:lnTo>
                  <a:lnTo>
                    <a:pt x="341630" y="20320"/>
                  </a:lnTo>
                  <a:lnTo>
                    <a:pt x="341630" y="7632"/>
                  </a:lnTo>
                  <a:close/>
                </a:path>
                <a:path w="341629" h="269239">
                  <a:moveTo>
                    <a:pt x="34163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2540" y="7620"/>
                  </a:lnTo>
                  <a:lnTo>
                    <a:pt x="2540" y="3810"/>
                  </a:lnTo>
                  <a:lnTo>
                    <a:pt x="337820" y="3810"/>
                  </a:lnTo>
                  <a:lnTo>
                    <a:pt x="337820" y="7620"/>
                  </a:lnTo>
                  <a:lnTo>
                    <a:pt x="341630" y="7620"/>
                  </a:lnTo>
                  <a:lnTo>
                    <a:pt x="341630" y="3810"/>
                  </a:lnTo>
                  <a:lnTo>
                    <a:pt x="341630" y="0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8481060" y="280796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19">
                  <a:moveTo>
                    <a:pt x="3810" y="41922"/>
                  </a:moveTo>
                  <a:lnTo>
                    <a:pt x="0" y="41922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22"/>
                  </a:lnTo>
                  <a:close/>
                </a:path>
                <a:path w="335279" h="261619">
                  <a:moveTo>
                    <a:pt x="3810" y="22872"/>
                  </a:moveTo>
                  <a:lnTo>
                    <a:pt x="0" y="22872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22872"/>
                  </a:lnTo>
                  <a:close/>
                </a:path>
                <a:path w="335279" h="261619">
                  <a:moveTo>
                    <a:pt x="3810" y="16522"/>
                  </a:moveTo>
                  <a:lnTo>
                    <a:pt x="0" y="16522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22"/>
                  </a:lnTo>
                  <a:close/>
                </a:path>
                <a:path w="335279" h="261619">
                  <a:moveTo>
                    <a:pt x="335280" y="245237"/>
                  </a:moveTo>
                  <a:lnTo>
                    <a:pt x="331470" y="245237"/>
                  </a:lnTo>
                  <a:lnTo>
                    <a:pt x="331470" y="257810"/>
                  </a:lnTo>
                  <a:lnTo>
                    <a:pt x="3810" y="257810"/>
                  </a:lnTo>
                  <a:lnTo>
                    <a:pt x="3810" y="49530"/>
                  </a:lnTo>
                  <a:lnTo>
                    <a:pt x="0" y="49530"/>
                  </a:lnTo>
                  <a:lnTo>
                    <a:pt x="0" y="257810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57822"/>
                  </a:lnTo>
                  <a:lnTo>
                    <a:pt x="335280" y="245237"/>
                  </a:lnTo>
                  <a:close/>
                </a:path>
                <a:path w="335279" h="261619">
                  <a:moveTo>
                    <a:pt x="335280" y="49530"/>
                  </a:moveTo>
                  <a:lnTo>
                    <a:pt x="331457" y="49530"/>
                  </a:lnTo>
                  <a:lnTo>
                    <a:pt x="331457" y="245110"/>
                  </a:lnTo>
                  <a:lnTo>
                    <a:pt x="335280" y="245110"/>
                  </a:lnTo>
                  <a:lnTo>
                    <a:pt x="335280" y="49530"/>
                  </a:lnTo>
                  <a:close/>
                </a:path>
                <a:path w="335279" h="261619">
                  <a:moveTo>
                    <a:pt x="335280" y="41922"/>
                  </a:moveTo>
                  <a:lnTo>
                    <a:pt x="331470" y="41922"/>
                  </a:lnTo>
                  <a:lnTo>
                    <a:pt x="331470" y="48260"/>
                  </a:lnTo>
                  <a:lnTo>
                    <a:pt x="335280" y="48260"/>
                  </a:lnTo>
                  <a:lnTo>
                    <a:pt x="335280" y="41922"/>
                  </a:lnTo>
                  <a:close/>
                </a:path>
                <a:path w="335279" h="261619">
                  <a:moveTo>
                    <a:pt x="335280" y="22872"/>
                  </a:moveTo>
                  <a:lnTo>
                    <a:pt x="331470" y="22872"/>
                  </a:lnTo>
                  <a:lnTo>
                    <a:pt x="331470" y="41910"/>
                  </a:lnTo>
                  <a:lnTo>
                    <a:pt x="335280" y="41910"/>
                  </a:lnTo>
                  <a:lnTo>
                    <a:pt x="335280" y="22872"/>
                  </a:lnTo>
                  <a:close/>
                </a:path>
                <a:path w="335279" h="261619">
                  <a:moveTo>
                    <a:pt x="335280" y="16522"/>
                  </a:moveTo>
                  <a:lnTo>
                    <a:pt x="331470" y="16522"/>
                  </a:lnTo>
                  <a:lnTo>
                    <a:pt x="331470" y="22860"/>
                  </a:lnTo>
                  <a:lnTo>
                    <a:pt x="335280" y="22860"/>
                  </a:lnTo>
                  <a:lnTo>
                    <a:pt x="335280" y="16522"/>
                  </a:lnTo>
                  <a:close/>
                </a:path>
                <a:path w="335279" h="261619">
                  <a:moveTo>
                    <a:pt x="335280" y="3822"/>
                  </a:moveTo>
                  <a:lnTo>
                    <a:pt x="331470" y="3822"/>
                  </a:lnTo>
                  <a:lnTo>
                    <a:pt x="331470" y="16510"/>
                  </a:lnTo>
                  <a:lnTo>
                    <a:pt x="335280" y="16510"/>
                  </a:lnTo>
                  <a:lnTo>
                    <a:pt x="335280" y="3822"/>
                  </a:lnTo>
                  <a:close/>
                </a:path>
                <a:path w="335279" h="261619">
                  <a:moveTo>
                    <a:pt x="3352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3810"/>
                  </a:lnTo>
                  <a:lnTo>
                    <a:pt x="335280" y="3810"/>
                  </a:lnTo>
                  <a:lnTo>
                    <a:pt x="335280" y="0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8484870" y="2811779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810" y="38112"/>
                  </a:moveTo>
                  <a:lnTo>
                    <a:pt x="0" y="38112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12"/>
                  </a:lnTo>
                  <a:close/>
                </a:path>
                <a:path w="327659" h="254000">
                  <a:moveTo>
                    <a:pt x="3810" y="19062"/>
                  </a:moveTo>
                  <a:lnTo>
                    <a:pt x="0" y="19062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9062"/>
                  </a:lnTo>
                  <a:close/>
                </a:path>
                <a:path w="327659" h="254000">
                  <a:moveTo>
                    <a:pt x="3810" y="12712"/>
                  </a:moveTo>
                  <a:lnTo>
                    <a:pt x="0" y="12712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12"/>
                  </a:lnTo>
                  <a:close/>
                </a:path>
                <a:path w="327659" h="254000">
                  <a:moveTo>
                    <a:pt x="327660" y="241427"/>
                  </a:moveTo>
                  <a:lnTo>
                    <a:pt x="323850" y="241427"/>
                  </a:lnTo>
                  <a:lnTo>
                    <a:pt x="323850" y="250190"/>
                  </a:lnTo>
                  <a:lnTo>
                    <a:pt x="3810" y="250190"/>
                  </a:lnTo>
                  <a:lnTo>
                    <a:pt x="3810" y="45720"/>
                  </a:lnTo>
                  <a:lnTo>
                    <a:pt x="0" y="45720"/>
                  </a:lnTo>
                  <a:lnTo>
                    <a:pt x="0" y="250190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0190"/>
                  </a:lnTo>
                  <a:lnTo>
                    <a:pt x="327660" y="241427"/>
                  </a:lnTo>
                  <a:close/>
                </a:path>
                <a:path w="327659" h="254000">
                  <a:moveTo>
                    <a:pt x="327660" y="45720"/>
                  </a:moveTo>
                  <a:lnTo>
                    <a:pt x="323850" y="45720"/>
                  </a:lnTo>
                  <a:lnTo>
                    <a:pt x="323850" y="241300"/>
                  </a:lnTo>
                  <a:lnTo>
                    <a:pt x="327660" y="241300"/>
                  </a:lnTo>
                  <a:lnTo>
                    <a:pt x="327660" y="45720"/>
                  </a:lnTo>
                  <a:close/>
                </a:path>
                <a:path w="327659" h="254000">
                  <a:moveTo>
                    <a:pt x="327660" y="38112"/>
                  </a:moveTo>
                  <a:lnTo>
                    <a:pt x="323850" y="38112"/>
                  </a:lnTo>
                  <a:lnTo>
                    <a:pt x="323850" y="44450"/>
                  </a:lnTo>
                  <a:lnTo>
                    <a:pt x="327660" y="44450"/>
                  </a:lnTo>
                  <a:lnTo>
                    <a:pt x="327660" y="38112"/>
                  </a:lnTo>
                  <a:close/>
                </a:path>
                <a:path w="327659" h="254000">
                  <a:moveTo>
                    <a:pt x="327660" y="19062"/>
                  </a:moveTo>
                  <a:lnTo>
                    <a:pt x="323850" y="19062"/>
                  </a:lnTo>
                  <a:lnTo>
                    <a:pt x="323850" y="38100"/>
                  </a:lnTo>
                  <a:lnTo>
                    <a:pt x="327660" y="38100"/>
                  </a:lnTo>
                  <a:lnTo>
                    <a:pt x="327660" y="19062"/>
                  </a:lnTo>
                  <a:close/>
                </a:path>
                <a:path w="327659" h="254000">
                  <a:moveTo>
                    <a:pt x="327660" y="12712"/>
                  </a:moveTo>
                  <a:lnTo>
                    <a:pt x="323850" y="12712"/>
                  </a:lnTo>
                  <a:lnTo>
                    <a:pt x="323850" y="19050"/>
                  </a:lnTo>
                  <a:lnTo>
                    <a:pt x="327660" y="19050"/>
                  </a:lnTo>
                  <a:lnTo>
                    <a:pt x="327660" y="12712"/>
                  </a:lnTo>
                  <a:close/>
                </a:path>
                <a:path w="327659" h="254000">
                  <a:moveTo>
                    <a:pt x="32766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3810"/>
                  </a:lnTo>
                  <a:lnTo>
                    <a:pt x="323850" y="3810"/>
                  </a:lnTo>
                  <a:lnTo>
                    <a:pt x="323850" y="12700"/>
                  </a:lnTo>
                  <a:lnTo>
                    <a:pt x="327660" y="12700"/>
                  </a:lnTo>
                  <a:lnTo>
                    <a:pt x="327660" y="3810"/>
                  </a:lnTo>
                  <a:lnTo>
                    <a:pt x="327660" y="0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8488667" y="2815589"/>
              <a:ext cx="320675" cy="246379"/>
            </a:xfrm>
            <a:custGeom>
              <a:avLst/>
              <a:gdLst/>
              <a:ahLst/>
              <a:cxnLst/>
              <a:rect l="l" t="t" r="r" b="b"/>
              <a:pathLst>
                <a:path w="320675" h="246380">
                  <a:moveTo>
                    <a:pt x="3822" y="34302"/>
                  </a:moveTo>
                  <a:lnTo>
                    <a:pt x="12" y="34302"/>
                  </a:lnTo>
                  <a:lnTo>
                    <a:pt x="12" y="40640"/>
                  </a:lnTo>
                  <a:lnTo>
                    <a:pt x="3822" y="40640"/>
                  </a:lnTo>
                  <a:lnTo>
                    <a:pt x="3822" y="34302"/>
                  </a:lnTo>
                  <a:close/>
                </a:path>
                <a:path w="320675" h="246380">
                  <a:moveTo>
                    <a:pt x="3822" y="15252"/>
                  </a:moveTo>
                  <a:lnTo>
                    <a:pt x="12" y="15252"/>
                  </a:lnTo>
                  <a:lnTo>
                    <a:pt x="12" y="34290"/>
                  </a:lnTo>
                  <a:lnTo>
                    <a:pt x="3822" y="34290"/>
                  </a:lnTo>
                  <a:lnTo>
                    <a:pt x="3822" y="15252"/>
                  </a:lnTo>
                  <a:close/>
                </a:path>
                <a:path w="320675" h="246380">
                  <a:moveTo>
                    <a:pt x="3822" y="8902"/>
                  </a:moveTo>
                  <a:lnTo>
                    <a:pt x="12" y="8902"/>
                  </a:lnTo>
                  <a:lnTo>
                    <a:pt x="12" y="15240"/>
                  </a:lnTo>
                  <a:lnTo>
                    <a:pt x="3822" y="15240"/>
                  </a:lnTo>
                  <a:lnTo>
                    <a:pt x="3822" y="8902"/>
                  </a:lnTo>
                  <a:close/>
                </a:path>
                <a:path w="320675" h="246380">
                  <a:moveTo>
                    <a:pt x="320052" y="237617"/>
                  </a:moveTo>
                  <a:lnTo>
                    <a:pt x="317512" y="237617"/>
                  </a:lnTo>
                  <a:lnTo>
                    <a:pt x="317512" y="242570"/>
                  </a:lnTo>
                  <a:lnTo>
                    <a:pt x="3822" y="242570"/>
                  </a:lnTo>
                  <a:lnTo>
                    <a:pt x="3822" y="41910"/>
                  </a:lnTo>
                  <a:lnTo>
                    <a:pt x="0" y="41910"/>
                  </a:lnTo>
                  <a:lnTo>
                    <a:pt x="0" y="242582"/>
                  </a:lnTo>
                  <a:lnTo>
                    <a:pt x="12" y="246380"/>
                  </a:lnTo>
                  <a:lnTo>
                    <a:pt x="320052" y="246380"/>
                  </a:lnTo>
                  <a:lnTo>
                    <a:pt x="320052" y="242570"/>
                  </a:lnTo>
                  <a:lnTo>
                    <a:pt x="320052" y="237617"/>
                  </a:lnTo>
                  <a:close/>
                </a:path>
                <a:path w="320675" h="246380">
                  <a:moveTo>
                    <a:pt x="320052" y="41910"/>
                  </a:moveTo>
                  <a:lnTo>
                    <a:pt x="317512" y="41910"/>
                  </a:lnTo>
                  <a:lnTo>
                    <a:pt x="317512" y="237490"/>
                  </a:lnTo>
                  <a:lnTo>
                    <a:pt x="320052" y="237490"/>
                  </a:lnTo>
                  <a:lnTo>
                    <a:pt x="320052" y="41910"/>
                  </a:lnTo>
                  <a:close/>
                </a:path>
                <a:path w="320675" h="246380">
                  <a:moveTo>
                    <a:pt x="320052" y="34302"/>
                  </a:moveTo>
                  <a:lnTo>
                    <a:pt x="317512" y="34302"/>
                  </a:lnTo>
                  <a:lnTo>
                    <a:pt x="317512" y="40640"/>
                  </a:lnTo>
                  <a:lnTo>
                    <a:pt x="320052" y="40640"/>
                  </a:lnTo>
                  <a:lnTo>
                    <a:pt x="320052" y="34302"/>
                  </a:lnTo>
                  <a:close/>
                </a:path>
                <a:path w="320675" h="246380">
                  <a:moveTo>
                    <a:pt x="320052" y="15252"/>
                  </a:moveTo>
                  <a:lnTo>
                    <a:pt x="317512" y="15252"/>
                  </a:lnTo>
                  <a:lnTo>
                    <a:pt x="317512" y="34290"/>
                  </a:lnTo>
                  <a:lnTo>
                    <a:pt x="320052" y="34290"/>
                  </a:lnTo>
                  <a:lnTo>
                    <a:pt x="320052" y="15252"/>
                  </a:lnTo>
                  <a:close/>
                </a:path>
                <a:path w="320675" h="246380">
                  <a:moveTo>
                    <a:pt x="320052" y="8902"/>
                  </a:moveTo>
                  <a:lnTo>
                    <a:pt x="317512" y="8902"/>
                  </a:lnTo>
                  <a:lnTo>
                    <a:pt x="317512" y="15240"/>
                  </a:lnTo>
                  <a:lnTo>
                    <a:pt x="320052" y="15240"/>
                  </a:lnTo>
                  <a:lnTo>
                    <a:pt x="320052" y="8902"/>
                  </a:lnTo>
                  <a:close/>
                </a:path>
                <a:path w="320675" h="246380">
                  <a:moveTo>
                    <a:pt x="320052" y="0"/>
                  </a:moveTo>
                  <a:lnTo>
                    <a:pt x="12" y="0"/>
                  </a:lnTo>
                  <a:lnTo>
                    <a:pt x="12" y="3810"/>
                  </a:lnTo>
                  <a:lnTo>
                    <a:pt x="12" y="8890"/>
                  </a:lnTo>
                  <a:lnTo>
                    <a:pt x="3822" y="8890"/>
                  </a:lnTo>
                  <a:lnTo>
                    <a:pt x="3822" y="3810"/>
                  </a:lnTo>
                  <a:lnTo>
                    <a:pt x="317512" y="3810"/>
                  </a:lnTo>
                  <a:lnTo>
                    <a:pt x="317512" y="8890"/>
                  </a:lnTo>
                  <a:lnTo>
                    <a:pt x="320052" y="8890"/>
                  </a:lnTo>
                  <a:lnTo>
                    <a:pt x="320052" y="3810"/>
                  </a:lnTo>
                  <a:lnTo>
                    <a:pt x="320052" y="0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8492490" y="2819399"/>
              <a:ext cx="313690" cy="238760"/>
            </a:xfrm>
            <a:custGeom>
              <a:avLst/>
              <a:gdLst/>
              <a:ahLst/>
              <a:cxnLst/>
              <a:rect l="l" t="t" r="r" b="b"/>
              <a:pathLst>
                <a:path w="313690" h="238760">
                  <a:moveTo>
                    <a:pt x="381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0492"/>
                  </a:lnTo>
                  <a:close/>
                </a:path>
                <a:path w="313690" h="238760">
                  <a:moveTo>
                    <a:pt x="3810" y="11442"/>
                  </a:moveTo>
                  <a:lnTo>
                    <a:pt x="0" y="11442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11442"/>
                  </a:lnTo>
                  <a:close/>
                </a:path>
                <a:path w="313690" h="238760">
                  <a:moveTo>
                    <a:pt x="3810" y="5092"/>
                  </a:moveTo>
                  <a:lnTo>
                    <a:pt x="0" y="5092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5092"/>
                  </a:lnTo>
                  <a:close/>
                </a:path>
                <a:path w="313690" h="238760">
                  <a:moveTo>
                    <a:pt x="313690" y="233807"/>
                  </a:moveTo>
                  <a:lnTo>
                    <a:pt x="308610" y="233807"/>
                  </a:lnTo>
                  <a:lnTo>
                    <a:pt x="308610" y="234950"/>
                  </a:lnTo>
                  <a:lnTo>
                    <a:pt x="3810" y="234950"/>
                  </a:lnTo>
                  <a:lnTo>
                    <a:pt x="3810" y="38100"/>
                  </a:lnTo>
                  <a:lnTo>
                    <a:pt x="0" y="38100"/>
                  </a:lnTo>
                  <a:lnTo>
                    <a:pt x="0" y="234950"/>
                  </a:lnTo>
                  <a:lnTo>
                    <a:pt x="0" y="238760"/>
                  </a:lnTo>
                  <a:lnTo>
                    <a:pt x="313690" y="238760"/>
                  </a:lnTo>
                  <a:lnTo>
                    <a:pt x="313690" y="234950"/>
                  </a:lnTo>
                  <a:lnTo>
                    <a:pt x="313690" y="233807"/>
                  </a:lnTo>
                  <a:close/>
                </a:path>
                <a:path w="313690" h="238760">
                  <a:moveTo>
                    <a:pt x="313690" y="38100"/>
                  </a:moveTo>
                  <a:lnTo>
                    <a:pt x="308610" y="38100"/>
                  </a:lnTo>
                  <a:lnTo>
                    <a:pt x="308610" y="233680"/>
                  </a:lnTo>
                  <a:lnTo>
                    <a:pt x="313690" y="233680"/>
                  </a:lnTo>
                  <a:lnTo>
                    <a:pt x="313690" y="38100"/>
                  </a:lnTo>
                  <a:close/>
                </a:path>
                <a:path w="313690" h="238760">
                  <a:moveTo>
                    <a:pt x="313690" y="30492"/>
                  </a:moveTo>
                  <a:lnTo>
                    <a:pt x="308610" y="30492"/>
                  </a:lnTo>
                  <a:lnTo>
                    <a:pt x="308610" y="36830"/>
                  </a:lnTo>
                  <a:lnTo>
                    <a:pt x="313690" y="36830"/>
                  </a:lnTo>
                  <a:lnTo>
                    <a:pt x="313690" y="30492"/>
                  </a:lnTo>
                  <a:close/>
                </a:path>
                <a:path w="313690" h="238760">
                  <a:moveTo>
                    <a:pt x="313690" y="11442"/>
                  </a:moveTo>
                  <a:lnTo>
                    <a:pt x="308610" y="11442"/>
                  </a:lnTo>
                  <a:lnTo>
                    <a:pt x="308610" y="30480"/>
                  </a:lnTo>
                  <a:lnTo>
                    <a:pt x="313690" y="30480"/>
                  </a:lnTo>
                  <a:lnTo>
                    <a:pt x="313690" y="11442"/>
                  </a:lnTo>
                  <a:close/>
                </a:path>
                <a:path w="313690" h="238760">
                  <a:moveTo>
                    <a:pt x="313690" y="5092"/>
                  </a:moveTo>
                  <a:lnTo>
                    <a:pt x="308610" y="5092"/>
                  </a:lnTo>
                  <a:lnTo>
                    <a:pt x="308610" y="11430"/>
                  </a:lnTo>
                  <a:lnTo>
                    <a:pt x="313690" y="11430"/>
                  </a:lnTo>
                  <a:lnTo>
                    <a:pt x="313690" y="5092"/>
                  </a:lnTo>
                  <a:close/>
                </a:path>
                <a:path w="313690" h="238760">
                  <a:moveTo>
                    <a:pt x="31369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308610" y="3810"/>
                  </a:lnTo>
                  <a:lnTo>
                    <a:pt x="308610" y="5080"/>
                  </a:lnTo>
                  <a:lnTo>
                    <a:pt x="313690" y="5080"/>
                  </a:lnTo>
                  <a:lnTo>
                    <a:pt x="313690" y="3810"/>
                  </a:lnTo>
                  <a:lnTo>
                    <a:pt x="313690" y="0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8496300" y="2823209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810" y="26682"/>
                  </a:moveTo>
                  <a:lnTo>
                    <a:pt x="0" y="26682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26682"/>
                  </a:lnTo>
                  <a:close/>
                </a:path>
                <a:path w="304800" h="231139">
                  <a:moveTo>
                    <a:pt x="3810" y="7632"/>
                  </a:moveTo>
                  <a:lnTo>
                    <a:pt x="0" y="7632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7632"/>
                  </a:lnTo>
                  <a:close/>
                </a:path>
                <a:path w="304800" h="231139">
                  <a:moveTo>
                    <a:pt x="304800" y="229997"/>
                  </a:moveTo>
                  <a:lnTo>
                    <a:pt x="0" y="229997"/>
                  </a:lnTo>
                  <a:lnTo>
                    <a:pt x="0" y="231140"/>
                  </a:lnTo>
                  <a:lnTo>
                    <a:pt x="304800" y="231140"/>
                  </a:lnTo>
                  <a:lnTo>
                    <a:pt x="304800" y="229997"/>
                  </a:lnTo>
                  <a:close/>
                </a:path>
                <a:path w="304800" h="231139">
                  <a:moveTo>
                    <a:pt x="304800" y="34290"/>
                  </a:moveTo>
                  <a:lnTo>
                    <a:pt x="302260" y="34290"/>
                  </a:lnTo>
                  <a:lnTo>
                    <a:pt x="302260" y="227330"/>
                  </a:lnTo>
                  <a:lnTo>
                    <a:pt x="3810" y="227330"/>
                  </a:lnTo>
                  <a:lnTo>
                    <a:pt x="3810" y="34290"/>
                  </a:lnTo>
                  <a:lnTo>
                    <a:pt x="0" y="34290"/>
                  </a:lnTo>
                  <a:lnTo>
                    <a:pt x="0" y="227330"/>
                  </a:lnTo>
                  <a:lnTo>
                    <a:pt x="0" y="229870"/>
                  </a:lnTo>
                  <a:lnTo>
                    <a:pt x="304800" y="229870"/>
                  </a:lnTo>
                  <a:lnTo>
                    <a:pt x="304800" y="227330"/>
                  </a:lnTo>
                  <a:lnTo>
                    <a:pt x="304800" y="34290"/>
                  </a:lnTo>
                  <a:close/>
                </a:path>
                <a:path w="304800" h="231139">
                  <a:moveTo>
                    <a:pt x="304800" y="26682"/>
                  </a:moveTo>
                  <a:lnTo>
                    <a:pt x="302260" y="26682"/>
                  </a:lnTo>
                  <a:lnTo>
                    <a:pt x="302260" y="33020"/>
                  </a:lnTo>
                  <a:lnTo>
                    <a:pt x="304800" y="33020"/>
                  </a:lnTo>
                  <a:lnTo>
                    <a:pt x="304800" y="26682"/>
                  </a:lnTo>
                  <a:close/>
                </a:path>
                <a:path w="304800" h="231139">
                  <a:moveTo>
                    <a:pt x="304800" y="7632"/>
                  </a:moveTo>
                  <a:lnTo>
                    <a:pt x="302260" y="7632"/>
                  </a:lnTo>
                  <a:lnTo>
                    <a:pt x="302260" y="26670"/>
                  </a:lnTo>
                  <a:lnTo>
                    <a:pt x="304800" y="26670"/>
                  </a:lnTo>
                  <a:lnTo>
                    <a:pt x="304800" y="7632"/>
                  </a:lnTo>
                  <a:close/>
                </a:path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2540"/>
                  </a:lnTo>
                  <a:lnTo>
                    <a:pt x="302260" y="2540"/>
                  </a:lnTo>
                  <a:lnTo>
                    <a:pt x="302260" y="7620"/>
                  </a:lnTo>
                  <a:lnTo>
                    <a:pt x="304800" y="7620"/>
                  </a:lnTo>
                  <a:lnTo>
                    <a:pt x="304800" y="2540"/>
                  </a:lnTo>
                  <a:lnTo>
                    <a:pt x="304800" y="1270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8500110" y="2825749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3810" y="24142"/>
                  </a:moveTo>
                  <a:lnTo>
                    <a:pt x="0" y="24142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4142"/>
                  </a:lnTo>
                  <a:close/>
                </a:path>
                <a:path w="298450" h="224789">
                  <a:moveTo>
                    <a:pt x="3810" y="5092"/>
                  </a:moveTo>
                  <a:lnTo>
                    <a:pt x="0" y="5092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5092"/>
                  </a:lnTo>
                  <a:close/>
                </a:path>
                <a:path w="298450" h="224789">
                  <a:moveTo>
                    <a:pt x="298450" y="31750"/>
                  </a:moveTo>
                  <a:lnTo>
                    <a:pt x="294640" y="31750"/>
                  </a:lnTo>
                  <a:lnTo>
                    <a:pt x="294640" y="222250"/>
                  </a:lnTo>
                  <a:lnTo>
                    <a:pt x="3810" y="222250"/>
                  </a:lnTo>
                  <a:lnTo>
                    <a:pt x="3810" y="31750"/>
                  </a:lnTo>
                  <a:lnTo>
                    <a:pt x="0" y="31750"/>
                  </a:lnTo>
                  <a:lnTo>
                    <a:pt x="0" y="222250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2250"/>
                  </a:lnTo>
                  <a:lnTo>
                    <a:pt x="298450" y="31750"/>
                  </a:lnTo>
                  <a:close/>
                </a:path>
                <a:path w="298450" h="224789">
                  <a:moveTo>
                    <a:pt x="298450" y="24142"/>
                  </a:moveTo>
                  <a:lnTo>
                    <a:pt x="294640" y="24142"/>
                  </a:lnTo>
                  <a:lnTo>
                    <a:pt x="294640" y="30480"/>
                  </a:lnTo>
                  <a:lnTo>
                    <a:pt x="298450" y="30480"/>
                  </a:lnTo>
                  <a:lnTo>
                    <a:pt x="298450" y="24142"/>
                  </a:lnTo>
                  <a:close/>
                </a:path>
                <a:path w="298450" h="224789">
                  <a:moveTo>
                    <a:pt x="298450" y="5092"/>
                  </a:moveTo>
                  <a:lnTo>
                    <a:pt x="294640" y="5092"/>
                  </a:lnTo>
                  <a:lnTo>
                    <a:pt x="294640" y="24130"/>
                  </a:lnTo>
                  <a:lnTo>
                    <a:pt x="298450" y="24130"/>
                  </a:lnTo>
                  <a:lnTo>
                    <a:pt x="298450" y="5092"/>
                  </a:lnTo>
                  <a:close/>
                </a:path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94640" y="3810"/>
                  </a:lnTo>
                  <a:lnTo>
                    <a:pt x="294640" y="5080"/>
                  </a:lnTo>
                  <a:lnTo>
                    <a:pt x="298450" y="508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8503920" y="2829559"/>
              <a:ext cx="290830" cy="218440"/>
            </a:xfrm>
            <a:custGeom>
              <a:avLst/>
              <a:gdLst/>
              <a:ahLst/>
              <a:cxnLst/>
              <a:rect l="l" t="t" r="r" b="b"/>
              <a:pathLst>
                <a:path w="290829" h="218439">
                  <a:moveTo>
                    <a:pt x="3810" y="20332"/>
                  </a:moveTo>
                  <a:lnTo>
                    <a:pt x="0" y="20332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0332"/>
                  </a:lnTo>
                  <a:close/>
                </a:path>
                <a:path w="290829" h="218439">
                  <a:moveTo>
                    <a:pt x="290830" y="217182"/>
                  </a:moveTo>
                  <a:lnTo>
                    <a:pt x="0" y="217182"/>
                  </a:lnTo>
                  <a:lnTo>
                    <a:pt x="0" y="218440"/>
                  </a:lnTo>
                  <a:lnTo>
                    <a:pt x="290830" y="218440"/>
                  </a:lnTo>
                  <a:lnTo>
                    <a:pt x="290830" y="217182"/>
                  </a:lnTo>
                  <a:close/>
                </a:path>
                <a:path w="290829" h="218439">
                  <a:moveTo>
                    <a:pt x="290830" y="27940"/>
                  </a:moveTo>
                  <a:lnTo>
                    <a:pt x="287020" y="27940"/>
                  </a:lnTo>
                  <a:lnTo>
                    <a:pt x="287020" y="214630"/>
                  </a:lnTo>
                  <a:lnTo>
                    <a:pt x="3810" y="214630"/>
                  </a:lnTo>
                  <a:lnTo>
                    <a:pt x="3810" y="27940"/>
                  </a:lnTo>
                  <a:lnTo>
                    <a:pt x="0" y="27940"/>
                  </a:lnTo>
                  <a:lnTo>
                    <a:pt x="0" y="214630"/>
                  </a:lnTo>
                  <a:lnTo>
                    <a:pt x="0" y="217170"/>
                  </a:lnTo>
                  <a:lnTo>
                    <a:pt x="290830" y="217170"/>
                  </a:lnTo>
                  <a:lnTo>
                    <a:pt x="290830" y="214630"/>
                  </a:lnTo>
                  <a:lnTo>
                    <a:pt x="290830" y="27940"/>
                  </a:lnTo>
                  <a:close/>
                </a:path>
                <a:path w="290829" h="218439">
                  <a:moveTo>
                    <a:pt x="290830" y="20332"/>
                  </a:moveTo>
                  <a:lnTo>
                    <a:pt x="287020" y="20332"/>
                  </a:lnTo>
                  <a:lnTo>
                    <a:pt x="287020" y="26670"/>
                  </a:lnTo>
                  <a:lnTo>
                    <a:pt x="290830" y="26670"/>
                  </a:lnTo>
                  <a:lnTo>
                    <a:pt x="290830" y="20332"/>
                  </a:lnTo>
                  <a:close/>
                </a:path>
                <a:path w="290829" h="218439">
                  <a:moveTo>
                    <a:pt x="2908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20320"/>
                  </a:lnTo>
                  <a:lnTo>
                    <a:pt x="3810" y="20320"/>
                  </a:lnTo>
                  <a:lnTo>
                    <a:pt x="3810" y="3810"/>
                  </a:lnTo>
                  <a:lnTo>
                    <a:pt x="287020" y="3810"/>
                  </a:lnTo>
                  <a:lnTo>
                    <a:pt x="287020" y="20320"/>
                  </a:lnTo>
                  <a:lnTo>
                    <a:pt x="290830" y="20320"/>
                  </a:lnTo>
                  <a:lnTo>
                    <a:pt x="290830" y="3810"/>
                  </a:lnTo>
                  <a:lnTo>
                    <a:pt x="290830" y="127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8507730" y="283336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19">
                  <a:moveTo>
                    <a:pt x="2540" y="16522"/>
                  </a:moveTo>
                  <a:lnTo>
                    <a:pt x="0" y="16522"/>
                  </a:lnTo>
                  <a:lnTo>
                    <a:pt x="0" y="22860"/>
                  </a:lnTo>
                  <a:lnTo>
                    <a:pt x="2540" y="22860"/>
                  </a:lnTo>
                  <a:lnTo>
                    <a:pt x="2540" y="16522"/>
                  </a:lnTo>
                  <a:close/>
                </a:path>
                <a:path w="283209" h="210819">
                  <a:moveTo>
                    <a:pt x="2832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3810"/>
                  </a:lnTo>
                  <a:lnTo>
                    <a:pt x="279400" y="3810"/>
                  </a:lnTo>
                  <a:lnTo>
                    <a:pt x="279400" y="16510"/>
                  </a:lnTo>
                  <a:lnTo>
                    <a:pt x="279387" y="207010"/>
                  </a:lnTo>
                  <a:lnTo>
                    <a:pt x="2540" y="207010"/>
                  </a:lnTo>
                  <a:lnTo>
                    <a:pt x="2540" y="24130"/>
                  </a:lnTo>
                  <a:lnTo>
                    <a:pt x="0" y="24130"/>
                  </a:lnTo>
                  <a:lnTo>
                    <a:pt x="0" y="20701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7010"/>
                  </a:lnTo>
                  <a:lnTo>
                    <a:pt x="283210" y="1651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8510270" y="2837179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59" h="203200">
                  <a:moveTo>
                    <a:pt x="3810" y="12712"/>
                  </a:moveTo>
                  <a:lnTo>
                    <a:pt x="0" y="12712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12"/>
                  </a:lnTo>
                  <a:close/>
                </a:path>
                <a:path w="276859" h="203200">
                  <a:moveTo>
                    <a:pt x="27686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3810"/>
                  </a:lnTo>
                  <a:lnTo>
                    <a:pt x="273050" y="3810"/>
                  </a:lnTo>
                  <a:lnTo>
                    <a:pt x="273050" y="12700"/>
                  </a:lnTo>
                  <a:lnTo>
                    <a:pt x="273050" y="199390"/>
                  </a:lnTo>
                  <a:lnTo>
                    <a:pt x="3810" y="199390"/>
                  </a:lnTo>
                  <a:lnTo>
                    <a:pt x="3810" y="20320"/>
                  </a:lnTo>
                  <a:lnTo>
                    <a:pt x="0" y="20320"/>
                  </a:lnTo>
                  <a:lnTo>
                    <a:pt x="0" y="19939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199390"/>
                  </a:lnTo>
                  <a:lnTo>
                    <a:pt x="276860" y="12700"/>
                  </a:lnTo>
                  <a:lnTo>
                    <a:pt x="276860" y="381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8514080" y="284098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80">
                  <a:moveTo>
                    <a:pt x="3810" y="16510"/>
                  </a:moveTo>
                  <a:lnTo>
                    <a:pt x="0" y="16510"/>
                  </a:lnTo>
                  <a:lnTo>
                    <a:pt x="0" y="193040"/>
                  </a:lnTo>
                  <a:lnTo>
                    <a:pt x="3810" y="193040"/>
                  </a:lnTo>
                  <a:lnTo>
                    <a:pt x="3810" y="16510"/>
                  </a:lnTo>
                  <a:close/>
                </a:path>
                <a:path w="269240" h="195580">
                  <a:moveTo>
                    <a:pt x="3810" y="8902"/>
                  </a:moveTo>
                  <a:lnTo>
                    <a:pt x="0" y="8902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8902"/>
                  </a:lnTo>
                  <a:close/>
                </a:path>
                <a:path w="269240" h="195580">
                  <a:moveTo>
                    <a:pt x="269240" y="193052"/>
                  </a:moveTo>
                  <a:lnTo>
                    <a:pt x="0" y="193052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3052"/>
                  </a:lnTo>
                  <a:close/>
                </a:path>
                <a:path w="269240" h="195580">
                  <a:moveTo>
                    <a:pt x="2692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8890"/>
                  </a:lnTo>
                  <a:lnTo>
                    <a:pt x="265430" y="193040"/>
                  </a:lnTo>
                  <a:lnTo>
                    <a:pt x="269240" y="193040"/>
                  </a:lnTo>
                  <a:lnTo>
                    <a:pt x="269240" y="889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8517890" y="2844799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20" h="187960">
                  <a:moveTo>
                    <a:pt x="3810" y="5092"/>
                  </a:moveTo>
                  <a:lnTo>
                    <a:pt x="0" y="5092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5092"/>
                  </a:lnTo>
                  <a:close/>
                </a:path>
                <a:path w="261620" h="187960">
                  <a:moveTo>
                    <a:pt x="26162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lnTo>
                    <a:pt x="259080" y="2540"/>
                  </a:lnTo>
                  <a:lnTo>
                    <a:pt x="259080" y="184150"/>
                  </a:lnTo>
                  <a:lnTo>
                    <a:pt x="3810" y="184150"/>
                  </a:lnTo>
                  <a:lnTo>
                    <a:pt x="3810" y="12700"/>
                  </a:lnTo>
                  <a:lnTo>
                    <a:pt x="0" y="12700"/>
                  </a:lnTo>
                  <a:lnTo>
                    <a:pt x="0" y="184150"/>
                  </a:lnTo>
                  <a:lnTo>
                    <a:pt x="0" y="187960"/>
                  </a:lnTo>
                  <a:lnTo>
                    <a:pt x="261620" y="187960"/>
                  </a:lnTo>
                  <a:lnTo>
                    <a:pt x="261620" y="184150"/>
                  </a:lnTo>
                  <a:lnTo>
                    <a:pt x="261620" y="254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8521700" y="2847339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70" h="181610">
                  <a:moveTo>
                    <a:pt x="255270" y="180340"/>
                  </a:moveTo>
                  <a:lnTo>
                    <a:pt x="0" y="180340"/>
                  </a:lnTo>
                  <a:lnTo>
                    <a:pt x="0" y="181610"/>
                  </a:lnTo>
                  <a:lnTo>
                    <a:pt x="255270" y="181610"/>
                  </a:lnTo>
                  <a:lnTo>
                    <a:pt x="255270" y="180340"/>
                  </a:lnTo>
                  <a:close/>
                </a:path>
                <a:path w="255270" h="181610">
                  <a:moveTo>
                    <a:pt x="255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3810"/>
                  </a:lnTo>
                  <a:lnTo>
                    <a:pt x="251460" y="3810"/>
                  </a:lnTo>
                  <a:lnTo>
                    <a:pt x="251460" y="8890"/>
                  </a:lnTo>
                  <a:lnTo>
                    <a:pt x="255270" y="8890"/>
                  </a:lnTo>
                  <a:lnTo>
                    <a:pt x="255270" y="3810"/>
                  </a:lnTo>
                  <a:lnTo>
                    <a:pt x="255270" y="254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6BD6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8521699" y="2851149"/>
              <a:ext cx="255270" cy="176529"/>
            </a:xfrm>
            <a:prstGeom prst="rect">
              <a:avLst/>
            </a:prstGeom>
            <a:blipFill>
              <a:blip r:embed="rId2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5" name="object 865"/>
          <p:cNvGrpSpPr/>
          <p:nvPr/>
        </p:nvGrpSpPr>
        <p:grpSpPr>
          <a:xfrm>
            <a:off x="9218930" y="2506979"/>
            <a:ext cx="544830" cy="471170"/>
            <a:chOff x="7694930" y="2506979"/>
            <a:chExt cx="544830" cy="471170"/>
          </a:xfrm>
        </p:grpSpPr>
        <p:sp>
          <p:nvSpPr>
            <p:cNvPr id="866" name="object 866"/>
            <p:cNvSpPr/>
            <p:nvPr/>
          </p:nvSpPr>
          <p:spPr>
            <a:xfrm>
              <a:off x="7694930" y="2506979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69">
                  <a:moveTo>
                    <a:pt x="243840" y="2539"/>
                  </a:moveTo>
                  <a:lnTo>
                    <a:pt x="224790" y="2539"/>
                  </a:lnTo>
                  <a:lnTo>
                    <a:pt x="243840" y="2666"/>
                  </a:lnTo>
                  <a:close/>
                </a:path>
                <a:path w="544829" h="471169">
                  <a:moveTo>
                    <a:pt x="300990" y="1524"/>
                  </a:moveTo>
                  <a:lnTo>
                    <a:pt x="243840" y="1524"/>
                  </a:lnTo>
                  <a:lnTo>
                    <a:pt x="243840" y="2539"/>
                  </a:lnTo>
                  <a:lnTo>
                    <a:pt x="300990" y="2539"/>
                  </a:lnTo>
                  <a:lnTo>
                    <a:pt x="300990" y="1524"/>
                  </a:lnTo>
                  <a:close/>
                </a:path>
                <a:path w="544829" h="471169">
                  <a:moveTo>
                    <a:pt x="273050" y="0"/>
                  </a:moveTo>
                  <a:lnTo>
                    <a:pt x="271779" y="0"/>
                  </a:lnTo>
                  <a:lnTo>
                    <a:pt x="271779" y="1524"/>
                  </a:lnTo>
                  <a:lnTo>
                    <a:pt x="273050" y="1524"/>
                  </a:lnTo>
                  <a:lnTo>
                    <a:pt x="273050" y="0"/>
                  </a:lnTo>
                  <a:close/>
                </a:path>
                <a:path w="544829" h="471169">
                  <a:moveTo>
                    <a:pt x="542290" y="199390"/>
                  </a:moveTo>
                  <a:lnTo>
                    <a:pt x="541020" y="199390"/>
                  </a:lnTo>
                  <a:lnTo>
                    <a:pt x="541020" y="271780"/>
                  </a:lnTo>
                  <a:lnTo>
                    <a:pt x="542290" y="271780"/>
                  </a:lnTo>
                  <a:lnTo>
                    <a:pt x="542290" y="264160"/>
                  </a:lnTo>
                  <a:lnTo>
                    <a:pt x="543560" y="264160"/>
                  </a:lnTo>
                  <a:lnTo>
                    <a:pt x="543560" y="247650"/>
                  </a:lnTo>
                  <a:lnTo>
                    <a:pt x="544829" y="247650"/>
                  </a:lnTo>
                  <a:lnTo>
                    <a:pt x="544829" y="223520"/>
                  </a:lnTo>
                  <a:lnTo>
                    <a:pt x="543560" y="223520"/>
                  </a:lnTo>
                  <a:lnTo>
                    <a:pt x="543560" y="207010"/>
                  </a:lnTo>
                  <a:lnTo>
                    <a:pt x="542290" y="207010"/>
                  </a:lnTo>
                  <a:lnTo>
                    <a:pt x="542290" y="199390"/>
                  </a:lnTo>
                  <a:close/>
                </a:path>
                <a:path w="544829" h="471169">
                  <a:moveTo>
                    <a:pt x="2540" y="208280"/>
                  </a:moveTo>
                  <a:lnTo>
                    <a:pt x="1270" y="208280"/>
                  </a:lnTo>
                  <a:lnTo>
                    <a:pt x="1270" y="223520"/>
                  </a:lnTo>
                  <a:lnTo>
                    <a:pt x="0" y="22352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08280"/>
                  </a:lnTo>
                  <a:close/>
                </a:path>
                <a:path w="544829" h="471169">
                  <a:moveTo>
                    <a:pt x="300990" y="470027"/>
                  </a:moveTo>
                  <a:lnTo>
                    <a:pt x="243840" y="470027"/>
                  </a:lnTo>
                  <a:lnTo>
                    <a:pt x="243840" y="471170"/>
                  </a:lnTo>
                  <a:lnTo>
                    <a:pt x="300990" y="471170"/>
                  </a:lnTo>
                  <a:lnTo>
                    <a:pt x="300990" y="470027"/>
                  </a:lnTo>
                  <a:close/>
                </a:path>
                <a:path w="544829" h="471169">
                  <a:moveTo>
                    <a:pt x="313690" y="468757"/>
                  </a:moveTo>
                  <a:lnTo>
                    <a:pt x="238760" y="468757"/>
                  </a:lnTo>
                  <a:lnTo>
                    <a:pt x="238760" y="470027"/>
                  </a:lnTo>
                  <a:lnTo>
                    <a:pt x="313690" y="470027"/>
                  </a:lnTo>
                  <a:lnTo>
                    <a:pt x="313690" y="468757"/>
                  </a:lnTo>
                  <a:close/>
                </a:path>
                <a:path w="544829" h="471169">
                  <a:moveTo>
                    <a:pt x="322579" y="467487"/>
                  </a:moveTo>
                  <a:lnTo>
                    <a:pt x="229870" y="467487"/>
                  </a:lnTo>
                  <a:lnTo>
                    <a:pt x="229870" y="468757"/>
                  </a:lnTo>
                  <a:lnTo>
                    <a:pt x="322579" y="468757"/>
                  </a:lnTo>
                  <a:lnTo>
                    <a:pt x="322579" y="467487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7697470" y="2509519"/>
              <a:ext cx="538480" cy="465455"/>
            </a:xfrm>
            <a:custGeom>
              <a:avLst/>
              <a:gdLst/>
              <a:ahLst/>
              <a:cxnLst/>
              <a:rect l="l" t="t" r="r" b="b"/>
              <a:pathLst>
                <a:path w="538479" h="465455">
                  <a:moveTo>
                    <a:pt x="3810" y="198132"/>
                  </a:moveTo>
                  <a:lnTo>
                    <a:pt x="0" y="198132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198132"/>
                  </a:lnTo>
                  <a:close/>
                </a:path>
                <a:path w="538479" h="465455">
                  <a:moveTo>
                    <a:pt x="3810" y="184150"/>
                  </a:moveTo>
                  <a:lnTo>
                    <a:pt x="2540" y="184150"/>
                  </a:lnTo>
                  <a:lnTo>
                    <a:pt x="2540" y="190500"/>
                  </a:lnTo>
                  <a:lnTo>
                    <a:pt x="1270" y="190500"/>
                  </a:lnTo>
                  <a:lnTo>
                    <a:pt x="1270" y="198120"/>
                  </a:lnTo>
                  <a:lnTo>
                    <a:pt x="3810" y="19812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538479" h="465455">
                  <a:moveTo>
                    <a:pt x="306070" y="0"/>
                  </a:moveTo>
                  <a:lnTo>
                    <a:pt x="222250" y="0"/>
                  </a:lnTo>
                  <a:lnTo>
                    <a:pt x="222250" y="1270"/>
                  </a:lnTo>
                  <a:lnTo>
                    <a:pt x="306070" y="1270"/>
                  </a:lnTo>
                  <a:lnTo>
                    <a:pt x="306070" y="0"/>
                  </a:lnTo>
                  <a:close/>
                </a:path>
                <a:path w="538479" h="465455">
                  <a:moveTo>
                    <a:pt x="328930" y="2540"/>
                  </a:moveTo>
                  <a:lnTo>
                    <a:pt x="325120" y="2540"/>
                  </a:lnTo>
                  <a:lnTo>
                    <a:pt x="325120" y="1524"/>
                  </a:lnTo>
                  <a:lnTo>
                    <a:pt x="214630" y="1524"/>
                  </a:lnTo>
                  <a:lnTo>
                    <a:pt x="214630" y="2540"/>
                  </a:lnTo>
                  <a:lnTo>
                    <a:pt x="207010" y="2540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2794"/>
                  </a:lnTo>
                  <a:lnTo>
                    <a:pt x="328930" y="2540"/>
                  </a:lnTo>
                  <a:close/>
                </a:path>
                <a:path w="538479" h="465455">
                  <a:moveTo>
                    <a:pt x="341630" y="461022"/>
                  </a:moveTo>
                  <a:lnTo>
                    <a:pt x="204470" y="461022"/>
                  </a:lnTo>
                  <a:lnTo>
                    <a:pt x="204470" y="462292"/>
                  </a:lnTo>
                  <a:lnTo>
                    <a:pt x="210820" y="462292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32"/>
                  </a:lnTo>
                  <a:lnTo>
                    <a:pt x="325120" y="464832"/>
                  </a:lnTo>
                  <a:lnTo>
                    <a:pt x="325120" y="463550"/>
                  </a:lnTo>
                  <a:lnTo>
                    <a:pt x="334010" y="463550"/>
                  </a:lnTo>
                  <a:lnTo>
                    <a:pt x="334010" y="462292"/>
                  </a:lnTo>
                  <a:lnTo>
                    <a:pt x="341630" y="462292"/>
                  </a:lnTo>
                  <a:lnTo>
                    <a:pt x="341630" y="461022"/>
                  </a:lnTo>
                  <a:close/>
                </a:path>
                <a:path w="538479" h="465455">
                  <a:moveTo>
                    <a:pt x="535940" y="283222"/>
                  </a:moveTo>
                  <a:lnTo>
                    <a:pt x="534670" y="283222"/>
                  </a:lnTo>
                  <a:lnTo>
                    <a:pt x="534670" y="288290"/>
                  </a:lnTo>
                  <a:lnTo>
                    <a:pt x="535940" y="288290"/>
                  </a:lnTo>
                  <a:lnTo>
                    <a:pt x="535940" y="283222"/>
                  </a:lnTo>
                  <a:close/>
                </a:path>
                <a:path w="538479" h="465455">
                  <a:moveTo>
                    <a:pt x="538480" y="184150"/>
                  </a:moveTo>
                  <a:lnTo>
                    <a:pt x="535940" y="184150"/>
                  </a:lnTo>
                  <a:lnTo>
                    <a:pt x="535940" y="179070"/>
                  </a:lnTo>
                  <a:lnTo>
                    <a:pt x="534670" y="179070"/>
                  </a:lnTo>
                  <a:lnTo>
                    <a:pt x="534670" y="184150"/>
                  </a:lnTo>
                  <a:lnTo>
                    <a:pt x="534670" y="283210"/>
                  </a:lnTo>
                  <a:lnTo>
                    <a:pt x="538480" y="283210"/>
                  </a:lnTo>
                  <a:lnTo>
                    <a:pt x="538480" y="184150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7701267" y="2513329"/>
              <a:ext cx="531495" cy="457834"/>
            </a:xfrm>
            <a:custGeom>
              <a:avLst/>
              <a:gdLst/>
              <a:ahLst/>
              <a:cxnLst/>
              <a:rect l="l" t="t" r="r" b="b"/>
              <a:pathLst>
                <a:path w="531495" h="457835">
                  <a:moveTo>
                    <a:pt x="3822" y="166370"/>
                  </a:moveTo>
                  <a:lnTo>
                    <a:pt x="2552" y="166370"/>
                  </a:lnTo>
                  <a:lnTo>
                    <a:pt x="2552" y="171450"/>
                  </a:lnTo>
                  <a:lnTo>
                    <a:pt x="0" y="171450"/>
                  </a:lnTo>
                  <a:lnTo>
                    <a:pt x="0" y="289572"/>
                  </a:lnTo>
                  <a:lnTo>
                    <a:pt x="2552" y="289572"/>
                  </a:lnTo>
                  <a:lnTo>
                    <a:pt x="2552" y="293370"/>
                  </a:lnTo>
                  <a:lnTo>
                    <a:pt x="3822" y="293370"/>
                  </a:lnTo>
                  <a:lnTo>
                    <a:pt x="3822" y="289572"/>
                  </a:lnTo>
                  <a:lnTo>
                    <a:pt x="3822" y="171450"/>
                  </a:lnTo>
                  <a:lnTo>
                    <a:pt x="3822" y="166370"/>
                  </a:lnTo>
                  <a:close/>
                </a:path>
                <a:path w="531495" h="457835">
                  <a:moveTo>
                    <a:pt x="340372" y="2540"/>
                  </a:moveTo>
                  <a:lnTo>
                    <a:pt x="335292" y="2540"/>
                  </a:lnTo>
                  <a:lnTo>
                    <a:pt x="335292" y="1524"/>
                  </a:lnTo>
                  <a:lnTo>
                    <a:pt x="330212" y="1524"/>
                  </a:lnTo>
                  <a:lnTo>
                    <a:pt x="330212" y="0"/>
                  </a:lnTo>
                  <a:lnTo>
                    <a:pt x="198132" y="0"/>
                  </a:lnTo>
                  <a:lnTo>
                    <a:pt x="198132" y="1524"/>
                  </a:lnTo>
                  <a:lnTo>
                    <a:pt x="193052" y="1524"/>
                  </a:lnTo>
                  <a:lnTo>
                    <a:pt x="193052" y="2540"/>
                  </a:lnTo>
                  <a:lnTo>
                    <a:pt x="187972" y="2540"/>
                  </a:lnTo>
                  <a:lnTo>
                    <a:pt x="187972" y="3810"/>
                  </a:lnTo>
                  <a:lnTo>
                    <a:pt x="340372" y="3810"/>
                  </a:lnTo>
                  <a:lnTo>
                    <a:pt x="340372" y="2667"/>
                  </a:lnTo>
                  <a:lnTo>
                    <a:pt x="340372" y="2540"/>
                  </a:lnTo>
                  <a:close/>
                </a:path>
                <a:path w="531495" h="457835">
                  <a:moveTo>
                    <a:pt x="347992" y="454799"/>
                  </a:moveTo>
                  <a:lnTo>
                    <a:pt x="184162" y="454799"/>
                  </a:lnTo>
                  <a:lnTo>
                    <a:pt x="184162" y="455930"/>
                  </a:lnTo>
                  <a:lnTo>
                    <a:pt x="193052" y="455930"/>
                  </a:lnTo>
                  <a:lnTo>
                    <a:pt x="193052" y="457212"/>
                  </a:lnTo>
                  <a:lnTo>
                    <a:pt x="344182" y="457212"/>
                  </a:lnTo>
                  <a:lnTo>
                    <a:pt x="344182" y="455930"/>
                  </a:lnTo>
                  <a:lnTo>
                    <a:pt x="347992" y="455930"/>
                  </a:lnTo>
                  <a:lnTo>
                    <a:pt x="347992" y="454799"/>
                  </a:lnTo>
                  <a:close/>
                </a:path>
                <a:path w="531495" h="457835">
                  <a:moveTo>
                    <a:pt x="530872" y="166370"/>
                  </a:moveTo>
                  <a:lnTo>
                    <a:pt x="528332" y="166370"/>
                  </a:lnTo>
                  <a:lnTo>
                    <a:pt x="528332" y="161290"/>
                  </a:lnTo>
                  <a:lnTo>
                    <a:pt x="527062" y="161290"/>
                  </a:lnTo>
                  <a:lnTo>
                    <a:pt x="527062" y="166370"/>
                  </a:lnTo>
                  <a:lnTo>
                    <a:pt x="527050" y="293370"/>
                  </a:lnTo>
                  <a:lnTo>
                    <a:pt x="527062" y="298450"/>
                  </a:lnTo>
                  <a:lnTo>
                    <a:pt x="528332" y="298450"/>
                  </a:lnTo>
                  <a:lnTo>
                    <a:pt x="528332" y="293370"/>
                  </a:lnTo>
                  <a:lnTo>
                    <a:pt x="530872" y="293370"/>
                  </a:lnTo>
                  <a:lnTo>
                    <a:pt x="530872" y="166370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7705090" y="2517266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40" h="450850">
                  <a:moveTo>
                    <a:pt x="3810" y="151003"/>
                  </a:moveTo>
                  <a:lnTo>
                    <a:pt x="0" y="151003"/>
                  </a:lnTo>
                  <a:lnTo>
                    <a:pt x="0" y="300863"/>
                  </a:lnTo>
                  <a:lnTo>
                    <a:pt x="3810" y="300863"/>
                  </a:lnTo>
                  <a:lnTo>
                    <a:pt x="3810" y="151003"/>
                  </a:lnTo>
                  <a:close/>
                </a:path>
                <a:path w="523240" h="450850">
                  <a:moveTo>
                    <a:pt x="350520" y="2413"/>
                  </a:moveTo>
                  <a:lnTo>
                    <a:pt x="346710" y="2413"/>
                  </a:lnTo>
                  <a:lnTo>
                    <a:pt x="346710" y="1397"/>
                  </a:lnTo>
                  <a:lnTo>
                    <a:pt x="346710" y="1143"/>
                  </a:lnTo>
                  <a:lnTo>
                    <a:pt x="344170" y="1143"/>
                  </a:lnTo>
                  <a:lnTo>
                    <a:pt x="344170" y="127"/>
                  </a:lnTo>
                  <a:lnTo>
                    <a:pt x="336550" y="127"/>
                  </a:lnTo>
                  <a:lnTo>
                    <a:pt x="336550" y="0"/>
                  </a:lnTo>
                  <a:lnTo>
                    <a:pt x="184150" y="0"/>
                  </a:lnTo>
                  <a:lnTo>
                    <a:pt x="184150" y="127"/>
                  </a:lnTo>
                  <a:lnTo>
                    <a:pt x="180340" y="127"/>
                  </a:lnTo>
                  <a:lnTo>
                    <a:pt x="180340" y="1143"/>
                  </a:lnTo>
                  <a:lnTo>
                    <a:pt x="175260" y="1143"/>
                  </a:lnTo>
                  <a:lnTo>
                    <a:pt x="175260" y="2413"/>
                  </a:lnTo>
                  <a:lnTo>
                    <a:pt x="171450" y="2413"/>
                  </a:lnTo>
                  <a:lnTo>
                    <a:pt x="171450" y="3810"/>
                  </a:lnTo>
                  <a:lnTo>
                    <a:pt x="350520" y="3810"/>
                  </a:lnTo>
                  <a:lnTo>
                    <a:pt x="350520" y="2413"/>
                  </a:lnTo>
                  <a:close/>
                </a:path>
                <a:path w="523240" h="450850">
                  <a:moveTo>
                    <a:pt x="358140" y="446925"/>
                  </a:moveTo>
                  <a:lnTo>
                    <a:pt x="170180" y="446925"/>
                  </a:lnTo>
                  <a:lnTo>
                    <a:pt x="170180" y="448195"/>
                  </a:lnTo>
                  <a:lnTo>
                    <a:pt x="173990" y="448195"/>
                  </a:lnTo>
                  <a:lnTo>
                    <a:pt x="173990" y="449453"/>
                  </a:lnTo>
                  <a:lnTo>
                    <a:pt x="177800" y="449453"/>
                  </a:lnTo>
                  <a:lnTo>
                    <a:pt x="177800" y="450735"/>
                  </a:lnTo>
                  <a:lnTo>
                    <a:pt x="349250" y="450735"/>
                  </a:lnTo>
                  <a:lnTo>
                    <a:pt x="349250" y="449453"/>
                  </a:lnTo>
                  <a:lnTo>
                    <a:pt x="353060" y="449453"/>
                  </a:lnTo>
                  <a:lnTo>
                    <a:pt x="353060" y="448195"/>
                  </a:lnTo>
                  <a:lnTo>
                    <a:pt x="358140" y="448195"/>
                  </a:lnTo>
                  <a:lnTo>
                    <a:pt x="358140" y="446925"/>
                  </a:lnTo>
                  <a:close/>
                </a:path>
                <a:path w="523240" h="450850">
                  <a:moveTo>
                    <a:pt x="523240" y="147193"/>
                  </a:moveTo>
                  <a:lnTo>
                    <a:pt x="519430" y="147193"/>
                  </a:lnTo>
                  <a:lnTo>
                    <a:pt x="519430" y="300863"/>
                  </a:lnTo>
                  <a:lnTo>
                    <a:pt x="519430" y="304673"/>
                  </a:lnTo>
                  <a:lnTo>
                    <a:pt x="520700" y="304673"/>
                  </a:lnTo>
                  <a:lnTo>
                    <a:pt x="520700" y="300863"/>
                  </a:lnTo>
                  <a:lnTo>
                    <a:pt x="523240" y="300863"/>
                  </a:lnTo>
                  <a:lnTo>
                    <a:pt x="523240" y="147193"/>
                  </a:lnTo>
                  <a:close/>
                </a:path>
              </a:pathLst>
            </a:custGeom>
            <a:solidFill>
              <a:srgbClr val="749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7708900" y="2521076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30">
                  <a:moveTo>
                    <a:pt x="3810" y="303415"/>
                  </a:moveTo>
                  <a:lnTo>
                    <a:pt x="2540" y="303415"/>
                  </a:lnTo>
                  <a:lnTo>
                    <a:pt x="2540" y="305943"/>
                  </a:lnTo>
                  <a:lnTo>
                    <a:pt x="3810" y="305943"/>
                  </a:lnTo>
                  <a:lnTo>
                    <a:pt x="3810" y="303415"/>
                  </a:lnTo>
                  <a:close/>
                </a:path>
                <a:path w="515620" h="443230">
                  <a:moveTo>
                    <a:pt x="3810" y="138303"/>
                  </a:moveTo>
                  <a:lnTo>
                    <a:pt x="2540" y="138303"/>
                  </a:lnTo>
                  <a:lnTo>
                    <a:pt x="2540" y="140843"/>
                  </a:lnTo>
                  <a:lnTo>
                    <a:pt x="0" y="140843"/>
                  </a:lnTo>
                  <a:lnTo>
                    <a:pt x="0" y="303403"/>
                  </a:lnTo>
                  <a:lnTo>
                    <a:pt x="3810" y="303403"/>
                  </a:lnTo>
                  <a:lnTo>
                    <a:pt x="3810" y="140843"/>
                  </a:lnTo>
                  <a:lnTo>
                    <a:pt x="3810" y="138303"/>
                  </a:lnTo>
                  <a:close/>
                </a:path>
                <a:path w="515620" h="443230">
                  <a:moveTo>
                    <a:pt x="154940" y="3683"/>
                  </a:moveTo>
                  <a:lnTo>
                    <a:pt x="152400" y="3683"/>
                  </a:lnTo>
                  <a:lnTo>
                    <a:pt x="152400" y="3810"/>
                  </a:lnTo>
                  <a:lnTo>
                    <a:pt x="154940" y="3810"/>
                  </a:lnTo>
                  <a:lnTo>
                    <a:pt x="154940" y="3683"/>
                  </a:lnTo>
                  <a:close/>
                </a:path>
                <a:path w="515620" h="443230">
                  <a:moveTo>
                    <a:pt x="355600" y="1143"/>
                  </a:moveTo>
                  <a:lnTo>
                    <a:pt x="350507" y="1143"/>
                  </a:lnTo>
                  <a:lnTo>
                    <a:pt x="350507" y="127"/>
                  </a:lnTo>
                  <a:lnTo>
                    <a:pt x="346710" y="127"/>
                  </a:lnTo>
                  <a:lnTo>
                    <a:pt x="346710" y="0"/>
                  </a:lnTo>
                  <a:lnTo>
                    <a:pt x="167640" y="0"/>
                  </a:lnTo>
                  <a:lnTo>
                    <a:pt x="167640" y="127"/>
                  </a:lnTo>
                  <a:lnTo>
                    <a:pt x="162560" y="127"/>
                  </a:lnTo>
                  <a:lnTo>
                    <a:pt x="162560" y="1143"/>
                  </a:lnTo>
                  <a:lnTo>
                    <a:pt x="158750" y="1143"/>
                  </a:lnTo>
                  <a:lnTo>
                    <a:pt x="158750" y="2413"/>
                  </a:lnTo>
                  <a:lnTo>
                    <a:pt x="355600" y="2413"/>
                  </a:lnTo>
                  <a:lnTo>
                    <a:pt x="355600" y="1270"/>
                  </a:lnTo>
                  <a:lnTo>
                    <a:pt x="355600" y="1143"/>
                  </a:lnTo>
                  <a:close/>
                </a:path>
                <a:path w="515620" h="443230">
                  <a:moveTo>
                    <a:pt x="359410" y="2667"/>
                  </a:moveTo>
                  <a:lnTo>
                    <a:pt x="154940" y="2667"/>
                  </a:lnTo>
                  <a:lnTo>
                    <a:pt x="154940" y="3683"/>
                  </a:lnTo>
                  <a:lnTo>
                    <a:pt x="359410" y="3683"/>
                  </a:lnTo>
                  <a:lnTo>
                    <a:pt x="359410" y="2667"/>
                  </a:lnTo>
                  <a:close/>
                </a:path>
                <a:path w="515620" h="443230">
                  <a:moveTo>
                    <a:pt x="364490" y="439293"/>
                  </a:moveTo>
                  <a:lnTo>
                    <a:pt x="152400" y="439293"/>
                  </a:lnTo>
                  <a:lnTo>
                    <a:pt x="152400" y="440702"/>
                  </a:lnTo>
                  <a:lnTo>
                    <a:pt x="157480" y="440702"/>
                  </a:lnTo>
                  <a:lnTo>
                    <a:pt x="157480" y="441833"/>
                  </a:lnTo>
                  <a:lnTo>
                    <a:pt x="161290" y="441833"/>
                  </a:lnTo>
                  <a:lnTo>
                    <a:pt x="161290" y="443115"/>
                  </a:lnTo>
                  <a:lnTo>
                    <a:pt x="358140" y="443115"/>
                  </a:lnTo>
                  <a:lnTo>
                    <a:pt x="358140" y="441833"/>
                  </a:lnTo>
                  <a:lnTo>
                    <a:pt x="361950" y="441833"/>
                  </a:lnTo>
                  <a:lnTo>
                    <a:pt x="361950" y="440702"/>
                  </a:lnTo>
                  <a:lnTo>
                    <a:pt x="364490" y="440702"/>
                  </a:lnTo>
                  <a:lnTo>
                    <a:pt x="364490" y="439293"/>
                  </a:lnTo>
                  <a:close/>
                </a:path>
                <a:path w="515620" h="443230">
                  <a:moveTo>
                    <a:pt x="515620" y="140843"/>
                  </a:moveTo>
                  <a:lnTo>
                    <a:pt x="514350" y="140843"/>
                  </a:lnTo>
                  <a:lnTo>
                    <a:pt x="514350" y="138303"/>
                  </a:lnTo>
                  <a:lnTo>
                    <a:pt x="513080" y="138303"/>
                  </a:lnTo>
                  <a:lnTo>
                    <a:pt x="513080" y="134493"/>
                  </a:lnTo>
                  <a:lnTo>
                    <a:pt x="511810" y="134493"/>
                  </a:lnTo>
                  <a:lnTo>
                    <a:pt x="511810" y="138303"/>
                  </a:lnTo>
                  <a:lnTo>
                    <a:pt x="511810" y="140843"/>
                  </a:lnTo>
                  <a:lnTo>
                    <a:pt x="511810" y="305943"/>
                  </a:lnTo>
                  <a:lnTo>
                    <a:pt x="511810" y="309753"/>
                  </a:lnTo>
                  <a:lnTo>
                    <a:pt x="513080" y="309753"/>
                  </a:lnTo>
                  <a:lnTo>
                    <a:pt x="513080" y="305943"/>
                  </a:lnTo>
                  <a:lnTo>
                    <a:pt x="515620" y="305943"/>
                  </a:lnTo>
                  <a:lnTo>
                    <a:pt x="515620" y="140843"/>
                  </a:lnTo>
                  <a:close/>
                </a:path>
              </a:pathLst>
            </a:custGeom>
            <a:solidFill>
              <a:srgbClr val="749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7712710" y="2524759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2540" y="134632"/>
                  </a:moveTo>
                  <a:lnTo>
                    <a:pt x="0" y="134632"/>
                  </a:lnTo>
                  <a:lnTo>
                    <a:pt x="0" y="308610"/>
                  </a:lnTo>
                  <a:lnTo>
                    <a:pt x="2540" y="308610"/>
                  </a:lnTo>
                  <a:lnTo>
                    <a:pt x="2540" y="134632"/>
                  </a:lnTo>
                  <a:close/>
                </a:path>
                <a:path w="508000" h="435610">
                  <a:moveTo>
                    <a:pt x="2540" y="128270"/>
                  </a:moveTo>
                  <a:lnTo>
                    <a:pt x="1270" y="128270"/>
                  </a:lnTo>
                  <a:lnTo>
                    <a:pt x="1270" y="130810"/>
                  </a:lnTo>
                  <a:lnTo>
                    <a:pt x="0" y="130810"/>
                  </a:lnTo>
                  <a:lnTo>
                    <a:pt x="0" y="134620"/>
                  </a:lnTo>
                  <a:lnTo>
                    <a:pt x="2540" y="134620"/>
                  </a:lnTo>
                  <a:lnTo>
                    <a:pt x="2540" y="130810"/>
                  </a:lnTo>
                  <a:lnTo>
                    <a:pt x="2540" y="128270"/>
                  </a:lnTo>
                  <a:close/>
                </a:path>
                <a:path w="508000" h="435610">
                  <a:moveTo>
                    <a:pt x="363220" y="1270"/>
                  </a:moveTo>
                  <a:lnTo>
                    <a:pt x="360680" y="1270"/>
                  </a:lnTo>
                  <a:lnTo>
                    <a:pt x="360680" y="254"/>
                  </a:lnTo>
                  <a:lnTo>
                    <a:pt x="360680" y="0"/>
                  </a:lnTo>
                  <a:lnTo>
                    <a:pt x="355600" y="0"/>
                  </a:lnTo>
                  <a:lnTo>
                    <a:pt x="148590" y="0"/>
                  </a:lnTo>
                  <a:lnTo>
                    <a:pt x="148590" y="1270"/>
                  </a:lnTo>
                  <a:lnTo>
                    <a:pt x="144780" y="1270"/>
                  </a:lnTo>
                  <a:lnTo>
                    <a:pt x="144780" y="2667"/>
                  </a:lnTo>
                  <a:lnTo>
                    <a:pt x="363220" y="2667"/>
                  </a:lnTo>
                  <a:lnTo>
                    <a:pt x="363220" y="1270"/>
                  </a:lnTo>
                  <a:close/>
                </a:path>
                <a:path w="508000" h="435610">
                  <a:moveTo>
                    <a:pt x="370840" y="431800"/>
                  </a:moveTo>
                  <a:lnTo>
                    <a:pt x="140970" y="431800"/>
                  </a:lnTo>
                  <a:lnTo>
                    <a:pt x="140970" y="433197"/>
                  </a:lnTo>
                  <a:lnTo>
                    <a:pt x="143510" y="433197"/>
                  </a:lnTo>
                  <a:lnTo>
                    <a:pt x="143510" y="434340"/>
                  </a:lnTo>
                  <a:lnTo>
                    <a:pt x="146050" y="434340"/>
                  </a:lnTo>
                  <a:lnTo>
                    <a:pt x="146050" y="435610"/>
                  </a:lnTo>
                  <a:lnTo>
                    <a:pt x="364490" y="435610"/>
                  </a:lnTo>
                  <a:lnTo>
                    <a:pt x="364490" y="434340"/>
                  </a:lnTo>
                  <a:lnTo>
                    <a:pt x="367030" y="434340"/>
                  </a:lnTo>
                  <a:lnTo>
                    <a:pt x="367030" y="433197"/>
                  </a:lnTo>
                  <a:lnTo>
                    <a:pt x="370840" y="433197"/>
                  </a:lnTo>
                  <a:lnTo>
                    <a:pt x="370840" y="431800"/>
                  </a:lnTo>
                  <a:close/>
                </a:path>
                <a:path w="508000" h="435610">
                  <a:moveTo>
                    <a:pt x="506730" y="125730"/>
                  </a:moveTo>
                  <a:lnTo>
                    <a:pt x="505460" y="125730"/>
                  </a:lnTo>
                  <a:lnTo>
                    <a:pt x="505460" y="123190"/>
                  </a:lnTo>
                  <a:lnTo>
                    <a:pt x="504190" y="123190"/>
                  </a:lnTo>
                  <a:lnTo>
                    <a:pt x="504190" y="125730"/>
                  </a:lnTo>
                  <a:lnTo>
                    <a:pt x="504190" y="128270"/>
                  </a:lnTo>
                  <a:lnTo>
                    <a:pt x="506730" y="128270"/>
                  </a:lnTo>
                  <a:lnTo>
                    <a:pt x="506730" y="125730"/>
                  </a:lnTo>
                  <a:close/>
                </a:path>
                <a:path w="508000" h="435610">
                  <a:moveTo>
                    <a:pt x="508000" y="134632"/>
                  </a:moveTo>
                  <a:lnTo>
                    <a:pt x="504190" y="134632"/>
                  </a:lnTo>
                  <a:lnTo>
                    <a:pt x="504190" y="311150"/>
                  </a:lnTo>
                  <a:lnTo>
                    <a:pt x="504190" y="313690"/>
                  </a:lnTo>
                  <a:lnTo>
                    <a:pt x="505460" y="313690"/>
                  </a:lnTo>
                  <a:lnTo>
                    <a:pt x="505460" y="311150"/>
                  </a:lnTo>
                  <a:lnTo>
                    <a:pt x="508000" y="311150"/>
                  </a:lnTo>
                  <a:lnTo>
                    <a:pt x="508000" y="134632"/>
                  </a:lnTo>
                  <a:close/>
                </a:path>
                <a:path w="508000" h="435610">
                  <a:moveTo>
                    <a:pt x="508000" y="128282"/>
                  </a:moveTo>
                  <a:lnTo>
                    <a:pt x="504190" y="128282"/>
                  </a:lnTo>
                  <a:lnTo>
                    <a:pt x="504190" y="134620"/>
                  </a:lnTo>
                  <a:lnTo>
                    <a:pt x="508000" y="134620"/>
                  </a:lnTo>
                  <a:lnTo>
                    <a:pt x="508000" y="128282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7715250" y="2527426"/>
              <a:ext cx="501650" cy="429259"/>
            </a:xfrm>
            <a:custGeom>
              <a:avLst/>
              <a:gdLst/>
              <a:ahLst/>
              <a:cxnLst/>
              <a:rect l="l" t="t" r="r" b="b"/>
              <a:pathLst>
                <a:path w="501650" h="429260">
                  <a:moveTo>
                    <a:pt x="3810" y="131965"/>
                  </a:moveTo>
                  <a:lnTo>
                    <a:pt x="0" y="131965"/>
                  </a:lnTo>
                  <a:lnTo>
                    <a:pt x="0" y="311023"/>
                  </a:lnTo>
                  <a:lnTo>
                    <a:pt x="2540" y="311023"/>
                  </a:lnTo>
                  <a:lnTo>
                    <a:pt x="2540" y="313563"/>
                  </a:lnTo>
                  <a:lnTo>
                    <a:pt x="3810" y="313563"/>
                  </a:lnTo>
                  <a:lnTo>
                    <a:pt x="3810" y="311023"/>
                  </a:lnTo>
                  <a:lnTo>
                    <a:pt x="3810" y="131965"/>
                  </a:lnTo>
                  <a:close/>
                </a:path>
                <a:path w="501650" h="429260">
                  <a:moveTo>
                    <a:pt x="3810" y="125615"/>
                  </a:moveTo>
                  <a:lnTo>
                    <a:pt x="0" y="125615"/>
                  </a:lnTo>
                  <a:lnTo>
                    <a:pt x="0" y="131953"/>
                  </a:lnTo>
                  <a:lnTo>
                    <a:pt x="3810" y="131953"/>
                  </a:lnTo>
                  <a:lnTo>
                    <a:pt x="3810" y="125615"/>
                  </a:lnTo>
                  <a:close/>
                </a:path>
                <a:path w="501650" h="429260">
                  <a:moveTo>
                    <a:pt x="3810" y="119253"/>
                  </a:moveTo>
                  <a:lnTo>
                    <a:pt x="2540" y="119253"/>
                  </a:lnTo>
                  <a:lnTo>
                    <a:pt x="2540" y="120523"/>
                  </a:lnTo>
                  <a:lnTo>
                    <a:pt x="1270" y="120523"/>
                  </a:lnTo>
                  <a:lnTo>
                    <a:pt x="1270" y="123063"/>
                  </a:lnTo>
                  <a:lnTo>
                    <a:pt x="0" y="123063"/>
                  </a:lnTo>
                  <a:lnTo>
                    <a:pt x="0" y="125603"/>
                  </a:lnTo>
                  <a:lnTo>
                    <a:pt x="3810" y="125603"/>
                  </a:lnTo>
                  <a:lnTo>
                    <a:pt x="3810" y="123063"/>
                  </a:lnTo>
                  <a:lnTo>
                    <a:pt x="3810" y="120523"/>
                  </a:lnTo>
                  <a:lnTo>
                    <a:pt x="3810" y="119253"/>
                  </a:lnTo>
                  <a:close/>
                </a:path>
                <a:path w="501650" h="429260">
                  <a:moveTo>
                    <a:pt x="133350" y="3683"/>
                  </a:moveTo>
                  <a:lnTo>
                    <a:pt x="129540" y="3683"/>
                  </a:lnTo>
                  <a:lnTo>
                    <a:pt x="129540" y="3810"/>
                  </a:lnTo>
                  <a:lnTo>
                    <a:pt x="133350" y="3810"/>
                  </a:lnTo>
                  <a:lnTo>
                    <a:pt x="133350" y="3683"/>
                  </a:lnTo>
                  <a:close/>
                </a:path>
                <a:path w="501650" h="429260">
                  <a:moveTo>
                    <a:pt x="365760" y="1143"/>
                  </a:moveTo>
                  <a:lnTo>
                    <a:pt x="363220" y="1143"/>
                  </a:lnTo>
                  <a:lnTo>
                    <a:pt x="363220" y="127"/>
                  </a:lnTo>
                  <a:lnTo>
                    <a:pt x="360680" y="127"/>
                  </a:lnTo>
                  <a:lnTo>
                    <a:pt x="360680" y="0"/>
                  </a:lnTo>
                  <a:lnTo>
                    <a:pt x="142240" y="0"/>
                  </a:lnTo>
                  <a:lnTo>
                    <a:pt x="142240" y="127"/>
                  </a:lnTo>
                  <a:lnTo>
                    <a:pt x="139700" y="127"/>
                  </a:lnTo>
                  <a:lnTo>
                    <a:pt x="139700" y="1143"/>
                  </a:lnTo>
                  <a:lnTo>
                    <a:pt x="135890" y="1143"/>
                  </a:lnTo>
                  <a:lnTo>
                    <a:pt x="135890" y="2413"/>
                  </a:lnTo>
                  <a:lnTo>
                    <a:pt x="365760" y="2413"/>
                  </a:lnTo>
                  <a:lnTo>
                    <a:pt x="365760" y="1270"/>
                  </a:lnTo>
                  <a:lnTo>
                    <a:pt x="365760" y="1143"/>
                  </a:lnTo>
                  <a:close/>
                </a:path>
                <a:path w="501650" h="429260">
                  <a:moveTo>
                    <a:pt x="369570" y="2667"/>
                  </a:moveTo>
                  <a:lnTo>
                    <a:pt x="133350" y="2667"/>
                  </a:lnTo>
                  <a:lnTo>
                    <a:pt x="133350" y="3683"/>
                  </a:lnTo>
                  <a:lnTo>
                    <a:pt x="369570" y="3683"/>
                  </a:lnTo>
                  <a:lnTo>
                    <a:pt x="369570" y="2667"/>
                  </a:lnTo>
                  <a:close/>
                </a:path>
                <a:path w="501650" h="429260">
                  <a:moveTo>
                    <a:pt x="377190" y="425323"/>
                  </a:moveTo>
                  <a:lnTo>
                    <a:pt x="128270" y="425323"/>
                  </a:lnTo>
                  <a:lnTo>
                    <a:pt x="128270" y="426720"/>
                  </a:lnTo>
                  <a:lnTo>
                    <a:pt x="132080" y="426720"/>
                  </a:lnTo>
                  <a:lnTo>
                    <a:pt x="132080" y="428002"/>
                  </a:lnTo>
                  <a:lnTo>
                    <a:pt x="134620" y="428002"/>
                  </a:lnTo>
                  <a:lnTo>
                    <a:pt x="134620" y="429133"/>
                  </a:lnTo>
                  <a:lnTo>
                    <a:pt x="370840" y="429133"/>
                  </a:lnTo>
                  <a:lnTo>
                    <a:pt x="370840" y="428002"/>
                  </a:lnTo>
                  <a:lnTo>
                    <a:pt x="374650" y="428002"/>
                  </a:lnTo>
                  <a:lnTo>
                    <a:pt x="374650" y="426720"/>
                  </a:lnTo>
                  <a:lnTo>
                    <a:pt x="377190" y="426720"/>
                  </a:lnTo>
                  <a:lnTo>
                    <a:pt x="377190" y="425323"/>
                  </a:lnTo>
                  <a:close/>
                </a:path>
                <a:path w="501650" h="429260">
                  <a:moveTo>
                    <a:pt x="501650" y="131965"/>
                  </a:moveTo>
                  <a:lnTo>
                    <a:pt x="499110" y="131965"/>
                  </a:lnTo>
                  <a:lnTo>
                    <a:pt x="499110" y="316103"/>
                  </a:lnTo>
                  <a:lnTo>
                    <a:pt x="501650" y="316103"/>
                  </a:lnTo>
                  <a:lnTo>
                    <a:pt x="501650" y="131965"/>
                  </a:lnTo>
                  <a:close/>
                </a:path>
                <a:path w="501650" h="429260">
                  <a:moveTo>
                    <a:pt x="501650" y="125615"/>
                  </a:moveTo>
                  <a:lnTo>
                    <a:pt x="499110" y="125615"/>
                  </a:lnTo>
                  <a:lnTo>
                    <a:pt x="499110" y="131953"/>
                  </a:lnTo>
                  <a:lnTo>
                    <a:pt x="501650" y="131953"/>
                  </a:lnTo>
                  <a:lnTo>
                    <a:pt x="501650" y="125615"/>
                  </a:lnTo>
                  <a:close/>
                </a:path>
                <a:path w="501650" h="429260">
                  <a:moveTo>
                    <a:pt x="501650" y="117983"/>
                  </a:moveTo>
                  <a:lnTo>
                    <a:pt x="500380" y="117983"/>
                  </a:lnTo>
                  <a:lnTo>
                    <a:pt x="500380" y="115443"/>
                  </a:lnTo>
                  <a:lnTo>
                    <a:pt x="499110" y="115443"/>
                  </a:lnTo>
                  <a:lnTo>
                    <a:pt x="499110" y="117983"/>
                  </a:lnTo>
                  <a:lnTo>
                    <a:pt x="499110" y="125603"/>
                  </a:lnTo>
                  <a:lnTo>
                    <a:pt x="501650" y="125603"/>
                  </a:lnTo>
                  <a:lnTo>
                    <a:pt x="501650" y="117983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7719060" y="2531109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810" y="128282"/>
                  </a:moveTo>
                  <a:lnTo>
                    <a:pt x="0" y="128282"/>
                  </a:lnTo>
                  <a:lnTo>
                    <a:pt x="0" y="313690"/>
                  </a:lnTo>
                  <a:lnTo>
                    <a:pt x="2540" y="313690"/>
                  </a:lnTo>
                  <a:lnTo>
                    <a:pt x="2540" y="314960"/>
                  </a:lnTo>
                  <a:lnTo>
                    <a:pt x="3810" y="314960"/>
                  </a:lnTo>
                  <a:lnTo>
                    <a:pt x="3810" y="313690"/>
                  </a:lnTo>
                  <a:lnTo>
                    <a:pt x="3810" y="128282"/>
                  </a:lnTo>
                  <a:close/>
                </a:path>
                <a:path w="495300" h="421639">
                  <a:moveTo>
                    <a:pt x="3810" y="121932"/>
                  </a:moveTo>
                  <a:lnTo>
                    <a:pt x="0" y="121932"/>
                  </a:lnTo>
                  <a:lnTo>
                    <a:pt x="0" y="128270"/>
                  </a:lnTo>
                  <a:lnTo>
                    <a:pt x="3810" y="128270"/>
                  </a:lnTo>
                  <a:lnTo>
                    <a:pt x="3810" y="121932"/>
                  </a:lnTo>
                  <a:close/>
                </a:path>
                <a:path w="495300" h="421639">
                  <a:moveTo>
                    <a:pt x="3810" y="109220"/>
                  </a:moveTo>
                  <a:lnTo>
                    <a:pt x="2540" y="109220"/>
                  </a:lnTo>
                  <a:lnTo>
                    <a:pt x="2540" y="110490"/>
                  </a:lnTo>
                  <a:lnTo>
                    <a:pt x="1270" y="110490"/>
                  </a:lnTo>
                  <a:lnTo>
                    <a:pt x="1270" y="113030"/>
                  </a:lnTo>
                  <a:lnTo>
                    <a:pt x="0" y="113030"/>
                  </a:lnTo>
                  <a:lnTo>
                    <a:pt x="0" y="121920"/>
                  </a:lnTo>
                  <a:lnTo>
                    <a:pt x="3810" y="121920"/>
                  </a:lnTo>
                  <a:lnTo>
                    <a:pt x="3810" y="113030"/>
                  </a:lnTo>
                  <a:lnTo>
                    <a:pt x="3810" y="110490"/>
                  </a:lnTo>
                  <a:lnTo>
                    <a:pt x="3810" y="109220"/>
                  </a:lnTo>
                  <a:close/>
                </a:path>
                <a:path w="495300" h="421639">
                  <a:moveTo>
                    <a:pt x="120650" y="3810"/>
                  </a:moveTo>
                  <a:lnTo>
                    <a:pt x="118110" y="3810"/>
                  </a:lnTo>
                  <a:lnTo>
                    <a:pt x="118110" y="3937"/>
                  </a:lnTo>
                  <a:lnTo>
                    <a:pt x="120650" y="3937"/>
                  </a:lnTo>
                  <a:lnTo>
                    <a:pt x="120650" y="3810"/>
                  </a:lnTo>
                  <a:close/>
                </a:path>
                <a:path w="495300" h="421639">
                  <a:moveTo>
                    <a:pt x="374650" y="2794"/>
                  </a:moveTo>
                  <a:lnTo>
                    <a:pt x="372110" y="2794"/>
                  </a:lnTo>
                  <a:lnTo>
                    <a:pt x="372110" y="1270"/>
                  </a:lnTo>
                  <a:lnTo>
                    <a:pt x="368300" y="1270"/>
                  </a:lnTo>
                  <a:lnTo>
                    <a:pt x="368300" y="254"/>
                  </a:lnTo>
                  <a:lnTo>
                    <a:pt x="368300" y="0"/>
                  </a:lnTo>
                  <a:lnTo>
                    <a:pt x="365760" y="0"/>
                  </a:lnTo>
                  <a:lnTo>
                    <a:pt x="125730" y="0"/>
                  </a:lnTo>
                  <a:lnTo>
                    <a:pt x="125730" y="1270"/>
                  </a:lnTo>
                  <a:lnTo>
                    <a:pt x="123190" y="1270"/>
                  </a:lnTo>
                  <a:lnTo>
                    <a:pt x="123190" y="2794"/>
                  </a:lnTo>
                  <a:lnTo>
                    <a:pt x="120650" y="2794"/>
                  </a:lnTo>
                  <a:lnTo>
                    <a:pt x="120650" y="3810"/>
                  </a:lnTo>
                  <a:lnTo>
                    <a:pt x="374650" y="3810"/>
                  </a:lnTo>
                  <a:lnTo>
                    <a:pt x="374650" y="2794"/>
                  </a:lnTo>
                  <a:close/>
                </a:path>
                <a:path w="495300" h="421639">
                  <a:moveTo>
                    <a:pt x="381000" y="417957"/>
                  </a:moveTo>
                  <a:lnTo>
                    <a:pt x="116840" y="417957"/>
                  </a:lnTo>
                  <a:lnTo>
                    <a:pt x="116840" y="419227"/>
                  </a:lnTo>
                  <a:lnTo>
                    <a:pt x="118110" y="419227"/>
                  </a:lnTo>
                  <a:lnTo>
                    <a:pt x="118110" y="420497"/>
                  </a:lnTo>
                  <a:lnTo>
                    <a:pt x="121920" y="420497"/>
                  </a:lnTo>
                  <a:lnTo>
                    <a:pt x="121920" y="421640"/>
                  </a:lnTo>
                  <a:lnTo>
                    <a:pt x="375920" y="421640"/>
                  </a:lnTo>
                  <a:lnTo>
                    <a:pt x="375920" y="420497"/>
                  </a:lnTo>
                  <a:lnTo>
                    <a:pt x="378460" y="420497"/>
                  </a:lnTo>
                  <a:lnTo>
                    <a:pt x="378460" y="419227"/>
                  </a:lnTo>
                  <a:lnTo>
                    <a:pt x="381000" y="419227"/>
                  </a:lnTo>
                  <a:lnTo>
                    <a:pt x="381000" y="417957"/>
                  </a:lnTo>
                  <a:close/>
                </a:path>
                <a:path w="495300" h="421639">
                  <a:moveTo>
                    <a:pt x="495300" y="128282"/>
                  </a:moveTo>
                  <a:lnTo>
                    <a:pt x="491490" y="128282"/>
                  </a:lnTo>
                  <a:lnTo>
                    <a:pt x="491490" y="313690"/>
                  </a:lnTo>
                  <a:lnTo>
                    <a:pt x="491490" y="316230"/>
                  </a:lnTo>
                  <a:lnTo>
                    <a:pt x="491490" y="318770"/>
                  </a:lnTo>
                  <a:lnTo>
                    <a:pt x="492760" y="318770"/>
                  </a:lnTo>
                  <a:lnTo>
                    <a:pt x="492760" y="316230"/>
                  </a:lnTo>
                  <a:lnTo>
                    <a:pt x="494030" y="316230"/>
                  </a:lnTo>
                  <a:lnTo>
                    <a:pt x="494030" y="313690"/>
                  </a:lnTo>
                  <a:lnTo>
                    <a:pt x="495300" y="313690"/>
                  </a:lnTo>
                  <a:lnTo>
                    <a:pt x="495300" y="128282"/>
                  </a:lnTo>
                  <a:close/>
                </a:path>
                <a:path w="495300" h="421639">
                  <a:moveTo>
                    <a:pt x="495300" y="121932"/>
                  </a:moveTo>
                  <a:lnTo>
                    <a:pt x="491490" y="121932"/>
                  </a:lnTo>
                  <a:lnTo>
                    <a:pt x="491490" y="128270"/>
                  </a:lnTo>
                  <a:lnTo>
                    <a:pt x="495300" y="128270"/>
                  </a:lnTo>
                  <a:lnTo>
                    <a:pt x="495300" y="121932"/>
                  </a:lnTo>
                  <a:close/>
                </a:path>
                <a:path w="495300" h="421639">
                  <a:moveTo>
                    <a:pt x="495300" y="109220"/>
                  </a:moveTo>
                  <a:lnTo>
                    <a:pt x="494030" y="109220"/>
                  </a:lnTo>
                  <a:lnTo>
                    <a:pt x="494030" y="107950"/>
                  </a:lnTo>
                  <a:lnTo>
                    <a:pt x="492760" y="107950"/>
                  </a:lnTo>
                  <a:lnTo>
                    <a:pt x="492760" y="105410"/>
                  </a:lnTo>
                  <a:lnTo>
                    <a:pt x="491490" y="105410"/>
                  </a:lnTo>
                  <a:lnTo>
                    <a:pt x="491490" y="107950"/>
                  </a:lnTo>
                  <a:lnTo>
                    <a:pt x="491490" y="109220"/>
                  </a:lnTo>
                  <a:lnTo>
                    <a:pt x="491490" y="121920"/>
                  </a:lnTo>
                  <a:lnTo>
                    <a:pt x="495300" y="121920"/>
                  </a:lnTo>
                  <a:lnTo>
                    <a:pt x="495300" y="109220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7832090" y="2534919"/>
              <a:ext cx="269240" cy="3810"/>
            </a:xfrm>
            <a:custGeom>
              <a:avLst/>
              <a:gdLst/>
              <a:ahLst/>
              <a:cxnLst/>
              <a:rect l="l" t="t" r="r" b="b"/>
              <a:pathLst>
                <a:path w="269240" h="3810">
                  <a:moveTo>
                    <a:pt x="26543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265430" y="1270"/>
                  </a:lnTo>
                  <a:lnTo>
                    <a:pt x="265430" y="0"/>
                  </a:lnTo>
                  <a:close/>
                </a:path>
                <a:path w="269240" h="3810">
                  <a:moveTo>
                    <a:pt x="269240" y="2540"/>
                  </a:moveTo>
                  <a:lnTo>
                    <a:pt x="266687" y="2540"/>
                  </a:lnTo>
                  <a:lnTo>
                    <a:pt x="266687" y="1524"/>
                  </a:lnTo>
                  <a:lnTo>
                    <a:pt x="2540" y="1524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69240" y="3810"/>
                  </a:lnTo>
                  <a:lnTo>
                    <a:pt x="269240" y="2794"/>
                  </a:lnTo>
                  <a:lnTo>
                    <a:pt x="269240" y="2540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7724775" y="2630169"/>
              <a:ext cx="483870" cy="226060"/>
            </a:xfrm>
            <a:custGeom>
              <a:avLst/>
              <a:gdLst/>
              <a:ahLst/>
              <a:cxnLst/>
              <a:rect l="l" t="t" r="r" b="b"/>
              <a:pathLst>
                <a:path w="483870" h="226060">
                  <a:moveTo>
                    <a:pt x="483870" y="0"/>
                  </a:moveTo>
                  <a:lnTo>
                    <a:pt x="483870" y="226060"/>
                  </a:lnTo>
                </a:path>
                <a:path w="483870" h="226060">
                  <a:moveTo>
                    <a:pt x="0" y="3810"/>
                  </a:moveTo>
                  <a:lnTo>
                    <a:pt x="0" y="222250"/>
                  </a:lnTo>
                </a:path>
              </a:pathLst>
            </a:custGeom>
            <a:ln w="3809">
              <a:solidFill>
                <a:srgbClr val="73A3C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7830820" y="2946412"/>
              <a:ext cx="274320" cy="2540"/>
            </a:xfrm>
            <a:custGeom>
              <a:avLst/>
              <a:gdLst/>
              <a:ahLst/>
              <a:cxnLst/>
              <a:rect l="l" t="t" r="r" b="b"/>
              <a:pathLst>
                <a:path w="274320" h="2539">
                  <a:moveTo>
                    <a:pt x="274320" y="0"/>
                  </a:moveTo>
                  <a:lnTo>
                    <a:pt x="0" y="0"/>
                  </a:lnTo>
                  <a:lnTo>
                    <a:pt x="0" y="1257"/>
                  </a:lnTo>
                  <a:lnTo>
                    <a:pt x="2540" y="1257"/>
                  </a:lnTo>
                  <a:lnTo>
                    <a:pt x="2540" y="2540"/>
                  </a:lnTo>
                  <a:lnTo>
                    <a:pt x="271780" y="2540"/>
                  </a:lnTo>
                  <a:lnTo>
                    <a:pt x="271780" y="1257"/>
                  </a:lnTo>
                  <a:lnTo>
                    <a:pt x="274320" y="1257"/>
                  </a:lnTo>
                  <a:lnTo>
                    <a:pt x="274320" y="0"/>
                  </a:lnTo>
                  <a:close/>
                </a:path>
              </a:pathLst>
            </a:custGeom>
            <a:solidFill>
              <a:srgbClr val="73A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7825740" y="2538729"/>
              <a:ext cx="379730" cy="88900"/>
            </a:xfrm>
            <a:custGeom>
              <a:avLst/>
              <a:gdLst/>
              <a:ahLst/>
              <a:cxnLst/>
              <a:rect l="l" t="t" r="r" b="b"/>
              <a:pathLst>
                <a:path w="379729" h="88900">
                  <a:moveTo>
                    <a:pt x="283210" y="2540"/>
                  </a:moveTo>
                  <a:lnTo>
                    <a:pt x="280670" y="2540"/>
                  </a:lnTo>
                  <a:lnTo>
                    <a:pt x="280670" y="1524"/>
                  </a:lnTo>
                  <a:lnTo>
                    <a:pt x="278130" y="1524"/>
                  </a:lnTo>
                  <a:lnTo>
                    <a:pt x="278130" y="0"/>
                  </a:lnTo>
                  <a:lnTo>
                    <a:pt x="3810" y="0"/>
                  </a:lnTo>
                  <a:lnTo>
                    <a:pt x="3810" y="1524"/>
                  </a:lnTo>
                  <a:lnTo>
                    <a:pt x="1270" y="1524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83210" y="3810"/>
                  </a:lnTo>
                  <a:lnTo>
                    <a:pt x="283210" y="2667"/>
                  </a:lnTo>
                  <a:lnTo>
                    <a:pt x="283210" y="2540"/>
                  </a:lnTo>
                  <a:close/>
                </a:path>
                <a:path w="379729" h="88900">
                  <a:moveTo>
                    <a:pt x="379730" y="87630"/>
                  </a:moveTo>
                  <a:lnTo>
                    <a:pt x="378460" y="87630"/>
                  </a:lnTo>
                  <a:lnTo>
                    <a:pt x="378460" y="86614"/>
                  </a:lnTo>
                  <a:lnTo>
                    <a:pt x="377190" y="86614"/>
                  </a:lnTo>
                  <a:lnTo>
                    <a:pt x="377190" y="87630"/>
                  </a:lnTo>
                  <a:lnTo>
                    <a:pt x="377190" y="88900"/>
                  </a:lnTo>
                  <a:lnTo>
                    <a:pt x="379730" y="88900"/>
                  </a:lnTo>
                  <a:lnTo>
                    <a:pt x="379730" y="8763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7728585" y="2627629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h="228600">
                  <a:moveTo>
                    <a:pt x="0" y="0"/>
                  </a:moveTo>
                  <a:lnTo>
                    <a:pt x="0" y="228600"/>
                  </a:lnTo>
                </a:path>
              </a:pathLst>
            </a:custGeom>
            <a:ln w="3810">
              <a:solidFill>
                <a:srgbClr val="72A5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7729220" y="2627642"/>
              <a:ext cx="477520" cy="318770"/>
            </a:xfrm>
            <a:custGeom>
              <a:avLst/>
              <a:gdLst/>
              <a:ahLst/>
              <a:cxnLst/>
              <a:rect l="l" t="t" r="r" b="b"/>
              <a:pathLst>
                <a:path w="477520" h="318769">
                  <a:moveTo>
                    <a:pt x="1270" y="228841"/>
                  </a:moveTo>
                  <a:lnTo>
                    <a:pt x="0" y="228841"/>
                  </a:lnTo>
                  <a:lnTo>
                    <a:pt x="0" y="231254"/>
                  </a:lnTo>
                  <a:lnTo>
                    <a:pt x="1270" y="231254"/>
                  </a:lnTo>
                  <a:lnTo>
                    <a:pt x="1270" y="228841"/>
                  </a:lnTo>
                  <a:close/>
                </a:path>
                <a:path w="477520" h="318769">
                  <a:moveTo>
                    <a:pt x="384810" y="313804"/>
                  </a:moveTo>
                  <a:lnTo>
                    <a:pt x="92710" y="313804"/>
                  </a:lnTo>
                  <a:lnTo>
                    <a:pt x="92710" y="315074"/>
                  </a:lnTo>
                  <a:lnTo>
                    <a:pt x="95250" y="315074"/>
                  </a:lnTo>
                  <a:lnTo>
                    <a:pt x="95250" y="316344"/>
                  </a:lnTo>
                  <a:lnTo>
                    <a:pt x="96520" y="316344"/>
                  </a:lnTo>
                  <a:lnTo>
                    <a:pt x="96520" y="317614"/>
                  </a:lnTo>
                  <a:lnTo>
                    <a:pt x="99060" y="317614"/>
                  </a:lnTo>
                  <a:lnTo>
                    <a:pt x="99060" y="318757"/>
                  </a:lnTo>
                  <a:lnTo>
                    <a:pt x="378460" y="318757"/>
                  </a:lnTo>
                  <a:lnTo>
                    <a:pt x="378460" y="317614"/>
                  </a:lnTo>
                  <a:lnTo>
                    <a:pt x="379730" y="317614"/>
                  </a:lnTo>
                  <a:lnTo>
                    <a:pt x="379730" y="316344"/>
                  </a:lnTo>
                  <a:lnTo>
                    <a:pt x="382270" y="316344"/>
                  </a:lnTo>
                  <a:lnTo>
                    <a:pt x="382270" y="315074"/>
                  </a:lnTo>
                  <a:lnTo>
                    <a:pt x="384810" y="315074"/>
                  </a:lnTo>
                  <a:lnTo>
                    <a:pt x="384810" y="313804"/>
                  </a:lnTo>
                  <a:close/>
                </a:path>
                <a:path w="477520" h="318769">
                  <a:moveTo>
                    <a:pt x="477520" y="31750"/>
                  </a:moveTo>
                  <a:lnTo>
                    <a:pt x="473697" y="31750"/>
                  </a:lnTo>
                  <a:lnTo>
                    <a:pt x="473697" y="232397"/>
                  </a:lnTo>
                  <a:lnTo>
                    <a:pt x="473710" y="233667"/>
                  </a:lnTo>
                  <a:lnTo>
                    <a:pt x="474980" y="233667"/>
                  </a:lnTo>
                  <a:lnTo>
                    <a:pt x="474980" y="232397"/>
                  </a:lnTo>
                  <a:lnTo>
                    <a:pt x="477520" y="232397"/>
                  </a:lnTo>
                  <a:lnTo>
                    <a:pt x="477520" y="31750"/>
                  </a:lnTo>
                  <a:close/>
                </a:path>
                <a:path w="477520" h="318769">
                  <a:moveTo>
                    <a:pt x="477520" y="25400"/>
                  </a:moveTo>
                  <a:lnTo>
                    <a:pt x="473710" y="25400"/>
                  </a:lnTo>
                  <a:lnTo>
                    <a:pt x="473710" y="31737"/>
                  </a:lnTo>
                  <a:lnTo>
                    <a:pt x="477520" y="31737"/>
                  </a:lnTo>
                  <a:lnTo>
                    <a:pt x="477520" y="25400"/>
                  </a:lnTo>
                  <a:close/>
                </a:path>
                <a:path w="477520" h="318769">
                  <a:moveTo>
                    <a:pt x="477520" y="6350"/>
                  </a:moveTo>
                  <a:lnTo>
                    <a:pt x="473710" y="6350"/>
                  </a:lnTo>
                  <a:lnTo>
                    <a:pt x="473710" y="25387"/>
                  </a:lnTo>
                  <a:lnTo>
                    <a:pt x="477520" y="25387"/>
                  </a:lnTo>
                  <a:lnTo>
                    <a:pt x="477520" y="6350"/>
                  </a:lnTo>
                  <a:close/>
                </a:path>
                <a:path w="477520" h="318769">
                  <a:moveTo>
                    <a:pt x="477520" y="0"/>
                  </a:moveTo>
                  <a:lnTo>
                    <a:pt x="473710" y="0"/>
                  </a:lnTo>
                  <a:lnTo>
                    <a:pt x="473710" y="6337"/>
                  </a:lnTo>
                  <a:lnTo>
                    <a:pt x="477520" y="6337"/>
                  </a:lnTo>
                  <a:lnTo>
                    <a:pt x="477520" y="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7730490" y="2542666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40" h="398780">
                  <a:moveTo>
                    <a:pt x="3810" y="116725"/>
                  </a:moveTo>
                  <a:lnTo>
                    <a:pt x="0" y="116725"/>
                  </a:lnTo>
                  <a:lnTo>
                    <a:pt x="0" y="321183"/>
                  </a:lnTo>
                  <a:lnTo>
                    <a:pt x="3810" y="321183"/>
                  </a:lnTo>
                  <a:lnTo>
                    <a:pt x="3810" y="116725"/>
                  </a:lnTo>
                  <a:close/>
                </a:path>
                <a:path w="472440" h="398780">
                  <a:moveTo>
                    <a:pt x="3810" y="110375"/>
                  </a:moveTo>
                  <a:lnTo>
                    <a:pt x="0" y="110375"/>
                  </a:lnTo>
                  <a:lnTo>
                    <a:pt x="0" y="116713"/>
                  </a:lnTo>
                  <a:lnTo>
                    <a:pt x="3810" y="116713"/>
                  </a:lnTo>
                  <a:lnTo>
                    <a:pt x="3810" y="110375"/>
                  </a:lnTo>
                  <a:close/>
                </a:path>
                <a:path w="472440" h="398780">
                  <a:moveTo>
                    <a:pt x="3810" y="91325"/>
                  </a:moveTo>
                  <a:lnTo>
                    <a:pt x="0" y="91325"/>
                  </a:lnTo>
                  <a:lnTo>
                    <a:pt x="0" y="110363"/>
                  </a:lnTo>
                  <a:lnTo>
                    <a:pt x="3810" y="110363"/>
                  </a:lnTo>
                  <a:lnTo>
                    <a:pt x="3810" y="91325"/>
                  </a:lnTo>
                  <a:close/>
                </a:path>
                <a:path w="472440" h="398780">
                  <a:moveTo>
                    <a:pt x="3810" y="84975"/>
                  </a:moveTo>
                  <a:lnTo>
                    <a:pt x="0" y="84975"/>
                  </a:lnTo>
                  <a:lnTo>
                    <a:pt x="0" y="91313"/>
                  </a:lnTo>
                  <a:lnTo>
                    <a:pt x="3810" y="91313"/>
                  </a:lnTo>
                  <a:lnTo>
                    <a:pt x="3810" y="84975"/>
                  </a:lnTo>
                  <a:close/>
                </a:path>
                <a:path w="472440" h="398780">
                  <a:moveTo>
                    <a:pt x="3810" y="80137"/>
                  </a:moveTo>
                  <a:lnTo>
                    <a:pt x="2540" y="80137"/>
                  </a:lnTo>
                  <a:lnTo>
                    <a:pt x="2540" y="81153"/>
                  </a:lnTo>
                  <a:lnTo>
                    <a:pt x="1270" y="81153"/>
                  </a:lnTo>
                  <a:lnTo>
                    <a:pt x="1270" y="83693"/>
                  </a:lnTo>
                  <a:lnTo>
                    <a:pt x="0" y="83693"/>
                  </a:lnTo>
                  <a:lnTo>
                    <a:pt x="0" y="84963"/>
                  </a:lnTo>
                  <a:lnTo>
                    <a:pt x="3810" y="84963"/>
                  </a:lnTo>
                  <a:lnTo>
                    <a:pt x="3810" y="83693"/>
                  </a:lnTo>
                  <a:lnTo>
                    <a:pt x="3810" y="81153"/>
                  </a:lnTo>
                  <a:lnTo>
                    <a:pt x="3810" y="80137"/>
                  </a:lnTo>
                  <a:close/>
                </a:path>
                <a:path w="472440" h="398780">
                  <a:moveTo>
                    <a:pt x="384810" y="2413"/>
                  </a:moveTo>
                  <a:lnTo>
                    <a:pt x="382270" y="2413"/>
                  </a:lnTo>
                  <a:lnTo>
                    <a:pt x="382270" y="1397"/>
                  </a:lnTo>
                  <a:lnTo>
                    <a:pt x="382270" y="1143"/>
                  </a:lnTo>
                  <a:lnTo>
                    <a:pt x="379730" y="1143"/>
                  </a:lnTo>
                  <a:lnTo>
                    <a:pt x="379730" y="127"/>
                  </a:lnTo>
                  <a:lnTo>
                    <a:pt x="378460" y="127"/>
                  </a:lnTo>
                  <a:lnTo>
                    <a:pt x="378460" y="0"/>
                  </a:lnTo>
                  <a:lnTo>
                    <a:pt x="95250" y="0"/>
                  </a:lnTo>
                  <a:lnTo>
                    <a:pt x="95250" y="127"/>
                  </a:lnTo>
                  <a:lnTo>
                    <a:pt x="92710" y="127"/>
                  </a:lnTo>
                  <a:lnTo>
                    <a:pt x="92710" y="1143"/>
                  </a:lnTo>
                  <a:lnTo>
                    <a:pt x="90170" y="1143"/>
                  </a:lnTo>
                  <a:lnTo>
                    <a:pt x="90170" y="2413"/>
                  </a:lnTo>
                  <a:lnTo>
                    <a:pt x="87630" y="2413"/>
                  </a:lnTo>
                  <a:lnTo>
                    <a:pt x="87630" y="3810"/>
                  </a:lnTo>
                  <a:lnTo>
                    <a:pt x="384810" y="3810"/>
                  </a:lnTo>
                  <a:lnTo>
                    <a:pt x="384810" y="2413"/>
                  </a:lnTo>
                  <a:close/>
                </a:path>
                <a:path w="472440" h="398780">
                  <a:moveTo>
                    <a:pt x="388620" y="396240"/>
                  </a:moveTo>
                  <a:lnTo>
                    <a:pt x="86360" y="396240"/>
                  </a:lnTo>
                  <a:lnTo>
                    <a:pt x="86360" y="397383"/>
                  </a:lnTo>
                  <a:lnTo>
                    <a:pt x="88900" y="397383"/>
                  </a:lnTo>
                  <a:lnTo>
                    <a:pt x="88900" y="398653"/>
                  </a:lnTo>
                  <a:lnTo>
                    <a:pt x="386080" y="398653"/>
                  </a:lnTo>
                  <a:lnTo>
                    <a:pt x="386080" y="397383"/>
                  </a:lnTo>
                  <a:lnTo>
                    <a:pt x="388620" y="397383"/>
                  </a:lnTo>
                  <a:lnTo>
                    <a:pt x="388620" y="396240"/>
                  </a:lnTo>
                  <a:close/>
                </a:path>
                <a:path w="472440" h="398780">
                  <a:moveTo>
                    <a:pt x="472440" y="116725"/>
                  </a:moveTo>
                  <a:lnTo>
                    <a:pt x="468630" y="116725"/>
                  </a:lnTo>
                  <a:lnTo>
                    <a:pt x="468630" y="321183"/>
                  </a:lnTo>
                  <a:lnTo>
                    <a:pt x="468630" y="322453"/>
                  </a:lnTo>
                  <a:lnTo>
                    <a:pt x="468630" y="323723"/>
                  </a:lnTo>
                  <a:lnTo>
                    <a:pt x="469900" y="323723"/>
                  </a:lnTo>
                  <a:lnTo>
                    <a:pt x="469900" y="322453"/>
                  </a:lnTo>
                  <a:lnTo>
                    <a:pt x="471170" y="322453"/>
                  </a:lnTo>
                  <a:lnTo>
                    <a:pt x="471170" y="321183"/>
                  </a:lnTo>
                  <a:lnTo>
                    <a:pt x="472440" y="321183"/>
                  </a:lnTo>
                  <a:lnTo>
                    <a:pt x="472440" y="116725"/>
                  </a:lnTo>
                  <a:close/>
                </a:path>
                <a:path w="472440" h="398780">
                  <a:moveTo>
                    <a:pt x="472440" y="110375"/>
                  </a:moveTo>
                  <a:lnTo>
                    <a:pt x="468630" y="110375"/>
                  </a:lnTo>
                  <a:lnTo>
                    <a:pt x="468630" y="116713"/>
                  </a:lnTo>
                  <a:lnTo>
                    <a:pt x="472440" y="116713"/>
                  </a:lnTo>
                  <a:lnTo>
                    <a:pt x="472440" y="110375"/>
                  </a:lnTo>
                  <a:close/>
                </a:path>
                <a:path w="472440" h="398780">
                  <a:moveTo>
                    <a:pt x="472440" y="91325"/>
                  </a:moveTo>
                  <a:lnTo>
                    <a:pt x="468630" y="91325"/>
                  </a:lnTo>
                  <a:lnTo>
                    <a:pt x="468630" y="110363"/>
                  </a:lnTo>
                  <a:lnTo>
                    <a:pt x="472440" y="110363"/>
                  </a:lnTo>
                  <a:lnTo>
                    <a:pt x="472440" y="91325"/>
                  </a:lnTo>
                  <a:close/>
                </a:path>
                <a:path w="472440" h="398780">
                  <a:moveTo>
                    <a:pt x="472440" y="84975"/>
                  </a:moveTo>
                  <a:lnTo>
                    <a:pt x="468630" y="84975"/>
                  </a:lnTo>
                  <a:lnTo>
                    <a:pt x="468630" y="91313"/>
                  </a:lnTo>
                  <a:lnTo>
                    <a:pt x="472440" y="91313"/>
                  </a:lnTo>
                  <a:lnTo>
                    <a:pt x="472440" y="84975"/>
                  </a:lnTo>
                  <a:close/>
                </a:path>
                <a:path w="472440" h="398780">
                  <a:moveTo>
                    <a:pt x="472440" y="83947"/>
                  </a:moveTo>
                  <a:lnTo>
                    <a:pt x="468630" y="83947"/>
                  </a:lnTo>
                  <a:lnTo>
                    <a:pt x="468630" y="84963"/>
                  </a:lnTo>
                  <a:lnTo>
                    <a:pt x="472440" y="84963"/>
                  </a:lnTo>
                  <a:lnTo>
                    <a:pt x="472440" y="83947"/>
                  </a:lnTo>
                  <a:close/>
                </a:path>
                <a:path w="472440" h="398780">
                  <a:moveTo>
                    <a:pt x="472440" y="81280"/>
                  </a:moveTo>
                  <a:lnTo>
                    <a:pt x="468630" y="81280"/>
                  </a:lnTo>
                  <a:lnTo>
                    <a:pt x="468630" y="83693"/>
                  </a:lnTo>
                  <a:lnTo>
                    <a:pt x="472440" y="83693"/>
                  </a:lnTo>
                  <a:lnTo>
                    <a:pt x="472440" y="81280"/>
                  </a:lnTo>
                  <a:close/>
                </a:path>
                <a:path w="472440" h="398780">
                  <a:moveTo>
                    <a:pt x="472440" y="79883"/>
                  </a:moveTo>
                  <a:lnTo>
                    <a:pt x="471170" y="79883"/>
                  </a:lnTo>
                  <a:lnTo>
                    <a:pt x="471170" y="78613"/>
                  </a:lnTo>
                  <a:lnTo>
                    <a:pt x="469900" y="78613"/>
                  </a:lnTo>
                  <a:lnTo>
                    <a:pt x="469900" y="77343"/>
                  </a:lnTo>
                  <a:lnTo>
                    <a:pt x="468630" y="77343"/>
                  </a:lnTo>
                  <a:lnTo>
                    <a:pt x="468630" y="78613"/>
                  </a:lnTo>
                  <a:lnTo>
                    <a:pt x="468630" y="79883"/>
                  </a:lnTo>
                  <a:lnTo>
                    <a:pt x="468630" y="81153"/>
                  </a:lnTo>
                  <a:lnTo>
                    <a:pt x="472440" y="81153"/>
                  </a:lnTo>
                  <a:lnTo>
                    <a:pt x="472440" y="79883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7734300" y="2546476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30">
                  <a:moveTo>
                    <a:pt x="3810" y="112915"/>
                  </a:moveTo>
                  <a:lnTo>
                    <a:pt x="0" y="112915"/>
                  </a:lnTo>
                  <a:lnTo>
                    <a:pt x="0" y="321183"/>
                  </a:lnTo>
                  <a:lnTo>
                    <a:pt x="2540" y="321183"/>
                  </a:lnTo>
                  <a:lnTo>
                    <a:pt x="2540" y="323723"/>
                  </a:lnTo>
                  <a:lnTo>
                    <a:pt x="3810" y="323723"/>
                  </a:lnTo>
                  <a:lnTo>
                    <a:pt x="3810" y="321183"/>
                  </a:lnTo>
                  <a:lnTo>
                    <a:pt x="3810" y="112915"/>
                  </a:lnTo>
                  <a:close/>
                </a:path>
                <a:path w="464820" h="392430">
                  <a:moveTo>
                    <a:pt x="3810" y="106565"/>
                  </a:moveTo>
                  <a:lnTo>
                    <a:pt x="0" y="106565"/>
                  </a:lnTo>
                  <a:lnTo>
                    <a:pt x="0" y="112903"/>
                  </a:lnTo>
                  <a:lnTo>
                    <a:pt x="3810" y="112903"/>
                  </a:lnTo>
                  <a:lnTo>
                    <a:pt x="3810" y="106565"/>
                  </a:lnTo>
                  <a:close/>
                </a:path>
                <a:path w="464820" h="392430">
                  <a:moveTo>
                    <a:pt x="3810" y="87515"/>
                  </a:moveTo>
                  <a:lnTo>
                    <a:pt x="0" y="87515"/>
                  </a:lnTo>
                  <a:lnTo>
                    <a:pt x="0" y="106553"/>
                  </a:lnTo>
                  <a:lnTo>
                    <a:pt x="3810" y="106553"/>
                  </a:lnTo>
                  <a:lnTo>
                    <a:pt x="3810" y="87515"/>
                  </a:lnTo>
                  <a:close/>
                </a:path>
                <a:path w="464820" h="392430">
                  <a:moveTo>
                    <a:pt x="3810" y="81165"/>
                  </a:moveTo>
                  <a:lnTo>
                    <a:pt x="0" y="81165"/>
                  </a:lnTo>
                  <a:lnTo>
                    <a:pt x="0" y="87503"/>
                  </a:lnTo>
                  <a:lnTo>
                    <a:pt x="3810" y="87503"/>
                  </a:lnTo>
                  <a:lnTo>
                    <a:pt x="3810" y="81165"/>
                  </a:lnTo>
                  <a:close/>
                </a:path>
                <a:path w="464820" h="392430">
                  <a:moveTo>
                    <a:pt x="3810" y="80010"/>
                  </a:moveTo>
                  <a:lnTo>
                    <a:pt x="0" y="80010"/>
                  </a:lnTo>
                  <a:lnTo>
                    <a:pt x="0" y="81153"/>
                  </a:lnTo>
                  <a:lnTo>
                    <a:pt x="3810" y="81153"/>
                  </a:lnTo>
                  <a:lnTo>
                    <a:pt x="3810" y="80010"/>
                  </a:lnTo>
                  <a:close/>
                </a:path>
                <a:path w="464820" h="392430">
                  <a:moveTo>
                    <a:pt x="3810" y="77470"/>
                  </a:moveTo>
                  <a:lnTo>
                    <a:pt x="0" y="77470"/>
                  </a:lnTo>
                  <a:lnTo>
                    <a:pt x="0" y="79883"/>
                  </a:lnTo>
                  <a:lnTo>
                    <a:pt x="3810" y="79883"/>
                  </a:lnTo>
                  <a:lnTo>
                    <a:pt x="3810" y="77470"/>
                  </a:lnTo>
                  <a:close/>
                </a:path>
                <a:path w="464820" h="392430">
                  <a:moveTo>
                    <a:pt x="3810" y="69977"/>
                  </a:moveTo>
                  <a:lnTo>
                    <a:pt x="2540" y="69977"/>
                  </a:lnTo>
                  <a:lnTo>
                    <a:pt x="2540" y="70993"/>
                  </a:lnTo>
                  <a:lnTo>
                    <a:pt x="2540" y="72263"/>
                  </a:lnTo>
                  <a:lnTo>
                    <a:pt x="1270" y="72263"/>
                  </a:lnTo>
                  <a:lnTo>
                    <a:pt x="1270" y="73533"/>
                  </a:lnTo>
                  <a:lnTo>
                    <a:pt x="0" y="73533"/>
                  </a:lnTo>
                  <a:lnTo>
                    <a:pt x="0" y="77343"/>
                  </a:lnTo>
                  <a:lnTo>
                    <a:pt x="3810" y="77343"/>
                  </a:lnTo>
                  <a:lnTo>
                    <a:pt x="3810" y="73533"/>
                  </a:lnTo>
                  <a:lnTo>
                    <a:pt x="3810" y="72263"/>
                  </a:lnTo>
                  <a:lnTo>
                    <a:pt x="3810" y="70993"/>
                  </a:lnTo>
                  <a:lnTo>
                    <a:pt x="3810" y="69977"/>
                  </a:lnTo>
                  <a:close/>
                </a:path>
                <a:path w="464820" h="392430">
                  <a:moveTo>
                    <a:pt x="77470" y="3683"/>
                  </a:moveTo>
                  <a:lnTo>
                    <a:pt x="74930" y="3683"/>
                  </a:lnTo>
                  <a:lnTo>
                    <a:pt x="74930" y="3810"/>
                  </a:lnTo>
                  <a:lnTo>
                    <a:pt x="77470" y="3810"/>
                  </a:lnTo>
                  <a:lnTo>
                    <a:pt x="77470" y="3683"/>
                  </a:lnTo>
                  <a:close/>
                </a:path>
                <a:path w="464820" h="392430">
                  <a:moveTo>
                    <a:pt x="386080" y="1143"/>
                  </a:moveTo>
                  <a:lnTo>
                    <a:pt x="383527" y="1143"/>
                  </a:lnTo>
                  <a:lnTo>
                    <a:pt x="383527" y="127"/>
                  </a:lnTo>
                  <a:lnTo>
                    <a:pt x="381000" y="127"/>
                  </a:lnTo>
                  <a:lnTo>
                    <a:pt x="381000" y="0"/>
                  </a:lnTo>
                  <a:lnTo>
                    <a:pt x="83820" y="0"/>
                  </a:lnTo>
                  <a:lnTo>
                    <a:pt x="83820" y="127"/>
                  </a:lnTo>
                  <a:lnTo>
                    <a:pt x="81280" y="127"/>
                  </a:lnTo>
                  <a:lnTo>
                    <a:pt x="81280" y="1143"/>
                  </a:lnTo>
                  <a:lnTo>
                    <a:pt x="80010" y="1143"/>
                  </a:lnTo>
                  <a:lnTo>
                    <a:pt x="80010" y="2413"/>
                  </a:lnTo>
                  <a:lnTo>
                    <a:pt x="386080" y="2413"/>
                  </a:lnTo>
                  <a:lnTo>
                    <a:pt x="386080" y="1270"/>
                  </a:lnTo>
                  <a:lnTo>
                    <a:pt x="386080" y="1143"/>
                  </a:lnTo>
                  <a:close/>
                </a:path>
                <a:path w="464820" h="392430">
                  <a:moveTo>
                    <a:pt x="387350" y="2667"/>
                  </a:moveTo>
                  <a:lnTo>
                    <a:pt x="77470" y="2667"/>
                  </a:lnTo>
                  <a:lnTo>
                    <a:pt x="77470" y="3683"/>
                  </a:lnTo>
                  <a:lnTo>
                    <a:pt x="387350" y="3683"/>
                  </a:lnTo>
                  <a:lnTo>
                    <a:pt x="387350" y="2667"/>
                  </a:lnTo>
                  <a:close/>
                </a:path>
                <a:path w="464820" h="392430">
                  <a:moveTo>
                    <a:pt x="391160" y="388493"/>
                  </a:moveTo>
                  <a:lnTo>
                    <a:pt x="76200" y="388493"/>
                  </a:lnTo>
                  <a:lnTo>
                    <a:pt x="76200" y="389902"/>
                  </a:lnTo>
                  <a:lnTo>
                    <a:pt x="78740" y="389902"/>
                  </a:lnTo>
                  <a:lnTo>
                    <a:pt x="78740" y="391033"/>
                  </a:lnTo>
                  <a:lnTo>
                    <a:pt x="80010" y="391033"/>
                  </a:lnTo>
                  <a:lnTo>
                    <a:pt x="80010" y="392315"/>
                  </a:lnTo>
                  <a:lnTo>
                    <a:pt x="386080" y="392315"/>
                  </a:lnTo>
                  <a:lnTo>
                    <a:pt x="386080" y="391033"/>
                  </a:lnTo>
                  <a:lnTo>
                    <a:pt x="388620" y="391033"/>
                  </a:lnTo>
                  <a:lnTo>
                    <a:pt x="388620" y="389902"/>
                  </a:lnTo>
                  <a:lnTo>
                    <a:pt x="391160" y="389902"/>
                  </a:lnTo>
                  <a:lnTo>
                    <a:pt x="391160" y="388493"/>
                  </a:lnTo>
                  <a:close/>
                </a:path>
                <a:path w="464820" h="392430">
                  <a:moveTo>
                    <a:pt x="464820" y="112915"/>
                  </a:moveTo>
                  <a:lnTo>
                    <a:pt x="461010" y="112915"/>
                  </a:lnTo>
                  <a:lnTo>
                    <a:pt x="461010" y="323723"/>
                  </a:lnTo>
                  <a:lnTo>
                    <a:pt x="461010" y="324993"/>
                  </a:lnTo>
                  <a:lnTo>
                    <a:pt x="462280" y="324993"/>
                  </a:lnTo>
                  <a:lnTo>
                    <a:pt x="462280" y="323723"/>
                  </a:lnTo>
                  <a:lnTo>
                    <a:pt x="464820" y="323723"/>
                  </a:lnTo>
                  <a:lnTo>
                    <a:pt x="464820" y="112915"/>
                  </a:lnTo>
                  <a:close/>
                </a:path>
                <a:path w="464820" h="392430">
                  <a:moveTo>
                    <a:pt x="464820" y="106565"/>
                  </a:moveTo>
                  <a:lnTo>
                    <a:pt x="461010" y="106565"/>
                  </a:lnTo>
                  <a:lnTo>
                    <a:pt x="461010" y="112903"/>
                  </a:lnTo>
                  <a:lnTo>
                    <a:pt x="464820" y="112903"/>
                  </a:lnTo>
                  <a:lnTo>
                    <a:pt x="464820" y="106565"/>
                  </a:lnTo>
                  <a:close/>
                </a:path>
                <a:path w="464820" h="392430">
                  <a:moveTo>
                    <a:pt x="464820" y="87515"/>
                  </a:moveTo>
                  <a:lnTo>
                    <a:pt x="461010" y="87515"/>
                  </a:lnTo>
                  <a:lnTo>
                    <a:pt x="461010" y="106553"/>
                  </a:lnTo>
                  <a:lnTo>
                    <a:pt x="464820" y="106553"/>
                  </a:lnTo>
                  <a:lnTo>
                    <a:pt x="464820" y="87515"/>
                  </a:lnTo>
                  <a:close/>
                </a:path>
                <a:path w="464820" h="392430">
                  <a:moveTo>
                    <a:pt x="464820" y="81165"/>
                  </a:moveTo>
                  <a:lnTo>
                    <a:pt x="461010" y="81165"/>
                  </a:lnTo>
                  <a:lnTo>
                    <a:pt x="461010" y="87503"/>
                  </a:lnTo>
                  <a:lnTo>
                    <a:pt x="464820" y="87503"/>
                  </a:lnTo>
                  <a:lnTo>
                    <a:pt x="464820" y="81165"/>
                  </a:lnTo>
                  <a:close/>
                </a:path>
                <a:path w="464820" h="392430">
                  <a:moveTo>
                    <a:pt x="464820" y="80010"/>
                  </a:moveTo>
                  <a:lnTo>
                    <a:pt x="461010" y="80010"/>
                  </a:lnTo>
                  <a:lnTo>
                    <a:pt x="461010" y="81153"/>
                  </a:lnTo>
                  <a:lnTo>
                    <a:pt x="464820" y="81153"/>
                  </a:lnTo>
                  <a:lnTo>
                    <a:pt x="464820" y="80010"/>
                  </a:lnTo>
                  <a:close/>
                </a:path>
                <a:path w="464820" h="392430">
                  <a:moveTo>
                    <a:pt x="464820" y="77470"/>
                  </a:moveTo>
                  <a:lnTo>
                    <a:pt x="461010" y="77470"/>
                  </a:lnTo>
                  <a:lnTo>
                    <a:pt x="461010" y="79883"/>
                  </a:lnTo>
                  <a:lnTo>
                    <a:pt x="464820" y="79883"/>
                  </a:lnTo>
                  <a:lnTo>
                    <a:pt x="464820" y="77470"/>
                  </a:lnTo>
                  <a:close/>
                </a:path>
                <a:path w="464820" h="392430">
                  <a:moveTo>
                    <a:pt x="464820" y="73787"/>
                  </a:moveTo>
                  <a:lnTo>
                    <a:pt x="461010" y="73787"/>
                  </a:lnTo>
                  <a:lnTo>
                    <a:pt x="461010" y="77343"/>
                  </a:lnTo>
                  <a:lnTo>
                    <a:pt x="464820" y="77343"/>
                  </a:lnTo>
                  <a:lnTo>
                    <a:pt x="464820" y="73787"/>
                  </a:lnTo>
                  <a:close/>
                </a:path>
                <a:path w="464820" h="392430">
                  <a:moveTo>
                    <a:pt x="464820" y="70993"/>
                  </a:moveTo>
                  <a:lnTo>
                    <a:pt x="463550" y="70993"/>
                  </a:lnTo>
                  <a:lnTo>
                    <a:pt x="463550" y="69723"/>
                  </a:lnTo>
                  <a:lnTo>
                    <a:pt x="462280" y="69723"/>
                  </a:lnTo>
                  <a:lnTo>
                    <a:pt x="462280" y="68453"/>
                  </a:lnTo>
                  <a:lnTo>
                    <a:pt x="461010" y="68453"/>
                  </a:lnTo>
                  <a:lnTo>
                    <a:pt x="461010" y="69723"/>
                  </a:lnTo>
                  <a:lnTo>
                    <a:pt x="461010" y="70993"/>
                  </a:lnTo>
                  <a:lnTo>
                    <a:pt x="461010" y="73533"/>
                  </a:lnTo>
                  <a:lnTo>
                    <a:pt x="464820" y="73533"/>
                  </a:lnTo>
                  <a:lnTo>
                    <a:pt x="464820" y="70993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7738110" y="2550159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10" y="76327"/>
                  </a:moveTo>
                  <a:lnTo>
                    <a:pt x="0" y="76327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76327"/>
                  </a:lnTo>
                  <a:close/>
                </a:path>
                <a:path w="457200" h="384810">
                  <a:moveTo>
                    <a:pt x="457200" y="76327"/>
                  </a:moveTo>
                  <a:lnTo>
                    <a:pt x="453390" y="76327"/>
                  </a:lnTo>
                  <a:lnTo>
                    <a:pt x="453390" y="77470"/>
                  </a:lnTo>
                  <a:lnTo>
                    <a:pt x="457200" y="77470"/>
                  </a:lnTo>
                  <a:lnTo>
                    <a:pt x="457200" y="76327"/>
                  </a:lnTo>
                  <a:close/>
                </a:path>
                <a:path w="457200" h="384810">
                  <a:moveTo>
                    <a:pt x="3810" y="73787"/>
                  </a:moveTo>
                  <a:lnTo>
                    <a:pt x="0" y="73787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73787"/>
                  </a:lnTo>
                  <a:close/>
                </a:path>
                <a:path w="457200" h="384810">
                  <a:moveTo>
                    <a:pt x="457200" y="73787"/>
                  </a:moveTo>
                  <a:lnTo>
                    <a:pt x="453390" y="73787"/>
                  </a:lnTo>
                  <a:lnTo>
                    <a:pt x="453390" y="76200"/>
                  </a:lnTo>
                  <a:lnTo>
                    <a:pt x="457200" y="76200"/>
                  </a:lnTo>
                  <a:lnTo>
                    <a:pt x="457200" y="73787"/>
                  </a:lnTo>
                  <a:close/>
                </a:path>
                <a:path w="457200" h="384810">
                  <a:moveTo>
                    <a:pt x="3810" y="69977"/>
                  </a:moveTo>
                  <a:lnTo>
                    <a:pt x="0" y="69977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69977"/>
                  </a:lnTo>
                  <a:close/>
                </a:path>
                <a:path w="457200" h="384810">
                  <a:moveTo>
                    <a:pt x="457200" y="69977"/>
                  </a:moveTo>
                  <a:lnTo>
                    <a:pt x="453390" y="69977"/>
                  </a:lnTo>
                  <a:lnTo>
                    <a:pt x="453390" y="73660"/>
                  </a:lnTo>
                  <a:lnTo>
                    <a:pt x="457200" y="73660"/>
                  </a:lnTo>
                  <a:lnTo>
                    <a:pt x="457200" y="69977"/>
                  </a:lnTo>
                  <a:close/>
                </a:path>
                <a:path w="457200" h="384810">
                  <a:moveTo>
                    <a:pt x="3810" y="67437"/>
                  </a:moveTo>
                  <a:lnTo>
                    <a:pt x="0" y="67437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7437"/>
                  </a:lnTo>
                  <a:close/>
                </a:path>
                <a:path w="457200" h="384810">
                  <a:moveTo>
                    <a:pt x="457200" y="67437"/>
                  </a:moveTo>
                  <a:lnTo>
                    <a:pt x="453390" y="67437"/>
                  </a:lnTo>
                  <a:lnTo>
                    <a:pt x="453390" y="69850"/>
                  </a:lnTo>
                  <a:lnTo>
                    <a:pt x="457200" y="69850"/>
                  </a:lnTo>
                  <a:lnTo>
                    <a:pt x="457200" y="67437"/>
                  </a:lnTo>
                  <a:close/>
                </a:path>
                <a:path w="457200" h="384810">
                  <a:moveTo>
                    <a:pt x="3810" y="60960"/>
                  </a:moveTo>
                  <a:lnTo>
                    <a:pt x="2540" y="60960"/>
                  </a:lnTo>
                  <a:lnTo>
                    <a:pt x="2540" y="62484"/>
                  </a:lnTo>
                  <a:lnTo>
                    <a:pt x="1270" y="62484"/>
                  </a:lnTo>
                  <a:lnTo>
                    <a:pt x="1270" y="64897"/>
                  </a:lnTo>
                  <a:lnTo>
                    <a:pt x="0" y="64897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57200" h="384810">
                  <a:moveTo>
                    <a:pt x="455930" y="60960"/>
                  </a:moveTo>
                  <a:lnTo>
                    <a:pt x="454660" y="60960"/>
                  </a:lnTo>
                  <a:lnTo>
                    <a:pt x="453390" y="61087"/>
                  </a:lnTo>
                  <a:lnTo>
                    <a:pt x="453390" y="67310"/>
                  </a:lnTo>
                  <a:lnTo>
                    <a:pt x="457200" y="67310"/>
                  </a:lnTo>
                  <a:lnTo>
                    <a:pt x="457200" y="62484"/>
                  </a:lnTo>
                  <a:lnTo>
                    <a:pt x="455930" y="62484"/>
                  </a:lnTo>
                  <a:lnTo>
                    <a:pt x="455930" y="60960"/>
                  </a:lnTo>
                  <a:close/>
                </a:path>
                <a:path w="457200" h="384810">
                  <a:moveTo>
                    <a:pt x="454660" y="59944"/>
                  </a:moveTo>
                  <a:lnTo>
                    <a:pt x="453390" y="59944"/>
                  </a:lnTo>
                  <a:lnTo>
                    <a:pt x="453390" y="60960"/>
                  </a:lnTo>
                  <a:lnTo>
                    <a:pt x="454660" y="60960"/>
                  </a:lnTo>
                  <a:lnTo>
                    <a:pt x="454660" y="59944"/>
                  </a:lnTo>
                  <a:close/>
                </a:path>
                <a:path w="457200" h="384810">
                  <a:moveTo>
                    <a:pt x="67310" y="3810"/>
                  </a:moveTo>
                  <a:lnTo>
                    <a:pt x="66040" y="3810"/>
                  </a:lnTo>
                  <a:lnTo>
                    <a:pt x="67310" y="3937"/>
                  </a:lnTo>
                  <a:close/>
                </a:path>
                <a:path w="457200" h="384810">
                  <a:moveTo>
                    <a:pt x="389890" y="2794"/>
                  </a:moveTo>
                  <a:lnTo>
                    <a:pt x="67310" y="2794"/>
                  </a:lnTo>
                  <a:lnTo>
                    <a:pt x="67310" y="3810"/>
                  </a:lnTo>
                  <a:lnTo>
                    <a:pt x="389890" y="3810"/>
                  </a:lnTo>
                  <a:lnTo>
                    <a:pt x="389890" y="2794"/>
                  </a:lnTo>
                  <a:close/>
                </a:path>
                <a:path w="457200" h="384810">
                  <a:moveTo>
                    <a:pt x="387350" y="1397"/>
                  </a:moveTo>
                  <a:lnTo>
                    <a:pt x="69850" y="1397"/>
                  </a:lnTo>
                  <a:lnTo>
                    <a:pt x="69850" y="2794"/>
                  </a:lnTo>
                  <a:lnTo>
                    <a:pt x="387350" y="2794"/>
                  </a:lnTo>
                  <a:lnTo>
                    <a:pt x="387350" y="1397"/>
                  </a:lnTo>
                  <a:close/>
                </a:path>
                <a:path w="457200" h="384810">
                  <a:moveTo>
                    <a:pt x="73660" y="126"/>
                  </a:moveTo>
                  <a:lnTo>
                    <a:pt x="71120" y="126"/>
                  </a:lnTo>
                  <a:lnTo>
                    <a:pt x="71120" y="1397"/>
                  </a:lnTo>
                  <a:lnTo>
                    <a:pt x="386079" y="1397"/>
                  </a:lnTo>
                  <a:lnTo>
                    <a:pt x="386079" y="254"/>
                  </a:lnTo>
                  <a:lnTo>
                    <a:pt x="73660" y="254"/>
                  </a:lnTo>
                  <a:lnTo>
                    <a:pt x="73660" y="126"/>
                  </a:lnTo>
                  <a:close/>
                </a:path>
                <a:path w="457200" h="384810">
                  <a:moveTo>
                    <a:pt x="386079" y="0"/>
                  </a:moveTo>
                  <a:lnTo>
                    <a:pt x="383540" y="0"/>
                  </a:lnTo>
                  <a:lnTo>
                    <a:pt x="383540" y="254"/>
                  </a:lnTo>
                  <a:lnTo>
                    <a:pt x="386079" y="254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381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3810" y="83820"/>
                  </a:lnTo>
                  <a:lnTo>
                    <a:pt x="3810" y="77470"/>
                  </a:lnTo>
                  <a:close/>
                </a:path>
                <a:path w="457200" h="384810">
                  <a:moveTo>
                    <a:pt x="457200" y="77470"/>
                  </a:moveTo>
                  <a:lnTo>
                    <a:pt x="453390" y="77470"/>
                  </a:lnTo>
                  <a:lnTo>
                    <a:pt x="453390" y="83820"/>
                  </a:lnTo>
                  <a:lnTo>
                    <a:pt x="457200" y="83820"/>
                  </a:lnTo>
                  <a:lnTo>
                    <a:pt x="457200" y="77470"/>
                  </a:lnTo>
                  <a:close/>
                </a:path>
                <a:path w="457200" h="384810">
                  <a:moveTo>
                    <a:pt x="3810" y="83820"/>
                  </a:moveTo>
                  <a:lnTo>
                    <a:pt x="0" y="8382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83820"/>
                  </a:lnTo>
                  <a:close/>
                </a:path>
                <a:path w="457200" h="384810">
                  <a:moveTo>
                    <a:pt x="457200" y="83820"/>
                  </a:moveTo>
                  <a:lnTo>
                    <a:pt x="453390" y="83820"/>
                  </a:lnTo>
                  <a:lnTo>
                    <a:pt x="453390" y="102870"/>
                  </a:lnTo>
                  <a:lnTo>
                    <a:pt x="457200" y="102870"/>
                  </a:lnTo>
                  <a:lnTo>
                    <a:pt x="457200" y="83820"/>
                  </a:lnTo>
                  <a:close/>
                </a:path>
                <a:path w="457200" h="384810">
                  <a:moveTo>
                    <a:pt x="381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3810" y="109220"/>
                  </a:lnTo>
                  <a:lnTo>
                    <a:pt x="3810" y="102870"/>
                  </a:lnTo>
                  <a:close/>
                </a:path>
                <a:path w="457200" h="384810">
                  <a:moveTo>
                    <a:pt x="457200" y="102870"/>
                  </a:moveTo>
                  <a:lnTo>
                    <a:pt x="453390" y="102870"/>
                  </a:lnTo>
                  <a:lnTo>
                    <a:pt x="453390" y="109220"/>
                  </a:lnTo>
                  <a:lnTo>
                    <a:pt x="457200" y="109220"/>
                  </a:lnTo>
                  <a:lnTo>
                    <a:pt x="457200" y="102870"/>
                  </a:lnTo>
                  <a:close/>
                </a:path>
                <a:path w="457200" h="384810">
                  <a:moveTo>
                    <a:pt x="3810" y="109220"/>
                  </a:moveTo>
                  <a:lnTo>
                    <a:pt x="0" y="109220"/>
                  </a:lnTo>
                  <a:lnTo>
                    <a:pt x="0" y="138430"/>
                  </a:lnTo>
                  <a:lnTo>
                    <a:pt x="3810" y="138430"/>
                  </a:lnTo>
                  <a:lnTo>
                    <a:pt x="3810" y="109220"/>
                  </a:lnTo>
                  <a:close/>
                </a:path>
                <a:path w="457200" h="384810">
                  <a:moveTo>
                    <a:pt x="457200" y="109220"/>
                  </a:moveTo>
                  <a:lnTo>
                    <a:pt x="453390" y="109220"/>
                  </a:lnTo>
                  <a:lnTo>
                    <a:pt x="453390" y="138430"/>
                  </a:lnTo>
                  <a:lnTo>
                    <a:pt x="457200" y="138430"/>
                  </a:lnTo>
                  <a:lnTo>
                    <a:pt x="457200" y="109220"/>
                  </a:lnTo>
                  <a:close/>
                </a:path>
                <a:path w="457200" h="384810">
                  <a:moveTo>
                    <a:pt x="3810" y="138430"/>
                  </a:moveTo>
                  <a:lnTo>
                    <a:pt x="0" y="138430"/>
                  </a:lnTo>
                  <a:lnTo>
                    <a:pt x="0" y="242570"/>
                  </a:lnTo>
                  <a:lnTo>
                    <a:pt x="3810" y="242570"/>
                  </a:lnTo>
                  <a:lnTo>
                    <a:pt x="3810" y="138430"/>
                  </a:lnTo>
                  <a:close/>
                </a:path>
                <a:path w="457200" h="384810">
                  <a:moveTo>
                    <a:pt x="457200" y="138430"/>
                  </a:moveTo>
                  <a:lnTo>
                    <a:pt x="453390" y="138430"/>
                  </a:lnTo>
                  <a:lnTo>
                    <a:pt x="453390" y="242570"/>
                  </a:lnTo>
                  <a:lnTo>
                    <a:pt x="457200" y="242570"/>
                  </a:lnTo>
                  <a:lnTo>
                    <a:pt x="457200" y="138430"/>
                  </a:lnTo>
                  <a:close/>
                </a:path>
                <a:path w="457200" h="384810">
                  <a:moveTo>
                    <a:pt x="3810" y="242570"/>
                  </a:moveTo>
                  <a:lnTo>
                    <a:pt x="0" y="24257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42570"/>
                  </a:lnTo>
                  <a:close/>
                </a:path>
                <a:path w="457200" h="384810">
                  <a:moveTo>
                    <a:pt x="457200" y="242570"/>
                  </a:moveTo>
                  <a:lnTo>
                    <a:pt x="453390" y="242570"/>
                  </a:lnTo>
                  <a:lnTo>
                    <a:pt x="453390" y="274320"/>
                  </a:lnTo>
                  <a:lnTo>
                    <a:pt x="457200" y="274320"/>
                  </a:lnTo>
                  <a:lnTo>
                    <a:pt x="457200" y="242570"/>
                  </a:lnTo>
                  <a:close/>
                </a:path>
                <a:path w="457200" h="384810">
                  <a:moveTo>
                    <a:pt x="3810" y="274320"/>
                  </a:moveTo>
                  <a:lnTo>
                    <a:pt x="0" y="274320"/>
                  </a:lnTo>
                  <a:lnTo>
                    <a:pt x="0" y="280670"/>
                  </a:lnTo>
                  <a:lnTo>
                    <a:pt x="3810" y="280670"/>
                  </a:lnTo>
                  <a:lnTo>
                    <a:pt x="3810" y="274320"/>
                  </a:lnTo>
                  <a:close/>
                </a:path>
                <a:path w="457200" h="384810">
                  <a:moveTo>
                    <a:pt x="457200" y="274320"/>
                  </a:moveTo>
                  <a:lnTo>
                    <a:pt x="453390" y="274320"/>
                  </a:lnTo>
                  <a:lnTo>
                    <a:pt x="453390" y="280670"/>
                  </a:lnTo>
                  <a:lnTo>
                    <a:pt x="457200" y="280670"/>
                  </a:lnTo>
                  <a:lnTo>
                    <a:pt x="457200" y="274320"/>
                  </a:lnTo>
                  <a:close/>
                </a:path>
                <a:path w="457200" h="384810">
                  <a:moveTo>
                    <a:pt x="3810" y="280670"/>
                  </a:moveTo>
                  <a:lnTo>
                    <a:pt x="0" y="280670"/>
                  </a:lnTo>
                  <a:lnTo>
                    <a:pt x="0" y="306070"/>
                  </a:lnTo>
                  <a:lnTo>
                    <a:pt x="3810" y="306070"/>
                  </a:lnTo>
                  <a:lnTo>
                    <a:pt x="3810" y="280670"/>
                  </a:lnTo>
                  <a:close/>
                </a:path>
                <a:path w="457200" h="384810">
                  <a:moveTo>
                    <a:pt x="457200" y="280670"/>
                  </a:moveTo>
                  <a:lnTo>
                    <a:pt x="453390" y="280670"/>
                  </a:lnTo>
                  <a:lnTo>
                    <a:pt x="453390" y="306070"/>
                  </a:lnTo>
                  <a:lnTo>
                    <a:pt x="457200" y="306070"/>
                  </a:lnTo>
                  <a:lnTo>
                    <a:pt x="457200" y="280670"/>
                  </a:lnTo>
                  <a:close/>
                </a:path>
                <a:path w="457200" h="384810">
                  <a:moveTo>
                    <a:pt x="388620" y="383540"/>
                  </a:moveTo>
                  <a:lnTo>
                    <a:pt x="71120" y="383540"/>
                  </a:lnTo>
                  <a:lnTo>
                    <a:pt x="71120" y="384810"/>
                  </a:lnTo>
                  <a:lnTo>
                    <a:pt x="388620" y="384810"/>
                  </a:lnTo>
                  <a:lnTo>
                    <a:pt x="388620" y="383540"/>
                  </a:lnTo>
                  <a:close/>
                </a:path>
                <a:path w="457200" h="384810">
                  <a:moveTo>
                    <a:pt x="391160" y="382397"/>
                  </a:moveTo>
                  <a:lnTo>
                    <a:pt x="68580" y="382397"/>
                  </a:lnTo>
                  <a:lnTo>
                    <a:pt x="68580" y="383540"/>
                  </a:lnTo>
                  <a:lnTo>
                    <a:pt x="391160" y="383540"/>
                  </a:lnTo>
                  <a:lnTo>
                    <a:pt x="391160" y="382397"/>
                  </a:lnTo>
                  <a:close/>
                </a:path>
                <a:path w="457200" h="384810">
                  <a:moveTo>
                    <a:pt x="392430" y="381000"/>
                  </a:moveTo>
                  <a:lnTo>
                    <a:pt x="66040" y="381000"/>
                  </a:lnTo>
                  <a:lnTo>
                    <a:pt x="66040" y="382397"/>
                  </a:lnTo>
                  <a:lnTo>
                    <a:pt x="392430" y="382397"/>
                  </a:lnTo>
                  <a:lnTo>
                    <a:pt x="392430" y="381000"/>
                  </a:lnTo>
                  <a:close/>
                </a:path>
                <a:path w="457200" h="384810">
                  <a:moveTo>
                    <a:pt x="457200" y="306324"/>
                  </a:moveTo>
                  <a:lnTo>
                    <a:pt x="453390" y="306324"/>
                  </a:lnTo>
                  <a:lnTo>
                    <a:pt x="453390" y="326390"/>
                  </a:lnTo>
                  <a:lnTo>
                    <a:pt x="454660" y="326390"/>
                  </a:lnTo>
                  <a:lnTo>
                    <a:pt x="454660" y="325247"/>
                  </a:lnTo>
                  <a:lnTo>
                    <a:pt x="455930" y="325247"/>
                  </a:lnTo>
                  <a:lnTo>
                    <a:pt x="455930" y="323850"/>
                  </a:lnTo>
                  <a:lnTo>
                    <a:pt x="457200" y="323850"/>
                  </a:lnTo>
                  <a:lnTo>
                    <a:pt x="457200" y="306324"/>
                  </a:lnTo>
                  <a:close/>
                </a:path>
                <a:path w="457200" h="384810">
                  <a:moveTo>
                    <a:pt x="3810" y="306324"/>
                  </a:moveTo>
                  <a:lnTo>
                    <a:pt x="0" y="306324"/>
                  </a:lnTo>
                  <a:lnTo>
                    <a:pt x="0" y="321310"/>
                  </a:lnTo>
                  <a:lnTo>
                    <a:pt x="1270" y="321310"/>
                  </a:lnTo>
                  <a:lnTo>
                    <a:pt x="1270" y="323850"/>
                  </a:lnTo>
                  <a:lnTo>
                    <a:pt x="2540" y="323850"/>
                  </a:lnTo>
                  <a:lnTo>
                    <a:pt x="2540" y="325247"/>
                  </a:lnTo>
                  <a:lnTo>
                    <a:pt x="3810" y="325247"/>
                  </a:lnTo>
                  <a:lnTo>
                    <a:pt x="3810" y="306324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7741920" y="2553969"/>
              <a:ext cx="449580" cy="377190"/>
            </a:xfrm>
            <a:custGeom>
              <a:avLst/>
              <a:gdLst/>
              <a:ahLst/>
              <a:cxnLst/>
              <a:rect l="l" t="t" r="r" b="b"/>
              <a:pathLst>
                <a:path w="449579" h="377189">
                  <a:moveTo>
                    <a:pt x="2539" y="72517"/>
                  </a:moveTo>
                  <a:lnTo>
                    <a:pt x="0" y="72517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72517"/>
                  </a:lnTo>
                  <a:close/>
                </a:path>
                <a:path w="449579" h="377189">
                  <a:moveTo>
                    <a:pt x="449579" y="72517"/>
                  </a:moveTo>
                  <a:lnTo>
                    <a:pt x="445770" y="72517"/>
                  </a:lnTo>
                  <a:lnTo>
                    <a:pt x="445770" y="73660"/>
                  </a:lnTo>
                  <a:lnTo>
                    <a:pt x="449579" y="73660"/>
                  </a:lnTo>
                  <a:lnTo>
                    <a:pt x="449579" y="72517"/>
                  </a:lnTo>
                  <a:close/>
                </a:path>
                <a:path w="449579" h="377189">
                  <a:moveTo>
                    <a:pt x="2539" y="69976"/>
                  </a:moveTo>
                  <a:lnTo>
                    <a:pt x="0" y="69976"/>
                  </a:lnTo>
                  <a:lnTo>
                    <a:pt x="0" y="72389"/>
                  </a:lnTo>
                  <a:lnTo>
                    <a:pt x="2539" y="72389"/>
                  </a:lnTo>
                  <a:lnTo>
                    <a:pt x="2539" y="69976"/>
                  </a:lnTo>
                  <a:close/>
                </a:path>
                <a:path w="449579" h="377189">
                  <a:moveTo>
                    <a:pt x="449579" y="69976"/>
                  </a:moveTo>
                  <a:lnTo>
                    <a:pt x="445770" y="69976"/>
                  </a:lnTo>
                  <a:lnTo>
                    <a:pt x="445770" y="72389"/>
                  </a:lnTo>
                  <a:lnTo>
                    <a:pt x="449579" y="72389"/>
                  </a:lnTo>
                  <a:lnTo>
                    <a:pt x="449579" y="69976"/>
                  </a:lnTo>
                  <a:close/>
                </a:path>
                <a:path w="449579" h="377189">
                  <a:moveTo>
                    <a:pt x="2539" y="66167"/>
                  </a:moveTo>
                  <a:lnTo>
                    <a:pt x="0" y="66167"/>
                  </a:lnTo>
                  <a:lnTo>
                    <a:pt x="0" y="69850"/>
                  </a:lnTo>
                  <a:lnTo>
                    <a:pt x="2539" y="69850"/>
                  </a:lnTo>
                  <a:lnTo>
                    <a:pt x="2539" y="66167"/>
                  </a:lnTo>
                  <a:close/>
                </a:path>
                <a:path w="449579" h="377189">
                  <a:moveTo>
                    <a:pt x="449579" y="66167"/>
                  </a:moveTo>
                  <a:lnTo>
                    <a:pt x="445770" y="66167"/>
                  </a:lnTo>
                  <a:lnTo>
                    <a:pt x="445770" y="69850"/>
                  </a:lnTo>
                  <a:lnTo>
                    <a:pt x="449579" y="69850"/>
                  </a:lnTo>
                  <a:lnTo>
                    <a:pt x="449579" y="66167"/>
                  </a:lnTo>
                  <a:close/>
                </a:path>
                <a:path w="449579" h="377189">
                  <a:moveTo>
                    <a:pt x="2539" y="63626"/>
                  </a:moveTo>
                  <a:lnTo>
                    <a:pt x="0" y="63626"/>
                  </a:lnTo>
                  <a:lnTo>
                    <a:pt x="0" y="66039"/>
                  </a:lnTo>
                  <a:lnTo>
                    <a:pt x="2539" y="66039"/>
                  </a:lnTo>
                  <a:lnTo>
                    <a:pt x="2539" y="63626"/>
                  </a:lnTo>
                  <a:close/>
                </a:path>
                <a:path w="449579" h="377189">
                  <a:moveTo>
                    <a:pt x="449579" y="63626"/>
                  </a:moveTo>
                  <a:lnTo>
                    <a:pt x="445770" y="63626"/>
                  </a:lnTo>
                  <a:lnTo>
                    <a:pt x="445770" y="66039"/>
                  </a:lnTo>
                  <a:lnTo>
                    <a:pt x="449579" y="66039"/>
                  </a:lnTo>
                  <a:lnTo>
                    <a:pt x="449579" y="63626"/>
                  </a:lnTo>
                  <a:close/>
                </a:path>
                <a:path w="449579" h="377189">
                  <a:moveTo>
                    <a:pt x="2539" y="57276"/>
                  </a:moveTo>
                  <a:lnTo>
                    <a:pt x="0" y="57276"/>
                  </a:lnTo>
                  <a:lnTo>
                    <a:pt x="0" y="63500"/>
                  </a:lnTo>
                  <a:lnTo>
                    <a:pt x="2539" y="63500"/>
                  </a:lnTo>
                  <a:lnTo>
                    <a:pt x="2539" y="57276"/>
                  </a:lnTo>
                  <a:close/>
                </a:path>
                <a:path w="449579" h="377189">
                  <a:moveTo>
                    <a:pt x="449579" y="57276"/>
                  </a:moveTo>
                  <a:lnTo>
                    <a:pt x="445770" y="57276"/>
                  </a:lnTo>
                  <a:lnTo>
                    <a:pt x="445770" y="63500"/>
                  </a:lnTo>
                  <a:lnTo>
                    <a:pt x="449579" y="63500"/>
                  </a:lnTo>
                  <a:lnTo>
                    <a:pt x="449579" y="57276"/>
                  </a:lnTo>
                  <a:close/>
                </a:path>
                <a:path w="449579" h="377189">
                  <a:moveTo>
                    <a:pt x="2539" y="54737"/>
                  </a:moveTo>
                  <a:lnTo>
                    <a:pt x="1270" y="54737"/>
                  </a:lnTo>
                  <a:lnTo>
                    <a:pt x="1270" y="56134"/>
                  </a:lnTo>
                  <a:lnTo>
                    <a:pt x="0" y="56134"/>
                  </a:lnTo>
                  <a:lnTo>
                    <a:pt x="0" y="57150"/>
                  </a:lnTo>
                  <a:lnTo>
                    <a:pt x="2539" y="57150"/>
                  </a:lnTo>
                  <a:lnTo>
                    <a:pt x="2539" y="54737"/>
                  </a:lnTo>
                  <a:close/>
                </a:path>
                <a:path w="449579" h="377189">
                  <a:moveTo>
                    <a:pt x="449579" y="53339"/>
                  </a:moveTo>
                  <a:lnTo>
                    <a:pt x="448309" y="53339"/>
                  </a:lnTo>
                  <a:lnTo>
                    <a:pt x="448309" y="53594"/>
                  </a:lnTo>
                  <a:lnTo>
                    <a:pt x="445770" y="53594"/>
                  </a:lnTo>
                  <a:lnTo>
                    <a:pt x="445770" y="57150"/>
                  </a:lnTo>
                  <a:lnTo>
                    <a:pt x="449579" y="57150"/>
                  </a:lnTo>
                  <a:lnTo>
                    <a:pt x="449579" y="53339"/>
                  </a:lnTo>
                  <a:close/>
                </a:path>
                <a:path w="449579" h="377189">
                  <a:moveTo>
                    <a:pt x="447039" y="50800"/>
                  </a:moveTo>
                  <a:lnTo>
                    <a:pt x="445770" y="50800"/>
                  </a:lnTo>
                  <a:lnTo>
                    <a:pt x="445770" y="53339"/>
                  </a:lnTo>
                  <a:lnTo>
                    <a:pt x="448309" y="53339"/>
                  </a:lnTo>
                  <a:lnTo>
                    <a:pt x="448309" y="52324"/>
                  </a:lnTo>
                  <a:lnTo>
                    <a:pt x="447039" y="52324"/>
                  </a:lnTo>
                  <a:lnTo>
                    <a:pt x="447039" y="50800"/>
                  </a:lnTo>
                  <a:close/>
                </a:path>
                <a:path w="449579" h="377189">
                  <a:moveTo>
                    <a:pt x="59689" y="2539"/>
                  </a:moveTo>
                  <a:lnTo>
                    <a:pt x="57150" y="2539"/>
                  </a:lnTo>
                  <a:lnTo>
                    <a:pt x="59689" y="2666"/>
                  </a:lnTo>
                  <a:close/>
                </a:path>
                <a:path w="449579" h="377189">
                  <a:moveTo>
                    <a:pt x="389889" y="1524"/>
                  </a:moveTo>
                  <a:lnTo>
                    <a:pt x="59689" y="1524"/>
                  </a:lnTo>
                  <a:lnTo>
                    <a:pt x="59689" y="2539"/>
                  </a:lnTo>
                  <a:lnTo>
                    <a:pt x="389889" y="2539"/>
                  </a:lnTo>
                  <a:lnTo>
                    <a:pt x="389889" y="1524"/>
                  </a:lnTo>
                  <a:close/>
                </a:path>
                <a:path w="449579" h="377189">
                  <a:moveTo>
                    <a:pt x="388620" y="0"/>
                  </a:moveTo>
                  <a:lnTo>
                    <a:pt x="386079" y="0"/>
                  </a:lnTo>
                  <a:lnTo>
                    <a:pt x="62229" y="126"/>
                  </a:lnTo>
                  <a:lnTo>
                    <a:pt x="62229" y="1524"/>
                  </a:lnTo>
                  <a:lnTo>
                    <a:pt x="388620" y="1524"/>
                  </a:lnTo>
                  <a:lnTo>
                    <a:pt x="388620" y="0"/>
                  </a:lnTo>
                  <a:close/>
                </a:path>
                <a:path w="449579" h="377189">
                  <a:moveTo>
                    <a:pt x="253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539" y="80010"/>
                  </a:lnTo>
                  <a:lnTo>
                    <a:pt x="2539" y="73660"/>
                  </a:lnTo>
                  <a:close/>
                </a:path>
                <a:path w="449579" h="377189">
                  <a:moveTo>
                    <a:pt x="449579" y="73660"/>
                  </a:moveTo>
                  <a:lnTo>
                    <a:pt x="445770" y="73660"/>
                  </a:lnTo>
                  <a:lnTo>
                    <a:pt x="445770" y="80010"/>
                  </a:lnTo>
                  <a:lnTo>
                    <a:pt x="449579" y="80010"/>
                  </a:lnTo>
                  <a:lnTo>
                    <a:pt x="449579" y="73660"/>
                  </a:lnTo>
                  <a:close/>
                </a:path>
                <a:path w="449579" h="377189">
                  <a:moveTo>
                    <a:pt x="2539" y="80010"/>
                  </a:moveTo>
                  <a:lnTo>
                    <a:pt x="0" y="80010"/>
                  </a:lnTo>
                  <a:lnTo>
                    <a:pt x="0" y="99060"/>
                  </a:lnTo>
                  <a:lnTo>
                    <a:pt x="2539" y="99060"/>
                  </a:lnTo>
                  <a:lnTo>
                    <a:pt x="2539" y="80010"/>
                  </a:lnTo>
                  <a:close/>
                </a:path>
                <a:path w="449579" h="377189">
                  <a:moveTo>
                    <a:pt x="449579" y="80010"/>
                  </a:moveTo>
                  <a:lnTo>
                    <a:pt x="445770" y="80010"/>
                  </a:lnTo>
                  <a:lnTo>
                    <a:pt x="445770" y="99060"/>
                  </a:lnTo>
                  <a:lnTo>
                    <a:pt x="449579" y="99060"/>
                  </a:lnTo>
                  <a:lnTo>
                    <a:pt x="449579" y="80010"/>
                  </a:lnTo>
                  <a:close/>
                </a:path>
                <a:path w="449579" h="377189">
                  <a:moveTo>
                    <a:pt x="253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539" y="105410"/>
                  </a:lnTo>
                  <a:lnTo>
                    <a:pt x="2539" y="99060"/>
                  </a:lnTo>
                  <a:close/>
                </a:path>
                <a:path w="449579" h="377189">
                  <a:moveTo>
                    <a:pt x="449579" y="99060"/>
                  </a:moveTo>
                  <a:lnTo>
                    <a:pt x="445770" y="99060"/>
                  </a:lnTo>
                  <a:lnTo>
                    <a:pt x="445770" y="105410"/>
                  </a:lnTo>
                  <a:lnTo>
                    <a:pt x="449579" y="105410"/>
                  </a:lnTo>
                  <a:lnTo>
                    <a:pt x="449579" y="99060"/>
                  </a:lnTo>
                  <a:close/>
                </a:path>
                <a:path w="449579" h="377189">
                  <a:moveTo>
                    <a:pt x="2539" y="105410"/>
                  </a:moveTo>
                  <a:lnTo>
                    <a:pt x="0" y="105410"/>
                  </a:lnTo>
                  <a:lnTo>
                    <a:pt x="0" y="134620"/>
                  </a:lnTo>
                  <a:lnTo>
                    <a:pt x="2539" y="134620"/>
                  </a:lnTo>
                  <a:lnTo>
                    <a:pt x="2539" y="105410"/>
                  </a:lnTo>
                  <a:close/>
                </a:path>
                <a:path w="449579" h="377189">
                  <a:moveTo>
                    <a:pt x="449579" y="105410"/>
                  </a:moveTo>
                  <a:lnTo>
                    <a:pt x="445770" y="105410"/>
                  </a:lnTo>
                  <a:lnTo>
                    <a:pt x="445770" y="134620"/>
                  </a:lnTo>
                  <a:lnTo>
                    <a:pt x="449579" y="134620"/>
                  </a:lnTo>
                  <a:lnTo>
                    <a:pt x="449579" y="105410"/>
                  </a:lnTo>
                  <a:close/>
                </a:path>
                <a:path w="449579" h="377189">
                  <a:moveTo>
                    <a:pt x="2539" y="134620"/>
                  </a:moveTo>
                  <a:lnTo>
                    <a:pt x="0" y="134620"/>
                  </a:lnTo>
                  <a:lnTo>
                    <a:pt x="0" y="238760"/>
                  </a:lnTo>
                  <a:lnTo>
                    <a:pt x="2539" y="238760"/>
                  </a:lnTo>
                  <a:lnTo>
                    <a:pt x="2539" y="134620"/>
                  </a:lnTo>
                  <a:close/>
                </a:path>
                <a:path w="449579" h="377189">
                  <a:moveTo>
                    <a:pt x="449579" y="134620"/>
                  </a:moveTo>
                  <a:lnTo>
                    <a:pt x="445770" y="134620"/>
                  </a:lnTo>
                  <a:lnTo>
                    <a:pt x="445770" y="238760"/>
                  </a:lnTo>
                  <a:lnTo>
                    <a:pt x="449579" y="238760"/>
                  </a:lnTo>
                  <a:lnTo>
                    <a:pt x="449579" y="134620"/>
                  </a:lnTo>
                  <a:close/>
                </a:path>
                <a:path w="449579" h="377189">
                  <a:moveTo>
                    <a:pt x="2539" y="238760"/>
                  </a:moveTo>
                  <a:lnTo>
                    <a:pt x="0" y="2387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38760"/>
                  </a:lnTo>
                  <a:close/>
                </a:path>
                <a:path w="449579" h="377189">
                  <a:moveTo>
                    <a:pt x="449579" y="238760"/>
                  </a:moveTo>
                  <a:lnTo>
                    <a:pt x="445770" y="238760"/>
                  </a:lnTo>
                  <a:lnTo>
                    <a:pt x="445770" y="270510"/>
                  </a:lnTo>
                  <a:lnTo>
                    <a:pt x="449579" y="270510"/>
                  </a:lnTo>
                  <a:lnTo>
                    <a:pt x="449579" y="238760"/>
                  </a:lnTo>
                  <a:close/>
                </a:path>
                <a:path w="449579" h="377189">
                  <a:moveTo>
                    <a:pt x="253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70510"/>
                  </a:lnTo>
                  <a:close/>
                </a:path>
                <a:path w="449579" h="377189">
                  <a:moveTo>
                    <a:pt x="449579" y="270510"/>
                  </a:moveTo>
                  <a:lnTo>
                    <a:pt x="445770" y="270510"/>
                  </a:lnTo>
                  <a:lnTo>
                    <a:pt x="445770" y="276860"/>
                  </a:lnTo>
                  <a:lnTo>
                    <a:pt x="449579" y="276860"/>
                  </a:lnTo>
                  <a:lnTo>
                    <a:pt x="449579" y="270510"/>
                  </a:lnTo>
                  <a:close/>
                </a:path>
                <a:path w="449579" h="377189">
                  <a:moveTo>
                    <a:pt x="2539" y="276860"/>
                  </a:moveTo>
                  <a:lnTo>
                    <a:pt x="0" y="276860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276860"/>
                  </a:lnTo>
                  <a:close/>
                </a:path>
                <a:path w="449579" h="377189">
                  <a:moveTo>
                    <a:pt x="449579" y="276860"/>
                  </a:moveTo>
                  <a:lnTo>
                    <a:pt x="445770" y="276860"/>
                  </a:lnTo>
                  <a:lnTo>
                    <a:pt x="445770" y="302260"/>
                  </a:lnTo>
                  <a:lnTo>
                    <a:pt x="449579" y="302260"/>
                  </a:lnTo>
                  <a:lnTo>
                    <a:pt x="449579" y="276860"/>
                  </a:lnTo>
                  <a:close/>
                </a:path>
                <a:path w="449579" h="377189">
                  <a:moveTo>
                    <a:pt x="391159" y="376047"/>
                  </a:moveTo>
                  <a:lnTo>
                    <a:pt x="60959" y="376047"/>
                  </a:lnTo>
                  <a:lnTo>
                    <a:pt x="60959" y="377190"/>
                  </a:lnTo>
                  <a:lnTo>
                    <a:pt x="391159" y="377190"/>
                  </a:lnTo>
                  <a:lnTo>
                    <a:pt x="391159" y="376047"/>
                  </a:lnTo>
                  <a:close/>
                </a:path>
                <a:path w="449579" h="377189">
                  <a:moveTo>
                    <a:pt x="393700" y="374777"/>
                  </a:moveTo>
                  <a:lnTo>
                    <a:pt x="58420" y="374777"/>
                  </a:lnTo>
                  <a:lnTo>
                    <a:pt x="58420" y="376047"/>
                  </a:lnTo>
                  <a:lnTo>
                    <a:pt x="393700" y="376047"/>
                  </a:lnTo>
                  <a:lnTo>
                    <a:pt x="393700" y="374777"/>
                  </a:lnTo>
                  <a:close/>
                </a:path>
                <a:path w="449579" h="377189">
                  <a:moveTo>
                    <a:pt x="394970" y="373380"/>
                  </a:moveTo>
                  <a:lnTo>
                    <a:pt x="57150" y="373380"/>
                  </a:lnTo>
                  <a:lnTo>
                    <a:pt x="57150" y="374777"/>
                  </a:lnTo>
                  <a:lnTo>
                    <a:pt x="394970" y="374777"/>
                  </a:lnTo>
                  <a:lnTo>
                    <a:pt x="394970" y="373380"/>
                  </a:lnTo>
                  <a:close/>
                </a:path>
                <a:path w="449579" h="377189">
                  <a:moveTo>
                    <a:pt x="449579" y="302514"/>
                  </a:moveTo>
                  <a:lnTo>
                    <a:pt x="445770" y="302514"/>
                  </a:lnTo>
                  <a:lnTo>
                    <a:pt x="445770" y="327787"/>
                  </a:lnTo>
                  <a:lnTo>
                    <a:pt x="447039" y="327787"/>
                  </a:lnTo>
                  <a:lnTo>
                    <a:pt x="447039" y="326390"/>
                  </a:lnTo>
                  <a:lnTo>
                    <a:pt x="448309" y="326390"/>
                  </a:lnTo>
                  <a:lnTo>
                    <a:pt x="448309" y="325247"/>
                  </a:lnTo>
                  <a:lnTo>
                    <a:pt x="449579" y="325247"/>
                  </a:lnTo>
                  <a:lnTo>
                    <a:pt x="449579" y="302514"/>
                  </a:lnTo>
                  <a:close/>
                </a:path>
                <a:path w="449579" h="377189">
                  <a:moveTo>
                    <a:pt x="2539" y="302514"/>
                  </a:moveTo>
                  <a:lnTo>
                    <a:pt x="0" y="302514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1270" y="323977"/>
                  </a:lnTo>
                  <a:lnTo>
                    <a:pt x="2539" y="323977"/>
                  </a:lnTo>
                  <a:lnTo>
                    <a:pt x="2539" y="302514"/>
                  </a:lnTo>
                  <a:close/>
                </a:path>
              </a:pathLst>
            </a:custGeom>
            <a:solidFill>
              <a:srgbClr val="71A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7744460" y="2556509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29" h="370839">
                  <a:moveTo>
                    <a:pt x="3810" y="69977"/>
                  </a:moveTo>
                  <a:lnTo>
                    <a:pt x="0" y="69977"/>
                  </a:lnTo>
                  <a:lnTo>
                    <a:pt x="0" y="71120"/>
                  </a:lnTo>
                  <a:lnTo>
                    <a:pt x="3810" y="71120"/>
                  </a:lnTo>
                  <a:lnTo>
                    <a:pt x="3810" y="69977"/>
                  </a:lnTo>
                  <a:close/>
                </a:path>
                <a:path w="443229" h="370839">
                  <a:moveTo>
                    <a:pt x="443230" y="69977"/>
                  </a:moveTo>
                  <a:lnTo>
                    <a:pt x="440690" y="69977"/>
                  </a:lnTo>
                  <a:lnTo>
                    <a:pt x="440690" y="71120"/>
                  </a:lnTo>
                  <a:lnTo>
                    <a:pt x="443230" y="71120"/>
                  </a:lnTo>
                  <a:lnTo>
                    <a:pt x="443230" y="69977"/>
                  </a:lnTo>
                  <a:close/>
                </a:path>
                <a:path w="443229" h="370839">
                  <a:moveTo>
                    <a:pt x="3810" y="67437"/>
                  </a:moveTo>
                  <a:lnTo>
                    <a:pt x="0" y="67437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7437"/>
                  </a:lnTo>
                  <a:close/>
                </a:path>
                <a:path w="443229" h="370839">
                  <a:moveTo>
                    <a:pt x="443230" y="67437"/>
                  </a:moveTo>
                  <a:lnTo>
                    <a:pt x="440690" y="67437"/>
                  </a:lnTo>
                  <a:lnTo>
                    <a:pt x="440690" y="69850"/>
                  </a:lnTo>
                  <a:lnTo>
                    <a:pt x="443230" y="69850"/>
                  </a:lnTo>
                  <a:lnTo>
                    <a:pt x="443230" y="67437"/>
                  </a:lnTo>
                  <a:close/>
                </a:path>
                <a:path w="443229" h="370839">
                  <a:moveTo>
                    <a:pt x="3810" y="63627"/>
                  </a:moveTo>
                  <a:lnTo>
                    <a:pt x="0" y="63627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3627"/>
                  </a:lnTo>
                  <a:close/>
                </a:path>
                <a:path w="443229" h="370839">
                  <a:moveTo>
                    <a:pt x="443230" y="63627"/>
                  </a:moveTo>
                  <a:lnTo>
                    <a:pt x="440690" y="63627"/>
                  </a:lnTo>
                  <a:lnTo>
                    <a:pt x="440690" y="67310"/>
                  </a:lnTo>
                  <a:lnTo>
                    <a:pt x="443230" y="67310"/>
                  </a:lnTo>
                  <a:lnTo>
                    <a:pt x="443230" y="63627"/>
                  </a:lnTo>
                  <a:close/>
                </a:path>
                <a:path w="443229" h="370839">
                  <a:moveTo>
                    <a:pt x="3810" y="61087"/>
                  </a:moveTo>
                  <a:lnTo>
                    <a:pt x="0" y="61087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61087"/>
                  </a:lnTo>
                  <a:close/>
                </a:path>
                <a:path w="443229" h="370839">
                  <a:moveTo>
                    <a:pt x="443230" y="61087"/>
                  </a:moveTo>
                  <a:lnTo>
                    <a:pt x="440690" y="61087"/>
                  </a:lnTo>
                  <a:lnTo>
                    <a:pt x="440690" y="63500"/>
                  </a:lnTo>
                  <a:lnTo>
                    <a:pt x="443230" y="63500"/>
                  </a:lnTo>
                  <a:lnTo>
                    <a:pt x="443230" y="61087"/>
                  </a:lnTo>
                  <a:close/>
                </a:path>
                <a:path w="443229" h="370839">
                  <a:moveTo>
                    <a:pt x="3810" y="54737"/>
                  </a:moveTo>
                  <a:lnTo>
                    <a:pt x="0" y="54737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4737"/>
                  </a:lnTo>
                  <a:close/>
                </a:path>
                <a:path w="443229" h="370839">
                  <a:moveTo>
                    <a:pt x="443230" y="54737"/>
                  </a:moveTo>
                  <a:lnTo>
                    <a:pt x="440690" y="54737"/>
                  </a:lnTo>
                  <a:lnTo>
                    <a:pt x="440690" y="60960"/>
                  </a:lnTo>
                  <a:lnTo>
                    <a:pt x="443230" y="60960"/>
                  </a:lnTo>
                  <a:lnTo>
                    <a:pt x="443230" y="54737"/>
                  </a:lnTo>
                  <a:close/>
                </a:path>
                <a:path w="443229" h="370839">
                  <a:moveTo>
                    <a:pt x="3810" y="50927"/>
                  </a:moveTo>
                  <a:lnTo>
                    <a:pt x="0" y="50927"/>
                  </a:lnTo>
                  <a:lnTo>
                    <a:pt x="0" y="54610"/>
                  </a:lnTo>
                  <a:lnTo>
                    <a:pt x="3810" y="54610"/>
                  </a:lnTo>
                  <a:lnTo>
                    <a:pt x="3810" y="50927"/>
                  </a:lnTo>
                  <a:close/>
                </a:path>
                <a:path w="443229" h="370839">
                  <a:moveTo>
                    <a:pt x="443230" y="50927"/>
                  </a:moveTo>
                  <a:lnTo>
                    <a:pt x="440690" y="50927"/>
                  </a:lnTo>
                  <a:lnTo>
                    <a:pt x="440690" y="54610"/>
                  </a:lnTo>
                  <a:lnTo>
                    <a:pt x="443230" y="54610"/>
                  </a:lnTo>
                  <a:lnTo>
                    <a:pt x="443230" y="50927"/>
                  </a:lnTo>
                  <a:close/>
                </a:path>
                <a:path w="443229" h="370839">
                  <a:moveTo>
                    <a:pt x="2540" y="48387"/>
                  </a:moveTo>
                  <a:lnTo>
                    <a:pt x="1270" y="48387"/>
                  </a:lnTo>
                  <a:lnTo>
                    <a:pt x="1270" y="49784"/>
                  </a:lnTo>
                  <a:lnTo>
                    <a:pt x="0" y="49784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8513"/>
                  </a:lnTo>
                  <a:lnTo>
                    <a:pt x="2540" y="48513"/>
                  </a:lnTo>
                  <a:close/>
                </a:path>
                <a:path w="443229" h="370839">
                  <a:moveTo>
                    <a:pt x="443230" y="48513"/>
                  </a:moveTo>
                  <a:lnTo>
                    <a:pt x="440690" y="48513"/>
                  </a:lnTo>
                  <a:lnTo>
                    <a:pt x="440690" y="50800"/>
                  </a:lnTo>
                  <a:lnTo>
                    <a:pt x="443230" y="50800"/>
                  </a:lnTo>
                  <a:lnTo>
                    <a:pt x="443230" y="48513"/>
                  </a:lnTo>
                  <a:close/>
                </a:path>
                <a:path w="443229" h="370839">
                  <a:moveTo>
                    <a:pt x="3810" y="47244"/>
                  </a:moveTo>
                  <a:lnTo>
                    <a:pt x="2540" y="47244"/>
                  </a:lnTo>
                  <a:lnTo>
                    <a:pt x="2540" y="48387"/>
                  </a:lnTo>
                  <a:lnTo>
                    <a:pt x="3810" y="48387"/>
                  </a:lnTo>
                  <a:lnTo>
                    <a:pt x="3810" y="47244"/>
                  </a:lnTo>
                  <a:close/>
                </a:path>
                <a:path w="443229" h="370839">
                  <a:moveTo>
                    <a:pt x="441960" y="44450"/>
                  </a:moveTo>
                  <a:lnTo>
                    <a:pt x="440690" y="44450"/>
                  </a:lnTo>
                  <a:lnTo>
                    <a:pt x="440690" y="48387"/>
                  </a:lnTo>
                  <a:lnTo>
                    <a:pt x="443230" y="48387"/>
                  </a:lnTo>
                  <a:lnTo>
                    <a:pt x="443230" y="47244"/>
                  </a:lnTo>
                  <a:lnTo>
                    <a:pt x="441960" y="47244"/>
                  </a:lnTo>
                  <a:lnTo>
                    <a:pt x="441960" y="44450"/>
                  </a:lnTo>
                  <a:close/>
                </a:path>
                <a:path w="443229" h="370839">
                  <a:moveTo>
                    <a:pt x="393700" y="2794"/>
                  </a:moveTo>
                  <a:lnTo>
                    <a:pt x="50800" y="2794"/>
                  </a:lnTo>
                  <a:lnTo>
                    <a:pt x="50800" y="3937"/>
                  </a:lnTo>
                  <a:lnTo>
                    <a:pt x="393700" y="3937"/>
                  </a:lnTo>
                  <a:lnTo>
                    <a:pt x="393700" y="2794"/>
                  </a:lnTo>
                  <a:close/>
                </a:path>
                <a:path w="443229" h="370839">
                  <a:moveTo>
                    <a:pt x="391160" y="1397"/>
                  </a:moveTo>
                  <a:lnTo>
                    <a:pt x="53340" y="1397"/>
                  </a:lnTo>
                  <a:lnTo>
                    <a:pt x="53340" y="2794"/>
                  </a:lnTo>
                  <a:lnTo>
                    <a:pt x="391160" y="2794"/>
                  </a:lnTo>
                  <a:lnTo>
                    <a:pt x="391160" y="1397"/>
                  </a:lnTo>
                  <a:close/>
                </a:path>
                <a:path w="443229" h="370839">
                  <a:moveTo>
                    <a:pt x="57150" y="126"/>
                  </a:moveTo>
                  <a:lnTo>
                    <a:pt x="54610" y="126"/>
                  </a:lnTo>
                  <a:lnTo>
                    <a:pt x="54610" y="1397"/>
                  </a:lnTo>
                  <a:lnTo>
                    <a:pt x="389890" y="1397"/>
                  </a:lnTo>
                  <a:lnTo>
                    <a:pt x="389890" y="253"/>
                  </a:lnTo>
                  <a:lnTo>
                    <a:pt x="57150" y="253"/>
                  </a:lnTo>
                  <a:close/>
                </a:path>
                <a:path w="443229" h="370839">
                  <a:moveTo>
                    <a:pt x="389890" y="0"/>
                  </a:moveTo>
                  <a:lnTo>
                    <a:pt x="387350" y="0"/>
                  </a:lnTo>
                  <a:lnTo>
                    <a:pt x="387350" y="253"/>
                  </a:lnTo>
                  <a:lnTo>
                    <a:pt x="389890" y="253"/>
                  </a:lnTo>
                  <a:lnTo>
                    <a:pt x="389890" y="0"/>
                  </a:lnTo>
                  <a:close/>
                </a:path>
                <a:path w="443229" h="370839">
                  <a:moveTo>
                    <a:pt x="381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71120"/>
                  </a:lnTo>
                  <a:close/>
                </a:path>
                <a:path w="443229" h="370839">
                  <a:moveTo>
                    <a:pt x="443230" y="71120"/>
                  </a:moveTo>
                  <a:lnTo>
                    <a:pt x="440690" y="71120"/>
                  </a:lnTo>
                  <a:lnTo>
                    <a:pt x="440690" y="77470"/>
                  </a:lnTo>
                  <a:lnTo>
                    <a:pt x="443230" y="77470"/>
                  </a:lnTo>
                  <a:lnTo>
                    <a:pt x="443230" y="71120"/>
                  </a:lnTo>
                  <a:close/>
                </a:path>
                <a:path w="443229" h="370839">
                  <a:moveTo>
                    <a:pt x="3810" y="77470"/>
                  </a:moveTo>
                  <a:lnTo>
                    <a:pt x="0" y="77470"/>
                  </a:lnTo>
                  <a:lnTo>
                    <a:pt x="0" y="96520"/>
                  </a:lnTo>
                  <a:lnTo>
                    <a:pt x="3810" y="96520"/>
                  </a:lnTo>
                  <a:lnTo>
                    <a:pt x="3810" y="77470"/>
                  </a:lnTo>
                  <a:close/>
                </a:path>
                <a:path w="443229" h="370839">
                  <a:moveTo>
                    <a:pt x="443230" y="77470"/>
                  </a:moveTo>
                  <a:lnTo>
                    <a:pt x="440690" y="77470"/>
                  </a:lnTo>
                  <a:lnTo>
                    <a:pt x="440690" y="96520"/>
                  </a:lnTo>
                  <a:lnTo>
                    <a:pt x="443230" y="96520"/>
                  </a:lnTo>
                  <a:lnTo>
                    <a:pt x="443230" y="77470"/>
                  </a:lnTo>
                  <a:close/>
                </a:path>
                <a:path w="443229" h="370839">
                  <a:moveTo>
                    <a:pt x="381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3810" y="102870"/>
                  </a:lnTo>
                  <a:lnTo>
                    <a:pt x="3810" y="96520"/>
                  </a:lnTo>
                  <a:close/>
                </a:path>
                <a:path w="443229" h="370839">
                  <a:moveTo>
                    <a:pt x="443230" y="96520"/>
                  </a:moveTo>
                  <a:lnTo>
                    <a:pt x="440690" y="96520"/>
                  </a:lnTo>
                  <a:lnTo>
                    <a:pt x="440690" y="102870"/>
                  </a:lnTo>
                  <a:lnTo>
                    <a:pt x="443230" y="102870"/>
                  </a:lnTo>
                  <a:lnTo>
                    <a:pt x="443230" y="96520"/>
                  </a:lnTo>
                  <a:close/>
                </a:path>
                <a:path w="443229" h="370839">
                  <a:moveTo>
                    <a:pt x="3810" y="102870"/>
                  </a:moveTo>
                  <a:lnTo>
                    <a:pt x="0" y="102870"/>
                  </a:lnTo>
                  <a:lnTo>
                    <a:pt x="0" y="132080"/>
                  </a:lnTo>
                  <a:lnTo>
                    <a:pt x="3810" y="132080"/>
                  </a:lnTo>
                  <a:lnTo>
                    <a:pt x="3810" y="102870"/>
                  </a:lnTo>
                  <a:close/>
                </a:path>
                <a:path w="443229" h="370839">
                  <a:moveTo>
                    <a:pt x="443230" y="102870"/>
                  </a:moveTo>
                  <a:lnTo>
                    <a:pt x="440690" y="102870"/>
                  </a:lnTo>
                  <a:lnTo>
                    <a:pt x="440690" y="132080"/>
                  </a:lnTo>
                  <a:lnTo>
                    <a:pt x="443230" y="132080"/>
                  </a:lnTo>
                  <a:lnTo>
                    <a:pt x="443230" y="102870"/>
                  </a:lnTo>
                  <a:close/>
                </a:path>
                <a:path w="443229" h="370839">
                  <a:moveTo>
                    <a:pt x="3810" y="132080"/>
                  </a:moveTo>
                  <a:lnTo>
                    <a:pt x="0" y="132080"/>
                  </a:lnTo>
                  <a:lnTo>
                    <a:pt x="0" y="236220"/>
                  </a:lnTo>
                  <a:lnTo>
                    <a:pt x="3810" y="236220"/>
                  </a:lnTo>
                  <a:lnTo>
                    <a:pt x="3810" y="132080"/>
                  </a:lnTo>
                  <a:close/>
                </a:path>
                <a:path w="443229" h="370839">
                  <a:moveTo>
                    <a:pt x="443230" y="132080"/>
                  </a:moveTo>
                  <a:lnTo>
                    <a:pt x="440690" y="132080"/>
                  </a:lnTo>
                  <a:lnTo>
                    <a:pt x="440690" y="236220"/>
                  </a:lnTo>
                  <a:lnTo>
                    <a:pt x="443230" y="236220"/>
                  </a:lnTo>
                  <a:lnTo>
                    <a:pt x="443230" y="132080"/>
                  </a:lnTo>
                  <a:close/>
                </a:path>
                <a:path w="443229" h="370839">
                  <a:moveTo>
                    <a:pt x="3810" y="236220"/>
                  </a:moveTo>
                  <a:lnTo>
                    <a:pt x="0" y="236220"/>
                  </a:lnTo>
                  <a:lnTo>
                    <a:pt x="0" y="267970"/>
                  </a:lnTo>
                  <a:lnTo>
                    <a:pt x="3810" y="267970"/>
                  </a:lnTo>
                  <a:lnTo>
                    <a:pt x="3810" y="236220"/>
                  </a:lnTo>
                  <a:close/>
                </a:path>
                <a:path w="443229" h="370839">
                  <a:moveTo>
                    <a:pt x="443230" y="236220"/>
                  </a:moveTo>
                  <a:lnTo>
                    <a:pt x="440690" y="236220"/>
                  </a:lnTo>
                  <a:lnTo>
                    <a:pt x="440690" y="267970"/>
                  </a:lnTo>
                  <a:lnTo>
                    <a:pt x="443230" y="267970"/>
                  </a:lnTo>
                  <a:lnTo>
                    <a:pt x="443230" y="236220"/>
                  </a:lnTo>
                  <a:close/>
                </a:path>
                <a:path w="443229" h="370839">
                  <a:moveTo>
                    <a:pt x="3810" y="267970"/>
                  </a:moveTo>
                  <a:lnTo>
                    <a:pt x="0" y="267970"/>
                  </a:lnTo>
                  <a:lnTo>
                    <a:pt x="0" y="274320"/>
                  </a:lnTo>
                  <a:lnTo>
                    <a:pt x="3810" y="274320"/>
                  </a:lnTo>
                  <a:lnTo>
                    <a:pt x="3810" y="267970"/>
                  </a:lnTo>
                  <a:close/>
                </a:path>
                <a:path w="443229" h="370839">
                  <a:moveTo>
                    <a:pt x="443230" y="267970"/>
                  </a:moveTo>
                  <a:lnTo>
                    <a:pt x="440690" y="267970"/>
                  </a:lnTo>
                  <a:lnTo>
                    <a:pt x="440690" y="274320"/>
                  </a:lnTo>
                  <a:lnTo>
                    <a:pt x="443230" y="274320"/>
                  </a:lnTo>
                  <a:lnTo>
                    <a:pt x="443230" y="267970"/>
                  </a:lnTo>
                  <a:close/>
                </a:path>
                <a:path w="443229" h="370839">
                  <a:moveTo>
                    <a:pt x="3810" y="274320"/>
                  </a:moveTo>
                  <a:lnTo>
                    <a:pt x="0" y="274320"/>
                  </a:lnTo>
                  <a:lnTo>
                    <a:pt x="0" y="299720"/>
                  </a:lnTo>
                  <a:lnTo>
                    <a:pt x="3810" y="299720"/>
                  </a:lnTo>
                  <a:lnTo>
                    <a:pt x="3810" y="274320"/>
                  </a:lnTo>
                  <a:close/>
                </a:path>
                <a:path w="443229" h="370839">
                  <a:moveTo>
                    <a:pt x="443230" y="274320"/>
                  </a:moveTo>
                  <a:lnTo>
                    <a:pt x="440690" y="274320"/>
                  </a:lnTo>
                  <a:lnTo>
                    <a:pt x="440690" y="299720"/>
                  </a:lnTo>
                  <a:lnTo>
                    <a:pt x="443230" y="299720"/>
                  </a:lnTo>
                  <a:lnTo>
                    <a:pt x="443230" y="274320"/>
                  </a:lnTo>
                  <a:close/>
                </a:path>
                <a:path w="443229" h="370839">
                  <a:moveTo>
                    <a:pt x="394970" y="369697"/>
                  </a:moveTo>
                  <a:lnTo>
                    <a:pt x="52070" y="369697"/>
                  </a:lnTo>
                  <a:lnTo>
                    <a:pt x="52070" y="370840"/>
                  </a:lnTo>
                  <a:lnTo>
                    <a:pt x="394970" y="370840"/>
                  </a:lnTo>
                  <a:lnTo>
                    <a:pt x="394970" y="369697"/>
                  </a:lnTo>
                  <a:close/>
                </a:path>
                <a:path w="443229" h="370839">
                  <a:moveTo>
                    <a:pt x="396240" y="368427"/>
                  </a:moveTo>
                  <a:lnTo>
                    <a:pt x="49530" y="368427"/>
                  </a:lnTo>
                  <a:lnTo>
                    <a:pt x="49530" y="369697"/>
                  </a:lnTo>
                  <a:lnTo>
                    <a:pt x="396240" y="369697"/>
                  </a:lnTo>
                  <a:lnTo>
                    <a:pt x="396240" y="368427"/>
                  </a:lnTo>
                  <a:close/>
                </a:path>
                <a:path w="443229" h="370839">
                  <a:moveTo>
                    <a:pt x="398780" y="367157"/>
                  </a:moveTo>
                  <a:lnTo>
                    <a:pt x="48260" y="367157"/>
                  </a:lnTo>
                  <a:lnTo>
                    <a:pt x="48260" y="368427"/>
                  </a:lnTo>
                  <a:lnTo>
                    <a:pt x="398780" y="368427"/>
                  </a:lnTo>
                  <a:lnTo>
                    <a:pt x="398780" y="367157"/>
                  </a:lnTo>
                  <a:close/>
                </a:path>
                <a:path w="443229" h="370839">
                  <a:moveTo>
                    <a:pt x="443230" y="299974"/>
                  </a:moveTo>
                  <a:lnTo>
                    <a:pt x="440690" y="299974"/>
                  </a:lnTo>
                  <a:lnTo>
                    <a:pt x="440690" y="329057"/>
                  </a:lnTo>
                  <a:lnTo>
                    <a:pt x="441960" y="329057"/>
                  </a:lnTo>
                  <a:lnTo>
                    <a:pt x="441960" y="326390"/>
                  </a:lnTo>
                  <a:lnTo>
                    <a:pt x="443230" y="326390"/>
                  </a:lnTo>
                  <a:lnTo>
                    <a:pt x="443230" y="299974"/>
                  </a:lnTo>
                  <a:close/>
                </a:path>
                <a:path w="443229" h="370839">
                  <a:moveTo>
                    <a:pt x="3810" y="299974"/>
                  </a:moveTo>
                  <a:lnTo>
                    <a:pt x="0" y="299974"/>
                  </a:lnTo>
                  <a:lnTo>
                    <a:pt x="0" y="323977"/>
                  </a:lnTo>
                  <a:lnTo>
                    <a:pt x="1270" y="323977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299974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7748270" y="2560319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79" h="363219">
                  <a:moveTo>
                    <a:pt x="3809" y="66167"/>
                  </a:moveTo>
                  <a:lnTo>
                    <a:pt x="0" y="66167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6167"/>
                  </a:lnTo>
                  <a:close/>
                </a:path>
                <a:path w="436879" h="363219">
                  <a:moveTo>
                    <a:pt x="436879" y="66167"/>
                  </a:moveTo>
                  <a:lnTo>
                    <a:pt x="433070" y="66167"/>
                  </a:lnTo>
                  <a:lnTo>
                    <a:pt x="433070" y="67310"/>
                  </a:lnTo>
                  <a:lnTo>
                    <a:pt x="436879" y="67310"/>
                  </a:lnTo>
                  <a:lnTo>
                    <a:pt x="436879" y="66167"/>
                  </a:lnTo>
                  <a:close/>
                </a:path>
                <a:path w="436879" h="363219">
                  <a:moveTo>
                    <a:pt x="3809" y="63626"/>
                  </a:moveTo>
                  <a:lnTo>
                    <a:pt x="0" y="63626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63626"/>
                  </a:lnTo>
                  <a:close/>
                </a:path>
                <a:path w="436879" h="363219">
                  <a:moveTo>
                    <a:pt x="436879" y="63626"/>
                  </a:moveTo>
                  <a:lnTo>
                    <a:pt x="433070" y="63626"/>
                  </a:lnTo>
                  <a:lnTo>
                    <a:pt x="433070" y="66039"/>
                  </a:lnTo>
                  <a:lnTo>
                    <a:pt x="436879" y="66039"/>
                  </a:lnTo>
                  <a:lnTo>
                    <a:pt x="436879" y="63626"/>
                  </a:lnTo>
                  <a:close/>
                </a:path>
                <a:path w="436879" h="363219">
                  <a:moveTo>
                    <a:pt x="3809" y="59817"/>
                  </a:moveTo>
                  <a:lnTo>
                    <a:pt x="0" y="59817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59817"/>
                  </a:lnTo>
                  <a:close/>
                </a:path>
                <a:path w="436879" h="363219">
                  <a:moveTo>
                    <a:pt x="436879" y="59817"/>
                  </a:moveTo>
                  <a:lnTo>
                    <a:pt x="433070" y="59817"/>
                  </a:lnTo>
                  <a:lnTo>
                    <a:pt x="433070" y="63500"/>
                  </a:lnTo>
                  <a:lnTo>
                    <a:pt x="436879" y="63500"/>
                  </a:lnTo>
                  <a:lnTo>
                    <a:pt x="436879" y="59817"/>
                  </a:lnTo>
                  <a:close/>
                </a:path>
                <a:path w="436879" h="363219">
                  <a:moveTo>
                    <a:pt x="3809" y="57276"/>
                  </a:moveTo>
                  <a:lnTo>
                    <a:pt x="0" y="57276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7276"/>
                  </a:lnTo>
                  <a:close/>
                </a:path>
                <a:path w="436879" h="363219">
                  <a:moveTo>
                    <a:pt x="436879" y="57276"/>
                  </a:moveTo>
                  <a:lnTo>
                    <a:pt x="433070" y="57276"/>
                  </a:lnTo>
                  <a:lnTo>
                    <a:pt x="433070" y="59689"/>
                  </a:lnTo>
                  <a:lnTo>
                    <a:pt x="436879" y="59689"/>
                  </a:lnTo>
                  <a:lnTo>
                    <a:pt x="436879" y="57276"/>
                  </a:lnTo>
                  <a:close/>
                </a:path>
                <a:path w="436879" h="363219">
                  <a:moveTo>
                    <a:pt x="3809" y="50926"/>
                  </a:moveTo>
                  <a:lnTo>
                    <a:pt x="0" y="50926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926"/>
                  </a:lnTo>
                  <a:close/>
                </a:path>
                <a:path w="436879" h="363219">
                  <a:moveTo>
                    <a:pt x="436879" y="50926"/>
                  </a:moveTo>
                  <a:lnTo>
                    <a:pt x="433070" y="50926"/>
                  </a:lnTo>
                  <a:lnTo>
                    <a:pt x="433070" y="57150"/>
                  </a:lnTo>
                  <a:lnTo>
                    <a:pt x="436879" y="57150"/>
                  </a:lnTo>
                  <a:lnTo>
                    <a:pt x="436879" y="50926"/>
                  </a:lnTo>
                  <a:close/>
                </a:path>
                <a:path w="436879" h="363219">
                  <a:moveTo>
                    <a:pt x="3809" y="47117"/>
                  </a:moveTo>
                  <a:lnTo>
                    <a:pt x="0" y="47117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7117"/>
                  </a:lnTo>
                  <a:close/>
                </a:path>
                <a:path w="436879" h="363219">
                  <a:moveTo>
                    <a:pt x="436879" y="47117"/>
                  </a:moveTo>
                  <a:lnTo>
                    <a:pt x="433070" y="47117"/>
                  </a:lnTo>
                  <a:lnTo>
                    <a:pt x="433070" y="50800"/>
                  </a:lnTo>
                  <a:lnTo>
                    <a:pt x="436879" y="50800"/>
                  </a:lnTo>
                  <a:lnTo>
                    <a:pt x="436879" y="47117"/>
                  </a:lnTo>
                  <a:close/>
                </a:path>
                <a:path w="436879" h="363219">
                  <a:moveTo>
                    <a:pt x="3809" y="44576"/>
                  </a:moveTo>
                  <a:lnTo>
                    <a:pt x="0" y="44576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4576"/>
                  </a:lnTo>
                  <a:close/>
                </a:path>
                <a:path w="436879" h="363219">
                  <a:moveTo>
                    <a:pt x="436879" y="44576"/>
                  </a:moveTo>
                  <a:lnTo>
                    <a:pt x="433070" y="44576"/>
                  </a:lnTo>
                  <a:lnTo>
                    <a:pt x="433070" y="46989"/>
                  </a:lnTo>
                  <a:lnTo>
                    <a:pt x="436879" y="46989"/>
                  </a:lnTo>
                  <a:lnTo>
                    <a:pt x="436879" y="44576"/>
                  </a:lnTo>
                  <a:close/>
                </a:path>
                <a:path w="436879" h="363219">
                  <a:moveTo>
                    <a:pt x="2539" y="40639"/>
                  </a:moveTo>
                  <a:lnTo>
                    <a:pt x="1270" y="40639"/>
                  </a:lnTo>
                  <a:lnTo>
                    <a:pt x="1270" y="42037"/>
                  </a:lnTo>
                  <a:lnTo>
                    <a:pt x="0" y="42037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40894"/>
                  </a:lnTo>
                  <a:lnTo>
                    <a:pt x="2539" y="40894"/>
                  </a:lnTo>
                  <a:lnTo>
                    <a:pt x="2539" y="40639"/>
                  </a:lnTo>
                  <a:close/>
                </a:path>
                <a:path w="436879" h="363219">
                  <a:moveTo>
                    <a:pt x="436879" y="40894"/>
                  </a:moveTo>
                  <a:lnTo>
                    <a:pt x="433070" y="40894"/>
                  </a:lnTo>
                  <a:lnTo>
                    <a:pt x="433070" y="44450"/>
                  </a:lnTo>
                  <a:lnTo>
                    <a:pt x="436879" y="44450"/>
                  </a:lnTo>
                  <a:lnTo>
                    <a:pt x="436879" y="40894"/>
                  </a:lnTo>
                  <a:close/>
                </a:path>
                <a:path w="436879" h="363219">
                  <a:moveTo>
                    <a:pt x="3809" y="39624"/>
                  </a:moveTo>
                  <a:lnTo>
                    <a:pt x="2539" y="39624"/>
                  </a:lnTo>
                  <a:lnTo>
                    <a:pt x="2539" y="40639"/>
                  </a:lnTo>
                  <a:lnTo>
                    <a:pt x="3809" y="40639"/>
                  </a:lnTo>
                  <a:lnTo>
                    <a:pt x="3809" y="39624"/>
                  </a:lnTo>
                  <a:close/>
                </a:path>
                <a:path w="436879" h="363219">
                  <a:moveTo>
                    <a:pt x="435609" y="38100"/>
                  </a:moveTo>
                  <a:lnTo>
                    <a:pt x="434339" y="38100"/>
                  </a:lnTo>
                  <a:lnTo>
                    <a:pt x="433070" y="38226"/>
                  </a:lnTo>
                  <a:lnTo>
                    <a:pt x="433070" y="40639"/>
                  </a:lnTo>
                  <a:lnTo>
                    <a:pt x="436879" y="40639"/>
                  </a:lnTo>
                  <a:lnTo>
                    <a:pt x="436879" y="39624"/>
                  </a:lnTo>
                  <a:lnTo>
                    <a:pt x="435609" y="39624"/>
                  </a:lnTo>
                  <a:lnTo>
                    <a:pt x="435609" y="38100"/>
                  </a:lnTo>
                  <a:close/>
                </a:path>
                <a:path w="436879" h="363219">
                  <a:moveTo>
                    <a:pt x="434339" y="37084"/>
                  </a:moveTo>
                  <a:lnTo>
                    <a:pt x="433070" y="37084"/>
                  </a:lnTo>
                  <a:lnTo>
                    <a:pt x="433070" y="38100"/>
                  </a:lnTo>
                  <a:lnTo>
                    <a:pt x="434339" y="38100"/>
                  </a:lnTo>
                  <a:lnTo>
                    <a:pt x="434339" y="37084"/>
                  </a:lnTo>
                  <a:close/>
                </a:path>
                <a:path w="436879" h="363219">
                  <a:moveTo>
                    <a:pt x="43179" y="2539"/>
                  </a:moveTo>
                  <a:lnTo>
                    <a:pt x="41909" y="2539"/>
                  </a:lnTo>
                  <a:lnTo>
                    <a:pt x="41909" y="3937"/>
                  </a:lnTo>
                  <a:lnTo>
                    <a:pt x="394969" y="3937"/>
                  </a:lnTo>
                  <a:lnTo>
                    <a:pt x="394969" y="2794"/>
                  </a:lnTo>
                  <a:lnTo>
                    <a:pt x="43179" y="2794"/>
                  </a:lnTo>
                  <a:lnTo>
                    <a:pt x="43179" y="2539"/>
                  </a:lnTo>
                  <a:close/>
                </a:path>
                <a:path w="436879" h="363219">
                  <a:moveTo>
                    <a:pt x="394969" y="2539"/>
                  </a:moveTo>
                  <a:lnTo>
                    <a:pt x="393700" y="2539"/>
                  </a:lnTo>
                  <a:lnTo>
                    <a:pt x="393700" y="2794"/>
                  </a:lnTo>
                  <a:lnTo>
                    <a:pt x="394969" y="2794"/>
                  </a:lnTo>
                  <a:lnTo>
                    <a:pt x="394969" y="2539"/>
                  </a:lnTo>
                  <a:close/>
                </a:path>
                <a:path w="436879" h="363219">
                  <a:moveTo>
                    <a:pt x="393700" y="1524"/>
                  </a:moveTo>
                  <a:lnTo>
                    <a:pt x="43179" y="1524"/>
                  </a:lnTo>
                  <a:lnTo>
                    <a:pt x="43179" y="2539"/>
                  </a:lnTo>
                  <a:lnTo>
                    <a:pt x="393700" y="2539"/>
                  </a:lnTo>
                  <a:lnTo>
                    <a:pt x="393700" y="1524"/>
                  </a:lnTo>
                  <a:close/>
                </a:path>
                <a:path w="436879" h="363219">
                  <a:moveTo>
                    <a:pt x="392429" y="0"/>
                  </a:moveTo>
                  <a:lnTo>
                    <a:pt x="389889" y="0"/>
                  </a:lnTo>
                  <a:lnTo>
                    <a:pt x="45720" y="126"/>
                  </a:lnTo>
                  <a:lnTo>
                    <a:pt x="45720" y="1524"/>
                  </a:lnTo>
                  <a:lnTo>
                    <a:pt x="392429" y="1524"/>
                  </a:lnTo>
                  <a:lnTo>
                    <a:pt x="392429" y="0"/>
                  </a:lnTo>
                  <a:close/>
                </a:path>
                <a:path w="436879" h="363219">
                  <a:moveTo>
                    <a:pt x="380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7310"/>
                  </a:lnTo>
                  <a:close/>
                </a:path>
                <a:path w="436879" h="363219">
                  <a:moveTo>
                    <a:pt x="436879" y="67310"/>
                  </a:moveTo>
                  <a:lnTo>
                    <a:pt x="433070" y="67310"/>
                  </a:lnTo>
                  <a:lnTo>
                    <a:pt x="433070" y="73660"/>
                  </a:lnTo>
                  <a:lnTo>
                    <a:pt x="436879" y="73660"/>
                  </a:lnTo>
                  <a:lnTo>
                    <a:pt x="436879" y="67310"/>
                  </a:lnTo>
                  <a:close/>
                </a:path>
                <a:path w="436879" h="363219">
                  <a:moveTo>
                    <a:pt x="3809" y="73660"/>
                  </a:moveTo>
                  <a:lnTo>
                    <a:pt x="0" y="736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73660"/>
                  </a:lnTo>
                  <a:close/>
                </a:path>
                <a:path w="436879" h="363219">
                  <a:moveTo>
                    <a:pt x="436879" y="73660"/>
                  </a:moveTo>
                  <a:lnTo>
                    <a:pt x="433070" y="73660"/>
                  </a:lnTo>
                  <a:lnTo>
                    <a:pt x="433070" y="92710"/>
                  </a:lnTo>
                  <a:lnTo>
                    <a:pt x="436879" y="92710"/>
                  </a:lnTo>
                  <a:lnTo>
                    <a:pt x="436879" y="73660"/>
                  </a:lnTo>
                  <a:close/>
                </a:path>
                <a:path w="436879" h="363219">
                  <a:moveTo>
                    <a:pt x="380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2710"/>
                  </a:lnTo>
                  <a:close/>
                </a:path>
                <a:path w="436879" h="363219">
                  <a:moveTo>
                    <a:pt x="436879" y="92710"/>
                  </a:moveTo>
                  <a:lnTo>
                    <a:pt x="433070" y="92710"/>
                  </a:lnTo>
                  <a:lnTo>
                    <a:pt x="433070" y="99060"/>
                  </a:lnTo>
                  <a:lnTo>
                    <a:pt x="436879" y="99060"/>
                  </a:lnTo>
                  <a:lnTo>
                    <a:pt x="436879" y="92710"/>
                  </a:lnTo>
                  <a:close/>
                </a:path>
                <a:path w="436879" h="363219">
                  <a:moveTo>
                    <a:pt x="3809" y="99060"/>
                  </a:moveTo>
                  <a:lnTo>
                    <a:pt x="0" y="99060"/>
                  </a:lnTo>
                  <a:lnTo>
                    <a:pt x="0" y="128270"/>
                  </a:lnTo>
                  <a:lnTo>
                    <a:pt x="3809" y="128270"/>
                  </a:lnTo>
                  <a:lnTo>
                    <a:pt x="3809" y="99060"/>
                  </a:lnTo>
                  <a:close/>
                </a:path>
                <a:path w="436879" h="363219">
                  <a:moveTo>
                    <a:pt x="436879" y="99060"/>
                  </a:moveTo>
                  <a:lnTo>
                    <a:pt x="433070" y="99060"/>
                  </a:lnTo>
                  <a:lnTo>
                    <a:pt x="433070" y="128270"/>
                  </a:lnTo>
                  <a:lnTo>
                    <a:pt x="436879" y="128270"/>
                  </a:lnTo>
                  <a:lnTo>
                    <a:pt x="436879" y="99060"/>
                  </a:lnTo>
                  <a:close/>
                </a:path>
                <a:path w="436879" h="363219">
                  <a:moveTo>
                    <a:pt x="3809" y="128270"/>
                  </a:moveTo>
                  <a:lnTo>
                    <a:pt x="0" y="12827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128270"/>
                  </a:lnTo>
                  <a:close/>
                </a:path>
                <a:path w="436879" h="363219">
                  <a:moveTo>
                    <a:pt x="436879" y="128270"/>
                  </a:moveTo>
                  <a:lnTo>
                    <a:pt x="433070" y="128270"/>
                  </a:lnTo>
                  <a:lnTo>
                    <a:pt x="433070" y="232410"/>
                  </a:lnTo>
                  <a:lnTo>
                    <a:pt x="436879" y="232410"/>
                  </a:lnTo>
                  <a:lnTo>
                    <a:pt x="436879" y="128270"/>
                  </a:lnTo>
                  <a:close/>
                </a:path>
                <a:path w="436879" h="363219">
                  <a:moveTo>
                    <a:pt x="3809" y="232410"/>
                  </a:moveTo>
                  <a:lnTo>
                    <a:pt x="0" y="2324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32410"/>
                  </a:lnTo>
                  <a:close/>
                </a:path>
                <a:path w="436879" h="363219">
                  <a:moveTo>
                    <a:pt x="436879" y="232410"/>
                  </a:moveTo>
                  <a:lnTo>
                    <a:pt x="433070" y="232410"/>
                  </a:lnTo>
                  <a:lnTo>
                    <a:pt x="433070" y="264160"/>
                  </a:lnTo>
                  <a:lnTo>
                    <a:pt x="436879" y="264160"/>
                  </a:lnTo>
                  <a:lnTo>
                    <a:pt x="436879" y="232410"/>
                  </a:lnTo>
                  <a:close/>
                </a:path>
                <a:path w="436879" h="363219">
                  <a:moveTo>
                    <a:pt x="380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4160"/>
                  </a:lnTo>
                  <a:close/>
                </a:path>
                <a:path w="436879" h="363219">
                  <a:moveTo>
                    <a:pt x="436879" y="264160"/>
                  </a:moveTo>
                  <a:lnTo>
                    <a:pt x="433070" y="264160"/>
                  </a:lnTo>
                  <a:lnTo>
                    <a:pt x="433070" y="270510"/>
                  </a:lnTo>
                  <a:lnTo>
                    <a:pt x="436879" y="270510"/>
                  </a:lnTo>
                  <a:lnTo>
                    <a:pt x="436879" y="264160"/>
                  </a:lnTo>
                  <a:close/>
                </a:path>
                <a:path w="436879" h="363219">
                  <a:moveTo>
                    <a:pt x="3809" y="270510"/>
                  </a:moveTo>
                  <a:lnTo>
                    <a:pt x="0" y="27051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70510"/>
                  </a:lnTo>
                  <a:close/>
                </a:path>
                <a:path w="436879" h="363219">
                  <a:moveTo>
                    <a:pt x="436879" y="270510"/>
                  </a:moveTo>
                  <a:lnTo>
                    <a:pt x="433070" y="270510"/>
                  </a:lnTo>
                  <a:lnTo>
                    <a:pt x="433070" y="295910"/>
                  </a:lnTo>
                  <a:lnTo>
                    <a:pt x="436879" y="295910"/>
                  </a:lnTo>
                  <a:lnTo>
                    <a:pt x="436879" y="270510"/>
                  </a:lnTo>
                  <a:close/>
                </a:path>
                <a:path w="436879" h="363219">
                  <a:moveTo>
                    <a:pt x="396239" y="361950"/>
                  </a:moveTo>
                  <a:lnTo>
                    <a:pt x="43179" y="361950"/>
                  </a:lnTo>
                  <a:lnTo>
                    <a:pt x="43179" y="363220"/>
                  </a:lnTo>
                  <a:lnTo>
                    <a:pt x="396239" y="363220"/>
                  </a:lnTo>
                  <a:lnTo>
                    <a:pt x="396239" y="361950"/>
                  </a:lnTo>
                  <a:close/>
                </a:path>
                <a:path w="436879" h="363219">
                  <a:moveTo>
                    <a:pt x="397509" y="360680"/>
                  </a:moveTo>
                  <a:lnTo>
                    <a:pt x="40639" y="360680"/>
                  </a:lnTo>
                  <a:lnTo>
                    <a:pt x="40639" y="361950"/>
                  </a:lnTo>
                  <a:lnTo>
                    <a:pt x="397509" y="361950"/>
                  </a:lnTo>
                  <a:lnTo>
                    <a:pt x="397509" y="360680"/>
                  </a:lnTo>
                  <a:close/>
                </a:path>
                <a:path w="436879" h="363219">
                  <a:moveTo>
                    <a:pt x="400050" y="359410"/>
                  </a:moveTo>
                  <a:lnTo>
                    <a:pt x="39370" y="359410"/>
                  </a:lnTo>
                  <a:lnTo>
                    <a:pt x="39370" y="360680"/>
                  </a:lnTo>
                  <a:lnTo>
                    <a:pt x="400050" y="360680"/>
                  </a:lnTo>
                  <a:lnTo>
                    <a:pt x="400050" y="359410"/>
                  </a:lnTo>
                  <a:close/>
                </a:path>
                <a:path w="436879" h="363219">
                  <a:moveTo>
                    <a:pt x="436879" y="296037"/>
                  </a:moveTo>
                  <a:lnTo>
                    <a:pt x="433070" y="296037"/>
                  </a:lnTo>
                  <a:lnTo>
                    <a:pt x="433070" y="328930"/>
                  </a:lnTo>
                  <a:lnTo>
                    <a:pt x="434339" y="328930"/>
                  </a:lnTo>
                  <a:lnTo>
                    <a:pt x="434339" y="327660"/>
                  </a:lnTo>
                  <a:lnTo>
                    <a:pt x="435609" y="327660"/>
                  </a:lnTo>
                  <a:lnTo>
                    <a:pt x="435609" y="326390"/>
                  </a:lnTo>
                  <a:lnTo>
                    <a:pt x="436879" y="326390"/>
                  </a:lnTo>
                  <a:lnTo>
                    <a:pt x="436879" y="296037"/>
                  </a:lnTo>
                  <a:close/>
                </a:path>
                <a:path w="436879" h="363219">
                  <a:moveTo>
                    <a:pt x="3809" y="296037"/>
                  </a:moveTo>
                  <a:lnTo>
                    <a:pt x="0" y="296037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296037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7752080" y="2564256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3373"/>
                  </a:lnTo>
                  <a:lnTo>
                    <a:pt x="3810" y="63373"/>
                  </a:lnTo>
                  <a:lnTo>
                    <a:pt x="3810" y="62230"/>
                  </a:lnTo>
                  <a:close/>
                </a:path>
                <a:path w="429259" h="355600">
                  <a:moveTo>
                    <a:pt x="429260" y="62230"/>
                  </a:moveTo>
                  <a:lnTo>
                    <a:pt x="425450" y="62230"/>
                  </a:lnTo>
                  <a:lnTo>
                    <a:pt x="425450" y="63373"/>
                  </a:lnTo>
                  <a:lnTo>
                    <a:pt x="429260" y="63373"/>
                  </a:lnTo>
                  <a:lnTo>
                    <a:pt x="429260" y="62230"/>
                  </a:lnTo>
                  <a:close/>
                </a:path>
                <a:path w="429259" h="355600">
                  <a:moveTo>
                    <a:pt x="3810" y="59689"/>
                  </a:moveTo>
                  <a:lnTo>
                    <a:pt x="0" y="59689"/>
                  </a:lnTo>
                  <a:lnTo>
                    <a:pt x="0" y="62102"/>
                  </a:lnTo>
                  <a:lnTo>
                    <a:pt x="3810" y="62102"/>
                  </a:lnTo>
                  <a:lnTo>
                    <a:pt x="3810" y="59689"/>
                  </a:lnTo>
                  <a:close/>
                </a:path>
                <a:path w="429259" h="355600">
                  <a:moveTo>
                    <a:pt x="429260" y="59689"/>
                  </a:moveTo>
                  <a:lnTo>
                    <a:pt x="425450" y="59689"/>
                  </a:lnTo>
                  <a:lnTo>
                    <a:pt x="425450" y="62102"/>
                  </a:lnTo>
                  <a:lnTo>
                    <a:pt x="429260" y="62102"/>
                  </a:lnTo>
                  <a:lnTo>
                    <a:pt x="429260" y="59689"/>
                  </a:lnTo>
                  <a:close/>
                </a:path>
                <a:path w="429259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59562"/>
                  </a:lnTo>
                  <a:lnTo>
                    <a:pt x="3810" y="59562"/>
                  </a:lnTo>
                  <a:lnTo>
                    <a:pt x="3810" y="55880"/>
                  </a:lnTo>
                  <a:close/>
                </a:path>
                <a:path w="429259" h="355600">
                  <a:moveTo>
                    <a:pt x="429260" y="55880"/>
                  </a:moveTo>
                  <a:lnTo>
                    <a:pt x="425450" y="55880"/>
                  </a:lnTo>
                  <a:lnTo>
                    <a:pt x="425450" y="59562"/>
                  </a:lnTo>
                  <a:lnTo>
                    <a:pt x="429260" y="59562"/>
                  </a:lnTo>
                  <a:lnTo>
                    <a:pt x="429260" y="55880"/>
                  </a:lnTo>
                  <a:close/>
                </a:path>
                <a:path w="429259" h="355600">
                  <a:moveTo>
                    <a:pt x="3810" y="53339"/>
                  </a:moveTo>
                  <a:lnTo>
                    <a:pt x="0" y="53339"/>
                  </a:lnTo>
                  <a:lnTo>
                    <a:pt x="0" y="55752"/>
                  </a:lnTo>
                  <a:lnTo>
                    <a:pt x="3810" y="55752"/>
                  </a:lnTo>
                  <a:lnTo>
                    <a:pt x="3810" y="53339"/>
                  </a:lnTo>
                  <a:close/>
                </a:path>
                <a:path w="429259" h="355600">
                  <a:moveTo>
                    <a:pt x="429260" y="53339"/>
                  </a:moveTo>
                  <a:lnTo>
                    <a:pt x="425450" y="53339"/>
                  </a:lnTo>
                  <a:lnTo>
                    <a:pt x="425450" y="55752"/>
                  </a:lnTo>
                  <a:lnTo>
                    <a:pt x="429260" y="55752"/>
                  </a:lnTo>
                  <a:lnTo>
                    <a:pt x="429260" y="53339"/>
                  </a:lnTo>
                  <a:close/>
                </a:path>
                <a:path w="429259" h="355600">
                  <a:moveTo>
                    <a:pt x="3810" y="46989"/>
                  </a:moveTo>
                  <a:lnTo>
                    <a:pt x="0" y="46989"/>
                  </a:lnTo>
                  <a:lnTo>
                    <a:pt x="0" y="53212"/>
                  </a:lnTo>
                  <a:lnTo>
                    <a:pt x="3810" y="53212"/>
                  </a:lnTo>
                  <a:lnTo>
                    <a:pt x="3810" y="46989"/>
                  </a:lnTo>
                  <a:close/>
                </a:path>
                <a:path w="429259" h="355600">
                  <a:moveTo>
                    <a:pt x="429260" y="46989"/>
                  </a:moveTo>
                  <a:lnTo>
                    <a:pt x="425450" y="46989"/>
                  </a:lnTo>
                  <a:lnTo>
                    <a:pt x="425450" y="53212"/>
                  </a:lnTo>
                  <a:lnTo>
                    <a:pt x="429260" y="53212"/>
                  </a:lnTo>
                  <a:lnTo>
                    <a:pt x="429260" y="46989"/>
                  </a:lnTo>
                  <a:close/>
                </a:path>
                <a:path w="429259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6862"/>
                  </a:lnTo>
                  <a:lnTo>
                    <a:pt x="3810" y="46862"/>
                  </a:lnTo>
                  <a:lnTo>
                    <a:pt x="3810" y="43180"/>
                  </a:lnTo>
                  <a:close/>
                </a:path>
                <a:path w="429259" h="355600">
                  <a:moveTo>
                    <a:pt x="429260" y="43180"/>
                  </a:moveTo>
                  <a:lnTo>
                    <a:pt x="425450" y="43180"/>
                  </a:lnTo>
                  <a:lnTo>
                    <a:pt x="425450" y="46862"/>
                  </a:lnTo>
                  <a:lnTo>
                    <a:pt x="429260" y="46862"/>
                  </a:lnTo>
                  <a:lnTo>
                    <a:pt x="429260" y="43180"/>
                  </a:lnTo>
                  <a:close/>
                </a:path>
                <a:path w="429259" h="355600">
                  <a:moveTo>
                    <a:pt x="3810" y="40639"/>
                  </a:moveTo>
                  <a:lnTo>
                    <a:pt x="0" y="40639"/>
                  </a:lnTo>
                  <a:lnTo>
                    <a:pt x="0" y="43052"/>
                  </a:lnTo>
                  <a:lnTo>
                    <a:pt x="3810" y="43052"/>
                  </a:lnTo>
                  <a:lnTo>
                    <a:pt x="3810" y="40639"/>
                  </a:lnTo>
                  <a:close/>
                </a:path>
                <a:path w="429259" h="355600">
                  <a:moveTo>
                    <a:pt x="429260" y="40639"/>
                  </a:moveTo>
                  <a:lnTo>
                    <a:pt x="425450" y="40639"/>
                  </a:lnTo>
                  <a:lnTo>
                    <a:pt x="425450" y="43052"/>
                  </a:lnTo>
                  <a:lnTo>
                    <a:pt x="429260" y="43052"/>
                  </a:lnTo>
                  <a:lnTo>
                    <a:pt x="429260" y="40639"/>
                  </a:lnTo>
                  <a:close/>
                </a:path>
                <a:path w="429259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40512"/>
                  </a:lnTo>
                  <a:lnTo>
                    <a:pt x="3810" y="40512"/>
                  </a:lnTo>
                  <a:lnTo>
                    <a:pt x="3810" y="36830"/>
                  </a:lnTo>
                  <a:close/>
                </a:path>
                <a:path w="429259" h="355600">
                  <a:moveTo>
                    <a:pt x="429260" y="36830"/>
                  </a:moveTo>
                  <a:lnTo>
                    <a:pt x="425450" y="36830"/>
                  </a:lnTo>
                  <a:lnTo>
                    <a:pt x="425450" y="40512"/>
                  </a:lnTo>
                  <a:lnTo>
                    <a:pt x="429260" y="40512"/>
                  </a:lnTo>
                  <a:lnTo>
                    <a:pt x="429260" y="36830"/>
                  </a:lnTo>
                  <a:close/>
                </a:path>
                <a:path w="429259" h="355600">
                  <a:moveTo>
                    <a:pt x="1270" y="34289"/>
                  </a:moveTo>
                  <a:lnTo>
                    <a:pt x="0" y="34289"/>
                  </a:lnTo>
                  <a:lnTo>
                    <a:pt x="0" y="36702"/>
                  </a:lnTo>
                  <a:lnTo>
                    <a:pt x="3810" y="36702"/>
                  </a:lnTo>
                  <a:lnTo>
                    <a:pt x="3810" y="34416"/>
                  </a:lnTo>
                  <a:lnTo>
                    <a:pt x="1270" y="34416"/>
                  </a:lnTo>
                  <a:close/>
                </a:path>
                <a:path w="429259" h="355600">
                  <a:moveTo>
                    <a:pt x="429260" y="34416"/>
                  </a:moveTo>
                  <a:lnTo>
                    <a:pt x="425450" y="34416"/>
                  </a:lnTo>
                  <a:lnTo>
                    <a:pt x="425450" y="36702"/>
                  </a:lnTo>
                  <a:lnTo>
                    <a:pt x="429260" y="36702"/>
                  </a:lnTo>
                  <a:lnTo>
                    <a:pt x="429260" y="34416"/>
                  </a:lnTo>
                  <a:close/>
                </a:path>
                <a:path w="429259" h="355600">
                  <a:moveTo>
                    <a:pt x="3810" y="30352"/>
                  </a:moveTo>
                  <a:lnTo>
                    <a:pt x="2540" y="30352"/>
                  </a:lnTo>
                  <a:lnTo>
                    <a:pt x="2540" y="31750"/>
                  </a:lnTo>
                  <a:lnTo>
                    <a:pt x="1270" y="31750"/>
                  </a:lnTo>
                  <a:lnTo>
                    <a:pt x="1270" y="34289"/>
                  </a:lnTo>
                  <a:lnTo>
                    <a:pt x="3810" y="34289"/>
                  </a:lnTo>
                  <a:lnTo>
                    <a:pt x="3810" y="30352"/>
                  </a:lnTo>
                  <a:close/>
                </a:path>
                <a:path w="429259" h="355600">
                  <a:moveTo>
                    <a:pt x="429260" y="30352"/>
                  </a:moveTo>
                  <a:lnTo>
                    <a:pt x="427990" y="30352"/>
                  </a:lnTo>
                  <a:lnTo>
                    <a:pt x="427990" y="30606"/>
                  </a:lnTo>
                  <a:lnTo>
                    <a:pt x="425450" y="30606"/>
                  </a:lnTo>
                  <a:lnTo>
                    <a:pt x="425450" y="34289"/>
                  </a:lnTo>
                  <a:lnTo>
                    <a:pt x="429260" y="34289"/>
                  </a:lnTo>
                  <a:lnTo>
                    <a:pt x="429260" y="30352"/>
                  </a:lnTo>
                  <a:close/>
                </a:path>
                <a:path w="429259" h="355600">
                  <a:moveTo>
                    <a:pt x="426720" y="27939"/>
                  </a:moveTo>
                  <a:lnTo>
                    <a:pt x="425450" y="27939"/>
                  </a:lnTo>
                  <a:lnTo>
                    <a:pt x="425450" y="30352"/>
                  </a:lnTo>
                  <a:lnTo>
                    <a:pt x="427990" y="30352"/>
                  </a:lnTo>
                  <a:lnTo>
                    <a:pt x="427990" y="29337"/>
                  </a:lnTo>
                  <a:lnTo>
                    <a:pt x="426720" y="29337"/>
                  </a:lnTo>
                  <a:lnTo>
                    <a:pt x="426720" y="27939"/>
                  </a:lnTo>
                  <a:close/>
                </a:path>
                <a:path w="429259" h="355600">
                  <a:moveTo>
                    <a:pt x="34290" y="2539"/>
                  </a:moveTo>
                  <a:lnTo>
                    <a:pt x="33020" y="2539"/>
                  </a:lnTo>
                  <a:lnTo>
                    <a:pt x="33020" y="3810"/>
                  </a:lnTo>
                  <a:lnTo>
                    <a:pt x="396240" y="3810"/>
                  </a:lnTo>
                  <a:lnTo>
                    <a:pt x="396240" y="2666"/>
                  </a:lnTo>
                  <a:lnTo>
                    <a:pt x="34290" y="2666"/>
                  </a:lnTo>
                  <a:close/>
                </a:path>
                <a:path w="429259" h="355600">
                  <a:moveTo>
                    <a:pt x="396240" y="2539"/>
                  </a:moveTo>
                  <a:lnTo>
                    <a:pt x="394970" y="2539"/>
                  </a:lnTo>
                  <a:lnTo>
                    <a:pt x="396240" y="2666"/>
                  </a:lnTo>
                  <a:close/>
                </a:path>
                <a:path w="429259" h="355600">
                  <a:moveTo>
                    <a:pt x="394970" y="1397"/>
                  </a:moveTo>
                  <a:lnTo>
                    <a:pt x="34290" y="1397"/>
                  </a:lnTo>
                  <a:lnTo>
                    <a:pt x="34290" y="2539"/>
                  </a:lnTo>
                  <a:lnTo>
                    <a:pt x="394970" y="2539"/>
                  </a:lnTo>
                  <a:lnTo>
                    <a:pt x="394970" y="1397"/>
                  </a:lnTo>
                  <a:close/>
                </a:path>
                <a:path w="429259" h="355600">
                  <a:moveTo>
                    <a:pt x="393700" y="0"/>
                  </a:moveTo>
                  <a:lnTo>
                    <a:pt x="36829" y="0"/>
                  </a:lnTo>
                  <a:lnTo>
                    <a:pt x="36829" y="1397"/>
                  </a:lnTo>
                  <a:lnTo>
                    <a:pt x="393700" y="1397"/>
                  </a:lnTo>
                  <a:lnTo>
                    <a:pt x="393700" y="0"/>
                  </a:lnTo>
                  <a:close/>
                </a:path>
                <a:path w="429259" h="355600">
                  <a:moveTo>
                    <a:pt x="3810" y="63373"/>
                  </a:moveTo>
                  <a:lnTo>
                    <a:pt x="0" y="63373"/>
                  </a:lnTo>
                  <a:lnTo>
                    <a:pt x="0" y="69723"/>
                  </a:lnTo>
                  <a:lnTo>
                    <a:pt x="3810" y="69723"/>
                  </a:lnTo>
                  <a:lnTo>
                    <a:pt x="3810" y="63373"/>
                  </a:lnTo>
                  <a:close/>
                </a:path>
                <a:path w="429259" h="355600">
                  <a:moveTo>
                    <a:pt x="429260" y="63373"/>
                  </a:moveTo>
                  <a:lnTo>
                    <a:pt x="425450" y="63373"/>
                  </a:lnTo>
                  <a:lnTo>
                    <a:pt x="425450" y="69723"/>
                  </a:lnTo>
                  <a:lnTo>
                    <a:pt x="429260" y="69723"/>
                  </a:lnTo>
                  <a:lnTo>
                    <a:pt x="429260" y="63373"/>
                  </a:lnTo>
                  <a:close/>
                </a:path>
                <a:path w="429259" h="355600">
                  <a:moveTo>
                    <a:pt x="3810" y="69723"/>
                  </a:moveTo>
                  <a:lnTo>
                    <a:pt x="0" y="69723"/>
                  </a:lnTo>
                  <a:lnTo>
                    <a:pt x="0" y="88773"/>
                  </a:lnTo>
                  <a:lnTo>
                    <a:pt x="3810" y="88773"/>
                  </a:lnTo>
                  <a:lnTo>
                    <a:pt x="3810" y="69723"/>
                  </a:lnTo>
                  <a:close/>
                </a:path>
                <a:path w="429259" h="355600">
                  <a:moveTo>
                    <a:pt x="429260" y="69723"/>
                  </a:moveTo>
                  <a:lnTo>
                    <a:pt x="425450" y="69723"/>
                  </a:lnTo>
                  <a:lnTo>
                    <a:pt x="425450" y="88773"/>
                  </a:lnTo>
                  <a:lnTo>
                    <a:pt x="429260" y="88773"/>
                  </a:lnTo>
                  <a:lnTo>
                    <a:pt x="429260" y="69723"/>
                  </a:lnTo>
                  <a:close/>
                </a:path>
                <a:path w="429259" h="355600">
                  <a:moveTo>
                    <a:pt x="3810" y="88773"/>
                  </a:moveTo>
                  <a:lnTo>
                    <a:pt x="0" y="88773"/>
                  </a:lnTo>
                  <a:lnTo>
                    <a:pt x="0" y="95123"/>
                  </a:lnTo>
                  <a:lnTo>
                    <a:pt x="3810" y="95123"/>
                  </a:lnTo>
                  <a:lnTo>
                    <a:pt x="3810" y="88773"/>
                  </a:lnTo>
                  <a:close/>
                </a:path>
                <a:path w="429259" h="355600">
                  <a:moveTo>
                    <a:pt x="429260" y="88773"/>
                  </a:moveTo>
                  <a:lnTo>
                    <a:pt x="425450" y="88773"/>
                  </a:lnTo>
                  <a:lnTo>
                    <a:pt x="425450" y="95123"/>
                  </a:lnTo>
                  <a:lnTo>
                    <a:pt x="429260" y="95123"/>
                  </a:lnTo>
                  <a:lnTo>
                    <a:pt x="429260" y="88773"/>
                  </a:lnTo>
                  <a:close/>
                </a:path>
                <a:path w="429259" h="355600">
                  <a:moveTo>
                    <a:pt x="3810" y="95123"/>
                  </a:moveTo>
                  <a:lnTo>
                    <a:pt x="0" y="95123"/>
                  </a:lnTo>
                  <a:lnTo>
                    <a:pt x="0" y="124333"/>
                  </a:lnTo>
                  <a:lnTo>
                    <a:pt x="3810" y="124333"/>
                  </a:lnTo>
                  <a:lnTo>
                    <a:pt x="3810" y="95123"/>
                  </a:lnTo>
                  <a:close/>
                </a:path>
                <a:path w="429259" h="355600">
                  <a:moveTo>
                    <a:pt x="429260" y="95123"/>
                  </a:moveTo>
                  <a:lnTo>
                    <a:pt x="425450" y="95123"/>
                  </a:lnTo>
                  <a:lnTo>
                    <a:pt x="425450" y="124333"/>
                  </a:lnTo>
                  <a:lnTo>
                    <a:pt x="429260" y="124333"/>
                  </a:lnTo>
                  <a:lnTo>
                    <a:pt x="429260" y="95123"/>
                  </a:lnTo>
                  <a:close/>
                </a:path>
                <a:path w="429259" h="355600">
                  <a:moveTo>
                    <a:pt x="3810" y="124333"/>
                  </a:moveTo>
                  <a:lnTo>
                    <a:pt x="0" y="124333"/>
                  </a:lnTo>
                  <a:lnTo>
                    <a:pt x="0" y="228473"/>
                  </a:lnTo>
                  <a:lnTo>
                    <a:pt x="3810" y="228473"/>
                  </a:lnTo>
                  <a:lnTo>
                    <a:pt x="3810" y="124333"/>
                  </a:lnTo>
                  <a:close/>
                </a:path>
                <a:path w="429259" h="355600">
                  <a:moveTo>
                    <a:pt x="429260" y="124333"/>
                  </a:moveTo>
                  <a:lnTo>
                    <a:pt x="425450" y="124333"/>
                  </a:lnTo>
                  <a:lnTo>
                    <a:pt x="425450" y="228473"/>
                  </a:lnTo>
                  <a:lnTo>
                    <a:pt x="429260" y="228473"/>
                  </a:lnTo>
                  <a:lnTo>
                    <a:pt x="429260" y="124333"/>
                  </a:lnTo>
                  <a:close/>
                </a:path>
                <a:path w="429259" h="355600">
                  <a:moveTo>
                    <a:pt x="3810" y="228473"/>
                  </a:moveTo>
                  <a:lnTo>
                    <a:pt x="0" y="228473"/>
                  </a:lnTo>
                  <a:lnTo>
                    <a:pt x="0" y="260223"/>
                  </a:lnTo>
                  <a:lnTo>
                    <a:pt x="3810" y="260223"/>
                  </a:lnTo>
                  <a:lnTo>
                    <a:pt x="3810" y="228473"/>
                  </a:lnTo>
                  <a:close/>
                </a:path>
                <a:path w="429259" h="355600">
                  <a:moveTo>
                    <a:pt x="429260" y="228473"/>
                  </a:moveTo>
                  <a:lnTo>
                    <a:pt x="425450" y="228473"/>
                  </a:lnTo>
                  <a:lnTo>
                    <a:pt x="425450" y="260223"/>
                  </a:lnTo>
                  <a:lnTo>
                    <a:pt x="429260" y="260223"/>
                  </a:lnTo>
                  <a:lnTo>
                    <a:pt x="429260" y="228473"/>
                  </a:lnTo>
                  <a:close/>
                </a:path>
                <a:path w="429259" h="355600">
                  <a:moveTo>
                    <a:pt x="3810" y="260223"/>
                  </a:moveTo>
                  <a:lnTo>
                    <a:pt x="0" y="260223"/>
                  </a:lnTo>
                  <a:lnTo>
                    <a:pt x="0" y="266573"/>
                  </a:lnTo>
                  <a:lnTo>
                    <a:pt x="3810" y="266573"/>
                  </a:lnTo>
                  <a:lnTo>
                    <a:pt x="3810" y="260223"/>
                  </a:lnTo>
                  <a:close/>
                </a:path>
                <a:path w="429259" h="355600">
                  <a:moveTo>
                    <a:pt x="429260" y="260223"/>
                  </a:moveTo>
                  <a:lnTo>
                    <a:pt x="425450" y="260223"/>
                  </a:lnTo>
                  <a:lnTo>
                    <a:pt x="425450" y="266573"/>
                  </a:lnTo>
                  <a:lnTo>
                    <a:pt x="429260" y="266573"/>
                  </a:lnTo>
                  <a:lnTo>
                    <a:pt x="429260" y="260223"/>
                  </a:lnTo>
                  <a:close/>
                </a:path>
                <a:path w="429259" h="355600">
                  <a:moveTo>
                    <a:pt x="3810" y="266573"/>
                  </a:moveTo>
                  <a:lnTo>
                    <a:pt x="0" y="266573"/>
                  </a:lnTo>
                  <a:lnTo>
                    <a:pt x="0" y="291973"/>
                  </a:lnTo>
                  <a:lnTo>
                    <a:pt x="3810" y="291973"/>
                  </a:lnTo>
                  <a:lnTo>
                    <a:pt x="3810" y="266573"/>
                  </a:lnTo>
                  <a:close/>
                </a:path>
                <a:path w="429259" h="355600">
                  <a:moveTo>
                    <a:pt x="429260" y="266573"/>
                  </a:moveTo>
                  <a:lnTo>
                    <a:pt x="425450" y="266573"/>
                  </a:lnTo>
                  <a:lnTo>
                    <a:pt x="425450" y="291973"/>
                  </a:lnTo>
                  <a:lnTo>
                    <a:pt x="429260" y="291973"/>
                  </a:lnTo>
                  <a:lnTo>
                    <a:pt x="429260" y="266573"/>
                  </a:lnTo>
                  <a:close/>
                </a:path>
                <a:path w="429259" h="355600">
                  <a:moveTo>
                    <a:pt x="397510" y="354203"/>
                  </a:moveTo>
                  <a:lnTo>
                    <a:pt x="34290" y="354203"/>
                  </a:lnTo>
                  <a:lnTo>
                    <a:pt x="34290" y="355473"/>
                  </a:lnTo>
                  <a:lnTo>
                    <a:pt x="397510" y="355473"/>
                  </a:lnTo>
                  <a:lnTo>
                    <a:pt x="397510" y="354203"/>
                  </a:lnTo>
                  <a:close/>
                </a:path>
                <a:path w="429259" h="355600">
                  <a:moveTo>
                    <a:pt x="398779" y="353060"/>
                  </a:moveTo>
                  <a:lnTo>
                    <a:pt x="31750" y="353060"/>
                  </a:lnTo>
                  <a:lnTo>
                    <a:pt x="31750" y="354203"/>
                  </a:lnTo>
                  <a:lnTo>
                    <a:pt x="398779" y="354203"/>
                  </a:lnTo>
                  <a:lnTo>
                    <a:pt x="398779" y="353060"/>
                  </a:lnTo>
                  <a:close/>
                </a:path>
                <a:path w="429259" h="355600">
                  <a:moveTo>
                    <a:pt x="429260" y="292100"/>
                  </a:moveTo>
                  <a:lnTo>
                    <a:pt x="425450" y="292100"/>
                  </a:lnTo>
                  <a:lnTo>
                    <a:pt x="425450" y="330073"/>
                  </a:lnTo>
                  <a:lnTo>
                    <a:pt x="426720" y="330073"/>
                  </a:lnTo>
                  <a:lnTo>
                    <a:pt x="426720" y="328803"/>
                  </a:lnTo>
                  <a:lnTo>
                    <a:pt x="427990" y="328803"/>
                  </a:lnTo>
                  <a:lnTo>
                    <a:pt x="427990" y="327660"/>
                  </a:lnTo>
                  <a:lnTo>
                    <a:pt x="429260" y="327660"/>
                  </a:lnTo>
                  <a:lnTo>
                    <a:pt x="429260" y="292100"/>
                  </a:lnTo>
                  <a:close/>
                </a:path>
                <a:path w="429259" h="355600">
                  <a:moveTo>
                    <a:pt x="3810" y="292100"/>
                  </a:moveTo>
                  <a:lnTo>
                    <a:pt x="0" y="292100"/>
                  </a:lnTo>
                  <a:lnTo>
                    <a:pt x="0" y="323723"/>
                  </a:lnTo>
                  <a:lnTo>
                    <a:pt x="1270" y="323723"/>
                  </a:lnTo>
                  <a:lnTo>
                    <a:pt x="1270" y="326263"/>
                  </a:lnTo>
                  <a:lnTo>
                    <a:pt x="2540" y="326263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292100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7755890" y="2568066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40" h="349250">
                  <a:moveTo>
                    <a:pt x="3809" y="58420"/>
                  </a:moveTo>
                  <a:lnTo>
                    <a:pt x="0" y="58420"/>
                  </a:lnTo>
                  <a:lnTo>
                    <a:pt x="0" y="59562"/>
                  </a:lnTo>
                  <a:lnTo>
                    <a:pt x="3809" y="59562"/>
                  </a:lnTo>
                  <a:lnTo>
                    <a:pt x="3809" y="58420"/>
                  </a:lnTo>
                  <a:close/>
                </a:path>
                <a:path w="421640" h="349250">
                  <a:moveTo>
                    <a:pt x="421639" y="58420"/>
                  </a:moveTo>
                  <a:lnTo>
                    <a:pt x="417829" y="58420"/>
                  </a:lnTo>
                  <a:lnTo>
                    <a:pt x="417829" y="59562"/>
                  </a:lnTo>
                  <a:lnTo>
                    <a:pt x="421639" y="59562"/>
                  </a:lnTo>
                  <a:lnTo>
                    <a:pt x="421639" y="58420"/>
                  </a:lnTo>
                  <a:close/>
                </a:path>
                <a:path w="421640" h="349250">
                  <a:moveTo>
                    <a:pt x="3809" y="55879"/>
                  </a:moveTo>
                  <a:lnTo>
                    <a:pt x="0" y="55879"/>
                  </a:lnTo>
                  <a:lnTo>
                    <a:pt x="0" y="58292"/>
                  </a:lnTo>
                  <a:lnTo>
                    <a:pt x="3809" y="58292"/>
                  </a:lnTo>
                  <a:lnTo>
                    <a:pt x="3809" y="55879"/>
                  </a:lnTo>
                  <a:close/>
                </a:path>
                <a:path w="421640" h="349250">
                  <a:moveTo>
                    <a:pt x="421639" y="55879"/>
                  </a:moveTo>
                  <a:lnTo>
                    <a:pt x="417829" y="55879"/>
                  </a:lnTo>
                  <a:lnTo>
                    <a:pt x="417829" y="58292"/>
                  </a:lnTo>
                  <a:lnTo>
                    <a:pt x="421639" y="58292"/>
                  </a:lnTo>
                  <a:lnTo>
                    <a:pt x="421639" y="55879"/>
                  </a:lnTo>
                  <a:close/>
                </a:path>
                <a:path w="421640" h="349250">
                  <a:moveTo>
                    <a:pt x="3809" y="52070"/>
                  </a:moveTo>
                  <a:lnTo>
                    <a:pt x="0" y="52070"/>
                  </a:lnTo>
                  <a:lnTo>
                    <a:pt x="0" y="55752"/>
                  </a:lnTo>
                  <a:lnTo>
                    <a:pt x="3809" y="55752"/>
                  </a:lnTo>
                  <a:lnTo>
                    <a:pt x="3809" y="52070"/>
                  </a:lnTo>
                  <a:close/>
                </a:path>
                <a:path w="421640" h="349250">
                  <a:moveTo>
                    <a:pt x="421639" y="52070"/>
                  </a:moveTo>
                  <a:lnTo>
                    <a:pt x="417829" y="52070"/>
                  </a:lnTo>
                  <a:lnTo>
                    <a:pt x="417829" y="55752"/>
                  </a:lnTo>
                  <a:lnTo>
                    <a:pt x="421639" y="55752"/>
                  </a:lnTo>
                  <a:lnTo>
                    <a:pt x="421639" y="52070"/>
                  </a:lnTo>
                  <a:close/>
                </a:path>
                <a:path w="421640" h="349250">
                  <a:moveTo>
                    <a:pt x="3809" y="49529"/>
                  </a:moveTo>
                  <a:lnTo>
                    <a:pt x="0" y="49529"/>
                  </a:lnTo>
                  <a:lnTo>
                    <a:pt x="0" y="51942"/>
                  </a:lnTo>
                  <a:lnTo>
                    <a:pt x="3809" y="51942"/>
                  </a:lnTo>
                  <a:lnTo>
                    <a:pt x="3809" y="49529"/>
                  </a:lnTo>
                  <a:close/>
                </a:path>
                <a:path w="421640" h="349250">
                  <a:moveTo>
                    <a:pt x="421639" y="49529"/>
                  </a:moveTo>
                  <a:lnTo>
                    <a:pt x="417829" y="49529"/>
                  </a:lnTo>
                  <a:lnTo>
                    <a:pt x="417829" y="51942"/>
                  </a:lnTo>
                  <a:lnTo>
                    <a:pt x="421639" y="51942"/>
                  </a:lnTo>
                  <a:lnTo>
                    <a:pt x="421639" y="49529"/>
                  </a:lnTo>
                  <a:close/>
                </a:path>
                <a:path w="421640" h="349250">
                  <a:moveTo>
                    <a:pt x="3809" y="43179"/>
                  </a:moveTo>
                  <a:lnTo>
                    <a:pt x="0" y="43179"/>
                  </a:lnTo>
                  <a:lnTo>
                    <a:pt x="0" y="49402"/>
                  </a:lnTo>
                  <a:lnTo>
                    <a:pt x="3809" y="49402"/>
                  </a:lnTo>
                  <a:lnTo>
                    <a:pt x="3809" y="43179"/>
                  </a:lnTo>
                  <a:close/>
                </a:path>
                <a:path w="421640" h="349250">
                  <a:moveTo>
                    <a:pt x="421639" y="43179"/>
                  </a:moveTo>
                  <a:lnTo>
                    <a:pt x="417829" y="43179"/>
                  </a:lnTo>
                  <a:lnTo>
                    <a:pt x="417829" y="49402"/>
                  </a:lnTo>
                  <a:lnTo>
                    <a:pt x="421639" y="49402"/>
                  </a:lnTo>
                  <a:lnTo>
                    <a:pt x="421639" y="43179"/>
                  </a:lnTo>
                  <a:close/>
                </a:path>
                <a:path w="421640" h="349250">
                  <a:moveTo>
                    <a:pt x="3809" y="39370"/>
                  </a:moveTo>
                  <a:lnTo>
                    <a:pt x="0" y="39370"/>
                  </a:lnTo>
                  <a:lnTo>
                    <a:pt x="0" y="43052"/>
                  </a:lnTo>
                  <a:lnTo>
                    <a:pt x="3809" y="43052"/>
                  </a:lnTo>
                  <a:lnTo>
                    <a:pt x="3809" y="39370"/>
                  </a:lnTo>
                  <a:close/>
                </a:path>
                <a:path w="421640" h="349250">
                  <a:moveTo>
                    <a:pt x="421639" y="39370"/>
                  </a:moveTo>
                  <a:lnTo>
                    <a:pt x="417829" y="39370"/>
                  </a:lnTo>
                  <a:lnTo>
                    <a:pt x="417829" y="43052"/>
                  </a:lnTo>
                  <a:lnTo>
                    <a:pt x="421639" y="43052"/>
                  </a:lnTo>
                  <a:lnTo>
                    <a:pt x="421639" y="39370"/>
                  </a:lnTo>
                  <a:close/>
                </a:path>
                <a:path w="421640" h="349250">
                  <a:moveTo>
                    <a:pt x="3809" y="36829"/>
                  </a:moveTo>
                  <a:lnTo>
                    <a:pt x="0" y="36829"/>
                  </a:lnTo>
                  <a:lnTo>
                    <a:pt x="0" y="39242"/>
                  </a:lnTo>
                  <a:lnTo>
                    <a:pt x="3809" y="39242"/>
                  </a:lnTo>
                  <a:lnTo>
                    <a:pt x="3809" y="36829"/>
                  </a:lnTo>
                  <a:close/>
                </a:path>
                <a:path w="421640" h="349250">
                  <a:moveTo>
                    <a:pt x="421639" y="36829"/>
                  </a:moveTo>
                  <a:lnTo>
                    <a:pt x="417829" y="36829"/>
                  </a:lnTo>
                  <a:lnTo>
                    <a:pt x="417829" y="39242"/>
                  </a:lnTo>
                  <a:lnTo>
                    <a:pt x="421639" y="39242"/>
                  </a:lnTo>
                  <a:lnTo>
                    <a:pt x="421639" y="36829"/>
                  </a:lnTo>
                  <a:close/>
                </a:path>
                <a:path w="421640" h="349250">
                  <a:moveTo>
                    <a:pt x="3809" y="33020"/>
                  </a:moveTo>
                  <a:lnTo>
                    <a:pt x="0" y="33020"/>
                  </a:lnTo>
                  <a:lnTo>
                    <a:pt x="0" y="36702"/>
                  </a:lnTo>
                  <a:lnTo>
                    <a:pt x="3809" y="36702"/>
                  </a:lnTo>
                  <a:lnTo>
                    <a:pt x="3809" y="33020"/>
                  </a:lnTo>
                  <a:close/>
                </a:path>
                <a:path w="421640" h="349250">
                  <a:moveTo>
                    <a:pt x="421639" y="33020"/>
                  </a:moveTo>
                  <a:lnTo>
                    <a:pt x="417829" y="33020"/>
                  </a:lnTo>
                  <a:lnTo>
                    <a:pt x="417829" y="36702"/>
                  </a:lnTo>
                  <a:lnTo>
                    <a:pt x="421639" y="36702"/>
                  </a:lnTo>
                  <a:lnTo>
                    <a:pt x="421639" y="33020"/>
                  </a:lnTo>
                  <a:close/>
                </a:path>
                <a:path w="421640" h="349250">
                  <a:moveTo>
                    <a:pt x="3809" y="30479"/>
                  </a:moveTo>
                  <a:lnTo>
                    <a:pt x="0" y="30479"/>
                  </a:lnTo>
                  <a:lnTo>
                    <a:pt x="0" y="32892"/>
                  </a:lnTo>
                  <a:lnTo>
                    <a:pt x="3809" y="32892"/>
                  </a:lnTo>
                  <a:lnTo>
                    <a:pt x="3809" y="30479"/>
                  </a:lnTo>
                  <a:close/>
                </a:path>
                <a:path w="421640" h="349250">
                  <a:moveTo>
                    <a:pt x="421639" y="30479"/>
                  </a:moveTo>
                  <a:lnTo>
                    <a:pt x="417829" y="30479"/>
                  </a:lnTo>
                  <a:lnTo>
                    <a:pt x="417829" y="32892"/>
                  </a:lnTo>
                  <a:lnTo>
                    <a:pt x="421639" y="32892"/>
                  </a:lnTo>
                  <a:lnTo>
                    <a:pt x="421639" y="30479"/>
                  </a:lnTo>
                  <a:close/>
                </a:path>
                <a:path w="421640" h="349250">
                  <a:moveTo>
                    <a:pt x="3809" y="26797"/>
                  </a:moveTo>
                  <a:lnTo>
                    <a:pt x="0" y="26797"/>
                  </a:lnTo>
                  <a:lnTo>
                    <a:pt x="0" y="30352"/>
                  </a:lnTo>
                  <a:lnTo>
                    <a:pt x="3809" y="30352"/>
                  </a:lnTo>
                  <a:lnTo>
                    <a:pt x="3809" y="26797"/>
                  </a:lnTo>
                  <a:close/>
                </a:path>
                <a:path w="421640" h="349250">
                  <a:moveTo>
                    <a:pt x="421639" y="26797"/>
                  </a:moveTo>
                  <a:lnTo>
                    <a:pt x="417829" y="26797"/>
                  </a:lnTo>
                  <a:lnTo>
                    <a:pt x="417829" y="30352"/>
                  </a:lnTo>
                  <a:lnTo>
                    <a:pt x="421639" y="30352"/>
                  </a:lnTo>
                  <a:lnTo>
                    <a:pt x="421639" y="26797"/>
                  </a:lnTo>
                  <a:close/>
                </a:path>
                <a:path w="421640" h="349250">
                  <a:moveTo>
                    <a:pt x="2539" y="24002"/>
                  </a:moveTo>
                  <a:lnTo>
                    <a:pt x="1269" y="24002"/>
                  </a:lnTo>
                  <a:lnTo>
                    <a:pt x="1269" y="25526"/>
                  </a:lnTo>
                  <a:lnTo>
                    <a:pt x="0" y="25526"/>
                  </a:lnTo>
                  <a:lnTo>
                    <a:pt x="0" y="26542"/>
                  </a:lnTo>
                  <a:lnTo>
                    <a:pt x="3809" y="26542"/>
                  </a:lnTo>
                  <a:lnTo>
                    <a:pt x="3809" y="24129"/>
                  </a:lnTo>
                  <a:lnTo>
                    <a:pt x="2539" y="24129"/>
                  </a:lnTo>
                  <a:close/>
                </a:path>
                <a:path w="421640" h="349250">
                  <a:moveTo>
                    <a:pt x="421639" y="24129"/>
                  </a:moveTo>
                  <a:lnTo>
                    <a:pt x="417829" y="24129"/>
                  </a:lnTo>
                  <a:lnTo>
                    <a:pt x="417829" y="26542"/>
                  </a:lnTo>
                  <a:lnTo>
                    <a:pt x="421639" y="26542"/>
                  </a:lnTo>
                  <a:lnTo>
                    <a:pt x="421639" y="24129"/>
                  </a:lnTo>
                  <a:close/>
                </a:path>
                <a:path w="421640" h="349250">
                  <a:moveTo>
                    <a:pt x="3809" y="22987"/>
                  </a:moveTo>
                  <a:lnTo>
                    <a:pt x="2539" y="22987"/>
                  </a:lnTo>
                  <a:lnTo>
                    <a:pt x="2539" y="24002"/>
                  </a:lnTo>
                  <a:lnTo>
                    <a:pt x="3809" y="24002"/>
                  </a:lnTo>
                  <a:lnTo>
                    <a:pt x="3809" y="22987"/>
                  </a:lnTo>
                  <a:close/>
                </a:path>
                <a:path w="421640" h="349250">
                  <a:moveTo>
                    <a:pt x="419100" y="20192"/>
                  </a:moveTo>
                  <a:lnTo>
                    <a:pt x="417829" y="20192"/>
                  </a:lnTo>
                  <a:lnTo>
                    <a:pt x="417829" y="24002"/>
                  </a:lnTo>
                  <a:lnTo>
                    <a:pt x="421639" y="24002"/>
                  </a:lnTo>
                  <a:lnTo>
                    <a:pt x="421639" y="22987"/>
                  </a:lnTo>
                  <a:lnTo>
                    <a:pt x="420369" y="22987"/>
                  </a:lnTo>
                  <a:lnTo>
                    <a:pt x="420369" y="21589"/>
                  </a:lnTo>
                  <a:lnTo>
                    <a:pt x="419100" y="21589"/>
                  </a:lnTo>
                  <a:lnTo>
                    <a:pt x="419100" y="20192"/>
                  </a:lnTo>
                  <a:close/>
                </a:path>
                <a:path w="421640" h="349250">
                  <a:moveTo>
                    <a:pt x="397509" y="2539"/>
                  </a:moveTo>
                  <a:lnTo>
                    <a:pt x="24129" y="2539"/>
                  </a:lnTo>
                  <a:lnTo>
                    <a:pt x="24129" y="3810"/>
                  </a:lnTo>
                  <a:lnTo>
                    <a:pt x="397509" y="3810"/>
                  </a:lnTo>
                  <a:lnTo>
                    <a:pt x="397509" y="2539"/>
                  </a:lnTo>
                  <a:close/>
                </a:path>
                <a:path w="421640" h="349250">
                  <a:moveTo>
                    <a:pt x="27939" y="1142"/>
                  </a:moveTo>
                  <a:lnTo>
                    <a:pt x="25400" y="1142"/>
                  </a:lnTo>
                  <a:lnTo>
                    <a:pt x="25400" y="2539"/>
                  </a:lnTo>
                  <a:lnTo>
                    <a:pt x="396240" y="2539"/>
                  </a:lnTo>
                  <a:lnTo>
                    <a:pt x="396240" y="1397"/>
                  </a:lnTo>
                  <a:lnTo>
                    <a:pt x="27939" y="1397"/>
                  </a:lnTo>
                  <a:lnTo>
                    <a:pt x="27939" y="1142"/>
                  </a:lnTo>
                  <a:close/>
                </a:path>
                <a:path w="421640" h="349250">
                  <a:moveTo>
                    <a:pt x="396240" y="1142"/>
                  </a:moveTo>
                  <a:lnTo>
                    <a:pt x="394969" y="1142"/>
                  </a:lnTo>
                  <a:lnTo>
                    <a:pt x="394969" y="1397"/>
                  </a:lnTo>
                  <a:lnTo>
                    <a:pt x="396240" y="1397"/>
                  </a:lnTo>
                  <a:lnTo>
                    <a:pt x="396240" y="1142"/>
                  </a:lnTo>
                  <a:close/>
                </a:path>
                <a:path w="421640" h="349250">
                  <a:moveTo>
                    <a:pt x="394969" y="126"/>
                  </a:moveTo>
                  <a:lnTo>
                    <a:pt x="27939" y="126"/>
                  </a:lnTo>
                  <a:lnTo>
                    <a:pt x="27939" y="1142"/>
                  </a:lnTo>
                  <a:lnTo>
                    <a:pt x="394969" y="1142"/>
                  </a:lnTo>
                  <a:lnTo>
                    <a:pt x="394969" y="126"/>
                  </a:lnTo>
                  <a:close/>
                </a:path>
                <a:path w="421640" h="349250">
                  <a:moveTo>
                    <a:pt x="392429" y="0"/>
                  </a:moveTo>
                  <a:lnTo>
                    <a:pt x="29209" y="0"/>
                  </a:lnTo>
                  <a:lnTo>
                    <a:pt x="392429" y="126"/>
                  </a:lnTo>
                  <a:close/>
                </a:path>
                <a:path w="421640" h="349250">
                  <a:moveTo>
                    <a:pt x="3809" y="59563"/>
                  </a:moveTo>
                  <a:lnTo>
                    <a:pt x="0" y="59563"/>
                  </a:lnTo>
                  <a:lnTo>
                    <a:pt x="0" y="65912"/>
                  </a:lnTo>
                  <a:lnTo>
                    <a:pt x="3809" y="65912"/>
                  </a:lnTo>
                  <a:lnTo>
                    <a:pt x="3809" y="59563"/>
                  </a:lnTo>
                  <a:close/>
                </a:path>
                <a:path w="421640" h="349250">
                  <a:moveTo>
                    <a:pt x="421639" y="59563"/>
                  </a:moveTo>
                  <a:lnTo>
                    <a:pt x="417829" y="59563"/>
                  </a:lnTo>
                  <a:lnTo>
                    <a:pt x="417829" y="65912"/>
                  </a:lnTo>
                  <a:lnTo>
                    <a:pt x="421639" y="65912"/>
                  </a:lnTo>
                  <a:lnTo>
                    <a:pt x="421639" y="59563"/>
                  </a:lnTo>
                  <a:close/>
                </a:path>
                <a:path w="421640" h="349250">
                  <a:moveTo>
                    <a:pt x="3809" y="65913"/>
                  </a:moveTo>
                  <a:lnTo>
                    <a:pt x="0" y="65913"/>
                  </a:lnTo>
                  <a:lnTo>
                    <a:pt x="0" y="84962"/>
                  </a:lnTo>
                  <a:lnTo>
                    <a:pt x="3809" y="84962"/>
                  </a:lnTo>
                  <a:lnTo>
                    <a:pt x="3809" y="65913"/>
                  </a:lnTo>
                  <a:close/>
                </a:path>
                <a:path w="421640" h="349250">
                  <a:moveTo>
                    <a:pt x="421639" y="65913"/>
                  </a:moveTo>
                  <a:lnTo>
                    <a:pt x="417829" y="65913"/>
                  </a:lnTo>
                  <a:lnTo>
                    <a:pt x="417829" y="84962"/>
                  </a:lnTo>
                  <a:lnTo>
                    <a:pt x="421639" y="84962"/>
                  </a:lnTo>
                  <a:lnTo>
                    <a:pt x="421639" y="65913"/>
                  </a:lnTo>
                  <a:close/>
                </a:path>
                <a:path w="421640" h="349250">
                  <a:moveTo>
                    <a:pt x="3809" y="84963"/>
                  </a:moveTo>
                  <a:lnTo>
                    <a:pt x="0" y="84963"/>
                  </a:lnTo>
                  <a:lnTo>
                    <a:pt x="0" y="91312"/>
                  </a:lnTo>
                  <a:lnTo>
                    <a:pt x="3809" y="91312"/>
                  </a:lnTo>
                  <a:lnTo>
                    <a:pt x="3809" y="84963"/>
                  </a:lnTo>
                  <a:close/>
                </a:path>
                <a:path w="421640" h="349250">
                  <a:moveTo>
                    <a:pt x="421639" y="84963"/>
                  </a:moveTo>
                  <a:lnTo>
                    <a:pt x="417829" y="84963"/>
                  </a:lnTo>
                  <a:lnTo>
                    <a:pt x="417829" y="91312"/>
                  </a:lnTo>
                  <a:lnTo>
                    <a:pt x="421639" y="91312"/>
                  </a:lnTo>
                  <a:lnTo>
                    <a:pt x="421639" y="84963"/>
                  </a:lnTo>
                  <a:close/>
                </a:path>
                <a:path w="421640" h="349250">
                  <a:moveTo>
                    <a:pt x="3809" y="91313"/>
                  </a:moveTo>
                  <a:lnTo>
                    <a:pt x="0" y="91313"/>
                  </a:lnTo>
                  <a:lnTo>
                    <a:pt x="0" y="120523"/>
                  </a:lnTo>
                  <a:lnTo>
                    <a:pt x="3809" y="120523"/>
                  </a:lnTo>
                  <a:lnTo>
                    <a:pt x="3809" y="91313"/>
                  </a:lnTo>
                  <a:close/>
                </a:path>
                <a:path w="421640" h="349250">
                  <a:moveTo>
                    <a:pt x="421639" y="91313"/>
                  </a:moveTo>
                  <a:lnTo>
                    <a:pt x="417829" y="91313"/>
                  </a:lnTo>
                  <a:lnTo>
                    <a:pt x="417829" y="120523"/>
                  </a:lnTo>
                  <a:lnTo>
                    <a:pt x="421639" y="120523"/>
                  </a:lnTo>
                  <a:lnTo>
                    <a:pt x="421639" y="91313"/>
                  </a:lnTo>
                  <a:close/>
                </a:path>
                <a:path w="421640" h="349250">
                  <a:moveTo>
                    <a:pt x="3809" y="120523"/>
                  </a:moveTo>
                  <a:lnTo>
                    <a:pt x="0" y="120523"/>
                  </a:lnTo>
                  <a:lnTo>
                    <a:pt x="0" y="224662"/>
                  </a:lnTo>
                  <a:lnTo>
                    <a:pt x="3809" y="224662"/>
                  </a:lnTo>
                  <a:lnTo>
                    <a:pt x="3809" y="120523"/>
                  </a:lnTo>
                  <a:close/>
                </a:path>
                <a:path w="421640" h="349250">
                  <a:moveTo>
                    <a:pt x="421639" y="120523"/>
                  </a:moveTo>
                  <a:lnTo>
                    <a:pt x="417829" y="120523"/>
                  </a:lnTo>
                  <a:lnTo>
                    <a:pt x="417829" y="224662"/>
                  </a:lnTo>
                  <a:lnTo>
                    <a:pt x="421639" y="224662"/>
                  </a:lnTo>
                  <a:lnTo>
                    <a:pt x="421639" y="120523"/>
                  </a:lnTo>
                  <a:close/>
                </a:path>
                <a:path w="421640" h="349250">
                  <a:moveTo>
                    <a:pt x="3809" y="224663"/>
                  </a:moveTo>
                  <a:lnTo>
                    <a:pt x="0" y="224663"/>
                  </a:lnTo>
                  <a:lnTo>
                    <a:pt x="0" y="256412"/>
                  </a:lnTo>
                  <a:lnTo>
                    <a:pt x="3809" y="256412"/>
                  </a:lnTo>
                  <a:lnTo>
                    <a:pt x="3809" y="224663"/>
                  </a:lnTo>
                  <a:close/>
                </a:path>
                <a:path w="421640" h="349250">
                  <a:moveTo>
                    <a:pt x="421639" y="224663"/>
                  </a:moveTo>
                  <a:lnTo>
                    <a:pt x="417829" y="224663"/>
                  </a:lnTo>
                  <a:lnTo>
                    <a:pt x="417829" y="256412"/>
                  </a:lnTo>
                  <a:lnTo>
                    <a:pt x="421639" y="256412"/>
                  </a:lnTo>
                  <a:lnTo>
                    <a:pt x="421639" y="224663"/>
                  </a:lnTo>
                  <a:close/>
                </a:path>
                <a:path w="421640" h="349250">
                  <a:moveTo>
                    <a:pt x="3809" y="256413"/>
                  </a:moveTo>
                  <a:lnTo>
                    <a:pt x="0" y="256413"/>
                  </a:lnTo>
                  <a:lnTo>
                    <a:pt x="0" y="262763"/>
                  </a:lnTo>
                  <a:lnTo>
                    <a:pt x="3809" y="262763"/>
                  </a:lnTo>
                  <a:lnTo>
                    <a:pt x="3809" y="256413"/>
                  </a:lnTo>
                  <a:close/>
                </a:path>
                <a:path w="421640" h="349250">
                  <a:moveTo>
                    <a:pt x="421639" y="256413"/>
                  </a:moveTo>
                  <a:lnTo>
                    <a:pt x="417829" y="256413"/>
                  </a:lnTo>
                  <a:lnTo>
                    <a:pt x="417829" y="262763"/>
                  </a:lnTo>
                  <a:lnTo>
                    <a:pt x="421639" y="262763"/>
                  </a:lnTo>
                  <a:lnTo>
                    <a:pt x="421639" y="256413"/>
                  </a:lnTo>
                  <a:close/>
                </a:path>
                <a:path w="421640" h="349250">
                  <a:moveTo>
                    <a:pt x="3809" y="262763"/>
                  </a:moveTo>
                  <a:lnTo>
                    <a:pt x="0" y="262763"/>
                  </a:lnTo>
                  <a:lnTo>
                    <a:pt x="0" y="288163"/>
                  </a:lnTo>
                  <a:lnTo>
                    <a:pt x="3809" y="288163"/>
                  </a:lnTo>
                  <a:lnTo>
                    <a:pt x="3809" y="262763"/>
                  </a:lnTo>
                  <a:close/>
                </a:path>
                <a:path w="421640" h="349250">
                  <a:moveTo>
                    <a:pt x="421639" y="262763"/>
                  </a:moveTo>
                  <a:lnTo>
                    <a:pt x="417829" y="262763"/>
                  </a:lnTo>
                  <a:lnTo>
                    <a:pt x="417829" y="288163"/>
                  </a:lnTo>
                  <a:lnTo>
                    <a:pt x="421639" y="288163"/>
                  </a:lnTo>
                  <a:lnTo>
                    <a:pt x="421639" y="262763"/>
                  </a:lnTo>
                  <a:close/>
                </a:path>
                <a:path w="421640" h="349250">
                  <a:moveTo>
                    <a:pt x="397509" y="347853"/>
                  </a:moveTo>
                  <a:lnTo>
                    <a:pt x="26669" y="347853"/>
                  </a:lnTo>
                  <a:lnTo>
                    <a:pt x="26669" y="349123"/>
                  </a:lnTo>
                  <a:lnTo>
                    <a:pt x="397509" y="349123"/>
                  </a:lnTo>
                  <a:lnTo>
                    <a:pt x="397509" y="347853"/>
                  </a:lnTo>
                  <a:close/>
                </a:path>
                <a:path w="421640" h="349250">
                  <a:moveTo>
                    <a:pt x="398779" y="346583"/>
                  </a:moveTo>
                  <a:lnTo>
                    <a:pt x="25400" y="346583"/>
                  </a:lnTo>
                  <a:lnTo>
                    <a:pt x="25400" y="347853"/>
                  </a:lnTo>
                  <a:lnTo>
                    <a:pt x="398779" y="347853"/>
                  </a:lnTo>
                  <a:lnTo>
                    <a:pt x="398779" y="346583"/>
                  </a:lnTo>
                  <a:close/>
                </a:path>
                <a:path w="421640" h="349250">
                  <a:moveTo>
                    <a:pt x="400050" y="345313"/>
                  </a:moveTo>
                  <a:lnTo>
                    <a:pt x="22859" y="345313"/>
                  </a:lnTo>
                  <a:lnTo>
                    <a:pt x="22859" y="346583"/>
                  </a:lnTo>
                  <a:lnTo>
                    <a:pt x="400050" y="346583"/>
                  </a:lnTo>
                  <a:lnTo>
                    <a:pt x="400050" y="345313"/>
                  </a:lnTo>
                  <a:close/>
                </a:path>
                <a:path w="421640" h="349250">
                  <a:moveTo>
                    <a:pt x="421639" y="288290"/>
                  </a:moveTo>
                  <a:lnTo>
                    <a:pt x="417829" y="288290"/>
                  </a:lnTo>
                  <a:lnTo>
                    <a:pt x="417829" y="330073"/>
                  </a:lnTo>
                  <a:lnTo>
                    <a:pt x="419100" y="330073"/>
                  </a:lnTo>
                  <a:lnTo>
                    <a:pt x="419100" y="328803"/>
                  </a:lnTo>
                  <a:lnTo>
                    <a:pt x="420369" y="328803"/>
                  </a:lnTo>
                  <a:lnTo>
                    <a:pt x="420369" y="327533"/>
                  </a:lnTo>
                  <a:lnTo>
                    <a:pt x="421639" y="327533"/>
                  </a:lnTo>
                  <a:lnTo>
                    <a:pt x="421639" y="288290"/>
                  </a:lnTo>
                  <a:close/>
                </a:path>
                <a:path w="421640" h="349250">
                  <a:moveTo>
                    <a:pt x="3809" y="288290"/>
                  </a:moveTo>
                  <a:lnTo>
                    <a:pt x="0" y="288290"/>
                  </a:lnTo>
                  <a:lnTo>
                    <a:pt x="0" y="324993"/>
                  </a:lnTo>
                  <a:lnTo>
                    <a:pt x="1269" y="324993"/>
                  </a:lnTo>
                  <a:lnTo>
                    <a:pt x="1269" y="326263"/>
                  </a:lnTo>
                  <a:lnTo>
                    <a:pt x="2539" y="326263"/>
                  </a:lnTo>
                  <a:lnTo>
                    <a:pt x="2539" y="327533"/>
                  </a:lnTo>
                  <a:lnTo>
                    <a:pt x="3809" y="327533"/>
                  </a:lnTo>
                  <a:lnTo>
                    <a:pt x="3809" y="288290"/>
                  </a:lnTo>
                  <a:close/>
                </a:path>
              </a:pathLst>
            </a:custGeom>
            <a:solidFill>
              <a:srgbClr val="71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7759700" y="2571749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30">
                  <a:moveTo>
                    <a:pt x="3809" y="54737"/>
                  </a:moveTo>
                  <a:lnTo>
                    <a:pt x="0" y="54737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54737"/>
                  </a:lnTo>
                  <a:close/>
                </a:path>
                <a:path w="414020" h="341630">
                  <a:moveTo>
                    <a:pt x="414020" y="54737"/>
                  </a:moveTo>
                  <a:lnTo>
                    <a:pt x="410209" y="54737"/>
                  </a:lnTo>
                  <a:lnTo>
                    <a:pt x="410209" y="55879"/>
                  </a:lnTo>
                  <a:lnTo>
                    <a:pt x="414020" y="55879"/>
                  </a:lnTo>
                  <a:lnTo>
                    <a:pt x="414020" y="54737"/>
                  </a:lnTo>
                  <a:close/>
                </a:path>
                <a:path w="414020" h="341630">
                  <a:moveTo>
                    <a:pt x="3809" y="52196"/>
                  </a:moveTo>
                  <a:lnTo>
                    <a:pt x="0" y="52196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52196"/>
                  </a:lnTo>
                  <a:close/>
                </a:path>
                <a:path w="414020" h="341630">
                  <a:moveTo>
                    <a:pt x="414020" y="52196"/>
                  </a:moveTo>
                  <a:lnTo>
                    <a:pt x="410209" y="52196"/>
                  </a:lnTo>
                  <a:lnTo>
                    <a:pt x="410209" y="54609"/>
                  </a:lnTo>
                  <a:lnTo>
                    <a:pt x="414020" y="54609"/>
                  </a:lnTo>
                  <a:lnTo>
                    <a:pt x="414020" y="52196"/>
                  </a:lnTo>
                  <a:close/>
                </a:path>
                <a:path w="414020" h="341630">
                  <a:moveTo>
                    <a:pt x="3809" y="48387"/>
                  </a:moveTo>
                  <a:lnTo>
                    <a:pt x="0" y="48387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8387"/>
                  </a:lnTo>
                  <a:close/>
                </a:path>
                <a:path w="414020" h="341630">
                  <a:moveTo>
                    <a:pt x="414020" y="48387"/>
                  </a:moveTo>
                  <a:lnTo>
                    <a:pt x="410209" y="48387"/>
                  </a:lnTo>
                  <a:lnTo>
                    <a:pt x="410209" y="52069"/>
                  </a:lnTo>
                  <a:lnTo>
                    <a:pt x="414020" y="52069"/>
                  </a:lnTo>
                  <a:lnTo>
                    <a:pt x="414020" y="48387"/>
                  </a:lnTo>
                  <a:close/>
                </a:path>
                <a:path w="414020" h="341630">
                  <a:moveTo>
                    <a:pt x="3809" y="45846"/>
                  </a:moveTo>
                  <a:lnTo>
                    <a:pt x="0" y="45846"/>
                  </a:lnTo>
                  <a:lnTo>
                    <a:pt x="0" y="48259"/>
                  </a:lnTo>
                  <a:lnTo>
                    <a:pt x="3809" y="48259"/>
                  </a:lnTo>
                  <a:lnTo>
                    <a:pt x="3809" y="45846"/>
                  </a:lnTo>
                  <a:close/>
                </a:path>
                <a:path w="414020" h="341630">
                  <a:moveTo>
                    <a:pt x="414020" y="45846"/>
                  </a:moveTo>
                  <a:lnTo>
                    <a:pt x="410209" y="45846"/>
                  </a:lnTo>
                  <a:lnTo>
                    <a:pt x="410209" y="48259"/>
                  </a:lnTo>
                  <a:lnTo>
                    <a:pt x="414020" y="48259"/>
                  </a:lnTo>
                  <a:lnTo>
                    <a:pt x="414020" y="45846"/>
                  </a:lnTo>
                  <a:close/>
                </a:path>
                <a:path w="414020" h="341630">
                  <a:moveTo>
                    <a:pt x="3809" y="39496"/>
                  </a:moveTo>
                  <a:lnTo>
                    <a:pt x="0" y="39496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496"/>
                  </a:lnTo>
                  <a:close/>
                </a:path>
                <a:path w="414020" h="341630">
                  <a:moveTo>
                    <a:pt x="414020" y="39496"/>
                  </a:moveTo>
                  <a:lnTo>
                    <a:pt x="410209" y="39496"/>
                  </a:lnTo>
                  <a:lnTo>
                    <a:pt x="410209" y="45719"/>
                  </a:lnTo>
                  <a:lnTo>
                    <a:pt x="414020" y="45719"/>
                  </a:lnTo>
                  <a:lnTo>
                    <a:pt x="414020" y="39496"/>
                  </a:lnTo>
                  <a:close/>
                </a:path>
                <a:path w="414020" h="341630">
                  <a:moveTo>
                    <a:pt x="3809" y="35687"/>
                  </a:moveTo>
                  <a:lnTo>
                    <a:pt x="0" y="35687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5687"/>
                  </a:lnTo>
                  <a:close/>
                </a:path>
                <a:path w="414020" h="341630">
                  <a:moveTo>
                    <a:pt x="414020" y="35687"/>
                  </a:moveTo>
                  <a:lnTo>
                    <a:pt x="410209" y="35687"/>
                  </a:lnTo>
                  <a:lnTo>
                    <a:pt x="410209" y="39369"/>
                  </a:lnTo>
                  <a:lnTo>
                    <a:pt x="414020" y="39369"/>
                  </a:lnTo>
                  <a:lnTo>
                    <a:pt x="414020" y="35687"/>
                  </a:lnTo>
                  <a:close/>
                </a:path>
                <a:path w="414020" h="341630">
                  <a:moveTo>
                    <a:pt x="3809" y="33146"/>
                  </a:moveTo>
                  <a:lnTo>
                    <a:pt x="0" y="33146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3146"/>
                  </a:lnTo>
                  <a:close/>
                </a:path>
                <a:path w="414020" h="341630">
                  <a:moveTo>
                    <a:pt x="414020" y="33146"/>
                  </a:moveTo>
                  <a:lnTo>
                    <a:pt x="410209" y="33146"/>
                  </a:lnTo>
                  <a:lnTo>
                    <a:pt x="410209" y="35559"/>
                  </a:lnTo>
                  <a:lnTo>
                    <a:pt x="414020" y="35559"/>
                  </a:lnTo>
                  <a:lnTo>
                    <a:pt x="414020" y="33146"/>
                  </a:lnTo>
                  <a:close/>
                </a:path>
                <a:path w="414020" h="341630">
                  <a:moveTo>
                    <a:pt x="3809" y="29337"/>
                  </a:moveTo>
                  <a:lnTo>
                    <a:pt x="0" y="29337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9337"/>
                  </a:lnTo>
                  <a:close/>
                </a:path>
                <a:path w="414020" h="341630">
                  <a:moveTo>
                    <a:pt x="414020" y="29337"/>
                  </a:moveTo>
                  <a:lnTo>
                    <a:pt x="410209" y="29337"/>
                  </a:lnTo>
                  <a:lnTo>
                    <a:pt x="410209" y="33019"/>
                  </a:lnTo>
                  <a:lnTo>
                    <a:pt x="414020" y="33019"/>
                  </a:lnTo>
                  <a:lnTo>
                    <a:pt x="414020" y="29337"/>
                  </a:lnTo>
                  <a:close/>
                </a:path>
                <a:path w="414020" h="341630">
                  <a:moveTo>
                    <a:pt x="3809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6796"/>
                  </a:lnTo>
                  <a:close/>
                </a:path>
                <a:path w="414020" h="341630">
                  <a:moveTo>
                    <a:pt x="414020" y="26796"/>
                  </a:moveTo>
                  <a:lnTo>
                    <a:pt x="410209" y="26796"/>
                  </a:lnTo>
                  <a:lnTo>
                    <a:pt x="410209" y="29209"/>
                  </a:lnTo>
                  <a:lnTo>
                    <a:pt x="414020" y="29209"/>
                  </a:lnTo>
                  <a:lnTo>
                    <a:pt x="414020" y="26796"/>
                  </a:lnTo>
                  <a:close/>
                </a:path>
                <a:path w="414020" h="341630">
                  <a:moveTo>
                    <a:pt x="3809" y="22987"/>
                  </a:moveTo>
                  <a:lnTo>
                    <a:pt x="0" y="22987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2987"/>
                  </a:lnTo>
                  <a:close/>
                </a:path>
                <a:path w="414020" h="341630">
                  <a:moveTo>
                    <a:pt x="414020" y="22987"/>
                  </a:moveTo>
                  <a:lnTo>
                    <a:pt x="410209" y="22987"/>
                  </a:lnTo>
                  <a:lnTo>
                    <a:pt x="410209" y="26669"/>
                  </a:lnTo>
                  <a:lnTo>
                    <a:pt x="414020" y="26669"/>
                  </a:lnTo>
                  <a:lnTo>
                    <a:pt x="414020" y="22987"/>
                  </a:lnTo>
                  <a:close/>
                </a:path>
                <a:path w="414020" h="341630">
                  <a:moveTo>
                    <a:pt x="3809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0446"/>
                  </a:lnTo>
                  <a:close/>
                </a:path>
                <a:path w="414020" h="341630">
                  <a:moveTo>
                    <a:pt x="414020" y="20446"/>
                  </a:moveTo>
                  <a:lnTo>
                    <a:pt x="410209" y="20446"/>
                  </a:lnTo>
                  <a:lnTo>
                    <a:pt x="410209" y="22859"/>
                  </a:lnTo>
                  <a:lnTo>
                    <a:pt x="414020" y="22859"/>
                  </a:lnTo>
                  <a:lnTo>
                    <a:pt x="414020" y="20446"/>
                  </a:lnTo>
                  <a:close/>
                </a:path>
                <a:path w="414020" h="341630">
                  <a:moveTo>
                    <a:pt x="2540" y="16509"/>
                  </a:moveTo>
                  <a:lnTo>
                    <a:pt x="1270" y="16509"/>
                  </a:lnTo>
                  <a:lnTo>
                    <a:pt x="1270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6637"/>
                  </a:lnTo>
                  <a:lnTo>
                    <a:pt x="2540" y="16637"/>
                  </a:lnTo>
                  <a:lnTo>
                    <a:pt x="2540" y="16509"/>
                  </a:lnTo>
                  <a:close/>
                </a:path>
                <a:path w="414020" h="341630">
                  <a:moveTo>
                    <a:pt x="414020" y="16637"/>
                  </a:moveTo>
                  <a:lnTo>
                    <a:pt x="410209" y="16637"/>
                  </a:lnTo>
                  <a:lnTo>
                    <a:pt x="410209" y="20319"/>
                  </a:lnTo>
                  <a:lnTo>
                    <a:pt x="414020" y="20319"/>
                  </a:lnTo>
                  <a:lnTo>
                    <a:pt x="414020" y="16637"/>
                  </a:lnTo>
                  <a:close/>
                </a:path>
                <a:path w="414020" h="341630">
                  <a:moveTo>
                    <a:pt x="3809" y="15366"/>
                  </a:moveTo>
                  <a:lnTo>
                    <a:pt x="2540" y="15366"/>
                  </a:lnTo>
                  <a:lnTo>
                    <a:pt x="2540" y="16509"/>
                  </a:lnTo>
                  <a:lnTo>
                    <a:pt x="3809" y="16509"/>
                  </a:lnTo>
                  <a:lnTo>
                    <a:pt x="3809" y="15366"/>
                  </a:lnTo>
                  <a:close/>
                </a:path>
                <a:path w="414020" h="341630">
                  <a:moveTo>
                    <a:pt x="412750" y="13969"/>
                  </a:moveTo>
                  <a:lnTo>
                    <a:pt x="410209" y="13969"/>
                  </a:lnTo>
                  <a:lnTo>
                    <a:pt x="410209" y="16509"/>
                  </a:lnTo>
                  <a:lnTo>
                    <a:pt x="414020" y="16509"/>
                  </a:lnTo>
                  <a:lnTo>
                    <a:pt x="414020" y="15366"/>
                  </a:lnTo>
                  <a:lnTo>
                    <a:pt x="412750" y="15366"/>
                  </a:lnTo>
                  <a:lnTo>
                    <a:pt x="412750" y="13969"/>
                  </a:lnTo>
                  <a:close/>
                </a:path>
                <a:path w="414020" h="341630">
                  <a:moveTo>
                    <a:pt x="398780" y="2666"/>
                  </a:moveTo>
                  <a:lnTo>
                    <a:pt x="15240" y="2666"/>
                  </a:lnTo>
                  <a:lnTo>
                    <a:pt x="15240" y="3810"/>
                  </a:lnTo>
                  <a:lnTo>
                    <a:pt x="398780" y="3810"/>
                  </a:lnTo>
                  <a:lnTo>
                    <a:pt x="398780" y="2666"/>
                  </a:lnTo>
                  <a:close/>
                </a:path>
                <a:path w="414020" h="341630">
                  <a:moveTo>
                    <a:pt x="19050" y="1269"/>
                  </a:moveTo>
                  <a:lnTo>
                    <a:pt x="16509" y="1269"/>
                  </a:lnTo>
                  <a:lnTo>
                    <a:pt x="16509" y="2666"/>
                  </a:lnTo>
                  <a:lnTo>
                    <a:pt x="397509" y="2666"/>
                  </a:lnTo>
                  <a:lnTo>
                    <a:pt x="397509" y="1396"/>
                  </a:lnTo>
                  <a:lnTo>
                    <a:pt x="19050" y="1396"/>
                  </a:lnTo>
                  <a:close/>
                </a:path>
                <a:path w="414020" h="341630">
                  <a:moveTo>
                    <a:pt x="397509" y="1269"/>
                  </a:moveTo>
                  <a:lnTo>
                    <a:pt x="396240" y="1269"/>
                  </a:lnTo>
                  <a:lnTo>
                    <a:pt x="397509" y="1396"/>
                  </a:lnTo>
                  <a:close/>
                </a:path>
                <a:path w="414020" h="341630">
                  <a:moveTo>
                    <a:pt x="396240" y="126"/>
                  </a:moveTo>
                  <a:lnTo>
                    <a:pt x="19050" y="126"/>
                  </a:lnTo>
                  <a:lnTo>
                    <a:pt x="19050" y="1269"/>
                  </a:lnTo>
                  <a:lnTo>
                    <a:pt x="396240" y="1269"/>
                  </a:lnTo>
                  <a:lnTo>
                    <a:pt x="396240" y="126"/>
                  </a:lnTo>
                  <a:close/>
                </a:path>
                <a:path w="414020" h="341630">
                  <a:moveTo>
                    <a:pt x="393700" y="0"/>
                  </a:moveTo>
                  <a:lnTo>
                    <a:pt x="20320" y="0"/>
                  </a:lnTo>
                  <a:lnTo>
                    <a:pt x="393700" y="126"/>
                  </a:lnTo>
                  <a:close/>
                </a:path>
                <a:path w="414020" h="341630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14020" h="341630">
                  <a:moveTo>
                    <a:pt x="414020" y="55880"/>
                  </a:moveTo>
                  <a:lnTo>
                    <a:pt x="410209" y="55880"/>
                  </a:lnTo>
                  <a:lnTo>
                    <a:pt x="410209" y="62229"/>
                  </a:lnTo>
                  <a:lnTo>
                    <a:pt x="414020" y="62229"/>
                  </a:lnTo>
                  <a:lnTo>
                    <a:pt x="414020" y="55880"/>
                  </a:lnTo>
                  <a:close/>
                </a:path>
                <a:path w="414020" h="341630">
                  <a:moveTo>
                    <a:pt x="3809" y="62230"/>
                  </a:moveTo>
                  <a:lnTo>
                    <a:pt x="0" y="622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62230"/>
                  </a:lnTo>
                  <a:close/>
                </a:path>
                <a:path w="414020" h="341630">
                  <a:moveTo>
                    <a:pt x="414020" y="62230"/>
                  </a:moveTo>
                  <a:lnTo>
                    <a:pt x="410209" y="62230"/>
                  </a:lnTo>
                  <a:lnTo>
                    <a:pt x="410209" y="81279"/>
                  </a:lnTo>
                  <a:lnTo>
                    <a:pt x="414020" y="81279"/>
                  </a:lnTo>
                  <a:lnTo>
                    <a:pt x="414020" y="62230"/>
                  </a:lnTo>
                  <a:close/>
                </a:path>
                <a:path w="414020" h="341630">
                  <a:moveTo>
                    <a:pt x="380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80"/>
                  </a:lnTo>
                  <a:close/>
                </a:path>
                <a:path w="414020" h="341630">
                  <a:moveTo>
                    <a:pt x="414020" y="81280"/>
                  </a:moveTo>
                  <a:lnTo>
                    <a:pt x="410209" y="81280"/>
                  </a:lnTo>
                  <a:lnTo>
                    <a:pt x="410209" y="87629"/>
                  </a:lnTo>
                  <a:lnTo>
                    <a:pt x="414020" y="87629"/>
                  </a:lnTo>
                  <a:lnTo>
                    <a:pt x="414020" y="81280"/>
                  </a:lnTo>
                  <a:close/>
                </a:path>
                <a:path w="414020" h="341630">
                  <a:moveTo>
                    <a:pt x="3809" y="87630"/>
                  </a:moveTo>
                  <a:lnTo>
                    <a:pt x="0" y="8763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87630"/>
                  </a:lnTo>
                  <a:close/>
                </a:path>
                <a:path w="414020" h="341630">
                  <a:moveTo>
                    <a:pt x="414020" y="87630"/>
                  </a:moveTo>
                  <a:lnTo>
                    <a:pt x="410209" y="87630"/>
                  </a:lnTo>
                  <a:lnTo>
                    <a:pt x="410209" y="116839"/>
                  </a:lnTo>
                  <a:lnTo>
                    <a:pt x="414020" y="116839"/>
                  </a:lnTo>
                  <a:lnTo>
                    <a:pt x="414020" y="87630"/>
                  </a:lnTo>
                  <a:close/>
                </a:path>
                <a:path w="414020" h="341630">
                  <a:moveTo>
                    <a:pt x="3809" y="116840"/>
                  </a:moveTo>
                  <a:lnTo>
                    <a:pt x="0" y="11684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16840"/>
                  </a:lnTo>
                  <a:close/>
                </a:path>
                <a:path w="414020" h="341630">
                  <a:moveTo>
                    <a:pt x="414020" y="116840"/>
                  </a:moveTo>
                  <a:lnTo>
                    <a:pt x="410209" y="116840"/>
                  </a:lnTo>
                  <a:lnTo>
                    <a:pt x="410209" y="220979"/>
                  </a:lnTo>
                  <a:lnTo>
                    <a:pt x="414020" y="220979"/>
                  </a:lnTo>
                  <a:lnTo>
                    <a:pt x="414020" y="116840"/>
                  </a:lnTo>
                  <a:close/>
                </a:path>
                <a:path w="414020" h="341630">
                  <a:moveTo>
                    <a:pt x="3809" y="220980"/>
                  </a:moveTo>
                  <a:lnTo>
                    <a:pt x="0" y="2209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20980"/>
                  </a:lnTo>
                  <a:close/>
                </a:path>
                <a:path w="414020" h="341630">
                  <a:moveTo>
                    <a:pt x="414020" y="220980"/>
                  </a:moveTo>
                  <a:lnTo>
                    <a:pt x="410209" y="220980"/>
                  </a:lnTo>
                  <a:lnTo>
                    <a:pt x="410209" y="252729"/>
                  </a:lnTo>
                  <a:lnTo>
                    <a:pt x="414020" y="252729"/>
                  </a:lnTo>
                  <a:lnTo>
                    <a:pt x="414020" y="220980"/>
                  </a:lnTo>
                  <a:close/>
                </a:path>
                <a:path w="414020" h="341630">
                  <a:moveTo>
                    <a:pt x="380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2730"/>
                  </a:lnTo>
                  <a:close/>
                </a:path>
                <a:path w="414020" h="341630">
                  <a:moveTo>
                    <a:pt x="414020" y="252730"/>
                  </a:moveTo>
                  <a:lnTo>
                    <a:pt x="410209" y="252730"/>
                  </a:lnTo>
                  <a:lnTo>
                    <a:pt x="410209" y="259079"/>
                  </a:lnTo>
                  <a:lnTo>
                    <a:pt x="414020" y="259079"/>
                  </a:lnTo>
                  <a:lnTo>
                    <a:pt x="414020" y="252730"/>
                  </a:lnTo>
                  <a:close/>
                </a:path>
                <a:path w="414020" h="341630">
                  <a:moveTo>
                    <a:pt x="3809" y="259080"/>
                  </a:moveTo>
                  <a:lnTo>
                    <a:pt x="0" y="25908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59080"/>
                  </a:lnTo>
                  <a:close/>
                </a:path>
                <a:path w="414020" h="341630">
                  <a:moveTo>
                    <a:pt x="414020" y="259080"/>
                  </a:moveTo>
                  <a:lnTo>
                    <a:pt x="410209" y="259080"/>
                  </a:lnTo>
                  <a:lnTo>
                    <a:pt x="410209" y="284479"/>
                  </a:lnTo>
                  <a:lnTo>
                    <a:pt x="414020" y="284479"/>
                  </a:lnTo>
                  <a:lnTo>
                    <a:pt x="414020" y="259080"/>
                  </a:lnTo>
                  <a:close/>
                </a:path>
                <a:path w="414020" h="341630">
                  <a:moveTo>
                    <a:pt x="398779" y="340360"/>
                  </a:moveTo>
                  <a:lnTo>
                    <a:pt x="17779" y="340360"/>
                  </a:lnTo>
                  <a:lnTo>
                    <a:pt x="17779" y="341630"/>
                  </a:lnTo>
                  <a:lnTo>
                    <a:pt x="398779" y="341630"/>
                  </a:lnTo>
                  <a:lnTo>
                    <a:pt x="398779" y="340360"/>
                  </a:lnTo>
                  <a:close/>
                </a:path>
                <a:path w="414020" h="341630">
                  <a:moveTo>
                    <a:pt x="400050" y="339217"/>
                  </a:moveTo>
                  <a:lnTo>
                    <a:pt x="16509" y="339217"/>
                  </a:lnTo>
                  <a:lnTo>
                    <a:pt x="16509" y="340360"/>
                  </a:lnTo>
                  <a:lnTo>
                    <a:pt x="400050" y="340360"/>
                  </a:lnTo>
                  <a:lnTo>
                    <a:pt x="400050" y="339217"/>
                  </a:lnTo>
                  <a:close/>
                </a:path>
                <a:path w="414020" h="341630">
                  <a:moveTo>
                    <a:pt x="401320" y="337820"/>
                  </a:moveTo>
                  <a:lnTo>
                    <a:pt x="13970" y="337820"/>
                  </a:lnTo>
                  <a:lnTo>
                    <a:pt x="13970" y="339217"/>
                  </a:lnTo>
                  <a:lnTo>
                    <a:pt x="401320" y="339217"/>
                  </a:lnTo>
                  <a:lnTo>
                    <a:pt x="401320" y="337820"/>
                  </a:lnTo>
                  <a:close/>
                </a:path>
                <a:path w="414020" h="341630">
                  <a:moveTo>
                    <a:pt x="414020" y="284607"/>
                  </a:moveTo>
                  <a:lnTo>
                    <a:pt x="410209" y="284607"/>
                  </a:lnTo>
                  <a:lnTo>
                    <a:pt x="410209" y="330200"/>
                  </a:lnTo>
                  <a:lnTo>
                    <a:pt x="411479" y="330200"/>
                  </a:lnTo>
                  <a:lnTo>
                    <a:pt x="411479" y="328930"/>
                  </a:lnTo>
                  <a:lnTo>
                    <a:pt x="412750" y="328930"/>
                  </a:lnTo>
                  <a:lnTo>
                    <a:pt x="412750" y="327660"/>
                  </a:lnTo>
                  <a:lnTo>
                    <a:pt x="414020" y="327660"/>
                  </a:lnTo>
                  <a:lnTo>
                    <a:pt x="414020" y="284607"/>
                  </a:lnTo>
                  <a:close/>
                </a:path>
                <a:path w="414020" h="341630">
                  <a:moveTo>
                    <a:pt x="3809" y="284607"/>
                  </a:moveTo>
                  <a:lnTo>
                    <a:pt x="0" y="284607"/>
                  </a:lnTo>
                  <a:lnTo>
                    <a:pt x="0" y="325120"/>
                  </a:lnTo>
                  <a:lnTo>
                    <a:pt x="1270" y="325120"/>
                  </a:lnTo>
                  <a:lnTo>
                    <a:pt x="1270" y="326517"/>
                  </a:lnTo>
                  <a:lnTo>
                    <a:pt x="2540" y="326517"/>
                  </a:lnTo>
                  <a:lnTo>
                    <a:pt x="2540" y="327660"/>
                  </a:lnTo>
                  <a:lnTo>
                    <a:pt x="3809" y="327660"/>
                  </a:lnTo>
                  <a:lnTo>
                    <a:pt x="3809" y="284607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7763510" y="2575559"/>
              <a:ext cx="406400" cy="334010"/>
            </a:xfrm>
            <a:custGeom>
              <a:avLst/>
              <a:gdLst/>
              <a:ahLst/>
              <a:cxnLst/>
              <a:rect l="l" t="t" r="r" b="b"/>
              <a:pathLst>
                <a:path w="406400" h="334010">
                  <a:moveTo>
                    <a:pt x="2540" y="50926"/>
                  </a:moveTo>
                  <a:lnTo>
                    <a:pt x="0" y="50926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50926"/>
                  </a:lnTo>
                  <a:close/>
                </a:path>
                <a:path w="406400" h="334010">
                  <a:moveTo>
                    <a:pt x="406400" y="50926"/>
                  </a:moveTo>
                  <a:lnTo>
                    <a:pt x="402590" y="50926"/>
                  </a:lnTo>
                  <a:lnTo>
                    <a:pt x="402590" y="52069"/>
                  </a:lnTo>
                  <a:lnTo>
                    <a:pt x="406400" y="52069"/>
                  </a:lnTo>
                  <a:lnTo>
                    <a:pt x="406400" y="50926"/>
                  </a:lnTo>
                  <a:close/>
                </a:path>
                <a:path w="406400" h="334010">
                  <a:moveTo>
                    <a:pt x="2540" y="48386"/>
                  </a:moveTo>
                  <a:lnTo>
                    <a:pt x="0" y="48386"/>
                  </a:lnTo>
                  <a:lnTo>
                    <a:pt x="0" y="50799"/>
                  </a:lnTo>
                  <a:lnTo>
                    <a:pt x="2540" y="50799"/>
                  </a:lnTo>
                  <a:lnTo>
                    <a:pt x="2540" y="48386"/>
                  </a:lnTo>
                  <a:close/>
                </a:path>
                <a:path w="406400" h="334010">
                  <a:moveTo>
                    <a:pt x="406400" y="48386"/>
                  </a:moveTo>
                  <a:lnTo>
                    <a:pt x="402590" y="48386"/>
                  </a:lnTo>
                  <a:lnTo>
                    <a:pt x="402590" y="50799"/>
                  </a:lnTo>
                  <a:lnTo>
                    <a:pt x="406400" y="50799"/>
                  </a:lnTo>
                  <a:lnTo>
                    <a:pt x="406400" y="48386"/>
                  </a:lnTo>
                  <a:close/>
                </a:path>
                <a:path w="406400" h="334010">
                  <a:moveTo>
                    <a:pt x="2540" y="44576"/>
                  </a:moveTo>
                  <a:lnTo>
                    <a:pt x="0" y="44576"/>
                  </a:lnTo>
                  <a:lnTo>
                    <a:pt x="0" y="48259"/>
                  </a:lnTo>
                  <a:lnTo>
                    <a:pt x="2540" y="48259"/>
                  </a:lnTo>
                  <a:lnTo>
                    <a:pt x="2540" y="44576"/>
                  </a:lnTo>
                  <a:close/>
                </a:path>
                <a:path w="406400" h="334010">
                  <a:moveTo>
                    <a:pt x="406400" y="44576"/>
                  </a:moveTo>
                  <a:lnTo>
                    <a:pt x="402590" y="44576"/>
                  </a:lnTo>
                  <a:lnTo>
                    <a:pt x="402590" y="48259"/>
                  </a:lnTo>
                  <a:lnTo>
                    <a:pt x="406400" y="48259"/>
                  </a:lnTo>
                  <a:lnTo>
                    <a:pt x="406400" y="44576"/>
                  </a:lnTo>
                  <a:close/>
                </a:path>
                <a:path w="406400" h="334010">
                  <a:moveTo>
                    <a:pt x="2540" y="42036"/>
                  </a:moveTo>
                  <a:lnTo>
                    <a:pt x="0" y="42036"/>
                  </a:lnTo>
                  <a:lnTo>
                    <a:pt x="0" y="44449"/>
                  </a:lnTo>
                  <a:lnTo>
                    <a:pt x="2540" y="44449"/>
                  </a:lnTo>
                  <a:lnTo>
                    <a:pt x="2540" y="42036"/>
                  </a:lnTo>
                  <a:close/>
                </a:path>
                <a:path w="406400" h="334010">
                  <a:moveTo>
                    <a:pt x="406400" y="42036"/>
                  </a:moveTo>
                  <a:lnTo>
                    <a:pt x="402590" y="42036"/>
                  </a:lnTo>
                  <a:lnTo>
                    <a:pt x="402590" y="44449"/>
                  </a:lnTo>
                  <a:lnTo>
                    <a:pt x="406400" y="44449"/>
                  </a:lnTo>
                  <a:lnTo>
                    <a:pt x="406400" y="42036"/>
                  </a:lnTo>
                  <a:close/>
                </a:path>
                <a:path w="406400" h="334010">
                  <a:moveTo>
                    <a:pt x="2540" y="35686"/>
                  </a:moveTo>
                  <a:lnTo>
                    <a:pt x="0" y="35686"/>
                  </a:lnTo>
                  <a:lnTo>
                    <a:pt x="0" y="41909"/>
                  </a:lnTo>
                  <a:lnTo>
                    <a:pt x="2540" y="41909"/>
                  </a:lnTo>
                  <a:lnTo>
                    <a:pt x="2540" y="35686"/>
                  </a:lnTo>
                  <a:close/>
                </a:path>
                <a:path w="406400" h="334010">
                  <a:moveTo>
                    <a:pt x="406400" y="35686"/>
                  </a:moveTo>
                  <a:lnTo>
                    <a:pt x="402590" y="35686"/>
                  </a:lnTo>
                  <a:lnTo>
                    <a:pt x="402590" y="41909"/>
                  </a:lnTo>
                  <a:lnTo>
                    <a:pt x="406400" y="41909"/>
                  </a:lnTo>
                  <a:lnTo>
                    <a:pt x="406400" y="35686"/>
                  </a:lnTo>
                  <a:close/>
                </a:path>
                <a:path w="406400" h="334010">
                  <a:moveTo>
                    <a:pt x="2540" y="31876"/>
                  </a:moveTo>
                  <a:lnTo>
                    <a:pt x="0" y="31876"/>
                  </a:lnTo>
                  <a:lnTo>
                    <a:pt x="0" y="35559"/>
                  </a:lnTo>
                  <a:lnTo>
                    <a:pt x="2540" y="35559"/>
                  </a:lnTo>
                  <a:lnTo>
                    <a:pt x="2540" y="31876"/>
                  </a:lnTo>
                  <a:close/>
                </a:path>
                <a:path w="406400" h="334010">
                  <a:moveTo>
                    <a:pt x="406400" y="31876"/>
                  </a:moveTo>
                  <a:lnTo>
                    <a:pt x="402590" y="31876"/>
                  </a:lnTo>
                  <a:lnTo>
                    <a:pt x="402590" y="35559"/>
                  </a:lnTo>
                  <a:lnTo>
                    <a:pt x="406400" y="35559"/>
                  </a:lnTo>
                  <a:lnTo>
                    <a:pt x="406400" y="31876"/>
                  </a:lnTo>
                  <a:close/>
                </a:path>
                <a:path w="406400" h="334010">
                  <a:moveTo>
                    <a:pt x="2540" y="29336"/>
                  </a:moveTo>
                  <a:lnTo>
                    <a:pt x="0" y="29336"/>
                  </a:lnTo>
                  <a:lnTo>
                    <a:pt x="0" y="31749"/>
                  </a:lnTo>
                  <a:lnTo>
                    <a:pt x="2540" y="31749"/>
                  </a:lnTo>
                  <a:lnTo>
                    <a:pt x="2540" y="29336"/>
                  </a:lnTo>
                  <a:close/>
                </a:path>
                <a:path w="406400" h="334010">
                  <a:moveTo>
                    <a:pt x="406400" y="29336"/>
                  </a:moveTo>
                  <a:lnTo>
                    <a:pt x="402590" y="29336"/>
                  </a:lnTo>
                  <a:lnTo>
                    <a:pt x="402590" y="31749"/>
                  </a:lnTo>
                  <a:lnTo>
                    <a:pt x="406400" y="31749"/>
                  </a:lnTo>
                  <a:lnTo>
                    <a:pt x="406400" y="29336"/>
                  </a:lnTo>
                  <a:close/>
                </a:path>
                <a:path w="406400" h="334010">
                  <a:moveTo>
                    <a:pt x="2540" y="25526"/>
                  </a:moveTo>
                  <a:lnTo>
                    <a:pt x="0" y="25526"/>
                  </a:lnTo>
                  <a:lnTo>
                    <a:pt x="0" y="29209"/>
                  </a:lnTo>
                  <a:lnTo>
                    <a:pt x="2540" y="29209"/>
                  </a:lnTo>
                  <a:lnTo>
                    <a:pt x="2540" y="25526"/>
                  </a:lnTo>
                  <a:close/>
                </a:path>
                <a:path w="406400" h="334010">
                  <a:moveTo>
                    <a:pt x="406400" y="25526"/>
                  </a:moveTo>
                  <a:lnTo>
                    <a:pt x="402590" y="25526"/>
                  </a:lnTo>
                  <a:lnTo>
                    <a:pt x="402590" y="29209"/>
                  </a:lnTo>
                  <a:lnTo>
                    <a:pt x="406400" y="29209"/>
                  </a:lnTo>
                  <a:lnTo>
                    <a:pt x="406400" y="25526"/>
                  </a:lnTo>
                  <a:close/>
                </a:path>
                <a:path w="406400" h="334010">
                  <a:moveTo>
                    <a:pt x="2540" y="22986"/>
                  </a:moveTo>
                  <a:lnTo>
                    <a:pt x="0" y="22986"/>
                  </a:lnTo>
                  <a:lnTo>
                    <a:pt x="0" y="25399"/>
                  </a:lnTo>
                  <a:lnTo>
                    <a:pt x="2540" y="25399"/>
                  </a:lnTo>
                  <a:lnTo>
                    <a:pt x="2540" y="22986"/>
                  </a:lnTo>
                  <a:close/>
                </a:path>
                <a:path w="406400" h="334010">
                  <a:moveTo>
                    <a:pt x="406400" y="22986"/>
                  </a:moveTo>
                  <a:lnTo>
                    <a:pt x="402590" y="22986"/>
                  </a:lnTo>
                  <a:lnTo>
                    <a:pt x="402590" y="25399"/>
                  </a:lnTo>
                  <a:lnTo>
                    <a:pt x="406400" y="25399"/>
                  </a:lnTo>
                  <a:lnTo>
                    <a:pt x="406400" y="22986"/>
                  </a:lnTo>
                  <a:close/>
                </a:path>
                <a:path w="406400" h="334010">
                  <a:moveTo>
                    <a:pt x="2540" y="19176"/>
                  </a:moveTo>
                  <a:lnTo>
                    <a:pt x="0" y="19176"/>
                  </a:lnTo>
                  <a:lnTo>
                    <a:pt x="0" y="22859"/>
                  </a:lnTo>
                  <a:lnTo>
                    <a:pt x="2540" y="22859"/>
                  </a:lnTo>
                  <a:lnTo>
                    <a:pt x="2540" y="19176"/>
                  </a:lnTo>
                  <a:close/>
                </a:path>
                <a:path w="406400" h="334010">
                  <a:moveTo>
                    <a:pt x="406400" y="19176"/>
                  </a:moveTo>
                  <a:lnTo>
                    <a:pt x="402590" y="19176"/>
                  </a:lnTo>
                  <a:lnTo>
                    <a:pt x="402590" y="22859"/>
                  </a:lnTo>
                  <a:lnTo>
                    <a:pt x="406400" y="22859"/>
                  </a:lnTo>
                  <a:lnTo>
                    <a:pt x="406400" y="19176"/>
                  </a:lnTo>
                  <a:close/>
                </a:path>
                <a:path w="406400" h="334010">
                  <a:moveTo>
                    <a:pt x="2540" y="16636"/>
                  </a:moveTo>
                  <a:lnTo>
                    <a:pt x="0" y="16636"/>
                  </a:lnTo>
                  <a:lnTo>
                    <a:pt x="0" y="19049"/>
                  </a:lnTo>
                  <a:lnTo>
                    <a:pt x="2540" y="19049"/>
                  </a:lnTo>
                  <a:lnTo>
                    <a:pt x="2540" y="16636"/>
                  </a:lnTo>
                  <a:close/>
                </a:path>
                <a:path w="406400" h="334010">
                  <a:moveTo>
                    <a:pt x="406400" y="16636"/>
                  </a:moveTo>
                  <a:lnTo>
                    <a:pt x="402590" y="16636"/>
                  </a:lnTo>
                  <a:lnTo>
                    <a:pt x="402590" y="19049"/>
                  </a:lnTo>
                  <a:lnTo>
                    <a:pt x="406400" y="19049"/>
                  </a:lnTo>
                  <a:lnTo>
                    <a:pt x="406400" y="16636"/>
                  </a:lnTo>
                  <a:close/>
                </a:path>
                <a:path w="406400" h="334010">
                  <a:moveTo>
                    <a:pt x="2540" y="12826"/>
                  </a:moveTo>
                  <a:lnTo>
                    <a:pt x="0" y="12826"/>
                  </a:lnTo>
                  <a:lnTo>
                    <a:pt x="0" y="16509"/>
                  </a:lnTo>
                  <a:lnTo>
                    <a:pt x="2540" y="16509"/>
                  </a:lnTo>
                  <a:lnTo>
                    <a:pt x="2540" y="12826"/>
                  </a:lnTo>
                  <a:close/>
                </a:path>
                <a:path w="406400" h="334010">
                  <a:moveTo>
                    <a:pt x="406400" y="12826"/>
                  </a:moveTo>
                  <a:lnTo>
                    <a:pt x="402590" y="12826"/>
                  </a:lnTo>
                  <a:lnTo>
                    <a:pt x="402590" y="16509"/>
                  </a:lnTo>
                  <a:lnTo>
                    <a:pt x="406400" y="16509"/>
                  </a:lnTo>
                  <a:lnTo>
                    <a:pt x="406400" y="12826"/>
                  </a:lnTo>
                  <a:close/>
                </a:path>
                <a:path w="406400" h="334010">
                  <a:moveTo>
                    <a:pt x="127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540" y="12699"/>
                  </a:lnTo>
                  <a:lnTo>
                    <a:pt x="2540" y="10286"/>
                  </a:lnTo>
                  <a:lnTo>
                    <a:pt x="1270" y="10286"/>
                  </a:lnTo>
                  <a:close/>
                </a:path>
                <a:path w="406400" h="334010">
                  <a:moveTo>
                    <a:pt x="406400" y="10286"/>
                  </a:moveTo>
                  <a:lnTo>
                    <a:pt x="402590" y="10286"/>
                  </a:lnTo>
                  <a:lnTo>
                    <a:pt x="402590" y="12699"/>
                  </a:lnTo>
                  <a:lnTo>
                    <a:pt x="406400" y="12699"/>
                  </a:lnTo>
                  <a:lnTo>
                    <a:pt x="406400" y="10286"/>
                  </a:lnTo>
                  <a:close/>
                </a:path>
                <a:path w="406400" h="334010">
                  <a:moveTo>
                    <a:pt x="2540" y="9016"/>
                  </a:moveTo>
                  <a:lnTo>
                    <a:pt x="1270" y="9016"/>
                  </a:lnTo>
                  <a:lnTo>
                    <a:pt x="1270" y="10159"/>
                  </a:lnTo>
                  <a:lnTo>
                    <a:pt x="2540" y="10159"/>
                  </a:lnTo>
                  <a:lnTo>
                    <a:pt x="2540" y="9016"/>
                  </a:lnTo>
                  <a:close/>
                </a:path>
                <a:path w="406400" h="334010">
                  <a:moveTo>
                    <a:pt x="403860" y="6349"/>
                  </a:moveTo>
                  <a:lnTo>
                    <a:pt x="402590" y="6349"/>
                  </a:lnTo>
                  <a:lnTo>
                    <a:pt x="402590" y="10159"/>
                  </a:lnTo>
                  <a:lnTo>
                    <a:pt x="406400" y="10159"/>
                  </a:lnTo>
                  <a:lnTo>
                    <a:pt x="406400" y="9016"/>
                  </a:lnTo>
                  <a:lnTo>
                    <a:pt x="405130" y="9016"/>
                  </a:lnTo>
                  <a:lnTo>
                    <a:pt x="405130" y="7619"/>
                  </a:lnTo>
                  <a:lnTo>
                    <a:pt x="403860" y="7619"/>
                  </a:lnTo>
                  <a:lnTo>
                    <a:pt x="403860" y="6349"/>
                  </a:lnTo>
                  <a:close/>
                </a:path>
                <a:path w="406400" h="334010">
                  <a:moveTo>
                    <a:pt x="400050" y="2666"/>
                  </a:moveTo>
                  <a:lnTo>
                    <a:pt x="7620" y="2666"/>
                  </a:lnTo>
                  <a:lnTo>
                    <a:pt x="7620" y="3810"/>
                  </a:lnTo>
                  <a:lnTo>
                    <a:pt x="400050" y="3810"/>
                  </a:lnTo>
                  <a:lnTo>
                    <a:pt x="400050" y="2666"/>
                  </a:lnTo>
                  <a:close/>
                </a:path>
                <a:path w="406400" h="334010">
                  <a:moveTo>
                    <a:pt x="398780" y="1269"/>
                  </a:moveTo>
                  <a:lnTo>
                    <a:pt x="8890" y="1269"/>
                  </a:lnTo>
                  <a:lnTo>
                    <a:pt x="8890" y="2666"/>
                  </a:lnTo>
                  <a:lnTo>
                    <a:pt x="398780" y="2666"/>
                  </a:lnTo>
                  <a:lnTo>
                    <a:pt x="398780" y="1269"/>
                  </a:lnTo>
                  <a:close/>
                </a:path>
                <a:path w="406400" h="334010">
                  <a:moveTo>
                    <a:pt x="11430" y="0"/>
                  </a:moveTo>
                  <a:lnTo>
                    <a:pt x="10160" y="0"/>
                  </a:lnTo>
                  <a:lnTo>
                    <a:pt x="10160" y="1269"/>
                  </a:lnTo>
                  <a:lnTo>
                    <a:pt x="397510" y="1269"/>
                  </a:lnTo>
                  <a:lnTo>
                    <a:pt x="397510" y="126"/>
                  </a:lnTo>
                  <a:lnTo>
                    <a:pt x="11430" y="126"/>
                  </a:lnTo>
                  <a:close/>
                </a:path>
                <a:path w="406400" h="334010">
                  <a:moveTo>
                    <a:pt x="397510" y="0"/>
                  </a:moveTo>
                  <a:lnTo>
                    <a:pt x="394970" y="0"/>
                  </a:lnTo>
                  <a:lnTo>
                    <a:pt x="397510" y="126"/>
                  </a:lnTo>
                  <a:close/>
                </a:path>
                <a:path w="406400" h="334010">
                  <a:moveTo>
                    <a:pt x="254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540" y="58419"/>
                  </a:lnTo>
                  <a:lnTo>
                    <a:pt x="2540" y="52070"/>
                  </a:lnTo>
                  <a:close/>
                </a:path>
                <a:path w="406400" h="334010">
                  <a:moveTo>
                    <a:pt x="406400" y="52070"/>
                  </a:moveTo>
                  <a:lnTo>
                    <a:pt x="402590" y="52070"/>
                  </a:lnTo>
                  <a:lnTo>
                    <a:pt x="402590" y="58419"/>
                  </a:lnTo>
                  <a:lnTo>
                    <a:pt x="406400" y="58419"/>
                  </a:lnTo>
                  <a:lnTo>
                    <a:pt x="406400" y="52070"/>
                  </a:lnTo>
                  <a:close/>
                </a:path>
                <a:path w="406400" h="334010">
                  <a:moveTo>
                    <a:pt x="2540" y="58420"/>
                  </a:moveTo>
                  <a:lnTo>
                    <a:pt x="0" y="58420"/>
                  </a:lnTo>
                  <a:lnTo>
                    <a:pt x="0" y="77469"/>
                  </a:lnTo>
                  <a:lnTo>
                    <a:pt x="2540" y="77469"/>
                  </a:lnTo>
                  <a:lnTo>
                    <a:pt x="2540" y="58420"/>
                  </a:lnTo>
                  <a:close/>
                </a:path>
                <a:path w="406400" h="334010">
                  <a:moveTo>
                    <a:pt x="406400" y="58420"/>
                  </a:moveTo>
                  <a:lnTo>
                    <a:pt x="402590" y="58420"/>
                  </a:lnTo>
                  <a:lnTo>
                    <a:pt x="402590" y="77469"/>
                  </a:lnTo>
                  <a:lnTo>
                    <a:pt x="406400" y="77469"/>
                  </a:lnTo>
                  <a:lnTo>
                    <a:pt x="406400" y="58420"/>
                  </a:lnTo>
                  <a:close/>
                </a:path>
                <a:path w="406400" h="334010">
                  <a:moveTo>
                    <a:pt x="254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2540" y="83819"/>
                  </a:lnTo>
                  <a:lnTo>
                    <a:pt x="2540" y="77470"/>
                  </a:lnTo>
                  <a:close/>
                </a:path>
                <a:path w="406400" h="334010">
                  <a:moveTo>
                    <a:pt x="406400" y="77470"/>
                  </a:moveTo>
                  <a:lnTo>
                    <a:pt x="402590" y="77470"/>
                  </a:lnTo>
                  <a:lnTo>
                    <a:pt x="402590" y="83819"/>
                  </a:lnTo>
                  <a:lnTo>
                    <a:pt x="406400" y="83819"/>
                  </a:lnTo>
                  <a:lnTo>
                    <a:pt x="406400" y="77470"/>
                  </a:lnTo>
                  <a:close/>
                </a:path>
                <a:path w="406400" h="334010">
                  <a:moveTo>
                    <a:pt x="2540" y="83820"/>
                  </a:moveTo>
                  <a:lnTo>
                    <a:pt x="0" y="83820"/>
                  </a:lnTo>
                  <a:lnTo>
                    <a:pt x="0" y="113029"/>
                  </a:lnTo>
                  <a:lnTo>
                    <a:pt x="2540" y="113029"/>
                  </a:lnTo>
                  <a:lnTo>
                    <a:pt x="2540" y="83820"/>
                  </a:lnTo>
                  <a:close/>
                </a:path>
                <a:path w="406400" h="334010">
                  <a:moveTo>
                    <a:pt x="406400" y="83820"/>
                  </a:moveTo>
                  <a:lnTo>
                    <a:pt x="402590" y="83820"/>
                  </a:lnTo>
                  <a:lnTo>
                    <a:pt x="402590" y="113029"/>
                  </a:lnTo>
                  <a:lnTo>
                    <a:pt x="406400" y="113029"/>
                  </a:lnTo>
                  <a:lnTo>
                    <a:pt x="406400" y="83820"/>
                  </a:lnTo>
                  <a:close/>
                </a:path>
                <a:path w="406400" h="334010">
                  <a:moveTo>
                    <a:pt x="2540" y="113030"/>
                  </a:moveTo>
                  <a:lnTo>
                    <a:pt x="0" y="113030"/>
                  </a:lnTo>
                  <a:lnTo>
                    <a:pt x="0" y="217169"/>
                  </a:lnTo>
                  <a:lnTo>
                    <a:pt x="2540" y="217169"/>
                  </a:lnTo>
                  <a:lnTo>
                    <a:pt x="2540" y="113030"/>
                  </a:lnTo>
                  <a:close/>
                </a:path>
                <a:path w="406400" h="334010">
                  <a:moveTo>
                    <a:pt x="406400" y="113030"/>
                  </a:moveTo>
                  <a:lnTo>
                    <a:pt x="402590" y="113030"/>
                  </a:lnTo>
                  <a:lnTo>
                    <a:pt x="402590" y="217169"/>
                  </a:lnTo>
                  <a:lnTo>
                    <a:pt x="406400" y="217169"/>
                  </a:lnTo>
                  <a:lnTo>
                    <a:pt x="406400" y="113030"/>
                  </a:lnTo>
                  <a:close/>
                </a:path>
                <a:path w="406400" h="334010">
                  <a:moveTo>
                    <a:pt x="2540" y="217170"/>
                  </a:moveTo>
                  <a:lnTo>
                    <a:pt x="0" y="217170"/>
                  </a:lnTo>
                  <a:lnTo>
                    <a:pt x="0" y="248919"/>
                  </a:lnTo>
                  <a:lnTo>
                    <a:pt x="2540" y="248919"/>
                  </a:lnTo>
                  <a:lnTo>
                    <a:pt x="2540" y="217170"/>
                  </a:lnTo>
                  <a:close/>
                </a:path>
                <a:path w="406400" h="334010">
                  <a:moveTo>
                    <a:pt x="406400" y="217170"/>
                  </a:moveTo>
                  <a:lnTo>
                    <a:pt x="402590" y="217170"/>
                  </a:lnTo>
                  <a:lnTo>
                    <a:pt x="402590" y="248919"/>
                  </a:lnTo>
                  <a:lnTo>
                    <a:pt x="406400" y="248919"/>
                  </a:lnTo>
                  <a:lnTo>
                    <a:pt x="406400" y="217170"/>
                  </a:lnTo>
                  <a:close/>
                </a:path>
                <a:path w="406400" h="334010">
                  <a:moveTo>
                    <a:pt x="254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48920"/>
                  </a:lnTo>
                  <a:close/>
                </a:path>
                <a:path w="406400" h="334010">
                  <a:moveTo>
                    <a:pt x="406400" y="248920"/>
                  </a:moveTo>
                  <a:lnTo>
                    <a:pt x="402590" y="248920"/>
                  </a:lnTo>
                  <a:lnTo>
                    <a:pt x="402590" y="255269"/>
                  </a:lnTo>
                  <a:lnTo>
                    <a:pt x="406400" y="255269"/>
                  </a:lnTo>
                  <a:lnTo>
                    <a:pt x="406400" y="248920"/>
                  </a:lnTo>
                  <a:close/>
                </a:path>
                <a:path w="406400" h="334010">
                  <a:moveTo>
                    <a:pt x="2540" y="255270"/>
                  </a:moveTo>
                  <a:lnTo>
                    <a:pt x="0" y="255270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55270"/>
                  </a:lnTo>
                  <a:close/>
                </a:path>
                <a:path w="406400" h="334010">
                  <a:moveTo>
                    <a:pt x="406400" y="255270"/>
                  </a:moveTo>
                  <a:lnTo>
                    <a:pt x="402590" y="255270"/>
                  </a:lnTo>
                  <a:lnTo>
                    <a:pt x="402590" y="280669"/>
                  </a:lnTo>
                  <a:lnTo>
                    <a:pt x="406400" y="280669"/>
                  </a:lnTo>
                  <a:lnTo>
                    <a:pt x="406400" y="255270"/>
                  </a:lnTo>
                  <a:close/>
                </a:path>
                <a:path w="406400" h="334010">
                  <a:moveTo>
                    <a:pt x="398780" y="332739"/>
                  </a:moveTo>
                  <a:lnTo>
                    <a:pt x="8890" y="332739"/>
                  </a:lnTo>
                  <a:lnTo>
                    <a:pt x="8890" y="334010"/>
                  </a:lnTo>
                  <a:lnTo>
                    <a:pt x="398780" y="334010"/>
                  </a:lnTo>
                  <a:lnTo>
                    <a:pt x="398780" y="332739"/>
                  </a:lnTo>
                  <a:close/>
                </a:path>
                <a:path w="406400" h="334010">
                  <a:moveTo>
                    <a:pt x="400050" y="331597"/>
                  </a:moveTo>
                  <a:lnTo>
                    <a:pt x="7620" y="331597"/>
                  </a:lnTo>
                  <a:lnTo>
                    <a:pt x="7620" y="332739"/>
                  </a:lnTo>
                  <a:lnTo>
                    <a:pt x="400050" y="332739"/>
                  </a:lnTo>
                  <a:lnTo>
                    <a:pt x="400050" y="331597"/>
                  </a:lnTo>
                  <a:close/>
                </a:path>
                <a:path w="406400" h="334010">
                  <a:moveTo>
                    <a:pt x="401320" y="330200"/>
                  </a:moveTo>
                  <a:lnTo>
                    <a:pt x="6350" y="330200"/>
                  </a:lnTo>
                  <a:lnTo>
                    <a:pt x="6350" y="331597"/>
                  </a:lnTo>
                  <a:lnTo>
                    <a:pt x="401320" y="331597"/>
                  </a:lnTo>
                  <a:lnTo>
                    <a:pt x="401320" y="330200"/>
                  </a:lnTo>
                  <a:close/>
                </a:path>
                <a:path w="406400" h="334010">
                  <a:moveTo>
                    <a:pt x="406400" y="280924"/>
                  </a:moveTo>
                  <a:lnTo>
                    <a:pt x="402590" y="280924"/>
                  </a:lnTo>
                  <a:lnTo>
                    <a:pt x="402590" y="329057"/>
                  </a:lnTo>
                  <a:lnTo>
                    <a:pt x="403860" y="329057"/>
                  </a:lnTo>
                  <a:lnTo>
                    <a:pt x="403860" y="327660"/>
                  </a:lnTo>
                  <a:lnTo>
                    <a:pt x="406400" y="327660"/>
                  </a:lnTo>
                  <a:lnTo>
                    <a:pt x="406400" y="280924"/>
                  </a:lnTo>
                  <a:close/>
                </a:path>
                <a:path w="406400" h="334010">
                  <a:moveTo>
                    <a:pt x="2540" y="280924"/>
                  </a:moveTo>
                  <a:lnTo>
                    <a:pt x="0" y="280924"/>
                  </a:lnTo>
                  <a:lnTo>
                    <a:pt x="0" y="325247"/>
                  </a:lnTo>
                  <a:lnTo>
                    <a:pt x="1270" y="325247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280924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7766050" y="2579369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5079" y="47116"/>
                  </a:moveTo>
                  <a:lnTo>
                    <a:pt x="0" y="47116"/>
                  </a:lnTo>
                  <a:lnTo>
                    <a:pt x="0" y="48259"/>
                  </a:lnTo>
                  <a:lnTo>
                    <a:pt x="5079" y="48259"/>
                  </a:lnTo>
                  <a:lnTo>
                    <a:pt x="5079" y="47116"/>
                  </a:lnTo>
                  <a:close/>
                </a:path>
                <a:path w="400050" h="326389">
                  <a:moveTo>
                    <a:pt x="400050" y="47116"/>
                  </a:moveTo>
                  <a:lnTo>
                    <a:pt x="396240" y="47116"/>
                  </a:lnTo>
                  <a:lnTo>
                    <a:pt x="396240" y="48259"/>
                  </a:lnTo>
                  <a:lnTo>
                    <a:pt x="400050" y="48259"/>
                  </a:lnTo>
                  <a:lnTo>
                    <a:pt x="400050" y="47116"/>
                  </a:lnTo>
                  <a:close/>
                </a:path>
                <a:path w="400050" h="326389">
                  <a:moveTo>
                    <a:pt x="5079" y="44576"/>
                  </a:moveTo>
                  <a:lnTo>
                    <a:pt x="0" y="44576"/>
                  </a:lnTo>
                  <a:lnTo>
                    <a:pt x="0" y="46989"/>
                  </a:lnTo>
                  <a:lnTo>
                    <a:pt x="5079" y="46989"/>
                  </a:lnTo>
                  <a:lnTo>
                    <a:pt x="5079" y="44576"/>
                  </a:lnTo>
                  <a:close/>
                </a:path>
                <a:path w="400050" h="326389">
                  <a:moveTo>
                    <a:pt x="400050" y="44576"/>
                  </a:moveTo>
                  <a:lnTo>
                    <a:pt x="396240" y="44576"/>
                  </a:lnTo>
                  <a:lnTo>
                    <a:pt x="396240" y="46989"/>
                  </a:lnTo>
                  <a:lnTo>
                    <a:pt x="400050" y="46989"/>
                  </a:lnTo>
                  <a:lnTo>
                    <a:pt x="400050" y="44576"/>
                  </a:lnTo>
                  <a:close/>
                </a:path>
                <a:path w="400050" h="326389">
                  <a:moveTo>
                    <a:pt x="5079" y="40766"/>
                  </a:moveTo>
                  <a:lnTo>
                    <a:pt x="0" y="40766"/>
                  </a:lnTo>
                  <a:lnTo>
                    <a:pt x="0" y="44449"/>
                  </a:lnTo>
                  <a:lnTo>
                    <a:pt x="5079" y="44449"/>
                  </a:lnTo>
                  <a:lnTo>
                    <a:pt x="5079" y="40766"/>
                  </a:lnTo>
                  <a:close/>
                </a:path>
                <a:path w="400050" h="326389">
                  <a:moveTo>
                    <a:pt x="400050" y="40766"/>
                  </a:moveTo>
                  <a:lnTo>
                    <a:pt x="396240" y="40766"/>
                  </a:lnTo>
                  <a:lnTo>
                    <a:pt x="396240" y="44449"/>
                  </a:lnTo>
                  <a:lnTo>
                    <a:pt x="400050" y="44449"/>
                  </a:lnTo>
                  <a:lnTo>
                    <a:pt x="400050" y="40766"/>
                  </a:lnTo>
                  <a:close/>
                </a:path>
                <a:path w="400050" h="326389">
                  <a:moveTo>
                    <a:pt x="5079" y="38226"/>
                  </a:moveTo>
                  <a:lnTo>
                    <a:pt x="0" y="38226"/>
                  </a:lnTo>
                  <a:lnTo>
                    <a:pt x="0" y="40639"/>
                  </a:lnTo>
                  <a:lnTo>
                    <a:pt x="5079" y="40639"/>
                  </a:lnTo>
                  <a:lnTo>
                    <a:pt x="5079" y="38226"/>
                  </a:lnTo>
                  <a:close/>
                </a:path>
                <a:path w="400050" h="326389">
                  <a:moveTo>
                    <a:pt x="400050" y="38226"/>
                  </a:moveTo>
                  <a:lnTo>
                    <a:pt x="396240" y="38226"/>
                  </a:lnTo>
                  <a:lnTo>
                    <a:pt x="396240" y="40639"/>
                  </a:lnTo>
                  <a:lnTo>
                    <a:pt x="400050" y="40639"/>
                  </a:lnTo>
                  <a:lnTo>
                    <a:pt x="400050" y="38226"/>
                  </a:lnTo>
                  <a:close/>
                </a:path>
                <a:path w="400050" h="326389">
                  <a:moveTo>
                    <a:pt x="5079" y="31876"/>
                  </a:moveTo>
                  <a:lnTo>
                    <a:pt x="0" y="31876"/>
                  </a:lnTo>
                  <a:lnTo>
                    <a:pt x="0" y="38099"/>
                  </a:lnTo>
                  <a:lnTo>
                    <a:pt x="5079" y="38099"/>
                  </a:lnTo>
                  <a:lnTo>
                    <a:pt x="5079" y="31876"/>
                  </a:lnTo>
                  <a:close/>
                </a:path>
                <a:path w="400050" h="326389">
                  <a:moveTo>
                    <a:pt x="400050" y="31876"/>
                  </a:moveTo>
                  <a:lnTo>
                    <a:pt x="396240" y="31876"/>
                  </a:lnTo>
                  <a:lnTo>
                    <a:pt x="396240" y="38099"/>
                  </a:lnTo>
                  <a:lnTo>
                    <a:pt x="400050" y="38099"/>
                  </a:lnTo>
                  <a:lnTo>
                    <a:pt x="400050" y="31876"/>
                  </a:lnTo>
                  <a:close/>
                </a:path>
                <a:path w="400050" h="326389">
                  <a:moveTo>
                    <a:pt x="5079" y="28066"/>
                  </a:moveTo>
                  <a:lnTo>
                    <a:pt x="0" y="28066"/>
                  </a:lnTo>
                  <a:lnTo>
                    <a:pt x="0" y="31749"/>
                  </a:lnTo>
                  <a:lnTo>
                    <a:pt x="5079" y="31749"/>
                  </a:lnTo>
                  <a:lnTo>
                    <a:pt x="5079" y="28066"/>
                  </a:lnTo>
                  <a:close/>
                </a:path>
                <a:path w="400050" h="326389">
                  <a:moveTo>
                    <a:pt x="400050" y="28066"/>
                  </a:moveTo>
                  <a:lnTo>
                    <a:pt x="396240" y="28066"/>
                  </a:lnTo>
                  <a:lnTo>
                    <a:pt x="396240" y="31749"/>
                  </a:lnTo>
                  <a:lnTo>
                    <a:pt x="400050" y="31749"/>
                  </a:lnTo>
                  <a:lnTo>
                    <a:pt x="400050" y="28066"/>
                  </a:lnTo>
                  <a:close/>
                </a:path>
                <a:path w="400050" h="326389">
                  <a:moveTo>
                    <a:pt x="5079" y="25526"/>
                  </a:moveTo>
                  <a:lnTo>
                    <a:pt x="0" y="25526"/>
                  </a:lnTo>
                  <a:lnTo>
                    <a:pt x="0" y="27939"/>
                  </a:lnTo>
                  <a:lnTo>
                    <a:pt x="5079" y="27939"/>
                  </a:lnTo>
                  <a:lnTo>
                    <a:pt x="5079" y="25526"/>
                  </a:lnTo>
                  <a:close/>
                </a:path>
                <a:path w="400050" h="326389">
                  <a:moveTo>
                    <a:pt x="400050" y="25526"/>
                  </a:moveTo>
                  <a:lnTo>
                    <a:pt x="396240" y="25526"/>
                  </a:lnTo>
                  <a:lnTo>
                    <a:pt x="396240" y="27939"/>
                  </a:lnTo>
                  <a:lnTo>
                    <a:pt x="400050" y="27939"/>
                  </a:lnTo>
                  <a:lnTo>
                    <a:pt x="400050" y="25526"/>
                  </a:lnTo>
                  <a:close/>
                </a:path>
                <a:path w="400050" h="326389">
                  <a:moveTo>
                    <a:pt x="5079" y="21716"/>
                  </a:moveTo>
                  <a:lnTo>
                    <a:pt x="0" y="21716"/>
                  </a:lnTo>
                  <a:lnTo>
                    <a:pt x="0" y="25399"/>
                  </a:lnTo>
                  <a:lnTo>
                    <a:pt x="5079" y="25399"/>
                  </a:lnTo>
                  <a:lnTo>
                    <a:pt x="5079" y="21716"/>
                  </a:lnTo>
                  <a:close/>
                </a:path>
                <a:path w="400050" h="326389">
                  <a:moveTo>
                    <a:pt x="400050" y="21716"/>
                  </a:moveTo>
                  <a:lnTo>
                    <a:pt x="396240" y="21716"/>
                  </a:lnTo>
                  <a:lnTo>
                    <a:pt x="396240" y="25399"/>
                  </a:lnTo>
                  <a:lnTo>
                    <a:pt x="400050" y="25399"/>
                  </a:lnTo>
                  <a:lnTo>
                    <a:pt x="400050" y="21716"/>
                  </a:lnTo>
                  <a:close/>
                </a:path>
                <a:path w="400050" h="326389">
                  <a:moveTo>
                    <a:pt x="5079" y="19176"/>
                  </a:moveTo>
                  <a:lnTo>
                    <a:pt x="0" y="19176"/>
                  </a:lnTo>
                  <a:lnTo>
                    <a:pt x="0" y="21589"/>
                  </a:lnTo>
                  <a:lnTo>
                    <a:pt x="5079" y="21589"/>
                  </a:lnTo>
                  <a:lnTo>
                    <a:pt x="5079" y="19176"/>
                  </a:lnTo>
                  <a:close/>
                </a:path>
                <a:path w="400050" h="326389">
                  <a:moveTo>
                    <a:pt x="400050" y="19176"/>
                  </a:moveTo>
                  <a:lnTo>
                    <a:pt x="396240" y="19176"/>
                  </a:lnTo>
                  <a:lnTo>
                    <a:pt x="396240" y="21589"/>
                  </a:lnTo>
                  <a:lnTo>
                    <a:pt x="400050" y="21589"/>
                  </a:lnTo>
                  <a:lnTo>
                    <a:pt x="400050" y="19176"/>
                  </a:lnTo>
                  <a:close/>
                </a:path>
                <a:path w="400050" h="326389">
                  <a:moveTo>
                    <a:pt x="5079" y="15366"/>
                  </a:moveTo>
                  <a:lnTo>
                    <a:pt x="0" y="15366"/>
                  </a:lnTo>
                  <a:lnTo>
                    <a:pt x="0" y="19049"/>
                  </a:lnTo>
                  <a:lnTo>
                    <a:pt x="5079" y="19049"/>
                  </a:lnTo>
                  <a:lnTo>
                    <a:pt x="5079" y="15366"/>
                  </a:lnTo>
                  <a:close/>
                </a:path>
                <a:path w="400050" h="326389">
                  <a:moveTo>
                    <a:pt x="400050" y="15366"/>
                  </a:moveTo>
                  <a:lnTo>
                    <a:pt x="396240" y="15366"/>
                  </a:lnTo>
                  <a:lnTo>
                    <a:pt x="396240" y="19049"/>
                  </a:lnTo>
                  <a:lnTo>
                    <a:pt x="400050" y="19049"/>
                  </a:lnTo>
                  <a:lnTo>
                    <a:pt x="400050" y="15366"/>
                  </a:lnTo>
                  <a:close/>
                </a:path>
                <a:path w="400050" h="326389">
                  <a:moveTo>
                    <a:pt x="5079" y="12826"/>
                  </a:moveTo>
                  <a:lnTo>
                    <a:pt x="0" y="12826"/>
                  </a:lnTo>
                  <a:lnTo>
                    <a:pt x="0" y="15239"/>
                  </a:lnTo>
                  <a:lnTo>
                    <a:pt x="5079" y="15239"/>
                  </a:lnTo>
                  <a:lnTo>
                    <a:pt x="5079" y="12826"/>
                  </a:lnTo>
                  <a:close/>
                </a:path>
                <a:path w="400050" h="326389">
                  <a:moveTo>
                    <a:pt x="400050" y="12826"/>
                  </a:moveTo>
                  <a:lnTo>
                    <a:pt x="396240" y="12826"/>
                  </a:lnTo>
                  <a:lnTo>
                    <a:pt x="396240" y="15239"/>
                  </a:lnTo>
                  <a:lnTo>
                    <a:pt x="400050" y="15239"/>
                  </a:lnTo>
                  <a:lnTo>
                    <a:pt x="400050" y="12826"/>
                  </a:lnTo>
                  <a:close/>
                </a:path>
                <a:path w="400050" h="326389">
                  <a:moveTo>
                    <a:pt x="5079" y="9016"/>
                  </a:moveTo>
                  <a:lnTo>
                    <a:pt x="0" y="9016"/>
                  </a:lnTo>
                  <a:lnTo>
                    <a:pt x="0" y="12699"/>
                  </a:lnTo>
                  <a:lnTo>
                    <a:pt x="5079" y="12699"/>
                  </a:lnTo>
                  <a:lnTo>
                    <a:pt x="5079" y="9016"/>
                  </a:lnTo>
                  <a:close/>
                </a:path>
                <a:path w="400050" h="326389">
                  <a:moveTo>
                    <a:pt x="400050" y="9016"/>
                  </a:moveTo>
                  <a:lnTo>
                    <a:pt x="396240" y="9016"/>
                  </a:lnTo>
                  <a:lnTo>
                    <a:pt x="396240" y="12699"/>
                  </a:lnTo>
                  <a:lnTo>
                    <a:pt x="400050" y="12699"/>
                  </a:lnTo>
                  <a:lnTo>
                    <a:pt x="400050" y="9016"/>
                  </a:lnTo>
                  <a:close/>
                </a:path>
                <a:path w="400050" h="326389">
                  <a:moveTo>
                    <a:pt x="5079" y="6476"/>
                  </a:moveTo>
                  <a:lnTo>
                    <a:pt x="0" y="6476"/>
                  </a:lnTo>
                  <a:lnTo>
                    <a:pt x="0" y="8889"/>
                  </a:lnTo>
                  <a:lnTo>
                    <a:pt x="5079" y="8889"/>
                  </a:lnTo>
                  <a:lnTo>
                    <a:pt x="5079" y="6476"/>
                  </a:lnTo>
                  <a:close/>
                </a:path>
                <a:path w="400050" h="326389">
                  <a:moveTo>
                    <a:pt x="400050" y="6476"/>
                  </a:moveTo>
                  <a:lnTo>
                    <a:pt x="396240" y="6476"/>
                  </a:lnTo>
                  <a:lnTo>
                    <a:pt x="396240" y="8889"/>
                  </a:lnTo>
                  <a:lnTo>
                    <a:pt x="400050" y="8889"/>
                  </a:lnTo>
                  <a:lnTo>
                    <a:pt x="400050" y="6476"/>
                  </a:lnTo>
                  <a:close/>
                </a:path>
                <a:path w="400050" h="326389">
                  <a:moveTo>
                    <a:pt x="507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5079" y="6349"/>
                  </a:lnTo>
                  <a:lnTo>
                    <a:pt x="5079" y="3809"/>
                  </a:lnTo>
                  <a:close/>
                </a:path>
                <a:path w="400050" h="326389">
                  <a:moveTo>
                    <a:pt x="2540" y="2539"/>
                  </a:moveTo>
                  <a:lnTo>
                    <a:pt x="1270" y="2539"/>
                  </a:lnTo>
                  <a:lnTo>
                    <a:pt x="1270" y="3809"/>
                  </a:lnTo>
                  <a:lnTo>
                    <a:pt x="396240" y="3809"/>
                  </a:lnTo>
                  <a:lnTo>
                    <a:pt x="396240" y="6349"/>
                  </a:lnTo>
                  <a:lnTo>
                    <a:pt x="400050" y="6349"/>
                  </a:lnTo>
                  <a:lnTo>
                    <a:pt x="400050" y="2666"/>
                  </a:lnTo>
                  <a:lnTo>
                    <a:pt x="2540" y="2666"/>
                  </a:lnTo>
                  <a:lnTo>
                    <a:pt x="2540" y="2539"/>
                  </a:lnTo>
                  <a:close/>
                </a:path>
                <a:path w="400050" h="326389">
                  <a:moveTo>
                    <a:pt x="400050" y="1396"/>
                  </a:moveTo>
                  <a:lnTo>
                    <a:pt x="2540" y="1396"/>
                  </a:lnTo>
                  <a:lnTo>
                    <a:pt x="2540" y="2539"/>
                  </a:lnTo>
                  <a:lnTo>
                    <a:pt x="400050" y="2539"/>
                  </a:lnTo>
                  <a:lnTo>
                    <a:pt x="400050" y="1396"/>
                  </a:lnTo>
                  <a:close/>
                </a:path>
                <a:path w="400050" h="326389">
                  <a:moveTo>
                    <a:pt x="5079" y="0"/>
                  </a:moveTo>
                  <a:lnTo>
                    <a:pt x="3809" y="0"/>
                  </a:lnTo>
                  <a:lnTo>
                    <a:pt x="3809" y="1396"/>
                  </a:lnTo>
                  <a:lnTo>
                    <a:pt x="398779" y="1396"/>
                  </a:lnTo>
                  <a:lnTo>
                    <a:pt x="398779" y="126"/>
                  </a:lnTo>
                  <a:lnTo>
                    <a:pt x="5079" y="126"/>
                  </a:lnTo>
                  <a:close/>
                </a:path>
                <a:path w="400050" h="326389">
                  <a:moveTo>
                    <a:pt x="398779" y="0"/>
                  </a:moveTo>
                  <a:lnTo>
                    <a:pt x="397509" y="0"/>
                  </a:lnTo>
                  <a:lnTo>
                    <a:pt x="398779" y="126"/>
                  </a:lnTo>
                  <a:close/>
                </a:path>
                <a:path w="400050" h="326389">
                  <a:moveTo>
                    <a:pt x="507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5079" y="54609"/>
                  </a:lnTo>
                  <a:lnTo>
                    <a:pt x="5079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6240" y="48260"/>
                  </a:lnTo>
                  <a:lnTo>
                    <a:pt x="396240" y="54609"/>
                  </a:lnTo>
                  <a:lnTo>
                    <a:pt x="400050" y="54609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5079" y="54610"/>
                  </a:moveTo>
                  <a:lnTo>
                    <a:pt x="0" y="54610"/>
                  </a:lnTo>
                  <a:lnTo>
                    <a:pt x="0" y="73659"/>
                  </a:lnTo>
                  <a:lnTo>
                    <a:pt x="5079" y="73659"/>
                  </a:lnTo>
                  <a:lnTo>
                    <a:pt x="5079" y="54610"/>
                  </a:lnTo>
                  <a:close/>
                </a:path>
                <a:path w="400050" h="326389">
                  <a:moveTo>
                    <a:pt x="400050" y="54610"/>
                  </a:moveTo>
                  <a:lnTo>
                    <a:pt x="396240" y="54610"/>
                  </a:lnTo>
                  <a:lnTo>
                    <a:pt x="396240" y="73659"/>
                  </a:lnTo>
                  <a:lnTo>
                    <a:pt x="400050" y="73659"/>
                  </a:lnTo>
                  <a:lnTo>
                    <a:pt x="400050" y="54610"/>
                  </a:lnTo>
                  <a:close/>
                </a:path>
                <a:path w="400050" h="326389">
                  <a:moveTo>
                    <a:pt x="5079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5079" y="80009"/>
                  </a:lnTo>
                  <a:lnTo>
                    <a:pt x="5079" y="73660"/>
                  </a:lnTo>
                  <a:close/>
                </a:path>
                <a:path w="400050" h="326389">
                  <a:moveTo>
                    <a:pt x="400050" y="73660"/>
                  </a:moveTo>
                  <a:lnTo>
                    <a:pt x="396240" y="73660"/>
                  </a:lnTo>
                  <a:lnTo>
                    <a:pt x="396240" y="80009"/>
                  </a:lnTo>
                  <a:lnTo>
                    <a:pt x="400050" y="80009"/>
                  </a:lnTo>
                  <a:lnTo>
                    <a:pt x="400050" y="73660"/>
                  </a:lnTo>
                  <a:close/>
                </a:path>
                <a:path w="400050" h="326389">
                  <a:moveTo>
                    <a:pt x="5079" y="80010"/>
                  </a:moveTo>
                  <a:lnTo>
                    <a:pt x="0" y="80010"/>
                  </a:lnTo>
                  <a:lnTo>
                    <a:pt x="0" y="109219"/>
                  </a:lnTo>
                  <a:lnTo>
                    <a:pt x="5079" y="109219"/>
                  </a:lnTo>
                  <a:lnTo>
                    <a:pt x="5079" y="80010"/>
                  </a:lnTo>
                  <a:close/>
                </a:path>
                <a:path w="400050" h="326389">
                  <a:moveTo>
                    <a:pt x="400050" y="80010"/>
                  </a:moveTo>
                  <a:lnTo>
                    <a:pt x="396240" y="80010"/>
                  </a:lnTo>
                  <a:lnTo>
                    <a:pt x="396240" y="109219"/>
                  </a:lnTo>
                  <a:lnTo>
                    <a:pt x="400050" y="109219"/>
                  </a:lnTo>
                  <a:lnTo>
                    <a:pt x="400050" y="80010"/>
                  </a:lnTo>
                  <a:close/>
                </a:path>
                <a:path w="400050" h="326389">
                  <a:moveTo>
                    <a:pt x="5079" y="109220"/>
                  </a:moveTo>
                  <a:lnTo>
                    <a:pt x="0" y="109220"/>
                  </a:lnTo>
                  <a:lnTo>
                    <a:pt x="0" y="213359"/>
                  </a:lnTo>
                  <a:lnTo>
                    <a:pt x="5079" y="213359"/>
                  </a:lnTo>
                  <a:lnTo>
                    <a:pt x="5079" y="109220"/>
                  </a:lnTo>
                  <a:close/>
                </a:path>
                <a:path w="400050" h="326389">
                  <a:moveTo>
                    <a:pt x="400050" y="109220"/>
                  </a:moveTo>
                  <a:lnTo>
                    <a:pt x="396240" y="109220"/>
                  </a:lnTo>
                  <a:lnTo>
                    <a:pt x="396240" y="213359"/>
                  </a:lnTo>
                  <a:lnTo>
                    <a:pt x="400050" y="213359"/>
                  </a:lnTo>
                  <a:lnTo>
                    <a:pt x="400050" y="109220"/>
                  </a:lnTo>
                  <a:close/>
                </a:path>
                <a:path w="400050" h="326389">
                  <a:moveTo>
                    <a:pt x="5079" y="213360"/>
                  </a:moveTo>
                  <a:lnTo>
                    <a:pt x="0" y="213360"/>
                  </a:lnTo>
                  <a:lnTo>
                    <a:pt x="0" y="245109"/>
                  </a:lnTo>
                  <a:lnTo>
                    <a:pt x="5079" y="245109"/>
                  </a:lnTo>
                  <a:lnTo>
                    <a:pt x="5079" y="213360"/>
                  </a:lnTo>
                  <a:close/>
                </a:path>
                <a:path w="400050" h="326389">
                  <a:moveTo>
                    <a:pt x="400050" y="213360"/>
                  </a:moveTo>
                  <a:lnTo>
                    <a:pt x="396240" y="213360"/>
                  </a:lnTo>
                  <a:lnTo>
                    <a:pt x="396240" y="245109"/>
                  </a:lnTo>
                  <a:lnTo>
                    <a:pt x="400050" y="245109"/>
                  </a:lnTo>
                  <a:lnTo>
                    <a:pt x="400050" y="213360"/>
                  </a:lnTo>
                  <a:close/>
                </a:path>
                <a:path w="400050" h="326389">
                  <a:moveTo>
                    <a:pt x="5079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5079" y="251459"/>
                  </a:lnTo>
                  <a:lnTo>
                    <a:pt x="5079" y="245110"/>
                  </a:lnTo>
                  <a:close/>
                </a:path>
                <a:path w="400050" h="326389">
                  <a:moveTo>
                    <a:pt x="400050" y="245110"/>
                  </a:moveTo>
                  <a:lnTo>
                    <a:pt x="396240" y="245110"/>
                  </a:lnTo>
                  <a:lnTo>
                    <a:pt x="396240" y="251459"/>
                  </a:lnTo>
                  <a:lnTo>
                    <a:pt x="400050" y="251459"/>
                  </a:lnTo>
                  <a:lnTo>
                    <a:pt x="400050" y="245110"/>
                  </a:lnTo>
                  <a:close/>
                </a:path>
                <a:path w="400050" h="326389">
                  <a:moveTo>
                    <a:pt x="5079" y="251460"/>
                  </a:moveTo>
                  <a:lnTo>
                    <a:pt x="0" y="251460"/>
                  </a:lnTo>
                  <a:lnTo>
                    <a:pt x="0" y="276859"/>
                  </a:lnTo>
                  <a:lnTo>
                    <a:pt x="5079" y="276859"/>
                  </a:lnTo>
                  <a:lnTo>
                    <a:pt x="5079" y="251460"/>
                  </a:lnTo>
                  <a:close/>
                </a:path>
                <a:path w="400050" h="326389">
                  <a:moveTo>
                    <a:pt x="400050" y="251460"/>
                  </a:moveTo>
                  <a:lnTo>
                    <a:pt x="396240" y="251460"/>
                  </a:lnTo>
                  <a:lnTo>
                    <a:pt x="396240" y="276859"/>
                  </a:lnTo>
                  <a:lnTo>
                    <a:pt x="400050" y="276859"/>
                  </a:lnTo>
                  <a:lnTo>
                    <a:pt x="400050" y="251460"/>
                  </a:lnTo>
                  <a:close/>
                </a:path>
                <a:path w="400050" h="326389">
                  <a:moveTo>
                    <a:pt x="5079" y="277113"/>
                  </a:moveTo>
                  <a:lnTo>
                    <a:pt x="0" y="277113"/>
                  </a:lnTo>
                  <a:lnTo>
                    <a:pt x="0" y="323976"/>
                  </a:lnTo>
                  <a:lnTo>
                    <a:pt x="1270" y="323976"/>
                  </a:lnTo>
                  <a:lnTo>
                    <a:pt x="1270" y="325247"/>
                  </a:lnTo>
                  <a:lnTo>
                    <a:pt x="2540" y="325247"/>
                  </a:lnTo>
                  <a:lnTo>
                    <a:pt x="2540" y="326389"/>
                  </a:lnTo>
                  <a:lnTo>
                    <a:pt x="400050" y="326389"/>
                  </a:lnTo>
                  <a:lnTo>
                    <a:pt x="400050" y="322579"/>
                  </a:lnTo>
                  <a:lnTo>
                    <a:pt x="5079" y="322579"/>
                  </a:lnTo>
                  <a:lnTo>
                    <a:pt x="5079" y="277113"/>
                  </a:lnTo>
                  <a:close/>
                </a:path>
                <a:path w="400050" h="326389">
                  <a:moveTo>
                    <a:pt x="400050" y="277113"/>
                  </a:moveTo>
                  <a:lnTo>
                    <a:pt x="396240" y="277113"/>
                  </a:lnTo>
                  <a:lnTo>
                    <a:pt x="396240" y="322579"/>
                  </a:lnTo>
                  <a:lnTo>
                    <a:pt x="400050" y="322579"/>
                  </a:lnTo>
                  <a:lnTo>
                    <a:pt x="400050" y="277113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7771130" y="2583179"/>
              <a:ext cx="391160" cy="318770"/>
            </a:xfrm>
            <a:custGeom>
              <a:avLst/>
              <a:gdLst/>
              <a:ahLst/>
              <a:cxnLst/>
              <a:rect l="l" t="t" r="r" b="b"/>
              <a:pathLst>
                <a:path w="391159" h="318769">
                  <a:moveTo>
                    <a:pt x="2540" y="43307"/>
                  </a:moveTo>
                  <a:lnTo>
                    <a:pt x="0" y="43307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43307"/>
                  </a:lnTo>
                  <a:close/>
                </a:path>
                <a:path w="391159" h="318769">
                  <a:moveTo>
                    <a:pt x="391160" y="43307"/>
                  </a:moveTo>
                  <a:lnTo>
                    <a:pt x="387350" y="43307"/>
                  </a:lnTo>
                  <a:lnTo>
                    <a:pt x="387350" y="44450"/>
                  </a:lnTo>
                  <a:lnTo>
                    <a:pt x="391160" y="44450"/>
                  </a:lnTo>
                  <a:lnTo>
                    <a:pt x="391160" y="43307"/>
                  </a:lnTo>
                  <a:close/>
                </a:path>
                <a:path w="391159" h="318769">
                  <a:moveTo>
                    <a:pt x="2540" y="40766"/>
                  </a:moveTo>
                  <a:lnTo>
                    <a:pt x="0" y="40766"/>
                  </a:lnTo>
                  <a:lnTo>
                    <a:pt x="0" y="43179"/>
                  </a:lnTo>
                  <a:lnTo>
                    <a:pt x="2540" y="43179"/>
                  </a:lnTo>
                  <a:lnTo>
                    <a:pt x="2540" y="40766"/>
                  </a:lnTo>
                  <a:close/>
                </a:path>
                <a:path w="391159" h="318769">
                  <a:moveTo>
                    <a:pt x="391160" y="40766"/>
                  </a:moveTo>
                  <a:lnTo>
                    <a:pt x="387350" y="40766"/>
                  </a:lnTo>
                  <a:lnTo>
                    <a:pt x="387350" y="43179"/>
                  </a:lnTo>
                  <a:lnTo>
                    <a:pt x="391160" y="43179"/>
                  </a:lnTo>
                  <a:lnTo>
                    <a:pt x="391160" y="40766"/>
                  </a:lnTo>
                  <a:close/>
                </a:path>
                <a:path w="391159" h="318769">
                  <a:moveTo>
                    <a:pt x="2540" y="36957"/>
                  </a:moveTo>
                  <a:lnTo>
                    <a:pt x="0" y="36957"/>
                  </a:lnTo>
                  <a:lnTo>
                    <a:pt x="0" y="40639"/>
                  </a:lnTo>
                  <a:lnTo>
                    <a:pt x="2540" y="40639"/>
                  </a:lnTo>
                  <a:lnTo>
                    <a:pt x="2540" y="36957"/>
                  </a:lnTo>
                  <a:close/>
                </a:path>
                <a:path w="391159" h="318769">
                  <a:moveTo>
                    <a:pt x="391160" y="36957"/>
                  </a:moveTo>
                  <a:lnTo>
                    <a:pt x="387350" y="36957"/>
                  </a:lnTo>
                  <a:lnTo>
                    <a:pt x="387350" y="40639"/>
                  </a:lnTo>
                  <a:lnTo>
                    <a:pt x="391160" y="40639"/>
                  </a:lnTo>
                  <a:lnTo>
                    <a:pt x="391160" y="36957"/>
                  </a:lnTo>
                  <a:close/>
                </a:path>
                <a:path w="391159" h="318769">
                  <a:moveTo>
                    <a:pt x="2540" y="34416"/>
                  </a:moveTo>
                  <a:lnTo>
                    <a:pt x="0" y="34416"/>
                  </a:lnTo>
                  <a:lnTo>
                    <a:pt x="0" y="36829"/>
                  </a:lnTo>
                  <a:lnTo>
                    <a:pt x="2540" y="36829"/>
                  </a:lnTo>
                  <a:lnTo>
                    <a:pt x="2540" y="34416"/>
                  </a:lnTo>
                  <a:close/>
                </a:path>
                <a:path w="391159" h="318769">
                  <a:moveTo>
                    <a:pt x="391160" y="34416"/>
                  </a:moveTo>
                  <a:lnTo>
                    <a:pt x="387350" y="34416"/>
                  </a:lnTo>
                  <a:lnTo>
                    <a:pt x="387350" y="36829"/>
                  </a:lnTo>
                  <a:lnTo>
                    <a:pt x="391160" y="36829"/>
                  </a:lnTo>
                  <a:lnTo>
                    <a:pt x="391160" y="34416"/>
                  </a:lnTo>
                  <a:close/>
                </a:path>
                <a:path w="391159" h="318769">
                  <a:moveTo>
                    <a:pt x="2540" y="28066"/>
                  </a:moveTo>
                  <a:lnTo>
                    <a:pt x="0" y="28066"/>
                  </a:lnTo>
                  <a:lnTo>
                    <a:pt x="0" y="34289"/>
                  </a:lnTo>
                  <a:lnTo>
                    <a:pt x="2540" y="34289"/>
                  </a:lnTo>
                  <a:lnTo>
                    <a:pt x="2540" y="28066"/>
                  </a:lnTo>
                  <a:close/>
                </a:path>
                <a:path w="391159" h="318769">
                  <a:moveTo>
                    <a:pt x="391160" y="28066"/>
                  </a:moveTo>
                  <a:lnTo>
                    <a:pt x="387350" y="28066"/>
                  </a:lnTo>
                  <a:lnTo>
                    <a:pt x="387350" y="34289"/>
                  </a:lnTo>
                  <a:lnTo>
                    <a:pt x="391160" y="34289"/>
                  </a:lnTo>
                  <a:lnTo>
                    <a:pt x="391160" y="28066"/>
                  </a:lnTo>
                  <a:close/>
                </a:path>
                <a:path w="391159" h="318769">
                  <a:moveTo>
                    <a:pt x="2540" y="24257"/>
                  </a:moveTo>
                  <a:lnTo>
                    <a:pt x="0" y="24257"/>
                  </a:lnTo>
                  <a:lnTo>
                    <a:pt x="0" y="27939"/>
                  </a:lnTo>
                  <a:lnTo>
                    <a:pt x="2540" y="27939"/>
                  </a:lnTo>
                  <a:lnTo>
                    <a:pt x="2540" y="24257"/>
                  </a:lnTo>
                  <a:close/>
                </a:path>
                <a:path w="391159" h="318769">
                  <a:moveTo>
                    <a:pt x="391160" y="24257"/>
                  </a:moveTo>
                  <a:lnTo>
                    <a:pt x="387350" y="24257"/>
                  </a:lnTo>
                  <a:lnTo>
                    <a:pt x="387350" y="27939"/>
                  </a:lnTo>
                  <a:lnTo>
                    <a:pt x="391160" y="27939"/>
                  </a:lnTo>
                  <a:lnTo>
                    <a:pt x="391160" y="24257"/>
                  </a:lnTo>
                  <a:close/>
                </a:path>
                <a:path w="391159" h="318769">
                  <a:moveTo>
                    <a:pt x="2540" y="21716"/>
                  </a:moveTo>
                  <a:lnTo>
                    <a:pt x="0" y="21716"/>
                  </a:lnTo>
                  <a:lnTo>
                    <a:pt x="0" y="24129"/>
                  </a:lnTo>
                  <a:lnTo>
                    <a:pt x="2540" y="24129"/>
                  </a:lnTo>
                  <a:lnTo>
                    <a:pt x="2540" y="21716"/>
                  </a:lnTo>
                  <a:close/>
                </a:path>
                <a:path w="391159" h="318769">
                  <a:moveTo>
                    <a:pt x="391160" y="21716"/>
                  </a:moveTo>
                  <a:lnTo>
                    <a:pt x="387350" y="21716"/>
                  </a:lnTo>
                  <a:lnTo>
                    <a:pt x="387350" y="24129"/>
                  </a:lnTo>
                  <a:lnTo>
                    <a:pt x="391160" y="24129"/>
                  </a:lnTo>
                  <a:lnTo>
                    <a:pt x="391160" y="21716"/>
                  </a:lnTo>
                  <a:close/>
                </a:path>
                <a:path w="391159" h="318769">
                  <a:moveTo>
                    <a:pt x="2540" y="17907"/>
                  </a:moveTo>
                  <a:lnTo>
                    <a:pt x="0" y="17907"/>
                  </a:lnTo>
                  <a:lnTo>
                    <a:pt x="0" y="21589"/>
                  </a:lnTo>
                  <a:lnTo>
                    <a:pt x="2540" y="21589"/>
                  </a:lnTo>
                  <a:lnTo>
                    <a:pt x="2540" y="17907"/>
                  </a:lnTo>
                  <a:close/>
                </a:path>
                <a:path w="391159" h="318769">
                  <a:moveTo>
                    <a:pt x="391160" y="17907"/>
                  </a:moveTo>
                  <a:lnTo>
                    <a:pt x="387350" y="17907"/>
                  </a:lnTo>
                  <a:lnTo>
                    <a:pt x="387350" y="21589"/>
                  </a:lnTo>
                  <a:lnTo>
                    <a:pt x="391160" y="21589"/>
                  </a:lnTo>
                  <a:lnTo>
                    <a:pt x="391160" y="17907"/>
                  </a:lnTo>
                  <a:close/>
                </a:path>
                <a:path w="391159" h="318769">
                  <a:moveTo>
                    <a:pt x="2540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2540" y="17779"/>
                  </a:lnTo>
                  <a:lnTo>
                    <a:pt x="2540" y="15366"/>
                  </a:lnTo>
                  <a:close/>
                </a:path>
                <a:path w="391159" h="318769">
                  <a:moveTo>
                    <a:pt x="391160" y="15366"/>
                  </a:moveTo>
                  <a:lnTo>
                    <a:pt x="387350" y="15366"/>
                  </a:lnTo>
                  <a:lnTo>
                    <a:pt x="387350" y="17779"/>
                  </a:lnTo>
                  <a:lnTo>
                    <a:pt x="391160" y="17779"/>
                  </a:lnTo>
                  <a:lnTo>
                    <a:pt x="391160" y="15366"/>
                  </a:lnTo>
                  <a:close/>
                </a:path>
                <a:path w="391159" h="318769">
                  <a:moveTo>
                    <a:pt x="2540" y="11557"/>
                  </a:moveTo>
                  <a:lnTo>
                    <a:pt x="0" y="11557"/>
                  </a:lnTo>
                  <a:lnTo>
                    <a:pt x="0" y="15239"/>
                  </a:lnTo>
                  <a:lnTo>
                    <a:pt x="2540" y="15239"/>
                  </a:lnTo>
                  <a:lnTo>
                    <a:pt x="2540" y="11557"/>
                  </a:lnTo>
                  <a:close/>
                </a:path>
                <a:path w="391159" h="318769">
                  <a:moveTo>
                    <a:pt x="391160" y="11557"/>
                  </a:moveTo>
                  <a:lnTo>
                    <a:pt x="387350" y="11557"/>
                  </a:lnTo>
                  <a:lnTo>
                    <a:pt x="387350" y="15239"/>
                  </a:lnTo>
                  <a:lnTo>
                    <a:pt x="391160" y="15239"/>
                  </a:lnTo>
                  <a:lnTo>
                    <a:pt x="391160" y="11557"/>
                  </a:lnTo>
                  <a:close/>
                </a:path>
                <a:path w="391159" h="318769">
                  <a:moveTo>
                    <a:pt x="2540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2540" y="11429"/>
                  </a:lnTo>
                  <a:lnTo>
                    <a:pt x="2540" y="9016"/>
                  </a:lnTo>
                  <a:close/>
                </a:path>
                <a:path w="391159" h="318769">
                  <a:moveTo>
                    <a:pt x="391160" y="9016"/>
                  </a:moveTo>
                  <a:lnTo>
                    <a:pt x="387350" y="9016"/>
                  </a:lnTo>
                  <a:lnTo>
                    <a:pt x="387350" y="11429"/>
                  </a:lnTo>
                  <a:lnTo>
                    <a:pt x="391160" y="11429"/>
                  </a:lnTo>
                  <a:lnTo>
                    <a:pt x="391160" y="9016"/>
                  </a:lnTo>
                  <a:close/>
                </a:path>
                <a:path w="391159" h="318769">
                  <a:moveTo>
                    <a:pt x="254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5207"/>
                  </a:lnTo>
                  <a:close/>
                </a:path>
                <a:path w="391159" h="318769">
                  <a:moveTo>
                    <a:pt x="391160" y="5207"/>
                  </a:moveTo>
                  <a:lnTo>
                    <a:pt x="387350" y="5207"/>
                  </a:lnTo>
                  <a:lnTo>
                    <a:pt x="387350" y="8889"/>
                  </a:lnTo>
                  <a:lnTo>
                    <a:pt x="391160" y="8889"/>
                  </a:lnTo>
                  <a:lnTo>
                    <a:pt x="391160" y="5207"/>
                  </a:lnTo>
                  <a:close/>
                </a:path>
                <a:path w="391159" h="318769">
                  <a:moveTo>
                    <a:pt x="254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2666"/>
                  </a:lnTo>
                  <a:close/>
                </a:path>
                <a:path w="391159" h="318769">
                  <a:moveTo>
                    <a:pt x="391160" y="2666"/>
                  </a:moveTo>
                  <a:lnTo>
                    <a:pt x="387350" y="2666"/>
                  </a:lnTo>
                  <a:lnTo>
                    <a:pt x="387350" y="5079"/>
                  </a:lnTo>
                  <a:lnTo>
                    <a:pt x="391160" y="5079"/>
                  </a:lnTo>
                  <a:lnTo>
                    <a:pt x="391160" y="2666"/>
                  </a:lnTo>
                  <a:close/>
                </a:path>
                <a:path w="391159" h="318769">
                  <a:moveTo>
                    <a:pt x="3911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1160" y="2539"/>
                  </a:lnTo>
                  <a:lnTo>
                    <a:pt x="391160" y="0"/>
                  </a:lnTo>
                  <a:close/>
                </a:path>
                <a:path w="391159" h="318769">
                  <a:moveTo>
                    <a:pt x="254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2540" y="50800"/>
                  </a:lnTo>
                  <a:lnTo>
                    <a:pt x="2540" y="44450"/>
                  </a:lnTo>
                  <a:close/>
                </a:path>
                <a:path w="391159" h="318769">
                  <a:moveTo>
                    <a:pt x="391160" y="44450"/>
                  </a:moveTo>
                  <a:lnTo>
                    <a:pt x="387350" y="44450"/>
                  </a:lnTo>
                  <a:lnTo>
                    <a:pt x="387350" y="50800"/>
                  </a:lnTo>
                  <a:lnTo>
                    <a:pt x="391160" y="50800"/>
                  </a:lnTo>
                  <a:lnTo>
                    <a:pt x="391160" y="44450"/>
                  </a:lnTo>
                  <a:close/>
                </a:path>
                <a:path w="391159" h="318769">
                  <a:moveTo>
                    <a:pt x="2540" y="50800"/>
                  </a:moveTo>
                  <a:lnTo>
                    <a:pt x="0" y="50800"/>
                  </a:lnTo>
                  <a:lnTo>
                    <a:pt x="0" y="69850"/>
                  </a:lnTo>
                  <a:lnTo>
                    <a:pt x="2540" y="69850"/>
                  </a:lnTo>
                  <a:lnTo>
                    <a:pt x="2540" y="50800"/>
                  </a:lnTo>
                  <a:close/>
                </a:path>
                <a:path w="391159" h="318769">
                  <a:moveTo>
                    <a:pt x="391160" y="50800"/>
                  </a:moveTo>
                  <a:lnTo>
                    <a:pt x="387350" y="50800"/>
                  </a:lnTo>
                  <a:lnTo>
                    <a:pt x="387350" y="69850"/>
                  </a:lnTo>
                  <a:lnTo>
                    <a:pt x="391160" y="69850"/>
                  </a:lnTo>
                  <a:lnTo>
                    <a:pt x="391160" y="50800"/>
                  </a:lnTo>
                  <a:close/>
                </a:path>
                <a:path w="391159" h="318769">
                  <a:moveTo>
                    <a:pt x="254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2540" y="76200"/>
                  </a:lnTo>
                  <a:lnTo>
                    <a:pt x="2540" y="69850"/>
                  </a:lnTo>
                  <a:close/>
                </a:path>
                <a:path w="391159" h="318769">
                  <a:moveTo>
                    <a:pt x="391160" y="69850"/>
                  </a:moveTo>
                  <a:lnTo>
                    <a:pt x="387350" y="69850"/>
                  </a:lnTo>
                  <a:lnTo>
                    <a:pt x="387350" y="76200"/>
                  </a:lnTo>
                  <a:lnTo>
                    <a:pt x="391160" y="76200"/>
                  </a:lnTo>
                  <a:lnTo>
                    <a:pt x="391160" y="69850"/>
                  </a:lnTo>
                  <a:close/>
                </a:path>
                <a:path w="391159" h="318769">
                  <a:moveTo>
                    <a:pt x="2540" y="76200"/>
                  </a:moveTo>
                  <a:lnTo>
                    <a:pt x="0" y="76200"/>
                  </a:lnTo>
                  <a:lnTo>
                    <a:pt x="0" y="105410"/>
                  </a:lnTo>
                  <a:lnTo>
                    <a:pt x="2540" y="105410"/>
                  </a:lnTo>
                  <a:lnTo>
                    <a:pt x="2540" y="76200"/>
                  </a:lnTo>
                  <a:close/>
                </a:path>
                <a:path w="391159" h="318769">
                  <a:moveTo>
                    <a:pt x="391160" y="76200"/>
                  </a:moveTo>
                  <a:lnTo>
                    <a:pt x="387350" y="76200"/>
                  </a:lnTo>
                  <a:lnTo>
                    <a:pt x="387350" y="105410"/>
                  </a:lnTo>
                  <a:lnTo>
                    <a:pt x="391160" y="105410"/>
                  </a:lnTo>
                  <a:lnTo>
                    <a:pt x="391160" y="76200"/>
                  </a:lnTo>
                  <a:close/>
                </a:path>
                <a:path w="391159" h="318769">
                  <a:moveTo>
                    <a:pt x="2540" y="105410"/>
                  </a:moveTo>
                  <a:lnTo>
                    <a:pt x="0" y="105410"/>
                  </a:lnTo>
                  <a:lnTo>
                    <a:pt x="0" y="209550"/>
                  </a:lnTo>
                  <a:lnTo>
                    <a:pt x="2540" y="209550"/>
                  </a:lnTo>
                  <a:lnTo>
                    <a:pt x="2540" y="105410"/>
                  </a:lnTo>
                  <a:close/>
                </a:path>
                <a:path w="391159" h="318769">
                  <a:moveTo>
                    <a:pt x="391160" y="105410"/>
                  </a:moveTo>
                  <a:lnTo>
                    <a:pt x="387350" y="105410"/>
                  </a:lnTo>
                  <a:lnTo>
                    <a:pt x="387350" y="209550"/>
                  </a:lnTo>
                  <a:lnTo>
                    <a:pt x="391160" y="209550"/>
                  </a:lnTo>
                  <a:lnTo>
                    <a:pt x="391160" y="105410"/>
                  </a:lnTo>
                  <a:close/>
                </a:path>
                <a:path w="391159" h="318769">
                  <a:moveTo>
                    <a:pt x="2540" y="209550"/>
                  </a:moveTo>
                  <a:lnTo>
                    <a:pt x="0" y="209550"/>
                  </a:lnTo>
                  <a:lnTo>
                    <a:pt x="0" y="241300"/>
                  </a:lnTo>
                  <a:lnTo>
                    <a:pt x="2540" y="241300"/>
                  </a:lnTo>
                  <a:lnTo>
                    <a:pt x="2540" y="209550"/>
                  </a:lnTo>
                  <a:close/>
                </a:path>
                <a:path w="391159" h="318769">
                  <a:moveTo>
                    <a:pt x="391160" y="209550"/>
                  </a:moveTo>
                  <a:lnTo>
                    <a:pt x="387350" y="209550"/>
                  </a:lnTo>
                  <a:lnTo>
                    <a:pt x="387350" y="241300"/>
                  </a:lnTo>
                  <a:lnTo>
                    <a:pt x="391160" y="241300"/>
                  </a:lnTo>
                  <a:lnTo>
                    <a:pt x="391160" y="209550"/>
                  </a:lnTo>
                  <a:close/>
                </a:path>
                <a:path w="391159" h="318769">
                  <a:moveTo>
                    <a:pt x="254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2540" y="247650"/>
                  </a:lnTo>
                  <a:lnTo>
                    <a:pt x="2540" y="241300"/>
                  </a:lnTo>
                  <a:close/>
                </a:path>
                <a:path w="391159" h="318769">
                  <a:moveTo>
                    <a:pt x="391160" y="241300"/>
                  </a:moveTo>
                  <a:lnTo>
                    <a:pt x="387350" y="241300"/>
                  </a:lnTo>
                  <a:lnTo>
                    <a:pt x="387350" y="247650"/>
                  </a:lnTo>
                  <a:lnTo>
                    <a:pt x="391160" y="247650"/>
                  </a:lnTo>
                  <a:lnTo>
                    <a:pt x="391160" y="241300"/>
                  </a:lnTo>
                  <a:close/>
                </a:path>
                <a:path w="391159" h="318769">
                  <a:moveTo>
                    <a:pt x="2540" y="247650"/>
                  </a:moveTo>
                  <a:lnTo>
                    <a:pt x="0" y="247650"/>
                  </a:lnTo>
                  <a:lnTo>
                    <a:pt x="0" y="273050"/>
                  </a:lnTo>
                  <a:lnTo>
                    <a:pt x="2540" y="273050"/>
                  </a:lnTo>
                  <a:lnTo>
                    <a:pt x="2540" y="247650"/>
                  </a:lnTo>
                  <a:close/>
                </a:path>
                <a:path w="391159" h="318769">
                  <a:moveTo>
                    <a:pt x="391160" y="247650"/>
                  </a:moveTo>
                  <a:lnTo>
                    <a:pt x="387350" y="247650"/>
                  </a:lnTo>
                  <a:lnTo>
                    <a:pt x="387350" y="273050"/>
                  </a:lnTo>
                  <a:lnTo>
                    <a:pt x="391160" y="273050"/>
                  </a:lnTo>
                  <a:lnTo>
                    <a:pt x="391160" y="247650"/>
                  </a:lnTo>
                  <a:close/>
                </a:path>
                <a:path w="391159" h="318769">
                  <a:moveTo>
                    <a:pt x="2540" y="273177"/>
                  </a:moveTo>
                  <a:lnTo>
                    <a:pt x="0" y="273177"/>
                  </a:lnTo>
                  <a:lnTo>
                    <a:pt x="0" y="318770"/>
                  </a:lnTo>
                  <a:lnTo>
                    <a:pt x="391160" y="318770"/>
                  </a:lnTo>
                  <a:lnTo>
                    <a:pt x="391160" y="314960"/>
                  </a:lnTo>
                  <a:lnTo>
                    <a:pt x="2540" y="314960"/>
                  </a:lnTo>
                  <a:lnTo>
                    <a:pt x="2540" y="273177"/>
                  </a:lnTo>
                  <a:close/>
                </a:path>
                <a:path w="391159" h="318769">
                  <a:moveTo>
                    <a:pt x="391160" y="273177"/>
                  </a:moveTo>
                  <a:lnTo>
                    <a:pt x="387350" y="273177"/>
                  </a:lnTo>
                  <a:lnTo>
                    <a:pt x="387350" y="314960"/>
                  </a:lnTo>
                  <a:lnTo>
                    <a:pt x="391160" y="314960"/>
                  </a:lnTo>
                  <a:lnTo>
                    <a:pt x="391160" y="273177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7773670" y="2585846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19">
                  <a:moveTo>
                    <a:pt x="3809" y="40640"/>
                  </a:moveTo>
                  <a:lnTo>
                    <a:pt x="0" y="40640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40640"/>
                  </a:lnTo>
                  <a:close/>
                </a:path>
                <a:path w="384809" h="312419">
                  <a:moveTo>
                    <a:pt x="384809" y="40640"/>
                  </a:moveTo>
                  <a:lnTo>
                    <a:pt x="382270" y="40640"/>
                  </a:lnTo>
                  <a:lnTo>
                    <a:pt x="382270" y="41783"/>
                  </a:lnTo>
                  <a:lnTo>
                    <a:pt x="384809" y="41783"/>
                  </a:lnTo>
                  <a:lnTo>
                    <a:pt x="384809" y="40640"/>
                  </a:lnTo>
                  <a:close/>
                </a:path>
                <a:path w="384809" h="312419">
                  <a:moveTo>
                    <a:pt x="3809" y="38100"/>
                  </a:moveTo>
                  <a:lnTo>
                    <a:pt x="0" y="38100"/>
                  </a:lnTo>
                  <a:lnTo>
                    <a:pt x="0" y="40512"/>
                  </a:lnTo>
                  <a:lnTo>
                    <a:pt x="3809" y="40512"/>
                  </a:lnTo>
                  <a:lnTo>
                    <a:pt x="3809" y="38100"/>
                  </a:lnTo>
                  <a:close/>
                </a:path>
                <a:path w="384809" h="312419">
                  <a:moveTo>
                    <a:pt x="384809" y="38100"/>
                  </a:moveTo>
                  <a:lnTo>
                    <a:pt x="382270" y="38100"/>
                  </a:lnTo>
                  <a:lnTo>
                    <a:pt x="382270" y="40512"/>
                  </a:lnTo>
                  <a:lnTo>
                    <a:pt x="384809" y="40512"/>
                  </a:lnTo>
                  <a:lnTo>
                    <a:pt x="384809" y="38100"/>
                  </a:lnTo>
                  <a:close/>
                </a:path>
                <a:path w="384809" h="312419">
                  <a:moveTo>
                    <a:pt x="3809" y="34290"/>
                  </a:moveTo>
                  <a:lnTo>
                    <a:pt x="0" y="34290"/>
                  </a:lnTo>
                  <a:lnTo>
                    <a:pt x="0" y="37973"/>
                  </a:lnTo>
                  <a:lnTo>
                    <a:pt x="3809" y="37973"/>
                  </a:lnTo>
                  <a:lnTo>
                    <a:pt x="3809" y="34290"/>
                  </a:lnTo>
                  <a:close/>
                </a:path>
                <a:path w="384809" h="312419">
                  <a:moveTo>
                    <a:pt x="384809" y="34290"/>
                  </a:moveTo>
                  <a:lnTo>
                    <a:pt x="382270" y="34290"/>
                  </a:lnTo>
                  <a:lnTo>
                    <a:pt x="382270" y="37973"/>
                  </a:lnTo>
                  <a:lnTo>
                    <a:pt x="384809" y="37973"/>
                  </a:lnTo>
                  <a:lnTo>
                    <a:pt x="384809" y="34290"/>
                  </a:lnTo>
                  <a:close/>
                </a:path>
                <a:path w="384809" h="312419">
                  <a:moveTo>
                    <a:pt x="3809" y="31750"/>
                  </a:moveTo>
                  <a:lnTo>
                    <a:pt x="0" y="31750"/>
                  </a:lnTo>
                  <a:lnTo>
                    <a:pt x="0" y="34162"/>
                  </a:lnTo>
                  <a:lnTo>
                    <a:pt x="3809" y="34162"/>
                  </a:lnTo>
                  <a:lnTo>
                    <a:pt x="3809" y="31750"/>
                  </a:lnTo>
                  <a:close/>
                </a:path>
                <a:path w="384809" h="312419">
                  <a:moveTo>
                    <a:pt x="384809" y="31750"/>
                  </a:moveTo>
                  <a:lnTo>
                    <a:pt x="382270" y="31750"/>
                  </a:lnTo>
                  <a:lnTo>
                    <a:pt x="382270" y="34162"/>
                  </a:lnTo>
                  <a:lnTo>
                    <a:pt x="384809" y="34162"/>
                  </a:lnTo>
                  <a:lnTo>
                    <a:pt x="384809" y="31750"/>
                  </a:lnTo>
                  <a:close/>
                </a:path>
                <a:path w="384809" h="312419">
                  <a:moveTo>
                    <a:pt x="3809" y="25400"/>
                  </a:moveTo>
                  <a:lnTo>
                    <a:pt x="0" y="25400"/>
                  </a:lnTo>
                  <a:lnTo>
                    <a:pt x="0" y="31623"/>
                  </a:lnTo>
                  <a:lnTo>
                    <a:pt x="3809" y="31623"/>
                  </a:lnTo>
                  <a:lnTo>
                    <a:pt x="3809" y="25400"/>
                  </a:lnTo>
                  <a:close/>
                </a:path>
                <a:path w="384809" h="312419">
                  <a:moveTo>
                    <a:pt x="384809" y="25400"/>
                  </a:moveTo>
                  <a:lnTo>
                    <a:pt x="382270" y="25400"/>
                  </a:lnTo>
                  <a:lnTo>
                    <a:pt x="382270" y="31623"/>
                  </a:lnTo>
                  <a:lnTo>
                    <a:pt x="384809" y="31623"/>
                  </a:lnTo>
                  <a:lnTo>
                    <a:pt x="384809" y="25400"/>
                  </a:lnTo>
                  <a:close/>
                </a:path>
                <a:path w="384809" h="312419">
                  <a:moveTo>
                    <a:pt x="3809" y="21590"/>
                  </a:moveTo>
                  <a:lnTo>
                    <a:pt x="0" y="21590"/>
                  </a:lnTo>
                  <a:lnTo>
                    <a:pt x="0" y="25273"/>
                  </a:lnTo>
                  <a:lnTo>
                    <a:pt x="3809" y="25273"/>
                  </a:lnTo>
                  <a:lnTo>
                    <a:pt x="3809" y="21590"/>
                  </a:lnTo>
                  <a:close/>
                </a:path>
                <a:path w="384809" h="312419">
                  <a:moveTo>
                    <a:pt x="384809" y="21590"/>
                  </a:moveTo>
                  <a:lnTo>
                    <a:pt x="382270" y="21590"/>
                  </a:lnTo>
                  <a:lnTo>
                    <a:pt x="382270" y="25273"/>
                  </a:lnTo>
                  <a:lnTo>
                    <a:pt x="384809" y="25273"/>
                  </a:lnTo>
                  <a:lnTo>
                    <a:pt x="384809" y="21590"/>
                  </a:lnTo>
                  <a:close/>
                </a:path>
                <a:path w="384809" h="312419">
                  <a:moveTo>
                    <a:pt x="3809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3809" y="21462"/>
                  </a:lnTo>
                  <a:lnTo>
                    <a:pt x="3809" y="19050"/>
                  </a:lnTo>
                  <a:close/>
                </a:path>
                <a:path w="384809" h="312419">
                  <a:moveTo>
                    <a:pt x="384809" y="19050"/>
                  </a:moveTo>
                  <a:lnTo>
                    <a:pt x="382270" y="19050"/>
                  </a:lnTo>
                  <a:lnTo>
                    <a:pt x="382270" y="21462"/>
                  </a:lnTo>
                  <a:lnTo>
                    <a:pt x="384809" y="21462"/>
                  </a:lnTo>
                  <a:lnTo>
                    <a:pt x="384809" y="19050"/>
                  </a:lnTo>
                  <a:close/>
                </a:path>
                <a:path w="384809" h="312419">
                  <a:moveTo>
                    <a:pt x="3809" y="15240"/>
                  </a:moveTo>
                  <a:lnTo>
                    <a:pt x="0" y="15240"/>
                  </a:lnTo>
                  <a:lnTo>
                    <a:pt x="0" y="18923"/>
                  </a:lnTo>
                  <a:lnTo>
                    <a:pt x="3809" y="18923"/>
                  </a:lnTo>
                  <a:lnTo>
                    <a:pt x="3809" y="15240"/>
                  </a:lnTo>
                  <a:close/>
                </a:path>
                <a:path w="384809" h="312419">
                  <a:moveTo>
                    <a:pt x="384809" y="15240"/>
                  </a:moveTo>
                  <a:lnTo>
                    <a:pt x="382270" y="15240"/>
                  </a:lnTo>
                  <a:lnTo>
                    <a:pt x="382270" y="18923"/>
                  </a:lnTo>
                  <a:lnTo>
                    <a:pt x="384809" y="18923"/>
                  </a:lnTo>
                  <a:lnTo>
                    <a:pt x="384809" y="15240"/>
                  </a:lnTo>
                  <a:close/>
                </a:path>
                <a:path w="384809" h="312419">
                  <a:moveTo>
                    <a:pt x="3809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09" y="15112"/>
                  </a:lnTo>
                  <a:lnTo>
                    <a:pt x="3809" y="12700"/>
                  </a:lnTo>
                  <a:close/>
                </a:path>
                <a:path w="384809" h="312419">
                  <a:moveTo>
                    <a:pt x="384809" y="12700"/>
                  </a:moveTo>
                  <a:lnTo>
                    <a:pt x="382270" y="12700"/>
                  </a:lnTo>
                  <a:lnTo>
                    <a:pt x="382270" y="15112"/>
                  </a:lnTo>
                  <a:lnTo>
                    <a:pt x="384809" y="15112"/>
                  </a:lnTo>
                  <a:lnTo>
                    <a:pt x="384809" y="12700"/>
                  </a:lnTo>
                  <a:close/>
                </a:path>
                <a:path w="384809" h="312419">
                  <a:moveTo>
                    <a:pt x="3809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09" y="12573"/>
                  </a:lnTo>
                  <a:lnTo>
                    <a:pt x="3809" y="8890"/>
                  </a:lnTo>
                  <a:close/>
                </a:path>
                <a:path w="384809" h="312419">
                  <a:moveTo>
                    <a:pt x="384809" y="8890"/>
                  </a:moveTo>
                  <a:lnTo>
                    <a:pt x="382270" y="8890"/>
                  </a:lnTo>
                  <a:lnTo>
                    <a:pt x="382270" y="12573"/>
                  </a:lnTo>
                  <a:lnTo>
                    <a:pt x="384809" y="12573"/>
                  </a:lnTo>
                  <a:lnTo>
                    <a:pt x="384809" y="8890"/>
                  </a:lnTo>
                  <a:close/>
                </a:path>
                <a:path w="384809" h="312419">
                  <a:moveTo>
                    <a:pt x="3809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6350"/>
                  </a:lnTo>
                  <a:close/>
                </a:path>
                <a:path w="384809" h="312419">
                  <a:moveTo>
                    <a:pt x="384809" y="6350"/>
                  </a:moveTo>
                  <a:lnTo>
                    <a:pt x="382270" y="6350"/>
                  </a:lnTo>
                  <a:lnTo>
                    <a:pt x="382270" y="8762"/>
                  </a:lnTo>
                  <a:lnTo>
                    <a:pt x="384809" y="8762"/>
                  </a:lnTo>
                  <a:lnTo>
                    <a:pt x="384809" y="6350"/>
                  </a:lnTo>
                  <a:close/>
                </a:path>
                <a:path w="384809" h="312419">
                  <a:moveTo>
                    <a:pt x="384809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3683"/>
                  </a:lnTo>
                  <a:lnTo>
                    <a:pt x="384809" y="3683"/>
                  </a:lnTo>
                  <a:lnTo>
                    <a:pt x="384809" y="2540"/>
                  </a:lnTo>
                  <a:close/>
                </a:path>
                <a:path w="384809" h="312419">
                  <a:moveTo>
                    <a:pt x="384809" y="3683"/>
                  </a:moveTo>
                  <a:lnTo>
                    <a:pt x="382270" y="3683"/>
                  </a:lnTo>
                  <a:lnTo>
                    <a:pt x="382270" y="6223"/>
                  </a:lnTo>
                  <a:lnTo>
                    <a:pt x="384809" y="6223"/>
                  </a:lnTo>
                  <a:lnTo>
                    <a:pt x="384809" y="3683"/>
                  </a:lnTo>
                  <a:close/>
                </a:path>
                <a:path w="384809" h="312419">
                  <a:moveTo>
                    <a:pt x="384809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84809" y="2412"/>
                  </a:lnTo>
                  <a:lnTo>
                    <a:pt x="384809" y="0"/>
                  </a:lnTo>
                  <a:close/>
                </a:path>
                <a:path w="384809" h="312419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84809" h="312419">
                  <a:moveTo>
                    <a:pt x="384809" y="41783"/>
                  </a:moveTo>
                  <a:lnTo>
                    <a:pt x="382270" y="41783"/>
                  </a:lnTo>
                  <a:lnTo>
                    <a:pt x="382270" y="48133"/>
                  </a:lnTo>
                  <a:lnTo>
                    <a:pt x="384809" y="48133"/>
                  </a:lnTo>
                  <a:lnTo>
                    <a:pt x="384809" y="41783"/>
                  </a:lnTo>
                  <a:close/>
                </a:path>
                <a:path w="384809" h="312419">
                  <a:moveTo>
                    <a:pt x="3809" y="48133"/>
                  </a:moveTo>
                  <a:lnTo>
                    <a:pt x="0" y="48133"/>
                  </a:lnTo>
                  <a:lnTo>
                    <a:pt x="0" y="67183"/>
                  </a:lnTo>
                  <a:lnTo>
                    <a:pt x="3809" y="67183"/>
                  </a:lnTo>
                  <a:lnTo>
                    <a:pt x="3809" y="48133"/>
                  </a:lnTo>
                  <a:close/>
                </a:path>
                <a:path w="384809" h="312419">
                  <a:moveTo>
                    <a:pt x="384809" y="48133"/>
                  </a:moveTo>
                  <a:lnTo>
                    <a:pt x="382270" y="48133"/>
                  </a:lnTo>
                  <a:lnTo>
                    <a:pt x="382270" y="67183"/>
                  </a:lnTo>
                  <a:lnTo>
                    <a:pt x="384809" y="67183"/>
                  </a:lnTo>
                  <a:lnTo>
                    <a:pt x="384809" y="48133"/>
                  </a:lnTo>
                  <a:close/>
                </a:path>
                <a:path w="384809" h="312419">
                  <a:moveTo>
                    <a:pt x="3809" y="67183"/>
                  </a:moveTo>
                  <a:lnTo>
                    <a:pt x="0" y="67183"/>
                  </a:lnTo>
                  <a:lnTo>
                    <a:pt x="0" y="73533"/>
                  </a:lnTo>
                  <a:lnTo>
                    <a:pt x="3809" y="73533"/>
                  </a:lnTo>
                  <a:lnTo>
                    <a:pt x="3809" y="67183"/>
                  </a:lnTo>
                  <a:close/>
                </a:path>
                <a:path w="384809" h="312419">
                  <a:moveTo>
                    <a:pt x="384809" y="67183"/>
                  </a:moveTo>
                  <a:lnTo>
                    <a:pt x="382270" y="67183"/>
                  </a:lnTo>
                  <a:lnTo>
                    <a:pt x="382270" y="73533"/>
                  </a:lnTo>
                  <a:lnTo>
                    <a:pt x="384809" y="73533"/>
                  </a:lnTo>
                  <a:lnTo>
                    <a:pt x="384809" y="67183"/>
                  </a:lnTo>
                  <a:close/>
                </a:path>
                <a:path w="384809" h="312419">
                  <a:moveTo>
                    <a:pt x="3809" y="73533"/>
                  </a:moveTo>
                  <a:lnTo>
                    <a:pt x="0" y="73533"/>
                  </a:lnTo>
                  <a:lnTo>
                    <a:pt x="0" y="102743"/>
                  </a:lnTo>
                  <a:lnTo>
                    <a:pt x="3809" y="102743"/>
                  </a:lnTo>
                  <a:lnTo>
                    <a:pt x="3809" y="73533"/>
                  </a:lnTo>
                  <a:close/>
                </a:path>
                <a:path w="384809" h="312419">
                  <a:moveTo>
                    <a:pt x="384809" y="73533"/>
                  </a:moveTo>
                  <a:lnTo>
                    <a:pt x="382270" y="73533"/>
                  </a:lnTo>
                  <a:lnTo>
                    <a:pt x="382270" y="102743"/>
                  </a:lnTo>
                  <a:lnTo>
                    <a:pt x="384809" y="102743"/>
                  </a:lnTo>
                  <a:lnTo>
                    <a:pt x="384809" y="73533"/>
                  </a:lnTo>
                  <a:close/>
                </a:path>
                <a:path w="384809" h="312419">
                  <a:moveTo>
                    <a:pt x="3809" y="102743"/>
                  </a:moveTo>
                  <a:lnTo>
                    <a:pt x="0" y="102743"/>
                  </a:lnTo>
                  <a:lnTo>
                    <a:pt x="0" y="206883"/>
                  </a:lnTo>
                  <a:lnTo>
                    <a:pt x="3809" y="206883"/>
                  </a:lnTo>
                  <a:lnTo>
                    <a:pt x="3809" y="102743"/>
                  </a:lnTo>
                  <a:close/>
                </a:path>
                <a:path w="384809" h="312419">
                  <a:moveTo>
                    <a:pt x="384809" y="102743"/>
                  </a:moveTo>
                  <a:lnTo>
                    <a:pt x="382270" y="102743"/>
                  </a:lnTo>
                  <a:lnTo>
                    <a:pt x="382270" y="206883"/>
                  </a:lnTo>
                  <a:lnTo>
                    <a:pt x="384809" y="206883"/>
                  </a:lnTo>
                  <a:lnTo>
                    <a:pt x="384809" y="102743"/>
                  </a:lnTo>
                  <a:close/>
                </a:path>
                <a:path w="384809" h="312419">
                  <a:moveTo>
                    <a:pt x="3809" y="206883"/>
                  </a:moveTo>
                  <a:lnTo>
                    <a:pt x="0" y="206883"/>
                  </a:lnTo>
                  <a:lnTo>
                    <a:pt x="0" y="238633"/>
                  </a:lnTo>
                  <a:lnTo>
                    <a:pt x="3809" y="238633"/>
                  </a:lnTo>
                  <a:lnTo>
                    <a:pt x="3809" y="206883"/>
                  </a:lnTo>
                  <a:close/>
                </a:path>
                <a:path w="384809" h="312419">
                  <a:moveTo>
                    <a:pt x="384809" y="206883"/>
                  </a:moveTo>
                  <a:lnTo>
                    <a:pt x="382270" y="206883"/>
                  </a:lnTo>
                  <a:lnTo>
                    <a:pt x="382270" y="238633"/>
                  </a:lnTo>
                  <a:lnTo>
                    <a:pt x="384809" y="238633"/>
                  </a:lnTo>
                  <a:lnTo>
                    <a:pt x="384809" y="206883"/>
                  </a:lnTo>
                  <a:close/>
                </a:path>
                <a:path w="384809" h="312419">
                  <a:moveTo>
                    <a:pt x="3809" y="238633"/>
                  </a:moveTo>
                  <a:lnTo>
                    <a:pt x="0" y="238633"/>
                  </a:lnTo>
                  <a:lnTo>
                    <a:pt x="0" y="244983"/>
                  </a:lnTo>
                  <a:lnTo>
                    <a:pt x="3809" y="244983"/>
                  </a:lnTo>
                  <a:lnTo>
                    <a:pt x="3809" y="238633"/>
                  </a:lnTo>
                  <a:close/>
                </a:path>
                <a:path w="384809" h="312419">
                  <a:moveTo>
                    <a:pt x="384809" y="238633"/>
                  </a:moveTo>
                  <a:lnTo>
                    <a:pt x="382270" y="238633"/>
                  </a:lnTo>
                  <a:lnTo>
                    <a:pt x="382270" y="244983"/>
                  </a:lnTo>
                  <a:lnTo>
                    <a:pt x="384809" y="244983"/>
                  </a:lnTo>
                  <a:lnTo>
                    <a:pt x="384809" y="238633"/>
                  </a:lnTo>
                  <a:close/>
                </a:path>
                <a:path w="384809" h="312419">
                  <a:moveTo>
                    <a:pt x="3809" y="244983"/>
                  </a:moveTo>
                  <a:lnTo>
                    <a:pt x="0" y="244983"/>
                  </a:lnTo>
                  <a:lnTo>
                    <a:pt x="0" y="270383"/>
                  </a:lnTo>
                  <a:lnTo>
                    <a:pt x="3809" y="270383"/>
                  </a:lnTo>
                  <a:lnTo>
                    <a:pt x="3809" y="244983"/>
                  </a:lnTo>
                  <a:close/>
                </a:path>
                <a:path w="384809" h="312419">
                  <a:moveTo>
                    <a:pt x="384809" y="244983"/>
                  </a:moveTo>
                  <a:lnTo>
                    <a:pt x="382270" y="244983"/>
                  </a:lnTo>
                  <a:lnTo>
                    <a:pt x="382270" y="270383"/>
                  </a:lnTo>
                  <a:lnTo>
                    <a:pt x="384809" y="270383"/>
                  </a:lnTo>
                  <a:lnTo>
                    <a:pt x="384809" y="244983"/>
                  </a:lnTo>
                  <a:close/>
                </a:path>
                <a:path w="384809" h="312419">
                  <a:moveTo>
                    <a:pt x="3809" y="270510"/>
                  </a:moveTo>
                  <a:lnTo>
                    <a:pt x="0" y="270510"/>
                  </a:lnTo>
                  <a:lnTo>
                    <a:pt x="0" y="312293"/>
                  </a:lnTo>
                  <a:lnTo>
                    <a:pt x="384809" y="312293"/>
                  </a:lnTo>
                  <a:lnTo>
                    <a:pt x="384809" y="308483"/>
                  </a:lnTo>
                  <a:lnTo>
                    <a:pt x="3809" y="308483"/>
                  </a:lnTo>
                  <a:lnTo>
                    <a:pt x="3809" y="270510"/>
                  </a:lnTo>
                  <a:close/>
                </a:path>
                <a:path w="384809" h="312419">
                  <a:moveTo>
                    <a:pt x="384809" y="270510"/>
                  </a:moveTo>
                  <a:lnTo>
                    <a:pt x="382270" y="270510"/>
                  </a:lnTo>
                  <a:lnTo>
                    <a:pt x="382270" y="308483"/>
                  </a:lnTo>
                  <a:lnTo>
                    <a:pt x="384809" y="308483"/>
                  </a:lnTo>
                  <a:lnTo>
                    <a:pt x="384809" y="270510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7777480" y="2589529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59" h="304800">
                  <a:moveTo>
                    <a:pt x="3810" y="36957"/>
                  </a:moveTo>
                  <a:lnTo>
                    <a:pt x="0" y="36957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6957"/>
                  </a:lnTo>
                  <a:close/>
                </a:path>
                <a:path w="378459" h="304800">
                  <a:moveTo>
                    <a:pt x="378460" y="36957"/>
                  </a:moveTo>
                  <a:lnTo>
                    <a:pt x="374650" y="36957"/>
                  </a:lnTo>
                  <a:lnTo>
                    <a:pt x="374650" y="38100"/>
                  </a:lnTo>
                  <a:lnTo>
                    <a:pt x="378460" y="38100"/>
                  </a:lnTo>
                  <a:lnTo>
                    <a:pt x="378460" y="36957"/>
                  </a:lnTo>
                  <a:close/>
                </a:path>
                <a:path w="378459" h="304800">
                  <a:moveTo>
                    <a:pt x="3810" y="34416"/>
                  </a:moveTo>
                  <a:lnTo>
                    <a:pt x="0" y="34416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4416"/>
                  </a:lnTo>
                  <a:close/>
                </a:path>
                <a:path w="378459" h="304800">
                  <a:moveTo>
                    <a:pt x="378460" y="34416"/>
                  </a:moveTo>
                  <a:lnTo>
                    <a:pt x="374650" y="34416"/>
                  </a:lnTo>
                  <a:lnTo>
                    <a:pt x="374650" y="36829"/>
                  </a:lnTo>
                  <a:lnTo>
                    <a:pt x="378460" y="36829"/>
                  </a:lnTo>
                  <a:lnTo>
                    <a:pt x="378460" y="34416"/>
                  </a:lnTo>
                  <a:close/>
                </a:path>
                <a:path w="378459" h="304800">
                  <a:moveTo>
                    <a:pt x="3810" y="30607"/>
                  </a:moveTo>
                  <a:lnTo>
                    <a:pt x="0" y="30607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0607"/>
                  </a:lnTo>
                  <a:close/>
                </a:path>
                <a:path w="378459" h="304800">
                  <a:moveTo>
                    <a:pt x="378460" y="30607"/>
                  </a:moveTo>
                  <a:lnTo>
                    <a:pt x="374650" y="30607"/>
                  </a:lnTo>
                  <a:lnTo>
                    <a:pt x="374650" y="34289"/>
                  </a:lnTo>
                  <a:lnTo>
                    <a:pt x="378460" y="34289"/>
                  </a:lnTo>
                  <a:lnTo>
                    <a:pt x="378460" y="30607"/>
                  </a:lnTo>
                  <a:close/>
                </a:path>
                <a:path w="378459" h="304800">
                  <a:moveTo>
                    <a:pt x="3810" y="28066"/>
                  </a:moveTo>
                  <a:lnTo>
                    <a:pt x="0" y="28066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8066"/>
                  </a:lnTo>
                  <a:close/>
                </a:path>
                <a:path w="378459" h="304800">
                  <a:moveTo>
                    <a:pt x="378460" y="28066"/>
                  </a:moveTo>
                  <a:lnTo>
                    <a:pt x="374650" y="28066"/>
                  </a:lnTo>
                  <a:lnTo>
                    <a:pt x="374650" y="30479"/>
                  </a:lnTo>
                  <a:lnTo>
                    <a:pt x="378460" y="30479"/>
                  </a:lnTo>
                  <a:lnTo>
                    <a:pt x="378460" y="28066"/>
                  </a:lnTo>
                  <a:close/>
                </a:path>
                <a:path w="378459" h="304800">
                  <a:moveTo>
                    <a:pt x="3810" y="21716"/>
                  </a:moveTo>
                  <a:lnTo>
                    <a:pt x="0" y="21716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716"/>
                  </a:lnTo>
                  <a:close/>
                </a:path>
                <a:path w="378459" h="304800">
                  <a:moveTo>
                    <a:pt x="378460" y="21716"/>
                  </a:moveTo>
                  <a:lnTo>
                    <a:pt x="374650" y="21716"/>
                  </a:lnTo>
                  <a:lnTo>
                    <a:pt x="374650" y="27939"/>
                  </a:lnTo>
                  <a:lnTo>
                    <a:pt x="378460" y="27939"/>
                  </a:lnTo>
                  <a:lnTo>
                    <a:pt x="378460" y="21716"/>
                  </a:lnTo>
                  <a:close/>
                </a:path>
                <a:path w="378459" h="304800">
                  <a:moveTo>
                    <a:pt x="3810" y="17907"/>
                  </a:moveTo>
                  <a:lnTo>
                    <a:pt x="0" y="17907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7907"/>
                  </a:lnTo>
                  <a:close/>
                </a:path>
                <a:path w="378459" h="304800">
                  <a:moveTo>
                    <a:pt x="378460" y="17907"/>
                  </a:moveTo>
                  <a:lnTo>
                    <a:pt x="374650" y="17907"/>
                  </a:lnTo>
                  <a:lnTo>
                    <a:pt x="374650" y="21589"/>
                  </a:lnTo>
                  <a:lnTo>
                    <a:pt x="378460" y="21589"/>
                  </a:lnTo>
                  <a:lnTo>
                    <a:pt x="378460" y="17907"/>
                  </a:lnTo>
                  <a:close/>
                </a:path>
                <a:path w="378459" h="304800">
                  <a:moveTo>
                    <a:pt x="3810" y="15366"/>
                  </a:moveTo>
                  <a:lnTo>
                    <a:pt x="0" y="15366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5366"/>
                  </a:lnTo>
                  <a:close/>
                </a:path>
                <a:path w="378459" h="304800">
                  <a:moveTo>
                    <a:pt x="378460" y="15366"/>
                  </a:moveTo>
                  <a:lnTo>
                    <a:pt x="374650" y="15366"/>
                  </a:lnTo>
                  <a:lnTo>
                    <a:pt x="374650" y="17779"/>
                  </a:lnTo>
                  <a:lnTo>
                    <a:pt x="378460" y="17779"/>
                  </a:lnTo>
                  <a:lnTo>
                    <a:pt x="378460" y="15366"/>
                  </a:lnTo>
                  <a:close/>
                </a:path>
                <a:path w="378459" h="304800">
                  <a:moveTo>
                    <a:pt x="3810" y="11557"/>
                  </a:moveTo>
                  <a:lnTo>
                    <a:pt x="0" y="11557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11557"/>
                  </a:lnTo>
                  <a:close/>
                </a:path>
                <a:path w="378459" h="304800">
                  <a:moveTo>
                    <a:pt x="378460" y="11557"/>
                  </a:moveTo>
                  <a:lnTo>
                    <a:pt x="374650" y="11557"/>
                  </a:lnTo>
                  <a:lnTo>
                    <a:pt x="374650" y="15239"/>
                  </a:lnTo>
                  <a:lnTo>
                    <a:pt x="378460" y="15239"/>
                  </a:lnTo>
                  <a:lnTo>
                    <a:pt x="378460" y="11557"/>
                  </a:lnTo>
                  <a:close/>
                </a:path>
                <a:path w="378459" h="304800">
                  <a:moveTo>
                    <a:pt x="3810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9016"/>
                  </a:lnTo>
                  <a:close/>
                </a:path>
                <a:path w="378459" h="304800">
                  <a:moveTo>
                    <a:pt x="378460" y="9016"/>
                  </a:moveTo>
                  <a:lnTo>
                    <a:pt x="374650" y="9016"/>
                  </a:lnTo>
                  <a:lnTo>
                    <a:pt x="374650" y="11429"/>
                  </a:lnTo>
                  <a:lnTo>
                    <a:pt x="378460" y="11429"/>
                  </a:lnTo>
                  <a:lnTo>
                    <a:pt x="378460" y="9016"/>
                  </a:lnTo>
                  <a:close/>
                </a:path>
                <a:path w="378459" h="304800">
                  <a:moveTo>
                    <a:pt x="381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5207"/>
                  </a:lnTo>
                  <a:close/>
                </a:path>
                <a:path w="378459" h="304800">
                  <a:moveTo>
                    <a:pt x="378460" y="5207"/>
                  </a:moveTo>
                  <a:lnTo>
                    <a:pt x="374650" y="5207"/>
                  </a:lnTo>
                  <a:lnTo>
                    <a:pt x="374650" y="8889"/>
                  </a:lnTo>
                  <a:lnTo>
                    <a:pt x="378460" y="8889"/>
                  </a:lnTo>
                  <a:lnTo>
                    <a:pt x="378460" y="5207"/>
                  </a:lnTo>
                  <a:close/>
                </a:path>
                <a:path w="378459" h="304800">
                  <a:moveTo>
                    <a:pt x="37846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78460" y="3810"/>
                  </a:lnTo>
                  <a:lnTo>
                    <a:pt x="378460" y="2666"/>
                  </a:lnTo>
                  <a:close/>
                </a:path>
                <a:path w="378459" h="304800">
                  <a:moveTo>
                    <a:pt x="378460" y="3810"/>
                  </a:moveTo>
                  <a:lnTo>
                    <a:pt x="374650" y="3810"/>
                  </a:lnTo>
                  <a:lnTo>
                    <a:pt x="374650" y="5079"/>
                  </a:lnTo>
                  <a:lnTo>
                    <a:pt x="378460" y="5079"/>
                  </a:lnTo>
                  <a:lnTo>
                    <a:pt x="378460" y="3810"/>
                  </a:lnTo>
                  <a:close/>
                </a:path>
                <a:path w="378459" h="304800">
                  <a:moveTo>
                    <a:pt x="3784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60" y="2539"/>
                  </a:lnTo>
                  <a:lnTo>
                    <a:pt x="378460" y="0"/>
                  </a:lnTo>
                  <a:close/>
                </a:path>
                <a:path w="378459" h="3048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78459" h="304800">
                  <a:moveTo>
                    <a:pt x="378460" y="38100"/>
                  </a:moveTo>
                  <a:lnTo>
                    <a:pt x="374650" y="38100"/>
                  </a:lnTo>
                  <a:lnTo>
                    <a:pt x="374650" y="44450"/>
                  </a:lnTo>
                  <a:lnTo>
                    <a:pt x="378460" y="44450"/>
                  </a:lnTo>
                  <a:lnTo>
                    <a:pt x="378460" y="38100"/>
                  </a:lnTo>
                  <a:close/>
                </a:path>
                <a:path w="378459" h="304800">
                  <a:moveTo>
                    <a:pt x="381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44450"/>
                  </a:lnTo>
                  <a:close/>
                </a:path>
                <a:path w="378459" h="304800">
                  <a:moveTo>
                    <a:pt x="378460" y="44450"/>
                  </a:moveTo>
                  <a:lnTo>
                    <a:pt x="374650" y="44450"/>
                  </a:lnTo>
                  <a:lnTo>
                    <a:pt x="374650" y="63500"/>
                  </a:lnTo>
                  <a:lnTo>
                    <a:pt x="378460" y="63500"/>
                  </a:lnTo>
                  <a:lnTo>
                    <a:pt x="378460" y="44450"/>
                  </a:lnTo>
                  <a:close/>
                </a:path>
                <a:path w="378459" h="304800">
                  <a:moveTo>
                    <a:pt x="3810" y="63500"/>
                  </a:moveTo>
                  <a:lnTo>
                    <a:pt x="0" y="63500"/>
                  </a:lnTo>
                  <a:lnTo>
                    <a:pt x="0" y="69850"/>
                  </a:lnTo>
                  <a:lnTo>
                    <a:pt x="3810" y="69850"/>
                  </a:lnTo>
                  <a:lnTo>
                    <a:pt x="3810" y="63500"/>
                  </a:lnTo>
                  <a:close/>
                </a:path>
                <a:path w="378459" h="304800">
                  <a:moveTo>
                    <a:pt x="378460" y="63500"/>
                  </a:moveTo>
                  <a:lnTo>
                    <a:pt x="374650" y="63500"/>
                  </a:lnTo>
                  <a:lnTo>
                    <a:pt x="374650" y="69850"/>
                  </a:lnTo>
                  <a:lnTo>
                    <a:pt x="378460" y="69850"/>
                  </a:lnTo>
                  <a:lnTo>
                    <a:pt x="378460" y="63500"/>
                  </a:lnTo>
                  <a:close/>
                </a:path>
                <a:path w="378459" h="304800">
                  <a:moveTo>
                    <a:pt x="3810" y="69850"/>
                  </a:moveTo>
                  <a:lnTo>
                    <a:pt x="0" y="6985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810" y="69850"/>
                  </a:lnTo>
                  <a:close/>
                </a:path>
                <a:path w="378459" h="304800">
                  <a:moveTo>
                    <a:pt x="378460" y="69850"/>
                  </a:moveTo>
                  <a:lnTo>
                    <a:pt x="374650" y="69850"/>
                  </a:lnTo>
                  <a:lnTo>
                    <a:pt x="374650" y="99060"/>
                  </a:lnTo>
                  <a:lnTo>
                    <a:pt x="378460" y="99060"/>
                  </a:lnTo>
                  <a:lnTo>
                    <a:pt x="378460" y="69850"/>
                  </a:lnTo>
                  <a:close/>
                </a:path>
                <a:path w="378459" h="304800">
                  <a:moveTo>
                    <a:pt x="3810" y="99060"/>
                  </a:moveTo>
                  <a:lnTo>
                    <a:pt x="0" y="9906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99060"/>
                  </a:lnTo>
                  <a:close/>
                </a:path>
                <a:path w="378459" h="304800">
                  <a:moveTo>
                    <a:pt x="378460" y="99060"/>
                  </a:moveTo>
                  <a:lnTo>
                    <a:pt x="374650" y="99060"/>
                  </a:lnTo>
                  <a:lnTo>
                    <a:pt x="374650" y="203200"/>
                  </a:lnTo>
                  <a:lnTo>
                    <a:pt x="378460" y="203200"/>
                  </a:lnTo>
                  <a:lnTo>
                    <a:pt x="378460" y="99060"/>
                  </a:lnTo>
                  <a:close/>
                </a:path>
                <a:path w="378459" h="304800">
                  <a:moveTo>
                    <a:pt x="3810" y="203200"/>
                  </a:moveTo>
                  <a:lnTo>
                    <a:pt x="0" y="2032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03200"/>
                  </a:lnTo>
                  <a:close/>
                </a:path>
                <a:path w="378459" h="304800">
                  <a:moveTo>
                    <a:pt x="378460" y="203200"/>
                  </a:moveTo>
                  <a:lnTo>
                    <a:pt x="374650" y="203200"/>
                  </a:lnTo>
                  <a:lnTo>
                    <a:pt x="374650" y="234950"/>
                  </a:lnTo>
                  <a:lnTo>
                    <a:pt x="378460" y="234950"/>
                  </a:lnTo>
                  <a:lnTo>
                    <a:pt x="378460" y="203200"/>
                  </a:lnTo>
                  <a:close/>
                </a:path>
                <a:path w="378459" h="30480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78459" h="304800">
                  <a:moveTo>
                    <a:pt x="378460" y="234950"/>
                  </a:moveTo>
                  <a:lnTo>
                    <a:pt x="374650" y="234950"/>
                  </a:lnTo>
                  <a:lnTo>
                    <a:pt x="374650" y="241300"/>
                  </a:lnTo>
                  <a:lnTo>
                    <a:pt x="378460" y="241300"/>
                  </a:lnTo>
                  <a:lnTo>
                    <a:pt x="378460" y="234950"/>
                  </a:lnTo>
                  <a:close/>
                </a:path>
                <a:path w="378459" h="304800">
                  <a:moveTo>
                    <a:pt x="3810" y="241300"/>
                  </a:moveTo>
                  <a:lnTo>
                    <a:pt x="0" y="24130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41300"/>
                  </a:lnTo>
                  <a:close/>
                </a:path>
                <a:path w="378459" h="304800">
                  <a:moveTo>
                    <a:pt x="378460" y="241300"/>
                  </a:moveTo>
                  <a:lnTo>
                    <a:pt x="374650" y="241300"/>
                  </a:lnTo>
                  <a:lnTo>
                    <a:pt x="374650" y="266700"/>
                  </a:lnTo>
                  <a:lnTo>
                    <a:pt x="378460" y="266700"/>
                  </a:lnTo>
                  <a:lnTo>
                    <a:pt x="378460" y="241300"/>
                  </a:lnTo>
                  <a:close/>
                </a:path>
                <a:path w="378459" h="304800">
                  <a:moveTo>
                    <a:pt x="3810" y="266827"/>
                  </a:moveTo>
                  <a:lnTo>
                    <a:pt x="0" y="266827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2260"/>
                  </a:lnTo>
                  <a:lnTo>
                    <a:pt x="3810" y="302260"/>
                  </a:lnTo>
                  <a:lnTo>
                    <a:pt x="3810" y="266827"/>
                  </a:lnTo>
                  <a:close/>
                </a:path>
                <a:path w="378459" h="304800">
                  <a:moveTo>
                    <a:pt x="378460" y="266827"/>
                  </a:moveTo>
                  <a:lnTo>
                    <a:pt x="374650" y="266827"/>
                  </a:lnTo>
                  <a:lnTo>
                    <a:pt x="374650" y="302260"/>
                  </a:lnTo>
                  <a:lnTo>
                    <a:pt x="378460" y="302260"/>
                  </a:lnTo>
                  <a:lnTo>
                    <a:pt x="378460" y="266827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7781290" y="2593339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40" h="298450">
                  <a:moveTo>
                    <a:pt x="3809" y="33147"/>
                  </a:moveTo>
                  <a:lnTo>
                    <a:pt x="0" y="33147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33147"/>
                  </a:lnTo>
                  <a:close/>
                </a:path>
                <a:path w="370840" h="298450">
                  <a:moveTo>
                    <a:pt x="370839" y="33147"/>
                  </a:moveTo>
                  <a:lnTo>
                    <a:pt x="367029" y="33147"/>
                  </a:lnTo>
                  <a:lnTo>
                    <a:pt x="367029" y="34289"/>
                  </a:lnTo>
                  <a:lnTo>
                    <a:pt x="370839" y="34289"/>
                  </a:lnTo>
                  <a:lnTo>
                    <a:pt x="370839" y="33147"/>
                  </a:lnTo>
                  <a:close/>
                </a:path>
                <a:path w="370840" h="298450">
                  <a:moveTo>
                    <a:pt x="3809" y="30606"/>
                  </a:moveTo>
                  <a:lnTo>
                    <a:pt x="0" y="30606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30606"/>
                  </a:lnTo>
                  <a:close/>
                </a:path>
                <a:path w="370840" h="298450">
                  <a:moveTo>
                    <a:pt x="370839" y="30606"/>
                  </a:moveTo>
                  <a:lnTo>
                    <a:pt x="367029" y="30606"/>
                  </a:lnTo>
                  <a:lnTo>
                    <a:pt x="367029" y="33019"/>
                  </a:lnTo>
                  <a:lnTo>
                    <a:pt x="370839" y="33019"/>
                  </a:lnTo>
                  <a:lnTo>
                    <a:pt x="370839" y="30606"/>
                  </a:lnTo>
                  <a:close/>
                </a:path>
                <a:path w="370840" h="298450">
                  <a:moveTo>
                    <a:pt x="3809" y="26797"/>
                  </a:moveTo>
                  <a:lnTo>
                    <a:pt x="0" y="26797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6797"/>
                  </a:lnTo>
                  <a:close/>
                </a:path>
                <a:path w="370840" h="298450">
                  <a:moveTo>
                    <a:pt x="370839" y="26797"/>
                  </a:moveTo>
                  <a:lnTo>
                    <a:pt x="367029" y="26797"/>
                  </a:lnTo>
                  <a:lnTo>
                    <a:pt x="367029" y="30479"/>
                  </a:lnTo>
                  <a:lnTo>
                    <a:pt x="370839" y="30479"/>
                  </a:lnTo>
                  <a:lnTo>
                    <a:pt x="370839" y="26797"/>
                  </a:lnTo>
                  <a:close/>
                </a:path>
                <a:path w="370840" h="298450">
                  <a:moveTo>
                    <a:pt x="3809" y="24256"/>
                  </a:moveTo>
                  <a:lnTo>
                    <a:pt x="0" y="24256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4256"/>
                  </a:lnTo>
                  <a:close/>
                </a:path>
                <a:path w="370840" h="298450">
                  <a:moveTo>
                    <a:pt x="370839" y="24256"/>
                  </a:moveTo>
                  <a:lnTo>
                    <a:pt x="367029" y="24256"/>
                  </a:lnTo>
                  <a:lnTo>
                    <a:pt x="367029" y="26669"/>
                  </a:lnTo>
                  <a:lnTo>
                    <a:pt x="370839" y="26669"/>
                  </a:lnTo>
                  <a:lnTo>
                    <a:pt x="370839" y="24256"/>
                  </a:lnTo>
                  <a:close/>
                </a:path>
                <a:path w="370840" h="298450">
                  <a:moveTo>
                    <a:pt x="3809" y="17906"/>
                  </a:moveTo>
                  <a:lnTo>
                    <a:pt x="0" y="17906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906"/>
                  </a:lnTo>
                  <a:close/>
                </a:path>
                <a:path w="370840" h="298450">
                  <a:moveTo>
                    <a:pt x="370839" y="17906"/>
                  </a:moveTo>
                  <a:lnTo>
                    <a:pt x="367029" y="17906"/>
                  </a:lnTo>
                  <a:lnTo>
                    <a:pt x="367029" y="24129"/>
                  </a:lnTo>
                  <a:lnTo>
                    <a:pt x="370839" y="24129"/>
                  </a:lnTo>
                  <a:lnTo>
                    <a:pt x="370839" y="17906"/>
                  </a:lnTo>
                  <a:close/>
                </a:path>
                <a:path w="370840" h="298450">
                  <a:moveTo>
                    <a:pt x="3809" y="14097"/>
                  </a:moveTo>
                  <a:lnTo>
                    <a:pt x="0" y="14097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4097"/>
                  </a:lnTo>
                  <a:close/>
                </a:path>
                <a:path w="370840" h="298450">
                  <a:moveTo>
                    <a:pt x="370839" y="14097"/>
                  </a:moveTo>
                  <a:lnTo>
                    <a:pt x="367029" y="14097"/>
                  </a:lnTo>
                  <a:lnTo>
                    <a:pt x="367029" y="17779"/>
                  </a:lnTo>
                  <a:lnTo>
                    <a:pt x="370839" y="17779"/>
                  </a:lnTo>
                  <a:lnTo>
                    <a:pt x="370839" y="14097"/>
                  </a:lnTo>
                  <a:close/>
                </a:path>
                <a:path w="370840" h="298450">
                  <a:moveTo>
                    <a:pt x="3809" y="11556"/>
                  </a:moveTo>
                  <a:lnTo>
                    <a:pt x="0" y="11556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1556"/>
                  </a:lnTo>
                  <a:close/>
                </a:path>
                <a:path w="370840" h="298450">
                  <a:moveTo>
                    <a:pt x="370839" y="11556"/>
                  </a:moveTo>
                  <a:lnTo>
                    <a:pt x="367029" y="11556"/>
                  </a:lnTo>
                  <a:lnTo>
                    <a:pt x="367029" y="13969"/>
                  </a:lnTo>
                  <a:lnTo>
                    <a:pt x="370839" y="13969"/>
                  </a:lnTo>
                  <a:lnTo>
                    <a:pt x="370839" y="11556"/>
                  </a:lnTo>
                  <a:close/>
                </a:path>
                <a:path w="370840" h="298450">
                  <a:moveTo>
                    <a:pt x="3809" y="7747"/>
                  </a:moveTo>
                  <a:lnTo>
                    <a:pt x="0" y="7747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7747"/>
                  </a:lnTo>
                  <a:close/>
                </a:path>
                <a:path w="370840" h="298450">
                  <a:moveTo>
                    <a:pt x="370839" y="7747"/>
                  </a:moveTo>
                  <a:lnTo>
                    <a:pt x="367029" y="7747"/>
                  </a:lnTo>
                  <a:lnTo>
                    <a:pt x="367029" y="11429"/>
                  </a:lnTo>
                  <a:lnTo>
                    <a:pt x="370839" y="11429"/>
                  </a:lnTo>
                  <a:lnTo>
                    <a:pt x="370839" y="7747"/>
                  </a:lnTo>
                  <a:close/>
                </a:path>
                <a:path w="370840" h="298450">
                  <a:moveTo>
                    <a:pt x="3809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206"/>
                  </a:lnTo>
                  <a:close/>
                </a:path>
                <a:path w="370840" h="298450">
                  <a:moveTo>
                    <a:pt x="370839" y="5206"/>
                  </a:moveTo>
                  <a:lnTo>
                    <a:pt x="367029" y="5206"/>
                  </a:lnTo>
                  <a:lnTo>
                    <a:pt x="367029" y="7619"/>
                  </a:lnTo>
                  <a:lnTo>
                    <a:pt x="370839" y="7619"/>
                  </a:lnTo>
                  <a:lnTo>
                    <a:pt x="370839" y="5206"/>
                  </a:lnTo>
                  <a:close/>
                </a:path>
                <a:path w="370840" h="298450">
                  <a:moveTo>
                    <a:pt x="370839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70839" y="3810"/>
                  </a:lnTo>
                  <a:lnTo>
                    <a:pt x="370839" y="1397"/>
                  </a:lnTo>
                  <a:close/>
                </a:path>
                <a:path w="370840" h="298450">
                  <a:moveTo>
                    <a:pt x="370839" y="3810"/>
                  </a:moveTo>
                  <a:lnTo>
                    <a:pt x="367029" y="3810"/>
                  </a:lnTo>
                  <a:lnTo>
                    <a:pt x="367029" y="5079"/>
                  </a:lnTo>
                  <a:lnTo>
                    <a:pt x="370839" y="5079"/>
                  </a:lnTo>
                  <a:lnTo>
                    <a:pt x="370839" y="3810"/>
                  </a:lnTo>
                  <a:close/>
                </a:path>
                <a:path w="370840" h="298450">
                  <a:moveTo>
                    <a:pt x="3708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39" y="1269"/>
                  </a:lnTo>
                  <a:lnTo>
                    <a:pt x="370839" y="0"/>
                  </a:lnTo>
                  <a:close/>
                </a:path>
                <a:path w="370840" h="29845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70840" h="298450">
                  <a:moveTo>
                    <a:pt x="370839" y="34290"/>
                  </a:moveTo>
                  <a:lnTo>
                    <a:pt x="367029" y="34290"/>
                  </a:lnTo>
                  <a:lnTo>
                    <a:pt x="367029" y="40639"/>
                  </a:lnTo>
                  <a:lnTo>
                    <a:pt x="370839" y="40639"/>
                  </a:lnTo>
                  <a:lnTo>
                    <a:pt x="370839" y="34290"/>
                  </a:lnTo>
                  <a:close/>
                </a:path>
                <a:path w="370840" h="298450">
                  <a:moveTo>
                    <a:pt x="3809" y="40640"/>
                  </a:moveTo>
                  <a:lnTo>
                    <a:pt x="0" y="406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40640"/>
                  </a:lnTo>
                  <a:close/>
                </a:path>
                <a:path w="370840" h="298450">
                  <a:moveTo>
                    <a:pt x="370839" y="40640"/>
                  </a:moveTo>
                  <a:lnTo>
                    <a:pt x="367029" y="40640"/>
                  </a:lnTo>
                  <a:lnTo>
                    <a:pt x="367029" y="59689"/>
                  </a:lnTo>
                  <a:lnTo>
                    <a:pt x="370839" y="59689"/>
                  </a:lnTo>
                  <a:lnTo>
                    <a:pt x="370839" y="40640"/>
                  </a:lnTo>
                  <a:close/>
                </a:path>
                <a:path w="370840" h="29845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370840" h="298450">
                  <a:moveTo>
                    <a:pt x="370839" y="59690"/>
                  </a:moveTo>
                  <a:lnTo>
                    <a:pt x="367029" y="59690"/>
                  </a:lnTo>
                  <a:lnTo>
                    <a:pt x="367029" y="66039"/>
                  </a:lnTo>
                  <a:lnTo>
                    <a:pt x="370839" y="66039"/>
                  </a:lnTo>
                  <a:lnTo>
                    <a:pt x="370839" y="59690"/>
                  </a:lnTo>
                  <a:close/>
                </a:path>
                <a:path w="370840" h="298450">
                  <a:moveTo>
                    <a:pt x="3809" y="66040"/>
                  </a:moveTo>
                  <a:lnTo>
                    <a:pt x="0" y="6604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66040"/>
                  </a:lnTo>
                  <a:close/>
                </a:path>
                <a:path w="370840" h="298450">
                  <a:moveTo>
                    <a:pt x="370839" y="66040"/>
                  </a:moveTo>
                  <a:lnTo>
                    <a:pt x="367029" y="66040"/>
                  </a:lnTo>
                  <a:lnTo>
                    <a:pt x="367029" y="95250"/>
                  </a:lnTo>
                  <a:lnTo>
                    <a:pt x="370839" y="95250"/>
                  </a:lnTo>
                  <a:lnTo>
                    <a:pt x="370839" y="66040"/>
                  </a:lnTo>
                  <a:close/>
                </a:path>
                <a:path w="370840" h="298450">
                  <a:moveTo>
                    <a:pt x="3809" y="95250"/>
                  </a:moveTo>
                  <a:lnTo>
                    <a:pt x="0" y="9525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95250"/>
                  </a:lnTo>
                  <a:close/>
                </a:path>
                <a:path w="370840" h="298450">
                  <a:moveTo>
                    <a:pt x="370839" y="95250"/>
                  </a:moveTo>
                  <a:lnTo>
                    <a:pt x="367029" y="95250"/>
                  </a:lnTo>
                  <a:lnTo>
                    <a:pt x="367029" y="199389"/>
                  </a:lnTo>
                  <a:lnTo>
                    <a:pt x="370839" y="199389"/>
                  </a:lnTo>
                  <a:lnTo>
                    <a:pt x="370839" y="95250"/>
                  </a:lnTo>
                  <a:close/>
                </a:path>
                <a:path w="370840" h="298450">
                  <a:moveTo>
                    <a:pt x="3809" y="199390"/>
                  </a:moveTo>
                  <a:lnTo>
                    <a:pt x="0" y="1993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199390"/>
                  </a:lnTo>
                  <a:close/>
                </a:path>
                <a:path w="370840" h="298450">
                  <a:moveTo>
                    <a:pt x="370839" y="199390"/>
                  </a:moveTo>
                  <a:lnTo>
                    <a:pt x="367029" y="199390"/>
                  </a:lnTo>
                  <a:lnTo>
                    <a:pt x="367029" y="231139"/>
                  </a:lnTo>
                  <a:lnTo>
                    <a:pt x="370839" y="231139"/>
                  </a:lnTo>
                  <a:lnTo>
                    <a:pt x="370839" y="199390"/>
                  </a:lnTo>
                  <a:close/>
                </a:path>
                <a:path w="370840" h="29845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70840" h="298450">
                  <a:moveTo>
                    <a:pt x="370839" y="231140"/>
                  </a:moveTo>
                  <a:lnTo>
                    <a:pt x="367029" y="231140"/>
                  </a:lnTo>
                  <a:lnTo>
                    <a:pt x="367029" y="237489"/>
                  </a:lnTo>
                  <a:lnTo>
                    <a:pt x="370839" y="237489"/>
                  </a:lnTo>
                  <a:lnTo>
                    <a:pt x="370839" y="231140"/>
                  </a:lnTo>
                  <a:close/>
                </a:path>
                <a:path w="370840" h="298450">
                  <a:moveTo>
                    <a:pt x="3809" y="237490"/>
                  </a:moveTo>
                  <a:lnTo>
                    <a:pt x="0" y="23749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37490"/>
                  </a:lnTo>
                  <a:close/>
                </a:path>
                <a:path w="370840" h="298450">
                  <a:moveTo>
                    <a:pt x="370839" y="237490"/>
                  </a:moveTo>
                  <a:lnTo>
                    <a:pt x="367029" y="237490"/>
                  </a:lnTo>
                  <a:lnTo>
                    <a:pt x="367029" y="262889"/>
                  </a:lnTo>
                  <a:lnTo>
                    <a:pt x="370839" y="262889"/>
                  </a:lnTo>
                  <a:lnTo>
                    <a:pt x="370839" y="237490"/>
                  </a:lnTo>
                  <a:close/>
                </a:path>
                <a:path w="370840" h="298450">
                  <a:moveTo>
                    <a:pt x="3809" y="263017"/>
                  </a:moveTo>
                  <a:lnTo>
                    <a:pt x="0" y="263017"/>
                  </a:lnTo>
                  <a:lnTo>
                    <a:pt x="0" y="298450"/>
                  </a:lnTo>
                  <a:lnTo>
                    <a:pt x="370839" y="298450"/>
                  </a:lnTo>
                  <a:lnTo>
                    <a:pt x="370839" y="294640"/>
                  </a:lnTo>
                  <a:lnTo>
                    <a:pt x="3809" y="294640"/>
                  </a:lnTo>
                  <a:lnTo>
                    <a:pt x="3809" y="263017"/>
                  </a:lnTo>
                  <a:close/>
                </a:path>
                <a:path w="370840" h="298450">
                  <a:moveTo>
                    <a:pt x="370839" y="263017"/>
                  </a:moveTo>
                  <a:lnTo>
                    <a:pt x="367029" y="263017"/>
                  </a:lnTo>
                  <a:lnTo>
                    <a:pt x="367029" y="294640"/>
                  </a:lnTo>
                  <a:lnTo>
                    <a:pt x="370839" y="294640"/>
                  </a:lnTo>
                  <a:lnTo>
                    <a:pt x="370839" y="263017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7785100" y="2597149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30">
                  <a:moveTo>
                    <a:pt x="3809" y="29337"/>
                  </a:moveTo>
                  <a:lnTo>
                    <a:pt x="0" y="29337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9337"/>
                  </a:lnTo>
                  <a:close/>
                </a:path>
                <a:path w="363220" h="290830">
                  <a:moveTo>
                    <a:pt x="363220" y="29337"/>
                  </a:moveTo>
                  <a:lnTo>
                    <a:pt x="359409" y="29337"/>
                  </a:lnTo>
                  <a:lnTo>
                    <a:pt x="359409" y="30479"/>
                  </a:lnTo>
                  <a:lnTo>
                    <a:pt x="363220" y="30479"/>
                  </a:lnTo>
                  <a:lnTo>
                    <a:pt x="363220" y="29337"/>
                  </a:lnTo>
                  <a:close/>
                </a:path>
                <a:path w="363220" h="290830">
                  <a:moveTo>
                    <a:pt x="3809" y="26796"/>
                  </a:moveTo>
                  <a:lnTo>
                    <a:pt x="0" y="26796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6796"/>
                  </a:lnTo>
                  <a:close/>
                </a:path>
                <a:path w="363220" h="290830">
                  <a:moveTo>
                    <a:pt x="363220" y="26796"/>
                  </a:moveTo>
                  <a:lnTo>
                    <a:pt x="359409" y="26796"/>
                  </a:lnTo>
                  <a:lnTo>
                    <a:pt x="359409" y="29209"/>
                  </a:lnTo>
                  <a:lnTo>
                    <a:pt x="363220" y="29209"/>
                  </a:lnTo>
                  <a:lnTo>
                    <a:pt x="363220" y="26796"/>
                  </a:lnTo>
                  <a:close/>
                </a:path>
                <a:path w="363220" h="290830">
                  <a:moveTo>
                    <a:pt x="3809" y="22987"/>
                  </a:moveTo>
                  <a:lnTo>
                    <a:pt x="0" y="22987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2987"/>
                  </a:lnTo>
                  <a:close/>
                </a:path>
                <a:path w="363220" h="290830">
                  <a:moveTo>
                    <a:pt x="363220" y="22987"/>
                  </a:moveTo>
                  <a:lnTo>
                    <a:pt x="359409" y="22987"/>
                  </a:lnTo>
                  <a:lnTo>
                    <a:pt x="359409" y="26669"/>
                  </a:lnTo>
                  <a:lnTo>
                    <a:pt x="363220" y="26669"/>
                  </a:lnTo>
                  <a:lnTo>
                    <a:pt x="363220" y="22987"/>
                  </a:lnTo>
                  <a:close/>
                </a:path>
                <a:path w="363220" h="290830">
                  <a:moveTo>
                    <a:pt x="3809" y="20446"/>
                  </a:moveTo>
                  <a:lnTo>
                    <a:pt x="0" y="20446"/>
                  </a:lnTo>
                  <a:lnTo>
                    <a:pt x="0" y="22859"/>
                  </a:lnTo>
                  <a:lnTo>
                    <a:pt x="3809" y="22859"/>
                  </a:lnTo>
                  <a:lnTo>
                    <a:pt x="3809" y="20446"/>
                  </a:lnTo>
                  <a:close/>
                </a:path>
                <a:path w="363220" h="290830">
                  <a:moveTo>
                    <a:pt x="363220" y="20446"/>
                  </a:moveTo>
                  <a:lnTo>
                    <a:pt x="359409" y="20446"/>
                  </a:lnTo>
                  <a:lnTo>
                    <a:pt x="359409" y="22859"/>
                  </a:lnTo>
                  <a:lnTo>
                    <a:pt x="363220" y="22859"/>
                  </a:lnTo>
                  <a:lnTo>
                    <a:pt x="363220" y="20446"/>
                  </a:lnTo>
                  <a:close/>
                </a:path>
                <a:path w="363220" h="290830">
                  <a:moveTo>
                    <a:pt x="3809" y="14096"/>
                  </a:moveTo>
                  <a:lnTo>
                    <a:pt x="0" y="14096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4096"/>
                  </a:lnTo>
                  <a:close/>
                </a:path>
                <a:path w="363220" h="290830">
                  <a:moveTo>
                    <a:pt x="363220" y="14096"/>
                  </a:moveTo>
                  <a:lnTo>
                    <a:pt x="359409" y="14096"/>
                  </a:lnTo>
                  <a:lnTo>
                    <a:pt x="359409" y="20319"/>
                  </a:lnTo>
                  <a:lnTo>
                    <a:pt x="363220" y="20319"/>
                  </a:lnTo>
                  <a:lnTo>
                    <a:pt x="363220" y="14096"/>
                  </a:lnTo>
                  <a:close/>
                </a:path>
                <a:path w="363220" h="290830">
                  <a:moveTo>
                    <a:pt x="3809" y="10287"/>
                  </a:moveTo>
                  <a:lnTo>
                    <a:pt x="0" y="10287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0287"/>
                  </a:lnTo>
                  <a:close/>
                </a:path>
                <a:path w="363220" h="290830">
                  <a:moveTo>
                    <a:pt x="363220" y="10287"/>
                  </a:moveTo>
                  <a:lnTo>
                    <a:pt x="359409" y="10287"/>
                  </a:lnTo>
                  <a:lnTo>
                    <a:pt x="359409" y="13969"/>
                  </a:lnTo>
                  <a:lnTo>
                    <a:pt x="363220" y="13969"/>
                  </a:lnTo>
                  <a:lnTo>
                    <a:pt x="363220" y="10287"/>
                  </a:lnTo>
                  <a:close/>
                </a:path>
                <a:path w="363220" h="290830">
                  <a:moveTo>
                    <a:pt x="3809" y="7746"/>
                  </a:moveTo>
                  <a:lnTo>
                    <a:pt x="0" y="7746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7746"/>
                  </a:lnTo>
                  <a:close/>
                </a:path>
                <a:path w="363220" h="290830">
                  <a:moveTo>
                    <a:pt x="363220" y="7746"/>
                  </a:moveTo>
                  <a:lnTo>
                    <a:pt x="359409" y="7746"/>
                  </a:lnTo>
                  <a:lnTo>
                    <a:pt x="359409" y="10159"/>
                  </a:lnTo>
                  <a:lnTo>
                    <a:pt x="363220" y="10159"/>
                  </a:lnTo>
                  <a:lnTo>
                    <a:pt x="363220" y="7746"/>
                  </a:lnTo>
                  <a:close/>
                </a:path>
                <a:path w="363220" h="290830">
                  <a:moveTo>
                    <a:pt x="3809" y="3937"/>
                  </a:moveTo>
                  <a:lnTo>
                    <a:pt x="0" y="3937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937"/>
                  </a:lnTo>
                  <a:close/>
                </a:path>
                <a:path w="363220" h="290830">
                  <a:moveTo>
                    <a:pt x="363220" y="3937"/>
                  </a:moveTo>
                  <a:lnTo>
                    <a:pt x="359409" y="3937"/>
                  </a:lnTo>
                  <a:lnTo>
                    <a:pt x="359409" y="7619"/>
                  </a:lnTo>
                  <a:lnTo>
                    <a:pt x="363220" y="7619"/>
                  </a:lnTo>
                  <a:lnTo>
                    <a:pt x="363220" y="3937"/>
                  </a:lnTo>
                  <a:close/>
                </a:path>
                <a:path w="363220" h="290830">
                  <a:moveTo>
                    <a:pt x="363220" y="1396"/>
                  </a:moveTo>
                  <a:lnTo>
                    <a:pt x="0" y="1396"/>
                  </a:lnTo>
                  <a:lnTo>
                    <a:pt x="0" y="3809"/>
                  </a:lnTo>
                  <a:lnTo>
                    <a:pt x="363220" y="3809"/>
                  </a:lnTo>
                  <a:lnTo>
                    <a:pt x="363220" y="1396"/>
                  </a:lnTo>
                  <a:close/>
                </a:path>
                <a:path w="363220" h="290830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20" h="290830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63220" h="290830">
                  <a:moveTo>
                    <a:pt x="363220" y="30480"/>
                  </a:moveTo>
                  <a:lnTo>
                    <a:pt x="359409" y="30480"/>
                  </a:lnTo>
                  <a:lnTo>
                    <a:pt x="359409" y="36829"/>
                  </a:lnTo>
                  <a:lnTo>
                    <a:pt x="363220" y="36829"/>
                  </a:lnTo>
                  <a:lnTo>
                    <a:pt x="363220" y="30480"/>
                  </a:lnTo>
                  <a:close/>
                </a:path>
                <a:path w="363220" h="290830">
                  <a:moveTo>
                    <a:pt x="3809" y="36830"/>
                  </a:moveTo>
                  <a:lnTo>
                    <a:pt x="0" y="368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36830"/>
                  </a:lnTo>
                  <a:close/>
                </a:path>
                <a:path w="363220" h="290830">
                  <a:moveTo>
                    <a:pt x="363220" y="36830"/>
                  </a:moveTo>
                  <a:lnTo>
                    <a:pt x="359409" y="36830"/>
                  </a:lnTo>
                  <a:lnTo>
                    <a:pt x="359409" y="55879"/>
                  </a:lnTo>
                  <a:lnTo>
                    <a:pt x="363220" y="55879"/>
                  </a:lnTo>
                  <a:lnTo>
                    <a:pt x="363220" y="36830"/>
                  </a:lnTo>
                  <a:close/>
                </a:path>
                <a:path w="363220" h="290830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363220" h="290830">
                  <a:moveTo>
                    <a:pt x="363220" y="55880"/>
                  </a:moveTo>
                  <a:lnTo>
                    <a:pt x="359409" y="55880"/>
                  </a:lnTo>
                  <a:lnTo>
                    <a:pt x="359409" y="62229"/>
                  </a:lnTo>
                  <a:lnTo>
                    <a:pt x="363220" y="62229"/>
                  </a:lnTo>
                  <a:lnTo>
                    <a:pt x="363220" y="55880"/>
                  </a:lnTo>
                  <a:close/>
                </a:path>
                <a:path w="363220" h="290830">
                  <a:moveTo>
                    <a:pt x="3809" y="62230"/>
                  </a:moveTo>
                  <a:lnTo>
                    <a:pt x="0" y="6223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62230"/>
                  </a:lnTo>
                  <a:close/>
                </a:path>
                <a:path w="363220" h="290830">
                  <a:moveTo>
                    <a:pt x="363220" y="62230"/>
                  </a:moveTo>
                  <a:lnTo>
                    <a:pt x="359409" y="62230"/>
                  </a:lnTo>
                  <a:lnTo>
                    <a:pt x="359409" y="91439"/>
                  </a:lnTo>
                  <a:lnTo>
                    <a:pt x="363220" y="91439"/>
                  </a:lnTo>
                  <a:lnTo>
                    <a:pt x="363220" y="62230"/>
                  </a:lnTo>
                  <a:close/>
                </a:path>
                <a:path w="363220" h="290830">
                  <a:moveTo>
                    <a:pt x="3809" y="91440"/>
                  </a:moveTo>
                  <a:lnTo>
                    <a:pt x="0" y="9144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91440"/>
                  </a:lnTo>
                  <a:close/>
                </a:path>
                <a:path w="363220" h="290830">
                  <a:moveTo>
                    <a:pt x="363220" y="91440"/>
                  </a:moveTo>
                  <a:lnTo>
                    <a:pt x="359409" y="91440"/>
                  </a:lnTo>
                  <a:lnTo>
                    <a:pt x="359409" y="195579"/>
                  </a:lnTo>
                  <a:lnTo>
                    <a:pt x="363220" y="195579"/>
                  </a:lnTo>
                  <a:lnTo>
                    <a:pt x="363220" y="91440"/>
                  </a:lnTo>
                  <a:close/>
                </a:path>
                <a:path w="363220" h="290830">
                  <a:moveTo>
                    <a:pt x="3809" y="195580"/>
                  </a:moveTo>
                  <a:lnTo>
                    <a:pt x="0" y="1955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195580"/>
                  </a:lnTo>
                  <a:close/>
                </a:path>
                <a:path w="363220" h="290830">
                  <a:moveTo>
                    <a:pt x="363220" y="195580"/>
                  </a:moveTo>
                  <a:lnTo>
                    <a:pt x="359409" y="195580"/>
                  </a:lnTo>
                  <a:lnTo>
                    <a:pt x="359409" y="227329"/>
                  </a:lnTo>
                  <a:lnTo>
                    <a:pt x="363220" y="227329"/>
                  </a:lnTo>
                  <a:lnTo>
                    <a:pt x="363220" y="195580"/>
                  </a:lnTo>
                  <a:close/>
                </a:path>
                <a:path w="363220" h="290830">
                  <a:moveTo>
                    <a:pt x="380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7330"/>
                  </a:lnTo>
                  <a:close/>
                </a:path>
                <a:path w="363220" h="290830">
                  <a:moveTo>
                    <a:pt x="363220" y="227330"/>
                  </a:moveTo>
                  <a:lnTo>
                    <a:pt x="359409" y="227330"/>
                  </a:lnTo>
                  <a:lnTo>
                    <a:pt x="359409" y="233679"/>
                  </a:lnTo>
                  <a:lnTo>
                    <a:pt x="363220" y="233679"/>
                  </a:lnTo>
                  <a:lnTo>
                    <a:pt x="363220" y="227330"/>
                  </a:lnTo>
                  <a:close/>
                </a:path>
                <a:path w="363220" h="290830">
                  <a:moveTo>
                    <a:pt x="3809" y="233680"/>
                  </a:moveTo>
                  <a:lnTo>
                    <a:pt x="0" y="23368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33680"/>
                  </a:lnTo>
                  <a:close/>
                </a:path>
                <a:path w="363220" h="290830">
                  <a:moveTo>
                    <a:pt x="363220" y="233680"/>
                  </a:moveTo>
                  <a:lnTo>
                    <a:pt x="359409" y="233680"/>
                  </a:lnTo>
                  <a:lnTo>
                    <a:pt x="359409" y="259079"/>
                  </a:lnTo>
                  <a:lnTo>
                    <a:pt x="363220" y="259079"/>
                  </a:lnTo>
                  <a:lnTo>
                    <a:pt x="363220" y="233680"/>
                  </a:lnTo>
                  <a:close/>
                </a:path>
                <a:path w="363220" h="290830">
                  <a:moveTo>
                    <a:pt x="3809" y="259207"/>
                  </a:moveTo>
                  <a:lnTo>
                    <a:pt x="0" y="259207"/>
                  </a:lnTo>
                  <a:lnTo>
                    <a:pt x="0" y="290830"/>
                  </a:lnTo>
                  <a:lnTo>
                    <a:pt x="363220" y="290830"/>
                  </a:lnTo>
                  <a:lnTo>
                    <a:pt x="363220" y="287020"/>
                  </a:lnTo>
                  <a:lnTo>
                    <a:pt x="3809" y="287020"/>
                  </a:lnTo>
                  <a:lnTo>
                    <a:pt x="3809" y="259207"/>
                  </a:lnTo>
                  <a:close/>
                </a:path>
                <a:path w="363220" h="290830">
                  <a:moveTo>
                    <a:pt x="363220" y="259207"/>
                  </a:moveTo>
                  <a:lnTo>
                    <a:pt x="359409" y="259207"/>
                  </a:lnTo>
                  <a:lnTo>
                    <a:pt x="359409" y="287020"/>
                  </a:lnTo>
                  <a:lnTo>
                    <a:pt x="363220" y="287020"/>
                  </a:lnTo>
                  <a:lnTo>
                    <a:pt x="363220" y="259207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7788910" y="2601086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810" y="25400"/>
                  </a:moveTo>
                  <a:lnTo>
                    <a:pt x="0" y="25400"/>
                  </a:lnTo>
                  <a:lnTo>
                    <a:pt x="0" y="26542"/>
                  </a:lnTo>
                  <a:lnTo>
                    <a:pt x="3810" y="26542"/>
                  </a:lnTo>
                  <a:lnTo>
                    <a:pt x="3810" y="25400"/>
                  </a:lnTo>
                  <a:close/>
                </a:path>
                <a:path w="355600" h="283210">
                  <a:moveTo>
                    <a:pt x="355600" y="25400"/>
                  </a:moveTo>
                  <a:lnTo>
                    <a:pt x="351790" y="25400"/>
                  </a:lnTo>
                  <a:lnTo>
                    <a:pt x="351790" y="26542"/>
                  </a:lnTo>
                  <a:lnTo>
                    <a:pt x="355600" y="26542"/>
                  </a:lnTo>
                  <a:lnTo>
                    <a:pt x="355600" y="25400"/>
                  </a:lnTo>
                  <a:close/>
                </a:path>
                <a:path w="355600" h="283210">
                  <a:moveTo>
                    <a:pt x="3810" y="22859"/>
                  </a:moveTo>
                  <a:lnTo>
                    <a:pt x="0" y="22859"/>
                  </a:lnTo>
                  <a:lnTo>
                    <a:pt x="0" y="25272"/>
                  </a:lnTo>
                  <a:lnTo>
                    <a:pt x="3810" y="25272"/>
                  </a:lnTo>
                  <a:lnTo>
                    <a:pt x="3810" y="22859"/>
                  </a:lnTo>
                  <a:close/>
                </a:path>
                <a:path w="355600" h="283210">
                  <a:moveTo>
                    <a:pt x="355600" y="22859"/>
                  </a:moveTo>
                  <a:lnTo>
                    <a:pt x="351790" y="22859"/>
                  </a:lnTo>
                  <a:lnTo>
                    <a:pt x="351790" y="25272"/>
                  </a:lnTo>
                  <a:lnTo>
                    <a:pt x="355600" y="25272"/>
                  </a:lnTo>
                  <a:lnTo>
                    <a:pt x="355600" y="22859"/>
                  </a:lnTo>
                  <a:close/>
                </a:path>
                <a:path w="355600" h="283210">
                  <a:moveTo>
                    <a:pt x="3810" y="19050"/>
                  </a:moveTo>
                  <a:lnTo>
                    <a:pt x="0" y="19050"/>
                  </a:lnTo>
                  <a:lnTo>
                    <a:pt x="0" y="22732"/>
                  </a:lnTo>
                  <a:lnTo>
                    <a:pt x="3810" y="22732"/>
                  </a:lnTo>
                  <a:lnTo>
                    <a:pt x="3810" y="19050"/>
                  </a:lnTo>
                  <a:close/>
                </a:path>
                <a:path w="355600" h="283210">
                  <a:moveTo>
                    <a:pt x="355600" y="19050"/>
                  </a:moveTo>
                  <a:lnTo>
                    <a:pt x="351790" y="19050"/>
                  </a:lnTo>
                  <a:lnTo>
                    <a:pt x="351790" y="22732"/>
                  </a:lnTo>
                  <a:lnTo>
                    <a:pt x="355600" y="22732"/>
                  </a:lnTo>
                  <a:lnTo>
                    <a:pt x="355600" y="19050"/>
                  </a:lnTo>
                  <a:close/>
                </a:path>
                <a:path w="355600" h="283210">
                  <a:moveTo>
                    <a:pt x="3810" y="16509"/>
                  </a:moveTo>
                  <a:lnTo>
                    <a:pt x="0" y="16509"/>
                  </a:lnTo>
                  <a:lnTo>
                    <a:pt x="0" y="18922"/>
                  </a:lnTo>
                  <a:lnTo>
                    <a:pt x="3810" y="18922"/>
                  </a:lnTo>
                  <a:lnTo>
                    <a:pt x="3810" y="16509"/>
                  </a:lnTo>
                  <a:close/>
                </a:path>
                <a:path w="355600" h="283210">
                  <a:moveTo>
                    <a:pt x="355600" y="16509"/>
                  </a:moveTo>
                  <a:lnTo>
                    <a:pt x="351790" y="16509"/>
                  </a:lnTo>
                  <a:lnTo>
                    <a:pt x="351790" y="18922"/>
                  </a:lnTo>
                  <a:lnTo>
                    <a:pt x="355600" y="18922"/>
                  </a:lnTo>
                  <a:lnTo>
                    <a:pt x="355600" y="16509"/>
                  </a:lnTo>
                  <a:close/>
                </a:path>
                <a:path w="355600" h="283210">
                  <a:moveTo>
                    <a:pt x="3810" y="10159"/>
                  </a:moveTo>
                  <a:lnTo>
                    <a:pt x="0" y="10159"/>
                  </a:lnTo>
                  <a:lnTo>
                    <a:pt x="0" y="16382"/>
                  </a:lnTo>
                  <a:lnTo>
                    <a:pt x="3810" y="16382"/>
                  </a:lnTo>
                  <a:lnTo>
                    <a:pt x="3810" y="10159"/>
                  </a:lnTo>
                  <a:close/>
                </a:path>
                <a:path w="355600" h="283210">
                  <a:moveTo>
                    <a:pt x="355600" y="10159"/>
                  </a:moveTo>
                  <a:lnTo>
                    <a:pt x="351790" y="10159"/>
                  </a:lnTo>
                  <a:lnTo>
                    <a:pt x="351790" y="16382"/>
                  </a:lnTo>
                  <a:lnTo>
                    <a:pt x="355600" y="16382"/>
                  </a:lnTo>
                  <a:lnTo>
                    <a:pt x="355600" y="10159"/>
                  </a:lnTo>
                  <a:close/>
                </a:path>
                <a:path w="355600" h="283210">
                  <a:moveTo>
                    <a:pt x="3810" y="6350"/>
                  </a:moveTo>
                  <a:lnTo>
                    <a:pt x="0" y="6350"/>
                  </a:lnTo>
                  <a:lnTo>
                    <a:pt x="0" y="10032"/>
                  </a:lnTo>
                  <a:lnTo>
                    <a:pt x="3810" y="10032"/>
                  </a:lnTo>
                  <a:lnTo>
                    <a:pt x="3810" y="6350"/>
                  </a:lnTo>
                  <a:close/>
                </a:path>
                <a:path w="355600" h="283210">
                  <a:moveTo>
                    <a:pt x="355600" y="6350"/>
                  </a:moveTo>
                  <a:lnTo>
                    <a:pt x="351790" y="6350"/>
                  </a:lnTo>
                  <a:lnTo>
                    <a:pt x="351790" y="10032"/>
                  </a:lnTo>
                  <a:lnTo>
                    <a:pt x="355600" y="10032"/>
                  </a:lnTo>
                  <a:lnTo>
                    <a:pt x="355600" y="6350"/>
                  </a:lnTo>
                  <a:close/>
                </a:path>
                <a:path w="355600" h="283210">
                  <a:moveTo>
                    <a:pt x="3810" y="3809"/>
                  </a:moveTo>
                  <a:lnTo>
                    <a:pt x="0" y="3809"/>
                  </a:lnTo>
                  <a:lnTo>
                    <a:pt x="0" y="6222"/>
                  </a:lnTo>
                  <a:lnTo>
                    <a:pt x="3810" y="6222"/>
                  </a:lnTo>
                  <a:lnTo>
                    <a:pt x="3810" y="3809"/>
                  </a:lnTo>
                  <a:close/>
                </a:path>
                <a:path w="355600" h="283210">
                  <a:moveTo>
                    <a:pt x="355600" y="3809"/>
                  </a:moveTo>
                  <a:lnTo>
                    <a:pt x="351790" y="3809"/>
                  </a:lnTo>
                  <a:lnTo>
                    <a:pt x="351790" y="6222"/>
                  </a:lnTo>
                  <a:lnTo>
                    <a:pt x="355600" y="6222"/>
                  </a:lnTo>
                  <a:lnTo>
                    <a:pt x="355600" y="3809"/>
                  </a:lnTo>
                  <a:close/>
                </a:path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55600" y="3682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810" y="26543"/>
                  </a:moveTo>
                  <a:lnTo>
                    <a:pt x="0" y="26543"/>
                  </a:lnTo>
                  <a:lnTo>
                    <a:pt x="0" y="32892"/>
                  </a:lnTo>
                  <a:lnTo>
                    <a:pt x="3810" y="32892"/>
                  </a:lnTo>
                  <a:lnTo>
                    <a:pt x="3810" y="26543"/>
                  </a:lnTo>
                  <a:close/>
                </a:path>
                <a:path w="355600" h="283210">
                  <a:moveTo>
                    <a:pt x="355600" y="26543"/>
                  </a:moveTo>
                  <a:lnTo>
                    <a:pt x="351790" y="26543"/>
                  </a:lnTo>
                  <a:lnTo>
                    <a:pt x="351790" y="32892"/>
                  </a:lnTo>
                  <a:lnTo>
                    <a:pt x="355600" y="32892"/>
                  </a:lnTo>
                  <a:lnTo>
                    <a:pt x="355600" y="26543"/>
                  </a:lnTo>
                  <a:close/>
                </a:path>
                <a:path w="355600" h="283210">
                  <a:moveTo>
                    <a:pt x="3810" y="32893"/>
                  </a:moveTo>
                  <a:lnTo>
                    <a:pt x="0" y="32893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32893"/>
                  </a:lnTo>
                  <a:close/>
                </a:path>
                <a:path w="355600" h="283210">
                  <a:moveTo>
                    <a:pt x="355600" y="32893"/>
                  </a:moveTo>
                  <a:lnTo>
                    <a:pt x="351790" y="32893"/>
                  </a:lnTo>
                  <a:lnTo>
                    <a:pt x="351790" y="51942"/>
                  </a:lnTo>
                  <a:lnTo>
                    <a:pt x="355600" y="51942"/>
                  </a:lnTo>
                  <a:lnTo>
                    <a:pt x="355600" y="32893"/>
                  </a:lnTo>
                  <a:close/>
                </a:path>
                <a:path w="355600" h="283210">
                  <a:moveTo>
                    <a:pt x="3810" y="51943"/>
                  </a:moveTo>
                  <a:lnTo>
                    <a:pt x="0" y="51943"/>
                  </a:lnTo>
                  <a:lnTo>
                    <a:pt x="0" y="58292"/>
                  </a:lnTo>
                  <a:lnTo>
                    <a:pt x="3810" y="58292"/>
                  </a:lnTo>
                  <a:lnTo>
                    <a:pt x="3810" y="51943"/>
                  </a:lnTo>
                  <a:close/>
                </a:path>
                <a:path w="355600" h="283210">
                  <a:moveTo>
                    <a:pt x="355600" y="51943"/>
                  </a:moveTo>
                  <a:lnTo>
                    <a:pt x="351790" y="51943"/>
                  </a:lnTo>
                  <a:lnTo>
                    <a:pt x="351790" y="58292"/>
                  </a:lnTo>
                  <a:lnTo>
                    <a:pt x="355600" y="58292"/>
                  </a:lnTo>
                  <a:lnTo>
                    <a:pt x="355600" y="51943"/>
                  </a:lnTo>
                  <a:close/>
                </a:path>
                <a:path w="355600" h="283210">
                  <a:moveTo>
                    <a:pt x="3810" y="58293"/>
                  </a:moveTo>
                  <a:lnTo>
                    <a:pt x="0" y="58293"/>
                  </a:lnTo>
                  <a:lnTo>
                    <a:pt x="0" y="87502"/>
                  </a:lnTo>
                  <a:lnTo>
                    <a:pt x="3810" y="87502"/>
                  </a:lnTo>
                  <a:lnTo>
                    <a:pt x="3810" y="58293"/>
                  </a:lnTo>
                  <a:close/>
                </a:path>
                <a:path w="355600" h="283210">
                  <a:moveTo>
                    <a:pt x="355600" y="58293"/>
                  </a:moveTo>
                  <a:lnTo>
                    <a:pt x="351790" y="58293"/>
                  </a:lnTo>
                  <a:lnTo>
                    <a:pt x="351790" y="87502"/>
                  </a:lnTo>
                  <a:lnTo>
                    <a:pt x="355600" y="87502"/>
                  </a:lnTo>
                  <a:lnTo>
                    <a:pt x="355600" y="58293"/>
                  </a:lnTo>
                  <a:close/>
                </a:path>
                <a:path w="355600" h="283210">
                  <a:moveTo>
                    <a:pt x="3810" y="87503"/>
                  </a:moveTo>
                  <a:lnTo>
                    <a:pt x="0" y="87503"/>
                  </a:lnTo>
                  <a:lnTo>
                    <a:pt x="0" y="191642"/>
                  </a:lnTo>
                  <a:lnTo>
                    <a:pt x="3810" y="191642"/>
                  </a:lnTo>
                  <a:lnTo>
                    <a:pt x="3810" y="87503"/>
                  </a:lnTo>
                  <a:close/>
                </a:path>
                <a:path w="355600" h="283210">
                  <a:moveTo>
                    <a:pt x="355600" y="87503"/>
                  </a:moveTo>
                  <a:lnTo>
                    <a:pt x="351790" y="87503"/>
                  </a:lnTo>
                  <a:lnTo>
                    <a:pt x="351790" y="191642"/>
                  </a:lnTo>
                  <a:lnTo>
                    <a:pt x="355600" y="191642"/>
                  </a:lnTo>
                  <a:lnTo>
                    <a:pt x="355600" y="87503"/>
                  </a:lnTo>
                  <a:close/>
                </a:path>
                <a:path w="355600" h="283210">
                  <a:moveTo>
                    <a:pt x="3810" y="191643"/>
                  </a:moveTo>
                  <a:lnTo>
                    <a:pt x="0" y="191643"/>
                  </a:lnTo>
                  <a:lnTo>
                    <a:pt x="0" y="223392"/>
                  </a:lnTo>
                  <a:lnTo>
                    <a:pt x="3810" y="223392"/>
                  </a:lnTo>
                  <a:lnTo>
                    <a:pt x="3810" y="191643"/>
                  </a:lnTo>
                  <a:close/>
                </a:path>
                <a:path w="355600" h="283210">
                  <a:moveTo>
                    <a:pt x="355600" y="191643"/>
                  </a:moveTo>
                  <a:lnTo>
                    <a:pt x="351790" y="191643"/>
                  </a:lnTo>
                  <a:lnTo>
                    <a:pt x="351790" y="223392"/>
                  </a:lnTo>
                  <a:lnTo>
                    <a:pt x="355600" y="223392"/>
                  </a:lnTo>
                  <a:lnTo>
                    <a:pt x="355600" y="191643"/>
                  </a:lnTo>
                  <a:close/>
                </a:path>
                <a:path w="355600" h="283210">
                  <a:moveTo>
                    <a:pt x="3810" y="223393"/>
                  </a:moveTo>
                  <a:lnTo>
                    <a:pt x="0" y="223393"/>
                  </a:lnTo>
                  <a:lnTo>
                    <a:pt x="0" y="229742"/>
                  </a:lnTo>
                  <a:lnTo>
                    <a:pt x="3810" y="229742"/>
                  </a:lnTo>
                  <a:lnTo>
                    <a:pt x="3810" y="223393"/>
                  </a:lnTo>
                  <a:close/>
                </a:path>
                <a:path w="355600" h="283210">
                  <a:moveTo>
                    <a:pt x="355600" y="223393"/>
                  </a:moveTo>
                  <a:lnTo>
                    <a:pt x="351790" y="223393"/>
                  </a:lnTo>
                  <a:lnTo>
                    <a:pt x="351790" y="229742"/>
                  </a:lnTo>
                  <a:lnTo>
                    <a:pt x="355600" y="229742"/>
                  </a:lnTo>
                  <a:lnTo>
                    <a:pt x="355600" y="223393"/>
                  </a:lnTo>
                  <a:close/>
                </a:path>
                <a:path w="355600" h="283210">
                  <a:moveTo>
                    <a:pt x="3810" y="229743"/>
                  </a:moveTo>
                  <a:lnTo>
                    <a:pt x="0" y="229743"/>
                  </a:lnTo>
                  <a:lnTo>
                    <a:pt x="0" y="255142"/>
                  </a:lnTo>
                  <a:lnTo>
                    <a:pt x="3810" y="255142"/>
                  </a:lnTo>
                  <a:lnTo>
                    <a:pt x="3810" y="229743"/>
                  </a:lnTo>
                  <a:close/>
                </a:path>
                <a:path w="355600" h="283210">
                  <a:moveTo>
                    <a:pt x="355600" y="229743"/>
                  </a:moveTo>
                  <a:lnTo>
                    <a:pt x="351790" y="229743"/>
                  </a:lnTo>
                  <a:lnTo>
                    <a:pt x="351790" y="255142"/>
                  </a:lnTo>
                  <a:lnTo>
                    <a:pt x="355600" y="255142"/>
                  </a:lnTo>
                  <a:lnTo>
                    <a:pt x="355600" y="229743"/>
                  </a:lnTo>
                  <a:close/>
                </a:path>
                <a:path w="355600" h="283210">
                  <a:moveTo>
                    <a:pt x="3810" y="255270"/>
                  </a:moveTo>
                  <a:lnTo>
                    <a:pt x="0" y="255270"/>
                  </a:lnTo>
                  <a:lnTo>
                    <a:pt x="0" y="283083"/>
                  </a:lnTo>
                  <a:lnTo>
                    <a:pt x="355600" y="283083"/>
                  </a:lnTo>
                  <a:lnTo>
                    <a:pt x="355600" y="279273"/>
                  </a:lnTo>
                  <a:lnTo>
                    <a:pt x="3810" y="279273"/>
                  </a:lnTo>
                  <a:lnTo>
                    <a:pt x="3810" y="255270"/>
                  </a:lnTo>
                  <a:close/>
                </a:path>
                <a:path w="355600" h="283210">
                  <a:moveTo>
                    <a:pt x="355600" y="255270"/>
                  </a:moveTo>
                  <a:lnTo>
                    <a:pt x="351790" y="255270"/>
                  </a:lnTo>
                  <a:lnTo>
                    <a:pt x="351790" y="279273"/>
                  </a:lnTo>
                  <a:lnTo>
                    <a:pt x="355600" y="279273"/>
                  </a:lnTo>
                  <a:lnTo>
                    <a:pt x="355600" y="25527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7792720" y="2604896"/>
              <a:ext cx="347980" cy="275590"/>
            </a:xfrm>
            <a:custGeom>
              <a:avLst/>
              <a:gdLst/>
              <a:ahLst/>
              <a:cxnLst/>
              <a:rect l="l" t="t" r="r" b="b"/>
              <a:pathLst>
                <a:path w="347979" h="275589">
                  <a:moveTo>
                    <a:pt x="2539" y="21590"/>
                  </a:moveTo>
                  <a:lnTo>
                    <a:pt x="0" y="21590"/>
                  </a:lnTo>
                  <a:lnTo>
                    <a:pt x="0" y="22733"/>
                  </a:lnTo>
                  <a:lnTo>
                    <a:pt x="2539" y="22733"/>
                  </a:lnTo>
                  <a:lnTo>
                    <a:pt x="2539" y="21590"/>
                  </a:lnTo>
                  <a:close/>
                </a:path>
                <a:path w="347979" h="275589">
                  <a:moveTo>
                    <a:pt x="347979" y="21590"/>
                  </a:moveTo>
                  <a:lnTo>
                    <a:pt x="344170" y="21590"/>
                  </a:lnTo>
                  <a:lnTo>
                    <a:pt x="344170" y="22733"/>
                  </a:lnTo>
                  <a:lnTo>
                    <a:pt x="347979" y="22733"/>
                  </a:lnTo>
                  <a:lnTo>
                    <a:pt x="347979" y="21590"/>
                  </a:lnTo>
                  <a:close/>
                </a:path>
                <a:path w="347979" h="275589">
                  <a:moveTo>
                    <a:pt x="2539" y="19050"/>
                  </a:moveTo>
                  <a:lnTo>
                    <a:pt x="0" y="19050"/>
                  </a:lnTo>
                  <a:lnTo>
                    <a:pt x="0" y="21462"/>
                  </a:lnTo>
                  <a:lnTo>
                    <a:pt x="2539" y="21462"/>
                  </a:lnTo>
                  <a:lnTo>
                    <a:pt x="2539" y="19050"/>
                  </a:lnTo>
                  <a:close/>
                </a:path>
                <a:path w="347979" h="275589">
                  <a:moveTo>
                    <a:pt x="347979" y="19050"/>
                  </a:moveTo>
                  <a:lnTo>
                    <a:pt x="344170" y="19050"/>
                  </a:lnTo>
                  <a:lnTo>
                    <a:pt x="344170" y="21462"/>
                  </a:lnTo>
                  <a:lnTo>
                    <a:pt x="347979" y="21462"/>
                  </a:lnTo>
                  <a:lnTo>
                    <a:pt x="347979" y="19050"/>
                  </a:lnTo>
                  <a:close/>
                </a:path>
                <a:path w="347979" h="275589">
                  <a:moveTo>
                    <a:pt x="2539" y="15240"/>
                  </a:moveTo>
                  <a:lnTo>
                    <a:pt x="0" y="15240"/>
                  </a:lnTo>
                  <a:lnTo>
                    <a:pt x="0" y="18923"/>
                  </a:lnTo>
                  <a:lnTo>
                    <a:pt x="2539" y="18923"/>
                  </a:lnTo>
                  <a:lnTo>
                    <a:pt x="2539" y="15240"/>
                  </a:lnTo>
                  <a:close/>
                </a:path>
                <a:path w="347979" h="275589">
                  <a:moveTo>
                    <a:pt x="347979" y="15240"/>
                  </a:moveTo>
                  <a:lnTo>
                    <a:pt x="344170" y="15240"/>
                  </a:lnTo>
                  <a:lnTo>
                    <a:pt x="344170" y="18923"/>
                  </a:lnTo>
                  <a:lnTo>
                    <a:pt x="347979" y="18923"/>
                  </a:lnTo>
                  <a:lnTo>
                    <a:pt x="347979" y="15240"/>
                  </a:lnTo>
                  <a:close/>
                </a:path>
                <a:path w="347979" h="275589">
                  <a:moveTo>
                    <a:pt x="2539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2539" y="15112"/>
                  </a:lnTo>
                  <a:lnTo>
                    <a:pt x="2539" y="12700"/>
                  </a:lnTo>
                  <a:close/>
                </a:path>
                <a:path w="347979" h="275589">
                  <a:moveTo>
                    <a:pt x="347979" y="12700"/>
                  </a:moveTo>
                  <a:lnTo>
                    <a:pt x="344170" y="12700"/>
                  </a:lnTo>
                  <a:lnTo>
                    <a:pt x="344170" y="15112"/>
                  </a:lnTo>
                  <a:lnTo>
                    <a:pt x="347979" y="15112"/>
                  </a:lnTo>
                  <a:lnTo>
                    <a:pt x="347979" y="12700"/>
                  </a:lnTo>
                  <a:close/>
                </a:path>
                <a:path w="347979" h="275589">
                  <a:moveTo>
                    <a:pt x="2539" y="6350"/>
                  </a:moveTo>
                  <a:lnTo>
                    <a:pt x="0" y="6350"/>
                  </a:lnTo>
                  <a:lnTo>
                    <a:pt x="0" y="12573"/>
                  </a:lnTo>
                  <a:lnTo>
                    <a:pt x="2539" y="12573"/>
                  </a:lnTo>
                  <a:lnTo>
                    <a:pt x="2539" y="6350"/>
                  </a:lnTo>
                  <a:close/>
                </a:path>
                <a:path w="347979" h="275589">
                  <a:moveTo>
                    <a:pt x="347979" y="6350"/>
                  </a:moveTo>
                  <a:lnTo>
                    <a:pt x="344170" y="6350"/>
                  </a:lnTo>
                  <a:lnTo>
                    <a:pt x="344170" y="12573"/>
                  </a:lnTo>
                  <a:lnTo>
                    <a:pt x="347979" y="12573"/>
                  </a:lnTo>
                  <a:lnTo>
                    <a:pt x="347979" y="6350"/>
                  </a:lnTo>
                  <a:close/>
                </a:path>
                <a:path w="347979" h="275589">
                  <a:moveTo>
                    <a:pt x="2539" y="2540"/>
                  </a:moveTo>
                  <a:lnTo>
                    <a:pt x="0" y="2540"/>
                  </a:lnTo>
                  <a:lnTo>
                    <a:pt x="0" y="6223"/>
                  </a:lnTo>
                  <a:lnTo>
                    <a:pt x="2539" y="6223"/>
                  </a:lnTo>
                  <a:lnTo>
                    <a:pt x="2539" y="2540"/>
                  </a:lnTo>
                  <a:close/>
                </a:path>
                <a:path w="347979" h="275589">
                  <a:moveTo>
                    <a:pt x="347979" y="2540"/>
                  </a:moveTo>
                  <a:lnTo>
                    <a:pt x="344170" y="2540"/>
                  </a:lnTo>
                  <a:lnTo>
                    <a:pt x="344170" y="6223"/>
                  </a:lnTo>
                  <a:lnTo>
                    <a:pt x="347979" y="6223"/>
                  </a:lnTo>
                  <a:lnTo>
                    <a:pt x="347979" y="2540"/>
                  </a:lnTo>
                  <a:close/>
                </a:path>
                <a:path w="347979" h="275589">
                  <a:moveTo>
                    <a:pt x="347979" y="0"/>
                  </a:moveTo>
                  <a:lnTo>
                    <a:pt x="0" y="0"/>
                  </a:lnTo>
                  <a:lnTo>
                    <a:pt x="0" y="2412"/>
                  </a:lnTo>
                  <a:lnTo>
                    <a:pt x="347979" y="2412"/>
                  </a:lnTo>
                  <a:lnTo>
                    <a:pt x="347979" y="0"/>
                  </a:lnTo>
                  <a:close/>
                </a:path>
                <a:path w="347979" h="275589">
                  <a:moveTo>
                    <a:pt x="2539" y="22733"/>
                  </a:moveTo>
                  <a:lnTo>
                    <a:pt x="0" y="22733"/>
                  </a:lnTo>
                  <a:lnTo>
                    <a:pt x="0" y="29083"/>
                  </a:lnTo>
                  <a:lnTo>
                    <a:pt x="2539" y="29083"/>
                  </a:lnTo>
                  <a:lnTo>
                    <a:pt x="2539" y="22733"/>
                  </a:lnTo>
                  <a:close/>
                </a:path>
                <a:path w="347979" h="275589">
                  <a:moveTo>
                    <a:pt x="347979" y="22733"/>
                  </a:moveTo>
                  <a:lnTo>
                    <a:pt x="344170" y="22733"/>
                  </a:lnTo>
                  <a:lnTo>
                    <a:pt x="344170" y="29083"/>
                  </a:lnTo>
                  <a:lnTo>
                    <a:pt x="347979" y="29083"/>
                  </a:lnTo>
                  <a:lnTo>
                    <a:pt x="347979" y="22733"/>
                  </a:lnTo>
                  <a:close/>
                </a:path>
                <a:path w="347979" h="275589">
                  <a:moveTo>
                    <a:pt x="2539" y="29083"/>
                  </a:moveTo>
                  <a:lnTo>
                    <a:pt x="0" y="29083"/>
                  </a:lnTo>
                  <a:lnTo>
                    <a:pt x="0" y="48133"/>
                  </a:lnTo>
                  <a:lnTo>
                    <a:pt x="2539" y="48133"/>
                  </a:lnTo>
                  <a:lnTo>
                    <a:pt x="2539" y="29083"/>
                  </a:lnTo>
                  <a:close/>
                </a:path>
                <a:path w="347979" h="275589">
                  <a:moveTo>
                    <a:pt x="347979" y="29083"/>
                  </a:moveTo>
                  <a:lnTo>
                    <a:pt x="344170" y="29083"/>
                  </a:lnTo>
                  <a:lnTo>
                    <a:pt x="344170" y="48133"/>
                  </a:lnTo>
                  <a:lnTo>
                    <a:pt x="347979" y="48133"/>
                  </a:lnTo>
                  <a:lnTo>
                    <a:pt x="347979" y="29083"/>
                  </a:lnTo>
                  <a:close/>
                </a:path>
                <a:path w="347979" h="275589">
                  <a:moveTo>
                    <a:pt x="2539" y="48133"/>
                  </a:moveTo>
                  <a:lnTo>
                    <a:pt x="0" y="48133"/>
                  </a:lnTo>
                  <a:lnTo>
                    <a:pt x="0" y="54483"/>
                  </a:lnTo>
                  <a:lnTo>
                    <a:pt x="2539" y="54483"/>
                  </a:lnTo>
                  <a:lnTo>
                    <a:pt x="2539" y="48133"/>
                  </a:lnTo>
                  <a:close/>
                </a:path>
                <a:path w="347979" h="275589">
                  <a:moveTo>
                    <a:pt x="347979" y="48133"/>
                  </a:moveTo>
                  <a:lnTo>
                    <a:pt x="344170" y="48133"/>
                  </a:lnTo>
                  <a:lnTo>
                    <a:pt x="344170" y="54483"/>
                  </a:lnTo>
                  <a:lnTo>
                    <a:pt x="347979" y="54483"/>
                  </a:lnTo>
                  <a:lnTo>
                    <a:pt x="347979" y="48133"/>
                  </a:lnTo>
                  <a:close/>
                </a:path>
                <a:path w="347979" h="275589">
                  <a:moveTo>
                    <a:pt x="2539" y="54483"/>
                  </a:moveTo>
                  <a:lnTo>
                    <a:pt x="0" y="54483"/>
                  </a:lnTo>
                  <a:lnTo>
                    <a:pt x="0" y="83693"/>
                  </a:lnTo>
                  <a:lnTo>
                    <a:pt x="2539" y="83693"/>
                  </a:lnTo>
                  <a:lnTo>
                    <a:pt x="2539" y="54483"/>
                  </a:lnTo>
                  <a:close/>
                </a:path>
                <a:path w="347979" h="275589">
                  <a:moveTo>
                    <a:pt x="347979" y="54483"/>
                  </a:moveTo>
                  <a:lnTo>
                    <a:pt x="344170" y="54483"/>
                  </a:lnTo>
                  <a:lnTo>
                    <a:pt x="344170" y="83693"/>
                  </a:lnTo>
                  <a:lnTo>
                    <a:pt x="347979" y="83693"/>
                  </a:lnTo>
                  <a:lnTo>
                    <a:pt x="347979" y="54483"/>
                  </a:lnTo>
                  <a:close/>
                </a:path>
                <a:path w="347979" h="275589">
                  <a:moveTo>
                    <a:pt x="2539" y="83693"/>
                  </a:moveTo>
                  <a:lnTo>
                    <a:pt x="0" y="83693"/>
                  </a:lnTo>
                  <a:lnTo>
                    <a:pt x="0" y="187833"/>
                  </a:lnTo>
                  <a:lnTo>
                    <a:pt x="2539" y="187833"/>
                  </a:lnTo>
                  <a:lnTo>
                    <a:pt x="2539" y="83693"/>
                  </a:lnTo>
                  <a:close/>
                </a:path>
                <a:path w="347979" h="275589">
                  <a:moveTo>
                    <a:pt x="347979" y="83693"/>
                  </a:moveTo>
                  <a:lnTo>
                    <a:pt x="344170" y="83693"/>
                  </a:lnTo>
                  <a:lnTo>
                    <a:pt x="344170" y="187833"/>
                  </a:lnTo>
                  <a:lnTo>
                    <a:pt x="347979" y="187833"/>
                  </a:lnTo>
                  <a:lnTo>
                    <a:pt x="347979" y="83693"/>
                  </a:lnTo>
                  <a:close/>
                </a:path>
                <a:path w="347979" h="275589">
                  <a:moveTo>
                    <a:pt x="2539" y="187833"/>
                  </a:moveTo>
                  <a:lnTo>
                    <a:pt x="0" y="187833"/>
                  </a:lnTo>
                  <a:lnTo>
                    <a:pt x="0" y="219583"/>
                  </a:lnTo>
                  <a:lnTo>
                    <a:pt x="2539" y="219583"/>
                  </a:lnTo>
                  <a:lnTo>
                    <a:pt x="2539" y="187833"/>
                  </a:lnTo>
                  <a:close/>
                </a:path>
                <a:path w="347979" h="275589">
                  <a:moveTo>
                    <a:pt x="347979" y="187833"/>
                  </a:moveTo>
                  <a:lnTo>
                    <a:pt x="344170" y="187833"/>
                  </a:lnTo>
                  <a:lnTo>
                    <a:pt x="344170" y="219583"/>
                  </a:lnTo>
                  <a:lnTo>
                    <a:pt x="347979" y="219583"/>
                  </a:lnTo>
                  <a:lnTo>
                    <a:pt x="347979" y="187833"/>
                  </a:lnTo>
                  <a:close/>
                </a:path>
                <a:path w="347979" h="275589">
                  <a:moveTo>
                    <a:pt x="2539" y="219583"/>
                  </a:moveTo>
                  <a:lnTo>
                    <a:pt x="0" y="219583"/>
                  </a:lnTo>
                  <a:lnTo>
                    <a:pt x="0" y="225933"/>
                  </a:lnTo>
                  <a:lnTo>
                    <a:pt x="2539" y="225933"/>
                  </a:lnTo>
                  <a:lnTo>
                    <a:pt x="2539" y="219583"/>
                  </a:lnTo>
                  <a:close/>
                </a:path>
                <a:path w="347979" h="275589">
                  <a:moveTo>
                    <a:pt x="347979" y="219583"/>
                  </a:moveTo>
                  <a:lnTo>
                    <a:pt x="344170" y="219583"/>
                  </a:lnTo>
                  <a:lnTo>
                    <a:pt x="344170" y="225933"/>
                  </a:lnTo>
                  <a:lnTo>
                    <a:pt x="347979" y="225933"/>
                  </a:lnTo>
                  <a:lnTo>
                    <a:pt x="347979" y="219583"/>
                  </a:lnTo>
                  <a:close/>
                </a:path>
                <a:path w="347979" h="275589">
                  <a:moveTo>
                    <a:pt x="2539" y="225933"/>
                  </a:moveTo>
                  <a:lnTo>
                    <a:pt x="0" y="225933"/>
                  </a:lnTo>
                  <a:lnTo>
                    <a:pt x="0" y="251333"/>
                  </a:lnTo>
                  <a:lnTo>
                    <a:pt x="2539" y="251333"/>
                  </a:lnTo>
                  <a:lnTo>
                    <a:pt x="2539" y="225933"/>
                  </a:lnTo>
                  <a:close/>
                </a:path>
                <a:path w="347979" h="275589">
                  <a:moveTo>
                    <a:pt x="347979" y="225933"/>
                  </a:moveTo>
                  <a:lnTo>
                    <a:pt x="344170" y="225933"/>
                  </a:lnTo>
                  <a:lnTo>
                    <a:pt x="344170" y="251333"/>
                  </a:lnTo>
                  <a:lnTo>
                    <a:pt x="347979" y="251333"/>
                  </a:lnTo>
                  <a:lnTo>
                    <a:pt x="347979" y="225933"/>
                  </a:lnTo>
                  <a:close/>
                </a:path>
                <a:path w="347979" h="275589">
                  <a:moveTo>
                    <a:pt x="2539" y="251460"/>
                  </a:moveTo>
                  <a:lnTo>
                    <a:pt x="0" y="251460"/>
                  </a:lnTo>
                  <a:lnTo>
                    <a:pt x="0" y="275463"/>
                  </a:lnTo>
                  <a:lnTo>
                    <a:pt x="347979" y="275463"/>
                  </a:lnTo>
                  <a:lnTo>
                    <a:pt x="347979" y="271653"/>
                  </a:lnTo>
                  <a:lnTo>
                    <a:pt x="2539" y="271653"/>
                  </a:lnTo>
                  <a:lnTo>
                    <a:pt x="2539" y="251460"/>
                  </a:lnTo>
                  <a:close/>
                </a:path>
                <a:path w="347979" h="275589">
                  <a:moveTo>
                    <a:pt x="347979" y="251460"/>
                  </a:moveTo>
                  <a:lnTo>
                    <a:pt x="344170" y="251460"/>
                  </a:lnTo>
                  <a:lnTo>
                    <a:pt x="344170" y="271653"/>
                  </a:lnTo>
                  <a:lnTo>
                    <a:pt x="347979" y="271653"/>
                  </a:lnTo>
                  <a:lnTo>
                    <a:pt x="347979" y="251460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7795260" y="2607436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29" h="269239">
                  <a:moveTo>
                    <a:pt x="3810" y="19050"/>
                  </a:moveTo>
                  <a:lnTo>
                    <a:pt x="0" y="19050"/>
                  </a:lnTo>
                  <a:lnTo>
                    <a:pt x="0" y="20192"/>
                  </a:lnTo>
                  <a:lnTo>
                    <a:pt x="3810" y="20192"/>
                  </a:lnTo>
                  <a:lnTo>
                    <a:pt x="3810" y="19050"/>
                  </a:lnTo>
                  <a:close/>
                </a:path>
                <a:path w="341629" h="269239">
                  <a:moveTo>
                    <a:pt x="341630" y="19050"/>
                  </a:moveTo>
                  <a:lnTo>
                    <a:pt x="339090" y="19050"/>
                  </a:lnTo>
                  <a:lnTo>
                    <a:pt x="339090" y="20192"/>
                  </a:lnTo>
                  <a:lnTo>
                    <a:pt x="341630" y="20192"/>
                  </a:lnTo>
                  <a:lnTo>
                    <a:pt x="341630" y="19050"/>
                  </a:lnTo>
                  <a:close/>
                </a:path>
                <a:path w="341629" h="269239">
                  <a:moveTo>
                    <a:pt x="3810" y="16509"/>
                  </a:moveTo>
                  <a:lnTo>
                    <a:pt x="0" y="16509"/>
                  </a:lnTo>
                  <a:lnTo>
                    <a:pt x="0" y="18922"/>
                  </a:lnTo>
                  <a:lnTo>
                    <a:pt x="3810" y="18922"/>
                  </a:lnTo>
                  <a:lnTo>
                    <a:pt x="3810" y="16509"/>
                  </a:lnTo>
                  <a:close/>
                </a:path>
                <a:path w="341629" h="269239">
                  <a:moveTo>
                    <a:pt x="341630" y="16509"/>
                  </a:moveTo>
                  <a:lnTo>
                    <a:pt x="339090" y="16509"/>
                  </a:lnTo>
                  <a:lnTo>
                    <a:pt x="339090" y="18922"/>
                  </a:lnTo>
                  <a:lnTo>
                    <a:pt x="341630" y="18922"/>
                  </a:lnTo>
                  <a:lnTo>
                    <a:pt x="341630" y="16509"/>
                  </a:lnTo>
                  <a:close/>
                </a:path>
                <a:path w="341629" h="269239">
                  <a:moveTo>
                    <a:pt x="3810" y="12700"/>
                  </a:moveTo>
                  <a:lnTo>
                    <a:pt x="0" y="12700"/>
                  </a:lnTo>
                  <a:lnTo>
                    <a:pt x="0" y="16382"/>
                  </a:lnTo>
                  <a:lnTo>
                    <a:pt x="3810" y="16382"/>
                  </a:lnTo>
                  <a:lnTo>
                    <a:pt x="3810" y="12700"/>
                  </a:lnTo>
                  <a:close/>
                </a:path>
                <a:path w="341629" h="269239">
                  <a:moveTo>
                    <a:pt x="341630" y="12700"/>
                  </a:moveTo>
                  <a:lnTo>
                    <a:pt x="339090" y="12700"/>
                  </a:lnTo>
                  <a:lnTo>
                    <a:pt x="339090" y="16382"/>
                  </a:lnTo>
                  <a:lnTo>
                    <a:pt x="341630" y="16382"/>
                  </a:lnTo>
                  <a:lnTo>
                    <a:pt x="341630" y="12700"/>
                  </a:lnTo>
                  <a:close/>
                </a:path>
                <a:path w="341629" h="269239">
                  <a:moveTo>
                    <a:pt x="3810" y="10159"/>
                  </a:moveTo>
                  <a:lnTo>
                    <a:pt x="0" y="10159"/>
                  </a:lnTo>
                  <a:lnTo>
                    <a:pt x="0" y="12572"/>
                  </a:lnTo>
                  <a:lnTo>
                    <a:pt x="3810" y="12572"/>
                  </a:lnTo>
                  <a:lnTo>
                    <a:pt x="3810" y="10159"/>
                  </a:lnTo>
                  <a:close/>
                </a:path>
                <a:path w="341629" h="269239">
                  <a:moveTo>
                    <a:pt x="341630" y="10159"/>
                  </a:moveTo>
                  <a:lnTo>
                    <a:pt x="339090" y="10159"/>
                  </a:lnTo>
                  <a:lnTo>
                    <a:pt x="339090" y="12572"/>
                  </a:lnTo>
                  <a:lnTo>
                    <a:pt x="341630" y="12572"/>
                  </a:lnTo>
                  <a:lnTo>
                    <a:pt x="341630" y="10159"/>
                  </a:lnTo>
                  <a:close/>
                </a:path>
                <a:path w="341629" h="269239">
                  <a:moveTo>
                    <a:pt x="3810" y="3809"/>
                  </a:moveTo>
                  <a:lnTo>
                    <a:pt x="0" y="3809"/>
                  </a:lnTo>
                  <a:lnTo>
                    <a:pt x="0" y="10032"/>
                  </a:lnTo>
                  <a:lnTo>
                    <a:pt x="3810" y="10032"/>
                  </a:lnTo>
                  <a:lnTo>
                    <a:pt x="3810" y="3809"/>
                  </a:lnTo>
                  <a:close/>
                </a:path>
                <a:path w="341629" h="269239">
                  <a:moveTo>
                    <a:pt x="341630" y="3809"/>
                  </a:moveTo>
                  <a:lnTo>
                    <a:pt x="339090" y="3809"/>
                  </a:lnTo>
                  <a:lnTo>
                    <a:pt x="339090" y="10032"/>
                  </a:lnTo>
                  <a:lnTo>
                    <a:pt x="341630" y="10032"/>
                  </a:lnTo>
                  <a:lnTo>
                    <a:pt x="341630" y="3809"/>
                  </a:lnTo>
                  <a:close/>
                </a:path>
                <a:path w="341629" h="269239">
                  <a:moveTo>
                    <a:pt x="341630" y="0"/>
                  </a:moveTo>
                  <a:lnTo>
                    <a:pt x="0" y="0"/>
                  </a:lnTo>
                  <a:lnTo>
                    <a:pt x="0" y="3682"/>
                  </a:lnTo>
                  <a:lnTo>
                    <a:pt x="341630" y="3682"/>
                  </a:lnTo>
                  <a:lnTo>
                    <a:pt x="341630" y="0"/>
                  </a:lnTo>
                  <a:close/>
                </a:path>
                <a:path w="341629" h="269239">
                  <a:moveTo>
                    <a:pt x="3810" y="20193"/>
                  </a:moveTo>
                  <a:lnTo>
                    <a:pt x="0" y="20193"/>
                  </a:lnTo>
                  <a:lnTo>
                    <a:pt x="0" y="26542"/>
                  </a:lnTo>
                  <a:lnTo>
                    <a:pt x="3810" y="26542"/>
                  </a:lnTo>
                  <a:lnTo>
                    <a:pt x="3810" y="20193"/>
                  </a:lnTo>
                  <a:close/>
                </a:path>
                <a:path w="341629" h="269239">
                  <a:moveTo>
                    <a:pt x="341630" y="20193"/>
                  </a:moveTo>
                  <a:lnTo>
                    <a:pt x="339090" y="20193"/>
                  </a:lnTo>
                  <a:lnTo>
                    <a:pt x="339090" y="26542"/>
                  </a:lnTo>
                  <a:lnTo>
                    <a:pt x="341630" y="26542"/>
                  </a:lnTo>
                  <a:lnTo>
                    <a:pt x="341630" y="20193"/>
                  </a:lnTo>
                  <a:close/>
                </a:path>
                <a:path w="341629" h="269239">
                  <a:moveTo>
                    <a:pt x="3810" y="26543"/>
                  </a:moveTo>
                  <a:lnTo>
                    <a:pt x="0" y="26543"/>
                  </a:lnTo>
                  <a:lnTo>
                    <a:pt x="0" y="45592"/>
                  </a:lnTo>
                  <a:lnTo>
                    <a:pt x="3810" y="45592"/>
                  </a:lnTo>
                  <a:lnTo>
                    <a:pt x="3810" y="26543"/>
                  </a:lnTo>
                  <a:close/>
                </a:path>
                <a:path w="341629" h="269239">
                  <a:moveTo>
                    <a:pt x="341630" y="26543"/>
                  </a:moveTo>
                  <a:lnTo>
                    <a:pt x="339090" y="26543"/>
                  </a:lnTo>
                  <a:lnTo>
                    <a:pt x="339090" y="45592"/>
                  </a:lnTo>
                  <a:lnTo>
                    <a:pt x="341630" y="45592"/>
                  </a:lnTo>
                  <a:lnTo>
                    <a:pt x="341630" y="26543"/>
                  </a:lnTo>
                  <a:close/>
                </a:path>
                <a:path w="341629" h="269239">
                  <a:moveTo>
                    <a:pt x="3810" y="45593"/>
                  </a:moveTo>
                  <a:lnTo>
                    <a:pt x="0" y="45593"/>
                  </a:lnTo>
                  <a:lnTo>
                    <a:pt x="0" y="51942"/>
                  </a:lnTo>
                  <a:lnTo>
                    <a:pt x="3810" y="51942"/>
                  </a:lnTo>
                  <a:lnTo>
                    <a:pt x="3810" y="45593"/>
                  </a:lnTo>
                  <a:close/>
                </a:path>
                <a:path w="341629" h="269239">
                  <a:moveTo>
                    <a:pt x="341630" y="45593"/>
                  </a:moveTo>
                  <a:lnTo>
                    <a:pt x="339090" y="45593"/>
                  </a:lnTo>
                  <a:lnTo>
                    <a:pt x="339090" y="51942"/>
                  </a:lnTo>
                  <a:lnTo>
                    <a:pt x="341630" y="51942"/>
                  </a:lnTo>
                  <a:lnTo>
                    <a:pt x="341630" y="45593"/>
                  </a:lnTo>
                  <a:close/>
                </a:path>
                <a:path w="341629" h="269239">
                  <a:moveTo>
                    <a:pt x="3810" y="51943"/>
                  </a:moveTo>
                  <a:lnTo>
                    <a:pt x="0" y="51943"/>
                  </a:lnTo>
                  <a:lnTo>
                    <a:pt x="0" y="81152"/>
                  </a:lnTo>
                  <a:lnTo>
                    <a:pt x="3810" y="81152"/>
                  </a:lnTo>
                  <a:lnTo>
                    <a:pt x="3810" y="51943"/>
                  </a:lnTo>
                  <a:close/>
                </a:path>
                <a:path w="341629" h="269239">
                  <a:moveTo>
                    <a:pt x="341630" y="51943"/>
                  </a:moveTo>
                  <a:lnTo>
                    <a:pt x="339090" y="51943"/>
                  </a:lnTo>
                  <a:lnTo>
                    <a:pt x="339090" y="81152"/>
                  </a:lnTo>
                  <a:lnTo>
                    <a:pt x="341630" y="81152"/>
                  </a:lnTo>
                  <a:lnTo>
                    <a:pt x="341630" y="51943"/>
                  </a:lnTo>
                  <a:close/>
                </a:path>
                <a:path w="341629" h="269239">
                  <a:moveTo>
                    <a:pt x="3810" y="81153"/>
                  </a:moveTo>
                  <a:lnTo>
                    <a:pt x="0" y="81153"/>
                  </a:lnTo>
                  <a:lnTo>
                    <a:pt x="0" y="185292"/>
                  </a:lnTo>
                  <a:lnTo>
                    <a:pt x="3810" y="185292"/>
                  </a:lnTo>
                  <a:lnTo>
                    <a:pt x="3810" y="81153"/>
                  </a:lnTo>
                  <a:close/>
                </a:path>
                <a:path w="341629" h="269239">
                  <a:moveTo>
                    <a:pt x="341630" y="81153"/>
                  </a:moveTo>
                  <a:lnTo>
                    <a:pt x="339090" y="81153"/>
                  </a:lnTo>
                  <a:lnTo>
                    <a:pt x="339090" y="185292"/>
                  </a:lnTo>
                  <a:lnTo>
                    <a:pt x="341630" y="185292"/>
                  </a:lnTo>
                  <a:lnTo>
                    <a:pt x="341630" y="81153"/>
                  </a:lnTo>
                  <a:close/>
                </a:path>
                <a:path w="341629" h="269239">
                  <a:moveTo>
                    <a:pt x="3810" y="185293"/>
                  </a:moveTo>
                  <a:lnTo>
                    <a:pt x="0" y="185293"/>
                  </a:lnTo>
                  <a:lnTo>
                    <a:pt x="0" y="217042"/>
                  </a:lnTo>
                  <a:lnTo>
                    <a:pt x="3810" y="217042"/>
                  </a:lnTo>
                  <a:lnTo>
                    <a:pt x="3810" y="185293"/>
                  </a:lnTo>
                  <a:close/>
                </a:path>
                <a:path w="341629" h="269239">
                  <a:moveTo>
                    <a:pt x="341630" y="185293"/>
                  </a:moveTo>
                  <a:lnTo>
                    <a:pt x="339090" y="185293"/>
                  </a:lnTo>
                  <a:lnTo>
                    <a:pt x="339090" y="217042"/>
                  </a:lnTo>
                  <a:lnTo>
                    <a:pt x="341630" y="217042"/>
                  </a:lnTo>
                  <a:lnTo>
                    <a:pt x="341630" y="185293"/>
                  </a:lnTo>
                  <a:close/>
                </a:path>
                <a:path w="341629" h="269239">
                  <a:moveTo>
                    <a:pt x="3810" y="217043"/>
                  </a:moveTo>
                  <a:lnTo>
                    <a:pt x="0" y="217043"/>
                  </a:lnTo>
                  <a:lnTo>
                    <a:pt x="0" y="223392"/>
                  </a:lnTo>
                  <a:lnTo>
                    <a:pt x="3810" y="223392"/>
                  </a:lnTo>
                  <a:lnTo>
                    <a:pt x="3810" y="217043"/>
                  </a:lnTo>
                  <a:close/>
                </a:path>
                <a:path w="341629" h="269239">
                  <a:moveTo>
                    <a:pt x="341630" y="217043"/>
                  </a:moveTo>
                  <a:lnTo>
                    <a:pt x="339090" y="217043"/>
                  </a:lnTo>
                  <a:lnTo>
                    <a:pt x="339090" y="223392"/>
                  </a:lnTo>
                  <a:lnTo>
                    <a:pt x="341630" y="223392"/>
                  </a:lnTo>
                  <a:lnTo>
                    <a:pt x="341630" y="217043"/>
                  </a:lnTo>
                  <a:close/>
                </a:path>
                <a:path w="341629" h="269239">
                  <a:moveTo>
                    <a:pt x="3810" y="223393"/>
                  </a:moveTo>
                  <a:lnTo>
                    <a:pt x="0" y="223393"/>
                  </a:lnTo>
                  <a:lnTo>
                    <a:pt x="0" y="248792"/>
                  </a:lnTo>
                  <a:lnTo>
                    <a:pt x="3810" y="248792"/>
                  </a:lnTo>
                  <a:lnTo>
                    <a:pt x="3810" y="223393"/>
                  </a:lnTo>
                  <a:close/>
                </a:path>
                <a:path w="341629" h="269239">
                  <a:moveTo>
                    <a:pt x="341630" y="223393"/>
                  </a:moveTo>
                  <a:lnTo>
                    <a:pt x="339090" y="223393"/>
                  </a:lnTo>
                  <a:lnTo>
                    <a:pt x="339090" y="248792"/>
                  </a:lnTo>
                  <a:lnTo>
                    <a:pt x="341630" y="248792"/>
                  </a:lnTo>
                  <a:lnTo>
                    <a:pt x="341630" y="223393"/>
                  </a:lnTo>
                  <a:close/>
                </a:path>
                <a:path w="341629" h="269239">
                  <a:moveTo>
                    <a:pt x="3810" y="248920"/>
                  </a:moveTo>
                  <a:lnTo>
                    <a:pt x="0" y="248920"/>
                  </a:lnTo>
                  <a:lnTo>
                    <a:pt x="0" y="269113"/>
                  </a:lnTo>
                  <a:lnTo>
                    <a:pt x="341630" y="269113"/>
                  </a:lnTo>
                  <a:lnTo>
                    <a:pt x="341630" y="265302"/>
                  </a:lnTo>
                  <a:lnTo>
                    <a:pt x="3810" y="265302"/>
                  </a:lnTo>
                  <a:lnTo>
                    <a:pt x="3810" y="248920"/>
                  </a:lnTo>
                  <a:close/>
                </a:path>
                <a:path w="341629" h="269239">
                  <a:moveTo>
                    <a:pt x="341630" y="248920"/>
                  </a:moveTo>
                  <a:lnTo>
                    <a:pt x="339090" y="248920"/>
                  </a:lnTo>
                  <a:lnTo>
                    <a:pt x="339090" y="265302"/>
                  </a:lnTo>
                  <a:lnTo>
                    <a:pt x="341630" y="265302"/>
                  </a:lnTo>
                  <a:lnTo>
                    <a:pt x="341630" y="248920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7799070" y="2611246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19">
                  <a:moveTo>
                    <a:pt x="3809" y="15240"/>
                  </a:moveTo>
                  <a:lnTo>
                    <a:pt x="0" y="15240"/>
                  </a:lnTo>
                  <a:lnTo>
                    <a:pt x="0" y="16383"/>
                  </a:lnTo>
                  <a:lnTo>
                    <a:pt x="3809" y="16383"/>
                  </a:lnTo>
                  <a:lnTo>
                    <a:pt x="3809" y="15240"/>
                  </a:lnTo>
                  <a:close/>
                </a:path>
                <a:path w="335279" h="261619">
                  <a:moveTo>
                    <a:pt x="335279" y="15240"/>
                  </a:moveTo>
                  <a:lnTo>
                    <a:pt x="331470" y="15240"/>
                  </a:lnTo>
                  <a:lnTo>
                    <a:pt x="331470" y="16383"/>
                  </a:lnTo>
                  <a:lnTo>
                    <a:pt x="335279" y="16383"/>
                  </a:lnTo>
                  <a:lnTo>
                    <a:pt x="335279" y="15240"/>
                  </a:lnTo>
                  <a:close/>
                </a:path>
                <a:path w="335279" h="261619">
                  <a:moveTo>
                    <a:pt x="3809" y="12700"/>
                  </a:moveTo>
                  <a:lnTo>
                    <a:pt x="0" y="12700"/>
                  </a:lnTo>
                  <a:lnTo>
                    <a:pt x="0" y="15112"/>
                  </a:lnTo>
                  <a:lnTo>
                    <a:pt x="3809" y="15112"/>
                  </a:lnTo>
                  <a:lnTo>
                    <a:pt x="3809" y="12700"/>
                  </a:lnTo>
                  <a:close/>
                </a:path>
                <a:path w="335279" h="261619">
                  <a:moveTo>
                    <a:pt x="335279" y="12700"/>
                  </a:moveTo>
                  <a:lnTo>
                    <a:pt x="331470" y="12700"/>
                  </a:lnTo>
                  <a:lnTo>
                    <a:pt x="331470" y="15112"/>
                  </a:lnTo>
                  <a:lnTo>
                    <a:pt x="335279" y="15112"/>
                  </a:lnTo>
                  <a:lnTo>
                    <a:pt x="335279" y="12700"/>
                  </a:lnTo>
                  <a:close/>
                </a:path>
                <a:path w="335279" h="261619">
                  <a:moveTo>
                    <a:pt x="3809" y="8890"/>
                  </a:moveTo>
                  <a:lnTo>
                    <a:pt x="0" y="8890"/>
                  </a:lnTo>
                  <a:lnTo>
                    <a:pt x="0" y="12573"/>
                  </a:lnTo>
                  <a:lnTo>
                    <a:pt x="3809" y="12573"/>
                  </a:lnTo>
                  <a:lnTo>
                    <a:pt x="3809" y="8890"/>
                  </a:lnTo>
                  <a:close/>
                </a:path>
                <a:path w="335279" h="261619">
                  <a:moveTo>
                    <a:pt x="335279" y="8890"/>
                  </a:moveTo>
                  <a:lnTo>
                    <a:pt x="331470" y="8890"/>
                  </a:lnTo>
                  <a:lnTo>
                    <a:pt x="331470" y="12573"/>
                  </a:lnTo>
                  <a:lnTo>
                    <a:pt x="335279" y="12573"/>
                  </a:lnTo>
                  <a:lnTo>
                    <a:pt x="335279" y="8890"/>
                  </a:lnTo>
                  <a:close/>
                </a:path>
                <a:path w="335279" h="261619">
                  <a:moveTo>
                    <a:pt x="3809" y="6350"/>
                  </a:moveTo>
                  <a:lnTo>
                    <a:pt x="0" y="6350"/>
                  </a:lnTo>
                  <a:lnTo>
                    <a:pt x="0" y="8762"/>
                  </a:lnTo>
                  <a:lnTo>
                    <a:pt x="3809" y="8762"/>
                  </a:lnTo>
                  <a:lnTo>
                    <a:pt x="3809" y="6350"/>
                  </a:lnTo>
                  <a:close/>
                </a:path>
                <a:path w="335279" h="261619">
                  <a:moveTo>
                    <a:pt x="335279" y="6350"/>
                  </a:moveTo>
                  <a:lnTo>
                    <a:pt x="331470" y="6350"/>
                  </a:lnTo>
                  <a:lnTo>
                    <a:pt x="331470" y="8762"/>
                  </a:lnTo>
                  <a:lnTo>
                    <a:pt x="335279" y="8762"/>
                  </a:lnTo>
                  <a:lnTo>
                    <a:pt x="335279" y="6350"/>
                  </a:lnTo>
                  <a:close/>
                </a:path>
                <a:path w="335279" h="261619">
                  <a:moveTo>
                    <a:pt x="335279" y="0"/>
                  </a:moveTo>
                  <a:lnTo>
                    <a:pt x="0" y="0"/>
                  </a:lnTo>
                  <a:lnTo>
                    <a:pt x="0" y="6223"/>
                  </a:lnTo>
                  <a:lnTo>
                    <a:pt x="3809" y="6223"/>
                  </a:lnTo>
                  <a:lnTo>
                    <a:pt x="3809" y="3683"/>
                  </a:lnTo>
                  <a:lnTo>
                    <a:pt x="335279" y="3683"/>
                  </a:lnTo>
                  <a:lnTo>
                    <a:pt x="335279" y="0"/>
                  </a:lnTo>
                  <a:close/>
                </a:path>
                <a:path w="335279" h="261619">
                  <a:moveTo>
                    <a:pt x="335279" y="3683"/>
                  </a:moveTo>
                  <a:lnTo>
                    <a:pt x="331470" y="3683"/>
                  </a:lnTo>
                  <a:lnTo>
                    <a:pt x="331470" y="6223"/>
                  </a:lnTo>
                  <a:lnTo>
                    <a:pt x="335279" y="6223"/>
                  </a:lnTo>
                  <a:lnTo>
                    <a:pt x="335279" y="3683"/>
                  </a:lnTo>
                  <a:close/>
                </a:path>
                <a:path w="335279" h="261619">
                  <a:moveTo>
                    <a:pt x="3809" y="16383"/>
                  </a:moveTo>
                  <a:lnTo>
                    <a:pt x="0" y="16383"/>
                  </a:lnTo>
                  <a:lnTo>
                    <a:pt x="0" y="22733"/>
                  </a:lnTo>
                  <a:lnTo>
                    <a:pt x="3809" y="22733"/>
                  </a:lnTo>
                  <a:lnTo>
                    <a:pt x="3809" y="16383"/>
                  </a:lnTo>
                  <a:close/>
                </a:path>
                <a:path w="335279" h="261619">
                  <a:moveTo>
                    <a:pt x="335279" y="16383"/>
                  </a:moveTo>
                  <a:lnTo>
                    <a:pt x="331470" y="16383"/>
                  </a:lnTo>
                  <a:lnTo>
                    <a:pt x="331470" y="22733"/>
                  </a:lnTo>
                  <a:lnTo>
                    <a:pt x="335279" y="22733"/>
                  </a:lnTo>
                  <a:lnTo>
                    <a:pt x="335279" y="16383"/>
                  </a:lnTo>
                  <a:close/>
                </a:path>
                <a:path w="335279" h="261619">
                  <a:moveTo>
                    <a:pt x="3809" y="22733"/>
                  </a:moveTo>
                  <a:lnTo>
                    <a:pt x="0" y="22733"/>
                  </a:lnTo>
                  <a:lnTo>
                    <a:pt x="0" y="41783"/>
                  </a:lnTo>
                  <a:lnTo>
                    <a:pt x="3809" y="41783"/>
                  </a:lnTo>
                  <a:lnTo>
                    <a:pt x="3809" y="22733"/>
                  </a:lnTo>
                  <a:close/>
                </a:path>
                <a:path w="335279" h="261619">
                  <a:moveTo>
                    <a:pt x="335279" y="22733"/>
                  </a:moveTo>
                  <a:lnTo>
                    <a:pt x="331470" y="22733"/>
                  </a:lnTo>
                  <a:lnTo>
                    <a:pt x="331470" y="41783"/>
                  </a:lnTo>
                  <a:lnTo>
                    <a:pt x="335279" y="41783"/>
                  </a:lnTo>
                  <a:lnTo>
                    <a:pt x="335279" y="22733"/>
                  </a:lnTo>
                  <a:close/>
                </a:path>
                <a:path w="335279" h="261619">
                  <a:moveTo>
                    <a:pt x="3809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3809" y="48133"/>
                  </a:lnTo>
                  <a:lnTo>
                    <a:pt x="3809" y="41783"/>
                  </a:lnTo>
                  <a:close/>
                </a:path>
                <a:path w="335279" h="261619">
                  <a:moveTo>
                    <a:pt x="335279" y="41783"/>
                  </a:moveTo>
                  <a:lnTo>
                    <a:pt x="331470" y="41783"/>
                  </a:lnTo>
                  <a:lnTo>
                    <a:pt x="331470" y="48133"/>
                  </a:lnTo>
                  <a:lnTo>
                    <a:pt x="335279" y="48133"/>
                  </a:lnTo>
                  <a:lnTo>
                    <a:pt x="335279" y="41783"/>
                  </a:lnTo>
                  <a:close/>
                </a:path>
                <a:path w="335279" h="261619">
                  <a:moveTo>
                    <a:pt x="3809" y="48133"/>
                  </a:moveTo>
                  <a:lnTo>
                    <a:pt x="0" y="48133"/>
                  </a:lnTo>
                  <a:lnTo>
                    <a:pt x="0" y="77343"/>
                  </a:lnTo>
                  <a:lnTo>
                    <a:pt x="3809" y="77343"/>
                  </a:lnTo>
                  <a:lnTo>
                    <a:pt x="3809" y="48133"/>
                  </a:lnTo>
                  <a:close/>
                </a:path>
                <a:path w="335279" h="261619">
                  <a:moveTo>
                    <a:pt x="335279" y="48133"/>
                  </a:moveTo>
                  <a:lnTo>
                    <a:pt x="331470" y="48133"/>
                  </a:lnTo>
                  <a:lnTo>
                    <a:pt x="331470" y="77343"/>
                  </a:lnTo>
                  <a:lnTo>
                    <a:pt x="335279" y="77343"/>
                  </a:lnTo>
                  <a:lnTo>
                    <a:pt x="335279" y="48133"/>
                  </a:lnTo>
                  <a:close/>
                </a:path>
                <a:path w="335279" h="261619">
                  <a:moveTo>
                    <a:pt x="3809" y="77343"/>
                  </a:moveTo>
                  <a:lnTo>
                    <a:pt x="0" y="77343"/>
                  </a:lnTo>
                  <a:lnTo>
                    <a:pt x="0" y="181483"/>
                  </a:lnTo>
                  <a:lnTo>
                    <a:pt x="3809" y="181483"/>
                  </a:lnTo>
                  <a:lnTo>
                    <a:pt x="3809" y="77343"/>
                  </a:lnTo>
                  <a:close/>
                </a:path>
                <a:path w="335279" h="261619">
                  <a:moveTo>
                    <a:pt x="335279" y="77343"/>
                  </a:moveTo>
                  <a:lnTo>
                    <a:pt x="331470" y="77343"/>
                  </a:lnTo>
                  <a:lnTo>
                    <a:pt x="331470" y="181483"/>
                  </a:lnTo>
                  <a:lnTo>
                    <a:pt x="335279" y="181483"/>
                  </a:lnTo>
                  <a:lnTo>
                    <a:pt x="335279" y="77343"/>
                  </a:lnTo>
                  <a:close/>
                </a:path>
                <a:path w="335279" h="261619">
                  <a:moveTo>
                    <a:pt x="3809" y="181483"/>
                  </a:moveTo>
                  <a:lnTo>
                    <a:pt x="0" y="181483"/>
                  </a:lnTo>
                  <a:lnTo>
                    <a:pt x="0" y="213233"/>
                  </a:lnTo>
                  <a:lnTo>
                    <a:pt x="3809" y="213233"/>
                  </a:lnTo>
                  <a:lnTo>
                    <a:pt x="3809" y="181483"/>
                  </a:lnTo>
                  <a:close/>
                </a:path>
                <a:path w="335279" h="261619">
                  <a:moveTo>
                    <a:pt x="335279" y="181483"/>
                  </a:moveTo>
                  <a:lnTo>
                    <a:pt x="331470" y="181483"/>
                  </a:lnTo>
                  <a:lnTo>
                    <a:pt x="331470" y="213233"/>
                  </a:lnTo>
                  <a:lnTo>
                    <a:pt x="335279" y="213233"/>
                  </a:lnTo>
                  <a:lnTo>
                    <a:pt x="335279" y="181483"/>
                  </a:lnTo>
                  <a:close/>
                </a:path>
                <a:path w="335279" h="261619">
                  <a:moveTo>
                    <a:pt x="3809" y="213233"/>
                  </a:moveTo>
                  <a:lnTo>
                    <a:pt x="0" y="213233"/>
                  </a:lnTo>
                  <a:lnTo>
                    <a:pt x="0" y="219583"/>
                  </a:lnTo>
                  <a:lnTo>
                    <a:pt x="3809" y="219583"/>
                  </a:lnTo>
                  <a:lnTo>
                    <a:pt x="3809" y="213233"/>
                  </a:lnTo>
                  <a:close/>
                </a:path>
                <a:path w="335279" h="261619">
                  <a:moveTo>
                    <a:pt x="335279" y="213233"/>
                  </a:moveTo>
                  <a:lnTo>
                    <a:pt x="331470" y="213233"/>
                  </a:lnTo>
                  <a:lnTo>
                    <a:pt x="331470" y="219583"/>
                  </a:lnTo>
                  <a:lnTo>
                    <a:pt x="335279" y="219583"/>
                  </a:lnTo>
                  <a:lnTo>
                    <a:pt x="335279" y="213233"/>
                  </a:lnTo>
                  <a:close/>
                </a:path>
                <a:path w="335279" h="261619">
                  <a:moveTo>
                    <a:pt x="3809" y="219583"/>
                  </a:moveTo>
                  <a:lnTo>
                    <a:pt x="0" y="219583"/>
                  </a:lnTo>
                  <a:lnTo>
                    <a:pt x="0" y="244983"/>
                  </a:lnTo>
                  <a:lnTo>
                    <a:pt x="3809" y="244983"/>
                  </a:lnTo>
                  <a:lnTo>
                    <a:pt x="3809" y="219583"/>
                  </a:lnTo>
                  <a:close/>
                </a:path>
                <a:path w="335279" h="261619">
                  <a:moveTo>
                    <a:pt x="335279" y="219583"/>
                  </a:moveTo>
                  <a:lnTo>
                    <a:pt x="331470" y="219583"/>
                  </a:lnTo>
                  <a:lnTo>
                    <a:pt x="331470" y="244983"/>
                  </a:lnTo>
                  <a:lnTo>
                    <a:pt x="335279" y="244983"/>
                  </a:lnTo>
                  <a:lnTo>
                    <a:pt x="335279" y="219583"/>
                  </a:lnTo>
                  <a:close/>
                </a:path>
                <a:path w="335279" h="261619">
                  <a:moveTo>
                    <a:pt x="3809" y="245110"/>
                  </a:moveTo>
                  <a:lnTo>
                    <a:pt x="0" y="245110"/>
                  </a:lnTo>
                  <a:lnTo>
                    <a:pt x="0" y="261493"/>
                  </a:lnTo>
                  <a:lnTo>
                    <a:pt x="335279" y="261493"/>
                  </a:lnTo>
                  <a:lnTo>
                    <a:pt x="335279" y="257683"/>
                  </a:lnTo>
                  <a:lnTo>
                    <a:pt x="3809" y="257683"/>
                  </a:lnTo>
                  <a:lnTo>
                    <a:pt x="3809" y="245110"/>
                  </a:lnTo>
                  <a:close/>
                </a:path>
                <a:path w="335279" h="261619">
                  <a:moveTo>
                    <a:pt x="335279" y="245110"/>
                  </a:moveTo>
                  <a:lnTo>
                    <a:pt x="331470" y="245110"/>
                  </a:lnTo>
                  <a:lnTo>
                    <a:pt x="331470" y="257683"/>
                  </a:lnTo>
                  <a:lnTo>
                    <a:pt x="335279" y="257683"/>
                  </a:lnTo>
                  <a:lnTo>
                    <a:pt x="335279" y="245110"/>
                  </a:lnTo>
                  <a:close/>
                </a:path>
              </a:pathLst>
            </a:custGeom>
            <a:solidFill>
              <a:srgbClr val="6EC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7802880" y="2614929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810" y="11557"/>
                  </a:moveTo>
                  <a:lnTo>
                    <a:pt x="0" y="11557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11557"/>
                  </a:lnTo>
                  <a:close/>
                </a:path>
                <a:path w="327659" h="254000">
                  <a:moveTo>
                    <a:pt x="327660" y="11557"/>
                  </a:moveTo>
                  <a:lnTo>
                    <a:pt x="323850" y="11557"/>
                  </a:lnTo>
                  <a:lnTo>
                    <a:pt x="323850" y="12700"/>
                  </a:lnTo>
                  <a:lnTo>
                    <a:pt x="327660" y="12700"/>
                  </a:lnTo>
                  <a:lnTo>
                    <a:pt x="327660" y="11557"/>
                  </a:lnTo>
                  <a:close/>
                </a:path>
                <a:path w="327659" h="254000">
                  <a:moveTo>
                    <a:pt x="3810" y="9016"/>
                  </a:moveTo>
                  <a:lnTo>
                    <a:pt x="0" y="9016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9016"/>
                  </a:lnTo>
                  <a:close/>
                </a:path>
                <a:path w="327659" h="254000">
                  <a:moveTo>
                    <a:pt x="327660" y="9016"/>
                  </a:moveTo>
                  <a:lnTo>
                    <a:pt x="323850" y="9016"/>
                  </a:lnTo>
                  <a:lnTo>
                    <a:pt x="323850" y="11429"/>
                  </a:lnTo>
                  <a:lnTo>
                    <a:pt x="327660" y="11429"/>
                  </a:lnTo>
                  <a:lnTo>
                    <a:pt x="327660" y="9016"/>
                  </a:lnTo>
                  <a:close/>
                </a:path>
                <a:path w="327659" h="254000">
                  <a:moveTo>
                    <a:pt x="3810" y="5207"/>
                  </a:moveTo>
                  <a:lnTo>
                    <a:pt x="0" y="5207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5207"/>
                  </a:lnTo>
                  <a:close/>
                </a:path>
                <a:path w="327659" h="254000">
                  <a:moveTo>
                    <a:pt x="327660" y="5207"/>
                  </a:moveTo>
                  <a:lnTo>
                    <a:pt x="323850" y="5207"/>
                  </a:lnTo>
                  <a:lnTo>
                    <a:pt x="323850" y="8889"/>
                  </a:lnTo>
                  <a:lnTo>
                    <a:pt x="327660" y="8889"/>
                  </a:lnTo>
                  <a:lnTo>
                    <a:pt x="327660" y="5207"/>
                  </a:lnTo>
                  <a:close/>
                </a:path>
                <a:path w="327659" h="254000">
                  <a:moveTo>
                    <a:pt x="327660" y="2666"/>
                  </a:moveTo>
                  <a:lnTo>
                    <a:pt x="0" y="2666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10"/>
                  </a:lnTo>
                  <a:lnTo>
                    <a:pt x="327660" y="3810"/>
                  </a:lnTo>
                  <a:lnTo>
                    <a:pt x="327660" y="2666"/>
                  </a:lnTo>
                  <a:close/>
                </a:path>
                <a:path w="327659" h="254000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5079"/>
                  </a:lnTo>
                  <a:lnTo>
                    <a:pt x="327660" y="5079"/>
                  </a:lnTo>
                  <a:lnTo>
                    <a:pt x="327660" y="3810"/>
                  </a:lnTo>
                  <a:close/>
                </a:path>
                <a:path w="327659" h="254000">
                  <a:moveTo>
                    <a:pt x="3276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7660" y="2539"/>
                  </a:lnTo>
                  <a:lnTo>
                    <a:pt x="327660" y="0"/>
                  </a:lnTo>
                  <a:close/>
                </a:path>
                <a:path w="327659" h="25400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27659" h="254000">
                  <a:moveTo>
                    <a:pt x="327660" y="12700"/>
                  </a:moveTo>
                  <a:lnTo>
                    <a:pt x="323850" y="12700"/>
                  </a:lnTo>
                  <a:lnTo>
                    <a:pt x="323850" y="19050"/>
                  </a:lnTo>
                  <a:lnTo>
                    <a:pt x="327660" y="19050"/>
                  </a:lnTo>
                  <a:lnTo>
                    <a:pt x="327660" y="12700"/>
                  </a:lnTo>
                  <a:close/>
                </a:path>
                <a:path w="327659" h="254000">
                  <a:moveTo>
                    <a:pt x="3810" y="19050"/>
                  </a:moveTo>
                  <a:lnTo>
                    <a:pt x="0" y="190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19050"/>
                  </a:lnTo>
                  <a:close/>
                </a:path>
                <a:path w="327659" h="254000">
                  <a:moveTo>
                    <a:pt x="327660" y="19050"/>
                  </a:moveTo>
                  <a:lnTo>
                    <a:pt x="323850" y="19050"/>
                  </a:lnTo>
                  <a:lnTo>
                    <a:pt x="323850" y="38100"/>
                  </a:lnTo>
                  <a:lnTo>
                    <a:pt x="327660" y="38100"/>
                  </a:lnTo>
                  <a:lnTo>
                    <a:pt x="327660" y="19050"/>
                  </a:lnTo>
                  <a:close/>
                </a:path>
                <a:path w="327659" h="254000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27659" h="254000">
                  <a:moveTo>
                    <a:pt x="327660" y="38100"/>
                  </a:moveTo>
                  <a:lnTo>
                    <a:pt x="323850" y="38100"/>
                  </a:lnTo>
                  <a:lnTo>
                    <a:pt x="323850" y="44450"/>
                  </a:lnTo>
                  <a:lnTo>
                    <a:pt x="327660" y="44450"/>
                  </a:lnTo>
                  <a:lnTo>
                    <a:pt x="327660" y="38100"/>
                  </a:lnTo>
                  <a:close/>
                </a:path>
                <a:path w="327659" h="254000">
                  <a:moveTo>
                    <a:pt x="3810" y="44450"/>
                  </a:moveTo>
                  <a:lnTo>
                    <a:pt x="0" y="4445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44450"/>
                  </a:lnTo>
                  <a:close/>
                </a:path>
                <a:path w="327659" h="254000">
                  <a:moveTo>
                    <a:pt x="327660" y="44450"/>
                  </a:moveTo>
                  <a:lnTo>
                    <a:pt x="323850" y="44450"/>
                  </a:lnTo>
                  <a:lnTo>
                    <a:pt x="323850" y="73660"/>
                  </a:lnTo>
                  <a:lnTo>
                    <a:pt x="327660" y="73660"/>
                  </a:lnTo>
                  <a:lnTo>
                    <a:pt x="327660" y="44450"/>
                  </a:lnTo>
                  <a:close/>
                </a:path>
                <a:path w="327659" h="254000">
                  <a:moveTo>
                    <a:pt x="3810" y="73660"/>
                  </a:moveTo>
                  <a:lnTo>
                    <a:pt x="0" y="7366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73660"/>
                  </a:lnTo>
                  <a:close/>
                </a:path>
                <a:path w="327659" h="254000">
                  <a:moveTo>
                    <a:pt x="327660" y="73660"/>
                  </a:moveTo>
                  <a:lnTo>
                    <a:pt x="323850" y="73660"/>
                  </a:lnTo>
                  <a:lnTo>
                    <a:pt x="323850" y="177800"/>
                  </a:lnTo>
                  <a:lnTo>
                    <a:pt x="327660" y="177800"/>
                  </a:lnTo>
                  <a:lnTo>
                    <a:pt x="327660" y="73660"/>
                  </a:lnTo>
                  <a:close/>
                </a:path>
                <a:path w="327659" h="254000">
                  <a:moveTo>
                    <a:pt x="3810" y="177800"/>
                  </a:moveTo>
                  <a:lnTo>
                    <a:pt x="0" y="1778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77800"/>
                  </a:lnTo>
                  <a:close/>
                </a:path>
                <a:path w="327659" h="254000">
                  <a:moveTo>
                    <a:pt x="327660" y="177800"/>
                  </a:moveTo>
                  <a:lnTo>
                    <a:pt x="323850" y="177800"/>
                  </a:lnTo>
                  <a:lnTo>
                    <a:pt x="323850" y="209550"/>
                  </a:lnTo>
                  <a:lnTo>
                    <a:pt x="327660" y="209550"/>
                  </a:lnTo>
                  <a:lnTo>
                    <a:pt x="327660" y="177800"/>
                  </a:lnTo>
                  <a:close/>
                </a:path>
                <a:path w="327659" h="254000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27659" h="254000">
                  <a:moveTo>
                    <a:pt x="327660" y="209550"/>
                  </a:moveTo>
                  <a:lnTo>
                    <a:pt x="323850" y="209550"/>
                  </a:lnTo>
                  <a:lnTo>
                    <a:pt x="323850" y="215900"/>
                  </a:lnTo>
                  <a:lnTo>
                    <a:pt x="327660" y="215900"/>
                  </a:lnTo>
                  <a:lnTo>
                    <a:pt x="327660" y="209550"/>
                  </a:lnTo>
                  <a:close/>
                </a:path>
                <a:path w="327659" h="254000">
                  <a:moveTo>
                    <a:pt x="3810" y="215900"/>
                  </a:moveTo>
                  <a:lnTo>
                    <a:pt x="0" y="21590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15900"/>
                  </a:lnTo>
                  <a:close/>
                </a:path>
                <a:path w="327659" h="254000">
                  <a:moveTo>
                    <a:pt x="327660" y="215900"/>
                  </a:moveTo>
                  <a:lnTo>
                    <a:pt x="323850" y="215900"/>
                  </a:lnTo>
                  <a:lnTo>
                    <a:pt x="323850" y="241300"/>
                  </a:lnTo>
                  <a:lnTo>
                    <a:pt x="327660" y="241300"/>
                  </a:lnTo>
                  <a:lnTo>
                    <a:pt x="327660" y="215900"/>
                  </a:lnTo>
                  <a:close/>
                </a:path>
                <a:path w="327659" h="254000">
                  <a:moveTo>
                    <a:pt x="3810" y="241427"/>
                  </a:moveTo>
                  <a:lnTo>
                    <a:pt x="0" y="241427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0190"/>
                  </a:lnTo>
                  <a:lnTo>
                    <a:pt x="3810" y="250190"/>
                  </a:lnTo>
                  <a:lnTo>
                    <a:pt x="3810" y="241427"/>
                  </a:lnTo>
                  <a:close/>
                </a:path>
                <a:path w="327659" h="254000">
                  <a:moveTo>
                    <a:pt x="327660" y="241427"/>
                  </a:moveTo>
                  <a:lnTo>
                    <a:pt x="323850" y="241427"/>
                  </a:lnTo>
                  <a:lnTo>
                    <a:pt x="323850" y="250190"/>
                  </a:lnTo>
                  <a:lnTo>
                    <a:pt x="327660" y="250190"/>
                  </a:lnTo>
                  <a:lnTo>
                    <a:pt x="327660" y="241427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7806690" y="2618739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40" h="246380">
                  <a:moveTo>
                    <a:pt x="3809" y="7747"/>
                  </a:moveTo>
                  <a:lnTo>
                    <a:pt x="0" y="7747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7747"/>
                  </a:lnTo>
                  <a:close/>
                </a:path>
                <a:path w="320040" h="246380">
                  <a:moveTo>
                    <a:pt x="320039" y="7747"/>
                  </a:moveTo>
                  <a:lnTo>
                    <a:pt x="316229" y="7747"/>
                  </a:lnTo>
                  <a:lnTo>
                    <a:pt x="316229" y="8889"/>
                  </a:lnTo>
                  <a:lnTo>
                    <a:pt x="320039" y="8889"/>
                  </a:lnTo>
                  <a:lnTo>
                    <a:pt x="320039" y="7747"/>
                  </a:lnTo>
                  <a:close/>
                </a:path>
                <a:path w="320040" h="246380">
                  <a:moveTo>
                    <a:pt x="3809" y="5206"/>
                  </a:moveTo>
                  <a:lnTo>
                    <a:pt x="0" y="5206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206"/>
                  </a:lnTo>
                  <a:close/>
                </a:path>
                <a:path w="320040" h="246380">
                  <a:moveTo>
                    <a:pt x="320039" y="5206"/>
                  </a:moveTo>
                  <a:lnTo>
                    <a:pt x="316229" y="5206"/>
                  </a:lnTo>
                  <a:lnTo>
                    <a:pt x="316229" y="7619"/>
                  </a:lnTo>
                  <a:lnTo>
                    <a:pt x="320039" y="7619"/>
                  </a:lnTo>
                  <a:lnTo>
                    <a:pt x="320039" y="5206"/>
                  </a:lnTo>
                  <a:close/>
                </a:path>
                <a:path w="320040" h="246380">
                  <a:moveTo>
                    <a:pt x="320039" y="1397"/>
                  </a:moveTo>
                  <a:lnTo>
                    <a:pt x="0" y="1397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10"/>
                  </a:lnTo>
                  <a:lnTo>
                    <a:pt x="320039" y="3810"/>
                  </a:lnTo>
                  <a:lnTo>
                    <a:pt x="320039" y="1397"/>
                  </a:lnTo>
                  <a:close/>
                </a:path>
                <a:path w="320040" h="246380">
                  <a:moveTo>
                    <a:pt x="320039" y="3810"/>
                  </a:moveTo>
                  <a:lnTo>
                    <a:pt x="316229" y="3810"/>
                  </a:lnTo>
                  <a:lnTo>
                    <a:pt x="316229" y="5079"/>
                  </a:lnTo>
                  <a:lnTo>
                    <a:pt x="320039" y="5079"/>
                  </a:lnTo>
                  <a:lnTo>
                    <a:pt x="320039" y="3810"/>
                  </a:lnTo>
                  <a:close/>
                </a:path>
                <a:path w="320040" h="246380">
                  <a:moveTo>
                    <a:pt x="3200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0039" y="1269"/>
                  </a:lnTo>
                  <a:lnTo>
                    <a:pt x="320039" y="0"/>
                  </a:lnTo>
                  <a:close/>
                </a:path>
                <a:path w="320040" h="24638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20040" h="246380">
                  <a:moveTo>
                    <a:pt x="320039" y="8890"/>
                  </a:moveTo>
                  <a:lnTo>
                    <a:pt x="316229" y="8890"/>
                  </a:lnTo>
                  <a:lnTo>
                    <a:pt x="316229" y="15239"/>
                  </a:lnTo>
                  <a:lnTo>
                    <a:pt x="320039" y="15239"/>
                  </a:lnTo>
                  <a:lnTo>
                    <a:pt x="320039" y="8890"/>
                  </a:lnTo>
                  <a:close/>
                </a:path>
                <a:path w="320040" h="246380">
                  <a:moveTo>
                    <a:pt x="3809" y="15240"/>
                  </a:moveTo>
                  <a:lnTo>
                    <a:pt x="0" y="152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15240"/>
                  </a:lnTo>
                  <a:close/>
                </a:path>
                <a:path w="320040" h="246380">
                  <a:moveTo>
                    <a:pt x="320039" y="15240"/>
                  </a:moveTo>
                  <a:lnTo>
                    <a:pt x="316229" y="15240"/>
                  </a:lnTo>
                  <a:lnTo>
                    <a:pt x="316229" y="34289"/>
                  </a:lnTo>
                  <a:lnTo>
                    <a:pt x="320039" y="34289"/>
                  </a:lnTo>
                  <a:lnTo>
                    <a:pt x="320039" y="15240"/>
                  </a:lnTo>
                  <a:close/>
                </a:path>
                <a:path w="320040" h="24638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20040" h="246380">
                  <a:moveTo>
                    <a:pt x="320039" y="34290"/>
                  </a:moveTo>
                  <a:lnTo>
                    <a:pt x="316229" y="34290"/>
                  </a:lnTo>
                  <a:lnTo>
                    <a:pt x="316229" y="40639"/>
                  </a:lnTo>
                  <a:lnTo>
                    <a:pt x="320039" y="40639"/>
                  </a:lnTo>
                  <a:lnTo>
                    <a:pt x="320039" y="34290"/>
                  </a:lnTo>
                  <a:close/>
                </a:path>
                <a:path w="320040" h="246380">
                  <a:moveTo>
                    <a:pt x="3809" y="40640"/>
                  </a:moveTo>
                  <a:lnTo>
                    <a:pt x="0" y="4064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40640"/>
                  </a:lnTo>
                  <a:close/>
                </a:path>
                <a:path w="320040" h="246380">
                  <a:moveTo>
                    <a:pt x="320039" y="40640"/>
                  </a:moveTo>
                  <a:lnTo>
                    <a:pt x="316229" y="40640"/>
                  </a:lnTo>
                  <a:lnTo>
                    <a:pt x="316229" y="69850"/>
                  </a:lnTo>
                  <a:lnTo>
                    <a:pt x="320039" y="69850"/>
                  </a:lnTo>
                  <a:lnTo>
                    <a:pt x="320039" y="40640"/>
                  </a:lnTo>
                  <a:close/>
                </a:path>
                <a:path w="320040" h="246380">
                  <a:moveTo>
                    <a:pt x="3809" y="69850"/>
                  </a:moveTo>
                  <a:lnTo>
                    <a:pt x="0" y="6985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69850"/>
                  </a:lnTo>
                  <a:close/>
                </a:path>
                <a:path w="320040" h="246380">
                  <a:moveTo>
                    <a:pt x="320039" y="69850"/>
                  </a:moveTo>
                  <a:lnTo>
                    <a:pt x="316229" y="69850"/>
                  </a:lnTo>
                  <a:lnTo>
                    <a:pt x="316229" y="173989"/>
                  </a:lnTo>
                  <a:lnTo>
                    <a:pt x="320039" y="173989"/>
                  </a:lnTo>
                  <a:lnTo>
                    <a:pt x="320039" y="69850"/>
                  </a:lnTo>
                  <a:close/>
                </a:path>
                <a:path w="320040" h="246380">
                  <a:moveTo>
                    <a:pt x="3809" y="173990"/>
                  </a:moveTo>
                  <a:lnTo>
                    <a:pt x="0" y="1739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73990"/>
                  </a:lnTo>
                  <a:close/>
                </a:path>
                <a:path w="320040" h="246380">
                  <a:moveTo>
                    <a:pt x="320039" y="173990"/>
                  </a:moveTo>
                  <a:lnTo>
                    <a:pt x="316229" y="173990"/>
                  </a:lnTo>
                  <a:lnTo>
                    <a:pt x="316229" y="205739"/>
                  </a:lnTo>
                  <a:lnTo>
                    <a:pt x="320039" y="205739"/>
                  </a:lnTo>
                  <a:lnTo>
                    <a:pt x="320039" y="173990"/>
                  </a:lnTo>
                  <a:close/>
                </a:path>
                <a:path w="320040" h="246380">
                  <a:moveTo>
                    <a:pt x="380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5740"/>
                  </a:lnTo>
                  <a:close/>
                </a:path>
                <a:path w="320040" h="246380">
                  <a:moveTo>
                    <a:pt x="320039" y="205740"/>
                  </a:moveTo>
                  <a:lnTo>
                    <a:pt x="316229" y="205740"/>
                  </a:lnTo>
                  <a:lnTo>
                    <a:pt x="316229" y="212089"/>
                  </a:lnTo>
                  <a:lnTo>
                    <a:pt x="320039" y="212089"/>
                  </a:lnTo>
                  <a:lnTo>
                    <a:pt x="320039" y="205740"/>
                  </a:lnTo>
                  <a:close/>
                </a:path>
                <a:path w="320040" h="246380">
                  <a:moveTo>
                    <a:pt x="3809" y="212090"/>
                  </a:moveTo>
                  <a:lnTo>
                    <a:pt x="0" y="21209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12090"/>
                  </a:lnTo>
                  <a:close/>
                </a:path>
                <a:path w="320040" h="246380">
                  <a:moveTo>
                    <a:pt x="320039" y="212090"/>
                  </a:moveTo>
                  <a:lnTo>
                    <a:pt x="316229" y="212090"/>
                  </a:lnTo>
                  <a:lnTo>
                    <a:pt x="316229" y="237489"/>
                  </a:lnTo>
                  <a:lnTo>
                    <a:pt x="320039" y="237489"/>
                  </a:lnTo>
                  <a:lnTo>
                    <a:pt x="320039" y="212090"/>
                  </a:lnTo>
                  <a:close/>
                </a:path>
                <a:path w="320040" h="246380">
                  <a:moveTo>
                    <a:pt x="3809" y="237617"/>
                  </a:moveTo>
                  <a:lnTo>
                    <a:pt x="0" y="237617"/>
                  </a:lnTo>
                  <a:lnTo>
                    <a:pt x="0" y="246380"/>
                  </a:lnTo>
                  <a:lnTo>
                    <a:pt x="320039" y="246380"/>
                  </a:lnTo>
                  <a:lnTo>
                    <a:pt x="320039" y="243839"/>
                  </a:lnTo>
                  <a:lnTo>
                    <a:pt x="3809" y="243839"/>
                  </a:lnTo>
                  <a:lnTo>
                    <a:pt x="3809" y="237617"/>
                  </a:lnTo>
                  <a:close/>
                </a:path>
                <a:path w="320040" h="246380">
                  <a:moveTo>
                    <a:pt x="320039" y="237617"/>
                  </a:moveTo>
                  <a:lnTo>
                    <a:pt x="316229" y="237617"/>
                  </a:lnTo>
                  <a:lnTo>
                    <a:pt x="316229" y="243839"/>
                  </a:lnTo>
                  <a:lnTo>
                    <a:pt x="320039" y="243839"/>
                  </a:lnTo>
                  <a:lnTo>
                    <a:pt x="320039" y="237617"/>
                  </a:lnTo>
                  <a:close/>
                </a:path>
              </a:pathLst>
            </a:custGeom>
            <a:solidFill>
              <a:srgbClr val="6DC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7810500" y="2622549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20" h="240030">
                  <a:moveTo>
                    <a:pt x="381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0492"/>
                  </a:lnTo>
                  <a:close/>
                </a:path>
                <a:path w="312420" h="240030">
                  <a:moveTo>
                    <a:pt x="3810" y="11442"/>
                  </a:moveTo>
                  <a:lnTo>
                    <a:pt x="0" y="11442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11442"/>
                  </a:lnTo>
                  <a:close/>
                </a:path>
                <a:path w="312420" h="240030">
                  <a:moveTo>
                    <a:pt x="3810" y="5092"/>
                  </a:moveTo>
                  <a:lnTo>
                    <a:pt x="0" y="5092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5092"/>
                  </a:lnTo>
                  <a:close/>
                </a:path>
                <a:path w="312420" h="240030">
                  <a:moveTo>
                    <a:pt x="3810" y="3937"/>
                  </a:moveTo>
                  <a:lnTo>
                    <a:pt x="0" y="3937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937"/>
                  </a:lnTo>
                  <a:close/>
                </a:path>
                <a:path w="312420" h="240030">
                  <a:moveTo>
                    <a:pt x="312420" y="233807"/>
                  </a:moveTo>
                  <a:lnTo>
                    <a:pt x="308610" y="233807"/>
                  </a:lnTo>
                  <a:lnTo>
                    <a:pt x="308610" y="236220"/>
                  </a:lnTo>
                  <a:lnTo>
                    <a:pt x="3810" y="236220"/>
                  </a:lnTo>
                  <a:lnTo>
                    <a:pt x="3810" y="36842"/>
                  </a:lnTo>
                  <a:lnTo>
                    <a:pt x="0" y="36842"/>
                  </a:lnTo>
                  <a:lnTo>
                    <a:pt x="0" y="236220"/>
                  </a:lnTo>
                  <a:lnTo>
                    <a:pt x="0" y="240030"/>
                  </a:lnTo>
                  <a:lnTo>
                    <a:pt x="312420" y="240030"/>
                  </a:lnTo>
                  <a:lnTo>
                    <a:pt x="312420" y="236220"/>
                  </a:lnTo>
                  <a:lnTo>
                    <a:pt x="312420" y="233807"/>
                  </a:lnTo>
                  <a:close/>
                </a:path>
                <a:path w="312420" h="240030">
                  <a:moveTo>
                    <a:pt x="312420" y="36842"/>
                  </a:moveTo>
                  <a:lnTo>
                    <a:pt x="308610" y="36842"/>
                  </a:lnTo>
                  <a:lnTo>
                    <a:pt x="308610" y="233680"/>
                  </a:lnTo>
                  <a:lnTo>
                    <a:pt x="312420" y="233680"/>
                  </a:lnTo>
                  <a:lnTo>
                    <a:pt x="312420" y="36842"/>
                  </a:lnTo>
                  <a:close/>
                </a:path>
                <a:path w="312420" h="240030">
                  <a:moveTo>
                    <a:pt x="312420" y="30492"/>
                  </a:moveTo>
                  <a:lnTo>
                    <a:pt x="308610" y="30492"/>
                  </a:lnTo>
                  <a:lnTo>
                    <a:pt x="308610" y="36830"/>
                  </a:lnTo>
                  <a:lnTo>
                    <a:pt x="312420" y="36830"/>
                  </a:lnTo>
                  <a:lnTo>
                    <a:pt x="312420" y="30492"/>
                  </a:lnTo>
                  <a:close/>
                </a:path>
                <a:path w="312420" h="240030">
                  <a:moveTo>
                    <a:pt x="312420" y="11442"/>
                  </a:moveTo>
                  <a:lnTo>
                    <a:pt x="308610" y="11442"/>
                  </a:lnTo>
                  <a:lnTo>
                    <a:pt x="308610" y="30480"/>
                  </a:lnTo>
                  <a:lnTo>
                    <a:pt x="312420" y="30480"/>
                  </a:lnTo>
                  <a:lnTo>
                    <a:pt x="312420" y="11442"/>
                  </a:lnTo>
                  <a:close/>
                </a:path>
                <a:path w="312420" h="240030">
                  <a:moveTo>
                    <a:pt x="312420" y="5092"/>
                  </a:moveTo>
                  <a:lnTo>
                    <a:pt x="308610" y="5092"/>
                  </a:lnTo>
                  <a:lnTo>
                    <a:pt x="308610" y="11430"/>
                  </a:lnTo>
                  <a:lnTo>
                    <a:pt x="312420" y="11430"/>
                  </a:lnTo>
                  <a:lnTo>
                    <a:pt x="312420" y="5092"/>
                  </a:lnTo>
                  <a:close/>
                </a:path>
                <a:path w="312420" h="240030">
                  <a:moveTo>
                    <a:pt x="312420" y="3937"/>
                  </a:moveTo>
                  <a:lnTo>
                    <a:pt x="308610" y="3937"/>
                  </a:lnTo>
                  <a:lnTo>
                    <a:pt x="308610" y="5080"/>
                  </a:lnTo>
                  <a:lnTo>
                    <a:pt x="312420" y="5080"/>
                  </a:lnTo>
                  <a:lnTo>
                    <a:pt x="312420" y="3937"/>
                  </a:lnTo>
                  <a:close/>
                </a:path>
                <a:path w="312420" h="240030">
                  <a:moveTo>
                    <a:pt x="312420" y="1397"/>
                  </a:moveTo>
                  <a:lnTo>
                    <a:pt x="0" y="1397"/>
                  </a:lnTo>
                  <a:lnTo>
                    <a:pt x="0" y="3810"/>
                  </a:lnTo>
                  <a:lnTo>
                    <a:pt x="312420" y="3810"/>
                  </a:lnTo>
                  <a:lnTo>
                    <a:pt x="312420" y="1397"/>
                  </a:lnTo>
                  <a:close/>
                </a:path>
                <a:path w="312420" h="240030">
                  <a:moveTo>
                    <a:pt x="3124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12420" y="1270"/>
                  </a:lnTo>
                  <a:lnTo>
                    <a:pt x="312420" y="0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7814310" y="2626486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810" y="26555"/>
                  </a:moveTo>
                  <a:lnTo>
                    <a:pt x="0" y="26555"/>
                  </a:lnTo>
                  <a:lnTo>
                    <a:pt x="0" y="32893"/>
                  </a:lnTo>
                  <a:lnTo>
                    <a:pt x="3810" y="32893"/>
                  </a:lnTo>
                  <a:lnTo>
                    <a:pt x="3810" y="26555"/>
                  </a:lnTo>
                  <a:close/>
                </a:path>
                <a:path w="304800" h="232410">
                  <a:moveTo>
                    <a:pt x="3810" y="7505"/>
                  </a:moveTo>
                  <a:lnTo>
                    <a:pt x="0" y="7505"/>
                  </a:lnTo>
                  <a:lnTo>
                    <a:pt x="0" y="26543"/>
                  </a:lnTo>
                  <a:lnTo>
                    <a:pt x="3810" y="26543"/>
                  </a:lnTo>
                  <a:lnTo>
                    <a:pt x="3810" y="7505"/>
                  </a:lnTo>
                  <a:close/>
                </a:path>
                <a:path w="304800" h="232410">
                  <a:moveTo>
                    <a:pt x="304800" y="229870"/>
                  </a:moveTo>
                  <a:lnTo>
                    <a:pt x="0" y="229870"/>
                  </a:lnTo>
                  <a:lnTo>
                    <a:pt x="0" y="232283"/>
                  </a:lnTo>
                  <a:lnTo>
                    <a:pt x="304800" y="232283"/>
                  </a:lnTo>
                  <a:lnTo>
                    <a:pt x="304800" y="229870"/>
                  </a:lnTo>
                  <a:close/>
                </a:path>
                <a:path w="304800" h="232410">
                  <a:moveTo>
                    <a:pt x="304800" y="32905"/>
                  </a:moveTo>
                  <a:lnTo>
                    <a:pt x="300990" y="32905"/>
                  </a:lnTo>
                  <a:lnTo>
                    <a:pt x="300990" y="228473"/>
                  </a:lnTo>
                  <a:lnTo>
                    <a:pt x="3810" y="228473"/>
                  </a:lnTo>
                  <a:lnTo>
                    <a:pt x="3810" y="32905"/>
                  </a:lnTo>
                  <a:lnTo>
                    <a:pt x="0" y="32905"/>
                  </a:lnTo>
                  <a:lnTo>
                    <a:pt x="0" y="228473"/>
                  </a:lnTo>
                  <a:lnTo>
                    <a:pt x="0" y="229743"/>
                  </a:lnTo>
                  <a:lnTo>
                    <a:pt x="304800" y="229743"/>
                  </a:lnTo>
                  <a:lnTo>
                    <a:pt x="304800" y="228473"/>
                  </a:lnTo>
                  <a:lnTo>
                    <a:pt x="304800" y="32905"/>
                  </a:lnTo>
                  <a:close/>
                </a:path>
                <a:path w="304800" h="232410">
                  <a:moveTo>
                    <a:pt x="304800" y="26555"/>
                  </a:moveTo>
                  <a:lnTo>
                    <a:pt x="300990" y="26555"/>
                  </a:lnTo>
                  <a:lnTo>
                    <a:pt x="300990" y="32893"/>
                  </a:lnTo>
                  <a:lnTo>
                    <a:pt x="304800" y="32893"/>
                  </a:lnTo>
                  <a:lnTo>
                    <a:pt x="304800" y="26555"/>
                  </a:lnTo>
                  <a:close/>
                </a:path>
                <a:path w="304800" h="232410">
                  <a:moveTo>
                    <a:pt x="304800" y="7505"/>
                  </a:moveTo>
                  <a:lnTo>
                    <a:pt x="300990" y="7505"/>
                  </a:lnTo>
                  <a:lnTo>
                    <a:pt x="300990" y="26543"/>
                  </a:lnTo>
                  <a:lnTo>
                    <a:pt x="304800" y="26543"/>
                  </a:lnTo>
                  <a:lnTo>
                    <a:pt x="304800" y="7505"/>
                  </a:lnTo>
                  <a:close/>
                </a:path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143"/>
                  </a:lnTo>
                  <a:lnTo>
                    <a:pt x="0" y="3683"/>
                  </a:lnTo>
                  <a:lnTo>
                    <a:pt x="0" y="7493"/>
                  </a:lnTo>
                  <a:lnTo>
                    <a:pt x="3810" y="7493"/>
                  </a:lnTo>
                  <a:lnTo>
                    <a:pt x="3810" y="3683"/>
                  </a:lnTo>
                  <a:lnTo>
                    <a:pt x="300990" y="3683"/>
                  </a:lnTo>
                  <a:lnTo>
                    <a:pt x="300990" y="7493"/>
                  </a:lnTo>
                  <a:lnTo>
                    <a:pt x="304800" y="7493"/>
                  </a:lnTo>
                  <a:lnTo>
                    <a:pt x="304800" y="3683"/>
                  </a:lnTo>
                  <a:lnTo>
                    <a:pt x="304800" y="1143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7818120" y="263016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79" h="224789">
                  <a:moveTo>
                    <a:pt x="3810" y="22872"/>
                  </a:moveTo>
                  <a:lnTo>
                    <a:pt x="0" y="22872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72"/>
                  </a:lnTo>
                  <a:close/>
                </a:path>
                <a:path w="297179" h="224789">
                  <a:moveTo>
                    <a:pt x="297180" y="29222"/>
                  </a:moveTo>
                  <a:lnTo>
                    <a:pt x="293370" y="29222"/>
                  </a:lnTo>
                  <a:lnTo>
                    <a:pt x="293370" y="220980"/>
                  </a:lnTo>
                  <a:lnTo>
                    <a:pt x="3810" y="220980"/>
                  </a:lnTo>
                  <a:lnTo>
                    <a:pt x="3810" y="29222"/>
                  </a:lnTo>
                  <a:lnTo>
                    <a:pt x="0" y="29222"/>
                  </a:lnTo>
                  <a:lnTo>
                    <a:pt x="0" y="220980"/>
                  </a:lnTo>
                  <a:lnTo>
                    <a:pt x="0" y="224790"/>
                  </a:lnTo>
                  <a:lnTo>
                    <a:pt x="297180" y="224790"/>
                  </a:lnTo>
                  <a:lnTo>
                    <a:pt x="297180" y="220980"/>
                  </a:lnTo>
                  <a:lnTo>
                    <a:pt x="297180" y="29222"/>
                  </a:lnTo>
                  <a:close/>
                </a:path>
                <a:path w="297179" h="224789">
                  <a:moveTo>
                    <a:pt x="297180" y="22872"/>
                  </a:moveTo>
                  <a:lnTo>
                    <a:pt x="293370" y="22872"/>
                  </a:lnTo>
                  <a:lnTo>
                    <a:pt x="293370" y="29210"/>
                  </a:lnTo>
                  <a:lnTo>
                    <a:pt x="297180" y="29210"/>
                  </a:lnTo>
                  <a:lnTo>
                    <a:pt x="297180" y="22872"/>
                  </a:lnTo>
                  <a:close/>
                </a:path>
                <a:path w="297179" h="224789">
                  <a:moveTo>
                    <a:pt x="297180" y="3822"/>
                  </a:moveTo>
                  <a:lnTo>
                    <a:pt x="293370" y="3822"/>
                  </a:lnTo>
                  <a:lnTo>
                    <a:pt x="293370" y="22860"/>
                  </a:lnTo>
                  <a:lnTo>
                    <a:pt x="297180" y="22860"/>
                  </a:lnTo>
                  <a:lnTo>
                    <a:pt x="297180" y="3822"/>
                  </a:lnTo>
                  <a:close/>
                </a:path>
                <a:path w="297179" h="224789">
                  <a:moveTo>
                    <a:pt x="2971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3810"/>
                  </a:lnTo>
                  <a:lnTo>
                    <a:pt x="297180" y="3810"/>
                  </a:lnTo>
                  <a:lnTo>
                    <a:pt x="297180" y="0"/>
                  </a:lnTo>
                  <a:close/>
                </a:path>
              </a:pathLst>
            </a:custGeom>
            <a:solidFill>
              <a:srgbClr val="6DC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7821930" y="2633979"/>
              <a:ext cx="289560" cy="217170"/>
            </a:xfrm>
            <a:custGeom>
              <a:avLst/>
              <a:gdLst/>
              <a:ahLst/>
              <a:cxnLst/>
              <a:rect l="l" t="t" r="r" b="b"/>
              <a:pathLst>
                <a:path w="289559" h="217169">
                  <a:moveTo>
                    <a:pt x="2540" y="19062"/>
                  </a:moveTo>
                  <a:lnTo>
                    <a:pt x="0" y="19062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19062"/>
                  </a:lnTo>
                  <a:close/>
                </a:path>
                <a:path w="289559" h="217169">
                  <a:moveTo>
                    <a:pt x="289560" y="25412"/>
                  </a:moveTo>
                  <a:lnTo>
                    <a:pt x="285737" y="25412"/>
                  </a:lnTo>
                  <a:lnTo>
                    <a:pt x="285737" y="213360"/>
                  </a:lnTo>
                  <a:lnTo>
                    <a:pt x="2540" y="213360"/>
                  </a:lnTo>
                  <a:lnTo>
                    <a:pt x="2540" y="25412"/>
                  </a:lnTo>
                  <a:lnTo>
                    <a:pt x="0" y="25412"/>
                  </a:lnTo>
                  <a:lnTo>
                    <a:pt x="0" y="213360"/>
                  </a:lnTo>
                  <a:lnTo>
                    <a:pt x="0" y="217170"/>
                  </a:lnTo>
                  <a:lnTo>
                    <a:pt x="289560" y="217170"/>
                  </a:lnTo>
                  <a:lnTo>
                    <a:pt x="289560" y="213360"/>
                  </a:lnTo>
                  <a:lnTo>
                    <a:pt x="289560" y="25412"/>
                  </a:lnTo>
                  <a:close/>
                </a:path>
                <a:path w="289559" h="217169">
                  <a:moveTo>
                    <a:pt x="289560" y="19062"/>
                  </a:moveTo>
                  <a:lnTo>
                    <a:pt x="285750" y="19062"/>
                  </a:lnTo>
                  <a:lnTo>
                    <a:pt x="285750" y="25400"/>
                  </a:lnTo>
                  <a:lnTo>
                    <a:pt x="289560" y="25400"/>
                  </a:lnTo>
                  <a:lnTo>
                    <a:pt x="289560" y="19062"/>
                  </a:lnTo>
                  <a:close/>
                </a:path>
                <a:path w="289559" h="217169">
                  <a:moveTo>
                    <a:pt x="28956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2540"/>
                  </a:lnTo>
                  <a:lnTo>
                    <a:pt x="285750" y="2540"/>
                  </a:lnTo>
                  <a:lnTo>
                    <a:pt x="285750" y="19050"/>
                  </a:lnTo>
                  <a:lnTo>
                    <a:pt x="289560" y="19050"/>
                  </a:lnTo>
                  <a:lnTo>
                    <a:pt x="289560" y="2540"/>
                  </a:lnTo>
                  <a:lnTo>
                    <a:pt x="289560" y="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7824470" y="263651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19">
                  <a:moveTo>
                    <a:pt x="3810" y="16522"/>
                  </a:moveTo>
                  <a:lnTo>
                    <a:pt x="0" y="16522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22"/>
                  </a:lnTo>
                  <a:close/>
                </a:path>
                <a:path w="283209" h="210819">
                  <a:moveTo>
                    <a:pt x="283210" y="207010"/>
                  </a:moveTo>
                  <a:lnTo>
                    <a:pt x="283197" y="22872"/>
                  </a:lnTo>
                  <a:lnTo>
                    <a:pt x="280670" y="22872"/>
                  </a:lnTo>
                  <a:lnTo>
                    <a:pt x="280670" y="207010"/>
                  </a:lnTo>
                  <a:lnTo>
                    <a:pt x="3810" y="207010"/>
                  </a:lnTo>
                  <a:lnTo>
                    <a:pt x="3810" y="22872"/>
                  </a:lnTo>
                  <a:lnTo>
                    <a:pt x="0" y="22872"/>
                  </a:lnTo>
                  <a:lnTo>
                    <a:pt x="0" y="20701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7010"/>
                  </a:lnTo>
                  <a:close/>
                </a:path>
                <a:path w="283209" h="210819">
                  <a:moveTo>
                    <a:pt x="283210" y="16522"/>
                  </a:moveTo>
                  <a:lnTo>
                    <a:pt x="280670" y="16522"/>
                  </a:lnTo>
                  <a:lnTo>
                    <a:pt x="280670" y="22860"/>
                  </a:lnTo>
                  <a:lnTo>
                    <a:pt x="283210" y="22860"/>
                  </a:lnTo>
                  <a:lnTo>
                    <a:pt x="283210" y="16522"/>
                  </a:lnTo>
                  <a:close/>
                </a:path>
                <a:path w="283209" h="210819">
                  <a:moveTo>
                    <a:pt x="2832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3810"/>
                  </a:lnTo>
                  <a:lnTo>
                    <a:pt x="280670" y="3810"/>
                  </a:lnTo>
                  <a:lnTo>
                    <a:pt x="280670" y="16510"/>
                  </a:lnTo>
                  <a:lnTo>
                    <a:pt x="283210" y="1651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6CD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7828267" y="2640329"/>
              <a:ext cx="277495" cy="203200"/>
            </a:xfrm>
            <a:custGeom>
              <a:avLst/>
              <a:gdLst/>
              <a:ahLst/>
              <a:cxnLst/>
              <a:rect l="l" t="t" r="r" b="b"/>
              <a:pathLst>
                <a:path w="277495" h="203200">
                  <a:moveTo>
                    <a:pt x="3822" y="12712"/>
                  </a:moveTo>
                  <a:lnTo>
                    <a:pt x="12" y="12712"/>
                  </a:lnTo>
                  <a:lnTo>
                    <a:pt x="12" y="19050"/>
                  </a:lnTo>
                  <a:lnTo>
                    <a:pt x="3822" y="19050"/>
                  </a:lnTo>
                  <a:lnTo>
                    <a:pt x="3822" y="12712"/>
                  </a:lnTo>
                  <a:close/>
                </a:path>
                <a:path w="277495" h="203200">
                  <a:moveTo>
                    <a:pt x="276872" y="19062"/>
                  </a:moveTo>
                  <a:lnTo>
                    <a:pt x="273050" y="19062"/>
                  </a:lnTo>
                  <a:lnTo>
                    <a:pt x="273050" y="200660"/>
                  </a:lnTo>
                  <a:lnTo>
                    <a:pt x="3822" y="200660"/>
                  </a:lnTo>
                  <a:lnTo>
                    <a:pt x="3822" y="19062"/>
                  </a:lnTo>
                  <a:lnTo>
                    <a:pt x="0" y="19062"/>
                  </a:lnTo>
                  <a:lnTo>
                    <a:pt x="0" y="200660"/>
                  </a:lnTo>
                  <a:lnTo>
                    <a:pt x="12" y="203200"/>
                  </a:lnTo>
                  <a:lnTo>
                    <a:pt x="276872" y="203200"/>
                  </a:lnTo>
                  <a:lnTo>
                    <a:pt x="276872" y="200660"/>
                  </a:lnTo>
                  <a:lnTo>
                    <a:pt x="276872" y="19062"/>
                  </a:lnTo>
                  <a:close/>
                </a:path>
                <a:path w="277495" h="203200">
                  <a:moveTo>
                    <a:pt x="276872" y="12712"/>
                  </a:moveTo>
                  <a:lnTo>
                    <a:pt x="273062" y="12712"/>
                  </a:lnTo>
                  <a:lnTo>
                    <a:pt x="273062" y="19050"/>
                  </a:lnTo>
                  <a:lnTo>
                    <a:pt x="276872" y="19050"/>
                  </a:lnTo>
                  <a:lnTo>
                    <a:pt x="276872" y="12712"/>
                  </a:lnTo>
                  <a:close/>
                </a:path>
                <a:path w="277495" h="203200">
                  <a:moveTo>
                    <a:pt x="276872" y="0"/>
                  </a:moveTo>
                  <a:lnTo>
                    <a:pt x="12" y="0"/>
                  </a:lnTo>
                  <a:lnTo>
                    <a:pt x="12" y="3810"/>
                  </a:lnTo>
                  <a:lnTo>
                    <a:pt x="12" y="12700"/>
                  </a:lnTo>
                  <a:lnTo>
                    <a:pt x="3822" y="12700"/>
                  </a:lnTo>
                  <a:lnTo>
                    <a:pt x="3822" y="3810"/>
                  </a:lnTo>
                  <a:lnTo>
                    <a:pt x="273062" y="3810"/>
                  </a:lnTo>
                  <a:lnTo>
                    <a:pt x="273062" y="12700"/>
                  </a:lnTo>
                  <a:lnTo>
                    <a:pt x="276872" y="12700"/>
                  </a:lnTo>
                  <a:lnTo>
                    <a:pt x="276872" y="3810"/>
                  </a:lnTo>
                  <a:lnTo>
                    <a:pt x="276872" y="0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7832090" y="2644139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40" h="196850">
                  <a:moveTo>
                    <a:pt x="3810" y="8902"/>
                  </a:moveTo>
                  <a:lnTo>
                    <a:pt x="0" y="8902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8902"/>
                  </a:lnTo>
                  <a:close/>
                </a:path>
                <a:path w="269240" h="196850">
                  <a:moveTo>
                    <a:pt x="269240" y="15252"/>
                  </a:moveTo>
                  <a:lnTo>
                    <a:pt x="265430" y="15252"/>
                  </a:lnTo>
                  <a:lnTo>
                    <a:pt x="265430" y="193040"/>
                  </a:lnTo>
                  <a:lnTo>
                    <a:pt x="3810" y="193040"/>
                  </a:lnTo>
                  <a:lnTo>
                    <a:pt x="3810" y="15252"/>
                  </a:lnTo>
                  <a:lnTo>
                    <a:pt x="0" y="15252"/>
                  </a:lnTo>
                  <a:lnTo>
                    <a:pt x="0" y="19304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3040"/>
                  </a:lnTo>
                  <a:lnTo>
                    <a:pt x="269240" y="15252"/>
                  </a:lnTo>
                  <a:close/>
                </a:path>
                <a:path w="269240" h="196850">
                  <a:moveTo>
                    <a:pt x="269240" y="8902"/>
                  </a:moveTo>
                  <a:lnTo>
                    <a:pt x="265430" y="8902"/>
                  </a:lnTo>
                  <a:lnTo>
                    <a:pt x="265430" y="15240"/>
                  </a:lnTo>
                  <a:lnTo>
                    <a:pt x="269240" y="15240"/>
                  </a:lnTo>
                  <a:lnTo>
                    <a:pt x="269240" y="8902"/>
                  </a:lnTo>
                  <a:close/>
                </a:path>
                <a:path w="269240" h="196850">
                  <a:moveTo>
                    <a:pt x="2692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10" y="3810"/>
                  </a:lnTo>
                  <a:lnTo>
                    <a:pt x="265430" y="3810"/>
                  </a:lnTo>
                  <a:lnTo>
                    <a:pt x="265430" y="8890"/>
                  </a:lnTo>
                  <a:lnTo>
                    <a:pt x="269240" y="889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7835900" y="2647949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30">
                  <a:moveTo>
                    <a:pt x="3810" y="11442"/>
                  </a:moveTo>
                  <a:lnTo>
                    <a:pt x="0" y="11442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11442"/>
                  </a:lnTo>
                  <a:close/>
                </a:path>
                <a:path w="261620" h="189230">
                  <a:moveTo>
                    <a:pt x="3810" y="5092"/>
                  </a:moveTo>
                  <a:lnTo>
                    <a:pt x="0" y="5092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5092"/>
                  </a:lnTo>
                  <a:close/>
                </a:path>
                <a:path w="261620" h="189230">
                  <a:moveTo>
                    <a:pt x="261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61620" y="189230"/>
                  </a:lnTo>
                  <a:lnTo>
                    <a:pt x="261620" y="185420"/>
                  </a:lnTo>
                  <a:close/>
                </a:path>
                <a:path w="261620" h="189230">
                  <a:moveTo>
                    <a:pt x="261620" y="11442"/>
                  </a:moveTo>
                  <a:lnTo>
                    <a:pt x="257810" y="11442"/>
                  </a:lnTo>
                  <a:lnTo>
                    <a:pt x="257810" y="182880"/>
                  </a:lnTo>
                  <a:lnTo>
                    <a:pt x="261620" y="182880"/>
                  </a:lnTo>
                  <a:lnTo>
                    <a:pt x="261620" y="11442"/>
                  </a:lnTo>
                  <a:close/>
                </a:path>
                <a:path w="261620" h="189230">
                  <a:moveTo>
                    <a:pt x="261620" y="5092"/>
                  </a:moveTo>
                  <a:lnTo>
                    <a:pt x="257810" y="5092"/>
                  </a:lnTo>
                  <a:lnTo>
                    <a:pt x="257810" y="11430"/>
                  </a:lnTo>
                  <a:lnTo>
                    <a:pt x="261620" y="11430"/>
                  </a:lnTo>
                  <a:lnTo>
                    <a:pt x="261620" y="5092"/>
                  </a:lnTo>
                  <a:close/>
                </a:path>
                <a:path w="261620" h="18923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57810" y="3810"/>
                  </a:lnTo>
                  <a:lnTo>
                    <a:pt x="257810" y="5080"/>
                  </a:lnTo>
                  <a:lnTo>
                    <a:pt x="261620" y="508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6BD4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7835900" y="2651759"/>
              <a:ext cx="261620" cy="181610"/>
            </a:xfrm>
            <a:prstGeom prst="rect">
              <a:avLst/>
            </a:prstGeom>
            <a:blipFill>
              <a:blip r:embed="rId2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1" name="object 911"/>
          <p:cNvGrpSpPr/>
          <p:nvPr/>
        </p:nvGrpSpPr>
        <p:grpSpPr>
          <a:xfrm>
            <a:off x="8580119" y="4470400"/>
            <a:ext cx="544830" cy="471170"/>
            <a:chOff x="7056119" y="4470400"/>
            <a:chExt cx="544830" cy="471170"/>
          </a:xfrm>
        </p:grpSpPr>
        <p:sp>
          <p:nvSpPr>
            <p:cNvPr id="912" name="object 912"/>
            <p:cNvSpPr/>
            <p:nvPr/>
          </p:nvSpPr>
          <p:spPr>
            <a:xfrm>
              <a:off x="7056119" y="4470400"/>
              <a:ext cx="544830" cy="471170"/>
            </a:xfrm>
            <a:custGeom>
              <a:avLst/>
              <a:gdLst/>
              <a:ahLst/>
              <a:cxnLst/>
              <a:rect l="l" t="t" r="r" b="b"/>
              <a:pathLst>
                <a:path w="544829" h="471170">
                  <a:moveTo>
                    <a:pt x="300989" y="1269"/>
                  </a:moveTo>
                  <a:lnTo>
                    <a:pt x="245109" y="1269"/>
                  </a:lnTo>
                  <a:lnTo>
                    <a:pt x="245109" y="2539"/>
                  </a:lnTo>
                  <a:lnTo>
                    <a:pt x="300989" y="2539"/>
                  </a:lnTo>
                  <a:lnTo>
                    <a:pt x="300989" y="1269"/>
                  </a:lnTo>
                  <a:close/>
                </a:path>
                <a:path w="544829" h="471170">
                  <a:moveTo>
                    <a:pt x="273050" y="0"/>
                  </a:moveTo>
                  <a:lnTo>
                    <a:pt x="271779" y="0"/>
                  </a:lnTo>
                  <a:lnTo>
                    <a:pt x="271779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4829" h="471170">
                  <a:moveTo>
                    <a:pt x="542289" y="191769"/>
                  </a:moveTo>
                  <a:lnTo>
                    <a:pt x="541020" y="191769"/>
                  </a:lnTo>
                  <a:lnTo>
                    <a:pt x="541020" y="199389"/>
                  </a:lnTo>
                  <a:lnTo>
                    <a:pt x="542289" y="199389"/>
                  </a:lnTo>
                  <a:lnTo>
                    <a:pt x="542289" y="191769"/>
                  </a:lnTo>
                  <a:close/>
                </a:path>
                <a:path w="544829" h="471170">
                  <a:moveTo>
                    <a:pt x="543559" y="199390"/>
                  </a:moveTo>
                  <a:lnTo>
                    <a:pt x="541020" y="199390"/>
                  </a:lnTo>
                  <a:lnTo>
                    <a:pt x="541020" y="279400"/>
                  </a:lnTo>
                  <a:lnTo>
                    <a:pt x="542289" y="279400"/>
                  </a:lnTo>
                  <a:lnTo>
                    <a:pt x="542289" y="271780"/>
                  </a:lnTo>
                  <a:lnTo>
                    <a:pt x="543559" y="271780"/>
                  </a:lnTo>
                  <a:lnTo>
                    <a:pt x="543559" y="264160"/>
                  </a:lnTo>
                  <a:lnTo>
                    <a:pt x="544829" y="264160"/>
                  </a:lnTo>
                  <a:lnTo>
                    <a:pt x="544829" y="207010"/>
                  </a:lnTo>
                  <a:lnTo>
                    <a:pt x="543559" y="207010"/>
                  </a:lnTo>
                  <a:lnTo>
                    <a:pt x="543559" y="199390"/>
                  </a:lnTo>
                  <a:close/>
                </a:path>
                <a:path w="544829" h="471170">
                  <a:moveTo>
                    <a:pt x="2539" y="208280"/>
                  </a:moveTo>
                  <a:lnTo>
                    <a:pt x="1270" y="208280"/>
                  </a:lnTo>
                  <a:lnTo>
                    <a:pt x="1270" y="223519"/>
                  </a:lnTo>
                  <a:lnTo>
                    <a:pt x="0" y="223519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39" y="264160"/>
                  </a:lnTo>
                  <a:lnTo>
                    <a:pt x="2539" y="208280"/>
                  </a:lnTo>
                  <a:close/>
                </a:path>
                <a:path w="544829" h="471170">
                  <a:moveTo>
                    <a:pt x="300989" y="469900"/>
                  </a:moveTo>
                  <a:lnTo>
                    <a:pt x="245109" y="469900"/>
                  </a:lnTo>
                  <a:lnTo>
                    <a:pt x="245109" y="471169"/>
                  </a:lnTo>
                  <a:lnTo>
                    <a:pt x="300989" y="471169"/>
                  </a:lnTo>
                  <a:lnTo>
                    <a:pt x="300989" y="469900"/>
                  </a:lnTo>
                  <a:close/>
                </a:path>
                <a:path w="544829" h="471170">
                  <a:moveTo>
                    <a:pt x="314959" y="468630"/>
                  </a:moveTo>
                  <a:lnTo>
                    <a:pt x="240029" y="468630"/>
                  </a:lnTo>
                  <a:lnTo>
                    <a:pt x="240029" y="469900"/>
                  </a:lnTo>
                  <a:lnTo>
                    <a:pt x="314959" y="469900"/>
                  </a:lnTo>
                  <a:lnTo>
                    <a:pt x="314959" y="468630"/>
                  </a:lnTo>
                  <a:close/>
                </a:path>
                <a:path w="544829" h="471170">
                  <a:moveTo>
                    <a:pt x="323849" y="467360"/>
                  </a:moveTo>
                  <a:lnTo>
                    <a:pt x="231139" y="467360"/>
                  </a:lnTo>
                  <a:lnTo>
                    <a:pt x="231139" y="468630"/>
                  </a:lnTo>
                  <a:lnTo>
                    <a:pt x="323849" y="468630"/>
                  </a:lnTo>
                  <a:lnTo>
                    <a:pt x="323849" y="46736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7058660" y="4472952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79" h="464820">
                  <a:moveTo>
                    <a:pt x="3810" y="184137"/>
                  </a:moveTo>
                  <a:lnTo>
                    <a:pt x="2540" y="184137"/>
                  </a:lnTo>
                  <a:lnTo>
                    <a:pt x="2540" y="190487"/>
                  </a:lnTo>
                  <a:lnTo>
                    <a:pt x="1270" y="190487"/>
                  </a:lnTo>
                  <a:lnTo>
                    <a:pt x="1270" y="196837"/>
                  </a:lnTo>
                  <a:lnTo>
                    <a:pt x="1270" y="198107"/>
                  </a:lnTo>
                  <a:lnTo>
                    <a:pt x="0" y="198107"/>
                  </a:lnTo>
                  <a:lnTo>
                    <a:pt x="0" y="276847"/>
                  </a:lnTo>
                  <a:lnTo>
                    <a:pt x="2540" y="276847"/>
                  </a:lnTo>
                  <a:lnTo>
                    <a:pt x="2540" y="283197"/>
                  </a:lnTo>
                  <a:lnTo>
                    <a:pt x="3810" y="283197"/>
                  </a:lnTo>
                  <a:lnTo>
                    <a:pt x="3810" y="276847"/>
                  </a:lnTo>
                  <a:lnTo>
                    <a:pt x="3810" y="198107"/>
                  </a:lnTo>
                  <a:lnTo>
                    <a:pt x="3810" y="196837"/>
                  </a:lnTo>
                  <a:lnTo>
                    <a:pt x="3810" y="190487"/>
                  </a:lnTo>
                  <a:lnTo>
                    <a:pt x="3810" y="184137"/>
                  </a:lnTo>
                  <a:close/>
                </a:path>
                <a:path w="538479" h="464820">
                  <a:moveTo>
                    <a:pt x="326390" y="463550"/>
                  </a:moveTo>
                  <a:lnTo>
                    <a:pt x="214630" y="463550"/>
                  </a:lnTo>
                  <a:lnTo>
                    <a:pt x="214630" y="464807"/>
                  </a:lnTo>
                  <a:lnTo>
                    <a:pt x="326390" y="464807"/>
                  </a:lnTo>
                  <a:lnTo>
                    <a:pt x="326390" y="463550"/>
                  </a:lnTo>
                  <a:close/>
                </a:path>
                <a:path w="538479" h="464820">
                  <a:moveTo>
                    <a:pt x="328930" y="2527"/>
                  </a:moveTo>
                  <a:lnTo>
                    <a:pt x="326390" y="2527"/>
                  </a:lnTo>
                  <a:lnTo>
                    <a:pt x="326390" y="1257"/>
                  </a:lnTo>
                  <a:lnTo>
                    <a:pt x="306070" y="1257"/>
                  </a:lnTo>
                  <a:lnTo>
                    <a:pt x="306070" y="0"/>
                  </a:lnTo>
                  <a:lnTo>
                    <a:pt x="222250" y="0"/>
                  </a:lnTo>
                  <a:lnTo>
                    <a:pt x="222250" y="1257"/>
                  </a:lnTo>
                  <a:lnTo>
                    <a:pt x="214630" y="1257"/>
                  </a:lnTo>
                  <a:lnTo>
                    <a:pt x="214630" y="2527"/>
                  </a:lnTo>
                  <a:lnTo>
                    <a:pt x="207010" y="2527"/>
                  </a:lnTo>
                  <a:lnTo>
                    <a:pt x="207010" y="3797"/>
                  </a:lnTo>
                  <a:lnTo>
                    <a:pt x="328930" y="3797"/>
                  </a:lnTo>
                  <a:lnTo>
                    <a:pt x="328930" y="2527"/>
                  </a:lnTo>
                  <a:close/>
                </a:path>
                <a:path w="538479" h="464820">
                  <a:moveTo>
                    <a:pt x="341617" y="460997"/>
                  </a:moveTo>
                  <a:lnTo>
                    <a:pt x="204470" y="460997"/>
                  </a:lnTo>
                  <a:lnTo>
                    <a:pt x="204470" y="462267"/>
                  </a:lnTo>
                  <a:lnTo>
                    <a:pt x="210820" y="462267"/>
                  </a:lnTo>
                  <a:lnTo>
                    <a:pt x="210820" y="463537"/>
                  </a:lnTo>
                  <a:lnTo>
                    <a:pt x="335267" y="463537"/>
                  </a:lnTo>
                  <a:lnTo>
                    <a:pt x="335267" y="462267"/>
                  </a:lnTo>
                  <a:lnTo>
                    <a:pt x="341617" y="462267"/>
                  </a:lnTo>
                  <a:lnTo>
                    <a:pt x="341617" y="460997"/>
                  </a:lnTo>
                  <a:close/>
                </a:path>
                <a:path w="538479" h="464820">
                  <a:moveTo>
                    <a:pt x="538480" y="180327"/>
                  </a:moveTo>
                  <a:lnTo>
                    <a:pt x="535940" y="180327"/>
                  </a:lnTo>
                  <a:lnTo>
                    <a:pt x="535940" y="176517"/>
                  </a:lnTo>
                  <a:lnTo>
                    <a:pt x="534670" y="176517"/>
                  </a:lnTo>
                  <a:lnTo>
                    <a:pt x="534670" y="180327"/>
                  </a:lnTo>
                  <a:lnTo>
                    <a:pt x="534657" y="287007"/>
                  </a:lnTo>
                  <a:lnTo>
                    <a:pt x="534670" y="290817"/>
                  </a:lnTo>
                  <a:lnTo>
                    <a:pt x="535940" y="290817"/>
                  </a:lnTo>
                  <a:lnTo>
                    <a:pt x="535940" y="287007"/>
                  </a:lnTo>
                  <a:lnTo>
                    <a:pt x="538480" y="287007"/>
                  </a:lnTo>
                  <a:lnTo>
                    <a:pt x="538480" y="180327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7062470" y="4476749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59" h="457200">
                  <a:moveTo>
                    <a:pt x="3810" y="168910"/>
                  </a:moveTo>
                  <a:lnTo>
                    <a:pt x="0" y="1689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168910"/>
                  </a:lnTo>
                  <a:close/>
                </a:path>
                <a:path w="530859" h="457200">
                  <a:moveTo>
                    <a:pt x="335280" y="1270"/>
                  </a:moveTo>
                  <a:lnTo>
                    <a:pt x="330200" y="1270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270"/>
                  </a:lnTo>
                  <a:lnTo>
                    <a:pt x="193040" y="1270"/>
                  </a:lnTo>
                  <a:lnTo>
                    <a:pt x="193040" y="2540"/>
                  </a:lnTo>
                  <a:lnTo>
                    <a:pt x="335280" y="2540"/>
                  </a:lnTo>
                  <a:lnTo>
                    <a:pt x="335280" y="1270"/>
                  </a:lnTo>
                  <a:close/>
                </a:path>
                <a:path w="530859" h="457200">
                  <a:moveTo>
                    <a:pt x="340360" y="2552"/>
                  </a:moveTo>
                  <a:lnTo>
                    <a:pt x="187960" y="2552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552"/>
                  </a:lnTo>
                  <a:close/>
                </a:path>
                <a:path w="530859" h="457200">
                  <a:moveTo>
                    <a:pt x="353060" y="453402"/>
                  </a:moveTo>
                  <a:lnTo>
                    <a:pt x="182880" y="453402"/>
                  </a:lnTo>
                  <a:lnTo>
                    <a:pt x="182880" y="454660"/>
                  </a:lnTo>
                  <a:lnTo>
                    <a:pt x="185420" y="454660"/>
                  </a:lnTo>
                  <a:lnTo>
                    <a:pt x="185420" y="455930"/>
                  </a:lnTo>
                  <a:lnTo>
                    <a:pt x="194310" y="455930"/>
                  </a:lnTo>
                  <a:lnTo>
                    <a:pt x="194310" y="457200"/>
                  </a:lnTo>
                  <a:lnTo>
                    <a:pt x="344157" y="457200"/>
                  </a:lnTo>
                  <a:lnTo>
                    <a:pt x="344157" y="455930"/>
                  </a:lnTo>
                  <a:lnTo>
                    <a:pt x="347980" y="455930"/>
                  </a:lnTo>
                  <a:lnTo>
                    <a:pt x="347980" y="454660"/>
                  </a:lnTo>
                  <a:lnTo>
                    <a:pt x="353060" y="454660"/>
                  </a:lnTo>
                  <a:lnTo>
                    <a:pt x="353060" y="453402"/>
                  </a:lnTo>
                  <a:close/>
                </a:path>
                <a:path w="530859" h="457200">
                  <a:moveTo>
                    <a:pt x="528320" y="294652"/>
                  </a:moveTo>
                  <a:lnTo>
                    <a:pt x="527050" y="294652"/>
                  </a:lnTo>
                  <a:lnTo>
                    <a:pt x="527050" y="298450"/>
                  </a:lnTo>
                  <a:lnTo>
                    <a:pt x="528320" y="298450"/>
                  </a:lnTo>
                  <a:lnTo>
                    <a:pt x="528320" y="294652"/>
                  </a:lnTo>
                  <a:close/>
                </a:path>
                <a:path w="530859" h="457200">
                  <a:moveTo>
                    <a:pt x="530860" y="168910"/>
                  </a:moveTo>
                  <a:lnTo>
                    <a:pt x="529590" y="168910"/>
                  </a:lnTo>
                  <a:lnTo>
                    <a:pt x="529590" y="165100"/>
                  </a:lnTo>
                  <a:lnTo>
                    <a:pt x="528320" y="16510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5100"/>
                  </a:lnTo>
                  <a:lnTo>
                    <a:pt x="527050" y="168910"/>
                  </a:lnTo>
                  <a:lnTo>
                    <a:pt x="527050" y="290830"/>
                  </a:lnTo>
                  <a:lnTo>
                    <a:pt x="527050" y="294640"/>
                  </a:lnTo>
                  <a:lnTo>
                    <a:pt x="529590" y="294640"/>
                  </a:lnTo>
                  <a:lnTo>
                    <a:pt x="529590" y="290830"/>
                  </a:lnTo>
                  <a:lnTo>
                    <a:pt x="530860" y="290830"/>
                  </a:lnTo>
                  <a:lnTo>
                    <a:pt x="530860" y="16891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7066267" y="4480559"/>
              <a:ext cx="523875" cy="449580"/>
            </a:xfrm>
            <a:custGeom>
              <a:avLst/>
              <a:gdLst/>
              <a:ahLst/>
              <a:cxnLst/>
              <a:rect l="l" t="t" r="r" b="b"/>
              <a:pathLst>
                <a:path w="523875" h="449579">
                  <a:moveTo>
                    <a:pt x="3822" y="153670"/>
                  </a:moveTo>
                  <a:lnTo>
                    <a:pt x="2552" y="153670"/>
                  </a:lnTo>
                  <a:lnTo>
                    <a:pt x="2552" y="157480"/>
                  </a:lnTo>
                  <a:lnTo>
                    <a:pt x="1282" y="157480"/>
                  </a:lnTo>
                  <a:lnTo>
                    <a:pt x="1282" y="161290"/>
                  </a:lnTo>
                  <a:lnTo>
                    <a:pt x="0" y="161290"/>
                  </a:lnTo>
                  <a:lnTo>
                    <a:pt x="0" y="293370"/>
                  </a:lnTo>
                  <a:lnTo>
                    <a:pt x="2552" y="293370"/>
                  </a:lnTo>
                  <a:lnTo>
                    <a:pt x="2552" y="297180"/>
                  </a:lnTo>
                  <a:lnTo>
                    <a:pt x="3822" y="297180"/>
                  </a:lnTo>
                  <a:lnTo>
                    <a:pt x="3822" y="293370"/>
                  </a:lnTo>
                  <a:lnTo>
                    <a:pt x="3822" y="161290"/>
                  </a:lnTo>
                  <a:lnTo>
                    <a:pt x="3822" y="157480"/>
                  </a:lnTo>
                  <a:lnTo>
                    <a:pt x="3822" y="153670"/>
                  </a:lnTo>
                  <a:close/>
                </a:path>
                <a:path w="523875" h="449579">
                  <a:moveTo>
                    <a:pt x="350532" y="2540"/>
                  </a:moveTo>
                  <a:lnTo>
                    <a:pt x="346710" y="2540"/>
                  </a:lnTo>
                  <a:lnTo>
                    <a:pt x="346710" y="1270"/>
                  </a:lnTo>
                  <a:lnTo>
                    <a:pt x="344182" y="1270"/>
                  </a:lnTo>
                  <a:lnTo>
                    <a:pt x="344182" y="0"/>
                  </a:lnTo>
                  <a:lnTo>
                    <a:pt x="181622" y="0"/>
                  </a:lnTo>
                  <a:lnTo>
                    <a:pt x="181622" y="1270"/>
                  </a:lnTo>
                  <a:lnTo>
                    <a:pt x="176542" y="1270"/>
                  </a:lnTo>
                  <a:lnTo>
                    <a:pt x="176542" y="2540"/>
                  </a:lnTo>
                  <a:lnTo>
                    <a:pt x="172732" y="2540"/>
                  </a:lnTo>
                  <a:lnTo>
                    <a:pt x="172732" y="3810"/>
                  </a:lnTo>
                  <a:lnTo>
                    <a:pt x="350532" y="3810"/>
                  </a:lnTo>
                  <a:lnTo>
                    <a:pt x="350532" y="2540"/>
                  </a:lnTo>
                  <a:close/>
                </a:path>
                <a:path w="523875" h="449579">
                  <a:moveTo>
                    <a:pt x="359422" y="445770"/>
                  </a:moveTo>
                  <a:lnTo>
                    <a:pt x="168922" y="445770"/>
                  </a:lnTo>
                  <a:lnTo>
                    <a:pt x="168922" y="447040"/>
                  </a:lnTo>
                  <a:lnTo>
                    <a:pt x="171462" y="447040"/>
                  </a:lnTo>
                  <a:lnTo>
                    <a:pt x="171462" y="448310"/>
                  </a:lnTo>
                  <a:lnTo>
                    <a:pt x="175272" y="448310"/>
                  </a:lnTo>
                  <a:lnTo>
                    <a:pt x="175272" y="449580"/>
                  </a:lnTo>
                  <a:lnTo>
                    <a:pt x="353072" y="449580"/>
                  </a:lnTo>
                  <a:lnTo>
                    <a:pt x="353072" y="448310"/>
                  </a:lnTo>
                  <a:lnTo>
                    <a:pt x="356882" y="448310"/>
                  </a:lnTo>
                  <a:lnTo>
                    <a:pt x="356882" y="447040"/>
                  </a:lnTo>
                  <a:lnTo>
                    <a:pt x="359422" y="447040"/>
                  </a:lnTo>
                  <a:lnTo>
                    <a:pt x="359422" y="445770"/>
                  </a:lnTo>
                  <a:close/>
                </a:path>
                <a:path w="523875" h="449579">
                  <a:moveTo>
                    <a:pt x="520712" y="303542"/>
                  </a:moveTo>
                  <a:lnTo>
                    <a:pt x="519442" y="303542"/>
                  </a:lnTo>
                  <a:lnTo>
                    <a:pt x="519442" y="304800"/>
                  </a:lnTo>
                  <a:lnTo>
                    <a:pt x="520712" y="304800"/>
                  </a:lnTo>
                  <a:lnTo>
                    <a:pt x="520712" y="303542"/>
                  </a:lnTo>
                  <a:close/>
                </a:path>
                <a:path w="523875" h="449579">
                  <a:moveTo>
                    <a:pt x="523252" y="153670"/>
                  </a:moveTo>
                  <a:lnTo>
                    <a:pt x="521982" y="153670"/>
                  </a:lnTo>
                  <a:lnTo>
                    <a:pt x="521982" y="151130"/>
                  </a:lnTo>
                  <a:lnTo>
                    <a:pt x="520712" y="151130"/>
                  </a:lnTo>
                  <a:lnTo>
                    <a:pt x="520712" y="147320"/>
                  </a:lnTo>
                  <a:lnTo>
                    <a:pt x="519442" y="147320"/>
                  </a:lnTo>
                  <a:lnTo>
                    <a:pt x="519442" y="151130"/>
                  </a:lnTo>
                  <a:lnTo>
                    <a:pt x="519442" y="153670"/>
                  </a:lnTo>
                  <a:lnTo>
                    <a:pt x="519442" y="300990"/>
                  </a:lnTo>
                  <a:lnTo>
                    <a:pt x="519442" y="303530"/>
                  </a:lnTo>
                  <a:lnTo>
                    <a:pt x="520712" y="303530"/>
                  </a:lnTo>
                  <a:lnTo>
                    <a:pt x="520712" y="300990"/>
                  </a:lnTo>
                  <a:lnTo>
                    <a:pt x="523252" y="300990"/>
                  </a:lnTo>
                  <a:lnTo>
                    <a:pt x="523252" y="15367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7070090" y="4484369"/>
              <a:ext cx="515620" cy="441959"/>
            </a:xfrm>
            <a:custGeom>
              <a:avLst/>
              <a:gdLst/>
              <a:ahLst/>
              <a:cxnLst/>
              <a:rect l="l" t="t" r="r" b="b"/>
              <a:pathLst>
                <a:path w="515620" h="441960">
                  <a:moveTo>
                    <a:pt x="3810" y="140970"/>
                  </a:moveTo>
                  <a:lnTo>
                    <a:pt x="2540" y="140970"/>
                  </a:lnTo>
                  <a:lnTo>
                    <a:pt x="2540" y="143510"/>
                  </a:lnTo>
                  <a:lnTo>
                    <a:pt x="1270" y="143510"/>
                  </a:lnTo>
                  <a:lnTo>
                    <a:pt x="1270" y="147320"/>
                  </a:lnTo>
                  <a:lnTo>
                    <a:pt x="0" y="14732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147320"/>
                  </a:lnTo>
                  <a:lnTo>
                    <a:pt x="3810" y="143510"/>
                  </a:lnTo>
                  <a:lnTo>
                    <a:pt x="3810" y="140970"/>
                  </a:lnTo>
                  <a:close/>
                </a:path>
                <a:path w="515620" h="441960">
                  <a:moveTo>
                    <a:pt x="351790" y="0"/>
                  </a:moveTo>
                  <a:lnTo>
                    <a:pt x="165100" y="0"/>
                  </a:lnTo>
                  <a:lnTo>
                    <a:pt x="165100" y="1270"/>
                  </a:lnTo>
                  <a:lnTo>
                    <a:pt x="351790" y="1270"/>
                  </a:lnTo>
                  <a:lnTo>
                    <a:pt x="351790" y="0"/>
                  </a:lnTo>
                  <a:close/>
                </a:path>
                <a:path w="515620" h="441960">
                  <a:moveTo>
                    <a:pt x="359410" y="2540"/>
                  </a:moveTo>
                  <a:lnTo>
                    <a:pt x="355600" y="2540"/>
                  </a:lnTo>
                  <a:lnTo>
                    <a:pt x="355600" y="1282"/>
                  </a:lnTo>
                  <a:lnTo>
                    <a:pt x="162560" y="1282"/>
                  </a:lnTo>
                  <a:lnTo>
                    <a:pt x="162560" y="2540"/>
                  </a:lnTo>
                  <a:lnTo>
                    <a:pt x="158750" y="2540"/>
                  </a:lnTo>
                  <a:lnTo>
                    <a:pt x="158750" y="3810"/>
                  </a:lnTo>
                  <a:lnTo>
                    <a:pt x="359410" y="3810"/>
                  </a:lnTo>
                  <a:lnTo>
                    <a:pt x="359410" y="2540"/>
                  </a:lnTo>
                  <a:close/>
                </a:path>
                <a:path w="515620" h="441960">
                  <a:moveTo>
                    <a:pt x="363220" y="439432"/>
                  </a:moveTo>
                  <a:lnTo>
                    <a:pt x="157480" y="439432"/>
                  </a:lnTo>
                  <a:lnTo>
                    <a:pt x="157480" y="440690"/>
                  </a:lnTo>
                  <a:lnTo>
                    <a:pt x="161290" y="440690"/>
                  </a:lnTo>
                  <a:lnTo>
                    <a:pt x="161290" y="441960"/>
                  </a:lnTo>
                  <a:lnTo>
                    <a:pt x="359410" y="441960"/>
                  </a:lnTo>
                  <a:lnTo>
                    <a:pt x="359410" y="440690"/>
                  </a:lnTo>
                  <a:lnTo>
                    <a:pt x="363220" y="440690"/>
                  </a:lnTo>
                  <a:lnTo>
                    <a:pt x="363220" y="439432"/>
                  </a:lnTo>
                  <a:close/>
                </a:path>
                <a:path w="515620" h="441960">
                  <a:moveTo>
                    <a:pt x="514350" y="138430"/>
                  </a:moveTo>
                  <a:lnTo>
                    <a:pt x="513080" y="138430"/>
                  </a:lnTo>
                  <a:lnTo>
                    <a:pt x="513080" y="140970"/>
                  </a:lnTo>
                  <a:lnTo>
                    <a:pt x="514350" y="140970"/>
                  </a:lnTo>
                  <a:lnTo>
                    <a:pt x="514350" y="138430"/>
                  </a:lnTo>
                  <a:close/>
                </a:path>
                <a:path w="515620" h="441960">
                  <a:moveTo>
                    <a:pt x="515620" y="140982"/>
                  </a:moveTo>
                  <a:lnTo>
                    <a:pt x="513080" y="140982"/>
                  </a:lnTo>
                  <a:lnTo>
                    <a:pt x="513080" y="147320"/>
                  </a:lnTo>
                  <a:lnTo>
                    <a:pt x="513080" y="306070"/>
                  </a:lnTo>
                  <a:lnTo>
                    <a:pt x="515620" y="306070"/>
                  </a:lnTo>
                  <a:lnTo>
                    <a:pt x="515620" y="147320"/>
                  </a:lnTo>
                  <a:lnTo>
                    <a:pt x="515620" y="140982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7073900" y="4488179"/>
              <a:ext cx="509270" cy="435609"/>
            </a:xfrm>
            <a:custGeom>
              <a:avLst/>
              <a:gdLst/>
              <a:ahLst/>
              <a:cxnLst/>
              <a:rect l="l" t="t" r="r" b="b"/>
              <a:pathLst>
                <a:path w="509270" h="435610">
                  <a:moveTo>
                    <a:pt x="3810" y="137172"/>
                  </a:moveTo>
                  <a:lnTo>
                    <a:pt x="0" y="137172"/>
                  </a:lnTo>
                  <a:lnTo>
                    <a:pt x="0" y="143510"/>
                  </a:lnTo>
                  <a:lnTo>
                    <a:pt x="0" y="304800"/>
                  </a:lnTo>
                  <a:lnTo>
                    <a:pt x="2540" y="304800"/>
                  </a:lnTo>
                  <a:lnTo>
                    <a:pt x="2540" y="307340"/>
                  </a:lnTo>
                  <a:lnTo>
                    <a:pt x="3810" y="307340"/>
                  </a:lnTo>
                  <a:lnTo>
                    <a:pt x="3810" y="304800"/>
                  </a:lnTo>
                  <a:lnTo>
                    <a:pt x="3810" y="143510"/>
                  </a:lnTo>
                  <a:lnTo>
                    <a:pt x="3810" y="137172"/>
                  </a:lnTo>
                  <a:close/>
                </a:path>
                <a:path w="509270" h="435610">
                  <a:moveTo>
                    <a:pt x="3810" y="128270"/>
                  </a:moveTo>
                  <a:lnTo>
                    <a:pt x="2540" y="128270"/>
                  </a:lnTo>
                  <a:lnTo>
                    <a:pt x="2540" y="130810"/>
                  </a:lnTo>
                  <a:lnTo>
                    <a:pt x="1270" y="130810"/>
                  </a:lnTo>
                  <a:lnTo>
                    <a:pt x="1270" y="134620"/>
                  </a:lnTo>
                  <a:lnTo>
                    <a:pt x="0" y="13462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34620"/>
                  </a:lnTo>
                  <a:lnTo>
                    <a:pt x="3810" y="130810"/>
                  </a:lnTo>
                  <a:lnTo>
                    <a:pt x="3810" y="128270"/>
                  </a:lnTo>
                  <a:close/>
                </a:path>
                <a:path w="509270" h="435610">
                  <a:moveTo>
                    <a:pt x="367030" y="2540"/>
                  </a:moveTo>
                  <a:lnTo>
                    <a:pt x="364490" y="2540"/>
                  </a:lnTo>
                  <a:lnTo>
                    <a:pt x="364490" y="1270"/>
                  </a:lnTo>
                  <a:lnTo>
                    <a:pt x="361950" y="1270"/>
                  </a:lnTo>
                  <a:lnTo>
                    <a:pt x="361950" y="0"/>
                  </a:lnTo>
                  <a:lnTo>
                    <a:pt x="151130" y="0"/>
                  </a:lnTo>
                  <a:lnTo>
                    <a:pt x="151130" y="1270"/>
                  </a:lnTo>
                  <a:lnTo>
                    <a:pt x="148590" y="1270"/>
                  </a:lnTo>
                  <a:lnTo>
                    <a:pt x="148590" y="2540"/>
                  </a:lnTo>
                  <a:lnTo>
                    <a:pt x="143510" y="2540"/>
                  </a:lnTo>
                  <a:lnTo>
                    <a:pt x="143510" y="3810"/>
                  </a:lnTo>
                  <a:lnTo>
                    <a:pt x="367030" y="3810"/>
                  </a:lnTo>
                  <a:lnTo>
                    <a:pt x="367030" y="2540"/>
                  </a:lnTo>
                  <a:close/>
                </a:path>
                <a:path w="509270" h="435610">
                  <a:moveTo>
                    <a:pt x="368300" y="431800"/>
                  </a:moveTo>
                  <a:lnTo>
                    <a:pt x="143510" y="431800"/>
                  </a:lnTo>
                  <a:lnTo>
                    <a:pt x="143510" y="433070"/>
                  </a:lnTo>
                  <a:lnTo>
                    <a:pt x="146050" y="433070"/>
                  </a:lnTo>
                  <a:lnTo>
                    <a:pt x="146050" y="434340"/>
                  </a:lnTo>
                  <a:lnTo>
                    <a:pt x="148590" y="434340"/>
                  </a:lnTo>
                  <a:lnTo>
                    <a:pt x="148590" y="435610"/>
                  </a:lnTo>
                  <a:lnTo>
                    <a:pt x="361950" y="435610"/>
                  </a:lnTo>
                  <a:lnTo>
                    <a:pt x="361950" y="434340"/>
                  </a:lnTo>
                  <a:lnTo>
                    <a:pt x="365760" y="434340"/>
                  </a:lnTo>
                  <a:lnTo>
                    <a:pt x="365760" y="433070"/>
                  </a:lnTo>
                  <a:lnTo>
                    <a:pt x="368300" y="433070"/>
                  </a:lnTo>
                  <a:lnTo>
                    <a:pt x="368300" y="431800"/>
                  </a:lnTo>
                  <a:close/>
                </a:path>
                <a:path w="509270" h="435610">
                  <a:moveTo>
                    <a:pt x="506730" y="308622"/>
                  </a:moveTo>
                  <a:lnTo>
                    <a:pt x="505460" y="308622"/>
                  </a:lnTo>
                  <a:lnTo>
                    <a:pt x="505460" y="311150"/>
                  </a:lnTo>
                  <a:lnTo>
                    <a:pt x="506730" y="311150"/>
                  </a:lnTo>
                  <a:lnTo>
                    <a:pt x="506730" y="308622"/>
                  </a:lnTo>
                  <a:close/>
                </a:path>
                <a:path w="509270" h="435610">
                  <a:moveTo>
                    <a:pt x="509270" y="137172"/>
                  </a:moveTo>
                  <a:lnTo>
                    <a:pt x="505460" y="137172"/>
                  </a:lnTo>
                  <a:lnTo>
                    <a:pt x="505460" y="143510"/>
                  </a:lnTo>
                  <a:lnTo>
                    <a:pt x="505460" y="308610"/>
                  </a:lnTo>
                  <a:lnTo>
                    <a:pt x="509270" y="308610"/>
                  </a:lnTo>
                  <a:lnTo>
                    <a:pt x="509270" y="143510"/>
                  </a:lnTo>
                  <a:lnTo>
                    <a:pt x="509270" y="137172"/>
                  </a:lnTo>
                  <a:close/>
                </a:path>
                <a:path w="509270" h="435610">
                  <a:moveTo>
                    <a:pt x="509270" y="130810"/>
                  </a:moveTo>
                  <a:lnTo>
                    <a:pt x="508000" y="130810"/>
                  </a:lnTo>
                  <a:lnTo>
                    <a:pt x="508000" y="128270"/>
                  </a:lnTo>
                  <a:lnTo>
                    <a:pt x="506730" y="128270"/>
                  </a:lnTo>
                  <a:lnTo>
                    <a:pt x="506730" y="125730"/>
                  </a:lnTo>
                  <a:lnTo>
                    <a:pt x="505460" y="125730"/>
                  </a:lnTo>
                  <a:lnTo>
                    <a:pt x="505460" y="128270"/>
                  </a:lnTo>
                  <a:lnTo>
                    <a:pt x="505460" y="130810"/>
                  </a:lnTo>
                  <a:lnTo>
                    <a:pt x="505460" y="137160"/>
                  </a:lnTo>
                  <a:lnTo>
                    <a:pt x="509270" y="137160"/>
                  </a:lnTo>
                  <a:lnTo>
                    <a:pt x="509270" y="13081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7077710" y="4492002"/>
              <a:ext cx="501650" cy="427990"/>
            </a:xfrm>
            <a:custGeom>
              <a:avLst/>
              <a:gdLst/>
              <a:ahLst/>
              <a:cxnLst/>
              <a:rect l="l" t="t" r="r" b="b"/>
              <a:pathLst>
                <a:path w="501650" h="427989">
                  <a:moveTo>
                    <a:pt x="2540" y="133350"/>
                  </a:moveTo>
                  <a:lnTo>
                    <a:pt x="0" y="133350"/>
                  </a:lnTo>
                  <a:lnTo>
                    <a:pt x="0" y="139687"/>
                  </a:lnTo>
                  <a:lnTo>
                    <a:pt x="0" y="308597"/>
                  </a:lnTo>
                  <a:lnTo>
                    <a:pt x="2540" y="308597"/>
                  </a:lnTo>
                  <a:lnTo>
                    <a:pt x="2540" y="139687"/>
                  </a:lnTo>
                  <a:lnTo>
                    <a:pt x="2540" y="133350"/>
                  </a:lnTo>
                  <a:close/>
                </a:path>
                <a:path w="501650" h="427989">
                  <a:moveTo>
                    <a:pt x="2540" y="119367"/>
                  </a:moveTo>
                  <a:lnTo>
                    <a:pt x="1270" y="119367"/>
                  </a:lnTo>
                  <a:lnTo>
                    <a:pt x="1270" y="121907"/>
                  </a:lnTo>
                  <a:lnTo>
                    <a:pt x="0" y="121907"/>
                  </a:lnTo>
                  <a:lnTo>
                    <a:pt x="0" y="133337"/>
                  </a:lnTo>
                  <a:lnTo>
                    <a:pt x="2540" y="133337"/>
                  </a:lnTo>
                  <a:lnTo>
                    <a:pt x="2540" y="121907"/>
                  </a:lnTo>
                  <a:lnTo>
                    <a:pt x="2540" y="119367"/>
                  </a:lnTo>
                  <a:close/>
                </a:path>
                <a:path w="501650" h="427989">
                  <a:moveTo>
                    <a:pt x="369570" y="1257"/>
                  </a:moveTo>
                  <a:lnTo>
                    <a:pt x="365760" y="1257"/>
                  </a:lnTo>
                  <a:lnTo>
                    <a:pt x="365760" y="0"/>
                  </a:lnTo>
                  <a:lnTo>
                    <a:pt x="137160" y="0"/>
                  </a:lnTo>
                  <a:lnTo>
                    <a:pt x="137160" y="1257"/>
                  </a:lnTo>
                  <a:lnTo>
                    <a:pt x="133350" y="1257"/>
                  </a:lnTo>
                  <a:lnTo>
                    <a:pt x="133350" y="2527"/>
                  </a:lnTo>
                  <a:lnTo>
                    <a:pt x="369570" y="2527"/>
                  </a:lnTo>
                  <a:lnTo>
                    <a:pt x="369570" y="1257"/>
                  </a:lnTo>
                  <a:close/>
                </a:path>
                <a:path w="501650" h="427989">
                  <a:moveTo>
                    <a:pt x="370840" y="425450"/>
                  </a:moveTo>
                  <a:lnTo>
                    <a:pt x="133350" y="425450"/>
                  </a:lnTo>
                  <a:lnTo>
                    <a:pt x="133350" y="426707"/>
                  </a:lnTo>
                  <a:lnTo>
                    <a:pt x="137160" y="426707"/>
                  </a:lnTo>
                  <a:lnTo>
                    <a:pt x="137160" y="427977"/>
                  </a:lnTo>
                  <a:lnTo>
                    <a:pt x="368300" y="427977"/>
                  </a:lnTo>
                  <a:lnTo>
                    <a:pt x="368300" y="426707"/>
                  </a:lnTo>
                  <a:lnTo>
                    <a:pt x="370840" y="426707"/>
                  </a:lnTo>
                  <a:lnTo>
                    <a:pt x="370840" y="425450"/>
                  </a:lnTo>
                  <a:close/>
                </a:path>
                <a:path w="501650" h="427989">
                  <a:moveTo>
                    <a:pt x="374650" y="424167"/>
                  </a:moveTo>
                  <a:lnTo>
                    <a:pt x="130810" y="424167"/>
                  </a:lnTo>
                  <a:lnTo>
                    <a:pt x="130810" y="425437"/>
                  </a:lnTo>
                  <a:lnTo>
                    <a:pt x="374650" y="425437"/>
                  </a:lnTo>
                  <a:lnTo>
                    <a:pt x="374650" y="424167"/>
                  </a:lnTo>
                  <a:close/>
                </a:path>
                <a:path w="501650" h="427989">
                  <a:moveTo>
                    <a:pt x="500380" y="116827"/>
                  </a:moveTo>
                  <a:lnTo>
                    <a:pt x="499110" y="116827"/>
                  </a:lnTo>
                  <a:lnTo>
                    <a:pt x="499110" y="114287"/>
                  </a:lnTo>
                  <a:lnTo>
                    <a:pt x="497840" y="114287"/>
                  </a:lnTo>
                  <a:lnTo>
                    <a:pt x="497840" y="116827"/>
                  </a:lnTo>
                  <a:lnTo>
                    <a:pt x="497840" y="119367"/>
                  </a:lnTo>
                  <a:lnTo>
                    <a:pt x="500380" y="119367"/>
                  </a:lnTo>
                  <a:lnTo>
                    <a:pt x="500380" y="116827"/>
                  </a:lnTo>
                  <a:close/>
                </a:path>
                <a:path w="501650" h="427989">
                  <a:moveTo>
                    <a:pt x="501650" y="133350"/>
                  </a:moveTo>
                  <a:lnTo>
                    <a:pt x="497840" y="133350"/>
                  </a:lnTo>
                  <a:lnTo>
                    <a:pt x="497840" y="139687"/>
                  </a:lnTo>
                  <a:lnTo>
                    <a:pt x="497840" y="314947"/>
                  </a:lnTo>
                  <a:lnTo>
                    <a:pt x="501650" y="314947"/>
                  </a:lnTo>
                  <a:lnTo>
                    <a:pt x="501650" y="139687"/>
                  </a:lnTo>
                  <a:lnTo>
                    <a:pt x="501650" y="133350"/>
                  </a:lnTo>
                  <a:close/>
                </a:path>
                <a:path w="501650" h="427989">
                  <a:moveTo>
                    <a:pt x="501650" y="119380"/>
                  </a:moveTo>
                  <a:lnTo>
                    <a:pt x="497840" y="119380"/>
                  </a:lnTo>
                  <a:lnTo>
                    <a:pt x="497840" y="133337"/>
                  </a:lnTo>
                  <a:lnTo>
                    <a:pt x="501650" y="133337"/>
                  </a:lnTo>
                  <a:lnTo>
                    <a:pt x="501650" y="11938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7200900" y="4494529"/>
              <a:ext cx="255270" cy="3810"/>
            </a:xfrm>
            <a:custGeom>
              <a:avLst/>
              <a:gdLst/>
              <a:ahLst/>
              <a:cxnLst/>
              <a:rect l="l" t="t" r="r" b="b"/>
              <a:pathLst>
                <a:path w="255270" h="3810">
                  <a:moveTo>
                    <a:pt x="255270" y="2540"/>
                  </a:moveTo>
                  <a:lnTo>
                    <a:pt x="252730" y="2540"/>
                  </a:lnTo>
                  <a:lnTo>
                    <a:pt x="252730" y="1270"/>
                  </a:lnTo>
                  <a:lnTo>
                    <a:pt x="248920" y="1270"/>
                  </a:lnTo>
                  <a:lnTo>
                    <a:pt x="248920" y="0"/>
                  </a:lnTo>
                  <a:lnTo>
                    <a:pt x="6350" y="0"/>
                  </a:lnTo>
                  <a:lnTo>
                    <a:pt x="635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55270" y="3810"/>
                  </a:lnTo>
                  <a:lnTo>
                    <a:pt x="255270" y="254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7082154" y="4599939"/>
              <a:ext cx="491490" cy="213360"/>
            </a:xfrm>
            <a:custGeom>
              <a:avLst/>
              <a:gdLst/>
              <a:ahLst/>
              <a:cxnLst/>
              <a:rect l="l" t="t" r="r" b="b"/>
              <a:pathLst>
                <a:path w="491490" h="213360">
                  <a:moveTo>
                    <a:pt x="0" y="5080"/>
                  </a:moveTo>
                  <a:lnTo>
                    <a:pt x="0" y="208280"/>
                  </a:lnTo>
                </a:path>
                <a:path w="491490" h="213360">
                  <a:moveTo>
                    <a:pt x="491490" y="0"/>
                  </a:moveTo>
                  <a:lnTo>
                    <a:pt x="491490" y="213360"/>
                  </a:lnTo>
                </a:path>
              </a:pathLst>
            </a:custGeom>
            <a:ln w="3809">
              <a:solidFill>
                <a:srgbClr val="FF13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7198360" y="4912359"/>
              <a:ext cx="261620" cy="3810"/>
            </a:xfrm>
            <a:custGeom>
              <a:avLst/>
              <a:gdLst/>
              <a:ahLst/>
              <a:cxnLst/>
              <a:rect l="l" t="t" r="r" b="b"/>
              <a:pathLst>
                <a:path w="261620" h="3810">
                  <a:moveTo>
                    <a:pt x="261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6350" y="2540"/>
                  </a:lnTo>
                  <a:lnTo>
                    <a:pt x="6350" y="3810"/>
                  </a:lnTo>
                  <a:lnTo>
                    <a:pt x="256540" y="3810"/>
                  </a:lnTo>
                  <a:lnTo>
                    <a:pt x="256540" y="2540"/>
                  </a:lnTo>
                  <a:lnTo>
                    <a:pt x="259080" y="2540"/>
                  </a:lnTo>
                  <a:lnTo>
                    <a:pt x="259080" y="1270"/>
                  </a:lnTo>
                  <a:lnTo>
                    <a:pt x="261620" y="127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7084059" y="449834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79" h="414020">
                  <a:moveTo>
                    <a:pt x="379729" y="2539"/>
                  </a:moveTo>
                  <a:lnTo>
                    <a:pt x="109220" y="2539"/>
                  </a:lnTo>
                  <a:lnTo>
                    <a:pt x="109220" y="3809"/>
                  </a:lnTo>
                  <a:lnTo>
                    <a:pt x="379729" y="3809"/>
                  </a:lnTo>
                  <a:lnTo>
                    <a:pt x="379729" y="2539"/>
                  </a:lnTo>
                  <a:close/>
                </a:path>
                <a:path w="487679" h="414020">
                  <a:moveTo>
                    <a:pt x="377190" y="1269"/>
                  </a:moveTo>
                  <a:lnTo>
                    <a:pt x="111760" y="1269"/>
                  </a:lnTo>
                  <a:lnTo>
                    <a:pt x="111760" y="2539"/>
                  </a:lnTo>
                  <a:lnTo>
                    <a:pt x="377190" y="2539"/>
                  </a:lnTo>
                  <a:lnTo>
                    <a:pt x="377190" y="1269"/>
                  </a:lnTo>
                  <a:close/>
                </a:path>
                <a:path w="487679" h="414020">
                  <a:moveTo>
                    <a:pt x="37592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5920" y="1269"/>
                  </a:lnTo>
                  <a:lnTo>
                    <a:pt x="375920" y="0"/>
                  </a:lnTo>
                  <a:close/>
                </a:path>
                <a:path w="487679" h="414020">
                  <a:moveTo>
                    <a:pt x="3810" y="99059"/>
                  </a:moveTo>
                  <a:lnTo>
                    <a:pt x="2540" y="99059"/>
                  </a:lnTo>
                  <a:lnTo>
                    <a:pt x="2540" y="101599"/>
                  </a:lnTo>
                  <a:lnTo>
                    <a:pt x="3810" y="101599"/>
                  </a:lnTo>
                  <a:lnTo>
                    <a:pt x="3810" y="99059"/>
                  </a:lnTo>
                  <a:close/>
                </a:path>
                <a:path w="487679" h="414020">
                  <a:moveTo>
                    <a:pt x="485140" y="95249"/>
                  </a:moveTo>
                  <a:lnTo>
                    <a:pt x="483870" y="95249"/>
                  </a:lnTo>
                  <a:lnTo>
                    <a:pt x="483870" y="101599"/>
                  </a:lnTo>
                  <a:lnTo>
                    <a:pt x="487680" y="101599"/>
                  </a:lnTo>
                  <a:lnTo>
                    <a:pt x="487680" y="99059"/>
                  </a:lnTo>
                  <a:lnTo>
                    <a:pt x="486410" y="99059"/>
                  </a:lnTo>
                  <a:lnTo>
                    <a:pt x="486410" y="96519"/>
                  </a:lnTo>
                  <a:lnTo>
                    <a:pt x="485140" y="96519"/>
                  </a:lnTo>
                  <a:lnTo>
                    <a:pt x="485140" y="95249"/>
                  </a:lnTo>
                  <a:close/>
                </a:path>
                <a:path w="487679" h="414020">
                  <a:moveTo>
                    <a:pt x="3810" y="101599"/>
                  </a:moveTo>
                  <a:lnTo>
                    <a:pt x="1270" y="101599"/>
                  </a:lnTo>
                  <a:lnTo>
                    <a:pt x="1270" y="104139"/>
                  </a:lnTo>
                  <a:lnTo>
                    <a:pt x="0" y="10413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1599"/>
                  </a:lnTo>
                  <a:close/>
                </a:path>
                <a:path w="487679" h="414020">
                  <a:moveTo>
                    <a:pt x="487680" y="101599"/>
                  </a:moveTo>
                  <a:lnTo>
                    <a:pt x="483870" y="101599"/>
                  </a:lnTo>
                  <a:lnTo>
                    <a:pt x="483870" y="107949"/>
                  </a:lnTo>
                  <a:lnTo>
                    <a:pt x="487680" y="107949"/>
                  </a:lnTo>
                  <a:lnTo>
                    <a:pt x="487680" y="101599"/>
                  </a:lnTo>
                  <a:close/>
                </a:path>
                <a:path w="487679" h="414020">
                  <a:moveTo>
                    <a:pt x="381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107949"/>
                  </a:lnTo>
                  <a:close/>
                </a:path>
                <a:path w="487679" h="414020">
                  <a:moveTo>
                    <a:pt x="487680" y="107949"/>
                  </a:moveTo>
                  <a:lnTo>
                    <a:pt x="483870" y="107949"/>
                  </a:lnTo>
                  <a:lnTo>
                    <a:pt x="483870" y="113029"/>
                  </a:lnTo>
                  <a:lnTo>
                    <a:pt x="487680" y="113029"/>
                  </a:lnTo>
                  <a:lnTo>
                    <a:pt x="487680" y="107949"/>
                  </a:lnTo>
                  <a:close/>
                </a:path>
                <a:path w="487679" h="414020">
                  <a:moveTo>
                    <a:pt x="3810" y="113029"/>
                  </a:moveTo>
                  <a:lnTo>
                    <a:pt x="0" y="11302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13029"/>
                  </a:lnTo>
                  <a:close/>
                </a:path>
                <a:path w="487679" h="414020">
                  <a:moveTo>
                    <a:pt x="487680" y="113029"/>
                  </a:moveTo>
                  <a:lnTo>
                    <a:pt x="483870" y="113029"/>
                  </a:lnTo>
                  <a:lnTo>
                    <a:pt x="483870" y="126999"/>
                  </a:lnTo>
                  <a:lnTo>
                    <a:pt x="487680" y="126999"/>
                  </a:lnTo>
                  <a:lnTo>
                    <a:pt x="487680" y="113029"/>
                  </a:lnTo>
                  <a:close/>
                </a:path>
                <a:path w="487679" h="414020">
                  <a:moveTo>
                    <a:pt x="381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26999"/>
                  </a:lnTo>
                  <a:close/>
                </a:path>
                <a:path w="487679" h="414020">
                  <a:moveTo>
                    <a:pt x="487680" y="126999"/>
                  </a:moveTo>
                  <a:lnTo>
                    <a:pt x="483870" y="126999"/>
                  </a:lnTo>
                  <a:lnTo>
                    <a:pt x="483870" y="133349"/>
                  </a:lnTo>
                  <a:lnTo>
                    <a:pt x="487680" y="133349"/>
                  </a:lnTo>
                  <a:lnTo>
                    <a:pt x="487680" y="126999"/>
                  </a:lnTo>
                  <a:close/>
                </a:path>
                <a:path w="487679" h="414020">
                  <a:moveTo>
                    <a:pt x="3810" y="133349"/>
                  </a:moveTo>
                  <a:lnTo>
                    <a:pt x="0" y="133349"/>
                  </a:lnTo>
                  <a:lnTo>
                    <a:pt x="0" y="171449"/>
                  </a:lnTo>
                  <a:lnTo>
                    <a:pt x="3810" y="171449"/>
                  </a:lnTo>
                  <a:lnTo>
                    <a:pt x="3810" y="133349"/>
                  </a:lnTo>
                  <a:close/>
                </a:path>
                <a:path w="487679" h="414020">
                  <a:moveTo>
                    <a:pt x="487680" y="133349"/>
                  </a:moveTo>
                  <a:lnTo>
                    <a:pt x="483870" y="133349"/>
                  </a:lnTo>
                  <a:lnTo>
                    <a:pt x="483870" y="171449"/>
                  </a:lnTo>
                  <a:lnTo>
                    <a:pt x="487680" y="171449"/>
                  </a:lnTo>
                  <a:lnTo>
                    <a:pt x="487680" y="133349"/>
                  </a:lnTo>
                  <a:close/>
                </a:path>
                <a:path w="487679" h="414020">
                  <a:moveTo>
                    <a:pt x="3810" y="171449"/>
                  </a:moveTo>
                  <a:lnTo>
                    <a:pt x="0" y="171449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171449"/>
                  </a:lnTo>
                  <a:close/>
                </a:path>
                <a:path w="487679" h="414020">
                  <a:moveTo>
                    <a:pt x="487680" y="171449"/>
                  </a:moveTo>
                  <a:lnTo>
                    <a:pt x="483870" y="171449"/>
                  </a:lnTo>
                  <a:lnTo>
                    <a:pt x="483870" y="265429"/>
                  </a:lnTo>
                  <a:lnTo>
                    <a:pt x="487680" y="265429"/>
                  </a:lnTo>
                  <a:lnTo>
                    <a:pt x="487680" y="171449"/>
                  </a:lnTo>
                  <a:close/>
                </a:path>
                <a:path w="487679" h="414020">
                  <a:moveTo>
                    <a:pt x="3810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5429"/>
                  </a:lnTo>
                  <a:close/>
                </a:path>
                <a:path w="487679" h="414020">
                  <a:moveTo>
                    <a:pt x="487680" y="265429"/>
                  </a:moveTo>
                  <a:lnTo>
                    <a:pt x="483870" y="265429"/>
                  </a:lnTo>
                  <a:lnTo>
                    <a:pt x="483870" y="273049"/>
                  </a:lnTo>
                  <a:lnTo>
                    <a:pt x="487680" y="273049"/>
                  </a:lnTo>
                  <a:lnTo>
                    <a:pt x="487680" y="265429"/>
                  </a:lnTo>
                  <a:close/>
                </a:path>
                <a:path w="487679" h="414020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487679" h="414020">
                  <a:moveTo>
                    <a:pt x="487680" y="273049"/>
                  </a:moveTo>
                  <a:lnTo>
                    <a:pt x="483870" y="273049"/>
                  </a:lnTo>
                  <a:lnTo>
                    <a:pt x="483870" y="279399"/>
                  </a:lnTo>
                  <a:lnTo>
                    <a:pt x="487680" y="279399"/>
                  </a:lnTo>
                  <a:lnTo>
                    <a:pt x="487680" y="273049"/>
                  </a:lnTo>
                  <a:close/>
                </a:path>
                <a:path w="487679" h="414020">
                  <a:moveTo>
                    <a:pt x="381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399"/>
                  </a:lnTo>
                  <a:close/>
                </a:path>
                <a:path w="487679" h="414020">
                  <a:moveTo>
                    <a:pt x="487680" y="279399"/>
                  </a:moveTo>
                  <a:lnTo>
                    <a:pt x="483870" y="279399"/>
                  </a:lnTo>
                  <a:lnTo>
                    <a:pt x="483870" y="285749"/>
                  </a:lnTo>
                  <a:lnTo>
                    <a:pt x="487680" y="285749"/>
                  </a:lnTo>
                  <a:lnTo>
                    <a:pt x="487680" y="279399"/>
                  </a:lnTo>
                  <a:close/>
                </a:path>
                <a:path w="487679" h="414020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87679" h="414020">
                  <a:moveTo>
                    <a:pt x="487680" y="285749"/>
                  </a:moveTo>
                  <a:lnTo>
                    <a:pt x="483870" y="285749"/>
                  </a:lnTo>
                  <a:lnTo>
                    <a:pt x="483870" y="292099"/>
                  </a:lnTo>
                  <a:lnTo>
                    <a:pt x="487680" y="292099"/>
                  </a:lnTo>
                  <a:lnTo>
                    <a:pt x="487680" y="285749"/>
                  </a:lnTo>
                  <a:close/>
                </a:path>
                <a:path w="487679" h="414020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87679" h="414020">
                  <a:moveTo>
                    <a:pt x="487680" y="292099"/>
                  </a:moveTo>
                  <a:lnTo>
                    <a:pt x="483870" y="292099"/>
                  </a:lnTo>
                  <a:lnTo>
                    <a:pt x="483870" y="298449"/>
                  </a:lnTo>
                  <a:lnTo>
                    <a:pt x="487680" y="298449"/>
                  </a:lnTo>
                  <a:lnTo>
                    <a:pt x="487680" y="292099"/>
                  </a:lnTo>
                  <a:close/>
                </a:path>
                <a:path w="487679" h="414020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87679" h="414020">
                  <a:moveTo>
                    <a:pt x="487680" y="298449"/>
                  </a:moveTo>
                  <a:lnTo>
                    <a:pt x="483870" y="298449"/>
                  </a:lnTo>
                  <a:lnTo>
                    <a:pt x="483870" y="304799"/>
                  </a:lnTo>
                  <a:lnTo>
                    <a:pt x="487680" y="304799"/>
                  </a:lnTo>
                  <a:lnTo>
                    <a:pt x="487680" y="298449"/>
                  </a:lnTo>
                  <a:close/>
                </a:path>
                <a:path w="487679" h="414020">
                  <a:moveTo>
                    <a:pt x="381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4799"/>
                  </a:lnTo>
                  <a:close/>
                </a:path>
                <a:path w="487679" h="414020">
                  <a:moveTo>
                    <a:pt x="487680" y="304799"/>
                  </a:moveTo>
                  <a:lnTo>
                    <a:pt x="483870" y="304799"/>
                  </a:lnTo>
                  <a:lnTo>
                    <a:pt x="483870" y="309879"/>
                  </a:lnTo>
                  <a:lnTo>
                    <a:pt x="487680" y="309879"/>
                  </a:lnTo>
                  <a:lnTo>
                    <a:pt x="487680" y="304799"/>
                  </a:lnTo>
                  <a:close/>
                </a:path>
                <a:path w="487679" h="414020">
                  <a:moveTo>
                    <a:pt x="3810" y="309879"/>
                  </a:moveTo>
                  <a:lnTo>
                    <a:pt x="0" y="309879"/>
                  </a:lnTo>
                  <a:lnTo>
                    <a:pt x="0" y="312419"/>
                  </a:lnTo>
                  <a:lnTo>
                    <a:pt x="1270" y="312419"/>
                  </a:lnTo>
                  <a:lnTo>
                    <a:pt x="1270" y="314959"/>
                  </a:lnTo>
                  <a:lnTo>
                    <a:pt x="2540" y="314959"/>
                  </a:lnTo>
                  <a:lnTo>
                    <a:pt x="2540" y="317499"/>
                  </a:lnTo>
                  <a:lnTo>
                    <a:pt x="3810" y="317499"/>
                  </a:lnTo>
                  <a:lnTo>
                    <a:pt x="3810" y="309879"/>
                  </a:lnTo>
                  <a:close/>
                </a:path>
                <a:path w="487679" h="414020">
                  <a:moveTo>
                    <a:pt x="487680" y="309879"/>
                  </a:moveTo>
                  <a:lnTo>
                    <a:pt x="483870" y="309879"/>
                  </a:lnTo>
                  <a:lnTo>
                    <a:pt x="483870" y="317499"/>
                  </a:lnTo>
                  <a:lnTo>
                    <a:pt x="487680" y="317499"/>
                  </a:lnTo>
                  <a:lnTo>
                    <a:pt x="487680" y="309879"/>
                  </a:lnTo>
                  <a:close/>
                </a:path>
                <a:path w="487679" h="414020">
                  <a:moveTo>
                    <a:pt x="486410" y="317499"/>
                  </a:moveTo>
                  <a:lnTo>
                    <a:pt x="483870" y="317499"/>
                  </a:lnTo>
                  <a:lnTo>
                    <a:pt x="483870" y="321309"/>
                  </a:lnTo>
                  <a:lnTo>
                    <a:pt x="485140" y="321309"/>
                  </a:lnTo>
                  <a:lnTo>
                    <a:pt x="485140" y="320039"/>
                  </a:lnTo>
                  <a:lnTo>
                    <a:pt x="486410" y="320039"/>
                  </a:lnTo>
                  <a:lnTo>
                    <a:pt x="486410" y="317499"/>
                  </a:lnTo>
                  <a:close/>
                </a:path>
                <a:path w="487679" h="414020">
                  <a:moveTo>
                    <a:pt x="381000" y="411479"/>
                  </a:moveTo>
                  <a:lnTo>
                    <a:pt x="110490" y="411479"/>
                  </a:lnTo>
                  <a:lnTo>
                    <a:pt x="110490" y="412749"/>
                  </a:lnTo>
                  <a:lnTo>
                    <a:pt x="381000" y="412749"/>
                  </a:lnTo>
                  <a:lnTo>
                    <a:pt x="381000" y="411479"/>
                  </a:lnTo>
                  <a:close/>
                </a:path>
                <a:path w="487679" h="414020">
                  <a:moveTo>
                    <a:pt x="383540" y="410209"/>
                  </a:moveTo>
                  <a:lnTo>
                    <a:pt x="107950" y="410209"/>
                  </a:lnTo>
                  <a:lnTo>
                    <a:pt x="107950" y="411479"/>
                  </a:lnTo>
                  <a:lnTo>
                    <a:pt x="383540" y="411479"/>
                  </a:lnTo>
                  <a:lnTo>
                    <a:pt x="383540" y="410209"/>
                  </a:lnTo>
                  <a:close/>
                </a:path>
                <a:path w="487679" h="414020">
                  <a:moveTo>
                    <a:pt x="378460" y="412749"/>
                  </a:moveTo>
                  <a:lnTo>
                    <a:pt x="113030" y="412749"/>
                  </a:lnTo>
                  <a:lnTo>
                    <a:pt x="113030" y="414019"/>
                  </a:lnTo>
                  <a:lnTo>
                    <a:pt x="378460" y="414019"/>
                  </a:lnTo>
                  <a:lnTo>
                    <a:pt x="378460" y="412749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7087869" y="450215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59" h="406400">
                  <a:moveTo>
                    <a:pt x="379729" y="1269"/>
                  </a:moveTo>
                  <a:lnTo>
                    <a:pt x="101600" y="1269"/>
                  </a:lnTo>
                  <a:lnTo>
                    <a:pt x="101600" y="2539"/>
                  </a:lnTo>
                  <a:lnTo>
                    <a:pt x="379729" y="2539"/>
                  </a:lnTo>
                  <a:lnTo>
                    <a:pt x="379729" y="1269"/>
                  </a:lnTo>
                  <a:close/>
                </a:path>
                <a:path w="480059" h="406400">
                  <a:moveTo>
                    <a:pt x="378459" y="0"/>
                  </a:moveTo>
                  <a:lnTo>
                    <a:pt x="104139" y="0"/>
                  </a:lnTo>
                  <a:lnTo>
                    <a:pt x="104139" y="1269"/>
                  </a:lnTo>
                  <a:lnTo>
                    <a:pt x="378459" y="1269"/>
                  </a:lnTo>
                  <a:lnTo>
                    <a:pt x="378459" y="0"/>
                  </a:lnTo>
                  <a:close/>
                </a:path>
                <a:path w="480059" h="406400">
                  <a:moveTo>
                    <a:pt x="382269" y="2540"/>
                  </a:moveTo>
                  <a:lnTo>
                    <a:pt x="99059" y="2540"/>
                  </a:lnTo>
                  <a:lnTo>
                    <a:pt x="99059" y="3810"/>
                  </a:lnTo>
                  <a:lnTo>
                    <a:pt x="382269" y="3810"/>
                  </a:lnTo>
                  <a:lnTo>
                    <a:pt x="382269" y="2540"/>
                  </a:lnTo>
                  <a:close/>
                </a:path>
                <a:path w="480059" h="406400">
                  <a:moveTo>
                    <a:pt x="3809" y="88900"/>
                  </a:moveTo>
                  <a:lnTo>
                    <a:pt x="2539" y="88900"/>
                  </a:lnTo>
                  <a:lnTo>
                    <a:pt x="2539" y="91439"/>
                  </a:lnTo>
                  <a:lnTo>
                    <a:pt x="3809" y="91439"/>
                  </a:lnTo>
                  <a:lnTo>
                    <a:pt x="3809" y="88900"/>
                  </a:lnTo>
                  <a:close/>
                </a:path>
                <a:path w="480059" h="406400">
                  <a:moveTo>
                    <a:pt x="477520" y="86360"/>
                  </a:moveTo>
                  <a:lnTo>
                    <a:pt x="476250" y="86360"/>
                  </a:lnTo>
                  <a:lnTo>
                    <a:pt x="476250" y="91439"/>
                  </a:lnTo>
                  <a:lnTo>
                    <a:pt x="480059" y="91439"/>
                  </a:lnTo>
                  <a:lnTo>
                    <a:pt x="480059" y="88900"/>
                  </a:lnTo>
                  <a:lnTo>
                    <a:pt x="478789" y="88900"/>
                  </a:lnTo>
                  <a:lnTo>
                    <a:pt x="478789" y="87630"/>
                  </a:lnTo>
                  <a:lnTo>
                    <a:pt x="477520" y="87630"/>
                  </a:lnTo>
                  <a:lnTo>
                    <a:pt x="477520" y="86360"/>
                  </a:lnTo>
                  <a:close/>
                </a:path>
                <a:path w="480059" h="406400">
                  <a:moveTo>
                    <a:pt x="3809" y="91440"/>
                  </a:moveTo>
                  <a:lnTo>
                    <a:pt x="1270" y="91440"/>
                  </a:lnTo>
                  <a:lnTo>
                    <a:pt x="1270" y="92710"/>
                  </a:lnTo>
                  <a:lnTo>
                    <a:pt x="0" y="9271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1440"/>
                  </a:lnTo>
                  <a:close/>
                </a:path>
                <a:path w="480059" h="406400">
                  <a:moveTo>
                    <a:pt x="480059" y="91440"/>
                  </a:moveTo>
                  <a:lnTo>
                    <a:pt x="476250" y="91440"/>
                  </a:lnTo>
                  <a:lnTo>
                    <a:pt x="476250" y="97789"/>
                  </a:lnTo>
                  <a:lnTo>
                    <a:pt x="480059" y="97789"/>
                  </a:lnTo>
                  <a:lnTo>
                    <a:pt x="480059" y="91440"/>
                  </a:lnTo>
                  <a:close/>
                </a:path>
                <a:path w="480059" h="40640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80059" h="406400">
                  <a:moveTo>
                    <a:pt x="480059" y="97790"/>
                  </a:moveTo>
                  <a:lnTo>
                    <a:pt x="476250" y="97790"/>
                  </a:lnTo>
                  <a:lnTo>
                    <a:pt x="476250" y="104139"/>
                  </a:lnTo>
                  <a:lnTo>
                    <a:pt x="480059" y="104139"/>
                  </a:lnTo>
                  <a:lnTo>
                    <a:pt x="480059" y="97790"/>
                  </a:lnTo>
                  <a:close/>
                </a:path>
                <a:path w="480059" h="406400">
                  <a:moveTo>
                    <a:pt x="380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4140"/>
                  </a:lnTo>
                  <a:close/>
                </a:path>
                <a:path w="480059" h="406400">
                  <a:moveTo>
                    <a:pt x="480059" y="104140"/>
                  </a:moveTo>
                  <a:lnTo>
                    <a:pt x="476250" y="104140"/>
                  </a:lnTo>
                  <a:lnTo>
                    <a:pt x="476250" y="109219"/>
                  </a:lnTo>
                  <a:lnTo>
                    <a:pt x="480059" y="109219"/>
                  </a:lnTo>
                  <a:lnTo>
                    <a:pt x="480059" y="104140"/>
                  </a:lnTo>
                  <a:close/>
                </a:path>
                <a:path w="480059" h="406400">
                  <a:moveTo>
                    <a:pt x="3809" y="109220"/>
                  </a:moveTo>
                  <a:lnTo>
                    <a:pt x="0" y="10922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09220"/>
                  </a:lnTo>
                  <a:close/>
                </a:path>
                <a:path w="480059" h="406400">
                  <a:moveTo>
                    <a:pt x="480059" y="109220"/>
                  </a:moveTo>
                  <a:lnTo>
                    <a:pt x="476250" y="109220"/>
                  </a:lnTo>
                  <a:lnTo>
                    <a:pt x="476250" y="123189"/>
                  </a:lnTo>
                  <a:lnTo>
                    <a:pt x="480059" y="123189"/>
                  </a:lnTo>
                  <a:lnTo>
                    <a:pt x="480059" y="109220"/>
                  </a:lnTo>
                  <a:close/>
                </a:path>
                <a:path w="480059" h="406400">
                  <a:moveTo>
                    <a:pt x="380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23190"/>
                  </a:lnTo>
                  <a:close/>
                </a:path>
                <a:path w="480059" h="406400">
                  <a:moveTo>
                    <a:pt x="480059" y="123190"/>
                  </a:moveTo>
                  <a:lnTo>
                    <a:pt x="476250" y="123190"/>
                  </a:lnTo>
                  <a:lnTo>
                    <a:pt x="476250" y="129539"/>
                  </a:lnTo>
                  <a:lnTo>
                    <a:pt x="480059" y="129539"/>
                  </a:lnTo>
                  <a:lnTo>
                    <a:pt x="480059" y="123190"/>
                  </a:lnTo>
                  <a:close/>
                </a:path>
                <a:path w="480059" h="406400">
                  <a:moveTo>
                    <a:pt x="3809" y="129540"/>
                  </a:moveTo>
                  <a:lnTo>
                    <a:pt x="0" y="12954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29540"/>
                  </a:lnTo>
                  <a:close/>
                </a:path>
                <a:path w="480059" h="406400">
                  <a:moveTo>
                    <a:pt x="480059" y="129540"/>
                  </a:moveTo>
                  <a:lnTo>
                    <a:pt x="476250" y="129540"/>
                  </a:lnTo>
                  <a:lnTo>
                    <a:pt x="476250" y="167639"/>
                  </a:lnTo>
                  <a:lnTo>
                    <a:pt x="480059" y="167639"/>
                  </a:lnTo>
                  <a:lnTo>
                    <a:pt x="480059" y="129540"/>
                  </a:lnTo>
                  <a:close/>
                </a:path>
                <a:path w="480059" h="406400">
                  <a:moveTo>
                    <a:pt x="3809" y="167640"/>
                  </a:moveTo>
                  <a:lnTo>
                    <a:pt x="0" y="16764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167640"/>
                  </a:lnTo>
                  <a:close/>
                </a:path>
                <a:path w="480059" h="406400">
                  <a:moveTo>
                    <a:pt x="480059" y="167640"/>
                  </a:moveTo>
                  <a:lnTo>
                    <a:pt x="476250" y="167640"/>
                  </a:lnTo>
                  <a:lnTo>
                    <a:pt x="476250" y="261619"/>
                  </a:lnTo>
                  <a:lnTo>
                    <a:pt x="480059" y="261619"/>
                  </a:lnTo>
                  <a:lnTo>
                    <a:pt x="480059" y="167640"/>
                  </a:lnTo>
                  <a:close/>
                </a:path>
                <a:path w="480059" h="406400">
                  <a:moveTo>
                    <a:pt x="3809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1620"/>
                  </a:lnTo>
                  <a:close/>
                </a:path>
                <a:path w="480059" h="406400">
                  <a:moveTo>
                    <a:pt x="480059" y="261620"/>
                  </a:moveTo>
                  <a:lnTo>
                    <a:pt x="476250" y="261620"/>
                  </a:lnTo>
                  <a:lnTo>
                    <a:pt x="476250" y="269239"/>
                  </a:lnTo>
                  <a:lnTo>
                    <a:pt x="480059" y="269239"/>
                  </a:lnTo>
                  <a:lnTo>
                    <a:pt x="480059" y="261620"/>
                  </a:lnTo>
                  <a:close/>
                </a:path>
                <a:path w="480059" h="40640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480059" h="406400">
                  <a:moveTo>
                    <a:pt x="480059" y="269240"/>
                  </a:moveTo>
                  <a:lnTo>
                    <a:pt x="476250" y="269240"/>
                  </a:lnTo>
                  <a:lnTo>
                    <a:pt x="476250" y="275589"/>
                  </a:lnTo>
                  <a:lnTo>
                    <a:pt x="480059" y="275589"/>
                  </a:lnTo>
                  <a:lnTo>
                    <a:pt x="480059" y="269240"/>
                  </a:lnTo>
                  <a:close/>
                </a:path>
                <a:path w="480059" h="40640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480059" h="406400">
                  <a:moveTo>
                    <a:pt x="480059" y="275590"/>
                  </a:moveTo>
                  <a:lnTo>
                    <a:pt x="476250" y="275590"/>
                  </a:lnTo>
                  <a:lnTo>
                    <a:pt x="476250" y="281939"/>
                  </a:lnTo>
                  <a:lnTo>
                    <a:pt x="480059" y="281939"/>
                  </a:lnTo>
                  <a:lnTo>
                    <a:pt x="480059" y="275590"/>
                  </a:lnTo>
                  <a:close/>
                </a:path>
                <a:path w="480059" h="40640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80059" h="406400">
                  <a:moveTo>
                    <a:pt x="480059" y="281940"/>
                  </a:moveTo>
                  <a:lnTo>
                    <a:pt x="476250" y="281940"/>
                  </a:lnTo>
                  <a:lnTo>
                    <a:pt x="476250" y="288289"/>
                  </a:lnTo>
                  <a:lnTo>
                    <a:pt x="480059" y="288289"/>
                  </a:lnTo>
                  <a:lnTo>
                    <a:pt x="480059" y="281940"/>
                  </a:lnTo>
                  <a:close/>
                </a:path>
                <a:path w="480059" h="40640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80059" h="406400">
                  <a:moveTo>
                    <a:pt x="480059" y="288290"/>
                  </a:moveTo>
                  <a:lnTo>
                    <a:pt x="476250" y="288290"/>
                  </a:lnTo>
                  <a:lnTo>
                    <a:pt x="476250" y="294639"/>
                  </a:lnTo>
                  <a:lnTo>
                    <a:pt x="480059" y="294639"/>
                  </a:lnTo>
                  <a:lnTo>
                    <a:pt x="480059" y="288290"/>
                  </a:lnTo>
                  <a:close/>
                </a:path>
                <a:path w="480059" h="40640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80059" h="406400">
                  <a:moveTo>
                    <a:pt x="480059" y="294640"/>
                  </a:moveTo>
                  <a:lnTo>
                    <a:pt x="476250" y="294640"/>
                  </a:lnTo>
                  <a:lnTo>
                    <a:pt x="476250" y="300989"/>
                  </a:lnTo>
                  <a:lnTo>
                    <a:pt x="480059" y="300989"/>
                  </a:lnTo>
                  <a:lnTo>
                    <a:pt x="480059" y="294640"/>
                  </a:lnTo>
                  <a:close/>
                </a:path>
                <a:path w="480059" h="406400">
                  <a:moveTo>
                    <a:pt x="3809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300990"/>
                  </a:lnTo>
                  <a:close/>
                </a:path>
                <a:path w="480059" h="406400">
                  <a:moveTo>
                    <a:pt x="480059" y="300990"/>
                  </a:moveTo>
                  <a:lnTo>
                    <a:pt x="476250" y="300990"/>
                  </a:lnTo>
                  <a:lnTo>
                    <a:pt x="476250" y="306069"/>
                  </a:lnTo>
                  <a:lnTo>
                    <a:pt x="480059" y="306069"/>
                  </a:lnTo>
                  <a:lnTo>
                    <a:pt x="480059" y="300990"/>
                  </a:lnTo>
                  <a:close/>
                </a:path>
                <a:path w="480059" h="406400">
                  <a:moveTo>
                    <a:pt x="3809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6070"/>
                  </a:lnTo>
                  <a:close/>
                </a:path>
                <a:path w="480059" h="406400">
                  <a:moveTo>
                    <a:pt x="480059" y="306070"/>
                  </a:moveTo>
                  <a:lnTo>
                    <a:pt x="476250" y="306070"/>
                  </a:lnTo>
                  <a:lnTo>
                    <a:pt x="476250" y="313689"/>
                  </a:lnTo>
                  <a:lnTo>
                    <a:pt x="480059" y="313689"/>
                  </a:lnTo>
                  <a:lnTo>
                    <a:pt x="480059" y="306070"/>
                  </a:lnTo>
                  <a:close/>
                </a:path>
                <a:path w="480059" h="406400">
                  <a:moveTo>
                    <a:pt x="380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" y="316230"/>
                  </a:lnTo>
                  <a:lnTo>
                    <a:pt x="1270" y="317500"/>
                  </a:lnTo>
                  <a:lnTo>
                    <a:pt x="2539" y="317500"/>
                  </a:lnTo>
                  <a:lnTo>
                    <a:pt x="2539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80059" h="406400">
                  <a:moveTo>
                    <a:pt x="480059" y="313690"/>
                  </a:moveTo>
                  <a:lnTo>
                    <a:pt x="476250" y="313690"/>
                  </a:lnTo>
                  <a:lnTo>
                    <a:pt x="476250" y="320039"/>
                  </a:lnTo>
                  <a:lnTo>
                    <a:pt x="480059" y="320039"/>
                  </a:lnTo>
                  <a:lnTo>
                    <a:pt x="480059" y="313690"/>
                  </a:lnTo>
                  <a:close/>
                </a:path>
                <a:path w="480059" h="406400">
                  <a:moveTo>
                    <a:pt x="478789" y="320040"/>
                  </a:moveTo>
                  <a:lnTo>
                    <a:pt x="476250" y="320040"/>
                  </a:lnTo>
                  <a:lnTo>
                    <a:pt x="476250" y="322580"/>
                  </a:lnTo>
                  <a:lnTo>
                    <a:pt x="477520" y="322580"/>
                  </a:lnTo>
                  <a:lnTo>
                    <a:pt x="477520" y="321310"/>
                  </a:lnTo>
                  <a:lnTo>
                    <a:pt x="478789" y="321310"/>
                  </a:lnTo>
                  <a:lnTo>
                    <a:pt x="478789" y="320040"/>
                  </a:lnTo>
                  <a:close/>
                </a:path>
                <a:path w="480059" h="406400">
                  <a:moveTo>
                    <a:pt x="382270" y="405130"/>
                  </a:moveTo>
                  <a:lnTo>
                    <a:pt x="101600" y="405130"/>
                  </a:lnTo>
                  <a:lnTo>
                    <a:pt x="101600" y="406400"/>
                  </a:lnTo>
                  <a:lnTo>
                    <a:pt x="382270" y="406400"/>
                  </a:lnTo>
                  <a:lnTo>
                    <a:pt x="382270" y="405130"/>
                  </a:lnTo>
                  <a:close/>
                </a:path>
                <a:path w="480059" h="406400">
                  <a:moveTo>
                    <a:pt x="384809" y="403860"/>
                  </a:moveTo>
                  <a:lnTo>
                    <a:pt x="99059" y="403860"/>
                  </a:lnTo>
                  <a:lnTo>
                    <a:pt x="99059" y="405130"/>
                  </a:lnTo>
                  <a:lnTo>
                    <a:pt x="384809" y="405130"/>
                  </a:lnTo>
                  <a:lnTo>
                    <a:pt x="384809" y="403860"/>
                  </a:lnTo>
                  <a:close/>
                </a:path>
                <a:path w="480059" h="406400">
                  <a:moveTo>
                    <a:pt x="387350" y="402590"/>
                  </a:moveTo>
                  <a:lnTo>
                    <a:pt x="96520" y="402590"/>
                  </a:lnTo>
                  <a:lnTo>
                    <a:pt x="96520" y="403860"/>
                  </a:lnTo>
                  <a:lnTo>
                    <a:pt x="387350" y="403860"/>
                  </a:lnTo>
                  <a:lnTo>
                    <a:pt x="387350" y="40259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7091679" y="4505959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40" h="398779">
                  <a:moveTo>
                    <a:pt x="384809" y="2539"/>
                  </a:moveTo>
                  <a:lnTo>
                    <a:pt x="88900" y="2539"/>
                  </a:lnTo>
                  <a:lnTo>
                    <a:pt x="88900" y="3809"/>
                  </a:lnTo>
                  <a:lnTo>
                    <a:pt x="384809" y="3809"/>
                  </a:lnTo>
                  <a:lnTo>
                    <a:pt x="384809" y="2539"/>
                  </a:lnTo>
                  <a:close/>
                </a:path>
                <a:path w="472440" h="398779">
                  <a:moveTo>
                    <a:pt x="383540" y="1269"/>
                  </a:moveTo>
                  <a:lnTo>
                    <a:pt x="91440" y="1269"/>
                  </a:lnTo>
                  <a:lnTo>
                    <a:pt x="91440" y="2539"/>
                  </a:lnTo>
                  <a:lnTo>
                    <a:pt x="383540" y="2539"/>
                  </a:lnTo>
                  <a:lnTo>
                    <a:pt x="383540" y="1269"/>
                  </a:lnTo>
                  <a:close/>
                </a:path>
                <a:path w="472440" h="398779">
                  <a:moveTo>
                    <a:pt x="381000" y="0"/>
                  </a:moveTo>
                  <a:lnTo>
                    <a:pt x="92710" y="0"/>
                  </a:lnTo>
                  <a:lnTo>
                    <a:pt x="92710" y="1269"/>
                  </a:lnTo>
                  <a:lnTo>
                    <a:pt x="381000" y="1269"/>
                  </a:lnTo>
                  <a:lnTo>
                    <a:pt x="381000" y="0"/>
                  </a:lnTo>
                  <a:close/>
                </a:path>
                <a:path w="472440" h="398779">
                  <a:moveTo>
                    <a:pt x="3810" y="80009"/>
                  </a:moveTo>
                  <a:lnTo>
                    <a:pt x="2540" y="80009"/>
                  </a:lnTo>
                  <a:lnTo>
                    <a:pt x="2540" y="81279"/>
                  </a:lnTo>
                  <a:lnTo>
                    <a:pt x="3810" y="81279"/>
                  </a:lnTo>
                  <a:lnTo>
                    <a:pt x="3810" y="80009"/>
                  </a:lnTo>
                  <a:close/>
                </a:path>
                <a:path w="472440" h="398779">
                  <a:moveTo>
                    <a:pt x="469900" y="77469"/>
                  </a:moveTo>
                  <a:lnTo>
                    <a:pt x="468629" y="77469"/>
                  </a:lnTo>
                  <a:lnTo>
                    <a:pt x="468629" y="81279"/>
                  </a:lnTo>
                  <a:lnTo>
                    <a:pt x="472440" y="81279"/>
                  </a:lnTo>
                  <a:lnTo>
                    <a:pt x="472440" y="80009"/>
                  </a:lnTo>
                  <a:lnTo>
                    <a:pt x="471170" y="80009"/>
                  </a:lnTo>
                  <a:lnTo>
                    <a:pt x="471170" y="78739"/>
                  </a:lnTo>
                  <a:lnTo>
                    <a:pt x="469900" y="78739"/>
                  </a:lnTo>
                  <a:lnTo>
                    <a:pt x="469900" y="77469"/>
                  </a:lnTo>
                  <a:close/>
                </a:path>
                <a:path w="472440" h="398779">
                  <a:moveTo>
                    <a:pt x="3810" y="81280"/>
                  </a:moveTo>
                  <a:lnTo>
                    <a:pt x="1270" y="81280"/>
                  </a:lnTo>
                  <a:lnTo>
                    <a:pt x="1270" y="83819"/>
                  </a:lnTo>
                  <a:lnTo>
                    <a:pt x="0" y="83819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1280"/>
                  </a:lnTo>
                  <a:close/>
                </a:path>
                <a:path w="472440" h="398779">
                  <a:moveTo>
                    <a:pt x="472440" y="81280"/>
                  </a:moveTo>
                  <a:lnTo>
                    <a:pt x="468629" y="81280"/>
                  </a:lnTo>
                  <a:lnTo>
                    <a:pt x="468629" y="87629"/>
                  </a:lnTo>
                  <a:lnTo>
                    <a:pt x="472440" y="87629"/>
                  </a:lnTo>
                  <a:lnTo>
                    <a:pt x="472440" y="81280"/>
                  </a:lnTo>
                  <a:close/>
                </a:path>
                <a:path w="472440" h="398779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72440" h="398779">
                  <a:moveTo>
                    <a:pt x="472440" y="87630"/>
                  </a:moveTo>
                  <a:lnTo>
                    <a:pt x="468629" y="87630"/>
                  </a:lnTo>
                  <a:lnTo>
                    <a:pt x="468629" y="93979"/>
                  </a:lnTo>
                  <a:lnTo>
                    <a:pt x="472440" y="93979"/>
                  </a:lnTo>
                  <a:lnTo>
                    <a:pt x="472440" y="87630"/>
                  </a:lnTo>
                  <a:close/>
                </a:path>
                <a:path w="472440" h="398779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72440" h="398779">
                  <a:moveTo>
                    <a:pt x="472440" y="93980"/>
                  </a:moveTo>
                  <a:lnTo>
                    <a:pt x="468629" y="93980"/>
                  </a:lnTo>
                  <a:lnTo>
                    <a:pt x="468629" y="100329"/>
                  </a:lnTo>
                  <a:lnTo>
                    <a:pt x="472440" y="100329"/>
                  </a:lnTo>
                  <a:lnTo>
                    <a:pt x="472440" y="93980"/>
                  </a:lnTo>
                  <a:close/>
                </a:path>
                <a:path w="472440" h="398779">
                  <a:moveTo>
                    <a:pt x="381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10" y="105409"/>
                  </a:lnTo>
                  <a:lnTo>
                    <a:pt x="3810" y="100330"/>
                  </a:lnTo>
                  <a:close/>
                </a:path>
                <a:path w="472440" h="398779">
                  <a:moveTo>
                    <a:pt x="472440" y="100330"/>
                  </a:moveTo>
                  <a:lnTo>
                    <a:pt x="468629" y="100330"/>
                  </a:lnTo>
                  <a:lnTo>
                    <a:pt x="468629" y="105409"/>
                  </a:lnTo>
                  <a:lnTo>
                    <a:pt x="472440" y="105409"/>
                  </a:lnTo>
                  <a:lnTo>
                    <a:pt x="472440" y="100330"/>
                  </a:lnTo>
                  <a:close/>
                </a:path>
                <a:path w="472440" h="398779">
                  <a:moveTo>
                    <a:pt x="3810" y="105410"/>
                  </a:moveTo>
                  <a:lnTo>
                    <a:pt x="0" y="10541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05410"/>
                  </a:lnTo>
                  <a:close/>
                </a:path>
                <a:path w="472440" h="398779">
                  <a:moveTo>
                    <a:pt x="472440" y="105410"/>
                  </a:moveTo>
                  <a:lnTo>
                    <a:pt x="468629" y="105410"/>
                  </a:lnTo>
                  <a:lnTo>
                    <a:pt x="468629" y="119379"/>
                  </a:lnTo>
                  <a:lnTo>
                    <a:pt x="472440" y="119379"/>
                  </a:lnTo>
                  <a:lnTo>
                    <a:pt x="472440" y="105410"/>
                  </a:lnTo>
                  <a:close/>
                </a:path>
                <a:path w="472440" h="398779">
                  <a:moveTo>
                    <a:pt x="381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19380"/>
                  </a:lnTo>
                  <a:close/>
                </a:path>
                <a:path w="472440" h="398779">
                  <a:moveTo>
                    <a:pt x="472440" y="119380"/>
                  </a:moveTo>
                  <a:lnTo>
                    <a:pt x="468629" y="119380"/>
                  </a:lnTo>
                  <a:lnTo>
                    <a:pt x="468629" y="125729"/>
                  </a:lnTo>
                  <a:lnTo>
                    <a:pt x="472440" y="125729"/>
                  </a:lnTo>
                  <a:lnTo>
                    <a:pt x="472440" y="119380"/>
                  </a:lnTo>
                  <a:close/>
                </a:path>
                <a:path w="472440" h="398779">
                  <a:moveTo>
                    <a:pt x="3810" y="125730"/>
                  </a:moveTo>
                  <a:lnTo>
                    <a:pt x="0" y="12573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125730"/>
                  </a:lnTo>
                  <a:close/>
                </a:path>
                <a:path w="472440" h="398779">
                  <a:moveTo>
                    <a:pt x="472440" y="125730"/>
                  </a:moveTo>
                  <a:lnTo>
                    <a:pt x="468629" y="125730"/>
                  </a:lnTo>
                  <a:lnTo>
                    <a:pt x="468629" y="163829"/>
                  </a:lnTo>
                  <a:lnTo>
                    <a:pt x="472440" y="163829"/>
                  </a:lnTo>
                  <a:lnTo>
                    <a:pt x="472440" y="125730"/>
                  </a:lnTo>
                  <a:close/>
                </a:path>
                <a:path w="472440" h="398779">
                  <a:moveTo>
                    <a:pt x="3810" y="163830"/>
                  </a:moveTo>
                  <a:lnTo>
                    <a:pt x="0" y="163830"/>
                  </a:lnTo>
                  <a:lnTo>
                    <a:pt x="0" y="257809"/>
                  </a:lnTo>
                  <a:lnTo>
                    <a:pt x="3810" y="257809"/>
                  </a:lnTo>
                  <a:lnTo>
                    <a:pt x="3810" y="163830"/>
                  </a:lnTo>
                  <a:close/>
                </a:path>
                <a:path w="472440" h="398779">
                  <a:moveTo>
                    <a:pt x="472440" y="163830"/>
                  </a:moveTo>
                  <a:lnTo>
                    <a:pt x="468629" y="163830"/>
                  </a:lnTo>
                  <a:lnTo>
                    <a:pt x="468629" y="257809"/>
                  </a:lnTo>
                  <a:lnTo>
                    <a:pt x="472440" y="257809"/>
                  </a:lnTo>
                  <a:lnTo>
                    <a:pt x="472440" y="163830"/>
                  </a:lnTo>
                  <a:close/>
                </a:path>
                <a:path w="472440" h="398779">
                  <a:moveTo>
                    <a:pt x="3810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7810"/>
                  </a:lnTo>
                  <a:close/>
                </a:path>
                <a:path w="472440" h="398779">
                  <a:moveTo>
                    <a:pt x="472440" y="257810"/>
                  </a:moveTo>
                  <a:lnTo>
                    <a:pt x="468629" y="257810"/>
                  </a:lnTo>
                  <a:lnTo>
                    <a:pt x="468629" y="265429"/>
                  </a:lnTo>
                  <a:lnTo>
                    <a:pt x="472440" y="265429"/>
                  </a:lnTo>
                  <a:lnTo>
                    <a:pt x="472440" y="257810"/>
                  </a:lnTo>
                  <a:close/>
                </a:path>
                <a:path w="472440" h="398779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472440" h="398779">
                  <a:moveTo>
                    <a:pt x="472440" y="265430"/>
                  </a:moveTo>
                  <a:lnTo>
                    <a:pt x="468629" y="265430"/>
                  </a:lnTo>
                  <a:lnTo>
                    <a:pt x="468629" y="271779"/>
                  </a:lnTo>
                  <a:lnTo>
                    <a:pt x="472440" y="271779"/>
                  </a:lnTo>
                  <a:lnTo>
                    <a:pt x="472440" y="265430"/>
                  </a:lnTo>
                  <a:close/>
                </a:path>
                <a:path w="472440" h="398779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472440" h="398779">
                  <a:moveTo>
                    <a:pt x="472440" y="271780"/>
                  </a:moveTo>
                  <a:lnTo>
                    <a:pt x="468629" y="271780"/>
                  </a:lnTo>
                  <a:lnTo>
                    <a:pt x="468629" y="278129"/>
                  </a:lnTo>
                  <a:lnTo>
                    <a:pt x="472440" y="278129"/>
                  </a:lnTo>
                  <a:lnTo>
                    <a:pt x="472440" y="271780"/>
                  </a:lnTo>
                  <a:close/>
                </a:path>
                <a:path w="472440" h="398779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72440" h="398779">
                  <a:moveTo>
                    <a:pt x="472440" y="278130"/>
                  </a:moveTo>
                  <a:lnTo>
                    <a:pt x="468629" y="278130"/>
                  </a:lnTo>
                  <a:lnTo>
                    <a:pt x="468629" y="284479"/>
                  </a:lnTo>
                  <a:lnTo>
                    <a:pt x="472440" y="284479"/>
                  </a:lnTo>
                  <a:lnTo>
                    <a:pt x="472440" y="278130"/>
                  </a:lnTo>
                  <a:close/>
                </a:path>
                <a:path w="472440" h="398779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72440" h="398779">
                  <a:moveTo>
                    <a:pt x="472440" y="284480"/>
                  </a:moveTo>
                  <a:lnTo>
                    <a:pt x="468629" y="284480"/>
                  </a:lnTo>
                  <a:lnTo>
                    <a:pt x="468629" y="290829"/>
                  </a:lnTo>
                  <a:lnTo>
                    <a:pt x="472440" y="290829"/>
                  </a:lnTo>
                  <a:lnTo>
                    <a:pt x="472440" y="284480"/>
                  </a:lnTo>
                  <a:close/>
                </a:path>
                <a:path w="472440" h="398779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72440" h="398779">
                  <a:moveTo>
                    <a:pt x="472440" y="290830"/>
                  </a:moveTo>
                  <a:lnTo>
                    <a:pt x="468629" y="290830"/>
                  </a:lnTo>
                  <a:lnTo>
                    <a:pt x="468629" y="297179"/>
                  </a:lnTo>
                  <a:lnTo>
                    <a:pt x="472440" y="297179"/>
                  </a:lnTo>
                  <a:lnTo>
                    <a:pt x="472440" y="290830"/>
                  </a:lnTo>
                  <a:close/>
                </a:path>
                <a:path w="472440" h="398779">
                  <a:moveTo>
                    <a:pt x="3810" y="297180"/>
                  </a:moveTo>
                  <a:lnTo>
                    <a:pt x="0" y="297180"/>
                  </a:lnTo>
                  <a:lnTo>
                    <a:pt x="0" y="302259"/>
                  </a:lnTo>
                  <a:lnTo>
                    <a:pt x="3810" y="302259"/>
                  </a:lnTo>
                  <a:lnTo>
                    <a:pt x="3810" y="297180"/>
                  </a:lnTo>
                  <a:close/>
                </a:path>
                <a:path w="472440" h="398779">
                  <a:moveTo>
                    <a:pt x="472440" y="297180"/>
                  </a:moveTo>
                  <a:lnTo>
                    <a:pt x="468629" y="297180"/>
                  </a:lnTo>
                  <a:lnTo>
                    <a:pt x="468629" y="302259"/>
                  </a:lnTo>
                  <a:lnTo>
                    <a:pt x="472440" y="302259"/>
                  </a:lnTo>
                  <a:lnTo>
                    <a:pt x="472440" y="297180"/>
                  </a:lnTo>
                  <a:close/>
                </a:path>
                <a:path w="472440" h="398779">
                  <a:moveTo>
                    <a:pt x="3810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2260"/>
                  </a:lnTo>
                  <a:close/>
                </a:path>
                <a:path w="472440" h="398779">
                  <a:moveTo>
                    <a:pt x="472440" y="302260"/>
                  </a:moveTo>
                  <a:lnTo>
                    <a:pt x="468629" y="302260"/>
                  </a:lnTo>
                  <a:lnTo>
                    <a:pt x="468629" y="309879"/>
                  </a:lnTo>
                  <a:lnTo>
                    <a:pt x="472440" y="309879"/>
                  </a:lnTo>
                  <a:lnTo>
                    <a:pt x="472440" y="302260"/>
                  </a:lnTo>
                  <a:close/>
                </a:path>
                <a:path w="472440" h="398779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72440" h="398779">
                  <a:moveTo>
                    <a:pt x="472440" y="309880"/>
                  </a:moveTo>
                  <a:lnTo>
                    <a:pt x="468629" y="309880"/>
                  </a:lnTo>
                  <a:lnTo>
                    <a:pt x="468629" y="316229"/>
                  </a:lnTo>
                  <a:lnTo>
                    <a:pt x="472440" y="316229"/>
                  </a:lnTo>
                  <a:lnTo>
                    <a:pt x="472440" y="309880"/>
                  </a:lnTo>
                  <a:close/>
                </a:path>
                <a:path w="472440" h="398779">
                  <a:moveTo>
                    <a:pt x="472440" y="316230"/>
                  </a:moveTo>
                  <a:lnTo>
                    <a:pt x="468629" y="316230"/>
                  </a:lnTo>
                  <a:lnTo>
                    <a:pt x="468629" y="322579"/>
                  </a:lnTo>
                  <a:lnTo>
                    <a:pt x="471170" y="322579"/>
                  </a:lnTo>
                  <a:lnTo>
                    <a:pt x="471170" y="321309"/>
                  </a:lnTo>
                  <a:lnTo>
                    <a:pt x="472440" y="321309"/>
                  </a:lnTo>
                  <a:lnTo>
                    <a:pt x="472440" y="316230"/>
                  </a:lnTo>
                  <a:close/>
                </a:path>
                <a:path w="472440" h="398779">
                  <a:moveTo>
                    <a:pt x="3810" y="316230"/>
                  </a:moveTo>
                  <a:lnTo>
                    <a:pt x="0" y="316230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18769"/>
                  </a:lnTo>
                  <a:lnTo>
                    <a:pt x="2540" y="318769"/>
                  </a:lnTo>
                  <a:lnTo>
                    <a:pt x="2540" y="321309"/>
                  </a:lnTo>
                  <a:lnTo>
                    <a:pt x="3810" y="321309"/>
                  </a:lnTo>
                  <a:lnTo>
                    <a:pt x="3810" y="316230"/>
                  </a:lnTo>
                  <a:close/>
                </a:path>
                <a:path w="472440" h="398779">
                  <a:moveTo>
                    <a:pt x="469900" y="322580"/>
                  </a:moveTo>
                  <a:lnTo>
                    <a:pt x="468629" y="322580"/>
                  </a:lnTo>
                  <a:lnTo>
                    <a:pt x="468629" y="323850"/>
                  </a:lnTo>
                  <a:lnTo>
                    <a:pt x="469900" y="323850"/>
                  </a:lnTo>
                  <a:lnTo>
                    <a:pt x="469900" y="322580"/>
                  </a:lnTo>
                  <a:close/>
                </a:path>
                <a:path w="472440" h="398779">
                  <a:moveTo>
                    <a:pt x="386079" y="397509"/>
                  </a:moveTo>
                  <a:lnTo>
                    <a:pt x="90170" y="397509"/>
                  </a:lnTo>
                  <a:lnTo>
                    <a:pt x="90170" y="398779"/>
                  </a:lnTo>
                  <a:lnTo>
                    <a:pt x="386079" y="398779"/>
                  </a:lnTo>
                  <a:lnTo>
                    <a:pt x="386079" y="397509"/>
                  </a:lnTo>
                  <a:close/>
                </a:path>
                <a:path w="472440" h="398779">
                  <a:moveTo>
                    <a:pt x="388620" y="396239"/>
                  </a:moveTo>
                  <a:lnTo>
                    <a:pt x="87629" y="396239"/>
                  </a:lnTo>
                  <a:lnTo>
                    <a:pt x="87629" y="397509"/>
                  </a:lnTo>
                  <a:lnTo>
                    <a:pt x="388620" y="397509"/>
                  </a:lnTo>
                  <a:lnTo>
                    <a:pt x="388620" y="396239"/>
                  </a:lnTo>
                  <a:close/>
                </a:path>
                <a:path w="472440" h="398779">
                  <a:moveTo>
                    <a:pt x="389890" y="394969"/>
                  </a:moveTo>
                  <a:lnTo>
                    <a:pt x="85090" y="394969"/>
                  </a:lnTo>
                  <a:lnTo>
                    <a:pt x="85090" y="396239"/>
                  </a:lnTo>
                  <a:lnTo>
                    <a:pt x="389890" y="396239"/>
                  </a:lnTo>
                  <a:lnTo>
                    <a:pt x="389890" y="394969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7095489" y="4509769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20" h="391160">
                  <a:moveTo>
                    <a:pt x="383540" y="0"/>
                  </a:moveTo>
                  <a:lnTo>
                    <a:pt x="82550" y="0"/>
                  </a:lnTo>
                  <a:lnTo>
                    <a:pt x="82550" y="1269"/>
                  </a:lnTo>
                  <a:lnTo>
                    <a:pt x="383540" y="1269"/>
                  </a:lnTo>
                  <a:lnTo>
                    <a:pt x="383540" y="0"/>
                  </a:lnTo>
                  <a:close/>
                </a:path>
                <a:path w="464820" h="391160">
                  <a:moveTo>
                    <a:pt x="387349" y="2539"/>
                  </a:moveTo>
                  <a:lnTo>
                    <a:pt x="78739" y="2539"/>
                  </a:lnTo>
                  <a:lnTo>
                    <a:pt x="78739" y="3809"/>
                  </a:lnTo>
                  <a:lnTo>
                    <a:pt x="387349" y="3809"/>
                  </a:lnTo>
                  <a:lnTo>
                    <a:pt x="387349" y="2539"/>
                  </a:lnTo>
                  <a:close/>
                </a:path>
                <a:path w="464820" h="391160">
                  <a:moveTo>
                    <a:pt x="386079" y="1269"/>
                  </a:moveTo>
                  <a:lnTo>
                    <a:pt x="81279" y="1269"/>
                  </a:lnTo>
                  <a:lnTo>
                    <a:pt x="81279" y="2539"/>
                  </a:lnTo>
                  <a:lnTo>
                    <a:pt x="386079" y="2539"/>
                  </a:lnTo>
                  <a:lnTo>
                    <a:pt x="386079" y="1269"/>
                  </a:lnTo>
                  <a:close/>
                </a:path>
                <a:path w="464820" h="391160">
                  <a:moveTo>
                    <a:pt x="3809" y="69849"/>
                  </a:moveTo>
                  <a:lnTo>
                    <a:pt x="2539" y="69849"/>
                  </a:lnTo>
                  <a:lnTo>
                    <a:pt x="2539" y="71119"/>
                  </a:lnTo>
                  <a:lnTo>
                    <a:pt x="3809" y="71119"/>
                  </a:lnTo>
                  <a:lnTo>
                    <a:pt x="3809" y="69849"/>
                  </a:lnTo>
                  <a:close/>
                </a:path>
                <a:path w="464820" h="391160">
                  <a:moveTo>
                    <a:pt x="462279" y="68579"/>
                  </a:moveTo>
                  <a:lnTo>
                    <a:pt x="461009" y="68579"/>
                  </a:lnTo>
                  <a:lnTo>
                    <a:pt x="461009" y="71119"/>
                  </a:lnTo>
                  <a:lnTo>
                    <a:pt x="463549" y="71119"/>
                  </a:lnTo>
                  <a:lnTo>
                    <a:pt x="463549" y="69849"/>
                  </a:lnTo>
                  <a:lnTo>
                    <a:pt x="462279" y="69849"/>
                  </a:lnTo>
                  <a:lnTo>
                    <a:pt x="462279" y="68579"/>
                  </a:lnTo>
                  <a:close/>
                </a:path>
                <a:path w="464820" h="391160">
                  <a:moveTo>
                    <a:pt x="3809" y="71119"/>
                  </a:moveTo>
                  <a:lnTo>
                    <a:pt x="2539" y="71119"/>
                  </a:lnTo>
                  <a:lnTo>
                    <a:pt x="2539" y="72389"/>
                  </a:lnTo>
                  <a:lnTo>
                    <a:pt x="1269" y="72389"/>
                  </a:lnTo>
                  <a:lnTo>
                    <a:pt x="1269" y="73659"/>
                  </a:lnTo>
                  <a:lnTo>
                    <a:pt x="0" y="7365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71119"/>
                  </a:lnTo>
                  <a:close/>
                </a:path>
                <a:path w="464820" h="391160">
                  <a:moveTo>
                    <a:pt x="464819" y="71119"/>
                  </a:moveTo>
                  <a:lnTo>
                    <a:pt x="461009" y="71119"/>
                  </a:lnTo>
                  <a:lnTo>
                    <a:pt x="461009" y="77469"/>
                  </a:lnTo>
                  <a:lnTo>
                    <a:pt x="464819" y="77469"/>
                  </a:lnTo>
                  <a:lnTo>
                    <a:pt x="464819" y="71119"/>
                  </a:lnTo>
                  <a:close/>
                </a:path>
                <a:path w="464820" h="391160">
                  <a:moveTo>
                    <a:pt x="380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7469"/>
                  </a:lnTo>
                  <a:close/>
                </a:path>
                <a:path w="464820" h="391160">
                  <a:moveTo>
                    <a:pt x="464819" y="77469"/>
                  </a:moveTo>
                  <a:lnTo>
                    <a:pt x="461009" y="77469"/>
                  </a:lnTo>
                  <a:lnTo>
                    <a:pt x="461009" y="83819"/>
                  </a:lnTo>
                  <a:lnTo>
                    <a:pt x="464819" y="83819"/>
                  </a:lnTo>
                  <a:lnTo>
                    <a:pt x="464819" y="77469"/>
                  </a:lnTo>
                  <a:close/>
                </a:path>
                <a:path w="464820" h="391160">
                  <a:moveTo>
                    <a:pt x="380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3819"/>
                  </a:lnTo>
                  <a:close/>
                </a:path>
                <a:path w="464820" h="391160">
                  <a:moveTo>
                    <a:pt x="464819" y="83819"/>
                  </a:moveTo>
                  <a:lnTo>
                    <a:pt x="461009" y="83819"/>
                  </a:lnTo>
                  <a:lnTo>
                    <a:pt x="461009" y="90169"/>
                  </a:lnTo>
                  <a:lnTo>
                    <a:pt x="464819" y="90169"/>
                  </a:lnTo>
                  <a:lnTo>
                    <a:pt x="464819" y="83819"/>
                  </a:lnTo>
                  <a:close/>
                </a:path>
                <a:path w="464820" h="391160">
                  <a:moveTo>
                    <a:pt x="380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69"/>
                  </a:lnTo>
                  <a:close/>
                </a:path>
                <a:path w="464820" h="391160">
                  <a:moveTo>
                    <a:pt x="464819" y="90169"/>
                  </a:moveTo>
                  <a:lnTo>
                    <a:pt x="461009" y="90169"/>
                  </a:lnTo>
                  <a:lnTo>
                    <a:pt x="461009" y="96519"/>
                  </a:lnTo>
                  <a:lnTo>
                    <a:pt x="464819" y="96519"/>
                  </a:lnTo>
                  <a:lnTo>
                    <a:pt x="464819" y="90169"/>
                  </a:lnTo>
                  <a:close/>
                </a:path>
                <a:path w="464820" h="391160">
                  <a:moveTo>
                    <a:pt x="3809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6519"/>
                  </a:lnTo>
                  <a:close/>
                </a:path>
                <a:path w="464820" h="391160">
                  <a:moveTo>
                    <a:pt x="464819" y="96519"/>
                  </a:moveTo>
                  <a:lnTo>
                    <a:pt x="461009" y="96519"/>
                  </a:lnTo>
                  <a:lnTo>
                    <a:pt x="461009" y="101599"/>
                  </a:lnTo>
                  <a:lnTo>
                    <a:pt x="464819" y="101599"/>
                  </a:lnTo>
                  <a:lnTo>
                    <a:pt x="464819" y="96519"/>
                  </a:lnTo>
                  <a:close/>
                </a:path>
                <a:path w="464820" h="391160">
                  <a:moveTo>
                    <a:pt x="3809" y="101600"/>
                  </a:moveTo>
                  <a:lnTo>
                    <a:pt x="0" y="10160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1600"/>
                  </a:lnTo>
                  <a:close/>
                </a:path>
                <a:path w="464820" h="391160">
                  <a:moveTo>
                    <a:pt x="464819" y="101600"/>
                  </a:moveTo>
                  <a:lnTo>
                    <a:pt x="461009" y="101600"/>
                  </a:lnTo>
                  <a:lnTo>
                    <a:pt x="461009" y="115569"/>
                  </a:lnTo>
                  <a:lnTo>
                    <a:pt x="464819" y="115569"/>
                  </a:lnTo>
                  <a:lnTo>
                    <a:pt x="464819" y="101600"/>
                  </a:lnTo>
                  <a:close/>
                </a:path>
                <a:path w="464820" h="391160">
                  <a:moveTo>
                    <a:pt x="380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5569"/>
                  </a:lnTo>
                  <a:close/>
                </a:path>
                <a:path w="464820" h="391160">
                  <a:moveTo>
                    <a:pt x="464819" y="115569"/>
                  </a:moveTo>
                  <a:lnTo>
                    <a:pt x="461009" y="115569"/>
                  </a:lnTo>
                  <a:lnTo>
                    <a:pt x="461009" y="121919"/>
                  </a:lnTo>
                  <a:lnTo>
                    <a:pt x="464819" y="121919"/>
                  </a:lnTo>
                  <a:lnTo>
                    <a:pt x="464819" y="115569"/>
                  </a:lnTo>
                  <a:close/>
                </a:path>
                <a:path w="464820" h="391160">
                  <a:moveTo>
                    <a:pt x="3809" y="121919"/>
                  </a:moveTo>
                  <a:lnTo>
                    <a:pt x="0" y="121919"/>
                  </a:lnTo>
                  <a:lnTo>
                    <a:pt x="0" y="160019"/>
                  </a:lnTo>
                  <a:lnTo>
                    <a:pt x="3809" y="160019"/>
                  </a:lnTo>
                  <a:lnTo>
                    <a:pt x="3809" y="121919"/>
                  </a:lnTo>
                  <a:close/>
                </a:path>
                <a:path w="464820" h="391160">
                  <a:moveTo>
                    <a:pt x="464819" y="121919"/>
                  </a:moveTo>
                  <a:lnTo>
                    <a:pt x="461009" y="121919"/>
                  </a:lnTo>
                  <a:lnTo>
                    <a:pt x="461009" y="160019"/>
                  </a:lnTo>
                  <a:lnTo>
                    <a:pt x="464819" y="160019"/>
                  </a:lnTo>
                  <a:lnTo>
                    <a:pt x="464819" y="121919"/>
                  </a:lnTo>
                  <a:close/>
                </a:path>
                <a:path w="464820" h="391160">
                  <a:moveTo>
                    <a:pt x="3809" y="160019"/>
                  </a:moveTo>
                  <a:lnTo>
                    <a:pt x="0" y="16001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160019"/>
                  </a:lnTo>
                  <a:close/>
                </a:path>
                <a:path w="464820" h="391160">
                  <a:moveTo>
                    <a:pt x="464819" y="160019"/>
                  </a:moveTo>
                  <a:lnTo>
                    <a:pt x="461009" y="160019"/>
                  </a:lnTo>
                  <a:lnTo>
                    <a:pt x="461009" y="253999"/>
                  </a:lnTo>
                  <a:lnTo>
                    <a:pt x="464819" y="253999"/>
                  </a:lnTo>
                  <a:lnTo>
                    <a:pt x="464819" y="160019"/>
                  </a:lnTo>
                  <a:close/>
                </a:path>
                <a:path w="464820" h="391160">
                  <a:moveTo>
                    <a:pt x="3809" y="254000"/>
                  </a:moveTo>
                  <a:lnTo>
                    <a:pt x="0" y="254000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4000"/>
                  </a:lnTo>
                  <a:close/>
                </a:path>
                <a:path w="464820" h="391160">
                  <a:moveTo>
                    <a:pt x="464819" y="254000"/>
                  </a:moveTo>
                  <a:lnTo>
                    <a:pt x="461009" y="254000"/>
                  </a:lnTo>
                  <a:lnTo>
                    <a:pt x="461009" y="261619"/>
                  </a:lnTo>
                  <a:lnTo>
                    <a:pt x="464819" y="261619"/>
                  </a:lnTo>
                  <a:lnTo>
                    <a:pt x="464819" y="254000"/>
                  </a:lnTo>
                  <a:close/>
                </a:path>
                <a:path w="464820" h="391160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464820" h="391160">
                  <a:moveTo>
                    <a:pt x="464819" y="261619"/>
                  </a:moveTo>
                  <a:lnTo>
                    <a:pt x="461009" y="261619"/>
                  </a:lnTo>
                  <a:lnTo>
                    <a:pt x="461009" y="267969"/>
                  </a:lnTo>
                  <a:lnTo>
                    <a:pt x="464819" y="267969"/>
                  </a:lnTo>
                  <a:lnTo>
                    <a:pt x="464819" y="261619"/>
                  </a:lnTo>
                  <a:close/>
                </a:path>
                <a:path w="464820" h="391160">
                  <a:moveTo>
                    <a:pt x="380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7969"/>
                  </a:lnTo>
                  <a:close/>
                </a:path>
                <a:path w="464820" h="391160">
                  <a:moveTo>
                    <a:pt x="464819" y="267969"/>
                  </a:moveTo>
                  <a:lnTo>
                    <a:pt x="461009" y="267969"/>
                  </a:lnTo>
                  <a:lnTo>
                    <a:pt x="461009" y="274319"/>
                  </a:lnTo>
                  <a:lnTo>
                    <a:pt x="464819" y="274319"/>
                  </a:lnTo>
                  <a:lnTo>
                    <a:pt x="464819" y="267969"/>
                  </a:lnTo>
                  <a:close/>
                </a:path>
                <a:path w="464820" h="391160">
                  <a:moveTo>
                    <a:pt x="380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19"/>
                  </a:lnTo>
                  <a:close/>
                </a:path>
                <a:path w="464820" h="391160">
                  <a:moveTo>
                    <a:pt x="464819" y="274319"/>
                  </a:moveTo>
                  <a:lnTo>
                    <a:pt x="461009" y="274319"/>
                  </a:lnTo>
                  <a:lnTo>
                    <a:pt x="461009" y="280669"/>
                  </a:lnTo>
                  <a:lnTo>
                    <a:pt x="464819" y="280669"/>
                  </a:lnTo>
                  <a:lnTo>
                    <a:pt x="464819" y="274319"/>
                  </a:lnTo>
                  <a:close/>
                </a:path>
                <a:path w="464820" h="391160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464820" h="391160">
                  <a:moveTo>
                    <a:pt x="464819" y="280669"/>
                  </a:moveTo>
                  <a:lnTo>
                    <a:pt x="461009" y="280669"/>
                  </a:lnTo>
                  <a:lnTo>
                    <a:pt x="461009" y="287019"/>
                  </a:lnTo>
                  <a:lnTo>
                    <a:pt x="464819" y="287019"/>
                  </a:lnTo>
                  <a:lnTo>
                    <a:pt x="464819" y="280669"/>
                  </a:lnTo>
                  <a:close/>
                </a:path>
                <a:path w="464820" h="391160">
                  <a:moveTo>
                    <a:pt x="380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7019"/>
                  </a:lnTo>
                  <a:close/>
                </a:path>
                <a:path w="464820" h="391160">
                  <a:moveTo>
                    <a:pt x="464819" y="287019"/>
                  </a:moveTo>
                  <a:lnTo>
                    <a:pt x="461009" y="287019"/>
                  </a:lnTo>
                  <a:lnTo>
                    <a:pt x="461009" y="293369"/>
                  </a:lnTo>
                  <a:lnTo>
                    <a:pt x="464819" y="293369"/>
                  </a:lnTo>
                  <a:lnTo>
                    <a:pt x="464819" y="287019"/>
                  </a:lnTo>
                  <a:close/>
                </a:path>
                <a:path w="464820" h="391160">
                  <a:moveTo>
                    <a:pt x="3809" y="293369"/>
                  </a:moveTo>
                  <a:lnTo>
                    <a:pt x="0" y="29336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3369"/>
                  </a:lnTo>
                  <a:close/>
                </a:path>
                <a:path w="464820" h="391160">
                  <a:moveTo>
                    <a:pt x="464819" y="293369"/>
                  </a:moveTo>
                  <a:lnTo>
                    <a:pt x="461009" y="293369"/>
                  </a:lnTo>
                  <a:lnTo>
                    <a:pt x="461009" y="298449"/>
                  </a:lnTo>
                  <a:lnTo>
                    <a:pt x="464819" y="298449"/>
                  </a:lnTo>
                  <a:lnTo>
                    <a:pt x="464819" y="293369"/>
                  </a:lnTo>
                  <a:close/>
                </a:path>
                <a:path w="464820" h="391160">
                  <a:moveTo>
                    <a:pt x="3809" y="298450"/>
                  </a:moveTo>
                  <a:lnTo>
                    <a:pt x="0" y="298450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8450"/>
                  </a:lnTo>
                  <a:close/>
                </a:path>
                <a:path w="464820" h="391160">
                  <a:moveTo>
                    <a:pt x="464819" y="298450"/>
                  </a:moveTo>
                  <a:lnTo>
                    <a:pt x="461009" y="298450"/>
                  </a:lnTo>
                  <a:lnTo>
                    <a:pt x="461009" y="306069"/>
                  </a:lnTo>
                  <a:lnTo>
                    <a:pt x="464819" y="306069"/>
                  </a:lnTo>
                  <a:lnTo>
                    <a:pt x="464819" y="298450"/>
                  </a:lnTo>
                  <a:close/>
                </a:path>
                <a:path w="464820" h="391160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64820" h="391160">
                  <a:moveTo>
                    <a:pt x="464819" y="306069"/>
                  </a:moveTo>
                  <a:lnTo>
                    <a:pt x="461009" y="306069"/>
                  </a:lnTo>
                  <a:lnTo>
                    <a:pt x="461009" y="312419"/>
                  </a:lnTo>
                  <a:lnTo>
                    <a:pt x="464819" y="312419"/>
                  </a:lnTo>
                  <a:lnTo>
                    <a:pt x="464819" y="306069"/>
                  </a:lnTo>
                  <a:close/>
                </a:path>
                <a:path w="464820" h="391160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19"/>
                  </a:lnTo>
                  <a:close/>
                </a:path>
                <a:path w="464820" h="391160">
                  <a:moveTo>
                    <a:pt x="464819" y="312419"/>
                  </a:moveTo>
                  <a:lnTo>
                    <a:pt x="461009" y="312419"/>
                  </a:lnTo>
                  <a:lnTo>
                    <a:pt x="461009" y="318769"/>
                  </a:lnTo>
                  <a:lnTo>
                    <a:pt x="464819" y="318769"/>
                  </a:lnTo>
                  <a:lnTo>
                    <a:pt x="464819" y="312419"/>
                  </a:lnTo>
                  <a:close/>
                </a:path>
                <a:path w="464820" h="391160">
                  <a:moveTo>
                    <a:pt x="464819" y="318769"/>
                  </a:moveTo>
                  <a:lnTo>
                    <a:pt x="461009" y="318769"/>
                  </a:lnTo>
                  <a:lnTo>
                    <a:pt x="461009" y="325119"/>
                  </a:lnTo>
                  <a:lnTo>
                    <a:pt x="462279" y="325119"/>
                  </a:lnTo>
                  <a:lnTo>
                    <a:pt x="462279" y="323849"/>
                  </a:lnTo>
                  <a:lnTo>
                    <a:pt x="463550" y="323849"/>
                  </a:lnTo>
                  <a:lnTo>
                    <a:pt x="463550" y="322579"/>
                  </a:lnTo>
                  <a:lnTo>
                    <a:pt x="464819" y="322579"/>
                  </a:lnTo>
                  <a:lnTo>
                    <a:pt x="464819" y="318769"/>
                  </a:lnTo>
                  <a:close/>
                </a:path>
                <a:path w="464820" h="391160">
                  <a:moveTo>
                    <a:pt x="3809" y="318769"/>
                  </a:moveTo>
                  <a:lnTo>
                    <a:pt x="1269" y="318769"/>
                  </a:lnTo>
                  <a:lnTo>
                    <a:pt x="1269" y="320039"/>
                  </a:lnTo>
                  <a:lnTo>
                    <a:pt x="2539" y="320039"/>
                  </a:lnTo>
                  <a:lnTo>
                    <a:pt x="2539" y="322579"/>
                  </a:lnTo>
                  <a:lnTo>
                    <a:pt x="3809" y="322579"/>
                  </a:lnTo>
                  <a:lnTo>
                    <a:pt x="3809" y="318769"/>
                  </a:lnTo>
                  <a:close/>
                </a:path>
                <a:path w="464820" h="391160">
                  <a:moveTo>
                    <a:pt x="388619" y="389889"/>
                  </a:moveTo>
                  <a:lnTo>
                    <a:pt x="80009" y="389889"/>
                  </a:lnTo>
                  <a:lnTo>
                    <a:pt x="80009" y="391159"/>
                  </a:lnTo>
                  <a:lnTo>
                    <a:pt x="388619" y="391159"/>
                  </a:lnTo>
                  <a:lnTo>
                    <a:pt x="388619" y="389889"/>
                  </a:lnTo>
                  <a:close/>
                </a:path>
                <a:path w="464820" h="391160">
                  <a:moveTo>
                    <a:pt x="391159" y="388619"/>
                  </a:moveTo>
                  <a:lnTo>
                    <a:pt x="77469" y="388619"/>
                  </a:lnTo>
                  <a:lnTo>
                    <a:pt x="77469" y="389889"/>
                  </a:lnTo>
                  <a:lnTo>
                    <a:pt x="391159" y="389889"/>
                  </a:lnTo>
                  <a:lnTo>
                    <a:pt x="391159" y="388619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7099299" y="451358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9889" y="2540"/>
                  </a:moveTo>
                  <a:lnTo>
                    <a:pt x="68579" y="2540"/>
                  </a:lnTo>
                  <a:lnTo>
                    <a:pt x="68579" y="3810"/>
                  </a:lnTo>
                  <a:lnTo>
                    <a:pt x="389889" y="3810"/>
                  </a:lnTo>
                  <a:lnTo>
                    <a:pt x="389889" y="2540"/>
                  </a:lnTo>
                  <a:close/>
                </a:path>
                <a:path w="457200" h="384810">
                  <a:moveTo>
                    <a:pt x="388620" y="1270"/>
                  </a:moveTo>
                  <a:lnTo>
                    <a:pt x="71120" y="1270"/>
                  </a:lnTo>
                  <a:lnTo>
                    <a:pt x="71120" y="2540"/>
                  </a:lnTo>
                  <a:lnTo>
                    <a:pt x="388620" y="2540"/>
                  </a:lnTo>
                  <a:lnTo>
                    <a:pt x="388620" y="1270"/>
                  </a:lnTo>
                  <a:close/>
                </a:path>
                <a:path w="457200" h="384810">
                  <a:moveTo>
                    <a:pt x="386080" y="0"/>
                  </a:moveTo>
                  <a:lnTo>
                    <a:pt x="72390" y="0"/>
                  </a:lnTo>
                  <a:lnTo>
                    <a:pt x="72390" y="1270"/>
                  </a:lnTo>
                  <a:lnTo>
                    <a:pt x="386080" y="1270"/>
                  </a:lnTo>
                  <a:lnTo>
                    <a:pt x="386080" y="0"/>
                  </a:lnTo>
                  <a:close/>
                </a:path>
                <a:path w="457200" h="384810">
                  <a:moveTo>
                    <a:pt x="3809" y="60960"/>
                  </a:moveTo>
                  <a:lnTo>
                    <a:pt x="2540" y="60960"/>
                  </a:lnTo>
                  <a:lnTo>
                    <a:pt x="2540" y="62230"/>
                  </a:lnTo>
                  <a:lnTo>
                    <a:pt x="1270" y="62230"/>
                  </a:lnTo>
                  <a:lnTo>
                    <a:pt x="1270" y="64770"/>
                  </a:lnTo>
                  <a:lnTo>
                    <a:pt x="0" y="6477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457200" h="384810">
                  <a:moveTo>
                    <a:pt x="455930" y="60960"/>
                  </a:moveTo>
                  <a:lnTo>
                    <a:pt x="454659" y="60960"/>
                  </a:lnTo>
                  <a:lnTo>
                    <a:pt x="454659" y="67310"/>
                  </a:lnTo>
                  <a:lnTo>
                    <a:pt x="457200" y="67310"/>
                  </a:lnTo>
                  <a:lnTo>
                    <a:pt x="457200" y="62230"/>
                  </a:lnTo>
                  <a:lnTo>
                    <a:pt x="455930" y="62230"/>
                  </a:lnTo>
                  <a:lnTo>
                    <a:pt x="455930" y="60960"/>
                  </a:lnTo>
                  <a:close/>
                </a:path>
                <a:path w="457200" h="384810">
                  <a:moveTo>
                    <a:pt x="380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7310"/>
                  </a:lnTo>
                  <a:close/>
                </a:path>
                <a:path w="457200" h="384810">
                  <a:moveTo>
                    <a:pt x="457200" y="67310"/>
                  </a:moveTo>
                  <a:lnTo>
                    <a:pt x="454659" y="67310"/>
                  </a:lnTo>
                  <a:lnTo>
                    <a:pt x="454659" y="73660"/>
                  </a:lnTo>
                  <a:lnTo>
                    <a:pt x="457200" y="73660"/>
                  </a:lnTo>
                  <a:lnTo>
                    <a:pt x="457200" y="67310"/>
                  </a:lnTo>
                  <a:close/>
                </a:path>
                <a:path w="457200" h="384810">
                  <a:moveTo>
                    <a:pt x="380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73660"/>
                  </a:lnTo>
                  <a:close/>
                </a:path>
                <a:path w="457200" h="384810">
                  <a:moveTo>
                    <a:pt x="457200" y="73660"/>
                  </a:moveTo>
                  <a:lnTo>
                    <a:pt x="454659" y="73660"/>
                  </a:lnTo>
                  <a:lnTo>
                    <a:pt x="454659" y="80010"/>
                  </a:lnTo>
                  <a:lnTo>
                    <a:pt x="457200" y="80010"/>
                  </a:lnTo>
                  <a:lnTo>
                    <a:pt x="457200" y="73660"/>
                  </a:lnTo>
                  <a:close/>
                </a:path>
                <a:path w="457200" h="384810">
                  <a:moveTo>
                    <a:pt x="380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80010"/>
                  </a:lnTo>
                  <a:close/>
                </a:path>
                <a:path w="457200" h="384810">
                  <a:moveTo>
                    <a:pt x="457200" y="80010"/>
                  </a:moveTo>
                  <a:lnTo>
                    <a:pt x="454659" y="80010"/>
                  </a:lnTo>
                  <a:lnTo>
                    <a:pt x="454659" y="86360"/>
                  </a:lnTo>
                  <a:lnTo>
                    <a:pt x="457200" y="86360"/>
                  </a:lnTo>
                  <a:lnTo>
                    <a:pt x="457200" y="80010"/>
                  </a:lnTo>
                  <a:close/>
                </a:path>
                <a:path w="457200" h="384810">
                  <a:moveTo>
                    <a:pt x="380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86360"/>
                  </a:lnTo>
                  <a:close/>
                </a:path>
                <a:path w="457200" h="384810">
                  <a:moveTo>
                    <a:pt x="457200" y="86360"/>
                  </a:moveTo>
                  <a:lnTo>
                    <a:pt x="454659" y="86360"/>
                  </a:lnTo>
                  <a:lnTo>
                    <a:pt x="454659" y="92710"/>
                  </a:lnTo>
                  <a:lnTo>
                    <a:pt x="457200" y="92710"/>
                  </a:lnTo>
                  <a:lnTo>
                    <a:pt x="457200" y="86360"/>
                  </a:lnTo>
                  <a:close/>
                </a:path>
                <a:path w="457200" h="384810">
                  <a:moveTo>
                    <a:pt x="3809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3809" y="97790"/>
                  </a:lnTo>
                  <a:lnTo>
                    <a:pt x="3809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4659" y="92710"/>
                  </a:lnTo>
                  <a:lnTo>
                    <a:pt x="454659" y="97790"/>
                  </a:lnTo>
                  <a:lnTo>
                    <a:pt x="457200" y="97790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3809" y="97790"/>
                  </a:moveTo>
                  <a:lnTo>
                    <a:pt x="0" y="97790"/>
                  </a:lnTo>
                  <a:lnTo>
                    <a:pt x="0" y="111760"/>
                  </a:lnTo>
                  <a:lnTo>
                    <a:pt x="3809" y="111760"/>
                  </a:lnTo>
                  <a:lnTo>
                    <a:pt x="3809" y="97790"/>
                  </a:lnTo>
                  <a:close/>
                </a:path>
                <a:path w="457200" h="384810">
                  <a:moveTo>
                    <a:pt x="457200" y="97790"/>
                  </a:moveTo>
                  <a:lnTo>
                    <a:pt x="454659" y="97790"/>
                  </a:lnTo>
                  <a:lnTo>
                    <a:pt x="454659" y="111760"/>
                  </a:lnTo>
                  <a:lnTo>
                    <a:pt x="457200" y="111760"/>
                  </a:lnTo>
                  <a:lnTo>
                    <a:pt x="457200" y="97790"/>
                  </a:lnTo>
                  <a:close/>
                </a:path>
                <a:path w="457200" h="384810">
                  <a:moveTo>
                    <a:pt x="380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3809" y="118110"/>
                  </a:lnTo>
                  <a:lnTo>
                    <a:pt x="3809" y="111760"/>
                  </a:lnTo>
                  <a:close/>
                </a:path>
                <a:path w="457200" h="384810">
                  <a:moveTo>
                    <a:pt x="457200" y="111760"/>
                  </a:moveTo>
                  <a:lnTo>
                    <a:pt x="454659" y="111760"/>
                  </a:lnTo>
                  <a:lnTo>
                    <a:pt x="454659" y="118110"/>
                  </a:lnTo>
                  <a:lnTo>
                    <a:pt x="457200" y="118110"/>
                  </a:lnTo>
                  <a:lnTo>
                    <a:pt x="457200" y="111760"/>
                  </a:lnTo>
                  <a:close/>
                </a:path>
                <a:path w="457200" h="384810">
                  <a:moveTo>
                    <a:pt x="3809" y="118110"/>
                  </a:moveTo>
                  <a:lnTo>
                    <a:pt x="0" y="11811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118110"/>
                  </a:lnTo>
                  <a:close/>
                </a:path>
                <a:path w="457200" h="384810">
                  <a:moveTo>
                    <a:pt x="457200" y="118110"/>
                  </a:moveTo>
                  <a:lnTo>
                    <a:pt x="454659" y="118110"/>
                  </a:lnTo>
                  <a:lnTo>
                    <a:pt x="454659" y="156210"/>
                  </a:lnTo>
                  <a:lnTo>
                    <a:pt x="457200" y="156210"/>
                  </a:lnTo>
                  <a:lnTo>
                    <a:pt x="457200" y="118110"/>
                  </a:lnTo>
                  <a:close/>
                </a:path>
                <a:path w="457200" h="384810">
                  <a:moveTo>
                    <a:pt x="3809" y="156210"/>
                  </a:moveTo>
                  <a:lnTo>
                    <a:pt x="0" y="156210"/>
                  </a:lnTo>
                  <a:lnTo>
                    <a:pt x="0" y="250190"/>
                  </a:lnTo>
                  <a:lnTo>
                    <a:pt x="3809" y="250190"/>
                  </a:lnTo>
                  <a:lnTo>
                    <a:pt x="3809" y="156210"/>
                  </a:lnTo>
                  <a:close/>
                </a:path>
                <a:path w="457200" h="384810">
                  <a:moveTo>
                    <a:pt x="457200" y="156210"/>
                  </a:moveTo>
                  <a:lnTo>
                    <a:pt x="454659" y="156210"/>
                  </a:lnTo>
                  <a:lnTo>
                    <a:pt x="454659" y="250190"/>
                  </a:lnTo>
                  <a:lnTo>
                    <a:pt x="457200" y="250190"/>
                  </a:lnTo>
                  <a:lnTo>
                    <a:pt x="457200" y="156210"/>
                  </a:lnTo>
                  <a:close/>
                </a:path>
                <a:path w="457200" h="384810">
                  <a:moveTo>
                    <a:pt x="3809" y="250190"/>
                  </a:moveTo>
                  <a:lnTo>
                    <a:pt x="0" y="25019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0190"/>
                  </a:lnTo>
                  <a:close/>
                </a:path>
                <a:path w="457200" h="384810">
                  <a:moveTo>
                    <a:pt x="457200" y="250190"/>
                  </a:moveTo>
                  <a:lnTo>
                    <a:pt x="454659" y="250190"/>
                  </a:lnTo>
                  <a:lnTo>
                    <a:pt x="454659" y="257810"/>
                  </a:lnTo>
                  <a:lnTo>
                    <a:pt x="457200" y="257810"/>
                  </a:lnTo>
                  <a:lnTo>
                    <a:pt x="457200" y="250190"/>
                  </a:lnTo>
                  <a:close/>
                </a:path>
                <a:path w="457200" h="384810">
                  <a:moveTo>
                    <a:pt x="380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57810"/>
                  </a:lnTo>
                  <a:close/>
                </a:path>
                <a:path w="457200" h="384810">
                  <a:moveTo>
                    <a:pt x="457200" y="257810"/>
                  </a:moveTo>
                  <a:lnTo>
                    <a:pt x="454659" y="257810"/>
                  </a:lnTo>
                  <a:lnTo>
                    <a:pt x="454659" y="264160"/>
                  </a:lnTo>
                  <a:lnTo>
                    <a:pt x="457200" y="264160"/>
                  </a:lnTo>
                  <a:lnTo>
                    <a:pt x="457200" y="257810"/>
                  </a:lnTo>
                  <a:close/>
                </a:path>
                <a:path w="457200" h="384810">
                  <a:moveTo>
                    <a:pt x="380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4160"/>
                  </a:lnTo>
                  <a:close/>
                </a:path>
                <a:path w="457200" h="384810">
                  <a:moveTo>
                    <a:pt x="457200" y="264160"/>
                  </a:moveTo>
                  <a:lnTo>
                    <a:pt x="454659" y="264160"/>
                  </a:lnTo>
                  <a:lnTo>
                    <a:pt x="454659" y="270510"/>
                  </a:lnTo>
                  <a:lnTo>
                    <a:pt x="457200" y="270510"/>
                  </a:lnTo>
                  <a:lnTo>
                    <a:pt x="457200" y="264160"/>
                  </a:lnTo>
                  <a:close/>
                </a:path>
                <a:path w="457200" h="384810">
                  <a:moveTo>
                    <a:pt x="380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457200" h="384810">
                  <a:moveTo>
                    <a:pt x="457200" y="270510"/>
                  </a:moveTo>
                  <a:lnTo>
                    <a:pt x="454659" y="270510"/>
                  </a:lnTo>
                  <a:lnTo>
                    <a:pt x="454659" y="276860"/>
                  </a:lnTo>
                  <a:lnTo>
                    <a:pt x="457200" y="276860"/>
                  </a:lnTo>
                  <a:lnTo>
                    <a:pt x="457200" y="270510"/>
                  </a:lnTo>
                  <a:close/>
                </a:path>
                <a:path w="457200" h="38481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457200" h="384810">
                  <a:moveTo>
                    <a:pt x="457200" y="276860"/>
                  </a:moveTo>
                  <a:lnTo>
                    <a:pt x="454659" y="276860"/>
                  </a:lnTo>
                  <a:lnTo>
                    <a:pt x="454659" y="283210"/>
                  </a:lnTo>
                  <a:lnTo>
                    <a:pt x="457200" y="283210"/>
                  </a:lnTo>
                  <a:lnTo>
                    <a:pt x="457200" y="276860"/>
                  </a:lnTo>
                  <a:close/>
                </a:path>
                <a:path w="457200" h="384810">
                  <a:moveTo>
                    <a:pt x="380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83210"/>
                  </a:lnTo>
                  <a:close/>
                </a:path>
                <a:path w="457200" h="384810">
                  <a:moveTo>
                    <a:pt x="457200" y="283210"/>
                  </a:moveTo>
                  <a:lnTo>
                    <a:pt x="454659" y="283210"/>
                  </a:lnTo>
                  <a:lnTo>
                    <a:pt x="454659" y="289560"/>
                  </a:lnTo>
                  <a:lnTo>
                    <a:pt x="457200" y="289560"/>
                  </a:lnTo>
                  <a:lnTo>
                    <a:pt x="457200" y="283210"/>
                  </a:lnTo>
                  <a:close/>
                </a:path>
                <a:path w="457200" h="384810">
                  <a:moveTo>
                    <a:pt x="3809" y="289560"/>
                  </a:moveTo>
                  <a:lnTo>
                    <a:pt x="0" y="289560"/>
                  </a:lnTo>
                  <a:lnTo>
                    <a:pt x="0" y="294640"/>
                  </a:lnTo>
                  <a:lnTo>
                    <a:pt x="3809" y="294640"/>
                  </a:lnTo>
                  <a:lnTo>
                    <a:pt x="3809" y="289560"/>
                  </a:lnTo>
                  <a:close/>
                </a:path>
                <a:path w="457200" h="384810">
                  <a:moveTo>
                    <a:pt x="457200" y="289560"/>
                  </a:moveTo>
                  <a:lnTo>
                    <a:pt x="454659" y="289560"/>
                  </a:lnTo>
                  <a:lnTo>
                    <a:pt x="454659" y="294640"/>
                  </a:lnTo>
                  <a:lnTo>
                    <a:pt x="457200" y="294640"/>
                  </a:lnTo>
                  <a:lnTo>
                    <a:pt x="457200" y="289560"/>
                  </a:lnTo>
                  <a:close/>
                </a:path>
                <a:path w="457200" h="384810">
                  <a:moveTo>
                    <a:pt x="3809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4640"/>
                  </a:lnTo>
                  <a:close/>
                </a:path>
                <a:path w="457200" h="384810">
                  <a:moveTo>
                    <a:pt x="457200" y="294640"/>
                  </a:moveTo>
                  <a:lnTo>
                    <a:pt x="454659" y="294640"/>
                  </a:lnTo>
                  <a:lnTo>
                    <a:pt x="454659" y="302260"/>
                  </a:lnTo>
                  <a:lnTo>
                    <a:pt x="457200" y="302260"/>
                  </a:lnTo>
                  <a:lnTo>
                    <a:pt x="457200" y="294640"/>
                  </a:lnTo>
                  <a:close/>
                </a:path>
                <a:path w="457200" h="384810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457200" h="384810">
                  <a:moveTo>
                    <a:pt x="457200" y="302260"/>
                  </a:moveTo>
                  <a:lnTo>
                    <a:pt x="454659" y="302260"/>
                  </a:lnTo>
                  <a:lnTo>
                    <a:pt x="454659" y="308610"/>
                  </a:lnTo>
                  <a:lnTo>
                    <a:pt x="457200" y="308610"/>
                  </a:lnTo>
                  <a:lnTo>
                    <a:pt x="457200" y="302260"/>
                  </a:lnTo>
                  <a:close/>
                </a:path>
                <a:path w="457200" h="384810">
                  <a:moveTo>
                    <a:pt x="380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457200" h="384810">
                  <a:moveTo>
                    <a:pt x="457200" y="308610"/>
                  </a:moveTo>
                  <a:lnTo>
                    <a:pt x="454659" y="308610"/>
                  </a:lnTo>
                  <a:lnTo>
                    <a:pt x="454659" y="314960"/>
                  </a:lnTo>
                  <a:lnTo>
                    <a:pt x="457200" y="314960"/>
                  </a:lnTo>
                  <a:lnTo>
                    <a:pt x="457200" y="308610"/>
                  </a:lnTo>
                  <a:close/>
                </a:path>
                <a:path w="457200" h="384810">
                  <a:moveTo>
                    <a:pt x="3809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1270" y="320040"/>
                  </a:lnTo>
                  <a:lnTo>
                    <a:pt x="1270" y="321310"/>
                  </a:lnTo>
                  <a:lnTo>
                    <a:pt x="3809" y="321310"/>
                  </a:lnTo>
                  <a:lnTo>
                    <a:pt x="3809" y="314960"/>
                  </a:lnTo>
                  <a:close/>
                </a:path>
                <a:path w="457200" h="384810">
                  <a:moveTo>
                    <a:pt x="457200" y="314960"/>
                  </a:moveTo>
                  <a:lnTo>
                    <a:pt x="454659" y="314960"/>
                  </a:lnTo>
                  <a:lnTo>
                    <a:pt x="454659" y="321310"/>
                  </a:lnTo>
                  <a:lnTo>
                    <a:pt x="457200" y="321310"/>
                  </a:lnTo>
                  <a:lnTo>
                    <a:pt x="457200" y="314960"/>
                  </a:lnTo>
                  <a:close/>
                </a:path>
                <a:path w="457200" h="384810">
                  <a:moveTo>
                    <a:pt x="457200" y="321310"/>
                  </a:moveTo>
                  <a:lnTo>
                    <a:pt x="454659" y="321310"/>
                  </a:lnTo>
                  <a:lnTo>
                    <a:pt x="454659" y="325120"/>
                  </a:lnTo>
                  <a:lnTo>
                    <a:pt x="455929" y="325120"/>
                  </a:lnTo>
                  <a:lnTo>
                    <a:pt x="455929" y="323850"/>
                  </a:lnTo>
                  <a:lnTo>
                    <a:pt x="457200" y="323850"/>
                  </a:lnTo>
                  <a:lnTo>
                    <a:pt x="457200" y="321310"/>
                  </a:lnTo>
                  <a:close/>
                </a:path>
                <a:path w="457200" h="384810">
                  <a:moveTo>
                    <a:pt x="3809" y="321310"/>
                  </a:moveTo>
                  <a:lnTo>
                    <a:pt x="2540" y="321310"/>
                  </a:lnTo>
                  <a:lnTo>
                    <a:pt x="2540" y="323850"/>
                  </a:lnTo>
                  <a:lnTo>
                    <a:pt x="3809" y="323850"/>
                  </a:lnTo>
                  <a:lnTo>
                    <a:pt x="3809" y="321310"/>
                  </a:lnTo>
                  <a:close/>
                </a:path>
                <a:path w="457200" h="384810">
                  <a:moveTo>
                    <a:pt x="388620" y="383540"/>
                  </a:moveTo>
                  <a:lnTo>
                    <a:pt x="71120" y="383540"/>
                  </a:lnTo>
                  <a:lnTo>
                    <a:pt x="71120" y="384810"/>
                  </a:lnTo>
                  <a:lnTo>
                    <a:pt x="388620" y="384810"/>
                  </a:lnTo>
                  <a:lnTo>
                    <a:pt x="388620" y="383540"/>
                  </a:lnTo>
                  <a:close/>
                </a:path>
                <a:path w="457200" h="384810">
                  <a:moveTo>
                    <a:pt x="391159" y="382270"/>
                  </a:moveTo>
                  <a:lnTo>
                    <a:pt x="69850" y="382270"/>
                  </a:lnTo>
                  <a:lnTo>
                    <a:pt x="69850" y="383540"/>
                  </a:lnTo>
                  <a:lnTo>
                    <a:pt x="391159" y="383540"/>
                  </a:lnTo>
                  <a:lnTo>
                    <a:pt x="391159" y="382270"/>
                  </a:lnTo>
                  <a:close/>
                </a:path>
                <a:path w="457200" h="384810">
                  <a:moveTo>
                    <a:pt x="393700" y="381000"/>
                  </a:moveTo>
                  <a:lnTo>
                    <a:pt x="67309" y="381000"/>
                  </a:lnTo>
                  <a:lnTo>
                    <a:pt x="67309" y="382270"/>
                  </a:lnTo>
                  <a:lnTo>
                    <a:pt x="393700" y="382270"/>
                  </a:lnTo>
                  <a:lnTo>
                    <a:pt x="393700" y="38100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7103109" y="451739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1160" y="1269"/>
                  </a:moveTo>
                  <a:lnTo>
                    <a:pt x="59690" y="1269"/>
                  </a:lnTo>
                  <a:lnTo>
                    <a:pt x="59690" y="2539"/>
                  </a:lnTo>
                  <a:lnTo>
                    <a:pt x="391160" y="2539"/>
                  </a:lnTo>
                  <a:lnTo>
                    <a:pt x="391160" y="1269"/>
                  </a:lnTo>
                  <a:close/>
                </a:path>
                <a:path w="450850" h="377189">
                  <a:moveTo>
                    <a:pt x="388620" y="0"/>
                  </a:moveTo>
                  <a:lnTo>
                    <a:pt x="62230" y="0"/>
                  </a:lnTo>
                  <a:lnTo>
                    <a:pt x="62230" y="1269"/>
                  </a:lnTo>
                  <a:lnTo>
                    <a:pt x="388620" y="1269"/>
                  </a:lnTo>
                  <a:lnTo>
                    <a:pt x="388620" y="0"/>
                  </a:lnTo>
                  <a:close/>
                </a:path>
                <a:path w="450850" h="377189">
                  <a:moveTo>
                    <a:pt x="3810" y="53339"/>
                  </a:moveTo>
                  <a:lnTo>
                    <a:pt x="2540" y="53339"/>
                  </a:lnTo>
                  <a:lnTo>
                    <a:pt x="2540" y="54609"/>
                  </a:lnTo>
                  <a:lnTo>
                    <a:pt x="1270" y="54609"/>
                  </a:lnTo>
                  <a:lnTo>
                    <a:pt x="1270" y="55879"/>
                  </a:lnTo>
                  <a:lnTo>
                    <a:pt x="0" y="5587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3339"/>
                  </a:lnTo>
                  <a:close/>
                </a:path>
                <a:path w="450850" h="377189">
                  <a:moveTo>
                    <a:pt x="448310" y="52069"/>
                  </a:moveTo>
                  <a:lnTo>
                    <a:pt x="447040" y="52069"/>
                  </a:lnTo>
                  <a:lnTo>
                    <a:pt x="447040" y="57149"/>
                  </a:lnTo>
                  <a:lnTo>
                    <a:pt x="450850" y="57149"/>
                  </a:lnTo>
                  <a:lnTo>
                    <a:pt x="450850" y="55879"/>
                  </a:lnTo>
                  <a:lnTo>
                    <a:pt x="449579" y="55879"/>
                  </a:lnTo>
                  <a:lnTo>
                    <a:pt x="449580" y="53339"/>
                  </a:lnTo>
                  <a:lnTo>
                    <a:pt x="448310" y="53339"/>
                  </a:lnTo>
                  <a:lnTo>
                    <a:pt x="448310" y="52069"/>
                  </a:lnTo>
                  <a:close/>
                </a:path>
                <a:path w="450850" h="37718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50850" h="377189">
                  <a:moveTo>
                    <a:pt x="450850" y="57149"/>
                  </a:moveTo>
                  <a:lnTo>
                    <a:pt x="447040" y="57149"/>
                  </a:lnTo>
                  <a:lnTo>
                    <a:pt x="447040" y="63499"/>
                  </a:lnTo>
                  <a:lnTo>
                    <a:pt x="450850" y="63499"/>
                  </a:lnTo>
                  <a:lnTo>
                    <a:pt x="450850" y="57149"/>
                  </a:lnTo>
                  <a:close/>
                </a:path>
                <a:path w="450850" h="377189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50850" h="377189">
                  <a:moveTo>
                    <a:pt x="450850" y="63499"/>
                  </a:moveTo>
                  <a:lnTo>
                    <a:pt x="447040" y="63499"/>
                  </a:lnTo>
                  <a:lnTo>
                    <a:pt x="447040" y="69849"/>
                  </a:lnTo>
                  <a:lnTo>
                    <a:pt x="450850" y="69849"/>
                  </a:lnTo>
                  <a:lnTo>
                    <a:pt x="450850" y="63499"/>
                  </a:lnTo>
                  <a:close/>
                </a:path>
                <a:path w="450850" h="377189">
                  <a:moveTo>
                    <a:pt x="381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9849"/>
                  </a:lnTo>
                  <a:close/>
                </a:path>
                <a:path w="450850" h="377189">
                  <a:moveTo>
                    <a:pt x="450850" y="69849"/>
                  </a:moveTo>
                  <a:lnTo>
                    <a:pt x="447040" y="69849"/>
                  </a:lnTo>
                  <a:lnTo>
                    <a:pt x="447040" y="76199"/>
                  </a:lnTo>
                  <a:lnTo>
                    <a:pt x="450850" y="76199"/>
                  </a:lnTo>
                  <a:lnTo>
                    <a:pt x="450850" y="69849"/>
                  </a:lnTo>
                  <a:close/>
                </a:path>
                <a:path w="450850" h="377189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50850" h="377189">
                  <a:moveTo>
                    <a:pt x="450850" y="76199"/>
                  </a:moveTo>
                  <a:lnTo>
                    <a:pt x="447040" y="76199"/>
                  </a:lnTo>
                  <a:lnTo>
                    <a:pt x="447040" y="82549"/>
                  </a:lnTo>
                  <a:lnTo>
                    <a:pt x="450850" y="82549"/>
                  </a:lnTo>
                  <a:lnTo>
                    <a:pt x="450850" y="76199"/>
                  </a:lnTo>
                  <a:close/>
                </a:path>
                <a:path w="450850" h="37718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50850" h="377189">
                  <a:moveTo>
                    <a:pt x="450850" y="82549"/>
                  </a:moveTo>
                  <a:lnTo>
                    <a:pt x="447040" y="82549"/>
                  </a:lnTo>
                  <a:lnTo>
                    <a:pt x="447040" y="88899"/>
                  </a:lnTo>
                  <a:lnTo>
                    <a:pt x="450850" y="88899"/>
                  </a:lnTo>
                  <a:lnTo>
                    <a:pt x="450850" y="82549"/>
                  </a:lnTo>
                  <a:close/>
                </a:path>
                <a:path w="450850" h="377189">
                  <a:moveTo>
                    <a:pt x="381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8899"/>
                  </a:lnTo>
                  <a:close/>
                </a:path>
                <a:path w="450850" h="377189">
                  <a:moveTo>
                    <a:pt x="450850" y="88899"/>
                  </a:moveTo>
                  <a:lnTo>
                    <a:pt x="447040" y="88899"/>
                  </a:lnTo>
                  <a:lnTo>
                    <a:pt x="447040" y="93979"/>
                  </a:lnTo>
                  <a:lnTo>
                    <a:pt x="450850" y="93979"/>
                  </a:lnTo>
                  <a:lnTo>
                    <a:pt x="450850" y="88899"/>
                  </a:lnTo>
                  <a:close/>
                </a:path>
                <a:path w="450850" h="377189">
                  <a:moveTo>
                    <a:pt x="3810" y="93979"/>
                  </a:moveTo>
                  <a:lnTo>
                    <a:pt x="0" y="9397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93979"/>
                  </a:lnTo>
                  <a:close/>
                </a:path>
                <a:path w="450850" h="377189">
                  <a:moveTo>
                    <a:pt x="450850" y="93979"/>
                  </a:moveTo>
                  <a:lnTo>
                    <a:pt x="447040" y="93979"/>
                  </a:lnTo>
                  <a:lnTo>
                    <a:pt x="447040" y="107949"/>
                  </a:lnTo>
                  <a:lnTo>
                    <a:pt x="450850" y="107949"/>
                  </a:lnTo>
                  <a:lnTo>
                    <a:pt x="450850" y="93979"/>
                  </a:lnTo>
                  <a:close/>
                </a:path>
                <a:path w="450850" h="377189">
                  <a:moveTo>
                    <a:pt x="381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7949"/>
                  </a:lnTo>
                  <a:close/>
                </a:path>
                <a:path w="450850" h="377189">
                  <a:moveTo>
                    <a:pt x="450850" y="107949"/>
                  </a:moveTo>
                  <a:lnTo>
                    <a:pt x="447040" y="107949"/>
                  </a:lnTo>
                  <a:lnTo>
                    <a:pt x="447040" y="114299"/>
                  </a:lnTo>
                  <a:lnTo>
                    <a:pt x="450850" y="114299"/>
                  </a:lnTo>
                  <a:lnTo>
                    <a:pt x="450850" y="107949"/>
                  </a:lnTo>
                  <a:close/>
                </a:path>
                <a:path w="450850" h="377189">
                  <a:moveTo>
                    <a:pt x="3810" y="114299"/>
                  </a:moveTo>
                  <a:lnTo>
                    <a:pt x="0" y="114299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14299"/>
                  </a:lnTo>
                  <a:close/>
                </a:path>
                <a:path w="450850" h="377189">
                  <a:moveTo>
                    <a:pt x="450850" y="114299"/>
                  </a:moveTo>
                  <a:lnTo>
                    <a:pt x="447040" y="114299"/>
                  </a:lnTo>
                  <a:lnTo>
                    <a:pt x="447040" y="152399"/>
                  </a:lnTo>
                  <a:lnTo>
                    <a:pt x="450850" y="152399"/>
                  </a:lnTo>
                  <a:lnTo>
                    <a:pt x="450850" y="114299"/>
                  </a:lnTo>
                  <a:close/>
                </a:path>
                <a:path w="450850" h="377189">
                  <a:moveTo>
                    <a:pt x="3810" y="152399"/>
                  </a:moveTo>
                  <a:lnTo>
                    <a:pt x="0" y="152399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152399"/>
                  </a:lnTo>
                  <a:close/>
                </a:path>
                <a:path w="450850" h="377189">
                  <a:moveTo>
                    <a:pt x="450850" y="152399"/>
                  </a:moveTo>
                  <a:lnTo>
                    <a:pt x="447040" y="152399"/>
                  </a:lnTo>
                  <a:lnTo>
                    <a:pt x="447040" y="246379"/>
                  </a:lnTo>
                  <a:lnTo>
                    <a:pt x="450850" y="246379"/>
                  </a:lnTo>
                  <a:lnTo>
                    <a:pt x="450850" y="152399"/>
                  </a:lnTo>
                  <a:close/>
                </a:path>
                <a:path w="450850" h="377189">
                  <a:moveTo>
                    <a:pt x="3810" y="246379"/>
                  </a:moveTo>
                  <a:lnTo>
                    <a:pt x="0" y="24637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46379"/>
                  </a:lnTo>
                  <a:close/>
                </a:path>
                <a:path w="450850" h="377189">
                  <a:moveTo>
                    <a:pt x="450850" y="246379"/>
                  </a:moveTo>
                  <a:lnTo>
                    <a:pt x="447040" y="246379"/>
                  </a:lnTo>
                  <a:lnTo>
                    <a:pt x="447040" y="253999"/>
                  </a:lnTo>
                  <a:lnTo>
                    <a:pt x="450850" y="253999"/>
                  </a:lnTo>
                  <a:lnTo>
                    <a:pt x="450850" y="246379"/>
                  </a:lnTo>
                  <a:close/>
                </a:path>
                <a:path w="450850" h="377189">
                  <a:moveTo>
                    <a:pt x="381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3999"/>
                  </a:lnTo>
                  <a:close/>
                </a:path>
                <a:path w="450850" h="377189">
                  <a:moveTo>
                    <a:pt x="450850" y="253999"/>
                  </a:moveTo>
                  <a:lnTo>
                    <a:pt x="447040" y="253999"/>
                  </a:lnTo>
                  <a:lnTo>
                    <a:pt x="447040" y="260349"/>
                  </a:lnTo>
                  <a:lnTo>
                    <a:pt x="450850" y="260349"/>
                  </a:lnTo>
                  <a:lnTo>
                    <a:pt x="450850" y="253999"/>
                  </a:lnTo>
                  <a:close/>
                </a:path>
                <a:path w="450850" h="377189">
                  <a:moveTo>
                    <a:pt x="381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0349"/>
                  </a:lnTo>
                  <a:close/>
                </a:path>
                <a:path w="450850" h="377189">
                  <a:moveTo>
                    <a:pt x="450850" y="260349"/>
                  </a:moveTo>
                  <a:lnTo>
                    <a:pt x="447040" y="260349"/>
                  </a:lnTo>
                  <a:lnTo>
                    <a:pt x="447040" y="266699"/>
                  </a:lnTo>
                  <a:lnTo>
                    <a:pt x="450850" y="266699"/>
                  </a:lnTo>
                  <a:lnTo>
                    <a:pt x="450850" y="260349"/>
                  </a:lnTo>
                  <a:close/>
                </a:path>
                <a:path w="450850" h="377189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50850" h="377189">
                  <a:moveTo>
                    <a:pt x="450850" y="266699"/>
                  </a:moveTo>
                  <a:lnTo>
                    <a:pt x="447040" y="266699"/>
                  </a:lnTo>
                  <a:lnTo>
                    <a:pt x="447040" y="273049"/>
                  </a:lnTo>
                  <a:lnTo>
                    <a:pt x="450850" y="273049"/>
                  </a:lnTo>
                  <a:lnTo>
                    <a:pt x="450850" y="266699"/>
                  </a:lnTo>
                  <a:close/>
                </a:path>
                <a:path w="450850" h="377189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450850" h="377189">
                  <a:moveTo>
                    <a:pt x="450850" y="273049"/>
                  </a:moveTo>
                  <a:lnTo>
                    <a:pt x="447040" y="273049"/>
                  </a:lnTo>
                  <a:lnTo>
                    <a:pt x="447040" y="279399"/>
                  </a:lnTo>
                  <a:lnTo>
                    <a:pt x="450850" y="279399"/>
                  </a:lnTo>
                  <a:lnTo>
                    <a:pt x="450850" y="273049"/>
                  </a:lnTo>
                  <a:close/>
                </a:path>
                <a:path w="450850" h="377189">
                  <a:moveTo>
                    <a:pt x="381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399"/>
                  </a:lnTo>
                  <a:close/>
                </a:path>
                <a:path w="450850" h="377189">
                  <a:moveTo>
                    <a:pt x="450850" y="279399"/>
                  </a:moveTo>
                  <a:lnTo>
                    <a:pt x="447040" y="279399"/>
                  </a:lnTo>
                  <a:lnTo>
                    <a:pt x="447040" y="285749"/>
                  </a:lnTo>
                  <a:lnTo>
                    <a:pt x="450850" y="285749"/>
                  </a:lnTo>
                  <a:lnTo>
                    <a:pt x="450850" y="279399"/>
                  </a:lnTo>
                  <a:close/>
                </a:path>
                <a:path w="450850" h="377189">
                  <a:moveTo>
                    <a:pt x="381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5749"/>
                  </a:lnTo>
                  <a:close/>
                </a:path>
                <a:path w="450850" h="377189">
                  <a:moveTo>
                    <a:pt x="450850" y="285749"/>
                  </a:moveTo>
                  <a:lnTo>
                    <a:pt x="447040" y="285749"/>
                  </a:lnTo>
                  <a:lnTo>
                    <a:pt x="447040" y="290829"/>
                  </a:lnTo>
                  <a:lnTo>
                    <a:pt x="450850" y="290829"/>
                  </a:lnTo>
                  <a:lnTo>
                    <a:pt x="450850" y="285749"/>
                  </a:lnTo>
                  <a:close/>
                </a:path>
                <a:path w="450850" h="377189">
                  <a:moveTo>
                    <a:pt x="381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0829"/>
                  </a:lnTo>
                  <a:close/>
                </a:path>
                <a:path w="450850" h="377189">
                  <a:moveTo>
                    <a:pt x="450850" y="290829"/>
                  </a:moveTo>
                  <a:lnTo>
                    <a:pt x="447040" y="290829"/>
                  </a:lnTo>
                  <a:lnTo>
                    <a:pt x="447040" y="298449"/>
                  </a:lnTo>
                  <a:lnTo>
                    <a:pt x="450850" y="298449"/>
                  </a:lnTo>
                  <a:lnTo>
                    <a:pt x="450850" y="290829"/>
                  </a:lnTo>
                  <a:close/>
                </a:path>
                <a:path w="450850" h="37718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50850" h="377189">
                  <a:moveTo>
                    <a:pt x="450850" y="298449"/>
                  </a:moveTo>
                  <a:lnTo>
                    <a:pt x="447040" y="298449"/>
                  </a:lnTo>
                  <a:lnTo>
                    <a:pt x="447040" y="304799"/>
                  </a:lnTo>
                  <a:lnTo>
                    <a:pt x="450850" y="304799"/>
                  </a:lnTo>
                  <a:lnTo>
                    <a:pt x="450850" y="298449"/>
                  </a:lnTo>
                  <a:close/>
                </a:path>
                <a:path w="450850" h="37718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50850" h="377189">
                  <a:moveTo>
                    <a:pt x="450850" y="304799"/>
                  </a:moveTo>
                  <a:lnTo>
                    <a:pt x="447040" y="304799"/>
                  </a:lnTo>
                  <a:lnTo>
                    <a:pt x="447040" y="311149"/>
                  </a:lnTo>
                  <a:lnTo>
                    <a:pt x="450850" y="311149"/>
                  </a:lnTo>
                  <a:lnTo>
                    <a:pt x="450850" y="304799"/>
                  </a:lnTo>
                  <a:close/>
                </a:path>
                <a:path w="450850" h="37718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50850" h="377189">
                  <a:moveTo>
                    <a:pt x="450850" y="311149"/>
                  </a:moveTo>
                  <a:lnTo>
                    <a:pt x="447040" y="311149"/>
                  </a:lnTo>
                  <a:lnTo>
                    <a:pt x="447040" y="317499"/>
                  </a:lnTo>
                  <a:lnTo>
                    <a:pt x="450850" y="317499"/>
                  </a:lnTo>
                  <a:lnTo>
                    <a:pt x="450850" y="311149"/>
                  </a:lnTo>
                  <a:close/>
                </a:path>
                <a:path w="450850" h="377189">
                  <a:moveTo>
                    <a:pt x="3810" y="317499"/>
                  </a:moveTo>
                  <a:lnTo>
                    <a:pt x="0" y="317499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2579"/>
                  </a:lnTo>
                  <a:lnTo>
                    <a:pt x="2540" y="32257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50850" h="377189">
                  <a:moveTo>
                    <a:pt x="450850" y="317499"/>
                  </a:moveTo>
                  <a:lnTo>
                    <a:pt x="447040" y="317499"/>
                  </a:lnTo>
                  <a:lnTo>
                    <a:pt x="447040" y="323849"/>
                  </a:lnTo>
                  <a:lnTo>
                    <a:pt x="449580" y="323849"/>
                  </a:lnTo>
                  <a:lnTo>
                    <a:pt x="449580" y="322579"/>
                  </a:lnTo>
                  <a:lnTo>
                    <a:pt x="450850" y="322579"/>
                  </a:lnTo>
                  <a:lnTo>
                    <a:pt x="450850" y="317499"/>
                  </a:lnTo>
                  <a:close/>
                </a:path>
                <a:path w="450850" h="377189">
                  <a:moveTo>
                    <a:pt x="448310" y="323849"/>
                  </a:moveTo>
                  <a:lnTo>
                    <a:pt x="447040" y="323849"/>
                  </a:lnTo>
                  <a:lnTo>
                    <a:pt x="447040" y="326389"/>
                  </a:lnTo>
                  <a:lnTo>
                    <a:pt x="448310" y="326389"/>
                  </a:lnTo>
                  <a:lnTo>
                    <a:pt x="448310" y="323849"/>
                  </a:lnTo>
                  <a:close/>
                </a:path>
                <a:path w="450850" h="377189">
                  <a:moveTo>
                    <a:pt x="396240" y="373379"/>
                  </a:moveTo>
                  <a:lnTo>
                    <a:pt x="57150" y="373379"/>
                  </a:lnTo>
                  <a:lnTo>
                    <a:pt x="57150" y="374649"/>
                  </a:lnTo>
                  <a:lnTo>
                    <a:pt x="396240" y="374649"/>
                  </a:lnTo>
                  <a:lnTo>
                    <a:pt x="396240" y="373379"/>
                  </a:lnTo>
                  <a:close/>
                </a:path>
                <a:path w="450850" h="377189">
                  <a:moveTo>
                    <a:pt x="392430" y="375919"/>
                  </a:moveTo>
                  <a:lnTo>
                    <a:pt x="60960" y="375919"/>
                  </a:lnTo>
                  <a:lnTo>
                    <a:pt x="60960" y="377189"/>
                  </a:lnTo>
                  <a:lnTo>
                    <a:pt x="392430" y="377189"/>
                  </a:lnTo>
                  <a:lnTo>
                    <a:pt x="392430" y="375919"/>
                  </a:lnTo>
                  <a:close/>
                </a:path>
                <a:path w="450850" h="377189">
                  <a:moveTo>
                    <a:pt x="393700" y="374649"/>
                  </a:moveTo>
                  <a:lnTo>
                    <a:pt x="58420" y="374649"/>
                  </a:lnTo>
                  <a:lnTo>
                    <a:pt x="58420" y="375919"/>
                  </a:lnTo>
                  <a:lnTo>
                    <a:pt x="393700" y="375919"/>
                  </a:lnTo>
                  <a:lnTo>
                    <a:pt x="393700" y="374649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7106919" y="451993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29" h="370839">
                  <a:moveTo>
                    <a:pt x="393700" y="2540"/>
                  </a:moveTo>
                  <a:lnTo>
                    <a:pt x="49529" y="2540"/>
                  </a:lnTo>
                  <a:lnTo>
                    <a:pt x="49529" y="3810"/>
                  </a:lnTo>
                  <a:lnTo>
                    <a:pt x="393700" y="3810"/>
                  </a:lnTo>
                  <a:lnTo>
                    <a:pt x="393700" y="2540"/>
                  </a:lnTo>
                  <a:close/>
                </a:path>
                <a:path w="443229" h="370839">
                  <a:moveTo>
                    <a:pt x="391160" y="1270"/>
                  </a:moveTo>
                  <a:lnTo>
                    <a:pt x="52070" y="1270"/>
                  </a:lnTo>
                  <a:lnTo>
                    <a:pt x="52070" y="2540"/>
                  </a:lnTo>
                  <a:lnTo>
                    <a:pt x="391160" y="2540"/>
                  </a:lnTo>
                  <a:lnTo>
                    <a:pt x="391160" y="1270"/>
                  </a:lnTo>
                  <a:close/>
                </a:path>
                <a:path w="443229" h="370839">
                  <a:moveTo>
                    <a:pt x="389889" y="0"/>
                  </a:moveTo>
                  <a:lnTo>
                    <a:pt x="54609" y="0"/>
                  </a:lnTo>
                  <a:lnTo>
                    <a:pt x="54609" y="1270"/>
                  </a:lnTo>
                  <a:lnTo>
                    <a:pt x="389889" y="1270"/>
                  </a:lnTo>
                  <a:lnTo>
                    <a:pt x="389889" y="0"/>
                  </a:lnTo>
                  <a:close/>
                </a:path>
                <a:path w="443229" h="370839">
                  <a:moveTo>
                    <a:pt x="440689" y="44450"/>
                  </a:moveTo>
                  <a:lnTo>
                    <a:pt x="439420" y="44450"/>
                  </a:lnTo>
                  <a:lnTo>
                    <a:pt x="439420" y="48260"/>
                  </a:lnTo>
                  <a:lnTo>
                    <a:pt x="441959" y="48260"/>
                  </a:lnTo>
                  <a:lnTo>
                    <a:pt x="441959" y="46990"/>
                  </a:lnTo>
                  <a:lnTo>
                    <a:pt x="440689" y="46990"/>
                  </a:lnTo>
                  <a:lnTo>
                    <a:pt x="440689" y="44450"/>
                  </a:lnTo>
                  <a:close/>
                </a:path>
                <a:path w="443229" h="370839">
                  <a:moveTo>
                    <a:pt x="2539" y="48260"/>
                  </a:moveTo>
                  <a:lnTo>
                    <a:pt x="1270" y="48260"/>
                  </a:lnTo>
                  <a:lnTo>
                    <a:pt x="1270" y="49530"/>
                  </a:lnTo>
                  <a:lnTo>
                    <a:pt x="0" y="4953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39" y="48260"/>
                  </a:lnTo>
                  <a:close/>
                </a:path>
                <a:path w="443229" h="370839">
                  <a:moveTo>
                    <a:pt x="443229" y="48260"/>
                  </a:moveTo>
                  <a:lnTo>
                    <a:pt x="439420" y="48260"/>
                  </a:lnTo>
                  <a:lnTo>
                    <a:pt x="439420" y="54610"/>
                  </a:lnTo>
                  <a:lnTo>
                    <a:pt x="443229" y="54610"/>
                  </a:lnTo>
                  <a:lnTo>
                    <a:pt x="443229" y="48260"/>
                  </a:lnTo>
                  <a:close/>
                </a:path>
                <a:path w="443229" h="370839">
                  <a:moveTo>
                    <a:pt x="253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539" y="60960"/>
                  </a:lnTo>
                  <a:lnTo>
                    <a:pt x="2539" y="54610"/>
                  </a:lnTo>
                  <a:close/>
                </a:path>
                <a:path w="443229" h="370839">
                  <a:moveTo>
                    <a:pt x="443229" y="54610"/>
                  </a:moveTo>
                  <a:lnTo>
                    <a:pt x="439420" y="54610"/>
                  </a:lnTo>
                  <a:lnTo>
                    <a:pt x="439420" y="60960"/>
                  </a:lnTo>
                  <a:lnTo>
                    <a:pt x="443229" y="60960"/>
                  </a:lnTo>
                  <a:lnTo>
                    <a:pt x="443229" y="54610"/>
                  </a:lnTo>
                  <a:close/>
                </a:path>
                <a:path w="443229" h="370839">
                  <a:moveTo>
                    <a:pt x="253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0960"/>
                  </a:lnTo>
                  <a:close/>
                </a:path>
                <a:path w="443229" h="370839">
                  <a:moveTo>
                    <a:pt x="443229" y="60960"/>
                  </a:moveTo>
                  <a:lnTo>
                    <a:pt x="439420" y="60960"/>
                  </a:lnTo>
                  <a:lnTo>
                    <a:pt x="439420" y="67310"/>
                  </a:lnTo>
                  <a:lnTo>
                    <a:pt x="443229" y="67310"/>
                  </a:lnTo>
                  <a:lnTo>
                    <a:pt x="443229" y="60960"/>
                  </a:lnTo>
                  <a:close/>
                </a:path>
                <a:path w="443229" h="370839">
                  <a:moveTo>
                    <a:pt x="253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67310"/>
                  </a:lnTo>
                  <a:close/>
                </a:path>
                <a:path w="443229" h="370839">
                  <a:moveTo>
                    <a:pt x="443229" y="67310"/>
                  </a:moveTo>
                  <a:lnTo>
                    <a:pt x="439420" y="67310"/>
                  </a:lnTo>
                  <a:lnTo>
                    <a:pt x="439420" y="73660"/>
                  </a:lnTo>
                  <a:lnTo>
                    <a:pt x="443229" y="73660"/>
                  </a:lnTo>
                  <a:lnTo>
                    <a:pt x="443229" y="67310"/>
                  </a:lnTo>
                  <a:close/>
                </a:path>
                <a:path w="443229" h="370839">
                  <a:moveTo>
                    <a:pt x="253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539" y="80010"/>
                  </a:lnTo>
                  <a:lnTo>
                    <a:pt x="2539" y="73660"/>
                  </a:lnTo>
                  <a:close/>
                </a:path>
                <a:path w="443229" h="370839">
                  <a:moveTo>
                    <a:pt x="443229" y="73660"/>
                  </a:moveTo>
                  <a:lnTo>
                    <a:pt x="439420" y="73660"/>
                  </a:lnTo>
                  <a:lnTo>
                    <a:pt x="439420" y="80010"/>
                  </a:lnTo>
                  <a:lnTo>
                    <a:pt x="443229" y="80010"/>
                  </a:lnTo>
                  <a:lnTo>
                    <a:pt x="443229" y="73660"/>
                  </a:lnTo>
                  <a:close/>
                </a:path>
                <a:path w="443229" h="370839">
                  <a:moveTo>
                    <a:pt x="253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539" y="86360"/>
                  </a:lnTo>
                  <a:lnTo>
                    <a:pt x="2539" y="80010"/>
                  </a:lnTo>
                  <a:close/>
                </a:path>
                <a:path w="443229" h="370839">
                  <a:moveTo>
                    <a:pt x="443229" y="80010"/>
                  </a:moveTo>
                  <a:lnTo>
                    <a:pt x="439420" y="80010"/>
                  </a:lnTo>
                  <a:lnTo>
                    <a:pt x="439420" y="86360"/>
                  </a:lnTo>
                  <a:lnTo>
                    <a:pt x="443229" y="86360"/>
                  </a:lnTo>
                  <a:lnTo>
                    <a:pt x="443229" y="80010"/>
                  </a:lnTo>
                  <a:close/>
                </a:path>
                <a:path w="443229" h="370839">
                  <a:moveTo>
                    <a:pt x="2539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2539" y="91440"/>
                  </a:lnTo>
                  <a:lnTo>
                    <a:pt x="2539" y="86360"/>
                  </a:lnTo>
                  <a:close/>
                </a:path>
                <a:path w="443229" h="370839">
                  <a:moveTo>
                    <a:pt x="443229" y="86360"/>
                  </a:moveTo>
                  <a:lnTo>
                    <a:pt x="439420" y="86360"/>
                  </a:lnTo>
                  <a:lnTo>
                    <a:pt x="439420" y="91440"/>
                  </a:lnTo>
                  <a:lnTo>
                    <a:pt x="443229" y="91440"/>
                  </a:lnTo>
                  <a:lnTo>
                    <a:pt x="443229" y="86360"/>
                  </a:lnTo>
                  <a:close/>
                </a:path>
                <a:path w="443229" h="370839">
                  <a:moveTo>
                    <a:pt x="2539" y="91440"/>
                  </a:moveTo>
                  <a:lnTo>
                    <a:pt x="0" y="91440"/>
                  </a:lnTo>
                  <a:lnTo>
                    <a:pt x="0" y="105410"/>
                  </a:lnTo>
                  <a:lnTo>
                    <a:pt x="2539" y="105410"/>
                  </a:lnTo>
                  <a:lnTo>
                    <a:pt x="2539" y="91440"/>
                  </a:lnTo>
                  <a:close/>
                </a:path>
                <a:path w="443229" h="370839">
                  <a:moveTo>
                    <a:pt x="443229" y="91440"/>
                  </a:moveTo>
                  <a:lnTo>
                    <a:pt x="439420" y="91440"/>
                  </a:lnTo>
                  <a:lnTo>
                    <a:pt x="439420" y="105410"/>
                  </a:lnTo>
                  <a:lnTo>
                    <a:pt x="443229" y="105410"/>
                  </a:lnTo>
                  <a:lnTo>
                    <a:pt x="443229" y="91440"/>
                  </a:lnTo>
                  <a:close/>
                </a:path>
                <a:path w="443229" h="370839">
                  <a:moveTo>
                    <a:pt x="253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539" y="111760"/>
                  </a:lnTo>
                  <a:lnTo>
                    <a:pt x="2539" y="105410"/>
                  </a:lnTo>
                  <a:close/>
                </a:path>
                <a:path w="443229" h="370839">
                  <a:moveTo>
                    <a:pt x="443229" y="105410"/>
                  </a:moveTo>
                  <a:lnTo>
                    <a:pt x="439420" y="105410"/>
                  </a:lnTo>
                  <a:lnTo>
                    <a:pt x="439420" y="111760"/>
                  </a:lnTo>
                  <a:lnTo>
                    <a:pt x="443229" y="111760"/>
                  </a:lnTo>
                  <a:lnTo>
                    <a:pt x="443229" y="105410"/>
                  </a:lnTo>
                  <a:close/>
                </a:path>
                <a:path w="443229" h="370839">
                  <a:moveTo>
                    <a:pt x="2539" y="111760"/>
                  </a:moveTo>
                  <a:lnTo>
                    <a:pt x="0" y="111760"/>
                  </a:lnTo>
                  <a:lnTo>
                    <a:pt x="0" y="149860"/>
                  </a:lnTo>
                  <a:lnTo>
                    <a:pt x="2539" y="149860"/>
                  </a:lnTo>
                  <a:lnTo>
                    <a:pt x="2539" y="111760"/>
                  </a:lnTo>
                  <a:close/>
                </a:path>
                <a:path w="443229" h="370839">
                  <a:moveTo>
                    <a:pt x="443229" y="111760"/>
                  </a:moveTo>
                  <a:lnTo>
                    <a:pt x="439420" y="111760"/>
                  </a:lnTo>
                  <a:lnTo>
                    <a:pt x="439420" y="149860"/>
                  </a:lnTo>
                  <a:lnTo>
                    <a:pt x="443229" y="149860"/>
                  </a:lnTo>
                  <a:lnTo>
                    <a:pt x="443229" y="111760"/>
                  </a:lnTo>
                  <a:close/>
                </a:path>
                <a:path w="443229" h="370839">
                  <a:moveTo>
                    <a:pt x="2539" y="149860"/>
                  </a:moveTo>
                  <a:lnTo>
                    <a:pt x="0" y="149860"/>
                  </a:lnTo>
                  <a:lnTo>
                    <a:pt x="0" y="243840"/>
                  </a:lnTo>
                  <a:lnTo>
                    <a:pt x="2539" y="243840"/>
                  </a:lnTo>
                  <a:lnTo>
                    <a:pt x="2539" y="149860"/>
                  </a:lnTo>
                  <a:close/>
                </a:path>
                <a:path w="443229" h="370839">
                  <a:moveTo>
                    <a:pt x="443229" y="149860"/>
                  </a:moveTo>
                  <a:lnTo>
                    <a:pt x="439420" y="149860"/>
                  </a:lnTo>
                  <a:lnTo>
                    <a:pt x="439420" y="243840"/>
                  </a:lnTo>
                  <a:lnTo>
                    <a:pt x="443229" y="243840"/>
                  </a:lnTo>
                  <a:lnTo>
                    <a:pt x="443229" y="149860"/>
                  </a:lnTo>
                  <a:close/>
                </a:path>
                <a:path w="443229" h="370839">
                  <a:moveTo>
                    <a:pt x="2539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43840"/>
                  </a:lnTo>
                  <a:close/>
                </a:path>
                <a:path w="443229" h="370839">
                  <a:moveTo>
                    <a:pt x="443229" y="243840"/>
                  </a:moveTo>
                  <a:lnTo>
                    <a:pt x="439420" y="243840"/>
                  </a:lnTo>
                  <a:lnTo>
                    <a:pt x="439420" y="251460"/>
                  </a:lnTo>
                  <a:lnTo>
                    <a:pt x="443229" y="251460"/>
                  </a:lnTo>
                  <a:lnTo>
                    <a:pt x="443229" y="243840"/>
                  </a:lnTo>
                  <a:close/>
                </a:path>
                <a:path w="443229" h="370839">
                  <a:moveTo>
                    <a:pt x="253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251460"/>
                  </a:lnTo>
                  <a:close/>
                </a:path>
                <a:path w="443229" h="370839">
                  <a:moveTo>
                    <a:pt x="443229" y="251460"/>
                  </a:moveTo>
                  <a:lnTo>
                    <a:pt x="439420" y="251460"/>
                  </a:lnTo>
                  <a:lnTo>
                    <a:pt x="439420" y="257810"/>
                  </a:lnTo>
                  <a:lnTo>
                    <a:pt x="443229" y="257810"/>
                  </a:lnTo>
                  <a:lnTo>
                    <a:pt x="443229" y="251460"/>
                  </a:lnTo>
                  <a:close/>
                </a:path>
                <a:path w="443229" h="370839">
                  <a:moveTo>
                    <a:pt x="253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57810"/>
                  </a:lnTo>
                  <a:close/>
                </a:path>
                <a:path w="443229" h="370839">
                  <a:moveTo>
                    <a:pt x="443229" y="257810"/>
                  </a:moveTo>
                  <a:lnTo>
                    <a:pt x="439420" y="257810"/>
                  </a:lnTo>
                  <a:lnTo>
                    <a:pt x="439420" y="264160"/>
                  </a:lnTo>
                  <a:lnTo>
                    <a:pt x="443229" y="264160"/>
                  </a:lnTo>
                  <a:lnTo>
                    <a:pt x="443229" y="257810"/>
                  </a:lnTo>
                  <a:close/>
                </a:path>
                <a:path w="443229" h="370839">
                  <a:moveTo>
                    <a:pt x="253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4160"/>
                  </a:lnTo>
                  <a:close/>
                </a:path>
                <a:path w="443229" h="370839">
                  <a:moveTo>
                    <a:pt x="443229" y="264160"/>
                  </a:moveTo>
                  <a:lnTo>
                    <a:pt x="439420" y="264160"/>
                  </a:lnTo>
                  <a:lnTo>
                    <a:pt x="439420" y="270510"/>
                  </a:lnTo>
                  <a:lnTo>
                    <a:pt x="443229" y="270510"/>
                  </a:lnTo>
                  <a:lnTo>
                    <a:pt x="443229" y="264160"/>
                  </a:lnTo>
                  <a:close/>
                </a:path>
                <a:path w="443229" h="370839">
                  <a:moveTo>
                    <a:pt x="253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70510"/>
                  </a:lnTo>
                  <a:close/>
                </a:path>
                <a:path w="443229" h="370839">
                  <a:moveTo>
                    <a:pt x="443229" y="270510"/>
                  </a:moveTo>
                  <a:lnTo>
                    <a:pt x="439420" y="270510"/>
                  </a:lnTo>
                  <a:lnTo>
                    <a:pt x="439420" y="276860"/>
                  </a:lnTo>
                  <a:lnTo>
                    <a:pt x="443229" y="276860"/>
                  </a:lnTo>
                  <a:lnTo>
                    <a:pt x="443229" y="270510"/>
                  </a:lnTo>
                  <a:close/>
                </a:path>
                <a:path w="443229" h="370839">
                  <a:moveTo>
                    <a:pt x="253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2539" y="283210"/>
                  </a:lnTo>
                  <a:lnTo>
                    <a:pt x="2539" y="276860"/>
                  </a:lnTo>
                  <a:close/>
                </a:path>
                <a:path w="443229" h="370839">
                  <a:moveTo>
                    <a:pt x="443229" y="276860"/>
                  </a:moveTo>
                  <a:lnTo>
                    <a:pt x="439420" y="276860"/>
                  </a:lnTo>
                  <a:lnTo>
                    <a:pt x="439420" y="283210"/>
                  </a:lnTo>
                  <a:lnTo>
                    <a:pt x="443229" y="283210"/>
                  </a:lnTo>
                  <a:lnTo>
                    <a:pt x="443229" y="276860"/>
                  </a:lnTo>
                  <a:close/>
                </a:path>
                <a:path w="443229" h="370839">
                  <a:moveTo>
                    <a:pt x="2539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2539" y="288290"/>
                  </a:lnTo>
                  <a:lnTo>
                    <a:pt x="2539" y="283210"/>
                  </a:lnTo>
                  <a:close/>
                </a:path>
                <a:path w="443229" h="370839">
                  <a:moveTo>
                    <a:pt x="443229" y="283210"/>
                  </a:moveTo>
                  <a:lnTo>
                    <a:pt x="439420" y="283210"/>
                  </a:lnTo>
                  <a:lnTo>
                    <a:pt x="439420" y="288290"/>
                  </a:lnTo>
                  <a:lnTo>
                    <a:pt x="443229" y="288290"/>
                  </a:lnTo>
                  <a:lnTo>
                    <a:pt x="443229" y="283210"/>
                  </a:lnTo>
                  <a:close/>
                </a:path>
                <a:path w="443229" h="370839">
                  <a:moveTo>
                    <a:pt x="2539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88290"/>
                  </a:lnTo>
                  <a:close/>
                </a:path>
                <a:path w="443229" h="370839">
                  <a:moveTo>
                    <a:pt x="443229" y="288290"/>
                  </a:moveTo>
                  <a:lnTo>
                    <a:pt x="439420" y="288290"/>
                  </a:lnTo>
                  <a:lnTo>
                    <a:pt x="439420" y="295910"/>
                  </a:lnTo>
                  <a:lnTo>
                    <a:pt x="443229" y="295910"/>
                  </a:lnTo>
                  <a:lnTo>
                    <a:pt x="443229" y="288290"/>
                  </a:lnTo>
                  <a:close/>
                </a:path>
                <a:path w="443229" h="370839">
                  <a:moveTo>
                    <a:pt x="253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295910"/>
                  </a:lnTo>
                  <a:close/>
                </a:path>
                <a:path w="443229" h="370839">
                  <a:moveTo>
                    <a:pt x="443229" y="295910"/>
                  </a:moveTo>
                  <a:lnTo>
                    <a:pt x="439420" y="295910"/>
                  </a:lnTo>
                  <a:lnTo>
                    <a:pt x="439420" y="302260"/>
                  </a:lnTo>
                  <a:lnTo>
                    <a:pt x="443229" y="302260"/>
                  </a:lnTo>
                  <a:lnTo>
                    <a:pt x="443229" y="295910"/>
                  </a:lnTo>
                  <a:close/>
                </a:path>
                <a:path w="443229" h="370839">
                  <a:moveTo>
                    <a:pt x="253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2260"/>
                  </a:lnTo>
                  <a:close/>
                </a:path>
                <a:path w="443229" h="370839">
                  <a:moveTo>
                    <a:pt x="443229" y="302260"/>
                  </a:moveTo>
                  <a:lnTo>
                    <a:pt x="439420" y="302260"/>
                  </a:lnTo>
                  <a:lnTo>
                    <a:pt x="439420" y="308610"/>
                  </a:lnTo>
                  <a:lnTo>
                    <a:pt x="443229" y="308610"/>
                  </a:lnTo>
                  <a:lnTo>
                    <a:pt x="443229" y="302260"/>
                  </a:lnTo>
                  <a:close/>
                </a:path>
                <a:path w="443229" h="370839">
                  <a:moveTo>
                    <a:pt x="253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539" y="314960"/>
                  </a:lnTo>
                  <a:lnTo>
                    <a:pt x="2539" y="308610"/>
                  </a:lnTo>
                  <a:close/>
                </a:path>
                <a:path w="443229" h="370839">
                  <a:moveTo>
                    <a:pt x="443229" y="308610"/>
                  </a:moveTo>
                  <a:lnTo>
                    <a:pt x="439420" y="308610"/>
                  </a:lnTo>
                  <a:lnTo>
                    <a:pt x="439420" y="314960"/>
                  </a:lnTo>
                  <a:lnTo>
                    <a:pt x="443229" y="314960"/>
                  </a:lnTo>
                  <a:lnTo>
                    <a:pt x="443229" y="308610"/>
                  </a:lnTo>
                  <a:close/>
                </a:path>
                <a:path w="443229" h="370839">
                  <a:moveTo>
                    <a:pt x="253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539" y="321310"/>
                  </a:lnTo>
                  <a:lnTo>
                    <a:pt x="2539" y="314960"/>
                  </a:lnTo>
                  <a:close/>
                </a:path>
                <a:path w="443229" h="370839">
                  <a:moveTo>
                    <a:pt x="443229" y="314960"/>
                  </a:moveTo>
                  <a:lnTo>
                    <a:pt x="439420" y="314960"/>
                  </a:lnTo>
                  <a:lnTo>
                    <a:pt x="439420" y="321310"/>
                  </a:lnTo>
                  <a:lnTo>
                    <a:pt x="443229" y="321310"/>
                  </a:lnTo>
                  <a:lnTo>
                    <a:pt x="443229" y="314960"/>
                  </a:lnTo>
                  <a:close/>
                </a:path>
                <a:path w="443229" h="370839">
                  <a:moveTo>
                    <a:pt x="443229" y="321310"/>
                  </a:moveTo>
                  <a:lnTo>
                    <a:pt x="439420" y="321310"/>
                  </a:lnTo>
                  <a:lnTo>
                    <a:pt x="439420" y="327660"/>
                  </a:lnTo>
                  <a:lnTo>
                    <a:pt x="440689" y="327660"/>
                  </a:lnTo>
                  <a:lnTo>
                    <a:pt x="440689" y="326390"/>
                  </a:lnTo>
                  <a:lnTo>
                    <a:pt x="441959" y="326390"/>
                  </a:lnTo>
                  <a:lnTo>
                    <a:pt x="441959" y="325120"/>
                  </a:lnTo>
                  <a:lnTo>
                    <a:pt x="443229" y="325120"/>
                  </a:lnTo>
                  <a:lnTo>
                    <a:pt x="443229" y="321310"/>
                  </a:lnTo>
                  <a:close/>
                </a:path>
                <a:path w="443229" h="370839">
                  <a:moveTo>
                    <a:pt x="2539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39" y="325120"/>
                  </a:lnTo>
                  <a:lnTo>
                    <a:pt x="2539" y="321310"/>
                  </a:lnTo>
                  <a:close/>
                </a:path>
                <a:path w="443229" h="370839">
                  <a:moveTo>
                    <a:pt x="394970" y="369570"/>
                  </a:moveTo>
                  <a:lnTo>
                    <a:pt x="50800" y="369570"/>
                  </a:lnTo>
                  <a:lnTo>
                    <a:pt x="50800" y="370840"/>
                  </a:lnTo>
                  <a:lnTo>
                    <a:pt x="394970" y="370840"/>
                  </a:lnTo>
                  <a:lnTo>
                    <a:pt x="394970" y="369570"/>
                  </a:lnTo>
                  <a:close/>
                </a:path>
                <a:path w="443229" h="370839">
                  <a:moveTo>
                    <a:pt x="396239" y="368300"/>
                  </a:moveTo>
                  <a:lnTo>
                    <a:pt x="48259" y="368300"/>
                  </a:lnTo>
                  <a:lnTo>
                    <a:pt x="48259" y="369570"/>
                  </a:lnTo>
                  <a:lnTo>
                    <a:pt x="396239" y="369570"/>
                  </a:lnTo>
                  <a:lnTo>
                    <a:pt x="396239" y="368300"/>
                  </a:lnTo>
                  <a:close/>
                </a:path>
                <a:path w="443229" h="370839">
                  <a:moveTo>
                    <a:pt x="397509" y="367030"/>
                  </a:moveTo>
                  <a:lnTo>
                    <a:pt x="46989" y="367030"/>
                  </a:lnTo>
                  <a:lnTo>
                    <a:pt x="46989" y="368300"/>
                  </a:lnTo>
                  <a:lnTo>
                    <a:pt x="397509" y="368300"/>
                  </a:lnTo>
                  <a:lnTo>
                    <a:pt x="397509" y="367030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7109459" y="4523739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79" h="363220">
                  <a:moveTo>
                    <a:pt x="396240" y="2539"/>
                  </a:moveTo>
                  <a:lnTo>
                    <a:pt x="41910" y="2539"/>
                  </a:lnTo>
                  <a:lnTo>
                    <a:pt x="41910" y="3809"/>
                  </a:lnTo>
                  <a:lnTo>
                    <a:pt x="396240" y="3809"/>
                  </a:lnTo>
                  <a:lnTo>
                    <a:pt x="396240" y="2539"/>
                  </a:lnTo>
                  <a:close/>
                </a:path>
                <a:path w="436879" h="363220">
                  <a:moveTo>
                    <a:pt x="394970" y="1269"/>
                  </a:moveTo>
                  <a:lnTo>
                    <a:pt x="44450" y="1269"/>
                  </a:lnTo>
                  <a:lnTo>
                    <a:pt x="4445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36879" h="363220">
                  <a:moveTo>
                    <a:pt x="393700" y="0"/>
                  </a:moveTo>
                  <a:lnTo>
                    <a:pt x="45720" y="0"/>
                  </a:lnTo>
                  <a:lnTo>
                    <a:pt x="4572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36879" h="363220">
                  <a:moveTo>
                    <a:pt x="434340" y="36829"/>
                  </a:moveTo>
                  <a:lnTo>
                    <a:pt x="433070" y="36829"/>
                  </a:lnTo>
                  <a:lnTo>
                    <a:pt x="433070" y="38099"/>
                  </a:lnTo>
                  <a:lnTo>
                    <a:pt x="434340" y="38099"/>
                  </a:lnTo>
                  <a:lnTo>
                    <a:pt x="434340" y="36829"/>
                  </a:lnTo>
                  <a:close/>
                </a:path>
                <a:path w="436879" h="363220">
                  <a:moveTo>
                    <a:pt x="3810" y="39369"/>
                  </a:moveTo>
                  <a:lnTo>
                    <a:pt x="2540" y="39369"/>
                  </a:lnTo>
                  <a:lnTo>
                    <a:pt x="2540" y="40639"/>
                  </a:lnTo>
                  <a:lnTo>
                    <a:pt x="1270" y="40639"/>
                  </a:lnTo>
                  <a:lnTo>
                    <a:pt x="1270" y="43179"/>
                  </a:lnTo>
                  <a:lnTo>
                    <a:pt x="0" y="43179"/>
                  </a:lnTo>
                  <a:lnTo>
                    <a:pt x="0" y="44449"/>
                  </a:lnTo>
                  <a:lnTo>
                    <a:pt x="3810" y="44449"/>
                  </a:lnTo>
                  <a:lnTo>
                    <a:pt x="3810" y="39369"/>
                  </a:lnTo>
                  <a:close/>
                </a:path>
                <a:path w="436879" h="363220">
                  <a:moveTo>
                    <a:pt x="435610" y="38099"/>
                  </a:moveTo>
                  <a:lnTo>
                    <a:pt x="433070" y="38099"/>
                  </a:lnTo>
                  <a:lnTo>
                    <a:pt x="433070" y="44449"/>
                  </a:lnTo>
                  <a:lnTo>
                    <a:pt x="436880" y="44449"/>
                  </a:lnTo>
                  <a:lnTo>
                    <a:pt x="436880" y="39369"/>
                  </a:lnTo>
                  <a:lnTo>
                    <a:pt x="435610" y="39369"/>
                  </a:lnTo>
                  <a:lnTo>
                    <a:pt x="435610" y="38099"/>
                  </a:lnTo>
                  <a:close/>
                </a:path>
                <a:path w="436879" h="363220">
                  <a:moveTo>
                    <a:pt x="381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4449"/>
                  </a:lnTo>
                  <a:close/>
                </a:path>
                <a:path w="436879" h="363220">
                  <a:moveTo>
                    <a:pt x="436880" y="44449"/>
                  </a:moveTo>
                  <a:lnTo>
                    <a:pt x="433070" y="44449"/>
                  </a:lnTo>
                  <a:lnTo>
                    <a:pt x="433070" y="50799"/>
                  </a:lnTo>
                  <a:lnTo>
                    <a:pt x="436880" y="50799"/>
                  </a:lnTo>
                  <a:lnTo>
                    <a:pt x="436880" y="44449"/>
                  </a:lnTo>
                  <a:close/>
                </a:path>
                <a:path w="436879" h="363220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36879" h="363220">
                  <a:moveTo>
                    <a:pt x="436880" y="50799"/>
                  </a:moveTo>
                  <a:lnTo>
                    <a:pt x="433070" y="50799"/>
                  </a:lnTo>
                  <a:lnTo>
                    <a:pt x="433070" y="57149"/>
                  </a:lnTo>
                  <a:lnTo>
                    <a:pt x="436880" y="57149"/>
                  </a:lnTo>
                  <a:lnTo>
                    <a:pt x="436880" y="50799"/>
                  </a:lnTo>
                  <a:close/>
                </a:path>
                <a:path w="436879" h="363220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36879" h="363220">
                  <a:moveTo>
                    <a:pt x="436880" y="57149"/>
                  </a:moveTo>
                  <a:lnTo>
                    <a:pt x="433070" y="57149"/>
                  </a:lnTo>
                  <a:lnTo>
                    <a:pt x="433070" y="63499"/>
                  </a:lnTo>
                  <a:lnTo>
                    <a:pt x="436880" y="63499"/>
                  </a:lnTo>
                  <a:lnTo>
                    <a:pt x="436880" y="57149"/>
                  </a:lnTo>
                  <a:close/>
                </a:path>
                <a:path w="436879" h="363220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36879" h="363220">
                  <a:moveTo>
                    <a:pt x="436880" y="63499"/>
                  </a:moveTo>
                  <a:lnTo>
                    <a:pt x="433070" y="63499"/>
                  </a:lnTo>
                  <a:lnTo>
                    <a:pt x="433070" y="69849"/>
                  </a:lnTo>
                  <a:lnTo>
                    <a:pt x="436880" y="69849"/>
                  </a:lnTo>
                  <a:lnTo>
                    <a:pt x="436880" y="63499"/>
                  </a:lnTo>
                  <a:close/>
                </a:path>
                <a:path w="436879" h="363220">
                  <a:moveTo>
                    <a:pt x="381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9849"/>
                  </a:lnTo>
                  <a:close/>
                </a:path>
                <a:path w="436879" h="363220">
                  <a:moveTo>
                    <a:pt x="436880" y="69849"/>
                  </a:moveTo>
                  <a:lnTo>
                    <a:pt x="433070" y="69849"/>
                  </a:lnTo>
                  <a:lnTo>
                    <a:pt x="433070" y="76199"/>
                  </a:lnTo>
                  <a:lnTo>
                    <a:pt x="436880" y="76199"/>
                  </a:lnTo>
                  <a:lnTo>
                    <a:pt x="436880" y="69849"/>
                  </a:lnTo>
                  <a:close/>
                </a:path>
                <a:path w="436879" h="363220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36879" h="363220">
                  <a:moveTo>
                    <a:pt x="436880" y="76199"/>
                  </a:moveTo>
                  <a:lnTo>
                    <a:pt x="433070" y="76199"/>
                  </a:lnTo>
                  <a:lnTo>
                    <a:pt x="433070" y="82549"/>
                  </a:lnTo>
                  <a:lnTo>
                    <a:pt x="436880" y="82549"/>
                  </a:lnTo>
                  <a:lnTo>
                    <a:pt x="436880" y="76199"/>
                  </a:lnTo>
                  <a:close/>
                </a:path>
                <a:path w="436879" h="363220">
                  <a:moveTo>
                    <a:pt x="381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2549"/>
                  </a:lnTo>
                  <a:close/>
                </a:path>
                <a:path w="436879" h="363220">
                  <a:moveTo>
                    <a:pt x="436880" y="82549"/>
                  </a:moveTo>
                  <a:lnTo>
                    <a:pt x="433070" y="82549"/>
                  </a:lnTo>
                  <a:lnTo>
                    <a:pt x="433070" y="87629"/>
                  </a:lnTo>
                  <a:lnTo>
                    <a:pt x="436880" y="87629"/>
                  </a:lnTo>
                  <a:lnTo>
                    <a:pt x="436880" y="82549"/>
                  </a:lnTo>
                  <a:close/>
                </a:path>
                <a:path w="436879" h="363220">
                  <a:moveTo>
                    <a:pt x="3810" y="87629"/>
                  </a:moveTo>
                  <a:lnTo>
                    <a:pt x="0" y="8762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87629"/>
                  </a:lnTo>
                  <a:close/>
                </a:path>
                <a:path w="436879" h="363220">
                  <a:moveTo>
                    <a:pt x="436880" y="87629"/>
                  </a:moveTo>
                  <a:lnTo>
                    <a:pt x="433070" y="87629"/>
                  </a:lnTo>
                  <a:lnTo>
                    <a:pt x="433070" y="101599"/>
                  </a:lnTo>
                  <a:lnTo>
                    <a:pt x="436880" y="101599"/>
                  </a:lnTo>
                  <a:lnTo>
                    <a:pt x="436880" y="87629"/>
                  </a:lnTo>
                  <a:close/>
                </a:path>
                <a:path w="436879" h="363220">
                  <a:moveTo>
                    <a:pt x="381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1599"/>
                  </a:lnTo>
                  <a:close/>
                </a:path>
                <a:path w="436879" h="363220">
                  <a:moveTo>
                    <a:pt x="436880" y="101599"/>
                  </a:moveTo>
                  <a:lnTo>
                    <a:pt x="433070" y="101599"/>
                  </a:lnTo>
                  <a:lnTo>
                    <a:pt x="433070" y="107949"/>
                  </a:lnTo>
                  <a:lnTo>
                    <a:pt x="436880" y="107949"/>
                  </a:lnTo>
                  <a:lnTo>
                    <a:pt x="436880" y="101599"/>
                  </a:lnTo>
                  <a:close/>
                </a:path>
                <a:path w="436879" h="363220">
                  <a:moveTo>
                    <a:pt x="3810" y="107949"/>
                  </a:moveTo>
                  <a:lnTo>
                    <a:pt x="0" y="107949"/>
                  </a:lnTo>
                  <a:lnTo>
                    <a:pt x="0" y="146049"/>
                  </a:lnTo>
                  <a:lnTo>
                    <a:pt x="3810" y="146049"/>
                  </a:lnTo>
                  <a:lnTo>
                    <a:pt x="3810" y="107949"/>
                  </a:lnTo>
                  <a:close/>
                </a:path>
                <a:path w="436879" h="363220">
                  <a:moveTo>
                    <a:pt x="436880" y="107949"/>
                  </a:moveTo>
                  <a:lnTo>
                    <a:pt x="433070" y="107949"/>
                  </a:lnTo>
                  <a:lnTo>
                    <a:pt x="433070" y="146049"/>
                  </a:lnTo>
                  <a:lnTo>
                    <a:pt x="436880" y="146049"/>
                  </a:lnTo>
                  <a:lnTo>
                    <a:pt x="436880" y="107949"/>
                  </a:lnTo>
                  <a:close/>
                </a:path>
                <a:path w="436879" h="363220">
                  <a:moveTo>
                    <a:pt x="3810" y="146049"/>
                  </a:moveTo>
                  <a:lnTo>
                    <a:pt x="0" y="146049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146049"/>
                  </a:lnTo>
                  <a:close/>
                </a:path>
                <a:path w="436879" h="363220">
                  <a:moveTo>
                    <a:pt x="436880" y="146049"/>
                  </a:moveTo>
                  <a:lnTo>
                    <a:pt x="433070" y="146049"/>
                  </a:lnTo>
                  <a:lnTo>
                    <a:pt x="433070" y="240029"/>
                  </a:lnTo>
                  <a:lnTo>
                    <a:pt x="436880" y="240029"/>
                  </a:lnTo>
                  <a:lnTo>
                    <a:pt x="436880" y="146049"/>
                  </a:lnTo>
                  <a:close/>
                </a:path>
                <a:path w="436879" h="363220">
                  <a:moveTo>
                    <a:pt x="3810" y="240029"/>
                  </a:moveTo>
                  <a:lnTo>
                    <a:pt x="0" y="24002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0029"/>
                  </a:lnTo>
                  <a:close/>
                </a:path>
                <a:path w="436879" h="363220">
                  <a:moveTo>
                    <a:pt x="436880" y="240029"/>
                  </a:moveTo>
                  <a:lnTo>
                    <a:pt x="433070" y="240029"/>
                  </a:lnTo>
                  <a:lnTo>
                    <a:pt x="433070" y="247649"/>
                  </a:lnTo>
                  <a:lnTo>
                    <a:pt x="436880" y="247649"/>
                  </a:lnTo>
                  <a:lnTo>
                    <a:pt x="436880" y="240029"/>
                  </a:lnTo>
                  <a:close/>
                </a:path>
                <a:path w="436879" h="363220">
                  <a:moveTo>
                    <a:pt x="381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247649"/>
                  </a:lnTo>
                  <a:close/>
                </a:path>
                <a:path w="436879" h="363220">
                  <a:moveTo>
                    <a:pt x="436880" y="247649"/>
                  </a:moveTo>
                  <a:lnTo>
                    <a:pt x="433070" y="247649"/>
                  </a:lnTo>
                  <a:lnTo>
                    <a:pt x="433070" y="253999"/>
                  </a:lnTo>
                  <a:lnTo>
                    <a:pt x="436880" y="253999"/>
                  </a:lnTo>
                  <a:lnTo>
                    <a:pt x="436880" y="247649"/>
                  </a:lnTo>
                  <a:close/>
                </a:path>
                <a:path w="436879" h="363220">
                  <a:moveTo>
                    <a:pt x="381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53999"/>
                  </a:lnTo>
                  <a:close/>
                </a:path>
                <a:path w="436879" h="363220">
                  <a:moveTo>
                    <a:pt x="436880" y="253999"/>
                  </a:moveTo>
                  <a:lnTo>
                    <a:pt x="433070" y="253999"/>
                  </a:lnTo>
                  <a:lnTo>
                    <a:pt x="433070" y="260349"/>
                  </a:lnTo>
                  <a:lnTo>
                    <a:pt x="436880" y="260349"/>
                  </a:lnTo>
                  <a:lnTo>
                    <a:pt x="436880" y="253999"/>
                  </a:lnTo>
                  <a:close/>
                </a:path>
                <a:path w="436879" h="363220">
                  <a:moveTo>
                    <a:pt x="381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0349"/>
                  </a:lnTo>
                  <a:close/>
                </a:path>
                <a:path w="436879" h="363220">
                  <a:moveTo>
                    <a:pt x="436880" y="260349"/>
                  </a:moveTo>
                  <a:lnTo>
                    <a:pt x="433070" y="260349"/>
                  </a:lnTo>
                  <a:lnTo>
                    <a:pt x="433070" y="266699"/>
                  </a:lnTo>
                  <a:lnTo>
                    <a:pt x="436880" y="266699"/>
                  </a:lnTo>
                  <a:lnTo>
                    <a:pt x="436880" y="260349"/>
                  </a:lnTo>
                  <a:close/>
                </a:path>
                <a:path w="436879" h="363220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36879" h="363220">
                  <a:moveTo>
                    <a:pt x="436880" y="266699"/>
                  </a:moveTo>
                  <a:lnTo>
                    <a:pt x="433070" y="266699"/>
                  </a:lnTo>
                  <a:lnTo>
                    <a:pt x="433070" y="273049"/>
                  </a:lnTo>
                  <a:lnTo>
                    <a:pt x="436880" y="273049"/>
                  </a:lnTo>
                  <a:lnTo>
                    <a:pt x="436880" y="266699"/>
                  </a:lnTo>
                  <a:close/>
                </a:path>
                <a:path w="436879" h="363220">
                  <a:moveTo>
                    <a:pt x="381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3049"/>
                  </a:lnTo>
                  <a:close/>
                </a:path>
                <a:path w="436879" h="363220">
                  <a:moveTo>
                    <a:pt x="436880" y="273049"/>
                  </a:moveTo>
                  <a:lnTo>
                    <a:pt x="433070" y="273049"/>
                  </a:lnTo>
                  <a:lnTo>
                    <a:pt x="433070" y="279399"/>
                  </a:lnTo>
                  <a:lnTo>
                    <a:pt x="436880" y="279399"/>
                  </a:lnTo>
                  <a:lnTo>
                    <a:pt x="436880" y="273049"/>
                  </a:lnTo>
                  <a:close/>
                </a:path>
                <a:path w="436879" h="363220">
                  <a:moveTo>
                    <a:pt x="381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9399"/>
                  </a:lnTo>
                  <a:close/>
                </a:path>
                <a:path w="436879" h="363220">
                  <a:moveTo>
                    <a:pt x="436880" y="279399"/>
                  </a:moveTo>
                  <a:lnTo>
                    <a:pt x="433070" y="279399"/>
                  </a:lnTo>
                  <a:lnTo>
                    <a:pt x="433070" y="284479"/>
                  </a:lnTo>
                  <a:lnTo>
                    <a:pt x="436880" y="284479"/>
                  </a:lnTo>
                  <a:lnTo>
                    <a:pt x="436880" y="279399"/>
                  </a:lnTo>
                  <a:close/>
                </a:path>
                <a:path w="436879" h="363220">
                  <a:moveTo>
                    <a:pt x="3810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4479"/>
                  </a:lnTo>
                  <a:close/>
                </a:path>
                <a:path w="436879" h="363220">
                  <a:moveTo>
                    <a:pt x="436880" y="284479"/>
                  </a:moveTo>
                  <a:lnTo>
                    <a:pt x="433070" y="284479"/>
                  </a:lnTo>
                  <a:lnTo>
                    <a:pt x="433070" y="292099"/>
                  </a:lnTo>
                  <a:lnTo>
                    <a:pt x="436880" y="292099"/>
                  </a:lnTo>
                  <a:lnTo>
                    <a:pt x="436880" y="284479"/>
                  </a:lnTo>
                  <a:close/>
                </a:path>
                <a:path w="436879" h="363220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36879" h="363220">
                  <a:moveTo>
                    <a:pt x="436880" y="292099"/>
                  </a:moveTo>
                  <a:lnTo>
                    <a:pt x="433070" y="292099"/>
                  </a:lnTo>
                  <a:lnTo>
                    <a:pt x="433070" y="298449"/>
                  </a:lnTo>
                  <a:lnTo>
                    <a:pt x="436880" y="298449"/>
                  </a:lnTo>
                  <a:lnTo>
                    <a:pt x="436880" y="292099"/>
                  </a:lnTo>
                  <a:close/>
                </a:path>
                <a:path w="436879" h="363220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36879" h="363220">
                  <a:moveTo>
                    <a:pt x="436880" y="298449"/>
                  </a:moveTo>
                  <a:lnTo>
                    <a:pt x="433070" y="298449"/>
                  </a:lnTo>
                  <a:lnTo>
                    <a:pt x="433070" y="304799"/>
                  </a:lnTo>
                  <a:lnTo>
                    <a:pt x="436880" y="304799"/>
                  </a:lnTo>
                  <a:lnTo>
                    <a:pt x="436880" y="298449"/>
                  </a:lnTo>
                  <a:close/>
                </a:path>
                <a:path w="436879" h="363220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36879" h="363220">
                  <a:moveTo>
                    <a:pt x="436880" y="304799"/>
                  </a:moveTo>
                  <a:lnTo>
                    <a:pt x="433070" y="304799"/>
                  </a:lnTo>
                  <a:lnTo>
                    <a:pt x="433070" y="311149"/>
                  </a:lnTo>
                  <a:lnTo>
                    <a:pt x="436880" y="311149"/>
                  </a:lnTo>
                  <a:lnTo>
                    <a:pt x="436880" y="304799"/>
                  </a:lnTo>
                  <a:close/>
                </a:path>
                <a:path w="436879" h="363220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36879" h="363220">
                  <a:moveTo>
                    <a:pt x="436880" y="311149"/>
                  </a:moveTo>
                  <a:lnTo>
                    <a:pt x="433070" y="311149"/>
                  </a:lnTo>
                  <a:lnTo>
                    <a:pt x="433070" y="317499"/>
                  </a:lnTo>
                  <a:lnTo>
                    <a:pt x="436880" y="317499"/>
                  </a:lnTo>
                  <a:lnTo>
                    <a:pt x="436880" y="311149"/>
                  </a:lnTo>
                  <a:close/>
                </a:path>
                <a:path w="436879" h="363220">
                  <a:moveTo>
                    <a:pt x="381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1270" y="322579"/>
                  </a:lnTo>
                  <a:lnTo>
                    <a:pt x="127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36879" h="363220">
                  <a:moveTo>
                    <a:pt x="436880" y="317499"/>
                  </a:moveTo>
                  <a:lnTo>
                    <a:pt x="433070" y="317499"/>
                  </a:lnTo>
                  <a:lnTo>
                    <a:pt x="433070" y="323849"/>
                  </a:lnTo>
                  <a:lnTo>
                    <a:pt x="436880" y="323849"/>
                  </a:lnTo>
                  <a:lnTo>
                    <a:pt x="436880" y="317499"/>
                  </a:lnTo>
                  <a:close/>
                </a:path>
                <a:path w="436879" h="363220">
                  <a:moveTo>
                    <a:pt x="436880" y="323849"/>
                  </a:moveTo>
                  <a:lnTo>
                    <a:pt x="433070" y="323849"/>
                  </a:lnTo>
                  <a:lnTo>
                    <a:pt x="433070" y="328929"/>
                  </a:lnTo>
                  <a:lnTo>
                    <a:pt x="434340" y="328929"/>
                  </a:lnTo>
                  <a:lnTo>
                    <a:pt x="434340" y="326389"/>
                  </a:lnTo>
                  <a:lnTo>
                    <a:pt x="435610" y="326389"/>
                  </a:lnTo>
                  <a:lnTo>
                    <a:pt x="435610" y="325119"/>
                  </a:lnTo>
                  <a:lnTo>
                    <a:pt x="436880" y="325119"/>
                  </a:lnTo>
                  <a:lnTo>
                    <a:pt x="436880" y="323849"/>
                  </a:lnTo>
                  <a:close/>
                </a:path>
                <a:path w="436879" h="363220">
                  <a:moveTo>
                    <a:pt x="3810" y="323849"/>
                  </a:moveTo>
                  <a:lnTo>
                    <a:pt x="2540" y="323849"/>
                  </a:lnTo>
                  <a:lnTo>
                    <a:pt x="2540" y="325119"/>
                  </a:lnTo>
                  <a:lnTo>
                    <a:pt x="3810" y="325119"/>
                  </a:lnTo>
                  <a:lnTo>
                    <a:pt x="3810" y="323849"/>
                  </a:lnTo>
                  <a:close/>
                </a:path>
                <a:path w="436879" h="363220">
                  <a:moveTo>
                    <a:pt x="398780" y="360679"/>
                  </a:moveTo>
                  <a:lnTo>
                    <a:pt x="41910" y="360679"/>
                  </a:lnTo>
                  <a:lnTo>
                    <a:pt x="41910" y="361949"/>
                  </a:lnTo>
                  <a:lnTo>
                    <a:pt x="398780" y="361949"/>
                  </a:lnTo>
                  <a:lnTo>
                    <a:pt x="398780" y="360679"/>
                  </a:lnTo>
                  <a:close/>
                </a:path>
                <a:path w="436879" h="363220">
                  <a:moveTo>
                    <a:pt x="400050" y="359409"/>
                  </a:moveTo>
                  <a:lnTo>
                    <a:pt x="39370" y="359409"/>
                  </a:lnTo>
                  <a:lnTo>
                    <a:pt x="39370" y="360679"/>
                  </a:lnTo>
                  <a:lnTo>
                    <a:pt x="400050" y="360679"/>
                  </a:lnTo>
                  <a:lnTo>
                    <a:pt x="400050" y="359409"/>
                  </a:lnTo>
                  <a:close/>
                </a:path>
                <a:path w="436879" h="363220">
                  <a:moveTo>
                    <a:pt x="397510" y="361949"/>
                  </a:moveTo>
                  <a:lnTo>
                    <a:pt x="43180" y="361949"/>
                  </a:lnTo>
                  <a:lnTo>
                    <a:pt x="43180" y="363219"/>
                  </a:lnTo>
                  <a:lnTo>
                    <a:pt x="397510" y="363219"/>
                  </a:lnTo>
                  <a:lnTo>
                    <a:pt x="397510" y="361949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7113269" y="452755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96239" y="1269"/>
                  </a:moveTo>
                  <a:lnTo>
                    <a:pt x="35559" y="1269"/>
                  </a:lnTo>
                  <a:lnTo>
                    <a:pt x="35559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29259" h="355600">
                  <a:moveTo>
                    <a:pt x="394970" y="0"/>
                  </a:moveTo>
                  <a:lnTo>
                    <a:pt x="36829" y="0"/>
                  </a:lnTo>
                  <a:lnTo>
                    <a:pt x="36829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29259" h="355600">
                  <a:moveTo>
                    <a:pt x="397509" y="2540"/>
                  </a:moveTo>
                  <a:lnTo>
                    <a:pt x="34289" y="2540"/>
                  </a:lnTo>
                  <a:lnTo>
                    <a:pt x="34289" y="3810"/>
                  </a:lnTo>
                  <a:lnTo>
                    <a:pt x="397509" y="3810"/>
                  </a:lnTo>
                  <a:lnTo>
                    <a:pt x="397509" y="2540"/>
                  </a:lnTo>
                  <a:close/>
                </a:path>
                <a:path w="429259" h="355600">
                  <a:moveTo>
                    <a:pt x="3809" y="31750"/>
                  </a:moveTo>
                  <a:lnTo>
                    <a:pt x="2539" y="31750"/>
                  </a:lnTo>
                  <a:lnTo>
                    <a:pt x="2539" y="33019"/>
                  </a:lnTo>
                  <a:lnTo>
                    <a:pt x="1270" y="33019"/>
                  </a:lnTo>
                  <a:lnTo>
                    <a:pt x="1270" y="34289"/>
                  </a:lnTo>
                  <a:lnTo>
                    <a:pt x="3809" y="34289"/>
                  </a:lnTo>
                  <a:lnTo>
                    <a:pt x="3809" y="31750"/>
                  </a:lnTo>
                  <a:close/>
                </a:path>
                <a:path w="429259" h="355600">
                  <a:moveTo>
                    <a:pt x="426720" y="27940"/>
                  </a:moveTo>
                  <a:lnTo>
                    <a:pt x="425450" y="27940"/>
                  </a:lnTo>
                  <a:lnTo>
                    <a:pt x="425450" y="34289"/>
                  </a:lnTo>
                  <a:lnTo>
                    <a:pt x="429259" y="34289"/>
                  </a:lnTo>
                  <a:lnTo>
                    <a:pt x="429259" y="30480"/>
                  </a:lnTo>
                  <a:lnTo>
                    <a:pt x="427989" y="30480"/>
                  </a:lnTo>
                  <a:lnTo>
                    <a:pt x="427989" y="29210"/>
                  </a:lnTo>
                  <a:lnTo>
                    <a:pt x="426720" y="29210"/>
                  </a:lnTo>
                  <a:lnTo>
                    <a:pt x="426720" y="27940"/>
                  </a:lnTo>
                  <a:close/>
                </a:path>
                <a:path w="429259" h="35560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429259" h="355600">
                  <a:moveTo>
                    <a:pt x="429259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9259" y="40639"/>
                  </a:lnTo>
                  <a:lnTo>
                    <a:pt x="429259" y="34290"/>
                  </a:lnTo>
                  <a:close/>
                </a:path>
                <a:path w="429259" h="35560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29259" h="355600">
                  <a:moveTo>
                    <a:pt x="429259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9259" y="46989"/>
                  </a:lnTo>
                  <a:lnTo>
                    <a:pt x="429259" y="40640"/>
                  </a:lnTo>
                  <a:close/>
                </a:path>
                <a:path w="429259" h="35560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29259" h="355600">
                  <a:moveTo>
                    <a:pt x="429259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9259" y="53339"/>
                  </a:lnTo>
                  <a:lnTo>
                    <a:pt x="429259" y="46990"/>
                  </a:lnTo>
                  <a:close/>
                </a:path>
                <a:path w="429259" h="35560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29259" h="355600">
                  <a:moveTo>
                    <a:pt x="429259" y="53340"/>
                  </a:moveTo>
                  <a:lnTo>
                    <a:pt x="425450" y="53340"/>
                  </a:lnTo>
                  <a:lnTo>
                    <a:pt x="425450" y="59689"/>
                  </a:lnTo>
                  <a:lnTo>
                    <a:pt x="429259" y="59689"/>
                  </a:lnTo>
                  <a:lnTo>
                    <a:pt x="429259" y="53340"/>
                  </a:lnTo>
                  <a:close/>
                </a:path>
                <a:path w="429259" h="35560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29259" h="355600">
                  <a:moveTo>
                    <a:pt x="429259" y="59690"/>
                  </a:moveTo>
                  <a:lnTo>
                    <a:pt x="425450" y="59690"/>
                  </a:lnTo>
                  <a:lnTo>
                    <a:pt x="425450" y="66039"/>
                  </a:lnTo>
                  <a:lnTo>
                    <a:pt x="429259" y="66039"/>
                  </a:lnTo>
                  <a:lnTo>
                    <a:pt x="429259" y="59690"/>
                  </a:lnTo>
                  <a:close/>
                </a:path>
                <a:path w="429259" h="35560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429259" h="355600">
                  <a:moveTo>
                    <a:pt x="429259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9259" y="72389"/>
                  </a:lnTo>
                  <a:lnTo>
                    <a:pt x="429259" y="66040"/>
                  </a:lnTo>
                  <a:close/>
                </a:path>
                <a:path w="429259" h="35560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429259" h="355600">
                  <a:moveTo>
                    <a:pt x="429259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9259" y="78739"/>
                  </a:lnTo>
                  <a:lnTo>
                    <a:pt x="429259" y="72390"/>
                  </a:lnTo>
                  <a:close/>
                </a:path>
                <a:path w="429259" h="355600">
                  <a:moveTo>
                    <a:pt x="3809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8740"/>
                  </a:lnTo>
                  <a:close/>
                </a:path>
                <a:path w="429259" h="355600">
                  <a:moveTo>
                    <a:pt x="429259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9259" y="83819"/>
                  </a:lnTo>
                  <a:lnTo>
                    <a:pt x="429259" y="78740"/>
                  </a:lnTo>
                  <a:close/>
                </a:path>
                <a:path w="429259" h="355600">
                  <a:moveTo>
                    <a:pt x="3809" y="83820"/>
                  </a:moveTo>
                  <a:lnTo>
                    <a:pt x="0" y="8382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83820"/>
                  </a:lnTo>
                  <a:close/>
                </a:path>
                <a:path w="429259" h="355600">
                  <a:moveTo>
                    <a:pt x="429259" y="83820"/>
                  </a:moveTo>
                  <a:lnTo>
                    <a:pt x="425450" y="83820"/>
                  </a:lnTo>
                  <a:lnTo>
                    <a:pt x="425450" y="97789"/>
                  </a:lnTo>
                  <a:lnTo>
                    <a:pt x="429259" y="97789"/>
                  </a:lnTo>
                  <a:lnTo>
                    <a:pt x="429259" y="83820"/>
                  </a:lnTo>
                  <a:close/>
                </a:path>
                <a:path w="429259" h="35560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29259" h="355600">
                  <a:moveTo>
                    <a:pt x="429259" y="97790"/>
                  </a:moveTo>
                  <a:lnTo>
                    <a:pt x="425450" y="97790"/>
                  </a:lnTo>
                  <a:lnTo>
                    <a:pt x="425450" y="104139"/>
                  </a:lnTo>
                  <a:lnTo>
                    <a:pt x="429259" y="104139"/>
                  </a:lnTo>
                  <a:lnTo>
                    <a:pt x="429259" y="97790"/>
                  </a:lnTo>
                  <a:close/>
                </a:path>
                <a:path w="429259" h="355600">
                  <a:moveTo>
                    <a:pt x="3809" y="104140"/>
                  </a:moveTo>
                  <a:lnTo>
                    <a:pt x="0" y="10414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04140"/>
                  </a:lnTo>
                  <a:close/>
                </a:path>
                <a:path w="429259" h="355600">
                  <a:moveTo>
                    <a:pt x="429259" y="104140"/>
                  </a:moveTo>
                  <a:lnTo>
                    <a:pt x="425450" y="104140"/>
                  </a:lnTo>
                  <a:lnTo>
                    <a:pt x="425450" y="142239"/>
                  </a:lnTo>
                  <a:lnTo>
                    <a:pt x="429259" y="142239"/>
                  </a:lnTo>
                  <a:lnTo>
                    <a:pt x="429259" y="104140"/>
                  </a:lnTo>
                  <a:close/>
                </a:path>
                <a:path w="429259" h="355600">
                  <a:moveTo>
                    <a:pt x="3809" y="142240"/>
                  </a:moveTo>
                  <a:lnTo>
                    <a:pt x="0" y="14224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142240"/>
                  </a:lnTo>
                  <a:close/>
                </a:path>
                <a:path w="429259" h="355600">
                  <a:moveTo>
                    <a:pt x="429259" y="142240"/>
                  </a:moveTo>
                  <a:lnTo>
                    <a:pt x="425450" y="142240"/>
                  </a:lnTo>
                  <a:lnTo>
                    <a:pt x="425450" y="236219"/>
                  </a:lnTo>
                  <a:lnTo>
                    <a:pt x="429259" y="236219"/>
                  </a:lnTo>
                  <a:lnTo>
                    <a:pt x="429259" y="142240"/>
                  </a:lnTo>
                  <a:close/>
                </a:path>
                <a:path w="429259" h="355600">
                  <a:moveTo>
                    <a:pt x="3809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6220"/>
                  </a:lnTo>
                  <a:close/>
                </a:path>
                <a:path w="429259" h="355600">
                  <a:moveTo>
                    <a:pt x="429259" y="236220"/>
                  </a:moveTo>
                  <a:lnTo>
                    <a:pt x="425450" y="236220"/>
                  </a:lnTo>
                  <a:lnTo>
                    <a:pt x="425450" y="243839"/>
                  </a:lnTo>
                  <a:lnTo>
                    <a:pt x="429259" y="243839"/>
                  </a:lnTo>
                  <a:lnTo>
                    <a:pt x="429259" y="236220"/>
                  </a:lnTo>
                  <a:close/>
                </a:path>
                <a:path w="429259" h="35560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429259" h="355600">
                  <a:moveTo>
                    <a:pt x="429259" y="243840"/>
                  </a:moveTo>
                  <a:lnTo>
                    <a:pt x="425450" y="243840"/>
                  </a:lnTo>
                  <a:lnTo>
                    <a:pt x="425450" y="250189"/>
                  </a:lnTo>
                  <a:lnTo>
                    <a:pt x="429259" y="250189"/>
                  </a:lnTo>
                  <a:lnTo>
                    <a:pt x="429259" y="243840"/>
                  </a:lnTo>
                  <a:close/>
                </a:path>
                <a:path w="429259" h="355600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429259" h="355600">
                  <a:moveTo>
                    <a:pt x="429259" y="250190"/>
                  </a:moveTo>
                  <a:lnTo>
                    <a:pt x="425450" y="250190"/>
                  </a:lnTo>
                  <a:lnTo>
                    <a:pt x="425450" y="256539"/>
                  </a:lnTo>
                  <a:lnTo>
                    <a:pt x="429259" y="256539"/>
                  </a:lnTo>
                  <a:lnTo>
                    <a:pt x="429259" y="250190"/>
                  </a:lnTo>
                  <a:close/>
                </a:path>
                <a:path w="429259" h="35560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429259" h="355600">
                  <a:moveTo>
                    <a:pt x="429259" y="256540"/>
                  </a:moveTo>
                  <a:lnTo>
                    <a:pt x="425450" y="256540"/>
                  </a:lnTo>
                  <a:lnTo>
                    <a:pt x="425450" y="262889"/>
                  </a:lnTo>
                  <a:lnTo>
                    <a:pt x="429259" y="262889"/>
                  </a:lnTo>
                  <a:lnTo>
                    <a:pt x="429259" y="256540"/>
                  </a:lnTo>
                  <a:close/>
                </a:path>
                <a:path w="429259" h="35560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429259" h="355600">
                  <a:moveTo>
                    <a:pt x="429259" y="262890"/>
                  </a:moveTo>
                  <a:lnTo>
                    <a:pt x="425450" y="262890"/>
                  </a:lnTo>
                  <a:lnTo>
                    <a:pt x="425450" y="269239"/>
                  </a:lnTo>
                  <a:lnTo>
                    <a:pt x="429259" y="269239"/>
                  </a:lnTo>
                  <a:lnTo>
                    <a:pt x="429259" y="262890"/>
                  </a:lnTo>
                  <a:close/>
                </a:path>
                <a:path w="429259" h="35560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429259" h="355600">
                  <a:moveTo>
                    <a:pt x="429259" y="269240"/>
                  </a:moveTo>
                  <a:lnTo>
                    <a:pt x="425450" y="269240"/>
                  </a:lnTo>
                  <a:lnTo>
                    <a:pt x="425450" y="275589"/>
                  </a:lnTo>
                  <a:lnTo>
                    <a:pt x="429259" y="275589"/>
                  </a:lnTo>
                  <a:lnTo>
                    <a:pt x="429259" y="269240"/>
                  </a:lnTo>
                  <a:close/>
                </a:path>
                <a:path w="429259" h="355600">
                  <a:moveTo>
                    <a:pt x="3809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5590"/>
                  </a:lnTo>
                  <a:close/>
                </a:path>
                <a:path w="429259" h="355600">
                  <a:moveTo>
                    <a:pt x="429259" y="275590"/>
                  </a:moveTo>
                  <a:lnTo>
                    <a:pt x="425450" y="275590"/>
                  </a:lnTo>
                  <a:lnTo>
                    <a:pt x="425450" y="280669"/>
                  </a:lnTo>
                  <a:lnTo>
                    <a:pt x="429259" y="280669"/>
                  </a:lnTo>
                  <a:lnTo>
                    <a:pt x="429259" y="275590"/>
                  </a:lnTo>
                  <a:close/>
                </a:path>
                <a:path w="429259" h="355600">
                  <a:moveTo>
                    <a:pt x="380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0670"/>
                  </a:lnTo>
                  <a:close/>
                </a:path>
                <a:path w="429259" h="355600">
                  <a:moveTo>
                    <a:pt x="429259" y="280670"/>
                  </a:moveTo>
                  <a:lnTo>
                    <a:pt x="425450" y="280670"/>
                  </a:lnTo>
                  <a:lnTo>
                    <a:pt x="425450" y="288289"/>
                  </a:lnTo>
                  <a:lnTo>
                    <a:pt x="429259" y="288289"/>
                  </a:lnTo>
                  <a:lnTo>
                    <a:pt x="429259" y="280670"/>
                  </a:lnTo>
                  <a:close/>
                </a:path>
                <a:path w="429259" h="35560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29259" h="355600">
                  <a:moveTo>
                    <a:pt x="429259" y="288290"/>
                  </a:moveTo>
                  <a:lnTo>
                    <a:pt x="425450" y="288290"/>
                  </a:lnTo>
                  <a:lnTo>
                    <a:pt x="425450" y="294639"/>
                  </a:lnTo>
                  <a:lnTo>
                    <a:pt x="429259" y="294639"/>
                  </a:lnTo>
                  <a:lnTo>
                    <a:pt x="429259" y="288290"/>
                  </a:lnTo>
                  <a:close/>
                </a:path>
                <a:path w="429259" h="35560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29259" h="355600">
                  <a:moveTo>
                    <a:pt x="429259" y="294640"/>
                  </a:moveTo>
                  <a:lnTo>
                    <a:pt x="425450" y="294640"/>
                  </a:lnTo>
                  <a:lnTo>
                    <a:pt x="425450" y="300989"/>
                  </a:lnTo>
                  <a:lnTo>
                    <a:pt x="429259" y="300989"/>
                  </a:lnTo>
                  <a:lnTo>
                    <a:pt x="429259" y="294640"/>
                  </a:lnTo>
                  <a:close/>
                </a:path>
                <a:path w="429259" h="35560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29259" h="355600">
                  <a:moveTo>
                    <a:pt x="429259" y="300990"/>
                  </a:moveTo>
                  <a:lnTo>
                    <a:pt x="425450" y="300990"/>
                  </a:lnTo>
                  <a:lnTo>
                    <a:pt x="425450" y="307339"/>
                  </a:lnTo>
                  <a:lnTo>
                    <a:pt x="429259" y="307339"/>
                  </a:lnTo>
                  <a:lnTo>
                    <a:pt x="429259" y="300990"/>
                  </a:lnTo>
                  <a:close/>
                </a:path>
                <a:path w="429259" h="35560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29259" h="355600">
                  <a:moveTo>
                    <a:pt x="429259" y="307340"/>
                  </a:moveTo>
                  <a:lnTo>
                    <a:pt x="425450" y="307340"/>
                  </a:lnTo>
                  <a:lnTo>
                    <a:pt x="425450" y="313689"/>
                  </a:lnTo>
                  <a:lnTo>
                    <a:pt x="429259" y="313689"/>
                  </a:lnTo>
                  <a:lnTo>
                    <a:pt x="429259" y="307340"/>
                  </a:lnTo>
                  <a:close/>
                </a:path>
                <a:path w="429259" h="35560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29259" h="355600">
                  <a:moveTo>
                    <a:pt x="429259" y="313690"/>
                  </a:moveTo>
                  <a:lnTo>
                    <a:pt x="425450" y="313690"/>
                  </a:lnTo>
                  <a:lnTo>
                    <a:pt x="425450" y="320039"/>
                  </a:lnTo>
                  <a:lnTo>
                    <a:pt x="429259" y="320039"/>
                  </a:lnTo>
                  <a:lnTo>
                    <a:pt x="429259" y="313690"/>
                  </a:lnTo>
                  <a:close/>
                </a:path>
                <a:path w="429259" h="355600">
                  <a:moveTo>
                    <a:pt x="380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1270" y="322580"/>
                  </a:lnTo>
                  <a:lnTo>
                    <a:pt x="1270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29259" h="355600">
                  <a:moveTo>
                    <a:pt x="429259" y="320040"/>
                  </a:moveTo>
                  <a:lnTo>
                    <a:pt x="425450" y="320040"/>
                  </a:lnTo>
                  <a:lnTo>
                    <a:pt x="425450" y="326389"/>
                  </a:lnTo>
                  <a:lnTo>
                    <a:pt x="429259" y="326389"/>
                  </a:lnTo>
                  <a:lnTo>
                    <a:pt x="429259" y="320040"/>
                  </a:lnTo>
                  <a:close/>
                </a:path>
                <a:path w="429259" h="355600">
                  <a:moveTo>
                    <a:pt x="427989" y="326390"/>
                  </a:moveTo>
                  <a:lnTo>
                    <a:pt x="425450" y="326390"/>
                  </a:lnTo>
                  <a:lnTo>
                    <a:pt x="425450" y="328930"/>
                  </a:lnTo>
                  <a:lnTo>
                    <a:pt x="426720" y="328930"/>
                  </a:lnTo>
                  <a:lnTo>
                    <a:pt x="426720" y="327660"/>
                  </a:lnTo>
                  <a:lnTo>
                    <a:pt x="427989" y="327660"/>
                  </a:lnTo>
                  <a:lnTo>
                    <a:pt x="427989" y="326390"/>
                  </a:lnTo>
                  <a:close/>
                </a:path>
                <a:path w="429259" h="355600">
                  <a:moveTo>
                    <a:pt x="397509" y="354330"/>
                  </a:moveTo>
                  <a:lnTo>
                    <a:pt x="34289" y="354330"/>
                  </a:lnTo>
                  <a:lnTo>
                    <a:pt x="34289" y="355600"/>
                  </a:lnTo>
                  <a:lnTo>
                    <a:pt x="397509" y="355600"/>
                  </a:lnTo>
                  <a:lnTo>
                    <a:pt x="397509" y="354330"/>
                  </a:lnTo>
                  <a:close/>
                </a:path>
                <a:path w="429259" h="355600">
                  <a:moveTo>
                    <a:pt x="400050" y="353060"/>
                  </a:moveTo>
                  <a:lnTo>
                    <a:pt x="33020" y="353060"/>
                  </a:lnTo>
                  <a:lnTo>
                    <a:pt x="33020" y="354330"/>
                  </a:lnTo>
                  <a:lnTo>
                    <a:pt x="400050" y="354330"/>
                  </a:lnTo>
                  <a:lnTo>
                    <a:pt x="400050" y="353060"/>
                  </a:lnTo>
                  <a:close/>
                </a:path>
                <a:path w="429259" h="355600">
                  <a:moveTo>
                    <a:pt x="401320" y="351790"/>
                  </a:moveTo>
                  <a:lnTo>
                    <a:pt x="31750" y="351790"/>
                  </a:lnTo>
                  <a:lnTo>
                    <a:pt x="31750" y="353060"/>
                  </a:lnTo>
                  <a:lnTo>
                    <a:pt x="401320" y="353060"/>
                  </a:lnTo>
                  <a:lnTo>
                    <a:pt x="401320" y="35179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7117079" y="453136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40" h="347979">
                  <a:moveTo>
                    <a:pt x="398779" y="2539"/>
                  </a:moveTo>
                  <a:lnTo>
                    <a:pt x="25400" y="2539"/>
                  </a:lnTo>
                  <a:lnTo>
                    <a:pt x="25400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21640" h="347979">
                  <a:moveTo>
                    <a:pt x="397510" y="1269"/>
                  </a:moveTo>
                  <a:lnTo>
                    <a:pt x="26670" y="1269"/>
                  </a:lnTo>
                  <a:lnTo>
                    <a:pt x="2667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21640" h="347979">
                  <a:moveTo>
                    <a:pt x="394970" y="0"/>
                  </a:moveTo>
                  <a:lnTo>
                    <a:pt x="27940" y="0"/>
                  </a:lnTo>
                  <a:lnTo>
                    <a:pt x="2794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21640" h="347979">
                  <a:moveTo>
                    <a:pt x="419100" y="20319"/>
                  </a:moveTo>
                  <a:lnTo>
                    <a:pt x="417829" y="20319"/>
                  </a:lnTo>
                  <a:lnTo>
                    <a:pt x="417829" y="24129"/>
                  </a:lnTo>
                  <a:lnTo>
                    <a:pt x="421640" y="24129"/>
                  </a:lnTo>
                  <a:lnTo>
                    <a:pt x="421640" y="22859"/>
                  </a:lnTo>
                  <a:lnTo>
                    <a:pt x="420370" y="22859"/>
                  </a:lnTo>
                  <a:lnTo>
                    <a:pt x="420370" y="21589"/>
                  </a:lnTo>
                  <a:lnTo>
                    <a:pt x="419100" y="21589"/>
                  </a:lnTo>
                  <a:lnTo>
                    <a:pt x="419100" y="20319"/>
                  </a:lnTo>
                  <a:close/>
                </a:path>
                <a:path w="421640" h="347979">
                  <a:moveTo>
                    <a:pt x="3810" y="24130"/>
                  </a:moveTo>
                  <a:lnTo>
                    <a:pt x="2540" y="24130"/>
                  </a:lnTo>
                  <a:lnTo>
                    <a:pt x="2540" y="25400"/>
                  </a:lnTo>
                  <a:lnTo>
                    <a:pt x="1270" y="25400"/>
                  </a:lnTo>
                  <a:lnTo>
                    <a:pt x="1270" y="26669"/>
                  </a:lnTo>
                  <a:lnTo>
                    <a:pt x="0" y="26669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421640" h="347979">
                  <a:moveTo>
                    <a:pt x="421640" y="24130"/>
                  </a:moveTo>
                  <a:lnTo>
                    <a:pt x="417829" y="24130"/>
                  </a:lnTo>
                  <a:lnTo>
                    <a:pt x="417829" y="30479"/>
                  </a:lnTo>
                  <a:lnTo>
                    <a:pt x="421640" y="30479"/>
                  </a:lnTo>
                  <a:lnTo>
                    <a:pt x="421640" y="24130"/>
                  </a:lnTo>
                  <a:close/>
                </a:path>
                <a:path w="421640" h="347979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21640" h="347979">
                  <a:moveTo>
                    <a:pt x="421640" y="30480"/>
                  </a:moveTo>
                  <a:lnTo>
                    <a:pt x="417829" y="30480"/>
                  </a:lnTo>
                  <a:lnTo>
                    <a:pt x="417829" y="36829"/>
                  </a:lnTo>
                  <a:lnTo>
                    <a:pt x="421640" y="36829"/>
                  </a:lnTo>
                  <a:lnTo>
                    <a:pt x="421640" y="30480"/>
                  </a:lnTo>
                  <a:close/>
                </a:path>
                <a:path w="421640" h="347979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421640" h="347979">
                  <a:moveTo>
                    <a:pt x="421640" y="36830"/>
                  </a:moveTo>
                  <a:lnTo>
                    <a:pt x="417829" y="36830"/>
                  </a:lnTo>
                  <a:lnTo>
                    <a:pt x="417829" y="43179"/>
                  </a:lnTo>
                  <a:lnTo>
                    <a:pt x="421640" y="43179"/>
                  </a:lnTo>
                  <a:lnTo>
                    <a:pt x="421640" y="36830"/>
                  </a:lnTo>
                  <a:close/>
                </a:path>
                <a:path w="421640" h="347979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421640" h="347979">
                  <a:moveTo>
                    <a:pt x="421640" y="43180"/>
                  </a:moveTo>
                  <a:lnTo>
                    <a:pt x="417829" y="43180"/>
                  </a:lnTo>
                  <a:lnTo>
                    <a:pt x="417829" y="49529"/>
                  </a:lnTo>
                  <a:lnTo>
                    <a:pt x="421640" y="49529"/>
                  </a:lnTo>
                  <a:lnTo>
                    <a:pt x="421640" y="43180"/>
                  </a:lnTo>
                  <a:close/>
                </a:path>
                <a:path w="421640" h="347979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421640" h="347979">
                  <a:moveTo>
                    <a:pt x="421640" y="49530"/>
                  </a:moveTo>
                  <a:lnTo>
                    <a:pt x="417829" y="49530"/>
                  </a:lnTo>
                  <a:lnTo>
                    <a:pt x="417829" y="55879"/>
                  </a:lnTo>
                  <a:lnTo>
                    <a:pt x="421640" y="55879"/>
                  </a:lnTo>
                  <a:lnTo>
                    <a:pt x="421640" y="49530"/>
                  </a:lnTo>
                  <a:close/>
                </a:path>
                <a:path w="421640" h="347979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21640" h="347979">
                  <a:moveTo>
                    <a:pt x="421640" y="55880"/>
                  </a:moveTo>
                  <a:lnTo>
                    <a:pt x="417829" y="55880"/>
                  </a:lnTo>
                  <a:lnTo>
                    <a:pt x="417829" y="62229"/>
                  </a:lnTo>
                  <a:lnTo>
                    <a:pt x="421640" y="62229"/>
                  </a:lnTo>
                  <a:lnTo>
                    <a:pt x="421640" y="55880"/>
                  </a:lnTo>
                  <a:close/>
                </a:path>
                <a:path w="421640" h="347979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421640" h="347979">
                  <a:moveTo>
                    <a:pt x="421640" y="62230"/>
                  </a:moveTo>
                  <a:lnTo>
                    <a:pt x="417829" y="62230"/>
                  </a:lnTo>
                  <a:lnTo>
                    <a:pt x="417829" y="68579"/>
                  </a:lnTo>
                  <a:lnTo>
                    <a:pt x="421640" y="68579"/>
                  </a:lnTo>
                  <a:lnTo>
                    <a:pt x="421640" y="62230"/>
                  </a:lnTo>
                  <a:close/>
                </a:path>
                <a:path w="421640" h="347979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21640" h="347979">
                  <a:moveTo>
                    <a:pt x="421640" y="68580"/>
                  </a:moveTo>
                  <a:lnTo>
                    <a:pt x="417829" y="68580"/>
                  </a:lnTo>
                  <a:lnTo>
                    <a:pt x="417829" y="74929"/>
                  </a:lnTo>
                  <a:lnTo>
                    <a:pt x="421640" y="74929"/>
                  </a:lnTo>
                  <a:lnTo>
                    <a:pt x="421640" y="68580"/>
                  </a:lnTo>
                  <a:close/>
                </a:path>
                <a:path w="421640" h="347979">
                  <a:moveTo>
                    <a:pt x="381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4930"/>
                  </a:lnTo>
                  <a:close/>
                </a:path>
                <a:path w="421640" h="347979">
                  <a:moveTo>
                    <a:pt x="421640" y="74930"/>
                  </a:moveTo>
                  <a:lnTo>
                    <a:pt x="417829" y="74930"/>
                  </a:lnTo>
                  <a:lnTo>
                    <a:pt x="417829" y="80009"/>
                  </a:lnTo>
                  <a:lnTo>
                    <a:pt x="421640" y="80009"/>
                  </a:lnTo>
                  <a:lnTo>
                    <a:pt x="421640" y="74930"/>
                  </a:lnTo>
                  <a:close/>
                </a:path>
                <a:path w="421640" h="347979">
                  <a:moveTo>
                    <a:pt x="3810" y="80010"/>
                  </a:moveTo>
                  <a:lnTo>
                    <a:pt x="0" y="8001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0010"/>
                  </a:lnTo>
                  <a:close/>
                </a:path>
                <a:path w="421640" h="347979">
                  <a:moveTo>
                    <a:pt x="421640" y="80010"/>
                  </a:moveTo>
                  <a:lnTo>
                    <a:pt x="417829" y="80010"/>
                  </a:lnTo>
                  <a:lnTo>
                    <a:pt x="417829" y="93979"/>
                  </a:lnTo>
                  <a:lnTo>
                    <a:pt x="421640" y="93979"/>
                  </a:lnTo>
                  <a:lnTo>
                    <a:pt x="421640" y="80010"/>
                  </a:lnTo>
                  <a:close/>
                </a:path>
                <a:path w="421640" h="347979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21640" h="347979">
                  <a:moveTo>
                    <a:pt x="421640" y="93980"/>
                  </a:moveTo>
                  <a:lnTo>
                    <a:pt x="417829" y="93980"/>
                  </a:lnTo>
                  <a:lnTo>
                    <a:pt x="417829" y="100329"/>
                  </a:lnTo>
                  <a:lnTo>
                    <a:pt x="421640" y="100329"/>
                  </a:lnTo>
                  <a:lnTo>
                    <a:pt x="421640" y="93980"/>
                  </a:lnTo>
                  <a:close/>
                </a:path>
                <a:path w="421640" h="347979">
                  <a:moveTo>
                    <a:pt x="3810" y="100330"/>
                  </a:moveTo>
                  <a:lnTo>
                    <a:pt x="0" y="10033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100330"/>
                  </a:lnTo>
                  <a:close/>
                </a:path>
                <a:path w="421640" h="347979">
                  <a:moveTo>
                    <a:pt x="421640" y="100330"/>
                  </a:moveTo>
                  <a:lnTo>
                    <a:pt x="417829" y="100330"/>
                  </a:lnTo>
                  <a:lnTo>
                    <a:pt x="417829" y="138429"/>
                  </a:lnTo>
                  <a:lnTo>
                    <a:pt x="421640" y="138429"/>
                  </a:lnTo>
                  <a:lnTo>
                    <a:pt x="421640" y="100330"/>
                  </a:lnTo>
                  <a:close/>
                </a:path>
                <a:path w="421640" h="347979">
                  <a:moveTo>
                    <a:pt x="3810" y="138430"/>
                  </a:moveTo>
                  <a:lnTo>
                    <a:pt x="0" y="138430"/>
                  </a:lnTo>
                  <a:lnTo>
                    <a:pt x="0" y="232409"/>
                  </a:lnTo>
                  <a:lnTo>
                    <a:pt x="3810" y="232409"/>
                  </a:lnTo>
                  <a:lnTo>
                    <a:pt x="3810" y="138430"/>
                  </a:lnTo>
                  <a:close/>
                </a:path>
                <a:path w="421640" h="347979">
                  <a:moveTo>
                    <a:pt x="421640" y="138430"/>
                  </a:moveTo>
                  <a:lnTo>
                    <a:pt x="417829" y="138430"/>
                  </a:lnTo>
                  <a:lnTo>
                    <a:pt x="417829" y="232409"/>
                  </a:lnTo>
                  <a:lnTo>
                    <a:pt x="421640" y="232409"/>
                  </a:lnTo>
                  <a:lnTo>
                    <a:pt x="421640" y="138430"/>
                  </a:lnTo>
                  <a:close/>
                </a:path>
                <a:path w="421640" h="347979">
                  <a:moveTo>
                    <a:pt x="3810" y="232410"/>
                  </a:moveTo>
                  <a:lnTo>
                    <a:pt x="0" y="23241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2410"/>
                  </a:lnTo>
                  <a:close/>
                </a:path>
                <a:path w="421640" h="347979">
                  <a:moveTo>
                    <a:pt x="421640" y="232410"/>
                  </a:moveTo>
                  <a:lnTo>
                    <a:pt x="417829" y="232410"/>
                  </a:lnTo>
                  <a:lnTo>
                    <a:pt x="417829" y="240029"/>
                  </a:lnTo>
                  <a:lnTo>
                    <a:pt x="421640" y="240029"/>
                  </a:lnTo>
                  <a:lnTo>
                    <a:pt x="421640" y="232410"/>
                  </a:lnTo>
                  <a:close/>
                </a:path>
                <a:path w="421640" h="347979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421640" h="347979">
                  <a:moveTo>
                    <a:pt x="421640" y="240030"/>
                  </a:moveTo>
                  <a:lnTo>
                    <a:pt x="417829" y="240030"/>
                  </a:lnTo>
                  <a:lnTo>
                    <a:pt x="417829" y="246379"/>
                  </a:lnTo>
                  <a:lnTo>
                    <a:pt x="421640" y="246379"/>
                  </a:lnTo>
                  <a:lnTo>
                    <a:pt x="421640" y="240030"/>
                  </a:lnTo>
                  <a:close/>
                </a:path>
                <a:path w="421640" h="347979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80"/>
                  </a:lnTo>
                  <a:close/>
                </a:path>
                <a:path w="421640" h="347979">
                  <a:moveTo>
                    <a:pt x="421640" y="246380"/>
                  </a:moveTo>
                  <a:lnTo>
                    <a:pt x="417829" y="246380"/>
                  </a:lnTo>
                  <a:lnTo>
                    <a:pt x="417829" y="252729"/>
                  </a:lnTo>
                  <a:lnTo>
                    <a:pt x="421640" y="252729"/>
                  </a:lnTo>
                  <a:lnTo>
                    <a:pt x="421640" y="246380"/>
                  </a:lnTo>
                  <a:close/>
                </a:path>
                <a:path w="421640" h="347979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421640" h="347979">
                  <a:moveTo>
                    <a:pt x="421640" y="252730"/>
                  </a:moveTo>
                  <a:lnTo>
                    <a:pt x="417829" y="252730"/>
                  </a:lnTo>
                  <a:lnTo>
                    <a:pt x="417829" y="259079"/>
                  </a:lnTo>
                  <a:lnTo>
                    <a:pt x="421640" y="259079"/>
                  </a:lnTo>
                  <a:lnTo>
                    <a:pt x="421640" y="252730"/>
                  </a:lnTo>
                  <a:close/>
                </a:path>
                <a:path w="421640" h="347979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421640" h="347979">
                  <a:moveTo>
                    <a:pt x="421640" y="259080"/>
                  </a:moveTo>
                  <a:lnTo>
                    <a:pt x="417829" y="259080"/>
                  </a:lnTo>
                  <a:lnTo>
                    <a:pt x="417829" y="265429"/>
                  </a:lnTo>
                  <a:lnTo>
                    <a:pt x="421640" y="265429"/>
                  </a:lnTo>
                  <a:lnTo>
                    <a:pt x="421640" y="259080"/>
                  </a:lnTo>
                  <a:close/>
                </a:path>
                <a:path w="421640" h="347979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421640" h="347979">
                  <a:moveTo>
                    <a:pt x="421640" y="265430"/>
                  </a:moveTo>
                  <a:lnTo>
                    <a:pt x="417829" y="265430"/>
                  </a:lnTo>
                  <a:lnTo>
                    <a:pt x="417829" y="271779"/>
                  </a:lnTo>
                  <a:lnTo>
                    <a:pt x="421640" y="271779"/>
                  </a:lnTo>
                  <a:lnTo>
                    <a:pt x="421640" y="265430"/>
                  </a:lnTo>
                  <a:close/>
                </a:path>
                <a:path w="421640" h="347979">
                  <a:moveTo>
                    <a:pt x="3810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1780"/>
                  </a:lnTo>
                  <a:close/>
                </a:path>
                <a:path w="421640" h="347979">
                  <a:moveTo>
                    <a:pt x="421640" y="271780"/>
                  </a:moveTo>
                  <a:lnTo>
                    <a:pt x="417829" y="271780"/>
                  </a:lnTo>
                  <a:lnTo>
                    <a:pt x="417829" y="276859"/>
                  </a:lnTo>
                  <a:lnTo>
                    <a:pt x="421640" y="276859"/>
                  </a:lnTo>
                  <a:lnTo>
                    <a:pt x="421640" y="271780"/>
                  </a:lnTo>
                  <a:close/>
                </a:path>
                <a:path w="421640" h="347979">
                  <a:moveTo>
                    <a:pt x="3810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6860"/>
                  </a:lnTo>
                  <a:close/>
                </a:path>
                <a:path w="421640" h="347979">
                  <a:moveTo>
                    <a:pt x="421640" y="276860"/>
                  </a:moveTo>
                  <a:lnTo>
                    <a:pt x="417829" y="276860"/>
                  </a:lnTo>
                  <a:lnTo>
                    <a:pt x="417829" y="284479"/>
                  </a:lnTo>
                  <a:lnTo>
                    <a:pt x="421640" y="284479"/>
                  </a:lnTo>
                  <a:lnTo>
                    <a:pt x="421640" y="276860"/>
                  </a:lnTo>
                  <a:close/>
                </a:path>
                <a:path w="421640" h="347979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21640" h="347979">
                  <a:moveTo>
                    <a:pt x="421640" y="284480"/>
                  </a:moveTo>
                  <a:lnTo>
                    <a:pt x="417829" y="284480"/>
                  </a:lnTo>
                  <a:lnTo>
                    <a:pt x="417829" y="290829"/>
                  </a:lnTo>
                  <a:lnTo>
                    <a:pt x="421640" y="290829"/>
                  </a:lnTo>
                  <a:lnTo>
                    <a:pt x="421640" y="284480"/>
                  </a:lnTo>
                  <a:close/>
                </a:path>
                <a:path w="421640" h="347979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21640" h="347979">
                  <a:moveTo>
                    <a:pt x="421640" y="290830"/>
                  </a:moveTo>
                  <a:lnTo>
                    <a:pt x="417829" y="290830"/>
                  </a:lnTo>
                  <a:lnTo>
                    <a:pt x="417829" y="297179"/>
                  </a:lnTo>
                  <a:lnTo>
                    <a:pt x="421640" y="297179"/>
                  </a:lnTo>
                  <a:lnTo>
                    <a:pt x="421640" y="290830"/>
                  </a:lnTo>
                  <a:close/>
                </a:path>
                <a:path w="421640" h="347979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21640" h="347979">
                  <a:moveTo>
                    <a:pt x="421640" y="297180"/>
                  </a:moveTo>
                  <a:lnTo>
                    <a:pt x="417829" y="297180"/>
                  </a:lnTo>
                  <a:lnTo>
                    <a:pt x="417829" y="303529"/>
                  </a:lnTo>
                  <a:lnTo>
                    <a:pt x="421640" y="303529"/>
                  </a:lnTo>
                  <a:lnTo>
                    <a:pt x="421640" y="297180"/>
                  </a:lnTo>
                  <a:close/>
                </a:path>
                <a:path w="421640" h="347979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21640" h="347979">
                  <a:moveTo>
                    <a:pt x="421640" y="303530"/>
                  </a:moveTo>
                  <a:lnTo>
                    <a:pt x="417829" y="303530"/>
                  </a:lnTo>
                  <a:lnTo>
                    <a:pt x="417829" y="309879"/>
                  </a:lnTo>
                  <a:lnTo>
                    <a:pt x="421640" y="309879"/>
                  </a:lnTo>
                  <a:lnTo>
                    <a:pt x="421640" y="303530"/>
                  </a:lnTo>
                  <a:close/>
                </a:path>
                <a:path w="421640" h="347979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21640" h="347979">
                  <a:moveTo>
                    <a:pt x="421640" y="309880"/>
                  </a:moveTo>
                  <a:lnTo>
                    <a:pt x="417829" y="309880"/>
                  </a:lnTo>
                  <a:lnTo>
                    <a:pt x="417829" y="316229"/>
                  </a:lnTo>
                  <a:lnTo>
                    <a:pt x="421640" y="316229"/>
                  </a:lnTo>
                  <a:lnTo>
                    <a:pt x="421640" y="309880"/>
                  </a:lnTo>
                  <a:close/>
                </a:path>
                <a:path w="421640" h="347979">
                  <a:moveTo>
                    <a:pt x="381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21640" h="347979">
                  <a:moveTo>
                    <a:pt x="421640" y="316230"/>
                  </a:moveTo>
                  <a:lnTo>
                    <a:pt x="417829" y="316230"/>
                  </a:lnTo>
                  <a:lnTo>
                    <a:pt x="417829" y="322579"/>
                  </a:lnTo>
                  <a:lnTo>
                    <a:pt x="421640" y="322579"/>
                  </a:lnTo>
                  <a:lnTo>
                    <a:pt x="421640" y="316230"/>
                  </a:lnTo>
                  <a:close/>
                </a:path>
                <a:path w="421640" h="347979">
                  <a:moveTo>
                    <a:pt x="421640" y="322580"/>
                  </a:moveTo>
                  <a:lnTo>
                    <a:pt x="417829" y="322580"/>
                  </a:lnTo>
                  <a:lnTo>
                    <a:pt x="417829" y="328929"/>
                  </a:lnTo>
                  <a:lnTo>
                    <a:pt x="419100" y="328929"/>
                  </a:lnTo>
                  <a:lnTo>
                    <a:pt x="419100" y="327659"/>
                  </a:lnTo>
                  <a:lnTo>
                    <a:pt x="420370" y="327659"/>
                  </a:lnTo>
                  <a:lnTo>
                    <a:pt x="420370" y="326389"/>
                  </a:lnTo>
                  <a:lnTo>
                    <a:pt x="421640" y="326389"/>
                  </a:lnTo>
                  <a:lnTo>
                    <a:pt x="421640" y="322580"/>
                  </a:lnTo>
                  <a:close/>
                </a:path>
                <a:path w="421640" h="347979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2580"/>
                  </a:lnTo>
                  <a:close/>
                </a:path>
                <a:path w="421640" h="347979">
                  <a:moveTo>
                    <a:pt x="398779" y="346709"/>
                  </a:moveTo>
                  <a:lnTo>
                    <a:pt x="26670" y="346709"/>
                  </a:lnTo>
                  <a:lnTo>
                    <a:pt x="26670" y="347979"/>
                  </a:lnTo>
                  <a:lnTo>
                    <a:pt x="398779" y="347979"/>
                  </a:lnTo>
                  <a:lnTo>
                    <a:pt x="398779" y="346709"/>
                  </a:lnTo>
                  <a:close/>
                </a:path>
                <a:path w="421640" h="347979">
                  <a:moveTo>
                    <a:pt x="400050" y="345439"/>
                  </a:moveTo>
                  <a:lnTo>
                    <a:pt x="25400" y="345439"/>
                  </a:lnTo>
                  <a:lnTo>
                    <a:pt x="25400" y="346709"/>
                  </a:lnTo>
                  <a:lnTo>
                    <a:pt x="400050" y="346709"/>
                  </a:lnTo>
                  <a:lnTo>
                    <a:pt x="400050" y="345439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7120889" y="4535169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29">
                  <a:moveTo>
                    <a:pt x="396239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396239" y="1269"/>
                  </a:lnTo>
                  <a:lnTo>
                    <a:pt x="396239" y="0"/>
                  </a:lnTo>
                  <a:close/>
                </a:path>
                <a:path w="414020" h="341629">
                  <a:moveTo>
                    <a:pt x="400050" y="2539"/>
                  </a:moveTo>
                  <a:lnTo>
                    <a:pt x="16509" y="2539"/>
                  </a:lnTo>
                  <a:lnTo>
                    <a:pt x="16509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14020" h="341629">
                  <a:moveTo>
                    <a:pt x="397509" y="1269"/>
                  </a:moveTo>
                  <a:lnTo>
                    <a:pt x="17779" y="1269"/>
                  </a:lnTo>
                  <a:lnTo>
                    <a:pt x="1777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14020" h="341629">
                  <a:moveTo>
                    <a:pt x="3809" y="16509"/>
                  </a:moveTo>
                  <a:lnTo>
                    <a:pt x="2539" y="16509"/>
                  </a:lnTo>
                  <a:lnTo>
                    <a:pt x="2539" y="17779"/>
                  </a:lnTo>
                  <a:lnTo>
                    <a:pt x="1269" y="17779"/>
                  </a:lnTo>
                  <a:lnTo>
                    <a:pt x="1269" y="19049"/>
                  </a:lnTo>
                  <a:lnTo>
                    <a:pt x="0" y="1904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6509"/>
                  </a:lnTo>
                  <a:close/>
                </a:path>
                <a:path w="414020" h="341629">
                  <a:moveTo>
                    <a:pt x="412750" y="13969"/>
                  </a:moveTo>
                  <a:lnTo>
                    <a:pt x="411479" y="13969"/>
                  </a:lnTo>
                  <a:lnTo>
                    <a:pt x="411479" y="20319"/>
                  </a:lnTo>
                  <a:lnTo>
                    <a:pt x="414019" y="20319"/>
                  </a:lnTo>
                  <a:lnTo>
                    <a:pt x="414019" y="15239"/>
                  </a:lnTo>
                  <a:lnTo>
                    <a:pt x="412750" y="15239"/>
                  </a:lnTo>
                  <a:lnTo>
                    <a:pt x="412750" y="13969"/>
                  </a:lnTo>
                  <a:close/>
                </a:path>
                <a:path w="414020" h="34162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414020" h="341629">
                  <a:moveTo>
                    <a:pt x="414019" y="20319"/>
                  </a:moveTo>
                  <a:lnTo>
                    <a:pt x="411479" y="20319"/>
                  </a:lnTo>
                  <a:lnTo>
                    <a:pt x="411479" y="26669"/>
                  </a:lnTo>
                  <a:lnTo>
                    <a:pt x="414019" y="26669"/>
                  </a:lnTo>
                  <a:lnTo>
                    <a:pt x="414019" y="20319"/>
                  </a:lnTo>
                  <a:close/>
                </a:path>
                <a:path w="414020" h="341629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414020" h="341629">
                  <a:moveTo>
                    <a:pt x="414019" y="26669"/>
                  </a:moveTo>
                  <a:lnTo>
                    <a:pt x="411479" y="26669"/>
                  </a:lnTo>
                  <a:lnTo>
                    <a:pt x="411479" y="33019"/>
                  </a:lnTo>
                  <a:lnTo>
                    <a:pt x="414019" y="33019"/>
                  </a:lnTo>
                  <a:lnTo>
                    <a:pt x="414019" y="26669"/>
                  </a:lnTo>
                  <a:close/>
                </a:path>
                <a:path w="414020" h="341629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414020" h="341629">
                  <a:moveTo>
                    <a:pt x="414019" y="33019"/>
                  </a:moveTo>
                  <a:lnTo>
                    <a:pt x="411479" y="33019"/>
                  </a:lnTo>
                  <a:lnTo>
                    <a:pt x="411479" y="39369"/>
                  </a:lnTo>
                  <a:lnTo>
                    <a:pt x="414019" y="39369"/>
                  </a:lnTo>
                  <a:lnTo>
                    <a:pt x="414019" y="33019"/>
                  </a:lnTo>
                  <a:close/>
                </a:path>
                <a:path w="414020" h="34162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414020" h="341629">
                  <a:moveTo>
                    <a:pt x="414019" y="39369"/>
                  </a:moveTo>
                  <a:lnTo>
                    <a:pt x="411479" y="39369"/>
                  </a:lnTo>
                  <a:lnTo>
                    <a:pt x="411479" y="45719"/>
                  </a:lnTo>
                  <a:lnTo>
                    <a:pt x="414019" y="45719"/>
                  </a:lnTo>
                  <a:lnTo>
                    <a:pt x="414019" y="39369"/>
                  </a:lnTo>
                  <a:close/>
                </a:path>
                <a:path w="414020" h="341629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414020" h="341629">
                  <a:moveTo>
                    <a:pt x="414019" y="45719"/>
                  </a:moveTo>
                  <a:lnTo>
                    <a:pt x="411479" y="45719"/>
                  </a:lnTo>
                  <a:lnTo>
                    <a:pt x="411479" y="52069"/>
                  </a:lnTo>
                  <a:lnTo>
                    <a:pt x="414019" y="52069"/>
                  </a:lnTo>
                  <a:lnTo>
                    <a:pt x="414019" y="45719"/>
                  </a:lnTo>
                  <a:close/>
                </a:path>
                <a:path w="414020" h="341629">
                  <a:moveTo>
                    <a:pt x="380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2069"/>
                  </a:lnTo>
                  <a:close/>
                </a:path>
                <a:path w="414020" h="341629">
                  <a:moveTo>
                    <a:pt x="414019" y="52069"/>
                  </a:moveTo>
                  <a:lnTo>
                    <a:pt x="411479" y="52069"/>
                  </a:lnTo>
                  <a:lnTo>
                    <a:pt x="411479" y="58419"/>
                  </a:lnTo>
                  <a:lnTo>
                    <a:pt x="414019" y="58419"/>
                  </a:lnTo>
                  <a:lnTo>
                    <a:pt x="414019" y="52069"/>
                  </a:lnTo>
                  <a:close/>
                </a:path>
                <a:path w="414020" h="341629">
                  <a:moveTo>
                    <a:pt x="380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19"/>
                  </a:lnTo>
                  <a:close/>
                </a:path>
                <a:path w="414020" h="341629">
                  <a:moveTo>
                    <a:pt x="414019" y="58419"/>
                  </a:moveTo>
                  <a:lnTo>
                    <a:pt x="411479" y="58419"/>
                  </a:lnTo>
                  <a:lnTo>
                    <a:pt x="411479" y="64769"/>
                  </a:lnTo>
                  <a:lnTo>
                    <a:pt x="414019" y="64769"/>
                  </a:lnTo>
                  <a:lnTo>
                    <a:pt x="414019" y="58419"/>
                  </a:lnTo>
                  <a:close/>
                </a:path>
                <a:path w="414020" h="341629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414020" h="341629">
                  <a:moveTo>
                    <a:pt x="414019" y="64769"/>
                  </a:moveTo>
                  <a:lnTo>
                    <a:pt x="411479" y="64769"/>
                  </a:lnTo>
                  <a:lnTo>
                    <a:pt x="411479" y="71119"/>
                  </a:lnTo>
                  <a:lnTo>
                    <a:pt x="414019" y="71119"/>
                  </a:lnTo>
                  <a:lnTo>
                    <a:pt x="414019" y="64769"/>
                  </a:lnTo>
                  <a:close/>
                </a:path>
                <a:path w="414020" h="341629">
                  <a:moveTo>
                    <a:pt x="3809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1119"/>
                  </a:lnTo>
                  <a:close/>
                </a:path>
                <a:path w="414020" h="341629">
                  <a:moveTo>
                    <a:pt x="414019" y="71119"/>
                  </a:moveTo>
                  <a:lnTo>
                    <a:pt x="411479" y="71119"/>
                  </a:lnTo>
                  <a:lnTo>
                    <a:pt x="411479" y="76199"/>
                  </a:lnTo>
                  <a:lnTo>
                    <a:pt x="414019" y="76199"/>
                  </a:lnTo>
                  <a:lnTo>
                    <a:pt x="414019" y="71119"/>
                  </a:lnTo>
                  <a:close/>
                </a:path>
                <a:path w="414020" h="341629">
                  <a:moveTo>
                    <a:pt x="3809" y="76200"/>
                  </a:moveTo>
                  <a:lnTo>
                    <a:pt x="0" y="7620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76200"/>
                  </a:lnTo>
                  <a:close/>
                </a:path>
                <a:path w="414020" h="341629">
                  <a:moveTo>
                    <a:pt x="414019" y="76200"/>
                  </a:moveTo>
                  <a:lnTo>
                    <a:pt x="411479" y="76200"/>
                  </a:lnTo>
                  <a:lnTo>
                    <a:pt x="411479" y="90169"/>
                  </a:lnTo>
                  <a:lnTo>
                    <a:pt x="414019" y="90169"/>
                  </a:lnTo>
                  <a:lnTo>
                    <a:pt x="414019" y="76200"/>
                  </a:lnTo>
                  <a:close/>
                </a:path>
                <a:path w="414020" h="341629">
                  <a:moveTo>
                    <a:pt x="380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69"/>
                  </a:lnTo>
                  <a:close/>
                </a:path>
                <a:path w="414020" h="341629">
                  <a:moveTo>
                    <a:pt x="414019" y="90169"/>
                  </a:moveTo>
                  <a:lnTo>
                    <a:pt x="411479" y="90169"/>
                  </a:lnTo>
                  <a:lnTo>
                    <a:pt x="411479" y="96519"/>
                  </a:lnTo>
                  <a:lnTo>
                    <a:pt x="414019" y="96519"/>
                  </a:lnTo>
                  <a:lnTo>
                    <a:pt x="414019" y="90169"/>
                  </a:lnTo>
                  <a:close/>
                </a:path>
                <a:path w="414020" h="341629">
                  <a:moveTo>
                    <a:pt x="3809" y="96519"/>
                  </a:moveTo>
                  <a:lnTo>
                    <a:pt x="0" y="96519"/>
                  </a:lnTo>
                  <a:lnTo>
                    <a:pt x="0" y="134619"/>
                  </a:lnTo>
                  <a:lnTo>
                    <a:pt x="3809" y="134619"/>
                  </a:lnTo>
                  <a:lnTo>
                    <a:pt x="3809" y="96519"/>
                  </a:lnTo>
                  <a:close/>
                </a:path>
                <a:path w="414020" h="341629">
                  <a:moveTo>
                    <a:pt x="414019" y="96519"/>
                  </a:moveTo>
                  <a:lnTo>
                    <a:pt x="411479" y="96519"/>
                  </a:lnTo>
                  <a:lnTo>
                    <a:pt x="411479" y="134619"/>
                  </a:lnTo>
                  <a:lnTo>
                    <a:pt x="414019" y="134619"/>
                  </a:lnTo>
                  <a:lnTo>
                    <a:pt x="414019" y="96519"/>
                  </a:lnTo>
                  <a:close/>
                </a:path>
                <a:path w="414020" h="341629">
                  <a:moveTo>
                    <a:pt x="3809" y="134619"/>
                  </a:moveTo>
                  <a:lnTo>
                    <a:pt x="0" y="134619"/>
                  </a:lnTo>
                  <a:lnTo>
                    <a:pt x="0" y="228599"/>
                  </a:lnTo>
                  <a:lnTo>
                    <a:pt x="3809" y="228599"/>
                  </a:lnTo>
                  <a:lnTo>
                    <a:pt x="3809" y="134619"/>
                  </a:lnTo>
                  <a:close/>
                </a:path>
                <a:path w="414020" h="341629">
                  <a:moveTo>
                    <a:pt x="414019" y="134619"/>
                  </a:moveTo>
                  <a:lnTo>
                    <a:pt x="411479" y="134619"/>
                  </a:lnTo>
                  <a:lnTo>
                    <a:pt x="411479" y="228599"/>
                  </a:lnTo>
                  <a:lnTo>
                    <a:pt x="414019" y="228599"/>
                  </a:lnTo>
                  <a:lnTo>
                    <a:pt x="414019" y="134619"/>
                  </a:lnTo>
                  <a:close/>
                </a:path>
                <a:path w="414020" h="341629">
                  <a:moveTo>
                    <a:pt x="3809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8600"/>
                  </a:lnTo>
                  <a:close/>
                </a:path>
                <a:path w="414020" h="341629">
                  <a:moveTo>
                    <a:pt x="414019" y="228600"/>
                  </a:moveTo>
                  <a:lnTo>
                    <a:pt x="411479" y="228600"/>
                  </a:lnTo>
                  <a:lnTo>
                    <a:pt x="411479" y="236219"/>
                  </a:lnTo>
                  <a:lnTo>
                    <a:pt x="414019" y="236219"/>
                  </a:lnTo>
                  <a:lnTo>
                    <a:pt x="414019" y="228600"/>
                  </a:lnTo>
                  <a:close/>
                </a:path>
                <a:path w="414020" h="341629">
                  <a:moveTo>
                    <a:pt x="380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19"/>
                  </a:lnTo>
                  <a:close/>
                </a:path>
                <a:path w="414020" h="341629">
                  <a:moveTo>
                    <a:pt x="414019" y="236219"/>
                  </a:moveTo>
                  <a:lnTo>
                    <a:pt x="411479" y="236219"/>
                  </a:lnTo>
                  <a:lnTo>
                    <a:pt x="411479" y="242569"/>
                  </a:lnTo>
                  <a:lnTo>
                    <a:pt x="414019" y="242569"/>
                  </a:lnTo>
                  <a:lnTo>
                    <a:pt x="414019" y="236219"/>
                  </a:lnTo>
                  <a:close/>
                </a:path>
                <a:path w="414020" h="341629">
                  <a:moveTo>
                    <a:pt x="380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69"/>
                  </a:lnTo>
                  <a:close/>
                </a:path>
                <a:path w="414020" h="341629">
                  <a:moveTo>
                    <a:pt x="414019" y="242569"/>
                  </a:moveTo>
                  <a:lnTo>
                    <a:pt x="411479" y="242569"/>
                  </a:lnTo>
                  <a:lnTo>
                    <a:pt x="411479" y="248919"/>
                  </a:lnTo>
                  <a:lnTo>
                    <a:pt x="414019" y="248919"/>
                  </a:lnTo>
                  <a:lnTo>
                    <a:pt x="414019" y="242569"/>
                  </a:lnTo>
                  <a:close/>
                </a:path>
                <a:path w="414020" h="341629">
                  <a:moveTo>
                    <a:pt x="380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19"/>
                  </a:lnTo>
                  <a:close/>
                </a:path>
                <a:path w="414020" h="341629">
                  <a:moveTo>
                    <a:pt x="414019" y="248919"/>
                  </a:moveTo>
                  <a:lnTo>
                    <a:pt x="411479" y="248919"/>
                  </a:lnTo>
                  <a:lnTo>
                    <a:pt x="411479" y="255269"/>
                  </a:lnTo>
                  <a:lnTo>
                    <a:pt x="414019" y="255269"/>
                  </a:lnTo>
                  <a:lnTo>
                    <a:pt x="414019" y="248919"/>
                  </a:lnTo>
                  <a:close/>
                </a:path>
                <a:path w="414020" h="341629">
                  <a:moveTo>
                    <a:pt x="380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69"/>
                  </a:lnTo>
                  <a:close/>
                </a:path>
                <a:path w="414020" h="341629">
                  <a:moveTo>
                    <a:pt x="414019" y="255269"/>
                  </a:moveTo>
                  <a:lnTo>
                    <a:pt x="411479" y="255269"/>
                  </a:lnTo>
                  <a:lnTo>
                    <a:pt x="411479" y="261619"/>
                  </a:lnTo>
                  <a:lnTo>
                    <a:pt x="414019" y="261619"/>
                  </a:lnTo>
                  <a:lnTo>
                    <a:pt x="414019" y="255269"/>
                  </a:lnTo>
                  <a:close/>
                </a:path>
                <a:path w="414020" h="341629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414020" h="341629">
                  <a:moveTo>
                    <a:pt x="414019" y="261619"/>
                  </a:moveTo>
                  <a:lnTo>
                    <a:pt x="411479" y="261619"/>
                  </a:lnTo>
                  <a:lnTo>
                    <a:pt x="411479" y="267969"/>
                  </a:lnTo>
                  <a:lnTo>
                    <a:pt x="414019" y="267969"/>
                  </a:lnTo>
                  <a:lnTo>
                    <a:pt x="414019" y="261619"/>
                  </a:lnTo>
                  <a:close/>
                </a:path>
                <a:path w="414020" h="341629">
                  <a:moveTo>
                    <a:pt x="3809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7969"/>
                  </a:lnTo>
                  <a:close/>
                </a:path>
                <a:path w="414020" h="341629">
                  <a:moveTo>
                    <a:pt x="414019" y="267969"/>
                  </a:moveTo>
                  <a:lnTo>
                    <a:pt x="411479" y="267969"/>
                  </a:lnTo>
                  <a:lnTo>
                    <a:pt x="411479" y="273049"/>
                  </a:lnTo>
                  <a:lnTo>
                    <a:pt x="414019" y="273049"/>
                  </a:lnTo>
                  <a:lnTo>
                    <a:pt x="414019" y="267969"/>
                  </a:lnTo>
                  <a:close/>
                </a:path>
                <a:path w="414020" h="341629">
                  <a:moveTo>
                    <a:pt x="3809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3050"/>
                  </a:lnTo>
                  <a:close/>
                </a:path>
                <a:path w="414020" h="341629">
                  <a:moveTo>
                    <a:pt x="414019" y="273050"/>
                  </a:moveTo>
                  <a:lnTo>
                    <a:pt x="411479" y="273050"/>
                  </a:lnTo>
                  <a:lnTo>
                    <a:pt x="411479" y="280669"/>
                  </a:lnTo>
                  <a:lnTo>
                    <a:pt x="414019" y="280669"/>
                  </a:lnTo>
                  <a:lnTo>
                    <a:pt x="414019" y="273050"/>
                  </a:lnTo>
                  <a:close/>
                </a:path>
                <a:path w="414020" h="341629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414020" h="341629">
                  <a:moveTo>
                    <a:pt x="414019" y="280669"/>
                  </a:moveTo>
                  <a:lnTo>
                    <a:pt x="411479" y="280669"/>
                  </a:lnTo>
                  <a:lnTo>
                    <a:pt x="411479" y="287019"/>
                  </a:lnTo>
                  <a:lnTo>
                    <a:pt x="414019" y="287019"/>
                  </a:lnTo>
                  <a:lnTo>
                    <a:pt x="414019" y="280669"/>
                  </a:lnTo>
                  <a:close/>
                </a:path>
                <a:path w="414020" h="341629">
                  <a:moveTo>
                    <a:pt x="380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7019"/>
                  </a:lnTo>
                  <a:close/>
                </a:path>
                <a:path w="414020" h="341629">
                  <a:moveTo>
                    <a:pt x="414019" y="287019"/>
                  </a:moveTo>
                  <a:lnTo>
                    <a:pt x="411479" y="287019"/>
                  </a:lnTo>
                  <a:lnTo>
                    <a:pt x="411479" y="293369"/>
                  </a:lnTo>
                  <a:lnTo>
                    <a:pt x="414019" y="293369"/>
                  </a:lnTo>
                  <a:lnTo>
                    <a:pt x="414019" y="287019"/>
                  </a:lnTo>
                  <a:close/>
                </a:path>
                <a:path w="414020" h="341629">
                  <a:moveTo>
                    <a:pt x="380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69"/>
                  </a:lnTo>
                  <a:close/>
                </a:path>
                <a:path w="414020" h="341629">
                  <a:moveTo>
                    <a:pt x="414019" y="293369"/>
                  </a:moveTo>
                  <a:lnTo>
                    <a:pt x="411479" y="293369"/>
                  </a:lnTo>
                  <a:lnTo>
                    <a:pt x="411479" y="299719"/>
                  </a:lnTo>
                  <a:lnTo>
                    <a:pt x="414019" y="299719"/>
                  </a:lnTo>
                  <a:lnTo>
                    <a:pt x="414019" y="293369"/>
                  </a:lnTo>
                  <a:close/>
                </a:path>
                <a:path w="414020" h="341629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414020" h="341629">
                  <a:moveTo>
                    <a:pt x="414019" y="299719"/>
                  </a:moveTo>
                  <a:lnTo>
                    <a:pt x="411479" y="299719"/>
                  </a:lnTo>
                  <a:lnTo>
                    <a:pt x="411479" y="306069"/>
                  </a:lnTo>
                  <a:lnTo>
                    <a:pt x="414019" y="306069"/>
                  </a:lnTo>
                  <a:lnTo>
                    <a:pt x="414019" y="299719"/>
                  </a:lnTo>
                  <a:close/>
                </a:path>
                <a:path w="414020" h="341629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14020" h="341629">
                  <a:moveTo>
                    <a:pt x="414019" y="306069"/>
                  </a:moveTo>
                  <a:lnTo>
                    <a:pt x="411479" y="306069"/>
                  </a:lnTo>
                  <a:lnTo>
                    <a:pt x="411479" y="312419"/>
                  </a:lnTo>
                  <a:lnTo>
                    <a:pt x="414019" y="312419"/>
                  </a:lnTo>
                  <a:lnTo>
                    <a:pt x="414019" y="306069"/>
                  </a:lnTo>
                  <a:close/>
                </a:path>
                <a:path w="414020" h="341629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19"/>
                  </a:lnTo>
                  <a:close/>
                </a:path>
                <a:path w="414020" h="341629">
                  <a:moveTo>
                    <a:pt x="414019" y="312419"/>
                  </a:moveTo>
                  <a:lnTo>
                    <a:pt x="411479" y="312419"/>
                  </a:lnTo>
                  <a:lnTo>
                    <a:pt x="411479" y="318769"/>
                  </a:lnTo>
                  <a:lnTo>
                    <a:pt x="414019" y="318769"/>
                  </a:lnTo>
                  <a:lnTo>
                    <a:pt x="414019" y="312419"/>
                  </a:lnTo>
                  <a:close/>
                </a:path>
                <a:path w="414020" h="341629">
                  <a:moveTo>
                    <a:pt x="3809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1269" y="323849"/>
                  </a:lnTo>
                  <a:lnTo>
                    <a:pt x="1269" y="325119"/>
                  </a:lnTo>
                  <a:lnTo>
                    <a:pt x="3809" y="325119"/>
                  </a:lnTo>
                  <a:lnTo>
                    <a:pt x="3809" y="318769"/>
                  </a:lnTo>
                  <a:close/>
                </a:path>
                <a:path w="414020" h="341629">
                  <a:moveTo>
                    <a:pt x="414019" y="318769"/>
                  </a:moveTo>
                  <a:lnTo>
                    <a:pt x="411479" y="318769"/>
                  </a:lnTo>
                  <a:lnTo>
                    <a:pt x="411479" y="325119"/>
                  </a:lnTo>
                  <a:lnTo>
                    <a:pt x="414019" y="325119"/>
                  </a:lnTo>
                  <a:lnTo>
                    <a:pt x="414019" y="318769"/>
                  </a:lnTo>
                  <a:close/>
                </a:path>
                <a:path w="414020" h="341629">
                  <a:moveTo>
                    <a:pt x="414019" y="325119"/>
                  </a:moveTo>
                  <a:lnTo>
                    <a:pt x="411479" y="325119"/>
                  </a:lnTo>
                  <a:lnTo>
                    <a:pt x="411479" y="327659"/>
                  </a:lnTo>
                  <a:lnTo>
                    <a:pt x="412750" y="327659"/>
                  </a:lnTo>
                  <a:lnTo>
                    <a:pt x="412750" y="326389"/>
                  </a:lnTo>
                  <a:lnTo>
                    <a:pt x="414019" y="326389"/>
                  </a:lnTo>
                  <a:lnTo>
                    <a:pt x="414019" y="325119"/>
                  </a:lnTo>
                  <a:close/>
                </a:path>
                <a:path w="414020" h="341629">
                  <a:moveTo>
                    <a:pt x="3809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5119"/>
                  </a:lnTo>
                  <a:close/>
                </a:path>
                <a:path w="414020" h="341629">
                  <a:moveTo>
                    <a:pt x="398779" y="340359"/>
                  </a:moveTo>
                  <a:lnTo>
                    <a:pt x="20319" y="340359"/>
                  </a:lnTo>
                  <a:lnTo>
                    <a:pt x="20319" y="341629"/>
                  </a:lnTo>
                  <a:lnTo>
                    <a:pt x="398779" y="341629"/>
                  </a:lnTo>
                  <a:lnTo>
                    <a:pt x="398779" y="340359"/>
                  </a:lnTo>
                  <a:close/>
                </a:path>
                <a:path w="414020" h="341629">
                  <a:moveTo>
                    <a:pt x="400050" y="339089"/>
                  </a:moveTo>
                  <a:lnTo>
                    <a:pt x="17779" y="339089"/>
                  </a:lnTo>
                  <a:lnTo>
                    <a:pt x="17779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4020" h="341629">
                  <a:moveTo>
                    <a:pt x="401319" y="337819"/>
                  </a:moveTo>
                  <a:lnTo>
                    <a:pt x="16509" y="337819"/>
                  </a:lnTo>
                  <a:lnTo>
                    <a:pt x="16509" y="339089"/>
                  </a:lnTo>
                  <a:lnTo>
                    <a:pt x="401319" y="339089"/>
                  </a:lnTo>
                  <a:lnTo>
                    <a:pt x="401319" y="33781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7124699" y="453898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398779" y="1270"/>
                  </a:moveTo>
                  <a:lnTo>
                    <a:pt x="10159" y="1270"/>
                  </a:lnTo>
                  <a:lnTo>
                    <a:pt x="10159" y="2540"/>
                  </a:lnTo>
                  <a:lnTo>
                    <a:pt x="398779" y="2540"/>
                  </a:lnTo>
                  <a:lnTo>
                    <a:pt x="398779" y="1270"/>
                  </a:lnTo>
                  <a:close/>
                </a:path>
                <a:path w="407670" h="334010">
                  <a:moveTo>
                    <a:pt x="397509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397509" y="1270"/>
                  </a:lnTo>
                  <a:lnTo>
                    <a:pt x="397509" y="0"/>
                  </a:lnTo>
                  <a:close/>
                </a:path>
                <a:path w="407670" h="334010">
                  <a:moveTo>
                    <a:pt x="3809" y="8890"/>
                  </a:moveTo>
                  <a:lnTo>
                    <a:pt x="2540" y="8890"/>
                  </a:lnTo>
                  <a:lnTo>
                    <a:pt x="2540" y="10160"/>
                  </a:lnTo>
                  <a:lnTo>
                    <a:pt x="3809" y="10160"/>
                  </a:lnTo>
                  <a:lnTo>
                    <a:pt x="3809" y="8890"/>
                  </a:lnTo>
                  <a:close/>
                </a:path>
                <a:path w="407670" h="334010">
                  <a:moveTo>
                    <a:pt x="405129" y="7620"/>
                  </a:moveTo>
                  <a:lnTo>
                    <a:pt x="403859" y="7620"/>
                  </a:lnTo>
                  <a:lnTo>
                    <a:pt x="403859" y="10160"/>
                  </a:lnTo>
                  <a:lnTo>
                    <a:pt x="406400" y="10160"/>
                  </a:lnTo>
                  <a:lnTo>
                    <a:pt x="406400" y="8890"/>
                  </a:lnTo>
                  <a:lnTo>
                    <a:pt x="405129" y="8890"/>
                  </a:lnTo>
                  <a:lnTo>
                    <a:pt x="405129" y="7620"/>
                  </a:lnTo>
                  <a:close/>
                </a:path>
                <a:path w="407670" h="334010">
                  <a:moveTo>
                    <a:pt x="3809" y="10160"/>
                  </a:move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407670" h="334010">
                  <a:moveTo>
                    <a:pt x="407670" y="10160"/>
                  </a:moveTo>
                  <a:lnTo>
                    <a:pt x="403859" y="10160"/>
                  </a:lnTo>
                  <a:lnTo>
                    <a:pt x="403859" y="16510"/>
                  </a:lnTo>
                  <a:lnTo>
                    <a:pt x="407670" y="16510"/>
                  </a:lnTo>
                  <a:lnTo>
                    <a:pt x="407670" y="10160"/>
                  </a:lnTo>
                  <a:close/>
                </a:path>
                <a:path w="407670" h="33401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407670" h="334010">
                  <a:moveTo>
                    <a:pt x="407670" y="16510"/>
                  </a:moveTo>
                  <a:lnTo>
                    <a:pt x="403859" y="16510"/>
                  </a:lnTo>
                  <a:lnTo>
                    <a:pt x="403859" y="22860"/>
                  </a:lnTo>
                  <a:lnTo>
                    <a:pt x="407670" y="22860"/>
                  </a:lnTo>
                  <a:lnTo>
                    <a:pt x="407670" y="16510"/>
                  </a:lnTo>
                  <a:close/>
                </a:path>
                <a:path w="407670" h="334010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407670" h="334010">
                  <a:moveTo>
                    <a:pt x="407670" y="22860"/>
                  </a:moveTo>
                  <a:lnTo>
                    <a:pt x="403859" y="22860"/>
                  </a:lnTo>
                  <a:lnTo>
                    <a:pt x="403859" y="29210"/>
                  </a:lnTo>
                  <a:lnTo>
                    <a:pt x="407670" y="29210"/>
                  </a:lnTo>
                  <a:lnTo>
                    <a:pt x="407670" y="22860"/>
                  </a:lnTo>
                  <a:close/>
                </a:path>
                <a:path w="407670" h="33401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407670" h="334010">
                  <a:moveTo>
                    <a:pt x="407670" y="29210"/>
                  </a:moveTo>
                  <a:lnTo>
                    <a:pt x="403859" y="29210"/>
                  </a:lnTo>
                  <a:lnTo>
                    <a:pt x="403859" y="35560"/>
                  </a:lnTo>
                  <a:lnTo>
                    <a:pt x="407670" y="35560"/>
                  </a:lnTo>
                  <a:lnTo>
                    <a:pt x="407670" y="29210"/>
                  </a:lnTo>
                  <a:close/>
                </a:path>
                <a:path w="407670" h="33401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407670" h="334010">
                  <a:moveTo>
                    <a:pt x="407670" y="35560"/>
                  </a:moveTo>
                  <a:lnTo>
                    <a:pt x="403859" y="35560"/>
                  </a:lnTo>
                  <a:lnTo>
                    <a:pt x="403859" y="41910"/>
                  </a:lnTo>
                  <a:lnTo>
                    <a:pt x="407670" y="41910"/>
                  </a:lnTo>
                  <a:lnTo>
                    <a:pt x="407670" y="35560"/>
                  </a:lnTo>
                  <a:close/>
                </a:path>
                <a:path w="407670" h="334010">
                  <a:moveTo>
                    <a:pt x="380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1910"/>
                  </a:lnTo>
                  <a:close/>
                </a:path>
                <a:path w="407670" h="334010">
                  <a:moveTo>
                    <a:pt x="407670" y="41910"/>
                  </a:moveTo>
                  <a:lnTo>
                    <a:pt x="403859" y="41910"/>
                  </a:lnTo>
                  <a:lnTo>
                    <a:pt x="403859" y="48260"/>
                  </a:lnTo>
                  <a:lnTo>
                    <a:pt x="407670" y="48260"/>
                  </a:lnTo>
                  <a:lnTo>
                    <a:pt x="407670" y="41910"/>
                  </a:lnTo>
                  <a:close/>
                </a:path>
                <a:path w="407670" h="334010">
                  <a:moveTo>
                    <a:pt x="380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407670" h="334010">
                  <a:moveTo>
                    <a:pt x="407670" y="48260"/>
                  </a:moveTo>
                  <a:lnTo>
                    <a:pt x="403859" y="48260"/>
                  </a:lnTo>
                  <a:lnTo>
                    <a:pt x="403859" y="54610"/>
                  </a:lnTo>
                  <a:lnTo>
                    <a:pt x="407670" y="54610"/>
                  </a:lnTo>
                  <a:lnTo>
                    <a:pt x="407670" y="48260"/>
                  </a:lnTo>
                  <a:close/>
                </a:path>
                <a:path w="407670" h="334010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407670" h="334010">
                  <a:moveTo>
                    <a:pt x="407670" y="54610"/>
                  </a:moveTo>
                  <a:lnTo>
                    <a:pt x="403859" y="54610"/>
                  </a:lnTo>
                  <a:lnTo>
                    <a:pt x="403859" y="60960"/>
                  </a:lnTo>
                  <a:lnTo>
                    <a:pt x="407670" y="60960"/>
                  </a:lnTo>
                  <a:lnTo>
                    <a:pt x="407670" y="54610"/>
                  </a:lnTo>
                  <a:close/>
                </a:path>
                <a:path w="407670" h="334010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407670" h="334010">
                  <a:moveTo>
                    <a:pt x="407670" y="60960"/>
                  </a:moveTo>
                  <a:lnTo>
                    <a:pt x="403859" y="60960"/>
                  </a:lnTo>
                  <a:lnTo>
                    <a:pt x="403859" y="67310"/>
                  </a:lnTo>
                  <a:lnTo>
                    <a:pt x="407670" y="67310"/>
                  </a:lnTo>
                  <a:lnTo>
                    <a:pt x="407670" y="60960"/>
                  </a:lnTo>
                  <a:close/>
                </a:path>
                <a:path w="407670" h="334010">
                  <a:moveTo>
                    <a:pt x="3809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09" y="72390"/>
                  </a:lnTo>
                  <a:lnTo>
                    <a:pt x="3809" y="67310"/>
                  </a:lnTo>
                  <a:close/>
                </a:path>
                <a:path w="407670" h="334010">
                  <a:moveTo>
                    <a:pt x="407670" y="67310"/>
                  </a:moveTo>
                  <a:lnTo>
                    <a:pt x="403859" y="67310"/>
                  </a:lnTo>
                  <a:lnTo>
                    <a:pt x="403859" y="72390"/>
                  </a:lnTo>
                  <a:lnTo>
                    <a:pt x="407670" y="72390"/>
                  </a:lnTo>
                  <a:lnTo>
                    <a:pt x="407670" y="67310"/>
                  </a:lnTo>
                  <a:close/>
                </a:path>
                <a:path w="407670" h="334010">
                  <a:moveTo>
                    <a:pt x="3809" y="72390"/>
                  </a:moveTo>
                  <a:lnTo>
                    <a:pt x="0" y="7239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72390"/>
                  </a:lnTo>
                  <a:close/>
                </a:path>
                <a:path w="407670" h="334010">
                  <a:moveTo>
                    <a:pt x="407670" y="72390"/>
                  </a:moveTo>
                  <a:lnTo>
                    <a:pt x="403859" y="72390"/>
                  </a:lnTo>
                  <a:lnTo>
                    <a:pt x="403859" y="86360"/>
                  </a:lnTo>
                  <a:lnTo>
                    <a:pt x="407670" y="86360"/>
                  </a:lnTo>
                  <a:lnTo>
                    <a:pt x="407670" y="72390"/>
                  </a:lnTo>
                  <a:close/>
                </a:path>
                <a:path w="407670" h="334010">
                  <a:moveTo>
                    <a:pt x="380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86360"/>
                  </a:lnTo>
                  <a:close/>
                </a:path>
                <a:path w="407670" h="334010">
                  <a:moveTo>
                    <a:pt x="407670" y="86360"/>
                  </a:moveTo>
                  <a:lnTo>
                    <a:pt x="403859" y="86360"/>
                  </a:lnTo>
                  <a:lnTo>
                    <a:pt x="403859" y="92710"/>
                  </a:lnTo>
                  <a:lnTo>
                    <a:pt x="407670" y="92710"/>
                  </a:lnTo>
                  <a:lnTo>
                    <a:pt x="407670" y="86360"/>
                  </a:lnTo>
                  <a:close/>
                </a:path>
                <a:path w="407670" h="334010">
                  <a:moveTo>
                    <a:pt x="3809" y="92710"/>
                  </a:moveTo>
                  <a:lnTo>
                    <a:pt x="0" y="92710"/>
                  </a:lnTo>
                  <a:lnTo>
                    <a:pt x="0" y="130810"/>
                  </a:lnTo>
                  <a:lnTo>
                    <a:pt x="3809" y="130810"/>
                  </a:lnTo>
                  <a:lnTo>
                    <a:pt x="3809" y="92710"/>
                  </a:lnTo>
                  <a:close/>
                </a:path>
                <a:path w="407670" h="334010">
                  <a:moveTo>
                    <a:pt x="407670" y="92710"/>
                  </a:moveTo>
                  <a:lnTo>
                    <a:pt x="403859" y="92710"/>
                  </a:lnTo>
                  <a:lnTo>
                    <a:pt x="403859" y="130810"/>
                  </a:lnTo>
                  <a:lnTo>
                    <a:pt x="407670" y="130810"/>
                  </a:lnTo>
                  <a:lnTo>
                    <a:pt x="407670" y="92710"/>
                  </a:lnTo>
                  <a:close/>
                </a:path>
                <a:path w="407670" h="334010">
                  <a:moveTo>
                    <a:pt x="3809" y="130810"/>
                  </a:moveTo>
                  <a:lnTo>
                    <a:pt x="0" y="130810"/>
                  </a:lnTo>
                  <a:lnTo>
                    <a:pt x="0" y="224790"/>
                  </a:lnTo>
                  <a:lnTo>
                    <a:pt x="3809" y="224790"/>
                  </a:lnTo>
                  <a:lnTo>
                    <a:pt x="3809" y="130810"/>
                  </a:lnTo>
                  <a:close/>
                </a:path>
                <a:path w="407670" h="334010">
                  <a:moveTo>
                    <a:pt x="407670" y="130810"/>
                  </a:moveTo>
                  <a:lnTo>
                    <a:pt x="403859" y="130810"/>
                  </a:lnTo>
                  <a:lnTo>
                    <a:pt x="403859" y="224790"/>
                  </a:lnTo>
                  <a:lnTo>
                    <a:pt x="407670" y="224790"/>
                  </a:lnTo>
                  <a:lnTo>
                    <a:pt x="407670" y="130810"/>
                  </a:lnTo>
                  <a:close/>
                </a:path>
                <a:path w="407670" h="334010">
                  <a:moveTo>
                    <a:pt x="3809" y="224790"/>
                  </a:moveTo>
                  <a:lnTo>
                    <a:pt x="0" y="22479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24790"/>
                  </a:lnTo>
                  <a:close/>
                </a:path>
                <a:path w="407670" h="334010">
                  <a:moveTo>
                    <a:pt x="407670" y="224790"/>
                  </a:moveTo>
                  <a:lnTo>
                    <a:pt x="403859" y="224790"/>
                  </a:lnTo>
                  <a:lnTo>
                    <a:pt x="403859" y="232410"/>
                  </a:lnTo>
                  <a:lnTo>
                    <a:pt x="407670" y="232410"/>
                  </a:lnTo>
                  <a:lnTo>
                    <a:pt x="407670" y="224790"/>
                  </a:lnTo>
                  <a:close/>
                </a:path>
                <a:path w="407670" h="334010">
                  <a:moveTo>
                    <a:pt x="380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809" y="238760"/>
                  </a:lnTo>
                  <a:lnTo>
                    <a:pt x="3809" y="232410"/>
                  </a:lnTo>
                  <a:close/>
                </a:path>
                <a:path w="407670" h="334010">
                  <a:moveTo>
                    <a:pt x="407670" y="232410"/>
                  </a:moveTo>
                  <a:lnTo>
                    <a:pt x="403859" y="232410"/>
                  </a:lnTo>
                  <a:lnTo>
                    <a:pt x="403859" y="238760"/>
                  </a:lnTo>
                  <a:lnTo>
                    <a:pt x="407670" y="238760"/>
                  </a:lnTo>
                  <a:lnTo>
                    <a:pt x="407670" y="232410"/>
                  </a:lnTo>
                  <a:close/>
                </a:path>
                <a:path w="407670" h="334010">
                  <a:moveTo>
                    <a:pt x="380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8760"/>
                  </a:lnTo>
                  <a:close/>
                </a:path>
                <a:path w="407670" h="334010">
                  <a:moveTo>
                    <a:pt x="407670" y="238760"/>
                  </a:moveTo>
                  <a:lnTo>
                    <a:pt x="403859" y="238760"/>
                  </a:lnTo>
                  <a:lnTo>
                    <a:pt x="403859" y="245110"/>
                  </a:lnTo>
                  <a:lnTo>
                    <a:pt x="407670" y="245110"/>
                  </a:lnTo>
                  <a:lnTo>
                    <a:pt x="407670" y="238760"/>
                  </a:lnTo>
                  <a:close/>
                </a:path>
                <a:path w="407670" h="334010">
                  <a:moveTo>
                    <a:pt x="380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45110"/>
                  </a:lnTo>
                  <a:close/>
                </a:path>
                <a:path w="407670" h="334010">
                  <a:moveTo>
                    <a:pt x="407670" y="245110"/>
                  </a:moveTo>
                  <a:lnTo>
                    <a:pt x="403859" y="245110"/>
                  </a:lnTo>
                  <a:lnTo>
                    <a:pt x="403859" y="251460"/>
                  </a:lnTo>
                  <a:lnTo>
                    <a:pt x="407670" y="251460"/>
                  </a:lnTo>
                  <a:lnTo>
                    <a:pt x="407670" y="245110"/>
                  </a:lnTo>
                  <a:close/>
                </a:path>
                <a:path w="407670" h="334010">
                  <a:moveTo>
                    <a:pt x="380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1460"/>
                  </a:lnTo>
                  <a:close/>
                </a:path>
                <a:path w="407670" h="334010">
                  <a:moveTo>
                    <a:pt x="407670" y="251460"/>
                  </a:moveTo>
                  <a:lnTo>
                    <a:pt x="403859" y="251460"/>
                  </a:lnTo>
                  <a:lnTo>
                    <a:pt x="403859" y="257810"/>
                  </a:lnTo>
                  <a:lnTo>
                    <a:pt x="407670" y="257810"/>
                  </a:lnTo>
                  <a:lnTo>
                    <a:pt x="407670" y="251460"/>
                  </a:lnTo>
                  <a:close/>
                </a:path>
                <a:path w="407670" h="334010">
                  <a:moveTo>
                    <a:pt x="380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57810"/>
                  </a:lnTo>
                  <a:close/>
                </a:path>
                <a:path w="407670" h="334010">
                  <a:moveTo>
                    <a:pt x="407670" y="257810"/>
                  </a:moveTo>
                  <a:lnTo>
                    <a:pt x="403859" y="257810"/>
                  </a:lnTo>
                  <a:lnTo>
                    <a:pt x="403859" y="264160"/>
                  </a:lnTo>
                  <a:lnTo>
                    <a:pt x="407670" y="264160"/>
                  </a:lnTo>
                  <a:lnTo>
                    <a:pt x="407670" y="257810"/>
                  </a:lnTo>
                  <a:close/>
                </a:path>
                <a:path w="407670" h="334010">
                  <a:moveTo>
                    <a:pt x="3809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64160"/>
                  </a:lnTo>
                  <a:close/>
                </a:path>
                <a:path w="407670" h="334010">
                  <a:moveTo>
                    <a:pt x="407670" y="264160"/>
                  </a:moveTo>
                  <a:lnTo>
                    <a:pt x="403859" y="264160"/>
                  </a:lnTo>
                  <a:lnTo>
                    <a:pt x="403859" y="269240"/>
                  </a:lnTo>
                  <a:lnTo>
                    <a:pt x="407670" y="269240"/>
                  </a:lnTo>
                  <a:lnTo>
                    <a:pt x="407670" y="264160"/>
                  </a:lnTo>
                  <a:close/>
                </a:path>
                <a:path w="407670" h="334010">
                  <a:moveTo>
                    <a:pt x="3809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69240"/>
                  </a:lnTo>
                  <a:close/>
                </a:path>
                <a:path w="407670" h="334010">
                  <a:moveTo>
                    <a:pt x="407670" y="269240"/>
                  </a:moveTo>
                  <a:lnTo>
                    <a:pt x="403859" y="269240"/>
                  </a:lnTo>
                  <a:lnTo>
                    <a:pt x="403859" y="276860"/>
                  </a:lnTo>
                  <a:lnTo>
                    <a:pt x="407670" y="276860"/>
                  </a:lnTo>
                  <a:lnTo>
                    <a:pt x="407670" y="269240"/>
                  </a:lnTo>
                  <a:close/>
                </a:path>
                <a:path w="407670" h="33401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407670" h="334010">
                  <a:moveTo>
                    <a:pt x="407670" y="276860"/>
                  </a:moveTo>
                  <a:lnTo>
                    <a:pt x="403859" y="276860"/>
                  </a:lnTo>
                  <a:lnTo>
                    <a:pt x="403859" y="283210"/>
                  </a:lnTo>
                  <a:lnTo>
                    <a:pt x="407670" y="283210"/>
                  </a:lnTo>
                  <a:lnTo>
                    <a:pt x="407670" y="276860"/>
                  </a:lnTo>
                  <a:close/>
                </a:path>
                <a:path w="407670" h="334010">
                  <a:moveTo>
                    <a:pt x="380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83210"/>
                  </a:lnTo>
                  <a:close/>
                </a:path>
                <a:path w="407670" h="334010">
                  <a:moveTo>
                    <a:pt x="407670" y="283210"/>
                  </a:moveTo>
                  <a:lnTo>
                    <a:pt x="403859" y="283210"/>
                  </a:lnTo>
                  <a:lnTo>
                    <a:pt x="403859" y="289560"/>
                  </a:lnTo>
                  <a:lnTo>
                    <a:pt x="407670" y="289560"/>
                  </a:lnTo>
                  <a:lnTo>
                    <a:pt x="407670" y="283210"/>
                  </a:lnTo>
                  <a:close/>
                </a:path>
                <a:path w="407670" h="334010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560"/>
                  </a:lnTo>
                  <a:close/>
                </a:path>
                <a:path w="407670" h="334010">
                  <a:moveTo>
                    <a:pt x="407670" y="289560"/>
                  </a:moveTo>
                  <a:lnTo>
                    <a:pt x="403859" y="289560"/>
                  </a:lnTo>
                  <a:lnTo>
                    <a:pt x="403859" y="295910"/>
                  </a:lnTo>
                  <a:lnTo>
                    <a:pt x="407670" y="295910"/>
                  </a:lnTo>
                  <a:lnTo>
                    <a:pt x="407670" y="289560"/>
                  </a:lnTo>
                  <a:close/>
                </a:path>
                <a:path w="407670" h="334010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407670" h="334010">
                  <a:moveTo>
                    <a:pt x="407670" y="295910"/>
                  </a:moveTo>
                  <a:lnTo>
                    <a:pt x="403859" y="295910"/>
                  </a:lnTo>
                  <a:lnTo>
                    <a:pt x="403859" y="302260"/>
                  </a:lnTo>
                  <a:lnTo>
                    <a:pt x="407670" y="302260"/>
                  </a:lnTo>
                  <a:lnTo>
                    <a:pt x="407670" y="295910"/>
                  </a:lnTo>
                  <a:close/>
                </a:path>
                <a:path w="407670" h="334010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407670" h="334010">
                  <a:moveTo>
                    <a:pt x="407670" y="302260"/>
                  </a:moveTo>
                  <a:lnTo>
                    <a:pt x="403859" y="302260"/>
                  </a:lnTo>
                  <a:lnTo>
                    <a:pt x="403859" y="308610"/>
                  </a:lnTo>
                  <a:lnTo>
                    <a:pt x="407670" y="308610"/>
                  </a:lnTo>
                  <a:lnTo>
                    <a:pt x="407670" y="302260"/>
                  </a:lnTo>
                  <a:close/>
                </a:path>
                <a:path w="407670" h="334010">
                  <a:moveTo>
                    <a:pt x="380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407670" h="334010">
                  <a:moveTo>
                    <a:pt x="407670" y="308610"/>
                  </a:moveTo>
                  <a:lnTo>
                    <a:pt x="403859" y="308610"/>
                  </a:lnTo>
                  <a:lnTo>
                    <a:pt x="403859" y="314960"/>
                  </a:lnTo>
                  <a:lnTo>
                    <a:pt x="407670" y="314960"/>
                  </a:lnTo>
                  <a:lnTo>
                    <a:pt x="407670" y="308610"/>
                  </a:lnTo>
                  <a:close/>
                </a:path>
                <a:path w="407670" h="334010">
                  <a:moveTo>
                    <a:pt x="380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4960"/>
                  </a:lnTo>
                  <a:close/>
                </a:path>
                <a:path w="407670" h="334010">
                  <a:moveTo>
                    <a:pt x="407670" y="314960"/>
                  </a:moveTo>
                  <a:lnTo>
                    <a:pt x="403859" y="314960"/>
                  </a:lnTo>
                  <a:lnTo>
                    <a:pt x="403859" y="321310"/>
                  </a:lnTo>
                  <a:lnTo>
                    <a:pt x="407670" y="321310"/>
                  </a:lnTo>
                  <a:lnTo>
                    <a:pt x="407670" y="314960"/>
                  </a:lnTo>
                  <a:close/>
                </a:path>
                <a:path w="407670" h="334010">
                  <a:moveTo>
                    <a:pt x="407670" y="321310"/>
                  </a:moveTo>
                  <a:lnTo>
                    <a:pt x="403859" y="321310"/>
                  </a:lnTo>
                  <a:lnTo>
                    <a:pt x="403859" y="327660"/>
                  </a:lnTo>
                  <a:lnTo>
                    <a:pt x="405129" y="327660"/>
                  </a:lnTo>
                  <a:lnTo>
                    <a:pt x="405129" y="326390"/>
                  </a:lnTo>
                  <a:lnTo>
                    <a:pt x="406400" y="326390"/>
                  </a:lnTo>
                  <a:lnTo>
                    <a:pt x="406400" y="325120"/>
                  </a:lnTo>
                  <a:lnTo>
                    <a:pt x="407670" y="325120"/>
                  </a:lnTo>
                  <a:lnTo>
                    <a:pt x="407670" y="321310"/>
                  </a:lnTo>
                  <a:close/>
                </a:path>
                <a:path w="407670" h="334010">
                  <a:moveTo>
                    <a:pt x="3809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2540" y="323850"/>
                  </a:lnTo>
                  <a:lnTo>
                    <a:pt x="2540" y="325120"/>
                  </a:lnTo>
                  <a:lnTo>
                    <a:pt x="3809" y="325120"/>
                  </a:lnTo>
                  <a:lnTo>
                    <a:pt x="3809" y="321310"/>
                  </a:lnTo>
                  <a:close/>
                </a:path>
                <a:path w="407670" h="334010">
                  <a:moveTo>
                    <a:pt x="398779" y="332740"/>
                  </a:moveTo>
                  <a:lnTo>
                    <a:pt x="11429" y="332740"/>
                  </a:lnTo>
                  <a:lnTo>
                    <a:pt x="11429" y="334010"/>
                  </a:lnTo>
                  <a:lnTo>
                    <a:pt x="398779" y="334010"/>
                  </a:lnTo>
                  <a:lnTo>
                    <a:pt x="398779" y="332740"/>
                  </a:lnTo>
                  <a:close/>
                </a:path>
                <a:path w="407670" h="334010">
                  <a:moveTo>
                    <a:pt x="400050" y="331470"/>
                  </a:moveTo>
                  <a:lnTo>
                    <a:pt x="10159" y="331470"/>
                  </a:lnTo>
                  <a:lnTo>
                    <a:pt x="10159" y="332740"/>
                  </a:lnTo>
                  <a:lnTo>
                    <a:pt x="400050" y="332740"/>
                  </a:lnTo>
                  <a:lnTo>
                    <a:pt x="400050" y="331470"/>
                  </a:lnTo>
                  <a:close/>
                </a:path>
                <a:path w="407670" h="334010">
                  <a:moveTo>
                    <a:pt x="401320" y="330200"/>
                  </a:moveTo>
                  <a:lnTo>
                    <a:pt x="8890" y="330200"/>
                  </a:lnTo>
                  <a:lnTo>
                    <a:pt x="8890" y="331470"/>
                  </a:lnTo>
                  <a:lnTo>
                    <a:pt x="401320" y="331470"/>
                  </a:lnTo>
                  <a:lnTo>
                    <a:pt x="401320" y="330200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7128509" y="4541519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39624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00050" h="327660">
                  <a:moveTo>
                    <a:pt x="2540" y="3809"/>
                  </a:move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40" y="3809"/>
                  </a:lnTo>
                  <a:close/>
                </a:path>
                <a:path w="400050" h="327660">
                  <a:moveTo>
                    <a:pt x="400050" y="3809"/>
                  </a:moveTo>
                  <a:lnTo>
                    <a:pt x="396240" y="3809"/>
                  </a:lnTo>
                  <a:lnTo>
                    <a:pt x="396240" y="7619"/>
                  </a:lnTo>
                  <a:lnTo>
                    <a:pt x="400050" y="7619"/>
                  </a:lnTo>
                  <a:lnTo>
                    <a:pt x="400050" y="3809"/>
                  </a:lnTo>
                  <a:close/>
                </a:path>
                <a:path w="400050" h="327660">
                  <a:moveTo>
                    <a:pt x="398780" y="2539"/>
                  </a:moveTo>
                  <a:lnTo>
                    <a:pt x="2540" y="2539"/>
                  </a:lnTo>
                  <a:lnTo>
                    <a:pt x="254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00050" h="327660">
                  <a:moveTo>
                    <a:pt x="397510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00050" h="327660">
                  <a:moveTo>
                    <a:pt x="254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540" y="13969"/>
                  </a:lnTo>
                  <a:lnTo>
                    <a:pt x="2540" y="7619"/>
                  </a:lnTo>
                  <a:close/>
                </a:path>
                <a:path w="400050" h="327660">
                  <a:moveTo>
                    <a:pt x="400050" y="7619"/>
                  </a:moveTo>
                  <a:lnTo>
                    <a:pt x="396240" y="7619"/>
                  </a:lnTo>
                  <a:lnTo>
                    <a:pt x="396240" y="13969"/>
                  </a:lnTo>
                  <a:lnTo>
                    <a:pt x="400050" y="13969"/>
                  </a:lnTo>
                  <a:lnTo>
                    <a:pt x="400050" y="7619"/>
                  </a:lnTo>
                  <a:close/>
                </a:path>
                <a:path w="400050" h="327660">
                  <a:moveTo>
                    <a:pt x="254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3969"/>
                  </a:lnTo>
                  <a:close/>
                </a:path>
                <a:path w="400050" h="327660">
                  <a:moveTo>
                    <a:pt x="400050" y="13969"/>
                  </a:moveTo>
                  <a:lnTo>
                    <a:pt x="396240" y="13969"/>
                  </a:lnTo>
                  <a:lnTo>
                    <a:pt x="396240" y="20319"/>
                  </a:lnTo>
                  <a:lnTo>
                    <a:pt x="400050" y="20319"/>
                  </a:lnTo>
                  <a:lnTo>
                    <a:pt x="400050" y="13969"/>
                  </a:lnTo>
                  <a:close/>
                </a:path>
                <a:path w="400050" h="327660">
                  <a:moveTo>
                    <a:pt x="254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0319"/>
                  </a:lnTo>
                  <a:close/>
                </a:path>
                <a:path w="400050" h="327660">
                  <a:moveTo>
                    <a:pt x="400050" y="20319"/>
                  </a:moveTo>
                  <a:lnTo>
                    <a:pt x="396240" y="20319"/>
                  </a:lnTo>
                  <a:lnTo>
                    <a:pt x="396240" y="26669"/>
                  </a:lnTo>
                  <a:lnTo>
                    <a:pt x="400050" y="26669"/>
                  </a:lnTo>
                  <a:lnTo>
                    <a:pt x="400050" y="20319"/>
                  </a:lnTo>
                  <a:close/>
                </a:path>
                <a:path w="400050" h="327660">
                  <a:moveTo>
                    <a:pt x="254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6669"/>
                  </a:lnTo>
                  <a:close/>
                </a:path>
                <a:path w="400050" h="327660">
                  <a:moveTo>
                    <a:pt x="400050" y="26669"/>
                  </a:moveTo>
                  <a:lnTo>
                    <a:pt x="396240" y="26669"/>
                  </a:lnTo>
                  <a:lnTo>
                    <a:pt x="396240" y="33019"/>
                  </a:lnTo>
                  <a:lnTo>
                    <a:pt x="400050" y="33019"/>
                  </a:lnTo>
                  <a:lnTo>
                    <a:pt x="400050" y="26669"/>
                  </a:lnTo>
                  <a:close/>
                </a:path>
                <a:path w="400050" h="327660">
                  <a:moveTo>
                    <a:pt x="254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40" y="39369"/>
                  </a:lnTo>
                  <a:lnTo>
                    <a:pt x="2540" y="33019"/>
                  </a:lnTo>
                  <a:close/>
                </a:path>
                <a:path w="400050" h="327660">
                  <a:moveTo>
                    <a:pt x="400050" y="33019"/>
                  </a:moveTo>
                  <a:lnTo>
                    <a:pt x="396240" y="33019"/>
                  </a:lnTo>
                  <a:lnTo>
                    <a:pt x="396240" y="39369"/>
                  </a:lnTo>
                  <a:lnTo>
                    <a:pt x="400050" y="39369"/>
                  </a:lnTo>
                  <a:lnTo>
                    <a:pt x="400050" y="33019"/>
                  </a:lnTo>
                  <a:close/>
                </a:path>
                <a:path w="400050" h="327660">
                  <a:moveTo>
                    <a:pt x="254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39369"/>
                  </a:lnTo>
                  <a:close/>
                </a:path>
                <a:path w="400050" h="327660">
                  <a:moveTo>
                    <a:pt x="400050" y="39369"/>
                  </a:moveTo>
                  <a:lnTo>
                    <a:pt x="396240" y="39369"/>
                  </a:lnTo>
                  <a:lnTo>
                    <a:pt x="396240" y="45719"/>
                  </a:lnTo>
                  <a:lnTo>
                    <a:pt x="400050" y="45719"/>
                  </a:lnTo>
                  <a:lnTo>
                    <a:pt x="400050" y="39369"/>
                  </a:lnTo>
                  <a:close/>
                </a:path>
                <a:path w="400050" h="327660">
                  <a:moveTo>
                    <a:pt x="254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45719"/>
                  </a:lnTo>
                  <a:close/>
                </a:path>
                <a:path w="400050" h="327660">
                  <a:moveTo>
                    <a:pt x="400050" y="45719"/>
                  </a:moveTo>
                  <a:lnTo>
                    <a:pt x="396240" y="45719"/>
                  </a:lnTo>
                  <a:lnTo>
                    <a:pt x="396240" y="52069"/>
                  </a:lnTo>
                  <a:lnTo>
                    <a:pt x="400050" y="52069"/>
                  </a:lnTo>
                  <a:lnTo>
                    <a:pt x="400050" y="45719"/>
                  </a:lnTo>
                  <a:close/>
                </a:path>
                <a:path w="400050" h="327660">
                  <a:moveTo>
                    <a:pt x="254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540" y="58419"/>
                  </a:lnTo>
                  <a:lnTo>
                    <a:pt x="2540" y="52069"/>
                  </a:lnTo>
                  <a:close/>
                </a:path>
                <a:path w="400050" h="327660">
                  <a:moveTo>
                    <a:pt x="400050" y="52069"/>
                  </a:moveTo>
                  <a:lnTo>
                    <a:pt x="396240" y="52069"/>
                  </a:lnTo>
                  <a:lnTo>
                    <a:pt x="396240" y="58419"/>
                  </a:lnTo>
                  <a:lnTo>
                    <a:pt x="400050" y="58419"/>
                  </a:lnTo>
                  <a:lnTo>
                    <a:pt x="400050" y="52069"/>
                  </a:lnTo>
                  <a:close/>
                </a:path>
                <a:path w="400050" h="327660">
                  <a:moveTo>
                    <a:pt x="254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540" y="64769"/>
                  </a:lnTo>
                  <a:lnTo>
                    <a:pt x="2540" y="58419"/>
                  </a:lnTo>
                  <a:close/>
                </a:path>
                <a:path w="400050" h="327660">
                  <a:moveTo>
                    <a:pt x="400050" y="58419"/>
                  </a:moveTo>
                  <a:lnTo>
                    <a:pt x="396240" y="58419"/>
                  </a:lnTo>
                  <a:lnTo>
                    <a:pt x="396240" y="64769"/>
                  </a:lnTo>
                  <a:lnTo>
                    <a:pt x="400050" y="64769"/>
                  </a:lnTo>
                  <a:lnTo>
                    <a:pt x="400050" y="58419"/>
                  </a:lnTo>
                  <a:close/>
                </a:path>
                <a:path w="400050" h="327660">
                  <a:moveTo>
                    <a:pt x="254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2540" y="69849"/>
                  </a:lnTo>
                  <a:lnTo>
                    <a:pt x="2540" y="64769"/>
                  </a:lnTo>
                  <a:close/>
                </a:path>
                <a:path w="400050" h="327660">
                  <a:moveTo>
                    <a:pt x="400050" y="64769"/>
                  </a:moveTo>
                  <a:lnTo>
                    <a:pt x="396240" y="64769"/>
                  </a:lnTo>
                  <a:lnTo>
                    <a:pt x="396240" y="69849"/>
                  </a:lnTo>
                  <a:lnTo>
                    <a:pt x="400050" y="69849"/>
                  </a:lnTo>
                  <a:lnTo>
                    <a:pt x="400050" y="64769"/>
                  </a:lnTo>
                  <a:close/>
                </a:path>
                <a:path w="400050" h="327660">
                  <a:moveTo>
                    <a:pt x="2540" y="69850"/>
                  </a:moveTo>
                  <a:lnTo>
                    <a:pt x="0" y="69850"/>
                  </a:lnTo>
                  <a:lnTo>
                    <a:pt x="0" y="83819"/>
                  </a:lnTo>
                  <a:lnTo>
                    <a:pt x="2540" y="83819"/>
                  </a:lnTo>
                  <a:lnTo>
                    <a:pt x="2540" y="69850"/>
                  </a:lnTo>
                  <a:close/>
                </a:path>
                <a:path w="400050" h="327660">
                  <a:moveTo>
                    <a:pt x="400050" y="69850"/>
                  </a:moveTo>
                  <a:lnTo>
                    <a:pt x="396240" y="69850"/>
                  </a:lnTo>
                  <a:lnTo>
                    <a:pt x="396240" y="83819"/>
                  </a:lnTo>
                  <a:lnTo>
                    <a:pt x="400050" y="83819"/>
                  </a:lnTo>
                  <a:lnTo>
                    <a:pt x="400050" y="69850"/>
                  </a:lnTo>
                  <a:close/>
                </a:path>
                <a:path w="400050" h="327660">
                  <a:moveTo>
                    <a:pt x="254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540" y="90169"/>
                  </a:lnTo>
                  <a:lnTo>
                    <a:pt x="2540" y="83819"/>
                  </a:lnTo>
                  <a:close/>
                </a:path>
                <a:path w="400050" h="327660">
                  <a:moveTo>
                    <a:pt x="400050" y="83819"/>
                  </a:moveTo>
                  <a:lnTo>
                    <a:pt x="396240" y="83819"/>
                  </a:lnTo>
                  <a:lnTo>
                    <a:pt x="396240" y="90169"/>
                  </a:lnTo>
                  <a:lnTo>
                    <a:pt x="400050" y="90169"/>
                  </a:lnTo>
                  <a:lnTo>
                    <a:pt x="400050" y="83819"/>
                  </a:lnTo>
                  <a:close/>
                </a:path>
                <a:path w="400050" h="327660">
                  <a:moveTo>
                    <a:pt x="2540" y="90169"/>
                  </a:moveTo>
                  <a:lnTo>
                    <a:pt x="0" y="90169"/>
                  </a:lnTo>
                  <a:lnTo>
                    <a:pt x="0" y="128269"/>
                  </a:lnTo>
                  <a:lnTo>
                    <a:pt x="2540" y="128269"/>
                  </a:lnTo>
                  <a:lnTo>
                    <a:pt x="2540" y="90169"/>
                  </a:lnTo>
                  <a:close/>
                </a:path>
                <a:path w="400050" h="327660">
                  <a:moveTo>
                    <a:pt x="400050" y="90169"/>
                  </a:moveTo>
                  <a:lnTo>
                    <a:pt x="396240" y="90169"/>
                  </a:lnTo>
                  <a:lnTo>
                    <a:pt x="396240" y="128269"/>
                  </a:lnTo>
                  <a:lnTo>
                    <a:pt x="400050" y="128269"/>
                  </a:lnTo>
                  <a:lnTo>
                    <a:pt x="400050" y="90169"/>
                  </a:lnTo>
                  <a:close/>
                </a:path>
                <a:path w="400050" h="327660">
                  <a:moveTo>
                    <a:pt x="2540" y="128269"/>
                  </a:moveTo>
                  <a:lnTo>
                    <a:pt x="0" y="128269"/>
                  </a:lnTo>
                  <a:lnTo>
                    <a:pt x="0" y="222249"/>
                  </a:lnTo>
                  <a:lnTo>
                    <a:pt x="2540" y="222249"/>
                  </a:lnTo>
                  <a:lnTo>
                    <a:pt x="2540" y="128269"/>
                  </a:lnTo>
                  <a:close/>
                </a:path>
                <a:path w="400050" h="327660">
                  <a:moveTo>
                    <a:pt x="400050" y="128269"/>
                  </a:moveTo>
                  <a:lnTo>
                    <a:pt x="396240" y="128269"/>
                  </a:lnTo>
                  <a:lnTo>
                    <a:pt x="396240" y="222249"/>
                  </a:lnTo>
                  <a:lnTo>
                    <a:pt x="400050" y="222249"/>
                  </a:lnTo>
                  <a:lnTo>
                    <a:pt x="400050" y="128269"/>
                  </a:lnTo>
                  <a:close/>
                </a:path>
                <a:path w="400050" h="327660">
                  <a:moveTo>
                    <a:pt x="254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2540" y="229869"/>
                  </a:lnTo>
                  <a:lnTo>
                    <a:pt x="2540" y="222250"/>
                  </a:lnTo>
                  <a:close/>
                </a:path>
                <a:path w="400050" h="327660">
                  <a:moveTo>
                    <a:pt x="400050" y="222250"/>
                  </a:moveTo>
                  <a:lnTo>
                    <a:pt x="396240" y="222250"/>
                  </a:lnTo>
                  <a:lnTo>
                    <a:pt x="396240" y="229869"/>
                  </a:lnTo>
                  <a:lnTo>
                    <a:pt x="400050" y="229869"/>
                  </a:lnTo>
                  <a:lnTo>
                    <a:pt x="400050" y="222250"/>
                  </a:lnTo>
                  <a:close/>
                </a:path>
                <a:path w="400050" h="327660">
                  <a:moveTo>
                    <a:pt x="254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2540" y="236219"/>
                  </a:lnTo>
                  <a:lnTo>
                    <a:pt x="2540" y="229869"/>
                  </a:lnTo>
                  <a:close/>
                </a:path>
                <a:path w="400050" h="327660">
                  <a:moveTo>
                    <a:pt x="400050" y="229869"/>
                  </a:moveTo>
                  <a:lnTo>
                    <a:pt x="396240" y="229869"/>
                  </a:lnTo>
                  <a:lnTo>
                    <a:pt x="396240" y="236219"/>
                  </a:lnTo>
                  <a:lnTo>
                    <a:pt x="400050" y="236219"/>
                  </a:lnTo>
                  <a:lnTo>
                    <a:pt x="400050" y="229869"/>
                  </a:lnTo>
                  <a:close/>
                </a:path>
                <a:path w="400050" h="327660">
                  <a:moveTo>
                    <a:pt x="254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2540" y="242569"/>
                  </a:lnTo>
                  <a:lnTo>
                    <a:pt x="2540" y="236219"/>
                  </a:lnTo>
                  <a:close/>
                </a:path>
                <a:path w="400050" h="327660">
                  <a:moveTo>
                    <a:pt x="400050" y="236219"/>
                  </a:moveTo>
                  <a:lnTo>
                    <a:pt x="396240" y="236219"/>
                  </a:lnTo>
                  <a:lnTo>
                    <a:pt x="396240" y="242569"/>
                  </a:lnTo>
                  <a:lnTo>
                    <a:pt x="400050" y="242569"/>
                  </a:lnTo>
                  <a:lnTo>
                    <a:pt x="400050" y="236219"/>
                  </a:lnTo>
                  <a:close/>
                </a:path>
                <a:path w="400050" h="327660">
                  <a:moveTo>
                    <a:pt x="254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2540" y="248919"/>
                  </a:lnTo>
                  <a:lnTo>
                    <a:pt x="2540" y="242569"/>
                  </a:lnTo>
                  <a:close/>
                </a:path>
                <a:path w="400050" h="327660">
                  <a:moveTo>
                    <a:pt x="400050" y="242569"/>
                  </a:moveTo>
                  <a:lnTo>
                    <a:pt x="396240" y="242569"/>
                  </a:lnTo>
                  <a:lnTo>
                    <a:pt x="396240" y="248919"/>
                  </a:lnTo>
                  <a:lnTo>
                    <a:pt x="400050" y="248919"/>
                  </a:lnTo>
                  <a:lnTo>
                    <a:pt x="400050" y="242569"/>
                  </a:lnTo>
                  <a:close/>
                </a:path>
                <a:path w="400050" h="327660">
                  <a:moveTo>
                    <a:pt x="254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2540" y="255269"/>
                  </a:lnTo>
                  <a:lnTo>
                    <a:pt x="2540" y="248919"/>
                  </a:lnTo>
                  <a:close/>
                </a:path>
                <a:path w="400050" h="327660">
                  <a:moveTo>
                    <a:pt x="400050" y="248919"/>
                  </a:moveTo>
                  <a:lnTo>
                    <a:pt x="396240" y="248919"/>
                  </a:lnTo>
                  <a:lnTo>
                    <a:pt x="396240" y="255269"/>
                  </a:lnTo>
                  <a:lnTo>
                    <a:pt x="400050" y="255269"/>
                  </a:lnTo>
                  <a:lnTo>
                    <a:pt x="400050" y="248919"/>
                  </a:lnTo>
                  <a:close/>
                </a:path>
                <a:path w="400050" h="327660">
                  <a:moveTo>
                    <a:pt x="254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2540" y="261619"/>
                  </a:lnTo>
                  <a:lnTo>
                    <a:pt x="2540" y="255269"/>
                  </a:lnTo>
                  <a:close/>
                </a:path>
                <a:path w="400050" h="327660">
                  <a:moveTo>
                    <a:pt x="400050" y="255269"/>
                  </a:moveTo>
                  <a:lnTo>
                    <a:pt x="396240" y="255269"/>
                  </a:lnTo>
                  <a:lnTo>
                    <a:pt x="396240" y="261619"/>
                  </a:lnTo>
                  <a:lnTo>
                    <a:pt x="400050" y="261619"/>
                  </a:lnTo>
                  <a:lnTo>
                    <a:pt x="400050" y="255269"/>
                  </a:lnTo>
                  <a:close/>
                </a:path>
                <a:path w="400050" h="327660">
                  <a:moveTo>
                    <a:pt x="2540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2540" y="266699"/>
                  </a:lnTo>
                  <a:lnTo>
                    <a:pt x="2540" y="261619"/>
                  </a:lnTo>
                  <a:close/>
                </a:path>
                <a:path w="400050" h="327660">
                  <a:moveTo>
                    <a:pt x="400050" y="261619"/>
                  </a:moveTo>
                  <a:lnTo>
                    <a:pt x="396240" y="261619"/>
                  </a:lnTo>
                  <a:lnTo>
                    <a:pt x="396240" y="266699"/>
                  </a:lnTo>
                  <a:lnTo>
                    <a:pt x="400050" y="266699"/>
                  </a:lnTo>
                  <a:lnTo>
                    <a:pt x="400050" y="261619"/>
                  </a:lnTo>
                  <a:close/>
                </a:path>
                <a:path w="400050" h="327660">
                  <a:moveTo>
                    <a:pt x="254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2540" y="274319"/>
                  </a:lnTo>
                  <a:lnTo>
                    <a:pt x="2540" y="266700"/>
                  </a:lnTo>
                  <a:close/>
                </a:path>
                <a:path w="400050" h="327660">
                  <a:moveTo>
                    <a:pt x="400050" y="266700"/>
                  </a:moveTo>
                  <a:lnTo>
                    <a:pt x="396240" y="266700"/>
                  </a:lnTo>
                  <a:lnTo>
                    <a:pt x="396240" y="274319"/>
                  </a:lnTo>
                  <a:lnTo>
                    <a:pt x="400050" y="274319"/>
                  </a:lnTo>
                  <a:lnTo>
                    <a:pt x="400050" y="266700"/>
                  </a:lnTo>
                  <a:close/>
                </a:path>
                <a:path w="400050" h="327660">
                  <a:moveTo>
                    <a:pt x="254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74319"/>
                  </a:lnTo>
                  <a:close/>
                </a:path>
                <a:path w="400050" h="327660">
                  <a:moveTo>
                    <a:pt x="400050" y="274319"/>
                  </a:moveTo>
                  <a:lnTo>
                    <a:pt x="396240" y="274319"/>
                  </a:lnTo>
                  <a:lnTo>
                    <a:pt x="396240" y="280669"/>
                  </a:lnTo>
                  <a:lnTo>
                    <a:pt x="400050" y="280669"/>
                  </a:lnTo>
                  <a:lnTo>
                    <a:pt x="400050" y="274319"/>
                  </a:lnTo>
                  <a:close/>
                </a:path>
                <a:path w="400050" h="327660">
                  <a:moveTo>
                    <a:pt x="254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540" y="287019"/>
                  </a:lnTo>
                  <a:lnTo>
                    <a:pt x="2540" y="280669"/>
                  </a:lnTo>
                  <a:close/>
                </a:path>
                <a:path w="400050" h="327660">
                  <a:moveTo>
                    <a:pt x="400050" y="280669"/>
                  </a:moveTo>
                  <a:lnTo>
                    <a:pt x="396240" y="280669"/>
                  </a:lnTo>
                  <a:lnTo>
                    <a:pt x="396240" y="287019"/>
                  </a:lnTo>
                  <a:lnTo>
                    <a:pt x="400050" y="287019"/>
                  </a:lnTo>
                  <a:lnTo>
                    <a:pt x="400050" y="280669"/>
                  </a:lnTo>
                  <a:close/>
                </a:path>
                <a:path w="400050" h="327660">
                  <a:moveTo>
                    <a:pt x="254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540" y="293369"/>
                  </a:lnTo>
                  <a:lnTo>
                    <a:pt x="2540" y="287019"/>
                  </a:lnTo>
                  <a:close/>
                </a:path>
                <a:path w="400050" h="327660">
                  <a:moveTo>
                    <a:pt x="400050" y="287019"/>
                  </a:moveTo>
                  <a:lnTo>
                    <a:pt x="396240" y="287019"/>
                  </a:lnTo>
                  <a:lnTo>
                    <a:pt x="396240" y="293369"/>
                  </a:lnTo>
                  <a:lnTo>
                    <a:pt x="400050" y="293369"/>
                  </a:lnTo>
                  <a:lnTo>
                    <a:pt x="400050" y="287019"/>
                  </a:lnTo>
                  <a:close/>
                </a:path>
                <a:path w="400050" h="327660">
                  <a:moveTo>
                    <a:pt x="254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40" y="299719"/>
                  </a:lnTo>
                  <a:lnTo>
                    <a:pt x="2540" y="293369"/>
                  </a:lnTo>
                  <a:close/>
                </a:path>
                <a:path w="400050" h="327660">
                  <a:moveTo>
                    <a:pt x="400050" y="293369"/>
                  </a:moveTo>
                  <a:lnTo>
                    <a:pt x="396240" y="293369"/>
                  </a:lnTo>
                  <a:lnTo>
                    <a:pt x="396240" y="299719"/>
                  </a:lnTo>
                  <a:lnTo>
                    <a:pt x="400050" y="299719"/>
                  </a:lnTo>
                  <a:lnTo>
                    <a:pt x="400050" y="293369"/>
                  </a:lnTo>
                  <a:close/>
                </a:path>
                <a:path w="400050" h="327660">
                  <a:moveTo>
                    <a:pt x="254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40" y="306069"/>
                  </a:lnTo>
                  <a:lnTo>
                    <a:pt x="2540" y="299719"/>
                  </a:lnTo>
                  <a:close/>
                </a:path>
                <a:path w="400050" h="327660">
                  <a:moveTo>
                    <a:pt x="400050" y="299719"/>
                  </a:moveTo>
                  <a:lnTo>
                    <a:pt x="396240" y="299719"/>
                  </a:lnTo>
                  <a:lnTo>
                    <a:pt x="396240" y="306069"/>
                  </a:lnTo>
                  <a:lnTo>
                    <a:pt x="400050" y="306069"/>
                  </a:lnTo>
                  <a:lnTo>
                    <a:pt x="400050" y="299719"/>
                  </a:lnTo>
                  <a:close/>
                </a:path>
                <a:path w="400050" h="327660">
                  <a:moveTo>
                    <a:pt x="254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540" y="312419"/>
                  </a:lnTo>
                  <a:lnTo>
                    <a:pt x="2540" y="306069"/>
                  </a:lnTo>
                  <a:close/>
                </a:path>
                <a:path w="400050" h="327660">
                  <a:moveTo>
                    <a:pt x="400050" y="306069"/>
                  </a:moveTo>
                  <a:lnTo>
                    <a:pt x="396240" y="306069"/>
                  </a:lnTo>
                  <a:lnTo>
                    <a:pt x="396240" y="312419"/>
                  </a:lnTo>
                  <a:lnTo>
                    <a:pt x="400050" y="312419"/>
                  </a:lnTo>
                  <a:lnTo>
                    <a:pt x="400050" y="306069"/>
                  </a:lnTo>
                  <a:close/>
                </a:path>
                <a:path w="400050" h="327660">
                  <a:moveTo>
                    <a:pt x="254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540" y="318769"/>
                  </a:lnTo>
                  <a:lnTo>
                    <a:pt x="2540" y="312419"/>
                  </a:lnTo>
                  <a:close/>
                </a:path>
                <a:path w="400050" h="327660">
                  <a:moveTo>
                    <a:pt x="400050" y="312419"/>
                  </a:moveTo>
                  <a:lnTo>
                    <a:pt x="396240" y="312419"/>
                  </a:lnTo>
                  <a:lnTo>
                    <a:pt x="396240" y="318769"/>
                  </a:lnTo>
                  <a:lnTo>
                    <a:pt x="400050" y="318769"/>
                  </a:lnTo>
                  <a:lnTo>
                    <a:pt x="400050" y="312419"/>
                  </a:lnTo>
                  <a:close/>
                </a:path>
                <a:path w="400050" h="327660">
                  <a:moveTo>
                    <a:pt x="400050" y="318769"/>
                  </a:moveTo>
                  <a:lnTo>
                    <a:pt x="396240" y="318769"/>
                  </a:lnTo>
                  <a:lnTo>
                    <a:pt x="396240" y="323849"/>
                  </a:lnTo>
                  <a:lnTo>
                    <a:pt x="1270" y="323849"/>
                  </a:lnTo>
                  <a:lnTo>
                    <a:pt x="1270" y="325119"/>
                  </a:lnTo>
                  <a:lnTo>
                    <a:pt x="400050" y="325119"/>
                  </a:lnTo>
                  <a:lnTo>
                    <a:pt x="400050" y="318769"/>
                  </a:lnTo>
                  <a:close/>
                </a:path>
                <a:path w="400050" h="327660">
                  <a:moveTo>
                    <a:pt x="2540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2540" y="323849"/>
                  </a:lnTo>
                  <a:lnTo>
                    <a:pt x="2540" y="318769"/>
                  </a:lnTo>
                  <a:close/>
                </a:path>
                <a:path w="400050" h="327660">
                  <a:moveTo>
                    <a:pt x="398780" y="326389"/>
                  </a:moveTo>
                  <a:lnTo>
                    <a:pt x="3810" y="326389"/>
                  </a:lnTo>
                  <a:lnTo>
                    <a:pt x="3810" y="327659"/>
                  </a:lnTo>
                  <a:lnTo>
                    <a:pt x="398780" y="327659"/>
                  </a:lnTo>
                  <a:lnTo>
                    <a:pt x="398780" y="326389"/>
                  </a:lnTo>
                  <a:close/>
                </a:path>
                <a:path w="400050" h="327660">
                  <a:moveTo>
                    <a:pt x="400050" y="325119"/>
                  </a:moveTo>
                  <a:lnTo>
                    <a:pt x="2540" y="325119"/>
                  </a:lnTo>
                  <a:lnTo>
                    <a:pt x="2540" y="326389"/>
                  </a:lnTo>
                  <a:lnTo>
                    <a:pt x="400050" y="326389"/>
                  </a:lnTo>
                  <a:lnTo>
                    <a:pt x="400050" y="325119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7131049" y="4545330"/>
              <a:ext cx="393700" cy="320040"/>
            </a:xfrm>
            <a:custGeom>
              <a:avLst/>
              <a:gdLst/>
              <a:ahLst/>
              <a:cxnLst/>
              <a:rect l="l" t="t" r="r" b="b"/>
              <a:pathLst>
                <a:path w="393700" h="320039">
                  <a:moveTo>
                    <a:pt x="3937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5079" y="10160"/>
                  </a:lnTo>
                  <a:lnTo>
                    <a:pt x="5079" y="3810"/>
                  </a:lnTo>
                  <a:lnTo>
                    <a:pt x="393700" y="3810"/>
                  </a:lnTo>
                  <a:lnTo>
                    <a:pt x="393700" y="0"/>
                  </a:lnTo>
                  <a:close/>
                </a:path>
                <a:path w="393700" h="320039">
                  <a:moveTo>
                    <a:pt x="393700" y="3810"/>
                  </a:moveTo>
                  <a:lnTo>
                    <a:pt x="389890" y="3810"/>
                  </a:lnTo>
                  <a:lnTo>
                    <a:pt x="389890" y="10160"/>
                  </a:lnTo>
                  <a:lnTo>
                    <a:pt x="393700" y="10160"/>
                  </a:lnTo>
                  <a:lnTo>
                    <a:pt x="393700" y="3810"/>
                  </a:lnTo>
                  <a:close/>
                </a:path>
                <a:path w="393700" h="320039">
                  <a:moveTo>
                    <a:pt x="507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5079" y="16510"/>
                  </a:lnTo>
                  <a:lnTo>
                    <a:pt x="5079" y="10160"/>
                  </a:lnTo>
                  <a:close/>
                </a:path>
                <a:path w="393700" h="320039">
                  <a:moveTo>
                    <a:pt x="393700" y="10160"/>
                  </a:moveTo>
                  <a:lnTo>
                    <a:pt x="389890" y="10160"/>
                  </a:lnTo>
                  <a:lnTo>
                    <a:pt x="389890" y="16510"/>
                  </a:lnTo>
                  <a:lnTo>
                    <a:pt x="393700" y="16510"/>
                  </a:lnTo>
                  <a:lnTo>
                    <a:pt x="393700" y="10160"/>
                  </a:lnTo>
                  <a:close/>
                </a:path>
                <a:path w="393700" h="320039">
                  <a:moveTo>
                    <a:pt x="507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5079" y="22860"/>
                  </a:lnTo>
                  <a:lnTo>
                    <a:pt x="5079" y="16510"/>
                  </a:lnTo>
                  <a:close/>
                </a:path>
                <a:path w="393700" h="320039">
                  <a:moveTo>
                    <a:pt x="393700" y="16510"/>
                  </a:moveTo>
                  <a:lnTo>
                    <a:pt x="389890" y="16510"/>
                  </a:lnTo>
                  <a:lnTo>
                    <a:pt x="389890" y="22860"/>
                  </a:lnTo>
                  <a:lnTo>
                    <a:pt x="393700" y="22860"/>
                  </a:lnTo>
                  <a:lnTo>
                    <a:pt x="393700" y="16510"/>
                  </a:lnTo>
                  <a:close/>
                </a:path>
                <a:path w="393700" h="320039">
                  <a:moveTo>
                    <a:pt x="507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5079" y="29210"/>
                  </a:lnTo>
                  <a:lnTo>
                    <a:pt x="5079" y="22860"/>
                  </a:lnTo>
                  <a:close/>
                </a:path>
                <a:path w="393700" h="320039">
                  <a:moveTo>
                    <a:pt x="393700" y="22860"/>
                  </a:moveTo>
                  <a:lnTo>
                    <a:pt x="389890" y="22860"/>
                  </a:lnTo>
                  <a:lnTo>
                    <a:pt x="389890" y="29210"/>
                  </a:lnTo>
                  <a:lnTo>
                    <a:pt x="393700" y="29210"/>
                  </a:lnTo>
                  <a:lnTo>
                    <a:pt x="393700" y="22860"/>
                  </a:lnTo>
                  <a:close/>
                </a:path>
                <a:path w="393700" h="320039">
                  <a:moveTo>
                    <a:pt x="507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5079" y="35560"/>
                  </a:lnTo>
                  <a:lnTo>
                    <a:pt x="5079" y="29210"/>
                  </a:lnTo>
                  <a:close/>
                </a:path>
                <a:path w="393700" h="320039">
                  <a:moveTo>
                    <a:pt x="393700" y="29210"/>
                  </a:moveTo>
                  <a:lnTo>
                    <a:pt x="389890" y="29210"/>
                  </a:lnTo>
                  <a:lnTo>
                    <a:pt x="389890" y="35560"/>
                  </a:lnTo>
                  <a:lnTo>
                    <a:pt x="393700" y="35560"/>
                  </a:lnTo>
                  <a:lnTo>
                    <a:pt x="393700" y="29210"/>
                  </a:lnTo>
                  <a:close/>
                </a:path>
                <a:path w="393700" h="320039">
                  <a:moveTo>
                    <a:pt x="507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5079" y="41910"/>
                  </a:lnTo>
                  <a:lnTo>
                    <a:pt x="5079" y="35560"/>
                  </a:lnTo>
                  <a:close/>
                </a:path>
                <a:path w="393700" h="320039">
                  <a:moveTo>
                    <a:pt x="393700" y="35560"/>
                  </a:moveTo>
                  <a:lnTo>
                    <a:pt x="389890" y="35560"/>
                  </a:lnTo>
                  <a:lnTo>
                    <a:pt x="389890" y="41910"/>
                  </a:lnTo>
                  <a:lnTo>
                    <a:pt x="393700" y="41910"/>
                  </a:lnTo>
                  <a:lnTo>
                    <a:pt x="393700" y="35560"/>
                  </a:lnTo>
                  <a:close/>
                </a:path>
                <a:path w="393700" h="320039">
                  <a:moveTo>
                    <a:pt x="507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5079" y="48260"/>
                  </a:lnTo>
                  <a:lnTo>
                    <a:pt x="5079" y="41910"/>
                  </a:lnTo>
                  <a:close/>
                </a:path>
                <a:path w="393700" h="320039">
                  <a:moveTo>
                    <a:pt x="393700" y="41910"/>
                  </a:moveTo>
                  <a:lnTo>
                    <a:pt x="389890" y="41910"/>
                  </a:lnTo>
                  <a:lnTo>
                    <a:pt x="389890" y="48260"/>
                  </a:lnTo>
                  <a:lnTo>
                    <a:pt x="393700" y="48260"/>
                  </a:lnTo>
                  <a:lnTo>
                    <a:pt x="393700" y="41910"/>
                  </a:lnTo>
                  <a:close/>
                </a:path>
                <a:path w="393700" h="320039">
                  <a:moveTo>
                    <a:pt x="507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5079" y="54610"/>
                  </a:lnTo>
                  <a:lnTo>
                    <a:pt x="5079" y="48260"/>
                  </a:lnTo>
                  <a:close/>
                </a:path>
                <a:path w="393700" h="320039">
                  <a:moveTo>
                    <a:pt x="393700" y="48260"/>
                  </a:moveTo>
                  <a:lnTo>
                    <a:pt x="389890" y="48260"/>
                  </a:lnTo>
                  <a:lnTo>
                    <a:pt x="389890" y="54610"/>
                  </a:lnTo>
                  <a:lnTo>
                    <a:pt x="393700" y="54610"/>
                  </a:lnTo>
                  <a:lnTo>
                    <a:pt x="393700" y="48260"/>
                  </a:lnTo>
                  <a:close/>
                </a:path>
                <a:path w="393700" h="320039">
                  <a:moveTo>
                    <a:pt x="507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5079" y="60960"/>
                  </a:lnTo>
                  <a:lnTo>
                    <a:pt x="5079" y="54610"/>
                  </a:lnTo>
                  <a:close/>
                </a:path>
                <a:path w="393700" h="320039">
                  <a:moveTo>
                    <a:pt x="393700" y="54610"/>
                  </a:moveTo>
                  <a:lnTo>
                    <a:pt x="389890" y="54610"/>
                  </a:lnTo>
                  <a:lnTo>
                    <a:pt x="389890" y="60960"/>
                  </a:lnTo>
                  <a:lnTo>
                    <a:pt x="393700" y="60960"/>
                  </a:lnTo>
                  <a:lnTo>
                    <a:pt x="393700" y="54610"/>
                  </a:lnTo>
                  <a:close/>
                </a:path>
                <a:path w="393700" h="320039">
                  <a:moveTo>
                    <a:pt x="5079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5079" y="66040"/>
                  </a:lnTo>
                  <a:lnTo>
                    <a:pt x="5079" y="60960"/>
                  </a:lnTo>
                  <a:close/>
                </a:path>
                <a:path w="393700" h="320039">
                  <a:moveTo>
                    <a:pt x="393700" y="60960"/>
                  </a:moveTo>
                  <a:lnTo>
                    <a:pt x="389890" y="60960"/>
                  </a:lnTo>
                  <a:lnTo>
                    <a:pt x="389890" y="66040"/>
                  </a:lnTo>
                  <a:lnTo>
                    <a:pt x="393700" y="66040"/>
                  </a:lnTo>
                  <a:lnTo>
                    <a:pt x="393700" y="60960"/>
                  </a:lnTo>
                  <a:close/>
                </a:path>
                <a:path w="393700" h="320039">
                  <a:moveTo>
                    <a:pt x="5079" y="66040"/>
                  </a:moveTo>
                  <a:lnTo>
                    <a:pt x="0" y="66040"/>
                  </a:lnTo>
                  <a:lnTo>
                    <a:pt x="0" y="80010"/>
                  </a:lnTo>
                  <a:lnTo>
                    <a:pt x="5079" y="80010"/>
                  </a:lnTo>
                  <a:lnTo>
                    <a:pt x="5079" y="66040"/>
                  </a:lnTo>
                  <a:close/>
                </a:path>
                <a:path w="393700" h="320039">
                  <a:moveTo>
                    <a:pt x="393700" y="66040"/>
                  </a:moveTo>
                  <a:lnTo>
                    <a:pt x="389890" y="66040"/>
                  </a:lnTo>
                  <a:lnTo>
                    <a:pt x="389890" y="80010"/>
                  </a:lnTo>
                  <a:lnTo>
                    <a:pt x="393700" y="80010"/>
                  </a:lnTo>
                  <a:lnTo>
                    <a:pt x="393700" y="66040"/>
                  </a:lnTo>
                  <a:close/>
                </a:path>
                <a:path w="393700" h="320039">
                  <a:moveTo>
                    <a:pt x="507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5079" y="86360"/>
                  </a:lnTo>
                  <a:lnTo>
                    <a:pt x="5079" y="80010"/>
                  </a:lnTo>
                  <a:close/>
                </a:path>
                <a:path w="393700" h="320039">
                  <a:moveTo>
                    <a:pt x="393700" y="80010"/>
                  </a:moveTo>
                  <a:lnTo>
                    <a:pt x="389890" y="80010"/>
                  </a:lnTo>
                  <a:lnTo>
                    <a:pt x="389890" y="86360"/>
                  </a:lnTo>
                  <a:lnTo>
                    <a:pt x="393700" y="86360"/>
                  </a:lnTo>
                  <a:lnTo>
                    <a:pt x="393700" y="80010"/>
                  </a:lnTo>
                  <a:close/>
                </a:path>
                <a:path w="393700" h="320039">
                  <a:moveTo>
                    <a:pt x="5079" y="86360"/>
                  </a:moveTo>
                  <a:lnTo>
                    <a:pt x="0" y="86360"/>
                  </a:lnTo>
                  <a:lnTo>
                    <a:pt x="0" y="124460"/>
                  </a:lnTo>
                  <a:lnTo>
                    <a:pt x="5079" y="124460"/>
                  </a:lnTo>
                  <a:lnTo>
                    <a:pt x="5079" y="86360"/>
                  </a:lnTo>
                  <a:close/>
                </a:path>
                <a:path w="393700" h="320039">
                  <a:moveTo>
                    <a:pt x="393700" y="86360"/>
                  </a:moveTo>
                  <a:lnTo>
                    <a:pt x="389890" y="86360"/>
                  </a:lnTo>
                  <a:lnTo>
                    <a:pt x="389890" y="124460"/>
                  </a:lnTo>
                  <a:lnTo>
                    <a:pt x="393700" y="124460"/>
                  </a:lnTo>
                  <a:lnTo>
                    <a:pt x="393700" y="86360"/>
                  </a:lnTo>
                  <a:close/>
                </a:path>
                <a:path w="393700" h="320039">
                  <a:moveTo>
                    <a:pt x="5079" y="124460"/>
                  </a:moveTo>
                  <a:lnTo>
                    <a:pt x="0" y="124460"/>
                  </a:lnTo>
                  <a:lnTo>
                    <a:pt x="0" y="218440"/>
                  </a:lnTo>
                  <a:lnTo>
                    <a:pt x="5079" y="218440"/>
                  </a:lnTo>
                  <a:lnTo>
                    <a:pt x="5079" y="124460"/>
                  </a:lnTo>
                  <a:close/>
                </a:path>
                <a:path w="393700" h="320039">
                  <a:moveTo>
                    <a:pt x="393700" y="124460"/>
                  </a:moveTo>
                  <a:lnTo>
                    <a:pt x="389890" y="124460"/>
                  </a:lnTo>
                  <a:lnTo>
                    <a:pt x="389890" y="218440"/>
                  </a:lnTo>
                  <a:lnTo>
                    <a:pt x="393700" y="218440"/>
                  </a:lnTo>
                  <a:lnTo>
                    <a:pt x="393700" y="124460"/>
                  </a:lnTo>
                  <a:close/>
                </a:path>
                <a:path w="393700" h="320039">
                  <a:moveTo>
                    <a:pt x="5079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5079" y="226060"/>
                  </a:lnTo>
                  <a:lnTo>
                    <a:pt x="5079" y="218440"/>
                  </a:lnTo>
                  <a:close/>
                </a:path>
                <a:path w="393700" h="320039">
                  <a:moveTo>
                    <a:pt x="393700" y="218440"/>
                  </a:moveTo>
                  <a:lnTo>
                    <a:pt x="389890" y="218440"/>
                  </a:lnTo>
                  <a:lnTo>
                    <a:pt x="389890" y="226060"/>
                  </a:lnTo>
                  <a:lnTo>
                    <a:pt x="393700" y="226060"/>
                  </a:lnTo>
                  <a:lnTo>
                    <a:pt x="393700" y="218440"/>
                  </a:lnTo>
                  <a:close/>
                </a:path>
                <a:path w="393700" h="320039">
                  <a:moveTo>
                    <a:pt x="507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5079" y="232410"/>
                  </a:lnTo>
                  <a:lnTo>
                    <a:pt x="5079" y="226060"/>
                  </a:lnTo>
                  <a:close/>
                </a:path>
                <a:path w="393700" h="320039">
                  <a:moveTo>
                    <a:pt x="393700" y="226060"/>
                  </a:moveTo>
                  <a:lnTo>
                    <a:pt x="389890" y="226060"/>
                  </a:lnTo>
                  <a:lnTo>
                    <a:pt x="389890" y="232410"/>
                  </a:lnTo>
                  <a:lnTo>
                    <a:pt x="393700" y="232410"/>
                  </a:lnTo>
                  <a:lnTo>
                    <a:pt x="393700" y="226060"/>
                  </a:lnTo>
                  <a:close/>
                </a:path>
                <a:path w="393700" h="320039">
                  <a:moveTo>
                    <a:pt x="507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5079" y="238760"/>
                  </a:lnTo>
                  <a:lnTo>
                    <a:pt x="5079" y="232410"/>
                  </a:lnTo>
                  <a:close/>
                </a:path>
                <a:path w="393700" h="320039">
                  <a:moveTo>
                    <a:pt x="393700" y="232410"/>
                  </a:moveTo>
                  <a:lnTo>
                    <a:pt x="389890" y="232410"/>
                  </a:lnTo>
                  <a:lnTo>
                    <a:pt x="389890" y="238760"/>
                  </a:lnTo>
                  <a:lnTo>
                    <a:pt x="393700" y="238760"/>
                  </a:lnTo>
                  <a:lnTo>
                    <a:pt x="393700" y="232410"/>
                  </a:lnTo>
                  <a:close/>
                </a:path>
                <a:path w="393700" h="320039">
                  <a:moveTo>
                    <a:pt x="507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5079" y="245110"/>
                  </a:lnTo>
                  <a:lnTo>
                    <a:pt x="5079" y="238760"/>
                  </a:lnTo>
                  <a:close/>
                </a:path>
                <a:path w="393700" h="320039">
                  <a:moveTo>
                    <a:pt x="393700" y="238760"/>
                  </a:moveTo>
                  <a:lnTo>
                    <a:pt x="389890" y="238760"/>
                  </a:lnTo>
                  <a:lnTo>
                    <a:pt x="389890" y="245110"/>
                  </a:lnTo>
                  <a:lnTo>
                    <a:pt x="393700" y="245110"/>
                  </a:lnTo>
                  <a:lnTo>
                    <a:pt x="393700" y="238760"/>
                  </a:lnTo>
                  <a:close/>
                </a:path>
                <a:path w="393700" h="320039">
                  <a:moveTo>
                    <a:pt x="507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5079" y="251460"/>
                  </a:lnTo>
                  <a:lnTo>
                    <a:pt x="5079" y="245110"/>
                  </a:lnTo>
                  <a:close/>
                </a:path>
                <a:path w="393700" h="320039">
                  <a:moveTo>
                    <a:pt x="393700" y="245110"/>
                  </a:moveTo>
                  <a:lnTo>
                    <a:pt x="389890" y="245110"/>
                  </a:lnTo>
                  <a:lnTo>
                    <a:pt x="389890" y="251460"/>
                  </a:lnTo>
                  <a:lnTo>
                    <a:pt x="393700" y="251460"/>
                  </a:lnTo>
                  <a:lnTo>
                    <a:pt x="393700" y="245110"/>
                  </a:lnTo>
                  <a:close/>
                </a:path>
                <a:path w="393700" h="320039">
                  <a:moveTo>
                    <a:pt x="507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5079" y="257810"/>
                  </a:lnTo>
                  <a:lnTo>
                    <a:pt x="5079" y="251460"/>
                  </a:lnTo>
                  <a:close/>
                </a:path>
                <a:path w="393700" h="320039">
                  <a:moveTo>
                    <a:pt x="393700" y="251460"/>
                  </a:moveTo>
                  <a:lnTo>
                    <a:pt x="389890" y="251460"/>
                  </a:lnTo>
                  <a:lnTo>
                    <a:pt x="389890" y="257810"/>
                  </a:lnTo>
                  <a:lnTo>
                    <a:pt x="393700" y="257810"/>
                  </a:lnTo>
                  <a:lnTo>
                    <a:pt x="393700" y="251460"/>
                  </a:lnTo>
                  <a:close/>
                </a:path>
                <a:path w="393700" h="320039">
                  <a:moveTo>
                    <a:pt x="5079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5079" y="262890"/>
                  </a:lnTo>
                  <a:lnTo>
                    <a:pt x="5079" y="257810"/>
                  </a:lnTo>
                  <a:close/>
                </a:path>
                <a:path w="393700" h="320039">
                  <a:moveTo>
                    <a:pt x="393700" y="257810"/>
                  </a:moveTo>
                  <a:lnTo>
                    <a:pt x="389890" y="257810"/>
                  </a:lnTo>
                  <a:lnTo>
                    <a:pt x="389890" y="262890"/>
                  </a:lnTo>
                  <a:lnTo>
                    <a:pt x="393700" y="262890"/>
                  </a:lnTo>
                  <a:lnTo>
                    <a:pt x="393700" y="257810"/>
                  </a:lnTo>
                  <a:close/>
                </a:path>
                <a:path w="393700" h="320039">
                  <a:moveTo>
                    <a:pt x="5079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5079" y="270510"/>
                  </a:lnTo>
                  <a:lnTo>
                    <a:pt x="5079" y="262890"/>
                  </a:lnTo>
                  <a:close/>
                </a:path>
                <a:path w="393700" h="320039">
                  <a:moveTo>
                    <a:pt x="393700" y="262890"/>
                  </a:moveTo>
                  <a:lnTo>
                    <a:pt x="389890" y="262890"/>
                  </a:lnTo>
                  <a:lnTo>
                    <a:pt x="389890" y="270510"/>
                  </a:lnTo>
                  <a:lnTo>
                    <a:pt x="393700" y="270510"/>
                  </a:lnTo>
                  <a:lnTo>
                    <a:pt x="393700" y="262890"/>
                  </a:lnTo>
                  <a:close/>
                </a:path>
                <a:path w="393700" h="320039">
                  <a:moveTo>
                    <a:pt x="507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5079" y="276860"/>
                  </a:lnTo>
                  <a:lnTo>
                    <a:pt x="5079" y="270510"/>
                  </a:lnTo>
                  <a:close/>
                </a:path>
                <a:path w="393700" h="320039">
                  <a:moveTo>
                    <a:pt x="393700" y="270510"/>
                  </a:moveTo>
                  <a:lnTo>
                    <a:pt x="389890" y="270510"/>
                  </a:lnTo>
                  <a:lnTo>
                    <a:pt x="389890" y="276860"/>
                  </a:lnTo>
                  <a:lnTo>
                    <a:pt x="393700" y="276860"/>
                  </a:lnTo>
                  <a:lnTo>
                    <a:pt x="393700" y="270510"/>
                  </a:lnTo>
                  <a:close/>
                </a:path>
                <a:path w="393700" h="320039">
                  <a:moveTo>
                    <a:pt x="507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5079" y="283210"/>
                  </a:lnTo>
                  <a:lnTo>
                    <a:pt x="5079" y="276860"/>
                  </a:lnTo>
                  <a:close/>
                </a:path>
                <a:path w="393700" h="320039">
                  <a:moveTo>
                    <a:pt x="393700" y="276860"/>
                  </a:moveTo>
                  <a:lnTo>
                    <a:pt x="389890" y="276860"/>
                  </a:lnTo>
                  <a:lnTo>
                    <a:pt x="389890" y="283210"/>
                  </a:lnTo>
                  <a:lnTo>
                    <a:pt x="393700" y="283210"/>
                  </a:lnTo>
                  <a:lnTo>
                    <a:pt x="393700" y="276860"/>
                  </a:lnTo>
                  <a:close/>
                </a:path>
                <a:path w="393700" h="320039">
                  <a:moveTo>
                    <a:pt x="507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5079" y="289560"/>
                  </a:lnTo>
                  <a:lnTo>
                    <a:pt x="5079" y="283210"/>
                  </a:lnTo>
                  <a:close/>
                </a:path>
                <a:path w="393700" h="320039">
                  <a:moveTo>
                    <a:pt x="393700" y="283210"/>
                  </a:moveTo>
                  <a:lnTo>
                    <a:pt x="389890" y="283210"/>
                  </a:lnTo>
                  <a:lnTo>
                    <a:pt x="389890" y="289560"/>
                  </a:lnTo>
                  <a:lnTo>
                    <a:pt x="393700" y="289560"/>
                  </a:lnTo>
                  <a:lnTo>
                    <a:pt x="393700" y="283210"/>
                  </a:lnTo>
                  <a:close/>
                </a:path>
                <a:path w="393700" h="320039">
                  <a:moveTo>
                    <a:pt x="507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5079" y="295910"/>
                  </a:lnTo>
                  <a:lnTo>
                    <a:pt x="5079" y="289560"/>
                  </a:lnTo>
                  <a:close/>
                </a:path>
                <a:path w="393700" h="320039">
                  <a:moveTo>
                    <a:pt x="393700" y="289560"/>
                  </a:moveTo>
                  <a:lnTo>
                    <a:pt x="389890" y="289560"/>
                  </a:lnTo>
                  <a:lnTo>
                    <a:pt x="389890" y="295910"/>
                  </a:lnTo>
                  <a:lnTo>
                    <a:pt x="393700" y="295910"/>
                  </a:lnTo>
                  <a:lnTo>
                    <a:pt x="393700" y="289560"/>
                  </a:lnTo>
                  <a:close/>
                </a:path>
                <a:path w="393700" h="320039">
                  <a:moveTo>
                    <a:pt x="507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5079" y="302260"/>
                  </a:lnTo>
                  <a:lnTo>
                    <a:pt x="5079" y="295910"/>
                  </a:lnTo>
                  <a:close/>
                </a:path>
                <a:path w="393700" h="320039">
                  <a:moveTo>
                    <a:pt x="393700" y="295910"/>
                  </a:moveTo>
                  <a:lnTo>
                    <a:pt x="389890" y="295910"/>
                  </a:lnTo>
                  <a:lnTo>
                    <a:pt x="389890" y="302260"/>
                  </a:lnTo>
                  <a:lnTo>
                    <a:pt x="393700" y="302260"/>
                  </a:lnTo>
                  <a:lnTo>
                    <a:pt x="393700" y="295910"/>
                  </a:lnTo>
                  <a:close/>
                </a:path>
                <a:path w="393700" h="320039">
                  <a:moveTo>
                    <a:pt x="507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5079" y="308610"/>
                  </a:lnTo>
                  <a:lnTo>
                    <a:pt x="5079" y="302260"/>
                  </a:lnTo>
                  <a:close/>
                </a:path>
                <a:path w="393700" h="320039">
                  <a:moveTo>
                    <a:pt x="393700" y="302260"/>
                  </a:moveTo>
                  <a:lnTo>
                    <a:pt x="389890" y="302260"/>
                  </a:lnTo>
                  <a:lnTo>
                    <a:pt x="389890" y="308610"/>
                  </a:lnTo>
                  <a:lnTo>
                    <a:pt x="393700" y="308610"/>
                  </a:lnTo>
                  <a:lnTo>
                    <a:pt x="393700" y="302260"/>
                  </a:lnTo>
                  <a:close/>
                </a:path>
                <a:path w="393700" h="320039">
                  <a:moveTo>
                    <a:pt x="507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5079" y="314960"/>
                  </a:lnTo>
                  <a:lnTo>
                    <a:pt x="5079" y="308610"/>
                  </a:lnTo>
                  <a:close/>
                </a:path>
                <a:path w="393700" h="320039">
                  <a:moveTo>
                    <a:pt x="393700" y="308610"/>
                  </a:moveTo>
                  <a:lnTo>
                    <a:pt x="389890" y="308610"/>
                  </a:lnTo>
                  <a:lnTo>
                    <a:pt x="389890" y="314960"/>
                  </a:lnTo>
                  <a:lnTo>
                    <a:pt x="393700" y="314960"/>
                  </a:lnTo>
                  <a:lnTo>
                    <a:pt x="393700" y="308610"/>
                  </a:lnTo>
                  <a:close/>
                </a:path>
                <a:path w="393700" h="320039">
                  <a:moveTo>
                    <a:pt x="5079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393700" y="320040"/>
                  </a:lnTo>
                  <a:lnTo>
                    <a:pt x="393700" y="316230"/>
                  </a:lnTo>
                  <a:lnTo>
                    <a:pt x="5079" y="316230"/>
                  </a:lnTo>
                  <a:lnTo>
                    <a:pt x="5079" y="314960"/>
                  </a:lnTo>
                  <a:close/>
                </a:path>
                <a:path w="393700" h="320039">
                  <a:moveTo>
                    <a:pt x="393700" y="314960"/>
                  </a:moveTo>
                  <a:lnTo>
                    <a:pt x="389890" y="314960"/>
                  </a:lnTo>
                  <a:lnTo>
                    <a:pt x="389890" y="316230"/>
                  </a:lnTo>
                  <a:lnTo>
                    <a:pt x="393700" y="316230"/>
                  </a:lnTo>
                  <a:lnTo>
                    <a:pt x="393700" y="31496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7136129" y="454913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20">
                  <a:moveTo>
                    <a:pt x="38481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384810" y="3810"/>
                  </a:lnTo>
                  <a:lnTo>
                    <a:pt x="384810" y="0"/>
                  </a:lnTo>
                  <a:close/>
                </a:path>
                <a:path w="384809" h="312420">
                  <a:moveTo>
                    <a:pt x="384810" y="3810"/>
                  </a:moveTo>
                  <a:lnTo>
                    <a:pt x="381000" y="3810"/>
                  </a:lnTo>
                  <a:lnTo>
                    <a:pt x="381000" y="6350"/>
                  </a:lnTo>
                  <a:lnTo>
                    <a:pt x="384810" y="6350"/>
                  </a:lnTo>
                  <a:lnTo>
                    <a:pt x="384810" y="3810"/>
                  </a:lnTo>
                  <a:close/>
                </a:path>
                <a:path w="384809" h="312420">
                  <a:moveTo>
                    <a:pt x="254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6350"/>
                  </a:lnTo>
                  <a:close/>
                </a:path>
                <a:path w="384809" h="312420">
                  <a:moveTo>
                    <a:pt x="384810" y="6350"/>
                  </a:moveTo>
                  <a:lnTo>
                    <a:pt x="381000" y="6350"/>
                  </a:lnTo>
                  <a:lnTo>
                    <a:pt x="381000" y="12700"/>
                  </a:lnTo>
                  <a:lnTo>
                    <a:pt x="384810" y="12700"/>
                  </a:lnTo>
                  <a:lnTo>
                    <a:pt x="384810" y="6350"/>
                  </a:lnTo>
                  <a:close/>
                </a:path>
                <a:path w="384809" h="312420">
                  <a:moveTo>
                    <a:pt x="254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2540" y="19050"/>
                  </a:lnTo>
                  <a:lnTo>
                    <a:pt x="2540" y="12700"/>
                  </a:lnTo>
                  <a:close/>
                </a:path>
                <a:path w="384809" h="312420">
                  <a:moveTo>
                    <a:pt x="384810" y="12700"/>
                  </a:moveTo>
                  <a:lnTo>
                    <a:pt x="381000" y="12700"/>
                  </a:lnTo>
                  <a:lnTo>
                    <a:pt x="381000" y="19050"/>
                  </a:lnTo>
                  <a:lnTo>
                    <a:pt x="384810" y="19050"/>
                  </a:lnTo>
                  <a:lnTo>
                    <a:pt x="384810" y="12700"/>
                  </a:lnTo>
                  <a:close/>
                </a:path>
                <a:path w="384809" h="312420">
                  <a:moveTo>
                    <a:pt x="254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19050"/>
                  </a:lnTo>
                  <a:close/>
                </a:path>
                <a:path w="384809" h="312420">
                  <a:moveTo>
                    <a:pt x="384810" y="19050"/>
                  </a:moveTo>
                  <a:lnTo>
                    <a:pt x="381000" y="19050"/>
                  </a:lnTo>
                  <a:lnTo>
                    <a:pt x="381000" y="25400"/>
                  </a:lnTo>
                  <a:lnTo>
                    <a:pt x="384810" y="25400"/>
                  </a:lnTo>
                  <a:lnTo>
                    <a:pt x="384810" y="19050"/>
                  </a:lnTo>
                  <a:close/>
                </a:path>
                <a:path w="384809" h="312420">
                  <a:moveTo>
                    <a:pt x="254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2540" y="31750"/>
                  </a:lnTo>
                  <a:lnTo>
                    <a:pt x="2540" y="25400"/>
                  </a:lnTo>
                  <a:close/>
                </a:path>
                <a:path w="384809" h="312420">
                  <a:moveTo>
                    <a:pt x="384810" y="25400"/>
                  </a:moveTo>
                  <a:lnTo>
                    <a:pt x="381000" y="25400"/>
                  </a:lnTo>
                  <a:lnTo>
                    <a:pt x="381000" y="31750"/>
                  </a:lnTo>
                  <a:lnTo>
                    <a:pt x="384810" y="31750"/>
                  </a:lnTo>
                  <a:lnTo>
                    <a:pt x="384810" y="25400"/>
                  </a:lnTo>
                  <a:close/>
                </a:path>
                <a:path w="384809" h="312420">
                  <a:moveTo>
                    <a:pt x="254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1750"/>
                  </a:lnTo>
                  <a:close/>
                </a:path>
                <a:path w="384809" h="312420">
                  <a:moveTo>
                    <a:pt x="384810" y="31750"/>
                  </a:moveTo>
                  <a:lnTo>
                    <a:pt x="381000" y="31750"/>
                  </a:lnTo>
                  <a:lnTo>
                    <a:pt x="381000" y="38100"/>
                  </a:lnTo>
                  <a:lnTo>
                    <a:pt x="384810" y="38100"/>
                  </a:lnTo>
                  <a:lnTo>
                    <a:pt x="384810" y="31750"/>
                  </a:lnTo>
                  <a:close/>
                </a:path>
                <a:path w="384809" h="312420">
                  <a:moveTo>
                    <a:pt x="254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2540" y="44450"/>
                  </a:lnTo>
                  <a:lnTo>
                    <a:pt x="2540" y="38100"/>
                  </a:lnTo>
                  <a:close/>
                </a:path>
                <a:path w="384809" h="312420">
                  <a:moveTo>
                    <a:pt x="384810" y="38100"/>
                  </a:moveTo>
                  <a:lnTo>
                    <a:pt x="381000" y="38100"/>
                  </a:lnTo>
                  <a:lnTo>
                    <a:pt x="381000" y="44450"/>
                  </a:lnTo>
                  <a:lnTo>
                    <a:pt x="384810" y="44450"/>
                  </a:lnTo>
                  <a:lnTo>
                    <a:pt x="384810" y="38100"/>
                  </a:lnTo>
                  <a:close/>
                </a:path>
                <a:path w="384809" h="312420">
                  <a:moveTo>
                    <a:pt x="254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2540" y="50800"/>
                  </a:lnTo>
                  <a:lnTo>
                    <a:pt x="2540" y="44450"/>
                  </a:lnTo>
                  <a:close/>
                </a:path>
                <a:path w="384809" h="312420">
                  <a:moveTo>
                    <a:pt x="384810" y="44450"/>
                  </a:moveTo>
                  <a:lnTo>
                    <a:pt x="381000" y="44450"/>
                  </a:lnTo>
                  <a:lnTo>
                    <a:pt x="381000" y="50800"/>
                  </a:lnTo>
                  <a:lnTo>
                    <a:pt x="384810" y="50800"/>
                  </a:lnTo>
                  <a:lnTo>
                    <a:pt x="384810" y="44450"/>
                  </a:lnTo>
                  <a:close/>
                </a:path>
                <a:path w="384809" h="312420">
                  <a:moveTo>
                    <a:pt x="254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2540" y="57150"/>
                  </a:lnTo>
                  <a:lnTo>
                    <a:pt x="2540" y="50800"/>
                  </a:lnTo>
                  <a:close/>
                </a:path>
                <a:path w="384809" h="312420">
                  <a:moveTo>
                    <a:pt x="384810" y="50800"/>
                  </a:moveTo>
                  <a:lnTo>
                    <a:pt x="381000" y="50800"/>
                  </a:lnTo>
                  <a:lnTo>
                    <a:pt x="381000" y="57150"/>
                  </a:lnTo>
                  <a:lnTo>
                    <a:pt x="384810" y="57150"/>
                  </a:lnTo>
                  <a:lnTo>
                    <a:pt x="384810" y="50800"/>
                  </a:lnTo>
                  <a:close/>
                </a:path>
                <a:path w="384809" h="312420">
                  <a:moveTo>
                    <a:pt x="2540" y="57150"/>
                  </a:moveTo>
                  <a:lnTo>
                    <a:pt x="0" y="57150"/>
                  </a:lnTo>
                  <a:lnTo>
                    <a:pt x="0" y="62230"/>
                  </a:lnTo>
                  <a:lnTo>
                    <a:pt x="2540" y="62230"/>
                  </a:lnTo>
                  <a:lnTo>
                    <a:pt x="2540" y="57150"/>
                  </a:lnTo>
                  <a:close/>
                </a:path>
                <a:path w="384809" h="312420">
                  <a:moveTo>
                    <a:pt x="384810" y="57150"/>
                  </a:moveTo>
                  <a:lnTo>
                    <a:pt x="381000" y="57150"/>
                  </a:lnTo>
                  <a:lnTo>
                    <a:pt x="381000" y="62230"/>
                  </a:lnTo>
                  <a:lnTo>
                    <a:pt x="384810" y="62230"/>
                  </a:lnTo>
                  <a:lnTo>
                    <a:pt x="384810" y="57150"/>
                  </a:lnTo>
                  <a:close/>
                </a:path>
                <a:path w="384809" h="312420">
                  <a:moveTo>
                    <a:pt x="2540" y="62230"/>
                  </a:moveTo>
                  <a:lnTo>
                    <a:pt x="0" y="62230"/>
                  </a:lnTo>
                  <a:lnTo>
                    <a:pt x="0" y="76200"/>
                  </a:lnTo>
                  <a:lnTo>
                    <a:pt x="2540" y="76200"/>
                  </a:lnTo>
                  <a:lnTo>
                    <a:pt x="2540" y="62230"/>
                  </a:lnTo>
                  <a:close/>
                </a:path>
                <a:path w="384809" h="312420">
                  <a:moveTo>
                    <a:pt x="384810" y="62230"/>
                  </a:moveTo>
                  <a:lnTo>
                    <a:pt x="381000" y="62230"/>
                  </a:lnTo>
                  <a:lnTo>
                    <a:pt x="381000" y="76200"/>
                  </a:lnTo>
                  <a:lnTo>
                    <a:pt x="384810" y="76200"/>
                  </a:lnTo>
                  <a:lnTo>
                    <a:pt x="384810" y="62230"/>
                  </a:lnTo>
                  <a:close/>
                </a:path>
                <a:path w="384809" h="312420">
                  <a:moveTo>
                    <a:pt x="2540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2540" y="82550"/>
                  </a:lnTo>
                  <a:lnTo>
                    <a:pt x="2540" y="76200"/>
                  </a:lnTo>
                  <a:close/>
                </a:path>
                <a:path w="384809" h="312420">
                  <a:moveTo>
                    <a:pt x="384810" y="76200"/>
                  </a:moveTo>
                  <a:lnTo>
                    <a:pt x="381000" y="76200"/>
                  </a:lnTo>
                  <a:lnTo>
                    <a:pt x="381000" y="82550"/>
                  </a:lnTo>
                  <a:lnTo>
                    <a:pt x="384810" y="82550"/>
                  </a:lnTo>
                  <a:lnTo>
                    <a:pt x="384810" y="76200"/>
                  </a:lnTo>
                  <a:close/>
                </a:path>
                <a:path w="384809" h="312420">
                  <a:moveTo>
                    <a:pt x="2540" y="82550"/>
                  </a:moveTo>
                  <a:lnTo>
                    <a:pt x="0" y="82550"/>
                  </a:lnTo>
                  <a:lnTo>
                    <a:pt x="0" y="120650"/>
                  </a:lnTo>
                  <a:lnTo>
                    <a:pt x="2540" y="120650"/>
                  </a:lnTo>
                  <a:lnTo>
                    <a:pt x="2540" y="82550"/>
                  </a:lnTo>
                  <a:close/>
                </a:path>
                <a:path w="384809" h="312420">
                  <a:moveTo>
                    <a:pt x="384810" y="82550"/>
                  </a:moveTo>
                  <a:lnTo>
                    <a:pt x="381000" y="82550"/>
                  </a:lnTo>
                  <a:lnTo>
                    <a:pt x="381000" y="120650"/>
                  </a:lnTo>
                  <a:lnTo>
                    <a:pt x="384810" y="120650"/>
                  </a:lnTo>
                  <a:lnTo>
                    <a:pt x="384810" y="82550"/>
                  </a:lnTo>
                  <a:close/>
                </a:path>
                <a:path w="384809" h="312420">
                  <a:moveTo>
                    <a:pt x="2540" y="120650"/>
                  </a:moveTo>
                  <a:lnTo>
                    <a:pt x="0" y="120650"/>
                  </a:lnTo>
                  <a:lnTo>
                    <a:pt x="0" y="214630"/>
                  </a:lnTo>
                  <a:lnTo>
                    <a:pt x="2540" y="214630"/>
                  </a:lnTo>
                  <a:lnTo>
                    <a:pt x="2540" y="120650"/>
                  </a:lnTo>
                  <a:close/>
                </a:path>
                <a:path w="384809" h="312420">
                  <a:moveTo>
                    <a:pt x="384810" y="120650"/>
                  </a:moveTo>
                  <a:lnTo>
                    <a:pt x="381000" y="120650"/>
                  </a:lnTo>
                  <a:lnTo>
                    <a:pt x="381000" y="214630"/>
                  </a:lnTo>
                  <a:lnTo>
                    <a:pt x="384810" y="214630"/>
                  </a:lnTo>
                  <a:lnTo>
                    <a:pt x="384810" y="120650"/>
                  </a:lnTo>
                  <a:close/>
                </a:path>
                <a:path w="384809" h="312420">
                  <a:moveTo>
                    <a:pt x="2540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2540" y="222250"/>
                  </a:lnTo>
                  <a:lnTo>
                    <a:pt x="2540" y="214630"/>
                  </a:lnTo>
                  <a:close/>
                </a:path>
                <a:path w="384809" h="312420">
                  <a:moveTo>
                    <a:pt x="384810" y="214630"/>
                  </a:moveTo>
                  <a:lnTo>
                    <a:pt x="381000" y="214630"/>
                  </a:lnTo>
                  <a:lnTo>
                    <a:pt x="381000" y="222250"/>
                  </a:lnTo>
                  <a:lnTo>
                    <a:pt x="384810" y="222250"/>
                  </a:lnTo>
                  <a:lnTo>
                    <a:pt x="384810" y="214630"/>
                  </a:lnTo>
                  <a:close/>
                </a:path>
                <a:path w="384809" h="312420">
                  <a:moveTo>
                    <a:pt x="254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2540" y="228600"/>
                  </a:lnTo>
                  <a:lnTo>
                    <a:pt x="2540" y="222250"/>
                  </a:lnTo>
                  <a:close/>
                </a:path>
                <a:path w="384809" h="312420">
                  <a:moveTo>
                    <a:pt x="384810" y="222250"/>
                  </a:moveTo>
                  <a:lnTo>
                    <a:pt x="381000" y="222250"/>
                  </a:lnTo>
                  <a:lnTo>
                    <a:pt x="381000" y="228600"/>
                  </a:lnTo>
                  <a:lnTo>
                    <a:pt x="384810" y="228600"/>
                  </a:lnTo>
                  <a:lnTo>
                    <a:pt x="384810" y="222250"/>
                  </a:lnTo>
                  <a:close/>
                </a:path>
                <a:path w="384809" h="312420">
                  <a:moveTo>
                    <a:pt x="2540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2540" y="234950"/>
                  </a:lnTo>
                  <a:lnTo>
                    <a:pt x="2540" y="228600"/>
                  </a:lnTo>
                  <a:close/>
                </a:path>
                <a:path w="384809" h="312420">
                  <a:moveTo>
                    <a:pt x="384810" y="228600"/>
                  </a:moveTo>
                  <a:lnTo>
                    <a:pt x="381000" y="228600"/>
                  </a:lnTo>
                  <a:lnTo>
                    <a:pt x="381000" y="234950"/>
                  </a:lnTo>
                  <a:lnTo>
                    <a:pt x="384810" y="234950"/>
                  </a:lnTo>
                  <a:lnTo>
                    <a:pt x="384810" y="228600"/>
                  </a:lnTo>
                  <a:close/>
                </a:path>
                <a:path w="384809" h="312420">
                  <a:moveTo>
                    <a:pt x="254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2540" y="241300"/>
                  </a:lnTo>
                  <a:lnTo>
                    <a:pt x="2540" y="234950"/>
                  </a:lnTo>
                  <a:close/>
                </a:path>
                <a:path w="384809" h="312420">
                  <a:moveTo>
                    <a:pt x="384810" y="234950"/>
                  </a:moveTo>
                  <a:lnTo>
                    <a:pt x="381000" y="234950"/>
                  </a:lnTo>
                  <a:lnTo>
                    <a:pt x="381000" y="241300"/>
                  </a:lnTo>
                  <a:lnTo>
                    <a:pt x="384810" y="241300"/>
                  </a:lnTo>
                  <a:lnTo>
                    <a:pt x="384810" y="234950"/>
                  </a:lnTo>
                  <a:close/>
                </a:path>
                <a:path w="384809" h="312420">
                  <a:moveTo>
                    <a:pt x="254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2540" y="247650"/>
                  </a:lnTo>
                  <a:lnTo>
                    <a:pt x="2540" y="241300"/>
                  </a:lnTo>
                  <a:close/>
                </a:path>
                <a:path w="384809" h="312420">
                  <a:moveTo>
                    <a:pt x="384810" y="241300"/>
                  </a:moveTo>
                  <a:lnTo>
                    <a:pt x="381000" y="241300"/>
                  </a:lnTo>
                  <a:lnTo>
                    <a:pt x="381000" y="247650"/>
                  </a:lnTo>
                  <a:lnTo>
                    <a:pt x="384810" y="247650"/>
                  </a:lnTo>
                  <a:lnTo>
                    <a:pt x="384810" y="241300"/>
                  </a:lnTo>
                  <a:close/>
                </a:path>
                <a:path w="384809" h="312420">
                  <a:moveTo>
                    <a:pt x="254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2540" y="254000"/>
                  </a:lnTo>
                  <a:lnTo>
                    <a:pt x="2540" y="247650"/>
                  </a:lnTo>
                  <a:close/>
                </a:path>
                <a:path w="384809" h="312420">
                  <a:moveTo>
                    <a:pt x="384810" y="247650"/>
                  </a:moveTo>
                  <a:lnTo>
                    <a:pt x="381000" y="247650"/>
                  </a:lnTo>
                  <a:lnTo>
                    <a:pt x="381000" y="254000"/>
                  </a:lnTo>
                  <a:lnTo>
                    <a:pt x="384810" y="254000"/>
                  </a:lnTo>
                  <a:lnTo>
                    <a:pt x="384810" y="247650"/>
                  </a:lnTo>
                  <a:close/>
                </a:path>
                <a:path w="384809" h="312420">
                  <a:moveTo>
                    <a:pt x="254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2540" y="259080"/>
                  </a:lnTo>
                  <a:lnTo>
                    <a:pt x="2540" y="254000"/>
                  </a:lnTo>
                  <a:close/>
                </a:path>
                <a:path w="384809" h="312420">
                  <a:moveTo>
                    <a:pt x="384810" y="254000"/>
                  </a:moveTo>
                  <a:lnTo>
                    <a:pt x="381000" y="254000"/>
                  </a:lnTo>
                  <a:lnTo>
                    <a:pt x="381000" y="259080"/>
                  </a:lnTo>
                  <a:lnTo>
                    <a:pt x="384810" y="259080"/>
                  </a:lnTo>
                  <a:lnTo>
                    <a:pt x="384810" y="254000"/>
                  </a:lnTo>
                  <a:close/>
                </a:path>
                <a:path w="384809" h="312420">
                  <a:moveTo>
                    <a:pt x="2540" y="259080"/>
                  </a:moveTo>
                  <a:lnTo>
                    <a:pt x="0" y="259080"/>
                  </a:lnTo>
                  <a:lnTo>
                    <a:pt x="0" y="266700"/>
                  </a:lnTo>
                  <a:lnTo>
                    <a:pt x="2540" y="266700"/>
                  </a:lnTo>
                  <a:lnTo>
                    <a:pt x="2540" y="259080"/>
                  </a:lnTo>
                  <a:close/>
                </a:path>
                <a:path w="384809" h="312420">
                  <a:moveTo>
                    <a:pt x="384810" y="259080"/>
                  </a:moveTo>
                  <a:lnTo>
                    <a:pt x="381000" y="259080"/>
                  </a:lnTo>
                  <a:lnTo>
                    <a:pt x="381000" y="266700"/>
                  </a:lnTo>
                  <a:lnTo>
                    <a:pt x="384810" y="266700"/>
                  </a:lnTo>
                  <a:lnTo>
                    <a:pt x="384810" y="259080"/>
                  </a:lnTo>
                  <a:close/>
                </a:path>
                <a:path w="384809" h="312420">
                  <a:moveTo>
                    <a:pt x="254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540" y="273050"/>
                  </a:lnTo>
                  <a:lnTo>
                    <a:pt x="2540" y="266700"/>
                  </a:lnTo>
                  <a:close/>
                </a:path>
                <a:path w="384809" h="312420">
                  <a:moveTo>
                    <a:pt x="384810" y="266700"/>
                  </a:moveTo>
                  <a:lnTo>
                    <a:pt x="381000" y="266700"/>
                  </a:lnTo>
                  <a:lnTo>
                    <a:pt x="381000" y="273050"/>
                  </a:lnTo>
                  <a:lnTo>
                    <a:pt x="384810" y="273050"/>
                  </a:lnTo>
                  <a:lnTo>
                    <a:pt x="384810" y="266700"/>
                  </a:lnTo>
                  <a:close/>
                </a:path>
                <a:path w="384809" h="312420">
                  <a:moveTo>
                    <a:pt x="2540" y="273050"/>
                  </a:moveTo>
                  <a:lnTo>
                    <a:pt x="0" y="273050"/>
                  </a:lnTo>
                  <a:lnTo>
                    <a:pt x="0" y="279400"/>
                  </a:lnTo>
                  <a:lnTo>
                    <a:pt x="2540" y="279400"/>
                  </a:lnTo>
                  <a:lnTo>
                    <a:pt x="2540" y="273050"/>
                  </a:lnTo>
                  <a:close/>
                </a:path>
                <a:path w="384809" h="312420">
                  <a:moveTo>
                    <a:pt x="384810" y="273050"/>
                  </a:moveTo>
                  <a:lnTo>
                    <a:pt x="381000" y="273050"/>
                  </a:lnTo>
                  <a:lnTo>
                    <a:pt x="381000" y="279400"/>
                  </a:lnTo>
                  <a:lnTo>
                    <a:pt x="384810" y="279400"/>
                  </a:lnTo>
                  <a:lnTo>
                    <a:pt x="384810" y="273050"/>
                  </a:lnTo>
                  <a:close/>
                </a:path>
                <a:path w="384809" h="312420">
                  <a:moveTo>
                    <a:pt x="2540" y="279400"/>
                  </a:moveTo>
                  <a:lnTo>
                    <a:pt x="0" y="279400"/>
                  </a:lnTo>
                  <a:lnTo>
                    <a:pt x="0" y="285750"/>
                  </a:lnTo>
                  <a:lnTo>
                    <a:pt x="2540" y="285750"/>
                  </a:lnTo>
                  <a:lnTo>
                    <a:pt x="2540" y="279400"/>
                  </a:lnTo>
                  <a:close/>
                </a:path>
                <a:path w="384809" h="312420">
                  <a:moveTo>
                    <a:pt x="384810" y="279400"/>
                  </a:moveTo>
                  <a:lnTo>
                    <a:pt x="381000" y="279400"/>
                  </a:lnTo>
                  <a:lnTo>
                    <a:pt x="381000" y="285750"/>
                  </a:lnTo>
                  <a:lnTo>
                    <a:pt x="384810" y="285750"/>
                  </a:lnTo>
                  <a:lnTo>
                    <a:pt x="384810" y="279400"/>
                  </a:lnTo>
                  <a:close/>
                </a:path>
                <a:path w="384809" h="312420">
                  <a:moveTo>
                    <a:pt x="254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2540" y="292100"/>
                  </a:lnTo>
                  <a:lnTo>
                    <a:pt x="2540" y="285750"/>
                  </a:lnTo>
                  <a:close/>
                </a:path>
                <a:path w="384809" h="312420">
                  <a:moveTo>
                    <a:pt x="384810" y="285750"/>
                  </a:moveTo>
                  <a:lnTo>
                    <a:pt x="381000" y="285750"/>
                  </a:lnTo>
                  <a:lnTo>
                    <a:pt x="381000" y="292100"/>
                  </a:lnTo>
                  <a:lnTo>
                    <a:pt x="384810" y="292100"/>
                  </a:lnTo>
                  <a:lnTo>
                    <a:pt x="384810" y="285750"/>
                  </a:lnTo>
                  <a:close/>
                </a:path>
                <a:path w="384809" h="312420">
                  <a:moveTo>
                    <a:pt x="2540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2540" y="298450"/>
                  </a:lnTo>
                  <a:lnTo>
                    <a:pt x="2540" y="292100"/>
                  </a:lnTo>
                  <a:close/>
                </a:path>
                <a:path w="384809" h="312420">
                  <a:moveTo>
                    <a:pt x="384810" y="292100"/>
                  </a:moveTo>
                  <a:lnTo>
                    <a:pt x="381000" y="292100"/>
                  </a:lnTo>
                  <a:lnTo>
                    <a:pt x="381000" y="298450"/>
                  </a:lnTo>
                  <a:lnTo>
                    <a:pt x="384810" y="298450"/>
                  </a:lnTo>
                  <a:lnTo>
                    <a:pt x="384810" y="292100"/>
                  </a:lnTo>
                  <a:close/>
                </a:path>
                <a:path w="384809" h="312420">
                  <a:moveTo>
                    <a:pt x="254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540" y="304800"/>
                  </a:lnTo>
                  <a:lnTo>
                    <a:pt x="2540" y="298450"/>
                  </a:lnTo>
                  <a:close/>
                </a:path>
                <a:path w="384809" h="312420">
                  <a:moveTo>
                    <a:pt x="384810" y="298450"/>
                  </a:moveTo>
                  <a:lnTo>
                    <a:pt x="381000" y="298450"/>
                  </a:lnTo>
                  <a:lnTo>
                    <a:pt x="381000" y="304800"/>
                  </a:lnTo>
                  <a:lnTo>
                    <a:pt x="384810" y="304800"/>
                  </a:lnTo>
                  <a:lnTo>
                    <a:pt x="384810" y="298450"/>
                  </a:lnTo>
                  <a:close/>
                </a:path>
                <a:path w="384809" h="312420">
                  <a:moveTo>
                    <a:pt x="2540" y="304800"/>
                  </a:moveTo>
                  <a:lnTo>
                    <a:pt x="0" y="304800"/>
                  </a:lnTo>
                  <a:lnTo>
                    <a:pt x="0" y="311150"/>
                  </a:lnTo>
                  <a:lnTo>
                    <a:pt x="384810" y="311150"/>
                  </a:lnTo>
                  <a:lnTo>
                    <a:pt x="384810" y="308610"/>
                  </a:lnTo>
                  <a:lnTo>
                    <a:pt x="2540" y="308610"/>
                  </a:lnTo>
                  <a:lnTo>
                    <a:pt x="2540" y="304800"/>
                  </a:lnTo>
                  <a:close/>
                </a:path>
                <a:path w="384809" h="312420">
                  <a:moveTo>
                    <a:pt x="384810" y="304800"/>
                  </a:moveTo>
                  <a:lnTo>
                    <a:pt x="381000" y="304800"/>
                  </a:lnTo>
                  <a:lnTo>
                    <a:pt x="381000" y="308610"/>
                  </a:lnTo>
                  <a:lnTo>
                    <a:pt x="384810" y="308610"/>
                  </a:lnTo>
                  <a:lnTo>
                    <a:pt x="384810" y="304800"/>
                  </a:lnTo>
                  <a:close/>
                </a:path>
                <a:path w="384809" h="312420">
                  <a:moveTo>
                    <a:pt x="384810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4810" y="312420"/>
                  </a:lnTo>
                  <a:lnTo>
                    <a:pt x="384810" y="31115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7138669" y="455295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59" h="304800">
                  <a:moveTo>
                    <a:pt x="3784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59" y="2539"/>
                  </a:lnTo>
                  <a:lnTo>
                    <a:pt x="378459" y="0"/>
                  </a:lnTo>
                  <a:close/>
                </a:path>
                <a:path w="378459" h="304800">
                  <a:moveTo>
                    <a:pt x="37845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78459" y="3810"/>
                  </a:lnTo>
                  <a:lnTo>
                    <a:pt x="378459" y="2540"/>
                  </a:lnTo>
                  <a:close/>
                </a:path>
                <a:path w="378459" h="304800">
                  <a:moveTo>
                    <a:pt x="378459" y="3810"/>
                  </a:moveTo>
                  <a:lnTo>
                    <a:pt x="374650" y="3810"/>
                  </a:lnTo>
                  <a:lnTo>
                    <a:pt x="374650" y="8889"/>
                  </a:lnTo>
                  <a:lnTo>
                    <a:pt x="378459" y="8889"/>
                  </a:lnTo>
                  <a:lnTo>
                    <a:pt x="378459" y="3810"/>
                  </a:lnTo>
                  <a:close/>
                </a:path>
                <a:path w="378459" h="30480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78459" h="304800">
                  <a:moveTo>
                    <a:pt x="378459" y="8890"/>
                  </a:moveTo>
                  <a:lnTo>
                    <a:pt x="374650" y="8890"/>
                  </a:lnTo>
                  <a:lnTo>
                    <a:pt x="374650" y="15239"/>
                  </a:lnTo>
                  <a:lnTo>
                    <a:pt x="378459" y="15239"/>
                  </a:lnTo>
                  <a:lnTo>
                    <a:pt x="378459" y="8890"/>
                  </a:lnTo>
                  <a:close/>
                </a:path>
                <a:path w="378459" h="30480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78459" h="304800">
                  <a:moveTo>
                    <a:pt x="378459" y="15240"/>
                  </a:moveTo>
                  <a:lnTo>
                    <a:pt x="374650" y="15240"/>
                  </a:lnTo>
                  <a:lnTo>
                    <a:pt x="374650" y="21589"/>
                  </a:lnTo>
                  <a:lnTo>
                    <a:pt x="378459" y="21589"/>
                  </a:lnTo>
                  <a:lnTo>
                    <a:pt x="378459" y="15240"/>
                  </a:lnTo>
                  <a:close/>
                </a:path>
                <a:path w="378459" h="30480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78459" h="304800">
                  <a:moveTo>
                    <a:pt x="378459" y="21590"/>
                  </a:moveTo>
                  <a:lnTo>
                    <a:pt x="374650" y="21590"/>
                  </a:lnTo>
                  <a:lnTo>
                    <a:pt x="374650" y="27939"/>
                  </a:lnTo>
                  <a:lnTo>
                    <a:pt x="378459" y="27939"/>
                  </a:lnTo>
                  <a:lnTo>
                    <a:pt x="378459" y="21590"/>
                  </a:lnTo>
                  <a:close/>
                </a:path>
                <a:path w="378459" h="30480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78459" h="304800">
                  <a:moveTo>
                    <a:pt x="378459" y="27940"/>
                  </a:moveTo>
                  <a:lnTo>
                    <a:pt x="374650" y="27940"/>
                  </a:lnTo>
                  <a:lnTo>
                    <a:pt x="374650" y="34289"/>
                  </a:lnTo>
                  <a:lnTo>
                    <a:pt x="378459" y="34289"/>
                  </a:lnTo>
                  <a:lnTo>
                    <a:pt x="378459" y="27940"/>
                  </a:lnTo>
                  <a:close/>
                </a:path>
                <a:path w="378459" h="30480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78459" h="304800">
                  <a:moveTo>
                    <a:pt x="378459" y="34290"/>
                  </a:moveTo>
                  <a:lnTo>
                    <a:pt x="374650" y="34290"/>
                  </a:lnTo>
                  <a:lnTo>
                    <a:pt x="374650" y="40639"/>
                  </a:lnTo>
                  <a:lnTo>
                    <a:pt x="378459" y="40639"/>
                  </a:lnTo>
                  <a:lnTo>
                    <a:pt x="378459" y="34290"/>
                  </a:lnTo>
                  <a:close/>
                </a:path>
                <a:path w="378459" h="30480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78459" h="304800">
                  <a:moveTo>
                    <a:pt x="378459" y="40640"/>
                  </a:moveTo>
                  <a:lnTo>
                    <a:pt x="374650" y="40640"/>
                  </a:lnTo>
                  <a:lnTo>
                    <a:pt x="374650" y="46989"/>
                  </a:lnTo>
                  <a:lnTo>
                    <a:pt x="378459" y="46989"/>
                  </a:lnTo>
                  <a:lnTo>
                    <a:pt x="378459" y="40640"/>
                  </a:lnTo>
                  <a:close/>
                </a:path>
                <a:path w="378459" h="30480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78459" h="304800">
                  <a:moveTo>
                    <a:pt x="378459" y="46990"/>
                  </a:moveTo>
                  <a:lnTo>
                    <a:pt x="374650" y="46990"/>
                  </a:lnTo>
                  <a:lnTo>
                    <a:pt x="374650" y="53339"/>
                  </a:lnTo>
                  <a:lnTo>
                    <a:pt x="378459" y="53339"/>
                  </a:lnTo>
                  <a:lnTo>
                    <a:pt x="378459" y="46990"/>
                  </a:lnTo>
                  <a:close/>
                </a:path>
                <a:path w="378459" h="304800">
                  <a:moveTo>
                    <a:pt x="3809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3340"/>
                  </a:lnTo>
                  <a:close/>
                </a:path>
                <a:path w="378459" h="304800">
                  <a:moveTo>
                    <a:pt x="378459" y="53340"/>
                  </a:moveTo>
                  <a:lnTo>
                    <a:pt x="374650" y="53340"/>
                  </a:lnTo>
                  <a:lnTo>
                    <a:pt x="374650" y="58419"/>
                  </a:lnTo>
                  <a:lnTo>
                    <a:pt x="378459" y="58419"/>
                  </a:lnTo>
                  <a:lnTo>
                    <a:pt x="378459" y="53340"/>
                  </a:lnTo>
                  <a:close/>
                </a:path>
                <a:path w="378459" h="304800">
                  <a:moveTo>
                    <a:pt x="3809" y="58420"/>
                  </a:moveTo>
                  <a:lnTo>
                    <a:pt x="0" y="5842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58420"/>
                  </a:lnTo>
                  <a:close/>
                </a:path>
                <a:path w="378459" h="304800">
                  <a:moveTo>
                    <a:pt x="378459" y="58420"/>
                  </a:moveTo>
                  <a:lnTo>
                    <a:pt x="374650" y="58420"/>
                  </a:lnTo>
                  <a:lnTo>
                    <a:pt x="374650" y="72389"/>
                  </a:lnTo>
                  <a:lnTo>
                    <a:pt x="378459" y="72389"/>
                  </a:lnTo>
                  <a:lnTo>
                    <a:pt x="378459" y="58420"/>
                  </a:lnTo>
                  <a:close/>
                </a:path>
                <a:path w="378459" h="30480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378459" h="304800">
                  <a:moveTo>
                    <a:pt x="378459" y="72390"/>
                  </a:moveTo>
                  <a:lnTo>
                    <a:pt x="374650" y="72390"/>
                  </a:lnTo>
                  <a:lnTo>
                    <a:pt x="374650" y="78739"/>
                  </a:lnTo>
                  <a:lnTo>
                    <a:pt x="378459" y="78739"/>
                  </a:lnTo>
                  <a:lnTo>
                    <a:pt x="378459" y="72390"/>
                  </a:lnTo>
                  <a:close/>
                </a:path>
                <a:path w="378459" h="304800">
                  <a:moveTo>
                    <a:pt x="3809" y="78740"/>
                  </a:moveTo>
                  <a:lnTo>
                    <a:pt x="0" y="7874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78740"/>
                  </a:lnTo>
                  <a:close/>
                </a:path>
                <a:path w="378459" h="304800">
                  <a:moveTo>
                    <a:pt x="378459" y="78740"/>
                  </a:moveTo>
                  <a:lnTo>
                    <a:pt x="374650" y="78740"/>
                  </a:lnTo>
                  <a:lnTo>
                    <a:pt x="374650" y="116839"/>
                  </a:lnTo>
                  <a:lnTo>
                    <a:pt x="378459" y="116839"/>
                  </a:lnTo>
                  <a:lnTo>
                    <a:pt x="378459" y="78740"/>
                  </a:lnTo>
                  <a:close/>
                </a:path>
                <a:path w="378459" h="304800">
                  <a:moveTo>
                    <a:pt x="3809" y="116840"/>
                  </a:moveTo>
                  <a:lnTo>
                    <a:pt x="0" y="11684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116840"/>
                  </a:lnTo>
                  <a:close/>
                </a:path>
                <a:path w="378459" h="304800">
                  <a:moveTo>
                    <a:pt x="378459" y="116840"/>
                  </a:moveTo>
                  <a:lnTo>
                    <a:pt x="374650" y="116840"/>
                  </a:lnTo>
                  <a:lnTo>
                    <a:pt x="374650" y="210819"/>
                  </a:lnTo>
                  <a:lnTo>
                    <a:pt x="378459" y="210819"/>
                  </a:lnTo>
                  <a:lnTo>
                    <a:pt x="378459" y="116840"/>
                  </a:lnTo>
                  <a:close/>
                </a:path>
                <a:path w="378459" h="304800">
                  <a:moveTo>
                    <a:pt x="3809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0820"/>
                  </a:lnTo>
                  <a:close/>
                </a:path>
                <a:path w="378459" h="304800">
                  <a:moveTo>
                    <a:pt x="378459" y="210820"/>
                  </a:moveTo>
                  <a:lnTo>
                    <a:pt x="374650" y="210820"/>
                  </a:lnTo>
                  <a:lnTo>
                    <a:pt x="374650" y="218439"/>
                  </a:lnTo>
                  <a:lnTo>
                    <a:pt x="378459" y="218439"/>
                  </a:lnTo>
                  <a:lnTo>
                    <a:pt x="378459" y="210820"/>
                  </a:lnTo>
                  <a:close/>
                </a:path>
                <a:path w="378459" h="304800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78459" h="304800">
                  <a:moveTo>
                    <a:pt x="378459" y="218440"/>
                  </a:moveTo>
                  <a:lnTo>
                    <a:pt x="374650" y="218440"/>
                  </a:lnTo>
                  <a:lnTo>
                    <a:pt x="374650" y="224789"/>
                  </a:lnTo>
                  <a:lnTo>
                    <a:pt x="378459" y="224789"/>
                  </a:lnTo>
                  <a:lnTo>
                    <a:pt x="378459" y="218440"/>
                  </a:lnTo>
                  <a:close/>
                </a:path>
                <a:path w="378459" h="304800">
                  <a:moveTo>
                    <a:pt x="380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4790"/>
                  </a:lnTo>
                  <a:close/>
                </a:path>
                <a:path w="378459" h="304800">
                  <a:moveTo>
                    <a:pt x="378459" y="224790"/>
                  </a:moveTo>
                  <a:lnTo>
                    <a:pt x="374650" y="224790"/>
                  </a:lnTo>
                  <a:lnTo>
                    <a:pt x="374650" y="231139"/>
                  </a:lnTo>
                  <a:lnTo>
                    <a:pt x="378459" y="231139"/>
                  </a:lnTo>
                  <a:lnTo>
                    <a:pt x="378459" y="224790"/>
                  </a:lnTo>
                  <a:close/>
                </a:path>
                <a:path w="378459" h="30480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78459" h="304800">
                  <a:moveTo>
                    <a:pt x="378459" y="231140"/>
                  </a:moveTo>
                  <a:lnTo>
                    <a:pt x="374650" y="231140"/>
                  </a:lnTo>
                  <a:lnTo>
                    <a:pt x="374650" y="237489"/>
                  </a:lnTo>
                  <a:lnTo>
                    <a:pt x="378459" y="237489"/>
                  </a:lnTo>
                  <a:lnTo>
                    <a:pt x="378459" y="231140"/>
                  </a:lnTo>
                  <a:close/>
                </a:path>
                <a:path w="378459" h="30480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78459" h="304800">
                  <a:moveTo>
                    <a:pt x="378459" y="237490"/>
                  </a:moveTo>
                  <a:lnTo>
                    <a:pt x="374650" y="237490"/>
                  </a:lnTo>
                  <a:lnTo>
                    <a:pt x="374650" y="243839"/>
                  </a:lnTo>
                  <a:lnTo>
                    <a:pt x="378459" y="243839"/>
                  </a:lnTo>
                  <a:lnTo>
                    <a:pt x="378459" y="237490"/>
                  </a:lnTo>
                  <a:close/>
                </a:path>
                <a:path w="378459" h="30480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78459" h="304800">
                  <a:moveTo>
                    <a:pt x="378459" y="243840"/>
                  </a:moveTo>
                  <a:lnTo>
                    <a:pt x="374650" y="243840"/>
                  </a:lnTo>
                  <a:lnTo>
                    <a:pt x="374650" y="250189"/>
                  </a:lnTo>
                  <a:lnTo>
                    <a:pt x="378459" y="250189"/>
                  </a:lnTo>
                  <a:lnTo>
                    <a:pt x="378459" y="243840"/>
                  </a:lnTo>
                  <a:close/>
                </a:path>
                <a:path w="378459" h="304800">
                  <a:moveTo>
                    <a:pt x="3809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50190"/>
                  </a:lnTo>
                  <a:close/>
                </a:path>
                <a:path w="378459" h="304800">
                  <a:moveTo>
                    <a:pt x="378459" y="250190"/>
                  </a:moveTo>
                  <a:lnTo>
                    <a:pt x="374650" y="250190"/>
                  </a:lnTo>
                  <a:lnTo>
                    <a:pt x="374650" y="255269"/>
                  </a:lnTo>
                  <a:lnTo>
                    <a:pt x="378459" y="255269"/>
                  </a:lnTo>
                  <a:lnTo>
                    <a:pt x="378459" y="250190"/>
                  </a:lnTo>
                  <a:close/>
                </a:path>
                <a:path w="378459" h="304800">
                  <a:moveTo>
                    <a:pt x="3809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5270"/>
                  </a:lnTo>
                  <a:close/>
                </a:path>
                <a:path w="378459" h="304800">
                  <a:moveTo>
                    <a:pt x="378459" y="255270"/>
                  </a:moveTo>
                  <a:lnTo>
                    <a:pt x="374650" y="255270"/>
                  </a:lnTo>
                  <a:lnTo>
                    <a:pt x="374650" y="262889"/>
                  </a:lnTo>
                  <a:lnTo>
                    <a:pt x="378459" y="262889"/>
                  </a:lnTo>
                  <a:lnTo>
                    <a:pt x="378459" y="255270"/>
                  </a:lnTo>
                  <a:close/>
                </a:path>
                <a:path w="378459" h="30480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78459" h="304800">
                  <a:moveTo>
                    <a:pt x="378459" y="262890"/>
                  </a:moveTo>
                  <a:lnTo>
                    <a:pt x="374650" y="262890"/>
                  </a:lnTo>
                  <a:lnTo>
                    <a:pt x="374650" y="269239"/>
                  </a:lnTo>
                  <a:lnTo>
                    <a:pt x="378459" y="269239"/>
                  </a:lnTo>
                  <a:lnTo>
                    <a:pt x="378459" y="262890"/>
                  </a:lnTo>
                  <a:close/>
                </a:path>
                <a:path w="378459" h="30480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378459" h="304800">
                  <a:moveTo>
                    <a:pt x="378459" y="269240"/>
                  </a:moveTo>
                  <a:lnTo>
                    <a:pt x="374650" y="269240"/>
                  </a:lnTo>
                  <a:lnTo>
                    <a:pt x="374650" y="275589"/>
                  </a:lnTo>
                  <a:lnTo>
                    <a:pt x="378459" y="275589"/>
                  </a:lnTo>
                  <a:lnTo>
                    <a:pt x="378459" y="269240"/>
                  </a:lnTo>
                  <a:close/>
                </a:path>
                <a:path w="378459" h="30480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378459" h="304800">
                  <a:moveTo>
                    <a:pt x="378459" y="275590"/>
                  </a:moveTo>
                  <a:lnTo>
                    <a:pt x="374650" y="275590"/>
                  </a:lnTo>
                  <a:lnTo>
                    <a:pt x="374650" y="281939"/>
                  </a:lnTo>
                  <a:lnTo>
                    <a:pt x="378459" y="281939"/>
                  </a:lnTo>
                  <a:lnTo>
                    <a:pt x="378459" y="275590"/>
                  </a:lnTo>
                  <a:close/>
                </a:path>
                <a:path w="378459" h="30480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378459" h="304800">
                  <a:moveTo>
                    <a:pt x="378459" y="281940"/>
                  </a:moveTo>
                  <a:lnTo>
                    <a:pt x="374650" y="281940"/>
                  </a:lnTo>
                  <a:lnTo>
                    <a:pt x="374650" y="288289"/>
                  </a:lnTo>
                  <a:lnTo>
                    <a:pt x="378459" y="288289"/>
                  </a:lnTo>
                  <a:lnTo>
                    <a:pt x="378459" y="281940"/>
                  </a:lnTo>
                  <a:close/>
                </a:path>
                <a:path w="378459" h="30480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378459" h="304800">
                  <a:moveTo>
                    <a:pt x="378459" y="288290"/>
                  </a:moveTo>
                  <a:lnTo>
                    <a:pt x="374650" y="288290"/>
                  </a:lnTo>
                  <a:lnTo>
                    <a:pt x="374650" y="294639"/>
                  </a:lnTo>
                  <a:lnTo>
                    <a:pt x="378459" y="294639"/>
                  </a:lnTo>
                  <a:lnTo>
                    <a:pt x="378459" y="288290"/>
                  </a:lnTo>
                  <a:close/>
                </a:path>
                <a:path w="378459" h="30480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378459" h="304800">
                  <a:moveTo>
                    <a:pt x="378459" y="294640"/>
                  </a:moveTo>
                  <a:lnTo>
                    <a:pt x="374650" y="294640"/>
                  </a:lnTo>
                  <a:lnTo>
                    <a:pt x="374650" y="300989"/>
                  </a:lnTo>
                  <a:lnTo>
                    <a:pt x="378459" y="300989"/>
                  </a:lnTo>
                  <a:lnTo>
                    <a:pt x="378459" y="294640"/>
                  </a:lnTo>
                  <a:close/>
                </a:path>
                <a:path w="378459" h="304800">
                  <a:moveTo>
                    <a:pt x="378459" y="300990"/>
                  </a:moveTo>
                  <a:lnTo>
                    <a:pt x="0" y="300990"/>
                  </a:lnTo>
                  <a:lnTo>
                    <a:pt x="0" y="304800"/>
                  </a:lnTo>
                  <a:lnTo>
                    <a:pt x="378459" y="304800"/>
                  </a:lnTo>
                  <a:lnTo>
                    <a:pt x="378459" y="30099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7142479" y="455676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40" h="297179">
                  <a:moveTo>
                    <a:pt x="3708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70840" y="3809"/>
                  </a:lnTo>
                  <a:lnTo>
                    <a:pt x="370840" y="0"/>
                  </a:lnTo>
                  <a:close/>
                </a:path>
                <a:path w="370840" h="297179">
                  <a:moveTo>
                    <a:pt x="370840" y="3809"/>
                  </a:moveTo>
                  <a:lnTo>
                    <a:pt x="367029" y="3809"/>
                  </a:lnTo>
                  <a:lnTo>
                    <a:pt x="367029" y="5079"/>
                  </a:lnTo>
                  <a:lnTo>
                    <a:pt x="370840" y="5079"/>
                  </a:lnTo>
                  <a:lnTo>
                    <a:pt x="370840" y="3809"/>
                  </a:lnTo>
                  <a:close/>
                </a:path>
                <a:path w="370840" h="297179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70840" h="297179">
                  <a:moveTo>
                    <a:pt x="370840" y="5080"/>
                  </a:moveTo>
                  <a:lnTo>
                    <a:pt x="367029" y="5080"/>
                  </a:lnTo>
                  <a:lnTo>
                    <a:pt x="367029" y="11429"/>
                  </a:lnTo>
                  <a:lnTo>
                    <a:pt x="370840" y="11429"/>
                  </a:lnTo>
                  <a:lnTo>
                    <a:pt x="370840" y="5080"/>
                  </a:lnTo>
                  <a:close/>
                </a:path>
                <a:path w="370840" h="29717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70840" h="297179">
                  <a:moveTo>
                    <a:pt x="370840" y="11430"/>
                  </a:moveTo>
                  <a:lnTo>
                    <a:pt x="367029" y="11430"/>
                  </a:lnTo>
                  <a:lnTo>
                    <a:pt x="367029" y="17779"/>
                  </a:lnTo>
                  <a:lnTo>
                    <a:pt x="370840" y="17779"/>
                  </a:lnTo>
                  <a:lnTo>
                    <a:pt x="370840" y="11430"/>
                  </a:lnTo>
                  <a:close/>
                </a:path>
                <a:path w="370840" h="297179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70840" h="297179">
                  <a:moveTo>
                    <a:pt x="370840" y="17780"/>
                  </a:moveTo>
                  <a:lnTo>
                    <a:pt x="367029" y="17780"/>
                  </a:lnTo>
                  <a:lnTo>
                    <a:pt x="367029" y="24129"/>
                  </a:lnTo>
                  <a:lnTo>
                    <a:pt x="370840" y="24129"/>
                  </a:lnTo>
                  <a:lnTo>
                    <a:pt x="370840" y="17780"/>
                  </a:lnTo>
                  <a:close/>
                </a:path>
                <a:path w="370840" h="297179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70840" h="297179">
                  <a:moveTo>
                    <a:pt x="370840" y="24130"/>
                  </a:moveTo>
                  <a:lnTo>
                    <a:pt x="367029" y="24130"/>
                  </a:lnTo>
                  <a:lnTo>
                    <a:pt x="367029" y="30479"/>
                  </a:lnTo>
                  <a:lnTo>
                    <a:pt x="370840" y="30479"/>
                  </a:lnTo>
                  <a:lnTo>
                    <a:pt x="370840" y="24130"/>
                  </a:lnTo>
                  <a:close/>
                </a:path>
                <a:path w="370840" h="297179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70840" h="297179">
                  <a:moveTo>
                    <a:pt x="370840" y="30480"/>
                  </a:moveTo>
                  <a:lnTo>
                    <a:pt x="367029" y="30480"/>
                  </a:lnTo>
                  <a:lnTo>
                    <a:pt x="367029" y="36829"/>
                  </a:lnTo>
                  <a:lnTo>
                    <a:pt x="370840" y="36829"/>
                  </a:lnTo>
                  <a:lnTo>
                    <a:pt x="370840" y="30480"/>
                  </a:lnTo>
                  <a:close/>
                </a:path>
                <a:path w="370840" h="297179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70840" h="297179">
                  <a:moveTo>
                    <a:pt x="370840" y="36830"/>
                  </a:moveTo>
                  <a:lnTo>
                    <a:pt x="367029" y="36830"/>
                  </a:lnTo>
                  <a:lnTo>
                    <a:pt x="367029" y="43179"/>
                  </a:lnTo>
                  <a:lnTo>
                    <a:pt x="370840" y="43179"/>
                  </a:lnTo>
                  <a:lnTo>
                    <a:pt x="370840" y="36830"/>
                  </a:lnTo>
                  <a:close/>
                </a:path>
                <a:path w="370840" h="297179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70840" h="297179">
                  <a:moveTo>
                    <a:pt x="370840" y="43180"/>
                  </a:moveTo>
                  <a:lnTo>
                    <a:pt x="367029" y="43180"/>
                  </a:lnTo>
                  <a:lnTo>
                    <a:pt x="367029" y="49529"/>
                  </a:lnTo>
                  <a:lnTo>
                    <a:pt x="370840" y="49529"/>
                  </a:lnTo>
                  <a:lnTo>
                    <a:pt x="370840" y="43180"/>
                  </a:lnTo>
                  <a:close/>
                </a:path>
                <a:path w="370840" h="297179">
                  <a:moveTo>
                    <a:pt x="381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9530"/>
                  </a:lnTo>
                  <a:close/>
                </a:path>
                <a:path w="370840" h="297179">
                  <a:moveTo>
                    <a:pt x="370840" y="49530"/>
                  </a:moveTo>
                  <a:lnTo>
                    <a:pt x="367029" y="49530"/>
                  </a:lnTo>
                  <a:lnTo>
                    <a:pt x="367029" y="54609"/>
                  </a:lnTo>
                  <a:lnTo>
                    <a:pt x="370840" y="54609"/>
                  </a:lnTo>
                  <a:lnTo>
                    <a:pt x="370840" y="49530"/>
                  </a:lnTo>
                  <a:close/>
                </a:path>
                <a:path w="370840" h="297179">
                  <a:moveTo>
                    <a:pt x="3810" y="54610"/>
                  </a:moveTo>
                  <a:lnTo>
                    <a:pt x="0" y="5461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54610"/>
                  </a:lnTo>
                  <a:close/>
                </a:path>
                <a:path w="370840" h="297179">
                  <a:moveTo>
                    <a:pt x="370840" y="54610"/>
                  </a:moveTo>
                  <a:lnTo>
                    <a:pt x="367029" y="54610"/>
                  </a:lnTo>
                  <a:lnTo>
                    <a:pt x="367029" y="68579"/>
                  </a:lnTo>
                  <a:lnTo>
                    <a:pt x="370840" y="68579"/>
                  </a:lnTo>
                  <a:lnTo>
                    <a:pt x="370840" y="54610"/>
                  </a:lnTo>
                  <a:close/>
                </a:path>
                <a:path w="370840" h="297179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370840" h="297179">
                  <a:moveTo>
                    <a:pt x="370840" y="68580"/>
                  </a:moveTo>
                  <a:lnTo>
                    <a:pt x="367029" y="68580"/>
                  </a:lnTo>
                  <a:lnTo>
                    <a:pt x="367029" y="74929"/>
                  </a:lnTo>
                  <a:lnTo>
                    <a:pt x="370840" y="74929"/>
                  </a:lnTo>
                  <a:lnTo>
                    <a:pt x="370840" y="68580"/>
                  </a:lnTo>
                  <a:close/>
                </a:path>
                <a:path w="370840" h="297179">
                  <a:moveTo>
                    <a:pt x="3810" y="74930"/>
                  </a:moveTo>
                  <a:lnTo>
                    <a:pt x="0" y="7493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74930"/>
                  </a:lnTo>
                  <a:close/>
                </a:path>
                <a:path w="370840" h="297179">
                  <a:moveTo>
                    <a:pt x="370840" y="74930"/>
                  </a:moveTo>
                  <a:lnTo>
                    <a:pt x="367029" y="74930"/>
                  </a:lnTo>
                  <a:lnTo>
                    <a:pt x="367029" y="113029"/>
                  </a:lnTo>
                  <a:lnTo>
                    <a:pt x="370840" y="113029"/>
                  </a:lnTo>
                  <a:lnTo>
                    <a:pt x="370840" y="74930"/>
                  </a:lnTo>
                  <a:close/>
                </a:path>
                <a:path w="370840" h="297179">
                  <a:moveTo>
                    <a:pt x="3810" y="113030"/>
                  </a:moveTo>
                  <a:lnTo>
                    <a:pt x="0" y="11303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113030"/>
                  </a:lnTo>
                  <a:close/>
                </a:path>
                <a:path w="370840" h="297179">
                  <a:moveTo>
                    <a:pt x="370840" y="113030"/>
                  </a:moveTo>
                  <a:lnTo>
                    <a:pt x="367029" y="113030"/>
                  </a:lnTo>
                  <a:lnTo>
                    <a:pt x="367029" y="207009"/>
                  </a:lnTo>
                  <a:lnTo>
                    <a:pt x="370840" y="207009"/>
                  </a:lnTo>
                  <a:lnTo>
                    <a:pt x="370840" y="113030"/>
                  </a:lnTo>
                  <a:close/>
                </a:path>
                <a:path w="370840" h="297179">
                  <a:moveTo>
                    <a:pt x="3810" y="207010"/>
                  </a:moveTo>
                  <a:lnTo>
                    <a:pt x="0" y="20701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7010"/>
                  </a:lnTo>
                  <a:close/>
                </a:path>
                <a:path w="370840" h="297179">
                  <a:moveTo>
                    <a:pt x="370840" y="207010"/>
                  </a:moveTo>
                  <a:lnTo>
                    <a:pt x="367029" y="207010"/>
                  </a:lnTo>
                  <a:lnTo>
                    <a:pt x="367029" y="214629"/>
                  </a:lnTo>
                  <a:lnTo>
                    <a:pt x="370840" y="214629"/>
                  </a:lnTo>
                  <a:lnTo>
                    <a:pt x="370840" y="207010"/>
                  </a:lnTo>
                  <a:close/>
                </a:path>
                <a:path w="370840" h="297179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70840" h="297179">
                  <a:moveTo>
                    <a:pt x="370840" y="214630"/>
                  </a:moveTo>
                  <a:lnTo>
                    <a:pt x="367029" y="214630"/>
                  </a:lnTo>
                  <a:lnTo>
                    <a:pt x="367029" y="220979"/>
                  </a:lnTo>
                  <a:lnTo>
                    <a:pt x="370840" y="220979"/>
                  </a:lnTo>
                  <a:lnTo>
                    <a:pt x="370840" y="214630"/>
                  </a:lnTo>
                  <a:close/>
                </a:path>
                <a:path w="370840" h="297179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370840" h="297179">
                  <a:moveTo>
                    <a:pt x="370840" y="220980"/>
                  </a:moveTo>
                  <a:lnTo>
                    <a:pt x="367029" y="220980"/>
                  </a:lnTo>
                  <a:lnTo>
                    <a:pt x="367029" y="227329"/>
                  </a:lnTo>
                  <a:lnTo>
                    <a:pt x="370840" y="227329"/>
                  </a:lnTo>
                  <a:lnTo>
                    <a:pt x="370840" y="220980"/>
                  </a:lnTo>
                  <a:close/>
                </a:path>
                <a:path w="370840" h="297179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70840" h="297179">
                  <a:moveTo>
                    <a:pt x="370840" y="227330"/>
                  </a:moveTo>
                  <a:lnTo>
                    <a:pt x="367029" y="227330"/>
                  </a:lnTo>
                  <a:lnTo>
                    <a:pt x="367029" y="233679"/>
                  </a:lnTo>
                  <a:lnTo>
                    <a:pt x="370840" y="233679"/>
                  </a:lnTo>
                  <a:lnTo>
                    <a:pt x="370840" y="227330"/>
                  </a:lnTo>
                  <a:close/>
                </a:path>
                <a:path w="370840" h="297179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70840" h="297179">
                  <a:moveTo>
                    <a:pt x="370840" y="233680"/>
                  </a:moveTo>
                  <a:lnTo>
                    <a:pt x="367029" y="233680"/>
                  </a:lnTo>
                  <a:lnTo>
                    <a:pt x="367029" y="240029"/>
                  </a:lnTo>
                  <a:lnTo>
                    <a:pt x="370840" y="240029"/>
                  </a:lnTo>
                  <a:lnTo>
                    <a:pt x="370840" y="233680"/>
                  </a:lnTo>
                  <a:close/>
                </a:path>
                <a:path w="370840" h="297179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70840" h="297179">
                  <a:moveTo>
                    <a:pt x="370840" y="240030"/>
                  </a:moveTo>
                  <a:lnTo>
                    <a:pt x="367029" y="240030"/>
                  </a:lnTo>
                  <a:lnTo>
                    <a:pt x="367029" y="246379"/>
                  </a:lnTo>
                  <a:lnTo>
                    <a:pt x="370840" y="246379"/>
                  </a:lnTo>
                  <a:lnTo>
                    <a:pt x="370840" y="240030"/>
                  </a:lnTo>
                  <a:close/>
                </a:path>
                <a:path w="370840" h="297179">
                  <a:moveTo>
                    <a:pt x="381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10" y="251459"/>
                  </a:lnTo>
                  <a:lnTo>
                    <a:pt x="3810" y="246380"/>
                  </a:lnTo>
                  <a:close/>
                </a:path>
                <a:path w="370840" h="297179">
                  <a:moveTo>
                    <a:pt x="370840" y="246380"/>
                  </a:moveTo>
                  <a:lnTo>
                    <a:pt x="367029" y="246380"/>
                  </a:lnTo>
                  <a:lnTo>
                    <a:pt x="367029" y="251459"/>
                  </a:lnTo>
                  <a:lnTo>
                    <a:pt x="370840" y="251459"/>
                  </a:lnTo>
                  <a:lnTo>
                    <a:pt x="370840" y="246380"/>
                  </a:lnTo>
                  <a:close/>
                </a:path>
                <a:path w="370840" h="297179">
                  <a:moveTo>
                    <a:pt x="381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1460"/>
                  </a:lnTo>
                  <a:close/>
                </a:path>
                <a:path w="370840" h="297179">
                  <a:moveTo>
                    <a:pt x="370840" y="251460"/>
                  </a:moveTo>
                  <a:lnTo>
                    <a:pt x="367029" y="251460"/>
                  </a:lnTo>
                  <a:lnTo>
                    <a:pt x="367029" y="259079"/>
                  </a:lnTo>
                  <a:lnTo>
                    <a:pt x="370840" y="259079"/>
                  </a:lnTo>
                  <a:lnTo>
                    <a:pt x="370840" y="251460"/>
                  </a:lnTo>
                  <a:close/>
                </a:path>
                <a:path w="370840" h="297179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70840" h="297179">
                  <a:moveTo>
                    <a:pt x="370840" y="259080"/>
                  </a:moveTo>
                  <a:lnTo>
                    <a:pt x="367029" y="259080"/>
                  </a:lnTo>
                  <a:lnTo>
                    <a:pt x="367029" y="265429"/>
                  </a:lnTo>
                  <a:lnTo>
                    <a:pt x="370840" y="265429"/>
                  </a:lnTo>
                  <a:lnTo>
                    <a:pt x="370840" y="259080"/>
                  </a:lnTo>
                  <a:close/>
                </a:path>
                <a:path w="370840" h="297179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370840" h="297179">
                  <a:moveTo>
                    <a:pt x="370840" y="265430"/>
                  </a:moveTo>
                  <a:lnTo>
                    <a:pt x="367029" y="265430"/>
                  </a:lnTo>
                  <a:lnTo>
                    <a:pt x="367029" y="271779"/>
                  </a:lnTo>
                  <a:lnTo>
                    <a:pt x="370840" y="271779"/>
                  </a:lnTo>
                  <a:lnTo>
                    <a:pt x="370840" y="265430"/>
                  </a:lnTo>
                  <a:close/>
                </a:path>
                <a:path w="370840" h="297179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70840" h="297179">
                  <a:moveTo>
                    <a:pt x="370840" y="271780"/>
                  </a:moveTo>
                  <a:lnTo>
                    <a:pt x="367029" y="271780"/>
                  </a:lnTo>
                  <a:lnTo>
                    <a:pt x="367029" y="278129"/>
                  </a:lnTo>
                  <a:lnTo>
                    <a:pt x="370840" y="278129"/>
                  </a:lnTo>
                  <a:lnTo>
                    <a:pt x="370840" y="271780"/>
                  </a:lnTo>
                  <a:close/>
                </a:path>
                <a:path w="370840" h="297179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370840" h="297179">
                  <a:moveTo>
                    <a:pt x="370840" y="278130"/>
                  </a:moveTo>
                  <a:lnTo>
                    <a:pt x="367029" y="278130"/>
                  </a:lnTo>
                  <a:lnTo>
                    <a:pt x="367029" y="284479"/>
                  </a:lnTo>
                  <a:lnTo>
                    <a:pt x="370840" y="284479"/>
                  </a:lnTo>
                  <a:lnTo>
                    <a:pt x="370840" y="278130"/>
                  </a:lnTo>
                  <a:close/>
                </a:path>
                <a:path w="370840" h="297179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370840" h="297179">
                  <a:moveTo>
                    <a:pt x="370840" y="284480"/>
                  </a:moveTo>
                  <a:lnTo>
                    <a:pt x="367029" y="284480"/>
                  </a:lnTo>
                  <a:lnTo>
                    <a:pt x="367029" y="290829"/>
                  </a:lnTo>
                  <a:lnTo>
                    <a:pt x="370840" y="290829"/>
                  </a:lnTo>
                  <a:lnTo>
                    <a:pt x="370840" y="284480"/>
                  </a:lnTo>
                  <a:close/>
                </a:path>
                <a:path w="370840" h="297179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70840" y="297179"/>
                  </a:lnTo>
                  <a:lnTo>
                    <a:pt x="370840" y="293369"/>
                  </a:lnTo>
                  <a:lnTo>
                    <a:pt x="3810" y="293369"/>
                  </a:lnTo>
                  <a:lnTo>
                    <a:pt x="3810" y="290830"/>
                  </a:lnTo>
                  <a:close/>
                </a:path>
                <a:path w="370840" h="297179">
                  <a:moveTo>
                    <a:pt x="370840" y="290830"/>
                  </a:moveTo>
                  <a:lnTo>
                    <a:pt x="367029" y="290830"/>
                  </a:lnTo>
                  <a:lnTo>
                    <a:pt x="367029" y="293369"/>
                  </a:lnTo>
                  <a:lnTo>
                    <a:pt x="370840" y="293369"/>
                  </a:lnTo>
                  <a:lnTo>
                    <a:pt x="370840" y="29083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7146289" y="4560569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20" h="289560">
                  <a:moveTo>
                    <a:pt x="3632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19" y="1269"/>
                  </a:lnTo>
                  <a:lnTo>
                    <a:pt x="363219" y="0"/>
                  </a:lnTo>
                  <a:close/>
                </a:path>
                <a:path w="363220" h="289560">
                  <a:moveTo>
                    <a:pt x="3632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63219" y="3809"/>
                  </a:lnTo>
                  <a:lnTo>
                    <a:pt x="363219" y="1269"/>
                  </a:lnTo>
                  <a:close/>
                </a:path>
                <a:path w="363220" h="289560">
                  <a:moveTo>
                    <a:pt x="363219" y="3809"/>
                  </a:moveTo>
                  <a:lnTo>
                    <a:pt x="360679" y="3809"/>
                  </a:lnTo>
                  <a:lnTo>
                    <a:pt x="360679" y="7619"/>
                  </a:lnTo>
                  <a:lnTo>
                    <a:pt x="363219" y="7619"/>
                  </a:lnTo>
                  <a:lnTo>
                    <a:pt x="363219" y="3809"/>
                  </a:lnTo>
                  <a:close/>
                </a:path>
                <a:path w="363220" h="28956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63220" h="289560">
                  <a:moveTo>
                    <a:pt x="363219" y="7619"/>
                  </a:moveTo>
                  <a:lnTo>
                    <a:pt x="360679" y="7619"/>
                  </a:lnTo>
                  <a:lnTo>
                    <a:pt x="360679" y="13969"/>
                  </a:lnTo>
                  <a:lnTo>
                    <a:pt x="363219" y="13969"/>
                  </a:lnTo>
                  <a:lnTo>
                    <a:pt x="363219" y="7619"/>
                  </a:lnTo>
                  <a:close/>
                </a:path>
                <a:path w="363220" h="289560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63220" h="289560">
                  <a:moveTo>
                    <a:pt x="363219" y="13969"/>
                  </a:moveTo>
                  <a:lnTo>
                    <a:pt x="360679" y="13969"/>
                  </a:lnTo>
                  <a:lnTo>
                    <a:pt x="360679" y="20319"/>
                  </a:lnTo>
                  <a:lnTo>
                    <a:pt x="363219" y="20319"/>
                  </a:lnTo>
                  <a:lnTo>
                    <a:pt x="363219" y="13969"/>
                  </a:lnTo>
                  <a:close/>
                </a:path>
                <a:path w="363220" h="289560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63220" h="289560">
                  <a:moveTo>
                    <a:pt x="363219" y="20319"/>
                  </a:moveTo>
                  <a:lnTo>
                    <a:pt x="360679" y="20319"/>
                  </a:lnTo>
                  <a:lnTo>
                    <a:pt x="360679" y="26669"/>
                  </a:lnTo>
                  <a:lnTo>
                    <a:pt x="363219" y="26669"/>
                  </a:lnTo>
                  <a:lnTo>
                    <a:pt x="363219" y="20319"/>
                  </a:lnTo>
                  <a:close/>
                </a:path>
                <a:path w="363220" h="289560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363220" h="289560">
                  <a:moveTo>
                    <a:pt x="363219" y="26669"/>
                  </a:moveTo>
                  <a:lnTo>
                    <a:pt x="360679" y="26669"/>
                  </a:lnTo>
                  <a:lnTo>
                    <a:pt x="360679" y="33019"/>
                  </a:lnTo>
                  <a:lnTo>
                    <a:pt x="363219" y="33019"/>
                  </a:lnTo>
                  <a:lnTo>
                    <a:pt x="363219" y="26669"/>
                  </a:lnTo>
                  <a:close/>
                </a:path>
                <a:path w="363220" h="289560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363220" h="289560">
                  <a:moveTo>
                    <a:pt x="363219" y="33019"/>
                  </a:moveTo>
                  <a:lnTo>
                    <a:pt x="360679" y="33019"/>
                  </a:lnTo>
                  <a:lnTo>
                    <a:pt x="360679" y="39369"/>
                  </a:lnTo>
                  <a:lnTo>
                    <a:pt x="363219" y="39369"/>
                  </a:lnTo>
                  <a:lnTo>
                    <a:pt x="363219" y="33019"/>
                  </a:lnTo>
                  <a:close/>
                </a:path>
                <a:path w="363220" h="289560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63220" h="289560">
                  <a:moveTo>
                    <a:pt x="363219" y="39369"/>
                  </a:moveTo>
                  <a:lnTo>
                    <a:pt x="360679" y="39369"/>
                  </a:lnTo>
                  <a:lnTo>
                    <a:pt x="360679" y="45719"/>
                  </a:lnTo>
                  <a:lnTo>
                    <a:pt x="363219" y="45719"/>
                  </a:lnTo>
                  <a:lnTo>
                    <a:pt x="363219" y="39369"/>
                  </a:lnTo>
                  <a:close/>
                </a:path>
                <a:path w="363220" h="289560">
                  <a:moveTo>
                    <a:pt x="380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5719"/>
                  </a:lnTo>
                  <a:close/>
                </a:path>
                <a:path w="363220" h="289560">
                  <a:moveTo>
                    <a:pt x="363219" y="45719"/>
                  </a:moveTo>
                  <a:lnTo>
                    <a:pt x="360679" y="45719"/>
                  </a:lnTo>
                  <a:lnTo>
                    <a:pt x="360679" y="50799"/>
                  </a:lnTo>
                  <a:lnTo>
                    <a:pt x="363219" y="50799"/>
                  </a:lnTo>
                  <a:lnTo>
                    <a:pt x="363219" y="45719"/>
                  </a:lnTo>
                  <a:close/>
                </a:path>
                <a:path w="363220" h="289560">
                  <a:moveTo>
                    <a:pt x="3809" y="50800"/>
                  </a:moveTo>
                  <a:lnTo>
                    <a:pt x="0" y="5080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0800"/>
                  </a:lnTo>
                  <a:close/>
                </a:path>
                <a:path w="363220" h="289560">
                  <a:moveTo>
                    <a:pt x="363219" y="50800"/>
                  </a:moveTo>
                  <a:lnTo>
                    <a:pt x="360679" y="50800"/>
                  </a:lnTo>
                  <a:lnTo>
                    <a:pt x="360679" y="64769"/>
                  </a:lnTo>
                  <a:lnTo>
                    <a:pt x="363219" y="64769"/>
                  </a:lnTo>
                  <a:lnTo>
                    <a:pt x="363219" y="50800"/>
                  </a:lnTo>
                  <a:close/>
                </a:path>
                <a:path w="363220" h="289560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363220" h="289560">
                  <a:moveTo>
                    <a:pt x="363219" y="64769"/>
                  </a:moveTo>
                  <a:lnTo>
                    <a:pt x="360679" y="64769"/>
                  </a:lnTo>
                  <a:lnTo>
                    <a:pt x="360679" y="71119"/>
                  </a:lnTo>
                  <a:lnTo>
                    <a:pt x="363219" y="71119"/>
                  </a:lnTo>
                  <a:lnTo>
                    <a:pt x="363219" y="64769"/>
                  </a:lnTo>
                  <a:close/>
                </a:path>
                <a:path w="363220" h="289560">
                  <a:moveTo>
                    <a:pt x="3809" y="71119"/>
                  </a:moveTo>
                  <a:lnTo>
                    <a:pt x="0" y="71119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71119"/>
                  </a:lnTo>
                  <a:close/>
                </a:path>
                <a:path w="363220" h="289560">
                  <a:moveTo>
                    <a:pt x="363219" y="71119"/>
                  </a:moveTo>
                  <a:lnTo>
                    <a:pt x="360679" y="71119"/>
                  </a:lnTo>
                  <a:lnTo>
                    <a:pt x="360679" y="109219"/>
                  </a:lnTo>
                  <a:lnTo>
                    <a:pt x="363219" y="109219"/>
                  </a:lnTo>
                  <a:lnTo>
                    <a:pt x="363219" y="71119"/>
                  </a:lnTo>
                  <a:close/>
                </a:path>
                <a:path w="363220" h="289560">
                  <a:moveTo>
                    <a:pt x="3809" y="109219"/>
                  </a:moveTo>
                  <a:lnTo>
                    <a:pt x="0" y="109219"/>
                  </a:lnTo>
                  <a:lnTo>
                    <a:pt x="0" y="203199"/>
                  </a:lnTo>
                  <a:lnTo>
                    <a:pt x="3809" y="203199"/>
                  </a:lnTo>
                  <a:lnTo>
                    <a:pt x="3809" y="109219"/>
                  </a:lnTo>
                  <a:close/>
                </a:path>
                <a:path w="363220" h="289560">
                  <a:moveTo>
                    <a:pt x="363219" y="109219"/>
                  </a:moveTo>
                  <a:lnTo>
                    <a:pt x="360679" y="109219"/>
                  </a:lnTo>
                  <a:lnTo>
                    <a:pt x="360679" y="203199"/>
                  </a:lnTo>
                  <a:lnTo>
                    <a:pt x="363219" y="203199"/>
                  </a:lnTo>
                  <a:lnTo>
                    <a:pt x="363219" y="109219"/>
                  </a:lnTo>
                  <a:close/>
                </a:path>
                <a:path w="363220" h="289560">
                  <a:moveTo>
                    <a:pt x="3809" y="203200"/>
                  </a:moveTo>
                  <a:lnTo>
                    <a:pt x="0" y="20320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3200"/>
                  </a:lnTo>
                  <a:close/>
                </a:path>
                <a:path w="363220" h="289560">
                  <a:moveTo>
                    <a:pt x="363219" y="203200"/>
                  </a:moveTo>
                  <a:lnTo>
                    <a:pt x="360679" y="203200"/>
                  </a:lnTo>
                  <a:lnTo>
                    <a:pt x="360679" y="210819"/>
                  </a:lnTo>
                  <a:lnTo>
                    <a:pt x="363219" y="210819"/>
                  </a:lnTo>
                  <a:lnTo>
                    <a:pt x="363219" y="203200"/>
                  </a:lnTo>
                  <a:close/>
                </a:path>
                <a:path w="363220" h="289560">
                  <a:moveTo>
                    <a:pt x="380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19"/>
                  </a:lnTo>
                  <a:close/>
                </a:path>
                <a:path w="363220" h="289560">
                  <a:moveTo>
                    <a:pt x="363219" y="210819"/>
                  </a:moveTo>
                  <a:lnTo>
                    <a:pt x="360679" y="210819"/>
                  </a:lnTo>
                  <a:lnTo>
                    <a:pt x="360679" y="217169"/>
                  </a:lnTo>
                  <a:lnTo>
                    <a:pt x="363219" y="217169"/>
                  </a:lnTo>
                  <a:lnTo>
                    <a:pt x="363219" y="210819"/>
                  </a:lnTo>
                  <a:close/>
                </a:path>
                <a:path w="363220" h="289560">
                  <a:moveTo>
                    <a:pt x="380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7169"/>
                  </a:lnTo>
                  <a:close/>
                </a:path>
                <a:path w="363220" h="289560">
                  <a:moveTo>
                    <a:pt x="363219" y="217169"/>
                  </a:moveTo>
                  <a:lnTo>
                    <a:pt x="360679" y="217169"/>
                  </a:lnTo>
                  <a:lnTo>
                    <a:pt x="360679" y="223519"/>
                  </a:lnTo>
                  <a:lnTo>
                    <a:pt x="363219" y="223519"/>
                  </a:lnTo>
                  <a:lnTo>
                    <a:pt x="363219" y="217169"/>
                  </a:lnTo>
                  <a:close/>
                </a:path>
                <a:path w="363220" h="289560">
                  <a:moveTo>
                    <a:pt x="380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3519"/>
                  </a:lnTo>
                  <a:close/>
                </a:path>
                <a:path w="363220" h="289560">
                  <a:moveTo>
                    <a:pt x="363219" y="223519"/>
                  </a:moveTo>
                  <a:lnTo>
                    <a:pt x="360679" y="223519"/>
                  </a:lnTo>
                  <a:lnTo>
                    <a:pt x="360679" y="229869"/>
                  </a:lnTo>
                  <a:lnTo>
                    <a:pt x="363219" y="229869"/>
                  </a:lnTo>
                  <a:lnTo>
                    <a:pt x="363219" y="223519"/>
                  </a:lnTo>
                  <a:close/>
                </a:path>
                <a:path w="363220" h="289560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69"/>
                  </a:lnTo>
                  <a:close/>
                </a:path>
                <a:path w="363220" h="289560">
                  <a:moveTo>
                    <a:pt x="363219" y="229869"/>
                  </a:moveTo>
                  <a:lnTo>
                    <a:pt x="360679" y="229869"/>
                  </a:lnTo>
                  <a:lnTo>
                    <a:pt x="360679" y="236219"/>
                  </a:lnTo>
                  <a:lnTo>
                    <a:pt x="363219" y="236219"/>
                  </a:lnTo>
                  <a:lnTo>
                    <a:pt x="363219" y="229869"/>
                  </a:lnTo>
                  <a:close/>
                </a:path>
                <a:path w="363220" h="289560">
                  <a:moveTo>
                    <a:pt x="380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19"/>
                  </a:lnTo>
                  <a:close/>
                </a:path>
                <a:path w="363220" h="289560">
                  <a:moveTo>
                    <a:pt x="363219" y="236219"/>
                  </a:moveTo>
                  <a:lnTo>
                    <a:pt x="360679" y="236219"/>
                  </a:lnTo>
                  <a:lnTo>
                    <a:pt x="360679" y="242569"/>
                  </a:lnTo>
                  <a:lnTo>
                    <a:pt x="363219" y="242569"/>
                  </a:lnTo>
                  <a:lnTo>
                    <a:pt x="363219" y="236219"/>
                  </a:lnTo>
                  <a:close/>
                </a:path>
                <a:path w="363220" h="289560">
                  <a:moveTo>
                    <a:pt x="3809" y="242569"/>
                  </a:moveTo>
                  <a:lnTo>
                    <a:pt x="0" y="24256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42569"/>
                  </a:lnTo>
                  <a:close/>
                </a:path>
                <a:path w="363220" h="289560">
                  <a:moveTo>
                    <a:pt x="363219" y="242569"/>
                  </a:moveTo>
                  <a:lnTo>
                    <a:pt x="360679" y="242569"/>
                  </a:lnTo>
                  <a:lnTo>
                    <a:pt x="360679" y="247649"/>
                  </a:lnTo>
                  <a:lnTo>
                    <a:pt x="363219" y="247649"/>
                  </a:lnTo>
                  <a:lnTo>
                    <a:pt x="363219" y="242569"/>
                  </a:lnTo>
                  <a:close/>
                </a:path>
                <a:path w="363220" h="289560">
                  <a:moveTo>
                    <a:pt x="3809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7650"/>
                  </a:lnTo>
                  <a:close/>
                </a:path>
                <a:path w="363220" h="289560">
                  <a:moveTo>
                    <a:pt x="363219" y="247650"/>
                  </a:moveTo>
                  <a:lnTo>
                    <a:pt x="360679" y="247650"/>
                  </a:lnTo>
                  <a:lnTo>
                    <a:pt x="360679" y="255269"/>
                  </a:lnTo>
                  <a:lnTo>
                    <a:pt x="363219" y="255269"/>
                  </a:lnTo>
                  <a:lnTo>
                    <a:pt x="363219" y="247650"/>
                  </a:lnTo>
                  <a:close/>
                </a:path>
                <a:path w="363220" h="289560">
                  <a:moveTo>
                    <a:pt x="380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69"/>
                  </a:lnTo>
                  <a:close/>
                </a:path>
                <a:path w="363220" h="289560">
                  <a:moveTo>
                    <a:pt x="363219" y="255269"/>
                  </a:moveTo>
                  <a:lnTo>
                    <a:pt x="360679" y="255269"/>
                  </a:lnTo>
                  <a:lnTo>
                    <a:pt x="360679" y="261619"/>
                  </a:lnTo>
                  <a:lnTo>
                    <a:pt x="363219" y="261619"/>
                  </a:lnTo>
                  <a:lnTo>
                    <a:pt x="363219" y="255269"/>
                  </a:lnTo>
                  <a:close/>
                </a:path>
                <a:path w="363220" h="289560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363220" h="289560">
                  <a:moveTo>
                    <a:pt x="363219" y="261619"/>
                  </a:moveTo>
                  <a:lnTo>
                    <a:pt x="360679" y="261619"/>
                  </a:lnTo>
                  <a:lnTo>
                    <a:pt x="360679" y="267969"/>
                  </a:lnTo>
                  <a:lnTo>
                    <a:pt x="363219" y="267969"/>
                  </a:lnTo>
                  <a:lnTo>
                    <a:pt x="363219" y="261619"/>
                  </a:lnTo>
                  <a:close/>
                </a:path>
                <a:path w="363220" h="289560">
                  <a:moveTo>
                    <a:pt x="380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7969"/>
                  </a:lnTo>
                  <a:close/>
                </a:path>
                <a:path w="363220" h="289560">
                  <a:moveTo>
                    <a:pt x="363219" y="267969"/>
                  </a:moveTo>
                  <a:lnTo>
                    <a:pt x="360679" y="267969"/>
                  </a:lnTo>
                  <a:lnTo>
                    <a:pt x="360679" y="274319"/>
                  </a:lnTo>
                  <a:lnTo>
                    <a:pt x="363219" y="274319"/>
                  </a:lnTo>
                  <a:lnTo>
                    <a:pt x="363219" y="267969"/>
                  </a:lnTo>
                  <a:close/>
                </a:path>
                <a:path w="363220" h="289560">
                  <a:moveTo>
                    <a:pt x="380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19"/>
                  </a:lnTo>
                  <a:close/>
                </a:path>
                <a:path w="363220" h="289560">
                  <a:moveTo>
                    <a:pt x="363219" y="274319"/>
                  </a:moveTo>
                  <a:lnTo>
                    <a:pt x="360679" y="274319"/>
                  </a:lnTo>
                  <a:lnTo>
                    <a:pt x="360679" y="280669"/>
                  </a:lnTo>
                  <a:lnTo>
                    <a:pt x="363219" y="280669"/>
                  </a:lnTo>
                  <a:lnTo>
                    <a:pt x="363219" y="274319"/>
                  </a:lnTo>
                  <a:close/>
                </a:path>
                <a:path w="363220" h="289560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363220" h="289560">
                  <a:moveTo>
                    <a:pt x="363219" y="280669"/>
                  </a:moveTo>
                  <a:lnTo>
                    <a:pt x="360679" y="280669"/>
                  </a:lnTo>
                  <a:lnTo>
                    <a:pt x="360679" y="287019"/>
                  </a:lnTo>
                  <a:lnTo>
                    <a:pt x="363219" y="287019"/>
                  </a:lnTo>
                  <a:lnTo>
                    <a:pt x="363219" y="280669"/>
                  </a:lnTo>
                  <a:close/>
                </a:path>
                <a:path w="363220" h="289560">
                  <a:moveTo>
                    <a:pt x="363219" y="287019"/>
                  </a:moveTo>
                  <a:lnTo>
                    <a:pt x="0" y="287019"/>
                  </a:lnTo>
                  <a:lnTo>
                    <a:pt x="0" y="289559"/>
                  </a:lnTo>
                  <a:lnTo>
                    <a:pt x="363219" y="289559"/>
                  </a:lnTo>
                  <a:lnTo>
                    <a:pt x="363219" y="287019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7150099" y="4564380"/>
              <a:ext cx="356870" cy="283210"/>
            </a:xfrm>
            <a:custGeom>
              <a:avLst/>
              <a:gdLst/>
              <a:ahLst/>
              <a:cxnLst/>
              <a:rect l="l" t="t" r="r" b="b"/>
              <a:pathLst>
                <a:path w="356870" h="283210">
                  <a:moveTo>
                    <a:pt x="35687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356870" y="3810"/>
                  </a:lnTo>
                  <a:lnTo>
                    <a:pt x="356870" y="0"/>
                  </a:lnTo>
                  <a:close/>
                </a:path>
                <a:path w="356870" h="283210">
                  <a:moveTo>
                    <a:pt x="356870" y="3810"/>
                  </a:moveTo>
                  <a:lnTo>
                    <a:pt x="353059" y="3810"/>
                  </a:lnTo>
                  <a:lnTo>
                    <a:pt x="353059" y="10160"/>
                  </a:lnTo>
                  <a:lnTo>
                    <a:pt x="356870" y="10160"/>
                  </a:lnTo>
                  <a:lnTo>
                    <a:pt x="356870" y="3810"/>
                  </a:lnTo>
                  <a:close/>
                </a:path>
                <a:path w="356870" h="283210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56870" h="283210">
                  <a:moveTo>
                    <a:pt x="356870" y="10160"/>
                  </a:moveTo>
                  <a:lnTo>
                    <a:pt x="353059" y="10160"/>
                  </a:lnTo>
                  <a:lnTo>
                    <a:pt x="353059" y="16510"/>
                  </a:lnTo>
                  <a:lnTo>
                    <a:pt x="356870" y="16510"/>
                  </a:lnTo>
                  <a:lnTo>
                    <a:pt x="356870" y="10160"/>
                  </a:lnTo>
                  <a:close/>
                </a:path>
                <a:path w="356870" h="28321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356870" h="283210">
                  <a:moveTo>
                    <a:pt x="356870" y="16510"/>
                  </a:moveTo>
                  <a:lnTo>
                    <a:pt x="353059" y="16510"/>
                  </a:lnTo>
                  <a:lnTo>
                    <a:pt x="353059" y="22860"/>
                  </a:lnTo>
                  <a:lnTo>
                    <a:pt x="356870" y="22860"/>
                  </a:lnTo>
                  <a:lnTo>
                    <a:pt x="356870" y="16510"/>
                  </a:lnTo>
                  <a:close/>
                </a:path>
                <a:path w="356870" h="283210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356870" h="283210">
                  <a:moveTo>
                    <a:pt x="356870" y="22860"/>
                  </a:moveTo>
                  <a:lnTo>
                    <a:pt x="353059" y="22860"/>
                  </a:lnTo>
                  <a:lnTo>
                    <a:pt x="353059" y="29210"/>
                  </a:lnTo>
                  <a:lnTo>
                    <a:pt x="356870" y="29210"/>
                  </a:lnTo>
                  <a:lnTo>
                    <a:pt x="356870" y="22860"/>
                  </a:lnTo>
                  <a:close/>
                </a:path>
                <a:path w="356870" h="28321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356870" h="283210">
                  <a:moveTo>
                    <a:pt x="356870" y="29210"/>
                  </a:moveTo>
                  <a:lnTo>
                    <a:pt x="353059" y="29210"/>
                  </a:lnTo>
                  <a:lnTo>
                    <a:pt x="353059" y="35560"/>
                  </a:lnTo>
                  <a:lnTo>
                    <a:pt x="356870" y="35560"/>
                  </a:lnTo>
                  <a:lnTo>
                    <a:pt x="356870" y="29210"/>
                  </a:lnTo>
                  <a:close/>
                </a:path>
                <a:path w="356870" h="28321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356870" h="283210">
                  <a:moveTo>
                    <a:pt x="356870" y="35560"/>
                  </a:moveTo>
                  <a:lnTo>
                    <a:pt x="353059" y="35560"/>
                  </a:lnTo>
                  <a:lnTo>
                    <a:pt x="353059" y="41910"/>
                  </a:lnTo>
                  <a:lnTo>
                    <a:pt x="356870" y="41910"/>
                  </a:lnTo>
                  <a:lnTo>
                    <a:pt x="356870" y="35560"/>
                  </a:lnTo>
                  <a:close/>
                </a:path>
                <a:path w="356870" h="283210">
                  <a:moveTo>
                    <a:pt x="3809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3809" y="46990"/>
                  </a:lnTo>
                  <a:lnTo>
                    <a:pt x="3809" y="41910"/>
                  </a:lnTo>
                  <a:close/>
                </a:path>
                <a:path w="356870" h="283210">
                  <a:moveTo>
                    <a:pt x="356870" y="41910"/>
                  </a:moveTo>
                  <a:lnTo>
                    <a:pt x="353059" y="41910"/>
                  </a:lnTo>
                  <a:lnTo>
                    <a:pt x="353059" y="46990"/>
                  </a:lnTo>
                  <a:lnTo>
                    <a:pt x="356870" y="46990"/>
                  </a:lnTo>
                  <a:lnTo>
                    <a:pt x="356870" y="41910"/>
                  </a:lnTo>
                  <a:close/>
                </a:path>
                <a:path w="356870" h="283210">
                  <a:moveTo>
                    <a:pt x="3809" y="46990"/>
                  </a:moveTo>
                  <a:lnTo>
                    <a:pt x="0" y="4699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46990"/>
                  </a:lnTo>
                  <a:close/>
                </a:path>
                <a:path w="356870" h="283210">
                  <a:moveTo>
                    <a:pt x="356870" y="46990"/>
                  </a:moveTo>
                  <a:lnTo>
                    <a:pt x="353059" y="46990"/>
                  </a:lnTo>
                  <a:lnTo>
                    <a:pt x="353059" y="60960"/>
                  </a:lnTo>
                  <a:lnTo>
                    <a:pt x="356870" y="60960"/>
                  </a:lnTo>
                  <a:lnTo>
                    <a:pt x="356870" y="46990"/>
                  </a:lnTo>
                  <a:close/>
                </a:path>
                <a:path w="356870" h="283210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356870" h="283210">
                  <a:moveTo>
                    <a:pt x="356870" y="60960"/>
                  </a:moveTo>
                  <a:lnTo>
                    <a:pt x="353059" y="60960"/>
                  </a:lnTo>
                  <a:lnTo>
                    <a:pt x="353059" y="67310"/>
                  </a:lnTo>
                  <a:lnTo>
                    <a:pt x="356870" y="67310"/>
                  </a:lnTo>
                  <a:lnTo>
                    <a:pt x="356870" y="60960"/>
                  </a:lnTo>
                  <a:close/>
                </a:path>
                <a:path w="356870" h="283210">
                  <a:moveTo>
                    <a:pt x="3809" y="67310"/>
                  </a:moveTo>
                  <a:lnTo>
                    <a:pt x="0" y="6731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67310"/>
                  </a:lnTo>
                  <a:close/>
                </a:path>
                <a:path w="356870" h="283210">
                  <a:moveTo>
                    <a:pt x="356870" y="67310"/>
                  </a:moveTo>
                  <a:lnTo>
                    <a:pt x="353059" y="67310"/>
                  </a:lnTo>
                  <a:lnTo>
                    <a:pt x="353059" y="105410"/>
                  </a:lnTo>
                  <a:lnTo>
                    <a:pt x="356870" y="105410"/>
                  </a:lnTo>
                  <a:lnTo>
                    <a:pt x="356870" y="67310"/>
                  </a:lnTo>
                  <a:close/>
                </a:path>
                <a:path w="356870" h="283210">
                  <a:moveTo>
                    <a:pt x="3809" y="105410"/>
                  </a:moveTo>
                  <a:lnTo>
                    <a:pt x="0" y="105410"/>
                  </a:lnTo>
                  <a:lnTo>
                    <a:pt x="0" y="199390"/>
                  </a:lnTo>
                  <a:lnTo>
                    <a:pt x="3809" y="199390"/>
                  </a:lnTo>
                  <a:lnTo>
                    <a:pt x="3809" y="105410"/>
                  </a:lnTo>
                  <a:close/>
                </a:path>
                <a:path w="356870" h="283210">
                  <a:moveTo>
                    <a:pt x="356870" y="105410"/>
                  </a:moveTo>
                  <a:lnTo>
                    <a:pt x="353059" y="105410"/>
                  </a:lnTo>
                  <a:lnTo>
                    <a:pt x="353059" y="199390"/>
                  </a:lnTo>
                  <a:lnTo>
                    <a:pt x="356870" y="199390"/>
                  </a:lnTo>
                  <a:lnTo>
                    <a:pt x="356870" y="105410"/>
                  </a:lnTo>
                  <a:close/>
                </a:path>
                <a:path w="356870" h="283210">
                  <a:moveTo>
                    <a:pt x="3809" y="199390"/>
                  </a:moveTo>
                  <a:lnTo>
                    <a:pt x="0" y="19939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199390"/>
                  </a:lnTo>
                  <a:close/>
                </a:path>
                <a:path w="356870" h="283210">
                  <a:moveTo>
                    <a:pt x="356870" y="199390"/>
                  </a:moveTo>
                  <a:lnTo>
                    <a:pt x="353059" y="199390"/>
                  </a:lnTo>
                  <a:lnTo>
                    <a:pt x="353059" y="207010"/>
                  </a:lnTo>
                  <a:lnTo>
                    <a:pt x="356870" y="207010"/>
                  </a:lnTo>
                  <a:lnTo>
                    <a:pt x="356870" y="199390"/>
                  </a:lnTo>
                  <a:close/>
                </a:path>
                <a:path w="356870" h="283210">
                  <a:moveTo>
                    <a:pt x="380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207010"/>
                  </a:lnTo>
                  <a:close/>
                </a:path>
                <a:path w="356870" h="283210">
                  <a:moveTo>
                    <a:pt x="356870" y="207010"/>
                  </a:moveTo>
                  <a:lnTo>
                    <a:pt x="353059" y="207010"/>
                  </a:lnTo>
                  <a:lnTo>
                    <a:pt x="353059" y="213360"/>
                  </a:lnTo>
                  <a:lnTo>
                    <a:pt x="356870" y="213360"/>
                  </a:lnTo>
                  <a:lnTo>
                    <a:pt x="356870" y="207010"/>
                  </a:lnTo>
                  <a:close/>
                </a:path>
                <a:path w="356870" h="283210">
                  <a:moveTo>
                    <a:pt x="380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213360"/>
                  </a:lnTo>
                  <a:close/>
                </a:path>
                <a:path w="356870" h="283210">
                  <a:moveTo>
                    <a:pt x="356870" y="213360"/>
                  </a:moveTo>
                  <a:lnTo>
                    <a:pt x="353059" y="213360"/>
                  </a:lnTo>
                  <a:lnTo>
                    <a:pt x="353059" y="219710"/>
                  </a:lnTo>
                  <a:lnTo>
                    <a:pt x="356870" y="219710"/>
                  </a:lnTo>
                  <a:lnTo>
                    <a:pt x="356870" y="213360"/>
                  </a:lnTo>
                  <a:close/>
                </a:path>
                <a:path w="356870" h="283210">
                  <a:moveTo>
                    <a:pt x="380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19710"/>
                  </a:lnTo>
                  <a:close/>
                </a:path>
                <a:path w="356870" h="283210">
                  <a:moveTo>
                    <a:pt x="356870" y="219710"/>
                  </a:moveTo>
                  <a:lnTo>
                    <a:pt x="353059" y="219710"/>
                  </a:lnTo>
                  <a:lnTo>
                    <a:pt x="353059" y="226060"/>
                  </a:lnTo>
                  <a:lnTo>
                    <a:pt x="356870" y="226060"/>
                  </a:lnTo>
                  <a:lnTo>
                    <a:pt x="356870" y="219710"/>
                  </a:lnTo>
                  <a:close/>
                </a:path>
                <a:path w="356870" h="283210">
                  <a:moveTo>
                    <a:pt x="380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26060"/>
                  </a:lnTo>
                  <a:close/>
                </a:path>
                <a:path w="356870" h="283210">
                  <a:moveTo>
                    <a:pt x="356870" y="226060"/>
                  </a:moveTo>
                  <a:lnTo>
                    <a:pt x="353059" y="226060"/>
                  </a:lnTo>
                  <a:lnTo>
                    <a:pt x="353059" y="232410"/>
                  </a:lnTo>
                  <a:lnTo>
                    <a:pt x="356870" y="232410"/>
                  </a:lnTo>
                  <a:lnTo>
                    <a:pt x="356870" y="226060"/>
                  </a:lnTo>
                  <a:close/>
                </a:path>
                <a:path w="356870" h="283210">
                  <a:moveTo>
                    <a:pt x="380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809" y="238760"/>
                  </a:lnTo>
                  <a:lnTo>
                    <a:pt x="3809" y="232410"/>
                  </a:lnTo>
                  <a:close/>
                </a:path>
                <a:path w="356870" h="283210">
                  <a:moveTo>
                    <a:pt x="356870" y="232410"/>
                  </a:moveTo>
                  <a:lnTo>
                    <a:pt x="353059" y="232410"/>
                  </a:lnTo>
                  <a:lnTo>
                    <a:pt x="353059" y="238760"/>
                  </a:lnTo>
                  <a:lnTo>
                    <a:pt x="356870" y="238760"/>
                  </a:lnTo>
                  <a:lnTo>
                    <a:pt x="356870" y="232410"/>
                  </a:lnTo>
                  <a:close/>
                </a:path>
                <a:path w="356870" h="283210">
                  <a:moveTo>
                    <a:pt x="3809" y="238760"/>
                  </a:moveTo>
                  <a:lnTo>
                    <a:pt x="0" y="238760"/>
                  </a:lnTo>
                  <a:lnTo>
                    <a:pt x="0" y="243840"/>
                  </a:lnTo>
                  <a:lnTo>
                    <a:pt x="3809" y="243840"/>
                  </a:lnTo>
                  <a:lnTo>
                    <a:pt x="3809" y="238760"/>
                  </a:lnTo>
                  <a:close/>
                </a:path>
                <a:path w="356870" h="283210">
                  <a:moveTo>
                    <a:pt x="356870" y="238760"/>
                  </a:moveTo>
                  <a:lnTo>
                    <a:pt x="353059" y="238760"/>
                  </a:lnTo>
                  <a:lnTo>
                    <a:pt x="353059" y="243840"/>
                  </a:lnTo>
                  <a:lnTo>
                    <a:pt x="356870" y="243840"/>
                  </a:lnTo>
                  <a:lnTo>
                    <a:pt x="356870" y="238760"/>
                  </a:lnTo>
                  <a:close/>
                </a:path>
                <a:path w="356870" h="283210">
                  <a:moveTo>
                    <a:pt x="3809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43840"/>
                  </a:lnTo>
                  <a:close/>
                </a:path>
                <a:path w="356870" h="283210">
                  <a:moveTo>
                    <a:pt x="356870" y="243840"/>
                  </a:moveTo>
                  <a:lnTo>
                    <a:pt x="353059" y="243840"/>
                  </a:lnTo>
                  <a:lnTo>
                    <a:pt x="353059" y="251460"/>
                  </a:lnTo>
                  <a:lnTo>
                    <a:pt x="356870" y="251460"/>
                  </a:lnTo>
                  <a:lnTo>
                    <a:pt x="356870" y="243840"/>
                  </a:lnTo>
                  <a:close/>
                </a:path>
                <a:path w="356870" h="283210">
                  <a:moveTo>
                    <a:pt x="380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1460"/>
                  </a:lnTo>
                  <a:close/>
                </a:path>
                <a:path w="356870" h="283210">
                  <a:moveTo>
                    <a:pt x="356870" y="251460"/>
                  </a:moveTo>
                  <a:lnTo>
                    <a:pt x="353059" y="251460"/>
                  </a:lnTo>
                  <a:lnTo>
                    <a:pt x="353059" y="257810"/>
                  </a:lnTo>
                  <a:lnTo>
                    <a:pt x="356870" y="257810"/>
                  </a:lnTo>
                  <a:lnTo>
                    <a:pt x="356870" y="251460"/>
                  </a:lnTo>
                  <a:close/>
                </a:path>
                <a:path w="356870" h="283210">
                  <a:moveTo>
                    <a:pt x="380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57810"/>
                  </a:lnTo>
                  <a:close/>
                </a:path>
                <a:path w="356870" h="283210">
                  <a:moveTo>
                    <a:pt x="356870" y="257810"/>
                  </a:moveTo>
                  <a:lnTo>
                    <a:pt x="353059" y="257810"/>
                  </a:lnTo>
                  <a:lnTo>
                    <a:pt x="353059" y="264160"/>
                  </a:lnTo>
                  <a:lnTo>
                    <a:pt x="356870" y="264160"/>
                  </a:lnTo>
                  <a:lnTo>
                    <a:pt x="356870" y="257810"/>
                  </a:lnTo>
                  <a:close/>
                </a:path>
                <a:path w="356870" h="283210">
                  <a:moveTo>
                    <a:pt x="380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4160"/>
                  </a:lnTo>
                  <a:close/>
                </a:path>
                <a:path w="356870" h="283210">
                  <a:moveTo>
                    <a:pt x="356870" y="264160"/>
                  </a:moveTo>
                  <a:lnTo>
                    <a:pt x="353059" y="264160"/>
                  </a:lnTo>
                  <a:lnTo>
                    <a:pt x="353059" y="270510"/>
                  </a:lnTo>
                  <a:lnTo>
                    <a:pt x="356870" y="270510"/>
                  </a:lnTo>
                  <a:lnTo>
                    <a:pt x="356870" y="264160"/>
                  </a:lnTo>
                  <a:close/>
                </a:path>
                <a:path w="356870" h="283210">
                  <a:moveTo>
                    <a:pt x="380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356870" h="283210">
                  <a:moveTo>
                    <a:pt x="356870" y="270510"/>
                  </a:moveTo>
                  <a:lnTo>
                    <a:pt x="353059" y="270510"/>
                  </a:lnTo>
                  <a:lnTo>
                    <a:pt x="353059" y="276860"/>
                  </a:lnTo>
                  <a:lnTo>
                    <a:pt x="356870" y="276860"/>
                  </a:lnTo>
                  <a:lnTo>
                    <a:pt x="356870" y="270510"/>
                  </a:lnTo>
                  <a:close/>
                </a:path>
                <a:path w="356870" h="28321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56870" y="283210"/>
                  </a:lnTo>
                  <a:lnTo>
                    <a:pt x="356870" y="279400"/>
                  </a:lnTo>
                  <a:lnTo>
                    <a:pt x="3809" y="279400"/>
                  </a:lnTo>
                  <a:lnTo>
                    <a:pt x="3809" y="276860"/>
                  </a:lnTo>
                  <a:close/>
                </a:path>
                <a:path w="356870" h="283210">
                  <a:moveTo>
                    <a:pt x="356870" y="276860"/>
                  </a:moveTo>
                  <a:lnTo>
                    <a:pt x="353059" y="276860"/>
                  </a:lnTo>
                  <a:lnTo>
                    <a:pt x="353059" y="279400"/>
                  </a:lnTo>
                  <a:lnTo>
                    <a:pt x="356870" y="279400"/>
                  </a:lnTo>
                  <a:lnTo>
                    <a:pt x="356870" y="27686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7153909" y="456818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2540"/>
                  </a:lnTo>
                  <a:lnTo>
                    <a:pt x="349250" y="2540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2540"/>
                  </a:moveTo>
                  <a:lnTo>
                    <a:pt x="345440" y="2540"/>
                  </a:lnTo>
                  <a:lnTo>
                    <a:pt x="345440" y="6350"/>
                  </a:lnTo>
                  <a:lnTo>
                    <a:pt x="349250" y="6350"/>
                  </a:lnTo>
                  <a:lnTo>
                    <a:pt x="349250" y="254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2700"/>
                  </a:lnTo>
                  <a:lnTo>
                    <a:pt x="349250" y="1270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40" y="12700"/>
                  </a:lnTo>
                  <a:lnTo>
                    <a:pt x="345440" y="19050"/>
                  </a:lnTo>
                  <a:lnTo>
                    <a:pt x="349250" y="19050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25400"/>
                  </a:lnTo>
                  <a:lnTo>
                    <a:pt x="349250" y="2540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49250" h="275589">
                  <a:moveTo>
                    <a:pt x="349250" y="25400"/>
                  </a:moveTo>
                  <a:lnTo>
                    <a:pt x="345440" y="25400"/>
                  </a:lnTo>
                  <a:lnTo>
                    <a:pt x="345440" y="31750"/>
                  </a:lnTo>
                  <a:lnTo>
                    <a:pt x="349250" y="31750"/>
                  </a:lnTo>
                  <a:lnTo>
                    <a:pt x="349250" y="25400"/>
                  </a:lnTo>
                  <a:close/>
                </a:path>
                <a:path w="349250" h="27558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5440" y="31750"/>
                  </a:lnTo>
                  <a:lnTo>
                    <a:pt x="345440" y="38100"/>
                  </a:lnTo>
                  <a:lnTo>
                    <a:pt x="349250" y="38100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40" y="38100"/>
                  </a:lnTo>
                  <a:lnTo>
                    <a:pt x="345440" y="43180"/>
                  </a:lnTo>
                  <a:lnTo>
                    <a:pt x="349250" y="4318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10" y="43180"/>
                  </a:moveTo>
                  <a:lnTo>
                    <a:pt x="0" y="4318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3180"/>
                  </a:lnTo>
                  <a:close/>
                </a:path>
                <a:path w="349250" h="275589">
                  <a:moveTo>
                    <a:pt x="349250" y="43180"/>
                  </a:moveTo>
                  <a:lnTo>
                    <a:pt x="345440" y="43180"/>
                  </a:lnTo>
                  <a:lnTo>
                    <a:pt x="345440" y="57150"/>
                  </a:lnTo>
                  <a:lnTo>
                    <a:pt x="349250" y="57150"/>
                  </a:lnTo>
                  <a:lnTo>
                    <a:pt x="349250" y="43180"/>
                  </a:lnTo>
                  <a:close/>
                </a:path>
                <a:path w="349250" h="275589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349250" h="275589">
                  <a:moveTo>
                    <a:pt x="349250" y="57150"/>
                  </a:moveTo>
                  <a:lnTo>
                    <a:pt x="345440" y="57150"/>
                  </a:lnTo>
                  <a:lnTo>
                    <a:pt x="345440" y="63500"/>
                  </a:lnTo>
                  <a:lnTo>
                    <a:pt x="349250" y="63500"/>
                  </a:lnTo>
                  <a:lnTo>
                    <a:pt x="349250" y="57150"/>
                  </a:lnTo>
                  <a:close/>
                </a:path>
                <a:path w="349250" h="275589">
                  <a:moveTo>
                    <a:pt x="3810" y="63500"/>
                  </a:moveTo>
                  <a:lnTo>
                    <a:pt x="0" y="6350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63500"/>
                  </a:lnTo>
                  <a:close/>
                </a:path>
                <a:path w="349250" h="275589">
                  <a:moveTo>
                    <a:pt x="349250" y="63500"/>
                  </a:moveTo>
                  <a:lnTo>
                    <a:pt x="345440" y="63500"/>
                  </a:lnTo>
                  <a:lnTo>
                    <a:pt x="345440" y="101600"/>
                  </a:lnTo>
                  <a:lnTo>
                    <a:pt x="349250" y="101600"/>
                  </a:lnTo>
                  <a:lnTo>
                    <a:pt x="349250" y="63500"/>
                  </a:lnTo>
                  <a:close/>
                </a:path>
                <a:path w="349250" h="275589">
                  <a:moveTo>
                    <a:pt x="3810" y="101600"/>
                  </a:moveTo>
                  <a:lnTo>
                    <a:pt x="0" y="101600"/>
                  </a:lnTo>
                  <a:lnTo>
                    <a:pt x="0" y="195580"/>
                  </a:lnTo>
                  <a:lnTo>
                    <a:pt x="3810" y="195580"/>
                  </a:lnTo>
                  <a:lnTo>
                    <a:pt x="3810" y="101600"/>
                  </a:lnTo>
                  <a:close/>
                </a:path>
                <a:path w="349250" h="275589">
                  <a:moveTo>
                    <a:pt x="349250" y="101600"/>
                  </a:moveTo>
                  <a:lnTo>
                    <a:pt x="345440" y="101600"/>
                  </a:lnTo>
                  <a:lnTo>
                    <a:pt x="345440" y="195580"/>
                  </a:lnTo>
                  <a:lnTo>
                    <a:pt x="349250" y="195580"/>
                  </a:lnTo>
                  <a:lnTo>
                    <a:pt x="349250" y="101600"/>
                  </a:lnTo>
                  <a:close/>
                </a:path>
                <a:path w="349250" h="275589">
                  <a:moveTo>
                    <a:pt x="3810" y="195580"/>
                  </a:moveTo>
                  <a:lnTo>
                    <a:pt x="0" y="19558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5580"/>
                  </a:lnTo>
                  <a:close/>
                </a:path>
                <a:path w="349250" h="275589">
                  <a:moveTo>
                    <a:pt x="349250" y="195580"/>
                  </a:moveTo>
                  <a:lnTo>
                    <a:pt x="345440" y="195580"/>
                  </a:lnTo>
                  <a:lnTo>
                    <a:pt x="345440" y="203200"/>
                  </a:lnTo>
                  <a:lnTo>
                    <a:pt x="349250" y="203200"/>
                  </a:lnTo>
                  <a:lnTo>
                    <a:pt x="349250" y="195580"/>
                  </a:lnTo>
                  <a:close/>
                </a:path>
                <a:path w="349250" h="275589">
                  <a:moveTo>
                    <a:pt x="381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3200"/>
                  </a:lnTo>
                  <a:close/>
                </a:path>
                <a:path w="349250" h="275589">
                  <a:moveTo>
                    <a:pt x="349250" y="203200"/>
                  </a:moveTo>
                  <a:lnTo>
                    <a:pt x="345440" y="203200"/>
                  </a:lnTo>
                  <a:lnTo>
                    <a:pt x="345440" y="209550"/>
                  </a:lnTo>
                  <a:lnTo>
                    <a:pt x="349250" y="209550"/>
                  </a:lnTo>
                  <a:lnTo>
                    <a:pt x="349250" y="203200"/>
                  </a:lnTo>
                  <a:close/>
                </a:path>
                <a:path w="349250" h="275589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49250" h="275589">
                  <a:moveTo>
                    <a:pt x="349250" y="209550"/>
                  </a:moveTo>
                  <a:lnTo>
                    <a:pt x="345440" y="209550"/>
                  </a:lnTo>
                  <a:lnTo>
                    <a:pt x="345440" y="215900"/>
                  </a:lnTo>
                  <a:lnTo>
                    <a:pt x="349250" y="215900"/>
                  </a:lnTo>
                  <a:lnTo>
                    <a:pt x="349250" y="209550"/>
                  </a:lnTo>
                  <a:close/>
                </a:path>
                <a:path w="349250" h="275589">
                  <a:moveTo>
                    <a:pt x="381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5900"/>
                  </a:lnTo>
                  <a:close/>
                </a:path>
                <a:path w="349250" h="275589">
                  <a:moveTo>
                    <a:pt x="349250" y="215900"/>
                  </a:moveTo>
                  <a:lnTo>
                    <a:pt x="345440" y="215900"/>
                  </a:lnTo>
                  <a:lnTo>
                    <a:pt x="345440" y="222250"/>
                  </a:lnTo>
                  <a:lnTo>
                    <a:pt x="349250" y="222250"/>
                  </a:lnTo>
                  <a:lnTo>
                    <a:pt x="349250" y="215900"/>
                  </a:lnTo>
                  <a:close/>
                </a:path>
                <a:path w="349250" h="275589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49250" h="275589">
                  <a:moveTo>
                    <a:pt x="349250" y="222250"/>
                  </a:moveTo>
                  <a:lnTo>
                    <a:pt x="345440" y="222250"/>
                  </a:lnTo>
                  <a:lnTo>
                    <a:pt x="345440" y="228600"/>
                  </a:lnTo>
                  <a:lnTo>
                    <a:pt x="349250" y="228600"/>
                  </a:lnTo>
                  <a:lnTo>
                    <a:pt x="349250" y="222250"/>
                  </a:lnTo>
                  <a:close/>
                </a:path>
                <a:path w="349250" h="275589">
                  <a:moveTo>
                    <a:pt x="3810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8600"/>
                  </a:lnTo>
                  <a:close/>
                </a:path>
                <a:path w="349250" h="275589">
                  <a:moveTo>
                    <a:pt x="349250" y="228600"/>
                  </a:moveTo>
                  <a:lnTo>
                    <a:pt x="345440" y="228600"/>
                  </a:lnTo>
                  <a:lnTo>
                    <a:pt x="345440" y="234950"/>
                  </a:lnTo>
                  <a:lnTo>
                    <a:pt x="349250" y="234950"/>
                  </a:lnTo>
                  <a:lnTo>
                    <a:pt x="349250" y="228600"/>
                  </a:lnTo>
                  <a:close/>
                </a:path>
                <a:path w="349250" h="275589">
                  <a:moveTo>
                    <a:pt x="381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4950"/>
                  </a:lnTo>
                  <a:close/>
                </a:path>
                <a:path w="349250" h="275589">
                  <a:moveTo>
                    <a:pt x="349250" y="234950"/>
                  </a:moveTo>
                  <a:lnTo>
                    <a:pt x="345440" y="234950"/>
                  </a:lnTo>
                  <a:lnTo>
                    <a:pt x="345440" y="240030"/>
                  </a:lnTo>
                  <a:lnTo>
                    <a:pt x="349250" y="240030"/>
                  </a:lnTo>
                  <a:lnTo>
                    <a:pt x="349250" y="234950"/>
                  </a:lnTo>
                  <a:close/>
                </a:path>
                <a:path w="349250" h="275589">
                  <a:moveTo>
                    <a:pt x="3810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0030"/>
                  </a:lnTo>
                  <a:close/>
                </a:path>
                <a:path w="349250" h="275589">
                  <a:moveTo>
                    <a:pt x="349250" y="240030"/>
                  </a:moveTo>
                  <a:lnTo>
                    <a:pt x="345440" y="240030"/>
                  </a:lnTo>
                  <a:lnTo>
                    <a:pt x="345440" y="247650"/>
                  </a:lnTo>
                  <a:lnTo>
                    <a:pt x="349250" y="247650"/>
                  </a:lnTo>
                  <a:lnTo>
                    <a:pt x="349250" y="240030"/>
                  </a:lnTo>
                  <a:close/>
                </a:path>
                <a:path w="349250" h="275589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49250" h="275589">
                  <a:moveTo>
                    <a:pt x="349250" y="247650"/>
                  </a:moveTo>
                  <a:lnTo>
                    <a:pt x="345440" y="247650"/>
                  </a:lnTo>
                  <a:lnTo>
                    <a:pt x="345440" y="254000"/>
                  </a:lnTo>
                  <a:lnTo>
                    <a:pt x="349250" y="254000"/>
                  </a:lnTo>
                  <a:lnTo>
                    <a:pt x="349250" y="247650"/>
                  </a:lnTo>
                  <a:close/>
                </a:path>
                <a:path w="349250" h="275589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54000"/>
                  </a:lnTo>
                  <a:close/>
                </a:path>
                <a:path w="349250" h="275589">
                  <a:moveTo>
                    <a:pt x="349250" y="254000"/>
                  </a:moveTo>
                  <a:lnTo>
                    <a:pt x="345440" y="254000"/>
                  </a:lnTo>
                  <a:lnTo>
                    <a:pt x="345440" y="260350"/>
                  </a:lnTo>
                  <a:lnTo>
                    <a:pt x="349250" y="260350"/>
                  </a:lnTo>
                  <a:lnTo>
                    <a:pt x="349250" y="254000"/>
                  </a:lnTo>
                  <a:close/>
                </a:path>
                <a:path w="349250" h="275589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5440" y="260350"/>
                  </a:lnTo>
                  <a:lnTo>
                    <a:pt x="345440" y="266700"/>
                  </a:lnTo>
                  <a:lnTo>
                    <a:pt x="349250" y="266700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49250" y="273050"/>
                  </a:lnTo>
                  <a:lnTo>
                    <a:pt x="34925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5440" y="266700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7157719" y="457073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29" h="269239">
                  <a:moveTo>
                    <a:pt x="341629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3810"/>
                  </a:lnTo>
                  <a:lnTo>
                    <a:pt x="341629" y="3810"/>
                  </a:lnTo>
                  <a:lnTo>
                    <a:pt x="341629" y="0"/>
                  </a:lnTo>
                  <a:close/>
                </a:path>
                <a:path w="341629" h="269239">
                  <a:moveTo>
                    <a:pt x="341629" y="3810"/>
                  </a:moveTo>
                  <a:lnTo>
                    <a:pt x="337820" y="3810"/>
                  </a:lnTo>
                  <a:lnTo>
                    <a:pt x="337820" y="10160"/>
                  </a:lnTo>
                  <a:lnTo>
                    <a:pt x="341629" y="10160"/>
                  </a:lnTo>
                  <a:lnTo>
                    <a:pt x="341629" y="3810"/>
                  </a:lnTo>
                  <a:close/>
                </a:path>
                <a:path w="341629" h="269239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341629" h="269239">
                  <a:moveTo>
                    <a:pt x="341629" y="10160"/>
                  </a:moveTo>
                  <a:lnTo>
                    <a:pt x="337820" y="10160"/>
                  </a:lnTo>
                  <a:lnTo>
                    <a:pt x="337820" y="16510"/>
                  </a:lnTo>
                  <a:lnTo>
                    <a:pt x="341629" y="16510"/>
                  </a:lnTo>
                  <a:lnTo>
                    <a:pt x="341629" y="10160"/>
                  </a:lnTo>
                  <a:close/>
                </a:path>
                <a:path w="341629" h="269239">
                  <a:moveTo>
                    <a:pt x="253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39" y="22860"/>
                  </a:lnTo>
                  <a:lnTo>
                    <a:pt x="2539" y="16510"/>
                  </a:lnTo>
                  <a:close/>
                </a:path>
                <a:path w="341629" h="269239">
                  <a:moveTo>
                    <a:pt x="341629" y="16510"/>
                  </a:moveTo>
                  <a:lnTo>
                    <a:pt x="337820" y="16510"/>
                  </a:lnTo>
                  <a:lnTo>
                    <a:pt x="337820" y="22860"/>
                  </a:lnTo>
                  <a:lnTo>
                    <a:pt x="341629" y="22860"/>
                  </a:lnTo>
                  <a:lnTo>
                    <a:pt x="341629" y="16510"/>
                  </a:lnTo>
                  <a:close/>
                </a:path>
                <a:path w="341629" h="269239">
                  <a:moveTo>
                    <a:pt x="253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539" y="29210"/>
                  </a:lnTo>
                  <a:lnTo>
                    <a:pt x="2539" y="22860"/>
                  </a:lnTo>
                  <a:close/>
                </a:path>
                <a:path w="341629" h="269239">
                  <a:moveTo>
                    <a:pt x="341629" y="22860"/>
                  </a:moveTo>
                  <a:lnTo>
                    <a:pt x="337820" y="22860"/>
                  </a:lnTo>
                  <a:lnTo>
                    <a:pt x="337820" y="29210"/>
                  </a:lnTo>
                  <a:lnTo>
                    <a:pt x="341629" y="29210"/>
                  </a:lnTo>
                  <a:lnTo>
                    <a:pt x="341629" y="22860"/>
                  </a:lnTo>
                  <a:close/>
                </a:path>
                <a:path w="341629" h="269239">
                  <a:moveTo>
                    <a:pt x="253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9210"/>
                  </a:lnTo>
                  <a:close/>
                </a:path>
                <a:path w="341629" h="269239">
                  <a:moveTo>
                    <a:pt x="341629" y="29210"/>
                  </a:moveTo>
                  <a:lnTo>
                    <a:pt x="337820" y="29210"/>
                  </a:lnTo>
                  <a:lnTo>
                    <a:pt x="337820" y="35560"/>
                  </a:lnTo>
                  <a:lnTo>
                    <a:pt x="341629" y="35560"/>
                  </a:lnTo>
                  <a:lnTo>
                    <a:pt x="341629" y="29210"/>
                  </a:lnTo>
                  <a:close/>
                </a:path>
                <a:path w="341629" h="269239">
                  <a:moveTo>
                    <a:pt x="2539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2539" y="40640"/>
                  </a:lnTo>
                  <a:lnTo>
                    <a:pt x="2539" y="35560"/>
                  </a:lnTo>
                  <a:close/>
                </a:path>
                <a:path w="341629" h="269239">
                  <a:moveTo>
                    <a:pt x="341629" y="35560"/>
                  </a:moveTo>
                  <a:lnTo>
                    <a:pt x="337820" y="35560"/>
                  </a:lnTo>
                  <a:lnTo>
                    <a:pt x="337820" y="40640"/>
                  </a:lnTo>
                  <a:lnTo>
                    <a:pt x="341629" y="40640"/>
                  </a:lnTo>
                  <a:lnTo>
                    <a:pt x="341629" y="35560"/>
                  </a:lnTo>
                  <a:close/>
                </a:path>
                <a:path w="341629" h="269239">
                  <a:moveTo>
                    <a:pt x="2539" y="40640"/>
                  </a:moveTo>
                  <a:lnTo>
                    <a:pt x="0" y="4064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39" y="40640"/>
                  </a:lnTo>
                  <a:close/>
                </a:path>
                <a:path w="341629" h="269239">
                  <a:moveTo>
                    <a:pt x="341629" y="40640"/>
                  </a:moveTo>
                  <a:lnTo>
                    <a:pt x="337820" y="40640"/>
                  </a:lnTo>
                  <a:lnTo>
                    <a:pt x="337820" y="54610"/>
                  </a:lnTo>
                  <a:lnTo>
                    <a:pt x="341629" y="54610"/>
                  </a:lnTo>
                  <a:lnTo>
                    <a:pt x="341629" y="40640"/>
                  </a:lnTo>
                  <a:close/>
                </a:path>
                <a:path w="341629" h="269239">
                  <a:moveTo>
                    <a:pt x="253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539" y="60960"/>
                  </a:lnTo>
                  <a:lnTo>
                    <a:pt x="2539" y="54610"/>
                  </a:lnTo>
                  <a:close/>
                </a:path>
                <a:path w="341629" h="269239">
                  <a:moveTo>
                    <a:pt x="341629" y="54610"/>
                  </a:moveTo>
                  <a:lnTo>
                    <a:pt x="337820" y="54610"/>
                  </a:lnTo>
                  <a:lnTo>
                    <a:pt x="337820" y="60960"/>
                  </a:lnTo>
                  <a:lnTo>
                    <a:pt x="341629" y="60960"/>
                  </a:lnTo>
                  <a:lnTo>
                    <a:pt x="341629" y="54610"/>
                  </a:lnTo>
                  <a:close/>
                </a:path>
                <a:path w="341629" h="269239">
                  <a:moveTo>
                    <a:pt x="2539" y="60960"/>
                  </a:moveTo>
                  <a:lnTo>
                    <a:pt x="0" y="60960"/>
                  </a:lnTo>
                  <a:lnTo>
                    <a:pt x="0" y="99060"/>
                  </a:lnTo>
                  <a:lnTo>
                    <a:pt x="2539" y="99060"/>
                  </a:lnTo>
                  <a:lnTo>
                    <a:pt x="2539" y="60960"/>
                  </a:lnTo>
                  <a:close/>
                </a:path>
                <a:path w="341629" h="269239">
                  <a:moveTo>
                    <a:pt x="341629" y="60960"/>
                  </a:moveTo>
                  <a:lnTo>
                    <a:pt x="337820" y="60960"/>
                  </a:lnTo>
                  <a:lnTo>
                    <a:pt x="337820" y="99060"/>
                  </a:lnTo>
                  <a:lnTo>
                    <a:pt x="341629" y="99060"/>
                  </a:lnTo>
                  <a:lnTo>
                    <a:pt x="341629" y="60960"/>
                  </a:lnTo>
                  <a:close/>
                </a:path>
                <a:path w="341629" h="269239">
                  <a:moveTo>
                    <a:pt x="2539" y="99060"/>
                  </a:moveTo>
                  <a:lnTo>
                    <a:pt x="0" y="99060"/>
                  </a:lnTo>
                  <a:lnTo>
                    <a:pt x="0" y="193040"/>
                  </a:lnTo>
                  <a:lnTo>
                    <a:pt x="2539" y="193040"/>
                  </a:lnTo>
                  <a:lnTo>
                    <a:pt x="2539" y="99060"/>
                  </a:lnTo>
                  <a:close/>
                </a:path>
                <a:path w="341629" h="269239">
                  <a:moveTo>
                    <a:pt x="341629" y="99060"/>
                  </a:moveTo>
                  <a:lnTo>
                    <a:pt x="337820" y="99060"/>
                  </a:lnTo>
                  <a:lnTo>
                    <a:pt x="337820" y="193040"/>
                  </a:lnTo>
                  <a:lnTo>
                    <a:pt x="341629" y="193040"/>
                  </a:lnTo>
                  <a:lnTo>
                    <a:pt x="341629" y="99060"/>
                  </a:lnTo>
                  <a:close/>
                </a:path>
                <a:path w="341629" h="269239">
                  <a:moveTo>
                    <a:pt x="2539" y="193040"/>
                  </a:moveTo>
                  <a:lnTo>
                    <a:pt x="0" y="193040"/>
                  </a:lnTo>
                  <a:lnTo>
                    <a:pt x="0" y="200660"/>
                  </a:lnTo>
                  <a:lnTo>
                    <a:pt x="2539" y="200660"/>
                  </a:lnTo>
                  <a:lnTo>
                    <a:pt x="2539" y="193040"/>
                  </a:lnTo>
                  <a:close/>
                </a:path>
                <a:path w="341629" h="269239">
                  <a:moveTo>
                    <a:pt x="341629" y="193040"/>
                  </a:moveTo>
                  <a:lnTo>
                    <a:pt x="337820" y="193040"/>
                  </a:lnTo>
                  <a:lnTo>
                    <a:pt x="337820" y="200660"/>
                  </a:lnTo>
                  <a:lnTo>
                    <a:pt x="341629" y="200660"/>
                  </a:lnTo>
                  <a:lnTo>
                    <a:pt x="341629" y="193040"/>
                  </a:lnTo>
                  <a:close/>
                </a:path>
                <a:path w="341629" h="269239">
                  <a:moveTo>
                    <a:pt x="253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2539" y="207010"/>
                  </a:lnTo>
                  <a:lnTo>
                    <a:pt x="2539" y="200660"/>
                  </a:lnTo>
                  <a:close/>
                </a:path>
                <a:path w="341629" h="269239">
                  <a:moveTo>
                    <a:pt x="341629" y="200660"/>
                  </a:moveTo>
                  <a:lnTo>
                    <a:pt x="337820" y="200660"/>
                  </a:lnTo>
                  <a:lnTo>
                    <a:pt x="337820" y="207010"/>
                  </a:lnTo>
                  <a:lnTo>
                    <a:pt x="341629" y="207010"/>
                  </a:lnTo>
                  <a:lnTo>
                    <a:pt x="341629" y="200660"/>
                  </a:lnTo>
                  <a:close/>
                </a:path>
                <a:path w="341629" h="269239">
                  <a:moveTo>
                    <a:pt x="253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2539" y="213360"/>
                  </a:lnTo>
                  <a:lnTo>
                    <a:pt x="2539" y="207010"/>
                  </a:lnTo>
                  <a:close/>
                </a:path>
                <a:path w="341629" h="269239">
                  <a:moveTo>
                    <a:pt x="341629" y="207010"/>
                  </a:moveTo>
                  <a:lnTo>
                    <a:pt x="337820" y="207010"/>
                  </a:lnTo>
                  <a:lnTo>
                    <a:pt x="337820" y="213360"/>
                  </a:lnTo>
                  <a:lnTo>
                    <a:pt x="341629" y="213360"/>
                  </a:lnTo>
                  <a:lnTo>
                    <a:pt x="341629" y="207010"/>
                  </a:lnTo>
                  <a:close/>
                </a:path>
                <a:path w="341629" h="269239">
                  <a:moveTo>
                    <a:pt x="253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2539" y="219710"/>
                  </a:lnTo>
                  <a:lnTo>
                    <a:pt x="2539" y="213360"/>
                  </a:lnTo>
                  <a:close/>
                </a:path>
                <a:path w="341629" h="269239">
                  <a:moveTo>
                    <a:pt x="341629" y="213360"/>
                  </a:moveTo>
                  <a:lnTo>
                    <a:pt x="337820" y="213360"/>
                  </a:lnTo>
                  <a:lnTo>
                    <a:pt x="337820" y="219710"/>
                  </a:lnTo>
                  <a:lnTo>
                    <a:pt x="341629" y="219710"/>
                  </a:lnTo>
                  <a:lnTo>
                    <a:pt x="341629" y="213360"/>
                  </a:lnTo>
                  <a:close/>
                </a:path>
                <a:path w="341629" h="269239">
                  <a:moveTo>
                    <a:pt x="253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539" y="226060"/>
                  </a:lnTo>
                  <a:lnTo>
                    <a:pt x="2539" y="219710"/>
                  </a:lnTo>
                  <a:close/>
                </a:path>
                <a:path w="341629" h="269239">
                  <a:moveTo>
                    <a:pt x="341629" y="219710"/>
                  </a:moveTo>
                  <a:lnTo>
                    <a:pt x="337820" y="219710"/>
                  </a:lnTo>
                  <a:lnTo>
                    <a:pt x="337820" y="226060"/>
                  </a:lnTo>
                  <a:lnTo>
                    <a:pt x="341629" y="226060"/>
                  </a:lnTo>
                  <a:lnTo>
                    <a:pt x="341629" y="219710"/>
                  </a:lnTo>
                  <a:close/>
                </a:path>
                <a:path w="341629" h="269239">
                  <a:moveTo>
                    <a:pt x="253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2539" y="232410"/>
                  </a:lnTo>
                  <a:lnTo>
                    <a:pt x="2539" y="226060"/>
                  </a:lnTo>
                  <a:close/>
                </a:path>
                <a:path w="341629" h="269239">
                  <a:moveTo>
                    <a:pt x="341629" y="226060"/>
                  </a:moveTo>
                  <a:lnTo>
                    <a:pt x="337820" y="226060"/>
                  </a:lnTo>
                  <a:lnTo>
                    <a:pt x="337820" y="232410"/>
                  </a:lnTo>
                  <a:lnTo>
                    <a:pt x="341629" y="232410"/>
                  </a:lnTo>
                  <a:lnTo>
                    <a:pt x="341629" y="226060"/>
                  </a:lnTo>
                  <a:close/>
                </a:path>
                <a:path w="341629" h="269239">
                  <a:moveTo>
                    <a:pt x="2539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2539" y="237490"/>
                  </a:lnTo>
                  <a:lnTo>
                    <a:pt x="2539" y="232410"/>
                  </a:lnTo>
                  <a:close/>
                </a:path>
                <a:path w="341629" h="269239">
                  <a:moveTo>
                    <a:pt x="341629" y="232410"/>
                  </a:moveTo>
                  <a:lnTo>
                    <a:pt x="337820" y="232410"/>
                  </a:lnTo>
                  <a:lnTo>
                    <a:pt x="337820" y="237490"/>
                  </a:lnTo>
                  <a:lnTo>
                    <a:pt x="341629" y="237490"/>
                  </a:lnTo>
                  <a:lnTo>
                    <a:pt x="341629" y="232410"/>
                  </a:lnTo>
                  <a:close/>
                </a:path>
                <a:path w="341629" h="269239">
                  <a:moveTo>
                    <a:pt x="2539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2539" y="245110"/>
                  </a:lnTo>
                  <a:lnTo>
                    <a:pt x="2539" y="237490"/>
                  </a:lnTo>
                  <a:close/>
                </a:path>
                <a:path w="341629" h="269239">
                  <a:moveTo>
                    <a:pt x="341629" y="237490"/>
                  </a:moveTo>
                  <a:lnTo>
                    <a:pt x="337820" y="237490"/>
                  </a:lnTo>
                  <a:lnTo>
                    <a:pt x="337820" y="245110"/>
                  </a:lnTo>
                  <a:lnTo>
                    <a:pt x="341629" y="245110"/>
                  </a:lnTo>
                  <a:lnTo>
                    <a:pt x="341629" y="237490"/>
                  </a:lnTo>
                  <a:close/>
                </a:path>
                <a:path w="341629" h="269239">
                  <a:moveTo>
                    <a:pt x="253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45110"/>
                  </a:lnTo>
                  <a:close/>
                </a:path>
                <a:path w="341629" h="269239">
                  <a:moveTo>
                    <a:pt x="341629" y="245110"/>
                  </a:moveTo>
                  <a:lnTo>
                    <a:pt x="337820" y="245110"/>
                  </a:lnTo>
                  <a:lnTo>
                    <a:pt x="337820" y="251460"/>
                  </a:lnTo>
                  <a:lnTo>
                    <a:pt x="341629" y="251460"/>
                  </a:lnTo>
                  <a:lnTo>
                    <a:pt x="341629" y="245110"/>
                  </a:lnTo>
                  <a:close/>
                </a:path>
                <a:path w="341629" h="269239">
                  <a:moveTo>
                    <a:pt x="253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251460"/>
                  </a:lnTo>
                  <a:close/>
                </a:path>
                <a:path w="341629" h="269239">
                  <a:moveTo>
                    <a:pt x="341629" y="251460"/>
                  </a:moveTo>
                  <a:lnTo>
                    <a:pt x="337820" y="251460"/>
                  </a:lnTo>
                  <a:lnTo>
                    <a:pt x="337820" y="257810"/>
                  </a:lnTo>
                  <a:lnTo>
                    <a:pt x="341629" y="257810"/>
                  </a:lnTo>
                  <a:lnTo>
                    <a:pt x="341629" y="251460"/>
                  </a:lnTo>
                  <a:close/>
                </a:path>
                <a:path w="341629" h="269239">
                  <a:moveTo>
                    <a:pt x="253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57810"/>
                  </a:lnTo>
                  <a:close/>
                </a:path>
                <a:path w="341629" h="269239">
                  <a:moveTo>
                    <a:pt x="341629" y="257810"/>
                  </a:moveTo>
                  <a:lnTo>
                    <a:pt x="337820" y="257810"/>
                  </a:lnTo>
                  <a:lnTo>
                    <a:pt x="337820" y="264160"/>
                  </a:lnTo>
                  <a:lnTo>
                    <a:pt x="341629" y="264160"/>
                  </a:lnTo>
                  <a:lnTo>
                    <a:pt x="341629" y="257810"/>
                  </a:lnTo>
                  <a:close/>
                </a:path>
                <a:path w="341629" h="269239">
                  <a:moveTo>
                    <a:pt x="2539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341629" y="269240"/>
                  </a:lnTo>
                  <a:lnTo>
                    <a:pt x="341629" y="265430"/>
                  </a:lnTo>
                  <a:lnTo>
                    <a:pt x="2539" y="265430"/>
                  </a:lnTo>
                  <a:lnTo>
                    <a:pt x="2539" y="264160"/>
                  </a:lnTo>
                  <a:close/>
                </a:path>
                <a:path w="341629" h="269239">
                  <a:moveTo>
                    <a:pt x="341629" y="264160"/>
                  </a:moveTo>
                  <a:lnTo>
                    <a:pt x="337820" y="264160"/>
                  </a:lnTo>
                  <a:lnTo>
                    <a:pt x="337820" y="265430"/>
                  </a:lnTo>
                  <a:lnTo>
                    <a:pt x="341629" y="265430"/>
                  </a:lnTo>
                  <a:lnTo>
                    <a:pt x="341629" y="26416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7160259" y="4574539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20">
                  <a:moveTo>
                    <a:pt x="33528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35280" y="3810"/>
                  </a:lnTo>
                  <a:lnTo>
                    <a:pt x="335280" y="0"/>
                  </a:lnTo>
                  <a:close/>
                </a:path>
                <a:path w="335279" h="261620">
                  <a:moveTo>
                    <a:pt x="335280" y="3810"/>
                  </a:moveTo>
                  <a:lnTo>
                    <a:pt x="331470" y="3810"/>
                  </a:lnTo>
                  <a:lnTo>
                    <a:pt x="331470" y="6350"/>
                  </a:lnTo>
                  <a:lnTo>
                    <a:pt x="335280" y="6350"/>
                  </a:lnTo>
                  <a:lnTo>
                    <a:pt x="335280" y="3810"/>
                  </a:lnTo>
                  <a:close/>
                </a:path>
                <a:path w="335279" h="261620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35279" h="261620">
                  <a:moveTo>
                    <a:pt x="335280" y="6350"/>
                  </a:moveTo>
                  <a:lnTo>
                    <a:pt x="331470" y="6350"/>
                  </a:lnTo>
                  <a:lnTo>
                    <a:pt x="331470" y="12700"/>
                  </a:lnTo>
                  <a:lnTo>
                    <a:pt x="335280" y="12700"/>
                  </a:lnTo>
                  <a:lnTo>
                    <a:pt x="335280" y="6350"/>
                  </a:lnTo>
                  <a:close/>
                </a:path>
                <a:path w="335279" h="26162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35279" h="261620">
                  <a:moveTo>
                    <a:pt x="335280" y="12700"/>
                  </a:moveTo>
                  <a:lnTo>
                    <a:pt x="331470" y="12700"/>
                  </a:lnTo>
                  <a:lnTo>
                    <a:pt x="331470" y="19050"/>
                  </a:lnTo>
                  <a:lnTo>
                    <a:pt x="335280" y="19050"/>
                  </a:lnTo>
                  <a:lnTo>
                    <a:pt x="335280" y="12700"/>
                  </a:lnTo>
                  <a:close/>
                </a:path>
                <a:path w="335279" h="261620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35279" h="261620">
                  <a:moveTo>
                    <a:pt x="335280" y="19050"/>
                  </a:moveTo>
                  <a:lnTo>
                    <a:pt x="331470" y="19050"/>
                  </a:lnTo>
                  <a:lnTo>
                    <a:pt x="331470" y="25400"/>
                  </a:lnTo>
                  <a:lnTo>
                    <a:pt x="335280" y="25400"/>
                  </a:lnTo>
                  <a:lnTo>
                    <a:pt x="335280" y="19050"/>
                  </a:lnTo>
                  <a:close/>
                </a:path>
                <a:path w="335279" h="261620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35279" h="261620">
                  <a:moveTo>
                    <a:pt x="335280" y="25400"/>
                  </a:moveTo>
                  <a:lnTo>
                    <a:pt x="331470" y="25400"/>
                  </a:lnTo>
                  <a:lnTo>
                    <a:pt x="331470" y="31750"/>
                  </a:lnTo>
                  <a:lnTo>
                    <a:pt x="335280" y="31750"/>
                  </a:lnTo>
                  <a:lnTo>
                    <a:pt x="335280" y="25400"/>
                  </a:lnTo>
                  <a:close/>
                </a:path>
                <a:path w="335279" h="261620">
                  <a:moveTo>
                    <a:pt x="3810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1750"/>
                  </a:lnTo>
                  <a:close/>
                </a:path>
                <a:path w="335279" h="261620">
                  <a:moveTo>
                    <a:pt x="335280" y="31750"/>
                  </a:moveTo>
                  <a:lnTo>
                    <a:pt x="331470" y="31750"/>
                  </a:lnTo>
                  <a:lnTo>
                    <a:pt x="331470" y="36830"/>
                  </a:lnTo>
                  <a:lnTo>
                    <a:pt x="335280" y="36830"/>
                  </a:lnTo>
                  <a:lnTo>
                    <a:pt x="335280" y="31750"/>
                  </a:lnTo>
                  <a:close/>
                </a:path>
                <a:path w="335279" h="261620">
                  <a:moveTo>
                    <a:pt x="3810" y="36830"/>
                  </a:moveTo>
                  <a:lnTo>
                    <a:pt x="0" y="3683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36830"/>
                  </a:lnTo>
                  <a:close/>
                </a:path>
                <a:path w="335279" h="261620">
                  <a:moveTo>
                    <a:pt x="335280" y="36830"/>
                  </a:moveTo>
                  <a:lnTo>
                    <a:pt x="331470" y="36830"/>
                  </a:lnTo>
                  <a:lnTo>
                    <a:pt x="331470" y="50800"/>
                  </a:lnTo>
                  <a:lnTo>
                    <a:pt x="335280" y="50800"/>
                  </a:lnTo>
                  <a:lnTo>
                    <a:pt x="335280" y="36830"/>
                  </a:lnTo>
                  <a:close/>
                </a:path>
                <a:path w="335279" h="261620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35279" h="261620">
                  <a:moveTo>
                    <a:pt x="335280" y="50800"/>
                  </a:moveTo>
                  <a:lnTo>
                    <a:pt x="331470" y="50800"/>
                  </a:lnTo>
                  <a:lnTo>
                    <a:pt x="331470" y="57150"/>
                  </a:lnTo>
                  <a:lnTo>
                    <a:pt x="335280" y="57150"/>
                  </a:lnTo>
                  <a:lnTo>
                    <a:pt x="335280" y="50800"/>
                  </a:lnTo>
                  <a:close/>
                </a:path>
                <a:path w="335279" h="261620">
                  <a:moveTo>
                    <a:pt x="3810" y="57150"/>
                  </a:moveTo>
                  <a:lnTo>
                    <a:pt x="0" y="57150"/>
                  </a:lnTo>
                  <a:lnTo>
                    <a:pt x="0" y="95250"/>
                  </a:lnTo>
                  <a:lnTo>
                    <a:pt x="3810" y="95250"/>
                  </a:lnTo>
                  <a:lnTo>
                    <a:pt x="3810" y="57150"/>
                  </a:lnTo>
                  <a:close/>
                </a:path>
                <a:path w="335279" h="261620">
                  <a:moveTo>
                    <a:pt x="335280" y="57150"/>
                  </a:moveTo>
                  <a:lnTo>
                    <a:pt x="331470" y="57150"/>
                  </a:lnTo>
                  <a:lnTo>
                    <a:pt x="331470" y="95250"/>
                  </a:lnTo>
                  <a:lnTo>
                    <a:pt x="335280" y="95250"/>
                  </a:lnTo>
                  <a:lnTo>
                    <a:pt x="335280" y="57150"/>
                  </a:lnTo>
                  <a:close/>
                </a:path>
                <a:path w="335279" h="261620">
                  <a:moveTo>
                    <a:pt x="3810" y="95250"/>
                  </a:moveTo>
                  <a:lnTo>
                    <a:pt x="0" y="95250"/>
                  </a:lnTo>
                  <a:lnTo>
                    <a:pt x="0" y="189230"/>
                  </a:lnTo>
                  <a:lnTo>
                    <a:pt x="3810" y="189230"/>
                  </a:lnTo>
                  <a:lnTo>
                    <a:pt x="3810" y="95250"/>
                  </a:lnTo>
                  <a:close/>
                </a:path>
                <a:path w="335279" h="261620">
                  <a:moveTo>
                    <a:pt x="335280" y="95250"/>
                  </a:moveTo>
                  <a:lnTo>
                    <a:pt x="331470" y="95250"/>
                  </a:lnTo>
                  <a:lnTo>
                    <a:pt x="331470" y="189230"/>
                  </a:lnTo>
                  <a:lnTo>
                    <a:pt x="335280" y="189230"/>
                  </a:lnTo>
                  <a:lnTo>
                    <a:pt x="335280" y="95250"/>
                  </a:lnTo>
                  <a:close/>
                </a:path>
                <a:path w="335279" h="261620">
                  <a:moveTo>
                    <a:pt x="3810" y="189230"/>
                  </a:moveTo>
                  <a:lnTo>
                    <a:pt x="0" y="18923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89230"/>
                  </a:lnTo>
                  <a:close/>
                </a:path>
                <a:path w="335279" h="261620">
                  <a:moveTo>
                    <a:pt x="335280" y="189230"/>
                  </a:moveTo>
                  <a:lnTo>
                    <a:pt x="331470" y="189230"/>
                  </a:lnTo>
                  <a:lnTo>
                    <a:pt x="331470" y="196850"/>
                  </a:lnTo>
                  <a:lnTo>
                    <a:pt x="335280" y="196850"/>
                  </a:lnTo>
                  <a:lnTo>
                    <a:pt x="335280" y="189230"/>
                  </a:lnTo>
                  <a:close/>
                </a:path>
                <a:path w="335279" h="261620">
                  <a:moveTo>
                    <a:pt x="381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6850"/>
                  </a:lnTo>
                  <a:close/>
                </a:path>
                <a:path w="335279" h="261620">
                  <a:moveTo>
                    <a:pt x="335280" y="196850"/>
                  </a:moveTo>
                  <a:lnTo>
                    <a:pt x="331470" y="196850"/>
                  </a:lnTo>
                  <a:lnTo>
                    <a:pt x="331470" y="203200"/>
                  </a:lnTo>
                  <a:lnTo>
                    <a:pt x="335280" y="203200"/>
                  </a:lnTo>
                  <a:lnTo>
                    <a:pt x="335280" y="196850"/>
                  </a:lnTo>
                  <a:close/>
                </a:path>
                <a:path w="335279" h="261620">
                  <a:moveTo>
                    <a:pt x="381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3200"/>
                  </a:lnTo>
                  <a:close/>
                </a:path>
                <a:path w="335279" h="261620">
                  <a:moveTo>
                    <a:pt x="335280" y="203200"/>
                  </a:moveTo>
                  <a:lnTo>
                    <a:pt x="331470" y="203200"/>
                  </a:lnTo>
                  <a:lnTo>
                    <a:pt x="331470" y="209550"/>
                  </a:lnTo>
                  <a:lnTo>
                    <a:pt x="335280" y="209550"/>
                  </a:lnTo>
                  <a:lnTo>
                    <a:pt x="335280" y="203200"/>
                  </a:lnTo>
                  <a:close/>
                </a:path>
                <a:path w="335279" h="261620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35279" h="261620">
                  <a:moveTo>
                    <a:pt x="335280" y="209550"/>
                  </a:moveTo>
                  <a:lnTo>
                    <a:pt x="331470" y="209550"/>
                  </a:lnTo>
                  <a:lnTo>
                    <a:pt x="331470" y="215900"/>
                  </a:lnTo>
                  <a:lnTo>
                    <a:pt x="335280" y="215900"/>
                  </a:lnTo>
                  <a:lnTo>
                    <a:pt x="335280" y="209550"/>
                  </a:lnTo>
                  <a:close/>
                </a:path>
                <a:path w="335279" h="261620">
                  <a:moveTo>
                    <a:pt x="381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5900"/>
                  </a:lnTo>
                  <a:close/>
                </a:path>
                <a:path w="335279" h="261620">
                  <a:moveTo>
                    <a:pt x="335280" y="215900"/>
                  </a:moveTo>
                  <a:lnTo>
                    <a:pt x="331470" y="215900"/>
                  </a:lnTo>
                  <a:lnTo>
                    <a:pt x="331470" y="222250"/>
                  </a:lnTo>
                  <a:lnTo>
                    <a:pt x="335280" y="222250"/>
                  </a:lnTo>
                  <a:lnTo>
                    <a:pt x="335280" y="215900"/>
                  </a:lnTo>
                  <a:close/>
                </a:path>
                <a:path w="335279" h="261620">
                  <a:moveTo>
                    <a:pt x="381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2250"/>
                  </a:lnTo>
                  <a:close/>
                </a:path>
                <a:path w="335279" h="261620">
                  <a:moveTo>
                    <a:pt x="335280" y="222250"/>
                  </a:moveTo>
                  <a:lnTo>
                    <a:pt x="331470" y="222250"/>
                  </a:lnTo>
                  <a:lnTo>
                    <a:pt x="331470" y="228600"/>
                  </a:lnTo>
                  <a:lnTo>
                    <a:pt x="335280" y="228600"/>
                  </a:lnTo>
                  <a:lnTo>
                    <a:pt x="335280" y="222250"/>
                  </a:lnTo>
                  <a:close/>
                </a:path>
                <a:path w="335279" h="261620">
                  <a:moveTo>
                    <a:pt x="381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10" y="233680"/>
                  </a:lnTo>
                  <a:lnTo>
                    <a:pt x="3810" y="228600"/>
                  </a:lnTo>
                  <a:close/>
                </a:path>
                <a:path w="335279" h="261620">
                  <a:moveTo>
                    <a:pt x="335280" y="228600"/>
                  </a:moveTo>
                  <a:lnTo>
                    <a:pt x="331470" y="228600"/>
                  </a:lnTo>
                  <a:lnTo>
                    <a:pt x="331470" y="233680"/>
                  </a:lnTo>
                  <a:lnTo>
                    <a:pt x="335280" y="233680"/>
                  </a:lnTo>
                  <a:lnTo>
                    <a:pt x="335280" y="228600"/>
                  </a:lnTo>
                  <a:close/>
                </a:path>
                <a:path w="335279" h="261620">
                  <a:moveTo>
                    <a:pt x="3810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3680"/>
                  </a:lnTo>
                  <a:close/>
                </a:path>
                <a:path w="335279" h="261620">
                  <a:moveTo>
                    <a:pt x="335280" y="233680"/>
                  </a:moveTo>
                  <a:lnTo>
                    <a:pt x="331470" y="233680"/>
                  </a:lnTo>
                  <a:lnTo>
                    <a:pt x="331470" y="241300"/>
                  </a:lnTo>
                  <a:lnTo>
                    <a:pt x="335280" y="241300"/>
                  </a:lnTo>
                  <a:lnTo>
                    <a:pt x="335280" y="233680"/>
                  </a:lnTo>
                  <a:close/>
                </a:path>
                <a:path w="335279" h="261620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35279" h="261620">
                  <a:moveTo>
                    <a:pt x="335280" y="241300"/>
                  </a:moveTo>
                  <a:lnTo>
                    <a:pt x="331470" y="241300"/>
                  </a:lnTo>
                  <a:lnTo>
                    <a:pt x="331470" y="247650"/>
                  </a:lnTo>
                  <a:lnTo>
                    <a:pt x="335280" y="247650"/>
                  </a:lnTo>
                  <a:lnTo>
                    <a:pt x="335280" y="241300"/>
                  </a:lnTo>
                  <a:close/>
                </a:path>
                <a:path w="335279" h="261620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35279" h="261620">
                  <a:moveTo>
                    <a:pt x="335280" y="247650"/>
                  </a:moveTo>
                  <a:lnTo>
                    <a:pt x="331470" y="247650"/>
                  </a:lnTo>
                  <a:lnTo>
                    <a:pt x="331470" y="254000"/>
                  </a:lnTo>
                  <a:lnTo>
                    <a:pt x="335280" y="254000"/>
                  </a:lnTo>
                  <a:lnTo>
                    <a:pt x="335280" y="247650"/>
                  </a:lnTo>
                  <a:close/>
                </a:path>
                <a:path w="335279" h="261620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35280" y="260350"/>
                  </a:lnTo>
                  <a:lnTo>
                    <a:pt x="335280" y="257810"/>
                  </a:lnTo>
                  <a:lnTo>
                    <a:pt x="3810" y="257810"/>
                  </a:lnTo>
                  <a:lnTo>
                    <a:pt x="3810" y="254000"/>
                  </a:lnTo>
                  <a:close/>
                </a:path>
                <a:path w="335279" h="261620">
                  <a:moveTo>
                    <a:pt x="335280" y="254000"/>
                  </a:moveTo>
                  <a:lnTo>
                    <a:pt x="331470" y="254000"/>
                  </a:lnTo>
                  <a:lnTo>
                    <a:pt x="331470" y="257810"/>
                  </a:lnTo>
                  <a:lnTo>
                    <a:pt x="335280" y="257810"/>
                  </a:lnTo>
                  <a:lnTo>
                    <a:pt x="335280" y="254000"/>
                  </a:lnTo>
                  <a:close/>
                </a:path>
                <a:path w="335279" h="261620">
                  <a:moveTo>
                    <a:pt x="335280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5280" y="261620"/>
                  </a:lnTo>
                  <a:lnTo>
                    <a:pt x="335280" y="26035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7164069" y="457835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276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7659" y="2539"/>
                  </a:lnTo>
                  <a:lnTo>
                    <a:pt x="327659" y="0"/>
                  </a:lnTo>
                  <a:close/>
                </a:path>
                <a:path w="327659" h="254000">
                  <a:moveTo>
                    <a:pt x="32765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27659" y="3810"/>
                  </a:lnTo>
                  <a:lnTo>
                    <a:pt x="327659" y="2540"/>
                  </a:lnTo>
                  <a:close/>
                </a:path>
                <a:path w="327659" h="254000">
                  <a:moveTo>
                    <a:pt x="327659" y="3810"/>
                  </a:moveTo>
                  <a:lnTo>
                    <a:pt x="323850" y="3810"/>
                  </a:lnTo>
                  <a:lnTo>
                    <a:pt x="323850" y="8889"/>
                  </a:lnTo>
                  <a:lnTo>
                    <a:pt x="327659" y="8889"/>
                  </a:lnTo>
                  <a:lnTo>
                    <a:pt x="327659" y="3810"/>
                  </a:lnTo>
                  <a:close/>
                </a:path>
                <a:path w="327659" h="25400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27659" h="254000">
                  <a:moveTo>
                    <a:pt x="327659" y="8890"/>
                  </a:moveTo>
                  <a:lnTo>
                    <a:pt x="323850" y="8890"/>
                  </a:lnTo>
                  <a:lnTo>
                    <a:pt x="323850" y="15239"/>
                  </a:lnTo>
                  <a:lnTo>
                    <a:pt x="327659" y="15239"/>
                  </a:lnTo>
                  <a:lnTo>
                    <a:pt x="327659" y="8890"/>
                  </a:lnTo>
                  <a:close/>
                </a:path>
                <a:path w="327659" h="25400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27659" h="254000">
                  <a:moveTo>
                    <a:pt x="327659" y="15240"/>
                  </a:moveTo>
                  <a:lnTo>
                    <a:pt x="323850" y="15240"/>
                  </a:lnTo>
                  <a:lnTo>
                    <a:pt x="323850" y="21589"/>
                  </a:lnTo>
                  <a:lnTo>
                    <a:pt x="327659" y="21589"/>
                  </a:lnTo>
                  <a:lnTo>
                    <a:pt x="327659" y="15240"/>
                  </a:lnTo>
                  <a:close/>
                </a:path>
                <a:path w="327659" h="25400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27659" h="254000">
                  <a:moveTo>
                    <a:pt x="327659" y="21590"/>
                  </a:moveTo>
                  <a:lnTo>
                    <a:pt x="323850" y="21590"/>
                  </a:lnTo>
                  <a:lnTo>
                    <a:pt x="323850" y="27939"/>
                  </a:lnTo>
                  <a:lnTo>
                    <a:pt x="327659" y="27939"/>
                  </a:lnTo>
                  <a:lnTo>
                    <a:pt x="327659" y="21590"/>
                  </a:lnTo>
                  <a:close/>
                </a:path>
                <a:path w="327659" h="254000">
                  <a:moveTo>
                    <a:pt x="3809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7940"/>
                  </a:lnTo>
                  <a:close/>
                </a:path>
                <a:path w="327659" h="254000">
                  <a:moveTo>
                    <a:pt x="327659" y="27940"/>
                  </a:moveTo>
                  <a:lnTo>
                    <a:pt x="323850" y="27940"/>
                  </a:lnTo>
                  <a:lnTo>
                    <a:pt x="323850" y="33019"/>
                  </a:lnTo>
                  <a:lnTo>
                    <a:pt x="327659" y="33019"/>
                  </a:lnTo>
                  <a:lnTo>
                    <a:pt x="327659" y="27940"/>
                  </a:lnTo>
                  <a:close/>
                </a:path>
                <a:path w="327659" h="254000">
                  <a:moveTo>
                    <a:pt x="3809" y="33020"/>
                  </a:moveTo>
                  <a:lnTo>
                    <a:pt x="0" y="3302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3020"/>
                  </a:lnTo>
                  <a:close/>
                </a:path>
                <a:path w="327659" h="254000">
                  <a:moveTo>
                    <a:pt x="327659" y="33020"/>
                  </a:moveTo>
                  <a:lnTo>
                    <a:pt x="323850" y="33020"/>
                  </a:lnTo>
                  <a:lnTo>
                    <a:pt x="323850" y="46989"/>
                  </a:lnTo>
                  <a:lnTo>
                    <a:pt x="327659" y="46989"/>
                  </a:lnTo>
                  <a:lnTo>
                    <a:pt x="327659" y="33020"/>
                  </a:lnTo>
                  <a:close/>
                </a:path>
                <a:path w="327659" h="25400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27659" h="254000">
                  <a:moveTo>
                    <a:pt x="327659" y="46990"/>
                  </a:moveTo>
                  <a:lnTo>
                    <a:pt x="323850" y="46990"/>
                  </a:lnTo>
                  <a:lnTo>
                    <a:pt x="323850" y="53339"/>
                  </a:lnTo>
                  <a:lnTo>
                    <a:pt x="327659" y="53339"/>
                  </a:lnTo>
                  <a:lnTo>
                    <a:pt x="327659" y="46990"/>
                  </a:lnTo>
                  <a:close/>
                </a:path>
                <a:path w="327659" h="254000">
                  <a:moveTo>
                    <a:pt x="3809" y="53340"/>
                  </a:moveTo>
                  <a:lnTo>
                    <a:pt x="0" y="5334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53340"/>
                  </a:lnTo>
                  <a:close/>
                </a:path>
                <a:path w="327659" h="254000">
                  <a:moveTo>
                    <a:pt x="327659" y="53340"/>
                  </a:moveTo>
                  <a:lnTo>
                    <a:pt x="323850" y="53340"/>
                  </a:lnTo>
                  <a:lnTo>
                    <a:pt x="323850" y="91439"/>
                  </a:lnTo>
                  <a:lnTo>
                    <a:pt x="327659" y="91439"/>
                  </a:lnTo>
                  <a:lnTo>
                    <a:pt x="327659" y="53340"/>
                  </a:lnTo>
                  <a:close/>
                </a:path>
                <a:path w="327659" h="254000">
                  <a:moveTo>
                    <a:pt x="3809" y="91440"/>
                  </a:moveTo>
                  <a:lnTo>
                    <a:pt x="0" y="9144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91440"/>
                  </a:lnTo>
                  <a:close/>
                </a:path>
                <a:path w="327659" h="254000">
                  <a:moveTo>
                    <a:pt x="327659" y="91440"/>
                  </a:moveTo>
                  <a:lnTo>
                    <a:pt x="323850" y="91440"/>
                  </a:lnTo>
                  <a:lnTo>
                    <a:pt x="323850" y="185419"/>
                  </a:lnTo>
                  <a:lnTo>
                    <a:pt x="327659" y="185419"/>
                  </a:lnTo>
                  <a:lnTo>
                    <a:pt x="327659" y="91440"/>
                  </a:lnTo>
                  <a:close/>
                </a:path>
                <a:path w="327659" h="254000">
                  <a:moveTo>
                    <a:pt x="380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5420"/>
                  </a:lnTo>
                  <a:close/>
                </a:path>
                <a:path w="327659" h="254000">
                  <a:moveTo>
                    <a:pt x="327659" y="185420"/>
                  </a:moveTo>
                  <a:lnTo>
                    <a:pt x="323850" y="185420"/>
                  </a:lnTo>
                  <a:lnTo>
                    <a:pt x="323850" y="193039"/>
                  </a:lnTo>
                  <a:lnTo>
                    <a:pt x="327659" y="193039"/>
                  </a:lnTo>
                  <a:lnTo>
                    <a:pt x="327659" y="185420"/>
                  </a:lnTo>
                  <a:close/>
                </a:path>
                <a:path w="327659" h="254000">
                  <a:moveTo>
                    <a:pt x="380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93040"/>
                  </a:lnTo>
                  <a:close/>
                </a:path>
                <a:path w="327659" h="254000">
                  <a:moveTo>
                    <a:pt x="327659" y="193040"/>
                  </a:moveTo>
                  <a:lnTo>
                    <a:pt x="323850" y="193040"/>
                  </a:lnTo>
                  <a:lnTo>
                    <a:pt x="323850" y="199389"/>
                  </a:lnTo>
                  <a:lnTo>
                    <a:pt x="327659" y="199389"/>
                  </a:lnTo>
                  <a:lnTo>
                    <a:pt x="327659" y="193040"/>
                  </a:lnTo>
                  <a:close/>
                </a:path>
                <a:path w="327659" h="254000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327659" h="254000">
                  <a:moveTo>
                    <a:pt x="327659" y="199390"/>
                  </a:moveTo>
                  <a:lnTo>
                    <a:pt x="323850" y="199390"/>
                  </a:lnTo>
                  <a:lnTo>
                    <a:pt x="323850" y="205739"/>
                  </a:lnTo>
                  <a:lnTo>
                    <a:pt x="327659" y="205739"/>
                  </a:lnTo>
                  <a:lnTo>
                    <a:pt x="327659" y="199390"/>
                  </a:lnTo>
                  <a:close/>
                </a:path>
                <a:path w="327659" h="254000">
                  <a:moveTo>
                    <a:pt x="380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5740"/>
                  </a:lnTo>
                  <a:close/>
                </a:path>
                <a:path w="327659" h="254000">
                  <a:moveTo>
                    <a:pt x="327659" y="205740"/>
                  </a:moveTo>
                  <a:lnTo>
                    <a:pt x="323850" y="205740"/>
                  </a:lnTo>
                  <a:lnTo>
                    <a:pt x="323850" y="212089"/>
                  </a:lnTo>
                  <a:lnTo>
                    <a:pt x="327659" y="212089"/>
                  </a:lnTo>
                  <a:lnTo>
                    <a:pt x="327659" y="205740"/>
                  </a:lnTo>
                  <a:close/>
                </a:path>
                <a:path w="327659" h="254000">
                  <a:moveTo>
                    <a:pt x="380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2090"/>
                  </a:lnTo>
                  <a:close/>
                </a:path>
                <a:path w="327659" h="254000">
                  <a:moveTo>
                    <a:pt x="327659" y="212090"/>
                  </a:moveTo>
                  <a:lnTo>
                    <a:pt x="323850" y="212090"/>
                  </a:lnTo>
                  <a:lnTo>
                    <a:pt x="323850" y="218439"/>
                  </a:lnTo>
                  <a:lnTo>
                    <a:pt x="327659" y="218439"/>
                  </a:lnTo>
                  <a:lnTo>
                    <a:pt x="327659" y="212090"/>
                  </a:lnTo>
                  <a:close/>
                </a:path>
                <a:path w="327659" h="254000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327659" h="254000">
                  <a:moveTo>
                    <a:pt x="327659" y="218440"/>
                  </a:moveTo>
                  <a:lnTo>
                    <a:pt x="323850" y="218440"/>
                  </a:lnTo>
                  <a:lnTo>
                    <a:pt x="323850" y="224789"/>
                  </a:lnTo>
                  <a:lnTo>
                    <a:pt x="327659" y="224789"/>
                  </a:lnTo>
                  <a:lnTo>
                    <a:pt x="327659" y="218440"/>
                  </a:lnTo>
                  <a:close/>
                </a:path>
                <a:path w="327659" h="254000">
                  <a:moveTo>
                    <a:pt x="3809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4790"/>
                  </a:lnTo>
                  <a:close/>
                </a:path>
                <a:path w="327659" h="254000">
                  <a:moveTo>
                    <a:pt x="327659" y="224790"/>
                  </a:moveTo>
                  <a:lnTo>
                    <a:pt x="323850" y="224790"/>
                  </a:lnTo>
                  <a:lnTo>
                    <a:pt x="323850" y="229869"/>
                  </a:lnTo>
                  <a:lnTo>
                    <a:pt x="327659" y="229869"/>
                  </a:lnTo>
                  <a:lnTo>
                    <a:pt x="327659" y="224790"/>
                  </a:lnTo>
                  <a:close/>
                </a:path>
                <a:path w="327659" h="254000">
                  <a:moveTo>
                    <a:pt x="380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29870"/>
                  </a:lnTo>
                  <a:close/>
                </a:path>
                <a:path w="327659" h="254000">
                  <a:moveTo>
                    <a:pt x="327659" y="229870"/>
                  </a:moveTo>
                  <a:lnTo>
                    <a:pt x="323850" y="229870"/>
                  </a:lnTo>
                  <a:lnTo>
                    <a:pt x="323850" y="237489"/>
                  </a:lnTo>
                  <a:lnTo>
                    <a:pt x="327659" y="237489"/>
                  </a:lnTo>
                  <a:lnTo>
                    <a:pt x="327659" y="229870"/>
                  </a:lnTo>
                  <a:close/>
                </a:path>
                <a:path w="327659" h="25400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27659" h="254000">
                  <a:moveTo>
                    <a:pt x="327659" y="237490"/>
                  </a:moveTo>
                  <a:lnTo>
                    <a:pt x="323850" y="237490"/>
                  </a:lnTo>
                  <a:lnTo>
                    <a:pt x="323850" y="243839"/>
                  </a:lnTo>
                  <a:lnTo>
                    <a:pt x="327659" y="243839"/>
                  </a:lnTo>
                  <a:lnTo>
                    <a:pt x="327659" y="237490"/>
                  </a:lnTo>
                  <a:close/>
                </a:path>
                <a:path w="327659" h="25400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27659" h="254000">
                  <a:moveTo>
                    <a:pt x="327659" y="243840"/>
                  </a:moveTo>
                  <a:lnTo>
                    <a:pt x="323850" y="243840"/>
                  </a:lnTo>
                  <a:lnTo>
                    <a:pt x="323850" y="250189"/>
                  </a:lnTo>
                  <a:lnTo>
                    <a:pt x="327659" y="250189"/>
                  </a:lnTo>
                  <a:lnTo>
                    <a:pt x="327659" y="243840"/>
                  </a:lnTo>
                  <a:close/>
                </a:path>
                <a:path w="327659" h="254000">
                  <a:moveTo>
                    <a:pt x="327659" y="250190"/>
                  </a:moveTo>
                  <a:lnTo>
                    <a:pt x="0" y="250190"/>
                  </a:lnTo>
                  <a:lnTo>
                    <a:pt x="0" y="254000"/>
                  </a:lnTo>
                  <a:lnTo>
                    <a:pt x="327659" y="254000"/>
                  </a:lnTo>
                  <a:lnTo>
                    <a:pt x="327659" y="25019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7167879" y="458216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40" h="246379">
                  <a:moveTo>
                    <a:pt x="3200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20040" y="3809"/>
                  </a:lnTo>
                  <a:lnTo>
                    <a:pt x="320040" y="0"/>
                  </a:lnTo>
                  <a:close/>
                </a:path>
                <a:path w="320040" h="246379">
                  <a:moveTo>
                    <a:pt x="320040" y="3809"/>
                  </a:moveTo>
                  <a:lnTo>
                    <a:pt x="317500" y="3809"/>
                  </a:lnTo>
                  <a:lnTo>
                    <a:pt x="317500" y="5079"/>
                  </a:lnTo>
                  <a:lnTo>
                    <a:pt x="320040" y="5079"/>
                  </a:lnTo>
                  <a:lnTo>
                    <a:pt x="320040" y="3809"/>
                  </a:lnTo>
                  <a:close/>
                </a:path>
                <a:path w="320040" h="246379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20040" h="246379">
                  <a:moveTo>
                    <a:pt x="320040" y="5080"/>
                  </a:moveTo>
                  <a:lnTo>
                    <a:pt x="317500" y="5080"/>
                  </a:lnTo>
                  <a:lnTo>
                    <a:pt x="317500" y="11429"/>
                  </a:lnTo>
                  <a:lnTo>
                    <a:pt x="320040" y="11429"/>
                  </a:lnTo>
                  <a:lnTo>
                    <a:pt x="320040" y="5080"/>
                  </a:lnTo>
                  <a:close/>
                </a:path>
                <a:path w="320040" h="24637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20040" h="246379">
                  <a:moveTo>
                    <a:pt x="320040" y="11430"/>
                  </a:moveTo>
                  <a:lnTo>
                    <a:pt x="317500" y="11430"/>
                  </a:lnTo>
                  <a:lnTo>
                    <a:pt x="317500" y="17779"/>
                  </a:lnTo>
                  <a:lnTo>
                    <a:pt x="320040" y="17779"/>
                  </a:lnTo>
                  <a:lnTo>
                    <a:pt x="320040" y="11430"/>
                  </a:lnTo>
                  <a:close/>
                </a:path>
                <a:path w="320040" h="246379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20040" h="246379">
                  <a:moveTo>
                    <a:pt x="320040" y="17780"/>
                  </a:moveTo>
                  <a:lnTo>
                    <a:pt x="317500" y="17780"/>
                  </a:lnTo>
                  <a:lnTo>
                    <a:pt x="317500" y="24129"/>
                  </a:lnTo>
                  <a:lnTo>
                    <a:pt x="320040" y="24129"/>
                  </a:lnTo>
                  <a:lnTo>
                    <a:pt x="320040" y="17780"/>
                  </a:lnTo>
                  <a:close/>
                </a:path>
                <a:path w="320040" h="246379">
                  <a:moveTo>
                    <a:pt x="381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4130"/>
                  </a:lnTo>
                  <a:close/>
                </a:path>
                <a:path w="320040" h="246379">
                  <a:moveTo>
                    <a:pt x="320040" y="24130"/>
                  </a:moveTo>
                  <a:lnTo>
                    <a:pt x="317500" y="24130"/>
                  </a:lnTo>
                  <a:lnTo>
                    <a:pt x="317500" y="29209"/>
                  </a:lnTo>
                  <a:lnTo>
                    <a:pt x="320040" y="29209"/>
                  </a:lnTo>
                  <a:lnTo>
                    <a:pt x="320040" y="24130"/>
                  </a:lnTo>
                  <a:close/>
                </a:path>
                <a:path w="320040" h="246379">
                  <a:moveTo>
                    <a:pt x="3810" y="29210"/>
                  </a:moveTo>
                  <a:lnTo>
                    <a:pt x="0" y="2921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29210"/>
                  </a:lnTo>
                  <a:close/>
                </a:path>
                <a:path w="320040" h="246379">
                  <a:moveTo>
                    <a:pt x="320040" y="29210"/>
                  </a:moveTo>
                  <a:lnTo>
                    <a:pt x="317500" y="29210"/>
                  </a:lnTo>
                  <a:lnTo>
                    <a:pt x="317500" y="43179"/>
                  </a:lnTo>
                  <a:lnTo>
                    <a:pt x="320040" y="43179"/>
                  </a:lnTo>
                  <a:lnTo>
                    <a:pt x="320040" y="29210"/>
                  </a:lnTo>
                  <a:close/>
                </a:path>
                <a:path w="320040" h="246379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20040" h="246379">
                  <a:moveTo>
                    <a:pt x="320040" y="43180"/>
                  </a:moveTo>
                  <a:lnTo>
                    <a:pt x="317500" y="43180"/>
                  </a:lnTo>
                  <a:lnTo>
                    <a:pt x="317500" y="49529"/>
                  </a:lnTo>
                  <a:lnTo>
                    <a:pt x="320040" y="49529"/>
                  </a:lnTo>
                  <a:lnTo>
                    <a:pt x="320040" y="43180"/>
                  </a:lnTo>
                  <a:close/>
                </a:path>
                <a:path w="320040" h="246379">
                  <a:moveTo>
                    <a:pt x="3810" y="49530"/>
                  </a:moveTo>
                  <a:lnTo>
                    <a:pt x="0" y="4953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49530"/>
                  </a:lnTo>
                  <a:close/>
                </a:path>
                <a:path w="320040" h="246379">
                  <a:moveTo>
                    <a:pt x="320040" y="49530"/>
                  </a:moveTo>
                  <a:lnTo>
                    <a:pt x="317500" y="49530"/>
                  </a:lnTo>
                  <a:lnTo>
                    <a:pt x="317500" y="87629"/>
                  </a:lnTo>
                  <a:lnTo>
                    <a:pt x="320040" y="87629"/>
                  </a:lnTo>
                  <a:lnTo>
                    <a:pt x="320040" y="49530"/>
                  </a:lnTo>
                  <a:close/>
                </a:path>
                <a:path w="320040" h="246379">
                  <a:moveTo>
                    <a:pt x="3810" y="87630"/>
                  </a:moveTo>
                  <a:lnTo>
                    <a:pt x="0" y="87630"/>
                  </a:lnTo>
                  <a:lnTo>
                    <a:pt x="0" y="181609"/>
                  </a:lnTo>
                  <a:lnTo>
                    <a:pt x="3810" y="181609"/>
                  </a:lnTo>
                  <a:lnTo>
                    <a:pt x="3810" y="87630"/>
                  </a:lnTo>
                  <a:close/>
                </a:path>
                <a:path w="320040" h="246379">
                  <a:moveTo>
                    <a:pt x="320040" y="87630"/>
                  </a:moveTo>
                  <a:lnTo>
                    <a:pt x="317500" y="87630"/>
                  </a:lnTo>
                  <a:lnTo>
                    <a:pt x="317500" y="181609"/>
                  </a:lnTo>
                  <a:lnTo>
                    <a:pt x="320040" y="181609"/>
                  </a:lnTo>
                  <a:lnTo>
                    <a:pt x="320040" y="87630"/>
                  </a:lnTo>
                  <a:close/>
                </a:path>
                <a:path w="320040" h="246379">
                  <a:moveTo>
                    <a:pt x="3810" y="181610"/>
                  </a:moveTo>
                  <a:lnTo>
                    <a:pt x="0" y="18161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81610"/>
                  </a:lnTo>
                  <a:close/>
                </a:path>
                <a:path w="320040" h="246379">
                  <a:moveTo>
                    <a:pt x="320040" y="181610"/>
                  </a:moveTo>
                  <a:lnTo>
                    <a:pt x="317500" y="181610"/>
                  </a:lnTo>
                  <a:lnTo>
                    <a:pt x="317500" y="189229"/>
                  </a:lnTo>
                  <a:lnTo>
                    <a:pt x="320040" y="189229"/>
                  </a:lnTo>
                  <a:lnTo>
                    <a:pt x="320040" y="181610"/>
                  </a:lnTo>
                  <a:close/>
                </a:path>
                <a:path w="320040" h="246379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89230"/>
                  </a:lnTo>
                  <a:close/>
                </a:path>
                <a:path w="320040" h="246379">
                  <a:moveTo>
                    <a:pt x="320040" y="189230"/>
                  </a:moveTo>
                  <a:lnTo>
                    <a:pt x="317500" y="189230"/>
                  </a:lnTo>
                  <a:lnTo>
                    <a:pt x="317500" y="195579"/>
                  </a:lnTo>
                  <a:lnTo>
                    <a:pt x="320040" y="195579"/>
                  </a:lnTo>
                  <a:lnTo>
                    <a:pt x="320040" y="189230"/>
                  </a:lnTo>
                  <a:close/>
                </a:path>
                <a:path w="320040" h="246379">
                  <a:moveTo>
                    <a:pt x="381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95580"/>
                  </a:lnTo>
                  <a:close/>
                </a:path>
                <a:path w="320040" h="246379">
                  <a:moveTo>
                    <a:pt x="320040" y="195580"/>
                  </a:moveTo>
                  <a:lnTo>
                    <a:pt x="317500" y="195580"/>
                  </a:lnTo>
                  <a:lnTo>
                    <a:pt x="317500" y="201929"/>
                  </a:lnTo>
                  <a:lnTo>
                    <a:pt x="320040" y="201929"/>
                  </a:lnTo>
                  <a:lnTo>
                    <a:pt x="320040" y="195580"/>
                  </a:lnTo>
                  <a:close/>
                </a:path>
                <a:path w="320040" h="246379">
                  <a:moveTo>
                    <a:pt x="381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201930"/>
                  </a:lnTo>
                  <a:close/>
                </a:path>
                <a:path w="320040" h="246379">
                  <a:moveTo>
                    <a:pt x="320040" y="201930"/>
                  </a:moveTo>
                  <a:lnTo>
                    <a:pt x="317500" y="201930"/>
                  </a:lnTo>
                  <a:lnTo>
                    <a:pt x="317500" y="208279"/>
                  </a:lnTo>
                  <a:lnTo>
                    <a:pt x="320040" y="208279"/>
                  </a:lnTo>
                  <a:lnTo>
                    <a:pt x="320040" y="201930"/>
                  </a:lnTo>
                  <a:close/>
                </a:path>
                <a:path w="320040" h="246379">
                  <a:moveTo>
                    <a:pt x="381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8280"/>
                  </a:lnTo>
                  <a:close/>
                </a:path>
                <a:path w="320040" h="246379">
                  <a:moveTo>
                    <a:pt x="320040" y="208280"/>
                  </a:moveTo>
                  <a:lnTo>
                    <a:pt x="317500" y="208280"/>
                  </a:lnTo>
                  <a:lnTo>
                    <a:pt x="317500" y="214629"/>
                  </a:lnTo>
                  <a:lnTo>
                    <a:pt x="320040" y="214629"/>
                  </a:lnTo>
                  <a:lnTo>
                    <a:pt x="320040" y="208280"/>
                  </a:lnTo>
                  <a:close/>
                </a:path>
                <a:path w="320040" h="246379">
                  <a:moveTo>
                    <a:pt x="381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4630"/>
                  </a:lnTo>
                  <a:close/>
                </a:path>
                <a:path w="320040" h="246379">
                  <a:moveTo>
                    <a:pt x="320040" y="214630"/>
                  </a:moveTo>
                  <a:lnTo>
                    <a:pt x="317500" y="214630"/>
                  </a:lnTo>
                  <a:lnTo>
                    <a:pt x="317500" y="220979"/>
                  </a:lnTo>
                  <a:lnTo>
                    <a:pt x="320040" y="220979"/>
                  </a:lnTo>
                  <a:lnTo>
                    <a:pt x="320040" y="214630"/>
                  </a:lnTo>
                  <a:close/>
                </a:path>
                <a:path w="320040" h="246379">
                  <a:moveTo>
                    <a:pt x="3810" y="220980"/>
                  </a:moveTo>
                  <a:lnTo>
                    <a:pt x="0" y="220980"/>
                  </a:lnTo>
                  <a:lnTo>
                    <a:pt x="0" y="226059"/>
                  </a:lnTo>
                  <a:lnTo>
                    <a:pt x="3810" y="226059"/>
                  </a:lnTo>
                  <a:lnTo>
                    <a:pt x="3810" y="220980"/>
                  </a:lnTo>
                  <a:close/>
                </a:path>
                <a:path w="320040" h="246379">
                  <a:moveTo>
                    <a:pt x="320040" y="220980"/>
                  </a:moveTo>
                  <a:lnTo>
                    <a:pt x="317500" y="220980"/>
                  </a:lnTo>
                  <a:lnTo>
                    <a:pt x="317500" y="226059"/>
                  </a:lnTo>
                  <a:lnTo>
                    <a:pt x="320040" y="226059"/>
                  </a:lnTo>
                  <a:lnTo>
                    <a:pt x="320040" y="220980"/>
                  </a:lnTo>
                  <a:close/>
                </a:path>
                <a:path w="320040" h="246379">
                  <a:moveTo>
                    <a:pt x="3810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6060"/>
                  </a:lnTo>
                  <a:close/>
                </a:path>
                <a:path w="320040" h="246379">
                  <a:moveTo>
                    <a:pt x="320040" y="226060"/>
                  </a:moveTo>
                  <a:lnTo>
                    <a:pt x="317500" y="226060"/>
                  </a:lnTo>
                  <a:lnTo>
                    <a:pt x="317500" y="233679"/>
                  </a:lnTo>
                  <a:lnTo>
                    <a:pt x="320040" y="233679"/>
                  </a:lnTo>
                  <a:lnTo>
                    <a:pt x="320040" y="226060"/>
                  </a:lnTo>
                  <a:close/>
                </a:path>
                <a:path w="320040" h="246379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20040" h="246379">
                  <a:moveTo>
                    <a:pt x="320040" y="233680"/>
                  </a:moveTo>
                  <a:lnTo>
                    <a:pt x="317500" y="233680"/>
                  </a:lnTo>
                  <a:lnTo>
                    <a:pt x="317500" y="240029"/>
                  </a:lnTo>
                  <a:lnTo>
                    <a:pt x="320040" y="240029"/>
                  </a:lnTo>
                  <a:lnTo>
                    <a:pt x="320040" y="233680"/>
                  </a:lnTo>
                  <a:close/>
                </a:path>
                <a:path w="320040" h="246379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20040" y="246379"/>
                  </a:lnTo>
                  <a:lnTo>
                    <a:pt x="320040" y="243839"/>
                  </a:lnTo>
                  <a:lnTo>
                    <a:pt x="3810" y="243839"/>
                  </a:lnTo>
                  <a:lnTo>
                    <a:pt x="3810" y="240030"/>
                  </a:lnTo>
                  <a:close/>
                </a:path>
                <a:path w="320040" h="246379">
                  <a:moveTo>
                    <a:pt x="320040" y="240030"/>
                  </a:moveTo>
                  <a:lnTo>
                    <a:pt x="317500" y="240030"/>
                  </a:lnTo>
                  <a:lnTo>
                    <a:pt x="317500" y="243839"/>
                  </a:lnTo>
                  <a:lnTo>
                    <a:pt x="320040" y="243839"/>
                  </a:lnTo>
                  <a:lnTo>
                    <a:pt x="320040" y="24003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7171689" y="4585970"/>
              <a:ext cx="313690" cy="240029"/>
            </a:xfrm>
            <a:custGeom>
              <a:avLst/>
              <a:gdLst/>
              <a:ahLst/>
              <a:cxnLst/>
              <a:rect l="l" t="t" r="r" b="b"/>
              <a:pathLst>
                <a:path w="313690" h="240029">
                  <a:moveTo>
                    <a:pt x="31368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3689" y="1269"/>
                  </a:lnTo>
                  <a:lnTo>
                    <a:pt x="313689" y="0"/>
                  </a:lnTo>
                  <a:close/>
                </a:path>
                <a:path w="313690" h="240029">
                  <a:moveTo>
                    <a:pt x="3136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13689" y="3809"/>
                  </a:lnTo>
                  <a:lnTo>
                    <a:pt x="313689" y="1269"/>
                  </a:lnTo>
                  <a:close/>
                </a:path>
                <a:path w="313690" h="240029">
                  <a:moveTo>
                    <a:pt x="313689" y="3809"/>
                  </a:moveTo>
                  <a:lnTo>
                    <a:pt x="308609" y="3809"/>
                  </a:lnTo>
                  <a:lnTo>
                    <a:pt x="308609" y="7619"/>
                  </a:lnTo>
                  <a:lnTo>
                    <a:pt x="313689" y="7619"/>
                  </a:lnTo>
                  <a:lnTo>
                    <a:pt x="313689" y="3809"/>
                  </a:lnTo>
                  <a:close/>
                </a:path>
                <a:path w="313690" h="24002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13690" h="240029">
                  <a:moveTo>
                    <a:pt x="313689" y="7619"/>
                  </a:moveTo>
                  <a:lnTo>
                    <a:pt x="308609" y="7619"/>
                  </a:lnTo>
                  <a:lnTo>
                    <a:pt x="308609" y="13969"/>
                  </a:lnTo>
                  <a:lnTo>
                    <a:pt x="313689" y="13969"/>
                  </a:lnTo>
                  <a:lnTo>
                    <a:pt x="313689" y="7619"/>
                  </a:lnTo>
                  <a:close/>
                </a:path>
                <a:path w="313690" h="2400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13690" h="240029">
                  <a:moveTo>
                    <a:pt x="313689" y="13969"/>
                  </a:moveTo>
                  <a:lnTo>
                    <a:pt x="308609" y="13969"/>
                  </a:lnTo>
                  <a:lnTo>
                    <a:pt x="308609" y="20319"/>
                  </a:lnTo>
                  <a:lnTo>
                    <a:pt x="313689" y="20319"/>
                  </a:lnTo>
                  <a:lnTo>
                    <a:pt x="313689" y="13969"/>
                  </a:lnTo>
                  <a:close/>
                </a:path>
                <a:path w="313690" h="240029">
                  <a:moveTo>
                    <a:pt x="3809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close/>
                </a:path>
                <a:path w="313690" h="240029">
                  <a:moveTo>
                    <a:pt x="313689" y="20319"/>
                  </a:moveTo>
                  <a:lnTo>
                    <a:pt x="308609" y="20319"/>
                  </a:lnTo>
                  <a:lnTo>
                    <a:pt x="308609" y="25399"/>
                  </a:lnTo>
                  <a:lnTo>
                    <a:pt x="313689" y="25399"/>
                  </a:lnTo>
                  <a:lnTo>
                    <a:pt x="313689" y="20319"/>
                  </a:lnTo>
                  <a:close/>
                </a:path>
                <a:path w="313690" h="240029">
                  <a:moveTo>
                    <a:pt x="3809" y="25400"/>
                  </a:moveTo>
                  <a:lnTo>
                    <a:pt x="0" y="2540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25400"/>
                  </a:lnTo>
                  <a:close/>
                </a:path>
                <a:path w="313690" h="240029">
                  <a:moveTo>
                    <a:pt x="313689" y="25400"/>
                  </a:moveTo>
                  <a:lnTo>
                    <a:pt x="308609" y="25400"/>
                  </a:lnTo>
                  <a:lnTo>
                    <a:pt x="308609" y="39369"/>
                  </a:lnTo>
                  <a:lnTo>
                    <a:pt x="313689" y="39369"/>
                  </a:lnTo>
                  <a:lnTo>
                    <a:pt x="313689" y="25400"/>
                  </a:lnTo>
                  <a:close/>
                </a:path>
                <a:path w="313690" h="24002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13690" h="240029">
                  <a:moveTo>
                    <a:pt x="313689" y="39369"/>
                  </a:moveTo>
                  <a:lnTo>
                    <a:pt x="308609" y="39369"/>
                  </a:lnTo>
                  <a:lnTo>
                    <a:pt x="308609" y="45719"/>
                  </a:lnTo>
                  <a:lnTo>
                    <a:pt x="313689" y="45719"/>
                  </a:lnTo>
                  <a:lnTo>
                    <a:pt x="313689" y="39369"/>
                  </a:lnTo>
                  <a:close/>
                </a:path>
                <a:path w="313690" h="240029">
                  <a:moveTo>
                    <a:pt x="3809" y="45719"/>
                  </a:moveTo>
                  <a:lnTo>
                    <a:pt x="0" y="45719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45719"/>
                  </a:lnTo>
                  <a:close/>
                </a:path>
                <a:path w="313690" h="240029">
                  <a:moveTo>
                    <a:pt x="313689" y="45719"/>
                  </a:moveTo>
                  <a:lnTo>
                    <a:pt x="308609" y="45719"/>
                  </a:lnTo>
                  <a:lnTo>
                    <a:pt x="308609" y="83819"/>
                  </a:lnTo>
                  <a:lnTo>
                    <a:pt x="313689" y="83819"/>
                  </a:lnTo>
                  <a:lnTo>
                    <a:pt x="313689" y="45719"/>
                  </a:lnTo>
                  <a:close/>
                </a:path>
                <a:path w="313690" h="240029">
                  <a:moveTo>
                    <a:pt x="3809" y="83819"/>
                  </a:moveTo>
                  <a:lnTo>
                    <a:pt x="0" y="83819"/>
                  </a:lnTo>
                  <a:lnTo>
                    <a:pt x="0" y="177799"/>
                  </a:lnTo>
                  <a:lnTo>
                    <a:pt x="3809" y="177799"/>
                  </a:lnTo>
                  <a:lnTo>
                    <a:pt x="3809" y="83819"/>
                  </a:lnTo>
                  <a:close/>
                </a:path>
                <a:path w="313690" h="240029">
                  <a:moveTo>
                    <a:pt x="313689" y="83819"/>
                  </a:moveTo>
                  <a:lnTo>
                    <a:pt x="308609" y="83819"/>
                  </a:lnTo>
                  <a:lnTo>
                    <a:pt x="308609" y="177799"/>
                  </a:lnTo>
                  <a:lnTo>
                    <a:pt x="313689" y="177799"/>
                  </a:lnTo>
                  <a:lnTo>
                    <a:pt x="313689" y="83819"/>
                  </a:lnTo>
                  <a:close/>
                </a:path>
                <a:path w="313690" h="240029">
                  <a:moveTo>
                    <a:pt x="3809" y="177800"/>
                  </a:moveTo>
                  <a:lnTo>
                    <a:pt x="0" y="17780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77800"/>
                  </a:lnTo>
                  <a:close/>
                </a:path>
                <a:path w="313690" h="240029">
                  <a:moveTo>
                    <a:pt x="313689" y="177800"/>
                  </a:moveTo>
                  <a:lnTo>
                    <a:pt x="308609" y="177800"/>
                  </a:lnTo>
                  <a:lnTo>
                    <a:pt x="308609" y="185419"/>
                  </a:lnTo>
                  <a:lnTo>
                    <a:pt x="313689" y="185419"/>
                  </a:lnTo>
                  <a:lnTo>
                    <a:pt x="313689" y="177800"/>
                  </a:lnTo>
                  <a:close/>
                </a:path>
                <a:path w="313690" h="240029">
                  <a:moveTo>
                    <a:pt x="380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85419"/>
                  </a:lnTo>
                  <a:close/>
                </a:path>
                <a:path w="313690" h="240029">
                  <a:moveTo>
                    <a:pt x="313689" y="185419"/>
                  </a:moveTo>
                  <a:lnTo>
                    <a:pt x="308609" y="185419"/>
                  </a:lnTo>
                  <a:lnTo>
                    <a:pt x="308609" y="191769"/>
                  </a:lnTo>
                  <a:lnTo>
                    <a:pt x="313689" y="191769"/>
                  </a:lnTo>
                  <a:lnTo>
                    <a:pt x="313689" y="185419"/>
                  </a:lnTo>
                  <a:close/>
                </a:path>
                <a:path w="313690" h="240029">
                  <a:moveTo>
                    <a:pt x="380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1769"/>
                  </a:lnTo>
                  <a:close/>
                </a:path>
                <a:path w="313690" h="240029">
                  <a:moveTo>
                    <a:pt x="313689" y="191769"/>
                  </a:moveTo>
                  <a:lnTo>
                    <a:pt x="308609" y="191769"/>
                  </a:lnTo>
                  <a:lnTo>
                    <a:pt x="308609" y="198119"/>
                  </a:lnTo>
                  <a:lnTo>
                    <a:pt x="313689" y="198119"/>
                  </a:lnTo>
                  <a:lnTo>
                    <a:pt x="313689" y="191769"/>
                  </a:lnTo>
                  <a:close/>
                </a:path>
                <a:path w="313690" h="240029">
                  <a:moveTo>
                    <a:pt x="380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98119"/>
                  </a:lnTo>
                  <a:close/>
                </a:path>
                <a:path w="313690" h="240029">
                  <a:moveTo>
                    <a:pt x="313689" y="198119"/>
                  </a:moveTo>
                  <a:lnTo>
                    <a:pt x="308609" y="198119"/>
                  </a:lnTo>
                  <a:lnTo>
                    <a:pt x="308609" y="204469"/>
                  </a:lnTo>
                  <a:lnTo>
                    <a:pt x="313689" y="204469"/>
                  </a:lnTo>
                  <a:lnTo>
                    <a:pt x="313689" y="198119"/>
                  </a:lnTo>
                  <a:close/>
                </a:path>
                <a:path w="313690" h="240029">
                  <a:moveTo>
                    <a:pt x="380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4469"/>
                  </a:lnTo>
                  <a:close/>
                </a:path>
                <a:path w="313690" h="240029">
                  <a:moveTo>
                    <a:pt x="313689" y="204469"/>
                  </a:moveTo>
                  <a:lnTo>
                    <a:pt x="308609" y="204469"/>
                  </a:lnTo>
                  <a:lnTo>
                    <a:pt x="308609" y="210819"/>
                  </a:lnTo>
                  <a:lnTo>
                    <a:pt x="313689" y="210819"/>
                  </a:lnTo>
                  <a:lnTo>
                    <a:pt x="313689" y="204469"/>
                  </a:lnTo>
                  <a:close/>
                </a:path>
                <a:path w="313690" h="240029">
                  <a:moveTo>
                    <a:pt x="380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19"/>
                  </a:lnTo>
                  <a:close/>
                </a:path>
                <a:path w="313690" h="240029">
                  <a:moveTo>
                    <a:pt x="313689" y="210819"/>
                  </a:moveTo>
                  <a:lnTo>
                    <a:pt x="308609" y="210819"/>
                  </a:lnTo>
                  <a:lnTo>
                    <a:pt x="308609" y="217169"/>
                  </a:lnTo>
                  <a:lnTo>
                    <a:pt x="313689" y="217169"/>
                  </a:lnTo>
                  <a:lnTo>
                    <a:pt x="313689" y="210819"/>
                  </a:lnTo>
                  <a:close/>
                </a:path>
                <a:path w="313690" h="240029">
                  <a:moveTo>
                    <a:pt x="3809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217169"/>
                  </a:lnTo>
                  <a:close/>
                </a:path>
                <a:path w="313690" h="240029">
                  <a:moveTo>
                    <a:pt x="313689" y="217169"/>
                  </a:moveTo>
                  <a:lnTo>
                    <a:pt x="308609" y="217169"/>
                  </a:lnTo>
                  <a:lnTo>
                    <a:pt x="308609" y="222249"/>
                  </a:lnTo>
                  <a:lnTo>
                    <a:pt x="313689" y="222249"/>
                  </a:lnTo>
                  <a:lnTo>
                    <a:pt x="313689" y="217169"/>
                  </a:lnTo>
                  <a:close/>
                </a:path>
                <a:path w="313690" h="240029">
                  <a:moveTo>
                    <a:pt x="3809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2250"/>
                  </a:lnTo>
                  <a:close/>
                </a:path>
                <a:path w="313690" h="240029">
                  <a:moveTo>
                    <a:pt x="313689" y="222250"/>
                  </a:moveTo>
                  <a:lnTo>
                    <a:pt x="308609" y="222250"/>
                  </a:lnTo>
                  <a:lnTo>
                    <a:pt x="308609" y="229869"/>
                  </a:lnTo>
                  <a:lnTo>
                    <a:pt x="313689" y="229869"/>
                  </a:lnTo>
                  <a:lnTo>
                    <a:pt x="313689" y="222250"/>
                  </a:lnTo>
                  <a:close/>
                </a:path>
                <a:path w="313690" h="240029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13689" y="236219"/>
                  </a:lnTo>
                  <a:lnTo>
                    <a:pt x="313689" y="234949"/>
                  </a:lnTo>
                  <a:lnTo>
                    <a:pt x="3809" y="234949"/>
                  </a:lnTo>
                  <a:lnTo>
                    <a:pt x="3809" y="229869"/>
                  </a:lnTo>
                  <a:close/>
                </a:path>
                <a:path w="313690" h="240029">
                  <a:moveTo>
                    <a:pt x="313689" y="229869"/>
                  </a:moveTo>
                  <a:lnTo>
                    <a:pt x="308609" y="229869"/>
                  </a:lnTo>
                  <a:lnTo>
                    <a:pt x="308609" y="234949"/>
                  </a:lnTo>
                  <a:lnTo>
                    <a:pt x="313689" y="234949"/>
                  </a:lnTo>
                  <a:lnTo>
                    <a:pt x="313689" y="229869"/>
                  </a:lnTo>
                  <a:close/>
                </a:path>
                <a:path w="313690" h="240029">
                  <a:moveTo>
                    <a:pt x="313689" y="236219"/>
                  </a:moveTo>
                  <a:lnTo>
                    <a:pt x="0" y="236219"/>
                  </a:lnTo>
                  <a:lnTo>
                    <a:pt x="0" y="240029"/>
                  </a:lnTo>
                  <a:lnTo>
                    <a:pt x="313689" y="240029"/>
                  </a:lnTo>
                  <a:lnTo>
                    <a:pt x="313689" y="236219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7175499" y="4589779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1139">
                  <a:moveTo>
                    <a:pt x="304800" y="3810"/>
                  </a:moveTo>
                  <a:lnTo>
                    <a:pt x="302259" y="3810"/>
                  </a:lnTo>
                  <a:lnTo>
                    <a:pt x="302259" y="10160"/>
                  </a:lnTo>
                  <a:lnTo>
                    <a:pt x="304800" y="10160"/>
                  </a:lnTo>
                  <a:lnTo>
                    <a:pt x="304800" y="3810"/>
                  </a:lnTo>
                  <a:close/>
                </a:path>
                <a:path w="304800" h="231139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04800" h="231139">
                  <a:moveTo>
                    <a:pt x="304800" y="10160"/>
                  </a:moveTo>
                  <a:lnTo>
                    <a:pt x="302259" y="10160"/>
                  </a:lnTo>
                  <a:lnTo>
                    <a:pt x="302259" y="16510"/>
                  </a:lnTo>
                  <a:lnTo>
                    <a:pt x="304800" y="16510"/>
                  </a:lnTo>
                  <a:lnTo>
                    <a:pt x="304800" y="10160"/>
                  </a:lnTo>
                  <a:close/>
                </a:path>
                <a:path w="304800" h="231139">
                  <a:moveTo>
                    <a:pt x="380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6510"/>
                  </a:lnTo>
                  <a:close/>
                </a:path>
                <a:path w="304800" h="231139">
                  <a:moveTo>
                    <a:pt x="304800" y="16510"/>
                  </a:moveTo>
                  <a:lnTo>
                    <a:pt x="302259" y="16510"/>
                  </a:lnTo>
                  <a:lnTo>
                    <a:pt x="302259" y="21590"/>
                  </a:lnTo>
                  <a:lnTo>
                    <a:pt x="304800" y="21590"/>
                  </a:lnTo>
                  <a:lnTo>
                    <a:pt x="304800" y="16510"/>
                  </a:lnTo>
                  <a:close/>
                </a:path>
                <a:path w="304800" h="231139">
                  <a:moveTo>
                    <a:pt x="3809" y="21590"/>
                  </a:moveTo>
                  <a:lnTo>
                    <a:pt x="0" y="2159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1590"/>
                  </a:lnTo>
                  <a:close/>
                </a:path>
                <a:path w="304800" h="231139">
                  <a:moveTo>
                    <a:pt x="304800" y="21590"/>
                  </a:moveTo>
                  <a:lnTo>
                    <a:pt x="302259" y="21590"/>
                  </a:lnTo>
                  <a:lnTo>
                    <a:pt x="302259" y="35560"/>
                  </a:lnTo>
                  <a:lnTo>
                    <a:pt x="304800" y="35560"/>
                  </a:lnTo>
                  <a:lnTo>
                    <a:pt x="304800" y="21590"/>
                  </a:lnTo>
                  <a:close/>
                </a:path>
                <a:path w="304800" h="231139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304800" h="231139">
                  <a:moveTo>
                    <a:pt x="304800" y="35560"/>
                  </a:moveTo>
                  <a:lnTo>
                    <a:pt x="302259" y="35560"/>
                  </a:lnTo>
                  <a:lnTo>
                    <a:pt x="302259" y="41910"/>
                  </a:lnTo>
                  <a:lnTo>
                    <a:pt x="304800" y="41910"/>
                  </a:lnTo>
                  <a:lnTo>
                    <a:pt x="304800" y="35560"/>
                  </a:lnTo>
                  <a:close/>
                </a:path>
                <a:path w="304800" h="231139">
                  <a:moveTo>
                    <a:pt x="3809" y="41910"/>
                  </a:moveTo>
                  <a:lnTo>
                    <a:pt x="0" y="4191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41910"/>
                  </a:lnTo>
                  <a:close/>
                </a:path>
                <a:path w="304800" h="231139">
                  <a:moveTo>
                    <a:pt x="304800" y="41910"/>
                  </a:moveTo>
                  <a:lnTo>
                    <a:pt x="302259" y="41910"/>
                  </a:lnTo>
                  <a:lnTo>
                    <a:pt x="302259" y="80010"/>
                  </a:lnTo>
                  <a:lnTo>
                    <a:pt x="304800" y="80010"/>
                  </a:lnTo>
                  <a:lnTo>
                    <a:pt x="304800" y="41910"/>
                  </a:lnTo>
                  <a:close/>
                </a:path>
                <a:path w="304800" h="231139">
                  <a:moveTo>
                    <a:pt x="3809" y="80010"/>
                  </a:moveTo>
                  <a:lnTo>
                    <a:pt x="0" y="80010"/>
                  </a:lnTo>
                  <a:lnTo>
                    <a:pt x="0" y="173990"/>
                  </a:lnTo>
                  <a:lnTo>
                    <a:pt x="3809" y="173990"/>
                  </a:lnTo>
                  <a:lnTo>
                    <a:pt x="3809" y="80010"/>
                  </a:lnTo>
                  <a:close/>
                </a:path>
                <a:path w="304800" h="231139">
                  <a:moveTo>
                    <a:pt x="304800" y="80010"/>
                  </a:moveTo>
                  <a:lnTo>
                    <a:pt x="302259" y="80010"/>
                  </a:lnTo>
                  <a:lnTo>
                    <a:pt x="302259" y="173990"/>
                  </a:lnTo>
                  <a:lnTo>
                    <a:pt x="304800" y="173990"/>
                  </a:lnTo>
                  <a:lnTo>
                    <a:pt x="304800" y="80010"/>
                  </a:lnTo>
                  <a:close/>
                </a:path>
                <a:path w="304800" h="231139">
                  <a:moveTo>
                    <a:pt x="3809" y="173990"/>
                  </a:moveTo>
                  <a:lnTo>
                    <a:pt x="0" y="173990"/>
                  </a:lnTo>
                  <a:lnTo>
                    <a:pt x="0" y="181610"/>
                  </a:lnTo>
                  <a:lnTo>
                    <a:pt x="3809" y="181610"/>
                  </a:lnTo>
                  <a:lnTo>
                    <a:pt x="3809" y="173990"/>
                  </a:lnTo>
                  <a:close/>
                </a:path>
                <a:path w="304800" h="231139">
                  <a:moveTo>
                    <a:pt x="304800" y="173990"/>
                  </a:moveTo>
                  <a:lnTo>
                    <a:pt x="302259" y="173990"/>
                  </a:lnTo>
                  <a:lnTo>
                    <a:pt x="302259" y="181610"/>
                  </a:lnTo>
                  <a:lnTo>
                    <a:pt x="304800" y="181610"/>
                  </a:lnTo>
                  <a:lnTo>
                    <a:pt x="304800" y="173990"/>
                  </a:lnTo>
                  <a:close/>
                </a:path>
                <a:path w="304800" h="231139">
                  <a:moveTo>
                    <a:pt x="380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81610"/>
                  </a:lnTo>
                  <a:close/>
                </a:path>
                <a:path w="304800" h="231139">
                  <a:moveTo>
                    <a:pt x="304800" y="181610"/>
                  </a:moveTo>
                  <a:lnTo>
                    <a:pt x="302259" y="181610"/>
                  </a:lnTo>
                  <a:lnTo>
                    <a:pt x="302259" y="187960"/>
                  </a:lnTo>
                  <a:lnTo>
                    <a:pt x="304800" y="187960"/>
                  </a:lnTo>
                  <a:lnTo>
                    <a:pt x="304800" y="181610"/>
                  </a:lnTo>
                  <a:close/>
                </a:path>
                <a:path w="304800" h="231139">
                  <a:moveTo>
                    <a:pt x="380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87960"/>
                  </a:lnTo>
                  <a:close/>
                </a:path>
                <a:path w="304800" h="231139">
                  <a:moveTo>
                    <a:pt x="304800" y="187960"/>
                  </a:moveTo>
                  <a:lnTo>
                    <a:pt x="302259" y="187960"/>
                  </a:lnTo>
                  <a:lnTo>
                    <a:pt x="302259" y="194310"/>
                  </a:lnTo>
                  <a:lnTo>
                    <a:pt x="304800" y="194310"/>
                  </a:lnTo>
                  <a:lnTo>
                    <a:pt x="304800" y="187960"/>
                  </a:lnTo>
                  <a:close/>
                </a:path>
                <a:path w="304800" h="231139">
                  <a:moveTo>
                    <a:pt x="380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94310"/>
                  </a:lnTo>
                  <a:close/>
                </a:path>
                <a:path w="304800" h="231139">
                  <a:moveTo>
                    <a:pt x="304800" y="194310"/>
                  </a:moveTo>
                  <a:lnTo>
                    <a:pt x="302259" y="194310"/>
                  </a:lnTo>
                  <a:lnTo>
                    <a:pt x="302259" y="200660"/>
                  </a:lnTo>
                  <a:lnTo>
                    <a:pt x="304800" y="200660"/>
                  </a:lnTo>
                  <a:lnTo>
                    <a:pt x="304800" y="194310"/>
                  </a:lnTo>
                  <a:close/>
                </a:path>
                <a:path w="304800" h="231139">
                  <a:moveTo>
                    <a:pt x="380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200660"/>
                  </a:lnTo>
                  <a:close/>
                </a:path>
                <a:path w="304800" h="231139">
                  <a:moveTo>
                    <a:pt x="304800" y="200660"/>
                  </a:moveTo>
                  <a:lnTo>
                    <a:pt x="302259" y="200660"/>
                  </a:lnTo>
                  <a:lnTo>
                    <a:pt x="302259" y="207010"/>
                  </a:lnTo>
                  <a:lnTo>
                    <a:pt x="304800" y="207010"/>
                  </a:lnTo>
                  <a:lnTo>
                    <a:pt x="304800" y="200660"/>
                  </a:lnTo>
                  <a:close/>
                </a:path>
                <a:path w="304800" h="231139">
                  <a:moveTo>
                    <a:pt x="380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207010"/>
                  </a:lnTo>
                  <a:close/>
                </a:path>
                <a:path w="304800" h="231139">
                  <a:moveTo>
                    <a:pt x="304800" y="207010"/>
                  </a:moveTo>
                  <a:lnTo>
                    <a:pt x="302259" y="207010"/>
                  </a:lnTo>
                  <a:lnTo>
                    <a:pt x="302259" y="213360"/>
                  </a:lnTo>
                  <a:lnTo>
                    <a:pt x="304800" y="213360"/>
                  </a:lnTo>
                  <a:lnTo>
                    <a:pt x="304800" y="207010"/>
                  </a:lnTo>
                  <a:close/>
                </a:path>
                <a:path w="304800" h="231139">
                  <a:moveTo>
                    <a:pt x="3809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213360"/>
                  </a:lnTo>
                  <a:close/>
                </a:path>
                <a:path w="304800" h="231139">
                  <a:moveTo>
                    <a:pt x="304800" y="213360"/>
                  </a:moveTo>
                  <a:lnTo>
                    <a:pt x="302259" y="213360"/>
                  </a:lnTo>
                  <a:lnTo>
                    <a:pt x="302259" y="218440"/>
                  </a:lnTo>
                  <a:lnTo>
                    <a:pt x="304800" y="218440"/>
                  </a:lnTo>
                  <a:lnTo>
                    <a:pt x="304800" y="213360"/>
                  </a:lnTo>
                  <a:close/>
                </a:path>
                <a:path w="304800" h="231139">
                  <a:moveTo>
                    <a:pt x="3809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18440"/>
                  </a:lnTo>
                  <a:close/>
                </a:path>
                <a:path w="304800" h="231139">
                  <a:moveTo>
                    <a:pt x="304800" y="218440"/>
                  </a:moveTo>
                  <a:lnTo>
                    <a:pt x="302259" y="218440"/>
                  </a:lnTo>
                  <a:lnTo>
                    <a:pt x="302259" y="226060"/>
                  </a:lnTo>
                  <a:lnTo>
                    <a:pt x="304800" y="226060"/>
                  </a:lnTo>
                  <a:lnTo>
                    <a:pt x="304800" y="218440"/>
                  </a:lnTo>
                  <a:close/>
                </a:path>
                <a:path w="304800" h="231139">
                  <a:moveTo>
                    <a:pt x="3809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304800" y="231140"/>
                  </a:lnTo>
                  <a:lnTo>
                    <a:pt x="304800" y="228600"/>
                  </a:lnTo>
                  <a:lnTo>
                    <a:pt x="3809" y="228600"/>
                  </a:lnTo>
                  <a:lnTo>
                    <a:pt x="3809" y="226060"/>
                  </a:lnTo>
                  <a:close/>
                </a:path>
                <a:path w="304800" h="231139">
                  <a:moveTo>
                    <a:pt x="304800" y="226060"/>
                  </a:moveTo>
                  <a:lnTo>
                    <a:pt x="302259" y="226060"/>
                  </a:lnTo>
                  <a:lnTo>
                    <a:pt x="302259" y="228600"/>
                  </a:lnTo>
                  <a:lnTo>
                    <a:pt x="304800" y="228600"/>
                  </a:lnTo>
                  <a:lnTo>
                    <a:pt x="304800" y="22606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7179309" y="4593589"/>
              <a:ext cx="298450" cy="224790"/>
            </a:xfrm>
            <a:custGeom>
              <a:avLst/>
              <a:gdLst/>
              <a:ahLst/>
              <a:cxnLst/>
              <a:rect l="l" t="t" r="r" b="b"/>
              <a:pathLst>
                <a:path w="298450" h="224789">
                  <a:moveTo>
                    <a:pt x="2984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98450" y="3810"/>
                  </a:lnTo>
                  <a:lnTo>
                    <a:pt x="298450" y="0"/>
                  </a:lnTo>
                  <a:close/>
                </a:path>
                <a:path w="298450" h="224789">
                  <a:moveTo>
                    <a:pt x="298450" y="3810"/>
                  </a:moveTo>
                  <a:lnTo>
                    <a:pt x="294640" y="3810"/>
                  </a:lnTo>
                  <a:lnTo>
                    <a:pt x="294640" y="6350"/>
                  </a:lnTo>
                  <a:lnTo>
                    <a:pt x="298450" y="6350"/>
                  </a:lnTo>
                  <a:lnTo>
                    <a:pt x="298450" y="3810"/>
                  </a:lnTo>
                  <a:close/>
                </a:path>
                <a:path w="298450" h="2247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298450" h="224789">
                  <a:moveTo>
                    <a:pt x="298450" y="6350"/>
                  </a:moveTo>
                  <a:lnTo>
                    <a:pt x="294640" y="6350"/>
                  </a:lnTo>
                  <a:lnTo>
                    <a:pt x="294640" y="12700"/>
                  </a:lnTo>
                  <a:lnTo>
                    <a:pt x="298450" y="12700"/>
                  </a:lnTo>
                  <a:lnTo>
                    <a:pt x="298450" y="6350"/>
                  </a:lnTo>
                  <a:close/>
                </a:path>
                <a:path w="298450" h="224789">
                  <a:moveTo>
                    <a:pt x="381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2700"/>
                  </a:lnTo>
                  <a:close/>
                </a:path>
                <a:path w="298450" h="224789">
                  <a:moveTo>
                    <a:pt x="298450" y="12700"/>
                  </a:moveTo>
                  <a:lnTo>
                    <a:pt x="294640" y="12700"/>
                  </a:lnTo>
                  <a:lnTo>
                    <a:pt x="294640" y="17780"/>
                  </a:lnTo>
                  <a:lnTo>
                    <a:pt x="298450" y="17780"/>
                  </a:lnTo>
                  <a:lnTo>
                    <a:pt x="298450" y="12700"/>
                  </a:lnTo>
                  <a:close/>
                </a:path>
                <a:path w="298450" h="224789">
                  <a:moveTo>
                    <a:pt x="3810" y="17780"/>
                  </a:moveTo>
                  <a:lnTo>
                    <a:pt x="0" y="1778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17780"/>
                  </a:lnTo>
                  <a:close/>
                </a:path>
                <a:path w="298450" h="224789">
                  <a:moveTo>
                    <a:pt x="298450" y="17780"/>
                  </a:moveTo>
                  <a:lnTo>
                    <a:pt x="294640" y="17780"/>
                  </a:lnTo>
                  <a:lnTo>
                    <a:pt x="294640" y="31750"/>
                  </a:lnTo>
                  <a:lnTo>
                    <a:pt x="298450" y="31750"/>
                  </a:lnTo>
                  <a:lnTo>
                    <a:pt x="298450" y="17780"/>
                  </a:lnTo>
                  <a:close/>
                </a:path>
                <a:path w="298450" h="22478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298450" h="224789">
                  <a:moveTo>
                    <a:pt x="298450" y="31750"/>
                  </a:moveTo>
                  <a:lnTo>
                    <a:pt x="294640" y="31750"/>
                  </a:lnTo>
                  <a:lnTo>
                    <a:pt x="294640" y="38100"/>
                  </a:lnTo>
                  <a:lnTo>
                    <a:pt x="298450" y="38100"/>
                  </a:lnTo>
                  <a:lnTo>
                    <a:pt x="298450" y="31750"/>
                  </a:lnTo>
                  <a:close/>
                </a:path>
                <a:path w="298450" h="224789">
                  <a:moveTo>
                    <a:pt x="3810" y="38100"/>
                  </a:moveTo>
                  <a:lnTo>
                    <a:pt x="0" y="3810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38100"/>
                  </a:lnTo>
                  <a:close/>
                </a:path>
                <a:path w="298450" h="224789">
                  <a:moveTo>
                    <a:pt x="298450" y="38100"/>
                  </a:moveTo>
                  <a:lnTo>
                    <a:pt x="294640" y="38100"/>
                  </a:lnTo>
                  <a:lnTo>
                    <a:pt x="294640" y="76200"/>
                  </a:lnTo>
                  <a:lnTo>
                    <a:pt x="298450" y="76200"/>
                  </a:lnTo>
                  <a:lnTo>
                    <a:pt x="298450" y="38100"/>
                  </a:lnTo>
                  <a:close/>
                </a:path>
                <a:path w="298450" h="224789">
                  <a:moveTo>
                    <a:pt x="3810" y="76200"/>
                  </a:moveTo>
                  <a:lnTo>
                    <a:pt x="0" y="76200"/>
                  </a:lnTo>
                  <a:lnTo>
                    <a:pt x="0" y="170180"/>
                  </a:lnTo>
                  <a:lnTo>
                    <a:pt x="3810" y="170180"/>
                  </a:lnTo>
                  <a:lnTo>
                    <a:pt x="3810" y="76200"/>
                  </a:lnTo>
                  <a:close/>
                </a:path>
                <a:path w="298450" h="224789">
                  <a:moveTo>
                    <a:pt x="298450" y="76200"/>
                  </a:moveTo>
                  <a:lnTo>
                    <a:pt x="294640" y="76200"/>
                  </a:lnTo>
                  <a:lnTo>
                    <a:pt x="294640" y="170180"/>
                  </a:lnTo>
                  <a:lnTo>
                    <a:pt x="298450" y="170180"/>
                  </a:lnTo>
                  <a:lnTo>
                    <a:pt x="298450" y="76200"/>
                  </a:lnTo>
                  <a:close/>
                </a:path>
                <a:path w="298450" h="224789">
                  <a:moveTo>
                    <a:pt x="3810" y="170180"/>
                  </a:moveTo>
                  <a:lnTo>
                    <a:pt x="0" y="17018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70180"/>
                  </a:lnTo>
                  <a:close/>
                </a:path>
                <a:path w="298450" h="224789">
                  <a:moveTo>
                    <a:pt x="298450" y="170180"/>
                  </a:moveTo>
                  <a:lnTo>
                    <a:pt x="294640" y="170180"/>
                  </a:lnTo>
                  <a:lnTo>
                    <a:pt x="294640" y="177800"/>
                  </a:lnTo>
                  <a:lnTo>
                    <a:pt x="298450" y="177800"/>
                  </a:lnTo>
                  <a:lnTo>
                    <a:pt x="298450" y="170180"/>
                  </a:lnTo>
                  <a:close/>
                </a:path>
                <a:path w="298450" h="224789">
                  <a:moveTo>
                    <a:pt x="3810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3810" y="184150"/>
                  </a:lnTo>
                  <a:lnTo>
                    <a:pt x="3810" y="177800"/>
                  </a:lnTo>
                  <a:close/>
                </a:path>
                <a:path w="298450" h="224789">
                  <a:moveTo>
                    <a:pt x="298450" y="177800"/>
                  </a:moveTo>
                  <a:lnTo>
                    <a:pt x="294640" y="177800"/>
                  </a:lnTo>
                  <a:lnTo>
                    <a:pt x="294640" y="184150"/>
                  </a:lnTo>
                  <a:lnTo>
                    <a:pt x="298450" y="184150"/>
                  </a:lnTo>
                  <a:lnTo>
                    <a:pt x="298450" y="177800"/>
                  </a:lnTo>
                  <a:close/>
                </a:path>
                <a:path w="298450" h="224789">
                  <a:moveTo>
                    <a:pt x="3810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298450" h="224789">
                  <a:moveTo>
                    <a:pt x="298450" y="184150"/>
                  </a:moveTo>
                  <a:lnTo>
                    <a:pt x="294640" y="184150"/>
                  </a:lnTo>
                  <a:lnTo>
                    <a:pt x="294640" y="190500"/>
                  </a:lnTo>
                  <a:lnTo>
                    <a:pt x="298450" y="190500"/>
                  </a:lnTo>
                  <a:lnTo>
                    <a:pt x="298450" y="184150"/>
                  </a:lnTo>
                  <a:close/>
                </a:path>
                <a:path w="298450" h="224789">
                  <a:moveTo>
                    <a:pt x="381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90500"/>
                  </a:lnTo>
                  <a:close/>
                </a:path>
                <a:path w="298450" h="224789">
                  <a:moveTo>
                    <a:pt x="298450" y="190500"/>
                  </a:moveTo>
                  <a:lnTo>
                    <a:pt x="294640" y="190500"/>
                  </a:lnTo>
                  <a:lnTo>
                    <a:pt x="294640" y="196850"/>
                  </a:lnTo>
                  <a:lnTo>
                    <a:pt x="298450" y="196850"/>
                  </a:lnTo>
                  <a:lnTo>
                    <a:pt x="298450" y="190500"/>
                  </a:lnTo>
                  <a:close/>
                </a:path>
                <a:path w="298450" h="224789">
                  <a:moveTo>
                    <a:pt x="381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96850"/>
                  </a:lnTo>
                  <a:close/>
                </a:path>
                <a:path w="298450" h="224789">
                  <a:moveTo>
                    <a:pt x="298450" y="196850"/>
                  </a:moveTo>
                  <a:lnTo>
                    <a:pt x="294640" y="196850"/>
                  </a:lnTo>
                  <a:lnTo>
                    <a:pt x="294640" y="203200"/>
                  </a:lnTo>
                  <a:lnTo>
                    <a:pt x="298450" y="203200"/>
                  </a:lnTo>
                  <a:lnTo>
                    <a:pt x="298450" y="196850"/>
                  </a:lnTo>
                  <a:close/>
                </a:path>
                <a:path w="298450" h="224789">
                  <a:moveTo>
                    <a:pt x="381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203200"/>
                  </a:lnTo>
                  <a:close/>
                </a:path>
                <a:path w="298450" h="224789">
                  <a:moveTo>
                    <a:pt x="298450" y="203200"/>
                  </a:moveTo>
                  <a:lnTo>
                    <a:pt x="294640" y="203200"/>
                  </a:lnTo>
                  <a:lnTo>
                    <a:pt x="294640" y="209550"/>
                  </a:lnTo>
                  <a:lnTo>
                    <a:pt x="298450" y="209550"/>
                  </a:lnTo>
                  <a:lnTo>
                    <a:pt x="298450" y="203200"/>
                  </a:lnTo>
                  <a:close/>
                </a:path>
                <a:path w="298450" h="224789">
                  <a:moveTo>
                    <a:pt x="381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3810" y="214630"/>
                  </a:lnTo>
                  <a:lnTo>
                    <a:pt x="3810" y="209550"/>
                  </a:lnTo>
                  <a:close/>
                </a:path>
                <a:path w="298450" h="224789">
                  <a:moveTo>
                    <a:pt x="298450" y="209550"/>
                  </a:moveTo>
                  <a:lnTo>
                    <a:pt x="294640" y="209550"/>
                  </a:lnTo>
                  <a:lnTo>
                    <a:pt x="294640" y="214630"/>
                  </a:lnTo>
                  <a:lnTo>
                    <a:pt x="298450" y="214630"/>
                  </a:lnTo>
                  <a:lnTo>
                    <a:pt x="298450" y="209550"/>
                  </a:lnTo>
                  <a:close/>
                </a:path>
                <a:path w="298450" h="224789">
                  <a:moveTo>
                    <a:pt x="3810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298450" y="222250"/>
                  </a:lnTo>
                  <a:lnTo>
                    <a:pt x="298450" y="220980"/>
                  </a:lnTo>
                  <a:lnTo>
                    <a:pt x="3810" y="220980"/>
                  </a:lnTo>
                  <a:lnTo>
                    <a:pt x="3810" y="214630"/>
                  </a:lnTo>
                  <a:close/>
                </a:path>
                <a:path w="298450" h="224789">
                  <a:moveTo>
                    <a:pt x="298450" y="214630"/>
                  </a:moveTo>
                  <a:lnTo>
                    <a:pt x="294640" y="214630"/>
                  </a:lnTo>
                  <a:lnTo>
                    <a:pt x="294640" y="220980"/>
                  </a:lnTo>
                  <a:lnTo>
                    <a:pt x="298450" y="220980"/>
                  </a:lnTo>
                  <a:lnTo>
                    <a:pt x="298450" y="214630"/>
                  </a:lnTo>
                  <a:close/>
                </a:path>
                <a:path w="298450" h="224789">
                  <a:moveTo>
                    <a:pt x="298450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298450" y="224790"/>
                  </a:lnTo>
                  <a:lnTo>
                    <a:pt x="298450" y="22225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7183119" y="459740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29" h="217170">
                  <a:moveTo>
                    <a:pt x="29082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2540"/>
                  </a:lnTo>
                  <a:lnTo>
                    <a:pt x="290829" y="2540"/>
                  </a:lnTo>
                  <a:lnTo>
                    <a:pt x="290829" y="0"/>
                  </a:lnTo>
                  <a:close/>
                </a:path>
                <a:path w="290829" h="217170">
                  <a:moveTo>
                    <a:pt x="290829" y="2540"/>
                  </a:moveTo>
                  <a:lnTo>
                    <a:pt x="287020" y="2540"/>
                  </a:lnTo>
                  <a:lnTo>
                    <a:pt x="287020" y="8889"/>
                  </a:lnTo>
                  <a:lnTo>
                    <a:pt x="290829" y="8889"/>
                  </a:lnTo>
                  <a:lnTo>
                    <a:pt x="290829" y="2540"/>
                  </a:lnTo>
                  <a:close/>
                </a:path>
                <a:path w="290829" h="217170">
                  <a:moveTo>
                    <a:pt x="380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90"/>
                  </a:lnTo>
                  <a:close/>
                </a:path>
                <a:path w="290829" h="217170">
                  <a:moveTo>
                    <a:pt x="290829" y="8890"/>
                  </a:moveTo>
                  <a:lnTo>
                    <a:pt x="287020" y="8890"/>
                  </a:lnTo>
                  <a:lnTo>
                    <a:pt x="287020" y="13969"/>
                  </a:lnTo>
                  <a:lnTo>
                    <a:pt x="290829" y="13969"/>
                  </a:lnTo>
                  <a:lnTo>
                    <a:pt x="290829" y="8890"/>
                  </a:lnTo>
                  <a:close/>
                </a:path>
                <a:path w="290829" h="217170">
                  <a:moveTo>
                    <a:pt x="3809" y="13970"/>
                  </a:moveTo>
                  <a:lnTo>
                    <a:pt x="0" y="1397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13970"/>
                  </a:lnTo>
                  <a:close/>
                </a:path>
                <a:path w="290829" h="217170">
                  <a:moveTo>
                    <a:pt x="290829" y="13970"/>
                  </a:moveTo>
                  <a:lnTo>
                    <a:pt x="287020" y="13970"/>
                  </a:lnTo>
                  <a:lnTo>
                    <a:pt x="287020" y="27939"/>
                  </a:lnTo>
                  <a:lnTo>
                    <a:pt x="290829" y="27939"/>
                  </a:lnTo>
                  <a:lnTo>
                    <a:pt x="290829" y="13970"/>
                  </a:lnTo>
                  <a:close/>
                </a:path>
                <a:path w="290829" h="2171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290829" h="217170">
                  <a:moveTo>
                    <a:pt x="290829" y="27940"/>
                  </a:moveTo>
                  <a:lnTo>
                    <a:pt x="287020" y="27940"/>
                  </a:lnTo>
                  <a:lnTo>
                    <a:pt x="287020" y="34289"/>
                  </a:lnTo>
                  <a:lnTo>
                    <a:pt x="290829" y="34289"/>
                  </a:lnTo>
                  <a:lnTo>
                    <a:pt x="290829" y="27940"/>
                  </a:lnTo>
                  <a:close/>
                </a:path>
                <a:path w="290829" h="217170">
                  <a:moveTo>
                    <a:pt x="3809" y="34290"/>
                  </a:moveTo>
                  <a:lnTo>
                    <a:pt x="0" y="3429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34290"/>
                  </a:lnTo>
                  <a:close/>
                </a:path>
                <a:path w="290829" h="217170">
                  <a:moveTo>
                    <a:pt x="290829" y="34290"/>
                  </a:moveTo>
                  <a:lnTo>
                    <a:pt x="287020" y="34290"/>
                  </a:lnTo>
                  <a:lnTo>
                    <a:pt x="287020" y="72389"/>
                  </a:lnTo>
                  <a:lnTo>
                    <a:pt x="290829" y="72389"/>
                  </a:lnTo>
                  <a:lnTo>
                    <a:pt x="290829" y="34290"/>
                  </a:lnTo>
                  <a:close/>
                </a:path>
                <a:path w="290829" h="217170">
                  <a:moveTo>
                    <a:pt x="3809" y="72390"/>
                  </a:moveTo>
                  <a:lnTo>
                    <a:pt x="0" y="72390"/>
                  </a:lnTo>
                  <a:lnTo>
                    <a:pt x="0" y="166369"/>
                  </a:lnTo>
                  <a:lnTo>
                    <a:pt x="3809" y="166369"/>
                  </a:lnTo>
                  <a:lnTo>
                    <a:pt x="3809" y="72390"/>
                  </a:lnTo>
                  <a:close/>
                </a:path>
                <a:path w="290829" h="217170">
                  <a:moveTo>
                    <a:pt x="290829" y="72390"/>
                  </a:moveTo>
                  <a:lnTo>
                    <a:pt x="287020" y="72390"/>
                  </a:lnTo>
                  <a:lnTo>
                    <a:pt x="287020" y="166369"/>
                  </a:lnTo>
                  <a:lnTo>
                    <a:pt x="290829" y="166369"/>
                  </a:lnTo>
                  <a:lnTo>
                    <a:pt x="290829" y="72390"/>
                  </a:lnTo>
                  <a:close/>
                </a:path>
                <a:path w="290829" h="217170">
                  <a:moveTo>
                    <a:pt x="3809" y="166370"/>
                  </a:moveTo>
                  <a:lnTo>
                    <a:pt x="0" y="16637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66370"/>
                  </a:lnTo>
                  <a:close/>
                </a:path>
                <a:path w="290829" h="217170">
                  <a:moveTo>
                    <a:pt x="290829" y="166370"/>
                  </a:moveTo>
                  <a:lnTo>
                    <a:pt x="287020" y="166370"/>
                  </a:lnTo>
                  <a:lnTo>
                    <a:pt x="287020" y="173989"/>
                  </a:lnTo>
                  <a:lnTo>
                    <a:pt x="290829" y="173989"/>
                  </a:lnTo>
                  <a:lnTo>
                    <a:pt x="290829" y="166370"/>
                  </a:lnTo>
                  <a:close/>
                </a:path>
                <a:path w="290829" h="217170">
                  <a:moveTo>
                    <a:pt x="380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73990"/>
                  </a:lnTo>
                  <a:close/>
                </a:path>
                <a:path w="290829" h="217170">
                  <a:moveTo>
                    <a:pt x="290829" y="173990"/>
                  </a:moveTo>
                  <a:lnTo>
                    <a:pt x="287020" y="173990"/>
                  </a:lnTo>
                  <a:lnTo>
                    <a:pt x="287020" y="180339"/>
                  </a:lnTo>
                  <a:lnTo>
                    <a:pt x="290829" y="180339"/>
                  </a:lnTo>
                  <a:lnTo>
                    <a:pt x="290829" y="173990"/>
                  </a:lnTo>
                  <a:close/>
                </a:path>
                <a:path w="290829" h="217170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290829" h="217170">
                  <a:moveTo>
                    <a:pt x="290829" y="180340"/>
                  </a:moveTo>
                  <a:lnTo>
                    <a:pt x="287020" y="180340"/>
                  </a:lnTo>
                  <a:lnTo>
                    <a:pt x="287020" y="186689"/>
                  </a:lnTo>
                  <a:lnTo>
                    <a:pt x="290829" y="186689"/>
                  </a:lnTo>
                  <a:lnTo>
                    <a:pt x="290829" y="180340"/>
                  </a:lnTo>
                  <a:close/>
                </a:path>
                <a:path w="290829" h="217170">
                  <a:moveTo>
                    <a:pt x="380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6690"/>
                  </a:lnTo>
                  <a:close/>
                </a:path>
                <a:path w="290829" h="217170">
                  <a:moveTo>
                    <a:pt x="290829" y="186690"/>
                  </a:moveTo>
                  <a:lnTo>
                    <a:pt x="287020" y="186690"/>
                  </a:lnTo>
                  <a:lnTo>
                    <a:pt x="287020" y="193039"/>
                  </a:lnTo>
                  <a:lnTo>
                    <a:pt x="290829" y="193039"/>
                  </a:lnTo>
                  <a:lnTo>
                    <a:pt x="290829" y="186690"/>
                  </a:lnTo>
                  <a:close/>
                </a:path>
                <a:path w="290829" h="217170">
                  <a:moveTo>
                    <a:pt x="380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93040"/>
                  </a:lnTo>
                  <a:close/>
                </a:path>
                <a:path w="290829" h="217170">
                  <a:moveTo>
                    <a:pt x="290829" y="193040"/>
                  </a:moveTo>
                  <a:lnTo>
                    <a:pt x="287020" y="193040"/>
                  </a:lnTo>
                  <a:lnTo>
                    <a:pt x="287020" y="199389"/>
                  </a:lnTo>
                  <a:lnTo>
                    <a:pt x="290829" y="199389"/>
                  </a:lnTo>
                  <a:lnTo>
                    <a:pt x="290829" y="193040"/>
                  </a:lnTo>
                  <a:close/>
                </a:path>
                <a:path w="290829" h="217170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290829" h="217170">
                  <a:moveTo>
                    <a:pt x="290829" y="199390"/>
                  </a:moveTo>
                  <a:lnTo>
                    <a:pt x="287020" y="199390"/>
                  </a:lnTo>
                  <a:lnTo>
                    <a:pt x="287020" y="205739"/>
                  </a:lnTo>
                  <a:lnTo>
                    <a:pt x="290829" y="205739"/>
                  </a:lnTo>
                  <a:lnTo>
                    <a:pt x="290829" y="199390"/>
                  </a:lnTo>
                  <a:close/>
                </a:path>
                <a:path w="290829" h="217170">
                  <a:moveTo>
                    <a:pt x="3809" y="205740"/>
                  </a:moveTo>
                  <a:lnTo>
                    <a:pt x="0" y="20574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5740"/>
                  </a:lnTo>
                  <a:close/>
                </a:path>
                <a:path w="290829" h="217170">
                  <a:moveTo>
                    <a:pt x="290829" y="205740"/>
                  </a:moveTo>
                  <a:lnTo>
                    <a:pt x="287020" y="205740"/>
                  </a:lnTo>
                  <a:lnTo>
                    <a:pt x="287020" y="210819"/>
                  </a:lnTo>
                  <a:lnTo>
                    <a:pt x="290829" y="210819"/>
                  </a:lnTo>
                  <a:lnTo>
                    <a:pt x="290829" y="205740"/>
                  </a:lnTo>
                  <a:close/>
                </a:path>
                <a:path w="290829" h="217170">
                  <a:moveTo>
                    <a:pt x="3809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290829" y="217169"/>
                  </a:lnTo>
                  <a:lnTo>
                    <a:pt x="290829" y="213360"/>
                  </a:lnTo>
                  <a:lnTo>
                    <a:pt x="3809" y="213360"/>
                  </a:lnTo>
                  <a:lnTo>
                    <a:pt x="3809" y="210820"/>
                  </a:lnTo>
                  <a:close/>
                </a:path>
                <a:path w="290829" h="217170">
                  <a:moveTo>
                    <a:pt x="290829" y="210820"/>
                  </a:moveTo>
                  <a:lnTo>
                    <a:pt x="287020" y="210820"/>
                  </a:lnTo>
                  <a:lnTo>
                    <a:pt x="287020" y="213360"/>
                  </a:lnTo>
                  <a:lnTo>
                    <a:pt x="290829" y="213360"/>
                  </a:lnTo>
                  <a:lnTo>
                    <a:pt x="290829" y="21082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7186929" y="459993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20">
                  <a:moveTo>
                    <a:pt x="28321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  <a:path w="283209" h="210820">
                  <a:moveTo>
                    <a:pt x="283210" y="3810"/>
                  </a:moveTo>
                  <a:lnTo>
                    <a:pt x="279400" y="3810"/>
                  </a:lnTo>
                  <a:lnTo>
                    <a:pt x="279400" y="6350"/>
                  </a:lnTo>
                  <a:lnTo>
                    <a:pt x="283210" y="6350"/>
                  </a:lnTo>
                  <a:lnTo>
                    <a:pt x="283210" y="3810"/>
                  </a:lnTo>
                  <a:close/>
                </a:path>
                <a:path w="283209" h="210820">
                  <a:moveTo>
                    <a:pt x="2540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2540" y="11430"/>
                  </a:lnTo>
                  <a:lnTo>
                    <a:pt x="2540" y="6350"/>
                  </a:lnTo>
                  <a:close/>
                </a:path>
                <a:path w="283209" h="210820">
                  <a:moveTo>
                    <a:pt x="283210" y="6350"/>
                  </a:moveTo>
                  <a:lnTo>
                    <a:pt x="279400" y="6350"/>
                  </a:lnTo>
                  <a:lnTo>
                    <a:pt x="279400" y="11430"/>
                  </a:lnTo>
                  <a:lnTo>
                    <a:pt x="283210" y="11430"/>
                  </a:lnTo>
                  <a:lnTo>
                    <a:pt x="283210" y="6350"/>
                  </a:lnTo>
                  <a:close/>
                </a:path>
                <a:path w="283209" h="210820">
                  <a:moveTo>
                    <a:pt x="2540" y="11430"/>
                  </a:moveTo>
                  <a:lnTo>
                    <a:pt x="0" y="1143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11430"/>
                  </a:lnTo>
                  <a:close/>
                </a:path>
                <a:path w="283209" h="210820">
                  <a:moveTo>
                    <a:pt x="283210" y="11430"/>
                  </a:moveTo>
                  <a:lnTo>
                    <a:pt x="279400" y="11430"/>
                  </a:lnTo>
                  <a:lnTo>
                    <a:pt x="279400" y="25400"/>
                  </a:lnTo>
                  <a:lnTo>
                    <a:pt x="283210" y="25400"/>
                  </a:lnTo>
                  <a:lnTo>
                    <a:pt x="283210" y="11430"/>
                  </a:lnTo>
                  <a:close/>
                </a:path>
                <a:path w="283209" h="210820">
                  <a:moveTo>
                    <a:pt x="254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2540" y="31750"/>
                  </a:lnTo>
                  <a:lnTo>
                    <a:pt x="2540" y="25400"/>
                  </a:lnTo>
                  <a:close/>
                </a:path>
                <a:path w="283209" h="210820">
                  <a:moveTo>
                    <a:pt x="283210" y="25400"/>
                  </a:moveTo>
                  <a:lnTo>
                    <a:pt x="279400" y="25400"/>
                  </a:lnTo>
                  <a:lnTo>
                    <a:pt x="279400" y="31750"/>
                  </a:lnTo>
                  <a:lnTo>
                    <a:pt x="283210" y="31750"/>
                  </a:lnTo>
                  <a:lnTo>
                    <a:pt x="283210" y="25400"/>
                  </a:lnTo>
                  <a:close/>
                </a:path>
                <a:path w="283209" h="210820">
                  <a:moveTo>
                    <a:pt x="2540" y="31750"/>
                  </a:moveTo>
                  <a:lnTo>
                    <a:pt x="0" y="31750"/>
                  </a:lnTo>
                  <a:lnTo>
                    <a:pt x="0" y="69850"/>
                  </a:lnTo>
                  <a:lnTo>
                    <a:pt x="2540" y="69850"/>
                  </a:lnTo>
                  <a:lnTo>
                    <a:pt x="2540" y="31750"/>
                  </a:lnTo>
                  <a:close/>
                </a:path>
                <a:path w="283209" h="210820">
                  <a:moveTo>
                    <a:pt x="283210" y="31750"/>
                  </a:moveTo>
                  <a:lnTo>
                    <a:pt x="279400" y="31750"/>
                  </a:lnTo>
                  <a:lnTo>
                    <a:pt x="279400" y="69850"/>
                  </a:lnTo>
                  <a:lnTo>
                    <a:pt x="283210" y="69850"/>
                  </a:lnTo>
                  <a:lnTo>
                    <a:pt x="283210" y="31750"/>
                  </a:lnTo>
                  <a:close/>
                </a:path>
                <a:path w="283209" h="210820">
                  <a:moveTo>
                    <a:pt x="2540" y="69850"/>
                  </a:moveTo>
                  <a:lnTo>
                    <a:pt x="0" y="69850"/>
                  </a:lnTo>
                  <a:lnTo>
                    <a:pt x="0" y="163830"/>
                  </a:lnTo>
                  <a:lnTo>
                    <a:pt x="2540" y="163830"/>
                  </a:lnTo>
                  <a:lnTo>
                    <a:pt x="2540" y="69850"/>
                  </a:lnTo>
                  <a:close/>
                </a:path>
                <a:path w="283209" h="210820">
                  <a:moveTo>
                    <a:pt x="283210" y="69850"/>
                  </a:moveTo>
                  <a:lnTo>
                    <a:pt x="279400" y="69850"/>
                  </a:lnTo>
                  <a:lnTo>
                    <a:pt x="279400" y="163830"/>
                  </a:lnTo>
                  <a:lnTo>
                    <a:pt x="283210" y="163830"/>
                  </a:lnTo>
                  <a:lnTo>
                    <a:pt x="283210" y="69850"/>
                  </a:lnTo>
                  <a:close/>
                </a:path>
                <a:path w="283209" h="210820">
                  <a:moveTo>
                    <a:pt x="2540" y="163830"/>
                  </a:moveTo>
                  <a:lnTo>
                    <a:pt x="0" y="163830"/>
                  </a:lnTo>
                  <a:lnTo>
                    <a:pt x="0" y="171450"/>
                  </a:lnTo>
                  <a:lnTo>
                    <a:pt x="2540" y="171450"/>
                  </a:lnTo>
                  <a:lnTo>
                    <a:pt x="2540" y="163830"/>
                  </a:lnTo>
                  <a:close/>
                </a:path>
                <a:path w="283209" h="210820">
                  <a:moveTo>
                    <a:pt x="283210" y="163830"/>
                  </a:moveTo>
                  <a:lnTo>
                    <a:pt x="279400" y="163830"/>
                  </a:lnTo>
                  <a:lnTo>
                    <a:pt x="279400" y="171450"/>
                  </a:lnTo>
                  <a:lnTo>
                    <a:pt x="283210" y="171450"/>
                  </a:lnTo>
                  <a:lnTo>
                    <a:pt x="283210" y="163830"/>
                  </a:lnTo>
                  <a:close/>
                </a:path>
                <a:path w="283209" h="210820">
                  <a:moveTo>
                    <a:pt x="2540" y="171450"/>
                  </a:moveTo>
                  <a:lnTo>
                    <a:pt x="0" y="171450"/>
                  </a:lnTo>
                  <a:lnTo>
                    <a:pt x="0" y="177800"/>
                  </a:lnTo>
                  <a:lnTo>
                    <a:pt x="2540" y="177800"/>
                  </a:lnTo>
                  <a:lnTo>
                    <a:pt x="2540" y="171450"/>
                  </a:lnTo>
                  <a:close/>
                </a:path>
                <a:path w="283209" h="210820">
                  <a:moveTo>
                    <a:pt x="283210" y="171450"/>
                  </a:moveTo>
                  <a:lnTo>
                    <a:pt x="279400" y="171450"/>
                  </a:lnTo>
                  <a:lnTo>
                    <a:pt x="279400" y="177800"/>
                  </a:lnTo>
                  <a:lnTo>
                    <a:pt x="283210" y="177800"/>
                  </a:lnTo>
                  <a:lnTo>
                    <a:pt x="283210" y="171450"/>
                  </a:lnTo>
                  <a:close/>
                </a:path>
                <a:path w="283209" h="210820">
                  <a:moveTo>
                    <a:pt x="2540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2540" y="184150"/>
                  </a:lnTo>
                  <a:lnTo>
                    <a:pt x="2540" y="177800"/>
                  </a:lnTo>
                  <a:close/>
                </a:path>
                <a:path w="283209" h="210820">
                  <a:moveTo>
                    <a:pt x="283210" y="177800"/>
                  </a:moveTo>
                  <a:lnTo>
                    <a:pt x="279400" y="177800"/>
                  </a:lnTo>
                  <a:lnTo>
                    <a:pt x="279400" y="184150"/>
                  </a:lnTo>
                  <a:lnTo>
                    <a:pt x="283210" y="184150"/>
                  </a:lnTo>
                  <a:lnTo>
                    <a:pt x="283210" y="177800"/>
                  </a:lnTo>
                  <a:close/>
                </a:path>
                <a:path w="283209" h="210820">
                  <a:moveTo>
                    <a:pt x="2540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2540" y="190500"/>
                  </a:lnTo>
                  <a:lnTo>
                    <a:pt x="2540" y="184150"/>
                  </a:lnTo>
                  <a:close/>
                </a:path>
                <a:path w="283209" h="210820">
                  <a:moveTo>
                    <a:pt x="283210" y="184150"/>
                  </a:moveTo>
                  <a:lnTo>
                    <a:pt x="279400" y="184150"/>
                  </a:lnTo>
                  <a:lnTo>
                    <a:pt x="279400" y="190500"/>
                  </a:lnTo>
                  <a:lnTo>
                    <a:pt x="283210" y="190500"/>
                  </a:lnTo>
                  <a:lnTo>
                    <a:pt x="283210" y="184150"/>
                  </a:lnTo>
                  <a:close/>
                </a:path>
                <a:path w="283209" h="210820">
                  <a:moveTo>
                    <a:pt x="254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2540" y="196850"/>
                  </a:lnTo>
                  <a:lnTo>
                    <a:pt x="2540" y="190500"/>
                  </a:lnTo>
                  <a:close/>
                </a:path>
                <a:path w="283209" h="210820">
                  <a:moveTo>
                    <a:pt x="283210" y="190500"/>
                  </a:moveTo>
                  <a:lnTo>
                    <a:pt x="279400" y="190500"/>
                  </a:lnTo>
                  <a:lnTo>
                    <a:pt x="279400" y="196850"/>
                  </a:lnTo>
                  <a:lnTo>
                    <a:pt x="283210" y="196850"/>
                  </a:lnTo>
                  <a:lnTo>
                    <a:pt x="283210" y="190500"/>
                  </a:lnTo>
                  <a:close/>
                </a:path>
                <a:path w="283209" h="210820">
                  <a:moveTo>
                    <a:pt x="254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2540" y="203200"/>
                  </a:lnTo>
                  <a:lnTo>
                    <a:pt x="2540" y="196850"/>
                  </a:lnTo>
                  <a:close/>
                </a:path>
                <a:path w="283209" h="210820">
                  <a:moveTo>
                    <a:pt x="283210" y="196850"/>
                  </a:moveTo>
                  <a:lnTo>
                    <a:pt x="279400" y="196850"/>
                  </a:lnTo>
                  <a:lnTo>
                    <a:pt x="279400" y="203200"/>
                  </a:lnTo>
                  <a:lnTo>
                    <a:pt x="283210" y="203200"/>
                  </a:lnTo>
                  <a:lnTo>
                    <a:pt x="283210" y="196850"/>
                  </a:lnTo>
                  <a:close/>
                </a:path>
                <a:path w="283209" h="210820">
                  <a:moveTo>
                    <a:pt x="2540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283210" y="208280"/>
                  </a:lnTo>
                  <a:lnTo>
                    <a:pt x="283210" y="207010"/>
                  </a:lnTo>
                  <a:lnTo>
                    <a:pt x="2540" y="207010"/>
                  </a:lnTo>
                  <a:lnTo>
                    <a:pt x="2540" y="203200"/>
                  </a:lnTo>
                  <a:close/>
                </a:path>
                <a:path w="283209" h="210820">
                  <a:moveTo>
                    <a:pt x="283210" y="203200"/>
                  </a:moveTo>
                  <a:lnTo>
                    <a:pt x="279400" y="203200"/>
                  </a:lnTo>
                  <a:lnTo>
                    <a:pt x="279400" y="207010"/>
                  </a:lnTo>
                  <a:lnTo>
                    <a:pt x="283210" y="207010"/>
                  </a:lnTo>
                  <a:lnTo>
                    <a:pt x="283210" y="203200"/>
                  </a:lnTo>
                  <a:close/>
                </a:path>
                <a:path w="283209" h="210820">
                  <a:moveTo>
                    <a:pt x="28321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83210" y="210820"/>
                  </a:lnTo>
                  <a:lnTo>
                    <a:pt x="283210" y="20828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7189470" y="4603749"/>
              <a:ext cx="276860" cy="3810"/>
            </a:xfrm>
            <a:custGeom>
              <a:avLst/>
              <a:gdLst/>
              <a:ahLst/>
              <a:cxnLst/>
              <a:rect l="l" t="t" r="r" b="b"/>
              <a:pathLst>
                <a:path w="276859" h="3810">
                  <a:moveTo>
                    <a:pt x="27686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76860" y="3810"/>
                  </a:lnTo>
                  <a:lnTo>
                    <a:pt x="276860" y="2540"/>
                  </a:lnTo>
                  <a:lnTo>
                    <a:pt x="276860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7464424" y="4607560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0"/>
                  </a:moveTo>
                  <a:lnTo>
                    <a:pt x="0" y="195579"/>
                  </a:lnTo>
                </a:path>
              </a:pathLst>
            </a:custGeom>
            <a:ln w="3809">
              <a:solidFill>
                <a:srgbClr val="FF6B1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7191374" y="4607560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0"/>
                  </a:moveTo>
                  <a:lnTo>
                    <a:pt x="0" y="195580"/>
                  </a:lnTo>
                </a:path>
              </a:pathLst>
            </a:custGeom>
            <a:ln w="3809">
              <a:solidFill>
                <a:srgbClr val="FF6B1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7189469" y="4803140"/>
              <a:ext cx="276860" cy="3810"/>
            </a:xfrm>
            <a:custGeom>
              <a:avLst/>
              <a:gdLst/>
              <a:ahLst/>
              <a:cxnLst/>
              <a:rect l="l" t="t" r="r" b="b"/>
              <a:pathLst>
                <a:path w="276859" h="3810">
                  <a:moveTo>
                    <a:pt x="27685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76859" y="3809"/>
                  </a:lnTo>
                  <a:lnTo>
                    <a:pt x="276859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7193279" y="460756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79">
                  <a:moveTo>
                    <a:pt x="269240" y="0"/>
                  </a:moveTo>
                  <a:lnTo>
                    <a:pt x="0" y="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09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  <a:path w="269240" h="195579">
                  <a:moveTo>
                    <a:pt x="269240" y="3810"/>
                  </a:moveTo>
                  <a:lnTo>
                    <a:pt x="265429" y="3810"/>
                  </a:lnTo>
                  <a:lnTo>
                    <a:pt x="265429" y="17779"/>
                  </a:lnTo>
                  <a:lnTo>
                    <a:pt x="269240" y="17779"/>
                  </a:lnTo>
                  <a:lnTo>
                    <a:pt x="269240" y="3810"/>
                  </a:lnTo>
                  <a:close/>
                </a:path>
                <a:path w="269240" h="195579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269240" h="195579">
                  <a:moveTo>
                    <a:pt x="269240" y="17780"/>
                  </a:moveTo>
                  <a:lnTo>
                    <a:pt x="265429" y="17780"/>
                  </a:lnTo>
                  <a:lnTo>
                    <a:pt x="265429" y="24129"/>
                  </a:lnTo>
                  <a:lnTo>
                    <a:pt x="269240" y="24129"/>
                  </a:lnTo>
                  <a:lnTo>
                    <a:pt x="269240" y="17780"/>
                  </a:lnTo>
                  <a:close/>
                </a:path>
                <a:path w="269240" h="195579">
                  <a:moveTo>
                    <a:pt x="3810" y="24130"/>
                  </a:moveTo>
                  <a:lnTo>
                    <a:pt x="0" y="2413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24130"/>
                  </a:lnTo>
                  <a:close/>
                </a:path>
                <a:path w="269240" h="195579">
                  <a:moveTo>
                    <a:pt x="269240" y="24130"/>
                  </a:moveTo>
                  <a:lnTo>
                    <a:pt x="265429" y="24130"/>
                  </a:lnTo>
                  <a:lnTo>
                    <a:pt x="265429" y="62229"/>
                  </a:lnTo>
                  <a:lnTo>
                    <a:pt x="269240" y="62229"/>
                  </a:lnTo>
                  <a:lnTo>
                    <a:pt x="269240" y="24130"/>
                  </a:lnTo>
                  <a:close/>
                </a:path>
                <a:path w="269240" h="195579">
                  <a:moveTo>
                    <a:pt x="3810" y="62230"/>
                  </a:moveTo>
                  <a:lnTo>
                    <a:pt x="0" y="6223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62230"/>
                  </a:lnTo>
                  <a:close/>
                </a:path>
                <a:path w="269240" h="195579">
                  <a:moveTo>
                    <a:pt x="269240" y="62230"/>
                  </a:moveTo>
                  <a:lnTo>
                    <a:pt x="265429" y="62230"/>
                  </a:lnTo>
                  <a:lnTo>
                    <a:pt x="265429" y="156209"/>
                  </a:lnTo>
                  <a:lnTo>
                    <a:pt x="269240" y="156209"/>
                  </a:lnTo>
                  <a:lnTo>
                    <a:pt x="269240" y="62230"/>
                  </a:lnTo>
                  <a:close/>
                </a:path>
                <a:path w="269240" h="195579">
                  <a:moveTo>
                    <a:pt x="3810" y="156210"/>
                  </a:moveTo>
                  <a:lnTo>
                    <a:pt x="0" y="15621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156210"/>
                  </a:lnTo>
                  <a:close/>
                </a:path>
                <a:path w="269240" h="195579">
                  <a:moveTo>
                    <a:pt x="269240" y="156210"/>
                  </a:moveTo>
                  <a:lnTo>
                    <a:pt x="265429" y="156210"/>
                  </a:lnTo>
                  <a:lnTo>
                    <a:pt x="265429" y="163829"/>
                  </a:lnTo>
                  <a:lnTo>
                    <a:pt x="269240" y="163829"/>
                  </a:lnTo>
                  <a:lnTo>
                    <a:pt x="269240" y="156210"/>
                  </a:lnTo>
                  <a:close/>
                </a:path>
                <a:path w="269240" h="195579">
                  <a:moveTo>
                    <a:pt x="381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63830"/>
                  </a:lnTo>
                  <a:close/>
                </a:path>
                <a:path w="269240" h="195579">
                  <a:moveTo>
                    <a:pt x="269240" y="163830"/>
                  </a:moveTo>
                  <a:lnTo>
                    <a:pt x="265429" y="163830"/>
                  </a:lnTo>
                  <a:lnTo>
                    <a:pt x="265429" y="170179"/>
                  </a:lnTo>
                  <a:lnTo>
                    <a:pt x="269240" y="170179"/>
                  </a:lnTo>
                  <a:lnTo>
                    <a:pt x="269240" y="163830"/>
                  </a:lnTo>
                  <a:close/>
                </a:path>
                <a:path w="269240" h="195579">
                  <a:moveTo>
                    <a:pt x="381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70180"/>
                  </a:lnTo>
                  <a:close/>
                </a:path>
                <a:path w="269240" h="195579">
                  <a:moveTo>
                    <a:pt x="269240" y="170180"/>
                  </a:moveTo>
                  <a:lnTo>
                    <a:pt x="265429" y="170180"/>
                  </a:lnTo>
                  <a:lnTo>
                    <a:pt x="265429" y="176529"/>
                  </a:lnTo>
                  <a:lnTo>
                    <a:pt x="269240" y="176529"/>
                  </a:lnTo>
                  <a:lnTo>
                    <a:pt x="269240" y="170180"/>
                  </a:lnTo>
                  <a:close/>
                </a:path>
                <a:path w="269240" h="195579">
                  <a:moveTo>
                    <a:pt x="381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76530"/>
                  </a:lnTo>
                  <a:close/>
                </a:path>
                <a:path w="269240" h="195579">
                  <a:moveTo>
                    <a:pt x="269240" y="176530"/>
                  </a:moveTo>
                  <a:lnTo>
                    <a:pt x="265429" y="176530"/>
                  </a:lnTo>
                  <a:lnTo>
                    <a:pt x="265429" y="182879"/>
                  </a:lnTo>
                  <a:lnTo>
                    <a:pt x="269240" y="182879"/>
                  </a:lnTo>
                  <a:lnTo>
                    <a:pt x="269240" y="176530"/>
                  </a:lnTo>
                  <a:close/>
                </a:path>
                <a:path w="269240" h="195579">
                  <a:moveTo>
                    <a:pt x="381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82880"/>
                  </a:lnTo>
                  <a:close/>
                </a:path>
                <a:path w="269240" h="195579">
                  <a:moveTo>
                    <a:pt x="269240" y="182880"/>
                  </a:moveTo>
                  <a:lnTo>
                    <a:pt x="265429" y="182880"/>
                  </a:lnTo>
                  <a:lnTo>
                    <a:pt x="265429" y="189229"/>
                  </a:lnTo>
                  <a:lnTo>
                    <a:pt x="269240" y="189229"/>
                  </a:lnTo>
                  <a:lnTo>
                    <a:pt x="269240" y="182880"/>
                  </a:lnTo>
                  <a:close/>
                </a:path>
                <a:path w="269240" h="195579">
                  <a:moveTo>
                    <a:pt x="381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69240" y="195579"/>
                  </a:lnTo>
                  <a:lnTo>
                    <a:pt x="269240" y="191769"/>
                  </a:lnTo>
                  <a:lnTo>
                    <a:pt x="3810" y="191769"/>
                  </a:lnTo>
                  <a:lnTo>
                    <a:pt x="3810" y="189230"/>
                  </a:lnTo>
                  <a:close/>
                </a:path>
                <a:path w="269240" h="195579">
                  <a:moveTo>
                    <a:pt x="269240" y="189230"/>
                  </a:moveTo>
                  <a:lnTo>
                    <a:pt x="265429" y="189230"/>
                  </a:lnTo>
                  <a:lnTo>
                    <a:pt x="265429" y="191769"/>
                  </a:lnTo>
                  <a:lnTo>
                    <a:pt x="269240" y="191769"/>
                  </a:lnTo>
                  <a:lnTo>
                    <a:pt x="269240" y="18923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7197090" y="4611369"/>
              <a:ext cx="261620" cy="187960"/>
            </a:xfrm>
            <a:custGeom>
              <a:avLst/>
              <a:gdLst/>
              <a:ahLst/>
              <a:cxnLst/>
              <a:rect l="l" t="t" r="r" b="b"/>
              <a:pathLst>
                <a:path w="261620" h="187960">
                  <a:moveTo>
                    <a:pt x="3810" y="13982"/>
                  </a:moveTo>
                  <a:lnTo>
                    <a:pt x="0" y="13982"/>
                  </a:lnTo>
                  <a:lnTo>
                    <a:pt x="0" y="20320"/>
                  </a:lnTo>
                  <a:lnTo>
                    <a:pt x="0" y="185420"/>
                  </a:lnTo>
                  <a:lnTo>
                    <a:pt x="3810" y="185420"/>
                  </a:lnTo>
                  <a:lnTo>
                    <a:pt x="3810" y="20320"/>
                  </a:lnTo>
                  <a:lnTo>
                    <a:pt x="3810" y="13982"/>
                  </a:lnTo>
                  <a:close/>
                </a:path>
                <a:path w="261620" h="187960">
                  <a:moveTo>
                    <a:pt x="261620" y="185432"/>
                  </a:moveTo>
                  <a:lnTo>
                    <a:pt x="0" y="185432"/>
                  </a:lnTo>
                  <a:lnTo>
                    <a:pt x="0" y="187960"/>
                  </a:lnTo>
                  <a:lnTo>
                    <a:pt x="261620" y="187960"/>
                  </a:lnTo>
                  <a:lnTo>
                    <a:pt x="261620" y="185432"/>
                  </a:lnTo>
                  <a:close/>
                </a:path>
                <a:path w="261620" h="187960">
                  <a:moveTo>
                    <a:pt x="261620" y="13982"/>
                  </a:moveTo>
                  <a:lnTo>
                    <a:pt x="259080" y="13982"/>
                  </a:lnTo>
                  <a:lnTo>
                    <a:pt x="259080" y="20320"/>
                  </a:lnTo>
                  <a:lnTo>
                    <a:pt x="259080" y="185420"/>
                  </a:lnTo>
                  <a:lnTo>
                    <a:pt x="261620" y="185420"/>
                  </a:lnTo>
                  <a:lnTo>
                    <a:pt x="261620" y="20320"/>
                  </a:lnTo>
                  <a:lnTo>
                    <a:pt x="261620" y="13982"/>
                  </a:lnTo>
                  <a:close/>
                </a:path>
                <a:path w="261620" h="187960">
                  <a:moveTo>
                    <a:pt x="261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3970"/>
                  </a:lnTo>
                  <a:lnTo>
                    <a:pt x="3810" y="13970"/>
                  </a:lnTo>
                  <a:lnTo>
                    <a:pt x="3810" y="3810"/>
                  </a:lnTo>
                  <a:lnTo>
                    <a:pt x="259080" y="3810"/>
                  </a:lnTo>
                  <a:lnTo>
                    <a:pt x="259080" y="13970"/>
                  </a:lnTo>
                  <a:lnTo>
                    <a:pt x="261620" y="1397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7200900" y="4615179"/>
              <a:ext cx="255270" cy="181610"/>
            </a:xfrm>
            <a:custGeom>
              <a:avLst/>
              <a:gdLst/>
              <a:ahLst/>
              <a:cxnLst/>
              <a:rect l="l" t="t" r="r" b="b"/>
              <a:pathLst>
                <a:path w="255270" h="181610">
                  <a:moveTo>
                    <a:pt x="3810" y="10172"/>
                  </a:moveTo>
                  <a:lnTo>
                    <a:pt x="0" y="10172"/>
                  </a:lnTo>
                  <a:lnTo>
                    <a:pt x="0" y="1651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6510"/>
                  </a:lnTo>
                  <a:lnTo>
                    <a:pt x="3810" y="10172"/>
                  </a:lnTo>
                  <a:close/>
                </a:path>
                <a:path w="255270" h="181610">
                  <a:moveTo>
                    <a:pt x="255270" y="177800"/>
                  </a:moveTo>
                  <a:lnTo>
                    <a:pt x="0" y="177800"/>
                  </a:lnTo>
                  <a:lnTo>
                    <a:pt x="0" y="181610"/>
                  </a:lnTo>
                  <a:lnTo>
                    <a:pt x="255270" y="181610"/>
                  </a:lnTo>
                  <a:lnTo>
                    <a:pt x="255270" y="177800"/>
                  </a:lnTo>
                  <a:close/>
                </a:path>
                <a:path w="255270" h="181610">
                  <a:moveTo>
                    <a:pt x="255270" y="10172"/>
                  </a:moveTo>
                  <a:lnTo>
                    <a:pt x="251460" y="10172"/>
                  </a:lnTo>
                  <a:lnTo>
                    <a:pt x="251460" y="16510"/>
                  </a:lnTo>
                  <a:lnTo>
                    <a:pt x="251460" y="175260"/>
                  </a:lnTo>
                  <a:lnTo>
                    <a:pt x="255270" y="175260"/>
                  </a:lnTo>
                  <a:lnTo>
                    <a:pt x="255270" y="16510"/>
                  </a:lnTo>
                  <a:lnTo>
                    <a:pt x="255270" y="10172"/>
                  </a:lnTo>
                  <a:close/>
                </a:path>
                <a:path w="255270" h="181610">
                  <a:moveTo>
                    <a:pt x="255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251460" y="3810"/>
                  </a:lnTo>
                  <a:lnTo>
                    <a:pt x="251460" y="10160"/>
                  </a:lnTo>
                  <a:lnTo>
                    <a:pt x="255270" y="10160"/>
                  </a:lnTo>
                  <a:lnTo>
                    <a:pt x="255270" y="3810"/>
                  </a:lnTo>
                  <a:lnTo>
                    <a:pt x="255270" y="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7200899" y="4618989"/>
              <a:ext cx="255270" cy="173990"/>
            </a:xfrm>
            <a:prstGeom prst="rect">
              <a:avLst/>
            </a:prstGeom>
            <a:blipFill>
              <a:blip r:embed="rId2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9" name="object 959"/>
          <p:cNvGrpSpPr/>
          <p:nvPr/>
        </p:nvGrpSpPr>
        <p:grpSpPr>
          <a:xfrm>
            <a:off x="9795509" y="4241800"/>
            <a:ext cx="543560" cy="471170"/>
            <a:chOff x="8271509" y="4241800"/>
            <a:chExt cx="543560" cy="471170"/>
          </a:xfrm>
        </p:grpSpPr>
        <p:sp>
          <p:nvSpPr>
            <p:cNvPr id="960" name="object 960"/>
            <p:cNvSpPr/>
            <p:nvPr/>
          </p:nvSpPr>
          <p:spPr>
            <a:xfrm>
              <a:off x="8271509" y="4241800"/>
              <a:ext cx="543560" cy="471170"/>
            </a:xfrm>
            <a:custGeom>
              <a:avLst/>
              <a:gdLst/>
              <a:ahLst/>
              <a:cxnLst/>
              <a:rect l="l" t="t" r="r" b="b"/>
              <a:pathLst>
                <a:path w="543559" h="471170">
                  <a:moveTo>
                    <a:pt x="300990" y="1269"/>
                  </a:moveTo>
                  <a:lnTo>
                    <a:pt x="243840" y="1269"/>
                  </a:lnTo>
                  <a:lnTo>
                    <a:pt x="24384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3559" h="471170">
                  <a:moveTo>
                    <a:pt x="273050" y="0"/>
                  </a:moveTo>
                  <a:lnTo>
                    <a:pt x="271780" y="0"/>
                  </a:lnTo>
                  <a:lnTo>
                    <a:pt x="271780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3559" h="471170">
                  <a:moveTo>
                    <a:pt x="541020" y="191769"/>
                  </a:moveTo>
                  <a:lnTo>
                    <a:pt x="539750" y="191769"/>
                  </a:lnTo>
                  <a:lnTo>
                    <a:pt x="539750" y="199389"/>
                  </a:lnTo>
                  <a:lnTo>
                    <a:pt x="541020" y="199389"/>
                  </a:lnTo>
                  <a:lnTo>
                    <a:pt x="541020" y="191769"/>
                  </a:lnTo>
                  <a:close/>
                </a:path>
                <a:path w="543559" h="471170">
                  <a:moveTo>
                    <a:pt x="542290" y="199390"/>
                  </a:moveTo>
                  <a:lnTo>
                    <a:pt x="539750" y="199390"/>
                  </a:lnTo>
                  <a:lnTo>
                    <a:pt x="539750" y="279400"/>
                  </a:lnTo>
                  <a:lnTo>
                    <a:pt x="541020" y="279400"/>
                  </a:lnTo>
                  <a:lnTo>
                    <a:pt x="541020" y="271780"/>
                  </a:lnTo>
                  <a:lnTo>
                    <a:pt x="542290" y="271780"/>
                  </a:lnTo>
                  <a:lnTo>
                    <a:pt x="542290" y="264160"/>
                  </a:lnTo>
                  <a:lnTo>
                    <a:pt x="543560" y="264160"/>
                  </a:lnTo>
                  <a:lnTo>
                    <a:pt x="543560" y="207010"/>
                  </a:lnTo>
                  <a:lnTo>
                    <a:pt x="542290" y="207010"/>
                  </a:lnTo>
                  <a:lnTo>
                    <a:pt x="542290" y="199390"/>
                  </a:lnTo>
                  <a:close/>
                </a:path>
                <a:path w="543559" h="471170">
                  <a:moveTo>
                    <a:pt x="2540" y="208280"/>
                  </a:moveTo>
                  <a:lnTo>
                    <a:pt x="1270" y="208280"/>
                  </a:lnTo>
                  <a:lnTo>
                    <a:pt x="1270" y="223519"/>
                  </a:lnTo>
                  <a:lnTo>
                    <a:pt x="0" y="223519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64160"/>
                  </a:lnTo>
                  <a:lnTo>
                    <a:pt x="2540" y="264160"/>
                  </a:lnTo>
                  <a:lnTo>
                    <a:pt x="2540" y="208280"/>
                  </a:lnTo>
                  <a:close/>
                </a:path>
                <a:path w="543559" h="471170">
                  <a:moveTo>
                    <a:pt x="300990" y="469900"/>
                  </a:moveTo>
                  <a:lnTo>
                    <a:pt x="243840" y="469900"/>
                  </a:lnTo>
                  <a:lnTo>
                    <a:pt x="243840" y="471169"/>
                  </a:lnTo>
                  <a:lnTo>
                    <a:pt x="300990" y="471169"/>
                  </a:lnTo>
                  <a:lnTo>
                    <a:pt x="300990" y="469900"/>
                  </a:lnTo>
                  <a:close/>
                </a:path>
                <a:path w="543559" h="471170">
                  <a:moveTo>
                    <a:pt x="313690" y="468630"/>
                  </a:moveTo>
                  <a:lnTo>
                    <a:pt x="238760" y="468630"/>
                  </a:lnTo>
                  <a:lnTo>
                    <a:pt x="238760" y="469900"/>
                  </a:lnTo>
                  <a:lnTo>
                    <a:pt x="313690" y="469900"/>
                  </a:lnTo>
                  <a:lnTo>
                    <a:pt x="313690" y="468630"/>
                  </a:lnTo>
                  <a:close/>
                </a:path>
                <a:path w="543559" h="471170">
                  <a:moveTo>
                    <a:pt x="322579" y="467360"/>
                  </a:moveTo>
                  <a:lnTo>
                    <a:pt x="229870" y="467360"/>
                  </a:lnTo>
                  <a:lnTo>
                    <a:pt x="229870" y="468630"/>
                  </a:lnTo>
                  <a:lnTo>
                    <a:pt x="322579" y="468630"/>
                  </a:lnTo>
                  <a:lnTo>
                    <a:pt x="322579" y="46736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8274050" y="4244352"/>
              <a:ext cx="537210" cy="464820"/>
            </a:xfrm>
            <a:custGeom>
              <a:avLst/>
              <a:gdLst/>
              <a:ahLst/>
              <a:cxnLst/>
              <a:rect l="l" t="t" r="r" b="b"/>
              <a:pathLst>
                <a:path w="537209" h="464820">
                  <a:moveTo>
                    <a:pt x="3810" y="184137"/>
                  </a:moveTo>
                  <a:lnTo>
                    <a:pt x="2540" y="184137"/>
                  </a:lnTo>
                  <a:lnTo>
                    <a:pt x="2540" y="190487"/>
                  </a:lnTo>
                  <a:lnTo>
                    <a:pt x="1270" y="190487"/>
                  </a:lnTo>
                  <a:lnTo>
                    <a:pt x="1270" y="196837"/>
                  </a:lnTo>
                  <a:lnTo>
                    <a:pt x="1270" y="198107"/>
                  </a:lnTo>
                  <a:lnTo>
                    <a:pt x="0" y="198107"/>
                  </a:lnTo>
                  <a:lnTo>
                    <a:pt x="0" y="276847"/>
                  </a:lnTo>
                  <a:lnTo>
                    <a:pt x="2540" y="276847"/>
                  </a:lnTo>
                  <a:lnTo>
                    <a:pt x="2540" y="283197"/>
                  </a:lnTo>
                  <a:lnTo>
                    <a:pt x="3810" y="283197"/>
                  </a:lnTo>
                  <a:lnTo>
                    <a:pt x="3810" y="276847"/>
                  </a:lnTo>
                  <a:lnTo>
                    <a:pt x="3810" y="198107"/>
                  </a:lnTo>
                  <a:lnTo>
                    <a:pt x="3810" y="196837"/>
                  </a:lnTo>
                  <a:lnTo>
                    <a:pt x="3810" y="190487"/>
                  </a:lnTo>
                  <a:lnTo>
                    <a:pt x="3810" y="184137"/>
                  </a:lnTo>
                  <a:close/>
                </a:path>
                <a:path w="537209" h="464820">
                  <a:moveTo>
                    <a:pt x="325120" y="463550"/>
                  </a:moveTo>
                  <a:lnTo>
                    <a:pt x="214630" y="463550"/>
                  </a:lnTo>
                  <a:lnTo>
                    <a:pt x="214630" y="464807"/>
                  </a:lnTo>
                  <a:lnTo>
                    <a:pt x="325120" y="464807"/>
                  </a:lnTo>
                  <a:lnTo>
                    <a:pt x="325120" y="463550"/>
                  </a:lnTo>
                  <a:close/>
                </a:path>
                <a:path w="537209" h="464820">
                  <a:moveTo>
                    <a:pt x="328930" y="2527"/>
                  </a:moveTo>
                  <a:lnTo>
                    <a:pt x="325120" y="2527"/>
                  </a:lnTo>
                  <a:lnTo>
                    <a:pt x="325120" y="1257"/>
                  </a:lnTo>
                  <a:lnTo>
                    <a:pt x="306070" y="1257"/>
                  </a:lnTo>
                  <a:lnTo>
                    <a:pt x="306070" y="0"/>
                  </a:lnTo>
                  <a:lnTo>
                    <a:pt x="222250" y="0"/>
                  </a:lnTo>
                  <a:lnTo>
                    <a:pt x="222250" y="1257"/>
                  </a:lnTo>
                  <a:lnTo>
                    <a:pt x="214630" y="1257"/>
                  </a:lnTo>
                  <a:lnTo>
                    <a:pt x="214630" y="2527"/>
                  </a:lnTo>
                  <a:lnTo>
                    <a:pt x="207010" y="2527"/>
                  </a:lnTo>
                  <a:lnTo>
                    <a:pt x="207010" y="3797"/>
                  </a:lnTo>
                  <a:lnTo>
                    <a:pt x="328930" y="3797"/>
                  </a:lnTo>
                  <a:lnTo>
                    <a:pt x="328930" y="2527"/>
                  </a:lnTo>
                  <a:close/>
                </a:path>
                <a:path w="537209" h="464820">
                  <a:moveTo>
                    <a:pt x="341630" y="460997"/>
                  </a:moveTo>
                  <a:lnTo>
                    <a:pt x="204470" y="460997"/>
                  </a:lnTo>
                  <a:lnTo>
                    <a:pt x="204470" y="462267"/>
                  </a:lnTo>
                  <a:lnTo>
                    <a:pt x="210820" y="462267"/>
                  </a:lnTo>
                  <a:lnTo>
                    <a:pt x="210820" y="463537"/>
                  </a:lnTo>
                  <a:lnTo>
                    <a:pt x="334010" y="463537"/>
                  </a:lnTo>
                  <a:lnTo>
                    <a:pt x="334010" y="462267"/>
                  </a:lnTo>
                  <a:lnTo>
                    <a:pt x="341630" y="462267"/>
                  </a:lnTo>
                  <a:lnTo>
                    <a:pt x="341630" y="460997"/>
                  </a:lnTo>
                  <a:close/>
                </a:path>
                <a:path w="537209" h="464820">
                  <a:moveTo>
                    <a:pt x="537210" y="179057"/>
                  </a:moveTo>
                  <a:lnTo>
                    <a:pt x="534670" y="179057"/>
                  </a:lnTo>
                  <a:lnTo>
                    <a:pt x="534670" y="288277"/>
                  </a:lnTo>
                  <a:lnTo>
                    <a:pt x="537210" y="288277"/>
                  </a:lnTo>
                  <a:lnTo>
                    <a:pt x="537210" y="179057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8277859" y="4248150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59" h="457200">
                  <a:moveTo>
                    <a:pt x="335280" y="1269"/>
                  </a:moveTo>
                  <a:lnTo>
                    <a:pt x="193040" y="1269"/>
                  </a:lnTo>
                  <a:lnTo>
                    <a:pt x="193040" y="2539"/>
                  </a:lnTo>
                  <a:lnTo>
                    <a:pt x="335280" y="2539"/>
                  </a:lnTo>
                  <a:lnTo>
                    <a:pt x="335280" y="1269"/>
                  </a:lnTo>
                  <a:close/>
                </a:path>
                <a:path w="530859" h="457200">
                  <a:moveTo>
                    <a:pt x="330200" y="0"/>
                  </a:moveTo>
                  <a:lnTo>
                    <a:pt x="198120" y="0"/>
                  </a:lnTo>
                  <a:lnTo>
                    <a:pt x="198120" y="1269"/>
                  </a:lnTo>
                  <a:lnTo>
                    <a:pt x="330200" y="1269"/>
                  </a:lnTo>
                  <a:lnTo>
                    <a:pt x="330200" y="0"/>
                  </a:lnTo>
                  <a:close/>
                </a:path>
                <a:path w="530859" h="457200">
                  <a:moveTo>
                    <a:pt x="340360" y="2540"/>
                  </a:move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540"/>
                  </a:lnTo>
                  <a:close/>
                </a:path>
                <a:path w="530859" h="457200">
                  <a:moveTo>
                    <a:pt x="3810" y="166369"/>
                  </a:moveTo>
                  <a:lnTo>
                    <a:pt x="2540" y="166369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66369"/>
                  </a:lnTo>
                  <a:close/>
                </a:path>
                <a:path w="530859" h="457200">
                  <a:moveTo>
                    <a:pt x="528320" y="161289"/>
                  </a:moveTo>
                  <a:lnTo>
                    <a:pt x="527050" y="161289"/>
                  </a:lnTo>
                  <a:lnTo>
                    <a:pt x="527050" y="193039"/>
                  </a:lnTo>
                  <a:lnTo>
                    <a:pt x="530860" y="193039"/>
                  </a:lnTo>
                  <a:lnTo>
                    <a:pt x="530860" y="170180"/>
                  </a:lnTo>
                  <a:lnTo>
                    <a:pt x="529590" y="170180"/>
                  </a:lnTo>
                  <a:lnTo>
                    <a:pt x="529590" y="166369"/>
                  </a:lnTo>
                  <a:lnTo>
                    <a:pt x="528320" y="166369"/>
                  </a:lnTo>
                  <a:lnTo>
                    <a:pt x="528320" y="161289"/>
                  </a:lnTo>
                  <a:close/>
                </a:path>
                <a:path w="530859" h="457200">
                  <a:moveTo>
                    <a:pt x="530860" y="193040"/>
                  </a:moveTo>
                  <a:lnTo>
                    <a:pt x="527050" y="193040"/>
                  </a:lnTo>
                  <a:lnTo>
                    <a:pt x="527050" y="298450"/>
                  </a:lnTo>
                  <a:lnTo>
                    <a:pt x="528320" y="298450"/>
                  </a:lnTo>
                  <a:lnTo>
                    <a:pt x="528320" y="293369"/>
                  </a:lnTo>
                  <a:lnTo>
                    <a:pt x="529590" y="293369"/>
                  </a:lnTo>
                  <a:lnTo>
                    <a:pt x="529590" y="288289"/>
                  </a:lnTo>
                  <a:lnTo>
                    <a:pt x="530860" y="288289"/>
                  </a:lnTo>
                  <a:lnTo>
                    <a:pt x="530860" y="193040"/>
                  </a:lnTo>
                  <a:close/>
                </a:path>
                <a:path w="530859" h="457200">
                  <a:moveTo>
                    <a:pt x="3810" y="193040"/>
                  </a:moveTo>
                  <a:lnTo>
                    <a:pt x="0" y="193040"/>
                  </a:lnTo>
                  <a:lnTo>
                    <a:pt x="0" y="284480"/>
                  </a:lnTo>
                  <a:lnTo>
                    <a:pt x="1270" y="284480"/>
                  </a:lnTo>
                  <a:lnTo>
                    <a:pt x="1270" y="288289"/>
                  </a:lnTo>
                  <a:lnTo>
                    <a:pt x="2540" y="288289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193040"/>
                  </a:lnTo>
                  <a:close/>
                </a:path>
                <a:path w="530859" h="457200">
                  <a:moveTo>
                    <a:pt x="344170" y="455930"/>
                  </a:moveTo>
                  <a:lnTo>
                    <a:pt x="193040" y="455930"/>
                  </a:lnTo>
                  <a:lnTo>
                    <a:pt x="193040" y="457200"/>
                  </a:lnTo>
                  <a:lnTo>
                    <a:pt x="344170" y="457200"/>
                  </a:lnTo>
                  <a:lnTo>
                    <a:pt x="344170" y="455930"/>
                  </a:lnTo>
                  <a:close/>
                </a:path>
                <a:path w="530859" h="457200">
                  <a:moveTo>
                    <a:pt x="347979" y="454660"/>
                  </a:moveTo>
                  <a:lnTo>
                    <a:pt x="184150" y="454660"/>
                  </a:lnTo>
                  <a:lnTo>
                    <a:pt x="184150" y="455930"/>
                  </a:lnTo>
                  <a:lnTo>
                    <a:pt x="347979" y="455930"/>
                  </a:lnTo>
                  <a:lnTo>
                    <a:pt x="347979" y="454660"/>
                  </a:lnTo>
                  <a:close/>
                </a:path>
                <a:path w="530859" h="457200">
                  <a:moveTo>
                    <a:pt x="353060" y="453390"/>
                  </a:moveTo>
                  <a:lnTo>
                    <a:pt x="181610" y="453390"/>
                  </a:lnTo>
                  <a:lnTo>
                    <a:pt x="181610" y="454660"/>
                  </a:lnTo>
                  <a:lnTo>
                    <a:pt x="353060" y="454660"/>
                  </a:lnTo>
                  <a:lnTo>
                    <a:pt x="353060" y="45339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8454390" y="4251959"/>
              <a:ext cx="177800" cy="3810"/>
            </a:xfrm>
            <a:custGeom>
              <a:avLst/>
              <a:gdLst/>
              <a:ahLst/>
              <a:cxnLst/>
              <a:rect l="l" t="t" r="r" b="b"/>
              <a:pathLst>
                <a:path w="177800" h="3810">
                  <a:moveTo>
                    <a:pt x="177800" y="2540"/>
                  </a:moveTo>
                  <a:lnTo>
                    <a:pt x="173990" y="2540"/>
                  </a:lnTo>
                  <a:lnTo>
                    <a:pt x="173990" y="1270"/>
                  </a:lnTo>
                  <a:lnTo>
                    <a:pt x="171437" y="1270"/>
                  </a:lnTo>
                  <a:lnTo>
                    <a:pt x="171437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177800" y="3810"/>
                  </a:lnTo>
                  <a:lnTo>
                    <a:pt x="177800" y="254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8796019" y="437387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280"/>
                  </a:lnTo>
                </a:path>
              </a:pathLst>
            </a:custGeom>
            <a:ln w="3175">
              <a:solidFill>
                <a:srgbClr val="FF0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8290559" y="437387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8280"/>
                  </a:lnTo>
                </a:path>
              </a:pathLst>
            </a:custGeom>
            <a:ln w="3810">
              <a:solidFill>
                <a:srgbClr val="FF0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8449310" y="4697729"/>
              <a:ext cx="191770" cy="3810"/>
            </a:xfrm>
            <a:custGeom>
              <a:avLst/>
              <a:gdLst/>
              <a:ahLst/>
              <a:cxnLst/>
              <a:rect l="l" t="t" r="r" b="b"/>
              <a:pathLst>
                <a:path w="191770" h="3810">
                  <a:moveTo>
                    <a:pt x="1917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6350" y="2540"/>
                  </a:lnTo>
                  <a:lnTo>
                    <a:pt x="6350" y="3810"/>
                  </a:lnTo>
                  <a:lnTo>
                    <a:pt x="184150" y="3810"/>
                  </a:lnTo>
                  <a:lnTo>
                    <a:pt x="184150" y="2540"/>
                  </a:lnTo>
                  <a:lnTo>
                    <a:pt x="187960" y="2540"/>
                  </a:lnTo>
                  <a:lnTo>
                    <a:pt x="187960" y="1270"/>
                  </a:lnTo>
                  <a:lnTo>
                    <a:pt x="191770" y="1270"/>
                  </a:lnTo>
                  <a:lnTo>
                    <a:pt x="191770" y="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8442960" y="4255769"/>
              <a:ext cx="204470" cy="441959"/>
            </a:xfrm>
            <a:custGeom>
              <a:avLst/>
              <a:gdLst/>
              <a:ahLst/>
              <a:cxnLst/>
              <a:rect l="l" t="t" r="r" b="b"/>
              <a:pathLst>
                <a:path w="204470" h="441960">
                  <a:moveTo>
                    <a:pt x="19304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193040" y="1270"/>
                  </a:lnTo>
                  <a:lnTo>
                    <a:pt x="193040" y="0"/>
                  </a:lnTo>
                  <a:close/>
                </a:path>
                <a:path w="204470" h="441960">
                  <a:moveTo>
                    <a:pt x="201917" y="2540"/>
                  </a:moveTo>
                  <a:lnTo>
                    <a:pt x="198120" y="2540"/>
                  </a:lnTo>
                  <a:lnTo>
                    <a:pt x="198120" y="1282"/>
                  </a:lnTo>
                  <a:lnTo>
                    <a:pt x="3810" y="1282"/>
                  </a:lnTo>
                  <a:lnTo>
                    <a:pt x="3810" y="2540"/>
                  </a:lnTo>
                  <a:lnTo>
                    <a:pt x="1270" y="2540"/>
                  </a:lnTo>
                  <a:lnTo>
                    <a:pt x="1270" y="3810"/>
                  </a:lnTo>
                  <a:lnTo>
                    <a:pt x="201917" y="3810"/>
                  </a:lnTo>
                  <a:lnTo>
                    <a:pt x="201917" y="2540"/>
                  </a:lnTo>
                  <a:close/>
                </a:path>
                <a:path w="204470" h="441960">
                  <a:moveTo>
                    <a:pt x="204470" y="439432"/>
                  </a:moveTo>
                  <a:lnTo>
                    <a:pt x="0" y="439432"/>
                  </a:lnTo>
                  <a:lnTo>
                    <a:pt x="0" y="440690"/>
                  </a:lnTo>
                  <a:lnTo>
                    <a:pt x="2540" y="440690"/>
                  </a:lnTo>
                  <a:lnTo>
                    <a:pt x="2540" y="441960"/>
                  </a:lnTo>
                  <a:lnTo>
                    <a:pt x="200660" y="441960"/>
                  </a:lnTo>
                  <a:lnTo>
                    <a:pt x="200660" y="440690"/>
                  </a:lnTo>
                  <a:lnTo>
                    <a:pt x="204470" y="440690"/>
                  </a:lnTo>
                  <a:lnTo>
                    <a:pt x="204470" y="439432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8432800" y="4259579"/>
              <a:ext cx="223520" cy="435609"/>
            </a:xfrm>
            <a:custGeom>
              <a:avLst/>
              <a:gdLst/>
              <a:ahLst/>
              <a:cxnLst/>
              <a:rect l="l" t="t" r="r" b="b"/>
              <a:pathLst>
                <a:path w="223520" h="435610">
                  <a:moveTo>
                    <a:pt x="222250" y="2540"/>
                  </a:moveTo>
                  <a:lnTo>
                    <a:pt x="219710" y="2540"/>
                  </a:lnTo>
                  <a:lnTo>
                    <a:pt x="219710" y="1270"/>
                  </a:lnTo>
                  <a:lnTo>
                    <a:pt x="217170" y="1270"/>
                  </a:lnTo>
                  <a:lnTo>
                    <a:pt x="21717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22250" y="3810"/>
                  </a:lnTo>
                  <a:lnTo>
                    <a:pt x="222250" y="2540"/>
                  </a:lnTo>
                  <a:close/>
                </a:path>
                <a:path w="223520" h="435610">
                  <a:moveTo>
                    <a:pt x="223520" y="431800"/>
                  </a:moveTo>
                  <a:lnTo>
                    <a:pt x="0" y="431800"/>
                  </a:lnTo>
                  <a:lnTo>
                    <a:pt x="0" y="433070"/>
                  </a:lnTo>
                  <a:lnTo>
                    <a:pt x="2540" y="433070"/>
                  </a:lnTo>
                  <a:lnTo>
                    <a:pt x="2540" y="434340"/>
                  </a:lnTo>
                  <a:lnTo>
                    <a:pt x="5080" y="434340"/>
                  </a:lnTo>
                  <a:lnTo>
                    <a:pt x="5080" y="435610"/>
                  </a:lnTo>
                  <a:lnTo>
                    <a:pt x="217170" y="435610"/>
                  </a:lnTo>
                  <a:lnTo>
                    <a:pt x="217170" y="434340"/>
                  </a:lnTo>
                  <a:lnTo>
                    <a:pt x="220980" y="434340"/>
                  </a:lnTo>
                  <a:lnTo>
                    <a:pt x="220980" y="433070"/>
                  </a:lnTo>
                  <a:lnTo>
                    <a:pt x="223520" y="433070"/>
                  </a:lnTo>
                  <a:lnTo>
                    <a:pt x="223520" y="43180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8423910" y="4263402"/>
              <a:ext cx="242570" cy="427990"/>
            </a:xfrm>
            <a:custGeom>
              <a:avLst/>
              <a:gdLst/>
              <a:ahLst/>
              <a:cxnLst/>
              <a:rect l="l" t="t" r="r" b="b"/>
              <a:pathLst>
                <a:path w="242570" h="427989">
                  <a:moveTo>
                    <a:pt x="237490" y="1257"/>
                  </a:moveTo>
                  <a:lnTo>
                    <a:pt x="233667" y="1257"/>
                  </a:lnTo>
                  <a:lnTo>
                    <a:pt x="233667" y="0"/>
                  </a:lnTo>
                  <a:lnTo>
                    <a:pt x="6350" y="0"/>
                  </a:lnTo>
                  <a:lnTo>
                    <a:pt x="6350" y="1257"/>
                  </a:lnTo>
                  <a:lnTo>
                    <a:pt x="2540" y="1257"/>
                  </a:lnTo>
                  <a:lnTo>
                    <a:pt x="2540" y="2527"/>
                  </a:lnTo>
                  <a:lnTo>
                    <a:pt x="237490" y="2527"/>
                  </a:lnTo>
                  <a:lnTo>
                    <a:pt x="237490" y="1257"/>
                  </a:lnTo>
                  <a:close/>
                </a:path>
                <a:path w="242570" h="427989">
                  <a:moveTo>
                    <a:pt x="238760" y="425450"/>
                  </a:moveTo>
                  <a:lnTo>
                    <a:pt x="2540" y="425450"/>
                  </a:lnTo>
                  <a:lnTo>
                    <a:pt x="2540" y="426707"/>
                  </a:lnTo>
                  <a:lnTo>
                    <a:pt x="6350" y="426707"/>
                  </a:lnTo>
                  <a:lnTo>
                    <a:pt x="6350" y="427977"/>
                  </a:lnTo>
                  <a:lnTo>
                    <a:pt x="236220" y="427977"/>
                  </a:lnTo>
                  <a:lnTo>
                    <a:pt x="236220" y="426707"/>
                  </a:lnTo>
                  <a:lnTo>
                    <a:pt x="238760" y="426707"/>
                  </a:lnTo>
                  <a:lnTo>
                    <a:pt x="238760" y="425450"/>
                  </a:lnTo>
                  <a:close/>
                </a:path>
                <a:path w="242570" h="427989">
                  <a:moveTo>
                    <a:pt x="242570" y="424167"/>
                  </a:moveTo>
                  <a:lnTo>
                    <a:pt x="0" y="424167"/>
                  </a:lnTo>
                  <a:lnTo>
                    <a:pt x="0" y="425437"/>
                  </a:lnTo>
                  <a:lnTo>
                    <a:pt x="242570" y="425437"/>
                  </a:lnTo>
                  <a:lnTo>
                    <a:pt x="242570" y="424167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8413750" y="4265929"/>
              <a:ext cx="260350" cy="421640"/>
            </a:xfrm>
            <a:custGeom>
              <a:avLst/>
              <a:gdLst/>
              <a:ahLst/>
              <a:cxnLst/>
              <a:rect l="l" t="t" r="r" b="b"/>
              <a:pathLst>
                <a:path w="260350" h="421639">
                  <a:moveTo>
                    <a:pt x="256540" y="2540"/>
                  </a:moveTo>
                  <a:lnTo>
                    <a:pt x="254000" y="2540"/>
                  </a:lnTo>
                  <a:lnTo>
                    <a:pt x="254000" y="1270"/>
                  </a:lnTo>
                  <a:lnTo>
                    <a:pt x="250190" y="1270"/>
                  </a:lnTo>
                  <a:lnTo>
                    <a:pt x="250190" y="0"/>
                  </a:lnTo>
                  <a:lnTo>
                    <a:pt x="8890" y="0"/>
                  </a:lnTo>
                  <a:lnTo>
                    <a:pt x="8890" y="1270"/>
                  </a:lnTo>
                  <a:lnTo>
                    <a:pt x="6350" y="1270"/>
                  </a:lnTo>
                  <a:lnTo>
                    <a:pt x="6350" y="2540"/>
                  </a:lnTo>
                  <a:lnTo>
                    <a:pt x="2540" y="2540"/>
                  </a:lnTo>
                  <a:lnTo>
                    <a:pt x="2540" y="3810"/>
                  </a:lnTo>
                  <a:lnTo>
                    <a:pt x="256540" y="3810"/>
                  </a:lnTo>
                  <a:lnTo>
                    <a:pt x="256540" y="2540"/>
                  </a:lnTo>
                  <a:close/>
                </a:path>
                <a:path w="260350" h="421639">
                  <a:moveTo>
                    <a:pt x="260350" y="417830"/>
                  </a:moveTo>
                  <a:lnTo>
                    <a:pt x="0" y="417830"/>
                  </a:lnTo>
                  <a:lnTo>
                    <a:pt x="0" y="419100"/>
                  </a:lnTo>
                  <a:lnTo>
                    <a:pt x="3810" y="419100"/>
                  </a:lnTo>
                  <a:lnTo>
                    <a:pt x="3810" y="420370"/>
                  </a:lnTo>
                  <a:lnTo>
                    <a:pt x="6350" y="420370"/>
                  </a:lnTo>
                  <a:lnTo>
                    <a:pt x="6350" y="421640"/>
                  </a:lnTo>
                  <a:lnTo>
                    <a:pt x="255270" y="421640"/>
                  </a:lnTo>
                  <a:lnTo>
                    <a:pt x="255270" y="420370"/>
                  </a:lnTo>
                  <a:lnTo>
                    <a:pt x="257810" y="420370"/>
                  </a:lnTo>
                  <a:lnTo>
                    <a:pt x="257810" y="419100"/>
                  </a:lnTo>
                  <a:lnTo>
                    <a:pt x="260350" y="419100"/>
                  </a:lnTo>
                  <a:lnTo>
                    <a:pt x="260350" y="41783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8408670" y="4269752"/>
              <a:ext cx="269240" cy="3810"/>
            </a:xfrm>
            <a:custGeom>
              <a:avLst/>
              <a:gdLst/>
              <a:ahLst/>
              <a:cxnLst/>
              <a:rect l="l" t="t" r="r" b="b"/>
              <a:pathLst>
                <a:path w="269240" h="3810">
                  <a:moveTo>
                    <a:pt x="269240" y="2527"/>
                  </a:moveTo>
                  <a:lnTo>
                    <a:pt x="266687" y="2527"/>
                  </a:lnTo>
                  <a:lnTo>
                    <a:pt x="266687" y="1257"/>
                  </a:lnTo>
                  <a:lnTo>
                    <a:pt x="265430" y="1257"/>
                  </a:lnTo>
                  <a:lnTo>
                    <a:pt x="265430" y="0"/>
                  </a:lnTo>
                  <a:lnTo>
                    <a:pt x="5080" y="0"/>
                  </a:lnTo>
                  <a:lnTo>
                    <a:pt x="5080" y="1257"/>
                  </a:lnTo>
                  <a:lnTo>
                    <a:pt x="2540" y="1257"/>
                  </a:lnTo>
                  <a:lnTo>
                    <a:pt x="2540" y="2527"/>
                  </a:lnTo>
                  <a:lnTo>
                    <a:pt x="0" y="2527"/>
                  </a:lnTo>
                  <a:lnTo>
                    <a:pt x="0" y="3797"/>
                  </a:lnTo>
                  <a:lnTo>
                    <a:pt x="269240" y="3797"/>
                  </a:lnTo>
                  <a:lnTo>
                    <a:pt x="269240" y="2527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8301354" y="4366260"/>
              <a:ext cx="483870" cy="223520"/>
            </a:xfrm>
            <a:custGeom>
              <a:avLst/>
              <a:gdLst/>
              <a:ahLst/>
              <a:cxnLst/>
              <a:rect l="l" t="t" r="r" b="b"/>
              <a:pathLst>
                <a:path w="483870" h="223520">
                  <a:moveTo>
                    <a:pt x="0" y="0"/>
                  </a:moveTo>
                  <a:lnTo>
                    <a:pt x="0" y="223520"/>
                  </a:lnTo>
                </a:path>
                <a:path w="483870" h="223520">
                  <a:moveTo>
                    <a:pt x="483870" y="0"/>
                  </a:moveTo>
                  <a:lnTo>
                    <a:pt x="483870" y="223520"/>
                  </a:lnTo>
                </a:path>
              </a:pathLst>
            </a:custGeom>
            <a:ln w="3809">
              <a:solidFill>
                <a:srgbClr val="FF16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8407400" y="4679949"/>
              <a:ext cx="275590" cy="3810"/>
            </a:xfrm>
            <a:custGeom>
              <a:avLst/>
              <a:gdLst/>
              <a:ahLst/>
              <a:cxnLst/>
              <a:rect l="l" t="t" r="r" b="b"/>
              <a:pathLst>
                <a:path w="275590" h="3810">
                  <a:moveTo>
                    <a:pt x="270510" y="2552"/>
                  </a:moveTo>
                  <a:lnTo>
                    <a:pt x="5080" y="2552"/>
                  </a:lnTo>
                  <a:lnTo>
                    <a:pt x="5080" y="3810"/>
                  </a:lnTo>
                  <a:lnTo>
                    <a:pt x="270510" y="3810"/>
                  </a:lnTo>
                  <a:lnTo>
                    <a:pt x="270510" y="2552"/>
                  </a:lnTo>
                  <a:close/>
                </a:path>
                <a:path w="275590" h="3810">
                  <a:moveTo>
                    <a:pt x="2755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273050" y="2540"/>
                  </a:lnTo>
                  <a:lnTo>
                    <a:pt x="273050" y="1270"/>
                  </a:lnTo>
                  <a:lnTo>
                    <a:pt x="275590" y="127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8303259" y="427355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59" h="406400">
                  <a:moveTo>
                    <a:pt x="379730" y="1269"/>
                  </a:moveTo>
                  <a:lnTo>
                    <a:pt x="100330" y="1269"/>
                  </a:lnTo>
                  <a:lnTo>
                    <a:pt x="100330" y="2539"/>
                  </a:lnTo>
                  <a:lnTo>
                    <a:pt x="379730" y="2539"/>
                  </a:lnTo>
                  <a:lnTo>
                    <a:pt x="379730" y="1269"/>
                  </a:lnTo>
                  <a:close/>
                </a:path>
                <a:path w="480059" h="406400">
                  <a:moveTo>
                    <a:pt x="377190" y="0"/>
                  </a:moveTo>
                  <a:lnTo>
                    <a:pt x="102870" y="0"/>
                  </a:lnTo>
                  <a:lnTo>
                    <a:pt x="102870" y="1269"/>
                  </a:lnTo>
                  <a:lnTo>
                    <a:pt x="377190" y="1269"/>
                  </a:lnTo>
                  <a:lnTo>
                    <a:pt x="377190" y="0"/>
                  </a:lnTo>
                  <a:close/>
                </a:path>
                <a:path w="480059" h="406400">
                  <a:moveTo>
                    <a:pt x="382270" y="2540"/>
                  </a:moveTo>
                  <a:lnTo>
                    <a:pt x="99060" y="2540"/>
                  </a:lnTo>
                  <a:lnTo>
                    <a:pt x="99060" y="3810"/>
                  </a:lnTo>
                  <a:lnTo>
                    <a:pt x="382270" y="3810"/>
                  </a:lnTo>
                  <a:lnTo>
                    <a:pt x="382270" y="2540"/>
                  </a:lnTo>
                  <a:close/>
                </a:path>
                <a:path w="480059" h="406400">
                  <a:moveTo>
                    <a:pt x="3810" y="87630"/>
                  </a:moveTo>
                  <a:lnTo>
                    <a:pt x="2540" y="87630"/>
                  </a:lnTo>
                  <a:lnTo>
                    <a:pt x="2540" y="88900"/>
                  </a:lnTo>
                  <a:lnTo>
                    <a:pt x="1270" y="88900"/>
                  </a:lnTo>
                  <a:lnTo>
                    <a:pt x="1270" y="91439"/>
                  </a:lnTo>
                  <a:lnTo>
                    <a:pt x="3810" y="91439"/>
                  </a:lnTo>
                  <a:lnTo>
                    <a:pt x="3810" y="87630"/>
                  </a:lnTo>
                  <a:close/>
                </a:path>
                <a:path w="480059" h="406400">
                  <a:moveTo>
                    <a:pt x="477520" y="87630"/>
                  </a:moveTo>
                  <a:lnTo>
                    <a:pt x="476250" y="87630"/>
                  </a:lnTo>
                  <a:lnTo>
                    <a:pt x="476250" y="91439"/>
                  </a:lnTo>
                  <a:lnTo>
                    <a:pt x="478790" y="91439"/>
                  </a:lnTo>
                  <a:lnTo>
                    <a:pt x="478790" y="88900"/>
                  </a:lnTo>
                  <a:lnTo>
                    <a:pt x="477520" y="88900"/>
                  </a:lnTo>
                  <a:lnTo>
                    <a:pt x="477520" y="87630"/>
                  </a:lnTo>
                  <a:close/>
                </a:path>
                <a:path w="480059" h="406400">
                  <a:moveTo>
                    <a:pt x="381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1440"/>
                  </a:lnTo>
                  <a:close/>
                </a:path>
                <a:path w="480059" h="406400">
                  <a:moveTo>
                    <a:pt x="480059" y="91440"/>
                  </a:moveTo>
                  <a:lnTo>
                    <a:pt x="476250" y="91440"/>
                  </a:lnTo>
                  <a:lnTo>
                    <a:pt x="476250" y="97789"/>
                  </a:lnTo>
                  <a:lnTo>
                    <a:pt x="480060" y="97789"/>
                  </a:lnTo>
                  <a:lnTo>
                    <a:pt x="480059" y="91440"/>
                  </a:lnTo>
                  <a:close/>
                </a:path>
                <a:path w="480059" h="40640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80059" h="406400">
                  <a:moveTo>
                    <a:pt x="480060" y="97790"/>
                  </a:moveTo>
                  <a:lnTo>
                    <a:pt x="476250" y="97790"/>
                  </a:lnTo>
                  <a:lnTo>
                    <a:pt x="476250" y="104139"/>
                  </a:lnTo>
                  <a:lnTo>
                    <a:pt x="480060" y="104139"/>
                  </a:lnTo>
                  <a:lnTo>
                    <a:pt x="480060" y="97790"/>
                  </a:lnTo>
                  <a:close/>
                </a:path>
                <a:path w="480059" h="406400">
                  <a:moveTo>
                    <a:pt x="3810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4140"/>
                  </a:lnTo>
                  <a:close/>
                </a:path>
                <a:path w="480059" h="406400">
                  <a:moveTo>
                    <a:pt x="480060" y="104140"/>
                  </a:moveTo>
                  <a:lnTo>
                    <a:pt x="476250" y="104140"/>
                  </a:lnTo>
                  <a:lnTo>
                    <a:pt x="476250" y="109219"/>
                  </a:lnTo>
                  <a:lnTo>
                    <a:pt x="480060" y="109219"/>
                  </a:lnTo>
                  <a:lnTo>
                    <a:pt x="480060" y="104140"/>
                  </a:lnTo>
                  <a:close/>
                </a:path>
                <a:path w="480059" h="406400">
                  <a:moveTo>
                    <a:pt x="3810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109220"/>
                  </a:lnTo>
                  <a:close/>
                </a:path>
                <a:path w="480059" h="406400">
                  <a:moveTo>
                    <a:pt x="480060" y="109220"/>
                  </a:moveTo>
                  <a:lnTo>
                    <a:pt x="476250" y="109220"/>
                  </a:lnTo>
                  <a:lnTo>
                    <a:pt x="476250" y="116839"/>
                  </a:lnTo>
                  <a:lnTo>
                    <a:pt x="480060" y="116839"/>
                  </a:lnTo>
                  <a:lnTo>
                    <a:pt x="480060" y="109220"/>
                  </a:lnTo>
                  <a:close/>
                </a:path>
                <a:path w="480059" h="406400">
                  <a:moveTo>
                    <a:pt x="381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16840"/>
                  </a:lnTo>
                  <a:close/>
                </a:path>
                <a:path w="480059" h="406400">
                  <a:moveTo>
                    <a:pt x="480060" y="116840"/>
                  </a:moveTo>
                  <a:lnTo>
                    <a:pt x="476250" y="116840"/>
                  </a:lnTo>
                  <a:lnTo>
                    <a:pt x="476250" y="123189"/>
                  </a:lnTo>
                  <a:lnTo>
                    <a:pt x="480060" y="123189"/>
                  </a:lnTo>
                  <a:lnTo>
                    <a:pt x="480060" y="116840"/>
                  </a:lnTo>
                  <a:close/>
                </a:path>
                <a:path w="480059" h="406400">
                  <a:moveTo>
                    <a:pt x="381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23190"/>
                  </a:lnTo>
                  <a:close/>
                </a:path>
                <a:path w="480059" h="406400">
                  <a:moveTo>
                    <a:pt x="480060" y="123190"/>
                  </a:moveTo>
                  <a:lnTo>
                    <a:pt x="476250" y="123190"/>
                  </a:lnTo>
                  <a:lnTo>
                    <a:pt x="476250" y="129539"/>
                  </a:lnTo>
                  <a:lnTo>
                    <a:pt x="480060" y="129539"/>
                  </a:lnTo>
                  <a:lnTo>
                    <a:pt x="480060" y="123190"/>
                  </a:lnTo>
                  <a:close/>
                </a:path>
                <a:path w="480059" h="406400">
                  <a:moveTo>
                    <a:pt x="3810" y="129540"/>
                  </a:moveTo>
                  <a:lnTo>
                    <a:pt x="0" y="129540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129540"/>
                  </a:lnTo>
                  <a:close/>
                </a:path>
                <a:path w="480059" h="406400">
                  <a:moveTo>
                    <a:pt x="480060" y="129540"/>
                  </a:moveTo>
                  <a:lnTo>
                    <a:pt x="476250" y="129540"/>
                  </a:lnTo>
                  <a:lnTo>
                    <a:pt x="476250" y="167639"/>
                  </a:lnTo>
                  <a:lnTo>
                    <a:pt x="480060" y="167639"/>
                  </a:lnTo>
                  <a:lnTo>
                    <a:pt x="480060" y="129540"/>
                  </a:lnTo>
                  <a:close/>
                </a:path>
                <a:path w="480059" h="406400">
                  <a:moveTo>
                    <a:pt x="3810" y="167640"/>
                  </a:moveTo>
                  <a:lnTo>
                    <a:pt x="0" y="1676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167640"/>
                  </a:lnTo>
                  <a:close/>
                </a:path>
                <a:path w="480059" h="406400">
                  <a:moveTo>
                    <a:pt x="480060" y="167640"/>
                  </a:moveTo>
                  <a:lnTo>
                    <a:pt x="476250" y="167640"/>
                  </a:lnTo>
                  <a:lnTo>
                    <a:pt x="476250" y="275589"/>
                  </a:lnTo>
                  <a:lnTo>
                    <a:pt x="480060" y="275589"/>
                  </a:lnTo>
                  <a:lnTo>
                    <a:pt x="480060" y="167640"/>
                  </a:lnTo>
                  <a:close/>
                </a:path>
                <a:path w="480059" h="40640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480059" h="406400">
                  <a:moveTo>
                    <a:pt x="480060" y="275590"/>
                  </a:moveTo>
                  <a:lnTo>
                    <a:pt x="476250" y="275590"/>
                  </a:lnTo>
                  <a:lnTo>
                    <a:pt x="476250" y="281939"/>
                  </a:lnTo>
                  <a:lnTo>
                    <a:pt x="480060" y="281939"/>
                  </a:lnTo>
                  <a:lnTo>
                    <a:pt x="480060" y="275590"/>
                  </a:lnTo>
                  <a:close/>
                </a:path>
                <a:path w="480059" h="406400">
                  <a:moveTo>
                    <a:pt x="3810" y="281940"/>
                  </a:moveTo>
                  <a:lnTo>
                    <a:pt x="0" y="281940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1940"/>
                  </a:lnTo>
                  <a:close/>
                </a:path>
                <a:path w="480059" h="406400">
                  <a:moveTo>
                    <a:pt x="480060" y="281940"/>
                  </a:moveTo>
                  <a:lnTo>
                    <a:pt x="476250" y="281940"/>
                  </a:lnTo>
                  <a:lnTo>
                    <a:pt x="476250" y="287019"/>
                  </a:lnTo>
                  <a:lnTo>
                    <a:pt x="480060" y="287019"/>
                  </a:lnTo>
                  <a:lnTo>
                    <a:pt x="480060" y="281940"/>
                  </a:lnTo>
                  <a:close/>
                </a:path>
                <a:path w="480059" h="406400">
                  <a:moveTo>
                    <a:pt x="3810" y="287020"/>
                  </a:moveTo>
                  <a:lnTo>
                    <a:pt x="0" y="28702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7020"/>
                  </a:lnTo>
                  <a:close/>
                </a:path>
                <a:path w="480059" h="406400">
                  <a:moveTo>
                    <a:pt x="480060" y="287020"/>
                  </a:moveTo>
                  <a:lnTo>
                    <a:pt x="476250" y="287020"/>
                  </a:lnTo>
                  <a:lnTo>
                    <a:pt x="476250" y="294639"/>
                  </a:lnTo>
                  <a:lnTo>
                    <a:pt x="480060" y="294639"/>
                  </a:lnTo>
                  <a:lnTo>
                    <a:pt x="480060" y="287020"/>
                  </a:lnTo>
                  <a:close/>
                </a:path>
                <a:path w="480059" h="40640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80059" h="406400">
                  <a:moveTo>
                    <a:pt x="480060" y="294640"/>
                  </a:moveTo>
                  <a:lnTo>
                    <a:pt x="476250" y="294640"/>
                  </a:lnTo>
                  <a:lnTo>
                    <a:pt x="476250" y="300989"/>
                  </a:lnTo>
                  <a:lnTo>
                    <a:pt x="480060" y="300989"/>
                  </a:lnTo>
                  <a:lnTo>
                    <a:pt x="480060" y="294640"/>
                  </a:lnTo>
                  <a:close/>
                </a:path>
                <a:path w="480059" h="406400">
                  <a:moveTo>
                    <a:pt x="3810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300990"/>
                  </a:lnTo>
                  <a:close/>
                </a:path>
                <a:path w="480059" h="406400">
                  <a:moveTo>
                    <a:pt x="480060" y="300990"/>
                  </a:moveTo>
                  <a:lnTo>
                    <a:pt x="476250" y="300990"/>
                  </a:lnTo>
                  <a:lnTo>
                    <a:pt x="476250" y="306069"/>
                  </a:lnTo>
                  <a:lnTo>
                    <a:pt x="480060" y="306069"/>
                  </a:lnTo>
                  <a:lnTo>
                    <a:pt x="480060" y="300990"/>
                  </a:lnTo>
                  <a:close/>
                </a:path>
                <a:path w="480059" h="406400">
                  <a:moveTo>
                    <a:pt x="3810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6070"/>
                  </a:lnTo>
                  <a:close/>
                </a:path>
                <a:path w="480059" h="406400">
                  <a:moveTo>
                    <a:pt x="480060" y="306070"/>
                  </a:moveTo>
                  <a:lnTo>
                    <a:pt x="476250" y="306070"/>
                  </a:lnTo>
                  <a:lnTo>
                    <a:pt x="476250" y="313689"/>
                  </a:lnTo>
                  <a:lnTo>
                    <a:pt x="480060" y="313689"/>
                  </a:lnTo>
                  <a:lnTo>
                    <a:pt x="480060" y="306070"/>
                  </a:lnTo>
                  <a:close/>
                </a:path>
                <a:path w="480059" h="406400">
                  <a:moveTo>
                    <a:pt x="3810" y="313690"/>
                  </a:moveTo>
                  <a:lnTo>
                    <a:pt x="0" y="313690"/>
                  </a:lnTo>
                  <a:lnTo>
                    <a:pt x="0" y="317500"/>
                  </a:lnTo>
                  <a:lnTo>
                    <a:pt x="1270" y="317500"/>
                  </a:lnTo>
                  <a:lnTo>
                    <a:pt x="127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80059" h="406400">
                  <a:moveTo>
                    <a:pt x="480060" y="313690"/>
                  </a:moveTo>
                  <a:lnTo>
                    <a:pt x="476250" y="313690"/>
                  </a:lnTo>
                  <a:lnTo>
                    <a:pt x="476250" y="320039"/>
                  </a:lnTo>
                  <a:lnTo>
                    <a:pt x="478790" y="320039"/>
                  </a:lnTo>
                  <a:lnTo>
                    <a:pt x="478790" y="317500"/>
                  </a:lnTo>
                  <a:lnTo>
                    <a:pt x="480059" y="317500"/>
                  </a:lnTo>
                  <a:lnTo>
                    <a:pt x="480060" y="313690"/>
                  </a:lnTo>
                  <a:close/>
                </a:path>
                <a:path w="480059" h="406400">
                  <a:moveTo>
                    <a:pt x="3810" y="320040"/>
                  </a:moveTo>
                  <a:lnTo>
                    <a:pt x="2540" y="320040"/>
                  </a:lnTo>
                  <a:lnTo>
                    <a:pt x="2540" y="321310"/>
                  </a:lnTo>
                  <a:lnTo>
                    <a:pt x="3810" y="321310"/>
                  </a:lnTo>
                  <a:lnTo>
                    <a:pt x="3810" y="320040"/>
                  </a:lnTo>
                  <a:close/>
                </a:path>
                <a:path w="480059" h="406400">
                  <a:moveTo>
                    <a:pt x="477520" y="320040"/>
                  </a:moveTo>
                  <a:lnTo>
                    <a:pt x="476250" y="320040"/>
                  </a:lnTo>
                  <a:lnTo>
                    <a:pt x="476250" y="321310"/>
                  </a:lnTo>
                  <a:lnTo>
                    <a:pt x="477520" y="321310"/>
                  </a:lnTo>
                  <a:lnTo>
                    <a:pt x="477520" y="320040"/>
                  </a:lnTo>
                  <a:close/>
                </a:path>
                <a:path w="480059" h="406400">
                  <a:moveTo>
                    <a:pt x="382270" y="405130"/>
                  </a:moveTo>
                  <a:lnTo>
                    <a:pt x="101600" y="405130"/>
                  </a:lnTo>
                  <a:lnTo>
                    <a:pt x="101600" y="406400"/>
                  </a:lnTo>
                  <a:lnTo>
                    <a:pt x="382270" y="406400"/>
                  </a:lnTo>
                  <a:lnTo>
                    <a:pt x="382270" y="405130"/>
                  </a:lnTo>
                  <a:close/>
                </a:path>
                <a:path w="480059" h="406400">
                  <a:moveTo>
                    <a:pt x="384810" y="403860"/>
                  </a:moveTo>
                  <a:lnTo>
                    <a:pt x="99060" y="403860"/>
                  </a:lnTo>
                  <a:lnTo>
                    <a:pt x="99060" y="405130"/>
                  </a:lnTo>
                  <a:lnTo>
                    <a:pt x="384810" y="405130"/>
                  </a:lnTo>
                  <a:lnTo>
                    <a:pt x="384810" y="403860"/>
                  </a:lnTo>
                  <a:close/>
                </a:path>
                <a:path w="480059" h="406400">
                  <a:moveTo>
                    <a:pt x="387350" y="402590"/>
                  </a:moveTo>
                  <a:lnTo>
                    <a:pt x="96520" y="402590"/>
                  </a:lnTo>
                  <a:lnTo>
                    <a:pt x="96520" y="403860"/>
                  </a:lnTo>
                  <a:lnTo>
                    <a:pt x="387350" y="403860"/>
                  </a:lnTo>
                  <a:lnTo>
                    <a:pt x="387350" y="40259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8307069" y="4277359"/>
              <a:ext cx="472440" cy="398780"/>
            </a:xfrm>
            <a:custGeom>
              <a:avLst/>
              <a:gdLst/>
              <a:ahLst/>
              <a:cxnLst/>
              <a:rect l="l" t="t" r="r" b="b"/>
              <a:pathLst>
                <a:path w="472440" h="398779">
                  <a:moveTo>
                    <a:pt x="384809" y="2539"/>
                  </a:moveTo>
                  <a:lnTo>
                    <a:pt x="87629" y="2539"/>
                  </a:lnTo>
                  <a:lnTo>
                    <a:pt x="87629" y="3809"/>
                  </a:lnTo>
                  <a:lnTo>
                    <a:pt x="384809" y="3809"/>
                  </a:lnTo>
                  <a:lnTo>
                    <a:pt x="384809" y="2539"/>
                  </a:lnTo>
                  <a:close/>
                </a:path>
                <a:path w="472440" h="398779">
                  <a:moveTo>
                    <a:pt x="382270" y="1269"/>
                  </a:moveTo>
                  <a:lnTo>
                    <a:pt x="90170" y="1269"/>
                  </a:lnTo>
                  <a:lnTo>
                    <a:pt x="90170" y="2539"/>
                  </a:lnTo>
                  <a:lnTo>
                    <a:pt x="382270" y="2539"/>
                  </a:lnTo>
                  <a:lnTo>
                    <a:pt x="382270" y="1269"/>
                  </a:lnTo>
                  <a:close/>
                </a:path>
                <a:path w="472440" h="398779">
                  <a:moveTo>
                    <a:pt x="379729" y="0"/>
                  </a:moveTo>
                  <a:lnTo>
                    <a:pt x="92709" y="0"/>
                  </a:lnTo>
                  <a:lnTo>
                    <a:pt x="92709" y="1269"/>
                  </a:lnTo>
                  <a:lnTo>
                    <a:pt x="379729" y="1269"/>
                  </a:lnTo>
                  <a:lnTo>
                    <a:pt x="379729" y="0"/>
                  </a:lnTo>
                  <a:close/>
                </a:path>
                <a:path w="472440" h="398779">
                  <a:moveTo>
                    <a:pt x="3809" y="78739"/>
                  </a:moveTo>
                  <a:lnTo>
                    <a:pt x="2539" y="78739"/>
                  </a:lnTo>
                  <a:lnTo>
                    <a:pt x="2539" y="80009"/>
                  </a:lnTo>
                  <a:lnTo>
                    <a:pt x="1270" y="80009"/>
                  </a:lnTo>
                  <a:lnTo>
                    <a:pt x="1270" y="81279"/>
                  </a:lnTo>
                  <a:lnTo>
                    <a:pt x="3809" y="81279"/>
                  </a:lnTo>
                  <a:lnTo>
                    <a:pt x="3809" y="78739"/>
                  </a:lnTo>
                  <a:close/>
                </a:path>
                <a:path w="472440" h="398779">
                  <a:moveTo>
                    <a:pt x="469900" y="77469"/>
                  </a:moveTo>
                  <a:lnTo>
                    <a:pt x="468629" y="77469"/>
                  </a:lnTo>
                  <a:lnTo>
                    <a:pt x="468629" y="81279"/>
                  </a:lnTo>
                  <a:lnTo>
                    <a:pt x="471170" y="81279"/>
                  </a:lnTo>
                  <a:lnTo>
                    <a:pt x="471170" y="80009"/>
                  </a:lnTo>
                  <a:lnTo>
                    <a:pt x="469899" y="80009"/>
                  </a:lnTo>
                  <a:lnTo>
                    <a:pt x="469900" y="77469"/>
                  </a:lnTo>
                  <a:close/>
                </a:path>
                <a:path w="472440" h="398779">
                  <a:moveTo>
                    <a:pt x="3809" y="81280"/>
                  </a:moveTo>
                  <a:lnTo>
                    <a:pt x="1270" y="81280"/>
                  </a:lnTo>
                  <a:lnTo>
                    <a:pt x="1270" y="82550"/>
                  </a:lnTo>
                  <a:lnTo>
                    <a:pt x="0" y="8255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1280"/>
                  </a:lnTo>
                  <a:close/>
                </a:path>
                <a:path w="472440" h="398779">
                  <a:moveTo>
                    <a:pt x="472439" y="81280"/>
                  </a:moveTo>
                  <a:lnTo>
                    <a:pt x="468629" y="81280"/>
                  </a:lnTo>
                  <a:lnTo>
                    <a:pt x="468629" y="87629"/>
                  </a:lnTo>
                  <a:lnTo>
                    <a:pt x="472439" y="87629"/>
                  </a:lnTo>
                  <a:lnTo>
                    <a:pt x="472439" y="81280"/>
                  </a:lnTo>
                  <a:close/>
                </a:path>
                <a:path w="472440" h="398779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72440" h="398779">
                  <a:moveTo>
                    <a:pt x="472439" y="87630"/>
                  </a:moveTo>
                  <a:lnTo>
                    <a:pt x="468629" y="87630"/>
                  </a:lnTo>
                  <a:lnTo>
                    <a:pt x="468629" y="93979"/>
                  </a:lnTo>
                  <a:lnTo>
                    <a:pt x="472439" y="93979"/>
                  </a:lnTo>
                  <a:lnTo>
                    <a:pt x="472439" y="87630"/>
                  </a:lnTo>
                  <a:close/>
                </a:path>
                <a:path w="472440" h="398779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472440" h="398779">
                  <a:moveTo>
                    <a:pt x="472439" y="93980"/>
                  </a:moveTo>
                  <a:lnTo>
                    <a:pt x="468629" y="93980"/>
                  </a:lnTo>
                  <a:lnTo>
                    <a:pt x="468629" y="100329"/>
                  </a:lnTo>
                  <a:lnTo>
                    <a:pt x="472439" y="100329"/>
                  </a:lnTo>
                  <a:lnTo>
                    <a:pt x="472439" y="93980"/>
                  </a:lnTo>
                  <a:close/>
                </a:path>
                <a:path w="472440" h="398779">
                  <a:moveTo>
                    <a:pt x="3809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09" y="105409"/>
                  </a:lnTo>
                  <a:lnTo>
                    <a:pt x="3809" y="100330"/>
                  </a:lnTo>
                  <a:close/>
                </a:path>
                <a:path w="472440" h="398779">
                  <a:moveTo>
                    <a:pt x="472439" y="100330"/>
                  </a:moveTo>
                  <a:lnTo>
                    <a:pt x="468629" y="100330"/>
                  </a:lnTo>
                  <a:lnTo>
                    <a:pt x="468629" y="105409"/>
                  </a:lnTo>
                  <a:lnTo>
                    <a:pt x="472439" y="105409"/>
                  </a:lnTo>
                  <a:lnTo>
                    <a:pt x="472439" y="100330"/>
                  </a:lnTo>
                  <a:close/>
                </a:path>
                <a:path w="472440" h="398779">
                  <a:moveTo>
                    <a:pt x="3809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105410"/>
                  </a:lnTo>
                  <a:close/>
                </a:path>
                <a:path w="472440" h="398779">
                  <a:moveTo>
                    <a:pt x="472439" y="105410"/>
                  </a:moveTo>
                  <a:lnTo>
                    <a:pt x="468629" y="105410"/>
                  </a:lnTo>
                  <a:lnTo>
                    <a:pt x="468629" y="113029"/>
                  </a:lnTo>
                  <a:lnTo>
                    <a:pt x="472439" y="113029"/>
                  </a:lnTo>
                  <a:lnTo>
                    <a:pt x="472439" y="105410"/>
                  </a:lnTo>
                  <a:close/>
                </a:path>
                <a:path w="472440" h="398779">
                  <a:moveTo>
                    <a:pt x="380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3809" y="119379"/>
                  </a:lnTo>
                  <a:lnTo>
                    <a:pt x="3809" y="113030"/>
                  </a:lnTo>
                  <a:close/>
                </a:path>
                <a:path w="472440" h="398779">
                  <a:moveTo>
                    <a:pt x="472439" y="113030"/>
                  </a:moveTo>
                  <a:lnTo>
                    <a:pt x="468629" y="113030"/>
                  </a:lnTo>
                  <a:lnTo>
                    <a:pt x="468629" y="119379"/>
                  </a:lnTo>
                  <a:lnTo>
                    <a:pt x="472439" y="119379"/>
                  </a:lnTo>
                  <a:lnTo>
                    <a:pt x="472439" y="113030"/>
                  </a:lnTo>
                  <a:close/>
                </a:path>
                <a:path w="472440" h="398779">
                  <a:moveTo>
                    <a:pt x="380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09" y="125729"/>
                  </a:lnTo>
                  <a:lnTo>
                    <a:pt x="3809" y="119380"/>
                  </a:lnTo>
                  <a:close/>
                </a:path>
                <a:path w="472440" h="398779">
                  <a:moveTo>
                    <a:pt x="472439" y="119380"/>
                  </a:moveTo>
                  <a:lnTo>
                    <a:pt x="468629" y="119380"/>
                  </a:lnTo>
                  <a:lnTo>
                    <a:pt x="468629" y="125729"/>
                  </a:lnTo>
                  <a:lnTo>
                    <a:pt x="472439" y="125729"/>
                  </a:lnTo>
                  <a:lnTo>
                    <a:pt x="472439" y="119380"/>
                  </a:lnTo>
                  <a:close/>
                </a:path>
                <a:path w="472440" h="398779">
                  <a:moveTo>
                    <a:pt x="3809" y="125730"/>
                  </a:moveTo>
                  <a:lnTo>
                    <a:pt x="0" y="12573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125730"/>
                  </a:lnTo>
                  <a:close/>
                </a:path>
                <a:path w="472440" h="398779">
                  <a:moveTo>
                    <a:pt x="472439" y="125730"/>
                  </a:moveTo>
                  <a:lnTo>
                    <a:pt x="468629" y="125730"/>
                  </a:lnTo>
                  <a:lnTo>
                    <a:pt x="468629" y="163829"/>
                  </a:lnTo>
                  <a:lnTo>
                    <a:pt x="472439" y="163829"/>
                  </a:lnTo>
                  <a:lnTo>
                    <a:pt x="472439" y="125730"/>
                  </a:lnTo>
                  <a:close/>
                </a:path>
                <a:path w="472440" h="398779">
                  <a:moveTo>
                    <a:pt x="3809" y="163830"/>
                  </a:moveTo>
                  <a:lnTo>
                    <a:pt x="0" y="1638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163830"/>
                  </a:lnTo>
                  <a:close/>
                </a:path>
                <a:path w="472440" h="398779">
                  <a:moveTo>
                    <a:pt x="472439" y="163830"/>
                  </a:moveTo>
                  <a:lnTo>
                    <a:pt x="468629" y="163830"/>
                  </a:lnTo>
                  <a:lnTo>
                    <a:pt x="468629" y="271779"/>
                  </a:lnTo>
                  <a:lnTo>
                    <a:pt x="472439" y="271779"/>
                  </a:lnTo>
                  <a:lnTo>
                    <a:pt x="472439" y="163830"/>
                  </a:lnTo>
                  <a:close/>
                </a:path>
                <a:path w="472440" h="398779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472440" h="398779">
                  <a:moveTo>
                    <a:pt x="472439" y="271780"/>
                  </a:moveTo>
                  <a:lnTo>
                    <a:pt x="468629" y="271780"/>
                  </a:lnTo>
                  <a:lnTo>
                    <a:pt x="468629" y="278129"/>
                  </a:lnTo>
                  <a:lnTo>
                    <a:pt x="472439" y="278129"/>
                  </a:lnTo>
                  <a:lnTo>
                    <a:pt x="472439" y="271780"/>
                  </a:lnTo>
                  <a:close/>
                </a:path>
                <a:path w="472440" h="398779">
                  <a:moveTo>
                    <a:pt x="3809" y="278130"/>
                  </a:moveTo>
                  <a:lnTo>
                    <a:pt x="0" y="278130"/>
                  </a:lnTo>
                  <a:lnTo>
                    <a:pt x="0" y="283209"/>
                  </a:lnTo>
                  <a:lnTo>
                    <a:pt x="3809" y="283209"/>
                  </a:lnTo>
                  <a:lnTo>
                    <a:pt x="3809" y="278130"/>
                  </a:lnTo>
                  <a:close/>
                </a:path>
                <a:path w="472440" h="398779">
                  <a:moveTo>
                    <a:pt x="472439" y="278130"/>
                  </a:moveTo>
                  <a:lnTo>
                    <a:pt x="468629" y="278130"/>
                  </a:lnTo>
                  <a:lnTo>
                    <a:pt x="468629" y="283209"/>
                  </a:lnTo>
                  <a:lnTo>
                    <a:pt x="472439" y="283209"/>
                  </a:lnTo>
                  <a:lnTo>
                    <a:pt x="472439" y="278130"/>
                  </a:lnTo>
                  <a:close/>
                </a:path>
                <a:path w="472440" h="398779">
                  <a:moveTo>
                    <a:pt x="3809" y="283210"/>
                  </a:moveTo>
                  <a:lnTo>
                    <a:pt x="0" y="28321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3210"/>
                  </a:lnTo>
                  <a:close/>
                </a:path>
                <a:path w="472440" h="398779">
                  <a:moveTo>
                    <a:pt x="472439" y="283210"/>
                  </a:moveTo>
                  <a:lnTo>
                    <a:pt x="468629" y="283210"/>
                  </a:lnTo>
                  <a:lnTo>
                    <a:pt x="468629" y="290829"/>
                  </a:lnTo>
                  <a:lnTo>
                    <a:pt x="472439" y="290829"/>
                  </a:lnTo>
                  <a:lnTo>
                    <a:pt x="472439" y="283210"/>
                  </a:lnTo>
                  <a:close/>
                </a:path>
                <a:path w="472440" h="398779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472440" h="398779">
                  <a:moveTo>
                    <a:pt x="472439" y="290830"/>
                  </a:moveTo>
                  <a:lnTo>
                    <a:pt x="468629" y="290830"/>
                  </a:lnTo>
                  <a:lnTo>
                    <a:pt x="468629" y="297179"/>
                  </a:lnTo>
                  <a:lnTo>
                    <a:pt x="472439" y="297179"/>
                  </a:lnTo>
                  <a:lnTo>
                    <a:pt x="472439" y="290830"/>
                  </a:lnTo>
                  <a:close/>
                </a:path>
                <a:path w="472440" h="398779">
                  <a:moveTo>
                    <a:pt x="3809" y="297180"/>
                  </a:moveTo>
                  <a:lnTo>
                    <a:pt x="0" y="29718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7180"/>
                  </a:lnTo>
                  <a:close/>
                </a:path>
                <a:path w="472440" h="398779">
                  <a:moveTo>
                    <a:pt x="472439" y="297180"/>
                  </a:moveTo>
                  <a:lnTo>
                    <a:pt x="468629" y="297180"/>
                  </a:lnTo>
                  <a:lnTo>
                    <a:pt x="468629" y="302259"/>
                  </a:lnTo>
                  <a:lnTo>
                    <a:pt x="472439" y="302259"/>
                  </a:lnTo>
                  <a:lnTo>
                    <a:pt x="472439" y="297180"/>
                  </a:lnTo>
                  <a:close/>
                </a:path>
                <a:path w="472440" h="398779">
                  <a:moveTo>
                    <a:pt x="3809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2260"/>
                  </a:lnTo>
                  <a:close/>
                </a:path>
                <a:path w="472440" h="398779">
                  <a:moveTo>
                    <a:pt x="472439" y="302260"/>
                  </a:moveTo>
                  <a:lnTo>
                    <a:pt x="468629" y="302260"/>
                  </a:lnTo>
                  <a:lnTo>
                    <a:pt x="468629" y="309879"/>
                  </a:lnTo>
                  <a:lnTo>
                    <a:pt x="472439" y="309879"/>
                  </a:lnTo>
                  <a:lnTo>
                    <a:pt x="472439" y="302260"/>
                  </a:lnTo>
                  <a:close/>
                </a:path>
                <a:path w="472440" h="398779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72440" h="398779">
                  <a:moveTo>
                    <a:pt x="472439" y="309880"/>
                  </a:moveTo>
                  <a:lnTo>
                    <a:pt x="468629" y="309880"/>
                  </a:lnTo>
                  <a:lnTo>
                    <a:pt x="468629" y="316229"/>
                  </a:lnTo>
                  <a:lnTo>
                    <a:pt x="472439" y="316229"/>
                  </a:lnTo>
                  <a:lnTo>
                    <a:pt x="472439" y="309880"/>
                  </a:lnTo>
                  <a:close/>
                </a:path>
                <a:path w="472440" h="398779">
                  <a:moveTo>
                    <a:pt x="3809" y="316230"/>
                  </a:moveTo>
                  <a:lnTo>
                    <a:pt x="0" y="316230"/>
                  </a:lnTo>
                  <a:lnTo>
                    <a:pt x="0" y="318769"/>
                  </a:lnTo>
                  <a:lnTo>
                    <a:pt x="1270" y="318769"/>
                  </a:lnTo>
                  <a:lnTo>
                    <a:pt x="1270" y="321309"/>
                  </a:lnTo>
                  <a:lnTo>
                    <a:pt x="2539" y="321309"/>
                  </a:lnTo>
                  <a:lnTo>
                    <a:pt x="2539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72440" h="398779">
                  <a:moveTo>
                    <a:pt x="472439" y="316230"/>
                  </a:moveTo>
                  <a:lnTo>
                    <a:pt x="468629" y="316230"/>
                  </a:lnTo>
                  <a:lnTo>
                    <a:pt x="468629" y="322579"/>
                  </a:lnTo>
                  <a:lnTo>
                    <a:pt x="469899" y="322579"/>
                  </a:lnTo>
                  <a:lnTo>
                    <a:pt x="469899" y="321309"/>
                  </a:lnTo>
                  <a:lnTo>
                    <a:pt x="471170" y="321309"/>
                  </a:lnTo>
                  <a:lnTo>
                    <a:pt x="471170" y="320039"/>
                  </a:lnTo>
                  <a:lnTo>
                    <a:pt x="472439" y="320039"/>
                  </a:lnTo>
                  <a:lnTo>
                    <a:pt x="472439" y="316230"/>
                  </a:lnTo>
                  <a:close/>
                </a:path>
                <a:path w="472440" h="398779">
                  <a:moveTo>
                    <a:pt x="469900" y="322580"/>
                  </a:moveTo>
                  <a:lnTo>
                    <a:pt x="468629" y="322580"/>
                  </a:lnTo>
                  <a:lnTo>
                    <a:pt x="468629" y="323850"/>
                  </a:lnTo>
                  <a:lnTo>
                    <a:pt x="469900" y="323850"/>
                  </a:lnTo>
                  <a:lnTo>
                    <a:pt x="469900" y="322580"/>
                  </a:lnTo>
                  <a:close/>
                </a:path>
                <a:path w="472440" h="398779">
                  <a:moveTo>
                    <a:pt x="386079" y="397509"/>
                  </a:moveTo>
                  <a:lnTo>
                    <a:pt x="90170" y="397509"/>
                  </a:lnTo>
                  <a:lnTo>
                    <a:pt x="90170" y="398779"/>
                  </a:lnTo>
                  <a:lnTo>
                    <a:pt x="386079" y="398779"/>
                  </a:lnTo>
                  <a:lnTo>
                    <a:pt x="386079" y="397509"/>
                  </a:lnTo>
                  <a:close/>
                </a:path>
                <a:path w="472440" h="398779">
                  <a:moveTo>
                    <a:pt x="388620" y="396239"/>
                  </a:moveTo>
                  <a:lnTo>
                    <a:pt x="87629" y="396239"/>
                  </a:lnTo>
                  <a:lnTo>
                    <a:pt x="87629" y="397509"/>
                  </a:lnTo>
                  <a:lnTo>
                    <a:pt x="388620" y="397509"/>
                  </a:lnTo>
                  <a:lnTo>
                    <a:pt x="388620" y="396239"/>
                  </a:lnTo>
                  <a:close/>
                </a:path>
                <a:path w="472440" h="398779">
                  <a:moveTo>
                    <a:pt x="389890" y="394969"/>
                  </a:moveTo>
                  <a:lnTo>
                    <a:pt x="83820" y="394969"/>
                  </a:lnTo>
                  <a:lnTo>
                    <a:pt x="83820" y="396239"/>
                  </a:lnTo>
                  <a:lnTo>
                    <a:pt x="389890" y="396239"/>
                  </a:lnTo>
                  <a:lnTo>
                    <a:pt x="389890" y="394969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8310879" y="4281169"/>
              <a:ext cx="464820" cy="391160"/>
            </a:xfrm>
            <a:custGeom>
              <a:avLst/>
              <a:gdLst/>
              <a:ahLst/>
              <a:cxnLst/>
              <a:rect l="l" t="t" r="r" b="b"/>
              <a:pathLst>
                <a:path w="464820" h="391160">
                  <a:moveTo>
                    <a:pt x="383539" y="0"/>
                  </a:moveTo>
                  <a:lnTo>
                    <a:pt x="81279" y="0"/>
                  </a:lnTo>
                  <a:lnTo>
                    <a:pt x="81279" y="1269"/>
                  </a:lnTo>
                  <a:lnTo>
                    <a:pt x="383539" y="1269"/>
                  </a:lnTo>
                  <a:lnTo>
                    <a:pt x="383539" y="0"/>
                  </a:lnTo>
                  <a:close/>
                </a:path>
                <a:path w="464820" h="391160">
                  <a:moveTo>
                    <a:pt x="387350" y="2539"/>
                  </a:moveTo>
                  <a:lnTo>
                    <a:pt x="77470" y="2539"/>
                  </a:lnTo>
                  <a:lnTo>
                    <a:pt x="7747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64820" h="391160">
                  <a:moveTo>
                    <a:pt x="386080" y="1269"/>
                  </a:moveTo>
                  <a:lnTo>
                    <a:pt x="80010" y="1269"/>
                  </a:lnTo>
                  <a:lnTo>
                    <a:pt x="80010" y="2539"/>
                  </a:lnTo>
                  <a:lnTo>
                    <a:pt x="386080" y="2539"/>
                  </a:lnTo>
                  <a:lnTo>
                    <a:pt x="386080" y="1269"/>
                  </a:lnTo>
                  <a:close/>
                </a:path>
                <a:path w="464820" h="391160">
                  <a:moveTo>
                    <a:pt x="3810" y="69849"/>
                  </a:moveTo>
                  <a:lnTo>
                    <a:pt x="2540" y="69849"/>
                  </a:lnTo>
                  <a:lnTo>
                    <a:pt x="2540" y="71119"/>
                  </a:lnTo>
                  <a:lnTo>
                    <a:pt x="3810" y="71119"/>
                  </a:lnTo>
                  <a:lnTo>
                    <a:pt x="3810" y="69849"/>
                  </a:lnTo>
                  <a:close/>
                </a:path>
                <a:path w="464820" h="391160">
                  <a:moveTo>
                    <a:pt x="462280" y="68579"/>
                  </a:moveTo>
                  <a:lnTo>
                    <a:pt x="461010" y="68579"/>
                  </a:lnTo>
                  <a:lnTo>
                    <a:pt x="461010" y="71119"/>
                  </a:lnTo>
                  <a:lnTo>
                    <a:pt x="463550" y="71119"/>
                  </a:lnTo>
                  <a:lnTo>
                    <a:pt x="463550" y="69849"/>
                  </a:lnTo>
                  <a:lnTo>
                    <a:pt x="462280" y="69849"/>
                  </a:lnTo>
                  <a:lnTo>
                    <a:pt x="462280" y="68579"/>
                  </a:lnTo>
                  <a:close/>
                </a:path>
                <a:path w="464820" h="391160">
                  <a:moveTo>
                    <a:pt x="3810" y="71119"/>
                  </a:moveTo>
                  <a:lnTo>
                    <a:pt x="1270" y="71119"/>
                  </a:lnTo>
                  <a:lnTo>
                    <a:pt x="1270" y="73659"/>
                  </a:lnTo>
                  <a:lnTo>
                    <a:pt x="0" y="7365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19"/>
                  </a:lnTo>
                  <a:close/>
                </a:path>
                <a:path w="464820" h="391160">
                  <a:moveTo>
                    <a:pt x="463550" y="71119"/>
                  </a:moveTo>
                  <a:lnTo>
                    <a:pt x="461010" y="71119"/>
                  </a:lnTo>
                  <a:lnTo>
                    <a:pt x="461010" y="77469"/>
                  </a:lnTo>
                  <a:lnTo>
                    <a:pt x="464820" y="77469"/>
                  </a:lnTo>
                  <a:lnTo>
                    <a:pt x="464820" y="72389"/>
                  </a:lnTo>
                  <a:lnTo>
                    <a:pt x="463550" y="72389"/>
                  </a:lnTo>
                  <a:lnTo>
                    <a:pt x="463550" y="71119"/>
                  </a:lnTo>
                  <a:close/>
                </a:path>
                <a:path w="464820" h="391160">
                  <a:moveTo>
                    <a:pt x="381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7469"/>
                  </a:lnTo>
                  <a:close/>
                </a:path>
                <a:path w="464820" h="391160">
                  <a:moveTo>
                    <a:pt x="464820" y="77469"/>
                  </a:moveTo>
                  <a:lnTo>
                    <a:pt x="461010" y="77469"/>
                  </a:lnTo>
                  <a:lnTo>
                    <a:pt x="461010" y="83819"/>
                  </a:lnTo>
                  <a:lnTo>
                    <a:pt x="464820" y="83819"/>
                  </a:lnTo>
                  <a:lnTo>
                    <a:pt x="464820" y="77469"/>
                  </a:lnTo>
                  <a:close/>
                </a:path>
                <a:path w="464820" h="391160">
                  <a:moveTo>
                    <a:pt x="381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19"/>
                  </a:lnTo>
                  <a:close/>
                </a:path>
                <a:path w="464820" h="391160">
                  <a:moveTo>
                    <a:pt x="464820" y="83819"/>
                  </a:moveTo>
                  <a:lnTo>
                    <a:pt x="461010" y="83819"/>
                  </a:lnTo>
                  <a:lnTo>
                    <a:pt x="461010" y="90169"/>
                  </a:lnTo>
                  <a:lnTo>
                    <a:pt x="464820" y="90169"/>
                  </a:lnTo>
                  <a:lnTo>
                    <a:pt x="464820" y="83819"/>
                  </a:lnTo>
                  <a:close/>
                </a:path>
                <a:path w="464820" h="391160">
                  <a:moveTo>
                    <a:pt x="381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0169"/>
                  </a:lnTo>
                  <a:close/>
                </a:path>
                <a:path w="464820" h="391160">
                  <a:moveTo>
                    <a:pt x="464820" y="90169"/>
                  </a:moveTo>
                  <a:lnTo>
                    <a:pt x="461010" y="90169"/>
                  </a:lnTo>
                  <a:lnTo>
                    <a:pt x="461010" y="96519"/>
                  </a:lnTo>
                  <a:lnTo>
                    <a:pt x="464820" y="96519"/>
                  </a:lnTo>
                  <a:lnTo>
                    <a:pt x="464820" y="90169"/>
                  </a:lnTo>
                  <a:close/>
                </a:path>
                <a:path w="464820" h="391160">
                  <a:moveTo>
                    <a:pt x="381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6519"/>
                  </a:lnTo>
                  <a:close/>
                </a:path>
                <a:path w="464820" h="391160">
                  <a:moveTo>
                    <a:pt x="464820" y="96519"/>
                  </a:moveTo>
                  <a:lnTo>
                    <a:pt x="461010" y="96519"/>
                  </a:lnTo>
                  <a:lnTo>
                    <a:pt x="461010" y="101599"/>
                  </a:lnTo>
                  <a:lnTo>
                    <a:pt x="464820" y="101599"/>
                  </a:lnTo>
                  <a:lnTo>
                    <a:pt x="464820" y="96519"/>
                  </a:lnTo>
                  <a:close/>
                </a:path>
                <a:path w="464820" h="391160">
                  <a:moveTo>
                    <a:pt x="3810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1600"/>
                  </a:lnTo>
                  <a:close/>
                </a:path>
                <a:path w="464820" h="391160">
                  <a:moveTo>
                    <a:pt x="464820" y="101600"/>
                  </a:moveTo>
                  <a:lnTo>
                    <a:pt x="461010" y="101600"/>
                  </a:lnTo>
                  <a:lnTo>
                    <a:pt x="461010" y="109219"/>
                  </a:lnTo>
                  <a:lnTo>
                    <a:pt x="464820" y="109219"/>
                  </a:lnTo>
                  <a:lnTo>
                    <a:pt x="464820" y="101600"/>
                  </a:lnTo>
                  <a:close/>
                </a:path>
                <a:path w="464820" h="391160">
                  <a:moveTo>
                    <a:pt x="381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109219"/>
                  </a:lnTo>
                  <a:close/>
                </a:path>
                <a:path w="464820" h="391160">
                  <a:moveTo>
                    <a:pt x="464820" y="109219"/>
                  </a:moveTo>
                  <a:lnTo>
                    <a:pt x="461010" y="109219"/>
                  </a:lnTo>
                  <a:lnTo>
                    <a:pt x="461010" y="115569"/>
                  </a:lnTo>
                  <a:lnTo>
                    <a:pt x="464820" y="115569"/>
                  </a:lnTo>
                  <a:lnTo>
                    <a:pt x="464820" y="109219"/>
                  </a:lnTo>
                  <a:close/>
                </a:path>
                <a:path w="464820" h="391160">
                  <a:moveTo>
                    <a:pt x="381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115569"/>
                  </a:lnTo>
                  <a:close/>
                </a:path>
                <a:path w="464820" h="391160">
                  <a:moveTo>
                    <a:pt x="464820" y="115569"/>
                  </a:moveTo>
                  <a:lnTo>
                    <a:pt x="461010" y="115569"/>
                  </a:lnTo>
                  <a:lnTo>
                    <a:pt x="461010" y="121919"/>
                  </a:lnTo>
                  <a:lnTo>
                    <a:pt x="464820" y="121919"/>
                  </a:lnTo>
                  <a:lnTo>
                    <a:pt x="464820" y="115569"/>
                  </a:lnTo>
                  <a:close/>
                </a:path>
                <a:path w="464820" h="391160">
                  <a:moveTo>
                    <a:pt x="3810" y="121919"/>
                  </a:moveTo>
                  <a:lnTo>
                    <a:pt x="0" y="121919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121919"/>
                  </a:lnTo>
                  <a:close/>
                </a:path>
                <a:path w="464820" h="391160">
                  <a:moveTo>
                    <a:pt x="464820" y="121919"/>
                  </a:moveTo>
                  <a:lnTo>
                    <a:pt x="461010" y="121919"/>
                  </a:lnTo>
                  <a:lnTo>
                    <a:pt x="461010" y="160019"/>
                  </a:lnTo>
                  <a:lnTo>
                    <a:pt x="464820" y="160019"/>
                  </a:lnTo>
                  <a:lnTo>
                    <a:pt x="464820" y="121919"/>
                  </a:lnTo>
                  <a:close/>
                </a:path>
                <a:path w="464820" h="391160">
                  <a:moveTo>
                    <a:pt x="3810" y="160019"/>
                  </a:moveTo>
                  <a:lnTo>
                    <a:pt x="0" y="1600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160019"/>
                  </a:lnTo>
                  <a:close/>
                </a:path>
                <a:path w="464820" h="391160">
                  <a:moveTo>
                    <a:pt x="464820" y="160019"/>
                  </a:moveTo>
                  <a:lnTo>
                    <a:pt x="461010" y="160019"/>
                  </a:lnTo>
                  <a:lnTo>
                    <a:pt x="461010" y="267969"/>
                  </a:lnTo>
                  <a:lnTo>
                    <a:pt x="464820" y="267969"/>
                  </a:lnTo>
                  <a:lnTo>
                    <a:pt x="464820" y="160019"/>
                  </a:lnTo>
                  <a:close/>
                </a:path>
                <a:path w="464820" h="391160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464820" h="391160">
                  <a:moveTo>
                    <a:pt x="464820" y="267969"/>
                  </a:moveTo>
                  <a:lnTo>
                    <a:pt x="461010" y="267969"/>
                  </a:lnTo>
                  <a:lnTo>
                    <a:pt x="461010" y="274319"/>
                  </a:lnTo>
                  <a:lnTo>
                    <a:pt x="464820" y="274319"/>
                  </a:lnTo>
                  <a:lnTo>
                    <a:pt x="464820" y="267969"/>
                  </a:lnTo>
                  <a:close/>
                </a:path>
                <a:path w="464820" h="391160">
                  <a:moveTo>
                    <a:pt x="3810" y="274319"/>
                  </a:moveTo>
                  <a:lnTo>
                    <a:pt x="0" y="27431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4319"/>
                  </a:lnTo>
                  <a:close/>
                </a:path>
                <a:path w="464820" h="391160">
                  <a:moveTo>
                    <a:pt x="464820" y="274319"/>
                  </a:moveTo>
                  <a:lnTo>
                    <a:pt x="461010" y="274319"/>
                  </a:lnTo>
                  <a:lnTo>
                    <a:pt x="461010" y="279399"/>
                  </a:lnTo>
                  <a:lnTo>
                    <a:pt x="464820" y="279399"/>
                  </a:lnTo>
                  <a:lnTo>
                    <a:pt x="464820" y="274319"/>
                  </a:lnTo>
                  <a:close/>
                </a:path>
                <a:path w="464820" h="391160">
                  <a:moveTo>
                    <a:pt x="3810" y="279400"/>
                  </a:moveTo>
                  <a:lnTo>
                    <a:pt x="0" y="279400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79400"/>
                  </a:lnTo>
                  <a:close/>
                </a:path>
                <a:path w="464820" h="391160">
                  <a:moveTo>
                    <a:pt x="464820" y="279400"/>
                  </a:moveTo>
                  <a:lnTo>
                    <a:pt x="461010" y="279400"/>
                  </a:lnTo>
                  <a:lnTo>
                    <a:pt x="461010" y="287019"/>
                  </a:lnTo>
                  <a:lnTo>
                    <a:pt x="464820" y="287019"/>
                  </a:lnTo>
                  <a:lnTo>
                    <a:pt x="464820" y="279400"/>
                  </a:lnTo>
                  <a:close/>
                </a:path>
                <a:path w="464820" h="391160">
                  <a:moveTo>
                    <a:pt x="381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19"/>
                  </a:lnTo>
                  <a:close/>
                </a:path>
                <a:path w="464820" h="391160">
                  <a:moveTo>
                    <a:pt x="464820" y="287019"/>
                  </a:moveTo>
                  <a:lnTo>
                    <a:pt x="461010" y="287019"/>
                  </a:lnTo>
                  <a:lnTo>
                    <a:pt x="461010" y="293369"/>
                  </a:lnTo>
                  <a:lnTo>
                    <a:pt x="464820" y="293369"/>
                  </a:lnTo>
                  <a:lnTo>
                    <a:pt x="464820" y="287019"/>
                  </a:lnTo>
                  <a:close/>
                </a:path>
                <a:path w="464820" h="391160">
                  <a:moveTo>
                    <a:pt x="3810" y="293369"/>
                  </a:moveTo>
                  <a:lnTo>
                    <a:pt x="0" y="29336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3369"/>
                  </a:lnTo>
                  <a:close/>
                </a:path>
                <a:path w="464820" h="391160">
                  <a:moveTo>
                    <a:pt x="464820" y="293369"/>
                  </a:moveTo>
                  <a:lnTo>
                    <a:pt x="461010" y="293369"/>
                  </a:lnTo>
                  <a:lnTo>
                    <a:pt x="461010" y="298449"/>
                  </a:lnTo>
                  <a:lnTo>
                    <a:pt x="464820" y="298449"/>
                  </a:lnTo>
                  <a:lnTo>
                    <a:pt x="464820" y="293369"/>
                  </a:lnTo>
                  <a:close/>
                </a:path>
                <a:path w="464820" h="391160">
                  <a:moveTo>
                    <a:pt x="3810" y="298450"/>
                  </a:moveTo>
                  <a:lnTo>
                    <a:pt x="0" y="29845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8450"/>
                  </a:lnTo>
                  <a:close/>
                </a:path>
                <a:path w="464820" h="391160">
                  <a:moveTo>
                    <a:pt x="464820" y="298450"/>
                  </a:moveTo>
                  <a:lnTo>
                    <a:pt x="461010" y="298450"/>
                  </a:lnTo>
                  <a:lnTo>
                    <a:pt x="461010" y="306069"/>
                  </a:lnTo>
                  <a:lnTo>
                    <a:pt x="464820" y="306069"/>
                  </a:lnTo>
                  <a:lnTo>
                    <a:pt x="464820" y="298450"/>
                  </a:lnTo>
                  <a:close/>
                </a:path>
                <a:path w="464820" h="391160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64820" h="391160">
                  <a:moveTo>
                    <a:pt x="464820" y="306069"/>
                  </a:moveTo>
                  <a:lnTo>
                    <a:pt x="461010" y="306069"/>
                  </a:lnTo>
                  <a:lnTo>
                    <a:pt x="461010" y="312419"/>
                  </a:lnTo>
                  <a:lnTo>
                    <a:pt x="464820" y="312419"/>
                  </a:lnTo>
                  <a:lnTo>
                    <a:pt x="464820" y="306069"/>
                  </a:lnTo>
                  <a:close/>
                </a:path>
                <a:path w="464820" h="391160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64820" h="391160">
                  <a:moveTo>
                    <a:pt x="464820" y="312419"/>
                  </a:moveTo>
                  <a:lnTo>
                    <a:pt x="461010" y="312419"/>
                  </a:lnTo>
                  <a:lnTo>
                    <a:pt x="461010" y="318769"/>
                  </a:lnTo>
                  <a:lnTo>
                    <a:pt x="464820" y="318769"/>
                  </a:lnTo>
                  <a:lnTo>
                    <a:pt x="464820" y="312419"/>
                  </a:lnTo>
                  <a:close/>
                </a:path>
                <a:path w="464820" h="391160">
                  <a:moveTo>
                    <a:pt x="464820" y="318769"/>
                  </a:moveTo>
                  <a:lnTo>
                    <a:pt x="461010" y="318769"/>
                  </a:lnTo>
                  <a:lnTo>
                    <a:pt x="461010" y="325119"/>
                  </a:lnTo>
                  <a:lnTo>
                    <a:pt x="462280" y="325119"/>
                  </a:lnTo>
                  <a:lnTo>
                    <a:pt x="462280" y="323849"/>
                  </a:lnTo>
                  <a:lnTo>
                    <a:pt x="463550" y="323849"/>
                  </a:lnTo>
                  <a:lnTo>
                    <a:pt x="463550" y="321309"/>
                  </a:lnTo>
                  <a:lnTo>
                    <a:pt x="464820" y="321309"/>
                  </a:lnTo>
                  <a:lnTo>
                    <a:pt x="464820" y="318769"/>
                  </a:lnTo>
                  <a:close/>
                </a:path>
                <a:path w="464820" h="391160">
                  <a:moveTo>
                    <a:pt x="3810" y="318769"/>
                  </a:moveTo>
                  <a:lnTo>
                    <a:pt x="0" y="318769"/>
                  </a:lnTo>
                  <a:lnTo>
                    <a:pt x="0" y="320039"/>
                  </a:lnTo>
                  <a:lnTo>
                    <a:pt x="1270" y="320039"/>
                  </a:lnTo>
                  <a:lnTo>
                    <a:pt x="1270" y="322579"/>
                  </a:lnTo>
                  <a:lnTo>
                    <a:pt x="2540" y="32257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18769"/>
                  </a:lnTo>
                  <a:close/>
                </a:path>
                <a:path w="464820" h="391160">
                  <a:moveTo>
                    <a:pt x="388620" y="389889"/>
                  </a:moveTo>
                  <a:lnTo>
                    <a:pt x="78740" y="389889"/>
                  </a:lnTo>
                  <a:lnTo>
                    <a:pt x="78740" y="391159"/>
                  </a:lnTo>
                  <a:lnTo>
                    <a:pt x="388620" y="391159"/>
                  </a:lnTo>
                  <a:lnTo>
                    <a:pt x="388620" y="389889"/>
                  </a:lnTo>
                  <a:close/>
                </a:path>
                <a:path w="464820" h="391160">
                  <a:moveTo>
                    <a:pt x="391159" y="388619"/>
                  </a:moveTo>
                  <a:lnTo>
                    <a:pt x="76200" y="388619"/>
                  </a:lnTo>
                  <a:lnTo>
                    <a:pt x="76200" y="389889"/>
                  </a:lnTo>
                  <a:lnTo>
                    <a:pt x="391159" y="389889"/>
                  </a:lnTo>
                  <a:lnTo>
                    <a:pt x="391159" y="388619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8314689" y="428498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9889" y="2540"/>
                  </a:moveTo>
                  <a:lnTo>
                    <a:pt x="67309" y="2540"/>
                  </a:lnTo>
                  <a:lnTo>
                    <a:pt x="67309" y="3810"/>
                  </a:lnTo>
                  <a:lnTo>
                    <a:pt x="389889" y="3810"/>
                  </a:lnTo>
                  <a:lnTo>
                    <a:pt x="389889" y="2540"/>
                  </a:lnTo>
                  <a:close/>
                </a:path>
                <a:path w="457200" h="384810">
                  <a:moveTo>
                    <a:pt x="387350" y="1270"/>
                  </a:moveTo>
                  <a:lnTo>
                    <a:pt x="69850" y="1270"/>
                  </a:lnTo>
                  <a:lnTo>
                    <a:pt x="69850" y="2540"/>
                  </a:lnTo>
                  <a:lnTo>
                    <a:pt x="387350" y="2540"/>
                  </a:lnTo>
                  <a:lnTo>
                    <a:pt x="387350" y="1270"/>
                  </a:lnTo>
                  <a:close/>
                </a:path>
                <a:path w="457200" h="384810">
                  <a:moveTo>
                    <a:pt x="386079" y="0"/>
                  </a:moveTo>
                  <a:lnTo>
                    <a:pt x="71119" y="0"/>
                  </a:lnTo>
                  <a:lnTo>
                    <a:pt x="71119" y="1270"/>
                  </a:lnTo>
                  <a:lnTo>
                    <a:pt x="386079" y="1270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454659" y="59690"/>
                  </a:moveTo>
                  <a:lnTo>
                    <a:pt x="453389" y="59690"/>
                  </a:lnTo>
                  <a:lnTo>
                    <a:pt x="453389" y="60960"/>
                  </a:lnTo>
                  <a:lnTo>
                    <a:pt x="454659" y="60960"/>
                  </a:lnTo>
                  <a:lnTo>
                    <a:pt x="454659" y="59690"/>
                  </a:lnTo>
                  <a:close/>
                </a:path>
                <a:path w="457200" h="384810">
                  <a:moveTo>
                    <a:pt x="2539" y="62230"/>
                  </a:moveTo>
                  <a:lnTo>
                    <a:pt x="1269" y="62230"/>
                  </a:lnTo>
                  <a:lnTo>
                    <a:pt x="1269" y="64770"/>
                  </a:lnTo>
                  <a:lnTo>
                    <a:pt x="0" y="64770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2230"/>
                  </a:lnTo>
                  <a:close/>
                </a:path>
                <a:path w="457200" h="384810">
                  <a:moveTo>
                    <a:pt x="455929" y="60960"/>
                  </a:moveTo>
                  <a:lnTo>
                    <a:pt x="453389" y="60960"/>
                  </a:lnTo>
                  <a:lnTo>
                    <a:pt x="453389" y="67310"/>
                  </a:lnTo>
                  <a:lnTo>
                    <a:pt x="457200" y="67310"/>
                  </a:lnTo>
                  <a:lnTo>
                    <a:pt x="457199" y="62230"/>
                  </a:lnTo>
                  <a:lnTo>
                    <a:pt x="455929" y="62230"/>
                  </a:lnTo>
                  <a:lnTo>
                    <a:pt x="455929" y="60960"/>
                  </a:lnTo>
                  <a:close/>
                </a:path>
                <a:path w="457200" h="384810">
                  <a:moveTo>
                    <a:pt x="253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67310"/>
                  </a:lnTo>
                  <a:close/>
                </a:path>
                <a:path w="457200" h="384810">
                  <a:moveTo>
                    <a:pt x="457200" y="67310"/>
                  </a:moveTo>
                  <a:lnTo>
                    <a:pt x="453389" y="67310"/>
                  </a:lnTo>
                  <a:lnTo>
                    <a:pt x="453389" y="73660"/>
                  </a:lnTo>
                  <a:lnTo>
                    <a:pt x="457200" y="73660"/>
                  </a:lnTo>
                  <a:lnTo>
                    <a:pt x="457200" y="67310"/>
                  </a:lnTo>
                  <a:close/>
                </a:path>
                <a:path w="457200" h="384810">
                  <a:moveTo>
                    <a:pt x="253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539" y="80010"/>
                  </a:lnTo>
                  <a:lnTo>
                    <a:pt x="2539" y="73660"/>
                  </a:lnTo>
                  <a:close/>
                </a:path>
                <a:path w="457200" h="384810">
                  <a:moveTo>
                    <a:pt x="457200" y="73660"/>
                  </a:moveTo>
                  <a:lnTo>
                    <a:pt x="453389" y="73660"/>
                  </a:lnTo>
                  <a:lnTo>
                    <a:pt x="453389" y="80010"/>
                  </a:lnTo>
                  <a:lnTo>
                    <a:pt x="457200" y="80010"/>
                  </a:lnTo>
                  <a:lnTo>
                    <a:pt x="457200" y="73660"/>
                  </a:lnTo>
                  <a:close/>
                </a:path>
                <a:path w="457200" h="384810">
                  <a:moveTo>
                    <a:pt x="253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539" y="86360"/>
                  </a:lnTo>
                  <a:lnTo>
                    <a:pt x="2539" y="80010"/>
                  </a:lnTo>
                  <a:close/>
                </a:path>
                <a:path w="457200" h="384810">
                  <a:moveTo>
                    <a:pt x="457200" y="80010"/>
                  </a:moveTo>
                  <a:lnTo>
                    <a:pt x="453389" y="80010"/>
                  </a:lnTo>
                  <a:lnTo>
                    <a:pt x="453389" y="86360"/>
                  </a:lnTo>
                  <a:lnTo>
                    <a:pt x="457200" y="86360"/>
                  </a:lnTo>
                  <a:lnTo>
                    <a:pt x="457200" y="80010"/>
                  </a:lnTo>
                  <a:close/>
                </a:path>
                <a:path w="457200" h="384810">
                  <a:moveTo>
                    <a:pt x="253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39" y="92710"/>
                  </a:lnTo>
                  <a:lnTo>
                    <a:pt x="2539" y="86360"/>
                  </a:lnTo>
                  <a:close/>
                </a:path>
                <a:path w="457200" h="384810">
                  <a:moveTo>
                    <a:pt x="457200" y="86360"/>
                  </a:moveTo>
                  <a:lnTo>
                    <a:pt x="453389" y="86360"/>
                  </a:lnTo>
                  <a:lnTo>
                    <a:pt x="453389" y="92710"/>
                  </a:lnTo>
                  <a:lnTo>
                    <a:pt x="457200" y="92710"/>
                  </a:lnTo>
                  <a:lnTo>
                    <a:pt x="457200" y="86360"/>
                  </a:lnTo>
                  <a:close/>
                </a:path>
                <a:path w="457200" h="384810">
                  <a:moveTo>
                    <a:pt x="2539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2539" y="97790"/>
                  </a:lnTo>
                  <a:lnTo>
                    <a:pt x="2539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3389" y="92710"/>
                  </a:lnTo>
                  <a:lnTo>
                    <a:pt x="453389" y="97790"/>
                  </a:lnTo>
                  <a:lnTo>
                    <a:pt x="457200" y="97790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2539" y="97790"/>
                  </a:moveTo>
                  <a:lnTo>
                    <a:pt x="0" y="97790"/>
                  </a:lnTo>
                  <a:lnTo>
                    <a:pt x="0" y="105410"/>
                  </a:lnTo>
                  <a:lnTo>
                    <a:pt x="2539" y="105410"/>
                  </a:lnTo>
                  <a:lnTo>
                    <a:pt x="2539" y="97790"/>
                  </a:lnTo>
                  <a:close/>
                </a:path>
                <a:path w="457200" h="384810">
                  <a:moveTo>
                    <a:pt x="457200" y="97790"/>
                  </a:moveTo>
                  <a:lnTo>
                    <a:pt x="453389" y="97790"/>
                  </a:lnTo>
                  <a:lnTo>
                    <a:pt x="453389" y="105410"/>
                  </a:lnTo>
                  <a:lnTo>
                    <a:pt x="457200" y="105410"/>
                  </a:lnTo>
                  <a:lnTo>
                    <a:pt x="457200" y="97790"/>
                  </a:lnTo>
                  <a:close/>
                </a:path>
                <a:path w="457200" h="384810">
                  <a:moveTo>
                    <a:pt x="253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539" y="111760"/>
                  </a:lnTo>
                  <a:lnTo>
                    <a:pt x="2539" y="105410"/>
                  </a:lnTo>
                  <a:close/>
                </a:path>
                <a:path w="457200" h="384810">
                  <a:moveTo>
                    <a:pt x="457200" y="105410"/>
                  </a:moveTo>
                  <a:lnTo>
                    <a:pt x="453389" y="105410"/>
                  </a:lnTo>
                  <a:lnTo>
                    <a:pt x="453389" y="111760"/>
                  </a:lnTo>
                  <a:lnTo>
                    <a:pt x="457200" y="111760"/>
                  </a:lnTo>
                  <a:lnTo>
                    <a:pt x="457200" y="105410"/>
                  </a:lnTo>
                  <a:close/>
                </a:path>
                <a:path w="457200" h="384810">
                  <a:moveTo>
                    <a:pt x="253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539" y="118110"/>
                  </a:lnTo>
                  <a:lnTo>
                    <a:pt x="2539" y="111760"/>
                  </a:lnTo>
                  <a:close/>
                </a:path>
                <a:path w="457200" h="384810">
                  <a:moveTo>
                    <a:pt x="457200" y="111760"/>
                  </a:moveTo>
                  <a:lnTo>
                    <a:pt x="453389" y="111760"/>
                  </a:lnTo>
                  <a:lnTo>
                    <a:pt x="453389" y="118110"/>
                  </a:lnTo>
                  <a:lnTo>
                    <a:pt x="457200" y="118110"/>
                  </a:lnTo>
                  <a:lnTo>
                    <a:pt x="457200" y="111760"/>
                  </a:lnTo>
                  <a:close/>
                </a:path>
                <a:path w="457200" h="384810">
                  <a:moveTo>
                    <a:pt x="2539" y="118110"/>
                  </a:moveTo>
                  <a:lnTo>
                    <a:pt x="0" y="118110"/>
                  </a:lnTo>
                  <a:lnTo>
                    <a:pt x="0" y="156210"/>
                  </a:lnTo>
                  <a:lnTo>
                    <a:pt x="2539" y="156210"/>
                  </a:lnTo>
                  <a:lnTo>
                    <a:pt x="2539" y="118110"/>
                  </a:lnTo>
                  <a:close/>
                </a:path>
                <a:path w="457200" h="384810">
                  <a:moveTo>
                    <a:pt x="457200" y="118110"/>
                  </a:moveTo>
                  <a:lnTo>
                    <a:pt x="453389" y="118110"/>
                  </a:lnTo>
                  <a:lnTo>
                    <a:pt x="453389" y="156210"/>
                  </a:lnTo>
                  <a:lnTo>
                    <a:pt x="457200" y="156210"/>
                  </a:lnTo>
                  <a:lnTo>
                    <a:pt x="457200" y="118110"/>
                  </a:lnTo>
                  <a:close/>
                </a:path>
                <a:path w="457200" h="384810">
                  <a:moveTo>
                    <a:pt x="2539" y="156210"/>
                  </a:moveTo>
                  <a:lnTo>
                    <a:pt x="0" y="15621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156210"/>
                  </a:lnTo>
                  <a:close/>
                </a:path>
                <a:path w="457200" h="384810">
                  <a:moveTo>
                    <a:pt x="457200" y="156210"/>
                  </a:moveTo>
                  <a:lnTo>
                    <a:pt x="453389" y="156210"/>
                  </a:lnTo>
                  <a:lnTo>
                    <a:pt x="453389" y="264160"/>
                  </a:lnTo>
                  <a:lnTo>
                    <a:pt x="457200" y="264160"/>
                  </a:lnTo>
                  <a:lnTo>
                    <a:pt x="457200" y="156210"/>
                  </a:lnTo>
                  <a:close/>
                </a:path>
                <a:path w="457200" h="384810">
                  <a:moveTo>
                    <a:pt x="253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4160"/>
                  </a:lnTo>
                  <a:close/>
                </a:path>
                <a:path w="457200" h="384810">
                  <a:moveTo>
                    <a:pt x="457200" y="264160"/>
                  </a:moveTo>
                  <a:lnTo>
                    <a:pt x="453389" y="264160"/>
                  </a:lnTo>
                  <a:lnTo>
                    <a:pt x="453389" y="270510"/>
                  </a:lnTo>
                  <a:lnTo>
                    <a:pt x="457200" y="270510"/>
                  </a:lnTo>
                  <a:lnTo>
                    <a:pt x="457200" y="264160"/>
                  </a:lnTo>
                  <a:close/>
                </a:path>
                <a:path w="457200" h="384810">
                  <a:moveTo>
                    <a:pt x="2539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2539" y="275590"/>
                  </a:lnTo>
                  <a:lnTo>
                    <a:pt x="2539" y="270510"/>
                  </a:lnTo>
                  <a:close/>
                </a:path>
                <a:path w="457200" h="384810">
                  <a:moveTo>
                    <a:pt x="457200" y="270510"/>
                  </a:moveTo>
                  <a:lnTo>
                    <a:pt x="453389" y="270510"/>
                  </a:lnTo>
                  <a:lnTo>
                    <a:pt x="453389" y="275590"/>
                  </a:lnTo>
                  <a:lnTo>
                    <a:pt x="457200" y="275590"/>
                  </a:lnTo>
                  <a:lnTo>
                    <a:pt x="457200" y="270510"/>
                  </a:lnTo>
                  <a:close/>
                </a:path>
                <a:path w="457200" h="384810">
                  <a:moveTo>
                    <a:pt x="2539" y="275590"/>
                  </a:moveTo>
                  <a:lnTo>
                    <a:pt x="0" y="275590"/>
                  </a:lnTo>
                  <a:lnTo>
                    <a:pt x="0" y="283210"/>
                  </a:lnTo>
                  <a:lnTo>
                    <a:pt x="2539" y="283210"/>
                  </a:lnTo>
                  <a:lnTo>
                    <a:pt x="2539" y="275590"/>
                  </a:lnTo>
                  <a:close/>
                </a:path>
                <a:path w="457200" h="384810">
                  <a:moveTo>
                    <a:pt x="457200" y="275590"/>
                  </a:moveTo>
                  <a:lnTo>
                    <a:pt x="453389" y="275590"/>
                  </a:lnTo>
                  <a:lnTo>
                    <a:pt x="453389" y="283210"/>
                  </a:lnTo>
                  <a:lnTo>
                    <a:pt x="457200" y="283210"/>
                  </a:lnTo>
                  <a:lnTo>
                    <a:pt x="457200" y="275590"/>
                  </a:lnTo>
                  <a:close/>
                </a:path>
                <a:path w="457200" h="384810">
                  <a:moveTo>
                    <a:pt x="253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2539" y="289560"/>
                  </a:lnTo>
                  <a:lnTo>
                    <a:pt x="2539" y="283210"/>
                  </a:lnTo>
                  <a:close/>
                </a:path>
                <a:path w="457200" h="384810">
                  <a:moveTo>
                    <a:pt x="457200" y="283210"/>
                  </a:moveTo>
                  <a:lnTo>
                    <a:pt x="453389" y="283210"/>
                  </a:lnTo>
                  <a:lnTo>
                    <a:pt x="453389" y="289560"/>
                  </a:lnTo>
                  <a:lnTo>
                    <a:pt x="457200" y="289560"/>
                  </a:lnTo>
                  <a:lnTo>
                    <a:pt x="457200" y="283210"/>
                  </a:lnTo>
                  <a:close/>
                </a:path>
                <a:path w="457200" h="384810">
                  <a:moveTo>
                    <a:pt x="2539" y="289560"/>
                  </a:moveTo>
                  <a:lnTo>
                    <a:pt x="0" y="289560"/>
                  </a:lnTo>
                  <a:lnTo>
                    <a:pt x="0" y="294640"/>
                  </a:lnTo>
                  <a:lnTo>
                    <a:pt x="2539" y="294640"/>
                  </a:lnTo>
                  <a:lnTo>
                    <a:pt x="2539" y="289560"/>
                  </a:lnTo>
                  <a:close/>
                </a:path>
                <a:path w="457200" h="384810">
                  <a:moveTo>
                    <a:pt x="457200" y="289560"/>
                  </a:moveTo>
                  <a:lnTo>
                    <a:pt x="453389" y="289560"/>
                  </a:lnTo>
                  <a:lnTo>
                    <a:pt x="453389" y="294640"/>
                  </a:lnTo>
                  <a:lnTo>
                    <a:pt x="457200" y="294640"/>
                  </a:lnTo>
                  <a:lnTo>
                    <a:pt x="457200" y="289560"/>
                  </a:lnTo>
                  <a:close/>
                </a:path>
                <a:path w="457200" h="384810">
                  <a:moveTo>
                    <a:pt x="2539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294640"/>
                  </a:lnTo>
                  <a:close/>
                </a:path>
                <a:path w="457200" h="384810">
                  <a:moveTo>
                    <a:pt x="457200" y="294640"/>
                  </a:moveTo>
                  <a:lnTo>
                    <a:pt x="453389" y="294640"/>
                  </a:lnTo>
                  <a:lnTo>
                    <a:pt x="453389" y="302260"/>
                  </a:lnTo>
                  <a:lnTo>
                    <a:pt x="457200" y="302260"/>
                  </a:lnTo>
                  <a:lnTo>
                    <a:pt x="457200" y="294640"/>
                  </a:lnTo>
                  <a:close/>
                </a:path>
                <a:path w="457200" h="384810">
                  <a:moveTo>
                    <a:pt x="253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2260"/>
                  </a:lnTo>
                  <a:close/>
                </a:path>
                <a:path w="457200" h="384810">
                  <a:moveTo>
                    <a:pt x="457200" y="302260"/>
                  </a:moveTo>
                  <a:lnTo>
                    <a:pt x="453389" y="302260"/>
                  </a:lnTo>
                  <a:lnTo>
                    <a:pt x="453389" y="308610"/>
                  </a:lnTo>
                  <a:lnTo>
                    <a:pt x="457200" y="308610"/>
                  </a:lnTo>
                  <a:lnTo>
                    <a:pt x="457200" y="302260"/>
                  </a:lnTo>
                  <a:close/>
                </a:path>
                <a:path w="457200" h="384810">
                  <a:moveTo>
                    <a:pt x="253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539" y="314960"/>
                  </a:lnTo>
                  <a:lnTo>
                    <a:pt x="2539" y="308610"/>
                  </a:lnTo>
                  <a:close/>
                </a:path>
                <a:path w="457200" h="384810">
                  <a:moveTo>
                    <a:pt x="457200" y="308610"/>
                  </a:moveTo>
                  <a:lnTo>
                    <a:pt x="453389" y="308610"/>
                  </a:lnTo>
                  <a:lnTo>
                    <a:pt x="453389" y="314960"/>
                  </a:lnTo>
                  <a:lnTo>
                    <a:pt x="457200" y="314960"/>
                  </a:lnTo>
                  <a:lnTo>
                    <a:pt x="457200" y="308610"/>
                  </a:lnTo>
                  <a:close/>
                </a:path>
                <a:path w="457200" h="384810">
                  <a:moveTo>
                    <a:pt x="253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539" y="321310"/>
                  </a:lnTo>
                  <a:lnTo>
                    <a:pt x="2539" y="314960"/>
                  </a:lnTo>
                  <a:close/>
                </a:path>
                <a:path w="457200" h="384810">
                  <a:moveTo>
                    <a:pt x="457200" y="314960"/>
                  </a:moveTo>
                  <a:lnTo>
                    <a:pt x="453389" y="314960"/>
                  </a:lnTo>
                  <a:lnTo>
                    <a:pt x="453389" y="321310"/>
                  </a:lnTo>
                  <a:lnTo>
                    <a:pt x="457200" y="321310"/>
                  </a:lnTo>
                  <a:lnTo>
                    <a:pt x="457200" y="314960"/>
                  </a:lnTo>
                  <a:close/>
                </a:path>
                <a:path w="457200" h="384810">
                  <a:moveTo>
                    <a:pt x="457199" y="321310"/>
                  </a:moveTo>
                  <a:lnTo>
                    <a:pt x="453389" y="321310"/>
                  </a:lnTo>
                  <a:lnTo>
                    <a:pt x="453389" y="326390"/>
                  </a:lnTo>
                  <a:lnTo>
                    <a:pt x="454659" y="326390"/>
                  </a:lnTo>
                  <a:lnTo>
                    <a:pt x="454659" y="325120"/>
                  </a:lnTo>
                  <a:lnTo>
                    <a:pt x="455929" y="325120"/>
                  </a:lnTo>
                  <a:lnTo>
                    <a:pt x="455929" y="323850"/>
                  </a:lnTo>
                  <a:lnTo>
                    <a:pt x="457199" y="323850"/>
                  </a:lnTo>
                  <a:lnTo>
                    <a:pt x="457199" y="321310"/>
                  </a:lnTo>
                  <a:close/>
                </a:path>
                <a:path w="457200" h="384810">
                  <a:moveTo>
                    <a:pt x="2539" y="321310"/>
                  </a:moveTo>
                  <a:lnTo>
                    <a:pt x="1269" y="321310"/>
                  </a:lnTo>
                  <a:lnTo>
                    <a:pt x="1269" y="323850"/>
                  </a:lnTo>
                  <a:lnTo>
                    <a:pt x="2539" y="323850"/>
                  </a:lnTo>
                  <a:lnTo>
                    <a:pt x="2539" y="321310"/>
                  </a:lnTo>
                  <a:close/>
                </a:path>
                <a:path w="457200" h="384810">
                  <a:moveTo>
                    <a:pt x="388619" y="383540"/>
                  </a:moveTo>
                  <a:lnTo>
                    <a:pt x="71119" y="383540"/>
                  </a:lnTo>
                  <a:lnTo>
                    <a:pt x="71119" y="384810"/>
                  </a:lnTo>
                  <a:lnTo>
                    <a:pt x="388619" y="384810"/>
                  </a:lnTo>
                  <a:lnTo>
                    <a:pt x="388619" y="383540"/>
                  </a:lnTo>
                  <a:close/>
                </a:path>
                <a:path w="457200" h="384810">
                  <a:moveTo>
                    <a:pt x="391159" y="382270"/>
                  </a:moveTo>
                  <a:lnTo>
                    <a:pt x="68579" y="382270"/>
                  </a:lnTo>
                  <a:lnTo>
                    <a:pt x="68579" y="383540"/>
                  </a:lnTo>
                  <a:lnTo>
                    <a:pt x="391159" y="383540"/>
                  </a:lnTo>
                  <a:lnTo>
                    <a:pt x="391159" y="382270"/>
                  </a:lnTo>
                  <a:close/>
                </a:path>
                <a:path w="457200" h="384810">
                  <a:moveTo>
                    <a:pt x="392429" y="381000"/>
                  </a:moveTo>
                  <a:lnTo>
                    <a:pt x="66039" y="381000"/>
                  </a:lnTo>
                  <a:lnTo>
                    <a:pt x="66039" y="382270"/>
                  </a:lnTo>
                  <a:lnTo>
                    <a:pt x="392429" y="382270"/>
                  </a:lnTo>
                  <a:lnTo>
                    <a:pt x="392429" y="38100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8317229" y="4288790"/>
              <a:ext cx="450850" cy="377190"/>
            </a:xfrm>
            <a:custGeom>
              <a:avLst/>
              <a:gdLst/>
              <a:ahLst/>
              <a:cxnLst/>
              <a:rect l="l" t="t" r="r" b="b"/>
              <a:pathLst>
                <a:path w="450850" h="377189">
                  <a:moveTo>
                    <a:pt x="391160" y="1269"/>
                  </a:moveTo>
                  <a:lnTo>
                    <a:pt x="60960" y="1269"/>
                  </a:lnTo>
                  <a:lnTo>
                    <a:pt x="60960" y="2539"/>
                  </a:lnTo>
                  <a:lnTo>
                    <a:pt x="391160" y="2539"/>
                  </a:lnTo>
                  <a:lnTo>
                    <a:pt x="391160" y="1269"/>
                  </a:lnTo>
                  <a:close/>
                </a:path>
                <a:path w="450850" h="377189">
                  <a:moveTo>
                    <a:pt x="389890" y="0"/>
                  </a:moveTo>
                  <a:lnTo>
                    <a:pt x="63500" y="0"/>
                  </a:lnTo>
                  <a:lnTo>
                    <a:pt x="63500" y="1269"/>
                  </a:lnTo>
                  <a:lnTo>
                    <a:pt x="389890" y="1269"/>
                  </a:lnTo>
                  <a:lnTo>
                    <a:pt x="389890" y="0"/>
                  </a:lnTo>
                  <a:close/>
                </a:path>
                <a:path w="450850" h="377189">
                  <a:moveTo>
                    <a:pt x="3810" y="54609"/>
                  </a:moveTo>
                  <a:lnTo>
                    <a:pt x="2540" y="54609"/>
                  </a:lnTo>
                  <a:lnTo>
                    <a:pt x="2540" y="55879"/>
                  </a:lnTo>
                  <a:lnTo>
                    <a:pt x="1270" y="55879"/>
                  </a:lnTo>
                  <a:lnTo>
                    <a:pt x="1270" y="57149"/>
                  </a:lnTo>
                  <a:lnTo>
                    <a:pt x="3810" y="57149"/>
                  </a:lnTo>
                  <a:lnTo>
                    <a:pt x="3810" y="54609"/>
                  </a:lnTo>
                  <a:close/>
                </a:path>
                <a:path w="450850" h="377189">
                  <a:moveTo>
                    <a:pt x="448309" y="50799"/>
                  </a:moveTo>
                  <a:lnTo>
                    <a:pt x="447040" y="50799"/>
                  </a:lnTo>
                  <a:lnTo>
                    <a:pt x="447040" y="57149"/>
                  </a:lnTo>
                  <a:lnTo>
                    <a:pt x="450850" y="57149"/>
                  </a:lnTo>
                  <a:lnTo>
                    <a:pt x="450850" y="54609"/>
                  </a:lnTo>
                  <a:lnTo>
                    <a:pt x="449580" y="54609"/>
                  </a:lnTo>
                  <a:lnTo>
                    <a:pt x="449580" y="52069"/>
                  </a:lnTo>
                  <a:lnTo>
                    <a:pt x="448309" y="52069"/>
                  </a:lnTo>
                  <a:lnTo>
                    <a:pt x="448309" y="50799"/>
                  </a:lnTo>
                  <a:close/>
                </a:path>
                <a:path w="450850" h="377189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50850" h="377189">
                  <a:moveTo>
                    <a:pt x="450850" y="57149"/>
                  </a:moveTo>
                  <a:lnTo>
                    <a:pt x="447040" y="57149"/>
                  </a:lnTo>
                  <a:lnTo>
                    <a:pt x="447040" y="63499"/>
                  </a:lnTo>
                  <a:lnTo>
                    <a:pt x="450850" y="63499"/>
                  </a:lnTo>
                  <a:lnTo>
                    <a:pt x="450850" y="57149"/>
                  </a:lnTo>
                  <a:close/>
                </a:path>
                <a:path w="450850" h="377189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50850" h="377189">
                  <a:moveTo>
                    <a:pt x="450850" y="63499"/>
                  </a:moveTo>
                  <a:lnTo>
                    <a:pt x="447040" y="63499"/>
                  </a:lnTo>
                  <a:lnTo>
                    <a:pt x="447040" y="69849"/>
                  </a:lnTo>
                  <a:lnTo>
                    <a:pt x="450850" y="69849"/>
                  </a:lnTo>
                  <a:lnTo>
                    <a:pt x="450850" y="63499"/>
                  </a:lnTo>
                  <a:close/>
                </a:path>
                <a:path w="450850" h="377189">
                  <a:moveTo>
                    <a:pt x="381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10" y="76199"/>
                  </a:lnTo>
                  <a:lnTo>
                    <a:pt x="3810" y="69849"/>
                  </a:lnTo>
                  <a:close/>
                </a:path>
                <a:path w="450850" h="377189">
                  <a:moveTo>
                    <a:pt x="450850" y="69849"/>
                  </a:moveTo>
                  <a:lnTo>
                    <a:pt x="447040" y="69849"/>
                  </a:lnTo>
                  <a:lnTo>
                    <a:pt x="447040" y="76199"/>
                  </a:lnTo>
                  <a:lnTo>
                    <a:pt x="450850" y="76199"/>
                  </a:lnTo>
                  <a:lnTo>
                    <a:pt x="450850" y="69849"/>
                  </a:lnTo>
                  <a:close/>
                </a:path>
                <a:path w="450850" h="377189">
                  <a:moveTo>
                    <a:pt x="381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6199"/>
                  </a:lnTo>
                  <a:close/>
                </a:path>
                <a:path w="450850" h="377189">
                  <a:moveTo>
                    <a:pt x="450850" y="76199"/>
                  </a:moveTo>
                  <a:lnTo>
                    <a:pt x="447040" y="76199"/>
                  </a:lnTo>
                  <a:lnTo>
                    <a:pt x="447040" y="82549"/>
                  </a:lnTo>
                  <a:lnTo>
                    <a:pt x="450850" y="82549"/>
                  </a:lnTo>
                  <a:lnTo>
                    <a:pt x="450850" y="76199"/>
                  </a:lnTo>
                  <a:close/>
                </a:path>
                <a:path w="450850" h="377189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50850" h="377189">
                  <a:moveTo>
                    <a:pt x="450850" y="82549"/>
                  </a:moveTo>
                  <a:lnTo>
                    <a:pt x="447040" y="82549"/>
                  </a:lnTo>
                  <a:lnTo>
                    <a:pt x="447040" y="88899"/>
                  </a:lnTo>
                  <a:lnTo>
                    <a:pt x="450850" y="88899"/>
                  </a:lnTo>
                  <a:lnTo>
                    <a:pt x="450850" y="82549"/>
                  </a:lnTo>
                  <a:close/>
                </a:path>
                <a:path w="450850" h="377189">
                  <a:moveTo>
                    <a:pt x="381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8899"/>
                  </a:lnTo>
                  <a:close/>
                </a:path>
                <a:path w="450850" h="377189">
                  <a:moveTo>
                    <a:pt x="450850" y="88899"/>
                  </a:moveTo>
                  <a:lnTo>
                    <a:pt x="447040" y="88899"/>
                  </a:lnTo>
                  <a:lnTo>
                    <a:pt x="447040" y="93979"/>
                  </a:lnTo>
                  <a:lnTo>
                    <a:pt x="450850" y="93979"/>
                  </a:lnTo>
                  <a:lnTo>
                    <a:pt x="450850" y="88899"/>
                  </a:lnTo>
                  <a:close/>
                </a:path>
                <a:path w="450850" h="377189">
                  <a:moveTo>
                    <a:pt x="3810" y="93979"/>
                  </a:moveTo>
                  <a:lnTo>
                    <a:pt x="0" y="9397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3979"/>
                  </a:lnTo>
                  <a:close/>
                </a:path>
                <a:path w="450850" h="377189">
                  <a:moveTo>
                    <a:pt x="450850" y="93979"/>
                  </a:moveTo>
                  <a:lnTo>
                    <a:pt x="447040" y="93979"/>
                  </a:lnTo>
                  <a:lnTo>
                    <a:pt x="447040" y="101599"/>
                  </a:lnTo>
                  <a:lnTo>
                    <a:pt x="450850" y="101599"/>
                  </a:lnTo>
                  <a:lnTo>
                    <a:pt x="450850" y="93979"/>
                  </a:lnTo>
                  <a:close/>
                </a:path>
                <a:path w="450850" h="377189">
                  <a:moveTo>
                    <a:pt x="381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1599"/>
                  </a:lnTo>
                  <a:close/>
                </a:path>
                <a:path w="450850" h="377189">
                  <a:moveTo>
                    <a:pt x="450850" y="101599"/>
                  </a:moveTo>
                  <a:lnTo>
                    <a:pt x="447040" y="101599"/>
                  </a:lnTo>
                  <a:lnTo>
                    <a:pt x="447040" y="107949"/>
                  </a:lnTo>
                  <a:lnTo>
                    <a:pt x="450850" y="107949"/>
                  </a:lnTo>
                  <a:lnTo>
                    <a:pt x="450850" y="101599"/>
                  </a:lnTo>
                  <a:close/>
                </a:path>
                <a:path w="450850" h="377189">
                  <a:moveTo>
                    <a:pt x="381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3810" y="114299"/>
                  </a:lnTo>
                  <a:lnTo>
                    <a:pt x="3810" y="107949"/>
                  </a:lnTo>
                  <a:close/>
                </a:path>
                <a:path w="450850" h="377189">
                  <a:moveTo>
                    <a:pt x="450850" y="107949"/>
                  </a:moveTo>
                  <a:lnTo>
                    <a:pt x="447040" y="107949"/>
                  </a:lnTo>
                  <a:lnTo>
                    <a:pt x="447040" y="114299"/>
                  </a:lnTo>
                  <a:lnTo>
                    <a:pt x="450850" y="114299"/>
                  </a:lnTo>
                  <a:lnTo>
                    <a:pt x="450850" y="107949"/>
                  </a:lnTo>
                  <a:close/>
                </a:path>
                <a:path w="450850" h="377189">
                  <a:moveTo>
                    <a:pt x="3810" y="114299"/>
                  </a:moveTo>
                  <a:lnTo>
                    <a:pt x="0" y="114299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14299"/>
                  </a:lnTo>
                  <a:close/>
                </a:path>
                <a:path w="450850" h="377189">
                  <a:moveTo>
                    <a:pt x="450850" y="114299"/>
                  </a:moveTo>
                  <a:lnTo>
                    <a:pt x="447040" y="114299"/>
                  </a:lnTo>
                  <a:lnTo>
                    <a:pt x="447040" y="152399"/>
                  </a:lnTo>
                  <a:lnTo>
                    <a:pt x="450850" y="152399"/>
                  </a:lnTo>
                  <a:lnTo>
                    <a:pt x="450850" y="114299"/>
                  </a:lnTo>
                  <a:close/>
                </a:path>
                <a:path w="450850" h="377189">
                  <a:moveTo>
                    <a:pt x="3810" y="152399"/>
                  </a:moveTo>
                  <a:lnTo>
                    <a:pt x="0" y="1523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152399"/>
                  </a:lnTo>
                  <a:close/>
                </a:path>
                <a:path w="450850" h="377189">
                  <a:moveTo>
                    <a:pt x="450850" y="152399"/>
                  </a:moveTo>
                  <a:lnTo>
                    <a:pt x="447040" y="152399"/>
                  </a:lnTo>
                  <a:lnTo>
                    <a:pt x="447040" y="260349"/>
                  </a:lnTo>
                  <a:lnTo>
                    <a:pt x="450850" y="260349"/>
                  </a:lnTo>
                  <a:lnTo>
                    <a:pt x="450850" y="152399"/>
                  </a:lnTo>
                  <a:close/>
                </a:path>
                <a:path w="450850" h="377189">
                  <a:moveTo>
                    <a:pt x="381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0349"/>
                  </a:lnTo>
                  <a:close/>
                </a:path>
                <a:path w="450850" h="377189">
                  <a:moveTo>
                    <a:pt x="450850" y="260349"/>
                  </a:moveTo>
                  <a:lnTo>
                    <a:pt x="447040" y="260349"/>
                  </a:lnTo>
                  <a:lnTo>
                    <a:pt x="447040" y="266699"/>
                  </a:lnTo>
                  <a:lnTo>
                    <a:pt x="450850" y="266699"/>
                  </a:lnTo>
                  <a:lnTo>
                    <a:pt x="450850" y="260349"/>
                  </a:lnTo>
                  <a:close/>
                </a:path>
                <a:path w="450850" h="377189">
                  <a:moveTo>
                    <a:pt x="3810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6699"/>
                  </a:lnTo>
                  <a:close/>
                </a:path>
                <a:path w="450850" h="377189">
                  <a:moveTo>
                    <a:pt x="450850" y="266699"/>
                  </a:moveTo>
                  <a:lnTo>
                    <a:pt x="447040" y="266699"/>
                  </a:lnTo>
                  <a:lnTo>
                    <a:pt x="447040" y="271779"/>
                  </a:lnTo>
                  <a:lnTo>
                    <a:pt x="450850" y="271779"/>
                  </a:lnTo>
                  <a:lnTo>
                    <a:pt x="450850" y="266699"/>
                  </a:lnTo>
                  <a:close/>
                </a:path>
                <a:path w="450850" h="377189">
                  <a:moveTo>
                    <a:pt x="3810" y="271779"/>
                  </a:moveTo>
                  <a:lnTo>
                    <a:pt x="0" y="271779"/>
                  </a:lnTo>
                  <a:lnTo>
                    <a:pt x="0" y="279399"/>
                  </a:lnTo>
                  <a:lnTo>
                    <a:pt x="3810" y="279399"/>
                  </a:lnTo>
                  <a:lnTo>
                    <a:pt x="3810" y="271779"/>
                  </a:lnTo>
                  <a:close/>
                </a:path>
                <a:path w="450850" h="377189">
                  <a:moveTo>
                    <a:pt x="450850" y="271779"/>
                  </a:moveTo>
                  <a:lnTo>
                    <a:pt x="447040" y="271779"/>
                  </a:lnTo>
                  <a:lnTo>
                    <a:pt x="447040" y="279399"/>
                  </a:lnTo>
                  <a:lnTo>
                    <a:pt x="450850" y="279399"/>
                  </a:lnTo>
                  <a:lnTo>
                    <a:pt x="450850" y="271779"/>
                  </a:lnTo>
                  <a:close/>
                </a:path>
                <a:path w="450850" h="377189">
                  <a:moveTo>
                    <a:pt x="381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9399"/>
                  </a:lnTo>
                  <a:close/>
                </a:path>
                <a:path w="450850" h="377189">
                  <a:moveTo>
                    <a:pt x="450850" y="279399"/>
                  </a:moveTo>
                  <a:lnTo>
                    <a:pt x="447040" y="279399"/>
                  </a:lnTo>
                  <a:lnTo>
                    <a:pt x="447040" y="285749"/>
                  </a:lnTo>
                  <a:lnTo>
                    <a:pt x="450850" y="285749"/>
                  </a:lnTo>
                  <a:lnTo>
                    <a:pt x="450850" y="279399"/>
                  </a:lnTo>
                  <a:close/>
                </a:path>
                <a:path w="450850" h="377189">
                  <a:moveTo>
                    <a:pt x="381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5749"/>
                  </a:lnTo>
                  <a:close/>
                </a:path>
                <a:path w="450850" h="377189">
                  <a:moveTo>
                    <a:pt x="450850" y="285749"/>
                  </a:moveTo>
                  <a:lnTo>
                    <a:pt x="447040" y="285749"/>
                  </a:lnTo>
                  <a:lnTo>
                    <a:pt x="447040" y="290829"/>
                  </a:lnTo>
                  <a:lnTo>
                    <a:pt x="450850" y="290829"/>
                  </a:lnTo>
                  <a:lnTo>
                    <a:pt x="450850" y="285749"/>
                  </a:lnTo>
                  <a:close/>
                </a:path>
                <a:path w="450850" h="377189">
                  <a:moveTo>
                    <a:pt x="381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0829"/>
                  </a:lnTo>
                  <a:close/>
                </a:path>
                <a:path w="450850" h="377189">
                  <a:moveTo>
                    <a:pt x="450850" y="290829"/>
                  </a:moveTo>
                  <a:lnTo>
                    <a:pt x="447040" y="290829"/>
                  </a:lnTo>
                  <a:lnTo>
                    <a:pt x="447040" y="298449"/>
                  </a:lnTo>
                  <a:lnTo>
                    <a:pt x="450850" y="298449"/>
                  </a:lnTo>
                  <a:lnTo>
                    <a:pt x="450850" y="290829"/>
                  </a:lnTo>
                  <a:close/>
                </a:path>
                <a:path w="450850" h="377189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50850" h="377189">
                  <a:moveTo>
                    <a:pt x="450850" y="298449"/>
                  </a:moveTo>
                  <a:lnTo>
                    <a:pt x="447040" y="298449"/>
                  </a:lnTo>
                  <a:lnTo>
                    <a:pt x="447040" y="304799"/>
                  </a:lnTo>
                  <a:lnTo>
                    <a:pt x="450850" y="304799"/>
                  </a:lnTo>
                  <a:lnTo>
                    <a:pt x="450850" y="298449"/>
                  </a:lnTo>
                  <a:close/>
                </a:path>
                <a:path w="450850" h="377189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50850" h="377189">
                  <a:moveTo>
                    <a:pt x="450850" y="304799"/>
                  </a:moveTo>
                  <a:lnTo>
                    <a:pt x="447040" y="304799"/>
                  </a:lnTo>
                  <a:lnTo>
                    <a:pt x="447040" y="311149"/>
                  </a:lnTo>
                  <a:lnTo>
                    <a:pt x="450850" y="311149"/>
                  </a:lnTo>
                  <a:lnTo>
                    <a:pt x="450850" y="304799"/>
                  </a:lnTo>
                  <a:close/>
                </a:path>
                <a:path w="450850" h="377189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50850" h="377189">
                  <a:moveTo>
                    <a:pt x="450850" y="311149"/>
                  </a:moveTo>
                  <a:lnTo>
                    <a:pt x="447040" y="311149"/>
                  </a:lnTo>
                  <a:lnTo>
                    <a:pt x="447040" y="317499"/>
                  </a:lnTo>
                  <a:lnTo>
                    <a:pt x="450850" y="317499"/>
                  </a:lnTo>
                  <a:lnTo>
                    <a:pt x="450850" y="311149"/>
                  </a:lnTo>
                  <a:close/>
                </a:path>
                <a:path w="450850" h="377189">
                  <a:moveTo>
                    <a:pt x="3810" y="317499"/>
                  </a:moveTo>
                  <a:lnTo>
                    <a:pt x="0" y="317499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2579"/>
                  </a:lnTo>
                  <a:lnTo>
                    <a:pt x="2540" y="322579"/>
                  </a:lnTo>
                  <a:lnTo>
                    <a:pt x="2540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50850" h="377189">
                  <a:moveTo>
                    <a:pt x="450850" y="317499"/>
                  </a:moveTo>
                  <a:lnTo>
                    <a:pt x="447040" y="317499"/>
                  </a:lnTo>
                  <a:lnTo>
                    <a:pt x="447040" y="323849"/>
                  </a:lnTo>
                  <a:lnTo>
                    <a:pt x="450850" y="323849"/>
                  </a:lnTo>
                  <a:lnTo>
                    <a:pt x="450850" y="317499"/>
                  </a:lnTo>
                  <a:close/>
                </a:path>
                <a:path w="450850" h="377189">
                  <a:moveTo>
                    <a:pt x="449580" y="323849"/>
                  </a:moveTo>
                  <a:lnTo>
                    <a:pt x="447040" y="323849"/>
                  </a:lnTo>
                  <a:lnTo>
                    <a:pt x="447040" y="326389"/>
                  </a:lnTo>
                  <a:lnTo>
                    <a:pt x="448310" y="326389"/>
                  </a:lnTo>
                  <a:lnTo>
                    <a:pt x="448310" y="325119"/>
                  </a:lnTo>
                  <a:lnTo>
                    <a:pt x="449580" y="325119"/>
                  </a:lnTo>
                  <a:lnTo>
                    <a:pt x="449580" y="323849"/>
                  </a:lnTo>
                  <a:close/>
                </a:path>
                <a:path w="450850" h="377189">
                  <a:moveTo>
                    <a:pt x="396240" y="373379"/>
                  </a:moveTo>
                  <a:lnTo>
                    <a:pt x="58420" y="373379"/>
                  </a:lnTo>
                  <a:lnTo>
                    <a:pt x="58420" y="374649"/>
                  </a:lnTo>
                  <a:lnTo>
                    <a:pt x="396240" y="374649"/>
                  </a:lnTo>
                  <a:lnTo>
                    <a:pt x="396240" y="373379"/>
                  </a:lnTo>
                  <a:close/>
                </a:path>
                <a:path w="450850" h="377189">
                  <a:moveTo>
                    <a:pt x="392429" y="375919"/>
                  </a:moveTo>
                  <a:lnTo>
                    <a:pt x="62229" y="375919"/>
                  </a:lnTo>
                  <a:lnTo>
                    <a:pt x="62229" y="377189"/>
                  </a:lnTo>
                  <a:lnTo>
                    <a:pt x="392429" y="377189"/>
                  </a:lnTo>
                  <a:lnTo>
                    <a:pt x="392429" y="375919"/>
                  </a:lnTo>
                  <a:close/>
                </a:path>
                <a:path w="450850" h="377189">
                  <a:moveTo>
                    <a:pt x="394970" y="374649"/>
                  </a:moveTo>
                  <a:lnTo>
                    <a:pt x="59690" y="374649"/>
                  </a:lnTo>
                  <a:lnTo>
                    <a:pt x="59690" y="375919"/>
                  </a:lnTo>
                  <a:lnTo>
                    <a:pt x="394970" y="375919"/>
                  </a:lnTo>
                  <a:lnTo>
                    <a:pt x="394970" y="374649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8321039" y="4291330"/>
              <a:ext cx="443230" cy="370840"/>
            </a:xfrm>
            <a:custGeom>
              <a:avLst/>
              <a:gdLst/>
              <a:ahLst/>
              <a:cxnLst/>
              <a:rect l="l" t="t" r="r" b="b"/>
              <a:pathLst>
                <a:path w="443229" h="370839">
                  <a:moveTo>
                    <a:pt x="393700" y="2540"/>
                  </a:moveTo>
                  <a:lnTo>
                    <a:pt x="50800" y="2540"/>
                  </a:lnTo>
                  <a:lnTo>
                    <a:pt x="50800" y="3810"/>
                  </a:lnTo>
                  <a:lnTo>
                    <a:pt x="393700" y="3810"/>
                  </a:lnTo>
                  <a:lnTo>
                    <a:pt x="393700" y="2540"/>
                  </a:lnTo>
                  <a:close/>
                </a:path>
                <a:path w="443229" h="370839">
                  <a:moveTo>
                    <a:pt x="391159" y="1270"/>
                  </a:moveTo>
                  <a:lnTo>
                    <a:pt x="53339" y="1270"/>
                  </a:lnTo>
                  <a:lnTo>
                    <a:pt x="53339" y="2540"/>
                  </a:lnTo>
                  <a:lnTo>
                    <a:pt x="391159" y="2540"/>
                  </a:lnTo>
                  <a:lnTo>
                    <a:pt x="391159" y="1270"/>
                  </a:lnTo>
                  <a:close/>
                </a:path>
                <a:path w="443229" h="370839">
                  <a:moveTo>
                    <a:pt x="389889" y="0"/>
                  </a:moveTo>
                  <a:lnTo>
                    <a:pt x="54609" y="0"/>
                  </a:lnTo>
                  <a:lnTo>
                    <a:pt x="54609" y="1270"/>
                  </a:lnTo>
                  <a:lnTo>
                    <a:pt x="389889" y="1270"/>
                  </a:lnTo>
                  <a:lnTo>
                    <a:pt x="389889" y="0"/>
                  </a:lnTo>
                  <a:close/>
                </a:path>
                <a:path w="443229" h="370839">
                  <a:moveTo>
                    <a:pt x="3809" y="46990"/>
                  </a:moveTo>
                  <a:lnTo>
                    <a:pt x="2539" y="46990"/>
                  </a:lnTo>
                  <a:lnTo>
                    <a:pt x="2539" y="48260"/>
                  </a:lnTo>
                  <a:lnTo>
                    <a:pt x="3809" y="48260"/>
                  </a:lnTo>
                  <a:lnTo>
                    <a:pt x="3809" y="46990"/>
                  </a:lnTo>
                  <a:close/>
                </a:path>
                <a:path w="443229" h="370839">
                  <a:moveTo>
                    <a:pt x="440689" y="44450"/>
                  </a:moveTo>
                  <a:lnTo>
                    <a:pt x="439420" y="44450"/>
                  </a:lnTo>
                  <a:lnTo>
                    <a:pt x="439419" y="48260"/>
                  </a:lnTo>
                  <a:lnTo>
                    <a:pt x="443229" y="48260"/>
                  </a:lnTo>
                  <a:lnTo>
                    <a:pt x="443229" y="46990"/>
                  </a:lnTo>
                  <a:lnTo>
                    <a:pt x="441959" y="46990"/>
                  </a:lnTo>
                  <a:lnTo>
                    <a:pt x="441959" y="45720"/>
                  </a:lnTo>
                  <a:lnTo>
                    <a:pt x="440689" y="45720"/>
                  </a:lnTo>
                  <a:lnTo>
                    <a:pt x="440689" y="44450"/>
                  </a:lnTo>
                  <a:close/>
                </a:path>
                <a:path w="443229" h="370839">
                  <a:moveTo>
                    <a:pt x="3809" y="48260"/>
                  </a:moveTo>
                  <a:lnTo>
                    <a:pt x="1269" y="48260"/>
                  </a:lnTo>
                  <a:lnTo>
                    <a:pt x="1269" y="49530"/>
                  </a:lnTo>
                  <a:lnTo>
                    <a:pt x="0" y="4953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443229" h="370839">
                  <a:moveTo>
                    <a:pt x="443229" y="48260"/>
                  </a:moveTo>
                  <a:lnTo>
                    <a:pt x="439419" y="48260"/>
                  </a:lnTo>
                  <a:lnTo>
                    <a:pt x="439419" y="54610"/>
                  </a:lnTo>
                  <a:lnTo>
                    <a:pt x="443229" y="54610"/>
                  </a:lnTo>
                  <a:lnTo>
                    <a:pt x="443229" y="48260"/>
                  </a:lnTo>
                  <a:close/>
                </a:path>
                <a:path w="443229" h="370839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443229" h="370839">
                  <a:moveTo>
                    <a:pt x="443229" y="54610"/>
                  </a:moveTo>
                  <a:lnTo>
                    <a:pt x="439419" y="54610"/>
                  </a:lnTo>
                  <a:lnTo>
                    <a:pt x="439419" y="60960"/>
                  </a:lnTo>
                  <a:lnTo>
                    <a:pt x="443229" y="60960"/>
                  </a:lnTo>
                  <a:lnTo>
                    <a:pt x="443229" y="54610"/>
                  </a:lnTo>
                  <a:close/>
                </a:path>
                <a:path w="443229" h="370839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443229" h="370839">
                  <a:moveTo>
                    <a:pt x="443229" y="60960"/>
                  </a:moveTo>
                  <a:lnTo>
                    <a:pt x="439419" y="60960"/>
                  </a:lnTo>
                  <a:lnTo>
                    <a:pt x="439419" y="67310"/>
                  </a:lnTo>
                  <a:lnTo>
                    <a:pt x="443229" y="67310"/>
                  </a:lnTo>
                  <a:lnTo>
                    <a:pt x="443229" y="60960"/>
                  </a:lnTo>
                  <a:close/>
                </a:path>
                <a:path w="443229" h="370839">
                  <a:moveTo>
                    <a:pt x="380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7310"/>
                  </a:lnTo>
                  <a:close/>
                </a:path>
                <a:path w="443229" h="370839">
                  <a:moveTo>
                    <a:pt x="443229" y="67310"/>
                  </a:moveTo>
                  <a:lnTo>
                    <a:pt x="439419" y="67310"/>
                  </a:lnTo>
                  <a:lnTo>
                    <a:pt x="439419" y="73660"/>
                  </a:lnTo>
                  <a:lnTo>
                    <a:pt x="443229" y="73660"/>
                  </a:lnTo>
                  <a:lnTo>
                    <a:pt x="443229" y="67310"/>
                  </a:lnTo>
                  <a:close/>
                </a:path>
                <a:path w="443229" h="370839">
                  <a:moveTo>
                    <a:pt x="380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73660"/>
                  </a:lnTo>
                  <a:close/>
                </a:path>
                <a:path w="443229" h="370839">
                  <a:moveTo>
                    <a:pt x="443229" y="73660"/>
                  </a:moveTo>
                  <a:lnTo>
                    <a:pt x="439419" y="73660"/>
                  </a:lnTo>
                  <a:lnTo>
                    <a:pt x="439419" y="80010"/>
                  </a:lnTo>
                  <a:lnTo>
                    <a:pt x="443229" y="80010"/>
                  </a:lnTo>
                  <a:lnTo>
                    <a:pt x="443229" y="73660"/>
                  </a:lnTo>
                  <a:close/>
                </a:path>
                <a:path w="443229" h="370839">
                  <a:moveTo>
                    <a:pt x="380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80010"/>
                  </a:lnTo>
                  <a:close/>
                </a:path>
                <a:path w="443229" h="370839">
                  <a:moveTo>
                    <a:pt x="443229" y="80010"/>
                  </a:moveTo>
                  <a:lnTo>
                    <a:pt x="439419" y="80010"/>
                  </a:lnTo>
                  <a:lnTo>
                    <a:pt x="439419" y="86360"/>
                  </a:lnTo>
                  <a:lnTo>
                    <a:pt x="443229" y="86360"/>
                  </a:lnTo>
                  <a:lnTo>
                    <a:pt x="443229" y="80010"/>
                  </a:lnTo>
                  <a:close/>
                </a:path>
                <a:path w="443229" h="370839">
                  <a:moveTo>
                    <a:pt x="3809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3809" y="91440"/>
                  </a:lnTo>
                  <a:lnTo>
                    <a:pt x="3809" y="86360"/>
                  </a:lnTo>
                  <a:close/>
                </a:path>
                <a:path w="443229" h="370839">
                  <a:moveTo>
                    <a:pt x="443229" y="86360"/>
                  </a:moveTo>
                  <a:lnTo>
                    <a:pt x="439419" y="86360"/>
                  </a:lnTo>
                  <a:lnTo>
                    <a:pt x="439419" y="91440"/>
                  </a:lnTo>
                  <a:lnTo>
                    <a:pt x="443229" y="91440"/>
                  </a:lnTo>
                  <a:lnTo>
                    <a:pt x="443229" y="86360"/>
                  </a:lnTo>
                  <a:close/>
                </a:path>
                <a:path w="443229" h="370839">
                  <a:moveTo>
                    <a:pt x="3809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91440"/>
                  </a:lnTo>
                  <a:close/>
                </a:path>
                <a:path w="443229" h="370839">
                  <a:moveTo>
                    <a:pt x="443229" y="91440"/>
                  </a:moveTo>
                  <a:lnTo>
                    <a:pt x="439419" y="91440"/>
                  </a:lnTo>
                  <a:lnTo>
                    <a:pt x="439419" y="99060"/>
                  </a:lnTo>
                  <a:lnTo>
                    <a:pt x="443229" y="99060"/>
                  </a:lnTo>
                  <a:lnTo>
                    <a:pt x="443229" y="91440"/>
                  </a:lnTo>
                  <a:close/>
                </a:path>
                <a:path w="443229" h="370839">
                  <a:moveTo>
                    <a:pt x="380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3809" y="105410"/>
                  </a:lnTo>
                  <a:lnTo>
                    <a:pt x="3809" y="99060"/>
                  </a:lnTo>
                  <a:close/>
                </a:path>
                <a:path w="443229" h="370839">
                  <a:moveTo>
                    <a:pt x="443229" y="99060"/>
                  </a:moveTo>
                  <a:lnTo>
                    <a:pt x="439419" y="99060"/>
                  </a:lnTo>
                  <a:lnTo>
                    <a:pt x="439419" y="105410"/>
                  </a:lnTo>
                  <a:lnTo>
                    <a:pt x="443229" y="105410"/>
                  </a:lnTo>
                  <a:lnTo>
                    <a:pt x="443229" y="99060"/>
                  </a:lnTo>
                  <a:close/>
                </a:path>
                <a:path w="443229" h="370839">
                  <a:moveTo>
                    <a:pt x="380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09" y="111760"/>
                  </a:lnTo>
                  <a:lnTo>
                    <a:pt x="3809" y="105410"/>
                  </a:lnTo>
                  <a:close/>
                </a:path>
                <a:path w="443229" h="370839">
                  <a:moveTo>
                    <a:pt x="443229" y="105410"/>
                  </a:moveTo>
                  <a:lnTo>
                    <a:pt x="439419" y="105410"/>
                  </a:lnTo>
                  <a:lnTo>
                    <a:pt x="439419" y="111760"/>
                  </a:lnTo>
                  <a:lnTo>
                    <a:pt x="443229" y="111760"/>
                  </a:lnTo>
                  <a:lnTo>
                    <a:pt x="443229" y="105410"/>
                  </a:lnTo>
                  <a:close/>
                </a:path>
                <a:path w="443229" h="370839">
                  <a:moveTo>
                    <a:pt x="3809" y="111760"/>
                  </a:moveTo>
                  <a:lnTo>
                    <a:pt x="0" y="111760"/>
                  </a:lnTo>
                  <a:lnTo>
                    <a:pt x="0" y="149860"/>
                  </a:lnTo>
                  <a:lnTo>
                    <a:pt x="3809" y="149860"/>
                  </a:lnTo>
                  <a:lnTo>
                    <a:pt x="3809" y="111760"/>
                  </a:lnTo>
                  <a:close/>
                </a:path>
                <a:path w="443229" h="370839">
                  <a:moveTo>
                    <a:pt x="443229" y="111760"/>
                  </a:moveTo>
                  <a:lnTo>
                    <a:pt x="439419" y="111760"/>
                  </a:lnTo>
                  <a:lnTo>
                    <a:pt x="439419" y="149860"/>
                  </a:lnTo>
                  <a:lnTo>
                    <a:pt x="443229" y="149860"/>
                  </a:lnTo>
                  <a:lnTo>
                    <a:pt x="443229" y="111760"/>
                  </a:lnTo>
                  <a:close/>
                </a:path>
                <a:path w="443229" h="370839">
                  <a:moveTo>
                    <a:pt x="3809" y="149860"/>
                  </a:moveTo>
                  <a:lnTo>
                    <a:pt x="0" y="14986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149860"/>
                  </a:lnTo>
                  <a:close/>
                </a:path>
                <a:path w="443229" h="370839">
                  <a:moveTo>
                    <a:pt x="443229" y="149860"/>
                  </a:moveTo>
                  <a:lnTo>
                    <a:pt x="439419" y="149860"/>
                  </a:lnTo>
                  <a:lnTo>
                    <a:pt x="439419" y="257810"/>
                  </a:lnTo>
                  <a:lnTo>
                    <a:pt x="443229" y="257810"/>
                  </a:lnTo>
                  <a:lnTo>
                    <a:pt x="443229" y="149860"/>
                  </a:lnTo>
                  <a:close/>
                </a:path>
                <a:path w="443229" h="370839">
                  <a:moveTo>
                    <a:pt x="380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57810"/>
                  </a:lnTo>
                  <a:close/>
                </a:path>
                <a:path w="443229" h="370839">
                  <a:moveTo>
                    <a:pt x="443229" y="257810"/>
                  </a:moveTo>
                  <a:lnTo>
                    <a:pt x="439419" y="257810"/>
                  </a:lnTo>
                  <a:lnTo>
                    <a:pt x="439419" y="264160"/>
                  </a:lnTo>
                  <a:lnTo>
                    <a:pt x="443229" y="264160"/>
                  </a:lnTo>
                  <a:lnTo>
                    <a:pt x="443229" y="257810"/>
                  </a:lnTo>
                  <a:close/>
                </a:path>
                <a:path w="443229" h="370839">
                  <a:moveTo>
                    <a:pt x="3809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64160"/>
                  </a:lnTo>
                  <a:close/>
                </a:path>
                <a:path w="443229" h="370839">
                  <a:moveTo>
                    <a:pt x="443229" y="264160"/>
                  </a:moveTo>
                  <a:lnTo>
                    <a:pt x="439419" y="264160"/>
                  </a:lnTo>
                  <a:lnTo>
                    <a:pt x="439419" y="269240"/>
                  </a:lnTo>
                  <a:lnTo>
                    <a:pt x="443229" y="269240"/>
                  </a:lnTo>
                  <a:lnTo>
                    <a:pt x="443229" y="264160"/>
                  </a:lnTo>
                  <a:close/>
                </a:path>
                <a:path w="443229" h="370839">
                  <a:moveTo>
                    <a:pt x="3809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69240"/>
                  </a:lnTo>
                  <a:close/>
                </a:path>
                <a:path w="443229" h="370839">
                  <a:moveTo>
                    <a:pt x="443229" y="269240"/>
                  </a:moveTo>
                  <a:lnTo>
                    <a:pt x="439419" y="269240"/>
                  </a:lnTo>
                  <a:lnTo>
                    <a:pt x="439419" y="276860"/>
                  </a:lnTo>
                  <a:lnTo>
                    <a:pt x="443229" y="276860"/>
                  </a:lnTo>
                  <a:lnTo>
                    <a:pt x="443229" y="269240"/>
                  </a:lnTo>
                  <a:close/>
                </a:path>
                <a:path w="443229" h="370839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443229" h="370839">
                  <a:moveTo>
                    <a:pt x="443229" y="276860"/>
                  </a:moveTo>
                  <a:lnTo>
                    <a:pt x="439419" y="276860"/>
                  </a:lnTo>
                  <a:lnTo>
                    <a:pt x="439419" y="283210"/>
                  </a:lnTo>
                  <a:lnTo>
                    <a:pt x="443229" y="283210"/>
                  </a:lnTo>
                  <a:lnTo>
                    <a:pt x="443229" y="276860"/>
                  </a:lnTo>
                  <a:close/>
                </a:path>
                <a:path w="443229" h="370839">
                  <a:moveTo>
                    <a:pt x="3809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3809" y="288290"/>
                  </a:lnTo>
                  <a:lnTo>
                    <a:pt x="3809" y="283210"/>
                  </a:lnTo>
                  <a:close/>
                </a:path>
                <a:path w="443229" h="370839">
                  <a:moveTo>
                    <a:pt x="443229" y="283210"/>
                  </a:moveTo>
                  <a:lnTo>
                    <a:pt x="439419" y="283210"/>
                  </a:lnTo>
                  <a:lnTo>
                    <a:pt x="439419" y="288290"/>
                  </a:lnTo>
                  <a:lnTo>
                    <a:pt x="443229" y="288290"/>
                  </a:lnTo>
                  <a:lnTo>
                    <a:pt x="443229" y="283210"/>
                  </a:lnTo>
                  <a:close/>
                </a:path>
                <a:path w="443229" h="370839">
                  <a:moveTo>
                    <a:pt x="3809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8290"/>
                  </a:lnTo>
                  <a:close/>
                </a:path>
                <a:path w="443229" h="370839">
                  <a:moveTo>
                    <a:pt x="443229" y="288290"/>
                  </a:moveTo>
                  <a:lnTo>
                    <a:pt x="439419" y="288290"/>
                  </a:lnTo>
                  <a:lnTo>
                    <a:pt x="439419" y="295910"/>
                  </a:lnTo>
                  <a:lnTo>
                    <a:pt x="443229" y="295910"/>
                  </a:lnTo>
                  <a:lnTo>
                    <a:pt x="443229" y="288290"/>
                  </a:lnTo>
                  <a:close/>
                </a:path>
                <a:path w="443229" h="370839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443229" h="370839">
                  <a:moveTo>
                    <a:pt x="443229" y="295910"/>
                  </a:moveTo>
                  <a:lnTo>
                    <a:pt x="439419" y="295910"/>
                  </a:lnTo>
                  <a:lnTo>
                    <a:pt x="439419" y="302260"/>
                  </a:lnTo>
                  <a:lnTo>
                    <a:pt x="443229" y="302260"/>
                  </a:lnTo>
                  <a:lnTo>
                    <a:pt x="443229" y="295910"/>
                  </a:lnTo>
                  <a:close/>
                </a:path>
                <a:path w="443229" h="370839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443229" h="370839">
                  <a:moveTo>
                    <a:pt x="443229" y="302260"/>
                  </a:moveTo>
                  <a:lnTo>
                    <a:pt x="439419" y="302260"/>
                  </a:lnTo>
                  <a:lnTo>
                    <a:pt x="439419" y="308610"/>
                  </a:lnTo>
                  <a:lnTo>
                    <a:pt x="443229" y="308610"/>
                  </a:lnTo>
                  <a:lnTo>
                    <a:pt x="443229" y="302260"/>
                  </a:lnTo>
                  <a:close/>
                </a:path>
                <a:path w="443229" h="370839">
                  <a:moveTo>
                    <a:pt x="380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443229" h="370839">
                  <a:moveTo>
                    <a:pt x="443229" y="308610"/>
                  </a:moveTo>
                  <a:lnTo>
                    <a:pt x="439419" y="308610"/>
                  </a:lnTo>
                  <a:lnTo>
                    <a:pt x="439419" y="314960"/>
                  </a:lnTo>
                  <a:lnTo>
                    <a:pt x="443229" y="314960"/>
                  </a:lnTo>
                  <a:lnTo>
                    <a:pt x="443229" y="308610"/>
                  </a:lnTo>
                  <a:close/>
                </a:path>
                <a:path w="443229" h="370839">
                  <a:moveTo>
                    <a:pt x="380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4960"/>
                  </a:lnTo>
                  <a:close/>
                </a:path>
                <a:path w="443229" h="370839">
                  <a:moveTo>
                    <a:pt x="443229" y="314960"/>
                  </a:moveTo>
                  <a:lnTo>
                    <a:pt x="439419" y="314960"/>
                  </a:lnTo>
                  <a:lnTo>
                    <a:pt x="439419" y="321310"/>
                  </a:lnTo>
                  <a:lnTo>
                    <a:pt x="443229" y="321310"/>
                  </a:lnTo>
                  <a:lnTo>
                    <a:pt x="443229" y="314960"/>
                  </a:lnTo>
                  <a:close/>
                </a:path>
                <a:path w="443229" h="370839">
                  <a:moveTo>
                    <a:pt x="443229" y="321310"/>
                  </a:moveTo>
                  <a:lnTo>
                    <a:pt x="439419" y="321310"/>
                  </a:lnTo>
                  <a:lnTo>
                    <a:pt x="439419" y="327660"/>
                  </a:lnTo>
                  <a:lnTo>
                    <a:pt x="440689" y="327660"/>
                  </a:lnTo>
                  <a:lnTo>
                    <a:pt x="440689" y="326390"/>
                  </a:lnTo>
                  <a:lnTo>
                    <a:pt x="441959" y="326390"/>
                  </a:lnTo>
                  <a:lnTo>
                    <a:pt x="441959" y="325120"/>
                  </a:lnTo>
                  <a:lnTo>
                    <a:pt x="443229" y="325120"/>
                  </a:lnTo>
                  <a:lnTo>
                    <a:pt x="443229" y="321310"/>
                  </a:lnTo>
                  <a:close/>
                </a:path>
                <a:path w="443229" h="370839">
                  <a:moveTo>
                    <a:pt x="3809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3809" y="326390"/>
                  </a:lnTo>
                  <a:lnTo>
                    <a:pt x="3809" y="321310"/>
                  </a:lnTo>
                  <a:close/>
                </a:path>
                <a:path w="443229" h="370839">
                  <a:moveTo>
                    <a:pt x="440689" y="327660"/>
                  </a:moveTo>
                  <a:lnTo>
                    <a:pt x="439419" y="327660"/>
                  </a:lnTo>
                  <a:lnTo>
                    <a:pt x="439419" y="328930"/>
                  </a:lnTo>
                  <a:lnTo>
                    <a:pt x="440689" y="328930"/>
                  </a:lnTo>
                  <a:lnTo>
                    <a:pt x="440689" y="327660"/>
                  </a:lnTo>
                  <a:close/>
                </a:path>
                <a:path w="443229" h="370839">
                  <a:moveTo>
                    <a:pt x="394969" y="369570"/>
                  </a:moveTo>
                  <a:lnTo>
                    <a:pt x="52069" y="369570"/>
                  </a:lnTo>
                  <a:lnTo>
                    <a:pt x="52069" y="370840"/>
                  </a:lnTo>
                  <a:lnTo>
                    <a:pt x="394969" y="370840"/>
                  </a:lnTo>
                  <a:lnTo>
                    <a:pt x="394969" y="369570"/>
                  </a:lnTo>
                  <a:close/>
                </a:path>
                <a:path w="443229" h="370839">
                  <a:moveTo>
                    <a:pt x="396239" y="368300"/>
                  </a:moveTo>
                  <a:lnTo>
                    <a:pt x="49529" y="368300"/>
                  </a:lnTo>
                  <a:lnTo>
                    <a:pt x="49529" y="369570"/>
                  </a:lnTo>
                  <a:lnTo>
                    <a:pt x="396239" y="369570"/>
                  </a:lnTo>
                  <a:lnTo>
                    <a:pt x="396239" y="368300"/>
                  </a:lnTo>
                  <a:close/>
                </a:path>
                <a:path w="443229" h="370839">
                  <a:moveTo>
                    <a:pt x="398779" y="367030"/>
                  </a:moveTo>
                  <a:lnTo>
                    <a:pt x="48259" y="367030"/>
                  </a:lnTo>
                  <a:lnTo>
                    <a:pt x="48259" y="368300"/>
                  </a:lnTo>
                  <a:lnTo>
                    <a:pt x="398779" y="368300"/>
                  </a:lnTo>
                  <a:lnTo>
                    <a:pt x="398779" y="367030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8324849" y="4295139"/>
              <a:ext cx="435609" cy="363220"/>
            </a:xfrm>
            <a:custGeom>
              <a:avLst/>
              <a:gdLst/>
              <a:ahLst/>
              <a:cxnLst/>
              <a:rect l="l" t="t" r="r" b="b"/>
              <a:pathLst>
                <a:path w="435609" h="363220">
                  <a:moveTo>
                    <a:pt x="394969" y="2539"/>
                  </a:moveTo>
                  <a:lnTo>
                    <a:pt x="41909" y="2539"/>
                  </a:lnTo>
                  <a:lnTo>
                    <a:pt x="41909" y="3809"/>
                  </a:lnTo>
                  <a:lnTo>
                    <a:pt x="394969" y="3809"/>
                  </a:lnTo>
                  <a:lnTo>
                    <a:pt x="394969" y="2539"/>
                  </a:lnTo>
                  <a:close/>
                </a:path>
                <a:path w="435609" h="363220">
                  <a:moveTo>
                    <a:pt x="393700" y="1269"/>
                  </a:moveTo>
                  <a:lnTo>
                    <a:pt x="43179" y="1269"/>
                  </a:lnTo>
                  <a:lnTo>
                    <a:pt x="43179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35609" h="363220">
                  <a:moveTo>
                    <a:pt x="392429" y="0"/>
                  </a:moveTo>
                  <a:lnTo>
                    <a:pt x="45720" y="0"/>
                  </a:lnTo>
                  <a:lnTo>
                    <a:pt x="45720" y="1269"/>
                  </a:lnTo>
                  <a:lnTo>
                    <a:pt x="392429" y="1269"/>
                  </a:lnTo>
                  <a:lnTo>
                    <a:pt x="392429" y="0"/>
                  </a:lnTo>
                  <a:close/>
                </a:path>
                <a:path w="435609" h="363220">
                  <a:moveTo>
                    <a:pt x="3809" y="39369"/>
                  </a:moveTo>
                  <a:lnTo>
                    <a:pt x="2540" y="39369"/>
                  </a:lnTo>
                  <a:lnTo>
                    <a:pt x="2540" y="40639"/>
                  </a:lnTo>
                  <a:lnTo>
                    <a:pt x="1270" y="40639"/>
                  </a:lnTo>
                  <a:lnTo>
                    <a:pt x="1270" y="41909"/>
                  </a:lnTo>
                  <a:lnTo>
                    <a:pt x="0" y="41909"/>
                  </a:lnTo>
                  <a:lnTo>
                    <a:pt x="0" y="44449"/>
                  </a:lnTo>
                  <a:lnTo>
                    <a:pt x="3809" y="44449"/>
                  </a:lnTo>
                  <a:lnTo>
                    <a:pt x="3809" y="39369"/>
                  </a:lnTo>
                  <a:close/>
                </a:path>
                <a:path w="435609" h="363220">
                  <a:moveTo>
                    <a:pt x="434339" y="38099"/>
                  </a:moveTo>
                  <a:lnTo>
                    <a:pt x="433070" y="38099"/>
                  </a:lnTo>
                  <a:lnTo>
                    <a:pt x="433070" y="44449"/>
                  </a:lnTo>
                  <a:lnTo>
                    <a:pt x="435609" y="44449"/>
                  </a:lnTo>
                  <a:lnTo>
                    <a:pt x="435610" y="39369"/>
                  </a:lnTo>
                  <a:lnTo>
                    <a:pt x="434339" y="39369"/>
                  </a:lnTo>
                  <a:lnTo>
                    <a:pt x="434339" y="38099"/>
                  </a:lnTo>
                  <a:close/>
                </a:path>
                <a:path w="435609" h="363220">
                  <a:moveTo>
                    <a:pt x="380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4449"/>
                  </a:lnTo>
                  <a:close/>
                </a:path>
                <a:path w="435609" h="363220">
                  <a:moveTo>
                    <a:pt x="435609" y="44449"/>
                  </a:moveTo>
                  <a:lnTo>
                    <a:pt x="433070" y="44449"/>
                  </a:lnTo>
                  <a:lnTo>
                    <a:pt x="433070" y="50799"/>
                  </a:lnTo>
                  <a:lnTo>
                    <a:pt x="435609" y="50799"/>
                  </a:lnTo>
                  <a:lnTo>
                    <a:pt x="435609" y="44449"/>
                  </a:lnTo>
                  <a:close/>
                </a:path>
                <a:path w="435609" h="363220">
                  <a:moveTo>
                    <a:pt x="380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0799"/>
                  </a:lnTo>
                  <a:close/>
                </a:path>
                <a:path w="435609" h="363220">
                  <a:moveTo>
                    <a:pt x="435609" y="50799"/>
                  </a:moveTo>
                  <a:lnTo>
                    <a:pt x="433070" y="50799"/>
                  </a:lnTo>
                  <a:lnTo>
                    <a:pt x="433070" y="57149"/>
                  </a:lnTo>
                  <a:lnTo>
                    <a:pt x="435609" y="57149"/>
                  </a:lnTo>
                  <a:lnTo>
                    <a:pt x="435609" y="50799"/>
                  </a:lnTo>
                  <a:close/>
                </a:path>
                <a:path w="435609" h="363220">
                  <a:moveTo>
                    <a:pt x="380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49"/>
                  </a:lnTo>
                  <a:close/>
                </a:path>
                <a:path w="435609" h="363220">
                  <a:moveTo>
                    <a:pt x="435609" y="57149"/>
                  </a:moveTo>
                  <a:lnTo>
                    <a:pt x="433070" y="57149"/>
                  </a:lnTo>
                  <a:lnTo>
                    <a:pt x="433070" y="63499"/>
                  </a:lnTo>
                  <a:lnTo>
                    <a:pt x="435609" y="63499"/>
                  </a:lnTo>
                  <a:lnTo>
                    <a:pt x="435609" y="57149"/>
                  </a:lnTo>
                  <a:close/>
                </a:path>
                <a:path w="435609" h="363220">
                  <a:moveTo>
                    <a:pt x="380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09" y="69849"/>
                  </a:lnTo>
                  <a:lnTo>
                    <a:pt x="3809" y="63499"/>
                  </a:lnTo>
                  <a:close/>
                </a:path>
                <a:path w="435609" h="363220">
                  <a:moveTo>
                    <a:pt x="435609" y="63499"/>
                  </a:moveTo>
                  <a:lnTo>
                    <a:pt x="433070" y="63499"/>
                  </a:lnTo>
                  <a:lnTo>
                    <a:pt x="433070" y="69849"/>
                  </a:lnTo>
                  <a:lnTo>
                    <a:pt x="435609" y="69849"/>
                  </a:lnTo>
                  <a:lnTo>
                    <a:pt x="435609" y="63499"/>
                  </a:lnTo>
                  <a:close/>
                </a:path>
                <a:path w="435609" h="363220">
                  <a:moveTo>
                    <a:pt x="380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9849"/>
                  </a:lnTo>
                  <a:close/>
                </a:path>
                <a:path w="435609" h="363220">
                  <a:moveTo>
                    <a:pt x="435609" y="69849"/>
                  </a:moveTo>
                  <a:lnTo>
                    <a:pt x="433070" y="69849"/>
                  </a:lnTo>
                  <a:lnTo>
                    <a:pt x="433070" y="76199"/>
                  </a:lnTo>
                  <a:lnTo>
                    <a:pt x="435609" y="76199"/>
                  </a:lnTo>
                  <a:lnTo>
                    <a:pt x="435609" y="69849"/>
                  </a:lnTo>
                  <a:close/>
                </a:path>
                <a:path w="435609" h="363220">
                  <a:moveTo>
                    <a:pt x="380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6199"/>
                  </a:lnTo>
                  <a:close/>
                </a:path>
                <a:path w="435609" h="363220">
                  <a:moveTo>
                    <a:pt x="435609" y="76199"/>
                  </a:moveTo>
                  <a:lnTo>
                    <a:pt x="433070" y="76199"/>
                  </a:lnTo>
                  <a:lnTo>
                    <a:pt x="433070" y="82549"/>
                  </a:lnTo>
                  <a:lnTo>
                    <a:pt x="435609" y="82549"/>
                  </a:lnTo>
                  <a:lnTo>
                    <a:pt x="435609" y="76199"/>
                  </a:lnTo>
                  <a:close/>
                </a:path>
                <a:path w="435609" h="363220">
                  <a:moveTo>
                    <a:pt x="3809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2549"/>
                  </a:lnTo>
                  <a:close/>
                </a:path>
                <a:path w="435609" h="363220">
                  <a:moveTo>
                    <a:pt x="435609" y="82549"/>
                  </a:moveTo>
                  <a:lnTo>
                    <a:pt x="433070" y="82549"/>
                  </a:lnTo>
                  <a:lnTo>
                    <a:pt x="433070" y="87629"/>
                  </a:lnTo>
                  <a:lnTo>
                    <a:pt x="435609" y="87629"/>
                  </a:lnTo>
                  <a:lnTo>
                    <a:pt x="435609" y="82549"/>
                  </a:lnTo>
                  <a:close/>
                </a:path>
                <a:path w="435609" h="363220">
                  <a:moveTo>
                    <a:pt x="3809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3809" y="95249"/>
                  </a:lnTo>
                  <a:lnTo>
                    <a:pt x="3809" y="87629"/>
                  </a:lnTo>
                  <a:close/>
                </a:path>
                <a:path w="435609" h="363220">
                  <a:moveTo>
                    <a:pt x="435609" y="87629"/>
                  </a:moveTo>
                  <a:lnTo>
                    <a:pt x="433070" y="87629"/>
                  </a:lnTo>
                  <a:lnTo>
                    <a:pt x="433070" y="95249"/>
                  </a:lnTo>
                  <a:lnTo>
                    <a:pt x="435609" y="95249"/>
                  </a:lnTo>
                  <a:lnTo>
                    <a:pt x="435609" y="87629"/>
                  </a:lnTo>
                  <a:close/>
                </a:path>
                <a:path w="435609" h="363220">
                  <a:moveTo>
                    <a:pt x="380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5249"/>
                  </a:lnTo>
                  <a:close/>
                </a:path>
                <a:path w="435609" h="363220">
                  <a:moveTo>
                    <a:pt x="435609" y="95249"/>
                  </a:moveTo>
                  <a:lnTo>
                    <a:pt x="433070" y="95249"/>
                  </a:lnTo>
                  <a:lnTo>
                    <a:pt x="433070" y="101599"/>
                  </a:lnTo>
                  <a:lnTo>
                    <a:pt x="435609" y="101599"/>
                  </a:lnTo>
                  <a:lnTo>
                    <a:pt x="435609" y="95249"/>
                  </a:lnTo>
                  <a:close/>
                </a:path>
                <a:path w="435609" h="363220">
                  <a:moveTo>
                    <a:pt x="380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09" y="107949"/>
                  </a:lnTo>
                  <a:lnTo>
                    <a:pt x="3809" y="101599"/>
                  </a:lnTo>
                  <a:close/>
                </a:path>
                <a:path w="435609" h="363220">
                  <a:moveTo>
                    <a:pt x="435609" y="101599"/>
                  </a:moveTo>
                  <a:lnTo>
                    <a:pt x="433070" y="101599"/>
                  </a:lnTo>
                  <a:lnTo>
                    <a:pt x="433070" y="107949"/>
                  </a:lnTo>
                  <a:lnTo>
                    <a:pt x="435609" y="107949"/>
                  </a:lnTo>
                  <a:lnTo>
                    <a:pt x="435609" y="101599"/>
                  </a:lnTo>
                  <a:close/>
                </a:path>
                <a:path w="435609" h="363220">
                  <a:moveTo>
                    <a:pt x="3809" y="107949"/>
                  </a:moveTo>
                  <a:lnTo>
                    <a:pt x="0" y="107949"/>
                  </a:lnTo>
                  <a:lnTo>
                    <a:pt x="0" y="146049"/>
                  </a:lnTo>
                  <a:lnTo>
                    <a:pt x="3809" y="146049"/>
                  </a:lnTo>
                  <a:lnTo>
                    <a:pt x="3809" y="107949"/>
                  </a:lnTo>
                  <a:close/>
                </a:path>
                <a:path w="435609" h="363220">
                  <a:moveTo>
                    <a:pt x="435609" y="107949"/>
                  </a:moveTo>
                  <a:lnTo>
                    <a:pt x="433070" y="107949"/>
                  </a:lnTo>
                  <a:lnTo>
                    <a:pt x="433070" y="146049"/>
                  </a:lnTo>
                  <a:lnTo>
                    <a:pt x="435609" y="146049"/>
                  </a:lnTo>
                  <a:lnTo>
                    <a:pt x="435609" y="107949"/>
                  </a:lnTo>
                  <a:close/>
                </a:path>
                <a:path w="435609" h="363220">
                  <a:moveTo>
                    <a:pt x="3809" y="146049"/>
                  </a:moveTo>
                  <a:lnTo>
                    <a:pt x="0" y="14604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146049"/>
                  </a:lnTo>
                  <a:close/>
                </a:path>
                <a:path w="435609" h="363220">
                  <a:moveTo>
                    <a:pt x="435609" y="146049"/>
                  </a:moveTo>
                  <a:lnTo>
                    <a:pt x="433070" y="146049"/>
                  </a:lnTo>
                  <a:lnTo>
                    <a:pt x="433070" y="253999"/>
                  </a:lnTo>
                  <a:lnTo>
                    <a:pt x="435609" y="253999"/>
                  </a:lnTo>
                  <a:lnTo>
                    <a:pt x="435609" y="146049"/>
                  </a:lnTo>
                  <a:close/>
                </a:path>
                <a:path w="435609" h="363220">
                  <a:moveTo>
                    <a:pt x="380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3809" y="260349"/>
                  </a:lnTo>
                  <a:lnTo>
                    <a:pt x="3809" y="253999"/>
                  </a:lnTo>
                  <a:close/>
                </a:path>
                <a:path w="435609" h="363220">
                  <a:moveTo>
                    <a:pt x="435609" y="253999"/>
                  </a:moveTo>
                  <a:lnTo>
                    <a:pt x="433070" y="253999"/>
                  </a:lnTo>
                  <a:lnTo>
                    <a:pt x="433070" y="260349"/>
                  </a:lnTo>
                  <a:lnTo>
                    <a:pt x="435609" y="260349"/>
                  </a:lnTo>
                  <a:lnTo>
                    <a:pt x="435609" y="253999"/>
                  </a:lnTo>
                  <a:close/>
                </a:path>
                <a:path w="435609" h="363220">
                  <a:moveTo>
                    <a:pt x="3809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60349"/>
                  </a:lnTo>
                  <a:close/>
                </a:path>
                <a:path w="435609" h="363220">
                  <a:moveTo>
                    <a:pt x="435609" y="260349"/>
                  </a:moveTo>
                  <a:lnTo>
                    <a:pt x="433070" y="260349"/>
                  </a:lnTo>
                  <a:lnTo>
                    <a:pt x="433070" y="265429"/>
                  </a:lnTo>
                  <a:lnTo>
                    <a:pt x="435609" y="265429"/>
                  </a:lnTo>
                  <a:lnTo>
                    <a:pt x="435609" y="260349"/>
                  </a:lnTo>
                  <a:close/>
                </a:path>
                <a:path w="435609" h="363220">
                  <a:moveTo>
                    <a:pt x="3809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5429"/>
                  </a:lnTo>
                  <a:close/>
                </a:path>
                <a:path w="435609" h="363220">
                  <a:moveTo>
                    <a:pt x="435609" y="265429"/>
                  </a:moveTo>
                  <a:lnTo>
                    <a:pt x="433070" y="265429"/>
                  </a:lnTo>
                  <a:lnTo>
                    <a:pt x="433070" y="273049"/>
                  </a:lnTo>
                  <a:lnTo>
                    <a:pt x="435609" y="273049"/>
                  </a:lnTo>
                  <a:lnTo>
                    <a:pt x="435609" y="265429"/>
                  </a:lnTo>
                  <a:close/>
                </a:path>
                <a:path w="435609" h="363220">
                  <a:moveTo>
                    <a:pt x="380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3049"/>
                  </a:lnTo>
                  <a:close/>
                </a:path>
                <a:path w="435609" h="363220">
                  <a:moveTo>
                    <a:pt x="435609" y="273049"/>
                  </a:moveTo>
                  <a:lnTo>
                    <a:pt x="433070" y="273049"/>
                  </a:lnTo>
                  <a:lnTo>
                    <a:pt x="433070" y="279399"/>
                  </a:lnTo>
                  <a:lnTo>
                    <a:pt x="435609" y="279399"/>
                  </a:lnTo>
                  <a:lnTo>
                    <a:pt x="435609" y="273049"/>
                  </a:lnTo>
                  <a:close/>
                </a:path>
                <a:path w="435609" h="363220">
                  <a:moveTo>
                    <a:pt x="3809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9399"/>
                  </a:lnTo>
                  <a:close/>
                </a:path>
                <a:path w="435609" h="363220">
                  <a:moveTo>
                    <a:pt x="435609" y="279399"/>
                  </a:moveTo>
                  <a:lnTo>
                    <a:pt x="433070" y="279399"/>
                  </a:lnTo>
                  <a:lnTo>
                    <a:pt x="433070" y="284479"/>
                  </a:lnTo>
                  <a:lnTo>
                    <a:pt x="435609" y="284479"/>
                  </a:lnTo>
                  <a:lnTo>
                    <a:pt x="435609" y="279399"/>
                  </a:lnTo>
                  <a:close/>
                </a:path>
                <a:path w="435609" h="363220">
                  <a:moveTo>
                    <a:pt x="3809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4479"/>
                  </a:lnTo>
                  <a:close/>
                </a:path>
                <a:path w="435609" h="363220">
                  <a:moveTo>
                    <a:pt x="435609" y="284479"/>
                  </a:moveTo>
                  <a:lnTo>
                    <a:pt x="433070" y="284479"/>
                  </a:lnTo>
                  <a:lnTo>
                    <a:pt x="433070" y="292099"/>
                  </a:lnTo>
                  <a:lnTo>
                    <a:pt x="435609" y="292099"/>
                  </a:lnTo>
                  <a:lnTo>
                    <a:pt x="435609" y="284479"/>
                  </a:lnTo>
                  <a:close/>
                </a:path>
                <a:path w="435609" h="363220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435609" h="363220">
                  <a:moveTo>
                    <a:pt x="435609" y="292099"/>
                  </a:moveTo>
                  <a:lnTo>
                    <a:pt x="433070" y="292099"/>
                  </a:lnTo>
                  <a:lnTo>
                    <a:pt x="433070" y="298449"/>
                  </a:lnTo>
                  <a:lnTo>
                    <a:pt x="435609" y="298449"/>
                  </a:lnTo>
                  <a:lnTo>
                    <a:pt x="435609" y="292099"/>
                  </a:lnTo>
                  <a:close/>
                </a:path>
                <a:path w="435609" h="363220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435609" h="363220">
                  <a:moveTo>
                    <a:pt x="435609" y="298449"/>
                  </a:moveTo>
                  <a:lnTo>
                    <a:pt x="433070" y="298449"/>
                  </a:lnTo>
                  <a:lnTo>
                    <a:pt x="433070" y="304799"/>
                  </a:lnTo>
                  <a:lnTo>
                    <a:pt x="435609" y="304799"/>
                  </a:lnTo>
                  <a:lnTo>
                    <a:pt x="435609" y="298449"/>
                  </a:lnTo>
                  <a:close/>
                </a:path>
                <a:path w="435609" h="363220">
                  <a:moveTo>
                    <a:pt x="380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799"/>
                  </a:lnTo>
                  <a:close/>
                </a:path>
                <a:path w="435609" h="363220">
                  <a:moveTo>
                    <a:pt x="435609" y="304799"/>
                  </a:moveTo>
                  <a:lnTo>
                    <a:pt x="433070" y="304799"/>
                  </a:lnTo>
                  <a:lnTo>
                    <a:pt x="433070" y="311149"/>
                  </a:lnTo>
                  <a:lnTo>
                    <a:pt x="435609" y="311149"/>
                  </a:lnTo>
                  <a:lnTo>
                    <a:pt x="435609" y="304799"/>
                  </a:lnTo>
                  <a:close/>
                </a:path>
                <a:path w="435609" h="363220">
                  <a:moveTo>
                    <a:pt x="380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1149"/>
                  </a:lnTo>
                  <a:close/>
                </a:path>
                <a:path w="435609" h="363220">
                  <a:moveTo>
                    <a:pt x="435609" y="311149"/>
                  </a:moveTo>
                  <a:lnTo>
                    <a:pt x="433070" y="311149"/>
                  </a:lnTo>
                  <a:lnTo>
                    <a:pt x="433070" y="317499"/>
                  </a:lnTo>
                  <a:lnTo>
                    <a:pt x="435609" y="317499"/>
                  </a:lnTo>
                  <a:lnTo>
                    <a:pt x="435609" y="311149"/>
                  </a:lnTo>
                  <a:close/>
                </a:path>
                <a:path w="435609" h="363220">
                  <a:moveTo>
                    <a:pt x="380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3809" y="323849"/>
                  </a:lnTo>
                  <a:lnTo>
                    <a:pt x="3809" y="317499"/>
                  </a:lnTo>
                  <a:close/>
                </a:path>
                <a:path w="435609" h="363220">
                  <a:moveTo>
                    <a:pt x="435609" y="317499"/>
                  </a:moveTo>
                  <a:lnTo>
                    <a:pt x="433070" y="317499"/>
                  </a:lnTo>
                  <a:lnTo>
                    <a:pt x="433070" y="323849"/>
                  </a:lnTo>
                  <a:lnTo>
                    <a:pt x="435609" y="323849"/>
                  </a:lnTo>
                  <a:lnTo>
                    <a:pt x="435609" y="317499"/>
                  </a:lnTo>
                  <a:close/>
                </a:path>
                <a:path w="435609" h="363220">
                  <a:moveTo>
                    <a:pt x="435609" y="323849"/>
                  </a:moveTo>
                  <a:lnTo>
                    <a:pt x="433070" y="323849"/>
                  </a:lnTo>
                  <a:lnTo>
                    <a:pt x="433070" y="327659"/>
                  </a:lnTo>
                  <a:lnTo>
                    <a:pt x="434339" y="327659"/>
                  </a:lnTo>
                  <a:lnTo>
                    <a:pt x="434339" y="326389"/>
                  </a:lnTo>
                  <a:lnTo>
                    <a:pt x="435610" y="326389"/>
                  </a:lnTo>
                  <a:lnTo>
                    <a:pt x="435609" y="323849"/>
                  </a:lnTo>
                  <a:close/>
                </a:path>
                <a:path w="435609" h="363220">
                  <a:moveTo>
                    <a:pt x="3809" y="323849"/>
                  </a:moveTo>
                  <a:lnTo>
                    <a:pt x="1270" y="323849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09" y="326389"/>
                  </a:lnTo>
                  <a:lnTo>
                    <a:pt x="3809" y="323849"/>
                  </a:lnTo>
                  <a:close/>
                </a:path>
                <a:path w="435609" h="363220">
                  <a:moveTo>
                    <a:pt x="397510" y="360679"/>
                  </a:moveTo>
                  <a:lnTo>
                    <a:pt x="40640" y="360679"/>
                  </a:lnTo>
                  <a:lnTo>
                    <a:pt x="40640" y="361949"/>
                  </a:lnTo>
                  <a:lnTo>
                    <a:pt x="397510" y="361949"/>
                  </a:lnTo>
                  <a:lnTo>
                    <a:pt x="397510" y="360679"/>
                  </a:lnTo>
                  <a:close/>
                </a:path>
                <a:path w="435609" h="363220">
                  <a:moveTo>
                    <a:pt x="400050" y="359409"/>
                  </a:moveTo>
                  <a:lnTo>
                    <a:pt x="39370" y="359409"/>
                  </a:lnTo>
                  <a:lnTo>
                    <a:pt x="39370" y="360679"/>
                  </a:lnTo>
                  <a:lnTo>
                    <a:pt x="400050" y="360679"/>
                  </a:lnTo>
                  <a:lnTo>
                    <a:pt x="400050" y="359409"/>
                  </a:lnTo>
                  <a:close/>
                </a:path>
                <a:path w="435609" h="363220">
                  <a:moveTo>
                    <a:pt x="396239" y="361949"/>
                  </a:moveTo>
                  <a:lnTo>
                    <a:pt x="43179" y="361949"/>
                  </a:lnTo>
                  <a:lnTo>
                    <a:pt x="43179" y="363219"/>
                  </a:lnTo>
                  <a:lnTo>
                    <a:pt x="396239" y="363219"/>
                  </a:lnTo>
                  <a:lnTo>
                    <a:pt x="396239" y="361949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8328659" y="429895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59" h="355600">
                  <a:moveTo>
                    <a:pt x="394970" y="1269"/>
                  </a:moveTo>
                  <a:lnTo>
                    <a:pt x="34290" y="1269"/>
                  </a:lnTo>
                  <a:lnTo>
                    <a:pt x="3429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29259" h="355600">
                  <a:moveTo>
                    <a:pt x="393700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9259" h="355600">
                  <a:moveTo>
                    <a:pt x="396240" y="2540"/>
                  </a:moveTo>
                  <a:lnTo>
                    <a:pt x="33020" y="2540"/>
                  </a:lnTo>
                  <a:lnTo>
                    <a:pt x="33020" y="3810"/>
                  </a:lnTo>
                  <a:lnTo>
                    <a:pt x="396240" y="3810"/>
                  </a:lnTo>
                  <a:lnTo>
                    <a:pt x="396240" y="2540"/>
                  </a:lnTo>
                  <a:close/>
                </a:path>
                <a:path w="429259" h="355600">
                  <a:moveTo>
                    <a:pt x="3810" y="30480"/>
                  </a:moveTo>
                  <a:lnTo>
                    <a:pt x="2540" y="30480"/>
                  </a:lnTo>
                  <a:lnTo>
                    <a:pt x="2540" y="31750"/>
                  </a:lnTo>
                  <a:lnTo>
                    <a:pt x="1270" y="31750"/>
                  </a:lnTo>
                  <a:lnTo>
                    <a:pt x="1270" y="33019"/>
                  </a:lnTo>
                  <a:lnTo>
                    <a:pt x="0" y="33019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30480"/>
                  </a:lnTo>
                  <a:close/>
                </a:path>
                <a:path w="429259" h="355600">
                  <a:moveTo>
                    <a:pt x="426720" y="29210"/>
                  </a:moveTo>
                  <a:lnTo>
                    <a:pt x="425450" y="29210"/>
                  </a:lnTo>
                  <a:lnTo>
                    <a:pt x="425450" y="34289"/>
                  </a:lnTo>
                  <a:lnTo>
                    <a:pt x="429260" y="34289"/>
                  </a:lnTo>
                  <a:lnTo>
                    <a:pt x="429260" y="31750"/>
                  </a:lnTo>
                  <a:lnTo>
                    <a:pt x="427990" y="31750"/>
                  </a:lnTo>
                  <a:lnTo>
                    <a:pt x="427990" y="30480"/>
                  </a:lnTo>
                  <a:lnTo>
                    <a:pt x="426720" y="30480"/>
                  </a:lnTo>
                  <a:lnTo>
                    <a:pt x="426720" y="29210"/>
                  </a:lnTo>
                  <a:close/>
                </a:path>
                <a:path w="429259" h="35560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429259" h="355600">
                  <a:moveTo>
                    <a:pt x="429260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9260" y="40639"/>
                  </a:lnTo>
                  <a:lnTo>
                    <a:pt x="429260" y="34290"/>
                  </a:lnTo>
                  <a:close/>
                </a:path>
                <a:path w="429259" h="35560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429259" h="355600">
                  <a:moveTo>
                    <a:pt x="429260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9260" y="46989"/>
                  </a:lnTo>
                  <a:lnTo>
                    <a:pt x="429260" y="40640"/>
                  </a:lnTo>
                  <a:close/>
                </a:path>
                <a:path w="429259" h="35560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29259" h="355600">
                  <a:moveTo>
                    <a:pt x="429260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9260" y="53339"/>
                  </a:lnTo>
                  <a:lnTo>
                    <a:pt x="429260" y="46990"/>
                  </a:lnTo>
                  <a:close/>
                </a:path>
                <a:path w="429259" h="35560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429259" h="355600">
                  <a:moveTo>
                    <a:pt x="429260" y="53340"/>
                  </a:moveTo>
                  <a:lnTo>
                    <a:pt x="425450" y="53340"/>
                  </a:lnTo>
                  <a:lnTo>
                    <a:pt x="425450" y="59689"/>
                  </a:lnTo>
                  <a:lnTo>
                    <a:pt x="429260" y="59689"/>
                  </a:lnTo>
                  <a:lnTo>
                    <a:pt x="429260" y="53340"/>
                  </a:lnTo>
                  <a:close/>
                </a:path>
                <a:path w="429259" h="355600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90"/>
                  </a:lnTo>
                  <a:close/>
                </a:path>
                <a:path w="429259" h="355600">
                  <a:moveTo>
                    <a:pt x="429260" y="59690"/>
                  </a:moveTo>
                  <a:lnTo>
                    <a:pt x="425450" y="59690"/>
                  </a:lnTo>
                  <a:lnTo>
                    <a:pt x="425450" y="66039"/>
                  </a:lnTo>
                  <a:lnTo>
                    <a:pt x="429260" y="66039"/>
                  </a:lnTo>
                  <a:lnTo>
                    <a:pt x="429260" y="59690"/>
                  </a:lnTo>
                  <a:close/>
                </a:path>
                <a:path w="429259" h="35560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429259" h="355600">
                  <a:moveTo>
                    <a:pt x="429260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9260" y="72389"/>
                  </a:lnTo>
                  <a:lnTo>
                    <a:pt x="429260" y="66040"/>
                  </a:lnTo>
                  <a:close/>
                </a:path>
                <a:path w="429259" h="35560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429259" h="355600">
                  <a:moveTo>
                    <a:pt x="429260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9260" y="78739"/>
                  </a:lnTo>
                  <a:lnTo>
                    <a:pt x="429260" y="72390"/>
                  </a:lnTo>
                  <a:close/>
                </a:path>
                <a:path w="429259" h="355600">
                  <a:moveTo>
                    <a:pt x="381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8740"/>
                  </a:lnTo>
                  <a:close/>
                </a:path>
                <a:path w="429259" h="355600">
                  <a:moveTo>
                    <a:pt x="429260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9260" y="83819"/>
                  </a:lnTo>
                  <a:lnTo>
                    <a:pt x="429260" y="78740"/>
                  </a:lnTo>
                  <a:close/>
                </a:path>
                <a:path w="429259" h="355600">
                  <a:moveTo>
                    <a:pt x="3810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83820"/>
                  </a:lnTo>
                  <a:close/>
                </a:path>
                <a:path w="429259" h="355600">
                  <a:moveTo>
                    <a:pt x="429260" y="83820"/>
                  </a:moveTo>
                  <a:lnTo>
                    <a:pt x="425450" y="83820"/>
                  </a:lnTo>
                  <a:lnTo>
                    <a:pt x="425450" y="91439"/>
                  </a:lnTo>
                  <a:lnTo>
                    <a:pt x="429260" y="91439"/>
                  </a:lnTo>
                  <a:lnTo>
                    <a:pt x="429260" y="83820"/>
                  </a:lnTo>
                  <a:close/>
                </a:path>
                <a:path w="429259" h="355600">
                  <a:moveTo>
                    <a:pt x="381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1440"/>
                  </a:lnTo>
                  <a:close/>
                </a:path>
                <a:path w="429259" h="355600">
                  <a:moveTo>
                    <a:pt x="429260" y="91440"/>
                  </a:moveTo>
                  <a:lnTo>
                    <a:pt x="425450" y="91440"/>
                  </a:lnTo>
                  <a:lnTo>
                    <a:pt x="425450" y="97789"/>
                  </a:lnTo>
                  <a:lnTo>
                    <a:pt x="429260" y="97789"/>
                  </a:lnTo>
                  <a:lnTo>
                    <a:pt x="429260" y="91440"/>
                  </a:lnTo>
                  <a:close/>
                </a:path>
                <a:path w="429259" h="35560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29259" h="355600">
                  <a:moveTo>
                    <a:pt x="429260" y="97790"/>
                  </a:moveTo>
                  <a:lnTo>
                    <a:pt x="425450" y="97790"/>
                  </a:lnTo>
                  <a:lnTo>
                    <a:pt x="425450" y="104139"/>
                  </a:lnTo>
                  <a:lnTo>
                    <a:pt x="429260" y="104139"/>
                  </a:lnTo>
                  <a:lnTo>
                    <a:pt x="429260" y="97790"/>
                  </a:lnTo>
                  <a:close/>
                </a:path>
                <a:path w="429259" h="355600">
                  <a:moveTo>
                    <a:pt x="3810" y="104140"/>
                  </a:moveTo>
                  <a:lnTo>
                    <a:pt x="0" y="104140"/>
                  </a:lnTo>
                  <a:lnTo>
                    <a:pt x="0" y="142239"/>
                  </a:lnTo>
                  <a:lnTo>
                    <a:pt x="3810" y="142239"/>
                  </a:lnTo>
                  <a:lnTo>
                    <a:pt x="3810" y="104140"/>
                  </a:lnTo>
                  <a:close/>
                </a:path>
                <a:path w="429259" h="355600">
                  <a:moveTo>
                    <a:pt x="429260" y="104140"/>
                  </a:moveTo>
                  <a:lnTo>
                    <a:pt x="425450" y="104140"/>
                  </a:lnTo>
                  <a:lnTo>
                    <a:pt x="425450" y="142239"/>
                  </a:lnTo>
                  <a:lnTo>
                    <a:pt x="429260" y="142239"/>
                  </a:lnTo>
                  <a:lnTo>
                    <a:pt x="429260" y="104140"/>
                  </a:lnTo>
                  <a:close/>
                </a:path>
                <a:path w="429259" h="355600">
                  <a:moveTo>
                    <a:pt x="3810" y="142240"/>
                  </a:moveTo>
                  <a:lnTo>
                    <a:pt x="0" y="1422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142240"/>
                  </a:lnTo>
                  <a:close/>
                </a:path>
                <a:path w="429259" h="355600">
                  <a:moveTo>
                    <a:pt x="429260" y="142240"/>
                  </a:moveTo>
                  <a:lnTo>
                    <a:pt x="425450" y="142240"/>
                  </a:lnTo>
                  <a:lnTo>
                    <a:pt x="425450" y="250189"/>
                  </a:lnTo>
                  <a:lnTo>
                    <a:pt x="429260" y="250189"/>
                  </a:lnTo>
                  <a:lnTo>
                    <a:pt x="429260" y="142240"/>
                  </a:lnTo>
                  <a:close/>
                </a:path>
                <a:path w="429259" h="355600">
                  <a:moveTo>
                    <a:pt x="381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0190"/>
                  </a:lnTo>
                  <a:close/>
                </a:path>
                <a:path w="429259" h="355600">
                  <a:moveTo>
                    <a:pt x="429260" y="250190"/>
                  </a:moveTo>
                  <a:lnTo>
                    <a:pt x="425450" y="250190"/>
                  </a:lnTo>
                  <a:lnTo>
                    <a:pt x="425450" y="256539"/>
                  </a:lnTo>
                  <a:lnTo>
                    <a:pt x="429260" y="256539"/>
                  </a:lnTo>
                  <a:lnTo>
                    <a:pt x="429260" y="250190"/>
                  </a:lnTo>
                  <a:close/>
                </a:path>
                <a:path w="429259" h="355600">
                  <a:moveTo>
                    <a:pt x="381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6540"/>
                  </a:lnTo>
                  <a:close/>
                </a:path>
                <a:path w="429259" h="355600">
                  <a:moveTo>
                    <a:pt x="429260" y="256540"/>
                  </a:moveTo>
                  <a:lnTo>
                    <a:pt x="425450" y="256540"/>
                  </a:lnTo>
                  <a:lnTo>
                    <a:pt x="425450" y="261619"/>
                  </a:lnTo>
                  <a:lnTo>
                    <a:pt x="429260" y="261619"/>
                  </a:lnTo>
                  <a:lnTo>
                    <a:pt x="429260" y="256540"/>
                  </a:lnTo>
                  <a:close/>
                </a:path>
                <a:path w="429259" h="355600">
                  <a:moveTo>
                    <a:pt x="3810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1620"/>
                  </a:lnTo>
                  <a:close/>
                </a:path>
                <a:path w="429259" h="355600">
                  <a:moveTo>
                    <a:pt x="429260" y="261620"/>
                  </a:moveTo>
                  <a:lnTo>
                    <a:pt x="425450" y="261620"/>
                  </a:lnTo>
                  <a:lnTo>
                    <a:pt x="425450" y="269239"/>
                  </a:lnTo>
                  <a:lnTo>
                    <a:pt x="429260" y="269239"/>
                  </a:lnTo>
                  <a:lnTo>
                    <a:pt x="429260" y="261620"/>
                  </a:lnTo>
                  <a:close/>
                </a:path>
                <a:path w="429259" h="35560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429259" h="355600">
                  <a:moveTo>
                    <a:pt x="429260" y="269240"/>
                  </a:moveTo>
                  <a:lnTo>
                    <a:pt x="425450" y="269240"/>
                  </a:lnTo>
                  <a:lnTo>
                    <a:pt x="425450" y="275589"/>
                  </a:lnTo>
                  <a:lnTo>
                    <a:pt x="429260" y="275589"/>
                  </a:lnTo>
                  <a:lnTo>
                    <a:pt x="429260" y="269240"/>
                  </a:lnTo>
                  <a:close/>
                </a:path>
                <a:path w="429259" h="355600">
                  <a:moveTo>
                    <a:pt x="3810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5590"/>
                  </a:lnTo>
                  <a:close/>
                </a:path>
                <a:path w="429259" h="355600">
                  <a:moveTo>
                    <a:pt x="429260" y="275590"/>
                  </a:moveTo>
                  <a:lnTo>
                    <a:pt x="425450" y="275590"/>
                  </a:lnTo>
                  <a:lnTo>
                    <a:pt x="425450" y="280669"/>
                  </a:lnTo>
                  <a:lnTo>
                    <a:pt x="429260" y="280669"/>
                  </a:lnTo>
                  <a:lnTo>
                    <a:pt x="429260" y="275590"/>
                  </a:lnTo>
                  <a:close/>
                </a:path>
                <a:path w="429259" h="355600">
                  <a:moveTo>
                    <a:pt x="381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0670"/>
                  </a:lnTo>
                  <a:close/>
                </a:path>
                <a:path w="429259" h="355600">
                  <a:moveTo>
                    <a:pt x="429260" y="280670"/>
                  </a:moveTo>
                  <a:lnTo>
                    <a:pt x="425450" y="280670"/>
                  </a:lnTo>
                  <a:lnTo>
                    <a:pt x="425450" y="288289"/>
                  </a:lnTo>
                  <a:lnTo>
                    <a:pt x="429260" y="288289"/>
                  </a:lnTo>
                  <a:lnTo>
                    <a:pt x="429260" y="280670"/>
                  </a:lnTo>
                  <a:close/>
                </a:path>
                <a:path w="429259" h="35560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29259" h="355600">
                  <a:moveTo>
                    <a:pt x="429260" y="288290"/>
                  </a:moveTo>
                  <a:lnTo>
                    <a:pt x="425450" y="288290"/>
                  </a:lnTo>
                  <a:lnTo>
                    <a:pt x="425450" y="294639"/>
                  </a:lnTo>
                  <a:lnTo>
                    <a:pt x="429260" y="294639"/>
                  </a:lnTo>
                  <a:lnTo>
                    <a:pt x="429260" y="288290"/>
                  </a:lnTo>
                  <a:close/>
                </a:path>
                <a:path w="429259" h="35560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29259" h="355600">
                  <a:moveTo>
                    <a:pt x="429260" y="294640"/>
                  </a:moveTo>
                  <a:lnTo>
                    <a:pt x="425450" y="294640"/>
                  </a:lnTo>
                  <a:lnTo>
                    <a:pt x="425450" y="300989"/>
                  </a:lnTo>
                  <a:lnTo>
                    <a:pt x="429260" y="300989"/>
                  </a:lnTo>
                  <a:lnTo>
                    <a:pt x="429260" y="294640"/>
                  </a:lnTo>
                  <a:close/>
                </a:path>
                <a:path w="429259" h="35560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29259" h="355600">
                  <a:moveTo>
                    <a:pt x="429260" y="300990"/>
                  </a:moveTo>
                  <a:lnTo>
                    <a:pt x="425450" y="300990"/>
                  </a:lnTo>
                  <a:lnTo>
                    <a:pt x="425450" y="307339"/>
                  </a:lnTo>
                  <a:lnTo>
                    <a:pt x="429260" y="307339"/>
                  </a:lnTo>
                  <a:lnTo>
                    <a:pt x="429260" y="300990"/>
                  </a:lnTo>
                  <a:close/>
                </a:path>
                <a:path w="429259" h="35560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29259" h="355600">
                  <a:moveTo>
                    <a:pt x="429260" y="307340"/>
                  </a:moveTo>
                  <a:lnTo>
                    <a:pt x="425450" y="307340"/>
                  </a:lnTo>
                  <a:lnTo>
                    <a:pt x="425450" y="313689"/>
                  </a:lnTo>
                  <a:lnTo>
                    <a:pt x="429260" y="313689"/>
                  </a:lnTo>
                  <a:lnTo>
                    <a:pt x="429260" y="307340"/>
                  </a:lnTo>
                  <a:close/>
                </a:path>
                <a:path w="429259" h="355600">
                  <a:moveTo>
                    <a:pt x="381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29259" h="355600">
                  <a:moveTo>
                    <a:pt x="429260" y="313690"/>
                  </a:moveTo>
                  <a:lnTo>
                    <a:pt x="425450" y="313690"/>
                  </a:lnTo>
                  <a:lnTo>
                    <a:pt x="425450" y="320039"/>
                  </a:lnTo>
                  <a:lnTo>
                    <a:pt x="429260" y="320039"/>
                  </a:lnTo>
                  <a:lnTo>
                    <a:pt x="429260" y="313690"/>
                  </a:lnTo>
                  <a:close/>
                </a:path>
                <a:path w="429259" h="355600">
                  <a:moveTo>
                    <a:pt x="3810" y="320040"/>
                  </a:moveTo>
                  <a:lnTo>
                    <a:pt x="0" y="320040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3810" y="326389"/>
                  </a:lnTo>
                  <a:lnTo>
                    <a:pt x="3810" y="320040"/>
                  </a:lnTo>
                  <a:close/>
                </a:path>
                <a:path w="429259" h="355600">
                  <a:moveTo>
                    <a:pt x="429260" y="320040"/>
                  </a:moveTo>
                  <a:lnTo>
                    <a:pt x="425450" y="320040"/>
                  </a:lnTo>
                  <a:lnTo>
                    <a:pt x="425450" y="326389"/>
                  </a:lnTo>
                  <a:lnTo>
                    <a:pt x="427990" y="326389"/>
                  </a:lnTo>
                  <a:lnTo>
                    <a:pt x="427990" y="325119"/>
                  </a:lnTo>
                  <a:lnTo>
                    <a:pt x="429260" y="325119"/>
                  </a:lnTo>
                  <a:lnTo>
                    <a:pt x="429260" y="320040"/>
                  </a:lnTo>
                  <a:close/>
                </a:path>
                <a:path w="429259" h="355600">
                  <a:moveTo>
                    <a:pt x="3810" y="326390"/>
                  </a:moveTo>
                  <a:lnTo>
                    <a:pt x="2540" y="326390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326390"/>
                  </a:lnTo>
                  <a:close/>
                </a:path>
                <a:path w="429259" h="355600">
                  <a:moveTo>
                    <a:pt x="426720" y="326390"/>
                  </a:moveTo>
                  <a:lnTo>
                    <a:pt x="425450" y="326390"/>
                  </a:lnTo>
                  <a:lnTo>
                    <a:pt x="425450" y="327660"/>
                  </a:lnTo>
                  <a:lnTo>
                    <a:pt x="426720" y="327660"/>
                  </a:lnTo>
                  <a:lnTo>
                    <a:pt x="426720" y="326390"/>
                  </a:lnTo>
                  <a:close/>
                </a:path>
                <a:path w="429259" h="355600">
                  <a:moveTo>
                    <a:pt x="397510" y="354330"/>
                  </a:moveTo>
                  <a:lnTo>
                    <a:pt x="34290" y="354330"/>
                  </a:lnTo>
                  <a:lnTo>
                    <a:pt x="34290" y="355600"/>
                  </a:lnTo>
                  <a:lnTo>
                    <a:pt x="397510" y="355600"/>
                  </a:lnTo>
                  <a:lnTo>
                    <a:pt x="397510" y="354330"/>
                  </a:lnTo>
                  <a:close/>
                </a:path>
                <a:path w="429259" h="355600">
                  <a:moveTo>
                    <a:pt x="398779" y="353060"/>
                  </a:moveTo>
                  <a:lnTo>
                    <a:pt x="33020" y="353060"/>
                  </a:lnTo>
                  <a:lnTo>
                    <a:pt x="33020" y="354330"/>
                  </a:lnTo>
                  <a:lnTo>
                    <a:pt x="398779" y="354330"/>
                  </a:lnTo>
                  <a:lnTo>
                    <a:pt x="398779" y="353060"/>
                  </a:lnTo>
                  <a:close/>
                </a:path>
                <a:path w="429259" h="355600">
                  <a:moveTo>
                    <a:pt x="401320" y="351790"/>
                  </a:moveTo>
                  <a:lnTo>
                    <a:pt x="31750" y="351790"/>
                  </a:lnTo>
                  <a:lnTo>
                    <a:pt x="31750" y="353060"/>
                  </a:lnTo>
                  <a:lnTo>
                    <a:pt x="401320" y="353060"/>
                  </a:lnTo>
                  <a:lnTo>
                    <a:pt x="401320" y="35179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8332469" y="4302760"/>
              <a:ext cx="421640" cy="347980"/>
            </a:xfrm>
            <a:custGeom>
              <a:avLst/>
              <a:gdLst/>
              <a:ahLst/>
              <a:cxnLst/>
              <a:rect l="l" t="t" r="r" b="b"/>
              <a:pathLst>
                <a:path w="421640" h="347979">
                  <a:moveTo>
                    <a:pt x="397509" y="2539"/>
                  </a:moveTo>
                  <a:lnTo>
                    <a:pt x="24129" y="2539"/>
                  </a:lnTo>
                  <a:lnTo>
                    <a:pt x="24129" y="3809"/>
                  </a:lnTo>
                  <a:lnTo>
                    <a:pt x="397509" y="3809"/>
                  </a:lnTo>
                  <a:lnTo>
                    <a:pt x="397509" y="2539"/>
                  </a:lnTo>
                  <a:close/>
                </a:path>
                <a:path w="421640" h="347979">
                  <a:moveTo>
                    <a:pt x="396240" y="1269"/>
                  </a:moveTo>
                  <a:lnTo>
                    <a:pt x="25400" y="1269"/>
                  </a:lnTo>
                  <a:lnTo>
                    <a:pt x="25400" y="2539"/>
                  </a:lnTo>
                  <a:lnTo>
                    <a:pt x="396240" y="2539"/>
                  </a:lnTo>
                  <a:lnTo>
                    <a:pt x="396240" y="1269"/>
                  </a:lnTo>
                  <a:close/>
                </a:path>
                <a:path w="421640" h="347979">
                  <a:moveTo>
                    <a:pt x="39496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40" h="347979">
                  <a:moveTo>
                    <a:pt x="3809" y="22859"/>
                  </a:moveTo>
                  <a:lnTo>
                    <a:pt x="2539" y="22859"/>
                  </a:lnTo>
                  <a:lnTo>
                    <a:pt x="2539" y="24129"/>
                  </a:lnTo>
                  <a:lnTo>
                    <a:pt x="3809" y="24129"/>
                  </a:lnTo>
                  <a:lnTo>
                    <a:pt x="3809" y="22859"/>
                  </a:lnTo>
                  <a:close/>
                </a:path>
                <a:path w="421640" h="347979">
                  <a:moveTo>
                    <a:pt x="419100" y="21589"/>
                  </a:moveTo>
                  <a:lnTo>
                    <a:pt x="417829" y="21589"/>
                  </a:lnTo>
                  <a:lnTo>
                    <a:pt x="417829" y="24129"/>
                  </a:lnTo>
                  <a:lnTo>
                    <a:pt x="420369" y="24129"/>
                  </a:lnTo>
                  <a:lnTo>
                    <a:pt x="420369" y="22859"/>
                  </a:lnTo>
                  <a:lnTo>
                    <a:pt x="419100" y="22859"/>
                  </a:lnTo>
                  <a:lnTo>
                    <a:pt x="419100" y="21589"/>
                  </a:lnTo>
                  <a:close/>
                </a:path>
                <a:path w="421640" h="347979">
                  <a:moveTo>
                    <a:pt x="3809" y="24130"/>
                  </a:moveTo>
                  <a:lnTo>
                    <a:pt x="1270" y="24130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421640" h="347979">
                  <a:moveTo>
                    <a:pt x="421640" y="24130"/>
                  </a:moveTo>
                  <a:lnTo>
                    <a:pt x="417829" y="24130"/>
                  </a:lnTo>
                  <a:lnTo>
                    <a:pt x="417829" y="30479"/>
                  </a:lnTo>
                  <a:lnTo>
                    <a:pt x="421639" y="30479"/>
                  </a:lnTo>
                  <a:lnTo>
                    <a:pt x="421640" y="24130"/>
                  </a:lnTo>
                  <a:close/>
                </a:path>
                <a:path w="421640" h="347979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421640" h="347979">
                  <a:moveTo>
                    <a:pt x="421639" y="30480"/>
                  </a:moveTo>
                  <a:lnTo>
                    <a:pt x="417829" y="30480"/>
                  </a:lnTo>
                  <a:lnTo>
                    <a:pt x="417829" y="36829"/>
                  </a:lnTo>
                  <a:lnTo>
                    <a:pt x="421639" y="36829"/>
                  </a:lnTo>
                  <a:lnTo>
                    <a:pt x="421639" y="30480"/>
                  </a:lnTo>
                  <a:close/>
                </a:path>
                <a:path w="421640" h="347979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421640" h="347979">
                  <a:moveTo>
                    <a:pt x="421639" y="36830"/>
                  </a:moveTo>
                  <a:lnTo>
                    <a:pt x="417829" y="36830"/>
                  </a:lnTo>
                  <a:lnTo>
                    <a:pt x="417829" y="43179"/>
                  </a:lnTo>
                  <a:lnTo>
                    <a:pt x="421639" y="43179"/>
                  </a:lnTo>
                  <a:lnTo>
                    <a:pt x="421639" y="36830"/>
                  </a:lnTo>
                  <a:close/>
                </a:path>
                <a:path w="421640" h="347979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421640" h="347979">
                  <a:moveTo>
                    <a:pt x="421639" y="43180"/>
                  </a:moveTo>
                  <a:lnTo>
                    <a:pt x="417829" y="43180"/>
                  </a:lnTo>
                  <a:lnTo>
                    <a:pt x="417829" y="49529"/>
                  </a:lnTo>
                  <a:lnTo>
                    <a:pt x="421639" y="49529"/>
                  </a:lnTo>
                  <a:lnTo>
                    <a:pt x="421639" y="43180"/>
                  </a:lnTo>
                  <a:close/>
                </a:path>
                <a:path w="421640" h="347979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421640" h="347979">
                  <a:moveTo>
                    <a:pt x="421639" y="49530"/>
                  </a:moveTo>
                  <a:lnTo>
                    <a:pt x="417829" y="49530"/>
                  </a:lnTo>
                  <a:lnTo>
                    <a:pt x="417829" y="55879"/>
                  </a:lnTo>
                  <a:lnTo>
                    <a:pt x="421639" y="55879"/>
                  </a:lnTo>
                  <a:lnTo>
                    <a:pt x="421639" y="49530"/>
                  </a:lnTo>
                  <a:close/>
                </a:path>
                <a:path w="421640" h="347979">
                  <a:moveTo>
                    <a:pt x="380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5880"/>
                  </a:lnTo>
                  <a:close/>
                </a:path>
                <a:path w="421640" h="347979">
                  <a:moveTo>
                    <a:pt x="421639" y="55880"/>
                  </a:moveTo>
                  <a:lnTo>
                    <a:pt x="417829" y="55880"/>
                  </a:lnTo>
                  <a:lnTo>
                    <a:pt x="417829" y="62229"/>
                  </a:lnTo>
                  <a:lnTo>
                    <a:pt x="421639" y="62229"/>
                  </a:lnTo>
                  <a:lnTo>
                    <a:pt x="421639" y="55880"/>
                  </a:lnTo>
                  <a:close/>
                </a:path>
                <a:path w="421640" h="347979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421640" h="347979">
                  <a:moveTo>
                    <a:pt x="421639" y="62230"/>
                  </a:moveTo>
                  <a:lnTo>
                    <a:pt x="417829" y="62230"/>
                  </a:lnTo>
                  <a:lnTo>
                    <a:pt x="417829" y="68579"/>
                  </a:lnTo>
                  <a:lnTo>
                    <a:pt x="421639" y="68579"/>
                  </a:lnTo>
                  <a:lnTo>
                    <a:pt x="421639" y="62230"/>
                  </a:lnTo>
                  <a:close/>
                </a:path>
                <a:path w="421640" h="347979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421640" h="347979">
                  <a:moveTo>
                    <a:pt x="421639" y="68580"/>
                  </a:moveTo>
                  <a:lnTo>
                    <a:pt x="417829" y="68580"/>
                  </a:lnTo>
                  <a:lnTo>
                    <a:pt x="417829" y="74929"/>
                  </a:lnTo>
                  <a:lnTo>
                    <a:pt x="421639" y="74929"/>
                  </a:lnTo>
                  <a:lnTo>
                    <a:pt x="421639" y="68580"/>
                  </a:lnTo>
                  <a:close/>
                </a:path>
                <a:path w="421640" h="347979">
                  <a:moveTo>
                    <a:pt x="3809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09" y="80009"/>
                  </a:lnTo>
                  <a:lnTo>
                    <a:pt x="3809" y="74930"/>
                  </a:lnTo>
                  <a:close/>
                </a:path>
                <a:path w="421640" h="347979">
                  <a:moveTo>
                    <a:pt x="421639" y="74930"/>
                  </a:moveTo>
                  <a:lnTo>
                    <a:pt x="417829" y="74930"/>
                  </a:lnTo>
                  <a:lnTo>
                    <a:pt x="417829" y="80009"/>
                  </a:lnTo>
                  <a:lnTo>
                    <a:pt x="421639" y="80009"/>
                  </a:lnTo>
                  <a:lnTo>
                    <a:pt x="421639" y="74930"/>
                  </a:lnTo>
                  <a:close/>
                </a:path>
                <a:path w="421640" h="347979">
                  <a:moveTo>
                    <a:pt x="3809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80010"/>
                  </a:lnTo>
                  <a:close/>
                </a:path>
                <a:path w="421640" h="347979">
                  <a:moveTo>
                    <a:pt x="421639" y="80010"/>
                  </a:moveTo>
                  <a:lnTo>
                    <a:pt x="417829" y="80010"/>
                  </a:lnTo>
                  <a:lnTo>
                    <a:pt x="417829" y="87629"/>
                  </a:lnTo>
                  <a:lnTo>
                    <a:pt x="421639" y="87629"/>
                  </a:lnTo>
                  <a:lnTo>
                    <a:pt x="421639" y="80010"/>
                  </a:lnTo>
                  <a:close/>
                </a:path>
                <a:path w="421640" h="347979">
                  <a:moveTo>
                    <a:pt x="380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09" y="93979"/>
                  </a:lnTo>
                  <a:lnTo>
                    <a:pt x="3809" y="87630"/>
                  </a:lnTo>
                  <a:close/>
                </a:path>
                <a:path w="421640" h="347979">
                  <a:moveTo>
                    <a:pt x="421639" y="87630"/>
                  </a:moveTo>
                  <a:lnTo>
                    <a:pt x="417829" y="87630"/>
                  </a:lnTo>
                  <a:lnTo>
                    <a:pt x="417829" y="93979"/>
                  </a:lnTo>
                  <a:lnTo>
                    <a:pt x="421639" y="93979"/>
                  </a:lnTo>
                  <a:lnTo>
                    <a:pt x="421639" y="87630"/>
                  </a:lnTo>
                  <a:close/>
                </a:path>
                <a:path w="421640" h="347979">
                  <a:moveTo>
                    <a:pt x="380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09" y="100329"/>
                  </a:lnTo>
                  <a:lnTo>
                    <a:pt x="3809" y="93980"/>
                  </a:lnTo>
                  <a:close/>
                </a:path>
                <a:path w="421640" h="347979">
                  <a:moveTo>
                    <a:pt x="421639" y="93980"/>
                  </a:moveTo>
                  <a:lnTo>
                    <a:pt x="417829" y="93980"/>
                  </a:lnTo>
                  <a:lnTo>
                    <a:pt x="417829" y="100329"/>
                  </a:lnTo>
                  <a:lnTo>
                    <a:pt x="421639" y="100329"/>
                  </a:lnTo>
                  <a:lnTo>
                    <a:pt x="421639" y="93980"/>
                  </a:lnTo>
                  <a:close/>
                </a:path>
                <a:path w="421640" h="347979">
                  <a:moveTo>
                    <a:pt x="3809" y="100330"/>
                  </a:moveTo>
                  <a:lnTo>
                    <a:pt x="0" y="100330"/>
                  </a:lnTo>
                  <a:lnTo>
                    <a:pt x="0" y="138429"/>
                  </a:lnTo>
                  <a:lnTo>
                    <a:pt x="3809" y="138429"/>
                  </a:lnTo>
                  <a:lnTo>
                    <a:pt x="3809" y="100330"/>
                  </a:lnTo>
                  <a:close/>
                </a:path>
                <a:path w="421640" h="347979">
                  <a:moveTo>
                    <a:pt x="421639" y="100330"/>
                  </a:moveTo>
                  <a:lnTo>
                    <a:pt x="417829" y="100330"/>
                  </a:lnTo>
                  <a:lnTo>
                    <a:pt x="417829" y="138429"/>
                  </a:lnTo>
                  <a:lnTo>
                    <a:pt x="421639" y="138429"/>
                  </a:lnTo>
                  <a:lnTo>
                    <a:pt x="421639" y="100330"/>
                  </a:lnTo>
                  <a:close/>
                </a:path>
                <a:path w="421640" h="347979">
                  <a:moveTo>
                    <a:pt x="3809" y="138430"/>
                  </a:moveTo>
                  <a:lnTo>
                    <a:pt x="0" y="1384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138430"/>
                  </a:lnTo>
                  <a:close/>
                </a:path>
                <a:path w="421640" h="347979">
                  <a:moveTo>
                    <a:pt x="421639" y="138430"/>
                  </a:moveTo>
                  <a:lnTo>
                    <a:pt x="417829" y="138430"/>
                  </a:lnTo>
                  <a:lnTo>
                    <a:pt x="417829" y="246379"/>
                  </a:lnTo>
                  <a:lnTo>
                    <a:pt x="421639" y="246379"/>
                  </a:lnTo>
                  <a:lnTo>
                    <a:pt x="421639" y="138430"/>
                  </a:lnTo>
                  <a:close/>
                </a:path>
                <a:path w="421640" h="347979">
                  <a:moveTo>
                    <a:pt x="380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09" y="252729"/>
                  </a:lnTo>
                  <a:lnTo>
                    <a:pt x="3809" y="246380"/>
                  </a:lnTo>
                  <a:close/>
                </a:path>
                <a:path w="421640" h="347979">
                  <a:moveTo>
                    <a:pt x="421639" y="246380"/>
                  </a:moveTo>
                  <a:lnTo>
                    <a:pt x="417829" y="246380"/>
                  </a:lnTo>
                  <a:lnTo>
                    <a:pt x="417829" y="252729"/>
                  </a:lnTo>
                  <a:lnTo>
                    <a:pt x="421639" y="252729"/>
                  </a:lnTo>
                  <a:lnTo>
                    <a:pt x="421639" y="246380"/>
                  </a:lnTo>
                  <a:close/>
                </a:path>
                <a:path w="421640" h="347979">
                  <a:moveTo>
                    <a:pt x="3809" y="252730"/>
                  </a:moveTo>
                  <a:lnTo>
                    <a:pt x="0" y="252730"/>
                  </a:lnTo>
                  <a:lnTo>
                    <a:pt x="0" y="257809"/>
                  </a:lnTo>
                  <a:lnTo>
                    <a:pt x="3809" y="257809"/>
                  </a:lnTo>
                  <a:lnTo>
                    <a:pt x="3809" y="252730"/>
                  </a:lnTo>
                  <a:close/>
                </a:path>
                <a:path w="421640" h="347979">
                  <a:moveTo>
                    <a:pt x="421639" y="252730"/>
                  </a:moveTo>
                  <a:lnTo>
                    <a:pt x="417829" y="252730"/>
                  </a:lnTo>
                  <a:lnTo>
                    <a:pt x="417829" y="257809"/>
                  </a:lnTo>
                  <a:lnTo>
                    <a:pt x="421639" y="257809"/>
                  </a:lnTo>
                  <a:lnTo>
                    <a:pt x="421639" y="252730"/>
                  </a:lnTo>
                  <a:close/>
                </a:path>
                <a:path w="421640" h="347979">
                  <a:moveTo>
                    <a:pt x="3809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7810"/>
                  </a:lnTo>
                  <a:close/>
                </a:path>
                <a:path w="421640" h="347979">
                  <a:moveTo>
                    <a:pt x="421639" y="257810"/>
                  </a:moveTo>
                  <a:lnTo>
                    <a:pt x="417829" y="257810"/>
                  </a:lnTo>
                  <a:lnTo>
                    <a:pt x="417829" y="265429"/>
                  </a:lnTo>
                  <a:lnTo>
                    <a:pt x="421639" y="265429"/>
                  </a:lnTo>
                  <a:lnTo>
                    <a:pt x="421639" y="257810"/>
                  </a:lnTo>
                  <a:close/>
                </a:path>
                <a:path w="421640" h="347979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421640" h="347979">
                  <a:moveTo>
                    <a:pt x="421639" y="265430"/>
                  </a:moveTo>
                  <a:lnTo>
                    <a:pt x="417829" y="265430"/>
                  </a:lnTo>
                  <a:lnTo>
                    <a:pt x="417829" y="271779"/>
                  </a:lnTo>
                  <a:lnTo>
                    <a:pt x="421639" y="271779"/>
                  </a:lnTo>
                  <a:lnTo>
                    <a:pt x="421639" y="265430"/>
                  </a:lnTo>
                  <a:close/>
                </a:path>
                <a:path w="421640" h="347979">
                  <a:moveTo>
                    <a:pt x="3809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3809" y="276859"/>
                  </a:lnTo>
                  <a:lnTo>
                    <a:pt x="3809" y="271780"/>
                  </a:lnTo>
                  <a:close/>
                </a:path>
                <a:path w="421640" h="347979">
                  <a:moveTo>
                    <a:pt x="421639" y="271780"/>
                  </a:moveTo>
                  <a:lnTo>
                    <a:pt x="417829" y="271780"/>
                  </a:lnTo>
                  <a:lnTo>
                    <a:pt x="417829" y="276859"/>
                  </a:lnTo>
                  <a:lnTo>
                    <a:pt x="421639" y="276859"/>
                  </a:lnTo>
                  <a:lnTo>
                    <a:pt x="421639" y="271780"/>
                  </a:lnTo>
                  <a:close/>
                </a:path>
                <a:path w="421640" h="347979">
                  <a:moveTo>
                    <a:pt x="3809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6860"/>
                  </a:lnTo>
                  <a:close/>
                </a:path>
                <a:path w="421640" h="347979">
                  <a:moveTo>
                    <a:pt x="421639" y="276860"/>
                  </a:moveTo>
                  <a:lnTo>
                    <a:pt x="417829" y="276860"/>
                  </a:lnTo>
                  <a:lnTo>
                    <a:pt x="417829" y="284479"/>
                  </a:lnTo>
                  <a:lnTo>
                    <a:pt x="421639" y="284479"/>
                  </a:lnTo>
                  <a:lnTo>
                    <a:pt x="421639" y="276860"/>
                  </a:lnTo>
                  <a:close/>
                </a:path>
                <a:path w="421640" h="347979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421640" h="347979">
                  <a:moveTo>
                    <a:pt x="421639" y="284480"/>
                  </a:moveTo>
                  <a:lnTo>
                    <a:pt x="417829" y="284480"/>
                  </a:lnTo>
                  <a:lnTo>
                    <a:pt x="417829" y="290829"/>
                  </a:lnTo>
                  <a:lnTo>
                    <a:pt x="421639" y="290829"/>
                  </a:lnTo>
                  <a:lnTo>
                    <a:pt x="421639" y="284480"/>
                  </a:lnTo>
                  <a:close/>
                </a:path>
                <a:path w="421640" h="347979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0830"/>
                  </a:lnTo>
                  <a:close/>
                </a:path>
                <a:path w="421640" h="347979">
                  <a:moveTo>
                    <a:pt x="421639" y="290830"/>
                  </a:moveTo>
                  <a:lnTo>
                    <a:pt x="417829" y="290830"/>
                  </a:lnTo>
                  <a:lnTo>
                    <a:pt x="417829" y="297179"/>
                  </a:lnTo>
                  <a:lnTo>
                    <a:pt x="421639" y="297179"/>
                  </a:lnTo>
                  <a:lnTo>
                    <a:pt x="421639" y="290830"/>
                  </a:lnTo>
                  <a:close/>
                </a:path>
                <a:path w="421640" h="347979">
                  <a:moveTo>
                    <a:pt x="380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80"/>
                  </a:lnTo>
                  <a:close/>
                </a:path>
                <a:path w="421640" h="347979">
                  <a:moveTo>
                    <a:pt x="421639" y="297180"/>
                  </a:moveTo>
                  <a:lnTo>
                    <a:pt x="417829" y="297180"/>
                  </a:lnTo>
                  <a:lnTo>
                    <a:pt x="417829" y="303529"/>
                  </a:lnTo>
                  <a:lnTo>
                    <a:pt x="421639" y="303529"/>
                  </a:lnTo>
                  <a:lnTo>
                    <a:pt x="421639" y="297180"/>
                  </a:lnTo>
                  <a:close/>
                </a:path>
                <a:path w="421640" h="347979">
                  <a:moveTo>
                    <a:pt x="380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30"/>
                  </a:lnTo>
                  <a:close/>
                </a:path>
                <a:path w="421640" h="347979">
                  <a:moveTo>
                    <a:pt x="421639" y="303530"/>
                  </a:moveTo>
                  <a:lnTo>
                    <a:pt x="417829" y="303530"/>
                  </a:lnTo>
                  <a:lnTo>
                    <a:pt x="417829" y="309879"/>
                  </a:lnTo>
                  <a:lnTo>
                    <a:pt x="421639" y="309879"/>
                  </a:lnTo>
                  <a:lnTo>
                    <a:pt x="421639" y="303530"/>
                  </a:lnTo>
                  <a:close/>
                </a:path>
                <a:path w="421640" h="347979">
                  <a:moveTo>
                    <a:pt x="380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09" y="316229"/>
                  </a:lnTo>
                  <a:lnTo>
                    <a:pt x="3809" y="309880"/>
                  </a:lnTo>
                  <a:close/>
                </a:path>
                <a:path w="421640" h="347979">
                  <a:moveTo>
                    <a:pt x="421639" y="309880"/>
                  </a:moveTo>
                  <a:lnTo>
                    <a:pt x="417829" y="309880"/>
                  </a:lnTo>
                  <a:lnTo>
                    <a:pt x="417829" y="316229"/>
                  </a:lnTo>
                  <a:lnTo>
                    <a:pt x="421639" y="316229"/>
                  </a:lnTo>
                  <a:lnTo>
                    <a:pt x="421639" y="309880"/>
                  </a:lnTo>
                  <a:close/>
                </a:path>
                <a:path w="421640" h="347979">
                  <a:moveTo>
                    <a:pt x="380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6230"/>
                  </a:lnTo>
                  <a:close/>
                </a:path>
                <a:path w="421640" h="347979">
                  <a:moveTo>
                    <a:pt x="421639" y="316230"/>
                  </a:moveTo>
                  <a:lnTo>
                    <a:pt x="417829" y="316230"/>
                  </a:lnTo>
                  <a:lnTo>
                    <a:pt x="417829" y="322579"/>
                  </a:lnTo>
                  <a:lnTo>
                    <a:pt x="421639" y="322579"/>
                  </a:lnTo>
                  <a:lnTo>
                    <a:pt x="421639" y="316230"/>
                  </a:lnTo>
                  <a:close/>
                </a:path>
                <a:path w="421640" h="347979">
                  <a:moveTo>
                    <a:pt x="3809" y="322580"/>
                  </a:moveTo>
                  <a:lnTo>
                    <a:pt x="0" y="322580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2539" y="326389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2580"/>
                  </a:lnTo>
                  <a:close/>
                </a:path>
                <a:path w="421640" h="347979">
                  <a:moveTo>
                    <a:pt x="421639" y="322580"/>
                  </a:moveTo>
                  <a:lnTo>
                    <a:pt x="417829" y="322580"/>
                  </a:lnTo>
                  <a:lnTo>
                    <a:pt x="417829" y="327659"/>
                  </a:lnTo>
                  <a:lnTo>
                    <a:pt x="419099" y="327659"/>
                  </a:lnTo>
                  <a:lnTo>
                    <a:pt x="419099" y="326389"/>
                  </a:lnTo>
                  <a:lnTo>
                    <a:pt x="420370" y="326389"/>
                  </a:lnTo>
                  <a:lnTo>
                    <a:pt x="420370" y="325119"/>
                  </a:lnTo>
                  <a:lnTo>
                    <a:pt x="421640" y="325119"/>
                  </a:lnTo>
                  <a:lnTo>
                    <a:pt x="421639" y="322580"/>
                  </a:lnTo>
                  <a:close/>
                </a:path>
                <a:path w="421640" h="347979">
                  <a:moveTo>
                    <a:pt x="398779" y="346709"/>
                  </a:moveTo>
                  <a:lnTo>
                    <a:pt x="25400" y="346709"/>
                  </a:lnTo>
                  <a:lnTo>
                    <a:pt x="25400" y="347979"/>
                  </a:lnTo>
                  <a:lnTo>
                    <a:pt x="398779" y="347979"/>
                  </a:lnTo>
                  <a:lnTo>
                    <a:pt x="398779" y="346709"/>
                  </a:lnTo>
                  <a:close/>
                </a:path>
                <a:path w="421640" h="347979">
                  <a:moveTo>
                    <a:pt x="400050" y="345439"/>
                  </a:moveTo>
                  <a:lnTo>
                    <a:pt x="24129" y="345439"/>
                  </a:lnTo>
                  <a:lnTo>
                    <a:pt x="24129" y="346709"/>
                  </a:lnTo>
                  <a:lnTo>
                    <a:pt x="400050" y="346709"/>
                  </a:lnTo>
                  <a:lnTo>
                    <a:pt x="400050" y="345439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8336279" y="4306569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29">
                  <a:moveTo>
                    <a:pt x="396240" y="0"/>
                  </a:moveTo>
                  <a:lnTo>
                    <a:pt x="19050" y="0"/>
                  </a:lnTo>
                  <a:lnTo>
                    <a:pt x="1905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14020" h="341629">
                  <a:moveTo>
                    <a:pt x="398780" y="2539"/>
                  </a:moveTo>
                  <a:lnTo>
                    <a:pt x="15240" y="2539"/>
                  </a:lnTo>
                  <a:lnTo>
                    <a:pt x="15240" y="3809"/>
                  </a:lnTo>
                  <a:lnTo>
                    <a:pt x="398780" y="3809"/>
                  </a:lnTo>
                  <a:lnTo>
                    <a:pt x="398780" y="2539"/>
                  </a:lnTo>
                  <a:close/>
                </a:path>
                <a:path w="414020" h="341629">
                  <a:moveTo>
                    <a:pt x="397510" y="1269"/>
                  </a:moveTo>
                  <a:lnTo>
                    <a:pt x="16510" y="1269"/>
                  </a:lnTo>
                  <a:lnTo>
                    <a:pt x="1651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14020" h="341629">
                  <a:moveTo>
                    <a:pt x="2540" y="16509"/>
                  </a:moveTo>
                  <a:lnTo>
                    <a:pt x="1270" y="16509"/>
                  </a:lnTo>
                  <a:lnTo>
                    <a:pt x="1270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2540" y="20319"/>
                  </a:lnTo>
                  <a:lnTo>
                    <a:pt x="2540" y="16509"/>
                  </a:lnTo>
                  <a:close/>
                </a:path>
                <a:path w="414020" h="341629">
                  <a:moveTo>
                    <a:pt x="411480" y="13969"/>
                  </a:moveTo>
                  <a:lnTo>
                    <a:pt x="410210" y="13969"/>
                  </a:lnTo>
                  <a:lnTo>
                    <a:pt x="410210" y="20319"/>
                  </a:lnTo>
                  <a:lnTo>
                    <a:pt x="414020" y="20319"/>
                  </a:lnTo>
                  <a:lnTo>
                    <a:pt x="414020" y="16509"/>
                  </a:lnTo>
                  <a:lnTo>
                    <a:pt x="412750" y="16509"/>
                  </a:lnTo>
                  <a:lnTo>
                    <a:pt x="412750" y="15239"/>
                  </a:lnTo>
                  <a:lnTo>
                    <a:pt x="411480" y="15239"/>
                  </a:lnTo>
                  <a:lnTo>
                    <a:pt x="411480" y="13969"/>
                  </a:lnTo>
                  <a:close/>
                </a:path>
                <a:path w="414020" h="341629">
                  <a:moveTo>
                    <a:pt x="254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40" y="26669"/>
                  </a:lnTo>
                  <a:lnTo>
                    <a:pt x="2540" y="20319"/>
                  </a:lnTo>
                  <a:close/>
                </a:path>
                <a:path w="414020" h="341629">
                  <a:moveTo>
                    <a:pt x="414020" y="20319"/>
                  </a:moveTo>
                  <a:lnTo>
                    <a:pt x="410210" y="20319"/>
                  </a:lnTo>
                  <a:lnTo>
                    <a:pt x="410210" y="26669"/>
                  </a:lnTo>
                  <a:lnTo>
                    <a:pt x="414020" y="26669"/>
                  </a:lnTo>
                  <a:lnTo>
                    <a:pt x="414020" y="20319"/>
                  </a:lnTo>
                  <a:close/>
                </a:path>
                <a:path w="414020" h="341629">
                  <a:moveTo>
                    <a:pt x="254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40" y="33019"/>
                  </a:lnTo>
                  <a:lnTo>
                    <a:pt x="2540" y="26669"/>
                  </a:lnTo>
                  <a:close/>
                </a:path>
                <a:path w="414020" h="341629">
                  <a:moveTo>
                    <a:pt x="414020" y="26669"/>
                  </a:moveTo>
                  <a:lnTo>
                    <a:pt x="410210" y="26669"/>
                  </a:lnTo>
                  <a:lnTo>
                    <a:pt x="410210" y="33019"/>
                  </a:lnTo>
                  <a:lnTo>
                    <a:pt x="414020" y="33019"/>
                  </a:lnTo>
                  <a:lnTo>
                    <a:pt x="414020" y="26669"/>
                  </a:lnTo>
                  <a:close/>
                </a:path>
                <a:path w="414020" h="341629">
                  <a:moveTo>
                    <a:pt x="254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40" y="39369"/>
                  </a:lnTo>
                  <a:lnTo>
                    <a:pt x="2540" y="33019"/>
                  </a:lnTo>
                  <a:close/>
                </a:path>
                <a:path w="414020" h="341629">
                  <a:moveTo>
                    <a:pt x="414020" y="33019"/>
                  </a:moveTo>
                  <a:lnTo>
                    <a:pt x="410210" y="33019"/>
                  </a:lnTo>
                  <a:lnTo>
                    <a:pt x="410210" y="39369"/>
                  </a:lnTo>
                  <a:lnTo>
                    <a:pt x="414020" y="39369"/>
                  </a:lnTo>
                  <a:lnTo>
                    <a:pt x="414020" y="33019"/>
                  </a:lnTo>
                  <a:close/>
                </a:path>
                <a:path w="414020" h="341629">
                  <a:moveTo>
                    <a:pt x="254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40" y="45719"/>
                  </a:lnTo>
                  <a:lnTo>
                    <a:pt x="2540" y="39369"/>
                  </a:lnTo>
                  <a:close/>
                </a:path>
                <a:path w="414020" h="341629">
                  <a:moveTo>
                    <a:pt x="414020" y="39369"/>
                  </a:moveTo>
                  <a:lnTo>
                    <a:pt x="410210" y="39369"/>
                  </a:lnTo>
                  <a:lnTo>
                    <a:pt x="410210" y="45719"/>
                  </a:lnTo>
                  <a:lnTo>
                    <a:pt x="414020" y="45719"/>
                  </a:lnTo>
                  <a:lnTo>
                    <a:pt x="414020" y="39369"/>
                  </a:lnTo>
                  <a:close/>
                </a:path>
                <a:path w="414020" h="341629">
                  <a:moveTo>
                    <a:pt x="254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540" y="52069"/>
                  </a:lnTo>
                  <a:lnTo>
                    <a:pt x="2540" y="45719"/>
                  </a:lnTo>
                  <a:close/>
                </a:path>
                <a:path w="414020" h="341629">
                  <a:moveTo>
                    <a:pt x="414020" y="45719"/>
                  </a:moveTo>
                  <a:lnTo>
                    <a:pt x="410210" y="45719"/>
                  </a:lnTo>
                  <a:lnTo>
                    <a:pt x="410210" y="52069"/>
                  </a:lnTo>
                  <a:lnTo>
                    <a:pt x="414020" y="52069"/>
                  </a:lnTo>
                  <a:lnTo>
                    <a:pt x="414020" y="45719"/>
                  </a:lnTo>
                  <a:close/>
                </a:path>
                <a:path w="414020" h="341629">
                  <a:moveTo>
                    <a:pt x="254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540" y="58419"/>
                  </a:lnTo>
                  <a:lnTo>
                    <a:pt x="2540" y="52069"/>
                  </a:lnTo>
                  <a:close/>
                </a:path>
                <a:path w="414020" h="341629">
                  <a:moveTo>
                    <a:pt x="414020" y="52069"/>
                  </a:moveTo>
                  <a:lnTo>
                    <a:pt x="410210" y="52069"/>
                  </a:lnTo>
                  <a:lnTo>
                    <a:pt x="410210" y="58419"/>
                  </a:lnTo>
                  <a:lnTo>
                    <a:pt x="414020" y="58419"/>
                  </a:lnTo>
                  <a:lnTo>
                    <a:pt x="414020" y="52069"/>
                  </a:lnTo>
                  <a:close/>
                </a:path>
                <a:path w="414020" h="341629">
                  <a:moveTo>
                    <a:pt x="254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540" y="64769"/>
                  </a:lnTo>
                  <a:lnTo>
                    <a:pt x="2540" y="58419"/>
                  </a:lnTo>
                  <a:close/>
                </a:path>
                <a:path w="414020" h="341629">
                  <a:moveTo>
                    <a:pt x="414020" y="58419"/>
                  </a:moveTo>
                  <a:lnTo>
                    <a:pt x="410210" y="58419"/>
                  </a:lnTo>
                  <a:lnTo>
                    <a:pt x="410210" y="64769"/>
                  </a:lnTo>
                  <a:lnTo>
                    <a:pt x="414020" y="64769"/>
                  </a:lnTo>
                  <a:lnTo>
                    <a:pt x="414020" y="58419"/>
                  </a:lnTo>
                  <a:close/>
                </a:path>
                <a:path w="414020" h="341629">
                  <a:moveTo>
                    <a:pt x="254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540" y="71119"/>
                  </a:lnTo>
                  <a:lnTo>
                    <a:pt x="2540" y="64769"/>
                  </a:lnTo>
                  <a:close/>
                </a:path>
                <a:path w="414020" h="341629">
                  <a:moveTo>
                    <a:pt x="414020" y="64769"/>
                  </a:moveTo>
                  <a:lnTo>
                    <a:pt x="410210" y="64769"/>
                  </a:lnTo>
                  <a:lnTo>
                    <a:pt x="410210" y="71119"/>
                  </a:lnTo>
                  <a:lnTo>
                    <a:pt x="414020" y="71119"/>
                  </a:lnTo>
                  <a:lnTo>
                    <a:pt x="414020" y="64769"/>
                  </a:lnTo>
                  <a:close/>
                </a:path>
                <a:path w="414020" h="341629">
                  <a:moveTo>
                    <a:pt x="254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2540" y="76199"/>
                  </a:lnTo>
                  <a:lnTo>
                    <a:pt x="2540" y="71119"/>
                  </a:lnTo>
                  <a:close/>
                </a:path>
                <a:path w="414020" h="341629">
                  <a:moveTo>
                    <a:pt x="414020" y="71119"/>
                  </a:moveTo>
                  <a:lnTo>
                    <a:pt x="410210" y="71119"/>
                  </a:lnTo>
                  <a:lnTo>
                    <a:pt x="410210" y="76199"/>
                  </a:lnTo>
                  <a:lnTo>
                    <a:pt x="414020" y="76199"/>
                  </a:lnTo>
                  <a:lnTo>
                    <a:pt x="414020" y="71119"/>
                  </a:lnTo>
                  <a:close/>
                </a:path>
                <a:path w="414020" h="341629">
                  <a:moveTo>
                    <a:pt x="254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2540" y="83819"/>
                  </a:lnTo>
                  <a:lnTo>
                    <a:pt x="2540" y="76200"/>
                  </a:lnTo>
                  <a:close/>
                </a:path>
                <a:path w="414020" h="341629">
                  <a:moveTo>
                    <a:pt x="414020" y="76200"/>
                  </a:moveTo>
                  <a:lnTo>
                    <a:pt x="410210" y="76200"/>
                  </a:lnTo>
                  <a:lnTo>
                    <a:pt x="410210" y="83819"/>
                  </a:lnTo>
                  <a:lnTo>
                    <a:pt x="414020" y="83819"/>
                  </a:lnTo>
                  <a:lnTo>
                    <a:pt x="414020" y="76200"/>
                  </a:lnTo>
                  <a:close/>
                </a:path>
                <a:path w="414020" h="341629">
                  <a:moveTo>
                    <a:pt x="254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540" y="90169"/>
                  </a:lnTo>
                  <a:lnTo>
                    <a:pt x="2540" y="83819"/>
                  </a:lnTo>
                  <a:close/>
                </a:path>
                <a:path w="414020" h="341629">
                  <a:moveTo>
                    <a:pt x="414020" y="83819"/>
                  </a:moveTo>
                  <a:lnTo>
                    <a:pt x="410210" y="83819"/>
                  </a:lnTo>
                  <a:lnTo>
                    <a:pt x="410210" y="90169"/>
                  </a:lnTo>
                  <a:lnTo>
                    <a:pt x="414020" y="90169"/>
                  </a:lnTo>
                  <a:lnTo>
                    <a:pt x="414020" y="83819"/>
                  </a:lnTo>
                  <a:close/>
                </a:path>
                <a:path w="414020" h="341629">
                  <a:moveTo>
                    <a:pt x="254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540" y="96519"/>
                  </a:lnTo>
                  <a:lnTo>
                    <a:pt x="2540" y="90169"/>
                  </a:lnTo>
                  <a:close/>
                </a:path>
                <a:path w="414020" h="341629">
                  <a:moveTo>
                    <a:pt x="414020" y="90169"/>
                  </a:moveTo>
                  <a:lnTo>
                    <a:pt x="410210" y="90169"/>
                  </a:lnTo>
                  <a:lnTo>
                    <a:pt x="410210" y="96519"/>
                  </a:lnTo>
                  <a:lnTo>
                    <a:pt x="414020" y="96519"/>
                  </a:lnTo>
                  <a:lnTo>
                    <a:pt x="414020" y="90169"/>
                  </a:lnTo>
                  <a:close/>
                </a:path>
                <a:path w="414020" h="341629">
                  <a:moveTo>
                    <a:pt x="2540" y="96519"/>
                  </a:moveTo>
                  <a:lnTo>
                    <a:pt x="0" y="96519"/>
                  </a:lnTo>
                  <a:lnTo>
                    <a:pt x="0" y="134619"/>
                  </a:lnTo>
                  <a:lnTo>
                    <a:pt x="2540" y="134619"/>
                  </a:lnTo>
                  <a:lnTo>
                    <a:pt x="2540" y="96519"/>
                  </a:lnTo>
                  <a:close/>
                </a:path>
                <a:path w="414020" h="341629">
                  <a:moveTo>
                    <a:pt x="414020" y="96519"/>
                  </a:moveTo>
                  <a:lnTo>
                    <a:pt x="410210" y="96519"/>
                  </a:lnTo>
                  <a:lnTo>
                    <a:pt x="410210" y="134619"/>
                  </a:lnTo>
                  <a:lnTo>
                    <a:pt x="414020" y="134619"/>
                  </a:lnTo>
                  <a:lnTo>
                    <a:pt x="414020" y="96519"/>
                  </a:lnTo>
                  <a:close/>
                </a:path>
                <a:path w="414020" h="341629">
                  <a:moveTo>
                    <a:pt x="2540" y="134619"/>
                  </a:moveTo>
                  <a:lnTo>
                    <a:pt x="0" y="134619"/>
                  </a:lnTo>
                  <a:lnTo>
                    <a:pt x="0" y="242569"/>
                  </a:lnTo>
                  <a:lnTo>
                    <a:pt x="2540" y="242569"/>
                  </a:lnTo>
                  <a:lnTo>
                    <a:pt x="2540" y="134619"/>
                  </a:lnTo>
                  <a:close/>
                </a:path>
                <a:path w="414020" h="341629">
                  <a:moveTo>
                    <a:pt x="414020" y="134619"/>
                  </a:moveTo>
                  <a:lnTo>
                    <a:pt x="410210" y="134619"/>
                  </a:lnTo>
                  <a:lnTo>
                    <a:pt x="410210" y="242569"/>
                  </a:lnTo>
                  <a:lnTo>
                    <a:pt x="414020" y="242569"/>
                  </a:lnTo>
                  <a:lnTo>
                    <a:pt x="414020" y="134619"/>
                  </a:lnTo>
                  <a:close/>
                </a:path>
                <a:path w="414020" h="341629">
                  <a:moveTo>
                    <a:pt x="254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2540" y="248919"/>
                  </a:lnTo>
                  <a:lnTo>
                    <a:pt x="2540" y="242569"/>
                  </a:lnTo>
                  <a:close/>
                </a:path>
                <a:path w="414020" h="341629">
                  <a:moveTo>
                    <a:pt x="414020" y="242569"/>
                  </a:moveTo>
                  <a:lnTo>
                    <a:pt x="410210" y="242569"/>
                  </a:lnTo>
                  <a:lnTo>
                    <a:pt x="410210" y="248919"/>
                  </a:lnTo>
                  <a:lnTo>
                    <a:pt x="414020" y="248919"/>
                  </a:lnTo>
                  <a:lnTo>
                    <a:pt x="414020" y="242569"/>
                  </a:lnTo>
                  <a:close/>
                </a:path>
                <a:path w="414020" h="341629">
                  <a:moveTo>
                    <a:pt x="2540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2540" y="253999"/>
                  </a:lnTo>
                  <a:lnTo>
                    <a:pt x="2540" y="248919"/>
                  </a:lnTo>
                  <a:close/>
                </a:path>
                <a:path w="414020" h="341629">
                  <a:moveTo>
                    <a:pt x="414020" y="248919"/>
                  </a:moveTo>
                  <a:lnTo>
                    <a:pt x="410210" y="248919"/>
                  </a:lnTo>
                  <a:lnTo>
                    <a:pt x="410210" y="253999"/>
                  </a:lnTo>
                  <a:lnTo>
                    <a:pt x="414020" y="253999"/>
                  </a:lnTo>
                  <a:lnTo>
                    <a:pt x="414020" y="248919"/>
                  </a:lnTo>
                  <a:close/>
                </a:path>
                <a:path w="414020" h="341629">
                  <a:moveTo>
                    <a:pt x="2540" y="254000"/>
                  </a:moveTo>
                  <a:lnTo>
                    <a:pt x="0" y="254000"/>
                  </a:lnTo>
                  <a:lnTo>
                    <a:pt x="0" y="261619"/>
                  </a:lnTo>
                  <a:lnTo>
                    <a:pt x="2540" y="261619"/>
                  </a:lnTo>
                  <a:lnTo>
                    <a:pt x="2540" y="254000"/>
                  </a:lnTo>
                  <a:close/>
                </a:path>
                <a:path w="414020" h="341629">
                  <a:moveTo>
                    <a:pt x="414020" y="254000"/>
                  </a:moveTo>
                  <a:lnTo>
                    <a:pt x="410210" y="254000"/>
                  </a:lnTo>
                  <a:lnTo>
                    <a:pt x="410210" y="261619"/>
                  </a:lnTo>
                  <a:lnTo>
                    <a:pt x="414020" y="261619"/>
                  </a:lnTo>
                  <a:lnTo>
                    <a:pt x="414020" y="254000"/>
                  </a:lnTo>
                  <a:close/>
                </a:path>
                <a:path w="414020" h="341629">
                  <a:moveTo>
                    <a:pt x="254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2540" y="267969"/>
                  </a:lnTo>
                  <a:lnTo>
                    <a:pt x="2540" y="261619"/>
                  </a:lnTo>
                  <a:close/>
                </a:path>
                <a:path w="414020" h="341629">
                  <a:moveTo>
                    <a:pt x="414020" y="261619"/>
                  </a:moveTo>
                  <a:lnTo>
                    <a:pt x="410210" y="261619"/>
                  </a:lnTo>
                  <a:lnTo>
                    <a:pt x="410210" y="267969"/>
                  </a:lnTo>
                  <a:lnTo>
                    <a:pt x="414020" y="267969"/>
                  </a:lnTo>
                  <a:lnTo>
                    <a:pt x="414020" y="261619"/>
                  </a:lnTo>
                  <a:close/>
                </a:path>
                <a:path w="414020" h="341629">
                  <a:moveTo>
                    <a:pt x="2540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2540" y="273049"/>
                  </a:lnTo>
                  <a:lnTo>
                    <a:pt x="2540" y="267969"/>
                  </a:lnTo>
                  <a:close/>
                </a:path>
                <a:path w="414020" h="341629">
                  <a:moveTo>
                    <a:pt x="414020" y="267969"/>
                  </a:moveTo>
                  <a:lnTo>
                    <a:pt x="410210" y="267969"/>
                  </a:lnTo>
                  <a:lnTo>
                    <a:pt x="410210" y="273049"/>
                  </a:lnTo>
                  <a:lnTo>
                    <a:pt x="414020" y="273049"/>
                  </a:lnTo>
                  <a:lnTo>
                    <a:pt x="414020" y="267969"/>
                  </a:lnTo>
                  <a:close/>
                </a:path>
                <a:path w="414020" h="341629">
                  <a:moveTo>
                    <a:pt x="2540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2540" y="280669"/>
                  </a:lnTo>
                  <a:lnTo>
                    <a:pt x="2540" y="273050"/>
                  </a:lnTo>
                  <a:close/>
                </a:path>
                <a:path w="414020" h="341629">
                  <a:moveTo>
                    <a:pt x="414020" y="273050"/>
                  </a:moveTo>
                  <a:lnTo>
                    <a:pt x="410210" y="273050"/>
                  </a:lnTo>
                  <a:lnTo>
                    <a:pt x="410210" y="280669"/>
                  </a:lnTo>
                  <a:lnTo>
                    <a:pt x="414020" y="280669"/>
                  </a:lnTo>
                  <a:lnTo>
                    <a:pt x="414020" y="273050"/>
                  </a:lnTo>
                  <a:close/>
                </a:path>
                <a:path w="414020" h="341629">
                  <a:moveTo>
                    <a:pt x="254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540" y="287019"/>
                  </a:lnTo>
                  <a:lnTo>
                    <a:pt x="2540" y="280669"/>
                  </a:lnTo>
                  <a:close/>
                </a:path>
                <a:path w="414020" h="341629">
                  <a:moveTo>
                    <a:pt x="414020" y="280669"/>
                  </a:moveTo>
                  <a:lnTo>
                    <a:pt x="410210" y="280669"/>
                  </a:lnTo>
                  <a:lnTo>
                    <a:pt x="410210" y="287019"/>
                  </a:lnTo>
                  <a:lnTo>
                    <a:pt x="414020" y="287019"/>
                  </a:lnTo>
                  <a:lnTo>
                    <a:pt x="414020" y="280669"/>
                  </a:lnTo>
                  <a:close/>
                </a:path>
                <a:path w="414020" h="341629">
                  <a:moveTo>
                    <a:pt x="254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540" y="293369"/>
                  </a:lnTo>
                  <a:lnTo>
                    <a:pt x="2540" y="287019"/>
                  </a:lnTo>
                  <a:close/>
                </a:path>
                <a:path w="414020" h="341629">
                  <a:moveTo>
                    <a:pt x="414020" y="287019"/>
                  </a:moveTo>
                  <a:lnTo>
                    <a:pt x="410210" y="287019"/>
                  </a:lnTo>
                  <a:lnTo>
                    <a:pt x="410210" y="293369"/>
                  </a:lnTo>
                  <a:lnTo>
                    <a:pt x="414020" y="293369"/>
                  </a:lnTo>
                  <a:lnTo>
                    <a:pt x="414020" y="287019"/>
                  </a:lnTo>
                  <a:close/>
                </a:path>
                <a:path w="414020" h="341629">
                  <a:moveTo>
                    <a:pt x="254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40" y="299719"/>
                  </a:lnTo>
                  <a:lnTo>
                    <a:pt x="2540" y="293369"/>
                  </a:lnTo>
                  <a:close/>
                </a:path>
                <a:path w="414020" h="341629">
                  <a:moveTo>
                    <a:pt x="414020" y="293369"/>
                  </a:moveTo>
                  <a:lnTo>
                    <a:pt x="410210" y="293369"/>
                  </a:lnTo>
                  <a:lnTo>
                    <a:pt x="410210" y="299719"/>
                  </a:lnTo>
                  <a:lnTo>
                    <a:pt x="414020" y="299719"/>
                  </a:lnTo>
                  <a:lnTo>
                    <a:pt x="414020" y="293369"/>
                  </a:lnTo>
                  <a:close/>
                </a:path>
                <a:path w="414020" h="341629">
                  <a:moveTo>
                    <a:pt x="254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40" y="306069"/>
                  </a:lnTo>
                  <a:lnTo>
                    <a:pt x="2540" y="299719"/>
                  </a:lnTo>
                  <a:close/>
                </a:path>
                <a:path w="414020" h="341629">
                  <a:moveTo>
                    <a:pt x="414020" y="299719"/>
                  </a:moveTo>
                  <a:lnTo>
                    <a:pt x="410210" y="299719"/>
                  </a:lnTo>
                  <a:lnTo>
                    <a:pt x="410210" y="306069"/>
                  </a:lnTo>
                  <a:lnTo>
                    <a:pt x="414020" y="306069"/>
                  </a:lnTo>
                  <a:lnTo>
                    <a:pt x="414020" y="299719"/>
                  </a:lnTo>
                  <a:close/>
                </a:path>
                <a:path w="414020" h="341629">
                  <a:moveTo>
                    <a:pt x="254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540" y="312419"/>
                  </a:lnTo>
                  <a:lnTo>
                    <a:pt x="2540" y="306069"/>
                  </a:lnTo>
                  <a:close/>
                </a:path>
                <a:path w="414020" h="341629">
                  <a:moveTo>
                    <a:pt x="414020" y="306069"/>
                  </a:moveTo>
                  <a:lnTo>
                    <a:pt x="410210" y="306069"/>
                  </a:lnTo>
                  <a:lnTo>
                    <a:pt x="410210" y="312419"/>
                  </a:lnTo>
                  <a:lnTo>
                    <a:pt x="414020" y="312419"/>
                  </a:lnTo>
                  <a:lnTo>
                    <a:pt x="414020" y="306069"/>
                  </a:lnTo>
                  <a:close/>
                </a:path>
                <a:path w="414020" h="341629">
                  <a:moveTo>
                    <a:pt x="254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540" y="318769"/>
                  </a:lnTo>
                  <a:lnTo>
                    <a:pt x="2540" y="312419"/>
                  </a:lnTo>
                  <a:close/>
                </a:path>
                <a:path w="414020" h="341629">
                  <a:moveTo>
                    <a:pt x="414020" y="312419"/>
                  </a:moveTo>
                  <a:lnTo>
                    <a:pt x="410210" y="312419"/>
                  </a:lnTo>
                  <a:lnTo>
                    <a:pt x="410210" y="318769"/>
                  </a:lnTo>
                  <a:lnTo>
                    <a:pt x="414020" y="318769"/>
                  </a:lnTo>
                  <a:lnTo>
                    <a:pt x="414020" y="312419"/>
                  </a:lnTo>
                  <a:close/>
                </a:path>
                <a:path w="414020" h="341629">
                  <a:moveTo>
                    <a:pt x="254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540" y="325119"/>
                  </a:lnTo>
                  <a:lnTo>
                    <a:pt x="2540" y="318769"/>
                  </a:lnTo>
                  <a:close/>
                </a:path>
                <a:path w="414020" h="341629">
                  <a:moveTo>
                    <a:pt x="414020" y="318769"/>
                  </a:moveTo>
                  <a:lnTo>
                    <a:pt x="410210" y="318769"/>
                  </a:lnTo>
                  <a:lnTo>
                    <a:pt x="410210" y="325119"/>
                  </a:lnTo>
                  <a:lnTo>
                    <a:pt x="414020" y="325119"/>
                  </a:lnTo>
                  <a:lnTo>
                    <a:pt x="414020" y="318769"/>
                  </a:lnTo>
                  <a:close/>
                </a:path>
                <a:path w="414020" h="341629">
                  <a:moveTo>
                    <a:pt x="412750" y="325119"/>
                  </a:moveTo>
                  <a:lnTo>
                    <a:pt x="410210" y="325119"/>
                  </a:lnTo>
                  <a:lnTo>
                    <a:pt x="410210" y="327659"/>
                  </a:lnTo>
                  <a:lnTo>
                    <a:pt x="411480" y="327659"/>
                  </a:lnTo>
                  <a:lnTo>
                    <a:pt x="411480" y="326389"/>
                  </a:lnTo>
                  <a:lnTo>
                    <a:pt x="412750" y="326389"/>
                  </a:lnTo>
                  <a:lnTo>
                    <a:pt x="412750" y="325119"/>
                  </a:lnTo>
                  <a:close/>
                </a:path>
                <a:path w="414020" h="341629">
                  <a:moveTo>
                    <a:pt x="2540" y="325119"/>
                  </a:moveTo>
                  <a:lnTo>
                    <a:pt x="1270" y="325119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5119"/>
                  </a:lnTo>
                  <a:close/>
                </a:path>
                <a:path w="414020" h="341629">
                  <a:moveTo>
                    <a:pt x="398779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79" y="341629"/>
                  </a:lnTo>
                  <a:lnTo>
                    <a:pt x="398779" y="340359"/>
                  </a:lnTo>
                  <a:close/>
                </a:path>
                <a:path w="414020" h="341629">
                  <a:moveTo>
                    <a:pt x="400050" y="339089"/>
                  </a:moveTo>
                  <a:lnTo>
                    <a:pt x="17779" y="339089"/>
                  </a:lnTo>
                  <a:lnTo>
                    <a:pt x="17779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4020" h="341629">
                  <a:moveTo>
                    <a:pt x="401320" y="337819"/>
                  </a:moveTo>
                  <a:lnTo>
                    <a:pt x="15240" y="337819"/>
                  </a:lnTo>
                  <a:lnTo>
                    <a:pt x="15240" y="339089"/>
                  </a:lnTo>
                  <a:lnTo>
                    <a:pt x="401320" y="339089"/>
                  </a:lnTo>
                  <a:lnTo>
                    <a:pt x="401320" y="33781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8338819" y="4310380"/>
              <a:ext cx="407670" cy="334010"/>
            </a:xfrm>
            <a:custGeom>
              <a:avLst/>
              <a:gdLst/>
              <a:ahLst/>
              <a:cxnLst/>
              <a:rect l="l" t="t" r="r" b="b"/>
              <a:pathLst>
                <a:path w="407670" h="334010">
                  <a:moveTo>
                    <a:pt x="400050" y="1270"/>
                  </a:moveTo>
                  <a:lnTo>
                    <a:pt x="10159" y="1270"/>
                  </a:lnTo>
                  <a:lnTo>
                    <a:pt x="10159" y="2540"/>
                  </a:lnTo>
                  <a:lnTo>
                    <a:pt x="400050" y="2540"/>
                  </a:lnTo>
                  <a:lnTo>
                    <a:pt x="400050" y="1270"/>
                  </a:lnTo>
                  <a:close/>
                </a:path>
                <a:path w="407670" h="334010">
                  <a:moveTo>
                    <a:pt x="398779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398779" y="1270"/>
                  </a:lnTo>
                  <a:lnTo>
                    <a:pt x="398779" y="0"/>
                  </a:lnTo>
                  <a:close/>
                </a:path>
                <a:path w="407670" h="334010">
                  <a:moveTo>
                    <a:pt x="3809" y="8890"/>
                  </a:moveTo>
                  <a:lnTo>
                    <a:pt x="2539" y="8890"/>
                  </a:lnTo>
                  <a:lnTo>
                    <a:pt x="2539" y="10160"/>
                  </a:lnTo>
                  <a:lnTo>
                    <a:pt x="3809" y="10160"/>
                  </a:lnTo>
                  <a:lnTo>
                    <a:pt x="3809" y="8890"/>
                  </a:lnTo>
                  <a:close/>
                </a:path>
                <a:path w="407670" h="334010">
                  <a:moveTo>
                    <a:pt x="405129" y="6350"/>
                  </a:moveTo>
                  <a:lnTo>
                    <a:pt x="403859" y="6350"/>
                  </a:lnTo>
                  <a:lnTo>
                    <a:pt x="403859" y="10160"/>
                  </a:lnTo>
                  <a:lnTo>
                    <a:pt x="407669" y="10160"/>
                  </a:lnTo>
                  <a:lnTo>
                    <a:pt x="407669" y="8890"/>
                  </a:lnTo>
                  <a:lnTo>
                    <a:pt x="406400" y="8890"/>
                  </a:lnTo>
                  <a:lnTo>
                    <a:pt x="406400" y="7620"/>
                  </a:lnTo>
                  <a:lnTo>
                    <a:pt x="405129" y="7620"/>
                  </a:lnTo>
                  <a:lnTo>
                    <a:pt x="405129" y="6350"/>
                  </a:lnTo>
                  <a:close/>
                </a:path>
                <a:path w="407670" h="334010">
                  <a:moveTo>
                    <a:pt x="3809" y="10160"/>
                  </a:move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407670" h="334010">
                  <a:moveTo>
                    <a:pt x="407670" y="10160"/>
                  </a:moveTo>
                  <a:lnTo>
                    <a:pt x="403859" y="10160"/>
                  </a:lnTo>
                  <a:lnTo>
                    <a:pt x="403859" y="16510"/>
                  </a:lnTo>
                  <a:lnTo>
                    <a:pt x="407670" y="16510"/>
                  </a:lnTo>
                  <a:lnTo>
                    <a:pt x="407670" y="10160"/>
                  </a:lnTo>
                  <a:close/>
                </a:path>
                <a:path w="407670" h="334010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407670" h="334010">
                  <a:moveTo>
                    <a:pt x="407670" y="16510"/>
                  </a:moveTo>
                  <a:lnTo>
                    <a:pt x="403859" y="16510"/>
                  </a:lnTo>
                  <a:lnTo>
                    <a:pt x="403859" y="22860"/>
                  </a:lnTo>
                  <a:lnTo>
                    <a:pt x="407670" y="22860"/>
                  </a:lnTo>
                  <a:lnTo>
                    <a:pt x="407670" y="16510"/>
                  </a:lnTo>
                  <a:close/>
                </a:path>
                <a:path w="407670" h="334010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407670" h="334010">
                  <a:moveTo>
                    <a:pt x="407670" y="22860"/>
                  </a:moveTo>
                  <a:lnTo>
                    <a:pt x="403859" y="22860"/>
                  </a:lnTo>
                  <a:lnTo>
                    <a:pt x="403859" y="29210"/>
                  </a:lnTo>
                  <a:lnTo>
                    <a:pt x="407670" y="29210"/>
                  </a:lnTo>
                  <a:lnTo>
                    <a:pt x="407670" y="22860"/>
                  </a:lnTo>
                  <a:close/>
                </a:path>
                <a:path w="407670" h="334010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407670" h="334010">
                  <a:moveTo>
                    <a:pt x="407670" y="29210"/>
                  </a:moveTo>
                  <a:lnTo>
                    <a:pt x="403859" y="29210"/>
                  </a:lnTo>
                  <a:lnTo>
                    <a:pt x="403859" y="35560"/>
                  </a:lnTo>
                  <a:lnTo>
                    <a:pt x="407670" y="35560"/>
                  </a:lnTo>
                  <a:lnTo>
                    <a:pt x="407670" y="29210"/>
                  </a:lnTo>
                  <a:close/>
                </a:path>
                <a:path w="407670" h="334010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407670" h="334010">
                  <a:moveTo>
                    <a:pt x="407670" y="35560"/>
                  </a:moveTo>
                  <a:lnTo>
                    <a:pt x="403859" y="35560"/>
                  </a:lnTo>
                  <a:lnTo>
                    <a:pt x="403859" y="41910"/>
                  </a:lnTo>
                  <a:lnTo>
                    <a:pt x="407670" y="41910"/>
                  </a:lnTo>
                  <a:lnTo>
                    <a:pt x="407670" y="35560"/>
                  </a:lnTo>
                  <a:close/>
                </a:path>
                <a:path w="407670" h="334010">
                  <a:moveTo>
                    <a:pt x="380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1910"/>
                  </a:lnTo>
                  <a:close/>
                </a:path>
                <a:path w="407670" h="334010">
                  <a:moveTo>
                    <a:pt x="407670" y="41910"/>
                  </a:moveTo>
                  <a:lnTo>
                    <a:pt x="403859" y="41910"/>
                  </a:lnTo>
                  <a:lnTo>
                    <a:pt x="403859" y="48260"/>
                  </a:lnTo>
                  <a:lnTo>
                    <a:pt x="407670" y="48260"/>
                  </a:lnTo>
                  <a:lnTo>
                    <a:pt x="407670" y="41910"/>
                  </a:lnTo>
                  <a:close/>
                </a:path>
                <a:path w="407670" h="334010">
                  <a:moveTo>
                    <a:pt x="380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407670" h="334010">
                  <a:moveTo>
                    <a:pt x="407670" y="48260"/>
                  </a:moveTo>
                  <a:lnTo>
                    <a:pt x="403859" y="48260"/>
                  </a:lnTo>
                  <a:lnTo>
                    <a:pt x="403859" y="54610"/>
                  </a:lnTo>
                  <a:lnTo>
                    <a:pt x="407670" y="54610"/>
                  </a:lnTo>
                  <a:lnTo>
                    <a:pt x="407670" y="48260"/>
                  </a:lnTo>
                  <a:close/>
                </a:path>
                <a:path w="407670" h="334010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407670" h="334010">
                  <a:moveTo>
                    <a:pt x="407670" y="54610"/>
                  </a:moveTo>
                  <a:lnTo>
                    <a:pt x="403859" y="54610"/>
                  </a:lnTo>
                  <a:lnTo>
                    <a:pt x="403859" y="60960"/>
                  </a:lnTo>
                  <a:lnTo>
                    <a:pt x="407670" y="60960"/>
                  </a:lnTo>
                  <a:lnTo>
                    <a:pt x="407670" y="54610"/>
                  </a:lnTo>
                  <a:close/>
                </a:path>
                <a:path w="407670" h="334010">
                  <a:moveTo>
                    <a:pt x="380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09" y="67310"/>
                  </a:lnTo>
                  <a:lnTo>
                    <a:pt x="3809" y="60960"/>
                  </a:lnTo>
                  <a:close/>
                </a:path>
                <a:path w="407670" h="334010">
                  <a:moveTo>
                    <a:pt x="407670" y="60960"/>
                  </a:moveTo>
                  <a:lnTo>
                    <a:pt x="403859" y="60960"/>
                  </a:lnTo>
                  <a:lnTo>
                    <a:pt x="403859" y="67310"/>
                  </a:lnTo>
                  <a:lnTo>
                    <a:pt x="407670" y="67310"/>
                  </a:lnTo>
                  <a:lnTo>
                    <a:pt x="407670" y="60960"/>
                  </a:lnTo>
                  <a:close/>
                </a:path>
                <a:path w="407670" h="334010">
                  <a:moveTo>
                    <a:pt x="3809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09" y="72390"/>
                  </a:lnTo>
                  <a:lnTo>
                    <a:pt x="3809" y="67310"/>
                  </a:lnTo>
                  <a:close/>
                </a:path>
                <a:path w="407670" h="334010">
                  <a:moveTo>
                    <a:pt x="407670" y="67310"/>
                  </a:moveTo>
                  <a:lnTo>
                    <a:pt x="403859" y="67310"/>
                  </a:lnTo>
                  <a:lnTo>
                    <a:pt x="403859" y="72390"/>
                  </a:lnTo>
                  <a:lnTo>
                    <a:pt x="407670" y="72390"/>
                  </a:lnTo>
                  <a:lnTo>
                    <a:pt x="407670" y="67310"/>
                  </a:lnTo>
                  <a:close/>
                </a:path>
                <a:path w="407670" h="334010">
                  <a:moveTo>
                    <a:pt x="3809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72390"/>
                  </a:lnTo>
                  <a:close/>
                </a:path>
                <a:path w="407670" h="334010">
                  <a:moveTo>
                    <a:pt x="407670" y="72390"/>
                  </a:moveTo>
                  <a:lnTo>
                    <a:pt x="403859" y="72390"/>
                  </a:lnTo>
                  <a:lnTo>
                    <a:pt x="403859" y="80010"/>
                  </a:lnTo>
                  <a:lnTo>
                    <a:pt x="407670" y="80010"/>
                  </a:lnTo>
                  <a:lnTo>
                    <a:pt x="407670" y="72390"/>
                  </a:lnTo>
                  <a:close/>
                </a:path>
                <a:path w="407670" h="334010">
                  <a:moveTo>
                    <a:pt x="380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80010"/>
                  </a:lnTo>
                  <a:close/>
                </a:path>
                <a:path w="407670" h="334010">
                  <a:moveTo>
                    <a:pt x="407670" y="80010"/>
                  </a:moveTo>
                  <a:lnTo>
                    <a:pt x="403859" y="80010"/>
                  </a:lnTo>
                  <a:lnTo>
                    <a:pt x="403859" y="86360"/>
                  </a:lnTo>
                  <a:lnTo>
                    <a:pt x="407670" y="86360"/>
                  </a:lnTo>
                  <a:lnTo>
                    <a:pt x="407670" y="80010"/>
                  </a:lnTo>
                  <a:close/>
                </a:path>
                <a:path w="407670" h="334010">
                  <a:moveTo>
                    <a:pt x="380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09" y="92710"/>
                  </a:lnTo>
                  <a:lnTo>
                    <a:pt x="3809" y="86360"/>
                  </a:lnTo>
                  <a:close/>
                </a:path>
                <a:path w="407670" h="334010">
                  <a:moveTo>
                    <a:pt x="407670" y="86360"/>
                  </a:moveTo>
                  <a:lnTo>
                    <a:pt x="403859" y="86360"/>
                  </a:lnTo>
                  <a:lnTo>
                    <a:pt x="403859" y="92710"/>
                  </a:lnTo>
                  <a:lnTo>
                    <a:pt x="407670" y="92710"/>
                  </a:lnTo>
                  <a:lnTo>
                    <a:pt x="407670" y="86360"/>
                  </a:lnTo>
                  <a:close/>
                </a:path>
                <a:path w="407670" h="334010">
                  <a:moveTo>
                    <a:pt x="3809" y="92710"/>
                  </a:moveTo>
                  <a:lnTo>
                    <a:pt x="0" y="92710"/>
                  </a:lnTo>
                  <a:lnTo>
                    <a:pt x="0" y="130810"/>
                  </a:lnTo>
                  <a:lnTo>
                    <a:pt x="3809" y="130810"/>
                  </a:lnTo>
                  <a:lnTo>
                    <a:pt x="3809" y="92710"/>
                  </a:lnTo>
                  <a:close/>
                </a:path>
                <a:path w="407670" h="334010">
                  <a:moveTo>
                    <a:pt x="407670" y="92710"/>
                  </a:moveTo>
                  <a:lnTo>
                    <a:pt x="403859" y="92710"/>
                  </a:lnTo>
                  <a:lnTo>
                    <a:pt x="403859" y="130810"/>
                  </a:lnTo>
                  <a:lnTo>
                    <a:pt x="407670" y="130810"/>
                  </a:lnTo>
                  <a:lnTo>
                    <a:pt x="407670" y="92710"/>
                  </a:lnTo>
                  <a:close/>
                </a:path>
                <a:path w="407670" h="334010">
                  <a:moveTo>
                    <a:pt x="3809" y="130810"/>
                  </a:moveTo>
                  <a:lnTo>
                    <a:pt x="0" y="130810"/>
                  </a:lnTo>
                  <a:lnTo>
                    <a:pt x="0" y="238760"/>
                  </a:lnTo>
                  <a:lnTo>
                    <a:pt x="3809" y="238760"/>
                  </a:lnTo>
                  <a:lnTo>
                    <a:pt x="3809" y="130810"/>
                  </a:lnTo>
                  <a:close/>
                </a:path>
                <a:path w="407670" h="334010">
                  <a:moveTo>
                    <a:pt x="407670" y="130810"/>
                  </a:moveTo>
                  <a:lnTo>
                    <a:pt x="403859" y="130810"/>
                  </a:lnTo>
                  <a:lnTo>
                    <a:pt x="403859" y="238760"/>
                  </a:lnTo>
                  <a:lnTo>
                    <a:pt x="407670" y="238760"/>
                  </a:lnTo>
                  <a:lnTo>
                    <a:pt x="407670" y="130810"/>
                  </a:lnTo>
                  <a:close/>
                </a:path>
                <a:path w="407670" h="334010">
                  <a:moveTo>
                    <a:pt x="380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8760"/>
                  </a:lnTo>
                  <a:close/>
                </a:path>
                <a:path w="407670" h="334010">
                  <a:moveTo>
                    <a:pt x="407670" y="238760"/>
                  </a:moveTo>
                  <a:lnTo>
                    <a:pt x="403859" y="238760"/>
                  </a:lnTo>
                  <a:lnTo>
                    <a:pt x="403859" y="245110"/>
                  </a:lnTo>
                  <a:lnTo>
                    <a:pt x="407670" y="245110"/>
                  </a:lnTo>
                  <a:lnTo>
                    <a:pt x="407670" y="238760"/>
                  </a:lnTo>
                  <a:close/>
                </a:path>
                <a:path w="407670" h="334010">
                  <a:moveTo>
                    <a:pt x="3809" y="245110"/>
                  </a:moveTo>
                  <a:lnTo>
                    <a:pt x="0" y="245110"/>
                  </a:lnTo>
                  <a:lnTo>
                    <a:pt x="0" y="250190"/>
                  </a:lnTo>
                  <a:lnTo>
                    <a:pt x="3809" y="250190"/>
                  </a:lnTo>
                  <a:lnTo>
                    <a:pt x="3809" y="245110"/>
                  </a:lnTo>
                  <a:close/>
                </a:path>
                <a:path w="407670" h="334010">
                  <a:moveTo>
                    <a:pt x="407670" y="245110"/>
                  </a:moveTo>
                  <a:lnTo>
                    <a:pt x="403859" y="245110"/>
                  </a:lnTo>
                  <a:lnTo>
                    <a:pt x="403859" y="250190"/>
                  </a:lnTo>
                  <a:lnTo>
                    <a:pt x="407670" y="250190"/>
                  </a:lnTo>
                  <a:lnTo>
                    <a:pt x="407670" y="245110"/>
                  </a:lnTo>
                  <a:close/>
                </a:path>
                <a:path w="407670" h="334010">
                  <a:moveTo>
                    <a:pt x="3809" y="250190"/>
                  </a:moveTo>
                  <a:lnTo>
                    <a:pt x="0" y="25019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0190"/>
                  </a:lnTo>
                  <a:close/>
                </a:path>
                <a:path w="407670" h="334010">
                  <a:moveTo>
                    <a:pt x="407670" y="250190"/>
                  </a:moveTo>
                  <a:lnTo>
                    <a:pt x="403859" y="250190"/>
                  </a:lnTo>
                  <a:lnTo>
                    <a:pt x="403859" y="257810"/>
                  </a:lnTo>
                  <a:lnTo>
                    <a:pt x="407670" y="257810"/>
                  </a:lnTo>
                  <a:lnTo>
                    <a:pt x="407670" y="250190"/>
                  </a:lnTo>
                  <a:close/>
                </a:path>
                <a:path w="407670" h="334010">
                  <a:moveTo>
                    <a:pt x="380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57810"/>
                  </a:lnTo>
                  <a:close/>
                </a:path>
                <a:path w="407670" h="334010">
                  <a:moveTo>
                    <a:pt x="407670" y="257810"/>
                  </a:moveTo>
                  <a:lnTo>
                    <a:pt x="403859" y="257810"/>
                  </a:lnTo>
                  <a:lnTo>
                    <a:pt x="403859" y="264160"/>
                  </a:lnTo>
                  <a:lnTo>
                    <a:pt x="407670" y="264160"/>
                  </a:lnTo>
                  <a:lnTo>
                    <a:pt x="407670" y="257810"/>
                  </a:lnTo>
                  <a:close/>
                </a:path>
                <a:path w="407670" h="334010">
                  <a:moveTo>
                    <a:pt x="3809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3809" y="269240"/>
                  </a:lnTo>
                  <a:lnTo>
                    <a:pt x="3809" y="264160"/>
                  </a:lnTo>
                  <a:close/>
                </a:path>
                <a:path w="407670" h="334010">
                  <a:moveTo>
                    <a:pt x="407670" y="264160"/>
                  </a:moveTo>
                  <a:lnTo>
                    <a:pt x="403859" y="264160"/>
                  </a:lnTo>
                  <a:lnTo>
                    <a:pt x="403859" y="269240"/>
                  </a:lnTo>
                  <a:lnTo>
                    <a:pt x="407670" y="269240"/>
                  </a:lnTo>
                  <a:lnTo>
                    <a:pt x="407670" y="264160"/>
                  </a:lnTo>
                  <a:close/>
                </a:path>
                <a:path w="407670" h="334010">
                  <a:moveTo>
                    <a:pt x="3809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69240"/>
                  </a:lnTo>
                  <a:close/>
                </a:path>
                <a:path w="407670" h="334010">
                  <a:moveTo>
                    <a:pt x="407670" y="269240"/>
                  </a:moveTo>
                  <a:lnTo>
                    <a:pt x="403859" y="269240"/>
                  </a:lnTo>
                  <a:lnTo>
                    <a:pt x="403859" y="276860"/>
                  </a:lnTo>
                  <a:lnTo>
                    <a:pt x="407670" y="276860"/>
                  </a:lnTo>
                  <a:lnTo>
                    <a:pt x="407670" y="269240"/>
                  </a:lnTo>
                  <a:close/>
                </a:path>
                <a:path w="407670" h="334010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407670" h="334010">
                  <a:moveTo>
                    <a:pt x="407670" y="276860"/>
                  </a:moveTo>
                  <a:lnTo>
                    <a:pt x="403859" y="276860"/>
                  </a:lnTo>
                  <a:lnTo>
                    <a:pt x="403859" y="283210"/>
                  </a:lnTo>
                  <a:lnTo>
                    <a:pt x="407670" y="283210"/>
                  </a:lnTo>
                  <a:lnTo>
                    <a:pt x="407670" y="276860"/>
                  </a:lnTo>
                  <a:close/>
                </a:path>
                <a:path w="407670" h="334010">
                  <a:moveTo>
                    <a:pt x="380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83210"/>
                  </a:lnTo>
                  <a:close/>
                </a:path>
                <a:path w="407670" h="334010">
                  <a:moveTo>
                    <a:pt x="407670" y="283210"/>
                  </a:moveTo>
                  <a:lnTo>
                    <a:pt x="403859" y="283210"/>
                  </a:lnTo>
                  <a:lnTo>
                    <a:pt x="403859" y="289560"/>
                  </a:lnTo>
                  <a:lnTo>
                    <a:pt x="407670" y="289560"/>
                  </a:lnTo>
                  <a:lnTo>
                    <a:pt x="407670" y="283210"/>
                  </a:lnTo>
                  <a:close/>
                </a:path>
                <a:path w="407670" h="334010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560"/>
                  </a:lnTo>
                  <a:close/>
                </a:path>
                <a:path w="407670" h="334010">
                  <a:moveTo>
                    <a:pt x="407670" y="289560"/>
                  </a:moveTo>
                  <a:lnTo>
                    <a:pt x="403859" y="289560"/>
                  </a:lnTo>
                  <a:lnTo>
                    <a:pt x="403859" y="295910"/>
                  </a:lnTo>
                  <a:lnTo>
                    <a:pt x="407670" y="295910"/>
                  </a:lnTo>
                  <a:lnTo>
                    <a:pt x="407670" y="289560"/>
                  </a:lnTo>
                  <a:close/>
                </a:path>
                <a:path w="407670" h="334010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407670" h="334010">
                  <a:moveTo>
                    <a:pt x="407670" y="295910"/>
                  </a:moveTo>
                  <a:lnTo>
                    <a:pt x="403859" y="295910"/>
                  </a:lnTo>
                  <a:lnTo>
                    <a:pt x="403859" y="302260"/>
                  </a:lnTo>
                  <a:lnTo>
                    <a:pt x="407670" y="302260"/>
                  </a:lnTo>
                  <a:lnTo>
                    <a:pt x="407670" y="295910"/>
                  </a:lnTo>
                  <a:close/>
                </a:path>
                <a:path w="407670" h="334010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407670" h="334010">
                  <a:moveTo>
                    <a:pt x="407670" y="302260"/>
                  </a:moveTo>
                  <a:lnTo>
                    <a:pt x="403859" y="302260"/>
                  </a:lnTo>
                  <a:lnTo>
                    <a:pt x="403859" y="308610"/>
                  </a:lnTo>
                  <a:lnTo>
                    <a:pt x="407670" y="308610"/>
                  </a:lnTo>
                  <a:lnTo>
                    <a:pt x="407670" y="302260"/>
                  </a:lnTo>
                  <a:close/>
                </a:path>
                <a:path w="407670" h="334010">
                  <a:moveTo>
                    <a:pt x="380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407670" h="334010">
                  <a:moveTo>
                    <a:pt x="407670" y="308610"/>
                  </a:moveTo>
                  <a:lnTo>
                    <a:pt x="403859" y="308610"/>
                  </a:lnTo>
                  <a:lnTo>
                    <a:pt x="403859" y="314960"/>
                  </a:lnTo>
                  <a:lnTo>
                    <a:pt x="407670" y="314960"/>
                  </a:lnTo>
                  <a:lnTo>
                    <a:pt x="407670" y="308610"/>
                  </a:lnTo>
                  <a:close/>
                </a:path>
                <a:path w="407670" h="334010">
                  <a:moveTo>
                    <a:pt x="380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09" y="321310"/>
                  </a:lnTo>
                  <a:lnTo>
                    <a:pt x="3809" y="314960"/>
                  </a:lnTo>
                  <a:close/>
                </a:path>
                <a:path w="407670" h="334010">
                  <a:moveTo>
                    <a:pt x="407670" y="314960"/>
                  </a:moveTo>
                  <a:lnTo>
                    <a:pt x="403859" y="314960"/>
                  </a:lnTo>
                  <a:lnTo>
                    <a:pt x="403859" y="321310"/>
                  </a:lnTo>
                  <a:lnTo>
                    <a:pt x="407670" y="321310"/>
                  </a:lnTo>
                  <a:lnTo>
                    <a:pt x="407670" y="314960"/>
                  </a:lnTo>
                  <a:close/>
                </a:path>
                <a:path w="407670" h="334010">
                  <a:moveTo>
                    <a:pt x="407670" y="321310"/>
                  </a:moveTo>
                  <a:lnTo>
                    <a:pt x="403859" y="321310"/>
                  </a:lnTo>
                  <a:lnTo>
                    <a:pt x="403859" y="327660"/>
                  </a:lnTo>
                  <a:lnTo>
                    <a:pt x="406400" y="327660"/>
                  </a:lnTo>
                  <a:lnTo>
                    <a:pt x="406400" y="325120"/>
                  </a:lnTo>
                  <a:lnTo>
                    <a:pt x="407669" y="325120"/>
                  </a:lnTo>
                  <a:lnTo>
                    <a:pt x="407670" y="321310"/>
                  </a:lnTo>
                  <a:close/>
                </a:path>
                <a:path w="407670" h="334010">
                  <a:moveTo>
                    <a:pt x="3809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2539" y="323850"/>
                  </a:lnTo>
                  <a:lnTo>
                    <a:pt x="2539" y="325120"/>
                  </a:lnTo>
                  <a:lnTo>
                    <a:pt x="3809" y="325120"/>
                  </a:lnTo>
                  <a:lnTo>
                    <a:pt x="3809" y="321310"/>
                  </a:lnTo>
                  <a:close/>
                </a:path>
                <a:path w="407670" h="334010">
                  <a:moveTo>
                    <a:pt x="400050" y="332740"/>
                  </a:moveTo>
                  <a:lnTo>
                    <a:pt x="11429" y="332740"/>
                  </a:lnTo>
                  <a:lnTo>
                    <a:pt x="11429" y="334010"/>
                  </a:lnTo>
                  <a:lnTo>
                    <a:pt x="400050" y="334010"/>
                  </a:lnTo>
                  <a:lnTo>
                    <a:pt x="400050" y="332740"/>
                  </a:lnTo>
                  <a:close/>
                </a:path>
                <a:path w="407670" h="334010">
                  <a:moveTo>
                    <a:pt x="401319" y="331470"/>
                  </a:moveTo>
                  <a:lnTo>
                    <a:pt x="10159" y="331470"/>
                  </a:lnTo>
                  <a:lnTo>
                    <a:pt x="10159" y="332740"/>
                  </a:lnTo>
                  <a:lnTo>
                    <a:pt x="401319" y="332740"/>
                  </a:lnTo>
                  <a:lnTo>
                    <a:pt x="401319" y="331470"/>
                  </a:lnTo>
                  <a:close/>
                </a:path>
                <a:path w="407670" h="334010">
                  <a:moveTo>
                    <a:pt x="402589" y="330200"/>
                  </a:moveTo>
                  <a:lnTo>
                    <a:pt x="8889" y="330200"/>
                  </a:lnTo>
                  <a:lnTo>
                    <a:pt x="8889" y="331470"/>
                  </a:lnTo>
                  <a:lnTo>
                    <a:pt x="402589" y="331470"/>
                  </a:lnTo>
                  <a:lnTo>
                    <a:pt x="402589" y="330200"/>
                  </a:lnTo>
                  <a:close/>
                </a:path>
                <a:path w="407670" h="334010">
                  <a:moveTo>
                    <a:pt x="405129" y="327660"/>
                  </a:moveTo>
                  <a:lnTo>
                    <a:pt x="403859" y="327660"/>
                  </a:lnTo>
                  <a:lnTo>
                    <a:pt x="403859" y="328930"/>
                  </a:lnTo>
                  <a:lnTo>
                    <a:pt x="405129" y="328930"/>
                  </a:lnTo>
                  <a:lnTo>
                    <a:pt x="405129" y="327660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8342629" y="4312919"/>
              <a:ext cx="400050" cy="327660"/>
            </a:xfrm>
            <a:custGeom>
              <a:avLst/>
              <a:gdLst/>
              <a:ahLst/>
              <a:cxnLst/>
              <a:rect l="l" t="t" r="r" b="b"/>
              <a:pathLst>
                <a:path w="400050" h="327660">
                  <a:moveTo>
                    <a:pt x="39750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97509" y="1269"/>
                  </a:lnTo>
                  <a:lnTo>
                    <a:pt x="397509" y="0"/>
                  </a:lnTo>
                  <a:close/>
                </a:path>
                <a:path w="400050" h="327660">
                  <a:moveTo>
                    <a:pt x="3810" y="3809"/>
                  </a:move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close/>
                </a:path>
                <a:path w="400050" h="327660">
                  <a:moveTo>
                    <a:pt x="400050" y="2539"/>
                  </a:moveTo>
                  <a:lnTo>
                    <a:pt x="2540" y="2539"/>
                  </a:lnTo>
                  <a:lnTo>
                    <a:pt x="2540" y="3809"/>
                  </a:lnTo>
                  <a:lnTo>
                    <a:pt x="396240" y="3809"/>
                  </a:lnTo>
                  <a:lnTo>
                    <a:pt x="396240" y="7619"/>
                  </a:lnTo>
                  <a:lnTo>
                    <a:pt x="400050" y="7619"/>
                  </a:lnTo>
                  <a:lnTo>
                    <a:pt x="400050" y="2539"/>
                  </a:lnTo>
                  <a:close/>
                </a:path>
                <a:path w="400050" h="327660">
                  <a:moveTo>
                    <a:pt x="398780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398780" y="2539"/>
                  </a:lnTo>
                  <a:lnTo>
                    <a:pt x="398780" y="1269"/>
                  </a:lnTo>
                  <a:close/>
                </a:path>
                <a:path w="400050" h="327660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400050" h="327660">
                  <a:moveTo>
                    <a:pt x="400050" y="7619"/>
                  </a:moveTo>
                  <a:lnTo>
                    <a:pt x="396240" y="7619"/>
                  </a:lnTo>
                  <a:lnTo>
                    <a:pt x="396240" y="13969"/>
                  </a:lnTo>
                  <a:lnTo>
                    <a:pt x="400050" y="13969"/>
                  </a:lnTo>
                  <a:lnTo>
                    <a:pt x="400050" y="7619"/>
                  </a:lnTo>
                  <a:close/>
                </a:path>
                <a:path w="400050" h="327660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400050" h="327660">
                  <a:moveTo>
                    <a:pt x="400050" y="13969"/>
                  </a:moveTo>
                  <a:lnTo>
                    <a:pt x="396240" y="13969"/>
                  </a:lnTo>
                  <a:lnTo>
                    <a:pt x="396240" y="20319"/>
                  </a:lnTo>
                  <a:lnTo>
                    <a:pt x="400050" y="20319"/>
                  </a:lnTo>
                  <a:lnTo>
                    <a:pt x="400050" y="13969"/>
                  </a:lnTo>
                  <a:close/>
                </a:path>
                <a:path w="400050" h="327660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400050" h="327660">
                  <a:moveTo>
                    <a:pt x="400050" y="20319"/>
                  </a:moveTo>
                  <a:lnTo>
                    <a:pt x="396240" y="20319"/>
                  </a:lnTo>
                  <a:lnTo>
                    <a:pt x="396240" y="26669"/>
                  </a:lnTo>
                  <a:lnTo>
                    <a:pt x="400050" y="26669"/>
                  </a:lnTo>
                  <a:lnTo>
                    <a:pt x="400050" y="20319"/>
                  </a:lnTo>
                  <a:close/>
                </a:path>
                <a:path w="400050" h="327660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400050" h="327660">
                  <a:moveTo>
                    <a:pt x="400050" y="26669"/>
                  </a:moveTo>
                  <a:lnTo>
                    <a:pt x="396240" y="26669"/>
                  </a:lnTo>
                  <a:lnTo>
                    <a:pt x="396240" y="33019"/>
                  </a:lnTo>
                  <a:lnTo>
                    <a:pt x="400050" y="33019"/>
                  </a:lnTo>
                  <a:lnTo>
                    <a:pt x="400050" y="26669"/>
                  </a:lnTo>
                  <a:close/>
                </a:path>
                <a:path w="400050" h="327660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400050" h="327660">
                  <a:moveTo>
                    <a:pt x="400050" y="33019"/>
                  </a:moveTo>
                  <a:lnTo>
                    <a:pt x="396240" y="33019"/>
                  </a:lnTo>
                  <a:lnTo>
                    <a:pt x="396240" y="39369"/>
                  </a:lnTo>
                  <a:lnTo>
                    <a:pt x="400050" y="39369"/>
                  </a:lnTo>
                  <a:lnTo>
                    <a:pt x="400050" y="33019"/>
                  </a:lnTo>
                  <a:close/>
                </a:path>
                <a:path w="400050" h="327660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400050" h="327660">
                  <a:moveTo>
                    <a:pt x="400050" y="39369"/>
                  </a:moveTo>
                  <a:lnTo>
                    <a:pt x="396240" y="39369"/>
                  </a:lnTo>
                  <a:lnTo>
                    <a:pt x="396240" y="45719"/>
                  </a:lnTo>
                  <a:lnTo>
                    <a:pt x="400050" y="45719"/>
                  </a:lnTo>
                  <a:lnTo>
                    <a:pt x="400050" y="39369"/>
                  </a:lnTo>
                  <a:close/>
                </a:path>
                <a:path w="400050" h="327660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400050" h="327660">
                  <a:moveTo>
                    <a:pt x="400050" y="45719"/>
                  </a:moveTo>
                  <a:lnTo>
                    <a:pt x="396240" y="45719"/>
                  </a:lnTo>
                  <a:lnTo>
                    <a:pt x="396240" y="52069"/>
                  </a:lnTo>
                  <a:lnTo>
                    <a:pt x="400050" y="52069"/>
                  </a:lnTo>
                  <a:lnTo>
                    <a:pt x="400050" y="45719"/>
                  </a:lnTo>
                  <a:close/>
                </a:path>
                <a:path w="400050" h="327660">
                  <a:moveTo>
                    <a:pt x="381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2069"/>
                  </a:lnTo>
                  <a:close/>
                </a:path>
                <a:path w="400050" h="327660">
                  <a:moveTo>
                    <a:pt x="400050" y="52069"/>
                  </a:moveTo>
                  <a:lnTo>
                    <a:pt x="396240" y="52069"/>
                  </a:lnTo>
                  <a:lnTo>
                    <a:pt x="396240" y="58419"/>
                  </a:lnTo>
                  <a:lnTo>
                    <a:pt x="400050" y="58419"/>
                  </a:lnTo>
                  <a:lnTo>
                    <a:pt x="400050" y="52069"/>
                  </a:lnTo>
                  <a:close/>
                </a:path>
                <a:path w="400050" h="327660">
                  <a:moveTo>
                    <a:pt x="381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8419"/>
                  </a:lnTo>
                  <a:close/>
                </a:path>
                <a:path w="400050" h="327660">
                  <a:moveTo>
                    <a:pt x="400050" y="58419"/>
                  </a:moveTo>
                  <a:lnTo>
                    <a:pt x="396240" y="58419"/>
                  </a:lnTo>
                  <a:lnTo>
                    <a:pt x="396240" y="64769"/>
                  </a:lnTo>
                  <a:lnTo>
                    <a:pt x="400050" y="64769"/>
                  </a:lnTo>
                  <a:lnTo>
                    <a:pt x="400050" y="58419"/>
                  </a:lnTo>
                  <a:close/>
                </a:path>
                <a:path w="400050" h="327660">
                  <a:moveTo>
                    <a:pt x="381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4769"/>
                  </a:lnTo>
                  <a:close/>
                </a:path>
                <a:path w="400050" h="327660">
                  <a:moveTo>
                    <a:pt x="400050" y="64769"/>
                  </a:moveTo>
                  <a:lnTo>
                    <a:pt x="396240" y="64769"/>
                  </a:lnTo>
                  <a:lnTo>
                    <a:pt x="396240" y="69849"/>
                  </a:lnTo>
                  <a:lnTo>
                    <a:pt x="400050" y="69849"/>
                  </a:lnTo>
                  <a:lnTo>
                    <a:pt x="400050" y="64769"/>
                  </a:lnTo>
                  <a:close/>
                </a:path>
                <a:path w="400050" h="327660">
                  <a:moveTo>
                    <a:pt x="3810" y="69850"/>
                  </a:moveTo>
                  <a:lnTo>
                    <a:pt x="0" y="6985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69850"/>
                  </a:lnTo>
                  <a:close/>
                </a:path>
                <a:path w="400050" h="327660">
                  <a:moveTo>
                    <a:pt x="400050" y="69850"/>
                  </a:moveTo>
                  <a:lnTo>
                    <a:pt x="396240" y="69850"/>
                  </a:lnTo>
                  <a:lnTo>
                    <a:pt x="396240" y="77469"/>
                  </a:lnTo>
                  <a:lnTo>
                    <a:pt x="400050" y="77469"/>
                  </a:lnTo>
                  <a:lnTo>
                    <a:pt x="400050" y="69850"/>
                  </a:lnTo>
                  <a:close/>
                </a:path>
                <a:path w="400050" h="327660">
                  <a:moveTo>
                    <a:pt x="381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7469"/>
                  </a:lnTo>
                  <a:close/>
                </a:path>
                <a:path w="400050" h="327660">
                  <a:moveTo>
                    <a:pt x="400050" y="77469"/>
                  </a:moveTo>
                  <a:lnTo>
                    <a:pt x="396240" y="77469"/>
                  </a:lnTo>
                  <a:lnTo>
                    <a:pt x="396240" y="83819"/>
                  </a:lnTo>
                  <a:lnTo>
                    <a:pt x="400050" y="83819"/>
                  </a:lnTo>
                  <a:lnTo>
                    <a:pt x="400050" y="77469"/>
                  </a:lnTo>
                  <a:close/>
                </a:path>
                <a:path w="400050" h="327660">
                  <a:moveTo>
                    <a:pt x="381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3819"/>
                  </a:lnTo>
                  <a:close/>
                </a:path>
                <a:path w="400050" h="327660">
                  <a:moveTo>
                    <a:pt x="400050" y="83819"/>
                  </a:moveTo>
                  <a:lnTo>
                    <a:pt x="396240" y="83819"/>
                  </a:lnTo>
                  <a:lnTo>
                    <a:pt x="396240" y="90169"/>
                  </a:lnTo>
                  <a:lnTo>
                    <a:pt x="400050" y="90169"/>
                  </a:lnTo>
                  <a:lnTo>
                    <a:pt x="400050" y="83819"/>
                  </a:lnTo>
                  <a:close/>
                </a:path>
                <a:path w="400050" h="327660">
                  <a:moveTo>
                    <a:pt x="3810" y="90169"/>
                  </a:moveTo>
                  <a:lnTo>
                    <a:pt x="0" y="90169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90169"/>
                  </a:lnTo>
                  <a:close/>
                </a:path>
                <a:path w="400050" h="327660">
                  <a:moveTo>
                    <a:pt x="400050" y="90169"/>
                  </a:moveTo>
                  <a:lnTo>
                    <a:pt x="396240" y="90169"/>
                  </a:lnTo>
                  <a:lnTo>
                    <a:pt x="396240" y="128269"/>
                  </a:lnTo>
                  <a:lnTo>
                    <a:pt x="400050" y="128269"/>
                  </a:lnTo>
                  <a:lnTo>
                    <a:pt x="400050" y="90169"/>
                  </a:lnTo>
                  <a:close/>
                </a:path>
                <a:path w="400050" h="327660">
                  <a:moveTo>
                    <a:pt x="3810" y="128269"/>
                  </a:moveTo>
                  <a:lnTo>
                    <a:pt x="0" y="1282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128269"/>
                  </a:lnTo>
                  <a:close/>
                </a:path>
                <a:path w="400050" h="327660">
                  <a:moveTo>
                    <a:pt x="400050" y="128269"/>
                  </a:moveTo>
                  <a:lnTo>
                    <a:pt x="396240" y="128269"/>
                  </a:lnTo>
                  <a:lnTo>
                    <a:pt x="396240" y="236219"/>
                  </a:lnTo>
                  <a:lnTo>
                    <a:pt x="400050" y="236219"/>
                  </a:lnTo>
                  <a:lnTo>
                    <a:pt x="400050" y="128269"/>
                  </a:lnTo>
                  <a:close/>
                </a:path>
                <a:path w="400050" h="327660">
                  <a:moveTo>
                    <a:pt x="381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6219"/>
                  </a:lnTo>
                  <a:close/>
                </a:path>
                <a:path w="400050" h="327660">
                  <a:moveTo>
                    <a:pt x="400050" y="236219"/>
                  </a:moveTo>
                  <a:lnTo>
                    <a:pt x="396240" y="236219"/>
                  </a:lnTo>
                  <a:lnTo>
                    <a:pt x="396240" y="242569"/>
                  </a:lnTo>
                  <a:lnTo>
                    <a:pt x="400050" y="242569"/>
                  </a:lnTo>
                  <a:lnTo>
                    <a:pt x="400050" y="236219"/>
                  </a:lnTo>
                  <a:close/>
                </a:path>
                <a:path w="400050" h="327660">
                  <a:moveTo>
                    <a:pt x="3810" y="242569"/>
                  </a:moveTo>
                  <a:lnTo>
                    <a:pt x="0" y="24256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2569"/>
                  </a:lnTo>
                  <a:close/>
                </a:path>
                <a:path w="400050" h="327660">
                  <a:moveTo>
                    <a:pt x="400050" y="242569"/>
                  </a:moveTo>
                  <a:lnTo>
                    <a:pt x="396240" y="242569"/>
                  </a:lnTo>
                  <a:lnTo>
                    <a:pt x="396240" y="247649"/>
                  </a:lnTo>
                  <a:lnTo>
                    <a:pt x="400050" y="247649"/>
                  </a:lnTo>
                  <a:lnTo>
                    <a:pt x="400050" y="242569"/>
                  </a:lnTo>
                  <a:close/>
                </a:path>
                <a:path w="400050" h="327660">
                  <a:moveTo>
                    <a:pt x="3810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7650"/>
                  </a:lnTo>
                  <a:close/>
                </a:path>
                <a:path w="400050" h="327660">
                  <a:moveTo>
                    <a:pt x="400050" y="247650"/>
                  </a:moveTo>
                  <a:lnTo>
                    <a:pt x="396240" y="247650"/>
                  </a:lnTo>
                  <a:lnTo>
                    <a:pt x="396240" y="255269"/>
                  </a:lnTo>
                  <a:lnTo>
                    <a:pt x="400050" y="255269"/>
                  </a:lnTo>
                  <a:lnTo>
                    <a:pt x="400050" y="247650"/>
                  </a:lnTo>
                  <a:close/>
                </a:path>
                <a:path w="400050" h="327660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400050" h="327660">
                  <a:moveTo>
                    <a:pt x="400050" y="255269"/>
                  </a:moveTo>
                  <a:lnTo>
                    <a:pt x="396240" y="255269"/>
                  </a:lnTo>
                  <a:lnTo>
                    <a:pt x="396240" y="261619"/>
                  </a:lnTo>
                  <a:lnTo>
                    <a:pt x="400050" y="261619"/>
                  </a:lnTo>
                  <a:lnTo>
                    <a:pt x="400050" y="255269"/>
                  </a:lnTo>
                  <a:close/>
                </a:path>
                <a:path w="400050" h="327660">
                  <a:moveTo>
                    <a:pt x="3810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1619"/>
                  </a:lnTo>
                  <a:close/>
                </a:path>
                <a:path w="400050" h="327660">
                  <a:moveTo>
                    <a:pt x="400050" y="261619"/>
                  </a:moveTo>
                  <a:lnTo>
                    <a:pt x="396240" y="261619"/>
                  </a:lnTo>
                  <a:lnTo>
                    <a:pt x="396240" y="266699"/>
                  </a:lnTo>
                  <a:lnTo>
                    <a:pt x="400050" y="266699"/>
                  </a:lnTo>
                  <a:lnTo>
                    <a:pt x="400050" y="261619"/>
                  </a:lnTo>
                  <a:close/>
                </a:path>
                <a:path w="400050" h="327660">
                  <a:moveTo>
                    <a:pt x="381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6700"/>
                  </a:lnTo>
                  <a:close/>
                </a:path>
                <a:path w="400050" h="327660">
                  <a:moveTo>
                    <a:pt x="400050" y="266700"/>
                  </a:moveTo>
                  <a:lnTo>
                    <a:pt x="396240" y="266700"/>
                  </a:lnTo>
                  <a:lnTo>
                    <a:pt x="396240" y="274319"/>
                  </a:lnTo>
                  <a:lnTo>
                    <a:pt x="400050" y="274319"/>
                  </a:lnTo>
                  <a:lnTo>
                    <a:pt x="400050" y="266700"/>
                  </a:lnTo>
                  <a:close/>
                </a:path>
                <a:path w="400050" h="327660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400050" h="327660">
                  <a:moveTo>
                    <a:pt x="400050" y="274319"/>
                  </a:moveTo>
                  <a:lnTo>
                    <a:pt x="396240" y="274319"/>
                  </a:lnTo>
                  <a:lnTo>
                    <a:pt x="396240" y="280669"/>
                  </a:lnTo>
                  <a:lnTo>
                    <a:pt x="400050" y="280669"/>
                  </a:lnTo>
                  <a:lnTo>
                    <a:pt x="400050" y="274319"/>
                  </a:lnTo>
                  <a:close/>
                </a:path>
                <a:path w="400050" h="327660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400050" h="327660">
                  <a:moveTo>
                    <a:pt x="400050" y="280669"/>
                  </a:moveTo>
                  <a:lnTo>
                    <a:pt x="396240" y="280669"/>
                  </a:lnTo>
                  <a:lnTo>
                    <a:pt x="396240" y="287019"/>
                  </a:lnTo>
                  <a:lnTo>
                    <a:pt x="400050" y="287019"/>
                  </a:lnTo>
                  <a:lnTo>
                    <a:pt x="400050" y="280669"/>
                  </a:lnTo>
                  <a:close/>
                </a:path>
                <a:path w="400050" h="327660">
                  <a:moveTo>
                    <a:pt x="381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19"/>
                  </a:lnTo>
                  <a:close/>
                </a:path>
                <a:path w="400050" h="327660">
                  <a:moveTo>
                    <a:pt x="400050" y="287019"/>
                  </a:moveTo>
                  <a:lnTo>
                    <a:pt x="396240" y="287019"/>
                  </a:lnTo>
                  <a:lnTo>
                    <a:pt x="396240" y="293369"/>
                  </a:lnTo>
                  <a:lnTo>
                    <a:pt x="400050" y="293369"/>
                  </a:lnTo>
                  <a:lnTo>
                    <a:pt x="400050" y="287019"/>
                  </a:lnTo>
                  <a:close/>
                </a:path>
                <a:path w="400050" h="327660">
                  <a:moveTo>
                    <a:pt x="381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69"/>
                  </a:lnTo>
                  <a:close/>
                </a:path>
                <a:path w="400050" h="327660">
                  <a:moveTo>
                    <a:pt x="400050" y="293369"/>
                  </a:moveTo>
                  <a:lnTo>
                    <a:pt x="396240" y="293369"/>
                  </a:lnTo>
                  <a:lnTo>
                    <a:pt x="396240" y="299719"/>
                  </a:lnTo>
                  <a:lnTo>
                    <a:pt x="400050" y="299719"/>
                  </a:lnTo>
                  <a:lnTo>
                    <a:pt x="400050" y="293369"/>
                  </a:lnTo>
                  <a:close/>
                </a:path>
                <a:path w="400050" h="327660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00050" h="327660">
                  <a:moveTo>
                    <a:pt x="400050" y="299719"/>
                  </a:moveTo>
                  <a:lnTo>
                    <a:pt x="396240" y="299719"/>
                  </a:lnTo>
                  <a:lnTo>
                    <a:pt x="396240" y="306069"/>
                  </a:lnTo>
                  <a:lnTo>
                    <a:pt x="400050" y="306069"/>
                  </a:lnTo>
                  <a:lnTo>
                    <a:pt x="400050" y="299719"/>
                  </a:lnTo>
                  <a:close/>
                </a:path>
                <a:path w="400050" h="327660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00050" h="327660">
                  <a:moveTo>
                    <a:pt x="400050" y="306069"/>
                  </a:moveTo>
                  <a:lnTo>
                    <a:pt x="396240" y="306069"/>
                  </a:lnTo>
                  <a:lnTo>
                    <a:pt x="396240" y="312419"/>
                  </a:lnTo>
                  <a:lnTo>
                    <a:pt x="400050" y="312419"/>
                  </a:lnTo>
                  <a:lnTo>
                    <a:pt x="400050" y="306069"/>
                  </a:lnTo>
                  <a:close/>
                </a:path>
                <a:path w="400050" h="327660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00050" h="327660">
                  <a:moveTo>
                    <a:pt x="400050" y="312419"/>
                  </a:moveTo>
                  <a:lnTo>
                    <a:pt x="396240" y="312419"/>
                  </a:lnTo>
                  <a:lnTo>
                    <a:pt x="396240" y="318769"/>
                  </a:lnTo>
                  <a:lnTo>
                    <a:pt x="400050" y="318769"/>
                  </a:lnTo>
                  <a:lnTo>
                    <a:pt x="400050" y="312419"/>
                  </a:lnTo>
                  <a:close/>
                </a:path>
                <a:path w="400050" h="327660">
                  <a:moveTo>
                    <a:pt x="400050" y="318769"/>
                  </a:moveTo>
                  <a:lnTo>
                    <a:pt x="396240" y="318769"/>
                  </a:lnTo>
                  <a:lnTo>
                    <a:pt x="396240" y="323849"/>
                  </a:lnTo>
                  <a:lnTo>
                    <a:pt x="1270" y="323849"/>
                  </a:lnTo>
                  <a:lnTo>
                    <a:pt x="1270" y="325119"/>
                  </a:lnTo>
                  <a:lnTo>
                    <a:pt x="400050" y="325119"/>
                  </a:lnTo>
                  <a:lnTo>
                    <a:pt x="400050" y="318769"/>
                  </a:lnTo>
                  <a:close/>
                </a:path>
                <a:path w="400050" h="327660">
                  <a:moveTo>
                    <a:pt x="3810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3810" y="323849"/>
                  </a:lnTo>
                  <a:lnTo>
                    <a:pt x="3810" y="318769"/>
                  </a:lnTo>
                  <a:close/>
                </a:path>
                <a:path w="400050" h="327660">
                  <a:moveTo>
                    <a:pt x="400050" y="325119"/>
                  </a:move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7659"/>
                  </a:lnTo>
                  <a:lnTo>
                    <a:pt x="400050" y="327659"/>
                  </a:lnTo>
                  <a:lnTo>
                    <a:pt x="400050" y="325119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8346439" y="4316730"/>
              <a:ext cx="392430" cy="320040"/>
            </a:xfrm>
            <a:custGeom>
              <a:avLst/>
              <a:gdLst/>
              <a:ahLst/>
              <a:cxnLst/>
              <a:rect l="l" t="t" r="r" b="b"/>
              <a:pathLst>
                <a:path w="392429" h="320039">
                  <a:moveTo>
                    <a:pt x="392429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392429" y="3810"/>
                  </a:lnTo>
                  <a:lnTo>
                    <a:pt x="392429" y="0"/>
                  </a:lnTo>
                  <a:close/>
                </a:path>
                <a:path w="392429" h="320039">
                  <a:moveTo>
                    <a:pt x="392429" y="3810"/>
                  </a:moveTo>
                  <a:lnTo>
                    <a:pt x="388619" y="3810"/>
                  </a:lnTo>
                  <a:lnTo>
                    <a:pt x="388619" y="10160"/>
                  </a:lnTo>
                  <a:lnTo>
                    <a:pt x="392429" y="10160"/>
                  </a:lnTo>
                  <a:lnTo>
                    <a:pt x="392429" y="3810"/>
                  </a:lnTo>
                  <a:close/>
                </a:path>
                <a:path w="392429" h="320039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92429" h="320039">
                  <a:moveTo>
                    <a:pt x="392429" y="10160"/>
                  </a:moveTo>
                  <a:lnTo>
                    <a:pt x="388619" y="10160"/>
                  </a:lnTo>
                  <a:lnTo>
                    <a:pt x="388619" y="16510"/>
                  </a:lnTo>
                  <a:lnTo>
                    <a:pt x="392429" y="16510"/>
                  </a:lnTo>
                  <a:lnTo>
                    <a:pt x="392429" y="10160"/>
                  </a:lnTo>
                  <a:close/>
                </a:path>
                <a:path w="392429" h="320039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392429" h="320039">
                  <a:moveTo>
                    <a:pt x="392429" y="16510"/>
                  </a:moveTo>
                  <a:lnTo>
                    <a:pt x="388619" y="16510"/>
                  </a:lnTo>
                  <a:lnTo>
                    <a:pt x="388619" y="22860"/>
                  </a:lnTo>
                  <a:lnTo>
                    <a:pt x="392429" y="22860"/>
                  </a:lnTo>
                  <a:lnTo>
                    <a:pt x="392429" y="16510"/>
                  </a:lnTo>
                  <a:close/>
                </a:path>
                <a:path w="392429" h="320039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392429" h="320039">
                  <a:moveTo>
                    <a:pt x="392429" y="22860"/>
                  </a:moveTo>
                  <a:lnTo>
                    <a:pt x="388619" y="22860"/>
                  </a:lnTo>
                  <a:lnTo>
                    <a:pt x="388619" y="29210"/>
                  </a:lnTo>
                  <a:lnTo>
                    <a:pt x="392429" y="29210"/>
                  </a:lnTo>
                  <a:lnTo>
                    <a:pt x="392429" y="22860"/>
                  </a:lnTo>
                  <a:close/>
                </a:path>
                <a:path w="392429" h="320039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392429" h="320039">
                  <a:moveTo>
                    <a:pt x="392429" y="29210"/>
                  </a:moveTo>
                  <a:lnTo>
                    <a:pt x="388619" y="29210"/>
                  </a:lnTo>
                  <a:lnTo>
                    <a:pt x="388619" y="35560"/>
                  </a:lnTo>
                  <a:lnTo>
                    <a:pt x="392429" y="35560"/>
                  </a:lnTo>
                  <a:lnTo>
                    <a:pt x="392429" y="29210"/>
                  </a:lnTo>
                  <a:close/>
                </a:path>
                <a:path w="392429" h="320039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392429" h="320039">
                  <a:moveTo>
                    <a:pt x="392429" y="35560"/>
                  </a:moveTo>
                  <a:lnTo>
                    <a:pt x="388619" y="35560"/>
                  </a:lnTo>
                  <a:lnTo>
                    <a:pt x="388619" y="41910"/>
                  </a:lnTo>
                  <a:lnTo>
                    <a:pt x="392429" y="41910"/>
                  </a:lnTo>
                  <a:lnTo>
                    <a:pt x="392429" y="35560"/>
                  </a:lnTo>
                  <a:close/>
                </a:path>
                <a:path w="392429" h="320039">
                  <a:moveTo>
                    <a:pt x="380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1910"/>
                  </a:lnTo>
                  <a:close/>
                </a:path>
                <a:path w="392429" h="320039">
                  <a:moveTo>
                    <a:pt x="392429" y="41910"/>
                  </a:moveTo>
                  <a:lnTo>
                    <a:pt x="388619" y="41910"/>
                  </a:lnTo>
                  <a:lnTo>
                    <a:pt x="388619" y="48260"/>
                  </a:lnTo>
                  <a:lnTo>
                    <a:pt x="392429" y="48260"/>
                  </a:lnTo>
                  <a:lnTo>
                    <a:pt x="392429" y="41910"/>
                  </a:lnTo>
                  <a:close/>
                </a:path>
                <a:path w="392429" h="320039">
                  <a:moveTo>
                    <a:pt x="380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392429" h="320039">
                  <a:moveTo>
                    <a:pt x="392429" y="48260"/>
                  </a:moveTo>
                  <a:lnTo>
                    <a:pt x="388619" y="48260"/>
                  </a:lnTo>
                  <a:lnTo>
                    <a:pt x="388619" y="54610"/>
                  </a:lnTo>
                  <a:lnTo>
                    <a:pt x="392429" y="54610"/>
                  </a:lnTo>
                  <a:lnTo>
                    <a:pt x="392429" y="48260"/>
                  </a:lnTo>
                  <a:close/>
                </a:path>
                <a:path w="392429" h="320039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392429" h="320039">
                  <a:moveTo>
                    <a:pt x="392429" y="54610"/>
                  </a:moveTo>
                  <a:lnTo>
                    <a:pt x="388619" y="54610"/>
                  </a:lnTo>
                  <a:lnTo>
                    <a:pt x="388619" y="60960"/>
                  </a:lnTo>
                  <a:lnTo>
                    <a:pt x="392429" y="60960"/>
                  </a:lnTo>
                  <a:lnTo>
                    <a:pt x="392429" y="54610"/>
                  </a:lnTo>
                  <a:close/>
                </a:path>
                <a:path w="392429" h="320039">
                  <a:moveTo>
                    <a:pt x="3809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3809" y="66040"/>
                  </a:lnTo>
                  <a:lnTo>
                    <a:pt x="3809" y="60960"/>
                  </a:lnTo>
                  <a:close/>
                </a:path>
                <a:path w="392429" h="320039">
                  <a:moveTo>
                    <a:pt x="392429" y="60960"/>
                  </a:moveTo>
                  <a:lnTo>
                    <a:pt x="388619" y="60960"/>
                  </a:lnTo>
                  <a:lnTo>
                    <a:pt x="388619" y="66040"/>
                  </a:lnTo>
                  <a:lnTo>
                    <a:pt x="392429" y="66040"/>
                  </a:lnTo>
                  <a:lnTo>
                    <a:pt x="392429" y="60960"/>
                  </a:lnTo>
                  <a:close/>
                </a:path>
                <a:path w="392429" h="320039">
                  <a:moveTo>
                    <a:pt x="3809" y="66040"/>
                  </a:moveTo>
                  <a:lnTo>
                    <a:pt x="0" y="66040"/>
                  </a:lnTo>
                  <a:lnTo>
                    <a:pt x="0" y="73660"/>
                  </a:lnTo>
                  <a:lnTo>
                    <a:pt x="3809" y="73660"/>
                  </a:lnTo>
                  <a:lnTo>
                    <a:pt x="3809" y="66040"/>
                  </a:lnTo>
                  <a:close/>
                </a:path>
                <a:path w="392429" h="320039">
                  <a:moveTo>
                    <a:pt x="392429" y="66040"/>
                  </a:moveTo>
                  <a:lnTo>
                    <a:pt x="388619" y="66040"/>
                  </a:lnTo>
                  <a:lnTo>
                    <a:pt x="388619" y="73660"/>
                  </a:lnTo>
                  <a:lnTo>
                    <a:pt x="392429" y="73660"/>
                  </a:lnTo>
                  <a:lnTo>
                    <a:pt x="392429" y="66040"/>
                  </a:lnTo>
                  <a:close/>
                </a:path>
                <a:path w="392429" h="320039">
                  <a:moveTo>
                    <a:pt x="380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73660"/>
                  </a:lnTo>
                  <a:close/>
                </a:path>
                <a:path w="392429" h="320039">
                  <a:moveTo>
                    <a:pt x="392429" y="73660"/>
                  </a:moveTo>
                  <a:lnTo>
                    <a:pt x="388619" y="73660"/>
                  </a:lnTo>
                  <a:lnTo>
                    <a:pt x="388619" y="80010"/>
                  </a:lnTo>
                  <a:lnTo>
                    <a:pt x="392429" y="80010"/>
                  </a:lnTo>
                  <a:lnTo>
                    <a:pt x="392429" y="73660"/>
                  </a:lnTo>
                  <a:close/>
                </a:path>
                <a:path w="392429" h="320039">
                  <a:moveTo>
                    <a:pt x="380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80010"/>
                  </a:lnTo>
                  <a:close/>
                </a:path>
                <a:path w="392429" h="320039">
                  <a:moveTo>
                    <a:pt x="392429" y="80010"/>
                  </a:moveTo>
                  <a:lnTo>
                    <a:pt x="388619" y="80010"/>
                  </a:lnTo>
                  <a:lnTo>
                    <a:pt x="388619" y="86360"/>
                  </a:lnTo>
                  <a:lnTo>
                    <a:pt x="392429" y="86360"/>
                  </a:lnTo>
                  <a:lnTo>
                    <a:pt x="392429" y="80010"/>
                  </a:lnTo>
                  <a:close/>
                </a:path>
                <a:path w="392429" h="320039">
                  <a:moveTo>
                    <a:pt x="3809" y="86360"/>
                  </a:moveTo>
                  <a:lnTo>
                    <a:pt x="0" y="86360"/>
                  </a:lnTo>
                  <a:lnTo>
                    <a:pt x="0" y="124460"/>
                  </a:lnTo>
                  <a:lnTo>
                    <a:pt x="3809" y="124460"/>
                  </a:lnTo>
                  <a:lnTo>
                    <a:pt x="3809" y="86360"/>
                  </a:lnTo>
                  <a:close/>
                </a:path>
                <a:path w="392429" h="320039">
                  <a:moveTo>
                    <a:pt x="392429" y="86360"/>
                  </a:moveTo>
                  <a:lnTo>
                    <a:pt x="388619" y="86360"/>
                  </a:lnTo>
                  <a:lnTo>
                    <a:pt x="388619" y="124460"/>
                  </a:lnTo>
                  <a:lnTo>
                    <a:pt x="392429" y="124460"/>
                  </a:lnTo>
                  <a:lnTo>
                    <a:pt x="392429" y="86360"/>
                  </a:lnTo>
                  <a:close/>
                </a:path>
                <a:path w="392429" h="320039">
                  <a:moveTo>
                    <a:pt x="3809" y="124460"/>
                  </a:moveTo>
                  <a:lnTo>
                    <a:pt x="0" y="12446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124460"/>
                  </a:lnTo>
                  <a:close/>
                </a:path>
                <a:path w="392429" h="320039">
                  <a:moveTo>
                    <a:pt x="392429" y="124460"/>
                  </a:moveTo>
                  <a:lnTo>
                    <a:pt x="388619" y="124460"/>
                  </a:lnTo>
                  <a:lnTo>
                    <a:pt x="388619" y="232410"/>
                  </a:lnTo>
                  <a:lnTo>
                    <a:pt x="392429" y="232410"/>
                  </a:lnTo>
                  <a:lnTo>
                    <a:pt x="392429" y="124460"/>
                  </a:lnTo>
                  <a:close/>
                </a:path>
                <a:path w="392429" h="320039">
                  <a:moveTo>
                    <a:pt x="380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809" y="238760"/>
                  </a:lnTo>
                  <a:lnTo>
                    <a:pt x="3809" y="232410"/>
                  </a:lnTo>
                  <a:close/>
                </a:path>
                <a:path w="392429" h="320039">
                  <a:moveTo>
                    <a:pt x="392429" y="232410"/>
                  </a:moveTo>
                  <a:lnTo>
                    <a:pt x="388619" y="232410"/>
                  </a:lnTo>
                  <a:lnTo>
                    <a:pt x="388619" y="238760"/>
                  </a:lnTo>
                  <a:lnTo>
                    <a:pt x="392429" y="238760"/>
                  </a:lnTo>
                  <a:lnTo>
                    <a:pt x="392429" y="232410"/>
                  </a:lnTo>
                  <a:close/>
                </a:path>
                <a:path w="392429" h="320039">
                  <a:moveTo>
                    <a:pt x="3809" y="238760"/>
                  </a:moveTo>
                  <a:lnTo>
                    <a:pt x="0" y="238760"/>
                  </a:lnTo>
                  <a:lnTo>
                    <a:pt x="0" y="243840"/>
                  </a:lnTo>
                  <a:lnTo>
                    <a:pt x="3809" y="243840"/>
                  </a:lnTo>
                  <a:lnTo>
                    <a:pt x="3809" y="238760"/>
                  </a:lnTo>
                  <a:close/>
                </a:path>
                <a:path w="392429" h="320039">
                  <a:moveTo>
                    <a:pt x="392429" y="238760"/>
                  </a:moveTo>
                  <a:lnTo>
                    <a:pt x="388619" y="238760"/>
                  </a:lnTo>
                  <a:lnTo>
                    <a:pt x="388619" y="243840"/>
                  </a:lnTo>
                  <a:lnTo>
                    <a:pt x="392429" y="243840"/>
                  </a:lnTo>
                  <a:lnTo>
                    <a:pt x="392429" y="238760"/>
                  </a:lnTo>
                  <a:close/>
                </a:path>
                <a:path w="392429" h="320039">
                  <a:moveTo>
                    <a:pt x="3809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43840"/>
                  </a:lnTo>
                  <a:close/>
                </a:path>
                <a:path w="392429" h="320039">
                  <a:moveTo>
                    <a:pt x="392429" y="243840"/>
                  </a:moveTo>
                  <a:lnTo>
                    <a:pt x="388619" y="243840"/>
                  </a:lnTo>
                  <a:lnTo>
                    <a:pt x="388619" y="251460"/>
                  </a:lnTo>
                  <a:lnTo>
                    <a:pt x="392429" y="251460"/>
                  </a:lnTo>
                  <a:lnTo>
                    <a:pt x="392429" y="243840"/>
                  </a:lnTo>
                  <a:close/>
                </a:path>
                <a:path w="392429" h="320039">
                  <a:moveTo>
                    <a:pt x="380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1460"/>
                  </a:lnTo>
                  <a:close/>
                </a:path>
                <a:path w="392429" h="320039">
                  <a:moveTo>
                    <a:pt x="392429" y="251460"/>
                  </a:moveTo>
                  <a:lnTo>
                    <a:pt x="388619" y="251460"/>
                  </a:lnTo>
                  <a:lnTo>
                    <a:pt x="388619" y="257810"/>
                  </a:lnTo>
                  <a:lnTo>
                    <a:pt x="392429" y="257810"/>
                  </a:lnTo>
                  <a:lnTo>
                    <a:pt x="392429" y="251460"/>
                  </a:lnTo>
                  <a:close/>
                </a:path>
                <a:path w="392429" h="320039">
                  <a:moveTo>
                    <a:pt x="3809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3809" y="262890"/>
                  </a:lnTo>
                  <a:lnTo>
                    <a:pt x="3809" y="257810"/>
                  </a:lnTo>
                  <a:close/>
                </a:path>
                <a:path w="392429" h="320039">
                  <a:moveTo>
                    <a:pt x="392429" y="257810"/>
                  </a:moveTo>
                  <a:lnTo>
                    <a:pt x="388619" y="257810"/>
                  </a:lnTo>
                  <a:lnTo>
                    <a:pt x="388619" y="262890"/>
                  </a:lnTo>
                  <a:lnTo>
                    <a:pt x="392429" y="262890"/>
                  </a:lnTo>
                  <a:lnTo>
                    <a:pt x="392429" y="257810"/>
                  </a:lnTo>
                  <a:close/>
                </a:path>
                <a:path w="392429" h="320039">
                  <a:moveTo>
                    <a:pt x="3809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3809" y="270510"/>
                  </a:lnTo>
                  <a:lnTo>
                    <a:pt x="3809" y="262890"/>
                  </a:lnTo>
                  <a:close/>
                </a:path>
                <a:path w="392429" h="320039">
                  <a:moveTo>
                    <a:pt x="392429" y="262890"/>
                  </a:moveTo>
                  <a:lnTo>
                    <a:pt x="388619" y="262890"/>
                  </a:lnTo>
                  <a:lnTo>
                    <a:pt x="388619" y="270510"/>
                  </a:lnTo>
                  <a:lnTo>
                    <a:pt x="392429" y="270510"/>
                  </a:lnTo>
                  <a:lnTo>
                    <a:pt x="392429" y="262890"/>
                  </a:lnTo>
                  <a:close/>
                </a:path>
                <a:path w="392429" h="320039">
                  <a:moveTo>
                    <a:pt x="380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09" y="276860"/>
                  </a:lnTo>
                  <a:lnTo>
                    <a:pt x="3809" y="270510"/>
                  </a:lnTo>
                  <a:close/>
                </a:path>
                <a:path w="392429" h="320039">
                  <a:moveTo>
                    <a:pt x="392429" y="270510"/>
                  </a:moveTo>
                  <a:lnTo>
                    <a:pt x="388619" y="270510"/>
                  </a:lnTo>
                  <a:lnTo>
                    <a:pt x="388619" y="276860"/>
                  </a:lnTo>
                  <a:lnTo>
                    <a:pt x="392429" y="276860"/>
                  </a:lnTo>
                  <a:lnTo>
                    <a:pt x="392429" y="270510"/>
                  </a:lnTo>
                  <a:close/>
                </a:path>
                <a:path w="392429" h="320039">
                  <a:moveTo>
                    <a:pt x="380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09" y="283210"/>
                  </a:lnTo>
                  <a:lnTo>
                    <a:pt x="3809" y="276860"/>
                  </a:lnTo>
                  <a:close/>
                </a:path>
                <a:path w="392429" h="320039">
                  <a:moveTo>
                    <a:pt x="392429" y="276860"/>
                  </a:moveTo>
                  <a:lnTo>
                    <a:pt x="388619" y="276860"/>
                  </a:lnTo>
                  <a:lnTo>
                    <a:pt x="388619" y="283210"/>
                  </a:lnTo>
                  <a:lnTo>
                    <a:pt x="392429" y="283210"/>
                  </a:lnTo>
                  <a:lnTo>
                    <a:pt x="392429" y="276860"/>
                  </a:lnTo>
                  <a:close/>
                </a:path>
                <a:path w="392429" h="320039">
                  <a:moveTo>
                    <a:pt x="380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09" y="289560"/>
                  </a:lnTo>
                  <a:lnTo>
                    <a:pt x="3809" y="283210"/>
                  </a:lnTo>
                  <a:close/>
                </a:path>
                <a:path w="392429" h="320039">
                  <a:moveTo>
                    <a:pt x="392429" y="283210"/>
                  </a:moveTo>
                  <a:lnTo>
                    <a:pt x="388619" y="283210"/>
                  </a:lnTo>
                  <a:lnTo>
                    <a:pt x="388619" y="289560"/>
                  </a:lnTo>
                  <a:lnTo>
                    <a:pt x="392429" y="289560"/>
                  </a:lnTo>
                  <a:lnTo>
                    <a:pt x="392429" y="283210"/>
                  </a:lnTo>
                  <a:close/>
                </a:path>
                <a:path w="392429" h="320039">
                  <a:moveTo>
                    <a:pt x="380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09" y="295910"/>
                  </a:lnTo>
                  <a:lnTo>
                    <a:pt x="3809" y="289560"/>
                  </a:lnTo>
                  <a:close/>
                </a:path>
                <a:path w="392429" h="320039">
                  <a:moveTo>
                    <a:pt x="392429" y="289560"/>
                  </a:moveTo>
                  <a:lnTo>
                    <a:pt x="388619" y="289560"/>
                  </a:lnTo>
                  <a:lnTo>
                    <a:pt x="388619" y="295910"/>
                  </a:lnTo>
                  <a:lnTo>
                    <a:pt x="392429" y="295910"/>
                  </a:lnTo>
                  <a:lnTo>
                    <a:pt x="392429" y="289560"/>
                  </a:lnTo>
                  <a:close/>
                </a:path>
                <a:path w="392429" h="320039">
                  <a:moveTo>
                    <a:pt x="380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09" y="302260"/>
                  </a:lnTo>
                  <a:lnTo>
                    <a:pt x="3809" y="295910"/>
                  </a:lnTo>
                  <a:close/>
                </a:path>
                <a:path w="392429" h="320039">
                  <a:moveTo>
                    <a:pt x="392429" y="295910"/>
                  </a:moveTo>
                  <a:lnTo>
                    <a:pt x="388619" y="295910"/>
                  </a:lnTo>
                  <a:lnTo>
                    <a:pt x="388619" y="302260"/>
                  </a:lnTo>
                  <a:lnTo>
                    <a:pt x="392429" y="302260"/>
                  </a:lnTo>
                  <a:lnTo>
                    <a:pt x="392429" y="295910"/>
                  </a:lnTo>
                  <a:close/>
                </a:path>
                <a:path w="392429" h="320039">
                  <a:moveTo>
                    <a:pt x="380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09" y="308610"/>
                  </a:lnTo>
                  <a:lnTo>
                    <a:pt x="3809" y="302260"/>
                  </a:lnTo>
                  <a:close/>
                </a:path>
                <a:path w="392429" h="320039">
                  <a:moveTo>
                    <a:pt x="392429" y="302260"/>
                  </a:moveTo>
                  <a:lnTo>
                    <a:pt x="388619" y="302260"/>
                  </a:lnTo>
                  <a:lnTo>
                    <a:pt x="388619" y="308610"/>
                  </a:lnTo>
                  <a:lnTo>
                    <a:pt x="392429" y="308610"/>
                  </a:lnTo>
                  <a:lnTo>
                    <a:pt x="392429" y="302260"/>
                  </a:lnTo>
                  <a:close/>
                </a:path>
                <a:path w="392429" h="320039">
                  <a:moveTo>
                    <a:pt x="380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09" y="314960"/>
                  </a:lnTo>
                  <a:lnTo>
                    <a:pt x="3809" y="308610"/>
                  </a:lnTo>
                  <a:close/>
                </a:path>
                <a:path w="392429" h="320039">
                  <a:moveTo>
                    <a:pt x="392429" y="308610"/>
                  </a:moveTo>
                  <a:lnTo>
                    <a:pt x="388619" y="308610"/>
                  </a:lnTo>
                  <a:lnTo>
                    <a:pt x="388619" y="314960"/>
                  </a:lnTo>
                  <a:lnTo>
                    <a:pt x="392429" y="314960"/>
                  </a:lnTo>
                  <a:lnTo>
                    <a:pt x="392429" y="308610"/>
                  </a:lnTo>
                  <a:close/>
                </a:path>
                <a:path w="392429" h="320039">
                  <a:moveTo>
                    <a:pt x="3809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392429" y="320040"/>
                  </a:lnTo>
                  <a:lnTo>
                    <a:pt x="392429" y="316230"/>
                  </a:lnTo>
                  <a:lnTo>
                    <a:pt x="3809" y="316230"/>
                  </a:lnTo>
                  <a:lnTo>
                    <a:pt x="3809" y="314960"/>
                  </a:lnTo>
                  <a:close/>
                </a:path>
                <a:path w="392429" h="320039">
                  <a:moveTo>
                    <a:pt x="392429" y="314960"/>
                  </a:moveTo>
                  <a:lnTo>
                    <a:pt x="388619" y="314960"/>
                  </a:lnTo>
                  <a:lnTo>
                    <a:pt x="388619" y="316230"/>
                  </a:lnTo>
                  <a:lnTo>
                    <a:pt x="392429" y="316230"/>
                  </a:lnTo>
                  <a:lnTo>
                    <a:pt x="392429" y="31496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8350249" y="4320539"/>
              <a:ext cx="384810" cy="312420"/>
            </a:xfrm>
            <a:custGeom>
              <a:avLst/>
              <a:gdLst/>
              <a:ahLst/>
              <a:cxnLst/>
              <a:rect l="l" t="t" r="r" b="b"/>
              <a:pathLst>
                <a:path w="384809" h="312420">
                  <a:moveTo>
                    <a:pt x="38480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384809" y="3810"/>
                  </a:lnTo>
                  <a:lnTo>
                    <a:pt x="384809" y="0"/>
                  </a:lnTo>
                  <a:close/>
                </a:path>
                <a:path w="384809" h="312420">
                  <a:moveTo>
                    <a:pt x="384809" y="3810"/>
                  </a:moveTo>
                  <a:lnTo>
                    <a:pt x="381000" y="3810"/>
                  </a:lnTo>
                  <a:lnTo>
                    <a:pt x="381000" y="6350"/>
                  </a:lnTo>
                  <a:lnTo>
                    <a:pt x="384809" y="6350"/>
                  </a:lnTo>
                  <a:lnTo>
                    <a:pt x="384809" y="3810"/>
                  </a:lnTo>
                  <a:close/>
                </a:path>
                <a:path w="384809" h="312420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384809" h="312420">
                  <a:moveTo>
                    <a:pt x="384809" y="6350"/>
                  </a:moveTo>
                  <a:lnTo>
                    <a:pt x="381000" y="6350"/>
                  </a:lnTo>
                  <a:lnTo>
                    <a:pt x="381000" y="12700"/>
                  </a:lnTo>
                  <a:lnTo>
                    <a:pt x="384809" y="12700"/>
                  </a:lnTo>
                  <a:lnTo>
                    <a:pt x="384809" y="6350"/>
                  </a:lnTo>
                  <a:close/>
                </a:path>
                <a:path w="384809" h="31242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84809" h="312420">
                  <a:moveTo>
                    <a:pt x="384809" y="12700"/>
                  </a:moveTo>
                  <a:lnTo>
                    <a:pt x="381000" y="12700"/>
                  </a:lnTo>
                  <a:lnTo>
                    <a:pt x="381000" y="19050"/>
                  </a:lnTo>
                  <a:lnTo>
                    <a:pt x="384809" y="19050"/>
                  </a:lnTo>
                  <a:lnTo>
                    <a:pt x="384809" y="12700"/>
                  </a:lnTo>
                  <a:close/>
                </a:path>
                <a:path w="384809" h="312420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84809" h="312420">
                  <a:moveTo>
                    <a:pt x="384809" y="19050"/>
                  </a:moveTo>
                  <a:lnTo>
                    <a:pt x="381000" y="19050"/>
                  </a:lnTo>
                  <a:lnTo>
                    <a:pt x="381000" y="25400"/>
                  </a:lnTo>
                  <a:lnTo>
                    <a:pt x="384809" y="25400"/>
                  </a:lnTo>
                  <a:lnTo>
                    <a:pt x="384809" y="19050"/>
                  </a:lnTo>
                  <a:close/>
                </a:path>
                <a:path w="384809" h="312420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384809" h="312420">
                  <a:moveTo>
                    <a:pt x="384809" y="25400"/>
                  </a:moveTo>
                  <a:lnTo>
                    <a:pt x="381000" y="25400"/>
                  </a:lnTo>
                  <a:lnTo>
                    <a:pt x="381000" y="31750"/>
                  </a:lnTo>
                  <a:lnTo>
                    <a:pt x="384809" y="31750"/>
                  </a:lnTo>
                  <a:lnTo>
                    <a:pt x="384809" y="25400"/>
                  </a:lnTo>
                  <a:close/>
                </a:path>
                <a:path w="384809" h="312420">
                  <a:moveTo>
                    <a:pt x="380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1750"/>
                  </a:lnTo>
                  <a:close/>
                </a:path>
                <a:path w="384809" h="312420">
                  <a:moveTo>
                    <a:pt x="384809" y="31750"/>
                  </a:moveTo>
                  <a:lnTo>
                    <a:pt x="381000" y="31750"/>
                  </a:lnTo>
                  <a:lnTo>
                    <a:pt x="381000" y="38100"/>
                  </a:lnTo>
                  <a:lnTo>
                    <a:pt x="384809" y="38100"/>
                  </a:lnTo>
                  <a:lnTo>
                    <a:pt x="384809" y="31750"/>
                  </a:lnTo>
                  <a:close/>
                </a:path>
                <a:path w="384809" h="312420">
                  <a:moveTo>
                    <a:pt x="3809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8100"/>
                  </a:lnTo>
                  <a:close/>
                </a:path>
                <a:path w="384809" h="312420">
                  <a:moveTo>
                    <a:pt x="384809" y="38100"/>
                  </a:moveTo>
                  <a:lnTo>
                    <a:pt x="381000" y="38100"/>
                  </a:lnTo>
                  <a:lnTo>
                    <a:pt x="381000" y="44450"/>
                  </a:lnTo>
                  <a:lnTo>
                    <a:pt x="384809" y="44450"/>
                  </a:lnTo>
                  <a:lnTo>
                    <a:pt x="384809" y="38100"/>
                  </a:lnTo>
                  <a:close/>
                </a:path>
                <a:path w="384809" h="312420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84809" h="312420">
                  <a:moveTo>
                    <a:pt x="384809" y="44450"/>
                  </a:moveTo>
                  <a:lnTo>
                    <a:pt x="381000" y="44450"/>
                  </a:lnTo>
                  <a:lnTo>
                    <a:pt x="381000" y="50800"/>
                  </a:lnTo>
                  <a:lnTo>
                    <a:pt x="384809" y="50800"/>
                  </a:lnTo>
                  <a:lnTo>
                    <a:pt x="384809" y="44450"/>
                  </a:lnTo>
                  <a:close/>
                </a:path>
                <a:path w="384809" h="312420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384809" h="312420">
                  <a:moveTo>
                    <a:pt x="384809" y="50800"/>
                  </a:moveTo>
                  <a:lnTo>
                    <a:pt x="381000" y="50800"/>
                  </a:lnTo>
                  <a:lnTo>
                    <a:pt x="381000" y="57150"/>
                  </a:lnTo>
                  <a:lnTo>
                    <a:pt x="384809" y="57150"/>
                  </a:lnTo>
                  <a:lnTo>
                    <a:pt x="384809" y="50800"/>
                  </a:lnTo>
                  <a:close/>
                </a:path>
                <a:path w="384809" h="312420">
                  <a:moveTo>
                    <a:pt x="3809" y="57150"/>
                  </a:moveTo>
                  <a:lnTo>
                    <a:pt x="0" y="57150"/>
                  </a:lnTo>
                  <a:lnTo>
                    <a:pt x="0" y="62230"/>
                  </a:lnTo>
                  <a:lnTo>
                    <a:pt x="3809" y="62230"/>
                  </a:lnTo>
                  <a:lnTo>
                    <a:pt x="3809" y="57150"/>
                  </a:lnTo>
                  <a:close/>
                </a:path>
                <a:path w="384809" h="312420">
                  <a:moveTo>
                    <a:pt x="384809" y="57150"/>
                  </a:moveTo>
                  <a:lnTo>
                    <a:pt x="381000" y="57150"/>
                  </a:lnTo>
                  <a:lnTo>
                    <a:pt x="381000" y="62230"/>
                  </a:lnTo>
                  <a:lnTo>
                    <a:pt x="384809" y="62230"/>
                  </a:lnTo>
                  <a:lnTo>
                    <a:pt x="384809" y="57150"/>
                  </a:lnTo>
                  <a:close/>
                </a:path>
                <a:path w="384809" h="312420">
                  <a:moveTo>
                    <a:pt x="3809" y="62230"/>
                  </a:moveTo>
                  <a:lnTo>
                    <a:pt x="0" y="6223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62230"/>
                  </a:lnTo>
                  <a:close/>
                </a:path>
                <a:path w="384809" h="312420">
                  <a:moveTo>
                    <a:pt x="384809" y="62230"/>
                  </a:moveTo>
                  <a:lnTo>
                    <a:pt x="381000" y="62230"/>
                  </a:lnTo>
                  <a:lnTo>
                    <a:pt x="381000" y="69850"/>
                  </a:lnTo>
                  <a:lnTo>
                    <a:pt x="384809" y="69850"/>
                  </a:lnTo>
                  <a:lnTo>
                    <a:pt x="384809" y="62230"/>
                  </a:lnTo>
                  <a:close/>
                </a:path>
                <a:path w="384809" h="312420">
                  <a:moveTo>
                    <a:pt x="3809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3809" y="76200"/>
                  </a:lnTo>
                  <a:lnTo>
                    <a:pt x="3809" y="69850"/>
                  </a:lnTo>
                  <a:close/>
                </a:path>
                <a:path w="384809" h="312420">
                  <a:moveTo>
                    <a:pt x="384809" y="69850"/>
                  </a:moveTo>
                  <a:lnTo>
                    <a:pt x="381000" y="69850"/>
                  </a:lnTo>
                  <a:lnTo>
                    <a:pt x="381000" y="76200"/>
                  </a:lnTo>
                  <a:lnTo>
                    <a:pt x="384809" y="76200"/>
                  </a:lnTo>
                  <a:lnTo>
                    <a:pt x="384809" y="69850"/>
                  </a:lnTo>
                  <a:close/>
                </a:path>
                <a:path w="384809" h="312420">
                  <a:moveTo>
                    <a:pt x="3809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3809" y="82550"/>
                  </a:lnTo>
                  <a:lnTo>
                    <a:pt x="3809" y="76200"/>
                  </a:lnTo>
                  <a:close/>
                </a:path>
                <a:path w="384809" h="312420">
                  <a:moveTo>
                    <a:pt x="384809" y="76200"/>
                  </a:moveTo>
                  <a:lnTo>
                    <a:pt x="381000" y="76200"/>
                  </a:lnTo>
                  <a:lnTo>
                    <a:pt x="381000" y="82550"/>
                  </a:lnTo>
                  <a:lnTo>
                    <a:pt x="384809" y="82550"/>
                  </a:lnTo>
                  <a:lnTo>
                    <a:pt x="384809" y="76200"/>
                  </a:lnTo>
                  <a:close/>
                </a:path>
                <a:path w="384809" h="312420">
                  <a:moveTo>
                    <a:pt x="3809" y="82550"/>
                  </a:moveTo>
                  <a:lnTo>
                    <a:pt x="0" y="82550"/>
                  </a:lnTo>
                  <a:lnTo>
                    <a:pt x="0" y="120650"/>
                  </a:lnTo>
                  <a:lnTo>
                    <a:pt x="3809" y="120650"/>
                  </a:lnTo>
                  <a:lnTo>
                    <a:pt x="3809" y="82550"/>
                  </a:lnTo>
                  <a:close/>
                </a:path>
                <a:path w="384809" h="312420">
                  <a:moveTo>
                    <a:pt x="384809" y="82550"/>
                  </a:moveTo>
                  <a:lnTo>
                    <a:pt x="381000" y="82550"/>
                  </a:lnTo>
                  <a:lnTo>
                    <a:pt x="381000" y="120650"/>
                  </a:lnTo>
                  <a:lnTo>
                    <a:pt x="384809" y="120650"/>
                  </a:lnTo>
                  <a:lnTo>
                    <a:pt x="384809" y="82550"/>
                  </a:lnTo>
                  <a:close/>
                </a:path>
                <a:path w="384809" h="312420">
                  <a:moveTo>
                    <a:pt x="3809" y="120650"/>
                  </a:moveTo>
                  <a:lnTo>
                    <a:pt x="0" y="1206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120650"/>
                  </a:lnTo>
                  <a:close/>
                </a:path>
                <a:path w="384809" h="312420">
                  <a:moveTo>
                    <a:pt x="384809" y="120650"/>
                  </a:moveTo>
                  <a:lnTo>
                    <a:pt x="381000" y="120650"/>
                  </a:lnTo>
                  <a:lnTo>
                    <a:pt x="381000" y="228600"/>
                  </a:lnTo>
                  <a:lnTo>
                    <a:pt x="384809" y="228600"/>
                  </a:lnTo>
                  <a:lnTo>
                    <a:pt x="384809" y="120650"/>
                  </a:lnTo>
                  <a:close/>
                </a:path>
                <a:path w="384809" h="312420">
                  <a:moveTo>
                    <a:pt x="3809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28600"/>
                  </a:lnTo>
                  <a:close/>
                </a:path>
                <a:path w="384809" h="312420">
                  <a:moveTo>
                    <a:pt x="384809" y="228600"/>
                  </a:moveTo>
                  <a:lnTo>
                    <a:pt x="381000" y="228600"/>
                  </a:lnTo>
                  <a:lnTo>
                    <a:pt x="381000" y="234950"/>
                  </a:lnTo>
                  <a:lnTo>
                    <a:pt x="384809" y="234950"/>
                  </a:lnTo>
                  <a:lnTo>
                    <a:pt x="384809" y="228600"/>
                  </a:lnTo>
                  <a:close/>
                </a:path>
                <a:path w="384809" h="312420">
                  <a:moveTo>
                    <a:pt x="3809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34950"/>
                  </a:lnTo>
                  <a:close/>
                </a:path>
                <a:path w="384809" h="312420">
                  <a:moveTo>
                    <a:pt x="384809" y="234950"/>
                  </a:moveTo>
                  <a:lnTo>
                    <a:pt x="381000" y="234950"/>
                  </a:lnTo>
                  <a:lnTo>
                    <a:pt x="381000" y="240030"/>
                  </a:lnTo>
                  <a:lnTo>
                    <a:pt x="384809" y="240030"/>
                  </a:lnTo>
                  <a:lnTo>
                    <a:pt x="384809" y="234950"/>
                  </a:lnTo>
                  <a:close/>
                </a:path>
                <a:path w="384809" h="312420">
                  <a:moveTo>
                    <a:pt x="3809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0030"/>
                  </a:lnTo>
                  <a:close/>
                </a:path>
                <a:path w="384809" h="312420">
                  <a:moveTo>
                    <a:pt x="384809" y="240030"/>
                  </a:moveTo>
                  <a:lnTo>
                    <a:pt x="381000" y="240030"/>
                  </a:lnTo>
                  <a:lnTo>
                    <a:pt x="381000" y="247650"/>
                  </a:lnTo>
                  <a:lnTo>
                    <a:pt x="384809" y="247650"/>
                  </a:lnTo>
                  <a:lnTo>
                    <a:pt x="384809" y="240030"/>
                  </a:lnTo>
                  <a:close/>
                </a:path>
                <a:path w="384809" h="312420">
                  <a:moveTo>
                    <a:pt x="3809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47650"/>
                  </a:lnTo>
                  <a:close/>
                </a:path>
                <a:path w="384809" h="312420">
                  <a:moveTo>
                    <a:pt x="384809" y="247650"/>
                  </a:moveTo>
                  <a:lnTo>
                    <a:pt x="381000" y="247650"/>
                  </a:lnTo>
                  <a:lnTo>
                    <a:pt x="381000" y="254000"/>
                  </a:lnTo>
                  <a:lnTo>
                    <a:pt x="384809" y="254000"/>
                  </a:lnTo>
                  <a:lnTo>
                    <a:pt x="384809" y="247650"/>
                  </a:lnTo>
                  <a:close/>
                </a:path>
                <a:path w="384809" h="312420">
                  <a:moveTo>
                    <a:pt x="3809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3809" y="259080"/>
                  </a:lnTo>
                  <a:lnTo>
                    <a:pt x="3809" y="254000"/>
                  </a:lnTo>
                  <a:close/>
                </a:path>
                <a:path w="384809" h="312420">
                  <a:moveTo>
                    <a:pt x="384809" y="254000"/>
                  </a:moveTo>
                  <a:lnTo>
                    <a:pt x="381000" y="254000"/>
                  </a:lnTo>
                  <a:lnTo>
                    <a:pt x="381000" y="259080"/>
                  </a:lnTo>
                  <a:lnTo>
                    <a:pt x="384809" y="259080"/>
                  </a:lnTo>
                  <a:lnTo>
                    <a:pt x="384809" y="254000"/>
                  </a:lnTo>
                  <a:close/>
                </a:path>
                <a:path w="384809" h="312420">
                  <a:moveTo>
                    <a:pt x="3809" y="259080"/>
                  </a:moveTo>
                  <a:lnTo>
                    <a:pt x="0" y="25908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59080"/>
                  </a:lnTo>
                  <a:close/>
                </a:path>
                <a:path w="384809" h="312420">
                  <a:moveTo>
                    <a:pt x="384809" y="259080"/>
                  </a:moveTo>
                  <a:lnTo>
                    <a:pt x="381000" y="259080"/>
                  </a:lnTo>
                  <a:lnTo>
                    <a:pt x="381000" y="266700"/>
                  </a:lnTo>
                  <a:lnTo>
                    <a:pt x="384809" y="266700"/>
                  </a:lnTo>
                  <a:lnTo>
                    <a:pt x="384809" y="259080"/>
                  </a:lnTo>
                  <a:close/>
                </a:path>
                <a:path w="384809" h="312420">
                  <a:moveTo>
                    <a:pt x="380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09" y="273050"/>
                  </a:lnTo>
                  <a:lnTo>
                    <a:pt x="3809" y="266700"/>
                  </a:lnTo>
                  <a:close/>
                </a:path>
                <a:path w="384809" h="312420">
                  <a:moveTo>
                    <a:pt x="384809" y="266700"/>
                  </a:moveTo>
                  <a:lnTo>
                    <a:pt x="381000" y="266700"/>
                  </a:lnTo>
                  <a:lnTo>
                    <a:pt x="381000" y="273050"/>
                  </a:lnTo>
                  <a:lnTo>
                    <a:pt x="384809" y="273050"/>
                  </a:lnTo>
                  <a:lnTo>
                    <a:pt x="384809" y="266700"/>
                  </a:lnTo>
                  <a:close/>
                </a:path>
                <a:path w="384809" h="312420">
                  <a:moveTo>
                    <a:pt x="3809" y="273050"/>
                  </a:moveTo>
                  <a:lnTo>
                    <a:pt x="0" y="273050"/>
                  </a:lnTo>
                  <a:lnTo>
                    <a:pt x="0" y="279400"/>
                  </a:lnTo>
                  <a:lnTo>
                    <a:pt x="3809" y="279400"/>
                  </a:lnTo>
                  <a:lnTo>
                    <a:pt x="3809" y="273050"/>
                  </a:lnTo>
                  <a:close/>
                </a:path>
                <a:path w="384809" h="312420">
                  <a:moveTo>
                    <a:pt x="384809" y="273050"/>
                  </a:moveTo>
                  <a:lnTo>
                    <a:pt x="381000" y="273050"/>
                  </a:lnTo>
                  <a:lnTo>
                    <a:pt x="381000" y="279400"/>
                  </a:lnTo>
                  <a:lnTo>
                    <a:pt x="384809" y="279400"/>
                  </a:lnTo>
                  <a:lnTo>
                    <a:pt x="384809" y="273050"/>
                  </a:lnTo>
                  <a:close/>
                </a:path>
                <a:path w="384809" h="312420">
                  <a:moveTo>
                    <a:pt x="3809" y="279400"/>
                  </a:moveTo>
                  <a:lnTo>
                    <a:pt x="0" y="279400"/>
                  </a:lnTo>
                  <a:lnTo>
                    <a:pt x="0" y="285750"/>
                  </a:lnTo>
                  <a:lnTo>
                    <a:pt x="3809" y="285750"/>
                  </a:lnTo>
                  <a:lnTo>
                    <a:pt x="3809" y="279400"/>
                  </a:lnTo>
                  <a:close/>
                </a:path>
                <a:path w="384809" h="312420">
                  <a:moveTo>
                    <a:pt x="384809" y="279400"/>
                  </a:moveTo>
                  <a:lnTo>
                    <a:pt x="381000" y="279400"/>
                  </a:lnTo>
                  <a:lnTo>
                    <a:pt x="381000" y="285750"/>
                  </a:lnTo>
                  <a:lnTo>
                    <a:pt x="384809" y="285750"/>
                  </a:lnTo>
                  <a:lnTo>
                    <a:pt x="384809" y="279400"/>
                  </a:lnTo>
                  <a:close/>
                </a:path>
                <a:path w="384809" h="312420">
                  <a:moveTo>
                    <a:pt x="3809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09" y="292100"/>
                  </a:lnTo>
                  <a:lnTo>
                    <a:pt x="3809" y="285750"/>
                  </a:lnTo>
                  <a:close/>
                </a:path>
                <a:path w="384809" h="312420">
                  <a:moveTo>
                    <a:pt x="384809" y="285750"/>
                  </a:moveTo>
                  <a:lnTo>
                    <a:pt x="381000" y="285750"/>
                  </a:lnTo>
                  <a:lnTo>
                    <a:pt x="381000" y="292100"/>
                  </a:lnTo>
                  <a:lnTo>
                    <a:pt x="384809" y="292100"/>
                  </a:lnTo>
                  <a:lnTo>
                    <a:pt x="384809" y="285750"/>
                  </a:lnTo>
                  <a:close/>
                </a:path>
                <a:path w="384809" h="312420">
                  <a:moveTo>
                    <a:pt x="3809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3809" y="298450"/>
                  </a:lnTo>
                  <a:lnTo>
                    <a:pt x="3809" y="292100"/>
                  </a:lnTo>
                  <a:close/>
                </a:path>
                <a:path w="384809" h="312420">
                  <a:moveTo>
                    <a:pt x="384809" y="292100"/>
                  </a:moveTo>
                  <a:lnTo>
                    <a:pt x="381000" y="292100"/>
                  </a:lnTo>
                  <a:lnTo>
                    <a:pt x="381000" y="298450"/>
                  </a:lnTo>
                  <a:lnTo>
                    <a:pt x="384809" y="298450"/>
                  </a:lnTo>
                  <a:lnTo>
                    <a:pt x="384809" y="292100"/>
                  </a:lnTo>
                  <a:close/>
                </a:path>
                <a:path w="384809" h="312420">
                  <a:moveTo>
                    <a:pt x="3809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3809" y="304800"/>
                  </a:lnTo>
                  <a:lnTo>
                    <a:pt x="3809" y="298450"/>
                  </a:lnTo>
                  <a:close/>
                </a:path>
                <a:path w="384809" h="312420">
                  <a:moveTo>
                    <a:pt x="384809" y="298450"/>
                  </a:moveTo>
                  <a:lnTo>
                    <a:pt x="381000" y="298450"/>
                  </a:lnTo>
                  <a:lnTo>
                    <a:pt x="381000" y="304800"/>
                  </a:lnTo>
                  <a:lnTo>
                    <a:pt x="384809" y="304800"/>
                  </a:lnTo>
                  <a:lnTo>
                    <a:pt x="384809" y="298450"/>
                  </a:lnTo>
                  <a:close/>
                </a:path>
                <a:path w="384809" h="312420">
                  <a:moveTo>
                    <a:pt x="3809" y="304800"/>
                  </a:moveTo>
                  <a:lnTo>
                    <a:pt x="0" y="304800"/>
                  </a:lnTo>
                  <a:lnTo>
                    <a:pt x="0" y="311150"/>
                  </a:lnTo>
                  <a:lnTo>
                    <a:pt x="384809" y="311150"/>
                  </a:lnTo>
                  <a:lnTo>
                    <a:pt x="384809" y="308610"/>
                  </a:lnTo>
                  <a:lnTo>
                    <a:pt x="3809" y="308610"/>
                  </a:lnTo>
                  <a:lnTo>
                    <a:pt x="3809" y="304800"/>
                  </a:lnTo>
                  <a:close/>
                </a:path>
                <a:path w="384809" h="312420">
                  <a:moveTo>
                    <a:pt x="384809" y="304800"/>
                  </a:moveTo>
                  <a:lnTo>
                    <a:pt x="381000" y="304800"/>
                  </a:lnTo>
                  <a:lnTo>
                    <a:pt x="381000" y="308610"/>
                  </a:lnTo>
                  <a:lnTo>
                    <a:pt x="384809" y="308610"/>
                  </a:lnTo>
                  <a:lnTo>
                    <a:pt x="384809" y="304800"/>
                  </a:lnTo>
                  <a:close/>
                </a:path>
                <a:path w="384809" h="312420">
                  <a:moveTo>
                    <a:pt x="384809" y="311150"/>
                  </a:moveTo>
                  <a:lnTo>
                    <a:pt x="0" y="311150"/>
                  </a:lnTo>
                  <a:lnTo>
                    <a:pt x="0" y="312420"/>
                  </a:lnTo>
                  <a:lnTo>
                    <a:pt x="384809" y="312420"/>
                  </a:lnTo>
                  <a:lnTo>
                    <a:pt x="384809" y="31115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8354059" y="4324350"/>
              <a:ext cx="377190" cy="304800"/>
            </a:xfrm>
            <a:custGeom>
              <a:avLst/>
              <a:gdLst/>
              <a:ahLst/>
              <a:cxnLst/>
              <a:rect l="l" t="t" r="r" b="b"/>
              <a:pathLst>
                <a:path w="377190" h="304800">
                  <a:moveTo>
                    <a:pt x="3771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7190" y="2539"/>
                  </a:lnTo>
                  <a:lnTo>
                    <a:pt x="377190" y="0"/>
                  </a:lnTo>
                  <a:close/>
                </a:path>
                <a:path w="377190" h="304800">
                  <a:moveTo>
                    <a:pt x="37719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77190" y="3810"/>
                  </a:lnTo>
                  <a:lnTo>
                    <a:pt x="377190" y="2540"/>
                  </a:lnTo>
                  <a:close/>
                </a:path>
                <a:path w="377190" h="304800">
                  <a:moveTo>
                    <a:pt x="377190" y="3810"/>
                  </a:moveTo>
                  <a:lnTo>
                    <a:pt x="374650" y="3810"/>
                  </a:lnTo>
                  <a:lnTo>
                    <a:pt x="374650" y="8889"/>
                  </a:lnTo>
                  <a:lnTo>
                    <a:pt x="377190" y="8889"/>
                  </a:lnTo>
                  <a:lnTo>
                    <a:pt x="377190" y="3810"/>
                  </a:lnTo>
                  <a:close/>
                </a:path>
                <a:path w="377190" h="30480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77190" h="304800">
                  <a:moveTo>
                    <a:pt x="377190" y="8890"/>
                  </a:moveTo>
                  <a:lnTo>
                    <a:pt x="374650" y="8890"/>
                  </a:lnTo>
                  <a:lnTo>
                    <a:pt x="374650" y="15239"/>
                  </a:lnTo>
                  <a:lnTo>
                    <a:pt x="377190" y="15239"/>
                  </a:lnTo>
                  <a:lnTo>
                    <a:pt x="377190" y="8890"/>
                  </a:lnTo>
                  <a:close/>
                </a:path>
                <a:path w="377190" h="30480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77190" h="304800">
                  <a:moveTo>
                    <a:pt x="377190" y="15240"/>
                  </a:moveTo>
                  <a:lnTo>
                    <a:pt x="374650" y="15240"/>
                  </a:lnTo>
                  <a:lnTo>
                    <a:pt x="374650" y="21589"/>
                  </a:lnTo>
                  <a:lnTo>
                    <a:pt x="377190" y="21589"/>
                  </a:lnTo>
                  <a:lnTo>
                    <a:pt x="377190" y="15240"/>
                  </a:lnTo>
                  <a:close/>
                </a:path>
                <a:path w="377190" h="30480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77190" h="304800">
                  <a:moveTo>
                    <a:pt x="377190" y="21590"/>
                  </a:moveTo>
                  <a:lnTo>
                    <a:pt x="374650" y="21590"/>
                  </a:lnTo>
                  <a:lnTo>
                    <a:pt x="374650" y="27939"/>
                  </a:lnTo>
                  <a:lnTo>
                    <a:pt x="377190" y="27939"/>
                  </a:lnTo>
                  <a:lnTo>
                    <a:pt x="377190" y="21590"/>
                  </a:lnTo>
                  <a:close/>
                </a:path>
                <a:path w="377190" h="30480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77190" h="304800">
                  <a:moveTo>
                    <a:pt x="377190" y="27940"/>
                  </a:moveTo>
                  <a:lnTo>
                    <a:pt x="374650" y="27940"/>
                  </a:lnTo>
                  <a:lnTo>
                    <a:pt x="374650" y="34289"/>
                  </a:lnTo>
                  <a:lnTo>
                    <a:pt x="377190" y="34289"/>
                  </a:lnTo>
                  <a:lnTo>
                    <a:pt x="377190" y="27940"/>
                  </a:lnTo>
                  <a:close/>
                </a:path>
                <a:path w="377190" h="30480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377190" h="304800">
                  <a:moveTo>
                    <a:pt x="377190" y="34290"/>
                  </a:moveTo>
                  <a:lnTo>
                    <a:pt x="374650" y="34290"/>
                  </a:lnTo>
                  <a:lnTo>
                    <a:pt x="374650" y="40639"/>
                  </a:lnTo>
                  <a:lnTo>
                    <a:pt x="377190" y="40639"/>
                  </a:lnTo>
                  <a:lnTo>
                    <a:pt x="377190" y="34290"/>
                  </a:lnTo>
                  <a:close/>
                </a:path>
                <a:path w="377190" h="30480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377190" h="304800">
                  <a:moveTo>
                    <a:pt x="377190" y="40640"/>
                  </a:moveTo>
                  <a:lnTo>
                    <a:pt x="374650" y="40640"/>
                  </a:lnTo>
                  <a:lnTo>
                    <a:pt x="374650" y="46989"/>
                  </a:lnTo>
                  <a:lnTo>
                    <a:pt x="377190" y="46989"/>
                  </a:lnTo>
                  <a:lnTo>
                    <a:pt x="377190" y="40640"/>
                  </a:lnTo>
                  <a:close/>
                </a:path>
                <a:path w="377190" h="30480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77190" h="304800">
                  <a:moveTo>
                    <a:pt x="377190" y="46990"/>
                  </a:moveTo>
                  <a:lnTo>
                    <a:pt x="374650" y="46990"/>
                  </a:lnTo>
                  <a:lnTo>
                    <a:pt x="374650" y="53339"/>
                  </a:lnTo>
                  <a:lnTo>
                    <a:pt x="377190" y="53339"/>
                  </a:lnTo>
                  <a:lnTo>
                    <a:pt x="377190" y="46990"/>
                  </a:lnTo>
                  <a:close/>
                </a:path>
                <a:path w="377190" h="304800">
                  <a:moveTo>
                    <a:pt x="3810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3340"/>
                  </a:lnTo>
                  <a:close/>
                </a:path>
                <a:path w="377190" h="304800">
                  <a:moveTo>
                    <a:pt x="377190" y="53340"/>
                  </a:moveTo>
                  <a:lnTo>
                    <a:pt x="374650" y="53340"/>
                  </a:lnTo>
                  <a:lnTo>
                    <a:pt x="374650" y="58419"/>
                  </a:lnTo>
                  <a:lnTo>
                    <a:pt x="377190" y="58419"/>
                  </a:lnTo>
                  <a:lnTo>
                    <a:pt x="377190" y="53340"/>
                  </a:lnTo>
                  <a:close/>
                </a:path>
                <a:path w="377190" h="304800">
                  <a:moveTo>
                    <a:pt x="3810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8420"/>
                  </a:lnTo>
                  <a:close/>
                </a:path>
                <a:path w="377190" h="304800">
                  <a:moveTo>
                    <a:pt x="377190" y="58420"/>
                  </a:moveTo>
                  <a:lnTo>
                    <a:pt x="374650" y="58420"/>
                  </a:lnTo>
                  <a:lnTo>
                    <a:pt x="374650" y="66039"/>
                  </a:lnTo>
                  <a:lnTo>
                    <a:pt x="377190" y="66039"/>
                  </a:lnTo>
                  <a:lnTo>
                    <a:pt x="377190" y="58420"/>
                  </a:lnTo>
                  <a:close/>
                </a:path>
                <a:path w="377190" h="30480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377190" h="304800">
                  <a:moveTo>
                    <a:pt x="377190" y="66040"/>
                  </a:moveTo>
                  <a:lnTo>
                    <a:pt x="374650" y="66040"/>
                  </a:lnTo>
                  <a:lnTo>
                    <a:pt x="374650" y="72389"/>
                  </a:lnTo>
                  <a:lnTo>
                    <a:pt x="377190" y="72389"/>
                  </a:lnTo>
                  <a:lnTo>
                    <a:pt x="377190" y="66040"/>
                  </a:lnTo>
                  <a:close/>
                </a:path>
                <a:path w="377190" h="30480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77190" h="304800">
                  <a:moveTo>
                    <a:pt x="377190" y="72390"/>
                  </a:moveTo>
                  <a:lnTo>
                    <a:pt x="374650" y="72390"/>
                  </a:lnTo>
                  <a:lnTo>
                    <a:pt x="374650" y="78739"/>
                  </a:lnTo>
                  <a:lnTo>
                    <a:pt x="377190" y="78739"/>
                  </a:lnTo>
                  <a:lnTo>
                    <a:pt x="377190" y="72390"/>
                  </a:lnTo>
                  <a:close/>
                </a:path>
                <a:path w="377190" h="304800">
                  <a:moveTo>
                    <a:pt x="3810" y="78740"/>
                  </a:moveTo>
                  <a:lnTo>
                    <a:pt x="0" y="7874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78740"/>
                  </a:lnTo>
                  <a:close/>
                </a:path>
                <a:path w="377190" h="304800">
                  <a:moveTo>
                    <a:pt x="377190" y="78740"/>
                  </a:moveTo>
                  <a:lnTo>
                    <a:pt x="374650" y="78740"/>
                  </a:lnTo>
                  <a:lnTo>
                    <a:pt x="374650" y="116839"/>
                  </a:lnTo>
                  <a:lnTo>
                    <a:pt x="377190" y="116839"/>
                  </a:lnTo>
                  <a:lnTo>
                    <a:pt x="377190" y="78740"/>
                  </a:lnTo>
                  <a:close/>
                </a:path>
                <a:path w="377190" h="304800">
                  <a:moveTo>
                    <a:pt x="3810" y="116840"/>
                  </a:moveTo>
                  <a:lnTo>
                    <a:pt x="0" y="1168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116840"/>
                  </a:lnTo>
                  <a:close/>
                </a:path>
                <a:path w="377190" h="304800">
                  <a:moveTo>
                    <a:pt x="377190" y="116840"/>
                  </a:moveTo>
                  <a:lnTo>
                    <a:pt x="374650" y="116840"/>
                  </a:lnTo>
                  <a:lnTo>
                    <a:pt x="374650" y="224789"/>
                  </a:lnTo>
                  <a:lnTo>
                    <a:pt x="377190" y="224789"/>
                  </a:lnTo>
                  <a:lnTo>
                    <a:pt x="377190" y="116840"/>
                  </a:lnTo>
                  <a:close/>
                </a:path>
                <a:path w="377190" h="304800">
                  <a:moveTo>
                    <a:pt x="381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24790"/>
                  </a:lnTo>
                  <a:close/>
                </a:path>
                <a:path w="377190" h="304800">
                  <a:moveTo>
                    <a:pt x="377190" y="224790"/>
                  </a:moveTo>
                  <a:lnTo>
                    <a:pt x="374650" y="224790"/>
                  </a:lnTo>
                  <a:lnTo>
                    <a:pt x="374650" y="231139"/>
                  </a:lnTo>
                  <a:lnTo>
                    <a:pt x="377190" y="231139"/>
                  </a:lnTo>
                  <a:lnTo>
                    <a:pt x="377190" y="224790"/>
                  </a:lnTo>
                  <a:close/>
                </a:path>
                <a:path w="377190" h="304800">
                  <a:moveTo>
                    <a:pt x="3810" y="231140"/>
                  </a:moveTo>
                  <a:lnTo>
                    <a:pt x="0" y="231140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31140"/>
                  </a:lnTo>
                  <a:close/>
                </a:path>
                <a:path w="377190" h="304800">
                  <a:moveTo>
                    <a:pt x="377190" y="231140"/>
                  </a:moveTo>
                  <a:lnTo>
                    <a:pt x="374650" y="231140"/>
                  </a:lnTo>
                  <a:lnTo>
                    <a:pt x="374650" y="236219"/>
                  </a:lnTo>
                  <a:lnTo>
                    <a:pt x="377190" y="236219"/>
                  </a:lnTo>
                  <a:lnTo>
                    <a:pt x="377190" y="231140"/>
                  </a:lnTo>
                  <a:close/>
                </a:path>
                <a:path w="377190" h="304800">
                  <a:moveTo>
                    <a:pt x="3810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6220"/>
                  </a:lnTo>
                  <a:close/>
                </a:path>
                <a:path w="377190" h="304800">
                  <a:moveTo>
                    <a:pt x="377190" y="236220"/>
                  </a:moveTo>
                  <a:lnTo>
                    <a:pt x="374650" y="236220"/>
                  </a:lnTo>
                  <a:lnTo>
                    <a:pt x="374650" y="243839"/>
                  </a:lnTo>
                  <a:lnTo>
                    <a:pt x="377190" y="243839"/>
                  </a:lnTo>
                  <a:lnTo>
                    <a:pt x="377190" y="236220"/>
                  </a:lnTo>
                  <a:close/>
                </a:path>
                <a:path w="377190" h="304800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77190" h="304800">
                  <a:moveTo>
                    <a:pt x="377190" y="243840"/>
                  </a:moveTo>
                  <a:lnTo>
                    <a:pt x="374650" y="243840"/>
                  </a:lnTo>
                  <a:lnTo>
                    <a:pt x="374650" y="250189"/>
                  </a:lnTo>
                  <a:lnTo>
                    <a:pt x="377190" y="250189"/>
                  </a:lnTo>
                  <a:lnTo>
                    <a:pt x="377190" y="243840"/>
                  </a:lnTo>
                  <a:close/>
                </a:path>
                <a:path w="377190" h="304800">
                  <a:moveTo>
                    <a:pt x="3810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50190"/>
                  </a:lnTo>
                  <a:close/>
                </a:path>
                <a:path w="377190" h="304800">
                  <a:moveTo>
                    <a:pt x="377190" y="250190"/>
                  </a:moveTo>
                  <a:lnTo>
                    <a:pt x="374650" y="250190"/>
                  </a:lnTo>
                  <a:lnTo>
                    <a:pt x="374650" y="255269"/>
                  </a:lnTo>
                  <a:lnTo>
                    <a:pt x="377190" y="255269"/>
                  </a:lnTo>
                  <a:lnTo>
                    <a:pt x="377190" y="250190"/>
                  </a:lnTo>
                  <a:close/>
                </a:path>
                <a:path w="377190" h="304800">
                  <a:moveTo>
                    <a:pt x="3810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5270"/>
                  </a:lnTo>
                  <a:close/>
                </a:path>
                <a:path w="377190" h="304800">
                  <a:moveTo>
                    <a:pt x="377190" y="255270"/>
                  </a:moveTo>
                  <a:lnTo>
                    <a:pt x="374650" y="255270"/>
                  </a:lnTo>
                  <a:lnTo>
                    <a:pt x="374650" y="262889"/>
                  </a:lnTo>
                  <a:lnTo>
                    <a:pt x="377190" y="262889"/>
                  </a:lnTo>
                  <a:lnTo>
                    <a:pt x="377190" y="255270"/>
                  </a:lnTo>
                  <a:close/>
                </a:path>
                <a:path w="377190" h="30480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377190" h="304800">
                  <a:moveTo>
                    <a:pt x="377190" y="262890"/>
                  </a:moveTo>
                  <a:lnTo>
                    <a:pt x="374650" y="262890"/>
                  </a:lnTo>
                  <a:lnTo>
                    <a:pt x="374650" y="269239"/>
                  </a:lnTo>
                  <a:lnTo>
                    <a:pt x="377190" y="269239"/>
                  </a:lnTo>
                  <a:lnTo>
                    <a:pt x="377190" y="262890"/>
                  </a:lnTo>
                  <a:close/>
                </a:path>
                <a:path w="377190" h="30480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377190" h="304800">
                  <a:moveTo>
                    <a:pt x="377190" y="269240"/>
                  </a:moveTo>
                  <a:lnTo>
                    <a:pt x="374650" y="269240"/>
                  </a:lnTo>
                  <a:lnTo>
                    <a:pt x="374650" y="275589"/>
                  </a:lnTo>
                  <a:lnTo>
                    <a:pt x="377190" y="275589"/>
                  </a:lnTo>
                  <a:lnTo>
                    <a:pt x="377190" y="269240"/>
                  </a:lnTo>
                  <a:close/>
                </a:path>
                <a:path w="377190" h="30480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377190" h="304800">
                  <a:moveTo>
                    <a:pt x="377190" y="275590"/>
                  </a:moveTo>
                  <a:lnTo>
                    <a:pt x="374650" y="275590"/>
                  </a:lnTo>
                  <a:lnTo>
                    <a:pt x="374650" y="281939"/>
                  </a:lnTo>
                  <a:lnTo>
                    <a:pt x="377190" y="281939"/>
                  </a:lnTo>
                  <a:lnTo>
                    <a:pt x="377190" y="275590"/>
                  </a:lnTo>
                  <a:close/>
                </a:path>
                <a:path w="377190" h="30480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377190" h="304800">
                  <a:moveTo>
                    <a:pt x="377190" y="281940"/>
                  </a:moveTo>
                  <a:lnTo>
                    <a:pt x="374650" y="281940"/>
                  </a:lnTo>
                  <a:lnTo>
                    <a:pt x="374650" y="288289"/>
                  </a:lnTo>
                  <a:lnTo>
                    <a:pt x="377190" y="288289"/>
                  </a:lnTo>
                  <a:lnTo>
                    <a:pt x="377190" y="281940"/>
                  </a:lnTo>
                  <a:close/>
                </a:path>
                <a:path w="377190" h="30480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377190" h="304800">
                  <a:moveTo>
                    <a:pt x="377190" y="288290"/>
                  </a:moveTo>
                  <a:lnTo>
                    <a:pt x="374650" y="288290"/>
                  </a:lnTo>
                  <a:lnTo>
                    <a:pt x="374650" y="294639"/>
                  </a:lnTo>
                  <a:lnTo>
                    <a:pt x="377190" y="294639"/>
                  </a:lnTo>
                  <a:lnTo>
                    <a:pt x="377190" y="288290"/>
                  </a:lnTo>
                  <a:close/>
                </a:path>
                <a:path w="377190" h="30480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377190" h="304800">
                  <a:moveTo>
                    <a:pt x="377190" y="294640"/>
                  </a:moveTo>
                  <a:lnTo>
                    <a:pt x="374650" y="294640"/>
                  </a:lnTo>
                  <a:lnTo>
                    <a:pt x="374650" y="300989"/>
                  </a:lnTo>
                  <a:lnTo>
                    <a:pt x="377190" y="300989"/>
                  </a:lnTo>
                  <a:lnTo>
                    <a:pt x="377190" y="294640"/>
                  </a:lnTo>
                  <a:close/>
                </a:path>
                <a:path w="377190" h="304800">
                  <a:moveTo>
                    <a:pt x="377190" y="300990"/>
                  </a:moveTo>
                  <a:lnTo>
                    <a:pt x="0" y="300990"/>
                  </a:lnTo>
                  <a:lnTo>
                    <a:pt x="0" y="304800"/>
                  </a:lnTo>
                  <a:lnTo>
                    <a:pt x="377190" y="304800"/>
                  </a:lnTo>
                  <a:lnTo>
                    <a:pt x="377190" y="30099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8357869" y="432816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40" h="297179">
                  <a:moveTo>
                    <a:pt x="3708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70839" y="3809"/>
                  </a:lnTo>
                  <a:lnTo>
                    <a:pt x="370839" y="0"/>
                  </a:lnTo>
                  <a:close/>
                </a:path>
                <a:path w="370840" h="297179">
                  <a:moveTo>
                    <a:pt x="370839" y="3809"/>
                  </a:moveTo>
                  <a:lnTo>
                    <a:pt x="367029" y="3809"/>
                  </a:lnTo>
                  <a:lnTo>
                    <a:pt x="367029" y="5079"/>
                  </a:lnTo>
                  <a:lnTo>
                    <a:pt x="370839" y="5079"/>
                  </a:lnTo>
                  <a:lnTo>
                    <a:pt x="370839" y="3809"/>
                  </a:lnTo>
                  <a:close/>
                </a:path>
                <a:path w="370840" h="297179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70840" h="297179">
                  <a:moveTo>
                    <a:pt x="370839" y="5080"/>
                  </a:moveTo>
                  <a:lnTo>
                    <a:pt x="367029" y="5080"/>
                  </a:lnTo>
                  <a:lnTo>
                    <a:pt x="367029" y="11429"/>
                  </a:lnTo>
                  <a:lnTo>
                    <a:pt x="370839" y="11429"/>
                  </a:lnTo>
                  <a:lnTo>
                    <a:pt x="370839" y="5080"/>
                  </a:lnTo>
                  <a:close/>
                </a:path>
                <a:path w="370840" h="297179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70840" h="297179">
                  <a:moveTo>
                    <a:pt x="370839" y="11430"/>
                  </a:moveTo>
                  <a:lnTo>
                    <a:pt x="367029" y="11430"/>
                  </a:lnTo>
                  <a:lnTo>
                    <a:pt x="367029" y="17779"/>
                  </a:lnTo>
                  <a:lnTo>
                    <a:pt x="370839" y="17779"/>
                  </a:lnTo>
                  <a:lnTo>
                    <a:pt x="370839" y="11430"/>
                  </a:lnTo>
                  <a:close/>
                </a:path>
                <a:path w="370840" h="297179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70840" h="297179">
                  <a:moveTo>
                    <a:pt x="370839" y="17780"/>
                  </a:moveTo>
                  <a:lnTo>
                    <a:pt x="367029" y="17780"/>
                  </a:lnTo>
                  <a:lnTo>
                    <a:pt x="367029" y="24129"/>
                  </a:lnTo>
                  <a:lnTo>
                    <a:pt x="370839" y="24129"/>
                  </a:lnTo>
                  <a:lnTo>
                    <a:pt x="370839" y="17780"/>
                  </a:lnTo>
                  <a:close/>
                </a:path>
                <a:path w="370840" h="297179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70840" h="297179">
                  <a:moveTo>
                    <a:pt x="370839" y="24130"/>
                  </a:moveTo>
                  <a:lnTo>
                    <a:pt x="367029" y="24130"/>
                  </a:lnTo>
                  <a:lnTo>
                    <a:pt x="367029" y="30479"/>
                  </a:lnTo>
                  <a:lnTo>
                    <a:pt x="370839" y="30479"/>
                  </a:lnTo>
                  <a:lnTo>
                    <a:pt x="370839" y="24130"/>
                  </a:lnTo>
                  <a:close/>
                </a:path>
                <a:path w="370840" h="297179">
                  <a:moveTo>
                    <a:pt x="380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30480"/>
                  </a:lnTo>
                  <a:close/>
                </a:path>
                <a:path w="370840" h="297179">
                  <a:moveTo>
                    <a:pt x="370839" y="30480"/>
                  </a:moveTo>
                  <a:lnTo>
                    <a:pt x="367029" y="30480"/>
                  </a:lnTo>
                  <a:lnTo>
                    <a:pt x="367029" y="36829"/>
                  </a:lnTo>
                  <a:lnTo>
                    <a:pt x="370839" y="36829"/>
                  </a:lnTo>
                  <a:lnTo>
                    <a:pt x="370839" y="30480"/>
                  </a:lnTo>
                  <a:close/>
                </a:path>
                <a:path w="370840" h="297179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70840" h="297179">
                  <a:moveTo>
                    <a:pt x="370839" y="36830"/>
                  </a:moveTo>
                  <a:lnTo>
                    <a:pt x="367029" y="36830"/>
                  </a:lnTo>
                  <a:lnTo>
                    <a:pt x="367029" y="43179"/>
                  </a:lnTo>
                  <a:lnTo>
                    <a:pt x="370839" y="43179"/>
                  </a:lnTo>
                  <a:lnTo>
                    <a:pt x="370839" y="36830"/>
                  </a:lnTo>
                  <a:close/>
                </a:path>
                <a:path w="370840" h="297179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70840" h="297179">
                  <a:moveTo>
                    <a:pt x="370839" y="43180"/>
                  </a:moveTo>
                  <a:lnTo>
                    <a:pt x="367029" y="43180"/>
                  </a:lnTo>
                  <a:lnTo>
                    <a:pt x="367029" y="49529"/>
                  </a:lnTo>
                  <a:lnTo>
                    <a:pt x="370839" y="49529"/>
                  </a:lnTo>
                  <a:lnTo>
                    <a:pt x="370839" y="43180"/>
                  </a:lnTo>
                  <a:close/>
                </a:path>
                <a:path w="370840" h="297179">
                  <a:moveTo>
                    <a:pt x="380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09" y="54609"/>
                  </a:lnTo>
                  <a:lnTo>
                    <a:pt x="3809" y="49530"/>
                  </a:lnTo>
                  <a:close/>
                </a:path>
                <a:path w="370840" h="297179">
                  <a:moveTo>
                    <a:pt x="370839" y="49530"/>
                  </a:moveTo>
                  <a:lnTo>
                    <a:pt x="367029" y="49530"/>
                  </a:lnTo>
                  <a:lnTo>
                    <a:pt x="367029" y="54609"/>
                  </a:lnTo>
                  <a:lnTo>
                    <a:pt x="370839" y="54609"/>
                  </a:lnTo>
                  <a:lnTo>
                    <a:pt x="370839" y="49530"/>
                  </a:lnTo>
                  <a:close/>
                </a:path>
                <a:path w="370840" h="297179">
                  <a:moveTo>
                    <a:pt x="3809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54610"/>
                  </a:lnTo>
                  <a:close/>
                </a:path>
                <a:path w="370840" h="297179">
                  <a:moveTo>
                    <a:pt x="370839" y="54610"/>
                  </a:moveTo>
                  <a:lnTo>
                    <a:pt x="367029" y="54610"/>
                  </a:lnTo>
                  <a:lnTo>
                    <a:pt x="367029" y="62229"/>
                  </a:lnTo>
                  <a:lnTo>
                    <a:pt x="370839" y="62229"/>
                  </a:lnTo>
                  <a:lnTo>
                    <a:pt x="370839" y="54610"/>
                  </a:lnTo>
                  <a:close/>
                </a:path>
                <a:path w="370840" h="297179">
                  <a:moveTo>
                    <a:pt x="380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2230"/>
                  </a:lnTo>
                  <a:close/>
                </a:path>
                <a:path w="370840" h="297179">
                  <a:moveTo>
                    <a:pt x="370839" y="62230"/>
                  </a:moveTo>
                  <a:lnTo>
                    <a:pt x="367029" y="62230"/>
                  </a:lnTo>
                  <a:lnTo>
                    <a:pt x="367029" y="68579"/>
                  </a:lnTo>
                  <a:lnTo>
                    <a:pt x="370839" y="68579"/>
                  </a:lnTo>
                  <a:lnTo>
                    <a:pt x="370839" y="62230"/>
                  </a:lnTo>
                  <a:close/>
                </a:path>
                <a:path w="370840" h="297179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370840" h="297179">
                  <a:moveTo>
                    <a:pt x="370839" y="68580"/>
                  </a:moveTo>
                  <a:lnTo>
                    <a:pt x="367029" y="68580"/>
                  </a:lnTo>
                  <a:lnTo>
                    <a:pt x="367029" y="74929"/>
                  </a:lnTo>
                  <a:lnTo>
                    <a:pt x="370839" y="74929"/>
                  </a:lnTo>
                  <a:lnTo>
                    <a:pt x="370839" y="68580"/>
                  </a:lnTo>
                  <a:close/>
                </a:path>
                <a:path w="370840" h="297179">
                  <a:moveTo>
                    <a:pt x="3809" y="74930"/>
                  </a:moveTo>
                  <a:lnTo>
                    <a:pt x="0" y="7493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74930"/>
                  </a:lnTo>
                  <a:close/>
                </a:path>
                <a:path w="370840" h="297179">
                  <a:moveTo>
                    <a:pt x="370839" y="74930"/>
                  </a:moveTo>
                  <a:lnTo>
                    <a:pt x="367029" y="74930"/>
                  </a:lnTo>
                  <a:lnTo>
                    <a:pt x="367029" y="113029"/>
                  </a:lnTo>
                  <a:lnTo>
                    <a:pt x="370839" y="113029"/>
                  </a:lnTo>
                  <a:lnTo>
                    <a:pt x="370839" y="74930"/>
                  </a:lnTo>
                  <a:close/>
                </a:path>
                <a:path w="370840" h="297179">
                  <a:moveTo>
                    <a:pt x="3809" y="113030"/>
                  </a:moveTo>
                  <a:lnTo>
                    <a:pt x="0" y="11303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113030"/>
                  </a:lnTo>
                  <a:close/>
                </a:path>
                <a:path w="370840" h="297179">
                  <a:moveTo>
                    <a:pt x="370839" y="113030"/>
                  </a:moveTo>
                  <a:lnTo>
                    <a:pt x="367029" y="113030"/>
                  </a:lnTo>
                  <a:lnTo>
                    <a:pt x="367029" y="220979"/>
                  </a:lnTo>
                  <a:lnTo>
                    <a:pt x="370839" y="220979"/>
                  </a:lnTo>
                  <a:lnTo>
                    <a:pt x="370839" y="113030"/>
                  </a:lnTo>
                  <a:close/>
                </a:path>
                <a:path w="370840" h="297179">
                  <a:moveTo>
                    <a:pt x="380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09" y="227329"/>
                  </a:lnTo>
                  <a:lnTo>
                    <a:pt x="3809" y="220980"/>
                  </a:lnTo>
                  <a:close/>
                </a:path>
                <a:path w="370840" h="297179">
                  <a:moveTo>
                    <a:pt x="370839" y="220980"/>
                  </a:moveTo>
                  <a:lnTo>
                    <a:pt x="367029" y="220980"/>
                  </a:lnTo>
                  <a:lnTo>
                    <a:pt x="367029" y="227329"/>
                  </a:lnTo>
                  <a:lnTo>
                    <a:pt x="370839" y="227329"/>
                  </a:lnTo>
                  <a:lnTo>
                    <a:pt x="370839" y="220980"/>
                  </a:lnTo>
                  <a:close/>
                </a:path>
                <a:path w="370840" h="297179">
                  <a:moveTo>
                    <a:pt x="3809" y="227330"/>
                  </a:moveTo>
                  <a:lnTo>
                    <a:pt x="0" y="227330"/>
                  </a:lnTo>
                  <a:lnTo>
                    <a:pt x="0" y="232409"/>
                  </a:lnTo>
                  <a:lnTo>
                    <a:pt x="3809" y="232409"/>
                  </a:lnTo>
                  <a:lnTo>
                    <a:pt x="3809" y="227330"/>
                  </a:lnTo>
                  <a:close/>
                </a:path>
                <a:path w="370840" h="297179">
                  <a:moveTo>
                    <a:pt x="370839" y="227330"/>
                  </a:moveTo>
                  <a:lnTo>
                    <a:pt x="367029" y="227330"/>
                  </a:lnTo>
                  <a:lnTo>
                    <a:pt x="367029" y="232409"/>
                  </a:lnTo>
                  <a:lnTo>
                    <a:pt x="370839" y="232409"/>
                  </a:lnTo>
                  <a:lnTo>
                    <a:pt x="370839" y="227330"/>
                  </a:lnTo>
                  <a:close/>
                </a:path>
                <a:path w="370840" h="297179">
                  <a:moveTo>
                    <a:pt x="3809" y="232410"/>
                  </a:moveTo>
                  <a:lnTo>
                    <a:pt x="0" y="23241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2410"/>
                  </a:lnTo>
                  <a:close/>
                </a:path>
                <a:path w="370840" h="297179">
                  <a:moveTo>
                    <a:pt x="370839" y="232410"/>
                  </a:moveTo>
                  <a:lnTo>
                    <a:pt x="367029" y="232410"/>
                  </a:lnTo>
                  <a:lnTo>
                    <a:pt x="367029" y="240029"/>
                  </a:lnTo>
                  <a:lnTo>
                    <a:pt x="370839" y="240029"/>
                  </a:lnTo>
                  <a:lnTo>
                    <a:pt x="370839" y="232410"/>
                  </a:lnTo>
                  <a:close/>
                </a:path>
                <a:path w="370840" h="297179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40030"/>
                  </a:lnTo>
                  <a:close/>
                </a:path>
                <a:path w="370840" h="297179">
                  <a:moveTo>
                    <a:pt x="370839" y="240030"/>
                  </a:moveTo>
                  <a:lnTo>
                    <a:pt x="367029" y="240030"/>
                  </a:lnTo>
                  <a:lnTo>
                    <a:pt x="367029" y="246379"/>
                  </a:lnTo>
                  <a:lnTo>
                    <a:pt x="370839" y="246379"/>
                  </a:lnTo>
                  <a:lnTo>
                    <a:pt x="370839" y="240030"/>
                  </a:lnTo>
                  <a:close/>
                </a:path>
                <a:path w="370840" h="297179">
                  <a:moveTo>
                    <a:pt x="3809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6380"/>
                  </a:lnTo>
                  <a:close/>
                </a:path>
                <a:path w="370840" h="297179">
                  <a:moveTo>
                    <a:pt x="370839" y="246380"/>
                  </a:moveTo>
                  <a:lnTo>
                    <a:pt x="367029" y="246380"/>
                  </a:lnTo>
                  <a:lnTo>
                    <a:pt x="367029" y="251459"/>
                  </a:lnTo>
                  <a:lnTo>
                    <a:pt x="370839" y="251459"/>
                  </a:lnTo>
                  <a:lnTo>
                    <a:pt x="370839" y="246380"/>
                  </a:lnTo>
                  <a:close/>
                </a:path>
                <a:path w="370840" h="297179">
                  <a:moveTo>
                    <a:pt x="3809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1460"/>
                  </a:lnTo>
                  <a:close/>
                </a:path>
                <a:path w="370840" h="297179">
                  <a:moveTo>
                    <a:pt x="370839" y="251460"/>
                  </a:moveTo>
                  <a:lnTo>
                    <a:pt x="367029" y="251460"/>
                  </a:lnTo>
                  <a:lnTo>
                    <a:pt x="367029" y="259079"/>
                  </a:lnTo>
                  <a:lnTo>
                    <a:pt x="370839" y="259079"/>
                  </a:lnTo>
                  <a:lnTo>
                    <a:pt x="370839" y="251460"/>
                  </a:lnTo>
                  <a:close/>
                </a:path>
                <a:path w="370840" h="297179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370840" h="297179">
                  <a:moveTo>
                    <a:pt x="370839" y="259080"/>
                  </a:moveTo>
                  <a:lnTo>
                    <a:pt x="367029" y="259080"/>
                  </a:lnTo>
                  <a:lnTo>
                    <a:pt x="367029" y="265429"/>
                  </a:lnTo>
                  <a:lnTo>
                    <a:pt x="370839" y="265429"/>
                  </a:lnTo>
                  <a:lnTo>
                    <a:pt x="370839" y="259080"/>
                  </a:lnTo>
                  <a:close/>
                </a:path>
                <a:path w="370840" h="297179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70840" h="297179">
                  <a:moveTo>
                    <a:pt x="370839" y="265430"/>
                  </a:moveTo>
                  <a:lnTo>
                    <a:pt x="367029" y="265430"/>
                  </a:lnTo>
                  <a:lnTo>
                    <a:pt x="367029" y="271779"/>
                  </a:lnTo>
                  <a:lnTo>
                    <a:pt x="370839" y="271779"/>
                  </a:lnTo>
                  <a:lnTo>
                    <a:pt x="370839" y="265430"/>
                  </a:lnTo>
                  <a:close/>
                </a:path>
                <a:path w="370840" h="297179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370840" h="297179">
                  <a:moveTo>
                    <a:pt x="370839" y="271780"/>
                  </a:moveTo>
                  <a:lnTo>
                    <a:pt x="367029" y="271780"/>
                  </a:lnTo>
                  <a:lnTo>
                    <a:pt x="367029" y="278129"/>
                  </a:lnTo>
                  <a:lnTo>
                    <a:pt x="370839" y="278129"/>
                  </a:lnTo>
                  <a:lnTo>
                    <a:pt x="370839" y="271780"/>
                  </a:lnTo>
                  <a:close/>
                </a:path>
                <a:path w="370840" h="297179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70840" h="297179">
                  <a:moveTo>
                    <a:pt x="370839" y="278130"/>
                  </a:moveTo>
                  <a:lnTo>
                    <a:pt x="367029" y="278130"/>
                  </a:lnTo>
                  <a:lnTo>
                    <a:pt x="367029" y="284479"/>
                  </a:lnTo>
                  <a:lnTo>
                    <a:pt x="370839" y="284479"/>
                  </a:lnTo>
                  <a:lnTo>
                    <a:pt x="370839" y="278130"/>
                  </a:lnTo>
                  <a:close/>
                </a:path>
                <a:path w="370840" h="297179">
                  <a:moveTo>
                    <a:pt x="380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09" y="290829"/>
                  </a:lnTo>
                  <a:lnTo>
                    <a:pt x="3809" y="284480"/>
                  </a:lnTo>
                  <a:close/>
                </a:path>
                <a:path w="370840" h="297179">
                  <a:moveTo>
                    <a:pt x="370839" y="284480"/>
                  </a:moveTo>
                  <a:lnTo>
                    <a:pt x="367029" y="284480"/>
                  </a:lnTo>
                  <a:lnTo>
                    <a:pt x="367029" y="290829"/>
                  </a:lnTo>
                  <a:lnTo>
                    <a:pt x="370839" y="290829"/>
                  </a:lnTo>
                  <a:lnTo>
                    <a:pt x="370839" y="284480"/>
                  </a:lnTo>
                  <a:close/>
                </a:path>
                <a:path w="370840" h="297179">
                  <a:moveTo>
                    <a:pt x="380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70839" y="297179"/>
                  </a:lnTo>
                  <a:lnTo>
                    <a:pt x="370839" y="293369"/>
                  </a:lnTo>
                  <a:lnTo>
                    <a:pt x="3809" y="293369"/>
                  </a:lnTo>
                  <a:lnTo>
                    <a:pt x="3809" y="290830"/>
                  </a:lnTo>
                  <a:close/>
                </a:path>
                <a:path w="370840" h="297179">
                  <a:moveTo>
                    <a:pt x="370839" y="290830"/>
                  </a:moveTo>
                  <a:lnTo>
                    <a:pt x="367029" y="290830"/>
                  </a:lnTo>
                  <a:lnTo>
                    <a:pt x="367029" y="293369"/>
                  </a:lnTo>
                  <a:lnTo>
                    <a:pt x="370839" y="293369"/>
                  </a:lnTo>
                  <a:lnTo>
                    <a:pt x="370839" y="29083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8361679" y="4331969"/>
              <a:ext cx="363220" cy="289560"/>
            </a:xfrm>
            <a:custGeom>
              <a:avLst/>
              <a:gdLst/>
              <a:ahLst/>
              <a:cxnLst/>
              <a:rect l="l" t="t" r="r" b="b"/>
              <a:pathLst>
                <a:path w="363220" h="289560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20" h="289560">
                  <a:moveTo>
                    <a:pt x="3632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63220" y="3809"/>
                  </a:lnTo>
                  <a:lnTo>
                    <a:pt x="363220" y="1269"/>
                  </a:lnTo>
                  <a:close/>
                </a:path>
                <a:path w="363220" h="289560">
                  <a:moveTo>
                    <a:pt x="363220" y="3809"/>
                  </a:moveTo>
                  <a:lnTo>
                    <a:pt x="359410" y="3809"/>
                  </a:lnTo>
                  <a:lnTo>
                    <a:pt x="359410" y="7619"/>
                  </a:lnTo>
                  <a:lnTo>
                    <a:pt x="363220" y="7619"/>
                  </a:lnTo>
                  <a:lnTo>
                    <a:pt x="363220" y="3809"/>
                  </a:lnTo>
                  <a:close/>
                </a:path>
                <a:path w="363220" h="289560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63220" h="289560">
                  <a:moveTo>
                    <a:pt x="363220" y="7619"/>
                  </a:moveTo>
                  <a:lnTo>
                    <a:pt x="359410" y="7619"/>
                  </a:lnTo>
                  <a:lnTo>
                    <a:pt x="359410" y="13969"/>
                  </a:lnTo>
                  <a:lnTo>
                    <a:pt x="363220" y="13969"/>
                  </a:lnTo>
                  <a:lnTo>
                    <a:pt x="363220" y="7619"/>
                  </a:lnTo>
                  <a:close/>
                </a:path>
                <a:path w="363220" h="289560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63220" h="289560">
                  <a:moveTo>
                    <a:pt x="363220" y="13969"/>
                  </a:moveTo>
                  <a:lnTo>
                    <a:pt x="359410" y="13969"/>
                  </a:lnTo>
                  <a:lnTo>
                    <a:pt x="359410" y="20319"/>
                  </a:lnTo>
                  <a:lnTo>
                    <a:pt x="363220" y="20319"/>
                  </a:lnTo>
                  <a:lnTo>
                    <a:pt x="363220" y="13969"/>
                  </a:lnTo>
                  <a:close/>
                </a:path>
                <a:path w="363220" h="289560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63220" h="289560">
                  <a:moveTo>
                    <a:pt x="363220" y="20319"/>
                  </a:moveTo>
                  <a:lnTo>
                    <a:pt x="359410" y="20319"/>
                  </a:lnTo>
                  <a:lnTo>
                    <a:pt x="359410" y="26669"/>
                  </a:lnTo>
                  <a:lnTo>
                    <a:pt x="363220" y="26669"/>
                  </a:lnTo>
                  <a:lnTo>
                    <a:pt x="363220" y="20319"/>
                  </a:lnTo>
                  <a:close/>
                </a:path>
                <a:path w="363220" h="289560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363220" h="289560">
                  <a:moveTo>
                    <a:pt x="363220" y="26669"/>
                  </a:moveTo>
                  <a:lnTo>
                    <a:pt x="359410" y="26669"/>
                  </a:lnTo>
                  <a:lnTo>
                    <a:pt x="359410" y="33019"/>
                  </a:lnTo>
                  <a:lnTo>
                    <a:pt x="363220" y="33019"/>
                  </a:lnTo>
                  <a:lnTo>
                    <a:pt x="363220" y="26669"/>
                  </a:lnTo>
                  <a:close/>
                </a:path>
                <a:path w="363220" h="289560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63220" h="289560">
                  <a:moveTo>
                    <a:pt x="363220" y="33019"/>
                  </a:moveTo>
                  <a:lnTo>
                    <a:pt x="359410" y="33019"/>
                  </a:lnTo>
                  <a:lnTo>
                    <a:pt x="359410" y="39369"/>
                  </a:lnTo>
                  <a:lnTo>
                    <a:pt x="363220" y="39369"/>
                  </a:lnTo>
                  <a:lnTo>
                    <a:pt x="363220" y="33019"/>
                  </a:lnTo>
                  <a:close/>
                </a:path>
                <a:path w="363220" h="289560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63220" h="289560">
                  <a:moveTo>
                    <a:pt x="363220" y="39369"/>
                  </a:moveTo>
                  <a:lnTo>
                    <a:pt x="359410" y="39369"/>
                  </a:lnTo>
                  <a:lnTo>
                    <a:pt x="359410" y="45719"/>
                  </a:lnTo>
                  <a:lnTo>
                    <a:pt x="363220" y="45719"/>
                  </a:lnTo>
                  <a:lnTo>
                    <a:pt x="363220" y="39369"/>
                  </a:lnTo>
                  <a:close/>
                </a:path>
                <a:path w="363220" h="289560">
                  <a:moveTo>
                    <a:pt x="381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363220" h="289560">
                  <a:moveTo>
                    <a:pt x="363220" y="45719"/>
                  </a:moveTo>
                  <a:lnTo>
                    <a:pt x="359410" y="45719"/>
                  </a:lnTo>
                  <a:lnTo>
                    <a:pt x="359410" y="50799"/>
                  </a:lnTo>
                  <a:lnTo>
                    <a:pt x="363220" y="50799"/>
                  </a:lnTo>
                  <a:lnTo>
                    <a:pt x="363220" y="45719"/>
                  </a:lnTo>
                  <a:close/>
                </a:path>
                <a:path w="363220" h="289560">
                  <a:moveTo>
                    <a:pt x="381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0800"/>
                  </a:lnTo>
                  <a:close/>
                </a:path>
                <a:path w="363220" h="289560">
                  <a:moveTo>
                    <a:pt x="363220" y="50800"/>
                  </a:moveTo>
                  <a:lnTo>
                    <a:pt x="359410" y="50800"/>
                  </a:lnTo>
                  <a:lnTo>
                    <a:pt x="359410" y="58419"/>
                  </a:lnTo>
                  <a:lnTo>
                    <a:pt x="363220" y="58419"/>
                  </a:lnTo>
                  <a:lnTo>
                    <a:pt x="363220" y="50800"/>
                  </a:lnTo>
                  <a:close/>
                </a:path>
                <a:path w="363220" h="289560">
                  <a:moveTo>
                    <a:pt x="381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8419"/>
                  </a:lnTo>
                  <a:close/>
                </a:path>
                <a:path w="363220" h="289560">
                  <a:moveTo>
                    <a:pt x="363220" y="58419"/>
                  </a:moveTo>
                  <a:lnTo>
                    <a:pt x="359410" y="58419"/>
                  </a:lnTo>
                  <a:lnTo>
                    <a:pt x="359410" y="64769"/>
                  </a:lnTo>
                  <a:lnTo>
                    <a:pt x="363220" y="64769"/>
                  </a:lnTo>
                  <a:lnTo>
                    <a:pt x="363220" y="58419"/>
                  </a:lnTo>
                  <a:close/>
                </a:path>
                <a:path w="363220" h="289560">
                  <a:moveTo>
                    <a:pt x="381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363220" h="289560">
                  <a:moveTo>
                    <a:pt x="363220" y="64769"/>
                  </a:moveTo>
                  <a:lnTo>
                    <a:pt x="359410" y="64769"/>
                  </a:lnTo>
                  <a:lnTo>
                    <a:pt x="359410" y="71119"/>
                  </a:lnTo>
                  <a:lnTo>
                    <a:pt x="363220" y="71119"/>
                  </a:lnTo>
                  <a:lnTo>
                    <a:pt x="363220" y="64769"/>
                  </a:lnTo>
                  <a:close/>
                </a:path>
                <a:path w="363220" h="289560">
                  <a:moveTo>
                    <a:pt x="3810" y="71119"/>
                  </a:moveTo>
                  <a:lnTo>
                    <a:pt x="0" y="71119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71119"/>
                  </a:lnTo>
                  <a:close/>
                </a:path>
                <a:path w="363220" h="289560">
                  <a:moveTo>
                    <a:pt x="363220" y="71119"/>
                  </a:moveTo>
                  <a:lnTo>
                    <a:pt x="359410" y="71119"/>
                  </a:lnTo>
                  <a:lnTo>
                    <a:pt x="359410" y="109219"/>
                  </a:lnTo>
                  <a:lnTo>
                    <a:pt x="363220" y="109219"/>
                  </a:lnTo>
                  <a:lnTo>
                    <a:pt x="363220" y="71119"/>
                  </a:lnTo>
                  <a:close/>
                </a:path>
                <a:path w="363220" h="289560">
                  <a:moveTo>
                    <a:pt x="3810" y="109219"/>
                  </a:moveTo>
                  <a:lnTo>
                    <a:pt x="0" y="10921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09219"/>
                  </a:lnTo>
                  <a:close/>
                </a:path>
                <a:path w="363220" h="289560">
                  <a:moveTo>
                    <a:pt x="363220" y="109219"/>
                  </a:moveTo>
                  <a:lnTo>
                    <a:pt x="359410" y="109219"/>
                  </a:lnTo>
                  <a:lnTo>
                    <a:pt x="359410" y="217169"/>
                  </a:lnTo>
                  <a:lnTo>
                    <a:pt x="363220" y="217169"/>
                  </a:lnTo>
                  <a:lnTo>
                    <a:pt x="363220" y="109219"/>
                  </a:lnTo>
                  <a:close/>
                </a:path>
                <a:path w="363220" h="289560">
                  <a:moveTo>
                    <a:pt x="381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69"/>
                  </a:lnTo>
                  <a:close/>
                </a:path>
                <a:path w="363220" h="289560">
                  <a:moveTo>
                    <a:pt x="363220" y="217169"/>
                  </a:moveTo>
                  <a:lnTo>
                    <a:pt x="359410" y="217169"/>
                  </a:lnTo>
                  <a:lnTo>
                    <a:pt x="359410" y="223519"/>
                  </a:lnTo>
                  <a:lnTo>
                    <a:pt x="363220" y="223519"/>
                  </a:lnTo>
                  <a:lnTo>
                    <a:pt x="363220" y="217169"/>
                  </a:lnTo>
                  <a:close/>
                </a:path>
                <a:path w="363220" h="289560">
                  <a:moveTo>
                    <a:pt x="3810" y="223519"/>
                  </a:moveTo>
                  <a:lnTo>
                    <a:pt x="0" y="22351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223519"/>
                  </a:lnTo>
                  <a:close/>
                </a:path>
                <a:path w="363220" h="289560">
                  <a:moveTo>
                    <a:pt x="363220" y="223519"/>
                  </a:moveTo>
                  <a:lnTo>
                    <a:pt x="359410" y="223519"/>
                  </a:lnTo>
                  <a:lnTo>
                    <a:pt x="359410" y="228599"/>
                  </a:lnTo>
                  <a:lnTo>
                    <a:pt x="363220" y="228599"/>
                  </a:lnTo>
                  <a:lnTo>
                    <a:pt x="363220" y="223519"/>
                  </a:lnTo>
                  <a:close/>
                </a:path>
                <a:path w="363220" h="289560">
                  <a:moveTo>
                    <a:pt x="3810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8600"/>
                  </a:lnTo>
                  <a:close/>
                </a:path>
                <a:path w="363220" h="289560">
                  <a:moveTo>
                    <a:pt x="363220" y="228600"/>
                  </a:moveTo>
                  <a:lnTo>
                    <a:pt x="359410" y="228600"/>
                  </a:lnTo>
                  <a:lnTo>
                    <a:pt x="359410" y="236219"/>
                  </a:lnTo>
                  <a:lnTo>
                    <a:pt x="363220" y="236219"/>
                  </a:lnTo>
                  <a:lnTo>
                    <a:pt x="363220" y="228600"/>
                  </a:lnTo>
                  <a:close/>
                </a:path>
                <a:path w="363220" h="289560">
                  <a:moveTo>
                    <a:pt x="381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6219"/>
                  </a:lnTo>
                  <a:close/>
                </a:path>
                <a:path w="363220" h="289560">
                  <a:moveTo>
                    <a:pt x="363220" y="236219"/>
                  </a:moveTo>
                  <a:lnTo>
                    <a:pt x="359410" y="236219"/>
                  </a:lnTo>
                  <a:lnTo>
                    <a:pt x="359410" y="242569"/>
                  </a:lnTo>
                  <a:lnTo>
                    <a:pt x="363220" y="242569"/>
                  </a:lnTo>
                  <a:lnTo>
                    <a:pt x="363220" y="236219"/>
                  </a:lnTo>
                  <a:close/>
                </a:path>
                <a:path w="363220" h="289560">
                  <a:moveTo>
                    <a:pt x="3810" y="242569"/>
                  </a:moveTo>
                  <a:lnTo>
                    <a:pt x="0" y="24256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2569"/>
                  </a:lnTo>
                  <a:close/>
                </a:path>
                <a:path w="363220" h="289560">
                  <a:moveTo>
                    <a:pt x="363220" y="242569"/>
                  </a:moveTo>
                  <a:lnTo>
                    <a:pt x="359410" y="242569"/>
                  </a:lnTo>
                  <a:lnTo>
                    <a:pt x="359410" y="247649"/>
                  </a:lnTo>
                  <a:lnTo>
                    <a:pt x="363220" y="247649"/>
                  </a:lnTo>
                  <a:lnTo>
                    <a:pt x="363220" y="242569"/>
                  </a:lnTo>
                  <a:close/>
                </a:path>
                <a:path w="363220" h="289560">
                  <a:moveTo>
                    <a:pt x="3810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7650"/>
                  </a:lnTo>
                  <a:close/>
                </a:path>
                <a:path w="363220" h="289560">
                  <a:moveTo>
                    <a:pt x="363220" y="247650"/>
                  </a:moveTo>
                  <a:lnTo>
                    <a:pt x="359410" y="247650"/>
                  </a:lnTo>
                  <a:lnTo>
                    <a:pt x="359410" y="255269"/>
                  </a:lnTo>
                  <a:lnTo>
                    <a:pt x="363220" y="255269"/>
                  </a:lnTo>
                  <a:lnTo>
                    <a:pt x="363220" y="247650"/>
                  </a:lnTo>
                  <a:close/>
                </a:path>
                <a:path w="363220" h="289560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63220" h="289560">
                  <a:moveTo>
                    <a:pt x="363220" y="255269"/>
                  </a:moveTo>
                  <a:lnTo>
                    <a:pt x="359410" y="255269"/>
                  </a:lnTo>
                  <a:lnTo>
                    <a:pt x="359410" y="261619"/>
                  </a:lnTo>
                  <a:lnTo>
                    <a:pt x="363220" y="261619"/>
                  </a:lnTo>
                  <a:lnTo>
                    <a:pt x="363220" y="255269"/>
                  </a:lnTo>
                  <a:close/>
                </a:path>
                <a:path w="363220" h="289560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363220" h="289560">
                  <a:moveTo>
                    <a:pt x="363220" y="261619"/>
                  </a:moveTo>
                  <a:lnTo>
                    <a:pt x="359410" y="261619"/>
                  </a:lnTo>
                  <a:lnTo>
                    <a:pt x="359410" y="267969"/>
                  </a:lnTo>
                  <a:lnTo>
                    <a:pt x="363220" y="267969"/>
                  </a:lnTo>
                  <a:lnTo>
                    <a:pt x="363220" y="261619"/>
                  </a:lnTo>
                  <a:close/>
                </a:path>
                <a:path w="363220" h="289560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363220" h="289560">
                  <a:moveTo>
                    <a:pt x="363220" y="267969"/>
                  </a:moveTo>
                  <a:lnTo>
                    <a:pt x="359410" y="267969"/>
                  </a:lnTo>
                  <a:lnTo>
                    <a:pt x="359410" y="274319"/>
                  </a:lnTo>
                  <a:lnTo>
                    <a:pt x="363220" y="274319"/>
                  </a:lnTo>
                  <a:lnTo>
                    <a:pt x="363220" y="267969"/>
                  </a:lnTo>
                  <a:close/>
                </a:path>
                <a:path w="363220" h="289560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363220" h="289560">
                  <a:moveTo>
                    <a:pt x="363220" y="274319"/>
                  </a:moveTo>
                  <a:lnTo>
                    <a:pt x="359410" y="274319"/>
                  </a:lnTo>
                  <a:lnTo>
                    <a:pt x="359410" y="280669"/>
                  </a:lnTo>
                  <a:lnTo>
                    <a:pt x="363220" y="280669"/>
                  </a:lnTo>
                  <a:lnTo>
                    <a:pt x="363220" y="274319"/>
                  </a:lnTo>
                  <a:close/>
                </a:path>
                <a:path w="363220" h="289560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363220" h="289560">
                  <a:moveTo>
                    <a:pt x="363220" y="280669"/>
                  </a:moveTo>
                  <a:lnTo>
                    <a:pt x="359410" y="280669"/>
                  </a:lnTo>
                  <a:lnTo>
                    <a:pt x="359410" y="287019"/>
                  </a:lnTo>
                  <a:lnTo>
                    <a:pt x="363220" y="287019"/>
                  </a:lnTo>
                  <a:lnTo>
                    <a:pt x="363220" y="280669"/>
                  </a:lnTo>
                  <a:close/>
                </a:path>
                <a:path w="363220" h="289560">
                  <a:moveTo>
                    <a:pt x="363220" y="287019"/>
                  </a:moveTo>
                  <a:lnTo>
                    <a:pt x="0" y="287019"/>
                  </a:lnTo>
                  <a:lnTo>
                    <a:pt x="0" y="289559"/>
                  </a:lnTo>
                  <a:lnTo>
                    <a:pt x="363220" y="289559"/>
                  </a:lnTo>
                  <a:lnTo>
                    <a:pt x="363220" y="287019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8365489" y="433578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3810"/>
                  </a:lnTo>
                  <a:lnTo>
                    <a:pt x="355600" y="3810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3810"/>
                  </a:moveTo>
                  <a:lnTo>
                    <a:pt x="351789" y="3810"/>
                  </a:lnTo>
                  <a:lnTo>
                    <a:pt x="351789" y="10160"/>
                  </a:lnTo>
                  <a:lnTo>
                    <a:pt x="355600" y="10160"/>
                  </a:lnTo>
                  <a:lnTo>
                    <a:pt x="355600" y="3810"/>
                  </a:lnTo>
                  <a:close/>
                </a:path>
                <a:path w="355600" h="283210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355600" h="283210">
                  <a:moveTo>
                    <a:pt x="355600" y="10160"/>
                  </a:moveTo>
                  <a:lnTo>
                    <a:pt x="351789" y="10160"/>
                  </a:lnTo>
                  <a:lnTo>
                    <a:pt x="351789" y="16510"/>
                  </a:lnTo>
                  <a:lnTo>
                    <a:pt x="355600" y="16510"/>
                  </a:lnTo>
                  <a:lnTo>
                    <a:pt x="355600" y="10160"/>
                  </a:lnTo>
                  <a:close/>
                </a:path>
                <a:path w="355600" h="283210">
                  <a:moveTo>
                    <a:pt x="253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39" y="22860"/>
                  </a:lnTo>
                  <a:lnTo>
                    <a:pt x="2539" y="16510"/>
                  </a:lnTo>
                  <a:close/>
                </a:path>
                <a:path w="355600" h="283210">
                  <a:moveTo>
                    <a:pt x="355600" y="16510"/>
                  </a:moveTo>
                  <a:lnTo>
                    <a:pt x="351789" y="16510"/>
                  </a:lnTo>
                  <a:lnTo>
                    <a:pt x="351789" y="22860"/>
                  </a:lnTo>
                  <a:lnTo>
                    <a:pt x="355600" y="22860"/>
                  </a:lnTo>
                  <a:lnTo>
                    <a:pt x="355600" y="16510"/>
                  </a:lnTo>
                  <a:close/>
                </a:path>
                <a:path w="355600" h="283210">
                  <a:moveTo>
                    <a:pt x="253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539" y="29210"/>
                  </a:lnTo>
                  <a:lnTo>
                    <a:pt x="2539" y="22860"/>
                  </a:lnTo>
                  <a:close/>
                </a:path>
                <a:path w="355600" h="283210">
                  <a:moveTo>
                    <a:pt x="355600" y="22860"/>
                  </a:moveTo>
                  <a:lnTo>
                    <a:pt x="351789" y="22860"/>
                  </a:lnTo>
                  <a:lnTo>
                    <a:pt x="351789" y="29210"/>
                  </a:lnTo>
                  <a:lnTo>
                    <a:pt x="355600" y="29210"/>
                  </a:lnTo>
                  <a:lnTo>
                    <a:pt x="355600" y="22860"/>
                  </a:lnTo>
                  <a:close/>
                </a:path>
                <a:path w="355600" h="283210">
                  <a:moveTo>
                    <a:pt x="253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9210"/>
                  </a:lnTo>
                  <a:close/>
                </a:path>
                <a:path w="355600" h="283210">
                  <a:moveTo>
                    <a:pt x="355600" y="29210"/>
                  </a:moveTo>
                  <a:lnTo>
                    <a:pt x="351789" y="29210"/>
                  </a:lnTo>
                  <a:lnTo>
                    <a:pt x="351789" y="35560"/>
                  </a:lnTo>
                  <a:lnTo>
                    <a:pt x="355600" y="35560"/>
                  </a:lnTo>
                  <a:lnTo>
                    <a:pt x="355600" y="29210"/>
                  </a:lnTo>
                  <a:close/>
                </a:path>
                <a:path w="355600" h="283210">
                  <a:moveTo>
                    <a:pt x="253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39" y="41910"/>
                  </a:lnTo>
                  <a:lnTo>
                    <a:pt x="2539" y="35560"/>
                  </a:lnTo>
                  <a:close/>
                </a:path>
                <a:path w="355600" h="283210">
                  <a:moveTo>
                    <a:pt x="355600" y="35560"/>
                  </a:moveTo>
                  <a:lnTo>
                    <a:pt x="351789" y="35560"/>
                  </a:lnTo>
                  <a:lnTo>
                    <a:pt x="351789" y="41910"/>
                  </a:lnTo>
                  <a:lnTo>
                    <a:pt x="355600" y="41910"/>
                  </a:lnTo>
                  <a:lnTo>
                    <a:pt x="355600" y="35560"/>
                  </a:lnTo>
                  <a:close/>
                </a:path>
                <a:path w="355600" h="283210">
                  <a:moveTo>
                    <a:pt x="2539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2539" y="46990"/>
                  </a:lnTo>
                  <a:lnTo>
                    <a:pt x="2539" y="41910"/>
                  </a:lnTo>
                  <a:close/>
                </a:path>
                <a:path w="355600" h="283210">
                  <a:moveTo>
                    <a:pt x="355600" y="41910"/>
                  </a:moveTo>
                  <a:lnTo>
                    <a:pt x="351789" y="41910"/>
                  </a:lnTo>
                  <a:lnTo>
                    <a:pt x="351789" y="46990"/>
                  </a:lnTo>
                  <a:lnTo>
                    <a:pt x="355600" y="46990"/>
                  </a:lnTo>
                  <a:lnTo>
                    <a:pt x="355600" y="41910"/>
                  </a:lnTo>
                  <a:close/>
                </a:path>
                <a:path w="355600" h="283210">
                  <a:moveTo>
                    <a:pt x="2539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39" y="46990"/>
                  </a:lnTo>
                  <a:close/>
                </a:path>
                <a:path w="355600" h="283210">
                  <a:moveTo>
                    <a:pt x="355600" y="46990"/>
                  </a:moveTo>
                  <a:lnTo>
                    <a:pt x="351789" y="46990"/>
                  </a:lnTo>
                  <a:lnTo>
                    <a:pt x="351789" y="54610"/>
                  </a:lnTo>
                  <a:lnTo>
                    <a:pt x="355600" y="54610"/>
                  </a:lnTo>
                  <a:lnTo>
                    <a:pt x="355600" y="46990"/>
                  </a:lnTo>
                  <a:close/>
                </a:path>
                <a:path w="355600" h="283210">
                  <a:moveTo>
                    <a:pt x="253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539" y="60960"/>
                  </a:lnTo>
                  <a:lnTo>
                    <a:pt x="2539" y="54610"/>
                  </a:lnTo>
                  <a:close/>
                </a:path>
                <a:path w="355600" h="283210">
                  <a:moveTo>
                    <a:pt x="355600" y="54610"/>
                  </a:moveTo>
                  <a:lnTo>
                    <a:pt x="351789" y="54610"/>
                  </a:lnTo>
                  <a:lnTo>
                    <a:pt x="351789" y="60960"/>
                  </a:lnTo>
                  <a:lnTo>
                    <a:pt x="355600" y="60960"/>
                  </a:lnTo>
                  <a:lnTo>
                    <a:pt x="355600" y="54610"/>
                  </a:lnTo>
                  <a:close/>
                </a:path>
                <a:path w="355600" h="283210">
                  <a:moveTo>
                    <a:pt x="253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0960"/>
                  </a:lnTo>
                  <a:close/>
                </a:path>
                <a:path w="355600" h="283210">
                  <a:moveTo>
                    <a:pt x="355600" y="60960"/>
                  </a:moveTo>
                  <a:lnTo>
                    <a:pt x="351789" y="60960"/>
                  </a:lnTo>
                  <a:lnTo>
                    <a:pt x="351789" y="67310"/>
                  </a:lnTo>
                  <a:lnTo>
                    <a:pt x="355600" y="67310"/>
                  </a:lnTo>
                  <a:lnTo>
                    <a:pt x="355600" y="60960"/>
                  </a:lnTo>
                  <a:close/>
                </a:path>
                <a:path w="355600" h="283210">
                  <a:moveTo>
                    <a:pt x="2539" y="67310"/>
                  </a:moveTo>
                  <a:lnTo>
                    <a:pt x="0" y="67310"/>
                  </a:lnTo>
                  <a:lnTo>
                    <a:pt x="0" y="105410"/>
                  </a:lnTo>
                  <a:lnTo>
                    <a:pt x="2539" y="105410"/>
                  </a:lnTo>
                  <a:lnTo>
                    <a:pt x="2539" y="67310"/>
                  </a:lnTo>
                  <a:close/>
                </a:path>
                <a:path w="355600" h="283210">
                  <a:moveTo>
                    <a:pt x="355600" y="67310"/>
                  </a:moveTo>
                  <a:lnTo>
                    <a:pt x="351789" y="67310"/>
                  </a:lnTo>
                  <a:lnTo>
                    <a:pt x="351789" y="105410"/>
                  </a:lnTo>
                  <a:lnTo>
                    <a:pt x="355600" y="105410"/>
                  </a:lnTo>
                  <a:lnTo>
                    <a:pt x="355600" y="67310"/>
                  </a:lnTo>
                  <a:close/>
                </a:path>
                <a:path w="355600" h="283210">
                  <a:moveTo>
                    <a:pt x="2539" y="105410"/>
                  </a:moveTo>
                  <a:lnTo>
                    <a:pt x="0" y="105410"/>
                  </a:lnTo>
                  <a:lnTo>
                    <a:pt x="0" y="213360"/>
                  </a:lnTo>
                  <a:lnTo>
                    <a:pt x="2539" y="213360"/>
                  </a:lnTo>
                  <a:lnTo>
                    <a:pt x="2539" y="105410"/>
                  </a:lnTo>
                  <a:close/>
                </a:path>
                <a:path w="355600" h="283210">
                  <a:moveTo>
                    <a:pt x="355600" y="105410"/>
                  </a:moveTo>
                  <a:lnTo>
                    <a:pt x="351789" y="105410"/>
                  </a:lnTo>
                  <a:lnTo>
                    <a:pt x="351789" y="213360"/>
                  </a:lnTo>
                  <a:lnTo>
                    <a:pt x="355600" y="213360"/>
                  </a:lnTo>
                  <a:lnTo>
                    <a:pt x="355600" y="105410"/>
                  </a:lnTo>
                  <a:close/>
                </a:path>
                <a:path w="355600" h="283210">
                  <a:moveTo>
                    <a:pt x="253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2539" y="219710"/>
                  </a:lnTo>
                  <a:lnTo>
                    <a:pt x="2539" y="213360"/>
                  </a:lnTo>
                  <a:close/>
                </a:path>
                <a:path w="355600" h="283210">
                  <a:moveTo>
                    <a:pt x="355600" y="213360"/>
                  </a:moveTo>
                  <a:lnTo>
                    <a:pt x="351789" y="213360"/>
                  </a:lnTo>
                  <a:lnTo>
                    <a:pt x="351789" y="219710"/>
                  </a:lnTo>
                  <a:lnTo>
                    <a:pt x="355600" y="219710"/>
                  </a:lnTo>
                  <a:lnTo>
                    <a:pt x="355600" y="213360"/>
                  </a:lnTo>
                  <a:close/>
                </a:path>
                <a:path w="355600" h="283210">
                  <a:moveTo>
                    <a:pt x="2539" y="219710"/>
                  </a:moveTo>
                  <a:lnTo>
                    <a:pt x="0" y="219710"/>
                  </a:lnTo>
                  <a:lnTo>
                    <a:pt x="0" y="224790"/>
                  </a:lnTo>
                  <a:lnTo>
                    <a:pt x="2539" y="224790"/>
                  </a:lnTo>
                  <a:lnTo>
                    <a:pt x="2539" y="219710"/>
                  </a:lnTo>
                  <a:close/>
                </a:path>
                <a:path w="355600" h="283210">
                  <a:moveTo>
                    <a:pt x="355600" y="219710"/>
                  </a:moveTo>
                  <a:lnTo>
                    <a:pt x="351789" y="219710"/>
                  </a:lnTo>
                  <a:lnTo>
                    <a:pt x="351789" y="224790"/>
                  </a:lnTo>
                  <a:lnTo>
                    <a:pt x="355600" y="224790"/>
                  </a:lnTo>
                  <a:lnTo>
                    <a:pt x="355600" y="219710"/>
                  </a:lnTo>
                  <a:close/>
                </a:path>
                <a:path w="355600" h="283210">
                  <a:moveTo>
                    <a:pt x="2539" y="224790"/>
                  </a:moveTo>
                  <a:lnTo>
                    <a:pt x="0" y="224790"/>
                  </a:lnTo>
                  <a:lnTo>
                    <a:pt x="0" y="232410"/>
                  </a:lnTo>
                  <a:lnTo>
                    <a:pt x="2539" y="232410"/>
                  </a:lnTo>
                  <a:lnTo>
                    <a:pt x="2539" y="224790"/>
                  </a:lnTo>
                  <a:close/>
                </a:path>
                <a:path w="355600" h="283210">
                  <a:moveTo>
                    <a:pt x="355600" y="224790"/>
                  </a:moveTo>
                  <a:lnTo>
                    <a:pt x="351789" y="224790"/>
                  </a:lnTo>
                  <a:lnTo>
                    <a:pt x="351789" y="232410"/>
                  </a:lnTo>
                  <a:lnTo>
                    <a:pt x="355600" y="232410"/>
                  </a:lnTo>
                  <a:lnTo>
                    <a:pt x="355600" y="224790"/>
                  </a:lnTo>
                  <a:close/>
                </a:path>
                <a:path w="355600" h="283210">
                  <a:moveTo>
                    <a:pt x="253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2539" y="238760"/>
                  </a:lnTo>
                  <a:lnTo>
                    <a:pt x="2539" y="232410"/>
                  </a:lnTo>
                  <a:close/>
                </a:path>
                <a:path w="355600" h="283210">
                  <a:moveTo>
                    <a:pt x="355600" y="232410"/>
                  </a:moveTo>
                  <a:lnTo>
                    <a:pt x="351789" y="232410"/>
                  </a:lnTo>
                  <a:lnTo>
                    <a:pt x="351789" y="238760"/>
                  </a:lnTo>
                  <a:lnTo>
                    <a:pt x="355600" y="238760"/>
                  </a:lnTo>
                  <a:lnTo>
                    <a:pt x="355600" y="232410"/>
                  </a:lnTo>
                  <a:close/>
                </a:path>
                <a:path w="355600" h="283210">
                  <a:moveTo>
                    <a:pt x="2539" y="238760"/>
                  </a:moveTo>
                  <a:lnTo>
                    <a:pt x="0" y="238760"/>
                  </a:lnTo>
                  <a:lnTo>
                    <a:pt x="0" y="243840"/>
                  </a:lnTo>
                  <a:lnTo>
                    <a:pt x="2539" y="243840"/>
                  </a:lnTo>
                  <a:lnTo>
                    <a:pt x="2539" y="238760"/>
                  </a:lnTo>
                  <a:close/>
                </a:path>
                <a:path w="355600" h="283210">
                  <a:moveTo>
                    <a:pt x="355600" y="238760"/>
                  </a:moveTo>
                  <a:lnTo>
                    <a:pt x="351789" y="238760"/>
                  </a:lnTo>
                  <a:lnTo>
                    <a:pt x="351789" y="243840"/>
                  </a:lnTo>
                  <a:lnTo>
                    <a:pt x="355600" y="243840"/>
                  </a:lnTo>
                  <a:lnTo>
                    <a:pt x="355600" y="238760"/>
                  </a:lnTo>
                  <a:close/>
                </a:path>
                <a:path w="355600" h="283210">
                  <a:moveTo>
                    <a:pt x="2539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43840"/>
                  </a:lnTo>
                  <a:close/>
                </a:path>
                <a:path w="355600" h="283210">
                  <a:moveTo>
                    <a:pt x="355600" y="243840"/>
                  </a:moveTo>
                  <a:lnTo>
                    <a:pt x="351789" y="243840"/>
                  </a:lnTo>
                  <a:lnTo>
                    <a:pt x="351789" y="251460"/>
                  </a:lnTo>
                  <a:lnTo>
                    <a:pt x="355600" y="251460"/>
                  </a:lnTo>
                  <a:lnTo>
                    <a:pt x="355600" y="243840"/>
                  </a:lnTo>
                  <a:close/>
                </a:path>
                <a:path w="355600" h="283210">
                  <a:moveTo>
                    <a:pt x="253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251460"/>
                  </a:lnTo>
                  <a:close/>
                </a:path>
                <a:path w="355600" h="283210">
                  <a:moveTo>
                    <a:pt x="355600" y="251460"/>
                  </a:moveTo>
                  <a:lnTo>
                    <a:pt x="351789" y="251460"/>
                  </a:lnTo>
                  <a:lnTo>
                    <a:pt x="351789" y="257810"/>
                  </a:lnTo>
                  <a:lnTo>
                    <a:pt x="355600" y="257810"/>
                  </a:lnTo>
                  <a:lnTo>
                    <a:pt x="355600" y="251460"/>
                  </a:lnTo>
                  <a:close/>
                </a:path>
                <a:path w="355600" h="283210">
                  <a:moveTo>
                    <a:pt x="253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57810"/>
                  </a:lnTo>
                  <a:close/>
                </a:path>
                <a:path w="355600" h="283210">
                  <a:moveTo>
                    <a:pt x="355600" y="257810"/>
                  </a:moveTo>
                  <a:lnTo>
                    <a:pt x="351789" y="257810"/>
                  </a:lnTo>
                  <a:lnTo>
                    <a:pt x="351789" y="264160"/>
                  </a:lnTo>
                  <a:lnTo>
                    <a:pt x="355600" y="264160"/>
                  </a:lnTo>
                  <a:lnTo>
                    <a:pt x="355600" y="257810"/>
                  </a:lnTo>
                  <a:close/>
                </a:path>
                <a:path w="355600" h="283210">
                  <a:moveTo>
                    <a:pt x="253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4160"/>
                  </a:lnTo>
                  <a:close/>
                </a:path>
                <a:path w="355600" h="283210">
                  <a:moveTo>
                    <a:pt x="355600" y="264160"/>
                  </a:moveTo>
                  <a:lnTo>
                    <a:pt x="351789" y="264160"/>
                  </a:lnTo>
                  <a:lnTo>
                    <a:pt x="351789" y="270510"/>
                  </a:lnTo>
                  <a:lnTo>
                    <a:pt x="355600" y="270510"/>
                  </a:lnTo>
                  <a:lnTo>
                    <a:pt x="355600" y="264160"/>
                  </a:lnTo>
                  <a:close/>
                </a:path>
                <a:path w="355600" h="283210">
                  <a:moveTo>
                    <a:pt x="253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70510"/>
                  </a:lnTo>
                  <a:close/>
                </a:path>
                <a:path w="355600" h="283210">
                  <a:moveTo>
                    <a:pt x="355600" y="270510"/>
                  </a:moveTo>
                  <a:lnTo>
                    <a:pt x="351789" y="270510"/>
                  </a:lnTo>
                  <a:lnTo>
                    <a:pt x="351789" y="276860"/>
                  </a:lnTo>
                  <a:lnTo>
                    <a:pt x="355600" y="276860"/>
                  </a:lnTo>
                  <a:lnTo>
                    <a:pt x="355600" y="270510"/>
                  </a:lnTo>
                  <a:close/>
                </a:path>
                <a:path w="355600" h="283210">
                  <a:moveTo>
                    <a:pt x="253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79400"/>
                  </a:lnTo>
                  <a:lnTo>
                    <a:pt x="2539" y="279400"/>
                  </a:lnTo>
                  <a:lnTo>
                    <a:pt x="2539" y="276860"/>
                  </a:lnTo>
                  <a:close/>
                </a:path>
                <a:path w="355600" h="283210">
                  <a:moveTo>
                    <a:pt x="355600" y="276860"/>
                  </a:moveTo>
                  <a:lnTo>
                    <a:pt x="351789" y="276860"/>
                  </a:lnTo>
                  <a:lnTo>
                    <a:pt x="351789" y="279400"/>
                  </a:lnTo>
                  <a:lnTo>
                    <a:pt x="355600" y="279400"/>
                  </a:lnTo>
                  <a:lnTo>
                    <a:pt x="355600" y="27686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8368029" y="433958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2540"/>
                  </a:lnTo>
                  <a:lnTo>
                    <a:pt x="349250" y="2540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2540"/>
                  </a:moveTo>
                  <a:lnTo>
                    <a:pt x="345440" y="2540"/>
                  </a:lnTo>
                  <a:lnTo>
                    <a:pt x="345440" y="6350"/>
                  </a:lnTo>
                  <a:lnTo>
                    <a:pt x="349250" y="6350"/>
                  </a:lnTo>
                  <a:lnTo>
                    <a:pt x="349250" y="2540"/>
                  </a:lnTo>
                  <a:close/>
                </a:path>
                <a:path w="349250" h="27558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5440" y="6350"/>
                  </a:lnTo>
                  <a:lnTo>
                    <a:pt x="345440" y="12700"/>
                  </a:lnTo>
                  <a:lnTo>
                    <a:pt x="349250" y="1270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5440" y="12700"/>
                  </a:lnTo>
                  <a:lnTo>
                    <a:pt x="345440" y="19050"/>
                  </a:lnTo>
                  <a:lnTo>
                    <a:pt x="349250" y="19050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49250" h="275589">
                  <a:moveTo>
                    <a:pt x="349250" y="19050"/>
                  </a:moveTo>
                  <a:lnTo>
                    <a:pt x="345440" y="19050"/>
                  </a:lnTo>
                  <a:lnTo>
                    <a:pt x="345440" y="25400"/>
                  </a:lnTo>
                  <a:lnTo>
                    <a:pt x="349250" y="25400"/>
                  </a:lnTo>
                  <a:lnTo>
                    <a:pt x="349250" y="19050"/>
                  </a:lnTo>
                  <a:close/>
                </a:path>
                <a:path w="349250" h="27558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49250" h="275589">
                  <a:moveTo>
                    <a:pt x="349250" y="25400"/>
                  </a:moveTo>
                  <a:lnTo>
                    <a:pt x="345440" y="25400"/>
                  </a:lnTo>
                  <a:lnTo>
                    <a:pt x="345440" y="31750"/>
                  </a:lnTo>
                  <a:lnTo>
                    <a:pt x="349250" y="31750"/>
                  </a:lnTo>
                  <a:lnTo>
                    <a:pt x="349250" y="25400"/>
                  </a:lnTo>
                  <a:close/>
                </a:path>
                <a:path w="349250" h="27558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5440" y="31750"/>
                  </a:lnTo>
                  <a:lnTo>
                    <a:pt x="345440" y="38100"/>
                  </a:lnTo>
                  <a:lnTo>
                    <a:pt x="349250" y="38100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381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5440" y="38100"/>
                  </a:lnTo>
                  <a:lnTo>
                    <a:pt x="345440" y="43180"/>
                  </a:lnTo>
                  <a:lnTo>
                    <a:pt x="349250" y="4318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10" y="43180"/>
                  </a:moveTo>
                  <a:lnTo>
                    <a:pt x="0" y="4318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3180"/>
                  </a:lnTo>
                  <a:close/>
                </a:path>
                <a:path w="349250" h="275589">
                  <a:moveTo>
                    <a:pt x="349250" y="43180"/>
                  </a:moveTo>
                  <a:lnTo>
                    <a:pt x="345440" y="43180"/>
                  </a:lnTo>
                  <a:lnTo>
                    <a:pt x="345440" y="50800"/>
                  </a:lnTo>
                  <a:lnTo>
                    <a:pt x="349250" y="50800"/>
                  </a:lnTo>
                  <a:lnTo>
                    <a:pt x="349250" y="43180"/>
                  </a:lnTo>
                  <a:close/>
                </a:path>
                <a:path w="349250" h="275589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49250" h="275589">
                  <a:moveTo>
                    <a:pt x="349250" y="50800"/>
                  </a:moveTo>
                  <a:lnTo>
                    <a:pt x="345440" y="50800"/>
                  </a:lnTo>
                  <a:lnTo>
                    <a:pt x="345440" y="57150"/>
                  </a:lnTo>
                  <a:lnTo>
                    <a:pt x="349250" y="57150"/>
                  </a:lnTo>
                  <a:lnTo>
                    <a:pt x="349250" y="50800"/>
                  </a:lnTo>
                  <a:close/>
                </a:path>
                <a:path w="349250" h="275589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349250" h="275589">
                  <a:moveTo>
                    <a:pt x="349250" y="57150"/>
                  </a:moveTo>
                  <a:lnTo>
                    <a:pt x="345440" y="57150"/>
                  </a:lnTo>
                  <a:lnTo>
                    <a:pt x="345440" y="63500"/>
                  </a:lnTo>
                  <a:lnTo>
                    <a:pt x="349250" y="63500"/>
                  </a:lnTo>
                  <a:lnTo>
                    <a:pt x="349250" y="57150"/>
                  </a:lnTo>
                  <a:close/>
                </a:path>
                <a:path w="349250" h="275589">
                  <a:moveTo>
                    <a:pt x="3810" y="63500"/>
                  </a:moveTo>
                  <a:lnTo>
                    <a:pt x="0" y="6350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63500"/>
                  </a:lnTo>
                  <a:close/>
                </a:path>
                <a:path w="349250" h="275589">
                  <a:moveTo>
                    <a:pt x="349250" y="63500"/>
                  </a:moveTo>
                  <a:lnTo>
                    <a:pt x="345440" y="63500"/>
                  </a:lnTo>
                  <a:lnTo>
                    <a:pt x="345440" y="101600"/>
                  </a:lnTo>
                  <a:lnTo>
                    <a:pt x="349250" y="101600"/>
                  </a:lnTo>
                  <a:lnTo>
                    <a:pt x="349250" y="63500"/>
                  </a:lnTo>
                  <a:close/>
                </a:path>
                <a:path w="349250" h="275589">
                  <a:moveTo>
                    <a:pt x="3810" y="101600"/>
                  </a:moveTo>
                  <a:lnTo>
                    <a:pt x="0" y="1016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01600"/>
                  </a:lnTo>
                  <a:close/>
                </a:path>
                <a:path w="349250" h="275589">
                  <a:moveTo>
                    <a:pt x="349250" y="101600"/>
                  </a:moveTo>
                  <a:lnTo>
                    <a:pt x="345440" y="101600"/>
                  </a:lnTo>
                  <a:lnTo>
                    <a:pt x="345440" y="209550"/>
                  </a:lnTo>
                  <a:lnTo>
                    <a:pt x="349250" y="209550"/>
                  </a:lnTo>
                  <a:lnTo>
                    <a:pt x="349250" y="101600"/>
                  </a:lnTo>
                  <a:close/>
                </a:path>
                <a:path w="349250" h="275589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49250" h="275589">
                  <a:moveTo>
                    <a:pt x="349250" y="209550"/>
                  </a:moveTo>
                  <a:lnTo>
                    <a:pt x="345440" y="209550"/>
                  </a:lnTo>
                  <a:lnTo>
                    <a:pt x="345440" y="215900"/>
                  </a:lnTo>
                  <a:lnTo>
                    <a:pt x="349250" y="215900"/>
                  </a:lnTo>
                  <a:lnTo>
                    <a:pt x="349250" y="209550"/>
                  </a:lnTo>
                  <a:close/>
                </a:path>
                <a:path w="349250" h="275589">
                  <a:moveTo>
                    <a:pt x="381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3810" y="220980"/>
                  </a:lnTo>
                  <a:lnTo>
                    <a:pt x="3810" y="215900"/>
                  </a:lnTo>
                  <a:close/>
                </a:path>
                <a:path w="349250" h="275589">
                  <a:moveTo>
                    <a:pt x="349250" y="215900"/>
                  </a:moveTo>
                  <a:lnTo>
                    <a:pt x="345440" y="215900"/>
                  </a:lnTo>
                  <a:lnTo>
                    <a:pt x="345440" y="220980"/>
                  </a:lnTo>
                  <a:lnTo>
                    <a:pt x="349250" y="220980"/>
                  </a:lnTo>
                  <a:lnTo>
                    <a:pt x="349250" y="215900"/>
                  </a:lnTo>
                  <a:close/>
                </a:path>
                <a:path w="349250" h="275589">
                  <a:moveTo>
                    <a:pt x="3810" y="220980"/>
                  </a:moveTo>
                  <a:lnTo>
                    <a:pt x="0" y="220980"/>
                  </a:lnTo>
                  <a:lnTo>
                    <a:pt x="0" y="228600"/>
                  </a:lnTo>
                  <a:lnTo>
                    <a:pt x="3810" y="228600"/>
                  </a:lnTo>
                  <a:lnTo>
                    <a:pt x="3810" y="220980"/>
                  </a:lnTo>
                  <a:close/>
                </a:path>
                <a:path w="349250" h="275589">
                  <a:moveTo>
                    <a:pt x="349250" y="220980"/>
                  </a:moveTo>
                  <a:lnTo>
                    <a:pt x="345440" y="220980"/>
                  </a:lnTo>
                  <a:lnTo>
                    <a:pt x="345440" y="228600"/>
                  </a:lnTo>
                  <a:lnTo>
                    <a:pt x="349250" y="228600"/>
                  </a:lnTo>
                  <a:lnTo>
                    <a:pt x="349250" y="220980"/>
                  </a:lnTo>
                  <a:close/>
                </a:path>
                <a:path w="349250" h="275589">
                  <a:moveTo>
                    <a:pt x="3810" y="228600"/>
                  </a:moveTo>
                  <a:lnTo>
                    <a:pt x="0" y="2286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8600"/>
                  </a:lnTo>
                  <a:close/>
                </a:path>
                <a:path w="349250" h="275589">
                  <a:moveTo>
                    <a:pt x="349250" y="228600"/>
                  </a:moveTo>
                  <a:lnTo>
                    <a:pt x="345440" y="228600"/>
                  </a:lnTo>
                  <a:lnTo>
                    <a:pt x="345440" y="234950"/>
                  </a:lnTo>
                  <a:lnTo>
                    <a:pt x="349250" y="234950"/>
                  </a:lnTo>
                  <a:lnTo>
                    <a:pt x="349250" y="228600"/>
                  </a:lnTo>
                  <a:close/>
                </a:path>
                <a:path w="349250" h="275589">
                  <a:moveTo>
                    <a:pt x="381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3810" y="240030"/>
                  </a:lnTo>
                  <a:lnTo>
                    <a:pt x="3810" y="234950"/>
                  </a:lnTo>
                  <a:close/>
                </a:path>
                <a:path w="349250" h="275589">
                  <a:moveTo>
                    <a:pt x="349250" y="234950"/>
                  </a:moveTo>
                  <a:lnTo>
                    <a:pt x="345440" y="234950"/>
                  </a:lnTo>
                  <a:lnTo>
                    <a:pt x="345440" y="240030"/>
                  </a:lnTo>
                  <a:lnTo>
                    <a:pt x="349250" y="240030"/>
                  </a:lnTo>
                  <a:lnTo>
                    <a:pt x="349250" y="234950"/>
                  </a:lnTo>
                  <a:close/>
                </a:path>
                <a:path w="349250" h="275589">
                  <a:moveTo>
                    <a:pt x="3810" y="240030"/>
                  </a:moveTo>
                  <a:lnTo>
                    <a:pt x="0" y="24003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0030"/>
                  </a:lnTo>
                  <a:close/>
                </a:path>
                <a:path w="349250" h="275589">
                  <a:moveTo>
                    <a:pt x="349250" y="240030"/>
                  </a:moveTo>
                  <a:lnTo>
                    <a:pt x="345440" y="240030"/>
                  </a:lnTo>
                  <a:lnTo>
                    <a:pt x="345440" y="247650"/>
                  </a:lnTo>
                  <a:lnTo>
                    <a:pt x="349250" y="247650"/>
                  </a:lnTo>
                  <a:lnTo>
                    <a:pt x="349250" y="240030"/>
                  </a:lnTo>
                  <a:close/>
                </a:path>
                <a:path w="349250" h="275589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49250" h="275589">
                  <a:moveTo>
                    <a:pt x="349250" y="247650"/>
                  </a:moveTo>
                  <a:lnTo>
                    <a:pt x="345440" y="247650"/>
                  </a:lnTo>
                  <a:lnTo>
                    <a:pt x="345440" y="254000"/>
                  </a:lnTo>
                  <a:lnTo>
                    <a:pt x="349250" y="254000"/>
                  </a:lnTo>
                  <a:lnTo>
                    <a:pt x="349250" y="247650"/>
                  </a:lnTo>
                  <a:close/>
                </a:path>
                <a:path w="349250" h="275589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54000"/>
                  </a:lnTo>
                  <a:close/>
                </a:path>
                <a:path w="349250" h="275589">
                  <a:moveTo>
                    <a:pt x="349250" y="254000"/>
                  </a:moveTo>
                  <a:lnTo>
                    <a:pt x="345440" y="254000"/>
                  </a:lnTo>
                  <a:lnTo>
                    <a:pt x="345440" y="260350"/>
                  </a:lnTo>
                  <a:lnTo>
                    <a:pt x="349250" y="260350"/>
                  </a:lnTo>
                  <a:lnTo>
                    <a:pt x="349250" y="254000"/>
                  </a:lnTo>
                  <a:close/>
                </a:path>
                <a:path w="349250" h="275589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5440" y="260350"/>
                  </a:lnTo>
                  <a:lnTo>
                    <a:pt x="345440" y="266700"/>
                  </a:lnTo>
                  <a:lnTo>
                    <a:pt x="349250" y="266700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49250" y="273050"/>
                  </a:lnTo>
                  <a:lnTo>
                    <a:pt x="349250" y="271780"/>
                  </a:lnTo>
                  <a:lnTo>
                    <a:pt x="3810" y="271780"/>
                  </a:lnTo>
                  <a:lnTo>
                    <a:pt x="3810" y="26670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5440" y="266700"/>
                  </a:lnTo>
                  <a:lnTo>
                    <a:pt x="345440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73050"/>
                  </a:moveTo>
                  <a:lnTo>
                    <a:pt x="0" y="27305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305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8371839" y="4342130"/>
              <a:ext cx="341630" cy="269240"/>
            </a:xfrm>
            <a:custGeom>
              <a:avLst/>
              <a:gdLst/>
              <a:ahLst/>
              <a:cxnLst/>
              <a:rect l="l" t="t" r="r" b="b"/>
              <a:pathLst>
                <a:path w="341629" h="269239">
                  <a:moveTo>
                    <a:pt x="341629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341629" y="3810"/>
                  </a:lnTo>
                  <a:lnTo>
                    <a:pt x="341629" y="0"/>
                  </a:lnTo>
                  <a:close/>
                </a:path>
                <a:path w="341629" h="269239">
                  <a:moveTo>
                    <a:pt x="341629" y="3810"/>
                  </a:moveTo>
                  <a:lnTo>
                    <a:pt x="337819" y="3810"/>
                  </a:lnTo>
                  <a:lnTo>
                    <a:pt x="337819" y="10160"/>
                  </a:lnTo>
                  <a:lnTo>
                    <a:pt x="341629" y="10160"/>
                  </a:lnTo>
                  <a:lnTo>
                    <a:pt x="341629" y="3810"/>
                  </a:lnTo>
                  <a:close/>
                </a:path>
                <a:path w="341629" h="269239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41629" h="269239">
                  <a:moveTo>
                    <a:pt x="341629" y="10160"/>
                  </a:moveTo>
                  <a:lnTo>
                    <a:pt x="337819" y="10160"/>
                  </a:lnTo>
                  <a:lnTo>
                    <a:pt x="337819" y="16510"/>
                  </a:lnTo>
                  <a:lnTo>
                    <a:pt x="341629" y="16510"/>
                  </a:lnTo>
                  <a:lnTo>
                    <a:pt x="341629" y="10160"/>
                  </a:lnTo>
                  <a:close/>
                </a:path>
                <a:path w="341629" h="269239">
                  <a:moveTo>
                    <a:pt x="380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09" y="22860"/>
                  </a:lnTo>
                  <a:lnTo>
                    <a:pt x="3809" y="16510"/>
                  </a:lnTo>
                  <a:close/>
                </a:path>
                <a:path w="341629" h="269239">
                  <a:moveTo>
                    <a:pt x="341629" y="16510"/>
                  </a:moveTo>
                  <a:lnTo>
                    <a:pt x="337819" y="16510"/>
                  </a:lnTo>
                  <a:lnTo>
                    <a:pt x="337819" y="22860"/>
                  </a:lnTo>
                  <a:lnTo>
                    <a:pt x="341629" y="22860"/>
                  </a:lnTo>
                  <a:lnTo>
                    <a:pt x="341629" y="16510"/>
                  </a:lnTo>
                  <a:close/>
                </a:path>
                <a:path w="341629" h="269239">
                  <a:moveTo>
                    <a:pt x="380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2860"/>
                  </a:lnTo>
                  <a:close/>
                </a:path>
                <a:path w="341629" h="269239">
                  <a:moveTo>
                    <a:pt x="341629" y="22860"/>
                  </a:moveTo>
                  <a:lnTo>
                    <a:pt x="337819" y="22860"/>
                  </a:lnTo>
                  <a:lnTo>
                    <a:pt x="337819" y="29210"/>
                  </a:lnTo>
                  <a:lnTo>
                    <a:pt x="341629" y="29210"/>
                  </a:lnTo>
                  <a:lnTo>
                    <a:pt x="341629" y="22860"/>
                  </a:lnTo>
                  <a:close/>
                </a:path>
                <a:path w="341629" h="269239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341629" h="269239">
                  <a:moveTo>
                    <a:pt x="341629" y="29210"/>
                  </a:moveTo>
                  <a:lnTo>
                    <a:pt x="337819" y="29210"/>
                  </a:lnTo>
                  <a:lnTo>
                    <a:pt x="337819" y="35560"/>
                  </a:lnTo>
                  <a:lnTo>
                    <a:pt x="341629" y="35560"/>
                  </a:lnTo>
                  <a:lnTo>
                    <a:pt x="341629" y="29210"/>
                  </a:lnTo>
                  <a:close/>
                </a:path>
                <a:path w="341629" h="269239">
                  <a:moveTo>
                    <a:pt x="3809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3809" y="40640"/>
                  </a:lnTo>
                  <a:lnTo>
                    <a:pt x="3809" y="35560"/>
                  </a:lnTo>
                  <a:close/>
                </a:path>
                <a:path w="341629" h="269239">
                  <a:moveTo>
                    <a:pt x="341629" y="35560"/>
                  </a:moveTo>
                  <a:lnTo>
                    <a:pt x="337819" y="35560"/>
                  </a:lnTo>
                  <a:lnTo>
                    <a:pt x="337819" y="40640"/>
                  </a:lnTo>
                  <a:lnTo>
                    <a:pt x="341629" y="40640"/>
                  </a:lnTo>
                  <a:lnTo>
                    <a:pt x="341629" y="35560"/>
                  </a:lnTo>
                  <a:close/>
                </a:path>
                <a:path w="341629" h="269239">
                  <a:moveTo>
                    <a:pt x="3809" y="40640"/>
                  </a:moveTo>
                  <a:lnTo>
                    <a:pt x="0" y="40640"/>
                  </a:lnTo>
                  <a:lnTo>
                    <a:pt x="0" y="48260"/>
                  </a:lnTo>
                  <a:lnTo>
                    <a:pt x="3809" y="48260"/>
                  </a:lnTo>
                  <a:lnTo>
                    <a:pt x="3809" y="40640"/>
                  </a:lnTo>
                  <a:close/>
                </a:path>
                <a:path w="341629" h="269239">
                  <a:moveTo>
                    <a:pt x="341629" y="40640"/>
                  </a:moveTo>
                  <a:lnTo>
                    <a:pt x="337819" y="40640"/>
                  </a:lnTo>
                  <a:lnTo>
                    <a:pt x="337819" y="48260"/>
                  </a:lnTo>
                  <a:lnTo>
                    <a:pt x="341629" y="48260"/>
                  </a:lnTo>
                  <a:lnTo>
                    <a:pt x="341629" y="40640"/>
                  </a:lnTo>
                  <a:close/>
                </a:path>
                <a:path w="341629" h="269239">
                  <a:moveTo>
                    <a:pt x="380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48260"/>
                  </a:lnTo>
                  <a:close/>
                </a:path>
                <a:path w="341629" h="269239">
                  <a:moveTo>
                    <a:pt x="341629" y="48260"/>
                  </a:moveTo>
                  <a:lnTo>
                    <a:pt x="337819" y="48260"/>
                  </a:lnTo>
                  <a:lnTo>
                    <a:pt x="337819" y="54610"/>
                  </a:lnTo>
                  <a:lnTo>
                    <a:pt x="341629" y="54610"/>
                  </a:lnTo>
                  <a:lnTo>
                    <a:pt x="341629" y="48260"/>
                  </a:lnTo>
                  <a:close/>
                </a:path>
                <a:path w="341629" h="269239">
                  <a:moveTo>
                    <a:pt x="38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3809" y="60960"/>
                  </a:lnTo>
                  <a:lnTo>
                    <a:pt x="3809" y="54610"/>
                  </a:lnTo>
                  <a:close/>
                </a:path>
                <a:path w="341629" h="269239">
                  <a:moveTo>
                    <a:pt x="341629" y="54610"/>
                  </a:moveTo>
                  <a:lnTo>
                    <a:pt x="337819" y="54610"/>
                  </a:lnTo>
                  <a:lnTo>
                    <a:pt x="337819" y="60960"/>
                  </a:lnTo>
                  <a:lnTo>
                    <a:pt x="341629" y="60960"/>
                  </a:lnTo>
                  <a:lnTo>
                    <a:pt x="341629" y="54610"/>
                  </a:lnTo>
                  <a:close/>
                </a:path>
                <a:path w="341629" h="269239">
                  <a:moveTo>
                    <a:pt x="3809" y="60960"/>
                  </a:moveTo>
                  <a:lnTo>
                    <a:pt x="0" y="60960"/>
                  </a:lnTo>
                  <a:lnTo>
                    <a:pt x="0" y="99060"/>
                  </a:lnTo>
                  <a:lnTo>
                    <a:pt x="3809" y="99060"/>
                  </a:lnTo>
                  <a:lnTo>
                    <a:pt x="3809" y="60960"/>
                  </a:lnTo>
                  <a:close/>
                </a:path>
                <a:path w="341629" h="269239">
                  <a:moveTo>
                    <a:pt x="341629" y="60960"/>
                  </a:moveTo>
                  <a:lnTo>
                    <a:pt x="337819" y="60960"/>
                  </a:lnTo>
                  <a:lnTo>
                    <a:pt x="337819" y="99060"/>
                  </a:lnTo>
                  <a:lnTo>
                    <a:pt x="341629" y="99060"/>
                  </a:lnTo>
                  <a:lnTo>
                    <a:pt x="341629" y="60960"/>
                  </a:lnTo>
                  <a:close/>
                </a:path>
                <a:path w="341629" h="269239">
                  <a:moveTo>
                    <a:pt x="3809" y="99060"/>
                  </a:moveTo>
                  <a:lnTo>
                    <a:pt x="0" y="9906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99060"/>
                  </a:lnTo>
                  <a:close/>
                </a:path>
                <a:path w="341629" h="269239">
                  <a:moveTo>
                    <a:pt x="341629" y="99060"/>
                  </a:moveTo>
                  <a:lnTo>
                    <a:pt x="337819" y="99060"/>
                  </a:lnTo>
                  <a:lnTo>
                    <a:pt x="337819" y="207010"/>
                  </a:lnTo>
                  <a:lnTo>
                    <a:pt x="341629" y="207010"/>
                  </a:lnTo>
                  <a:lnTo>
                    <a:pt x="341629" y="99060"/>
                  </a:lnTo>
                  <a:close/>
                </a:path>
                <a:path w="341629" h="269239">
                  <a:moveTo>
                    <a:pt x="380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207010"/>
                  </a:lnTo>
                  <a:close/>
                </a:path>
                <a:path w="341629" h="269239">
                  <a:moveTo>
                    <a:pt x="341629" y="207010"/>
                  </a:moveTo>
                  <a:lnTo>
                    <a:pt x="337819" y="207010"/>
                  </a:lnTo>
                  <a:lnTo>
                    <a:pt x="337819" y="213360"/>
                  </a:lnTo>
                  <a:lnTo>
                    <a:pt x="341629" y="213360"/>
                  </a:lnTo>
                  <a:lnTo>
                    <a:pt x="341629" y="207010"/>
                  </a:lnTo>
                  <a:close/>
                </a:path>
                <a:path w="341629" h="269239">
                  <a:moveTo>
                    <a:pt x="3809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213360"/>
                  </a:lnTo>
                  <a:close/>
                </a:path>
                <a:path w="341629" h="269239">
                  <a:moveTo>
                    <a:pt x="341629" y="213360"/>
                  </a:moveTo>
                  <a:lnTo>
                    <a:pt x="337819" y="213360"/>
                  </a:lnTo>
                  <a:lnTo>
                    <a:pt x="337819" y="218440"/>
                  </a:lnTo>
                  <a:lnTo>
                    <a:pt x="341629" y="218440"/>
                  </a:lnTo>
                  <a:lnTo>
                    <a:pt x="341629" y="213360"/>
                  </a:lnTo>
                  <a:close/>
                </a:path>
                <a:path w="341629" h="269239">
                  <a:moveTo>
                    <a:pt x="3809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18440"/>
                  </a:lnTo>
                  <a:close/>
                </a:path>
                <a:path w="341629" h="269239">
                  <a:moveTo>
                    <a:pt x="341629" y="218440"/>
                  </a:moveTo>
                  <a:lnTo>
                    <a:pt x="337819" y="218440"/>
                  </a:lnTo>
                  <a:lnTo>
                    <a:pt x="337819" y="226060"/>
                  </a:lnTo>
                  <a:lnTo>
                    <a:pt x="341629" y="226060"/>
                  </a:lnTo>
                  <a:lnTo>
                    <a:pt x="341629" y="218440"/>
                  </a:lnTo>
                  <a:close/>
                </a:path>
                <a:path w="341629" h="269239">
                  <a:moveTo>
                    <a:pt x="380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26060"/>
                  </a:lnTo>
                  <a:close/>
                </a:path>
                <a:path w="341629" h="269239">
                  <a:moveTo>
                    <a:pt x="341629" y="226060"/>
                  </a:moveTo>
                  <a:lnTo>
                    <a:pt x="337819" y="226060"/>
                  </a:lnTo>
                  <a:lnTo>
                    <a:pt x="337819" y="232410"/>
                  </a:lnTo>
                  <a:lnTo>
                    <a:pt x="341629" y="232410"/>
                  </a:lnTo>
                  <a:lnTo>
                    <a:pt x="341629" y="226060"/>
                  </a:lnTo>
                  <a:close/>
                </a:path>
                <a:path w="341629" h="269239">
                  <a:moveTo>
                    <a:pt x="3809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3809" y="237490"/>
                  </a:lnTo>
                  <a:lnTo>
                    <a:pt x="3809" y="232410"/>
                  </a:lnTo>
                  <a:close/>
                </a:path>
                <a:path w="341629" h="269239">
                  <a:moveTo>
                    <a:pt x="341629" y="232410"/>
                  </a:moveTo>
                  <a:lnTo>
                    <a:pt x="337819" y="232410"/>
                  </a:lnTo>
                  <a:lnTo>
                    <a:pt x="337819" y="237490"/>
                  </a:lnTo>
                  <a:lnTo>
                    <a:pt x="341629" y="237490"/>
                  </a:lnTo>
                  <a:lnTo>
                    <a:pt x="341629" y="232410"/>
                  </a:lnTo>
                  <a:close/>
                </a:path>
                <a:path w="341629" h="269239">
                  <a:moveTo>
                    <a:pt x="3809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3809" y="245110"/>
                  </a:lnTo>
                  <a:lnTo>
                    <a:pt x="3809" y="237490"/>
                  </a:lnTo>
                  <a:close/>
                </a:path>
                <a:path w="341629" h="269239">
                  <a:moveTo>
                    <a:pt x="341629" y="237490"/>
                  </a:moveTo>
                  <a:lnTo>
                    <a:pt x="337819" y="237490"/>
                  </a:lnTo>
                  <a:lnTo>
                    <a:pt x="337819" y="245110"/>
                  </a:lnTo>
                  <a:lnTo>
                    <a:pt x="341629" y="245110"/>
                  </a:lnTo>
                  <a:lnTo>
                    <a:pt x="341629" y="237490"/>
                  </a:lnTo>
                  <a:close/>
                </a:path>
                <a:path w="341629" h="269239">
                  <a:moveTo>
                    <a:pt x="380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09" y="251460"/>
                  </a:lnTo>
                  <a:lnTo>
                    <a:pt x="3809" y="245110"/>
                  </a:lnTo>
                  <a:close/>
                </a:path>
                <a:path w="341629" h="269239">
                  <a:moveTo>
                    <a:pt x="341629" y="245110"/>
                  </a:moveTo>
                  <a:lnTo>
                    <a:pt x="337819" y="245110"/>
                  </a:lnTo>
                  <a:lnTo>
                    <a:pt x="337819" y="251460"/>
                  </a:lnTo>
                  <a:lnTo>
                    <a:pt x="341629" y="251460"/>
                  </a:lnTo>
                  <a:lnTo>
                    <a:pt x="341629" y="245110"/>
                  </a:lnTo>
                  <a:close/>
                </a:path>
                <a:path w="341629" h="269239">
                  <a:moveTo>
                    <a:pt x="380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3809" y="257810"/>
                  </a:lnTo>
                  <a:lnTo>
                    <a:pt x="3809" y="251460"/>
                  </a:lnTo>
                  <a:close/>
                </a:path>
                <a:path w="341629" h="269239">
                  <a:moveTo>
                    <a:pt x="341629" y="251460"/>
                  </a:moveTo>
                  <a:lnTo>
                    <a:pt x="337819" y="251460"/>
                  </a:lnTo>
                  <a:lnTo>
                    <a:pt x="337819" y="257810"/>
                  </a:lnTo>
                  <a:lnTo>
                    <a:pt x="341629" y="257810"/>
                  </a:lnTo>
                  <a:lnTo>
                    <a:pt x="341629" y="251460"/>
                  </a:lnTo>
                  <a:close/>
                </a:path>
                <a:path w="341629" h="269239">
                  <a:moveTo>
                    <a:pt x="380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3809" y="264160"/>
                  </a:lnTo>
                  <a:lnTo>
                    <a:pt x="3809" y="257810"/>
                  </a:lnTo>
                  <a:close/>
                </a:path>
                <a:path w="341629" h="269239">
                  <a:moveTo>
                    <a:pt x="341629" y="257810"/>
                  </a:moveTo>
                  <a:lnTo>
                    <a:pt x="337819" y="257810"/>
                  </a:lnTo>
                  <a:lnTo>
                    <a:pt x="337819" y="264160"/>
                  </a:lnTo>
                  <a:lnTo>
                    <a:pt x="341629" y="264160"/>
                  </a:lnTo>
                  <a:lnTo>
                    <a:pt x="341629" y="257810"/>
                  </a:lnTo>
                  <a:close/>
                </a:path>
                <a:path w="341629" h="269239">
                  <a:moveTo>
                    <a:pt x="3809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341629" y="269240"/>
                  </a:lnTo>
                  <a:lnTo>
                    <a:pt x="341629" y="265430"/>
                  </a:lnTo>
                  <a:lnTo>
                    <a:pt x="3809" y="265430"/>
                  </a:lnTo>
                  <a:lnTo>
                    <a:pt x="3809" y="264160"/>
                  </a:lnTo>
                  <a:close/>
                </a:path>
                <a:path w="341629" h="269239">
                  <a:moveTo>
                    <a:pt x="341629" y="264160"/>
                  </a:moveTo>
                  <a:lnTo>
                    <a:pt x="337819" y="264160"/>
                  </a:lnTo>
                  <a:lnTo>
                    <a:pt x="337819" y="265430"/>
                  </a:lnTo>
                  <a:lnTo>
                    <a:pt x="341629" y="265430"/>
                  </a:lnTo>
                  <a:lnTo>
                    <a:pt x="341629" y="26416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8375649" y="4345939"/>
              <a:ext cx="334010" cy="261620"/>
            </a:xfrm>
            <a:custGeom>
              <a:avLst/>
              <a:gdLst/>
              <a:ahLst/>
              <a:cxnLst/>
              <a:rect l="l" t="t" r="r" b="b"/>
              <a:pathLst>
                <a:path w="334009" h="261620">
                  <a:moveTo>
                    <a:pt x="33400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334009" y="3810"/>
                  </a:lnTo>
                  <a:lnTo>
                    <a:pt x="334009" y="0"/>
                  </a:lnTo>
                  <a:close/>
                </a:path>
                <a:path w="334009" h="261620">
                  <a:moveTo>
                    <a:pt x="334009" y="3810"/>
                  </a:moveTo>
                  <a:lnTo>
                    <a:pt x="331470" y="3810"/>
                  </a:lnTo>
                  <a:lnTo>
                    <a:pt x="331470" y="6350"/>
                  </a:lnTo>
                  <a:lnTo>
                    <a:pt x="334009" y="6350"/>
                  </a:lnTo>
                  <a:lnTo>
                    <a:pt x="334009" y="3810"/>
                  </a:lnTo>
                  <a:close/>
                </a:path>
                <a:path w="334009" h="261620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334009" h="261620">
                  <a:moveTo>
                    <a:pt x="334009" y="6350"/>
                  </a:moveTo>
                  <a:lnTo>
                    <a:pt x="331470" y="6350"/>
                  </a:lnTo>
                  <a:lnTo>
                    <a:pt x="331470" y="12700"/>
                  </a:lnTo>
                  <a:lnTo>
                    <a:pt x="334009" y="12700"/>
                  </a:lnTo>
                  <a:lnTo>
                    <a:pt x="334009" y="6350"/>
                  </a:lnTo>
                  <a:close/>
                </a:path>
                <a:path w="334009" h="261620">
                  <a:moveTo>
                    <a:pt x="3809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2700"/>
                  </a:lnTo>
                  <a:close/>
                </a:path>
                <a:path w="334009" h="261620">
                  <a:moveTo>
                    <a:pt x="334009" y="12700"/>
                  </a:moveTo>
                  <a:lnTo>
                    <a:pt x="331470" y="12700"/>
                  </a:lnTo>
                  <a:lnTo>
                    <a:pt x="331470" y="19050"/>
                  </a:lnTo>
                  <a:lnTo>
                    <a:pt x="334009" y="19050"/>
                  </a:lnTo>
                  <a:lnTo>
                    <a:pt x="334009" y="12700"/>
                  </a:lnTo>
                  <a:close/>
                </a:path>
                <a:path w="334009" h="261620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34009" h="261620">
                  <a:moveTo>
                    <a:pt x="334009" y="19050"/>
                  </a:moveTo>
                  <a:lnTo>
                    <a:pt x="331470" y="19050"/>
                  </a:lnTo>
                  <a:lnTo>
                    <a:pt x="331470" y="25400"/>
                  </a:lnTo>
                  <a:lnTo>
                    <a:pt x="334009" y="25400"/>
                  </a:lnTo>
                  <a:lnTo>
                    <a:pt x="334009" y="19050"/>
                  </a:lnTo>
                  <a:close/>
                </a:path>
                <a:path w="334009" h="261620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334009" h="261620">
                  <a:moveTo>
                    <a:pt x="334009" y="25400"/>
                  </a:moveTo>
                  <a:lnTo>
                    <a:pt x="331470" y="25400"/>
                  </a:lnTo>
                  <a:lnTo>
                    <a:pt x="331470" y="31750"/>
                  </a:lnTo>
                  <a:lnTo>
                    <a:pt x="334009" y="31750"/>
                  </a:lnTo>
                  <a:lnTo>
                    <a:pt x="334009" y="25400"/>
                  </a:lnTo>
                  <a:close/>
                </a:path>
                <a:path w="334009" h="261620">
                  <a:moveTo>
                    <a:pt x="3809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1750"/>
                  </a:lnTo>
                  <a:close/>
                </a:path>
                <a:path w="334009" h="261620">
                  <a:moveTo>
                    <a:pt x="334009" y="31750"/>
                  </a:moveTo>
                  <a:lnTo>
                    <a:pt x="331470" y="31750"/>
                  </a:lnTo>
                  <a:lnTo>
                    <a:pt x="331470" y="36830"/>
                  </a:lnTo>
                  <a:lnTo>
                    <a:pt x="334009" y="36830"/>
                  </a:lnTo>
                  <a:lnTo>
                    <a:pt x="334009" y="31750"/>
                  </a:lnTo>
                  <a:close/>
                </a:path>
                <a:path w="334009" h="261620">
                  <a:moveTo>
                    <a:pt x="3809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6830"/>
                  </a:lnTo>
                  <a:close/>
                </a:path>
                <a:path w="334009" h="261620">
                  <a:moveTo>
                    <a:pt x="334009" y="36830"/>
                  </a:moveTo>
                  <a:lnTo>
                    <a:pt x="331470" y="36830"/>
                  </a:lnTo>
                  <a:lnTo>
                    <a:pt x="331470" y="44450"/>
                  </a:lnTo>
                  <a:lnTo>
                    <a:pt x="334009" y="44450"/>
                  </a:lnTo>
                  <a:lnTo>
                    <a:pt x="334009" y="36830"/>
                  </a:lnTo>
                  <a:close/>
                </a:path>
                <a:path w="334009" h="261620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34009" h="261620">
                  <a:moveTo>
                    <a:pt x="334009" y="44450"/>
                  </a:moveTo>
                  <a:lnTo>
                    <a:pt x="331470" y="44450"/>
                  </a:lnTo>
                  <a:lnTo>
                    <a:pt x="331470" y="50800"/>
                  </a:lnTo>
                  <a:lnTo>
                    <a:pt x="334009" y="50800"/>
                  </a:lnTo>
                  <a:lnTo>
                    <a:pt x="334009" y="44450"/>
                  </a:lnTo>
                  <a:close/>
                </a:path>
                <a:path w="334009" h="261620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334009" h="261620">
                  <a:moveTo>
                    <a:pt x="334009" y="50800"/>
                  </a:moveTo>
                  <a:lnTo>
                    <a:pt x="331470" y="50800"/>
                  </a:lnTo>
                  <a:lnTo>
                    <a:pt x="331470" y="57150"/>
                  </a:lnTo>
                  <a:lnTo>
                    <a:pt x="334009" y="57150"/>
                  </a:lnTo>
                  <a:lnTo>
                    <a:pt x="334009" y="50800"/>
                  </a:lnTo>
                  <a:close/>
                </a:path>
                <a:path w="334009" h="261620">
                  <a:moveTo>
                    <a:pt x="3809" y="57150"/>
                  </a:moveTo>
                  <a:lnTo>
                    <a:pt x="0" y="5715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57150"/>
                  </a:lnTo>
                  <a:close/>
                </a:path>
                <a:path w="334009" h="261620">
                  <a:moveTo>
                    <a:pt x="334009" y="57150"/>
                  </a:moveTo>
                  <a:lnTo>
                    <a:pt x="331470" y="57150"/>
                  </a:lnTo>
                  <a:lnTo>
                    <a:pt x="331470" y="95250"/>
                  </a:lnTo>
                  <a:lnTo>
                    <a:pt x="334009" y="95250"/>
                  </a:lnTo>
                  <a:lnTo>
                    <a:pt x="334009" y="57150"/>
                  </a:lnTo>
                  <a:close/>
                </a:path>
                <a:path w="334009" h="261620">
                  <a:moveTo>
                    <a:pt x="3809" y="95250"/>
                  </a:moveTo>
                  <a:lnTo>
                    <a:pt x="0" y="952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95250"/>
                  </a:lnTo>
                  <a:close/>
                </a:path>
                <a:path w="334009" h="261620">
                  <a:moveTo>
                    <a:pt x="334009" y="95250"/>
                  </a:moveTo>
                  <a:lnTo>
                    <a:pt x="331470" y="95250"/>
                  </a:lnTo>
                  <a:lnTo>
                    <a:pt x="331470" y="203200"/>
                  </a:lnTo>
                  <a:lnTo>
                    <a:pt x="334009" y="203200"/>
                  </a:lnTo>
                  <a:lnTo>
                    <a:pt x="334009" y="95250"/>
                  </a:lnTo>
                  <a:close/>
                </a:path>
                <a:path w="334009" h="261620">
                  <a:moveTo>
                    <a:pt x="3809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203200"/>
                  </a:lnTo>
                  <a:close/>
                </a:path>
                <a:path w="334009" h="261620">
                  <a:moveTo>
                    <a:pt x="334009" y="203200"/>
                  </a:moveTo>
                  <a:lnTo>
                    <a:pt x="331470" y="203200"/>
                  </a:lnTo>
                  <a:lnTo>
                    <a:pt x="331470" y="209550"/>
                  </a:lnTo>
                  <a:lnTo>
                    <a:pt x="334009" y="209550"/>
                  </a:lnTo>
                  <a:lnTo>
                    <a:pt x="334009" y="203200"/>
                  </a:lnTo>
                  <a:close/>
                </a:path>
                <a:path w="334009" h="261620">
                  <a:moveTo>
                    <a:pt x="3809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3809" y="214630"/>
                  </a:lnTo>
                  <a:lnTo>
                    <a:pt x="3809" y="209550"/>
                  </a:lnTo>
                  <a:close/>
                </a:path>
                <a:path w="334009" h="261620">
                  <a:moveTo>
                    <a:pt x="334009" y="209550"/>
                  </a:moveTo>
                  <a:lnTo>
                    <a:pt x="331470" y="209550"/>
                  </a:lnTo>
                  <a:lnTo>
                    <a:pt x="331470" y="214630"/>
                  </a:lnTo>
                  <a:lnTo>
                    <a:pt x="334009" y="214630"/>
                  </a:lnTo>
                  <a:lnTo>
                    <a:pt x="334009" y="209550"/>
                  </a:lnTo>
                  <a:close/>
                </a:path>
                <a:path w="334009" h="261620">
                  <a:moveTo>
                    <a:pt x="3809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214630"/>
                  </a:lnTo>
                  <a:close/>
                </a:path>
                <a:path w="334009" h="261620">
                  <a:moveTo>
                    <a:pt x="334009" y="214630"/>
                  </a:moveTo>
                  <a:lnTo>
                    <a:pt x="331470" y="214630"/>
                  </a:lnTo>
                  <a:lnTo>
                    <a:pt x="331470" y="222250"/>
                  </a:lnTo>
                  <a:lnTo>
                    <a:pt x="334009" y="222250"/>
                  </a:lnTo>
                  <a:lnTo>
                    <a:pt x="334009" y="214630"/>
                  </a:lnTo>
                  <a:close/>
                </a:path>
                <a:path w="334009" h="261620">
                  <a:moveTo>
                    <a:pt x="3809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222250"/>
                  </a:lnTo>
                  <a:close/>
                </a:path>
                <a:path w="334009" h="261620">
                  <a:moveTo>
                    <a:pt x="334009" y="222250"/>
                  </a:moveTo>
                  <a:lnTo>
                    <a:pt x="331470" y="222250"/>
                  </a:lnTo>
                  <a:lnTo>
                    <a:pt x="331470" y="228600"/>
                  </a:lnTo>
                  <a:lnTo>
                    <a:pt x="334009" y="228600"/>
                  </a:lnTo>
                  <a:lnTo>
                    <a:pt x="334009" y="222250"/>
                  </a:lnTo>
                  <a:close/>
                </a:path>
                <a:path w="334009" h="261620">
                  <a:moveTo>
                    <a:pt x="3809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28600"/>
                  </a:lnTo>
                  <a:close/>
                </a:path>
                <a:path w="334009" h="261620">
                  <a:moveTo>
                    <a:pt x="334009" y="228600"/>
                  </a:moveTo>
                  <a:lnTo>
                    <a:pt x="331470" y="228600"/>
                  </a:lnTo>
                  <a:lnTo>
                    <a:pt x="331470" y="233680"/>
                  </a:lnTo>
                  <a:lnTo>
                    <a:pt x="334009" y="233680"/>
                  </a:lnTo>
                  <a:lnTo>
                    <a:pt x="334009" y="228600"/>
                  </a:lnTo>
                  <a:close/>
                </a:path>
                <a:path w="334009" h="261620">
                  <a:moveTo>
                    <a:pt x="3809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3680"/>
                  </a:lnTo>
                  <a:close/>
                </a:path>
                <a:path w="334009" h="261620">
                  <a:moveTo>
                    <a:pt x="334009" y="233680"/>
                  </a:moveTo>
                  <a:lnTo>
                    <a:pt x="331470" y="233680"/>
                  </a:lnTo>
                  <a:lnTo>
                    <a:pt x="331470" y="241300"/>
                  </a:lnTo>
                  <a:lnTo>
                    <a:pt x="334009" y="241300"/>
                  </a:lnTo>
                  <a:lnTo>
                    <a:pt x="334009" y="233680"/>
                  </a:lnTo>
                  <a:close/>
                </a:path>
                <a:path w="334009" h="261620">
                  <a:moveTo>
                    <a:pt x="380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1300"/>
                  </a:lnTo>
                  <a:close/>
                </a:path>
                <a:path w="334009" h="261620">
                  <a:moveTo>
                    <a:pt x="334009" y="241300"/>
                  </a:moveTo>
                  <a:lnTo>
                    <a:pt x="331470" y="241300"/>
                  </a:lnTo>
                  <a:lnTo>
                    <a:pt x="331470" y="247650"/>
                  </a:lnTo>
                  <a:lnTo>
                    <a:pt x="334009" y="247650"/>
                  </a:lnTo>
                  <a:lnTo>
                    <a:pt x="334009" y="241300"/>
                  </a:lnTo>
                  <a:close/>
                </a:path>
                <a:path w="334009" h="261620">
                  <a:moveTo>
                    <a:pt x="3809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47650"/>
                  </a:lnTo>
                  <a:close/>
                </a:path>
                <a:path w="334009" h="261620">
                  <a:moveTo>
                    <a:pt x="334009" y="247650"/>
                  </a:moveTo>
                  <a:lnTo>
                    <a:pt x="331470" y="247650"/>
                  </a:lnTo>
                  <a:lnTo>
                    <a:pt x="331470" y="254000"/>
                  </a:lnTo>
                  <a:lnTo>
                    <a:pt x="334009" y="254000"/>
                  </a:lnTo>
                  <a:lnTo>
                    <a:pt x="334009" y="247650"/>
                  </a:lnTo>
                  <a:close/>
                </a:path>
                <a:path w="334009" h="261620">
                  <a:moveTo>
                    <a:pt x="380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34009" y="260350"/>
                  </a:lnTo>
                  <a:lnTo>
                    <a:pt x="334009" y="257810"/>
                  </a:lnTo>
                  <a:lnTo>
                    <a:pt x="3809" y="257810"/>
                  </a:lnTo>
                  <a:lnTo>
                    <a:pt x="3809" y="254000"/>
                  </a:lnTo>
                  <a:close/>
                </a:path>
                <a:path w="334009" h="261620">
                  <a:moveTo>
                    <a:pt x="334009" y="254000"/>
                  </a:moveTo>
                  <a:lnTo>
                    <a:pt x="331470" y="254000"/>
                  </a:lnTo>
                  <a:lnTo>
                    <a:pt x="331470" y="257810"/>
                  </a:lnTo>
                  <a:lnTo>
                    <a:pt x="334009" y="257810"/>
                  </a:lnTo>
                  <a:lnTo>
                    <a:pt x="334009" y="254000"/>
                  </a:lnTo>
                  <a:close/>
                </a:path>
                <a:path w="334009" h="261620">
                  <a:moveTo>
                    <a:pt x="334009" y="260350"/>
                  </a:moveTo>
                  <a:lnTo>
                    <a:pt x="0" y="260350"/>
                  </a:lnTo>
                  <a:lnTo>
                    <a:pt x="0" y="261620"/>
                  </a:lnTo>
                  <a:lnTo>
                    <a:pt x="334009" y="261620"/>
                  </a:lnTo>
                  <a:lnTo>
                    <a:pt x="334009" y="26035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8379459" y="434975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59" h="254000">
                  <a:moveTo>
                    <a:pt x="3276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7660" y="2539"/>
                  </a:lnTo>
                  <a:lnTo>
                    <a:pt x="327660" y="0"/>
                  </a:lnTo>
                  <a:close/>
                </a:path>
                <a:path w="327659" h="254000">
                  <a:moveTo>
                    <a:pt x="32766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27660" y="3810"/>
                  </a:lnTo>
                  <a:lnTo>
                    <a:pt x="327660" y="2540"/>
                  </a:lnTo>
                  <a:close/>
                </a:path>
                <a:path w="327659" h="254000">
                  <a:moveTo>
                    <a:pt x="327660" y="3810"/>
                  </a:moveTo>
                  <a:lnTo>
                    <a:pt x="323850" y="3810"/>
                  </a:lnTo>
                  <a:lnTo>
                    <a:pt x="323850" y="8889"/>
                  </a:lnTo>
                  <a:lnTo>
                    <a:pt x="327660" y="8889"/>
                  </a:lnTo>
                  <a:lnTo>
                    <a:pt x="327660" y="3810"/>
                  </a:lnTo>
                  <a:close/>
                </a:path>
                <a:path w="327659" h="25400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27659" h="254000">
                  <a:moveTo>
                    <a:pt x="327660" y="8890"/>
                  </a:moveTo>
                  <a:lnTo>
                    <a:pt x="323850" y="8890"/>
                  </a:lnTo>
                  <a:lnTo>
                    <a:pt x="323850" y="15239"/>
                  </a:lnTo>
                  <a:lnTo>
                    <a:pt x="327660" y="15239"/>
                  </a:lnTo>
                  <a:lnTo>
                    <a:pt x="327660" y="8890"/>
                  </a:lnTo>
                  <a:close/>
                </a:path>
                <a:path w="327659" h="25400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27659" h="254000">
                  <a:moveTo>
                    <a:pt x="327660" y="15240"/>
                  </a:moveTo>
                  <a:lnTo>
                    <a:pt x="323850" y="15240"/>
                  </a:lnTo>
                  <a:lnTo>
                    <a:pt x="323850" y="21589"/>
                  </a:lnTo>
                  <a:lnTo>
                    <a:pt x="327660" y="21589"/>
                  </a:lnTo>
                  <a:lnTo>
                    <a:pt x="327660" y="15240"/>
                  </a:lnTo>
                  <a:close/>
                </a:path>
                <a:path w="327659" h="25400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27659" h="254000">
                  <a:moveTo>
                    <a:pt x="327660" y="21590"/>
                  </a:moveTo>
                  <a:lnTo>
                    <a:pt x="323850" y="21590"/>
                  </a:lnTo>
                  <a:lnTo>
                    <a:pt x="323850" y="27939"/>
                  </a:lnTo>
                  <a:lnTo>
                    <a:pt x="327660" y="27939"/>
                  </a:lnTo>
                  <a:lnTo>
                    <a:pt x="327660" y="21590"/>
                  </a:lnTo>
                  <a:close/>
                </a:path>
                <a:path w="327659" h="254000">
                  <a:moveTo>
                    <a:pt x="3810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7940"/>
                  </a:lnTo>
                  <a:close/>
                </a:path>
                <a:path w="327659" h="254000">
                  <a:moveTo>
                    <a:pt x="327660" y="27940"/>
                  </a:moveTo>
                  <a:lnTo>
                    <a:pt x="323850" y="27940"/>
                  </a:lnTo>
                  <a:lnTo>
                    <a:pt x="323850" y="33019"/>
                  </a:lnTo>
                  <a:lnTo>
                    <a:pt x="327660" y="33019"/>
                  </a:lnTo>
                  <a:lnTo>
                    <a:pt x="327660" y="27940"/>
                  </a:lnTo>
                  <a:close/>
                </a:path>
                <a:path w="327659" h="254000">
                  <a:moveTo>
                    <a:pt x="3810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3020"/>
                  </a:lnTo>
                  <a:close/>
                </a:path>
                <a:path w="327659" h="254000">
                  <a:moveTo>
                    <a:pt x="327660" y="33020"/>
                  </a:moveTo>
                  <a:lnTo>
                    <a:pt x="323850" y="33020"/>
                  </a:lnTo>
                  <a:lnTo>
                    <a:pt x="323850" y="40639"/>
                  </a:lnTo>
                  <a:lnTo>
                    <a:pt x="327660" y="40639"/>
                  </a:lnTo>
                  <a:lnTo>
                    <a:pt x="327660" y="33020"/>
                  </a:lnTo>
                  <a:close/>
                </a:path>
                <a:path w="327659" h="25400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327659" h="254000">
                  <a:moveTo>
                    <a:pt x="327660" y="40640"/>
                  </a:moveTo>
                  <a:lnTo>
                    <a:pt x="323850" y="40640"/>
                  </a:lnTo>
                  <a:lnTo>
                    <a:pt x="323850" y="46989"/>
                  </a:lnTo>
                  <a:lnTo>
                    <a:pt x="327660" y="46989"/>
                  </a:lnTo>
                  <a:lnTo>
                    <a:pt x="327660" y="40640"/>
                  </a:lnTo>
                  <a:close/>
                </a:path>
                <a:path w="327659" h="25400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27659" h="254000">
                  <a:moveTo>
                    <a:pt x="327660" y="46990"/>
                  </a:moveTo>
                  <a:lnTo>
                    <a:pt x="323850" y="46990"/>
                  </a:lnTo>
                  <a:lnTo>
                    <a:pt x="323850" y="53339"/>
                  </a:lnTo>
                  <a:lnTo>
                    <a:pt x="327660" y="53339"/>
                  </a:lnTo>
                  <a:lnTo>
                    <a:pt x="327660" y="46990"/>
                  </a:lnTo>
                  <a:close/>
                </a:path>
                <a:path w="327659" h="254000">
                  <a:moveTo>
                    <a:pt x="3810" y="53340"/>
                  </a:moveTo>
                  <a:lnTo>
                    <a:pt x="0" y="5334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53340"/>
                  </a:lnTo>
                  <a:close/>
                </a:path>
                <a:path w="327659" h="254000">
                  <a:moveTo>
                    <a:pt x="327660" y="53340"/>
                  </a:moveTo>
                  <a:lnTo>
                    <a:pt x="323850" y="53340"/>
                  </a:lnTo>
                  <a:lnTo>
                    <a:pt x="323850" y="91439"/>
                  </a:lnTo>
                  <a:lnTo>
                    <a:pt x="327660" y="91439"/>
                  </a:lnTo>
                  <a:lnTo>
                    <a:pt x="327660" y="53340"/>
                  </a:lnTo>
                  <a:close/>
                </a:path>
                <a:path w="327659" h="254000">
                  <a:moveTo>
                    <a:pt x="3810" y="91440"/>
                  </a:moveTo>
                  <a:lnTo>
                    <a:pt x="0" y="914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91440"/>
                  </a:lnTo>
                  <a:close/>
                </a:path>
                <a:path w="327659" h="254000">
                  <a:moveTo>
                    <a:pt x="327660" y="91440"/>
                  </a:moveTo>
                  <a:lnTo>
                    <a:pt x="323850" y="91440"/>
                  </a:lnTo>
                  <a:lnTo>
                    <a:pt x="323850" y="199389"/>
                  </a:lnTo>
                  <a:lnTo>
                    <a:pt x="327660" y="199389"/>
                  </a:lnTo>
                  <a:lnTo>
                    <a:pt x="327660" y="91440"/>
                  </a:lnTo>
                  <a:close/>
                </a:path>
                <a:path w="327659" h="254000">
                  <a:moveTo>
                    <a:pt x="381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99390"/>
                  </a:lnTo>
                  <a:close/>
                </a:path>
                <a:path w="327659" h="254000">
                  <a:moveTo>
                    <a:pt x="327660" y="199390"/>
                  </a:moveTo>
                  <a:lnTo>
                    <a:pt x="323850" y="199390"/>
                  </a:lnTo>
                  <a:lnTo>
                    <a:pt x="323850" y="205739"/>
                  </a:lnTo>
                  <a:lnTo>
                    <a:pt x="327660" y="205739"/>
                  </a:lnTo>
                  <a:lnTo>
                    <a:pt x="327660" y="199390"/>
                  </a:lnTo>
                  <a:close/>
                </a:path>
                <a:path w="327659" h="254000">
                  <a:moveTo>
                    <a:pt x="3810" y="205740"/>
                  </a:moveTo>
                  <a:lnTo>
                    <a:pt x="0" y="205740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5740"/>
                  </a:lnTo>
                  <a:close/>
                </a:path>
                <a:path w="327659" h="254000">
                  <a:moveTo>
                    <a:pt x="327660" y="205740"/>
                  </a:moveTo>
                  <a:lnTo>
                    <a:pt x="323850" y="205740"/>
                  </a:lnTo>
                  <a:lnTo>
                    <a:pt x="323850" y="210819"/>
                  </a:lnTo>
                  <a:lnTo>
                    <a:pt x="327660" y="210819"/>
                  </a:lnTo>
                  <a:lnTo>
                    <a:pt x="327660" y="205740"/>
                  </a:lnTo>
                  <a:close/>
                </a:path>
                <a:path w="327659" h="254000">
                  <a:moveTo>
                    <a:pt x="3810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210820"/>
                  </a:lnTo>
                  <a:close/>
                </a:path>
                <a:path w="327659" h="254000">
                  <a:moveTo>
                    <a:pt x="327660" y="210820"/>
                  </a:moveTo>
                  <a:lnTo>
                    <a:pt x="323850" y="210820"/>
                  </a:lnTo>
                  <a:lnTo>
                    <a:pt x="323850" y="218439"/>
                  </a:lnTo>
                  <a:lnTo>
                    <a:pt x="327660" y="218439"/>
                  </a:lnTo>
                  <a:lnTo>
                    <a:pt x="327660" y="210820"/>
                  </a:lnTo>
                  <a:close/>
                </a:path>
                <a:path w="327659" h="254000">
                  <a:moveTo>
                    <a:pt x="381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18440"/>
                  </a:lnTo>
                  <a:close/>
                </a:path>
                <a:path w="327659" h="254000">
                  <a:moveTo>
                    <a:pt x="327660" y="218440"/>
                  </a:moveTo>
                  <a:lnTo>
                    <a:pt x="323850" y="218440"/>
                  </a:lnTo>
                  <a:lnTo>
                    <a:pt x="323850" y="224789"/>
                  </a:lnTo>
                  <a:lnTo>
                    <a:pt x="327660" y="224789"/>
                  </a:lnTo>
                  <a:lnTo>
                    <a:pt x="327660" y="218440"/>
                  </a:lnTo>
                  <a:close/>
                </a:path>
                <a:path w="327659" h="254000">
                  <a:moveTo>
                    <a:pt x="3810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4790"/>
                  </a:lnTo>
                  <a:close/>
                </a:path>
                <a:path w="327659" h="254000">
                  <a:moveTo>
                    <a:pt x="327660" y="224790"/>
                  </a:moveTo>
                  <a:lnTo>
                    <a:pt x="323850" y="224790"/>
                  </a:lnTo>
                  <a:lnTo>
                    <a:pt x="323850" y="229869"/>
                  </a:lnTo>
                  <a:lnTo>
                    <a:pt x="327660" y="229869"/>
                  </a:lnTo>
                  <a:lnTo>
                    <a:pt x="327660" y="224790"/>
                  </a:lnTo>
                  <a:close/>
                </a:path>
                <a:path w="327659" h="254000">
                  <a:moveTo>
                    <a:pt x="3810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29870"/>
                  </a:lnTo>
                  <a:close/>
                </a:path>
                <a:path w="327659" h="254000">
                  <a:moveTo>
                    <a:pt x="327660" y="229870"/>
                  </a:moveTo>
                  <a:lnTo>
                    <a:pt x="323850" y="229870"/>
                  </a:lnTo>
                  <a:lnTo>
                    <a:pt x="323850" y="237489"/>
                  </a:lnTo>
                  <a:lnTo>
                    <a:pt x="327660" y="237489"/>
                  </a:lnTo>
                  <a:lnTo>
                    <a:pt x="327660" y="229870"/>
                  </a:lnTo>
                  <a:close/>
                </a:path>
                <a:path w="327659" h="254000">
                  <a:moveTo>
                    <a:pt x="381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490"/>
                  </a:lnTo>
                  <a:close/>
                </a:path>
                <a:path w="327659" h="254000">
                  <a:moveTo>
                    <a:pt x="327660" y="237490"/>
                  </a:moveTo>
                  <a:lnTo>
                    <a:pt x="323850" y="237490"/>
                  </a:lnTo>
                  <a:lnTo>
                    <a:pt x="323850" y="243839"/>
                  </a:lnTo>
                  <a:lnTo>
                    <a:pt x="327660" y="243839"/>
                  </a:lnTo>
                  <a:lnTo>
                    <a:pt x="327660" y="237490"/>
                  </a:lnTo>
                  <a:close/>
                </a:path>
                <a:path w="327659" h="254000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27659" h="254000">
                  <a:moveTo>
                    <a:pt x="327660" y="243840"/>
                  </a:moveTo>
                  <a:lnTo>
                    <a:pt x="323850" y="243840"/>
                  </a:lnTo>
                  <a:lnTo>
                    <a:pt x="323850" y="250189"/>
                  </a:lnTo>
                  <a:lnTo>
                    <a:pt x="327660" y="250189"/>
                  </a:lnTo>
                  <a:lnTo>
                    <a:pt x="327660" y="243840"/>
                  </a:lnTo>
                  <a:close/>
                </a:path>
                <a:path w="327659" h="254000">
                  <a:moveTo>
                    <a:pt x="327660" y="250190"/>
                  </a:moveTo>
                  <a:lnTo>
                    <a:pt x="0" y="250190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019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8383269" y="4353560"/>
              <a:ext cx="320040" cy="246379"/>
            </a:xfrm>
            <a:custGeom>
              <a:avLst/>
              <a:gdLst/>
              <a:ahLst/>
              <a:cxnLst/>
              <a:rect l="l" t="t" r="r" b="b"/>
              <a:pathLst>
                <a:path w="320040" h="246379">
                  <a:moveTo>
                    <a:pt x="3200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320039" y="3809"/>
                  </a:lnTo>
                  <a:lnTo>
                    <a:pt x="320039" y="0"/>
                  </a:lnTo>
                  <a:close/>
                </a:path>
                <a:path w="320040" h="246379">
                  <a:moveTo>
                    <a:pt x="320039" y="3809"/>
                  </a:moveTo>
                  <a:lnTo>
                    <a:pt x="316229" y="3809"/>
                  </a:lnTo>
                  <a:lnTo>
                    <a:pt x="316229" y="5079"/>
                  </a:lnTo>
                  <a:lnTo>
                    <a:pt x="320039" y="5079"/>
                  </a:lnTo>
                  <a:lnTo>
                    <a:pt x="320039" y="3809"/>
                  </a:lnTo>
                  <a:close/>
                </a:path>
                <a:path w="320040" h="246379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20040" h="246379">
                  <a:moveTo>
                    <a:pt x="320039" y="5080"/>
                  </a:moveTo>
                  <a:lnTo>
                    <a:pt x="316229" y="5080"/>
                  </a:lnTo>
                  <a:lnTo>
                    <a:pt x="316229" y="11429"/>
                  </a:lnTo>
                  <a:lnTo>
                    <a:pt x="320039" y="11429"/>
                  </a:lnTo>
                  <a:lnTo>
                    <a:pt x="320039" y="5080"/>
                  </a:lnTo>
                  <a:close/>
                </a:path>
                <a:path w="320040" h="246379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20040" h="246379">
                  <a:moveTo>
                    <a:pt x="320039" y="11430"/>
                  </a:moveTo>
                  <a:lnTo>
                    <a:pt x="316229" y="11430"/>
                  </a:lnTo>
                  <a:lnTo>
                    <a:pt x="316229" y="17779"/>
                  </a:lnTo>
                  <a:lnTo>
                    <a:pt x="320039" y="17779"/>
                  </a:lnTo>
                  <a:lnTo>
                    <a:pt x="320039" y="11430"/>
                  </a:lnTo>
                  <a:close/>
                </a:path>
                <a:path w="320040" h="246379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20040" h="246379">
                  <a:moveTo>
                    <a:pt x="320039" y="17780"/>
                  </a:moveTo>
                  <a:lnTo>
                    <a:pt x="316229" y="17780"/>
                  </a:lnTo>
                  <a:lnTo>
                    <a:pt x="316229" y="24129"/>
                  </a:lnTo>
                  <a:lnTo>
                    <a:pt x="320039" y="24129"/>
                  </a:lnTo>
                  <a:lnTo>
                    <a:pt x="320039" y="17780"/>
                  </a:lnTo>
                  <a:close/>
                </a:path>
                <a:path w="320040" h="246379">
                  <a:moveTo>
                    <a:pt x="3809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09" y="29209"/>
                  </a:lnTo>
                  <a:lnTo>
                    <a:pt x="3809" y="24130"/>
                  </a:lnTo>
                  <a:close/>
                </a:path>
                <a:path w="320040" h="246379">
                  <a:moveTo>
                    <a:pt x="320039" y="24130"/>
                  </a:moveTo>
                  <a:lnTo>
                    <a:pt x="316229" y="24130"/>
                  </a:lnTo>
                  <a:lnTo>
                    <a:pt x="316229" y="29209"/>
                  </a:lnTo>
                  <a:lnTo>
                    <a:pt x="320039" y="29209"/>
                  </a:lnTo>
                  <a:lnTo>
                    <a:pt x="320039" y="24130"/>
                  </a:lnTo>
                  <a:close/>
                </a:path>
                <a:path w="320040" h="246379">
                  <a:moveTo>
                    <a:pt x="3809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09" y="36829"/>
                  </a:lnTo>
                  <a:lnTo>
                    <a:pt x="3809" y="29210"/>
                  </a:lnTo>
                  <a:close/>
                </a:path>
                <a:path w="320040" h="246379">
                  <a:moveTo>
                    <a:pt x="320039" y="29210"/>
                  </a:moveTo>
                  <a:lnTo>
                    <a:pt x="316229" y="29210"/>
                  </a:lnTo>
                  <a:lnTo>
                    <a:pt x="316229" y="36829"/>
                  </a:lnTo>
                  <a:lnTo>
                    <a:pt x="320039" y="36829"/>
                  </a:lnTo>
                  <a:lnTo>
                    <a:pt x="320039" y="29210"/>
                  </a:lnTo>
                  <a:close/>
                </a:path>
                <a:path w="320040" h="246379">
                  <a:moveTo>
                    <a:pt x="380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6830"/>
                  </a:lnTo>
                  <a:close/>
                </a:path>
                <a:path w="320040" h="246379">
                  <a:moveTo>
                    <a:pt x="320039" y="36830"/>
                  </a:moveTo>
                  <a:lnTo>
                    <a:pt x="316229" y="36830"/>
                  </a:lnTo>
                  <a:lnTo>
                    <a:pt x="316229" y="43179"/>
                  </a:lnTo>
                  <a:lnTo>
                    <a:pt x="320039" y="43179"/>
                  </a:lnTo>
                  <a:lnTo>
                    <a:pt x="320039" y="36830"/>
                  </a:lnTo>
                  <a:close/>
                </a:path>
                <a:path w="320040" h="246379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20040" h="246379">
                  <a:moveTo>
                    <a:pt x="320039" y="43180"/>
                  </a:moveTo>
                  <a:lnTo>
                    <a:pt x="316229" y="43180"/>
                  </a:lnTo>
                  <a:lnTo>
                    <a:pt x="316229" y="49529"/>
                  </a:lnTo>
                  <a:lnTo>
                    <a:pt x="320039" y="49529"/>
                  </a:lnTo>
                  <a:lnTo>
                    <a:pt x="320039" y="43180"/>
                  </a:lnTo>
                  <a:close/>
                </a:path>
                <a:path w="320040" h="246379">
                  <a:moveTo>
                    <a:pt x="3809" y="49530"/>
                  </a:moveTo>
                  <a:lnTo>
                    <a:pt x="0" y="49530"/>
                  </a:lnTo>
                  <a:lnTo>
                    <a:pt x="0" y="87629"/>
                  </a:lnTo>
                  <a:lnTo>
                    <a:pt x="3809" y="87629"/>
                  </a:lnTo>
                  <a:lnTo>
                    <a:pt x="3809" y="49530"/>
                  </a:lnTo>
                  <a:close/>
                </a:path>
                <a:path w="320040" h="246379">
                  <a:moveTo>
                    <a:pt x="320039" y="49530"/>
                  </a:moveTo>
                  <a:lnTo>
                    <a:pt x="316229" y="49530"/>
                  </a:lnTo>
                  <a:lnTo>
                    <a:pt x="316229" y="87629"/>
                  </a:lnTo>
                  <a:lnTo>
                    <a:pt x="320039" y="87629"/>
                  </a:lnTo>
                  <a:lnTo>
                    <a:pt x="320039" y="49530"/>
                  </a:lnTo>
                  <a:close/>
                </a:path>
                <a:path w="320040" h="246379">
                  <a:moveTo>
                    <a:pt x="3809" y="87630"/>
                  </a:moveTo>
                  <a:lnTo>
                    <a:pt x="0" y="8763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87630"/>
                  </a:lnTo>
                  <a:close/>
                </a:path>
                <a:path w="320040" h="246379">
                  <a:moveTo>
                    <a:pt x="320039" y="87630"/>
                  </a:moveTo>
                  <a:lnTo>
                    <a:pt x="316229" y="87630"/>
                  </a:lnTo>
                  <a:lnTo>
                    <a:pt x="316229" y="195579"/>
                  </a:lnTo>
                  <a:lnTo>
                    <a:pt x="320039" y="195579"/>
                  </a:lnTo>
                  <a:lnTo>
                    <a:pt x="320039" y="87630"/>
                  </a:lnTo>
                  <a:close/>
                </a:path>
                <a:path w="320040" h="246379">
                  <a:moveTo>
                    <a:pt x="380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09" y="201929"/>
                  </a:lnTo>
                  <a:lnTo>
                    <a:pt x="3809" y="195580"/>
                  </a:lnTo>
                  <a:close/>
                </a:path>
                <a:path w="320040" h="246379">
                  <a:moveTo>
                    <a:pt x="320039" y="195580"/>
                  </a:moveTo>
                  <a:lnTo>
                    <a:pt x="316229" y="195580"/>
                  </a:lnTo>
                  <a:lnTo>
                    <a:pt x="316229" y="201929"/>
                  </a:lnTo>
                  <a:lnTo>
                    <a:pt x="320039" y="201929"/>
                  </a:lnTo>
                  <a:lnTo>
                    <a:pt x="320039" y="195580"/>
                  </a:lnTo>
                  <a:close/>
                </a:path>
                <a:path w="320040" h="246379">
                  <a:moveTo>
                    <a:pt x="3809" y="201930"/>
                  </a:moveTo>
                  <a:lnTo>
                    <a:pt x="0" y="201930"/>
                  </a:lnTo>
                  <a:lnTo>
                    <a:pt x="0" y="207009"/>
                  </a:lnTo>
                  <a:lnTo>
                    <a:pt x="3809" y="207009"/>
                  </a:lnTo>
                  <a:lnTo>
                    <a:pt x="3809" y="201930"/>
                  </a:lnTo>
                  <a:close/>
                </a:path>
                <a:path w="320040" h="246379">
                  <a:moveTo>
                    <a:pt x="320039" y="201930"/>
                  </a:moveTo>
                  <a:lnTo>
                    <a:pt x="316229" y="201930"/>
                  </a:lnTo>
                  <a:lnTo>
                    <a:pt x="316229" y="207009"/>
                  </a:lnTo>
                  <a:lnTo>
                    <a:pt x="320039" y="207009"/>
                  </a:lnTo>
                  <a:lnTo>
                    <a:pt x="320039" y="201930"/>
                  </a:lnTo>
                  <a:close/>
                </a:path>
                <a:path w="320040" h="246379">
                  <a:moveTo>
                    <a:pt x="3809" y="207010"/>
                  </a:moveTo>
                  <a:lnTo>
                    <a:pt x="0" y="20701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207010"/>
                  </a:lnTo>
                  <a:close/>
                </a:path>
                <a:path w="320040" h="246379">
                  <a:moveTo>
                    <a:pt x="320039" y="207010"/>
                  </a:moveTo>
                  <a:lnTo>
                    <a:pt x="316229" y="207010"/>
                  </a:lnTo>
                  <a:lnTo>
                    <a:pt x="316229" y="214629"/>
                  </a:lnTo>
                  <a:lnTo>
                    <a:pt x="320039" y="214629"/>
                  </a:lnTo>
                  <a:lnTo>
                    <a:pt x="320039" y="207010"/>
                  </a:lnTo>
                  <a:close/>
                </a:path>
                <a:path w="320040" h="246379">
                  <a:moveTo>
                    <a:pt x="380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3809" y="220979"/>
                  </a:lnTo>
                  <a:lnTo>
                    <a:pt x="3809" y="214630"/>
                  </a:lnTo>
                  <a:close/>
                </a:path>
                <a:path w="320040" h="246379">
                  <a:moveTo>
                    <a:pt x="320039" y="214630"/>
                  </a:moveTo>
                  <a:lnTo>
                    <a:pt x="316229" y="214630"/>
                  </a:lnTo>
                  <a:lnTo>
                    <a:pt x="316229" y="220979"/>
                  </a:lnTo>
                  <a:lnTo>
                    <a:pt x="320039" y="220979"/>
                  </a:lnTo>
                  <a:lnTo>
                    <a:pt x="320039" y="214630"/>
                  </a:lnTo>
                  <a:close/>
                </a:path>
                <a:path w="320040" h="246379">
                  <a:moveTo>
                    <a:pt x="3809" y="220980"/>
                  </a:moveTo>
                  <a:lnTo>
                    <a:pt x="0" y="220980"/>
                  </a:lnTo>
                  <a:lnTo>
                    <a:pt x="0" y="226059"/>
                  </a:lnTo>
                  <a:lnTo>
                    <a:pt x="3809" y="226059"/>
                  </a:lnTo>
                  <a:lnTo>
                    <a:pt x="3809" y="220980"/>
                  </a:lnTo>
                  <a:close/>
                </a:path>
                <a:path w="320040" h="246379">
                  <a:moveTo>
                    <a:pt x="320039" y="220980"/>
                  </a:moveTo>
                  <a:lnTo>
                    <a:pt x="316229" y="220980"/>
                  </a:lnTo>
                  <a:lnTo>
                    <a:pt x="316229" y="226059"/>
                  </a:lnTo>
                  <a:lnTo>
                    <a:pt x="320039" y="226059"/>
                  </a:lnTo>
                  <a:lnTo>
                    <a:pt x="320039" y="220980"/>
                  </a:lnTo>
                  <a:close/>
                </a:path>
                <a:path w="320040" h="246379">
                  <a:moveTo>
                    <a:pt x="3809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26060"/>
                  </a:lnTo>
                  <a:close/>
                </a:path>
                <a:path w="320040" h="246379">
                  <a:moveTo>
                    <a:pt x="320039" y="226060"/>
                  </a:moveTo>
                  <a:lnTo>
                    <a:pt x="316229" y="226060"/>
                  </a:lnTo>
                  <a:lnTo>
                    <a:pt x="316229" y="233679"/>
                  </a:lnTo>
                  <a:lnTo>
                    <a:pt x="320039" y="233679"/>
                  </a:lnTo>
                  <a:lnTo>
                    <a:pt x="320039" y="226060"/>
                  </a:lnTo>
                  <a:close/>
                </a:path>
                <a:path w="320040" h="246379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20040" h="246379">
                  <a:moveTo>
                    <a:pt x="320039" y="233680"/>
                  </a:moveTo>
                  <a:lnTo>
                    <a:pt x="316229" y="233680"/>
                  </a:lnTo>
                  <a:lnTo>
                    <a:pt x="316229" y="240029"/>
                  </a:lnTo>
                  <a:lnTo>
                    <a:pt x="320039" y="240029"/>
                  </a:lnTo>
                  <a:lnTo>
                    <a:pt x="320039" y="233680"/>
                  </a:lnTo>
                  <a:close/>
                </a:path>
                <a:path w="320040" h="246379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20039" y="246379"/>
                  </a:lnTo>
                  <a:lnTo>
                    <a:pt x="320039" y="243839"/>
                  </a:lnTo>
                  <a:lnTo>
                    <a:pt x="3809" y="243839"/>
                  </a:lnTo>
                  <a:lnTo>
                    <a:pt x="3809" y="240030"/>
                  </a:lnTo>
                  <a:close/>
                </a:path>
                <a:path w="320040" h="246379">
                  <a:moveTo>
                    <a:pt x="320039" y="240030"/>
                  </a:moveTo>
                  <a:lnTo>
                    <a:pt x="316229" y="240030"/>
                  </a:lnTo>
                  <a:lnTo>
                    <a:pt x="316229" y="243839"/>
                  </a:lnTo>
                  <a:lnTo>
                    <a:pt x="320039" y="243839"/>
                  </a:lnTo>
                  <a:lnTo>
                    <a:pt x="320039" y="24003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8387079" y="4357370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20" h="240029">
                  <a:moveTo>
                    <a:pt x="3124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12420" y="1269"/>
                  </a:lnTo>
                  <a:lnTo>
                    <a:pt x="312420" y="0"/>
                  </a:lnTo>
                  <a:close/>
                </a:path>
                <a:path w="312420" h="240029">
                  <a:moveTo>
                    <a:pt x="3124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12420" y="3809"/>
                  </a:lnTo>
                  <a:lnTo>
                    <a:pt x="312420" y="1269"/>
                  </a:lnTo>
                  <a:close/>
                </a:path>
                <a:path w="312420" h="240029">
                  <a:moveTo>
                    <a:pt x="312420" y="3809"/>
                  </a:moveTo>
                  <a:lnTo>
                    <a:pt x="308610" y="3809"/>
                  </a:lnTo>
                  <a:lnTo>
                    <a:pt x="308610" y="7619"/>
                  </a:lnTo>
                  <a:lnTo>
                    <a:pt x="312420" y="7619"/>
                  </a:lnTo>
                  <a:lnTo>
                    <a:pt x="312420" y="3809"/>
                  </a:lnTo>
                  <a:close/>
                </a:path>
                <a:path w="312420" h="24002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12420" h="240029">
                  <a:moveTo>
                    <a:pt x="312420" y="7619"/>
                  </a:moveTo>
                  <a:lnTo>
                    <a:pt x="308610" y="7619"/>
                  </a:lnTo>
                  <a:lnTo>
                    <a:pt x="308610" y="13969"/>
                  </a:lnTo>
                  <a:lnTo>
                    <a:pt x="312420" y="13969"/>
                  </a:lnTo>
                  <a:lnTo>
                    <a:pt x="312420" y="7619"/>
                  </a:lnTo>
                  <a:close/>
                </a:path>
                <a:path w="312420" h="24002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12420" h="240029">
                  <a:moveTo>
                    <a:pt x="312420" y="13969"/>
                  </a:moveTo>
                  <a:lnTo>
                    <a:pt x="308610" y="13969"/>
                  </a:lnTo>
                  <a:lnTo>
                    <a:pt x="308610" y="20319"/>
                  </a:lnTo>
                  <a:lnTo>
                    <a:pt x="312420" y="20319"/>
                  </a:lnTo>
                  <a:lnTo>
                    <a:pt x="312420" y="13969"/>
                  </a:lnTo>
                  <a:close/>
                </a:path>
                <a:path w="312420" h="240029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312420" h="240029">
                  <a:moveTo>
                    <a:pt x="312420" y="20319"/>
                  </a:moveTo>
                  <a:lnTo>
                    <a:pt x="308610" y="20319"/>
                  </a:lnTo>
                  <a:lnTo>
                    <a:pt x="308610" y="25399"/>
                  </a:lnTo>
                  <a:lnTo>
                    <a:pt x="312420" y="25399"/>
                  </a:lnTo>
                  <a:lnTo>
                    <a:pt x="312420" y="20319"/>
                  </a:lnTo>
                  <a:close/>
                </a:path>
                <a:path w="312420" h="240029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12420" h="240029">
                  <a:moveTo>
                    <a:pt x="312420" y="25400"/>
                  </a:moveTo>
                  <a:lnTo>
                    <a:pt x="308610" y="25400"/>
                  </a:lnTo>
                  <a:lnTo>
                    <a:pt x="308610" y="33019"/>
                  </a:lnTo>
                  <a:lnTo>
                    <a:pt x="312420" y="33019"/>
                  </a:lnTo>
                  <a:lnTo>
                    <a:pt x="312420" y="25400"/>
                  </a:lnTo>
                  <a:close/>
                </a:path>
                <a:path w="312420" h="240029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12420" h="240029">
                  <a:moveTo>
                    <a:pt x="312420" y="33019"/>
                  </a:moveTo>
                  <a:lnTo>
                    <a:pt x="308610" y="33019"/>
                  </a:lnTo>
                  <a:lnTo>
                    <a:pt x="308610" y="39369"/>
                  </a:lnTo>
                  <a:lnTo>
                    <a:pt x="312420" y="39369"/>
                  </a:lnTo>
                  <a:lnTo>
                    <a:pt x="312420" y="33019"/>
                  </a:lnTo>
                  <a:close/>
                </a:path>
                <a:path w="312420" h="240029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12420" h="240029">
                  <a:moveTo>
                    <a:pt x="312420" y="39369"/>
                  </a:moveTo>
                  <a:lnTo>
                    <a:pt x="308610" y="39369"/>
                  </a:lnTo>
                  <a:lnTo>
                    <a:pt x="308610" y="45719"/>
                  </a:lnTo>
                  <a:lnTo>
                    <a:pt x="312420" y="45719"/>
                  </a:lnTo>
                  <a:lnTo>
                    <a:pt x="312420" y="39369"/>
                  </a:lnTo>
                  <a:close/>
                </a:path>
                <a:path w="312420" h="240029">
                  <a:moveTo>
                    <a:pt x="3810" y="45719"/>
                  </a:moveTo>
                  <a:lnTo>
                    <a:pt x="0" y="45719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45719"/>
                  </a:lnTo>
                  <a:close/>
                </a:path>
                <a:path w="312420" h="240029">
                  <a:moveTo>
                    <a:pt x="312420" y="45719"/>
                  </a:moveTo>
                  <a:lnTo>
                    <a:pt x="308610" y="45719"/>
                  </a:lnTo>
                  <a:lnTo>
                    <a:pt x="308610" y="83819"/>
                  </a:lnTo>
                  <a:lnTo>
                    <a:pt x="312420" y="83819"/>
                  </a:lnTo>
                  <a:lnTo>
                    <a:pt x="312420" y="45719"/>
                  </a:lnTo>
                  <a:close/>
                </a:path>
                <a:path w="312420" h="240029">
                  <a:moveTo>
                    <a:pt x="3810" y="83819"/>
                  </a:moveTo>
                  <a:lnTo>
                    <a:pt x="0" y="83819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83819"/>
                  </a:lnTo>
                  <a:close/>
                </a:path>
                <a:path w="312420" h="240029">
                  <a:moveTo>
                    <a:pt x="312420" y="83819"/>
                  </a:moveTo>
                  <a:lnTo>
                    <a:pt x="308610" y="83819"/>
                  </a:lnTo>
                  <a:lnTo>
                    <a:pt x="308610" y="191769"/>
                  </a:lnTo>
                  <a:lnTo>
                    <a:pt x="312420" y="191769"/>
                  </a:lnTo>
                  <a:lnTo>
                    <a:pt x="312420" y="83819"/>
                  </a:lnTo>
                  <a:close/>
                </a:path>
                <a:path w="312420" h="240029">
                  <a:moveTo>
                    <a:pt x="381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91769"/>
                  </a:lnTo>
                  <a:close/>
                </a:path>
                <a:path w="312420" h="240029">
                  <a:moveTo>
                    <a:pt x="312420" y="191769"/>
                  </a:moveTo>
                  <a:lnTo>
                    <a:pt x="308610" y="191769"/>
                  </a:lnTo>
                  <a:lnTo>
                    <a:pt x="308610" y="198119"/>
                  </a:lnTo>
                  <a:lnTo>
                    <a:pt x="312420" y="198119"/>
                  </a:lnTo>
                  <a:lnTo>
                    <a:pt x="312420" y="191769"/>
                  </a:lnTo>
                  <a:close/>
                </a:path>
                <a:path w="312420" h="240029">
                  <a:moveTo>
                    <a:pt x="3810" y="198119"/>
                  </a:moveTo>
                  <a:lnTo>
                    <a:pt x="0" y="198119"/>
                  </a:lnTo>
                  <a:lnTo>
                    <a:pt x="0" y="203199"/>
                  </a:lnTo>
                  <a:lnTo>
                    <a:pt x="3810" y="203199"/>
                  </a:lnTo>
                  <a:lnTo>
                    <a:pt x="3810" y="198119"/>
                  </a:lnTo>
                  <a:close/>
                </a:path>
                <a:path w="312420" h="240029">
                  <a:moveTo>
                    <a:pt x="312420" y="198119"/>
                  </a:moveTo>
                  <a:lnTo>
                    <a:pt x="308610" y="198119"/>
                  </a:lnTo>
                  <a:lnTo>
                    <a:pt x="308610" y="203199"/>
                  </a:lnTo>
                  <a:lnTo>
                    <a:pt x="312420" y="203199"/>
                  </a:lnTo>
                  <a:lnTo>
                    <a:pt x="312420" y="198119"/>
                  </a:lnTo>
                  <a:close/>
                </a:path>
                <a:path w="312420" h="240029">
                  <a:moveTo>
                    <a:pt x="3810" y="203200"/>
                  </a:moveTo>
                  <a:lnTo>
                    <a:pt x="0" y="203200"/>
                  </a:lnTo>
                  <a:lnTo>
                    <a:pt x="0" y="210819"/>
                  </a:lnTo>
                  <a:lnTo>
                    <a:pt x="3810" y="210819"/>
                  </a:lnTo>
                  <a:lnTo>
                    <a:pt x="3810" y="203200"/>
                  </a:lnTo>
                  <a:close/>
                </a:path>
                <a:path w="312420" h="240029">
                  <a:moveTo>
                    <a:pt x="312420" y="203200"/>
                  </a:moveTo>
                  <a:lnTo>
                    <a:pt x="308610" y="203200"/>
                  </a:lnTo>
                  <a:lnTo>
                    <a:pt x="308610" y="210819"/>
                  </a:lnTo>
                  <a:lnTo>
                    <a:pt x="312420" y="210819"/>
                  </a:lnTo>
                  <a:lnTo>
                    <a:pt x="312420" y="203200"/>
                  </a:lnTo>
                  <a:close/>
                </a:path>
                <a:path w="312420" h="240029">
                  <a:moveTo>
                    <a:pt x="381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210819"/>
                  </a:lnTo>
                  <a:close/>
                </a:path>
                <a:path w="312420" h="240029">
                  <a:moveTo>
                    <a:pt x="312420" y="210819"/>
                  </a:moveTo>
                  <a:lnTo>
                    <a:pt x="308610" y="210819"/>
                  </a:lnTo>
                  <a:lnTo>
                    <a:pt x="308610" y="217169"/>
                  </a:lnTo>
                  <a:lnTo>
                    <a:pt x="312420" y="217169"/>
                  </a:lnTo>
                  <a:lnTo>
                    <a:pt x="312420" y="210819"/>
                  </a:lnTo>
                  <a:close/>
                </a:path>
                <a:path w="312420" h="240029">
                  <a:moveTo>
                    <a:pt x="3810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3810" y="222249"/>
                  </a:lnTo>
                  <a:lnTo>
                    <a:pt x="3810" y="217169"/>
                  </a:lnTo>
                  <a:close/>
                </a:path>
                <a:path w="312420" h="240029">
                  <a:moveTo>
                    <a:pt x="312420" y="217169"/>
                  </a:moveTo>
                  <a:lnTo>
                    <a:pt x="308610" y="217169"/>
                  </a:lnTo>
                  <a:lnTo>
                    <a:pt x="308610" y="222249"/>
                  </a:lnTo>
                  <a:lnTo>
                    <a:pt x="312420" y="222249"/>
                  </a:lnTo>
                  <a:lnTo>
                    <a:pt x="312420" y="217169"/>
                  </a:lnTo>
                  <a:close/>
                </a:path>
                <a:path w="312420" h="240029">
                  <a:moveTo>
                    <a:pt x="381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2250"/>
                  </a:lnTo>
                  <a:close/>
                </a:path>
                <a:path w="312420" h="240029">
                  <a:moveTo>
                    <a:pt x="312420" y="222250"/>
                  </a:moveTo>
                  <a:lnTo>
                    <a:pt x="308610" y="222250"/>
                  </a:lnTo>
                  <a:lnTo>
                    <a:pt x="308610" y="229869"/>
                  </a:lnTo>
                  <a:lnTo>
                    <a:pt x="312420" y="229869"/>
                  </a:lnTo>
                  <a:lnTo>
                    <a:pt x="312420" y="222250"/>
                  </a:lnTo>
                  <a:close/>
                </a:path>
                <a:path w="312420" h="24002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12420" y="236219"/>
                  </a:lnTo>
                  <a:lnTo>
                    <a:pt x="312420" y="234949"/>
                  </a:lnTo>
                  <a:lnTo>
                    <a:pt x="3810" y="234949"/>
                  </a:lnTo>
                  <a:lnTo>
                    <a:pt x="3810" y="229869"/>
                  </a:lnTo>
                  <a:close/>
                </a:path>
                <a:path w="312420" h="240029">
                  <a:moveTo>
                    <a:pt x="312420" y="229869"/>
                  </a:moveTo>
                  <a:lnTo>
                    <a:pt x="308610" y="229869"/>
                  </a:lnTo>
                  <a:lnTo>
                    <a:pt x="308610" y="234949"/>
                  </a:lnTo>
                  <a:lnTo>
                    <a:pt x="312420" y="234949"/>
                  </a:lnTo>
                  <a:lnTo>
                    <a:pt x="312420" y="229869"/>
                  </a:lnTo>
                  <a:close/>
                </a:path>
                <a:path w="312420" h="240029">
                  <a:moveTo>
                    <a:pt x="312420" y="236219"/>
                  </a:moveTo>
                  <a:lnTo>
                    <a:pt x="0" y="236219"/>
                  </a:lnTo>
                  <a:lnTo>
                    <a:pt x="0" y="240029"/>
                  </a:lnTo>
                  <a:lnTo>
                    <a:pt x="312420" y="240029"/>
                  </a:lnTo>
                  <a:lnTo>
                    <a:pt x="312420" y="236219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8390889" y="4361179"/>
              <a:ext cx="304800" cy="231140"/>
            </a:xfrm>
            <a:custGeom>
              <a:avLst/>
              <a:gdLst/>
              <a:ahLst/>
              <a:cxnLst/>
              <a:rect l="l" t="t" r="r" b="b"/>
              <a:pathLst>
                <a:path w="304800" h="231139">
                  <a:moveTo>
                    <a:pt x="3048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1139">
                  <a:moveTo>
                    <a:pt x="304800" y="3810"/>
                  </a:moveTo>
                  <a:lnTo>
                    <a:pt x="300989" y="3810"/>
                  </a:lnTo>
                  <a:lnTo>
                    <a:pt x="300989" y="10160"/>
                  </a:lnTo>
                  <a:lnTo>
                    <a:pt x="304800" y="10160"/>
                  </a:lnTo>
                  <a:lnTo>
                    <a:pt x="304800" y="3810"/>
                  </a:lnTo>
                  <a:close/>
                </a:path>
                <a:path w="304800" h="231139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304800" h="231139">
                  <a:moveTo>
                    <a:pt x="304800" y="10160"/>
                  </a:moveTo>
                  <a:lnTo>
                    <a:pt x="300989" y="10160"/>
                  </a:lnTo>
                  <a:lnTo>
                    <a:pt x="300989" y="16510"/>
                  </a:lnTo>
                  <a:lnTo>
                    <a:pt x="304800" y="16510"/>
                  </a:lnTo>
                  <a:lnTo>
                    <a:pt x="304800" y="10160"/>
                  </a:lnTo>
                  <a:close/>
                </a:path>
                <a:path w="304800" h="231139">
                  <a:moveTo>
                    <a:pt x="380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6510"/>
                  </a:lnTo>
                  <a:close/>
                </a:path>
                <a:path w="304800" h="231139">
                  <a:moveTo>
                    <a:pt x="304800" y="16510"/>
                  </a:moveTo>
                  <a:lnTo>
                    <a:pt x="300989" y="16510"/>
                  </a:lnTo>
                  <a:lnTo>
                    <a:pt x="300989" y="21590"/>
                  </a:lnTo>
                  <a:lnTo>
                    <a:pt x="304800" y="21590"/>
                  </a:lnTo>
                  <a:lnTo>
                    <a:pt x="304800" y="16510"/>
                  </a:lnTo>
                  <a:close/>
                </a:path>
                <a:path w="304800" h="231139">
                  <a:moveTo>
                    <a:pt x="3809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1590"/>
                  </a:lnTo>
                  <a:close/>
                </a:path>
                <a:path w="304800" h="231139">
                  <a:moveTo>
                    <a:pt x="304800" y="21590"/>
                  </a:moveTo>
                  <a:lnTo>
                    <a:pt x="300989" y="21590"/>
                  </a:lnTo>
                  <a:lnTo>
                    <a:pt x="300989" y="29210"/>
                  </a:lnTo>
                  <a:lnTo>
                    <a:pt x="304800" y="29210"/>
                  </a:lnTo>
                  <a:lnTo>
                    <a:pt x="304800" y="21590"/>
                  </a:lnTo>
                  <a:close/>
                </a:path>
                <a:path w="304800" h="231139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304800" h="231139">
                  <a:moveTo>
                    <a:pt x="304800" y="29210"/>
                  </a:moveTo>
                  <a:lnTo>
                    <a:pt x="300989" y="29210"/>
                  </a:lnTo>
                  <a:lnTo>
                    <a:pt x="300989" y="35560"/>
                  </a:lnTo>
                  <a:lnTo>
                    <a:pt x="304800" y="35560"/>
                  </a:lnTo>
                  <a:lnTo>
                    <a:pt x="304800" y="29210"/>
                  </a:lnTo>
                  <a:close/>
                </a:path>
                <a:path w="304800" h="231139">
                  <a:moveTo>
                    <a:pt x="380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09" y="41910"/>
                  </a:lnTo>
                  <a:lnTo>
                    <a:pt x="3809" y="35560"/>
                  </a:lnTo>
                  <a:close/>
                </a:path>
                <a:path w="304800" h="231139">
                  <a:moveTo>
                    <a:pt x="304800" y="35560"/>
                  </a:moveTo>
                  <a:lnTo>
                    <a:pt x="300989" y="35560"/>
                  </a:lnTo>
                  <a:lnTo>
                    <a:pt x="300989" y="41910"/>
                  </a:lnTo>
                  <a:lnTo>
                    <a:pt x="304800" y="41910"/>
                  </a:lnTo>
                  <a:lnTo>
                    <a:pt x="304800" y="35560"/>
                  </a:lnTo>
                  <a:close/>
                </a:path>
                <a:path w="304800" h="231139">
                  <a:moveTo>
                    <a:pt x="3809" y="41910"/>
                  </a:moveTo>
                  <a:lnTo>
                    <a:pt x="0" y="41910"/>
                  </a:lnTo>
                  <a:lnTo>
                    <a:pt x="0" y="80010"/>
                  </a:lnTo>
                  <a:lnTo>
                    <a:pt x="3809" y="80010"/>
                  </a:lnTo>
                  <a:lnTo>
                    <a:pt x="3809" y="41910"/>
                  </a:lnTo>
                  <a:close/>
                </a:path>
                <a:path w="304800" h="231139">
                  <a:moveTo>
                    <a:pt x="304800" y="41910"/>
                  </a:moveTo>
                  <a:lnTo>
                    <a:pt x="300989" y="41910"/>
                  </a:lnTo>
                  <a:lnTo>
                    <a:pt x="300989" y="80010"/>
                  </a:lnTo>
                  <a:lnTo>
                    <a:pt x="304800" y="80010"/>
                  </a:lnTo>
                  <a:lnTo>
                    <a:pt x="304800" y="41910"/>
                  </a:lnTo>
                  <a:close/>
                </a:path>
                <a:path w="304800" h="231139">
                  <a:moveTo>
                    <a:pt x="3809" y="80010"/>
                  </a:moveTo>
                  <a:lnTo>
                    <a:pt x="0" y="8001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80010"/>
                  </a:lnTo>
                  <a:close/>
                </a:path>
                <a:path w="304800" h="231139">
                  <a:moveTo>
                    <a:pt x="304800" y="80010"/>
                  </a:moveTo>
                  <a:lnTo>
                    <a:pt x="300989" y="80010"/>
                  </a:lnTo>
                  <a:lnTo>
                    <a:pt x="300989" y="187960"/>
                  </a:lnTo>
                  <a:lnTo>
                    <a:pt x="304800" y="187960"/>
                  </a:lnTo>
                  <a:lnTo>
                    <a:pt x="304800" y="80010"/>
                  </a:lnTo>
                  <a:close/>
                </a:path>
                <a:path w="304800" h="231139">
                  <a:moveTo>
                    <a:pt x="380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87960"/>
                  </a:lnTo>
                  <a:close/>
                </a:path>
                <a:path w="304800" h="231139">
                  <a:moveTo>
                    <a:pt x="304800" y="187960"/>
                  </a:moveTo>
                  <a:lnTo>
                    <a:pt x="300989" y="187960"/>
                  </a:lnTo>
                  <a:lnTo>
                    <a:pt x="300989" y="194310"/>
                  </a:lnTo>
                  <a:lnTo>
                    <a:pt x="304800" y="194310"/>
                  </a:lnTo>
                  <a:lnTo>
                    <a:pt x="304800" y="187960"/>
                  </a:lnTo>
                  <a:close/>
                </a:path>
                <a:path w="304800" h="231139">
                  <a:moveTo>
                    <a:pt x="3809" y="194310"/>
                  </a:moveTo>
                  <a:lnTo>
                    <a:pt x="0" y="194310"/>
                  </a:lnTo>
                  <a:lnTo>
                    <a:pt x="0" y="199390"/>
                  </a:lnTo>
                  <a:lnTo>
                    <a:pt x="3809" y="199390"/>
                  </a:lnTo>
                  <a:lnTo>
                    <a:pt x="3809" y="194310"/>
                  </a:lnTo>
                  <a:close/>
                </a:path>
                <a:path w="304800" h="231139">
                  <a:moveTo>
                    <a:pt x="304800" y="194310"/>
                  </a:moveTo>
                  <a:lnTo>
                    <a:pt x="300989" y="194310"/>
                  </a:lnTo>
                  <a:lnTo>
                    <a:pt x="300989" y="199390"/>
                  </a:lnTo>
                  <a:lnTo>
                    <a:pt x="304800" y="199390"/>
                  </a:lnTo>
                  <a:lnTo>
                    <a:pt x="304800" y="194310"/>
                  </a:lnTo>
                  <a:close/>
                </a:path>
                <a:path w="304800" h="231139">
                  <a:moveTo>
                    <a:pt x="3809" y="199390"/>
                  </a:moveTo>
                  <a:lnTo>
                    <a:pt x="0" y="199390"/>
                  </a:lnTo>
                  <a:lnTo>
                    <a:pt x="0" y="207010"/>
                  </a:lnTo>
                  <a:lnTo>
                    <a:pt x="3809" y="207010"/>
                  </a:lnTo>
                  <a:lnTo>
                    <a:pt x="3809" y="199390"/>
                  </a:lnTo>
                  <a:close/>
                </a:path>
                <a:path w="304800" h="231139">
                  <a:moveTo>
                    <a:pt x="304800" y="199390"/>
                  </a:moveTo>
                  <a:lnTo>
                    <a:pt x="300989" y="199390"/>
                  </a:lnTo>
                  <a:lnTo>
                    <a:pt x="300989" y="207010"/>
                  </a:lnTo>
                  <a:lnTo>
                    <a:pt x="304800" y="207010"/>
                  </a:lnTo>
                  <a:lnTo>
                    <a:pt x="304800" y="199390"/>
                  </a:lnTo>
                  <a:close/>
                </a:path>
                <a:path w="304800" h="231139">
                  <a:moveTo>
                    <a:pt x="380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207010"/>
                  </a:lnTo>
                  <a:close/>
                </a:path>
                <a:path w="304800" h="231139">
                  <a:moveTo>
                    <a:pt x="304800" y="207010"/>
                  </a:moveTo>
                  <a:lnTo>
                    <a:pt x="300989" y="207010"/>
                  </a:lnTo>
                  <a:lnTo>
                    <a:pt x="300989" y="213360"/>
                  </a:lnTo>
                  <a:lnTo>
                    <a:pt x="304800" y="213360"/>
                  </a:lnTo>
                  <a:lnTo>
                    <a:pt x="304800" y="207010"/>
                  </a:lnTo>
                  <a:close/>
                </a:path>
                <a:path w="304800" h="231139">
                  <a:moveTo>
                    <a:pt x="3809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213360"/>
                  </a:lnTo>
                  <a:close/>
                </a:path>
                <a:path w="304800" h="231139">
                  <a:moveTo>
                    <a:pt x="304800" y="213360"/>
                  </a:moveTo>
                  <a:lnTo>
                    <a:pt x="300989" y="213360"/>
                  </a:lnTo>
                  <a:lnTo>
                    <a:pt x="300989" y="218440"/>
                  </a:lnTo>
                  <a:lnTo>
                    <a:pt x="304800" y="218440"/>
                  </a:lnTo>
                  <a:lnTo>
                    <a:pt x="304800" y="213360"/>
                  </a:lnTo>
                  <a:close/>
                </a:path>
                <a:path w="304800" h="231139">
                  <a:moveTo>
                    <a:pt x="3809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3809" y="226060"/>
                  </a:lnTo>
                  <a:lnTo>
                    <a:pt x="3809" y="218440"/>
                  </a:lnTo>
                  <a:close/>
                </a:path>
                <a:path w="304800" h="231139">
                  <a:moveTo>
                    <a:pt x="304800" y="218440"/>
                  </a:moveTo>
                  <a:lnTo>
                    <a:pt x="300989" y="218440"/>
                  </a:lnTo>
                  <a:lnTo>
                    <a:pt x="300989" y="226060"/>
                  </a:lnTo>
                  <a:lnTo>
                    <a:pt x="304800" y="226060"/>
                  </a:lnTo>
                  <a:lnTo>
                    <a:pt x="304800" y="218440"/>
                  </a:lnTo>
                  <a:close/>
                </a:path>
                <a:path w="304800" h="231139">
                  <a:moveTo>
                    <a:pt x="3809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304800" y="231140"/>
                  </a:lnTo>
                  <a:lnTo>
                    <a:pt x="304800" y="228600"/>
                  </a:lnTo>
                  <a:lnTo>
                    <a:pt x="3809" y="228600"/>
                  </a:lnTo>
                  <a:lnTo>
                    <a:pt x="3809" y="226060"/>
                  </a:lnTo>
                  <a:close/>
                </a:path>
                <a:path w="304800" h="231139">
                  <a:moveTo>
                    <a:pt x="304800" y="226060"/>
                  </a:moveTo>
                  <a:lnTo>
                    <a:pt x="300989" y="226060"/>
                  </a:lnTo>
                  <a:lnTo>
                    <a:pt x="300989" y="228600"/>
                  </a:lnTo>
                  <a:lnTo>
                    <a:pt x="304800" y="228600"/>
                  </a:lnTo>
                  <a:lnTo>
                    <a:pt x="304800" y="22606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8394699" y="436498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79" h="224789">
                  <a:moveTo>
                    <a:pt x="29717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297179" y="3810"/>
                  </a:lnTo>
                  <a:lnTo>
                    <a:pt x="297179" y="0"/>
                  </a:lnTo>
                  <a:close/>
                </a:path>
                <a:path w="297179" h="224789">
                  <a:moveTo>
                    <a:pt x="297179" y="3810"/>
                  </a:moveTo>
                  <a:lnTo>
                    <a:pt x="293370" y="3810"/>
                  </a:lnTo>
                  <a:lnTo>
                    <a:pt x="293370" y="6350"/>
                  </a:lnTo>
                  <a:lnTo>
                    <a:pt x="297179" y="6350"/>
                  </a:lnTo>
                  <a:lnTo>
                    <a:pt x="297179" y="3810"/>
                  </a:lnTo>
                  <a:close/>
                </a:path>
                <a:path w="297179" h="224789">
                  <a:moveTo>
                    <a:pt x="254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6350"/>
                  </a:lnTo>
                  <a:close/>
                </a:path>
                <a:path w="297179" h="224789">
                  <a:moveTo>
                    <a:pt x="297179" y="6350"/>
                  </a:moveTo>
                  <a:lnTo>
                    <a:pt x="293370" y="6350"/>
                  </a:lnTo>
                  <a:lnTo>
                    <a:pt x="293370" y="12700"/>
                  </a:lnTo>
                  <a:lnTo>
                    <a:pt x="297179" y="12700"/>
                  </a:lnTo>
                  <a:lnTo>
                    <a:pt x="297179" y="6350"/>
                  </a:lnTo>
                  <a:close/>
                </a:path>
                <a:path w="297179" h="224789">
                  <a:moveTo>
                    <a:pt x="254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12700"/>
                  </a:lnTo>
                  <a:close/>
                </a:path>
                <a:path w="297179" h="224789">
                  <a:moveTo>
                    <a:pt x="297179" y="12700"/>
                  </a:moveTo>
                  <a:lnTo>
                    <a:pt x="293370" y="12700"/>
                  </a:lnTo>
                  <a:lnTo>
                    <a:pt x="293370" y="17780"/>
                  </a:lnTo>
                  <a:lnTo>
                    <a:pt x="297179" y="17780"/>
                  </a:lnTo>
                  <a:lnTo>
                    <a:pt x="297179" y="12700"/>
                  </a:lnTo>
                  <a:close/>
                </a:path>
                <a:path w="297179" h="224789">
                  <a:moveTo>
                    <a:pt x="2540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17780"/>
                  </a:lnTo>
                  <a:close/>
                </a:path>
                <a:path w="297179" h="224789">
                  <a:moveTo>
                    <a:pt x="297179" y="17780"/>
                  </a:moveTo>
                  <a:lnTo>
                    <a:pt x="293370" y="17780"/>
                  </a:lnTo>
                  <a:lnTo>
                    <a:pt x="293370" y="25400"/>
                  </a:lnTo>
                  <a:lnTo>
                    <a:pt x="297179" y="25400"/>
                  </a:lnTo>
                  <a:lnTo>
                    <a:pt x="297179" y="17780"/>
                  </a:lnTo>
                  <a:close/>
                </a:path>
                <a:path w="297179" h="224789">
                  <a:moveTo>
                    <a:pt x="254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2540" y="31750"/>
                  </a:lnTo>
                  <a:lnTo>
                    <a:pt x="2540" y="25400"/>
                  </a:lnTo>
                  <a:close/>
                </a:path>
                <a:path w="297179" h="224789">
                  <a:moveTo>
                    <a:pt x="297179" y="25400"/>
                  </a:moveTo>
                  <a:lnTo>
                    <a:pt x="293370" y="25400"/>
                  </a:lnTo>
                  <a:lnTo>
                    <a:pt x="293370" y="31750"/>
                  </a:lnTo>
                  <a:lnTo>
                    <a:pt x="297179" y="31750"/>
                  </a:lnTo>
                  <a:lnTo>
                    <a:pt x="297179" y="25400"/>
                  </a:lnTo>
                  <a:close/>
                </a:path>
                <a:path w="297179" h="224789">
                  <a:moveTo>
                    <a:pt x="254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2540" y="38100"/>
                  </a:lnTo>
                  <a:lnTo>
                    <a:pt x="2540" y="31750"/>
                  </a:lnTo>
                  <a:close/>
                </a:path>
                <a:path w="297179" h="224789">
                  <a:moveTo>
                    <a:pt x="297179" y="31750"/>
                  </a:moveTo>
                  <a:lnTo>
                    <a:pt x="293370" y="31750"/>
                  </a:lnTo>
                  <a:lnTo>
                    <a:pt x="293370" y="38100"/>
                  </a:lnTo>
                  <a:lnTo>
                    <a:pt x="297179" y="38100"/>
                  </a:lnTo>
                  <a:lnTo>
                    <a:pt x="297179" y="31750"/>
                  </a:lnTo>
                  <a:close/>
                </a:path>
                <a:path w="297179" h="224789">
                  <a:moveTo>
                    <a:pt x="2540" y="38100"/>
                  </a:moveTo>
                  <a:lnTo>
                    <a:pt x="0" y="38100"/>
                  </a:lnTo>
                  <a:lnTo>
                    <a:pt x="0" y="76200"/>
                  </a:lnTo>
                  <a:lnTo>
                    <a:pt x="2540" y="76200"/>
                  </a:lnTo>
                  <a:lnTo>
                    <a:pt x="2540" y="38100"/>
                  </a:lnTo>
                  <a:close/>
                </a:path>
                <a:path w="297179" h="224789">
                  <a:moveTo>
                    <a:pt x="297179" y="38100"/>
                  </a:moveTo>
                  <a:lnTo>
                    <a:pt x="293370" y="38100"/>
                  </a:lnTo>
                  <a:lnTo>
                    <a:pt x="293370" y="76200"/>
                  </a:lnTo>
                  <a:lnTo>
                    <a:pt x="297179" y="76200"/>
                  </a:lnTo>
                  <a:lnTo>
                    <a:pt x="297179" y="38100"/>
                  </a:lnTo>
                  <a:close/>
                </a:path>
                <a:path w="297179" h="224789">
                  <a:moveTo>
                    <a:pt x="2540" y="76200"/>
                  </a:moveTo>
                  <a:lnTo>
                    <a:pt x="0" y="76200"/>
                  </a:lnTo>
                  <a:lnTo>
                    <a:pt x="0" y="184150"/>
                  </a:lnTo>
                  <a:lnTo>
                    <a:pt x="2540" y="184150"/>
                  </a:lnTo>
                  <a:lnTo>
                    <a:pt x="2540" y="76200"/>
                  </a:lnTo>
                  <a:close/>
                </a:path>
                <a:path w="297179" h="224789">
                  <a:moveTo>
                    <a:pt x="297179" y="76200"/>
                  </a:moveTo>
                  <a:lnTo>
                    <a:pt x="293370" y="76200"/>
                  </a:lnTo>
                  <a:lnTo>
                    <a:pt x="293370" y="184150"/>
                  </a:lnTo>
                  <a:lnTo>
                    <a:pt x="297179" y="184150"/>
                  </a:lnTo>
                  <a:lnTo>
                    <a:pt x="297179" y="76200"/>
                  </a:lnTo>
                  <a:close/>
                </a:path>
                <a:path w="297179" h="224789">
                  <a:moveTo>
                    <a:pt x="2540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2540" y="190500"/>
                  </a:lnTo>
                  <a:lnTo>
                    <a:pt x="2540" y="184150"/>
                  </a:lnTo>
                  <a:close/>
                </a:path>
                <a:path w="297179" h="224789">
                  <a:moveTo>
                    <a:pt x="297179" y="184150"/>
                  </a:moveTo>
                  <a:lnTo>
                    <a:pt x="293370" y="184150"/>
                  </a:lnTo>
                  <a:lnTo>
                    <a:pt x="293370" y="190500"/>
                  </a:lnTo>
                  <a:lnTo>
                    <a:pt x="297179" y="190500"/>
                  </a:lnTo>
                  <a:lnTo>
                    <a:pt x="297179" y="184150"/>
                  </a:lnTo>
                  <a:close/>
                </a:path>
                <a:path w="297179" h="224789">
                  <a:moveTo>
                    <a:pt x="254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2540" y="195580"/>
                  </a:lnTo>
                  <a:lnTo>
                    <a:pt x="2540" y="190500"/>
                  </a:lnTo>
                  <a:close/>
                </a:path>
                <a:path w="297179" h="224789">
                  <a:moveTo>
                    <a:pt x="297179" y="190500"/>
                  </a:moveTo>
                  <a:lnTo>
                    <a:pt x="293370" y="190500"/>
                  </a:lnTo>
                  <a:lnTo>
                    <a:pt x="293370" y="195580"/>
                  </a:lnTo>
                  <a:lnTo>
                    <a:pt x="297179" y="195580"/>
                  </a:lnTo>
                  <a:lnTo>
                    <a:pt x="297179" y="190500"/>
                  </a:lnTo>
                  <a:close/>
                </a:path>
                <a:path w="297179" h="224789">
                  <a:moveTo>
                    <a:pt x="2540" y="195580"/>
                  </a:moveTo>
                  <a:lnTo>
                    <a:pt x="0" y="195580"/>
                  </a:lnTo>
                  <a:lnTo>
                    <a:pt x="0" y="203200"/>
                  </a:lnTo>
                  <a:lnTo>
                    <a:pt x="2540" y="203200"/>
                  </a:lnTo>
                  <a:lnTo>
                    <a:pt x="2540" y="195580"/>
                  </a:lnTo>
                  <a:close/>
                </a:path>
                <a:path w="297179" h="224789">
                  <a:moveTo>
                    <a:pt x="297179" y="195580"/>
                  </a:moveTo>
                  <a:lnTo>
                    <a:pt x="293370" y="195580"/>
                  </a:lnTo>
                  <a:lnTo>
                    <a:pt x="293370" y="203200"/>
                  </a:lnTo>
                  <a:lnTo>
                    <a:pt x="297179" y="203200"/>
                  </a:lnTo>
                  <a:lnTo>
                    <a:pt x="297179" y="195580"/>
                  </a:lnTo>
                  <a:close/>
                </a:path>
                <a:path w="297179" h="224789">
                  <a:moveTo>
                    <a:pt x="254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2540" y="209550"/>
                  </a:lnTo>
                  <a:lnTo>
                    <a:pt x="2540" y="203200"/>
                  </a:lnTo>
                  <a:close/>
                </a:path>
                <a:path w="297179" h="224789">
                  <a:moveTo>
                    <a:pt x="297179" y="203200"/>
                  </a:moveTo>
                  <a:lnTo>
                    <a:pt x="293370" y="203200"/>
                  </a:lnTo>
                  <a:lnTo>
                    <a:pt x="293370" y="209550"/>
                  </a:lnTo>
                  <a:lnTo>
                    <a:pt x="297179" y="209550"/>
                  </a:lnTo>
                  <a:lnTo>
                    <a:pt x="297179" y="203200"/>
                  </a:lnTo>
                  <a:close/>
                </a:path>
                <a:path w="297179" h="224789">
                  <a:moveTo>
                    <a:pt x="254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2540" y="214630"/>
                  </a:lnTo>
                  <a:lnTo>
                    <a:pt x="2540" y="209550"/>
                  </a:lnTo>
                  <a:close/>
                </a:path>
                <a:path w="297179" h="224789">
                  <a:moveTo>
                    <a:pt x="297179" y="209550"/>
                  </a:moveTo>
                  <a:lnTo>
                    <a:pt x="293370" y="209550"/>
                  </a:lnTo>
                  <a:lnTo>
                    <a:pt x="293370" y="214630"/>
                  </a:lnTo>
                  <a:lnTo>
                    <a:pt x="297179" y="214630"/>
                  </a:lnTo>
                  <a:lnTo>
                    <a:pt x="297179" y="209550"/>
                  </a:lnTo>
                  <a:close/>
                </a:path>
                <a:path w="297179" h="224789">
                  <a:moveTo>
                    <a:pt x="2540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297179" y="222250"/>
                  </a:lnTo>
                  <a:lnTo>
                    <a:pt x="297179" y="220980"/>
                  </a:lnTo>
                  <a:lnTo>
                    <a:pt x="2540" y="220980"/>
                  </a:lnTo>
                  <a:lnTo>
                    <a:pt x="2540" y="214630"/>
                  </a:lnTo>
                  <a:close/>
                </a:path>
                <a:path w="297179" h="224789">
                  <a:moveTo>
                    <a:pt x="297179" y="214630"/>
                  </a:moveTo>
                  <a:lnTo>
                    <a:pt x="293370" y="214630"/>
                  </a:lnTo>
                  <a:lnTo>
                    <a:pt x="293370" y="220980"/>
                  </a:lnTo>
                  <a:lnTo>
                    <a:pt x="297179" y="220980"/>
                  </a:lnTo>
                  <a:lnTo>
                    <a:pt x="297179" y="214630"/>
                  </a:lnTo>
                  <a:close/>
                </a:path>
                <a:path w="297179" h="224789">
                  <a:moveTo>
                    <a:pt x="297179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297179" y="224790"/>
                  </a:lnTo>
                  <a:lnTo>
                    <a:pt x="297179" y="22225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8397239" y="436880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29" h="217170">
                  <a:moveTo>
                    <a:pt x="290829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2540"/>
                  </a:lnTo>
                  <a:lnTo>
                    <a:pt x="290829" y="2540"/>
                  </a:lnTo>
                  <a:lnTo>
                    <a:pt x="290829" y="0"/>
                  </a:lnTo>
                  <a:close/>
                </a:path>
                <a:path w="290829" h="217170">
                  <a:moveTo>
                    <a:pt x="290829" y="2540"/>
                  </a:moveTo>
                  <a:lnTo>
                    <a:pt x="287019" y="2540"/>
                  </a:lnTo>
                  <a:lnTo>
                    <a:pt x="287019" y="8889"/>
                  </a:lnTo>
                  <a:lnTo>
                    <a:pt x="290829" y="8889"/>
                  </a:lnTo>
                  <a:lnTo>
                    <a:pt x="290829" y="2540"/>
                  </a:lnTo>
                  <a:close/>
                </a:path>
                <a:path w="290829" h="217170">
                  <a:moveTo>
                    <a:pt x="380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90"/>
                  </a:lnTo>
                  <a:close/>
                </a:path>
                <a:path w="290829" h="217170">
                  <a:moveTo>
                    <a:pt x="290829" y="8890"/>
                  </a:moveTo>
                  <a:lnTo>
                    <a:pt x="287019" y="8890"/>
                  </a:lnTo>
                  <a:lnTo>
                    <a:pt x="287019" y="13969"/>
                  </a:lnTo>
                  <a:lnTo>
                    <a:pt x="290829" y="13969"/>
                  </a:lnTo>
                  <a:lnTo>
                    <a:pt x="290829" y="8890"/>
                  </a:lnTo>
                  <a:close/>
                </a:path>
                <a:path w="290829" h="217170">
                  <a:moveTo>
                    <a:pt x="3809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3970"/>
                  </a:lnTo>
                  <a:close/>
                </a:path>
                <a:path w="290829" h="217170">
                  <a:moveTo>
                    <a:pt x="290829" y="13970"/>
                  </a:moveTo>
                  <a:lnTo>
                    <a:pt x="287019" y="13970"/>
                  </a:lnTo>
                  <a:lnTo>
                    <a:pt x="287019" y="21589"/>
                  </a:lnTo>
                  <a:lnTo>
                    <a:pt x="290829" y="21589"/>
                  </a:lnTo>
                  <a:lnTo>
                    <a:pt x="290829" y="13970"/>
                  </a:lnTo>
                  <a:close/>
                </a:path>
                <a:path w="290829" h="2171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290829" h="217170">
                  <a:moveTo>
                    <a:pt x="290829" y="21590"/>
                  </a:moveTo>
                  <a:lnTo>
                    <a:pt x="287019" y="21590"/>
                  </a:lnTo>
                  <a:lnTo>
                    <a:pt x="287019" y="27939"/>
                  </a:lnTo>
                  <a:lnTo>
                    <a:pt x="290829" y="27939"/>
                  </a:lnTo>
                  <a:lnTo>
                    <a:pt x="290829" y="21590"/>
                  </a:lnTo>
                  <a:close/>
                </a:path>
                <a:path w="290829" h="21717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290829" h="217170">
                  <a:moveTo>
                    <a:pt x="290829" y="27940"/>
                  </a:moveTo>
                  <a:lnTo>
                    <a:pt x="287019" y="27940"/>
                  </a:lnTo>
                  <a:lnTo>
                    <a:pt x="287019" y="34289"/>
                  </a:lnTo>
                  <a:lnTo>
                    <a:pt x="290829" y="34289"/>
                  </a:lnTo>
                  <a:lnTo>
                    <a:pt x="290829" y="27940"/>
                  </a:lnTo>
                  <a:close/>
                </a:path>
                <a:path w="290829" h="217170">
                  <a:moveTo>
                    <a:pt x="3809" y="34290"/>
                  </a:moveTo>
                  <a:lnTo>
                    <a:pt x="0" y="3429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34290"/>
                  </a:lnTo>
                  <a:close/>
                </a:path>
                <a:path w="290829" h="217170">
                  <a:moveTo>
                    <a:pt x="290829" y="34290"/>
                  </a:moveTo>
                  <a:lnTo>
                    <a:pt x="287019" y="34290"/>
                  </a:lnTo>
                  <a:lnTo>
                    <a:pt x="287019" y="72389"/>
                  </a:lnTo>
                  <a:lnTo>
                    <a:pt x="290829" y="72389"/>
                  </a:lnTo>
                  <a:lnTo>
                    <a:pt x="290829" y="34290"/>
                  </a:lnTo>
                  <a:close/>
                </a:path>
                <a:path w="290829" h="217170">
                  <a:moveTo>
                    <a:pt x="3809" y="72390"/>
                  </a:moveTo>
                  <a:lnTo>
                    <a:pt x="0" y="723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72390"/>
                  </a:lnTo>
                  <a:close/>
                </a:path>
                <a:path w="290829" h="217170">
                  <a:moveTo>
                    <a:pt x="290829" y="72390"/>
                  </a:moveTo>
                  <a:lnTo>
                    <a:pt x="287019" y="72390"/>
                  </a:lnTo>
                  <a:lnTo>
                    <a:pt x="287019" y="180339"/>
                  </a:lnTo>
                  <a:lnTo>
                    <a:pt x="290829" y="180339"/>
                  </a:lnTo>
                  <a:lnTo>
                    <a:pt x="290829" y="72390"/>
                  </a:lnTo>
                  <a:close/>
                </a:path>
                <a:path w="290829" h="217170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290829" h="217170">
                  <a:moveTo>
                    <a:pt x="290829" y="180340"/>
                  </a:moveTo>
                  <a:lnTo>
                    <a:pt x="287019" y="180340"/>
                  </a:lnTo>
                  <a:lnTo>
                    <a:pt x="287019" y="186689"/>
                  </a:lnTo>
                  <a:lnTo>
                    <a:pt x="290829" y="186689"/>
                  </a:lnTo>
                  <a:lnTo>
                    <a:pt x="290829" y="180340"/>
                  </a:lnTo>
                  <a:close/>
                </a:path>
                <a:path w="290829" h="217170">
                  <a:moveTo>
                    <a:pt x="3809" y="186690"/>
                  </a:moveTo>
                  <a:lnTo>
                    <a:pt x="0" y="186690"/>
                  </a:lnTo>
                  <a:lnTo>
                    <a:pt x="0" y="191769"/>
                  </a:lnTo>
                  <a:lnTo>
                    <a:pt x="3809" y="191769"/>
                  </a:lnTo>
                  <a:lnTo>
                    <a:pt x="3809" y="186690"/>
                  </a:lnTo>
                  <a:close/>
                </a:path>
                <a:path w="290829" h="217170">
                  <a:moveTo>
                    <a:pt x="290829" y="186690"/>
                  </a:moveTo>
                  <a:lnTo>
                    <a:pt x="287019" y="186690"/>
                  </a:lnTo>
                  <a:lnTo>
                    <a:pt x="287019" y="191769"/>
                  </a:lnTo>
                  <a:lnTo>
                    <a:pt x="290829" y="191769"/>
                  </a:lnTo>
                  <a:lnTo>
                    <a:pt x="290829" y="186690"/>
                  </a:lnTo>
                  <a:close/>
                </a:path>
                <a:path w="290829" h="217170">
                  <a:moveTo>
                    <a:pt x="3809" y="191770"/>
                  </a:moveTo>
                  <a:lnTo>
                    <a:pt x="0" y="19177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91770"/>
                  </a:lnTo>
                  <a:close/>
                </a:path>
                <a:path w="290829" h="217170">
                  <a:moveTo>
                    <a:pt x="290829" y="191770"/>
                  </a:moveTo>
                  <a:lnTo>
                    <a:pt x="287019" y="191770"/>
                  </a:lnTo>
                  <a:lnTo>
                    <a:pt x="287019" y="199389"/>
                  </a:lnTo>
                  <a:lnTo>
                    <a:pt x="290829" y="199389"/>
                  </a:lnTo>
                  <a:lnTo>
                    <a:pt x="290829" y="191770"/>
                  </a:lnTo>
                  <a:close/>
                </a:path>
                <a:path w="290829" h="217170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290829" h="217170">
                  <a:moveTo>
                    <a:pt x="290829" y="199390"/>
                  </a:moveTo>
                  <a:lnTo>
                    <a:pt x="287019" y="199390"/>
                  </a:lnTo>
                  <a:lnTo>
                    <a:pt x="287019" y="205739"/>
                  </a:lnTo>
                  <a:lnTo>
                    <a:pt x="290829" y="205739"/>
                  </a:lnTo>
                  <a:lnTo>
                    <a:pt x="290829" y="199390"/>
                  </a:lnTo>
                  <a:close/>
                </a:path>
                <a:path w="290829" h="217170">
                  <a:moveTo>
                    <a:pt x="3809" y="205740"/>
                  </a:moveTo>
                  <a:lnTo>
                    <a:pt x="0" y="205740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5740"/>
                  </a:lnTo>
                  <a:close/>
                </a:path>
                <a:path w="290829" h="217170">
                  <a:moveTo>
                    <a:pt x="290829" y="205740"/>
                  </a:moveTo>
                  <a:lnTo>
                    <a:pt x="287019" y="205740"/>
                  </a:lnTo>
                  <a:lnTo>
                    <a:pt x="287019" y="210819"/>
                  </a:lnTo>
                  <a:lnTo>
                    <a:pt x="290829" y="210819"/>
                  </a:lnTo>
                  <a:lnTo>
                    <a:pt x="290829" y="205740"/>
                  </a:lnTo>
                  <a:close/>
                </a:path>
                <a:path w="290829" h="217170">
                  <a:moveTo>
                    <a:pt x="3809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290829" y="217169"/>
                  </a:lnTo>
                  <a:lnTo>
                    <a:pt x="290829" y="213360"/>
                  </a:lnTo>
                  <a:lnTo>
                    <a:pt x="3809" y="213360"/>
                  </a:lnTo>
                  <a:lnTo>
                    <a:pt x="3809" y="210820"/>
                  </a:lnTo>
                  <a:close/>
                </a:path>
                <a:path w="290829" h="217170">
                  <a:moveTo>
                    <a:pt x="290829" y="210820"/>
                  </a:moveTo>
                  <a:lnTo>
                    <a:pt x="287019" y="210820"/>
                  </a:lnTo>
                  <a:lnTo>
                    <a:pt x="287019" y="213360"/>
                  </a:lnTo>
                  <a:lnTo>
                    <a:pt x="290829" y="213360"/>
                  </a:lnTo>
                  <a:lnTo>
                    <a:pt x="290829" y="21082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8401049" y="4371339"/>
              <a:ext cx="283210" cy="210820"/>
            </a:xfrm>
            <a:custGeom>
              <a:avLst/>
              <a:gdLst/>
              <a:ahLst/>
              <a:cxnLst/>
              <a:rect l="l" t="t" r="r" b="b"/>
              <a:pathLst>
                <a:path w="283209" h="210820">
                  <a:moveTo>
                    <a:pt x="28320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283209" y="3810"/>
                  </a:lnTo>
                  <a:lnTo>
                    <a:pt x="283209" y="0"/>
                  </a:lnTo>
                  <a:close/>
                </a:path>
                <a:path w="283209" h="210820">
                  <a:moveTo>
                    <a:pt x="283209" y="3810"/>
                  </a:moveTo>
                  <a:lnTo>
                    <a:pt x="279400" y="3810"/>
                  </a:lnTo>
                  <a:lnTo>
                    <a:pt x="279400" y="6350"/>
                  </a:lnTo>
                  <a:lnTo>
                    <a:pt x="283209" y="6350"/>
                  </a:lnTo>
                  <a:lnTo>
                    <a:pt x="283209" y="3810"/>
                  </a:lnTo>
                  <a:close/>
                </a:path>
                <a:path w="283209" h="210820">
                  <a:moveTo>
                    <a:pt x="3809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6350"/>
                  </a:lnTo>
                  <a:close/>
                </a:path>
                <a:path w="283209" h="210820">
                  <a:moveTo>
                    <a:pt x="283209" y="6350"/>
                  </a:moveTo>
                  <a:lnTo>
                    <a:pt x="279400" y="6350"/>
                  </a:lnTo>
                  <a:lnTo>
                    <a:pt x="279400" y="11430"/>
                  </a:lnTo>
                  <a:lnTo>
                    <a:pt x="283209" y="11430"/>
                  </a:lnTo>
                  <a:lnTo>
                    <a:pt x="283209" y="6350"/>
                  </a:lnTo>
                  <a:close/>
                </a:path>
                <a:path w="283209" h="210820">
                  <a:moveTo>
                    <a:pt x="3809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1430"/>
                  </a:lnTo>
                  <a:close/>
                </a:path>
                <a:path w="283209" h="210820">
                  <a:moveTo>
                    <a:pt x="283209" y="11430"/>
                  </a:moveTo>
                  <a:lnTo>
                    <a:pt x="279400" y="11430"/>
                  </a:lnTo>
                  <a:lnTo>
                    <a:pt x="279400" y="19050"/>
                  </a:lnTo>
                  <a:lnTo>
                    <a:pt x="283209" y="19050"/>
                  </a:lnTo>
                  <a:lnTo>
                    <a:pt x="283209" y="11430"/>
                  </a:lnTo>
                  <a:close/>
                </a:path>
                <a:path w="283209" h="210820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283209" h="210820">
                  <a:moveTo>
                    <a:pt x="283209" y="19050"/>
                  </a:moveTo>
                  <a:lnTo>
                    <a:pt x="279400" y="19050"/>
                  </a:lnTo>
                  <a:lnTo>
                    <a:pt x="279400" y="25400"/>
                  </a:lnTo>
                  <a:lnTo>
                    <a:pt x="283209" y="25400"/>
                  </a:lnTo>
                  <a:lnTo>
                    <a:pt x="283209" y="19050"/>
                  </a:lnTo>
                  <a:close/>
                </a:path>
                <a:path w="283209" h="210820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283209" h="210820">
                  <a:moveTo>
                    <a:pt x="283209" y="25400"/>
                  </a:moveTo>
                  <a:lnTo>
                    <a:pt x="279400" y="25400"/>
                  </a:lnTo>
                  <a:lnTo>
                    <a:pt x="279400" y="31750"/>
                  </a:lnTo>
                  <a:lnTo>
                    <a:pt x="283209" y="31750"/>
                  </a:lnTo>
                  <a:lnTo>
                    <a:pt x="283209" y="25400"/>
                  </a:lnTo>
                  <a:close/>
                </a:path>
                <a:path w="283209" h="210820">
                  <a:moveTo>
                    <a:pt x="3809" y="31750"/>
                  </a:moveTo>
                  <a:lnTo>
                    <a:pt x="0" y="31750"/>
                  </a:lnTo>
                  <a:lnTo>
                    <a:pt x="0" y="69850"/>
                  </a:lnTo>
                  <a:lnTo>
                    <a:pt x="3809" y="69850"/>
                  </a:lnTo>
                  <a:lnTo>
                    <a:pt x="3809" y="31750"/>
                  </a:lnTo>
                  <a:close/>
                </a:path>
                <a:path w="283209" h="210820">
                  <a:moveTo>
                    <a:pt x="283209" y="31750"/>
                  </a:moveTo>
                  <a:lnTo>
                    <a:pt x="279400" y="31750"/>
                  </a:lnTo>
                  <a:lnTo>
                    <a:pt x="279400" y="69850"/>
                  </a:lnTo>
                  <a:lnTo>
                    <a:pt x="283209" y="69850"/>
                  </a:lnTo>
                  <a:lnTo>
                    <a:pt x="283209" y="31750"/>
                  </a:lnTo>
                  <a:close/>
                </a:path>
                <a:path w="283209" h="210820">
                  <a:moveTo>
                    <a:pt x="3809" y="69850"/>
                  </a:moveTo>
                  <a:lnTo>
                    <a:pt x="0" y="6985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69850"/>
                  </a:lnTo>
                  <a:close/>
                </a:path>
                <a:path w="283209" h="210820">
                  <a:moveTo>
                    <a:pt x="283209" y="69850"/>
                  </a:moveTo>
                  <a:lnTo>
                    <a:pt x="279400" y="69850"/>
                  </a:lnTo>
                  <a:lnTo>
                    <a:pt x="279400" y="177800"/>
                  </a:lnTo>
                  <a:lnTo>
                    <a:pt x="283209" y="177800"/>
                  </a:lnTo>
                  <a:lnTo>
                    <a:pt x="283209" y="69850"/>
                  </a:lnTo>
                  <a:close/>
                </a:path>
                <a:path w="283209" h="210820">
                  <a:moveTo>
                    <a:pt x="3809" y="177800"/>
                  </a:moveTo>
                  <a:lnTo>
                    <a:pt x="0" y="177800"/>
                  </a:lnTo>
                  <a:lnTo>
                    <a:pt x="0" y="184150"/>
                  </a:lnTo>
                  <a:lnTo>
                    <a:pt x="3809" y="184150"/>
                  </a:lnTo>
                  <a:lnTo>
                    <a:pt x="3809" y="177800"/>
                  </a:lnTo>
                  <a:close/>
                </a:path>
                <a:path w="283209" h="210820">
                  <a:moveTo>
                    <a:pt x="283209" y="177800"/>
                  </a:moveTo>
                  <a:lnTo>
                    <a:pt x="279400" y="177800"/>
                  </a:lnTo>
                  <a:lnTo>
                    <a:pt x="279400" y="184150"/>
                  </a:lnTo>
                  <a:lnTo>
                    <a:pt x="283209" y="184150"/>
                  </a:lnTo>
                  <a:lnTo>
                    <a:pt x="283209" y="177800"/>
                  </a:lnTo>
                  <a:close/>
                </a:path>
                <a:path w="283209" h="210820">
                  <a:moveTo>
                    <a:pt x="3809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3809" y="189230"/>
                  </a:lnTo>
                  <a:lnTo>
                    <a:pt x="3809" y="184150"/>
                  </a:lnTo>
                  <a:close/>
                </a:path>
                <a:path w="283209" h="210820">
                  <a:moveTo>
                    <a:pt x="283209" y="184150"/>
                  </a:moveTo>
                  <a:lnTo>
                    <a:pt x="279400" y="184150"/>
                  </a:lnTo>
                  <a:lnTo>
                    <a:pt x="279400" y="189230"/>
                  </a:lnTo>
                  <a:lnTo>
                    <a:pt x="283209" y="189230"/>
                  </a:lnTo>
                  <a:lnTo>
                    <a:pt x="283209" y="184150"/>
                  </a:lnTo>
                  <a:close/>
                </a:path>
                <a:path w="283209" h="210820">
                  <a:moveTo>
                    <a:pt x="3809" y="189230"/>
                  </a:moveTo>
                  <a:lnTo>
                    <a:pt x="0" y="18923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89230"/>
                  </a:lnTo>
                  <a:close/>
                </a:path>
                <a:path w="283209" h="210820">
                  <a:moveTo>
                    <a:pt x="283209" y="189230"/>
                  </a:moveTo>
                  <a:lnTo>
                    <a:pt x="279400" y="189230"/>
                  </a:lnTo>
                  <a:lnTo>
                    <a:pt x="279400" y="196850"/>
                  </a:lnTo>
                  <a:lnTo>
                    <a:pt x="283209" y="196850"/>
                  </a:lnTo>
                  <a:lnTo>
                    <a:pt x="283209" y="189230"/>
                  </a:lnTo>
                  <a:close/>
                </a:path>
                <a:path w="283209" h="210820">
                  <a:moveTo>
                    <a:pt x="3809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3809" y="203200"/>
                  </a:lnTo>
                  <a:lnTo>
                    <a:pt x="3809" y="196850"/>
                  </a:lnTo>
                  <a:close/>
                </a:path>
                <a:path w="283209" h="210820">
                  <a:moveTo>
                    <a:pt x="283209" y="196850"/>
                  </a:moveTo>
                  <a:lnTo>
                    <a:pt x="279400" y="196850"/>
                  </a:lnTo>
                  <a:lnTo>
                    <a:pt x="279400" y="203200"/>
                  </a:lnTo>
                  <a:lnTo>
                    <a:pt x="283209" y="203200"/>
                  </a:lnTo>
                  <a:lnTo>
                    <a:pt x="283209" y="196850"/>
                  </a:lnTo>
                  <a:close/>
                </a:path>
                <a:path w="283209" h="210820">
                  <a:moveTo>
                    <a:pt x="3809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283209" y="208280"/>
                  </a:lnTo>
                  <a:lnTo>
                    <a:pt x="283209" y="207010"/>
                  </a:lnTo>
                  <a:lnTo>
                    <a:pt x="3809" y="207010"/>
                  </a:lnTo>
                  <a:lnTo>
                    <a:pt x="3809" y="203200"/>
                  </a:lnTo>
                  <a:close/>
                </a:path>
                <a:path w="283209" h="210820">
                  <a:moveTo>
                    <a:pt x="283209" y="203200"/>
                  </a:moveTo>
                  <a:lnTo>
                    <a:pt x="279400" y="203200"/>
                  </a:lnTo>
                  <a:lnTo>
                    <a:pt x="279400" y="207010"/>
                  </a:lnTo>
                  <a:lnTo>
                    <a:pt x="283209" y="207010"/>
                  </a:lnTo>
                  <a:lnTo>
                    <a:pt x="283209" y="203200"/>
                  </a:lnTo>
                  <a:close/>
                </a:path>
                <a:path w="283209" h="210820">
                  <a:moveTo>
                    <a:pt x="28320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83209" y="210820"/>
                  </a:lnTo>
                  <a:lnTo>
                    <a:pt x="283209" y="20828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8404860" y="4375149"/>
              <a:ext cx="275590" cy="7620"/>
            </a:xfrm>
            <a:custGeom>
              <a:avLst/>
              <a:gdLst/>
              <a:ahLst/>
              <a:cxnLst/>
              <a:rect l="l" t="t" r="r" b="b"/>
              <a:pathLst>
                <a:path w="275590" h="7620">
                  <a:moveTo>
                    <a:pt x="27559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3810"/>
                  </a:lnTo>
                  <a:lnTo>
                    <a:pt x="275590" y="3810"/>
                  </a:lnTo>
                  <a:lnTo>
                    <a:pt x="275590" y="254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8679179" y="4378960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79">
                  <a:moveTo>
                    <a:pt x="0" y="0"/>
                  </a:moveTo>
                  <a:lnTo>
                    <a:pt x="0" y="195579"/>
                  </a:lnTo>
                </a:path>
              </a:pathLst>
            </a:custGeom>
            <a:ln w="3175">
              <a:solidFill>
                <a:srgbClr val="FF6B1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8404860" y="4382782"/>
              <a:ext cx="275590" cy="195580"/>
            </a:xfrm>
            <a:custGeom>
              <a:avLst/>
              <a:gdLst/>
              <a:ahLst/>
              <a:cxnLst/>
              <a:rect l="l" t="t" r="r" b="b"/>
              <a:pathLst>
                <a:path w="275590" h="195579">
                  <a:moveTo>
                    <a:pt x="3810" y="13970"/>
                  </a:moveTo>
                  <a:lnTo>
                    <a:pt x="0" y="13970"/>
                  </a:lnTo>
                  <a:lnTo>
                    <a:pt x="0" y="20307"/>
                  </a:lnTo>
                  <a:lnTo>
                    <a:pt x="0" y="191757"/>
                  </a:lnTo>
                  <a:lnTo>
                    <a:pt x="3810" y="191757"/>
                  </a:lnTo>
                  <a:lnTo>
                    <a:pt x="3810" y="20307"/>
                  </a:lnTo>
                  <a:lnTo>
                    <a:pt x="3810" y="13970"/>
                  </a:lnTo>
                  <a:close/>
                </a:path>
                <a:path w="275590" h="195579">
                  <a:moveTo>
                    <a:pt x="3810" y="7620"/>
                  </a:moveTo>
                  <a:lnTo>
                    <a:pt x="0" y="7620"/>
                  </a:lnTo>
                  <a:lnTo>
                    <a:pt x="0" y="13957"/>
                  </a:lnTo>
                  <a:lnTo>
                    <a:pt x="3810" y="13957"/>
                  </a:lnTo>
                  <a:lnTo>
                    <a:pt x="3810" y="7620"/>
                  </a:lnTo>
                  <a:close/>
                </a:path>
                <a:path w="275590" h="195579">
                  <a:moveTo>
                    <a:pt x="3810" y="0"/>
                  </a:moveTo>
                  <a:lnTo>
                    <a:pt x="0" y="0"/>
                  </a:lnTo>
                  <a:lnTo>
                    <a:pt x="0" y="7607"/>
                  </a:lnTo>
                  <a:lnTo>
                    <a:pt x="3810" y="7607"/>
                  </a:lnTo>
                  <a:lnTo>
                    <a:pt x="3810" y="0"/>
                  </a:lnTo>
                  <a:close/>
                </a:path>
                <a:path w="275590" h="195579">
                  <a:moveTo>
                    <a:pt x="275590" y="191770"/>
                  </a:moveTo>
                  <a:lnTo>
                    <a:pt x="0" y="191770"/>
                  </a:lnTo>
                  <a:lnTo>
                    <a:pt x="0" y="195567"/>
                  </a:lnTo>
                  <a:lnTo>
                    <a:pt x="275590" y="195567"/>
                  </a:lnTo>
                  <a:lnTo>
                    <a:pt x="275590" y="19177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8408670" y="4378959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40" h="195579">
                  <a:moveTo>
                    <a:pt x="381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1442"/>
                  </a:lnTo>
                  <a:close/>
                </a:path>
                <a:path w="269240" h="195579">
                  <a:moveTo>
                    <a:pt x="269240" y="11442"/>
                  </a:moveTo>
                  <a:lnTo>
                    <a:pt x="265430" y="11442"/>
                  </a:lnTo>
                  <a:lnTo>
                    <a:pt x="265430" y="17780"/>
                  </a:lnTo>
                  <a:lnTo>
                    <a:pt x="265430" y="191770"/>
                  </a:lnTo>
                  <a:lnTo>
                    <a:pt x="3810" y="191770"/>
                  </a:lnTo>
                  <a:lnTo>
                    <a:pt x="3810" y="24130"/>
                  </a:lnTo>
                  <a:lnTo>
                    <a:pt x="3810" y="17792"/>
                  </a:lnTo>
                  <a:lnTo>
                    <a:pt x="0" y="17792"/>
                  </a:lnTo>
                  <a:lnTo>
                    <a:pt x="0" y="24130"/>
                  </a:lnTo>
                  <a:lnTo>
                    <a:pt x="0" y="191770"/>
                  </a:lnTo>
                  <a:lnTo>
                    <a:pt x="0" y="195580"/>
                  </a:lnTo>
                  <a:lnTo>
                    <a:pt x="269240" y="195580"/>
                  </a:lnTo>
                  <a:lnTo>
                    <a:pt x="269240" y="191770"/>
                  </a:lnTo>
                  <a:lnTo>
                    <a:pt x="269240" y="17780"/>
                  </a:lnTo>
                  <a:lnTo>
                    <a:pt x="269240" y="11442"/>
                  </a:lnTo>
                  <a:close/>
                </a:path>
                <a:path w="269240" h="195579">
                  <a:moveTo>
                    <a:pt x="269240" y="3822"/>
                  </a:moveTo>
                  <a:lnTo>
                    <a:pt x="265430" y="3822"/>
                  </a:lnTo>
                  <a:lnTo>
                    <a:pt x="265430" y="11430"/>
                  </a:lnTo>
                  <a:lnTo>
                    <a:pt x="269240" y="11430"/>
                  </a:lnTo>
                  <a:lnTo>
                    <a:pt x="269240" y="3822"/>
                  </a:lnTo>
                  <a:close/>
                </a:path>
                <a:path w="269240" h="195579">
                  <a:moveTo>
                    <a:pt x="2692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8412467" y="4382769"/>
              <a:ext cx="262255" cy="187960"/>
            </a:xfrm>
            <a:custGeom>
              <a:avLst/>
              <a:gdLst/>
              <a:ahLst/>
              <a:cxnLst/>
              <a:rect l="l" t="t" r="r" b="b"/>
              <a:pathLst>
                <a:path w="262254" h="187960">
                  <a:moveTo>
                    <a:pt x="3822" y="13982"/>
                  </a:moveTo>
                  <a:lnTo>
                    <a:pt x="12" y="13982"/>
                  </a:lnTo>
                  <a:lnTo>
                    <a:pt x="12" y="20320"/>
                  </a:lnTo>
                  <a:lnTo>
                    <a:pt x="0" y="185420"/>
                  </a:lnTo>
                  <a:lnTo>
                    <a:pt x="3822" y="185420"/>
                  </a:lnTo>
                  <a:lnTo>
                    <a:pt x="3822" y="20320"/>
                  </a:lnTo>
                  <a:lnTo>
                    <a:pt x="3822" y="13982"/>
                  </a:lnTo>
                  <a:close/>
                </a:path>
                <a:path w="262254" h="187960">
                  <a:moveTo>
                    <a:pt x="3822" y="7632"/>
                  </a:moveTo>
                  <a:lnTo>
                    <a:pt x="12" y="7632"/>
                  </a:lnTo>
                  <a:lnTo>
                    <a:pt x="12" y="13970"/>
                  </a:lnTo>
                  <a:lnTo>
                    <a:pt x="3822" y="13970"/>
                  </a:lnTo>
                  <a:lnTo>
                    <a:pt x="3822" y="7632"/>
                  </a:lnTo>
                  <a:close/>
                </a:path>
                <a:path w="262254" h="187960">
                  <a:moveTo>
                    <a:pt x="261632" y="185432"/>
                  </a:moveTo>
                  <a:lnTo>
                    <a:pt x="12" y="185432"/>
                  </a:lnTo>
                  <a:lnTo>
                    <a:pt x="12" y="187960"/>
                  </a:lnTo>
                  <a:lnTo>
                    <a:pt x="261632" y="187960"/>
                  </a:lnTo>
                  <a:lnTo>
                    <a:pt x="261632" y="185432"/>
                  </a:lnTo>
                  <a:close/>
                </a:path>
                <a:path w="262254" h="187960">
                  <a:moveTo>
                    <a:pt x="261632" y="7632"/>
                  </a:moveTo>
                  <a:lnTo>
                    <a:pt x="257822" y="7632"/>
                  </a:lnTo>
                  <a:lnTo>
                    <a:pt x="257822" y="13970"/>
                  </a:lnTo>
                  <a:lnTo>
                    <a:pt x="257822" y="185420"/>
                  </a:lnTo>
                  <a:lnTo>
                    <a:pt x="261632" y="185420"/>
                  </a:lnTo>
                  <a:lnTo>
                    <a:pt x="261632" y="13970"/>
                  </a:lnTo>
                  <a:lnTo>
                    <a:pt x="261632" y="7632"/>
                  </a:lnTo>
                  <a:close/>
                </a:path>
                <a:path w="262254" h="187960">
                  <a:moveTo>
                    <a:pt x="261632" y="0"/>
                  </a:moveTo>
                  <a:lnTo>
                    <a:pt x="12" y="0"/>
                  </a:lnTo>
                  <a:lnTo>
                    <a:pt x="12" y="3810"/>
                  </a:lnTo>
                  <a:lnTo>
                    <a:pt x="12" y="7620"/>
                  </a:lnTo>
                  <a:lnTo>
                    <a:pt x="3822" y="7620"/>
                  </a:lnTo>
                  <a:lnTo>
                    <a:pt x="3822" y="3810"/>
                  </a:lnTo>
                  <a:lnTo>
                    <a:pt x="257822" y="3810"/>
                  </a:lnTo>
                  <a:lnTo>
                    <a:pt x="257822" y="7620"/>
                  </a:lnTo>
                  <a:lnTo>
                    <a:pt x="261632" y="7620"/>
                  </a:lnTo>
                  <a:lnTo>
                    <a:pt x="261632" y="3810"/>
                  </a:lnTo>
                  <a:lnTo>
                    <a:pt x="261632" y="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8416289" y="4386579"/>
              <a:ext cx="254000" cy="181610"/>
            </a:xfrm>
            <a:prstGeom prst="rect">
              <a:avLst/>
            </a:prstGeom>
            <a:blipFill>
              <a:blip r:embed="rId2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8" name="object 1008"/>
          <p:cNvGrpSpPr/>
          <p:nvPr/>
        </p:nvGrpSpPr>
        <p:grpSpPr>
          <a:xfrm>
            <a:off x="7956550" y="4114800"/>
            <a:ext cx="544830" cy="472440"/>
            <a:chOff x="6432550" y="4114800"/>
            <a:chExt cx="544830" cy="472440"/>
          </a:xfrm>
        </p:grpSpPr>
        <p:sp>
          <p:nvSpPr>
            <p:cNvPr id="1009" name="object 1009"/>
            <p:cNvSpPr/>
            <p:nvPr/>
          </p:nvSpPr>
          <p:spPr>
            <a:xfrm>
              <a:off x="6432550" y="4114800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29" h="472439">
                  <a:moveTo>
                    <a:pt x="300990" y="1269"/>
                  </a:moveTo>
                  <a:lnTo>
                    <a:pt x="243840" y="1269"/>
                  </a:lnTo>
                  <a:lnTo>
                    <a:pt x="24384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4829" h="472439">
                  <a:moveTo>
                    <a:pt x="273050" y="0"/>
                  </a:moveTo>
                  <a:lnTo>
                    <a:pt x="271779" y="0"/>
                  </a:lnTo>
                  <a:lnTo>
                    <a:pt x="271779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4829" h="472439">
                  <a:moveTo>
                    <a:pt x="306070" y="2540"/>
                  </a:moveTo>
                  <a:lnTo>
                    <a:pt x="231140" y="2540"/>
                  </a:lnTo>
                  <a:lnTo>
                    <a:pt x="231140" y="3810"/>
                  </a:lnTo>
                  <a:lnTo>
                    <a:pt x="306070" y="3810"/>
                  </a:lnTo>
                  <a:lnTo>
                    <a:pt x="306070" y="2540"/>
                  </a:lnTo>
                  <a:close/>
                </a:path>
                <a:path w="544829" h="472439">
                  <a:moveTo>
                    <a:pt x="2539" y="208280"/>
                  </a:moveTo>
                  <a:lnTo>
                    <a:pt x="1270" y="208280"/>
                  </a:lnTo>
                  <a:lnTo>
                    <a:pt x="1270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1270" y="248919"/>
                  </a:lnTo>
                  <a:lnTo>
                    <a:pt x="1270" y="255269"/>
                  </a:lnTo>
                  <a:lnTo>
                    <a:pt x="2539" y="255269"/>
                  </a:lnTo>
                  <a:lnTo>
                    <a:pt x="2539" y="208280"/>
                  </a:lnTo>
                  <a:close/>
                </a:path>
                <a:path w="544829" h="472439">
                  <a:moveTo>
                    <a:pt x="542290" y="200660"/>
                  </a:moveTo>
                  <a:lnTo>
                    <a:pt x="541020" y="200660"/>
                  </a:lnTo>
                  <a:lnTo>
                    <a:pt x="541020" y="255269"/>
                  </a:lnTo>
                  <a:lnTo>
                    <a:pt x="544829" y="255269"/>
                  </a:lnTo>
                  <a:lnTo>
                    <a:pt x="544829" y="218439"/>
                  </a:lnTo>
                  <a:lnTo>
                    <a:pt x="543560" y="218439"/>
                  </a:lnTo>
                  <a:lnTo>
                    <a:pt x="543560" y="208280"/>
                  </a:lnTo>
                  <a:lnTo>
                    <a:pt x="542290" y="208280"/>
                  </a:lnTo>
                  <a:lnTo>
                    <a:pt x="542290" y="200660"/>
                  </a:lnTo>
                  <a:close/>
                </a:path>
                <a:path w="544829" h="472439">
                  <a:moveTo>
                    <a:pt x="543560" y="255270"/>
                  </a:moveTo>
                  <a:lnTo>
                    <a:pt x="541020" y="255270"/>
                  </a:lnTo>
                  <a:lnTo>
                    <a:pt x="541020" y="271780"/>
                  </a:lnTo>
                  <a:lnTo>
                    <a:pt x="542290" y="271780"/>
                  </a:lnTo>
                  <a:lnTo>
                    <a:pt x="542290" y="264160"/>
                  </a:lnTo>
                  <a:lnTo>
                    <a:pt x="543560" y="264160"/>
                  </a:lnTo>
                  <a:lnTo>
                    <a:pt x="543560" y="255270"/>
                  </a:lnTo>
                  <a:close/>
                </a:path>
                <a:path w="544829" h="472439">
                  <a:moveTo>
                    <a:pt x="2539" y="255270"/>
                  </a:moveTo>
                  <a:lnTo>
                    <a:pt x="1270" y="255270"/>
                  </a:lnTo>
                  <a:lnTo>
                    <a:pt x="1270" y="265430"/>
                  </a:lnTo>
                  <a:lnTo>
                    <a:pt x="2539" y="265430"/>
                  </a:lnTo>
                  <a:lnTo>
                    <a:pt x="2539" y="255270"/>
                  </a:lnTo>
                  <a:close/>
                </a:path>
                <a:path w="544829" h="472439">
                  <a:moveTo>
                    <a:pt x="273050" y="471169"/>
                  </a:moveTo>
                  <a:lnTo>
                    <a:pt x="271779" y="471169"/>
                  </a:lnTo>
                  <a:lnTo>
                    <a:pt x="271779" y="472439"/>
                  </a:lnTo>
                  <a:lnTo>
                    <a:pt x="273050" y="472439"/>
                  </a:lnTo>
                  <a:lnTo>
                    <a:pt x="273050" y="471169"/>
                  </a:lnTo>
                  <a:close/>
                </a:path>
                <a:path w="544829" h="472439">
                  <a:moveTo>
                    <a:pt x="300990" y="469900"/>
                  </a:moveTo>
                  <a:lnTo>
                    <a:pt x="243840" y="469900"/>
                  </a:lnTo>
                  <a:lnTo>
                    <a:pt x="243840" y="471169"/>
                  </a:lnTo>
                  <a:lnTo>
                    <a:pt x="300990" y="471169"/>
                  </a:lnTo>
                  <a:lnTo>
                    <a:pt x="300990" y="469900"/>
                  </a:lnTo>
                  <a:close/>
                </a:path>
                <a:path w="544829" h="472439">
                  <a:moveTo>
                    <a:pt x="320040" y="468630"/>
                  </a:moveTo>
                  <a:lnTo>
                    <a:pt x="236220" y="468630"/>
                  </a:lnTo>
                  <a:lnTo>
                    <a:pt x="236220" y="469900"/>
                  </a:lnTo>
                  <a:lnTo>
                    <a:pt x="320040" y="469900"/>
                  </a:lnTo>
                  <a:lnTo>
                    <a:pt x="320040" y="46863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6435090" y="4118609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79" h="464820">
                  <a:moveTo>
                    <a:pt x="3810" y="182880"/>
                  </a:moveTo>
                  <a:lnTo>
                    <a:pt x="2540" y="182880"/>
                  </a:lnTo>
                  <a:lnTo>
                    <a:pt x="2540" y="189230"/>
                  </a:lnTo>
                  <a:lnTo>
                    <a:pt x="1270" y="189230"/>
                  </a:lnTo>
                  <a:lnTo>
                    <a:pt x="1270" y="196850"/>
                  </a:lnTo>
                  <a:lnTo>
                    <a:pt x="0" y="19685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196850"/>
                  </a:lnTo>
                  <a:lnTo>
                    <a:pt x="3810" y="189230"/>
                  </a:lnTo>
                  <a:lnTo>
                    <a:pt x="3810" y="182880"/>
                  </a:lnTo>
                  <a:close/>
                </a:path>
                <a:path w="538479" h="464820">
                  <a:moveTo>
                    <a:pt x="325120" y="1270"/>
                  </a:moveTo>
                  <a:lnTo>
                    <a:pt x="312420" y="1270"/>
                  </a:lnTo>
                  <a:lnTo>
                    <a:pt x="312420" y="0"/>
                  </a:lnTo>
                  <a:lnTo>
                    <a:pt x="219710" y="0"/>
                  </a:lnTo>
                  <a:lnTo>
                    <a:pt x="219710" y="1270"/>
                  </a:lnTo>
                  <a:lnTo>
                    <a:pt x="214630" y="1270"/>
                  </a:lnTo>
                  <a:lnTo>
                    <a:pt x="214630" y="2540"/>
                  </a:lnTo>
                  <a:lnTo>
                    <a:pt x="325120" y="2540"/>
                  </a:lnTo>
                  <a:lnTo>
                    <a:pt x="325120" y="1270"/>
                  </a:lnTo>
                  <a:close/>
                </a:path>
                <a:path w="538479" h="464820">
                  <a:moveTo>
                    <a:pt x="332740" y="462292"/>
                  </a:moveTo>
                  <a:lnTo>
                    <a:pt x="210807" y="462292"/>
                  </a:lnTo>
                  <a:lnTo>
                    <a:pt x="210807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5120" y="464820"/>
                  </a:lnTo>
                  <a:lnTo>
                    <a:pt x="325120" y="463550"/>
                  </a:lnTo>
                  <a:lnTo>
                    <a:pt x="332740" y="463550"/>
                  </a:lnTo>
                  <a:lnTo>
                    <a:pt x="332740" y="462292"/>
                  </a:lnTo>
                  <a:close/>
                </a:path>
                <a:path w="538479" h="464820">
                  <a:moveTo>
                    <a:pt x="337820" y="461010"/>
                  </a:moveTo>
                  <a:lnTo>
                    <a:pt x="205740" y="461010"/>
                  </a:lnTo>
                  <a:lnTo>
                    <a:pt x="205740" y="462280"/>
                  </a:lnTo>
                  <a:lnTo>
                    <a:pt x="337820" y="462280"/>
                  </a:lnTo>
                  <a:lnTo>
                    <a:pt x="337820" y="461010"/>
                  </a:lnTo>
                  <a:close/>
                </a:path>
                <a:path w="538479" h="464820">
                  <a:moveTo>
                    <a:pt x="537210" y="182880"/>
                  </a:moveTo>
                  <a:lnTo>
                    <a:pt x="535940" y="182880"/>
                  </a:lnTo>
                  <a:lnTo>
                    <a:pt x="535940" y="177800"/>
                  </a:lnTo>
                  <a:lnTo>
                    <a:pt x="534670" y="177800"/>
                  </a:lnTo>
                  <a:lnTo>
                    <a:pt x="534670" y="182880"/>
                  </a:lnTo>
                  <a:lnTo>
                    <a:pt x="534670" y="189230"/>
                  </a:lnTo>
                  <a:lnTo>
                    <a:pt x="537210" y="189230"/>
                  </a:lnTo>
                  <a:lnTo>
                    <a:pt x="537210" y="182880"/>
                  </a:lnTo>
                  <a:close/>
                </a:path>
                <a:path w="538479" h="464820">
                  <a:moveTo>
                    <a:pt x="538480" y="189242"/>
                  </a:moveTo>
                  <a:lnTo>
                    <a:pt x="534670" y="189242"/>
                  </a:lnTo>
                  <a:lnTo>
                    <a:pt x="534670" y="281940"/>
                  </a:lnTo>
                  <a:lnTo>
                    <a:pt x="534670" y="287020"/>
                  </a:lnTo>
                  <a:lnTo>
                    <a:pt x="535940" y="287020"/>
                  </a:lnTo>
                  <a:lnTo>
                    <a:pt x="535940" y="281940"/>
                  </a:lnTo>
                  <a:lnTo>
                    <a:pt x="538480" y="281940"/>
                  </a:lnTo>
                  <a:lnTo>
                    <a:pt x="538480" y="189242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6438900" y="4121149"/>
              <a:ext cx="530860" cy="458470"/>
            </a:xfrm>
            <a:custGeom>
              <a:avLst/>
              <a:gdLst/>
              <a:ahLst/>
              <a:cxnLst/>
              <a:rect l="l" t="t" r="r" b="b"/>
              <a:pathLst>
                <a:path w="530859" h="45847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289560"/>
                  </a:lnTo>
                  <a:lnTo>
                    <a:pt x="2540" y="289560"/>
                  </a:lnTo>
                  <a:lnTo>
                    <a:pt x="2540" y="293370"/>
                  </a:lnTo>
                  <a:lnTo>
                    <a:pt x="3810" y="293370"/>
                  </a:lnTo>
                  <a:lnTo>
                    <a:pt x="3810" y="28956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66370"/>
                  </a:lnTo>
                  <a:close/>
                </a:path>
                <a:path w="530859" h="458470">
                  <a:moveTo>
                    <a:pt x="331457" y="1270"/>
                  </a:moveTo>
                  <a:lnTo>
                    <a:pt x="325120" y="1270"/>
                  </a:lnTo>
                  <a:lnTo>
                    <a:pt x="325120" y="0"/>
                  </a:lnTo>
                  <a:lnTo>
                    <a:pt x="201930" y="0"/>
                  </a:lnTo>
                  <a:lnTo>
                    <a:pt x="201930" y="1270"/>
                  </a:lnTo>
                  <a:lnTo>
                    <a:pt x="194297" y="1270"/>
                  </a:lnTo>
                  <a:lnTo>
                    <a:pt x="194297" y="2540"/>
                  </a:lnTo>
                  <a:lnTo>
                    <a:pt x="331457" y="2540"/>
                  </a:lnTo>
                  <a:lnTo>
                    <a:pt x="331457" y="1270"/>
                  </a:lnTo>
                  <a:close/>
                </a:path>
                <a:path w="530859" h="458470">
                  <a:moveTo>
                    <a:pt x="339077" y="2552"/>
                  </a:moveTo>
                  <a:lnTo>
                    <a:pt x="187947" y="2552"/>
                  </a:lnTo>
                  <a:lnTo>
                    <a:pt x="187947" y="3810"/>
                  </a:lnTo>
                  <a:lnTo>
                    <a:pt x="339077" y="3810"/>
                  </a:lnTo>
                  <a:lnTo>
                    <a:pt x="339077" y="2552"/>
                  </a:lnTo>
                  <a:close/>
                </a:path>
                <a:path w="530859" h="458470">
                  <a:moveTo>
                    <a:pt x="347980" y="454660"/>
                  </a:moveTo>
                  <a:lnTo>
                    <a:pt x="184150" y="454660"/>
                  </a:lnTo>
                  <a:lnTo>
                    <a:pt x="184150" y="455930"/>
                  </a:lnTo>
                  <a:lnTo>
                    <a:pt x="191770" y="455930"/>
                  </a:lnTo>
                  <a:lnTo>
                    <a:pt x="191770" y="457200"/>
                  </a:lnTo>
                  <a:lnTo>
                    <a:pt x="196850" y="457200"/>
                  </a:lnTo>
                  <a:lnTo>
                    <a:pt x="196850" y="458470"/>
                  </a:lnTo>
                  <a:lnTo>
                    <a:pt x="339090" y="458470"/>
                  </a:lnTo>
                  <a:lnTo>
                    <a:pt x="339090" y="457200"/>
                  </a:lnTo>
                  <a:lnTo>
                    <a:pt x="344170" y="457200"/>
                  </a:lnTo>
                  <a:lnTo>
                    <a:pt x="344170" y="455930"/>
                  </a:lnTo>
                  <a:lnTo>
                    <a:pt x="347980" y="455930"/>
                  </a:lnTo>
                  <a:lnTo>
                    <a:pt x="347980" y="454660"/>
                  </a:lnTo>
                  <a:close/>
                </a:path>
                <a:path w="530859" h="458470">
                  <a:moveTo>
                    <a:pt x="530860" y="186702"/>
                  </a:moveTo>
                  <a:lnTo>
                    <a:pt x="527050" y="186702"/>
                  </a:lnTo>
                  <a:lnTo>
                    <a:pt x="527050" y="293370"/>
                  </a:lnTo>
                  <a:lnTo>
                    <a:pt x="527050" y="298450"/>
                  </a:lnTo>
                  <a:lnTo>
                    <a:pt x="528320" y="298450"/>
                  </a:lnTo>
                  <a:lnTo>
                    <a:pt x="528320" y="293370"/>
                  </a:lnTo>
                  <a:lnTo>
                    <a:pt x="530860" y="293370"/>
                  </a:lnTo>
                  <a:lnTo>
                    <a:pt x="530860" y="186702"/>
                  </a:lnTo>
                  <a:close/>
                </a:path>
                <a:path w="530859" h="458470">
                  <a:moveTo>
                    <a:pt x="530860" y="170180"/>
                  </a:moveTo>
                  <a:lnTo>
                    <a:pt x="529590" y="170180"/>
                  </a:lnTo>
                  <a:lnTo>
                    <a:pt x="529590" y="166370"/>
                  </a:ln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170180"/>
                  </a:lnTo>
                  <a:lnTo>
                    <a:pt x="527050" y="186690"/>
                  </a:lnTo>
                  <a:lnTo>
                    <a:pt x="530860" y="186690"/>
                  </a:lnTo>
                  <a:lnTo>
                    <a:pt x="530860" y="17018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6442710" y="4124959"/>
              <a:ext cx="523240" cy="450850"/>
            </a:xfrm>
            <a:custGeom>
              <a:avLst/>
              <a:gdLst/>
              <a:ahLst/>
              <a:cxnLst/>
              <a:rect l="l" t="t" r="r" b="b"/>
              <a:pathLst>
                <a:path w="523240" h="450850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300990"/>
                  </a:lnTo>
                  <a:lnTo>
                    <a:pt x="3810" y="300990"/>
                  </a:lnTo>
                  <a:lnTo>
                    <a:pt x="3810" y="157480"/>
                  </a:lnTo>
                  <a:lnTo>
                    <a:pt x="3810" y="153670"/>
                  </a:lnTo>
                  <a:lnTo>
                    <a:pt x="3810" y="151130"/>
                  </a:lnTo>
                  <a:close/>
                </a:path>
                <a:path w="523240" h="450850">
                  <a:moveTo>
                    <a:pt x="350520" y="449592"/>
                  </a:moveTo>
                  <a:lnTo>
                    <a:pt x="177787" y="449592"/>
                  </a:lnTo>
                  <a:lnTo>
                    <a:pt x="177787" y="450850"/>
                  </a:lnTo>
                  <a:lnTo>
                    <a:pt x="350520" y="450850"/>
                  </a:lnTo>
                  <a:lnTo>
                    <a:pt x="350520" y="449592"/>
                  </a:lnTo>
                  <a:close/>
                </a:path>
                <a:path w="523240" h="450850">
                  <a:moveTo>
                    <a:pt x="350520" y="2540"/>
                  </a:moveTo>
                  <a:lnTo>
                    <a:pt x="346710" y="2540"/>
                  </a:lnTo>
                  <a:lnTo>
                    <a:pt x="346710" y="1270"/>
                  </a:lnTo>
                  <a:lnTo>
                    <a:pt x="344170" y="1270"/>
                  </a:lnTo>
                  <a:lnTo>
                    <a:pt x="344170" y="0"/>
                  </a:lnTo>
                  <a:lnTo>
                    <a:pt x="180340" y="0"/>
                  </a:lnTo>
                  <a:lnTo>
                    <a:pt x="180340" y="1270"/>
                  </a:lnTo>
                  <a:lnTo>
                    <a:pt x="175260" y="1270"/>
                  </a:lnTo>
                  <a:lnTo>
                    <a:pt x="175260" y="2540"/>
                  </a:lnTo>
                  <a:lnTo>
                    <a:pt x="171437" y="2540"/>
                  </a:lnTo>
                  <a:lnTo>
                    <a:pt x="171437" y="3810"/>
                  </a:lnTo>
                  <a:lnTo>
                    <a:pt x="350520" y="3810"/>
                  </a:lnTo>
                  <a:lnTo>
                    <a:pt x="350520" y="2540"/>
                  </a:lnTo>
                  <a:close/>
                </a:path>
                <a:path w="523240" h="450850">
                  <a:moveTo>
                    <a:pt x="358140" y="447040"/>
                  </a:moveTo>
                  <a:lnTo>
                    <a:pt x="170180" y="447040"/>
                  </a:lnTo>
                  <a:lnTo>
                    <a:pt x="170180" y="448310"/>
                  </a:lnTo>
                  <a:lnTo>
                    <a:pt x="173990" y="448310"/>
                  </a:lnTo>
                  <a:lnTo>
                    <a:pt x="173990" y="449580"/>
                  </a:lnTo>
                  <a:lnTo>
                    <a:pt x="354330" y="449580"/>
                  </a:lnTo>
                  <a:lnTo>
                    <a:pt x="354330" y="448310"/>
                  </a:lnTo>
                  <a:lnTo>
                    <a:pt x="358140" y="448310"/>
                  </a:lnTo>
                  <a:lnTo>
                    <a:pt x="358140" y="447040"/>
                  </a:lnTo>
                  <a:close/>
                </a:path>
                <a:path w="523240" h="450850">
                  <a:moveTo>
                    <a:pt x="520700" y="303542"/>
                  </a:moveTo>
                  <a:lnTo>
                    <a:pt x="519430" y="303542"/>
                  </a:lnTo>
                  <a:lnTo>
                    <a:pt x="519430" y="304800"/>
                  </a:lnTo>
                  <a:lnTo>
                    <a:pt x="520700" y="304800"/>
                  </a:lnTo>
                  <a:lnTo>
                    <a:pt x="520700" y="303542"/>
                  </a:lnTo>
                  <a:close/>
                </a:path>
                <a:path w="523240" h="450850">
                  <a:moveTo>
                    <a:pt x="523240" y="151130"/>
                  </a:moveTo>
                  <a:lnTo>
                    <a:pt x="520700" y="151130"/>
                  </a:lnTo>
                  <a:lnTo>
                    <a:pt x="520700" y="147320"/>
                  </a:lnTo>
                  <a:lnTo>
                    <a:pt x="519430" y="147320"/>
                  </a:lnTo>
                  <a:lnTo>
                    <a:pt x="519430" y="151130"/>
                  </a:lnTo>
                  <a:lnTo>
                    <a:pt x="519430" y="300990"/>
                  </a:lnTo>
                  <a:lnTo>
                    <a:pt x="519430" y="303530"/>
                  </a:lnTo>
                  <a:lnTo>
                    <a:pt x="520700" y="303530"/>
                  </a:lnTo>
                  <a:lnTo>
                    <a:pt x="520700" y="300990"/>
                  </a:lnTo>
                  <a:lnTo>
                    <a:pt x="523240" y="300990"/>
                  </a:lnTo>
                  <a:lnTo>
                    <a:pt x="523240" y="15113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6446520" y="4128769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29">
                  <a:moveTo>
                    <a:pt x="3810" y="139700"/>
                  </a:moveTo>
                  <a:lnTo>
                    <a:pt x="2540" y="139700"/>
                  </a:lnTo>
                  <a:lnTo>
                    <a:pt x="2540" y="140970"/>
                  </a:lnTo>
                  <a:lnTo>
                    <a:pt x="2540" y="142240"/>
                  </a:lnTo>
                  <a:lnTo>
                    <a:pt x="1270" y="142240"/>
                  </a:lnTo>
                  <a:lnTo>
                    <a:pt x="1270" y="144780"/>
                  </a:lnTo>
                  <a:lnTo>
                    <a:pt x="0" y="144780"/>
                  </a:lnTo>
                  <a:lnTo>
                    <a:pt x="0" y="147320"/>
                  </a:lnTo>
                  <a:lnTo>
                    <a:pt x="0" y="304812"/>
                  </a:lnTo>
                  <a:lnTo>
                    <a:pt x="3810" y="304812"/>
                  </a:lnTo>
                  <a:lnTo>
                    <a:pt x="3810" y="147320"/>
                  </a:lnTo>
                  <a:lnTo>
                    <a:pt x="3810" y="144780"/>
                  </a:lnTo>
                  <a:lnTo>
                    <a:pt x="3810" y="142240"/>
                  </a:lnTo>
                  <a:lnTo>
                    <a:pt x="3810" y="140970"/>
                  </a:lnTo>
                  <a:lnTo>
                    <a:pt x="3810" y="139700"/>
                  </a:lnTo>
                  <a:close/>
                </a:path>
                <a:path w="515620" h="443229">
                  <a:moveTo>
                    <a:pt x="351790" y="0"/>
                  </a:moveTo>
                  <a:lnTo>
                    <a:pt x="162560" y="0"/>
                  </a:lnTo>
                  <a:lnTo>
                    <a:pt x="162560" y="1270"/>
                  </a:lnTo>
                  <a:lnTo>
                    <a:pt x="351790" y="1270"/>
                  </a:lnTo>
                  <a:lnTo>
                    <a:pt x="351790" y="0"/>
                  </a:lnTo>
                  <a:close/>
                </a:path>
                <a:path w="515620" h="443229">
                  <a:moveTo>
                    <a:pt x="359410" y="2540"/>
                  </a:moveTo>
                  <a:lnTo>
                    <a:pt x="355600" y="2540"/>
                  </a:lnTo>
                  <a:lnTo>
                    <a:pt x="355600" y="1282"/>
                  </a:lnTo>
                  <a:lnTo>
                    <a:pt x="158750" y="1282"/>
                  </a:lnTo>
                  <a:lnTo>
                    <a:pt x="158750" y="2540"/>
                  </a:lnTo>
                  <a:lnTo>
                    <a:pt x="154927" y="2540"/>
                  </a:lnTo>
                  <a:lnTo>
                    <a:pt x="154927" y="3810"/>
                  </a:lnTo>
                  <a:lnTo>
                    <a:pt x="359410" y="3810"/>
                  </a:lnTo>
                  <a:lnTo>
                    <a:pt x="359410" y="2540"/>
                  </a:lnTo>
                  <a:close/>
                </a:path>
                <a:path w="515620" h="443229">
                  <a:moveTo>
                    <a:pt x="365760" y="439432"/>
                  </a:moveTo>
                  <a:lnTo>
                    <a:pt x="152400" y="439432"/>
                  </a:lnTo>
                  <a:lnTo>
                    <a:pt x="152400" y="440690"/>
                  </a:lnTo>
                  <a:lnTo>
                    <a:pt x="157480" y="440690"/>
                  </a:lnTo>
                  <a:lnTo>
                    <a:pt x="157480" y="441960"/>
                  </a:lnTo>
                  <a:lnTo>
                    <a:pt x="161277" y="441960"/>
                  </a:lnTo>
                  <a:lnTo>
                    <a:pt x="161277" y="443230"/>
                  </a:lnTo>
                  <a:lnTo>
                    <a:pt x="359410" y="443230"/>
                  </a:lnTo>
                  <a:lnTo>
                    <a:pt x="359410" y="441960"/>
                  </a:lnTo>
                  <a:lnTo>
                    <a:pt x="363220" y="441960"/>
                  </a:lnTo>
                  <a:lnTo>
                    <a:pt x="363220" y="440690"/>
                  </a:lnTo>
                  <a:lnTo>
                    <a:pt x="365760" y="440690"/>
                  </a:lnTo>
                  <a:lnTo>
                    <a:pt x="365760" y="439432"/>
                  </a:lnTo>
                  <a:close/>
                </a:path>
                <a:path w="515620" h="443229">
                  <a:moveTo>
                    <a:pt x="513080" y="306082"/>
                  </a:moveTo>
                  <a:lnTo>
                    <a:pt x="511810" y="306082"/>
                  </a:lnTo>
                  <a:lnTo>
                    <a:pt x="511810" y="309880"/>
                  </a:lnTo>
                  <a:lnTo>
                    <a:pt x="513080" y="309880"/>
                  </a:lnTo>
                  <a:lnTo>
                    <a:pt x="513080" y="306082"/>
                  </a:lnTo>
                  <a:close/>
                </a:path>
                <a:path w="515620" h="443229">
                  <a:moveTo>
                    <a:pt x="514350" y="138430"/>
                  </a:moveTo>
                  <a:lnTo>
                    <a:pt x="513080" y="138430"/>
                  </a:lnTo>
                  <a:lnTo>
                    <a:pt x="513080" y="134620"/>
                  </a:lnTo>
                  <a:lnTo>
                    <a:pt x="511810" y="134620"/>
                  </a:lnTo>
                  <a:lnTo>
                    <a:pt x="511810" y="138430"/>
                  </a:lnTo>
                  <a:lnTo>
                    <a:pt x="511810" y="140970"/>
                  </a:lnTo>
                  <a:lnTo>
                    <a:pt x="514350" y="140970"/>
                  </a:lnTo>
                  <a:lnTo>
                    <a:pt x="514350" y="138430"/>
                  </a:lnTo>
                  <a:close/>
                </a:path>
                <a:path w="515620" h="443229">
                  <a:moveTo>
                    <a:pt x="515620" y="140982"/>
                  </a:moveTo>
                  <a:lnTo>
                    <a:pt x="511810" y="140982"/>
                  </a:lnTo>
                  <a:lnTo>
                    <a:pt x="511810" y="147320"/>
                  </a:lnTo>
                  <a:lnTo>
                    <a:pt x="511797" y="306070"/>
                  </a:lnTo>
                  <a:lnTo>
                    <a:pt x="515620" y="306070"/>
                  </a:lnTo>
                  <a:lnTo>
                    <a:pt x="515620" y="147320"/>
                  </a:lnTo>
                  <a:lnTo>
                    <a:pt x="515620" y="140982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6450330" y="4132579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2540" y="137172"/>
                  </a:moveTo>
                  <a:lnTo>
                    <a:pt x="0" y="137172"/>
                  </a:lnTo>
                  <a:lnTo>
                    <a:pt x="0" y="143510"/>
                  </a:lnTo>
                  <a:lnTo>
                    <a:pt x="0" y="306070"/>
                  </a:lnTo>
                  <a:lnTo>
                    <a:pt x="2540" y="306070"/>
                  </a:lnTo>
                  <a:lnTo>
                    <a:pt x="2540" y="143510"/>
                  </a:lnTo>
                  <a:lnTo>
                    <a:pt x="2540" y="137172"/>
                  </a:lnTo>
                  <a:close/>
                </a:path>
                <a:path w="508000" h="435610">
                  <a:moveTo>
                    <a:pt x="2540" y="130810"/>
                  </a:moveTo>
                  <a:lnTo>
                    <a:pt x="1270" y="130810"/>
                  </a:lnTo>
                  <a:lnTo>
                    <a:pt x="1270" y="133350"/>
                  </a:lnTo>
                  <a:lnTo>
                    <a:pt x="0" y="133350"/>
                  </a:lnTo>
                  <a:lnTo>
                    <a:pt x="0" y="137160"/>
                  </a:lnTo>
                  <a:lnTo>
                    <a:pt x="2540" y="137160"/>
                  </a:lnTo>
                  <a:lnTo>
                    <a:pt x="2540" y="133350"/>
                  </a:lnTo>
                  <a:lnTo>
                    <a:pt x="2540" y="130810"/>
                  </a:lnTo>
                  <a:close/>
                </a:path>
                <a:path w="508000" h="435610">
                  <a:moveTo>
                    <a:pt x="367030" y="2540"/>
                  </a:moveTo>
                  <a:lnTo>
                    <a:pt x="364477" y="2540"/>
                  </a:lnTo>
                  <a:lnTo>
                    <a:pt x="364477" y="1270"/>
                  </a:lnTo>
                  <a:lnTo>
                    <a:pt x="361950" y="1270"/>
                  </a:lnTo>
                  <a:lnTo>
                    <a:pt x="361950" y="0"/>
                  </a:lnTo>
                  <a:lnTo>
                    <a:pt x="148590" y="0"/>
                  </a:lnTo>
                  <a:lnTo>
                    <a:pt x="148590" y="1270"/>
                  </a:lnTo>
                  <a:lnTo>
                    <a:pt x="144767" y="1270"/>
                  </a:lnTo>
                  <a:lnTo>
                    <a:pt x="144767" y="2540"/>
                  </a:lnTo>
                  <a:lnTo>
                    <a:pt x="142240" y="2540"/>
                  </a:lnTo>
                  <a:lnTo>
                    <a:pt x="142240" y="3810"/>
                  </a:lnTo>
                  <a:lnTo>
                    <a:pt x="367030" y="3810"/>
                  </a:lnTo>
                  <a:lnTo>
                    <a:pt x="367030" y="2540"/>
                  </a:lnTo>
                  <a:close/>
                </a:path>
                <a:path w="508000" h="435610">
                  <a:moveTo>
                    <a:pt x="370840" y="431800"/>
                  </a:moveTo>
                  <a:lnTo>
                    <a:pt x="140970" y="431800"/>
                  </a:lnTo>
                  <a:lnTo>
                    <a:pt x="140970" y="433070"/>
                  </a:lnTo>
                  <a:lnTo>
                    <a:pt x="143510" y="433070"/>
                  </a:lnTo>
                  <a:lnTo>
                    <a:pt x="143510" y="434340"/>
                  </a:lnTo>
                  <a:lnTo>
                    <a:pt x="146050" y="434340"/>
                  </a:lnTo>
                  <a:lnTo>
                    <a:pt x="146050" y="435610"/>
                  </a:lnTo>
                  <a:lnTo>
                    <a:pt x="365747" y="435610"/>
                  </a:lnTo>
                  <a:lnTo>
                    <a:pt x="365747" y="434340"/>
                  </a:lnTo>
                  <a:lnTo>
                    <a:pt x="368300" y="434340"/>
                  </a:lnTo>
                  <a:lnTo>
                    <a:pt x="368300" y="433070"/>
                  </a:lnTo>
                  <a:lnTo>
                    <a:pt x="370840" y="433070"/>
                  </a:lnTo>
                  <a:lnTo>
                    <a:pt x="370840" y="431800"/>
                  </a:lnTo>
                  <a:close/>
                </a:path>
                <a:path w="508000" h="435610">
                  <a:moveTo>
                    <a:pt x="508000" y="137172"/>
                  </a:moveTo>
                  <a:lnTo>
                    <a:pt x="505460" y="137172"/>
                  </a:lnTo>
                  <a:lnTo>
                    <a:pt x="505460" y="143510"/>
                  </a:lnTo>
                  <a:lnTo>
                    <a:pt x="505460" y="311150"/>
                  </a:lnTo>
                  <a:lnTo>
                    <a:pt x="507987" y="311150"/>
                  </a:lnTo>
                  <a:lnTo>
                    <a:pt x="507987" y="143510"/>
                  </a:lnTo>
                  <a:lnTo>
                    <a:pt x="508000" y="137172"/>
                  </a:lnTo>
                  <a:close/>
                </a:path>
                <a:path w="508000" h="435610">
                  <a:moveTo>
                    <a:pt x="508000" y="130822"/>
                  </a:moveTo>
                  <a:lnTo>
                    <a:pt x="505460" y="130822"/>
                  </a:lnTo>
                  <a:lnTo>
                    <a:pt x="505460" y="137160"/>
                  </a:lnTo>
                  <a:lnTo>
                    <a:pt x="508000" y="137160"/>
                  </a:lnTo>
                  <a:lnTo>
                    <a:pt x="508000" y="130822"/>
                  </a:lnTo>
                  <a:close/>
                </a:path>
                <a:path w="508000" h="435610">
                  <a:moveTo>
                    <a:pt x="508000" y="128270"/>
                  </a:moveTo>
                  <a:lnTo>
                    <a:pt x="506730" y="128270"/>
                  </a:lnTo>
                  <a:lnTo>
                    <a:pt x="506730" y="125730"/>
                  </a:lnTo>
                  <a:lnTo>
                    <a:pt x="505460" y="125730"/>
                  </a:lnTo>
                  <a:lnTo>
                    <a:pt x="505460" y="128270"/>
                  </a:lnTo>
                  <a:lnTo>
                    <a:pt x="505460" y="130810"/>
                  </a:lnTo>
                  <a:lnTo>
                    <a:pt x="508000" y="130810"/>
                  </a:lnTo>
                  <a:lnTo>
                    <a:pt x="508000" y="12827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6452870" y="4136390"/>
              <a:ext cx="502920" cy="427990"/>
            </a:xfrm>
            <a:custGeom>
              <a:avLst/>
              <a:gdLst/>
              <a:ahLst/>
              <a:cxnLst/>
              <a:rect l="l" t="t" r="r" b="b"/>
              <a:pathLst>
                <a:path w="502920" h="427989">
                  <a:moveTo>
                    <a:pt x="373379" y="2539"/>
                  </a:moveTo>
                  <a:lnTo>
                    <a:pt x="129539" y="2539"/>
                  </a:lnTo>
                  <a:lnTo>
                    <a:pt x="129539" y="3809"/>
                  </a:lnTo>
                  <a:lnTo>
                    <a:pt x="373379" y="3809"/>
                  </a:lnTo>
                  <a:lnTo>
                    <a:pt x="373379" y="2539"/>
                  </a:lnTo>
                  <a:close/>
                </a:path>
                <a:path w="502920" h="427989">
                  <a:moveTo>
                    <a:pt x="370840" y="1269"/>
                  </a:moveTo>
                  <a:lnTo>
                    <a:pt x="133350" y="1269"/>
                  </a:lnTo>
                  <a:lnTo>
                    <a:pt x="133350" y="2539"/>
                  </a:lnTo>
                  <a:lnTo>
                    <a:pt x="370840" y="2539"/>
                  </a:lnTo>
                  <a:lnTo>
                    <a:pt x="370840" y="1269"/>
                  </a:lnTo>
                  <a:close/>
                </a:path>
                <a:path w="502920" h="427989">
                  <a:moveTo>
                    <a:pt x="367029" y="0"/>
                  </a:moveTo>
                  <a:lnTo>
                    <a:pt x="135889" y="0"/>
                  </a:lnTo>
                  <a:lnTo>
                    <a:pt x="135889" y="1269"/>
                  </a:lnTo>
                  <a:lnTo>
                    <a:pt x="367029" y="1269"/>
                  </a:lnTo>
                  <a:lnTo>
                    <a:pt x="367029" y="0"/>
                  </a:lnTo>
                  <a:close/>
                </a:path>
                <a:path w="502920" h="427989">
                  <a:moveTo>
                    <a:pt x="500379" y="114299"/>
                  </a:moveTo>
                  <a:lnTo>
                    <a:pt x="499109" y="114299"/>
                  </a:lnTo>
                  <a:lnTo>
                    <a:pt x="499109" y="119379"/>
                  </a:lnTo>
                  <a:lnTo>
                    <a:pt x="501650" y="119379"/>
                  </a:lnTo>
                  <a:lnTo>
                    <a:pt x="501650" y="116839"/>
                  </a:lnTo>
                  <a:lnTo>
                    <a:pt x="500379" y="116839"/>
                  </a:lnTo>
                  <a:lnTo>
                    <a:pt x="500379" y="114299"/>
                  </a:lnTo>
                  <a:close/>
                </a:path>
                <a:path w="502920" h="427989">
                  <a:moveTo>
                    <a:pt x="3809" y="119379"/>
                  </a:moveTo>
                  <a:lnTo>
                    <a:pt x="2539" y="119379"/>
                  </a:lnTo>
                  <a:lnTo>
                    <a:pt x="2539" y="121919"/>
                  </a:lnTo>
                  <a:lnTo>
                    <a:pt x="1269" y="121919"/>
                  </a:lnTo>
                  <a:lnTo>
                    <a:pt x="1269" y="124459"/>
                  </a:lnTo>
                  <a:lnTo>
                    <a:pt x="0" y="124459"/>
                  </a:lnTo>
                  <a:lnTo>
                    <a:pt x="0" y="126999"/>
                  </a:lnTo>
                  <a:lnTo>
                    <a:pt x="3809" y="126999"/>
                  </a:lnTo>
                  <a:lnTo>
                    <a:pt x="3809" y="119379"/>
                  </a:lnTo>
                  <a:close/>
                </a:path>
                <a:path w="502920" h="427989">
                  <a:moveTo>
                    <a:pt x="502920" y="119379"/>
                  </a:moveTo>
                  <a:lnTo>
                    <a:pt x="499109" y="119379"/>
                  </a:lnTo>
                  <a:lnTo>
                    <a:pt x="499109" y="126999"/>
                  </a:lnTo>
                  <a:lnTo>
                    <a:pt x="502920" y="126999"/>
                  </a:lnTo>
                  <a:lnTo>
                    <a:pt x="502920" y="119379"/>
                  </a:lnTo>
                  <a:close/>
                </a:path>
                <a:path w="502920" h="427989">
                  <a:moveTo>
                    <a:pt x="380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09" y="133349"/>
                  </a:lnTo>
                  <a:lnTo>
                    <a:pt x="3809" y="126999"/>
                  </a:lnTo>
                  <a:close/>
                </a:path>
                <a:path w="502920" h="427989">
                  <a:moveTo>
                    <a:pt x="502920" y="126999"/>
                  </a:moveTo>
                  <a:lnTo>
                    <a:pt x="499109" y="126999"/>
                  </a:lnTo>
                  <a:lnTo>
                    <a:pt x="499109" y="133349"/>
                  </a:lnTo>
                  <a:lnTo>
                    <a:pt x="502920" y="133349"/>
                  </a:lnTo>
                  <a:lnTo>
                    <a:pt x="502920" y="126999"/>
                  </a:lnTo>
                  <a:close/>
                </a:path>
                <a:path w="502920" h="427989">
                  <a:moveTo>
                    <a:pt x="380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133349"/>
                  </a:lnTo>
                  <a:close/>
                </a:path>
                <a:path w="502920" h="427989">
                  <a:moveTo>
                    <a:pt x="502920" y="133349"/>
                  </a:moveTo>
                  <a:lnTo>
                    <a:pt x="499109" y="133349"/>
                  </a:lnTo>
                  <a:lnTo>
                    <a:pt x="499109" y="139699"/>
                  </a:lnTo>
                  <a:lnTo>
                    <a:pt x="502920" y="139699"/>
                  </a:lnTo>
                  <a:lnTo>
                    <a:pt x="502920" y="133349"/>
                  </a:lnTo>
                  <a:close/>
                </a:path>
                <a:path w="502920" h="427989">
                  <a:moveTo>
                    <a:pt x="3809" y="139699"/>
                  </a:moveTo>
                  <a:lnTo>
                    <a:pt x="0" y="139699"/>
                  </a:lnTo>
                  <a:lnTo>
                    <a:pt x="0" y="171449"/>
                  </a:lnTo>
                  <a:lnTo>
                    <a:pt x="3809" y="171449"/>
                  </a:lnTo>
                  <a:lnTo>
                    <a:pt x="3809" y="139699"/>
                  </a:lnTo>
                  <a:close/>
                </a:path>
                <a:path w="502920" h="427989">
                  <a:moveTo>
                    <a:pt x="502920" y="139699"/>
                  </a:moveTo>
                  <a:lnTo>
                    <a:pt x="499109" y="139699"/>
                  </a:lnTo>
                  <a:lnTo>
                    <a:pt x="499109" y="171449"/>
                  </a:lnTo>
                  <a:lnTo>
                    <a:pt x="502920" y="171449"/>
                  </a:lnTo>
                  <a:lnTo>
                    <a:pt x="502920" y="139699"/>
                  </a:lnTo>
                  <a:close/>
                </a:path>
                <a:path w="502920" h="427989">
                  <a:moveTo>
                    <a:pt x="3809" y="171449"/>
                  </a:moveTo>
                  <a:lnTo>
                    <a:pt x="0" y="171449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171449"/>
                  </a:lnTo>
                  <a:close/>
                </a:path>
                <a:path w="502920" h="427989">
                  <a:moveTo>
                    <a:pt x="502920" y="171449"/>
                  </a:moveTo>
                  <a:lnTo>
                    <a:pt x="499109" y="171449"/>
                  </a:lnTo>
                  <a:lnTo>
                    <a:pt x="499109" y="233679"/>
                  </a:lnTo>
                  <a:lnTo>
                    <a:pt x="502920" y="233679"/>
                  </a:lnTo>
                  <a:lnTo>
                    <a:pt x="502920" y="171449"/>
                  </a:lnTo>
                  <a:close/>
                </a:path>
                <a:path w="502920" h="427989">
                  <a:moveTo>
                    <a:pt x="3809" y="233679"/>
                  </a:moveTo>
                  <a:lnTo>
                    <a:pt x="0" y="23367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33679"/>
                  </a:lnTo>
                  <a:close/>
                </a:path>
                <a:path w="502920" h="427989">
                  <a:moveTo>
                    <a:pt x="502920" y="233679"/>
                  </a:moveTo>
                  <a:lnTo>
                    <a:pt x="499109" y="233679"/>
                  </a:lnTo>
                  <a:lnTo>
                    <a:pt x="499109" y="273049"/>
                  </a:lnTo>
                  <a:lnTo>
                    <a:pt x="502920" y="273049"/>
                  </a:lnTo>
                  <a:lnTo>
                    <a:pt x="502920" y="233679"/>
                  </a:lnTo>
                  <a:close/>
                </a:path>
                <a:path w="502920" h="427989">
                  <a:moveTo>
                    <a:pt x="3809" y="273049"/>
                  </a:moveTo>
                  <a:lnTo>
                    <a:pt x="0" y="27304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73049"/>
                  </a:lnTo>
                  <a:close/>
                </a:path>
                <a:path w="502920" h="427989">
                  <a:moveTo>
                    <a:pt x="502920" y="273049"/>
                  </a:moveTo>
                  <a:lnTo>
                    <a:pt x="499109" y="273049"/>
                  </a:lnTo>
                  <a:lnTo>
                    <a:pt x="499109" y="292099"/>
                  </a:lnTo>
                  <a:lnTo>
                    <a:pt x="502920" y="292099"/>
                  </a:lnTo>
                  <a:lnTo>
                    <a:pt x="502920" y="273049"/>
                  </a:lnTo>
                  <a:close/>
                </a:path>
                <a:path w="502920" h="427989">
                  <a:moveTo>
                    <a:pt x="380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09" y="298449"/>
                  </a:lnTo>
                  <a:lnTo>
                    <a:pt x="3809" y="292099"/>
                  </a:lnTo>
                  <a:close/>
                </a:path>
                <a:path w="502920" h="427989">
                  <a:moveTo>
                    <a:pt x="502920" y="292099"/>
                  </a:moveTo>
                  <a:lnTo>
                    <a:pt x="499109" y="292099"/>
                  </a:lnTo>
                  <a:lnTo>
                    <a:pt x="499109" y="298449"/>
                  </a:lnTo>
                  <a:lnTo>
                    <a:pt x="502920" y="298449"/>
                  </a:lnTo>
                  <a:lnTo>
                    <a:pt x="502920" y="292099"/>
                  </a:lnTo>
                  <a:close/>
                </a:path>
                <a:path w="502920" h="427989">
                  <a:moveTo>
                    <a:pt x="380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8449"/>
                  </a:lnTo>
                  <a:close/>
                </a:path>
                <a:path w="502920" h="427989">
                  <a:moveTo>
                    <a:pt x="502920" y="298449"/>
                  </a:moveTo>
                  <a:lnTo>
                    <a:pt x="499109" y="298449"/>
                  </a:lnTo>
                  <a:lnTo>
                    <a:pt x="499109" y="304799"/>
                  </a:lnTo>
                  <a:lnTo>
                    <a:pt x="502920" y="304799"/>
                  </a:lnTo>
                  <a:lnTo>
                    <a:pt x="502920" y="298449"/>
                  </a:lnTo>
                  <a:close/>
                </a:path>
                <a:path w="502920" h="427989">
                  <a:moveTo>
                    <a:pt x="3809" y="304799"/>
                  </a:moveTo>
                  <a:lnTo>
                    <a:pt x="1269" y="304799"/>
                  </a:lnTo>
                  <a:lnTo>
                    <a:pt x="1269" y="307339"/>
                  </a:lnTo>
                  <a:lnTo>
                    <a:pt x="2539" y="307339"/>
                  </a:lnTo>
                  <a:lnTo>
                    <a:pt x="2539" y="309879"/>
                  </a:lnTo>
                  <a:lnTo>
                    <a:pt x="3809" y="309879"/>
                  </a:lnTo>
                  <a:lnTo>
                    <a:pt x="3809" y="304799"/>
                  </a:lnTo>
                  <a:close/>
                </a:path>
                <a:path w="502920" h="427989">
                  <a:moveTo>
                    <a:pt x="502920" y="304799"/>
                  </a:moveTo>
                  <a:lnTo>
                    <a:pt x="499109" y="304799"/>
                  </a:lnTo>
                  <a:lnTo>
                    <a:pt x="499109" y="309879"/>
                  </a:lnTo>
                  <a:lnTo>
                    <a:pt x="502920" y="309879"/>
                  </a:lnTo>
                  <a:lnTo>
                    <a:pt x="502920" y="304799"/>
                  </a:lnTo>
                  <a:close/>
                </a:path>
                <a:path w="502920" h="427989">
                  <a:moveTo>
                    <a:pt x="501650" y="309879"/>
                  </a:moveTo>
                  <a:lnTo>
                    <a:pt x="499109" y="309879"/>
                  </a:lnTo>
                  <a:lnTo>
                    <a:pt x="499109" y="314959"/>
                  </a:lnTo>
                  <a:lnTo>
                    <a:pt x="500379" y="314959"/>
                  </a:lnTo>
                  <a:lnTo>
                    <a:pt x="500379" y="312419"/>
                  </a:lnTo>
                  <a:lnTo>
                    <a:pt x="501650" y="312419"/>
                  </a:lnTo>
                  <a:lnTo>
                    <a:pt x="501650" y="309879"/>
                  </a:lnTo>
                  <a:close/>
                </a:path>
                <a:path w="502920" h="427989">
                  <a:moveTo>
                    <a:pt x="377190" y="424179"/>
                  </a:moveTo>
                  <a:lnTo>
                    <a:pt x="128270" y="424179"/>
                  </a:lnTo>
                  <a:lnTo>
                    <a:pt x="128270" y="425449"/>
                  </a:lnTo>
                  <a:lnTo>
                    <a:pt x="377190" y="425449"/>
                  </a:lnTo>
                  <a:lnTo>
                    <a:pt x="377190" y="424179"/>
                  </a:lnTo>
                  <a:close/>
                </a:path>
                <a:path w="502920" h="427989">
                  <a:moveTo>
                    <a:pt x="372110" y="426719"/>
                  </a:moveTo>
                  <a:lnTo>
                    <a:pt x="134620" y="426719"/>
                  </a:lnTo>
                  <a:lnTo>
                    <a:pt x="134620" y="427989"/>
                  </a:lnTo>
                  <a:lnTo>
                    <a:pt x="372110" y="427989"/>
                  </a:lnTo>
                  <a:lnTo>
                    <a:pt x="372110" y="426719"/>
                  </a:lnTo>
                  <a:close/>
                </a:path>
                <a:path w="502920" h="427989">
                  <a:moveTo>
                    <a:pt x="374650" y="425449"/>
                  </a:moveTo>
                  <a:lnTo>
                    <a:pt x="132079" y="425449"/>
                  </a:lnTo>
                  <a:lnTo>
                    <a:pt x="132079" y="426719"/>
                  </a:lnTo>
                  <a:lnTo>
                    <a:pt x="374650" y="426719"/>
                  </a:lnTo>
                  <a:lnTo>
                    <a:pt x="374650" y="425449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6456679" y="4140200"/>
              <a:ext cx="495300" cy="420370"/>
            </a:xfrm>
            <a:custGeom>
              <a:avLst/>
              <a:gdLst/>
              <a:ahLst/>
              <a:cxnLst/>
              <a:rect l="l" t="t" r="r" b="b"/>
              <a:pathLst>
                <a:path w="495300" h="420370">
                  <a:moveTo>
                    <a:pt x="375920" y="1269"/>
                  </a:moveTo>
                  <a:lnTo>
                    <a:pt x="120650" y="1269"/>
                  </a:lnTo>
                  <a:lnTo>
                    <a:pt x="120650" y="2539"/>
                  </a:lnTo>
                  <a:lnTo>
                    <a:pt x="375920" y="2539"/>
                  </a:lnTo>
                  <a:lnTo>
                    <a:pt x="375920" y="1269"/>
                  </a:lnTo>
                  <a:close/>
                </a:path>
                <a:path w="495300" h="420370">
                  <a:moveTo>
                    <a:pt x="373380" y="0"/>
                  </a:moveTo>
                  <a:lnTo>
                    <a:pt x="123190" y="0"/>
                  </a:lnTo>
                  <a:lnTo>
                    <a:pt x="123190" y="1269"/>
                  </a:lnTo>
                  <a:lnTo>
                    <a:pt x="373380" y="1269"/>
                  </a:lnTo>
                  <a:lnTo>
                    <a:pt x="373380" y="0"/>
                  </a:lnTo>
                  <a:close/>
                </a:path>
                <a:path w="495300" h="420370">
                  <a:moveTo>
                    <a:pt x="3810" y="107950"/>
                  </a:moveTo>
                  <a:lnTo>
                    <a:pt x="2540" y="107950"/>
                  </a:lnTo>
                  <a:lnTo>
                    <a:pt x="2540" y="110489"/>
                  </a:lnTo>
                  <a:lnTo>
                    <a:pt x="3810" y="110489"/>
                  </a:lnTo>
                  <a:lnTo>
                    <a:pt x="3810" y="107950"/>
                  </a:lnTo>
                  <a:close/>
                </a:path>
                <a:path w="495300" h="420370">
                  <a:moveTo>
                    <a:pt x="492760" y="104140"/>
                  </a:moveTo>
                  <a:lnTo>
                    <a:pt x="491490" y="104140"/>
                  </a:lnTo>
                  <a:lnTo>
                    <a:pt x="491490" y="110489"/>
                  </a:lnTo>
                  <a:lnTo>
                    <a:pt x="495300" y="110489"/>
                  </a:lnTo>
                  <a:lnTo>
                    <a:pt x="495300" y="107950"/>
                  </a:lnTo>
                  <a:lnTo>
                    <a:pt x="494029" y="107950"/>
                  </a:lnTo>
                  <a:lnTo>
                    <a:pt x="494029" y="106680"/>
                  </a:lnTo>
                  <a:lnTo>
                    <a:pt x="492760" y="106680"/>
                  </a:lnTo>
                  <a:lnTo>
                    <a:pt x="492760" y="104140"/>
                  </a:lnTo>
                  <a:close/>
                </a:path>
                <a:path w="495300" h="420370">
                  <a:moveTo>
                    <a:pt x="3810" y="110490"/>
                  </a:moveTo>
                  <a:lnTo>
                    <a:pt x="1270" y="110490"/>
                  </a:lnTo>
                  <a:lnTo>
                    <a:pt x="1270" y="113030"/>
                  </a:lnTo>
                  <a:lnTo>
                    <a:pt x="0" y="113030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110490"/>
                  </a:lnTo>
                  <a:close/>
                </a:path>
                <a:path w="495300" h="420370">
                  <a:moveTo>
                    <a:pt x="495300" y="110490"/>
                  </a:moveTo>
                  <a:lnTo>
                    <a:pt x="491490" y="110490"/>
                  </a:lnTo>
                  <a:lnTo>
                    <a:pt x="491490" y="115569"/>
                  </a:lnTo>
                  <a:lnTo>
                    <a:pt x="495300" y="115569"/>
                  </a:lnTo>
                  <a:lnTo>
                    <a:pt x="495300" y="110490"/>
                  </a:lnTo>
                  <a:close/>
                </a:path>
                <a:path w="495300" h="420370">
                  <a:moveTo>
                    <a:pt x="3810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15570"/>
                  </a:lnTo>
                  <a:close/>
                </a:path>
                <a:path w="495300" h="420370">
                  <a:moveTo>
                    <a:pt x="495300" y="115570"/>
                  </a:moveTo>
                  <a:lnTo>
                    <a:pt x="491490" y="115570"/>
                  </a:lnTo>
                  <a:lnTo>
                    <a:pt x="491490" y="123189"/>
                  </a:lnTo>
                  <a:lnTo>
                    <a:pt x="495300" y="123189"/>
                  </a:lnTo>
                  <a:lnTo>
                    <a:pt x="495300" y="115570"/>
                  </a:lnTo>
                  <a:close/>
                </a:path>
                <a:path w="495300" h="420370">
                  <a:moveTo>
                    <a:pt x="381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23190"/>
                  </a:lnTo>
                  <a:close/>
                </a:path>
                <a:path w="495300" h="420370">
                  <a:moveTo>
                    <a:pt x="495300" y="123190"/>
                  </a:moveTo>
                  <a:lnTo>
                    <a:pt x="491490" y="123190"/>
                  </a:lnTo>
                  <a:lnTo>
                    <a:pt x="491490" y="129539"/>
                  </a:lnTo>
                  <a:lnTo>
                    <a:pt x="495300" y="129539"/>
                  </a:lnTo>
                  <a:lnTo>
                    <a:pt x="495300" y="123190"/>
                  </a:lnTo>
                  <a:close/>
                </a:path>
                <a:path w="495300" h="420370">
                  <a:moveTo>
                    <a:pt x="381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129540"/>
                  </a:lnTo>
                  <a:close/>
                </a:path>
                <a:path w="495300" h="420370">
                  <a:moveTo>
                    <a:pt x="495300" y="129540"/>
                  </a:moveTo>
                  <a:lnTo>
                    <a:pt x="491490" y="129540"/>
                  </a:lnTo>
                  <a:lnTo>
                    <a:pt x="491490" y="135889"/>
                  </a:lnTo>
                  <a:lnTo>
                    <a:pt x="495300" y="135889"/>
                  </a:lnTo>
                  <a:lnTo>
                    <a:pt x="495300" y="129540"/>
                  </a:lnTo>
                  <a:close/>
                </a:path>
                <a:path w="495300" h="420370">
                  <a:moveTo>
                    <a:pt x="3810" y="135890"/>
                  </a:moveTo>
                  <a:lnTo>
                    <a:pt x="0" y="135890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135890"/>
                  </a:lnTo>
                  <a:close/>
                </a:path>
                <a:path w="495300" h="420370">
                  <a:moveTo>
                    <a:pt x="495300" y="135890"/>
                  </a:moveTo>
                  <a:lnTo>
                    <a:pt x="491490" y="135890"/>
                  </a:lnTo>
                  <a:lnTo>
                    <a:pt x="491490" y="167639"/>
                  </a:lnTo>
                  <a:lnTo>
                    <a:pt x="495300" y="167639"/>
                  </a:lnTo>
                  <a:lnTo>
                    <a:pt x="495300" y="135890"/>
                  </a:lnTo>
                  <a:close/>
                </a:path>
                <a:path w="495300" h="420370">
                  <a:moveTo>
                    <a:pt x="3810" y="167640"/>
                  </a:moveTo>
                  <a:lnTo>
                    <a:pt x="0" y="16764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167640"/>
                  </a:lnTo>
                  <a:close/>
                </a:path>
                <a:path w="495300" h="420370">
                  <a:moveTo>
                    <a:pt x="495300" y="167640"/>
                  </a:moveTo>
                  <a:lnTo>
                    <a:pt x="491490" y="167640"/>
                  </a:lnTo>
                  <a:lnTo>
                    <a:pt x="491490" y="229869"/>
                  </a:lnTo>
                  <a:lnTo>
                    <a:pt x="495300" y="229869"/>
                  </a:lnTo>
                  <a:lnTo>
                    <a:pt x="495300" y="167640"/>
                  </a:lnTo>
                  <a:close/>
                </a:path>
                <a:path w="495300" h="420370">
                  <a:moveTo>
                    <a:pt x="3810" y="229870"/>
                  </a:moveTo>
                  <a:lnTo>
                    <a:pt x="0" y="22987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29870"/>
                  </a:lnTo>
                  <a:close/>
                </a:path>
                <a:path w="495300" h="420370">
                  <a:moveTo>
                    <a:pt x="495300" y="229870"/>
                  </a:moveTo>
                  <a:lnTo>
                    <a:pt x="491490" y="229870"/>
                  </a:lnTo>
                  <a:lnTo>
                    <a:pt x="491490" y="269239"/>
                  </a:lnTo>
                  <a:lnTo>
                    <a:pt x="495300" y="269239"/>
                  </a:lnTo>
                  <a:lnTo>
                    <a:pt x="495300" y="229870"/>
                  </a:lnTo>
                  <a:close/>
                </a:path>
                <a:path w="495300" h="420370">
                  <a:moveTo>
                    <a:pt x="3810" y="269240"/>
                  </a:moveTo>
                  <a:lnTo>
                    <a:pt x="0" y="2692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69240"/>
                  </a:lnTo>
                  <a:close/>
                </a:path>
                <a:path w="495300" h="420370">
                  <a:moveTo>
                    <a:pt x="495300" y="269240"/>
                  </a:moveTo>
                  <a:lnTo>
                    <a:pt x="491490" y="269240"/>
                  </a:lnTo>
                  <a:lnTo>
                    <a:pt x="491490" y="288289"/>
                  </a:lnTo>
                  <a:lnTo>
                    <a:pt x="495300" y="288289"/>
                  </a:lnTo>
                  <a:lnTo>
                    <a:pt x="495300" y="269240"/>
                  </a:lnTo>
                  <a:close/>
                </a:path>
                <a:path w="495300" h="4203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95300" h="420370">
                  <a:moveTo>
                    <a:pt x="495300" y="288290"/>
                  </a:moveTo>
                  <a:lnTo>
                    <a:pt x="491490" y="288290"/>
                  </a:lnTo>
                  <a:lnTo>
                    <a:pt x="491490" y="294639"/>
                  </a:lnTo>
                  <a:lnTo>
                    <a:pt x="495300" y="294639"/>
                  </a:lnTo>
                  <a:lnTo>
                    <a:pt x="495300" y="288290"/>
                  </a:lnTo>
                  <a:close/>
                </a:path>
                <a:path w="495300" h="4203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95300" h="420370">
                  <a:moveTo>
                    <a:pt x="495300" y="294640"/>
                  </a:moveTo>
                  <a:lnTo>
                    <a:pt x="491490" y="294640"/>
                  </a:lnTo>
                  <a:lnTo>
                    <a:pt x="491490" y="300989"/>
                  </a:lnTo>
                  <a:lnTo>
                    <a:pt x="495300" y="300989"/>
                  </a:lnTo>
                  <a:lnTo>
                    <a:pt x="495300" y="294640"/>
                  </a:lnTo>
                  <a:close/>
                </a:path>
                <a:path w="495300" h="420370">
                  <a:moveTo>
                    <a:pt x="3810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300990"/>
                  </a:lnTo>
                  <a:close/>
                </a:path>
                <a:path w="495300" h="420370">
                  <a:moveTo>
                    <a:pt x="495300" y="300990"/>
                  </a:moveTo>
                  <a:lnTo>
                    <a:pt x="491490" y="300990"/>
                  </a:lnTo>
                  <a:lnTo>
                    <a:pt x="491490" y="306069"/>
                  </a:lnTo>
                  <a:lnTo>
                    <a:pt x="495300" y="306069"/>
                  </a:lnTo>
                  <a:lnTo>
                    <a:pt x="495300" y="300990"/>
                  </a:lnTo>
                  <a:close/>
                </a:path>
                <a:path w="495300" h="420370">
                  <a:moveTo>
                    <a:pt x="3810" y="306070"/>
                  </a:moveTo>
                  <a:lnTo>
                    <a:pt x="0" y="306070"/>
                  </a:lnTo>
                  <a:lnTo>
                    <a:pt x="0" y="308610"/>
                  </a:lnTo>
                  <a:lnTo>
                    <a:pt x="1270" y="308610"/>
                  </a:lnTo>
                  <a:lnTo>
                    <a:pt x="1270" y="311150"/>
                  </a:lnTo>
                  <a:lnTo>
                    <a:pt x="2540" y="311150"/>
                  </a:lnTo>
                  <a:lnTo>
                    <a:pt x="2540" y="313689"/>
                  </a:lnTo>
                  <a:lnTo>
                    <a:pt x="3810" y="313689"/>
                  </a:lnTo>
                  <a:lnTo>
                    <a:pt x="3810" y="306070"/>
                  </a:lnTo>
                  <a:close/>
                </a:path>
                <a:path w="495300" h="420370">
                  <a:moveTo>
                    <a:pt x="495300" y="306070"/>
                  </a:moveTo>
                  <a:lnTo>
                    <a:pt x="491490" y="306070"/>
                  </a:lnTo>
                  <a:lnTo>
                    <a:pt x="491490" y="313689"/>
                  </a:lnTo>
                  <a:lnTo>
                    <a:pt x="494030" y="313689"/>
                  </a:lnTo>
                  <a:lnTo>
                    <a:pt x="494030" y="312419"/>
                  </a:lnTo>
                  <a:lnTo>
                    <a:pt x="495300" y="312419"/>
                  </a:lnTo>
                  <a:lnTo>
                    <a:pt x="495300" y="306070"/>
                  </a:lnTo>
                  <a:close/>
                </a:path>
                <a:path w="495300" h="420370">
                  <a:moveTo>
                    <a:pt x="494029" y="313690"/>
                  </a:moveTo>
                  <a:lnTo>
                    <a:pt x="491490" y="313690"/>
                  </a:lnTo>
                  <a:lnTo>
                    <a:pt x="491490" y="317500"/>
                  </a:lnTo>
                  <a:lnTo>
                    <a:pt x="492760" y="317500"/>
                  </a:lnTo>
                  <a:lnTo>
                    <a:pt x="492760" y="314960"/>
                  </a:lnTo>
                  <a:lnTo>
                    <a:pt x="494029" y="314960"/>
                  </a:lnTo>
                  <a:lnTo>
                    <a:pt x="494029" y="313690"/>
                  </a:lnTo>
                  <a:close/>
                </a:path>
                <a:path w="495300" h="420370">
                  <a:moveTo>
                    <a:pt x="375920" y="419100"/>
                  </a:moveTo>
                  <a:lnTo>
                    <a:pt x="121920" y="419100"/>
                  </a:lnTo>
                  <a:lnTo>
                    <a:pt x="121920" y="420369"/>
                  </a:lnTo>
                  <a:lnTo>
                    <a:pt x="375920" y="420369"/>
                  </a:lnTo>
                  <a:lnTo>
                    <a:pt x="375920" y="419100"/>
                  </a:lnTo>
                  <a:close/>
                </a:path>
                <a:path w="495300" h="420370">
                  <a:moveTo>
                    <a:pt x="378460" y="417830"/>
                  </a:moveTo>
                  <a:lnTo>
                    <a:pt x="118110" y="417830"/>
                  </a:lnTo>
                  <a:lnTo>
                    <a:pt x="118110" y="419100"/>
                  </a:lnTo>
                  <a:lnTo>
                    <a:pt x="378460" y="419100"/>
                  </a:lnTo>
                  <a:lnTo>
                    <a:pt x="378460" y="41783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6460490" y="4142740"/>
              <a:ext cx="487680" cy="415290"/>
            </a:xfrm>
            <a:custGeom>
              <a:avLst/>
              <a:gdLst/>
              <a:ahLst/>
              <a:cxnLst/>
              <a:rect l="l" t="t" r="r" b="b"/>
              <a:pathLst>
                <a:path w="487679" h="415289">
                  <a:moveTo>
                    <a:pt x="379729" y="2539"/>
                  </a:moveTo>
                  <a:lnTo>
                    <a:pt x="109219" y="2539"/>
                  </a:lnTo>
                  <a:lnTo>
                    <a:pt x="109219" y="3809"/>
                  </a:lnTo>
                  <a:lnTo>
                    <a:pt x="379729" y="3809"/>
                  </a:lnTo>
                  <a:lnTo>
                    <a:pt x="379729" y="2539"/>
                  </a:lnTo>
                  <a:close/>
                </a:path>
                <a:path w="487679" h="415289">
                  <a:moveTo>
                    <a:pt x="377189" y="1269"/>
                  </a:moveTo>
                  <a:lnTo>
                    <a:pt x="111760" y="1269"/>
                  </a:lnTo>
                  <a:lnTo>
                    <a:pt x="111760" y="2539"/>
                  </a:lnTo>
                  <a:lnTo>
                    <a:pt x="377189" y="2539"/>
                  </a:lnTo>
                  <a:lnTo>
                    <a:pt x="377189" y="1269"/>
                  </a:lnTo>
                  <a:close/>
                </a:path>
                <a:path w="487679" h="415289">
                  <a:moveTo>
                    <a:pt x="37592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5920" y="1269"/>
                  </a:lnTo>
                  <a:lnTo>
                    <a:pt x="375920" y="0"/>
                  </a:lnTo>
                  <a:close/>
                </a:path>
                <a:path w="487679" h="415289">
                  <a:moveTo>
                    <a:pt x="3810" y="97789"/>
                  </a:moveTo>
                  <a:lnTo>
                    <a:pt x="2539" y="97789"/>
                  </a:lnTo>
                  <a:lnTo>
                    <a:pt x="2539" y="100329"/>
                  </a:lnTo>
                  <a:lnTo>
                    <a:pt x="1270" y="100329"/>
                  </a:lnTo>
                  <a:lnTo>
                    <a:pt x="1270" y="101599"/>
                  </a:lnTo>
                  <a:lnTo>
                    <a:pt x="3810" y="101599"/>
                  </a:lnTo>
                  <a:lnTo>
                    <a:pt x="3810" y="97789"/>
                  </a:lnTo>
                  <a:close/>
                </a:path>
                <a:path w="487679" h="415289">
                  <a:moveTo>
                    <a:pt x="485139" y="95249"/>
                  </a:moveTo>
                  <a:lnTo>
                    <a:pt x="483869" y="95249"/>
                  </a:lnTo>
                  <a:lnTo>
                    <a:pt x="483869" y="101599"/>
                  </a:lnTo>
                  <a:lnTo>
                    <a:pt x="487680" y="101599"/>
                  </a:lnTo>
                  <a:lnTo>
                    <a:pt x="487680" y="99059"/>
                  </a:lnTo>
                  <a:lnTo>
                    <a:pt x="486410" y="99059"/>
                  </a:lnTo>
                  <a:lnTo>
                    <a:pt x="486410" y="96519"/>
                  </a:lnTo>
                  <a:lnTo>
                    <a:pt x="485139" y="96519"/>
                  </a:lnTo>
                  <a:lnTo>
                    <a:pt x="485139" y="95249"/>
                  </a:lnTo>
                  <a:close/>
                </a:path>
                <a:path w="487679" h="415289">
                  <a:moveTo>
                    <a:pt x="3810" y="101599"/>
                  </a:moveTo>
                  <a:lnTo>
                    <a:pt x="1270" y="101599"/>
                  </a:lnTo>
                  <a:lnTo>
                    <a:pt x="1270" y="102869"/>
                  </a:lnTo>
                  <a:lnTo>
                    <a:pt x="0" y="10286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1599"/>
                  </a:lnTo>
                  <a:close/>
                </a:path>
                <a:path w="487679" h="415289">
                  <a:moveTo>
                    <a:pt x="487680" y="101599"/>
                  </a:moveTo>
                  <a:lnTo>
                    <a:pt x="483869" y="101599"/>
                  </a:lnTo>
                  <a:lnTo>
                    <a:pt x="483869" y="107949"/>
                  </a:lnTo>
                  <a:lnTo>
                    <a:pt x="487680" y="107949"/>
                  </a:lnTo>
                  <a:lnTo>
                    <a:pt x="487680" y="101599"/>
                  </a:lnTo>
                  <a:close/>
                </a:path>
                <a:path w="487679" h="415289">
                  <a:moveTo>
                    <a:pt x="381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107949"/>
                  </a:lnTo>
                  <a:close/>
                </a:path>
                <a:path w="487679" h="415289">
                  <a:moveTo>
                    <a:pt x="487680" y="107949"/>
                  </a:moveTo>
                  <a:lnTo>
                    <a:pt x="483869" y="107949"/>
                  </a:lnTo>
                  <a:lnTo>
                    <a:pt x="483869" y="113029"/>
                  </a:lnTo>
                  <a:lnTo>
                    <a:pt x="487680" y="113029"/>
                  </a:lnTo>
                  <a:lnTo>
                    <a:pt x="487680" y="107949"/>
                  </a:lnTo>
                  <a:close/>
                </a:path>
                <a:path w="487679" h="415289">
                  <a:moveTo>
                    <a:pt x="3810" y="113029"/>
                  </a:moveTo>
                  <a:lnTo>
                    <a:pt x="0" y="113029"/>
                  </a:lnTo>
                  <a:lnTo>
                    <a:pt x="0" y="120649"/>
                  </a:lnTo>
                  <a:lnTo>
                    <a:pt x="3810" y="120649"/>
                  </a:lnTo>
                  <a:lnTo>
                    <a:pt x="3810" y="113029"/>
                  </a:lnTo>
                  <a:close/>
                </a:path>
                <a:path w="487679" h="415289">
                  <a:moveTo>
                    <a:pt x="487680" y="113029"/>
                  </a:moveTo>
                  <a:lnTo>
                    <a:pt x="483869" y="113029"/>
                  </a:lnTo>
                  <a:lnTo>
                    <a:pt x="483869" y="120649"/>
                  </a:lnTo>
                  <a:lnTo>
                    <a:pt x="487680" y="120649"/>
                  </a:lnTo>
                  <a:lnTo>
                    <a:pt x="487680" y="113029"/>
                  </a:lnTo>
                  <a:close/>
                </a:path>
                <a:path w="487679" h="415289">
                  <a:moveTo>
                    <a:pt x="381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20649"/>
                  </a:lnTo>
                  <a:close/>
                </a:path>
                <a:path w="487679" h="415289">
                  <a:moveTo>
                    <a:pt x="487680" y="120649"/>
                  </a:moveTo>
                  <a:lnTo>
                    <a:pt x="483869" y="120649"/>
                  </a:lnTo>
                  <a:lnTo>
                    <a:pt x="483869" y="126999"/>
                  </a:lnTo>
                  <a:lnTo>
                    <a:pt x="487680" y="126999"/>
                  </a:lnTo>
                  <a:lnTo>
                    <a:pt x="487680" y="120649"/>
                  </a:lnTo>
                  <a:close/>
                </a:path>
                <a:path w="487679" h="415289">
                  <a:moveTo>
                    <a:pt x="381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26999"/>
                  </a:lnTo>
                  <a:close/>
                </a:path>
                <a:path w="487679" h="415289">
                  <a:moveTo>
                    <a:pt x="487680" y="126999"/>
                  </a:moveTo>
                  <a:lnTo>
                    <a:pt x="483869" y="126999"/>
                  </a:lnTo>
                  <a:lnTo>
                    <a:pt x="483869" y="133349"/>
                  </a:lnTo>
                  <a:lnTo>
                    <a:pt x="487680" y="133349"/>
                  </a:lnTo>
                  <a:lnTo>
                    <a:pt x="487680" y="126999"/>
                  </a:lnTo>
                  <a:close/>
                </a:path>
                <a:path w="487679" h="415289">
                  <a:moveTo>
                    <a:pt x="3810" y="133349"/>
                  </a:moveTo>
                  <a:lnTo>
                    <a:pt x="0" y="133349"/>
                  </a:lnTo>
                  <a:lnTo>
                    <a:pt x="0" y="165099"/>
                  </a:lnTo>
                  <a:lnTo>
                    <a:pt x="3810" y="165099"/>
                  </a:lnTo>
                  <a:lnTo>
                    <a:pt x="3810" y="133349"/>
                  </a:lnTo>
                  <a:close/>
                </a:path>
                <a:path w="487679" h="415289">
                  <a:moveTo>
                    <a:pt x="487680" y="133349"/>
                  </a:moveTo>
                  <a:lnTo>
                    <a:pt x="483869" y="133349"/>
                  </a:lnTo>
                  <a:lnTo>
                    <a:pt x="483869" y="165099"/>
                  </a:lnTo>
                  <a:lnTo>
                    <a:pt x="487680" y="165099"/>
                  </a:lnTo>
                  <a:lnTo>
                    <a:pt x="487680" y="133349"/>
                  </a:lnTo>
                  <a:close/>
                </a:path>
                <a:path w="487679" h="415289">
                  <a:moveTo>
                    <a:pt x="3810" y="165099"/>
                  </a:moveTo>
                  <a:lnTo>
                    <a:pt x="0" y="165099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165099"/>
                  </a:lnTo>
                  <a:close/>
                </a:path>
                <a:path w="487679" h="415289">
                  <a:moveTo>
                    <a:pt x="487680" y="165099"/>
                  </a:moveTo>
                  <a:lnTo>
                    <a:pt x="483869" y="165099"/>
                  </a:lnTo>
                  <a:lnTo>
                    <a:pt x="483869" y="227329"/>
                  </a:lnTo>
                  <a:lnTo>
                    <a:pt x="487680" y="227329"/>
                  </a:lnTo>
                  <a:lnTo>
                    <a:pt x="487680" y="165099"/>
                  </a:lnTo>
                  <a:close/>
                </a:path>
                <a:path w="487679" h="415289">
                  <a:moveTo>
                    <a:pt x="3810" y="227329"/>
                  </a:moveTo>
                  <a:lnTo>
                    <a:pt x="0" y="22732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27329"/>
                  </a:lnTo>
                  <a:close/>
                </a:path>
                <a:path w="487679" h="415289">
                  <a:moveTo>
                    <a:pt x="487680" y="227329"/>
                  </a:moveTo>
                  <a:lnTo>
                    <a:pt x="483869" y="227329"/>
                  </a:lnTo>
                  <a:lnTo>
                    <a:pt x="483869" y="266699"/>
                  </a:lnTo>
                  <a:lnTo>
                    <a:pt x="487680" y="266699"/>
                  </a:lnTo>
                  <a:lnTo>
                    <a:pt x="487680" y="227329"/>
                  </a:lnTo>
                  <a:close/>
                </a:path>
                <a:path w="487679" h="415289">
                  <a:moveTo>
                    <a:pt x="3810" y="266699"/>
                  </a:moveTo>
                  <a:lnTo>
                    <a:pt x="0" y="2666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66699"/>
                  </a:lnTo>
                  <a:close/>
                </a:path>
                <a:path w="487679" h="415289">
                  <a:moveTo>
                    <a:pt x="487680" y="266699"/>
                  </a:moveTo>
                  <a:lnTo>
                    <a:pt x="483869" y="266699"/>
                  </a:lnTo>
                  <a:lnTo>
                    <a:pt x="483869" y="285749"/>
                  </a:lnTo>
                  <a:lnTo>
                    <a:pt x="487680" y="285749"/>
                  </a:lnTo>
                  <a:lnTo>
                    <a:pt x="487680" y="266699"/>
                  </a:lnTo>
                  <a:close/>
                </a:path>
                <a:path w="487679" h="415289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87679" h="415289">
                  <a:moveTo>
                    <a:pt x="487680" y="285749"/>
                  </a:moveTo>
                  <a:lnTo>
                    <a:pt x="483869" y="285749"/>
                  </a:lnTo>
                  <a:lnTo>
                    <a:pt x="483869" y="292099"/>
                  </a:lnTo>
                  <a:lnTo>
                    <a:pt x="487680" y="292099"/>
                  </a:lnTo>
                  <a:lnTo>
                    <a:pt x="487680" y="285749"/>
                  </a:lnTo>
                  <a:close/>
                </a:path>
                <a:path w="487679" h="41528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87679" h="415289">
                  <a:moveTo>
                    <a:pt x="487680" y="292099"/>
                  </a:moveTo>
                  <a:lnTo>
                    <a:pt x="483869" y="292099"/>
                  </a:lnTo>
                  <a:lnTo>
                    <a:pt x="483869" y="298449"/>
                  </a:lnTo>
                  <a:lnTo>
                    <a:pt x="487680" y="298449"/>
                  </a:lnTo>
                  <a:lnTo>
                    <a:pt x="487680" y="292099"/>
                  </a:lnTo>
                  <a:close/>
                </a:path>
                <a:path w="487679" h="415289">
                  <a:moveTo>
                    <a:pt x="381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8449"/>
                  </a:lnTo>
                  <a:close/>
                </a:path>
                <a:path w="487679" h="415289">
                  <a:moveTo>
                    <a:pt x="487680" y="298449"/>
                  </a:moveTo>
                  <a:lnTo>
                    <a:pt x="483869" y="298449"/>
                  </a:lnTo>
                  <a:lnTo>
                    <a:pt x="483869" y="303529"/>
                  </a:lnTo>
                  <a:lnTo>
                    <a:pt x="487680" y="303529"/>
                  </a:lnTo>
                  <a:lnTo>
                    <a:pt x="487680" y="298449"/>
                  </a:lnTo>
                  <a:close/>
                </a:path>
                <a:path w="487679" h="415289">
                  <a:moveTo>
                    <a:pt x="3810" y="303529"/>
                  </a:moveTo>
                  <a:lnTo>
                    <a:pt x="0" y="30352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3529"/>
                  </a:lnTo>
                  <a:close/>
                </a:path>
                <a:path w="487679" h="415289">
                  <a:moveTo>
                    <a:pt x="487680" y="303529"/>
                  </a:moveTo>
                  <a:lnTo>
                    <a:pt x="483869" y="303529"/>
                  </a:lnTo>
                  <a:lnTo>
                    <a:pt x="483869" y="311149"/>
                  </a:lnTo>
                  <a:lnTo>
                    <a:pt x="487680" y="311149"/>
                  </a:lnTo>
                  <a:lnTo>
                    <a:pt x="487680" y="303529"/>
                  </a:lnTo>
                  <a:close/>
                </a:path>
                <a:path w="487679" h="415289">
                  <a:moveTo>
                    <a:pt x="3810" y="311149"/>
                  </a:moveTo>
                  <a:lnTo>
                    <a:pt x="0" y="311149"/>
                  </a:lnTo>
                  <a:lnTo>
                    <a:pt x="0" y="312419"/>
                  </a:lnTo>
                  <a:lnTo>
                    <a:pt x="1270" y="312419"/>
                  </a:lnTo>
                  <a:lnTo>
                    <a:pt x="1270" y="314959"/>
                  </a:lnTo>
                  <a:lnTo>
                    <a:pt x="2539" y="314959"/>
                  </a:lnTo>
                  <a:lnTo>
                    <a:pt x="2539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87679" h="415289">
                  <a:moveTo>
                    <a:pt x="487680" y="311149"/>
                  </a:moveTo>
                  <a:lnTo>
                    <a:pt x="483869" y="311149"/>
                  </a:lnTo>
                  <a:lnTo>
                    <a:pt x="483869" y="317499"/>
                  </a:lnTo>
                  <a:lnTo>
                    <a:pt x="487680" y="317499"/>
                  </a:lnTo>
                  <a:lnTo>
                    <a:pt x="487680" y="311149"/>
                  </a:lnTo>
                  <a:close/>
                </a:path>
                <a:path w="487679" h="415289">
                  <a:moveTo>
                    <a:pt x="486410" y="317499"/>
                  </a:moveTo>
                  <a:lnTo>
                    <a:pt x="483869" y="317499"/>
                  </a:lnTo>
                  <a:lnTo>
                    <a:pt x="483869" y="321309"/>
                  </a:lnTo>
                  <a:lnTo>
                    <a:pt x="485139" y="321309"/>
                  </a:lnTo>
                  <a:lnTo>
                    <a:pt x="485139" y="320039"/>
                  </a:lnTo>
                  <a:lnTo>
                    <a:pt x="486410" y="320039"/>
                  </a:lnTo>
                  <a:lnTo>
                    <a:pt x="486410" y="317499"/>
                  </a:lnTo>
                  <a:close/>
                </a:path>
                <a:path w="487679" h="415289">
                  <a:moveTo>
                    <a:pt x="383540" y="411479"/>
                  </a:moveTo>
                  <a:lnTo>
                    <a:pt x="107950" y="411479"/>
                  </a:lnTo>
                  <a:lnTo>
                    <a:pt x="107950" y="412749"/>
                  </a:lnTo>
                  <a:lnTo>
                    <a:pt x="383540" y="412749"/>
                  </a:lnTo>
                  <a:lnTo>
                    <a:pt x="383540" y="411479"/>
                  </a:lnTo>
                  <a:close/>
                </a:path>
                <a:path w="487679" h="415289">
                  <a:moveTo>
                    <a:pt x="378460" y="414019"/>
                  </a:moveTo>
                  <a:lnTo>
                    <a:pt x="113030" y="414019"/>
                  </a:lnTo>
                  <a:lnTo>
                    <a:pt x="113030" y="415289"/>
                  </a:lnTo>
                  <a:lnTo>
                    <a:pt x="378460" y="415289"/>
                  </a:lnTo>
                  <a:lnTo>
                    <a:pt x="378460" y="414019"/>
                  </a:lnTo>
                  <a:close/>
                </a:path>
                <a:path w="487679" h="415289">
                  <a:moveTo>
                    <a:pt x="380999" y="412749"/>
                  </a:moveTo>
                  <a:lnTo>
                    <a:pt x="110489" y="412749"/>
                  </a:lnTo>
                  <a:lnTo>
                    <a:pt x="110489" y="414019"/>
                  </a:lnTo>
                  <a:lnTo>
                    <a:pt x="380999" y="414019"/>
                  </a:lnTo>
                  <a:lnTo>
                    <a:pt x="380999" y="412749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6464300" y="4146550"/>
              <a:ext cx="480059" cy="407670"/>
            </a:xfrm>
            <a:custGeom>
              <a:avLst/>
              <a:gdLst/>
              <a:ahLst/>
              <a:cxnLst/>
              <a:rect l="l" t="t" r="r" b="b"/>
              <a:pathLst>
                <a:path w="480059" h="407670">
                  <a:moveTo>
                    <a:pt x="379729" y="1269"/>
                  </a:moveTo>
                  <a:lnTo>
                    <a:pt x="100329" y="1269"/>
                  </a:lnTo>
                  <a:lnTo>
                    <a:pt x="100329" y="2539"/>
                  </a:lnTo>
                  <a:lnTo>
                    <a:pt x="379729" y="2539"/>
                  </a:lnTo>
                  <a:lnTo>
                    <a:pt x="379729" y="1269"/>
                  </a:lnTo>
                  <a:close/>
                </a:path>
                <a:path w="480059" h="407670">
                  <a:moveTo>
                    <a:pt x="378460" y="0"/>
                  </a:moveTo>
                  <a:lnTo>
                    <a:pt x="102870" y="0"/>
                  </a:lnTo>
                  <a:lnTo>
                    <a:pt x="102870" y="1269"/>
                  </a:lnTo>
                  <a:lnTo>
                    <a:pt x="378460" y="1269"/>
                  </a:lnTo>
                  <a:lnTo>
                    <a:pt x="378460" y="0"/>
                  </a:lnTo>
                  <a:close/>
                </a:path>
                <a:path w="480059" h="407670">
                  <a:moveTo>
                    <a:pt x="382269" y="2540"/>
                  </a:moveTo>
                  <a:lnTo>
                    <a:pt x="99059" y="2540"/>
                  </a:lnTo>
                  <a:lnTo>
                    <a:pt x="99059" y="3810"/>
                  </a:lnTo>
                  <a:lnTo>
                    <a:pt x="382269" y="3810"/>
                  </a:lnTo>
                  <a:lnTo>
                    <a:pt x="382269" y="2540"/>
                  </a:lnTo>
                  <a:close/>
                </a:path>
                <a:path w="480059" h="407670">
                  <a:moveTo>
                    <a:pt x="3810" y="87630"/>
                  </a:moveTo>
                  <a:lnTo>
                    <a:pt x="2539" y="87630"/>
                  </a:lnTo>
                  <a:lnTo>
                    <a:pt x="2539" y="88900"/>
                  </a:lnTo>
                  <a:lnTo>
                    <a:pt x="1270" y="88900"/>
                  </a:lnTo>
                  <a:lnTo>
                    <a:pt x="1270" y="91439"/>
                  </a:lnTo>
                  <a:lnTo>
                    <a:pt x="3810" y="91439"/>
                  </a:lnTo>
                  <a:lnTo>
                    <a:pt x="3810" y="87630"/>
                  </a:lnTo>
                  <a:close/>
                </a:path>
                <a:path w="480059" h="407670">
                  <a:moveTo>
                    <a:pt x="477520" y="86360"/>
                  </a:moveTo>
                  <a:lnTo>
                    <a:pt x="476250" y="86360"/>
                  </a:lnTo>
                  <a:lnTo>
                    <a:pt x="476250" y="91439"/>
                  </a:lnTo>
                  <a:lnTo>
                    <a:pt x="480060" y="91439"/>
                  </a:lnTo>
                  <a:lnTo>
                    <a:pt x="480060" y="88900"/>
                  </a:lnTo>
                  <a:lnTo>
                    <a:pt x="478790" y="88900"/>
                  </a:lnTo>
                  <a:lnTo>
                    <a:pt x="478790" y="87630"/>
                  </a:lnTo>
                  <a:lnTo>
                    <a:pt x="477520" y="87630"/>
                  </a:lnTo>
                  <a:lnTo>
                    <a:pt x="477520" y="86360"/>
                  </a:lnTo>
                  <a:close/>
                </a:path>
                <a:path w="480059" h="407670">
                  <a:moveTo>
                    <a:pt x="381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1440"/>
                  </a:lnTo>
                  <a:close/>
                </a:path>
                <a:path w="480059" h="407670">
                  <a:moveTo>
                    <a:pt x="480059" y="91440"/>
                  </a:moveTo>
                  <a:lnTo>
                    <a:pt x="476250" y="91440"/>
                  </a:lnTo>
                  <a:lnTo>
                    <a:pt x="476250" y="97789"/>
                  </a:lnTo>
                  <a:lnTo>
                    <a:pt x="480059" y="97789"/>
                  </a:lnTo>
                  <a:lnTo>
                    <a:pt x="480059" y="91440"/>
                  </a:lnTo>
                  <a:close/>
                </a:path>
                <a:path w="480059" h="40767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80059" h="407670">
                  <a:moveTo>
                    <a:pt x="480059" y="97790"/>
                  </a:moveTo>
                  <a:lnTo>
                    <a:pt x="476250" y="97790"/>
                  </a:lnTo>
                  <a:lnTo>
                    <a:pt x="476250" y="104139"/>
                  </a:lnTo>
                  <a:lnTo>
                    <a:pt x="480059" y="104139"/>
                  </a:lnTo>
                  <a:lnTo>
                    <a:pt x="480059" y="97790"/>
                  </a:lnTo>
                  <a:close/>
                </a:path>
                <a:path w="480059" h="407670">
                  <a:moveTo>
                    <a:pt x="3810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4140"/>
                  </a:lnTo>
                  <a:close/>
                </a:path>
                <a:path w="480059" h="407670">
                  <a:moveTo>
                    <a:pt x="480059" y="104140"/>
                  </a:moveTo>
                  <a:lnTo>
                    <a:pt x="476250" y="104140"/>
                  </a:lnTo>
                  <a:lnTo>
                    <a:pt x="476250" y="109219"/>
                  </a:lnTo>
                  <a:lnTo>
                    <a:pt x="480059" y="109219"/>
                  </a:lnTo>
                  <a:lnTo>
                    <a:pt x="480059" y="104140"/>
                  </a:lnTo>
                  <a:close/>
                </a:path>
                <a:path w="480059" h="407670">
                  <a:moveTo>
                    <a:pt x="3810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109220"/>
                  </a:lnTo>
                  <a:close/>
                </a:path>
                <a:path w="480059" h="407670">
                  <a:moveTo>
                    <a:pt x="480059" y="109220"/>
                  </a:moveTo>
                  <a:lnTo>
                    <a:pt x="476250" y="109220"/>
                  </a:lnTo>
                  <a:lnTo>
                    <a:pt x="476250" y="116839"/>
                  </a:lnTo>
                  <a:lnTo>
                    <a:pt x="480059" y="116839"/>
                  </a:lnTo>
                  <a:lnTo>
                    <a:pt x="480059" y="109220"/>
                  </a:lnTo>
                  <a:close/>
                </a:path>
                <a:path w="480059" h="407670">
                  <a:moveTo>
                    <a:pt x="381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16840"/>
                  </a:lnTo>
                  <a:close/>
                </a:path>
                <a:path w="480059" h="407670">
                  <a:moveTo>
                    <a:pt x="480059" y="116840"/>
                  </a:moveTo>
                  <a:lnTo>
                    <a:pt x="476250" y="116840"/>
                  </a:lnTo>
                  <a:lnTo>
                    <a:pt x="476250" y="123189"/>
                  </a:lnTo>
                  <a:lnTo>
                    <a:pt x="480059" y="123189"/>
                  </a:lnTo>
                  <a:lnTo>
                    <a:pt x="480059" y="116840"/>
                  </a:lnTo>
                  <a:close/>
                </a:path>
                <a:path w="480059" h="407670">
                  <a:moveTo>
                    <a:pt x="381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10" y="129539"/>
                  </a:lnTo>
                  <a:lnTo>
                    <a:pt x="3810" y="123190"/>
                  </a:lnTo>
                  <a:close/>
                </a:path>
                <a:path w="480059" h="407670">
                  <a:moveTo>
                    <a:pt x="480059" y="123190"/>
                  </a:moveTo>
                  <a:lnTo>
                    <a:pt x="476250" y="123190"/>
                  </a:lnTo>
                  <a:lnTo>
                    <a:pt x="476250" y="129539"/>
                  </a:lnTo>
                  <a:lnTo>
                    <a:pt x="480059" y="129539"/>
                  </a:lnTo>
                  <a:lnTo>
                    <a:pt x="480059" y="123190"/>
                  </a:lnTo>
                  <a:close/>
                </a:path>
                <a:path w="480059" h="407670">
                  <a:moveTo>
                    <a:pt x="3810" y="129540"/>
                  </a:moveTo>
                  <a:lnTo>
                    <a:pt x="0" y="129540"/>
                  </a:lnTo>
                  <a:lnTo>
                    <a:pt x="0" y="161289"/>
                  </a:lnTo>
                  <a:lnTo>
                    <a:pt x="3810" y="161289"/>
                  </a:lnTo>
                  <a:lnTo>
                    <a:pt x="3810" y="129540"/>
                  </a:lnTo>
                  <a:close/>
                </a:path>
                <a:path w="480059" h="407670">
                  <a:moveTo>
                    <a:pt x="480059" y="129540"/>
                  </a:moveTo>
                  <a:lnTo>
                    <a:pt x="476250" y="129540"/>
                  </a:lnTo>
                  <a:lnTo>
                    <a:pt x="476250" y="161289"/>
                  </a:lnTo>
                  <a:lnTo>
                    <a:pt x="480059" y="161289"/>
                  </a:lnTo>
                  <a:lnTo>
                    <a:pt x="480059" y="129540"/>
                  </a:lnTo>
                  <a:close/>
                </a:path>
                <a:path w="480059" h="407670">
                  <a:moveTo>
                    <a:pt x="3810" y="161290"/>
                  </a:moveTo>
                  <a:lnTo>
                    <a:pt x="0" y="161290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161290"/>
                  </a:lnTo>
                  <a:close/>
                </a:path>
                <a:path w="480059" h="407670">
                  <a:moveTo>
                    <a:pt x="480059" y="161290"/>
                  </a:moveTo>
                  <a:lnTo>
                    <a:pt x="476250" y="161290"/>
                  </a:lnTo>
                  <a:lnTo>
                    <a:pt x="476250" y="223519"/>
                  </a:lnTo>
                  <a:lnTo>
                    <a:pt x="480059" y="223519"/>
                  </a:lnTo>
                  <a:lnTo>
                    <a:pt x="480059" y="161290"/>
                  </a:lnTo>
                  <a:close/>
                </a:path>
                <a:path w="480059" h="407670">
                  <a:moveTo>
                    <a:pt x="3810" y="223520"/>
                  </a:moveTo>
                  <a:lnTo>
                    <a:pt x="0" y="22352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23520"/>
                  </a:lnTo>
                  <a:close/>
                </a:path>
                <a:path w="480059" h="407670">
                  <a:moveTo>
                    <a:pt x="480059" y="223520"/>
                  </a:moveTo>
                  <a:lnTo>
                    <a:pt x="476250" y="223520"/>
                  </a:lnTo>
                  <a:lnTo>
                    <a:pt x="476250" y="262889"/>
                  </a:lnTo>
                  <a:lnTo>
                    <a:pt x="480059" y="262889"/>
                  </a:lnTo>
                  <a:lnTo>
                    <a:pt x="480059" y="223520"/>
                  </a:lnTo>
                  <a:close/>
                </a:path>
                <a:path w="480059" h="407670">
                  <a:moveTo>
                    <a:pt x="3810" y="262890"/>
                  </a:moveTo>
                  <a:lnTo>
                    <a:pt x="0" y="2628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62890"/>
                  </a:lnTo>
                  <a:close/>
                </a:path>
                <a:path w="480059" h="407670">
                  <a:moveTo>
                    <a:pt x="480059" y="262890"/>
                  </a:moveTo>
                  <a:lnTo>
                    <a:pt x="476250" y="262890"/>
                  </a:lnTo>
                  <a:lnTo>
                    <a:pt x="476250" y="281939"/>
                  </a:lnTo>
                  <a:lnTo>
                    <a:pt x="480059" y="281939"/>
                  </a:lnTo>
                  <a:lnTo>
                    <a:pt x="480059" y="262890"/>
                  </a:lnTo>
                  <a:close/>
                </a:path>
                <a:path w="480059" h="40767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480059" h="407670">
                  <a:moveTo>
                    <a:pt x="480059" y="281940"/>
                  </a:moveTo>
                  <a:lnTo>
                    <a:pt x="476250" y="281940"/>
                  </a:lnTo>
                  <a:lnTo>
                    <a:pt x="476250" y="288289"/>
                  </a:lnTo>
                  <a:lnTo>
                    <a:pt x="480059" y="288289"/>
                  </a:lnTo>
                  <a:lnTo>
                    <a:pt x="480059" y="281940"/>
                  </a:lnTo>
                  <a:close/>
                </a:path>
                <a:path w="480059" h="4076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80059" h="407670">
                  <a:moveTo>
                    <a:pt x="480059" y="288290"/>
                  </a:moveTo>
                  <a:lnTo>
                    <a:pt x="476250" y="288290"/>
                  </a:lnTo>
                  <a:lnTo>
                    <a:pt x="476250" y="294639"/>
                  </a:lnTo>
                  <a:lnTo>
                    <a:pt x="480059" y="294639"/>
                  </a:lnTo>
                  <a:lnTo>
                    <a:pt x="480059" y="288290"/>
                  </a:lnTo>
                  <a:close/>
                </a:path>
                <a:path w="480059" h="407670">
                  <a:moveTo>
                    <a:pt x="3810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4640"/>
                  </a:lnTo>
                  <a:close/>
                </a:path>
                <a:path w="480059" h="407670">
                  <a:moveTo>
                    <a:pt x="480059" y="294640"/>
                  </a:moveTo>
                  <a:lnTo>
                    <a:pt x="476250" y="294640"/>
                  </a:lnTo>
                  <a:lnTo>
                    <a:pt x="476250" y="299719"/>
                  </a:lnTo>
                  <a:lnTo>
                    <a:pt x="480059" y="299719"/>
                  </a:lnTo>
                  <a:lnTo>
                    <a:pt x="480059" y="294640"/>
                  </a:lnTo>
                  <a:close/>
                </a:path>
                <a:path w="480059" h="407670">
                  <a:moveTo>
                    <a:pt x="3810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299720"/>
                  </a:lnTo>
                  <a:close/>
                </a:path>
                <a:path w="480059" h="407670">
                  <a:moveTo>
                    <a:pt x="480059" y="299720"/>
                  </a:moveTo>
                  <a:lnTo>
                    <a:pt x="476250" y="299720"/>
                  </a:lnTo>
                  <a:lnTo>
                    <a:pt x="476250" y="307339"/>
                  </a:lnTo>
                  <a:lnTo>
                    <a:pt x="480059" y="307339"/>
                  </a:lnTo>
                  <a:lnTo>
                    <a:pt x="480059" y="299720"/>
                  </a:lnTo>
                  <a:close/>
                </a:path>
                <a:path w="480059" h="40767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80059" h="407670">
                  <a:moveTo>
                    <a:pt x="480059" y="307340"/>
                  </a:moveTo>
                  <a:lnTo>
                    <a:pt x="476250" y="307340"/>
                  </a:lnTo>
                  <a:lnTo>
                    <a:pt x="476250" y="313689"/>
                  </a:lnTo>
                  <a:lnTo>
                    <a:pt x="480059" y="313689"/>
                  </a:lnTo>
                  <a:lnTo>
                    <a:pt x="480059" y="307340"/>
                  </a:lnTo>
                  <a:close/>
                </a:path>
                <a:path w="480059" h="407670">
                  <a:moveTo>
                    <a:pt x="381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1270" y="316230"/>
                  </a:lnTo>
                  <a:lnTo>
                    <a:pt x="1270" y="317500"/>
                  </a:lnTo>
                  <a:lnTo>
                    <a:pt x="2539" y="317500"/>
                  </a:lnTo>
                  <a:lnTo>
                    <a:pt x="2539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80059" h="407670">
                  <a:moveTo>
                    <a:pt x="480059" y="313690"/>
                  </a:moveTo>
                  <a:lnTo>
                    <a:pt x="476250" y="313690"/>
                  </a:lnTo>
                  <a:lnTo>
                    <a:pt x="476250" y="320039"/>
                  </a:lnTo>
                  <a:lnTo>
                    <a:pt x="480059" y="320039"/>
                  </a:lnTo>
                  <a:lnTo>
                    <a:pt x="480059" y="313690"/>
                  </a:lnTo>
                  <a:close/>
                </a:path>
                <a:path w="480059" h="407670">
                  <a:moveTo>
                    <a:pt x="478790" y="320040"/>
                  </a:moveTo>
                  <a:lnTo>
                    <a:pt x="476250" y="320040"/>
                  </a:lnTo>
                  <a:lnTo>
                    <a:pt x="476250" y="322580"/>
                  </a:lnTo>
                  <a:lnTo>
                    <a:pt x="477520" y="322580"/>
                  </a:lnTo>
                  <a:lnTo>
                    <a:pt x="477520" y="321310"/>
                  </a:lnTo>
                  <a:lnTo>
                    <a:pt x="478790" y="321310"/>
                  </a:lnTo>
                  <a:lnTo>
                    <a:pt x="478790" y="320040"/>
                  </a:lnTo>
                  <a:close/>
                </a:path>
                <a:path w="480059" h="407670">
                  <a:moveTo>
                    <a:pt x="382270" y="406400"/>
                  </a:moveTo>
                  <a:lnTo>
                    <a:pt x="101600" y="406400"/>
                  </a:lnTo>
                  <a:lnTo>
                    <a:pt x="101600" y="407669"/>
                  </a:lnTo>
                  <a:lnTo>
                    <a:pt x="382270" y="407669"/>
                  </a:lnTo>
                  <a:lnTo>
                    <a:pt x="382270" y="406400"/>
                  </a:lnTo>
                  <a:close/>
                </a:path>
                <a:path w="480059" h="407670">
                  <a:moveTo>
                    <a:pt x="384809" y="405130"/>
                  </a:moveTo>
                  <a:lnTo>
                    <a:pt x="99059" y="405130"/>
                  </a:lnTo>
                  <a:lnTo>
                    <a:pt x="99059" y="406400"/>
                  </a:lnTo>
                  <a:lnTo>
                    <a:pt x="384809" y="406400"/>
                  </a:lnTo>
                  <a:lnTo>
                    <a:pt x="384809" y="405130"/>
                  </a:lnTo>
                  <a:close/>
                </a:path>
                <a:path w="480059" h="407670">
                  <a:moveTo>
                    <a:pt x="387350" y="403860"/>
                  </a:moveTo>
                  <a:lnTo>
                    <a:pt x="96520" y="403860"/>
                  </a:lnTo>
                  <a:lnTo>
                    <a:pt x="96520" y="405130"/>
                  </a:lnTo>
                  <a:lnTo>
                    <a:pt x="387350" y="405130"/>
                  </a:lnTo>
                  <a:lnTo>
                    <a:pt x="387350" y="40386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6468109" y="4150359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40" h="400050">
                  <a:moveTo>
                    <a:pt x="384810" y="2539"/>
                  </a:moveTo>
                  <a:lnTo>
                    <a:pt x="87630" y="2539"/>
                  </a:lnTo>
                  <a:lnTo>
                    <a:pt x="87630" y="3809"/>
                  </a:lnTo>
                  <a:lnTo>
                    <a:pt x="384810" y="3809"/>
                  </a:lnTo>
                  <a:lnTo>
                    <a:pt x="384810" y="2539"/>
                  </a:lnTo>
                  <a:close/>
                </a:path>
                <a:path w="472440" h="400050">
                  <a:moveTo>
                    <a:pt x="383539" y="1269"/>
                  </a:moveTo>
                  <a:lnTo>
                    <a:pt x="90169" y="1269"/>
                  </a:lnTo>
                  <a:lnTo>
                    <a:pt x="90169" y="2539"/>
                  </a:lnTo>
                  <a:lnTo>
                    <a:pt x="383539" y="2539"/>
                  </a:lnTo>
                  <a:lnTo>
                    <a:pt x="383539" y="1269"/>
                  </a:lnTo>
                  <a:close/>
                </a:path>
                <a:path w="472440" h="400050">
                  <a:moveTo>
                    <a:pt x="381000" y="0"/>
                  </a:moveTo>
                  <a:lnTo>
                    <a:pt x="92710" y="0"/>
                  </a:lnTo>
                  <a:lnTo>
                    <a:pt x="92710" y="1269"/>
                  </a:lnTo>
                  <a:lnTo>
                    <a:pt x="381000" y="1269"/>
                  </a:lnTo>
                  <a:lnTo>
                    <a:pt x="381000" y="0"/>
                  </a:lnTo>
                  <a:close/>
                </a:path>
                <a:path w="472440" h="400050">
                  <a:moveTo>
                    <a:pt x="3810" y="78739"/>
                  </a:moveTo>
                  <a:lnTo>
                    <a:pt x="2539" y="78739"/>
                  </a:lnTo>
                  <a:lnTo>
                    <a:pt x="2539" y="80009"/>
                  </a:lnTo>
                  <a:lnTo>
                    <a:pt x="3810" y="80009"/>
                  </a:lnTo>
                  <a:lnTo>
                    <a:pt x="3810" y="78739"/>
                  </a:lnTo>
                  <a:close/>
                </a:path>
                <a:path w="472440" h="400050">
                  <a:moveTo>
                    <a:pt x="469900" y="77469"/>
                  </a:moveTo>
                  <a:lnTo>
                    <a:pt x="468630" y="77469"/>
                  </a:lnTo>
                  <a:lnTo>
                    <a:pt x="468630" y="80009"/>
                  </a:lnTo>
                  <a:lnTo>
                    <a:pt x="471169" y="80009"/>
                  </a:lnTo>
                  <a:lnTo>
                    <a:pt x="471169" y="78739"/>
                  </a:lnTo>
                  <a:lnTo>
                    <a:pt x="469900" y="78739"/>
                  </a:lnTo>
                  <a:lnTo>
                    <a:pt x="469900" y="77469"/>
                  </a:lnTo>
                  <a:close/>
                </a:path>
                <a:path w="472440" h="400050">
                  <a:moveTo>
                    <a:pt x="3810" y="80010"/>
                  </a:moveTo>
                  <a:lnTo>
                    <a:pt x="1269" y="80010"/>
                  </a:lnTo>
                  <a:lnTo>
                    <a:pt x="1269" y="82550"/>
                  </a:lnTo>
                  <a:lnTo>
                    <a:pt x="0" y="8255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0010"/>
                  </a:lnTo>
                  <a:close/>
                </a:path>
                <a:path w="472440" h="400050">
                  <a:moveTo>
                    <a:pt x="472439" y="80010"/>
                  </a:moveTo>
                  <a:lnTo>
                    <a:pt x="468630" y="80010"/>
                  </a:lnTo>
                  <a:lnTo>
                    <a:pt x="468630" y="87629"/>
                  </a:lnTo>
                  <a:lnTo>
                    <a:pt x="472439" y="87629"/>
                  </a:lnTo>
                  <a:lnTo>
                    <a:pt x="472439" y="80010"/>
                  </a:lnTo>
                  <a:close/>
                </a:path>
                <a:path w="472440" h="400050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72440" h="400050">
                  <a:moveTo>
                    <a:pt x="472439" y="87630"/>
                  </a:moveTo>
                  <a:lnTo>
                    <a:pt x="468630" y="87630"/>
                  </a:lnTo>
                  <a:lnTo>
                    <a:pt x="468630" y="93979"/>
                  </a:lnTo>
                  <a:lnTo>
                    <a:pt x="472439" y="93979"/>
                  </a:lnTo>
                  <a:lnTo>
                    <a:pt x="472439" y="87630"/>
                  </a:lnTo>
                  <a:close/>
                </a:path>
                <a:path w="472440" h="400050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72440" h="400050">
                  <a:moveTo>
                    <a:pt x="472439" y="93980"/>
                  </a:moveTo>
                  <a:lnTo>
                    <a:pt x="468630" y="93980"/>
                  </a:lnTo>
                  <a:lnTo>
                    <a:pt x="468630" y="100329"/>
                  </a:lnTo>
                  <a:lnTo>
                    <a:pt x="472439" y="100329"/>
                  </a:lnTo>
                  <a:lnTo>
                    <a:pt x="472439" y="93980"/>
                  </a:lnTo>
                  <a:close/>
                </a:path>
                <a:path w="472440" h="400050">
                  <a:moveTo>
                    <a:pt x="381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10" y="105409"/>
                  </a:lnTo>
                  <a:lnTo>
                    <a:pt x="3810" y="100330"/>
                  </a:lnTo>
                  <a:close/>
                </a:path>
                <a:path w="472440" h="400050">
                  <a:moveTo>
                    <a:pt x="472439" y="100330"/>
                  </a:moveTo>
                  <a:lnTo>
                    <a:pt x="468630" y="100330"/>
                  </a:lnTo>
                  <a:lnTo>
                    <a:pt x="468630" y="105409"/>
                  </a:lnTo>
                  <a:lnTo>
                    <a:pt x="472439" y="105409"/>
                  </a:lnTo>
                  <a:lnTo>
                    <a:pt x="472439" y="100330"/>
                  </a:lnTo>
                  <a:close/>
                </a:path>
                <a:path w="472440" h="400050">
                  <a:moveTo>
                    <a:pt x="3810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105410"/>
                  </a:lnTo>
                  <a:close/>
                </a:path>
                <a:path w="472440" h="400050">
                  <a:moveTo>
                    <a:pt x="472439" y="105410"/>
                  </a:moveTo>
                  <a:lnTo>
                    <a:pt x="468630" y="105410"/>
                  </a:lnTo>
                  <a:lnTo>
                    <a:pt x="468630" y="113029"/>
                  </a:lnTo>
                  <a:lnTo>
                    <a:pt x="472439" y="113029"/>
                  </a:lnTo>
                  <a:lnTo>
                    <a:pt x="472439" y="105410"/>
                  </a:lnTo>
                  <a:close/>
                </a:path>
                <a:path w="472440" h="400050">
                  <a:moveTo>
                    <a:pt x="381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13030"/>
                  </a:lnTo>
                  <a:close/>
                </a:path>
                <a:path w="472440" h="400050">
                  <a:moveTo>
                    <a:pt x="472439" y="113030"/>
                  </a:moveTo>
                  <a:lnTo>
                    <a:pt x="468630" y="113030"/>
                  </a:lnTo>
                  <a:lnTo>
                    <a:pt x="468630" y="119379"/>
                  </a:lnTo>
                  <a:lnTo>
                    <a:pt x="472439" y="119379"/>
                  </a:lnTo>
                  <a:lnTo>
                    <a:pt x="472439" y="113030"/>
                  </a:lnTo>
                  <a:close/>
                </a:path>
                <a:path w="472440" h="400050">
                  <a:moveTo>
                    <a:pt x="381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19380"/>
                  </a:lnTo>
                  <a:close/>
                </a:path>
                <a:path w="472440" h="400050">
                  <a:moveTo>
                    <a:pt x="472439" y="119380"/>
                  </a:moveTo>
                  <a:lnTo>
                    <a:pt x="468630" y="119380"/>
                  </a:lnTo>
                  <a:lnTo>
                    <a:pt x="468630" y="125729"/>
                  </a:lnTo>
                  <a:lnTo>
                    <a:pt x="472439" y="125729"/>
                  </a:lnTo>
                  <a:lnTo>
                    <a:pt x="472439" y="119380"/>
                  </a:lnTo>
                  <a:close/>
                </a:path>
                <a:path w="472440" h="400050">
                  <a:moveTo>
                    <a:pt x="3810" y="125730"/>
                  </a:moveTo>
                  <a:lnTo>
                    <a:pt x="0" y="12573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25730"/>
                  </a:lnTo>
                  <a:close/>
                </a:path>
                <a:path w="472440" h="400050">
                  <a:moveTo>
                    <a:pt x="472439" y="125730"/>
                  </a:moveTo>
                  <a:lnTo>
                    <a:pt x="468630" y="125730"/>
                  </a:lnTo>
                  <a:lnTo>
                    <a:pt x="468630" y="157479"/>
                  </a:lnTo>
                  <a:lnTo>
                    <a:pt x="472439" y="157479"/>
                  </a:lnTo>
                  <a:lnTo>
                    <a:pt x="472439" y="125730"/>
                  </a:lnTo>
                  <a:close/>
                </a:path>
                <a:path w="472440" h="400050">
                  <a:moveTo>
                    <a:pt x="3810" y="157480"/>
                  </a:moveTo>
                  <a:lnTo>
                    <a:pt x="0" y="15748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157480"/>
                  </a:lnTo>
                  <a:close/>
                </a:path>
                <a:path w="472440" h="400050">
                  <a:moveTo>
                    <a:pt x="472439" y="157480"/>
                  </a:moveTo>
                  <a:lnTo>
                    <a:pt x="468630" y="157480"/>
                  </a:lnTo>
                  <a:lnTo>
                    <a:pt x="468630" y="219709"/>
                  </a:lnTo>
                  <a:lnTo>
                    <a:pt x="472439" y="219709"/>
                  </a:lnTo>
                  <a:lnTo>
                    <a:pt x="472439" y="157480"/>
                  </a:lnTo>
                  <a:close/>
                </a:path>
                <a:path w="472440" h="400050">
                  <a:moveTo>
                    <a:pt x="3810" y="219710"/>
                  </a:moveTo>
                  <a:lnTo>
                    <a:pt x="0" y="21971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19710"/>
                  </a:lnTo>
                  <a:close/>
                </a:path>
                <a:path w="472440" h="400050">
                  <a:moveTo>
                    <a:pt x="472439" y="219710"/>
                  </a:moveTo>
                  <a:lnTo>
                    <a:pt x="468630" y="219710"/>
                  </a:lnTo>
                  <a:lnTo>
                    <a:pt x="468630" y="259079"/>
                  </a:lnTo>
                  <a:lnTo>
                    <a:pt x="472439" y="259079"/>
                  </a:lnTo>
                  <a:lnTo>
                    <a:pt x="472439" y="219710"/>
                  </a:lnTo>
                  <a:close/>
                </a:path>
                <a:path w="472440" h="400050">
                  <a:moveTo>
                    <a:pt x="3810" y="259080"/>
                  </a:moveTo>
                  <a:lnTo>
                    <a:pt x="0" y="2590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59080"/>
                  </a:lnTo>
                  <a:close/>
                </a:path>
                <a:path w="472440" h="400050">
                  <a:moveTo>
                    <a:pt x="472439" y="259080"/>
                  </a:moveTo>
                  <a:lnTo>
                    <a:pt x="468630" y="259080"/>
                  </a:lnTo>
                  <a:lnTo>
                    <a:pt x="468630" y="278129"/>
                  </a:lnTo>
                  <a:lnTo>
                    <a:pt x="472439" y="278129"/>
                  </a:lnTo>
                  <a:lnTo>
                    <a:pt x="472439" y="259080"/>
                  </a:lnTo>
                  <a:close/>
                </a:path>
                <a:path w="472440" h="40005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72440" h="400050">
                  <a:moveTo>
                    <a:pt x="472439" y="278130"/>
                  </a:moveTo>
                  <a:lnTo>
                    <a:pt x="468630" y="278130"/>
                  </a:lnTo>
                  <a:lnTo>
                    <a:pt x="468630" y="284479"/>
                  </a:lnTo>
                  <a:lnTo>
                    <a:pt x="472439" y="284479"/>
                  </a:lnTo>
                  <a:lnTo>
                    <a:pt x="472439" y="278130"/>
                  </a:lnTo>
                  <a:close/>
                </a:path>
                <a:path w="472440" h="40005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72440" h="400050">
                  <a:moveTo>
                    <a:pt x="472439" y="284480"/>
                  </a:moveTo>
                  <a:lnTo>
                    <a:pt x="468630" y="284480"/>
                  </a:lnTo>
                  <a:lnTo>
                    <a:pt x="468630" y="290829"/>
                  </a:lnTo>
                  <a:lnTo>
                    <a:pt x="472439" y="290829"/>
                  </a:lnTo>
                  <a:lnTo>
                    <a:pt x="472439" y="284480"/>
                  </a:lnTo>
                  <a:close/>
                </a:path>
                <a:path w="472440" h="400050">
                  <a:moveTo>
                    <a:pt x="3810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0830"/>
                  </a:lnTo>
                  <a:close/>
                </a:path>
                <a:path w="472440" h="400050">
                  <a:moveTo>
                    <a:pt x="472439" y="290830"/>
                  </a:moveTo>
                  <a:lnTo>
                    <a:pt x="468630" y="290830"/>
                  </a:lnTo>
                  <a:lnTo>
                    <a:pt x="468630" y="295909"/>
                  </a:lnTo>
                  <a:lnTo>
                    <a:pt x="472439" y="295909"/>
                  </a:lnTo>
                  <a:lnTo>
                    <a:pt x="472439" y="290830"/>
                  </a:lnTo>
                  <a:close/>
                </a:path>
                <a:path w="472440" h="400050">
                  <a:moveTo>
                    <a:pt x="3810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5910"/>
                  </a:lnTo>
                  <a:close/>
                </a:path>
                <a:path w="472440" h="400050">
                  <a:moveTo>
                    <a:pt x="472439" y="295910"/>
                  </a:moveTo>
                  <a:lnTo>
                    <a:pt x="468630" y="295910"/>
                  </a:lnTo>
                  <a:lnTo>
                    <a:pt x="468630" y="303529"/>
                  </a:lnTo>
                  <a:lnTo>
                    <a:pt x="472439" y="303529"/>
                  </a:lnTo>
                  <a:lnTo>
                    <a:pt x="472439" y="295910"/>
                  </a:lnTo>
                  <a:close/>
                </a:path>
                <a:path w="472440" h="40005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72440" h="400050">
                  <a:moveTo>
                    <a:pt x="472439" y="303530"/>
                  </a:moveTo>
                  <a:lnTo>
                    <a:pt x="468630" y="303530"/>
                  </a:lnTo>
                  <a:lnTo>
                    <a:pt x="468630" y="309879"/>
                  </a:lnTo>
                  <a:lnTo>
                    <a:pt x="472439" y="309879"/>
                  </a:lnTo>
                  <a:lnTo>
                    <a:pt x="472439" y="303530"/>
                  </a:lnTo>
                  <a:close/>
                </a:path>
                <a:path w="472440" h="40005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72440" h="400050">
                  <a:moveTo>
                    <a:pt x="472439" y="309880"/>
                  </a:moveTo>
                  <a:lnTo>
                    <a:pt x="468630" y="309880"/>
                  </a:lnTo>
                  <a:lnTo>
                    <a:pt x="468630" y="316229"/>
                  </a:lnTo>
                  <a:lnTo>
                    <a:pt x="472439" y="316229"/>
                  </a:lnTo>
                  <a:lnTo>
                    <a:pt x="472439" y="309880"/>
                  </a:lnTo>
                  <a:close/>
                </a:path>
                <a:path w="472440" h="400050">
                  <a:moveTo>
                    <a:pt x="472439" y="316230"/>
                  </a:moveTo>
                  <a:lnTo>
                    <a:pt x="468630" y="316230"/>
                  </a:lnTo>
                  <a:lnTo>
                    <a:pt x="468630" y="322579"/>
                  </a:lnTo>
                  <a:lnTo>
                    <a:pt x="471169" y="322579"/>
                  </a:lnTo>
                  <a:lnTo>
                    <a:pt x="471169" y="321309"/>
                  </a:lnTo>
                  <a:lnTo>
                    <a:pt x="472439" y="321309"/>
                  </a:lnTo>
                  <a:lnTo>
                    <a:pt x="472439" y="316230"/>
                  </a:lnTo>
                  <a:close/>
                </a:path>
                <a:path w="472440" h="400050">
                  <a:moveTo>
                    <a:pt x="3810" y="316230"/>
                  </a:moveTo>
                  <a:lnTo>
                    <a:pt x="0" y="316230"/>
                  </a:lnTo>
                  <a:lnTo>
                    <a:pt x="0" y="317500"/>
                  </a:lnTo>
                  <a:lnTo>
                    <a:pt x="1269" y="317500"/>
                  </a:lnTo>
                  <a:lnTo>
                    <a:pt x="1269" y="318769"/>
                  </a:lnTo>
                  <a:lnTo>
                    <a:pt x="2539" y="318769"/>
                  </a:lnTo>
                  <a:lnTo>
                    <a:pt x="2539" y="321309"/>
                  </a:lnTo>
                  <a:lnTo>
                    <a:pt x="3810" y="321309"/>
                  </a:lnTo>
                  <a:lnTo>
                    <a:pt x="3810" y="316230"/>
                  </a:lnTo>
                  <a:close/>
                </a:path>
                <a:path w="472440" h="400050">
                  <a:moveTo>
                    <a:pt x="469899" y="322580"/>
                  </a:moveTo>
                  <a:lnTo>
                    <a:pt x="468630" y="322580"/>
                  </a:lnTo>
                  <a:lnTo>
                    <a:pt x="468630" y="323850"/>
                  </a:lnTo>
                  <a:lnTo>
                    <a:pt x="469899" y="323850"/>
                  </a:lnTo>
                  <a:lnTo>
                    <a:pt x="469899" y="322580"/>
                  </a:lnTo>
                  <a:close/>
                </a:path>
                <a:path w="472440" h="400050">
                  <a:moveTo>
                    <a:pt x="388620" y="397509"/>
                  </a:moveTo>
                  <a:lnTo>
                    <a:pt x="87630" y="397509"/>
                  </a:lnTo>
                  <a:lnTo>
                    <a:pt x="87630" y="398779"/>
                  </a:lnTo>
                  <a:lnTo>
                    <a:pt x="388620" y="398779"/>
                  </a:lnTo>
                  <a:lnTo>
                    <a:pt x="388620" y="397509"/>
                  </a:lnTo>
                  <a:close/>
                </a:path>
                <a:path w="472440" h="400050">
                  <a:moveTo>
                    <a:pt x="389889" y="396239"/>
                  </a:moveTo>
                  <a:lnTo>
                    <a:pt x="83819" y="396239"/>
                  </a:lnTo>
                  <a:lnTo>
                    <a:pt x="83819" y="397509"/>
                  </a:lnTo>
                  <a:lnTo>
                    <a:pt x="389889" y="397509"/>
                  </a:lnTo>
                  <a:lnTo>
                    <a:pt x="389889" y="396239"/>
                  </a:lnTo>
                  <a:close/>
                </a:path>
                <a:path w="472440" h="400050">
                  <a:moveTo>
                    <a:pt x="386079" y="398780"/>
                  </a:moveTo>
                  <a:lnTo>
                    <a:pt x="90169" y="398780"/>
                  </a:lnTo>
                  <a:lnTo>
                    <a:pt x="90169" y="400050"/>
                  </a:lnTo>
                  <a:lnTo>
                    <a:pt x="386079" y="400050"/>
                  </a:lnTo>
                  <a:lnTo>
                    <a:pt x="386079" y="39878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6471919" y="4154169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29">
                  <a:moveTo>
                    <a:pt x="383539" y="0"/>
                  </a:moveTo>
                  <a:lnTo>
                    <a:pt x="81279" y="0"/>
                  </a:lnTo>
                  <a:lnTo>
                    <a:pt x="81279" y="1269"/>
                  </a:lnTo>
                  <a:lnTo>
                    <a:pt x="383539" y="1269"/>
                  </a:lnTo>
                  <a:lnTo>
                    <a:pt x="383539" y="0"/>
                  </a:lnTo>
                  <a:close/>
                </a:path>
                <a:path w="464820" h="392429">
                  <a:moveTo>
                    <a:pt x="387350" y="2539"/>
                  </a:moveTo>
                  <a:lnTo>
                    <a:pt x="77470" y="2539"/>
                  </a:lnTo>
                  <a:lnTo>
                    <a:pt x="7747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64820" h="392429">
                  <a:moveTo>
                    <a:pt x="386079" y="1269"/>
                  </a:moveTo>
                  <a:lnTo>
                    <a:pt x="80009" y="1269"/>
                  </a:lnTo>
                  <a:lnTo>
                    <a:pt x="80009" y="2539"/>
                  </a:lnTo>
                  <a:lnTo>
                    <a:pt x="386079" y="2539"/>
                  </a:lnTo>
                  <a:lnTo>
                    <a:pt x="386079" y="1269"/>
                  </a:lnTo>
                  <a:close/>
                </a:path>
                <a:path w="464820" h="392429">
                  <a:moveTo>
                    <a:pt x="3809" y="69849"/>
                  </a:moveTo>
                  <a:lnTo>
                    <a:pt x="2539" y="69849"/>
                  </a:lnTo>
                  <a:lnTo>
                    <a:pt x="2539" y="71119"/>
                  </a:lnTo>
                  <a:lnTo>
                    <a:pt x="3809" y="71119"/>
                  </a:lnTo>
                  <a:lnTo>
                    <a:pt x="3809" y="69849"/>
                  </a:lnTo>
                  <a:close/>
                </a:path>
                <a:path w="464820" h="392429">
                  <a:moveTo>
                    <a:pt x="462279" y="68579"/>
                  </a:moveTo>
                  <a:lnTo>
                    <a:pt x="461009" y="68579"/>
                  </a:lnTo>
                  <a:lnTo>
                    <a:pt x="461009" y="71119"/>
                  </a:lnTo>
                  <a:lnTo>
                    <a:pt x="463550" y="71119"/>
                  </a:lnTo>
                  <a:lnTo>
                    <a:pt x="463550" y="69849"/>
                  </a:lnTo>
                  <a:lnTo>
                    <a:pt x="462279" y="69849"/>
                  </a:lnTo>
                  <a:lnTo>
                    <a:pt x="462279" y="68579"/>
                  </a:lnTo>
                  <a:close/>
                </a:path>
                <a:path w="464820" h="392429">
                  <a:moveTo>
                    <a:pt x="3809" y="71119"/>
                  </a:moveTo>
                  <a:lnTo>
                    <a:pt x="1269" y="71119"/>
                  </a:lnTo>
                  <a:lnTo>
                    <a:pt x="1269" y="73659"/>
                  </a:lnTo>
                  <a:lnTo>
                    <a:pt x="0" y="7365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1119"/>
                  </a:lnTo>
                  <a:close/>
                </a:path>
                <a:path w="464820" h="392429">
                  <a:moveTo>
                    <a:pt x="464820" y="71119"/>
                  </a:moveTo>
                  <a:lnTo>
                    <a:pt x="461009" y="71119"/>
                  </a:lnTo>
                  <a:lnTo>
                    <a:pt x="461009" y="76199"/>
                  </a:lnTo>
                  <a:lnTo>
                    <a:pt x="464820" y="76199"/>
                  </a:lnTo>
                  <a:lnTo>
                    <a:pt x="464820" y="71119"/>
                  </a:lnTo>
                  <a:close/>
                </a:path>
                <a:path w="464820" h="392429">
                  <a:moveTo>
                    <a:pt x="3809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6200"/>
                  </a:lnTo>
                  <a:close/>
                </a:path>
                <a:path w="464820" h="392429">
                  <a:moveTo>
                    <a:pt x="464820" y="76200"/>
                  </a:moveTo>
                  <a:lnTo>
                    <a:pt x="461009" y="76200"/>
                  </a:lnTo>
                  <a:lnTo>
                    <a:pt x="461009" y="83819"/>
                  </a:lnTo>
                  <a:lnTo>
                    <a:pt x="464820" y="83819"/>
                  </a:lnTo>
                  <a:lnTo>
                    <a:pt x="464820" y="76200"/>
                  </a:lnTo>
                  <a:close/>
                </a:path>
                <a:path w="464820" h="392429">
                  <a:moveTo>
                    <a:pt x="380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3819"/>
                  </a:lnTo>
                  <a:close/>
                </a:path>
                <a:path w="464820" h="392429">
                  <a:moveTo>
                    <a:pt x="464820" y="83819"/>
                  </a:moveTo>
                  <a:lnTo>
                    <a:pt x="461009" y="83819"/>
                  </a:lnTo>
                  <a:lnTo>
                    <a:pt x="461009" y="90169"/>
                  </a:lnTo>
                  <a:lnTo>
                    <a:pt x="464820" y="90169"/>
                  </a:lnTo>
                  <a:lnTo>
                    <a:pt x="464820" y="83819"/>
                  </a:lnTo>
                  <a:close/>
                </a:path>
                <a:path w="464820" h="392429">
                  <a:moveTo>
                    <a:pt x="380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69"/>
                  </a:lnTo>
                  <a:close/>
                </a:path>
                <a:path w="464820" h="392429">
                  <a:moveTo>
                    <a:pt x="464820" y="90169"/>
                  </a:moveTo>
                  <a:lnTo>
                    <a:pt x="461009" y="90169"/>
                  </a:lnTo>
                  <a:lnTo>
                    <a:pt x="461009" y="96519"/>
                  </a:lnTo>
                  <a:lnTo>
                    <a:pt x="464820" y="96519"/>
                  </a:lnTo>
                  <a:lnTo>
                    <a:pt x="464820" y="90169"/>
                  </a:lnTo>
                  <a:close/>
                </a:path>
                <a:path w="464820" h="392429">
                  <a:moveTo>
                    <a:pt x="3809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09" y="101599"/>
                  </a:lnTo>
                  <a:lnTo>
                    <a:pt x="3809" y="96519"/>
                  </a:lnTo>
                  <a:close/>
                </a:path>
                <a:path w="464820" h="392429">
                  <a:moveTo>
                    <a:pt x="464820" y="96519"/>
                  </a:moveTo>
                  <a:lnTo>
                    <a:pt x="461009" y="96519"/>
                  </a:lnTo>
                  <a:lnTo>
                    <a:pt x="461009" y="101599"/>
                  </a:lnTo>
                  <a:lnTo>
                    <a:pt x="464820" y="101599"/>
                  </a:lnTo>
                  <a:lnTo>
                    <a:pt x="464820" y="96519"/>
                  </a:lnTo>
                  <a:close/>
                </a:path>
                <a:path w="464820" h="392429">
                  <a:moveTo>
                    <a:pt x="3809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3809" y="109219"/>
                  </a:lnTo>
                  <a:lnTo>
                    <a:pt x="3809" y="101600"/>
                  </a:lnTo>
                  <a:close/>
                </a:path>
                <a:path w="464820" h="392429">
                  <a:moveTo>
                    <a:pt x="464820" y="101600"/>
                  </a:moveTo>
                  <a:lnTo>
                    <a:pt x="461009" y="101600"/>
                  </a:lnTo>
                  <a:lnTo>
                    <a:pt x="461009" y="109219"/>
                  </a:lnTo>
                  <a:lnTo>
                    <a:pt x="464820" y="109219"/>
                  </a:lnTo>
                  <a:lnTo>
                    <a:pt x="464820" y="101600"/>
                  </a:lnTo>
                  <a:close/>
                </a:path>
                <a:path w="464820" h="392429">
                  <a:moveTo>
                    <a:pt x="380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09219"/>
                  </a:lnTo>
                  <a:close/>
                </a:path>
                <a:path w="464820" h="392429">
                  <a:moveTo>
                    <a:pt x="464820" y="109219"/>
                  </a:moveTo>
                  <a:lnTo>
                    <a:pt x="461009" y="109219"/>
                  </a:lnTo>
                  <a:lnTo>
                    <a:pt x="461009" y="115569"/>
                  </a:lnTo>
                  <a:lnTo>
                    <a:pt x="464820" y="115569"/>
                  </a:lnTo>
                  <a:lnTo>
                    <a:pt x="464820" y="109219"/>
                  </a:lnTo>
                  <a:close/>
                </a:path>
                <a:path w="464820" h="392429">
                  <a:moveTo>
                    <a:pt x="380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115569"/>
                  </a:lnTo>
                  <a:close/>
                </a:path>
                <a:path w="464820" h="392429">
                  <a:moveTo>
                    <a:pt x="464820" y="115569"/>
                  </a:moveTo>
                  <a:lnTo>
                    <a:pt x="461009" y="115569"/>
                  </a:lnTo>
                  <a:lnTo>
                    <a:pt x="461009" y="121919"/>
                  </a:lnTo>
                  <a:lnTo>
                    <a:pt x="464820" y="121919"/>
                  </a:lnTo>
                  <a:lnTo>
                    <a:pt x="464820" y="115569"/>
                  </a:lnTo>
                  <a:close/>
                </a:path>
                <a:path w="464820" h="392429">
                  <a:moveTo>
                    <a:pt x="3809" y="121919"/>
                  </a:moveTo>
                  <a:lnTo>
                    <a:pt x="0" y="121919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21919"/>
                  </a:lnTo>
                  <a:close/>
                </a:path>
                <a:path w="464820" h="392429">
                  <a:moveTo>
                    <a:pt x="464820" y="121919"/>
                  </a:moveTo>
                  <a:lnTo>
                    <a:pt x="461009" y="121919"/>
                  </a:lnTo>
                  <a:lnTo>
                    <a:pt x="461009" y="153669"/>
                  </a:lnTo>
                  <a:lnTo>
                    <a:pt x="464820" y="153669"/>
                  </a:lnTo>
                  <a:lnTo>
                    <a:pt x="464820" y="121919"/>
                  </a:lnTo>
                  <a:close/>
                </a:path>
                <a:path w="464820" h="392429">
                  <a:moveTo>
                    <a:pt x="3809" y="153669"/>
                  </a:moveTo>
                  <a:lnTo>
                    <a:pt x="0" y="153669"/>
                  </a:lnTo>
                  <a:lnTo>
                    <a:pt x="0" y="215899"/>
                  </a:lnTo>
                  <a:lnTo>
                    <a:pt x="3809" y="215899"/>
                  </a:lnTo>
                  <a:lnTo>
                    <a:pt x="3809" y="153669"/>
                  </a:lnTo>
                  <a:close/>
                </a:path>
                <a:path w="464820" h="392429">
                  <a:moveTo>
                    <a:pt x="464820" y="153669"/>
                  </a:moveTo>
                  <a:lnTo>
                    <a:pt x="461009" y="153669"/>
                  </a:lnTo>
                  <a:lnTo>
                    <a:pt x="461009" y="215899"/>
                  </a:lnTo>
                  <a:lnTo>
                    <a:pt x="464820" y="215899"/>
                  </a:lnTo>
                  <a:lnTo>
                    <a:pt x="464820" y="153669"/>
                  </a:lnTo>
                  <a:close/>
                </a:path>
                <a:path w="464820" h="392429">
                  <a:moveTo>
                    <a:pt x="3809" y="215900"/>
                  </a:moveTo>
                  <a:lnTo>
                    <a:pt x="0" y="215900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15900"/>
                  </a:lnTo>
                  <a:close/>
                </a:path>
                <a:path w="464820" h="392429">
                  <a:moveTo>
                    <a:pt x="464820" y="215900"/>
                  </a:moveTo>
                  <a:lnTo>
                    <a:pt x="461009" y="215900"/>
                  </a:lnTo>
                  <a:lnTo>
                    <a:pt x="461009" y="255269"/>
                  </a:lnTo>
                  <a:lnTo>
                    <a:pt x="464820" y="255269"/>
                  </a:lnTo>
                  <a:lnTo>
                    <a:pt x="464820" y="215900"/>
                  </a:lnTo>
                  <a:close/>
                </a:path>
                <a:path w="464820" h="392429">
                  <a:moveTo>
                    <a:pt x="3809" y="255269"/>
                  </a:moveTo>
                  <a:lnTo>
                    <a:pt x="0" y="255269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55269"/>
                  </a:lnTo>
                  <a:close/>
                </a:path>
                <a:path w="464820" h="392429">
                  <a:moveTo>
                    <a:pt x="464820" y="255269"/>
                  </a:moveTo>
                  <a:lnTo>
                    <a:pt x="461009" y="255269"/>
                  </a:lnTo>
                  <a:lnTo>
                    <a:pt x="461009" y="274319"/>
                  </a:lnTo>
                  <a:lnTo>
                    <a:pt x="464820" y="274319"/>
                  </a:lnTo>
                  <a:lnTo>
                    <a:pt x="464820" y="255269"/>
                  </a:lnTo>
                  <a:close/>
                </a:path>
                <a:path w="464820" h="392429">
                  <a:moveTo>
                    <a:pt x="380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19"/>
                  </a:lnTo>
                  <a:close/>
                </a:path>
                <a:path w="464820" h="392429">
                  <a:moveTo>
                    <a:pt x="464820" y="274319"/>
                  </a:moveTo>
                  <a:lnTo>
                    <a:pt x="461009" y="274319"/>
                  </a:lnTo>
                  <a:lnTo>
                    <a:pt x="461009" y="280669"/>
                  </a:lnTo>
                  <a:lnTo>
                    <a:pt x="464820" y="280669"/>
                  </a:lnTo>
                  <a:lnTo>
                    <a:pt x="464820" y="274319"/>
                  </a:lnTo>
                  <a:close/>
                </a:path>
                <a:path w="464820" h="392429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464820" h="392429">
                  <a:moveTo>
                    <a:pt x="464820" y="280669"/>
                  </a:moveTo>
                  <a:lnTo>
                    <a:pt x="461009" y="280669"/>
                  </a:lnTo>
                  <a:lnTo>
                    <a:pt x="461009" y="287019"/>
                  </a:lnTo>
                  <a:lnTo>
                    <a:pt x="464820" y="287019"/>
                  </a:lnTo>
                  <a:lnTo>
                    <a:pt x="464820" y="280669"/>
                  </a:lnTo>
                  <a:close/>
                </a:path>
                <a:path w="464820" h="392429">
                  <a:moveTo>
                    <a:pt x="3809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7019"/>
                  </a:lnTo>
                  <a:close/>
                </a:path>
                <a:path w="464820" h="392429">
                  <a:moveTo>
                    <a:pt x="464820" y="287019"/>
                  </a:moveTo>
                  <a:lnTo>
                    <a:pt x="461009" y="287019"/>
                  </a:lnTo>
                  <a:lnTo>
                    <a:pt x="461009" y="292099"/>
                  </a:lnTo>
                  <a:lnTo>
                    <a:pt x="464820" y="292099"/>
                  </a:lnTo>
                  <a:lnTo>
                    <a:pt x="464820" y="287019"/>
                  </a:lnTo>
                  <a:close/>
                </a:path>
                <a:path w="464820" h="392429">
                  <a:moveTo>
                    <a:pt x="3809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2100"/>
                  </a:lnTo>
                  <a:close/>
                </a:path>
                <a:path w="464820" h="392429">
                  <a:moveTo>
                    <a:pt x="464820" y="292100"/>
                  </a:moveTo>
                  <a:lnTo>
                    <a:pt x="461009" y="292100"/>
                  </a:lnTo>
                  <a:lnTo>
                    <a:pt x="461009" y="299719"/>
                  </a:lnTo>
                  <a:lnTo>
                    <a:pt x="464820" y="299719"/>
                  </a:lnTo>
                  <a:lnTo>
                    <a:pt x="464820" y="292100"/>
                  </a:lnTo>
                  <a:close/>
                </a:path>
                <a:path w="464820" h="392429">
                  <a:moveTo>
                    <a:pt x="380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09" y="306069"/>
                  </a:lnTo>
                  <a:lnTo>
                    <a:pt x="3809" y="299719"/>
                  </a:lnTo>
                  <a:close/>
                </a:path>
                <a:path w="464820" h="392429">
                  <a:moveTo>
                    <a:pt x="464820" y="299719"/>
                  </a:moveTo>
                  <a:lnTo>
                    <a:pt x="461009" y="299719"/>
                  </a:lnTo>
                  <a:lnTo>
                    <a:pt x="461009" y="306069"/>
                  </a:lnTo>
                  <a:lnTo>
                    <a:pt x="464820" y="306069"/>
                  </a:lnTo>
                  <a:lnTo>
                    <a:pt x="464820" y="299719"/>
                  </a:lnTo>
                  <a:close/>
                </a:path>
                <a:path w="464820" h="392429">
                  <a:moveTo>
                    <a:pt x="380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09" y="312419"/>
                  </a:lnTo>
                  <a:lnTo>
                    <a:pt x="3809" y="306069"/>
                  </a:lnTo>
                  <a:close/>
                </a:path>
                <a:path w="464820" h="392429">
                  <a:moveTo>
                    <a:pt x="464820" y="306069"/>
                  </a:moveTo>
                  <a:lnTo>
                    <a:pt x="461009" y="306069"/>
                  </a:lnTo>
                  <a:lnTo>
                    <a:pt x="461009" y="312419"/>
                  </a:lnTo>
                  <a:lnTo>
                    <a:pt x="464820" y="312419"/>
                  </a:lnTo>
                  <a:lnTo>
                    <a:pt x="464820" y="306069"/>
                  </a:lnTo>
                  <a:close/>
                </a:path>
                <a:path w="464820" h="392429">
                  <a:moveTo>
                    <a:pt x="380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09" y="318769"/>
                  </a:lnTo>
                  <a:lnTo>
                    <a:pt x="3809" y="312419"/>
                  </a:lnTo>
                  <a:close/>
                </a:path>
                <a:path w="464820" h="392429">
                  <a:moveTo>
                    <a:pt x="464820" y="312419"/>
                  </a:moveTo>
                  <a:lnTo>
                    <a:pt x="461009" y="312419"/>
                  </a:lnTo>
                  <a:lnTo>
                    <a:pt x="461009" y="318769"/>
                  </a:lnTo>
                  <a:lnTo>
                    <a:pt x="464820" y="318769"/>
                  </a:lnTo>
                  <a:lnTo>
                    <a:pt x="464820" y="312419"/>
                  </a:lnTo>
                  <a:close/>
                </a:path>
                <a:path w="464820" h="392429">
                  <a:moveTo>
                    <a:pt x="464820" y="318769"/>
                  </a:moveTo>
                  <a:lnTo>
                    <a:pt x="461009" y="318769"/>
                  </a:lnTo>
                  <a:lnTo>
                    <a:pt x="461009" y="325119"/>
                  </a:lnTo>
                  <a:lnTo>
                    <a:pt x="462279" y="325119"/>
                  </a:lnTo>
                  <a:lnTo>
                    <a:pt x="462279" y="323849"/>
                  </a:lnTo>
                  <a:lnTo>
                    <a:pt x="463550" y="323849"/>
                  </a:lnTo>
                  <a:lnTo>
                    <a:pt x="463550" y="322579"/>
                  </a:lnTo>
                  <a:lnTo>
                    <a:pt x="464820" y="322579"/>
                  </a:lnTo>
                  <a:lnTo>
                    <a:pt x="464820" y="318769"/>
                  </a:lnTo>
                  <a:close/>
                </a:path>
                <a:path w="464820" h="392429">
                  <a:moveTo>
                    <a:pt x="3809" y="318769"/>
                  </a:moveTo>
                  <a:lnTo>
                    <a:pt x="1269" y="318769"/>
                  </a:lnTo>
                  <a:lnTo>
                    <a:pt x="1269" y="320039"/>
                  </a:lnTo>
                  <a:lnTo>
                    <a:pt x="2539" y="320039"/>
                  </a:lnTo>
                  <a:lnTo>
                    <a:pt x="2539" y="322579"/>
                  </a:lnTo>
                  <a:lnTo>
                    <a:pt x="3809" y="322579"/>
                  </a:lnTo>
                  <a:lnTo>
                    <a:pt x="3809" y="318769"/>
                  </a:lnTo>
                  <a:close/>
                </a:path>
                <a:path w="464820" h="392429">
                  <a:moveTo>
                    <a:pt x="388619" y="391159"/>
                  </a:moveTo>
                  <a:lnTo>
                    <a:pt x="78739" y="391159"/>
                  </a:lnTo>
                  <a:lnTo>
                    <a:pt x="78739" y="392429"/>
                  </a:lnTo>
                  <a:lnTo>
                    <a:pt x="388619" y="392429"/>
                  </a:lnTo>
                  <a:lnTo>
                    <a:pt x="388619" y="391159"/>
                  </a:lnTo>
                  <a:close/>
                </a:path>
                <a:path w="464820" h="392429">
                  <a:moveTo>
                    <a:pt x="389890" y="389889"/>
                  </a:moveTo>
                  <a:lnTo>
                    <a:pt x="76200" y="389889"/>
                  </a:lnTo>
                  <a:lnTo>
                    <a:pt x="76200" y="391159"/>
                  </a:lnTo>
                  <a:lnTo>
                    <a:pt x="389890" y="391159"/>
                  </a:lnTo>
                  <a:lnTo>
                    <a:pt x="389890" y="389889"/>
                  </a:lnTo>
                  <a:close/>
                </a:path>
                <a:path w="464820" h="392429">
                  <a:moveTo>
                    <a:pt x="392429" y="388619"/>
                  </a:moveTo>
                  <a:lnTo>
                    <a:pt x="74929" y="388619"/>
                  </a:lnTo>
                  <a:lnTo>
                    <a:pt x="74929" y="389889"/>
                  </a:lnTo>
                  <a:lnTo>
                    <a:pt x="392429" y="389889"/>
                  </a:lnTo>
                  <a:lnTo>
                    <a:pt x="392429" y="388619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6475730" y="415798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9890" y="2540"/>
                  </a:moveTo>
                  <a:lnTo>
                    <a:pt x="67310" y="2540"/>
                  </a:lnTo>
                  <a:lnTo>
                    <a:pt x="67310" y="3810"/>
                  </a:lnTo>
                  <a:lnTo>
                    <a:pt x="389890" y="3810"/>
                  </a:lnTo>
                  <a:lnTo>
                    <a:pt x="389890" y="2540"/>
                  </a:lnTo>
                  <a:close/>
                </a:path>
                <a:path w="457200" h="384810">
                  <a:moveTo>
                    <a:pt x="388620" y="1270"/>
                  </a:moveTo>
                  <a:lnTo>
                    <a:pt x="69850" y="1270"/>
                  </a:lnTo>
                  <a:lnTo>
                    <a:pt x="69850" y="2540"/>
                  </a:lnTo>
                  <a:lnTo>
                    <a:pt x="388620" y="2540"/>
                  </a:lnTo>
                  <a:lnTo>
                    <a:pt x="388620" y="1270"/>
                  </a:lnTo>
                  <a:close/>
                </a:path>
                <a:path w="457200" h="384810">
                  <a:moveTo>
                    <a:pt x="386079" y="0"/>
                  </a:moveTo>
                  <a:lnTo>
                    <a:pt x="71120" y="0"/>
                  </a:lnTo>
                  <a:lnTo>
                    <a:pt x="71120" y="1270"/>
                  </a:lnTo>
                  <a:lnTo>
                    <a:pt x="386079" y="1270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454660" y="59690"/>
                  </a:moveTo>
                  <a:lnTo>
                    <a:pt x="453390" y="59690"/>
                  </a:lnTo>
                  <a:lnTo>
                    <a:pt x="453390" y="60960"/>
                  </a:lnTo>
                  <a:lnTo>
                    <a:pt x="454660" y="60960"/>
                  </a:lnTo>
                  <a:lnTo>
                    <a:pt x="454660" y="59690"/>
                  </a:lnTo>
                  <a:close/>
                </a:path>
                <a:path w="457200" h="384810">
                  <a:moveTo>
                    <a:pt x="3810" y="60960"/>
                  </a:moveTo>
                  <a:lnTo>
                    <a:pt x="2540" y="60960"/>
                  </a:lnTo>
                  <a:lnTo>
                    <a:pt x="2540" y="62230"/>
                  </a:lnTo>
                  <a:lnTo>
                    <a:pt x="1270" y="62230"/>
                  </a:lnTo>
                  <a:lnTo>
                    <a:pt x="1270" y="64770"/>
                  </a:lnTo>
                  <a:lnTo>
                    <a:pt x="0" y="6477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57200" h="384810">
                  <a:moveTo>
                    <a:pt x="455930" y="60960"/>
                  </a:moveTo>
                  <a:lnTo>
                    <a:pt x="453390" y="60960"/>
                  </a:lnTo>
                  <a:lnTo>
                    <a:pt x="453390" y="67310"/>
                  </a:lnTo>
                  <a:lnTo>
                    <a:pt x="457200" y="67310"/>
                  </a:lnTo>
                  <a:lnTo>
                    <a:pt x="457200" y="62230"/>
                  </a:lnTo>
                  <a:lnTo>
                    <a:pt x="455930" y="62230"/>
                  </a:lnTo>
                  <a:lnTo>
                    <a:pt x="455930" y="60960"/>
                  </a:lnTo>
                  <a:close/>
                </a:path>
                <a:path w="457200" h="384810">
                  <a:moveTo>
                    <a:pt x="381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7310"/>
                  </a:lnTo>
                  <a:close/>
                </a:path>
                <a:path w="457200" h="384810">
                  <a:moveTo>
                    <a:pt x="457200" y="67310"/>
                  </a:moveTo>
                  <a:lnTo>
                    <a:pt x="453390" y="67310"/>
                  </a:lnTo>
                  <a:lnTo>
                    <a:pt x="453390" y="72390"/>
                  </a:lnTo>
                  <a:lnTo>
                    <a:pt x="457200" y="72390"/>
                  </a:lnTo>
                  <a:lnTo>
                    <a:pt x="457200" y="67310"/>
                  </a:lnTo>
                  <a:close/>
                </a:path>
                <a:path w="457200" h="384810">
                  <a:moveTo>
                    <a:pt x="3810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2390"/>
                  </a:lnTo>
                  <a:close/>
                </a:path>
                <a:path w="457200" h="384810">
                  <a:moveTo>
                    <a:pt x="457200" y="72390"/>
                  </a:moveTo>
                  <a:lnTo>
                    <a:pt x="453390" y="72390"/>
                  </a:lnTo>
                  <a:lnTo>
                    <a:pt x="453390" y="80010"/>
                  </a:lnTo>
                  <a:lnTo>
                    <a:pt x="457200" y="80010"/>
                  </a:lnTo>
                  <a:lnTo>
                    <a:pt x="457200" y="72390"/>
                  </a:lnTo>
                  <a:close/>
                </a:path>
                <a:path w="457200" h="384810">
                  <a:moveTo>
                    <a:pt x="381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80010"/>
                  </a:lnTo>
                  <a:close/>
                </a:path>
                <a:path w="457200" h="384810">
                  <a:moveTo>
                    <a:pt x="457200" y="80010"/>
                  </a:moveTo>
                  <a:lnTo>
                    <a:pt x="453390" y="80010"/>
                  </a:lnTo>
                  <a:lnTo>
                    <a:pt x="453390" y="86360"/>
                  </a:lnTo>
                  <a:lnTo>
                    <a:pt x="457200" y="86360"/>
                  </a:lnTo>
                  <a:lnTo>
                    <a:pt x="457200" y="80010"/>
                  </a:lnTo>
                  <a:close/>
                </a:path>
                <a:path w="457200" h="384810">
                  <a:moveTo>
                    <a:pt x="381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3810" y="92710"/>
                  </a:lnTo>
                  <a:lnTo>
                    <a:pt x="3810" y="86360"/>
                  </a:lnTo>
                  <a:close/>
                </a:path>
                <a:path w="457200" h="384810">
                  <a:moveTo>
                    <a:pt x="457200" y="86360"/>
                  </a:moveTo>
                  <a:lnTo>
                    <a:pt x="453390" y="86360"/>
                  </a:lnTo>
                  <a:lnTo>
                    <a:pt x="453390" y="92710"/>
                  </a:lnTo>
                  <a:lnTo>
                    <a:pt x="457200" y="92710"/>
                  </a:lnTo>
                  <a:lnTo>
                    <a:pt x="457200" y="86360"/>
                  </a:lnTo>
                  <a:close/>
                </a:path>
                <a:path w="457200" h="384810">
                  <a:moveTo>
                    <a:pt x="381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3810" y="97790"/>
                  </a:lnTo>
                  <a:lnTo>
                    <a:pt x="3810" y="92710"/>
                  </a:lnTo>
                  <a:close/>
                </a:path>
                <a:path w="457200" h="384810">
                  <a:moveTo>
                    <a:pt x="457200" y="92710"/>
                  </a:moveTo>
                  <a:lnTo>
                    <a:pt x="453390" y="92710"/>
                  </a:lnTo>
                  <a:lnTo>
                    <a:pt x="453390" y="97790"/>
                  </a:lnTo>
                  <a:lnTo>
                    <a:pt x="457200" y="97790"/>
                  </a:lnTo>
                  <a:lnTo>
                    <a:pt x="457200" y="92710"/>
                  </a:lnTo>
                  <a:close/>
                </a:path>
                <a:path w="457200" h="384810">
                  <a:moveTo>
                    <a:pt x="3810" y="97790"/>
                  </a:moveTo>
                  <a:lnTo>
                    <a:pt x="0" y="9779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97790"/>
                  </a:lnTo>
                  <a:close/>
                </a:path>
                <a:path w="457200" h="384810">
                  <a:moveTo>
                    <a:pt x="457200" y="97790"/>
                  </a:moveTo>
                  <a:lnTo>
                    <a:pt x="453390" y="97790"/>
                  </a:lnTo>
                  <a:lnTo>
                    <a:pt x="453390" y="105410"/>
                  </a:lnTo>
                  <a:lnTo>
                    <a:pt x="457200" y="105410"/>
                  </a:lnTo>
                  <a:lnTo>
                    <a:pt x="457200" y="97790"/>
                  </a:lnTo>
                  <a:close/>
                </a:path>
                <a:path w="457200" h="384810">
                  <a:moveTo>
                    <a:pt x="381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3810" y="111760"/>
                  </a:lnTo>
                  <a:lnTo>
                    <a:pt x="3810" y="105410"/>
                  </a:lnTo>
                  <a:close/>
                </a:path>
                <a:path w="457200" h="384810">
                  <a:moveTo>
                    <a:pt x="457200" y="105410"/>
                  </a:moveTo>
                  <a:lnTo>
                    <a:pt x="453390" y="105410"/>
                  </a:lnTo>
                  <a:lnTo>
                    <a:pt x="453390" y="111760"/>
                  </a:lnTo>
                  <a:lnTo>
                    <a:pt x="457200" y="111760"/>
                  </a:lnTo>
                  <a:lnTo>
                    <a:pt x="457200" y="105410"/>
                  </a:lnTo>
                  <a:close/>
                </a:path>
                <a:path w="457200" h="384810">
                  <a:moveTo>
                    <a:pt x="381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3810" y="118110"/>
                  </a:lnTo>
                  <a:lnTo>
                    <a:pt x="3810" y="111760"/>
                  </a:lnTo>
                  <a:close/>
                </a:path>
                <a:path w="457200" h="384810">
                  <a:moveTo>
                    <a:pt x="457200" y="111760"/>
                  </a:moveTo>
                  <a:lnTo>
                    <a:pt x="453390" y="111760"/>
                  </a:lnTo>
                  <a:lnTo>
                    <a:pt x="453390" y="118110"/>
                  </a:lnTo>
                  <a:lnTo>
                    <a:pt x="457200" y="118110"/>
                  </a:lnTo>
                  <a:lnTo>
                    <a:pt x="457200" y="111760"/>
                  </a:lnTo>
                  <a:close/>
                </a:path>
                <a:path w="457200" h="384810">
                  <a:moveTo>
                    <a:pt x="3810" y="118110"/>
                  </a:moveTo>
                  <a:lnTo>
                    <a:pt x="0" y="118110"/>
                  </a:lnTo>
                  <a:lnTo>
                    <a:pt x="0" y="149860"/>
                  </a:lnTo>
                  <a:lnTo>
                    <a:pt x="3810" y="149860"/>
                  </a:lnTo>
                  <a:lnTo>
                    <a:pt x="3810" y="118110"/>
                  </a:lnTo>
                  <a:close/>
                </a:path>
                <a:path w="457200" h="384810">
                  <a:moveTo>
                    <a:pt x="457200" y="118110"/>
                  </a:moveTo>
                  <a:lnTo>
                    <a:pt x="453390" y="118110"/>
                  </a:lnTo>
                  <a:lnTo>
                    <a:pt x="453390" y="149860"/>
                  </a:lnTo>
                  <a:lnTo>
                    <a:pt x="457200" y="149860"/>
                  </a:lnTo>
                  <a:lnTo>
                    <a:pt x="457200" y="118110"/>
                  </a:lnTo>
                  <a:close/>
                </a:path>
                <a:path w="457200" h="384810">
                  <a:moveTo>
                    <a:pt x="3810" y="149860"/>
                  </a:moveTo>
                  <a:lnTo>
                    <a:pt x="0" y="14986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149860"/>
                  </a:lnTo>
                  <a:close/>
                </a:path>
                <a:path w="457200" h="384810">
                  <a:moveTo>
                    <a:pt x="457200" y="149860"/>
                  </a:moveTo>
                  <a:lnTo>
                    <a:pt x="453390" y="149860"/>
                  </a:lnTo>
                  <a:lnTo>
                    <a:pt x="453390" y="212090"/>
                  </a:lnTo>
                  <a:lnTo>
                    <a:pt x="457200" y="212090"/>
                  </a:lnTo>
                  <a:lnTo>
                    <a:pt x="457200" y="149860"/>
                  </a:lnTo>
                  <a:close/>
                </a:path>
                <a:path w="457200" h="384810">
                  <a:moveTo>
                    <a:pt x="3810" y="212090"/>
                  </a:moveTo>
                  <a:lnTo>
                    <a:pt x="0" y="21209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12090"/>
                  </a:lnTo>
                  <a:close/>
                </a:path>
                <a:path w="457200" h="384810">
                  <a:moveTo>
                    <a:pt x="457200" y="212090"/>
                  </a:moveTo>
                  <a:lnTo>
                    <a:pt x="453390" y="212090"/>
                  </a:lnTo>
                  <a:lnTo>
                    <a:pt x="453390" y="251460"/>
                  </a:lnTo>
                  <a:lnTo>
                    <a:pt x="457200" y="251460"/>
                  </a:lnTo>
                  <a:lnTo>
                    <a:pt x="457200" y="212090"/>
                  </a:lnTo>
                  <a:close/>
                </a:path>
                <a:path w="457200" h="384810">
                  <a:moveTo>
                    <a:pt x="3810" y="251460"/>
                  </a:moveTo>
                  <a:lnTo>
                    <a:pt x="0" y="2514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51460"/>
                  </a:lnTo>
                  <a:close/>
                </a:path>
                <a:path w="457200" h="384810">
                  <a:moveTo>
                    <a:pt x="457200" y="251460"/>
                  </a:moveTo>
                  <a:lnTo>
                    <a:pt x="453390" y="251460"/>
                  </a:lnTo>
                  <a:lnTo>
                    <a:pt x="453390" y="270510"/>
                  </a:lnTo>
                  <a:lnTo>
                    <a:pt x="457200" y="270510"/>
                  </a:lnTo>
                  <a:lnTo>
                    <a:pt x="457200" y="251460"/>
                  </a:lnTo>
                  <a:close/>
                </a:path>
                <a:path w="457200" h="384810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457200" h="384810">
                  <a:moveTo>
                    <a:pt x="457200" y="270510"/>
                  </a:moveTo>
                  <a:lnTo>
                    <a:pt x="453390" y="270510"/>
                  </a:lnTo>
                  <a:lnTo>
                    <a:pt x="453390" y="276860"/>
                  </a:lnTo>
                  <a:lnTo>
                    <a:pt x="457200" y="276860"/>
                  </a:lnTo>
                  <a:lnTo>
                    <a:pt x="457200" y="270510"/>
                  </a:lnTo>
                  <a:close/>
                </a:path>
                <a:path w="457200" h="384810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57200" h="384810">
                  <a:moveTo>
                    <a:pt x="457200" y="276860"/>
                  </a:moveTo>
                  <a:lnTo>
                    <a:pt x="453390" y="276860"/>
                  </a:lnTo>
                  <a:lnTo>
                    <a:pt x="453390" y="283210"/>
                  </a:lnTo>
                  <a:lnTo>
                    <a:pt x="457200" y="283210"/>
                  </a:lnTo>
                  <a:lnTo>
                    <a:pt x="457200" y="276860"/>
                  </a:lnTo>
                  <a:close/>
                </a:path>
                <a:path w="457200" h="384810">
                  <a:moveTo>
                    <a:pt x="3810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3810" y="288290"/>
                  </a:lnTo>
                  <a:lnTo>
                    <a:pt x="3810" y="283210"/>
                  </a:lnTo>
                  <a:close/>
                </a:path>
                <a:path w="457200" h="384810">
                  <a:moveTo>
                    <a:pt x="457200" y="283210"/>
                  </a:moveTo>
                  <a:lnTo>
                    <a:pt x="453390" y="283210"/>
                  </a:lnTo>
                  <a:lnTo>
                    <a:pt x="453390" y="288290"/>
                  </a:lnTo>
                  <a:lnTo>
                    <a:pt x="457200" y="288290"/>
                  </a:lnTo>
                  <a:lnTo>
                    <a:pt x="457200" y="283210"/>
                  </a:lnTo>
                  <a:close/>
                </a:path>
                <a:path w="457200" h="384810">
                  <a:moveTo>
                    <a:pt x="3810" y="288290"/>
                  </a:moveTo>
                  <a:lnTo>
                    <a:pt x="0" y="28829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8290"/>
                  </a:lnTo>
                  <a:close/>
                </a:path>
                <a:path w="457200" h="384810">
                  <a:moveTo>
                    <a:pt x="457200" y="288290"/>
                  </a:moveTo>
                  <a:lnTo>
                    <a:pt x="453390" y="288290"/>
                  </a:lnTo>
                  <a:lnTo>
                    <a:pt x="453390" y="295910"/>
                  </a:lnTo>
                  <a:lnTo>
                    <a:pt x="457200" y="295910"/>
                  </a:lnTo>
                  <a:lnTo>
                    <a:pt x="457200" y="288290"/>
                  </a:lnTo>
                  <a:close/>
                </a:path>
                <a:path w="457200" h="384810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57200" h="384810">
                  <a:moveTo>
                    <a:pt x="457200" y="295910"/>
                  </a:moveTo>
                  <a:lnTo>
                    <a:pt x="453390" y="295910"/>
                  </a:lnTo>
                  <a:lnTo>
                    <a:pt x="453390" y="302260"/>
                  </a:lnTo>
                  <a:lnTo>
                    <a:pt x="457200" y="302260"/>
                  </a:lnTo>
                  <a:lnTo>
                    <a:pt x="457200" y="295910"/>
                  </a:lnTo>
                  <a:close/>
                </a:path>
                <a:path w="457200" h="384810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57200" h="384810">
                  <a:moveTo>
                    <a:pt x="457200" y="302260"/>
                  </a:moveTo>
                  <a:lnTo>
                    <a:pt x="453390" y="302260"/>
                  </a:lnTo>
                  <a:lnTo>
                    <a:pt x="453390" y="308610"/>
                  </a:lnTo>
                  <a:lnTo>
                    <a:pt x="457200" y="308610"/>
                  </a:lnTo>
                  <a:lnTo>
                    <a:pt x="457200" y="302260"/>
                  </a:lnTo>
                  <a:close/>
                </a:path>
                <a:path w="457200" h="384810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457200" h="384810">
                  <a:moveTo>
                    <a:pt x="457200" y="308610"/>
                  </a:moveTo>
                  <a:lnTo>
                    <a:pt x="453390" y="308610"/>
                  </a:lnTo>
                  <a:lnTo>
                    <a:pt x="453390" y="314960"/>
                  </a:lnTo>
                  <a:lnTo>
                    <a:pt x="457200" y="314960"/>
                  </a:lnTo>
                  <a:lnTo>
                    <a:pt x="457200" y="308610"/>
                  </a:lnTo>
                  <a:close/>
                </a:path>
                <a:path w="457200" h="384810">
                  <a:moveTo>
                    <a:pt x="3810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1270" y="320040"/>
                  </a:lnTo>
                  <a:lnTo>
                    <a:pt x="127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57200" h="384810">
                  <a:moveTo>
                    <a:pt x="457200" y="314960"/>
                  </a:moveTo>
                  <a:lnTo>
                    <a:pt x="453390" y="314960"/>
                  </a:lnTo>
                  <a:lnTo>
                    <a:pt x="453390" y="321310"/>
                  </a:lnTo>
                  <a:lnTo>
                    <a:pt x="457200" y="321310"/>
                  </a:lnTo>
                  <a:lnTo>
                    <a:pt x="457200" y="314960"/>
                  </a:lnTo>
                  <a:close/>
                </a:path>
                <a:path w="457200" h="384810">
                  <a:moveTo>
                    <a:pt x="457200" y="321310"/>
                  </a:moveTo>
                  <a:lnTo>
                    <a:pt x="453390" y="321310"/>
                  </a:lnTo>
                  <a:lnTo>
                    <a:pt x="453390" y="326390"/>
                  </a:lnTo>
                  <a:lnTo>
                    <a:pt x="454660" y="326390"/>
                  </a:lnTo>
                  <a:lnTo>
                    <a:pt x="454660" y="325120"/>
                  </a:lnTo>
                  <a:lnTo>
                    <a:pt x="455929" y="325120"/>
                  </a:lnTo>
                  <a:lnTo>
                    <a:pt x="455929" y="323850"/>
                  </a:lnTo>
                  <a:lnTo>
                    <a:pt x="457200" y="323850"/>
                  </a:lnTo>
                  <a:lnTo>
                    <a:pt x="457200" y="321310"/>
                  </a:lnTo>
                  <a:close/>
                </a:path>
                <a:path w="457200" h="384810">
                  <a:moveTo>
                    <a:pt x="3810" y="321310"/>
                  </a:moveTo>
                  <a:lnTo>
                    <a:pt x="2540" y="321310"/>
                  </a:lnTo>
                  <a:lnTo>
                    <a:pt x="2540" y="323850"/>
                  </a:lnTo>
                  <a:lnTo>
                    <a:pt x="3810" y="323850"/>
                  </a:lnTo>
                  <a:lnTo>
                    <a:pt x="3810" y="321310"/>
                  </a:lnTo>
                  <a:close/>
                </a:path>
                <a:path w="457200" h="384810">
                  <a:moveTo>
                    <a:pt x="389889" y="383540"/>
                  </a:moveTo>
                  <a:lnTo>
                    <a:pt x="68579" y="383540"/>
                  </a:lnTo>
                  <a:lnTo>
                    <a:pt x="68579" y="384810"/>
                  </a:lnTo>
                  <a:lnTo>
                    <a:pt x="389889" y="384810"/>
                  </a:lnTo>
                  <a:lnTo>
                    <a:pt x="389889" y="383540"/>
                  </a:lnTo>
                  <a:close/>
                </a:path>
                <a:path w="457200" h="384810">
                  <a:moveTo>
                    <a:pt x="392430" y="382270"/>
                  </a:moveTo>
                  <a:lnTo>
                    <a:pt x="67310" y="382270"/>
                  </a:lnTo>
                  <a:lnTo>
                    <a:pt x="67310" y="383540"/>
                  </a:lnTo>
                  <a:lnTo>
                    <a:pt x="392430" y="383540"/>
                  </a:lnTo>
                  <a:lnTo>
                    <a:pt x="392430" y="382270"/>
                  </a:lnTo>
                  <a:close/>
                </a:path>
                <a:path w="457200" h="384810">
                  <a:moveTo>
                    <a:pt x="394970" y="381000"/>
                  </a:moveTo>
                  <a:lnTo>
                    <a:pt x="66040" y="381000"/>
                  </a:lnTo>
                  <a:lnTo>
                    <a:pt x="66040" y="382270"/>
                  </a:lnTo>
                  <a:lnTo>
                    <a:pt x="394970" y="382270"/>
                  </a:lnTo>
                  <a:lnTo>
                    <a:pt x="394970" y="38100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6479540" y="4161790"/>
              <a:ext cx="449580" cy="377190"/>
            </a:xfrm>
            <a:custGeom>
              <a:avLst/>
              <a:gdLst/>
              <a:ahLst/>
              <a:cxnLst/>
              <a:rect l="l" t="t" r="r" b="b"/>
              <a:pathLst>
                <a:path w="449579" h="377189">
                  <a:moveTo>
                    <a:pt x="393700" y="2539"/>
                  </a:moveTo>
                  <a:lnTo>
                    <a:pt x="57150" y="2539"/>
                  </a:lnTo>
                  <a:lnTo>
                    <a:pt x="5715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9579" h="377189">
                  <a:moveTo>
                    <a:pt x="391160" y="1269"/>
                  </a:moveTo>
                  <a:lnTo>
                    <a:pt x="59689" y="1269"/>
                  </a:lnTo>
                  <a:lnTo>
                    <a:pt x="59689" y="2539"/>
                  </a:lnTo>
                  <a:lnTo>
                    <a:pt x="391160" y="2539"/>
                  </a:lnTo>
                  <a:lnTo>
                    <a:pt x="391160" y="1269"/>
                  </a:lnTo>
                  <a:close/>
                </a:path>
                <a:path w="449579" h="377189">
                  <a:moveTo>
                    <a:pt x="388620" y="0"/>
                  </a:moveTo>
                  <a:lnTo>
                    <a:pt x="62230" y="0"/>
                  </a:lnTo>
                  <a:lnTo>
                    <a:pt x="62230" y="1269"/>
                  </a:lnTo>
                  <a:lnTo>
                    <a:pt x="388620" y="1269"/>
                  </a:lnTo>
                  <a:lnTo>
                    <a:pt x="388620" y="0"/>
                  </a:lnTo>
                  <a:close/>
                </a:path>
                <a:path w="449579" h="377189">
                  <a:moveTo>
                    <a:pt x="2539" y="54609"/>
                  </a:moveTo>
                  <a:lnTo>
                    <a:pt x="1270" y="54609"/>
                  </a:lnTo>
                  <a:lnTo>
                    <a:pt x="1270" y="55879"/>
                  </a:lnTo>
                  <a:lnTo>
                    <a:pt x="0" y="55879"/>
                  </a:lnTo>
                  <a:lnTo>
                    <a:pt x="0" y="57149"/>
                  </a:lnTo>
                  <a:lnTo>
                    <a:pt x="2539" y="57149"/>
                  </a:lnTo>
                  <a:lnTo>
                    <a:pt x="2539" y="54609"/>
                  </a:lnTo>
                  <a:close/>
                </a:path>
                <a:path w="449579" h="377189">
                  <a:moveTo>
                    <a:pt x="448310" y="52069"/>
                  </a:moveTo>
                  <a:lnTo>
                    <a:pt x="447039" y="52069"/>
                  </a:lnTo>
                  <a:lnTo>
                    <a:pt x="447039" y="57149"/>
                  </a:lnTo>
                  <a:lnTo>
                    <a:pt x="449580" y="57149"/>
                  </a:lnTo>
                  <a:lnTo>
                    <a:pt x="449580" y="53339"/>
                  </a:lnTo>
                  <a:lnTo>
                    <a:pt x="448310" y="53339"/>
                  </a:lnTo>
                  <a:lnTo>
                    <a:pt x="448310" y="52069"/>
                  </a:lnTo>
                  <a:close/>
                </a:path>
                <a:path w="449579" h="377189">
                  <a:moveTo>
                    <a:pt x="253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539" y="63499"/>
                  </a:lnTo>
                  <a:lnTo>
                    <a:pt x="2539" y="57149"/>
                  </a:lnTo>
                  <a:close/>
                </a:path>
                <a:path w="449579" h="377189">
                  <a:moveTo>
                    <a:pt x="449580" y="57149"/>
                  </a:moveTo>
                  <a:lnTo>
                    <a:pt x="447039" y="57149"/>
                  </a:lnTo>
                  <a:lnTo>
                    <a:pt x="447039" y="63499"/>
                  </a:lnTo>
                  <a:lnTo>
                    <a:pt x="449580" y="63499"/>
                  </a:lnTo>
                  <a:lnTo>
                    <a:pt x="449580" y="57149"/>
                  </a:lnTo>
                  <a:close/>
                </a:path>
                <a:path w="449579" h="377189">
                  <a:moveTo>
                    <a:pt x="2539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2539" y="68579"/>
                  </a:lnTo>
                  <a:lnTo>
                    <a:pt x="2539" y="63499"/>
                  </a:lnTo>
                  <a:close/>
                </a:path>
                <a:path w="449579" h="377189">
                  <a:moveTo>
                    <a:pt x="449580" y="63499"/>
                  </a:moveTo>
                  <a:lnTo>
                    <a:pt x="447039" y="63499"/>
                  </a:lnTo>
                  <a:lnTo>
                    <a:pt x="447039" y="68579"/>
                  </a:lnTo>
                  <a:lnTo>
                    <a:pt x="449580" y="68579"/>
                  </a:lnTo>
                  <a:lnTo>
                    <a:pt x="449580" y="63499"/>
                  </a:lnTo>
                  <a:close/>
                </a:path>
                <a:path w="449579" h="377189">
                  <a:moveTo>
                    <a:pt x="2539" y="68579"/>
                  </a:moveTo>
                  <a:lnTo>
                    <a:pt x="0" y="68579"/>
                  </a:lnTo>
                  <a:lnTo>
                    <a:pt x="0" y="76199"/>
                  </a:lnTo>
                  <a:lnTo>
                    <a:pt x="2539" y="76199"/>
                  </a:lnTo>
                  <a:lnTo>
                    <a:pt x="2539" y="68579"/>
                  </a:lnTo>
                  <a:close/>
                </a:path>
                <a:path w="449579" h="377189">
                  <a:moveTo>
                    <a:pt x="449580" y="68579"/>
                  </a:moveTo>
                  <a:lnTo>
                    <a:pt x="447039" y="68579"/>
                  </a:lnTo>
                  <a:lnTo>
                    <a:pt x="447039" y="76199"/>
                  </a:lnTo>
                  <a:lnTo>
                    <a:pt x="449580" y="76199"/>
                  </a:lnTo>
                  <a:lnTo>
                    <a:pt x="449580" y="68579"/>
                  </a:lnTo>
                  <a:close/>
                </a:path>
                <a:path w="449579" h="377189">
                  <a:moveTo>
                    <a:pt x="253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76199"/>
                  </a:lnTo>
                  <a:close/>
                </a:path>
                <a:path w="449579" h="377189">
                  <a:moveTo>
                    <a:pt x="449580" y="76199"/>
                  </a:moveTo>
                  <a:lnTo>
                    <a:pt x="447039" y="76199"/>
                  </a:lnTo>
                  <a:lnTo>
                    <a:pt x="447039" y="82549"/>
                  </a:lnTo>
                  <a:lnTo>
                    <a:pt x="449580" y="82549"/>
                  </a:lnTo>
                  <a:lnTo>
                    <a:pt x="449580" y="76199"/>
                  </a:lnTo>
                  <a:close/>
                </a:path>
                <a:path w="449579" h="377189">
                  <a:moveTo>
                    <a:pt x="253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539" y="88899"/>
                  </a:lnTo>
                  <a:lnTo>
                    <a:pt x="2539" y="82549"/>
                  </a:lnTo>
                  <a:close/>
                </a:path>
                <a:path w="449579" h="377189">
                  <a:moveTo>
                    <a:pt x="449580" y="82549"/>
                  </a:moveTo>
                  <a:lnTo>
                    <a:pt x="447039" y="82549"/>
                  </a:lnTo>
                  <a:lnTo>
                    <a:pt x="447039" y="88899"/>
                  </a:lnTo>
                  <a:lnTo>
                    <a:pt x="449580" y="88899"/>
                  </a:lnTo>
                  <a:lnTo>
                    <a:pt x="449580" y="82549"/>
                  </a:lnTo>
                  <a:close/>
                </a:path>
                <a:path w="449579" h="377189">
                  <a:moveTo>
                    <a:pt x="2539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2539" y="93979"/>
                  </a:lnTo>
                  <a:lnTo>
                    <a:pt x="2539" y="88899"/>
                  </a:lnTo>
                  <a:close/>
                </a:path>
                <a:path w="449579" h="377189">
                  <a:moveTo>
                    <a:pt x="449580" y="88899"/>
                  </a:moveTo>
                  <a:lnTo>
                    <a:pt x="447039" y="88899"/>
                  </a:lnTo>
                  <a:lnTo>
                    <a:pt x="447039" y="93979"/>
                  </a:lnTo>
                  <a:lnTo>
                    <a:pt x="449580" y="93979"/>
                  </a:lnTo>
                  <a:lnTo>
                    <a:pt x="449580" y="88899"/>
                  </a:lnTo>
                  <a:close/>
                </a:path>
                <a:path w="449579" h="377189">
                  <a:moveTo>
                    <a:pt x="2539" y="93979"/>
                  </a:moveTo>
                  <a:lnTo>
                    <a:pt x="0" y="93979"/>
                  </a:lnTo>
                  <a:lnTo>
                    <a:pt x="0" y="101599"/>
                  </a:lnTo>
                  <a:lnTo>
                    <a:pt x="2539" y="101599"/>
                  </a:lnTo>
                  <a:lnTo>
                    <a:pt x="2539" y="93979"/>
                  </a:lnTo>
                  <a:close/>
                </a:path>
                <a:path w="449579" h="377189">
                  <a:moveTo>
                    <a:pt x="449580" y="93979"/>
                  </a:moveTo>
                  <a:lnTo>
                    <a:pt x="447039" y="93979"/>
                  </a:lnTo>
                  <a:lnTo>
                    <a:pt x="447039" y="101599"/>
                  </a:lnTo>
                  <a:lnTo>
                    <a:pt x="449580" y="101599"/>
                  </a:lnTo>
                  <a:lnTo>
                    <a:pt x="449580" y="93979"/>
                  </a:lnTo>
                  <a:close/>
                </a:path>
                <a:path w="449579" h="377189">
                  <a:moveTo>
                    <a:pt x="253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539" y="107949"/>
                  </a:lnTo>
                  <a:lnTo>
                    <a:pt x="2539" y="101599"/>
                  </a:lnTo>
                  <a:close/>
                </a:path>
                <a:path w="449579" h="377189">
                  <a:moveTo>
                    <a:pt x="449580" y="101599"/>
                  </a:moveTo>
                  <a:lnTo>
                    <a:pt x="447039" y="101599"/>
                  </a:lnTo>
                  <a:lnTo>
                    <a:pt x="447039" y="107949"/>
                  </a:lnTo>
                  <a:lnTo>
                    <a:pt x="449580" y="107949"/>
                  </a:lnTo>
                  <a:lnTo>
                    <a:pt x="449580" y="101599"/>
                  </a:lnTo>
                  <a:close/>
                </a:path>
                <a:path w="449579" h="377189">
                  <a:moveTo>
                    <a:pt x="253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539" y="114299"/>
                  </a:lnTo>
                  <a:lnTo>
                    <a:pt x="2539" y="107949"/>
                  </a:lnTo>
                  <a:close/>
                </a:path>
                <a:path w="449579" h="377189">
                  <a:moveTo>
                    <a:pt x="449580" y="107949"/>
                  </a:moveTo>
                  <a:lnTo>
                    <a:pt x="447039" y="107949"/>
                  </a:lnTo>
                  <a:lnTo>
                    <a:pt x="447039" y="114299"/>
                  </a:lnTo>
                  <a:lnTo>
                    <a:pt x="449580" y="114299"/>
                  </a:lnTo>
                  <a:lnTo>
                    <a:pt x="449580" y="107949"/>
                  </a:lnTo>
                  <a:close/>
                </a:path>
                <a:path w="449579" h="377189">
                  <a:moveTo>
                    <a:pt x="2539" y="114299"/>
                  </a:moveTo>
                  <a:lnTo>
                    <a:pt x="0" y="114299"/>
                  </a:lnTo>
                  <a:lnTo>
                    <a:pt x="0" y="146049"/>
                  </a:lnTo>
                  <a:lnTo>
                    <a:pt x="2539" y="146049"/>
                  </a:lnTo>
                  <a:lnTo>
                    <a:pt x="2539" y="114299"/>
                  </a:lnTo>
                  <a:close/>
                </a:path>
                <a:path w="449579" h="377189">
                  <a:moveTo>
                    <a:pt x="449580" y="114299"/>
                  </a:moveTo>
                  <a:lnTo>
                    <a:pt x="447039" y="114299"/>
                  </a:lnTo>
                  <a:lnTo>
                    <a:pt x="447039" y="146049"/>
                  </a:lnTo>
                  <a:lnTo>
                    <a:pt x="449580" y="146049"/>
                  </a:lnTo>
                  <a:lnTo>
                    <a:pt x="449580" y="114299"/>
                  </a:lnTo>
                  <a:close/>
                </a:path>
                <a:path w="449579" h="377189">
                  <a:moveTo>
                    <a:pt x="2539" y="146049"/>
                  </a:moveTo>
                  <a:lnTo>
                    <a:pt x="0" y="146049"/>
                  </a:lnTo>
                  <a:lnTo>
                    <a:pt x="0" y="208279"/>
                  </a:lnTo>
                  <a:lnTo>
                    <a:pt x="2539" y="208279"/>
                  </a:lnTo>
                  <a:lnTo>
                    <a:pt x="2539" y="146049"/>
                  </a:lnTo>
                  <a:close/>
                </a:path>
                <a:path w="449579" h="377189">
                  <a:moveTo>
                    <a:pt x="449580" y="146049"/>
                  </a:moveTo>
                  <a:lnTo>
                    <a:pt x="447039" y="146049"/>
                  </a:lnTo>
                  <a:lnTo>
                    <a:pt x="447039" y="208279"/>
                  </a:lnTo>
                  <a:lnTo>
                    <a:pt x="449580" y="208279"/>
                  </a:lnTo>
                  <a:lnTo>
                    <a:pt x="449580" y="146049"/>
                  </a:lnTo>
                  <a:close/>
                </a:path>
                <a:path w="449579" h="377189">
                  <a:moveTo>
                    <a:pt x="2539" y="208279"/>
                  </a:moveTo>
                  <a:lnTo>
                    <a:pt x="0" y="208279"/>
                  </a:lnTo>
                  <a:lnTo>
                    <a:pt x="0" y="247649"/>
                  </a:lnTo>
                  <a:lnTo>
                    <a:pt x="2539" y="247649"/>
                  </a:lnTo>
                  <a:lnTo>
                    <a:pt x="2539" y="208279"/>
                  </a:lnTo>
                  <a:close/>
                </a:path>
                <a:path w="449579" h="377189">
                  <a:moveTo>
                    <a:pt x="449580" y="208279"/>
                  </a:moveTo>
                  <a:lnTo>
                    <a:pt x="447039" y="208279"/>
                  </a:lnTo>
                  <a:lnTo>
                    <a:pt x="447039" y="247649"/>
                  </a:lnTo>
                  <a:lnTo>
                    <a:pt x="449580" y="247649"/>
                  </a:lnTo>
                  <a:lnTo>
                    <a:pt x="449580" y="208279"/>
                  </a:lnTo>
                  <a:close/>
                </a:path>
                <a:path w="449579" h="377189">
                  <a:moveTo>
                    <a:pt x="2539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2539" y="266699"/>
                  </a:lnTo>
                  <a:lnTo>
                    <a:pt x="2539" y="247649"/>
                  </a:lnTo>
                  <a:close/>
                </a:path>
                <a:path w="449579" h="377189">
                  <a:moveTo>
                    <a:pt x="449580" y="247649"/>
                  </a:moveTo>
                  <a:lnTo>
                    <a:pt x="447039" y="247649"/>
                  </a:lnTo>
                  <a:lnTo>
                    <a:pt x="447039" y="266699"/>
                  </a:lnTo>
                  <a:lnTo>
                    <a:pt x="449580" y="266699"/>
                  </a:lnTo>
                  <a:lnTo>
                    <a:pt x="449580" y="247649"/>
                  </a:lnTo>
                  <a:close/>
                </a:path>
                <a:path w="449579" h="377189">
                  <a:moveTo>
                    <a:pt x="253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2539" y="273049"/>
                  </a:lnTo>
                  <a:lnTo>
                    <a:pt x="2539" y="266699"/>
                  </a:lnTo>
                  <a:close/>
                </a:path>
                <a:path w="449579" h="377189">
                  <a:moveTo>
                    <a:pt x="449580" y="266699"/>
                  </a:moveTo>
                  <a:lnTo>
                    <a:pt x="447039" y="266699"/>
                  </a:lnTo>
                  <a:lnTo>
                    <a:pt x="447039" y="273049"/>
                  </a:lnTo>
                  <a:lnTo>
                    <a:pt x="449580" y="273049"/>
                  </a:lnTo>
                  <a:lnTo>
                    <a:pt x="449580" y="266699"/>
                  </a:lnTo>
                  <a:close/>
                </a:path>
                <a:path w="449579" h="377189">
                  <a:moveTo>
                    <a:pt x="253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2539" y="279399"/>
                  </a:lnTo>
                  <a:lnTo>
                    <a:pt x="2539" y="273049"/>
                  </a:lnTo>
                  <a:close/>
                </a:path>
                <a:path w="449579" h="377189">
                  <a:moveTo>
                    <a:pt x="449580" y="273049"/>
                  </a:moveTo>
                  <a:lnTo>
                    <a:pt x="447039" y="273049"/>
                  </a:lnTo>
                  <a:lnTo>
                    <a:pt x="447039" y="279399"/>
                  </a:lnTo>
                  <a:lnTo>
                    <a:pt x="449580" y="279399"/>
                  </a:lnTo>
                  <a:lnTo>
                    <a:pt x="449580" y="273049"/>
                  </a:lnTo>
                  <a:close/>
                </a:path>
                <a:path w="449579" h="377189">
                  <a:moveTo>
                    <a:pt x="2539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2539" y="284479"/>
                  </a:lnTo>
                  <a:lnTo>
                    <a:pt x="2539" y="279399"/>
                  </a:lnTo>
                  <a:close/>
                </a:path>
                <a:path w="449579" h="377189">
                  <a:moveTo>
                    <a:pt x="449580" y="279399"/>
                  </a:moveTo>
                  <a:lnTo>
                    <a:pt x="447039" y="279399"/>
                  </a:lnTo>
                  <a:lnTo>
                    <a:pt x="447039" y="284479"/>
                  </a:lnTo>
                  <a:lnTo>
                    <a:pt x="449580" y="284479"/>
                  </a:lnTo>
                  <a:lnTo>
                    <a:pt x="449580" y="279399"/>
                  </a:lnTo>
                  <a:close/>
                </a:path>
                <a:path w="449579" h="377189">
                  <a:moveTo>
                    <a:pt x="2539" y="284479"/>
                  </a:moveTo>
                  <a:lnTo>
                    <a:pt x="0" y="284479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84479"/>
                  </a:lnTo>
                  <a:close/>
                </a:path>
                <a:path w="449579" h="377189">
                  <a:moveTo>
                    <a:pt x="449580" y="284479"/>
                  </a:moveTo>
                  <a:lnTo>
                    <a:pt x="447039" y="284479"/>
                  </a:lnTo>
                  <a:lnTo>
                    <a:pt x="447039" y="292099"/>
                  </a:lnTo>
                  <a:lnTo>
                    <a:pt x="449580" y="292099"/>
                  </a:lnTo>
                  <a:lnTo>
                    <a:pt x="449580" y="284479"/>
                  </a:lnTo>
                  <a:close/>
                </a:path>
                <a:path w="449579" h="377189">
                  <a:moveTo>
                    <a:pt x="253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2539" y="298449"/>
                  </a:lnTo>
                  <a:lnTo>
                    <a:pt x="2539" y="292099"/>
                  </a:lnTo>
                  <a:close/>
                </a:path>
                <a:path w="449579" h="377189">
                  <a:moveTo>
                    <a:pt x="449580" y="292099"/>
                  </a:moveTo>
                  <a:lnTo>
                    <a:pt x="447039" y="292099"/>
                  </a:lnTo>
                  <a:lnTo>
                    <a:pt x="447039" y="298449"/>
                  </a:lnTo>
                  <a:lnTo>
                    <a:pt x="449580" y="298449"/>
                  </a:lnTo>
                  <a:lnTo>
                    <a:pt x="449580" y="292099"/>
                  </a:lnTo>
                  <a:close/>
                </a:path>
                <a:path w="449579" h="377189">
                  <a:moveTo>
                    <a:pt x="253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2539" y="304799"/>
                  </a:lnTo>
                  <a:lnTo>
                    <a:pt x="2539" y="298449"/>
                  </a:lnTo>
                  <a:close/>
                </a:path>
                <a:path w="449579" h="377189">
                  <a:moveTo>
                    <a:pt x="449580" y="298449"/>
                  </a:moveTo>
                  <a:lnTo>
                    <a:pt x="447039" y="298449"/>
                  </a:lnTo>
                  <a:lnTo>
                    <a:pt x="447039" y="304799"/>
                  </a:lnTo>
                  <a:lnTo>
                    <a:pt x="449580" y="304799"/>
                  </a:lnTo>
                  <a:lnTo>
                    <a:pt x="449580" y="298449"/>
                  </a:lnTo>
                  <a:close/>
                </a:path>
                <a:path w="449579" h="377189">
                  <a:moveTo>
                    <a:pt x="253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2539" y="311149"/>
                  </a:lnTo>
                  <a:lnTo>
                    <a:pt x="2539" y="304799"/>
                  </a:lnTo>
                  <a:close/>
                </a:path>
                <a:path w="449579" h="377189">
                  <a:moveTo>
                    <a:pt x="449580" y="304799"/>
                  </a:moveTo>
                  <a:lnTo>
                    <a:pt x="447039" y="304799"/>
                  </a:lnTo>
                  <a:lnTo>
                    <a:pt x="447039" y="311149"/>
                  </a:lnTo>
                  <a:lnTo>
                    <a:pt x="449580" y="311149"/>
                  </a:lnTo>
                  <a:lnTo>
                    <a:pt x="449580" y="304799"/>
                  </a:lnTo>
                  <a:close/>
                </a:path>
                <a:path w="449579" h="377189">
                  <a:moveTo>
                    <a:pt x="253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2539" y="317499"/>
                  </a:lnTo>
                  <a:lnTo>
                    <a:pt x="2539" y="311149"/>
                  </a:lnTo>
                  <a:close/>
                </a:path>
                <a:path w="449579" h="377189">
                  <a:moveTo>
                    <a:pt x="449580" y="311149"/>
                  </a:moveTo>
                  <a:lnTo>
                    <a:pt x="447039" y="311149"/>
                  </a:lnTo>
                  <a:lnTo>
                    <a:pt x="447039" y="317499"/>
                  </a:lnTo>
                  <a:lnTo>
                    <a:pt x="449580" y="317499"/>
                  </a:lnTo>
                  <a:lnTo>
                    <a:pt x="449580" y="311149"/>
                  </a:lnTo>
                  <a:close/>
                </a:path>
                <a:path w="449579" h="377189">
                  <a:moveTo>
                    <a:pt x="2539" y="317499"/>
                  </a:moveTo>
                  <a:lnTo>
                    <a:pt x="0" y="317499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2579"/>
                  </a:lnTo>
                  <a:lnTo>
                    <a:pt x="2539" y="322579"/>
                  </a:lnTo>
                  <a:lnTo>
                    <a:pt x="2539" y="317499"/>
                  </a:lnTo>
                  <a:close/>
                </a:path>
                <a:path w="449579" h="377189">
                  <a:moveTo>
                    <a:pt x="449580" y="317499"/>
                  </a:moveTo>
                  <a:lnTo>
                    <a:pt x="447039" y="317499"/>
                  </a:lnTo>
                  <a:lnTo>
                    <a:pt x="447039" y="322579"/>
                  </a:lnTo>
                  <a:lnTo>
                    <a:pt x="449580" y="322579"/>
                  </a:lnTo>
                  <a:lnTo>
                    <a:pt x="449580" y="317499"/>
                  </a:lnTo>
                  <a:close/>
                </a:path>
                <a:path w="449579" h="377189">
                  <a:moveTo>
                    <a:pt x="449580" y="322579"/>
                  </a:moveTo>
                  <a:lnTo>
                    <a:pt x="447039" y="322579"/>
                  </a:lnTo>
                  <a:lnTo>
                    <a:pt x="447039" y="326389"/>
                  </a:lnTo>
                  <a:lnTo>
                    <a:pt x="448310" y="326389"/>
                  </a:lnTo>
                  <a:lnTo>
                    <a:pt x="448310" y="325119"/>
                  </a:lnTo>
                  <a:lnTo>
                    <a:pt x="449580" y="325119"/>
                  </a:lnTo>
                  <a:lnTo>
                    <a:pt x="449580" y="322579"/>
                  </a:lnTo>
                  <a:close/>
                </a:path>
                <a:path w="449579" h="377189">
                  <a:moveTo>
                    <a:pt x="396239" y="373379"/>
                  </a:moveTo>
                  <a:lnTo>
                    <a:pt x="55880" y="373379"/>
                  </a:lnTo>
                  <a:lnTo>
                    <a:pt x="55880" y="374649"/>
                  </a:lnTo>
                  <a:lnTo>
                    <a:pt x="396239" y="374649"/>
                  </a:lnTo>
                  <a:lnTo>
                    <a:pt x="396239" y="373379"/>
                  </a:lnTo>
                  <a:close/>
                </a:path>
                <a:path w="449579" h="377189">
                  <a:moveTo>
                    <a:pt x="392430" y="375919"/>
                  </a:moveTo>
                  <a:lnTo>
                    <a:pt x="59689" y="375919"/>
                  </a:lnTo>
                  <a:lnTo>
                    <a:pt x="59689" y="377189"/>
                  </a:lnTo>
                  <a:lnTo>
                    <a:pt x="392430" y="377189"/>
                  </a:lnTo>
                  <a:lnTo>
                    <a:pt x="392430" y="375919"/>
                  </a:lnTo>
                  <a:close/>
                </a:path>
                <a:path w="449579" h="377189">
                  <a:moveTo>
                    <a:pt x="394969" y="374649"/>
                  </a:moveTo>
                  <a:lnTo>
                    <a:pt x="58419" y="374649"/>
                  </a:lnTo>
                  <a:lnTo>
                    <a:pt x="58419" y="375919"/>
                  </a:lnTo>
                  <a:lnTo>
                    <a:pt x="394969" y="375919"/>
                  </a:lnTo>
                  <a:lnTo>
                    <a:pt x="394969" y="374649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6482080" y="4165600"/>
              <a:ext cx="444500" cy="369570"/>
            </a:xfrm>
            <a:custGeom>
              <a:avLst/>
              <a:gdLst/>
              <a:ahLst/>
              <a:cxnLst/>
              <a:rect l="l" t="t" r="r" b="b"/>
              <a:pathLst>
                <a:path w="444500" h="369570">
                  <a:moveTo>
                    <a:pt x="394970" y="1269"/>
                  </a:moveTo>
                  <a:lnTo>
                    <a:pt x="50800" y="1269"/>
                  </a:lnTo>
                  <a:lnTo>
                    <a:pt x="5080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44500" h="369570">
                  <a:moveTo>
                    <a:pt x="392430" y="0"/>
                  </a:moveTo>
                  <a:lnTo>
                    <a:pt x="53340" y="0"/>
                  </a:lnTo>
                  <a:lnTo>
                    <a:pt x="5334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44500" h="369570">
                  <a:moveTo>
                    <a:pt x="397509" y="2540"/>
                  </a:moveTo>
                  <a:lnTo>
                    <a:pt x="49529" y="2540"/>
                  </a:lnTo>
                  <a:lnTo>
                    <a:pt x="49529" y="3810"/>
                  </a:lnTo>
                  <a:lnTo>
                    <a:pt x="397509" y="3810"/>
                  </a:lnTo>
                  <a:lnTo>
                    <a:pt x="397509" y="2540"/>
                  </a:lnTo>
                  <a:close/>
                </a:path>
                <a:path w="444500" h="369570">
                  <a:moveTo>
                    <a:pt x="3810" y="45719"/>
                  </a:moveTo>
                  <a:lnTo>
                    <a:pt x="2540" y="45719"/>
                  </a:lnTo>
                  <a:lnTo>
                    <a:pt x="2540" y="46989"/>
                  </a:lnTo>
                  <a:lnTo>
                    <a:pt x="3810" y="46989"/>
                  </a:lnTo>
                  <a:lnTo>
                    <a:pt x="3810" y="45719"/>
                  </a:lnTo>
                  <a:close/>
                </a:path>
                <a:path w="444500" h="369570">
                  <a:moveTo>
                    <a:pt x="441960" y="43180"/>
                  </a:moveTo>
                  <a:lnTo>
                    <a:pt x="440690" y="43180"/>
                  </a:lnTo>
                  <a:lnTo>
                    <a:pt x="440690" y="46989"/>
                  </a:lnTo>
                  <a:lnTo>
                    <a:pt x="443230" y="46989"/>
                  </a:lnTo>
                  <a:lnTo>
                    <a:pt x="443230" y="45719"/>
                  </a:lnTo>
                  <a:lnTo>
                    <a:pt x="441960" y="45719"/>
                  </a:lnTo>
                  <a:lnTo>
                    <a:pt x="441960" y="43180"/>
                  </a:lnTo>
                  <a:close/>
                </a:path>
                <a:path w="444500" h="369570">
                  <a:moveTo>
                    <a:pt x="3810" y="46990"/>
                  </a:moveTo>
                  <a:lnTo>
                    <a:pt x="1270" y="46990"/>
                  </a:lnTo>
                  <a:lnTo>
                    <a:pt x="1270" y="48260"/>
                  </a:lnTo>
                  <a:lnTo>
                    <a:pt x="0" y="4826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44500" h="369570">
                  <a:moveTo>
                    <a:pt x="444500" y="46990"/>
                  </a:moveTo>
                  <a:lnTo>
                    <a:pt x="440690" y="46990"/>
                  </a:lnTo>
                  <a:lnTo>
                    <a:pt x="440690" y="53339"/>
                  </a:lnTo>
                  <a:lnTo>
                    <a:pt x="444500" y="53339"/>
                  </a:lnTo>
                  <a:lnTo>
                    <a:pt x="444500" y="46990"/>
                  </a:lnTo>
                  <a:close/>
                </a:path>
                <a:path w="444500" h="3695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444500" h="369570">
                  <a:moveTo>
                    <a:pt x="444500" y="53340"/>
                  </a:moveTo>
                  <a:lnTo>
                    <a:pt x="440690" y="53340"/>
                  </a:lnTo>
                  <a:lnTo>
                    <a:pt x="440690" y="59689"/>
                  </a:lnTo>
                  <a:lnTo>
                    <a:pt x="444500" y="59689"/>
                  </a:lnTo>
                  <a:lnTo>
                    <a:pt x="444500" y="53340"/>
                  </a:lnTo>
                  <a:close/>
                </a:path>
                <a:path w="444500" h="369570">
                  <a:moveTo>
                    <a:pt x="3810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9690"/>
                  </a:lnTo>
                  <a:close/>
                </a:path>
                <a:path w="444500" h="369570">
                  <a:moveTo>
                    <a:pt x="444500" y="59690"/>
                  </a:moveTo>
                  <a:lnTo>
                    <a:pt x="440690" y="59690"/>
                  </a:lnTo>
                  <a:lnTo>
                    <a:pt x="440690" y="64769"/>
                  </a:lnTo>
                  <a:lnTo>
                    <a:pt x="444500" y="64769"/>
                  </a:lnTo>
                  <a:lnTo>
                    <a:pt x="444500" y="59690"/>
                  </a:lnTo>
                  <a:close/>
                </a:path>
                <a:path w="444500" h="369570">
                  <a:moveTo>
                    <a:pt x="3810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4770"/>
                  </a:lnTo>
                  <a:close/>
                </a:path>
                <a:path w="444500" h="369570">
                  <a:moveTo>
                    <a:pt x="444500" y="64770"/>
                  </a:moveTo>
                  <a:lnTo>
                    <a:pt x="440690" y="64770"/>
                  </a:lnTo>
                  <a:lnTo>
                    <a:pt x="440690" y="72389"/>
                  </a:lnTo>
                  <a:lnTo>
                    <a:pt x="444500" y="72389"/>
                  </a:lnTo>
                  <a:lnTo>
                    <a:pt x="444500" y="64770"/>
                  </a:lnTo>
                  <a:close/>
                </a:path>
                <a:path w="444500" h="36957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444500" h="369570">
                  <a:moveTo>
                    <a:pt x="444500" y="72390"/>
                  </a:moveTo>
                  <a:lnTo>
                    <a:pt x="440690" y="72390"/>
                  </a:lnTo>
                  <a:lnTo>
                    <a:pt x="440690" y="78739"/>
                  </a:lnTo>
                  <a:lnTo>
                    <a:pt x="444500" y="78739"/>
                  </a:lnTo>
                  <a:lnTo>
                    <a:pt x="444500" y="72390"/>
                  </a:lnTo>
                  <a:close/>
                </a:path>
                <a:path w="444500" h="369570">
                  <a:moveTo>
                    <a:pt x="381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78740"/>
                  </a:lnTo>
                  <a:close/>
                </a:path>
                <a:path w="444500" h="369570">
                  <a:moveTo>
                    <a:pt x="444500" y="78740"/>
                  </a:moveTo>
                  <a:lnTo>
                    <a:pt x="440690" y="78740"/>
                  </a:lnTo>
                  <a:lnTo>
                    <a:pt x="440690" y="85089"/>
                  </a:lnTo>
                  <a:lnTo>
                    <a:pt x="444500" y="85089"/>
                  </a:lnTo>
                  <a:lnTo>
                    <a:pt x="444500" y="78740"/>
                  </a:lnTo>
                  <a:close/>
                </a:path>
                <a:path w="444500" h="369570">
                  <a:moveTo>
                    <a:pt x="3810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5090"/>
                  </a:lnTo>
                  <a:close/>
                </a:path>
                <a:path w="444500" h="369570">
                  <a:moveTo>
                    <a:pt x="444500" y="85090"/>
                  </a:moveTo>
                  <a:lnTo>
                    <a:pt x="440690" y="85090"/>
                  </a:lnTo>
                  <a:lnTo>
                    <a:pt x="440690" y="90169"/>
                  </a:lnTo>
                  <a:lnTo>
                    <a:pt x="444500" y="90169"/>
                  </a:lnTo>
                  <a:lnTo>
                    <a:pt x="444500" y="85090"/>
                  </a:lnTo>
                  <a:close/>
                </a:path>
                <a:path w="444500" h="369570">
                  <a:moveTo>
                    <a:pt x="3810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0170"/>
                  </a:lnTo>
                  <a:close/>
                </a:path>
                <a:path w="444500" h="369570">
                  <a:moveTo>
                    <a:pt x="444500" y="90170"/>
                  </a:moveTo>
                  <a:lnTo>
                    <a:pt x="440690" y="90170"/>
                  </a:lnTo>
                  <a:lnTo>
                    <a:pt x="440690" y="97789"/>
                  </a:lnTo>
                  <a:lnTo>
                    <a:pt x="444500" y="97789"/>
                  </a:lnTo>
                  <a:lnTo>
                    <a:pt x="444500" y="90170"/>
                  </a:lnTo>
                  <a:close/>
                </a:path>
                <a:path w="444500" h="36957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44500" h="369570">
                  <a:moveTo>
                    <a:pt x="444500" y="97790"/>
                  </a:moveTo>
                  <a:lnTo>
                    <a:pt x="440690" y="97790"/>
                  </a:lnTo>
                  <a:lnTo>
                    <a:pt x="440690" y="104139"/>
                  </a:lnTo>
                  <a:lnTo>
                    <a:pt x="444500" y="104139"/>
                  </a:lnTo>
                  <a:lnTo>
                    <a:pt x="444500" y="97790"/>
                  </a:lnTo>
                  <a:close/>
                </a:path>
                <a:path w="444500" h="369570">
                  <a:moveTo>
                    <a:pt x="381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104140"/>
                  </a:lnTo>
                  <a:close/>
                </a:path>
                <a:path w="444500" h="369570">
                  <a:moveTo>
                    <a:pt x="444500" y="104140"/>
                  </a:moveTo>
                  <a:lnTo>
                    <a:pt x="440690" y="104140"/>
                  </a:lnTo>
                  <a:lnTo>
                    <a:pt x="440690" y="110489"/>
                  </a:lnTo>
                  <a:lnTo>
                    <a:pt x="444500" y="110489"/>
                  </a:lnTo>
                  <a:lnTo>
                    <a:pt x="444500" y="104140"/>
                  </a:lnTo>
                  <a:close/>
                </a:path>
                <a:path w="444500" h="369570">
                  <a:moveTo>
                    <a:pt x="3810" y="110490"/>
                  </a:moveTo>
                  <a:lnTo>
                    <a:pt x="0" y="110490"/>
                  </a:lnTo>
                  <a:lnTo>
                    <a:pt x="0" y="142239"/>
                  </a:lnTo>
                  <a:lnTo>
                    <a:pt x="3810" y="142239"/>
                  </a:lnTo>
                  <a:lnTo>
                    <a:pt x="3810" y="110490"/>
                  </a:lnTo>
                  <a:close/>
                </a:path>
                <a:path w="444500" h="369570">
                  <a:moveTo>
                    <a:pt x="444500" y="110490"/>
                  </a:moveTo>
                  <a:lnTo>
                    <a:pt x="440690" y="110490"/>
                  </a:lnTo>
                  <a:lnTo>
                    <a:pt x="440690" y="142239"/>
                  </a:lnTo>
                  <a:lnTo>
                    <a:pt x="444500" y="142239"/>
                  </a:lnTo>
                  <a:lnTo>
                    <a:pt x="444500" y="110490"/>
                  </a:lnTo>
                  <a:close/>
                </a:path>
                <a:path w="444500" h="369570">
                  <a:moveTo>
                    <a:pt x="3810" y="142240"/>
                  </a:moveTo>
                  <a:lnTo>
                    <a:pt x="0" y="14224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42240"/>
                  </a:lnTo>
                  <a:close/>
                </a:path>
                <a:path w="444500" h="369570">
                  <a:moveTo>
                    <a:pt x="444500" y="142240"/>
                  </a:moveTo>
                  <a:lnTo>
                    <a:pt x="440690" y="142240"/>
                  </a:lnTo>
                  <a:lnTo>
                    <a:pt x="440690" y="204469"/>
                  </a:lnTo>
                  <a:lnTo>
                    <a:pt x="444500" y="204469"/>
                  </a:lnTo>
                  <a:lnTo>
                    <a:pt x="444500" y="142240"/>
                  </a:lnTo>
                  <a:close/>
                </a:path>
                <a:path w="444500" h="369570">
                  <a:moveTo>
                    <a:pt x="3810" y="204470"/>
                  </a:moveTo>
                  <a:lnTo>
                    <a:pt x="0" y="20447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04470"/>
                  </a:lnTo>
                  <a:close/>
                </a:path>
                <a:path w="444500" h="369570">
                  <a:moveTo>
                    <a:pt x="444500" y="204470"/>
                  </a:moveTo>
                  <a:lnTo>
                    <a:pt x="440690" y="204470"/>
                  </a:lnTo>
                  <a:lnTo>
                    <a:pt x="440690" y="243839"/>
                  </a:lnTo>
                  <a:lnTo>
                    <a:pt x="444500" y="243839"/>
                  </a:lnTo>
                  <a:lnTo>
                    <a:pt x="444500" y="204470"/>
                  </a:lnTo>
                  <a:close/>
                </a:path>
                <a:path w="444500" h="369570">
                  <a:moveTo>
                    <a:pt x="3810" y="243840"/>
                  </a:moveTo>
                  <a:lnTo>
                    <a:pt x="0" y="2438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43840"/>
                  </a:lnTo>
                  <a:close/>
                </a:path>
                <a:path w="444500" h="369570">
                  <a:moveTo>
                    <a:pt x="444500" y="243840"/>
                  </a:moveTo>
                  <a:lnTo>
                    <a:pt x="440690" y="243840"/>
                  </a:lnTo>
                  <a:lnTo>
                    <a:pt x="440690" y="262889"/>
                  </a:lnTo>
                  <a:lnTo>
                    <a:pt x="444500" y="262889"/>
                  </a:lnTo>
                  <a:lnTo>
                    <a:pt x="444500" y="243840"/>
                  </a:lnTo>
                  <a:close/>
                </a:path>
                <a:path w="444500" h="36957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444500" h="369570">
                  <a:moveTo>
                    <a:pt x="444500" y="262890"/>
                  </a:moveTo>
                  <a:lnTo>
                    <a:pt x="440690" y="262890"/>
                  </a:lnTo>
                  <a:lnTo>
                    <a:pt x="440690" y="269239"/>
                  </a:lnTo>
                  <a:lnTo>
                    <a:pt x="444500" y="269239"/>
                  </a:lnTo>
                  <a:lnTo>
                    <a:pt x="444500" y="262890"/>
                  </a:lnTo>
                  <a:close/>
                </a:path>
                <a:path w="444500" h="36957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444500" h="369570">
                  <a:moveTo>
                    <a:pt x="444500" y="269240"/>
                  </a:moveTo>
                  <a:lnTo>
                    <a:pt x="440690" y="269240"/>
                  </a:lnTo>
                  <a:lnTo>
                    <a:pt x="440690" y="275589"/>
                  </a:lnTo>
                  <a:lnTo>
                    <a:pt x="444500" y="275589"/>
                  </a:lnTo>
                  <a:lnTo>
                    <a:pt x="444500" y="269240"/>
                  </a:lnTo>
                  <a:close/>
                </a:path>
                <a:path w="444500" h="369570">
                  <a:moveTo>
                    <a:pt x="3810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5590"/>
                  </a:lnTo>
                  <a:close/>
                </a:path>
                <a:path w="444500" h="369570">
                  <a:moveTo>
                    <a:pt x="444500" y="275590"/>
                  </a:moveTo>
                  <a:lnTo>
                    <a:pt x="440690" y="275590"/>
                  </a:lnTo>
                  <a:lnTo>
                    <a:pt x="440690" y="280669"/>
                  </a:lnTo>
                  <a:lnTo>
                    <a:pt x="444500" y="280669"/>
                  </a:lnTo>
                  <a:lnTo>
                    <a:pt x="444500" y="275590"/>
                  </a:lnTo>
                  <a:close/>
                </a:path>
                <a:path w="444500" h="369570">
                  <a:moveTo>
                    <a:pt x="381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0670"/>
                  </a:lnTo>
                  <a:close/>
                </a:path>
                <a:path w="444500" h="369570">
                  <a:moveTo>
                    <a:pt x="444500" y="280670"/>
                  </a:moveTo>
                  <a:lnTo>
                    <a:pt x="440690" y="280670"/>
                  </a:lnTo>
                  <a:lnTo>
                    <a:pt x="440690" y="288289"/>
                  </a:lnTo>
                  <a:lnTo>
                    <a:pt x="444500" y="288289"/>
                  </a:lnTo>
                  <a:lnTo>
                    <a:pt x="444500" y="280670"/>
                  </a:lnTo>
                  <a:close/>
                </a:path>
                <a:path w="444500" h="3695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44500" h="369570">
                  <a:moveTo>
                    <a:pt x="444500" y="288290"/>
                  </a:moveTo>
                  <a:lnTo>
                    <a:pt x="440690" y="288290"/>
                  </a:lnTo>
                  <a:lnTo>
                    <a:pt x="440690" y="294639"/>
                  </a:lnTo>
                  <a:lnTo>
                    <a:pt x="444500" y="294639"/>
                  </a:lnTo>
                  <a:lnTo>
                    <a:pt x="444500" y="288290"/>
                  </a:lnTo>
                  <a:close/>
                </a:path>
                <a:path w="444500" h="3695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44500" h="369570">
                  <a:moveTo>
                    <a:pt x="444500" y="294640"/>
                  </a:moveTo>
                  <a:lnTo>
                    <a:pt x="440690" y="294640"/>
                  </a:lnTo>
                  <a:lnTo>
                    <a:pt x="440690" y="300989"/>
                  </a:lnTo>
                  <a:lnTo>
                    <a:pt x="444500" y="300989"/>
                  </a:lnTo>
                  <a:lnTo>
                    <a:pt x="444500" y="294640"/>
                  </a:lnTo>
                  <a:close/>
                </a:path>
                <a:path w="444500" h="36957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44500" h="369570">
                  <a:moveTo>
                    <a:pt x="444500" y="300990"/>
                  </a:moveTo>
                  <a:lnTo>
                    <a:pt x="440690" y="300990"/>
                  </a:lnTo>
                  <a:lnTo>
                    <a:pt x="440690" y="307339"/>
                  </a:lnTo>
                  <a:lnTo>
                    <a:pt x="444500" y="307339"/>
                  </a:lnTo>
                  <a:lnTo>
                    <a:pt x="444500" y="300990"/>
                  </a:lnTo>
                  <a:close/>
                </a:path>
                <a:path w="444500" h="36957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44500" h="369570">
                  <a:moveTo>
                    <a:pt x="444500" y="307340"/>
                  </a:moveTo>
                  <a:lnTo>
                    <a:pt x="440690" y="307340"/>
                  </a:lnTo>
                  <a:lnTo>
                    <a:pt x="440690" y="313689"/>
                  </a:lnTo>
                  <a:lnTo>
                    <a:pt x="444500" y="313689"/>
                  </a:lnTo>
                  <a:lnTo>
                    <a:pt x="444500" y="307340"/>
                  </a:lnTo>
                  <a:close/>
                </a:path>
                <a:path w="444500" h="369570">
                  <a:moveTo>
                    <a:pt x="3810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3690"/>
                  </a:lnTo>
                  <a:close/>
                </a:path>
                <a:path w="444500" h="369570">
                  <a:moveTo>
                    <a:pt x="444500" y="313690"/>
                  </a:moveTo>
                  <a:lnTo>
                    <a:pt x="440690" y="313690"/>
                  </a:lnTo>
                  <a:lnTo>
                    <a:pt x="440690" y="318769"/>
                  </a:lnTo>
                  <a:lnTo>
                    <a:pt x="444500" y="318769"/>
                  </a:lnTo>
                  <a:lnTo>
                    <a:pt x="444500" y="313690"/>
                  </a:lnTo>
                  <a:close/>
                </a:path>
                <a:path w="444500" h="369570">
                  <a:moveTo>
                    <a:pt x="444500" y="318770"/>
                  </a:moveTo>
                  <a:lnTo>
                    <a:pt x="440690" y="318770"/>
                  </a:lnTo>
                  <a:lnTo>
                    <a:pt x="440690" y="325119"/>
                  </a:lnTo>
                  <a:lnTo>
                    <a:pt x="443229" y="325119"/>
                  </a:lnTo>
                  <a:lnTo>
                    <a:pt x="443229" y="323850"/>
                  </a:lnTo>
                  <a:lnTo>
                    <a:pt x="444500" y="323850"/>
                  </a:lnTo>
                  <a:lnTo>
                    <a:pt x="444500" y="318770"/>
                  </a:lnTo>
                  <a:close/>
                </a:path>
                <a:path w="444500" h="369570">
                  <a:moveTo>
                    <a:pt x="3810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1270" y="321310"/>
                  </a:lnTo>
                  <a:lnTo>
                    <a:pt x="1270" y="322580"/>
                  </a:lnTo>
                  <a:lnTo>
                    <a:pt x="2540" y="322580"/>
                  </a:lnTo>
                  <a:lnTo>
                    <a:pt x="2540" y="323850"/>
                  </a:lnTo>
                  <a:lnTo>
                    <a:pt x="3810" y="323850"/>
                  </a:lnTo>
                  <a:lnTo>
                    <a:pt x="3810" y="318770"/>
                  </a:lnTo>
                  <a:close/>
                </a:path>
                <a:path w="444500" h="369570">
                  <a:moveTo>
                    <a:pt x="441960" y="325120"/>
                  </a:moveTo>
                  <a:lnTo>
                    <a:pt x="440690" y="325120"/>
                  </a:lnTo>
                  <a:lnTo>
                    <a:pt x="440690" y="327660"/>
                  </a:lnTo>
                  <a:lnTo>
                    <a:pt x="441960" y="327660"/>
                  </a:lnTo>
                  <a:lnTo>
                    <a:pt x="441960" y="325120"/>
                  </a:lnTo>
                  <a:close/>
                </a:path>
                <a:path w="444500" h="369570">
                  <a:moveTo>
                    <a:pt x="396240" y="368300"/>
                  </a:moveTo>
                  <a:lnTo>
                    <a:pt x="52070" y="368300"/>
                  </a:lnTo>
                  <a:lnTo>
                    <a:pt x="52070" y="369569"/>
                  </a:lnTo>
                  <a:lnTo>
                    <a:pt x="396240" y="369569"/>
                  </a:lnTo>
                  <a:lnTo>
                    <a:pt x="396240" y="368300"/>
                  </a:lnTo>
                  <a:close/>
                </a:path>
                <a:path w="444500" h="369570">
                  <a:moveTo>
                    <a:pt x="397509" y="367030"/>
                  </a:moveTo>
                  <a:lnTo>
                    <a:pt x="49529" y="367030"/>
                  </a:lnTo>
                  <a:lnTo>
                    <a:pt x="49529" y="368300"/>
                  </a:lnTo>
                  <a:lnTo>
                    <a:pt x="397509" y="368300"/>
                  </a:lnTo>
                  <a:lnTo>
                    <a:pt x="397509" y="367030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6485889" y="416941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79" h="363220">
                  <a:moveTo>
                    <a:pt x="396239" y="1269"/>
                  </a:moveTo>
                  <a:lnTo>
                    <a:pt x="41910" y="1269"/>
                  </a:lnTo>
                  <a:lnTo>
                    <a:pt x="41910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36879" h="363220">
                  <a:moveTo>
                    <a:pt x="394970" y="0"/>
                  </a:moveTo>
                  <a:lnTo>
                    <a:pt x="44450" y="0"/>
                  </a:lnTo>
                  <a:lnTo>
                    <a:pt x="44450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36879" h="363220">
                  <a:moveTo>
                    <a:pt x="434339" y="35559"/>
                  </a:moveTo>
                  <a:lnTo>
                    <a:pt x="433069" y="35559"/>
                  </a:lnTo>
                  <a:lnTo>
                    <a:pt x="433069" y="36829"/>
                  </a:lnTo>
                  <a:lnTo>
                    <a:pt x="434339" y="36829"/>
                  </a:lnTo>
                  <a:lnTo>
                    <a:pt x="434339" y="35559"/>
                  </a:lnTo>
                  <a:close/>
                </a:path>
                <a:path w="436879" h="363220">
                  <a:moveTo>
                    <a:pt x="3810" y="38100"/>
                  </a:moveTo>
                  <a:lnTo>
                    <a:pt x="2539" y="38100"/>
                  </a:lnTo>
                  <a:lnTo>
                    <a:pt x="2539" y="39369"/>
                  </a:lnTo>
                  <a:lnTo>
                    <a:pt x="1270" y="39369"/>
                  </a:lnTo>
                  <a:lnTo>
                    <a:pt x="1270" y="40639"/>
                  </a:lnTo>
                  <a:lnTo>
                    <a:pt x="0" y="40639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8100"/>
                  </a:lnTo>
                  <a:close/>
                </a:path>
                <a:path w="436879" h="363220">
                  <a:moveTo>
                    <a:pt x="435610" y="36830"/>
                  </a:moveTo>
                  <a:lnTo>
                    <a:pt x="433069" y="36830"/>
                  </a:lnTo>
                  <a:lnTo>
                    <a:pt x="433069" y="43179"/>
                  </a:lnTo>
                  <a:lnTo>
                    <a:pt x="436880" y="43179"/>
                  </a:lnTo>
                  <a:lnTo>
                    <a:pt x="436880" y="38100"/>
                  </a:lnTo>
                  <a:lnTo>
                    <a:pt x="435610" y="38100"/>
                  </a:lnTo>
                  <a:lnTo>
                    <a:pt x="435610" y="36830"/>
                  </a:lnTo>
                  <a:close/>
                </a:path>
                <a:path w="436879" h="36322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436879" h="363220">
                  <a:moveTo>
                    <a:pt x="436880" y="43180"/>
                  </a:moveTo>
                  <a:lnTo>
                    <a:pt x="433069" y="43180"/>
                  </a:lnTo>
                  <a:lnTo>
                    <a:pt x="433069" y="49529"/>
                  </a:lnTo>
                  <a:lnTo>
                    <a:pt x="436880" y="49529"/>
                  </a:lnTo>
                  <a:lnTo>
                    <a:pt x="436880" y="43180"/>
                  </a:lnTo>
                  <a:close/>
                </a:path>
                <a:path w="436879" h="36322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436879" h="363220">
                  <a:moveTo>
                    <a:pt x="436880" y="49530"/>
                  </a:moveTo>
                  <a:lnTo>
                    <a:pt x="433069" y="49530"/>
                  </a:lnTo>
                  <a:lnTo>
                    <a:pt x="433069" y="55879"/>
                  </a:lnTo>
                  <a:lnTo>
                    <a:pt x="436880" y="55879"/>
                  </a:lnTo>
                  <a:lnTo>
                    <a:pt x="436880" y="49530"/>
                  </a:lnTo>
                  <a:close/>
                </a:path>
                <a:path w="436879" h="363220">
                  <a:moveTo>
                    <a:pt x="381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5880"/>
                  </a:lnTo>
                  <a:close/>
                </a:path>
                <a:path w="436879" h="363220">
                  <a:moveTo>
                    <a:pt x="436880" y="55880"/>
                  </a:moveTo>
                  <a:lnTo>
                    <a:pt x="433069" y="55880"/>
                  </a:lnTo>
                  <a:lnTo>
                    <a:pt x="433069" y="60959"/>
                  </a:lnTo>
                  <a:lnTo>
                    <a:pt x="436880" y="60959"/>
                  </a:lnTo>
                  <a:lnTo>
                    <a:pt x="436880" y="55880"/>
                  </a:lnTo>
                  <a:close/>
                </a:path>
                <a:path w="436879" h="363220">
                  <a:moveTo>
                    <a:pt x="3810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0960"/>
                  </a:lnTo>
                  <a:close/>
                </a:path>
                <a:path w="436879" h="363220">
                  <a:moveTo>
                    <a:pt x="436880" y="60960"/>
                  </a:moveTo>
                  <a:lnTo>
                    <a:pt x="433069" y="60960"/>
                  </a:lnTo>
                  <a:lnTo>
                    <a:pt x="433069" y="68579"/>
                  </a:lnTo>
                  <a:lnTo>
                    <a:pt x="436880" y="68579"/>
                  </a:lnTo>
                  <a:lnTo>
                    <a:pt x="436880" y="60960"/>
                  </a:lnTo>
                  <a:close/>
                </a:path>
                <a:path w="436879" h="36322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36879" h="363220">
                  <a:moveTo>
                    <a:pt x="436880" y="68580"/>
                  </a:moveTo>
                  <a:lnTo>
                    <a:pt x="433069" y="68580"/>
                  </a:lnTo>
                  <a:lnTo>
                    <a:pt x="433069" y="74929"/>
                  </a:lnTo>
                  <a:lnTo>
                    <a:pt x="436880" y="74929"/>
                  </a:lnTo>
                  <a:lnTo>
                    <a:pt x="436880" y="68580"/>
                  </a:lnTo>
                  <a:close/>
                </a:path>
                <a:path w="436879" h="363220">
                  <a:moveTo>
                    <a:pt x="381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4930"/>
                  </a:lnTo>
                  <a:close/>
                </a:path>
                <a:path w="436879" h="363220">
                  <a:moveTo>
                    <a:pt x="436880" y="74930"/>
                  </a:moveTo>
                  <a:lnTo>
                    <a:pt x="433069" y="74930"/>
                  </a:lnTo>
                  <a:lnTo>
                    <a:pt x="433069" y="81279"/>
                  </a:lnTo>
                  <a:lnTo>
                    <a:pt x="436880" y="81279"/>
                  </a:lnTo>
                  <a:lnTo>
                    <a:pt x="436880" y="74930"/>
                  </a:lnTo>
                  <a:close/>
                </a:path>
                <a:path w="436879" h="363220">
                  <a:moveTo>
                    <a:pt x="3810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81280"/>
                  </a:lnTo>
                  <a:close/>
                </a:path>
                <a:path w="436879" h="363220">
                  <a:moveTo>
                    <a:pt x="436880" y="81280"/>
                  </a:moveTo>
                  <a:lnTo>
                    <a:pt x="433069" y="81280"/>
                  </a:lnTo>
                  <a:lnTo>
                    <a:pt x="433069" y="86359"/>
                  </a:lnTo>
                  <a:lnTo>
                    <a:pt x="436880" y="86359"/>
                  </a:lnTo>
                  <a:lnTo>
                    <a:pt x="436880" y="81280"/>
                  </a:lnTo>
                  <a:close/>
                </a:path>
                <a:path w="436879" h="363220">
                  <a:moveTo>
                    <a:pt x="3810" y="86360"/>
                  </a:moveTo>
                  <a:lnTo>
                    <a:pt x="0" y="8636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6360"/>
                  </a:lnTo>
                  <a:close/>
                </a:path>
                <a:path w="436879" h="363220">
                  <a:moveTo>
                    <a:pt x="436880" y="86360"/>
                  </a:moveTo>
                  <a:lnTo>
                    <a:pt x="433069" y="86360"/>
                  </a:lnTo>
                  <a:lnTo>
                    <a:pt x="433069" y="93979"/>
                  </a:lnTo>
                  <a:lnTo>
                    <a:pt x="436880" y="93979"/>
                  </a:lnTo>
                  <a:lnTo>
                    <a:pt x="436880" y="86360"/>
                  </a:lnTo>
                  <a:close/>
                </a:path>
                <a:path w="436879" h="363220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36879" h="363220">
                  <a:moveTo>
                    <a:pt x="436880" y="93980"/>
                  </a:moveTo>
                  <a:lnTo>
                    <a:pt x="433069" y="93980"/>
                  </a:lnTo>
                  <a:lnTo>
                    <a:pt x="433069" y="100329"/>
                  </a:lnTo>
                  <a:lnTo>
                    <a:pt x="436880" y="100329"/>
                  </a:lnTo>
                  <a:lnTo>
                    <a:pt x="436880" y="93980"/>
                  </a:lnTo>
                  <a:close/>
                </a:path>
                <a:path w="436879" h="363220">
                  <a:moveTo>
                    <a:pt x="381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100330"/>
                  </a:lnTo>
                  <a:close/>
                </a:path>
                <a:path w="436879" h="363220">
                  <a:moveTo>
                    <a:pt x="436880" y="100330"/>
                  </a:moveTo>
                  <a:lnTo>
                    <a:pt x="433069" y="100330"/>
                  </a:lnTo>
                  <a:lnTo>
                    <a:pt x="433069" y="106679"/>
                  </a:lnTo>
                  <a:lnTo>
                    <a:pt x="436880" y="106679"/>
                  </a:lnTo>
                  <a:lnTo>
                    <a:pt x="436880" y="100330"/>
                  </a:lnTo>
                  <a:close/>
                </a:path>
                <a:path w="436879" h="363220">
                  <a:moveTo>
                    <a:pt x="3810" y="106680"/>
                  </a:moveTo>
                  <a:lnTo>
                    <a:pt x="0" y="10668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106680"/>
                  </a:lnTo>
                  <a:close/>
                </a:path>
                <a:path w="436879" h="363220">
                  <a:moveTo>
                    <a:pt x="436880" y="106680"/>
                  </a:moveTo>
                  <a:lnTo>
                    <a:pt x="433069" y="106680"/>
                  </a:lnTo>
                  <a:lnTo>
                    <a:pt x="433069" y="138429"/>
                  </a:lnTo>
                  <a:lnTo>
                    <a:pt x="436880" y="138429"/>
                  </a:lnTo>
                  <a:lnTo>
                    <a:pt x="436880" y="106680"/>
                  </a:lnTo>
                  <a:close/>
                </a:path>
                <a:path w="436879" h="363220">
                  <a:moveTo>
                    <a:pt x="3810" y="138430"/>
                  </a:moveTo>
                  <a:lnTo>
                    <a:pt x="0" y="138430"/>
                  </a:lnTo>
                  <a:lnTo>
                    <a:pt x="0" y="200659"/>
                  </a:lnTo>
                  <a:lnTo>
                    <a:pt x="3810" y="200659"/>
                  </a:lnTo>
                  <a:lnTo>
                    <a:pt x="3810" y="138430"/>
                  </a:lnTo>
                  <a:close/>
                </a:path>
                <a:path w="436879" h="363220">
                  <a:moveTo>
                    <a:pt x="436880" y="138430"/>
                  </a:moveTo>
                  <a:lnTo>
                    <a:pt x="433069" y="138430"/>
                  </a:lnTo>
                  <a:lnTo>
                    <a:pt x="433069" y="200659"/>
                  </a:lnTo>
                  <a:lnTo>
                    <a:pt x="436880" y="200659"/>
                  </a:lnTo>
                  <a:lnTo>
                    <a:pt x="436880" y="138430"/>
                  </a:lnTo>
                  <a:close/>
                </a:path>
                <a:path w="436879" h="363220">
                  <a:moveTo>
                    <a:pt x="3810" y="200660"/>
                  </a:moveTo>
                  <a:lnTo>
                    <a:pt x="0" y="20066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00660"/>
                  </a:lnTo>
                  <a:close/>
                </a:path>
                <a:path w="436879" h="363220">
                  <a:moveTo>
                    <a:pt x="436880" y="200660"/>
                  </a:moveTo>
                  <a:lnTo>
                    <a:pt x="433069" y="200660"/>
                  </a:lnTo>
                  <a:lnTo>
                    <a:pt x="433069" y="240029"/>
                  </a:lnTo>
                  <a:lnTo>
                    <a:pt x="436880" y="240029"/>
                  </a:lnTo>
                  <a:lnTo>
                    <a:pt x="436880" y="200660"/>
                  </a:lnTo>
                  <a:close/>
                </a:path>
                <a:path w="436879" h="363220">
                  <a:moveTo>
                    <a:pt x="3810" y="240030"/>
                  </a:moveTo>
                  <a:lnTo>
                    <a:pt x="0" y="2400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40030"/>
                  </a:lnTo>
                  <a:close/>
                </a:path>
                <a:path w="436879" h="363220">
                  <a:moveTo>
                    <a:pt x="436880" y="240030"/>
                  </a:moveTo>
                  <a:lnTo>
                    <a:pt x="433069" y="240030"/>
                  </a:lnTo>
                  <a:lnTo>
                    <a:pt x="433069" y="259079"/>
                  </a:lnTo>
                  <a:lnTo>
                    <a:pt x="436880" y="259079"/>
                  </a:lnTo>
                  <a:lnTo>
                    <a:pt x="436880" y="240030"/>
                  </a:lnTo>
                  <a:close/>
                </a:path>
                <a:path w="436879" h="36322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436879" h="363220">
                  <a:moveTo>
                    <a:pt x="436880" y="259080"/>
                  </a:moveTo>
                  <a:lnTo>
                    <a:pt x="433069" y="259080"/>
                  </a:lnTo>
                  <a:lnTo>
                    <a:pt x="433069" y="265429"/>
                  </a:lnTo>
                  <a:lnTo>
                    <a:pt x="436880" y="265429"/>
                  </a:lnTo>
                  <a:lnTo>
                    <a:pt x="436880" y="259080"/>
                  </a:lnTo>
                  <a:close/>
                </a:path>
                <a:path w="436879" h="36322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436879" h="363220">
                  <a:moveTo>
                    <a:pt x="436880" y="265430"/>
                  </a:moveTo>
                  <a:lnTo>
                    <a:pt x="433069" y="265430"/>
                  </a:lnTo>
                  <a:lnTo>
                    <a:pt x="433069" y="271779"/>
                  </a:lnTo>
                  <a:lnTo>
                    <a:pt x="436880" y="271779"/>
                  </a:lnTo>
                  <a:lnTo>
                    <a:pt x="436880" y="265430"/>
                  </a:lnTo>
                  <a:close/>
                </a:path>
                <a:path w="436879" h="363220">
                  <a:moveTo>
                    <a:pt x="3810" y="271780"/>
                  </a:moveTo>
                  <a:lnTo>
                    <a:pt x="0" y="271780"/>
                  </a:lnTo>
                  <a:lnTo>
                    <a:pt x="0" y="276859"/>
                  </a:lnTo>
                  <a:lnTo>
                    <a:pt x="3810" y="276859"/>
                  </a:lnTo>
                  <a:lnTo>
                    <a:pt x="3810" y="271780"/>
                  </a:lnTo>
                  <a:close/>
                </a:path>
                <a:path w="436879" h="363220">
                  <a:moveTo>
                    <a:pt x="436880" y="271780"/>
                  </a:moveTo>
                  <a:lnTo>
                    <a:pt x="433069" y="271780"/>
                  </a:lnTo>
                  <a:lnTo>
                    <a:pt x="433069" y="276859"/>
                  </a:lnTo>
                  <a:lnTo>
                    <a:pt x="436880" y="276859"/>
                  </a:lnTo>
                  <a:lnTo>
                    <a:pt x="436880" y="271780"/>
                  </a:lnTo>
                  <a:close/>
                </a:path>
                <a:path w="436879" h="363220">
                  <a:moveTo>
                    <a:pt x="3810" y="276860"/>
                  </a:moveTo>
                  <a:lnTo>
                    <a:pt x="0" y="27686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6860"/>
                  </a:lnTo>
                  <a:close/>
                </a:path>
                <a:path w="436879" h="363220">
                  <a:moveTo>
                    <a:pt x="436880" y="276860"/>
                  </a:moveTo>
                  <a:lnTo>
                    <a:pt x="433069" y="276860"/>
                  </a:lnTo>
                  <a:lnTo>
                    <a:pt x="433069" y="284479"/>
                  </a:lnTo>
                  <a:lnTo>
                    <a:pt x="436880" y="284479"/>
                  </a:lnTo>
                  <a:lnTo>
                    <a:pt x="436880" y="276860"/>
                  </a:lnTo>
                  <a:close/>
                </a:path>
                <a:path w="436879" h="36322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36879" h="363220">
                  <a:moveTo>
                    <a:pt x="436880" y="284480"/>
                  </a:moveTo>
                  <a:lnTo>
                    <a:pt x="433069" y="284480"/>
                  </a:lnTo>
                  <a:lnTo>
                    <a:pt x="433069" y="290829"/>
                  </a:lnTo>
                  <a:lnTo>
                    <a:pt x="436880" y="290829"/>
                  </a:lnTo>
                  <a:lnTo>
                    <a:pt x="436880" y="284480"/>
                  </a:lnTo>
                  <a:close/>
                </a:path>
                <a:path w="436879" h="36322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36879" h="363220">
                  <a:moveTo>
                    <a:pt x="436880" y="290830"/>
                  </a:moveTo>
                  <a:lnTo>
                    <a:pt x="433069" y="290830"/>
                  </a:lnTo>
                  <a:lnTo>
                    <a:pt x="433069" y="297179"/>
                  </a:lnTo>
                  <a:lnTo>
                    <a:pt x="436880" y="297179"/>
                  </a:lnTo>
                  <a:lnTo>
                    <a:pt x="436880" y="290830"/>
                  </a:lnTo>
                  <a:close/>
                </a:path>
                <a:path w="436879" h="36322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36879" h="363220">
                  <a:moveTo>
                    <a:pt x="436880" y="297180"/>
                  </a:moveTo>
                  <a:lnTo>
                    <a:pt x="433069" y="297180"/>
                  </a:lnTo>
                  <a:lnTo>
                    <a:pt x="433069" y="303529"/>
                  </a:lnTo>
                  <a:lnTo>
                    <a:pt x="436880" y="303529"/>
                  </a:lnTo>
                  <a:lnTo>
                    <a:pt x="436880" y="297180"/>
                  </a:lnTo>
                  <a:close/>
                </a:path>
                <a:path w="436879" h="36322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36879" h="363220">
                  <a:moveTo>
                    <a:pt x="436880" y="303530"/>
                  </a:moveTo>
                  <a:lnTo>
                    <a:pt x="433069" y="303530"/>
                  </a:lnTo>
                  <a:lnTo>
                    <a:pt x="433069" y="309879"/>
                  </a:lnTo>
                  <a:lnTo>
                    <a:pt x="436880" y="309879"/>
                  </a:lnTo>
                  <a:lnTo>
                    <a:pt x="436880" y="303530"/>
                  </a:lnTo>
                  <a:close/>
                </a:path>
                <a:path w="436879" h="363220">
                  <a:moveTo>
                    <a:pt x="3810" y="309880"/>
                  </a:moveTo>
                  <a:lnTo>
                    <a:pt x="0" y="30988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09880"/>
                  </a:lnTo>
                  <a:close/>
                </a:path>
                <a:path w="436879" h="363220">
                  <a:moveTo>
                    <a:pt x="436880" y="309880"/>
                  </a:moveTo>
                  <a:lnTo>
                    <a:pt x="433069" y="309880"/>
                  </a:lnTo>
                  <a:lnTo>
                    <a:pt x="433069" y="314959"/>
                  </a:lnTo>
                  <a:lnTo>
                    <a:pt x="436880" y="314959"/>
                  </a:lnTo>
                  <a:lnTo>
                    <a:pt x="436880" y="309880"/>
                  </a:lnTo>
                  <a:close/>
                </a:path>
                <a:path w="436879" h="363220">
                  <a:moveTo>
                    <a:pt x="3810" y="314960"/>
                  </a:moveTo>
                  <a:lnTo>
                    <a:pt x="0" y="31496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4960"/>
                  </a:lnTo>
                  <a:close/>
                </a:path>
                <a:path w="436879" h="363220">
                  <a:moveTo>
                    <a:pt x="436880" y="314960"/>
                  </a:moveTo>
                  <a:lnTo>
                    <a:pt x="433069" y="314960"/>
                  </a:lnTo>
                  <a:lnTo>
                    <a:pt x="433069" y="321309"/>
                  </a:lnTo>
                  <a:lnTo>
                    <a:pt x="436880" y="321309"/>
                  </a:lnTo>
                  <a:lnTo>
                    <a:pt x="436880" y="314960"/>
                  </a:lnTo>
                  <a:close/>
                </a:path>
                <a:path w="436879" h="363220">
                  <a:moveTo>
                    <a:pt x="436880" y="321310"/>
                  </a:moveTo>
                  <a:lnTo>
                    <a:pt x="433069" y="321310"/>
                  </a:lnTo>
                  <a:lnTo>
                    <a:pt x="433069" y="327659"/>
                  </a:lnTo>
                  <a:lnTo>
                    <a:pt x="434339" y="327659"/>
                  </a:lnTo>
                  <a:lnTo>
                    <a:pt x="434339" y="326389"/>
                  </a:lnTo>
                  <a:lnTo>
                    <a:pt x="435610" y="326389"/>
                  </a:lnTo>
                  <a:lnTo>
                    <a:pt x="435610" y="325119"/>
                  </a:lnTo>
                  <a:lnTo>
                    <a:pt x="436880" y="325119"/>
                  </a:lnTo>
                  <a:lnTo>
                    <a:pt x="436880" y="321310"/>
                  </a:lnTo>
                  <a:close/>
                </a:path>
                <a:path w="436879" h="363220">
                  <a:moveTo>
                    <a:pt x="3810" y="321310"/>
                  </a:moveTo>
                  <a:lnTo>
                    <a:pt x="1270" y="321310"/>
                  </a:lnTo>
                  <a:lnTo>
                    <a:pt x="1270" y="323850"/>
                  </a:lnTo>
                  <a:lnTo>
                    <a:pt x="2539" y="323850"/>
                  </a:lnTo>
                  <a:lnTo>
                    <a:pt x="2539" y="325119"/>
                  </a:lnTo>
                  <a:lnTo>
                    <a:pt x="3810" y="325119"/>
                  </a:lnTo>
                  <a:lnTo>
                    <a:pt x="3810" y="321310"/>
                  </a:lnTo>
                  <a:close/>
                </a:path>
                <a:path w="436879" h="363220">
                  <a:moveTo>
                    <a:pt x="398780" y="359409"/>
                  </a:moveTo>
                  <a:lnTo>
                    <a:pt x="40639" y="359409"/>
                  </a:lnTo>
                  <a:lnTo>
                    <a:pt x="40639" y="360679"/>
                  </a:lnTo>
                  <a:lnTo>
                    <a:pt x="398780" y="360679"/>
                  </a:lnTo>
                  <a:lnTo>
                    <a:pt x="398780" y="359409"/>
                  </a:lnTo>
                  <a:close/>
                </a:path>
                <a:path w="436879" h="363220">
                  <a:moveTo>
                    <a:pt x="394970" y="361950"/>
                  </a:moveTo>
                  <a:lnTo>
                    <a:pt x="44450" y="361950"/>
                  </a:lnTo>
                  <a:lnTo>
                    <a:pt x="44450" y="363219"/>
                  </a:lnTo>
                  <a:lnTo>
                    <a:pt x="394970" y="363219"/>
                  </a:lnTo>
                  <a:lnTo>
                    <a:pt x="394970" y="361950"/>
                  </a:lnTo>
                  <a:close/>
                </a:path>
                <a:path w="436879" h="363220">
                  <a:moveTo>
                    <a:pt x="397510" y="360680"/>
                  </a:moveTo>
                  <a:lnTo>
                    <a:pt x="43180" y="360680"/>
                  </a:lnTo>
                  <a:lnTo>
                    <a:pt x="43180" y="361950"/>
                  </a:lnTo>
                  <a:lnTo>
                    <a:pt x="397510" y="361950"/>
                  </a:lnTo>
                  <a:lnTo>
                    <a:pt x="397510" y="360680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6489700" y="4171950"/>
              <a:ext cx="429259" cy="356870"/>
            </a:xfrm>
            <a:custGeom>
              <a:avLst/>
              <a:gdLst/>
              <a:ahLst/>
              <a:cxnLst/>
              <a:rect l="l" t="t" r="r" b="b"/>
              <a:pathLst>
                <a:path w="429259" h="356870">
                  <a:moveTo>
                    <a:pt x="396239" y="1269"/>
                  </a:moveTo>
                  <a:lnTo>
                    <a:pt x="35559" y="1269"/>
                  </a:lnTo>
                  <a:lnTo>
                    <a:pt x="35559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29259" h="356870">
                  <a:moveTo>
                    <a:pt x="394970" y="0"/>
                  </a:moveTo>
                  <a:lnTo>
                    <a:pt x="36829" y="0"/>
                  </a:lnTo>
                  <a:lnTo>
                    <a:pt x="36829" y="1269"/>
                  </a:lnTo>
                  <a:lnTo>
                    <a:pt x="394970" y="1269"/>
                  </a:lnTo>
                  <a:lnTo>
                    <a:pt x="394970" y="0"/>
                  </a:lnTo>
                  <a:close/>
                </a:path>
                <a:path w="429259" h="356870">
                  <a:moveTo>
                    <a:pt x="397510" y="2540"/>
                  </a:moveTo>
                  <a:lnTo>
                    <a:pt x="34290" y="2540"/>
                  </a:lnTo>
                  <a:lnTo>
                    <a:pt x="34290" y="3810"/>
                  </a:lnTo>
                  <a:lnTo>
                    <a:pt x="397510" y="3810"/>
                  </a:lnTo>
                  <a:lnTo>
                    <a:pt x="397510" y="2540"/>
                  </a:lnTo>
                  <a:close/>
                </a:path>
                <a:path w="429259" h="356870">
                  <a:moveTo>
                    <a:pt x="3810" y="30480"/>
                  </a:moveTo>
                  <a:lnTo>
                    <a:pt x="2539" y="30480"/>
                  </a:lnTo>
                  <a:lnTo>
                    <a:pt x="2539" y="31750"/>
                  </a:lnTo>
                  <a:lnTo>
                    <a:pt x="1270" y="31750"/>
                  </a:lnTo>
                  <a:lnTo>
                    <a:pt x="1270" y="34289"/>
                  </a:lnTo>
                  <a:lnTo>
                    <a:pt x="3810" y="34289"/>
                  </a:lnTo>
                  <a:lnTo>
                    <a:pt x="3810" y="30480"/>
                  </a:lnTo>
                  <a:close/>
                </a:path>
                <a:path w="429259" h="356870">
                  <a:moveTo>
                    <a:pt x="426720" y="27940"/>
                  </a:moveTo>
                  <a:lnTo>
                    <a:pt x="425450" y="27940"/>
                  </a:lnTo>
                  <a:lnTo>
                    <a:pt x="425450" y="34289"/>
                  </a:lnTo>
                  <a:lnTo>
                    <a:pt x="429259" y="34289"/>
                  </a:lnTo>
                  <a:lnTo>
                    <a:pt x="429259" y="30480"/>
                  </a:lnTo>
                  <a:lnTo>
                    <a:pt x="427990" y="30480"/>
                  </a:lnTo>
                  <a:lnTo>
                    <a:pt x="427990" y="29210"/>
                  </a:lnTo>
                  <a:lnTo>
                    <a:pt x="426720" y="29210"/>
                  </a:lnTo>
                  <a:lnTo>
                    <a:pt x="426720" y="27940"/>
                  </a:lnTo>
                  <a:close/>
                </a:path>
                <a:path w="429259" h="35687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429259" h="356870">
                  <a:moveTo>
                    <a:pt x="429259" y="34290"/>
                  </a:moveTo>
                  <a:lnTo>
                    <a:pt x="425450" y="34290"/>
                  </a:lnTo>
                  <a:lnTo>
                    <a:pt x="425450" y="40639"/>
                  </a:lnTo>
                  <a:lnTo>
                    <a:pt x="429259" y="40639"/>
                  </a:lnTo>
                  <a:lnTo>
                    <a:pt x="429259" y="34290"/>
                  </a:lnTo>
                  <a:close/>
                </a:path>
                <a:path w="429259" h="35687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429259" h="356870">
                  <a:moveTo>
                    <a:pt x="429259" y="40640"/>
                  </a:moveTo>
                  <a:lnTo>
                    <a:pt x="425450" y="40640"/>
                  </a:lnTo>
                  <a:lnTo>
                    <a:pt x="425450" y="46989"/>
                  </a:lnTo>
                  <a:lnTo>
                    <a:pt x="429259" y="46989"/>
                  </a:lnTo>
                  <a:lnTo>
                    <a:pt x="429259" y="40640"/>
                  </a:lnTo>
                  <a:close/>
                </a:path>
                <a:path w="429259" h="35687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29259" h="356870">
                  <a:moveTo>
                    <a:pt x="429259" y="46990"/>
                  </a:moveTo>
                  <a:lnTo>
                    <a:pt x="425450" y="46990"/>
                  </a:lnTo>
                  <a:lnTo>
                    <a:pt x="425450" y="53339"/>
                  </a:lnTo>
                  <a:lnTo>
                    <a:pt x="429259" y="53339"/>
                  </a:lnTo>
                  <a:lnTo>
                    <a:pt x="429259" y="46990"/>
                  </a:lnTo>
                  <a:close/>
                </a:path>
                <a:path w="429259" h="356870">
                  <a:moveTo>
                    <a:pt x="3810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3340"/>
                  </a:lnTo>
                  <a:close/>
                </a:path>
                <a:path w="429259" h="356870">
                  <a:moveTo>
                    <a:pt x="429259" y="53340"/>
                  </a:moveTo>
                  <a:lnTo>
                    <a:pt x="425450" y="53340"/>
                  </a:lnTo>
                  <a:lnTo>
                    <a:pt x="425450" y="58419"/>
                  </a:lnTo>
                  <a:lnTo>
                    <a:pt x="429259" y="58419"/>
                  </a:lnTo>
                  <a:lnTo>
                    <a:pt x="429259" y="53340"/>
                  </a:lnTo>
                  <a:close/>
                </a:path>
                <a:path w="429259" h="356870">
                  <a:moveTo>
                    <a:pt x="3810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8420"/>
                  </a:lnTo>
                  <a:close/>
                </a:path>
                <a:path w="429259" h="356870">
                  <a:moveTo>
                    <a:pt x="429259" y="58420"/>
                  </a:moveTo>
                  <a:lnTo>
                    <a:pt x="425450" y="58420"/>
                  </a:lnTo>
                  <a:lnTo>
                    <a:pt x="425450" y="66039"/>
                  </a:lnTo>
                  <a:lnTo>
                    <a:pt x="429259" y="66039"/>
                  </a:lnTo>
                  <a:lnTo>
                    <a:pt x="429259" y="58420"/>
                  </a:lnTo>
                  <a:close/>
                </a:path>
                <a:path w="429259" h="356870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429259" h="356870">
                  <a:moveTo>
                    <a:pt x="429259" y="66040"/>
                  </a:moveTo>
                  <a:lnTo>
                    <a:pt x="425450" y="66040"/>
                  </a:lnTo>
                  <a:lnTo>
                    <a:pt x="425450" y="72389"/>
                  </a:lnTo>
                  <a:lnTo>
                    <a:pt x="429259" y="72389"/>
                  </a:lnTo>
                  <a:lnTo>
                    <a:pt x="429259" y="66040"/>
                  </a:lnTo>
                  <a:close/>
                </a:path>
                <a:path w="429259" h="35687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429259" h="356870">
                  <a:moveTo>
                    <a:pt x="429259" y="72390"/>
                  </a:moveTo>
                  <a:lnTo>
                    <a:pt x="425450" y="72390"/>
                  </a:lnTo>
                  <a:lnTo>
                    <a:pt x="425450" y="78739"/>
                  </a:lnTo>
                  <a:lnTo>
                    <a:pt x="429259" y="78739"/>
                  </a:lnTo>
                  <a:lnTo>
                    <a:pt x="429259" y="72390"/>
                  </a:lnTo>
                  <a:close/>
                </a:path>
                <a:path w="429259" h="356870">
                  <a:moveTo>
                    <a:pt x="381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8740"/>
                  </a:lnTo>
                  <a:close/>
                </a:path>
                <a:path w="429259" h="356870">
                  <a:moveTo>
                    <a:pt x="429259" y="78740"/>
                  </a:moveTo>
                  <a:lnTo>
                    <a:pt x="425450" y="78740"/>
                  </a:lnTo>
                  <a:lnTo>
                    <a:pt x="425450" y="83819"/>
                  </a:lnTo>
                  <a:lnTo>
                    <a:pt x="429259" y="83819"/>
                  </a:lnTo>
                  <a:lnTo>
                    <a:pt x="429259" y="78740"/>
                  </a:lnTo>
                  <a:close/>
                </a:path>
                <a:path w="429259" h="356870">
                  <a:moveTo>
                    <a:pt x="3810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83820"/>
                  </a:lnTo>
                  <a:close/>
                </a:path>
                <a:path w="429259" h="356870">
                  <a:moveTo>
                    <a:pt x="429259" y="83820"/>
                  </a:moveTo>
                  <a:lnTo>
                    <a:pt x="425450" y="83820"/>
                  </a:lnTo>
                  <a:lnTo>
                    <a:pt x="425450" y="91439"/>
                  </a:lnTo>
                  <a:lnTo>
                    <a:pt x="429259" y="91439"/>
                  </a:lnTo>
                  <a:lnTo>
                    <a:pt x="429259" y="83820"/>
                  </a:lnTo>
                  <a:close/>
                </a:path>
                <a:path w="429259" h="356870">
                  <a:moveTo>
                    <a:pt x="381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1440"/>
                  </a:lnTo>
                  <a:close/>
                </a:path>
                <a:path w="429259" h="356870">
                  <a:moveTo>
                    <a:pt x="429259" y="91440"/>
                  </a:moveTo>
                  <a:lnTo>
                    <a:pt x="425450" y="91440"/>
                  </a:lnTo>
                  <a:lnTo>
                    <a:pt x="425450" y="97789"/>
                  </a:lnTo>
                  <a:lnTo>
                    <a:pt x="429259" y="97789"/>
                  </a:lnTo>
                  <a:lnTo>
                    <a:pt x="429259" y="91440"/>
                  </a:lnTo>
                  <a:close/>
                </a:path>
                <a:path w="429259" h="35687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29259" h="356870">
                  <a:moveTo>
                    <a:pt x="429259" y="97790"/>
                  </a:moveTo>
                  <a:lnTo>
                    <a:pt x="425450" y="97790"/>
                  </a:lnTo>
                  <a:lnTo>
                    <a:pt x="425450" y="104139"/>
                  </a:lnTo>
                  <a:lnTo>
                    <a:pt x="429259" y="104139"/>
                  </a:lnTo>
                  <a:lnTo>
                    <a:pt x="429259" y="97790"/>
                  </a:lnTo>
                  <a:close/>
                </a:path>
                <a:path w="429259" h="356870">
                  <a:moveTo>
                    <a:pt x="3810" y="104140"/>
                  </a:moveTo>
                  <a:lnTo>
                    <a:pt x="0" y="104140"/>
                  </a:lnTo>
                  <a:lnTo>
                    <a:pt x="0" y="135889"/>
                  </a:lnTo>
                  <a:lnTo>
                    <a:pt x="3810" y="135889"/>
                  </a:lnTo>
                  <a:lnTo>
                    <a:pt x="3810" y="104140"/>
                  </a:lnTo>
                  <a:close/>
                </a:path>
                <a:path w="429259" h="356870">
                  <a:moveTo>
                    <a:pt x="429259" y="104140"/>
                  </a:moveTo>
                  <a:lnTo>
                    <a:pt x="425450" y="104140"/>
                  </a:lnTo>
                  <a:lnTo>
                    <a:pt x="425450" y="135889"/>
                  </a:lnTo>
                  <a:lnTo>
                    <a:pt x="429259" y="135889"/>
                  </a:lnTo>
                  <a:lnTo>
                    <a:pt x="429259" y="104140"/>
                  </a:lnTo>
                  <a:close/>
                </a:path>
                <a:path w="429259" h="356870">
                  <a:moveTo>
                    <a:pt x="3810" y="135890"/>
                  </a:moveTo>
                  <a:lnTo>
                    <a:pt x="0" y="135890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35890"/>
                  </a:lnTo>
                  <a:close/>
                </a:path>
                <a:path w="429259" h="356870">
                  <a:moveTo>
                    <a:pt x="429259" y="135890"/>
                  </a:moveTo>
                  <a:lnTo>
                    <a:pt x="425450" y="135890"/>
                  </a:lnTo>
                  <a:lnTo>
                    <a:pt x="425450" y="198119"/>
                  </a:lnTo>
                  <a:lnTo>
                    <a:pt x="429259" y="198119"/>
                  </a:lnTo>
                  <a:lnTo>
                    <a:pt x="429259" y="135890"/>
                  </a:lnTo>
                  <a:close/>
                </a:path>
                <a:path w="429259" h="356870">
                  <a:moveTo>
                    <a:pt x="3810" y="198120"/>
                  </a:moveTo>
                  <a:lnTo>
                    <a:pt x="0" y="19812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198120"/>
                  </a:lnTo>
                  <a:close/>
                </a:path>
                <a:path w="429259" h="356870">
                  <a:moveTo>
                    <a:pt x="429259" y="198120"/>
                  </a:moveTo>
                  <a:lnTo>
                    <a:pt x="425450" y="198120"/>
                  </a:lnTo>
                  <a:lnTo>
                    <a:pt x="425450" y="237489"/>
                  </a:lnTo>
                  <a:lnTo>
                    <a:pt x="429259" y="237489"/>
                  </a:lnTo>
                  <a:lnTo>
                    <a:pt x="429259" y="198120"/>
                  </a:lnTo>
                  <a:close/>
                </a:path>
                <a:path w="429259" h="356870">
                  <a:moveTo>
                    <a:pt x="3810" y="237490"/>
                  </a:moveTo>
                  <a:lnTo>
                    <a:pt x="0" y="2374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37490"/>
                  </a:lnTo>
                  <a:close/>
                </a:path>
                <a:path w="429259" h="356870">
                  <a:moveTo>
                    <a:pt x="429259" y="237490"/>
                  </a:moveTo>
                  <a:lnTo>
                    <a:pt x="425450" y="237490"/>
                  </a:lnTo>
                  <a:lnTo>
                    <a:pt x="425450" y="256539"/>
                  </a:lnTo>
                  <a:lnTo>
                    <a:pt x="429259" y="256539"/>
                  </a:lnTo>
                  <a:lnTo>
                    <a:pt x="429259" y="237490"/>
                  </a:lnTo>
                  <a:close/>
                </a:path>
                <a:path w="429259" h="356870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429259" h="356870">
                  <a:moveTo>
                    <a:pt x="429259" y="256540"/>
                  </a:moveTo>
                  <a:lnTo>
                    <a:pt x="425450" y="256540"/>
                  </a:lnTo>
                  <a:lnTo>
                    <a:pt x="425450" y="262889"/>
                  </a:lnTo>
                  <a:lnTo>
                    <a:pt x="429259" y="262889"/>
                  </a:lnTo>
                  <a:lnTo>
                    <a:pt x="429259" y="256540"/>
                  </a:lnTo>
                  <a:close/>
                </a:path>
                <a:path w="429259" h="35687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429259" h="356870">
                  <a:moveTo>
                    <a:pt x="429259" y="262890"/>
                  </a:moveTo>
                  <a:lnTo>
                    <a:pt x="425450" y="262890"/>
                  </a:lnTo>
                  <a:lnTo>
                    <a:pt x="425450" y="269239"/>
                  </a:lnTo>
                  <a:lnTo>
                    <a:pt x="429259" y="269239"/>
                  </a:lnTo>
                  <a:lnTo>
                    <a:pt x="429259" y="262890"/>
                  </a:lnTo>
                  <a:close/>
                </a:path>
                <a:path w="429259" h="356870">
                  <a:moveTo>
                    <a:pt x="3810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9240"/>
                  </a:lnTo>
                  <a:close/>
                </a:path>
                <a:path w="429259" h="356870">
                  <a:moveTo>
                    <a:pt x="429259" y="269240"/>
                  </a:moveTo>
                  <a:lnTo>
                    <a:pt x="425450" y="269240"/>
                  </a:lnTo>
                  <a:lnTo>
                    <a:pt x="425450" y="274319"/>
                  </a:lnTo>
                  <a:lnTo>
                    <a:pt x="429259" y="274319"/>
                  </a:lnTo>
                  <a:lnTo>
                    <a:pt x="429259" y="269240"/>
                  </a:lnTo>
                  <a:close/>
                </a:path>
                <a:path w="429259" h="356870">
                  <a:moveTo>
                    <a:pt x="3810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4320"/>
                  </a:lnTo>
                  <a:close/>
                </a:path>
                <a:path w="429259" h="356870">
                  <a:moveTo>
                    <a:pt x="429259" y="274320"/>
                  </a:moveTo>
                  <a:lnTo>
                    <a:pt x="425450" y="274320"/>
                  </a:lnTo>
                  <a:lnTo>
                    <a:pt x="425450" y="281939"/>
                  </a:lnTo>
                  <a:lnTo>
                    <a:pt x="429259" y="281939"/>
                  </a:lnTo>
                  <a:lnTo>
                    <a:pt x="429259" y="274320"/>
                  </a:lnTo>
                  <a:close/>
                </a:path>
                <a:path w="429259" h="35687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429259" h="356870">
                  <a:moveTo>
                    <a:pt x="429259" y="281940"/>
                  </a:moveTo>
                  <a:lnTo>
                    <a:pt x="425450" y="281940"/>
                  </a:lnTo>
                  <a:lnTo>
                    <a:pt x="425450" y="288289"/>
                  </a:lnTo>
                  <a:lnTo>
                    <a:pt x="429259" y="288289"/>
                  </a:lnTo>
                  <a:lnTo>
                    <a:pt x="429259" y="281940"/>
                  </a:lnTo>
                  <a:close/>
                </a:path>
                <a:path w="429259" h="35687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29259" h="356870">
                  <a:moveTo>
                    <a:pt x="429259" y="288290"/>
                  </a:moveTo>
                  <a:lnTo>
                    <a:pt x="425450" y="288290"/>
                  </a:lnTo>
                  <a:lnTo>
                    <a:pt x="425450" y="294639"/>
                  </a:lnTo>
                  <a:lnTo>
                    <a:pt x="429259" y="294639"/>
                  </a:lnTo>
                  <a:lnTo>
                    <a:pt x="429259" y="288290"/>
                  </a:lnTo>
                  <a:close/>
                </a:path>
                <a:path w="429259" h="35687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29259" h="356870">
                  <a:moveTo>
                    <a:pt x="429259" y="294640"/>
                  </a:moveTo>
                  <a:lnTo>
                    <a:pt x="425450" y="294640"/>
                  </a:lnTo>
                  <a:lnTo>
                    <a:pt x="425450" y="300989"/>
                  </a:lnTo>
                  <a:lnTo>
                    <a:pt x="429259" y="300989"/>
                  </a:lnTo>
                  <a:lnTo>
                    <a:pt x="429259" y="294640"/>
                  </a:lnTo>
                  <a:close/>
                </a:path>
                <a:path w="429259" h="35687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29259" h="356870">
                  <a:moveTo>
                    <a:pt x="429259" y="300990"/>
                  </a:moveTo>
                  <a:lnTo>
                    <a:pt x="425450" y="300990"/>
                  </a:lnTo>
                  <a:lnTo>
                    <a:pt x="425450" y="307339"/>
                  </a:lnTo>
                  <a:lnTo>
                    <a:pt x="429259" y="307339"/>
                  </a:lnTo>
                  <a:lnTo>
                    <a:pt x="429259" y="300990"/>
                  </a:lnTo>
                  <a:close/>
                </a:path>
                <a:path w="429259" h="356870">
                  <a:moveTo>
                    <a:pt x="3810" y="307340"/>
                  </a:moveTo>
                  <a:lnTo>
                    <a:pt x="0" y="307340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7340"/>
                  </a:lnTo>
                  <a:close/>
                </a:path>
                <a:path w="429259" h="356870">
                  <a:moveTo>
                    <a:pt x="429259" y="307340"/>
                  </a:moveTo>
                  <a:lnTo>
                    <a:pt x="425450" y="307340"/>
                  </a:lnTo>
                  <a:lnTo>
                    <a:pt x="425450" y="312419"/>
                  </a:lnTo>
                  <a:lnTo>
                    <a:pt x="429259" y="312419"/>
                  </a:lnTo>
                  <a:lnTo>
                    <a:pt x="429259" y="307340"/>
                  </a:lnTo>
                  <a:close/>
                </a:path>
                <a:path w="429259" h="356870">
                  <a:moveTo>
                    <a:pt x="3810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20"/>
                  </a:lnTo>
                  <a:close/>
                </a:path>
                <a:path w="429259" h="356870">
                  <a:moveTo>
                    <a:pt x="429259" y="312420"/>
                  </a:moveTo>
                  <a:lnTo>
                    <a:pt x="425450" y="312420"/>
                  </a:lnTo>
                  <a:lnTo>
                    <a:pt x="425450" y="318769"/>
                  </a:lnTo>
                  <a:lnTo>
                    <a:pt x="429259" y="318769"/>
                  </a:lnTo>
                  <a:lnTo>
                    <a:pt x="429259" y="312420"/>
                  </a:lnTo>
                  <a:close/>
                </a:path>
                <a:path w="429259" h="356870">
                  <a:moveTo>
                    <a:pt x="381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3810" y="325119"/>
                  </a:lnTo>
                  <a:lnTo>
                    <a:pt x="3810" y="318770"/>
                  </a:lnTo>
                  <a:close/>
                </a:path>
                <a:path w="429259" h="356870">
                  <a:moveTo>
                    <a:pt x="429259" y="318770"/>
                  </a:moveTo>
                  <a:lnTo>
                    <a:pt x="425450" y="318770"/>
                  </a:lnTo>
                  <a:lnTo>
                    <a:pt x="425450" y="325119"/>
                  </a:lnTo>
                  <a:lnTo>
                    <a:pt x="429259" y="325119"/>
                  </a:lnTo>
                  <a:lnTo>
                    <a:pt x="429259" y="318770"/>
                  </a:lnTo>
                  <a:close/>
                </a:path>
                <a:path w="429259" h="356870">
                  <a:moveTo>
                    <a:pt x="429259" y="325120"/>
                  </a:moveTo>
                  <a:lnTo>
                    <a:pt x="425450" y="325120"/>
                  </a:lnTo>
                  <a:lnTo>
                    <a:pt x="425450" y="330200"/>
                  </a:lnTo>
                  <a:lnTo>
                    <a:pt x="426720" y="330200"/>
                  </a:lnTo>
                  <a:lnTo>
                    <a:pt x="426720" y="328930"/>
                  </a:lnTo>
                  <a:lnTo>
                    <a:pt x="427990" y="328930"/>
                  </a:lnTo>
                  <a:lnTo>
                    <a:pt x="427990" y="327660"/>
                  </a:lnTo>
                  <a:lnTo>
                    <a:pt x="429259" y="327660"/>
                  </a:lnTo>
                  <a:lnTo>
                    <a:pt x="429259" y="325120"/>
                  </a:lnTo>
                  <a:close/>
                </a:path>
                <a:path w="429259" h="356870">
                  <a:moveTo>
                    <a:pt x="3810" y="325120"/>
                  </a:moveTo>
                  <a:lnTo>
                    <a:pt x="2539" y="325120"/>
                  </a:lnTo>
                  <a:lnTo>
                    <a:pt x="2539" y="327660"/>
                  </a:lnTo>
                  <a:lnTo>
                    <a:pt x="3810" y="327660"/>
                  </a:lnTo>
                  <a:lnTo>
                    <a:pt x="3810" y="325120"/>
                  </a:lnTo>
                  <a:close/>
                </a:path>
                <a:path w="429259" h="356870">
                  <a:moveTo>
                    <a:pt x="396239" y="355600"/>
                  </a:moveTo>
                  <a:lnTo>
                    <a:pt x="35559" y="355600"/>
                  </a:lnTo>
                  <a:lnTo>
                    <a:pt x="35559" y="356869"/>
                  </a:lnTo>
                  <a:lnTo>
                    <a:pt x="396239" y="356869"/>
                  </a:lnTo>
                  <a:lnTo>
                    <a:pt x="396239" y="355600"/>
                  </a:lnTo>
                  <a:close/>
                </a:path>
                <a:path w="429259" h="356870">
                  <a:moveTo>
                    <a:pt x="397510" y="354330"/>
                  </a:moveTo>
                  <a:lnTo>
                    <a:pt x="34290" y="354330"/>
                  </a:lnTo>
                  <a:lnTo>
                    <a:pt x="34290" y="355600"/>
                  </a:lnTo>
                  <a:lnTo>
                    <a:pt x="397510" y="355600"/>
                  </a:lnTo>
                  <a:lnTo>
                    <a:pt x="397510" y="354330"/>
                  </a:lnTo>
                  <a:close/>
                </a:path>
                <a:path w="429259" h="356870">
                  <a:moveTo>
                    <a:pt x="400050" y="353060"/>
                  </a:moveTo>
                  <a:lnTo>
                    <a:pt x="33020" y="353060"/>
                  </a:lnTo>
                  <a:lnTo>
                    <a:pt x="33020" y="354330"/>
                  </a:lnTo>
                  <a:lnTo>
                    <a:pt x="400050" y="354330"/>
                  </a:lnTo>
                  <a:lnTo>
                    <a:pt x="400050" y="35306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6493510" y="417576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40" h="349250">
                  <a:moveTo>
                    <a:pt x="398779" y="2539"/>
                  </a:moveTo>
                  <a:lnTo>
                    <a:pt x="25399" y="2539"/>
                  </a:lnTo>
                  <a:lnTo>
                    <a:pt x="25399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21640" h="349250">
                  <a:moveTo>
                    <a:pt x="397510" y="1269"/>
                  </a:moveTo>
                  <a:lnTo>
                    <a:pt x="26669" y="1269"/>
                  </a:lnTo>
                  <a:lnTo>
                    <a:pt x="26669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21640" h="349250">
                  <a:moveTo>
                    <a:pt x="394969" y="0"/>
                  </a:moveTo>
                  <a:lnTo>
                    <a:pt x="27939" y="0"/>
                  </a:lnTo>
                  <a:lnTo>
                    <a:pt x="2793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21640" h="349250">
                  <a:moveTo>
                    <a:pt x="3810" y="22859"/>
                  </a:moveTo>
                  <a:lnTo>
                    <a:pt x="2539" y="22859"/>
                  </a:lnTo>
                  <a:lnTo>
                    <a:pt x="2539" y="24129"/>
                  </a:lnTo>
                  <a:lnTo>
                    <a:pt x="3810" y="24129"/>
                  </a:lnTo>
                  <a:lnTo>
                    <a:pt x="3810" y="22859"/>
                  </a:lnTo>
                  <a:close/>
                </a:path>
                <a:path w="421640" h="349250">
                  <a:moveTo>
                    <a:pt x="419099" y="20319"/>
                  </a:moveTo>
                  <a:lnTo>
                    <a:pt x="417830" y="20319"/>
                  </a:lnTo>
                  <a:lnTo>
                    <a:pt x="417830" y="24129"/>
                  </a:lnTo>
                  <a:lnTo>
                    <a:pt x="421639" y="24129"/>
                  </a:lnTo>
                  <a:lnTo>
                    <a:pt x="421639" y="22859"/>
                  </a:lnTo>
                  <a:lnTo>
                    <a:pt x="420369" y="22859"/>
                  </a:lnTo>
                  <a:lnTo>
                    <a:pt x="420369" y="21589"/>
                  </a:lnTo>
                  <a:lnTo>
                    <a:pt x="419099" y="21589"/>
                  </a:lnTo>
                  <a:lnTo>
                    <a:pt x="419099" y="20319"/>
                  </a:lnTo>
                  <a:close/>
                </a:path>
                <a:path w="421640" h="349250">
                  <a:moveTo>
                    <a:pt x="3810" y="24130"/>
                  </a:moveTo>
                  <a:lnTo>
                    <a:pt x="1269" y="24130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421640" h="349250">
                  <a:moveTo>
                    <a:pt x="421639" y="24130"/>
                  </a:moveTo>
                  <a:lnTo>
                    <a:pt x="417830" y="24130"/>
                  </a:lnTo>
                  <a:lnTo>
                    <a:pt x="417830" y="30479"/>
                  </a:lnTo>
                  <a:lnTo>
                    <a:pt x="421639" y="30479"/>
                  </a:lnTo>
                  <a:lnTo>
                    <a:pt x="421639" y="24130"/>
                  </a:lnTo>
                  <a:close/>
                </a:path>
                <a:path w="421640" h="34925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21640" h="349250">
                  <a:moveTo>
                    <a:pt x="421639" y="30480"/>
                  </a:moveTo>
                  <a:lnTo>
                    <a:pt x="417830" y="30480"/>
                  </a:lnTo>
                  <a:lnTo>
                    <a:pt x="417830" y="36829"/>
                  </a:lnTo>
                  <a:lnTo>
                    <a:pt x="421639" y="36829"/>
                  </a:lnTo>
                  <a:lnTo>
                    <a:pt x="421639" y="30480"/>
                  </a:lnTo>
                  <a:close/>
                </a:path>
                <a:path w="421640" h="34925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421640" h="349250">
                  <a:moveTo>
                    <a:pt x="421639" y="36830"/>
                  </a:moveTo>
                  <a:lnTo>
                    <a:pt x="417830" y="36830"/>
                  </a:lnTo>
                  <a:lnTo>
                    <a:pt x="417830" y="43179"/>
                  </a:lnTo>
                  <a:lnTo>
                    <a:pt x="421639" y="43179"/>
                  </a:lnTo>
                  <a:lnTo>
                    <a:pt x="421639" y="36830"/>
                  </a:lnTo>
                  <a:close/>
                </a:path>
                <a:path w="421640" h="3492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421640" h="349250">
                  <a:moveTo>
                    <a:pt x="421639" y="43180"/>
                  </a:moveTo>
                  <a:lnTo>
                    <a:pt x="417830" y="43180"/>
                  </a:lnTo>
                  <a:lnTo>
                    <a:pt x="417830" y="49529"/>
                  </a:lnTo>
                  <a:lnTo>
                    <a:pt x="421639" y="49529"/>
                  </a:lnTo>
                  <a:lnTo>
                    <a:pt x="421639" y="43180"/>
                  </a:lnTo>
                  <a:close/>
                </a:path>
                <a:path w="421640" h="349250">
                  <a:moveTo>
                    <a:pt x="381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9530"/>
                  </a:lnTo>
                  <a:close/>
                </a:path>
                <a:path w="421640" h="349250">
                  <a:moveTo>
                    <a:pt x="421639" y="49530"/>
                  </a:moveTo>
                  <a:lnTo>
                    <a:pt x="417830" y="49530"/>
                  </a:lnTo>
                  <a:lnTo>
                    <a:pt x="417830" y="54609"/>
                  </a:lnTo>
                  <a:lnTo>
                    <a:pt x="421639" y="54609"/>
                  </a:lnTo>
                  <a:lnTo>
                    <a:pt x="421639" y="49530"/>
                  </a:lnTo>
                  <a:close/>
                </a:path>
                <a:path w="421640" h="349250">
                  <a:moveTo>
                    <a:pt x="381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4610"/>
                  </a:lnTo>
                  <a:close/>
                </a:path>
                <a:path w="421640" h="349250">
                  <a:moveTo>
                    <a:pt x="421639" y="54610"/>
                  </a:moveTo>
                  <a:lnTo>
                    <a:pt x="417830" y="54610"/>
                  </a:lnTo>
                  <a:lnTo>
                    <a:pt x="417830" y="62229"/>
                  </a:lnTo>
                  <a:lnTo>
                    <a:pt x="421639" y="62229"/>
                  </a:lnTo>
                  <a:lnTo>
                    <a:pt x="421639" y="54610"/>
                  </a:lnTo>
                  <a:close/>
                </a:path>
                <a:path w="421640" h="349250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421640" h="349250">
                  <a:moveTo>
                    <a:pt x="421639" y="62230"/>
                  </a:moveTo>
                  <a:lnTo>
                    <a:pt x="417830" y="62230"/>
                  </a:lnTo>
                  <a:lnTo>
                    <a:pt x="417830" y="68579"/>
                  </a:lnTo>
                  <a:lnTo>
                    <a:pt x="421639" y="68579"/>
                  </a:lnTo>
                  <a:lnTo>
                    <a:pt x="421639" y="62230"/>
                  </a:lnTo>
                  <a:close/>
                </a:path>
                <a:path w="421640" h="34925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21640" h="349250">
                  <a:moveTo>
                    <a:pt x="421639" y="68580"/>
                  </a:moveTo>
                  <a:lnTo>
                    <a:pt x="417830" y="68580"/>
                  </a:lnTo>
                  <a:lnTo>
                    <a:pt x="417830" y="74929"/>
                  </a:lnTo>
                  <a:lnTo>
                    <a:pt x="421639" y="74929"/>
                  </a:lnTo>
                  <a:lnTo>
                    <a:pt x="421639" y="68580"/>
                  </a:lnTo>
                  <a:close/>
                </a:path>
                <a:path w="421640" h="349250">
                  <a:moveTo>
                    <a:pt x="381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4930"/>
                  </a:lnTo>
                  <a:close/>
                </a:path>
                <a:path w="421640" h="349250">
                  <a:moveTo>
                    <a:pt x="421639" y="74930"/>
                  </a:moveTo>
                  <a:lnTo>
                    <a:pt x="417830" y="74930"/>
                  </a:lnTo>
                  <a:lnTo>
                    <a:pt x="417830" y="80009"/>
                  </a:lnTo>
                  <a:lnTo>
                    <a:pt x="421639" y="80009"/>
                  </a:lnTo>
                  <a:lnTo>
                    <a:pt x="421639" y="74930"/>
                  </a:lnTo>
                  <a:close/>
                </a:path>
                <a:path w="421640" h="349250">
                  <a:moveTo>
                    <a:pt x="3810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0010"/>
                  </a:lnTo>
                  <a:close/>
                </a:path>
                <a:path w="421640" h="349250">
                  <a:moveTo>
                    <a:pt x="421639" y="80010"/>
                  </a:moveTo>
                  <a:lnTo>
                    <a:pt x="417830" y="80010"/>
                  </a:lnTo>
                  <a:lnTo>
                    <a:pt x="417830" y="87629"/>
                  </a:lnTo>
                  <a:lnTo>
                    <a:pt x="421639" y="87629"/>
                  </a:lnTo>
                  <a:lnTo>
                    <a:pt x="421639" y="80010"/>
                  </a:lnTo>
                  <a:close/>
                </a:path>
                <a:path w="421640" h="349250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21640" h="349250">
                  <a:moveTo>
                    <a:pt x="421639" y="87630"/>
                  </a:moveTo>
                  <a:lnTo>
                    <a:pt x="417830" y="87630"/>
                  </a:lnTo>
                  <a:lnTo>
                    <a:pt x="417830" y="93979"/>
                  </a:lnTo>
                  <a:lnTo>
                    <a:pt x="421639" y="93979"/>
                  </a:lnTo>
                  <a:lnTo>
                    <a:pt x="421639" y="87630"/>
                  </a:lnTo>
                  <a:close/>
                </a:path>
                <a:path w="421640" h="349250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21640" h="349250">
                  <a:moveTo>
                    <a:pt x="421639" y="93980"/>
                  </a:moveTo>
                  <a:lnTo>
                    <a:pt x="417830" y="93980"/>
                  </a:lnTo>
                  <a:lnTo>
                    <a:pt x="417830" y="100329"/>
                  </a:lnTo>
                  <a:lnTo>
                    <a:pt x="421639" y="100329"/>
                  </a:lnTo>
                  <a:lnTo>
                    <a:pt x="421639" y="93980"/>
                  </a:lnTo>
                  <a:close/>
                </a:path>
                <a:path w="421640" h="349250">
                  <a:moveTo>
                    <a:pt x="3810" y="100330"/>
                  </a:moveTo>
                  <a:lnTo>
                    <a:pt x="0" y="100330"/>
                  </a:lnTo>
                  <a:lnTo>
                    <a:pt x="0" y="132079"/>
                  </a:lnTo>
                  <a:lnTo>
                    <a:pt x="3810" y="132079"/>
                  </a:lnTo>
                  <a:lnTo>
                    <a:pt x="3810" y="100330"/>
                  </a:lnTo>
                  <a:close/>
                </a:path>
                <a:path w="421640" h="349250">
                  <a:moveTo>
                    <a:pt x="421639" y="100330"/>
                  </a:moveTo>
                  <a:lnTo>
                    <a:pt x="417830" y="100330"/>
                  </a:lnTo>
                  <a:lnTo>
                    <a:pt x="417830" y="132079"/>
                  </a:lnTo>
                  <a:lnTo>
                    <a:pt x="421639" y="132079"/>
                  </a:lnTo>
                  <a:lnTo>
                    <a:pt x="421639" y="100330"/>
                  </a:lnTo>
                  <a:close/>
                </a:path>
                <a:path w="421640" h="349250">
                  <a:moveTo>
                    <a:pt x="3810" y="132080"/>
                  </a:moveTo>
                  <a:lnTo>
                    <a:pt x="0" y="132080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32080"/>
                  </a:lnTo>
                  <a:close/>
                </a:path>
                <a:path w="421640" h="349250">
                  <a:moveTo>
                    <a:pt x="421639" y="132080"/>
                  </a:moveTo>
                  <a:lnTo>
                    <a:pt x="417830" y="132080"/>
                  </a:lnTo>
                  <a:lnTo>
                    <a:pt x="417830" y="194309"/>
                  </a:lnTo>
                  <a:lnTo>
                    <a:pt x="421639" y="194309"/>
                  </a:lnTo>
                  <a:lnTo>
                    <a:pt x="421639" y="132080"/>
                  </a:lnTo>
                  <a:close/>
                </a:path>
                <a:path w="421640" h="349250">
                  <a:moveTo>
                    <a:pt x="3810" y="194310"/>
                  </a:moveTo>
                  <a:lnTo>
                    <a:pt x="0" y="19431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194310"/>
                  </a:lnTo>
                  <a:close/>
                </a:path>
                <a:path w="421640" h="349250">
                  <a:moveTo>
                    <a:pt x="421639" y="194310"/>
                  </a:moveTo>
                  <a:lnTo>
                    <a:pt x="417830" y="194310"/>
                  </a:lnTo>
                  <a:lnTo>
                    <a:pt x="417830" y="233679"/>
                  </a:lnTo>
                  <a:lnTo>
                    <a:pt x="421639" y="233679"/>
                  </a:lnTo>
                  <a:lnTo>
                    <a:pt x="421639" y="194310"/>
                  </a:lnTo>
                  <a:close/>
                </a:path>
                <a:path w="421640" h="349250">
                  <a:moveTo>
                    <a:pt x="3810" y="233680"/>
                  </a:moveTo>
                  <a:lnTo>
                    <a:pt x="0" y="2336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33680"/>
                  </a:lnTo>
                  <a:close/>
                </a:path>
                <a:path w="421640" h="349250">
                  <a:moveTo>
                    <a:pt x="421639" y="233680"/>
                  </a:moveTo>
                  <a:lnTo>
                    <a:pt x="417830" y="233680"/>
                  </a:lnTo>
                  <a:lnTo>
                    <a:pt x="417830" y="252729"/>
                  </a:lnTo>
                  <a:lnTo>
                    <a:pt x="421639" y="252729"/>
                  </a:lnTo>
                  <a:lnTo>
                    <a:pt x="421639" y="233680"/>
                  </a:lnTo>
                  <a:close/>
                </a:path>
                <a:path w="421640" h="34925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421640" h="349250">
                  <a:moveTo>
                    <a:pt x="421639" y="252730"/>
                  </a:moveTo>
                  <a:lnTo>
                    <a:pt x="417830" y="252730"/>
                  </a:lnTo>
                  <a:lnTo>
                    <a:pt x="417830" y="259079"/>
                  </a:lnTo>
                  <a:lnTo>
                    <a:pt x="421639" y="259079"/>
                  </a:lnTo>
                  <a:lnTo>
                    <a:pt x="421639" y="252730"/>
                  </a:lnTo>
                  <a:close/>
                </a:path>
                <a:path w="421640" h="34925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421640" h="349250">
                  <a:moveTo>
                    <a:pt x="421639" y="259080"/>
                  </a:moveTo>
                  <a:lnTo>
                    <a:pt x="417830" y="259080"/>
                  </a:lnTo>
                  <a:lnTo>
                    <a:pt x="417830" y="265429"/>
                  </a:lnTo>
                  <a:lnTo>
                    <a:pt x="421639" y="265429"/>
                  </a:lnTo>
                  <a:lnTo>
                    <a:pt x="421639" y="259080"/>
                  </a:lnTo>
                  <a:close/>
                </a:path>
                <a:path w="421640" h="349250">
                  <a:moveTo>
                    <a:pt x="381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5430"/>
                  </a:lnTo>
                  <a:close/>
                </a:path>
                <a:path w="421640" h="349250">
                  <a:moveTo>
                    <a:pt x="421639" y="265430"/>
                  </a:moveTo>
                  <a:lnTo>
                    <a:pt x="417830" y="265430"/>
                  </a:lnTo>
                  <a:lnTo>
                    <a:pt x="417830" y="270509"/>
                  </a:lnTo>
                  <a:lnTo>
                    <a:pt x="421639" y="270509"/>
                  </a:lnTo>
                  <a:lnTo>
                    <a:pt x="421639" y="265430"/>
                  </a:lnTo>
                  <a:close/>
                </a:path>
                <a:path w="421640" h="349250">
                  <a:moveTo>
                    <a:pt x="381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0510"/>
                  </a:lnTo>
                  <a:close/>
                </a:path>
                <a:path w="421640" h="349250">
                  <a:moveTo>
                    <a:pt x="421639" y="270510"/>
                  </a:moveTo>
                  <a:lnTo>
                    <a:pt x="417830" y="270510"/>
                  </a:lnTo>
                  <a:lnTo>
                    <a:pt x="417830" y="278129"/>
                  </a:lnTo>
                  <a:lnTo>
                    <a:pt x="421639" y="278129"/>
                  </a:lnTo>
                  <a:lnTo>
                    <a:pt x="421639" y="270510"/>
                  </a:lnTo>
                  <a:close/>
                </a:path>
                <a:path w="421640" h="34925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21640" h="349250">
                  <a:moveTo>
                    <a:pt x="421639" y="278130"/>
                  </a:moveTo>
                  <a:lnTo>
                    <a:pt x="417830" y="278130"/>
                  </a:lnTo>
                  <a:lnTo>
                    <a:pt x="417830" y="284479"/>
                  </a:lnTo>
                  <a:lnTo>
                    <a:pt x="421639" y="284479"/>
                  </a:lnTo>
                  <a:lnTo>
                    <a:pt x="421639" y="278130"/>
                  </a:lnTo>
                  <a:close/>
                </a:path>
                <a:path w="421640" h="34925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21640" h="349250">
                  <a:moveTo>
                    <a:pt x="421639" y="284480"/>
                  </a:moveTo>
                  <a:lnTo>
                    <a:pt x="417830" y="284480"/>
                  </a:lnTo>
                  <a:lnTo>
                    <a:pt x="417830" y="290829"/>
                  </a:lnTo>
                  <a:lnTo>
                    <a:pt x="421639" y="290829"/>
                  </a:lnTo>
                  <a:lnTo>
                    <a:pt x="421639" y="284480"/>
                  </a:lnTo>
                  <a:close/>
                </a:path>
                <a:path w="421640" h="34925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21640" h="349250">
                  <a:moveTo>
                    <a:pt x="421639" y="290830"/>
                  </a:moveTo>
                  <a:lnTo>
                    <a:pt x="417830" y="290830"/>
                  </a:lnTo>
                  <a:lnTo>
                    <a:pt x="417830" y="297179"/>
                  </a:lnTo>
                  <a:lnTo>
                    <a:pt x="421639" y="297179"/>
                  </a:lnTo>
                  <a:lnTo>
                    <a:pt x="421639" y="290830"/>
                  </a:lnTo>
                  <a:close/>
                </a:path>
                <a:path w="421640" h="34925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21640" h="349250">
                  <a:moveTo>
                    <a:pt x="421639" y="297180"/>
                  </a:moveTo>
                  <a:lnTo>
                    <a:pt x="417830" y="297180"/>
                  </a:lnTo>
                  <a:lnTo>
                    <a:pt x="417830" y="303529"/>
                  </a:lnTo>
                  <a:lnTo>
                    <a:pt x="421639" y="303529"/>
                  </a:lnTo>
                  <a:lnTo>
                    <a:pt x="421639" y="297180"/>
                  </a:lnTo>
                  <a:close/>
                </a:path>
                <a:path w="421640" h="349250">
                  <a:moveTo>
                    <a:pt x="3810" y="303530"/>
                  </a:moveTo>
                  <a:lnTo>
                    <a:pt x="0" y="303530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3530"/>
                  </a:lnTo>
                  <a:close/>
                </a:path>
                <a:path w="421640" h="349250">
                  <a:moveTo>
                    <a:pt x="421639" y="303530"/>
                  </a:moveTo>
                  <a:lnTo>
                    <a:pt x="417830" y="303530"/>
                  </a:lnTo>
                  <a:lnTo>
                    <a:pt x="417830" y="308609"/>
                  </a:lnTo>
                  <a:lnTo>
                    <a:pt x="421639" y="308609"/>
                  </a:lnTo>
                  <a:lnTo>
                    <a:pt x="421639" y="303530"/>
                  </a:lnTo>
                  <a:close/>
                </a:path>
                <a:path w="421640" h="349250">
                  <a:moveTo>
                    <a:pt x="3810" y="308610"/>
                  </a:moveTo>
                  <a:lnTo>
                    <a:pt x="0" y="308610"/>
                  </a:lnTo>
                  <a:lnTo>
                    <a:pt x="0" y="314959"/>
                  </a:lnTo>
                  <a:lnTo>
                    <a:pt x="3810" y="314959"/>
                  </a:lnTo>
                  <a:lnTo>
                    <a:pt x="3810" y="308610"/>
                  </a:lnTo>
                  <a:close/>
                </a:path>
                <a:path w="421640" h="349250">
                  <a:moveTo>
                    <a:pt x="421639" y="308610"/>
                  </a:moveTo>
                  <a:lnTo>
                    <a:pt x="417830" y="308610"/>
                  </a:lnTo>
                  <a:lnTo>
                    <a:pt x="417830" y="314959"/>
                  </a:lnTo>
                  <a:lnTo>
                    <a:pt x="421639" y="314959"/>
                  </a:lnTo>
                  <a:lnTo>
                    <a:pt x="421639" y="308610"/>
                  </a:lnTo>
                  <a:close/>
                </a:path>
                <a:path w="421640" h="349250">
                  <a:moveTo>
                    <a:pt x="3810" y="314960"/>
                  </a:moveTo>
                  <a:lnTo>
                    <a:pt x="0" y="314960"/>
                  </a:lnTo>
                  <a:lnTo>
                    <a:pt x="0" y="321309"/>
                  </a:lnTo>
                  <a:lnTo>
                    <a:pt x="3810" y="321309"/>
                  </a:lnTo>
                  <a:lnTo>
                    <a:pt x="3810" y="314960"/>
                  </a:lnTo>
                  <a:close/>
                </a:path>
                <a:path w="421640" h="349250">
                  <a:moveTo>
                    <a:pt x="421639" y="314960"/>
                  </a:moveTo>
                  <a:lnTo>
                    <a:pt x="417830" y="314960"/>
                  </a:lnTo>
                  <a:lnTo>
                    <a:pt x="417830" y="321309"/>
                  </a:lnTo>
                  <a:lnTo>
                    <a:pt x="421639" y="321309"/>
                  </a:lnTo>
                  <a:lnTo>
                    <a:pt x="421639" y="314960"/>
                  </a:lnTo>
                  <a:close/>
                </a:path>
                <a:path w="421640" h="349250">
                  <a:moveTo>
                    <a:pt x="421639" y="321310"/>
                  </a:moveTo>
                  <a:lnTo>
                    <a:pt x="417830" y="321310"/>
                  </a:lnTo>
                  <a:lnTo>
                    <a:pt x="417830" y="328929"/>
                  </a:lnTo>
                  <a:lnTo>
                    <a:pt x="420369" y="328929"/>
                  </a:lnTo>
                  <a:lnTo>
                    <a:pt x="420369" y="327659"/>
                  </a:lnTo>
                  <a:lnTo>
                    <a:pt x="421639" y="327659"/>
                  </a:lnTo>
                  <a:lnTo>
                    <a:pt x="421639" y="321310"/>
                  </a:lnTo>
                  <a:close/>
                </a:path>
                <a:path w="421640" h="349250">
                  <a:moveTo>
                    <a:pt x="3810" y="321310"/>
                  </a:moveTo>
                  <a:lnTo>
                    <a:pt x="0" y="321310"/>
                  </a:lnTo>
                  <a:lnTo>
                    <a:pt x="0" y="325119"/>
                  </a:lnTo>
                  <a:lnTo>
                    <a:pt x="1269" y="325119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7659"/>
                  </a:lnTo>
                  <a:lnTo>
                    <a:pt x="3810" y="327659"/>
                  </a:lnTo>
                  <a:lnTo>
                    <a:pt x="3810" y="321310"/>
                  </a:lnTo>
                  <a:close/>
                </a:path>
                <a:path w="421640" h="349250">
                  <a:moveTo>
                    <a:pt x="419099" y="328930"/>
                  </a:moveTo>
                  <a:lnTo>
                    <a:pt x="417830" y="328930"/>
                  </a:lnTo>
                  <a:lnTo>
                    <a:pt x="417830" y="330200"/>
                  </a:lnTo>
                  <a:lnTo>
                    <a:pt x="419099" y="330200"/>
                  </a:lnTo>
                  <a:lnTo>
                    <a:pt x="419099" y="328930"/>
                  </a:lnTo>
                  <a:close/>
                </a:path>
                <a:path w="421640" h="349250">
                  <a:moveTo>
                    <a:pt x="398779" y="346709"/>
                  </a:moveTo>
                  <a:lnTo>
                    <a:pt x="25399" y="346709"/>
                  </a:lnTo>
                  <a:lnTo>
                    <a:pt x="25399" y="347979"/>
                  </a:lnTo>
                  <a:lnTo>
                    <a:pt x="398779" y="347979"/>
                  </a:lnTo>
                  <a:lnTo>
                    <a:pt x="398779" y="346709"/>
                  </a:lnTo>
                  <a:close/>
                </a:path>
                <a:path w="421640" h="349250">
                  <a:moveTo>
                    <a:pt x="400050" y="345439"/>
                  </a:moveTo>
                  <a:lnTo>
                    <a:pt x="24130" y="345439"/>
                  </a:lnTo>
                  <a:lnTo>
                    <a:pt x="24130" y="346709"/>
                  </a:lnTo>
                  <a:lnTo>
                    <a:pt x="400050" y="346709"/>
                  </a:lnTo>
                  <a:lnTo>
                    <a:pt x="400050" y="345439"/>
                  </a:lnTo>
                  <a:close/>
                </a:path>
                <a:path w="421640" h="349250">
                  <a:moveTo>
                    <a:pt x="397510" y="347980"/>
                  </a:moveTo>
                  <a:lnTo>
                    <a:pt x="26669" y="347980"/>
                  </a:lnTo>
                  <a:lnTo>
                    <a:pt x="26669" y="349250"/>
                  </a:lnTo>
                  <a:lnTo>
                    <a:pt x="397510" y="349250"/>
                  </a:lnTo>
                  <a:lnTo>
                    <a:pt x="397510" y="347980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6497319" y="4179569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29">
                  <a:moveTo>
                    <a:pt x="39624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396240" y="1269"/>
                  </a:lnTo>
                  <a:lnTo>
                    <a:pt x="396240" y="0"/>
                  </a:lnTo>
                  <a:close/>
                </a:path>
                <a:path w="414020" h="341629">
                  <a:moveTo>
                    <a:pt x="400050" y="2539"/>
                  </a:moveTo>
                  <a:lnTo>
                    <a:pt x="16509" y="2539"/>
                  </a:lnTo>
                  <a:lnTo>
                    <a:pt x="16509" y="3809"/>
                  </a:lnTo>
                  <a:lnTo>
                    <a:pt x="400050" y="3809"/>
                  </a:lnTo>
                  <a:lnTo>
                    <a:pt x="400050" y="2539"/>
                  </a:lnTo>
                  <a:close/>
                </a:path>
                <a:path w="414020" h="341629">
                  <a:moveTo>
                    <a:pt x="397509" y="1269"/>
                  </a:moveTo>
                  <a:lnTo>
                    <a:pt x="17779" y="1269"/>
                  </a:lnTo>
                  <a:lnTo>
                    <a:pt x="17779" y="2539"/>
                  </a:lnTo>
                  <a:lnTo>
                    <a:pt x="397509" y="2539"/>
                  </a:lnTo>
                  <a:lnTo>
                    <a:pt x="397509" y="1269"/>
                  </a:lnTo>
                  <a:close/>
                </a:path>
                <a:path w="414020" h="341629">
                  <a:moveTo>
                    <a:pt x="3809" y="15239"/>
                  </a:moveTo>
                  <a:lnTo>
                    <a:pt x="2539" y="15239"/>
                  </a:lnTo>
                  <a:lnTo>
                    <a:pt x="2539" y="16509"/>
                  </a:lnTo>
                  <a:lnTo>
                    <a:pt x="1269" y="16509"/>
                  </a:lnTo>
                  <a:lnTo>
                    <a:pt x="1269" y="17779"/>
                  </a:lnTo>
                  <a:lnTo>
                    <a:pt x="0" y="1777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5239"/>
                  </a:lnTo>
                  <a:close/>
                </a:path>
                <a:path w="414020" h="341629">
                  <a:moveTo>
                    <a:pt x="412750" y="13969"/>
                  </a:moveTo>
                  <a:lnTo>
                    <a:pt x="410209" y="13969"/>
                  </a:lnTo>
                  <a:lnTo>
                    <a:pt x="410209" y="20319"/>
                  </a:lnTo>
                  <a:lnTo>
                    <a:pt x="414020" y="20319"/>
                  </a:lnTo>
                  <a:lnTo>
                    <a:pt x="414020" y="15239"/>
                  </a:lnTo>
                  <a:lnTo>
                    <a:pt x="412750" y="15239"/>
                  </a:lnTo>
                  <a:lnTo>
                    <a:pt x="412750" y="13969"/>
                  </a:lnTo>
                  <a:close/>
                </a:path>
                <a:path w="414020" h="34162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414020" h="341629">
                  <a:moveTo>
                    <a:pt x="414020" y="20319"/>
                  </a:moveTo>
                  <a:lnTo>
                    <a:pt x="410209" y="20319"/>
                  </a:lnTo>
                  <a:lnTo>
                    <a:pt x="410209" y="26669"/>
                  </a:lnTo>
                  <a:lnTo>
                    <a:pt x="414020" y="26669"/>
                  </a:lnTo>
                  <a:lnTo>
                    <a:pt x="414020" y="20319"/>
                  </a:lnTo>
                  <a:close/>
                </a:path>
                <a:path w="414020" h="341629">
                  <a:moveTo>
                    <a:pt x="380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6669"/>
                  </a:lnTo>
                  <a:close/>
                </a:path>
                <a:path w="414020" h="341629">
                  <a:moveTo>
                    <a:pt x="414020" y="26669"/>
                  </a:moveTo>
                  <a:lnTo>
                    <a:pt x="410209" y="26669"/>
                  </a:lnTo>
                  <a:lnTo>
                    <a:pt x="410209" y="33019"/>
                  </a:lnTo>
                  <a:lnTo>
                    <a:pt x="414020" y="33019"/>
                  </a:lnTo>
                  <a:lnTo>
                    <a:pt x="414020" y="26669"/>
                  </a:lnTo>
                  <a:close/>
                </a:path>
                <a:path w="414020" h="341629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414020" h="341629">
                  <a:moveTo>
                    <a:pt x="414020" y="33019"/>
                  </a:moveTo>
                  <a:lnTo>
                    <a:pt x="410209" y="33019"/>
                  </a:lnTo>
                  <a:lnTo>
                    <a:pt x="410209" y="39369"/>
                  </a:lnTo>
                  <a:lnTo>
                    <a:pt x="414020" y="39369"/>
                  </a:lnTo>
                  <a:lnTo>
                    <a:pt x="414020" y="33019"/>
                  </a:lnTo>
                  <a:close/>
                </a:path>
                <a:path w="414020" h="34162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414020" h="341629">
                  <a:moveTo>
                    <a:pt x="414020" y="39369"/>
                  </a:moveTo>
                  <a:lnTo>
                    <a:pt x="410209" y="39369"/>
                  </a:lnTo>
                  <a:lnTo>
                    <a:pt x="410209" y="45719"/>
                  </a:lnTo>
                  <a:lnTo>
                    <a:pt x="414020" y="45719"/>
                  </a:lnTo>
                  <a:lnTo>
                    <a:pt x="414020" y="39369"/>
                  </a:lnTo>
                  <a:close/>
                </a:path>
                <a:path w="414020" h="341629">
                  <a:moveTo>
                    <a:pt x="380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5719"/>
                  </a:lnTo>
                  <a:close/>
                </a:path>
                <a:path w="414020" h="341629">
                  <a:moveTo>
                    <a:pt x="414020" y="45719"/>
                  </a:moveTo>
                  <a:lnTo>
                    <a:pt x="410209" y="45719"/>
                  </a:lnTo>
                  <a:lnTo>
                    <a:pt x="410209" y="50799"/>
                  </a:lnTo>
                  <a:lnTo>
                    <a:pt x="414020" y="50799"/>
                  </a:lnTo>
                  <a:lnTo>
                    <a:pt x="414020" y="45719"/>
                  </a:lnTo>
                  <a:close/>
                </a:path>
                <a:path w="414020" h="341629">
                  <a:moveTo>
                    <a:pt x="3809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0800"/>
                  </a:lnTo>
                  <a:close/>
                </a:path>
                <a:path w="414020" h="341629">
                  <a:moveTo>
                    <a:pt x="414020" y="50800"/>
                  </a:moveTo>
                  <a:lnTo>
                    <a:pt x="410209" y="50800"/>
                  </a:lnTo>
                  <a:lnTo>
                    <a:pt x="410209" y="58419"/>
                  </a:lnTo>
                  <a:lnTo>
                    <a:pt x="414020" y="58419"/>
                  </a:lnTo>
                  <a:lnTo>
                    <a:pt x="414020" y="50800"/>
                  </a:lnTo>
                  <a:close/>
                </a:path>
                <a:path w="414020" h="341629">
                  <a:moveTo>
                    <a:pt x="380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19"/>
                  </a:lnTo>
                  <a:close/>
                </a:path>
                <a:path w="414020" h="341629">
                  <a:moveTo>
                    <a:pt x="414020" y="58419"/>
                  </a:moveTo>
                  <a:lnTo>
                    <a:pt x="410209" y="58419"/>
                  </a:lnTo>
                  <a:lnTo>
                    <a:pt x="410209" y="64769"/>
                  </a:lnTo>
                  <a:lnTo>
                    <a:pt x="414020" y="64769"/>
                  </a:lnTo>
                  <a:lnTo>
                    <a:pt x="414020" y="58419"/>
                  </a:lnTo>
                  <a:close/>
                </a:path>
                <a:path w="414020" h="341629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414020" h="341629">
                  <a:moveTo>
                    <a:pt x="414020" y="64769"/>
                  </a:moveTo>
                  <a:lnTo>
                    <a:pt x="410209" y="64769"/>
                  </a:lnTo>
                  <a:lnTo>
                    <a:pt x="410209" y="71119"/>
                  </a:lnTo>
                  <a:lnTo>
                    <a:pt x="414020" y="71119"/>
                  </a:lnTo>
                  <a:lnTo>
                    <a:pt x="414020" y="64769"/>
                  </a:lnTo>
                  <a:close/>
                </a:path>
                <a:path w="414020" h="341629">
                  <a:moveTo>
                    <a:pt x="3809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71119"/>
                  </a:lnTo>
                  <a:close/>
                </a:path>
                <a:path w="414020" h="341629">
                  <a:moveTo>
                    <a:pt x="414020" y="71119"/>
                  </a:moveTo>
                  <a:lnTo>
                    <a:pt x="410209" y="71119"/>
                  </a:lnTo>
                  <a:lnTo>
                    <a:pt x="410209" y="76199"/>
                  </a:lnTo>
                  <a:lnTo>
                    <a:pt x="414020" y="76199"/>
                  </a:lnTo>
                  <a:lnTo>
                    <a:pt x="414020" y="71119"/>
                  </a:lnTo>
                  <a:close/>
                </a:path>
                <a:path w="414020" h="341629">
                  <a:moveTo>
                    <a:pt x="3809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76200"/>
                  </a:lnTo>
                  <a:close/>
                </a:path>
                <a:path w="414020" h="341629">
                  <a:moveTo>
                    <a:pt x="414020" y="76200"/>
                  </a:moveTo>
                  <a:lnTo>
                    <a:pt x="410209" y="76200"/>
                  </a:lnTo>
                  <a:lnTo>
                    <a:pt x="410209" y="83819"/>
                  </a:lnTo>
                  <a:lnTo>
                    <a:pt x="414020" y="83819"/>
                  </a:lnTo>
                  <a:lnTo>
                    <a:pt x="414020" y="76200"/>
                  </a:lnTo>
                  <a:close/>
                </a:path>
                <a:path w="414020" h="341629">
                  <a:moveTo>
                    <a:pt x="380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3819"/>
                  </a:lnTo>
                  <a:close/>
                </a:path>
                <a:path w="414020" h="341629">
                  <a:moveTo>
                    <a:pt x="414020" y="83819"/>
                  </a:moveTo>
                  <a:lnTo>
                    <a:pt x="410209" y="83819"/>
                  </a:lnTo>
                  <a:lnTo>
                    <a:pt x="410209" y="90169"/>
                  </a:lnTo>
                  <a:lnTo>
                    <a:pt x="414020" y="90169"/>
                  </a:lnTo>
                  <a:lnTo>
                    <a:pt x="414020" y="83819"/>
                  </a:lnTo>
                  <a:close/>
                </a:path>
                <a:path w="414020" h="341629">
                  <a:moveTo>
                    <a:pt x="380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09" y="96519"/>
                  </a:lnTo>
                  <a:lnTo>
                    <a:pt x="3809" y="90169"/>
                  </a:lnTo>
                  <a:close/>
                </a:path>
                <a:path w="414020" h="341629">
                  <a:moveTo>
                    <a:pt x="414020" y="90169"/>
                  </a:moveTo>
                  <a:lnTo>
                    <a:pt x="410209" y="90169"/>
                  </a:lnTo>
                  <a:lnTo>
                    <a:pt x="410209" y="96519"/>
                  </a:lnTo>
                  <a:lnTo>
                    <a:pt x="414020" y="96519"/>
                  </a:lnTo>
                  <a:lnTo>
                    <a:pt x="414020" y="90169"/>
                  </a:lnTo>
                  <a:close/>
                </a:path>
                <a:path w="414020" h="341629">
                  <a:moveTo>
                    <a:pt x="3809" y="96519"/>
                  </a:moveTo>
                  <a:lnTo>
                    <a:pt x="0" y="96519"/>
                  </a:lnTo>
                  <a:lnTo>
                    <a:pt x="0" y="128269"/>
                  </a:lnTo>
                  <a:lnTo>
                    <a:pt x="3809" y="128269"/>
                  </a:lnTo>
                  <a:lnTo>
                    <a:pt x="3809" y="96519"/>
                  </a:lnTo>
                  <a:close/>
                </a:path>
                <a:path w="414020" h="341629">
                  <a:moveTo>
                    <a:pt x="414020" y="96519"/>
                  </a:moveTo>
                  <a:lnTo>
                    <a:pt x="410209" y="96519"/>
                  </a:lnTo>
                  <a:lnTo>
                    <a:pt x="410209" y="128269"/>
                  </a:lnTo>
                  <a:lnTo>
                    <a:pt x="414020" y="128269"/>
                  </a:lnTo>
                  <a:lnTo>
                    <a:pt x="414020" y="96519"/>
                  </a:lnTo>
                  <a:close/>
                </a:path>
                <a:path w="414020" h="341629">
                  <a:moveTo>
                    <a:pt x="3809" y="128269"/>
                  </a:moveTo>
                  <a:lnTo>
                    <a:pt x="0" y="128269"/>
                  </a:lnTo>
                  <a:lnTo>
                    <a:pt x="0" y="190499"/>
                  </a:lnTo>
                  <a:lnTo>
                    <a:pt x="3809" y="190499"/>
                  </a:lnTo>
                  <a:lnTo>
                    <a:pt x="3809" y="128269"/>
                  </a:lnTo>
                  <a:close/>
                </a:path>
                <a:path w="414020" h="341629">
                  <a:moveTo>
                    <a:pt x="414020" y="128269"/>
                  </a:moveTo>
                  <a:lnTo>
                    <a:pt x="410209" y="128269"/>
                  </a:lnTo>
                  <a:lnTo>
                    <a:pt x="410209" y="190499"/>
                  </a:lnTo>
                  <a:lnTo>
                    <a:pt x="414020" y="190499"/>
                  </a:lnTo>
                  <a:lnTo>
                    <a:pt x="414020" y="128269"/>
                  </a:lnTo>
                  <a:close/>
                </a:path>
                <a:path w="414020" h="341629">
                  <a:moveTo>
                    <a:pt x="3809" y="190500"/>
                  </a:moveTo>
                  <a:lnTo>
                    <a:pt x="0" y="19050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190500"/>
                  </a:lnTo>
                  <a:close/>
                </a:path>
                <a:path w="414020" h="341629">
                  <a:moveTo>
                    <a:pt x="414020" y="190500"/>
                  </a:moveTo>
                  <a:lnTo>
                    <a:pt x="410209" y="190500"/>
                  </a:lnTo>
                  <a:lnTo>
                    <a:pt x="410209" y="229869"/>
                  </a:lnTo>
                  <a:lnTo>
                    <a:pt x="414020" y="229869"/>
                  </a:lnTo>
                  <a:lnTo>
                    <a:pt x="414020" y="190500"/>
                  </a:lnTo>
                  <a:close/>
                </a:path>
                <a:path w="414020" h="341629">
                  <a:moveTo>
                    <a:pt x="3809" y="229869"/>
                  </a:moveTo>
                  <a:lnTo>
                    <a:pt x="0" y="229869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29869"/>
                  </a:lnTo>
                  <a:close/>
                </a:path>
                <a:path w="414020" h="341629">
                  <a:moveTo>
                    <a:pt x="414020" y="229869"/>
                  </a:moveTo>
                  <a:lnTo>
                    <a:pt x="410209" y="229869"/>
                  </a:lnTo>
                  <a:lnTo>
                    <a:pt x="410209" y="248919"/>
                  </a:lnTo>
                  <a:lnTo>
                    <a:pt x="414020" y="248919"/>
                  </a:lnTo>
                  <a:lnTo>
                    <a:pt x="414020" y="229869"/>
                  </a:lnTo>
                  <a:close/>
                </a:path>
                <a:path w="414020" h="341629">
                  <a:moveTo>
                    <a:pt x="380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19"/>
                  </a:lnTo>
                  <a:close/>
                </a:path>
                <a:path w="414020" h="341629">
                  <a:moveTo>
                    <a:pt x="414020" y="248919"/>
                  </a:moveTo>
                  <a:lnTo>
                    <a:pt x="410209" y="248919"/>
                  </a:lnTo>
                  <a:lnTo>
                    <a:pt x="410209" y="255269"/>
                  </a:lnTo>
                  <a:lnTo>
                    <a:pt x="414020" y="255269"/>
                  </a:lnTo>
                  <a:lnTo>
                    <a:pt x="414020" y="248919"/>
                  </a:lnTo>
                  <a:close/>
                </a:path>
                <a:path w="414020" h="341629">
                  <a:moveTo>
                    <a:pt x="380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69"/>
                  </a:lnTo>
                  <a:close/>
                </a:path>
                <a:path w="414020" h="341629">
                  <a:moveTo>
                    <a:pt x="414020" y="255269"/>
                  </a:moveTo>
                  <a:lnTo>
                    <a:pt x="410209" y="255269"/>
                  </a:lnTo>
                  <a:lnTo>
                    <a:pt x="410209" y="261619"/>
                  </a:lnTo>
                  <a:lnTo>
                    <a:pt x="414020" y="261619"/>
                  </a:lnTo>
                  <a:lnTo>
                    <a:pt x="414020" y="255269"/>
                  </a:lnTo>
                  <a:close/>
                </a:path>
                <a:path w="414020" h="341629">
                  <a:moveTo>
                    <a:pt x="3809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61619"/>
                  </a:lnTo>
                  <a:close/>
                </a:path>
                <a:path w="414020" h="341629">
                  <a:moveTo>
                    <a:pt x="414020" y="261619"/>
                  </a:moveTo>
                  <a:lnTo>
                    <a:pt x="410209" y="261619"/>
                  </a:lnTo>
                  <a:lnTo>
                    <a:pt x="410209" y="266699"/>
                  </a:lnTo>
                  <a:lnTo>
                    <a:pt x="414020" y="266699"/>
                  </a:lnTo>
                  <a:lnTo>
                    <a:pt x="414020" y="261619"/>
                  </a:lnTo>
                  <a:close/>
                </a:path>
                <a:path w="414020" h="341629">
                  <a:moveTo>
                    <a:pt x="3809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6700"/>
                  </a:lnTo>
                  <a:close/>
                </a:path>
                <a:path w="414020" h="341629">
                  <a:moveTo>
                    <a:pt x="414020" y="266700"/>
                  </a:moveTo>
                  <a:lnTo>
                    <a:pt x="410209" y="266700"/>
                  </a:lnTo>
                  <a:lnTo>
                    <a:pt x="410209" y="274319"/>
                  </a:lnTo>
                  <a:lnTo>
                    <a:pt x="414020" y="274319"/>
                  </a:lnTo>
                  <a:lnTo>
                    <a:pt x="414020" y="266700"/>
                  </a:lnTo>
                  <a:close/>
                </a:path>
                <a:path w="414020" h="341629">
                  <a:moveTo>
                    <a:pt x="380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09" y="280669"/>
                  </a:lnTo>
                  <a:lnTo>
                    <a:pt x="3809" y="274319"/>
                  </a:lnTo>
                  <a:close/>
                </a:path>
                <a:path w="414020" h="341629">
                  <a:moveTo>
                    <a:pt x="414020" y="274319"/>
                  </a:moveTo>
                  <a:lnTo>
                    <a:pt x="410209" y="274319"/>
                  </a:lnTo>
                  <a:lnTo>
                    <a:pt x="410209" y="280669"/>
                  </a:lnTo>
                  <a:lnTo>
                    <a:pt x="414020" y="280669"/>
                  </a:lnTo>
                  <a:lnTo>
                    <a:pt x="414020" y="274319"/>
                  </a:lnTo>
                  <a:close/>
                </a:path>
                <a:path w="414020" h="341629">
                  <a:moveTo>
                    <a:pt x="380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0669"/>
                  </a:lnTo>
                  <a:close/>
                </a:path>
                <a:path w="414020" h="341629">
                  <a:moveTo>
                    <a:pt x="414020" y="280669"/>
                  </a:moveTo>
                  <a:lnTo>
                    <a:pt x="410209" y="280669"/>
                  </a:lnTo>
                  <a:lnTo>
                    <a:pt x="410209" y="287019"/>
                  </a:lnTo>
                  <a:lnTo>
                    <a:pt x="414020" y="287019"/>
                  </a:lnTo>
                  <a:lnTo>
                    <a:pt x="414020" y="280669"/>
                  </a:lnTo>
                  <a:close/>
                </a:path>
                <a:path w="414020" h="341629">
                  <a:moveTo>
                    <a:pt x="380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7019"/>
                  </a:lnTo>
                  <a:close/>
                </a:path>
                <a:path w="414020" h="341629">
                  <a:moveTo>
                    <a:pt x="414020" y="287019"/>
                  </a:moveTo>
                  <a:lnTo>
                    <a:pt x="410209" y="287019"/>
                  </a:lnTo>
                  <a:lnTo>
                    <a:pt x="410209" y="293369"/>
                  </a:lnTo>
                  <a:lnTo>
                    <a:pt x="414020" y="293369"/>
                  </a:lnTo>
                  <a:lnTo>
                    <a:pt x="414020" y="287019"/>
                  </a:lnTo>
                  <a:close/>
                </a:path>
                <a:path w="414020" h="341629">
                  <a:moveTo>
                    <a:pt x="380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69"/>
                  </a:lnTo>
                  <a:close/>
                </a:path>
                <a:path w="414020" h="341629">
                  <a:moveTo>
                    <a:pt x="414020" y="293369"/>
                  </a:moveTo>
                  <a:lnTo>
                    <a:pt x="410209" y="293369"/>
                  </a:lnTo>
                  <a:lnTo>
                    <a:pt x="410209" y="299719"/>
                  </a:lnTo>
                  <a:lnTo>
                    <a:pt x="414020" y="299719"/>
                  </a:lnTo>
                  <a:lnTo>
                    <a:pt x="414020" y="293369"/>
                  </a:lnTo>
                  <a:close/>
                </a:path>
                <a:path w="414020" h="341629">
                  <a:moveTo>
                    <a:pt x="3809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3809" y="304799"/>
                  </a:lnTo>
                  <a:lnTo>
                    <a:pt x="3809" y="299719"/>
                  </a:lnTo>
                  <a:close/>
                </a:path>
                <a:path w="414020" h="341629">
                  <a:moveTo>
                    <a:pt x="414020" y="299719"/>
                  </a:moveTo>
                  <a:lnTo>
                    <a:pt x="410209" y="299719"/>
                  </a:lnTo>
                  <a:lnTo>
                    <a:pt x="410209" y="304799"/>
                  </a:lnTo>
                  <a:lnTo>
                    <a:pt x="414020" y="304799"/>
                  </a:lnTo>
                  <a:lnTo>
                    <a:pt x="414020" y="299719"/>
                  </a:lnTo>
                  <a:close/>
                </a:path>
                <a:path w="414020" h="341629">
                  <a:moveTo>
                    <a:pt x="3809" y="304800"/>
                  </a:moveTo>
                  <a:lnTo>
                    <a:pt x="0" y="304800"/>
                  </a:lnTo>
                  <a:lnTo>
                    <a:pt x="0" y="311149"/>
                  </a:lnTo>
                  <a:lnTo>
                    <a:pt x="3809" y="311149"/>
                  </a:lnTo>
                  <a:lnTo>
                    <a:pt x="3809" y="304800"/>
                  </a:lnTo>
                  <a:close/>
                </a:path>
                <a:path w="414020" h="341629">
                  <a:moveTo>
                    <a:pt x="414020" y="304800"/>
                  </a:moveTo>
                  <a:lnTo>
                    <a:pt x="410209" y="304800"/>
                  </a:lnTo>
                  <a:lnTo>
                    <a:pt x="410209" y="311149"/>
                  </a:lnTo>
                  <a:lnTo>
                    <a:pt x="414020" y="311149"/>
                  </a:lnTo>
                  <a:lnTo>
                    <a:pt x="414020" y="304800"/>
                  </a:lnTo>
                  <a:close/>
                </a:path>
                <a:path w="414020" h="341629">
                  <a:moveTo>
                    <a:pt x="3809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11150"/>
                  </a:lnTo>
                  <a:close/>
                </a:path>
                <a:path w="414020" h="341629">
                  <a:moveTo>
                    <a:pt x="414020" y="311150"/>
                  </a:moveTo>
                  <a:lnTo>
                    <a:pt x="410209" y="311150"/>
                  </a:lnTo>
                  <a:lnTo>
                    <a:pt x="410209" y="317499"/>
                  </a:lnTo>
                  <a:lnTo>
                    <a:pt x="414020" y="317499"/>
                  </a:lnTo>
                  <a:lnTo>
                    <a:pt x="414020" y="311150"/>
                  </a:lnTo>
                  <a:close/>
                </a:path>
                <a:path w="414020" h="341629">
                  <a:moveTo>
                    <a:pt x="3809" y="317500"/>
                  </a:moveTo>
                  <a:lnTo>
                    <a:pt x="0" y="317500"/>
                  </a:lnTo>
                  <a:lnTo>
                    <a:pt x="0" y="325119"/>
                  </a:lnTo>
                  <a:lnTo>
                    <a:pt x="3809" y="325119"/>
                  </a:lnTo>
                  <a:lnTo>
                    <a:pt x="3809" y="317500"/>
                  </a:lnTo>
                  <a:close/>
                </a:path>
                <a:path w="414020" h="341629">
                  <a:moveTo>
                    <a:pt x="414020" y="317500"/>
                  </a:moveTo>
                  <a:lnTo>
                    <a:pt x="410209" y="317500"/>
                  </a:lnTo>
                  <a:lnTo>
                    <a:pt x="410209" y="325119"/>
                  </a:lnTo>
                  <a:lnTo>
                    <a:pt x="414020" y="325119"/>
                  </a:lnTo>
                  <a:lnTo>
                    <a:pt x="414020" y="317500"/>
                  </a:lnTo>
                  <a:close/>
                </a:path>
                <a:path w="414020" h="341629">
                  <a:moveTo>
                    <a:pt x="414020" y="325119"/>
                  </a:moveTo>
                  <a:lnTo>
                    <a:pt x="410209" y="325119"/>
                  </a:lnTo>
                  <a:lnTo>
                    <a:pt x="410209" y="330199"/>
                  </a:lnTo>
                  <a:lnTo>
                    <a:pt x="411479" y="330199"/>
                  </a:lnTo>
                  <a:lnTo>
                    <a:pt x="411479" y="328929"/>
                  </a:lnTo>
                  <a:lnTo>
                    <a:pt x="412750" y="328929"/>
                  </a:lnTo>
                  <a:lnTo>
                    <a:pt x="412750" y="327659"/>
                  </a:lnTo>
                  <a:lnTo>
                    <a:pt x="414020" y="327659"/>
                  </a:lnTo>
                  <a:lnTo>
                    <a:pt x="414020" y="325119"/>
                  </a:lnTo>
                  <a:close/>
                </a:path>
                <a:path w="414020" h="341629">
                  <a:moveTo>
                    <a:pt x="3809" y="325119"/>
                  </a:moveTo>
                  <a:lnTo>
                    <a:pt x="1269" y="325119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7659"/>
                  </a:lnTo>
                  <a:lnTo>
                    <a:pt x="3809" y="327659"/>
                  </a:lnTo>
                  <a:lnTo>
                    <a:pt x="3809" y="325119"/>
                  </a:lnTo>
                  <a:close/>
                </a:path>
                <a:path w="414020" h="341629">
                  <a:moveTo>
                    <a:pt x="398779" y="340359"/>
                  </a:moveTo>
                  <a:lnTo>
                    <a:pt x="19050" y="340359"/>
                  </a:lnTo>
                  <a:lnTo>
                    <a:pt x="19050" y="341629"/>
                  </a:lnTo>
                  <a:lnTo>
                    <a:pt x="398779" y="341629"/>
                  </a:lnTo>
                  <a:lnTo>
                    <a:pt x="398779" y="340359"/>
                  </a:lnTo>
                  <a:close/>
                </a:path>
                <a:path w="414020" h="341629">
                  <a:moveTo>
                    <a:pt x="400050" y="339089"/>
                  </a:moveTo>
                  <a:lnTo>
                    <a:pt x="16509" y="339089"/>
                  </a:lnTo>
                  <a:lnTo>
                    <a:pt x="16509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4020" h="341629">
                  <a:moveTo>
                    <a:pt x="401319" y="337819"/>
                  </a:moveTo>
                  <a:lnTo>
                    <a:pt x="15239" y="337819"/>
                  </a:lnTo>
                  <a:lnTo>
                    <a:pt x="15239" y="339089"/>
                  </a:lnTo>
                  <a:lnTo>
                    <a:pt x="401319" y="339089"/>
                  </a:lnTo>
                  <a:lnTo>
                    <a:pt x="401319" y="33781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6501130" y="4183380"/>
              <a:ext cx="406400" cy="334010"/>
            </a:xfrm>
            <a:custGeom>
              <a:avLst/>
              <a:gdLst/>
              <a:ahLst/>
              <a:cxnLst/>
              <a:rect l="l" t="t" r="r" b="b"/>
              <a:pathLst>
                <a:path w="406400" h="334010">
                  <a:moveTo>
                    <a:pt x="400050" y="2540"/>
                  </a:moveTo>
                  <a:lnTo>
                    <a:pt x="8890" y="2540"/>
                  </a:lnTo>
                  <a:lnTo>
                    <a:pt x="8890" y="3810"/>
                  </a:lnTo>
                  <a:lnTo>
                    <a:pt x="400050" y="3810"/>
                  </a:lnTo>
                  <a:lnTo>
                    <a:pt x="400050" y="2540"/>
                  </a:lnTo>
                  <a:close/>
                </a:path>
                <a:path w="406400" h="334010">
                  <a:moveTo>
                    <a:pt x="398780" y="1270"/>
                  </a:moveTo>
                  <a:lnTo>
                    <a:pt x="10160" y="1270"/>
                  </a:lnTo>
                  <a:lnTo>
                    <a:pt x="10160" y="2540"/>
                  </a:lnTo>
                  <a:lnTo>
                    <a:pt x="398780" y="2540"/>
                  </a:lnTo>
                  <a:lnTo>
                    <a:pt x="398780" y="1270"/>
                  </a:lnTo>
                  <a:close/>
                </a:path>
                <a:path w="406400" h="334010">
                  <a:moveTo>
                    <a:pt x="397509" y="0"/>
                  </a:moveTo>
                  <a:lnTo>
                    <a:pt x="11429" y="0"/>
                  </a:lnTo>
                  <a:lnTo>
                    <a:pt x="11429" y="1270"/>
                  </a:lnTo>
                  <a:lnTo>
                    <a:pt x="397509" y="1270"/>
                  </a:lnTo>
                  <a:lnTo>
                    <a:pt x="397509" y="0"/>
                  </a:lnTo>
                  <a:close/>
                </a:path>
                <a:path w="406400" h="334010">
                  <a:moveTo>
                    <a:pt x="2540" y="8890"/>
                  </a:moveTo>
                  <a:lnTo>
                    <a:pt x="1270" y="8890"/>
                  </a:lnTo>
                  <a:lnTo>
                    <a:pt x="1270" y="10160"/>
                  </a:lnTo>
                  <a:lnTo>
                    <a:pt x="2540" y="10160"/>
                  </a:lnTo>
                  <a:lnTo>
                    <a:pt x="2540" y="8890"/>
                  </a:lnTo>
                  <a:close/>
                </a:path>
                <a:path w="406400" h="334010">
                  <a:moveTo>
                    <a:pt x="405130" y="7620"/>
                  </a:moveTo>
                  <a:lnTo>
                    <a:pt x="403860" y="7620"/>
                  </a:lnTo>
                  <a:lnTo>
                    <a:pt x="403860" y="10160"/>
                  </a:lnTo>
                  <a:lnTo>
                    <a:pt x="406400" y="10160"/>
                  </a:lnTo>
                  <a:lnTo>
                    <a:pt x="406400" y="8890"/>
                  </a:lnTo>
                  <a:lnTo>
                    <a:pt x="405130" y="8890"/>
                  </a:lnTo>
                  <a:lnTo>
                    <a:pt x="405130" y="7620"/>
                  </a:lnTo>
                  <a:close/>
                </a:path>
                <a:path w="406400" h="334010">
                  <a:moveTo>
                    <a:pt x="254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10160"/>
                  </a:lnTo>
                  <a:close/>
                </a:path>
                <a:path w="406400" h="334010">
                  <a:moveTo>
                    <a:pt x="406400" y="10160"/>
                  </a:moveTo>
                  <a:lnTo>
                    <a:pt x="403860" y="10160"/>
                  </a:lnTo>
                  <a:lnTo>
                    <a:pt x="403860" y="16510"/>
                  </a:lnTo>
                  <a:lnTo>
                    <a:pt x="406400" y="16510"/>
                  </a:lnTo>
                  <a:lnTo>
                    <a:pt x="406400" y="10160"/>
                  </a:lnTo>
                  <a:close/>
                </a:path>
                <a:path w="406400" h="334010">
                  <a:moveTo>
                    <a:pt x="254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40" y="22860"/>
                  </a:lnTo>
                  <a:lnTo>
                    <a:pt x="2540" y="16510"/>
                  </a:lnTo>
                  <a:close/>
                </a:path>
                <a:path w="406400" h="334010">
                  <a:moveTo>
                    <a:pt x="406400" y="16510"/>
                  </a:moveTo>
                  <a:lnTo>
                    <a:pt x="403860" y="16510"/>
                  </a:lnTo>
                  <a:lnTo>
                    <a:pt x="403860" y="22860"/>
                  </a:lnTo>
                  <a:lnTo>
                    <a:pt x="406400" y="22860"/>
                  </a:lnTo>
                  <a:lnTo>
                    <a:pt x="406400" y="16510"/>
                  </a:lnTo>
                  <a:close/>
                </a:path>
                <a:path w="406400" h="334010">
                  <a:moveTo>
                    <a:pt x="254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540" y="29210"/>
                  </a:lnTo>
                  <a:lnTo>
                    <a:pt x="2540" y="22860"/>
                  </a:lnTo>
                  <a:close/>
                </a:path>
                <a:path w="406400" h="334010">
                  <a:moveTo>
                    <a:pt x="406400" y="22860"/>
                  </a:moveTo>
                  <a:lnTo>
                    <a:pt x="403860" y="22860"/>
                  </a:lnTo>
                  <a:lnTo>
                    <a:pt x="403860" y="29210"/>
                  </a:lnTo>
                  <a:lnTo>
                    <a:pt x="406400" y="29210"/>
                  </a:lnTo>
                  <a:lnTo>
                    <a:pt x="406400" y="22860"/>
                  </a:lnTo>
                  <a:close/>
                </a:path>
                <a:path w="406400" h="334010">
                  <a:moveTo>
                    <a:pt x="254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40" y="35560"/>
                  </a:lnTo>
                  <a:lnTo>
                    <a:pt x="2540" y="29210"/>
                  </a:lnTo>
                  <a:close/>
                </a:path>
                <a:path w="406400" h="334010">
                  <a:moveTo>
                    <a:pt x="406400" y="29210"/>
                  </a:moveTo>
                  <a:lnTo>
                    <a:pt x="403860" y="29210"/>
                  </a:lnTo>
                  <a:lnTo>
                    <a:pt x="403860" y="35560"/>
                  </a:lnTo>
                  <a:lnTo>
                    <a:pt x="406400" y="35560"/>
                  </a:lnTo>
                  <a:lnTo>
                    <a:pt x="406400" y="29210"/>
                  </a:lnTo>
                  <a:close/>
                </a:path>
                <a:path w="406400" h="334010">
                  <a:moveTo>
                    <a:pt x="254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40" y="41910"/>
                  </a:lnTo>
                  <a:lnTo>
                    <a:pt x="2540" y="35560"/>
                  </a:lnTo>
                  <a:close/>
                </a:path>
                <a:path w="406400" h="334010">
                  <a:moveTo>
                    <a:pt x="406400" y="35560"/>
                  </a:moveTo>
                  <a:lnTo>
                    <a:pt x="403860" y="35560"/>
                  </a:lnTo>
                  <a:lnTo>
                    <a:pt x="403860" y="41910"/>
                  </a:lnTo>
                  <a:lnTo>
                    <a:pt x="406400" y="41910"/>
                  </a:lnTo>
                  <a:lnTo>
                    <a:pt x="406400" y="35560"/>
                  </a:lnTo>
                  <a:close/>
                </a:path>
                <a:path w="406400" h="334010">
                  <a:moveTo>
                    <a:pt x="254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2540" y="46990"/>
                  </a:lnTo>
                  <a:lnTo>
                    <a:pt x="2540" y="41910"/>
                  </a:lnTo>
                  <a:close/>
                </a:path>
                <a:path w="406400" h="334010">
                  <a:moveTo>
                    <a:pt x="406400" y="41910"/>
                  </a:moveTo>
                  <a:lnTo>
                    <a:pt x="403860" y="41910"/>
                  </a:lnTo>
                  <a:lnTo>
                    <a:pt x="403860" y="46990"/>
                  </a:lnTo>
                  <a:lnTo>
                    <a:pt x="406400" y="46990"/>
                  </a:lnTo>
                  <a:lnTo>
                    <a:pt x="406400" y="41910"/>
                  </a:lnTo>
                  <a:close/>
                </a:path>
                <a:path w="406400" h="334010">
                  <a:moveTo>
                    <a:pt x="2540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2540" y="54610"/>
                  </a:lnTo>
                  <a:lnTo>
                    <a:pt x="2540" y="46990"/>
                  </a:lnTo>
                  <a:close/>
                </a:path>
                <a:path w="406400" h="334010">
                  <a:moveTo>
                    <a:pt x="406400" y="46990"/>
                  </a:moveTo>
                  <a:lnTo>
                    <a:pt x="403860" y="46990"/>
                  </a:lnTo>
                  <a:lnTo>
                    <a:pt x="403860" y="54610"/>
                  </a:lnTo>
                  <a:lnTo>
                    <a:pt x="406400" y="54610"/>
                  </a:lnTo>
                  <a:lnTo>
                    <a:pt x="406400" y="46990"/>
                  </a:lnTo>
                  <a:close/>
                </a:path>
                <a:path w="406400" h="334010">
                  <a:moveTo>
                    <a:pt x="254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540" y="60960"/>
                  </a:lnTo>
                  <a:lnTo>
                    <a:pt x="2540" y="54610"/>
                  </a:lnTo>
                  <a:close/>
                </a:path>
                <a:path w="406400" h="334010">
                  <a:moveTo>
                    <a:pt x="406400" y="54610"/>
                  </a:moveTo>
                  <a:lnTo>
                    <a:pt x="403860" y="54610"/>
                  </a:lnTo>
                  <a:lnTo>
                    <a:pt x="403860" y="60960"/>
                  </a:lnTo>
                  <a:lnTo>
                    <a:pt x="406400" y="60960"/>
                  </a:lnTo>
                  <a:lnTo>
                    <a:pt x="406400" y="54610"/>
                  </a:lnTo>
                  <a:close/>
                </a:path>
                <a:path w="406400" h="334010">
                  <a:moveTo>
                    <a:pt x="254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540" y="67310"/>
                  </a:lnTo>
                  <a:lnTo>
                    <a:pt x="2540" y="60960"/>
                  </a:lnTo>
                  <a:close/>
                </a:path>
                <a:path w="406400" h="334010">
                  <a:moveTo>
                    <a:pt x="406400" y="60960"/>
                  </a:moveTo>
                  <a:lnTo>
                    <a:pt x="403860" y="60960"/>
                  </a:lnTo>
                  <a:lnTo>
                    <a:pt x="403860" y="67310"/>
                  </a:lnTo>
                  <a:lnTo>
                    <a:pt x="406400" y="67310"/>
                  </a:lnTo>
                  <a:lnTo>
                    <a:pt x="406400" y="60960"/>
                  </a:lnTo>
                  <a:close/>
                </a:path>
                <a:path w="406400" h="334010">
                  <a:moveTo>
                    <a:pt x="254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2540" y="72390"/>
                  </a:lnTo>
                  <a:lnTo>
                    <a:pt x="2540" y="67310"/>
                  </a:lnTo>
                  <a:close/>
                </a:path>
                <a:path w="406400" h="334010">
                  <a:moveTo>
                    <a:pt x="406400" y="67310"/>
                  </a:moveTo>
                  <a:lnTo>
                    <a:pt x="403860" y="67310"/>
                  </a:lnTo>
                  <a:lnTo>
                    <a:pt x="403860" y="72390"/>
                  </a:lnTo>
                  <a:lnTo>
                    <a:pt x="406400" y="72390"/>
                  </a:lnTo>
                  <a:lnTo>
                    <a:pt x="406400" y="67310"/>
                  </a:lnTo>
                  <a:close/>
                </a:path>
                <a:path w="406400" h="334010">
                  <a:moveTo>
                    <a:pt x="2540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2540" y="80010"/>
                  </a:lnTo>
                  <a:lnTo>
                    <a:pt x="2540" y="72390"/>
                  </a:lnTo>
                  <a:close/>
                </a:path>
                <a:path w="406400" h="334010">
                  <a:moveTo>
                    <a:pt x="406400" y="72390"/>
                  </a:moveTo>
                  <a:lnTo>
                    <a:pt x="403860" y="72390"/>
                  </a:lnTo>
                  <a:lnTo>
                    <a:pt x="403860" y="80010"/>
                  </a:lnTo>
                  <a:lnTo>
                    <a:pt x="406400" y="80010"/>
                  </a:lnTo>
                  <a:lnTo>
                    <a:pt x="406400" y="72390"/>
                  </a:lnTo>
                  <a:close/>
                </a:path>
                <a:path w="406400" h="334010">
                  <a:moveTo>
                    <a:pt x="254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540" y="86360"/>
                  </a:lnTo>
                  <a:lnTo>
                    <a:pt x="2540" y="80010"/>
                  </a:lnTo>
                  <a:close/>
                </a:path>
                <a:path w="406400" h="334010">
                  <a:moveTo>
                    <a:pt x="406400" y="80010"/>
                  </a:moveTo>
                  <a:lnTo>
                    <a:pt x="403860" y="80010"/>
                  </a:lnTo>
                  <a:lnTo>
                    <a:pt x="403860" y="86360"/>
                  </a:lnTo>
                  <a:lnTo>
                    <a:pt x="406400" y="86360"/>
                  </a:lnTo>
                  <a:lnTo>
                    <a:pt x="406400" y="80010"/>
                  </a:lnTo>
                  <a:close/>
                </a:path>
                <a:path w="406400" h="334010">
                  <a:moveTo>
                    <a:pt x="254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40" y="92710"/>
                  </a:lnTo>
                  <a:lnTo>
                    <a:pt x="2540" y="86360"/>
                  </a:lnTo>
                  <a:close/>
                </a:path>
                <a:path w="406400" h="334010">
                  <a:moveTo>
                    <a:pt x="406400" y="86360"/>
                  </a:moveTo>
                  <a:lnTo>
                    <a:pt x="403860" y="86360"/>
                  </a:lnTo>
                  <a:lnTo>
                    <a:pt x="403860" y="92710"/>
                  </a:lnTo>
                  <a:lnTo>
                    <a:pt x="406400" y="92710"/>
                  </a:lnTo>
                  <a:lnTo>
                    <a:pt x="406400" y="86360"/>
                  </a:lnTo>
                  <a:close/>
                </a:path>
                <a:path w="406400" h="334010">
                  <a:moveTo>
                    <a:pt x="2540" y="92710"/>
                  </a:moveTo>
                  <a:lnTo>
                    <a:pt x="0" y="92710"/>
                  </a:lnTo>
                  <a:lnTo>
                    <a:pt x="0" y="124460"/>
                  </a:lnTo>
                  <a:lnTo>
                    <a:pt x="2540" y="124460"/>
                  </a:lnTo>
                  <a:lnTo>
                    <a:pt x="2540" y="92710"/>
                  </a:lnTo>
                  <a:close/>
                </a:path>
                <a:path w="406400" h="334010">
                  <a:moveTo>
                    <a:pt x="406400" y="92710"/>
                  </a:moveTo>
                  <a:lnTo>
                    <a:pt x="403860" y="92710"/>
                  </a:lnTo>
                  <a:lnTo>
                    <a:pt x="403860" y="124460"/>
                  </a:lnTo>
                  <a:lnTo>
                    <a:pt x="406400" y="124460"/>
                  </a:lnTo>
                  <a:lnTo>
                    <a:pt x="406400" y="92710"/>
                  </a:lnTo>
                  <a:close/>
                </a:path>
                <a:path w="406400" h="334010">
                  <a:moveTo>
                    <a:pt x="2540" y="124460"/>
                  </a:moveTo>
                  <a:lnTo>
                    <a:pt x="0" y="124460"/>
                  </a:lnTo>
                  <a:lnTo>
                    <a:pt x="0" y="186690"/>
                  </a:lnTo>
                  <a:lnTo>
                    <a:pt x="2540" y="186690"/>
                  </a:lnTo>
                  <a:lnTo>
                    <a:pt x="2540" y="124460"/>
                  </a:lnTo>
                  <a:close/>
                </a:path>
                <a:path w="406400" h="334010">
                  <a:moveTo>
                    <a:pt x="406400" y="124460"/>
                  </a:moveTo>
                  <a:lnTo>
                    <a:pt x="403860" y="124460"/>
                  </a:lnTo>
                  <a:lnTo>
                    <a:pt x="403860" y="186690"/>
                  </a:lnTo>
                  <a:lnTo>
                    <a:pt x="406400" y="186690"/>
                  </a:lnTo>
                  <a:lnTo>
                    <a:pt x="406400" y="124460"/>
                  </a:lnTo>
                  <a:close/>
                </a:path>
                <a:path w="406400" h="334010">
                  <a:moveTo>
                    <a:pt x="2540" y="186690"/>
                  </a:moveTo>
                  <a:lnTo>
                    <a:pt x="0" y="186690"/>
                  </a:lnTo>
                  <a:lnTo>
                    <a:pt x="0" y="226060"/>
                  </a:lnTo>
                  <a:lnTo>
                    <a:pt x="2540" y="226060"/>
                  </a:lnTo>
                  <a:lnTo>
                    <a:pt x="2540" y="186690"/>
                  </a:lnTo>
                  <a:close/>
                </a:path>
                <a:path w="406400" h="334010">
                  <a:moveTo>
                    <a:pt x="406400" y="186690"/>
                  </a:moveTo>
                  <a:lnTo>
                    <a:pt x="403860" y="186690"/>
                  </a:lnTo>
                  <a:lnTo>
                    <a:pt x="403860" y="226060"/>
                  </a:lnTo>
                  <a:lnTo>
                    <a:pt x="406400" y="226060"/>
                  </a:lnTo>
                  <a:lnTo>
                    <a:pt x="406400" y="186690"/>
                  </a:lnTo>
                  <a:close/>
                </a:path>
                <a:path w="406400" h="334010">
                  <a:moveTo>
                    <a:pt x="2540" y="226060"/>
                  </a:moveTo>
                  <a:lnTo>
                    <a:pt x="0" y="226060"/>
                  </a:lnTo>
                  <a:lnTo>
                    <a:pt x="0" y="245110"/>
                  </a:lnTo>
                  <a:lnTo>
                    <a:pt x="2540" y="245110"/>
                  </a:lnTo>
                  <a:lnTo>
                    <a:pt x="2540" y="226060"/>
                  </a:lnTo>
                  <a:close/>
                </a:path>
                <a:path w="406400" h="334010">
                  <a:moveTo>
                    <a:pt x="406400" y="226060"/>
                  </a:moveTo>
                  <a:lnTo>
                    <a:pt x="403860" y="226060"/>
                  </a:lnTo>
                  <a:lnTo>
                    <a:pt x="403860" y="245110"/>
                  </a:lnTo>
                  <a:lnTo>
                    <a:pt x="406400" y="245110"/>
                  </a:lnTo>
                  <a:lnTo>
                    <a:pt x="406400" y="226060"/>
                  </a:lnTo>
                  <a:close/>
                </a:path>
                <a:path w="406400" h="334010">
                  <a:moveTo>
                    <a:pt x="254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540" y="251460"/>
                  </a:lnTo>
                  <a:lnTo>
                    <a:pt x="2540" y="245110"/>
                  </a:lnTo>
                  <a:close/>
                </a:path>
                <a:path w="406400" h="334010">
                  <a:moveTo>
                    <a:pt x="406400" y="245110"/>
                  </a:moveTo>
                  <a:lnTo>
                    <a:pt x="403860" y="245110"/>
                  </a:lnTo>
                  <a:lnTo>
                    <a:pt x="403860" y="251460"/>
                  </a:lnTo>
                  <a:lnTo>
                    <a:pt x="406400" y="251460"/>
                  </a:lnTo>
                  <a:lnTo>
                    <a:pt x="406400" y="245110"/>
                  </a:lnTo>
                  <a:close/>
                </a:path>
                <a:path w="406400" h="334010">
                  <a:moveTo>
                    <a:pt x="254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40" y="257810"/>
                  </a:lnTo>
                  <a:lnTo>
                    <a:pt x="2540" y="251460"/>
                  </a:lnTo>
                  <a:close/>
                </a:path>
                <a:path w="406400" h="334010">
                  <a:moveTo>
                    <a:pt x="406400" y="251460"/>
                  </a:moveTo>
                  <a:lnTo>
                    <a:pt x="403860" y="251460"/>
                  </a:lnTo>
                  <a:lnTo>
                    <a:pt x="403860" y="257810"/>
                  </a:lnTo>
                  <a:lnTo>
                    <a:pt x="406400" y="257810"/>
                  </a:lnTo>
                  <a:lnTo>
                    <a:pt x="406400" y="251460"/>
                  </a:lnTo>
                  <a:close/>
                </a:path>
                <a:path w="406400" h="334010">
                  <a:moveTo>
                    <a:pt x="2540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2540" y="262890"/>
                  </a:lnTo>
                  <a:lnTo>
                    <a:pt x="2540" y="257810"/>
                  </a:lnTo>
                  <a:close/>
                </a:path>
                <a:path w="406400" h="334010">
                  <a:moveTo>
                    <a:pt x="406400" y="257810"/>
                  </a:moveTo>
                  <a:lnTo>
                    <a:pt x="403860" y="257810"/>
                  </a:lnTo>
                  <a:lnTo>
                    <a:pt x="403860" y="262890"/>
                  </a:lnTo>
                  <a:lnTo>
                    <a:pt x="406400" y="262890"/>
                  </a:lnTo>
                  <a:lnTo>
                    <a:pt x="406400" y="257810"/>
                  </a:lnTo>
                  <a:close/>
                </a:path>
                <a:path w="406400" h="334010">
                  <a:moveTo>
                    <a:pt x="2540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2540" y="270510"/>
                  </a:lnTo>
                  <a:lnTo>
                    <a:pt x="2540" y="262890"/>
                  </a:lnTo>
                  <a:close/>
                </a:path>
                <a:path w="406400" h="334010">
                  <a:moveTo>
                    <a:pt x="406400" y="262890"/>
                  </a:moveTo>
                  <a:lnTo>
                    <a:pt x="403860" y="262890"/>
                  </a:lnTo>
                  <a:lnTo>
                    <a:pt x="403860" y="270510"/>
                  </a:lnTo>
                  <a:lnTo>
                    <a:pt x="406400" y="270510"/>
                  </a:lnTo>
                  <a:lnTo>
                    <a:pt x="406400" y="262890"/>
                  </a:lnTo>
                  <a:close/>
                </a:path>
                <a:path w="406400" h="334010">
                  <a:moveTo>
                    <a:pt x="254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40" y="276860"/>
                  </a:lnTo>
                  <a:lnTo>
                    <a:pt x="2540" y="270510"/>
                  </a:lnTo>
                  <a:close/>
                </a:path>
                <a:path w="406400" h="334010">
                  <a:moveTo>
                    <a:pt x="406400" y="270510"/>
                  </a:moveTo>
                  <a:lnTo>
                    <a:pt x="403860" y="270510"/>
                  </a:lnTo>
                  <a:lnTo>
                    <a:pt x="403860" y="276860"/>
                  </a:lnTo>
                  <a:lnTo>
                    <a:pt x="406400" y="276860"/>
                  </a:lnTo>
                  <a:lnTo>
                    <a:pt x="406400" y="270510"/>
                  </a:lnTo>
                  <a:close/>
                </a:path>
                <a:path w="406400" h="334010">
                  <a:moveTo>
                    <a:pt x="254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2540" y="283210"/>
                  </a:lnTo>
                  <a:lnTo>
                    <a:pt x="2540" y="276860"/>
                  </a:lnTo>
                  <a:close/>
                </a:path>
                <a:path w="406400" h="334010">
                  <a:moveTo>
                    <a:pt x="406400" y="276860"/>
                  </a:moveTo>
                  <a:lnTo>
                    <a:pt x="403860" y="276860"/>
                  </a:lnTo>
                  <a:lnTo>
                    <a:pt x="403860" y="283210"/>
                  </a:lnTo>
                  <a:lnTo>
                    <a:pt x="406400" y="283210"/>
                  </a:lnTo>
                  <a:lnTo>
                    <a:pt x="406400" y="276860"/>
                  </a:lnTo>
                  <a:close/>
                </a:path>
                <a:path w="406400" h="334010">
                  <a:moveTo>
                    <a:pt x="254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2540" y="289560"/>
                  </a:lnTo>
                  <a:lnTo>
                    <a:pt x="2540" y="283210"/>
                  </a:lnTo>
                  <a:close/>
                </a:path>
                <a:path w="406400" h="334010">
                  <a:moveTo>
                    <a:pt x="406400" y="283210"/>
                  </a:moveTo>
                  <a:lnTo>
                    <a:pt x="403860" y="283210"/>
                  </a:lnTo>
                  <a:lnTo>
                    <a:pt x="403860" y="289560"/>
                  </a:lnTo>
                  <a:lnTo>
                    <a:pt x="406400" y="289560"/>
                  </a:lnTo>
                  <a:lnTo>
                    <a:pt x="406400" y="283210"/>
                  </a:lnTo>
                  <a:close/>
                </a:path>
                <a:path w="406400" h="334010">
                  <a:moveTo>
                    <a:pt x="254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540" y="295910"/>
                  </a:lnTo>
                  <a:lnTo>
                    <a:pt x="2540" y="289560"/>
                  </a:lnTo>
                  <a:close/>
                </a:path>
                <a:path w="406400" h="334010">
                  <a:moveTo>
                    <a:pt x="406400" y="289560"/>
                  </a:moveTo>
                  <a:lnTo>
                    <a:pt x="403860" y="289560"/>
                  </a:lnTo>
                  <a:lnTo>
                    <a:pt x="403860" y="295910"/>
                  </a:lnTo>
                  <a:lnTo>
                    <a:pt x="406400" y="295910"/>
                  </a:lnTo>
                  <a:lnTo>
                    <a:pt x="406400" y="289560"/>
                  </a:lnTo>
                  <a:close/>
                </a:path>
                <a:path w="406400" h="334010">
                  <a:moveTo>
                    <a:pt x="2540" y="295910"/>
                  </a:moveTo>
                  <a:lnTo>
                    <a:pt x="0" y="295910"/>
                  </a:lnTo>
                  <a:lnTo>
                    <a:pt x="0" y="300990"/>
                  </a:lnTo>
                  <a:lnTo>
                    <a:pt x="2540" y="300990"/>
                  </a:lnTo>
                  <a:lnTo>
                    <a:pt x="2540" y="295910"/>
                  </a:lnTo>
                  <a:close/>
                </a:path>
                <a:path w="406400" h="334010">
                  <a:moveTo>
                    <a:pt x="406400" y="295910"/>
                  </a:moveTo>
                  <a:lnTo>
                    <a:pt x="403860" y="295910"/>
                  </a:lnTo>
                  <a:lnTo>
                    <a:pt x="403860" y="300990"/>
                  </a:lnTo>
                  <a:lnTo>
                    <a:pt x="406400" y="300990"/>
                  </a:lnTo>
                  <a:lnTo>
                    <a:pt x="406400" y="295910"/>
                  </a:lnTo>
                  <a:close/>
                </a:path>
                <a:path w="406400" h="334010">
                  <a:moveTo>
                    <a:pt x="2540" y="300990"/>
                  </a:moveTo>
                  <a:lnTo>
                    <a:pt x="0" y="300990"/>
                  </a:lnTo>
                  <a:lnTo>
                    <a:pt x="0" y="307340"/>
                  </a:lnTo>
                  <a:lnTo>
                    <a:pt x="2540" y="307340"/>
                  </a:lnTo>
                  <a:lnTo>
                    <a:pt x="2540" y="300990"/>
                  </a:lnTo>
                  <a:close/>
                </a:path>
                <a:path w="406400" h="334010">
                  <a:moveTo>
                    <a:pt x="406400" y="300990"/>
                  </a:moveTo>
                  <a:lnTo>
                    <a:pt x="403860" y="300990"/>
                  </a:lnTo>
                  <a:lnTo>
                    <a:pt x="403860" y="307340"/>
                  </a:lnTo>
                  <a:lnTo>
                    <a:pt x="406400" y="307340"/>
                  </a:lnTo>
                  <a:lnTo>
                    <a:pt x="406400" y="300990"/>
                  </a:lnTo>
                  <a:close/>
                </a:path>
                <a:path w="406400" h="334010">
                  <a:moveTo>
                    <a:pt x="2540" y="307340"/>
                  </a:moveTo>
                  <a:lnTo>
                    <a:pt x="0" y="307340"/>
                  </a:lnTo>
                  <a:lnTo>
                    <a:pt x="0" y="313690"/>
                  </a:lnTo>
                  <a:lnTo>
                    <a:pt x="2540" y="313690"/>
                  </a:lnTo>
                  <a:lnTo>
                    <a:pt x="2540" y="307340"/>
                  </a:lnTo>
                  <a:close/>
                </a:path>
                <a:path w="406400" h="334010">
                  <a:moveTo>
                    <a:pt x="406400" y="307340"/>
                  </a:moveTo>
                  <a:lnTo>
                    <a:pt x="403860" y="307340"/>
                  </a:lnTo>
                  <a:lnTo>
                    <a:pt x="403860" y="313690"/>
                  </a:lnTo>
                  <a:lnTo>
                    <a:pt x="406400" y="313690"/>
                  </a:lnTo>
                  <a:lnTo>
                    <a:pt x="406400" y="307340"/>
                  </a:lnTo>
                  <a:close/>
                </a:path>
                <a:path w="406400" h="334010">
                  <a:moveTo>
                    <a:pt x="2540" y="313690"/>
                  </a:moveTo>
                  <a:lnTo>
                    <a:pt x="0" y="313690"/>
                  </a:lnTo>
                  <a:lnTo>
                    <a:pt x="0" y="321310"/>
                  </a:lnTo>
                  <a:lnTo>
                    <a:pt x="2540" y="321310"/>
                  </a:lnTo>
                  <a:lnTo>
                    <a:pt x="2540" y="313690"/>
                  </a:lnTo>
                  <a:close/>
                </a:path>
                <a:path w="406400" h="334010">
                  <a:moveTo>
                    <a:pt x="406400" y="313690"/>
                  </a:moveTo>
                  <a:lnTo>
                    <a:pt x="403860" y="313690"/>
                  </a:lnTo>
                  <a:lnTo>
                    <a:pt x="403860" y="321310"/>
                  </a:lnTo>
                  <a:lnTo>
                    <a:pt x="406400" y="321310"/>
                  </a:lnTo>
                  <a:lnTo>
                    <a:pt x="406400" y="313690"/>
                  </a:lnTo>
                  <a:close/>
                </a:path>
                <a:path w="406400" h="334010">
                  <a:moveTo>
                    <a:pt x="406400" y="321310"/>
                  </a:moveTo>
                  <a:lnTo>
                    <a:pt x="403860" y="321310"/>
                  </a:lnTo>
                  <a:lnTo>
                    <a:pt x="403860" y="327660"/>
                  </a:lnTo>
                  <a:lnTo>
                    <a:pt x="406400" y="327660"/>
                  </a:lnTo>
                  <a:lnTo>
                    <a:pt x="406400" y="321310"/>
                  </a:lnTo>
                  <a:close/>
                </a:path>
                <a:path w="406400" h="334010">
                  <a:moveTo>
                    <a:pt x="2540" y="321310"/>
                  </a:moveTo>
                  <a:lnTo>
                    <a:pt x="0" y="321310"/>
                  </a:lnTo>
                  <a:lnTo>
                    <a:pt x="0" y="325120"/>
                  </a:lnTo>
                  <a:lnTo>
                    <a:pt x="2540" y="325120"/>
                  </a:lnTo>
                  <a:lnTo>
                    <a:pt x="2540" y="321310"/>
                  </a:lnTo>
                  <a:close/>
                </a:path>
                <a:path w="406400" h="334010">
                  <a:moveTo>
                    <a:pt x="398780" y="332740"/>
                  </a:moveTo>
                  <a:lnTo>
                    <a:pt x="10160" y="332740"/>
                  </a:lnTo>
                  <a:lnTo>
                    <a:pt x="10160" y="334010"/>
                  </a:lnTo>
                  <a:lnTo>
                    <a:pt x="398780" y="334010"/>
                  </a:lnTo>
                  <a:lnTo>
                    <a:pt x="398780" y="332740"/>
                  </a:lnTo>
                  <a:close/>
                </a:path>
                <a:path w="406400" h="334010">
                  <a:moveTo>
                    <a:pt x="400050" y="331470"/>
                  </a:moveTo>
                  <a:lnTo>
                    <a:pt x="8890" y="331470"/>
                  </a:lnTo>
                  <a:lnTo>
                    <a:pt x="8890" y="332740"/>
                  </a:lnTo>
                  <a:lnTo>
                    <a:pt x="400050" y="332740"/>
                  </a:lnTo>
                  <a:lnTo>
                    <a:pt x="400050" y="331470"/>
                  </a:lnTo>
                  <a:close/>
                </a:path>
                <a:path w="406400" h="334010">
                  <a:moveTo>
                    <a:pt x="401320" y="330200"/>
                  </a:moveTo>
                  <a:lnTo>
                    <a:pt x="7620" y="330200"/>
                  </a:lnTo>
                  <a:lnTo>
                    <a:pt x="7620" y="331470"/>
                  </a:lnTo>
                  <a:lnTo>
                    <a:pt x="401320" y="331470"/>
                  </a:lnTo>
                  <a:lnTo>
                    <a:pt x="401320" y="330200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6503669" y="4187189"/>
              <a:ext cx="401320" cy="326390"/>
            </a:xfrm>
            <a:custGeom>
              <a:avLst/>
              <a:gdLst/>
              <a:ahLst/>
              <a:cxnLst/>
              <a:rect l="l" t="t" r="r" b="b"/>
              <a:pathLst>
                <a:path w="401320" h="326389">
                  <a:moveTo>
                    <a:pt x="380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close/>
                </a:path>
                <a:path w="401320" h="326389">
                  <a:moveTo>
                    <a:pt x="401319" y="2539"/>
                  </a:moveTo>
                  <a:lnTo>
                    <a:pt x="2539" y="2539"/>
                  </a:lnTo>
                  <a:lnTo>
                    <a:pt x="2539" y="3809"/>
                  </a:lnTo>
                  <a:lnTo>
                    <a:pt x="396239" y="3809"/>
                  </a:lnTo>
                  <a:lnTo>
                    <a:pt x="396239" y="6349"/>
                  </a:lnTo>
                  <a:lnTo>
                    <a:pt x="401320" y="6349"/>
                  </a:lnTo>
                  <a:lnTo>
                    <a:pt x="401319" y="2539"/>
                  </a:lnTo>
                  <a:close/>
                </a:path>
                <a:path w="401320" h="326389">
                  <a:moveTo>
                    <a:pt x="400050" y="1269"/>
                  </a:moveTo>
                  <a:lnTo>
                    <a:pt x="3809" y="1269"/>
                  </a:lnTo>
                  <a:lnTo>
                    <a:pt x="3809" y="2539"/>
                  </a:lnTo>
                  <a:lnTo>
                    <a:pt x="400050" y="2539"/>
                  </a:lnTo>
                  <a:lnTo>
                    <a:pt x="400050" y="1269"/>
                  </a:lnTo>
                  <a:close/>
                </a:path>
                <a:path w="401320" h="326389">
                  <a:moveTo>
                    <a:pt x="39877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98779" y="1269"/>
                  </a:lnTo>
                  <a:lnTo>
                    <a:pt x="398779" y="0"/>
                  </a:lnTo>
                  <a:close/>
                </a:path>
                <a:path w="401320" h="326389">
                  <a:moveTo>
                    <a:pt x="380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6349"/>
                  </a:lnTo>
                  <a:close/>
                </a:path>
                <a:path w="401320" h="326389">
                  <a:moveTo>
                    <a:pt x="401320" y="6349"/>
                  </a:moveTo>
                  <a:lnTo>
                    <a:pt x="396239" y="6349"/>
                  </a:lnTo>
                  <a:lnTo>
                    <a:pt x="396239" y="12699"/>
                  </a:lnTo>
                  <a:lnTo>
                    <a:pt x="401320" y="12699"/>
                  </a:lnTo>
                  <a:lnTo>
                    <a:pt x="401320" y="6349"/>
                  </a:lnTo>
                  <a:close/>
                </a:path>
                <a:path w="401320" h="326389">
                  <a:moveTo>
                    <a:pt x="380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3809" y="19049"/>
                  </a:lnTo>
                  <a:lnTo>
                    <a:pt x="3809" y="12699"/>
                  </a:lnTo>
                  <a:close/>
                </a:path>
                <a:path w="401320" h="326389">
                  <a:moveTo>
                    <a:pt x="401320" y="12699"/>
                  </a:moveTo>
                  <a:lnTo>
                    <a:pt x="396239" y="12699"/>
                  </a:lnTo>
                  <a:lnTo>
                    <a:pt x="396239" y="19049"/>
                  </a:lnTo>
                  <a:lnTo>
                    <a:pt x="401320" y="19049"/>
                  </a:lnTo>
                  <a:lnTo>
                    <a:pt x="401320" y="12699"/>
                  </a:lnTo>
                  <a:close/>
                </a:path>
                <a:path w="401320" h="326389">
                  <a:moveTo>
                    <a:pt x="380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9049"/>
                  </a:lnTo>
                  <a:close/>
                </a:path>
                <a:path w="401320" h="326389">
                  <a:moveTo>
                    <a:pt x="401320" y="19049"/>
                  </a:moveTo>
                  <a:lnTo>
                    <a:pt x="396239" y="19049"/>
                  </a:lnTo>
                  <a:lnTo>
                    <a:pt x="396239" y="25399"/>
                  </a:lnTo>
                  <a:lnTo>
                    <a:pt x="401320" y="25399"/>
                  </a:lnTo>
                  <a:lnTo>
                    <a:pt x="401320" y="19049"/>
                  </a:lnTo>
                  <a:close/>
                </a:path>
                <a:path w="401320" h="326389">
                  <a:moveTo>
                    <a:pt x="380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5399"/>
                  </a:lnTo>
                  <a:close/>
                </a:path>
                <a:path w="401320" h="326389">
                  <a:moveTo>
                    <a:pt x="401320" y="25399"/>
                  </a:moveTo>
                  <a:lnTo>
                    <a:pt x="396239" y="25399"/>
                  </a:lnTo>
                  <a:lnTo>
                    <a:pt x="396239" y="31749"/>
                  </a:lnTo>
                  <a:lnTo>
                    <a:pt x="401320" y="31749"/>
                  </a:lnTo>
                  <a:lnTo>
                    <a:pt x="401320" y="25399"/>
                  </a:lnTo>
                  <a:close/>
                </a:path>
                <a:path w="401320" h="326389">
                  <a:moveTo>
                    <a:pt x="380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3809" y="38099"/>
                  </a:lnTo>
                  <a:lnTo>
                    <a:pt x="3809" y="31749"/>
                  </a:lnTo>
                  <a:close/>
                </a:path>
                <a:path w="401320" h="326389">
                  <a:moveTo>
                    <a:pt x="401320" y="31749"/>
                  </a:moveTo>
                  <a:lnTo>
                    <a:pt x="396239" y="31749"/>
                  </a:lnTo>
                  <a:lnTo>
                    <a:pt x="396239" y="38099"/>
                  </a:lnTo>
                  <a:lnTo>
                    <a:pt x="401320" y="38099"/>
                  </a:lnTo>
                  <a:lnTo>
                    <a:pt x="401320" y="31749"/>
                  </a:lnTo>
                  <a:close/>
                </a:path>
                <a:path w="401320" h="326389">
                  <a:moveTo>
                    <a:pt x="3809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8099"/>
                  </a:lnTo>
                  <a:close/>
                </a:path>
                <a:path w="401320" h="326389">
                  <a:moveTo>
                    <a:pt x="401320" y="38099"/>
                  </a:moveTo>
                  <a:lnTo>
                    <a:pt x="396239" y="38099"/>
                  </a:lnTo>
                  <a:lnTo>
                    <a:pt x="396239" y="43179"/>
                  </a:lnTo>
                  <a:lnTo>
                    <a:pt x="401320" y="43179"/>
                  </a:lnTo>
                  <a:lnTo>
                    <a:pt x="401320" y="38099"/>
                  </a:lnTo>
                  <a:close/>
                </a:path>
                <a:path w="401320" h="326389">
                  <a:moveTo>
                    <a:pt x="3809" y="43179"/>
                  </a:moveTo>
                  <a:lnTo>
                    <a:pt x="0" y="4317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3179"/>
                  </a:lnTo>
                  <a:close/>
                </a:path>
                <a:path w="401320" h="326389">
                  <a:moveTo>
                    <a:pt x="401320" y="43179"/>
                  </a:moveTo>
                  <a:lnTo>
                    <a:pt x="396239" y="43179"/>
                  </a:lnTo>
                  <a:lnTo>
                    <a:pt x="396239" y="50799"/>
                  </a:lnTo>
                  <a:lnTo>
                    <a:pt x="401320" y="50799"/>
                  </a:lnTo>
                  <a:lnTo>
                    <a:pt x="401320" y="43179"/>
                  </a:lnTo>
                  <a:close/>
                </a:path>
                <a:path w="401320" h="326389">
                  <a:moveTo>
                    <a:pt x="380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09" y="57149"/>
                  </a:lnTo>
                  <a:lnTo>
                    <a:pt x="3809" y="50799"/>
                  </a:lnTo>
                  <a:close/>
                </a:path>
                <a:path w="401320" h="326389">
                  <a:moveTo>
                    <a:pt x="401320" y="50799"/>
                  </a:moveTo>
                  <a:lnTo>
                    <a:pt x="396239" y="50799"/>
                  </a:lnTo>
                  <a:lnTo>
                    <a:pt x="396239" y="57149"/>
                  </a:lnTo>
                  <a:lnTo>
                    <a:pt x="401320" y="57149"/>
                  </a:lnTo>
                  <a:lnTo>
                    <a:pt x="401320" y="50799"/>
                  </a:lnTo>
                  <a:close/>
                </a:path>
                <a:path w="401320" h="326389">
                  <a:moveTo>
                    <a:pt x="380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09" y="63499"/>
                  </a:lnTo>
                  <a:lnTo>
                    <a:pt x="3809" y="57149"/>
                  </a:lnTo>
                  <a:close/>
                </a:path>
                <a:path w="401320" h="326389">
                  <a:moveTo>
                    <a:pt x="401320" y="57149"/>
                  </a:moveTo>
                  <a:lnTo>
                    <a:pt x="396239" y="57149"/>
                  </a:lnTo>
                  <a:lnTo>
                    <a:pt x="396239" y="63499"/>
                  </a:lnTo>
                  <a:lnTo>
                    <a:pt x="401320" y="63499"/>
                  </a:lnTo>
                  <a:lnTo>
                    <a:pt x="401320" y="57149"/>
                  </a:lnTo>
                  <a:close/>
                </a:path>
                <a:path w="401320" h="326389">
                  <a:moveTo>
                    <a:pt x="3809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3499"/>
                  </a:lnTo>
                  <a:close/>
                </a:path>
                <a:path w="401320" h="326389">
                  <a:moveTo>
                    <a:pt x="401320" y="63499"/>
                  </a:moveTo>
                  <a:lnTo>
                    <a:pt x="396239" y="63499"/>
                  </a:lnTo>
                  <a:lnTo>
                    <a:pt x="396239" y="68579"/>
                  </a:lnTo>
                  <a:lnTo>
                    <a:pt x="401320" y="68579"/>
                  </a:lnTo>
                  <a:lnTo>
                    <a:pt x="401320" y="63499"/>
                  </a:lnTo>
                  <a:close/>
                </a:path>
                <a:path w="401320" h="326389">
                  <a:moveTo>
                    <a:pt x="3809" y="68579"/>
                  </a:moveTo>
                  <a:lnTo>
                    <a:pt x="0" y="68579"/>
                  </a:lnTo>
                  <a:lnTo>
                    <a:pt x="0" y="76199"/>
                  </a:lnTo>
                  <a:lnTo>
                    <a:pt x="3809" y="76199"/>
                  </a:lnTo>
                  <a:lnTo>
                    <a:pt x="3809" y="68579"/>
                  </a:lnTo>
                  <a:close/>
                </a:path>
                <a:path w="401320" h="326389">
                  <a:moveTo>
                    <a:pt x="401320" y="68579"/>
                  </a:moveTo>
                  <a:lnTo>
                    <a:pt x="396239" y="68579"/>
                  </a:lnTo>
                  <a:lnTo>
                    <a:pt x="396239" y="76199"/>
                  </a:lnTo>
                  <a:lnTo>
                    <a:pt x="401320" y="76199"/>
                  </a:lnTo>
                  <a:lnTo>
                    <a:pt x="401320" y="68579"/>
                  </a:lnTo>
                  <a:close/>
                </a:path>
                <a:path w="401320" h="326389">
                  <a:moveTo>
                    <a:pt x="380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3809" y="82549"/>
                  </a:lnTo>
                  <a:lnTo>
                    <a:pt x="3809" y="76199"/>
                  </a:lnTo>
                  <a:close/>
                </a:path>
                <a:path w="401320" h="326389">
                  <a:moveTo>
                    <a:pt x="401320" y="76199"/>
                  </a:moveTo>
                  <a:lnTo>
                    <a:pt x="396239" y="76199"/>
                  </a:lnTo>
                  <a:lnTo>
                    <a:pt x="396239" y="82549"/>
                  </a:lnTo>
                  <a:lnTo>
                    <a:pt x="401320" y="82549"/>
                  </a:lnTo>
                  <a:lnTo>
                    <a:pt x="401320" y="76199"/>
                  </a:lnTo>
                  <a:close/>
                </a:path>
                <a:path w="401320" h="326389">
                  <a:moveTo>
                    <a:pt x="380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09" y="88899"/>
                  </a:lnTo>
                  <a:lnTo>
                    <a:pt x="3809" y="82549"/>
                  </a:lnTo>
                  <a:close/>
                </a:path>
                <a:path w="401320" h="326389">
                  <a:moveTo>
                    <a:pt x="401320" y="82549"/>
                  </a:moveTo>
                  <a:lnTo>
                    <a:pt x="396239" y="82549"/>
                  </a:lnTo>
                  <a:lnTo>
                    <a:pt x="396239" y="88899"/>
                  </a:lnTo>
                  <a:lnTo>
                    <a:pt x="401320" y="88899"/>
                  </a:lnTo>
                  <a:lnTo>
                    <a:pt x="401320" y="82549"/>
                  </a:lnTo>
                  <a:close/>
                </a:path>
                <a:path w="401320" h="326389">
                  <a:moveTo>
                    <a:pt x="3809" y="88899"/>
                  </a:moveTo>
                  <a:lnTo>
                    <a:pt x="0" y="88899"/>
                  </a:lnTo>
                  <a:lnTo>
                    <a:pt x="0" y="120649"/>
                  </a:lnTo>
                  <a:lnTo>
                    <a:pt x="3809" y="120649"/>
                  </a:lnTo>
                  <a:lnTo>
                    <a:pt x="3809" y="88899"/>
                  </a:lnTo>
                  <a:close/>
                </a:path>
                <a:path w="401320" h="326389">
                  <a:moveTo>
                    <a:pt x="401320" y="88899"/>
                  </a:moveTo>
                  <a:lnTo>
                    <a:pt x="396239" y="88899"/>
                  </a:lnTo>
                  <a:lnTo>
                    <a:pt x="396239" y="120649"/>
                  </a:lnTo>
                  <a:lnTo>
                    <a:pt x="401320" y="120649"/>
                  </a:lnTo>
                  <a:lnTo>
                    <a:pt x="401320" y="88899"/>
                  </a:lnTo>
                  <a:close/>
                </a:path>
                <a:path w="401320" h="326389">
                  <a:moveTo>
                    <a:pt x="3809" y="120649"/>
                  </a:moveTo>
                  <a:lnTo>
                    <a:pt x="0" y="120649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20649"/>
                  </a:lnTo>
                  <a:close/>
                </a:path>
                <a:path w="401320" h="326389">
                  <a:moveTo>
                    <a:pt x="401320" y="120649"/>
                  </a:moveTo>
                  <a:lnTo>
                    <a:pt x="396239" y="120649"/>
                  </a:lnTo>
                  <a:lnTo>
                    <a:pt x="396239" y="182879"/>
                  </a:lnTo>
                  <a:lnTo>
                    <a:pt x="401320" y="182879"/>
                  </a:lnTo>
                  <a:lnTo>
                    <a:pt x="401320" y="120649"/>
                  </a:lnTo>
                  <a:close/>
                </a:path>
                <a:path w="401320" h="326389">
                  <a:moveTo>
                    <a:pt x="3809" y="182879"/>
                  </a:moveTo>
                  <a:lnTo>
                    <a:pt x="0" y="182879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182879"/>
                  </a:lnTo>
                  <a:close/>
                </a:path>
                <a:path w="401320" h="326389">
                  <a:moveTo>
                    <a:pt x="401320" y="182879"/>
                  </a:moveTo>
                  <a:lnTo>
                    <a:pt x="396239" y="182879"/>
                  </a:lnTo>
                  <a:lnTo>
                    <a:pt x="396239" y="222249"/>
                  </a:lnTo>
                  <a:lnTo>
                    <a:pt x="401320" y="222249"/>
                  </a:lnTo>
                  <a:lnTo>
                    <a:pt x="401320" y="182879"/>
                  </a:lnTo>
                  <a:close/>
                </a:path>
                <a:path w="401320" h="326389">
                  <a:moveTo>
                    <a:pt x="3809" y="222249"/>
                  </a:moveTo>
                  <a:lnTo>
                    <a:pt x="0" y="22224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22249"/>
                  </a:lnTo>
                  <a:close/>
                </a:path>
                <a:path w="401320" h="326389">
                  <a:moveTo>
                    <a:pt x="401320" y="222249"/>
                  </a:moveTo>
                  <a:lnTo>
                    <a:pt x="396239" y="222249"/>
                  </a:lnTo>
                  <a:lnTo>
                    <a:pt x="396239" y="241299"/>
                  </a:lnTo>
                  <a:lnTo>
                    <a:pt x="401320" y="241299"/>
                  </a:lnTo>
                  <a:lnTo>
                    <a:pt x="401320" y="222249"/>
                  </a:lnTo>
                  <a:close/>
                </a:path>
                <a:path w="401320" h="326389">
                  <a:moveTo>
                    <a:pt x="380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3809" y="247649"/>
                  </a:lnTo>
                  <a:lnTo>
                    <a:pt x="3809" y="241299"/>
                  </a:lnTo>
                  <a:close/>
                </a:path>
                <a:path w="401320" h="326389">
                  <a:moveTo>
                    <a:pt x="401320" y="241299"/>
                  </a:moveTo>
                  <a:lnTo>
                    <a:pt x="396239" y="241299"/>
                  </a:lnTo>
                  <a:lnTo>
                    <a:pt x="396239" y="247649"/>
                  </a:lnTo>
                  <a:lnTo>
                    <a:pt x="401320" y="247649"/>
                  </a:lnTo>
                  <a:lnTo>
                    <a:pt x="401320" y="241299"/>
                  </a:lnTo>
                  <a:close/>
                </a:path>
                <a:path w="401320" h="326389">
                  <a:moveTo>
                    <a:pt x="380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3809" y="253999"/>
                  </a:lnTo>
                  <a:lnTo>
                    <a:pt x="3809" y="247649"/>
                  </a:lnTo>
                  <a:close/>
                </a:path>
                <a:path w="401320" h="326389">
                  <a:moveTo>
                    <a:pt x="401320" y="247649"/>
                  </a:moveTo>
                  <a:lnTo>
                    <a:pt x="396239" y="247649"/>
                  </a:lnTo>
                  <a:lnTo>
                    <a:pt x="396239" y="253999"/>
                  </a:lnTo>
                  <a:lnTo>
                    <a:pt x="401320" y="253999"/>
                  </a:lnTo>
                  <a:lnTo>
                    <a:pt x="401320" y="247649"/>
                  </a:lnTo>
                  <a:close/>
                </a:path>
                <a:path w="401320" h="326389">
                  <a:moveTo>
                    <a:pt x="3809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3999"/>
                  </a:lnTo>
                  <a:close/>
                </a:path>
                <a:path w="401320" h="326389">
                  <a:moveTo>
                    <a:pt x="401320" y="253999"/>
                  </a:moveTo>
                  <a:lnTo>
                    <a:pt x="396239" y="253999"/>
                  </a:lnTo>
                  <a:lnTo>
                    <a:pt x="396239" y="259079"/>
                  </a:lnTo>
                  <a:lnTo>
                    <a:pt x="401320" y="259079"/>
                  </a:lnTo>
                  <a:lnTo>
                    <a:pt x="401320" y="253999"/>
                  </a:lnTo>
                  <a:close/>
                </a:path>
                <a:path w="401320" h="326389">
                  <a:moveTo>
                    <a:pt x="3809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3809" y="266699"/>
                  </a:lnTo>
                  <a:lnTo>
                    <a:pt x="3809" y="259079"/>
                  </a:lnTo>
                  <a:close/>
                </a:path>
                <a:path w="401320" h="326389">
                  <a:moveTo>
                    <a:pt x="401320" y="259079"/>
                  </a:moveTo>
                  <a:lnTo>
                    <a:pt x="396239" y="259079"/>
                  </a:lnTo>
                  <a:lnTo>
                    <a:pt x="396239" y="266699"/>
                  </a:lnTo>
                  <a:lnTo>
                    <a:pt x="401320" y="266699"/>
                  </a:lnTo>
                  <a:lnTo>
                    <a:pt x="401320" y="259079"/>
                  </a:lnTo>
                  <a:close/>
                </a:path>
                <a:path w="401320" h="326389">
                  <a:moveTo>
                    <a:pt x="380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6699"/>
                  </a:lnTo>
                  <a:close/>
                </a:path>
                <a:path w="401320" h="326389">
                  <a:moveTo>
                    <a:pt x="401320" y="266699"/>
                  </a:moveTo>
                  <a:lnTo>
                    <a:pt x="396239" y="266699"/>
                  </a:lnTo>
                  <a:lnTo>
                    <a:pt x="396239" y="273049"/>
                  </a:lnTo>
                  <a:lnTo>
                    <a:pt x="401320" y="273049"/>
                  </a:lnTo>
                  <a:lnTo>
                    <a:pt x="401320" y="266699"/>
                  </a:lnTo>
                  <a:close/>
                </a:path>
                <a:path w="401320" h="326389">
                  <a:moveTo>
                    <a:pt x="380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3049"/>
                  </a:lnTo>
                  <a:close/>
                </a:path>
                <a:path w="401320" h="326389">
                  <a:moveTo>
                    <a:pt x="401320" y="273049"/>
                  </a:moveTo>
                  <a:lnTo>
                    <a:pt x="396239" y="273049"/>
                  </a:lnTo>
                  <a:lnTo>
                    <a:pt x="396239" y="279399"/>
                  </a:lnTo>
                  <a:lnTo>
                    <a:pt x="401320" y="279399"/>
                  </a:lnTo>
                  <a:lnTo>
                    <a:pt x="401320" y="273049"/>
                  </a:lnTo>
                  <a:close/>
                </a:path>
                <a:path w="401320" h="326389">
                  <a:moveTo>
                    <a:pt x="380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79399"/>
                  </a:lnTo>
                  <a:close/>
                </a:path>
                <a:path w="401320" h="326389">
                  <a:moveTo>
                    <a:pt x="401320" y="279399"/>
                  </a:moveTo>
                  <a:lnTo>
                    <a:pt x="396239" y="279399"/>
                  </a:lnTo>
                  <a:lnTo>
                    <a:pt x="396239" y="285749"/>
                  </a:lnTo>
                  <a:lnTo>
                    <a:pt x="401320" y="285749"/>
                  </a:lnTo>
                  <a:lnTo>
                    <a:pt x="401320" y="279399"/>
                  </a:lnTo>
                  <a:close/>
                </a:path>
                <a:path w="401320" h="326389">
                  <a:moveTo>
                    <a:pt x="380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09" y="292099"/>
                  </a:lnTo>
                  <a:lnTo>
                    <a:pt x="3809" y="285749"/>
                  </a:lnTo>
                  <a:close/>
                </a:path>
                <a:path w="401320" h="326389">
                  <a:moveTo>
                    <a:pt x="401320" y="285749"/>
                  </a:moveTo>
                  <a:lnTo>
                    <a:pt x="396239" y="285749"/>
                  </a:lnTo>
                  <a:lnTo>
                    <a:pt x="396239" y="292099"/>
                  </a:lnTo>
                  <a:lnTo>
                    <a:pt x="401320" y="292099"/>
                  </a:lnTo>
                  <a:lnTo>
                    <a:pt x="401320" y="285749"/>
                  </a:lnTo>
                  <a:close/>
                </a:path>
                <a:path w="401320" h="326389">
                  <a:moveTo>
                    <a:pt x="3809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3809" y="297179"/>
                  </a:lnTo>
                  <a:lnTo>
                    <a:pt x="3809" y="292099"/>
                  </a:lnTo>
                  <a:close/>
                </a:path>
                <a:path w="401320" h="326389">
                  <a:moveTo>
                    <a:pt x="401320" y="292099"/>
                  </a:moveTo>
                  <a:lnTo>
                    <a:pt x="396239" y="292099"/>
                  </a:lnTo>
                  <a:lnTo>
                    <a:pt x="396239" y="297179"/>
                  </a:lnTo>
                  <a:lnTo>
                    <a:pt x="401320" y="297179"/>
                  </a:lnTo>
                  <a:lnTo>
                    <a:pt x="401320" y="292099"/>
                  </a:lnTo>
                  <a:close/>
                </a:path>
                <a:path w="401320" h="326389">
                  <a:moveTo>
                    <a:pt x="3809" y="297179"/>
                  </a:moveTo>
                  <a:lnTo>
                    <a:pt x="0" y="297179"/>
                  </a:lnTo>
                  <a:lnTo>
                    <a:pt x="0" y="303529"/>
                  </a:lnTo>
                  <a:lnTo>
                    <a:pt x="3809" y="303529"/>
                  </a:lnTo>
                  <a:lnTo>
                    <a:pt x="3809" y="297179"/>
                  </a:lnTo>
                  <a:close/>
                </a:path>
                <a:path w="401320" h="326389">
                  <a:moveTo>
                    <a:pt x="401320" y="297179"/>
                  </a:moveTo>
                  <a:lnTo>
                    <a:pt x="396239" y="297179"/>
                  </a:lnTo>
                  <a:lnTo>
                    <a:pt x="396239" y="303529"/>
                  </a:lnTo>
                  <a:lnTo>
                    <a:pt x="401320" y="303529"/>
                  </a:lnTo>
                  <a:lnTo>
                    <a:pt x="401320" y="297179"/>
                  </a:lnTo>
                  <a:close/>
                </a:path>
                <a:path w="401320" h="326389">
                  <a:moveTo>
                    <a:pt x="3809" y="303529"/>
                  </a:moveTo>
                  <a:lnTo>
                    <a:pt x="0" y="303529"/>
                  </a:lnTo>
                  <a:lnTo>
                    <a:pt x="0" y="309879"/>
                  </a:lnTo>
                  <a:lnTo>
                    <a:pt x="3809" y="309879"/>
                  </a:lnTo>
                  <a:lnTo>
                    <a:pt x="3809" y="303529"/>
                  </a:lnTo>
                  <a:close/>
                </a:path>
                <a:path w="401320" h="326389">
                  <a:moveTo>
                    <a:pt x="401320" y="303529"/>
                  </a:moveTo>
                  <a:lnTo>
                    <a:pt x="396239" y="303529"/>
                  </a:lnTo>
                  <a:lnTo>
                    <a:pt x="396239" y="309879"/>
                  </a:lnTo>
                  <a:lnTo>
                    <a:pt x="401320" y="309879"/>
                  </a:lnTo>
                  <a:lnTo>
                    <a:pt x="401320" y="303529"/>
                  </a:lnTo>
                  <a:close/>
                </a:path>
                <a:path w="401320" h="326389">
                  <a:moveTo>
                    <a:pt x="3809" y="309879"/>
                  </a:moveTo>
                  <a:lnTo>
                    <a:pt x="0" y="309879"/>
                  </a:lnTo>
                  <a:lnTo>
                    <a:pt x="0" y="317499"/>
                  </a:lnTo>
                  <a:lnTo>
                    <a:pt x="3809" y="317499"/>
                  </a:lnTo>
                  <a:lnTo>
                    <a:pt x="3809" y="309879"/>
                  </a:lnTo>
                  <a:close/>
                </a:path>
                <a:path w="401320" h="326389">
                  <a:moveTo>
                    <a:pt x="401320" y="309879"/>
                  </a:moveTo>
                  <a:lnTo>
                    <a:pt x="396239" y="309879"/>
                  </a:lnTo>
                  <a:lnTo>
                    <a:pt x="396239" y="317499"/>
                  </a:lnTo>
                  <a:lnTo>
                    <a:pt x="401320" y="317499"/>
                  </a:lnTo>
                  <a:lnTo>
                    <a:pt x="401320" y="309879"/>
                  </a:lnTo>
                  <a:close/>
                </a:path>
                <a:path w="401320" h="326389">
                  <a:moveTo>
                    <a:pt x="401320" y="317499"/>
                  </a:moveTo>
                  <a:lnTo>
                    <a:pt x="396239" y="317499"/>
                  </a:lnTo>
                  <a:lnTo>
                    <a:pt x="396239" y="322579"/>
                  </a:lnTo>
                  <a:lnTo>
                    <a:pt x="1270" y="322579"/>
                  </a:lnTo>
                  <a:lnTo>
                    <a:pt x="1270" y="323849"/>
                  </a:lnTo>
                  <a:lnTo>
                    <a:pt x="401320" y="323849"/>
                  </a:lnTo>
                  <a:lnTo>
                    <a:pt x="401320" y="317499"/>
                  </a:lnTo>
                  <a:close/>
                </a:path>
                <a:path w="401320" h="326389">
                  <a:moveTo>
                    <a:pt x="3809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3809" y="322579"/>
                  </a:lnTo>
                  <a:lnTo>
                    <a:pt x="3809" y="317499"/>
                  </a:lnTo>
                  <a:close/>
                </a:path>
                <a:path w="401320" h="326389">
                  <a:moveTo>
                    <a:pt x="400050" y="325119"/>
                  </a:moveTo>
                  <a:lnTo>
                    <a:pt x="3809" y="325119"/>
                  </a:lnTo>
                  <a:lnTo>
                    <a:pt x="3809" y="326389"/>
                  </a:lnTo>
                  <a:lnTo>
                    <a:pt x="400050" y="326389"/>
                  </a:lnTo>
                  <a:lnTo>
                    <a:pt x="400050" y="325119"/>
                  </a:lnTo>
                  <a:close/>
                </a:path>
                <a:path w="401320" h="326389">
                  <a:moveTo>
                    <a:pt x="401319" y="323849"/>
                  </a:moveTo>
                  <a:lnTo>
                    <a:pt x="2539" y="323849"/>
                  </a:lnTo>
                  <a:lnTo>
                    <a:pt x="2539" y="325119"/>
                  </a:lnTo>
                  <a:lnTo>
                    <a:pt x="401319" y="325119"/>
                  </a:lnTo>
                  <a:lnTo>
                    <a:pt x="401319" y="323849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6507480" y="4191000"/>
              <a:ext cx="392430" cy="318770"/>
            </a:xfrm>
            <a:custGeom>
              <a:avLst/>
              <a:gdLst/>
              <a:ahLst/>
              <a:cxnLst/>
              <a:rect l="l" t="t" r="r" b="b"/>
              <a:pathLst>
                <a:path w="392429" h="318770">
                  <a:moveTo>
                    <a:pt x="3924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92429" y="2539"/>
                  </a:lnTo>
                  <a:lnTo>
                    <a:pt x="392429" y="0"/>
                  </a:lnTo>
                  <a:close/>
                </a:path>
                <a:path w="392429" h="318770">
                  <a:moveTo>
                    <a:pt x="3924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92429" y="3810"/>
                  </a:lnTo>
                  <a:lnTo>
                    <a:pt x="392429" y="2540"/>
                  </a:lnTo>
                  <a:close/>
                </a:path>
                <a:path w="392429" h="318770">
                  <a:moveTo>
                    <a:pt x="392429" y="3810"/>
                  </a:moveTo>
                  <a:lnTo>
                    <a:pt x="389890" y="3810"/>
                  </a:lnTo>
                  <a:lnTo>
                    <a:pt x="389890" y="8889"/>
                  </a:lnTo>
                  <a:lnTo>
                    <a:pt x="392429" y="8889"/>
                  </a:lnTo>
                  <a:lnTo>
                    <a:pt x="392429" y="3810"/>
                  </a:lnTo>
                  <a:close/>
                </a:path>
                <a:path w="392429" h="31877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8890"/>
                  </a:lnTo>
                  <a:close/>
                </a:path>
                <a:path w="392429" h="318770">
                  <a:moveTo>
                    <a:pt x="392429" y="8890"/>
                  </a:moveTo>
                  <a:lnTo>
                    <a:pt x="389890" y="8890"/>
                  </a:lnTo>
                  <a:lnTo>
                    <a:pt x="389890" y="15239"/>
                  </a:lnTo>
                  <a:lnTo>
                    <a:pt x="392429" y="15239"/>
                  </a:lnTo>
                  <a:lnTo>
                    <a:pt x="392429" y="8890"/>
                  </a:lnTo>
                  <a:close/>
                </a:path>
                <a:path w="392429" h="318770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392429" h="318770">
                  <a:moveTo>
                    <a:pt x="392429" y="15240"/>
                  </a:moveTo>
                  <a:lnTo>
                    <a:pt x="389890" y="15240"/>
                  </a:lnTo>
                  <a:lnTo>
                    <a:pt x="389890" y="21589"/>
                  </a:lnTo>
                  <a:lnTo>
                    <a:pt x="392429" y="21589"/>
                  </a:lnTo>
                  <a:lnTo>
                    <a:pt x="392429" y="15240"/>
                  </a:lnTo>
                  <a:close/>
                </a:path>
                <a:path w="392429" h="31877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92429" h="318770">
                  <a:moveTo>
                    <a:pt x="392429" y="21590"/>
                  </a:moveTo>
                  <a:lnTo>
                    <a:pt x="389890" y="21590"/>
                  </a:lnTo>
                  <a:lnTo>
                    <a:pt x="389890" y="27939"/>
                  </a:lnTo>
                  <a:lnTo>
                    <a:pt x="392429" y="27939"/>
                  </a:lnTo>
                  <a:lnTo>
                    <a:pt x="392429" y="21590"/>
                  </a:lnTo>
                  <a:close/>
                </a:path>
                <a:path w="392429" h="31877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92429" h="318770">
                  <a:moveTo>
                    <a:pt x="392429" y="27940"/>
                  </a:moveTo>
                  <a:lnTo>
                    <a:pt x="389890" y="27940"/>
                  </a:lnTo>
                  <a:lnTo>
                    <a:pt x="389890" y="34289"/>
                  </a:lnTo>
                  <a:lnTo>
                    <a:pt x="392429" y="34289"/>
                  </a:lnTo>
                  <a:lnTo>
                    <a:pt x="392429" y="27940"/>
                  </a:lnTo>
                  <a:close/>
                </a:path>
                <a:path w="392429" h="318770">
                  <a:moveTo>
                    <a:pt x="381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4290"/>
                  </a:lnTo>
                  <a:close/>
                </a:path>
                <a:path w="392429" h="318770">
                  <a:moveTo>
                    <a:pt x="392429" y="34290"/>
                  </a:moveTo>
                  <a:lnTo>
                    <a:pt x="389890" y="34290"/>
                  </a:lnTo>
                  <a:lnTo>
                    <a:pt x="389890" y="39369"/>
                  </a:lnTo>
                  <a:lnTo>
                    <a:pt x="392429" y="39369"/>
                  </a:lnTo>
                  <a:lnTo>
                    <a:pt x="392429" y="34290"/>
                  </a:lnTo>
                  <a:close/>
                </a:path>
                <a:path w="392429" h="318770">
                  <a:moveTo>
                    <a:pt x="3810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9370"/>
                  </a:lnTo>
                  <a:close/>
                </a:path>
                <a:path w="392429" h="318770">
                  <a:moveTo>
                    <a:pt x="392429" y="39370"/>
                  </a:moveTo>
                  <a:lnTo>
                    <a:pt x="389890" y="39370"/>
                  </a:lnTo>
                  <a:lnTo>
                    <a:pt x="389890" y="46989"/>
                  </a:lnTo>
                  <a:lnTo>
                    <a:pt x="392429" y="46989"/>
                  </a:lnTo>
                  <a:lnTo>
                    <a:pt x="392429" y="39370"/>
                  </a:lnTo>
                  <a:close/>
                </a:path>
                <a:path w="392429" h="31877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92429" h="318770">
                  <a:moveTo>
                    <a:pt x="392429" y="46990"/>
                  </a:moveTo>
                  <a:lnTo>
                    <a:pt x="389890" y="46990"/>
                  </a:lnTo>
                  <a:lnTo>
                    <a:pt x="389890" y="53339"/>
                  </a:lnTo>
                  <a:lnTo>
                    <a:pt x="392429" y="53339"/>
                  </a:lnTo>
                  <a:lnTo>
                    <a:pt x="392429" y="46990"/>
                  </a:lnTo>
                  <a:close/>
                </a:path>
                <a:path w="392429" h="3187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392429" h="318770">
                  <a:moveTo>
                    <a:pt x="392429" y="53340"/>
                  </a:moveTo>
                  <a:lnTo>
                    <a:pt x="389890" y="53340"/>
                  </a:lnTo>
                  <a:lnTo>
                    <a:pt x="389890" y="59689"/>
                  </a:lnTo>
                  <a:lnTo>
                    <a:pt x="392429" y="59689"/>
                  </a:lnTo>
                  <a:lnTo>
                    <a:pt x="392429" y="53340"/>
                  </a:lnTo>
                  <a:close/>
                </a:path>
                <a:path w="392429" h="318770">
                  <a:moveTo>
                    <a:pt x="3810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9690"/>
                  </a:lnTo>
                  <a:close/>
                </a:path>
                <a:path w="392429" h="318770">
                  <a:moveTo>
                    <a:pt x="392429" y="59690"/>
                  </a:moveTo>
                  <a:lnTo>
                    <a:pt x="389890" y="59690"/>
                  </a:lnTo>
                  <a:lnTo>
                    <a:pt x="389890" y="64769"/>
                  </a:lnTo>
                  <a:lnTo>
                    <a:pt x="392429" y="64769"/>
                  </a:lnTo>
                  <a:lnTo>
                    <a:pt x="392429" y="59690"/>
                  </a:lnTo>
                  <a:close/>
                </a:path>
                <a:path w="392429" h="318770">
                  <a:moveTo>
                    <a:pt x="3810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4770"/>
                  </a:lnTo>
                  <a:close/>
                </a:path>
                <a:path w="392429" h="318770">
                  <a:moveTo>
                    <a:pt x="392429" y="64770"/>
                  </a:moveTo>
                  <a:lnTo>
                    <a:pt x="389890" y="64770"/>
                  </a:lnTo>
                  <a:lnTo>
                    <a:pt x="389890" y="72389"/>
                  </a:lnTo>
                  <a:lnTo>
                    <a:pt x="392429" y="72389"/>
                  </a:lnTo>
                  <a:lnTo>
                    <a:pt x="392429" y="64770"/>
                  </a:lnTo>
                  <a:close/>
                </a:path>
                <a:path w="392429" h="31877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392429" h="318770">
                  <a:moveTo>
                    <a:pt x="392429" y="72390"/>
                  </a:moveTo>
                  <a:lnTo>
                    <a:pt x="389890" y="72390"/>
                  </a:lnTo>
                  <a:lnTo>
                    <a:pt x="389890" y="78739"/>
                  </a:lnTo>
                  <a:lnTo>
                    <a:pt x="392429" y="78739"/>
                  </a:lnTo>
                  <a:lnTo>
                    <a:pt x="392429" y="72390"/>
                  </a:lnTo>
                  <a:close/>
                </a:path>
                <a:path w="392429" h="318770">
                  <a:moveTo>
                    <a:pt x="381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78740"/>
                  </a:lnTo>
                  <a:close/>
                </a:path>
                <a:path w="392429" h="318770">
                  <a:moveTo>
                    <a:pt x="392429" y="78740"/>
                  </a:moveTo>
                  <a:lnTo>
                    <a:pt x="389890" y="78740"/>
                  </a:lnTo>
                  <a:lnTo>
                    <a:pt x="389890" y="85089"/>
                  </a:lnTo>
                  <a:lnTo>
                    <a:pt x="392429" y="85089"/>
                  </a:lnTo>
                  <a:lnTo>
                    <a:pt x="392429" y="78740"/>
                  </a:lnTo>
                  <a:close/>
                </a:path>
                <a:path w="392429" h="318770">
                  <a:moveTo>
                    <a:pt x="3810" y="85090"/>
                  </a:moveTo>
                  <a:lnTo>
                    <a:pt x="0" y="8509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85090"/>
                  </a:lnTo>
                  <a:close/>
                </a:path>
                <a:path w="392429" h="318770">
                  <a:moveTo>
                    <a:pt x="392429" y="85090"/>
                  </a:moveTo>
                  <a:lnTo>
                    <a:pt x="389890" y="85090"/>
                  </a:lnTo>
                  <a:lnTo>
                    <a:pt x="389890" y="116839"/>
                  </a:lnTo>
                  <a:lnTo>
                    <a:pt x="392429" y="116839"/>
                  </a:lnTo>
                  <a:lnTo>
                    <a:pt x="392429" y="85090"/>
                  </a:lnTo>
                  <a:close/>
                </a:path>
                <a:path w="392429" h="318770">
                  <a:moveTo>
                    <a:pt x="3810" y="116840"/>
                  </a:moveTo>
                  <a:lnTo>
                    <a:pt x="0" y="116840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16840"/>
                  </a:lnTo>
                  <a:close/>
                </a:path>
                <a:path w="392429" h="318770">
                  <a:moveTo>
                    <a:pt x="392429" y="116840"/>
                  </a:moveTo>
                  <a:lnTo>
                    <a:pt x="389890" y="116840"/>
                  </a:lnTo>
                  <a:lnTo>
                    <a:pt x="389890" y="179069"/>
                  </a:lnTo>
                  <a:lnTo>
                    <a:pt x="392429" y="179069"/>
                  </a:lnTo>
                  <a:lnTo>
                    <a:pt x="392429" y="116840"/>
                  </a:lnTo>
                  <a:close/>
                </a:path>
                <a:path w="392429" h="318770">
                  <a:moveTo>
                    <a:pt x="3810" y="179070"/>
                  </a:moveTo>
                  <a:lnTo>
                    <a:pt x="0" y="17907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179070"/>
                  </a:lnTo>
                  <a:close/>
                </a:path>
                <a:path w="392429" h="318770">
                  <a:moveTo>
                    <a:pt x="392429" y="179070"/>
                  </a:moveTo>
                  <a:lnTo>
                    <a:pt x="389890" y="179070"/>
                  </a:lnTo>
                  <a:lnTo>
                    <a:pt x="389890" y="218439"/>
                  </a:lnTo>
                  <a:lnTo>
                    <a:pt x="392429" y="218439"/>
                  </a:lnTo>
                  <a:lnTo>
                    <a:pt x="392429" y="179070"/>
                  </a:lnTo>
                  <a:close/>
                </a:path>
                <a:path w="392429" h="318770">
                  <a:moveTo>
                    <a:pt x="3810" y="218440"/>
                  </a:moveTo>
                  <a:lnTo>
                    <a:pt x="0" y="21844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18440"/>
                  </a:lnTo>
                  <a:close/>
                </a:path>
                <a:path w="392429" h="318770">
                  <a:moveTo>
                    <a:pt x="392429" y="218440"/>
                  </a:moveTo>
                  <a:lnTo>
                    <a:pt x="389890" y="218440"/>
                  </a:lnTo>
                  <a:lnTo>
                    <a:pt x="389890" y="237489"/>
                  </a:lnTo>
                  <a:lnTo>
                    <a:pt x="392429" y="237489"/>
                  </a:lnTo>
                  <a:lnTo>
                    <a:pt x="392429" y="218440"/>
                  </a:lnTo>
                  <a:close/>
                </a:path>
                <a:path w="392429" h="318770">
                  <a:moveTo>
                    <a:pt x="381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490"/>
                  </a:lnTo>
                  <a:close/>
                </a:path>
                <a:path w="392429" h="318770">
                  <a:moveTo>
                    <a:pt x="392429" y="237490"/>
                  </a:moveTo>
                  <a:lnTo>
                    <a:pt x="389890" y="237490"/>
                  </a:lnTo>
                  <a:lnTo>
                    <a:pt x="389890" y="243839"/>
                  </a:lnTo>
                  <a:lnTo>
                    <a:pt x="392429" y="243839"/>
                  </a:lnTo>
                  <a:lnTo>
                    <a:pt x="392429" y="237490"/>
                  </a:lnTo>
                  <a:close/>
                </a:path>
                <a:path w="392429" h="318770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92429" h="318770">
                  <a:moveTo>
                    <a:pt x="392429" y="243840"/>
                  </a:moveTo>
                  <a:lnTo>
                    <a:pt x="389890" y="243840"/>
                  </a:lnTo>
                  <a:lnTo>
                    <a:pt x="389890" y="250189"/>
                  </a:lnTo>
                  <a:lnTo>
                    <a:pt x="392429" y="250189"/>
                  </a:lnTo>
                  <a:lnTo>
                    <a:pt x="392429" y="243840"/>
                  </a:lnTo>
                  <a:close/>
                </a:path>
                <a:path w="392429" h="318770">
                  <a:moveTo>
                    <a:pt x="3810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50190"/>
                  </a:lnTo>
                  <a:close/>
                </a:path>
                <a:path w="392429" h="318770">
                  <a:moveTo>
                    <a:pt x="392429" y="250190"/>
                  </a:moveTo>
                  <a:lnTo>
                    <a:pt x="389890" y="250190"/>
                  </a:lnTo>
                  <a:lnTo>
                    <a:pt x="389890" y="255269"/>
                  </a:lnTo>
                  <a:lnTo>
                    <a:pt x="392429" y="255269"/>
                  </a:lnTo>
                  <a:lnTo>
                    <a:pt x="392429" y="250190"/>
                  </a:lnTo>
                  <a:close/>
                </a:path>
                <a:path w="392429" h="318770">
                  <a:moveTo>
                    <a:pt x="3810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5270"/>
                  </a:lnTo>
                  <a:close/>
                </a:path>
                <a:path w="392429" h="318770">
                  <a:moveTo>
                    <a:pt x="392429" y="255270"/>
                  </a:moveTo>
                  <a:lnTo>
                    <a:pt x="389890" y="255270"/>
                  </a:lnTo>
                  <a:lnTo>
                    <a:pt x="389890" y="262889"/>
                  </a:lnTo>
                  <a:lnTo>
                    <a:pt x="392429" y="262889"/>
                  </a:lnTo>
                  <a:lnTo>
                    <a:pt x="392429" y="255270"/>
                  </a:lnTo>
                  <a:close/>
                </a:path>
                <a:path w="392429" h="318770">
                  <a:moveTo>
                    <a:pt x="381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10" y="269239"/>
                  </a:lnTo>
                  <a:lnTo>
                    <a:pt x="3810" y="262890"/>
                  </a:lnTo>
                  <a:close/>
                </a:path>
                <a:path w="392429" h="318770">
                  <a:moveTo>
                    <a:pt x="392429" y="262890"/>
                  </a:moveTo>
                  <a:lnTo>
                    <a:pt x="389890" y="262890"/>
                  </a:lnTo>
                  <a:lnTo>
                    <a:pt x="389890" y="269239"/>
                  </a:lnTo>
                  <a:lnTo>
                    <a:pt x="392429" y="269239"/>
                  </a:lnTo>
                  <a:lnTo>
                    <a:pt x="392429" y="262890"/>
                  </a:lnTo>
                  <a:close/>
                </a:path>
                <a:path w="392429" h="318770">
                  <a:moveTo>
                    <a:pt x="381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9240"/>
                  </a:lnTo>
                  <a:close/>
                </a:path>
                <a:path w="392429" h="318770">
                  <a:moveTo>
                    <a:pt x="392429" y="269240"/>
                  </a:moveTo>
                  <a:lnTo>
                    <a:pt x="389890" y="269240"/>
                  </a:lnTo>
                  <a:lnTo>
                    <a:pt x="389890" y="275589"/>
                  </a:lnTo>
                  <a:lnTo>
                    <a:pt x="392429" y="275589"/>
                  </a:lnTo>
                  <a:lnTo>
                    <a:pt x="392429" y="269240"/>
                  </a:lnTo>
                  <a:close/>
                </a:path>
                <a:path w="392429" h="31877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392429" h="318770">
                  <a:moveTo>
                    <a:pt x="392429" y="275590"/>
                  </a:moveTo>
                  <a:lnTo>
                    <a:pt x="389890" y="275590"/>
                  </a:lnTo>
                  <a:lnTo>
                    <a:pt x="389890" y="281939"/>
                  </a:lnTo>
                  <a:lnTo>
                    <a:pt x="392429" y="281939"/>
                  </a:lnTo>
                  <a:lnTo>
                    <a:pt x="392429" y="275590"/>
                  </a:lnTo>
                  <a:close/>
                </a:path>
                <a:path w="392429" h="31877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392429" h="318770">
                  <a:moveTo>
                    <a:pt x="392429" y="281940"/>
                  </a:moveTo>
                  <a:lnTo>
                    <a:pt x="389890" y="281940"/>
                  </a:lnTo>
                  <a:lnTo>
                    <a:pt x="389890" y="288289"/>
                  </a:lnTo>
                  <a:lnTo>
                    <a:pt x="392429" y="288289"/>
                  </a:lnTo>
                  <a:lnTo>
                    <a:pt x="392429" y="281940"/>
                  </a:lnTo>
                  <a:close/>
                </a:path>
                <a:path w="392429" h="318770">
                  <a:moveTo>
                    <a:pt x="381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8290"/>
                  </a:lnTo>
                  <a:close/>
                </a:path>
                <a:path w="392429" h="318770">
                  <a:moveTo>
                    <a:pt x="392429" y="288290"/>
                  </a:moveTo>
                  <a:lnTo>
                    <a:pt x="389890" y="288290"/>
                  </a:lnTo>
                  <a:lnTo>
                    <a:pt x="389890" y="293369"/>
                  </a:lnTo>
                  <a:lnTo>
                    <a:pt x="392429" y="293369"/>
                  </a:lnTo>
                  <a:lnTo>
                    <a:pt x="392429" y="288290"/>
                  </a:lnTo>
                  <a:close/>
                </a:path>
                <a:path w="392429" h="318770">
                  <a:moveTo>
                    <a:pt x="381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70"/>
                  </a:lnTo>
                  <a:close/>
                </a:path>
                <a:path w="392429" h="318770">
                  <a:moveTo>
                    <a:pt x="392429" y="293370"/>
                  </a:moveTo>
                  <a:lnTo>
                    <a:pt x="389890" y="293370"/>
                  </a:lnTo>
                  <a:lnTo>
                    <a:pt x="389890" y="299719"/>
                  </a:lnTo>
                  <a:lnTo>
                    <a:pt x="392429" y="299719"/>
                  </a:lnTo>
                  <a:lnTo>
                    <a:pt x="392429" y="293370"/>
                  </a:lnTo>
                  <a:close/>
                </a:path>
                <a:path w="392429" h="318770">
                  <a:moveTo>
                    <a:pt x="3810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20"/>
                  </a:lnTo>
                  <a:close/>
                </a:path>
                <a:path w="392429" h="318770">
                  <a:moveTo>
                    <a:pt x="392429" y="299720"/>
                  </a:moveTo>
                  <a:lnTo>
                    <a:pt x="389890" y="299720"/>
                  </a:lnTo>
                  <a:lnTo>
                    <a:pt x="389890" y="306069"/>
                  </a:lnTo>
                  <a:lnTo>
                    <a:pt x="392429" y="306069"/>
                  </a:lnTo>
                  <a:lnTo>
                    <a:pt x="392429" y="299720"/>
                  </a:lnTo>
                  <a:close/>
                </a:path>
                <a:path w="392429" h="318770">
                  <a:moveTo>
                    <a:pt x="3810" y="306070"/>
                  </a:moveTo>
                  <a:lnTo>
                    <a:pt x="0" y="30607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6070"/>
                  </a:lnTo>
                  <a:close/>
                </a:path>
                <a:path w="392429" h="318770">
                  <a:moveTo>
                    <a:pt x="392429" y="306070"/>
                  </a:moveTo>
                  <a:lnTo>
                    <a:pt x="389890" y="306070"/>
                  </a:lnTo>
                  <a:lnTo>
                    <a:pt x="389890" y="313689"/>
                  </a:lnTo>
                  <a:lnTo>
                    <a:pt x="392429" y="313689"/>
                  </a:lnTo>
                  <a:lnTo>
                    <a:pt x="392429" y="306070"/>
                  </a:lnTo>
                  <a:close/>
                </a:path>
                <a:path w="392429" h="318770">
                  <a:moveTo>
                    <a:pt x="3810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392429" y="318769"/>
                  </a:lnTo>
                  <a:lnTo>
                    <a:pt x="392429" y="314960"/>
                  </a:lnTo>
                  <a:lnTo>
                    <a:pt x="3810" y="314960"/>
                  </a:lnTo>
                  <a:lnTo>
                    <a:pt x="3810" y="313690"/>
                  </a:lnTo>
                  <a:close/>
                </a:path>
                <a:path w="392429" h="318770">
                  <a:moveTo>
                    <a:pt x="392429" y="313690"/>
                  </a:moveTo>
                  <a:lnTo>
                    <a:pt x="389890" y="313690"/>
                  </a:lnTo>
                  <a:lnTo>
                    <a:pt x="389890" y="314960"/>
                  </a:lnTo>
                  <a:lnTo>
                    <a:pt x="392429" y="314960"/>
                  </a:lnTo>
                  <a:lnTo>
                    <a:pt x="392429" y="31369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6511289" y="4194810"/>
              <a:ext cx="386080" cy="311150"/>
            </a:xfrm>
            <a:custGeom>
              <a:avLst/>
              <a:gdLst/>
              <a:ahLst/>
              <a:cxnLst/>
              <a:rect l="l" t="t" r="r" b="b"/>
              <a:pathLst>
                <a:path w="386079" h="311150">
                  <a:moveTo>
                    <a:pt x="3860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386079" y="2539"/>
                  </a:lnTo>
                  <a:lnTo>
                    <a:pt x="386079" y="0"/>
                  </a:lnTo>
                  <a:close/>
                </a:path>
                <a:path w="386079" h="311150">
                  <a:moveTo>
                    <a:pt x="386079" y="2539"/>
                  </a:moveTo>
                  <a:lnTo>
                    <a:pt x="382269" y="2539"/>
                  </a:lnTo>
                  <a:lnTo>
                    <a:pt x="382269" y="5079"/>
                  </a:lnTo>
                  <a:lnTo>
                    <a:pt x="386079" y="5079"/>
                  </a:lnTo>
                  <a:lnTo>
                    <a:pt x="386079" y="2539"/>
                  </a:lnTo>
                  <a:close/>
                </a:path>
                <a:path w="386079" h="31115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5080"/>
                  </a:lnTo>
                  <a:close/>
                </a:path>
                <a:path w="386079" h="311150">
                  <a:moveTo>
                    <a:pt x="386079" y="5080"/>
                  </a:moveTo>
                  <a:lnTo>
                    <a:pt x="382269" y="5080"/>
                  </a:lnTo>
                  <a:lnTo>
                    <a:pt x="382269" y="11429"/>
                  </a:lnTo>
                  <a:lnTo>
                    <a:pt x="386079" y="11429"/>
                  </a:lnTo>
                  <a:lnTo>
                    <a:pt x="386079" y="5080"/>
                  </a:lnTo>
                  <a:close/>
                </a:path>
                <a:path w="386079" h="311150">
                  <a:moveTo>
                    <a:pt x="380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1430"/>
                  </a:lnTo>
                  <a:close/>
                </a:path>
                <a:path w="386079" h="311150">
                  <a:moveTo>
                    <a:pt x="386079" y="11430"/>
                  </a:moveTo>
                  <a:lnTo>
                    <a:pt x="382269" y="11430"/>
                  </a:lnTo>
                  <a:lnTo>
                    <a:pt x="382269" y="17779"/>
                  </a:lnTo>
                  <a:lnTo>
                    <a:pt x="386079" y="17779"/>
                  </a:lnTo>
                  <a:lnTo>
                    <a:pt x="386079" y="11430"/>
                  </a:lnTo>
                  <a:close/>
                </a:path>
                <a:path w="386079" h="3111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386079" h="311150">
                  <a:moveTo>
                    <a:pt x="386079" y="17780"/>
                  </a:moveTo>
                  <a:lnTo>
                    <a:pt x="382269" y="17780"/>
                  </a:lnTo>
                  <a:lnTo>
                    <a:pt x="382269" y="24129"/>
                  </a:lnTo>
                  <a:lnTo>
                    <a:pt x="386079" y="24129"/>
                  </a:lnTo>
                  <a:lnTo>
                    <a:pt x="386079" y="17780"/>
                  </a:lnTo>
                  <a:close/>
                </a:path>
                <a:path w="386079" h="3111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386079" h="311150">
                  <a:moveTo>
                    <a:pt x="386079" y="24130"/>
                  </a:moveTo>
                  <a:lnTo>
                    <a:pt x="382269" y="24130"/>
                  </a:lnTo>
                  <a:lnTo>
                    <a:pt x="382269" y="30479"/>
                  </a:lnTo>
                  <a:lnTo>
                    <a:pt x="386079" y="30479"/>
                  </a:lnTo>
                  <a:lnTo>
                    <a:pt x="386079" y="24130"/>
                  </a:lnTo>
                  <a:close/>
                </a:path>
                <a:path w="386079" h="311150">
                  <a:moveTo>
                    <a:pt x="3809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3809" y="35559"/>
                  </a:lnTo>
                  <a:lnTo>
                    <a:pt x="3809" y="30480"/>
                  </a:lnTo>
                  <a:close/>
                </a:path>
                <a:path w="386079" h="311150">
                  <a:moveTo>
                    <a:pt x="386079" y="30480"/>
                  </a:moveTo>
                  <a:lnTo>
                    <a:pt x="382269" y="30480"/>
                  </a:lnTo>
                  <a:lnTo>
                    <a:pt x="382269" y="35559"/>
                  </a:lnTo>
                  <a:lnTo>
                    <a:pt x="386079" y="35559"/>
                  </a:lnTo>
                  <a:lnTo>
                    <a:pt x="386079" y="30480"/>
                  </a:lnTo>
                  <a:close/>
                </a:path>
                <a:path w="386079" h="311150">
                  <a:moveTo>
                    <a:pt x="3809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3809" y="43179"/>
                  </a:lnTo>
                  <a:lnTo>
                    <a:pt x="3809" y="35560"/>
                  </a:lnTo>
                  <a:close/>
                </a:path>
                <a:path w="386079" h="311150">
                  <a:moveTo>
                    <a:pt x="386079" y="35560"/>
                  </a:moveTo>
                  <a:lnTo>
                    <a:pt x="382269" y="35560"/>
                  </a:lnTo>
                  <a:lnTo>
                    <a:pt x="382269" y="43179"/>
                  </a:lnTo>
                  <a:lnTo>
                    <a:pt x="386079" y="43179"/>
                  </a:lnTo>
                  <a:lnTo>
                    <a:pt x="386079" y="35560"/>
                  </a:lnTo>
                  <a:close/>
                </a:path>
                <a:path w="386079" h="311150">
                  <a:moveTo>
                    <a:pt x="380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09" y="49529"/>
                  </a:lnTo>
                  <a:lnTo>
                    <a:pt x="3809" y="43180"/>
                  </a:lnTo>
                  <a:close/>
                </a:path>
                <a:path w="386079" h="311150">
                  <a:moveTo>
                    <a:pt x="386079" y="43180"/>
                  </a:moveTo>
                  <a:lnTo>
                    <a:pt x="382269" y="43180"/>
                  </a:lnTo>
                  <a:lnTo>
                    <a:pt x="382269" y="49529"/>
                  </a:lnTo>
                  <a:lnTo>
                    <a:pt x="386079" y="49529"/>
                  </a:lnTo>
                  <a:lnTo>
                    <a:pt x="386079" y="43180"/>
                  </a:lnTo>
                  <a:close/>
                </a:path>
                <a:path w="386079" h="311150">
                  <a:moveTo>
                    <a:pt x="380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09" y="55879"/>
                  </a:lnTo>
                  <a:lnTo>
                    <a:pt x="3809" y="49530"/>
                  </a:lnTo>
                  <a:close/>
                </a:path>
                <a:path w="386079" h="311150">
                  <a:moveTo>
                    <a:pt x="386079" y="49530"/>
                  </a:moveTo>
                  <a:lnTo>
                    <a:pt x="382269" y="49530"/>
                  </a:lnTo>
                  <a:lnTo>
                    <a:pt x="382269" y="55879"/>
                  </a:lnTo>
                  <a:lnTo>
                    <a:pt x="386079" y="55879"/>
                  </a:lnTo>
                  <a:lnTo>
                    <a:pt x="386079" y="49530"/>
                  </a:lnTo>
                  <a:close/>
                </a:path>
                <a:path w="386079" h="311150">
                  <a:moveTo>
                    <a:pt x="3809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09" y="60959"/>
                  </a:lnTo>
                  <a:lnTo>
                    <a:pt x="3809" y="55880"/>
                  </a:lnTo>
                  <a:close/>
                </a:path>
                <a:path w="386079" h="311150">
                  <a:moveTo>
                    <a:pt x="386079" y="55880"/>
                  </a:moveTo>
                  <a:lnTo>
                    <a:pt x="382269" y="55880"/>
                  </a:lnTo>
                  <a:lnTo>
                    <a:pt x="382269" y="60959"/>
                  </a:lnTo>
                  <a:lnTo>
                    <a:pt x="386079" y="60959"/>
                  </a:lnTo>
                  <a:lnTo>
                    <a:pt x="386079" y="55880"/>
                  </a:lnTo>
                  <a:close/>
                </a:path>
                <a:path w="386079" h="311150">
                  <a:moveTo>
                    <a:pt x="3809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3809" y="68579"/>
                  </a:lnTo>
                  <a:lnTo>
                    <a:pt x="3809" y="60960"/>
                  </a:lnTo>
                  <a:close/>
                </a:path>
                <a:path w="386079" h="311150">
                  <a:moveTo>
                    <a:pt x="386079" y="60960"/>
                  </a:moveTo>
                  <a:lnTo>
                    <a:pt x="382269" y="60960"/>
                  </a:lnTo>
                  <a:lnTo>
                    <a:pt x="382269" y="68579"/>
                  </a:lnTo>
                  <a:lnTo>
                    <a:pt x="386079" y="68579"/>
                  </a:lnTo>
                  <a:lnTo>
                    <a:pt x="386079" y="60960"/>
                  </a:lnTo>
                  <a:close/>
                </a:path>
                <a:path w="386079" h="311150">
                  <a:moveTo>
                    <a:pt x="380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68580"/>
                  </a:lnTo>
                  <a:close/>
                </a:path>
                <a:path w="386079" h="311150">
                  <a:moveTo>
                    <a:pt x="386079" y="68580"/>
                  </a:moveTo>
                  <a:lnTo>
                    <a:pt x="382269" y="68580"/>
                  </a:lnTo>
                  <a:lnTo>
                    <a:pt x="382269" y="74929"/>
                  </a:lnTo>
                  <a:lnTo>
                    <a:pt x="386079" y="74929"/>
                  </a:lnTo>
                  <a:lnTo>
                    <a:pt x="386079" y="68580"/>
                  </a:lnTo>
                  <a:close/>
                </a:path>
                <a:path w="386079" h="311150">
                  <a:moveTo>
                    <a:pt x="380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09" y="81279"/>
                  </a:lnTo>
                  <a:lnTo>
                    <a:pt x="3809" y="74930"/>
                  </a:lnTo>
                  <a:close/>
                </a:path>
                <a:path w="386079" h="311150">
                  <a:moveTo>
                    <a:pt x="386079" y="74930"/>
                  </a:moveTo>
                  <a:lnTo>
                    <a:pt x="382269" y="74930"/>
                  </a:lnTo>
                  <a:lnTo>
                    <a:pt x="382269" y="81279"/>
                  </a:lnTo>
                  <a:lnTo>
                    <a:pt x="386079" y="81279"/>
                  </a:lnTo>
                  <a:lnTo>
                    <a:pt x="386079" y="74930"/>
                  </a:lnTo>
                  <a:close/>
                </a:path>
                <a:path w="386079" h="311150">
                  <a:moveTo>
                    <a:pt x="3809" y="81280"/>
                  </a:moveTo>
                  <a:lnTo>
                    <a:pt x="0" y="81280"/>
                  </a:lnTo>
                  <a:lnTo>
                    <a:pt x="0" y="113029"/>
                  </a:lnTo>
                  <a:lnTo>
                    <a:pt x="3809" y="113029"/>
                  </a:lnTo>
                  <a:lnTo>
                    <a:pt x="3809" y="81280"/>
                  </a:lnTo>
                  <a:close/>
                </a:path>
                <a:path w="386079" h="311150">
                  <a:moveTo>
                    <a:pt x="386079" y="81280"/>
                  </a:moveTo>
                  <a:lnTo>
                    <a:pt x="382269" y="81280"/>
                  </a:lnTo>
                  <a:lnTo>
                    <a:pt x="382269" y="113029"/>
                  </a:lnTo>
                  <a:lnTo>
                    <a:pt x="386079" y="113029"/>
                  </a:lnTo>
                  <a:lnTo>
                    <a:pt x="386079" y="81280"/>
                  </a:lnTo>
                  <a:close/>
                </a:path>
                <a:path w="386079" h="311150">
                  <a:moveTo>
                    <a:pt x="3809" y="113030"/>
                  </a:moveTo>
                  <a:lnTo>
                    <a:pt x="0" y="113030"/>
                  </a:lnTo>
                  <a:lnTo>
                    <a:pt x="0" y="175259"/>
                  </a:lnTo>
                  <a:lnTo>
                    <a:pt x="3809" y="175259"/>
                  </a:lnTo>
                  <a:lnTo>
                    <a:pt x="3809" y="113030"/>
                  </a:lnTo>
                  <a:close/>
                </a:path>
                <a:path w="386079" h="311150">
                  <a:moveTo>
                    <a:pt x="386079" y="113030"/>
                  </a:moveTo>
                  <a:lnTo>
                    <a:pt x="382269" y="113030"/>
                  </a:lnTo>
                  <a:lnTo>
                    <a:pt x="382269" y="175259"/>
                  </a:lnTo>
                  <a:lnTo>
                    <a:pt x="386079" y="175259"/>
                  </a:lnTo>
                  <a:lnTo>
                    <a:pt x="386079" y="113030"/>
                  </a:lnTo>
                  <a:close/>
                </a:path>
                <a:path w="386079" h="311150">
                  <a:moveTo>
                    <a:pt x="3809" y="175260"/>
                  </a:moveTo>
                  <a:lnTo>
                    <a:pt x="0" y="175260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175260"/>
                  </a:lnTo>
                  <a:close/>
                </a:path>
                <a:path w="386079" h="311150">
                  <a:moveTo>
                    <a:pt x="386079" y="175260"/>
                  </a:moveTo>
                  <a:lnTo>
                    <a:pt x="382269" y="175260"/>
                  </a:lnTo>
                  <a:lnTo>
                    <a:pt x="382269" y="214629"/>
                  </a:lnTo>
                  <a:lnTo>
                    <a:pt x="386079" y="214629"/>
                  </a:lnTo>
                  <a:lnTo>
                    <a:pt x="386079" y="175260"/>
                  </a:lnTo>
                  <a:close/>
                </a:path>
                <a:path w="386079" h="311150">
                  <a:moveTo>
                    <a:pt x="3809" y="214630"/>
                  </a:moveTo>
                  <a:lnTo>
                    <a:pt x="0" y="214630"/>
                  </a:lnTo>
                  <a:lnTo>
                    <a:pt x="0" y="233679"/>
                  </a:lnTo>
                  <a:lnTo>
                    <a:pt x="3809" y="233679"/>
                  </a:lnTo>
                  <a:lnTo>
                    <a:pt x="3809" y="214630"/>
                  </a:lnTo>
                  <a:close/>
                </a:path>
                <a:path w="386079" h="311150">
                  <a:moveTo>
                    <a:pt x="386079" y="214630"/>
                  </a:moveTo>
                  <a:lnTo>
                    <a:pt x="382269" y="214630"/>
                  </a:lnTo>
                  <a:lnTo>
                    <a:pt x="382269" y="233679"/>
                  </a:lnTo>
                  <a:lnTo>
                    <a:pt x="386079" y="233679"/>
                  </a:lnTo>
                  <a:lnTo>
                    <a:pt x="386079" y="214630"/>
                  </a:lnTo>
                  <a:close/>
                </a:path>
                <a:path w="386079" h="311150">
                  <a:moveTo>
                    <a:pt x="380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09" y="240029"/>
                  </a:lnTo>
                  <a:lnTo>
                    <a:pt x="3809" y="233680"/>
                  </a:lnTo>
                  <a:close/>
                </a:path>
                <a:path w="386079" h="311150">
                  <a:moveTo>
                    <a:pt x="386079" y="233680"/>
                  </a:moveTo>
                  <a:lnTo>
                    <a:pt x="382269" y="233680"/>
                  </a:lnTo>
                  <a:lnTo>
                    <a:pt x="382269" y="240029"/>
                  </a:lnTo>
                  <a:lnTo>
                    <a:pt x="386079" y="240029"/>
                  </a:lnTo>
                  <a:lnTo>
                    <a:pt x="386079" y="233680"/>
                  </a:lnTo>
                  <a:close/>
                </a:path>
                <a:path w="386079" h="311150">
                  <a:moveTo>
                    <a:pt x="380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09" y="246379"/>
                  </a:lnTo>
                  <a:lnTo>
                    <a:pt x="3809" y="240030"/>
                  </a:lnTo>
                  <a:close/>
                </a:path>
                <a:path w="386079" h="311150">
                  <a:moveTo>
                    <a:pt x="386079" y="240030"/>
                  </a:moveTo>
                  <a:lnTo>
                    <a:pt x="382269" y="240030"/>
                  </a:lnTo>
                  <a:lnTo>
                    <a:pt x="382269" y="246379"/>
                  </a:lnTo>
                  <a:lnTo>
                    <a:pt x="386079" y="246379"/>
                  </a:lnTo>
                  <a:lnTo>
                    <a:pt x="386079" y="240030"/>
                  </a:lnTo>
                  <a:close/>
                </a:path>
                <a:path w="386079" h="311150">
                  <a:moveTo>
                    <a:pt x="3809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3809" y="251459"/>
                  </a:lnTo>
                  <a:lnTo>
                    <a:pt x="3809" y="246380"/>
                  </a:lnTo>
                  <a:close/>
                </a:path>
                <a:path w="386079" h="311150">
                  <a:moveTo>
                    <a:pt x="386079" y="246380"/>
                  </a:moveTo>
                  <a:lnTo>
                    <a:pt x="382269" y="246380"/>
                  </a:lnTo>
                  <a:lnTo>
                    <a:pt x="382269" y="251459"/>
                  </a:lnTo>
                  <a:lnTo>
                    <a:pt x="386079" y="251459"/>
                  </a:lnTo>
                  <a:lnTo>
                    <a:pt x="386079" y="246380"/>
                  </a:lnTo>
                  <a:close/>
                </a:path>
                <a:path w="386079" h="311150">
                  <a:moveTo>
                    <a:pt x="3809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3809" y="259079"/>
                  </a:lnTo>
                  <a:lnTo>
                    <a:pt x="3809" y="251460"/>
                  </a:lnTo>
                  <a:close/>
                </a:path>
                <a:path w="386079" h="311150">
                  <a:moveTo>
                    <a:pt x="386079" y="251460"/>
                  </a:moveTo>
                  <a:lnTo>
                    <a:pt x="382269" y="251460"/>
                  </a:lnTo>
                  <a:lnTo>
                    <a:pt x="382269" y="259079"/>
                  </a:lnTo>
                  <a:lnTo>
                    <a:pt x="386079" y="259079"/>
                  </a:lnTo>
                  <a:lnTo>
                    <a:pt x="386079" y="251460"/>
                  </a:lnTo>
                  <a:close/>
                </a:path>
                <a:path w="386079" h="311150">
                  <a:moveTo>
                    <a:pt x="380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09" y="265429"/>
                  </a:lnTo>
                  <a:lnTo>
                    <a:pt x="3809" y="259080"/>
                  </a:lnTo>
                  <a:close/>
                </a:path>
                <a:path w="386079" h="311150">
                  <a:moveTo>
                    <a:pt x="386079" y="259080"/>
                  </a:moveTo>
                  <a:lnTo>
                    <a:pt x="382269" y="259080"/>
                  </a:lnTo>
                  <a:lnTo>
                    <a:pt x="382269" y="265429"/>
                  </a:lnTo>
                  <a:lnTo>
                    <a:pt x="386079" y="265429"/>
                  </a:lnTo>
                  <a:lnTo>
                    <a:pt x="386079" y="259080"/>
                  </a:lnTo>
                  <a:close/>
                </a:path>
                <a:path w="386079" h="311150">
                  <a:moveTo>
                    <a:pt x="380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09" y="271779"/>
                  </a:lnTo>
                  <a:lnTo>
                    <a:pt x="3809" y="265430"/>
                  </a:lnTo>
                  <a:close/>
                </a:path>
                <a:path w="386079" h="311150">
                  <a:moveTo>
                    <a:pt x="386079" y="265430"/>
                  </a:moveTo>
                  <a:lnTo>
                    <a:pt x="382269" y="265430"/>
                  </a:lnTo>
                  <a:lnTo>
                    <a:pt x="382269" y="271779"/>
                  </a:lnTo>
                  <a:lnTo>
                    <a:pt x="386079" y="271779"/>
                  </a:lnTo>
                  <a:lnTo>
                    <a:pt x="386079" y="265430"/>
                  </a:lnTo>
                  <a:close/>
                </a:path>
                <a:path w="386079" h="311150">
                  <a:moveTo>
                    <a:pt x="380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09" y="278129"/>
                  </a:lnTo>
                  <a:lnTo>
                    <a:pt x="3809" y="271780"/>
                  </a:lnTo>
                  <a:close/>
                </a:path>
                <a:path w="386079" h="311150">
                  <a:moveTo>
                    <a:pt x="386079" y="271780"/>
                  </a:moveTo>
                  <a:lnTo>
                    <a:pt x="382269" y="271780"/>
                  </a:lnTo>
                  <a:lnTo>
                    <a:pt x="382269" y="278129"/>
                  </a:lnTo>
                  <a:lnTo>
                    <a:pt x="386079" y="278129"/>
                  </a:lnTo>
                  <a:lnTo>
                    <a:pt x="386079" y="271780"/>
                  </a:lnTo>
                  <a:close/>
                </a:path>
                <a:path w="386079" h="311150">
                  <a:moveTo>
                    <a:pt x="380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09" y="284479"/>
                  </a:lnTo>
                  <a:lnTo>
                    <a:pt x="3809" y="278130"/>
                  </a:lnTo>
                  <a:close/>
                </a:path>
                <a:path w="386079" h="311150">
                  <a:moveTo>
                    <a:pt x="386079" y="278130"/>
                  </a:moveTo>
                  <a:lnTo>
                    <a:pt x="382269" y="278130"/>
                  </a:lnTo>
                  <a:lnTo>
                    <a:pt x="382269" y="284479"/>
                  </a:lnTo>
                  <a:lnTo>
                    <a:pt x="386079" y="284479"/>
                  </a:lnTo>
                  <a:lnTo>
                    <a:pt x="386079" y="278130"/>
                  </a:lnTo>
                  <a:close/>
                </a:path>
                <a:path w="386079" h="311150">
                  <a:moveTo>
                    <a:pt x="3809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4480"/>
                  </a:lnTo>
                  <a:close/>
                </a:path>
                <a:path w="386079" h="311150">
                  <a:moveTo>
                    <a:pt x="386079" y="284480"/>
                  </a:moveTo>
                  <a:lnTo>
                    <a:pt x="382269" y="284480"/>
                  </a:lnTo>
                  <a:lnTo>
                    <a:pt x="382269" y="289559"/>
                  </a:lnTo>
                  <a:lnTo>
                    <a:pt x="386079" y="289559"/>
                  </a:lnTo>
                  <a:lnTo>
                    <a:pt x="386079" y="284480"/>
                  </a:lnTo>
                  <a:close/>
                </a:path>
                <a:path w="386079" h="311150">
                  <a:moveTo>
                    <a:pt x="3809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3809" y="295909"/>
                  </a:lnTo>
                  <a:lnTo>
                    <a:pt x="3809" y="289560"/>
                  </a:lnTo>
                  <a:close/>
                </a:path>
                <a:path w="386079" h="311150">
                  <a:moveTo>
                    <a:pt x="386079" y="289560"/>
                  </a:moveTo>
                  <a:lnTo>
                    <a:pt x="382269" y="289560"/>
                  </a:lnTo>
                  <a:lnTo>
                    <a:pt x="382269" y="295909"/>
                  </a:lnTo>
                  <a:lnTo>
                    <a:pt x="386079" y="295909"/>
                  </a:lnTo>
                  <a:lnTo>
                    <a:pt x="386079" y="289560"/>
                  </a:lnTo>
                  <a:close/>
                </a:path>
                <a:path w="386079" h="311150">
                  <a:moveTo>
                    <a:pt x="3809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295910"/>
                  </a:lnTo>
                  <a:close/>
                </a:path>
                <a:path w="386079" h="311150">
                  <a:moveTo>
                    <a:pt x="386079" y="295910"/>
                  </a:moveTo>
                  <a:lnTo>
                    <a:pt x="382269" y="295910"/>
                  </a:lnTo>
                  <a:lnTo>
                    <a:pt x="382269" y="302259"/>
                  </a:lnTo>
                  <a:lnTo>
                    <a:pt x="386079" y="302259"/>
                  </a:lnTo>
                  <a:lnTo>
                    <a:pt x="386079" y="295910"/>
                  </a:lnTo>
                  <a:close/>
                </a:path>
                <a:path w="386079" h="311150">
                  <a:moveTo>
                    <a:pt x="3809" y="302260"/>
                  </a:moveTo>
                  <a:lnTo>
                    <a:pt x="0" y="302260"/>
                  </a:lnTo>
                  <a:lnTo>
                    <a:pt x="0" y="309879"/>
                  </a:lnTo>
                  <a:lnTo>
                    <a:pt x="386079" y="309879"/>
                  </a:lnTo>
                  <a:lnTo>
                    <a:pt x="386079" y="308609"/>
                  </a:lnTo>
                  <a:lnTo>
                    <a:pt x="3809" y="308609"/>
                  </a:lnTo>
                  <a:lnTo>
                    <a:pt x="3809" y="302260"/>
                  </a:lnTo>
                  <a:close/>
                </a:path>
                <a:path w="386079" h="311150">
                  <a:moveTo>
                    <a:pt x="386079" y="302260"/>
                  </a:moveTo>
                  <a:lnTo>
                    <a:pt x="382269" y="302260"/>
                  </a:lnTo>
                  <a:lnTo>
                    <a:pt x="382269" y="308609"/>
                  </a:lnTo>
                  <a:lnTo>
                    <a:pt x="386079" y="308609"/>
                  </a:lnTo>
                  <a:lnTo>
                    <a:pt x="386079" y="302260"/>
                  </a:lnTo>
                  <a:close/>
                </a:path>
                <a:path w="386079" h="311150">
                  <a:moveTo>
                    <a:pt x="386079" y="309880"/>
                  </a:moveTo>
                  <a:lnTo>
                    <a:pt x="0" y="309880"/>
                  </a:lnTo>
                  <a:lnTo>
                    <a:pt x="0" y="311150"/>
                  </a:lnTo>
                  <a:lnTo>
                    <a:pt x="386079" y="311150"/>
                  </a:lnTo>
                  <a:lnTo>
                    <a:pt x="386079" y="30988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6515100" y="4197350"/>
              <a:ext cx="378460" cy="306070"/>
            </a:xfrm>
            <a:custGeom>
              <a:avLst/>
              <a:gdLst/>
              <a:ahLst/>
              <a:cxnLst/>
              <a:rect l="l" t="t" r="r" b="b"/>
              <a:pathLst>
                <a:path w="378459" h="306070">
                  <a:moveTo>
                    <a:pt x="3784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78459" y="2539"/>
                  </a:lnTo>
                  <a:lnTo>
                    <a:pt x="378459" y="0"/>
                  </a:lnTo>
                  <a:close/>
                </a:path>
                <a:path w="378459" h="306070">
                  <a:moveTo>
                    <a:pt x="37845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78459" y="3810"/>
                  </a:lnTo>
                  <a:lnTo>
                    <a:pt x="378459" y="2540"/>
                  </a:lnTo>
                  <a:close/>
                </a:path>
                <a:path w="378459" h="306070">
                  <a:moveTo>
                    <a:pt x="378459" y="3810"/>
                  </a:moveTo>
                  <a:lnTo>
                    <a:pt x="374650" y="3810"/>
                  </a:lnTo>
                  <a:lnTo>
                    <a:pt x="374650" y="8889"/>
                  </a:lnTo>
                  <a:lnTo>
                    <a:pt x="378459" y="8889"/>
                  </a:lnTo>
                  <a:lnTo>
                    <a:pt x="378459" y="3810"/>
                  </a:lnTo>
                  <a:close/>
                </a:path>
                <a:path w="378459" h="30607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78459" h="306070">
                  <a:moveTo>
                    <a:pt x="378459" y="8890"/>
                  </a:moveTo>
                  <a:lnTo>
                    <a:pt x="374650" y="8890"/>
                  </a:lnTo>
                  <a:lnTo>
                    <a:pt x="374650" y="15239"/>
                  </a:lnTo>
                  <a:lnTo>
                    <a:pt x="378459" y="15239"/>
                  </a:lnTo>
                  <a:lnTo>
                    <a:pt x="378459" y="8890"/>
                  </a:lnTo>
                  <a:close/>
                </a:path>
                <a:path w="378459" h="3060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78459" h="306070">
                  <a:moveTo>
                    <a:pt x="378459" y="15240"/>
                  </a:moveTo>
                  <a:lnTo>
                    <a:pt x="374650" y="15240"/>
                  </a:lnTo>
                  <a:lnTo>
                    <a:pt x="374650" y="21589"/>
                  </a:lnTo>
                  <a:lnTo>
                    <a:pt x="378459" y="21589"/>
                  </a:lnTo>
                  <a:lnTo>
                    <a:pt x="378459" y="15240"/>
                  </a:lnTo>
                  <a:close/>
                </a:path>
                <a:path w="378459" h="3060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78459" h="306070">
                  <a:moveTo>
                    <a:pt x="378459" y="21590"/>
                  </a:moveTo>
                  <a:lnTo>
                    <a:pt x="374650" y="21590"/>
                  </a:lnTo>
                  <a:lnTo>
                    <a:pt x="374650" y="27939"/>
                  </a:lnTo>
                  <a:lnTo>
                    <a:pt x="378459" y="27939"/>
                  </a:lnTo>
                  <a:lnTo>
                    <a:pt x="378459" y="21590"/>
                  </a:lnTo>
                  <a:close/>
                </a:path>
                <a:path w="378459" h="306070">
                  <a:moveTo>
                    <a:pt x="3809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7940"/>
                  </a:lnTo>
                  <a:close/>
                </a:path>
                <a:path w="378459" h="306070">
                  <a:moveTo>
                    <a:pt x="378459" y="27940"/>
                  </a:moveTo>
                  <a:lnTo>
                    <a:pt x="374650" y="27940"/>
                  </a:lnTo>
                  <a:lnTo>
                    <a:pt x="374650" y="33019"/>
                  </a:lnTo>
                  <a:lnTo>
                    <a:pt x="378459" y="33019"/>
                  </a:lnTo>
                  <a:lnTo>
                    <a:pt x="378459" y="27940"/>
                  </a:lnTo>
                  <a:close/>
                </a:path>
                <a:path w="378459" h="306070">
                  <a:moveTo>
                    <a:pt x="3809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3020"/>
                  </a:lnTo>
                  <a:close/>
                </a:path>
                <a:path w="378459" h="306070">
                  <a:moveTo>
                    <a:pt x="378459" y="33020"/>
                  </a:moveTo>
                  <a:lnTo>
                    <a:pt x="374650" y="33020"/>
                  </a:lnTo>
                  <a:lnTo>
                    <a:pt x="374650" y="40639"/>
                  </a:lnTo>
                  <a:lnTo>
                    <a:pt x="378459" y="40639"/>
                  </a:lnTo>
                  <a:lnTo>
                    <a:pt x="378459" y="33020"/>
                  </a:lnTo>
                  <a:close/>
                </a:path>
                <a:path w="378459" h="306070">
                  <a:moveTo>
                    <a:pt x="380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378459" h="306070">
                  <a:moveTo>
                    <a:pt x="378459" y="40640"/>
                  </a:moveTo>
                  <a:lnTo>
                    <a:pt x="374650" y="40640"/>
                  </a:lnTo>
                  <a:lnTo>
                    <a:pt x="374650" y="46989"/>
                  </a:lnTo>
                  <a:lnTo>
                    <a:pt x="378459" y="46989"/>
                  </a:lnTo>
                  <a:lnTo>
                    <a:pt x="378459" y="40640"/>
                  </a:lnTo>
                  <a:close/>
                </a:path>
                <a:path w="378459" h="30607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78459" h="306070">
                  <a:moveTo>
                    <a:pt x="378459" y="46990"/>
                  </a:moveTo>
                  <a:lnTo>
                    <a:pt x="374650" y="46990"/>
                  </a:lnTo>
                  <a:lnTo>
                    <a:pt x="374650" y="53339"/>
                  </a:lnTo>
                  <a:lnTo>
                    <a:pt x="378459" y="53339"/>
                  </a:lnTo>
                  <a:lnTo>
                    <a:pt x="378459" y="46990"/>
                  </a:lnTo>
                  <a:close/>
                </a:path>
                <a:path w="378459" h="306070">
                  <a:moveTo>
                    <a:pt x="3809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3340"/>
                  </a:lnTo>
                  <a:close/>
                </a:path>
                <a:path w="378459" h="306070">
                  <a:moveTo>
                    <a:pt x="378459" y="53340"/>
                  </a:moveTo>
                  <a:lnTo>
                    <a:pt x="374650" y="53340"/>
                  </a:lnTo>
                  <a:lnTo>
                    <a:pt x="374650" y="58419"/>
                  </a:lnTo>
                  <a:lnTo>
                    <a:pt x="378459" y="58419"/>
                  </a:lnTo>
                  <a:lnTo>
                    <a:pt x="378459" y="53340"/>
                  </a:lnTo>
                  <a:close/>
                </a:path>
                <a:path w="378459" h="306070">
                  <a:moveTo>
                    <a:pt x="3809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8420"/>
                  </a:lnTo>
                  <a:close/>
                </a:path>
                <a:path w="378459" h="306070">
                  <a:moveTo>
                    <a:pt x="378459" y="58420"/>
                  </a:moveTo>
                  <a:lnTo>
                    <a:pt x="374650" y="58420"/>
                  </a:lnTo>
                  <a:lnTo>
                    <a:pt x="374650" y="66039"/>
                  </a:lnTo>
                  <a:lnTo>
                    <a:pt x="378459" y="66039"/>
                  </a:lnTo>
                  <a:lnTo>
                    <a:pt x="378459" y="58420"/>
                  </a:lnTo>
                  <a:close/>
                </a:path>
                <a:path w="378459" h="306070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378459" h="306070">
                  <a:moveTo>
                    <a:pt x="378459" y="66040"/>
                  </a:moveTo>
                  <a:lnTo>
                    <a:pt x="374650" y="66040"/>
                  </a:lnTo>
                  <a:lnTo>
                    <a:pt x="374650" y="72389"/>
                  </a:lnTo>
                  <a:lnTo>
                    <a:pt x="378459" y="72389"/>
                  </a:lnTo>
                  <a:lnTo>
                    <a:pt x="378459" y="66040"/>
                  </a:lnTo>
                  <a:close/>
                </a:path>
                <a:path w="378459" h="30607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378459" h="306070">
                  <a:moveTo>
                    <a:pt x="378459" y="72390"/>
                  </a:moveTo>
                  <a:lnTo>
                    <a:pt x="374650" y="72390"/>
                  </a:lnTo>
                  <a:lnTo>
                    <a:pt x="374650" y="78739"/>
                  </a:lnTo>
                  <a:lnTo>
                    <a:pt x="378459" y="78739"/>
                  </a:lnTo>
                  <a:lnTo>
                    <a:pt x="378459" y="72390"/>
                  </a:lnTo>
                  <a:close/>
                </a:path>
                <a:path w="378459" h="306070">
                  <a:moveTo>
                    <a:pt x="3809" y="78740"/>
                  </a:moveTo>
                  <a:lnTo>
                    <a:pt x="0" y="787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78740"/>
                  </a:lnTo>
                  <a:close/>
                </a:path>
                <a:path w="378459" h="306070">
                  <a:moveTo>
                    <a:pt x="378459" y="78740"/>
                  </a:moveTo>
                  <a:lnTo>
                    <a:pt x="374650" y="78740"/>
                  </a:lnTo>
                  <a:lnTo>
                    <a:pt x="374650" y="110489"/>
                  </a:lnTo>
                  <a:lnTo>
                    <a:pt x="378459" y="110489"/>
                  </a:lnTo>
                  <a:lnTo>
                    <a:pt x="378459" y="78740"/>
                  </a:lnTo>
                  <a:close/>
                </a:path>
                <a:path w="378459" h="306070">
                  <a:moveTo>
                    <a:pt x="3809" y="110490"/>
                  </a:moveTo>
                  <a:lnTo>
                    <a:pt x="0" y="110490"/>
                  </a:lnTo>
                  <a:lnTo>
                    <a:pt x="0" y="172719"/>
                  </a:lnTo>
                  <a:lnTo>
                    <a:pt x="3809" y="172719"/>
                  </a:lnTo>
                  <a:lnTo>
                    <a:pt x="3809" y="110490"/>
                  </a:lnTo>
                  <a:close/>
                </a:path>
                <a:path w="378459" h="306070">
                  <a:moveTo>
                    <a:pt x="378459" y="110490"/>
                  </a:moveTo>
                  <a:lnTo>
                    <a:pt x="374650" y="110490"/>
                  </a:lnTo>
                  <a:lnTo>
                    <a:pt x="374650" y="172719"/>
                  </a:lnTo>
                  <a:lnTo>
                    <a:pt x="378459" y="172719"/>
                  </a:lnTo>
                  <a:lnTo>
                    <a:pt x="378459" y="110490"/>
                  </a:lnTo>
                  <a:close/>
                </a:path>
                <a:path w="378459" h="306070">
                  <a:moveTo>
                    <a:pt x="3809" y="172720"/>
                  </a:moveTo>
                  <a:lnTo>
                    <a:pt x="0" y="17272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172720"/>
                  </a:lnTo>
                  <a:close/>
                </a:path>
                <a:path w="378459" h="306070">
                  <a:moveTo>
                    <a:pt x="378459" y="172720"/>
                  </a:moveTo>
                  <a:lnTo>
                    <a:pt x="374650" y="172720"/>
                  </a:lnTo>
                  <a:lnTo>
                    <a:pt x="374650" y="212089"/>
                  </a:lnTo>
                  <a:lnTo>
                    <a:pt x="378459" y="212089"/>
                  </a:lnTo>
                  <a:lnTo>
                    <a:pt x="378459" y="172720"/>
                  </a:lnTo>
                  <a:close/>
                </a:path>
                <a:path w="378459" h="306070">
                  <a:moveTo>
                    <a:pt x="3809" y="212090"/>
                  </a:moveTo>
                  <a:lnTo>
                    <a:pt x="0" y="2120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12090"/>
                  </a:lnTo>
                  <a:close/>
                </a:path>
                <a:path w="378459" h="306070">
                  <a:moveTo>
                    <a:pt x="378459" y="212090"/>
                  </a:moveTo>
                  <a:lnTo>
                    <a:pt x="374650" y="212090"/>
                  </a:lnTo>
                  <a:lnTo>
                    <a:pt x="374650" y="231139"/>
                  </a:lnTo>
                  <a:lnTo>
                    <a:pt x="378459" y="231139"/>
                  </a:lnTo>
                  <a:lnTo>
                    <a:pt x="378459" y="212090"/>
                  </a:lnTo>
                  <a:close/>
                </a:path>
                <a:path w="378459" h="30607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78459" h="306070">
                  <a:moveTo>
                    <a:pt x="378459" y="231140"/>
                  </a:moveTo>
                  <a:lnTo>
                    <a:pt x="374650" y="231140"/>
                  </a:lnTo>
                  <a:lnTo>
                    <a:pt x="374650" y="237489"/>
                  </a:lnTo>
                  <a:lnTo>
                    <a:pt x="378459" y="237489"/>
                  </a:lnTo>
                  <a:lnTo>
                    <a:pt x="378459" y="231140"/>
                  </a:lnTo>
                  <a:close/>
                </a:path>
                <a:path w="378459" h="30607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78459" h="306070">
                  <a:moveTo>
                    <a:pt x="378459" y="237490"/>
                  </a:moveTo>
                  <a:lnTo>
                    <a:pt x="374650" y="237490"/>
                  </a:lnTo>
                  <a:lnTo>
                    <a:pt x="374650" y="243839"/>
                  </a:lnTo>
                  <a:lnTo>
                    <a:pt x="378459" y="243839"/>
                  </a:lnTo>
                  <a:lnTo>
                    <a:pt x="378459" y="237490"/>
                  </a:lnTo>
                  <a:close/>
                </a:path>
                <a:path w="378459" h="306070">
                  <a:moveTo>
                    <a:pt x="3809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3840"/>
                  </a:lnTo>
                  <a:close/>
                </a:path>
                <a:path w="378459" h="306070">
                  <a:moveTo>
                    <a:pt x="378459" y="243840"/>
                  </a:moveTo>
                  <a:lnTo>
                    <a:pt x="374650" y="243840"/>
                  </a:lnTo>
                  <a:lnTo>
                    <a:pt x="374650" y="248919"/>
                  </a:lnTo>
                  <a:lnTo>
                    <a:pt x="378459" y="248919"/>
                  </a:lnTo>
                  <a:lnTo>
                    <a:pt x="378459" y="243840"/>
                  </a:lnTo>
                  <a:close/>
                </a:path>
                <a:path w="378459" h="306070">
                  <a:moveTo>
                    <a:pt x="3809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48920"/>
                  </a:lnTo>
                  <a:close/>
                </a:path>
                <a:path w="378459" h="306070">
                  <a:moveTo>
                    <a:pt x="378459" y="248920"/>
                  </a:moveTo>
                  <a:lnTo>
                    <a:pt x="374650" y="248920"/>
                  </a:lnTo>
                  <a:lnTo>
                    <a:pt x="374650" y="256539"/>
                  </a:lnTo>
                  <a:lnTo>
                    <a:pt x="378459" y="256539"/>
                  </a:lnTo>
                  <a:lnTo>
                    <a:pt x="378459" y="248920"/>
                  </a:lnTo>
                  <a:close/>
                </a:path>
                <a:path w="378459" h="30607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78459" h="306070">
                  <a:moveTo>
                    <a:pt x="378459" y="256540"/>
                  </a:moveTo>
                  <a:lnTo>
                    <a:pt x="374650" y="256540"/>
                  </a:lnTo>
                  <a:lnTo>
                    <a:pt x="374650" y="262889"/>
                  </a:lnTo>
                  <a:lnTo>
                    <a:pt x="378459" y="262889"/>
                  </a:lnTo>
                  <a:lnTo>
                    <a:pt x="378459" y="256540"/>
                  </a:lnTo>
                  <a:close/>
                </a:path>
                <a:path w="378459" h="30607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78459" h="306070">
                  <a:moveTo>
                    <a:pt x="378459" y="262890"/>
                  </a:moveTo>
                  <a:lnTo>
                    <a:pt x="374650" y="262890"/>
                  </a:lnTo>
                  <a:lnTo>
                    <a:pt x="374650" y="269239"/>
                  </a:lnTo>
                  <a:lnTo>
                    <a:pt x="378459" y="269239"/>
                  </a:lnTo>
                  <a:lnTo>
                    <a:pt x="378459" y="262890"/>
                  </a:lnTo>
                  <a:close/>
                </a:path>
                <a:path w="378459" h="30607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378459" h="306070">
                  <a:moveTo>
                    <a:pt x="378459" y="269240"/>
                  </a:moveTo>
                  <a:lnTo>
                    <a:pt x="374650" y="269240"/>
                  </a:lnTo>
                  <a:lnTo>
                    <a:pt x="374650" y="275589"/>
                  </a:lnTo>
                  <a:lnTo>
                    <a:pt x="378459" y="275589"/>
                  </a:lnTo>
                  <a:lnTo>
                    <a:pt x="378459" y="269240"/>
                  </a:lnTo>
                  <a:close/>
                </a:path>
                <a:path w="378459" h="30607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378459" h="306070">
                  <a:moveTo>
                    <a:pt x="378459" y="275590"/>
                  </a:moveTo>
                  <a:lnTo>
                    <a:pt x="374650" y="275590"/>
                  </a:lnTo>
                  <a:lnTo>
                    <a:pt x="374650" y="281939"/>
                  </a:lnTo>
                  <a:lnTo>
                    <a:pt x="378459" y="281939"/>
                  </a:lnTo>
                  <a:lnTo>
                    <a:pt x="378459" y="275590"/>
                  </a:lnTo>
                  <a:close/>
                </a:path>
                <a:path w="378459" h="306070">
                  <a:moveTo>
                    <a:pt x="3809" y="281940"/>
                  </a:moveTo>
                  <a:lnTo>
                    <a:pt x="0" y="281940"/>
                  </a:lnTo>
                  <a:lnTo>
                    <a:pt x="0" y="287019"/>
                  </a:lnTo>
                  <a:lnTo>
                    <a:pt x="3809" y="287019"/>
                  </a:lnTo>
                  <a:lnTo>
                    <a:pt x="3809" y="281940"/>
                  </a:lnTo>
                  <a:close/>
                </a:path>
                <a:path w="378459" h="306070">
                  <a:moveTo>
                    <a:pt x="378459" y="281940"/>
                  </a:moveTo>
                  <a:lnTo>
                    <a:pt x="374650" y="281940"/>
                  </a:lnTo>
                  <a:lnTo>
                    <a:pt x="374650" y="287019"/>
                  </a:lnTo>
                  <a:lnTo>
                    <a:pt x="378459" y="287019"/>
                  </a:lnTo>
                  <a:lnTo>
                    <a:pt x="378459" y="281940"/>
                  </a:lnTo>
                  <a:close/>
                </a:path>
                <a:path w="378459" h="306070">
                  <a:moveTo>
                    <a:pt x="3809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3809" y="293369"/>
                  </a:lnTo>
                  <a:lnTo>
                    <a:pt x="3809" y="287020"/>
                  </a:lnTo>
                  <a:close/>
                </a:path>
                <a:path w="378459" h="306070">
                  <a:moveTo>
                    <a:pt x="378459" y="287020"/>
                  </a:moveTo>
                  <a:lnTo>
                    <a:pt x="374650" y="287020"/>
                  </a:lnTo>
                  <a:lnTo>
                    <a:pt x="374650" y="293369"/>
                  </a:lnTo>
                  <a:lnTo>
                    <a:pt x="378459" y="293369"/>
                  </a:lnTo>
                  <a:lnTo>
                    <a:pt x="378459" y="287020"/>
                  </a:lnTo>
                  <a:close/>
                </a:path>
                <a:path w="378459" h="306070">
                  <a:moveTo>
                    <a:pt x="3809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3370"/>
                  </a:lnTo>
                  <a:close/>
                </a:path>
                <a:path w="378459" h="306070">
                  <a:moveTo>
                    <a:pt x="378459" y="293370"/>
                  </a:moveTo>
                  <a:lnTo>
                    <a:pt x="374650" y="293370"/>
                  </a:lnTo>
                  <a:lnTo>
                    <a:pt x="374650" y="299719"/>
                  </a:lnTo>
                  <a:lnTo>
                    <a:pt x="378459" y="299719"/>
                  </a:lnTo>
                  <a:lnTo>
                    <a:pt x="378459" y="293370"/>
                  </a:lnTo>
                  <a:close/>
                </a:path>
                <a:path w="378459" h="306070">
                  <a:moveTo>
                    <a:pt x="3809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378459" y="306069"/>
                  </a:lnTo>
                  <a:lnTo>
                    <a:pt x="378459" y="302260"/>
                  </a:lnTo>
                  <a:lnTo>
                    <a:pt x="3809" y="302260"/>
                  </a:lnTo>
                  <a:lnTo>
                    <a:pt x="3809" y="299720"/>
                  </a:lnTo>
                  <a:close/>
                </a:path>
                <a:path w="378459" h="306070">
                  <a:moveTo>
                    <a:pt x="378459" y="299720"/>
                  </a:moveTo>
                  <a:lnTo>
                    <a:pt x="374650" y="299720"/>
                  </a:lnTo>
                  <a:lnTo>
                    <a:pt x="374650" y="302260"/>
                  </a:lnTo>
                  <a:lnTo>
                    <a:pt x="378459" y="302260"/>
                  </a:lnTo>
                  <a:lnTo>
                    <a:pt x="378459" y="29972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6518910" y="4201160"/>
              <a:ext cx="370840" cy="298450"/>
            </a:xfrm>
            <a:custGeom>
              <a:avLst/>
              <a:gdLst/>
              <a:ahLst/>
              <a:cxnLst/>
              <a:rect l="l" t="t" r="r" b="b"/>
              <a:pathLst>
                <a:path w="370840" h="298450">
                  <a:moveTo>
                    <a:pt x="3708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70840" y="3809"/>
                  </a:lnTo>
                  <a:lnTo>
                    <a:pt x="370840" y="0"/>
                  </a:lnTo>
                  <a:close/>
                </a:path>
                <a:path w="370840" h="298450">
                  <a:moveTo>
                    <a:pt x="370840" y="3809"/>
                  </a:moveTo>
                  <a:lnTo>
                    <a:pt x="367030" y="3809"/>
                  </a:lnTo>
                  <a:lnTo>
                    <a:pt x="367030" y="5079"/>
                  </a:lnTo>
                  <a:lnTo>
                    <a:pt x="370840" y="5079"/>
                  </a:lnTo>
                  <a:lnTo>
                    <a:pt x="370840" y="3809"/>
                  </a:lnTo>
                  <a:close/>
                </a:path>
                <a:path w="370840" h="29845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70840" h="298450">
                  <a:moveTo>
                    <a:pt x="370840" y="5080"/>
                  </a:moveTo>
                  <a:lnTo>
                    <a:pt x="367030" y="5080"/>
                  </a:lnTo>
                  <a:lnTo>
                    <a:pt x="367030" y="11429"/>
                  </a:lnTo>
                  <a:lnTo>
                    <a:pt x="370840" y="11429"/>
                  </a:lnTo>
                  <a:lnTo>
                    <a:pt x="370840" y="5080"/>
                  </a:lnTo>
                  <a:close/>
                </a:path>
                <a:path w="370840" h="29845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70840" h="298450">
                  <a:moveTo>
                    <a:pt x="370840" y="11430"/>
                  </a:moveTo>
                  <a:lnTo>
                    <a:pt x="367030" y="11430"/>
                  </a:lnTo>
                  <a:lnTo>
                    <a:pt x="367030" y="17779"/>
                  </a:lnTo>
                  <a:lnTo>
                    <a:pt x="370840" y="17779"/>
                  </a:lnTo>
                  <a:lnTo>
                    <a:pt x="370840" y="11430"/>
                  </a:lnTo>
                  <a:close/>
                </a:path>
                <a:path w="370840" h="2984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70840" h="298450">
                  <a:moveTo>
                    <a:pt x="370840" y="17780"/>
                  </a:moveTo>
                  <a:lnTo>
                    <a:pt x="367030" y="17780"/>
                  </a:lnTo>
                  <a:lnTo>
                    <a:pt x="367030" y="24129"/>
                  </a:lnTo>
                  <a:lnTo>
                    <a:pt x="370840" y="24129"/>
                  </a:lnTo>
                  <a:lnTo>
                    <a:pt x="370840" y="17780"/>
                  </a:lnTo>
                  <a:close/>
                </a:path>
                <a:path w="370840" h="298450">
                  <a:moveTo>
                    <a:pt x="381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4130"/>
                  </a:lnTo>
                  <a:close/>
                </a:path>
                <a:path w="370840" h="298450">
                  <a:moveTo>
                    <a:pt x="370840" y="24130"/>
                  </a:moveTo>
                  <a:lnTo>
                    <a:pt x="367030" y="24130"/>
                  </a:lnTo>
                  <a:lnTo>
                    <a:pt x="367030" y="29209"/>
                  </a:lnTo>
                  <a:lnTo>
                    <a:pt x="370840" y="29209"/>
                  </a:lnTo>
                  <a:lnTo>
                    <a:pt x="370840" y="24130"/>
                  </a:lnTo>
                  <a:close/>
                </a:path>
                <a:path w="370840" h="298450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70840" h="298450">
                  <a:moveTo>
                    <a:pt x="370840" y="29210"/>
                  </a:moveTo>
                  <a:lnTo>
                    <a:pt x="367030" y="29210"/>
                  </a:lnTo>
                  <a:lnTo>
                    <a:pt x="367030" y="36829"/>
                  </a:lnTo>
                  <a:lnTo>
                    <a:pt x="370840" y="36829"/>
                  </a:lnTo>
                  <a:lnTo>
                    <a:pt x="370840" y="29210"/>
                  </a:lnTo>
                  <a:close/>
                </a:path>
                <a:path w="370840" h="29845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70840" h="298450">
                  <a:moveTo>
                    <a:pt x="370840" y="36830"/>
                  </a:moveTo>
                  <a:lnTo>
                    <a:pt x="367030" y="36830"/>
                  </a:lnTo>
                  <a:lnTo>
                    <a:pt x="367030" y="43179"/>
                  </a:lnTo>
                  <a:lnTo>
                    <a:pt x="370840" y="43179"/>
                  </a:lnTo>
                  <a:lnTo>
                    <a:pt x="370840" y="36830"/>
                  </a:lnTo>
                  <a:close/>
                </a:path>
                <a:path w="370840" h="2984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70840" h="298450">
                  <a:moveTo>
                    <a:pt x="370840" y="43180"/>
                  </a:moveTo>
                  <a:lnTo>
                    <a:pt x="367030" y="43180"/>
                  </a:lnTo>
                  <a:lnTo>
                    <a:pt x="367030" y="49529"/>
                  </a:lnTo>
                  <a:lnTo>
                    <a:pt x="370840" y="49529"/>
                  </a:lnTo>
                  <a:lnTo>
                    <a:pt x="370840" y="43180"/>
                  </a:lnTo>
                  <a:close/>
                </a:path>
                <a:path w="370840" h="298450">
                  <a:moveTo>
                    <a:pt x="381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9530"/>
                  </a:lnTo>
                  <a:close/>
                </a:path>
                <a:path w="370840" h="298450">
                  <a:moveTo>
                    <a:pt x="370840" y="49530"/>
                  </a:moveTo>
                  <a:lnTo>
                    <a:pt x="367030" y="49530"/>
                  </a:lnTo>
                  <a:lnTo>
                    <a:pt x="367030" y="54609"/>
                  </a:lnTo>
                  <a:lnTo>
                    <a:pt x="370840" y="54609"/>
                  </a:lnTo>
                  <a:lnTo>
                    <a:pt x="370840" y="49530"/>
                  </a:lnTo>
                  <a:close/>
                </a:path>
                <a:path w="370840" h="298450">
                  <a:moveTo>
                    <a:pt x="381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4610"/>
                  </a:lnTo>
                  <a:close/>
                </a:path>
                <a:path w="370840" h="298450">
                  <a:moveTo>
                    <a:pt x="370840" y="54610"/>
                  </a:moveTo>
                  <a:lnTo>
                    <a:pt x="367030" y="54610"/>
                  </a:lnTo>
                  <a:lnTo>
                    <a:pt x="367030" y="62229"/>
                  </a:lnTo>
                  <a:lnTo>
                    <a:pt x="370840" y="62229"/>
                  </a:lnTo>
                  <a:lnTo>
                    <a:pt x="370840" y="54610"/>
                  </a:lnTo>
                  <a:close/>
                </a:path>
                <a:path w="370840" h="298450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370840" h="298450">
                  <a:moveTo>
                    <a:pt x="370840" y="62230"/>
                  </a:moveTo>
                  <a:lnTo>
                    <a:pt x="367030" y="62230"/>
                  </a:lnTo>
                  <a:lnTo>
                    <a:pt x="367030" y="68579"/>
                  </a:lnTo>
                  <a:lnTo>
                    <a:pt x="370840" y="68579"/>
                  </a:lnTo>
                  <a:lnTo>
                    <a:pt x="370840" y="62230"/>
                  </a:lnTo>
                  <a:close/>
                </a:path>
                <a:path w="370840" h="29845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370840" h="298450">
                  <a:moveTo>
                    <a:pt x="370840" y="68580"/>
                  </a:moveTo>
                  <a:lnTo>
                    <a:pt x="367030" y="68580"/>
                  </a:lnTo>
                  <a:lnTo>
                    <a:pt x="367030" y="74929"/>
                  </a:lnTo>
                  <a:lnTo>
                    <a:pt x="370840" y="74929"/>
                  </a:lnTo>
                  <a:lnTo>
                    <a:pt x="370840" y="68580"/>
                  </a:lnTo>
                  <a:close/>
                </a:path>
                <a:path w="370840" h="298450">
                  <a:moveTo>
                    <a:pt x="3810" y="74930"/>
                  </a:moveTo>
                  <a:lnTo>
                    <a:pt x="0" y="7493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74930"/>
                  </a:lnTo>
                  <a:close/>
                </a:path>
                <a:path w="370840" h="298450">
                  <a:moveTo>
                    <a:pt x="370840" y="74930"/>
                  </a:moveTo>
                  <a:lnTo>
                    <a:pt x="367030" y="74930"/>
                  </a:lnTo>
                  <a:lnTo>
                    <a:pt x="367030" y="106679"/>
                  </a:lnTo>
                  <a:lnTo>
                    <a:pt x="370840" y="106679"/>
                  </a:lnTo>
                  <a:lnTo>
                    <a:pt x="370840" y="74930"/>
                  </a:lnTo>
                  <a:close/>
                </a:path>
                <a:path w="370840" h="298450">
                  <a:moveTo>
                    <a:pt x="3810" y="106680"/>
                  </a:moveTo>
                  <a:lnTo>
                    <a:pt x="0" y="106680"/>
                  </a:lnTo>
                  <a:lnTo>
                    <a:pt x="0" y="168909"/>
                  </a:lnTo>
                  <a:lnTo>
                    <a:pt x="3810" y="168909"/>
                  </a:lnTo>
                  <a:lnTo>
                    <a:pt x="3810" y="106680"/>
                  </a:lnTo>
                  <a:close/>
                </a:path>
                <a:path w="370840" h="298450">
                  <a:moveTo>
                    <a:pt x="370840" y="106680"/>
                  </a:moveTo>
                  <a:lnTo>
                    <a:pt x="367030" y="106680"/>
                  </a:lnTo>
                  <a:lnTo>
                    <a:pt x="367030" y="168909"/>
                  </a:lnTo>
                  <a:lnTo>
                    <a:pt x="370840" y="168909"/>
                  </a:lnTo>
                  <a:lnTo>
                    <a:pt x="370840" y="106680"/>
                  </a:lnTo>
                  <a:close/>
                </a:path>
                <a:path w="370840" h="298450">
                  <a:moveTo>
                    <a:pt x="3810" y="168910"/>
                  </a:moveTo>
                  <a:lnTo>
                    <a:pt x="0" y="16891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168910"/>
                  </a:lnTo>
                  <a:close/>
                </a:path>
                <a:path w="370840" h="298450">
                  <a:moveTo>
                    <a:pt x="370840" y="168910"/>
                  </a:moveTo>
                  <a:lnTo>
                    <a:pt x="367030" y="168910"/>
                  </a:lnTo>
                  <a:lnTo>
                    <a:pt x="367030" y="208279"/>
                  </a:lnTo>
                  <a:lnTo>
                    <a:pt x="370840" y="208279"/>
                  </a:lnTo>
                  <a:lnTo>
                    <a:pt x="370840" y="168910"/>
                  </a:lnTo>
                  <a:close/>
                </a:path>
                <a:path w="370840" h="298450">
                  <a:moveTo>
                    <a:pt x="3810" y="208280"/>
                  </a:moveTo>
                  <a:lnTo>
                    <a:pt x="0" y="2082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08280"/>
                  </a:lnTo>
                  <a:close/>
                </a:path>
                <a:path w="370840" h="298450">
                  <a:moveTo>
                    <a:pt x="370840" y="208280"/>
                  </a:moveTo>
                  <a:lnTo>
                    <a:pt x="367030" y="208280"/>
                  </a:lnTo>
                  <a:lnTo>
                    <a:pt x="367030" y="227329"/>
                  </a:lnTo>
                  <a:lnTo>
                    <a:pt x="370840" y="227329"/>
                  </a:lnTo>
                  <a:lnTo>
                    <a:pt x="370840" y="208280"/>
                  </a:lnTo>
                  <a:close/>
                </a:path>
                <a:path w="370840" h="29845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70840" h="298450">
                  <a:moveTo>
                    <a:pt x="370840" y="227330"/>
                  </a:moveTo>
                  <a:lnTo>
                    <a:pt x="367030" y="227330"/>
                  </a:lnTo>
                  <a:lnTo>
                    <a:pt x="367030" y="233679"/>
                  </a:lnTo>
                  <a:lnTo>
                    <a:pt x="370840" y="233679"/>
                  </a:lnTo>
                  <a:lnTo>
                    <a:pt x="370840" y="227330"/>
                  </a:lnTo>
                  <a:close/>
                </a:path>
                <a:path w="370840" h="298450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70840" h="298450">
                  <a:moveTo>
                    <a:pt x="370840" y="233680"/>
                  </a:moveTo>
                  <a:lnTo>
                    <a:pt x="367030" y="233680"/>
                  </a:lnTo>
                  <a:lnTo>
                    <a:pt x="367030" y="240029"/>
                  </a:lnTo>
                  <a:lnTo>
                    <a:pt x="370840" y="240029"/>
                  </a:lnTo>
                  <a:lnTo>
                    <a:pt x="370840" y="233680"/>
                  </a:lnTo>
                  <a:close/>
                </a:path>
                <a:path w="370840" h="298450">
                  <a:moveTo>
                    <a:pt x="381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40030"/>
                  </a:lnTo>
                  <a:close/>
                </a:path>
                <a:path w="370840" h="298450">
                  <a:moveTo>
                    <a:pt x="370840" y="240030"/>
                  </a:moveTo>
                  <a:lnTo>
                    <a:pt x="367030" y="240030"/>
                  </a:lnTo>
                  <a:lnTo>
                    <a:pt x="367030" y="245109"/>
                  </a:lnTo>
                  <a:lnTo>
                    <a:pt x="370840" y="245109"/>
                  </a:lnTo>
                  <a:lnTo>
                    <a:pt x="370840" y="240030"/>
                  </a:lnTo>
                  <a:close/>
                </a:path>
                <a:path w="370840" h="298450">
                  <a:moveTo>
                    <a:pt x="3810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5110"/>
                  </a:lnTo>
                  <a:close/>
                </a:path>
                <a:path w="370840" h="298450">
                  <a:moveTo>
                    <a:pt x="370840" y="245110"/>
                  </a:moveTo>
                  <a:lnTo>
                    <a:pt x="367030" y="245110"/>
                  </a:lnTo>
                  <a:lnTo>
                    <a:pt x="367030" y="252729"/>
                  </a:lnTo>
                  <a:lnTo>
                    <a:pt x="370840" y="252729"/>
                  </a:lnTo>
                  <a:lnTo>
                    <a:pt x="370840" y="245110"/>
                  </a:lnTo>
                  <a:close/>
                </a:path>
                <a:path w="370840" h="29845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70840" h="298450">
                  <a:moveTo>
                    <a:pt x="370840" y="252730"/>
                  </a:moveTo>
                  <a:lnTo>
                    <a:pt x="367030" y="252730"/>
                  </a:lnTo>
                  <a:lnTo>
                    <a:pt x="367030" y="259079"/>
                  </a:lnTo>
                  <a:lnTo>
                    <a:pt x="370840" y="259079"/>
                  </a:lnTo>
                  <a:lnTo>
                    <a:pt x="370840" y="252730"/>
                  </a:lnTo>
                  <a:close/>
                </a:path>
                <a:path w="370840" h="29845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70840" h="298450">
                  <a:moveTo>
                    <a:pt x="370840" y="259080"/>
                  </a:moveTo>
                  <a:lnTo>
                    <a:pt x="367030" y="259080"/>
                  </a:lnTo>
                  <a:lnTo>
                    <a:pt x="367030" y="265429"/>
                  </a:lnTo>
                  <a:lnTo>
                    <a:pt x="370840" y="265429"/>
                  </a:lnTo>
                  <a:lnTo>
                    <a:pt x="370840" y="259080"/>
                  </a:lnTo>
                  <a:close/>
                </a:path>
                <a:path w="370840" h="29845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370840" h="298450">
                  <a:moveTo>
                    <a:pt x="370840" y="265430"/>
                  </a:moveTo>
                  <a:lnTo>
                    <a:pt x="367030" y="265430"/>
                  </a:lnTo>
                  <a:lnTo>
                    <a:pt x="367030" y="271779"/>
                  </a:lnTo>
                  <a:lnTo>
                    <a:pt x="370840" y="271779"/>
                  </a:lnTo>
                  <a:lnTo>
                    <a:pt x="370840" y="265430"/>
                  </a:lnTo>
                  <a:close/>
                </a:path>
                <a:path w="370840" h="29845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70840" h="298450">
                  <a:moveTo>
                    <a:pt x="370840" y="271780"/>
                  </a:moveTo>
                  <a:lnTo>
                    <a:pt x="367030" y="271780"/>
                  </a:lnTo>
                  <a:lnTo>
                    <a:pt x="367030" y="278129"/>
                  </a:lnTo>
                  <a:lnTo>
                    <a:pt x="370840" y="278129"/>
                  </a:lnTo>
                  <a:lnTo>
                    <a:pt x="370840" y="271780"/>
                  </a:lnTo>
                  <a:close/>
                </a:path>
                <a:path w="370840" h="298450">
                  <a:moveTo>
                    <a:pt x="3810" y="278130"/>
                  </a:moveTo>
                  <a:lnTo>
                    <a:pt x="0" y="278130"/>
                  </a:lnTo>
                  <a:lnTo>
                    <a:pt x="0" y="283209"/>
                  </a:lnTo>
                  <a:lnTo>
                    <a:pt x="3810" y="283209"/>
                  </a:lnTo>
                  <a:lnTo>
                    <a:pt x="3810" y="278130"/>
                  </a:lnTo>
                  <a:close/>
                </a:path>
                <a:path w="370840" h="298450">
                  <a:moveTo>
                    <a:pt x="370840" y="278130"/>
                  </a:moveTo>
                  <a:lnTo>
                    <a:pt x="367030" y="278130"/>
                  </a:lnTo>
                  <a:lnTo>
                    <a:pt x="367030" y="283209"/>
                  </a:lnTo>
                  <a:lnTo>
                    <a:pt x="370840" y="283209"/>
                  </a:lnTo>
                  <a:lnTo>
                    <a:pt x="370840" y="278130"/>
                  </a:lnTo>
                  <a:close/>
                </a:path>
                <a:path w="370840" h="298450">
                  <a:moveTo>
                    <a:pt x="3810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3210"/>
                  </a:lnTo>
                  <a:close/>
                </a:path>
                <a:path w="370840" h="298450">
                  <a:moveTo>
                    <a:pt x="370840" y="283210"/>
                  </a:moveTo>
                  <a:lnTo>
                    <a:pt x="367030" y="283210"/>
                  </a:lnTo>
                  <a:lnTo>
                    <a:pt x="367030" y="289559"/>
                  </a:lnTo>
                  <a:lnTo>
                    <a:pt x="370840" y="289559"/>
                  </a:lnTo>
                  <a:lnTo>
                    <a:pt x="370840" y="283210"/>
                  </a:lnTo>
                  <a:close/>
                </a:path>
                <a:path w="370840" h="298450">
                  <a:moveTo>
                    <a:pt x="3810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370840" y="295909"/>
                  </a:lnTo>
                  <a:lnTo>
                    <a:pt x="370840" y="294639"/>
                  </a:lnTo>
                  <a:lnTo>
                    <a:pt x="3810" y="294639"/>
                  </a:lnTo>
                  <a:lnTo>
                    <a:pt x="3810" y="289560"/>
                  </a:lnTo>
                  <a:close/>
                </a:path>
                <a:path w="370840" h="298450">
                  <a:moveTo>
                    <a:pt x="370840" y="289560"/>
                  </a:moveTo>
                  <a:lnTo>
                    <a:pt x="367030" y="289560"/>
                  </a:lnTo>
                  <a:lnTo>
                    <a:pt x="367030" y="294639"/>
                  </a:lnTo>
                  <a:lnTo>
                    <a:pt x="370840" y="294639"/>
                  </a:lnTo>
                  <a:lnTo>
                    <a:pt x="370840" y="289560"/>
                  </a:lnTo>
                  <a:close/>
                </a:path>
                <a:path w="370840" h="298450">
                  <a:moveTo>
                    <a:pt x="370840" y="295910"/>
                  </a:moveTo>
                  <a:lnTo>
                    <a:pt x="0" y="295910"/>
                  </a:lnTo>
                  <a:lnTo>
                    <a:pt x="0" y="298450"/>
                  </a:lnTo>
                  <a:lnTo>
                    <a:pt x="370840" y="298450"/>
                  </a:lnTo>
                  <a:lnTo>
                    <a:pt x="370840" y="29591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6522719" y="4204969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29">
                  <a:moveTo>
                    <a:pt x="3632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63220" y="1269"/>
                  </a:lnTo>
                  <a:lnTo>
                    <a:pt x="363220" y="0"/>
                  </a:lnTo>
                  <a:close/>
                </a:path>
                <a:path w="363220" h="290829">
                  <a:moveTo>
                    <a:pt x="3632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63220" y="3809"/>
                  </a:lnTo>
                  <a:lnTo>
                    <a:pt x="363220" y="1269"/>
                  </a:lnTo>
                  <a:close/>
                </a:path>
                <a:path w="363220" h="290829">
                  <a:moveTo>
                    <a:pt x="363220" y="3809"/>
                  </a:moveTo>
                  <a:lnTo>
                    <a:pt x="359409" y="3809"/>
                  </a:lnTo>
                  <a:lnTo>
                    <a:pt x="359409" y="7619"/>
                  </a:lnTo>
                  <a:lnTo>
                    <a:pt x="363220" y="7619"/>
                  </a:lnTo>
                  <a:lnTo>
                    <a:pt x="363220" y="3809"/>
                  </a:lnTo>
                  <a:close/>
                </a:path>
                <a:path w="363220" h="29082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63220" h="290829">
                  <a:moveTo>
                    <a:pt x="363220" y="7619"/>
                  </a:moveTo>
                  <a:lnTo>
                    <a:pt x="359409" y="7619"/>
                  </a:lnTo>
                  <a:lnTo>
                    <a:pt x="359409" y="13969"/>
                  </a:lnTo>
                  <a:lnTo>
                    <a:pt x="363220" y="13969"/>
                  </a:lnTo>
                  <a:lnTo>
                    <a:pt x="363220" y="7619"/>
                  </a:lnTo>
                  <a:close/>
                </a:path>
                <a:path w="363220" h="2908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63220" h="290829">
                  <a:moveTo>
                    <a:pt x="363220" y="13969"/>
                  </a:moveTo>
                  <a:lnTo>
                    <a:pt x="359409" y="13969"/>
                  </a:lnTo>
                  <a:lnTo>
                    <a:pt x="359409" y="20319"/>
                  </a:lnTo>
                  <a:lnTo>
                    <a:pt x="363220" y="20319"/>
                  </a:lnTo>
                  <a:lnTo>
                    <a:pt x="363220" y="13969"/>
                  </a:lnTo>
                  <a:close/>
                </a:path>
                <a:path w="363220" h="290829">
                  <a:moveTo>
                    <a:pt x="3809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close/>
                </a:path>
                <a:path w="363220" h="290829">
                  <a:moveTo>
                    <a:pt x="363220" y="20319"/>
                  </a:moveTo>
                  <a:lnTo>
                    <a:pt x="359409" y="20319"/>
                  </a:lnTo>
                  <a:lnTo>
                    <a:pt x="359409" y="25399"/>
                  </a:lnTo>
                  <a:lnTo>
                    <a:pt x="363220" y="25399"/>
                  </a:lnTo>
                  <a:lnTo>
                    <a:pt x="363220" y="20319"/>
                  </a:lnTo>
                  <a:close/>
                </a:path>
                <a:path w="363220" h="290829">
                  <a:moveTo>
                    <a:pt x="3809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5400"/>
                  </a:lnTo>
                  <a:close/>
                </a:path>
                <a:path w="363220" h="290829">
                  <a:moveTo>
                    <a:pt x="363220" y="25400"/>
                  </a:moveTo>
                  <a:lnTo>
                    <a:pt x="359409" y="25400"/>
                  </a:lnTo>
                  <a:lnTo>
                    <a:pt x="359409" y="33019"/>
                  </a:lnTo>
                  <a:lnTo>
                    <a:pt x="363220" y="33019"/>
                  </a:lnTo>
                  <a:lnTo>
                    <a:pt x="363220" y="25400"/>
                  </a:lnTo>
                  <a:close/>
                </a:path>
                <a:path w="363220" h="290829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363220" h="290829">
                  <a:moveTo>
                    <a:pt x="363220" y="33019"/>
                  </a:moveTo>
                  <a:lnTo>
                    <a:pt x="359409" y="33019"/>
                  </a:lnTo>
                  <a:lnTo>
                    <a:pt x="359409" y="39369"/>
                  </a:lnTo>
                  <a:lnTo>
                    <a:pt x="363220" y="39369"/>
                  </a:lnTo>
                  <a:lnTo>
                    <a:pt x="363220" y="33019"/>
                  </a:lnTo>
                  <a:close/>
                </a:path>
                <a:path w="363220" h="29082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63220" h="290829">
                  <a:moveTo>
                    <a:pt x="363220" y="39369"/>
                  </a:moveTo>
                  <a:lnTo>
                    <a:pt x="359409" y="39369"/>
                  </a:lnTo>
                  <a:lnTo>
                    <a:pt x="359409" y="45719"/>
                  </a:lnTo>
                  <a:lnTo>
                    <a:pt x="363220" y="45719"/>
                  </a:lnTo>
                  <a:lnTo>
                    <a:pt x="363220" y="39369"/>
                  </a:lnTo>
                  <a:close/>
                </a:path>
                <a:path w="363220" h="290829">
                  <a:moveTo>
                    <a:pt x="380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09" y="50799"/>
                  </a:lnTo>
                  <a:lnTo>
                    <a:pt x="3809" y="45719"/>
                  </a:lnTo>
                  <a:close/>
                </a:path>
                <a:path w="363220" h="290829">
                  <a:moveTo>
                    <a:pt x="363220" y="45719"/>
                  </a:moveTo>
                  <a:lnTo>
                    <a:pt x="359409" y="45719"/>
                  </a:lnTo>
                  <a:lnTo>
                    <a:pt x="359409" y="50799"/>
                  </a:lnTo>
                  <a:lnTo>
                    <a:pt x="363220" y="50799"/>
                  </a:lnTo>
                  <a:lnTo>
                    <a:pt x="363220" y="45719"/>
                  </a:lnTo>
                  <a:close/>
                </a:path>
                <a:path w="363220" h="290829">
                  <a:moveTo>
                    <a:pt x="3809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09" y="58419"/>
                  </a:lnTo>
                  <a:lnTo>
                    <a:pt x="3809" y="50800"/>
                  </a:lnTo>
                  <a:close/>
                </a:path>
                <a:path w="363220" h="290829">
                  <a:moveTo>
                    <a:pt x="363220" y="50800"/>
                  </a:moveTo>
                  <a:lnTo>
                    <a:pt x="359409" y="50800"/>
                  </a:lnTo>
                  <a:lnTo>
                    <a:pt x="359409" y="58419"/>
                  </a:lnTo>
                  <a:lnTo>
                    <a:pt x="363220" y="58419"/>
                  </a:lnTo>
                  <a:lnTo>
                    <a:pt x="363220" y="50800"/>
                  </a:lnTo>
                  <a:close/>
                </a:path>
                <a:path w="363220" h="290829">
                  <a:moveTo>
                    <a:pt x="380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8419"/>
                  </a:lnTo>
                  <a:close/>
                </a:path>
                <a:path w="363220" h="290829">
                  <a:moveTo>
                    <a:pt x="363220" y="58419"/>
                  </a:moveTo>
                  <a:lnTo>
                    <a:pt x="359409" y="58419"/>
                  </a:lnTo>
                  <a:lnTo>
                    <a:pt x="359409" y="64769"/>
                  </a:lnTo>
                  <a:lnTo>
                    <a:pt x="363220" y="64769"/>
                  </a:lnTo>
                  <a:lnTo>
                    <a:pt x="363220" y="58419"/>
                  </a:lnTo>
                  <a:close/>
                </a:path>
                <a:path w="363220" h="290829">
                  <a:moveTo>
                    <a:pt x="380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4769"/>
                  </a:lnTo>
                  <a:close/>
                </a:path>
                <a:path w="363220" h="290829">
                  <a:moveTo>
                    <a:pt x="363220" y="64769"/>
                  </a:moveTo>
                  <a:lnTo>
                    <a:pt x="359409" y="64769"/>
                  </a:lnTo>
                  <a:lnTo>
                    <a:pt x="359409" y="71119"/>
                  </a:lnTo>
                  <a:lnTo>
                    <a:pt x="363220" y="71119"/>
                  </a:lnTo>
                  <a:lnTo>
                    <a:pt x="363220" y="64769"/>
                  </a:lnTo>
                  <a:close/>
                </a:path>
                <a:path w="363220" h="290829">
                  <a:moveTo>
                    <a:pt x="3809" y="71119"/>
                  </a:moveTo>
                  <a:lnTo>
                    <a:pt x="0" y="71119"/>
                  </a:lnTo>
                  <a:lnTo>
                    <a:pt x="0" y="102869"/>
                  </a:lnTo>
                  <a:lnTo>
                    <a:pt x="3809" y="102869"/>
                  </a:lnTo>
                  <a:lnTo>
                    <a:pt x="3809" y="71119"/>
                  </a:lnTo>
                  <a:close/>
                </a:path>
                <a:path w="363220" h="290829">
                  <a:moveTo>
                    <a:pt x="363220" y="71119"/>
                  </a:moveTo>
                  <a:lnTo>
                    <a:pt x="359409" y="71119"/>
                  </a:lnTo>
                  <a:lnTo>
                    <a:pt x="359409" y="102869"/>
                  </a:lnTo>
                  <a:lnTo>
                    <a:pt x="363220" y="102869"/>
                  </a:lnTo>
                  <a:lnTo>
                    <a:pt x="363220" y="71119"/>
                  </a:lnTo>
                  <a:close/>
                </a:path>
                <a:path w="363220" h="290829">
                  <a:moveTo>
                    <a:pt x="3809" y="102869"/>
                  </a:moveTo>
                  <a:lnTo>
                    <a:pt x="0" y="102869"/>
                  </a:lnTo>
                  <a:lnTo>
                    <a:pt x="0" y="165099"/>
                  </a:lnTo>
                  <a:lnTo>
                    <a:pt x="3809" y="165099"/>
                  </a:lnTo>
                  <a:lnTo>
                    <a:pt x="3809" y="102869"/>
                  </a:lnTo>
                  <a:close/>
                </a:path>
                <a:path w="363220" h="290829">
                  <a:moveTo>
                    <a:pt x="363220" y="102869"/>
                  </a:moveTo>
                  <a:lnTo>
                    <a:pt x="359409" y="102869"/>
                  </a:lnTo>
                  <a:lnTo>
                    <a:pt x="359409" y="165099"/>
                  </a:lnTo>
                  <a:lnTo>
                    <a:pt x="363220" y="165099"/>
                  </a:lnTo>
                  <a:lnTo>
                    <a:pt x="363220" y="102869"/>
                  </a:lnTo>
                  <a:close/>
                </a:path>
                <a:path w="363220" h="290829">
                  <a:moveTo>
                    <a:pt x="3809" y="165100"/>
                  </a:moveTo>
                  <a:lnTo>
                    <a:pt x="0" y="16510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65100"/>
                  </a:lnTo>
                  <a:close/>
                </a:path>
                <a:path w="363220" h="290829">
                  <a:moveTo>
                    <a:pt x="363220" y="165100"/>
                  </a:moveTo>
                  <a:lnTo>
                    <a:pt x="359409" y="165100"/>
                  </a:lnTo>
                  <a:lnTo>
                    <a:pt x="359409" y="204469"/>
                  </a:lnTo>
                  <a:lnTo>
                    <a:pt x="363220" y="204469"/>
                  </a:lnTo>
                  <a:lnTo>
                    <a:pt x="363220" y="165100"/>
                  </a:lnTo>
                  <a:close/>
                </a:path>
                <a:path w="363220" h="290829">
                  <a:moveTo>
                    <a:pt x="3809" y="204469"/>
                  </a:moveTo>
                  <a:lnTo>
                    <a:pt x="0" y="204469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04469"/>
                  </a:lnTo>
                  <a:close/>
                </a:path>
                <a:path w="363220" h="290829">
                  <a:moveTo>
                    <a:pt x="363220" y="204469"/>
                  </a:moveTo>
                  <a:lnTo>
                    <a:pt x="359409" y="204469"/>
                  </a:lnTo>
                  <a:lnTo>
                    <a:pt x="359409" y="223519"/>
                  </a:lnTo>
                  <a:lnTo>
                    <a:pt x="363220" y="223519"/>
                  </a:lnTo>
                  <a:lnTo>
                    <a:pt x="363220" y="204469"/>
                  </a:lnTo>
                  <a:close/>
                </a:path>
                <a:path w="363220" h="290829">
                  <a:moveTo>
                    <a:pt x="380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3519"/>
                  </a:lnTo>
                  <a:close/>
                </a:path>
                <a:path w="363220" h="290829">
                  <a:moveTo>
                    <a:pt x="363220" y="223519"/>
                  </a:moveTo>
                  <a:lnTo>
                    <a:pt x="359409" y="223519"/>
                  </a:lnTo>
                  <a:lnTo>
                    <a:pt x="359409" y="229869"/>
                  </a:lnTo>
                  <a:lnTo>
                    <a:pt x="363220" y="229869"/>
                  </a:lnTo>
                  <a:lnTo>
                    <a:pt x="363220" y="223519"/>
                  </a:lnTo>
                  <a:close/>
                </a:path>
                <a:path w="363220" h="290829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69"/>
                  </a:lnTo>
                  <a:close/>
                </a:path>
                <a:path w="363220" h="290829">
                  <a:moveTo>
                    <a:pt x="363220" y="229869"/>
                  </a:moveTo>
                  <a:lnTo>
                    <a:pt x="359409" y="229869"/>
                  </a:lnTo>
                  <a:lnTo>
                    <a:pt x="359409" y="236219"/>
                  </a:lnTo>
                  <a:lnTo>
                    <a:pt x="363220" y="236219"/>
                  </a:lnTo>
                  <a:lnTo>
                    <a:pt x="363220" y="229869"/>
                  </a:lnTo>
                  <a:close/>
                </a:path>
                <a:path w="363220" h="290829">
                  <a:moveTo>
                    <a:pt x="3809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3809" y="241299"/>
                  </a:lnTo>
                  <a:lnTo>
                    <a:pt x="3809" y="236219"/>
                  </a:lnTo>
                  <a:close/>
                </a:path>
                <a:path w="363220" h="290829">
                  <a:moveTo>
                    <a:pt x="363220" y="236219"/>
                  </a:moveTo>
                  <a:lnTo>
                    <a:pt x="359409" y="236219"/>
                  </a:lnTo>
                  <a:lnTo>
                    <a:pt x="359409" y="241299"/>
                  </a:lnTo>
                  <a:lnTo>
                    <a:pt x="363220" y="241299"/>
                  </a:lnTo>
                  <a:lnTo>
                    <a:pt x="363220" y="236219"/>
                  </a:lnTo>
                  <a:close/>
                </a:path>
                <a:path w="363220" h="290829">
                  <a:moveTo>
                    <a:pt x="3809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1300"/>
                  </a:lnTo>
                  <a:close/>
                </a:path>
                <a:path w="363220" h="290829">
                  <a:moveTo>
                    <a:pt x="363220" y="241300"/>
                  </a:moveTo>
                  <a:lnTo>
                    <a:pt x="359409" y="241300"/>
                  </a:lnTo>
                  <a:lnTo>
                    <a:pt x="359409" y="248919"/>
                  </a:lnTo>
                  <a:lnTo>
                    <a:pt x="363220" y="248919"/>
                  </a:lnTo>
                  <a:lnTo>
                    <a:pt x="363220" y="241300"/>
                  </a:lnTo>
                  <a:close/>
                </a:path>
                <a:path w="363220" h="290829">
                  <a:moveTo>
                    <a:pt x="380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09" y="255269"/>
                  </a:lnTo>
                  <a:lnTo>
                    <a:pt x="3809" y="248919"/>
                  </a:lnTo>
                  <a:close/>
                </a:path>
                <a:path w="363220" h="290829">
                  <a:moveTo>
                    <a:pt x="363220" y="248919"/>
                  </a:moveTo>
                  <a:lnTo>
                    <a:pt x="359409" y="248919"/>
                  </a:lnTo>
                  <a:lnTo>
                    <a:pt x="359409" y="255269"/>
                  </a:lnTo>
                  <a:lnTo>
                    <a:pt x="363220" y="255269"/>
                  </a:lnTo>
                  <a:lnTo>
                    <a:pt x="363220" y="248919"/>
                  </a:lnTo>
                  <a:close/>
                </a:path>
                <a:path w="363220" h="290829">
                  <a:moveTo>
                    <a:pt x="380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09" y="261619"/>
                  </a:lnTo>
                  <a:lnTo>
                    <a:pt x="3809" y="255269"/>
                  </a:lnTo>
                  <a:close/>
                </a:path>
                <a:path w="363220" h="290829">
                  <a:moveTo>
                    <a:pt x="363220" y="255269"/>
                  </a:moveTo>
                  <a:lnTo>
                    <a:pt x="359409" y="255269"/>
                  </a:lnTo>
                  <a:lnTo>
                    <a:pt x="359409" y="261619"/>
                  </a:lnTo>
                  <a:lnTo>
                    <a:pt x="363220" y="261619"/>
                  </a:lnTo>
                  <a:lnTo>
                    <a:pt x="363220" y="255269"/>
                  </a:lnTo>
                  <a:close/>
                </a:path>
                <a:path w="363220" h="290829">
                  <a:moveTo>
                    <a:pt x="380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09" y="267969"/>
                  </a:lnTo>
                  <a:lnTo>
                    <a:pt x="3809" y="261619"/>
                  </a:lnTo>
                  <a:close/>
                </a:path>
                <a:path w="363220" h="290829">
                  <a:moveTo>
                    <a:pt x="363220" y="261619"/>
                  </a:moveTo>
                  <a:lnTo>
                    <a:pt x="359409" y="261619"/>
                  </a:lnTo>
                  <a:lnTo>
                    <a:pt x="359409" y="267969"/>
                  </a:lnTo>
                  <a:lnTo>
                    <a:pt x="363220" y="267969"/>
                  </a:lnTo>
                  <a:lnTo>
                    <a:pt x="363220" y="261619"/>
                  </a:lnTo>
                  <a:close/>
                </a:path>
                <a:path w="363220" h="290829">
                  <a:moveTo>
                    <a:pt x="380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7969"/>
                  </a:lnTo>
                  <a:close/>
                </a:path>
                <a:path w="363220" h="290829">
                  <a:moveTo>
                    <a:pt x="363220" y="267969"/>
                  </a:moveTo>
                  <a:lnTo>
                    <a:pt x="359409" y="267969"/>
                  </a:lnTo>
                  <a:lnTo>
                    <a:pt x="359409" y="274319"/>
                  </a:lnTo>
                  <a:lnTo>
                    <a:pt x="363220" y="274319"/>
                  </a:lnTo>
                  <a:lnTo>
                    <a:pt x="363220" y="267969"/>
                  </a:lnTo>
                  <a:close/>
                </a:path>
                <a:path w="363220" h="290829">
                  <a:moveTo>
                    <a:pt x="3809" y="274319"/>
                  </a:moveTo>
                  <a:lnTo>
                    <a:pt x="0" y="274319"/>
                  </a:lnTo>
                  <a:lnTo>
                    <a:pt x="0" y="279399"/>
                  </a:lnTo>
                  <a:lnTo>
                    <a:pt x="3809" y="279399"/>
                  </a:lnTo>
                  <a:lnTo>
                    <a:pt x="3809" y="274319"/>
                  </a:lnTo>
                  <a:close/>
                </a:path>
                <a:path w="363220" h="290829">
                  <a:moveTo>
                    <a:pt x="363220" y="274319"/>
                  </a:moveTo>
                  <a:lnTo>
                    <a:pt x="359409" y="274319"/>
                  </a:lnTo>
                  <a:lnTo>
                    <a:pt x="359409" y="279399"/>
                  </a:lnTo>
                  <a:lnTo>
                    <a:pt x="363220" y="279399"/>
                  </a:lnTo>
                  <a:lnTo>
                    <a:pt x="363220" y="274319"/>
                  </a:lnTo>
                  <a:close/>
                </a:path>
                <a:path w="363220" h="290829">
                  <a:moveTo>
                    <a:pt x="3809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3809" y="285749"/>
                  </a:lnTo>
                  <a:lnTo>
                    <a:pt x="3809" y="279400"/>
                  </a:lnTo>
                  <a:close/>
                </a:path>
                <a:path w="363220" h="290829">
                  <a:moveTo>
                    <a:pt x="363220" y="279400"/>
                  </a:moveTo>
                  <a:lnTo>
                    <a:pt x="359409" y="279400"/>
                  </a:lnTo>
                  <a:lnTo>
                    <a:pt x="359409" y="285749"/>
                  </a:lnTo>
                  <a:lnTo>
                    <a:pt x="363220" y="285749"/>
                  </a:lnTo>
                  <a:lnTo>
                    <a:pt x="363220" y="279400"/>
                  </a:lnTo>
                  <a:close/>
                </a:path>
                <a:path w="363220" h="290829">
                  <a:moveTo>
                    <a:pt x="3809" y="285750"/>
                  </a:moveTo>
                  <a:lnTo>
                    <a:pt x="0" y="285750"/>
                  </a:lnTo>
                  <a:lnTo>
                    <a:pt x="0" y="290829"/>
                  </a:lnTo>
                  <a:lnTo>
                    <a:pt x="363220" y="290829"/>
                  </a:lnTo>
                  <a:lnTo>
                    <a:pt x="363220" y="287019"/>
                  </a:lnTo>
                  <a:lnTo>
                    <a:pt x="3809" y="287019"/>
                  </a:lnTo>
                  <a:lnTo>
                    <a:pt x="3809" y="285750"/>
                  </a:lnTo>
                  <a:close/>
                </a:path>
                <a:path w="363220" h="290829">
                  <a:moveTo>
                    <a:pt x="363220" y="285750"/>
                  </a:moveTo>
                  <a:lnTo>
                    <a:pt x="359409" y="285750"/>
                  </a:lnTo>
                  <a:lnTo>
                    <a:pt x="359409" y="287019"/>
                  </a:lnTo>
                  <a:lnTo>
                    <a:pt x="363220" y="287019"/>
                  </a:lnTo>
                  <a:lnTo>
                    <a:pt x="363220" y="28575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6526530" y="420878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3810"/>
                  </a:lnTo>
                  <a:lnTo>
                    <a:pt x="355600" y="3810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3810"/>
                  </a:moveTo>
                  <a:lnTo>
                    <a:pt x="351790" y="3810"/>
                  </a:lnTo>
                  <a:lnTo>
                    <a:pt x="351790" y="10160"/>
                  </a:lnTo>
                  <a:lnTo>
                    <a:pt x="355600" y="10160"/>
                  </a:lnTo>
                  <a:lnTo>
                    <a:pt x="355600" y="3810"/>
                  </a:lnTo>
                  <a:close/>
                </a:path>
                <a:path w="355600" h="283210">
                  <a:moveTo>
                    <a:pt x="254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40" y="16510"/>
                  </a:lnTo>
                  <a:lnTo>
                    <a:pt x="2540" y="10160"/>
                  </a:lnTo>
                  <a:close/>
                </a:path>
                <a:path w="355600" h="283210">
                  <a:moveTo>
                    <a:pt x="355600" y="10160"/>
                  </a:moveTo>
                  <a:lnTo>
                    <a:pt x="351790" y="10160"/>
                  </a:lnTo>
                  <a:lnTo>
                    <a:pt x="351790" y="16510"/>
                  </a:lnTo>
                  <a:lnTo>
                    <a:pt x="355600" y="16510"/>
                  </a:lnTo>
                  <a:lnTo>
                    <a:pt x="355600" y="10160"/>
                  </a:lnTo>
                  <a:close/>
                </a:path>
                <a:path w="355600" h="283210">
                  <a:moveTo>
                    <a:pt x="254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2540" y="21590"/>
                  </a:lnTo>
                  <a:lnTo>
                    <a:pt x="2540" y="16510"/>
                  </a:lnTo>
                  <a:close/>
                </a:path>
                <a:path w="355600" h="283210">
                  <a:moveTo>
                    <a:pt x="355600" y="16510"/>
                  </a:moveTo>
                  <a:lnTo>
                    <a:pt x="351790" y="16510"/>
                  </a:lnTo>
                  <a:lnTo>
                    <a:pt x="351790" y="21590"/>
                  </a:lnTo>
                  <a:lnTo>
                    <a:pt x="355600" y="21590"/>
                  </a:lnTo>
                  <a:lnTo>
                    <a:pt x="355600" y="16510"/>
                  </a:lnTo>
                  <a:close/>
                </a:path>
                <a:path w="355600" h="283210">
                  <a:moveTo>
                    <a:pt x="2540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2540" y="29210"/>
                  </a:lnTo>
                  <a:lnTo>
                    <a:pt x="2540" y="21590"/>
                  </a:lnTo>
                  <a:close/>
                </a:path>
                <a:path w="355600" h="283210">
                  <a:moveTo>
                    <a:pt x="355600" y="21590"/>
                  </a:moveTo>
                  <a:lnTo>
                    <a:pt x="351790" y="21590"/>
                  </a:lnTo>
                  <a:lnTo>
                    <a:pt x="351790" y="29210"/>
                  </a:lnTo>
                  <a:lnTo>
                    <a:pt x="355600" y="29210"/>
                  </a:lnTo>
                  <a:lnTo>
                    <a:pt x="355600" y="21590"/>
                  </a:lnTo>
                  <a:close/>
                </a:path>
                <a:path w="355600" h="283210">
                  <a:moveTo>
                    <a:pt x="254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40" y="35560"/>
                  </a:lnTo>
                  <a:lnTo>
                    <a:pt x="2540" y="29210"/>
                  </a:lnTo>
                  <a:close/>
                </a:path>
                <a:path w="355600" h="283210">
                  <a:moveTo>
                    <a:pt x="355600" y="29210"/>
                  </a:moveTo>
                  <a:lnTo>
                    <a:pt x="351790" y="29210"/>
                  </a:lnTo>
                  <a:lnTo>
                    <a:pt x="351790" y="35560"/>
                  </a:lnTo>
                  <a:lnTo>
                    <a:pt x="355600" y="35560"/>
                  </a:lnTo>
                  <a:lnTo>
                    <a:pt x="355600" y="29210"/>
                  </a:lnTo>
                  <a:close/>
                </a:path>
                <a:path w="355600" h="283210">
                  <a:moveTo>
                    <a:pt x="254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40" y="41910"/>
                  </a:lnTo>
                  <a:lnTo>
                    <a:pt x="2540" y="35560"/>
                  </a:lnTo>
                  <a:close/>
                </a:path>
                <a:path w="355600" h="283210">
                  <a:moveTo>
                    <a:pt x="355600" y="35560"/>
                  </a:moveTo>
                  <a:lnTo>
                    <a:pt x="351790" y="35560"/>
                  </a:lnTo>
                  <a:lnTo>
                    <a:pt x="351790" y="41910"/>
                  </a:lnTo>
                  <a:lnTo>
                    <a:pt x="355600" y="41910"/>
                  </a:lnTo>
                  <a:lnTo>
                    <a:pt x="355600" y="35560"/>
                  </a:lnTo>
                  <a:close/>
                </a:path>
                <a:path w="355600" h="283210">
                  <a:moveTo>
                    <a:pt x="254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2540" y="46990"/>
                  </a:lnTo>
                  <a:lnTo>
                    <a:pt x="2540" y="41910"/>
                  </a:lnTo>
                  <a:close/>
                </a:path>
                <a:path w="355600" h="283210">
                  <a:moveTo>
                    <a:pt x="355600" y="41910"/>
                  </a:moveTo>
                  <a:lnTo>
                    <a:pt x="351790" y="41910"/>
                  </a:lnTo>
                  <a:lnTo>
                    <a:pt x="351790" y="46990"/>
                  </a:lnTo>
                  <a:lnTo>
                    <a:pt x="355600" y="46990"/>
                  </a:lnTo>
                  <a:lnTo>
                    <a:pt x="355600" y="41910"/>
                  </a:lnTo>
                  <a:close/>
                </a:path>
                <a:path w="355600" h="283210">
                  <a:moveTo>
                    <a:pt x="2540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2540" y="54610"/>
                  </a:lnTo>
                  <a:lnTo>
                    <a:pt x="2540" y="46990"/>
                  </a:lnTo>
                  <a:close/>
                </a:path>
                <a:path w="355600" h="283210">
                  <a:moveTo>
                    <a:pt x="355600" y="46990"/>
                  </a:moveTo>
                  <a:lnTo>
                    <a:pt x="351790" y="46990"/>
                  </a:lnTo>
                  <a:lnTo>
                    <a:pt x="351790" y="54610"/>
                  </a:lnTo>
                  <a:lnTo>
                    <a:pt x="355600" y="54610"/>
                  </a:lnTo>
                  <a:lnTo>
                    <a:pt x="355600" y="46990"/>
                  </a:lnTo>
                  <a:close/>
                </a:path>
                <a:path w="355600" h="283210">
                  <a:moveTo>
                    <a:pt x="254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540" y="60960"/>
                  </a:lnTo>
                  <a:lnTo>
                    <a:pt x="2540" y="54610"/>
                  </a:lnTo>
                  <a:close/>
                </a:path>
                <a:path w="355600" h="283210">
                  <a:moveTo>
                    <a:pt x="355600" y="54610"/>
                  </a:moveTo>
                  <a:lnTo>
                    <a:pt x="351790" y="54610"/>
                  </a:lnTo>
                  <a:lnTo>
                    <a:pt x="351790" y="60960"/>
                  </a:lnTo>
                  <a:lnTo>
                    <a:pt x="355600" y="60960"/>
                  </a:lnTo>
                  <a:lnTo>
                    <a:pt x="355600" y="54610"/>
                  </a:lnTo>
                  <a:close/>
                </a:path>
                <a:path w="355600" h="283210">
                  <a:moveTo>
                    <a:pt x="254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540" y="67310"/>
                  </a:lnTo>
                  <a:lnTo>
                    <a:pt x="2540" y="60960"/>
                  </a:lnTo>
                  <a:close/>
                </a:path>
                <a:path w="355600" h="283210">
                  <a:moveTo>
                    <a:pt x="355600" y="60960"/>
                  </a:moveTo>
                  <a:lnTo>
                    <a:pt x="351790" y="60960"/>
                  </a:lnTo>
                  <a:lnTo>
                    <a:pt x="351790" y="67310"/>
                  </a:lnTo>
                  <a:lnTo>
                    <a:pt x="355600" y="67310"/>
                  </a:lnTo>
                  <a:lnTo>
                    <a:pt x="355600" y="60960"/>
                  </a:lnTo>
                  <a:close/>
                </a:path>
                <a:path w="355600" h="283210">
                  <a:moveTo>
                    <a:pt x="2540" y="67310"/>
                  </a:moveTo>
                  <a:lnTo>
                    <a:pt x="0" y="67310"/>
                  </a:lnTo>
                  <a:lnTo>
                    <a:pt x="0" y="99060"/>
                  </a:lnTo>
                  <a:lnTo>
                    <a:pt x="2540" y="99060"/>
                  </a:lnTo>
                  <a:lnTo>
                    <a:pt x="2540" y="67310"/>
                  </a:lnTo>
                  <a:close/>
                </a:path>
                <a:path w="355600" h="283210">
                  <a:moveTo>
                    <a:pt x="355600" y="67310"/>
                  </a:moveTo>
                  <a:lnTo>
                    <a:pt x="351790" y="67310"/>
                  </a:lnTo>
                  <a:lnTo>
                    <a:pt x="351790" y="99060"/>
                  </a:lnTo>
                  <a:lnTo>
                    <a:pt x="355600" y="99060"/>
                  </a:lnTo>
                  <a:lnTo>
                    <a:pt x="355600" y="67310"/>
                  </a:lnTo>
                  <a:close/>
                </a:path>
                <a:path w="355600" h="283210">
                  <a:moveTo>
                    <a:pt x="2540" y="99060"/>
                  </a:moveTo>
                  <a:lnTo>
                    <a:pt x="0" y="99060"/>
                  </a:lnTo>
                  <a:lnTo>
                    <a:pt x="0" y="161290"/>
                  </a:lnTo>
                  <a:lnTo>
                    <a:pt x="2540" y="161290"/>
                  </a:lnTo>
                  <a:lnTo>
                    <a:pt x="2540" y="99060"/>
                  </a:lnTo>
                  <a:close/>
                </a:path>
                <a:path w="355600" h="283210">
                  <a:moveTo>
                    <a:pt x="355600" y="99060"/>
                  </a:moveTo>
                  <a:lnTo>
                    <a:pt x="351790" y="99060"/>
                  </a:lnTo>
                  <a:lnTo>
                    <a:pt x="351790" y="161290"/>
                  </a:lnTo>
                  <a:lnTo>
                    <a:pt x="355600" y="161290"/>
                  </a:lnTo>
                  <a:lnTo>
                    <a:pt x="355600" y="99060"/>
                  </a:lnTo>
                  <a:close/>
                </a:path>
                <a:path w="355600" h="283210">
                  <a:moveTo>
                    <a:pt x="2540" y="161290"/>
                  </a:moveTo>
                  <a:lnTo>
                    <a:pt x="0" y="161290"/>
                  </a:lnTo>
                  <a:lnTo>
                    <a:pt x="0" y="200660"/>
                  </a:lnTo>
                  <a:lnTo>
                    <a:pt x="2540" y="200660"/>
                  </a:lnTo>
                  <a:lnTo>
                    <a:pt x="2540" y="161290"/>
                  </a:lnTo>
                  <a:close/>
                </a:path>
                <a:path w="355600" h="283210">
                  <a:moveTo>
                    <a:pt x="355600" y="161290"/>
                  </a:moveTo>
                  <a:lnTo>
                    <a:pt x="351790" y="161290"/>
                  </a:lnTo>
                  <a:lnTo>
                    <a:pt x="351790" y="200660"/>
                  </a:lnTo>
                  <a:lnTo>
                    <a:pt x="355600" y="200660"/>
                  </a:lnTo>
                  <a:lnTo>
                    <a:pt x="355600" y="161290"/>
                  </a:lnTo>
                  <a:close/>
                </a:path>
                <a:path w="355600" h="283210">
                  <a:moveTo>
                    <a:pt x="2540" y="200660"/>
                  </a:moveTo>
                  <a:lnTo>
                    <a:pt x="0" y="200660"/>
                  </a:lnTo>
                  <a:lnTo>
                    <a:pt x="0" y="219710"/>
                  </a:lnTo>
                  <a:lnTo>
                    <a:pt x="2540" y="219710"/>
                  </a:lnTo>
                  <a:lnTo>
                    <a:pt x="2540" y="200660"/>
                  </a:lnTo>
                  <a:close/>
                </a:path>
                <a:path w="355600" h="283210">
                  <a:moveTo>
                    <a:pt x="355600" y="200660"/>
                  </a:moveTo>
                  <a:lnTo>
                    <a:pt x="351790" y="200660"/>
                  </a:lnTo>
                  <a:lnTo>
                    <a:pt x="351790" y="219710"/>
                  </a:lnTo>
                  <a:lnTo>
                    <a:pt x="355600" y="219710"/>
                  </a:lnTo>
                  <a:lnTo>
                    <a:pt x="355600" y="200660"/>
                  </a:lnTo>
                  <a:close/>
                </a:path>
                <a:path w="355600" h="283210">
                  <a:moveTo>
                    <a:pt x="254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540" y="226060"/>
                  </a:lnTo>
                  <a:lnTo>
                    <a:pt x="2540" y="219710"/>
                  </a:lnTo>
                  <a:close/>
                </a:path>
                <a:path w="355600" h="283210">
                  <a:moveTo>
                    <a:pt x="355600" y="219710"/>
                  </a:moveTo>
                  <a:lnTo>
                    <a:pt x="351790" y="219710"/>
                  </a:lnTo>
                  <a:lnTo>
                    <a:pt x="351790" y="226060"/>
                  </a:lnTo>
                  <a:lnTo>
                    <a:pt x="355600" y="226060"/>
                  </a:lnTo>
                  <a:lnTo>
                    <a:pt x="355600" y="219710"/>
                  </a:lnTo>
                  <a:close/>
                </a:path>
                <a:path w="355600" h="283210">
                  <a:moveTo>
                    <a:pt x="254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2540" y="232410"/>
                  </a:lnTo>
                  <a:lnTo>
                    <a:pt x="2540" y="226060"/>
                  </a:lnTo>
                  <a:close/>
                </a:path>
                <a:path w="355600" h="283210">
                  <a:moveTo>
                    <a:pt x="355600" y="226060"/>
                  </a:moveTo>
                  <a:lnTo>
                    <a:pt x="351790" y="226060"/>
                  </a:lnTo>
                  <a:lnTo>
                    <a:pt x="351790" y="232410"/>
                  </a:lnTo>
                  <a:lnTo>
                    <a:pt x="355600" y="232410"/>
                  </a:lnTo>
                  <a:lnTo>
                    <a:pt x="355600" y="226060"/>
                  </a:lnTo>
                  <a:close/>
                </a:path>
                <a:path w="355600" h="283210">
                  <a:moveTo>
                    <a:pt x="2540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2540" y="237490"/>
                  </a:lnTo>
                  <a:lnTo>
                    <a:pt x="2540" y="232410"/>
                  </a:lnTo>
                  <a:close/>
                </a:path>
                <a:path w="355600" h="283210">
                  <a:moveTo>
                    <a:pt x="355600" y="232410"/>
                  </a:moveTo>
                  <a:lnTo>
                    <a:pt x="351790" y="232410"/>
                  </a:lnTo>
                  <a:lnTo>
                    <a:pt x="351790" y="237490"/>
                  </a:lnTo>
                  <a:lnTo>
                    <a:pt x="355600" y="237490"/>
                  </a:lnTo>
                  <a:lnTo>
                    <a:pt x="355600" y="232410"/>
                  </a:lnTo>
                  <a:close/>
                </a:path>
                <a:path w="355600" h="283210">
                  <a:moveTo>
                    <a:pt x="2540" y="237490"/>
                  </a:moveTo>
                  <a:lnTo>
                    <a:pt x="0" y="237490"/>
                  </a:lnTo>
                  <a:lnTo>
                    <a:pt x="0" y="245110"/>
                  </a:lnTo>
                  <a:lnTo>
                    <a:pt x="2540" y="245110"/>
                  </a:lnTo>
                  <a:lnTo>
                    <a:pt x="2540" y="237490"/>
                  </a:lnTo>
                  <a:close/>
                </a:path>
                <a:path w="355600" h="283210">
                  <a:moveTo>
                    <a:pt x="355600" y="237490"/>
                  </a:moveTo>
                  <a:lnTo>
                    <a:pt x="351790" y="237490"/>
                  </a:lnTo>
                  <a:lnTo>
                    <a:pt x="351790" y="245110"/>
                  </a:lnTo>
                  <a:lnTo>
                    <a:pt x="355600" y="245110"/>
                  </a:lnTo>
                  <a:lnTo>
                    <a:pt x="355600" y="237490"/>
                  </a:lnTo>
                  <a:close/>
                </a:path>
                <a:path w="355600" h="283210">
                  <a:moveTo>
                    <a:pt x="254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540" y="251460"/>
                  </a:lnTo>
                  <a:lnTo>
                    <a:pt x="2540" y="245110"/>
                  </a:lnTo>
                  <a:close/>
                </a:path>
                <a:path w="355600" h="283210">
                  <a:moveTo>
                    <a:pt x="355600" y="245110"/>
                  </a:moveTo>
                  <a:lnTo>
                    <a:pt x="351790" y="245110"/>
                  </a:lnTo>
                  <a:lnTo>
                    <a:pt x="351790" y="251460"/>
                  </a:lnTo>
                  <a:lnTo>
                    <a:pt x="355600" y="251460"/>
                  </a:lnTo>
                  <a:lnTo>
                    <a:pt x="355600" y="245110"/>
                  </a:lnTo>
                  <a:close/>
                </a:path>
                <a:path w="355600" h="283210">
                  <a:moveTo>
                    <a:pt x="254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40" y="257810"/>
                  </a:lnTo>
                  <a:lnTo>
                    <a:pt x="2540" y="251460"/>
                  </a:lnTo>
                  <a:close/>
                </a:path>
                <a:path w="355600" h="283210">
                  <a:moveTo>
                    <a:pt x="355600" y="251460"/>
                  </a:moveTo>
                  <a:lnTo>
                    <a:pt x="351790" y="251460"/>
                  </a:lnTo>
                  <a:lnTo>
                    <a:pt x="351790" y="257810"/>
                  </a:lnTo>
                  <a:lnTo>
                    <a:pt x="355600" y="257810"/>
                  </a:lnTo>
                  <a:lnTo>
                    <a:pt x="355600" y="251460"/>
                  </a:lnTo>
                  <a:close/>
                </a:path>
                <a:path w="355600" h="283210">
                  <a:moveTo>
                    <a:pt x="254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40" y="264160"/>
                  </a:lnTo>
                  <a:lnTo>
                    <a:pt x="2540" y="257810"/>
                  </a:lnTo>
                  <a:close/>
                </a:path>
                <a:path w="355600" h="283210">
                  <a:moveTo>
                    <a:pt x="355600" y="257810"/>
                  </a:moveTo>
                  <a:lnTo>
                    <a:pt x="351790" y="257810"/>
                  </a:lnTo>
                  <a:lnTo>
                    <a:pt x="351790" y="264160"/>
                  </a:lnTo>
                  <a:lnTo>
                    <a:pt x="355600" y="264160"/>
                  </a:lnTo>
                  <a:lnTo>
                    <a:pt x="355600" y="257810"/>
                  </a:lnTo>
                  <a:close/>
                </a:path>
                <a:path w="355600" h="283210">
                  <a:moveTo>
                    <a:pt x="254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40" y="270510"/>
                  </a:lnTo>
                  <a:lnTo>
                    <a:pt x="2540" y="264160"/>
                  </a:lnTo>
                  <a:close/>
                </a:path>
                <a:path w="355600" h="283210">
                  <a:moveTo>
                    <a:pt x="355600" y="264160"/>
                  </a:moveTo>
                  <a:lnTo>
                    <a:pt x="351790" y="264160"/>
                  </a:lnTo>
                  <a:lnTo>
                    <a:pt x="351790" y="270510"/>
                  </a:lnTo>
                  <a:lnTo>
                    <a:pt x="355600" y="270510"/>
                  </a:lnTo>
                  <a:lnTo>
                    <a:pt x="355600" y="264160"/>
                  </a:lnTo>
                  <a:close/>
                </a:path>
                <a:path w="355600" h="283210">
                  <a:moveTo>
                    <a:pt x="2540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2540" y="275590"/>
                  </a:lnTo>
                  <a:lnTo>
                    <a:pt x="2540" y="270510"/>
                  </a:lnTo>
                  <a:close/>
                </a:path>
                <a:path w="355600" h="283210">
                  <a:moveTo>
                    <a:pt x="355600" y="270510"/>
                  </a:moveTo>
                  <a:lnTo>
                    <a:pt x="351790" y="270510"/>
                  </a:lnTo>
                  <a:lnTo>
                    <a:pt x="351790" y="275590"/>
                  </a:lnTo>
                  <a:lnTo>
                    <a:pt x="355600" y="275590"/>
                  </a:lnTo>
                  <a:lnTo>
                    <a:pt x="355600" y="270510"/>
                  </a:lnTo>
                  <a:close/>
                </a:path>
                <a:path w="355600" h="283210">
                  <a:moveTo>
                    <a:pt x="2540" y="275590"/>
                  </a:moveTo>
                  <a:lnTo>
                    <a:pt x="0" y="275590"/>
                  </a:lnTo>
                  <a:lnTo>
                    <a:pt x="0" y="281940"/>
                  </a:lnTo>
                  <a:lnTo>
                    <a:pt x="355600" y="281940"/>
                  </a:lnTo>
                  <a:lnTo>
                    <a:pt x="355600" y="279400"/>
                  </a:lnTo>
                  <a:lnTo>
                    <a:pt x="2540" y="279400"/>
                  </a:lnTo>
                  <a:lnTo>
                    <a:pt x="2540" y="275590"/>
                  </a:lnTo>
                  <a:close/>
                </a:path>
                <a:path w="355600" h="283210">
                  <a:moveTo>
                    <a:pt x="355600" y="275590"/>
                  </a:moveTo>
                  <a:lnTo>
                    <a:pt x="351790" y="275590"/>
                  </a:lnTo>
                  <a:lnTo>
                    <a:pt x="351790" y="279400"/>
                  </a:lnTo>
                  <a:lnTo>
                    <a:pt x="355600" y="279400"/>
                  </a:lnTo>
                  <a:lnTo>
                    <a:pt x="355600" y="275590"/>
                  </a:lnTo>
                  <a:close/>
                </a:path>
                <a:path w="355600" h="283210">
                  <a:moveTo>
                    <a:pt x="355600" y="281940"/>
                  </a:moveTo>
                  <a:lnTo>
                    <a:pt x="0" y="281940"/>
                  </a:lnTo>
                  <a:lnTo>
                    <a:pt x="0" y="283210"/>
                  </a:lnTo>
                  <a:lnTo>
                    <a:pt x="355600" y="283210"/>
                  </a:lnTo>
                  <a:lnTo>
                    <a:pt x="355600" y="281940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6529069" y="4212589"/>
              <a:ext cx="349250" cy="275590"/>
            </a:xfrm>
            <a:custGeom>
              <a:avLst/>
              <a:gdLst/>
              <a:ahLst/>
              <a:cxnLst/>
              <a:rect l="l" t="t" r="r" b="b"/>
              <a:pathLst>
                <a:path w="349250" h="275589">
                  <a:moveTo>
                    <a:pt x="3492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349250" y="3810"/>
                  </a:lnTo>
                  <a:lnTo>
                    <a:pt x="349250" y="0"/>
                  </a:lnTo>
                  <a:close/>
                </a:path>
                <a:path w="349250" h="275589">
                  <a:moveTo>
                    <a:pt x="349250" y="3810"/>
                  </a:moveTo>
                  <a:lnTo>
                    <a:pt x="346709" y="3810"/>
                  </a:lnTo>
                  <a:lnTo>
                    <a:pt x="346709" y="6350"/>
                  </a:lnTo>
                  <a:lnTo>
                    <a:pt x="349250" y="6350"/>
                  </a:lnTo>
                  <a:lnTo>
                    <a:pt x="349250" y="3810"/>
                  </a:lnTo>
                  <a:close/>
                </a:path>
                <a:path w="349250" h="275589">
                  <a:moveTo>
                    <a:pt x="380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6350"/>
                  </a:lnTo>
                  <a:close/>
                </a:path>
                <a:path w="349250" h="275589">
                  <a:moveTo>
                    <a:pt x="349250" y="6350"/>
                  </a:moveTo>
                  <a:lnTo>
                    <a:pt x="346709" y="6350"/>
                  </a:lnTo>
                  <a:lnTo>
                    <a:pt x="346709" y="12700"/>
                  </a:lnTo>
                  <a:lnTo>
                    <a:pt x="349250" y="12700"/>
                  </a:lnTo>
                  <a:lnTo>
                    <a:pt x="349250" y="6350"/>
                  </a:lnTo>
                  <a:close/>
                </a:path>
                <a:path w="349250" h="275589">
                  <a:moveTo>
                    <a:pt x="3809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3809" y="17780"/>
                  </a:lnTo>
                  <a:lnTo>
                    <a:pt x="3809" y="12700"/>
                  </a:lnTo>
                  <a:close/>
                </a:path>
                <a:path w="349250" h="275589">
                  <a:moveTo>
                    <a:pt x="349250" y="12700"/>
                  </a:moveTo>
                  <a:lnTo>
                    <a:pt x="346709" y="12700"/>
                  </a:lnTo>
                  <a:lnTo>
                    <a:pt x="346709" y="17780"/>
                  </a:lnTo>
                  <a:lnTo>
                    <a:pt x="349250" y="17780"/>
                  </a:lnTo>
                  <a:lnTo>
                    <a:pt x="349250" y="12700"/>
                  </a:lnTo>
                  <a:close/>
                </a:path>
                <a:path w="349250" h="275589">
                  <a:moveTo>
                    <a:pt x="3809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7780"/>
                  </a:lnTo>
                  <a:close/>
                </a:path>
                <a:path w="349250" h="275589">
                  <a:moveTo>
                    <a:pt x="349250" y="17780"/>
                  </a:moveTo>
                  <a:lnTo>
                    <a:pt x="346709" y="17780"/>
                  </a:lnTo>
                  <a:lnTo>
                    <a:pt x="346709" y="25400"/>
                  </a:lnTo>
                  <a:lnTo>
                    <a:pt x="349250" y="25400"/>
                  </a:lnTo>
                  <a:lnTo>
                    <a:pt x="349250" y="17780"/>
                  </a:lnTo>
                  <a:close/>
                </a:path>
                <a:path w="349250" h="275589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349250" h="275589">
                  <a:moveTo>
                    <a:pt x="349250" y="25400"/>
                  </a:moveTo>
                  <a:lnTo>
                    <a:pt x="346709" y="25400"/>
                  </a:lnTo>
                  <a:lnTo>
                    <a:pt x="346709" y="31750"/>
                  </a:lnTo>
                  <a:lnTo>
                    <a:pt x="349250" y="31750"/>
                  </a:lnTo>
                  <a:lnTo>
                    <a:pt x="349250" y="25400"/>
                  </a:lnTo>
                  <a:close/>
                </a:path>
                <a:path w="349250" h="275589">
                  <a:moveTo>
                    <a:pt x="380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09" y="38100"/>
                  </a:lnTo>
                  <a:lnTo>
                    <a:pt x="3809" y="31750"/>
                  </a:lnTo>
                  <a:close/>
                </a:path>
                <a:path w="349250" h="275589">
                  <a:moveTo>
                    <a:pt x="349250" y="31750"/>
                  </a:moveTo>
                  <a:lnTo>
                    <a:pt x="346709" y="31750"/>
                  </a:lnTo>
                  <a:lnTo>
                    <a:pt x="346709" y="38100"/>
                  </a:lnTo>
                  <a:lnTo>
                    <a:pt x="349250" y="38100"/>
                  </a:lnTo>
                  <a:lnTo>
                    <a:pt x="349250" y="31750"/>
                  </a:lnTo>
                  <a:close/>
                </a:path>
                <a:path w="349250" h="275589">
                  <a:moveTo>
                    <a:pt x="3809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09" y="43180"/>
                  </a:lnTo>
                  <a:lnTo>
                    <a:pt x="3809" y="38100"/>
                  </a:lnTo>
                  <a:close/>
                </a:path>
                <a:path w="349250" h="275589">
                  <a:moveTo>
                    <a:pt x="349250" y="38100"/>
                  </a:moveTo>
                  <a:lnTo>
                    <a:pt x="346709" y="38100"/>
                  </a:lnTo>
                  <a:lnTo>
                    <a:pt x="346709" y="43180"/>
                  </a:lnTo>
                  <a:lnTo>
                    <a:pt x="349250" y="43180"/>
                  </a:lnTo>
                  <a:lnTo>
                    <a:pt x="349250" y="38100"/>
                  </a:lnTo>
                  <a:close/>
                </a:path>
                <a:path w="349250" h="275589">
                  <a:moveTo>
                    <a:pt x="3809" y="43180"/>
                  </a:moveTo>
                  <a:lnTo>
                    <a:pt x="0" y="4318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3180"/>
                  </a:lnTo>
                  <a:close/>
                </a:path>
                <a:path w="349250" h="275589">
                  <a:moveTo>
                    <a:pt x="349250" y="43180"/>
                  </a:moveTo>
                  <a:lnTo>
                    <a:pt x="346709" y="43180"/>
                  </a:lnTo>
                  <a:lnTo>
                    <a:pt x="346709" y="50800"/>
                  </a:lnTo>
                  <a:lnTo>
                    <a:pt x="349250" y="50800"/>
                  </a:lnTo>
                  <a:lnTo>
                    <a:pt x="349250" y="43180"/>
                  </a:lnTo>
                  <a:close/>
                </a:path>
                <a:path w="349250" h="275589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349250" h="275589">
                  <a:moveTo>
                    <a:pt x="349250" y="50800"/>
                  </a:moveTo>
                  <a:lnTo>
                    <a:pt x="346709" y="50800"/>
                  </a:lnTo>
                  <a:lnTo>
                    <a:pt x="346709" y="57150"/>
                  </a:lnTo>
                  <a:lnTo>
                    <a:pt x="349250" y="57150"/>
                  </a:lnTo>
                  <a:lnTo>
                    <a:pt x="349250" y="50800"/>
                  </a:lnTo>
                  <a:close/>
                </a:path>
                <a:path w="349250" h="275589">
                  <a:moveTo>
                    <a:pt x="3809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09" y="63500"/>
                  </a:lnTo>
                  <a:lnTo>
                    <a:pt x="3809" y="57150"/>
                  </a:lnTo>
                  <a:close/>
                </a:path>
                <a:path w="349250" h="275589">
                  <a:moveTo>
                    <a:pt x="349250" y="57150"/>
                  </a:moveTo>
                  <a:lnTo>
                    <a:pt x="346709" y="57150"/>
                  </a:lnTo>
                  <a:lnTo>
                    <a:pt x="346709" y="63500"/>
                  </a:lnTo>
                  <a:lnTo>
                    <a:pt x="349250" y="63500"/>
                  </a:lnTo>
                  <a:lnTo>
                    <a:pt x="349250" y="57150"/>
                  </a:lnTo>
                  <a:close/>
                </a:path>
                <a:path w="349250" h="275589">
                  <a:moveTo>
                    <a:pt x="3809" y="63500"/>
                  </a:moveTo>
                  <a:lnTo>
                    <a:pt x="0" y="63500"/>
                  </a:lnTo>
                  <a:lnTo>
                    <a:pt x="0" y="95250"/>
                  </a:lnTo>
                  <a:lnTo>
                    <a:pt x="3809" y="95250"/>
                  </a:lnTo>
                  <a:lnTo>
                    <a:pt x="3809" y="63500"/>
                  </a:lnTo>
                  <a:close/>
                </a:path>
                <a:path w="349250" h="275589">
                  <a:moveTo>
                    <a:pt x="349250" y="63500"/>
                  </a:moveTo>
                  <a:lnTo>
                    <a:pt x="346709" y="63500"/>
                  </a:lnTo>
                  <a:lnTo>
                    <a:pt x="346709" y="95250"/>
                  </a:lnTo>
                  <a:lnTo>
                    <a:pt x="349250" y="95250"/>
                  </a:lnTo>
                  <a:lnTo>
                    <a:pt x="349250" y="63500"/>
                  </a:lnTo>
                  <a:close/>
                </a:path>
                <a:path w="349250" h="275589">
                  <a:moveTo>
                    <a:pt x="3809" y="95250"/>
                  </a:moveTo>
                  <a:lnTo>
                    <a:pt x="0" y="95250"/>
                  </a:lnTo>
                  <a:lnTo>
                    <a:pt x="0" y="157480"/>
                  </a:lnTo>
                  <a:lnTo>
                    <a:pt x="3809" y="157480"/>
                  </a:lnTo>
                  <a:lnTo>
                    <a:pt x="3809" y="95250"/>
                  </a:lnTo>
                  <a:close/>
                </a:path>
                <a:path w="349250" h="275589">
                  <a:moveTo>
                    <a:pt x="349250" y="95250"/>
                  </a:moveTo>
                  <a:lnTo>
                    <a:pt x="346709" y="95250"/>
                  </a:lnTo>
                  <a:lnTo>
                    <a:pt x="346709" y="157480"/>
                  </a:lnTo>
                  <a:lnTo>
                    <a:pt x="349250" y="157480"/>
                  </a:lnTo>
                  <a:lnTo>
                    <a:pt x="349250" y="95250"/>
                  </a:lnTo>
                  <a:close/>
                </a:path>
                <a:path w="349250" h="275589">
                  <a:moveTo>
                    <a:pt x="3809" y="157480"/>
                  </a:moveTo>
                  <a:lnTo>
                    <a:pt x="0" y="157480"/>
                  </a:lnTo>
                  <a:lnTo>
                    <a:pt x="0" y="196850"/>
                  </a:lnTo>
                  <a:lnTo>
                    <a:pt x="3809" y="196850"/>
                  </a:lnTo>
                  <a:lnTo>
                    <a:pt x="3809" y="157480"/>
                  </a:lnTo>
                  <a:close/>
                </a:path>
                <a:path w="349250" h="275589">
                  <a:moveTo>
                    <a:pt x="349250" y="157480"/>
                  </a:moveTo>
                  <a:lnTo>
                    <a:pt x="346709" y="157480"/>
                  </a:lnTo>
                  <a:lnTo>
                    <a:pt x="346709" y="196850"/>
                  </a:lnTo>
                  <a:lnTo>
                    <a:pt x="349250" y="196850"/>
                  </a:lnTo>
                  <a:lnTo>
                    <a:pt x="349250" y="157480"/>
                  </a:lnTo>
                  <a:close/>
                </a:path>
                <a:path w="349250" h="275589">
                  <a:moveTo>
                    <a:pt x="3809" y="196850"/>
                  </a:moveTo>
                  <a:lnTo>
                    <a:pt x="0" y="19685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196850"/>
                  </a:lnTo>
                  <a:close/>
                </a:path>
                <a:path w="349250" h="275589">
                  <a:moveTo>
                    <a:pt x="349250" y="196850"/>
                  </a:moveTo>
                  <a:lnTo>
                    <a:pt x="346709" y="196850"/>
                  </a:lnTo>
                  <a:lnTo>
                    <a:pt x="346709" y="215900"/>
                  </a:lnTo>
                  <a:lnTo>
                    <a:pt x="349250" y="215900"/>
                  </a:lnTo>
                  <a:lnTo>
                    <a:pt x="349250" y="196850"/>
                  </a:lnTo>
                  <a:close/>
                </a:path>
                <a:path w="349250" h="275589">
                  <a:moveTo>
                    <a:pt x="3809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215900"/>
                  </a:lnTo>
                  <a:close/>
                </a:path>
                <a:path w="349250" h="275589">
                  <a:moveTo>
                    <a:pt x="349250" y="215900"/>
                  </a:moveTo>
                  <a:lnTo>
                    <a:pt x="346709" y="215900"/>
                  </a:lnTo>
                  <a:lnTo>
                    <a:pt x="346709" y="222250"/>
                  </a:lnTo>
                  <a:lnTo>
                    <a:pt x="349250" y="222250"/>
                  </a:lnTo>
                  <a:lnTo>
                    <a:pt x="349250" y="215900"/>
                  </a:lnTo>
                  <a:close/>
                </a:path>
                <a:path w="349250" h="275589">
                  <a:moveTo>
                    <a:pt x="3809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3809" y="228600"/>
                  </a:lnTo>
                  <a:lnTo>
                    <a:pt x="3809" y="222250"/>
                  </a:lnTo>
                  <a:close/>
                </a:path>
                <a:path w="349250" h="275589">
                  <a:moveTo>
                    <a:pt x="349250" y="222250"/>
                  </a:moveTo>
                  <a:lnTo>
                    <a:pt x="346709" y="222250"/>
                  </a:lnTo>
                  <a:lnTo>
                    <a:pt x="346709" y="228600"/>
                  </a:lnTo>
                  <a:lnTo>
                    <a:pt x="349250" y="228600"/>
                  </a:lnTo>
                  <a:lnTo>
                    <a:pt x="349250" y="222250"/>
                  </a:lnTo>
                  <a:close/>
                </a:path>
                <a:path w="349250" h="275589">
                  <a:moveTo>
                    <a:pt x="3809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3809" y="233680"/>
                  </a:lnTo>
                  <a:lnTo>
                    <a:pt x="3809" y="228600"/>
                  </a:lnTo>
                  <a:close/>
                </a:path>
                <a:path w="349250" h="275589">
                  <a:moveTo>
                    <a:pt x="349250" y="228600"/>
                  </a:moveTo>
                  <a:lnTo>
                    <a:pt x="346709" y="228600"/>
                  </a:lnTo>
                  <a:lnTo>
                    <a:pt x="346709" y="233680"/>
                  </a:lnTo>
                  <a:lnTo>
                    <a:pt x="349250" y="233680"/>
                  </a:lnTo>
                  <a:lnTo>
                    <a:pt x="349250" y="228600"/>
                  </a:lnTo>
                  <a:close/>
                </a:path>
                <a:path w="349250" h="275589">
                  <a:moveTo>
                    <a:pt x="3809" y="233680"/>
                  </a:moveTo>
                  <a:lnTo>
                    <a:pt x="0" y="23368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3680"/>
                  </a:lnTo>
                  <a:close/>
                </a:path>
                <a:path w="349250" h="275589">
                  <a:moveTo>
                    <a:pt x="349250" y="233680"/>
                  </a:moveTo>
                  <a:lnTo>
                    <a:pt x="346709" y="233680"/>
                  </a:lnTo>
                  <a:lnTo>
                    <a:pt x="346709" y="241300"/>
                  </a:lnTo>
                  <a:lnTo>
                    <a:pt x="349250" y="241300"/>
                  </a:lnTo>
                  <a:lnTo>
                    <a:pt x="349250" y="233680"/>
                  </a:lnTo>
                  <a:close/>
                </a:path>
                <a:path w="349250" h="275589">
                  <a:moveTo>
                    <a:pt x="380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1300"/>
                  </a:lnTo>
                  <a:close/>
                </a:path>
                <a:path w="349250" h="275589">
                  <a:moveTo>
                    <a:pt x="349250" y="241300"/>
                  </a:moveTo>
                  <a:lnTo>
                    <a:pt x="346709" y="241300"/>
                  </a:lnTo>
                  <a:lnTo>
                    <a:pt x="346709" y="247650"/>
                  </a:lnTo>
                  <a:lnTo>
                    <a:pt x="349250" y="247650"/>
                  </a:lnTo>
                  <a:lnTo>
                    <a:pt x="349250" y="241300"/>
                  </a:lnTo>
                  <a:close/>
                </a:path>
                <a:path w="349250" h="275589">
                  <a:moveTo>
                    <a:pt x="3809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47650"/>
                  </a:lnTo>
                  <a:close/>
                </a:path>
                <a:path w="349250" h="275589">
                  <a:moveTo>
                    <a:pt x="349250" y="247650"/>
                  </a:moveTo>
                  <a:lnTo>
                    <a:pt x="346709" y="247650"/>
                  </a:lnTo>
                  <a:lnTo>
                    <a:pt x="346709" y="254000"/>
                  </a:lnTo>
                  <a:lnTo>
                    <a:pt x="349250" y="254000"/>
                  </a:lnTo>
                  <a:lnTo>
                    <a:pt x="349250" y="247650"/>
                  </a:lnTo>
                  <a:close/>
                </a:path>
                <a:path w="349250" h="275589">
                  <a:moveTo>
                    <a:pt x="380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09" y="260350"/>
                  </a:lnTo>
                  <a:lnTo>
                    <a:pt x="3809" y="254000"/>
                  </a:lnTo>
                  <a:close/>
                </a:path>
                <a:path w="349250" h="275589">
                  <a:moveTo>
                    <a:pt x="349250" y="254000"/>
                  </a:moveTo>
                  <a:lnTo>
                    <a:pt x="346709" y="254000"/>
                  </a:lnTo>
                  <a:lnTo>
                    <a:pt x="346709" y="260350"/>
                  </a:lnTo>
                  <a:lnTo>
                    <a:pt x="349250" y="260350"/>
                  </a:lnTo>
                  <a:lnTo>
                    <a:pt x="349250" y="254000"/>
                  </a:lnTo>
                  <a:close/>
                </a:path>
                <a:path w="349250" h="275589">
                  <a:moveTo>
                    <a:pt x="3809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09" y="266700"/>
                  </a:lnTo>
                  <a:lnTo>
                    <a:pt x="3809" y="260350"/>
                  </a:lnTo>
                  <a:close/>
                </a:path>
                <a:path w="349250" h="275589">
                  <a:moveTo>
                    <a:pt x="349250" y="260350"/>
                  </a:moveTo>
                  <a:lnTo>
                    <a:pt x="346709" y="260350"/>
                  </a:lnTo>
                  <a:lnTo>
                    <a:pt x="346709" y="266700"/>
                  </a:lnTo>
                  <a:lnTo>
                    <a:pt x="349250" y="266700"/>
                  </a:lnTo>
                  <a:lnTo>
                    <a:pt x="349250" y="260350"/>
                  </a:lnTo>
                  <a:close/>
                </a:path>
                <a:path w="349250" h="275589">
                  <a:moveTo>
                    <a:pt x="3809" y="266700"/>
                  </a:moveTo>
                  <a:lnTo>
                    <a:pt x="0" y="266700"/>
                  </a:lnTo>
                  <a:lnTo>
                    <a:pt x="0" y="271780"/>
                  </a:lnTo>
                  <a:lnTo>
                    <a:pt x="3809" y="271780"/>
                  </a:lnTo>
                  <a:lnTo>
                    <a:pt x="3809" y="266700"/>
                  </a:lnTo>
                  <a:close/>
                </a:path>
                <a:path w="349250" h="275589">
                  <a:moveTo>
                    <a:pt x="349250" y="266700"/>
                  </a:moveTo>
                  <a:lnTo>
                    <a:pt x="346709" y="266700"/>
                  </a:lnTo>
                  <a:lnTo>
                    <a:pt x="346709" y="271780"/>
                  </a:lnTo>
                  <a:lnTo>
                    <a:pt x="349250" y="271780"/>
                  </a:lnTo>
                  <a:lnTo>
                    <a:pt x="349250" y="266700"/>
                  </a:lnTo>
                  <a:close/>
                </a:path>
                <a:path w="349250" h="275589">
                  <a:moveTo>
                    <a:pt x="349250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349250" y="275590"/>
                  </a:lnTo>
                  <a:lnTo>
                    <a:pt x="349250" y="27178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6532880" y="4216400"/>
              <a:ext cx="342900" cy="267970"/>
            </a:xfrm>
            <a:custGeom>
              <a:avLst/>
              <a:gdLst/>
              <a:ahLst/>
              <a:cxnLst/>
              <a:rect l="l" t="t" r="r" b="b"/>
              <a:pathLst>
                <a:path w="342900" h="267970">
                  <a:moveTo>
                    <a:pt x="34290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2540"/>
                  </a:lnTo>
                  <a:lnTo>
                    <a:pt x="342900" y="2540"/>
                  </a:lnTo>
                  <a:lnTo>
                    <a:pt x="342900" y="0"/>
                  </a:lnTo>
                  <a:close/>
                </a:path>
                <a:path w="342900" h="267970">
                  <a:moveTo>
                    <a:pt x="342900" y="2540"/>
                  </a:moveTo>
                  <a:lnTo>
                    <a:pt x="339090" y="2540"/>
                  </a:lnTo>
                  <a:lnTo>
                    <a:pt x="339090" y="8889"/>
                  </a:lnTo>
                  <a:lnTo>
                    <a:pt x="342900" y="8889"/>
                  </a:lnTo>
                  <a:lnTo>
                    <a:pt x="342900" y="2540"/>
                  </a:lnTo>
                  <a:close/>
                </a:path>
                <a:path w="342900" h="267970">
                  <a:moveTo>
                    <a:pt x="3810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8890"/>
                  </a:lnTo>
                  <a:close/>
                </a:path>
                <a:path w="342900" h="267970">
                  <a:moveTo>
                    <a:pt x="342900" y="8890"/>
                  </a:moveTo>
                  <a:lnTo>
                    <a:pt x="339090" y="8890"/>
                  </a:lnTo>
                  <a:lnTo>
                    <a:pt x="339090" y="13969"/>
                  </a:lnTo>
                  <a:lnTo>
                    <a:pt x="342900" y="13969"/>
                  </a:lnTo>
                  <a:lnTo>
                    <a:pt x="342900" y="8890"/>
                  </a:lnTo>
                  <a:close/>
                </a:path>
                <a:path w="342900" h="267970">
                  <a:moveTo>
                    <a:pt x="3810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3970"/>
                  </a:lnTo>
                  <a:close/>
                </a:path>
                <a:path w="342900" h="267970">
                  <a:moveTo>
                    <a:pt x="342900" y="13970"/>
                  </a:moveTo>
                  <a:lnTo>
                    <a:pt x="339090" y="13970"/>
                  </a:lnTo>
                  <a:lnTo>
                    <a:pt x="339090" y="21589"/>
                  </a:lnTo>
                  <a:lnTo>
                    <a:pt x="342900" y="21589"/>
                  </a:lnTo>
                  <a:lnTo>
                    <a:pt x="342900" y="13970"/>
                  </a:lnTo>
                  <a:close/>
                </a:path>
                <a:path w="342900" h="26797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42900" h="267970">
                  <a:moveTo>
                    <a:pt x="342900" y="21590"/>
                  </a:moveTo>
                  <a:lnTo>
                    <a:pt x="339090" y="21590"/>
                  </a:lnTo>
                  <a:lnTo>
                    <a:pt x="339090" y="27939"/>
                  </a:lnTo>
                  <a:lnTo>
                    <a:pt x="342900" y="27939"/>
                  </a:lnTo>
                  <a:lnTo>
                    <a:pt x="342900" y="21590"/>
                  </a:lnTo>
                  <a:close/>
                </a:path>
                <a:path w="342900" h="26797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342900" h="267970">
                  <a:moveTo>
                    <a:pt x="342900" y="27940"/>
                  </a:moveTo>
                  <a:lnTo>
                    <a:pt x="339090" y="27940"/>
                  </a:lnTo>
                  <a:lnTo>
                    <a:pt x="339090" y="34289"/>
                  </a:lnTo>
                  <a:lnTo>
                    <a:pt x="342900" y="34289"/>
                  </a:lnTo>
                  <a:lnTo>
                    <a:pt x="342900" y="27940"/>
                  </a:lnTo>
                  <a:close/>
                </a:path>
                <a:path w="342900" h="267970">
                  <a:moveTo>
                    <a:pt x="381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4290"/>
                  </a:lnTo>
                  <a:close/>
                </a:path>
                <a:path w="342900" h="267970">
                  <a:moveTo>
                    <a:pt x="342900" y="34290"/>
                  </a:moveTo>
                  <a:lnTo>
                    <a:pt x="339090" y="34290"/>
                  </a:lnTo>
                  <a:lnTo>
                    <a:pt x="339090" y="39369"/>
                  </a:lnTo>
                  <a:lnTo>
                    <a:pt x="342900" y="39369"/>
                  </a:lnTo>
                  <a:lnTo>
                    <a:pt x="342900" y="34290"/>
                  </a:lnTo>
                  <a:close/>
                </a:path>
                <a:path w="342900" h="267970">
                  <a:moveTo>
                    <a:pt x="3810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39370"/>
                  </a:lnTo>
                  <a:close/>
                </a:path>
                <a:path w="342900" h="267970">
                  <a:moveTo>
                    <a:pt x="342900" y="39370"/>
                  </a:moveTo>
                  <a:lnTo>
                    <a:pt x="339090" y="39370"/>
                  </a:lnTo>
                  <a:lnTo>
                    <a:pt x="339090" y="46989"/>
                  </a:lnTo>
                  <a:lnTo>
                    <a:pt x="342900" y="46989"/>
                  </a:lnTo>
                  <a:lnTo>
                    <a:pt x="342900" y="39370"/>
                  </a:lnTo>
                  <a:close/>
                </a:path>
                <a:path w="342900" h="26797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342900" h="267970">
                  <a:moveTo>
                    <a:pt x="342900" y="46990"/>
                  </a:moveTo>
                  <a:lnTo>
                    <a:pt x="339090" y="46990"/>
                  </a:lnTo>
                  <a:lnTo>
                    <a:pt x="339090" y="53339"/>
                  </a:lnTo>
                  <a:lnTo>
                    <a:pt x="342900" y="53339"/>
                  </a:lnTo>
                  <a:lnTo>
                    <a:pt x="342900" y="46990"/>
                  </a:lnTo>
                  <a:close/>
                </a:path>
                <a:path w="342900" h="26797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342900" h="267970">
                  <a:moveTo>
                    <a:pt x="342900" y="53340"/>
                  </a:moveTo>
                  <a:lnTo>
                    <a:pt x="339090" y="53340"/>
                  </a:lnTo>
                  <a:lnTo>
                    <a:pt x="339090" y="59689"/>
                  </a:lnTo>
                  <a:lnTo>
                    <a:pt x="342900" y="59689"/>
                  </a:lnTo>
                  <a:lnTo>
                    <a:pt x="342900" y="53340"/>
                  </a:lnTo>
                  <a:close/>
                </a:path>
                <a:path w="342900" h="267970">
                  <a:moveTo>
                    <a:pt x="3810" y="59690"/>
                  </a:moveTo>
                  <a:lnTo>
                    <a:pt x="0" y="5969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59690"/>
                  </a:lnTo>
                  <a:close/>
                </a:path>
                <a:path w="342900" h="267970">
                  <a:moveTo>
                    <a:pt x="342900" y="59690"/>
                  </a:moveTo>
                  <a:lnTo>
                    <a:pt x="339090" y="59690"/>
                  </a:lnTo>
                  <a:lnTo>
                    <a:pt x="339090" y="91439"/>
                  </a:lnTo>
                  <a:lnTo>
                    <a:pt x="342900" y="91439"/>
                  </a:lnTo>
                  <a:lnTo>
                    <a:pt x="342900" y="59690"/>
                  </a:lnTo>
                  <a:close/>
                </a:path>
                <a:path w="342900" h="267970">
                  <a:moveTo>
                    <a:pt x="3810" y="91440"/>
                  </a:moveTo>
                  <a:lnTo>
                    <a:pt x="0" y="91440"/>
                  </a:lnTo>
                  <a:lnTo>
                    <a:pt x="0" y="153669"/>
                  </a:lnTo>
                  <a:lnTo>
                    <a:pt x="3810" y="153669"/>
                  </a:lnTo>
                  <a:lnTo>
                    <a:pt x="3810" y="91440"/>
                  </a:lnTo>
                  <a:close/>
                </a:path>
                <a:path w="342900" h="267970">
                  <a:moveTo>
                    <a:pt x="342900" y="91440"/>
                  </a:moveTo>
                  <a:lnTo>
                    <a:pt x="339090" y="91440"/>
                  </a:lnTo>
                  <a:lnTo>
                    <a:pt x="339090" y="153669"/>
                  </a:lnTo>
                  <a:lnTo>
                    <a:pt x="342900" y="153669"/>
                  </a:lnTo>
                  <a:lnTo>
                    <a:pt x="342900" y="91440"/>
                  </a:lnTo>
                  <a:close/>
                </a:path>
                <a:path w="342900" h="267970">
                  <a:moveTo>
                    <a:pt x="3810" y="153670"/>
                  </a:moveTo>
                  <a:lnTo>
                    <a:pt x="0" y="15367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53670"/>
                  </a:lnTo>
                  <a:close/>
                </a:path>
                <a:path w="342900" h="267970">
                  <a:moveTo>
                    <a:pt x="342900" y="153670"/>
                  </a:moveTo>
                  <a:lnTo>
                    <a:pt x="339090" y="153670"/>
                  </a:lnTo>
                  <a:lnTo>
                    <a:pt x="339090" y="193039"/>
                  </a:lnTo>
                  <a:lnTo>
                    <a:pt x="342900" y="193039"/>
                  </a:lnTo>
                  <a:lnTo>
                    <a:pt x="342900" y="153670"/>
                  </a:lnTo>
                  <a:close/>
                </a:path>
                <a:path w="342900" h="267970">
                  <a:moveTo>
                    <a:pt x="3810" y="193040"/>
                  </a:moveTo>
                  <a:lnTo>
                    <a:pt x="0" y="19304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193040"/>
                  </a:lnTo>
                  <a:close/>
                </a:path>
                <a:path w="342900" h="267970">
                  <a:moveTo>
                    <a:pt x="342900" y="193040"/>
                  </a:moveTo>
                  <a:lnTo>
                    <a:pt x="339090" y="193040"/>
                  </a:lnTo>
                  <a:lnTo>
                    <a:pt x="339090" y="212089"/>
                  </a:lnTo>
                  <a:lnTo>
                    <a:pt x="342900" y="212089"/>
                  </a:lnTo>
                  <a:lnTo>
                    <a:pt x="342900" y="193040"/>
                  </a:lnTo>
                  <a:close/>
                </a:path>
                <a:path w="342900" h="267970">
                  <a:moveTo>
                    <a:pt x="381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212090"/>
                  </a:lnTo>
                  <a:close/>
                </a:path>
                <a:path w="342900" h="267970">
                  <a:moveTo>
                    <a:pt x="342900" y="212090"/>
                  </a:moveTo>
                  <a:lnTo>
                    <a:pt x="339090" y="212090"/>
                  </a:lnTo>
                  <a:lnTo>
                    <a:pt x="339090" y="218439"/>
                  </a:lnTo>
                  <a:lnTo>
                    <a:pt x="342900" y="218439"/>
                  </a:lnTo>
                  <a:lnTo>
                    <a:pt x="342900" y="212090"/>
                  </a:lnTo>
                  <a:close/>
                </a:path>
                <a:path w="342900" h="267970">
                  <a:moveTo>
                    <a:pt x="381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18440"/>
                  </a:lnTo>
                  <a:close/>
                </a:path>
                <a:path w="342900" h="267970">
                  <a:moveTo>
                    <a:pt x="342900" y="218440"/>
                  </a:moveTo>
                  <a:lnTo>
                    <a:pt x="339090" y="218440"/>
                  </a:lnTo>
                  <a:lnTo>
                    <a:pt x="339090" y="224789"/>
                  </a:lnTo>
                  <a:lnTo>
                    <a:pt x="342900" y="224789"/>
                  </a:lnTo>
                  <a:lnTo>
                    <a:pt x="342900" y="218440"/>
                  </a:lnTo>
                  <a:close/>
                </a:path>
                <a:path w="342900" h="267970">
                  <a:moveTo>
                    <a:pt x="3810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4790"/>
                  </a:lnTo>
                  <a:close/>
                </a:path>
                <a:path w="342900" h="267970">
                  <a:moveTo>
                    <a:pt x="342900" y="224790"/>
                  </a:moveTo>
                  <a:lnTo>
                    <a:pt x="339090" y="224790"/>
                  </a:lnTo>
                  <a:lnTo>
                    <a:pt x="339090" y="229869"/>
                  </a:lnTo>
                  <a:lnTo>
                    <a:pt x="342900" y="229869"/>
                  </a:lnTo>
                  <a:lnTo>
                    <a:pt x="342900" y="224790"/>
                  </a:lnTo>
                  <a:close/>
                </a:path>
                <a:path w="342900" h="267970">
                  <a:moveTo>
                    <a:pt x="3810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29870"/>
                  </a:lnTo>
                  <a:close/>
                </a:path>
                <a:path w="342900" h="267970">
                  <a:moveTo>
                    <a:pt x="342900" y="229870"/>
                  </a:moveTo>
                  <a:lnTo>
                    <a:pt x="339090" y="229870"/>
                  </a:lnTo>
                  <a:lnTo>
                    <a:pt x="339090" y="237489"/>
                  </a:lnTo>
                  <a:lnTo>
                    <a:pt x="342900" y="237489"/>
                  </a:lnTo>
                  <a:lnTo>
                    <a:pt x="342900" y="229870"/>
                  </a:lnTo>
                  <a:close/>
                </a:path>
                <a:path w="342900" h="267970">
                  <a:moveTo>
                    <a:pt x="381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490"/>
                  </a:lnTo>
                  <a:close/>
                </a:path>
                <a:path w="342900" h="267970">
                  <a:moveTo>
                    <a:pt x="342900" y="237490"/>
                  </a:moveTo>
                  <a:lnTo>
                    <a:pt x="339090" y="237490"/>
                  </a:lnTo>
                  <a:lnTo>
                    <a:pt x="339090" y="243839"/>
                  </a:lnTo>
                  <a:lnTo>
                    <a:pt x="342900" y="243839"/>
                  </a:lnTo>
                  <a:lnTo>
                    <a:pt x="342900" y="237490"/>
                  </a:lnTo>
                  <a:close/>
                </a:path>
                <a:path w="342900" h="267970">
                  <a:moveTo>
                    <a:pt x="381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3840"/>
                  </a:lnTo>
                  <a:close/>
                </a:path>
                <a:path w="342900" h="267970">
                  <a:moveTo>
                    <a:pt x="342900" y="243840"/>
                  </a:moveTo>
                  <a:lnTo>
                    <a:pt x="339090" y="243840"/>
                  </a:lnTo>
                  <a:lnTo>
                    <a:pt x="339090" y="250189"/>
                  </a:lnTo>
                  <a:lnTo>
                    <a:pt x="342900" y="250189"/>
                  </a:lnTo>
                  <a:lnTo>
                    <a:pt x="342900" y="243840"/>
                  </a:lnTo>
                  <a:close/>
                </a:path>
                <a:path w="342900" h="267970">
                  <a:moveTo>
                    <a:pt x="381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0190"/>
                  </a:lnTo>
                  <a:close/>
                </a:path>
                <a:path w="342900" h="267970">
                  <a:moveTo>
                    <a:pt x="342900" y="250190"/>
                  </a:moveTo>
                  <a:lnTo>
                    <a:pt x="339090" y="250190"/>
                  </a:lnTo>
                  <a:lnTo>
                    <a:pt x="339090" y="256539"/>
                  </a:lnTo>
                  <a:lnTo>
                    <a:pt x="342900" y="256539"/>
                  </a:lnTo>
                  <a:lnTo>
                    <a:pt x="342900" y="250190"/>
                  </a:lnTo>
                  <a:close/>
                </a:path>
                <a:path w="342900" h="267970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342900" h="267970">
                  <a:moveTo>
                    <a:pt x="342900" y="256540"/>
                  </a:moveTo>
                  <a:lnTo>
                    <a:pt x="339090" y="256540"/>
                  </a:lnTo>
                  <a:lnTo>
                    <a:pt x="339090" y="262889"/>
                  </a:lnTo>
                  <a:lnTo>
                    <a:pt x="342900" y="262889"/>
                  </a:lnTo>
                  <a:lnTo>
                    <a:pt x="342900" y="256540"/>
                  </a:lnTo>
                  <a:close/>
                </a:path>
                <a:path w="342900" h="267970">
                  <a:moveTo>
                    <a:pt x="3810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42900" y="267969"/>
                  </a:lnTo>
                  <a:lnTo>
                    <a:pt x="342900" y="265430"/>
                  </a:lnTo>
                  <a:lnTo>
                    <a:pt x="3810" y="265430"/>
                  </a:lnTo>
                  <a:lnTo>
                    <a:pt x="3810" y="262890"/>
                  </a:lnTo>
                  <a:close/>
                </a:path>
                <a:path w="342900" h="267970">
                  <a:moveTo>
                    <a:pt x="342900" y="262890"/>
                  </a:moveTo>
                  <a:lnTo>
                    <a:pt x="339090" y="262890"/>
                  </a:lnTo>
                  <a:lnTo>
                    <a:pt x="339090" y="265430"/>
                  </a:lnTo>
                  <a:lnTo>
                    <a:pt x="342900" y="265430"/>
                  </a:lnTo>
                  <a:lnTo>
                    <a:pt x="342900" y="26289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6536689" y="4218939"/>
              <a:ext cx="335280" cy="262890"/>
            </a:xfrm>
            <a:custGeom>
              <a:avLst/>
              <a:gdLst/>
              <a:ahLst/>
              <a:cxnLst/>
              <a:rect l="l" t="t" r="r" b="b"/>
              <a:pathLst>
                <a:path w="335279" h="262889">
                  <a:moveTo>
                    <a:pt x="33527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09" y="6350"/>
                  </a:lnTo>
                  <a:lnTo>
                    <a:pt x="3809" y="5080"/>
                  </a:lnTo>
                  <a:lnTo>
                    <a:pt x="335279" y="5080"/>
                  </a:lnTo>
                  <a:lnTo>
                    <a:pt x="335279" y="0"/>
                  </a:lnTo>
                  <a:close/>
                </a:path>
                <a:path w="335279" h="262889">
                  <a:moveTo>
                    <a:pt x="335279" y="5080"/>
                  </a:moveTo>
                  <a:lnTo>
                    <a:pt x="331469" y="5080"/>
                  </a:lnTo>
                  <a:lnTo>
                    <a:pt x="331469" y="6350"/>
                  </a:lnTo>
                  <a:lnTo>
                    <a:pt x="335279" y="6350"/>
                  </a:lnTo>
                  <a:lnTo>
                    <a:pt x="335279" y="5080"/>
                  </a:lnTo>
                  <a:close/>
                </a:path>
                <a:path w="335279" h="262889">
                  <a:moveTo>
                    <a:pt x="3809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3809" y="11430"/>
                  </a:lnTo>
                  <a:lnTo>
                    <a:pt x="3809" y="6350"/>
                  </a:lnTo>
                  <a:close/>
                </a:path>
                <a:path w="335279" h="262889">
                  <a:moveTo>
                    <a:pt x="335279" y="6350"/>
                  </a:moveTo>
                  <a:lnTo>
                    <a:pt x="331469" y="6350"/>
                  </a:lnTo>
                  <a:lnTo>
                    <a:pt x="331469" y="11430"/>
                  </a:lnTo>
                  <a:lnTo>
                    <a:pt x="335279" y="11430"/>
                  </a:lnTo>
                  <a:lnTo>
                    <a:pt x="335279" y="6350"/>
                  </a:lnTo>
                  <a:close/>
                </a:path>
                <a:path w="335279" h="262889">
                  <a:moveTo>
                    <a:pt x="3809" y="11430"/>
                  </a:moveTo>
                  <a:lnTo>
                    <a:pt x="0" y="11430"/>
                  </a:lnTo>
                  <a:lnTo>
                    <a:pt x="0" y="19050"/>
                  </a:lnTo>
                  <a:lnTo>
                    <a:pt x="3809" y="19050"/>
                  </a:lnTo>
                  <a:lnTo>
                    <a:pt x="3809" y="11430"/>
                  </a:lnTo>
                  <a:close/>
                </a:path>
                <a:path w="335279" h="262889">
                  <a:moveTo>
                    <a:pt x="335279" y="11430"/>
                  </a:moveTo>
                  <a:lnTo>
                    <a:pt x="331469" y="11430"/>
                  </a:lnTo>
                  <a:lnTo>
                    <a:pt x="331469" y="19050"/>
                  </a:lnTo>
                  <a:lnTo>
                    <a:pt x="335279" y="19050"/>
                  </a:lnTo>
                  <a:lnTo>
                    <a:pt x="335279" y="11430"/>
                  </a:lnTo>
                  <a:close/>
                </a:path>
                <a:path w="335279" h="262889">
                  <a:moveTo>
                    <a:pt x="3809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09" y="25400"/>
                  </a:lnTo>
                  <a:lnTo>
                    <a:pt x="3809" y="19050"/>
                  </a:lnTo>
                  <a:close/>
                </a:path>
                <a:path w="335279" h="262889">
                  <a:moveTo>
                    <a:pt x="335279" y="19050"/>
                  </a:moveTo>
                  <a:lnTo>
                    <a:pt x="331469" y="19050"/>
                  </a:lnTo>
                  <a:lnTo>
                    <a:pt x="331469" y="25400"/>
                  </a:lnTo>
                  <a:lnTo>
                    <a:pt x="335279" y="25400"/>
                  </a:lnTo>
                  <a:lnTo>
                    <a:pt x="335279" y="19050"/>
                  </a:lnTo>
                  <a:close/>
                </a:path>
                <a:path w="335279" h="262889">
                  <a:moveTo>
                    <a:pt x="380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09" y="31750"/>
                  </a:lnTo>
                  <a:lnTo>
                    <a:pt x="3809" y="25400"/>
                  </a:lnTo>
                  <a:close/>
                </a:path>
                <a:path w="335279" h="262889">
                  <a:moveTo>
                    <a:pt x="335279" y="25400"/>
                  </a:moveTo>
                  <a:lnTo>
                    <a:pt x="331469" y="25400"/>
                  </a:lnTo>
                  <a:lnTo>
                    <a:pt x="331469" y="31750"/>
                  </a:lnTo>
                  <a:lnTo>
                    <a:pt x="335279" y="31750"/>
                  </a:lnTo>
                  <a:lnTo>
                    <a:pt x="335279" y="25400"/>
                  </a:lnTo>
                  <a:close/>
                </a:path>
                <a:path w="335279" h="262889">
                  <a:moveTo>
                    <a:pt x="3809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3809" y="36830"/>
                  </a:lnTo>
                  <a:lnTo>
                    <a:pt x="3809" y="31750"/>
                  </a:lnTo>
                  <a:close/>
                </a:path>
                <a:path w="335279" h="262889">
                  <a:moveTo>
                    <a:pt x="335279" y="31750"/>
                  </a:moveTo>
                  <a:lnTo>
                    <a:pt x="331469" y="31750"/>
                  </a:lnTo>
                  <a:lnTo>
                    <a:pt x="331469" y="36830"/>
                  </a:lnTo>
                  <a:lnTo>
                    <a:pt x="335279" y="36830"/>
                  </a:lnTo>
                  <a:lnTo>
                    <a:pt x="335279" y="31750"/>
                  </a:lnTo>
                  <a:close/>
                </a:path>
                <a:path w="335279" h="262889">
                  <a:moveTo>
                    <a:pt x="3809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3809" y="44450"/>
                  </a:lnTo>
                  <a:lnTo>
                    <a:pt x="3809" y="36830"/>
                  </a:lnTo>
                  <a:close/>
                </a:path>
                <a:path w="335279" h="262889">
                  <a:moveTo>
                    <a:pt x="335279" y="36830"/>
                  </a:moveTo>
                  <a:lnTo>
                    <a:pt x="331469" y="36830"/>
                  </a:lnTo>
                  <a:lnTo>
                    <a:pt x="331469" y="44450"/>
                  </a:lnTo>
                  <a:lnTo>
                    <a:pt x="335279" y="44450"/>
                  </a:lnTo>
                  <a:lnTo>
                    <a:pt x="335279" y="36830"/>
                  </a:lnTo>
                  <a:close/>
                </a:path>
                <a:path w="335279" h="262889">
                  <a:moveTo>
                    <a:pt x="3809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3809" y="50800"/>
                  </a:lnTo>
                  <a:lnTo>
                    <a:pt x="3809" y="44450"/>
                  </a:lnTo>
                  <a:close/>
                </a:path>
                <a:path w="335279" h="262889">
                  <a:moveTo>
                    <a:pt x="335279" y="44450"/>
                  </a:moveTo>
                  <a:lnTo>
                    <a:pt x="331469" y="44450"/>
                  </a:lnTo>
                  <a:lnTo>
                    <a:pt x="331469" y="50800"/>
                  </a:lnTo>
                  <a:lnTo>
                    <a:pt x="335279" y="50800"/>
                  </a:lnTo>
                  <a:lnTo>
                    <a:pt x="335279" y="44450"/>
                  </a:lnTo>
                  <a:close/>
                </a:path>
                <a:path w="335279" h="262889">
                  <a:moveTo>
                    <a:pt x="3809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09" y="57150"/>
                  </a:lnTo>
                  <a:lnTo>
                    <a:pt x="3809" y="50800"/>
                  </a:lnTo>
                  <a:close/>
                </a:path>
                <a:path w="335279" h="262889">
                  <a:moveTo>
                    <a:pt x="335279" y="50800"/>
                  </a:moveTo>
                  <a:lnTo>
                    <a:pt x="331469" y="50800"/>
                  </a:lnTo>
                  <a:lnTo>
                    <a:pt x="331469" y="57150"/>
                  </a:lnTo>
                  <a:lnTo>
                    <a:pt x="335279" y="57150"/>
                  </a:lnTo>
                  <a:lnTo>
                    <a:pt x="335279" y="50800"/>
                  </a:lnTo>
                  <a:close/>
                </a:path>
                <a:path w="335279" h="262889">
                  <a:moveTo>
                    <a:pt x="3809" y="57150"/>
                  </a:moveTo>
                  <a:lnTo>
                    <a:pt x="0" y="57150"/>
                  </a:lnTo>
                  <a:lnTo>
                    <a:pt x="0" y="88900"/>
                  </a:lnTo>
                  <a:lnTo>
                    <a:pt x="3809" y="88900"/>
                  </a:lnTo>
                  <a:lnTo>
                    <a:pt x="3809" y="57150"/>
                  </a:lnTo>
                  <a:close/>
                </a:path>
                <a:path w="335279" h="262889">
                  <a:moveTo>
                    <a:pt x="335279" y="57150"/>
                  </a:moveTo>
                  <a:lnTo>
                    <a:pt x="331469" y="57150"/>
                  </a:lnTo>
                  <a:lnTo>
                    <a:pt x="331469" y="88900"/>
                  </a:lnTo>
                  <a:lnTo>
                    <a:pt x="335279" y="88900"/>
                  </a:lnTo>
                  <a:lnTo>
                    <a:pt x="335279" y="57150"/>
                  </a:lnTo>
                  <a:close/>
                </a:path>
                <a:path w="335279" h="262889">
                  <a:moveTo>
                    <a:pt x="3809" y="88900"/>
                  </a:moveTo>
                  <a:lnTo>
                    <a:pt x="0" y="88900"/>
                  </a:lnTo>
                  <a:lnTo>
                    <a:pt x="0" y="151130"/>
                  </a:lnTo>
                  <a:lnTo>
                    <a:pt x="3809" y="151130"/>
                  </a:lnTo>
                  <a:lnTo>
                    <a:pt x="3809" y="88900"/>
                  </a:lnTo>
                  <a:close/>
                </a:path>
                <a:path w="335279" h="262889">
                  <a:moveTo>
                    <a:pt x="335279" y="88900"/>
                  </a:moveTo>
                  <a:lnTo>
                    <a:pt x="331469" y="88900"/>
                  </a:lnTo>
                  <a:lnTo>
                    <a:pt x="331469" y="151130"/>
                  </a:lnTo>
                  <a:lnTo>
                    <a:pt x="335279" y="151130"/>
                  </a:lnTo>
                  <a:lnTo>
                    <a:pt x="335279" y="88900"/>
                  </a:lnTo>
                  <a:close/>
                </a:path>
                <a:path w="335279" h="262889">
                  <a:moveTo>
                    <a:pt x="3809" y="151130"/>
                  </a:moveTo>
                  <a:lnTo>
                    <a:pt x="0" y="15113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51130"/>
                  </a:lnTo>
                  <a:close/>
                </a:path>
                <a:path w="335279" h="262889">
                  <a:moveTo>
                    <a:pt x="335279" y="151130"/>
                  </a:moveTo>
                  <a:lnTo>
                    <a:pt x="331469" y="151130"/>
                  </a:lnTo>
                  <a:lnTo>
                    <a:pt x="331469" y="190500"/>
                  </a:lnTo>
                  <a:lnTo>
                    <a:pt x="335279" y="190500"/>
                  </a:lnTo>
                  <a:lnTo>
                    <a:pt x="335279" y="151130"/>
                  </a:lnTo>
                  <a:close/>
                </a:path>
                <a:path w="335279" h="262889">
                  <a:moveTo>
                    <a:pt x="3809" y="190500"/>
                  </a:moveTo>
                  <a:lnTo>
                    <a:pt x="0" y="190500"/>
                  </a:lnTo>
                  <a:lnTo>
                    <a:pt x="0" y="209550"/>
                  </a:lnTo>
                  <a:lnTo>
                    <a:pt x="3809" y="209550"/>
                  </a:lnTo>
                  <a:lnTo>
                    <a:pt x="3809" y="190500"/>
                  </a:lnTo>
                  <a:close/>
                </a:path>
                <a:path w="335279" h="262889">
                  <a:moveTo>
                    <a:pt x="335279" y="190500"/>
                  </a:moveTo>
                  <a:lnTo>
                    <a:pt x="331469" y="190500"/>
                  </a:lnTo>
                  <a:lnTo>
                    <a:pt x="331469" y="209550"/>
                  </a:lnTo>
                  <a:lnTo>
                    <a:pt x="335279" y="209550"/>
                  </a:lnTo>
                  <a:lnTo>
                    <a:pt x="335279" y="190500"/>
                  </a:lnTo>
                  <a:close/>
                </a:path>
                <a:path w="335279" h="262889">
                  <a:moveTo>
                    <a:pt x="3809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09" y="215900"/>
                  </a:lnTo>
                  <a:lnTo>
                    <a:pt x="3809" y="209550"/>
                  </a:lnTo>
                  <a:close/>
                </a:path>
                <a:path w="335279" h="262889">
                  <a:moveTo>
                    <a:pt x="335279" y="209550"/>
                  </a:moveTo>
                  <a:lnTo>
                    <a:pt x="331469" y="209550"/>
                  </a:lnTo>
                  <a:lnTo>
                    <a:pt x="331469" y="215900"/>
                  </a:lnTo>
                  <a:lnTo>
                    <a:pt x="335279" y="215900"/>
                  </a:lnTo>
                  <a:lnTo>
                    <a:pt x="335279" y="209550"/>
                  </a:lnTo>
                  <a:close/>
                </a:path>
                <a:path w="335279" h="262889">
                  <a:moveTo>
                    <a:pt x="3809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09" y="222250"/>
                  </a:lnTo>
                  <a:lnTo>
                    <a:pt x="3809" y="215900"/>
                  </a:lnTo>
                  <a:close/>
                </a:path>
                <a:path w="335279" h="262889">
                  <a:moveTo>
                    <a:pt x="335279" y="215900"/>
                  </a:moveTo>
                  <a:lnTo>
                    <a:pt x="331469" y="215900"/>
                  </a:lnTo>
                  <a:lnTo>
                    <a:pt x="331469" y="222250"/>
                  </a:lnTo>
                  <a:lnTo>
                    <a:pt x="335279" y="222250"/>
                  </a:lnTo>
                  <a:lnTo>
                    <a:pt x="335279" y="215900"/>
                  </a:lnTo>
                  <a:close/>
                </a:path>
                <a:path w="335279" h="262889">
                  <a:moveTo>
                    <a:pt x="3809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3809" y="227330"/>
                  </a:lnTo>
                  <a:lnTo>
                    <a:pt x="3809" y="222250"/>
                  </a:lnTo>
                  <a:close/>
                </a:path>
                <a:path w="335279" h="262889">
                  <a:moveTo>
                    <a:pt x="335279" y="222250"/>
                  </a:moveTo>
                  <a:lnTo>
                    <a:pt x="331469" y="222250"/>
                  </a:lnTo>
                  <a:lnTo>
                    <a:pt x="331469" y="227330"/>
                  </a:lnTo>
                  <a:lnTo>
                    <a:pt x="335279" y="227330"/>
                  </a:lnTo>
                  <a:lnTo>
                    <a:pt x="335279" y="222250"/>
                  </a:lnTo>
                  <a:close/>
                </a:path>
                <a:path w="335279" h="262889">
                  <a:moveTo>
                    <a:pt x="3809" y="227330"/>
                  </a:moveTo>
                  <a:lnTo>
                    <a:pt x="0" y="227330"/>
                  </a:lnTo>
                  <a:lnTo>
                    <a:pt x="0" y="234950"/>
                  </a:lnTo>
                  <a:lnTo>
                    <a:pt x="3809" y="234950"/>
                  </a:lnTo>
                  <a:lnTo>
                    <a:pt x="3809" y="227330"/>
                  </a:lnTo>
                  <a:close/>
                </a:path>
                <a:path w="335279" h="262889">
                  <a:moveTo>
                    <a:pt x="335279" y="227330"/>
                  </a:moveTo>
                  <a:lnTo>
                    <a:pt x="331469" y="227330"/>
                  </a:lnTo>
                  <a:lnTo>
                    <a:pt x="331469" y="234950"/>
                  </a:lnTo>
                  <a:lnTo>
                    <a:pt x="335279" y="234950"/>
                  </a:lnTo>
                  <a:lnTo>
                    <a:pt x="335279" y="227330"/>
                  </a:lnTo>
                  <a:close/>
                </a:path>
                <a:path w="335279" h="262889">
                  <a:moveTo>
                    <a:pt x="3809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09" y="241300"/>
                  </a:lnTo>
                  <a:lnTo>
                    <a:pt x="3809" y="234950"/>
                  </a:lnTo>
                  <a:close/>
                </a:path>
                <a:path w="335279" h="262889">
                  <a:moveTo>
                    <a:pt x="335279" y="234950"/>
                  </a:moveTo>
                  <a:lnTo>
                    <a:pt x="331469" y="234950"/>
                  </a:lnTo>
                  <a:lnTo>
                    <a:pt x="331469" y="241300"/>
                  </a:lnTo>
                  <a:lnTo>
                    <a:pt x="335279" y="241300"/>
                  </a:lnTo>
                  <a:lnTo>
                    <a:pt x="335279" y="234950"/>
                  </a:lnTo>
                  <a:close/>
                </a:path>
                <a:path w="335279" h="262889">
                  <a:moveTo>
                    <a:pt x="3809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09" y="247650"/>
                  </a:lnTo>
                  <a:lnTo>
                    <a:pt x="3809" y="241300"/>
                  </a:lnTo>
                  <a:close/>
                </a:path>
                <a:path w="335279" h="262889">
                  <a:moveTo>
                    <a:pt x="335279" y="241300"/>
                  </a:moveTo>
                  <a:lnTo>
                    <a:pt x="331469" y="241300"/>
                  </a:lnTo>
                  <a:lnTo>
                    <a:pt x="331469" y="247650"/>
                  </a:lnTo>
                  <a:lnTo>
                    <a:pt x="335279" y="247650"/>
                  </a:lnTo>
                  <a:lnTo>
                    <a:pt x="335279" y="241300"/>
                  </a:lnTo>
                  <a:close/>
                </a:path>
                <a:path w="335279" h="262889">
                  <a:moveTo>
                    <a:pt x="3809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09" y="254000"/>
                  </a:lnTo>
                  <a:lnTo>
                    <a:pt x="3809" y="247650"/>
                  </a:lnTo>
                  <a:close/>
                </a:path>
                <a:path w="335279" h="262889">
                  <a:moveTo>
                    <a:pt x="335279" y="247650"/>
                  </a:moveTo>
                  <a:lnTo>
                    <a:pt x="331469" y="247650"/>
                  </a:lnTo>
                  <a:lnTo>
                    <a:pt x="331469" y="254000"/>
                  </a:lnTo>
                  <a:lnTo>
                    <a:pt x="335279" y="254000"/>
                  </a:lnTo>
                  <a:lnTo>
                    <a:pt x="335279" y="247650"/>
                  </a:lnTo>
                  <a:close/>
                </a:path>
                <a:path w="335279" h="262889">
                  <a:moveTo>
                    <a:pt x="3809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35279" y="260350"/>
                  </a:lnTo>
                  <a:lnTo>
                    <a:pt x="335279" y="257810"/>
                  </a:lnTo>
                  <a:lnTo>
                    <a:pt x="3809" y="257810"/>
                  </a:lnTo>
                  <a:lnTo>
                    <a:pt x="3809" y="254000"/>
                  </a:lnTo>
                  <a:close/>
                </a:path>
                <a:path w="335279" h="262889">
                  <a:moveTo>
                    <a:pt x="335279" y="254000"/>
                  </a:moveTo>
                  <a:lnTo>
                    <a:pt x="331469" y="254000"/>
                  </a:lnTo>
                  <a:lnTo>
                    <a:pt x="331469" y="257810"/>
                  </a:lnTo>
                  <a:lnTo>
                    <a:pt x="335279" y="257810"/>
                  </a:lnTo>
                  <a:lnTo>
                    <a:pt x="335279" y="254000"/>
                  </a:lnTo>
                  <a:close/>
                </a:path>
                <a:path w="335279" h="262889">
                  <a:moveTo>
                    <a:pt x="335279" y="260350"/>
                  </a:moveTo>
                  <a:lnTo>
                    <a:pt x="0" y="260350"/>
                  </a:lnTo>
                  <a:lnTo>
                    <a:pt x="0" y="262890"/>
                  </a:lnTo>
                  <a:lnTo>
                    <a:pt x="335279" y="262890"/>
                  </a:lnTo>
                  <a:lnTo>
                    <a:pt x="335279" y="26035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6540500" y="4224020"/>
              <a:ext cx="327660" cy="252729"/>
            </a:xfrm>
            <a:custGeom>
              <a:avLst/>
              <a:gdLst/>
              <a:ahLst/>
              <a:cxnLst/>
              <a:rect l="l" t="t" r="r" b="b"/>
              <a:pathLst>
                <a:path w="327659" h="252729">
                  <a:moveTo>
                    <a:pt x="32765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27659" y="1269"/>
                  </a:lnTo>
                  <a:lnTo>
                    <a:pt x="327659" y="0"/>
                  </a:lnTo>
                  <a:close/>
                </a:path>
                <a:path w="327659" h="252729">
                  <a:moveTo>
                    <a:pt x="327659" y="1269"/>
                  </a:moveTo>
                  <a:lnTo>
                    <a:pt x="0" y="126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2539"/>
                  </a:lnTo>
                  <a:lnTo>
                    <a:pt x="327659" y="2539"/>
                  </a:lnTo>
                  <a:lnTo>
                    <a:pt x="327659" y="1269"/>
                  </a:lnTo>
                  <a:close/>
                </a:path>
                <a:path w="327659" h="252729">
                  <a:moveTo>
                    <a:pt x="327659" y="2539"/>
                  </a:moveTo>
                  <a:lnTo>
                    <a:pt x="323850" y="2539"/>
                  </a:lnTo>
                  <a:lnTo>
                    <a:pt x="323850" y="6349"/>
                  </a:lnTo>
                  <a:lnTo>
                    <a:pt x="327659" y="6349"/>
                  </a:lnTo>
                  <a:lnTo>
                    <a:pt x="327659" y="2539"/>
                  </a:lnTo>
                  <a:close/>
                </a:path>
                <a:path w="327659" h="252729">
                  <a:moveTo>
                    <a:pt x="3809" y="6350"/>
                  </a:moveTo>
                  <a:lnTo>
                    <a:pt x="0" y="635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6350"/>
                  </a:lnTo>
                  <a:close/>
                </a:path>
                <a:path w="327659" h="252729">
                  <a:moveTo>
                    <a:pt x="327659" y="6350"/>
                  </a:moveTo>
                  <a:lnTo>
                    <a:pt x="323850" y="6350"/>
                  </a:lnTo>
                  <a:lnTo>
                    <a:pt x="323850" y="13969"/>
                  </a:lnTo>
                  <a:lnTo>
                    <a:pt x="327659" y="13969"/>
                  </a:lnTo>
                  <a:lnTo>
                    <a:pt x="327659" y="6350"/>
                  </a:lnTo>
                  <a:close/>
                </a:path>
                <a:path w="327659" h="2527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27659" h="252729">
                  <a:moveTo>
                    <a:pt x="327659" y="13969"/>
                  </a:moveTo>
                  <a:lnTo>
                    <a:pt x="323850" y="13969"/>
                  </a:lnTo>
                  <a:lnTo>
                    <a:pt x="323850" y="20319"/>
                  </a:lnTo>
                  <a:lnTo>
                    <a:pt x="327659" y="20319"/>
                  </a:lnTo>
                  <a:lnTo>
                    <a:pt x="327659" y="13969"/>
                  </a:lnTo>
                  <a:close/>
                </a:path>
                <a:path w="327659" h="252729">
                  <a:moveTo>
                    <a:pt x="380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09" y="26669"/>
                  </a:lnTo>
                  <a:lnTo>
                    <a:pt x="3809" y="20319"/>
                  </a:lnTo>
                  <a:close/>
                </a:path>
                <a:path w="327659" h="252729">
                  <a:moveTo>
                    <a:pt x="327659" y="20319"/>
                  </a:moveTo>
                  <a:lnTo>
                    <a:pt x="323850" y="20319"/>
                  </a:lnTo>
                  <a:lnTo>
                    <a:pt x="323850" y="26669"/>
                  </a:lnTo>
                  <a:lnTo>
                    <a:pt x="327659" y="26669"/>
                  </a:lnTo>
                  <a:lnTo>
                    <a:pt x="327659" y="20319"/>
                  </a:lnTo>
                  <a:close/>
                </a:path>
                <a:path w="327659" h="252729">
                  <a:moveTo>
                    <a:pt x="3809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09" y="31749"/>
                  </a:lnTo>
                  <a:lnTo>
                    <a:pt x="3809" y="26669"/>
                  </a:lnTo>
                  <a:close/>
                </a:path>
                <a:path w="327659" h="252729">
                  <a:moveTo>
                    <a:pt x="327659" y="26669"/>
                  </a:moveTo>
                  <a:lnTo>
                    <a:pt x="323850" y="26669"/>
                  </a:lnTo>
                  <a:lnTo>
                    <a:pt x="323850" y="31749"/>
                  </a:lnTo>
                  <a:lnTo>
                    <a:pt x="327659" y="31749"/>
                  </a:lnTo>
                  <a:lnTo>
                    <a:pt x="327659" y="26669"/>
                  </a:lnTo>
                  <a:close/>
                </a:path>
                <a:path w="327659" h="252729">
                  <a:moveTo>
                    <a:pt x="3809" y="31750"/>
                  </a:moveTo>
                  <a:lnTo>
                    <a:pt x="0" y="3175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1750"/>
                  </a:lnTo>
                  <a:close/>
                </a:path>
                <a:path w="327659" h="252729">
                  <a:moveTo>
                    <a:pt x="327659" y="31750"/>
                  </a:moveTo>
                  <a:lnTo>
                    <a:pt x="323850" y="31750"/>
                  </a:lnTo>
                  <a:lnTo>
                    <a:pt x="323850" y="39369"/>
                  </a:lnTo>
                  <a:lnTo>
                    <a:pt x="327659" y="39369"/>
                  </a:lnTo>
                  <a:lnTo>
                    <a:pt x="327659" y="31750"/>
                  </a:lnTo>
                  <a:close/>
                </a:path>
                <a:path w="327659" h="25272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27659" h="252729">
                  <a:moveTo>
                    <a:pt x="327659" y="39369"/>
                  </a:moveTo>
                  <a:lnTo>
                    <a:pt x="323850" y="39369"/>
                  </a:lnTo>
                  <a:lnTo>
                    <a:pt x="323850" y="45719"/>
                  </a:lnTo>
                  <a:lnTo>
                    <a:pt x="327659" y="45719"/>
                  </a:lnTo>
                  <a:lnTo>
                    <a:pt x="327659" y="39369"/>
                  </a:lnTo>
                  <a:close/>
                </a:path>
                <a:path w="327659" h="252729">
                  <a:moveTo>
                    <a:pt x="38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45719"/>
                  </a:lnTo>
                  <a:close/>
                </a:path>
                <a:path w="327659" h="252729">
                  <a:moveTo>
                    <a:pt x="327659" y="45719"/>
                  </a:moveTo>
                  <a:lnTo>
                    <a:pt x="323850" y="45719"/>
                  </a:lnTo>
                  <a:lnTo>
                    <a:pt x="323850" y="52069"/>
                  </a:lnTo>
                  <a:lnTo>
                    <a:pt x="327659" y="52069"/>
                  </a:lnTo>
                  <a:lnTo>
                    <a:pt x="327659" y="45719"/>
                  </a:lnTo>
                  <a:close/>
                </a:path>
                <a:path w="327659" h="252729">
                  <a:moveTo>
                    <a:pt x="3809" y="52069"/>
                  </a:moveTo>
                  <a:lnTo>
                    <a:pt x="0" y="52069"/>
                  </a:lnTo>
                  <a:lnTo>
                    <a:pt x="0" y="83819"/>
                  </a:lnTo>
                  <a:lnTo>
                    <a:pt x="3809" y="83819"/>
                  </a:lnTo>
                  <a:lnTo>
                    <a:pt x="3809" y="52069"/>
                  </a:lnTo>
                  <a:close/>
                </a:path>
                <a:path w="327659" h="252729">
                  <a:moveTo>
                    <a:pt x="327659" y="52069"/>
                  </a:moveTo>
                  <a:lnTo>
                    <a:pt x="323850" y="52069"/>
                  </a:lnTo>
                  <a:lnTo>
                    <a:pt x="323850" y="83819"/>
                  </a:lnTo>
                  <a:lnTo>
                    <a:pt x="327659" y="83819"/>
                  </a:lnTo>
                  <a:lnTo>
                    <a:pt x="327659" y="52069"/>
                  </a:lnTo>
                  <a:close/>
                </a:path>
                <a:path w="327659" h="252729">
                  <a:moveTo>
                    <a:pt x="3809" y="83819"/>
                  </a:moveTo>
                  <a:lnTo>
                    <a:pt x="0" y="83819"/>
                  </a:lnTo>
                  <a:lnTo>
                    <a:pt x="0" y="146049"/>
                  </a:lnTo>
                  <a:lnTo>
                    <a:pt x="3809" y="146049"/>
                  </a:lnTo>
                  <a:lnTo>
                    <a:pt x="3809" y="83819"/>
                  </a:lnTo>
                  <a:close/>
                </a:path>
                <a:path w="327659" h="252729">
                  <a:moveTo>
                    <a:pt x="327659" y="83819"/>
                  </a:moveTo>
                  <a:lnTo>
                    <a:pt x="323850" y="83819"/>
                  </a:lnTo>
                  <a:lnTo>
                    <a:pt x="323850" y="146049"/>
                  </a:lnTo>
                  <a:lnTo>
                    <a:pt x="327659" y="146049"/>
                  </a:lnTo>
                  <a:lnTo>
                    <a:pt x="327659" y="83819"/>
                  </a:lnTo>
                  <a:close/>
                </a:path>
                <a:path w="327659" h="252729">
                  <a:moveTo>
                    <a:pt x="3809" y="146050"/>
                  </a:moveTo>
                  <a:lnTo>
                    <a:pt x="0" y="14605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46050"/>
                  </a:lnTo>
                  <a:close/>
                </a:path>
                <a:path w="327659" h="252729">
                  <a:moveTo>
                    <a:pt x="327659" y="146050"/>
                  </a:moveTo>
                  <a:lnTo>
                    <a:pt x="323850" y="146050"/>
                  </a:lnTo>
                  <a:lnTo>
                    <a:pt x="323850" y="185419"/>
                  </a:lnTo>
                  <a:lnTo>
                    <a:pt x="327659" y="185419"/>
                  </a:lnTo>
                  <a:lnTo>
                    <a:pt x="327659" y="146050"/>
                  </a:lnTo>
                  <a:close/>
                </a:path>
                <a:path w="327659" h="252729">
                  <a:moveTo>
                    <a:pt x="3809" y="185419"/>
                  </a:moveTo>
                  <a:lnTo>
                    <a:pt x="0" y="185419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85419"/>
                  </a:lnTo>
                  <a:close/>
                </a:path>
                <a:path w="327659" h="252729">
                  <a:moveTo>
                    <a:pt x="327659" y="185419"/>
                  </a:moveTo>
                  <a:lnTo>
                    <a:pt x="323850" y="185419"/>
                  </a:lnTo>
                  <a:lnTo>
                    <a:pt x="323850" y="204469"/>
                  </a:lnTo>
                  <a:lnTo>
                    <a:pt x="327659" y="204469"/>
                  </a:lnTo>
                  <a:lnTo>
                    <a:pt x="327659" y="185419"/>
                  </a:lnTo>
                  <a:close/>
                </a:path>
                <a:path w="327659" h="252729">
                  <a:moveTo>
                    <a:pt x="380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4469"/>
                  </a:lnTo>
                  <a:close/>
                </a:path>
                <a:path w="327659" h="252729">
                  <a:moveTo>
                    <a:pt x="327659" y="204469"/>
                  </a:moveTo>
                  <a:lnTo>
                    <a:pt x="323850" y="204469"/>
                  </a:lnTo>
                  <a:lnTo>
                    <a:pt x="323850" y="210819"/>
                  </a:lnTo>
                  <a:lnTo>
                    <a:pt x="327659" y="210819"/>
                  </a:lnTo>
                  <a:lnTo>
                    <a:pt x="327659" y="204469"/>
                  </a:lnTo>
                  <a:close/>
                </a:path>
                <a:path w="327659" h="252729">
                  <a:moveTo>
                    <a:pt x="380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3809" y="217169"/>
                  </a:lnTo>
                  <a:lnTo>
                    <a:pt x="3809" y="210819"/>
                  </a:lnTo>
                  <a:close/>
                </a:path>
                <a:path w="327659" h="252729">
                  <a:moveTo>
                    <a:pt x="327659" y="210819"/>
                  </a:moveTo>
                  <a:lnTo>
                    <a:pt x="323850" y="210819"/>
                  </a:lnTo>
                  <a:lnTo>
                    <a:pt x="323850" y="217169"/>
                  </a:lnTo>
                  <a:lnTo>
                    <a:pt x="327659" y="217169"/>
                  </a:lnTo>
                  <a:lnTo>
                    <a:pt x="327659" y="210819"/>
                  </a:lnTo>
                  <a:close/>
                </a:path>
                <a:path w="327659" h="252729">
                  <a:moveTo>
                    <a:pt x="3809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3809" y="222249"/>
                  </a:lnTo>
                  <a:lnTo>
                    <a:pt x="3809" y="217169"/>
                  </a:lnTo>
                  <a:close/>
                </a:path>
                <a:path w="327659" h="252729">
                  <a:moveTo>
                    <a:pt x="327659" y="217169"/>
                  </a:moveTo>
                  <a:lnTo>
                    <a:pt x="323850" y="217169"/>
                  </a:lnTo>
                  <a:lnTo>
                    <a:pt x="323850" y="222249"/>
                  </a:lnTo>
                  <a:lnTo>
                    <a:pt x="327659" y="222249"/>
                  </a:lnTo>
                  <a:lnTo>
                    <a:pt x="327659" y="217169"/>
                  </a:lnTo>
                  <a:close/>
                </a:path>
                <a:path w="327659" h="252729">
                  <a:moveTo>
                    <a:pt x="3809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2250"/>
                  </a:lnTo>
                  <a:close/>
                </a:path>
                <a:path w="327659" h="252729">
                  <a:moveTo>
                    <a:pt x="327659" y="222250"/>
                  </a:moveTo>
                  <a:lnTo>
                    <a:pt x="323850" y="222250"/>
                  </a:lnTo>
                  <a:lnTo>
                    <a:pt x="323850" y="229869"/>
                  </a:lnTo>
                  <a:lnTo>
                    <a:pt x="327659" y="229869"/>
                  </a:lnTo>
                  <a:lnTo>
                    <a:pt x="327659" y="222250"/>
                  </a:lnTo>
                  <a:close/>
                </a:path>
                <a:path w="327659" h="252729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69"/>
                  </a:lnTo>
                  <a:close/>
                </a:path>
                <a:path w="327659" h="252729">
                  <a:moveTo>
                    <a:pt x="327659" y="229869"/>
                  </a:moveTo>
                  <a:lnTo>
                    <a:pt x="323850" y="229869"/>
                  </a:lnTo>
                  <a:lnTo>
                    <a:pt x="323850" y="236219"/>
                  </a:lnTo>
                  <a:lnTo>
                    <a:pt x="327659" y="236219"/>
                  </a:lnTo>
                  <a:lnTo>
                    <a:pt x="327659" y="229869"/>
                  </a:lnTo>
                  <a:close/>
                </a:path>
                <a:path w="327659" h="252729">
                  <a:moveTo>
                    <a:pt x="380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36219"/>
                  </a:lnTo>
                  <a:close/>
                </a:path>
                <a:path w="327659" h="252729">
                  <a:moveTo>
                    <a:pt x="327659" y="236219"/>
                  </a:moveTo>
                  <a:lnTo>
                    <a:pt x="323850" y="236219"/>
                  </a:lnTo>
                  <a:lnTo>
                    <a:pt x="323850" y="242569"/>
                  </a:lnTo>
                  <a:lnTo>
                    <a:pt x="327659" y="242569"/>
                  </a:lnTo>
                  <a:lnTo>
                    <a:pt x="327659" y="236219"/>
                  </a:lnTo>
                  <a:close/>
                </a:path>
                <a:path w="327659" h="252729">
                  <a:moveTo>
                    <a:pt x="380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2569"/>
                  </a:lnTo>
                  <a:close/>
                </a:path>
                <a:path w="327659" h="252729">
                  <a:moveTo>
                    <a:pt x="327659" y="242569"/>
                  </a:moveTo>
                  <a:lnTo>
                    <a:pt x="323850" y="242569"/>
                  </a:lnTo>
                  <a:lnTo>
                    <a:pt x="323850" y="248919"/>
                  </a:lnTo>
                  <a:lnTo>
                    <a:pt x="327659" y="248919"/>
                  </a:lnTo>
                  <a:lnTo>
                    <a:pt x="327659" y="242569"/>
                  </a:lnTo>
                  <a:close/>
                </a:path>
                <a:path w="327659" h="252729">
                  <a:moveTo>
                    <a:pt x="3809" y="248919"/>
                  </a:moveTo>
                  <a:lnTo>
                    <a:pt x="0" y="248919"/>
                  </a:lnTo>
                  <a:lnTo>
                    <a:pt x="0" y="252729"/>
                  </a:lnTo>
                  <a:lnTo>
                    <a:pt x="327659" y="252729"/>
                  </a:lnTo>
                  <a:lnTo>
                    <a:pt x="327659" y="250189"/>
                  </a:lnTo>
                  <a:lnTo>
                    <a:pt x="3809" y="250189"/>
                  </a:lnTo>
                  <a:lnTo>
                    <a:pt x="3809" y="248919"/>
                  </a:lnTo>
                  <a:close/>
                </a:path>
                <a:path w="327659" h="252729">
                  <a:moveTo>
                    <a:pt x="327659" y="248919"/>
                  </a:moveTo>
                  <a:lnTo>
                    <a:pt x="323850" y="248919"/>
                  </a:lnTo>
                  <a:lnTo>
                    <a:pt x="323850" y="250189"/>
                  </a:lnTo>
                  <a:lnTo>
                    <a:pt x="327659" y="250189"/>
                  </a:lnTo>
                  <a:lnTo>
                    <a:pt x="327659" y="248919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6544310" y="4226560"/>
              <a:ext cx="320040" cy="247650"/>
            </a:xfrm>
            <a:custGeom>
              <a:avLst/>
              <a:gdLst/>
              <a:ahLst/>
              <a:cxnLst/>
              <a:rect l="l" t="t" r="r" b="b"/>
              <a:pathLst>
                <a:path w="320040" h="247650">
                  <a:moveTo>
                    <a:pt x="32004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320040" y="3810"/>
                  </a:lnTo>
                  <a:lnTo>
                    <a:pt x="320040" y="0"/>
                  </a:lnTo>
                  <a:close/>
                </a:path>
                <a:path w="320040" h="247650">
                  <a:moveTo>
                    <a:pt x="320040" y="3810"/>
                  </a:moveTo>
                  <a:lnTo>
                    <a:pt x="316230" y="3810"/>
                  </a:lnTo>
                  <a:lnTo>
                    <a:pt x="316230" y="11429"/>
                  </a:lnTo>
                  <a:lnTo>
                    <a:pt x="320040" y="11429"/>
                  </a:lnTo>
                  <a:lnTo>
                    <a:pt x="320040" y="3810"/>
                  </a:lnTo>
                  <a:close/>
                </a:path>
                <a:path w="320040" h="24765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20040" h="247650">
                  <a:moveTo>
                    <a:pt x="320040" y="11430"/>
                  </a:moveTo>
                  <a:lnTo>
                    <a:pt x="316230" y="11430"/>
                  </a:lnTo>
                  <a:lnTo>
                    <a:pt x="316230" y="17779"/>
                  </a:lnTo>
                  <a:lnTo>
                    <a:pt x="320040" y="17779"/>
                  </a:lnTo>
                  <a:lnTo>
                    <a:pt x="320040" y="11430"/>
                  </a:lnTo>
                  <a:close/>
                </a:path>
                <a:path w="320040" h="2476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20040" h="247650">
                  <a:moveTo>
                    <a:pt x="320040" y="17780"/>
                  </a:moveTo>
                  <a:lnTo>
                    <a:pt x="316230" y="17780"/>
                  </a:lnTo>
                  <a:lnTo>
                    <a:pt x="316230" y="24129"/>
                  </a:lnTo>
                  <a:lnTo>
                    <a:pt x="320040" y="24129"/>
                  </a:lnTo>
                  <a:lnTo>
                    <a:pt x="320040" y="17780"/>
                  </a:lnTo>
                  <a:close/>
                </a:path>
                <a:path w="320040" h="247650">
                  <a:moveTo>
                    <a:pt x="381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4130"/>
                  </a:lnTo>
                  <a:close/>
                </a:path>
                <a:path w="320040" h="247650">
                  <a:moveTo>
                    <a:pt x="320040" y="24130"/>
                  </a:moveTo>
                  <a:lnTo>
                    <a:pt x="316230" y="24130"/>
                  </a:lnTo>
                  <a:lnTo>
                    <a:pt x="316230" y="29209"/>
                  </a:lnTo>
                  <a:lnTo>
                    <a:pt x="320040" y="29209"/>
                  </a:lnTo>
                  <a:lnTo>
                    <a:pt x="320040" y="24130"/>
                  </a:lnTo>
                  <a:close/>
                </a:path>
                <a:path w="320040" h="247650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20040" h="247650">
                  <a:moveTo>
                    <a:pt x="320040" y="29210"/>
                  </a:moveTo>
                  <a:lnTo>
                    <a:pt x="316230" y="29210"/>
                  </a:lnTo>
                  <a:lnTo>
                    <a:pt x="316230" y="36829"/>
                  </a:lnTo>
                  <a:lnTo>
                    <a:pt x="320040" y="36829"/>
                  </a:lnTo>
                  <a:lnTo>
                    <a:pt x="320040" y="29210"/>
                  </a:lnTo>
                  <a:close/>
                </a:path>
                <a:path w="320040" h="24765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20040" h="247650">
                  <a:moveTo>
                    <a:pt x="320040" y="36830"/>
                  </a:moveTo>
                  <a:lnTo>
                    <a:pt x="316230" y="36830"/>
                  </a:lnTo>
                  <a:lnTo>
                    <a:pt x="316230" y="43179"/>
                  </a:lnTo>
                  <a:lnTo>
                    <a:pt x="320040" y="43179"/>
                  </a:lnTo>
                  <a:lnTo>
                    <a:pt x="320040" y="36830"/>
                  </a:lnTo>
                  <a:close/>
                </a:path>
                <a:path w="320040" h="24765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20040" h="247650">
                  <a:moveTo>
                    <a:pt x="320040" y="43180"/>
                  </a:moveTo>
                  <a:lnTo>
                    <a:pt x="316230" y="43180"/>
                  </a:lnTo>
                  <a:lnTo>
                    <a:pt x="316230" y="49529"/>
                  </a:lnTo>
                  <a:lnTo>
                    <a:pt x="320040" y="49529"/>
                  </a:lnTo>
                  <a:lnTo>
                    <a:pt x="320040" y="43180"/>
                  </a:lnTo>
                  <a:close/>
                </a:path>
                <a:path w="320040" h="247650">
                  <a:moveTo>
                    <a:pt x="3810" y="49530"/>
                  </a:moveTo>
                  <a:lnTo>
                    <a:pt x="0" y="495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49530"/>
                  </a:lnTo>
                  <a:close/>
                </a:path>
                <a:path w="320040" h="247650">
                  <a:moveTo>
                    <a:pt x="320040" y="49530"/>
                  </a:moveTo>
                  <a:lnTo>
                    <a:pt x="316230" y="49530"/>
                  </a:lnTo>
                  <a:lnTo>
                    <a:pt x="316230" y="81279"/>
                  </a:lnTo>
                  <a:lnTo>
                    <a:pt x="320040" y="81279"/>
                  </a:lnTo>
                  <a:lnTo>
                    <a:pt x="320040" y="49530"/>
                  </a:lnTo>
                  <a:close/>
                </a:path>
                <a:path w="320040" h="247650">
                  <a:moveTo>
                    <a:pt x="3810" y="81280"/>
                  </a:moveTo>
                  <a:lnTo>
                    <a:pt x="0" y="81280"/>
                  </a:lnTo>
                  <a:lnTo>
                    <a:pt x="0" y="143509"/>
                  </a:lnTo>
                  <a:lnTo>
                    <a:pt x="3810" y="143509"/>
                  </a:lnTo>
                  <a:lnTo>
                    <a:pt x="3810" y="81280"/>
                  </a:lnTo>
                  <a:close/>
                </a:path>
                <a:path w="320040" h="247650">
                  <a:moveTo>
                    <a:pt x="320040" y="81280"/>
                  </a:moveTo>
                  <a:lnTo>
                    <a:pt x="316230" y="81280"/>
                  </a:lnTo>
                  <a:lnTo>
                    <a:pt x="316230" y="143509"/>
                  </a:lnTo>
                  <a:lnTo>
                    <a:pt x="320040" y="143509"/>
                  </a:lnTo>
                  <a:lnTo>
                    <a:pt x="320040" y="81280"/>
                  </a:lnTo>
                  <a:close/>
                </a:path>
                <a:path w="320040" h="247650">
                  <a:moveTo>
                    <a:pt x="3810" y="143510"/>
                  </a:moveTo>
                  <a:lnTo>
                    <a:pt x="0" y="14351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43510"/>
                  </a:lnTo>
                  <a:close/>
                </a:path>
                <a:path w="320040" h="247650">
                  <a:moveTo>
                    <a:pt x="320040" y="143510"/>
                  </a:moveTo>
                  <a:lnTo>
                    <a:pt x="316230" y="143510"/>
                  </a:lnTo>
                  <a:lnTo>
                    <a:pt x="316230" y="182879"/>
                  </a:lnTo>
                  <a:lnTo>
                    <a:pt x="320040" y="182879"/>
                  </a:lnTo>
                  <a:lnTo>
                    <a:pt x="320040" y="143510"/>
                  </a:lnTo>
                  <a:close/>
                </a:path>
                <a:path w="320040" h="247650">
                  <a:moveTo>
                    <a:pt x="3810" y="182880"/>
                  </a:moveTo>
                  <a:lnTo>
                    <a:pt x="0" y="1828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82880"/>
                  </a:lnTo>
                  <a:close/>
                </a:path>
                <a:path w="320040" h="247650">
                  <a:moveTo>
                    <a:pt x="320040" y="182880"/>
                  </a:moveTo>
                  <a:lnTo>
                    <a:pt x="316230" y="182880"/>
                  </a:lnTo>
                  <a:lnTo>
                    <a:pt x="316230" y="201929"/>
                  </a:lnTo>
                  <a:lnTo>
                    <a:pt x="320040" y="201929"/>
                  </a:lnTo>
                  <a:lnTo>
                    <a:pt x="320040" y="182880"/>
                  </a:lnTo>
                  <a:close/>
                </a:path>
                <a:path w="320040" h="247650">
                  <a:moveTo>
                    <a:pt x="381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201930"/>
                  </a:lnTo>
                  <a:close/>
                </a:path>
                <a:path w="320040" h="247650">
                  <a:moveTo>
                    <a:pt x="320040" y="201930"/>
                  </a:moveTo>
                  <a:lnTo>
                    <a:pt x="316230" y="201930"/>
                  </a:lnTo>
                  <a:lnTo>
                    <a:pt x="316230" y="208279"/>
                  </a:lnTo>
                  <a:lnTo>
                    <a:pt x="320040" y="208279"/>
                  </a:lnTo>
                  <a:lnTo>
                    <a:pt x="320040" y="201930"/>
                  </a:lnTo>
                  <a:close/>
                </a:path>
                <a:path w="320040" h="247650">
                  <a:moveTo>
                    <a:pt x="381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8280"/>
                  </a:lnTo>
                  <a:close/>
                </a:path>
                <a:path w="320040" h="247650">
                  <a:moveTo>
                    <a:pt x="320040" y="208280"/>
                  </a:moveTo>
                  <a:lnTo>
                    <a:pt x="316230" y="208280"/>
                  </a:lnTo>
                  <a:lnTo>
                    <a:pt x="316230" y="214629"/>
                  </a:lnTo>
                  <a:lnTo>
                    <a:pt x="320040" y="214629"/>
                  </a:lnTo>
                  <a:lnTo>
                    <a:pt x="320040" y="208280"/>
                  </a:lnTo>
                  <a:close/>
                </a:path>
                <a:path w="320040" h="247650">
                  <a:moveTo>
                    <a:pt x="3810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4630"/>
                  </a:lnTo>
                  <a:close/>
                </a:path>
                <a:path w="320040" h="247650">
                  <a:moveTo>
                    <a:pt x="320040" y="214630"/>
                  </a:moveTo>
                  <a:lnTo>
                    <a:pt x="316230" y="214630"/>
                  </a:lnTo>
                  <a:lnTo>
                    <a:pt x="316230" y="219709"/>
                  </a:lnTo>
                  <a:lnTo>
                    <a:pt x="320040" y="219709"/>
                  </a:lnTo>
                  <a:lnTo>
                    <a:pt x="320040" y="214630"/>
                  </a:lnTo>
                  <a:close/>
                </a:path>
                <a:path w="320040" h="247650">
                  <a:moveTo>
                    <a:pt x="3810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19710"/>
                  </a:lnTo>
                  <a:close/>
                </a:path>
                <a:path w="320040" h="247650">
                  <a:moveTo>
                    <a:pt x="320040" y="219710"/>
                  </a:moveTo>
                  <a:lnTo>
                    <a:pt x="316230" y="219710"/>
                  </a:lnTo>
                  <a:lnTo>
                    <a:pt x="316230" y="227329"/>
                  </a:lnTo>
                  <a:lnTo>
                    <a:pt x="320040" y="227329"/>
                  </a:lnTo>
                  <a:lnTo>
                    <a:pt x="320040" y="219710"/>
                  </a:lnTo>
                  <a:close/>
                </a:path>
                <a:path w="320040" h="24765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20040" h="247650">
                  <a:moveTo>
                    <a:pt x="320040" y="227330"/>
                  </a:moveTo>
                  <a:lnTo>
                    <a:pt x="316230" y="227330"/>
                  </a:lnTo>
                  <a:lnTo>
                    <a:pt x="316230" y="233679"/>
                  </a:lnTo>
                  <a:lnTo>
                    <a:pt x="320040" y="233679"/>
                  </a:lnTo>
                  <a:lnTo>
                    <a:pt x="320040" y="227330"/>
                  </a:lnTo>
                  <a:close/>
                </a:path>
                <a:path w="320040" h="247650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20040" h="247650">
                  <a:moveTo>
                    <a:pt x="320040" y="233680"/>
                  </a:moveTo>
                  <a:lnTo>
                    <a:pt x="316230" y="233680"/>
                  </a:lnTo>
                  <a:lnTo>
                    <a:pt x="316230" y="240029"/>
                  </a:lnTo>
                  <a:lnTo>
                    <a:pt x="320040" y="240029"/>
                  </a:lnTo>
                  <a:lnTo>
                    <a:pt x="320040" y="233680"/>
                  </a:lnTo>
                  <a:close/>
                </a:path>
                <a:path w="320040" h="24765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20040" y="246379"/>
                  </a:lnTo>
                  <a:lnTo>
                    <a:pt x="320040" y="243839"/>
                  </a:lnTo>
                  <a:lnTo>
                    <a:pt x="3810" y="243839"/>
                  </a:lnTo>
                  <a:lnTo>
                    <a:pt x="3810" y="240030"/>
                  </a:lnTo>
                  <a:close/>
                </a:path>
                <a:path w="320040" h="247650">
                  <a:moveTo>
                    <a:pt x="320040" y="240030"/>
                  </a:moveTo>
                  <a:lnTo>
                    <a:pt x="316230" y="240030"/>
                  </a:lnTo>
                  <a:lnTo>
                    <a:pt x="316230" y="243839"/>
                  </a:lnTo>
                  <a:lnTo>
                    <a:pt x="320040" y="243839"/>
                  </a:lnTo>
                  <a:lnTo>
                    <a:pt x="320040" y="240030"/>
                  </a:lnTo>
                  <a:close/>
                </a:path>
                <a:path w="320040" h="247650">
                  <a:moveTo>
                    <a:pt x="320040" y="246380"/>
                  </a:moveTo>
                  <a:lnTo>
                    <a:pt x="0" y="246380"/>
                  </a:lnTo>
                  <a:lnTo>
                    <a:pt x="0" y="247650"/>
                  </a:lnTo>
                  <a:lnTo>
                    <a:pt x="320040" y="247650"/>
                  </a:lnTo>
                  <a:lnTo>
                    <a:pt x="320040" y="24638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6548120" y="4230370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20" h="240029">
                  <a:moveTo>
                    <a:pt x="31242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312420" y="3809"/>
                  </a:lnTo>
                  <a:lnTo>
                    <a:pt x="312420" y="0"/>
                  </a:lnTo>
                  <a:close/>
                </a:path>
                <a:path w="312420" h="240029">
                  <a:moveTo>
                    <a:pt x="312420" y="3809"/>
                  </a:moveTo>
                  <a:lnTo>
                    <a:pt x="308609" y="3809"/>
                  </a:lnTo>
                  <a:lnTo>
                    <a:pt x="308609" y="7619"/>
                  </a:lnTo>
                  <a:lnTo>
                    <a:pt x="312420" y="7619"/>
                  </a:lnTo>
                  <a:lnTo>
                    <a:pt x="312420" y="3809"/>
                  </a:lnTo>
                  <a:close/>
                </a:path>
                <a:path w="312420" h="24002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312420" h="240029">
                  <a:moveTo>
                    <a:pt x="312420" y="7619"/>
                  </a:moveTo>
                  <a:lnTo>
                    <a:pt x="308609" y="7619"/>
                  </a:lnTo>
                  <a:lnTo>
                    <a:pt x="308609" y="13969"/>
                  </a:lnTo>
                  <a:lnTo>
                    <a:pt x="312420" y="13969"/>
                  </a:lnTo>
                  <a:lnTo>
                    <a:pt x="312420" y="7619"/>
                  </a:lnTo>
                  <a:close/>
                </a:path>
                <a:path w="312420" h="2400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312420" h="240029">
                  <a:moveTo>
                    <a:pt x="312420" y="13969"/>
                  </a:moveTo>
                  <a:lnTo>
                    <a:pt x="308609" y="13969"/>
                  </a:lnTo>
                  <a:lnTo>
                    <a:pt x="308609" y="20319"/>
                  </a:lnTo>
                  <a:lnTo>
                    <a:pt x="312420" y="20319"/>
                  </a:lnTo>
                  <a:lnTo>
                    <a:pt x="312420" y="13969"/>
                  </a:lnTo>
                  <a:close/>
                </a:path>
                <a:path w="312420" h="240029">
                  <a:moveTo>
                    <a:pt x="3809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close/>
                </a:path>
                <a:path w="312420" h="240029">
                  <a:moveTo>
                    <a:pt x="312420" y="20319"/>
                  </a:moveTo>
                  <a:lnTo>
                    <a:pt x="308609" y="20319"/>
                  </a:lnTo>
                  <a:lnTo>
                    <a:pt x="308609" y="25399"/>
                  </a:lnTo>
                  <a:lnTo>
                    <a:pt x="312420" y="25399"/>
                  </a:lnTo>
                  <a:lnTo>
                    <a:pt x="312420" y="20319"/>
                  </a:lnTo>
                  <a:close/>
                </a:path>
                <a:path w="312420" h="240029">
                  <a:moveTo>
                    <a:pt x="3809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09" y="33019"/>
                  </a:lnTo>
                  <a:lnTo>
                    <a:pt x="3809" y="25400"/>
                  </a:lnTo>
                  <a:close/>
                </a:path>
                <a:path w="312420" h="240029">
                  <a:moveTo>
                    <a:pt x="312420" y="25400"/>
                  </a:moveTo>
                  <a:lnTo>
                    <a:pt x="308609" y="25400"/>
                  </a:lnTo>
                  <a:lnTo>
                    <a:pt x="308609" y="33019"/>
                  </a:lnTo>
                  <a:lnTo>
                    <a:pt x="312420" y="33019"/>
                  </a:lnTo>
                  <a:lnTo>
                    <a:pt x="312420" y="25400"/>
                  </a:lnTo>
                  <a:close/>
                </a:path>
                <a:path w="312420" h="240029">
                  <a:moveTo>
                    <a:pt x="38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3019"/>
                  </a:lnTo>
                  <a:close/>
                </a:path>
                <a:path w="312420" h="240029">
                  <a:moveTo>
                    <a:pt x="312420" y="33019"/>
                  </a:moveTo>
                  <a:lnTo>
                    <a:pt x="308609" y="33019"/>
                  </a:lnTo>
                  <a:lnTo>
                    <a:pt x="308609" y="39369"/>
                  </a:lnTo>
                  <a:lnTo>
                    <a:pt x="312420" y="39369"/>
                  </a:lnTo>
                  <a:lnTo>
                    <a:pt x="312420" y="33019"/>
                  </a:lnTo>
                  <a:close/>
                </a:path>
                <a:path w="312420" h="240029">
                  <a:moveTo>
                    <a:pt x="38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39369"/>
                  </a:lnTo>
                  <a:close/>
                </a:path>
                <a:path w="312420" h="240029">
                  <a:moveTo>
                    <a:pt x="312420" y="39369"/>
                  </a:moveTo>
                  <a:lnTo>
                    <a:pt x="308609" y="39369"/>
                  </a:lnTo>
                  <a:lnTo>
                    <a:pt x="308609" y="45719"/>
                  </a:lnTo>
                  <a:lnTo>
                    <a:pt x="312420" y="45719"/>
                  </a:lnTo>
                  <a:lnTo>
                    <a:pt x="312420" y="39369"/>
                  </a:lnTo>
                  <a:close/>
                </a:path>
                <a:path w="312420" h="240029">
                  <a:moveTo>
                    <a:pt x="3809" y="45719"/>
                  </a:moveTo>
                  <a:lnTo>
                    <a:pt x="0" y="45719"/>
                  </a:lnTo>
                  <a:lnTo>
                    <a:pt x="0" y="77469"/>
                  </a:lnTo>
                  <a:lnTo>
                    <a:pt x="3809" y="77469"/>
                  </a:lnTo>
                  <a:lnTo>
                    <a:pt x="3809" y="45719"/>
                  </a:lnTo>
                  <a:close/>
                </a:path>
                <a:path w="312420" h="240029">
                  <a:moveTo>
                    <a:pt x="312420" y="45719"/>
                  </a:moveTo>
                  <a:lnTo>
                    <a:pt x="308609" y="45719"/>
                  </a:lnTo>
                  <a:lnTo>
                    <a:pt x="308609" y="77469"/>
                  </a:lnTo>
                  <a:lnTo>
                    <a:pt x="312420" y="77469"/>
                  </a:lnTo>
                  <a:lnTo>
                    <a:pt x="312420" y="45719"/>
                  </a:lnTo>
                  <a:close/>
                </a:path>
                <a:path w="312420" h="240029">
                  <a:moveTo>
                    <a:pt x="3809" y="77469"/>
                  </a:moveTo>
                  <a:lnTo>
                    <a:pt x="0" y="77469"/>
                  </a:lnTo>
                  <a:lnTo>
                    <a:pt x="0" y="139699"/>
                  </a:lnTo>
                  <a:lnTo>
                    <a:pt x="3809" y="139699"/>
                  </a:lnTo>
                  <a:lnTo>
                    <a:pt x="3809" y="77469"/>
                  </a:lnTo>
                  <a:close/>
                </a:path>
                <a:path w="312420" h="240029">
                  <a:moveTo>
                    <a:pt x="312420" y="77469"/>
                  </a:moveTo>
                  <a:lnTo>
                    <a:pt x="308609" y="77469"/>
                  </a:lnTo>
                  <a:lnTo>
                    <a:pt x="308609" y="139699"/>
                  </a:lnTo>
                  <a:lnTo>
                    <a:pt x="312420" y="139699"/>
                  </a:lnTo>
                  <a:lnTo>
                    <a:pt x="312420" y="77469"/>
                  </a:lnTo>
                  <a:close/>
                </a:path>
                <a:path w="312420" h="240029">
                  <a:moveTo>
                    <a:pt x="3809" y="139700"/>
                  </a:moveTo>
                  <a:lnTo>
                    <a:pt x="0" y="139700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39700"/>
                  </a:lnTo>
                  <a:close/>
                </a:path>
                <a:path w="312420" h="240029">
                  <a:moveTo>
                    <a:pt x="312420" y="139700"/>
                  </a:moveTo>
                  <a:lnTo>
                    <a:pt x="308609" y="139700"/>
                  </a:lnTo>
                  <a:lnTo>
                    <a:pt x="308609" y="179069"/>
                  </a:lnTo>
                  <a:lnTo>
                    <a:pt x="312420" y="179069"/>
                  </a:lnTo>
                  <a:lnTo>
                    <a:pt x="312420" y="139700"/>
                  </a:lnTo>
                  <a:close/>
                </a:path>
                <a:path w="312420" h="240029">
                  <a:moveTo>
                    <a:pt x="3809" y="179069"/>
                  </a:moveTo>
                  <a:lnTo>
                    <a:pt x="0" y="179069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79069"/>
                  </a:lnTo>
                  <a:close/>
                </a:path>
                <a:path w="312420" h="240029">
                  <a:moveTo>
                    <a:pt x="312420" y="179069"/>
                  </a:moveTo>
                  <a:lnTo>
                    <a:pt x="308609" y="179069"/>
                  </a:lnTo>
                  <a:lnTo>
                    <a:pt x="308609" y="198119"/>
                  </a:lnTo>
                  <a:lnTo>
                    <a:pt x="312420" y="198119"/>
                  </a:lnTo>
                  <a:lnTo>
                    <a:pt x="312420" y="179069"/>
                  </a:lnTo>
                  <a:close/>
                </a:path>
                <a:path w="312420" h="240029">
                  <a:moveTo>
                    <a:pt x="380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198119"/>
                  </a:lnTo>
                  <a:close/>
                </a:path>
                <a:path w="312420" h="240029">
                  <a:moveTo>
                    <a:pt x="312420" y="198119"/>
                  </a:moveTo>
                  <a:lnTo>
                    <a:pt x="308609" y="198119"/>
                  </a:lnTo>
                  <a:lnTo>
                    <a:pt x="308609" y="204469"/>
                  </a:lnTo>
                  <a:lnTo>
                    <a:pt x="312420" y="204469"/>
                  </a:lnTo>
                  <a:lnTo>
                    <a:pt x="312420" y="198119"/>
                  </a:lnTo>
                  <a:close/>
                </a:path>
                <a:path w="312420" h="240029">
                  <a:moveTo>
                    <a:pt x="380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3809" y="210819"/>
                  </a:lnTo>
                  <a:lnTo>
                    <a:pt x="3809" y="204469"/>
                  </a:lnTo>
                  <a:close/>
                </a:path>
                <a:path w="312420" h="240029">
                  <a:moveTo>
                    <a:pt x="312420" y="204469"/>
                  </a:moveTo>
                  <a:lnTo>
                    <a:pt x="308609" y="204469"/>
                  </a:lnTo>
                  <a:lnTo>
                    <a:pt x="308609" y="210819"/>
                  </a:lnTo>
                  <a:lnTo>
                    <a:pt x="312420" y="210819"/>
                  </a:lnTo>
                  <a:lnTo>
                    <a:pt x="312420" y="204469"/>
                  </a:lnTo>
                  <a:close/>
                </a:path>
                <a:path w="312420" h="240029">
                  <a:moveTo>
                    <a:pt x="3809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3809" y="215899"/>
                  </a:lnTo>
                  <a:lnTo>
                    <a:pt x="3809" y="210819"/>
                  </a:lnTo>
                  <a:close/>
                </a:path>
                <a:path w="312420" h="240029">
                  <a:moveTo>
                    <a:pt x="312420" y="210819"/>
                  </a:moveTo>
                  <a:lnTo>
                    <a:pt x="308609" y="210819"/>
                  </a:lnTo>
                  <a:lnTo>
                    <a:pt x="308609" y="215899"/>
                  </a:lnTo>
                  <a:lnTo>
                    <a:pt x="312420" y="215899"/>
                  </a:lnTo>
                  <a:lnTo>
                    <a:pt x="312420" y="210819"/>
                  </a:lnTo>
                  <a:close/>
                </a:path>
                <a:path w="312420" h="240029">
                  <a:moveTo>
                    <a:pt x="3809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5900"/>
                  </a:lnTo>
                  <a:close/>
                </a:path>
                <a:path w="312420" h="240029">
                  <a:moveTo>
                    <a:pt x="312420" y="215900"/>
                  </a:moveTo>
                  <a:lnTo>
                    <a:pt x="308609" y="215900"/>
                  </a:lnTo>
                  <a:lnTo>
                    <a:pt x="308609" y="223519"/>
                  </a:lnTo>
                  <a:lnTo>
                    <a:pt x="312420" y="223519"/>
                  </a:lnTo>
                  <a:lnTo>
                    <a:pt x="312420" y="215900"/>
                  </a:lnTo>
                  <a:close/>
                </a:path>
                <a:path w="312420" h="240029">
                  <a:moveTo>
                    <a:pt x="380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3519"/>
                  </a:lnTo>
                  <a:close/>
                </a:path>
                <a:path w="312420" h="240029">
                  <a:moveTo>
                    <a:pt x="312420" y="223519"/>
                  </a:moveTo>
                  <a:lnTo>
                    <a:pt x="308609" y="223519"/>
                  </a:lnTo>
                  <a:lnTo>
                    <a:pt x="308609" y="229869"/>
                  </a:lnTo>
                  <a:lnTo>
                    <a:pt x="312420" y="229869"/>
                  </a:lnTo>
                  <a:lnTo>
                    <a:pt x="312420" y="223519"/>
                  </a:lnTo>
                  <a:close/>
                </a:path>
                <a:path w="312420" h="240029">
                  <a:moveTo>
                    <a:pt x="380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09" y="236219"/>
                  </a:lnTo>
                  <a:lnTo>
                    <a:pt x="3809" y="229869"/>
                  </a:lnTo>
                  <a:close/>
                </a:path>
                <a:path w="312420" h="240029">
                  <a:moveTo>
                    <a:pt x="312420" y="229869"/>
                  </a:moveTo>
                  <a:lnTo>
                    <a:pt x="308609" y="229869"/>
                  </a:lnTo>
                  <a:lnTo>
                    <a:pt x="308609" y="236219"/>
                  </a:lnTo>
                  <a:lnTo>
                    <a:pt x="312420" y="236219"/>
                  </a:lnTo>
                  <a:lnTo>
                    <a:pt x="312420" y="229869"/>
                  </a:lnTo>
                  <a:close/>
                </a:path>
                <a:path w="312420" h="240029">
                  <a:moveTo>
                    <a:pt x="312420" y="236219"/>
                  </a:moveTo>
                  <a:lnTo>
                    <a:pt x="0" y="236219"/>
                  </a:lnTo>
                  <a:lnTo>
                    <a:pt x="0" y="240029"/>
                  </a:lnTo>
                  <a:lnTo>
                    <a:pt x="312420" y="240029"/>
                  </a:lnTo>
                  <a:lnTo>
                    <a:pt x="312420" y="236219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6551929" y="4234179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304800" y="3810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3810"/>
                  </a:moveTo>
                  <a:lnTo>
                    <a:pt x="300990" y="3810"/>
                  </a:lnTo>
                  <a:lnTo>
                    <a:pt x="300990" y="10160"/>
                  </a:lnTo>
                  <a:lnTo>
                    <a:pt x="304800" y="10160"/>
                  </a:lnTo>
                  <a:lnTo>
                    <a:pt x="304800" y="3810"/>
                  </a:lnTo>
                  <a:close/>
                </a:path>
                <a:path w="304800" h="23241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304800" h="232410">
                  <a:moveTo>
                    <a:pt x="304800" y="10160"/>
                  </a:moveTo>
                  <a:lnTo>
                    <a:pt x="300990" y="10160"/>
                  </a:lnTo>
                  <a:lnTo>
                    <a:pt x="300990" y="16510"/>
                  </a:lnTo>
                  <a:lnTo>
                    <a:pt x="304800" y="16510"/>
                  </a:lnTo>
                  <a:lnTo>
                    <a:pt x="304800" y="10160"/>
                  </a:lnTo>
                  <a:close/>
                </a:path>
                <a:path w="304800" h="232410">
                  <a:moveTo>
                    <a:pt x="3810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10" y="21590"/>
                  </a:lnTo>
                  <a:lnTo>
                    <a:pt x="3810" y="16510"/>
                  </a:lnTo>
                  <a:close/>
                </a:path>
                <a:path w="304800" h="232410">
                  <a:moveTo>
                    <a:pt x="304800" y="16510"/>
                  </a:moveTo>
                  <a:lnTo>
                    <a:pt x="300990" y="16510"/>
                  </a:lnTo>
                  <a:lnTo>
                    <a:pt x="300990" y="21590"/>
                  </a:lnTo>
                  <a:lnTo>
                    <a:pt x="304800" y="21590"/>
                  </a:lnTo>
                  <a:lnTo>
                    <a:pt x="304800" y="16510"/>
                  </a:lnTo>
                  <a:close/>
                </a:path>
                <a:path w="304800" h="232410">
                  <a:moveTo>
                    <a:pt x="3810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1590"/>
                  </a:lnTo>
                  <a:close/>
                </a:path>
                <a:path w="304800" h="232410">
                  <a:moveTo>
                    <a:pt x="304800" y="21590"/>
                  </a:moveTo>
                  <a:lnTo>
                    <a:pt x="300990" y="21590"/>
                  </a:lnTo>
                  <a:lnTo>
                    <a:pt x="300990" y="29210"/>
                  </a:lnTo>
                  <a:lnTo>
                    <a:pt x="304800" y="29210"/>
                  </a:lnTo>
                  <a:lnTo>
                    <a:pt x="304800" y="21590"/>
                  </a:lnTo>
                  <a:close/>
                </a:path>
                <a:path w="304800" h="232410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304800" h="232410">
                  <a:moveTo>
                    <a:pt x="304800" y="29210"/>
                  </a:moveTo>
                  <a:lnTo>
                    <a:pt x="300990" y="29210"/>
                  </a:lnTo>
                  <a:lnTo>
                    <a:pt x="300990" y="35560"/>
                  </a:lnTo>
                  <a:lnTo>
                    <a:pt x="304800" y="35560"/>
                  </a:lnTo>
                  <a:lnTo>
                    <a:pt x="304800" y="29210"/>
                  </a:lnTo>
                  <a:close/>
                </a:path>
                <a:path w="304800" h="232410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304800" h="232410">
                  <a:moveTo>
                    <a:pt x="304800" y="35560"/>
                  </a:moveTo>
                  <a:lnTo>
                    <a:pt x="300990" y="35560"/>
                  </a:lnTo>
                  <a:lnTo>
                    <a:pt x="300990" y="41910"/>
                  </a:lnTo>
                  <a:lnTo>
                    <a:pt x="304800" y="41910"/>
                  </a:lnTo>
                  <a:lnTo>
                    <a:pt x="304800" y="35560"/>
                  </a:lnTo>
                  <a:close/>
                </a:path>
                <a:path w="304800" h="232410">
                  <a:moveTo>
                    <a:pt x="3810" y="41910"/>
                  </a:moveTo>
                  <a:lnTo>
                    <a:pt x="0" y="41910"/>
                  </a:lnTo>
                  <a:lnTo>
                    <a:pt x="0" y="73660"/>
                  </a:lnTo>
                  <a:lnTo>
                    <a:pt x="3810" y="73660"/>
                  </a:lnTo>
                  <a:lnTo>
                    <a:pt x="3810" y="41910"/>
                  </a:lnTo>
                  <a:close/>
                </a:path>
                <a:path w="304800" h="232410">
                  <a:moveTo>
                    <a:pt x="304800" y="41910"/>
                  </a:moveTo>
                  <a:lnTo>
                    <a:pt x="300990" y="41910"/>
                  </a:lnTo>
                  <a:lnTo>
                    <a:pt x="300990" y="73660"/>
                  </a:lnTo>
                  <a:lnTo>
                    <a:pt x="304800" y="73660"/>
                  </a:lnTo>
                  <a:lnTo>
                    <a:pt x="304800" y="41910"/>
                  </a:lnTo>
                  <a:close/>
                </a:path>
                <a:path w="304800" h="232410">
                  <a:moveTo>
                    <a:pt x="3810" y="73660"/>
                  </a:moveTo>
                  <a:lnTo>
                    <a:pt x="0" y="73660"/>
                  </a:lnTo>
                  <a:lnTo>
                    <a:pt x="0" y="135890"/>
                  </a:lnTo>
                  <a:lnTo>
                    <a:pt x="3810" y="135890"/>
                  </a:lnTo>
                  <a:lnTo>
                    <a:pt x="3810" y="73660"/>
                  </a:lnTo>
                  <a:close/>
                </a:path>
                <a:path w="304800" h="232410">
                  <a:moveTo>
                    <a:pt x="304800" y="73660"/>
                  </a:moveTo>
                  <a:lnTo>
                    <a:pt x="300990" y="73660"/>
                  </a:lnTo>
                  <a:lnTo>
                    <a:pt x="300990" y="135890"/>
                  </a:lnTo>
                  <a:lnTo>
                    <a:pt x="304800" y="135890"/>
                  </a:lnTo>
                  <a:lnTo>
                    <a:pt x="304800" y="73660"/>
                  </a:lnTo>
                  <a:close/>
                </a:path>
                <a:path w="304800" h="232410">
                  <a:moveTo>
                    <a:pt x="3810" y="135890"/>
                  </a:moveTo>
                  <a:lnTo>
                    <a:pt x="0" y="135890"/>
                  </a:lnTo>
                  <a:lnTo>
                    <a:pt x="0" y="175260"/>
                  </a:lnTo>
                  <a:lnTo>
                    <a:pt x="3810" y="175260"/>
                  </a:lnTo>
                  <a:lnTo>
                    <a:pt x="3810" y="135890"/>
                  </a:lnTo>
                  <a:close/>
                </a:path>
                <a:path w="304800" h="232410">
                  <a:moveTo>
                    <a:pt x="304800" y="135890"/>
                  </a:moveTo>
                  <a:lnTo>
                    <a:pt x="300990" y="135890"/>
                  </a:lnTo>
                  <a:lnTo>
                    <a:pt x="300990" y="175260"/>
                  </a:lnTo>
                  <a:lnTo>
                    <a:pt x="304800" y="175260"/>
                  </a:lnTo>
                  <a:lnTo>
                    <a:pt x="304800" y="135890"/>
                  </a:lnTo>
                  <a:close/>
                </a:path>
                <a:path w="304800" h="232410">
                  <a:moveTo>
                    <a:pt x="3810" y="175260"/>
                  </a:moveTo>
                  <a:lnTo>
                    <a:pt x="0" y="175260"/>
                  </a:lnTo>
                  <a:lnTo>
                    <a:pt x="0" y="194310"/>
                  </a:lnTo>
                  <a:lnTo>
                    <a:pt x="3810" y="194310"/>
                  </a:lnTo>
                  <a:lnTo>
                    <a:pt x="3810" y="175260"/>
                  </a:lnTo>
                  <a:close/>
                </a:path>
                <a:path w="304800" h="232410">
                  <a:moveTo>
                    <a:pt x="304800" y="175260"/>
                  </a:moveTo>
                  <a:lnTo>
                    <a:pt x="300990" y="175260"/>
                  </a:lnTo>
                  <a:lnTo>
                    <a:pt x="300990" y="194310"/>
                  </a:lnTo>
                  <a:lnTo>
                    <a:pt x="304800" y="194310"/>
                  </a:lnTo>
                  <a:lnTo>
                    <a:pt x="304800" y="175260"/>
                  </a:lnTo>
                  <a:close/>
                </a:path>
                <a:path w="304800" h="232410">
                  <a:moveTo>
                    <a:pt x="381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3810" y="200660"/>
                  </a:lnTo>
                  <a:lnTo>
                    <a:pt x="3810" y="194310"/>
                  </a:lnTo>
                  <a:close/>
                </a:path>
                <a:path w="304800" h="232410">
                  <a:moveTo>
                    <a:pt x="304800" y="194310"/>
                  </a:moveTo>
                  <a:lnTo>
                    <a:pt x="300990" y="194310"/>
                  </a:lnTo>
                  <a:lnTo>
                    <a:pt x="300990" y="200660"/>
                  </a:lnTo>
                  <a:lnTo>
                    <a:pt x="304800" y="200660"/>
                  </a:lnTo>
                  <a:lnTo>
                    <a:pt x="304800" y="194310"/>
                  </a:lnTo>
                  <a:close/>
                </a:path>
                <a:path w="304800" h="232410">
                  <a:moveTo>
                    <a:pt x="381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200660"/>
                  </a:lnTo>
                  <a:close/>
                </a:path>
                <a:path w="304800" h="232410">
                  <a:moveTo>
                    <a:pt x="304800" y="200660"/>
                  </a:moveTo>
                  <a:lnTo>
                    <a:pt x="300990" y="200660"/>
                  </a:lnTo>
                  <a:lnTo>
                    <a:pt x="300990" y="207010"/>
                  </a:lnTo>
                  <a:lnTo>
                    <a:pt x="304800" y="207010"/>
                  </a:lnTo>
                  <a:lnTo>
                    <a:pt x="304800" y="200660"/>
                  </a:lnTo>
                  <a:close/>
                </a:path>
                <a:path w="304800" h="232410">
                  <a:moveTo>
                    <a:pt x="3810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3810" y="212090"/>
                  </a:lnTo>
                  <a:lnTo>
                    <a:pt x="3810" y="207010"/>
                  </a:lnTo>
                  <a:close/>
                </a:path>
                <a:path w="304800" h="232410">
                  <a:moveTo>
                    <a:pt x="304800" y="207010"/>
                  </a:moveTo>
                  <a:lnTo>
                    <a:pt x="300990" y="207010"/>
                  </a:lnTo>
                  <a:lnTo>
                    <a:pt x="300990" y="212090"/>
                  </a:lnTo>
                  <a:lnTo>
                    <a:pt x="304800" y="212090"/>
                  </a:lnTo>
                  <a:lnTo>
                    <a:pt x="304800" y="207010"/>
                  </a:lnTo>
                  <a:close/>
                </a:path>
                <a:path w="304800" h="232410">
                  <a:moveTo>
                    <a:pt x="3810" y="212090"/>
                  </a:moveTo>
                  <a:lnTo>
                    <a:pt x="0" y="212090"/>
                  </a:lnTo>
                  <a:lnTo>
                    <a:pt x="0" y="219710"/>
                  </a:lnTo>
                  <a:lnTo>
                    <a:pt x="3810" y="219710"/>
                  </a:lnTo>
                  <a:lnTo>
                    <a:pt x="3810" y="212090"/>
                  </a:lnTo>
                  <a:close/>
                </a:path>
                <a:path w="304800" h="232410">
                  <a:moveTo>
                    <a:pt x="304800" y="212090"/>
                  </a:moveTo>
                  <a:lnTo>
                    <a:pt x="300990" y="212090"/>
                  </a:lnTo>
                  <a:lnTo>
                    <a:pt x="300990" y="219710"/>
                  </a:lnTo>
                  <a:lnTo>
                    <a:pt x="304800" y="219710"/>
                  </a:lnTo>
                  <a:lnTo>
                    <a:pt x="304800" y="212090"/>
                  </a:lnTo>
                  <a:close/>
                </a:path>
                <a:path w="304800" h="232410">
                  <a:moveTo>
                    <a:pt x="381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3810" y="226060"/>
                  </a:lnTo>
                  <a:lnTo>
                    <a:pt x="3810" y="219710"/>
                  </a:lnTo>
                  <a:close/>
                </a:path>
                <a:path w="304800" h="232410">
                  <a:moveTo>
                    <a:pt x="304800" y="219710"/>
                  </a:moveTo>
                  <a:lnTo>
                    <a:pt x="300990" y="219710"/>
                  </a:lnTo>
                  <a:lnTo>
                    <a:pt x="300990" y="226060"/>
                  </a:lnTo>
                  <a:lnTo>
                    <a:pt x="304800" y="226060"/>
                  </a:lnTo>
                  <a:lnTo>
                    <a:pt x="304800" y="219710"/>
                  </a:lnTo>
                  <a:close/>
                </a:path>
                <a:path w="304800" h="232410">
                  <a:moveTo>
                    <a:pt x="381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304800" y="232410"/>
                  </a:lnTo>
                  <a:lnTo>
                    <a:pt x="304800" y="228600"/>
                  </a:lnTo>
                  <a:lnTo>
                    <a:pt x="3810" y="228600"/>
                  </a:lnTo>
                  <a:lnTo>
                    <a:pt x="3810" y="226060"/>
                  </a:lnTo>
                  <a:close/>
                </a:path>
                <a:path w="304800" h="232410">
                  <a:moveTo>
                    <a:pt x="304800" y="226060"/>
                  </a:moveTo>
                  <a:lnTo>
                    <a:pt x="300990" y="226060"/>
                  </a:lnTo>
                  <a:lnTo>
                    <a:pt x="300990" y="228600"/>
                  </a:lnTo>
                  <a:lnTo>
                    <a:pt x="304800" y="228600"/>
                  </a:lnTo>
                  <a:lnTo>
                    <a:pt x="304800" y="22606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6555739" y="4237989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79" h="224789">
                  <a:moveTo>
                    <a:pt x="29717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39" y="6350"/>
                  </a:lnTo>
                  <a:lnTo>
                    <a:pt x="2539" y="3810"/>
                  </a:lnTo>
                  <a:lnTo>
                    <a:pt x="297179" y="3810"/>
                  </a:lnTo>
                  <a:lnTo>
                    <a:pt x="297179" y="0"/>
                  </a:lnTo>
                  <a:close/>
                </a:path>
                <a:path w="297179" h="224789">
                  <a:moveTo>
                    <a:pt x="297179" y="3810"/>
                  </a:moveTo>
                  <a:lnTo>
                    <a:pt x="293369" y="3810"/>
                  </a:lnTo>
                  <a:lnTo>
                    <a:pt x="293369" y="6350"/>
                  </a:lnTo>
                  <a:lnTo>
                    <a:pt x="297179" y="6350"/>
                  </a:lnTo>
                  <a:lnTo>
                    <a:pt x="297179" y="3810"/>
                  </a:lnTo>
                  <a:close/>
                </a:path>
                <a:path w="297179" h="224789">
                  <a:moveTo>
                    <a:pt x="2539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2539" y="12700"/>
                  </a:lnTo>
                  <a:lnTo>
                    <a:pt x="2539" y="6350"/>
                  </a:lnTo>
                  <a:close/>
                </a:path>
                <a:path w="297179" h="224789">
                  <a:moveTo>
                    <a:pt x="297179" y="6350"/>
                  </a:moveTo>
                  <a:lnTo>
                    <a:pt x="293369" y="6350"/>
                  </a:lnTo>
                  <a:lnTo>
                    <a:pt x="293369" y="12700"/>
                  </a:lnTo>
                  <a:lnTo>
                    <a:pt x="297179" y="12700"/>
                  </a:lnTo>
                  <a:lnTo>
                    <a:pt x="297179" y="6350"/>
                  </a:lnTo>
                  <a:close/>
                </a:path>
                <a:path w="297179" h="224789">
                  <a:moveTo>
                    <a:pt x="2539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2539" y="17780"/>
                  </a:lnTo>
                  <a:lnTo>
                    <a:pt x="2539" y="12700"/>
                  </a:lnTo>
                  <a:close/>
                </a:path>
                <a:path w="297179" h="224789">
                  <a:moveTo>
                    <a:pt x="297179" y="12700"/>
                  </a:moveTo>
                  <a:lnTo>
                    <a:pt x="293369" y="12700"/>
                  </a:lnTo>
                  <a:lnTo>
                    <a:pt x="293369" y="17780"/>
                  </a:lnTo>
                  <a:lnTo>
                    <a:pt x="297179" y="17780"/>
                  </a:lnTo>
                  <a:lnTo>
                    <a:pt x="297179" y="12700"/>
                  </a:lnTo>
                  <a:close/>
                </a:path>
                <a:path w="297179" h="224789">
                  <a:moveTo>
                    <a:pt x="2539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2539" y="25400"/>
                  </a:lnTo>
                  <a:lnTo>
                    <a:pt x="2539" y="17780"/>
                  </a:lnTo>
                  <a:close/>
                </a:path>
                <a:path w="297179" h="224789">
                  <a:moveTo>
                    <a:pt x="297179" y="17780"/>
                  </a:moveTo>
                  <a:lnTo>
                    <a:pt x="293369" y="17780"/>
                  </a:lnTo>
                  <a:lnTo>
                    <a:pt x="293369" y="25400"/>
                  </a:lnTo>
                  <a:lnTo>
                    <a:pt x="297179" y="25400"/>
                  </a:lnTo>
                  <a:lnTo>
                    <a:pt x="297179" y="17780"/>
                  </a:lnTo>
                  <a:close/>
                </a:path>
                <a:path w="297179" h="224789">
                  <a:moveTo>
                    <a:pt x="2539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2539" y="31750"/>
                  </a:lnTo>
                  <a:lnTo>
                    <a:pt x="2539" y="25400"/>
                  </a:lnTo>
                  <a:close/>
                </a:path>
                <a:path w="297179" h="224789">
                  <a:moveTo>
                    <a:pt x="297179" y="25400"/>
                  </a:moveTo>
                  <a:lnTo>
                    <a:pt x="293369" y="25400"/>
                  </a:lnTo>
                  <a:lnTo>
                    <a:pt x="293369" y="31750"/>
                  </a:lnTo>
                  <a:lnTo>
                    <a:pt x="297179" y="31750"/>
                  </a:lnTo>
                  <a:lnTo>
                    <a:pt x="297179" y="25400"/>
                  </a:lnTo>
                  <a:close/>
                </a:path>
                <a:path w="297179" h="224789">
                  <a:moveTo>
                    <a:pt x="253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2539" y="38100"/>
                  </a:lnTo>
                  <a:lnTo>
                    <a:pt x="2539" y="31750"/>
                  </a:lnTo>
                  <a:close/>
                </a:path>
                <a:path w="297179" h="224789">
                  <a:moveTo>
                    <a:pt x="297179" y="31750"/>
                  </a:moveTo>
                  <a:lnTo>
                    <a:pt x="293369" y="31750"/>
                  </a:lnTo>
                  <a:lnTo>
                    <a:pt x="293369" y="38100"/>
                  </a:lnTo>
                  <a:lnTo>
                    <a:pt x="297179" y="38100"/>
                  </a:lnTo>
                  <a:lnTo>
                    <a:pt x="297179" y="31750"/>
                  </a:lnTo>
                  <a:close/>
                </a:path>
                <a:path w="297179" h="224789">
                  <a:moveTo>
                    <a:pt x="2539" y="38100"/>
                  </a:moveTo>
                  <a:lnTo>
                    <a:pt x="0" y="38100"/>
                  </a:lnTo>
                  <a:lnTo>
                    <a:pt x="0" y="69850"/>
                  </a:lnTo>
                  <a:lnTo>
                    <a:pt x="2539" y="69850"/>
                  </a:lnTo>
                  <a:lnTo>
                    <a:pt x="2539" y="38100"/>
                  </a:lnTo>
                  <a:close/>
                </a:path>
                <a:path w="297179" h="224789">
                  <a:moveTo>
                    <a:pt x="297179" y="38100"/>
                  </a:moveTo>
                  <a:lnTo>
                    <a:pt x="293369" y="38100"/>
                  </a:lnTo>
                  <a:lnTo>
                    <a:pt x="293369" y="69850"/>
                  </a:lnTo>
                  <a:lnTo>
                    <a:pt x="297179" y="69850"/>
                  </a:lnTo>
                  <a:lnTo>
                    <a:pt x="297179" y="38100"/>
                  </a:lnTo>
                  <a:close/>
                </a:path>
                <a:path w="297179" h="224789">
                  <a:moveTo>
                    <a:pt x="2539" y="69850"/>
                  </a:moveTo>
                  <a:lnTo>
                    <a:pt x="0" y="69850"/>
                  </a:lnTo>
                  <a:lnTo>
                    <a:pt x="0" y="132080"/>
                  </a:lnTo>
                  <a:lnTo>
                    <a:pt x="2539" y="132080"/>
                  </a:lnTo>
                  <a:lnTo>
                    <a:pt x="2539" y="69850"/>
                  </a:lnTo>
                  <a:close/>
                </a:path>
                <a:path w="297179" h="224789">
                  <a:moveTo>
                    <a:pt x="297179" y="69850"/>
                  </a:moveTo>
                  <a:lnTo>
                    <a:pt x="293369" y="69850"/>
                  </a:lnTo>
                  <a:lnTo>
                    <a:pt x="293369" y="132080"/>
                  </a:lnTo>
                  <a:lnTo>
                    <a:pt x="297179" y="132080"/>
                  </a:lnTo>
                  <a:lnTo>
                    <a:pt x="297179" y="69850"/>
                  </a:lnTo>
                  <a:close/>
                </a:path>
                <a:path w="297179" h="224789">
                  <a:moveTo>
                    <a:pt x="2539" y="132080"/>
                  </a:moveTo>
                  <a:lnTo>
                    <a:pt x="0" y="132080"/>
                  </a:lnTo>
                  <a:lnTo>
                    <a:pt x="0" y="171450"/>
                  </a:lnTo>
                  <a:lnTo>
                    <a:pt x="2539" y="171450"/>
                  </a:lnTo>
                  <a:lnTo>
                    <a:pt x="2539" y="132080"/>
                  </a:lnTo>
                  <a:close/>
                </a:path>
                <a:path w="297179" h="224789">
                  <a:moveTo>
                    <a:pt x="297179" y="132080"/>
                  </a:moveTo>
                  <a:lnTo>
                    <a:pt x="293369" y="132080"/>
                  </a:lnTo>
                  <a:lnTo>
                    <a:pt x="293369" y="171450"/>
                  </a:lnTo>
                  <a:lnTo>
                    <a:pt x="297179" y="171450"/>
                  </a:lnTo>
                  <a:lnTo>
                    <a:pt x="297179" y="132080"/>
                  </a:lnTo>
                  <a:close/>
                </a:path>
                <a:path w="297179" h="224789">
                  <a:moveTo>
                    <a:pt x="2539" y="171450"/>
                  </a:moveTo>
                  <a:lnTo>
                    <a:pt x="0" y="171450"/>
                  </a:lnTo>
                  <a:lnTo>
                    <a:pt x="0" y="190500"/>
                  </a:lnTo>
                  <a:lnTo>
                    <a:pt x="2539" y="190500"/>
                  </a:lnTo>
                  <a:lnTo>
                    <a:pt x="2539" y="171450"/>
                  </a:lnTo>
                  <a:close/>
                </a:path>
                <a:path w="297179" h="224789">
                  <a:moveTo>
                    <a:pt x="297179" y="171450"/>
                  </a:moveTo>
                  <a:lnTo>
                    <a:pt x="293369" y="171450"/>
                  </a:lnTo>
                  <a:lnTo>
                    <a:pt x="293369" y="190500"/>
                  </a:lnTo>
                  <a:lnTo>
                    <a:pt x="297179" y="190500"/>
                  </a:lnTo>
                  <a:lnTo>
                    <a:pt x="297179" y="171450"/>
                  </a:lnTo>
                  <a:close/>
                </a:path>
                <a:path w="297179" h="224789">
                  <a:moveTo>
                    <a:pt x="2539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2539" y="196850"/>
                  </a:lnTo>
                  <a:lnTo>
                    <a:pt x="2539" y="190500"/>
                  </a:lnTo>
                  <a:close/>
                </a:path>
                <a:path w="297179" h="224789">
                  <a:moveTo>
                    <a:pt x="297179" y="190500"/>
                  </a:moveTo>
                  <a:lnTo>
                    <a:pt x="293369" y="190500"/>
                  </a:lnTo>
                  <a:lnTo>
                    <a:pt x="293369" y="196850"/>
                  </a:lnTo>
                  <a:lnTo>
                    <a:pt x="297179" y="196850"/>
                  </a:lnTo>
                  <a:lnTo>
                    <a:pt x="297179" y="190500"/>
                  </a:lnTo>
                  <a:close/>
                </a:path>
                <a:path w="297179" h="224789">
                  <a:moveTo>
                    <a:pt x="2539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2539" y="203200"/>
                  </a:lnTo>
                  <a:lnTo>
                    <a:pt x="2539" y="196850"/>
                  </a:lnTo>
                  <a:close/>
                </a:path>
                <a:path w="297179" h="224789">
                  <a:moveTo>
                    <a:pt x="297179" y="196850"/>
                  </a:moveTo>
                  <a:lnTo>
                    <a:pt x="293369" y="196850"/>
                  </a:lnTo>
                  <a:lnTo>
                    <a:pt x="293369" y="203200"/>
                  </a:lnTo>
                  <a:lnTo>
                    <a:pt x="297179" y="203200"/>
                  </a:lnTo>
                  <a:lnTo>
                    <a:pt x="297179" y="196850"/>
                  </a:lnTo>
                  <a:close/>
                </a:path>
                <a:path w="297179" h="224789">
                  <a:moveTo>
                    <a:pt x="2539" y="203200"/>
                  </a:moveTo>
                  <a:lnTo>
                    <a:pt x="0" y="203200"/>
                  </a:lnTo>
                  <a:lnTo>
                    <a:pt x="0" y="208280"/>
                  </a:lnTo>
                  <a:lnTo>
                    <a:pt x="2539" y="208280"/>
                  </a:lnTo>
                  <a:lnTo>
                    <a:pt x="2539" y="203200"/>
                  </a:lnTo>
                  <a:close/>
                </a:path>
                <a:path w="297179" h="224789">
                  <a:moveTo>
                    <a:pt x="297179" y="203200"/>
                  </a:moveTo>
                  <a:lnTo>
                    <a:pt x="293369" y="203200"/>
                  </a:lnTo>
                  <a:lnTo>
                    <a:pt x="293369" y="208280"/>
                  </a:lnTo>
                  <a:lnTo>
                    <a:pt x="297179" y="208280"/>
                  </a:lnTo>
                  <a:lnTo>
                    <a:pt x="297179" y="203200"/>
                  </a:lnTo>
                  <a:close/>
                </a:path>
                <a:path w="297179" h="224789">
                  <a:moveTo>
                    <a:pt x="2539" y="208280"/>
                  </a:moveTo>
                  <a:lnTo>
                    <a:pt x="0" y="208280"/>
                  </a:lnTo>
                  <a:lnTo>
                    <a:pt x="0" y="215900"/>
                  </a:lnTo>
                  <a:lnTo>
                    <a:pt x="2539" y="215900"/>
                  </a:lnTo>
                  <a:lnTo>
                    <a:pt x="2539" y="208280"/>
                  </a:lnTo>
                  <a:close/>
                </a:path>
                <a:path w="297179" h="224789">
                  <a:moveTo>
                    <a:pt x="297179" y="208280"/>
                  </a:moveTo>
                  <a:lnTo>
                    <a:pt x="293369" y="208280"/>
                  </a:lnTo>
                  <a:lnTo>
                    <a:pt x="293369" y="215900"/>
                  </a:lnTo>
                  <a:lnTo>
                    <a:pt x="297179" y="215900"/>
                  </a:lnTo>
                  <a:lnTo>
                    <a:pt x="297179" y="208280"/>
                  </a:lnTo>
                  <a:close/>
                </a:path>
                <a:path w="297179" h="224789">
                  <a:moveTo>
                    <a:pt x="2539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297179" y="222250"/>
                  </a:lnTo>
                  <a:lnTo>
                    <a:pt x="297179" y="220980"/>
                  </a:lnTo>
                  <a:lnTo>
                    <a:pt x="2539" y="220980"/>
                  </a:lnTo>
                  <a:lnTo>
                    <a:pt x="2539" y="215900"/>
                  </a:lnTo>
                  <a:close/>
                </a:path>
                <a:path w="297179" h="224789">
                  <a:moveTo>
                    <a:pt x="297179" y="215900"/>
                  </a:moveTo>
                  <a:lnTo>
                    <a:pt x="293369" y="215900"/>
                  </a:lnTo>
                  <a:lnTo>
                    <a:pt x="293369" y="220980"/>
                  </a:lnTo>
                  <a:lnTo>
                    <a:pt x="297179" y="220980"/>
                  </a:lnTo>
                  <a:lnTo>
                    <a:pt x="297179" y="215900"/>
                  </a:lnTo>
                  <a:close/>
                </a:path>
                <a:path w="297179" h="224789">
                  <a:moveTo>
                    <a:pt x="297179" y="222250"/>
                  </a:moveTo>
                  <a:lnTo>
                    <a:pt x="0" y="222250"/>
                  </a:lnTo>
                  <a:lnTo>
                    <a:pt x="0" y="224790"/>
                  </a:lnTo>
                  <a:lnTo>
                    <a:pt x="297179" y="224790"/>
                  </a:lnTo>
                  <a:lnTo>
                    <a:pt x="297179" y="22225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6558279" y="4241800"/>
              <a:ext cx="290830" cy="217170"/>
            </a:xfrm>
            <a:custGeom>
              <a:avLst/>
              <a:gdLst/>
              <a:ahLst/>
              <a:cxnLst/>
              <a:rect l="l" t="t" r="r" b="b"/>
              <a:pathLst>
                <a:path w="290829" h="217170">
                  <a:moveTo>
                    <a:pt x="2908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90829" y="2539"/>
                  </a:lnTo>
                  <a:lnTo>
                    <a:pt x="290829" y="0"/>
                  </a:lnTo>
                  <a:close/>
                </a:path>
                <a:path w="290829" h="217170">
                  <a:moveTo>
                    <a:pt x="2908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290829" y="3810"/>
                  </a:lnTo>
                  <a:lnTo>
                    <a:pt x="290829" y="2540"/>
                  </a:lnTo>
                  <a:close/>
                </a:path>
                <a:path w="290829" h="217170">
                  <a:moveTo>
                    <a:pt x="290829" y="3810"/>
                  </a:moveTo>
                  <a:lnTo>
                    <a:pt x="288290" y="3810"/>
                  </a:lnTo>
                  <a:lnTo>
                    <a:pt x="288290" y="8889"/>
                  </a:lnTo>
                  <a:lnTo>
                    <a:pt x="290829" y="8889"/>
                  </a:lnTo>
                  <a:lnTo>
                    <a:pt x="290829" y="3810"/>
                  </a:lnTo>
                  <a:close/>
                </a:path>
                <a:path w="290829" h="217170">
                  <a:moveTo>
                    <a:pt x="3810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8890"/>
                  </a:lnTo>
                  <a:close/>
                </a:path>
                <a:path w="290829" h="217170">
                  <a:moveTo>
                    <a:pt x="290829" y="8890"/>
                  </a:moveTo>
                  <a:lnTo>
                    <a:pt x="288290" y="8890"/>
                  </a:lnTo>
                  <a:lnTo>
                    <a:pt x="288290" y="13969"/>
                  </a:lnTo>
                  <a:lnTo>
                    <a:pt x="290829" y="13969"/>
                  </a:lnTo>
                  <a:lnTo>
                    <a:pt x="290829" y="8890"/>
                  </a:lnTo>
                  <a:close/>
                </a:path>
                <a:path w="290829" h="217170">
                  <a:moveTo>
                    <a:pt x="3810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3970"/>
                  </a:lnTo>
                  <a:close/>
                </a:path>
                <a:path w="290829" h="217170">
                  <a:moveTo>
                    <a:pt x="290829" y="13970"/>
                  </a:moveTo>
                  <a:lnTo>
                    <a:pt x="288290" y="13970"/>
                  </a:lnTo>
                  <a:lnTo>
                    <a:pt x="288290" y="21589"/>
                  </a:lnTo>
                  <a:lnTo>
                    <a:pt x="290829" y="21589"/>
                  </a:lnTo>
                  <a:lnTo>
                    <a:pt x="290829" y="13970"/>
                  </a:lnTo>
                  <a:close/>
                </a:path>
                <a:path w="290829" h="21717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290829" h="217170">
                  <a:moveTo>
                    <a:pt x="290829" y="21590"/>
                  </a:moveTo>
                  <a:lnTo>
                    <a:pt x="288290" y="21590"/>
                  </a:lnTo>
                  <a:lnTo>
                    <a:pt x="288290" y="27939"/>
                  </a:lnTo>
                  <a:lnTo>
                    <a:pt x="290829" y="27939"/>
                  </a:lnTo>
                  <a:lnTo>
                    <a:pt x="290829" y="21590"/>
                  </a:lnTo>
                  <a:close/>
                </a:path>
                <a:path w="290829" h="21717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290829" h="217170">
                  <a:moveTo>
                    <a:pt x="290829" y="27940"/>
                  </a:moveTo>
                  <a:lnTo>
                    <a:pt x="288290" y="27940"/>
                  </a:lnTo>
                  <a:lnTo>
                    <a:pt x="288290" y="34289"/>
                  </a:lnTo>
                  <a:lnTo>
                    <a:pt x="290829" y="34289"/>
                  </a:lnTo>
                  <a:lnTo>
                    <a:pt x="290829" y="27940"/>
                  </a:lnTo>
                  <a:close/>
                </a:path>
                <a:path w="290829" h="217170">
                  <a:moveTo>
                    <a:pt x="3810" y="34290"/>
                  </a:moveTo>
                  <a:lnTo>
                    <a:pt x="0" y="342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34290"/>
                  </a:lnTo>
                  <a:close/>
                </a:path>
                <a:path w="290829" h="217170">
                  <a:moveTo>
                    <a:pt x="290829" y="34290"/>
                  </a:moveTo>
                  <a:lnTo>
                    <a:pt x="288290" y="34290"/>
                  </a:lnTo>
                  <a:lnTo>
                    <a:pt x="288290" y="66039"/>
                  </a:lnTo>
                  <a:lnTo>
                    <a:pt x="290829" y="66039"/>
                  </a:lnTo>
                  <a:lnTo>
                    <a:pt x="290829" y="34290"/>
                  </a:lnTo>
                  <a:close/>
                </a:path>
                <a:path w="290829" h="217170">
                  <a:moveTo>
                    <a:pt x="3810" y="66040"/>
                  </a:moveTo>
                  <a:lnTo>
                    <a:pt x="0" y="66040"/>
                  </a:lnTo>
                  <a:lnTo>
                    <a:pt x="0" y="128269"/>
                  </a:lnTo>
                  <a:lnTo>
                    <a:pt x="3810" y="128269"/>
                  </a:lnTo>
                  <a:lnTo>
                    <a:pt x="3810" y="66040"/>
                  </a:lnTo>
                  <a:close/>
                </a:path>
                <a:path w="290829" h="217170">
                  <a:moveTo>
                    <a:pt x="290829" y="66040"/>
                  </a:moveTo>
                  <a:lnTo>
                    <a:pt x="288290" y="66040"/>
                  </a:lnTo>
                  <a:lnTo>
                    <a:pt x="288290" y="128269"/>
                  </a:lnTo>
                  <a:lnTo>
                    <a:pt x="290829" y="128269"/>
                  </a:lnTo>
                  <a:lnTo>
                    <a:pt x="290829" y="66040"/>
                  </a:lnTo>
                  <a:close/>
                </a:path>
                <a:path w="290829" h="217170">
                  <a:moveTo>
                    <a:pt x="3810" y="128270"/>
                  </a:moveTo>
                  <a:lnTo>
                    <a:pt x="0" y="128270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128270"/>
                  </a:lnTo>
                  <a:close/>
                </a:path>
                <a:path w="290829" h="217170">
                  <a:moveTo>
                    <a:pt x="290829" y="128270"/>
                  </a:moveTo>
                  <a:lnTo>
                    <a:pt x="288290" y="128270"/>
                  </a:lnTo>
                  <a:lnTo>
                    <a:pt x="288290" y="167639"/>
                  </a:lnTo>
                  <a:lnTo>
                    <a:pt x="290829" y="167639"/>
                  </a:lnTo>
                  <a:lnTo>
                    <a:pt x="290829" y="128270"/>
                  </a:lnTo>
                  <a:close/>
                </a:path>
                <a:path w="290829" h="217170">
                  <a:moveTo>
                    <a:pt x="3810" y="167640"/>
                  </a:moveTo>
                  <a:lnTo>
                    <a:pt x="0" y="167640"/>
                  </a:lnTo>
                  <a:lnTo>
                    <a:pt x="0" y="186689"/>
                  </a:lnTo>
                  <a:lnTo>
                    <a:pt x="3810" y="186689"/>
                  </a:lnTo>
                  <a:lnTo>
                    <a:pt x="3810" y="167640"/>
                  </a:lnTo>
                  <a:close/>
                </a:path>
                <a:path w="290829" h="217170">
                  <a:moveTo>
                    <a:pt x="290829" y="167640"/>
                  </a:moveTo>
                  <a:lnTo>
                    <a:pt x="288290" y="167640"/>
                  </a:lnTo>
                  <a:lnTo>
                    <a:pt x="288290" y="186689"/>
                  </a:lnTo>
                  <a:lnTo>
                    <a:pt x="290829" y="186689"/>
                  </a:lnTo>
                  <a:lnTo>
                    <a:pt x="290829" y="167640"/>
                  </a:lnTo>
                  <a:close/>
                </a:path>
                <a:path w="290829" h="217170">
                  <a:moveTo>
                    <a:pt x="381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10" y="193039"/>
                  </a:lnTo>
                  <a:lnTo>
                    <a:pt x="3810" y="186690"/>
                  </a:lnTo>
                  <a:close/>
                </a:path>
                <a:path w="290829" h="217170">
                  <a:moveTo>
                    <a:pt x="290829" y="186690"/>
                  </a:moveTo>
                  <a:lnTo>
                    <a:pt x="288290" y="186690"/>
                  </a:lnTo>
                  <a:lnTo>
                    <a:pt x="288290" y="193039"/>
                  </a:lnTo>
                  <a:lnTo>
                    <a:pt x="290829" y="193039"/>
                  </a:lnTo>
                  <a:lnTo>
                    <a:pt x="290829" y="186690"/>
                  </a:lnTo>
                  <a:close/>
                </a:path>
                <a:path w="290829" h="217170">
                  <a:moveTo>
                    <a:pt x="381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93040"/>
                  </a:lnTo>
                  <a:close/>
                </a:path>
                <a:path w="290829" h="217170">
                  <a:moveTo>
                    <a:pt x="290829" y="193040"/>
                  </a:moveTo>
                  <a:lnTo>
                    <a:pt x="288290" y="193040"/>
                  </a:lnTo>
                  <a:lnTo>
                    <a:pt x="288290" y="199389"/>
                  </a:lnTo>
                  <a:lnTo>
                    <a:pt x="290829" y="199389"/>
                  </a:lnTo>
                  <a:lnTo>
                    <a:pt x="290829" y="193040"/>
                  </a:lnTo>
                  <a:close/>
                </a:path>
                <a:path w="290829" h="217170">
                  <a:moveTo>
                    <a:pt x="3810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9390"/>
                  </a:lnTo>
                  <a:close/>
                </a:path>
                <a:path w="290829" h="217170">
                  <a:moveTo>
                    <a:pt x="290829" y="199390"/>
                  </a:moveTo>
                  <a:lnTo>
                    <a:pt x="288290" y="199390"/>
                  </a:lnTo>
                  <a:lnTo>
                    <a:pt x="288290" y="204469"/>
                  </a:lnTo>
                  <a:lnTo>
                    <a:pt x="290829" y="204469"/>
                  </a:lnTo>
                  <a:lnTo>
                    <a:pt x="290829" y="199390"/>
                  </a:lnTo>
                  <a:close/>
                </a:path>
                <a:path w="290829" h="217170">
                  <a:moveTo>
                    <a:pt x="3810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204470"/>
                  </a:lnTo>
                  <a:close/>
                </a:path>
                <a:path w="290829" h="217170">
                  <a:moveTo>
                    <a:pt x="290829" y="204470"/>
                  </a:moveTo>
                  <a:lnTo>
                    <a:pt x="288290" y="204470"/>
                  </a:lnTo>
                  <a:lnTo>
                    <a:pt x="288290" y="212089"/>
                  </a:lnTo>
                  <a:lnTo>
                    <a:pt x="290829" y="212089"/>
                  </a:lnTo>
                  <a:lnTo>
                    <a:pt x="290829" y="204470"/>
                  </a:lnTo>
                  <a:close/>
                </a:path>
                <a:path w="290829" h="217170">
                  <a:moveTo>
                    <a:pt x="381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290829" y="217169"/>
                  </a:lnTo>
                  <a:lnTo>
                    <a:pt x="290829" y="213360"/>
                  </a:lnTo>
                  <a:lnTo>
                    <a:pt x="3810" y="213360"/>
                  </a:lnTo>
                  <a:lnTo>
                    <a:pt x="3810" y="212090"/>
                  </a:lnTo>
                  <a:close/>
                </a:path>
                <a:path w="290829" h="217170">
                  <a:moveTo>
                    <a:pt x="290829" y="212090"/>
                  </a:moveTo>
                  <a:lnTo>
                    <a:pt x="288290" y="212090"/>
                  </a:lnTo>
                  <a:lnTo>
                    <a:pt x="288290" y="213360"/>
                  </a:lnTo>
                  <a:lnTo>
                    <a:pt x="290829" y="213360"/>
                  </a:lnTo>
                  <a:lnTo>
                    <a:pt x="290829" y="21209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6562089" y="4245610"/>
              <a:ext cx="284480" cy="209550"/>
            </a:xfrm>
            <a:custGeom>
              <a:avLst/>
              <a:gdLst/>
              <a:ahLst/>
              <a:cxnLst/>
              <a:rect l="l" t="t" r="r" b="b"/>
              <a:pathLst>
                <a:path w="284479" h="209550">
                  <a:moveTo>
                    <a:pt x="2844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09" y="5079"/>
                  </a:lnTo>
                  <a:lnTo>
                    <a:pt x="3809" y="2539"/>
                  </a:lnTo>
                  <a:lnTo>
                    <a:pt x="284479" y="2539"/>
                  </a:lnTo>
                  <a:lnTo>
                    <a:pt x="284479" y="0"/>
                  </a:lnTo>
                  <a:close/>
                </a:path>
                <a:path w="284479" h="209550">
                  <a:moveTo>
                    <a:pt x="284479" y="2539"/>
                  </a:moveTo>
                  <a:lnTo>
                    <a:pt x="280669" y="2539"/>
                  </a:lnTo>
                  <a:lnTo>
                    <a:pt x="280669" y="5079"/>
                  </a:lnTo>
                  <a:lnTo>
                    <a:pt x="284479" y="5079"/>
                  </a:lnTo>
                  <a:lnTo>
                    <a:pt x="284479" y="2539"/>
                  </a:lnTo>
                  <a:close/>
                </a:path>
                <a:path w="284479" h="209550">
                  <a:moveTo>
                    <a:pt x="3809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5080"/>
                  </a:lnTo>
                  <a:close/>
                </a:path>
                <a:path w="284479" h="209550">
                  <a:moveTo>
                    <a:pt x="284479" y="5080"/>
                  </a:moveTo>
                  <a:lnTo>
                    <a:pt x="280669" y="5080"/>
                  </a:lnTo>
                  <a:lnTo>
                    <a:pt x="280669" y="10159"/>
                  </a:lnTo>
                  <a:lnTo>
                    <a:pt x="284479" y="10159"/>
                  </a:lnTo>
                  <a:lnTo>
                    <a:pt x="284479" y="5080"/>
                  </a:lnTo>
                  <a:close/>
                </a:path>
                <a:path w="284479" h="209550">
                  <a:moveTo>
                    <a:pt x="3809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3809" y="17779"/>
                  </a:lnTo>
                  <a:lnTo>
                    <a:pt x="3809" y="10160"/>
                  </a:lnTo>
                  <a:close/>
                </a:path>
                <a:path w="284479" h="209550">
                  <a:moveTo>
                    <a:pt x="284479" y="10160"/>
                  </a:moveTo>
                  <a:lnTo>
                    <a:pt x="280669" y="10160"/>
                  </a:lnTo>
                  <a:lnTo>
                    <a:pt x="280669" y="17779"/>
                  </a:lnTo>
                  <a:lnTo>
                    <a:pt x="284479" y="17779"/>
                  </a:lnTo>
                  <a:lnTo>
                    <a:pt x="284479" y="10160"/>
                  </a:lnTo>
                  <a:close/>
                </a:path>
                <a:path w="284479" h="209550">
                  <a:moveTo>
                    <a:pt x="38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09" y="24129"/>
                  </a:lnTo>
                  <a:lnTo>
                    <a:pt x="3809" y="17780"/>
                  </a:lnTo>
                  <a:close/>
                </a:path>
                <a:path w="284479" h="209550">
                  <a:moveTo>
                    <a:pt x="284479" y="17780"/>
                  </a:moveTo>
                  <a:lnTo>
                    <a:pt x="280669" y="17780"/>
                  </a:lnTo>
                  <a:lnTo>
                    <a:pt x="280669" y="24129"/>
                  </a:lnTo>
                  <a:lnTo>
                    <a:pt x="284479" y="24129"/>
                  </a:lnTo>
                  <a:lnTo>
                    <a:pt x="284479" y="17780"/>
                  </a:lnTo>
                  <a:close/>
                </a:path>
                <a:path w="284479" h="209550">
                  <a:moveTo>
                    <a:pt x="380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09" y="30479"/>
                  </a:lnTo>
                  <a:lnTo>
                    <a:pt x="3809" y="24130"/>
                  </a:lnTo>
                  <a:close/>
                </a:path>
                <a:path w="284479" h="209550">
                  <a:moveTo>
                    <a:pt x="284479" y="24130"/>
                  </a:moveTo>
                  <a:lnTo>
                    <a:pt x="280669" y="24130"/>
                  </a:lnTo>
                  <a:lnTo>
                    <a:pt x="280669" y="30479"/>
                  </a:lnTo>
                  <a:lnTo>
                    <a:pt x="284479" y="30479"/>
                  </a:lnTo>
                  <a:lnTo>
                    <a:pt x="284479" y="24130"/>
                  </a:lnTo>
                  <a:close/>
                </a:path>
                <a:path w="284479" h="209550">
                  <a:moveTo>
                    <a:pt x="3809" y="30480"/>
                  </a:moveTo>
                  <a:lnTo>
                    <a:pt x="0" y="30480"/>
                  </a:lnTo>
                  <a:lnTo>
                    <a:pt x="0" y="62229"/>
                  </a:lnTo>
                  <a:lnTo>
                    <a:pt x="3809" y="62229"/>
                  </a:lnTo>
                  <a:lnTo>
                    <a:pt x="3809" y="30480"/>
                  </a:lnTo>
                  <a:close/>
                </a:path>
                <a:path w="284479" h="209550">
                  <a:moveTo>
                    <a:pt x="284479" y="30480"/>
                  </a:moveTo>
                  <a:lnTo>
                    <a:pt x="280669" y="30480"/>
                  </a:lnTo>
                  <a:lnTo>
                    <a:pt x="280669" y="62229"/>
                  </a:lnTo>
                  <a:lnTo>
                    <a:pt x="284479" y="62229"/>
                  </a:lnTo>
                  <a:lnTo>
                    <a:pt x="284479" y="30480"/>
                  </a:lnTo>
                  <a:close/>
                </a:path>
                <a:path w="284479" h="209550">
                  <a:moveTo>
                    <a:pt x="3809" y="62230"/>
                  </a:moveTo>
                  <a:lnTo>
                    <a:pt x="0" y="62230"/>
                  </a:lnTo>
                  <a:lnTo>
                    <a:pt x="0" y="124459"/>
                  </a:lnTo>
                  <a:lnTo>
                    <a:pt x="3809" y="124459"/>
                  </a:lnTo>
                  <a:lnTo>
                    <a:pt x="3809" y="62230"/>
                  </a:lnTo>
                  <a:close/>
                </a:path>
                <a:path w="284479" h="209550">
                  <a:moveTo>
                    <a:pt x="284479" y="62230"/>
                  </a:moveTo>
                  <a:lnTo>
                    <a:pt x="280669" y="62230"/>
                  </a:lnTo>
                  <a:lnTo>
                    <a:pt x="280669" y="124459"/>
                  </a:lnTo>
                  <a:lnTo>
                    <a:pt x="284479" y="124459"/>
                  </a:lnTo>
                  <a:lnTo>
                    <a:pt x="284479" y="62230"/>
                  </a:lnTo>
                  <a:close/>
                </a:path>
                <a:path w="284479" h="209550">
                  <a:moveTo>
                    <a:pt x="3809" y="124460"/>
                  </a:moveTo>
                  <a:lnTo>
                    <a:pt x="0" y="124460"/>
                  </a:lnTo>
                  <a:lnTo>
                    <a:pt x="0" y="163829"/>
                  </a:lnTo>
                  <a:lnTo>
                    <a:pt x="3809" y="163829"/>
                  </a:lnTo>
                  <a:lnTo>
                    <a:pt x="3809" y="124460"/>
                  </a:lnTo>
                  <a:close/>
                </a:path>
                <a:path w="284479" h="209550">
                  <a:moveTo>
                    <a:pt x="284479" y="124460"/>
                  </a:moveTo>
                  <a:lnTo>
                    <a:pt x="280669" y="124460"/>
                  </a:lnTo>
                  <a:lnTo>
                    <a:pt x="280669" y="163829"/>
                  </a:lnTo>
                  <a:lnTo>
                    <a:pt x="284479" y="163829"/>
                  </a:lnTo>
                  <a:lnTo>
                    <a:pt x="284479" y="124460"/>
                  </a:lnTo>
                  <a:close/>
                </a:path>
                <a:path w="284479" h="209550">
                  <a:moveTo>
                    <a:pt x="3809" y="163830"/>
                  </a:moveTo>
                  <a:lnTo>
                    <a:pt x="0" y="163830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63830"/>
                  </a:lnTo>
                  <a:close/>
                </a:path>
                <a:path w="284479" h="209550">
                  <a:moveTo>
                    <a:pt x="284479" y="163830"/>
                  </a:moveTo>
                  <a:lnTo>
                    <a:pt x="280669" y="163830"/>
                  </a:lnTo>
                  <a:lnTo>
                    <a:pt x="280669" y="182879"/>
                  </a:lnTo>
                  <a:lnTo>
                    <a:pt x="284479" y="182879"/>
                  </a:lnTo>
                  <a:lnTo>
                    <a:pt x="284479" y="163830"/>
                  </a:lnTo>
                  <a:close/>
                </a:path>
                <a:path w="284479" h="209550">
                  <a:moveTo>
                    <a:pt x="380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09" y="189229"/>
                  </a:lnTo>
                  <a:lnTo>
                    <a:pt x="3809" y="182880"/>
                  </a:lnTo>
                  <a:close/>
                </a:path>
                <a:path w="284479" h="209550">
                  <a:moveTo>
                    <a:pt x="284479" y="182880"/>
                  </a:moveTo>
                  <a:lnTo>
                    <a:pt x="280669" y="182880"/>
                  </a:lnTo>
                  <a:lnTo>
                    <a:pt x="280669" y="189229"/>
                  </a:lnTo>
                  <a:lnTo>
                    <a:pt x="284479" y="189229"/>
                  </a:lnTo>
                  <a:lnTo>
                    <a:pt x="284479" y="182880"/>
                  </a:lnTo>
                  <a:close/>
                </a:path>
                <a:path w="284479" h="209550">
                  <a:moveTo>
                    <a:pt x="380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3809" y="195579"/>
                  </a:lnTo>
                  <a:lnTo>
                    <a:pt x="3809" y="189230"/>
                  </a:lnTo>
                  <a:close/>
                </a:path>
                <a:path w="284479" h="209550">
                  <a:moveTo>
                    <a:pt x="284479" y="189230"/>
                  </a:moveTo>
                  <a:lnTo>
                    <a:pt x="280669" y="189230"/>
                  </a:lnTo>
                  <a:lnTo>
                    <a:pt x="280669" y="195579"/>
                  </a:lnTo>
                  <a:lnTo>
                    <a:pt x="284479" y="195579"/>
                  </a:lnTo>
                  <a:lnTo>
                    <a:pt x="284479" y="189230"/>
                  </a:lnTo>
                  <a:close/>
                </a:path>
                <a:path w="284479" h="209550">
                  <a:moveTo>
                    <a:pt x="3809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3809" y="200659"/>
                  </a:lnTo>
                  <a:lnTo>
                    <a:pt x="3809" y="195580"/>
                  </a:lnTo>
                  <a:close/>
                </a:path>
                <a:path w="284479" h="209550">
                  <a:moveTo>
                    <a:pt x="284479" y="195580"/>
                  </a:moveTo>
                  <a:lnTo>
                    <a:pt x="280669" y="195580"/>
                  </a:lnTo>
                  <a:lnTo>
                    <a:pt x="280669" y="200659"/>
                  </a:lnTo>
                  <a:lnTo>
                    <a:pt x="284479" y="200659"/>
                  </a:lnTo>
                  <a:lnTo>
                    <a:pt x="284479" y="195580"/>
                  </a:lnTo>
                  <a:close/>
                </a:path>
                <a:path w="284479" h="209550">
                  <a:moveTo>
                    <a:pt x="3809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284479" y="208279"/>
                  </a:lnTo>
                  <a:lnTo>
                    <a:pt x="284479" y="207009"/>
                  </a:lnTo>
                  <a:lnTo>
                    <a:pt x="3809" y="207009"/>
                  </a:lnTo>
                  <a:lnTo>
                    <a:pt x="3809" y="200660"/>
                  </a:lnTo>
                  <a:close/>
                </a:path>
                <a:path w="284479" h="209550">
                  <a:moveTo>
                    <a:pt x="284479" y="200660"/>
                  </a:moveTo>
                  <a:lnTo>
                    <a:pt x="280669" y="200660"/>
                  </a:lnTo>
                  <a:lnTo>
                    <a:pt x="280669" y="207009"/>
                  </a:lnTo>
                  <a:lnTo>
                    <a:pt x="284479" y="207009"/>
                  </a:lnTo>
                  <a:lnTo>
                    <a:pt x="284479" y="200660"/>
                  </a:lnTo>
                  <a:close/>
                </a:path>
                <a:path w="284479" h="209550">
                  <a:moveTo>
                    <a:pt x="284479" y="208280"/>
                  </a:moveTo>
                  <a:lnTo>
                    <a:pt x="0" y="208280"/>
                  </a:lnTo>
                  <a:lnTo>
                    <a:pt x="0" y="209550"/>
                  </a:lnTo>
                  <a:lnTo>
                    <a:pt x="284479" y="209550"/>
                  </a:lnTo>
                  <a:lnTo>
                    <a:pt x="284479" y="20828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6565900" y="4248150"/>
              <a:ext cx="276860" cy="204470"/>
            </a:xfrm>
            <a:custGeom>
              <a:avLst/>
              <a:gdLst/>
              <a:ahLst/>
              <a:cxnLst/>
              <a:rect l="l" t="t" r="r" b="b"/>
              <a:pathLst>
                <a:path w="276859" h="204470">
                  <a:moveTo>
                    <a:pt x="2768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76859" y="2539"/>
                  </a:lnTo>
                  <a:lnTo>
                    <a:pt x="276859" y="0"/>
                  </a:lnTo>
                  <a:close/>
                </a:path>
                <a:path w="276859" h="204470">
                  <a:moveTo>
                    <a:pt x="276859" y="2540"/>
                  </a:moveTo>
                  <a:lnTo>
                    <a:pt x="0" y="254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10"/>
                  </a:lnTo>
                  <a:lnTo>
                    <a:pt x="276859" y="3810"/>
                  </a:lnTo>
                  <a:lnTo>
                    <a:pt x="276859" y="2540"/>
                  </a:lnTo>
                  <a:close/>
                </a:path>
                <a:path w="276859" h="204470">
                  <a:moveTo>
                    <a:pt x="276859" y="3810"/>
                  </a:moveTo>
                  <a:lnTo>
                    <a:pt x="273050" y="3810"/>
                  </a:lnTo>
                  <a:lnTo>
                    <a:pt x="273050" y="7619"/>
                  </a:lnTo>
                  <a:lnTo>
                    <a:pt x="276859" y="7619"/>
                  </a:lnTo>
                  <a:lnTo>
                    <a:pt x="276859" y="3810"/>
                  </a:lnTo>
                  <a:close/>
                </a:path>
                <a:path w="276859" h="204470">
                  <a:moveTo>
                    <a:pt x="3809" y="7620"/>
                  </a:moveTo>
                  <a:lnTo>
                    <a:pt x="0" y="762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7620"/>
                  </a:lnTo>
                  <a:close/>
                </a:path>
                <a:path w="276859" h="204470">
                  <a:moveTo>
                    <a:pt x="276859" y="7620"/>
                  </a:moveTo>
                  <a:lnTo>
                    <a:pt x="273050" y="7620"/>
                  </a:lnTo>
                  <a:lnTo>
                    <a:pt x="273050" y="15239"/>
                  </a:lnTo>
                  <a:lnTo>
                    <a:pt x="276859" y="15239"/>
                  </a:lnTo>
                  <a:lnTo>
                    <a:pt x="276859" y="7620"/>
                  </a:lnTo>
                  <a:close/>
                </a:path>
                <a:path w="276859" h="20447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276859" h="204470">
                  <a:moveTo>
                    <a:pt x="276859" y="15240"/>
                  </a:moveTo>
                  <a:lnTo>
                    <a:pt x="273050" y="15240"/>
                  </a:lnTo>
                  <a:lnTo>
                    <a:pt x="273050" y="21589"/>
                  </a:lnTo>
                  <a:lnTo>
                    <a:pt x="276859" y="21589"/>
                  </a:lnTo>
                  <a:lnTo>
                    <a:pt x="276859" y="15240"/>
                  </a:lnTo>
                  <a:close/>
                </a:path>
                <a:path w="276859" h="20447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276859" h="204470">
                  <a:moveTo>
                    <a:pt x="276859" y="21590"/>
                  </a:moveTo>
                  <a:lnTo>
                    <a:pt x="273050" y="21590"/>
                  </a:lnTo>
                  <a:lnTo>
                    <a:pt x="273050" y="27939"/>
                  </a:lnTo>
                  <a:lnTo>
                    <a:pt x="276859" y="27939"/>
                  </a:lnTo>
                  <a:lnTo>
                    <a:pt x="276859" y="21590"/>
                  </a:lnTo>
                  <a:close/>
                </a:path>
                <a:path w="276859" h="204470">
                  <a:moveTo>
                    <a:pt x="3809" y="27940"/>
                  </a:moveTo>
                  <a:lnTo>
                    <a:pt x="0" y="279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27940"/>
                  </a:lnTo>
                  <a:close/>
                </a:path>
                <a:path w="276859" h="204470">
                  <a:moveTo>
                    <a:pt x="276859" y="27940"/>
                  </a:moveTo>
                  <a:lnTo>
                    <a:pt x="273050" y="27940"/>
                  </a:lnTo>
                  <a:lnTo>
                    <a:pt x="273050" y="59689"/>
                  </a:lnTo>
                  <a:lnTo>
                    <a:pt x="276859" y="59689"/>
                  </a:lnTo>
                  <a:lnTo>
                    <a:pt x="276859" y="27940"/>
                  </a:lnTo>
                  <a:close/>
                </a:path>
                <a:path w="276859" h="204470">
                  <a:moveTo>
                    <a:pt x="3809" y="59690"/>
                  </a:moveTo>
                  <a:lnTo>
                    <a:pt x="0" y="59690"/>
                  </a:lnTo>
                  <a:lnTo>
                    <a:pt x="0" y="121919"/>
                  </a:lnTo>
                  <a:lnTo>
                    <a:pt x="3809" y="121919"/>
                  </a:lnTo>
                  <a:lnTo>
                    <a:pt x="3809" y="59690"/>
                  </a:lnTo>
                  <a:close/>
                </a:path>
                <a:path w="276859" h="204470">
                  <a:moveTo>
                    <a:pt x="276859" y="59690"/>
                  </a:moveTo>
                  <a:lnTo>
                    <a:pt x="273050" y="59690"/>
                  </a:lnTo>
                  <a:lnTo>
                    <a:pt x="273050" y="121919"/>
                  </a:lnTo>
                  <a:lnTo>
                    <a:pt x="276859" y="121919"/>
                  </a:lnTo>
                  <a:lnTo>
                    <a:pt x="276859" y="59690"/>
                  </a:lnTo>
                  <a:close/>
                </a:path>
                <a:path w="276859" h="204470">
                  <a:moveTo>
                    <a:pt x="3809" y="121920"/>
                  </a:moveTo>
                  <a:lnTo>
                    <a:pt x="0" y="12192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21920"/>
                  </a:lnTo>
                  <a:close/>
                </a:path>
                <a:path w="276859" h="204470">
                  <a:moveTo>
                    <a:pt x="276859" y="121920"/>
                  </a:moveTo>
                  <a:lnTo>
                    <a:pt x="273050" y="121920"/>
                  </a:lnTo>
                  <a:lnTo>
                    <a:pt x="273050" y="161289"/>
                  </a:lnTo>
                  <a:lnTo>
                    <a:pt x="276859" y="161289"/>
                  </a:lnTo>
                  <a:lnTo>
                    <a:pt x="276859" y="121920"/>
                  </a:lnTo>
                  <a:close/>
                </a:path>
                <a:path w="276859" h="204470">
                  <a:moveTo>
                    <a:pt x="3809" y="161290"/>
                  </a:moveTo>
                  <a:lnTo>
                    <a:pt x="0" y="1612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61290"/>
                  </a:lnTo>
                  <a:close/>
                </a:path>
                <a:path w="276859" h="204470">
                  <a:moveTo>
                    <a:pt x="276859" y="161290"/>
                  </a:moveTo>
                  <a:lnTo>
                    <a:pt x="273050" y="161290"/>
                  </a:lnTo>
                  <a:lnTo>
                    <a:pt x="273050" y="180339"/>
                  </a:lnTo>
                  <a:lnTo>
                    <a:pt x="276859" y="180339"/>
                  </a:lnTo>
                  <a:lnTo>
                    <a:pt x="276859" y="161290"/>
                  </a:lnTo>
                  <a:close/>
                </a:path>
                <a:path w="276859" h="204470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276859" h="204470">
                  <a:moveTo>
                    <a:pt x="276859" y="180340"/>
                  </a:moveTo>
                  <a:lnTo>
                    <a:pt x="273050" y="180340"/>
                  </a:lnTo>
                  <a:lnTo>
                    <a:pt x="273050" y="186689"/>
                  </a:lnTo>
                  <a:lnTo>
                    <a:pt x="276859" y="186689"/>
                  </a:lnTo>
                  <a:lnTo>
                    <a:pt x="276859" y="180340"/>
                  </a:lnTo>
                  <a:close/>
                </a:path>
                <a:path w="276859" h="204470">
                  <a:moveTo>
                    <a:pt x="380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6690"/>
                  </a:lnTo>
                  <a:close/>
                </a:path>
                <a:path w="276859" h="204470">
                  <a:moveTo>
                    <a:pt x="276859" y="186690"/>
                  </a:moveTo>
                  <a:lnTo>
                    <a:pt x="273050" y="186690"/>
                  </a:lnTo>
                  <a:lnTo>
                    <a:pt x="273050" y="193039"/>
                  </a:lnTo>
                  <a:lnTo>
                    <a:pt x="276859" y="193039"/>
                  </a:lnTo>
                  <a:lnTo>
                    <a:pt x="276859" y="186690"/>
                  </a:lnTo>
                  <a:close/>
                </a:path>
                <a:path w="276859" h="204470">
                  <a:moveTo>
                    <a:pt x="380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3040"/>
                  </a:lnTo>
                  <a:close/>
                </a:path>
                <a:path w="276859" h="204470">
                  <a:moveTo>
                    <a:pt x="276859" y="193040"/>
                  </a:moveTo>
                  <a:lnTo>
                    <a:pt x="273050" y="193040"/>
                  </a:lnTo>
                  <a:lnTo>
                    <a:pt x="273050" y="198119"/>
                  </a:lnTo>
                  <a:lnTo>
                    <a:pt x="276859" y="198119"/>
                  </a:lnTo>
                  <a:lnTo>
                    <a:pt x="276859" y="193040"/>
                  </a:lnTo>
                  <a:close/>
                </a:path>
                <a:path w="276859" h="204470">
                  <a:moveTo>
                    <a:pt x="3809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276859" y="204469"/>
                  </a:lnTo>
                  <a:lnTo>
                    <a:pt x="276859" y="200660"/>
                  </a:lnTo>
                  <a:lnTo>
                    <a:pt x="3809" y="200660"/>
                  </a:lnTo>
                  <a:lnTo>
                    <a:pt x="3809" y="198120"/>
                  </a:lnTo>
                  <a:close/>
                </a:path>
                <a:path w="276859" h="204470">
                  <a:moveTo>
                    <a:pt x="276859" y="198120"/>
                  </a:moveTo>
                  <a:lnTo>
                    <a:pt x="273050" y="198120"/>
                  </a:lnTo>
                  <a:lnTo>
                    <a:pt x="273050" y="200660"/>
                  </a:lnTo>
                  <a:lnTo>
                    <a:pt x="276859" y="200660"/>
                  </a:lnTo>
                  <a:lnTo>
                    <a:pt x="276859" y="19812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6569710" y="4251960"/>
              <a:ext cx="269240" cy="196850"/>
            </a:xfrm>
            <a:custGeom>
              <a:avLst/>
              <a:gdLst/>
              <a:ahLst/>
              <a:cxnLst/>
              <a:rect l="l" t="t" r="r" b="b"/>
              <a:pathLst>
                <a:path w="269240" h="196850">
                  <a:moveTo>
                    <a:pt x="26924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269240" y="3810"/>
                  </a:lnTo>
                  <a:lnTo>
                    <a:pt x="269240" y="0"/>
                  </a:lnTo>
                  <a:close/>
                </a:path>
                <a:path w="269240" h="196850">
                  <a:moveTo>
                    <a:pt x="269240" y="3810"/>
                  </a:moveTo>
                  <a:lnTo>
                    <a:pt x="265430" y="3810"/>
                  </a:lnTo>
                  <a:lnTo>
                    <a:pt x="265430" y="11429"/>
                  </a:lnTo>
                  <a:lnTo>
                    <a:pt x="269240" y="11429"/>
                  </a:lnTo>
                  <a:lnTo>
                    <a:pt x="269240" y="3810"/>
                  </a:lnTo>
                  <a:close/>
                </a:path>
                <a:path w="269240" h="19685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269240" h="196850">
                  <a:moveTo>
                    <a:pt x="269240" y="11430"/>
                  </a:moveTo>
                  <a:lnTo>
                    <a:pt x="265430" y="11430"/>
                  </a:lnTo>
                  <a:lnTo>
                    <a:pt x="265430" y="17779"/>
                  </a:lnTo>
                  <a:lnTo>
                    <a:pt x="269240" y="17779"/>
                  </a:lnTo>
                  <a:lnTo>
                    <a:pt x="269240" y="11430"/>
                  </a:lnTo>
                  <a:close/>
                </a:path>
                <a:path w="269240" h="19685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269240" h="196850">
                  <a:moveTo>
                    <a:pt x="269240" y="17780"/>
                  </a:moveTo>
                  <a:lnTo>
                    <a:pt x="265430" y="17780"/>
                  </a:lnTo>
                  <a:lnTo>
                    <a:pt x="265430" y="24129"/>
                  </a:lnTo>
                  <a:lnTo>
                    <a:pt x="269240" y="24129"/>
                  </a:lnTo>
                  <a:lnTo>
                    <a:pt x="269240" y="17780"/>
                  </a:lnTo>
                  <a:close/>
                </a:path>
                <a:path w="269240" h="196850">
                  <a:moveTo>
                    <a:pt x="3810" y="24130"/>
                  </a:moveTo>
                  <a:lnTo>
                    <a:pt x="0" y="241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24130"/>
                  </a:lnTo>
                  <a:close/>
                </a:path>
                <a:path w="269240" h="196850">
                  <a:moveTo>
                    <a:pt x="269240" y="24130"/>
                  </a:moveTo>
                  <a:lnTo>
                    <a:pt x="265430" y="24130"/>
                  </a:lnTo>
                  <a:lnTo>
                    <a:pt x="265430" y="55879"/>
                  </a:lnTo>
                  <a:lnTo>
                    <a:pt x="269240" y="55879"/>
                  </a:lnTo>
                  <a:lnTo>
                    <a:pt x="269240" y="24130"/>
                  </a:lnTo>
                  <a:close/>
                </a:path>
                <a:path w="269240" h="196850">
                  <a:moveTo>
                    <a:pt x="3810" y="55880"/>
                  </a:moveTo>
                  <a:lnTo>
                    <a:pt x="0" y="55880"/>
                  </a:lnTo>
                  <a:lnTo>
                    <a:pt x="0" y="118109"/>
                  </a:lnTo>
                  <a:lnTo>
                    <a:pt x="3810" y="118109"/>
                  </a:lnTo>
                  <a:lnTo>
                    <a:pt x="3810" y="55880"/>
                  </a:lnTo>
                  <a:close/>
                </a:path>
                <a:path w="269240" h="196850">
                  <a:moveTo>
                    <a:pt x="269240" y="55880"/>
                  </a:moveTo>
                  <a:lnTo>
                    <a:pt x="265430" y="55880"/>
                  </a:lnTo>
                  <a:lnTo>
                    <a:pt x="265430" y="118109"/>
                  </a:lnTo>
                  <a:lnTo>
                    <a:pt x="269240" y="118109"/>
                  </a:lnTo>
                  <a:lnTo>
                    <a:pt x="269240" y="55880"/>
                  </a:lnTo>
                  <a:close/>
                </a:path>
                <a:path w="269240" h="196850">
                  <a:moveTo>
                    <a:pt x="3810" y="118110"/>
                  </a:moveTo>
                  <a:lnTo>
                    <a:pt x="0" y="118110"/>
                  </a:lnTo>
                  <a:lnTo>
                    <a:pt x="0" y="157479"/>
                  </a:lnTo>
                  <a:lnTo>
                    <a:pt x="3810" y="157479"/>
                  </a:lnTo>
                  <a:lnTo>
                    <a:pt x="3810" y="118110"/>
                  </a:lnTo>
                  <a:close/>
                </a:path>
                <a:path w="269240" h="196850">
                  <a:moveTo>
                    <a:pt x="269240" y="118110"/>
                  </a:moveTo>
                  <a:lnTo>
                    <a:pt x="265430" y="118110"/>
                  </a:lnTo>
                  <a:lnTo>
                    <a:pt x="265430" y="157479"/>
                  </a:lnTo>
                  <a:lnTo>
                    <a:pt x="269240" y="157479"/>
                  </a:lnTo>
                  <a:lnTo>
                    <a:pt x="269240" y="118110"/>
                  </a:lnTo>
                  <a:close/>
                </a:path>
                <a:path w="269240" h="196850">
                  <a:moveTo>
                    <a:pt x="3810" y="157480"/>
                  </a:moveTo>
                  <a:lnTo>
                    <a:pt x="0" y="15748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57480"/>
                  </a:lnTo>
                  <a:close/>
                </a:path>
                <a:path w="269240" h="196850">
                  <a:moveTo>
                    <a:pt x="269240" y="157480"/>
                  </a:moveTo>
                  <a:lnTo>
                    <a:pt x="265430" y="157480"/>
                  </a:lnTo>
                  <a:lnTo>
                    <a:pt x="265430" y="176529"/>
                  </a:lnTo>
                  <a:lnTo>
                    <a:pt x="269240" y="176529"/>
                  </a:lnTo>
                  <a:lnTo>
                    <a:pt x="269240" y="157480"/>
                  </a:lnTo>
                  <a:close/>
                </a:path>
                <a:path w="269240" h="196850">
                  <a:moveTo>
                    <a:pt x="381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76530"/>
                  </a:lnTo>
                  <a:close/>
                </a:path>
                <a:path w="269240" h="196850">
                  <a:moveTo>
                    <a:pt x="269240" y="176530"/>
                  </a:moveTo>
                  <a:lnTo>
                    <a:pt x="265430" y="176530"/>
                  </a:lnTo>
                  <a:lnTo>
                    <a:pt x="265430" y="182879"/>
                  </a:lnTo>
                  <a:lnTo>
                    <a:pt x="269240" y="182879"/>
                  </a:lnTo>
                  <a:lnTo>
                    <a:pt x="269240" y="176530"/>
                  </a:lnTo>
                  <a:close/>
                </a:path>
                <a:path w="269240" h="196850">
                  <a:moveTo>
                    <a:pt x="381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82880"/>
                  </a:lnTo>
                  <a:close/>
                </a:path>
                <a:path w="269240" h="196850">
                  <a:moveTo>
                    <a:pt x="269240" y="182880"/>
                  </a:moveTo>
                  <a:lnTo>
                    <a:pt x="265430" y="182880"/>
                  </a:lnTo>
                  <a:lnTo>
                    <a:pt x="265430" y="189229"/>
                  </a:lnTo>
                  <a:lnTo>
                    <a:pt x="269240" y="189229"/>
                  </a:lnTo>
                  <a:lnTo>
                    <a:pt x="269240" y="182880"/>
                  </a:lnTo>
                  <a:close/>
                </a:path>
                <a:path w="269240" h="196850">
                  <a:moveTo>
                    <a:pt x="3810" y="189230"/>
                  </a:moveTo>
                  <a:lnTo>
                    <a:pt x="0" y="189230"/>
                  </a:lnTo>
                  <a:lnTo>
                    <a:pt x="0" y="194309"/>
                  </a:lnTo>
                  <a:lnTo>
                    <a:pt x="269240" y="194309"/>
                  </a:lnTo>
                  <a:lnTo>
                    <a:pt x="269240" y="193039"/>
                  </a:lnTo>
                  <a:lnTo>
                    <a:pt x="3810" y="193039"/>
                  </a:lnTo>
                  <a:lnTo>
                    <a:pt x="3810" y="189230"/>
                  </a:lnTo>
                  <a:close/>
                </a:path>
                <a:path w="269240" h="196850">
                  <a:moveTo>
                    <a:pt x="269240" y="189230"/>
                  </a:moveTo>
                  <a:lnTo>
                    <a:pt x="265430" y="189230"/>
                  </a:lnTo>
                  <a:lnTo>
                    <a:pt x="265430" y="193039"/>
                  </a:lnTo>
                  <a:lnTo>
                    <a:pt x="269240" y="193039"/>
                  </a:lnTo>
                  <a:lnTo>
                    <a:pt x="269240" y="189230"/>
                  </a:lnTo>
                  <a:close/>
                </a:path>
                <a:path w="269240" h="196850">
                  <a:moveTo>
                    <a:pt x="269240" y="194310"/>
                  </a:moveTo>
                  <a:lnTo>
                    <a:pt x="0" y="194310"/>
                  </a:lnTo>
                  <a:lnTo>
                    <a:pt x="0" y="196850"/>
                  </a:lnTo>
                  <a:lnTo>
                    <a:pt x="269240" y="196850"/>
                  </a:lnTo>
                  <a:lnTo>
                    <a:pt x="269240" y="19431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6573520" y="425577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29">
                  <a:moveTo>
                    <a:pt x="26162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3809"/>
                  </a:lnTo>
                  <a:lnTo>
                    <a:pt x="261620" y="3809"/>
                  </a:lnTo>
                  <a:lnTo>
                    <a:pt x="261620" y="0"/>
                  </a:lnTo>
                  <a:close/>
                </a:path>
                <a:path w="261620" h="189229">
                  <a:moveTo>
                    <a:pt x="261620" y="3809"/>
                  </a:moveTo>
                  <a:lnTo>
                    <a:pt x="257809" y="3809"/>
                  </a:lnTo>
                  <a:lnTo>
                    <a:pt x="257809" y="7619"/>
                  </a:lnTo>
                  <a:lnTo>
                    <a:pt x="261620" y="7619"/>
                  </a:lnTo>
                  <a:lnTo>
                    <a:pt x="261620" y="3809"/>
                  </a:lnTo>
                  <a:close/>
                </a:path>
                <a:path w="261620" h="189229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7619"/>
                  </a:lnTo>
                  <a:close/>
                </a:path>
                <a:path w="261620" h="189229">
                  <a:moveTo>
                    <a:pt x="261620" y="7619"/>
                  </a:moveTo>
                  <a:lnTo>
                    <a:pt x="257809" y="7619"/>
                  </a:lnTo>
                  <a:lnTo>
                    <a:pt x="257809" y="13969"/>
                  </a:lnTo>
                  <a:lnTo>
                    <a:pt x="261620" y="13969"/>
                  </a:lnTo>
                  <a:lnTo>
                    <a:pt x="261620" y="7619"/>
                  </a:lnTo>
                  <a:close/>
                </a:path>
                <a:path w="261620" h="189229">
                  <a:moveTo>
                    <a:pt x="380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3969"/>
                  </a:lnTo>
                  <a:close/>
                </a:path>
                <a:path w="261620" h="189229">
                  <a:moveTo>
                    <a:pt x="261620" y="13969"/>
                  </a:moveTo>
                  <a:lnTo>
                    <a:pt x="257809" y="13969"/>
                  </a:lnTo>
                  <a:lnTo>
                    <a:pt x="257809" y="20319"/>
                  </a:lnTo>
                  <a:lnTo>
                    <a:pt x="261620" y="20319"/>
                  </a:lnTo>
                  <a:lnTo>
                    <a:pt x="261620" y="13969"/>
                  </a:lnTo>
                  <a:close/>
                </a:path>
                <a:path w="261620" h="189229">
                  <a:moveTo>
                    <a:pt x="3809" y="20319"/>
                  </a:moveTo>
                  <a:lnTo>
                    <a:pt x="0" y="20319"/>
                  </a:lnTo>
                  <a:lnTo>
                    <a:pt x="0" y="52069"/>
                  </a:lnTo>
                  <a:lnTo>
                    <a:pt x="3809" y="52069"/>
                  </a:lnTo>
                  <a:lnTo>
                    <a:pt x="3809" y="20319"/>
                  </a:lnTo>
                  <a:close/>
                </a:path>
                <a:path w="261620" h="189229">
                  <a:moveTo>
                    <a:pt x="261620" y="20319"/>
                  </a:moveTo>
                  <a:lnTo>
                    <a:pt x="257809" y="20319"/>
                  </a:lnTo>
                  <a:lnTo>
                    <a:pt x="257809" y="52069"/>
                  </a:lnTo>
                  <a:lnTo>
                    <a:pt x="261620" y="52069"/>
                  </a:lnTo>
                  <a:lnTo>
                    <a:pt x="261620" y="20319"/>
                  </a:lnTo>
                  <a:close/>
                </a:path>
                <a:path w="261620" h="189229">
                  <a:moveTo>
                    <a:pt x="3809" y="52069"/>
                  </a:moveTo>
                  <a:lnTo>
                    <a:pt x="0" y="52069"/>
                  </a:lnTo>
                  <a:lnTo>
                    <a:pt x="0" y="114299"/>
                  </a:lnTo>
                  <a:lnTo>
                    <a:pt x="3809" y="114299"/>
                  </a:lnTo>
                  <a:lnTo>
                    <a:pt x="3809" y="52069"/>
                  </a:lnTo>
                  <a:close/>
                </a:path>
                <a:path w="261620" h="189229">
                  <a:moveTo>
                    <a:pt x="261620" y="52069"/>
                  </a:moveTo>
                  <a:lnTo>
                    <a:pt x="257809" y="52069"/>
                  </a:lnTo>
                  <a:lnTo>
                    <a:pt x="257809" y="114299"/>
                  </a:lnTo>
                  <a:lnTo>
                    <a:pt x="261620" y="114299"/>
                  </a:lnTo>
                  <a:lnTo>
                    <a:pt x="261620" y="52069"/>
                  </a:lnTo>
                  <a:close/>
                </a:path>
                <a:path w="261620" h="189229">
                  <a:moveTo>
                    <a:pt x="3809" y="114300"/>
                  </a:moveTo>
                  <a:lnTo>
                    <a:pt x="0" y="114300"/>
                  </a:lnTo>
                  <a:lnTo>
                    <a:pt x="0" y="153669"/>
                  </a:lnTo>
                  <a:lnTo>
                    <a:pt x="3809" y="153669"/>
                  </a:lnTo>
                  <a:lnTo>
                    <a:pt x="3809" y="114300"/>
                  </a:lnTo>
                  <a:close/>
                </a:path>
                <a:path w="261620" h="189229">
                  <a:moveTo>
                    <a:pt x="261620" y="114300"/>
                  </a:moveTo>
                  <a:lnTo>
                    <a:pt x="257809" y="114300"/>
                  </a:lnTo>
                  <a:lnTo>
                    <a:pt x="257809" y="153669"/>
                  </a:lnTo>
                  <a:lnTo>
                    <a:pt x="261620" y="153669"/>
                  </a:lnTo>
                  <a:lnTo>
                    <a:pt x="261620" y="114300"/>
                  </a:lnTo>
                  <a:close/>
                </a:path>
                <a:path w="261620" h="189229">
                  <a:moveTo>
                    <a:pt x="3809" y="153669"/>
                  </a:moveTo>
                  <a:lnTo>
                    <a:pt x="0" y="153669"/>
                  </a:lnTo>
                  <a:lnTo>
                    <a:pt x="0" y="172719"/>
                  </a:lnTo>
                  <a:lnTo>
                    <a:pt x="3809" y="172719"/>
                  </a:lnTo>
                  <a:lnTo>
                    <a:pt x="3809" y="153669"/>
                  </a:lnTo>
                  <a:close/>
                </a:path>
                <a:path w="261620" h="189229">
                  <a:moveTo>
                    <a:pt x="261620" y="153669"/>
                  </a:moveTo>
                  <a:lnTo>
                    <a:pt x="257809" y="153669"/>
                  </a:lnTo>
                  <a:lnTo>
                    <a:pt x="257809" y="172719"/>
                  </a:lnTo>
                  <a:lnTo>
                    <a:pt x="261620" y="172719"/>
                  </a:lnTo>
                  <a:lnTo>
                    <a:pt x="261620" y="153669"/>
                  </a:lnTo>
                  <a:close/>
                </a:path>
                <a:path w="261620" h="189229">
                  <a:moveTo>
                    <a:pt x="380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3809" y="179069"/>
                  </a:lnTo>
                  <a:lnTo>
                    <a:pt x="3809" y="172719"/>
                  </a:lnTo>
                  <a:close/>
                </a:path>
                <a:path w="261620" h="189229">
                  <a:moveTo>
                    <a:pt x="261620" y="172719"/>
                  </a:moveTo>
                  <a:lnTo>
                    <a:pt x="257809" y="172719"/>
                  </a:lnTo>
                  <a:lnTo>
                    <a:pt x="257809" y="179069"/>
                  </a:lnTo>
                  <a:lnTo>
                    <a:pt x="261620" y="179069"/>
                  </a:lnTo>
                  <a:lnTo>
                    <a:pt x="261620" y="172719"/>
                  </a:lnTo>
                  <a:close/>
                </a:path>
                <a:path w="261620" h="189229">
                  <a:moveTo>
                    <a:pt x="380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79069"/>
                  </a:lnTo>
                  <a:close/>
                </a:path>
                <a:path w="261620" h="189229">
                  <a:moveTo>
                    <a:pt x="261620" y="179069"/>
                  </a:moveTo>
                  <a:lnTo>
                    <a:pt x="257809" y="179069"/>
                  </a:lnTo>
                  <a:lnTo>
                    <a:pt x="257809" y="185419"/>
                  </a:lnTo>
                  <a:lnTo>
                    <a:pt x="261620" y="185419"/>
                  </a:lnTo>
                  <a:lnTo>
                    <a:pt x="261620" y="179069"/>
                  </a:lnTo>
                  <a:close/>
                </a:path>
                <a:path w="261620" h="189229">
                  <a:moveTo>
                    <a:pt x="261620" y="185419"/>
                  </a:moveTo>
                  <a:lnTo>
                    <a:pt x="0" y="185419"/>
                  </a:lnTo>
                  <a:lnTo>
                    <a:pt x="0" y="189229"/>
                  </a:lnTo>
                  <a:lnTo>
                    <a:pt x="261620" y="189229"/>
                  </a:lnTo>
                  <a:lnTo>
                    <a:pt x="261620" y="185419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6577329" y="4259579"/>
              <a:ext cx="254000" cy="181609"/>
            </a:xfrm>
            <a:prstGeom prst="rect">
              <a:avLst/>
            </a:prstGeom>
            <a:blipFill>
              <a:blip r:embed="rId2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50" name="object 1050"/>
          <p:cNvGrpSpPr/>
          <p:nvPr/>
        </p:nvGrpSpPr>
        <p:grpSpPr>
          <a:xfrm>
            <a:off x="7110729" y="4066540"/>
            <a:ext cx="544830" cy="472440"/>
            <a:chOff x="5586729" y="4066540"/>
            <a:chExt cx="544830" cy="472440"/>
          </a:xfrm>
        </p:grpSpPr>
        <p:sp>
          <p:nvSpPr>
            <p:cNvPr id="1051" name="object 1051"/>
            <p:cNvSpPr/>
            <p:nvPr/>
          </p:nvSpPr>
          <p:spPr>
            <a:xfrm>
              <a:off x="5586729" y="4066540"/>
              <a:ext cx="544830" cy="472440"/>
            </a:xfrm>
            <a:custGeom>
              <a:avLst/>
              <a:gdLst/>
              <a:ahLst/>
              <a:cxnLst/>
              <a:rect l="l" t="t" r="r" b="b"/>
              <a:pathLst>
                <a:path w="544829" h="472439">
                  <a:moveTo>
                    <a:pt x="306070" y="2539"/>
                  </a:moveTo>
                  <a:lnTo>
                    <a:pt x="231140" y="2539"/>
                  </a:lnTo>
                  <a:lnTo>
                    <a:pt x="231140" y="3809"/>
                  </a:lnTo>
                  <a:lnTo>
                    <a:pt x="306070" y="3809"/>
                  </a:lnTo>
                  <a:lnTo>
                    <a:pt x="306070" y="2539"/>
                  </a:lnTo>
                  <a:close/>
                </a:path>
                <a:path w="544829" h="472439">
                  <a:moveTo>
                    <a:pt x="300990" y="1269"/>
                  </a:moveTo>
                  <a:lnTo>
                    <a:pt x="243840" y="1269"/>
                  </a:lnTo>
                  <a:lnTo>
                    <a:pt x="243840" y="2539"/>
                  </a:lnTo>
                  <a:lnTo>
                    <a:pt x="300990" y="2539"/>
                  </a:lnTo>
                  <a:lnTo>
                    <a:pt x="300990" y="1269"/>
                  </a:lnTo>
                  <a:close/>
                </a:path>
                <a:path w="544829" h="472439">
                  <a:moveTo>
                    <a:pt x="273050" y="0"/>
                  </a:moveTo>
                  <a:lnTo>
                    <a:pt x="271780" y="0"/>
                  </a:lnTo>
                  <a:lnTo>
                    <a:pt x="271780" y="1269"/>
                  </a:lnTo>
                  <a:lnTo>
                    <a:pt x="273050" y="1269"/>
                  </a:lnTo>
                  <a:lnTo>
                    <a:pt x="273050" y="0"/>
                  </a:lnTo>
                  <a:close/>
                </a:path>
                <a:path w="544829" h="472439">
                  <a:moveTo>
                    <a:pt x="542289" y="200659"/>
                  </a:moveTo>
                  <a:lnTo>
                    <a:pt x="541020" y="200659"/>
                  </a:lnTo>
                  <a:lnTo>
                    <a:pt x="541020" y="209549"/>
                  </a:lnTo>
                  <a:lnTo>
                    <a:pt x="543560" y="209549"/>
                  </a:lnTo>
                  <a:lnTo>
                    <a:pt x="543560" y="208279"/>
                  </a:lnTo>
                  <a:lnTo>
                    <a:pt x="542290" y="208279"/>
                  </a:lnTo>
                  <a:lnTo>
                    <a:pt x="542289" y="200659"/>
                  </a:lnTo>
                  <a:close/>
                </a:path>
                <a:path w="544829" h="472439">
                  <a:moveTo>
                    <a:pt x="543560" y="209549"/>
                  </a:moveTo>
                  <a:lnTo>
                    <a:pt x="541020" y="209549"/>
                  </a:lnTo>
                  <a:lnTo>
                    <a:pt x="541020" y="271779"/>
                  </a:lnTo>
                  <a:lnTo>
                    <a:pt x="542290" y="271779"/>
                  </a:lnTo>
                  <a:lnTo>
                    <a:pt x="542290" y="264159"/>
                  </a:lnTo>
                  <a:lnTo>
                    <a:pt x="543560" y="264159"/>
                  </a:lnTo>
                  <a:lnTo>
                    <a:pt x="543560" y="248919"/>
                  </a:lnTo>
                  <a:lnTo>
                    <a:pt x="544829" y="248919"/>
                  </a:lnTo>
                  <a:lnTo>
                    <a:pt x="544829" y="224789"/>
                  </a:lnTo>
                  <a:lnTo>
                    <a:pt x="543560" y="224789"/>
                  </a:lnTo>
                  <a:lnTo>
                    <a:pt x="543560" y="209549"/>
                  </a:lnTo>
                  <a:close/>
                </a:path>
                <a:path w="544829" h="472439">
                  <a:moveTo>
                    <a:pt x="2540" y="209549"/>
                  </a:moveTo>
                  <a:lnTo>
                    <a:pt x="1270" y="209549"/>
                  </a:lnTo>
                  <a:lnTo>
                    <a:pt x="1270" y="224789"/>
                  </a:lnTo>
                  <a:lnTo>
                    <a:pt x="0" y="224789"/>
                  </a:lnTo>
                  <a:lnTo>
                    <a:pt x="0" y="248919"/>
                  </a:lnTo>
                  <a:lnTo>
                    <a:pt x="1270" y="248919"/>
                  </a:lnTo>
                  <a:lnTo>
                    <a:pt x="1270" y="265429"/>
                  </a:lnTo>
                  <a:lnTo>
                    <a:pt x="2540" y="265429"/>
                  </a:lnTo>
                  <a:lnTo>
                    <a:pt x="2540" y="209549"/>
                  </a:lnTo>
                  <a:close/>
                </a:path>
                <a:path w="544829" h="472439">
                  <a:moveTo>
                    <a:pt x="322580" y="468629"/>
                  </a:moveTo>
                  <a:lnTo>
                    <a:pt x="229870" y="468629"/>
                  </a:lnTo>
                  <a:lnTo>
                    <a:pt x="229870" y="469899"/>
                  </a:lnTo>
                  <a:lnTo>
                    <a:pt x="322580" y="469899"/>
                  </a:lnTo>
                  <a:lnTo>
                    <a:pt x="322580" y="468629"/>
                  </a:lnTo>
                  <a:close/>
                </a:path>
                <a:path w="544829" h="472439">
                  <a:moveTo>
                    <a:pt x="300990" y="471169"/>
                  </a:moveTo>
                  <a:lnTo>
                    <a:pt x="243840" y="471169"/>
                  </a:lnTo>
                  <a:lnTo>
                    <a:pt x="243840" y="472439"/>
                  </a:lnTo>
                  <a:lnTo>
                    <a:pt x="300990" y="472439"/>
                  </a:lnTo>
                  <a:lnTo>
                    <a:pt x="300990" y="471169"/>
                  </a:lnTo>
                  <a:close/>
                </a:path>
                <a:path w="544829" h="472439">
                  <a:moveTo>
                    <a:pt x="313689" y="469899"/>
                  </a:moveTo>
                  <a:lnTo>
                    <a:pt x="238760" y="469899"/>
                  </a:lnTo>
                  <a:lnTo>
                    <a:pt x="238760" y="471169"/>
                  </a:lnTo>
                  <a:lnTo>
                    <a:pt x="313689" y="471169"/>
                  </a:lnTo>
                  <a:lnTo>
                    <a:pt x="313689" y="469899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5589270" y="4070350"/>
              <a:ext cx="538480" cy="464820"/>
            </a:xfrm>
            <a:custGeom>
              <a:avLst/>
              <a:gdLst/>
              <a:ahLst/>
              <a:cxnLst/>
              <a:rect l="l" t="t" r="r" b="b"/>
              <a:pathLst>
                <a:path w="538479" h="464820">
                  <a:moveTo>
                    <a:pt x="3810" y="184150"/>
                  </a:moveTo>
                  <a:lnTo>
                    <a:pt x="2540" y="184150"/>
                  </a:lnTo>
                  <a:lnTo>
                    <a:pt x="2540" y="190500"/>
                  </a:lnTo>
                  <a:lnTo>
                    <a:pt x="1270" y="190500"/>
                  </a:lnTo>
                  <a:lnTo>
                    <a:pt x="1270" y="198120"/>
                  </a:lnTo>
                  <a:lnTo>
                    <a:pt x="0" y="198120"/>
                  </a:lnTo>
                  <a:lnTo>
                    <a:pt x="0" y="205740"/>
                  </a:lnTo>
                  <a:lnTo>
                    <a:pt x="0" y="281940"/>
                  </a:lnTo>
                  <a:lnTo>
                    <a:pt x="3810" y="281940"/>
                  </a:lnTo>
                  <a:lnTo>
                    <a:pt x="3810" y="205740"/>
                  </a:lnTo>
                  <a:lnTo>
                    <a:pt x="3810" y="198120"/>
                  </a:lnTo>
                  <a:lnTo>
                    <a:pt x="3810" y="190500"/>
                  </a:lnTo>
                  <a:lnTo>
                    <a:pt x="3810" y="184150"/>
                  </a:lnTo>
                  <a:close/>
                </a:path>
                <a:path w="538479" h="464820">
                  <a:moveTo>
                    <a:pt x="325120" y="1270"/>
                  </a:moveTo>
                  <a:lnTo>
                    <a:pt x="312420" y="1270"/>
                  </a:lnTo>
                  <a:lnTo>
                    <a:pt x="312420" y="0"/>
                  </a:lnTo>
                  <a:lnTo>
                    <a:pt x="219710" y="0"/>
                  </a:lnTo>
                  <a:lnTo>
                    <a:pt x="219710" y="1270"/>
                  </a:lnTo>
                  <a:lnTo>
                    <a:pt x="214630" y="1270"/>
                  </a:lnTo>
                  <a:lnTo>
                    <a:pt x="214630" y="2540"/>
                  </a:lnTo>
                  <a:lnTo>
                    <a:pt x="325120" y="2540"/>
                  </a:lnTo>
                  <a:lnTo>
                    <a:pt x="325120" y="1270"/>
                  </a:lnTo>
                  <a:close/>
                </a:path>
                <a:path w="538479" h="464820">
                  <a:moveTo>
                    <a:pt x="328930" y="2552"/>
                  </a:moveTo>
                  <a:lnTo>
                    <a:pt x="207010" y="2552"/>
                  </a:lnTo>
                  <a:lnTo>
                    <a:pt x="207010" y="3810"/>
                  </a:lnTo>
                  <a:lnTo>
                    <a:pt x="328930" y="3810"/>
                  </a:lnTo>
                  <a:lnTo>
                    <a:pt x="328930" y="2552"/>
                  </a:lnTo>
                  <a:close/>
                </a:path>
                <a:path w="538479" h="464820">
                  <a:moveTo>
                    <a:pt x="337820" y="461010"/>
                  </a:moveTo>
                  <a:lnTo>
                    <a:pt x="205740" y="461010"/>
                  </a:lnTo>
                  <a:lnTo>
                    <a:pt x="205740" y="462280"/>
                  </a:lnTo>
                  <a:lnTo>
                    <a:pt x="210820" y="462280"/>
                  </a:lnTo>
                  <a:lnTo>
                    <a:pt x="210820" y="463550"/>
                  </a:lnTo>
                  <a:lnTo>
                    <a:pt x="214630" y="463550"/>
                  </a:lnTo>
                  <a:lnTo>
                    <a:pt x="214630" y="464820"/>
                  </a:lnTo>
                  <a:lnTo>
                    <a:pt x="325120" y="464820"/>
                  </a:lnTo>
                  <a:lnTo>
                    <a:pt x="325120" y="463550"/>
                  </a:lnTo>
                  <a:lnTo>
                    <a:pt x="332740" y="463550"/>
                  </a:lnTo>
                  <a:lnTo>
                    <a:pt x="332740" y="462280"/>
                  </a:lnTo>
                  <a:lnTo>
                    <a:pt x="337820" y="462280"/>
                  </a:lnTo>
                  <a:lnTo>
                    <a:pt x="337820" y="461010"/>
                  </a:lnTo>
                  <a:close/>
                </a:path>
                <a:path w="538479" h="464820">
                  <a:moveTo>
                    <a:pt x="538480" y="189230"/>
                  </a:moveTo>
                  <a:lnTo>
                    <a:pt x="537210" y="189230"/>
                  </a:lnTo>
                  <a:lnTo>
                    <a:pt x="537210" y="184150"/>
                  </a:lnTo>
                  <a:lnTo>
                    <a:pt x="535927" y="184150"/>
                  </a:lnTo>
                  <a:lnTo>
                    <a:pt x="535927" y="179070"/>
                  </a:lnTo>
                  <a:lnTo>
                    <a:pt x="534670" y="179070"/>
                  </a:lnTo>
                  <a:lnTo>
                    <a:pt x="534670" y="184150"/>
                  </a:lnTo>
                  <a:lnTo>
                    <a:pt x="534670" y="189230"/>
                  </a:lnTo>
                  <a:lnTo>
                    <a:pt x="534670" y="205740"/>
                  </a:lnTo>
                  <a:lnTo>
                    <a:pt x="534657" y="281940"/>
                  </a:lnTo>
                  <a:lnTo>
                    <a:pt x="534670" y="287020"/>
                  </a:lnTo>
                  <a:lnTo>
                    <a:pt x="535927" y="287020"/>
                  </a:lnTo>
                  <a:lnTo>
                    <a:pt x="535927" y="281940"/>
                  </a:lnTo>
                  <a:lnTo>
                    <a:pt x="538480" y="281940"/>
                  </a:lnTo>
                  <a:lnTo>
                    <a:pt x="538480" y="205740"/>
                  </a:lnTo>
                  <a:lnTo>
                    <a:pt x="538480" y="18923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5593080" y="4074160"/>
              <a:ext cx="530860" cy="457200"/>
            </a:xfrm>
            <a:custGeom>
              <a:avLst/>
              <a:gdLst/>
              <a:ahLst/>
              <a:cxnLst/>
              <a:rect l="l" t="t" r="r" b="b"/>
              <a:pathLst>
                <a:path w="530860" h="457200">
                  <a:moveTo>
                    <a:pt x="3810" y="166370"/>
                  </a:moveTo>
                  <a:lnTo>
                    <a:pt x="2540" y="166370"/>
                  </a:lnTo>
                  <a:lnTo>
                    <a:pt x="2540" y="170180"/>
                  </a:lnTo>
                  <a:lnTo>
                    <a:pt x="2540" y="171450"/>
                  </a:lnTo>
                  <a:lnTo>
                    <a:pt x="1270" y="171450"/>
                  </a:lnTo>
                  <a:lnTo>
                    <a:pt x="1270" y="175260"/>
                  </a:lnTo>
                  <a:lnTo>
                    <a:pt x="0" y="175260"/>
                  </a:lnTo>
                  <a:lnTo>
                    <a:pt x="0" y="288290"/>
                  </a:lnTo>
                  <a:lnTo>
                    <a:pt x="2540" y="288290"/>
                  </a:lnTo>
                  <a:lnTo>
                    <a:pt x="2540" y="292100"/>
                  </a:lnTo>
                  <a:lnTo>
                    <a:pt x="3810" y="292100"/>
                  </a:lnTo>
                  <a:lnTo>
                    <a:pt x="3810" y="288290"/>
                  </a:lnTo>
                  <a:lnTo>
                    <a:pt x="3810" y="175260"/>
                  </a:lnTo>
                  <a:lnTo>
                    <a:pt x="3810" y="171450"/>
                  </a:lnTo>
                  <a:lnTo>
                    <a:pt x="3810" y="170180"/>
                  </a:lnTo>
                  <a:lnTo>
                    <a:pt x="3810" y="166370"/>
                  </a:lnTo>
                  <a:close/>
                </a:path>
                <a:path w="530860" h="457200">
                  <a:moveTo>
                    <a:pt x="339077" y="455942"/>
                  </a:moveTo>
                  <a:lnTo>
                    <a:pt x="196850" y="455942"/>
                  </a:lnTo>
                  <a:lnTo>
                    <a:pt x="196850" y="457200"/>
                  </a:lnTo>
                  <a:lnTo>
                    <a:pt x="339077" y="457200"/>
                  </a:lnTo>
                  <a:lnTo>
                    <a:pt x="339077" y="455942"/>
                  </a:lnTo>
                  <a:close/>
                </a:path>
                <a:path w="530860" h="457200">
                  <a:moveTo>
                    <a:pt x="340360" y="2540"/>
                  </a:moveTo>
                  <a:lnTo>
                    <a:pt x="335280" y="2540"/>
                  </a:lnTo>
                  <a:lnTo>
                    <a:pt x="335280" y="1270"/>
                  </a:lnTo>
                  <a:lnTo>
                    <a:pt x="330200" y="1270"/>
                  </a:lnTo>
                  <a:lnTo>
                    <a:pt x="330200" y="0"/>
                  </a:lnTo>
                  <a:lnTo>
                    <a:pt x="198120" y="0"/>
                  </a:lnTo>
                  <a:lnTo>
                    <a:pt x="198120" y="1270"/>
                  </a:lnTo>
                  <a:lnTo>
                    <a:pt x="193040" y="1270"/>
                  </a:lnTo>
                  <a:lnTo>
                    <a:pt x="193040" y="2540"/>
                  </a:lnTo>
                  <a:lnTo>
                    <a:pt x="187960" y="2540"/>
                  </a:lnTo>
                  <a:lnTo>
                    <a:pt x="187960" y="3810"/>
                  </a:lnTo>
                  <a:lnTo>
                    <a:pt x="340360" y="3810"/>
                  </a:lnTo>
                  <a:lnTo>
                    <a:pt x="340360" y="2540"/>
                  </a:lnTo>
                  <a:close/>
                </a:path>
                <a:path w="530860" h="457200">
                  <a:moveTo>
                    <a:pt x="347967" y="453390"/>
                  </a:moveTo>
                  <a:lnTo>
                    <a:pt x="184150" y="453390"/>
                  </a:lnTo>
                  <a:lnTo>
                    <a:pt x="184150" y="454660"/>
                  </a:lnTo>
                  <a:lnTo>
                    <a:pt x="191770" y="454660"/>
                  </a:lnTo>
                  <a:lnTo>
                    <a:pt x="191770" y="455930"/>
                  </a:lnTo>
                  <a:lnTo>
                    <a:pt x="344170" y="455930"/>
                  </a:lnTo>
                  <a:lnTo>
                    <a:pt x="344170" y="454660"/>
                  </a:lnTo>
                  <a:lnTo>
                    <a:pt x="347967" y="454660"/>
                  </a:lnTo>
                  <a:lnTo>
                    <a:pt x="347967" y="453390"/>
                  </a:lnTo>
                  <a:close/>
                </a:path>
                <a:path w="530860" h="457200">
                  <a:moveTo>
                    <a:pt x="530847" y="170180"/>
                  </a:moveTo>
                  <a:lnTo>
                    <a:pt x="529590" y="170180"/>
                  </a:lnTo>
                  <a:lnTo>
                    <a:pt x="529590" y="166370"/>
                  </a:lnTo>
                  <a:lnTo>
                    <a:pt x="528320" y="166370"/>
                  </a:lnTo>
                  <a:lnTo>
                    <a:pt x="528320" y="161290"/>
                  </a:lnTo>
                  <a:lnTo>
                    <a:pt x="527050" y="161290"/>
                  </a:lnTo>
                  <a:lnTo>
                    <a:pt x="527050" y="166370"/>
                  </a:lnTo>
                  <a:lnTo>
                    <a:pt x="527050" y="170180"/>
                  </a:lnTo>
                  <a:lnTo>
                    <a:pt x="527050" y="297180"/>
                  </a:lnTo>
                  <a:lnTo>
                    <a:pt x="530847" y="297180"/>
                  </a:lnTo>
                  <a:lnTo>
                    <a:pt x="530847" y="170180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5596890" y="4077970"/>
              <a:ext cx="523240" cy="449580"/>
            </a:xfrm>
            <a:custGeom>
              <a:avLst/>
              <a:gdLst/>
              <a:ahLst/>
              <a:cxnLst/>
              <a:rect l="l" t="t" r="r" b="b"/>
              <a:pathLst>
                <a:path w="523239" h="449579">
                  <a:moveTo>
                    <a:pt x="3810" y="151130"/>
                  </a:moveTo>
                  <a:lnTo>
                    <a:pt x="2540" y="151130"/>
                  </a:lnTo>
                  <a:lnTo>
                    <a:pt x="2540" y="153670"/>
                  </a:lnTo>
                  <a:lnTo>
                    <a:pt x="1270" y="153670"/>
                  </a:lnTo>
                  <a:lnTo>
                    <a:pt x="1270" y="157480"/>
                  </a:lnTo>
                  <a:lnTo>
                    <a:pt x="0" y="157480"/>
                  </a:lnTo>
                  <a:lnTo>
                    <a:pt x="0" y="166370"/>
                  </a:lnTo>
                  <a:lnTo>
                    <a:pt x="0" y="293370"/>
                  </a:lnTo>
                  <a:lnTo>
                    <a:pt x="1270" y="293370"/>
                  </a:lnTo>
                  <a:lnTo>
                    <a:pt x="1270" y="297180"/>
                  </a:lnTo>
                  <a:lnTo>
                    <a:pt x="2540" y="297180"/>
                  </a:lnTo>
                  <a:lnTo>
                    <a:pt x="2540" y="299720"/>
                  </a:lnTo>
                  <a:lnTo>
                    <a:pt x="3810" y="299720"/>
                  </a:lnTo>
                  <a:lnTo>
                    <a:pt x="3810" y="153670"/>
                  </a:lnTo>
                  <a:lnTo>
                    <a:pt x="3810" y="151130"/>
                  </a:lnTo>
                  <a:close/>
                </a:path>
                <a:path w="523239" h="449579">
                  <a:moveTo>
                    <a:pt x="344157" y="0"/>
                  </a:moveTo>
                  <a:lnTo>
                    <a:pt x="180340" y="0"/>
                  </a:lnTo>
                  <a:lnTo>
                    <a:pt x="180340" y="1270"/>
                  </a:lnTo>
                  <a:lnTo>
                    <a:pt x="344157" y="1270"/>
                  </a:lnTo>
                  <a:lnTo>
                    <a:pt x="344157" y="0"/>
                  </a:lnTo>
                  <a:close/>
                </a:path>
                <a:path w="523239" h="449579">
                  <a:moveTo>
                    <a:pt x="346710" y="1282"/>
                  </a:moveTo>
                  <a:lnTo>
                    <a:pt x="175260" y="1282"/>
                  </a:lnTo>
                  <a:lnTo>
                    <a:pt x="175260" y="2540"/>
                  </a:lnTo>
                  <a:lnTo>
                    <a:pt x="346710" y="2540"/>
                  </a:lnTo>
                  <a:lnTo>
                    <a:pt x="346710" y="1282"/>
                  </a:lnTo>
                  <a:close/>
                </a:path>
                <a:path w="523239" h="449579">
                  <a:moveTo>
                    <a:pt x="358140" y="445782"/>
                  </a:moveTo>
                  <a:lnTo>
                    <a:pt x="170180" y="445782"/>
                  </a:lnTo>
                  <a:lnTo>
                    <a:pt x="170180" y="447040"/>
                  </a:lnTo>
                  <a:lnTo>
                    <a:pt x="173990" y="447040"/>
                  </a:lnTo>
                  <a:lnTo>
                    <a:pt x="173990" y="448310"/>
                  </a:lnTo>
                  <a:lnTo>
                    <a:pt x="177800" y="448310"/>
                  </a:lnTo>
                  <a:lnTo>
                    <a:pt x="177800" y="449580"/>
                  </a:lnTo>
                  <a:lnTo>
                    <a:pt x="349250" y="449580"/>
                  </a:lnTo>
                  <a:lnTo>
                    <a:pt x="349250" y="448310"/>
                  </a:lnTo>
                  <a:lnTo>
                    <a:pt x="353060" y="448310"/>
                  </a:lnTo>
                  <a:lnTo>
                    <a:pt x="353060" y="447040"/>
                  </a:lnTo>
                  <a:lnTo>
                    <a:pt x="358140" y="447040"/>
                  </a:lnTo>
                  <a:lnTo>
                    <a:pt x="358140" y="445782"/>
                  </a:lnTo>
                  <a:close/>
                </a:path>
                <a:path w="523239" h="449579">
                  <a:moveTo>
                    <a:pt x="523240" y="153670"/>
                  </a:moveTo>
                  <a:lnTo>
                    <a:pt x="521957" y="153670"/>
                  </a:lnTo>
                  <a:lnTo>
                    <a:pt x="521957" y="151130"/>
                  </a:lnTo>
                  <a:lnTo>
                    <a:pt x="520700" y="151130"/>
                  </a:lnTo>
                  <a:lnTo>
                    <a:pt x="520700" y="147320"/>
                  </a:lnTo>
                  <a:lnTo>
                    <a:pt x="519430" y="147320"/>
                  </a:lnTo>
                  <a:lnTo>
                    <a:pt x="519430" y="151130"/>
                  </a:lnTo>
                  <a:lnTo>
                    <a:pt x="519430" y="153670"/>
                  </a:lnTo>
                  <a:lnTo>
                    <a:pt x="519430" y="303530"/>
                  </a:lnTo>
                  <a:lnTo>
                    <a:pt x="523240" y="303530"/>
                  </a:lnTo>
                  <a:lnTo>
                    <a:pt x="523240" y="153670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5600700" y="4080510"/>
              <a:ext cx="515620" cy="443230"/>
            </a:xfrm>
            <a:custGeom>
              <a:avLst/>
              <a:gdLst/>
              <a:ahLst/>
              <a:cxnLst/>
              <a:rect l="l" t="t" r="r" b="b"/>
              <a:pathLst>
                <a:path w="515620" h="443229">
                  <a:moveTo>
                    <a:pt x="3810" y="303542"/>
                  </a:moveTo>
                  <a:lnTo>
                    <a:pt x="2540" y="303542"/>
                  </a:lnTo>
                  <a:lnTo>
                    <a:pt x="2540" y="304800"/>
                  </a:lnTo>
                  <a:lnTo>
                    <a:pt x="3810" y="304800"/>
                  </a:lnTo>
                  <a:lnTo>
                    <a:pt x="3810" y="303542"/>
                  </a:lnTo>
                  <a:close/>
                </a:path>
                <a:path w="515620" h="443229">
                  <a:moveTo>
                    <a:pt x="3810" y="140970"/>
                  </a:moveTo>
                  <a:lnTo>
                    <a:pt x="2540" y="140970"/>
                  </a:lnTo>
                  <a:lnTo>
                    <a:pt x="2540" y="143510"/>
                  </a:lnTo>
                  <a:lnTo>
                    <a:pt x="1270" y="143510"/>
                  </a:lnTo>
                  <a:lnTo>
                    <a:pt x="1270" y="144780"/>
                  </a:lnTo>
                  <a:lnTo>
                    <a:pt x="1270" y="146050"/>
                  </a:lnTo>
                  <a:lnTo>
                    <a:pt x="0" y="146050"/>
                  </a:lnTo>
                  <a:lnTo>
                    <a:pt x="0" y="302272"/>
                  </a:lnTo>
                  <a:lnTo>
                    <a:pt x="2540" y="302272"/>
                  </a:lnTo>
                  <a:lnTo>
                    <a:pt x="2540" y="303530"/>
                  </a:lnTo>
                  <a:lnTo>
                    <a:pt x="3810" y="303530"/>
                  </a:lnTo>
                  <a:lnTo>
                    <a:pt x="3810" y="302272"/>
                  </a:lnTo>
                  <a:lnTo>
                    <a:pt x="3810" y="146050"/>
                  </a:lnTo>
                  <a:lnTo>
                    <a:pt x="3810" y="144780"/>
                  </a:lnTo>
                  <a:lnTo>
                    <a:pt x="3810" y="143510"/>
                  </a:lnTo>
                  <a:lnTo>
                    <a:pt x="3810" y="140970"/>
                  </a:lnTo>
                  <a:close/>
                </a:path>
                <a:path w="515620" h="443229">
                  <a:moveTo>
                    <a:pt x="355600" y="2540"/>
                  </a:moveTo>
                  <a:lnTo>
                    <a:pt x="350520" y="2540"/>
                  </a:lnTo>
                  <a:lnTo>
                    <a:pt x="350520" y="1270"/>
                  </a:lnTo>
                  <a:lnTo>
                    <a:pt x="346710" y="1270"/>
                  </a:lnTo>
                  <a:lnTo>
                    <a:pt x="346710" y="0"/>
                  </a:lnTo>
                  <a:lnTo>
                    <a:pt x="167640" y="0"/>
                  </a:lnTo>
                  <a:lnTo>
                    <a:pt x="167640" y="1270"/>
                  </a:lnTo>
                  <a:lnTo>
                    <a:pt x="162560" y="1270"/>
                  </a:lnTo>
                  <a:lnTo>
                    <a:pt x="162560" y="2540"/>
                  </a:lnTo>
                  <a:lnTo>
                    <a:pt x="158750" y="2540"/>
                  </a:lnTo>
                  <a:lnTo>
                    <a:pt x="158750" y="3810"/>
                  </a:lnTo>
                  <a:lnTo>
                    <a:pt x="355600" y="3810"/>
                  </a:lnTo>
                  <a:lnTo>
                    <a:pt x="355600" y="2540"/>
                  </a:lnTo>
                  <a:close/>
                </a:path>
                <a:path w="515620" h="443229">
                  <a:moveTo>
                    <a:pt x="364490" y="439420"/>
                  </a:moveTo>
                  <a:lnTo>
                    <a:pt x="152400" y="439420"/>
                  </a:lnTo>
                  <a:lnTo>
                    <a:pt x="152400" y="440690"/>
                  </a:lnTo>
                  <a:lnTo>
                    <a:pt x="157480" y="440690"/>
                  </a:lnTo>
                  <a:lnTo>
                    <a:pt x="157480" y="441960"/>
                  </a:lnTo>
                  <a:lnTo>
                    <a:pt x="161290" y="441960"/>
                  </a:lnTo>
                  <a:lnTo>
                    <a:pt x="161290" y="443230"/>
                  </a:lnTo>
                  <a:lnTo>
                    <a:pt x="358140" y="443230"/>
                  </a:lnTo>
                  <a:lnTo>
                    <a:pt x="358140" y="441960"/>
                  </a:lnTo>
                  <a:lnTo>
                    <a:pt x="361950" y="441960"/>
                  </a:lnTo>
                  <a:lnTo>
                    <a:pt x="361950" y="440690"/>
                  </a:lnTo>
                  <a:lnTo>
                    <a:pt x="364490" y="440690"/>
                  </a:lnTo>
                  <a:lnTo>
                    <a:pt x="364490" y="439420"/>
                  </a:lnTo>
                  <a:close/>
                </a:path>
                <a:path w="515620" h="443229">
                  <a:moveTo>
                    <a:pt x="515620" y="142240"/>
                  </a:moveTo>
                  <a:lnTo>
                    <a:pt x="514350" y="142240"/>
                  </a:lnTo>
                  <a:lnTo>
                    <a:pt x="514350" y="139700"/>
                  </a:lnTo>
                  <a:lnTo>
                    <a:pt x="513080" y="139700"/>
                  </a:lnTo>
                  <a:lnTo>
                    <a:pt x="513080" y="138430"/>
                  </a:lnTo>
                  <a:lnTo>
                    <a:pt x="513080" y="135890"/>
                  </a:lnTo>
                  <a:lnTo>
                    <a:pt x="511810" y="135890"/>
                  </a:lnTo>
                  <a:lnTo>
                    <a:pt x="511810" y="138430"/>
                  </a:lnTo>
                  <a:lnTo>
                    <a:pt x="511810" y="139700"/>
                  </a:lnTo>
                  <a:lnTo>
                    <a:pt x="511810" y="142240"/>
                  </a:lnTo>
                  <a:lnTo>
                    <a:pt x="511810" y="144780"/>
                  </a:lnTo>
                  <a:lnTo>
                    <a:pt x="511797" y="309880"/>
                  </a:lnTo>
                  <a:lnTo>
                    <a:pt x="515620" y="309880"/>
                  </a:lnTo>
                  <a:lnTo>
                    <a:pt x="515620" y="144780"/>
                  </a:lnTo>
                  <a:lnTo>
                    <a:pt x="515620" y="14224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5604510" y="4084320"/>
              <a:ext cx="508000" cy="435609"/>
            </a:xfrm>
            <a:custGeom>
              <a:avLst/>
              <a:gdLst/>
              <a:ahLst/>
              <a:cxnLst/>
              <a:rect l="l" t="t" r="r" b="b"/>
              <a:pathLst>
                <a:path w="508000" h="435610">
                  <a:moveTo>
                    <a:pt x="3810" y="140982"/>
                  </a:moveTo>
                  <a:lnTo>
                    <a:pt x="0" y="140982"/>
                  </a:lnTo>
                  <a:lnTo>
                    <a:pt x="0" y="16002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160020"/>
                  </a:lnTo>
                  <a:lnTo>
                    <a:pt x="3810" y="140982"/>
                  </a:lnTo>
                  <a:close/>
                </a:path>
                <a:path w="508000" h="435610">
                  <a:moveTo>
                    <a:pt x="3810" y="134632"/>
                  </a:moveTo>
                  <a:lnTo>
                    <a:pt x="0" y="134632"/>
                  </a:lnTo>
                  <a:lnTo>
                    <a:pt x="0" y="140970"/>
                  </a:lnTo>
                  <a:lnTo>
                    <a:pt x="3810" y="140970"/>
                  </a:lnTo>
                  <a:lnTo>
                    <a:pt x="3810" y="134632"/>
                  </a:lnTo>
                  <a:close/>
                </a:path>
                <a:path w="508000" h="435610">
                  <a:moveTo>
                    <a:pt x="3810" y="129540"/>
                  </a:moveTo>
                  <a:lnTo>
                    <a:pt x="2540" y="129540"/>
                  </a:lnTo>
                  <a:lnTo>
                    <a:pt x="2540" y="132080"/>
                  </a:lnTo>
                  <a:lnTo>
                    <a:pt x="1270" y="132080"/>
                  </a:lnTo>
                  <a:lnTo>
                    <a:pt x="1270" y="134620"/>
                  </a:lnTo>
                  <a:lnTo>
                    <a:pt x="3810" y="134620"/>
                  </a:lnTo>
                  <a:lnTo>
                    <a:pt x="3810" y="132080"/>
                  </a:lnTo>
                  <a:lnTo>
                    <a:pt x="3810" y="129540"/>
                  </a:lnTo>
                  <a:close/>
                </a:path>
                <a:path w="508000" h="435610">
                  <a:moveTo>
                    <a:pt x="355600" y="0"/>
                  </a:moveTo>
                  <a:lnTo>
                    <a:pt x="151130" y="0"/>
                  </a:lnTo>
                  <a:lnTo>
                    <a:pt x="151130" y="1270"/>
                  </a:lnTo>
                  <a:lnTo>
                    <a:pt x="355600" y="1270"/>
                  </a:lnTo>
                  <a:lnTo>
                    <a:pt x="355600" y="0"/>
                  </a:lnTo>
                  <a:close/>
                </a:path>
                <a:path w="508000" h="435610">
                  <a:moveTo>
                    <a:pt x="363220" y="2540"/>
                  </a:moveTo>
                  <a:lnTo>
                    <a:pt x="360680" y="2540"/>
                  </a:lnTo>
                  <a:lnTo>
                    <a:pt x="360680" y="1282"/>
                  </a:lnTo>
                  <a:lnTo>
                    <a:pt x="148590" y="1282"/>
                  </a:lnTo>
                  <a:lnTo>
                    <a:pt x="148590" y="2540"/>
                  </a:lnTo>
                  <a:lnTo>
                    <a:pt x="144780" y="2540"/>
                  </a:lnTo>
                  <a:lnTo>
                    <a:pt x="144780" y="3810"/>
                  </a:lnTo>
                  <a:lnTo>
                    <a:pt x="363220" y="3810"/>
                  </a:lnTo>
                  <a:lnTo>
                    <a:pt x="363220" y="2540"/>
                  </a:lnTo>
                  <a:close/>
                </a:path>
                <a:path w="508000" h="435610">
                  <a:moveTo>
                    <a:pt x="367030" y="433082"/>
                  </a:moveTo>
                  <a:lnTo>
                    <a:pt x="143510" y="433082"/>
                  </a:lnTo>
                  <a:lnTo>
                    <a:pt x="143510" y="434340"/>
                  </a:lnTo>
                  <a:lnTo>
                    <a:pt x="146050" y="434340"/>
                  </a:lnTo>
                  <a:lnTo>
                    <a:pt x="146050" y="435610"/>
                  </a:lnTo>
                  <a:lnTo>
                    <a:pt x="364490" y="435610"/>
                  </a:lnTo>
                  <a:lnTo>
                    <a:pt x="364490" y="434340"/>
                  </a:lnTo>
                  <a:lnTo>
                    <a:pt x="367030" y="434340"/>
                  </a:lnTo>
                  <a:lnTo>
                    <a:pt x="367030" y="433082"/>
                  </a:lnTo>
                  <a:close/>
                </a:path>
                <a:path w="508000" h="435610">
                  <a:moveTo>
                    <a:pt x="370840" y="431800"/>
                  </a:moveTo>
                  <a:lnTo>
                    <a:pt x="140970" y="431800"/>
                  </a:lnTo>
                  <a:lnTo>
                    <a:pt x="140970" y="433070"/>
                  </a:lnTo>
                  <a:lnTo>
                    <a:pt x="370840" y="433070"/>
                  </a:lnTo>
                  <a:lnTo>
                    <a:pt x="370840" y="431800"/>
                  </a:lnTo>
                  <a:close/>
                </a:path>
                <a:path w="508000" h="435610">
                  <a:moveTo>
                    <a:pt x="508000" y="134632"/>
                  </a:moveTo>
                  <a:lnTo>
                    <a:pt x="504190" y="134632"/>
                  </a:lnTo>
                  <a:lnTo>
                    <a:pt x="504190" y="140970"/>
                  </a:lnTo>
                  <a:lnTo>
                    <a:pt x="504190" y="313690"/>
                  </a:lnTo>
                  <a:lnTo>
                    <a:pt x="507987" y="313690"/>
                  </a:lnTo>
                  <a:lnTo>
                    <a:pt x="507987" y="140970"/>
                  </a:lnTo>
                  <a:lnTo>
                    <a:pt x="508000" y="134632"/>
                  </a:lnTo>
                  <a:close/>
                </a:path>
                <a:path w="508000" h="435610">
                  <a:moveTo>
                    <a:pt x="508000" y="129540"/>
                  </a:moveTo>
                  <a:lnTo>
                    <a:pt x="506730" y="129540"/>
                  </a:lnTo>
                  <a:lnTo>
                    <a:pt x="506730" y="127000"/>
                  </a:lnTo>
                  <a:lnTo>
                    <a:pt x="505447" y="127000"/>
                  </a:lnTo>
                  <a:lnTo>
                    <a:pt x="505447" y="124460"/>
                  </a:lnTo>
                  <a:lnTo>
                    <a:pt x="504190" y="124460"/>
                  </a:lnTo>
                  <a:lnTo>
                    <a:pt x="504190" y="127000"/>
                  </a:lnTo>
                  <a:lnTo>
                    <a:pt x="504190" y="129540"/>
                  </a:lnTo>
                  <a:lnTo>
                    <a:pt x="504190" y="134620"/>
                  </a:lnTo>
                  <a:lnTo>
                    <a:pt x="508000" y="134620"/>
                  </a:lnTo>
                  <a:lnTo>
                    <a:pt x="508000" y="12954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5608319" y="4088130"/>
              <a:ext cx="500380" cy="427990"/>
            </a:xfrm>
            <a:custGeom>
              <a:avLst/>
              <a:gdLst/>
              <a:ahLst/>
              <a:cxnLst/>
              <a:rect l="l" t="t" r="r" b="b"/>
              <a:pathLst>
                <a:path w="500379" h="427989">
                  <a:moveTo>
                    <a:pt x="368300" y="2540"/>
                  </a:moveTo>
                  <a:lnTo>
                    <a:pt x="132079" y="2540"/>
                  </a:lnTo>
                  <a:lnTo>
                    <a:pt x="132079" y="3810"/>
                  </a:lnTo>
                  <a:lnTo>
                    <a:pt x="368300" y="3810"/>
                  </a:lnTo>
                  <a:lnTo>
                    <a:pt x="368300" y="2540"/>
                  </a:lnTo>
                  <a:close/>
                </a:path>
                <a:path w="500379" h="427989">
                  <a:moveTo>
                    <a:pt x="364489" y="1270"/>
                  </a:moveTo>
                  <a:lnTo>
                    <a:pt x="134619" y="1270"/>
                  </a:lnTo>
                  <a:lnTo>
                    <a:pt x="134619" y="2540"/>
                  </a:lnTo>
                  <a:lnTo>
                    <a:pt x="364489" y="2540"/>
                  </a:lnTo>
                  <a:lnTo>
                    <a:pt x="364489" y="1270"/>
                  </a:lnTo>
                  <a:close/>
                </a:path>
                <a:path w="500379" h="427989">
                  <a:moveTo>
                    <a:pt x="361950" y="0"/>
                  </a:moveTo>
                  <a:lnTo>
                    <a:pt x="138429" y="0"/>
                  </a:lnTo>
                  <a:lnTo>
                    <a:pt x="138429" y="1270"/>
                  </a:lnTo>
                  <a:lnTo>
                    <a:pt x="361950" y="1270"/>
                  </a:lnTo>
                  <a:lnTo>
                    <a:pt x="361950" y="0"/>
                  </a:lnTo>
                  <a:close/>
                </a:path>
                <a:path w="500379" h="427989">
                  <a:moveTo>
                    <a:pt x="499109" y="115570"/>
                  </a:moveTo>
                  <a:lnTo>
                    <a:pt x="497839" y="115570"/>
                  </a:lnTo>
                  <a:lnTo>
                    <a:pt x="497839" y="118110"/>
                  </a:lnTo>
                  <a:lnTo>
                    <a:pt x="499109" y="118110"/>
                  </a:lnTo>
                  <a:lnTo>
                    <a:pt x="499109" y="115570"/>
                  </a:lnTo>
                  <a:close/>
                </a:path>
                <a:path w="500379" h="427989">
                  <a:moveTo>
                    <a:pt x="2539" y="120650"/>
                  </a:moveTo>
                  <a:lnTo>
                    <a:pt x="1269" y="120650"/>
                  </a:lnTo>
                  <a:lnTo>
                    <a:pt x="1269" y="123190"/>
                  </a:lnTo>
                  <a:lnTo>
                    <a:pt x="2539" y="123190"/>
                  </a:lnTo>
                  <a:lnTo>
                    <a:pt x="2539" y="120650"/>
                  </a:lnTo>
                  <a:close/>
                </a:path>
                <a:path w="500379" h="427989">
                  <a:moveTo>
                    <a:pt x="500379" y="118110"/>
                  </a:moveTo>
                  <a:lnTo>
                    <a:pt x="497839" y="118110"/>
                  </a:lnTo>
                  <a:lnTo>
                    <a:pt x="497839" y="123190"/>
                  </a:lnTo>
                  <a:lnTo>
                    <a:pt x="500379" y="123190"/>
                  </a:lnTo>
                  <a:lnTo>
                    <a:pt x="500379" y="118110"/>
                  </a:lnTo>
                  <a:close/>
                </a:path>
                <a:path w="500379" h="427989">
                  <a:moveTo>
                    <a:pt x="2539" y="123190"/>
                  </a:moveTo>
                  <a:lnTo>
                    <a:pt x="0" y="123190"/>
                  </a:lnTo>
                  <a:lnTo>
                    <a:pt x="0" y="130810"/>
                  </a:lnTo>
                  <a:lnTo>
                    <a:pt x="2539" y="130810"/>
                  </a:lnTo>
                  <a:lnTo>
                    <a:pt x="2539" y="123190"/>
                  </a:lnTo>
                  <a:close/>
                </a:path>
                <a:path w="500379" h="427989">
                  <a:moveTo>
                    <a:pt x="500379" y="123190"/>
                  </a:moveTo>
                  <a:lnTo>
                    <a:pt x="497839" y="123190"/>
                  </a:lnTo>
                  <a:lnTo>
                    <a:pt x="497839" y="130810"/>
                  </a:lnTo>
                  <a:lnTo>
                    <a:pt x="500379" y="130810"/>
                  </a:lnTo>
                  <a:lnTo>
                    <a:pt x="500379" y="123190"/>
                  </a:lnTo>
                  <a:close/>
                </a:path>
                <a:path w="500379" h="427989">
                  <a:moveTo>
                    <a:pt x="253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539" y="137160"/>
                  </a:lnTo>
                  <a:lnTo>
                    <a:pt x="2539" y="130810"/>
                  </a:lnTo>
                  <a:close/>
                </a:path>
                <a:path w="500379" h="427989">
                  <a:moveTo>
                    <a:pt x="500379" y="130810"/>
                  </a:moveTo>
                  <a:lnTo>
                    <a:pt x="497839" y="130810"/>
                  </a:lnTo>
                  <a:lnTo>
                    <a:pt x="497839" y="137160"/>
                  </a:lnTo>
                  <a:lnTo>
                    <a:pt x="500379" y="137160"/>
                  </a:lnTo>
                  <a:lnTo>
                    <a:pt x="500379" y="130810"/>
                  </a:lnTo>
                  <a:close/>
                </a:path>
                <a:path w="500379" h="427989">
                  <a:moveTo>
                    <a:pt x="2539" y="137160"/>
                  </a:moveTo>
                  <a:lnTo>
                    <a:pt x="0" y="137160"/>
                  </a:lnTo>
                  <a:lnTo>
                    <a:pt x="0" y="156210"/>
                  </a:lnTo>
                  <a:lnTo>
                    <a:pt x="2539" y="156210"/>
                  </a:lnTo>
                  <a:lnTo>
                    <a:pt x="2539" y="137160"/>
                  </a:lnTo>
                  <a:close/>
                </a:path>
                <a:path w="500379" h="427989">
                  <a:moveTo>
                    <a:pt x="500379" y="137160"/>
                  </a:moveTo>
                  <a:lnTo>
                    <a:pt x="497839" y="137160"/>
                  </a:lnTo>
                  <a:lnTo>
                    <a:pt x="497839" y="156210"/>
                  </a:lnTo>
                  <a:lnTo>
                    <a:pt x="500379" y="156210"/>
                  </a:lnTo>
                  <a:lnTo>
                    <a:pt x="500379" y="137160"/>
                  </a:lnTo>
                  <a:close/>
                </a:path>
                <a:path w="500379" h="427989">
                  <a:moveTo>
                    <a:pt x="2539" y="156210"/>
                  </a:moveTo>
                  <a:lnTo>
                    <a:pt x="0" y="156210"/>
                  </a:lnTo>
                  <a:lnTo>
                    <a:pt x="0" y="187960"/>
                  </a:lnTo>
                  <a:lnTo>
                    <a:pt x="2539" y="187960"/>
                  </a:lnTo>
                  <a:lnTo>
                    <a:pt x="2539" y="156210"/>
                  </a:lnTo>
                  <a:close/>
                </a:path>
                <a:path w="500379" h="427989">
                  <a:moveTo>
                    <a:pt x="500379" y="156210"/>
                  </a:moveTo>
                  <a:lnTo>
                    <a:pt x="497839" y="156210"/>
                  </a:lnTo>
                  <a:lnTo>
                    <a:pt x="497839" y="187960"/>
                  </a:lnTo>
                  <a:lnTo>
                    <a:pt x="500379" y="187960"/>
                  </a:lnTo>
                  <a:lnTo>
                    <a:pt x="500379" y="156210"/>
                  </a:lnTo>
                  <a:close/>
                </a:path>
                <a:path w="500379" h="427989">
                  <a:moveTo>
                    <a:pt x="2539" y="187960"/>
                  </a:moveTo>
                  <a:lnTo>
                    <a:pt x="0" y="187960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187960"/>
                  </a:lnTo>
                  <a:close/>
                </a:path>
                <a:path w="500379" h="427989">
                  <a:moveTo>
                    <a:pt x="500379" y="187960"/>
                  </a:moveTo>
                  <a:lnTo>
                    <a:pt x="497839" y="187960"/>
                  </a:lnTo>
                  <a:lnTo>
                    <a:pt x="497839" y="257810"/>
                  </a:lnTo>
                  <a:lnTo>
                    <a:pt x="500379" y="257810"/>
                  </a:lnTo>
                  <a:lnTo>
                    <a:pt x="500379" y="187960"/>
                  </a:lnTo>
                  <a:close/>
                </a:path>
                <a:path w="500379" h="427989">
                  <a:moveTo>
                    <a:pt x="2539" y="257810"/>
                  </a:moveTo>
                  <a:lnTo>
                    <a:pt x="0" y="257810"/>
                  </a:lnTo>
                  <a:lnTo>
                    <a:pt x="0" y="289560"/>
                  </a:lnTo>
                  <a:lnTo>
                    <a:pt x="2539" y="289560"/>
                  </a:lnTo>
                  <a:lnTo>
                    <a:pt x="2539" y="257810"/>
                  </a:lnTo>
                  <a:close/>
                </a:path>
                <a:path w="500379" h="427989">
                  <a:moveTo>
                    <a:pt x="500379" y="257810"/>
                  </a:moveTo>
                  <a:lnTo>
                    <a:pt x="497839" y="257810"/>
                  </a:lnTo>
                  <a:lnTo>
                    <a:pt x="497839" y="289560"/>
                  </a:lnTo>
                  <a:lnTo>
                    <a:pt x="500379" y="289560"/>
                  </a:lnTo>
                  <a:lnTo>
                    <a:pt x="500379" y="257810"/>
                  </a:lnTo>
                  <a:close/>
                </a:path>
                <a:path w="500379" h="427989">
                  <a:moveTo>
                    <a:pt x="253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89560"/>
                  </a:lnTo>
                  <a:close/>
                </a:path>
                <a:path w="500379" h="427989">
                  <a:moveTo>
                    <a:pt x="500379" y="289560"/>
                  </a:moveTo>
                  <a:lnTo>
                    <a:pt x="497839" y="289560"/>
                  </a:lnTo>
                  <a:lnTo>
                    <a:pt x="497839" y="295910"/>
                  </a:lnTo>
                  <a:lnTo>
                    <a:pt x="500379" y="295910"/>
                  </a:lnTo>
                  <a:lnTo>
                    <a:pt x="500379" y="289560"/>
                  </a:lnTo>
                  <a:close/>
                </a:path>
                <a:path w="500379" h="427989">
                  <a:moveTo>
                    <a:pt x="253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295910"/>
                  </a:lnTo>
                  <a:close/>
                </a:path>
                <a:path w="500379" h="427989">
                  <a:moveTo>
                    <a:pt x="500379" y="295910"/>
                  </a:moveTo>
                  <a:lnTo>
                    <a:pt x="497839" y="295910"/>
                  </a:lnTo>
                  <a:lnTo>
                    <a:pt x="497839" y="302260"/>
                  </a:lnTo>
                  <a:lnTo>
                    <a:pt x="500379" y="302260"/>
                  </a:lnTo>
                  <a:lnTo>
                    <a:pt x="500379" y="295910"/>
                  </a:lnTo>
                  <a:close/>
                </a:path>
                <a:path w="500379" h="427989">
                  <a:moveTo>
                    <a:pt x="2539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2539" y="307340"/>
                  </a:lnTo>
                  <a:lnTo>
                    <a:pt x="2539" y="302260"/>
                  </a:lnTo>
                  <a:close/>
                </a:path>
                <a:path w="500379" h="427989">
                  <a:moveTo>
                    <a:pt x="500379" y="302260"/>
                  </a:moveTo>
                  <a:lnTo>
                    <a:pt x="497839" y="302260"/>
                  </a:lnTo>
                  <a:lnTo>
                    <a:pt x="497839" y="307340"/>
                  </a:lnTo>
                  <a:lnTo>
                    <a:pt x="500379" y="307340"/>
                  </a:lnTo>
                  <a:lnTo>
                    <a:pt x="500379" y="302260"/>
                  </a:lnTo>
                  <a:close/>
                </a:path>
                <a:path w="500379" h="427989">
                  <a:moveTo>
                    <a:pt x="500379" y="307340"/>
                  </a:moveTo>
                  <a:lnTo>
                    <a:pt x="497839" y="307340"/>
                  </a:lnTo>
                  <a:lnTo>
                    <a:pt x="497839" y="314960"/>
                  </a:lnTo>
                  <a:lnTo>
                    <a:pt x="499109" y="314960"/>
                  </a:lnTo>
                  <a:lnTo>
                    <a:pt x="499109" y="312420"/>
                  </a:lnTo>
                  <a:lnTo>
                    <a:pt x="500379" y="312420"/>
                  </a:lnTo>
                  <a:lnTo>
                    <a:pt x="500379" y="307340"/>
                  </a:lnTo>
                  <a:close/>
                </a:path>
                <a:path w="500379" h="427989">
                  <a:moveTo>
                    <a:pt x="2539" y="307340"/>
                  </a:moveTo>
                  <a:lnTo>
                    <a:pt x="1269" y="307340"/>
                  </a:lnTo>
                  <a:lnTo>
                    <a:pt x="1269" y="309880"/>
                  </a:lnTo>
                  <a:lnTo>
                    <a:pt x="2539" y="309880"/>
                  </a:lnTo>
                  <a:lnTo>
                    <a:pt x="2539" y="307340"/>
                  </a:lnTo>
                  <a:close/>
                </a:path>
                <a:path w="500379" h="427989">
                  <a:moveTo>
                    <a:pt x="369570" y="426720"/>
                  </a:moveTo>
                  <a:lnTo>
                    <a:pt x="133350" y="426720"/>
                  </a:lnTo>
                  <a:lnTo>
                    <a:pt x="133350" y="427990"/>
                  </a:lnTo>
                  <a:lnTo>
                    <a:pt x="369570" y="427990"/>
                  </a:lnTo>
                  <a:lnTo>
                    <a:pt x="369570" y="426720"/>
                  </a:lnTo>
                  <a:close/>
                </a:path>
                <a:path w="500379" h="427989">
                  <a:moveTo>
                    <a:pt x="373379" y="425450"/>
                  </a:moveTo>
                  <a:lnTo>
                    <a:pt x="130809" y="425450"/>
                  </a:lnTo>
                  <a:lnTo>
                    <a:pt x="130809" y="426720"/>
                  </a:lnTo>
                  <a:lnTo>
                    <a:pt x="373379" y="426720"/>
                  </a:lnTo>
                  <a:lnTo>
                    <a:pt x="373379" y="42545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5610859" y="4091940"/>
              <a:ext cx="495300" cy="421640"/>
            </a:xfrm>
            <a:custGeom>
              <a:avLst/>
              <a:gdLst/>
              <a:ahLst/>
              <a:cxnLst/>
              <a:rect l="l" t="t" r="r" b="b"/>
              <a:pathLst>
                <a:path w="495300" h="421639">
                  <a:moveTo>
                    <a:pt x="374650" y="2539"/>
                  </a:moveTo>
                  <a:lnTo>
                    <a:pt x="120650" y="2539"/>
                  </a:lnTo>
                  <a:lnTo>
                    <a:pt x="120650" y="3809"/>
                  </a:lnTo>
                  <a:lnTo>
                    <a:pt x="374650" y="3809"/>
                  </a:lnTo>
                  <a:lnTo>
                    <a:pt x="374650" y="2539"/>
                  </a:lnTo>
                  <a:close/>
                </a:path>
                <a:path w="495300" h="421639">
                  <a:moveTo>
                    <a:pt x="372110" y="1269"/>
                  </a:moveTo>
                  <a:lnTo>
                    <a:pt x="123189" y="1269"/>
                  </a:lnTo>
                  <a:lnTo>
                    <a:pt x="123189" y="2539"/>
                  </a:lnTo>
                  <a:lnTo>
                    <a:pt x="372110" y="2539"/>
                  </a:lnTo>
                  <a:lnTo>
                    <a:pt x="372110" y="1269"/>
                  </a:lnTo>
                  <a:close/>
                </a:path>
                <a:path w="495300" h="421639">
                  <a:moveTo>
                    <a:pt x="368300" y="0"/>
                  </a:moveTo>
                  <a:lnTo>
                    <a:pt x="125729" y="0"/>
                  </a:lnTo>
                  <a:lnTo>
                    <a:pt x="125729" y="1269"/>
                  </a:lnTo>
                  <a:lnTo>
                    <a:pt x="368300" y="1269"/>
                  </a:lnTo>
                  <a:lnTo>
                    <a:pt x="368300" y="0"/>
                  </a:lnTo>
                  <a:close/>
                </a:path>
                <a:path w="495300" h="421639">
                  <a:moveTo>
                    <a:pt x="492759" y="105409"/>
                  </a:moveTo>
                  <a:lnTo>
                    <a:pt x="491489" y="105409"/>
                  </a:lnTo>
                  <a:lnTo>
                    <a:pt x="491489" y="107949"/>
                  </a:lnTo>
                  <a:lnTo>
                    <a:pt x="492759" y="107949"/>
                  </a:lnTo>
                  <a:lnTo>
                    <a:pt x="492759" y="105409"/>
                  </a:lnTo>
                  <a:close/>
                </a:path>
                <a:path w="495300" h="421639">
                  <a:moveTo>
                    <a:pt x="3810" y="110489"/>
                  </a:moveTo>
                  <a:lnTo>
                    <a:pt x="2539" y="110489"/>
                  </a:lnTo>
                  <a:lnTo>
                    <a:pt x="2539" y="111759"/>
                  </a:lnTo>
                  <a:lnTo>
                    <a:pt x="1269" y="111759"/>
                  </a:lnTo>
                  <a:lnTo>
                    <a:pt x="1269" y="114299"/>
                  </a:lnTo>
                  <a:lnTo>
                    <a:pt x="3810" y="114299"/>
                  </a:lnTo>
                  <a:lnTo>
                    <a:pt x="3810" y="110489"/>
                  </a:lnTo>
                  <a:close/>
                </a:path>
                <a:path w="495300" h="421639">
                  <a:moveTo>
                    <a:pt x="494030" y="107949"/>
                  </a:moveTo>
                  <a:lnTo>
                    <a:pt x="491489" y="107949"/>
                  </a:lnTo>
                  <a:lnTo>
                    <a:pt x="491489" y="114299"/>
                  </a:lnTo>
                  <a:lnTo>
                    <a:pt x="495300" y="114299"/>
                  </a:lnTo>
                  <a:lnTo>
                    <a:pt x="495300" y="109219"/>
                  </a:lnTo>
                  <a:lnTo>
                    <a:pt x="494030" y="109219"/>
                  </a:lnTo>
                  <a:lnTo>
                    <a:pt x="494030" y="107949"/>
                  </a:lnTo>
                  <a:close/>
                </a:path>
                <a:path w="495300" h="421639">
                  <a:moveTo>
                    <a:pt x="3810" y="114299"/>
                  </a:moveTo>
                  <a:lnTo>
                    <a:pt x="0" y="114299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14299"/>
                  </a:lnTo>
                  <a:close/>
                </a:path>
                <a:path w="495300" h="421639">
                  <a:moveTo>
                    <a:pt x="495300" y="114299"/>
                  </a:moveTo>
                  <a:lnTo>
                    <a:pt x="491489" y="114299"/>
                  </a:lnTo>
                  <a:lnTo>
                    <a:pt x="491489" y="119379"/>
                  </a:lnTo>
                  <a:lnTo>
                    <a:pt x="495300" y="119379"/>
                  </a:lnTo>
                  <a:lnTo>
                    <a:pt x="495300" y="114299"/>
                  </a:lnTo>
                  <a:close/>
                </a:path>
                <a:path w="495300" h="421639">
                  <a:moveTo>
                    <a:pt x="3810" y="119379"/>
                  </a:moveTo>
                  <a:lnTo>
                    <a:pt x="0" y="11937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19379"/>
                  </a:lnTo>
                  <a:close/>
                </a:path>
                <a:path w="495300" h="421639">
                  <a:moveTo>
                    <a:pt x="495300" y="119379"/>
                  </a:moveTo>
                  <a:lnTo>
                    <a:pt x="491489" y="119379"/>
                  </a:lnTo>
                  <a:lnTo>
                    <a:pt x="491489" y="126999"/>
                  </a:lnTo>
                  <a:lnTo>
                    <a:pt x="495300" y="126999"/>
                  </a:lnTo>
                  <a:lnTo>
                    <a:pt x="495300" y="119379"/>
                  </a:lnTo>
                  <a:close/>
                </a:path>
                <a:path w="495300" h="421639">
                  <a:moveTo>
                    <a:pt x="381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3810" y="133349"/>
                  </a:lnTo>
                  <a:lnTo>
                    <a:pt x="3810" y="126999"/>
                  </a:lnTo>
                  <a:close/>
                </a:path>
                <a:path w="495300" h="421639">
                  <a:moveTo>
                    <a:pt x="495300" y="126999"/>
                  </a:moveTo>
                  <a:lnTo>
                    <a:pt x="491489" y="126999"/>
                  </a:lnTo>
                  <a:lnTo>
                    <a:pt x="491489" y="133349"/>
                  </a:lnTo>
                  <a:lnTo>
                    <a:pt x="495300" y="133349"/>
                  </a:lnTo>
                  <a:lnTo>
                    <a:pt x="495300" y="126999"/>
                  </a:lnTo>
                  <a:close/>
                </a:path>
                <a:path w="495300" h="421639">
                  <a:moveTo>
                    <a:pt x="3810" y="133349"/>
                  </a:moveTo>
                  <a:lnTo>
                    <a:pt x="0" y="133349"/>
                  </a:lnTo>
                  <a:lnTo>
                    <a:pt x="0" y="152399"/>
                  </a:lnTo>
                  <a:lnTo>
                    <a:pt x="3810" y="152399"/>
                  </a:lnTo>
                  <a:lnTo>
                    <a:pt x="3810" y="133349"/>
                  </a:lnTo>
                  <a:close/>
                </a:path>
                <a:path w="495300" h="421639">
                  <a:moveTo>
                    <a:pt x="495300" y="133349"/>
                  </a:moveTo>
                  <a:lnTo>
                    <a:pt x="491489" y="133349"/>
                  </a:lnTo>
                  <a:lnTo>
                    <a:pt x="491489" y="152399"/>
                  </a:lnTo>
                  <a:lnTo>
                    <a:pt x="495300" y="152399"/>
                  </a:lnTo>
                  <a:lnTo>
                    <a:pt x="495300" y="133349"/>
                  </a:lnTo>
                  <a:close/>
                </a:path>
                <a:path w="495300" h="421639">
                  <a:moveTo>
                    <a:pt x="3810" y="152399"/>
                  </a:moveTo>
                  <a:lnTo>
                    <a:pt x="0" y="152399"/>
                  </a:lnTo>
                  <a:lnTo>
                    <a:pt x="0" y="184149"/>
                  </a:lnTo>
                  <a:lnTo>
                    <a:pt x="3810" y="184149"/>
                  </a:lnTo>
                  <a:lnTo>
                    <a:pt x="3810" y="152399"/>
                  </a:lnTo>
                  <a:close/>
                </a:path>
                <a:path w="495300" h="421639">
                  <a:moveTo>
                    <a:pt x="495300" y="152399"/>
                  </a:moveTo>
                  <a:lnTo>
                    <a:pt x="491489" y="152399"/>
                  </a:lnTo>
                  <a:lnTo>
                    <a:pt x="491489" y="184149"/>
                  </a:lnTo>
                  <a:lnTo>
                    <a:pt x="495300" y="184149"/>
                  </a:lnTo>
                  <a:lnTo>
                    <a:pt x="495300" y="152399"/>
                  </a:lnTo>
                  <a:close/>
                </a:path>
                <a:path w="495300" h="421639">
                  <a:moveTo>
                    <a:pt x="3810" y="184149"/>
                  </a:moveTo>
                  <a:lnTo>
                    <a:pt x="0" y="184149"/>
                  </a:lnTo>
                  <a:lnTo>
                    <a:pt x="0" y="253999"/>
                  </a:lnTo>
                  <a:lnTo>
                    <a:pt x="3810" y="253999"/>
                  </a:lnTo>
                  <a:lnTo>
                    <a:pt x="3810" y="184149"/>
                  </a:lnTo>
                  <a:close/>
                </a:path>
                <a:path w="495300" h="421639">
                  <a:moveTo>
                    <a:pt x="495300" y="184149"/>
                  </a:moveTo>
                  <a:lnTo>
                    <a:pt x="491489" y="184149"/>
                  </a:lnTo>
                  <a:lnTo>
                    <a:pt x="491489" y="253999"/>
                  </a:lnTo>
                  <a:lnTo>
                    <a:pt x="495300" y="253999"/>
                  </a:lnTo>
                  <a:lnTo>
                    <a:pt x="495300" y="184149"/>
                  </a:lnTo>
                  <a:close/>
                </a:path>
                <a:path w="495300" h="421639">
                  <a:moveTo>
                    <a:pt x="3810" y="253999"/>
                  </a:moveTo>
                  <a:lnTo>
                    <a:pt x="0" y="25399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53999"/>
                  </a:lnTo>
                  <a:close/>
                </a:path>
                <a:path w="495300" h="421639">
                  <a:moveTo>
                    <a:pt x="495300" y="253999"/>
                  </a:moveTo>
                  <a:lnTo>
                    <a:pt x="491489" y="253999"/>
                  </a:lnTo>
                  <a:lnTo>
                    <a:pt x="491489" y="285749"/>
                  </a:lnTo>
                  <a:lnTo>
                    <a:pt x="495300" y="285749"/>
                  </a:lnTo>
                  <a:lnTo>
                    <a:pt x="495300" y="253999"/>
                  </a:lnTo>
                  <a:close/>
                </a:path>
                <a:path w="495300" h="421639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95300" h="421639">
                  <a:moveTo>
                    <a:pt x="495300" y="285749"/>
                  </a:moveTo>
                  <a:lnTo>
                    <a:pt x="491489" y="285749"/>
                  </a:lnTo>
                  <a:lnTo>
                    <a:pt x="491489" y="292099"/>
                  </a:lnTo>
                  <a:lnTo>
                    <a:pt x="495300" y="292099"/>
                  </a:lnTo>
                  <a:lnTo>
                    <a:pt x="495300" y="285749"/>
                  </a:lnTo>
                  <a:close/>
                </a:path>
                <a:path w="495300" h="421639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95300" h="421639">
                  <a:moveTo>
                    <a:pt x="495300" y="292099"/>
                  </a:moveTo>
                  <a:lnTo>
                    <a:pt x="491489" y="292099"/>
                  </a:lnTo>
                  <a:lnTo>
                    <a:pt x="491489" y="298449"/>
                  </a:lnTo>
                  <a:lnTo>
                    <a:pt x="495300" y="298449"/>
                  </a:lnTo>
                  <a:lnTo>
                    <a:pt x="495300" y="292099"/>
                  </a:lnTo>
                  <a:close/>
                </a:path>
                <a:path w="495300" h="421639">
                  <a:moveTo>
                    <a:pt x="381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8449"/>
                  </a:lnTo>
                  <a:close/>
                </a:path>
                <a:path w="495300" h="421639">
                  <a:moveTo>
                    <a:pt x="495300" y="298449"/>
                  </a:moveTo>
                  <a:lnTo>
                    <a:pt x="491489" y="298449"/>
                  </a:lnTo>
                  <a:lnTo>
                    <a:pt x="491489" y="303529"/>
                  </a:lnTo>
                  <a:lnTo>
                    <a:pt x="495300" y="303529"/>
                  </a:lnTo>
                  <a:lnTo>
                    <a:pt x="495300" y="298449"/>
                  </a:lnTo>
                  <a:close/>
                </a:path>
                <a:path w="495300" h="421639">
                  <a:moveTo>
                    <a:pt x="3810" y="303529"/>
                  </a:moveTo>
                  <a:lnTo>
                    <a:pt x="0" y="303529"/>
                  </a:lnTo>
                  <a:lnTo>
                    <a:pt x="0" y="308609"/>
                  </a:lnTo>
                  <a:lnTo>
                    <a:pt x="1269" y="308609"/>
                  </a:lnTo>
                  <a:lnTo>
                    <a:pt x="1269" y="311149"/>
                  </a:lnTo>
                  <a:lnTo>
                    <a:pt x="3810" y="311149"/>
                  </a:lnTo>
                  <a:lnTo>
                    <a:pt x="3810" y="303529"/>
                  </a:lnTo>
                  <a:close/>
                </a:path>
                <a:path w="495300" h="421639">
                  <a:moveTo>
                    <a:pt x="495300" y="303529"/>
                  </a:moveTo>
                  <a:lnTo>
                    <a:pt x="491489" y="303529"/>
                  </a:lnTo>
                  <a:lnTo>
                    <a:pt x="491489" y="311149"/>
                  </a:lnTo>
                  <a:lnTo>
                    <a:pt x="495300" y="311149"/>
                  </a:lnTo>
                  <a:lnTo>
                    <a:pt x="495300" y="303529"/>
                  </a:lnTo>
                  <a:close/>
                </a:path>
                <a:path w="495300" h="421639">
                  <a:moveTo>
                    <a:pt x="495300" y="311149"/>
                  </a:moveTo>
                  <a:lnTo>
                    <a:pt x="491489" y="311149"/>
                  </a:lnTo>
                  <a:lnTo>
                    <a:pt x="491489" y="317499"/>
                  </a:lnTo>
                  <a:lnTo>
                    <a:pt x="492759" y="317499"/>
                  </a:lnTo>
                  <a:lnTo>
                    <a:pt x="492759" y="314959"/>
                  </a:lnTo>
                  <a:lnTo>
                    <a:pt x="494030" y="314959"/>
                  </a:lnTo>
                  <a:lnTo>
                    <a:pt x="494029" y="312419"/>
                  </a:lnTo>
                  <a:lnTo>
                    <a:pt x="495300" y="312419"/>
                  </a:lnTo>
                  <a:lnTo>
                    <a:pt x="495300" y="311149"/>
                  </a:lnTo>
                  <a:close/>
                </a:path>
                <a:path w="495300" h="421639">
                  <a:moveTo>
                    <a:pt x="3810" y="311149"/>
                  </a:moveTo>
                  <a:lnTo>
                    <a:pt x="2539" y="311149"/>
                  </a:lnTo>
                  <a:lnTo>
                    <a:pt x="2539" y="313689"/>
                  </a:lnTo>
                  <a:lnTo>
                    <a:pt x="3810" y="313689"/>
                  </a:lnTo>
                  <a:lnTo>
                    <a:pt x="3810" y="311149"/>
                  </a:lnTo>
                  <a:close/>
                </a:path>
                <a:path w="495300" h="421639">
                  <a:moveTo>
                    <a:pt x="378460" y="417829"/>
                  </a:moveTo>
                  <a:lnTo>
                    <a:pt x="118110" y="417829"/>
                  </a:lnTo>
                  <a:lnTo>
                    <a:pt x="118110" y="419099"/>
                  </a:lnTo>
                  <a:lnTo>
                    <a:pt x="378460" y="419099"/>
                  </a:lnTo>
                  <a:lnTo>
                    <a:pt x="378460" y="417829"/>
                  </a:lnTo>
                  <a:close/>
                </a:path>
                <a:path w="495300" h="421639">
                  <a:moveTo>
                    <a:pt x="373380" y="420369"/>
                  </a:moveTo>
                  <a:lnTo>
                    <a:pt x="124460" y="420369"/>
                  </a:lnTo>
                  <a:lnTo>
                    <a:pt x="124460" y="421639"/>
                  </a:lnTo>
                  <a:lnTo>
                    <a:pt x="373380" y="421639"/>
                  </a:lnTo>
                  <a:lnTo>
                    <a:pt x="373380" y="420369"/>
                  </a:lnTo>
                  <a:close/>
                </a:path>
                <a:path w="495300" h="421639">
                  <a:moveTo>
                    <a:pt x="375919" y="419099"/>
                  </a:moveTo>
                  <a:lnTo>
                    <a:pt x="121919" y="419099"/>
                  </a:lnTo>
                  <a:lnTo>
                    <a:pt x="121919" y="420369"/>
                  </a:lnTo>
                  <a:lnTo>
                    <a:pt x="375919" y="420369"/>
                  </a:lnTo>
                  <a:lnTo>
                    <a:pt x="375919" y="419099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5614669" y="4095750"/>
              <a:ext cx="487680" cy="414020"/>
            </a:xfrm>
            <a:custGeom>
              <a:avLst/>
              <a:gdLst/>
              <a:ahLst/>
              <a:cxnLst/>
              <a:rect l="l" t="t" r="r" b="b"/>
              <a:pathLst>
                <a:path w="487679" h="414020">
                  <a:moveTo>
                    <a:pt x="375919" y="1269"/>
                  </a:moveTo>
                  <a:lnTo>
                    <a:pt x="110489" y="1269"/>
                  </a:lnTo>
                  <a:lnTo>
                    <a:pt x="110489" y="2539"/>
                  </a:lnTo>
                  <a:lnTo>
                    <a:pt x="375919" y="2539"/>
                  </a:lnTo>
                  <a:lnTo>
                    <a:pt x="375919" y="1269"/>
                  </a:lnTo>
                  <a:close/>
                </a:path>
                <a:path w="487679" h="414020">
                  <a:moveTo>
                    <a:pt x="374650" y="0"/>
                  </a:moveTo>
                  <a:lnTo>
                    <a:pt x="114300" y="0"/>
                  </a:lnTo>
                  <a:lnTo>
                    <a:pt x="114300" y="1269"/>
                  </a:lnTo>
                  <a:lnTo>
                    <a:pt x="374650" y="1269"/>
                  </a:lnTo>
                  <a:lnTo>
                    <a:pt x="374650" y="0"/>
                  </a:lnTo>
                  <a:close/>
                </a:path>
                <a:path w="487679" h="414020">
                  <a:moveTo>
                    <a:pt x="378460" y="2540"/>
                  </a:moveTo>
                  <a:lnTo>
                    <a:pt x="107950" y="2540"/>
                  </a:lnTo>
                  <a:lnTo>
                    <a:pt x="107950" y="3810"/>
                  </a:lnTo>
                  <a:lnTo>
                    <a:pt x="378460" y="3810"/>
                  </a:lnTo>
                  <a:lnTo>
                    <a:pt x="378460" y="2540"/>
                  </a:lnTo>
                  <a:close/>
                </a:path>
                <a:path w="487679" h="414020">
                  <a:moveTo>
                    <a:pt x="485139" y="95250"/>
                  </a:moveTo>
                  <a:lnTo>
                    <a:pt x="483870" y="95250"/>
                  </a:lnTo>
                  <a:lnTo>
                    <a:pt x="483869" y="96519"/>
                  </a:lnTo>
                  <a:lnTo>
                    <a:pt x="485139" y="96519"/>
                  </a:lnTo>
                  <a:lnTo>
                    <a:pt x="485139" y="95250"/>
                  </a:lnTo>
                  <a:close/>
                </a:path>
                <a:path w="487679" h="414020">
                  <a:moveTo>
                    <a:pt x="3809" y="99060"/>
                  </a:moveTo>
                  <a:lnTo>
                    <a:pt x="2539" y="99060"/>
                  </a:lnTo>
                  <a:lnTo>
                    <a:pt x="2539" y="101600"/>
                  </a:lnTo>
                  <a:lnTo>
                    <a:pt x="1269" y="101600"/>
                  </a:lnTo>
                  <a:lnTo>
                    <a:pt x="1269" y="104139"/>
                  </a:lnTo>
                  <a:lnTo>
                    <a:pt x="3809" y="104139"/>
                  </a:lnTo>
                  <a:lnTo>
                    <a:pt x="3809" y="99060"/>
                  </a:lnTo>
                  <a:close/>
                </a:path>
                <a:path w="487679" h="414020">
                  <a:moveTo>
                    <a:pt x="486409" y="96520"/>
                  </a:moveTo>
                  <a:lnTo>
                    <a:pt x="483869" y="96520"/>
                  </a:lnTo>
                  <a:lnTo>
                    <a:pt x="483869" y="104139"/>
                  </a:lnTo>
                  <a:lnTo>
                    <a:pt x="487679" y="104139"/>
                  </a:lnTo>
                  <a:lnTo>
                    <a:pt x="487679" y="99060"/>
                  </a:lnTo>
                  <a:lnTo>
                    <a:pt x="486409" y="99060"/>
                  </a:lnTo>
                  <a:lnTo>
                    <a:pt x="486409" y="96520"/>
                  </a:lnTo>
                  <a:close/>
                </a:path>
                <a:path w="487679" h="414020">
                  <a:moveTo>
                    <a:pt x="380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4140"/>
                  </a:lnTo>
                  <a:close/>
                </a:path>
                <a:path w="487679" h="414020">
                  <a:moveTo>
                    <a:pt x="487679" y="104140"/>
                  </a:moveTo>
                  <a:lnTo>
                    <a:pt x="483869" y="104140"/>
                  </a:lnTo>
                  <a:lnTo>
                    <a:pt x="483869" y="110489"/>
                  </a:lnTo>
                  <a:lnTo>
                    <a:pt x="487679" y="110489"/>
                  </a:lnTo>
                  <a:lnTo>
                    <a:pt x="487679" y="104140"/>
                  </a:lnTo>
                  <a:close/>
                </a:path>
                <a:path w="487679" h="414020">
                  <a:moveTo>
                    <a:pt x="3809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3809" y="115569"/>
                  </a:lnTo>
                  <a:lnTo>
                    <a:pt x="3809" y="110490"/>
                  </a:lnTo>
                  <a:close/>
                </a:path>
                <a:path w="487679" h="414020">
                  <a:moveTo>
                    <a:pt x="487679" y="110490"/>
                  </a:moveTo>
                  <a:lnTo>
                    <a:pt x="483869" y="110490"/>
                  </a:lnTo>
                  <a:lnTo>
                    <a:pt x="483869" y="115569"/>
                  </a:lnTo>
                  <a:lnTo>
                    <a:pt x="487679" y="115569"/>
                  </a:lnTo>
                  <a:lnTo>
                    <a:pt x="487679" y="110490"/>
                  </a:lnTo>
                  <a:close/>
                </a:path>
                <a:path w="487679" h="414020">
                  <a:moveTo>
                    <a:pt x="3809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15570"/>
                  </a:lnTo>
                  <a:close/>
                </a:path>
                <a:path w="487679" h="414020">
                  <a:moveTo>
                    <a:pt x="487679" y="115570"/>
                  </a:moveTo>
                  <a:lnTo>
                    <a:pt x="483869" y="115570"/>
                  </a:lnTo>
                  <a:lnTo>
                    <a:pt x="483869" y="123189"/>
                  </a:lnTo>
                  <a:lnTo>
                    <a:pt x="487679" y="123189"/>
                  </a:lnTo>
                  <a:lnTo>
                    <a:pt x="487679" y="115570"/>
                  </a:lnTo>
                  <a:close/>
                </a:path>
                <a:path w="487679" h="414020">
                  <a:moveTo>
                    <a:pt x="380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23190"/>
                  </a:lnTo>
                  <a:close/>
                </a:path>
                <a:path w="487679" h="414020">
                  <a:moveTo>
                    <a:pt x="487679" y="123190"/>
                  </a:moveTo>
                  <a:lnTo>
                    <a:pt x="483869" y="123190"/>
                  </a:lnTo>
                  <a:lnTo>
                    <a:pt x="483869" y="129539"/>
                  </a:lnTo>
                  <a:lnTo>
                    <a:pt x="487679" y="129539"/>
                  </a:lnTo>
                  <a:lnTo>
                    <a:pt x="487679" y="123190"/>
                  </a:lnTo>
                  <a:close/>
                </a:path>
                <a:path w="487679" h="414020">
                  <a:moveTo>
                    <a:pt x="3809" y="129540"/>
                  </a:moveTo>
                  <a:lnTo>
                    <a:pt x="0" y="12954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09" y="129540"/>
                  </a:lnTo>
                  <a:close/>
                </a:path>
                <a:path w="487679" h="414020">
                  <a:moveTo>
                    <a:pt x="487679" y="129540"/>
                  </a:moveTo>
                  <a:lnTo>
                    <a:pt x="483869" y="129540"/>
                  </a:lnTo>
                  <a:lnTo>
                    <a:pt x="483869" y="148589"/>
                  </a:lnTo>
                  <a:lnTo>
                    <a:pt x="487679" y="148589"/>
                  </a:lnTo>
                  <a:lnTo>
                    <a:pt x="487679" y="129540"/>
                  </a:lnTo>
                  <a:close/>
                </a:path>
                <a:path w="487679" h="414020">
                  <a:moveTo>
                    <a:pt x="3809" y="148590"/>
                  </a:moveTo>
                  <a:lnTo>
                    <a:pt x="0" y="1485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48590"/>
                  </a:lnTo>
                  <a:close/>
                </a:path>
                <a:path w="487679" h="414020">
                  <a:moveTo>
                    <a:pt x="487679" y="148590"/>
                  </a:moveTo>
                  <a:lnTo>
                    <a:pt x="483869" y="148590"/>
                  </a:lnTo>
                  <a:lnTo>
                    <a:pt x="483869" y="180339"/>
                  </a:lnTo>
                  <a:lnTo>
                    <a:pt x="487679" y="180339"/>
                  </a:lnTo>
                  <a:lnTo>
                    <a:pt x="487679" y="148590"/>
                  </a:lnTo>
                  <a:close/>
                </a:path>
                <a:path w="487679" h="414020">
                  <a:moveTo>
                    <a:pt x="3809" y="180340"/>
                  </a:moveTo>
                  <a:lnTo>
                    <a:pt x="0" y="1803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180340"/>
                  </a:lnTo>
                  <a:close/>
                </a:path>
                <a:path w="487679" h="414020">
                  <a:moveTo>
                    <a:pt x="487679" y="180340"/>
                  </a:moveTo>
                  <a:lnTo>
                    <a:pt x="483869" y="180340"/>
                  </a:lnTo>
                  <a:lnTo>
                    <a:pt x="483869" y="250189"/>
                  </a:lnTo>
                  <a:lnTo>
                    <a:pt x="487679" y="250189"/>
                  </a:lnTo>
                  <a:lnTo>
                    <a:pt x="487679" y="180340"/>
                  </a:lnTo>
                  <a:close/>
                </a:path>
                <a:path w="487679" h="414020">
                  <a:moveTo>
                    <a:pt x="3809" y="250190"/>
                  </a:moveTo>
                  <a:lnTo>
                    <a:pt x="0" y="2501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50190"/>
                  </a:lnTo>
                  <a:close/>
                </a:path>
                <a:path w="487679" h="414020">
                  <a:moveTo>
                    <a:pt x="487679" y="250190"/>
                  </a:moveTo>
                  <a:lnTo>
                    <a:pt x="483869" y="250190"/>
                  </a:lnTo>
                  <a:lnTo>
                    <a:pt x="483869" y="281939"/>
                  </a:lnTo>
                  <a:lnTo>
                    <a:pt x="487679" y="281939"/>
                  </a:lnTo>
                  <a:lnTo>
                    <a:pt x="487679" y="250190"/>
                  </a:lnTo>
                  <a:close/>
                </a:path>
                <a:path w="487679" h="41402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87679" h="414020">
                  <a:moveTo>
                    <a:pt x="487679" y="281940"/>
                  </a:moveTo>
                  <a:lnTo>
                    <a:pt x="483869" y="281940"/>
                  </a:lnTo>
                  <a:lnTo>
                    <a:pt x="483869" y="288289"/>
                  </a:lnTo>
                  <a:lnTo>
                    <a:pt x="487679" y="288289"/>
                  </a:lnTo>
                  <a:lnTo>
                    <a:pt x="487679" y="281940"/>
                  </a:lnTo>
                  <a:close/>
                </a:path>
                <a:path w="487679" h="41402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87679" h="414020">
                  <a:moveTo>
                    <a:pt x="487679" y="288290"/>
                  </a:moveTo>
                  <a:lnTo>
                    <a:pt x="483869" y="288290"/>
                  </a:lnTo>
                  <a:lnTo>
                    <a:pt x="483869" y="294639"/>
                  </a:lnTo>
                  <a:lnTo>
                    <a:pt x="487679" y="294639"/>
                  </a:lnTo>
                  <a:lnTo>
                    <a:pt x="487679" y="288290"/>
                  </a:lnTo>
                  <a:close/>
                </a:path>
                <a:path w="487679" h="414020">
                  <a:moveTo>
                    <a:pt x="3809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09" y="294640"/>
                  </a:lnTo>
                  <a:close/>
                </a:path>
                <a:path w="487679" h="414020">
                  <a:moveTo>
                    <a:pt x="487679" y="294640"/>
                  </a:moveTo>
                  <a:lnTo>
                    <a:pt x="483869" y="294640"/>
                  </a:lnTo>
                  <a:lnTo>
                    <a:pt x="483869" y="299719"/>
                  </a:lnTo>
                  <a:lnTo>
                    <a:pt x="487679" y="299719"/>
                  </a:lnTo>
                  <a:lnTo>
                    <a:pt x="487679" y="294640"/>
                  </a:lnTo>
                  <a:close/>
                </a:path>
                <a:path w="487679" h="414020">
                  <a:moveTo>
                    <a:pt x="3809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9720"/>
                  </a:lnTo>
                  <a:close/>
                </a:path>
                <a:path w="487679" h="414020">
                  <a:moveTo>
                    <a:pt x="487679" y="299720"/>
                  </a:moveTo>
                  <a:lnTo>
                    <a:pt x="483869" y="299720"/>
                  </a:lnTo>
                  <a:lnTo>
                    <a:pt x="483869" y="307339"/>
                  </a:lnTo>
                  <a:lnTo>
                    <a:pt x="487679" y="307339"/>
                  </a:lnTo>
                  <a:lnTo>
                    <a:pt x="487679" y="299720"/>
                  </a:lnTo>
                  <a:close/>
                </a:path>
                <a:path w="487679" h="414020">
                  <a:moveTo>
                    <a:pt x="3809" y="307340"/>
                  </a:moveTo>
                  <a:lnTo>
                    <a:pt x="0" y="307340"/>
                  </a:lnTo>
                  <a:lnTo>
                    <a:pt x="0" y="311150"/>
                  </a:lnTo>
                  <a:lnTo>
                    <a:pt x="1269" y="311150"/>
                  </a:lnTo>
                  <a:lnTo>
                    <a:pt x="1269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87679" h="414020">
                  <a:moveTo>
                    <a:pt x="487679" y="307340"/>
                  </a:moveTo>
                  <a:lnTo>
                    <a:pt x="483869" y="307340"/>
                  </a:lnTo>
                  <a:lnTo>
                    <a:pt x="483869" y="313689"/>
                  </a:lnTo>
                  <a:lnTo>
                    <a:pt x="487679" y="313689"/>
                  </a:lnTo>
                  <a:lnTo>
                    <a:pt x="487679" y="307340"/>
                  </a:lnTo>
                  <a:close/>
                </a:path>
                <a:path w="487679" h="414020">
                  <a:moveTo>
                    <a:pt x="487679" y="313690"/>
                  </a:moveTo>
                  <a:lnTo>
                    <a:pt x="483869" y="313690"/>
                  </a:lnTo>
                  <a:lnTo>
                    <a:pt x="483869" y="320039"/>
                  </a:lnTo>
                  <a:lnTo>
                    <a:pt x="485139" y="320039"/>
                  </a:lnTo>
                  <a:lnTo>
                    <a:pt x="485139" y="318769"/>
                  </a:lnTo>
                  <a:lnTo>
                    <a:pt x="486409" y="318769"/>
                  </a:lnTo>
                  <a:lnTo>
                    <a:pt x="486409" y="316230"/>
                  </a:lnTo>
                  <a:lnTo>
                    <a:pt x="487679" y="316230"/>
                  </a:lnTo>
                  <a:lnTo>
                    <a:pt x="487679" y="313690"/>
                  </a:lnTo>
                  <a:close/>
                </a:path>
                <a:path w="487679" h="414020">
                  <a:moveTo>
                    <a:pt x="3809" y="313690"/>
                  </a:moveTo>
                  <a:lnTo>
                    <a:pt x="2539" y="313690"/>
                  </a:lnTo>
                  <a:lnTo>
                    <a:pt x="2539" y="316230"/>
                  </a:lnTo>
                  <a:lnTo>
                    <a:pt x="3809" y="316230"/>
                  </a:lnTo>
                  <a:lnTo>
                    <a:pt x="3809" y="313690"/>
                  </a:lnTo>
                  <a:close/>
                </a:path>
                <a:path w="487679" h="414020">
                  <a:moveTo>
                    <a:pt x="378459" y="412750"/>
                  </a:moveTo>
                  <a:lnTo>
                    <a:pt x="113029" y="412750"/>
                  </a:lnTo>
                  <a:lnTo>
                    <a:pt x="113029" y="414019"/>
                  </a:lnTo>
                  <a:lnTo>
                    <a:pt x="378459" y="414019"/>
                  </a:lnTo>
                  <a:lnTo>
                    <a:pt x="378459" y="412750"/>
                  </a:lnTo>
                  <a:close/>
                </a:path>
                <a:path w="487679" h="414020">
                  <a:moveTo>
                    <a:pt x="381000" y="411480"/>
                  </a:moveTo>
                  <a:lnTo>
                    <a:pt x="110489" y="411480"/>
                  </a:lnTo>
                  <a:lnTo>
                    <a:pt x="110489" y="412750"/>
                  </a:lnTo>
                  <a:lnTo>
                    <a:pt x="381000" y="412750"/>
                  </a:lnTo>
                  <a:lnTo>
                    <a:pt x="381000" y="411480"/>
                  </a:lnTo>
                  <a:close/>
                </a:path>
                <a:path w="487679" h="414020">
                  <a:moveTo>
                    <a:pt x="383539" y="410210"/>
                  </a:moveTo>
                  <a:lnTo>
                    <a:pt x="107950" y="410210"/>
                  </a:lnTo>
                  <a:lnTo>
                    <a:pt x="107950" y="411480"/>
                  </a:lnTo>
                  <a:lnTo>
                    <a:pt x="383539" y="411480"/>
                  </a:lnTo>
                  <a:lnTo>
                    <a:pt x="383539" y="410210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5618479" y="4099560"/>
              <a:ext cx="480059" cy="406400"/>
            </a:xfrm>
            <a:custGeom>
              <a:avLst/>
              <a:gdLst/>
              <a:ahLst/>
              <a:cxnLst/>
              <a:rect l="l" t="t" r="r" b="b"/>
              <a:pathLst>
                <a:path w="480060" h="406400">
                  <a:moveTo>
                    <a:pt x="379730" y="1269"/>
                  </a:moveTo>
                  <a:lnTo>
                    <a:pt x="99060" y="1269"/>
                  </a:lnTo>
                  <a:lnTo>
                    <a:pt x="99060" y="2539"/>
                  </a:lnTo>
                  <a:lnTo>
                    <a:pt x="379730" y="2539"/>
                  </a:lnTo>
                  <a:lnTo>
                    <a:pt x="379730" y="1269"/>
                  </a:lnTo>
                  <a:close/>
                </a:path>
                <a:path w="480060" h="406400">
                  <a:moveTo>
                    <a:pt x="377189" y="0"/>
                  </a:moveTo>
                  <a:lnTo>
                    <a:pt x="101600" y="0"/>
                  </a:lnTo>
                  <a:lnTo>
                    <a:pt x="101600" y="1269"/>
                  </a:lnTo>
                  <a:lnTo>
                    <a:pt x="377189" y="1269"/>
                  </a:lnTo>
                  <a:lnTo>
                    <a:pt x="377189" y="0"/>
                  </a:lnTo>
                  <a:close/>
                </a:path>
                <a:path w="480060" h="406400">
                  <a:moveTo>
                    <a:pt x="477520" y="85089"/>
                  </a:moveTo>
                  <a:lnTo>
                    <a:pt x="476250" y="85089"/>
                  </a:lnTo>
                  <a:lnTo>
                    <a:pt x="476250" y="87629"/>
                  </a:lnTo>
                  <a:lnTo>
                    <a:pt x="477520" y="87629"/>
                  </a:lnTo>
                  <a:lnTo>
                    <a:pt x="477520" y="85089"/>
                  </a:lnTo>
                  <a:close/>
                </a:path>
                <a:path w="480060" h="406400">
                  <a:moveTo>
                    <a:pt x="3810" y="88900"/>
                  </a:moveTo>
                  <a:lnTo>
                    <a:pt x="2540" y="88900"/>
                  </a:lnTo>
                  <a:lnTo>
                    <a:pt x="2540" y="91439"/>
                  </a:lnTo>
                  <a:lnTo>
                    <a:pt x="1270" y="91439"/>
                  </a:lnTo>
                  <a:lnTo>
                    <a:pt x="1270" y="92709"/>
                  </a:lnTo>
                  <a:lnTo>
                    <a:pt x="3810" y="92709"/>
                  </a:lnTo>
                  <a:lnTo>
                    <a:pt x="3810" y="88900"/>
                  </a:lnTo>
                  <a:close/>
                </a:path>
                <a:path w="480060" h="406400">
                  <a:moveTo>
                    <a:pt x="478789" y="87630"/>
                  </a:moveTo>
                  <a:lnTo>
                    <a:pt x="476250" y="87630"/>
                  </a:lnTo>
                  <a:lnTo>
                    <a:pt x="476250" y="92709"/>
                  </a:lnTo>
                  <a:lnTo>
                    <a:pt x="480060" y="92709"/>
                  </a:lnTo>
                  <a:lnTo>
                    <a:pt x="480060" y="88900"/>
                  </a:lnTo>
                  <a:lnTo>
                    <a:pt x="478789" y="88900"/>
                  </a:lnTo>
                  <a:lnTo>
                    <a:pt x="478789" y="87630"/>
                  </a:lnTo>
                  <a:close/>
                </a:path>
                <a:path w="480060" h="406400">
                  <a:moveTo>
                    <a:pt x="3810" y="92710"/>
                  </a:moveTo>
                  <a:lnTo>
                    <a:pt x="0" y="9271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2710"/>
                  </a:lnTo>
                  <a:close/>
                </a:path>
                <a:path w="480060" h="406400">
                  <a:moveTo>
                    <a:pt x="480060" y="92710"/>
                  </a:moveTo>
                  <a:lnTo>
                    <a:pt x="476250" y="92710"/>
                  </a:lnTo>
                  <a:lnTo>
                    <a:pt x="476250" y="100329"/>
                  </a:lnTo>
                  <a:lnTo>
                    <a:pt x="480060" y="100329"/>
                  </a:lnTo>
                  <a:lnTo>
                    <a:pt x="480060" y="92710"/>
                  </a:lnTo>
                  <a:close/>
                </a:path>
                <a:path w="480060" h="406400">
                  <a:moveTo>
                    <a:pt x="381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3810" y="106679"/>
                  </a:lnTo>
                  <a:lnTo>
                    <a:pt x="3810" y="100330"/>
                  </a:lnTo>
                  <a:close/>
                </a:path>
                <a:path w="480060" h="406400">
                  <a:moveTo>
                    <a:pt x="480060" y="100330"/>
                  </a:moveTo>
                  <a:lnTo>
                    <a:pt x="476250" y="100330"/>
                  </a:lnTo>
                  <a:lnTo>
                    <a:pt x="476250" y="106679"/>
                  </a:lnTo>
                  <a:lnTo>
                    <a:pt x="480060" y="106679"/>
                  </a:lnTo>
                  <a:lnTo>
                    <a:pt x="480060" y="100330"/>
                  </a:lnTo>
                  <a:close/>
                </a:path>
                <a:path w="480060" h="406400">
                  <a:moveTo>
                    <a:pt x="3810" y="106680"/>
                  </a:moveTo>
                  <a:lnTo>
                    <a:pt x="0" y="106680"/>
                  </a:lnTo>
                  <a:lnTo>
                    <a:pt x="0" y="111759"/>
                  </a:lnTo>
                  <a:lnTo>
                    <a:pt x="3810" y="111759"/>
                  </a:lnTo>
                  <a:lnTo>
                    <a:pt x="3810" y="106680"/>
                  </a:lnTo>
                  <a:close/>
                </a:path>
                <a:path w="480060" h="406400">
                  <a:moveTo>
                    <a:pt x="480060" y="106680"/>
                  </a:moveTo>
                  <a:lnTo>
                    <a:pt x="476250" y="106680"/>
                  </a:lnTo>
                  <a:lnTo>
                    <a:pt x="476250" y="111759"/>
                  </a:lnTo>
                  <a:lnTo>
                    <a:pt x="480060" y="111759"/>
                  </a:lnTo>
                  <a:lnTo>
                    <a:pt x="480060" y="106680"/>
                  </a:lnTo>
                  <a:close/>
                </a:path>
                <a:path w="480060" h="406400">
                  <a:moveTo>
                    <a:pt x="3810" y="111760"/>
                  </a:moveTo>
                  <a:lnTo>
                    <a:pt x="0" y="11176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11760"/>
                  </a:lnTo>
                  <a:close/>
                </a:path>
                <a:path w="480060" h="406400">
                  <a:moveTo>
                    <a:pt x="480060" y="111760"/>
                  </a:moveTo>
                  <a:lnTo>
                    <a:pt x="476250" y="111760"/>
                  </a:lnTo>
                  <a:lnTo>
                    <a:pt x="476250" y="119379"/>
                  </a:lnTo>
                  <a:lnTo>
                    <a:pt x="480060" y="119379"/>
                  </a:lnTo>
                  <a:lnTo>
                    <a:pt x="480060" y="111760"/>
                  </a:lnTo>
                  <a:close/>
                </a:path>
                <a:path w="480060" h="406400">
                  <a:moveTo>
                    <a:pt x="381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119380"/>
                  </a:lnTo>
                  <a:close/>
                </a:path>
                <a:path w="480060" h="406400">
                  <a:moveTo>
                    <a:pt x="480060" y="119380"/>
                  </a:moveTo>
                  <a:lnTo>
                    <a:pt x="476250" y="119380"/>
                  </a:lnTo>
                  <a:lnTo>
                    <a:pt x="476250" y="125729"/>
                  </a:lnTo>
                  <a:lnTo>
                    <a:pt x="480060" y="125729"/>
                  </a:lnTo>
                  <a:lnTo>
                    <a:pt x="480060" y="119380"/>
                  </a:lnTo>
                  <a:close/>
                </a:path>
                <a:path w="480060" h="406400">
                  <a:moveTo>
                    <a:pt x="3810" y="125730"/>
                  </a:moveTo>
                  <a:lnTo>
                    <a:pt x="0" y="125730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125730"/>
                  </a:lnTo>
                  <a:close/>
                </a:path>
                <a:path w="480060" h="406400">
                  <a:moveTo>
                    <a:pt x="480060" y="125730"/>
                  </a:moveTo>
                  <a:lnTo>
                    <a:pt x="476250" y="125730"/>
                  </a:lnTo>
                  <a:lnTo>
                    <a:pt x="476250" y="144779"/>
                  </a:lnTo>
                  <a:lnTo>
                    <a:pt x="480060" y="144779"/>
                  </a:lnTo>
                  <a:lnTo>
                    <a:pt x="480060" y="125730"/>
                  </a:lnTo>
                  <a:close/>
                </a:path>
                <a:path w="480060" h="406400">
                  <a:moveTo>
                    <a:pt x="3810" y="144780"/>
                  </a:moveTo>
                  <a:lnTo>
                    <a:pt x="0" y="14478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44780"/>
                  </a:lnTo>
                  <a:close/>
                </a:path>
                <a:path w="480060" h="406400">
                  <a:moveTo>
                    <a:pt x="480060" y="144780"/>
                  </a:moveTo>
                  <a:lnTo>
                    <a:pt x="476250" y="144780"/>
                  </a:lnTo>
                  <a:lnTo>
                    <a:pt x="476250" y="176529"/>
                  </a:lnTo>
                  <a:lnTo>
                    <a:pt x="480060" y="176529"/>
                  </a:lnTo>
                  <a:lnTo>
                    <a:pt x="480060" y="144780"/>
                  </a:lnTo>
                  <a:close/>
                </a:path>
                <a:path w="480060" h="406400">
                  <a:moveTo>
                    <a:pt x="3810" y="176530"/>
                  </a:moveTo>
                  <a:lnTo>
                    <a:pt x="0" y="1765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176530"/>
                  </a:lnTo>
                  <a:close/>
                </a:path>
                <a:path w="480060" h="406400">
                  <a:moveTo>
                    <a:pt x="480060" y="176530"/>
                  </a:moveTo>
                  <a:lnTo>
                    <a:pt x="476250" y="176530"/>
                  </a:lnTo>
                  <a:lnTo>
                    <a:pt x="476250" y="246379"/>
                  </a:lnTo>
                  <a:lnTo>
                    <a:pt x="480060" y="246379"/>
                  </a:lnTo>
                  <a:lnTo>
                    <a:pt x="480060" y="176530"/>
                  </a:lnTo>
                  <a:close/>
                </a:path>
                <a:path w="480060" h="406400">
                  <a:moveTo>
                    <a:pt x="3810" y="246380"/>
                  </a:moveTo>
                  <a:lnTo>
                    <a:pt x="0" y="2463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46380"/>
                  </a:lnTo>
                  <a:close/>
                </a:path>
                <a:path w="480060" h="406400">
                  <a:moveTo>
                    <a:pt x="480060" y="246380"/>
                  </a:moveTo>
                  <a:lnTo>
                    <a:pt x="476250" y="246380"/>
                  </a:lnTo>
                  <a:lnTo>
                    <a:pt x="476250" y="278129"/>
                  </a:lnTo>
                  <a:lnTo>
                    <a:pt x="480060" y="278129"/>
                  </a:lnTo>
                  <a:lnTo>
                    <a:pt x="480060" y="246380"/>
                  </a:lnTo>
                  <a:close/>
                </a:path>
                <a:path w="480060" h="40640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80060" h="406400">
                  <a:moveTo>
                    <a:pt x="480060" y="278130"/>
                  </a:moveTo>
                  <a:lnTo>
                    <a:pt x="476250" y="278130"/>
                  </a:lnTo>
                  <a:lnTo>
                    <a:pt x="476250" y="284479"/>
                  </a:lnTo>
                  <a:lnTo>
                    <a:pt x="480060" y="284479"/>
                  </a:lnTo>
                  <a:lnTo>
                    <a:pt x="480060" y="278130"/>
                  </a:lnTo>
                  <a:close/>
                </a:path>
                <a:path w="480060" h="40640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80060" h="406400">
                  <a:moveTo>
                    <a:pt x="480060" y="284480"/>
                  </a:moveTo>
                  <a:lnTo>
                    <a:pt x="476250" y="284480"/>
                  </a:lnTo>
                  <a:lnTo>
                    <a:pt x="476250" y="290829"/>
                  </a:lnTo>
                  <a:lnTo>
                    <a:pt x="480060" y="290829"/>
                  </a:lnTo>
                  <a:lnTo>
                    <a:pt x="480060" y="284480"/>
                  </a:lnTo>
                  <a:close/>
                </a:path>
                <a:path w="480060" h="406400">
                  <a:moveTo>
                    <a:pt x="3810" y="290830"/>
                  </a:moveTo>
                  <a:lnTo>
                    <a:pt x="0" y="290830"/>
                  </a:lnTo>
                  <a:lnTo>
                    <a:pt x="0" y="295909"/>
                  </a:lnTo>
                  <a:lnTo>
                    <a:pt x="3810" y="295909"/>
                  </a:lnTo>
                  <a:lnTo>
                    <a:pt x="3810" y="290830"/>
                  </a:lnTo>
                  <a:close/>
                </a:path>
                <a:path w="480060" h="406400">
                  <a:moveTo>
                    <a:pt x="480060" y="290830"/>
                  </a:moveTo>
                  <a:lnTo>
                    <a:pt x="476250" y="290830"/>
                  </a:lnTo>
                  <a:lnTo>
                    <a:pt x="476250" y="295909"/>
                  </a:lnTo>
                  <a:lnTo>
                    <a:pt x="480060" y="295909"/>
                  </a:lnTo>
                  <a:lnTo>
                    <a:pt x="480060" y="290830"/>
                  </a:lnTo>
                  <a:close/>
                </a:path>
                <a:path w="480060" h="406400">
                  <a:moveTo>
                    <a:pt x="3810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5910"/>
                  </a:lnTo>
                  <a:close/>
                </a:path>
                <a:path w="480060" h="406400">
                  <a:moveTo>
                    <a:pt x="480060" y="295910"/>
                  </a:moveTo>
                  <a:lnTo>
                    <a:pt x="476250" y="295910"/>
                  </a:lnTo>
                  <a:lnTo>
                    <a:pt x="476250" y="303529"/>
                  </a:lnTo>
                  <a:lnTo>
                    <a:pt x="480060" y="303529"/>
                  </a:lnTo>
                  <a:lnTo>
                    <a:pt x="480060" y="295910"/>
                  </a:lnTo>
                  <a:close/>
                </a:path>
                <a:path w="480060" h="40640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80060" h="406400">
                  <a:moveTo>
                    <a:pt x="480060" y="303530"/>
                  </a:moveTo>
                  <a:lnTo>
                    <a:pt x="476250" y="303530"/>
                  </a:lnTo>
                  <a:lnTo>
                    <a:pt x="476250" y="309879"/>
                  </a:lnTo>
                  <a:lnTo>
                    <a:pt x="480060" y="309879"/>
                  </a:lnTo>
                  <a:lnTo>
                    <a:pt x="480060" y="303530"/>
                  </a:lnTo>
                  <a:close/>
                </a:path>
                <a:path w="480060" h="406400">
                  <a:moveTo>
                    <a:pt x="3810" y="309880"/>
                  </a:moveTo>
                  <a:lnTo>
                    <a:pt x="0" y="309880"/>
                  </a:lnTo>
                  <a:lnTo>
                    <a:pt x="0" y="314959"/>
                  </a:lnTo>
                  <a:lnTo>
                    <a:pt x="1270" y="314959"/>
                  </a:lnTo>
                  <a:lnTo>
                    <a:pt x="127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80060" h="406400">
                  <a:moveTo>
                    <a:pt x="480060" y="309880"/>
                  </a:moveTo>
                  <a:lnTo>
                    <a:pt x="476250" y="309880"/>
                  </a:lnTo>
                  <a:lnTo>
                    <a:pt x="476250" y="316229"/>
                  </a:lnTo>
                  <a:lnTo>
                    <a:pt x="480060" y="316229"/>
                  </a:lnTo>
                  <a:lnTo>
                    <a:pt x="480060" y="309880"/>
                  </a:lnTo>
                  <a:close/>
                </a:path>
                <a:path w="480060" h="406400">
                  <a:moveTo>
                    <a:pt x="480060" y="316230"/>
                  </a:moveTo>
                  <a:lnTo>
                    <a:pt x="476250" y="316230"/>
                  </a:lnTo>
                  <a:lnTo>
                    <a:pt x="476250" y="322579"/>
                  </a:lnTo>
                  <a:lnTo>
                    <a:pt x="477520" y="322579"/>
                  </a:lnTo>
                  <a:lnTo>
                    <a:pt x="477520" y="320039"/>
                  </a:lnTo>
                  <a:lnTo>
                    <a:pt x="478789" y="320039"/>
                  </a:lnTo>
                  <a:lnTo>
                    <a:pt x="478789" y="318769"/>
                  </a:lnTo>
                  <a:lnTo>
                    <a:pt x="480060" y="318769"/>
                  </a:lnTo>
                  <a:lnTo>
                    <a:pt x="480060" y="316230"/>
                  </a:lnTo>
                  <a:close/>
                </a:path>
                <a:path w="480060" h="406400">
                  <a:moveTo>
                    <a:pt x="3810" y="316230"/>
                  </a:moveTo>
                  <a:lnTo>
                    <a:pt x="2540" y="316230"/>
                  </a:lnTo>
                  <a:lnTo>
                    <a:pt x="2540" y="318769"/>
                  </a:lnTo>
                  <a:lnTo>
                    <a:pt x="3810" y="318769"/>
                  </a:lnTo>
                  <a:lnTo>
                    <a:pt x="3810" y="316230"/>
                  </a:lnTo>
                  <a:close/>
                </a:path>
                <a:path w="480060" h="406400">
                  <a:moveTo>
                    <a:pt x="384810" y="403859"/>
                  </a:moveTo>
                  <a:lnTo>
                    <a:pt x="99060" y="403859"/>
                  </a:lnTo>
                  <a:lnTo>
                    <a:pt x="99060" y="405129"/>
                  </a:lnTo>
                  <a:lnTo>
                    <a:pt x="384810" y="405129"/>
                  </a:lnTo>
                  <a:lnTo>
                    <a:pt x="384810" y="403859"/>
                  </a:lnTo>
                  <a:close/>
                </a:path>
                <a:path w="480060" h="406400">
                  <a:moveTo>
                    <a:pt x="387350" y="402589"/>
                  </a:moveTo>
                  <a:lnTo>
                    <a:pt x="96520" y="402589"/>
                  </a:lnTo>
                  <a:lnTo>
                    <a:pt x="96520" y="403859"/>
                  </a:lnTo>
                  <a:lnTo>
                    <a:pt x="387350" y="403859"/>
                  </a:lnTo>
                  <a:lnTo>
                    <a:pt x="387350" y="402589"/>
                  </a:lnTo>
                  <a:close/>
                </a:path>
                <a:path w="480060" h="406400">
                  <a:moveTo>
                    <a:pt x="382270" y="405130"/>
                  </a:moveTo>
                  <a:lnTo>
                    <a:pt x="101600" y="405130"/>
                  </a:lnTo>
                  <a:lnTo>
                    <a:pt x="101600" y="406400"/>
                  </a:lnTo>
                  <a:lnTo>
                    <a:pt x="382270" y="406400"/>
                  </a:lnTo>
                  <a:lnTo>
                    <a:pt x="382270" y="405130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5622289" y="4102100"/>
              <a:ext cx="472440" cy="400050"/>
            </a:xfrm>
            <a:custGeom>
              <a:avLst/>
              <a:gdLst/>
              <a:ahLst/>
              <a:cxnLst/>
              <a:rect l="l" t="t" r="r" b="b"/>
              <a:pathLst>
                <a:path w="472439" h="400050">
                  <a:moveTo>
                    <a:pt x="381000" y="1269"/>
                  </a:moveTo>
                  <a:lnTo>
                    <a:pt x="90170" y="1269"/>
                  </a:lnTo>
                  <a:lnTo>
                    <a:pt x="90170" y="2539"/>
                  </a:lnTo>
                  <a:lnTo>
                    <a:pt x="381000" y="2539"/>
                  </a:lnTo>
                  <a:lnTo>
                    <a:pt x="381000" y="1269"/>
                  </a:lnTo>
                  <a:close/>
                </a:path>
                <a:path w="472439" h="400050">
                  <a:moveTo>
                    <a:pt x="378460" y="0"/>
                  </a:moveTo>
                  <a:lnTo>
                    <a:pt x="92710" y="0"/>
                  </a:lnTo>
                  <a:lnTo>
                    <a:pt x="92710" y="1269"/>
                  </a:lnTo>
                  <a:lnTo>
                    <a:pt x="378460" y="1269"/>
                  </a:lnTo>
                  <a:lnTo>
                    <a:pt x="378460" y="0"/>
                  </a:lnTo>
                  <a:close/>
                </a:path>
                <a:path w="472439" h="400050">
                  <a:moveTo>
                    <a:pt x="383540" y="2540"/>
                  </a:moveTo>
                  <a:lnTo>
                    <a:pt x="87630" y="2540"/>
                  </a:lnTo>
                  <a:lnTo>
                    <a:pt x="87630" y="3810"/>
                  </a:lnTo>
                  <a:lnTo>
                    <a:pt x="383540" y="3810"/>
                  </a:lnTo>
                  <a:lnTo>
                    <a:pt x="383540" y="2540"/>
                  </a:lnTo>
                  <a:close/>
                </a:path>
                <a:path w="472439" h="400050">
                  <a:moveTo>
                    <a:pt x="469900" y="77469"/>
                  </a:moveTo>
                  <a:lnTo>
                    <a:pt x="468630" y="77469"/>
                  </a:lnTo>
                  <a:lnTo>
                    <a:pt x="468630" y="78739"/>
                  </a:lnTo>
                  <a:lnTo>
                    <a:pt x="469900" y="78739"/>
                  </a:lnTo>
                  <a:lnTo>
                    <a:pt x="469900" y="77469"/>
                  </a:lnTo>
                  <a:close/>
                </a:path>
                <a:path w="472439" h="400050">
                  <a:moveTo>
                    <a:pt x="3810" y="80010"/>
                  </a:moveTo>
                  <a:lnTo>
                    <a:pt x="2539" y="80010"/>
                  </a:lnTo>
                  <a:lnTo>
                    <a:pt x="2539" y="82550"/>
                  </a:lnTo>
                  <a:lnTo>
                    <a:pt x="1270" y="82550"/>
                  </a:lnTo>
                  <a:lnTo>
                    <a:pt x="1270" y="85089"/>
                  </a:lnTo>
                  <a:lnTo>
                    <a:pt x="3810" y="85089"/>
                  </a:lnTo>
                  <a:lnTo>
                    <a:pt x="3810" y="80010"/>
                  </a:lnTo>
                  <a:close/>
                </a:path>
                <a:path w="472439" h="400050">
                  <a:moveTo>
                    <a:pt x="471170" y="78740"/>
                  </a:moveTo>
                  <a:lnTo>
                    <a:pt x="468630" y="78740"/>
                  </a:lnTo>
                  <a:lnTo>
                    <a:pt x="468630" y="85089"/>
                  </a:lnTo>
                  <a:lnTo>
                    <a:pt x="472439" y="85089"/>
                  </a:lnTo>
                  <a:lnTo>
                    <a:pt x="472439" y="81280"/>
                  </a:lnTo>
                  <a:lnTo>
                    <a:pt x="471169" y="81280"/>
                  </a:lnTo>
                  <a:lnTo>
                    <a:pt x="471170" y="78740"/>
                  </a:lnTo>
                  <a:close/>
                </a:path>
                <a:path w="472439" h="400050">
                  <a:moveTo>
                    <a:pt x="3810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5090"/>
                  </a:lnTo>
                  <a:close/>
                </a:path>
                <a:path w="472439" h="400050">
                  <a:moveTo>
                    <a:pt x="472439" y="85090"/>
                  </a:moveTo>
                  <a:lnTo>
                    <a:pt x="468630" y="85090"/>
                  </a:lnTo>
                  <a:lnTo>
                    <a:pt x="468630" y="90169"/>
                  </a:lnTo>
                  <a:lnTo>
                    <a:pt x="472439" y="90169"/>
                  </a:lnTo>
                  <a:lnTo>
                    <a:pt x="472439" y="85090"/>
                  </a:lnTo>
                  <a:close/>
                </a:path>
                <a:path w="472439" h="400050">
                  <a:moveTo>
                    <a:pt x="3810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0170"/>
                  </a:lnTo>
                  <a:close/>
                </a:path>
                <a:path w="472439" h="400050">
                  <a:moveTo>
                    <a:pt x="472439" y="90170"/>
                  </a:moveTo>
                  <a:lnTo>
                    <a:pt x="468630" y="90170"/>
                  </a:lnTo>
                  <a:lnTo>
                    <a:pt x="468630" y="97789"/>
                  </a:lnTo>
                  <a:lnTo>
                    <a:pt x="472439" y="97789"/>
                  </a:lnTo>
                  <a:lnTo>
                    <a:pt x="472439" y="90170"/>
                  </a:lnTo>
                  <a:close/>
                </a:path>
                <a:path w="472439" h="400050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7790"/>
                  </a:lnTo>
                  <a:close/>
                </a:path>
                <a:path w="472439" h="400050">
                  <a:moveTo>
                    <a:pt x="472439" y="97790"/>
                  </a:moveTo>
                  <a:lnTo>
                    <a:pt x="468630" y="97790"/>
                  </a:lnTo>
                  <a:lnTo>
                    <a:pt x="468630" y="104139"/>
                  </a:lnTo>
                  <a:lnTo>
                    <a:pt x="472439" y="104139"/>
                  </a:lnTo>
                  <a:lnTo>
                    <a:pt x="472439" y="97790"/>
                  </a:lnTo>
                  <a:close/>
                </a:path>
                <a:path w="472439" h="400050">
                  <a:moveTo>
                    <a:pt x="3810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4140"/>
                  </a:lnTo>
                  <a:close/>
                </a:path>
                <a:path w="472439" h="400050">
                  <a:moveTo>
                    <a:pt x="472439" y="104140"/>
                  </a:moveTo>
                  <a:lnTo>
                    <a:pt x="468630" y="104140"/>
                  </a:lnTo>
                  <a:lnTo>
                    <a:pt x="468630" y="109219"/>
                  </a:lnTo>
                  <a:lnTo>
                    <a:pt x="472439" y="109219"/>
                  </a:lnTo>
                  <a:lnTo>
                    <a:pt x="472439" y="104140"/>
                  </a:lnTo>
                  <a:close/>
                </a:path>
                <a:path w="472439" h="400050">
                  <a:moveTo>
                    <a:pt x="3810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109220"/>
                  </a:lnTo>
                  <a:close/>
                </a:path>
                <a:path w="472439" h="400050">
                  <a:moveTo>
                    <a:pt x="472439" y="109220"/>
                  </a:moveTo>
                  <a:lnTo>
                    <a:pt x="468630" y="109220"/>
                  </a:lnTo>
                  <a:lnTo>
                    <a:pt x="468630" y="116839"/>
                  </a:lnTo>
                  <a:lnTo>
                    <a:pt x="472439" y="116839"/>
                  </a:lnTo>
                  <a:lnTo>
                    <a:pt x="472439" y="109220"/>
                  </a:lnTo>
                  <a:close/>
                </a:path>
                <a:path w="472439" h="400050">
                  <a:moveTo>
                    <a:pt x="381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3810" y="123189"/>
                  </a:lnTo>
                  <a:lnTo>
                    <a:pt x="3810" y="116840"/>
                  </a:lnTo>
                  <a:close/>
                </a:path>
                <a:path w="472439" h="400050">
                  <a:moveTo>
                    <a:pt x="472439" y="116840"/>
                  </a:moveTo>
                  <a:lnTo>
                    <a:pt x="468630" y="116840"/>
                  </a:lnTo>
                  <a:lnTo>
                    <a:pt x="468630" y="123189"/>
                  </a:lnTo>
                  <a:lnTo>
                    <a:pt x="472439" y="123189"/>
                  </a:lnTo>
                  <a:lnTo>
                    <a:pt x="472439" y="116840"/>
                  </a:lnTo>
                  <a:close/>
                </a:path>
                <a:path w="472439" h="400050">
                  <a:moveTo>
                    <a:pt x="3810" y="123190"/>
                  </a:moveTo>
                  <a:lnTo>
                    <a:pt x="0" y="123190"/>
                  </a:lnTo>
                  <a:lnTo>
                    <a:pt x="0" y="142239"/>
                  </a:lnTo>
                  <a:lnTo>
                    <a:pt x="3810" y="142239"/>
                  </a:lnTo>
                  <a:lnTo>
                    <a:pt x="3810" y="123190"/>
                  </a:lnTo>
                  <a:close/>
                </a:path>
                <a:path w="472439" h="400050">
                  <a:moveTo>
                    <a:pt x="472439" y="123190"/>
                  </a:moveTo>
                  <a:lnTo>
                    <a:pt x="468630" y="123190"/>
                  </a:lnTo>
                  <a:lnTo>
                    <a:pt x="468630" y="142239"/>
                  </a:lnTo>
                  <a:lnTo>
                    <a:pt x="472439" y="142239"/>
                  </a:lnTo>
                  <a:lnTo>
                    <a:pt x="472439" y="123190"/>
                  </a:lnTo>
                  <a:close/>
                </a:path>
                <a:path w="472439" h="400050">
                  <a:moveTo>
                    <a:pt x="3810" y="142240"/>
                  </a:moveTo>
                  <a:lnTo>
                    <a:pt x="0" y="14224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42240"/>
                  </a:lnTo>
                  <a:close/>
                </a:path>
                <a:path w="472439" h="400050">
                  <a:moveTo>
                    <a:pt x="472439" y="142240"/>
                  </a:moveTo>
                  <a:lnTo>
                    <a:pt x="468630" y="142240"/>
                  </a:lnTo>
                  <a:lnTo>
                    <a:pt x="468630" y="173989"/>
                  </a:lnTo>
                  <a:lnTo>
                    <a:pt x="472439" y="173989"/>
                  </a:lnTo>
                  <a:lnTo>
                    <a:pt x="472439" y="142240"/>
                  </a:lnTo>
                  <a:close/>
                </a:path>
                <a:path w="472439" h="400050">
                  <a:moveTo>
                    <a:pt x="3810" y="173990"/>
                  </a:moveTo>
                  <a:lnTo>
                    <a:pt x="0" y="1739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173990"/>
                  </a:lnTo>
                  <a:close/>
                </a:path>
                <a:path w="472439" h="400050">
                  <a:moveTo>
                    <a:pt x="472439" y="173990"/>
                  </a:moveTo>
                  <a:lnTo>
                    <a:pt x="468630" y="173990"/>
                  </a:lnTo>
                  <a:lnTo>
                    <a:pt x="468630" y="243839"/>
                  </a:lnTo>
                  <a:lnTo>
                    <a:pt x="472439" y="243839"/>
                  </a:lnTo>
                  <a:lnTo>
                    <a:pt x="472439" y="173990"/>
                  </a:lnTo>
                  <a:close/>
                </a:path>
                <a:path w="472439" h="400050">
                  <a:moveTo>
                    <a:pt x="3810" y="243840"/>
                  </a:moveTo>
                  <a:lnTo>
                    <a:pt x="0" y="24384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43840"/>
                  </a:lnTo>
                  <a:close/>
                </a:path>
                <a:path w="472439" h="400050">
                  <a:moveTo>
                    <a:pt x="472439" y="243840"/>
                  </a:moveTo>
                  <a:lnTo>
                    <a:pt x="468630" y="243840"/>
                  </a:lnTo>
                  <a:lnTo>
                    <a:pt x="468630" y="275589"/>
                  </a:lnTo>
                  <a:lnTo>
                    <a:pt x="472439" y="275589"/>
                  </a:lnTo>
                  <a:lnTo>
                    <a:pt x="472439" y="243840"/>
                  </a:lnTo>
                  <a:close/>
                </a:path>
                <a:path w="472439" h="40005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472439" h="400050">
                  <a:moveTo>
                    <a:pt x="472439" y="275590"/>
                  </a:moveTo>
                  <a:lnTo>
                    <a:pt x="468630" y="275590"/>
                  </a:lnTo>
                  <a:lnTo>
                    <a:pt x="468630" y="281939"/>
                  </a:lnTo>
                  <a:lnTo>
                    <a:pt x="472439" y="281939"/>
                  </a:lnTo>
                  <a:lnTo>
                    <a:pt x="472439" y="275590"/>
                  </a:lnTo>
                  <a:close/>
                </a:path>
                <a:path w="472439" h="40005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472439" h="400050">
                  <a:moveTo>
                    <a:pt x="472439" y="281940"/>
                  </a:moveTo>
                  <a:lnTo>
                    <a:pt x="468630" y="281940"/>
                  </a:lnTo>
                  <a:lnTo>
                    <a:pt x="468630" y="288289"/>
                  </a:lnTo>
                  <a:lnTo>
                    <a:pt x="472439" y="288289"/>
                  </a:lnTo>
                  <a:lnTo>
                    <a:pt x="472439" y="281940"/>
                  </a:lnTo>
                  <a:close/>
                </a:path>
                <a:path w="472439" h="400050">
                  <a:moveTo>
                    <a:pt x="381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8290"/>
                  </a:lnTo>
                  <a:close/>
                </a:path>
                <a:path w="472439" h="400050">
                  <a:moveTo>
                    <a:pt x="472439" y="288290"/>
                  </a:moveTo>
                  <a:lnTo>
                    <a:pt x="468630" y="288290"/>
                  </a:lnTo>
                  <a:lnTo>
                    <a:pt x="468630" y="293369"/>
                  </a:lnTo>
                  <a:lnTo>
                    <a:pt x="472439" y="293369"/>
                  </a:lnTo>
                  <a:lnTo>
                    <a:pt x="472439" y="288290"/>
                  </a:lnTo>
                  <a:close/>
                </a:path>
                <a:path w="472439" h="400050">
                  <a:moveTo>
                    <a:pt x="381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3370"/>
                  </a:lnTo>
                  <a:close/>
                </a:path>
                <a:path w="472439" h="400050">
                  <a:moveTo>
                    <a:pt x="472439" y="293370"/>
                  </a:moveTo>
                  <a:lnTo>
                    <a:pt x="468630" y="293370"/>
                  </a:lnTo>
                  <a:lnTo>
                    <a:pt x="468630" y="300989"/>
                  </a:lnTo>
                  <a:lnTo>
                    <a:pt x="472439" y="300989"/>
                  </a:lnTo>
                  <a:lnTo>
                    <a:pt x="472439" y="293370"/>
                  </a:lnTo>
                  <a:close/>
                </a:path>
                <a:path w="472439" h="40005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72439" h="400050">
                  <a:moveTo>
                    <a:pt x="472439" y="300990"/>
                  </a:moveTo>
                  <a:lnTo>
                    <a:pt x="468630" y="300990"/>
                  </a:lnTo>
                  <a:lnTo>
                    <a:pt x="468630" y="307339"/>
                  </a:lnTo>
                  <a:lnTo>
                    <a:pt x="472439" y="307339"/>
                  </a:lnTo>
                  <a:lnTo>
                    <a:pt x="472439" y="300990"/>
                  </a:lnTo>
                  <a:close/>
                </a:path>
                <a:path w="472439" h="40005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72439" h="400050">
                  <a:moveTo>
                    <a:pt x="472439" y="307340"/>
                  </a:moveTo>
                  <a:lnTo>
                    <a:pt x="468630" y="307340"/>
                  </a:lnTo>
                  <a:lnTo>
                    <a:pt x="468630" y="313689"/>
                  </a:lnTo>
                  <a:lnTo>
                    <a:pt x="472439" y="313689"/>
                  </a:lnTo>
                  <a:lnTo>
                    <a:pt x="472439" y="307340"/>
                  </a:lnTo>
                  <a:close/>
                </a:path>
                <a:path w="472439" h="400050">
                  <a:moveTo>
                    <a:pt x="3810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1270" y="318769"/>
                  </a:lnTo>
                  <a:lnTo>
                    <a:pt x="127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72439" h="400050">
                  <a:moveTo>
                    <a:pt x="472439" y="313690"/>
                  </a:moveTo>
                  <a:lnTo>
                    <a:pt x="468630" y="313690"/>
                  </a:lnTo>
                  <a:lnTo>
                    <a:pt x="468630" y="320039"/>
                  </a:lnTo>
                  <a:lnTo>
                    <a:pt x="472439" y="320039"/>
                  </a:lnTo>
                  <a:lnTo>
                    <a:pt x="472439" y="313690"/>
                  </a:lnTo>
                  <a:close/>
                </a:path>
                <a:path w="472439" h="400050">
                  <a:moveTo>
                    <a:pt x="472439" y="320040"/>
                  </a:moveTo>
                  <a:lnTo>
                    <a:pt x="468630" y="320040"/>
                  </a:lnTo>
                  <a:lnTo>
                    <a:pt x="468630" y="325119"/>
                  </a:lnTo>
                  <a:lnTo>
                    <a:pt x="469900" y="325119"/>
                  </a:lnTo>
                  <a:lnTo>
                    <a:pt x="469900" y="322580"/>
                  </a:lnTo>
                  <a:lnTo>
                    <a:pt x="471169" y="322580"/>
                  </a:lnTo>
                  <a:lnTo>
                    <a:pt x="471169" y="321310"/>
                  </a:lnTo>
                  <a:lnTo>
                    <a:pt x="472439" y="321310"/>
                  </a:lnTo>
                  <a:lnTo>
                    <a:pt x="472439" y="320040"/>
                  </a:lnTo>
                  <a:close/>
                </a:path>
                <a:path w="472439" h="400050">
                  <a:moveTo>
                    <a:pt x="3810" y="320040"/>
                  </a:moveTo>
                  <a:lnTo>
                    <a:pt x="2539" y="320040"/>
                  </a:lnTo>
                  <a:lnTo>
                    <a:pt x="2539" y="322580"/>
                  </a:lnTo>
                  <a:lnTo>
                    <a:pt x="3810" y="322580"/>
                  </a:lnTo>
                  <a:lnTo>
                    <a:pt x="3810" y="320040"/>
                  </a:lnTo>
                  <a:close/>
                </a:path>
                <a:path w="472439" h="400050">
                  <a:moveTo>
                    <a:pt x="386080" y="398780"/>
                  </a:moveTo>
                  <a:lnTo>
                    <a:pt x="90170" y="398780"/>
                  </a:lnTo>
                  <a:lnTo>
                    <a:pt x="90170" y="400050"/>
                  </a:lnTo>
                  <a:lnTo>
                    <a:pt x="386080" y="400050"/>
                  </a:lnTo>
                  <a:lnTo>
                    <a:pt x="386080" y="398780"/>
                  </a:lnTo>
                  <a:close/>
                </a:path>
                <a:path w="472439" h="400050">
                  <a:moveTo>
                    <a:pt x="388620" y="397510"/>
                  </a:moveTo>
                  <a:lnTo>
                    <a:pt x="87630" y="397510"/>
                  </a:lnTo>
                  <a:lnTo>
                    <a:pt x="87630" y="398780"/>
                  </a:lnTo>
                  <a:lnTo>
                    <a:pt x="388620" y="398780"/>
                  </a:lnTo>
                  <a:lnTo>
                    <a:pt x="388620" y="397510"/>
                  </a:lnTo>
                  <a:close/>
                </a:path>
                <a:path w="472439" h="400050">
                  <a:moveTo>
                    <a:pt x="389890" y="396240"/>
                  </a:moveTo>
                  <a:lnTo>
                    <a:pt x="83820" y="396240"/>
                  </a:lnTo>
                  <a:lnTo>
                    <a:pt x="83820" y="397510"/>
                  </a:lnTo>
                  <a:lnTo>
                    <a:pt x="389890" y="397510"/>
                  </a:lnTo>
                  <a:lnTo>
                    <a:pt x="389890" y="396240"/>
                  </a:lnTo>
                  <a:close/>
                </a:path>
              </a:pathLst>
            </a:custGeom>
            <a:solidFill>
              <a:srgbClr val="FF1C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5626099" y="4105910"/>
              <a:ext cx="464820" cy="392430"/>
            </a:xfrm>
            <a:custGeom>
              <a:avLst/>
              <a:gdLst/>
              <a:ahLst/>
              <a:cxnLst/>
              <a:rect l="l" t="t" r="r" b="b"/>
              <a:pathLst>
                <a:path w="464820" h="392429">
                  <a:moveTo>
                    <a:pt x="387350" y="2539"/>
                  </a:moveTo>
                  <a:lnTo>
                    <a:pt x="77470" y="2539"/>
                  </a:lnTo>
                  <a:lnTo>
                    <a:pt x="77470" y="3809"/>
                  </a:lnTo>
                  <a:lnTo>
                    <a:pt x="387350" y="3809"/>
                  </a:lnTo>
                  <a:lnTo>
                    <a:pt x="387350" y="2539"/>
                  </a:lnTo>
                  <a:close/>
                </a:path>
                <a:path w="464820" h="392429">
                  <a:moveTo>
                    <a:pt x="386080" y="1269"/>
                  </a:moveTo>
                  <a:lnTo>
                    <a:pt x="80010" y="1269"/>
                  </a:lnTo>
                  <a:lnTo>
                    <a:pt x="80010" y="2539"/>
                  </a:lnTo>
                  <a:lnTo>
                    <a:pt x="386080" y="2539"/>
                  </a:lnTo>
                  <a:lnTo>
                    <a:pt x="386080" y="1269"/>
                  </a:lnTo>
                  <a:close/>
                </a:path>
                <a:path w="464820" h="392429">
                  <a:moveTo>
                    <a:pt x="382269" y="0"/>
                  </a:moveTo>
                  <a:lnTo>
                    <a:pt x="81279" y="0"/>
                  </a:lnTo>
                  <a:lnTo>
                    <a:pt x="81279" y="1269"/>
                  </a:lnTo>
                  <a:lnTo>
                    <a:pt x="382269" y="1269"/>
                  </a:lnTo>
                  <a:lnTo>
                    <a:pt x="382269" y="0"/>
                  </a:lnTo>
                  <a:close/>
                </a:path>
                <a:path w="464820" h="392429">
                  <a:moveTo>
                    <a:pt x="3810" y="71119"/>
                  </a:moveTo>
                  <a:lnTo>
                    <a:pt x="2539" y="71119"/>
                  </a:lnTo>
                  <a:lnTo>
                    <a:pt x="2539" y="72389"/>
                  </a:lnTo>
                  <a:lnTo>
                    <a:pt x="1270" y="72389"/>
                  </a:lnTo>
                  <a:lnTo>
                    <a:pt x="1270" y="74929"/>
                  </a:lnTo>
                  <a:lnTo>
                    <a:pt x="3810" y="74929"/>
                  </a:lnTo>
                  <a:lnTo>
                    <a:pt x="3810" y="71119"/>
                  </a:lnTo>
                  <a:close/>
                </a:path>
                <a:path w="464820" h="392429">
                  <a:moveTo>
                    <a:pt x="462280" y="68580"/>
                  </a:moveTo>
                  <a:lnTo>
                    <a:pt x="461010" y="68580"/>
                  </a:lnTo>
                  <a:lnTo>
                    <a:pt x="461010" y="74929"/>
                  </a:lnTo>
                  <a:lnTo>
                    <a:pt x="464820" y="74929"/>
                  </a:lnTo>
                  <a:lnTo>
                    <a:pt x="464820" y="72389"/>
                  </a:lnTo>
                  <a:lnTo>
                    <a:pt x="463550" y="72389"/>
                  </a:lnTo>
                  <a:lnTo>
                    <a:pt x="463550" y="69850"/>
                  </a:lnTo>
                  <a:lnTo>
                    <a:pt x="462280" y="69850"/>
                  </a:lnTo>
                  <a:lnTo>
                    <a:pt x="462280" y="68580"/>
                  </a:lnTo>
                  <a:close/>
                </a:path>
                <a:path w="464820" h="392429">
                  <a:moveTo>
                    <a:pt x="381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4930"/>
                  </a:lnTo>
                  <a:close/>
                </a:path>
                <a:path w="464820" h="392429">
                  <a:moveTo>
                    <a:pt x="464820" y="74930"/>
                  </a:moveTo>
                  <a:lnTo>
                    <a:pt x="461010" y="74930"/>
                  </a:lnTo>
                  <a:lnTo>
                    <a:pt x="461010" y="81279"/>
                  </a:lnTo>
                  <a:lnTo>
                    <a:pt x="464820" y="81279"/>
                  </a:lnTo>
                  <a:lnTo>
                    <a:pt x="464820" y="74930"/>
                  </a:lnTo>
                  <a:close/>
                </a:path>
                <a:path w="464820" h="392429">
                  <a:moveTo>
                    <a:pt x="3810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81280"/>
                  </a:lnTo>
                  <a:close/>
                </a:path>
                <a:path w="464820" h="392429">
                  <a:moveTo>
                    <a:pt x="464820" y="81280"/>
                  </a:moveTo>
                  <a:lnTo>
                    <a:pt x="461010" y="81280"/>
                  </a:lnTo>
                  <a:lnTo>
                    <a:pt x="461010" y="86359"/>
                  </a:lnTo>
                  <a:lnTo>
                    <a:pt x="464820" y="86359"/>
                  </a:lnTo>
                  <a:lnTo>
                    <a:pt x="464820" y="81280"/>
                  </a:lnTo>
                  <a:close/>
                </a:path>
                <a:path w="464820" h="392429">
                  <a:moveTo>
                    <a:pt x="3810" y="86360"/>
                  </a:moveTo>
                  <a:lnTo>
                    <a:pt x="0" y="8636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6360"/>
                  </a:lnTo>
                  <a:close/>
                </a:path>
                <a:path w="464820" h="392429">
                  <a:moveTo>
                    <a:pt x="464820" y="86360"/>
                  </a:moveTo>
                  <a:lnTo>
                    <a:pt x="461010" y="86360"/>
                  </a:lnTo>
                  <a:lnTo>
                    <a:pt x="461010" y="93979"/>
                  </a:lnTo>
                  <a:lnTo>
                    <a:pt x="464820" y="93979"/>
                  </a:lnTo>
                  <a:lnTo>
                    <a:pt x="464820" y="86360"/>
                  </a:lnTo>
                  <a:close/>
                </a:path>
                <a:path w="464820" h="392429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64820" h="392429">
                  <a:moveTo>
                    <a:pt x="464820" y="93980"/>
                  </a:moveTo>
                  <a:lnTo>
                    <a:pt x="461010" y="93980"/>
                  </a:lnTo>
                  <a:lnTo>
                    <a:pt x="461010" y="100329"/>
                  </a:lnTo>
                  <a:lnTo>
                    <a:pt x="464820" y="100329"/>
                  </a:lnTo>
                  <a:lnTo>
                    <a:pt x="464820" y="93980"/>
                  </a:lnTo>
                  <a:close/>
                </a:path>
                <a:path w="464820" h="392429">
                  <a:moveTo>
                    <a:pt x="381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3810" y="105409"/>
                  </a:lnTo>
                  <a:lnTo>
                    <a:pt x="3810" y="100330"/>
                  </a:lnTo>
                  <a:close/>
                </a:path>
                <a:path w="464820" h="392429">
                  <a:moveTo>
                    <a:pt x="464820" y="100330"/>
                  </a:moveTo>
                  <a:lnTo>
                    <a:pt x="461010" y="100330"/>
                  </a:lnTo>
                  <a:lnTo>
                    <a:pt x="461010" y="105409"/>
                  </a:lnTo>
                  <a:lnTo>
                    <a:pt x="464820" y="105409"/>
                  </a:lnTo>
                  <a:lnTo>
                    <a:pt x="464820" y="100330"/>
                  </a:lnTo>
                  <a:close/>
                </a:path>
                <a:path w="464820" h="392429">
                  <a:moveTo>
                    <a:pt x="3810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105410"/>
                  </a:lnTo>
                  <a:close/>
                </a:path>
                <a:path w="464820" h="392429">
                  <a:moveTo>
                    <a:pt x="464820" y="105410"/>
                  </a:moveTo>
                  <a:lnTo>
                    <a:pt x="461010" y="105410"/>
                  </a:lnTo>
                  <a:lnTo>
                    <a:pt x="461010" y="113029"/>
                  </a:lnTo>
                  <a:lnTo>
                    <a:pt x="464820" y="113029"/>
                  </a:lnTo>
                  <a:lnTo>
                    <a:pt x="464820" y="105410"/>
                  </a:lnTo>
                  <a:close/>
                </a:path>
                <a:path w="464820" h="392429">
                  <a:moveTo>
                    <a:pt x="381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13030"/>
                  </a:lnTo>
                  <a:close/>
                </a:path>
                <a:path w="464820" h="392429">
                  <a:moveTo>
                    <a:pt x="464820" y="113030"/>
                  </a:moveTo>
                  <a:lnTo>
                    <a:pt x="461010" y="113030"/>
                  </a:lnTo>
                  <a:lnTo>
                    <a:pt x="461010" y="119379"/>
                  </a:lnTo>
                  <a:lnTo>
                    <a:pt x="464820" y="119379"/>
                  </a:lnTo>
                  <a:lnTo>
                    <a:pt x="464820" y="113030"/>
                  </a:lnTo>
                  <a:close/>
                </a:path>
                <a:path w="464820" h="392429">
                  <a:moveTo>
                    <a:pt x="3810" y="119380"/>
                  </a:moveTo>
                  <a:lnTo>
                    <a:pt x="0" y="11938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119380"/>
                  </a:lnTo>
                  <a:close/>
                </a:path>
                <a:path w="464820" h="392429">
                  <a:moveTo>
                    <a:pt x="464820" y="119380"/>
                  </a:moveTo>
                  <a:lnTo>
                    <a:pt x="461010" y="119380"/>
                  </a:lnTo>
                  <a:lnTo>
                    <a:pt x="461010" y="138429"/>
                  </a:lnTo>
                  <a:lnTo>
                    <a:pt x="464820" y="138429"/>
                  </a:lnTo>
                  <a:lnTo>
                    <a:pt x="464820" y="119380"/>
                  </a:lnTo>
                  <a:close/>
                </a:path>
                <a:path w="464820" h="392429">
                  <a:moveTo>
                    <a:pt x="3810" y="138430"/>
                  </a:moveTo>
                  <a:lnTo>
                    <a:pt x="0" y="13843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38430"/>
                  </a:lnTo>
                  <a:close/>
                </a:path>
                <a:path w="464820" h="392429">
                  <a:moveTo>
                    <a:pt x="464820" y="138430"/>
                  </a:moveTo>
                  <a:lnTo>
                    <a:pt x="461010" y="138430"/>
                  </a:lnTo>
                  <a:lnTo>
                    <a:pt x="461010" y="170179"/>
                  </a:lnTo>
                  <a:lnTo>
                    <a:pt x="464820" y="170179"/>
                  </a:lnTo>
                  <a:lnTo>
                    <a:pt x="464820" y="138430"/>
                  </a:lnTo>
                  <a:close/>
                </a:path>
                <a:path w="464820" h="392429">
                  <a:moveTo>
                    <a:pt x="3810" y="170180"/>
                  </a:moveTo>
                  <a:lnTo>
                    <a:pt x="0" y="1701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170180"/>
                  </a:lnTo>
                  <a:close/>
                </a:path>
                <a:path w="464820" h="392429">
                  <a:moveTo>
                    <a:pt x="464820" y="170180"/>
                  </a:moveTo>
                  <a:lnTo>
                    <a:pt x="461010" y="170180"/>
                  </a:lnTo>
                  <a:lnTo>
                    <a:pt x="461010" y="240029"/>
                  </a:lnTo>
                  <a:lnTo>
                    <a:pt x="464820" y="240029"/>
                  </a:lnTo>
                  <a:lnTo>
                    <a:pt x="464820" y="170180"/>
                  </a:lnTo>
                  <a:close/>
                </a:path>
                <a:path w="464820" h="392429">
                  <a:moveTo>
                    <a:pt x="3810" y="240030"/>
                  </a:moveTo>
                  <a:lnTo>
                    <a:pt x="0" y="2400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40030"/>
                  </a:lnTo>
                  <a:close/>
                </a:path>
                <a:path w="464820" h="392429">
                  <a:moveTo>
                    <a:pt x="464820" y="240030"/>
                  </a:moveTo>
                  <a:lnTo>
                    <a:pt x="461010" y="240030"/>
                  </a:lnTo>
                  <a:lnTo>
                    <a:pt x="461010" y="271779"/>
                  </a:lnTo>
                  <a:lnTo>
                    <a:pt x="464820" y="271779"/>
                  </a:lnTo>
                  <a:lnTo>
                    <a:pt x="464820" y="240030"/>
                  </a:lnTo>
                  <a:close/>
                </a:path>
                <a:path w="464820" h="392429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464820" h="392429">
                  <a:moveTo>
                    <a:pt x="464820" y="271780"/>
                  </a:moveTo>
                  <a:lnTo>
                    <a:pt x="461010" y="271780"/>
                  </a:lnTo>
                  <a:lnTo>
                    <a:pt x="461010" y="278129"/>
                  </a:lnTo>
                  <a:lnTo>
                    <a:pt x="464820" y="278129"/>
                  </a:lnTo>
                  <a:lnTo>
                    <a:pt x="464820" y="271780"/>
                  </a:lnTo>
                  <a:close/>
                </a:path>
                <a:path w="464820" h="392429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64820" h="392429">
                  <a:moveTo>
                    <a:pt x="464820" y="278130"/>
                  </a:moveTo>
                  <a:lnTo>
                    <a:pt x="461010" y="278130"/>
                  </a:lnTo>
                  <a:lnTo>
                    <a:pt x="461010" y="284479"/>
                  </a:lnTo>
                  <a:lnTo>
                    <a:pt x="464820" y="284479"/>
                  </a:lnTo>
                  <a:lnTo>
                    <a:pt x="464820" y="278130"/>
                  </a:lnTo>
                  <a:close/>
                </a:path>
                <a:path w="464820" h="392429">
                  <a:moveTo>
                    <a:pt x="3810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3810" y="289559"/>
                  </a:lnTo>
                  <a:lnTo>
                    <a:pt x="3810" y="284480"/>
                  </a:lnTo>
                  <a:close/>
                </a:path>
                <a:path w="464820" h="392429">
                  <a:moveTo>
                    <a:pt x="464820" y="284480"/>
                  </a:moveTo>
                  <a:lnTo>
                    <a:pt x="461010" y="284480"/>
                  </a:lnTo>
                  <a:lnTo>
                    <a:pt x="461010" y="289559"/>
                  </a:lnTo>
                  <a:lnTo>
                    <a:pt x="464820" y="289559"/>
                  </a:lnTo>
                  <a:lnTo>
                    <a:pt x="464820" y="284480"/>
                  </a:lnTo>
                  <a:close/>
                </a:path>
                <a:path w="464820" h="392429">
                  <a:moveTo>
                    <a:pt x="3810" y="289560"/>
                  </a:moveTo>
                  <a:lnTo>
                    <a:pt x="0" y="28956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89560"/>
                  </a:lnTo>
                  <a:close/>
                </a:path>
                <a:path w="464820" h="392429">
                  <a:moveTo>
                    <a:pt x="464820" y="289560"/>
                  </a:moveTo>
                  <a:lnTo>
                    <a:pt x="461010" y="289560"/>
                  </a:lnTo>
                  <a:lnTo>
                    <a:pt x="461010" y="297179"/>
                  </a:lnTo>
                  <a:lnTo>
                    <a:pt x="464820" y="297179"/>
                  </a:lnTo>
                  <a:lnTo>
                    <a:pt x="464820" y="289560"/>
                  </a:lnTo>
                  <a:close/>
                </a:path>
                <a:path w="464820" h="392429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64820" h="392429">
                  <a:moveTo>
                    <a:pt x="464820" y="297180"/>
                  </a:moveTo>
                  <a:lnTo>
                    <a:pt x="461010" y="297180"/>
                  </a:lnTo>
                  <a:lnTo>
                    <a:pt x="461010" y="303529"/>
                  </a:lnTo>
                  <a:lnTo>
                    <a:pt x="464820" y="303529"/>
                  </a:lnTo>
                  <a:lnTo>
                    <a:pt x="464820" y="297180"/>
                  </a:lnTo>
                  <a:close/>
                </a:path>
                <a:path w="464820" h="392429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64820" h="392429">
                  <a:moveTo>
                    <a:pt x="464820" y="303530"/>
                  </a:moveTo>
                  <a:lnTo>
                    <a:pt x="461010" y="303530"/>
                  </a:lnTo>
                  <a:lnTo>
                    <a:pt x="461010" y="309879"/>
                  </a:lnTo>
                  <a:lnTo>
                    <a:pt x="464820" y="309879"/>
                  </a:lnTo>
                  <a:lnTo>
                    <a:pt x="464820" y="303530"/>
                  </a:lnTo>
                  <a:close/>
                </a:path>
                <a:path w="464820" h="392429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64820" h="392429">
                  <a:moveTo>
                    <a:pt x="464820" y="309880"/>
                  </a:moveTo>
                  <a:lnTo>
                    <a:pt x="461010" y="309880"/>
                  </a:lnTo>
                  <a:lnTo>
                    <a:pt x="461010" y="316229"/>
                  </a:lnTo>
                  <a:lnTo>
                    <a:pt x="464820" y="316229"/>
                  </a:lnTo>
                  <a:lnTo>
                    <a:pt x="464820" y="309880"/>
                  </a:lnTo>
                  <a:close/>
                </a:path>
                <a:path w="464820" h="392429">
                  <a:moveTo>
                    <a:pt x="3810" y="316230"/>
                  </a:moveTo>
                  <a:lnTo>
                    <a:pt x="0" y="316230"/>
                  </a:lnTo>
                  <a:lnTo>
                    <a:pt x="0" y="320039"/>
                  </a:lnTo>
                  <a:lnTo>
                    <a:pt x="1270" y="320039"/>
                  </a:lnTo>
                  <a:lnTo>
                    <a:pt x="127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64820" h="392429">
                  <a:moveTo>
                    <a:pt x="464820" y="316230"/>
                  </a:moveTo>
                  <a:lnTo>
                    <a:pt x="461010" y="316230"/>
                  </a:lnTo>
                  <a:lnTo>
                    <a:pt x="461010" y="322579"/>
                  </a:lnTo>
                  <a:lnTo>
                    <a:pt x="464820" y="322579"/>
                  </a:lnTo>
                  <a:lnTo>
                    <a:pt x="464820" y="316230"/>
                  </a:lnTo>
                  <a:close/>
                </a:path>
                <a:path w="464820" h="392429">
                  <a:moveTo>
                    <a:pt x="463550" y="322580"/>
                  </a:moveTo>
                  <a:lnTo>
                    <a:pt x="461010" y="322580"/>
                  </a:lnTo>
                  <a:lnTo>
                    <a:pt x="461010" y="326389"/>
                  </a:lnTo>
                  <a:lnTo>
                    <a:pt x="462280" y="326389"/>
                  </a:lnTo>
                  <a:lnTo>
                    <a:pt x="462280" y="325119"/>
                  </a:lnTo>
                  <a:lnTo>
                    <a:pt x="463550" y="325119"/>
                  </a:lnTo>
                  <a:lnTo>
                    <a:pt x="463550" y="322580"/>
                  </a:lnTo>
                  <a:close/>
                </a:path>
                <a:path w="464820" h="392429">
                  <a:moveTo>
                    <a:pt x="3810" y="322580"/>
                  </a:moveTo>
                  <a:lnTo>
                    <a:pt x="2539" y="322580"/>
                  </a:lnTo>
                  <a:lnTo>
                    <a:pt x="2539" y="325119"/>
                  </a:lnTo>
                  <a:lnTo>
                    <a:pt x="3810" y="325119"/>
                  </a:lnTo>
                  <a:lnTo>
                    <a:pt x="3810" y="322580"/>
                  </a:lnTo>
                  <a:close/>
                </a:path>
                <a:path w="464820" h="392429">
                  <a:moveTo>
                    <a:pt x="388619" y="391159"/>
                  </a:moveTo>
                  <a:lnTo>
                    <a:pt x="78739" y="391159"/>
                  </a:lnTo>
                  <a:lnTo>
                    <a:pt x="78739" y="392429"/>
                  </a:lnTo>
                  <a:lnTo>
                    <a:pt x="388619" y="392429"/>
                  </a:lnTo>
                  <a:lnTo>
                    <a:pt x="388619" y="391159"/>
                  </a:lnTo>
                  <a:close/>
                </a:path>
                <a:path w="464820" h="392429">
                  <a:moveTo>
                    <a:pt x="389889" y="389889"/>
                  </a:moveTo>
                  <a:lnTo>
                    <a:pt x="76200" y="389889"/>
                  </a:lnTo>
                  <a:lnTo>
                    <a:pt x="76200" y="391159"/>
                  </a:lnTo>
                  <a:lnTo>
                    <a:pt x="389889" y="391159"/>
                  </a:lnTo>
                  <a:lnTo>
                    <a:pt x="389889" y="389889"/>
                  </a:lnTo>
                  <a:close/>
                </a:path>
                <a:path w="464820" h="392429">
                  <a:moveTo>
                    <a:pt x="392429" y="388619"/>
                  </a:moveTo>
                  <a:lnTo>
                    <a:pt x="74929" y="388619"/>
                  </a:lnTo>
                  <a:lnTo>
                    <a:pt x="74929" y="389889"/>
                  </a:lnTo>
                  <a:lnTo>
                    <a:pt x="392429" y="389889"/>
                  </a:lnTo>
                  <a:lnTo>
                    <a:pt x="392429" y="388619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5629909" y="4109720"/>
              <a:ext cx="457200" cy="384810"/>
            </a:xfrm>
            <a:custGeom>
              <a:avLst/>
              <a:gdLst/>
              <a:ahLst/>
              <a:cxnLst/>
              <a:rect l="l" t="t" r="r" b="b"/>
              <a:pathLst>
                <a:path w="457200" h="384810">
                  <a:moveTo>
                    <a:pt x="386079" y="0"/>
                  </a:moveTo>
                  <a:lnTo>
                    <a:pt x="72389" y="0"/>
                  </a:lnTo>
                  <a:lnTo>
                    <a:pt x="72389" y="1269"/>
                  </a:lnTo>
                  <a:lnTo>
                    <a:pt x="386079" y="1269"/>
                  </a:lnTo>
                  <a:lnTo>
                    <a:pt x="386079" y="0"/>
                  </a:lnTo>
                  <a:close/>
                </a:path>
                <a:path w="457200" h="384810">
                  <a:moveTo>
                    <a:pt x="389889" y="2539"/>
                  </a:moveTo>
                  <a:lnTo>
                    <a:pt x="68579" y="2539"/>
                  </a:lnTo>
                  <a:lnTo>
                    <a:pt x="68579" y="3809"/>
                  </a:lnTo>
                  <a:lnTo>
                    <a:pt x="389889" y="3809"/>
                  </a:lnTo>
                  <a:lnTo>
                    <a:pt x="389889" y="2539"/>
                  </a:lnTo>
                  <a:close/>
                </a:path>
                <a:path w="457200" h="384810">
                  <a:moveTo>
                    <a:pt x="387350" y="1269"/>
                  </a:moveTo>
                  <a:lnTo>
                    <a:pt x="69850" y="1269"/>
                  </a:lnTo>
                  <a:lnTo>
                    <a:pt x="69850" y="2539"/>
                  </a:lnTo>
                  <a:lnTo>
                    <a:pt x="387350" y="2539"/>
                  </a:lnTo>
                  <a:lnTo>
                    <a:pt x="387350" y="1269"/>
                  </a:lnTo>
                  <a:close/>
                </a:path>
                <a:path w="457200" h="384810">
                  <a:moveTo>
                    <a:pt x="3810" y="60959"/>
                  </a:moveTo>
                  <a:lnTo>
                    <a:pt x="2539" y="60959"/>
                  </a:lnTo>
                  <a:lnTo>
                    <a:pt x="2539" y="62229"/>
                  </a:lnTo>
                  <a:lnTo>
                    <a:pt x="1269" y="62229"/>
                  </a:lnTo>
                  <a:lnTo>
                    <a:pt x="1269" y="64769"/>
                  </a:lnTo>
                  <a:lnTo>
                    <a:pt x="3810" y="64769"/>
                  </a:lnTo>
                  <a:lnTo>
                    <a:pt x="3810" y="60959"/>
                  </a:lnTo>
                  <a:close/>
                </a:path>
                <a:path w="457200" h="384810">
                  <a:moveTo>
                    <a:pt x="454660" y="59689"/>
                  </a:moveTo>
                  <a:lnTo>
                    <a:pt x="453389" y="59689"/>
                  </a:lnTo>
                  <a:lnTo>
                    <a:pt x="453389" y="64769"/>
                  </a:lnTo>
                  <a:lnTo>
                    <a:pt x="457199" y="64769"/>
                  </a:lnTo>
                  <a:lnTo>
                    <a:pt x="457199" y="62229"/>
                  </a:lnTo>
                  <a:lnTo>
                    <a:pt x="455929" y="62229"/>
                  </a:lnTo>
                  <a:lnTo>
                    <a:pt x="455929" y="60959"/>
                  </a:lnTo>
                  <a:lnTo>
                    <a:pt x="454660" y="60959"/>
                  </a:lnTo>
                  <a:lnTo>
                    <a:pt x="454660" y="59689"/>
                  </a:lnTo>
                  <a:close/>
                </a:path>
                <a:path w="457200" h="384810">
                  <a:moveTo>
                    <a:pt x="381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457200" h="384810">
                  <a:moveTo>
                    <a:pt x="457200" y="64769"/>
                  </a:moveTo>
                  <a:lnTo>
                    <a:pt x="453389" y="64769"/>
                  </a:lnTo>
                  <a:lnTo>
                    <a:pt x="453389" y="71119"/>
                  </a:lnTo>
                  <a:lnTo>
                    <a:pt x="457200" y="71119"/>
                  </a:lnTo>
                  <a:lnTo>
                    <a:pt x="457200" y="64769"/>
                  </a:lnTo>
                  <a:close/>
                </a:path>
                <a:path w="457200" h="384810">
                  <a:moveTo>
                    <a:pt x="381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1119"/>
                  </a:lnTo>
                  <a:close/>
                </a:path>
                <a:path w="457200" h="384810">
                  <a:moveTo>
                    <a:pt x="457200" y="71119"/>
                  </a:moveTo>
                  <a:lnTo>
                    <a:pt x="453389" y="71119"/>
                  </a:lnTo>
                  <a:lnTo>
                    <a:pt x="453389" y="77469"/>
                  </a:lnTo>
                  <a:lnTo>
                    <a:pt x="457200" y="77469"/>
                  </a:lnTo>
                  <a:lnTo>
                    <a:pt x="457200" y="71119"/>
                  </a:lnTo>
                  <a:close/>
                </a:path>
                <a:path w="457200" h="384810">
                  <a:moveTo>
                    <a:pt x="3810" y="77469"/>
                  </a:moveTo>
                  <a:lnTo>
                    <a:pt x="0" y="7746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7469"/>
                  </a:lnTo>
                  <a:close/>
                </a:path>
                <a:path w="457200" h="384810">
                  <a:moveTo>
                    <a:pt x="457200" y="77469"/>
                  </a:moveTo>
                  <a:lnTo>
                    <a:pt x="453389" y="77469"/>
                  </a:lnTo>
                  <a:lnTo>
                    <a:pt x="453389" y="82549"/>
                  </a:lnTo>
                  <a:lnTo>
                    <a:pt x="457200" y="82549"/>
                  </a:lnTo>
                  <a:lnTo>
                    <a:pt x="457200" y="77469"/>
                  </a:lnTo>
                  <a:close/>
                </a:path>
                <a:path w="457200" h="384810">
                  <a:moveTo>
                    <a:pt x="3810" y="82550"/>
                  </a:moveTo>
                  <a:lnTo>
                    <a:pt x="0" y="8255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2550"/>
                  </a:lnTo>
                  <a:close/>
                </a:path>
                <a:path w="457200" h="384810">
                  <a:moveTo>
                    <a:pt x="457200" y="82550"/>
                  </a:moveTo>
                  <a:lnTo>
                    <a:pt x="453389" y="82550"/>
                  </a:lnTo>
                  <a:lnTo>
                    <a:pt x="453389" y="90169"/>
                  </a:lnTo>
                  <a:lnTo>
                    <a:pt x="457200" y="90169"/>
                  </a:lnTo>
                  <a:lnTo>
                    <a:pt x="457200" y="82550"/>
                  </a:lnTo>
                  <a:close/>
                </a:path>
                <a:path w="457200" h="384810">
                  <a:moveTo>
                    <a:pt x="381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3810" y="96519"/>
                  </a:lnTo>
                  <a:lnTo>
                    <a:pt x="3810" y="90169"/>
                  </a:lnTo>
                  <a:close/>
                </a:path>
                <a:path w="457200" h="384810">
                  <a:moveTo>
                    <a:pt x="457200" y="90169"/>
                  </a:moveTo>
                  <a:lnTo>
                    <a:pt x="453389" y="90169"/>
                  </a:lnTo>
                  <a:lnTo>
                    <a:pt x="453389" y="96519"/>
                  </a:lnTo>
                  <a:lnTo>
                    <a:pt x="457200" y="96519"/>
                  </a:lnTo>
                  <a:lnTo>
                    <a:pt x="457200" y="90169"/>
                  </a:lnTo>
                  <a:close/>
                </a:path>
                <a:path w="457200" h="384810">
                  <a:moveTo>
                    <a:pt x="381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6519"/>
                  </a:lnTo>
                  <a:close/>
                </a:path>
                <a:path w="457200" h="384810">
                  <a:moveTo>
                    <a:pt x="457200" y="96519"/>
                  </a:moveTo>
                  <a:lnTo>
                    <a:pt x="453389" y="96519"/>
                  </a:lnTo>
                  <a:lnTo>
                    <a:pt x="453389" y="101599"/>
                  </a:lnTo>
                  <a:lnTo>
                    <a:pt x="457200" y="101599"/>
                  </a:lnTo>
                  <a:lnTo>
                    <a:pt x="457200" y="96519"/>
                  </a:lnTo>
                  <a:close/>
                </a:path>
                <a:path w="457200" h="384810">
                  <a:moveTo>
                    <a:pt x="3810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3810" y="109219"/>
                  </a:lnTo>
                  <a:lnTo>
                    <a:pt x="3810" y="101600"/>
                  </a:lnTo>
                  <a:close/>
                </a:path>
                <a:path w="457200" h="384810">
                  <a:moveTo>
                    <a:pt x="457200" y="101600"/>
                  </a:moveTo>
                  <a:lnTo>
                    <a:pt x="453389" y="101600"/>
                  </a:lnTo>
                  <a:lnTo>
                    <a:pt x="453389" y="109219"/>
                  </a:lnTo>
                  <a:lnTo>
                    <a:pt x="457200" y="109219"/>
                  </a:lnTo>
                  <a:lnTo>
                    <a:pt x="457200" y="101600"/>
                  </a:lnTo>
                  <a:close/>
                </a:path>
                <a:path w="457200" h="384810">
                  <a:moveTo>
                    <a:pt x="381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109219"/>
                  </a:lnTo>
                  <a:close/>
                </a:path>
                <a:path w="457200" h="384810">
                  <a:moveTo>
                    <a:pt x="457200" y="109219"/>
                  </a:moveTo>
                  <a:lnTo>
                    <a:pt x="453389" y="109219"/>
                  </a:lnTo>
                  <a:lnTo>
                    <a:pt x="453389" y="115569"/>
                  </a:lnTo>
                  <a:lnTo>
                    <a:pt x="457200" y="115569"/>
                  </a:lnTo>
                  <a:lnTo>
                    <a:pt x="457200" y="109219"/>
                  </a:lnTo>
                  <a:close/>
                </a:path>
                <a:path w="457200" h="384810">
                  <a:moveTo>
                    <a:pt x="3810" y="115569"/>
                  </a:moveTo>
                  <a:lnTo>
                    <a:pt x="0" y="115569"/>
                  </a:lnTo>
                  <a:lnTo>
                    <a:pt x="0" y="134619"/>
                  </a:lnTo>
                  <a:lnTo>
                    <a:pt x="3810" y="134619"/>
                  </a:lnTo>
                  <a:lnTo>
                    <a:pt x="3810" y="115569"/>
                  </a:lnTo>
                  <a:close/>
                </a:path>
                <a:path w="457200" h="384810">
                  <a:moveTo>
                    <a:pt x="457200" y="115569"/>
                  </a:moveTo>
                  <a:lnTo>
                    <a:pt x="453389" y="115569"/>
                  </a:lnTo>
                  <a:lnTo>
                    <a:pt x="453389" y="134619"/>
                  </a:lnTo>
                  <a:lnTo>
                    <a:pt x="457200" y="134619"/>
                  </a:lnTo>
                  <a:lnTo>
                    <a:pt x="457200" y="115569"/>
                  </a:lnTo>
                  <a:close/>
                </a:path>
                <a:path w="457200" h="384810">
                  <a:moveTo>
                    <a:pt x="3810" y="134619"/>
                  </a:moveTo>
                  <a:lnTo>
                    <a:pt x="0" y="134619"/>
                  </a:lnTo>
                  <a:lnTo>
                    <a:pt x="0" y="166369"/>
                  </a:lnTo>
                  <a:lnTo>
                    <a:pt x="3810" y="166369"/>
                  </a:lnTo>
                  <a:lnTo>
                    <a:pt x="3810" y="134619"/>
                  </a:lnTo>
                  <a:close/>
                </a:path>
                <a:path w="457200" h="384810">
                  <a:moveTo>
                    <a:pt x="457200" y="134619"/>
                  </a:moveTo>
                  <a:lnTo>
                    <a:pt x="453389" y="134619"/>
                  </a:lnTo>
                  <a:lnTo>
                    <a:pt x="453389" y="166369"/>
                  </a:lnTo>
                  <a:lnTo>
                    <a:pt x="457200" y="166369"/>
                  </a:lnTo>
                  <a:lnTo>
                    <a:pt x="457200" y="134619"/>
                  </a:lnTo>
                  <a:close/>
                </a:path>
                <a:path w="457200" h="384810">
                  <a:moveTo>
                    <a:pt x="3810" y="166369"/>
                  </a:moveTo>
                  <a:lnTo>
                    <a:pt x="0" y="1663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166369"/>
                  </a:lnTo>
                  <a:close/>
                </a:path>
                <a:path w="457200" h="384810">
                  <a:moveTo>
                    <a:pt x="457200" y="166369"/>
                  </a:moveTo>
                  <a:lnTo>
                    <a:pt x="453389" y="166369"/>
                  </a:lnTo>
                  <a:lnTo>
                    <a:pt x="453389" y="236219"/>
                  </a:lnTo>
                  <a:lnTo>
                    <a:pt x="457200" y="236219"/>
                  </a:lnTo>
                  <a:lnTo>
                    <a:pt x="457200" y="166369"/>
                  </a:lnTo>
                  <a:close/>
                </a:path>
                <a:path w="457200" h="384810">
                  <a:moveTo>
                    <a:pt x="3810" y="236219"/>
                  </a:moveTo>
                  <a:lnTo>
                    <a:pt x="0" y="2362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36219"/>
                  </a:lnTo>
                  <a:close/>
                </a:path>
                <a:path w="457200" h="384810">
                  <a:moveTo>
                    <a:pt x="457200" y="236219"/>
                  </a:moveTo>
                  <a:lnTo>
                    <a:pt x="453389" y="236219"/>
                  </a:lnTo>
                  <a:lnTo>
                    <a:pt x="453389" y="267969"/>
                  </a:lnTo>
                  <a:lnTo>
                    <a:pt x="457200" y="267969"/>
                  </a:lnTo>
                  <a:lnTo>
                    <a:pt x="457200" y="236219"/>
                  </a:lnTo>
                  <a:close/>
                </a:path>
                <a:path w="457200" h="384810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457200" h="384810">
                  <a:moveTo>
                    <a:pt x="457200" y="267969"/>
                  </a:moveTo>
                  <a:lnTo>
                    <a:pt x="453389" y="267969"/>
                  </a:lnTo>
                  <a:lnTo>
                    <a:pt x="453389" y="274319"/>
                  </a:lnTo>
                  <a:lnTo>
                    <a:pt x="457200" y="274319"/>
                  </a:lnTo>
                  <a:lnTo>
                    <a:pt x="457200" y="267969"/>
                  </a:lnTo>
                  <a:close/>
                </a:path>
                <a:path w="457200" h="384810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457200" h="384810">
                  <a:moveTo>
                    <a:pt x="457200" y="274319"/>
                  </a:moveTo>
                  <a:lnTo>
                    <a:pt x="453389" y="274319"/>
                  </a:lnTo>
                  <a:lnTo>
                    <a:pt x="453389" y="280669"/>
                  </a:lnTo>
                  <a:lnTo>
                    <a:pt x="457200" y="280669"/>
                  </a:lnTo>
                  <a:lnTo>
                    <a:pt x="457200" y="274319"/>
                  </a:lnTo>
                  <a:close/>
                </a:path>
                <a:path w="457200" h="384810">
                  <a:moveTo>
                    <a:pt x="3810" y="280669"/>
                  </a:moveTo>
                  <a:lnTo>
                    <a:pt x="0" y="28066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80669"/>
                  </a:lnTo>
                  <a:close/>
                </a:path>
                <a:path w="457200" h="384810">
                  <a:moveTo>
                    <a:pt x="457200" y="280669"/>
                  </a:moveTo>
                  <a:lnTo>
                    <a:pt x="453389" y="280669"/>
                  </a:lnTo>
                  <a:lnTo>
                    <a:pt x="453389" y="285749"/>
                  </a:lnTo>
                  <a:lnTo>
                    <a:pt x="457200" y="285749"/>
                  </a:lnTo>
                  <a:lnTo>
                    <a:pt x="457200" y="280669"/>
                  </a:lnTo>
                  <a:close/>
                </a:path>
                <a:path w="457200" h="384810">
                  <a:moveTo>
                    <a:pt x="3810" y="285750"/>
                  </a:moveTo>
                  <a:lnTo>
                    <a:pt x="0" y="28575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5750"/>
                  </a:lnTo>
                  <a:close/>
                </a:path>
                <a:path w="457200" h="384810">
                  <a:moveTo>
                    <a:pt x="457200" y="285750"/>
                  </a:moveTo>
                  <a:lnTo>
                    <a:pt x="453389" y="285750"/>
                  </a:lnTo>
                  <a:lnTo>
                    <a:pt x="453389" y="293369"/>
                  </a:lnTo>
                  <a:lnTo>
                    <a:pt x="457200" y="293369"/>
                  </a:lnTo>
                  <a:lnTo>
                    <a:pt x="457200" y="285750"/>
                  </a:lnTo>
                  <a:close/>
                </a:path>
                <a:path w="457200" h="384810">
                  <a:moveTo>
                    <a:pt x="381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3810" y="299719"/>
                  </a:lnTo>
                  <a:lnTo>
                    <a:pt x="3810" y="293369"/>
                  </a:lnTo>
                  <a:close/>
                </a:path>
                <a:path w="457200" h="384810">
                  <a:moveTo>
                    <a:pt x="457200" y="293369"/>
                  </a:moveTo>
                  <a:lnTo>
                    <a:pt x="453389" y="293369"/>
                  </a:lnTo>
                  <a:lnTo>
                    <a:pt x="453389" y="299719"/>
                  </a:lnTo>
                  <a:lnTo>
                    <a:pt x="457200" y="299719"/>
                  </a:lnTo>
                  <a:lnTo>
                    <a:pt x="457200" y="293369"/>
                  </a:lnTo>
                  <a:close/>
                </a:path>
                <a:path w="457200" h="384810">
                  <a:moveTo>
                    <a:pt x="381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3810" y="306069"/>
                  </a:lnTo>
                  <a:lnTo>
                    <a:pt x="3810" y="299719"/>
                  </a:lnTo>
                  <a:close/>
                </a:path>
                <a:path w="457200" h="384810">
                  <a:moveTo>
                    <a:pt x="457200" y="299719"/>
                  </a:moveTo>
                  <a:lnTo>
                    <a:pt x="453389" y="299719"/>
                  </a:lnTo>
                  <a:lnTo>
                    <a:pt x="453389" y="306069"/>
                  </a:lnTo>
                  <a:lnTo>
                    <a:pt x="457200" y="306069"/>
                  </a:lnTo>
                  <a:lnTo>
                    <a:pt x="457200" y="299719"/>
                  </a:lnTo>
                  <a:close/>
                </a:path>
                <a:path w="457200" h="384810">
                  <a:moveTo>
                    <a:pt x="381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3810" y="312419"/>
                  </a:lnTo>
                  <a:lnTo>
                    <a:pt x="3810" y="306069"/>
                  </a:lnTo>
                  <a:close/>
                </a:path>
                <a:path w="457200" h="384810">
                  <a:moveTo>
                    <a:pt x="457200" y="306069"/>
                  </a:moveTo>
                  <a:lnTo>
                    <a:pt x="453389" y="306069"/>
                  </a:lnTo>
                  <a:lnTo>
                    <a:pt x="453389" y="312419"/>
                  </a:lnTo>
                  <a:lnTo>
                    <a:pt x="457200" y="312419"/>
                  </a:lnTo>
                  <a:lnTo>
                    <a:pt x="457200" y="306069"/>
                  </a:lnTo>
                  <a:close/>
                </a:path>
                <a:path w="457200" h="384810">
                  <a:moveTo>
                    <a:pt x="381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3810" y="318769"/>
                  </a:lnTo>
                  <a:lnTo>
                    <a:pt x="3810" y="312419"/>
                  </a:lnTo>
                  <a:close/>
                </a:path>
                <a:path w="457200" h="384810">
                  <a:moveTo>
                    <a:pt x="457200" y="312419"/>
                  </a:moveTo>
                  <a:lnTo>
                    <a:pt x="453389" y="312419"/>
                  </a:lnTo>
                  <a:lnTo>
                    <a:pt x="453389" y="318769"/>
                  </a:lnTo>
                  <a:lnTo>
                    <a:pt x="457200" y="318769"/>
                  </a:lnTo>
                  <a:lnTo>
                    <a:pt x="457200" y="312419"/>
                  </a:lnTo>
                  <a:close/>
                </a:path>
                <a:path w="457200" h="384810">
                  <a:moveTo>
                    <a:pt x="3810" y="318769"/>
                  </a:moveTo>
                  <a:lnTo>
                    <a:pt x="0" y="318769"/>
                  </a:lnTo>
                  <a:lnTo>
                    <a:pt x="0" y="322579"/>
                  </a:lnTo>
                  <a:lnTo>
                    <a:pt x="1269" y="322579"/>
                  </a:lnTo>
                  <a:lnTo>
                    <a:pt x="1269" y="325119"/>
                  </a:lnTo>
                  <a:lnTo>
                    <a:pt x="3810" y="325119"/>
                  </a:lnTo>
                  <a:lnTo>
                    <a:pt x="3810" y="318769"/>
                  </a:lnTo>
                  <a:close/>
                </a:path>
                <a:path w="457200" h="384810">
                  <a:moveTo>
                    <a:pt x="457200" y="318769"/>
                  </a:moveTo>
                  <a:lnTo>
                    <a:pt x="453389" y="318769"/>
                  </a:lnTo>
                  <a:lnTo>
                    <a:pt x="453389" y="325119"/>
                  </a:lnTo>
                  <a:lnTo>
                    <a:pt x="457199" y="325119"/>
                  </a:lnTo>
                  <a:lnTo>
                    <a:pt x="457200" y="318769"/>
                  </a:lnTo>
                  <a:close/>
                </a:path>
                <a:path w="457200" h="384810">
                  <a:moveTo>
                    <a:pt x="455929" y="325119"/>
                  </a:moveTo>
                  <a:lnTo>
                    <a:pt x="453389" y="325119"/>
                  </a:lnTo>
                  <a:lnTo>
                    <a:pt x="453389" y="327659"/>
                  </a:lnTo>
                  <a:lnTo>
                    <a:pt x="454660" y="327659"/>
                  </a:lnTo>
                  <a:lnTo>
                    <a:pt x="454660" y="326389"/>
                  </a:lnTo>
                  <a:lnTo>
                    <a:pt x="455929" y="326389"/>
                  </a:lnTo>
                  <a:lnTo>
                    <a:pt x="455929" y="325119"/>
                  </a:lnTo>
                  <a:close/>
                </a:path>
                <a:path w="457200" h="384810">
                  <a:moveTo>
                    <a:pt x="3810" y="325119"/>
                  </a:moveTo>
                  <a:lnTo>
                    <a:pt x="2539" y="325119"/>
                  </a:lnTo>
                  <a:lnTo>
                    <a:pt x="2539" y="326389"/>
                  </a:lnTo>
                  <a:lnTo>
                    <a:pt x="3810" y="326389"/>
                  </a:lnTo>
                  <a:lnTo>
                    <a:pt x="3810" y="325119"/>
                  </a:lnTo>
                  <a:close/>
                </a:path>
                <a:path w="457200" h="384810">
                  <a:moveTo>
                    <a:pt x="393700" y="380999"/>
                  </a:moveTo>
                  <a:lnTo>
                    <a:pt x="66039" y="380999"/>
                  </a:lnTo>
                  <a:lnTo>
                    <a:pt x="66039" y="382269"/>
                  </a:lnTo>
                  <a:lnTo>
                    <a:pt x="393700" y="382269"/>
                  </a:lnTo>
                  <a:lnTo>
                    <a:pt x="393700" y="380999"/>
                  </a:lnTo>
                  <a:close/>
                </a:path>
                <a:path w="457200" h="384810">
                  <a:moveTo>
                    <a:pt x="389889" y="383539"/>
                  </a:moveTo>
                  <a:lnTo>
                    <a:pt x="68579" y="383539"/>
                  </a:lnTo>
                  <a:lnTo>
                    <a:pt x="68579" y="384809"/>
                  </a:lnTo>
                  <a:lnTo>
                    <a:pt x="389889" y="384809"/>
                  </a:lnTo>
                  <a:lnTo>
                    <a:pt x="389889" y="383539"/>
                  </a:lnTo>
                  <a:close/>
                </a:path>
                <a:path w="457200" h="384810">
                  <a:moveTo>
                    <a:pt x="392430" y="382269"/>
                  </a:moveTo>
                  <a:lnTo>
                    <a:pt x="67310" y="382269"/>
                  </a:lnTo>
                  <a:lnTo>
                    <a:pt x="67310" y="383539"/>
                  </a:lnTo>
                  <a:lnTo>
                    <a:pt x="392430" y="383539"/>
                  </a:lnTo>
                  <a:lnTo>
                    <a:pt x="392430" y="382269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5633719" y="4113530"/>
              <a:ext cx="449580" cy="377190"/>
            </a:xfrm>
            <a:custGeom>
              <a:avLst/>
              <a:gdLst/>
              <a:ahLst/>
              <a:cxnLst/>
              <a:rect l="l" t="t" r="r" b="b"/>
              <a:pathLst>
                <a:path w="449579" h="377189">
                  <a:moveTo>
                    <a:pt x="391160" y="2540"/>
                  </a:moveTo>
                  <a:lnTo>
                    <a:pt x="59689" y="2540"/>
                  </a:lnTo>
                  <a:lnTo>
                    <a:pt x="59689" y="3810"/>
                  </a:lnTo>
                  <a:lnTo>
                    <a:pt x="391160" y="3810"/>
                  </a:lnTo>
                  <a:lnTo>
                    <a:pt x="391160" y="2540"/>
                  </a:lnTo>
                  <a:close/>
                </a:path>
                <a:path w="449579" h="377189">
                  <a:moveTo>
                    <a:pt x="388619" y="1270"/>
                  </a:moveTo>
                  <a:lnTo>
                    <a:pt x="60959" y="1270"/>
                  </a:lnTo>
                  <a:lnTo>
                    <a:pt x="60959" y="2540"/>
                  </a:lnTo>
                  <a:lnTo>
                    <a:pt x="388619" y="2540"/>
                  </a:lnTo>
                  <a:lnTo>
                    <a:pt x="388619" y="1270"/>
                  </a:lnTo>
                  <a:close/>
                </a:path>
                <a:path w="449579" h="377189">
                  <a:moveTo>
                    <a:pt x="387350" y="0"/>
                  </a:moveTo>
                  <a:lnTo>
                    <a:pt x="62229" y="0"/>
                  </a:lnTo>
                  <a:lnTo>
                    <a:pt x="62229" y="1270"/>
                  </a:lnTo>
                  <a:lnTo>
                    <a:pt x="387350" y="1270"/>
                  </a:lnTo>
                  <a:lnTo>
                    <a:pt x="387350" y="0"/>
                  </a:lnTo>
                  <a:close/>
                </a:path>
                <a:path w="449579" h="377189">
                  <a:moveTo>
                    <a:pt x="447039" y="50800"/>
                  </a:moveTo>
                  <a:lnTo>
                    <a:pt x="445769" y="50800"/>
                  </a:lnTo>
                  <a:lnTo>
                    <a:pt x="445769" y="54610"/>
                  </a:lnTo>
                  <a:lnTo>
                    <a:pt x="448310" y="54610"/>
                  </a:lnTo>
                  <a:lnTo>
                    <a:pt x="448309" y="52070"/>
                  </a:lnTo>
                  <a:lnTo>
                    <a:pt x="447039" y="52070"/>
                  </a:lnTo>
                  <a:lnTo>
                    <a:pt x="447039" y="50800"/>
                  </a:lnTo>
                  <a:close/>
                </a:path>
                <a:path w="449579" h="377189">
                  <a:moveTo>
                    <a:pt x="2539" y="54610"/>
                  </a:moveTo>
                  <a:lnTo>
                    <a:pt x="1269" y="54610"/>
                  </a:lnTo>
                  <a:lnTo>
                    <a:pt x="1269" y="55880"/>
                  </a:lnTo>
                  <a:lnTo>
                    <a:pt x="0" y="55880"/>
                  </a:lnTo>
                  <a:lnTo>
                    <a:pt x="0" y="60960"/>
                  </a:lnTo>
                  <a:lnTo>
                    <a:pt x="2539" y="60960"/>
                  </a:lnTo>
                  <a:lnTo>
                    <a:pt x="2539" y="54610"/>
                  </a:lnTo>
                  <a:close/>
                </a:path>
                <a:path w="449579" h="377189">
                  <a:moveTo>
                    <a:pt x="449579" y="54610"/>
                  </a:moveTo>
                  <a:lnTo>
                    <a:pt x="445769" y="54610"/>
                  </a:lnTo>
                  <a:lnTo>
                    <a:pt x="445769" y="60960"/>
                  </a:lnTo>
                  <a:lnTo>
                    <a:pt x="449579" y="60960"/>
                  </a:lnTo>
                  <a:lnTo>
                    <a:pt x="449579" y="54610"/>
                  </a:lnTo>
                  <a:close/>
                </a:path>
                <a:path w="449579" h="377189">
                  <a:moveTo>
                    <a:pt x="253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539" y="67310"/>
                  </a:lnTo>
                  <a:lnTo>
                    <a:pt x="2539" y="60960"/>
                  </a:lnTo>
                  <a:close/>
                </a:path>
                <a:path w="449579" h="377189">
                  <a:moveTo>
                    <a:pt x="449579" y="60960"/>
                  </a:moveTo>
                  <a:lnTo>
                    <a:pt x="445769" y="60960"/>
                  </a:lnTo>
                  <a:lnTo>
                    <a:pt x="445769" y="67310"/>
                  </a:lnTo>
                  <a:lnTo>
                    <a:pt x="449579" y="67310"/>
                  </a:lnTo>
                  <a:lnTo>
                    <a:pt x="449579" y="60960"/>
                  </a:lnTo>
                  <a:close/>
                </a:path>
                <a:path w="449579" h="377189">
                  <a:moveTo>
                    <a:pt x="253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39" y="73660"/>
                  </a:lnTo>
                  <a:lnTo>
                    <a:pt x="2539" y="67310"/>
                  </a:lnTo>
                  <a:close/>
                </a:path>
                <a:path w="449579" h="377189">
                  <a:moveTo>
                    <a:pt x="449579" y="67310"/>
                  </a:moveTo>
                  <a:lnTo>
                    <a:pt x="445769" y="67310"/>
                  </a:lnTo>
                  <a:lnTo>
                    <a:pt x="445769" y="73660"/>
                  </a:lnTo>
                  <a:lnTo>
                    <a:pt x="449579" y="73660"/>
                  </a:lnTo>
                  <a:lnTo>
                    <a:pt x="449579" y="67310"/>
                  </a:lnTo>
                  <a:close/>
                </a:path>
                <a:path w="449579" h="377189">
                  <a:moveTo>
                    <a:pt x="2539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2539" y="78740"/>
                  </a:lnTo>
                  <a:lnTo>
                    <a:pt x="2539" y="73660"/>
                  </a:lnTo>
                  <a:close/>
                </a:path>
                <a:path w="449579" h="377189">
                  <a:moveTo>
                    <a:pt x="449579" y="73660"/>
                  </a:moveTo>
                  <a:lnTo>
                    <a:pt x="445769" y="73660"/>
                  </a:lnTo>
                  <a:lnTo>
                    <a:pt x="445769" y="78740"/>
                  </a:lnTo>
                  <a:lnTo>
                    <a:pt x="449579" y="78740"/>
                  </a:lnTo>
                  <a:lnTo>
                    <a:pt x="449579" y="73660"/>
                  </a:lnTo>
                  <a:close/>
                </a:path>
                <a:path w="449579" h="377189">
                  <a:moveTo>
                    <a:pt x="2539" y="78740"/>
                  </a:moveTo>
                  <a:lnTo>
                    <a:pt x="0" y="78740"/>
                  </a:lnTo>
                  <a:lnTo>
                    <a:pt x="0" y="86360"/>
                  </a:lnTo>
                  <a:lnTo>
                    <a:pt x="2539" y="86360"/>
                  </a:lnTo>
                  <a:lnTo>
                    <a:pt x="2539" y="78740"/>
                  </a:lnTo>
                  <a:close/>
                </a:path>
                <a:path w="449579" h="377189">
                  <a:moveTo>
                    <a:pt x="449579" y="78740"/>
                  </a:moveTo>
                  <a:lnTo>
                    <a:pt x="445769" y="78740"/>
                  </a:lnTo>
                  <a:lnTo>
                    <a:pt x="445769" y="86360"/>
                  </a:lnTo>
                  <a:lnTo>
                    <a:pt x="449579" y="86360"/>
                  </a:lnTo>
                  <a:lnTo>
                    <a:pt x="449579" y="78740"/>
                  </a:lnTo>
                  <a:close/>
                </a:path>
                <a:path w="449579" h="377189">
                  <a:moveTo>
                    <a:pt x="253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39" y="92710"/>
                  </a:lnTo>
                  <a:lnTo>
                    <a:pt x="2539" y="86360"/>
                  </a:lnTo>
                  <a:close/>
                </a:path>
                <a:path w="449579" h="377189">
                  <a:moveTo>
                    <a:pt x="449579" y="86360"/>
                  </a:moveTo>
                  <a:lnTo>
                    <a:pt x="445769" y="86360"/>
                  </a:lnTo>
                  <a:lnTo>
                    <a:pt x="445769" y="92710"/>
                  </a:lnTo>
                  <a:lnTo>
                    <a:pt x="449579" y="92710"/>
                  </a:lnTo>
                  <a:lnTo>
                    <a:pt x="449579" y="86360"/>
                  </a:lnTo>
                  <a:close/>
                </a:path>
                <a:path w="449579" h="377189">
                  <a:moveTo>
                    <a:pt x="2539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2539" y="97790"/>
                  </a:lnTo>
                  <a:lnTo>
                    <a:pt x="2539" y="92710"/>
                  </a:lnTo>
                  <a:close/>
                </a:path>
                <a:path w="449579" h="377189">
                  <a:moveTo>
                    <a:pt x="449579" y="92710"/>
                  </a:moveTo>
                  <a:lnTo>
                    <a:pt x="445769" y="92710"/>
                  </a:lnTo>
                  <a:lnTo>
                    <a:pt x="445769" y="97790"/>
                  </a:lnTo>
                  <a:lnTo>
                    <a:pt x="449579" y="97790"/>
                  </a:lnTo>
                  <a:lnTo>
                    <a:pt x="449579" y="92710"/>
                  </a:lnTo>
                  <a:close/>
                </a:path>
                <a:path w="449579" h="377189">
                  <a:moveTo>
                    <a:pt x="2539" y="97790"/>
                  </a:moveTo>
                  <a:lnTo>
                    <a:pt x="0" y="97790"/>
                  </a:lnTo>
                  <a:lnTo>
                    <a:pt x="0" y="105410"/>
                  </a:lnTo>
                  <a:lnTo>
                    <a:pt x="2539" y="105410"/>
                  </a:lnTo>
                  <a:lnTo>
                    <a:pt x="2539" y="97790"/>
                  </a:lnTo>
                  <a:close/>
                </a:path>
                <a:path w="449579" h="377189">
                  <a:moveTo>
                    <a:pt x="449579" y="97790"/>
                  </a:moveTo>
                  <a:lnTo>
                    <a:pt x="445769" y="97790"/>
                  </a:lnTo>
                  <a:lnTo>
                    <a:pt x="445769" y="105410"/>
                  </a:lnTo>
                  <a:lnTo>
                    <a:pt x="449579" y="105410"/>
                  </a:lnTo>
                  <a:lnTo>
                    <a:pt x="449579" y="97790"/>
                  </a:lnTo>
                  <a:close/>
                </a:path>
                <a:path w="449579" h="377189">
                  <a:moveTo>
                    <a:pt x="253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539" y="111760"/>
                  </a:lnTo>
                  <a:lnTo>
                    <a:pt x="2539" y="105410"/>
                  </a:lnTo>
                  <a:close/>
                </a:path>
                <a:path w="449579" h="377189">
                  <a:moveTo>
                    <a:pt x="449579" y="105410"/>
                  </a:moveTo>
                  <a:lnTo>
                    <a:pt x="445769" y="105410"/>
                  </a:lnTo>
                  <a:lnTo>
                    <a:pt x="445769" y="111760"/>
                  </a:lnTo>
                  <a:lnTo>
                    <a:pt x="449579" y="111760"/>
                  </a:lnTo>
                  <a:lnTo>
                    <a:pt x="449579" y="105410"/>
                  </a:lnTo>
                  <a:close/>
                </a:path>
                <a:path w="449579" h="377189">
                  <a:moveTo>
                    <a:pt x="2539" y="111760"/>
                  </a:moveTo>
                  <a:lnTo>
                    <a:pt x="0" y="111760"/>
                  </a:lnTo>
                  <a:lnTo>
                    <a:pt x="0" y="130810"/>
                  </a:lnTo>
                  <a:lnTo>
                    <a:pt x="2539" y="130810"/>
                  </a:lnTo>
                  <a:lnTo>
                    <a:pt x="2539" y="111760"/>
                  </a:lnTo>
                  <a:close/>
                </a:path>
                <a:path w="449579" h="377189">
                  <a:moveTo>
                    <a:pt x="449579" y="111760"/>
                  </a:moveTo>
                  <a:lnTo>
                    <a:pt x="445769" y="111760"/>
                  </a:lnTo>
                  <a:lnTo>
                    <a:pt x="445769" y="130810"/>
                  </a:lnTo>
                  <a:lnTo>
                    <a:pt x="449579" y="130810"/>
                  </a:lnTo>
                  <a:lnTo>
                    <a:pt x="449579" y="111760"/>
                  </a:lnTo>
                  <a:close/>
                </a:path>
                <a:path w="449579" h="377189">
                  <a:moveTo>
                    <a:pt x="2539" y="130810"/>
                  </a:moveTo>
                  <a:lnTo>
                    <a:pt x="0" y="130810"/>
                  </a:lnTo>
                  <a:lnTo>
                    <a:pt x="0" y="162560"/>
                  </a:lnTo>
                  <a:lnTo>
                    <a:pt x="2539" y="162560"/>
                  </a:lnTo>
                  <a:lnTo>
                    <a:pt x="2539" y="130810"/>
                  </a:lnTo>
                  <a:close/>
                </a:path>
                <a:path w="449579" h="377189">
                  <a:moveTo>
                    <a:pt x="449579" y="130810"/>
                  </a:moveTo>
                  <a:lnTo>
                    <a:pt x="445769" y="130810"/>
                  </a:lnTo>
                  <a:lnTo>
                    <a:pt x="445769" y="162560"/>
                  </a:lnTo>
                  <a:lnTo>
                    <a:pt x="449579" y="162560"/>
                  </a:lnTo>
                  <a:lnTo>
                    <a:pt x="449579" y="130810"/>
                  </a:lnTo>
                  <a:close/>
                </a:path>
                <a:path w="449579" h="377189">
                  <a:moveTo>
                    <a:pt x="2539" y="162560"/>
                  </a:moveTo>
                  <a:lnTo>
                    <a:pt x="0" y="162560"/>
                  </a:lnTo>
                  <a:lnTo>
                    <a:pt x="0" y="232410"/>
                  </a:lnTo>
                  <a:lnTo>
                    <a:pt x="2539" y="232410"/>
                  </a:lnTo>
                  <a:lnTo>
                    <a:pt x="2539" y="162560"/>
                  </a:lnTo>
                  <a:close/>
                </a:path>
                <a:path w="449579" h="377189">
                  <a:moveTo>
                    <a:pt x="449579" y="162560"/>
                  </a:moveTo>
                  <a:lnTo>
                    <a:pt x="445769" y="162560"/>
                  </a:lnTo>
                  <a:lnTo>
                    <a:pt x="445769" y="232410"/>
                  </a:lnTo>
                  <a:lnTo>
                    <a:pt x="449579" y="232410"/>
                  </a:lnTo>
                  <a:lnTo>
                    <a:pt x="449579" y="162560"/>
                  </a:lnTo>
                  <a:close/>
                </a:path>
                <a:path w="449579" h="377189">
                  <a:moveTo>
                    <a:pt x="2539" y="232410"/>
                  </a:moveTo>
                  <a:lnTo>
                    <a:pt x="0" y="23241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32410"/>
                  </a:lnTo>
                  <a:close/>
                </a:path>
                <a:path w="449579" h="377189">
                  <a:moveTo>
                    <a:pt x="449579" y="232410"/>
                  </a:moveTo>
                  <a:lnTo>
                    <a:pt x="445769" y="232410"/>
                  </a:lnTo>
                  <a:lnTo>
                    <a:pt x="445769" y="264160"/>
                  </a:lnTo>
                  <a:lnTo>
                    <a:pt x="449579" y="264160"/>
                  </a:lnTo>
                  <a:lnTo>
                    <a:pt x="449579" y="232410"/>
                  </a:lnTo>
                  <a:close/>
                </a:path>
                <a:path w="449579" h="377189">
                  <a:moveTo>
                    <a:pt x="253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4160"/>
                  </a:lnTo>
                  <a:close/>
                </a:path>
                <a:path w="449579" h="377189">
                  <a:moveTo>
                    <a:pt x="449579" y="264160"/>
                  </a:moveTo>
                  <a:lnTo>
                    <a:pt x="445769" y="264160"/>
                  </a:lnTo>
                  <a:lnTo>
                    <a:pt x="445769" y="270510"/>
                  </a:lnTo>
                  <a:lnTo>
                    <a:pt x="449579" y="270510"/>
                  </a:lnTo>
                  <a:lnTo>
                    <a:pt x="449579" y="264160"/>
                  </a:lnTo>
                  <a:close/>
                </a:path>
                <a:path w="449579" h="377189">
                  <a:moveTo>
                    <a:pt x="253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539" y="276860"/>
                  </a:lnTo>
                  <a:lnTo>
                    <a:pt x="2539" y="270510"/>
                  </a:lnTo>
                  <a:close/>
                </a:path>
                <a:path w="449579" h="377189">
                  <a:moveTo>
                    <a:pt x="449579" y="270510"/>
                  </a:moveTo>
                  <a:lnTo>
                    <a:pt x="445769" y="270510"/>
                  </a:lnTo>
                  <a:lnTo>
                    <a:pt x="445769" y="276860"/>
                  </a:lnTo>
                  <a:lnTo>
                    <a:pt x="449579" y="276860"/>
                  </a:lnTo>
                  <a:lnTo>
                    <a:pt x="449579" y="270510"/>
                  </a:lnTo>
                  <a:close/>
                </a:path>
                <a:path w="449579" h="377189">
                  <a:moveTo>
                    <a:pt x="2539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2539" y="281940"/>
                  </a:lnTo>
                  <a:lnTo>
                    <a:pt x="2539" y="276860"/>
                  </a:lnTo>
                  <a:close/>
                </a:path>
                <a:path w="449579" h="377189">
                  <a:moveTo>
                    <a:pt x="449579" y="276860"/>
                  </a:moveTo>
                  <a:lnTo>
                    <a:pt x="445769" y="276860"/>
                  </a:lnTo>
                  <a:lnTo>
                    <a:pt x="445769" y="281940"/>
                  </a:lnTo>
                  <a:lnTo>
                    <a:pt x="449579" y="281940"/>
                  </a:lnTo>
                  <a:lnTo>
                    <a:pt x="449579" y="276860"/>
                  </a:lnTo>
                  <a:close/>
                </a:path>
                <a:path w="449579" h="377189">
                  <a:moveTo>
                    <a:pt x="2539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2539" y="289560"/>
                  </a:lnTo>
                  <a:lnTo>
                    <a:pt x="2539" y="281940"/>
                  </a:lnTo>
                  <a:close/>
                </a:path>
                <a:path w="449579" h="377189">
                  <a:moveTo>
                    <a:pt x="449579" y="281940"/>
                  </a:moveTo>
                  <a:lnTo>
                    <a:pt x="445769" y="281940"/>
                  </a:lnTo>
                  <a:lnTo>
                    <a:pt x="445769" y="289560"/>
                  </a:lnTo>
                  <a:lnTo>
                    <a:pt x="449579" y="289560"/>
                  </a:lnTo>
                  <a:lnTo>
                    <a:pt x="449579" y="281940"/>
                  </a:lnTo>
                  <a:close/>
                </a:path>
                <a:path w="449579" h="377189">
                  <a:moveTo>
                    <a:pt x="253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539" y="295910"/>
                  </a:lnTo>
                  <a:lnTo>
                    <a:pt x="2539" y="289560"/>
                  </a:lnTo>
                  <a:close/>
                </a:path>
                <a:path w="449579" h="377189">
                  <a:moveTo>
                    <a:pt x="449579" y="289560"/>
                  </a:moveTo>
                  <a:lnTo>
                    <a:pt x="445769" y="289560"/>
                  </a:lnTo>
                  <a:lnTo>
                    <a:pt x="445769" y="295910"/>
                  </a:lnTo>
                  <a:lnTo>
                    <a:pt x="449579" y="295910"/>
                  </a:lnTo>
                  <a:lnTo>
                    <a:pt x="449579" y="289560"/>
                  </a:lnTo>
                  <a:close/>
                </a:path>
                <a:path w="449579" h="377189">
                  <a:moveTo>
                    <a:pt x="253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539" y="302260"/>
                  </a:lnTo>
                  <a:lnTo>
                    <a:pt x="2539" y="295910"/>
                  </a:lnTo>
                  <a:close/>
                </a:path>
                <a:path w="449579" h="377189">
                  <a:moveTo>
                    <a:pt x="449579" y="295910"/>
                  </a:moveTo>
                  <a:lnTo>
                    <a:pt x="445769" y="295910"/>
                  </a:lnTo>
                  <a:lnTo>
                    <a:pt x="445769" y="302260"/>
                  </a:lnTo>
                  <a:lnTo>
                    <a:pt x="449579" y="302260"/>
                  </a:lnTo>
                  <a:lnTo>
                    <a:pt x="449579" y="295910"/>
                  </a:lnTo>
                  <a:close/>
                </a:path>
                <a:path w="449579" h="377189">
                  <a:moveTo>
                    <a:pt x="253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539" y="308610"/>
                  </a:lnTo>
                  <a:lnTo>
                    <a:pt x="2539" y="302260"/>
                  </a:lnTo>
                  <a:close/>
                </a:path>
                <a:path w="449579" h="377189">
                  <a:moveTo>
                    <a:pt x="449579" y="302260"/>
                  </a:moveTo>
                  <a:lnTo>
                    <a:pt x="445769" y="302260"/>
                  </a:lnTo>
                  <a:lnTo>
                    <a:pt x="445769" y="308610"/>
                  </a:lnTo>
                  <a:lnTo>
                    <a:pt x="449579" y="308610"/>
                  </a:lnTo>
                  <a:lnTo>
                    <a:pt x="449579" y="302260"/>
                  </a:lnTo>
                  <a:close/>
                </a:path>
                <a:path w="449579" h="377189">
                  <a:moveTo>
                    <a:pt x="253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539" y="314960"/>
                  </a:lnTo>
                  <a:lnTo>
                    <a:pt x="2539" y="308610"/>
                  </a:lnTo>
                  <a:close/>
                </a:path>
                <a:path w="449579" h="377189">
                  <a:moveTo>
                    <a:pt x="449579" y="308610"/>
                  </a:moveTo>
                  <a:lnTo>
                    <a:pt x="445769" y="308610"/>
                  </a:lnTo>
                  <a:lnTo>
                    <a:pt x="445769" y="314960"/>
                  </a:lnTo>
                  <a:lnTo>
                    <a:pt x="449579" y="314960"/>
                  </a:lnTo>
                  <a:lnTo>
                    <a:pt x="449579" y="308610"/>
                  </a:lnTo>
                  <a:close/>
                </a:path>
                <a:path w="449579" h="377189">
                  <a:moveTo>
                    <a:pt x="253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539" y="321310"/>
                  </a:lnTo>
                  <a:lnTo>
                    <a:pt x="2539" y="314960"/>
                  </a:lnTo>
                  <a:close/>
                </a:path>
                <a:path w="449579" h="377189">
                  <a:moveTo>
                    <a:pt x="449579" y="314960"/>
                  </a:moveTo>
                  <a:lnTo>
                    <a:pt x="445769" y="314960"/>
                  </a:lnTo>
                  <a:lnTo>
                    <a:pt x="445769" y="321310"/>
                  </a:lnTo>
                  <a:lnTo>
                    <a:pt x="449579" y="321310"/>
                  </a:lnTo>
                  <a:lnTo>
                    <a:pt x="449579" y="314960"/>
                  </a:lnTo>
                  <a:close/>
                </a:path>
                <a:path w="449579" h="377189">
                  <a:moveTo>
                    <a:pt x="449579" y="321310"/>
                  </a:moveTo>
                  <a:lnTo>
                    <a:pt x="445769" y="321310"/>
                  </a:lnTo>
                  <a:lnTo>
                    <a:pt x="445769" y="327660"/>
                  </a:lnTo>
                  <a:lnTo>
                    <a:pt x="448309" y="327660"/>
                  </a:lnTo>
                  <a:lnTo>
                    <a:pt x="448310" y="325120"/>
                  </a:lnTo>
                  <a:lnTo>
                    <a:pt x="449579" y="325120"/>
                  </a:lnTo>
                  <a:lnTo>
                    <a:pt x="449579" y="321310"/>
                  </a:lnTo>
                  <a:close/>
                </a:path>
                <a:path w="449579" h="377189">
                  <a:moveTo>
                    <a:pt x="2539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1310"/>
                  </a:lnTo>
                  <a:close/>
                </a:path>
                <a:path w="449579" h="377189">
                  <a:moveTo>
                    <a:pt x="447039" y="327660"/>
                  </a:moveTo>
                  <a:lnTo>
                    <a:pt x="445769" y="327660"/>
                  </a:lnTo>
                  <a:lnTo>
                    <a:pt x="445769" y="328930"/>
                  </a:lnTo>
                  <a:lnTo>
                    <a:pt x="447039" y="328930"/>
                  </a:lnTo>
                  <a:lnTo>
                    <a:pt x="447039" y="327660"/>
                  </a:lnTo>
                  <a:close/>
                </a:path>
                <a:path w="449579" h="377189">
                  <a:moveTo>
                    <a:pt x="391160" y="375920"/>
                  </a:moveTo>
                  <a:lnTo>
                    <a:pt x="59689" y="375920"/>
                  </a:lnTo>
                  <a:lnTo>
                    <a:pt x="59689" y="377190"/>
                  </a:lnTo>
                  <a:lnTo>
                    <a:pt x="391160" y="377190"/>
                  </a:lnTo>
                  <a:lnTo>
                    <a:pt x="391160" y="375920"/>
                  </a:lnTo>
                  <a:close/>
                </a:path>
                <a:path w="449579" h="377189">
                  <a:moveTo>
                    <a:pt x="393699" y="374650"/>
                  </a:moveTo>
                  <a:lnTo>
                    <a:pt x="58419" y="374650"/>
                  </a:lnTo>
                  <a:lnTo>
                    <a:pt x="58419" y="375920"/>
                  </a:lnTo>
                  <a:lnTo>
                    <a:pt x="393699" y="375920"/>
                  </a:lnTo>
                  <a:lnTo>
                    <a:pt x="393699" y="374650"/>
                  </a:lnTo>
                  <a:close/>
                </a:path>
                <a:path w="449579" h="377189">
                  <a:moveTo>
                    <a:pt x="394969" y="373380"/>
                  </a:moveTo>
                  <a:lnTo>
                    <a:pt x="55879" y="373380"/>
                  </a:lnTo>
                  <a:lnTo>
                    <a:pt x="55879" y="374650"/>
                  </a:lnTo>
                  <a:lnTo>
                    <a:pt x="394969" y="374650"/>
                  </a:lnTo>
                  <a:lnTo>
                    <a:pt x="394969" y="37338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5636259" y="4117340"/>
              <a:ext cx="443230" cy="369570"/>
            </a:xfrm>
            <a:custGeom>
              <a:avLst/>
              <a:gdLst/>
              <a:ahLst/>
              <a:cxnLst/>
              <a:rect l="l" t="t" r="r" b="b"/>
              <a:pathLst>
                <a:path w="443229" h="369570">
                  <a:moveTo>
                    <a:pt x="393700" y="2539"/>
                  </a:moveTo>
                  <a:lnTo>
                    <a:pt x="50800" y="2539"/>
                  </a:lnTo>
                  <a:lnTo>
                    <a:pt x="50800" y="3809"/>
                  </a:lnTo>
                  <a:lnTo>
                    <a:pt x="393700" y="3809"/>
                  </a:lnTo>
                  <a:lnTo>
                    <a:pt x="393700" y="2539"/>
                  </a:lnTo>
                  <a:close/>
                </a:path>
                <a:path w="443229" h="369570">
                  <a:moveTo>
                    <a:pt x="392429" y="1269"/>
                  </a:moveTo>
                  <a:lnTo>
                    <a:pt x="53339" y="1269"/>
                  </a:lnTo>
                  <a:lnTo>
                    <a:pt x="53339" y="2539"/>
                  </a:lnTo>
                  <a:lnTo>
                    <a:pt x="392429" y="2539"/>
                  </a:lnTo>
                  <a:lnTo>
                    <a:pt x="392429" y="1269"/>
                  </a:lnTo>
                  <a:close/>
                </a:path>
                <a:path w="443229" h="369570">
                  <a:moveTo>
                    <a:pt x="389889" y="0"/>
                  </a:moveTo>
                  <a:lnTo>
                    <a:pt x="54610" y="0"/>
                  </a:lnTo>
                  <a:lnTo>
                    <a:pt x="54610" y="1269"/>
                  </a:lnTo>
                  <a:lnTo>
                    <a:pt x="389889" y="1269"/>
                  </a:lnTo>
                  <a:lnTo>
                    <a:pt x="389889" y="0"/>
                  </a:lnTo>
                  <a:close/>
                </a:path>
                <a:path w="443229" h="369570">
                  <a:moveTo>
                    <a:pt x="3810" y="46989"/>
                  </a:moveTo>
                  <a:lnTo>
                    <a:pt x="2539" y="46989"/>
                  </a:lnTo>
                  <a:lnTo>
                    <a:pt x="2539" y="48259"/>
                  </a:lnTo>
                  <a:lnTo>
                    <a:pt x="1269" y="48259"/>
                  </a:lnTo>
                  <a:lnTo>
                    <a:pt x="1269" y="49529"/>
                  </a:lnTo>
                  <a:lnTo>
                    <a:pt x="0" y="4952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6989"/>
                  </a:lnTo>
                  <a:close/>
                </a:path>
                <a:path w="443229" h="369570">
                  <a:moveTo>
                    <a:pt x="441959" y="44449"/>
                  </a:moveTo>
                  <a:lnTo>
                    <a:pt x="440689" y="44449"/>
                  </a:lnTo>
                  <a:lnTo>
                    <a:pt x="440689" y="50799"/>
                  </a:lnTo>
                  <a:lnTo>
                    <a:pt x="443229" y="50799"/>
                  </a:lnTo>
                  <a:lnTo>
                    <a:pt x="443230" y="45719"/>
                  </a:lnTo>
                  <a:lnTo>
                    <a:pt x="441959" y="45719"/>
                  </a:lnTo>
                  <a:lnTo>
                    <a:pt x="441959" y="44449"/>
                  </a:lnTo>
                  <a:close/>
                </a:path>
                <a:path w="443229" h="369570">
                  <a:moveTo>
                    <a:pt x="381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0799"/>
                  </a:lnTo>
                  <a:close/>
                </a:path>
                <a:path w="443229" h="369570">
                  <a:moveTo>
                    <a:pt x="443229" y="50799"/>
                  </a:moveTo>
                  <a:lnTo>
                    <a:pt x="440689" y="50799"/>
                  </a:lnTo>
                  <a:lnTo>
                    <a:pt x="440689" y="57149"/>
                  </a:lnTo>
                  <a:lnTo>
                    <a:pt x="443229" y="57149"/>
                  </a:lnTo>
                  <a:lnTo>
                    <a:pt x="443229" y="50799"/>
                  </a:lnTo>
                  <a:close/>
                </a:path>
                <a:path w="443229" h="369570">
                  <a:moveTo>
                    <a:pt x="38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3810" y="63499"/>
                  </a:lnTo>
                  <a:lnTo>
                    <a:pt x="3810" y="57149"/>
                  </a:lnTo>
                  <a:close/>
                </a:path>
                <a:path w="443229" h="369570">
                  <a:moveTo>
                    <a:pt x="443229" y="57149"/>
                  </a:moveTo>
                  <a:lnTo>
                    <a:pt x="440689" y="57149"/>
                  </a:lnTo>
                  <a:lnTo>
                    <a:pt x="440689" y="63499"/>
                  </a:lnTo>
                  <a:lnTo>
                    <a:pt x="443229" y="63499"/>
                  </a:lnTo>
                  <a:lnTo>
                    <a:pt x="443229" y="57149"/>
                  </a:lnTo>
                  <a:close/>
                </a:path>
                <a:path w="443229" h="369570">
                  <a:moveTo>
                    <a:pt x="38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3810" y="69849"/>
                  </a:lnTo>
                  <a:lnTo>
                    <a:pt x="3810" y="63499"/>
                  </a:lnTo>
                  <a:close/>
                </a:path>
                <a:path w="443229" h="369570">
                  <a:moveTo>
                    <a:pt x="443229" y="63499"/>
                  </a:moveTo>
                  <a:lnTo>
                    <a:pt x="440689" y="63499"/>
                  </a:lnTo>
                  <a:lnTo>
                    <a:pt x="440689" y="69849"/>
                  </a:lnTo>
                  <a:lnTo>
                    <a:pt x="443229" y="69849"/>
                  </a:lnTo>
                  <a:lnTo>
                    <a:pt x="443229" y="63499"/>
                  </a:lnTo>
                  <a:close/>
                </a:path>
                <a:path w="443229" h="369570">
                  <a:moveTo>
                    <a:pt x="3810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9849"/>
                  </a:lnTo>
                  <a:close/>
                </a:path>
                <a:path w="443229" h="369570">
                  <a:moveTo>
                    <a:pt x="443229" y="69849"/>
                  </a:moveTo>
                  <a:lnTo>
                    <a:pt x="440689" y="69849"/>
                  </a:lnTo>
                  <a:lnTo>
                    <a:pt x="440689" y="74929"/>
                  </a:lnTo>
                  <a:lnTo>
                    <a:pt x="443229" y="74929"/>
                  </a:lnTo>
                  <a:lnTo>
                    <a:pt x="443229" y="69849"/>
                  </a:lnTo>
                  <a:close/>
                </a:path>
                <a:path w="443229" h="369570">
                  <a:moveTo>
                    <a:pt x="3810" y="74929"/>
                  </a:moveTo>
                  <a:lnTo>
                    <a:pt x="0" y="74929"/>
                  </a:lnTo>
                  <a:lnTo>
                    <a:pt x="0" y="82549"/>
                  </a:lnTo>
                  <a:lnTo>
                    <a:pt x="3810" y="82549"/>
                  </a:lnTo>
                  <a:lnTo>
                    <a:pt x="3810" y="74929"/>
                  </a:lnTo>
                  <a:close/>
                </a:path>
                <a:path w="443229" h="369570">
                  <a:moveTo>
                    <a:pt x="443229" y="74929"/>
                  </a:moveTo>
                  <a:lnTo>
                    <a:pt x="440689" y="74929"/>
                  </a:lnTo>
                  <a:lnTo>
                    <a:pt x="440689" y="82549"/>
                  </a:lnTo>
                  <a:lnTo>
                    <a:pt x="443229" y="82549"/>
                  </a:lnTo>
                  <a:lnTo>
                    <a:pt x="443229" y="74929"/>
                  </a:lnTo>
                  <a:close/>
                </a:path>
                <a:path w="443229" h="369570">
                  <a:moveTo>
                    <a:pt x="381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3810" y="88899"/>
                  </a:lnTo>
                  <a:lnTo>
                    <a:pt x="3810" y="82549"/>
                  </a:lnTo>
                  <a:close/>
                </a:path>
                <a:path w="443229" h="369570">
                  <a:moveTo>
                    <a:pt x="443229" y="82549"/>
                  </a:moveTo>
                  <a:lnTo>
                    <a:pt x="440689" y="82549"/>
                  </a:lnTo>
                  <a:lnTo>
                    <a:pt x="440689" y="88899"/>
                  </a:lnTo>
                  <a:lnTo>
                    <a:pt x="443229" y="88899"/>
                  </a:lnTo>
                  <a:lnTo>
                    <a:pt x="443229" y="82549"/>
                  </a:lnTo>
                  <a:close/>
                </a:path>
                <a:path w="443229" h="369570">
                  <a:moveTo>
                    <a:pt x="381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8899"/>
                  </a:lnTo>
                  <a:close/>
                </a:path>
                <a:path w="443229" h="369570">
                  <a:moveTo>
                    <a:pt x="443229" y="88899"/>
                  </a:moveTo>
                  <a:lnTo>
                    <a:pt x="440689" y="88899"/>
                  </a:lnTo>
                  <a:lnTo>
                    <a:pt x="440689" y="93979"/>
                  </a:lnTo>
                  <a:lnTo>
                    <a:pt x="443229" y="93979"/>
                  </a:lnTo>
                  <a:lnTo>
                    <a:pt x="443229" y="88899"/>
                  </a:lnTo>
                  <a:close/>
                </a:path>
                <a:path w="443229" h="369570">
                  <a:moveTo>
                    <a:pt x="3810" y="93979"/>
                  </a:moveTo>
                  <a:lnTo>
                    <a:pt x="0" y="93979"/>
                  </a:lnTo>
                  <a:lnTo>
                    <a:pt x="0" y="101599"/>
                  </a:lnTo>
                  <a:lnTo>
                    <a:pt x="3810" y="101599"/>
                  </a:lnTo>
                  <a:lnTo>
                    <a:pt x="3810" y="93979"/>
                  </a:lnTo>
                  <a:close/>
                </a:path>
                <a:path w="443229" h="369570">
                  <a:moveTo>
                    <a:pt x="443229" y="93979"/>
                  </a:moveTo>
                  <a:lnTo>
                    <a:pt x="440689" y="93979"/>
                  </a:lnTo>
                  <a:lnTo>
                    <a:pt x="440689" y="101599"/>
                  </a:lnTo>
                  <a:lnTo>
                    <a:pt x="443229" y="101599"/>
                  </a:lnTo>
                  <a:lnTo>
                    <a:pt x="443229" y="93979"/>
                  </a:lnTo>
                  <a:close/>
                </a:path>
                <a:path w="443229" h="369570">
                  <a:moveTo>
                    <a:pt x="381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3810" y="107949"/>
                  </a:lnTo>
                  <a:lnTo>
                    <a:pt x="3810" y="101599"/>
                  </a:lnTo>
                  <a:close/>
                </a:path>
                <a:path w="443229" h="369570">
                  <a:moveTo>
                    <a:pt x="443229" y="101599"/>
                  </a:moveTo>
                  <a:lnTo>
                    <a:pt x="440689" y="101599"/>
                  </a:lnTo>
                  <a:lnTo>
                    <a:pt x="440689" y="107949"/>
                  </a:lnTo>
                  <a:lnTo>
                    <a:pt x="443229" y="107949"/>
                  </a:lnTo>
                  <a:lnTo>
                    <a:pt x="443229" y="101599"/>
                  </a:lnTo>
                  <a:close/>
                </a:path>
                <a:path w="443229" h="369570">
                  <a:moveTo>
                    <a:pt x="3810" y="107949"/>
                  </a:moveTo>
                  <a:lnTo>
                    <a:pt x="0" y="107949"/>
                  </a:lnTo>
                  <a:lnTo>
                    <a:pt x="0" y="126999"/>
                  </a:lnTo>
                  <a:lnTo>
                    <a:pt x="3810" y="126999"/>
                  </a:lnTo>
                  <a:lnTo>
                    <a:pt x="3810" y="107949"/>
                  </a:lnTo>
                  <a:close/>
                </a:path>
                <a:path w="443229" h="369570">
                  <a:moveTo>
                    <a:pt x="443229" y="107949"/>
                  </a:moveTo>
                  <a:lnTo>
                    <a:pt x="440689" y="107949"/>
                  </a:lnTo>
                  <a:lnTo>
                    <a:pt x="440689" y="126999"/>
                  </a:lnTo>
                  <a:lnTo>
                    <a:pt x="443229" y="126999"/>
                  </a:lnTo>
                  <a:lnTo>
                    <a:pt x="443229" y="107949"/>
                  </a:lnTo>
                  <a:close/>
                </a:path>
                <a:path w="443229" h="369570">
                  <a:moveTo>
                    <a:pt x="3810" y="126999"/>
                  </a:moveTo>
                  <a:lnTo>
                    <a:pt x="0" y="126999"/>
                  </a:lnTo>
                  <a:lnTo>
                    <a:pt x="0" y="158749"/>
                  </a:lnTo>
                  <a:lnTo>
                    <a:pt x="3810" y="158749"/>
                  </a:lnTo>
                  <a:lnTo>
                    <a:pt x="3810" y="126999"/>
                  </a:lnTo>
                  <a:close/>
                </a:path>
                <a:path w="443229" h="369570">
                  <a:moveTo>
                    <a:pt x="443229" y="126999"/>
                  </a:moveTo>
                  <a:lnTo>
                    <a:pt x="440689" y="126999"/>
                  </a:lnTo>
                  <a:lnTo>
                    <a:pt x="440689" y="158749"/>
                  </a:lnTo>
                  <a:lnTo>
                    <a:pt x="443229" y="158749"/>
                  </a:lnTo>
                  <a:lnTo>
                    <a:pt x="443229" y="126999"/>
                  </a:lnTo>
                  <a:close/>
                </a:path>
                <a:path w="443229" h="369570">
                  <a:moveTo>
                    <a:pt x="3810" y="158749"/>
                  </a:moveTo>
                  <a:lnTo>
                    <a:pt x="0" y="158749"/>
                  </a:lnTo>
                  <a:lnTo>
                    <a:pt x="0" y="228599"/>
                  </a:lnTo>
                  <a:lnTo>
                    <a:pt x="3810" y="228599"/>
                  </a:lnTo>
                  <a:lnTo>
                    <a:pt x="3810" y="158749"/>
                  </a:lnTo>
                  <a:close/>
                </a:path>
                <a:path w="443229" h="369570">
                  <a:moveTo>
                    <a:pt x="443229" y="158749"/>
                  </a:moveTo>
                  <a:lnTo>
                    <a:pt x="440689" y="158749"/>
                  </a:lnTo>
                  <a:lnTo>
                    <a:pt x="440689" y="228599"/>
                  </a:lnTo>
                  <a:lnTo>
                    <a:pt x="443229" y="228599"/>
                  </a:lnTo>
                  <a:lnTo>
                    <a:pt x="443229" y="158749"/>
                  </a:lnTo>
                  <a:close/>
                </a:path>
                <a:path w="443229" h="369570">
                  <a:moveTo>
                    <a:pt x="3810" y="228599"/>
                  </a:moveTo>
                  <a:lnTo>
                    <a:pt x="0" y="228599"/>
                  </a:lnTo>
                  <a:lnTo>
                    <a:pt x="0" y="260349"/>
                  </a:lnTo>
                  <a:lnTo>
                    <a:pt x="3810" y="260349"/>
                  </a:lnTo>
                  <a:lnTo>
                    <a:pt x="3810" y="228599"/>
                  </a:lnTo>
                  <a:close/>
                </a:path>
                <a:path w="443229" h="369570">
                  <a:moveTo>
                    <a:pt x="443229" y="228599"/>
                  </a:moveTo>
                  <a:lnTo>
                    <a:pt x="440689" y="228599"/>
                  </a:lnTo>
                  <a:lnTo>
                    <a:pt x="440689" y="260349"/>
                  </a:lnTo>
                  <a:lnTo>
                    <a:pt x="443229" y="260349"/>
                  </a:lnTo>
                  <a:lnTo>
                    <a:pt x="443229" y="228599"/>
                  </a:lnTo>
                  <a:close/>
                </a:path>
                <a:path w="443229" h="369570">
                  <a:moveTo>
                    <a:pt x="381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3810" y="266699"/>
                  </a:lnTo>
                  <a:lnTo>
                    <a:pt x="3810" y="260349"/>
                  </a:lnTo>
                  <a:close/>
                </a:path>
                <a:path w="443229" h="369570">
                  <a:moveTo>
                    <a:pt x="443229" y="260349"/>
                  </a:moveTo>
                  <a:lnTo>
                    <a:pt x="440689" y="260349"/>
                  </a:lnTo>
                  <a:lnTo>
                    <a:pt x="440689" y="266699"/>
                  </a:lnTo>
                  <a:lnTo>
                    <a:pt x="443229" y="266699"/>
                  </a:lnTo>
                  <a:lnTo>
                    <a:pt x="443229" y="260349"/>
                  </a:lnTo>
                  <a:close/>
                </a:path>
                <a:path w="443229" h="369570">
                  <a:moveTo>
                    <a:pt x="381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10" y="273049"/>
                  </a:lnTo>
                  <a:lnTo>
                    <a:pt x="3810" y="266699"/>
                  </a:lnTo>
                  <a:close/>
                </a:path>
                <a:path w="443229" h="369570">
                  <a:moveTo>
                    <a:pt x="443229" y="266699"/>
                  </a:moveTo>
                  <a:lnTo>
                    <a:pt x="440689" y="266699"/>
                  </a:lnTo>
                  <a:lnTo>
                    <a:pt x="440689" y="273049"/>
                  </a:lnTo>
                  <a:lnTo>
                    <a:pt x="443229" y="273049"/>
                  </a:lnTo>
                  <a:lnTo>
                    <a:pt x="443229" y="266699"/>
                  </a:lnTo>
                  <a:close/>
                </a:path>
                <a:path w="443229" h="369570">
                  <a:moveTo>
                    <a:pt x="381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3049"/>
                  </a:lnTo>
                  <a:close/>
                </a:path>
                <a:path w="443229" h="369570">
                  <a:moveTo>
                    <a:pt x="443229" y="273049"/>
                  </a:moveTo>
                  <a:lnTo>
                    <a:pt x="440689" y="273049"/>
                  </a:lnTo>
                  <a:lnTo>
                    <a:pt x="440689" y="278129"/>
                  </a:lnTo>
                  <a:lnTo>
                    <a:pt x="443229" y="278129"/>
                  </a:lnTo>
                  <a:lnTo>
                    <a:pt x="443229" y="273049"/>
                  </a:lnTo>
                  <a:close/>
                </a:path>
                <a:path w="443229" h="369570">
                  <a:moveTo>
                    <a:pt x="3810" y="278129"/>
                  </a:moveTo>
                  <a:lnTo>
                    <a:pt x="0" y="278129"/>
                  </a:lnTo>
                  <a:lnTo>
                    <a:pt x="0" y="285749"/>
                  </a:lnTo>
                  <a:lnTo>
                    <a:pt x="3810" y="285749"/>
                  </a:lnTo>
                  <a:lnTo>
                    <a:pt x="3810" y="278129"/>
                  </a:lnTo>
                  <a:close/>
                </a:path>
                <a:path w="443229" h="369570">
                  <a:moveTo>
                    <a:pt x="443229" y="278129"/>
                  </a:moveTo>
                  <a:lnTo>
                    <a:pt x="440689" y="278129"/>
                  </a:lnTo>
                  <a:lnTo>
                    <a:pt x="440689" y="285749"/>
                  </a:lnTo>
                  <a:lnTo>
                    <a:pt x="443229" y="285749"/>
                  </a:lnTo>
                  <a:lnTo>
                    <a:pt x="443229" y="278129"/>
                  </a:lnTo>
                  <a:close/>
                </a:path>
                <a:path w="443229" h="369570">
                  <a:moveTo>
                    <a:pt x="381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3810" y="292099"/>
                  </a:lnTo>
                  <a:lnTo>
                    <a:pt x="3810" y="285749"/>
                  </a:lnTo>
                  <a:close/>
                </a:path>
                <a:path w="443229" h="369570">
                  <a:moveTo>
                    <a:pt x="443229" y="285749"/>
                  </a:moveTo>
                  <a:lnTo>
                    <a:pt x="440689" y="285749"/>
                  </a:lnTo>
                  <a:lnTo>
                    <a:pt x="440689" y="292099"/>
                  </a:lnTo>
                  <a:lnTo>
                    <a:pt x="443229" y="292099"/>
                  </a:lnTo>
                  <a:lnTo>
                    <a:pt x="443229" y="285749"/>
                  </a:lnTo>
                  <a:close/>
                </a:path>
                <a:path w="443229" h="369570">
                  <a:moveTo>
                    <a:pt x="381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3810" y="298449"/>
                  </a:lnTo>
                  <a:lnTo>
                    <a:pt x="3810" y="292099"/>
                  </a:lnTo>
                  <a:close/>
                </a:path>
                <a:path w="443229" h="369570">
                  <a:moveTo>
                    <a:pt x="443229" y="292099"/>
                  </a:moveTo>
                  <a:lnTo>
                    <a:pt x="440689" y="292099"/>
                  </a:lnTo>
                  <a:lnTo>
                    <a:pt x="440689" y="298449"/>
                  </a:lnTo>
                  <a:lnTo>
                    <a:pt x="443229" y="298449"/>
                  </a:lnTo>
                  <a:lnTo>
                    <a:pt x="443229" y="292099"/>
                  </a:lnTo>
                  <a:close/>
                </a:path>
                <a:path w="443229" h="369570">
                  <a:moveTo>
                    <a:pt x="381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3810" y="304799"/>
                  </a:lnTo>
                  <a:lnTo>
                    <a:pt x="3810" y="298449"/>
                  </a:lnTo>
                  <a:close/>
                </a:path>
                <a:path w="443229" h="369570">
                  <a:moveTo>
                    <a:pt x="443229" y="298449"/>
                  </a:moveTo>
                  <a:lnTo>
                    <a:pt x="440689" y="298449"/>
                  </a:lnTo>
                  <a:lnTo>
                    <a:pt x="440689" y="304799"/>
                  </a:lnTo>
                  <a:lnTo>
                    <a:pt x="443229" y="304799"/>
                  </a:lnTo>
                  <a:lnTo>
                    <a:pt x="443229" y="298449"/>
                  </a:lnTo>
                  <a:close/>
                </a:path>
                <a:path w="443229" h="369570">
                  <a:moveTo>
                    <a:pt x="381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3810" y="311149"/>
                  </a:lnTo>
                  <a:lnTo>
                    <a:pt x="3810" y="304799"/>
                  </a:lnTo>
                  <a:close/>
                </a:path>
                <a:path w="443229" h="369570">
                  <a:moveTo>
                    <a:pt x="443229" y="304799"/>
                  </a:moveTo>
                  <a:lnTo>
                    <a:pt x="440689" y="304799"/>
                  </a:lnTo>
                  <a:lnTo>
                    <a:pt x="440689" y="311149"/>
                  </a:lnTo>
                  <a:lnTo>
                    <a:pt x="443229" y="311149"/>
                  </a:lnTo>
                  <a:lnTo>
                    <a:pt x="443229" y="304799"/>
                  </a:lnTo>
                  <a:close/>
                </a:path>
                <a:path w="443229" h="369570">
                  <a:moveTo>
                    <a:pt x="381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3810" y="317499"/>
                  </a:lnTo>
                  <a:lnTo>
                    <a:pt x="3810" y="311149"/>
                  </a:lnTo>
                  <a:close/>
                </a:path>
                <a:path w="443229" h="369570">
                  <a:moveTo>
                    <a:pt x="443229" y="311149"/>
                  </a:moveTo>
                  <a:lnTo>
                    <a:pt x="440689" y="311149"/>
                  </a:lnTo>
                  <a:lnTo>
                    <a:pt x="440689" y="317499"/>
                  </a:lnTo>
                  <a:lnTo>
                    <a:pt x="443229" y="317499"/>
                  </a:lnTo>
                  <a:lnTo>
                    <a:pt x="443229" y="311149"/>
                  </a:lnTo>
                  <a:close/>
                </a:path>
                <a:path w="443229" h="369570">
                  <a:moveTo>
                    <a:pt x="381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1269" y="322579"/>
                  </a:lnTo>
                  <a:lnTo>
                    <a:pt x="1269" y="323849"/>
                  </a:lnTo>
                  <a:lnTo>
                    <a:pt x="3810" y="323849"/>
                  </a:lnTo>
                  <a:lnTo>
                    <a:pt x="3810" y="317499"/>
                  </a:lnTo>
                  <a:close/>
                </a:path>
                <a:path w="443229" h="369570">
                  <a:moveTo>
                    <a:pt x="443229" y="317499"/>
                  </a:moveTo>
                  <a:lnTo>
                    <a:pt x="440689" y="317499"/>
                  </a:lnTo>
                  <a:lnTo>
                    <a:pt x="440689" y="323849"/>
                  </a:lnTo>
                  <a:lnTo>
                    <a:pt x="443229" y="323849"/>
                  </a:lnTo>
                  <a:lnTo>
                    <a:pt x="443229" y="317499"/>
                  </a:lnTo>
                  <a:close/>
                </a:path>
                <a:path w="443229" h="369570">
                  <a:moveTo>
                    <a:pt x="443229" y="323849"/>
                  </a:moveTo>
                  <a:lnTo>
                    <a:pt x="440689" y="323849"/>
                  </a:lnTo>
                  <a:lnTo>
                    <a:pt x="440689" y="327659"/>
                  </a:lnTo>
                  <a:lnTo>
                    <a:pt x="441960" y="327659"/>
                  </a:lnTo>
                  <a:lnTo>
                    <a:pt x="441960" y="326389"/>
                  </a:lnTo>
                  <a:lnTo>
                    <a:pt x="443230" y="326389"/>
                  </a:lnTo>
                  <a:lnTo>
                    <a:pt x="443229" y="323849"/>
                  </a:lnTo>
                  <a:close/>
                </a:path>
                <a:path w="443229" h="369570">
                  <a:moveTo>
                    <a:pt x="3810" y="323849"/>
                  </a:moveTo>
                  <a:lnTo>
                    <a:pt x="2539" y="323849"/>
                  </a:lnTo>
                  <a:lnTo>
                    <a:pt x="2539" y="325119"/>
                  </a:lnTo>
                  <a:lnTo>
                    <a:pt x="3810" y="325119"/>
                  </a:lnTo>
                  <a:lnTo>
                    <a:pt x="3810" y="323849"/>
                  </a:lnTo>
                  <a:close/>
                </a:path>
                <a:path w="443229" h="369570">
                  <a:moveTo>
                    <a:pt x="396239" y="367029"/>
                  </a:moveTo>
                  <a:lnTo>
                    <a:pt x="49529" y="367029"/>
                  </a:lnTo>
                  <a:lnTo>
                    <a:pt x="49529" y="368299"/>
                  </a:lnTo>
                  <a:lnTo>
                    <a:pt x="396239" y="368299"/>
                  </a:lnTo>
                  <a:lnTo>
                    <a:pt x="396239" y="367029"/>
                  </a:lnTo>
                  <a:close/>
                </a:path>
                <a:path w="443229" h="369570">
                  <a:moveTo>
                    <a:pt x="394969" y="368299"/>
                  </a:moveTo>
                  <a:lnTo>
                    <a:pt x="52069" y="368299"/>
                  </a:lnTo>
                  <a:lnTo>
                    <a:pt x="52069" y="369569"/>
                  </a:lnTo>
                  <a:lnTo>
                    <a:pt x="394969" y="369569"/>
                  </a:lnTo>
                  <a:lnTo>
                    <a:pt x="394969" y="368299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5640069" y="4121150"/>
              <a:ext cx="436880" cy="363220"/>
            </a:xfrm>
            <a:custGeom>
              <a:avLst/>
              <a:gdLst/>
              <a:ahLst/>
              <a:cxnLst/>
              <a:rect l="l" t="t" r="r" b="b"/>
              <a:pathLst>
                <a:path w="436879" h="363220">
                  <a:moveTo>
                    <a:pt x="393700" y="1269"/>
                  </a:moveTo>
                  <a:lnTo>
                    <a:pt x="43179" y="1269"/>
                  </a:lnTo>
                  <a:lnTo>
                    <a:pt x="43179" y="2539"/>
                  </a:lnTo>
                  <a:lnTo>
                    <a:pt x="393700" y="2539"/>
                  </a:lnTo>
                  <a:lnTo>
                    <a:pt x="393700" y="1269"/>
                  </a:lnTo>
                  <a:close/>
                </a:path>
                <a:path w="436879" h="363220">
                  <a:moveTo>
                    <a:pt x="392429" y="0"/>
                  </a:moveTo>
                  <a:lnTo>
                    <a:pt x="45719" y="0"/>
                  </a:lnTo>
                  <a:lnTo>
                    <a:pt x="45719" y="1269"/>
                  </a:lnTo>
                  <a:lnTo>
                    <a:pt x="392429" y="1269"/>
                  </a:lnTo>
                  <a:lnTo>
                    <a:pt x="392429" y="0"/>
                  </a:lnTo>
                  <a:close/>
                </a:path>
                <a:path w="436879" h="363220">
                  <a:moveTo>
                    <a:pt x="394969" y="2540"/>
                  </a:moveTo>
                  <a:lnTo>
                    <a:pt x="41909" y="2540"/>
                  </a:lnTo>
                  <a:lnTo>
                    <a:pt x="41909" y="3810"/>
                  </a:lnTo>
                  <a:lnTo>
                    <a:pt x="394969" y="3810"/>
                  </a:lnTo>
                  <a:lnTo>
                    <a:pt x="394969" y="2540"/>
                  </a:lnTo>
                  <a:close/>
                </a:path>
                <a:path w="436879" h="363220">
                  <a:moveTo>
                    <a:pt x="3809" y="38100"/>
                  </a:moveTo>
                  <a:lnTo>
                    <a:pt x="2539" y="38100"/>
                  </a:lnTo>
                  <a:lnTo>
                    <a:pt x="2539" y="39369"/>
                  </a:lnTo>
                  <a:lnTo>
                    <a:pt x="1269" y="39369"/>
                  </a:lnTo>
                  <a:lnTo>
                    <a:pt x="1269" y="40639"/>
                  </a:lnTo>
                  <a:lnTo>
                    <a:pt x="3809" y="40639"/>
                  </a:lnTo>
                  <a:lnTo>
                    <a:pt x="3809" y="38100"/>
                  </a:lnTo>
                  <a:close/>
                </a:path>
                <a:path w="436879" h="363220">
                  <a:moveTo>
                    <a:pt x="434339" y="35560"/>
                  </a:moveTo>
                  <a:lnTo>
                    <a:pt x="433070" y="35560"/>
                  </a:lnTo>
                  <a:lnTo>
                    <a:pt x="433069" y="40639"/>
                  </a:lnTo>
                  <a:lnTo>
                    <a:pt x="436879" y="40639"/>
                  </a:lnTo>
                  <a:lnTo>
                    <a:pt x="436879" y="39369"/>
                  </a:lnTo>
                  <a:lnTo>
                    <a:pt x="435610" y="39369"/>
                  </a:lnTo>
                  <a:lnTo>
                    <a:pt x="435610" y="38100"/>
                  </a:lnTo>
                  <a:lnTo>
                    <a:pt x="434339" y="38100"/>
                  </a:lnTo>
                  <a:lnTo>
                    <a:pt x="434339" y="35560"/>
                  </a:lnTo>
                  <a:close/>
                </a:path>
                <a:path w="436879" h="363220">
                  <a:moveTo>
                    <a:pt x="3809" y="40640"/>
                  </a:moveTo>
                  <a:lnTo>
                    <a:pt x="1269" y="40640"/>
                  </a:lnTo>
                  <a:lnTo>
                    <a:pt x="1269" y="41910"/>
                  </a:lnTo>
                  <a:lnTo>
                    <a:pt x="0" y="4191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40640"/>
                  </a:lnTo>
                  <a:close/>
                </a:path>
                <a:path w="436879" h="363220">
                  <a:moveTo>
                    <a:pt x="436879" y="40640"/>
                  </a:moveTo>
                  <a:lnTo>
                    <a:pt x="433069" y="40640"/>
                  </a:lnTo>
                  <a:lnTo>
                    <a:pt x="433069" y="46989"/>
                  </a:lnTo>
                  <a:lnTo>
                    <a:pt x="436879" y="46989"/>
                  </a:lnTo>
                  <a:lnTo>
                    <a:pt x="436879" y="40640"/>
                  </a:lnTo>
                  <a:close/>
                </a:path>
                <a:path w="436879" h="36322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436879" h="363220">
                  <a:moveTo>
                    <a:pt x="436879" y="46990"/>
                  </a:moveTo>
                  <a:lnTo>
                    <a:pt x="433069" y="46990"/>
                  </a:lnTo>
                  <a:lnTo>
                    <a:pt x="433069" y="53339"/>
                  </a:lnTo>
                  <a:lnTo>
                    <a:pt x="436879" y="53339"/>
                  </a:lnTo>
                  <a:lnTo>
                    <a:pt x="436879" y="46990"/>
                  </a:lnTo>
                  <a:close/>
                </a:path>
                <a:path w="436879" h="36322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436879" h="363220">
                  <a:moveTo>
                    <a:pt x="436879" y="53340"/>
                  </a:moveTo>
                  <a:lnTo>
                    <a:pt x="433069" y="53340"/>
                  </a:lnTo>
                  <a:lnTo>
                    <a:pt x="433069" y="59689"/>
                  </a:lnTo>
                  <a:lnTo>
                    <a:pt x="436879" y="59689"/>
                  </a:lnTo>
                  <a:lnTo>
                    <a:pt x="436879" y="53340"/>
                  </a:lnTo>
                  <a:close/>
                </a:path>
                <a:path w="436879" h="363220">
                  <a:moveTo>
                    <a:pt x="380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59690"/>
                  </a:lnTo>
                  <a:close/>
                </a:path>
                <a:path w="436879" h="363220">
                  <a:moveTo>
                    <a:pt x="436879" y="59690"/>
                  </a:moveTo>
                  <a:lnTo>
                    <a:pt x="433069" y="59690"/>
                  </a:lnTo>
                  <a:lnTo>
                    <a:pt x="433069" y="66039"/>
                  </a:lnTo>
                  <a:lnTo>
                    <a:pt x="436879" y="66039"/>
                  </a:lnTo>
                  <a:lnTo>
                    <a:pt x="436879" y="59690"/>
                  </a:lnTo>
                  <a:close/>
                </a:path>
                <a:path w="436879" h="363220">
                  <a:moveTo>
                    <a:pt x="3809" y="66040"/>
                  </a:moveTo>
                  <a:lnTo>
                    <a:pt x="0" y="66040"/>
                  </a:lnTo>
                  <a:lnTo>
                    <a:pt x="0" y="71119"/>
                  </a:lnTo>
                  <a:lnTo>
                    <a:pt x="3809" y="71119"/>
                  </a:lnTo>
                  <a:lnTo>
                    <a:pt x="3809" y="66040"/>
                  </a:lnTo>
                  <a:close/>
                </a:path>
                <a:path w="436879" h="363220">
                  <a:moveTo>
                    <a:pt x="436879" y="66040"/>
                  </a:moveTo>
                  <a:lnTo>
                    <a:pt x="433069" y="66040"/>
                  </a:lnTo>
                  <a:lnTo>
                    <a:pt x="433069" y="71119"/>
                  </a:lnTo>
                  <a:lnTo>
                    <a:pt x="436879" y="71119"/>
                  </a:lnTo>
                  <a:lnTo>
                    <a:pt x="436879" y="66040"/>
                  </a:lnTo>
                  <a:close/>
                </a:path>
                <a:path w="436879" h="363220">
                  <a:moveTo>
                    <a:pt x="3809" y="71120"/>
                  </a:moveTo>
                  <a:lnTo>
                    <a:pt x="0" y="7112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1120"/>
                  </a:lnTo>
                  <a:close/>
                </a:path>
                <a:path w="436879" h="363220">
                  <a:moveTo>
                    <a:pt x="436879" y="71120"/>
                  </a:moveTo>
                  <a:lnTo>
                    <a:pt x="433069" y="71120"/>
                  </a:lnTo>
                  <a:lnTo>
                    <a:pt x="433069" y="78739"/>
                  </a:lnTo>
                  <a:lnTo>
                    <a:pt x="436879" y="78739"/>
                  </a:lnTo>
                  <a:lnTo>
                    <a:pt x="436879" y="71120"/>
                  </a:lnTo>
                  <a:close/>
                </a:path>
                <a:path w="436879" h="363220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436879" h="363220">
                  <a:moveTo>
                    <a:pt x="436879" y="78740"/>
                  </a:moveTo>
                  <a:lnTo>
                    <a:pt x="433069" y="78740"/>
                  </a:lnTo>
                  <a:lnTo>
                    <a:pt x="433069" y="85089"/>
                  </a:lnTo>
                  <a:lnTo>
                    <a:pt x="436879" y="85089"/>
                  </a:lnTo>
                  <a:lnTo>
                    <a:pt x="436879" y="78740"/>
                  </a:lnTo>
                  <a:close/>
                </a:path>
                <a:path w="436879" h="363220">
                  <a:moveTo>
                    <a:pt x="3809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09" y="90169"/>
                  </a:lnTo>
                  <a:lnTo>
                    <a:pt x="3809" y="85090"/>
                  </a:lnTo>
                  <a:close/>
                </a:path>
                <a:path w="436879" h="363220">
                  <a:moveTo>
                    <a:pt x="436879" y="85090"/>
                  </a:moveTo>
                  <a:lnTo>
                    <a:pt x="433069" y="85090"/>
                  </a:lnTo>
                  <a:lnTo>
                    <a:pt x="433069" y="90169"/>
                  </a:lnTo>
                  <a:lnTo>
                    <a:pt x="436879" y="90169"/>
                  </a:lnTo>
                  <a:lnTo>
                    <a:pt x="436879" y="85090"/>
                  </a:lnTo>
                  <a:close/>
                </a:path>
                <a:path w="436879" h="363220">
                  <a:moveTo>
                    <a:pt x="3809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90170"/>
                  </a:lnTo>
                  <a:close/>
                </a:path>
                <a:path w="436879" h="363220">
                  <a:moveTo>
                    <a:pt x="436879" y="90170"/>
                  </a:moveTo>
                  <a:lnTo>
                    <a:pt x="433069" y="90170"/>
                  </a:lnTo>
                  <a:lnTo>
                    <a:pt x="433069" y="97789"/>
                  </a:lnTo>
                  <a:lnTo>
                    <a:pt x="436879" y="97789"/>
                  </a:lnTo>
                  <a:lnTo>
                    <a:pt x="436879" y="90170"/>
                  </a:lnTo>
                  <a:close/>
                </a:path>
                <a:path w="436879" h="363220">
                  <a:moveTo>
                    <a:pt x="380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97790"/>
                  </a:lnTo>
                  <a:close/>
                </a:path>
                <a:path w="436879" h="363220">
                  <a:moveTo>
                    <a:pt x="436879" y="97790"/>
                  </a:moveTo>
                  <a:lnTo>
                    <a:pt x="433069" y="97790"/>
                  </a:lnTo>
                  <a:lnTo>
                    <a:pt x="433069" y="104139"/>
                  </a:lnTo>
                  <a:lnTo>
                    <a:pt x="436879" y="104139"/>
                  </a:lnTo>
                  <a:lnTo>
                    <a:pt x="436879" y="97790"/>
                  </a:lnTo>
                  <a:close/>
                </a:path>
                <a:path w="436879" h="363220">
                  <a:moveTo>
                    <a:pt x="3809" y="104140"/>
                  </a:moveTo>
                  <a:lnTo>
                    <a:pt x="0" y="10414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04140"/>
                  </a:lnTo>
                  <a:close/>
                </a:path>
                <a:path w="436879" h="363220">
                  <a:moveTo>
                    <a:pt x="436879" y="104140"/>
                  </a:moveTo>
                  <a:lnTo>
                    <a:pt x="433069" y="104140"/>
                  </a:lnTo>
                  <a:lnTo>
                    <a:pt x="433069" y="123189"/>
                  </a:lnTo>
                  <a:lnTo>
                    <a:pt x="436879" y="123189"/>
                  </a:lnTo>
                  <a:lnTo>
                    <a:pt x="436879" y="104140"/>
                  </a:lnTo>
                  <a:close/>
                </a:path>
                <a:path w="436879" h="363220">
                  <a:moveTo>
                    <a:pt x="3809" y="123190"/>
                  </a:moveTo>
                  <a:lnTo>
                    <a:pt x="0" y="123190"/>
                  </a:lnTo>
                  <a:lnTo>
                    <a:pt x="0" y="154939"/>
                  </a:lnTo>
                  <a:lnTo>
                    <a:pt x="3809" y="154939"/>
                  </a:lnTo>
                  <a:lnTo>
                    <a:pt x="3809" y="123190"/>
                  </a:lnTo>
                  <a:close/>
                </a:path>
                <a:path w="436879" h="363220">
                  <a:moveTo>
                    <a:pt x="436879" y="123190"/>
                  </a:moveTo>
                  <a:lnTo>
                    <a:pt x="433069" y="123190"/>
                  </a:lnTo>
                  <a:lnTo>
                    <a:pt x="433069" y="154939"/>
                  </a:lnTo>
                  <a:lnTo>
                    <a:pt x="436879" y="154939"/>
                  </a:lnTo>
                  <a:lnTo>
                    <a:pt x="436879" y="123190"/>
                  </a:lnTo>
                  <a:close/>
                </a:path>
                <a:path w="436879" h="363220">
                  <a:moveTo>
                    <a:pt x="3809" y="154940"/>
                  </a:moveTo>
                  <a:lnTo>
                    <a:pt x="0" y="1549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154940"/>
                  </a:lnTo>
                  <a:close/>
                </a:path>
                <a:path w="436879" h="363220">
                  <a:moveTo>
                    <a:pt x="436879" y="154940"/>
                  </a:moveTo>
                  <a:lnTo>
                    <a:pt x="433069" y="154940"/>
                  </a:lnTo>
                  <a:lnTo>
                    <a:pt x="433069" y="224789"/>
                  </a:lnTo>
                  <a:lnTo>
                    <a:pt x="436879" y="224789"/>
                  </a:lnTo>
                  <a:lnTo>
                    <a:pt x="436879" y="154940"/>
                  </a:lnTo>
                  <a:close/>
                </a:path>
                <a:path w="436879" h="363220">
                  <a:moveTo>
                    <a:pt x="3809" y="224790"/>
                  </a:moveTo>
                  <a:lnTo>
                    <a:pt x="0" y="2247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24790"/>
                  </a:lnTo>
                  <a:close/>
                </a:path>
                <a:path w="436879" h="363220">
                  <a:moveTo>
                    <a:pt x="436879" y="224790"/>
                  </a:moveTo>
                  <a:lnTo>
                    <a:pt x="433069" y="224790"/>
                  </a:lnTo>
                  <a:lnTo>
                    <a:pt x="433069" y="256539"/>
                  </a:lnTo>
                  <a:lnTo>
                    <a:pt x="436879" y="256539"/>
                  </a:lnTo>
                  <a:lnTo>
                    <a:pt x="436879" y="224790"/>
                  </a:lnTo>
                  <a:close/>
                </a:path>
                <a:path w="436879" h="36322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436879" h="363220">
                  <a:moveTo>
                    <a:pt x="436879" y="256540"/>
                  </a:moveTo>
                  <a:lnTo>
                    <a:pt x="433069" y="256540"/>
                  </a:lnTo>
                  <a:lnTo>
                    <a:pt x="433069" y="262889"/>
                  </a:lnTo>
                  <a:lnTo>
                    <a:pt x="436879" y="262889"/>
                  </a:lnTo>
                  <a:lnTo>
                    <a:pt x="436879" y="256540"/>
                  </a:lnTo>
                  <a:close/>
                </a:path>
                <a:path w="436879" h="36322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436879" h="363220">
                  <a:moveTo>
                    <a:pt x="436879" y="262890"/>
                  </a:moveTo>
                  <a:lnTo>
                    <a:pt x="433069" y="262890"/>
                  </a:lnTo>
                  <a:lnTo>
                    <a:pt x="433069" y="269239"/>
                  </a:lnTo>
                  <a:lnTo>
                    <a:pt x="436879" y="269239"/>
                  </a:lnTo>
                  <a:lnTo>
                    <a:pt x="436879" y="262890"/>
                  </a:lnTo>
                  <a:close/>
                </a:path>
                <a:path w="436879" h="363220">
                  <a:moveTo>
                    <a:pt x="3809" y="269240"/>
                  </a:moveTo>
                  <a:lnTo>
                    <a:pt x="0" y="269240"/>
                  </a:lnTo>
                  <a:lnTo>
                    <a:pt x="0" y="274319"/>
                  </a:lnTo>
                  <a:lnTo>
                    <a:pt x="3809" y="274319"/>
                  </a:lnTo>
                  <a:lnTo>
                    <a:pt x="3809" y="269240"/>
                  </a:lnTo>
                  <a:close/>
                </a:path>
                <a:path w="436879" h="363220">
                  <a:moveTo>
                    <a:pt x="436879" y="269240"/>
                  </a:moveTo>
                  <a:lnTo>
                    <a:pt x="433069" y="269240"/>
                  </a:lnTo>
                  <a:lnTo>
                    <a:pt x="433069" y="274319"/>
                  </a:lnTo>
                  <a:lnTo>
                    <a:pt x="436879" y="274319"/>
                  </a:lnTo>
                  <a:lnTo>
                    <a:pt x="436879" y="269240"/>
                  </a:lnTo>
                  <a:close/>
                </a:path>
                <a:path w="436879" h="363220">
                  <a:moveTo>
                    <a:pt x="380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4320"/>
                  </a:lnTo>
                  <a:close/>
                </a:path>
                <a:path w="436879" h="363220">
                  <a:moveTo>
                    <a:pt x="436879" y="274320"/>
                  </a:moveTo>
                  <a:lnTo>
                    <a:pt x="433069" y="274320"/>
                  </a:lnTo>
                  <a:lnTo>
                    <a:pt x="433069" y="281939"/>
                  </a:lnTo>
                  <a:lnTo>
                    <a:pt x="436879" y="281939"/>
                  </a:lnTo>
                  <a:lnTo>
                    <a:pt x="436879" y="274320"/>
                  </a:lnTo>
                  <a:close/>
                </a:path>
                <a:path w="436879" h="36322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436879" h="363220">
                  <a:moveTo>
                    <a:pt x="436879" y="281940"/>
                  </a:moveTo>
                  <a:lnTo>
                    <a:pt x="433069" y="281940"/>
                  </a:lnTo>
                  <a:lnTo>
                    <a:pt x="433069" y="288289"/>
                  </a:lnTo>
                  <a:lnTo>
                    <a:pt x="436879" y="288289"/>
                  </a:lnTo>
                  <a:lnTo>
                    <a:pt x="436879" y="281940"/>
                  </a:lnTo>
                  <a:close/>
                </a:path>
                <a:path w="436879" h="36322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436879" h="363220">
                  <a:moveTo>
                    <a:pt x="436879" y="288290"/>
                  </a:moveTo>
                  <a:lnTo>
                    <a:pt x="433069" y="288290"/>
                  </a:lnTo>
                  <a:lnTo>
                    <a:pt x="433069" y="294639"/>
                  </a:lnTo>
                  <a:lnTo>
                    <a:pt x="436879" y="294639"/>
                  </a:lnTo>
                  <a:lnTo>
                    <a:pt x="436879" y="288290"/>
                  </a:lnTo>
                  <a:close/>
                </a:path>
                <a:path w="436879" h="36322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436879" h="363220">
                  <a:moveTo>
                    <a:pt x="436879" y="294640"/>
                  </a:moveTo>
                  <a:lnTo>
                    <a:pt x="433069" y="294640"/>
                  </a:lnTo>
                  <a:lnTo>
                    <a:pt x="433069" y="300989"/>
                  </a:lnTo>
                  <a:lnTo>
                    <a:pt x="436879" y="300989"/>
                  </a:lnTo>
                  <a:lnTo>
                    <a:pt x="436879" y="294640"/>
                  </a:lnTo>
                  <a:close/>
                </a:path>
                <a:path w="436879" h="36322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436879" h="363220">
                  <a:moveTo>
                    <a:pt x="436879" y="300990"/>
                  </a:moveTo>
                  <a:lnTo>
                    <a:pt x="433069" y="300990"/>
                  </a:lnTo>
                  <a:lnTo>
                    <a:pt x="433069" y="307339"/>
                  </a:lnTo>
                  <a:lnTo>
                    <a:pt x="436879" y="307339"/>
                  </a:lnTo>
                  <a:lnTo>
                    <a:pt x="436879" y="300990"/>
                  </a:lnTo>
                  <a:close/>
                </a:path>
                <a:path w="436879" h="363220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09" y="313689"/>
                  </a:lnTo>
                  <a:lnTo>
                    <a:pt x="3809" y="307340"/>
                  </a:lnTo>
                  <a:close/>
                </a:path>
                <a:path w="436879" h="363220">
                  <a:moveTo>
                    <a:pt x="436879" y="307340"/>
                  </a:moveTo>
                  <a:lnTo>
                    <a:pt x="433069" y="307340"/>
                  </a:lnTo>
                  <a:lnTo>
                    <a:pt x="433069" y="313689"/>
                  </a:lnTo>
                  <a:lnTo>
                    <a:pt x="436879" y="313689"/>
                  </a:lnTo>
                  <a:lnTo>
                    <a:pt x="436879" y="307340"/>
                  </a:lnTo>
                  <a:close/>
                </a:path>
                <a:path w="436879" h="363220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09" y="320039"/>
                  </a:lnTo>
                  <a:lnTo>
                    <a:pt x="3809" y="313690"/>
                  </a:lnTo>
                  <a:close/>
                </a:path>
                <a:path w="436879" h="363220">
                  <a:moveTo>
                    <a:pt x="436879" y="313690"/>
                  </a:moveTo>
                  <a:lnTo>
                    <a:pt x="433069" y="313690"/>
                  </a:lnTo>
                  <a:lnTo>
                    <a:pt x="433069" y="320039"/>
                  </a:lnTo>
                  <a:lnTo>
                    <a:pt x="436879" y="320039"/>
                  </a:lnTo>
                  <a:lnTo>
                    <a:pt x="436879" y="313690"/>
                  </a:lnTo>
                  <a:close/>
                </a:path>
                <a:path w="436879" h="363220">
                  <a:moveTo>
                    <a:pt x="3809" y="320040"/>
                  </a:moveTo>
                  <a:lnTo>
                    <a:pt x="0" y="320040"/>
                  </a:lnTo>
                  <a:lnTo>
                    <a:pt x="0" y="323850"/>
                  </a:lnTo>
                  <a:lnTo>
                    <a:pt x="1269" y="323850"/>
                  </a:lnTo>
                  <a:lnTo>
                    <a:pt x="1269" y="325119"/>
                  </a:lnTo>
                  <a:lnTo>
                    <a:pt x="2539" y="325119"/>
                  </a:lnTo>
                  <a:lnTo>
                    <a:pt x="2539" y="326389"/>
                  </a:lnTo>
                  <a:lnTo>
                    <a:pt x="3809" y="326389"/>
                  </a:lnTo>
                  <a:lnTo>
                    <a:pt x="3809" y="320040"/>
                  </a:lnTo>
                  <a:close/>
                </a:path>
                <a:path w="436879" h="363220">
                  <a:moveTo>
                    <a:pt x="436879" y="320040"/>
                  </a:moveTo>
                  <a:lnTo>
                    <a:pt x="433069" y="320040"/>
                  </a:lnTo>
                  <a:lnTo>
                    <a:pt x="433069" y="326389"/>
                  </a:lnTo>
                  <a:lnTo>
                    <a:pt x="435610" y="326389"/>
                  </a:lnTo>
                  <a:lnTo>
                    <a:pt x="435610" y="325119"/>
                  </a:lnTo>
                  <a:lnTo>
                    <a:pt x="436879" y="325119"/>
                  </a:lnTo>
                  <a:lnTo>
                    <a:pt x="436879" y="320040"/>
                  </a:lnTo>
                  <a:close/>
                </a:path>
                <a:path w="436879" h="363220">
                  <a:moveTo>
                    <a:pt x="434339" y="326390"/>
                  </a:moveTo>
                  <a:lnTo>
                    <a:pt x="433069" y="326390"/>
                  </a:lnTo>
                  <a:lnTo>
                    <a:pt x="433070" y="328930"/>
                  </a:lnTo>
                  <a:lnTo>
                    <a:pt x="434339" y="328930"/>
                  </a:lnTo>
                  <a:lnTo>
                    <a:pt x="434339" y="326390"/>
                  </a:lnTo>
                  <a:close/>
                </a:path>
                <a:path w="436879" h="363220">
                  <a:moveTo>
                    <a:pt x="394970" y="361950"/>
                  </a:moveTo>
                  <a:lnTo>
                    <a:pt x="44450" y="361950"/>
                  </a:lnTo>
                  <a:lnTo>
                    <a:pt x="44450" y="363219"/>
                  </a:lnTo>
                  <a:lnTo>
                    <a:pt x="394970" y="363219"/>
                  </a:lnTo>
                  <a:lnTo>
                    <a:pt x="394970" y="361950"/>
                  </a:lnTo>
                  <a:close/>
                </a:path>
                <a:path w="436879" h="363220">
                  <a:moveTo>
                    <a:pt x="396239" y="360680"/>
                  </a:moveTo>
                  <a:lnTo>
                    <a:pt x="43179" y="360680"/>
                  </a:lnTo>
                  <a:lnTo>
                    <a:pt x="43179" y="361950"/>
                  </a:lnTo>
                  <a:lnTo>
                    <a:pt x="396239" y="361950"/>
                  </a:lnTo>
                  <a:lnTo>
                    <a:pt x="396239" y="360680"/>
                  </a:lnTo>
                  <a:close/>
                </a:path>
                <a:path w="436879" h="363220">
                  <a:moveTo>
                    <a:pt x="397510" y="359410"/>
                  </a:moveTo>
                  <a:lnTo>
                    <a:pt x="40639" y="359410"/>
                  </a:lnTo>
                  <a:lnTo>
                    <a:pt x="40639" y="360680"/>
                  </a:lnTo>
                  <a:lnTo>
                    <a:pt x="397510" y="360680"/>
                  </a:lnTo>
                  <a:lnTo>
                    <a:pt x="397510" y="359410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5643879" y="4124960"/>
              <a:ext cx="429259" cy="355600"/>
            </a:xfrm>
            <a:custGeom>
              <a:avLst/>
              <a:gdLst/>
              <a:ahLst/>
              <a:cxnLst/>
              <a:rect l="l" t="t" r="r" b="b"/>
              <a:pathLst>
                <a:path w="429260" h="355600">
                  <a:moveTo>
                    <a:pt x="394970" y="1269"/>
                  </a:moveTo>
                  <a:lnTo>
                    <a:pt x="34290" y="1269"/>
                  </a:lnTo>
                  <a:lnTo>
                    <a:pt x="34290" y="2539"/>
                  </a:lnTo>
                  <a:lnTo>
                    <a:pt x="394970" y="2539"/>
                  </a:lnTo>
                  <a:lnTo>
                    <a:pt x="394970" y="1269"/>
                  </a:lnTo>
                  <a:close/>
                </a:path>
                <a:path w="429260" h="355600">
                  <a:moveTo>
                    <a:pt x="393700" y="0"/>
                  </a:moveTo>
                  <a:lnTo>
                    <a:pt x="36830" y="0"/>
                  </a:lnTo>
                  <a:lnTo>
                    <a:pt x="3683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29260" h="355600">
                  <a:moveTo>
                    <a:pt x="426720" y="27939"/>
                  </a:moveTo>
                  <a:lnTo>
                    <a:pt x="425450" y="27939"/>
                  </a:lnTo>
                  <a:lnTo>
                    <a:pt x="425450" y="30479"/>
                  </a:lnTo>
                  <a:lnTo>
                    <a:pt x="427989" y="30479"/>
                  </a:lnTo>
                  <a:lnTo>
                    <a:pt x="427989" y="29209"/>
                  </a:lnTo>
                  <a:lnTo>
                    <a:pt x="426720" y="29209"/>
                  </a:lnTo>
                  <a:lnTo>
                    <a:pt x="426720" y="27939"/>
                  </a:lnTo>
                  <a:close/>
                </a:path>
                <a:path w="429260" h="355600">
                  <a:moveTo>
                    <a:pt x="3810" y="30480"/>
                  </a:moveTo>
                  <a:lnTo>
                    <a:pt x="2540" y="30480"/>
                  </a:lnTo>
                  <a:lnTo>
                    <a:pt x="2540" y="31750"/>
                  </a:lnTo>
                  <a:lnTo>
                    <a:pt x="1270" y="31750"/>
                  </a:lnTo>
                  <a:lnTo>
                    <a:pt x="1270" y="33019"/>
                  </a:lnTo>
                  <a:lnTo>
                    <a:pt x="0" y="33019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29260" h="355600">
                  <a:moveTo>
                    <a:pt x="429260" y="30480"/>
                  </a:moveTo>
                  <a:lnTo>
                    <a:pt x="425450" y="30480"/>
                  </a:lnTo>
                  <a:lnTo>
                    <a:pt x="425450" y="36829"/>
                  </a:lnTo>
                  <a:lnTo>
                    <a:pt x="429260" y="36829"/>
                  </a:lnTo>
                  <a:lnTo>
                    <a:pt x="429260" y="30480"/>
                  </a:lnTo>
                  <a:close/>
                </a:path>
                <a:path w="429260" h="355600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429260" h="355600">
                  <a:moveTo>
                    <a:pt x="429260" y="36830"/>
                  </a:moveTo>
                  <a:lnTo>
                    <a:pt x="425450" y="36830"/>
                  </a:lnTo>
                  <a:lnTo>
                    <a:pt x="425450" y="43179"/>
                  </a:lnTo>
                  <a:lnTo>
                    <a:pt x="429260" y="43179"/>
                  </a:lnTo>
                  <a:lnTo>
                    <a:pt x="429260" y="36830"/>
                  </a:lnTo>
                  <a:close/>
                </a:path>
                <a:path w="429260" h="35560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429260" h="355600">
                  <a:moveTo>
                    <a:pt x="429260" y="43180"/>
                  </a:moveTo>
                  <a:lnTo>
                    <a:pt x="425450" y="43180"/>
                  </a:lnTo>
                  <a:lnTo>
                    <a:pt x="425450" y="49529"/>
                  </a:lnTo>
                  <a:lnTo>
                    <a:pt x="429260" y="49529"/>
                  </a:lnTo>
                  <a:lnTo>
                    <a:pt x="429260" y="43180"/>
                  </a:lnTo>
                  <a:close/>
                </a:path>
                <a:path w="429260" h="35560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429260" h="355600">
                  <a:moveTo>
                    <a:pt x="429260" y="49530"/>
                  </a:moveTo>
                  <a:lnTo>
                    <a:pt x="425450" y="49530"/>
                  </a:lnTo>
                  <a:lnTo>
                    <a:pt x="425450" y="55879"/>
                  </a:lnTo>
                  <a:lnTo>
                    <a:pt x="429260" y="55879"/>
                  </a:lnTo>
                  <a:lnTo>
                    <a:pt x="429260" y="49530"/>
                  </a:lnTo>
                  <a:close/>
                </a:path>
                <a:path w="429260" h="355600">
                  <a:moveTo>
                    <a:pt x="381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5880"/>
                  </a:lnTo>
                  <a:close/>
                </a:path>
                <a:path w="429260" h="355600">
                  <a:moveTo>
                    <a:pt x="429260" y="55880"/>
                  </a:moveTo>
                  <a:lnTo>
                    <a:pt x="425450" y="55880"/>
                  </a:lnTo>
                  <a:lnTo>
                    <a:pt x="425450" y="62229"/>
                  </a:lnTo>
                  <a:lnTo>
                    <a:pt x="429260" y="62229"/>
                  </a:lnTo>
                  <a:lnTo>
                    <a:pt x="429260" y="55880"/>
                  </a:lnTo>
                  <a:close/>
                </a:path>
                <a:path w="429260" h="355600">
                  <a:moveTo>
                    <a:pt x="3810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3810" y="67309"/>
                  </a:lnTo>
                  <a:lnTo>
                    <a:pt x="3810" y="62230"/>
                  </a:lnTo>
                  <a:close/>
                </a:path>
                <a:path w="429260" h="355600">
                  <a:moveTo>
                    <a:pt x="429260" y="62230"/>
                  </a:moveTo>
                  <a:lnTo>
                    <a:pt x="425450" y="62230"/>
                  </a:lnTo>
                  <a:lnTo>
                    <a:pt x="425450" y="67309"/>
                  </a:lnTo>
                  <a:lnTo>
                    <a:pt x="429260" y="67309"/>
                  </a:lnTo>
                  <a:lnTo>
                    <a:pt x="429260" y="62230"/>
                  </a:lnTo>
                  <a:close/>
                </a:path>
                <a:path w="429260" h="355600">
                  <a:moveTo>
                    <a:pt x="3810" y="67310"/>
                  </a:moveTo>
                  <a:lnTo>
                    <a:pt x="0" y="6731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7310"/>
                  </a:lnTo>
                  <a:close/>
                </a:path>
                <a:path w="429260" h="355600">
                  <a:moveTo>
                    <a:pt x="429260" y="67310"/>
                  </a:moveTo>
                  <a:lnTo>
                    <a:pt x="425450" y="67310"/>
                  </a:lnTo>
                  <a:lnTo>
                    <a:pt x="425450" y="74929"/>
                  </a:lnTo>
                  <a:lnTo>
                    <a:pt x="429260" y="74929"/>
                  </a:lnTo>
                  <a:lnTo>
                    <a:pt x="429260" y="67310"/>
                  </a:lnTo>
                  <a:close/>
                </a:path>
                <a:path w="429260" h="355600">
                  <a:moveTo>
                    <a:pt x="381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3810" y="81279"/>
                  </a:lnTo>
                  <a:lnTo>
                    <a:pt x="3810" y="74930"/>
                  </a:lnTo>
                  <a:close/>
                </a:path>
                <a:path w="429260" h="355600">
                  <a:moveTo>
                    <a:pt x="429260" y="74930"/>
                  </a:moveTo>
                  <a:lnTo>
                    <a:pt x="425450" y="74930"/>
                  </a:lnTo>
                  <a:lnTo>
                    <a:pt x="425450" y="81279"/>
                  </a:lnTo>
                  <a:lnTo>
                    <a:pt x="429260" y="81279"/>
                  </a:lnTo>
                  <a:lnTo>
                    <a:pt x="429260" y="74930"/>
                  </a:lnTo>
                  <a:close/>
                </a:path>
                <a:path w="429260" h="355600">
                  <a:moveTo>
                    <a:pt x="3810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3810" y="86359"/>
                  </a:lnTo>
                  <a:lnTo>
                    <a:pt x="3810" y="81280"/>
                  </a:lnTo>
                  <a:close/>
                </a:path>
                <a:path w="429260" h="355600">
                  <a:moveTo>
                    <a:pt x="429260" y="81280"/>
                  </a:moveTo>
                  <a:lnTo>
                    <a:pt x="425450" y="81280"/>
                  </a:lnTo>
                  <a:lnTo>
                    <a:pt x="425450" y="86359"/>
                  </a:lnTo>
                  <a:lnTo>
                    <a:pt x="429260" y="86359"/>
                  </a:lnTo>
                  <a:lnTo>
                    <a:pt x="429260" y="81280"/>
                  </a:lnTo>
                  <a:close/>
                </a:path>
                <a:path w="429260" h="355600">
                  <a:moveTo>
                    <a:pt x="3810" y="86360"/>
                  </a:moveTo>
                  <a:lnTo>
                    <a:pt x="0" y="8636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6360"/>
                  </a:lnTo>
                  <a:close/>
                </a:path>
                <a:path w="429260" h="355600">
                  <a:moveTo>
                    <a:pt x="429260" y="86360"/>
                  </a:moveTo>
                  <a:lnTo>
                    <a:pt x="425450" y="86360"/>
                  </a:lnTo>
                  <a:lnTo>
                    <a:pt x="425450" y="93979"/>
                  </a:lnTo>
                  <a:lnTo>
                    <a:pt x="429260" y="93979"/>
                  </a:lnTo>
                  <a:lnTo>
                    <a:pt x="429260" y="86360"/>
                  </a:lnTo>
                  <a:close/>
                </a:path>
                <a:path w="429260" h="355600">
                  <a:moveTo>
                    <a:pt x="381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93980"/>
                  </a:lnTo>
                  <a:close/>
                </a:path>
                <a:path w="429260" h="355600">
                  <a:moveTo>
                    <a:pt x="429260" y="93980"/>
                  </a:moveTo>
                  <a:lnTo>
                    <a:pt x="425450" y="93980"/>
                  </a:lnTo>
                  <a:lnTo>
                    <a:pt x="425450" y="100329"/>
                  </a:lnTo>
                  <a:lnTo>
                    <a:pt x="429260" y="100329"/>
                  </a:lnTo>
                  <a:lnTo>
                    <a:pt x="429260" y="93980"/>
                  </a:lnTo>
                  <a:close/>
                </a:path>
                <a:path w="429260" h="355600">
                  <a:moveTo>
                    <a:pt x="3810" y="100330"/>
                  </a:moveTo>
                  <a:lnTo>
                    <a:pt x="0" y="10033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100330"/>
                  </a:lnTo>
                  <a:close/>
                </a:path>
                <a:path w="429260" h="355600">
                  <a:moveTo>
                    <a:pt x="429260" y="100330"/>
                  </a:moveTo>
                  <a:lnTo>
                    <a:pt x="425450" y="100330"/>
                  </a:lnTo>
                  <a:lnTo>
                    <a:pt x="425450" y="119379"/>
                  </a:lnTo>
                  <a:lnTo>
                    <a:pt x="429260" y="119379"/>
                  </a:lnTo>
                  <a:lnTo>
                    <a:pt x="429260" y="100330"/>
                  </a:lnTo>
                  <a:close/>
                </a:path>
                <a:path w="429260" h="355600">
                  <a:moveTo>
                    <a:pt x="3810" y="119380"/>
                  </a:moveTo>
                  <a:lnTo>
                    <a:pt x="0" y="119380"/>
                  </a:lnTo>
                  <a:lnTo>
                    <a:pt x="0" y="151129"/>
                  </a:lnTo>
                  <a:lnTo>
                    <a:pt x="3810" y="151129"/>
                  </a:lnTo>
                  <a:lnTo>
                    <a:pt x="3810" y="119380"/>
                  </a:lnTo>
                  <a:close/>
                </a:path>
                <a:path w="429260" h="355600">
                  <a:moveTo>
                    <a:pt x="429260" y="119380"/>
                  </a:moveTo>
                  <a:lnTo>
                    <a:pt x="425450" y="119380"/>
                  </a:lnTo>
                  <a:lnTo>
                    <a:pt x="425450" y="151129"/>
                  </a:lnTo>
                  <a:lnTo>
                    <a:pt x="429260" y="151129"/>
                  </a:lnTo>
                  <a:lnTo>
                    <a:pt x="429260" y="119380"/>
                  </a:lnTo>
                  <a:close/>
                </a:path>
                <a:path w="429260" h="355600">
                  <a:moveTo>
                    <a:pt x="3810" y="151130"/>
                  </a:moveTo>
                  <a:lnTo>
                    <a:pt x="0" y="1511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51130"/>
                  </a:lnTo>
                  <a:close/>
                </a:path>
                <a:path w="429260" h="355600">
                  <a:moveTo>
                    <a:pt x="429260" y="151130"/>
                  </a:moveTo>
                  <a:lnTo>
                    <a:pt x="425450" y="151130"/>
                  </a:lnTo>
                  <a:lnTo>
                    <a:pt x="425450" y="220979"/>
                  </a:lnTo>
                  <a:lnTo>
                    <a:pt x="429260" y="220979"/>
                  </a:lnTo>
                  <a:lnTo>
                    <a:pt x="429260" y="151130"/>
                  </a:lnTo>
                  <a:close/>
                </a:path>
                <a:path w="429260" h="355600">
                  <a:moveTo>
                    <a:pt x="3810" y="220980"/>
                  </a:moveTo>
                  <a:lnTo>
                    <a:pt x="0" y="2209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20980"/>
                  </a:lnTo>
                  <a:close/>
                </a:path>
                <a:path w="429260" h="355600">
                  <a:moveTo>
                    <a:pt x="429260" y="220980"/>
                  </a:moveTo>
                  <a:lnTo>
                    <a:pt x="425450" y="220980"/>
                  </a:lnTo>
                  <a:lnTo>
                    <a:pt x="425450" y="252729"/>
                  </a:lnTo>
                  <a:lnTo>
                    <a:pt x="429260" y="252729"/>
                  </a:lnTo>
                  <a:lnTo>
                    <a:pt x="429260" y="220980"/>
                  </a:lnTo>
                  <a:close/>
                </a:path>
                <a:path w="429260" h="35560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429260" h="355600">
                  <a:moveTo>
                    <a:pt x="429260" y="252730"/>
                  </a:moveTo>
                  <a:lnTo>
                    <a:pt x="425450" y="252730"/>
                  </a:lnTo>
                  <a:lnTo>
                    <a:pt x="425450" y="259079"/>
                  </a:lnTo>
                  <a:lnTo>
                    <a:pt x="429260" y="259079"/>
                  </a:lnTo>
                  <a:lnTo>
                    <a:pt x="429260" y="252730"/>
                  </a:lnTo>
                  <a:close/>
                </a:path>
                <a:path w="429260" h="35560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429260" h="355600">
                  <a:moveTo>
                    <a:pt x="429260" y="259080"/>
                  </a:moveTo>
                  <a:lnTo>
                    <a:pt x="425450" y="259080"/>
                  </a:lnTo>
                  <a:lnTo>
                    <a:pt x="425450" y="265429"/>
                  </a:lnTo>
                  <a:lnTo>
                    <a:pt x="429260" y="265429"/>
                  </a:lnTo>
                  <a:lnTo>
                    <a:pt x="429260" y="259080"/>
                  </a:lnTo>
                  <a:close/>
                </a:path>
                <a:path w="429260" h="355600">
                  <a:moveTo>
                    <a:pt x="381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3810" y="270509"/>
                  </a:lnTo>
                  <a:lnTo>
                    <a:pt x="3810" y="265430"/>
                  </a:lnTo>
                  <a:close/>
                </a:path>
                <a:path w="429260" h="355600">
                  <a:moveTo>
                    <a:pt x="429260" y="265430"/>
                  </a:moveTo>
                  <a:lnTo>
                    <a:pt x="425450" y="265430"/>
                  </a:lnTo>
                  <a:lnTo>
                    <a:pt x="425450" y="270509"/>
                  </a:lnTo>
                  <a:lnTo>
                    <a:pt x="429260" y="270509"/>
                  </a:lnTo>
                  <a:lnTo>
                    <a:pt x="429260" y="265430"/>
                  </a:lnTo>
                  <a:close/>
                </a:path>
                <a:path w="429260" h="355600">
                  <a:moveTo>
                    <a:pt x="381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0510"/>
                  </a:lnTo>
                  <a:close/>
                </a:path>
                <a:path w="429260" h="355600">
                  <a:moveTo>
                    <a:pt x="429260" y="270510"/>
                  </a:moveTo>
                  <a:lnTo>
                    <a:pt x="425450" y="270510"/>
                  </a:lnTo>
                  <a:lnTo>
                    <a:pt x="425450" y="278129"/>
                  </a:lnTo>
                  <a:lnTo>
                    <a:pt x="429260" y="278129"/>
                  </a:lnTo>
                  <a:lnTo>
                    <a:pt x="429260" y="270510"/>
                  </a:lnTo>
                  <a:close/>
                </a:path>
                <a:path w="429260" h="35560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29260" h="355600">
                  <a:moveTo>
                    <a:pt x="429260" y="278130"/>
                  </a:moveTo>
                  <a:lnTo>
                    <a:pt x="425450" y="278130"/>
                  </a:lnTo>
                  <a:lnTo>
                    <a:pt x="425450" y="284479"/>
                  </a:lnTo>
                  <a:lnTo>
                    <a:pt x="429260" y="284479"/>
                  </a:lnTo>
                  <a:lnTo>
                    <a:pt x="429260" y="278130"/>
                  </a:lnTo>
                  <a:close/>
                </a:path>
                <a:path w="429260" h="35560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29260" h="355600">
                  <a:moveTo>
                    <a:pt x="429260" y="284480"/>
                  </a:moveTo>
                  <a:lnTo>
                    <a:pt x="425450" y="284480"/>
                  </a:lnTo>
                  <a:lnTo>
                    <a:pt x="425450" y="290829"/>
                  </a:lnTo>
                  <a:lnTo>
                    <a:pt x="429260" y="290829"/>
                  </a:lnTo>
                  <a:lnTo>
                    <a:pt x="429260" y="284480"/>
                  </a:lnTo>
                  <a:close/>
                </a:path>
                <a:path w="429260" h="35560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29260" h="355600">
                  <a:moveTo>
                    <a:pt x="429260" y="290830"/>
                  </a:moveTo>
                  <a:lnTo>
                    <a:pt x="425450" y="290830"/>
                  </a:lnTo>
                  <a:lnTo>
                    <a:pt x="425450" y="297179"/>
                  </a:lnTo>
                  <a:lnTo>
                    <a:pt x="429260" y="297179"/>
                  </a:lnTo>
                  <a:lnTo>
                    <a:pt x="429260" y="290830"/>
                  </a:lnTo>
                  <a:close/>
                </a:path>
                <a:path w="429260" h="35560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29260" h="355600">
                  <a:moveTo>
                    <a:pt x="429260" y="297180"/>
                  </a:moveTo>
                  <a:lnTo>
                    <a:pt x="425450" y="297180"/>
                  </a:lnTo>
                  <a:lnTo>
                    <a:pt x="425450" y="303529"/>
                  </a:lnTo>
                  <a:lnTo>
                    <a:pt x="429260" y="303529"/>
                  </a:lnTo>
                  <a:lnTo>
                    <a:pt x="429260" y="297180"/>
                  </a:lnTo>
                  <a:close/>
                </a:path>
                <a:path w="429260" h="355600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29260" h="355600">
                  <a:moveTo>
                    <a:pt x="429260" y="303530"/>
                  </a:moveTo>
                  <a:lnTo>
                    <a:pt x="425450" y="303530"/>
                  </a:lnTo>
                  <a:lnTo>
                    <a:pt x="425450" y="309879"/>
                  </a:lnTo>
                  <a:lnTo>
                    <a:pt x="429260" y="309879"/>
                  </a:lnTo>
                  <a:lnTo>
                    <a:pt x="429260" y="303530"/>
                  </a:lnTo>
                  <a:close/>
                </a:path>
                <a:path w="429260" h="355600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29260" h="355600">
                  <a:moveTo>
                    <a:pt x="429260" y="309880"/>
                  </a:moveTo>
                  <a:lnTo>
                    <a:pt x="425450" y="309880"/>
                  </a:lnTo>
                  <a:lnTo>
                    <a:pt x="425450" y="316229"/>
                  </a:lnTo>
                  <a:lnTo>
                    <a:pt x="429260" y="316229"/>
                  </a:lnTo>
                  <a:lnTo>
                    <a:pt x="429260" y="309880"/>
                  </a:lnTo>
                  <a:close/>
                </a:path>
                <a:path w="429260" h="355600">
                  <a:moveTo>
                    <a:pt x="381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29260" h="355600">
                  <a:moveTo>
                    <a:pt x="429260" y="316230"/>
                  </a:moveTo>
                  <a:lnTo>
                    <a:pt x="425450" y="316230"/>
                  </a:lnTo>
                  <a:lnTo>
                    <a:pt x="425450" y="322579"/>
                  </a:lnTo>
                  <a:lnTo>
                    <a:pt x="429260" y="322579"/>
                  </a:lnTo>
                  <a:lnTo>
                    <a:pt x="429260" y="316230"/>
                  </a:lnTo>
                  <a:close/>
                </a:path>
                <a:path w="429260" h="355600">
                  <a:moveTo>
                    <a:pt x="429260" y="322580"/>
                  </a:moveTo>
                  <a:lnTo>
                    <a:pt x="425450" y="322580"/>
                  </a:lnTo>
                  <a:lnTo>
                    <a:pt x="425450" y="328929"/>
                  </a:lnTo>
                  <a:lnTo>
                    <a:pt x="426720" y="328929"/>
                  </a:lnTo>
                  <a:lnTo>
                    <a:pt x="426720" y="327659"/>
                  </a:lnTo>
                  <a:lnTo>
                    <a:pt x="427989" y="327659"/>
                  </a:lnTo>
                  <a:lnTo>
                    <a:pt x="427989" y="326389"/>
                  </a:lnTo>
                  <a:lnTo>
                    <a:pt x="429260" y="326389"/>
                  </a:lnTo>
                  <a:lnTo>
                    <a:pt x="429260" y="322580"/>
                  </a:lnTo>
                  <a:close/>
                </a:path>
                <a:path w="429260" h="355600">
                  <a:moveTo>
                    <a:pt x="3810" y="322580"/>
                  </a:moveTo>
                  <a:lnTo>
                    <a:pt x="0" y="322580"/>
                  </a:lnTo>
                  <a:lnTo>
                    <a:pt x="0" y="323850"/>
                  </a:lnTo>
                  <a:lnTo>
                    <a:pt x="1270" y="323850"/>
                  </a:lnTo>
                  <a:lnTo>
                    <a:pt x="1270" y="325119"/>
                  </a:lnTo>
                  <a:lnTo>
                    <a:pt x="2540" y="325119"/>
                  </a:lnTo>
                  <a:lnTo>
                    <a:pt x="2540" y="326389"/>
                  </a:lnTo>
                  <a:lnTo>
                    <a:pt x="3810" y="326389"/>
                  </a:lnTo>
                  <a:lnTo>
                    <a:pt x="3810" y="322580"/>
                  </a:lnTo>
                  <a:close/>
                </a:path>
                <a:path w="429260" h="355600">
                  <a:moveTo>
                    <a:pt x="397510" y="353059"/>
                  </a:moveTo>
                  <a:lnTo>
                    <a:pt x="34290" y="353059"/>
                  </a:lnTo>
                  <a:lnTo>
                    <a:pt x="34290" y="354329"/>
                  </a:lnTo>
                  <a:lnTo>
                    <a:pt x="397510" y="354329"/>
                  </a:lnTo>
                  <a:lnTo>
                    <a:pt x="397510" y="353059"/>
                  </a:lnTo>
                  <a:close/>
                </a:path>
                <a:path w="429260" h="355600">
                  <a:moveTo>
                    <a:pt x="398779" y="351789"/>
                  </a:moveTo>
                  <a:lnTo>
                    <a:pt x="31750" y="351789"/>
                  </a:lnTo>
                  <a:lnTo>
                    <a:pt x="31750" y="353059"/>
                  </a:lnTo>
                  <a:lnTo>
                    <a:pt x="398779" y="353059"/>
                  </a:lnTo>
                  <a:lnTo>
                    <a:pt x="398779" y="351789"/>
                  </a:lnTo>
                  <a:close/>
                </a:path>
                <a:path w="429260" h="355600">
                  <a:moveTo>
                    <a:pt x="396239" y="354330"/>
                  </a:moveTo>
                  <a:lnTo>
                    <a:pt x="35560" y="354330"/>
                  </a:lnTo>
                  <a:lnTo>
                    <a:pt x="35560" y="355600"/>
                  </a:lnTo>
                  <a:lnTo>
                    <a:pt x="396239" y="355600"/>
                  </a:lnTo>
                  <a:lnTo>
                    <a:pt x="396239" y="354330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5647689" y="4127500"/>
              <a:ext cx="421640" cy="349250"/>
            </a:xfrm>
            <a:custGeom>
              <a:avLst/>
              <a:gdLst/>
              <a:ahLst/>
              <a:cxnLst/>
              <a:rect l="l" t="t" r="r" b="b"/>
              <a:pathLst>
                <a:path w="421639" h="349250">
                  <a:moveTo>
                    <a:pt x="394969" y="1269"/>
                  </a:moveTo>
                  <a:lnTo>
                    <a:pt x="27939" y="1269"/>
                  </a:lnTo>
                  <a:lnTo>
                    <a:pt x="27939" y="2539"/>
                  </a:lnTo>
                  <a:lnTo>
                    <a:pt x="394969" y="2539"/>
                  </a:lnTo>
                  <a:lnTo>
                    <a:pt x="394969" y="1269"/>
                  </a:lnTo>
                  <a:close/>
                </a:path>
                <a:path w="421639" h="349250">
                  <a:moveTo>
                    <a:pt x="392430" y="0"/>
                  </a:moveTo>
                  <a:lnTo>
                    <a:pt x="29210" y="0"/>
                  </a:lnTo>
                  <a:lnTo>
                    <a:pt x="29210" y="1269"/>
                  </a:lnTo>
                  <a:lnTo>
                    <a:pt x="392430" y="1269"/>
                  </a:lnTo>
                  <a:lnTo>
                    <a:pt x="392430" y="0"/>
                  </a:lnTo>
                  <a:close/>
                </a:path>
                <a:path w="421639" h="349250">
                  <a:moveTo>
                    <a:pt x="396239" y="2540"/>
                  </a:moveTo>
                  <a:lnTo>
                    <a:pt x="25400" y="2540"/>
                  </a:lnTo>
                  <a:lnTo>
                    <a:pt x="25400" y="3810"/>
                  </a:lnTo>
                  <a:lnTo>
                    <a:pt x="396239" y="3810"/>
                  </a:lnTo>
                  <a:lnTo>
                    <a:pt x="396239" y="2540"/>
                  </a:lnTo>
                  <a:close/>
                </a:path>
                <a:path w="421639" h="349250">
                  <a:moveTo>
                    <a:pt x="3810" y="24130"/>
                  </a:moveTo>
                  <a:lnTo>
                    <a:pt x="2539" y="24130"/>
                  </a:lnTo>
                  <a:lnTo>
                    <a:pt x="2539" y="25400"/>
                  </a:lnTo>
                  <a:lnTo>
                    <a:pt x="1270" y="25400"/>
                  </a:lnTo>
                  <a:lnTo>
                    <a:pt x="1270" y="26669"/>
                  </a:lnTo>
                  <a:lnTo>
                    <a:pt x="0" y="26669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4130"/>
                  </a:lnTo>
                  <a:close/>
                </a:path>
                <a:path w="421639" h="349250">
                  <a:moveTo>
                    <a:pt x="419100" y="21590"/>
                  </a:moveTo>
                  <a:lnTo>
                    <a:pt x="417830" y="21590"/>
                  </a:lnTo>
                  <a:lnTo>
                    <a:pt x="417830" y="27939"/>
                  </a:lnTo>
                  <a:lnTo>
                    <a:pt x="421639" y="27939"/>
                  </a:lnTo>
                  <a:lnTo>
                    <a:pt x="421639" y="24130"/>
                  </a:lnTo>
                  <a:lnTo>
                    <a:pt x="420370" y="24130"/>
                  </a:lnTo>
                  <a:lnTo>
                    <a:pt x="420370" y="22860"/>
                  </a:lnTo>
                  <a:lnTo>
                    <a:pt x="419100" y="22860"/>
                  </a:lnTo>
                  <a:lnTo>
                    <a:pt x="419100" y="21590"/>
                  </a:lnTo>
                  <a:close/>
                </a:path>
                <a:path w="421639" h="349250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421639" h="349250">
                  <a:moveTo>
                    <a:pt x="421639" y="27940"/>
                  </a:moveTo>
                  <a:lnTo>
                    <a:pt x="417830" y="27940"/>
                  </a:lnTo>
                  <a:lnTo>
                    <a:pt x="417830" y="34289"/>
                  </a:lnTo>
                  <a:lnTo>
                    <a:pt x="421639" y="34289"/>
                  </a:lnTo>
                  <a:lnTo>
                    <a:pt x="421639" y="27940"/>
                  </a:lnTo>
                  <a:close/>
                </a:path>
                <a:path w="421639" h="349250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421639" h="349250">
                  <a:moveTo>
                    <a:pt x="421639" y="34290"/>
                  </a:moveTo>
                  <a:lnTo>
                    <a:pt x="417830" y="34290"/>
                  </a:lnTo>
                  <a:lnTo>
                    <a:pt x="417830" y="40639"/>
                  </a:lnTo>
                  <a:lnTo>
                    <a:pt x="421639" y="40639"/>
                  </a:lnTo>
                  <a:lnTo>
                    <a:pt x="421639" y="34290"/>
                  </a:lnTo>
                  <a:close/>
                </a:path>
                <a:path w="421639" h="34925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421639" h="349250">
                  <a:moveTo>
                    <a:pt x="421639" y="40640"/>
                  </a:moveTo>
                  <a:lnTo>
                    <a:pt x="417830" y="40640"/>
                  </a:lnTo>
                  <a:lnTo>
                    <a:pt x="417830" y="46989"/>
                  </a:lnTo>
                  <a:lnTo>
                    <a:pt x="421639" y="46989"/>
                  </a:lnTo>
                  <a:lnTo>
                    <a:pt x="421639" y="40640"/>
                  </a:lnTo>
                  <a:close/>
                </a:path>
                <a:path w="421639" h="349250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421639" h="349250">
                  <a:moveTo>
                    <a:pt x="421639" y="46990"/>
                  </a:moveTo>
                  <a:lnTo>
                    <a:pt x="417830" y="46990"/>
                  </a:lnTo>
                  <a:lnTo>
                    <a:pt x="417830" y="53339"/>
                  </a:lnTo>
                  <a:lnTo>
                    <a:pt x="421639" y="53339"/>
                  </a:lnTo>
                  <a:lnTo>
                    <a:pt x="421639" y="46990"/>
                  </a:lnTo>
                  <a:close/>
                </a:path>
                <a:path w="421639" h="349250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421639" h="349250">
                  <a:moveTo>
                    <a:pt x="421639" y="53340"/>
                  </a:moveTo>
                  <a:lnTo>
                    <a:pt x="417830" y="53340"/>
                  </a:lnTo>
                  <a:lnTo>
                    <a:pt x="417830" y="59689"/>
                  </a:lnTo>
                  <a:lnTo>
                    <a:pt x="421639" y="59689"/>
                  </a:lnTo>
                  <a:lnTo>
                    <a:pt x="421639" y="53340"/>
                  </a:lnTo>
                  <a:close/>
                </a:path>
                <a:path w="421639" h="349250">
                  <a:moveTo>
                    <a:pt x="3810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9690"/>
                  </a:lnTo>
                  <a:close/>
                </a:path>
                <a:path w="421639" h="349250">
                  <a:moveTo>
                    <a:pt x="421639" y="59690"/>
                  </a:moveTo>
                  <a:lnTo>
                    <a:pt x="417830" y="59690"/>
                  </a:lnTo>
                  <a:lnTo>
                    <a:pt x="417830" y="64769"/>
                  </a:lnTo>
                  <a:lnTo>
                    <a:pt x="421639" y="64769"/>
                  </a:lnTo>
                  <a:lnTo>
                    <a:pt x="421639" y="59690"/>
                  </a:lnTo>
                  <a:close/>
                </a:path>
                <a:path w="421639" h="349250">
                  <a:moveTo>
                    <a:pt x="3810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4770"/>
                  </a:lnTo>
                  <a:close/>
                </a:path>
                <a:path w="421639" h="349250">
                  <a:moveTo>
                    <a:pt x="421639" y="64770"/>
                  </a:moveTo>
                  <a:lnTo>
                    <a:pt x="417830" y="64770"/>
                  </a:lnTo>
                  <a:lnTo>
                    <a:pt x="417830" y="72389"/>
                  </a:lnTo>
                  <a:lnTo>
                    <a:pt x="421639" y="72389"/>
                  </a:lnTo>
                  <a:lnTo>
                    <a:pt x="421639" y="64770"/>
                  </a:lnTo>
                  <a:close/>
                </a:path>
                <a:path w="421639" h="349250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10" y="78739"/>
                  </a:lnTo>
                  <a:lnTo>
                    <a:pt x="3810" y="72390"/>
                  </a:lnTo>
                  <a:close/>
                </a:path>
                <a:path w="421639" h="349250">
                  <a:moveTo>
                    <a:pt x="421639" y="72390"/>
                  </a:moveTo>
                  <a:lnTo>
                    <a:pt x="417830" y="72390"/>
                  </a:lnTo>
                  <a:lnTo>
                    <a:pt x="417830" y="78739"/>
                  </a:lnTo>
                  <a:lnTo>
                    <a:pt x="421639" y="78739"/>
                  </a:lnTo>
                  <a:lnTo>
                    <a:pt x="421639" y="72390"/>
                  </a:lnTo>
                  <a:close/>
                </a:path>
                <a:path w="421639" h="349250">
                  <a:moveTo>
                    <a:pt x="381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78740"/>
                  </a:lnTo>
                  <a:close/>
                </a:path>
                <a:path w="421639" h="349250">
                  <a:moveTo>
                    <a:pt x="421639" y="78740"/>
                  </a:moveTo>
                  <a:lnTo>
                    <a:pt x="417830" y="78740"/>
                  </a:lnTo>
                  <a:lnTo>
                    <a:pt x="417830" y="83819"/>
                  </a:lnTo>
                  <a:lnTo>
                    <a:pt x="421639" y="83819"/>
                  </a:lnTo>
                  <a:lnTo>
                    <a:pt x="421639" y="78740"/>
                  </a:lnTo>
                  <a:close/>
                </a:path>
                <a:path w="421639" h="349250">
                  <a:moveTo>
                    <a:pt x="3810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3810" y="91439"/>
                  </a:lnTo>
                  <a:lnTo>
                    <a:pt x="3810" y="83820"/>
                  </a:lnTo>
                  <a:close/>
                </a:path>
                <a:path w="421639" h="349250">
                  <a:moveTo>
                    <a:pt x="421639" y="83820"/>
                  </a:moveTo>
                  <a:lnTo>
                    <a:pt x="417830" y="83820"/>
                  </a:lnTo>
                  <a:lnTo>
                    <a:pt x="417830" y="91439"/>
                  </a:lnTo>
                  <a:lnTo>
                    <a:pt x="421639" y="91439"/>
                  </a:lnTo>
                  <a:lnTo>
                    <a:pt x="421639" y="83820"/>
                  </a:lnTo>
                  <a:close/>
                </a:path>
                <a:path w="421639" h="349250">
                  <a:moveTo>
                    <a:pt x="381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91440"/>
                  </a:lnTo>
                  <a:close/>
                </a:path>
                <a:path w="421639" h="349250">
                  <a:moveTo>
                    <a:pt x="421639" y="91440"/>
                  </a:moveTo>
                  <a:lnTo>
                    <a:pt x="417830" y="91440"/>
                  </a:lnTo>
                  <a:lnTo>
                    <a:pt x="417830" y="97789"/>
                  </a:lnTo>
                  <a:lnTo>
                    <a:pt x="421639" y="97789"/>
                  </a:lnTo>
                  <a:lnTo>
                    <a:pt x="421639" y="91440"/>
                  </a:lnTo>
                  <a:close/>
                </a:path>
                <a:path w="421639" h="349250">
                  <a:moveTo>
                    <a:pt x="3810" y="97790"/>
                  </a:moveTo>
                  <a:lnTo>
                    <a:pt x="0" y="97790"/>
                  </a:lnTo>
                  <a:lnTo>
                    <a:pt x="0" y="116839"/>
                  </a:lnTo>
                  <a:lnTo>
                    <a:pt x="3810" y="116839"/>
                  </a:lnTo>
                  <a:lnTo>
                    <a:pt x="3810" y="97790"/>
                  </a:lnTo>
                  <a:close/>
                </a:path>
                <a:path w="421639" h="349250">
                  <a:moveTo>
                    <a:pt x="421639" y="97790"/>
                  </a:moveTo>
                  <a:lnTo>
                    <a:pt x="417830" y="97790"/>
                  </a:lnTo>
                  <a:lnTo>
                    <a:pt x="417830" y="116839"/>
                  </a:lnTo>
                  <a:lnTo>
                    <a:pt x="421639" y="116839"/>
                  </a:lnTo>
                  <a:lnTo>
                    <a:pt x="421639" y="97790"/>
                  </a:lnTo>
                  <a:close/>
                </a:path>
                <a:path w="421639" h="349250">
                  <a:moveTo>
                    <a:pt x="3810" y="116840"/>
                  </a:moveTo>
                  <a:lnTo>
                    <a:pt x="0" y="116840"/>
                  </a:lnTo>
                  <a:lnTo>
                    <a:pt x="0" y="148589"/>
                  </a:lnTo>
                  <a:lnTo>
                    <a:pt x="3810" y="148589"/>
                  </a:lnTo>
                  <a:lnTo>
                    <a:pt x="3810" y="116840"/>
                  </a:lnTo>
                  <a:close/>
                </a:path>
                <a:path w="421639" h="349250">
                  <a:moveTo>
                    <a:pt x="421639" y="116840"/>
                  </a:moveTo>
                  <a:lnTo>
                    <a:pt x="417830" y="116840"/>
                  </a:lnTo>
                  <a:lnTo>
                    <a:pt x="417830" y="148589"/>
                  </a:lnTo>
                  <a:lnTo>
                    <a:pt x="421639" y="148589"/>
                  </a:lnTo>
                  <a:lnTo>
                    <a:pt x="421639" y="116840"/>
                  </a:lnTo>
                  <a:close/>
                </a:path>
                <a:path w="421639" h="349250">
                  <a:moveTo>
                    <a:pt x="3810" y="148590"/>
                  </a:moveTo>
                  <a:lnTo>
                    <a:pt x="0" y="148590"/>
                  </a:lnTo>
                  <a:lnTo>
                    <a:pt x="0" y="218439"/>
                  </a:lnTo>
                  <a:lnTo>
                    <a:pt x="3810" y="218439"/>
                  </a:lnTo>
                  <a:lnTo>
                    <a:pt x="3810" y="148590"/>
                  </a:lnTo>
                  <a:close/>
                </a:path>
                <a:path w="421639" h="349250">
                  <a:moveTo>
                    <a:pt x="421639" y="148590"/>
                  </a:moveTo>
                  <a:lnTo>
                    <a:pt x="417830" y="148590"/>
                  </a:lnTo>
                  <a:lnTo>
                    <a:pt x="417830" y="218439"/>
                  </a:lnTo>
                  <a:lnTo>
                    <a:pt x="421639" y="218439"/>
                  </a:lnTo>
                  <a:lnTo>
                    <a:pt x="421639" y="148590"/>
                  </a:lnTo>
                  <a:close/>
                </a:path>
                <a:path w="421639" h="349250">
                  <a:moveTo>
                    <a:pt x="3810" y="218440"/>
                  </a:moveTo>
                  <a:lnTo>
                    <a:pt x="0" y="2184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18440"/>
                  </a:lnTo>
                  <a:close/>
                </a:path>
                <a:path w="421639" h="349250">
                  <a:moveTo>
                    <a:pt x="421639" y="218440"/>
                  </a:moveTo>
                  <a:lnTo>
                    <a:pt x="417830" y="218440"/>
                  </a:lnTo>
                  <a:lnTo>
                    <a:pt x="417830" y="250189"/>
                  </a:lnTo>
                  <a:lnTo>
                    <a:pt x="421639" y="250189"/>
                  </a:lnTo>
                  <a:lnTo>
                    <a:pt x="421639" y="218440"/>
                  </a:lnTo>
                  <a:close/>
                </a:path>
                <a:path w="421639" h="349250">
                  <a:moveTo>
                    <a:pt x="381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10" y="250190"/>
                  </a:lnTo>
                  <a:close/>
                </a:path>
                <a:path w="421639" h="349250">
                  <a:moveTo>
                    <a:pt x="421639" y="250190"/>
                  </a:moveTo>
                  <a:lnTo>
                    <a:pt x="417830" y="250190"/>
                  </a:lnTo>
                  <a:lnTo>
                    <a:pt x="417830" y="256539"/>
                  </a:lnTo>
                  <a:lnTo>
                    <a:pt x="421639" y="256539"/>
                  </a:lnTo>
                  <a:lnTo>
                    <a:pt x="421639" y="250190"/>
                  </a:lnTo>
                  <a:close/>
                </a:path>
                <a:path w="421639" h="349250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421639" h="349250">
                  <a:moveTo>
                    <a:pt x="421639" y="256540"/>
                  </a:moveTo>
                  <a:lnTo>
                    <a:pt x="417830" y="256540"/>
                  </a:lnTo>
                  <a:lnTo>
                    <a:pt x="417830" y="262889"/>
                  </a:lnTo>
                  <a:lnTo>
                    <a:pt x="421639" y="262889"/>
                  </a:lnTo>
                  <a:lnTo>
                    <a:pt x="421639" y="256540"/>
                  </a:lnTo>
                  <a:close/>
                </a:path>
                <a:path w="421639" h="349250">
                  <a:moveTo>
                    <a:pt x="3810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2890"/>
                  </a:lnTo>
                  <a:close/>
                </a:path>
                <a:path w="421639" h="349250">
                  <a:moveTo>
                    <a:pt x="421639" y="262890"/>
                  </a:moveTo>
                  <a:lnTo>
                    <a:pt x="417830" y="262890"/>
                  </a:lnTo>
                  <a:lnTo>
                    <a:pt x="417830" y="267969"/>
                  </a:lnTo>
                  <a:lnTo>
                    <a:pt x="421639" y="267969"/>
                  </a:lnTo>
                  <a:lnTo>
                    <a:pt x="421639" y="262890"/>
                  </a:lnTo>
                  <a:close/>
                </a:path>
                <a:path w="421639" h="349250">
                  <a:moveTo>
                    <a:pt x="3810" y="267970"/>
                  </a:moveTo>
                  <a:lnTo>
                    <a:pt x="0" y="267970"/>
                  </a:lnTo>
                  <a:lnTo>
                    <a:pt x="0" y="275589"/>
                  </a:lnTo>
                  <a:lnTo>
                    <a:pt x="3810" y="275589"/>
                  </a:lnTo>
                  <a:lnTo>
                    <a:pt x="3810" y="267970"/>
                  </a:lnTo>
                  <a:close/>
                </a:path>
                <a:path w="421639" h="349250">
                  <a:moveTo>
                    <a:pt x="421639" y="267970"/>
                  </a:moveTo>
                  <a:lnTo>
                    <a:pt x="417830" y="267970"/>
                  </a:lnTo>
                  <a:lnTo>
                    <a:pt x="417830" y="275589"/>
                  </a:lnTo>
                  <a:lnTo>
                    <a:pt x="421639" y="275589"/>
                  </a:lnTo>
                  <a:lnTo>
                    <a:pt x="421639" y="267970"/>
                  </a:lnTo>
                  <a:close/>
                </a:path>
                <a:path w="421639" h="349250">
                  <a:moveTo>
                    <a:pt x="381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10" y="281939"/>
                  </a:lnTo>
                  <a:lnTo>
                    <a:pt x="3810" y="275590"/>
                  </a:lnTo>
                  <a:close/>
                </a:path>
                <a:path w="421639" h="349250">
                  <a:moveTo>
                    <a:pt x="421639" y="275590"/>
                  </a:moveTo>
                  <a:lnTo>
                    <a:pt x="417830" y="275590"/>
                  </a:lnTo>
                  <a:lnTo>
                    <a:pt x="417830" y="281939"/>
                  </a:lnTo>
                  <a:lnTo>
                    <a:pt x="421639" y="281939"/>
                  </a:lnTo>
                  <a:lnTo>
                    <a:pt x="421639" y="275590"/>
                  </a:lnTo>
                  <a:close/>
                </a:path>
                <a:path w="421639" h="349250">
                  <a:moveTo>
                    <a:pt x="381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10" y="288289"/>
                  </a:lnTo>
                  <a:lnTo>
                    <a:pt x="3810" y="281940"/>
                  </a:lnTo>
                  <a:close/>
                </a:path>
                <a:path w="421639" h="349250">
                  <a:moveTo>
                    <a:pt x="421639" y="281940"/>
                  </a:moveTo>
                  <a:lnTo>
                    <a:pt x="417830" y="281940"/>
                  </a:lnTo>
                  <a:lnTo>
                    <a:pt x="417830" y="288289"/>
                  </a:lnTo>
                  <a:lnTo>
                    <a:pt x="421639" y="288289"/>
                  </a:lnTo>
                  <a:lnTo>
                    <a:pt x="421639" y="281940"/>
                  </a:lnTo>
                  <a:close/>
                </a:path>
                <a:path w="421639" h="349250">
                  <a:moveTo>
                    <a:pt x="381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10" y="288290"/>
                  </a:lnTo>
                  <a:close/>
                </a:path>
                <a:path w="421639" h="349250">
                  <a:moveTo>
                    <a:pt x="421639" y="288290"/>
                  </a:moveTo>
                  <a:lnTo>
                    <a:pt x="417830" y="288290"/>
                  </a:lnTo>
                  <a:lnTo>
                    <a:pt x="417830" y="294639"/>
                  </a:lnTo>
                  <a:lnTo>
                    <a:pt x="421639" y="294639"/>
                  </a:lnTo>
                  <a:lnTo>
                    <a:pt x="421639" y="288290"/>
                  </a:lnTo>
                  <a:close/>
                </a:path>
                <a:path w="421639" h="349250">
                  <a:moveTo>
                    <a:pt x="381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10" y="300989"/>
                  </a:lnTo>
                  <a:lnTo>
                    <a:pt x="3810" y="294640"/>
                  </a:lnTo>
                  <a:close/>
                </a:path>
                <a:path w="421639" h="349250">
                  <a:moveTo>
                    <a:pt x="421639" y="294640"/>
                  </a:moveTo>
                  <a:lnTo>
                    <a:pt x="417830" y="294640"/>
                  </a:lnTo>
                  <a:lnTo>
                    <a:pt x="417830" y="300989"/>
                  </a:lnTo>
                  <a:lnTo>
                    <a:pt x="421639" y="300989"/>
                  </a:lnTo>
                  <a:lnTo>
                    <a:pt x="421639" y="294640"/>
                  </a:lnTo>
                  <a:close/>
                </a:path>
                <a:path w="421639" h="349250">
                  <a:moveTo>
                    <a:pt x="381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0990"/>
                  </a:lnTo>
                  <a:close/>
                </a:path>
                <a:path w="421639" h="349250">
                  <a:moveTo>
                    <a:pt x="421639" y="300990"/>
                  </a:moveTo>
                  <a:lnTo>
                    <a:pt x="417830" y="300990"/>
                  </a:lnTo>
                  <a:lnTo>
                    <a:pt x="417830" y="307339"/>
                  </a:lnTo>
                  <a:lnTo>
                    <a:pt x="421639" y="307339"/>
                  </a:lnTo>
                  <a:lnTo>
                    <a:pt x="421639" y="300990"/>
                  </a:lnTo>
                  <a:close/>
                </a:path>
                <a:path w="421639" h="34925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7340"/>
                  </a:lnTo>
                  <a:close/>
                </a:path>
                <a:path w="421639" h="349250">
                  <a:moveTo>
                    <a:pt x="421639" y="307340"/>
                  </a:moveTo>
                  <a:lnTo>
                    <a:pt x="417830" y="307340"/>
                  </a:lnTo>
                  <a:lnTo>
                    <a:pt x="417830" y="313689"/>
                  </a:lnTo>
                  <a:lnTo>
                    <a:pt x="421639" y="313689"/>
                  </a:lnTo>
                  <a:lnTo>
                    <a:pt x="421639" y="307340"/>
                  </a:lnTo>
                  <a:close/>
                </a:path>
                <a:path w="421639" h="349250">
                  <a:moveTo>
                    <a:pt x="381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3690"/>
                  </a:lnTo>
                  <a:close/>
                </a:path>
                <a:path w="421639" h="349250">
                  <a:moveTo>
                    <a:pt x="421639" y="313690"/>
                  </a:moveTo>
                  <a:lnTo>
                    <a:pt x="417830" y="313690"/>
                  </a:lnTo>
                  <a:lnTo>
                    <a:pt x="417830" y="320039"/>
                  </a:lnTo>
                  <a:lnTo>
                    <a:pt x="421639" y="320039"/>
                  </a:lnTo>
                  <a:lnTo>
                    <a:pt x="421639" y="313690"/>
                  </a:lnTo>
                  <a:close/>
                </a:path>
                <a:path w="421639" h="349250">
                  <a:moveTo>
                    <a:pt x="3810" y="320040"/>
                  </a:moveTo>
                  <a:lnTo>
                    <a:pt x="0" y="320040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3810" y="326389"/>
                  </a:lnTo>
                  <a:lnTo>
                    <a:pt x="3810" y="320040"/>
                  </a:lnTo>
                  <a:close/>
                </a:path>
                <a:path w="421639" h="349250">
                  <a:moveTo>
                    <a:pt x="421639" y="320040"/>
                  </a:moveTo>
                  <a:lnTo>
                    <a:pt x="417830" y="320040"/>
                  </a:lnTo>
                  <a:lnTo>
                    <a:pt x="417830" y="326389"/>
                  </a:lnTo>
                  <a:lnTo>
                    <a:pt x="421639" y="326389"/>
                  </a:lnTo>
                  <a:lnTo>
                    <a:pt x="421639" y="320040"/>
                  </a:lnTo>
                  <a:close/>
                </a:path>
                <a:path w="421639" h="349250">
                  <a:moveTo>
                    <a:pt x="421639" y="326390"/>
                  </a:moveTo>
                  <a:lnTo>
                    <a:pt x="417830" y="326390"/>
                  </a:lnTo>
                  <a:lnTo>
                    <a:pt x="417830" y="330200"/>
                  </a:lnTo>
                  <a:lnTo>
                    <a:pt x="419100" y="330200"/>
                  </a:lnTo>
                  <a:lnTo>
                    <a:pt x="419100" y="328930"/>
                  </a:lnTo>
                  <a:lnTo>
                    <a:pt x="420370" y="328930"/>
                  </a:lnTo>
                  <a:lnTo>
                    <a:pt x="420370" y="327660"/>
                  </a:lnTo>
                  <a:lnTo>
                    <a:pt x="421639" y="327660"/>
                  </a:lnTo>
                  <a:lnTo>
                    <a:pt x="421639" y="326390"/>
                  </a:lnTo>
                  <a:close/>
                </a:path>
                <a:path w="421639" h="349250">
                  <a:moveTo>
                    <a:pt x="3810" y="326390"/>
                  </a:moveTo>
                  <a:lnTo>
                    <a:pt x="2539" y="326390"/>
                  </a:lnTo>
                  <a:lnTo>
                    <a:pt x="2539" y="327660"/>
                  </a:lnTo>
                  <a:lnTo>
                    <a:pt x="3810" y="327660"/>
                  </a:lnTo>
                  <a:lnTo>
                    <a:pt x="3810" y="326390"/>
                  </a:lnTo>
                  <a:close/>
                </a:path>
                <a:path w="421639" h="349250">
                  <a:moveTo>
                    <a:pt x="397510" y="347980"/>
                  </a:moveTo>
                  <a:lnTo>
                    <a:pt x="26670" y="347980"/>
                  </a:lnTo>
                  <a:lnTo>
                    <a:pt x="26670" y="349250"/>
                  </a:lnTo>
                  <a:lnTo>
                    <a:pt x="397510" y="349250"/>
                  </a:lnTo>
                  <a:lnTo>
                    <a:pt x="397510" y="347980"/>
                  </a:lnTo>
                  <a:close/>
                </a:path>
                <a:path w="421639" h="349250">
                  <a:moveTo>
                    <a:pt x="398779" y="346710"/>
                  </a:moveTo>
                  <a:lnTo>
                    <a:pt x="25400" y="346710"/>
                  </a:lnTo>
                  <a:lnTo>
                    <a:pt x="25400" y="347980"/>
                  </a:lnTo>
                  <a:lnTo>
                    <a:pt x="398779" y="347980"/>
                  </a:lnTo>
                  <a:lnTo>
                    <a:pt x="398779" y="346710"/>
                  </a:lnTo>
                  <a:close/>
                </a:path>
                <a:path w="421639" h="349250">
                  <a:moveTo>
                    <a:pt x="400050" y="345440"/>
                  </a:moveTo>
                  <a:lnTo>
                    <a:pt x="22860" y="345440"/>
                  </a:lnTo>
                  <a:lnTo>
                    <a:pt x="22860" y="346710"/>
                  </a:lnTo>
                  <a:lnTo>
                    <a:pt x="400050" y="346710"/>
                  </a:lnTo>
                  <a:lnTo>
                    <a:pt x="400050" y="345440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5651499" y="4131310"/>
              <a:ext cx="414020" cy="341630"/>
            </a:xfrm>
            <a:custGeom>
              <a:avLst/>
              <a:gdLst/>
              <a:ahLst/>
              <a:cxnLst/>
              <a:rect l="l" t="t" r="r" b="b"/>
              <a:pathLst>
                <a:path w="414020" h="341629">
                  <a:moveTo>
                    <a:pt x="397510" y="2539"/>
                  </a:moveTo>
                  <a:lnTo>
                    <a:pt x="16510" y="2539"/>
                  </a:lnTo>
                  <a:lnTo>
                    <a:pt x="16510" y="3809"/>
                  </a:lnTo>
                  <a:lnTo>
                    <a:pt x="397510" y="3809"/>
                  </a:lnTo>
                  <a:lnTo>
                    <a:pt x="397510" y="2539"/>
                  </a:lnTo>
                  <a:close/>
                </a:path>
                <a:path w="414020" h="341629">
                  <a:moveTo>
                    <a:pt x="396239" y="1269"/>
                  </a:moveTo>
                  <a:lnTo>
                    <a:pt x="19050" y="1269"/>
                  </a:lnTo>
                  <a:lnTo>
                    <a:pt x="19050" y="2539"/>
                  </a:lnTo>
                  <a:lnTo>
                    <a:pt x="396239" y="2539"/>
                  </a:lnTo>
                  <a:lnTo>
                    <a:pt x="396239" y="1269"/>
                  </a:lnTo>
                  <a:close/>
                </a:path>
                <a:path w="414020" h="341629">
                  <a:moveTo>
                    <a:pt x="39370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393700" y="1269"/>
                  </a:lnTo>
                  <a:lnTo>
                    <a:pt x="393700" y="0"/>
                  </a:lnTo>
                  <a:close/>
                </a:path>
                <a:path w="414020" h="341629">
                  <a:moveTo>
                    <a:pt x="3810" y="16509"/>
                  </a:moveTo>
                  <a:lnTo>
                    <a:pt x="2539" y="16509"/>
                  </a:lnTo>
                  <a:lnTo>
                    <a:pt x="2539" y="17779"/>
                  </a:lnTo>
                  <a:lnTo>
                    <a:pt x="3810" y="17779"/>
                  </a:lnTo>
                  <a:lnTo>
                    <a:pt x="3810" y="16509"/>
                  </a:lnTo>
                  <a:close/>
                </a:path>
                <a:path w="414020" h="341629">
                  <a:moveTo>
                    <a:pt x="412750" y="15239"/>
                  </a:moveTo>
                  <a:lnTo>
                    <a:pt x="410210" y="15239"/>
                  </a:lnTo>
                  <a:lnTo>
                    <a:pt x="410210" y="17779"/>
                  </a:lnTo>
                  <a:lnTo>
                    <a:pt x="414019" y="17779"/>
                  </a:lnTo>
                  <a:lnTo>
                    <a:pt x="414019" y="16509"/>
                  </a:lnTo>
                  <a:lnTo>
                    <a:pt x="412750" y="16509"/>
                  </a:lnTo>
                  <a:lnTo>
                    <a:pt x="412750" y="15239"/>
                  </a:lnTo>
                  <a:close/>
                </a:path>
                <a:path w="414020" h="341629">
                  <a:moveTo>
                    <a:pt x="3810" y="17780"/>
                  </a:moveTo>
                  <a:lnTo>
                    <a:pt x="1270" y="17780"/>
                  </a:lnTo>
                  <a:lnTo>
                    <a:pt x="1270" y="19050"/>
                  </a:lnTo>
                  <a:lnTo>
                    <a:pt x="0" y="1905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414020" h="341629">
                  <a:moveTo>
                    <a:pt x="414020" y="17780"/>
                  </a:moveTo>
                  <a:lnTo>
                    <a:pt x="410210" y="17780"/>
                  </a:lnTo>
                  <a:lnTo>
                    <a:pt x="410210" y="24129"/>
                  </a:lnTo>
                  <a:lnTo>
                    <a:pt x="414020" y="24129"/>
                  </a:lnTo>
                  <a:lnTo>
                    <a:pt x="414020" y="17780"/>
                  </a:lnTo>
                  <a:close/>
                </a:path>
                <a:path w="414020" h="341629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414020" h="341629">
                  <a:moveTo>
                    <a:pt x="414020" y="24130"/>
                  </a:moveTo>
                  <a:lnTo>
                    <a:pt x="410210" y="24130"/>
                  </a:lnTo>
                  <a:lnTo>
                    <a:pt x="410210" y="30479"/>
                  </a:lnTo>
                  <a:lnTo>
                    <a:pt x="414020" y="30479"/>
                  </a:lnTo>
                  <a:lnTo>
                    <a:pt x="414020" y="24130"/>
                  </a:lnTo>
                  <a:close/>
                </a:path>
                <a:path w="414020" h="341629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414020" h="341629">
                  <a:moveTo>
                    <a:pt x="414020" y="30480"/>
                  </a:moveTo>
                  <a:lnTo>
                    <a:pt x="410210" y="30480"/>
                  </a:lnTo>
                  <a:lnTo>
                    <a:pt x="410210" y="36829"/>
                  </a:lnTo>
                  <a:lnTo>
                    <a:pt x="414020" y="36829"/>
                  </a:lnTo>
                  <a:lnTo>
                    <a:pt x="414020" y="30480"/>
                  </a:lnTo>
                  <a:close/>
                </a:path>
                <a:path w="414020" h="341629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414020" h="341629">
                  <a:moveTo>
                    <a:pt x="414020" y="36830"/>
                  </a:moveTo>
                  <a:lnTo>
                    <a:pt x="410210" y="36830"/>
                  </a:lnTo>
                  <a:lnTo>
                    <a:pt x="410210" y="43179"/>
                  </a:lnTo>
                  <a:lnTo>
                    <a:pt x="414020" y="43179"/>
                  </a:lnTo>
                  <a:lnTo>
                    <a:pt x="414020" y="36830"/>
                  </a:lnTo>
                  <a:close/>
                </a:path>
                <a:path w="414020" h="341629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414020" h="341629">
                  <a:moveTo>
                    <a:pt x="414020" y="43180"/>
                  </a:moveTo>
                  <a:lnTo>
                    <a:pt x="410210" y="43180"/>
                  </a:lnTo>
                  <a:lnTo>
                    <a:pt x="410210" y="49529"/>
                  </a:lnTo>
                  <a:lnTo>
                    <a:pt x="414020" y="49529"/>
                  </a:lnTo>
                  <a:lnTo>
                    <a:pt x="414020" y="43180"/>
                  </a:lnTo>
                  <a:close/>
                </a:path>
                <a:path w="414020" h="341629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414020" h="341629">
                  <a:moveTo>
                    <a:pt x="414020" y="49530"/>
                  </a:moveTo>
                  <a:lnTo>
                    <a:pt x="410210" y="49530"/>
                  </a:lnTo>
                  <a:lnTo>
                    <a:pt x="410210" y="55879"/>
                  </a:lnTo>
                  <a:lnTo>
                    <a:pt x="414020" y="55879"/>
                  </a:lnTo>
                  <a:lnTo>
                    <a:pt x="414020" y="49530"/>
                  </a:lnTo>
                  <a:close/>
                </a:path>
                <a:path w="414020" h="341629">
                  <a:moveTo>
                    <a:pt x="381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5880"/>
                  </a:lnTo>
                  <a:close/>
                </a:path>
                <a:path w="414020" h="341629">
                  <a:moveTo>
                    <a:pt x="414020" y="55880"/>
                  </a:moveTo>
                  <a:lnTo>
                    <a:pt x="410210" y="55880"/>
                  </a:lnTo>
                  <a:lnTo>
                    <a:pt x="410210" y="60959"/>
                  </a:lnTo>
                  <a:lnTo>
                    <a:pt x="414020" y="60959"/>
                  </a:lnTo>
                  <a:lnTo>
                    <a:pt x="414020" y="55880"/>
                  </a:lnTo>
                  <a:close/>
                </a:path>
                <a:path w="414020" h="341629">
                  <a:moveTo>
                    <a:pt x="3810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0960"/>
                  </a:lnTo>
                  <a:close/>
                </a:path>
                <a:path w="414020" h="341629">
                  <a:moveTo>
                    <a:pt x="414020" y="60960"/>
                  </a:moveTo>
                  <a:lnTo>
                    <a:pt x="410210" y="60960"/>
                  </a:lnTo>
                  <a:lnTo>
                    <a:pt x="410210" y="68579"/>
                  </a:lnTo>
                  <a:lnTo>
                    <a:pt x="414020" y="68579"/>
                  </a:lnTo>
                  <a:lnTo>
                    <a:pt x="414020" y="60960"/>
                  </a:lnTo>
                  <a:close/>
                </a:path>
                <a:path w="414020" h="341629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414020" h="341629">
                  <a:moveTo>
                    <a:pt x="414020" y="68580"/>
                  </a:moveTo>
                  <a:lnTo>
                    <a:pt x="410210" y="68580"/>
                  </a:lnTo>
                  <a:lnTo>
                    <a:pt x="410210" y="74929"/>
                  </a:lnTo>
                  <a:lnTo>
                    <a:pt x="414020" y="74929"/>
                  </a:lnTo>
                  <a:lnTo>
                    <a:pt x="414020" y="68580"/>
                  </a:lnTo>
                  <a:close/>
                </a:path>
                <a:path w="414020" h="341629">
                  <a:moveTo>
                    <a:pt x="381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3810" y="80009"/>
                  </a:lnTo>
                  <a:lnTo>
                    <a:pt x="3810" y="74930"/>
                  </a:lnTo>
                  <a:close/>
                </a:path>
                <a:path w="414020" h="341629">
                  <a:moveTo>
                    <a:pt x="414020" y="74930"/>
                  </a:moveTo>
                  <a:lnTo>
                    <a:pt x="410210" y="74930"/>
                  </a:lnTo>
                  <a:lnTo>
                    <a:pt x="410210" y="80009"/>
                  </a:lnTo>
                  <a:lnTo>
                    <a:pt x="414020" y="80009"/>
                  </a:lnTo>
                  <a:lnTo>
                    <a:pt x="414020" y="74930"/>
                  </a:lnTo>
                  <a:close/>
                </a:path>
                <a:path w="414020" h="341629">
                  <a:moveTo>
                    <a:pt x="3810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80010"/>
                  </a:lnTo>
                  <a:close/>
                </a:path>
                <a:path w="414020" h="341629">
                  <a:moveTo>
                    <a:pt x="414020" y="80010"/>
                  </a:moveTo>
                  <a:lnTo>
                    <a:pt x="410210" y="80010"/>
                  </a:lnTo>
                  <a:lnTo>
                    <a:pt x="410210" y="87629"/>
                  </a:lnTo>
                  <a:lnTo>
                    <a:pt x="414020" y="87629"/>
                  </a:lnTo>
                  <a:lnTo>
                    <a:pt x="414020" y="80010"/>
                  </a:lnTo>
                  <a:close/>
                </a:path>
                <a:path w="414020" h="341629">
                  <a:moveTo>
                    <a:pt x="381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87630"/>
                  </a:lnTo>
                  <a:close/>
                </a:path>
                <a:path w="414020" h="341629">
                  <a:moveTo>
                    <a:pt x="414020" y="87630"/>
                  </a:moveTo>
                  <a:lnTo>
                    <a:pt x="410210" y="87630"/>
                  </a:lnTo>
                  <a:lnTo>
                    <a:pt x="410210" y="93979"/>
                  </a:lnTo>
                  <a:lnTo>
                    <a:pt x="414020" y="93979"/>
                  </a:lnTo>
                  <a:lnTo>
                    <a:pt x="414020" y="87630"/>
                  </a:lnTo>
                  <a:close/>
                </a:path>
                <a:path w="414020" h="341629">
                  <a:moveTo>
                    <a:pt x="3810" y="93980"/>
                  </a:moveTo>
                  <a:lnTo>
                    <a:pt x="0" y="93980"/>
                  </a:lnTo>
                  <a:lnTo>
                    <a:pt x="0" y="113029"/>
                  </a:lnTo>
                  <a:lnTo>
                    <a:pt x="3810" y="113029"/>
                  </a:lnTo>
                  <a:lnTo>
                    <a:pt x="3810" y="93980"/>
                  </a:lnTo>
                  <a:close/>
                </a:path>
                <a:path w="414020" h="341629">
                  <a:moveTo>
                    <a:pt x="414020" y="93980"/>
                  </a:moveTo>
                  <a:lnTo>
                    <a:pt x="410210" y="93980"/>
                  </a:lnTo>
                  <a:lnTo>
                    <a:pt x="410210" y="113029"/>
                  </a:lnTo>
                  <a:lnTo>
                    <a:pt x="414020" y="113029"/>
                  </a:lnTo>
                  <a:lnTo>
                    <a:pt x="414020" y="93980"/>
                  </a:lnTo>
                  <a:close/>
                </a:path>
                <a:path w="414020" h="341629">
                  <a:moveTo>
                    <a:pt x="3810" y="113030"/>
                  </a:moveTo>
                  <a:lnTo>
                    <a:pt x="0" y="113030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113030"/>
                  </a:lnTo>
                  <a:close/>
                </a:path>
                <a:path w="414020" h="341629">
                  <a:moveTo>
                    <a:pt x="414020" y="113030"/>
                  </a:moveTo>
                  <a:lnTo>
                    <a:pt x="410210" y="113030"/>
                  </a:lnTo>
                  <a:lnTo>
                    <a:pt x="410210" y="144779"/>
                  </a:lnTo>
                  <a:lnTo>
                    <a:pt x="414020" y="144779"/>
                  </a:lnTo>
                  <a:lnTo>
                    <a:pt x="414020" y="113030"/>
                  </a:lnTo>
                  <a:close/>
                </a:path>
                <a:path w="414020" h="341629">
                  <a:moveTo>
                    <a:pt x="3810" y="144780"/>
                  </a:moveTo>
                  <a:lnTo>
                    <a:pt x="0" y="1447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144780"/>
                  </a:lnTo>
                  <a:close/>
                </a:path>
                <a:path w="414020" h="341629">
                  <a:moveTo>
                    <a:pt x="414020" y="144780"/>
                  </a:moveTo>
                  <a:lnTo>
                    <a:pt x="410210" y="144780"/>
                  </a:lnTo>
                  <a:lnTo>
                    <a:pt x="410210" y="214629"/>
                  </a:lnTo>
                  <a:lnTo>
                    <a:pt x="414020" y="214629"/>
                  </a:lnTo>
                  <a:lnTo>
                    <a:pt x="414020" y="144780"/>
                  </a:lnTo>
                  <a:close/>
                </a:path>
                <a:path w="414020" h="341629">
                  <a:moveTo>
                    <a:pt x="3810" y="214630"/>
                  </a:moveTo>
                  <a:lnTo>
                    <a:pt x="0" y="2146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14630"/>
                  </a:lnTo>
                  <a:close/>
                </a:path>
                <a:path w="414020" h="341629">
                  <a:moveTo>
                    <a:pt x="414020" y="214630"/>
                  </a:moveTo>
                  <a:lnTo>
                    <a:pt x="410210" y="214630"/>
                  </a:lnTo>
                  <a:lnTo>
                    <a:pt x="410210" y="246379"/>
                  </a:lnTo>
                  <a:lnTo>
                    <a:pt x="414020" y="246379"/>
                  </a:lnTo>
                  <a:lnTo>
                    <a:pt x="414020" y="214630"/>
                  </a:lnTo>
                  <a:close/>
                </a:path>
                <a:path w="414020" h="341629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80"/>
                  </a:lnTo>
                  <a:close/>
                </a:path>
                <a:path w="414020" h="341629">
                  <a:moveTo>
                    <a:pt x="414020" y="246380"/>
                  </a:moveTo>
                  <a:lnTo>
                    <a:pt x="410210" y="246380"/>
                  </a:lnTo>
                  <a:lnTo>
                    <a:pt x="410210" y="252729"/>
                  </a:lnTo>
                  <a:lnTo>
                    <a:pt x="414020" y="252729"/>
                  </a:lnTo>
                  <a:lnTo>
                    <a:pt x="414020" y="246380"/>
                  </a:lnTo>
                  <a:close/>
                </a:path>
                <a:path w="414020" h="341629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414020" h="341629">
                  <a:moveTo>
                    <a:pt x="414020" y="252730"/>
                  </a:moveTo>
                  <a:lnTo>
                    <a:pt x="410210" y="252730"/>
                  </a:lnTo>
                  <a:lnTo>
                    <a:pt x="410210" y="259079"/>
                  </a:lnTo>
                  <a:lnTo>
                    <a:pt x="414020" y="259079"/>
                  </a:lnTo>
                  <a:lnTo>
                    <a:pt x="414020" y="252730"/>
                  </a:lnTo>
                  <a:close/>
                </a:path>
                <a:path w="414020" h="341629">
                  <a:moveTo>
                    <a:pt x="381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3810" y="264159"/>
                  </a:lnTo>
                  <a:lnTo>
                    <a:pt x="3810" y="259080"/>
                  </a:lnTo>
                  <a:close/>
                </a:path>
                <a:path w="414020" h="341629">
                  <a:moveTo>
                    <a:pt x="414020" y="259080"/>
                  </a:moveTo>
                  <a:lnTo>
                    <a:pt x="410210" y="259080"/>
                  </a:lnTo>
                  <a:lnTo>
                    <a:pt x="410210" y="264159"/>
                  </a:lnTo>
                  <a:lnTo>
                    <a:pt x="414020" y="264159"/>
                  </a:lnTo>
                  <a:lnTo>
                    <a:pt x="414020" y="259080"/>
                  </a:lnTo>
                  <a:close/>
                </a:path>
                <a:path w="414020" h="341629">
                  <a:moveTo>
                    <a:pt x="3810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4160"/>
                  </a:lnTo>
                  <a:close/>
                </a:path>
                <a:path w="414020" h="341629">
                  <a:moveTo>
                    <a:pt x="414020" y="264160"/>
                  </a:moveTo>
                  <a:lnTo>
                    <a:pt x="410210" y="264160"/>
                  </a:lnTo>
                  <a:lnTo>
                    <a:pt x="410210" y="271779"/>
                  </a:lnTo>
                  <a:lnTo>
                    <a:pt x="414020" y="271779"/>
                  </a:lnTo>
                  <a:lnTo>
                    <a:pt x="414020" y="264160"/>
                  </a:lnTo>
                  <a:close/>
                </a:path>
                <a:path w="414020" h="341629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414020" h="341629">
                  <a:moveTo>
                    <a:pt x="414020" y="271780"/>
                  </a:moveTo>
                  <a:lnTo>
                    <a:pt x="410210" y="271780"/>
                  </a:lnTo>
                  <a:lnTo>
                    <a:pt x="410210" y="278129"/>
                  </a:lnTo>
                  <a:lnTo>
                    <a:pt x="414020" y="278129"/>
                  </a:lnTo>
                  <a:lnTo>
                    <a:pt x="414020" y="271780"/>
                  </a:lnTo>
                  <a:close/>
                </a:path>
                <a:path w="414020" h="341629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414020" h="341629">
                  <a:moveTo>
                    <a:pt x="414020" y="278130"/>
                  </a:moveTo>
                  <a:lnTo>
                    <a:pt x="410210" y="278130"/>
                  </a:lnTo>
                  <a:lnTo>
                    <a:pt x="410210" y="284479"/>
                  </a:lnTo>
                  <a:lnTo>
                    <a:pt x="414020" y="284479"/>
                  </a:lnTo>
                  <a:lnTo>
                    <a:pt x="414020" y="278130"/>
                  </a:lnTo>
                  <a:close/>
                </a:path>
                <a:path w="414020" h="341629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414020" h="341629">
                  <a:moveTo>
                    <a:pt x="414020" y="284480"/>
                  </a:moveTo>
                  <a:lnTo>
                    <a:pt x="410210" y="284480"/>
                  </a:lnTo>
                  <a:lnTo>
                    <a:pt x="410210" y="290829"/>
                  </a:lnTo>
                  <a:lnTo>
                    <a:pt x="414020" y="290829"/>
                  </a:lnTo>
                  <a:lnTo>
                    <a:pt x="414020" y="284480"/>
                  </a:lnTo>
                  <a:close/>
                </a:path>
                <a:path w="414020" h="341629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414020" h="341629">
                  <a:moveTo>
                    <a:pt x="414020" y="290830"/>
                  </a:moveTo>
                  <a:lnTo>
                    <a:pt x="410210" y="290830"/>
                  </a:lnTo>
                  <a:lnTo>
                    <a:pt x="410210" y="297179"/>
                  </a:lnTo>
                  <a:lnTo>
                    <a:pt x="414020" y="297179"/>
                  </a:lnTo>
                  <a:lnTo>
                    <a:pt x="414020" y="290830"/>
                  </a:lnTo>
                  <a:close/>
                </a:path>
                <a:path w="414020" h="341629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810" y="303529"/>
                  </a:lnTo>
                  <a:lnTo>
                    <a:pt x="3810" y="297180"/>
                  </a:lnTo>
                  <a:close/>
                </a:path>
                <a:path w="414020" h="341629">
                  <a:moveTo>
                    <a:pt x="414020" y="297180"/>
                  </a:moveTo>
                  <a:lnTo>
                    <a:pt x="410210" y="297180"/>
                  </a:lnTo>
                  <a:lnTo>
                    <a:pt x="410210" y="303529"/>
                  </a:lnTo>
                  <a:lnTo>
                    <a:pt x="414020" y="303529"/>
                  </a:lnTo>
                  <a:lnTo>
                    <a:pt x="414020" y="297180"/>
                  </a:lnTo>
                  <a:close/>
                </a:path>
                <a:path w="414020" h="341629">
                  <a:moveTo>
                    <a:pt x="381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3810" y="309879"/>
                  </a:lnTo>
                  <a:lnTo>
                    <a:pt x="3810" y="303530"/>
                  </a:lnTo>
                  <a:close/>
                </a:path>
                <a:path w="414020" h="341629">
                  <a:moveTo>
                    <a:pt x="414020" y="303530"/>
                  </a:moveTo>
                  <a:lnTo>
                    <a:pt x="410210" y="303530"/>
                  </a:lnTo>
                  <a:lnTo>
                    <a:pt x="410210" y="309879"/>
                  </a:lnTo>
                  <a:lnTo>
                    <a:pt x="414020" y="309879"/>
                  </a:lnTo>
                  <a:lnTo>
                    <a:pt x="414020" y="303530"/>
                  </a:lnTo>
                  <a:close/>
                </a:path>
                <a:path w="414020" h="341629">
                  <a:moveTo>
                    <a:pt x="381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3810" y="316229"/>
                  </a:lnTo>
                  <a:lnTo>
                    <a:pt x="3810" y="309880"/>
                  </a:lnTo>
                  <a:close/>
                </a:path>
                <a:path w="414020" h="341629">
                  <a:moveTo>
                    <a:pt x="414020" y="309880"/>
                  </a:moveTo>
                  <a:lnTo>
                    <a:pt x="410210" y="309880"/>
                  </a:lnTo>
                  <a:lnTo>
                    <a:pt x="410210" y="316229"/>
                  </a:lnTo>
                  <a:lnTo>
                    <a:pt x="414020" y="316229"/>
                  </a:lnTo>
                  <a:lnTo>
                    <a:pt x="414020" y="309880"/>
                  </a:lnTo>
                  <a:close/>
                </a:path>
                <a:path w="414020" h="341629">
                  <a:moveTo>
                    <a:pt x="381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3810" y="322579"/>
                  </a:lnTo>
                  <a:lnTo>
                    <a:pt x="3810" y="316230"/>
                  </a:lnTo>
                  <a:close/>
                </a:path>
                <a:path w="414020" h="341629">
                  <a:moveTo>
                    <a:pt x="414020" y="316230"/>
                  </a:moveTo>
                  <a:lnTo>
                    <a:pt x="410210" y="316230"/>
                  </a:lnTo>
                  <a:lnTo>
                    <a:pt x="410210" y="322579"/>
                  </a:lnTo>
                  <a:lnTo>
                    <a:pt x="414020" y="322579"/>
                  </a:lnTo>
                  <a:lnTo>
                    <a:pt x="414020" y="316230"/>
                  </a:lnTo>
                  <a:close/>
                </a:path>
                <a:path w="414020" h="341629">
                  <a:moveTo>
                    <a:pt x="414020" y="322580"/>
                  </a:moveTo>
                  <a:lnTo>
                    <a:pt x="410210" y="322580"/>
                  </a:lnTo>
                  <a:lnTo>
                    <a:pt x="410210" y="328929"/>
                  </a:lnTo>
                  <a:lnTo>
                    <a:pt x="412750" y="328929"/>
                  </a:lnTo>
                  <a:lnTo>
                    <a:pt x="412750" y="327659"/>
                  </a:lnTo>
                  <a:lnTo>
                    <a:pt x="414019" y="327659"/>
                  </a:lnTo>
                  <a:lnTo>
                    <a:pt x="414020" y="322580"/>
                  </a:lnTo>
                  <a:close/>
                </a:path>
                <a:path w="414020" h="341629">
                  <a:moveTo>
                    <a:pt x="3810" y="322580"/>
                  </a:moveTo>
                  <a:lnTo>
                    <a:pt x="0" y="322580"/>
                  </a:lnTo>
                  <a:lnTo>
                    <a:pt x="0" y="325119"/>
                  </a:lnTo>
                  <a:lnTo>
                    <a:pt x="1270" y="325119"/>
                  </a:lnTo>
                  <a:lnTo>
                    <a:pt x="1270" y="326389"/>
                  </a:lnTo>
                  <a:lnTo>
                    <a:pt x="2539" y="326389"/>
                  </a:lnTo>
                  <a:lnTo>
                    <a:pt x="2539" y="327659"/>
                  </a:lnTo>
                  <a:lnTo>
                    <a:pt x="3810" y="327659"/>
                  </a:lnTo>
                  <a:lnTo>
                    <a:pt x="3810" y="322580"/>
                  </a:lnTo>
                  <a:close/>
                </a:path>
                <a:path w="414020" h="341629">
                  <a:moveTo>
                    <a:pt x="411479" y="328930"/>
                  </a:moveTo>
                  <a:lnTo>
                    <a:pt x="410210" y="328930"/>
                  </a:lnTo>
                  <a:lnTo>
                    <a:pt x="410210" y="330200"/>
                  </a:lnTo>
                  <a:lnTo>
                    <a:pt x="411479" y="330200"/>
                  </a:lnTo>
                  <a:lnTo>
                    <a:pt x="411479" y="328930"/>
                  </a:lnTo>
                  <a:close/>
                </a:path>
                <a:path w="414020" h="341629">
                  <a:moveTo>
                    <a:pt x="398779" y="340359"/>
                  </a:moveTo>
                  <a:lnTo>
                    <a:pt x="17779" y="340359"/>
                  </a:lnTo>
                  <a:lnTo>
                    <a:pt x="17779" y="341629"/>
                  </a:lnTo>
                  <a:lnTo>
                    <a:pt x="398779" y="341629"/>
                  </a:lnTo>
                  <a:lnTo>
                    <a:pt x="398779" y="340359"/>
                  </a:lnTo>
                  <a:close/>
                </a:path>
                <a:path w="414020" h="341629">
                  <a:moveTo>
                    <a:pt x="400050" y="339089"/>
                  </a:moveTo>
                  <a:lnTo>
                    <a:pt x="16510" y="339089"/>
                  </a:lnTo>
                  <a:lnTo>
                    <a:pt x="16510" y="340359"/>
                  </a:lnTo>
                  <a:lnTo>
                    <a:pt x="400050" y="340359"/>
                  </a:lnTo>
                  <a:lnTo>
                    <a:pt x="400050" y="339089"/>
                  </a:lnTo>
                  <a:close/>
                </a:path>
                <a:path w="414020" h="341629">
                  <a:moveTo>
                    <a:pt x="401320" y="337819"/>
                  </a:moveTo>
                  <a:lnTo>
                    <a:pt x="13970" y="337819"/>
                  </a:lnTo>
                  <a:lnTo>
                    <a:pt x="13970" y="339089"/>
                  </a:lnTo>
                  <a:lnTo>
                    <a:pt x="401320" y="339089"/>
                  </a:lnTo>
                  <a:lnTo>
                    <a:pt x="401320" y="337819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5655309" y="4135120"/>
              <a:ext cx="406400" cy="334010"/>
            </a:xfrm>
            <a:custGeom>
              <a:avLst/>
              <a:gdLst/>
              <a:ahLst/>
              <a:cxnLst/>
              <a:rect l="l" t="t" r="r" b="b"/>
              <a:pathLst>
                <a:path w="406400" h="334010">
                  <a:moveTo>
                    <a:pt x="394969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394969" y="1269"/>
                  </a:lnTo>
                  <a:lnTo>
                    <a:pt x="394969" y="0"/>
                  </a:lnTo>
                  <a:close/>
                </a:path>
                <a:path w="406400" h="334010">
                  <a:moveTo>
                    <a:pt x="398779" y="2539"/>
                  </a:moveTo>
                  <a:lnTo>
                    <a:pt x="8889" y="2539"/>
                  </a:lnTo>
                  <a:lnTo>
                    <a:pt x="8889" y="3809"/>
                  </a:lnTo>
                  <a:lnTo>
                    <a:pt x="398779" y="3809"/>
                  </a:lnTo>
                  <a:lnTo>
                    <a:pt x="398779" y="2539"/>
                  </a:lnTo>
                  <a:close/>
                </a:path>
                <a:path w="406400" h="334010">
                  <a:moveTo>
                    <a:pt x="397510" y="1269"/>
                  </a:moveTo>
                  <a:lnTo>
                    <a:pt x="10160" y="1269"/>
                  </a:lnTo>
                  <a:lnTo>
                    <a:pt x="10160" y="2539"/>
                  </a:lnTo>
                  <a:lnTo>
                    <a:pt x="397510" y="2539"/>
                  </a:lnTo>
                  <a:lnTo>
                    <a:pt x="397510" y="1269"/>
                  </a:lnTo>
                  <a:close/>
                </a:path>
                <a:path w="406400" h="334010">
                  <a:moveTo>
                    <a:pt x="2539" y="10159"/>
                  </a:moveTo>
                  <a:lnTo>
                    <a:pt x="1269" y="10159"/>
                  </a:lnTo>
                  <a:lnTo>
                    <a:pt x="1269" y="11429"/>
                  </a:lnTo>
                  <a:lnTo>
                    <a:pt x="0" y="11429"/>
                  </a:lnTo>
                  <a:lnTo>
                    <a:pt x="0" y="13969"/>
                  </a:lnTo>
                  <a:lnTo>
                    <a:pt x="2539" y="13969"/>
                  </a:lnTo>
                  <a:lnTo>
                    <a:pt x="2539" y="10159"/>
                  </a:lnTo>
                  <a:close/>
                </a:path>
                <a:path w="406400" h="334010">
                  <a:moveTo>
                    <a:pt x="403860" y="7619"/>
                  </a:moveTo>
                  <a:lnTo>
                    <a:pt x="402589" y="7619"/>
                  </a:lnTo>
                  <a:lnTo>
                    <a:pt x="402589" y="13969"/>
                  </a:lnTo>
                  <a:lnTo>
                    <a:pt x="406400" y="13969"/>
                  </a:lnTo>
                  <a:lnTo>
                    <a:pt x="406399" y="10159"/>
                  </a:lnTo>
                  <a:lnTo>
                    <a:pt x="405129" y="10159"/>
                  </a:lnTo>
                  <a:lnTo>
                    <a:pt x="405129" y="8889"/>
                  </a:lnTo>
                  <a:lnTo>
                    <a:pt x="403860" y="8889"/>
                  </a:lnTo>
                  <a:lnTo>
                    <a:pt x="403860" y="7619"/>
                  </a:lnTo>
                  <a:close/>
                </a:path>
                <a:path w="406400" h="334010">
                  <a:moveTo>
                    <a:pt x="253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539" y="20319"/>
                  </a:lnTo>
                  <a:lnTo>
                    <a:pt x="2539" y="13969"/>
                  </a:lnTo>
                  <a:close/>
                </a:path>
                <a:path w="406400" h="334010">
                  <a:moveTo>
                    <a:pt x="406400" y="13969"/>
                  </a:moveTo>
                  <a:lnTo>
                    <a:pt x="402589" y="13969"/>
                  </a:lnTo>
                  <a:lnTo>
                    <a:pt x="402589" y="20319"/>
                  </a:lnTo>
                  <a:lnTo>
                    <a:pt x="406400" y="20319"/>
                  </a:lnTo>
                  <a:lnTo>
                    <a:pt x="406400" y="13969"/>
                  </a:lnTo>
                  <a:close/>
                </a:path>
                <a:path w="406400" h="334010">
                  <a:moveTo>
                    <a:pt x="253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539" y="26669"/>
                  </a:lnTo>
                  <a:lnTo>
                    <a:pt x="2539" y="20319"/>
                  </a:lnTo>
                  <a:close/>
                </a:path>
                <a:path w="406400" h="334010">
                  <a:moveTo>
                    <a:pt x="406400" y="20319"/>
                  </a:moveTo>
                  <a:lnTo>
                    <a:pt x="402589" y="20319"/>
                  </a:lnTo>
                  <a:lnTo>
                    <a:pt x="402589" y="26669"/>
                  </a:lnTo>
                  <a:lnTo>
                    <a:pt x="406400" y="26669"/>
                  </a:lnTo>
                  <a:lnTo>
                    <a:pt x="406400" y="20319"/>
                  </a:lnTo>
                  <a:close/>
                </a:path>
                <a:path w="406400" h="334010">
                  <a:moveTo>
                    <a:pt x="253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539" y="33019"/>
                  </a:lnTo>
                  <a:lnTo>
                    <a:pt x="2539" y="26669"/>
                  </a:lnTo>
                  <a:close/>
                </a:path>
                <a:path w="406400" h="334010">
                  <a:moveTo>
                    <a:pt x="406400" y="26669"/>
                  </a:moveTo>
                  <a:lnTo>
                    <a:pt x="402589" y="26669"/>
                  </a:lnTo>
                  <a:lnTo>
                    <a:pt x="402589" y="33019"/>
                  </a:lnTo>
                  <a:lnTo>
                    <a:pt x="406400" y="33019"/>
                  </a:lnTo>
                  <a:lnTo>
                    <a:pt x="406400" y="26669"/>
                  </a:lnTo>
                  <a:close/>
                </a:path>
                <a:path w="406400" h="334010">
                  <a:moveTo>
                    <a:pt x="253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539" y="39369"/>
                  </a:lnTo>
                  <a:lnTo>
                    <a:pt x="2539" y="33019"/>
                  </a:lnTo>
                  <a:close/>
                </a:path>
                <a:path w="406400" h="334010">
                  <a:moveTo>
                    <a:pt x="406400" y="33019"/>
                  </a:moveTo>
                  <a:lnTo>
                    <a:pt x="402589" y="33019"/>
                  </a:lnTo>
                  <a:lnTo>
                    <a:pt x="402589" y="39369"/>
                  </a:lnTo>
                  <a:lnTo>
                    <a:pt x="406400" y="39369"/>
                  </a:lnTo>
                  <a:lnTo>
                    <a:pt x="406400" y="33019"/>
                  </a:lnTo>
                  <a:close/>
                </a:path>
                <a:path w="406400" h="334010">
                  <a:moveTo>
                    <a:pt x="253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539" y="45719"/>
                  </a:lnTo>
                  <a:lnTo>
                    <a:pt x="2539" y="39369"/>
                  </a:lnTo>
                  <a:close/>
                </a:path>
                <a:path w="406400" h="334010">
                  <a:moveTo>
                    <a:pt x="406400" y="39369"/>
                  </a:moveTo>
                  <a:lnTo>
                    <a:pt x="402589" y="39369"/>
                  </a:lnTo>
                  <a:lnTo>
                    <a:pt x="402589" y="45719"/>
                  </a:lnTo>
                  <a:lnTo>
                    <a:pt x="406400" y="45719"/>
                  </a:lnTo>
                  <a:lnTo>
                    <a:pt x="406400" y="39369"/>
                  </a:lnTo>
                  <a:close/>
                </a:path>
                <a:path w="406400" h="334010">
                  <a:moveTo>
                    <a:pt x="253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539" y="52069"/>
                  </a:lnTo>
                  <a:lnTo>
                    <a:pt x="2539" y="45719"/>
                  </a:lnTo>
                  <a:close/>
                </a:path>
                <a:path w="406400" h="334010">
                  <a:moveTo>
                    <a:pt x="406400" y="45719"/>
                  </a:moveTo>
                  <a:lnTo>
                    <a:pt x="402589" y="45719"/>
                  </a:lnTo>
                  <a:lnTo>
                    <a:pt x="402589" y="52069"/>
                  </a:lnTo>
                  <a:lnTo>
                    <a:pt x="406400" y="52069"/>
                  </a:lnTo>
                  <a:lnTo>
                    <a:pt x="406400" y="45719"/>
                  </a:lnTo>
                  <a:close/>
                </a:path>
                <a:path w="406400" h="334010">
                  <a:moveTo>
                    <a:pt x="2539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2539" y="57149"/>
                  </a:lnTo>
                  <a:lnTo>
                    <a:pt x="2539" y="52069"/>
                  </a:lnTo>
                  <a:close/>
                </a:path>
                <a:path w="406400" h="334010">
                  <a:moveTo>
                    <a:pt x="406400" y="52069"/>
                  </a:moveTo>
                  <a:lnTo>
                    <a:pt x="402589" y="52069"/>
                  </a:lnTo>
                  <a:lnTo>
                    <a:pt x="402589" y="57149"/>
                  </a:lnTo>
                  <a:lnTo>
                    <a:pt x="406400" y="57149"/>
                  </a:lnTo>
                  <a:lnTo>
                    <a:pt x="406400" y="52069"/>
                  </a:lnTo>
                  <a:close/>
                </a:path>
                <a:path w="406400" h="334010">
                  <a:moveTo>
                    <a:pt x="2539" y="57150"/>
                  </a:moveTo>
                  <a:lnTo>
                    <a:pt x="0" y="57150"/>
                  </a:lnTo>
                  <a:lnTo>
                    <a:pt x="0" y="64769"/>
                  </a:lnTo>
                  <a:lnTo>
                    <a:pt x="2539" y="64769"/>
                  </a:lnTo>
                  <a:lnTo>
                    <a:pt x="2539" y="57150"/>
                  </a:lnTo>
                  <a:close/>
                </a:path>
                <a:path w="406400" h="334010">
                  <a:moveTo>
                    <a:pt x="406400" y="57150"/>
                  </a:moveTo>
                  <a:lnTo>
                    <a:pt x="402589" y="57150"/>
                  </a:lnTo>
                  <a:lnTo>
                    <a:pt x="402589" y="64769"/>
                  </a:lnTo>
                  <a:lnTo>
                    <a:pt x="406400" y="64769"/>
                  </a:lnTo>
                  <a:lnTo>
                    <a:pt x="406400" y="57150"/>
                  </a:lnTo>
                  <a:close/>
                </a:path>
                <a:path w="406400" h="334010">
                  <a:moveTo>
                    <a:pt x="253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539" y="71119"/>
                  </a:lnTo>
                  <a:lnTo>
                    <a:pt x="2539" y="64769"/>
                  </a:lnTo>
                  <a:close/>
                </a:path>
                <a:path w="406400" h="334010">
                  <a:moveTo>
                    <a:pt x="406400" y="64769"/>
                  </a:moveTo>
                  <a:lnTo>
                    <a:pt x="402589" y="64769"/>
                  </a:lnTo>
                  <a:lnTo>
                    <a:pt x="402589" y="71119"/>
                  </a:lnTo>
                  <a:lnTo>
                    <a:pt x="406400" y="71119"/>
                  </a:lnTo>
                  <a:lnTo>
                    <a:pt x="406400" y="64769"/>
                  </a:lnTo>
                  <a:close/>
                </a:path>
                <a:path w="406400" h="334010">
                  <a:moveTo>
                    <a:pt x="2539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2539" y="76199"/>
                  </a:lnTo>
                  <a:lnTo>
                    <a:pt x="2539" y="71119"/>
                  </a:lnTo>
                  <a:close/>
                </a:path>
                <a:path w="406400" h="334010">
                  <a:moveTo>
                    <a:pt x="406400" y="71119"/>
                  </a:moveTo>
                  <a:lnTo>
                    <a:pt x="402589" y="71119"/>
                  </a:lnTo>
                  <a:lnTo>
                    <a:pt x="402589" y="76199"/>
                  </a:lnTo>
                  <a:lnTo>
                    <a:pt x="406400" y="76199"/>
                  </a:lnTo>
                  <a:lnTo>
                    <a:pt x="406400" y="71119"/>
                  </a:lnTo>
                  <a:close/>
                </a:path>
                <a:path w="406400" h="334010">
                  <a:moveTo>
                    <a:pt x="2539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2539" y="83819"/>
                  </a:lnTo>
                  <a:lnTo>
                    <a:pt x="2539" y="76200"/>
                  </a:lnTo>
                  <a:close/>
                </a:path>
                <a:path w="406400" h="334010">
                  <a:moveTo>
                    <a:pt x="406400" y="76200"/>
                  </a:moveTo>
                  <a:lnTo>
                    <a:pt x="402589" y="76200"/>
                  </a:lnTo>
                  <a:lnTo>
                    <a:pt x="402589" y="83819"/>
                  </a:lnTo>
                  <a:lnTo>
                    <a:pt x="406400" y="83819"/>
                  </a:lnTo>
                  <a:lnTo>
                    <a:pt x="406400" y="76200"/>
                  </a:lnTo>
                  <a:close/>
                </a:path>
                <a:path w="406400" h="334010">
                  <a:moveTo>
                    <a:pt x="253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539" y="90169"/>
                  </a:lnTo>
                  <a:lnTo>
                    <a:pt x="2539" y="83819"/>
                  </a:lnTo>
                  <a:close/>
                </a:path>
                <a:path w="406400" h="334010">
                  <a:moveTo>
                    <a:pt x="406400" y="83819"/>
                  </a:moveTo>
                  <a:lnTo>
                    <a:pt x="402589" y="83819"/>
                  </a:lnTo>
                  <a:lnTo>
                    <a:pt x="402589" y="90169"/>
                  </a:lnTo>
                  <a:lnTo>
                    <a:pt x="406400" y="90169"/>
                  </a:lnTo>
                  <a:lnTo>
                    <a:pt x="406400" y="83819"/>
                  </a:lnTo>
                  <a:close/>
                </a:path>
                <a:path w="406400" h="334010">
                  <a:moveTo>
                    <a:pt x="2539" y="90169"/>
                  </a:moveTo>
                  <a:lnTo>
                    <a:pt x="0" y="90169"/>
                  </a:lnTo>
                  <a:lnTo>
                    <a:pt x="0" y="109219"/>
                  </a:lnTo>
                  <a:lnTo>
                    <a:pt x="2539" y="109219"/>
                  </a:lnTo>
                  <a:lnTo>
                    <a:pt x="2539" y="90169"/>
                  </a:lnTo>
                  <a:close/>
                </a:path>
                <a:path w="406400" h="334010">
                  <a:moveTo>
                    <a:pt x="406400" y="90169"/>
                  </a:moveTo>
                  <a:lnTo>
                    <a:pt x="402589" y="90169"/>
                  </a:lnTo>
                  <a:lnTo>
                    <a:pt x="402589" y="109219"/>
                  </a:lnTo>
                  <a:lnTo>
                    <a:pt x="406400" y="109219"/>
                  </a:lnTo>
                  <a:lnTo>
                    <a:pt x="406400" y="90169"/>
                  </a:lnTo>
                  <a:close/>
                </a:path>
                <a:path w="406400" h="334010">
                  <a:moveTo>
                    <a:pt x="2539" y="109219"/>
                  </a:moveTo>
                  <a:lnTo>
                    <a:pt x="0" y="109219"/>
                  </a:lnTo>
                  <a:lnTo>
                    <a:pt x="0" y="140969"/>
                  </a:lnTo>
                  <a:lnTo>
                    <a:pt x="2539" y="140969"/>
                  </a:lnTo>
                  <a:lnTo>
                    <a:pt x="2539" y="109219"/>
                  </a:lnTo>
                  <a:close/>
                </a:path>
                <a:path w="406400" h="334010">
                  <a:moveTo>
                    <a:pt x="406400" y="109219"/>
                  </a:moveTo>
                  <a:lnTo>
                    <a:pt x="402589" y="109219"/>
                  </a:lnTo>
                  <a:lnTo>
                    <a:pt x="402589" y="140969"/>
                  </a:lnTo>
                  <a:lnTo>
                    <a:pt x="406400" y="140969"/>
                  </a:lnTo>
                  <a:lnTo>
                    <a:pt x="406400" y="109219"/>
                  </a:lnTo>
                  <a:close/>
                </a:path>
                <a:path w="406400" h="334010">
                  <a:moveTo>
                    <a:pt x="2539" y="140969"/>
                  </a:moveTo>
                  <a:lnTo>
                    <a:pt x="0" y="140969"/>
                  </a:lnTo>
                  <a:lnTo>
                    <a:pt x="0" y="210819"/>
                  </a:lnTo>
                  <a:lnTo>
                    <a:pt x="2539" y="210819"/>
                  </a:lnTo>
                  <a:lnTo>
                    <a:pt x="2539" y="140969"/>
                  </a:lnTo>
                  <a:close/>
                </a:path>
                <a:path w="406400" h="334010">
                  <a:moveTo>
                    <a:pt x="406400" y="140969"/>
                  </a:moveTo>
                  <a:lnTo>
                    <a:pt x="402589" y="140969"/>
                  </a:lnTo>
                  <a:lnTo>
                    <a:pt x="402589" y="210819"/>
                  </a:lnTo>
                  <a:lnTo>
                    <a:pt x="406400" y="210819"/>
                  </a:lnTo>
                  <a:lnTo>
                    <a:pt x="406400" y="140969"/>
                  </a:lnTo>
                  <a:close/>
                </a:path>
                <a:path w="406400" h="334010">
                  <a:moveTo>
                    <a:pt x="2539" y="210819"/>
                  </a:moveTo>
                  <a:lnTo>
                    <a:pt x="0" y="210819"/>
                  </a:lnTo>
                  <a:lnTo>
                    <a:pt x="0" y="242569"/>
                  </a:lnTo>
                  <a:lnTo>
                    <a:pt x="2539" y="242569"/>
                  </a:lnTo>
                  <a:lnTo>
                    <a:pt x="2539" y="210819"/>
                  </a:lnTo>
                  <a:close/>
                </a:path>
                <a:path w="406400" h="334010">
                  <a:moveTo>
                    <a:pt x="406400" y="210819"/>
                  </a:moveTo>
                  <a:lnTo>
                    <a:pt x="402589" y="210819"/>
                  </a:lnTo>
                  <a:lnTo>
                    <a:pt x="402589" y="242569"/>
                  </a:lnTo>
                  <a:lnTo>
                    <a:pt x="406400" y="242569"/>
                  </a:lnTo>
                  <a:lnTo>
                    <a:pt x="406400" y="210819"/>
                  </a:lnTo>
                  <a:close/>
                </a:path>
                <a:path w="406400" h="334010">
                  <a:moveTo>
                    <a:pt x="253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2539" y="248919"/>
                  </a:lnTo>
                  <a:lnTo>
                    <a:pt x="2539" y="242569"/>
                  </a:lnTo>
                  <a:close/>
                </a:path>
                <a:path w="406400" h="334010">
                  <a:moveTo>
                    <a:pt x="406400" y="242569"/>
                  </a:moveTo>
                  <a:lnTo>
                    <a:pt x="402589" y="242569"/>
                  </a:lnTo>
                  <a:lnTo>
                    <a:pt x="402589" y="248919"/>
                  </a:lnTo>
                  <a:lnTo>
                    <a:pt x="406400" y="248919"/>
                  </a:lnTo>
                  <a:lnTo>
                    <a:pt x="406400" y="242569"/>
                  </a:lnTo>
                  <a:close/>
                </a:path>
                <a:path w="406400" h="334010">
                  <a:moveTo>
                    <a:pt x="253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2539" y="255269"/>
                  </a:lnTo>
                  <a:lnTo>
                    <a:pt x="2539" y="248919"/>
                  </a:lnTo>
                  <a:close/>
                </a:path>
                <a:path w="406400" h="334010">
                  <a:moveTo>
                    <a:pt x="406400" y="248919"/>
                  </a:moveTo>
                  <a:lnTo>
                    <a:pt x="402589" y="248919"/>
                  </a:lnTo>
                  <a:lnTo>
                    <a:pt x="402589" y="255269"/>
                  </a:lnTo>
                  <a:lnTo>
                    <a:pt x="406400" y="255269"/>
                  </a:lnTo>
                  <a:lnTo>
                    <a:pt x="406400" y="248919"/>
                  </a:lnTo>
                  <a:close/>
                </a:path>
                <a:path w="406400" h="334010">
                  <a:moveTo>
                    <a:pt x="2539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2539" y="260349"/>
                  </a:lnTo>
                  <a:lnTo>
                    <a:pt x="2539" y="255269"/>
                  </a:lnTo>
                  <a:close/>
                </a:path>
                <a:path w="406400" h="334010">
                  <a:moveTo>
                    <a:pt x="406400" y="255269"/>
                  </a:moveTo>
                  <a:lnTo>
                    <a:pt x="402589" y="255269"/>
                  </a:lnTo>
                  <a:lnTo>
                    <a:pt x="402589" y="260349"/>
                  </a:lnTo>
                  <a:lnTo>
                    <a:pt x="406400" y="260349"/>
                  </a:lnTo>
                  <a:lnTo>
                    <a:pt x="406400" y="255269"/>
                  </a:lnTo>
                  <a:close/>
                </a:path>
                <a:path w="406400" h="334010">
                  <a:moveTo>
                    <a:pt x="2539" y="260350"/>
                  </a:moveTo>
                  <a:lnTo>
                    <a:pt x="0" y="260350"/>
                  </a:lnTo>
                  <a:lnTo>
                    <a:pt x="0" y="267969"/>
                  </a:lnTo>
                  <a:lnTo>
                    <a:pt x="2539" y="267969"/>
                  </a:lnTo>
                  <a:lnTo>
                    <a:pt x="2539" y="260350"/>
                  </a:lnTo>
                  <a:close/>
                </a:path>
                <a:path w="406400" h="334010">
                  <a:moveTo>
                    <a:pt x="406400" y="260350"/>
                  </a:moveTo>
                  <a:lnTo>
                    <a:pt x="402589" y="260350"/>
                  </a:lnTo>
                  <a:lnTo>
                    <a:pt x="402589" y="267969"/>
                  </a:lnTo>
                  <a:lnTo>
                    <a:pt x="406400" y="267969"/>
                  </a:lnTo>
                  <a:lnTo>
                    <a:pt x="406400" y="260350"/>
                  </a:lnTo>
                  <a:close/>
                </a:path>
                <a:path w="406400" h="334010">
                  <a:moveTo>
                    <a:pt x="253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2539" y="274319"/>
                  </a:lnTo>
                  <a:lnTo>
                    <a:pt x="2539" y="267969"/>
                  </a:lnTo>
                  <a:close/>
                </a:path>
                <a:path w="406400" h="334010">
                  <a:moveTo>
                    <a:pt x="406400" y="267969"/>
                  </a:moveTo>
                  <a:lnTo>
                    <a:pt x="402589" y="267969"/>
                  </a:lnTo>
                  <a:lnTo>
                    <a:pt x="402589" y="274319"/>
                  </a:lnTo>
                  <a:lnTo>
                    <a:pt x="406400" y="274319"/>
                  </a:lnTo>
                  <a:lnTo>
                    <a:pt x="406400" y="267969"/>
                  </a:lnTo>
                  <a:close/>
                </a:path>
                <a:path w="406400" h="334010">
                  <a:moveTo>
                    <a:pt x="253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539" y="280669"/>
                  </a:lnTo>
                  <a:lnTo>
                    <a:pt x="2539" y="274319"/>
                  </a:lnTo>
                  <a:close/>
                </a:path>
                <a:path w="406400" h="334010">
                  <a:moveTo>
                    <a:pt x="406400" y="274319"/>
                  </a:moveTo>
                  <a:lnTo>
                    <a:pt x="402589" y="274319"/>
                  </a:lnTo>
                  <a:lnTo>
                    <a:pt x="402589" y="280669"/>
                  </a:lnTo>
                  <a:lnTo>
                    <a:pt x="406400" y="280669"/>
                  </a:lnTo>
                  <a:lnTo>
                    <a:pt x="406400" y="274319"/>
                  </a:lnTo>
                  <a:close/>
                </a:path>
                <a:path w="406400" h="334010">
                  <a:moveTo>
                    <a:pt x="253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539" y="287019"/>
                  </a:lnTo>
                  <a:lnTo>
                    <a:pt x="2539" y="280669"/>
                  </a:lnTo>
                  <a:close/>
                </a:path>
                <a:path w="406400" h="334010">
                  <a:moveTo>
                    <a:pt x="406400" y="280669"/>
                  </a:moveTo>
                  <a:lnTo>
                    <a:pt x="402589" y="280669"/>
                  </a:lnTo>
                  <a:lnTo>
                    <a:pt x="402589" y="287019"/>
                  </a:lnTo>
                  <a:lnTo>
                    <a:pt x="406400" y="287019"/>
                  </a:lnTo>
                  <a:lnTo>
                    <a:pt x="406400" y="280669"/>
                  </a:lnTo>
                  <a:close/>
                </a:path>
                <a:path w="406400" h="334010">
                  <a:moveTo>
                    <a:pt x="253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539" y="293369"/>
                  </a:lnTo>
                  <a:lnTo>
                    <a:pt x="2539" y="287019"/>
                  </a:lnTo>
                  <a:close/>
                </a:path>
                <a:path w="406400" h="334010">
                  <a:moveTo>
                    <a:pt x="406400" y="287019"/>
                  </a:moveTo>
                  <a:lnTo>
                    <a:pt x="402589" y="287019"/>
                  </a:lnTo>
                  <a:lnTo>
                    <a:pt x="402589" y="293369"/>
                  </a:lnTo>
                  <a:lnTo>
                    <a:pt x="406400" y="293369"/>
                  </a:lnTo>
                  <a:lnTo>
                    <a:pt x="406400" y="287019"/>
                  </a:lnTo>
                  <a:close/>
                </a:path>
                <a:path w="406400" h="334010">
                  <a:moveTo>
                    <a:pt x="253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539" y="299719"/>
                  </a:lnTo>
                  <a:lnTo>
                    <a:pt x="2539" y="293369"/>
                  </a:lnTo>
                  <a:close/>
                </a:path>
                <a:path w="406400" h="334010">
                  <a:moveTo>
                    <a:pt x="406400" y="293369"/>
                  </a:moveTo>
                  <a:lnTo>
                    <a:pt x="402589" y="293369"/>
                  </a:lnTo>
                  <a:lnTo>
                    <a:pt x="402589" y="299719"/>
                  </a:lnTo>
                  <a:lnTo>
                    <a:pt x="406400" y="299719"/>
                  </a:lnTo>
                  <a:lnTo>
                    <a:pt x="406400" y="293369"/>
                  </a:lnTo>
                  <a:close/>
                </a:path>
                <a:path w="406400" h="334010">
                  <a:moveTo>
                    <a:pt x="253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39" y="306069"/>
                  </a:lnTo>
                  <a:lnTo>
                    <a:pt x="2539" y="299719"/>
                  </a:lnTo>
                  <a:close/>
                </a:path>
                <a:path w="406400" h="334010">
                  <a:moveTo>
                    <a:pt x="406400" y="299719"/>
                  </a:moveTo>
                  <a:lnTo>
                    <a:pt x="402589" y="299719"/>
                  </a:lnTo>
                  <a:lnTo>
                    <a:pt x="402589" y="306069"/>
                  </a:lnTo>
                  <a:lnTo>
                    <a:pt x="406400" y="306069"/>
                  </a:lnTo>
                  <a:lnTo>
                    <a:pt x="406400" y="299719"/>
                  </a:lnTo>
                  <a:close/>
                </a:path>
                <a:path w="406400" h="334010">
                  <a:moveTo>
                    <a:pt x="253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539" y="312419"/>
                  </a:lnTo>
                  <a:lnTo>
                    <a:pt x="2539" y="306069"/>
                  </a:lnTo>
                  <a:close/>
                </a:path>
                <a:path w="406400" h="334010">
                  <a:moveTo>
                    <a:pt x="406400" y="306069"/>
                  </a:moveTo>
                  <a:lnTo>
                    <a:pt x="402589" y="306069"/>
                  </a:lnTo>
                  <a:lnTo>
                    <a:pt x="402589" y="312419"/>
                  </a:lnTo>
                  <a:lnTo>
                    <a:pt x="406400" y="312419"/>
                  </a:lnTo>
                  <a:lnTo>
                    <a:pt x="406400" y="306069"/>
                  </a:lnTo>
                  <a:close/>
                </a:path>
                <a:path w="406400" h="334010">
                  <a:moveTo>
                    <a:pt x="253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539" y="318769"/>
                  </a:lnTo>
                  <a:lnTo>
                    <a:pt x="2539" y="312419"/>
                  </a:lnTo>
                  <a:close/>
                </a:path>
                <a:path w="406400" h="334010">
                  <a:moveTo>
                    <a:pt x="406400" y="312419"/>
                  </a:moveTo>
                  <a:lnTo>
                    <a:pt x="402589" y="312419"/>
                  </a:lnTo>
                  <a:lnTo>
                    <a:pt x="402589" y="318769"/>
                  </a:lnTo>
                  <a:lnTo>
                    <a:pt x="406400" y="318769"/>
                  </a:lnTo>
                  <a:lnTo>
                    <a:pt x="406400" y="312419"/>
                  </a:lnTo>
                  <a:close/>
                </a:path>
                <a:path w="406400" h="334010">
                  <a:moveTo>
                    <a:pt x="253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539" y="325119"/>
                  </a:lnTo>
                  <a:lnTo>
                    <a:pt x="2539" y="318769"/>
                  </a:lnTo>
                  <a:close/>
                </a:path>
                <a:path w="406400" h="334010">
                  <a:moveTo>
                    <a:pt x="406400" y="318769"/>
                  </a:moveTo>
                  <a:lnTo>
                    <a:pt x="402589" y="318769"/>
                  </a:lnTo>
                  <a:lnTo>
                    <a:pt x="402589" y="325119"/>
                  </a:lnTo>
                  <a:lnTo>
                    <a:pt x="406400" y="325119"/>
                  </a:lnTo>
                  <a:lnTo>
                    <a:pt x="406400" y="318769"/>
                  </a:lnTo>
                  <a:close/>
                </a:path>
                <a:path w="406400" h="334010">
                  <a:moveTo>
                    <a:pt x="401320" y="330199"/>
                  </a:moveTo>
                  <a:lnTo>
                    <a:pt x="6350" y="330199"/>
                  </a:lnTo>
                  <a:lnTo>
                    <a:pt x="6350" y="331469"/>
                  </a:lnTo>
                  <a:lnTo>
                    <a:pt x="401320" y="331469"/>
                  </a:lnTo>
                  <a:lnTo>
                    <a:pt x="401320" y="330199"/>
                  </a:lnTo>
                  <a:close/>
                </a:path>
                <a:path w="406400" h="334010">
                  <a:moveTo>
                    <a:pt x="406400" y="325119"/>
                  </a:moveTo>
                  <a:lnTo>
                    <a:pt x="402589" y="325119"/>
                  </a:lnTo>
                  <a:lnTo>
                    <a:pt x="402589" y="328929"/>
                  </a:lnTo>
                  <a:lnTo>
                    <a:pt x="403860" y="328929"/>
                  </a:lnTo>
                  <a:lnTo>
                    <a:pt x="403860" y="327659"/>
                  </a:lnTo>
                  <a:lnTo>
                    <a:pt x="406400" y="327659"/>
                  </a:lnTo>
                  <a:lnTo>
                    <a:pt x="406400" y="325119"/>
                  </a:lnTo>
                  <a:close/>
                </a:path>
                <a:path w="406400" h="334010">
                  <a:moveTo>
                    <a:pt x="2539" y="325119"/>
                  </a:moveTo>
                  <a:lnTo>
                    <a:pt x="1269" y="325119"/>
                  </a:lnTo>
                  <a:lnTo>
                    <a:pt x="1269" y="326389"/>
                  </a:lnTo>
                  <a:lnTo>
                    <a:pt x="2539" y="326389"/>
                  </a:lnTo>
                  <a:lnTo>
                    <a:pt x="2539" y="325119"/>
                  </a:lnTo>
                  <a:close/>
                </a:path>
                <a:path w="406400" h="334010">
                  <a:moveTo>
                    <a:pt x="398779" y="332739"/>
                  </a:moveTo>
                  <a:lnTo>
                    <a:pt x="8889" y="332739"/>
                  </a:lnTo>
                  <a:lnTo>
                    <a:pt x="8889" y="334009"/>
                  </a:lnTo>
                  <a:lnTo>
                    <a:pt x="398779" y="334009"/>
                  </a:lnTo>
                  <a:lnTo>
                    <a:pt x="398779" y="332739"/>
                  </a:lnTo>
                  <a:close/>
                </a:path>
                <a:path w="406400" h="334010">
                  <a:moveTo>
                    <a:pt x="400049" y="331469"/>
                  </a:moveTo>
                  <a:lnTo>
                    <a:pt x="7619" y="331469"/>
                  </a:lnTo>
                  <a:lnTo>
                    <a:pt x="7619" y="332739"/>
                  </a:lnTo>
                  <a:lnTo>
                    <a:pt x="400049" y="332739"/>
                  </a:lnTo>
                  <a:lnTo>
                    <a:pt x="400049" y="331469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5657849" y="4138930"/>
              <a:ext cx="400050" cy="326390"/>
            </a:xfrm>
            <a:custGeom>
              <a:avLst/>
              <a:gdLst/>
              <a:ahLst/>
              <a:cxnLst/>
              <a:rect l="l" t="t" r="r" b="b"/>
              <a:pathLst>
                <a:path w="400050" h="326389">
                  <a:moveTo>
                    <a:pt x="3810" y="3810"/>
                  </a:moveTo>
                  <a:lnTo>
                    <a:pt x="1270" y="3810"/>
                  </a:lnTo>
                  <a:lnTo>
                    <a:pt x="1270" y="5080"/>
                  </a:lnTo>
                  <a:lnTo>
                    <a:pt x="0" y="508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close/>
                </a:path>
                <a:path w="400050" h="326389">
                  <a:moveTo>
                    <a:pt x="400050" y="2540"/>
                  </a:moveTo>
                  <a:lnTo>
                    <a:pt x="2539" y="2540"/>
                  </a:lnTo>
                  <a:lnTo>
                    <a:pt x="2539" y="3810"/>
                  </a:lnTo>
                  <a:lnTo>
                    <a:pt x="397510" y="3810"/>
                  </a:lnTo>
                  <a:lnTo>
                    <a:pt x="397510" y="10160"/>
                  </a:lnTo>
                  <a:lnTo>
                    <a:pt x="400050" y="10160"/>
                  </a:lnTo>
                  <a:lnTo>
                    <a:pt x="400050" y="2540"/>
                  </a:lnTo>
                  <a:close/>
                </a:path>
                <a:path w="400050" h="326389">
                  <a:moveTo>
                    <a:pt x="398780" y="1270"/>
                  </a:moveTo>
                  <a:lnTo>
                    <a:pt x="3810" y="1270"/>
                  </a:lnTo>
                  <a:lnTo>
                    <a:pt x="3810" y="2540"/>
                  </a:lnTo>
                  <a:lnTo>
                    <a:pt x="398780" y="2540"/>
                  </a:lnTo>
                  <a:lnTo>
                    <a:pt x="398780" y="1270"/>
                  </a:lnTo>
                  <a:close/>
                </a:path>
                <a:path w="400050" h="326389">
                  <a:moveTo>
                    <a:pt x="397509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397509" y="1270"/>
                  </a:lnTo>
                  <a:lnTo>
                    <a:pt x="397509" y="0"/>
                  </a:lnTo>
                  <a:close/>
                </a:path>
                <a:path w="400050" h="326389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400050" h="326389">
                  <a:moveTo>
                    <a:pt x="400050" y="10160"/>
                  </a:moveTo>
                  <a:lnTo>
                    <a:pt x="397510" y="10160"/>
                  </a:lnTo>
                  <a:lnTo>
                    <a:pt x="397510" y="16510"/>
                  </a:lnTo>
                  <a:lnTo>
                    <a:pt x="400050" y="16510"/>
                  </a:lnTo>
                  <a:lnTo>
                    <a:pt x="400050" y="10160"/>
                  </a:lnTo>
                  <a:close/>
                </a:path>
                <a:path w="400050" h="326389">
                  <a:moveTo>
                    <a:pt x="381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3810" y="22860"/>
                  </a:lnTo>
                  <a:lnTo>
                    <a:pt x="3810" y="16510"/>
                  </a:lnTo>
                  <a:close/>
                </a:path>
                <a:path w="400050" h="326389">
                  <a:moveTo>
                    <a:pt x="400050" y="16510"/>
                  </a:moveTo>
                  <a:lnTo>
                    <a:pt x="397510" y="16510"/>
                  </a:lnTo>
                  <a:lnTo>
                    <a:pt x="397510" y="22860"/>
                  </a:lnTo>
                  <a:lnTo>
                    <a:pt x="400050" y="22860"/>
                  </a:lnTo>
                  <a:lnTo>
                    <a:pt x="400050" y="16510"/>
                  </a:lnTo>
                  <a:close/>
                </a:path>
                <a:path w="400050" h="326389">
                  <a:moveTo>
                    <a:pt x="381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3810" y="29210"/>
                  </a:lnTo>
                  <a:lnTo>
                    <a:pt x="3810" y="22860"/>
                  </a:lnTo>
                  <a:close/>
                </a:path>
                <a:path w="400050" h="326389">
                  <a:moveTo>
                    <a:pt x="400050" y="22860"/>
                  </a:moveTo>
                  <a:lnTo>
                    <a:pt x="397510" y="22860"/>
                  </a:lnTo>
                  <a:lnTo>
                    <a:pt x="397510" y="29210"/>
                  </a:lnTo>
                  <a:lnTo>
                    <a:pt x="400050" y="29210"/>
                  </a:lnTo>
                  <a:lnTo>
                    <a:pt x="400050" y="22860"/>
                  </a:lnTo>
                  <a:close/>
                </a:path>
                <a:path w="400050" h="326389">
                  <a:moveTo>
                    <a:pt x="381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10" y="35560"/>
                  </a:lnTo>
                  <a:lnTo>
                    <a:pt x="3810" y="29210"/>
                  </a:lnTo>
                  <a:close/>
                </a:path>
                <a:path w="400050" h="326389">
                  <a:moveTo>
                    <a:pt x="400050" y="29210"/>
                  </a:moveTo>
                  <a:lnTo>
                    <a:pt x="397510" y="29210"/>
                  </a:lnTo>
                  <a:lnTo>
                    <a:pt x="397510" y="35560"/>
                  </a:lnTo>
                  <a:lnTo>
                    <a:pt x="400050" y="35560"/>
                  </a:lnTo>
                  <a:lnTo>
                    <a:pt x="400050" y="29210"/>
                  </a:lnTo>
                  <a:close/>
                </a:path>
                <a:path w="400050" h="326389">
                  <a:moveTo>
                    <a:pt x="381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3810" y="41910"/>
                  </a:lnTo>
                  <a:lnTo>
                    <a:pt x="3810" y="35560"/>
                  </a:lnTo>
                  <a:close/>
                </a:path>
                <a:path w="400050" h="326389">
                  <a:moveTo>
                    <a:pt x="400050" y="35560"/>
                  </a:moveTo>
                  <a:lnTo>
                    <a:pt x="397510" y="35560"/>
                  </a:lnTo>
                  <a:lnTo>
                    <a:pt x="397510" y="41910"/>
                  </a:lnTo>
                  <a:lnTo>
                    <a:pt x="400050" y="41910"/>
                  </a:lnTo>
                  <a:lnTo>
                    <a:pt x="400050" y="35560"/>
                  </a:lnTo>
                  <a:close/>
                </a:path>
                <a:path w="400050" h="326389">
                  <a:moveTo>
                    <a:pt x="381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3810" y="48260"/>
                  </a:lnTo>
                  <a:lnTo>
                    <a:pt x="3810" y="41910"/>
                  </a:lnTo>
                  <a:close/>
                </a:path>
                <a:path w="400050" h="326389">
                  <a:moveTo>
                    <a:pt x="400050" y="41910"/>
                  </a:moveTo>
                  <a:lnTo>
                    <a:pt x="397510" y="41910"/>
                  </a:lnTo>
                  <a:lnTo>
                    <a:pt x="397510" y="48260"/>
                  </a:lnTo>
                  <a:lnTo>
                    <a:pt x="400050" y="48260"/>
                  </a:lnTo>
                  <a:lnTo>
                    <a:pt x="400050" y="41910"/>
                  </a:lnTo>
                  <a:close/>
                </a:path>
                <a:path w="400050" h="326389">
                  <a:moveTo>
                    <a:pt x="3810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3810" y="53340"/>
                  </a:lnTo>
                  <a:lnTo>
                    <a:pt x="3810" y="48260"/>
                  </a:lnTo>
                  <a:close/>
                </a:path>
                <a:path w="400050" h="326389">
                  <a:moveTo>
                    <a:pt x="400050" y="48260"/>
                  </a:moveTo>
                  <a:lnTo>
                    <a:pt x="397510" y="48260"/>
                  </a:lnTo>
                  <a:lnTo>
                    <a:pt x="397510" y="53340"/>
                  </a:lnTo>
                  <a:lnTo>
                    <a:pt x="400050" y="53340"/>
                  </a:lnTo>
                  <a:lnTo>
                    <a:pt x="400050" y="48260"/>
                  </a:lnTo>
                  <a:close/>
                </a:path>
                <a:path w="400050" h="326389">
                  <a:moveTo>
                    <a:pt x="3810" y="53340"/>
                  </a:moveTo>
                  <a:lnTo>
                    <a:pt x="0" y="53340"/>
                  </a:lnTo>
                  <a:lnTo>
                    <a:pt x="0" y="60960"/>
                  </a:lnTo>
                  <a:lnTo>
                    <a:pt x="3810" y="60960"/>
                  </a:lnTo>
                  <a:lnTo>
                    <a:pt x="3810" y="53340"/>
                  </a:lnTo>
                  <a:close/>
                </a:path>
                <a:path w="400050" h="326389">
                  <a:moveTo>
                    <a:pt x="400050" y="53340"/>
                  </a:moveTo>
                  <a:lnTo>
                    <a:pt x="397510" y="53340"/>
                  </a:lnTo>
                  <a:lnTo>
                    <a:pt x="397510" y="60960"/>
                  </a:lnTo>
                  <a:lnTo>
                    <a:pt x="400050" y="60960"/>
                  </a:lnTo>
                  <a:lnTo>
                    <a:pt x="400050" y="53340"/>
                  </a:lnTo>
                  <a:close/>
                </a:path>
                <a:path w="400050" h="326389">
                  <a:moveTo>
                    <a:pt x="381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3810" y="67310"/>
                  </a:lnTo>
                  <a:lnTo>
                    <a:pt x="3810" y="60960"/>
                  </a:lnTo>
                  <a:close/>
                </a:path>
                <a:path w="400050" h="326389">
                  <a:moveTo>
                    <a:pt x="400050" y="60960"/>
                  </a:moveTo>
                  <a:lnTo>
                    <a:pt x="397510" y="60960"/>
                  </a:lnTo>
                  <a:lnTo>
                    <a:pt x="397510" y="67310"/>
                  </a:lnTo>
                  <a:lnTo>
                    <a:pt x="400050" y="67310"/>
                  </a:lnTo>
                  <a:lnTo>
                    <a:pt x="400050" y="60960"/>
                  </a:lnTo>
                  <a:close/>
                </a:path>
                <a:path w="400050" h="326389">
                  <a:moveTo>
                    <a:pt x="381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3810" y="72390"/>
                  </a:lnTo>
                  <a:lnTo>
                    <a:pt x="3810" y="67310"/>
                  </a:lnTo>
                  <a:close/>
                </a:path>
                <a:path w="400050" h="326389">
                  <a:moveTo>
                    <a:pt x="400050" y="67310"/>
                  </a:moveTo>
                  <a:lnTo>
                    <a:pt x="397510" y="67310"/>
                  </a:lnTo>
                  <a:lnTo>
                    <a:pt x="397510" y="72390"/>
                  </a:lnTo>
                  <a:lnTo>
                    <a:pt x="400050" y="72390"/>
                  </a:lnTo>
                  <a:lnTo>
                    <a:pt x="400050" y="67310"/>
                  </a:lnTo>
                  <a:close/>
                </a:path>
                <a:path w="400050" h="326389">
                  <a:moveTo>
                    <a:pt x="3810" y="72390"/>
                  </a:moveTo>
                  <a:lnTo>
                    <a:pt x="0" y="72390"/>
                  </a:lnTo>
                  <a:lnTo>
                    <a:pt x="0" y="80010"/>
                  </a:lnTo>
                  <a:lnTo>
                    <a:pt x="3810" y="80010"/>
                  </a:lnTo>
                  <a:lnTo>
                    <a:pt x="3810" y="72390"/>
                  </a:lnTo>
                  <a:close/>
                </a:path>
                <a:path w="400050" h="326389">
                  <a:moveTo>
                    <a:pt x="400050" y="72390"/>
                  </a:moveTo>
                  <a:lnTo>
                    <a:pt x="397510" y="72390"/>
                  </a:lnTo>
                  <a:lnTo>
                    <a:pt x="397510" y="80010"/>
                  </a:lnTo>
                  <a:lnTo>
                    <a:pt x="400050" y="80010"/>
                  </a:lnTo>
                  <a:lnTo>
                    <a:pt x="400050" y="72390"/>
                  </a:lnTo>
                  <a:close/>
                </a:path>
                <a:path w="400050" h="326389">
                  <a:moveTo>
                    <a:pt x="381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3810" y="86360"/>
                  </a:lnTo>
                  <a:lnTo>
                    <a:pt x="3810" y="80010"/>
                  </a:lnTo>
                  <a:close/>
                </a:path>
                <a:path w="400050" h="326389">
                  <a:moveTo>
                    <a:pt x="400050" y="80010"/>
                  </a:moveTo>
                  <a:lnTo>
                    <a:pt x="397510" y="80010"/>
                  </a:lnTo>
                  <a:lnTo>
                    <a:pt x="397510" y="86360"/>
                  </a:lnTo>
                  <a:lnTo>
                    <a:pt x="400050" y="86360"/>
                  </a:lnTo>
                  <a:lnTo>
                    <a:pt x="400050" y="80010"/>
                  </a:lnTo>
                  <a:close/>
                </a:path>
                <a:path w="400050" h="326389">
                  <a:moveTo>
                    <a:pt x="3810" y="86360"/>
                  </a:moveTo>
                  <a:lnTo>
                    <a:pt x="0" y="86360"/>
                  </a:lnTo>
                  <a:lnTo>
                    <a:pt x="0" y="105410"/>
                  </a:lnTo>
                  <a:lnTo>
                    <a:pt x="3810" y="105410"/>
                  </a:lnTo>
                  <a:lnTo>
                    <a:pt x="3810" y="86360"/>
                  </a:lnTo>
                  <a:close/>
                </a:path>
                <a:path w="400050" h="326389">
                  <a:moveTo>
                    <a:pt x="400050" y="86360"/>
                  </a:moveTo>
                  <a:lnTo>
                    <a:pt x="397510" y="86360"/>
                  </a:lnTo>
                  <a:lnTo>
                    <a:pt x="397510" y="105410"/>
                  </a:lnTo>
                  <a:lnTo>
                    <a:pt x="400050" y="105410"/>
                  </a:lnTo>
                  <a:lnTo>
                    <a:pt x="400050" y="86360"/>
                  </a:lnTo>
                  <a:close/>
                </a:path>
                <a:path w="400050" h="326389">
                  <a:moveTo>
                    <a:pt x="3810" y="105410"/>
                  </a:moveTo>
                  <a:lnTo>
                    <a:pt x="0" y="105410"/>
                  </a:lnTo>
                  <a:lnTo>
                    <a:pt x="0" y="137160"/>
                  </a:lnTo>
                  <a:lnTo>
                    <a:pt x="3810" y="137160"/>
                  </a:lnTo>
                  <a:lnTo>
                    <a:pt x="3810" y="105410"/>
                  </a:lnTo>
                  <a:close/>
                </a:path>
                <a:path w="400050" h="326389">
                  <a:moveTo>
                    <a:pt x="400050" y="105410"/>
                  </a:moveTo>
                  <a:lnTo>
                    <a:pt x="397510" y="105410"/>
                  </a:lnTo>
                  <a:lnTo>
                    <a:pt x="397510" y="137160"/>
                  </a:lnTo>
                  <a:lnTo>
                    <a:pt x="400050" y="137160"/>
                  </a:lnTo>
                  <a:lnTo>
                    <a:pt x="400050" y="105410"/>
                  </a:lnTo>
                  <a:close/>
                </a:path>
                <a:path w="400050" h="326389">
                  <a:moveTo>
                    <a:pt x="3810" y="137160"/>
                  </a:moveTo>
                  <a:lnTo>
                    <a:pt x="0" y="137160"/>
                  </a:lnTo>
                  <a:lnTo>
                    <a:pt x="0" y="207010"/>
                  </a:lnTo>
                  <a:lnTo>
                    <a:pt x="3810" y="207010"/>
                  </a:lnTo>
                  <a:lnTo>
                    <a:pt x="3810" y="137160"/>
                  </a:lnTo>
                  <a:close/>
                </a:path>
                <a:path w="400050" h="326389">
                  <a:moveTo>
                    <a:pt x="400050" y="137160"/>
                  </a:moveTo>
                  <a:lnTo>
                    <a:pt x="397510" y="137160"/>
                  </a:lnTo>
                  <a:lnTo>
                    <a:pt x="397510" y="207010"/>
                  </a:lnTo>
                  <a:lnTo>
                    <a:pt x="400050" y="207010"/>
                  </a:lnTo>
                  <a:lnTo>
                    <a:pt x="400050" y="137160"/>
                  </a:lnTo>
                  <a:close/>
                </a:path>
                <a:path w="400050" h="326389">
                  <a:moveTo>
                    <a:pt x="3810" y="207010"/>
                  </a:moveTo>
                  <a:lnTo>
                    <a:pt x="0" y="207010"/>
                  </a:lnTo>
                  <a:lnTo>
                    <a:pt x="0" y="238760"/>
                  </a:lnTo>
                  <a:lnTo>
                    <a:pt x="3810" y="238760"/>
                  </a:lnTo>
                  <a:lnTo>
                    <a:pt x="3810" y="207010"/>
                  </a:lnTo>
                  <a:close/>
                </a:path>
                <a:path w="400050" h="326389">
                  <a:moveTo>
                    <a:pt x="400050" y="207010"/>
                  </a:moveTo>
                  <a:lnTo>
                    <a:pt x="397510" y="207010"/>
                  </a:lnTo>
                  <a:lnTo>
                    <a:pt x="397510" y="238760"/>
                  </a:lnTo>
                  <a:lnTo>
                    <a:pt x="400050" y="238760"/>
                  </a:lnTo>
                  <a:lnTo>
                    <a:pt x="400050" y="207010"/>
                  </a:lnTo>
                  <a:close/>
                </a:path>
                <a:path w="400050" h="326389">
                  <a:moveTo>
                    <a:pt x="381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38760"/>
                  </a:lnTo>
                  <a:close/>
                </a:path>
                <a:path w="400050" h="326389">
                  <a:moveTo>
                    <a:pt x="400050" y="238760"/>
                  </a:moveTo>
                  <a:lnTo>
                    <a:pt x="397510" y="238760"/>
                  </a:lnTo>
                  <a:lnTo>
                    <a:pt x="397510" y="245110"/>
                  </a:lnTo>
                  <a:lnTo>
                    <a:pt x="400050" y="245110"/>
                  </a:lnTo>
                  <a:lnTo>
                    <a:pt x="400050" y="238760"/>
                  </a:lnTo>
                  <a:close/>
                </a:path>
                <a:path w="400050" h="326389">
                  <a:moveTo>
                    <a:pt x="381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45110"/>
                  </a:lnTo>
                  <a:close/>
                </a:path>
                <a:path w="400050" h="326389">
                  <a:moveTo>
                    <a:pt x="400050" y="245110"/>
                  </a:moveTo>
                  <a:lnTo>
                    <a:pt x="397510" y="245110"/>
                  </a:lnTo>
                  <a:lnTo>
                    <a:pt x="397510" y="251460"/>
                  </a:lnTo>
                  <a:lnTo>
                    <a:pt x="400050" y="251460"/>
                  </a:lnTo>
                  <a:lnTo>
                    <a:pt x="400050" y="245110"/>
                  </a:lnTo>
                  <a:close/>
                </a:path>
                <a:path w="400050" h="326389">
                  <a:moveTo>
                    <a:pt x="3810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3810" y="256540"/>
                  </a:lnTo>
                  <a:lnTo>
                    <a:pt x="3810" y="251460"/>
                  </a:lnTo>
                  <a:close/>
                </a:path>
                <a:path w="400050" h="326389">
                  <a:moveTo>
                    <a:pt x="400050" y="251460"/>
                  </a:moveTo>
                  <a:lnTo>
                    <a:pt x="397510" y="251460"/>
                  </a:lnTo>
                  <a:lnTo>
                    <a:pt x="397510" y="256540"/>
                  </a:lnTo>
                  <a:lnTo>
                    <a:pt x="400050" y="256540"/>
                  </a:lnTo>
                  <a:lnTo>
                    <a:pt x="400050" y="251460"/>
                  </a:lnTo>
                  <a:close/>
                </a:path>
                <a:path w="400050" h="326389">
                  <a:moveTo>
                    <a:pt x="3810" y="256540"/>
                  </a:moveTo>
                  <a:lnTo>
                    <a:pt x="0" y="256540"/>
                  </a:lnTo>
                  <a:lnTo>
                    <a:pt x="0" y="264160"/>
                  </a:lnTo>
                  <a:lnTo>
                    <a:pt x="3810" y="264160"/>
                  </a:lnTo>
                  <a:lnTo>
                    <a:pt x="3810" y="256540"/>
                  </a:lnTo>
                  <a:close/>
                </a:path>
                <a:path w="400050" h="326389">
                  <a:moveTo>
                    <a:pt x="400050" y="256540"/>
                  </a:moveTo>
                  <a:lnTo>
                    <a:pt x="397510" y="256540"/>
                  </a:lnTo>
                  <a:lnTo>
                    <a:pt x="397510" y="264160"/>
                  </a:lnTo>
                  <a:lnTo>
                    <a:pt x="400050" y="264160"/>
                  </a:lnTo>
                  <a:lnTo>
                    <a:pt x="400050" y="256540"/>
                  </a:lnTo>
                  <a:close/>
                </a:path>
                <a:path w="400050" h="326389">
                  <a:moveTo>
                    <a:pt x="381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3810" y="270510"/>
                  </a:lnTo>
                  <a:lnTo>
                    <a:pt x="3810" y="264160"/>
                  </a:lnTo>
                  <a:close/>
                </a:path>
                <a:path w="400050" h="326389">
                  <a:moveTo>
                    <a:pt x="400050" y="264160"/>
                  </a:moveTo>
                  <a:lnTo>
                    <a:pt x="397510" y="264160"/>
                  </a:lnTo>
                  <a:lnTo>
                    <a:pt x="397510" y="270510"/>
                  </a:lnTo>
                  <a:lnTo>
                    <a:pt x="400050" y="270510"/>
                  </a:lnTo>
                  <a:lnTo>
                    <a:pt x="400050" y="264160"/>
                  </a:lnTo>
                  <a:close/>
                </a:path>
                <a:path w="400050" h="326389">
                  <a:moveTo>
                    <a:pt x="381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3810" y="276860"/>
                  </a:lnTo>
                  <a:lnTo>
                    <a:pt x="3810" y="270510"/>
                  </a:lnTo>
                  <a:close/>
                </a:path>
                <a:path w="400050" h="326389">
                  <a:moveTo>
                    <a:pt x="400050" y="270510"/>
                  </a:moveTo>
                  <a:lnTo>
                    <a:pt x="397510" y="270510"/>
                  </a:lnTo>
                  <a:lnTo>
                    <a:pt x="397510" y="276860"/>
                  </a:lnTo>
                  <a:lnTo>
                    <a:pt x="400050" y="276860"/>
                  </a:lnTo>
                  <a:lnTo>
                    <a:pt x="400050" y="270510"/>
                  </a:lnTo>
                  <a:close/>
                </a:path>
                <a:path w="400050" h="326389">
                  <a:moveTo>
                    <a:pt x="381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3810" y="283210"/>
                  </a:lnTo>
                  <a:lnTo>
                    <a:pt x="3810" y="276860"/>
                  </a:lnTo>
                  <a:close/>
                </a:path>
                <a:path w="400050" h="326389">
                  <a:moveTo>
                    <a:pt x="400050" y="276860"/>
                  </a:moveTo>
                  <a:lnTo>
                    <a:pt x="397510" y="276860"/>
                  </a:lnTo>
                  <a:lnTo>
                    <a:pt x="397510" y="283210"/>
                  </a:lnTo>
                  <a:lnTo>
                    <a:pt x="400050" y="283210"/>
                  </a:lnTo>
                  <a:lnTo>
                    <a:pt x="400050" y="276860"/>
                  </a:lnTo>
                  <a:close/>
                </a:path>
                <a:path w="400050" h="326389">
                  <a:moveTo>
                    <a:pt x="381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3810" y="289560"/>
                  </a:lnTo>
                  <a:lnTo>
                    <a:pt x="3810" y="283210"/>
                  </a:lnTo>
                  <a:close/>
                </a:path>
                <a:path w="400050" h="326389">
                  <a:moveTo>
                    <a:pt x="400050" y="283210"/>
                  </a:moveTo>
                  <a:lnTo>
                    <a:pt x="397510" y="283210"/>
                  </a:lnTo>
                  <a:lnTo>
                    <a:pt x="397510" y="289560"/>
                  </a:lnTo>
                  <a:lnTo>
                    <a:pt x="400050" y="289560"/>
                  </a:lnTo>
                  <a:lnTo>
                    <a:pt x="400050" y="283210"/>
                  </a:lnTo>
                  <a:close/>
                </a:path>
                <a:path w="400050" h="326389">
                  <a:moveTo>
                    <a:pt x="381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3810" y="295910"/>
                  </a:lnTo>
                  <a:lnTo>
                    <a:pt x="3810" y="289560"/>
                  </a:lnTo>
                  <a:close/>
                </a:path>
                <a:path w="400050" h="326389">
                  <a:moveTo>
                    <a:pt x="400050" y="289560"/>
                  </a:moveTo>
                  <a:lnTo>
                    <a:pt x="397510" y="289560"/>
                  </a:lnTo>
                  <a:lnTo>
                    <a:pt x="397510" y="295910"/>
                  </a:lnTo>
                  <a:lnTo>
                    <a:pt x="400050" y="295910"/>
                  </a:lnTo>
                  <a:lnTo>
                    <a:pt x="400050" y="289560"/>
                  </a:lnTo>
                  <a:close/>
                </a:path>
                <a:path w="400050" h="326389">
                  <a:moveTo>
                    <a:pt x="381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3810" y="302260"/>
                  </a:lnTo>
                  <a:lnTo>
                    <a:pt x="3810" y="295910"/>
                  </a:lnTo>
                  <a:close/>
                </a:path>
                <a:path w="400050" h="326389">
                  <a:moveTo>
                    <a:pt x="400050" y="295910"/>
                  </a:moveTo>
                  <a:lnTo>
                    <a:pt x="397510" y="295910"/>
                  </a:lnTo>
                  <a:lnTo>
                    <a:pt x="397510" y="302260"/>
                  </a:lnTo>
                  <a:lnTo>
                    <a:pt x="400050" y="302260"/>
                  </a:lnTo>
                  <a:lnTo>
                    <a:pt x="400050" y="295910"/>
                  </a:lnTo>
                  <a:close/>
                </a:path>
                <a:path w="400050" h="326389">
                  <a:moveTo>
                    <a:pt x="381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3810" y="308610"/>
                  </a:lnTo>
                  <a:lnTo>
                    <a:pt x="3810" y="302260"/>
                  </a:lnTo>
                  <a:close/>
                </a:path>
                <a:path w="400050" h="326389">
                  <a:moveTo>
                    <a:pt x="400050" y="302260"/>
                  </a:moveTo>
                  <a:lnTo>
                    <a:pt x="397510" y="302260"/>
                  </a:lnTo>
                  <a:lnTo>
                    <a:pt x="397510" y="308610"/>
                  </a:lnTo>
                  <a:lnTo>
                    <a:pt x="400050" y="308610"/>
                  </a:lnTo>
                  <a:lnTo>
                    <a:pt x="400050" y="302260"/>
                  </a:lnTo>
                  <a:close/>
                </a:path>
                <a:path w="400050" h="326389">
                  <a:moveTo>
                    <a:pt x="381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3810" y="314960"/>
                  </a:lnTo>
                  <a:lnTo>
                    <a:pt x="3810" y="308610"/>
                  </a:lnTo>
                  <a:close/>
                </a:path>
                <a:path w="400050" h="326389">
                  <a:moveTo>
                    <a:pt x="400050" y="308610"/>
                  </a:moveTo>
                  <a:lnTo>
                    <a:pt x="397510" y="308610"/>
                  </a:lnTo>
                  <a:lnTo>
                    <a:pt x="397510" y="314960"/>
                  </a:lnTo>
                  <a:lnTo>
                    <a:pt x="400050" y="314960"/>
                  </a:lnTo>
                  <a:lnTo>
                    <a:pt x="400050" y="308610"/>
                  </a:lnTo>
                  <a:close/>
                </a:path>
                <a:path w="400050" h="326389">
                  <a:moveTo>
                    <a:pt x="381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3810" y="321310"/>
                  </a:lnTo>
                  <a:lnTo>
                    <a:pt x="3810" y="314960"/>
                  </a:lnTo>
                  <a:close/>
                </a:path>
                <a:path w="400050" h="326389">
                  <a:moveTo>
                    <a:pt x="400050" y="314960"/>
                  </a:moveTo>
                  <a:lnTo>
                    <a:pt x="397510" y="314960"/>
                  </a:lnTo>
                  <a:lnTo>
                    <a:pt x="397510" y="321310"/>
                  </a:lnTo>
                  <a:lnTo>
                    <a:pt x="400050" y="321310"/>
                  </a:lnTo>
                  <a:lnTo>
                    <a:pt x="400050" y="314960"/>
                  </a:lnTo>
                  <a:close/>
                </a:path>
                <a:path w="400050" h="326389">
                  <a:moveTo>
                    <a:pt x="400050" y="321310"/>
                  </a:moveTo>
                  <a:lnTo>
                    <a:pt x="397510" y="321310"/>
                  </a:lnTo>
                  <a:lnTo>
                    <a:pt x="397510" y="323850"/>
                  </a:lnTo>
                  <a:lnTo>
                    <a:pt x="1270" y="323850"/>
                  </a:lnTo>
                  <a:lnTo>
                    <a:pt x="1270" y="325120"/>
                  </a:lnTo>
                  <a:lnTo>
                    <a:pt x="2539" y="325120"/>
                  </a:lnTo>
                  <a:lnTo>
                    <a:pt x="2539" y="326390"/>
                  </a:lnTo>
                  <a:lnTo>
                    <a:pt x="400050" y="326390"/>
                  </a:lnTo>
                  <a:lnTo>
                    <a:pt x="400050" y="321310"/>
                  </a:lnTo>
                  <a:close/>
                </a:path>
                <a:path w="400050" h="326389">
                  <a:moveTo>
                    <a:pt x="3810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3810" y="323850"/>
                  </a:lnTo>
                  <a:lnTo>
                    <a:pt x="3810" y="321310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5661659" y="4142740"/>
              <a:ext cx="393700" cy="320040"/>
            </a:xfrm>
            <a:custGeom>
              <a:avLst/>
              <a:gdLst/>
              <a:ahLst/>
              <a:cxnLst/>
              <a:rect l="l" t="t" r="r" b="b"/>
              <a:pathLst>
                <a:path w="393700" h="320039">
                  <a:moveTo>
                    <a:pt x="39370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93700" y="3810"/>
                  </a:lnTo>
                  <a:lnTo>
                    <a:pt x="393700" y="0"/>
                  </a:lnTo>
                  <a:close/>
                </a:path>
                <a:path w="393700" h="320039">
                  <a:moveTo>
                    <a:pt x="393700" y="3810"/>
                  </a:moveTo>
                  <a:lnTo>
                    <a:pt x="388619" y="3810"/>
                  </a:lnTo>
                  <a:lnTo>
                    <a:pt x="388619" y="6350"/>
                  </a:lnTo>
                  <a:lnTo>
                    <a:pt x="393700" y="6350"/>
                  </a:lnTo>
                  <a:lnTo>
                    <a:pt x="393700" y="3810"/>
                  </a:lnTo>
                  <a:close/>
                </a:path>
                <a:path w="393700" h="320039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93700" h="320039">
                  <a:moveTo>
                    <a:pt x="393700" y="6350"/>
                  </a:moveTo>
                  <a:lnTo>
                    <a:pt x="388619" y="6350"/>
                  </a:lnTo>
                  <a:lnTo>
                    <a:pt x="388619" y="12700"/>
                  </a:lnTo>
                  <a:lnTo>
                    <a:pt x="393700" y="12700"/>
                  </a:lnTo>
                  <a:lnTo>
                    <a:pt x="393700" y="6350"/>
                  </a:lnTo>
                  <a:close/>
                </a:path>
                <a:path w="393700" h="320039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93700" h="320039">
                  <a:moveTo>
                    <a:pt x="393700" y="12700"/>
                  </a:moveTo>
                  <a:lnTo>
                    <a:pt x="388619" y="12700"/>
                  </a:lnTo>
                  <a:lnTo>
                    <a:pt x="388619" y="19050"/>
                  </a:lnTo>
                  <a:lnTo>
                    <a:pt x="393700" y="19050"/>
                  </a:lnTo>
                  <a:lnTo>
                    <a:pt x="393700" y="12700"/>
                  </a:lnTo>
                  <a:close/>
                </a:path>
                <a:path w="393700" h="320039">
                  <a:moveTo>
                    <a:pt x="3810" y="19050"/>
                  </a:moveTo>
                  <a:lnTo>
                    <a:pt x="0" y="19050"/>
                  </a:lnTo>
                  <a:lnTo>
                    <a:pt x="0" y="25400"/>
                  </a:lnTo>
                  <a:lnTo>
                    <a:pt x="3810" y="25400"/>
                  </a:lnTo>
                  <a:lnTo>
                    <a:pt x="3810" y="19050"/>
                  </a:lnTo>
                  <a:close/>
                </a:path>
                <a:path w="393700" h="320039">
                  <a:moveTo>
                    <a:pt x="393700" y="19050"/>
                  </a:moveTo>
                  <a:lnTo>
                    <a:pt x="388619" y="19050"/>
                  </a:lnTo>
                  <a:lnTo>
                    <a:pt x="388619" y="25400"/>
                  </a:lnTo>
                  <a:lnTo>
                    <a:pt x="393700" y="25400"/>
                  </a:lnTo>
                  <a:lnTo>
                    <a:pt x="393700" y="19050"/>
                  </a:lnTo>
                  <a:close/>
                </a:path>
                <a:path w="393700" h="320039">
                  <a:moveTo>
                    <a:pt x="381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5400"/>
                  </a:lnTo>
                  <a:close/>
                </a:path>
                <a:path w="393700" h="320039">
                  <a:moveTo>
                    <a:pt x="393700" y="25400"/>
                  </a:moveTo>
                  <a:lnTo>
                    <a:pt x="388619" y="25400"/>
                  </a:lnTo>
                  <a:lnTo>
                    <a:pt x="388619" y="31750"/>
                  </a:lnTo>
                  <a:lnTo>
                    <a:pt x="393700" y="31750"/>
                  </a:lnTo>
                  <a:lnTo>
                    <a:pt x="393700" y="25400"/>
                  </a:lnTo>
                  <a:close/>
                </a:path>
                <a:path w="393700" h="320039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93700" h="320039">
                  <a:moveTo>
                    <a:pt x="393700" y="31750"/>
                  </a:moveTo>
                  <a:lnTo>
                    <a:pt x="388619" y="31750"/>
                  </a:lnTo>
                  <a:lnTo>
                    <a:pt x="388619" y="38100"/>
                  </a:lnTo>
                  <a:lnTo>
                    <a:pt x="393700" y="38100"/>
                  </a:lnTo>
                  <a:lnTo>
                    <a:pt x="393700" y="31750"/>
                  </a:lnTo>
                  <a:close/>
                </a:path>
                <a:path w="393700" h="320039">
                  <a:moveTo>
                    <a:pt x="381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3810" y="44450"/>
                  </a:lnTo>
                  <a:lnTo>
                    <a:pt x="3810" y="38100"/>
                  </a:lnTo>
                  <a:close/>
                </a:path>
                <a:path w="393700" h="320039">
                  <a:moveTo>
                    <a:pt x="393700" y="38100"/>
                  </a:moveTo>
                  <a:lnTo>
                    <a:pt x="388619" y="38100"/>
                  </a:lnTo>
                  <a:lnTo>
                    <a:pt x="388619" y="44450"/>
                  </a:lnTo>
                  <a:lnTo>
                    <a:pt x="393700" y="44450"/>
                  </a:lnTo>
                  <a:lnTo>
                    <a:pt x="393700" y="38100"/>
                  </a:lnTo>
                  <a:close/>
                </a:path>
                <a:path w="393700" h="320039">
                  <a:moveTo>
                    <a:pt x="3810" y="44450"/>
                  </a:moveTo>
                  <a:lnTo>
                    <a:pt x="0" y="44450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4450"/>
                  </a:lnTo>
                  <a:close/>
                </a:path>
                <a:path w="393700" h="320039">
                  <a:moveTo>
                    <a:pt x="393700" y="44450"/>
                  </a:moveTo>
                  <a:lnTo>
                    <a:pt x="388619" y="44450"/>
                  </a:lnTo>
                  <a:lnTo>
                    <a:pt x="388619" y="49530"/>
                  </a:lnTo>
                  <a:lnTo>
                    <a:pt x="393700" y="49530"/>
                  </a:lnTo>
                  <a:lnTo>
                    <a:pt x="393700" y="44450"/>
                  </a:lnTo>
                  <a:close/>
                </a:path>
                <a:path w="393700" h="320039">
                  <a:moveTo>
                    <a:pt x="3810" y="49530"/>
                  </a:moveTo>
                  <a:lnTo>
                    <a:pt x="0" y="4953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49530"/>
                  </a:lnTo>
                  <a:close/>
                </a:path>
                <a:path w="393700" h="320039">
                  <a:moveTo>
                    <a:pt x="393700" y="49530"/>
                  </a:moveTo>
                  <a:lnTo>
                    <a:pt x="388619" y="49530"/>
                  </a:lnTo>
                  <a:lnTo>
                    <a:pt x="388619" y="57150"/>
                  </a:lnTo>
                  <a:lnTo>
                    <a:pt x="393700" y="57150"/>
                  </a:lnTo>
                  <a:lnTo>
                    <a:pt x="393700" y="49530"/>
                  </a:lnTo>
                  <a:close/>
                </a:path>
                <a:path w="393700" h="320039">
                  <a:moveTo>
                    <a:pt x="381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57150"/>
                  </a:lnTo>
                  <a:close/>
                </a:path>
                <a:path w="393700" h="320039">
                  <a:moveTo>
                    <a:pt x="393700" y="57150"/>
                  </a:moveTo>
                  <a:lnTo>
                    <a:pt x="388619" y="57150"/>
                  </a:lnTo>
                  <a:lnTo>
                    <a:pt x="388619" y="63500"/>
                  </a:lnTo>
                  <a:lnTo>
                    <a:pt x="393700" y="63500"/>
                  </a:lnTo>
                  <a:lnTo>
                    <a:pt x="393700" y="57150"/>
                  </a:lnTo>
                  <a:close/>
                </a:path>
                <a:path w="393700" h="320039">
                  <a:moveTo>
                    <a:pt x="3810" y="63500"/>
                  </a:moveTo>
                  <a:lnTo>
                    <a:pt x="0" y="63500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63500"/>
                  </a:lnTo>
                  <a:close/>
                </a:path>
                <a:path w="393700" h="320039">
                  <a:moveTo>
                    <a:pt x="393700" y="63500"/>
                  </a:moveTo>
                  <a:lnTo>
                    <a:pt x="388619" y="63500"/>
                  </a:lnTo>
                  <a:lnTo>
                    <a:pt x="388619" y="68580"/>
                  </a:lnTo>
                  <a:lnTo>
                    <a:pt x="393700" y="68580"/>
                  </a:lnTo>
                  <a:lnTo>
                    <a:pt x="393700" y="63500"/>
                  </a:lnTo>
                  <a:close/>
                </a:path>
                <a:path w="393700" h="320039">
                  <a:moveTo>
                    <a:pt x="3810" y="68580"/>
                  </a:moveTo>
                  <a:lnTo>
                    <a:pt x="0" y="6858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68580"/>
                  </a:lnTo>
                  <a:close/>
                </a:path>
                <a:path w="393700" h="320039">
                  <a:moveTo>
                    <a:pt x="393700" y="68580"/>
                  </a:moveTo>
                  <a:lnTo>
                    <a:pt x="388619" y="68580"/>
                  </a:lnTo>
                  <a:lnTo>
                    <a:pt x="388619" y="76200"/>
                  </a:lnTo>
                  <a:lnTo>
                    <a:pt x="393700" y="76200"/>
                  </a:lnTo>
                  <a:lnTo>
                    <a:pt x="393700" y="68580"/>
                  </a:lnTo>
                  <a:close/>
                </a:path>
                <a:path w="393700" h="320039">
                  <a:moveTo>
                    <a:pt x="3810" y="76200"/>
                  </a:moveTo>
                  <a:lnTo>
                    <a:pt x="0" y="76200"/>
                  </a:lnTo>
                  <a:lnTo>
                    <a:pt x="0" y="82550"/>
                  </a:lnTo>
                  <a:lnTo>
                    <a:pt x="3810" y="82550"/>
                  </a:lnTo>
                  <a:lnTo>
                    <a:pt x="3810" y="76200"/>
                  </a:lnTo>
                  <a:close/>
                </a:path>
                <a:path w="393700" h="320039">
                  <a:moveTo>
                    <a:pt x="393700" y="76200"/>
                  </a:moveTo>
                  <a:lnTo>
                    <a:pt x="388619" y="76200"/>
                  </a:lnTo>
                  <a:lnTo>
                    <a:pt x="388619" y="82550"/>
                  </a:lnTo>
                  <a:lnTo>
                    <a:pt x="393700" y="82550"/>
                  </a:lnTo>
                  <a:lnTo>
                    <a:pt x="393700" y="76200"/>
                  </a:lnTo>
                  <a:close/>
                </a:path>
                <a:path w="393700" h="320039">
                  <a:moveTo>
                    <a:pt x="3810" y="82550"/>
                  </a:moveTo>
                  <a:lnTo>
                    <a:pt x="0" y="82550"/>
                  </a:lnTo>
                  <a:lnTo>
                    <a:pt x="0" y="101600"/>
                  </a:lnTo>
                  <a:lnTo>
                    <a:pt x="3810" y="101600"/>
                  </a:lnTo>
                  <a:lnTo>
                    <a:pt x="3810" y="82550"/>
                  </a:lnTo>
                  <a:close/>
                </a:path>
                <a:path w="393700" h="320039">
                  <a:moveTo>
                    <a:pt x="393700" y="82550"/>
                  </a:moveTo>
                  <a:lnTo>
                    <a:pt x="388619" y="82550"/>
                  </a:lnTo>
                  <a:lnTo>
                    <a:pt x="388619" y="101600"/>
                  </a:lnTo>
                  <a:lnTo>
                    <a:pt x="393700" y="101600"/>
                  </a:lnTo>
                  <a:lnTo>
                    <a:pt x="393700" y="82550"/>
                  </a:lnTo>
                  <a:close/>
                </a:path>
                <a:path w="393700" h="320039">
                  <a:moveTo>
                    <a:pt x="3810" y="101600"/>
                  </a:moveTo>
                  <a:lnTo>
                    <a:pt x="0" y="101600"/>
                  </a:lnTo>
                  <a:lnTo>
                    <a:pt x="0" y="133350"/>
                  </a:lnTo>
                  <a:lnTo>
                    <a:pt x="3810" y="133350"/>
                  </a:lnTo>
                  <a:lnTo>
                    <a:pt x="3810" y="101600"/>
                  </a:lnTo>
                  <a:close/>
                </a:path>
                <a:path w="393700" h="320039">
                  <a:moveTo>
                    <a:pt x="393700" y="101600"/>
                  </a:moveTo>
                  <a:lnTo>
                    <a:pt x="388619" y="101600"/>
                  </a:lnTo>
                  <a:lnTo>
                    <a:pt x="388619" y="133350"/>
                  </a:lnTo>
                  <a:lnTo>
                    <a:pt x="393700" y="133350"/>
                  </a:lnTo>
                  <a:lnTo>
                    <a:pt x="393700" y="101600"/>
                  </a:lnTo>
                  <a:close/>
                </a:path>
                <a:path w="393700" h="320039">
                  <a:moveTo>
                    <a:pt x="3810" y="133350"/>
                  </a:moveTo>
                  <a:lnTo>
                    <a:pt x="0" y="133350"/>
                  </a:lnTo>
                  <a:lnTo>
                    <a:pt x="0" y="203200"/>
                  </a:lnTo>
                  <a:lnTo>
                    <a:pt x="3810" y="203200"/>
                  </a:lnTo>
                  <a:lnTo>
                    <a:pt x="3810" y="133350"/>
                  </a:lnTo>
                  <a:close/>
                </a:path>
                <a:path w="393700" h="320039">
                  <a:moveTo>
                    <a:pt x="393700" y="133350"/>
                  </a:moveTo>
                  <a:lnTo>
                    <a:pt x="388619" y="133350"/>
                  </a:lnTo>
                  <a:lnTo>
                    <a:pt x="388619" y="203200"/>
                  </a:lnTo>
                  <a:lnTo>
                    <a:pt x="393700" y="203200"/>
                  </a:lnTo>
                  <a:lnTo>
                    <a:pt x="393700" y="133350"/>
                  </a:lnTo>
                  <a:close/>
                </a:path>
                <a:path w="393700" h="320039">
                  <a:moveTo>
                    <a:pt x="3810" y="203200"/>
                  </a:moveTo>
                  <a:lnTo>
                    <a:pt x="0" y="20320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03200"/>
                  </a:lnTo>
                  <a:close/>
                </a:path>
                <a:path w="393700" h="320039">
                  <a:moveTo>
                    <a:pt x="393700" y="203200"/>
                  </a:moveTo>
                  <a:lnTo>
                    <a:pt x="388619" y="203200"/>
                  </a:lnTo>
                  <a:lnTo>
                    <a:pt x="388619" y="234950"/>
                  </a:lnTo>
                  <a:lnTo>
                    <a:pt x="393700" y="234950"/>
                  </a:lnTo>
                  <a:lnTo>
                    <a:pt x="393700" y="203200"/>
                  </a:lnTo>
                  <a:close/>
                </a:path>
                <a:path w="393700" h="320039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93700" h="320039">
                  <a:moveTo>
                    <a:pt x="393700" y="234950"/>
                  </a:moveTo>
                  <a:lnTo>
                    <a:pt x="388619" y="234950"/>
                  </a:lnTo>
                  <a:lnTo>
                    <a:pt x="388619" y="241300"/>
                  </a:lnTo>
                  <a:lnTo>
                    <a:pt x="393700" y="241300"/>
                  </a:lnTo>
                  <a:lnTo>
                    <a:pt x="393700" y="234950"/>
                  </a:lnTo>
                  <a:close/>
                </a:path>
                <a:path w="393700" h="320039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93700" h="320039">
                  <a:moveTo>
                    <a:pt x="393700" y="241300"/>
                  </a:moveTo>
                  <a:lnTo>
                    <a:pt x="388619" y="241300"/>
                  </a:lnTo>
                  <a:lnTo>
                    <a:pt x="388619" y="247650"/>
                  </a:lnTo>
                  <a:lnTo>
                    <a:pt x="393700" y="247650"/>
                  </a:lnTo>
                  <a:lnTo>
                    <a:pt x="393700" y="241300"/>
                  </a:lnTo>
                  <a:close/>
                </a:path>
                <a:path w="393700" h="320039">
                  <a:moveTo>
                    <a:pt x="3810" y="247650"/>
                  </a:moveTo>
                  <a:lnTo>
                    <a:pt x="0" y="247650"/>
                  </a:lnTo>
                  <a:lnTo>
                    <a:pt x="0" y="252730"/>
                  </a:lnTo>
                  <a:lnTo>
                    <a:pt x="3810" y="252730"/>
                  </a:lnTo>
                  <a:lnTo>
                    <a:pt x="3810" y="247650"/>
                  </a:lnTo>
                  <a:close/>
                </a:path>
                <a:path w="393700" h="320039">
                  <a:moveTo>
                    <a:pt x="393700" y="247650"/>
                  </a:moveTo>
                  <a:lnTo>
                    <a:pt x="388619" y="247650"/>
                  </a:lnTo>
                  <a:lnTo>
                    <a:pt x="388619" y="252730"/>
                  </a:lnTo>
                  <a:lnTo>
                    <a:pt x="393700" y="252730"/>
                  </a:lnTo>
                  <a:lnTo>
                    <a:pt x="393700" y="247650"/>
                  </a:lnTo>
                  <a:close/>
                </a:path>
                <a:path w="393700" h="320039">
                  <a:moveTo>
                    <a:pt x="3810" y="252730"/>
                  </a:moveTo>
                  <a:lnTo>
                    <a:pt x="0" y="25273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52730"/>
                  </a:lnTo>
                  <a:close/>
                </a:path>
                <a:path w="393700" h="320039">
                  <a:moveTo>
                    <a:pt x="393700" y="252730"/>
                  </a:moveTo>
                  <a:lnTo>
                    <a:pt x="388619" y="252730"/>
                  </a:lnTo>
                  <a:lnTo>
                    <a:pt x="388619" y="260350"/>
                  </a:lnTo>
                  <a:lnTo>
                    <a:pt x="393700" y="260350"/>
                  </a:lnTo>
                  <a:lnTo>
                    <a:pt x="393700" y="252730"/>
                  </a:lnTo>
                  <a:close/>
                </a:path>
                <a:path w="393700" h="320039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810" y="266700"/>
                  </a:lnTo>
                  <a:lnTo>
                    <a:pt x="3810" y="260350"/>
                  </a:lnTo>
                  <a:close/>
                </a:path>
                <a:path w="393700" h="320039">
                  <a:moveTo>
                    <a:pt x="393700" y="260350"/>
                  </a:moveTo>
                  <a:lnTo>
                    <a:pt x="388619" y="260350"/>
                  </a:lnTo>
                  <a:lnTo>
                    <a:pt x="388619" y="266700"/>
                  </a:lnTo>
                  <a:lnTo>
                    <a:pt x="393700" y="266700"/>
                  </a:lnTo>
                  <a:lnTo>
                    <a:pt x="393700" y="260350"/>
                  </a:lnTo>
                  <a:close/>
                </a:path>
                <a:path w="393700" h="32003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3810" y="273050"/>
                  </a:lnTo>
                  <a:lnTo>
                    <a:pt x="3810" y="266700"/>
                  </a:lnTo>
                  <a:close/>
                </a:path>
                <a:path w="393700" h="320039">
                  <a:moveTo>
                    <a:pt x="393700" y="266700"/>
                  </a:moveTo>
                  <a:lnTo>
                    <a:pt x="388619" y="266700"/>
                  </a:lnTo>
                  <a:lnTo>
                    <a:pt x="388619" y="273050"/>
                  </a:lnTo>
                  <a:lnTo>
                    <a:pt x="393700" y="273050"/>
                  </a:lnTo>
                  <a:lnTo>
                    <a:pt x="393700" y="266700"/>
                  </a:lnTo>
                  <a:close/>
                </a:path>
                <a:path w="393700" h="320039">
                  <a:moveTo>
                    <a:pt x="3810" y="273050"/>
                  </a:moveTo>
                  <a:lnTo>
                    <a:pt x="0" y="273050"/>
                  </a:lnTo>
                  <a:lnTo>
                    <a:pt x="0" y="279400"/>
                  </a:lnTo>
                  <a:lnTo>
                    <a:pt x="3810" y="279400"/>
                  </a:lnTo>
                  <a:lnTo>
                    <a:pt x="3810" y="273050"/>
                  </a:lnTo>
                  <a:close/>
                </a:path>
                <a:path w="393700" h="320039">
                  <a:moveTo>
                    <a:pt x="393700" y="273050"/>
                  </a:moveTo>
                  <a:lnTo>
                    <a:pt x="388619" y="273050"/>
                  </a:lnTo>
                  <a:lnTo>
                    <a:pt x="388619" y="279400"/>
                  </a:lnTo>
                  <a:lnTo>
                    <a:pt x="393700" y="279400"/>
                  </a:lnTo>
                  <a:lnTo>
                    <a:pt x="393700" y="273050"/>
                  </a:lnTo>
                  <a:close/>
                </a:path>
                <a:path w="393700" h="320039">
                  <a:moveTo>
                    <a:pt x="3810" y="279400"/>
                  </a:moveTo>
                  <a:lnTo>
                    <a:pt x="0" y="279400"/>
                  </a:lnTo>
                  <a:lnTo>
                    <a:pt x="0" y="285750"/>
                  </a:lnTo>
                  <a:lnTo>
                    <a:pt x="3810" y="285750"/>
                  </a:lnTo>
                  <a:lnTo>
                    <a:pt x="3810" y="279400"/>
                  </a:lnTo>
                  <a:close/>
                </a:path>
                <a:path w="393700" h="320039">
                  <a:moveTo>
                    <a:pt x="393700" y="279400"/>
                  </a:moveTo>
                  <a:lnTo>
                    <a:pt x="388619" y="279400"/>
                  </a:lnTo>
                  <a:lnTo>
                    <a:pt x="388619" y="285750"/>
                  </a:lnTo>
                  <a:lnTo>
                    <a:pt x="393700" y="285750"/>
                  </a:lnTo>
                  <a:lnTo>
                    <a:pt x="393700" y="279400"/>
                  </a:lnTo>
                  <a:close/>
                </a:path>
                <a:path w="393700" h="320039">
                  <a:moveTo>
                    <a:pt x="381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3810" y="292100"/>
                  </a:lnTo>
                  <a:lnTo>
                    <a:pt x="3810" y="285750"/>
                  </a:lnTo>
                  <a:close/>
                </a:path>
                <a:path w="393700" h="320039">
                  <a:moveTo>
                    <a:pt x="393700" y="285750"/>
                  </a:moveTo>
                  <a:lnTo>
                    <a:pt x="388619" y="285750"/>
                  </a:lnTo>
                  <a:lnTo>
                    <a:pt x="388619" y="292100"/>
                  </a:lnTo>
                  <a:lnTo>
                    <a:pt x="393700" y="292100"/>
                  </a:lnTo>
                  <a:lnTo>
                    <a:pt x="393700" y="285750"/>
                  </a:lnTo>
                  <a:close/>
                </a:path>
                <a:path w="393700" h="320039">
                  <a:moveTo>
                    <a:pt x="3810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3810" y="298450"/>
                  </a:lnTo>
                  <a:lnTo>
                    <a:pt x="3810" y="292100"/>
                  </a:lnTo>
                  <a:close/>
                </a:path>
                <a:path w="393700" h="320039">
                  <a:moveTo>
                    <a:pt x="393700" y="292100"/>
                  </a:moveTo>
                  <a:lnTo>
                    <a:pt x="388619" y="292100"/>
                  </a:lnTo>
                  <a:lnTo>
                    <a:pt x="388619" y="298450"/>
                  </a:lnTo>
                  <a:lnTo>
                    <a:pt x="393700" y="298450"/>
                  </a:lnTo>
                  <a:lnTo>
                    <a:pt x="393700" y="292100"/>
                  </a:lnTo>
                  <a:close/>
                </a:path>
                <a:path w="393700" h="320039">
                  <a:moveTo>
                    <a:pt x="381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3810" y="304800"/>
                  </a:lnTo>
                  <a:lnTo>
                    <a:pt x="3810" y="298450"/>
                  </a:lnTo>
                  <a:close/>
                </a:path>
                <a:path w="393700" h="320039">
                  <a:moveTo>
                    <a:pt x="393700" y="298450"/>
                  </a:moveTo>
                  <a:lnTo>
                    <a:pt x="388619" y="298450"/>
                  </a:lnTo>
                  <a:lnTo>
                    <a:pt x="388619" y="304800"/>
                  </a:lnTo>
                  <a:lnTo>
                    <a:pt x="393700" y="304800"/>
                  </a:lnTo>
                  <a:lnTo>
                    <a:pt x="393700" y="298450"/>
                  </a:lnTo>
                  <a:close/>
                </a:path>
                <a:path w="393700" h="320039">
                  <a:moveTo>
                    <a:pt x="3810" y="304800"/>
                  </a:moveTo>
                  <a:lnTo>
                    <a:pt x="0" y="304800"/>
                  </a:lnTo>
                  <a:lnTo>
                    <a:pt x="0" y="311150"/>
                  </a:lnTo>
                  <a:lnTo>
                    <a:pt x="3810" y="311150"/>
                  </a:lnTo>
                  <a:lnTo>
                    <a:pt x="3810" y="304800"/>
                  </a:lnTo>
                  <a:close/>
                </a:path>
                <a:path w="393700" h="320039">
                  <a:moveTo>
                    <a:pt x="393700" y="304800"/>
                  </a:moveTo>
                  <a:lnTo>
                    <a:pt x="388619" y="304800"/>
                  </a:lnTo>
                  <a:lnTo>
                    <a:pt x="388619" y="311150"/>
                  </a:lnTo>
                  <a:lnTo>
                    <a:pt x="393700" y="311150"/>
                  </a:lnTo>
                  <a:lnTo>
                    <a:pt x="393700" y="304800"/>
                  </a:lnTo>
                  <a:close/>
                </a:path>
                <a:path w="393700" h="320039">
                  <a:moveTo>
                    <a:pt x="3810" y="311150"/>
                  </a:moveTo>
                  <a:lnTo>
                    <a:pt x="0" y="311150"/>
                  </a:lnTo>
                  <a:lnTo>
                    <a:pt x="0" y="317500"/>
                  </a:lnTo>
                  <a:lnTo>
                    <a:pt x="393700" y="317500"/>
                  </a:lnTo>
                  <a:lnTo>
                    <a:pt x="393700" y="314960"/>
                  </a:lnTo>
                  <a:lnTo>
                    <a:pt x="3810" y="314960"/>
                  </a:lnTo>
                  <a:lnTo>
                    <a:pt x="3810" y="311150"/>
                  </a:lnTo>
                  <a:close/>
                </a:path>
                <a:path w="393700" h="320039">
                  <a:moveTo>
                    <a:pt x="393700" y="311150"/>
                  </a:moveTo>
                  <a:lnTo>
                    <a:pt x="388619" y="311150"/>
                  </a:lnTo>
                  <a:lnTo>
                    <a:pt x="388619" y="314960"/>
                  </a:lnTo>
                  <a:lnTo>
                    <a:pt x="393700" y="314960"/>
                  </a:lnTo>
                  <a:lnTo>
                    <a:pt x="393700" y="311150"/>
                  </a:lnTo>
                  <a:close/>
                </a:path>
                <a:path w="393700" h="320039">
                  <a:moveTo>
                    <a:pt x="393700" y="317500"/>
                  </a:moveTo>
                  <a:lnTo>
                    <a:pt x="0" y="317500"/>
                  </a:lnTo>
                  <a:lnTo>
                    <a:pt x="0" y="320040"/>
                  </a:lnTo>
                  <a:lnTo>
                    <a:pt x="393700" y="320040"/>
                  </a:lnTo>
                  <a:lnTo>
                    <a:pt x="393700" y="317500"/>
                  </a:lnTo>
                  <a:close/>
                </a:path>
              </a:pathLst>
            </a:custGeom>
            <a:solidFill>
              <a:srgbClr val="FF3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5665469" y="4146550"/>
              <a:ext cx="384810" cy="311150"/>
            </a:xfrm>
            <a:custGeom>
              <a:avLst/>
              <a:gdLst/>
              <a:ahLst/>
              <a:cxnLst/>
              <a:rect l="l" t="t" r="r" b="b"/>
              <a:pathLst>
                <a:path w="384810" h="311150">
                  <a:moveTo>
                    <a:pt x="3848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4809" y="2539"/>
                  </a:lnTo>
                  <a:lnTo>
                    <a:pt x="384809" y="0"/>
                  </a:lnTo>
                  <a:close/>
                </a:path>
                <a:path w="384810" h="311150">
                  <a:moveTo>
                    <a:pt x="38480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84809" y="3810"/>
                  </a:lnTo>
                  <a:lnTo>
                    <a:pt x="384809" y="2540"/>
                  </a:lnTo>
                  <a:close/>
                </a:path>
                <a:path w="384810" h="311150">
                  <a:moveTo>
                    <a:pt x="384809" y="3810"/>
                  </a:moveTo>
                  <a:lnTo>
                    <a:pt x="382269" y="3810"/>
                  </a:lnTo>
                  <a:lnTo>
                    <a:pt x="382269" y="8889"/>
                  </a:lnTo>
                  <a:lnTo>
                    <a:pt x="384809" y="8889"/>
                  </a:lnTo>
                  <a:lnTo>
                    <a:pt x="384809" y="3810"/>
                  </a:lnTo>
                  <a:close/>
                </a:path>
                <a:path w="384810" h="31115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84810" h="311150">
                  <a:moveTo>
                    <a:pt x="384809" y="8890"/>
                  </a:moveTo>
                  <a:lnTo>
                    <a:pt x="382269" y="8890"/>
                  </a:lnTo>
                  <a:lnTo>
                    <a:pt x="382269" y="15239"/>
                  </a:lnTo>
                  <a:lnTo>
                    <a:pt x="384809" y="15239"/>
                  </a:lnTo>
                  <a:lnTo>
                    <a:pt x="384809" y="8890"/>
                  </a:lnTo>
                  <a:close/>
                </a:path>
                <a:path w="384810" h="311150">
                  <a:moveTo>
                    <a:pt x="380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5240"/>
                  </a:lnTo>
                  <a:close/>
                </a:path>
                <a:path w="384810" h="311150">
                  <a:moveTo>
                    <a:pt x="384809" y="15240"/>
                  </a:moveTo>
                  <a:lnTo>
                    <a:pt x="382269" y="15240"/>
                  </a:lnTo>
                  <a:lnTo>
                    <a:pt x="382269" y="21589"/>
                  </a:lnTo>
                  <a:lnTo>
                    <a:pt x="384809" y="21589"/>
                  </a:lnTo>
                  <a:lnTo>
                    <a:pt x="384809" y="15240"/>
                  </a:lnTo>
                  <a:close/>
                </a:path>
                <a:path w="384810" h="31115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384810" h="311150">
                  <a:moveTo>
                    <a:pt x="384809" y="21590"/>
                  </a:moveTo>
                  <a:lnTo>
                    <a:pt x="382269" y="21590"/>
                  </a:lnTo>
                  <a:lnTo>
                    <a:pt x="382269" y="27939"/>
                  </a:lnTo>
                  <a:lnTo>
                    <a:pt x="384809" y="27939"/>
                  </a:lnTo>
                  <a:lnTo>
                    <a:pt x="384809" y="21590"/>
                  </a:lnTo>
                  <a:close/>
                </a:path>
                <a:path w="384810" h="31115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84810" h="311150">
                  <a:moveTo>
                    <a:pt x="384809" y="27940"/>
                  </a:moveTo>
                  <a:lnTo>
                    <a:pt x="382269" y="27940"/>
                  </a:lnTo>
                  <a:lnTo>
                    <a:pt x="382269" y="34289"/>
                  </a:lnTo>
                  <a:lnTo>
                    <a:pt x="384809" y="34289"/>
                  </a:lnTo>
                  <a:lnTo>
                    <a:pt x="384809" y="27940"/>
                  </a:lnTo>
                  <a:close/>
                </a:path>
                <a:path w="384810" h="311150">
                  <a:moveTo>
                    <a:pt x="380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34290"/>
                  </a:lnTo>
                  <a:close/>
                </a:path>
                <a:path w="384810" h="311150">
                  <a:moveTo>
                    <a:pt x="384809" y="34290"/>
                  </a:moveTo>
                  <a:lnTo>
                    <a:pt x="382269" y="34290"/>
                  </a:lnTo>
                  <a:lnTo>
                    <a:pt x="382269" y="40639"/>
                  </a:lnTo>
                  <a:lnTo>
                    <a:pt x="384809" y="40639"/>
                  </a:lnTo>
                  <a:lnTo>
                    <a:pt x="384809" y="34290"/>
                  </a:lnTo>
                  <a:close/>
                </a:path>
                <a:path w="384810" h="311150">
                  <a:moveTo>
                    <a:pt x="380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3809" y="45719"/>
                  </a:lnTo>
                  <a:lnTo>
                    <a:pt x="3809" y="40640"/>
                  </a:lnTo>
                  <a:close/>
                </a:path>
                <a:path w="384810" h="311150">
                  <a:moveTo>
                    <a:pt x="384809" y="40640"/>
                  </a:moveTo>
                  <a:lnTo>
                    <a:pt x="382269" y="40640"/>
                  </a:lnTo>
                  <a:lnTo>
                    <a:pt x="382269" y="45719"/>
                  </a:lnTo>
                  <a:lnTo>
                    <a:pt x="384809" y="45719"/>
                  </a:lnTo>
                  <a:lnTo>
                    <a:pt x="384809" y="40640"/>
                  </a:lnTo>
                  <a:close/>
                </a:path>
                <a:path w="384810" h="311150">
                  <a:moveTo>
                    <a:pt x="3809" y="45720"/>
                  </a:moveTo>
                  <a:lnTo>
                    <a:pt x="0" y="4572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5720"/>
                  </a:lnTo>
                  <a:close/>
                </a:path>
                <a:path w="384810" h="311150">
                  <a:moveTo>
                    <a:pt x="384809" y="45720"/>
                  </a:moveTo>
                  <a:lnTo>
                    <a:pt x="382269" y="45720"/>
                  </a:lnTo>
                  <a:lnTo>
                    <a:pt x="382269" y="53339"/>
                  </a:lnTo>
                  <a:lnTo>
                    <a:pt x="384809" y="53339"/>
                  </a:lnTo>
                  <a:lnTo>
                    <a:pt x="384809" y="45720"/>
                  </a:lnTo>
                  <a:close/>
                </a:path>
                <a:path w="384810" h="311150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384810" h="311150">
                  <a:moveTo>
                    <a:pt x="384809" y="53340"/>
                  </a:moveTo>
                  <a:lnTo>
                    <a:pt x="382269" y="53340"/>
                  </a:lnTo>
                  <a:lnTo>
                    <a:pt x="382269" y="59689"/>
                  </a:lnTo>
                  <a:lnTo>
                    <a:pt x="384809" y="59689"/>
                  </a:lnTo>
                  <a:lnTo>
                    <a:pt x="384809" y="53340"/>
                  </a:lnTo>
                  <a:close/>
                </a:path>
                <a:path w="384810" h="311150">
                  <a:moveTo>
                    <a:pt x="3809" y="59690"/>
                  </a:moveTo>
                  <a:lnTo>
                    <a:pt x="0" y="59690"/>
                  </a:lnTo>
                  <a:lnTo>
                    <a:pt x="0" y="64769"/>
                  </a:lnTo>
                  <a:lnTo>
                    <a:pt x="3809" y="64769"/>
                  </a:lnTo>
                  <a:lnTo>
                    <a:pt x="3809" y="59690"/>
                  </a:lnTo>
                  <a:close/>
                </a:path>
                <a:path w="384810" h="311150">
                  <a:moveTo>
                    <a:pt x="384809" y="59690"/>
                  </a:moveTo>
                  <a:lnTo>
                    <a:pt x="382269" y="59690"/>
                  </a:lnTo>
                  <a:lnTo>
                    <a:pt x="382269" y="64769"/>
                  </a:lnTo>
                  <a:lnTo>
                    <a:pt x="384809" y="64769"/>
                  </a:lnTo>
                  <a:lnTo>
                    <a:pt x="384809" y="59690"/>
                  </a:lnTo>
                  <a:close/>
                </a:path>
                <a:path w="384810" h="311150">
                  <a:moveTo>
                    <a:pt x="3809" y="64770"/>
                  </a:moveTo>
                  <a:lnTo>
                    <a:pt x="0" y="6477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4770"/>
                  </a:lnTo>
                  <a:close/>
                </a:path>
                <a:path w="384810" h="311150">
                  <a:moveTo>
                    <a:pt x="384809" y="64770"/>
                  </a:moveTo>
                  <a:lnTo>
                    <a:pt x="382269" y="64770"/>
                  </a:lnTo>
                  <a:lnTo>
                    <a:pt x="382269" y="72389"/>
                  </a:lnTo>
                  <a:lnTo>
                    <a:pt x="384809" y="72389"/>
                  </a:lnTo>
                  <a:lnTo>
                    <a:pt x="384809" y="64770"/>
                  </a:lnTo>
                  <a:close/>
                </a:path>
                <a:path w="384810" h="311150">
                  <a:moveTo>
                    <a:pt x="380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72390"/>
                  </a:lnTo>
                  <a:close/>
                </a:path>
                <a:path w="384810" h="311150">
                  <a:moveTo>
                    <a:pt x="384809" y="72390"/>
                  </a:moveTo>
                  <a:lnTo>
                    <a:pt x="382269" y="72390"/>
                  </a:lnTo>
                  <a:lnTo>
                    <a:pt x="382269" y="78739"/>
                  </a:lnTo>
                  <a:lnTo>
                    <a:pt x="384809" y="78739"/>
                  </a:lnTo>
                  <a:lnTo>
                    <a:pt x="384809" y="72390"/>
                  </a:lnTo>
                  <a:close/>
                </a:path>
                <a:path w="384810" h="311150">
                  <a:moveTo>
                    <a:pt x="3809" y="78740"/>
                  </a:moveTo>
                  <a:lnTo>
                    <a:pt x="0" y="78740"/>
                  </a:lnTo>
                  <a:lnTo>
                    <a:pt x="0" y="97789"/>
                  </a:lnTo>
                  <a:lnTo>
                    <a:pt x="3809" y="97789"/>
                  </a:lnTo>
                  <a:lnTo>
                    <a:pt x="3809" y="78740"/>
                  </a:lnTo>
                  <a:close/>
                </a:path>
                <a:path w="384810" h="311150">
                  <a:moveTo>
                    <a:pt x="384809" y="78740"/>
                  </a:moveTo>
                  <a:lnTo>
                    <a:pt x="382269" y="78740"/>
                  </a:lnTo>
                  <a:lnTo>
                    <a:pt x="382269" y="97789"/>
                  </a:lnTo>
                  <a:lnTo>
                    <a:pt x="384809" y="97789"/>
                  </a:lnTo>
                  <a:lnTo>
                    <a:pt x="384809" y="78740"/>
                  </a:lnTo>
                  <a:close/>
                </a:path>
                <a:path w="384810" h="311150">
                  <a:moveTo>
                    <a:pt x="3809" y="97790"/>
                  </a:moveTo>
                  <a:lnTo>
                    <a:pt x="0" y="977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97790"/>
                  </a:lnTo>
                  <a:close/>
                </a:path>
                <a:path w="384810" h="311150">
                  <a:moveTo>
                    <a:pt x="384809" y="97790"/>
                  </a:moveTo>
                  <a:lnTo>
                    <a:pt x="382269" y="97790"/>
                  </a:lnTo>
                  <a:lnTo>
                    <a:pt x="382269" y="129539"/>
                  </a:lnTo>
                  <a:lnTo>
                    <a:pt x="384809" y="129539"/>
                  </a:lnTo>
                  <a:lnTo>
                    <a:pt x="384809" y="97790"/>
                  </a:lnTo>
                  <a:close/>
                </a:path>
                <a:path w="384810" h="311150">
                  <a:moveTo>
                    <a:pt x="3809" y="129540"/>
                  </a:moveTo>
                  <a:lnTo>
                    <a:pt x="0" y="1295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29540"/>
                  </a:lnTo>
                  <a:close/>
                </a:path>
                <a:path w="384810" h="311150">
                  <a:moveTo>
                    <a:pt x="384809" y="129540"/>
                  </a:moveTo>
                  <a:lnTo>
                    <a:pt x="382269" y="129540"/>
                  </a:lnTo>
                  <a:lnTo>
                    <a:pt x="382269" y="199389"/>
                  </a:lnTo>
                  <a:lnTo>
                    <a:pt x="384809" y="199389"/>
                  </a:lnTo>
                  <a:lnTo>
                    <a:pt x="384809" y="129540"/>
                  </a:lnTo>
                  <a:close/>
                </a:path>
                <a:path w="384810" h="311150">
                  <a:moveTo>
                    <a:pt x="3809" y="199390"/>
                  </a:moveTo>
                  <a:lnTo>
                    <a:pt x="0" y="1993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199390"/>
                  </a:lnTo>
                  <a:close/>
                </a:path>
                <a:path w="384810" h="311150">
                  <a:moveTo>
                    <a:pt x="384809" y="199390"/>
                  </a:moveTo>
                  <a:lnTo>
                    <a:pt x="382269" y="199390"/>
                  </a:lnTo>
                  <a:lnTo>
                    <a:pt x="382269" y="231139"/>
                  </a:lnTo>
                  <a:lnTo>
                    <a:pt x="384809" y="231139"/>
                  </a:lnTo>
                  <a:lnTo>
                    <a:pt x="384809" y="199390"/>
                  </a:lnTo>
                  <a:close/>
                </a:path>
                <a:path w="384810" h="31115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84810" h="311150">
                  <a:moveTo>
                    <a:pt x="384809" y="231140"/>
                  </a:moveTo>
                  <a:lnTo>
                    <a:pt x="382269" y="231140"/>
                  </a:lnTo>
                  <a:lnTo>
                    <a:pt x="382269" y="237489"/>
                  </a:lnTo>
                  <a:lnTo>
                    <a:pt x="384809" y="237489"/>
                  </a:lnTo>
                  <a:lnTo>
                    <a:pt x="384809" y="231140"/>
                  </a:lnTo>
                  <a:close/>
                </a:path>
                <a:path w="384810" h="31115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84810" h="311150">
                  <a:moveTo>
                    <a:pt x="384809" y="237490"/>
                  </a:moveTo>
                  <a:lnTo>
                    <a:pt x="382269" y="237490"/>
                  </a:lnTo>
                  <a:lnTo>
                    <a:pt x="382269" y="243839"/>
                  </a:lnTo>
                  <a:lnTo>
                    <a:pt x="384809" y="243839"/>
                  </a:lnTo>
                  <a:lnTo>
                    <a:pt x="384809" y="237490"/>
                  </a:lnTo>
                  <a:close/>
                </a:path>
                <a:path w="384810" h="311150">
                  <a:moveTo>
                    <a:pt x="3809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3809" y="248919"/>
                  </a:lnTo>
                  <a:lnTo>
                    <a:pt x="3809" y="243840"/>
                  </a:lnTo>
                  <a:close/>
                </a:path>
                <a:path w="384810" h="311150">
                  <a:moveTo>
                    <a:pt x="384809" y="243840"/>
                  </a:moveTo>
                  <a:lnTo>
                    <a:pt x="382269" y="243840"/>
                  </a:lnTo>
                  <a:lnTo>
                    <a:pt x="382269" y="248919"/>
                  </a:lnTo>
                  <a:lnTo>
                    <a:pt x="384809" y="248919"/>
                  </a:lnTo>
                  <a:lnTo>
                    <a:pt x="384809" y="243840"/>
                  </a:lnTo>
                  <a:close/>
                </a:path>
                <a:path w="384810" h="311150">
                  <a:moveTo>
                    <a:pt x="3809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48920"/>
                  </a:lnTo>
                  <a:close/>
                </a:path>
                <a:path w="384810" h="311150">
                  <a:moveTo>
                    <a:pt x="384809" y="248920"/>
                  </a:moveTo>
                  <a:lnTo>
                    <a:pt x="382269" y="248920"/>
                  </a:lnTo>
                  <a:lnTo>
                    <a:pt x="382269" y="256539"/>
                  </a:lnTo>
                  <a:lnTo>
                    <a:pt x="384809" y="256539"/>
                  </a:lnTo>
                  <a:lnTo>
                    <a:pt x="384809" y="248920"/>
                  </a:lnTo>
                  <a:close/>
                </a:path>
                <a:path w="384810" h="311150">
                  <a:moveTo>
                    <a:pt x="380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09" y="262889"/>
                  </a:lnTo>
                  <a:lnTo>
                    <a:pt x="3809" y="256540"/>
                  </a:lnTo>
                  <a:close/>
                </a:path>
                <a:path w="384810" h="311150">
                  <a:moveTo>
                    <a:pt x="384809" y="256540"/>
                  </a:moveTo>
                  <a:lnTo>
                    <a:pt x="382269" y="256540"/>
                  </a:lnTo>
                  <a:lnTo>
                    <a:pt x="382269" y="262889"/>
                  </a:lnTo>
                  <a:lnTo>
                    <a:pt x="384809" y="262889"/>
                  </a:lnTo>
                  <a:lnTo>
                    <a:pt x="384809" y="256540"/>
                  </a:lnTo>
                  <a:close/>
                </a:path>
                <a:path w="384810" h="311150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384810" h="311150">
                  <a:moveTo>
                    <a:pt x="384809" y="262890"/>
                  </a:moveTo>
                  <a:lnTo>
                    <a:pt x="382269" y="262890"/>
                  </a:lnTo>
                  <a:lnTo>
                    <a:pt x="382269" y="269239"/>
                  </a:lnTo>
                  <a:lnTo>
                    <a:pt x="384809" y="269239"/>
                  </a:lnTo>
                  <a:lnTo>
                    <a:pt x="384809" y="262890"/>
                  </a:lnTo>
                  <a:close/>
                </a:path>
                <a:path w="384810" h="311150">
                  <a:moveTo>
                    <a:pt x="380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3809" y="275589"/>
                  </a:lnTo>
                  <a:lnTo>
                    <a:pt x="3809" y="269240"/>
                  </a:lnTo>
                  <a:close/>
                </a:path>
                <a:path w="384810" h="311150">
                  <a:moveTo>
                    <a:pt x="384809" y="269240"/>
                  </a:moveTo>
                  <a:lnTo>
                    <a:pt x="382269" y="269240"/>
                  </a:lnTo>
                  <a:lnTo>
                    <a:pt x="382269" y="275589"/>
                  </a:lnTo>
                  <a:lnTo>
                    <a:pt x="384809" y="275589"/>
                  </a:lnTo>
                  <a:lnTo>
                    <a:pt x="384809" y="269240"/>
                  </a:lnTo>
                  <a:close/>
                </a:path>
                <a:path w="384810" h="311150">
                  <a:moveTo>
                    <a:pt x="380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3809" y="281939"/>
                  </a:lnTo>
                  <a:lnTo>
                    <a:pt x="3809" y="275590"/>
                  </a:lnTo>
                  <a:close/>
                </a:path>
                <a:path w="384810" h="311150">
                  <a:moveTo>
                    <a:pt x="384809" y="275590"/>
                  </a:moveTo>
                  <a:lnTo>
                    <a:pt x="382269" y="275590"/>
                  </a:lnTo>
                  <a:lnTo>
                    <a:pt x="382269" y="281939"/>
                  </a:lnTo>
                  <a:lnTo>
                    <a:pt x="384809" y="281939"/>
                  </a:lnTo>
                  <a:lnTo>
                    <a:pt x="384809" y="275590"/>
                  </a:lnTo>
                  <a:close/>
                </a:path>
                <a:path w="384810" h="311150">
                  <a:moveTo>
                    <a:pt x="380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3809" y="288289"/>
                  </a:lnTo>
                  <a:lnTo>
                    <a:pt x="3809" y="281940"/>
                  </a:lnTo>
                  <a:close/>
                </a:path>
                <a:path w="384810" h="311150">
                  <a:moveTo>
                    <a:pt x="384809" y="281940"/>
                  </a:moveTo>
                  <a:lnTo>
                    <a:pt x="382269" y="281940"/>
                  </a:lnTo>
                  <a:lnTo>
                    <a:pt x="382269" y="288289"/>
                  </a:lnTo>
                  <a:lnTo>
                    <a:pt x="384809" y="288289"/>
                  </a:lnTo>
                  <a:lnTo>
                    <a:pt x="384809" y="281940"/>
                  </a:lnTo>
                  <a:close/>
                </a:path>
                <a:path w="384810" h="311150">
                  <a:moveTo>
                    <a:pt x="380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3809" y="294639"/>
                  </a:lnTo>
                  <a:lnTo>
                    <a:pt x="3809" y="288290"/>
                  </a:lnTo>
                  <a:close/>
                </a:path>
                <a:path w="384810" h="311150">
                  <a:moveTo>
                    <a:pt x="384809" y="288290"/>
                  </a:moveTo>
                  <a:lnTo>
                    <a:pt x="382269" y="288290"/>
                  </a:lnTo>
                  <a:lnTo>
                    <a:pt x="382269" y="294639"/>
                  </a:lnTo>
                  <a:lnTo>
                    <a:pt x="384809" y="294639"/>
                  </a:lnTo>
                  <a:lnTo>
                    <a:pt x="384809" y="288290"/>
                  </a:lnTo>
                  <a:close/>
                </a:path>
                <a:path w="384810" h="311150">
                  <a:moveTo>
                    <a:pt x="380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3809" y="300989"/>
                  </a:lnTo>
                  <a:lnTo>
                    <a:pt x="3809" y="294640"/>
                  </a:lnTo>
                  <a:close/>
                </a:path>
                <a:path w="384810" h="311150">
                  <a:moveTo>
                    <a:pt x="384809" y="294640"/>
                  </a:moveTo>
                  <a:lnTo>
                    <a:pt x="382269" y="294640"/>
                  </a:lnTo>
                  <a:lnTo>
                    <a:pt x="382269" y="300989"/>
                  </a:lnTo>
                  <a:lnTo>
                    <a:pt x="384809" y="300989"/>
                  </a:lnTo>
                  <a:lnTo>
                    <a:pt x="384809" y="294640"/>
                  </a:lnTo>
                  <a:close/>
                </a:path>
                <a:path w="384810" h="311150">
                  <a:moveTo>
                    <a:pt x="380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300990"/>
                  </a:lnTo>
                  <a:close/>
                </a:path>
                <a:path w="384810" h="311150">
                  <a:moveTo>
                    <a:pt x="384809" y="300990"/>
                  </a:moveTo>
                  <a:lnTo>
                    <a:pt x="382269" y="300990"/>
                  </a:lnTo>
                  <a:lnTo>
                    <a:pt x="382269" y="307339"/>
                  </a:lnTo>
                  <a:lnTo>
                    <a:pt x="384809" y="307339"/>
                  </a:lnTo>
                  <a:lnTo>
                    <a:pt x="384809" y="300990"/>
                  </a:lnTo>
                  <a:close/>
                </a:path>
                <a:path w="384810" h="311150">
                  <a:moveTo>
                    <a:pt x="3809" y="307340"/>
                  </a:moveTo>
                  <a:lnTo>
                    <a:pt x="0" y="307340"/>
                  </a:lnTo>
                  <a:lnTo>
                    <a:pt x="0" y="311150"/>
                  </a:lnTo>
                  <a:lnTo>
                    <a:pt x="384809" y="311150"/>
                  </a:lnTo>
                  <a:lnTo>
                    <a:pt x="384809" y="308610"/>
                  </a:lnTo>
                  <a:lnTo>
                    <a:pt x="3809" y="308610"/>
                  </a:lnTo>
                  <a:lnTo>
                    <a:pt x="3809" y="307340"/>
                  </a:lnTo>
                  <a:close/>
                </a:path>
                <a:path w="384810" h="311150">
                  <a:moveTo>
                    <a:pt x="384809" y="307340"/>
                  </a:moveTo>
                  <a:lnTo>
                    <a:pt x="382269" y="307340"/>
                  </a:lnTo>
                  <a:lnTo>
                    <a:pt x="382269" y="308610"/>
                  </a:lnTo>
                  <a:lnTo>
                    <a:pt x="384809" y="308610"/>
                  </a:lnTo>
                  <a:lnTo>
                    <a:pt x="384809" y="30734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5669279" y="4150360"/>
              <a:ext cx="378460" cy="304800"/>
            </a:xfrm>
            <a:custGeom>
              <a:avLst/>
              <a:gdLst/>
              <a:ahLst/>
              <a:cxnLst/>
              <a:rect l="l" t="t" r="r" b="b"/>
              <a:pathLst>
                <a:path w="378460" h="304800">
                  <a:moveTo>
                    <a:pt x="37846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78460" y="3809"/>
                  </a:lnTo>
                  <a:lnTo>
                    <a:pt x="378460" y="0"/>
                  </a:lnTo>
                  <a:close/>
                </a:path>
                <a:path w="378460" h="304800">
                  <a:moveTo>
                    <a:pt x="378460" y="3809"/>
                  </a:moveTo>
                  <a:lnTo>
                    <a:pt x="374650" y="3809"/>
                  </a:lnTo>
                  <a:lnTo>
                    <a:pt x="374650" y="5079"/>
                  </a:lnTo>
                  <a:lnTo>
                    <a:pt x="378460" y="5079"/>
                  </a:lnTo>
                  <a:lnTo>
                    <a:pt x="378460" y="3809"/>
                  </a:lnTo>
                  <a:close/>
                </a:path>
                <a:path w="378460" h="30480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78460" h="304800">
                  <a:moveTo>
                    <a:pt x="378460" y="5080"/>
                  </a:moveTo>
                  <a:lnTo>
                    <a:pt x="374650" y="5080"/>
                  </a:lnTo>
                  <a:lnTo>
                    <a:pt x="374650" y="11429"/>
                  </a:lnTo>
                  <a:lnTo>
                    <a:pt x="378460" y="11429"/>
                  </a:lnTo>
                  <a:lnTo>
                    <a:pt x="378460" y="5080"/>
                  </a:lnTo>
                  <a:close/>
                </a:path>
                <a:path w="378460" h="304800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78460" h="304800">
                  <a:moveTo>
                    <a:pt x="378460" y="11430"/>
                  </a:moveTo>
                  <a:lnTo>
                    <a:pt x="374650" y="11430"/>
                  </a:lnTo>
                  <a:lnTo>
                    <a:pt x="374650" y="17779"/>
                  </a:lnTo>
                  <a:lnTo>
                    <a:pt x="378460" y="17779"/>
                  </a:lnTo>
                  <a:lnTo>
                    <a:pt x="378460" y="11430"/>
                  </a:lnTo>
                  <a:close/>
                </a:path>
                <a:path w="378460" h="30480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78460" h="304800">
                  <a:moveTo>
                    <a:pt x="378460" y="17780"/>
                  </a:moveTo>
                  <a:lnTo>
                    <a:pt x="374650" y="17780"/>
                  </a:lnTo>
                  <a:lnTo>
                    <a:pt x="374650" y="24129"/>
                  </a:lnTo>
                  <a:lnTo>
                    <a:pt x="378460" y="24129"/>
                  </a:lnTo>
                  <a:lnTo>
                    <a:pt x="378460" y="17780"/>
                  </a:lnTo>
                  <a:close/>
                </a:path>
                <a:path w="378460" h="30480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78460" h="304800">
                  <a:moveTo>
                    <a:pt x="378460" y="24130"/>
                  </a:moveTo>
                  <a:lnTo>
                    <a:pt x="374650" y="24130"/>
                  </a:lnTo>
                  <a:lnTo>
                    <a:pt x="374650" y="30479"/>
                  </a:lnTo>
                  <a:lnTo>
                    <a:pt x="378460" y="30479"/>
                  </a:lnTo>
                  <a:lnTo>
                    <a:pt x="378460" y="24130"/>
                  </a:lnTo>
                  <a:close/>
                </a:path>
                <a:path w="378460" h="304800">
                  <a:moveTo>
                    <a:pt x="381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30480"/>
                  </a:lnTo>
                  <a:close/>
                </a:path>
                <a:path w="378460" h="304800">
                  <a:moveTo>
                    <a:pt x="378460" y="30480"/>
                  </a:moveTo>
                  <a:lnTo>
                    <a:pt x="374650" y="30480"/>
                  </a:lnTo>
                  <a:lnTo>
                    <a:pt x="374650" y="36829"/>
                  </a:lnTo>
                  <a:lnTo>
                    <a:pt x="378460" y="36829"/>
                  </a:lnTo>
                  <a:lnTo>
                    <a:pt x="378460" y="30480"/>
                  </a:lnTo>
                  <a:close/>
                </a:path>
                <a:path w="378460" h="304800">
                  <a:moveTo>
                    <a:pt x="3810" y="36830"/>
                  </a:moveTo>
                  <a:lnTo>
                    <a:pt x="0" y="36830"/>
                  </a:lnTo>
                  <a:lnTo>
                    <a:pt x="0" y="41909"/>
                  </a:lnTo>
                  <a:lnTo>
                    <a:pt x="3810" y="41909"/>
                  </a:lnTo>
                  <a:lnTo>
                    <a:pt x="3810" y="36830"/>
                  </a:lnTo>
                  <a:close/>
                </a:path>
                <a:path w="378460" h="304800">
                  <a:moveTo>
                    <a:pt x="378460" y="36830"/>
                  </a:moveTo>
                  <a:lnTo>
                    <a:pt x="374650" y="36830"/>
                  </a:lnTo>
                  <a:lnTo>
                    <a:pt x="374650" y="41909"/>
                  </a:lnTo>
                  <a:lnTo>
                    <a:pt x="378460" y="41909"/>
                  </a:lnTo>
                  <a:lnTo>
                    <a:pt x="378460" y="36830"/>
                  </a:lnTo>
                  <a:close/>
                </a:path>
                <a:path w="378460" h="304800">
                  <a:moveTo>
                    <a:pt x="3810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1910"/>
                  </a:lnTo>
                  <a:close/>
                </a:path>
                <a:path w="378460" h="304800">
                  <a:moveTo>
                    <a:pt x="378460" y="41910"/>
                  </a:moveTo>
                  <a:lnTo>
                    <a:pt x="374650" y="41910"/>
                  </a:lnTo>
                  <a:lnTo>
                    <a:pt x="374650" y="49529"/>
                  </a:lnTo>
                  <a:lnTo>
                    <a:pt x="378460" y="49529"/>
                  </a:lnTo>
                  <a:lnTo>
                    <a:pt x="378460" y="41910"/>
                  </a:lnTo>
                  <a:close/>
                </a:path>
                <a:path w="378460" h="304800">
                  <a:moveTo>
                    <a:pt x="381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3810" y="55879"/>
                  </a:lnTo>
                  <a:lnTo>
                    <a:pt x="3810" y="49530"/>
                  </a:lnTo>
                  <a:close/>
                </a:path>
                <a:path w="378460" h="304800">
                  <a:moveTo>
                    <a:pt x="378460" y="49530"/>
                  </a:moveTo>
                  <a:lnTo>
                    <a:pt x="374650" y="49530"/>
                  </a:lnTo>
                  <a:lnTo>
                    <a:pt x="374650" y="55879"/>
                  </a:lnTo>
                  <a:lnTo>
                    <a:pt x="378460" y="55879"/>
                  </a:lnTo>
                  <a:lnTo>
                    <a:pt x="378460" y="49530"/>
                  </a:lnTo>
                  <a:close/>
                </a:path>
                <a:path w="378460" h="304800">
                  <a:moveTo>
                    <a:pt x="381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3810" y="60959"/>
                  </a:lnTo>
                  <a:lnTo>
                    <a:pt x="3810" y="55880"/>
                  </a:lnTo>
                  <a:close/>
                </a:path>
                <a:path w="378460" h="304800">
                  <a:moveTo>
                    <a:pt x="378460" y="55880"/>
                  </a:moveTo>
                  <a:lnTo>
                    <a:pt x="374650" y="55880"/>
                  </a:lnTo>
                  <a:lnTo>
                    <a:pt x="374650" y="60959"/>
                  </a:lnTo>
                  <a:lnTo>
                    <a:pt x="378460" y="60959"/>
                  </a:lnTo>
                  <a:lnTo>
                    <a:pt x="378460" y="55880"/>
                  </a:lnTo>
                  <a:close/>
                </a:path>
                <a:path w="378460" h="304800">
                  <a:moveTo>
                    <a:pt x="3810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0960"/>
                  </a:lnTo>
                  <a:close/>
                </a:path>
                <a:path w="378460" h="304800">
                  <a:moveTo>
                    <a:pt x="378460" y="60960"/>
                  </a:moveTo>
                  <a:lnTo>
                    <a:pt x="374650" y="60960"/>
                  </a:lnTo>
                  <a:lnTo>
                    <a:pt x="374650" y="68579"/>
                  </a:lnTo>
                  <a:lnTo>
                    <a:pt x="378460" y="68579"/>
                  </a:lnTo>
                  <a:lnTo>
                    <a:pt x="378460" y="60960"/>
                  </a:lnTo>
                  <a:close/>
                </a:path>
                <a:path w="378460" h="304800">
                  <a:moveTo>
                    <a:pt x="381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68580"/>
                  </a:lnTo>
                  <a:close/>
                </a:path>
                <a:path w="378460" h="304800">
                  <a:moveTo>
                    <a:pt x="378460" y="68580"/>
                  </a:moveTo>
                  <a:lnTo>
                    <a:pt x="374650" y="68580"/>
                  </a:lnTo>
                  <a:lnTo>
                    <a:pt x="374650" y="74929"/>
                  </a:lnTo>
                  <a:lnTo>
                    <a:pt x="378460" y="74929"/>
                  </a:lnTo>
                  <a:lnTo>
                    <a:pt x="378460" y="68580"/>
                  </a:lnTo>
                  <a:close/>
                </a:path>
                <a:path w="378460" h="304800">
                  <a:moveTo>
                    <a:pt x="3810" y="74930"/>
                  </a:moveTo>
                  <a:lnTo>
                    <a:pt x="0" y="749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74930"/>
                  </a:lnTo>
                  <a:close/>
                </a:path>
                <a:path w="378460" h="304800">
                  <a:moveTo>
                    <a:pt x="378460" y="74930"/>
                  </a:moveTo>
                  <a:lnTo>
                    <a:pt x="374650" y="74930"/>
                  </a:lnTo>
                  <a:lnTo>
                    <a:pt x="374650" y="93979"/>
                  </a:lnTo>
                  <a:lnTo>
                    <a:pt x="378460" y="93979"/>
                  </a:lnTo>
                  <a:lnTo>
                    <a:pt x="378460" y="74930"/>
                  </a:lnTo>
                  <a:close/>
                </a:path>
                <a:path w="378460" h="304800">
                  <a:moveTo>
                    <a:pt x="3810" y="93980"/>
                  </a:moveTo>
                  <a:lnTo>
                    <a:pt x="0" y="93980"/>
                  </a:lnTo>
                  <a:lnTo>
                    <a:pt x="0" y="125729"/>
                  </a:lnTo>
                  <a:lnTo>
                    <a:pt x="3810" y="125729"/>
                  </a:lnTo>
                  <a:lnTo>
                    <a:pt x="3810" y="93980"/>
                  </a:lnTo>
                  <a:close/>
                </a:path>
                <a:path w="378460" h="304800">
                  <a:moveTo>
                    <a:pt x="378460" y="93980"/>
                  </a:moveTo>
                  <a:lnTo>
                    <a:pt x="374650" y="93980"/>
                  </a:lnTo>
                  <a:lnTo>
                    <a:pt x="374650" y="125729"/>
                  </a:lnTo>
                  <a:lnTo>
                    <a:pt x="378460" y="125729"/>
                  </a:lnTo>
                  <a:lnTo>
                    <a:pt x="378460" y="93980"/>
                  </a:lnTo>
                  <a:close/>
                </a:path>
                <a:path w="378460" h="304800">
                  <a:moveTo>
                    <a:pt x="3810" y="125730"/>
                  </a:moveTo>
                  <a:lnTo>
                    <a:pt x="0" y="1257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25730"/>
                  </a:lnTo>
                  <a:close/>
                </a:path>
                <a:path w="378460" h="304800">
                  <a:moveTo>
                    <a:pt x="378460" y="125730"/>
                  </a:moveTo>
                  <a:lnTo>
                    <a:pt x="374650" y="125730"/>
                  </a:lnTo>
                  <a:lnTo>
                    <a:pt x="374650" y="195579"/>
                  </a:lnTo>
                  <a:lnTo>
                    <a:pt x="378460" y="195579"/>
                  </a:lnTo>
                  <a:lnTo>
                    <a:pt x="378460" y="125730"/>
                  </a:lnTo>
                  <a:close/>
                </a:path>
                <a:path w="378460" h="304800">
                  <a:moveTo>
                    <a:pt x="3810" y="195580"/>
                  </a:moveTo>
                  <a:lnTo>
                    <a:pt x="0" y="1955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195580"/>
                  </a:lnTo>
                  <a:close/>
                </a:path>
                <a:path w="378460" h="304800">
                  <a:moveTo>
                    <a:pt x="378460" y="195580"/>
                  </a:moveTo>
                  <a:lnTo>
                    <a:pt x="374650" y="195580"/>
                  </a:lnTo>
                  <a:lnTo>
                    <a:pt x="374650" y="227329"/>
                  </a:lnTo>
                  <a:lnTo>
                    <a:pt x="378460" y="227329"/>
                  </a:lnTo>
                  <a:lnTo>
                    <a:pt x="378460" y="195580"/>
                  </a:lnTo>
                  <a:close/>
                </a:path>
                <a:path w="378460" h="30480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78460" h="304800">
                  <a:moveTo>
                    <a:pt x="378460" y="227330"/>
                  </a:moveTo>
                  <a:lnTo>
                    <a:pt x="374650" y="227330"/>
                  </a:lnTo>
                  <a:lnTo>
                    <a:pt x="374650" y="233679"/>
                  </a:lnTo>
                  <a:lnTo>
                    <a:pt x="378460" y="233679"/>
                  </a:lnTo>
                  <a:lnTo>
                    <a:pt x="378460" y="227330"/>
                  </a:lnTo>
                  <a:close/>
                </a:path>
                <a:path w="378460" h="304800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78460" h="304800">
                  <a:moveTo>
                    <a:pt x="378460" y="233680"/>
                  </a:moveTo>
                  <a:lnTo>
                    <a:pt x="374650" y="233680"/>
                  </a:lnTo>
                  <a:lnTo>
                    <a:pt x="374650" y="240029"/>
                  </a:lnTo>
                  <a:lnTo>
                    <a:pt x="378460" y="240029"/>
                  </a:lnTo>
                  <a:lnTo>
                    <a:pt x="378460" y="233680"/>
                  </a:lnTo>
                  <a:close/>
                </a:path>
                <a:path w="378460" h="304800">
                  <a:moveTo>
                    <a:pt x="381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3810" y="245109"/>
                  </a:lnTo>
                  <a:lnTo>
                    <a:pt x="3810" y="240030"/>
                  </a:lnTo>
                  <a:close/>
                </a:path>
                <a:path w="378460" h="304800">
                  <a:moveTo>
                    <a:pt x="378460" y="240030"/>
                  </a:moveTo>
                  <a:lnTo>
                    <a:pt x="374650" y="240030"/>
                  </a:lnTo>
                  <a:lnTo>
                    <a:pt x="374650" y="245109"/>
                  </a:lnTo>
                  <a:lnTo>
                    <a:pt x="378460" y="245109"/>
                  </a:lnTo>
                  <a:lnTo>
                    <a:pt x="378460" y="240030"/>
                  </a:lnTo>
                  <a:close/>
                </a:path>
                <a:path w="378460" h="304800">
                  <a:moveTo>
                    <a:pt x="3810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5110"/>
                  </a:lnTo>
                  <a:close/>
                </a:path>
                <a:path w="378460" h="304800">
                  <a:moveTo>
                    <a:pt x="378460" y="245110"/>
                  </a:moveTo>
                  <a:lnTo>
                    <a:pt x="374650" y="245110"/>
                  </a:lnTo>
                  <a:lnTo>
                    <a:pt x="374650" y="252729"/>
                  </a:lnTo>
                  <a:lnTo>
                    <a:pt x="378460" y="252729"/>
                  </a:lnTo>
                  <a:lnTo>
                    <a:pt x="378460" y="245110"/>
                  </a:lnTo>
                  <a:close/>
                </a:path>
                <a:path w="378460" h="304800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78460" h="304800">
                  <a:moveTo>
                    <a:pt x="378460" y="252730"/>
                  </a:moveTo>
                  <a:lnTo>
                    <a:pt x="374650" y="252730"/>
                  </a:lnTo>
                  <a:lnTo>
                    <a:pt x="374650" y="259079"/>
                  </a:lnTo>
                  <a:lnTo>
                    <a:pt x="378460" y="259079"/>
                  </a:lnTo>
                  <a:lnTo>
                    <a:pt x="378460" y="252730"/>
                  </a:lnTo>
                  <a:close/>
                </a:path>
                <a:path w="378460" h="304800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78460" h="304800">
                  <a:moveTo>
                    <a:pt x="378460" y="259080"/>
                  </a:moveTo>
                  <a:lnTo>
                    <a:pt x="374650" y="259080"/>
                  </a:lnTo>
                  <a:lnTo>
                    <a:pt x="374650" y="265429"/>
                  </a:lnTo>
                  <a:lnTo>
                    <a:pt x="378460" y="265429"/>
                  </a:lnTo>
                  <a:lnTo>
                    <a:pt x="378460" y="259080"/>
                  </a:lnTo>
                  <a:close/>
                </a:path>
                <a:path w="378460" h="304800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378460" h="304800">
                  <a:moveTo>
                    <a:pt x="378460" y="265430"/>
                  </a:moveTo>
                  <a:lnTo>
                    <a:pt x="374650" y="265430"/>
                  </a:lnTo>
                  <a:lnTo>
                    <a:pt x="374650" y="271779"/>
                  </a:lnTo>
                  <a:lnTo>
                    <a:pt x="378460" y="271779"/>
                  </a:lnTo>
                  <a:lnTo>
                    <a:pt x="378460" y="265430"/>
                  </a:lnTo>
                  <a:close/>
                </a:path>
                <a:path w="378460" h="304800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78460" h="304800">
                  <a:moveTo>
                    <a:pt x="378460" y="271780"/>
                  </a:moveTo>
                  <a:lnTo>
                    <a:pt x="374650" y="271780"/>
                  </a:lnTo>
                  <a:lnTo>
                    <a:pt x="374650" y="278129"/>
                  </a:lnTo>
                  <a:lnTo>
                    <a:pt x="378460" y="278129"/>
                  </a:lnTo>
                  <a:lnTo>
                    <a:pt x="378460" y="271780"/>
                  </a:lnTo>
                  <a:close/>
                </a:path>
                <a:path w="378460" h="304800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378460" h="304800">
                  <a:moveTo>
                    <a:pt x="378460" y="278130"/>
                  </a:moveTo>
                  <a:lnTo>
                    <a:pt x="374650" y="278130"/>
                  </a:lnTo>
                  <a:lnTo>
                    <a:pt x="374650" y="284479"/>
                  </a:lnTo>
                  <a:lnTo>
                    <a:pt x="378460" y="284479"/>
                  </a:lnTo>
                  <a:lnTo>
                    <a:pt x="378460" y="278130"/>
                  </a:lnTo>
                  <a:close/>
                </a:path>
                <a:path w="378460" h="304800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4480"/>
                  </a:lnTo>
                  <a:close/>
                </a:path>
                <a:path w="378460" h="304800">
                  <a:moveTo>
                    <a:pt x="378460" y="284480"/>
                  </a:moveTo>
                  <a:lnTo>
                    <a:pt x="374650" y="284480"/>
                  </a:lnTo>
                  <a:lnTo>
                    <a:pt x="374650" y="290829"/>
                  </a:lnTo>
                  <a:lnTo>
                    <a:pt x="378460" y="290829"/>
                  </a:lnTo>
                  <a:lnTo>
                    <a:pt x="378460" y="284480"/>
                  </a:lnTo>
                  <a:close/>
                </a:path>
                <a:path w="378460" h="304800">
                  <a:moveTo>
                    <a:pt x="381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3810" y="297179"/>
                  </a:lnTo>
                  <a:lnTo>
                    <a:pt x="3810" y="290830"/>
                  </a:lnTo>
                  <a:close/>
                </a:path>
                <a:path w="378460" h="304800">
                  <a:moveTo>
                    <a:pt x="378460" y="290830"/>
                  </a:moveTo>
                  <a:lnTo>
                    <a:pt x="374650" y="290830"/>
                  </a:lnTo>
                  <a:lnTo>
                    <a:pt x="374650" y="297179"/>
                  </a:lnTo>
                  <a:lnTo>
                    <a:pt x="378460" y="297179"/>
                  </a:lnTo>
                  <a:lnTo>
                    <a:pt x="378460" y="290830"/>
                  </a:lnTo>
                  <a:close/>
                </a:path>
                <a:path w="378460" h="304800">
                  <a:moveTo>
                    <a:pt x="381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78460" y="303529"/>
                  </a:lnTo>
                  <a:lnTo>
                    <a:pt x="378460" y="300989"/>
                  </a:lnTo>
                  <a:lnTo>
                    <a:pt x="3810" y="300989"/>
                  </a:lnTo>
                  <a:lnTo>
                    <a:pt x="3810" y="297180"/>
                  </a:lnTo>
                  <a:close/>
                </a:path>
                <a:path w="378460" h="304800">
                  <a:moveTo>
                    <a:pt x="378460" y="297180"/>
                  </a:moveTo>
                  <a:lnTo>
                    <a:pt x="374650" y="297180"/>
                  </a:lnTo>
                  <a:lnTo>
                    <a:pt x="374650" y="300989"/>
                  </a:lnTo>
                  <a:lnTo>
                    <a:pt x="378460" y="300989"/>
                  </a:lnTo>
                  <a:lnTo>
                    <a:pt x="378460" y="297180"/>
                  </a:lnTo>
                  <a:close/>
                </a:path>
                <a:path w="378460" h="304800">
                  <a:moveTo>
                    <a:pt x="378460" y="303530"/>
                  </a:moveTo>
                  <a:lnTo>
                    <a:pt x="0" y="303530"/>
                  </a:lnTo>
                  <a:lnTo>
                    <a:pt x="0" y="304800"/>
                  </a:lnTo>
                  <a:lnTo>
                    <a:pt x="378460" y="304800"/>
                  </a:lnTo>
                  <a:lnTo>
                    <a:pt x="378460" y="30353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5673089" y="4154170"/>
              <a:ext cx="370840" cy="297180"/>
            </a:xfrm>
            <a:custGeom>
              <a:avLst/>
              <a:gdLst/>
              <a:ahLst/>
              <a:cxnLst/>
              <a:rect l="l" t="t" r="r" b="b"/>
              <a:pathLst>
                <a:path w="370839" h="297179">
                  <a:moveTo>
                    <a:pt x="3708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70839" y="1269"/>
                  </a:lnTo>
                  <a:lnTo>
                    <a:pt x="370839" y="0"/>
                  </a:lnTo>
                  <a:close/>
                </a:path>
                <a:path w="370839" h="297179">
                  <a:moveTo>
                    <a:pt x="37083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2539"/>
                  </a:lnTo>
                  <a:lnTo>
                    <a:pt x="370839" y="2539"/>
                  </a:lnTo>
                  <a:lnTo>
                    <a:pt x="370839" y="1269"/>
                  </a:lnTo>
                  <a:close/>
                </a:path>
                <a:path w="370839" h="297179">
                  <a:moveTo>
                    <a:pt x="370839" y="2539"/>
                  </a:moveTo>
                  <a:lnTo>
                    <a:pt x="367030" y="2539"/>
                  </a:lnTo>
                  <a:lnTo>
                    <a:pt x="367030" y="7619"/>
                  </a:lnTo>
                  <a:lnTo>
                    <a:pt x="370839" y="7619"/>
                  </a:lnTo>
                  <a:lnTo>
                    <a:pt x="370839" y="2539"/>
                  </a:lnTo>
                  <a:close/>
                </a:path>
                <a:path w="370839" h="297179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70839" h="297179">
                  <a:moveTo>
                    <a:pt x="370839" y="7619"/>
                  </a:moveTo>
                  <a:lnTo>
                    <a:pt x="367030" y="7619"/>
                  </a:lnTo>
                  <a:lnTo>
                    <a:pt x="367030" y="13969"/>
                  </a:lnTo>
                  <a:lnTo>
                    <a:pt x="370839" y="13969"/>
                  </a:lnTo>
                  <a:lnTo>
                    <a:pt x="370839" y="7619"/>
                  </a:lnTo>
                  <a:close/>
                </a:path>
                <a:path w="370839" h="29717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70839" h="297179">
                  <a:moveTo>
                    <a:pt x="370839" y="13969"/>
                  </a:moveTo>
                  <a:lnTo>
                    <a:pt x="367030" y="13969"/>
                  </a:lnTo>
                  <a:lnTo>
                    <a:pt x="367030" y="20319"/>
                  </a:lnTo>
                  <a:lnTo>
                    <a:pt x="370839" y="20319"/>
                  </a:lnTo>
                  <a:lnTo>
                    <a:pt x="370839" y="13969"/>
                  </a:lnTo>
                  <a:close/>
                </a:path>
                <a:path w="370839" h="297179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70839" h="297179">
                  <a:moveTo>
                    <a:pt x="370839" y="20319"/>
                  </a:moveTo>
                  <a:lnTo>
                    <a:pt x="367030" y="20319"/>
                  </a:lnTo>
                  <a:lnTo>
                    <a:pt x="367030" y="26669"/>
                  </a:lnTo>
                  <a:lnTo>
                    <a:pt x="370839" y="26669"/>
                  </a:lnTo>
                  <a:lnTo>
                    <a:pt x="370839" y="20319"/>
                  </a:lnTo>
                  <a:close/>
                </a:path>
                <a:path w="370839" h="297179">
                  <a:moveTo>
                    <a:pt x="381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6669"/>
                  </a:lnTo>
                  <a:close/>
                </a:path>
                <a:path w="370839" h="297179">
                  <a:moveTo>
                    <a:pt x="370839" y="26669"/>
                  </a:moveTo>
                  <a:lnTo>
                    <a:pt x="367030" y="26669"/>
                  </a:lnTo>
                  <a:lnTo>
                    <a:pt x="367030" y="33019"/>
                  </a:lnTo>
                  <a:lnTo>
                    <a:pt x="370839" y="33019"/>
                  </a:lnTo>
                  <a:lnTo>
                    <a:pt x="370839" y="26669"/>
                  </a:lnTo>
                  <a:close/>
                </a:path>
                <a:path w="370839" h="297179">
                  <a:moveTo>
                    <a:pt x="381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3810" y="38099"/>
                  </a:lnTo>
                  <a:lnTo>
                    <a:pt x="3810" y="33019"/>
                  </a:lnTo>
                  <a:close/>
                </a:path>
                <a:path w="370839" h="297179">
                  <a:moveTo>
                    <a:pt x="370839" y="33019"/>
                  </a:moveTo>
                  <a:lnTo>
                    <a:pt x="367030" y="33019"/>
                  </a:lnTo>
                  <a:lnTo>
                    <a:pt x="367030" y="38099"/>
                  </a:lnTo>
                  <a:lnTo>
                    <a:pt x="370839" y="38099"/>
                  </a:lnTo>
                  <a:lnTo>
                    <a:pt x="370839" y="33019"/>
                  </a:lnTo>
                  <a:close/>
                </a:path>
                <a:path w="370839" h="297179">
                  <a:moveTo>
                    <a:pt x="3810" y="38100"/>
                  </a:moveTo>
                  <a:lnTo>
                    <a:pt x="0" y="38100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8100"/>
                  </a:lnTo>
                  <a:close/>
                </a:path>
                <a:path w="370839" h="297179">
                  <a:moveTo>
                    <a:pt x="370839" y="38100"/>
                  </a:moveTo>
                  <a:lnTo>
                    <a:pt x="367030" y="38100"/>
                  </a:lnTo>
                  <a:lnTo>
                    <a:pt x="367030" y="45719"/>
                  </a:lnTo>
                  <a:lnTo>
                    <a:pt x="370839" y="45719"/>
                  </a:lnTo>
                  <a:lnTo>
                    <a:pt x="370839" y="38100"/>
                  </a:lnTo>
                  <a:close/>
                </a:path>
                <a:path w="370839" h="297179">
                  <a:moveTo>
                    <a:pt x="381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3810" y="52069"/>
                  </a:lnTo>
                  <a:lnTo>
                    <a:pt x="3810" y="45719"/>
                  </a:lnTo>
                  <a:close/>
                </a:path>
                <a:path w="370839" h="297179">
                  <a:moveTo>
                    <a:pt x="370839" y="45719"/>
                  </a:moveTo>
                  <a:lnTo>
                    <a:pt x="367030" y="45719"/>
                  </a:lnTo>
                  <a:lnTo>
                    <a:pt x="367030" y="52069"/>
                  </a:lnTo>
                  <a:lnTo>
                    <a:pt x="370839" y="52069"/>
                  </a:lnTo>
                  <a:lnTo>
                    <a:pt x="370839" y="45719"/>
                  </a:lnTo>
                  <a:close/>
                </a:path>
                <a:path w="370839" h="297179">
                  <a:moveTo>
                    <a:pt x="3810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3810" y="57149"/>
                  </a:lnTo>
                  <a:lnTo>
                    <a:pt x="3810" y="52069"/>
                  </a:lnTo>
                  <a:close/>
                </a:path>
                <a:path w="370839" h="297179">
                  <a:moveTo>
                    <a:pt x="370839" y="52069"/>
                  </a:moveTo>
                  <a:lnTo>
                    <a:pt x="367030" y="52069"/>
                  </a:lnTo>
                  <a:lnTo>
                    <a:pt x="367030" y="57149"/>
                  </a:lnTo>
                  <a:lnTo>
                    <a:pt x="370839" y="57149"/>
                  </a:lnTo>
                  <a:lnTo>
                    <a:pt x="370839" y="52069"/>
                  </a:lnTo>
                  <a:close/>
                </a:path>
                <a:path w="370839" h="297179">
                  <a:moveTo>
                    <a:pt x="3810" y="57150"/>
                  </a:moveTo>
                  <a:lnTo>
                    <a:pt x="0" y="57150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7150"/>
                  </a:lnTo>
                  <a:close/>
                </a:path>
                <a:path w="370839" h="297179">
                  <a:moveTo>
                    <a:pt x="370839" y="57150"/>
                  </a:moveTo>
                  <a:lnTo>
                    <a:pt x="367030" y="57150"/>
                  </a:lnTo>
                  <a:lnTo>
                    <a:pt x="367030" y="64769"/>
                  </a:lnTo>
                  <a:lnTo>
                    <a:pt x="370839" y="64769"/>
                  </a:lnTo>
                  <a:lnTo>
                    <a:pt x="370839" y="57150"/>
                  </a:lnTo>
                  <a:close/>
                </a:path>
                <a:path w="370839" h="297179">
                  <a:moveTo>
                    <a:pt x="381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64769"/>
                  </a:lnTo>
                  <a:close/>
                </a:path>
                <a:path w="370839" h="297179">
                  <a:moveTo>
                    <a:pt x="370839" y="64769"/>
                  </a:moveTo>
                  <a:lnTo>
                    <a:pt x="367030" y="64769"/>
                  </a:lnTo>
                  <a:lnTo>
                    <a:pt x="367030" y="71119"/>
                  </a:lnTo>
                  <a:lnTo>
                    <a:pt x="370839" y="71119"/>
                  </a:lnTo>
                  <a:lnTo>
                    <a:pt x="370839" y="64769"/>
                  </a:lnTo>
                  <a:close/>
                </a:path>
                <a:path w="370839" h="297179">
                  <a:moveTo>
                    <a:pt x="3810" y="71119"/>
                  </a:moveTo>
                  <a:lnTo>
                    <a:pt x="0" y="711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71119"/>
                  </a:lnTo>
                  <a:close/>
                </a:path>
                <a:path w="370839" h="297179">
                  <a:moveTo>
                    <a:pt x="370839" y="71119"/>
                  </a:moveTo>
                  <a:lnTo>
                    <a:pt x="367030" y="71119"/>
                  </a:lnTo>
                  <a:lnTo>
                    <a:pt x="367030" y="90169"/>
                  </a:lnTo>
                  <a:lnTo>
                    <a:pt x="370839" y="90169"/>
                  </a:lnTo>
                  <a:lnTo>
                    <a:pt x="370839" y="71119"/>
                  </a:lnTo>
                  <a:close/>
                </a:path>
                <a:path w="370839" h="297179">
                  <a:moveTo>
                    <a:pt x="3810" y="90169"/>
                  </a:moveTo>
                  <a:lnTo>
                    <a:pt x="0" y="90169"/>
                  </a:lnTo>
                  <a:lnTo>
                    <a:pt x="0" y="121919"/>
                  </a:lnTo>
                  <a:lnTo>
                    <a:pt x="3810" y="121919"/>
                  </a:lnTo>
                  <a:lnTo>
                    <a:pt x="3810" y="90169"/>
                  </a:lnTo>
                  <a:close/>
                </a:path>
                <a:path w="370839" h="297179">
                  <a:moveTo>
                    <a:pt x="370839" y="90169"/>
                  </a:moveTo>
                  <a:lnTo>
                    <a:pt x="367030" y="90169"/>
                  </a:lnTo>
                  <a:lnTo>
                    <a:pt x="367030" y="121919"/>
                  </a:lnTo>
                  <a:lnTo>
                    <a:pt x="370839" y="121919"/>
                  </a:lnTo>
                  <a:lnTo>
                    <a:pt x="370839" y="90169"/>
                  </a:lnTo>
                  <a:close/>
                </a:path>
                <a:path w="370839" h="297179">
                  <a:moveTo>
                    <a:pt x="3810" y="121919"/>
                  </a:moveTo>
                  <a:lnTo>
                    <a:pt x="0" y="121919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21919"/>
                  </a:lnTo>
                  <a:close/>
                </a:path>
                <a:path w="370839" h="297179">
                  <a:moveTo>
                    <a:pt x="370839" y="121919"/>
                  </a:moveTo>
                  <a:lnTo>
                    <a:pt x="367030" y="121919"/>
                  </a:lnTo>
                  <a:lnTo>
                    <a:pt x="367030" y="191769"/>
                  </a:lnTo>
                  <a:lnTo>
                    <a:pt x="370839" y="191769"/>
                  </a:lnTo>
                  <a:lnTo>
                    <a:pt x="370839" y="121919"/>
                  </a:lnTo>
                  <a:close/>
                </a:path>
                <a:path w="370839" h="297179">
                  <a:moveTo>
                    <a:pt x="3810" y="191769"/>
                  </a:moveTo>
                  <a:lnTo>
                    <a:pt x="0" y="1917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191769"/>
                  </a:lnTo>
                  <a:close/>
                </a:path>
                <a:path w="370839" h="297179">
                  <a:moveTo>
                    <a:pt x="370839" y="191769"/>
                  </a:moveTo>
                  <a:lnTo>
                    <a:pt x="367030" y="191769"/>
                  </a:lnTo>
                  <a:lnTo>
                    <a:pt x="367030" y="223519"/>
                  </a:lnTo>
                  <a:lnTo>
                    <a:pt x="370839" y="223519"/>
                  </a:lnTo>
                  <a:lnTo>
                    <a:pt x="370839" y="191769"/>
                  </a:lnTo>
                  <a:close/>
                </a:path>
                <a:path w="370839" h="297179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70839" h="297179">
                  <a:moveTo>
                    <a:pt x="370839" y="223519"/>
                  </a:moveTo>
                  <a:lnTo>
                    <a:pt x="367030" y="223519"/>
                  </a:lnTo>
                  <a:lnTo>
                    <a:pt x="367030" y="229869"/>
                  </a:lnTo>
                  <a:lnTo>
                    <a:pt x="370839" y="229869"/>
                  </a:lnTo>
                  <a:lnTo>
                    <a:pt x="370839" y="223519"/>
                  </a:lnTo>
                  <a:close/>
                </a:path>
                <a:path w="370839" h="297179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3810" y="236219"/>
                  </a:lnTo>
                  <a:lnTo>
                    <a:pt x="3810" y="229869"/>
                  </a:lnTo>
                  <a:close/>
                </a:path>
                <a:path w="370839" h="297179">
                  <a:moveTo>
                    <a:pt x="370839" y="229869"/>
                  </a:moveTo>
                  <a:lnTo>
                    <a:pt x="367030" y="229869"/>
                  </a:lnTo>
                  <a:lnTo>
                    <a:pt x="367030" y="236219"/>
                  </a:lnTo>
                  <a:lnTo>
                    <a:pt x="370839" y="236219"/>
                  </a:lnTo>
                  <a:lnTo>
                    <a:pt x="370839" y="229869"/>
                  </a:lnTo>
                  <a:close/>
                </a:path>
                <a:path w="370839" h="297179">
                  <a:moveTo>
                    <a:pt x="3810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3810" y="241299"/>
                  </a:lnTo>
                  <a:lnTo>
                    <a:pt x="3810" y="236219"/>
                  </a:lnTo>
                  <a:close/>
                </a:path>
                <a:path w="370839" h="297179">
                  <a:moveTo>
                    <a:pt x="370839" y="236219"/>
                  </a:moveTo>
                  <a:lnTo>
                    <a:pt x="367030" y="236219"/>
                  </a:lnTo>
                  <a:lnTo>
                    <a:pt x="367030" y="241299"/>
                  </a:lnTo>
                  <a:lnTo>
                    <a:pt x="370839" y="241299"/>
                  </a:lnTo>
                  <a:lnTo>
                    <a:pt x="370839" y="236219"/>
                  </a:lnTo>
                  <a:close/>
                </a:path>
                <a:path w="370839" h="297179">
                  <a:moveTo>
                    <a:pt x="3810" y="241300"/>
                  </a:moveTo>
                  <a:lnTo>
                    <a:pt x="0" y="241300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1300"/>
                  </a:lnTo>
                  <a:close/>
                </a:path>
                <a:path w="370839" h="297179">
                  <a:moveTo>
                    <a:pt x="370839" y="241300"/>
                  </a:moveTo>
                  <a:lnTo>
                    <a:pt x="367030" y="241300"/>
                  </a:lnTo>
                  <a:lnTo>
                    <a:pt x="367030" y="248919"/>
                  </a:lnTo>
                  <a:lnTo>
                    <a:pt x="370839" y="248919"/>
                  </a:lnTo>
                  <a:lnTo>
                    <a:pt x="370839" y="241300"/>
                  </a:lnTo>
                  <a:close/>
                </a:path>
                <a:path w="370839" h="297179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370839" h="297179">
                  <a:moveTo>
                    <a:pt x="370839" y="248919"/>
                  </a:moveTo>
                  <a:lnTo>
                    <a:pt x="367030" y="248919"/>
                  </a:lnTo>
                  <a:lnTo>
                    <a:pt x="367030" y="255269"/>
                  </a:lnTo>
                  <a:lnTo>
                    <a:pt x="370839" y="255269"/>
                  </a:lnTo>
                  <a:lnTo>
                    <a:pt x="370839" y="248919"/>
                  </a:lnTo>
                  <a:close/>
                </a:path>
                <a:path w="370839" h="297179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70839" h="297179">
                  <a:moveTo>
                    <a:pt x="370839" y="255269"/>
                  </a:moveTo>
                  <a:lnTo>
                    <a:pt x="367030" y="255269"/>
                  </a:lnTo>
                  <a:lnTo>
                    <a:pt x="367030" y="261619"/>
                  </a:lnTo>
                  <a:lnTo>
                    <a:pt x="370839" y="261619"/>
                  </a:lnTo>
                  <a:lnTo>
                    <a:pt x="370839" y="255269"/>
                  </a:lnTo>
                  <a:close/>
                </a:path>
                <a:path w="370839" h="297179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370839" h="297179">
                  <a:moveTo>
                    <a:pt x="370839" y="261619"/>
                  </a:moveTo>
                  <a:lnTo>
                    <a:pt x="367030" y="261619"/>
                  </a:lnTo>
                  <a:lnTo>
                    <a:pt x="367030" y="267969"/>
                  </a:lnTo>
                  <a:lnTo>
                    <a:pt x="370839" y="267969"/>
                  </a:lnTo>
                  <a:lnTo>
                    <a:pt x="370839" y="261619"/>
                  </a:lnTo>
                  <a:close/>
                </a:path>
                <a:path w="370839" h="297179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370839" h="297179">
                  <a:moveTo>
                    <a:pt x="370839" y="267969"/>
                  </a:moveTo>
                  <a:lnTo>
                    <a:pt x="367030" y="267969"/>
                  </a:lnTo>
                  <a:lnTo>
                    <a:pt x="367030" y="274319"/>
                  </a:lnTo>
                  <a:lnTo>
                    <a:pt x="370839" y="274319"/>
                  </a:lnTo>
                  <a:lnTo>
                    <a:pt x="370839" y="267969"/>
                  </a:lnTo>
                  <a:close/>
                </a:path>
                <a:path w="370839" h="297179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810" y="280669"/>
                  </a:lnTo>
                  <a:lnTo>
                    <a:pt x="3810" y="274319"/>
                  </a:lnTo>
                  <a:close/>
                </a:path>
                <a:path w="370839" h="297179">
                  <a:moveTo>
                    <a:pt x="370839" y="274319"/>
                  </a:moveTo>
                  <a:lnTo>
                    <a:pt x="367030" y="274319"/>
                  </a:lnTo>
                  <a:lnTo>
                    <a:pt x="367030" y="280669"/>
                  </a:lnTo>
                  <a:lnTo>
                    <a:pt x="370839" y="280669"/>
                  </a:lnTo>
                  <a:lnTo>
                    <a:pt x="370839" y="274319"/>
                  </a:lnTo>
                  <a:close/>
                </a:path>
                <a:path w="370839" h="297179">
                  <a:moveTo>
                    <a:pt x="381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3810" y="287019"/>
                  </a:lnTo>
                  <a:lnTo>
                    <a:pt x="3810" y="280669"/>
                  </a:lnTo>
                  <a:close/>
                </a:path>
                <a:path w="370839" h="297179">
                  <a:moveTo>
                    <a:pt x="370839" y="280669"/>
                  </a:moveTo>
                  <a:lnTo>
                    <a:pt x="367030" y="280669"/>
                  </a:lnTo>
                  <a:lnTo>
                    <a:pt x="367030" y="287019"/>
                  </a:lnTo>
                  <a:lnTo>
                    <a:pt x="370839" y="287019"/>
                  </a:lnTo>
                  <a:lnTo>
                    <a:pt x="370839" y="280669"/>
                  </a:lnTo>
                  <a:close/>
                </a:path>
                <a:path w="370839" h="297179">
                  <a:moveTo>
                    <a:pt x="381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7019"/>
                  </a:lnTo>
                  <a:close/>
                </a:path>
                <a:path w="370839" h="297179">
                  <a:moveTo>
                    <a:pt x="370839" y="287019"/>
                  </a:moveTo>
                  <a:lnTo>
                    <a:pt x="367030" y="287019"/>
                  </a:lnTo>
                  <a:lnTo>
                    <a:pt x="367030" y="293369"/>
                  </a:lnTo>
                  <a:lnTo>
                    <a:pt x="370839" y="293369"/>
                  </a:lnTo>
                  <a:lnTo>
                    <a:pt x="370839" y="287019"/>
                  </a:lnTo>
                  <a:close/>
                </a:path>
                <a:path w="370839" h="297179">
                  <a:moveTo>
                    <a:pt x="370839" y="293369"/>
                  </a:moveTo>
                  <a:lnTo>
                    <a:pt x="0" y="293369"/>
                  </a:lnTo>
                  <a:lnTo>
                    <a:pt x="0" y="297179"/>
                  </a:lnTo>
                  <a:lnTo>
                    <a:pt x="370839" y="297179"/>
                  </a:lnTo>
                  <a:lnTo>
                    <a:pt x="370839" y="293369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5676899" y="4156710"/>
              <a:ext cx="363220" cy="290830"/>
            </a:xfrm>
            <a:custGeom>
              <a:avLst/>
              <a:gdLst/>
              <a:ahLst/>
              <a:cxnLst/>
              <a:rect l="l" t="t" r="r" b="b"/>
              <a:pathLst>
                <a:path w="363220" h="290829">
                  <a:moveTo>
                    <a:pt x="36322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63220" y="3809"/>
                  </a:lnTo>
                  <a:lnTo>
                    <a:pt x="363220" y="0"/>
                  </a:lnTo>
                  <a:close/>
                </a:path>
                <a:path w="363220" h="290829">
                  <a:moveTo>
                    <a:pt x="363220" y="3809"/>
                  </a:moveTo>
                  <a:lnTo>
                    <a:pt x="359410" y="3809"/>
                  </a:lnTo>
                  <a:lnTo>
                    <a:pt x="359410" y="5079"/>
                  </a:lnTo>
                  <a:lnTo>
                    <a:pt x="363220" y="5079"/>
                  </a:lnTo>
                  <a:lnTo>
                    <a:pt x="363220" y="3809"/>
                  </a:lnTo>
                  <a:close/>
                </a:path>
                <a:path w="363220" h="290829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63220" h="290829">
                  <a:moveTo>
                    <a:pt x="363220" y="5080"/>
                  </a:moveTo>
                  <a:lnTo>
                    <a:pt x="359410" y="5080"/>
                  </a:lnTo>
                  <a:lnTo>
                    <a:pt x="359410" y="11429"/>
                  </a:lnTo>
                  <a:lnTo>
                    <a:pt x="363220" y="11429"/>
                  </a:lnTo>
                  <a:lnTo>
                    <a:pt x="363220" y="5080"/>
                  </a:lnTo>
                  <a:close/>
                </a:path>
                <a:path w="363220" h="29082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363220" h="290829">
                  <a:moveTo>
                    <a:pt x="363220" y="11430"/>
                  </a:moveTo>
                  <a:lnTo>
                    <a:pt x="359410" y="11430"/>
                  </a:lnTo>
                  <a:lnTo>
                    <a:pt x="359410" y="17779"/>
                  </a:lnTo>
                  <a:lnTo>
                    <a:pt x="363220" y="17779"/>
                  </a:lnTo>
                  <a:lnTo>
                    <a:pt x="363220" y="11430"/>
                  </a:lnTo>
                  <a:close/>
                </a:path>
                <a:path w="363220" h="290829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63220" h="290829">
                  <a:moveTo>
                    <a:pt x="363220" y="17780"/>
                  </a:moveTo>
                  <a:lnTo>
                    <a:pt x="359410" y="17780"/>
                  </a:lnTo>
                  <a:lnTo>
                    <a:pt x="359410" y="24129"/>
                  </a:lnTo>
                  <a:lnTo>
                    <a:pt x="363220" y="24129"/>
                  </a:lnTo>
                  <a:lnTo>
                    <a:pt x="363220" y="17780"/>
                  </a:lnTo>
                  <a:close/>
                </a:path>
                <a:path w="363220" h="290829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63220" h="290829">
                  <a:moveTo>
                    <a:pt x="363220" y="24130"/>
                  </a:moveTo>
                  <a:lnTo>
                    <a:pt x="359410" y="24130"/>
                  </a:lnTo>
                  <a:lnTo>
                    <a:pt x="359410" y="30479"/>
                  </a:lnTo>
                  <a:lnTo>
                    <a:pt x="363220" y="30479"/>
                  </a:lnTo>
                  <a:lnTo>
                    <a:pt x="363220" y="24130"/>
                  </a:lnTo>
                  <a:close/>
                </a:path>
                <a:path w="363220" h="290829">
                  <a:moveTo>
                    <a:pt x="381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0480"/>
                  </a:lnTo>
                  <a:close/>
                </a:path>
                <a:path w="363220" h="290829">
                  <a:moveTo>
                    <a:pt x="363220" y="30480"/>
                  </a:moveTo>
                  <a:lnTo>
                    <a:pt x="359410" y="30480"/>
                  </a:lnTo>
                  <a:lnTo>
                    <a:pt x="359410" y="35559"/>
                  </a:lnTo>
                  <a:lnTo>
                    <a:pt x="363220" y="35559"/>
                  </a:lnTo>
                  <a:lnTo>
                    <a:pt x="363220" y="30480"/>
                  </a:lnTo>
                  <a:close/>
                </a:path>
                <a:path w="363220" h="290829">
                  <a:moveTo>
                    <a:pt x="3810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5560"/>
                  </a:lnTo>
                  <a:close/>
                </a:path>
                <a:path w="363220" h="290829">
                  <a:moveTo>
                    <a:pt x="363220" y="35560"/>
                  </a:moveTo>
                  <a:lnTo>
                    <a:pt x="359410" y="35560"/>
                  </a:lnTo>
                  <a:lnTo>
                    <a:pt x="359410" y="43179"/>
                  </a:lnTo>
                  <a:lnTo>
                    <a:pt x="363220" y="43179"/>
                  </a:lnTo>
                  <a:lnTo>
                    <a:pt x="363220" y="35560"/>
                  </a:lnTo>
                  <a:close/>
                </a:path>
                <a:path w="363220" h="290829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63220" h="290829">
                  <a:moveTo>
                    <a:pt x="363220" y="43180"/>
                  </a:moveTo>
                  <a:lnTo>
                    <a:pt x="359410" y="43180"/>
                  </a:lnTo>
                  <a:lnTo>
                    <a:pt x="359410" y="49529"/>
                  </a:lnTo>
                  <a:lnTo>
                    <a:pt x="363220" y="49529"/>
                  </a:lnTo>
                  <a:lnTo>
                    <a:pt x="363220" y="43180"/>
                  </a:lnTo>
                  <a:close/>
                </a:path>
                <a:path w="363220" h="290829">
                  <a:moveTo>
                    <a:pt x="381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3810" y="54609"/>
                  </a:lnTo>
                  <a:lnTo>
                    <a:pt x="3810" y="49530"/>
                  </a:lnTo>
                  <a:close/>
                </a:path>
                <a:path w="363220" h="290829">
                  <a:moveTo>
                    <a:pt x="363220" y="49530"/>
                  </a:moveTo>
                  <a:lnTo>
                    <a:pt x="359410" y="49530"/>
                  </a:lnTo>
                  <a:lnTo>
                    <a:pt x="359410" y="54609"/>
                  </a:lnTo>
                  <a:lnTo>
                    <a:pt x="363220" y="54609"/>
                  </a:lnTo>
                  <a:lnTo>
                    <a:pt x="363220" y="49530"/>
                  </a:lnTo>
                  <a:close/>
                </a:path>
                <a:path w="363220" h="290829">
                  <a:moveTo>
                    <a:pt x="381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54610"/>
                  </a:lnTo>
                  <a:close/>
                </a:path>
                <a:path w="363220" h="290829">
                  <a:moveTo>
                    <a:pt x="363220" y="54610"/>
                  </a:moveTo>
                  <a:lnTo>
                    <a:pt x="359410" y="54610"/>
                  </a:lnTo>
                  <a:lnTo>
                    <a:pt x="359410" y="62229"/>
                  </a:lnTo>
                  <a:lnTo>
                    <a:pt x="363220" y="62229"/>
                  </a:lnTo>
                  <a:lnTo>
                    <a:pt x="363220" y="54610"/>
                  </a:lnTo>
                  <a:close/>
                </a:path>
                <a:path w="363220" h="290829">
                  <a:moveTo>
                    <a:pt x="381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62230"/>
                  </a:lnTo>
                  <a:close/>
                </a:path>
                <a:path w="363220" h="290829">
                  <a:moveTo>
                    <a:pt x="363220" y="62230"/>
                  </a:moveTo>
                  <a:lnTo>
                    <a:pt x="359410" y="62230"/>
                  </a:lnTo>
                  <a:lnTo>
                    <a:pt x="359410" y="68579"/>
                  </a:lnTo>
                  <a:lnTo>
                    <a:pt x="363220" y="68579"/>
                  </a:lnTo>
                  <a:lnTo>
                    <a:pt x="363220" y="62230"/>
                  </a:lnTo>
                  <a:close/>
                </a:path>
                <a:path w="363220" h="290829">
                  <a:moveTo>
                    <a:pt x="3810" y="68580"/>
                  </a:moveTo>
                  <a:lnTo>
                    <a:pt x="0" y="68580"/>
                  </a:lnTo>
                  <a:lnTo>
                    <a:pt x="0" y="87629"/>
                  </a:lnTo>
                  <a:lnTo>
                    <a:pt x="3810" y="87629"/>
                  </a:lnTo>
                  <a:lnTo>
                    <a:pt x="3810" y="68580"/>
                  </a:lnTo>
                  <a:close/>
                </a:path>
                <a:path w="363220" h="290829">
                  <a:moveTo>
                    <a:pt x="363220" y="68580"/>
                  </a:moveTo>
                  <a:lnTo>
                    <a:pt x="359410" y="68580"/>
                  </a:lnTo>
                  <a:lnTo>
                    <a:pt x="359410" y="87629"/>
                  </a:lnTo>
                  <a:lnTo>
                    <a:pt x="363220" y="87629"/>
                  </a:lnTo>
                  <a:lnTo>
                    <a:pt x="363220" y="68580"/>
                  </a:lnTo>
                  <a:close/>
                </a:path>
                <a:path w="363220" h="290829">
                  <a:moveTo>
                    <a:pt x="3810" y="87630"/>
                  </a:moveTo>
                  <a:lnTo>
                    <a:pt x="0" y="87630"/>
                  </a:lnTo>
                  <a:lnTo>
                    <a:pt x="0" y="119379"/>
                  </a:lnTo>
                  <a:lnTo>
                    <a:pt x="3810" y="119379"/>
                  </a:lnTo>
                  <a:lnTo>
                    <a:pt x="3810" y="87630"/>
                  </a:lnTo>
                  <a:close/>
                </a:path>
                <a:path w="363220" h="290829">
                  <a:moveTo>
                    <a:pt x="363220" y="87630"/>
                  </a:moveTo>
                  <a:lnTo>
                    <a:pt x="359410" y="87630"/>
                  </a:lnTo>
                  <a:lnTo>
                    <a:pt x="359410" y="119379"/>
                  </a:lnTo>
                  <a:lnTo>
                    <a:pt x="363220" y="119379"/>
                  </a:lnTo>
                  <a:lnTo>
                    <a:pt x="363220" y="87630"/>
                  </a:lnTo>
                  <a:close/>
                </a:path>
                <a:path w="363220" h="290829">
                  <a:moveTo>
                    <a:pt x="3810" y="119380"/>
                  </a:moveTo>
                  <a:lnTo>
                    <a:pt x="0" y="1193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19380"/>
                  </a:lnTo>
                  <a:close/>
                </a:path>
                <a:path w="363220" h="290829">
                  <a:moveTo>
                    <a:pt x="363220" y="119380"/>
                  </a:moveTo>
                  <a:lnTo>
                    <a:pt x="359410" y="119380"/>
                  </a:lnTo>
                  <a:lnTo>
                    <a:pt x="359410" y="189229"/>
                  </a:lnTo>
                  <a:lnTo>
                    <a:pt x="363220" y="189229"/>
                  </a:lnTo>
                  <a:lnTo>
                    <a:pt x="363220" y="119380"/>
                  </a:lnTo>
                  <a:close/>
                </a:path>
                <a:path w="363220" h="290829">
                  <a:moveTo>
                    <a:pt x="3810" y="189230"/>
                  </a:moveTo>
                  <a:lnTo>
                    <a:pt x="0" y="18923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189230"/>
                  </a:lnTo>
                  <a:close/>
                </a:path>
                <a:path w="363220" h="290829">
                  <a:moveTo>
                    <a:pt x="363220" y="189230"/>
                  </a:moveTo>
                  <a:lnTo>
                    <a:pt x="359410" y="189230"/>
                  </a:lnTo>
                  <a:lnTo>
                    <a:pt x="359410" y="220979"/>
                  </a:lnTo>
                  <a:lnTo>
                    <a:pt x="363220" y="220979"/>
                  </a:lnTo>
                  <a:lnTo>
                    <a:pt x="363220" y="189230"/>
                  </a:lnTo>
                  <a:close/>
                </a:path>
                <a:path w="363220" h="290829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363220" h="290829">
                  <a:moveTo>
                    <a:pt x="363220" y="220980"/>
                  </a:moveTo>
                  <a:lnTo>
                    <a:pt x="359410" y="220980"/>
                  </a:lnTo>
                  <a:lnTo>
                    <a:pt x="359410" y="227329"/>
                  </a:lnTo>
                  <a:lnTo>
                    <a:pt x="363220" y="227329"/>
                  </a:lnTo>
                  <a:lnTo>
                    <a:pt x="363220" y="220980"/>
                  </a:lnTo>
                  <a:close/>
                </a:path>
                <a:path w="363220" h="290829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63220" h="290829">
                  <a:moveTo>
                    <a:pt x="363220" y="227330"/>
                  </a:moveTo>
                  <a:lnTo>
                    <a:pt x="359410" y="227330"/>
                  </a:lnTo>
                  <a:lnTo>
                    <a:pt x="359410" y="233679"/>
                  </a:lnTo>
                  <a:lnTo>
                    <a:pt x="363220" y="233679"/>
                  </a:lnTo>
                  <a:lnTo>
                    <a:pt x="363220" y="227330"/>
                  </a:lnTo>
                  <a:close/>
                </a:path>
                <a:path w="363220" h="290829">
                  <a:moveTo>
                    <a:pt x="3810" y="233680"/>
                  </a:moveTo>
                  <a:lnTo>
                    <a:pt x="0" y="233680"/>
                  </a:lnTo>
                  <a:lnTo>
                    <a:pt x="0" y="238759"/>
                  </a:lnTo>
                  <a:lnTo>
                    <a:pt x="3810" y="238759"/>
                  </a:lnTo>
                  <a:lnTo>
                    <a:pt x="3810" y="233680"/>
                  </a:lnTo>
                  <a:close/>
                </a:path>
                <a:path w="363220" h="290829">
                  <a:moveTo>
                    <a:pt x="363220" y="233680"/>
                  </a:moveTo>
                  <a:lnTo>
                    <a:pt x="359410" y="233680"/>
                  </a:lnTo>
                  <a:lnTo>
                    <a:pt x="359410" y="238759"/>
                  </a:lnTo>
                  <a:lnTo>
                    <a:pt x="363220" y="238759"/>
                  </a:lnTo>
                  <a:lnTo>
                    <a:pt x="363220" y="233680"/>
                  </a:lnTo>
                  <a:close/>
                </a:path>
                <a:path w="363220" h="290829">
                  <a:moveTo>
                    <a:pt x="3810" y="238760"/>
                  </a:moveTo>
                  <a:lnTo>
                    <a:pt x="0" y="23876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38760"/>
                  </a:lnTo>
                  <a:close/>
                </a:path>
                <a:path w="363220" h="290829">
                  <a:moveTo>
                    <a:pt x="363220" y="238760"/>
                  </a:moveTo>
                  <a:lnTo>
                    <a:pt x="359410" y="238760"/>
                  </a:lnTo>
                  <a:lnTo>
                    <a:pt x="359410" y="246379"/>
                  </a:lnTo>
                  <a:lnTo>
                    <a:pt x="363220" y="246379"/>
                  </a:lnTo>
                  <a:lnTo>
                    <a:pt x="363220" y="238760"/>
                  </a:lnTo>
                  <a:close/>
                </a:path>
                <a:path w="363220" h="290829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810" y="252729"/>
                  </a:lnTo>
                  <a:lnTo>
                    <a:pt x="3810" y="246380"/>
                  </a:lnTo>
                  <a:close/>
                </a:path>
                <a:path w="363220" h="290829">
                  <a:moveTo>
                    <a:pt x="363220" y="246380"/>
                  </a:moveTo>
                  <a:lnTo>
                    <a:pt x="359410" y="246380"/>
                  </a:lnTo>
                  <a:lnTo>
                    <a:pt x="359410" y="252729"/>
                  </a:lnTo>
                  <a:lnTo>
                    <a:pt x="363220" y="252729"/>
                  </a:lnTo>
                  <a:lnTo>
                    <a:pt x="363220" y="246380"/>
                  </a:lnTo>
                  <a:close/>
                </a:path>
                <a:path w="363220" h="290829">
                  <a:moveTo>
                    <a:pt x="381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3810" y="259079"/>
                  </a:lnTo>
                  <a:lnTo>
                    <a:pt x="3810" y="252730"/>
                  </a:lnTo>
                  <a:close/>
                </a:path>
                <a:path w="363220" h="290829">
                  <a:moveTo>
                    <a:pt x="363220" y="252730"/>
                  </a:moveTo>
                  <a:lnTo>
                    <a:pt x="359410" y="252730"/>
                  </a:lnTo>
                  <a:lnTo>
                    <a:pt x="359410" y="259079"/>
                  </a:lnTo>
                  <a:lnTo>
                    <a:pt x="363220" y="259079"/>
                  </a:lnTo>
                  <a:lnTo>
                    <a:pt x="363220" y="252730"/>
                  </a:lnTo>
                  <a:close/>
                </a:path>
                <a:path w="363220" h="290829">
                  <a:moveTo>
                    <a:pt x="381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3810" y="265429"/>
                  </a:lnTo>
                  <a:lnTo>
                    <a:pt x="3810" y="259080"/>
                  </a:lnTo>
                  <a:close/>
                </a:path>
                <a:path w="363220" h="290829">
                  <a:moveTo>
                    <a:pt x="363220" y="259080"/>
                  </a:moveTo>
                  <a:lnTo>
                    <a:pt x="359410" y="259080"/>
                  </a:lnTo>
                  <a:lnTo>
                    <a:pt x="359410" y="265429"/>
                  </a:lnTo>
                  <a:lnTo>
                    <a:pt x="363220" y="265429"/>
                  </a:lnTo>
                  <a:lnTo>
                    <a:pt x="363220" y="259080"/>
                  </a:lnTo>
                  <a:close/>
                </a:path>
                <a:path w="363220" h="290829">
                  <a:moveTo>
                    <a:pt x="381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3810" y="271779"/>
                  </a:lnTo>
                  <a:lnTo>
                    <a:pt x="3810" y="265430"/>
                  </a:lnTo>
                  <a:close/>
                </a:path>
                <a:path w="363220" h="290829">
                  <a:moveTo>
                    <a:pt x="363220" y="265430"/>
                  </a:moveTo>
                  <a:lnTo>
                    <a:pt x="359410" y="265430"/>
                  </a:lnTo>
                  <a:lnTo>
                    <a:pt x="359410" y="271779"/>
                  </a:lnTo>
                  <a:lnTo>
                    <a:pt x="363220" y="271779"/>
                  </a:lnTo>
                  <a:lnTo>
                    <a:pt x="363220" y="265430"/>
                  </a:lnTo>
                  <a:close/>
                </a:path>
                <a:path w="363220" h="290829">
                  <a:moveTo>
                    <a:pt x="381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3810" y="278129"/>
                  </a:lnTo>
                  <a:lnTo>
                    <a:pt x="3810" y="271780"/>
                  </a:lnTo>
                  <a:close/>
                </a:path>
                <a:path w="363220" h="290829">
                  <a:moveTo>
                    <a:pt x="363220" y="271780"/>
                  </a:moveTo>
                  <a:lnTo>
                    <a:pt x="359410" y="271780"/>
                  </a:lnTo>
                  <a:lnTo>
                    <a:pt x="359410" y="278129"/>
                  </a:lnTo>
                  <a:lnTo>
                    <a:pt x="363220" y="278129"/>
                  </a:lnTo>
                  <a:lnTo>
                    <a:pt x="363220" y="271780"/>
                  </a:lnTo>
                  <a:close/>
                </a:path>
                <a:path w="363220" h="290829">
                  <a:moveTo>
                    <a:pt x="381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3810" y="284479"/>
                  </a:lnTo>
                  <a:lnTo>
                    <a:pt x="3810" y="278130"/>
                  </a:lnTo>
                  <a:close/>
                </a:path>
                <a:path w="363220" h="290829">
                  <a:moveTo>
                    <a:pt x="363220" y="278130"/>
                  </a:moveTo>
                  <a:lnTo>
                    <a:pt x="359410" y="278130"/>
                  </a:lnTo>
                  <a:lnTo>
                    <a:pt x="359410" y="284479"/>
                  </a:lnTo>
                  <a:lnTo>
                    <a:pt x="363220" y="284479"/>
                  </a:lnTo>
                  <a:lnTo>
                    <a:pt x="363220" y="278130"/>
                  </a:lnTo>
                  <a:close/>
                </a:path>
                <a:path w="363220" h="290829">
                  <a:moveTo>
                    <a:pt x="381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363220" y="290829"/>
                  </a:lnTo>
                  <a:lnTo>
                    <a:pt x="363220" y="287019"/>
                  </a:lnTo>
                  <a:lnTo>
                    <a:pt x="3810" y="287019"/>
                  </a:lnTo>
                  <a:lnTo>
                    <a:pt x="3810" y="284480"/>
                  </a:lnTo>
                  <a:close/>
                </a:path>
                <a:path w="363220" h="290829">
                  <a:moveTo>
                    <a:pt x="363220" y="284480"/>
                  </a:moveTo>
                  <a:lnTo>
                    <a:pt x="359410" y="284480"/>
                  </a:lnTo>
                  <a:lnTo>
                    <a:pt x="359410" y="287019"/>
                  </a:lnTo>
                  <a:lnTo>
                    <a:pt x="363220" y="287019"/>
                  </a:lnTo>
                  <a:lnTo>
                    <a:pt x="363220" y="284480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5680709" y="4160520"/>
              <a:ext cx="355600" cy="283210"/>
            </a:xfrm>
            <a:custGeom>
              <a:avLst/>
              <a:gdLst/>
              <a:ahLst/>
              <a:cxnLst/>
              <a:rect l="l" t="t" r="r" b="b"/>
              <a:pathLst>
                <a:path w="355600" h="283210">
                  <a:moveTo>
                    <a:pt x="35560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55600" y="1269"/>
                  </a:lnTo>
                  <a:lnTo>
                    <a:pt x="355600" y="0"/>
                  </a:lnTo>
                  <a:close/>
                </a:path>
                <a:path w="355600" h="283210">
                  <a:moveTo>
                    <a:pt x="35560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3809"/>
                  </a:lnTo>
                  <a:lnTo>
                    <a:pt x="355600" y="3809"/>
                  </a:lnTo>
                  <a:lnTo>
                    <a:pt x="355600" y="1269"/>
                  </a:lnTo>
                  <a:close/>
                </a:path>
                <a:path w="355600" h="283210">
                  <a:moveTo>
                    <a:pt x="355600" y="3809"/>
                  </a:moveTo>
                  <a:lnTo>
                    <a:pt x="351789" y="3809"/>
                  </a:lnTo>
                  <a:lnTo>
                    <a:pt x="351789" y="7619"/>
                  </a:lnTo>
                  <a:lnTo>
                    <a:pt x="355600" y="7619"/>
                  </a:lnTo>
                  <a:lnTo>
                    <a:pt x="355600" y="3809"/>
                  </a:lnTo>
                  <a:close/>
                </a:path>
                <a:path w="355600" h="283210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7619"/>
                  </a:lnTo>
                  <a:close/>
                </a:path>
                <a:path w="355600" h="283210">
                  <a:moveTo>
                    <a:pt x="355600" y="7619"/>
                  </a:moveTo>
                  <a:lnTo>
                    <a:pt x="351789" y="7619"/>
                  </a:lnTo>
                  <a:lnTo>
                    <a:pt x="351789" y="13969"/>
                  </a:lnTo>
                  <a:lnTo>
                    <a:pt x="355600" y="13969"/>
                  </a:lnTo>
                  <a:lnTo>
                    <a:pt x="355600" y="7619"/>
                  </a:lnTo>
                  <a:close/>
                </a:path>
                <a:path w="355600" h="283210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55600" h="283210">
                  <a:moveTo>
                    <a:pt x="355600" y="13969"/>
                  </a:moveTo>
                  <a:lnTo>
                    <a:pt x="351789" y="13969"/>
                  </a:lnTo>
                  <a:lnTo>
                    <a:pt x="351789" y="20319"/>
                  </a:lnTo>
                  <a:lnTo>
                    <a:pt x="355600" y="20319"/>
                  </a:lnTo>
                  <a:lnTo>
                    <a:pt x="355600" y="13969"/>
                  </a:lnTo>
                  <a:close/>
                </a:path>
                <a:path w="355600" h="283210">
                  <a:moveTo>
                    <a:pt x="381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3810" y="26669"/>
                  </a:lnTo>
                  <a:lnTo>
                    <a:pt x="3810" y="20319"/>
                  </a:lnTo>
                  <a:close/>
                </a:path>
                <a:path w="355600" h="283210">
                  <a:moveTo>
                    <a:pt x="355600" y="20319"/>
                  </a:moveTo>
                  <a:lnTo>
                    <a:pt x="351789" y="20319"/>
                  </a:lnTo>
                  <a:lnTo>
                    <a:pt x="351789" y="26669"/>
                  </a:lnTo>
                  <a:lnTo>
                    <a:pt x="355600" y="26669"/>
                  </a:lnTo>
                  <a:lnTo>
                    <a:pt x="355600" y="20319"/>
                  </a:lnTo>
                  <a:close/>
                </a:path>
                <a:path w="355600" h="283210">
                  <a:moveTo>
                    <a:pt x="381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3810" y="31749"/>
                  </a:lnTo>
                  <a:lnTo>
                    <a:pt x="3810" y="26669"/>
                  </a:lnTo>
                  <a:close/>
                </a:path>
                <a:path w="355600" h="283210">
                  <a:moveTo>
                    <a:pt x="355600" y="26669"/>
                  </a:moveTo>
                  <a:lnTo>
                    <a:pt x="351789" y="26669"/>
                  </a:lnTo>
                  <a:lnTo>
                    <a:pt x="351789" y="31749"/>
                  </a:lnTo>
                  <a:lnTo>
                    <a:pt x="355600" y="31749"/>
                  </a:lnTo>
                  <a:lnTo>
                    <a:pt x="355600" y="26669"/>
                  </a:lnTo>
                  <a:close/>
                </a:path>
                <a:path w="355600" h="283210">
                  <a:moveTo>
                    <a:pt x="3810" y="31750"/>
                  </a:moveTo>
                  <a:lnTo>
                    <a:pt x="0" y="31750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1750"/>
                  </a:lnTo>
                  <a:close/>
                </a:path>
                <a:path w="355600" h="283210">
                  <a:moveTo>
                    <a:pt x="355600" y="31750"/>
                  </a:moveTo>
                  <a:lnTo>
                    <a:pt x="351789" y="31750"/>
                  </a:lnTo>
                  <a:lnTo>
                    <a:pt x="351789" y="39369"/>
                  </a:lnTo>
                  <a:lnTo>
                    <a:pt x="355600" y="39369"/>
                  </a:lnTo>
                  <a:lnTo>
                    <a:pt x="355600" y="31750"/>
                  </a:lnTo>
                  <a:close/>
                </a:path>
                <a:path w="355600" h="283210">
                  <a:moveTo>
                    <a:pt x="381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3810" y="45719"/>
                  </a:lnTo>
                  <a:lnTo>
                    <a:pt x="3810" y="39369"/>
                  </a:lnTo>
                  <a:close/>
                </a:path>
                <a:path w="355600" h="283210">
                  <a:moveTo>
                    <a:pt x="355600" y="39369"/>
                  </a:moveTo>
                  <a:lnTo>
                    <a:pt x="351789" y="39369"/>
                  </a:lnTo>
                  <a:lnTo>
                    <a:pt x="351789" y="45719"/>
                  </a:lnTo>
                  <a:lnTo>
                    <a:pt x="355600" y="45719"/>
                  </a:lnTo>
                  <a:lnTo>
                    <a:pt x="355600" y="39369"/>
                  </a:lnTo>
                  <a:close/>
                </a:path>
                <a:path w="355600" h="283210">
                  <a:moveTo>
                    <a:pt x="381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3810" y="50799"/>
                  </a:lnTo>
                  <a:lnTo>
                    <a:pt x="3810" y="45719"/>
                  </a:lnTo>
                  <a:close/>
                </a:path>
                <a:path w="355600" h="283210">
                  <a:moveTo>
                    <a:pt x="355600" y="45719"/>
                  </a:moveTo>
                  <a:lnTo>
                    <a:pt x="351789" y="45719"/>
                  </a:lnTo>
                  <a:lnTo>
                    <a:pt x="351789" y="50799"/>
                  </a:lnTo>
                  <a:lnTo>
                    <a:pt x="355600" y="50799"/>
                  </a:lnTo>
                  <a:lnTo>
                    <a:pt x="355600" y="45719"/>
                  </a:lnTo>
                  <a:close/>
                </a:path>
                <a:path w="355600" h="283210">
                  <a:moveTo>
                    <a:pt x="381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50800"/>
                  </a:lnTo>
                  <a:close/>
                </a:path>
                <a:path w="355600" h="283210">
                  <a:moveTo>
                    <a:pt x="355600" y="50800"/>
                  </a:moveTo>
                  <a:lnTo>
                    <a:pt x="351789" y="50800"/>
                  </a:lnTo>
                  <a:lnTo>
                    <a:pt x="351789" y="58419"/>
                  </a:lnTo>
                  <a:lnTo>
                    <a:pt x="355600" y="58419"/>
                  </a:lnTo>
                  <a:lnTo>
                    <a:pt x="355600" y="50800"/>
                  </a:lnTo>
                  <a:close/>
                </a:path>
                <a:path w="355600" h="283210">
                  <a:moveTo>
                    <a:pt x="381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3810" y="64769"/>
                  </a:lnTo>
                  <a:lnTo>
                    <a:pt x="3810" y="58419"/>
                  </a:lnTo>
                  <a:close/>
                </a:path>
                <a:path w="355600" h="283210">
                  <a:moveTo>
                    <a:pt x="355600" y="58419"/>
                  </a:moveTo>
                  <a:lnTo>
                    <a:pt x="351789" y="58419"/>
                  </a:lnTo>
                  <a:lnTo>
                    <a:pt x="351789" y="64769"/>
                  </a:lnTo>
                  <a:lnTo>
                    <a:pt x="355600" y="64769"/>
                  </a:lnTo>
                  <a:lnTo>
                    <a:pt x="355600" y="58419"/>
                  </a:lnTo>
                  <a:close/>
                </a:path>
                <a:path w="355600" h="283210">
                  <a:moveTo>
                    <a:pt x="3810" y="64769"/>
                  </a:moveTo>
                  <a:lnTo>
                    <a:pt x="0" y="64769"/>
                  </a:lnTo>
                  <a:lnTo>
                    <a:pt x="0" y="83819"/>
                  </a:lnTo>
                  <a:lnTo>
                    <a:pt x="3810" y="83819"/>
                  </a:lnTo>
                  <a:lnTo>
                    <a:pt x="3810" y="64769"/>
                  </a:lnTo>
                  <a:close/>
                </a:path>
                <a:path w="355600" h="283210">
                  <a:moveTo>
                    <a:pt x="355600" y="64769"/>
                  </a:moveTo>
                  <a:lnTo>
                    <a:pt x="351789" y="64769"/>
                  </a:lnTo>
                  <a:lnTo>
                    <a:pt x="351789" y="83819"/>
                  </a:lnTo>
                  <a:lnTo>
                    <a:pt x="355600" y="83819"/>
                  </a:lnTo>
                  <a:lnTo>
                    <a:pt x="355600" y="64769"/>
                  </a:lnTo>
                  <a:close/>
                </a:path>
                <a:path w="355600" h="283210">
                  <a:moveTo>
                    <a:pt x="3810" y="83819"/>
                  </a:moveTo>
                  <a:lnTo>
                    <a:pt x="0" y="83819"/>
                  </a:lnTo>
                  <a:lnTo>
                    <a:pt x="0" y="115569"/>
                  </a:lnTo>
                  <a:lnTo>
                    <a:pt x="3810" y="115569"/>
                  </a:lnTo>
                  <a:lnTo>
                    <a:pt x="3810" y="83819"/>
                  </a:lnTo>
                  <a:close/>
                </a:path>
                <a:path w="355600" h="283210">
                  <a:moveTo>
                    <a:pt x="355600" y="83819"/>
                  </a:moveTo>
                  <a:lnTo>
                    <a:pt x="351789" y="83819"/>
                  </a:lnTo>
                  <a:lnTo>
                    <a:pt x="351789" y="115569"/>
                  </a:lnTo>
                  <a:lnTo>
                    <a:pt x="355600" y="115569"/>
                  </a:lnTo>
                  <a:lnTo>
                    <a:pt x="355600" y="83819"/>
                  </a:lnTo>
                  <a:close/>
                </a:path>
                <a:path w="355600" h="283210">
                  <a:moveTo>
                    <a:pt x="3810" y="115569"/>
                  </a:moveTo>
                  <a:lnTo>
                    <a:pt x="0" y="115569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15569"/>
                  </a:lnTo>
                  <a:close/>
                </a:path>
                <a:path w="355600" h="283210">
                  <a:moveTo>
                    <a:pt x="355600" y="115569"/>
                  </a:moveTo>
                  <a:lnTo>
                    <a:pt x="351789" y="115569"/>
                  </a:lnTo>
                  <a:lnTo>
                    <a:pt x="351789" y="185419"/>
                  </a:lnTo>
                  <a:lnTo>
                    <a:pt x="355600" y="185419"/>
                  </a:lnTo>
                  <a:lnTo>
                    <a:pt x="355600" y="115569"/>
                  </a:lnTo>
                  <a:close/>
                </a:path>
                <a:path w="355600" h="283210">
                  <a:moveTo>
                    <a:pt x="3810" y="185419"/>
                  </a:moveTo>
                  <a:lnTo>
                    <a:pt x="0" y="185419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185419"/>
                  </a:lnTo>
                  <a:close/>
                </a:path>
                <a:path w="355600" h="283210">
                  <a:moveTo>
                    <a:pt x="355600" y="185419"/>
                  </a:moveTo>
                  <a:lnTo>
                    <a:pt x="351789" y="185419"/>
                  </a:lnTo>
                  <a:lnTo>
                    <a:pt x="351789" y="217169"/>
                  </a:lnTo>
                  <a:lnTo>
                    <a:pt x="355600" y="217169"/>
                  </a:lnTo>
                  <a:lnTo>
                    <a:pt x="355600" y="185419"/>
                  </a:lnTo>
                  <a:close/>
                </a:path>
                <a:path w="355600" h="283210">
                  <a:moveTo>
                    <a:pt x="381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69"/>
                  </a:lnTo>
                  <a:close/>
                </a:path>
                <a:path w="355600" h="283210">
                  <a:moveTo>
                    <a:pt x="355600" y="217169"/>
                  </a:moveTo>
                  <a:lnTo>
                    <a:pt x="351789" y="217169"/>
                  </a:lnTo>
                  <a:lnTo>
                    <a:pt x="351789" y="223519"/>
                  </a:lnTo>
                  <a:lnTo>
                    <a:pt x="355600" y="223519"/>
                  </a:lnTo>
                  <a:lnTo>
                    <a:pt x="355600" y="217169"/>
                  </a:lnTo>
                  <a:close/>
                </a:path>
                <a:path w="355600" h="283210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3519"/>
                  </a:lnTo>
                  <a:close/>
                </a:path>
                <a:path w="355600" h="283210">
                  <a:moveTo>
                    <a:pt x="355600" y="223519"/>
                  </a:moveTo>
                  <a:lnTo>
                    <a:pt x="351789" y="223519"/>
                  </a:lnTo>
                  <a:lnTo>
                    <a:pt x="351789" y="229869"/>
                  </a:lnTo>
                  <a:lnTo>
                    <a:pt x="355600" y="229869"/>
                  </a:lnTo>
                  <a:lnTo>
                    <a:pt x="355600" y="223519"/>
                  </a:lnTo>
                  <a:close/>
                </a:path>
                <a:path w="355600" h="283210">
                  <a:moveTo>
                    <a:pt x="3810" y="229869"/>
                  </a:moveTo>
                  <a:lnTo>
                    <a:pt x="0" y="229869"/>
                  </a:lnTo>
                  <a:lnTo>
                    <a:pt x="0" y="234949"/>
                  </a:lnTo>
                  <a:lnTo>
                    <a:pt x="3810" y="234949"/>
                  </a:lnTo>
                  <a:lnTo>
                    <a:pt x="3810" y="229869"/>
                  </a:lnTo>
                  <a:close/>
                </a:path>
                <a:path w="355600" h="283210">
                  <a:moveTo>
                    <a:pt x="355600" y="229869"/>
                  </a:moveTo>
                  <a:lnTo>
                    <a:pt x="351789" y="229869"/>
                  </a:lnTo>
                  <a:lnTo>
                    <a:pt x="351789" y="234949"/>
                  </a:lnTo>
                  <a:lnTo>
                    <a:pt x="355600" y="234949"/>
                  </a:lnTo>
                  <a:lnTo>
                    <a:pt x="355600" y="229869"/>
                  </a:lnTo>
                  <a:close/>
                </a:path>
                <a:path w="355600" h="283210">
                  <a:moveTo>
                    <a:pt x="3810" y="234950"/>
                  </a:moveTo>
                  <a:lnTo>
                    <a:pt x="0" y="234950"/>
                  </a:lnTo>
                  <a:lnTo>
                    <a:pt x="0" y="242569"/>
                  </a:lnTo>
                  <a:lnTo>
                    <a:pt x="3810" y="242569"/>
                  </a:lnTo>
                  <a:lnTo>
                    <a:pt x="3810" y="234950"/>
                  </a:lnTo>
                  <a:close/>
                </a:path>
                <a:path w="355600" h="283210">
                  <a:moveTo>
                    <a:pt x="355600" y="234950"/>
                  </a:moveTo>
                  <a:lnTo>
                    <a:pt x="351789" y="234950"/>
                  </a:lnTo>
                  <a:lnTo>
                    <a:pt x="351789" y="242569"/>
                  </a:lnTo>
                  <a:lnTo>
                    <a:pt x="355600" y="242569"/>
                  </a:lnTo>
                  <a:lnTo>
                    <a:pt x="355600" y="234950"/>
                  </a:lnTo>
                  <a:close/>
                </a:path>
                <a:path w="355600" h="283210">
                  <a:moveTo>
                    <a:pt x="381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3810" y="248919"/>
                  </a:lnTo>
                  <a:lnTo>
                    <a:pt x="3810" y="242569"/>
                  </a:lnTo>
                  <a:close/>
                </a:path>
                <a:path w="355600" h="283210">
                  <a:moveTo>
                    <a:pt x="355600" y="242569"/>
                  </a:moveTo>
                  <a:lnTo>
                    <a:pt x="351789" y="242569"/>
                  </a:lnTo>
                  <a:lnTo>
                    <a:pt x="351789" y="248919"/>
                  </a:lnTo>
                  <a:lnTo>
                    <a:pt x="355600" y="248919"/>
                  </a:lnTo>
                  <a:lnTo>
                    <a:pt x="355600" y="242569"/>
                  </a:lnTo>
                  <a:close/>
                </a:path>
                <a:path w="355600" h="283210">
                  <a:moveTo>
                    <a:pt x="381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3810" y="255269"/>
                  </a:lnTo>
                  <a:lnTo>
                    <a:pt x="3810" y="248919"/>
                  </a:lnTo>
                  <a:close/>
                </a:path>
                <a:path w="355600" h="283210">
                  <a:moveTo>
                    <a:pt x="355600" y="248919"/>
                  </a:moveTo>
                  <a:lnTo>
                    <a:pt x="351789" y="248919"/>
                  </a:lnTo>
                  <a:lnTo>
                    <a:pt x="351789" y="255269"/>
                  </a:lnTo>
                  <a:lnTo>
                    <a:pt x="355600" y="255269"/>
                  </a:lnTo>
                  <a:lnTo>
                    <a:pt x="355600" y="248919"/>
                  </a:lnTo>
                  <a:close/>
                </a:path>
                <a:path w="355600" h="283210">
                  <a:moveTo>
                    <a:pt x="381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3810" y="261619"/>
                  </a:lnTo>
                  <a:lnTo>
                    <a:pt x="3810" y="255269"/>
                  </a:lnTo>
                  <a:close/>
                </a:path>
                <a:path w="355600" h="283210">
                  <a:moveTo>
                    <a:pt x="355600" y="255269"/>
                  </a:moveTo>
                  <a:lnTo>
                    <a:pt x="351789" y="255269"/>
                  </a:lnTo>
                  <a:lnTo>
                    <a:pt x="351789" y="261619"/>
                  </a:lnTo>
                  <a:lnTo>
                    <a:pt x="355600" y="261619"/>
                  </a:lnTo>
                  <a:lnTo>
                    <a:pt x="355600" y="255269"/>
                  </a:lnTo>
                  <a:close/>
                </a:path>
                <a:path w="355600" h="283210">
                  <a:moveTo>
                    <a:pt x="381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1619"/>
                  </a:lnTo>
                  <a:close/>
                </a:path>
                <a:path w="355600" h="283210">
                  <a:moveTo>
                    <a:pt x="355600" y="261619"/>
                  </a:moveTo>
                  <a:lnTo>
                    <a:pt x="351789" y="261619"/>
                  </a:lnTo>
                  <a:lnTo>
                    <a:pt x="351789" y="267969"/>
                  </a:lnTo>
                  <a:lnTo>
                    <a:pt x="355600" y="267969"/>
                  </a:lnTo>
                  <a:lnTo>
                    <a:pt x="355600" y="261619"/>
                  </a:lnTo>
                  <a:close/>
                </a:path>
                <a:path w="355600" h="283210">
                  <a:moveTo>
                    <a:pt x="381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67969"/>
                  </a:lnTo>
                  <a:close/>
                </a:path>
                <a:path w="355600" h="283210">
                  <a:moveTo>
                    <a:pt x="355600" y="267969"/>
                  </a:moveTo>
                  <a:lnTo>
                    <a:pt x="351789" y="267969"/>
                  </a:lnTo>
                  <a:lnTo>
                    <a:pt x="351789" y="274319"/>
                  </a:lnTo>
                  <a:lnTo>
                    <a:pt x="355600" y="274319"/>
                  </a:lnTo>
                  <a:lnTo>
                    <a:pt x="355600" y="267969"/>
                  </a:lnTo>
                  <a:close/>
                </a:path>
                <a:path w="355600" h="283210">
                  <a:moveTo>
                    <a:pt x="381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355600" y="280669"/>
                  </a:lnTo>
                  <a:lnTo>
                    <a:pt x="355600" y="279399"/>
                  </a:lnTo>
                  <a:lnTo>
                    <a:pt x="3810" y="279399"/>
                  </a:lnTo>
                  <a:lnTo>
                    <a:pt x="3810" y="274319"/>
                  </a:lnTo>
                  <a:close/>
                </a:path>
                <a:path w="355600" h="283210">
                  <a:moveTo>
                    <a:pt x="355600" y="274319"/>
                  </a:moveTo>
                  <a:lnTo>
                    <a:pt x="351789" y="274319"/>
                  </a:lnTo>
                  <a:lnTo>
                    <a:pt x="351789" y="279399"/>
                  </a:lnTo>
                  <a:lnTo>
                    <a:pt x="355600" y="279399"/>
                  </a:lnTo>
                  <a:lnTo>
                    <a:pt x="355600" y="274319"/>
                  </a:lnTo>
                  <a:close/>
                </a:path>
                <a:path w="355600" h="283210">
                  <a:moveTo>
                    <a:pt x="355600" y="280669"/>
                  </a:moveTo>
                  <a:lnTo>
                    <a:pt x="0" y="280669"/>
                  </a:lnTo>
                  <a:lnTo>
                    <a:pt x="0" y="283209"/>
                  </a:lnTo>
                  <a:lnTo>
                    <a:pt x="355600" y="283209"/>
                  </a:lnTo>
                  <a:lnTo>
                    <a:pt x="355600" y="280669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5684519" y="4164330"/>
              <a:ext cx="347980" cy="275590"/>
            </a:xfrm>
            <a:custGeom>
              <a:avLst/>
              <a:gdLst/>
              <a:ahLst/>
              <a:cxnLst/>
              <a:rect l="l" t="t" r="r" b="b"/>
              <a:pathLst>
                <a:path w="347979" h="275589">
                  <a:moveTo>
                    <a:pt x="347979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3810"/>
                  </a:lnTo>
                  <a:lnTo>
                    <a:pt x="347979" y="3810"/>
                  </a:lnTo>
                  <a:lnTo>
                    <a:pt x="347979" y="0"/>
                  </a:lnTo>
                  <a:close/>
                </a:path>
                <a:path w="347979" h="275589">
                  <a:moveTo>
                    <a:pt x="347979" y="3810"/>
                  </a:moveTo>
                  <a:lnTo>
                    <a:pt x="344169" y="3810"/>
                  </a:lnTo>
                  <a:lnTo>
                    <a:pt x="344169" y="10160"/>
                  </a:lnTo>
                  <a:lnTo>
                    <a:pt x="347979" y="10160"/>
                  </a:lnTo>
                  <a:lnTo>
                    <a:pt x="347979" y="3810"/>
                  </a:lnTo>
                  <a:close/>
                </a:path>
                <a:path w="347979" h="275589">
                  <a:moveTo>
                    <a:pt x="253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39" y="16510"/>
                  </a:lnTo>
                  <a:lnTo>
                    <a:pt x="2539" y="10160"/>
                  </a:lnTo>
                  <a:close/>
                </a:path>
                <a:path w="347979" h="275589">
                  <a:moveTo>
                    <a:pt x="347979" y="10160"/>
                  </a:moveTo>
                  <a:lnTo>
                    <a:pt x="344169" y="10160"/>
                  </a:lnTo>
                  <a:lnTo>
                    <a:pt x="344169" y="16510"/>
                  </a:lnTo>
                  <a:lnTo>
                    <a:pt x="347979" y="16510"/>
                  </a:lnTo>
                  <a:lnTo>
                    <a:pt x="347979" y="10160"/>
                  </a:lnTo>
                  <a:close/>
                </a:path>
                <a:path w="347979" h="275589">
                  <a:moveTo>
                    <a:pt x="253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39" y="22860"/>
                  </a:lnTo>
                  <a:lnTo>
                    <a:pt x="2539" y="16510"/>
                  </a:lnTo>
                  <a:close/>
                </a:path>
                <a:path w="347979" h="275589">
                  <a:moveTo>
                    <a:pt x="347979" y="16510"/>
                  </a:moveTo>
                  <a:lnTo>
                    <a:pt x="344169" y="16510"/>
                  </a:lnTo>
                  <a:lnTo>
                    <a:pt x="344169" y="22860"/>
                  </a:lnTo>
                  <a:lnTo>
                    <a:pt x="347979" y="22860"/>
                  </a:lnTo>
                  <a:lnTo>
                    <a:pt x="347979" y="16510"/>
                  </a:lnTo>
                  <a:close/>
                </a:path>
                <a:path w="347979" h="275589">
                  <a:moveTo>
                    <a:pt x="2539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2539" y="27940"/>
                  </a:lnTo>
                  <a:lnTo>
                    <a:pt x="2539" y="22860"/>
                  </a:lnTo>
                  <a:close/>
                </a:path>
                <a:path w="347979" h="275589">
                  <a:moveTo>
                    <a:pt x="347979" y="22860"/>
                  </a:moveTo>
                  <a:lnTo>
                    <a:pt x="344169" y="22860"/>
                  </a:lnTo>
                  <a:lnTo>
                    <a:pt x="344169" y="27940"/>
                  </a:lnTo>
                  <a:lnTo>
                    <a:pt x="347979" y="27940"/>
                  </a:lnTo>
                  <a:lnTo>
                    <a:pt x="347979" y="22860"/>
                  </a:lnTo>
                  <a:close/>
                </a:path>
                <a:path w="347979" h="275589">
                  <a:moveTo>
                    <a:pt x="2539" y="27940"/>
                  </a:moveTo>
                  <a:lnTo>
                    <a:pt x="0" y="27940"/>
                  </a:lnTo>
                  <a:lnTo>
                    <a:pt x="0" y="35560"/>
                  </a:lnTo>
                  <a:lnTo>
                    <a:pt x="2539" y="35560"/>
                  </a:lnTo>
                  <a:lnTo>
                    <a:pt x="2539" y="27940"/>
                  </a:lnTo>
                  <a:close/>
                </a:path>
                <a:path w="347979" h="275589">
                  <a:moveTo>
                    <a:pt x="347979" y="27940"/>
                  </a:moveTo>
                  <a:lnTo>
                    <a:pt x="344169" y="27940"/>
                  </a:lnTo>
                  <a:lnTo>
                    <a:pt x="344169" y="35560"/>
                  </a:lnTo>
                  <a:lnTo>
                    <a:pt x="347979" y="35560"/>
                  </a:lnTo>
                  <a:lnTo>
                    <a:pt x="347979" y="27940"/>
                  </a:lnTo>
                  <a:close/>
                </a:path>
                <a:path w="347979" h="275589">
                  <a:moveTo>
                    <a:pt x="253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39" y="41910"/>
                  </a:lnTo>
                  <a:lnTo>
                    <a:pt x="2539" y="35560"/>
                  </a:lnTo>
                  <a:close/>
                </a:path>
                <a:path w="347979" h="275589">
                  <a:moveTo>
                    <a:pt x="347979" y="35560"/>
                  </a:moveTo>
                  <a:lnTo>
                    <a:pt x="344169" y="35560"/>
                  </a:lnTo>
                  <a:lnTo>
                    <a:pt x="344169" y="41910"/>
                  </a:lnTo>
                  <a:lnTo>
                    <a:pt x="347979" y="41910"/>
                  </a:lnTo>
                  <a:lnTo>
                    <a:pt x="347979" y="35560"/>
                  </a:lnTo>
                  <a:close/>
                </a:path>
                <a:path w="347979" h="275589">
                  <a:moveTo>
                    <a:pt x="2539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2539" y="46990"/>
                  </a:lnTo>
                  <a:lnTo>
                    <a:pt x="2539" y="41910"/>
                  </a:lnTo>
                  <a:close/>
                </a:path>
                <a:path w="347979" h="275589">
                  <a:moveTo>
                    <a:pt x="347979" y="41910"/>
                  </a:moveTo>
                  <a:lnTo>
                    <a:pt x="344169" y="41910"/>
                  </a:lnTo>
                  <a:lnTo>
                    <a:pt x="344169" y="46990"/>
                  </a:lnTo>
                  <a:lnTo>
                    <a:pt x="347979" y="46990"/>
                  </a:lnTo>
                  <a:lnTo>
                    <a:pt x="347979" y="41910"/>
                  </a:lnTo>
                  <a:close/>
                </a:path>
                <a:path w="347979" h="275589">
                  <a:moveTo>
                    <a:pt x="2539" y="46990"/>
                  </a:moveTo>
                  <a:lnTo>
                    <a:pt x="0" y="46990"/>
                  </a:lnTo>
                  <a:lnTo>
                    <a:pt x="0" y="54610"/>
                  </a:lnTo>
                  <a:lnTo>
                    <a:pt x="2539" y="54610"/>
                  </a:lnTo>
                  <a:lnTo>
                    <a:pt x="2539" y="46990"/>
                  </a:lnTo>
                  <a:close/>
                </a:path>
                <a:path w="347979" h="275589">
                  <a:moveTo>
                    <a:pt x="347979" y="46990"/>
                  </a:moveTo>
                  <a:lnTo>
                    <a:pt x="344169" y="46990"/>
                  </a:lnTo>
                  <a:lnTo>
                    <a:pt x="344169" y="54610"/>
                  </a:lnTo>
                  <a:lnTo>
                    <a:pt x="347979" y="54610"/>
                  </a:lnTo>
                  <a:lnTo>
                    <a:pt x="347979" y="46990"/>
                  </a:lnTo>
                  <a:close/>
                </a:path>
                <a:path w="347979" h="275589">
                  <a:moveTo>
                    <a:pt x="253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539" y="60960"/>
                  </a:lnTo>
                  <a:lnTo>
                    <a:pt x="2539" y="54610"/>
                  </a:lnTo>
                  <a:close/>
                </a:path>
                <a:path w="347979" h="275589">
                  <a:moveTo>
                    <a:pt x="347979" y="54610"/>
                  </a:moveTo>
                  <a:lnTo>
                    <a:pt x="344169" y="54610"/>
                  </a:lnTo>
                  <a:lnTo>
                    <a:pt x="344169" y="60960"/>
                  </a:lnTo>
                  <a:lnTo>
                    <a:pt x="347979" y="60960"/>
                  </a:lnTo>
                  <a:lnTo>
                    <a:pt x="347979" y="54610"/>
                  </a:lnTo>
                  <a:close/>
                </a:path>
                <a:path w="347979" h="275589">
                  <a:moveTo>
                    <a:pt x="2539" y="60960"/>
                  </a:moveTo>
                  <a:lnTo>
                    <a:pt x="0" y="60960"/>
                  </a:lnTo>
                  <a:lnTo>
                    <a:pt x="0" y="80010"/>
                  </a:lnTo>
                  <a:lnTo>
                    <a:pt x="2539" y="80010"/>
                  </a:lnTo>
                  <a:lnTo>
                    <a:pt x="2539" y="60960"/>
                  </a:lnTo>
                  <a:close/>
                </a:path>
                <a:path w="347979" h="275589">
                  <a:moveTo>
                    <a:pt x="347979" y="60960"/>
                  </a:moveTo>
                  <a:lnTo>
                    <a:pt x="344169" y="60960"/>
                  </a:lnTo>
                  <a:lnTo>
                    <a:pt x="344169" y="80010"/>
                  </a:lnTo>
                  <a:lnTo>
                    <a:pt x="347979" y="80010"/>
                  </a:lnTo>
                  <a:lnTo>
                    <a:pt x="347979" y="60960"/>
                  </a:lnTo>
                  <a:close/>
                </a:path>
                <a:path w="347979" h="275589">
                  <a:moveTo>
                    <a:pt x="2539" y="80010"/>
                  </a:moveTo>
                  <a:lnTo>
                    <a:pt x="0" y="80010"/>
                  </a:lnTo>
                  <a:lnTo>
                    <a:pt x="0" y="111760"/>
                  </a:lnTo>
                  <a:lnTo>
                    <a:pt x="2539" y="111760"/>
                  </a:lnTo>
                  <a:lnTo>
                    <a:pt x="2539" y="80010"/>
                  </a:lnTo>
                  <a:close/>
                </a:path>
                <a:path w="347979" h="275589">
                  <a:moveTo>
                    <a:pt x="347979" y="80010"/>
                  </a:moveTo>
                  <a:lnTo>
                    <a:pt x="344169" y="80010"/>
                  </a:lnTo>
                  <a:lnTo>
                    <a:pt x="344169" y="111760"/>
                  </a:lnTo>
                  <a:lnTo>
                    <a:pt x="347979" y="111760"/>
                  </a:lnTo>
                  <a:lnTo>
                    <a:pt x="347979" y="80010"/>
                  </a:lnTo>
                  <a:close/>
                </a:path>
                <a:path w="347979" h="275589">
                  <a:moveTo>
                    <a:pt x="2539" y="111760"/>
                  </a:moveTo>
                  <a:lnTo>
                    <a:pt x="0" y="111760"/>
                  </a:lnTo>
                  <a:lnTo>
                    <a:pt x="0" y="181610"/>
                  </a:lnTo>
                  <a:lnTo>
                    <a:pt x="2539" y="181610"/>
                  </a:lnTo>
                  <a:lnTo>
                    <a:pt x="2539" y="111760"/>
                  </a:lnTo>
                  <a:close/>
                </a:path>
                <a:path w="347979" h="275589">
                  <a:moveTo>
                    <a:pt x="347979" y="111760"/>
                  </a:moveTo>
                  <a:lnTo>
                    <a:pt x="344169" y="111760"/>
                  </a:lnTo>
                  <a:lnTo>
                    <a:pt x="344169" y="181610"/>
                  </a:lnTo>
                  <a:lnTo>
                    <a:pt x="347979" y="181610"/>
                  </a:lnTo>
                  <a:lnTo>
                    <a:pt x="347979" y="111760"/>
                  </a:lnTo>
                  <a:close/>
                </a:path>
                <a:path w="347979" h="275589">
                  <a:moveTo>
                    <a:pt x="2539" y="181610"/>
                  </a:moveTo>
                  <a:lnTo>
                    <a:pt x="0" y="181610"/>
                  </a:lnTo>
                  <a:lnTo>
                    <a:pt x="0" y="213360"/>
                  </a:lnTo>
                  <a:lnTo>
                    <a:pt x="2539" y="213360"/>
                  </a:lnTo>
                  <a:lnTo>
                    <a:pt x="2539" y="181610"/>
                  </a:lnTo>
                  <a:close/>
                </a:path>
                <a:path w="347979" h="275589">
                  <a:moveTo>
                    <a:pt x="347979" y="181610"/>
                  </a:moveTo>
                  <a:lnTo>
                    <a:pt x="344169" y="181610"/>
                  </a:lnTo>
                  <a:lnTo>
                    <a:pt x="344169" y="213360"/>
                  </a:lnTo>
                  <a:lnTo>
                    <a:pt x="347979" y="213360"/>
                  </a:lnTo>
                  <a:lnTo>
                    <a:pt x="347979" y="181610"/>
                  </a:lnTo>
                  <a:close/>
                </a:path>
                <a:path w="347979" h="275589">
                  <a:moveTo>
                    <a:pt x="253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2539" y="219710"/>
                  </a:lnTo>
                  <a:lnTo>
                    <a:pt x="2539" y="213360"/>
                  </a:lnTo>
                  <a:close/>
                </a:path>
                <a:path w="347979" h="275589">
                  <a:moveTo>
                    <a:pt x="347979" y="213360"/>
                  </a:moveTo>
                  <a:lnTo>
                    <a:pt x="344169" y="213360"/>
                  </a:lnTo>
                  <a:lnTo>
                    <a:pt x="344169" y="219710"/>
                  </a:lnTo>
                  <a:lnTo>
                    <a:pt x="347979" y="219710"/>
                  </a:lnTo>
                  <a:lnTo>
                    <a:pt x="347979" y="213360"/>
                  </a:lnTo>
                  <a:close/>
                </a:path>
                <a:path w="347979" h="275589">
                  <a:moveTo>
                    <a:pt x="253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539" y="226060"/>
                  </a:lnTo>
                  <a:lnTo>
                    <a:pt x="2539" y="219710"/>
                  </a:lnTo>
                  <a:close/>
                </a:path>
                <a:path w="347979" h="275589">
                  <a:moveTo>
                    <a:pt x="347979" y="219710"/>
                  </a:moveTo>
                  <a:lnTo>
                    <a:pt x="344169" y="219710"/>
                  </a:lnTo>
                  <a:lnTo>
                    <a:pt x="344169" y="226060"/>
                  </a:lnTo>
                  <a:lnTo>
                    <a:pt x="347979" y="226060"/>
                  </a:lnTo>
                  <a:lnTo>
                    <a:pt x="347979" y="219710"/>
                  </a:lnTo>
                  <a:close/>
                </a:path>
                <a:path w="347979" h="275589">
                  <a:moveTo>
                    <a:pt x="2539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2539" y="231140"/>
                  </a:lnTo>
                  <a:lnTo>
                    <a:pt x="2539" y="226060"/>
                  </a:lnTo>
                  <a:close/>
                </a:path>
                <a:path w="347979" h="275589">
                  <a:moveTo>
                    <a:pt x="347979" y="226060"/>
                  </a:moveTo>
                  <a:lnTo>
                    <a:pt x="344169" y="226060"/>
                  </a:lnTo>
                  <a:lnTo>
                    <a:pt x="344169" y="231140"/>
                  </a:lnTo>
                  <a:lnTo>
                    <a:pt x="347979" y="231140"/>
                  </a:lnTo>
                  <a:lnTo>
                    <a:pt x="347979" y="226060"/>
                  </a:lnTo>
                  <a:close/>
                </a:path>
                <a:path w="347979" h="275589">
                  <a:moveTo>
                    <a:pt x="2539" y="231140"/>
                  </a:moveTo>
                  <a:lnTo>
                    <a:pt x="0" y="231140"/>
                  </a:lnTo>
                  <a:lnTo>
                    <a:pt x="0" y="238760"/>
                  </a:lnTo>
                  <a:lnTo>
                    <a:pt x="2539" y="238760"/>
                  </a:lnTo>
                  <a:lnTo>
                    <a:pt x="2539" y="231140"/>
                  </a:lnTo>
                  <a:close/>
                </a:path>
                <a:path w="347979" h="275589">
                  <a:moveTo>
                    <a:pt x="347979" y="231140"/>
                  </a:moveTo>
                  <a:lnTo>
                    <a:pt x="344169" y="231140"/>
                  </a:lnTo>
                  <a:lnTo>
                    <a:pt x="344169" y="238760"/>
                  </a:lnTo>
                  <a:lnTo>
                    <a:pt x="347979" y="238760"/>
                  </a:lnTo>
                  <a:lnTo>
                    <a:pt x="347979" y="231140"/>
                  </a:lnTo>
                  <a:close/>
                </a:path>
                <a:path w="347979" h="275589">
                  <a:moveTo>
                    <a:pt x="253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2539" y="245110"/>
                  </a:lnTo>
                  <a:lnTo>
                    <a:pt x="2539" y="238760"/>
                  </a:lnTo>
                  <a:close/>
                </a:path>
                <a:path w="347979" h="275589">
                  <a:moveTo>
                    <a:pt x="347979" y="238760"/>
                  </a:moveTo>
                  <a:lnTo>
                    <a:pt x="344169" y="238760"/>
                  </a:lnTo>
                  <a:lnTo>
                    <a:pt x="344169" y="245110"/>
                  </a:lnTo>
                  <a:lnTo>
                    <a:pt x="347979" y="245110"/>
                  </a:lnTo>
                  <a:lnTo>
                    <a:pt x="347979" y="238760"/>
                  </a:lnTo>
                  <a:close/>
                </a:path>
                <a:path w="347979" h="275589">
                  <a:moveTo>
                    <a:pt x="253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539" y="251460"/>
                  </a:lnTo>
                  <a:lnTo>
                    <a:pt x="2539" y="245110"/>
                  </a:lnTo>
                  <a:close/>
                </a:path>
                <a:path w="347979" h="275589">
                  <a:moveTo>
                    <a:pt x="347979" y="245110"/>
                  </a:moveTo>
                  <a:lnTo>
                    <a:pt x="344169" y="245110"/>
                  </a:lnTo>
                  <a:lnTo>
                    <a:pt x="344169" y="251460"/>
                  </a:lnTo>
                  <a:lnTo>
                    <a:pt x="347979" y="251460"/>
                  </a:lnTo>
                  <a:lnTo>
                    <a:pt x="347979" y="245110"/>
                  </a:lnTo>
                  <a:close/>
                </a:path>
                <a:path w="347979" h="275589">
                  <a:moveTo>
                    <a:pt x="253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39" y="257810"/>
                  </a:lnTo>
                  <a:lnTo>
                    <a:pt x="2539" y="251460"/>
                  </a:lnTo>
                  <a:close/>
                </a:path>
                <a:path w="347979" h="275589">
                  <a:moveTo>
                    <a:pt x="347979" y="251460"/>
                  </a:moveTo>
                  <a:lnTo>
                    <a:pt x="344169" y="251460"/>
                  </a:lnTo>
                  <a:lnTo>
                    <a:pt x="344169" y="257810"/>
                  </a:lnTo>
                  <a:lnTo>
                    <a:pt x="347979" y="257810"/>
                  </a:lnTo>
                  <a:lnTo>
                    <a:pt x="347979" y="251460"/>
                  </a:lnTo>
                  <a:close/>
                </a:path>
                <a:path w="347979" h="275589">
                  <a:moveTo>
                    <a:pt x="253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39" y="264160"/>
                  </a:lnTo>
                  <a:lnTo>
                    <a:pt x="2539" y="257810"/>
                  </a:lnTo>
                  <a:close/>
                </a:path>
                <a:path w="347979" h="275589">
                  <a:moveTo>
                    <a:pt x="347979" y="257810"/>
                  </a:moveTo>
                  <a:lnTo>
                    <a:pt x="344169" y="257810"/>
                  </a:lnTo>
                  <a:lnTo>
                    <a:pt x="344169" y="264160"/>
                  </a:lnTo>
                  <a:lnTo>
                    <a:pt x="347979" y="264160"/>
                  </a:lnTo>
                  <a:lnTo>
                    <a:pt x="347979" y="257810"/>
                  </a:lnTo>
                  <a:close/>
                </a:path>
                <a:path w="347979" h="275589">
                  <a:moveTo>
                    <a:pt x="253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539" y="270510"/>
                  </a:lnTo>
                  <a:lnTo>
                    <a:pt x="2539" y="264160"/>
                  </a:lnTo>
                  <a:close/>
                </a:path>
                <a:path w="347979" h="275589">
                  <a:moveTo>
                    <a:pt x="347979" y="264160"/>
                  </a:moveTo>
                  <a:lnTo>
                    <a:pt x="344169" y="264160"/>
                  </a:lnTo>
                  <a:lnTo>
                    <a:pt x="344169" y="270510"/>
                  </a:lnTo>
                  <a:lnTo>
                    <a:pt x="347979" y="270510"/>
                  </a:lnTo>
                  <a:lnTo>
                    <a:pt x="347979" y="264160"/>
                  </a:lnTo>
                  <a:close/>
                </a:path>
                <a:path w="347979" h="275589">
                  <a:moveTo>
                    <a:pt x="2539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347979" y="275590"/>
                  </a:lnTo>
                  <a:lnTo>
                    <a:pt x="347979" y="271780"/>
                  </a:lnTo>
                  <a:lnTo>
                    <a:pt x="2539" y="271780"/>
                  </a:lnTo>
                  <a:lnTo>
                    <a:pt x="2539" y="270510"/>
                  </a:lnTo>
                  <a:close/>
                </a:path>
                <a:path w="347979" h="275589">
                  <a:moveTo>
                    <a:pt x="347979" y="270510"/>
                  </a:moveTo>
                  <a:lnTo>
                    <a:pt x="344169" y="270510"/>
                  </a:lnTo>
                  <a:lnTo>
                    <a:pt x="344169" y="271780"/>
                  </a:lnTo>
                  <a:lnTo>
                    <a:pt x="347979" y="271780"/>
                  </a:lnTo>
                  <a:lnTo>
                    <a:pt x="347979" y="270510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5687059" y="4168140"/>
              <a:ext cx="341630" cy="267970"/>
            </a:xfrm>
            <a:custGeom>
              <a:avLst/>
              <a:gdLst/>
              <a:ahLst/>
              <a:cxnLst/>
              <a:rect l="l" t="t" r="r" b="b"/>
              <a:pathLst>
                <a:path w="341629" h="267970">
                  <a:moveTo>
                    <a:pt x="34162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341629" y="3810"/>
                  </a:lnTo>
                  <a:lnTo>
                    <a:pt x="341629" y="0"/>
                  </a:lnTo>
                  <a:close/>
                </a:path>
                <a:path w="341629" h="267970">
                  <a:moveTo>
                    <a:pt x="341629" y="3810"/>
                  </a:moveTo>
                  <a:lnTo>
                    <a:pt x="339089" y="3810"/>
                  </a:lnTo>
                  <a:lnTo>
                    <a:pt x="339089" y="6350"/>
                  </a:lnTo>
                  <a:lnTo>
                    <a:pt x="341629" y="6350"/>
                  </a:lnTo>
                  <a:lnTo>
                    <a:pt x="341629" y="3810"/>
                  </a:lnTo>
                  <a:close/>
                </a:path>
                <a:path w="341629" h="267970">
                  <a:moveTo>
                    <a:pt x="381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6350"/>
                  </a:lnTo>
                  <a:close/>
                </a:path>
                <a:path w="341629" h="267970">
                  <a:moveTo>
                    <a:pt x="341629" y="6350"/>
                  </a:moveTo>
                  <a:lnTo>
                    <a:pt x="339089" y="6350"/>
                  </a:lnTo>
                  <a:lnTo>
                    <a:pt x="339089" y="12700"/>
                  </a:lnTo>
                  <a:lnTo>
                    <a:pt x="341629" y="12700"/>
                  </a:lnTo>
                  <a:lnTo>
                    <a:pt x="341629" y="6350"/>
                  </a:lnTo>
                  <a:close/>
                </a:path>
                <a:path w="341629" h="267970">
                  <a:moveTo>
                    <a:pt x="3810" y="12700"/>
                  </a:moveTo>
                  <a:lnTo>
                    <a:pt x="0" y="1270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2700"/>
                  </a:lnTo>
                  <a:close/>
                </a:path>
                <a:path w="341629" h="267970">
                  <a:moveTo>
                    <a:pt x="341629" y="12700"/>
                  </a:moveTo>
                  <a:lnTo>
                    <a:pt x="339089" y="12700"/>
                  </a:lnTo>
                  <a:lnTo>
                    <a:pt x="339089" y="19050"/>
                  </a:lnTo>
                  <a:lnTo>
                    <a:pt x="341629" y="19050"/>
                  </a:lnTo>
                  <a:lnTo>
                    <a:pt x="341629" y="12700"/>
                  </a:lnTo>
                  <a:close/>
                </a:path>
                <a:path w="341629" h="267970">
                  <a:moveTo>
                    <a:pt x="3810" y="19050"/>
                  </a:moveTo>
                  <a:lnTo>
                    <a:pt x="0" y="19050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9050"/>
                  </a:lnTo>
                  <a:close/>
                </a:path>
                <a:path w="341629" h="267970">
                  <a:moveTo>
                    <a:pt x="341629" y="19050"/>
                  </a:moveTo>
                  <a:lnTo>
                    <a:pt x="339089" y="19050"/>
                  </a:lnTo>
                  <a:lnTo>
                    <a:pt x="339089" y="24130"/>
                  </a:lnTo>
                  <a:lnTo>
                    <a:pt x="341629" y="24130"/>
                  </a:lnTo>
                  <a:lnTo>
                    <a:pt x="341629" y="19050"/>
                  </a:lnTo>
                  <a:close/>
                </a:path>
                <a:path w="341629" h="267970">
                  <a:moveTo>
                    <a:pt x="3810" y="24130"/>
                  </a:moveTo>
                  <a:lnTo>
                    <a:pt x="0" y="24130"/>
                  </a:lnTo>
                  <a:lnTo>
                    <a:pt x="0" y="31750"/>
                  </a:lnTo>
                  <a:lnTo>
                    <a:pt x="3810" y="31750"/>
                  </a:lnTo>
                  <a:lnTo>
                    <a:pt x="3810" y="24130"/>
                  </a:lnTo>
                  <a:close/>
                </a:path>
                <a:path w="341629" h="267970">
                  <a:moveTo>
                    <a:pt x="341629" y="24130"/>
                  </a:moveTo>
                  <a:lnTo>
                    <a:pt x="339089" y="24130"/>
                  </a:lnTo>
                  <a:lnTo>
                    <a:pt x="339089" y="31750"/>
                  </a:lnTo>
                  <a:lnTo>
                    <a:pt x="341629" y="31750"/>
                  </a:lnTo>
                  <a:lnTo>
                    <a:pt x="341629" y="24130"/>
                  </a:lnTo>
                  <a:close/>
                </a:path>
                <a:path w="341629" h="267970">
                  <a:moveTo>
                    <a:pt x="3810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3810" y="38100"/>
                  </a:lnTo>
                  <a:lnTo>
                    <a:pt x="3810" y="31750"/>
                  </a:lnTo>
                  <a:close/>
                </a:path>
                <a:path w="341629" h="267970">
                  <a:moveTo>
                    <a:pt x="341629" y="31750"/>
                  </a:moveTo>
                  <a:lnTo>
                    <a:pt x="339089" y="31750"/>
                  </a:lnTo>
                  <a:lnTo>
                    <a:pt x="339089" y="38100"/>
                  </a:lnTo>
                  <a:lnTo>
                    <a:pt x="341629" y="38100"/>
                  </a:lnTo>
                  <a:lnTo>
                    <a:pt x="341629" y="31750"/>
                  </a:lnTo>
                  <a:close/>
                </a:path>
                <a:path w="341629" h="267970">
                  <a:moveTo>
                    <a:pt x="3810" y="38100"/>
                  </a:moveTo>
                  <a:lnTo>
                    <a:pt x="0" y="38100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8100"/>
                  </a:lnTo>
                  <a:close/>
                </a:path>
                <a:path w="341629" h="267970">
                  <a:moveTo>
                    <a:pt x="341629" y="38100"/>
                  </a:moveTo>
                  <a:lnTo>
                    <a:pt x="339089" y="38100"/>
                  </a:lnTo>
                  <a:lnTo>
                    <a:pt x="339089" y="43180"/>
                  </a:lnTo>
                  <a:lnTo>
                    <a:pt x="341629" y="43180"/>
                  </a:lnTo>
                  <a:lnTo>
                    <a:pt x="341629" y="38100"/>
                  </a:lnTo>
                  <a:close/>
                </a:path>
                <a:path w="341629" h="267970">
                  <a:moveTo>
                    <a:pt x="3810" y="43180"/>
                  </a:moveTo>
                  <a:lnTo>
                    <a:pt x="0" y="43180"/>
                  </a:lnTo>
                  <a:lnTo>
                    <a:pt x="0" y="50800"/>
                  </a:lnTo>
                  <a:lnTo>
                    <a:pt x="3810" y="50800"/>
                  </a:lnTo>
                  <a:lnTo>
                    <a:pt x="3810" y="43180"/>
                  </a:lnTo>
                  <a:close/>
                </a:path>
                <a:path w="341629" h="267970">
                  <a:moveTo>
                    <a:pt x="341629" y="43180"/>
                  </a:moveTo>
                  <a:lnTo>
                    <a:pt x="339089" y="43180"/>
                  </a:lnTo>
                  <a:lnTo>
                    <a:pt x="339089" y="50800"/>
                  </a:lnTo>
                  <a:lnTo>
                    <a:pt x="341629" y="50800"/>
                  </a:lnTo>
                  <a:lnTo>
                    <a:pt x="341629" y="43180"/>
                  </a:lnTo>
                  <a:close/>
                </a:path>
                <a:path w="341629" h="267970">
                  <a:moveTo>
                    <a:pt x="3810" y="50800"/>
                  </a:moveTo>
                  <a:lnTo>
                    <a:pt x="0" y="50800"/>
                  </a:lnTo>
                  <a:lnTo>
                    <a:pt x="0" y="57150"/>
                  </a:lnTo>
                  <a:lnTo>
                    <a:pt x="3810" y="57150"/>
                  </a:lnTo>
                  <a:lnTo>
                    <a:pt x="3810" y="50800"/>
                  </a:lnTo>
                  <a:close/>
                </a:path>
                <a:path w="341629" h="267970">
                  <a:moveTo>
                    <a:pt x="341629" y="50800"/>
                  </a:moveTo>
                  <a:lnTo>
                    <a:pt x="339089" y="50800"/>
                  </a:lnTo>
                  <a:lnTo>
                    <a:pt x="339089" y="57150"/>
                  </a:lnTo>
                  <a:lnTo>
                    <a:pt x="341629" y="57150"/>
                  </a:lnTo>
                  <a:lnTo>
                    <a:pt x="341629" y="50800"/>
                  </a:lnTo>
                  <a:close/>
                </a:path>
                <a:path w="341629" h="267970">
                  <a:moveTo>
                    <a:pt x="3810" y="57150"/>
                  </a:moveTo>
                  <a:lnTo>
                    <a:pt x="0" y="57150"/>
                  </a:lnTo>
                  <a:lnTo>
                    <a:pt x="0" y="76200"/>
                  </a:lnTo>
                  <a:lnTo>
                    <a:pt x="3810" y="76200"/>
                  </a:lnTo>
                  <a:lnTo>
                    <a:pt x="3810" y="57150"/>
                  </a:lnTo>
                  <a:close/>
                </a:path>
                <a:path w="341629" h="267970">
                  <a:moveTo>
                    <a:pt x="341629" y="57150"/>
                  </a:moveTo>
                  <a:lnTo>
                    <a:pt x="339089" y="57150"/>
                  </a:lnTo>
                  <a:lnTo>
                    <a:pt x="339089" y="76200"/>
                  </a:lnTo>
                  <a:lnTo>
                    <a:pt x="341629" y="76200"/>
                  </a:lnTo>
                  <a:lnTo>
                    <a:pt x="341629" y="57150"/>
                  </a:lnTo>
                  <a:close/>
                </a:path>
                <a:path w="341629" h="267970">
                  <a:moveTo>
                    <a:pt x="3810" y="76200"/>
                  </a:moveTo>
                  <a:lnTo>
                    <a:pt x="0" y="76200"/>
                  </a:lnTo>
                  <a:lnTo>
                    <a:pt x="0" y="107950"/>
                  </a:lnTo>
                  <a:lnTo>
                    <a:pt x="3810" y="107950"/>
                  </a:lnTo>
                  <a:lnTo>
                    <a:pt x="3810" y="76200"/>
                  </a:lnTo>
                  <a:close/>
                </a:path>
                <a:path w="341629" h="267970">
                  <a:moveTo>
                    <a:pt x="341629" y="76200"/>
                  </a:moveTo>
                  <a:lnTo>
                    <a:pt x="339089" y="76200"/>
                  </a:lnTo>
                  <a:lnTo>
                    <a:pt x="339089" y="107950"/>
                  </a:lnTo>
                  <a:lnTo>
                    <a:pt x="341629" y="107950"/>
                  </a:lnTo>
                  <a:lnTo>
                    <a:pt x="341629" y="76200"/>
                  </a:lnTo>
                  <a:close/>
                </a:path>
                <a:path w="341629" h="267970">
                  <a:moveTo>
                    <a:pt x="3810" y="107950"/>
                  </a:moveTo>
                  <a:lnTo>
                    <a:pt x="0" y="10795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07950"/>
                  </a:lnTo>
                  <a:close/>
                </a:path>
                <a:path w="341629" h="267970">
                  <a:moveTo>
                    <a:pt x="341629" y="107950"/>
                  </a:moveTo>
                  <a:lnTo>
                    <a:pt x="339089" y="107950"/>
                  </a:lnTo>
                  <a:lnTo>
                    <a:pt x="339089" y="177800"/>
                  </a:lnTo>
                  <a:lnTo>
                    <a:pt x="341629" y="177800"/>
                  </a:lnTo>
                  <a:lnTo>
                    <a:pt x="341629" y="107950"/>
                  </a:lnTo>
                  <a:close/>
                </a:path>
                <a:path w="341629" h="267970">
                  <a:moveTo>
                    <a:pt x="3810" y="177800"/>
                  </a:moveTo>
                  <a:lnTo>
                    <a:pt x="0" y="177800"/>
                  </a:lnTo>
                  <a:lnTo>
                    <a:pt x="0" y="209550"/>
                  </a:lnTo>
                  <a:lnTo>
                    <a:pt x="3810" y="209550"/>
                  </a:lnTo>
                  <a:lnTo>
                    <a:pt x="3810" y="177800"/>
                  </a:lnTo>
                  <a:close/>
                </a:path>
                <a:path w="341629" h="267970">
                  <a:moveTo>
                    <a:pt x="341629" y="177800"/>
                  </a:moveTo>
                  <a:lnTo>
                    <a:pt x="339089" y="177800"/>
                  </a:lnTo>
                  <a:lnTo>
                    <a:pt x="339089" y="209550"/>
                  </a:lnTo>
                  <a:lnTo>
                    <a:pt x="341629" y="209550"/>
                  </a:lnTo>
                  <a:lnTo>
                    <a:pt x="341629" y="177800"/>
                  </a:lnTo>
                  <a:close/>
                </a:path>
                <a:path w="341629" h="267970">
                  <a:moveTo>
                    <a:pt x="381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3810" y="215900"/>
                  </a:lnTo>
                  <a:lnTo>
                    <a:pt x="3810" y="209550"/>
                  </a:lnTo>
                  <a:close/>
                </a:path>
                <a:path w="341629" h="267970">
                  <a:moveTo>
                    <a:pt x="341629" y="209550"/>
                  </a:moveTo>
                  <a:lnTo>
                    <a:pt x="339089" y="209550"/>
                  </a:lnTo>
                  <a:lnTo>
                    <a:pt x="339089" y="215900"/>
                  </a:lnTo>
                  <a:lnTo>
                    <a:pt x="341629" y="215900"/>
                  </a:lnTo>
                  <a:lnTo>
                    <a:pt x="341629" y="209550"/>
                  </a:lnTo>
                  <a:close/>
                </a:path>
                <a:path w="341629" h="267970">
                  <a:moveTo>
                    <a:pt x="381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3810" y="222250"/>
                  </a:lnTo>
                  <a:lnTo>
                    <a:pt x="3810" y="215900"/>
                  </a:lnTo>
                  <a:close/>
                </a:path>
                <a:path w="341629" h="267970">
                  <a:moveTo>
                    <a:pt x="341629" y="215900"/>
                  </a:moveTo>
                  <a:lnTo>
                    <a:pt x="339089" y="215900"/>
                  </a:lnTo>
                  <a:lnTo>
                    <a:pt x="339089" y="222250"/>
                  </a:lnTo>
                  <a:lnTo>
                    <a:pt x="341629" y="222250"/>
                  </a:lnTo>
                  <a:lnTo>
                    <a:pt x="341629" y="215900"/>
                  </a:lnTo>
                  <a:close/>
                </a:path>
                <a:path w="341629" h="267970">
                  <a:moveTo>
                    <a:pt x="3810" y="222250"/>
                  </a:moveTo>
                  <a:lnTo>
                    <a:pt x="0" y="222250"/>
                  </a:lnTo>
                  <a:lnTo>
                    <a:pt x="0" y="227330"/>
                  </a:lnTo>
                  <a:lnTo>
                    <a:pt x="3810" y="227330"/>
                  </a:lnTo>
                  <a:lnTo>
                    <a:pt x="3810" y="222250"/>
                  </a:lnTo>
                  <a:close/>
                </a:path>
                <a:path w="341629" h="267970">
                  <a:moveTo>
                    <a:pt x="341629" y="222250"/>
                  </a:moveTo>
                  <a:lnTo>
                    <a:pt x="339089" y="222250"/>
                  </a:lnTo>
                  <a:lnTo>
                    <a:pt x="339089" y="227330"/>
                  </a:lnTo>
                  <a:lnTo>
                    <a:pt x="341629" y="227330"/>
                  </a:lnTo>
                  <a:lnTo>
                    <a:pt x="341629" y="222250"/>
                  </a:lnTo>
                  <a:close/>
                </a:path>
                <a:path w="341629" h="267970">
                  <a:moveTo>
                    <a:pt x="3810" y="227330"/>
                  </a:moveTo>
                  <a:lnTo>
                    <a:pt x="0" y="227330"/>
                  </a:lnTo>
                  <a:lnTo>
                    <a:pt x="0" y="234950"/>
                  </a:lnTo>
                  <a:lnTo>
                    <a:pt x="3810" y="234950"/>
                  </a:lnTo>
                  <a:lnTo>
                    <a:pt x="3810" y="227330"/>
                  </a:lnTo>
                  <a:close/>
                </a:path>
                <a:path w="341629" h="267970">
                  <a:moveTo>
                    <a:pt x="341629" y="227330"/>
                  </a:moveTo>
                  <a:lnTo>
                    <a:pt x="339089" y="227330"/>
                  </a:lnTo>
                  <a:lnTo>
                    <a:pt x="339089" y="234950"/>
                  </a:lnTo>
                  <a:lnTo>
                    <a:pt x="341629" y="234950"/>
                  </a:lnTo>
                  <a:lnTo>
                    <a:pt x="341629" y="227330"/>
                  </a:lnTo>
                  <a:close/>
                </a:path>
                <a:path w="341629" h="267970">
                  <a:moveTo>
                    <a:pt x="381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3810" y="241300"/>
                  </a:lnTo>
                  <a:lnTo>
                    <a:pt x="3810" y="234950"/>
                  </a:lnTo>
                  <a:close/>
                </a:path>
                <a:path w="341629" h="267970">
                  <a:moveTo>
                    <a:pt x="341629" y="234950"/>
                  </a:moveTo>
                  <a:lnTo>
                    <a:pt x="339089" y="234950"/>
                  </a:lnTo>
                  <a:lnTo>
                    <a:pt x="339089" y="241300"/>
                  </a:lnTo>
                  <a:lnTo>
                    <a:pt x="341629" y="241300"/>
                  </a:lnTo>
                  <a:lnTo>
                    <a:pt x="341629" y="234950"/>
                  </a:lnTo>
                  <a:close/>
                </a:path>
                <a:path w="341629" h="267970">
                  <a:moveTo>
                    <a:pt x="3810" y="241300"/>
                  </a:moveTo>
                  <a:lnTo>
                    <a:pt x="0" y="24130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1300"/>
                  </a:lnTo>
                  <a:close/>
                </a:path>
                <a:path w="341629" h="267970">
                  <a:moveTo>
                    <a:pt x="341629" y="241300"/>
                  </a:moveTo>
                  <a:lnTo>
                    <a:pt x="339089" y="241300"/>
                  </a:lnTo>
                  <a:lnTo>
                    <a:pt x="339089" y="247650"/>
                  </a:lnTo>
                  <a:lnTo>
                    <a:pt x="341629" y="247650"/>
                  </a:lnTo>
                  <a:lnTo>
                    <a:pt x="341629" y="241300"/>
                  </a:lnTo>
                  <a:close/>
                </a:path>
                <a:path w="341629" h="267970">
                  <a:moveTo>
                    <a:pt x="381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3810" y="254000"/>
                  </a:lnTo>
                  <a:lnTo>
                    <a:pt x="3810" y="247650"/>
                  </a:lnTo>
                  <a:close/>
                </a:path>
                <a:path w="341629" h="267970">
                  <a:moveTo>
                    <a:pt x="341629" y="247650"/>
                  </a:moveTo>
                  <a:lnTo>
                    <a:pt x="339089" y="247650"/>
                  </a:lnTo>
                  <a:lnTo>
                    <a:pt x="339089" y="254000"/>
                  </a:lnTo>
                  <a:lnTo>
                    <a:pt x="341629" y="254000"/>
                  </a:lnTo>
                  <a:lnTo>
                    <a:pt x="341629" y="247650"/>
                  </a:lnTo>
                  <a:close/>
                </a:path>
                <a:path w="341629" h="267970">
                  <a:moveTo>
                    <a:pt x="3810" y="254000"/>
                  </a:moveTo>
                  <a:lnTo>
                    <a:pt x="0" y="254000"/>
                  </a:lnTo>
                  <a:lnTo>
                    <a:pt x="0" y="260350"/>
                  </a:lnTo>
                  <a:lnTo>
                    <a:pt x="3810" y="260350"/>
                  </a:lnTo>
                  <a:lnTo>
                    <a:pt x="3810" y="254000"/>
                  </a:lnTo>
                  <a:close/>
                </a:path>
                <a:path w="341629" h="267970">
                  <a:moveTo>
                    <a:pt x="341629" y="254000"/>
                  </a:moveTo>
                  <a:lnTo>
                    <a:pt x="339089" y="254000"/>
                  </a:lnTo>
                  <a:lnTo>
                    <a:pt x="339089" y="260350"/>
                  </a:lnTo>
                  <a:lnTo>
                    <a:pt x="341629" y="260350"/>
                  </a:lnTo>
                  <a:lnTo>
                    <a:pt x="341629" y="254000"/>
                  </a:lnTo>
                  <a:close/>
                </a:path>
                <a:path w="341629" h="267970">
                  <a:moveTo>
                    <a:pt x="381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341629" y="266700"/>
                  </a:lnTo>
                  <a:lnTo>
                    <a:pt x="341629" y="265430"/>
                  </a:lnTo>
                  <a:lnTo>
                    <a:pt x="3810" y="265430"/>
                  </a:lnTo>
                  <a:lnTo>
                    <a:pt x="3810" y="260350"/>
                  </a:lnTo>
                  <a:close/>
                </a:path>
                <a:path w="341629" h="267970">
                  <a:moveTo>
                    <a:pt x="341629" y="260350"/>
                  </a:moveTo>
                  <a:lnTo>
                    <a:pt x="339089" y="260350"/>
                  </a:lnTo>
                  <a:lnTo>
                    <a:pt x="339089" y="265430"/>
                  </a:lnTo>
                  <a:lnTo>
                    <a:pt x="341629" y="265430"/>
                  </a:lnTo>
                  <a:lnTo>
                    <a:pt x="341629" y="260350"/>
                  </a:lnTo>
                  <a:close/>
                </a:path>
                <a:path w="341629" h="267970">
                  <a:moveTo>
                    <a:pt x="341629" y="266700"/>
                  </a:moveTo>
                  <a:lnTo>
                    <a:pt x="0" y="266700"/>
                  </a:lnTo>
                  <a:lnTo>
                    <a:pt x="0" y="267970"/>
                  </a:lnTo>
                  <a:lnTo>
                    <a:pt x="341629" y="267970"/>
                  </a:lnTo>
                  <a:lnTo>
                    <a:pt x="341629" y="26670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5690869" y="4171950"/>
              <a:ext cx="335280" cy="261620"/>
            </a:xfrm>
            <a:custGeom>
              <a:avLst/>
              <a:gdLst/>
              <a:ahLst/>
              <a:cxnLst/>
              <a:rect l="l" t="t" r="r" b="b"/>
              <a:pathLst>
                <a:path w="335279" h="261620">
                  <a:moveTo>
                    <a:pt x="33527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35279" y="2539"/>
                  </a:lnTo>
                  <a:lnTo>
                    <a:pt x="335279" y="0"/>
                  </a:lnTo>
                  <a:close/>
                </a:path>
                <a:path w="335279" h="261620">
                  <a:moveTo>
                    <a:pt x="33527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335279" y="3810"/>
                  </a:lnTo>
                  <a:lnTo>
                    <a:pt x="335279" y="2540"/>
                  </a:lnTo>
                  <a:close/>
                </a:path>
                <a:path w="335279" h="261620">
                  <a:moveTo>
                    <a:pt x="335279" y="3810"/>
                  </a:moveTo>
                  <a:lnTo>
                    <a:pt x="331469" y="3810"/>
                  </a:lnTo>
                  <a:lnTo>
                    <a:pt x="331469" y="8889"/>
                  </a:lnTo>
                  <a:lnTo>
                    <a:pt x="335279" y="8889"/>
                  </a:lnTo>
                  <a:lnTo>
                    <a:pt x="335279" y="3810"/>
                  </a:lnTo>
                  <a:close/>
                </a:path>
                <a:path w="335279" h="261620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3809" y="15239"/>
                  </a:lnTo>
                  <a:lnTo>
                    <a:pt x="3809" y="8890"/>
                  </a:lnTo>
                  <a:close/>
                </a:path>
                <a:path w="335279" h="261620">
                  <a:moveTo>
                    <a:pt x="335279" y="8890"/>
                  </a:moveTo>
                  <a:lnTo>
                    <a:pt x="331469" y="8890"/>
                  </a:lnTo>
                  <a:lnTo>
                    <a:pt x="331469" y="15239"/>
                  </a:lnTo>
                  <a:lnTo>
                    <a:pt x="335279" y="15239"/>
                  </a:lnTo>
                  <a:lnTo>
                    <a:pt x="335279" y="8890"/>
                  </a:lnTo>
                  <a:close/>
                </a:path>
                <a:path w="335279" h="261620">
                  <a:moveTo>
                    <a:pt x="3809" y="15240"/>
                  </a:moveTo>
                  <a:lnTo>
                    <a:pt x="0" y="15240"/>
                  </a:lnTo>
                  <a:lnTo>
                    <a:pt x="0" y="20319"/>
                  </a:lnTo>
                  <a:lnTo>
                    <a:pt x="3809" y="20319"/>
                  </a:lnTo>
                  <a:lnTo>
                    <a:pt x="3809" y="15240"/>
                  </a:lnTo>
                  <a:close/>
                </a:path>
                <a:path w="335279" h="261620">
                  <a:moveTo>
                    <a:pt x="335279" y="15240"/>
                  </a:moveTo>
                  <a:lnTo>
                    <a:pt x="331469" y="15240"/>
                  </a:lnTo>
                  <a:lnTo>
                    <a:pt x="331469" y="20319"/>
                  </a:lnTo>
                  <a:lnTo>
                    <a:pt x="335279" y="20319"/>
                  </a:lnTo>
                  <a:lnTo>
                    <a:pt x="335279" y="15240"/>
                  </a:lnTo>
                  <a:close/>
                </a:path>
                <a:path w="335279" h="261620">
                  <a:moveTo>
                    <a:pt x="3809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0320"/>
                  </a:lnTo>
                  <a:close/>
                </a:path>
                <a:path w="335279" h="261620">
                  <a:moveTo>
                    <a:pt x="335279" y="20320"/>
                  </a:moveTo>
                  <a:lnTo>
                    <a:pt x="331469" y="20320"/>
                  </a:lnTo>
                  <a:lnTo>
                    <a:pt x="331469" y="27939"/>
                  </a:lnTo>
                  <a:lnTo>
                    <a:pt x="335279" y="27939"/>
                  </a:lnTo>
                  <a:lnTo>
                    <a:pt x="335279" y="20320"/>
                  </a:lnTo>
                  <a:close/>
                </a:path>
                <a:path w="335279" h="261620">
                  <a:moveTo>
                    <a:pt x="380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09" y="34289"/>
                  </a:lnTo>
                  <a:lnTo>
                    <a:pt x="3809" y="27940"/>
                  </a:lnTo>
                  <a:close/>
                </a:path>
                <a:path w="335279" h="261620">
                  <a:moveTo>
                    <a:pt x="335279" y="27940"/>
                  </a:moveTo>
                  <a:lnTo>
                    <a:pt x="331469" y="27940"/>
                  </a:lnTo>
                  <a:lnTo>
                    <a:pt x="331469" y="34289"/>
                  </a:lnTo>
                  <a:lnTo>
                    <a:pt x="335279" y="34289"/>
                  </a:lnTo>
                  <a:lnTo>
                    <a:pt x="335279" y="27940"/>
                  </a:lnTo>
                  <a:close/>
                </a:path>
                <a:path w="335279" h="261620">
                  <a:moveTo>
                    <a:pt x="3809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3809" y="39369"/>
                  </a:lnTo>
                  <a:lnTo>
                    <a:pt x="3809" y="34290"/>
                  </a:lnTo>
                  <a:close/>
                </a:path>
                <a:path w="335279" h="261620">
                  <a:moveTo>
                    <a:pt x="335279" y="34290"/>
                  </a:moveTo>
                  <a:lnTo>
                    <a:pt x="331469" y="34290"/>
                  </a:lnTo>
                  <a:lnTo>
                    <a:pt x="331469" y="39369"/>
                  </a:lnTo>
                  <a:lnTo>
                    <a:pt x="335279" y="39369"/>
                  </a:lnTo>
                  <a:lnTo>
                    <a:pt x="335279" y="34290"/>
                  </a:lnTo>
                  <a:close/>
                </a:path>
                <a:path w="335279" h="261620">
                  <a:moveTo>
                    <a:pt x="3809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39370"/>
                  </a:lnTo>
                  <a:close/>
                </a:path>
                <a:path w="335279" h="261620">
                  <a:moveTo>
                    <a:pt x="335279" y="39370"/>
                  </a:moveTo>
                  <a:lnTo>
                    <a:pt x="331469" y="39370"/>
                  </a:lnTo>
                  <a:lnTo>
                    <a:pt x="331469" y="46989"/>
                  </a:lnTo>
                  <a:lnTo>
                    <a:pt x="335279" y="46989"/>
                  </a:lnTo>
                  <a:lnTo>
                    <a:pt x="335279" y="39370"/>
                  </a:lnTo>
                  <a:close/>
                </a:path>
                <a:path w="335279" h="261620">
                  <a:moveTo>
                    <a:pt x="380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09" y="46990"/>
                  </a:lnTo>
                  <a:close/>
                </a:path>
                <a:path w="335279" h="261620">
                  <a:moveTo>
                    <a:pt x="335279" y="46990"/>
                  </a:moveTo>
                  <a:lnTo>
                    <a:pt x="331469" y="46990"/>
                  </a:lnTo>
                  <a:lnTo>
                    <a:pt x="331469" y="53339"/>
                  </a:lnTo>
                  <a:lnTo>
                    <a:pt x="335279" y="53339"/>
                  </a:lnTo>
                  <a:lnTo>
                    <a:pt x="335279" y="46990"/>
                  </a:lnTo>
                  <a:close/>
                </a:path>
                <a:path w="335279" h="261620">
                  <a:moveTo>
                    <a:pt x="3809" y="53340"/>
                  </a:moveTo>
                  <a:lnTo>
                    <a:pt x="0" y="533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53340"/>
                  </a:lnTo>
                  <a:close/>
                </a:path>
                <a:path w="335279" h="261620">
                  <a:moveTo>
                    <a:pt x="335279" y="53340"/>
                  </a:moveTo>
                  <a:lnTo>
                    <a:pt x="331469" y="53340"/>
                  </a:lnTo>
                  <a:lnTo>
                    <a:pt x="331469" y="72389"/>
                  </a:lnTo>
                  <a:lnTo>
                    <a:pt x="335279" y="72389"/>
                  </a:lnTo>
                  <a:lnTo>
                    <a:pt x="335279" y="53340"/>
                  </a:lnTo>
                  <a:close/>
                </a:path>
                <a:path w="335279" h="261620">
                  <a:moveTo>
                    <a:pt x="3809" y="72390"/>
                  </a:moveTo>
                  <a:lnTo>
                    <a:pt x="0" y="723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09" y="72390"/>
                  </a:lnTo>
                  <a:close/>
                </a:path>
                <a:path w="335279" h="261620">
                  <a:moveTo>
                    <a:pt x="335279" y="72390"/>
                  </a:moveTo>
                  <a:lnTo>
                    <a:pt x="331469" y="72390"/>
                  </a:lnTo>
                  <a:lnTo>
                    <a:pt x="331469" y="104139"/>
                  </a:lnTo>
                  <a:lnTo>
                    <a:pt x="335279" y="104139"/>
                  </a:lnTo>
                  <a:lnTo>
                    <a:pt x="335279" y="72390"/>
                  </a:lnTo>
                  <a:close/>
                </a:path>
                <a:path w="335279" h="261620">
                  <a:moveTo>
                    <a:pt x="3809" y="104140"/>
                  </a:moveTo>
                  <a:lnTo>
                    <a:pt x="0" y="10414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04140"/>
                  </a:lnTo>
                  <a:close/>
                </a:path>
                <a:path w="335279" h="261620">
                  <a:moveTo>
                    <a:pt x="335279" y="104140"/>
                  </a:moveTo>
                  <a:lnTo>
                    <a:pt x="331469" y="104140"/>
                  </a:lnTo>
                  <a:lnTo>
                    <a:pt x="331469" y="173989"/>
                  </a:lnTo>
                  <a:lnTo>
                    <a:pt x="335279" y="173989"/>
                  </a:lnTo>
                  <a:lnTo>
                    <a:pt x="335279" y="104140"/>
                  </a:lnTo>
                  <a:close/>
                </a:path>
                <a:path w="335279" h="261620">
                  <a:moveTo>
                    <a:pt x="3809" y="173990"/>
                  </a:moveTo>
                  <a:lnTo>
                    <a:pt x="0" y="1739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73990"/>
                  </a:lnTo>
                  <a:close/>
                </a:path>
                <a:path w="335279" h="261620">
                  <a:moveTo>
                    <a:pt x="335279" y="173990"/>
                  </a:moveTo>
                  <a:lnTo>
                    <a:pt x="331469" y="173990"/>
                  </a:lnTo>
                  <a:lnTo>
                    <a:pt x="331469" y="205739"/>
                  </a:lnTo>
                  <a:lnTo>
                    <a:pt x="335279" y="205739"/>
                  </a:lnTo>
                  <a:lnTo>
                    <a:pt x="335279" y="173990"/>
                  </a:lnTo>
                  <a:close/>
                </a:path>
                <a:path w="335279" h="261620">
                  <a:moveTo>
                    <a:pt x="380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5740"/>
                  </a:lnTo>
                  <a:close/>
                </a:path>
                <a:path w="335279" h="261620">
                  <a:moveTo>
                    <a:pt x="335279" y="205740"/>
                  </a:moveTo>
                  <a:lnTo>
                    <a:pt x="331469" y="205740"/>
                  </a:lnTo>
                  <a:lnTo>
                    <a:pt x="331469" y="212089"/>
                  </a:lnTo>
                  <a:lnTo>
                    <a:pt x="335279" y="212089"/>
                  </a:lnTo>
                  <a:lnTo>
                    <a:pt x="335279" y="205740"/>
                  </a:lnTo>
                  <a:close/>
                </a:path>
                <a:path w="335279" h="261620">
                  <a:moveTo>
                    <a:pt x="380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2090"/>
                  </a:lnTo>
                  <a:close/>
                </a:path>
                <a:path w="335279" h="261620">
                  <a:moveTo>
                    <a:pt x="335279" y="212090"/>
                  </a:moveTo>
                  <a:lnTo>
                    <a:pt x="331469" y="212090"/>
                  </a:lnTo>
                  <a:lnTo>
                    <a:pt x="331469" y="218439"/>
                  </a:lnTo>
                  <a:lnTo>
                    <a:pt x="335279" y="218439"/>
                  </a:lnTo>
                  <a:lnTo>
                    <a:pt x="335279" y="212090"/>
                  </a:lnTo>
                  <a:close/>
                </a:path>
                <a:path w="335279" h="261620">
                  <a:moveTo>
                    <a:pt x="3809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3809" y="223519"/>
                  </a:lnTo>
                  <a:lnTo>
                    <a:pt x="3809" y="218440"/>
                  </a:lnTo>
                  <a:close/>
                </a:path>
                <a:path w="335279" h="261620">
                  <a:moveTo>
                    <a:pt x="335279" y="218440"/>
                  </a:moveTo>
                  <a:lnTo>
                    <a:pt x="331469" y="218440"/>
                  </a:lnTo>
                  <a:lnTo>
                    <a:pt x="331469" y="223519"/>
                  </a:lnTo>
                  <a:lnTo>
                    <a:pt x="335279" y="223519"/>
                  </a:lnTo>
                  <a:lnTo>
                    <a:pt x="335279" y="218440"/>
                  </a:lnTo>
                  <a:close/>
                </a:path>
                <a:path w="335279" h="261620">
                  <a:moveTo>
                    <a:pt x="3809" y="223520"/>
                  </a:moveTo>
                  <a:lnTo>
                    <a:pt x="0" y="22352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3520"/>
                  </a:lnTo>
                  <a:close/>
                </a:path>
                <a:path w="335279" h="261620">
                  <a:moveTo>
                    <a:pt x="335279" y="223520"/>
                  </a:moveTo>
                  <a:lnTo>
                    <a:pt x="331469" y="223520"/>
                  </a:lnTo>
                  <a:lnTo>
                    <a:pt x="331469" y="231139"/>
                  </a:lnTo>
                  <a:lnTo>
                    <a:pt x="335279" y="231139"/>
                  </a:lnTo>
                  <a:lnTo>
                    <a:pt x="335279" y="223520"/>
                  </a:lnTo>
                  <a:close/>
                </a:path>
                <a:path w="335279" h="261620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335279" h="261620">
                  <a:moveTo>
                    <a:pt x="335279" y="231140"/>
                  </a:moveTo>
                  <a:lnTo>
                    <a:pt x="331469" y="231140"/>
                  </a:lnTo>
                  <a:lnTo>
                    <a:pt x="331469" y="237489"/>
                  </a:lnTo>
                  <a:lnTo>
                    <a:pt x="335279" y="237489"/>
                  </a:lnTo>
                  <a:lnTo>
                    <a:pt x="335279" y="231140"/>
                  </a:lnTo>
                  <a:close/>
                </a:path>
                <a:path w="335279" h="261620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335279" h="261620">
                  <a:moveTo>
                    <a:pt x="335279" y="237490"/>
                  </a:moveTo>
                  <a:lnTo>
                    <a:pt x="331469" y="237490"/>
                  </a:lnTo>
                  <a:lnTo>
                    <a:pt x="331469" y="243839"/>
                  </a:lnTo>
                  <a:lnTo>
                    <a:pt x="335279" y="243839"/>
                  </a:lnTo>
                  <a:lnTo>
                    <a:pt x="335279" y="237490"/>
                  </a:lnTo>
                  <a:close/>
                </a:path>
                <a:path w="335279" h="261620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335279" h="261620">
                  <a:moveTo>
                    <a:pt x="335279" y="243840"/>
                  </a:moveTo>
                  <a:lnTo>
                    <a:pt x="331469" y="243840"/>
                  </a:lnTo>
                  <a:lnTo>
                    <a:pt x="331469" y="250189"/>
                  </a:lnTo>
                  <a:lnTo>
                    <a:pt x="335279" y="250189"/>
                  </a:lnTo>
                  <a:lnTo>
                    <a:pt x="335279" y="243840"/>
                  </a:lnTo>
                  <a:close/>
                </a:path>
                <a:path w="335279" h="261620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09" y="256539"/>
                  </a:lnTo>
                  <a:lnTo>
                    <a:pt x="3809" y="250190"/>
                  </a:lnTo>
                  <a:close/>
                </a:path>
                <a:path w="335279" h="261620">
                  <a:moveTo>
                    <a:pt x="335279" y="250190"/>
                  </a:moveTo>
                  <a:lnTo>
                    <a:pt x="331469" y="250190"/>
                  </a:lnTo>
                  <a:lnTo>
                    <a:pt x="331469" y="256539"/>
                  </a:lnTo>
                  <a:lnTo>
                    <a:pt x="335279" y="256539"/>
                  </a:lnTo>
                  <a:lnTo>
                    <a:pt x="335279" y="250190"/>
                  </a:lnTo>
                  <a:close/>
                </a:path>
                <a:path w="335279" h="261620">
                  <a:moveTo>
                    <a:pt x="380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335279" y="261619"/>
                  </a:lnTo>
                  <a:lnTo>
                    <a:pt x="335279" y="257810"/>
                  </a:lnTo>
                  <a:lnTo>
                    <a:pt x="3809" y="257810"/>
                  </a:lnTo>
                  <a:lnTo>
                    <a:pt x="3809" y="256540"/>
                  </a:lnTo>
                  <a:close/>
                </a:path>
                <a:path w="335279" h="261620">
                  <a:moveTo>
                    <a:pt x="335279" y="256540"/>
                  </a:moveTo>
                  <a:lnTo>
                    <a:pt x="331469" y="256540"/>
                  </a:lnTo>
                  <a:lnTo>
                    <a:pt x="331469" y="257810"/>
                  </a:lnTo>
                  <a:lnTo>
                    <a:pt x="335279" y="257810"/>
                  </a:lnTo>
                  <a:lnTo>
                    <a:pt x="335279" y="25654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5694679" y="4175760"/>
              <a:ext cx="327660" cy="254000"/>
            </a:xfrm>
            <a:custGeom>
              <a:avLst/>
              <a:gdLst/>
              <a:ahLst/>
              <a:cxnLst/>
              <a:rect l="l" t="t" r="r" b="b"/>
              <a:pathLst>
                <a:path w="327660" h="254000">
                  <a:moveTo>
                    <a:pt x="32766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327660" y="2539"/>
                  </a:lnTo>
                  <a:lnTo>
                    <a:pt x="327660" y="0"/>
                  </a:lnTo>
                  <a:close/>
                </a:path>
                <a:path w="327660" h="254000">
                  <a:moveTo>
                    <a:pt x="327660" y="2539"/>
                  </a:moveTo>
                  <a:lnTo>
                    <a:pt x="323850" y="2539"/>
                  </a:lnTo>
                  <a:lnTo>
                    <a:pt x="323850" y="5079"/>
                  </a:lnTo>
                  <a:lnTo>
                    <a:pt x="327660" y="5079"/>
                  </a:lnTo>
                  <a:lnTo>
                    <a:pt x="327660" y="2539"/>
                  </a:lnTo>
                  <a:close/>
                </a:path>
                <a:path w="327660" h="25400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5080"/>
                  </a:lnTo>
                  <a:close/>
                </a:path>
                <a:path w="327660" h="254000">
                  <a:moveTo>
                    <a:pt x="327660" y="5080"/>
                  </a:moveTo>
                  <a:lnTo>
                    <a:pt x="323850" y="5080"/>
                  </a:lnTo>
                  <a:lnTo>
                    <a:pt x="323850" y="11429"/>
                  </a:lnTo>
                  <a:lnTo>
                    <a:pt x="327660" y="11429"/>
                  </a:lnTo>
                  <a:lnTo>
                    <a:pt x="327660" y="5080"/>
                  </a:lnTo>
                  <a:close/>
                </a:path>
                <a:path w="327660" h="254000">
                  <a:moveTo>
                    <a:pt x="3810" y="11430"/>
                  </a:moveTo>
                  <a:lnTo>
                    <a:pt x="0" y="11430"/>
                  </a:lnTo>
                  <a:lnTo>
                    <a:pt x="0" y="16509"/>
                  </a:lnTo>
                  <a:lnTo>
                    <a:pt x="3810" y="16509"/>
                  </a:lnTo>
                  <a:lnTo>
                    <a:pt x="3810" y="11430"/>
                  </a:lnTo>
                  <a:close/>
                </a:path>
                <a:path w="327660" h="254000">
                  <a:moveTo>
                    <a:pt x="327660" y="11430"/>
                  </a:moveTo>
                  <a:lnTo>
                    <a:pt x="323850" y="11430"/>
                  </a:lnTo>
                  <a:lnTo>
                    <a:pt x="323850" y="16509"/>
                  </a:lnTo>
                  <a:lnTo>
                    <a:pt x="327660" y="16509"/>
                  </a:lnTo>
                  <a:lnTo>
                    <a:pt x="327660" y="11430"/>
                  </a:lnTo>
                  <a:close/>
                </a:path>
                <a:path w="327660" h="254000">
                  <a:moveTo>
                    <a:pt x="3810" y="16510"/>
                  </a:moveTo>
                  <a:lnTo>
                    <a:pt x="0" y="1651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6510"/>
                  </a:lnTo>
                  <a:close/>
                </a:path>
                <a:path w="327660" h="254000">
                  <a:moveTo>
                    <a:pt x="327660" y="16510"/>
                  </a:moveTo>
                  <a:lnTo>
                    <a:pt x="323850" y="16510"/>
                  </a:lnTo>
                  <a:lnTo>
                    <a:pt x="323850" y="24129"/>
                  </a:lnTo>
                  <a:lnTo>
                    <a:pt x="327660" y="24129"/>
                  </a:lnTo>
                  <a:lnTo>
                    <a:pt x="327660" y="16510"/>
                  </a:lnTo>
                  <a:close/>
                </a:path>
                <a:path w="327660" h="254000">
                  <a:moveTo>
                    <a:pt x="38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3810" y="30479"/>
                  </a:lnTo>
                  <a:lnTo>
                    <a:pt x="3810" y="24130"/>
                  </a:lnTo>
                  <a:close/>
                </a:path>
                <a:path w="327660" h="254000">
                  <a:moveTo>
                    <a:pt x="327660" y="24130"/>
                  </a:moveTo>
                  <a:lnTo>
                    <a:pt x="323850" y="24130"/>
                  </a:lnTo>
                  <a:lnTo>
                    <a:pt x="323850" y="30479"/>
                  </a:lnTo>
                  <a:lnTo>
                    <a:pt x="327660" y="30479"/>
                  </a:lnTo>
                  <a:lnTo>
                    <a:pt x="327660" y="24130"/>
                  </a:lnTo>
                  <a:close/>
                </a:path>
                <a:path w="327660" h="254000">
                  <a:moveTo>
                    <a:pt x="381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3810" y="35559"/>
                  </a:lnTo>
                  <a:lnTo>
                    <a:pt x="3810" y="30480"/>
                  </a:lnTo>
                  <a:close/>
                </a:path>
                <a:path w="327660" h="254000">
                  <a:moveTo>
                    <a:pt x="327660" y="30480"/>
                  </a:moveTo>
                  <a:lnTo>
                    <a:pt x="323850" y="30480"/>
                  </a:lnTo>
                  <a:lnTo>
                    <a:pt x="323850" y="35559"/>
                  </a:lnTo>
                  <a:lnTo>
                    <a:pt x="327660" y="35559"/>
                  </a:lnTo>
                  <a:lnTo>
                    <a:pt x="327660" y="30480"/>
                  </a:lnTo>
                  <a:close/>
                </a:path>
                <a:path w="327660" h="254000">
                  <a:moveTo>
                    <a:pt x="3810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5560"/>
                  </a:lnTo>
                  <a:close/>
                </a:path>
                <a:path w="327660" h="254000">
                  <a:moveTo>
                    <a:pt x="327660" y="35560"/>
                  </a:moveTo>
                  <a:lnTo>
                    <a:pt x="323850" y="35560"/>
                  </a:lnTo>
                  <a:lnTo>
                    <a:pt x="323850" y="43179"/>
                  </a:lnTo>
                  <a:lnTo>
                    <a:pt x="327660" y="43179"/>
                  </a:lnTo>
                  <a:lnTo>
                    <a:pt x="327660" y="35560"/>
                  </a:lnTo>
                  <a:close/>
                </a:path>
                <a:path w="327660" h="254000">
                  <a:moveTo>
                    <a:pt x="381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3810" y="49529"/>
                  </a:lnTo>
                  <a:lnTo>
                    <a:pt x="3810" y="43180"/>
                  </a:lnTo>
                  <a:close/>
                </a:path>
                <a:path w="327660" h="254000">
                  <a:moveTo>
                    <a:pt x="327660" y="43180"/>
                  </a:moveTo>
                  <a:lnTo>
                    <a:pt x="323850" y="43180"/>
                  </a:lnTo>
                  <a:lnTo>
                    <a:pt x="323850" y="49529"/>
                  </a:lnTo>
                  <a:lnTo>
                    <a:pt x="327660" y="49529"/>
                  </a:lnTo>
                  <a:lnTo>
                    <a:pt x="327660" y="43180"/>
                  </a:lnTo>
                  <a:close/>
                </a:path>
                <a:path w="327660" h="254000">
                  <a:moveTo>
                    <a:pt x="3810" y="49530"/>
                  </a:moveTo>
                  <a:lnTo>
                    <a:pt x="0" y="495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49530"/>
                  </a:lnTo>
                  <a:close/>
                </a:path>
                <a:path w="327660" h="254000">
                  <a:moveTo>
                    <a:pt x="327660" y="49530"/>
                  </a:moveTo>
                  <a:lnTo>
                    <a:pt x="323850" y="49530"/>
                  </a:lnTo>
                  <a:lnTo>
                    <a:pt x="323850" y="68579"/>
                  </a:lnTo>
                  <a:lnTo>
                    <a:pt x="327660" y="68579"/>
                  </a:lnTo>
                  <a:lnTo>
                    <a:pt x="327660" y="49530"/>
                  </a:lnTo>
                  <a:close/>
                </a:path>
                <a:path w="327660" h="254000">
                  <a:moveTo>
                    <a:pt x="3810" y="68580"/>
                  </a:moveTo>
                  <a:lnTo>
                    <a:pt x="0" y="68580"/>
                  </a:lnTo>
                  <a:lnTo>
                    <a:pt x="0" y="100329"/>
                  </a:lnTo>
                  <a:lnTo>
                    <a:pt x="3810" y="100329"/>
                  </a:lnTo>
                  <a:lnTo>
                    <a:pt x="3810" y="68580"/>
                  </a:lnTo>
                  <a:close/>
                </a:path>
                <a:path w="327660" h="254000">
                  <a:moveTo>
                    <a:pt x="327660" y="68580"/>
                  </a:moveTo>
                  <a:lnTo>
                    <a:pt x="323850" y="68580"/>
                  </a:lnTo>
                  <a:lnTo>
                    <a:pt x="323850" y="100329"/>
                  </a:lnTo>
                  <a:lnTo>
                    <a:pt x="327660" y="100329"/>
                  </a:lnTo>
                  <a:lnTo>
                    <a:pt x="327660" y="68580"/>
                  </a:lnTo>
                  <a:close/>
                </a:path>
                <a:path w="327660" h="254000">
                  <a:moveTo>
                    <a:pt x="3810" y="100330"/>
                  </a:moveTo>
                  <a:lnTo>
                    <a:pt x="0" y="10033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00330"/>
                  </a:lnTo>
                  <a:close/>
                </a:path>
                <a:path w="327660" h="254000">
                  <a:moveTo>
                    <a:pt x="327660" y="100330"/>
                  </a:moveTo>
                  <a:lnTo>
                    <a:pt x="323850" y="100330"/>
                  </a:lnTo>
                  <a:lnTo>
                    <a:pt x="323850" y="170179"/>
                  </a:lnTo>
                  <a:lnTo>
                    <a:pt x="327660" y="170179"/>
                  </a:lnTo>
                  <a:lnTo>
                    <a:pt x="327660" y="100330"/>
                  </a:lnTo>
                  <a:close/>
                </a:path>
                <a:path w="327660" h="254000">
                  <a:moveTo>
                    <a:pt x="3810" y="170180"/>
                  </a:moveTo>
                  <a:lnTo>
                    <a:pt x="0" y="1701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70180"/>
                  </a:lnTo>
                  <a:close/>
                </a:path>
                <a:path w="327660" h="254000">
                  <a:moveTo>
                    <a:pt x="327660" y="170180"/>
                  </a:moveTo>
                  <a:lnTo>
                    <a:pt x="323850" y="170180"/>
                  </a:lnTo>
                  <a:lnTo>
                    <a:pt x="323850" y="201929"/>
                  </a:lnTo>
                  <a:lnTo>
                    <a:pt x="327660" y="201929"/>
                  </a:lnTo>
                  <a:lnTo>
                    <a:pt x="327660" y="170180"/>
                  </a:lnTo>
                  <a:close/>
                </a:path>
                <a:path w="327660" h="254000">
                  <a:moveTo>
                    <a:pt x="381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201930"/>
                  </a:lnTo>
                  <a:close/>
                </a:path>
                <a:path w="327660" h="254000">
                  <a:moveTo>
                    <a:pt x="327660" y="201930"/>
                  </a:moveTo>
                  <a:lnTo>
                    <a:pt x="323850" y="201930"/>
                  </a:lnTo>
                  <a:lnTo>
                    <a:pt x="323850" y="208279"/>
                  </a:lnTo>
                  <a:lnTo>
                    <a:pt x="327660" y="208279"/>
                  </a:lnTo>
                  <a:lnTo>
                    <a:pt x="327660" y="201930"/>
                  </a:lnTo>
                  <a:close/>
                </a:path>
                <a:path w="327660" h="254000">
                  <a:moveTo>
                    <a:pt x="381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3810" y="214629"/>
                  </a:lnTo>
                  <a:lnTo>
                    <a:pt x="3810" y="208280"/>
                  </a:lnTo>
                  <a:close/>
                </a:path>
                <a:path w="327660" h="254000">
                  <a:moveTo>
                    <a:pt x="327660" y="208280"/>
                  </a:moveTo>
                  <a:lnTo>
                    <a:pt x="323850" y="208280"/>
                  </a:lnTo>
                  <a:lnTo>
                    <a:pt x="323850" y="214629"/>
                  </a:lnTo>
                  <a:lnTo>
                    <a:pt x="327660" y="214629"/>
                  </a:lnTo>
                  <a:lnTo>
                    <a:pt x="327660" y="208280"/>
                  </a:lnTo>
                  <a:close/>
                </a:path>
                <a:path w="327660" h="254000">
                  <a:moveTo>
                    <a:pt x="3810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4630"/>
                  </a:lnTo>
                  <a:close/>
                </a:path>
                <a:path w="327660" h="254000">
                  <a:moveTo>
                    <a:pt x="327660" y="214630"/>
                  </a:moveTo>
                  <a:lnTo>
                    <a:pt x="323850" y="214630"/>
                  </a:lnTo>
                  <a:lnTo>
                    <a:pt x="323850" y="219709"/>
                  </a:lnTo>
                  <a:lnTo>
                    <a:pt x="327660" y="219709"/>
                  </a:lnTo>
                  <a:lnTo>
                    <a:pt x="327660" y="214630"/>
                  </a:lnTo>
                  <a:close/>
                </a:path>
                <a:path w="327660" h="254000">
                  <a:moveTo>
                    <a:pt x="3810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19710"/>
                  </a:lnTo>
                  <a:close/>
                </a:path>
                <a:path w="327660" h="254000">
                  <a:moveTo>
                    <a:pt x="327660" y="219710"/>
                  </a:moveTo>
                  <a:lnTo>
                    <a:pt x="323850" y="219710"/>
                  </a:lnTo>
                  <a:lnTo>
                    <a:pt x="323850" y="227329"/>
                  </a:lnTo>
                  <a:lnTo>
                    <a:pt x="327660" y="227329"/>
                  </a:lnTo>
                  <a:lnTo>
                    <a:pt x="327660" y="219710"/>
                  </a:lnTo>
                  <a:close/>
                </a:path>
                <a:path w="327660" h="254000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27660" h="254000">
                  <a:moveTo>
                    <a:pt x="327660" y="227330"/>
                  </a:moveTo>
                  <a:lnTo>
                    <a:pt x="323850" y="227330"/>
                  </a:lnTo>
                  <a:lnTo>
                    <a:pt x="323850" y="233679"/>
                  </a:lnTo>
                  <a:lnTo>
                    <a:pt x="327660" y="233679"/>
                  </a:lnTo>
                  <a:lnTo>
                    <a:pt x="327660" y="227330"/>
                  </a:lnTo>
                  <a:close/>
                </a:path>
                <a:path w="327660" h="254000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810" y="240029"/>
                  </a:lnTo>
                  <a:lnTo>
                    <a:pt x="3810" y="233680"/>
                  </a:lnTo>
                  <a:close/>
                </a:path>
                <a:path w="327660" h="254000">
                  <a:moveTo>
                    <a:pt x="327660" y="233680"/>
                  </a:moveTo>
                  <a:lnTo>
                    <a:pt x="323850" y="233680"/>
                  </a:lnTo>
                  <a:lnTo>
                    <a:pt x="323850" y="240029"/>
                  </a:lnTo>
                  <a:lnTo>
                    <a:pt x="327660" y="240029"/>
                  </a:lnTo>
                  <a:lnTo>
                    <a:pt x="327660" y="233680"/>
                  </a:lnTo>
                  <a:close/>
                </a:path>
                <a:path w="327660" h="254000">
                  <a:moveTo>
                    <a:pt x="381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3810" y="240030"/>
                  </a:lnTo>
                  <a:close/>
                </a:path>
                <a:path w="327660" h="254000">
                  <a:moveTo>
                    <a:pt x="327660" y="240030"/>
                  </a:moveTo>
                  <a:lnTo>
                    <a:pt x="323850" y="240030"/>
                  </a:lnTo>
                  <a:lnTo>
                    <a:pt x="323850" y="246379"/>
                  </a:lnTo>
                  <a:lnTo>
                    <a:pt x="327660" y="246379"/>
                  </a:lnTo>
                  <a:lnTo>
                    <a:pt x="327660" y="240030"/>
                  </a:lnTo>
                  <a:close/>
                </a:path>
                <a:path w="327660" h="254000">
                  <a:moveTo>
                    <a:pt x="381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327660" y="252729"/>
                  </a:lnTo>
                  <a:lnTo>
                    <a:pt x="327660" y="250189"/>
                  </a:lnTo>
                  <a:lnTo>
                    <a:pt x="3810" y="250189"/>
                  </a:lnTo>
                  <a:lnTo>
                    <a:pt x="3810" y="246380"/>
                  </a:lnTo>
                  <a:close/>
                </a:path>
                <a:path w="327660" h="254000">
                  <a:moveTo>
                    <a:pt x="327660" y="246380"/>
                  </a:moveTo>
                  <a:lnTo>
                    <a:pt x="323850" y="246380"/>
                  </a:lnTo>
                  <a:lnTo>
                    <a:pt x="323850" y="250189"/>
                  </a:lnTo>
                  <a:lnTo>
                    <a:pt x="327660" y="250189"/>
                  </a:lnTo>
                  <a:lnTo>
                    <a:pt x="327660" y="246380"/>
                  </a:lnTo>
                  <a:close/>
                </a:path>
                <a:path w="327660" h="254000">
                  <a:moveTo>
                    <a:pt x="327660" y="252730"/>
                  </a:moveTo>
                  <a:lnTo>
                    <a:pt x="0" y="252730"/>
                  </a:lnTo>
                  <a:lnTo>
                    <a:pt x="0" y="254000"/>
                  </a:lnTo>
                  <a:lnTo>
                    <a:pt x="327660" y="254000"/>
                  </a:lnTo>
                  <a:lnTo>
                    <a:pt x="327660" y="25273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5698489" y="4178300"/>
              <a:ext cx="320040" cy="247650"/>
            </a:xfrm>
            <a:custGeom>
              <a:avLst/>
              <a:gdLst/>
              <a:ahLst/>
              <a:cxnLst/>
              <a:rect l="l" t="t" r="r" b="b"/>
              <a:pathLst>
                <a:path w="320039" h="247650">
                  <a:moveTo>
                    <a:pt x="3200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20039" y="2539"/>
                  </a:lnTo>
                  <a:lnTo>
                    <a:pt x="320039" y="0"/>
                  </a:lnTo>
                  <a:close/>
                </a:path>
                <a:path w="320039" h="247650">
                  <a:moveTo>
                    <a:pt x="32003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3810"/>
                  </a:lnTo>
                  <a:lnTo>
                    <a:pt x="320039" y="3810"/>
                  </a:lnTo>
                  <a:lnTo>
                    <a:pt x="320039" y="2540"/>
                  </a:lnTo>
                  <a:close/>
                </a:path>
                <a:path w="320039" h="247650">
                  <a:moveTo>
                    <a:pt x="320039" y="3810"/>
                  </a:moveTo>
                  <a:lnTo>
                    <a:pt x="316230" y="3810"/>
                  </a:lnTo>
                  <a:lnTo>
                    <a:pt x="316230" y="8889"/>
                  </a:lnTo>
                  <a:lnTo>
                    <a:pt x="320039" y="8889"/>
                  </a:lnTo>
                  <a:lnTo>
                    <a:pt x="320039" y="3810"/>
                  </a:lnTo>
                  <a:close/>
                </a:path>
                <a:path w="320039" h="247650">
                  <a:moveTo>
                    <a:pt x="3810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8890"/>
                  </a:lnTo>
                  <a:close/>
                </a:path>
                <a:path w="320039" h="247650">
                  <a:moveTo>
                    <a:pt x="320039" y="8890"/>
                  </a:moveTo>
                  <a:lnTo>
                    <a:pt x="316230" y="8890"/>
                  </a:lnTo>
                  <a:lnTo>
                    <a:pt x="316230" y="13969"/>
                  </a:lnTo>
                  <a:lnTo>
                    <a:pt x="320039" y="13969"/>
                  </a:lnTo>
                  <a:lnTo>
                    <a:pt x="320039" y="8890"/>
                  </a:lnTo>
                  <a:close/>
                </a:path>
                <a:path w="320039" h="247650">
                  <a:moveTo>
                    <a:pt x="3810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3970"/>
                  </a:lnTo>
                  <a:close/>
                </a:path>
                <a:path w="320039" h="247650">
                  <a:moveTo>
                    <a:pt x="320039" y="13970"/>
                  </a:moveTo>
                  <a:lnTo>
                    <a:pt x="316230" y="13970"/>
                  </a:lnTo>
                  <a:lnTo>
                    <a:pt x="316230" y="21589"/>
                  </a:lnTo>
                  <a:lnTo>
                    <a:pt x="320039" y="21589"/>
                  </a:lnTo>
                  <a:lnTo>
                    <a:pt x="320039" y="13970"/>
                  </a:lnTo>
                  <a:close/>
                </a:path>
                <a:path w="320039" h="247650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320039" h="247650">
                  <a:moveTo>
                    <a:pt x="320039" y="21590"/>
                  </a:moveTo>
                  <a:lnTo>
                    <a:pt x="316230" y="21590"/>
                  </a:lnTo>
                  <a:lnTo>
                    <a:pt x="316230" y="27939"/>
                  </a:lnTo>
                  <a:lnTo>
                    <a:pt x="320039" y="27939"/>
                  </a:lnTo>
                  <a:lnTo>
                    <a:pt x="320039" y="21590"/>
                  </a:lnTo>
                  <a:close/>
                </a:path>
                <a:path w="320039" h="247650">
                  <a:moveTo>
                    <a:pt x="3810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7940"/>
                  </a:lnTo>
                  <a:close/>
                </a:path>
                <a:path w="320039" h="247650">
                  <a:moveTo>
                    <a:pt x="320039" y="27940"/>
                  </a:moveTo>
                  <a:lnTo>
                    <a:pt x="316230" y="27940"/>
                  </a:lnTo>
                  <a:lnTo>
                    <a:pt x="316230" y="33019"/>
                  </a:lnTo>
                  <a:lnTo>
                    <a:pt x="320039" y="33019"/>
                  </a:lnTo>
                  <a:lnTo>
                    <a:pt x="320039" y="27940"/>
                  </a:lnTo>
                  <a:close/>
                </a:path>
                <a:path w="320039" h="247650">
                  <a:moveTo>
                    <a:pt x="3810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3020"/>
                  </a:lnTo>
                  <a:close/>
                </a:path>
                <a:path w="320039" h="247650">
                  <a:moveTo>
                    <a:pt x="320039" y="33020"/>
                  </a:moveTo>
                  <a:lnTo>
                    <a:pt x="316230" y="33020"/>
                  </a:lnTo>
                  <a:lnTo>
                    <a:pt x="316230" y="40639"/>
                  </a:lnTo>
                  <a:lnTo>
                    <a:pt x="320039" y="40639"/>
                  </a:lnTo>
                  <a:lnTo>
                    <a:pt x="320039" y="33020"/>
                  </a:lnTo>
                  <a:close/>
                </a:path>
                <a:path w="320039" h="247650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320039" h="247650">
                  <a:moveTo>
                    <a:pt x="320039" y="40640"/>
                  </a:moveTo>
                  <a:lnTo>
                    <a:pt x="316230" y="40640"/>
                  </a:lnTo>
                  <a:lnTo>
                    <a:pt x="316230" y="46989"/>
                  </a:lnTo>
                  <a:lnTo>
                    <a:pt x="320039" y="46989"/>
                  </a:lnTo>
                  <a:lnTo>
                    <a:pt x="320039" y="40640"/>
                  </a:lnTo>
                  <a:close/>
                </a:path>
                <a:path w="320039" h="247650">
                  <a:moveTo>
                    <a:pt x="3810" y="46990"/>
                  </a:moveTo>
                  <a:lnTo>
                    <a:pt x="0" y="469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46990"/>
                  </a:lnTo>
                  <a:close/>
                </a:path>
                <a:path w="320039" h="247650">
                  <a:moveTo>
                    <a:pt x="320039" y="46990"/>
                  </a:moveTo>
                  <a:lnTo>
                    <a:pt x="316230" y="46990"/>
                  </a:lnTo>
                  <a:lnTo>
                    <a:pt x="316230" y="66039"/>
                  </a:lnTo>
                  <a:lnTo>
                    <a:pt x="320039" y="66039"/>
                  </a:lnTo>
                  <a:lnTo>
                    <a:pt x="320039" y="46990"/>
                  </a:lnTo>
                  <a:close/>
                </a:path>
                <a:path w="320039" h="247650">
                  <a:moveTo>
                    <a:pt x="3810" y="66040"/>
                  </a:moveTo>
                  <a:lnTo>
                    <a:pt x="0" y="660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10" y="66040"/>
                  </a:lnTo>
                  <a:close/>
                </a:path>
                <a:path w="320039" h="247650">
                  <a:moveTo>
                    <a:pt x="320039" y="66040"/>
                  </a:moveTo>
                  <a:lnTo>
                    <a:pt x="316230" y="66040"/>
                  </a:lnTo>
                  <a:lnTo>
                    <a:pt x="316230" y="97789"/>
                  </a:lnTo>
                  <a:lnTo>
                    <a:pt x="320039" y="97789"/>
                  </a:lnTo>
                  <a:lnTo>
                    <a:pt x="320039" y="66040"/>
                  </a:lnTo>
                  <a:close/>
                </a:path>
                <a:path w="320039" h="247650">
                  <a:moveTo>
                    <a:pt x="3810" y="97790"/>
                  </a:moveTo>
                  <a:lnTo>
                    <a:pt x="0" y="97790"/>
                  </a:lnTo>
                  <a:lnTo>
                    <a:pt x="0" y="167639"/>
                  </a:lnTo>
                  <a:lnTo>
                    <a:pt x="3810" y="167639"/>
                  </a:lnTo>
                  <a:lnTo>
                    <a:pt x="3810" y="97790"/>
                  </a:lnTo>
                  <a:close/>
                </a:path>
                <a:path w="320039" h="247650">
                  <a:moveTo>
                    <a:pt x="320039" y="97790"/>
                  </a:moveTo>
                  <a:lnTo>
                    <a:pt x="316230" y="97790"/>
                  </a:lnTo>
                  <a:lnTo>
                    <a:pt x="316230" y="167639"/>
                  </a:lnTo>
                  <a:lnTo>
                    <a:pt x="320039" y="167639"/>
                  </a:lnTo>
                  <a:lnTo>
                    <a:pt x="320039" y="97790"/>
                  </a:lnTo>
                  <a:close/>
                </a:path>
                <a:path w="320039" h="247650">
                  <a:moveTo>
                    <a:pt x="3810" y="167640"/>
                  </a:moveTo>
                  <a:lnTo>
                    <a:pt x="0" y="167640"/>
                  </a:lnTo>
                  <a:lnTo>
                    <a:pt x="0" y="199389"/>
                  </a:lnTo>
                  <a:lnTo>
                    <a:pt x="3810" y="199389"/>
                  </a:lnTo>
                  <a:lnTo>
                    <a:pt x="3810" y="167640"/>
                  </a:lnTo>
                  <a:close/>
                </a:path>
                <a:path w="320039" h="247650">
                  <a:moveTo>
                    <a:pt x="320039" y="167640"/>
                  </a:moveTo>
                  <a:lnTo>
                    <a:pt x="316230" y="167640"/>
                  </a:lnTo>
                  <a:lnTo>
                    <a:pt x="316230" y="199389"/>
                  </a:lnTo>
                  <a:lnTo>
                    <a:pt x="320039" y="199389"/>
                  </a:lnTo>
                  <a:lnTo>
                    <a:pt x="320039" y="167640"/>
                  </a:lnTo>
                  <a:close/>
                </a:path>
                <a:path w="320039" h="247650">
                  <a:moveTo>
                    <a:pt x="381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10" y="205739"/>
                  </a:lnTo>
                  <a:lnTo>
                    <a:pt x="3810" y="199390"/>
                  </a:lnTo>
                  <a:close/>
                </a:path>
                <a:path w="320039" h="247650">
                  <a:moveTo>
                    <a:pt x="320039" y="199390"/>
                  </a:moveTo>
                  <a:lnTo>
                    <a:pt x="316230" y="199390"/>
                  </a:lnTo>
                  <a:lnTo>
                    <a:pt x="316230" y="205739"/>
                  </a:lnTo>
                  <a:lnTo>
                    <a:pt x="320039" y="205739"/>
                  </a:lnTo>
                  <a:lnTo>
                    <a:pt x="320039" y="199390"/>
                  </a:lnTo>
                  <a:close/>
                </a:path>
                <a:path w="320039" h="247650">
                  <a:moveTo>
                    <a:pt x="381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3810" y="212089"/>
                  </a:lnTo>
                  <a:lnTo>
                    <a:pt x="3810" y="205740"/>
                  </a:lnTo>
                  <a:close/>
                </a:path>
                <a:path w="320039" h="247650">
                  <a:moveTo>
                    <a:pt x="320039" y="205740"/>
                  </a:moveTo>
                  <a:lnTo>
                    <a:pt x="316230" y="205740"/>
                  </a:lnTo>
                  <a:lnTo>
                    <a:pt x="316230" y="212089"/>
                  </a:lnTo>
                  <a:lnTo>
                    <a:pt x="320039" y="212089"/>
                  </a:lnTo>
                  <a:lnTo>
                    <a:pt x="320039" y="205740"/>
                  </a:lnTo>
                  <a:close/>
                </a:path>
                <a:path w="320039" h="247650">
                  <a:moveTo>
                    <a:pt x="381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212090"/>
                  </a:lnTo>
                  <a:close/>
                </a:path>
                <a:path w="320039" h="247650">
                  <a:moveTo>
                    <a:pt x="320039" y="212090"/>
                  </a:moveTo>
                  <a:lnTo>
                    <a:pt x="316230" y="212090"/>
                  </a:lnTo>
                  <a:lnTo>
                    <a:pt x="316230" y="217169"/>
                  </a:lnTo>
                  <a:lnTo>
                    <a:pt x="320039" y="217169"/>
                  </a:lnTo>
                  <a:lnTo>
                    <a:pt x="320039" y="212090"/>
                  </a:lnTo>
                  <a:close/>
                </a:path>
                <a:path w="320039" h="247650">
                  <a:moveTo>
                    <a:pt x="3810" y="217170"/>
                  </a:moveTo>
                  <a:lnTo>
                    <a:pt x="0" y="217170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17170"/>
                  </a:lnTo>
                  <a:close/>
                </a:path>
                <a:path w="320039" h="247650">
                  <a:moveTo>
                    <a:pt x="320039" y="217170"/>
                  </a:moveTo>
                  <a:lnTo>
                    <a:pt x="316230" y="217170"/>
                  </a:lnTo>
                  <a:lnTo>
                    <a:pt x="316230" y="224789"/>
                  </a:lnTo>
                  <a:lnTo>
                    <a:pt x="320039" y="224789"/>
                  </a:lnTo>
                  <a:lnTo>
                    <a:pt x="320039" y="217170"/>
                  </a:lnTo>
                  <a:close/>
                </a:path>
                <a:path w="320039" h="247650">
                  <a:moveTo>
                    <a:pt x="381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10" y="231139"/>
                  </a:lnTo>
                  <a:lnTo>
                    <a:pt x="3810" y="224790"/>
                  </a:lnTo>
                  <a:close/>
                </a:path>
                <a:path w="320039" h="247650">
                  <a:moveTo>
                    <a:pt x="320039" y="224790"/>
                  </a:moveTo>
                  <a:lnTo>
                    <a:pt x="316230" y="224790"/>
                  </a:lnTo>
                  <a:lnTo>
                    <a:pt x="316230" y="231139"/>
                  </a:lnTo>
                  <a:lnTo>
                    <a:pt x="320039" y="231139"/>
                  </a:lnTo>
                  <a:lnTo>
                    <a:pt x="320039" y="224790"/>
                  </a:lnTo>
                  <a:close/>
                </a:path>
                <a:path w="320039" h="247650">
                  <a:moveTo>
                    <a:pt x="381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10" y="237489"/>
                  </a:lnTo>
                  <a:lnTo>
                    <a:pt x="3810" y="231140"/>
                  </a:lnTo>
                  <a:close/>
                </a:path>
                <a:path w="320039" h="247650">
                  <a:moveTo>
                    <a:pt x="320039" y="231140"/>
                  </a:moveTo>
                  <a:lnTo>
                    <a:pt x="316230" y="231140"/>
                  </a:lnTo>
                  <a:lnTo>
                    <a:pt x="316230" y="237489"/>
                  </a:lnTo>
                  <a:lnTo>
                    <a:pt x="320039" y="237489"/>
                  </a:lnTo>
                  <a:lnTo>
                    <a:pt x="320039" y="231140"/>
                  </a:lnTo>
                  <a:close/>
                </a:path>
                <a:path w="320039" h="247650">
                  <a:moveTo>
                    <a:pt x="381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10" y="243839"/>
                  </a:lnTo>
                  <a:lnTo>
                    <a:pt x="3810" y="237490"/>
                  </a:lnTo>
                  <a:close/>
                </a:path>
                <a:path w="320039" h="247650">
                  <a:moveTo>
                    <a:pt x="320039" y="237490"/>
                  </a:moveTo>
                  <a:lnTo>
                    <a:pt x="316230" y="237490"/>
                  </a:lnTo>
                  <a:lnTo>
                    <a:pt x="316230" y="243839"/>
                  </a:lnTo>
                  <a:lnTo>
                    <a:pt x="320039" y="243839"/>
                  </a:lnTo>
                  <a:lnTo>
                    <a:pt x="320039" y="237490"/>
                  </a:lnTo>
                  <a:close/>
                </a:path>
                <a:path w="320039" h="247650">
                  <a:moveTo>
                    <a:pt x="320039" y="243840"/>
                  </a:moveTo>
                  <a:lnTo>
                    <a:pt x="0" y="243840"/>
                  </a:lnTo>
                  <a:lnTo>
                    <a:pt x="0" y="247650"/>
                  </a:lnTo>
                  <a:lnTo>
                    <a:pt x="320039" y="247650"/>
                  </a:lnTo>
                  <a:lnTo>
                    <a:pt x="320039" y="24384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5702299" y="4182110"/>
              <a:ext cx="312420" cy="240029"/>
            </a:xfrm>
            <a:custGeom>
              <a:avLst/>
              <a:gdLst/>
              <a:ahLst/>
              <a:cxnLst/>
              <a:rect l="l" t="t" r="r" b="b"/>
              <a:pathLst>
                <a:path w="312420" h="240029">
                  <a:moveTo>
                    <a:pt x="31242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312420" y="3809"/>
                  </a:lnTo>
                  <a:lnTo>
                    <a:pt x="312420" y="0"/>
                  </a:lnTo>
                  <a:close/>
                </a:path>
                <a:path w="312420" h="240029">
                  <a:moveTo>
                    <a:pt x="312420" y="3809"/>
                  </a:moveTo>
                  <a:lnTo>
                    <a:pt x="308610" y="3809"/>
                  </a:lnTo>
                  <a:lnTo>
                    <a:pt x="308610" y="5079"/>
                  </a:lnTo>
                  <a:lnTo>
                    <a:pt x="312420" y="5079"/>
                  </a:lnTo>
                  <a:lnTo>
                    <a:pt x="312420" y="3809"/>
                  </a:lnTo>
                  <a:close/>
                </a:path>
                <a:path w="312420" h="240029">
                  <a:moveTo>
                    <a:pt x="3810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5080"/>
                  </a:lnTo>
                  <a:close/>
                </a:path>
                <a:path w="312420" h="240029">
                  <a:moveTo>
                    <a:pt x="312420" y="5080"/>
                  </a:moveTo>
                  <a:lnTo>
                    <a:pt x="308610" y="5080"/>
                  </a:lnTo>
                  <a:lnTo>
                    <a:pt x="308610" y="10159"/>
                  </a:lnTo>
                  <a:lnTo>
                    <a:pt x="312420" y="10159"/>
                  </a:lnTo>
                  <a:lnTo>
                    <a:pt x="312420" y="5080"/>
                  </a:lnTo>
                  <a:close/>
                </a:path>
                <a:path w="312420" h="240029">
                  <a:moveTo>
                    <a:pt x="3810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0160"/>
                  </a:lnTo>
                  <a:close/>
                </a:path>
                <a:path w="312420" h="240029">
                  <a:moveTo>
                    <a:pt x="312420" y="10160"/>
                  </a:moveTo>
                  <a:lnTo>
                    <a:pt x="308610" y="10160"/>
                  </a:lnTo>
                  <a:lnTo>
                    <a:pt x="308610" y="17779"/>
                  </a:lnTo>
                  <a:lnTo>
                    <a:pt x="312420" y="17779"/>
                  </a:lnTo>
                  <a:lnTo>
                    <a:pt x="312420" y="10160"/>
                  </a:lnTo>
                  <a:close/>
                </a:path>
                <a:path w="312420" h="240029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312420" h="240029">
                  <a:moveTo>
                    <a:pt x="312420" y="17780"/>
                  </a:moveTo>
                  <a:lnTo>
                    <a:pt x="308610" y="17780"/>
                  </a:lnTo>
                  <a:lnTo>
                    <a:pt x="308610" y="24129"/>
                  </a:lnTo>
                  <a:lnTo>
                    <a:pt x="312420" y="24129"/>
                  </a:lnTo>
                  <a:lnTo>
                    <a:pt x="312420" y="17780"/>
                  </a:lnTo>
                  <a:close/>
                </a:path>
                <a:path w="312420" h="240029">
                  <a:moveTo>
                    <a:pt x="381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3810" y="29209"/>
                  </a:lnTo>
                  <a:lnTo>
                    <a:pt x="3810" y="24130"/>
                  </a:lnTo>
                  <a:close/>
                </a:path>
                <a:path w="312420" h="240029">
                  <a:moveTo>
                    <a:pt x="312420" y="24130"/>
                  </a:moveTo>
                  <a:lnTo>
                    <a:pt x="308610" y="24130"/>
                  </a:lnTo>
                  <a:lnTo>
                    <a:pt x="308610" y="29209"/>
                  </a:lnTo>
                  <a:lnTo>
                    <a:pt x="312420" y="29209"/>
                  </a:lnTo>
                  <a:lnTo>
                    <a:pt x="312420" y="24130"/>
                  </a:lnTo>
                  <a:close/>
                </a:path>
                <a:path w="312420" h="240029">
                  <a:moveTo>
                    <a:pt x="381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29210"/>
                  </a:lnTo>
                  <a:close/>
                </a:path>
                <a:path w="312420" h="240029">
                  <a:moveTo>
                    <a:pt x="312420" y="29210"/>
                  </a:moveTo>
                  <a:lnTo>
                    <a:pt x="308610" y="29210"/>
                  </a:lnTo>
                  <a:lnTo>
                    <a:pt x="308610" y="36829"/>
                  </a:lnTo>
                  <a:lnTo>
                    <a:pt x="312420" y="36829"/>
                  </a:lnTo>
                  <a:lnTo>
                    <a:pt x="312420" y="29210"/>
                  </a:lnTo>
                  <a:close/>
                </a:path>
                <a:path w="312420" h="240029">
                  <a:moveTo>
                    <a:pt x="381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36830"/>
                  </a:lnTo>
                  <a:close/>
                </a:path>
                <a:path w="312420" h="240029">
                  <a:moveTo>
                    <a:pt x="312420" y="36830"/>
                  </a:moveTo>
                  <a:lnTo>
                    <a:pt x="308610" y="36830"/>
                  </a:lnTo>
                  <a:lnTo>
                    <a:pt x="308610" y="43179"/>
                  </a:lnTo>
                  <a:lnTo>
                    <a:pt x="312420" y="43179"/>
                  </a:lnTo>
                  <a:lnTo>
                    <a:pt x="312420" y="36830"/>
                  </a:lnTo>
                  <a:close/>
                </a:path>
                <a:path w="312420" h="240029">
                  <a:moveTo>
                    <a:pt x="3810" y="43180"/>
                  </a:moveTo>
                  <a:lnTo>
                    <a:pt x="0" y="43180"/>
                  </a:lnTo>
                  <a:lnTo>
                    <a:pt x="0" y="62229"/>
                  </a:lnTo>
                  <a:lnTo>
                    <a:pt x="3810" y="62229"/>
                  </a:lnTo>
                  <a:lnTo>
                    <a:pt x="3810" y="43180"/>
                  </a:lnTo>
                  <a:close/>
                </a:path>
                <a:path w="312420" h="240029">
                  <a:moveTo>
                    <a:pt x="312420" y="43180"/>
                  </a:moveTo>
                  <a:lnTo>
                    <a:pt x="308610" y="43180"/>
                  </a:lnTo>
                  <a:lnTo>
                    <a:pt x="308610" y="62229"/>
                  </a:lnTo>
                  <a:lnTo>
                    <a:pt x="312420" y="62229"/>
                  </a:lnTo>
                  <a:lnTo>
                    <a:pt x="312420" y="43180"/>
                  </a:lnTo>
                  <a:close/>
                </a:path>
                <a:path w="312420" h="240029">
                  <a:moveTo>
                    <a:pt x="3810" y="62230"/>
                  </a:moveTo>
                  <a:lnTo>
                    <a:pt x="0" y="62230"/>
                  </a:lnTo>
                  <a:lnTo>
                    <a:pt x="0" y="93979"/>
                  </a:lnTo>
                  <a:lnTo>
                    <a:pt x="3810" y="93979"/>
                  </a:lnTo>
                  <a:lnTo>
                    <a:pt x="3810" y="62230"/>
                  </a:lnTo>
                  <a:close/>
                </a:path>
                <a:path w="312420" h="240029">
                  <a:moveTo>
                    <a:pt x="312420" y="62230"/>
                  </a:moveTo>
                  <a:lnTo>
                    <a:pt x="308610" y="62230"/>
                  </a:lnTo>
                  <a:lnTo>
                    <a:pt x="308610" y="93979"/>
                  </a:lnTo>
                  <a:lnTo>
                    <a:pt x="312420" y="93979"/>
                  </a:lnTo>
                  <a:lnTo>
                    <a:pt x="312420" y="62230"/>
                  </a:lnTo>
                  <a:close/>
                </a:path>
                <a:path w="312420" h="240029">
                  <a:moveTo>
                    <a:pt x="3810" y="93980"/>
                  </a:moveTo>
                  <a:lnTo>
                    <a:pt x="0" y="93980"/>
                  </a:lnTo>
                  <a:lnTo>
                    <a:pt x="0" y="163829"/>
                  </a:lnTo>
                  <a:lnTo>
                    <a:pt x="3810" y="163829"/>
                  </a:lnTo>
                  <a:lnTo>
                    <a:pt x="3810" y="93980"/>
                  </a:lnTo>
                  <a:close/>
                </a:path>
                <a:path w="312420" h="240029">
                  <a:moveTo>
                    <a:pt x="312420" y="93980"/>
                  </a:moveTo>
                  <a:lnTo>
                    <a:pt x="308610" y="93980"/>
                  </a:lnTo>
                  <a:lnTo>
                    <a:pt x="308610" y="163829"/>
                  </a:lnTo>
                  <a:lnTo>
                    <a:pt x="312420" y="163829"/>
                  </a:lnTo>
                  <a:lnTo>
                    <a:pt x="312420" y="93980"/>
                  </a:lnTo>
                  <a:close/>
                </a:path>
                <a:path w="312420" h="240029">
                  <a:moveTo>
                    <a:pt x="3810" y="163830"/>
                  </a:moveTo>
                  <a:lnTo>
                    <a:pt x="0" y="163830"/>
                  </a:lnTo>
                  <a:lnTo>
                    <a:pt x="0" y="195579"/>
                  </a:lnTo>
                  <a:lnTo>
                    <a:pt x="3810" y="195579"/>
                  </a:lnTo>
                  <a:lnTo>
                    <a:pt x="3810" y="163830"/>
                  </a:lnTo>
                  <a:close/>
                </a:path>
                <a:path w="312420" h="240029">
                  <a:moveTo>
                    <a:pt x="312420" y="163830"/>
                  </a:moveTo>
                  <a:lnTo>
                    <a:pt x="308610" y="163830"/>
                  </a:lnTo>
                  <a:lnTo>
                    <a:pt x="308610" y="195579"/>
                  </a:lnTo>
                  <a:lnTo>
                    <a:pt x="312420" y="195579"/>
                  </a:lnTo>
                  <a:lnTo>
                    <a:pt x="312420" y="163830"/>
                  </a:lnTo>
                  <a:close/>
                </a:path>
                <a:path w="312420" h="240029">
                  <a:moveTo>
                    <a:pt x="381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3810" y="201929"/>
                  </a:lnTo>
                  <a:lnTo>
                    <a:pt x="3810" y="195580"/>
                  </a:lnTo>
                  <a:close/>
                </a:path>
                <a:path w="312420" h="240029">
                  <a:moveTo>
                    <a:pt x="312420" y="195580"/>
                  </a:moveTo>
                  <a:lnTo>
                    <a:pt x="308610" y="195580"/>
                  </a:lnTo>
                  <a:lnTo>
                    <a:pt x="308610" y="201929"/>
                  </a:lnTo>
                  <a:lnTo>
                    <a:pt x="312420" y="201929"/>
                  </a:lnTo>
                  <a:lnTo>
                    <a:pt x="312420" y="195580"/>
                  </a:lnTo>
                  <a:close/>
                </a:path>
                <a:path w="312420" h="240029">
                  <a:moveTo>
                    <a:pt x="381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3810" y="208279"/>
                  </a:lnTo>
                  <a:lnTo>
                    <a:pt x="3810" y="201930"/>
                  </a:lnTo>
                  <a:close/>
                </a:path>
                <a:path w="312420" h="240029">
                  <a:moveTo>
                    <a:pt x="312420" y="201930"/>
                  </a:moveTo>
                  <a:lnTo>
                    <a:pt x="308610" y="201930"/>
                  </a:lnTo>
                  <a:lnTo>
                    <a:pt x="308610" y="208279"/>
                  </a:lnTo>
                  <a:lnTo>
                    <a:pt x="312420" y="208279"/>
                  </a:lnTo>
                  <a:lnTo>
                    <a:pt x="312420" y="201930"/>
                  </a:lnTo>
                  <a:close/>
                </a:path>
                <a:path w="312420" h="240029">
                  <a:moveTo>
                    <a:pt x="3810" y="208280"/>
                  </a:moveTo>
                  <a:lnTo>
                    <a:pt x="0" y="208280"/>
                  </a:lnTo>
                  <a:lnTo>
                    <a:pt x="0" y="213359"/>
                  </a:lnTo>
                  <a:lnTo>
                    <a:pt x="3810" y="213359"/>
                  </a:lnTo>
                  <a:lnTo>
                    <a:pt x="3810" y="208280"/>
                  </a:lnTo>
                  <a:close/>
                </a:path>
                <a:path w="312420" h="240029">
                  <a:moveTo>
                    <a:pt x="312420" y="208280"/>
                  </a:moveTo>
                  <a:lnTo>
                    <a:pt x="308610" y="208280"/>
                  </a:lnTo>
                  <a:lnTo>
                    <a:pt x="308610" y="213359"/>
                  </a:lnTo>
                  <a:lnTo>
                    <a:pt x="312420" y="213359"/>
                  </a:lnTo>
                  <a:lnTo>
                    <a:pt x="312420" y="208280"/>
                  </a:lnTo>
                  <a:close/>
                </a:path>
                <a:path w="312420" h="240029">
                  <a:moveTo>
                    <a:pt x="3810" y="213360"/>
                  </a:moveTo>
                  <a:lnTo>
                    <a:pt x="0" y="213360"/>
                  </a:lnTo>
                  <a:lnTo>
                    <a:pt x="0" y="220979"/>
                  </a:lnTo>
                  <a:lnTo>
                    <a:pt x="3810" y="220979"/>
                  </a:lnTo>
                  <a:lnTo>
                    <a:pt x="3810" y="213360"/>
                  </a:lnTo>
                  <a:close/>
                </a:path>
                <a:path w="312420" h="240029">
                  <a:moveTo>
                    <a:pt x="312420" y="213360"/>
                  </a:moveTo>
                  <a:lnTo>
                    <a:pt x="308610" y="213360"/>
                  </a:lnTo>
                  <a:lnTo>
                    <a:pt x="308610" y="220979"/>
                  </a:lnTo>
                  <a:lnTo>
                    <a:pt x="312420" y="220979"/>
                  </a:lnTo>
                  <a:lnTo>
                    <a:pt x="312420" y="213360"/>
                  </a:lnTo>
                  <a:close/>
                </a:path>
                <a:path w="312420" h="240029">
                  <a:moveTo>
                    <a:pt x="381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3810" y="227329"/>
                  </a:lnTo>
                  <a:lnTo>
                    <a:pt x="3810" y="220980"/>
                  </a:lnTo>
                  <a:close/>
                </a:path>
                <a:path w="312420" h="240029">
                  <a:moveTo>
                    <a:pt x="312420" y="220980"/>
                  </a:moveTo>
                  <a:lnTo>
                    <a:pt x="308610" y="220980"/>
                  </a:lnTo>
                  <a:lnTo>
                    <a:pt x="308610" y="227329"/>
                  </a:lnTo>
                  <a:lnTo>
                    <a:pt x="312420" y="227329"/>
                  </a:lnTo>
                  <a:lnTo>
                    <a:pt x="312420" y="220980"/>
                  </a:lnTo>
                  <a:close/>
                </a:path>
                <a:path w="312420" h="240029">
                  <a:moveTo>
                    <a:pt x="381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3810" y="233679"/>
                  </a:lnTo>
                  <a:lnTo>
                    <a:pt x="3810" y="227330"/>
                  </a:lnTo>
                  <a:close/>
                </a:path>
                <a:path w="312420" h="240029">
                  <a:moveTo>
                    <a:pt x="312420" y="227330"/>
                  </a:moveTo>
                  <a:lnTo>
                    <a:pt x="308610" y="227330"/>
                  </a:lnTo>
                  <a:lnTo>
                    <a:pt x="308610" y="233679"/>
                  </a:lnTo>
                  <a:lnTo>
                    <a:pt x="312420" y="233679"/>
                  </a:lnTo>
                  <a:lnTo>
                    <a:pt x="312420" y="227330"/>
                  </a:lnTo>
                  <a:close/>
                </a:path>
                <a:path w="312420" h="240029">
                  <a:moveTo>
                    <a:pt x="381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312420" y="240029"/>
                  </a:lnTo>
                  <a:lnTo>
                    <a:pt x="312420" y="236219"/>
                  </a:lnTo>
                  <a:lnTo>
                    <a:pt x="3810" y="236219"/>
                  </a:lnTo>
                  <a:lnTo>
                    <a:pt x="3810" y="233680"/>
                  </a:lnTo>
                  <a:close/>
                </a:path>
                <a:path w="312420" h="240029">
                  <a:moveTo>
                    <a:pt x="312420" y="233680"/>
                  </a:moveTo>
                  <a:lnTo>
                    <a:pt x="308610" y="233680"/>
                  </a:lnTo>
                  <a:lnTo>
                    <a:pt x="308610" y="236219"/>
                  </a:lnTo>
                  <a:lnTo>
                    <a:pt x="312420" y="236219"/>
                  </a:lnTo>
                  <a:lnTo>
                    <a:pt x="312420" y="233680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5706109" y="4185920"/>
              <a:ext cx="304800" cy="232410"/>
            </a:xfrm>
            <a:custGeom>
              <a:avLst/>
              <a:gdLst/>
              <a:ahLst/>
              <a:cxnLst/>
              <a:rect l="l" t="t" r="r" b="b"/>
              <a:pathLst>
                <a:path w="304800" h="232410">
                  <a:moveTo>
                    <a:pt x="30480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04800" y="1269"/>
                  </a:lnTo>
                  <a:lnTo>
                    <a:pt x="304800" y="0"/>
                  </a:lnTo>
                  <a:close/>
                </a:path>
                <a:path w="304800" h="232410">
                  <a:moveTo>
                    <a:pt x="304800" y="1269"/>
                  </a:moveTo>
                  <a:lnTo>
                    <a:pt x="0" y="126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304800" y="3809"/>
                  </a:lnTo>
                  <a:lnTo>
                    <a:pt x="304800" y="1269"/>
                  </a:lnTo>
                  <a:close/>
                </a:path>
                <a:path w="304800" h="232410">
                  <a:moveTo>
                    <a:pt x="304800" y="3809"/>
                  </a:moveTo>
                  <a:lnTo>
                    <a:pt x="300989" y="3809"/>
                  </a:lnTo>
                  <a:lnTo>
                    <a:pt x="300989" y="6349"/>
                  </a:lnTo>
                  <a:lnTo>
                    <a:pt x="304800" y="6349"/>
                  </a:lnTo>
                  <a:lnTo>
                    <a:pt x="304800" y="3809"/>
                  </a:lnTo>
                  <a:close/>
                </a:path>
                <a:path w="304800" h="232410">
                  <a:moveTo>
                    <a:pt x="3810" y="6350"/>
                  </a:moveTo>
                  <a:lnTo>
                    <a:pt x="0" y="635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6350"/>
                  </a:lnTo>
                  <a:close/>
                </a:path>
                <a:path w="304800" h="232410">
                  <a:moveTo>
                    <a:pt x="304800" y="6350"/>
                  </a:moveTo>
                  <a:lnTo>
                    <a:pt x="300989" y="6350"/>
                  </a:lnTo>
                  <a:lnTo>
                    <a:pt x="300989" y="13969"/>
                  </a:lnTo>
                  <a:lnTo>
                    <a:pt x="304800" y="13969"/>
                  </a:lnTo>
                  <a:lnTo>
                    <a:pt x="304800" y="6350"/>
                  </a:lnTo>
                  <a:close/>
                </a:path>
                <a:path w="304800" h="232410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304800" h="232410">
                  <a:moveTo>
                    <a:pt x="304800" y="13969"/>
                  </a:moveTo>
                  <a:lnTo>
                    <a:pt x="300989" y="13969"/>
                  </a:lnTo>
                  <a:lnTo>
                    <a:pt x="300989" y="20319"/>
                  </a:lnTo>
                  <a:lnTo>
                    <a:pt x="304800" y="20319"/>
                  </a:lnTo>
                  <a:lnTo>
                    <a:pt x="304800" y="13969"/>
                  </a:lnTo>
                  <a:close/>
                </a:path>
                <a:path w="304800" h="232410">
                  <a:moveTo>
                    <a:pt x="381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3810" y="25399"/>
                  </a:lnTo>
                  <a:lnTo>
                    <a:pt x="3810" y="20319"/>
                  </a:lnTo>
                  <a:close/>
                </a:path>
                <a:path w="304800" h="232410">
                  <a:moveTo>
                    <a:pt x="304800" y="20319"/>
                  </a:moveTo>
                  <a:lnTo>
                    <a:pt x="300989" y="20319"/>
                  </a:lnTo>
                  <a:lnTo>
                    <a:pt x="300989" y="25399"/>
                  </a:lnTo>
                  <a:lnTo>
                    <a:pt x="304800" y="25399"/>
                  </a:lnTo>
                  <a:lnTo>
                    <a:pt x="304800" y="20319"/>
                  </a:lnTo>
                  <a:close/>
                </a:path>
                <a:path w="304800" h="232410">
                  <a:moveTo>
                    <a:pt x="381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3810" y="33019"/>
                  </a:lnTo>
                  <a:lnTo>
                    <a:pt x="3810" y="25400"/>
                  </a:lnTo>
                  <a:close/>
                </a:path>
                <a:path w="304800" h="232410">
                  <a:moveTo>
                    <a:pt x="304800" y="25400"/>
                  </a:moveTo>
                  <a:lnTo>
                    <a:pt x="300989" y="25400"/>
                  </a:lnTo>
                  <a:lnTo>
                    <a:pt x="300989" y="33019"/>
                  </a:lnTo>
                  <a:lnTo>
                    <a:pt x="304800" y="33019"/>
                  </a:lnTo>
                  <a:lnTo>
                    <a:pt x="304800" y="25400"/>
                  </a:lnTo>
                  <a:close/>
                </a:path>
                <a:path w="304800" h="232410">
                  <a:moveTo>
                    <a:pt x="381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33019"/>
                  </a:lnTo>
                  <a:close/>
                </a:path>
                <a:path w="304800" h="232410">
                  <a:moveTo>
                    <a:pt x="304800" y="33019"/>
                  </a:moveTo>
                  <a:lnTo>
                    <a:pt x="300989" y="33019"/>
                  </a:lnTo>
                  <a:lnTo>
                    <a:pt x="300989" y="39369"/>
                  </a:lnTo>
                  <a:lnTo>
                    <a:pt x="304800" y="39369"/>
                  </a:lnTo>
                  <a:lnTo>
                    <a:pt x="304800" y="33019"/>
                  </a:lnTo>
                  <a:close/>
                </a:path>
                <a:path w="304800" h="232410">
                  <a:moveTo>
                    <a:pt x="3810" y="39369"/>
                  </a:moveTo>
                  <a:lnTo>
                    <a:pt x="0" y="39369"/>
                  </a:lnTo>
                  <a:lnTo>
                    <a:pt x="0" y="58419"/>
                  </a:lnTo>
                  <a:lnTo>
                    <a:pt x="3810" y="58419"/>
                  </a:lnTo>
                  <a:lnTo>
                    <a:pt x="3810" y="39369"/>
                  </a:lnTo>
                  <a:close/>
                </a:path>
                <a:path w="304800" h="232410">
                  <a:moveTo>
                    <a:pt x="304800" y="39369"/>
                  </a:moveTo>
                  <a:lnTo>
                    <a:pt x="300989" y="39369"/>
                  </a:lnTo>
                  <a:lnTo>
                    <a:pt x="300989" y="58419"/>
                  </a:lnTo>
                  <a:lnTo>
                    <a:pt x="304800" y="58419"/>
                  </a:lnTo>
                  <a:lnTo>
                    <a:pt x="304800" y="39369"/>
                  </a:lnTo>
                  <a:close/>
                </a:path>
                <a:path w="304800" h="232410">
                  <a:moveTo>
                    <a:pt x="3810" y="58419"/>
                  </a:moveTo>
                  <a:lnTo>
                    <a:pt x="0" y="58419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58419"/>
                  </a:lnTo>
                  <a:close/>
                </a:path>
                <a:path w="304800" h="232410">
                  <a:moveTo>
                    <a:pt x="304800" y="58419"/>
                  </a:moveTo>
                  <a:lnTo>
                    <a:pt x="300989" y="58419"/>
                  </a:lnTo>
                  <a:lnTo>
                    <a:pt x="300989" y="90169"/>
                  </a:lnTo>
                  <a:lnTo>
                    <a:pt x="304800" y="90169"/>
                  </a:lnTo>
                  <a:lnTo>
                    <a:pt x="304800" y="58419"/>
                  </a:lnTo>
                  <a:close/>
                </a:path>
                <a:path w="304800" h="232410">
                  <a:moveTo>
                    <a:pt x="3810" y="90169"/>
                  </a:moveTo>
                  <a:lnTo>
                    <a:pt x="0" y="90169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90169"/>
                  </a:lnTo>
                  <a:close/>
                </a:path>
                <a:path w="304800" h="232410">
                  <a:moveTo>
                    <a:pt x="304800" y="90169"/>
                  </a:moveTo>
                  <a:lnTo>
                    <a:pt x="300989" y="90169"/>
                  </a:lnTo>
                  <a:lnTo>
                    <a:pt x="300989" y="160019"/>
                  </a:lnTo>
                  <a:lnTo>
                    <a:pt x="304800" y="160019"/>
                  </a:lnTo>
                  <a:lnTo>
                    <a:pt x="304800" y="90169"/>
                  </a:lnTo>
                  <a:close/>
                </a:path>
                <a:path w="304800" h="232410">
                  <a:moveTo>
                    <a:pt x="3810" y="160019"/>
                  </a:moveTo>
                  <a:lnTo>
                    <a:pt x="0" y="160019"/>
                  </a:lnTo>
                  <a:lnTo>
                    <a:pt x="0" y="191769"/>
                  </a:lnTo>
                  <a:lnTo>
                    <a:pt x="3810" y="191769"/>
                  </a:lnTo>
                  <a:lnTo>
                    <a:pt x="3810" y="160019"/>
                  </a:lnTo>
                  <a:close/>
                </a:path>
                <a:path w="304800" h="232410">
                  <a:moveTo>
                    <a:pt x="304800" y="160019"/>
                  </a:moveTo>
                  <a:lnTo>
                    <a:pt x="300989" y="160019"/>
                  </a:lnTo>
                  <a:lnTo>
                    <a:pt x="300989" y="191769"/>
                  </a:lnTo>
                  <a:lnTo>
                    <a:pt x="304800" y="191769"/>
                  </a:lnTo>
                  <a:lnTo>
                    <a:pt x="304800" y="160019"/>
                  </a:lnTo>
                  <a:close/>
                </a:path>
                <a:path w="304800" h="232410">
                  <a:moveTo>
                    <a:pt x="381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91769"/>
                  </a:lnTo>
                  <a:close/>
                </a:path>
                <a:path w="304800" h="232410">
                  <a:moveTo>
                    <a:pt x="304800" y="191769"/>
                  </a:moveTo>
                  <a:lnTo>
                    <a:pt x="300989" y="191769"/>
                  </a:lnTo>
                  <a:lnTo>
                    <a:pt x="300989" y="198119"/>
                  </a:lnTo>
                  <a:lnTo>
                    <a:pt x="304800" y="198119"/>
                  </a:lnTo>
                  <a:lnTo>
                    <a:pt x="304800" y="191769"/>
                  </a:lnTo>
                  <a:close/>
                </a:path>
                <a:path w="304800" h="232410">
                  <a:moveTo>
                    <a:pt x="381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198119"/>
                  </a:lnTo>
                  <a:close/>
                </a:path>
                <a:path w="304800" h="232410">
                  <a:moveTo>
                    <a:pt x="304800" y="198119"/>
                  </a:moveTo>
                  <a:lnTo>
                    <a:pt x="300989" y="198119"/>
                  </a:lnTo>
                  <a:lnTo>
                    <a:pt x="300989" y="204469"/>
                  </a:lnTo>
                  <a:lnTo>
                    <a:pt x="304800" y="204469"/>
                  </a:lnTo>
                  <a:lnTo>
                    <a:pt x="304800" y="198119"/>
                  </a:lnTo>
                  <a:close/>
                </a:path>
                <a:path w="304800" h="232410">
                  <a:moveTo>
                    <a:pt x="3810" y="204469"/>
                  </a:moveTo>
                  <a:lnTo>
                    <a:pt x="0" y="204469"/>
                  </a:lnTo>
                  <a:lnTo>
                    <a:pt x="0" y="209549"/>
                  </a:lnTo>
                  <a:lnTo>
                    <a:pt x="3810" y="209549"/>
                  </a:lnTo>
                  <a:lnTo>
                    <a:pt x="3810" y="204469"/>
                  </a:lnTo>
                  <a:close/>
                </a:path>
                <a:path w="304800" h="232410">
                  <a:moveTo>
                    <a:pt x="304800" y="204469"/>
                  </a:moveTo>
                  <a:lnTo>
                    <a:pt x="300989" y="204469"/>
                  </a:lnTo>
                  <a:lnTo>
                    <a:pt x="300989" y="209549"/>
                  </a:lnTo>
                  <a:lnTo>
                    <a:pt x="304800" y="209549"/>
                  </a:lnTo>
                  <a:lnTo>
                    <a:pt x="304800" y="204469"/>
                  </a:lnTo>
                  <a:close/>
                </a:path>
                <a:path w="304800" h="232410">
                  <a:moveTo>
                    <a:pt x="3810" y="209550"/>
                  </a:moveTo>
                  <a:lnTo>
                    <a:pt x="0" y="209550"/>
                  </a:lnTo>
                  <a:lnTo>
                    <a:pt x="0" y="217169"/>
                  </a:lnTo>
                  <a:lnTo>
                    <a:pt x="3810" y="217169"/>
                  </a:lnTo>
                  <a:lnTo>
                    <a:pt x="3810" y="209550"/>
                  </a:lnTo>
                  <a:close/>
                </a:path>
                <a:path w="304800" h="232410">
                  <a:moveTo>
                    <a:pt x="304800" y="209550"/>
                  </a:moveTo>
                  <a:lnTo>
                    <a:pt x="300989" y="209550"/>
                  </a:lnTo>
                  <a:lnTo>
                    <a:pt x="300989" y="217169"/>
                  </a:lnTo>
                  <a:lnTo>
                    <a:pt x="304800" y="217169"/>
                  </a:lnTo>
                  <a:lnTo>
                    <a:pt x="304800" y="209550"/>
                  </a:lnTo>
                  <a:close/>
                </a:path>
                <a:path w="304800" h="232410">
                  <a:moveTo>
                    <a:pt x="381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3810" y="223519"/>
                  </a:lnTo>
                  <a:lnTo>
                    <a:pt x="3810" y="217169"/>
                  </a:lnTo>
                  <a:close/>
                </a:path>
                <a:path w="304800" h="232410">
                  <a:moveTo>
                    <a:pt x="304800" y="217169"/>
                  </a:moveTo>
                  <a:lnTo>
                    <a:pt x="300989" y="217169"/>
                  </a:lnTo>
                  <a:lnTo>
                    <a:pt x="300989" y="223519"/>
                  </a:lnTo>
                  <a:lnTo>
                    <a:pt x="304800" y="223519"/>
                  </a:lnTo>
                  <a:lnTo>
                    <a:pt x="304800" y="217169"/>
                  </a:lnTo>
                  <a:close/>
                </a:path>
                <a:path w="304800" h="232410">
                  <a:moveTo>
                    <a:pt x="381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04800" y="229869"/>
                  </a:lnTo>
                  <a:lnTo>
                    <a:pt x="304800" y="228599"/>
                  </a:lnTo>
                  <a:lnTo>
                    <a:pt x="3810" y="228599"/>
                  </a:lnTo>
                  <a:lnTo>
                    <a:pt x="3810" y="223519"/>
                  </a:lnTo>
                  <a:close/>
                </a:path>
                <a:path w="304800" h="232410">
                  <a:moveTo>
                    <a:pt x="304800" y="223519"/>
                  </a:moveTo>
                  <a:lnTo>
                    <a:pt x="300989" y="223519"/>
                  </a:lnTo>
                  <a:lnTo>
                    <a:pt x="300989" y="228599"/>
                  </a:lnTo>
                  <a:lnTo>
                    <a:pt x="304800" y="228599"/>
                  </a:lnTo>
                  <a:lnTo>
                    <a:pt x="304800" y="223519"/>
                  </a:lnTo>
                  <a:close/>
                </a:path>
                <a:path w="304800" h="232410">
                  <a:moveTo>
                    <a:pt x="304800" y="229869"/>
                  </a:moveTo>
                  <a:lnTo>
                    <a:pt x="0" y="229869"/>
                  </a:lnTo>
                  <a:lnTo>
                    <a:pt x="0" y="232409"/>
                  </a:lnTo>
                  <a:lnTo>
                    <a:pt x="304800" y="232409"/>
                  </a:lnTo>
                  <a:lnTo>
                    <a:pt x="304800" y="229869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5709919" y="4189730"/>
              <a:ext cx="297180" cy="224790"/>
            </a:xfrm>
            <a:custGeom>
              <a:avLst/>
              <a:gdLst/>
              <a:ahLst/>
              <a:cxnLst/>
              <a:rect l="l" t="t" r="r" b="b"/>
              <a:pathLst>
                <a:path w="297179" h="224789">
                  <a:moveTo>
                    <a:pt x="29717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97179" y="2540"/>
                  </a:lnTo>
                  <a:lnTo>
                    <a:pt x="297179" y="0"/>
                  </a:lnTo>
                  <a:close/>
                </a:path>
                <a:path w="297179" h="224789">
                  <a:moveTo>
                    <a:pt x="297179" y="2540"/>
                  </a:moveTo>
                  <a:lnTo>
                    <a:pt x="0" y="254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3810"/>
                  </a:lnTo>
                  <a:lnTo>
                    <a:pt x="297179" y="3810"/>
                  </a:lnTo>
                  <a:lnTo>
                    <a:pt x="297179" y="2540"/>
                  </a:lnTo>
                  <a:close/>
                </a:path>
                <a:path w="297179" h="224789">
                  <a:moveTo>
                    <a:pt x="297179" y="3810"/>
                  </a:moveTo>
                  <a:lnTo>
                    <a:pt x="293369" y="3810"/>
                  </a:lnTo>
                  <a:lnTo>
                    <a:pt x="293369" y="10160"/>
                  </a:lnTo>
                  <a:lnTo>
                    <a:pt x="297179" y="10160"/>
                  </a:lnTo>
                  <a:lnTo>
                    <a:pt x="297179" y="3810"/>
                  </a:lnTo>
                  <a:close/>
                </a:path>
                <a:path w="297179" h="224789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09" y="16510"/>
                  </a:lnTo>
                  <a:lnTo>
                    <a:pt x="3809" y="10160"/>
                  </a:lnTo>
                  <a:close/>
                </a:path>
                <a:path w="297179" h="224789">
                  <a:moveTo>
                    <a:pt x="297179" y="10160"/>
                  </a:moveTo>
                  <a:lnTo>
                    <a:pt x="293369" y="10160"/>
                  </a:lnTo>
                  <a:lnTo>
                    <a:pt x="293369" y="16510"/>
                  </a:lnTo>
                  <a:lnTo>
                    <a:pt x="297179" y="16510"/>
                  </a:lnTo>
                  <a:lnTo>
                    <a:pt x="297179" y="10160"/>
                  </a:lnTo>
                  <a:close/>
                </a:path>
                <a:path w="297179" h="224789">
                  <a:moveTo>
                    <a:pt x="380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3809" y="21590"/>
                  </a:lnTo>
                  <a:lnTo>
                    <a:pt x="3809" y="16510"/>
                  </a:lnTo>
                  <a:close/>
                </a:path>
                <a:path w="297179" h="224789">
                  <a:moveTo>
                    <a:pt x="297179" y="16510"/>
                  </a:moveTo>
                  <a:lnTo>
                    <a:pt x="293369" y="16510"/>
                  </a:lnTo>
                  <a:lnTo>
                    <a:pt x="293369" y="21590"/>
                  </a:lnTo>
                  <a:lnTo>
                    <a:pt x="297179" y="21590"/>
                  </a:lnTo>
                  <a:lnTo>
                    <a:pt x="297179" y="16510"/>
                  </a:lnTo>
                  <a:close/>
                </a:path>
                <a:path w="297179" h="224789">
                  <a:moveTo>
                    <a:pt x="3809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3809" y="29210"/>
                  </a:lnTo>
                  <a:lnTo>
                    <a:pt x="3809" y="21590"/>
                  </a:lnTo>
                  <a:close/>
                </a:path>
                <a:path w="297179" h="224789">
                  <a:moveTo>
                    <a:pt x="297179" y="21590"/>
                  </a:moveTo>
                  <a:lnTo>
                    <a:pt x="293369" y="21590"/>
                  </a:lnTo>
                  <a:lnTo>
                    <a:pt x="293369" y="29210"/>
                  </a:lnTo>
                  <a:lnTo>
                    <a:pt x="297179" y="29210"/>
                  </a:lnTo>
                  <a:lnTo>
                    <a:pt x="297179" y="21590"/>
                  </a:lnTo>
                  <a:close/>
                </a:path>
                <a:path w="297179" h="224789">
                  <a:moveTo>
                    <a:pt x="380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3809" y="35560"/>
                  </a:lnTo>
                  <a:lnTo>
                    <a:pt x="3809" y="29210"/>
                  </a:lnTo>
                  <a:close/>
                </a:path>
                <a:path w="297179" h="224789">
                  <a:moveTo>
                    <a:pt x="297179" y="29210"/>
                  </a:moveTo>
                  <a:lnTo>
                    <a:pt x="293369" y="29210"/>
                  </a:lnTo>
                  <a:lnTo>
                    <a:pt x="293369" y="35560"/>
                  </a:lnTo>
                  <a:lnTo>
                    <a:pt x="297179" y="35560"/>
                  </a:lnTo>
                  <a:lnTo>
                    <a:pt x="297179" y="29210"/>
                  </a:lnTo>
                  <a:close/>
                </a:path>
                <a:path w="297179" h="224789">
                  <a:moveTo>
                    <a:pt x="3809" y="35560"/>
                  </a:moveTo>
                  <a:lnTo>
                    <a:pt x="0" y="35560"/>
                  </a:lnTo>
                  <a:lnTo>
                    <a:pt x="0" y="54610"/>
                  </a:lnTo>
                  <a:lnTo>
                    <a:pt x="3809" y="54610"/>
                  </a:lnTo>
                  <a:lnTo>
                    <a:pt x="3809" y="35560"/>
                  </a:lnTo>
                  <a:close/>
                </a:path>
                <a:path w="297179" h="224789">
                  <a:moveTo>
                    <a:pt x="297179" y="35560"/>
                  </a:moveTo>
                  <a:lnTo>
                    <a:pt x="293369" y="35560"/>
                  </a:lnTo>
                  <a:lnTo>
                    <a:pt x="293369" y="54610"/>
                  </a:lnTo>
                  <a:lnTo>
                    <a:pt x="297179" y="54610"/>
                  </a:lnTo>
                  <a:lnTo>
                    <a:pt x="297179" y="35560"/>
                  </a:lnTo>
                  <a:close/>
                </a:path>
                <a:path w="297179" h="224789">
                  <a:moveTo>
                    <a:pt x="3809" y="54610"/>
                  </a:moveTo>
                  <a:lnTo>
                    <a:pt x="0" y="54610"/>
                  </a:lnTo>
                  <a:lnTo>
                    <a:pt x="0" y="86360"/>
                  </a:lnTo>
                  <a:lnTo>
                    <a:pt x="3809" y="86360"/>
                  </a:lnTo>
                  <a:lnTo>
                    <a:pt x="3809" y="54610"/>
                  </a:lnTo>
                  <a:close/>
                </a:path>
                <a:path w="297179" h="224789">
                  <a:moveTo>
                    <a:pt x="297179" y="54610"/>
                  </a:moveTo>
                  <a:lnTo>
                    <a:pt x="293369" y="54610"/>
                  </a:lnTo>
                  <a:lnTo>
                    <a:pt x="293369" y="86360"/>
                  </a:lnTo>
                  <a:lnTo>
                    <a:pt x="297179" y="86360"/>
                  </a:lnTo>
                  <a:lnTo>
                    <a:pt x="297179" y="54610"/>
                  </a:lnTo>
                  <a:close/>
                </a:path>
                <a:path w="297179" h="224789">
                  <a:moveTo>
                    <a:pt x="3809" y="86360"/>
                  </a:moveTo>
                  <a:lnTo>
                    <a:pt x="0" y="86360"/>
                  </a:lnTo>
                  <a:lnTo>
                    <a:pt x="0" y="156210"/>
                  </a:lnTo>
                  <a:lnTo>
                    <a:pt x="3809" y="156210"/>
                  </a:lnTo>
                  <a:lnTo>
                    <a:pt x="3809" y="86360"/>
                  </a:lnTo>
                  <a:close/>
                </a:path>
                <a:path w="297179" h="224789">
                  <a:moveTo>
                    <a:pt x="297179" y="86360"/>
                  </a:moveTo>
                  <a:lnTo>
                    <a:pt x="293369" y="86360"/>
                  </a:lnTo>
                  <a:lnTo>
                    <a:pt x="293369" y="156210"/>
                  </a:lnTo>
                  <a:lnTo>
                    <a:pt x="297179" y="156210"/>
                  </a:lnTo>
                  <a:lnTo>
                    <a:pt x="297179" y="86360"/>
                  </a:lnTo>
                  <a:close/>
                </a:path>
                <a:path w="297179" h="224789">
                  <a:moveTo>
                    <a:pt x="3809" y="156210"/>
                  </a:moveTo>
                  <a:lnTo>
                    <a:pt x="0" y="15621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56210"/>
                  </a:lnTo>
                  <a:close/>
                </a:path>
                <a:path w="297179" h="224789">
                  <a:moveTo>
                    <a:pt x="297179" y="156210"/>
                  </a:moveTo>
                  <a:lnTo>
                    <a:pt x="293369" y="156210"/>
                  </a:lnTo>
                  <a:lnTo>
                    <a:pt x="293369" y="187960"/>
                  </a:lnTo>
                  <a:lnTo>
                    <a:pt x="297179" y="187960"/>
                  </a:lnTo>
                  <a:lnTo>
                    <a:pt x="297179" y="156210"/>
                  </a:lnTo>
                  <a:close/>
                </a:path>
                <a:path w="297179" h="224789">
                  <a:moveTo>
                    <a:pt x="380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87960"/>
                  </a:lnTo>
                  <a:close/>
                </a:path>
                <a:path w="297179" h="224789">
                  <a:moveTo>
                    <a:pt x="297179" y="187960"/>
                  </a:moveTo>
                  <a:lnTo>
                    <a:pt x="293369" y="187960"/>
                  </a:lnTo>
                  <a:lnTo>
                    <a:pt x="293369" y="194310"/>
                  </a:lnTo>
                  <a:lnTo>
                    <a:pt x="297179" y="194310"/>
                  </a:lnTo>
                  <a:lnTo>
                    <a:pt x="297179" y="187960"/>
                  </a:lnTo>
                  <a:close/>
                </a:path>
                <a:path w="297179" h="224789">
                  <a:moveTo>
                    <a:pt x="380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3809" y="200660"/>
                  </a:lnTo>
                  <a:lnTo>
                    <a:pt x="3809" y="194310"/>
                  </a:lnTo>
                  <a:close/>
                </a:path>
                <a:path w="297179" h="224789">
                  <a:moveTo>
                    <a:pt x="297179" y="194310"/>
                  </a:moveTo>
                  <a:lnTo>
                    <a:pt x="293369" y="194310"/>
                  </a:lnTo>
                  <a:lnTo>
                    <a:pt x="293369" y="200660"/>
                  </a:lnTo>
                  <a:lnTo>
                    <a:pt x="297179" y="200660"/>
                  </a:lnTo>
                  <a:lnTo>
                    <a:pt x="297179" y="194310"/>
                  </a:lnTo>
                  <a:close/>
                </a:path>
                <a:path w="297179" h="224789">
                  <a:moveTo>
                    <a:pt x="3809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3809" y="205740"/>
                  </a:lnTo>
                  <a:lnTo>
                    <a:pt x="3809" y="200660"/>
                  </a:lnTo>
                  <a:close/>
                </a:path>
                <a:path w="297179" h="224789">
                  <a:moveTo>
                    <a:pt x="297179" y="200660"/>
                  </a:moveTo>
                  <a:lnTo>
                    <a:pt x="293369" y="200660"/>
                  </a:lnTo>
                  <a:lnTo>
                    <a:pt x="293369" y="205740"/>
                  </a:lnTo>
                  <a:lnTo>
                    <a:pt x="297179" y="205740"/>
                  </a:lnTo>
                  <a:lnTo>
                    <a:pt x="297179" y="200660"/>
                  </a:lnTo>
                  <a:close/>
                </a:path>
                <a:path w="297179" h="224789">
                  <a:moveTo>
                    <a:pt x="3809" y="205740"/>
                  </a:moveTo>
                  <a:lnTo>
                    <a:pt x="0" y="205740"/>
                  </a:lnTo>
                  <a:lnTo>
                    <a:pt x="0" y="213360"/>
                  </a:lnTo>
                  <a:lnTo>
                    <a:pt x="3809" y="213360"/>
                  </a:lnTo>
                  <a:lnTo>
                    <a:pt x="3809" y="205740"/>
                  </a:lnTo>
                  <a:close/>
                </a:path>
                <a:path w="297179" h="224789">
                  <a:moveTo>
                    <a:pt x="297179" y="205740"/>
                  </a:moveTo>
                  <a:lnTo>
                    <a:pt x="293369" y="205740"/>
                  </a:lnTo>
                  <a:lnTo>
                    <a:pt x="293369" y="213360"/>
                  </a:lnTo>
                  <a:lnTo>
                    <a:pt x="297179" y="213360"/>
                  </a:lnTo>
                  <a:lnTo>
                    <a:pt x="297179" y="205740"/>
                  </a:lnTo>
                  <a:close/>
                </a:path>
                <a:path w="297179" h="224789">
                  <a:moveTo>
                    <a:pt x="380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3809" y="219710"/>
                  </a:lnTo>
                  <a:lnTo>
                    <a:pt x="3809" y="213360"/>
                  </a:lnTo>
                  <a:close/>
                </a:path>
                <a:path w="297179" h="224789">
                  <a:moveTo>
                    <a:pt x="297179" y="213360"/>
                  </a:moveTo>
                  <a:lnTo>
                    <a:pt x="293369" y="213360"/>
                  </a:lnTo>
                  <a:lnTo>
                    <a:pt x="293369" y="219710"/>
                  </a:lnTo>
                  <a:lnTo>
                    <a:pt x="297179" y="219710"/>
                  </a:lnTo>
                  <a:lnTo>
                    <a:pt x="297179" y="213360"/>
                  </a:lnTo>
                  <a:close/>
                </a:path>
                <a:path w="297179" h="224789">
                  <a:moveTo>
                    <a:pt x="3809" y="219710"/>
                  </a:moveTo>
                  <a:lnTo>
                    <a:pt x="0" y="219710"/>
                  </a:lnTo>
                  <a:lnTo>
                    <a:pt x="0" y="224790"/>
                  </a:lnTo>
                  <a:lnTo>
                    <a:pt x="297179" y="224790"/>
                  </a:lnTo>
                  <a:lnTo>
                    <a:pt x="297179" y="220980"/>
                  </a:lnTo>
                  <a:lnTo>
                    <a:pt x="3809" y="220980"/>
                  </a:lnTo>
                  <a:lnTo>
                    <a:pt x="3809" y="219710"/>
                  </a:lnTo>
                  <a:close/>
                </a:path>
                <a:path w="297179" h="224789">
                  <a:moveTo>
                    <a:pt x="297179" y="219710"/>
                  </a:moveTo>
                  <a:lnTo>
                    <a:pt x="293369" y="219710"/>
                  </a:lnTo>
                  <a:lnTo>
                    <a:pt x="293369" y="220980"/>
                  </a:lnTo>
                  <a:lnTo>
                    <a:pt x="297179" y="220980"/>
                  </a:lnTo>
                  <a:lnTo>
                    <a:pt x="297179" y="21971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5713729" y="4193540"/>
              <a:ext cx="289560" cy="217170"/>
            </a:xfrm>
            <a:custGeom>
              <a:avLst/>
              <a:gdLst/>
              <a:ahLst/>
              <a:cxnLst/>
              <a:rect l="l" t="t" r="r" b="b"/>
              <a:pathLst>
                <a:path w="289560" h="217170">
                  <a:moveTo>
                    <a:pt x="28956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3810"/>
                  </a:lnTo>
                  <a:lnTo>
                    <a:pt x="289560" y="3810"/>
                  </a:lnTo>
                  <a:lnTo>
                    <a:pt x="289560" y="0"/>
                  </a:lnTo>
                  <a:close/>
                </a:path>
                <a:path w="289560" h="217170">
                  <a:moveTo>
                    <a:pt x="289560" y="3810"/>
                  </a:moveTo>
                  <a:lnTo>
                    <a:pt x="287020" y="3810"/>
                  </a:lnTo>
                  <a:lnTo>
                    <a:pt x="287020" y="6350"/>
                  </a:lnTo>
                  <a:lnTo>
                    <a:pt x="289560" y="6350"/>
                  </a:lnTo>
                  <a:lnTo>
                    <a:pt x="289560" y="3810"/>
                  </a:lnTo>
                  <a:close/>
                </a:path>
                <a:path w="289560" h="217170">
                  <a:moveTo>
                    <a:pt x="254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2540" y="12700"/>
                  </a:lnTo>
                  <a:lnTo>
                    <a:pt x="2540" y="6350"/>
                  </a:lnTo>
                  <a:close/>
                </a:path>
                <a:path w="289560" h="217170">
                  <a:moveTo>
                    <a:pt x="289560" y="6350"/>
                  </a:moveTo>
                  <a:lnTo>
                    <a:pt x="287020" y="6350"/>
                  </a:lnTo>
                  <a:lnTo>
                    <a:pt x="287020" y="12700"/>
                  </a:lnTo>
                  <a:lnTo>
                    <a:pt x="289560" y="12700"/>
                  </a:lnTo>
                  <a:lnTo>
                    <a:pt x="289560" y="6350"/>
                  </a:lnTo>
                  <a:close/>
                </a:path>
                <a:path w="289560" h="217170">
                  <a:moveTo>
                    <a:pt x="2540" y="12700"/>
                  </a:moveTo>
                  <a:lnTo>
                    <a:pt x="0" y="12700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12700"/>
                  </a:lnTo>
                  <a:close/>
                </a:path>
                <a:path w="289560" h="217170">
                  <a:moveTo>
                    <a:pt x="289560" y="12700"/>
                  </a:moveTo>
                  <a:lnTo>
                    <a:pt x="287020" y="12700"/>
                  </a:lnTo>
                  <a:lnTo>
                    <a:pt x="287020" y="17780"/>
                  </a:lnTo>
                  <a:lnTo>
                    <a:pt x="289560" y="17780"/>
                  </a:lnTo>
                  <a:lnTo>
                    <a:pt x="289560" y="12700"/>
                  </a:lnTo>
                  <a:close/>
                </a:path>
                <a:path w="289560" h="217170">
                  <a:moveTo>
                    <a:pt x="2540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2540" y="25400"/>
                  </a:lnTo>
                  <a:lnTo>
                    <a:pt x="2540" y="17780"/>
                  </a:lnTo>
                  <a:close/>
                </a:path>
                <a:path w="289560" h="217170">
                  <a:moveTo>
                    <a:pt x="289560" y="17780"/>
                  </a:moveTo>
                  <a:lnTo>
                    <a:pt x="287020" y="17780"/>
                  </a:lnTo>
                  <a:lnTo>
                    <a:pt x="287020" y="25400"/>
                  </a:lnTo>
                  <a:lnTo>
                    <a:pt x="289560" y="25400"/>
                  </a:lnTo>
                  <a:lnTo>
                    <a:pt x="289560" y="17780"/>
                  </a:lnTo>
                  <a:close/>
                </a:path>
                <a:path w="289560" h="217170">
                  <a:moveTo>
                    <a:pt x="254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2540" y="31750"/>
                  </a:lnTo>
                  <a:lnTo>
                    <a:pt x="2540" y="25400"/>
                  </a:lnTo>
                  <a:close/>
                </a:path>
                <a:path w="289560" h="217170">
                  <a:moveTo>
                    <a:pt x="289560" y="25400"/>
                  </a:moveTo>
                  <a:lnTo>
                    <a:pt x="287020" y="25400"/>
                  </a:lnTo>
                  <a:lnTo>
                    <a:pt x="287020" y="31750"/>
                  </a:lnTo>
                  <a:lnTo>
                    <a:pt x="289560" y="31750"/>
                  </a:lnTo>
                  <a:lnTo>
                    <a:pt x="289560" y="25400"/>
                  </a:lnTo>
                  <a:close/>
                </a:path>
                <a:path w="289560" h="217170">
                  <a:moveTo>
                    <a:pt x="2540" y="31750"/>
                  </a:moveTo>
                  <a:lnTo>
                    <a:pt x="0" y="31750"/>
                  </a:lnTo>
                  <a:lnTo>
                    <a:pt x="0" y="50800"/>
                  </a:lnTo>
                  <a:lnTo>
                    <a:pt x="2540" y="50800"/>
                  </a:lnTo>
                  <a:lnTo>
                    <a:pt x="2540" y="31750"/>
                  </a:lnTo>
                  <a:close/>
                </a:path>
                <a:path w="289560" h="217170">
                  <a:moveTo>
                    <a:pt x="289560" y="31750"/>
                  </a:moveTo>
                  <a:lnTo>
                    <a:pt x="287020" y="31750"/>
                  </a:lnTo>
                  <a:lnTo>
                    <a:pt x="287020" y="50800"/>
                  </a:lnTo>
                  <a:lnTo>
                    <a:pt x="289560" y="50800"/>
                  </a:lnTo>
                  <a:lnTo>
                    <a:pt x="289560" y="31750"/>
                  </a:lnTo>
                  <a:close/>
                </a:path>
                <a:path w="289560" h="217170">
                  <a:moveTo>
                    <a:pt x="2540" y="50800"/>
                  </a:moveTo>
                  <a:lnTo>
                    <a:pt x="0" y="50800"/>
                  </a:lnTo>
                  <a:lnTo>
                    <a:pt x="0" y="82550"/>
                  </a:lnTo>
                  <a:lnTo>
                    <a:pt x="2540" y="82550"/>
                  </a:lnTo>
                  <a:lnTo>
                    <a:pt x="2540" y="50800"/>
                  </a:lnTo>
                  <a:close/>
                </a:path>
                <a:path w="289560" h="217170">
                  <a:moveTo>
                    <a:pt x="289560" y="50800"/>
                  </a:moveTo>
                  <a:lnTo>
                    <a:pt x="287020" y="50800"/>
                  </a:lnTo>
                  <a:lnTo>
                    <a:pt x="287020" y="82550"/>
                  </a:lnTo>
                  <a:lnTo>
                    <a:pt x="289560" y="82550"/>
                  </a:lnTo>
                  <a:lnTo>
                    <a:pt x="289560" y="50800"/>
                  </a:lnTo>
                  <a:close/>
                </a:path>
                <a:path w="289560" h="217170">
                  <a:moveTo>
                    <a:pt x="2540" y="82550"/>
                  </a:moveTo>
                  <a:lnTo>
                    <a:pt x="0" y="82550"/>
                  </a:lnTo>
                  <a:lnTo>
                    <a:pt x="0" y="152400"/>
                  </a:lnTo>
                  <a:lnTo>
                    <a:pt x="2540" y="152400"/>
                  </a:lnTo>
                  <a:lnTo>
                    <a:pt x="2540" y="82550"/>
                  </a:lnTo>
                  <a:close/>
                </a:path>
                <a:path w="289560" h="217170">
                  <a:moveTo>
                    <a:pt x="289560" y="82550"/>
                  </a:moveTo>
                  <a:lnTo>
                    <a:pt x="287020" y="82550"/>
                  </a:lnTo>
                  <a:lnTo>
                    <a:pt x="287020" y="152400"/>
                  </a:lnTo>
                  <a:lnTo>
                    <a:pt x="289560" y="152400"/>
                  </a:lnTo>
                  <a:lnTo>
                    <a:pt x="289560" y="82550"/>
                  </a:lnTo>
                  <a:close/>
                </a:path>
                <a:path w="289560" h="217170">
                  <a:moveTo>
                    <a:pt x="2540" y="152400"/>
                  </a:moveTo>
                  <a:lnTo>
                    <a:pt x="0" y="152400"/>
                  </a:lnTo>
                  <a:lnTo>
                    <a:pt x="0" y="184150"/>
                  </a:lnTo>
                  <a:lnTo>
                    <a:pt x="2540" y="184150"/>
                  </a:lnTo>
                  <a:lnTo>
                    <a:pt x="2540" y="152400"/>
                  </a:lnTo>
                  <a:close/>
                </a:path>
                <a:path w="289560" h="217170">
                  <a:moveTo>
                    <a:pt x="289560" y="152400"/>
                  </a:moveTo>
                  <a:lnTo>
                    <a:pt x="287020" y="152400"/>
                  </a:lnTo>
                  <a:lnTo>
                    <a:pt x="287020" y="184150"/>
                  </a:lnTo>
                  <a:lnTo>
                    <a:pt x="289560" y="184150"/>
                  </a:lnTo>
                  <a:lnTo>
                    <a:pt x="289560" y="152400"/>
                  </a:lnTo>
                  <a:close/>
                </a:path>
                <a:path w="289560" h="217170">
                  <a:moveTo>
                    <a:pt x="2540" y="184150"/>
                  </a:moveTo>
                  <a:lnTo>
                    <a:pt x="0" y="184150"/>
                  </a:lnTo>
                  <a:lnTo>
                    <a:pt x="0" y="190500"/>
                  </a:lnTo>
                  <a:lnTo>
                    <a:pt x="2540" y="190500"/>
                  </a:lnTo>
                  <a:lnTo>
                    <a:pt x="2540" y="184150"/>
                  </a:lnTo>
                  <a:close/>
                </a:path>
                <a:path w="289560" h="217170">
                  <a:moveTo>
                    <a:pt x="289560" y="184150"/>
                  </a:moveTo>
                  <a:lnTo>
                    <a:pt x="287020" y="184150"/>
                  </a:lnTo>
                  <a:lnTo>
                    <a:pt x="287020" y="190500"/>
                  </a:lnTo>
                  <a:lnTo>
                    <a:pt x="289560" y="190500"/>
                  </a:lnTo>
                  <a:lnTo>
                    <a:pt x="289560" y="184150"/>
                  </a:lnTo>
                  <a:close/>
                </a:path>
                <a:path w="289560" h="217170">
                  <a:moveTo>
                    <a:pt x="254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2540" y="196850"/>
                  </a:lnTo>
                  <a:lnTo>
                    <a:pt x="2540" y="190500"/>
                  </a:lnTo>
                  <a:close/>
                </a:path>
                <a:path w="289560" h="217170">
                  <a:moveTo>
                    <a:pt x="289560" y="190500"/>
                  </a:moveTo>
                  <a:lnTo>
                    <a:pt x="287020" y="190500"/>
                  </a:lnTo>
                  <a:lnTo>
                    <a:pt x="287020" y="196850"/>
                  </a:lnTo>
                  <a:lnTo>
                    <a:pt x="289560" y="196850"/>
                  </a:lnTo>
                  <a:lnTo>
                    <a:pt x="289560" y="190500"/>
                  </a:lnTo>
                  <a:close/>
                </a:path>
                <a:path w="289560" h="217170">
                  <a:moveTo>
                    <a:pt x="2540" y="196850"/>
                  </a:moveTo>
                  <a:lnTo>
                    <a:pt x="0" y="196850"/>
                  </a:lnTo>
                  <a:lnTo>
                    <a:pt x="0" y="201930"/>
                  </a:lnTo>
                  <a:lnTo>
                    <a:pt x="2540" y="201930"/>
                  </a:lnTo>
                  <a:lnTo>
                    <a:pt x="2540" y="196850"/>
                  </a:lnTo>
                  <a:close/>
                </a:path>
                <a:path w="289560" h="217170">
                  <a:moveTo>
                    <a:pt x="289560" y="196850"/>
                  </a:moveTo>
                  <a:lnTo>
                    <a:pt x="287020" y="196850"/>
                  </a:lnTo>
                  <a:lnTo>
                    <a:pt x="287020" y="201930"/>
                  </a:lnTo>
                  <a:lnTo>
                    <a:pt x="289560" y="201930"/>
                  </a:lnTo>
                  <a:lnTo>
                    <a:pt x="289560" y="196850"/>
                  </a:lnTo>
                  <a:close/>
                </a:path>
                <a:path w="289560" h="217170">
                  <a:moveTo>
                    <a:pt x="2540" y="201930"/>
                  </a:moveTo>
                  <a:lnTo>
                    <a:pt x="0" y="201930"/>
                  </a:lnTo>
                  <a:lnTo>
                    <a:pt x="0" y="209550"/>
                  </a:lnTo>
                  <a:lnTo>
                    <a:pt x="2540" y="209550"/>
                  </a:lnTo>
                  <a:lnTo>
                    <a:pt x="2540" y="201930"/>
                  </a:lnTo>
                  <a:close/>
                </a:path>
                <a:path w="289560" h="217170">
                  <a:moveTo>
                    <a:pt x="289560" y="201930"/>
                  </a:moveTo>
                  <a:lnTo>
                    <a:pt x="287020" y="201930"/>
                  </a:lnTo>
                  <a:lnTo>
                    <a:pt x="287020" y="209550"/>
                  </a:lnTo>
                  <a:lnTo>
                    <a:pt x="289560" y="209550"/>
                  </a:lnTo>
                  <a:lnTo>
                    <a:pt x="289560" y="201930"/>
                  </a:lnTo>
                  <a:close/>
                </a:path>
                <a:path w="289560" h="217170">
                  <a:moveTo>
                    <a:pt x="2540" y="209550"/>
                  </a:moveTo>
                  <a:lnTo>
                    <a:pt x="0" y="209550"/>
                  </a:lnTo>
                  <a:lnTo>
                    <a:pt x="0" y="215900"/>
                  </a:lnTo>
                  <a:lnTo>
                    <a:pt x="289560" y="215900"/>
                  </a:lnTo>
                  <a:lnTo>
                    <a:pt x="289560" y="213360"/>
                  </a:lnTo>
                  <a:lnTo>
                    <a:pt x="2540" y="213360"/>
                  </a:lnTo>
                  <a:lnTo>
                    <a:pt x="2540" y="209550"/>
                  </a:lnTo>
                  <a:close/>
                </a:path>
                <a:path w="289560" h="217170">
                  <a:moveTo>
                    <a:pt x="289560" y="209550"/>
                  </a:moveTo>
                  <a:lnTo>
                    <a:pt x="287020" y="209550"/>
                  </a:lnTo>
                  <a:lnTo>
                    <a:pt x="287020" y="213360"/>
                  </a:lnTo>
                  <a:lnTo>
                    <a:pt x="289560" y="213360"/>
                  </a:lnTo>
                  <a:lnTo>
                    <a:pt x="289560" y="209550"/>
                  </a:lnTo>
                  <a:close/>
                </a:path>
                <a:path w="289560" h="217170">
                  <a:moveTo>
                    <a:pt x="289560" y="215900"/>
                  </a:moveTo>
                  <a:lnTo>
                    <a:pt x="0" y="215900"/>
                  </a:lnTo>
                  <a:lnTo>
                    <a:pt x="0" y="217170"/>
                  </a:lnTo>
                  <a:lnTo>
                    <a:pt x="289560" y="217170"/>
                  </a:lnTo>
                  <a:lnTo>
                    <a:pt x="289560" y="21590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5716269" y="4197350"/>
              <a:ext cx="284480" cy="209550"/>
            </a:xfrm>
            <a:custGeom>
              <a:avLst/>
              <a:gdLst/>
              <a:ahLst/>
              <a:cxnLst/>
              <a:rect l="l" t="t" r="r" b="b"/>
              <a:pathLst>
                <a:path w="284479" h="209550">
                  <a:moveTo>
                    <a:pt x="28447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84479" y="2539"/>
                  </a:lnTo>
                  <a:lnTo>
                    <a:pt x="284479" y="0"/>
                  </a:lnTo>
                  <a:close/>
                </a:path>
                <a:path w="284479" h="209550">
                  <a:moveTo>
                    <a:pt x="28447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3810"/>
                  </a:lnTo>
                  <a:lnTo>
                    <a:pt x="284479" y="3810"/>
                  </a:lnTo>
                  <a:lnTo>
                    <a:pt x="284479" y="2540"/>
                  </a:lnTo>
                  <a:close/>
                </a:path>
                <a:path w="284479" h="209550">
                  <a:moveTo>
                    <a:pt x="284479" y="3810"/>
                  </a:moveTo>
                  <a:lnTo>
                    <a:pt x="280669" y="3810"/>
                  </a:lnTo>
                  <a:lnTo>
                    <a:pt x="280669" y="8889"/>
                  </a:lnTo>
                  <a:lnTo>
                    <a:pt x="284479" y="8889"/>
                  </a:lnTo>
                  <a:lnTo>
                    <a:pt x="284479" y="3810"/>
                  </a:lnTo>
                  <a:close/>
                </a:path>
                <a:path w="284479" h="209550">
                  <a:moveTo>
                    <a:pt x="3809" y="8890"/>
                  </a:moveTo>
                  <a:lnTo>
                    <a:pt x="0" y="889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8890"/>
                  </a:lnTo>
                  <a:close/>
                </a:path>
                <a:path w="284479" h="209550">
                  <a:moveTo>
                    <a:pt x="284479" y="8890"/>
                  </a:moveTo>
                  <a:lnTo>
                    <a:pt x="280669" y="8890"/>
                  </a:lnTo>
                  <a:lnTo>
                    <a:pt x="280669" y="13969"/>
                  </a:lnTo>
                  <a:lnTo>
                    <a:pt x="284479" y="13969"/>
                  </a:lnTo>
                  <a:lnTo>
                    <a:pt x="284479" y="8890"/>
                  </a:lnTo>
                  <a:close/>
                </a:path>
                <a:path w="284479" h="209550">
                  <a:moveTo>
                    <a:pt x="3809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3809" y="21589"/>
                  </a:lnTo>
                  <a:lnTo>
                    <a:pt x="3809" y="13970"/>
                  </a:lnTo>
                  <a:close/>
                </a:path>
                <a:path w="284479" h="209550">
                  <a:moveTo>
                    <a:pt x="284479" y="13970"/>
                  </a:moveTo>
                  <a:lnTo>
                    <a:pt x="280669" y="13970"/>
                  </a:lnTo>
                  <a:lnTo>
                    <a:pt x="280669" y="21589"/>
                  </a:lnTo>
                  <a:lnTo>
                    <a:pt x="284479" y="21589"/>
                  </a:lnTo>
                  <a:lnTo>
                    <a:pt x="284479" y="13970"/>
                  </a:lnTo>
                  <a:close/>
                </a:path>
                <a:path w="284479" h="209550">
                  <a:moveTo>
                    <a:pt x="380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1590"/>
                  </a:lnTo>
                  <a:close/>
                </a:path>
                <a:path w="284479" h="209550">
                  <a:moveTo>
                    <a:pt x="284479" y="21590"/>
                  </a:moveTo>
                  <a:lnTo>
                    <a:pt x="280669" y="21590"/>
                  </a:lnTo>
                  <a:lnTo>
                    <a:pt x="280669" y="27939"/>
                  </a:lnTo>
                  <a:lnTo>
                    <a:pt x="284479" y="27939"/>
                  </a:lnTo>
                  <a:lnTo>
                    <a:pt x="284479" y="21590"/>
                  </a:lnTo>
                  <a:close/>
                </a:path>
                <a:path w="284479" h="209550">
                  <a:moveTo>
                    <a:pt x="3809" y="27940"/>
                  </a:moveTo>
                  <a:lnTo>
                    <a:pt x="0" y="279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09" y="27940"/>
                  </a:lnTo>
                  <a:close/>
                </a:path>
                <a:path w="284479" h="209550">
                  <a:moveTo>
                    <a:pt x="284479" y="27940"/>
                  </a:moveTo>
                  <a:lnTo>
                    <a:pt x="280669" y="27940"/>
                  </a:lnTo>
                  <a:lnTo>
                    <a:pt x="280669" y="46989"/>
                  </a:lnTo>
                  <a:lnTo>
                    <a:pt x="284479" y="46989"/>
                  </a:lnTo>
                  <a:lnTo>
                    <a:pt x="284479" y="27940"/>
                  </a:lnTo>
                  <a:close/>
                </a:path>
                <a:path w="284479" h="209550">
                  <a:moveTo>
                    <a:pt x="3809" y="46990"/>
                  </a:moveTo>
                  <a:lnTo>
                    <a:pt x="0" y="469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09" y="46990"/>
                  </a:lnTo>
                  <a:close/>
                </a:path>
                <a:path w="284479" h="209550">
                  <a:moveTo>
                    <a:pt x="284479" y="46990"/>
                  </a:moveTo>
                  <a:lnTo>
                    <a:pt x="280669" y="46990"/>
                  </a:lnTo>
                  <a:lnTo>
                    <a:pt x="280669" y="78739"/>
                  </a:lnTo>
                  <a:lnTo>
                    <a:pt x="284479" y="78739"/>
                  </a:lnTo>
                  <a:lnTo>
                    <a:pt x="284479" y="46990"/>
                  </a:lnTo>
                  <a:close/>
                </a:path>
                <a:path w="284479" h="209550">
                  <a:moveTo>
                    <a:pt x="3809" y="78740"/>
                  </a:moveTo>
                  <a:lnTo>
                    <a:pt x="0" y="7874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09" y="78740"/>
                  </a:lnTo>
                  <a:close/>
                </a:path>
                <a:path w="284479" h="209550">
                  <a:moveTo>
                    <a:pt x="284479" y="78740"/>
                  </a:moveTo>
                  <a:lnTo>
                    <a:pt x="280669" y="78740"/>
                  </a:lnTo>
                  <a:lnTo>
                    <a:pt x="280669" y="148589"/>
                  </a:lnTo>
                  <a:lnTo>
                    <a:pt x="284479" y="148589"/>
                  </a:lnTo>
                  <a:lnTo>
                    <a:pt x="284479" y="78740"/>
                  </a:lnTo>
                  <a:close/>
                </a:path>
                <a:path w="284479" h="209550">
                  <a:moveTo>
                    <a:pt x="3809" y="148590"/>
                  </a:moveTo>
                  <a:lnTo>
                    <a:pt x="0" y="1485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48590"/>
                  </a:lnTo>
                  <a:close/>
                </a:path>
                <a:path w="284479" h="209550">
                  <a:moveTo>
                    <a:pt x="284479" y="148590"/>
                  </a:moveTo>
                  <a:lnTo>
                    <a:pt x="280669" y="148590"/>
                  </a:lnTo>
                  <a:lnTo>
                    <a:pt x="280669" y="180339"/>
                  </a:lnTo>
                  <a:lnTo>
                    <a:pt x="284479" y="180339"/>
                  </a:lnTo>
                  <a:lnTo>
                    <a:pt x="284479" y="148590"/>
                  </a:lnTo>
                  <a:close/>
                </a:path>
                <a:path w="284479" h="209550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284479" h="209550">
                  <a:moveTo>
                    <a:pt x="284479" y="180340"/>
                  </a:moveTo>
                  <a:lnTo>
                    <a:pt x="280669" y="180340"/>
                  </a:lnTo>
                  <a:lnTo>
                    <a:pt x="280669" y="186689"/>
                  </a:lnTo>
                  <a:lnTo>
                    <a:pt x="284479" y="186689"/>
                  </a:lnTo>
                  <a:lnTo>
                    <a:pt x="284479" y="180340"/>
                  </a:lnTo>
                  <a:close/>
                </a:path>
                <a:path w="284479" h="209550">
                  <a:moveTo>
                    <a:pt x="380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6690"/>
                  </a:lnTo>
                  <a:close/>
                </a:path>
                <a:path w="284479" h="209550">
                  <a:moveTo>
                    <a:pt x="284479" y="186690"/>
                  </a:moveTo>
                  <a:lnTo>
                    <a:pt x="280669" y="186690"/>
                  </a:lnTo>
                  <a:lnTo>
                    <a:pt x="280669" y="193039"/>
                  </a:lnTo>
                  <a:lnTo>
                    <a:pt x="284479" y="193039"/>
                  </a:lnTo>
                  <a:lnTo>
                    <a:pt x="284479" y="186690"/>
                  </a:lnTo>
                  <a:close/>
                </a:path>
                <a:path w="284479" h="209550">
                  <a:moveTo>
                    <a:pt x="380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3809" y="198119"/>
                  </a:lnTo>
                  <a:lnTo>
                    <a:pt x="3809" y="193040"/>
                  </a:lnTo>
                  <a:close/>
                </a:path>
                <a:path w="284479" h="209550">
                  <a:moveTo>
                    <a:pt x="284479" y="193040"/>
                  </a:moveTo>
                  <a:lnTo>
                    <a:pt x="280669" y="193040"/>
                  </a:lnTo>
                  <a:lnTo>
                    <a:pt x="280669" y="198119"/>
                  </a:lnTo>
                  <a:lnTo>
                    <a:pt x="284479" y="198119"/>
                  </a:lnTo>
                  <a:lnTo>
                    <a:pt x="284479" y="193040"/>
                  </a:lnTo>
                  <a:close/>
                </a:path>
                <a:path w="284479" h="209550">
                  <a:moveTo>
                    <a:pt x="380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8120"/>
                  </a:lnTo>
                  <a:close/>
                </a:path>
                <a:path w="284479" h="209550">
                  <a:moveTo>
                    <a:pt x="284479" y="198120"/>
                  </a:moveTo>
                  <a:lnTo>
                    <a:pt x="280669" y="198120"/>
                  </a:lnTo>
                  <a:lnTo>
                    <a:pt x="280669" y="205739"/>
                  </a:lnTo>
                  <a:lnTo>
                    <a:pt x="284479" y="205739"/>
                  </a:lnTo>
                  <a:lnTo>
                    <a:pt x="284479" y="198120"/>
                  </a:lnTo>
                  <a:close/>
                </a:path>
                <a:path w="284479" h="209550">
                  <a:moveTo>
                    <a:pt x="3809" y="205740"/>
                  </a:moveTo>
                  <a:lnTo>
                    <a:pt x="0" y="205740"/>
                  </a:lnTo>
                  <a:lnTo>
                    <a:pt x="0" y="209550"/>
                  </a:lnTo>
                  <a:lnTo>
                    <a:pt x="284479" y="209550"/>
                  </a:lnTo>
                  <a:lnTo>
                    <a:pt x="284479" y="207010"/>
                  </a:lnTo>
                  <a:lnTo>
                    <a:pt x="3809" y="207010"/>
                  </a:lnTo>
                  <a:lnTo>
                    <a:pt x="3809" y="205740"/>
                  </a:lnTo>
                  <a:close/>
                </a:path>
                <a:path w="284479" h="209550">
                  <a:moveTo>
                    <a:pt x="284479" y="205740"/>
                  </a:moveTo>
                  <a:lnTo>
                    <a:pt x="280669" y="205740"/>
                  </a:lnTo>
                  <a:lnTo>
                    <a:pt x="280669" y="207010"/>
                  </a:lnTo>
                  <a:lnTo>
                    <a:pt x="284479" y="207010"/>
                  </a:lnTo>
                  <a:lnTo>
                    <a:pt x="284479" y="205740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720079" y="4201160"/>
              <a:ext cx="276860" cy="203200"/>
            </a:xfrm>
            <a:custGeom>
              <a:avLst/>
              <a:gdLst/>
              <a:ahLst/>
              <a:cxnLst/>
              <a:rect l="l" t="t" r="r" b="b"/>
              <a:pathLst>
                <a:path w="276860" h="203200">
                  <a:moveTo>
                    <a:pt x="27686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276860" y="3809"/>
                  </a:lnTo>
                  <a:lnTo>
                    <a:pt x="276860" y="0"/>
                  </a:lnTo>
                  <a:close/>
                </a:path>
                <a:path w="276860" h="203200">
                  <a:moveTo>
                    <a:pt x="276860" y="3809"/>
                  </a:moveTo>
                  <a:lnTo>
                    <a:pt x="273050" y="3809"/>
                  </a:lnTo>
                  <a:lnTo>
                    <a:pt x="273050" y="5079"/>
                  </a:lnTo>
                  <a:lnTo>
                    <a:pt x="276860" y="5079"/>
                  </a:lnTo>
                  <a:lnTo>
                    <a:pt x="276860" y="3809"/>
                  </a:lnTo>
                  <a:close/>
                </a:path>
                <a:path w="276860" h="203200">
                  <a:moveTo>
                    <a:pt x="3810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5080"/>
                  </a:lnTo>
                  <a:close/>
                </a:path>
                <a:path w="276860" h="203200">
                  <a:moveTo>
                    <a:pt x="276860" y="5080"/>
                  </a:moveTo>
                  <a:lnTo>
                    <a:pt x="273050" y="5080"/>
                  </a:lnTo>
                  <a:lnTo>
                    <a:pt x="273050" y="10159"/>
                  </a:lnTo>
                  <a:lnTo>
                    <a:pt x="276860" y="10159"/>
                  </a:lnTo>
                  <a:lnTo>
                    <a:pt x="276860" y="5080"/>
                  </a:lnTo>
                  <a:close/>
                </a:path>
                <a:path w="276860" h="203200">
                  <a:moveTo>
                    <a:pt x="3810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0160"/>
                  </a:lnTo>
                  <a:close/>
                </a:path>
                <a:path w="276860" h="203200">
                  <a:moveTo>
                    <a:pt x="276860" y="10160"/>
                  </a:moveTo>
                  <a:lnTo>
                    <a:pt x="273050" y="10160"/>
                  </a:lnTo>
                  <a:lnTo>
                    <a:pt x="273050" y="17779"/>
                  </a:lnTo>
                  <a:lnTo>
                    <a:pt x="276860" y="17779"/>
                  </a:lnTo>
                  <a:lnTo>
                    <a:pt x="276860" y="10160"/>
                  </a:lnTo>
                  <a:close/>
                </a:path>
                <a:path w="276860" h="203200">
                  <a:moveTo>
                    <a:pt x="381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3810" y="24129"/>
                  </a:lnTo>
                  <a:lnTo>
                    <a:pt x="3810" y="17780"/>
                  </a:lnTo>
                  <a:close/>
                </a:path>
                <a:path w="276860" h="203200">
                  <a:moveTo>
                    <a:pt x="276860" y="17780"/>
                  </a:moveTo>
                  <a:lnTo>
                    <a:pt x="273050" y="17780"/>
                  </a:lnTo>
                  <a:lnTo>
                    <a:pt x="273050" y="24129"/>
                  </a:lnTo>
                  <a:lnTo>
                    <a:pt x="276860" y="24129"/>
                  </a:lnTo>
                  <a:lnTo>
                    <a:pt x="276860" y="17780"/>
                  </a:lnTo>
                  <a:close/>
                </a:path>
                <a:path w="276860" h="203200">
                  <a:moveTo>
                    <a:pt x="3810" y="24130"/>
                  </a:moveTo>
                  <a:lnTo>
                    <a:pt x="0" y="24130"/>
                  </a:lnTo>
                  <a:lnTo>
                    <a:pt x="0" y="43179"/>
                  </a:lnTo>
                  <a:lnTo>
                    <a:pt x="3810" y="43179"/>
                  </a:lnTo>
                  <a:lnTo>
                    <a:pt x="3810" y="24130"/>
                  </a:lnTo>
                  <a:close/>
                </a:path>
                <a:path w="276860" h="203200">
                  <a:moveTo>
                    <a:pt x="276860" y="24130"/>
                  </a:moveTo>
                  <a:lnTo>
                    <a:pt x="273050" y="24130"/>
                  </a:lnTo>
                  <a:lnTo>
                    <a:pt x="273050" y="43179"/>
                  </a:lnTo>
                  <a:lnTo>
                    <a:pt x="276860" y="43179"/>
                  </a:lnTo>
                  <a:lnTo>
                    <a:pt x="276860" y="24130"/>
                  </a:lnTo>
                  <a:close/>
                </a:path>
                <a:path w="276860" h="203200">
                  <a:moveTo>
                    <a:pt x="3810" y="43180"/>
                  </a:moveTo>
                  <a:lnTo>
                    <a:pt x="0" y="43180"/>
                  </a:lnTo>
                  <a:lnTo>
                    <a:pt x="0" y="74929"/>
                  </a:lnTo>
                  <a:lnTo>
                    <a:pt x="3810" y="74929"/>
                  </a:lnTo>
                  <a:lnTo>
                    <a:pt x="3810" y="43180"/>
                  </a:lnTo>
                  <a:close/>
                </a:path>
                <a:path w="276860" h="203200">
                  <a:moveTo>
                    <a:pt x="276860" y="43180"/>
                  </a:moveTo>
                  <a:lnTo>
                    <a:pt x="273050" y="43180"/>
                  </a:lnTo>
                  <a:lnTo>
                    <a:pt x="273050" y="74929"/>
                  </a:lnTo>
                  <a:lnTo>
                    <a:pt x="276860" y="74929"/>
                  </a:lnTo>
                  <a:lnTo>
                    <a:pt x="276860" y="43180"/>
                  </a:lnTo>
                  <a:close/>
                </a:path>
                <a:path w="276860" h="203200">
                  <a:moveTo>
                    <a:pt x="3810" y="74930"/>
                  </a:moveTo>
                  <a:lnTo>
                    <a:pt x="0" y="74930"/>
                  </a:lnTo>
                  <a:lnTo>
                    <a:pt x="0" y="144779"/>
                  </a:lnTo>
                  <a:lnTo>
                    <a:pt x="3810" y="144779"/>
                  </a:lnTo>
                  <a:lnTo>
                    <a:pt x="3810" y="74930"/>
                  </a:lnTo>
                  <a:close/>
                </a:path>
                <a:path w="276860" h="203200">
                  <a:moveTo>
                    <a:pt x="276860" y="74930"/>
                  </a:moveTo>
                  <a:lnTo>
                    <a:pt x="273050" y="74930"/>
                  </a:lnTo>
                  <a:lnTo>
                    <a:pt x="273050" y="144779"/>
                  </a:lnTo>
                  <a:lnTo>
                    <a:pt x="276860" y="144779"/>
                  </a:lnTo>
                  <a:lnTo>
                    <a:pt x="276860" y="74930"/>
                  </a:lnTo>
                  <a:close/>
                </a:path>
                <a:path w="276860" h="203200">
                  <a:moveTo>
                    <a:pt x="3810" y="144780"/>
                  </a:moveTo>
                  <a:lnTo>
                    <a:pt x="0" y="14478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44780"/>
                  </a:lnTo>
                  <a:close/>
                </a:path>
                <a:path w="276860" h="203200">
                  <a:moveTo>
                    <a:pt x="276860" y="144780"/>
                  </a:moveTo>
                  <a:lnTo>
                    <a:pt x="273050" y="144780"/>
                  </a:lnTo>
                  <a:lnTo>
                    <a:pt x="273050" y="176529"/>
                  </a:lnTo>
                  <a:lnTo>
                    <a:pt x="276860" y="176529"/>
                  </a:lnTo>
                  <a:lnTo>
                    <a:pt x="276860" y="144780"/>
                  </a:lnTo>
                  <a:close/>
                </a:path>
                <a:path w="276860" h="203200">
                  <a:moveTo>
                    <a:pt x="381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76530"/>
                  </a:lnTo>
                  <a:close/>
                </a:path>
                <a:path w="276860" h="203200">
                  <a:moveTo>
                    <a:pt x="276860" y="176530"/>
                  </a:moveTo>
                  <a:lnTo>
                    <a:pt x="273050" y="176530"/>
                  </a:lnTo>
                  <a:lnTo>
                    <a:pt x="273050" y="182879"/>
                  </a:lnTo>
                  <a:lnTo>
                    <a:pt x="276860" y="182879"/>
                  </a:lnTo>
                  <a:lnTo>
                    <a:pt x="276860" y="176530"/>
                  </a:lnTo>
                  <a:close/>
                </a:path>
                <a:path w="276860" h="203200">
                  <a:moveTo>
                    <a:pt x="381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3810" y="189229"/>
                  </a:lnTo>
                  <a:lnTo>
                    <a:pt x="3810" y="182880"/>
                  </a:lnTo>
                  <a:close/>
                </a:path>
                <a:path w="276860" h="203200">
                  <a:moveTo>
                    <a:pt x="276860" y="182880"/>
                  </a:moveTo>
                  <a:lnTo>
                    <a:pt x="273050" y="182880"/>
                  </a:lnTo>
                  <a:lnTo>
                    <a:pt x="273050" y="189229"/>
                  </a:lnTo>
                  <a:lnTo>
                    <a:pt x="276860" y="189229"/>
                  </a:lnTo>
                  <a:lnTo>
                    <a:pt x="276860" y="182880"/>
                  </a:lnTo>
                  <a:close/>
                </a:path>
                <a:path w="276860" h="203200">
                  <a:moveTo>
                    <a:pt x="3810" y="189230"/>
                  </a:moveTo>
                  <a:lnTo>
                    <a:pt x="0" y="189230"/>
                  </a:lnTo>
                  <a:lnTo>
                    <a:pt x="0" y="194309"/>
                  </a:lnTo>
                  <a:lnTo>
                    <a:pt x="3810" y="194309"/>
                  </a:lnTo>
                  <a:lnTo>
                    <a:pt x="3810" y="189230"/>
                  </a:lnTo>
                  <a:close/>
                </a:path>
                <a:path w="276860" h="203200">
                  <a:moveTo>
                    <a:pt x="276860" y="189230"/>
                  </a:moveTo>
                  <a:lnTo>
                    <a:pt x="273050" y="189230"/>
                  </a:lnTo>
                  <a:lnTo>
                    <a:pt x="273050" y="194309"/>
                  </a:lnTo>
                  <a:lnTo>
                    <a:pt x="276860" y="194309"/>
                  </a:lnTo>
                  <a:lnTo>
                    <a:pt x="276860" y="189230"/>
                  </a:lnTo>
                  <a:close/>
                </a:path>
                <a:path w="276860" h="203200">
                  <a:moveTo>
                    <a:pt x="3810" y="194310"/>
                  </a:moveTo>
                  <a:lnTo>
                    <a:pt x="0" y="194310"/>
                  </a:lnTo>
                  <a:lnTo>
                    <a:pt x="0" y="201929"/>
                  </a:lnTo>
                  <a:lnTo>
                    <a:pt x="276860" y="201929"/>
                  </a:lnTo>
                  <a:lnTo>
                    <a:pt x="276860" y="199389"/>
                  </a:lnTo>
                  <a:lnTo>
                    <a:pt x="3810" y="199389"/>
                  </a:lnTo>
                  <a:lnTo>
                    <a:pt x="3810" y="194310"/>
                  </a:lnTo>
                  <a:close/>
                </a:path>
                <a:path w="276860" h="203200">
                  <a:moveTo>
                    <a:pt x="276860" y="194310"/>
                  </a:moveTo>
                  <a:lnTo>
                    <a:pt x="273050" y="194310"/>
                  </a:lnTo>
                  <a:lnTo>
                    <a:pt x="273050" y="199389"/>
                  </a:lnTo>
                  <a:lnTo>
                    <a:pt x="276860" y="199389"/>
                  </a:lnTo>
                  <a:lnTo>
                    <a:pt x="276860" y="194310"/>
                  </a:lnTo>
                  <a:close/>
                </a:path>
                <a:path w="276860" h="203200">
                  <a:moveTo>
                    <a:pt x="276860" y="201930"/>
                  </a:moveTo>
                  <a:lnTo>
                    <a:pt x="0" y="201930"/>
                  </a:lnTo>
                  <a:lnTo>
                    <a:pt x="0" y="203200"/>
                  </a:lnTo>
                  <a:lnTo>
                    <a:pt x="276860" y="203200"/>
                  </a:lnTo>
                  <a:lnTo>
                    <a:pt x="276860" y="201930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723889" y="4204970"/>
              <a:ext cx="269240" cy="195580"/>
            </a:xfrm>
            <a:custGeom>
              <a:avLst/>
              <a:gdLst/>
              <a:ahLst/>
              <a:cxnLst/>
              <a:rect l="l" t="t" r="r" b="b"/>
              <a:pathLst>
                <a:path w="269239" h="195579">
                  <a:moveTo>
                    <a:pt x="2692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69239" y="1269"/>
                  </a:lnTo>
                  <a:lnTo>
                    <a:pt x="269239" y="0"/>
                  </a:lnTo>
                  <a:close/>
                </a:path>
                <a:path w="269239" h="195579">
                  <a:moveTo>
                    <a:pt x="269239" y="1269"/>
                  </a:moveTo>
                  <a:lnTo>
                    <a:pt x="0" y="126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2539"/>
                  </a:lnTo>
                  <a:lnTo>
                    <a:pt x="269239" y="2539"/>
                  </a:lnTo>
                  <a:lnTo>
                    <a:pt x="269239" y="1269"/>
                  </a:lnTo>
                  <a:close/>
                </a:path>
                <a:path w="269239" h="195579">
                  <a:moveTo>
                    <a:pt x="269239" y="2539"/>
                  </a:moveTo>
                  <a:lnTo>
                    <a:pt x="265430" y="2539"/>
                  </a:lnTo>
                  <a:lnTo>
                    <a:pt x="265430" y="6349"/>
                  </a:lnTo>
                  <a:lnTo>
                    <a:pt x="269239" y="6349"/>
                  </a:lnTo>
                  <a:lnTo>
                    <a:pt x="269239" y="2539"/>
                  </a:lnTo>
                  <a:close/>
                </a:path>
                <a:path w="269239" h="195579">
                  <a:moveTo>
                    <a:pt x="3810" y="6350"/>
                  </a:moveTo>
                  <a:lnTo>
                    <a:pt x="0" y="635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6350"/>
                  </a:lnTo>
                  <a:close/>
                </a:path>
                <a:path w="269239" h="195579">
                  <a:moveTo>
                    <a:pt x="269239" y="6350"/>
                  </a:moveTo>
                  <a:lnTo>
                    <a:pt x="265430" y="6350"/>
                  </a:lnTo>
                  <a:lnTo>
                    <a:pt x="265430" y="13969"/>
                  </a:lnTo>
                  <a:lnTo>
                    <a:pt x="269239" y="13969"/>
                  </a:lnTo>
                  <a:lnTo>
                    <a:pt x="269239" y="6350"/>
                  </a:lnTo>
                  <a:close/>
                </a:path>
                <a:path w="269239" h="195579">
                  <a:moveTo>
                    <a:pt x="381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3810" y="20319"/>
                  </a:lnTo>
                  <a:lnTo>
                    <a:pt x="3810" y="13969"/>
                  </a:lnTo>
                  <a:close/>
                </a:path>
                <a:path w="269239" h="195579">
                  <a:moveTo>
                    <a:pt x="269239" y="13969"/>
                  </a:moveTo>
                  <a:lnTo>
                    <a:pt x="265430" y="13969"/>
                  </a:lnTo>
                  <a:lnTo>
                    <a:pt x="265430" y="20319"/>
                  </a:lnTo>
                  <a:lnTo>
                    <a:pt x="269239" y="20319"/>
                  </a:lnTo>
                  <a:lnTo>
                    <a:pt x="269239" y="13969"/>
                  </a:lnTo>
                  <a:close/>
                </a:path>
                <a:path w="269239" h="195579">
                  <a:moveTo>
                    <a:pt x="3810" y="20319"/>
                  </a:moveTo>
                  <a:lnTo>
                    <a:pt x="0" y="20319"/>
                  </a:lnTo>
                  <a:lnTo>
                    <a:pt x="0" y="39369"/>
                  </a:lnTo>
                  <a:lnTo>
                    <a:pt x="3810" y="39369"/>
                  </a:lnTo>
                  <a:lnTo>
                    <a:pt x="3810" y="20319"/>
                  </a:lnTo>
                  <a:close/>
                </a:path>
                <a:path w="269239" h="195579">
                  <a:moveTo>
                    <a:pt x="269239" y="20319"/>
                  </a:moveTo>
                  <a:lnTo>
                    <a:pt x="265430" y="20319"/>
                  </a:lnTo>
                  <a:lnTo>
                    <a:pt x="265430" y="39369"/>
                  </a:lnTo>
                  <a:lnTo>
                    <a:pt x="269239" y="39369"/>
                  </a:lnTo>
                  <a:lnTo>
                    <a:pt x="269239" y="20319"/>
                  </a:lnTo>
                  <a:close/>
                </a:path>
                <a:path w="269239" h="195579">
                  <a:moveTo>
                    <a:pt x="3810" y="39369"/>
                  </a:moveTo>
                  <a:lnTo>
                    <a:pt x="0" y="39369"/>
                  </a:lnTo>
                  <a:lnTo>
                    <a:pt x="0" y="71119"/>
                  </a:lnTo>
                  <a:lnTo>
                    <a:pt x="3810" y="71119"/>
                  </a:lnTo>
                  <a:lnTo>
                    <a:pt x="3810" y="39369"/>
                  </a:lnTo>
                  <a:close/>
                </a:path>
                <a:path w="269239" h="195579">
                  <a:moveTo>
                    <a:pt x="269239" y="39369"/>
                  </a:moveTo>
                  <a:lnTo>
                    <a:pt x="265430" y="39369"/>
                  </a:lnTo>
                  <a:lnTo>
                    <a:pt x="265430" y="71119"/>
                  </a:lnTo>
                  <a:lnTo>
                    <a:pt x="269239" y="71119"/>
                  </a:lnTo>
                  <a:lnTo>
                    <a:pt x="269239" y="39369"/>
                  </a:lnTo>
                  <a:close/>
                </a:path>
                <a:path w="269239" h="195579">
                  <a:moveTo>
                    <a:pt x="3810" y="71119"/>
                  </a:moveTo>
                  <a:lnTo>
                    <a:pt x="0" y="71119"/>
                  </a:lnTo>
                  <a:lnTo>
                    <a:pt x="0" y="140969"/>
                  </a:lnTo>
                  <a:lnTo>
                    <a:pt x="3810" y="140969"/>
                  </a:lnTo>
                  <a:lnTo>
                    <a:pt x="3810" y="71119"/>
                  </a:lnTo>
                  <a:close/>
                </a:path>
                <a:path w="269239" h="195579">
                  <a:moveTo>
                    <a:pt x="269239" y="71119"/>
                  </a:moveTo>
                  <a:lnTo>
                    <a:pt x="265430" y="71119"/>
                  </a:lnTo>
                  <a:lnTo>
                    <a:pt x="265430" y="140969"/>
                  </a:lnTo>
                  <a:lnTo>
                    <a:pt x="269239" y="140969"/>
                  </a:lnTo>
                  <a:lnTo>
                    <a:pt x="269239" y="71119"/>
                  </a:lnTo>
                  <a:close/>
                </a:path>
                <a:path w="269239" h="195579">
                  <a:moveTo>
                    <a:pt x="3810" y="140969"/>
                  </a:moveTo>
                  <a:lnTo>
                    <a:pt x="0" y="140969"/>
                  </a:lnTo>
                  <a:lnTo>
                    <a:pt x="0" y="172719"/>
                  </a:lnTo>
                  <a:lnTo>
                    <a:pt x="3810" y="172719"/>
                  </a:lnTo>
                  <a:lnTo>
                    <a:pt x="3810" y="140969"/>
                  </a:lnTo>
                  <a:close/>
                </a:path>
                <a:path w="269239" h="195579">
                  <a:moveTo>
                    <a:pt x="269239" y="140969"/>
                  </a:moveTo>
                  <a:lnTo>
                    <a:pt x="265430" y="140969"/>
                  </a:lnTo>
                  <a:lnTo>
                    <a:pt x="265430" y="172719"/>
                  </a:lnTo>
                  <a:lnTo>
                    <a:pt x="269239" y="172719"/>
                  </a:lnTo>
                  <a:lnTo>
                    <a:pt x="269239" y="140969"/>
                  </a:lnTo>
                  <a:close/>
                </a:path>
                <a:path w="269239" h="195579">
                  <a:moveTo>
                    <a:pt x="381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3810" y="179069"/>
                  </a:lnTo>
                  <a:lnTo>
                    <a:pt x="3810" y="172719"/>
                  </a:lnTo>
                  <a:close/>
                </a:path>
                <a:path w="269239" h="195579">
                  <a:moveTo>
                    <a:pt x="269239" y="172719"/>
                  </a:moveTo>
                  <a:lnTo>
                    <a:pt x="265430" y="172719"/>
                  </a:lnTo>
                  <a:lnTo>
                    <a:pt x="265430" y="179069"/>
                  </a:lnTo>
                  <a:lnTo>
                    <a:pt x="269239" y="179069"/>
                  </a:lnTo>
                  <a:lnTo>
                    <a:pt x="269239" y="172719"/>
                  </a:lnTo>
                  <a:close/>
                </a:path>
                <a:path w="269239" h="195579">
                  <a:moveTo>
                    <a:pt x="381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79069"/>
                  </a:lnTo>
                  <a:close/>
                </a:path>
                <a:path w="269239" h="195579">
                  <a:moveTo>
                    <a:pt x="269239" y="179069"/>
                  </a:moveTo>
                  <a:lnTo>
                    <a:pt x="265430" y="179069"/>
                  </a:lnTo>
                  <a:lnTo>
                    <a:pt x="265430" y="185419"/>
                  </a:lnTo>
                  <a:lnTo>
                    <a:pt x="269239" y="185419"/>
                  </a:lnTo>
                  <a:lnTo>
                    <a:pt x="269239" y="179069"/>
                  </a:lnTo>
                  <a:close/>
                </a:path>
                <a:path w="269239" h="195579">
                  <a:moveTo>
                    <a:pt x="3810" y="185419"/>
                  </a:moveTo>
                  <a:lnTo>
                    <a:pt x="0" y="185419"/>
                  </a:lnTo>
                  <a:lnTo>
                    <a:pt x="0" y="190499"/>
                  </a:lnTo>
                  <a:lnTo>
                    <a:pt x="3810" y="190499"/>
                  </a:lnTo>
                  <a:lnTo>
                    <a:pt x="3810" y="185419"/>
                  </a:lnTo>
                  <a:close/>
                </a:path>
                <a:path w="269239" h="195579">
                  <a:moveTo>
                    <a:pt x="269239" y="185419"/>
                  </a:moveTo>
                  <a:lnTo>
                    <a:pt x="265430" y="185419"/>
                  </a:lnTo>
                  <a:lnTo>
                    <a:pt x="265430" y="190499"/>
                  </a:lnTo>
                  <a:lnTo>
                    <a:pt x="269239" y="190499"/>
                  </a:lnTo>
                  <a:lnTo>
                    <a:pt x="269239" y="185419"/>
                  </a:lnTo>
                  <a:close/>
                </a:path>
                <a:path w="269239" h="195579">
                  <a:moveTo>
                    <a:pt x="3810" y="190500"/>
                  </a:moveTo>
                  <a:lnTo>
                    <a:pt x="0" y="190500"/>
                  </a:lnTo>
                  <a:lnTo>
                    <a:pt x="0" y="195579"/>
                  </a:lnTo>
                  <a:lnTo>
                    <a:pt x="269239" y="195579"/>
                  </a:lnTo>
                  <a:lnTo>
                    <a:pt x="269239" y="191769"/>
                  </a:lnTo>
                  <a:lnTo>
                    <a:pt x="3810" y="191769"/>
                  </a:lnTo>
                  <a:lnTo>
                    <a:pt x="3810" y="190500"/>
                  </a:lnTo>
                  <a:close/>
                </a:path>
                <a:path w="269239" h="195579">
                  <a:moveTo>
                    <a:pt x="269239" y="190500"/>
                  </a:moveTo>
                  <a:lnTo>
                    <a:pt x="265430" y="190500"/>
                  </a:lnTo>
                  <a:lnTo>
                    <a:pt x="265430" y="191769"/>
                  </a:lnTo>
                  <a:lnTo>
                    <a:pt x="269239" y="191769"/>
                  </a:lnTo>
                  <a:lnTo>
                    <a:pt x="269239" y="190500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727699" y="4207510"/>
              <a:ext cx="261620" cy="189230"/>
            </a:xfrm>
            <a:custGeom>
              <a:avLst/>
              <a:gdLst/>
              <a:ahLst/>
              <a:cxnLst/>
              <a:rect l="l" t="t" r="r" b="b"/>
              <a:pathLst>
                <a:path w="261620" h="189229">
                  <a:moveTo>
                    <a:pt x="26162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3810"/>
                  </a:lnTo>
                  <a:lnTo>
                    <a:pt x="261620" y="3810"/>
                  </a:lnTo>
                  <a:lnTo>
                    <a:pt x="261620" y="0"/>
                  </a:lnTo>
                  <a:close/>
                </a:path>
                <a:path w="261620" h="189229">
                  <a:moveTo>
                    <a:pt x="261620" y="3810"/>
                  </a:moveTo>
                  <a:lnTo>
                    <a:pt x="257810" y="3810"/>
                  </a:lnTo>
                  <a:lnTo>
                    <a:pt x="257810" y="11429"/>
                  </a:lnTo>
                  <a:lnTo>
                    <a:pt x="261620" y="11429"/>
                  </a:lnTo>
                  <a:lnTo>
                    <a:pt x="261620" y="3810"/>
                  </a:lnTo>
                  <a:close/>
                </a:path>
                <a:path w="261620" h="18922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3810" y="17779"/>
                  </a:lnTo>
                  <a:lnTo>
                    <a:pt x="3810" y="11430"/>
                  </a:lnTo>
                  <a:close/>
                </a:path>
                <a:path w="261620" h="189229">
                  <a:moveTo>
                    <a:pt x="261620" y="11430"/>
                  </a:moveTo>
                  <a:lnTo>
                    <a:pt x="257810" y="11430"/>
                  </a:lnTo>
                  <a:lnTo>
                    <a:pt x="257810" y="17779"/>
                  </a:lnTo>
                  <a:lnTo>
                    <a:pt x="261620" y="17779"/>
                  </a:lnTo>
                  <a:lnTo>
                    <a:pt x="261620" y="11430"/>
                  </a:lnTo>
                  <a:close/>
                </a:path>
                <a:path w="261620" h="189229">
                  <a:moveTo>
                    <a:pt x="3810" y="17780"/>
                  </a:moveTo>
                  <a:lnTo>
                    <a:pt x="0" y="17780"/>
                  </a:lnTo>
                  <a:lnTo>
                    <a:pt x="0" y="36829"/>
                  </a:lnTo>
                  <a:lnTo>
                    <a:pt x="3810" y="36829"/>
                  </a:lnTo>
                  <a:lnTo>
                    <a:pt x="3810" y="17780"/>
                  </a:lnTo>
                  <a:close/>
                </a:path>
                <a:path w="261620" h="189229">
                  <a:moveTo>
                    <a:pt x="261620" y="17780"/>
                  </a:moveTo>
                  <a:lnTo>
                    <a:pt x="257810" y="17780"/>
                  </a:lnTo>
                  <a:lnTo>
                    <a:pt x="257810" y="36829"/>
                  </a:lnTo>
                  <a:lnTo>
                    <a:pt x="261620" y="36829"/>
                  </a:lnTo>
                  <a:lnTo>
                    <a:pt x="261620" y="17780"/>
                  </a:lnTo>
                  <a:close/>
                </a:path>
                <a:path w="261620" h="189229">
                  <a:moveTo>
                    <a:pt x="3810" y="36830"/>
                  </a:moveTo>
                  <a:lnTo>
                    <a:pt x="0" y="36830"/>
                  </a:lnTo>
                  <a:lnTo>
                    <a:pt x="0" y="68579"/>
                  </a:lnTo>
                  <a:lnTo>
                    <a:pt x="3810" y="68579"/>
                  </a:lnTo>
                  <a:lnTo>
                    <a:pt x="3810" y="36830"/>
                  </a:lnTo>
                  <a:close/>
                </a:path>
                <a:path w="261620" h="189229">
                  <a:moveTo>
                    <a:pt x="261620" y="36830"/>
                  </a:moveTo>
                  <a:lnTo>
                    <a:pt x="257810" y="36830"/>
                  </a:lnTo>
                  <a:lnTo>
                    <a:pt x="257810" y="68579"/>
                  </a:lnTo>
                  <a:lnTo>
                    <a:pt x="261620" y="68579"/>
                  </a:lnTo>
                  <a:lnTo>
                    <a:pt x="261620" y="36830"/>
                  </a:lnTo>
                  <a:close/>
                </a:path>
                <a:path w="261620" h="189229">
                  <a:moveTo>
                    <a:pt x="3810" y="68580"/>
                  </a:moveTo>
                  <a:lnTo>
                    <a:pt x="0" y="68580"/>
                  </a:lnTo>
                  <a:lnTo>
                    <a:pt x="0" y="138429"/>
                  </a:lnTo>
                  <a:lnTo>
                    <a:pt x="3810" y="138429"/>
                  </a:lnTo>
                  <a:lnTo>
                    <a:pt x="3810" y="68580"/>
                  </a:lnTo>
                  <a:close/>
                </a:path>
                <a:path w="261620" h="189229">
                  <a:moveTo>
                    <a:pt x="261620" y="68580"/>
                  </a:moveTo>
                  <a:lnTo>
                    <a:pt x="257810" y="68580"/>
                  </a:lnTo>
                  <a:lnTo>
                    <a:pt x="257810" y="138429"/>
                  </a:lnTo>
                  <a:lnTo>
                    <a:pt x="261620" y="138429"/>
                  </a:lnTo>
                  <a:lnTo>
                    <a:pt x="261620" y="68580"/>
                  </a:lnTo>
                  <a:close/>
                </a:path>
                <a:path w="261620" h="189229">
                  <a:moveTo>
                    <a:pt x="3810" y="138430"/>
                  </a:moveTo>
                  <a:lnTo>
                    <a:pt x="0" y="138430"/>
                  </a:lnTo>
                  <a:lnTo>
                    <a:pt x="0" y="170179"/>
                  </a:lnTo>
                  <a:lnTo>
                    <a:pt x="3810" y="170179"/>
                  </a:lnTo>
                  <a:lnTo>
                    <a:pt x="3810" y="138430"/>
                  </a:lnTo>
                  <a:close/>
                </a:path>
                <a:path w="261620" h="189229">
                  <a:moveTo>
                    <a:pt x="261620" y="138430"/>
                  </a:moveTo>
                  <a:lnTo>
                    <a:pt x="257810" y="138430"/>
                  </a:lnTo>
                  <a:lnTo>
                    <a:pt x="257810" y="170179"/>
                  </a:lnTo>
                  <a:lnTo>
                    <a:pt x="261620" y="170179"/>
                  </a:lnTo>
                  <a:lnTo>
                    <a:pt x="261620" y="138430"/>
                  </a:lnTo>
                  <a:close/>
                </a:path>
                <a:path w="261620" h="189229">
                  <a:moveTo>
                    <a:pt x="381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3810" y="176529"/>
                  </a:lnTo>
                  <a:lnTo>
                    <a:pt x="3810" y="170180"/>
                  </a:lnTo>
                  <a:close/>
                </a:path>
                <a:path w="261620" h="189229">
                  <a:moveTo>
                    <a:pt x="261620" y="170180"/>
                  </a:moveTo>
                  <a:lnTo>
                    <a:pt x="257810" y="170180"/>
                  </a:lnTo>
                  <a:lnTo>
                    <a:pt x="257810" y="176529"/>
                  </a:lnTo>
                  <a:lnTo>
                    <a:pt x="261620" y="176529"/>
                  </a:lnTo>
                  <a:lnTo>
                    <a:pt x="261620" y="170180"/>
                  </a:lnTo>
                  <a:close/>
                </a:path>
                <a:path w="261620" h="189229">
                  <a:moveTo>
                    <a:pt x="381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3810" y="182879"/>
                  </a:lnTo>
                  <a:lnTo>
                    <a:pt x="3810" y="176530"/>
                  </a:lnTo>
                  <a:close/>
                </a:path>
                <a:path w="261620" h="189229">
                  <a:moveTo>
                    <a:pt x="261620" y="176530"/>
                  </a:moveTo>
                  <a:lnTo>
                    <a:pt x="257810" y="176530"/>
                  </a:lnTo>
                  <a:lnTo>
                    <a:pt x="257810" y="182879"/>
                  </a:lnTo>
                  <a:lnTo>
                    <a:pt x="261620" y="182879"/>
                  </a:lnTo>
                  <a:lnTo>
                    <a:pt x="261620" y="176530"/>
                  </a:lnTo>
                  <a:close/>
                </a:path>
                <a:path w="261620" h="189229">
                  <a:moveTo>
                    <a:pt x="3810" y="182880"/>
                  </a:moveTo>
                  <a:lnTo>
                    <a:pt x="0" y="182880"/>
                  </a:lnTo>
                  <a:lnTo>
                    <a:pt x="0" y="187959"/>
                  </a:lnTo>
                  <a:lnTo>
                    <a:pt x="261620" y="187959"/>
                  </a:lnTo>
                  <a:lnTo>
                    <a:pt x="261620" y="185419"/>
                  </a:lnTo>
                  <a:lnTo>
                    <a:pt x="3810" y="185419"/>
                  </a:lnTo>
                  <a:lnTo>
                    <a:pt x="3810" y="182880"/>
                  </a:lnTo>
                  <a:close/>
                </a:path>
                <a:path w="261620" h="189229">
                  <a:moveTo>
                    <a:pt x="261620" y="182880"/>
                  </a:moveTo>
                  <a:lnTo>
                    <a:pt x="257810" y="182880"/>
                  </a:lnTo>
                  <a:lnTo>
                    <a:pt x="257810" y="185419"/>
                  </a:lnTo>
                  <a:lnTo>
                    <a:pt x="261620" y="185419"/>
                  </a:lnTo>
                  <a:lnTo>
                    <a:pt x="261620" y="182880"/>
                  </a:lnTo>
                  <a:close/>
                </a:path>
                <a:path w="261620" h="189229">
                  <a:moveTo>
                    <a:pt x="261620" y="187960"/>
                  </a:moveTo>
                  <a:lnTo>
                    <a:pt x="0" y="187960"/>
                  </a:lnTo>
                  <a:lnTo>
                    <a:pt x="0" y="189229"/>
                  </a:lnTo>
                  <a:lnTo>
                    <a:pt x="261620" y="189229"/>
                  </a:lnTo>
                  <a:lnTo>
                    <a:pt x="261620" y="18796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731509" y="4211320"/>
              <a:ext cx="254000" cy="181610"/>
            </a:xfrm>
            <a:prstGeom prst="rect">
              <a:avLst/>
            </a:prstGeom>
            <a:blipFill>
              <a:blip r:embed="rId2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2" name="object 1092"/>
          <p:cNvSpPr txBox="1"/>
          <p:nvPr/>
        </p:nvSpPr>
        <p:spPr>
          <a:xfrm>
            <a:off x="7862571" y="3481070"/>
            <a:ext cx="206184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800" spc="150" dirty="0">
                <a:latin typeface="Arial"/>
                <a:cs typeface="Arial"/>
              </a:rPr>
              <a:t>divergência</a:t>
            </a:r>
            <a:endParaRPr sz="2800">
              <a:latin typeface="Arial"/>
              <a:cs typeface="Arial"/>
            </a:endParaRPr>
          </a:p>
        </p:txBody>
      </p:sp>
      <p:grpSp>
        <p:nvGrpSpPr>
          <p:cNvPr id="1093" name="object 1093"/>
          <p:cNvGrpSpPr/>
          <p:nvPr/>
        </p:nvGrpSpPr>
        <p:grpSpPr>
          <a:xfrm>
            <a:off x="5285741" y="2843529"/>
            <a:ext cx="1691639" cy="1633220"/>
            <a:chOff x="3761740" y="2843529"/>
            <a:chExt cx="1691639" cy="1633220"/>
          </a:xfrm>
        </p:grpSpPr>
        <p:sp>
          <p:nvSpPr>
            <p:cNvPr id="1094" name="object 1094"/>
            <p:cNvSpPr/>
            <p:nvPr/>
          </p:nvSpPr>
          <p:spPr>
            <a:xfrm>
              <a:off x="3779520" y="3144519"/>
              <a:ext cx="27940" cy="167640"/>
            </a:xfrm>
            <a:custGeom>
              <a:avLst/>
              <a:gdLst/>
              <a:ahLst/>
              <a:cxnLst/>
              <a:rect l="l" t="t" r="r" b="b"/>
              <a:pathLst>
                <a:path w="27939" h="167639">
                  <a:moveTo>
                    <a:pt x="27940" y="0"/>
                  </a:moveTo>
                  <a:lnTo>
                    <a:pt x="26670" y="0"/>
                  </a:lnTo>
                  <a:lnTo>
                    <a:pt x="26670" y="1282"/>
                  </a:lnTo>
                  <a:lnTo>
                    <a:pt x="19050" y="1282"/>
                  </a:lnTo>
                  <a:lnTo>
                    <a:pt x="19050" y="2540"/>
                  </a:lnTo>
                  <a:lnTo>
                    <a:pt x="12700" y="2540"/>
                  </a:lnTo>
                  <a:lnTo>
                    <a:pt x="11430" y="2540"/>
                  </a:lnTo>
                  <a:lnTo>
                    <a:pt x="11430" y="3822"/>
                  </a:lnTo>
                  <a:lnTo>
                    <a:pt x="3810" y="3822"/>
                  </a:lnTo>
                  <a:lnTo>
                    <a:pt x="3810" y="5080"/>
                  </a:lnTo>
                  <a:lnTo>
                    <a:pt x="0" y="5080"/>
                  </a:lnTo>
                  <a:lnTo>
                    <a:pt x="0" y="8890"/>
                  </a:lnTo>
                  <a:lnTo>
                    <a:pt x="1270" y="8890"/>
                  </a:lnTo>
                  <a:lnTo>
                    <a:pt x="1270" y="16522"/>
                  </a:lnTo>
                  <a:lnTo>
                    <a:pt x="2540" y="16522"/>
                  </a:lnTo>
                  <a:lnTo>
                    <a:pt x="2540" y="24130"/>
                  </a:lnTo>
                  <a:lnTo>
                    <a:pt x="3810" y="24130"/>
                  </a:lnTo>
                  <a:lnTo>
                    <a:pt x="3810" y="31750"/>
                  </a:lnTo>
                  <a:lnTo>
                    <a:pt x="5080" y="31750"/>
                  </a:lnTo>
                  <a:lnTo>
                    <a:pt x="5080" y="39382"/>
                  </a:lnTo>
                  <a:lnTo>
                    <a:pt x="6350" y="39382"/>
                  </a:lnTo>
                  <a:lnTo>
                    <a:pt x="6350" y="46990"/>
                  </a:lnTo>
                  <a:lnTo>
                    <a:pt x="7620" y="46990"/>
                  </a:lnTo>
                  <a:lnTo>
                    <a:pt x="7620" y="54622"/>
                  </a:lnTo>
                  <a:lnTo>
                    <a:pt x="8890" y="54622"/>
                  </a:lnTo>
                  <a:lnTo>
                    <a:pt x="8890" y="62230"/>
                  </a:lnTo>
                  <a:lnTo>
                    <a:pt x="10160" y="62230"/>
                  </a:lnTo>
                  <a:lnTo>
                    <a:pt x="10160" y="69850"/>
                  </a:lnTo>
                  <a:lnTo>
                    <a:pt x="11430" y="69850"/>
                  </a:lnTo>
                  <a:lnTo>
                    <a:pt x="11430" y="77482"/>
                  </a:lnTo>
                  <a:lnTo>
                    <a:pt x="12700" y="77482"/>
                  </a:lnTo>
                  <a:lnTo>
                    <a:pt x="12700" y="85090"/>
                  </a:lnTo>
                  <a:lnTo>
                    <a:pt x="13970" y="85090"/>
                  </a:lnTo>
                  <a:lnTo>
                    <a:pt x="13970" y="92722"/>
                  </a:lnTo>
                  <a:lnTo>
                    <a:pt x="15240" y="92722"/>
                  </a:lnTo>
                  <a:lnTo>
                    <a:pt x="15240" y="100330"/>
                  </a:lnTo>
                  <a:lnTo>
                    <a:pt x="16510" y="100330"/>
                  </a:lnTo>
                  <a:lnTo>
                    <a:pt x="16510" y="107950"/>
                  </a:lnTo>
                  <a:lnTo>
                    <a:pt x="17780" y="107950"/>
                  </a:lnTo>
                  <a:lnTo>
                    <a:pt x="17780" y="114300"/>
                  </a:lnTo>
                  <a:lnTo>
                    <a:pt x="19050" y="114300"/>
                  </a:lnTo>
                  <a:lnTo>
                    <a:pt x="19050" y="121932"/>
                  </a:lnTo>
                  <a:lnTo>
                    <a:pt x="20320" y="121932"/>
                  </a:lnTo>
                  <a:lnTo>
                    <a:pt x="20320" y="129540"/>
                  </a:lnTo>
                  <a:lnTo>
                    <a:pt x="21590" y="129540"/>
                  </a:lnTo>
                  <a:lnTo>
                    <a:pt x="21590" y="137172"/>
                  </a:lnTo>
                  <a:lnTo>
                    <a:pt x="22860" y="137172"/>
                  </a:lnTo>
                  <a:lnTo>
                    <a:pt x="22860" y="144780"/>
                  </a:lnTo>
                  <a:lnTo>
                    <a:pt x="24130" y="144780"/>
                  </a:lnTo>
                  <a:lnTo>
                    <a:pt x="24130" y="152400"/>
                  </a:lnTo>
                  <a:lnTo>
                    <a:pt x="25400" y="152400"/>
                  </a:lnTo>
                  <a:lnTo>
                    <a:pt x="25400" y="160032"/>
                  </a:lnTo>
                  <a:lnTo>
                    <a:pt x="26670" y="160032"/>
                  </a:lnTo>
                  <a:lnTo>
                    <a:pt x="26670" y="167640"/>
                  </a:lnTo>
                  <a:lnTo>
                    <a:pt x="27940" y="16764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49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3807460" y="3143249"/>
              <a:ext cx="13970" cy="251460"/>
            </a:xfrm>
            <a:custGeom>
              <a:avLst/>
              <a:gdLst/>
              <a:ahLst/>
              <a:cxnLst/>
              <a:rect l="l" t="t" r="r" b="b"/>
              <a:pathLst>
                <a:path w="13970" h="251460">
                  <a:moveTo>
                    <a:pt x="1396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0" y="1270"/>
                  </a:lnTo>
                  <a:lnTo>
                    <a:pt x="0" y="176530"/>
                  </a:lnTo>
                  <a:lnTo>
                    <a:pt x="1269" y="176530"/>
                  </a:lnTo>
                  <a:lnTo>
                    <a:pt x="1269" y="184150"/>
                  </a:lnTo>
                  <a:lnTo>
                    <a:pt x="2539" y="184150"/>
                  </a:lnTo>
                  <a:lnTo>
                    <a:pt x="2539" y="191770"/>
                  </a:lnTo>
                  <a:lnTo>
                    <a:pt x="3810" y="191770"/>
                  </a:lnTo>
                  <a:lnTo>
                    <a:pt x="3810" y="199390"/>
                  </a:lnTo>
                  <a:lnTo>
                    <a:pt x="5079" y="199390"/>
                  </a:lnTo>
                  <a:lnTo>
                    <a:pt x="5079" y="207010"/>
                  </a:lnTo>
                  <a:lnTo>
                    <a:pt x="6350" y="207010"/>
                  </a:lnTo>
                  <a:lnTo>
                    <a:pt x="6350" y="213360"/>
                  </a:lnTo>
                  <a:lnTo>
                    <a:pt x="7619" y="213360"/>
                  </a:lnTo>
                  <a:lnTo>
                    <a:pt x="7619" y="220980"/>
                  </a:lnTo>
                  <a:lnTo>
                    <a:pt x="8889" y="220980"/>
                  </a:lnTo>
                  <a:lnTo>
                    <a:pt x="8889" y="228600"/>
                  </a:lnTo>
                  <a:lnTo>
                    <a:pt x="10160" y="228600"/>
                  </a:lnTo>
                  <a:lnTo>
                    <a:pt x="10160" y="236220"/>
                  </a:lnTo>
                  <a:lnTo>
                    <a:pt x="11429" y="236220"/>
                  </a:lnTo>
                  <a:lnTo>
                    <a:pt x="11429" y="243840"/>
                  </a:lnTo>
                  <a:lnTo>
                    <a:pt x="12700" y="243840"/>
                  </a:lnTo>
                  <a:lnTo>
                    <a:pt x="12700" y="251460"/>
                  </a:lnTo>
                  <a:lnTo>
                    <a:pt x="13969" y="25146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749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3821430" y="3141979"/>
              <a:ext cx="15240" cy="344170"/>
            </a:xfrm>
            <a:custGeom>
              <a:avLst/>
              <a:gdLst/>
              <a:ahLst/>
              <a:cxnLst/>
              <a:rect l="l" t="t" r="r" b="b"/>
              <a:pathLst>
                <a:path w="15239" h="344170">
                  <a:moveTo>
                    <a:pt x="1524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0" y="1270"/>
                  </a:lnTo>
                  <a:lnTo>
                    <a:pt x="0" y="261620"/>
                  </a:lnTo>
                  <a:lnTo>
                    <a:pt x="1270" y="261620"/>
                  </a:lnTo>
                  <a:lnTo>
                    <a:pt x="1270" y="267970"/>
                  </a:lnTo>
                  <a:lnTo>
                    <a:pt x="2540" y="267970"/>
                  </a:lnTo>
                  <a:lnTo>
                    <a:pt x="2540" y="276860"/>
                  </a:lnTo>
                  <a:lnTo>
                    <a:pt x="3810" y="276860"/>
                  </a:lnTo>
                  <a:lnTo>
                    <a:pt x="3810" y="284480"/>
                  </a:lnTo>
                  <a:lnTo>
                    <a:pt x="5080" y="284480"/>
                  </a:lnTo>
                  <a:lnTo>
                    <a:pt x="5080" y="292100"/>
                  </a:lnTo>
                  <a:lnTo>
                    <a:pt x="6350" y="292100"/>
                  </a:lnTo>
                  <a:lnTo>
                    <a:pt x="6350" y="299720"/>
                  </a:lnTo>
                  <a:lnTo>
                    <a:pt x="7620" y="299720"/>
                  </a:lnTo>
                  <a:lnTo>
                    <a:pt x="7620" y="306070"/>
                  </a:lnTo>
                  <a:lnTo>
                    <a:pt x="8890" y="306070"/>
                  </a:lnTo>
                  <a:lnTo>
                    <a:pt x="8890" y="314960"/>
                  </a:lnTo>
                  <a:lnTo>
                    <a:pt x="10160" y="314960"/>
                  </a:lnTo>
                  <a:lnTo>
                    <a:pt x="10160" y="321310"/>
                  </a:lnTo>
                  <a:lnTo>
                    <a:pt x="11430" y="321310"/>
                  </a:lnTo>
                  <a:lnTo>
                    <a:pt x="11430" y="328930"/>
                  </a:lnTo>
                  <a:lnTo>
                    <a:pt x="12700" y="328930"/>
                  </a:lnTo>
                  <a:lnTo>
                    <a:pt x="12700" y="336550"/>
                  </a:lnTo>
                  <a:lnTo>
                    <a:pt x="13970" y="336550"/>
                  </a:lnTo>
                  <a:lnTo>
                    <a:pt x="13970" y="344170"/>
                  </a:lnTo>
                  <a:lnTo>
                    <a:pt x="15240" y="3441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499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3836670" y="3138169"/>
              <a:ext cx="13970" cy="419100"/>
            </a:xfrm>
            <a:custGeom>
              <a:avLst/>
              <a:gdLst/>
              <a:ahLst/>
              <a:cxnLst/>
              <a:rect l="l" t="t" r="r" b="b"/>
              <a:pathLst>
                <a:path w="13970" h="419100">
                  <a:moveTo>
                    <a:pt x="13969" y="0"/>
                  </a:moveTo>
                  <a:lnTo>
                    <a:pt x="7619" y="0"/>
                  </a:lnTo>
                  <a:lnTo>
                    <a:pt x="7619" y="2539"/>
                  </a:lnTo>
                  <a:lnTo>
                    <a:pt x="0" y="2539"/>
                  </a:lnTo>
                  <a:lnTo>
                    <a:pt x="0" y="354329"/>
                  </a:lnTo>
                  <a:lnTo>
                    <a:pt x="1269" y="354329"/>
                  </a:lnTo>
                  <a:lnTo>
                    <a:pt x="1269" y="361950"/>
                  </a:lnTo>
                  <a:lnTo>
                    <a:pt x="2539" y="361950"/>
                  </a:lnTo>
                  <a:lnTo>
                    <a:pt x="2539" y="370839"/>
                  </a:lnTo>
                  <a:lnTo>
                    <a:pt x="3809" y="370839"/>
                  </a:lnTo>
                  <a:lnTo>
                    <a:pt x="3809" y="377189"/>
                  </a:lnTo>
                  <a:lnTo>
                    <a:pt x="5079" y="377189"/>
                  </a:lnTo>
                  <a:lnTo>
                    <a:pt x="5079" y="386079"/>
                  </a:lnTo>
                  <a:lnTo>
                    <a:pt x="6350" y="386079"/>
                  </a:lnTo>
                  <a:lnTo>
                    <a:pt x="6350" y="392429"/>
                  </a:lnTo>
                  <a:lnTo>
                    <a:pt x="7619" y="392429"/>
                  </a:lnTo>
                  <a:lnTo>
                    <a:pt x="7619" y="400050"/>
                  </a:lnTo>
                  <a:lnTo>
                    <a:pt x="8889" y="400050"/>
                  </a:lnTo>
                  <a:lnTo>
                    <a:pt x="8889" y="408939"/>
                  </a:lnTo>
                  <a:lnTo>
                    <a:pt x="10159" y="408939"/>
                  </a:lnTo>
                  <a:lnTo>
                    <a:pt x="10159" y="415289"/>
                  </a:lnTo>
                  <a:lnTo>
                    <a:pt x="11429" y="415289"/>
                  </a:lnTo>
                  <a:lnTo>
                    <a:pt x="11429" y="419100"/>
                  </a:lnTo>
                  <a:lnTo>
                    <a:pt x="12700" y="419100"/>
                  </a:lnTo>
                  <a:lnTo>
                    <a:pt x="12700" y="417829"/>
                  </a:lnTo>
                  <a:lnTo>
                    <a:pt x="13969" y="417829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749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3850640" y="3136899"/>
              <a:ext cx="15240" cy="419100"/>
            </a:xfrm>
            <a:custGeom>
              <a:avLst/>
              <a:gdLst/>
              <a:ahLst/>
              <a:cxnLst/>
              <a:rect l="l" t="t" r="r" b="b"/>
              <a:pathLst>
                <a:path w="15239" h="419100">
                  <a:moveTo>
                    <a:pt x="0" y="419100"/>
                  </a:moveTo>
                  <a:lnTo>
                    <a:pt x="15239" y="419100"/>
                  </a:lnTo>
                  <a:lnTo>
                    <a:pt x="15239" y="0"/>
                  </a:lnTo>
                  <a:lnTo>
                    <a:pt x="0" y="0"/>
                  </a:lnTo>
                  <a:lnTo>
                    <a:pt x="0" y="419100"/>
                  </a:lnTo>
                  <a:close/>
                </a:path>
              </a:pathLst>
            </a:custGeom>
            <a:solidFill>
              <a:srgbClr val="749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3865880" y="3134372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0" y="0"/>
                  </a:lnTo>
                  <a:lnTo>
                    <a:pt x="0" y="419087"/>
                  </a:lnTo>
                  <a:lnTo>
                    <a:pt x="0" y="420357"/>
                  </a:lnTo>
                  <a:lnTo>
                    <a:pt x="1270" y="420357"/>
                  </a:lnTo>
                  <a:lnTo>
                    <a:pt x="1270" y="419087"/>
                  </a:lnTo>
                  <a:lnTo>
                    <a:pt x="13970" y="419087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49C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3879850" y="3130549"/>
              <a:ext cx="15240" cy="421640"/>
            </a:xfrm>
            <a:custGeom>
              <a:avLst/>
              <a:gdLst/>
              <a:ahLst/>
              <a:cxnLst/>
              <a:rect l="l" t="t" r="r" b="b"/>
              <a:pathLst>
                <a:path w="15239" h="421639">
                  <a:moveTo>
                    <a:pt x="15240" y="0"/>
                  </a:moveTo>
                  <a:lnTo>
                    <a:pt x="8890" y="0"/>
                  </a:lnTo>
                  <a:lnTo>
                    <a:pt x="889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0" y="421640"/>
                  </a:lnTo>
                  <a:lnTo>
                    <a:pt x="2540" y="421640"/>
                  </a:lnTo>
                  <a:lnTo>
                    <a:pt x="2540" y="420370"/>
                  </a:lnTo>
                  <a:lnTo>
                    <a:pt x="10147" y="420370"/>
                  </a:lnTo>
                  <a:lnTo>
                    <a:pt x="10147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49D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3895090" y="312927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8890" y="0"/>
                  </a:lnTo>
                  <a:lnTo>
                    <a:pt x="889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10160" y="420370"/>
                  </a:lnTo>
                  <a:lnTo>
                    <a:pt x="1016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39E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3909060" y="312673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0" y="1270"/>
                  </a:lnTo>
                  <a:lnTo>
                    <a:pt x="0" y="420370"/>
                  </a:lnTo>
                  <a:lnTo>
                    <a:pt x="13970" y="4203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39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3923030" y="312419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5080" y="420370"/>
                  </a:lnTo>
                  <a:lnTo>
                    <a:pt x="5080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39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3938270" y="312165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5080" y="420370"/>
                  </a:lnTo>
                  <a:lnTo>
                    <a:pt x="508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3A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3952240" y="3117849"/>
              <a:ext cx="15240" cy="421640"/>
            </a:xfrm>
            <a:custGeom>
              <a:avLst/>
              <a:gdLst/>
              <a:ahLst/>
              <a:cxnLst/>
              <a:rect l="l" t="t" r="r" b="b"/>
              <a:pathLst>
                <a:path w="15239" h="421639">
                  <a:moveTo>
                    <a:pt x="1524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0" y="2540"/>
                  </a:lnTo>
                  <a:lnTo>
                    <a:pt x="0" y="420370"/>
                  </a:lnTo>
                  <a:lnTo>
                    <a:pt x="0" y="421640"/>
                  </a:lnTo>
                  <a:lnTo>
                    <a:pt x="5080" y="421640"/>
                  </a:lnTo>
                  <a:lnTo>
                    <a:pt x="5080" y="420370"/>
                  </a:lnTo>
                  <a:lnTo>
                    <a:pt x="15240" y="420370"/>
                  </a:lnTo>
                  <a:lnTo>
                    <a:pt x="15240" y="254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3A1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3967480" y="311657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0" y="1270"/>
                  </a:lnTo>
                  <a:lnTo>
                    <a:pt x="0" y="420370"/>
                  </a:lnTo>
                  <a:lnTo>
                    <a:pt x="13970" y="4203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3A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3981450" y="311403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0" y="1270"/>
                  </a:lnTo>
                  <a:lnTo>
                    <a:pt x="0" y="420370"/>
                  </a:lnTo>
                  <a:lnTo>
                    <a:pt x="15240" y="42037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3996690" y="311149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6350" y="420370"/>
                  </a:lnTo>
                  <a:lnTo>
                    <a:pt x="635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3A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010660" y="3108959"/>
              <a:ext cx="15240" cy="421640"/>
            </a:xfrm>
            <a:custGeom>
              <a:avLst/>
              <a:gdLst/>
              <a:ahLst/>
              <a:cxnLst/>
              <a:rect l="l" t="t" r="r" b="b"/>
              <a:pathLst>
                <a:path w="15239" h="421639">
                  <a:moveTo>
                    <a:pt x="15240" y="0"/>
                  </a:moveTo>
                  <a:lnTo>
                    <a:pt x="13970" y="0"/>
                  </a:lnTo>
                  <a:lnTo>
                    <a:pt x="13970" y="1270"/>
                  </a:lnTo>
                  <a:lnTo>
                    <a:pt x="6350" y="1270"/>
                  </a:lnTo>
                  <a:lnTo>
                    <a:pt x="6350" y="2540"/>
                  </a:lnTo>
                  <a:lnTo>
                    <a:pt x="0" y="2540"/>
                  </a:lnTo>
                  <a:lnTo>
                    <a:pt x="0" y="420370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20370"/>
                  </a:lnTo>
                  <a:lnTo>
                    <a:pt x="15240" y="420370"/>
                  </a:lnTo>
                  <a:lnTo>
                    <a:pt x="15240" y="254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2A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025900" y="310768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7620" y="420370"/>
                  </a:lnTo>
                  <a:lnTo>
                    <a:pt x="762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2A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039870" y="3105149"/>
              <a:ext cx="15240" cy="419100"/>
            </a:xfrm>
            <a:custGeom>
              <a:avLst/>
              <a:gdLst/>
              <a:ahLst/>
              <a:cxnLst/>
              <a:rect l="l" t="t" r="r" b="b"/>
              <a:pathLst>
                <a:path w="15239" h="419100">
                  <a:moveTo>
                    <a:pt x="15239" y="0"/>
                  </a:moveTo>
                  <a:lnTo>
                    <a:pt x="0" y="0"/>
                  </a:lnTo>
                  <a:lnTo>
                    <a:pt x="0" y="419100"/>
                  </a:lnTo>
                  <a:lnTo>
                    <a:pt x="15239" y="419100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72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4055110" y="3102609"/>
              <a:ext cx="13970" cy="419100"/>
            </a:xfrm>
            <a:custGeom>
              <a:avLst/>
              <a:gdLst/>
              <a:ahLst/>
              <a:cxnLst/>
              <a:rect l="l" t="t" r="r" b="b"/>
              <a:pathLst>
                <a:path w="13970" h="419100">
                  <a:moveTo>
                    <a:pt x="13969" y="0"/>
                  </a:moveTo>
                  <a:lnTo>
                    <a:pt x="0" y="0"/>
                  </a:lnTo>
                  <a:lnTo>
                    <a:pt x="0" y="419100"/>
                  </a:lnTo>
                  <a:lnTo>
                    <a:pt x="13969" y="419100"/>
                  </a:lnTo>
                  <a:lnTo>
                    <a:pt x="13969" y="0"/>
                  </a:lnTo>
                  <a:close/>
                </a:path>
              </a:pathLst>
            </a:custGeom>
            <a:solidFill>
              <a:srgbClr val="72A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4069080" y="3098799"/>
              <a:ext cx="15240" cy="421640"/>
            </a:xfrm>
            <a:custGeom>
              <a:avLst/>
              <a:gdLst/>
              <a:ahLst/>
              <a:cxnLst/>
              <a:rect l="l" t="t" r="r" b="b"/>
              <a:pathLst>
                <a:path w="15239" h="421639">
                  <a:moveTo>
                    <a:pt x="1524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0" y="421640"/>
                  </a:lnTo>
                  <a:lnTo>
                    <a:pt x="1270" y="421640"/>
                  </a:lnTo>
                  <a:lnTo>
                    <a:pt x="1270" y="420370"/>
                  </a:lnTo>
                  <a:lnTo>
                    <a:pt x="8890" y="420370"/>
                  </a:lnTo>
                  <a:lnTo>
                    <a:pt x="8890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2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084320" y="309752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8890" y="420370"/>
                  </a:lnTo>
                  <a:lnTo>
                    <a:pt x="889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2A9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098290" y="309498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8890" y="0"/>
                  </a:lnTo>
                  <a:lnTo>
                    <a:pt x="889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10160" y="420370"/>
                  </a:lnTo>
                  <a:lnTo>
                    <a:pt x="10160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2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113530" y="309244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0" y="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2527" y="420370"/>
                  </a:lnTo>
                  <a:lnTo>
                    <a:pt x="2527" y="419100"/>
                  </a:lnTo>
                  <a:lnTo>
                    <a:pt x="13970" y="41910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2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127500" y="3089922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0" y="0"/>
                  </a:lnTo>
                  <a:lnTo>
                    <a:pt x="0" y="419087"/>
                  </a:lnTo>
                  <a:lnTo>
                    <a:pt x="0" y="420357"/>
                  </a:lnTo>
                  <a:lnTo>
                    <a:pt x="3797" y="420357"/>
                  </a:lnTo>
                  <a:lnTo>
                    <a:pt x="3797" y="419087"/>
                  </a:lnTo>
                  <a:lnTo>
                    <a:pt x="15240" y="419087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1AC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142740" y="3086099"/>
              <a:ext cx="13970" cy="421640"/>
            </a:xfrm>
            <a:custGeom>
              <a:avLst/>
              <a:gdLst/>
              <a:ahLst/>
              <a:cxnLst/>
              <a:rect l="l" t="t" r="r" b="b"/>
              <a:pathLst>
                <a:path w="13970" h="421639">
                  <a:moveTo>
                    <a:pt x="1397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0" y="421640"/>
                  </a:lnTo>
                  <a:lnTo>
                    <a:pt x="2540" y="421640"/>
                  </a:lnTo>
                  <a:lnTo>
                    <a:pt x="2540" y="420370"/>
                  </a:lnTo>
                  <a:lnTo>
                    <a:pt x="10160" y="420370"/>
                  </a:lnTo>
                  <a:lnTo>
                    <a:pt x="1016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1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156710" y="308482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11430" y="420370"/>
                  </a:lnTo>
                  <a:lnTo>
                    <a:pt x="11430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1AE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4171950" y="308228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0" y="1270"/>
                  </a:lnTo>
                  <a:lnTo>
                    <a:pt x="0" y="420370"/>
                  </a:lnTo>
                  <a:lnTo>
                    <a:pt x="13970" y="4203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1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4185920" y="307974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5080" y="420370"/>
                  </a:lnTo>
                  <a:lnTo>
                    <a:pt x="508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1AF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4199890" y="307720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6350" y="420370"/>
                  </a:lnTo>
                  <a:lnTo>
                    <a:pt x="6350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1B0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215130" y="3073399"/>
              <a:ext cx="13970" cy="421640"/>
            </a:xfrm>
            <a:custGeom>
              <a:avLst/>
              <a:gdLst/>
              <a:ahLst/>
              <a:cxnLst/>
              <a:rect l="l" t="t" r="r" b="b"/>
              <a:pathLst>
                <a:path w="13970" h="421639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0" y="2540"/>
                  </a:lnTo>
                  <a:lnTo>
                    <a:pt x="0" y="42037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20370"/>
                  </a:lnTo>
                  <a:lnTo>
                    <a:pt x="13970" y="420370"/>
                  </a:lnTo>
                  <a:lnTo>
                    <a:pt x="13970" y="254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1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229100" y="307212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13970" y="0"/>
                  </a:lnTo>
                  <a:lnTo>
                    <a:pt x="13970" y="1270"/>
                  </a:lnTo>
                  <a:lnTo>
                    <a:pt x="0" y="1270"/>
                  </a:lnTo>
                  <a:lnTo>
                    <a:pt x="0" y="420370"/>
                  </a:lnTo>
                  <a:lnTo>
                    <a:pt x="15240" y="42037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0B2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244340" y="306958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0" y="1270"/>
                  </a:lnTo>
                  <a:lnTo>
                    <a:pt x="0" y="420370"/>
                  </a:lnTo>
                  <a:lnTo>
                    <a:pt x="13970" y="4203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0B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258310" y="3065779"/>
              <a:ext cx="15240" cy="421640"/>
            </a:xfrm>
            <a:custGeom>
              <a:avLst/>
              <a:gdLst/>
              <a:ahLst/>
              <a:cxnLst/>
              <a:rect l="l" t="t" r="r" b="b"/>
              <a:pathLst>
                <a:path w="15239" h="421639">
                  <a:moveTo>
                    <a:pt x="15240" y="0"/>
                  </a:moveTo>
                  <a:lnTo>
                    <a:pt x="13970" y="0"/>
                  </a:lnTo>
                  <a:lnTo>
                    <a:pt x="13970" y="1270"/>
                  </a:lnTo>
                  <a:lnTo>
                    <a:pt x="6350" y="1270"/>
                  </a:lnTo>
                  <a:lnTo>
                    <a:pt x="6350" y="2540"/>
                  </a:lnTo>
                  <a:lnTo>
                    <a:pt x="0" y="2540"/>
                  </a:lnTo>
                  <a:lnTo>
                    <a:pt x="0" y="420370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20370"/>
                  </a:lnTo>
                  <a:lnTo>
                    <a:pt x="15240" y="420370"/>
                  </a:lnTo>
                  <a:lnTo>
                    <a:pt x="15240" y="254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0B4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273550" y="306577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7620" y="420370"/>
                  </a:lnTo>
                  <a:lnTo>
                    <a:pt x="762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0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4287520" y="306323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8890" y="420370"/>
                  </a:lnTo>
                  <a:lnTo>
                    <a:pt x="8890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0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302760" y="306069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0" y="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1270" y="420370"/>
                  </a:lnTo>
                  <a:lnTo>
                    <a:pt x="1270" y="419100"/>
                  </a:lnTo>
                  <a:lnTo>
                    <a:pt x="13970" y="41910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0B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4316730" y="3058172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0" y="0"/>
                  </a:lnTo>
                  <a:lnTo>
                    <a:pt x="0" y="419087"/>
                  </a:lnTo>
                  <a:lnTo>
                    <a:pt x="0" y="420357"/>
                  </a:lnTo>
                  <a:lnTo>
                    <a:pt x="2540" y="420357"/>
                  </a:lnTo>
                  <a:lnTo>
                    <a:pt x="2540" y="419087"/>
                  </a:lnTo>
                  <a:lnTo>
                    <a:pt x="15240" y="419087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0B7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4331970" y="3054349"/>
              <a:ext cx="13970" cy="421640"/>
            </a:xfrm>
            <a:custGeom>
              <a:avLst/>
              <a:gdLst/>
              <a:ahLst/>
              <a:cxnLst/>
              <a:rect l="l" t="t" r="r" b="b"/>
              <a:pathLst>
                <a:path w="13970" h="421639">
                  <a:moveTo>
                    <a:pt x="13970" y="0"/>
                  </a:moveTo>
                  <a:lnTo>
                    <a:pt x="8890" y="0"/>
                  </a:lnTo>
                  <a:lnTo>
                    <a:pt x="889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0" y="421640"/>
                  </a:lnTo>
                  <a:lnTo>
                    <a:pt x="1270" y="421640"/>
                  </a:lnTo>
                  <a:lnTo>
                    <a:pt x="1270" y="420370"/>
                  </a:lnTo>
                  <a:lnTo>
                    <a:pt x="8877" y="420370"/>
                  </a:lnTo>
                  <a:lnTo>
                    <a:pt x="8877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70B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4345940" y="305307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8890" y="0"/>
                  </a:lnTo>
                  <a:lnTo>
                    <a:pt x="889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10160" y="420370"/>
                  </a:lnTo>
                  <a:lnTo>
                    <a:pt x="10160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FB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4361180" y="305053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8890" y="0"/>
                  </a:lnTo>
                  <a:lnTo>
                    <a:pt x="889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10160" y="420370"/>
                  </a:lnTo>
                  <a:lnTo>
                    <a:pt x="1016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FBA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4375150" y="304799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0" y="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3810" y="420370"/>
                  </a:lnTo>
                  <a:lnTo>
                    <a:pt x="3810" y="419100"/>
                  </a:lnTo>
                  <a:lnTo>
                    <a:pt x="15240" y="41910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FBB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4390390" y="3045472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0" y="0"/>
                  </a:lnTo>
                  <a:lnTo>
                    <a:pt x="0" y="419087"/>
                  </a:lnTo>
                  <a:lnTo>
                    <a:pt x="0" y="420357"/>
                  </a:lnTo>
                  <a:lnTo>
                    <a:pt x="3810" y="420357"/>
                  </a:lnTo>
                  <a:lnTo>
                    <a:pt x="3810" y="419087"/>
                  </a:lnTo>
                  <a:lnTo>
                    <a:pt x="13970" y="419087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FBC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4404360" y="3041649"/>
              <a:ext cx="15240" cy="421640"/>
            </a:xfrm>
            <a:custGeom>
              <a:avLst/>
              <a:gdLst/>
              <a:ahLst/>
              <a:cxnLst/>
              <a:rect l="l" t="t" r="r" b="b"/>
              <a:pathLst>
                <a:path w="15239" h="421639">
                  <a:moveTo>
                    <a:pt x="1524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0" y="2540"/>
                  </a:lnTo>
                  <a:lnTo>
                    <a:pt x="0" y="420370"/>
                  </a:lnTo>
                  <a:lnTo>
                    <a:pt x="0" y="421640"/>
                  </a:lnTo>
                  <a:lnTo>
                    <a:pt x="5080" y="421640"/>
                  </a:lnTo>
                  <a:lnTo>
                    <a:pt x="5080" y="420370"/>
                  </a:lnTo>
                  <a:lnTo>
                    <a:pt x="15240" y="420370"/>
                  </a:lnTo>
                  <a:lnTo>
                    <a:pt x="15240" y="254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FB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4419600" y="304037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11430" y="420370"/>
                  </a:lnTo>
                  <a:lnTo>
                    <a:pt x="1143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F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4433570" y="303783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0" y="1270"/>
                  </a:lnTo>
                  <a:lnTo>
                    <a:pt x="0" y="420370"/>
                  </a:lnTo>
                  <a:lnTo>
                    <a:pt x="13970" y="4203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FB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4447540" y="303529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6350" y="420370"/>
                  </a:lnTo>
                  <a:lnTo>
                    <a:pt x="6350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FBF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4462780" y="303275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6350" y="420370"/>
                  </a:lnTo>
                  <a:lnTo>
                    <a:pt x="635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E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4476750" y="3028949"/>
              <a:ext cx="15240" cy="422909"/>
            </a:xfrm>
            <a:custGeom>
              <a:avLst/>
              <a:gdLst/>
              <a:ahLst/>
              <a:cxnLst/>
              <a:rect l="l" t="t" r="r" b="b"/>
              <a:pathLst>
                <a:path w="15239" h="422910">
                  <a:moveTo>
                    <a:pt x="15240" y="0"/>
                  </a:moveTo>
                  <a:lnTo>
                    <a:pt x="13970" y="0"/>
                  </a:lnTo>
                  <a:lnTo>
                    <a:pt x="13970" y="2540"/>
                  </a:lnTo>
                  <a:lnTo>
                    <a:pt x="6350" y="2540"/>
                  </a:lnTo>
                  <a:lnTo>
                    <a:pt x="6350" y="3810"/>
                  </a:lnTo>
                  <a:lnTo>
                    <a:pt x="0" y="3810"/>
                  </a:lnTo>
                  <a:lnTo>
                    <a:pt x="0" y="42164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21640"/>
                  </a:lnTo>
                  <a:lnTo>
                    <a:pt x="15240" y="421640"/>
                  </a:lnTo>
                  <a:lnTo>
                    <a:pt x="15240" y="3810"/>
                  </a:lnTo>
                  <a:lnTo>
                    <a:pt x="15240" y="254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EC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4491990" y="3028949"/>
              <a:ext cx="13970" cy="419100"/>
            </a:xfrm>
            <a:custGeom>
              <a:avLst/>
              <a:gdLst/>
              <a:ahLst/>
              <a:cxnLst/>
              <a:rect l="l" t="t" r="r" b="b"/>
              <a:pathLst>
                <a:path w="13970" h="419100">
                  <a:moveTo>
                    <a:pt x="13970" y="0"/>
                  </a:moveTo>
                  <a:lnTo>
                    <a:pt x="0" y="0"/>
                  </a:lnTo>
                  <a:lnTo>
                    <a:pt x="0" y="419100"/>
                  </a:lnTo>
                  <a:lnTo>
                    <a:pt x="13970" y="41910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EC2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4505960" y="302640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0" y="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1270" y="420370"/>
                  </a:lnTo>
                  <a:lnTo>
                    <a:pt x="1270" y="419100"/>
                  </a:lnTo>
                  <a:lnTo>
                    <a:pt x="15240" y="41910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EC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4521200" y="302259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7620" y="420370"/>
                  </a:lnTo>
                  <a:lnTo>
                    <a:pt x="762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EC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4535170" y="302132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8877" y="420370"/>
                  </a:lnTo>
                  <a:lnTo>
                    <a:pt x="8877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EC5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4550410" y="301878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7620" y="0"/>
                  </a:lnTo>
                  <a:lnTo>
                    <a:pt x="762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8890" y="420370"/>
                  </a:lnTo>
                  <a:lnTo>
                    <a:pt x="889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EC6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4564380" y="301624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0" y="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2527" y="420370"/>
                  </a:lnTo>
                  <a:lnTo>
                    <a:pt x="2527" y="419100"/>
                  </a:lnTo>
                  <a:lnTo>
                    <a:pt x="15240" y="41910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EC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4579620" y="3013722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0" y="0"/>
                  </a:lnTo>
                  <a:lnTo>
                    <a:pt x="0" y="419087"/>
                  </a:lnTo>
                  <a:lnTo>
                    <a:pt x="0" y="420357"/>
                  </a:lnTo>
                  <a:lnTo>
                    <a:pt x="2527" y="420357"/>
                  </a:lnTo>
                  <a:lnTo>
                    <a:pt x="2527" y="419087"/>
                  </a:lnTo>
                  <a:lnTo>
                    <a:pt x="13970" y="419087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DC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593590" y="3009899"/>
              <a:ext cx="15240" cy="421640"/>
            </a:xfrm>
            <a:custGeom>
              <a:avLst/>
              <a:gdLst/>
              <a:ahLst/>
              <a:cxnLst/>
              <a:rect l="l" t="t" r="r" b="b"/>
              <a:pathLst>
                <a:path w="15239" h="421639">
                  <a:moveTo>
                    <a:pt x="1524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0" y="421640"/>
                  </a:lnTo>
                  <a:lnTo>
                    <a:pt x="3810" y="421640"/>
                  </a:lnTo>
                  <a:lnTo>
                    <a:pt x="3810" y="420370"/>
                  </a:lnTo>
                  <a:lnTo>
                    <a:pt x="11430" y="420370"/>
                  </a:lnTo>
                  <a:lnTo>
                    <a:pt x="11430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DC8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608830" y="300862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10160" y="420370"/>
                  </a:lnTo>
                  <a:lnTo>
                    <a:pt x="10160" y="419100"/>
                  </a:lnTo>
                  <a:lnTo>
                    <a:pt x="13970" y="41910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DC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4622800" y="300608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10160" y="0"/>
                  </a:lnTo>
                  <a:lnTo>
                    <a:pt x="1016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11430" y="420370"/>
                  </a:lnTo>
                  <a:lnTo>
                    <a:pt x="11430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DCA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638040" y="3003549"/>
              <a:ext cx="13970" cy="420370"/>
            </a:xfrm>
            <a:custGeom>
              <a:avLst/>
              <a:gdLst/>
              <a:ahLst/>
              <a:cxnLst/>
              <a:rect l="l" t="t" r="r" b="b"/>
              <a:pathLst>
                <a:path w="13970" h="420370">
                  <a:moveTo>
                    <a:pt x="13970" y="0"/>
                  </a:moveTo>
                  <a:lnTo>
                    <a:pt x="0" y="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3810" y="420370"/>
                  </a:lnTo>
                  <a:lnTo>
                    <a:pt x="3810" y="419100"/>
                  </a:lnTo>
                  <a:lnTo>
                    <a:pt x="13970" y="41910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DC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4652010" y="300100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0" y="1270"/>
                  </a:lnTo>
                  <a:lnTo>
                    <a:pt x="0" y="419100"/>
                  </a:lnTo>
                  <a:lnTo>
                    <a:pt x="0" y="420370"/>
                  </a:lnTo>
                  <a:lnTo>
                    <a:pt x="5080" y="420370"/>
                  </a:lnTo>
                  <a:lnTo>
                    <a:pt x="5080" y="419100"/>
                  </a:lnTo>
                  <a:lnTo>
                    <a:pt x="15240" y="41910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DC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4667250" y="2997199"/>
              <a:ext cx="13970" cy="421640"/>
            </a:xfrm>
            <a:custGeom>
              <a:avLst/>
              <a:gdLst/>
              <a:ahLst/>
              <a:cxnLst/>
              <a:rect l="l" t="t" r="r" b="b"/>
              <a:pathLst>
                <a:path w="13970" h="421639">
                  <a:moveTo>
                    <a:pt x="13970" y="0"/>
                  </a:moveTo>
                  <a:lnTo>
                    <a:pt x="11430" y="0"/>
                  </a:lnTo>
                  <a:lnTo>
                    <a:pt x="1143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0" y="2540"/>
                  </a:lnTo>
                  <a:lnTo>
                    <a:pt x="0" y="420370"/>
                  </a:lnTo>
                  <a:lnTo>
                    <a:pt x="0" y="421640"/>
                  </a:lnTo>
                  <a:lnTo>
                    <a:pt x="5080" y="421640"/>
                  </a:lnTo>
                  <a:lnTo>
                    <a:pt x="5080" y="420370"/>
                  </a:lnTo>
                  <a:lnTo>
                    <a:pt x="13970" y="420370"/>
                  </a:lnTo>
                  <a:lnTo>
                    <a:pt x="13970" y="254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6DC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4681220" y="2995929"/>
              <a:ext cx="15240" cy="420370"/>
            </a:xfrm>
            <a:custGeom>
              <a:avLst/>
              <a:gdLst/>
              <a:ahLst/>
              <a:cxnLst/>
              <a:rect l="l" t="t" r="r" b="b"/>
              <a:pathLst>
                <a:path w="15239" h="420370">
                  <a:moveTo>
                    <a:pt x="1524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0" y="1270"/>
                  </a:lnTo>
                  <a:lnTo>
                    <a:pt x="0" y="420370"/>
                  </a:lnTo>
                  <a:lnTo>
                    <a:pt x="15240" y="420370"/>
                  </a:lnTo>
                  <a:lnTo>
                    <a:pt x="15240" y="127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CC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4696460" y="2843529"/>
              <a:ext cx="13970" cy="570230"/>
            </a:xfrm>
            <a:custGeom>
              <a:avLst/>
              <a:gdLst/>
              <a:ahLst/>
              <a:cxnLst/>
              <a:rect l="l" t="t" r="r" b="b"/>
              <a:pathLst>
                <a:path w="13970" h="570229">
                  <a:moveTo>
                    <a:pt x="13969" y="149859"/>
                  </a:moveTo>
                  <a:lnTo>
                    <a:pt x="12700" y="149859"/>
                  </a:lnTo>
                  <a:lnTo>
                    <a:pt x="12700" y="151129"/>
                  </a:lnTo>
                  <a:lnTo>
                    <a:pt x="0" y="151129"/>
                  </a:lnTo>
                  <a:lnTo>
                    <a:pt x="0" y="570229"/>
                  </a:lnTo>
                  <a:lnTo>
                    <a:pt x="12700" y="570229"/>
                  </a:lnTo>
                  <a:lnTo>
                    <a:pt x="12700" y="568959"/>
                  </a:lnTo>
                  <a:lnTo>
                    <a:pt x="13969" y="568959"/>
                  </a:lnTo>
                  <a:lnTo>
                    <a:pt x="13969" y="149859"/>
                  </a:lnTo>
                  <a:close/>
                </a:path>
                <a:path w="13970" h="570229">
                  <a:moveTo>
                    <a:pt x="7620" y="0"/>
                  </a:moveTo>
                  <a:lnTo>
                    <a:pt x="6350" y="0"/>
                  </a:lnTo>
                  <a:lnTo>
                    <a:pt x="6350" y="5079"/>
                  </a:lnTo>
                  <a:lnTo>
                    <a:pt x="7619" y="5079"/>
                  </a:lnTo>
                  <a:lnTo>
                    <a:pt x="7619" y="12700"/>
                  </a:lnTo>
                  <a:lnTo>
                    <a:pt x="8889" y="12700"/>
                  </a:lnTo>
                  <a:lnTo>
                    <a:pt x="8889" y="20319"/>
                  </a:lnTo>
                  <a:lnTo>
                    <a:pt x="10160" y="20319"/>
                  </a:lnTo>
                  <a:lnTo>
                    <a:pt x="10160" y="27939"/>
                  </a:lnTo>
                  <a:lnTo>
                    <a:pt x="11429" y="27939"/>
                  </a:lnTo>
                  <a:lnTo>
                    <a:pt x="11429" y="35560"/>
                  </a:lnTo>
                  <a:lnTo>
                    <a:pt x="12700" y="35560"/>
                  </a:lnTo>
                  <a:lnTo>
                    <a:pt x="12700" y="43179"/>
                  </a:lnTo>
                  <a:lnTo>
                    <a:pt x="13969" y="43179"/>
                  </a:lnTo>
                  <a:lnTo>
                    <a:pt x="13969" y="2539"/>
                  </a:lnTo>
                  <a:lnTo>
                    <a:pt x="10160" y="2539"/>
                  </a:lnTo>
                  <a:lnTo>
                    <a:pt x="1016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CCE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4710430" y="2847339"/>
              <a:ext cx="13970" cy="563880"/>
            </a:xfrm>
            <a:custGeom>
              <a:avLst/>
              <a:gdLst/>
              <a:ahLst/>
              <a:cxnLst/>
              <a:rect l="l" t="t" r="r" b="b"/>
              <a:pathLst>
                <a:path w="13970" h="563879">
                  <a:moveTo>
                    <a:pt x="13970" y="143509"/>
                  </a:moveTo>
                  <a:lnTo>
                    <a:pt x="6350" y="143509"/>
                  </a:lnTo>
                  <a:lnTo>
                    <a:pt x="6350" y="144779"/>
                  </a:lnTo>
                  <a:lnTo>
                    <a:pt x="0" y="14477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62609"/>
                  </a:lnTo>
                  <a:lnTo>
                    <a:pt x="13970" y="562609"/>
                  </a:lnTo>
                  <a:lnTo>
                    <a:pt x="13970" y="143509"/>
                  </a:lnTo>
                  <a:close/>
                </a:path>
                <a:path w="13970" h="563879">
                  <a:moveTo>
                    <a:pt x="5080" y="0"/>
                  </a:moveTo>
                  <a:lnTo>
                    <a:pt x="0" y="0"/>
                  </a:lnTo>
                  <a:lnTo>
                    <a:pt x="0" y="46989"/>
                  </a:lnTo>
                  <a:lnTo>
                    <a:pt x="1270" y="46989"/>
                  </a:lnTo>
                  <a:lnTo>
                    <a:pt x="1270" y="54609"/>
                  </a:lnTo>
                  <a:lnTo>
                    <a:pt x="2540" y="54609"/>
                  </a:lnTo>
                  <a:lnTo>
                    <a:pt x="2540" y="62229"/>
                  </a:lnTo>
                  <a:lnTo>
                    <a:pt x="3810" y="62229"/>
                  </a:lnTo>
                  <a:lnTo>
                    <a:pt x="3810" y="69850"/>
                  </a:lnTo>
                  <a:lnTo>
                    <a:pt x="5080" y="69850"/>
                  </a:lnTo>
                  <a:lnTo>
                    <a:pt x="5080" y="77469"/>
                  </a:lnTo>
                  <a:lnTo>
                    <a:pt x="6350" y="77469"/>
                  </a:lnTo>
                  <a:lnTo>
                    <a:pt x="6350" y="85089"/>
                  </a:lnTo>
                  <a:lnTo>
                    <a:pt x="7620" y="85089"/>
                  </a:lnTo>
                  <a:lnTo>
                    <a:pt x="7620" y="92709"/>
                  </a:lnTo>
                  <a:lnTo>
                    <a:pt x="8890" y="92709"/>
                  </a:lnTo>
                  <a:lnTo>
                    <a:pt x="8890" y="100329"/>
                  </a:lnTo>
                  <a:lnTo>
                    <a:pt x="10160" y="100329"/>
                  </a:lnTo>
                  <a:lnTo>
                    <a:pt x="10160" y="107950"/>
                  </a:lnTo>
                  <a:lnTo>
                    <a:pt x="11430" y="107950"/>
                  </a:lnTo>
                  <a:lnTo>
                    <a:pt x="11430" y="115569"/>
                  </a:lnTo>
                  <a:lnTo>
                    <a:pt x="12700" y="115569"/>
                  </a:lnTo>
                  <a:lnTo>
                    <a:pt x="12700" y="123189"/>
                  </a:lnTo>
                  <a:lnTo>
                    <a:pt x="13970" y="123189"/>
                  </a:lnTo>
                  <a:lnTo>
                    <a:pt x="13970" y="3809"/>
                  </a:lnTo>
                  <a:lnTo>
                    <a:pt x="12700" y="3809"/>
                  </a:lnTo>
                  <a:lnTo>
                    <a:pt x="1270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6CCF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4724400" y="2851149"/>
              <a:ext cx="15240" cy="558800"/>
            </a:xfrm>
            <a:custGeom>
              <a:avLst/>
              <a:gdLst/>
              <a:ahLst/>
              <a:cxnLst/>
              <a:rect l="l" t="t" r="r" b="b"/>
              <a:pathLst>
                <a:path w="15239" h="558800">
                  <a:moveTo>
                    <a:pt x="15240" y="5080"/>
                  </a:moveTo>
                  <a:lnTo>
                    <a:pt x="11430" y="5080"/>
                  </a:lnTo>
                  <a:lnTo>
                    <a:pt x="11430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2540" y="2540"/>
                  </a:lnTo>
                  <a:lnTo>
                    <a:pt x="254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0" y="55753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7530"/>
                  </a:lnTo>
                  <a:lnTo>
                    <a:pt x="15240" y="557530"/>
                  </a:lnTo>
                  <a:lnTo>
                    <a:pt x="15240" y="139700"/>
                  </a:lnTo>
                  <a:lnTo>
                    <a:pt x="15240" y="135890"/>
                  </a:lnTo>
                  <a:lnTo>
                    <a:pt x="15240" y="5080"/>
                  </a:lnTo>
                  <a:close/>
                </a:path>
              </a:pathLst>
            </a:custGeom>
            <a:solidFill>
              <a:srgbClr val="6CD0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4739640" y="2857499"/>
              <a:ext cx="13970" cy="549910"/>
            </a:xfrm>
            <a:custGeom>
              <a:avLst/>
              <a:gdLst/>
              <a:ahLst/>
              <a:cxnLst/>
              <a:rect l="l" t="t" r="r" b="b"/>
              <a:pathLst>
                <a:path w="13970" h="549910">
                  <a:moveTo>
                    <a:pt x="762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13970" h="549910">
                  <a:moveTo>
                    <a:pt x="13970" y="2552"/>
                  </a:moveTo>
                  <a:lnTo>
                    <a:pt x="0" y="2552"/>
                  </a:lnTo>
                  <a:lnTo>
                    <a:pt x="0" y="54864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8640"/>
                  </a:lnTo>
                  <a:lnTo>
                    <a:pt x="13970" y="548640"/>
                  </a:lnTo>
                  <a:lnTo>
                    <a:pt x="13970" y="2552"/>
                  </a:lnTo>
                  <a:close/>
                </a:path>
              </a:pathLst>
            </a:custGeom>
            <a:solidFill>
              <a:srgbClr val="6CD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4753610" y="2861309"/>
              <a:ext cx="15240" cy="543560"/>
            </a:xfrm>
            <a:custGeom>
              <a:avLst/>
              <a:gdLst/>
              <a:ahLst/>
              <a:cxnLst/>
              <a:rect l="l" t="t" r="r" b="b"/>
              <a:pathLst>
                <a:path w="15239" h="543560">
                  <a:moveTo>
                    <a:pt x="15240" y="2540"/>
                  </a:moveTo>
                  <a:lnTo>
                    <a:pt x="6350" y="2540"/>
                  </a:lnTo>
                  <a:lnTo>
                    <a:pt x="635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542290"/>
                  </a:lnTo>
                  <a:lnTo>
                    <a:pt x="0" y="543560"/>
                  </a:lnTo>
                  <a:lnTo>
                    <a:pt x="1270" y="543560"/>
                  </a:lnTo>
                  <a:lnTo>
                    <a:pt x="1270" y="542290"/>
                  </a:lnTo>
                  <a:lnTo>
                    <a:pt x="15240" y="54229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6CD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4768850" y="2865119"/>
              <a:ext cx="13970" cy="537210"/>
            </a:xfrm>
            <a:custGeom>
              <a:avLst/>
              <a:gdLst/>
              <a:ahLst/>
              <a:cxnLst/>
              <a:rect l="l" t="t" r="r" b="b"/>
              <a:pathLst>
                <a:path w="13970" h="537210">
                  <a:moveTo>
                    <a:pt x="13970" y="2540"/>
                  </a:moveTo>
                  <a:lnTo>
                    <a:pt x="3810" y="254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535940"/>
                  </a:lnTo>
                  <a:lnTo>
                    <a:pt x="0" y="537210"/>
                  </a:lnTo>
                  <a:lnTo>
                    <a:pt x="1257" y="537210"/>
                  </a:lnTo>
                  <a:lnTo>
                    <a:pt x="1257" y="535940"/>
                  </a:lnTo>
                  <a:lnTo>
                    <a:pt x="13970" y="5359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6CD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4782820" y="2868929"/>
              <a:ext cx="15240" cy="538480"/>
            </a:xfrm>
            <a:custGeom>
              <a:avLst/>
              <a:gdLst/>
              <a:ahLst/>
              <a:cxnLst/>
              <a:rect l="l" t="t" r="r" b="b"/>
              <a:pathLst>
                <a:path w="15239" h="538479">
                  <a:moveTo>
                    <a:pt x="15239" y="528320"/>
                  </a:moveTo>
                  <a:lnTo>
                    <a:pt x="12700" y="528320"/>
                  </a:lnTo>
                  <a:lnTo>
                    <a:pt x="12700" y="532129"/>
                  </a:lnTo>
                  <a:lnTo>
                    <a:pt x="13969" y="532129"/>
                  </a:lnTo>
                  <a:lnTo>
                    <a:pt x="13969" y="538479"/>
                  </a:lnTo>
                  <a:lnTo>
                    <a:pt x="15239" y="538479"/>
                  </a:lnTo>
                  <a:lnTo>
                    <a:pt x="15239" y="528320"/>
                  </a:lnTo>
                  <a:close/>
                </a:path>
                <a:path w="15239" h="538479">
                  <a:moveTo>
                    <a:pt x="1270" y="0"/>
                  </a:moveTo>
                  <a:lnTo>
                    <a:pt x="0" y="0"/>
                  </a:lnTo>
                  <a:lnTo>
                    <a:pt x="0" y="532129"/>
                  </a:lnTo>
                  <a:lnTo>
                    <a:pt x="2539" y="532129"/>
                  </a:lnTo>
                  <a:lnTo>
                    <a:pt x="2539" y="529589"/>
                  </a:lnTo>
                  <a:lnTo>
                    <a:pt x="10159" y="529589"/>
                  </a:lnTo>
                  <a:lnTo>
                    <a:pt x="10159" y="528320"/>
                  </a:lnTo>
                  <a:lnTo>
                    <a:pt x="15239" y="528320"/>
                  </a:lnTo>
                  <a:lnTo>
                    <a:pt x="15239" y="5079"/>
                  </a:lnTo>
                  <a:lnTo>
                    <a:pt x="10159" y="5079"/>
                  </a:lnTo>
                  <a:lnTo>
                    <a:pt x="10159" y="2539"/>
                  </a:lnTo>
                  <a:lnTo>
                    <a:pt x="6350" y="2539"/>
                  </a:lnTo>
                  <a:lnTo>
                    <a:pt x="635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6CD4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4798060" y="2874009"/>
              <a:ext cx="13970" cy="613410"/>
            </a:xfrm>
            <a:custGeom>
              <a:avLst/>
              <a:gdLst/>
              <a:ahLst/>
              <a:cxnLst/>
              <a:rect l="l" t="t" r="r" b="b"/>
              <a:pathLst>
                <a:path w="13970" h="613410">
                  <a:moveTo>
                    <a:pt x="2539" y="0"/>
                  </a:moveTo>
                  <a:lnTo>
                    <a:pt x="0" y="0"/>
                  </a:lnTo>
                  <a:lnTo>
                    <a:pt x="0" y="541019"/>
                  </a:lnTo>
                  <a:lnTo>
                    <a:pt x="1269" y="541019"/>
                  </a:lnTo>
                  <a:lnTo>
                    <a:pt x="1269" y="548639"/>
                  </a:lnTo>
                  <a:lnTo>
                    <a:pt x="2539" y="548639"/>
                  </a:lnTo>
                  <a:lnTo>
                    <a:pt x="2539" y="554989"/>
                  </a:lnTo>
                  <a:lnTo>
                    <a:pt x="3810" y="554989"/>
                  </a:lnTo>
                  <a:lnTo>
                    <a:pt x="3810" y="562609"/>
                  </a:lnTo>
                  <a:lnTo>
                    <a:pt x="5079" y="562609"/>
                  </a:lnTo>
                  <a:lnTo>
                    <a:pt x="5079" y="570229"/>
                  </a:lnTo>
                  <a:lnTo>
                    <a:pt x="6350" y="570229"/>
                  </a:lnTo>
                  <a:lnTo>
                    <a:pt x="6350" y="577850"/>
                  </a:lnTo>
                  <a:lnTo>
                    <a:pt x="7619" y="577850"/>
                  </a:lnTo>
                  <a:lnTo>
                    <a:pt x="7619" y="584200"/>
                  </a:lnTo>
                  <a:lnTo>
                    <a:pt x="8889" y="584200"/>
                  </a:lnTo>
                  <a:lnTo>
                    <a:pt x="8889" y="591819"/>
                  </a:lnTo>
                  <a:lnTo>
                    <a:pt x="10160" y="591819"/>
                  </a:lnTo>
                  <a:lnTo>
                    <a:pt x="10160" y="599439"/>
                  </a:lnTo>
                  <a:lnTo>
                    <a:pt x="11429" y="599439"/>
                  </a:lnTo>
                  <a:lnTo>
                    <a:pt x="11429" y="607059"/>
                  </a:lnTo>
                  <a:lnTo>
                    <a:pt x="12700" y="607059"/>
                  </a:lnTo>
                  <a:lnTo>
                    <a:pt x="12700" y="613409"/>
                  </a:lnTo>
                  <a:lnTo>
                    <a:pt x="13969" y="613409"/>
                  </a:lnTo>
                  <a:lnTo>
                    <a:pt x="13969" y="3809"/>
                  </a:lnTo>
                  <a:lnTo>
                    <a:pt x="11429" y="3809"/>
                  </a:lnTo>
                  <a:lnTo>
                    <a:pt x="11429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6BD5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4812030" y="2879089"/>
              <a:ext cx="15240" cy="664210"/>
            </a:xfrm>
            <a:custGeom>
              <a:avLst/>
              <a:gdLst/>
              <a:ahLst/>
              <a:cxnLst/>
              <a:rect l="l" t="t" r="r" b="b"/>
              <a:pathLst>
                <a:path w="15239" h="664210">
                  <a:moveTo>
                    <a:pt x="13970" y="661670"/>
                  </a:moveTo>
                  <a:lnTo>
                    <a:pt x="8890" y="661670"/>
                  </a:lnTo>
                  <a:lnTo>
                    <a:pt x="8890" y="664210"/>
                  </a:lnTo>
                  <a:lnTo>
                    <a:pt x="12700" y="664210"/>
                  </a:lnTo>
                  <a:lnTo>
                    <a:pt x="12700" y="662939"/>
                  </a:lnTo>
                  <a:lnTo>
                    <a:pt x="13970" y="662939"/>
                  </a:lnTo>
                  <a:lnTo>
                    <a:pt x="13970" y="661670"/>
                  </a:lnTo>
                  <a:close/>
                </a:path>
                <a:path w="15239" h="664210">
                  <a:moveTo>
                    <a:pt x="1270" y="0"/>
                  </a:moveTo>
                  <a:lnTo>
                    <a:pt x="0" y="0"/>
                  </a:lnTo>
                  <a:lnTo>
                    <a:pt x="0" y="617220"/>
                  </a:lnTo>
                  <a:lnTo>
                    <a:pt x="1270" y="617220"/>
                  </a:lnTo>
                  <a:lnTo>
                    <a:pt x="1270" y="624839"/>
                  </a:lnTo>
                  <a:lnTo>
                    <a:pt x="2540" y="624839"/>
                  </a:lnTo>
                  <a:lnTo>
                    <a:pt x="2540" y="632460"/>
                  </a:lnTo>
                  <a:lnTo>
                    <a:pt x="3810" y="632460"/>
                  </a:lnTo>
                  <a:lnTo>
                    <a:pt x="3810" y="638810"/>
                  </a:lnTo>
                  <a:lnTo>
                    <a:pt x="5080" y="638810"/>
                  </a:lnTo>
                  <a:lnTo>
                    <a:pt x="5080" y="645160"/>
                  </a:lnTo>
                  <a:lnTo>
                    <a:pt x="6350" y="645160"/>
                  </a:lnTo>
                  <a:lnTo>
                    <a:pt x="6350" y="654050"/>
                  </a:lnTo>
                  <a:lnTo>
                    <a:pt x="7620" y="654050"/>
                  </a:lnTo>
                  <a:lnTo>
                    <a:pt x="7620" y="661670"/>
                  </a:lnTo>
                  <a:lnTo>
                    <a:pt x="15240" y="661670"/>
                  </a:lnTo>
                  <a:lnTo>
                    <a:pt x="15240" y="3810"/>
                  </a:lnTo>
                  <a:lnTo>
                    <a:pt x="8890" y="3810"/>
                  </a:lnTo>
                  <a:lnTo>
                    <a:pt x="8890" y="2539"/>
                  </a:lnTo>
                  <a:lnTo>
                    <a:pt x="5080" y="2539"/>
                  </a:lnTo>
                  <a:lnTo>
                    <a:pt x="508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6BD6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4827270" y="2882899"/>
              <a:ext cx="13970" cy="655320"/>
            </a:xfrm>
            <a:custGeom>
              <a:avLst/>
              <a:gdLst/>
              <a:ahLst/>
              <a:cxnLst/>
              <a:rect l="l" t="t" r="r" b="b"/>
              <a:pathLst>
                <a:path w="13970" h="655320">
                  <a:moveTo>
                    <a:pt x="2539" y="0"/>
                  </a:moveTo>
                  <a:lnTo>
                    <a:pt x="0" y="0"/>
                  </a:lnTo>
                  <a:lnTo>
                    <a:pt x="0" y="655319"/>
                  </a:lnTo>
                  <a:lnTo>
                    <a:pt x="2539" y="655319"/>
                  </a:lnTo>
                  <a:lnTo>
                    <a:pt x="2539" y="654050"/>
                  </a:lnTo>
                  <a:lnTo>
                    <a:pt x="3809" y="654050"/>
                  </a:lnTo>
                  <a:lnTo>
                    <a:pt x="3809" y="652779"/>
                  </a:lnTo>
                  <a:lnTo>
                    <a:pt x="5079" y="652779"/>
                  </a:lnTo>
                  <a:lnTo>
                    <a:pt x="5079" y="651510"/>
                  </a:lnTo>
                  <a:lnTo>
                    <a:pt x="7619" y="651510"/>
                  </a:lnTo>
                  <a:lnTo>
                    <a:pt x="7619" y="650239"/>
                  </a:lnTo>
                  <a:lnTo>
                    <a:pt x="8889" y="650239"/>
                  </a:lnTo>
                  <a:lnTo>
                    <a:pt x="8889" y="648969"/>
                  </a:lnTo>
                  <a:lnTo>
                    <a:pt x="10159" y="648969"/>
                  </a:lnTo>
                  <a:lnTo>
                    <a:pt x="10159" y="647700"/>
                  </a:lnTo>
                  <a:lnTo>
                    <a:pt x="12699" y="647700"/>
                  </a:lnTo>
                  <a:lnTo>
                    <a:pt x="12699" y="646429"/>
                  </a:lnTo>
                  <a:lnTo>
                    <a:pt x="13969" y="646429"/>
                  </a:lnTo>
                  <a:lnTo>
                    <a:pt x="13969" y="3810"/>
                  </a:lnTo>
                  <a:lnTo>
                    <a:pt x="10160" y="3810"/>
                  </a:lnTo>
                  <a:lnTo>
                    <a:pt x="1016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6BD6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4841240" y="2886709"/>
              <a:ext cx="15240" cy="641350"/>
            </a:xfrm>
            <a:custGeom>
              <a:avLst/>
              <a:gdLst/>
              <a:ahLst/>
              <a:cxnLst/>
              <a:rect l="l" t="t" r="r" b="b"/>
              <a:pathLst>
                <a:path w="15239" h="641350">
                  <a:moveTo>
                    <a:pt x="1269" y="0"/>
                  </a:moveTo>
                  <a:lnTo>
                    <a:pt x="0" y="0"/>
                  </a:lnTo>
                  <a:lnTo>
                    <a:pt x="0" y="641350"/>
                  </a:lnTo>
                  <a:lnTo>
                    <a:pt x="3810" y="641350"/>
                  </a:lnTo>
                  <a:lnTo>
                    <a:pt x="3810" y="638810"/>
                  </a:lnTo>
                  <a:lnTo>
                    <a:pt x="5079" y="638810"/>
                  </a:lnTo>
                  <a:lnTo>
                    <a:pt x="5079" y="637540"/>
                  </a:lnTo>
                  <a:lnTo>
                    <a:pt x="6350" y="637540"/>
                  </a:lnTo>
                  <a:lnTo>
                    <a:pt x="6350" y="636270"/>
                  </a:lnTo>
                  <a:lnTo>
                    <a:pt x="8890" y="636270"/>
                  </a:lnTo>
                  <a:lnTo>
                    <a:pt x="8890" y="635000"/>
                  </a:lnTo>
                  <a:lnTo>
                    <a:pt x="12700" y="635000"/>
                  </a:lnTo>
                  <a:lnTo>
                    <a:pt x="12700" y="632460"/>
                  </a:lnTo>
                  <a:lnTo>
                    <a:pt x="13970" y="632460"/>
                  </a:lnTo>
                  <a:lnTo>
                    <a:pt x="13970" y="631190"/>
                  </a:lnTo>
                  <a:lnTo>
                    <a:pt x="15239" y="631190"/>
                  </a:lnTo>
                  <a:lnTo>
                    <a:pt x="15239" y="6350"/>
                  </a:lnTo>
                  <a:lnTo>
                    <a:pt x="12700" y="6350"/>
                  </a:lnTo>
                  <a:lnTo>
                    <a:pt x="12700" y="3810"/>
                  </a:lnTo>
                  <a:lnTo>
                    <a:pt x="8889" y="3810"/>
                  </a:lnTo>
                  <a:lnTo>
                    <a:pt x="8889" y="2540"/>
                  </a:lnTo>
                  <a:lnTo>
                    <a:pt x="5079" y="2540"/>
                  </a:lnTo>
                  <a:lnTo>
                    <a:pt x="507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6BD7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4856480" y="2893059"/>
              <a:ext cx="13970" cy="624840"/>
            </a:xfrm>
            <a:custGeom>
              <a:avLst/>
              <a:gdLst/>
              <a:ahLst/>
              <a:cxnLst/>
              <a:rect l="l" t="t" r="r" b="b"/>
              <a:pathLst>
                <a:path w="13970" h="624839">
                  <a:moveTo>
                    <a:pt x="1270" y="0"/>
                  </a:moveTo>
                  <a:lnTo>
                    <a:pt x="0" y="0"/>
                  </a:lnTo>
                  <a:lnTo>
                    <a:pt x="0" y="624839"/>
                  </a:lnTo>
                  <a:lnTo>
                    <a:pt x="2539" y="624839"/>
                  </a:lnTo>
                  <a:lnTo>
                    <a:pt x="2539" y="623569"/>
                  </a:lnTo>
                  <a:lnTo>
                    <a:pt x="3810" y="623569"/>
                  </a:lnTo>
                  <a:lnTo>
                    <a:pt x="3810" y="622300"/>
                  </a:lnTo>
                  <a:lnTo>
                    <a:pt x="5080" y="622300"/>
                  </a:lnTo>
                  <a:lnTo>
                    <a:pt x="5080" y="621029"/>
                  </a:lnTo>
                  <a:lnTo>
                    <a:pt x="7620" y="621029"/>
                  </a:lnTo>
                  <a:lnTo>
                    <a:pt x="7620" y="618489"/>
                  </a:lnTo>
                  <a:lnTo>
                    <a:pt x="10160" y="618489"/>
                  </a:lnTo>
                  <a:lnTo>
                    <a:pt x="10160" y="617219"/>
                  </a:lnTo>
                  <a:lnTo>
                    <a:pt x="12700" y="617219"/>
                  </a:lnTo>
                  <a:lnTo>
                    <a:pt x="12700" y="615950"/>
                  </a:lnTo>
                  <a:lnTo>
                    <a:pt x="13970" y="615950"/>
                  </a:lnTo>
                  <a:lnTo>
                    <a:pt x="1397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6BD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4870450" y="2896869"/>
              <a:ext cx="15240" cy="609600"/>
            </a:xfrm>
            <a:custGeom>
              <a:avLst/>
              <a:gdLst/>
              <a:ahLst/>
              <a:cxnLst/>
              <a:rect l="l" t="t" r="r" b="b"/>
              <a:pathLst>
                <a:path w="15239" h="609600">
                  <a:moveTo>
                    <a:pt x="3810" y="0"/>
                  </a:moveTo>
                  <a:lnTo>
                    <a:pt x="0" y="0"/>
                  </a:lnTo>
                  <a:lnTo>
                    <a:pt x="0" y="609600"/>
                  </a:lnTo>
                  <a:lnTo>
                    <a:pt x="1270" y="609600"/>
                  </a:lnTo>
                  <a:lnTo>
                    <a:pt x="1270" y="608330"/>
                  </a:lnTo>
                  <a:lnTo>
                    <a:pt x="3810" y="608330"/>
                  </a:lnTo>
                  <a:lnTo>
                    <a:pt x="3810" y="607060"/>
                  </a:lnTo>
                  <a:lnTo>
                    <a:pt x="5080" y="607060"/>
                  </a:lnTo>
                  <a:lnTo>
                    <a:pt x="5080" y="605790"/>
                  </a:lnTo>
                  <a:lnTo>
                    <a:pt x="7620" y="605790"/>
                  </a:lnTo>
                  <a:lnTo>
                    <a:pt x="7620" y="604520"/>
                  </a:lnTo>
                  <a:lnTo>
                    <a:pt x="8889" y="604520"/>
                  </a:lnTo>
                  <a:lnTo>
                    <a:pt x="8889" y="603250"/>
                  </a:lnTo>
                  <a:lnTo>
                    <a:pt x="10160" y="603250"/>
                  </a:lnTo>
                  <a:lnTo>
                    <a:pt x="10160" y="601980"/>
                  </a:lnTo>
                  <a:lnTo>
                    <a:pt x="12700" y="601980"/>
                  </a:lnTo>
                  <a:lnTo>
                    <a:pt x="12700" y="600710"/>
                  </a:lnTo>
                  <a:lnTo>
                    <a:pt x="13970" y="600710"/>
                  </a:lnTo>
                  <a:lnTo>
                    <a:pt x="13970" y="599440"/>
                  </a:lnTo>
                  <a:lnTo>
                    <a:pt x="15239" y="599440"/>
                  </a:lnTo>
                  <a:lnTo>
                    <a:pt x="15239" y="3810"/>
                  </a:lnTo>
                  <a:lnTo>
                    <a:pt x="12700" y="3810"/>
                  </a:lnTo>
                  <a:lnTo>
                    <a:pt x="12700" y="2540"/>
                  </a:lnTo>
                  <a:lnTo>
                    <a:pt x="8889" y="2540"/>
                  </a:lnTo>
                  <a:lnTo>
                    <a:pt x="8889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BD9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4885690" y="2901949"/>
              <a:ext cx="13970" cy="594360"/>
            </a:xfrm>
            <a:custGeom>
              <a:avLst/>
              <a:gdLst/>
              <a:ahLst/>
              <a:cxnLst/>
              <a:rect l="l" t="t" r="r" b="b"/>
              <a:pathLst>
                <a:path w="13970" h="594360">
                  <a:moveTo>
                    <a:pt x="5080" y="0"/>
                  </a:moveTo>
                  <a:lnTo>
                    <a:pt x="0" y="0"/>
                  </a:lnTo>
                  <a:lnTo>
                    <a:pt x="0" y="594360"/>
                  </a:lnTo>
                  <a:lnTo>
                    <a:pt x="2539" y="594360"/>
                  </a:lnTo>
                  <a:lnTo>
                    <a:pt x="2539" y="593089"/>
                  </a:lnTo>
                  <a:lnTo>
                    <a:pt x="3810" y="593089"/>
                  </a:lnTo>
                  <a:lnTo>
                    <a:pt x="3810" y="590550"/>
                  </a:lnTo>
                  <a:lnTo>
                    <a:pt x="7619" y="590550"/>
                  </a:lnTo>
                  <a:lnTo>
                    <a:pt x="7619" y="588010"/>
                  </a:lnTo>
                  <a:lnTo>
                    <a:pt x="10160" y="588010"/>
                  </a:lnTo>
                  <a:lnTo>
                    <a:pt x="10160" y="586739"/>
                  </a:lnTo>
                  <a:lnTo>
                    <a:pt x="12700" y="586739"/>
                  </a:lnTo>
                  <a:lnTo>
                    <a:pt x="12700" y="584200"/>
                  </a:lnTo>
                  <a:lnTo>
                    <a:pt x="13970" y="584200"/>
                  </a:lnTo>
                  <a:lnTo>
                    <a:pt x="13970" y="3810"/>
                  </a:lnTo>
                  <a:lnTo>
                    <a:pt x="8890" y="3810"/>
                  </a:lnTo>
                  <a:lnTo>
                    <a:pt x="8890" y="2539"/>
                  </a:lnTo>
                  <a:lnTo>
                    <a:pt x="5080" y="2539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6BDA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4899660" y="2907029"/>
              <a:ext cx="15240" cy="579120"/>
            </a:xfrm>
            <a:custGeom>
              <a:avLst/>
              <a:gdLst/>
              <a:ahLst/>
              <a:cxnLst/>
              <a:rect l="l" t="t" r="r" b="b"/>
              <a:pathLst>
                <a:path w="15239" h="579120">
                  <a:moveTo>
                    <a:pt x="3810" y="0"/>
                  </a:moveTo>
                  <a:lnTo>
                    <a:pt x="0" y="0"/>
                  </a:lnTo>
                  <a:lnTo>
                    <a:pt x="0" y="579120"/>
                  </a:lnTo>
                  <a:lnTo>
                    <a:pt x="1270" y="579120"/>
                  </a:lnTo>
                  <a:lnTo>
                    <a:pt x="1270" y="577850"/>
                  </a:lnTo>
                  <a:lnTo>
                    <a:pt x="3810" y="577850"/>
                  </a:lnTo>
                  <a:lnTo>
                    <a:pt x="3810" y="576580"/>
                  </a:lnTo>
                  <a:lnTo>
                    <a:pt x="5079" y="576580"/>
                  </a:lnTo>
                  <a:lnTo>
                    <a:pt x="5079" y="575310"/>
                  </a:lnTo>
                  <a:lnTo>
                    <a:pt x="7619" y="575310"/>
                  </a:lnTo>
                  <a:lnTo>
                    <a:pt x="7619" y="572770"/>
                  </a:lnTo>
                  <a:lnTo>
                    <a:pt x="10159" y="572770"/>
                  </a:lnTo>
                  <a:lnTo>
                    <a:pt x="10159" y="571500"/>
                  </a:lnTo>
                  <a:lnTo>
                    <a:pt x="12700" y="571500"/>
                  </a:lnTo>
                  <a:lnTo>
                    <a:pt x="12700" y="570230"/>
                  </a:lnTo>
                  <a:lnTo>
                    <a:pt x="13969" y="570230"/>
                  </a:lnTo>
                  <a:lnTo>
                    <a:pt x="13969" y="568960"/>
                  </a:lnTo>
                  <a:lnTo>
                    <a:pt x="15239" y="568960"/>
                  </a:lnTo>
                  <a:lnTo>
                    <a:pt x="15239" y="3810"/>
                  </a:lnTo>
                  <a:lnTo>
                    <a:pt x="11430" y="3810"/>
                  </a:lnTo>
                  <a:lnTo>
                    <a:pt x="11430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BD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4914900" y="2909569"/>
              <a:ext cx="13970" cy="563880"/>
            </a:xfrm>
            <a:custGeom>
              <a:avLst/>
              <a:gdLst/>
              <a:ahLst/>
              <a:cxnLst/>
              <a:rect l="l" t="t" r="r" b="b"/>
              <a:pathLst>
                <a:path w="13970" h="563879">
                  <a:moveTo>
                    <a:pt x="1269" y="0"/>
                  </a:moveTo>
                  <a:lnTo>
                    <a:pt x="0" y="0"/>
                  </a:lnTo>
                  <a:lnTo>
                    <a:pt x="0" y="563879"/>
                  </a:lnTo>
                  <a:lnTo>
                    <a:pt x="3810" y="563879"/>
                  </a:lnTo>
                  <a:lnTo>
                    <a:pt x="3810" y="561339"/>
                  </a:lnTo>
                  <a:lnTo>
                    <a:pt x="7620" y="561339"/>
                  </a:lnTo>
                  <a:lnTo>
                    <a:pt x="7620" y="558800"/>
                  </a:lnTo>
                  <a:lnTo>
                    <a:pt x="8890" y="558800"/>
                  </a:lnTo>
                  <a:lnTo>
                    <a:pt x="8890" y="557529"/>
                  </a:lnTo>
                  <a:lnTo>
                    <a:pt x="12700" y="557529"/>
                  </a:lnTo>
                  <a:lnTo>
                    <a:pt x="12700" y="554989"/>
                  </a:lnTo>
                  <a:lnTo>
                    <a:pt x="13970" y="554989"/>
                  </a:lnTo>
                  <a:lnTo>
                    <a:pt x="13970" y="5079"/>
                  </a:lnTo>
                  <a:lnTo>
                    <a:pt x="8889" y="5079"/>
                  </a:lnTo>
                  <a:lnTo>
                    <a:pt x="888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6ADC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4928870" y="2914649"/>
              <a:ext cx="15240" cy="549910"/>
            </a:xfrm>
            <a:custGeom>
              <a:avLst/>
              <a:gdLst/>
              <a:ahLst/>
              <a:cxnLst/>
              <a:rect l="l" t="t" r="r" b="b"/>
              <a:pathLst>
                <a:path w="15239" h="549910">
                  <a:moveTo>
                    <a:pt x="2539" y="0"/>
                  </a:moveTo>
                  <a:lnTo>
                    <a:pt x="0" y="0"/>
                  </a:lnTo>
                  <a:lnTo>
                    <a:pt x="0" y="549910"/>
                  </a:lnTo>
                  <a:lnTo>
                    <a:pt x="1269" y="549910"/>
                  </a:lnTo>
                  <a:lnTo>
                    <a:pt x="1269" y="548639"/>
                  </a:lnTo>
                  <a:lnTo>
                    <a:pt x="3809" y="548639"/>
                  </a:lnTo>
                  <a:lnTo>
                    <a:pt x="3809" y="546100"/>
                  </a:lnTo>
                  <a:lnTo>
                    <a:pt x="7619" y="546100"/>
                  </a:lnTo>
                  <a:lnTo>
                    <a:pt x="7619" y="543560"/>
                  </a:lnTo>
                  <a:lnTo>
                    <a:pt x="10159" y="543560"/>
                  </a:lnTo>
                  <a:lnTo>
                    <a:pt x="10159" y="542289"/>
                  </a:lnTo>
                  <a:lnTo>
                    <a:pt x="12699" y="542289"/>
                  </a:lnTo>
                  <a:lnTo>
                    <a:pt x="12699" y="539750"/>
                  </a:lnTo>
                  <a:lnTo>
                    <a:pt x="15239" y="539750"/>
                  </a:lnTo>
                  <a:lnTo>
                    <a:pt x="15239" y="3810"/>
                  </a:lnTo>
                  <a:lnTo>
                    <a:pt x="7619" y="3810"/>
                  </a:lnTo>
                  <a:lnTo>
                    <a:pt x="7619" y="2539"/>
                  </a:lnTo>
                  <a:lnTo>
                    <a:pt x="2539" y="2539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6ADD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4944110" y="2919729"/>
              <a:ext cx="13970" cy="532130"/>
            </a:xfrm>
            <a:custGeom>
              <a:avLst/>
              <a:gdLst/>
              <a:ahLst/>
              <a:cxnLst/>
              <a:rect l="l" t="t" r="r" b="b"/>
              <a:pathLst>
                <a:path w="13970" h="532129">
                  <a:moveTo>
                    <a:pt x="3810" y="0"/>
                  </a:moveTo>
                  <a:lnTo>
                    <a:pt x="0" y="0"/>
                  </a:lnTo>
                  <a:lnTo>
                    <a:pt x="0" y="532129"/>
                  </a:lnTo>
                  <a:lnTo>
                    <a:pt x="3810" y="532129"/>
                  </a:lnTo>
                  <a:lnTo>
                    <a:pt x="3810" y="529589"/>
                  </a:lnTo>
                  <a:lnTo>
                    <a:pt x="5079" y="529589"/>
                  </a:lnTo>
                  <a:lnTo>
                    <a:pt x="5079" y="528320"/>
                  </a:lnTo>
                  <a:lnTo>
                    <a:pt x="7620" y="528320"/>
                  </a:lnTo>
                  <a:lnTo>
                    <a:pt x="7620" y="527050"/>
                  </a:lnTo>
                  <a:lnTo>
                    <a:pt x="8889" y="527050"/>
                  </a:lnTo>
                  <a:lnTo>
                    <a:pt x="8889" y="525779"/>
                  </a:lnTo>
                  <a:lnTo>
                    <a:pt x="12700" y="525779"/>
                  </a:lnTo>
                  <a:lnTo>
                    <a:pt x="12700" y="523239"/>
                  </a:lnTo>
                  <a:lnTo>
                    <a:pt x="13969" y="523239"/>
                  </a:lnTo>
                  <a:lnTo>
                    <a:pt x="13969" y="5079"/>
                  </a:lnTo>
                  <a:lnTo>
                    <a:pt x="12700" y="5079"/>
                  </a:lnTo>
                  <a:lnTo>
                    <a:pt x="12700" y="2539"/>
                  </a:lnTo>
                  <a:lnTo>
                    <a:pt x="8889" y="2539"/>
                  </a:lnTo>
                  <a:lnTo>
                    <a:pt x="8889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AD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4958080" y="2924809"/>
              <a:ext cx="13970" cy="516890"/>
            </a:xfrm>
            <a:custGeom>
              <a:avLst/>
              <a:gdLst/>
              <a:ahLst/>
              <a:cxnLst/>
              <a:rect l="l" t="t" r="r" b="b"/>
              <a:pathLst>
                <a:path w="13970" h="516889">
                  <a:moveTo>
                    <a:pt x="6350" y="0"/>
                  </a:moveTo>
                  <a:lnTo>
                    <a:pt x="0" y="0"/>
                  </a:lnTo>
                  <a:lnTo>
                    <a:pt x="0" y="516889"/>
                  </a:lnTo>
                  <a:lnTo>
                    <a:pt x="3810" y="516889"/>
                  </a:lnTo>
                  <a:lnTo>
                    <a:pt x="3810" y="514350"/>
                  </a:lnTo>
                  <a:lnTo>
                    <a:pt x="7620" y="514350"/>
                  </a:lnTo>
                  <a:lnTo>
                    <a:pt x="7620" y="511810"/>
                  </a:lnTo>
                  <a:lnTo>
                    <a:pt x="8890" y="511810"/>
                  </a:lnTo>
                  <a:lnTo>
                    <a:pt x="8890" y="510539"/>
                  </a:lnTo>
                  <a:lnTo>
                    <a:pt x="12700" y="510539"/>
                  </a:lnTo>
                  <a:lnTo>
                    <a:pt x="12700" y="508000"/>
                  </a:lnTo>
                  <a:lnTo>
                    <a:pt x="13970" y="508000"/>
                  </a:lnTo>
                  <a:lnTo>
                    <a:pt x="1397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AD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4972050" y="2927349"/>
              <a:ext cx="15240" cy="505459"/>
            </a:xfrm>
            <a:custGeom>
              <a:avLst/>
              <a:gdLst/>
              <a:ahLst/>
              <a:cxnLst/>
              <a:rect l="l" t="t" r="r" b="b"/>
              <a:pathLst>
                <a:path w="15239" h="505460">
                  <a:moveTo>
                    <a:pt x="1269" y="0"/>
                  </a:moveTo>
                  <a:lnTo>
                    <a:pt x="0" y="0"/>
                  </a:lnTo>
                  <a:lnTo>
                    <a:pt x="0" y="505460"/>
                  </a:lnTo>
                  <a:lnTo>
                    <a:pt x="1270" y="505460"/>
                  </a:lnTo>
                  <a:lnTo>
                    <a:pt x="1270" y="504189"/>
                  </a:lnTo>
                  <a:lnTo>
                    <a:pt x="3810" y="504189"/>
                  </a:lnTo>
                  <a:lnTo>
                    <a:pt x="3810" y="501650"/>
                  </a:lnTo>
                  <a:lnTo>
                    <a:pt x="6350" y="501650"/>
                  </a:lnTo>
                  <a:lnTo>
                    <a:pt x="6350" y="499110"/>
                  </a:lnTo>
                  <a:lnTo>
                    <a:pt x="10160" y="499110"/>
                  </a:lnTo>
                  <a:lnTo>
                    <a:pt x="10160" y="497839"/>
                  </a:lnTo>
                  <a:lnTo>
                    <a:pt x="11429" y="497839"/>
                  </a:lnTo>
                  <a:lnTo>
                    <a:pt x="11429" y="495300"/>
                  </a:lnTo>
                  <a:lnTo>
                    <a:pt x="15239" y="495300"/>
                  </a:lnTo>
                  <a:lnTo>
                    <a:pt x="15239" y="6350"/>
                  </a:lnTo>
                  <a:lnTo>
                    <a:pt x="12700" y="6350"/>
                  </a:lnTo>
                  <a:lnTo>
                    <a:pt x="12700" y="3810"/>
                  </a:lnTo>
                  <a:lnTo>
                    <a:pt x="5079" y="3810"/>
                  </a:lnTo>
                  <a:lnTo>
                    <a:pt x="507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6ADF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4987290" y="2932429"/>
              <a:ext cx="13970" cy="487680"/>
            </a:xfrm>
            <a:custGeom>
              <a:avLst/>
              <a:gdLst/>
              <a:ahLst/>
              <a:cxnLst/>
              <a:rect l="l" t="t" r="r" b="b"/>
              <a:pathLst>
                <a:path w="13970" h="487679">
                  <a:moveTo>
                    <a:pt x="2539" y="0"/>
                  </a:moveTo>
                  <a:lnTo>
                    <a:pt x="0" y="0"/>
                  </a:lnTo>
                  <a:lnTo>
                    <a:pt x="0" y="487679"/>
                  </a:lnTo>
                  <a:lnTo>
                    <a:pt x="3810" y="487679"/>
                  </a:lnTo>
                  <a:lnTo>
                    <a:pt x="3810" y="485139"/>
                  </a:lnTo>
                  <a:lnTo>
                    <a:pt x="5079" y="485139"/>
                  </a:lnTo>
                  <a:lnTo>
                    <a:pt x="5079" y="483870"/>
                  </a:lnTo>
                  <a:lnTo>
                    <a:pt x="7619" y="483870"/>
                  </a:lnTo>
                  <a:lnTo>
                    <a:pt x="7619" y="482600"/>
                  </a:lnTo>
                  <a:lnTo>
                    <a:pt x="8890" y="482600"/>
                  </a:lnTo>
                  <a:lnTo>
                    <a:pt x="8890" y="481329"/>
                  </a:lnTo>
                  <a:lnTo>
                    <a:pt x="12700" y="481329"/>
                  </a:lnTo>
                  <a:lnTo>
                    <a:pt x="12700" y="478789"/>
                  </a:lnTo>
                  <a:lnTo>
                    <a:pt x="13970" y="478789"/>
                  </a:lnTo>
                  <a:lnTo>
                    <a:pt x="13970" y="5079"/>
                  </a:lnTo>
                  <a:lnTo>
                    <a:pt x="10160" y="5079"/>
                  </a:lnTo>
                  <a:lnTo>
                    <a:pt x="10160" y="2539"/>
                  </a:lnTo>
                  <a:lnTo>
                    <a:pt x="6350" y="2539"/>
                  </a:lnTo>
                  <a:lnTo>
                    <a:pt x="635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6AE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5001260" y="2937509"/>
              <a:ext cx="15240" cy="472440"/>
            </a:xfrm>
            <a:custGeom>
              <a:avLst/>
              <a:gdLst/>
              <a:ahLst/>
              <a:cxnLst/>
              <a:rect l="l" t="t" r="r" b="b"/>
              <a:pathLst>
                <a:path w="15239" h="472439">
                  <a:moveTo>
                    <a:pt x="3810" y="0"/>
                  </a:moveTo>
                  <a:lnTo>
                    <a:pt x="0" y="0"/>
                  </a:lnTo>
                  <a:lnTo>
                    <a:pt x="0" y="472439"/>
                  </a:lnTo>
                  <a:lnTo>
                    <a:pt x="3810" y="472439"/>
                  </a:lnTo>
                  <a:lnTo>
                    <a:pt x="3810" y="469900"/>
                  </a:lnTo>
                  <a:lnTo>
                    <a:pt x="6350" y="469900"/>
                  </a:lnTo>
                  <a:lnTo>
                    <a:pt x="6350" y="467360"/>
                  </a:lnTo>
                  <a:lnTo>
                    <a:pt x="8889" y="467360"/>
                  </a:lnTo>
                  <a:lnTo>
                    <a:pt x="8889" y="466089"/>
                  </a:lnTo>
                  <a:lnTo>
                    <a:pt x="11429" y="466089"/>
                  </a:lnTo>
                  <a:lnTo>
                    <a:pt x="11429" y="463550"/>
                  </a:lnTo>
                  <a:lnTo>
                    <a:pt x="15239" y="463550"/>
                  </a:lnTo>
                  <a:lnTo>
                    <a:pt x="15239" y="3810"/>
                  </a:lnTo>
                  <a:lnTo>
                    <a:pt x="12700" y="3810"/>
                  </a:lnTo>
                  <a:lnTo>
                    <a:pt x="12700" y="2539"/>
                  </a:lnTo>
                  <a:lnTo>
                    <a:pt x="3810" y="253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AE1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5016500" y="2941319"/>
              <a:ext cx="13970" cy="457200"/>
            </a:xfrm>
            <a:custGeom>
              <a:avLst/>
              <a:gdLst/>
              <a:ahLst/>
              <a:cxnLst/>
              <a:rect l="l" t="t" r="r" b="b"/>
              <a:pathLst>
                <a:path w="13970" h="457200">
                  <a:moveTo>
                    <a:pt x="1270" y="0"/>
                  </a:moveTo>
                  <a:lnTo>
                    <a:pt x="0" y="0"/>
                  </a:lnTo>
                  <a:lnTo>
                    <a:pt x="0" y="457200"/>
                  </a:lnTo>
                  <a:lnTo>
                    <a:pt x="2540" y="457200"/>
                  </a:lnTo>
                  <a:lnTo>
                    <a:pt x="2540" y="455930"/>
                  </a:lnTo>
                  <a:lnTo>
                    <a:pt x="3809" y="455930"/>
                  </a:lnTo>
                  <a:lnTo>
                    <a:pt x="3809" y="454660"/>
                  </a:lnTo>
                  <a:lnTo>
                    <a:pt x="5079" y="454660"/>
                  </a:lnTo>
                  <a:lnTo>
                    <a:pt x="5079" y="453390"/>
                  </a:lnTo>
                  <a:lnTo>
                    <a:pt x="7620" y="453390"/>
                  </a:lnTo>
                  <a:lnTo>
                    <a:pt x="7620" y="452120"/>
                  </a:lnTo>
                  <a:lnTo>
                    <a:pt x="8890" y="452120"/>
                  </a:lnTo>
                  <a:lnTo>
                    <a:pt x="8890" y="450850"/>
                  </a:lnTo>
                  <a:lnTo>
                    <a:pt x="10160" y="450850"/>
                  </a:lnTo>
                  <a:lnTo>
                    <a:pt x="10160" y="449580"/>
                  </a:lnTo>
                  <a:lnTo>
                    <a:pt x="12700" y="449580"/>
                  </a:lnTo>
                  <a:lnTo>
                    <a:pt x="12700" y="448310"/>
                  </a:lnTo>
                  <a:lnTo>
                    <a:pt x="13970" y="448310"/>
                  </a:lnTo>
                  <a:lnTo>
                    <a:pt x="13970" y="3810"/>
                  </a:lnTo>
                  <a:lnTo>
                    <a:pt x="10160" y="3810"/>
                  </a:lnTo>
                  <a:lnTo>
                    <a:pt x="10160" y="2540"/>
                  </a:lnTo>
                  <a:lnTo>
                    <a:pt x="5080" y="2540"/>
                  </a:lnTo>
                  <a:lnTo>
                    <a:pt x="508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6AE2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5030470" y="2946399"/>
              <a:ext cx="15240" cy="441959"/>
            </a:xfrm>
            <a:custGeom>
              <a:avLst/>
              <a:gdLst/>
              <a:ahLst/>
              <a:cxnLst/>
              <a:rect l="l" t="t" r="r" b="b"/>
              <a:pathLst>
                <a:path w="15239" h="441960">
                  <a:moveTo>
                    <a:pt x="3810" y="0"/>
                  </a:moveTo>
                  <a:lnTo>
                    <a:pt x="0" y="0"/>
                  </a:lnTo>
                  <a:lnTo>
                    <a:pt x="0" y="441959"/>
                  </a:lnTo>
                  <a:lnTo>
                    <a:pt x="3809" y="441959"/>
                  </a:lnTo>
                  <a:lnTo>
                    <a:pt x="3809" y="439419"/>
                  </a:lnTo>
                  <a:lnTo>
                    <a:pt x="5079" y="439419"/>
                  </a:lnTo>
                  <a:lnTo>
                    <a:pt x="5079" y="438150"/>
                  </a:lnTo>
                  <a:lnTo>
                    <a:pt x="6350" y="438150"/>
                  </a:lnTo>
                  <a:lnTo>
                    <a:pt x="6350" y="436879"/>
                  </a:lnTo>
                  <a:lnTo>
                    <a:pt x="8889" y="436879"/>
                  </a:lnTo>
                  <a:lnTo>
                    <a:pt x="8889" y="435609"/>
                  </a:lnTo>
                  <a:lnTo>
                    <a:pt x="12700" y="435609"/>
                  </a:lnTo>
                  <a:lnTo>
                    <a:pt x="12700" y="433069"/>
                  </a:lnTo>
                  <a:lnTo>
                    <a:pt x="13970" y="433069"/>
                  </a:lnTo>
                  <a:lnTo>
                    <a:pt x="13970" y="431800"/>
                  </a:lnTo>
                  <a:lnTo>
                    <a:pt x="15239" y="431800"/>
                  </a:lnTo>
                  <a:lnTo>
                    <a:pt x="15239" y="3809"/>
                  </a:lnTo>
                  <a:lnTo>
                    <a:pt x="7619" y="3809"/>
                  </a:lnTo>
                  <a:lnTo>
                    <a:pt x="761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9E3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5045710" y="2951479"/>
              <a:ext cx="13970" cy="426720"/>
            </a:xfrm>
            <a:custGeom>
              <a:avLst/>
              <a:gdLst/>
              <a:ahLst/>
              <a:cxnLst/>
              <a:rect l="l" t="t" r="r" b="b"/>
              <a:pathLst>
                <a:path w="13970" h="426720">
                  <a:moveTo>
                    <a:pt x="1269" y="0"/>
                  </a:moveTo>
                  <a:lnTo>
                    <a:pt x="0" y="0"/>
                  </a:lnTo>
                  <a:lnTo>
                    <a:pt x="0" y="426720"/>
                  </a:lnTo>
                  <a:lnTo>
                    <a:pt x="2539" y="426720"/>
                  </a:lnTo>
                  <a:lnTo>
                    <a:pt x="2539" y="425450"/>
                  </a:lnTo>
                  <a:lnTo>
                    <a:pt x="3810" y="425450"/>
                  </a:lnTo>
                  <a:lnTo>
                    <a:pt x="3810" y="424180"/>
                  </a:lnTo>
                  <a:lnTo>
                    <a:pt x="5080" y="424180"/>
                  </a:lnTo>
                  <a:lnTo>
                    <a:pt x="5080" y="422910"/>
                  </a:lnTo>
                  <a:lnTo>
                    <a:pt x="7620" y="422910"/>
                  </a:lnTo>
                  <a:lnTo>
                    <a:pt x="7620" y="420370"/>
                  </a:lnTo>
                  <a:lnTo>
                    <a:pt x="10160" y="420370"/>
                  </a:lnTo>
                  <a:lnTo>
                    <a:pt x="10160" y="419100"/>
                  </a:lnTo>
                  <a:lnTo>
                    <a:pt x="12700" y="419100"/>
                  </a:lnTo>
                  <a:lnTo>
                    <a:pt x="12700" y="417830"/>
                  </a:lnTo>
                  <a:lnTo>
                    <a:pt x="13969" y="417830"/>
                  </a:lnTo>
                  <a:lnTo>
                    <a:pt x="13969" y="5080"/>
                  </a:lnTo>
                  <a:lnTo>
                    <a:pt x="12700" y="5080"/>
                  </a:lnTo>
                  <a:lnTo>
                    <a:pt x="1270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69E4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5059680" y="2955289"/>
              <a:ext cx="15240" cy="411480"/>
            </a:xfrm>
            <a:custGeom>
              <a:avLst/>
              <a:gdLst/>
              <a:ahLst/>
              <a:cxnLst/>
              <a:rect l="l" t="t" r="r" b="b"/>
              <a:pathLst>
                <a:path w="15239" h="411479">
                  <a:moveTo>
                    <a:pt x="3810" y="0"/>
                  </a:moveTo>
                  <a:lnTo>
                    <a:pt x="0" y="0"/>
                  </a:lnTo>
                  <a:lnTo>
                    <a:pt x="0" y="411479"/>
                  </a:lnTo>
                  <a:lnTo>
                    <a:pt x="1270" y="411479"/>
                  </a:lnTo>
                  <a:lnTo>
                    <a:pt x="1270" y="410210"/>
                  </a:lnTo>
                  <a:lnTo>
                    <a:pt x="3810" y="410210"/>
                  </a:lnTo>
                  <a:lnTo>
                    <a:pt x="3810" y="408939"/>
                  </a:lnTo>
                  <a:lnTo>
                    <a:pt x="5079" y="408939"/>
                  </a:lnTo>
                  <a:lnTo>
                    <a:pt x="5079" y="407670"/>
                  </a:lnTo>
                  <a:lnTo>
                    <a:pt x="6350" y="407670"/>
                  </a:lnTo>
                  <a:lnTo>
                    <a:pt x="6350" y="406400"/>
                  </a:lnTo>
                  <a:lnTo>
                    <a:pt x="8889" y="406400"/>
                  </a:lnTo>
                  <a:lnTo>
                    <a:pt x="8889" y="405129"/>
                  </a:lnTo>
                  <a:lnTo>
                    <a:pt x="10160" y="405129"/>
                  </a:lnTo>
                  <a:lnTo>
                    <a:pt x="10160" y="403860"/>
                  </a:lnTo>
                  <a:lnTo>
                    <a:pt x="12700" y="403860"/>
                  </a:lnTo>
                  <a:lnTo>
                    <a:pt x="12700" y="402589"/>
                  </a:lnTo>
                  <a:lnTo>
                    <a:pt x="13970" y="402589"/>
                  </a:lnTo>
                  <a:lnTo>
                    <a:pt x="13970" y="401320"/>
                  </a:lnTo>
                  <a:lnTo>
                    <a:pt x="15240" y="401320"/>
                  </a:lnTo>
                  <a:lnTo>
                    <a:pt x="15240" y="3810"/>
                  </a:lnTo>
                  <a:lnTo>
                    <a:pt x="11430" y="3810"/>
                  </a:lnTo>
                  <a:lnTo>
                    <a:pt x="11430" y="2539"/>
                  </a:lnTo>
                  <a:lnTo>
                    <a:pt x="7620" y="2539"/>
                  </a:lnTo>
                  <a:lnTo>
                    <a:pt x="7620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9E5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5074920" y="2961639"/>
              <a:ext cx="13970" cy="394970"/>
            </a:xfrm>
            <a:custGeom>
              <a:avLst/>
              <a:gdLst/>
              <a:ahLst/>
              <a:cxnLst/>
              <a:rect l="l" t="t" r="r" b="b"/>
              <a:pathLst>
                <a:path w="13970" h="394970">
                  <a:moveTo>
                    <a:pt x="3810" y="0"/>
                  </a:moveTo>
                  <a:lnTo>
                    <a:pt x="0" y="0"/>
                  </a:lnTo>
                  <a:lnTo>
                    <a:pt x="0" y="394970"/>
                  </a:lnTo>
                  <a:lnTo>
                    <a:pt x="2539" y="394970"/>
                  </a:lnTo>
                  <a:lnTo>
                    <a:pt x="2539" y="393700"/>
                  </a:lnTo>
                  <a:lnTo>
                    <a:pt x="3809" y="393700"/>
                  </a:lnTo>
                  <a:lnTo>
                    <a:pt x="3809" y="391160"/>
                  </a:lnTo>
                  <a:lnTo>
                    <a:pt x="7620" y="391160"/>
                  </a:lnTo>
                  <a:lnTo>
                    <a:pt x="7620" y="388620"/>
                  </a:lnTo>
                  <a:lnTo>
                    <a:pt x="10159" y="388620"/>
                  </a:lnTo>
                  <a:lnTo>
                    <a:pt x="10159" y="387350"/>
                  </a:lnTo>
                  <a:lnTo>
                    <a:pt x="12700" y="387350"/>
                  </a:lnTo>
                  <a:lnTo>
                    <a:pt x="12700" y="384810"/>
                  </a:lnTo>
                  <a:lnTo>
                    <a:pt x="13969" y="384810"/>
                  </a:lnTo>
                  <a:lnTo>
                    <a:pt x="13969" y="3810"/>
                  </a:lnTo>
                  <a:lnTo>
                    <a:pt x="12699" y="3810"/>
                  </a:lnTo>
                  <a:lnTo>
                    <a:pt x="12699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9E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5088890" y="2965449"/>
              <a:ext cx="15240" cy="381000"/>
            </a:xfrm>
            <a:custGeom>
              <a:avLst/>
              <a:gdLst/>
              <a:ahLst/>
              <a:cxnLst/>
              <a:rect l="l" t="t" r="r" b="b"/>
              <a:pathLst>
                <a:path w="15239" h="381000">
                  <a:moveTo>
                    <a:pt x="6350" y="0"/>
                  </a:moveTo>
                  <a:lnTo>
                    <a:pt x="0" y="0"/>
                  </a:lnTo>
                  <a:lnTo>
                    <a:pt x="0" y="381000"/>
                  </a:lnTo>
                  <a:lnTo>
                    <a:pt x="1269" y="381000"/>
                  </a:lnTo>
                  <a:lnTo>
                    <a:pt x="1269" y="379729"/>
                  </a:lnTo>
                  <a:lnTo>
                    <a:pt x="3810" y="379729"/>
                  </a:lnTo>
                  <a:lnTo>
                    <a:pt x="3810" y="378460"/>
                  </a:lnTo>
                  <a:lnTo>
                    <a:pt x="5080" y="378460"/>
                  </a:lnTo>
                  <a:lnTo>
                    <a:pt x="5080" y="377189"/>
                  </a:lnTo>
                  <a:lnTo>
                    <a:pt x="6350" y="377189"/>
                  </a:lnTo>
                  <a:lnTo>
                    <a:pt x="6350" y="374650"/>
                  </a:lnTo>
                  <a:lnTo>
                    <a:pt x="10160" y="374650"/>
                  </a:lnTo>
                  <a:lnTo>
                    <a:pt x="10160" y="373379"/>
                  </a:lnTo>
                  <a:lnTo>
                    <a:pt x="12700" y="373379"/>
                  </a:lnTo>
                  <a:lnTo>
                    <a:pt x="12700" y="372110"/>
                  </a:lnTo>
                  <a:lnTo>
                    <a:pt x="13970" y="372110"/>
                  </a:lnTo>
                  <a:lnTo>
                    <a:pt x="13970" y="370839"/>
                  </a:lnTo>
                  <a:lnTo>
                    <a:pt x="15239" y="370839"/>
                  </a:lnTo>
                  <a:lnTo>
                    <a:pt x="15239" y="3810"/>
                  </a:lnTo>
                  <a:lnTo>
                    <a:pt x="11429" y="3810"/>
                  </a:lnTo>
                  <a:lnTo>
                    <a:pt x="1142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9E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5104130" y="2969259"/>
              <a:ext cx="13970" cy="364490"/>
            </a:xfrm>
            <a:custGeom>
              <a:avLst/>
              <a:gdLst/>
              <a:ahLst/>
              <a:cxnLst/>
              <a:rect l="l" t="t" r="r" b="b"/>
              <a:pathLst>
                <a:path w="13970" h="364489">
                  <a:moveTo>
                    <a:pt x="3810" y="0"/>
                  </a:moveTo>
                  <a:lnTo>
                    <a:pt x="0" y="0"/>
                  </a:lnTo>
                  <a:lnTo>
                    <a:pt x="0" y="364489"/>
                  </a:lnTo>
                  <a:lnTo>
                    <a:pt x="3810" y="364489"/>
                  </a:lnTo>
                  <a:lnTo>
                    <a:pt x="3810" y="361950"/>
                  </a:lnTo>
                  <a:lnTo>
                    <a:pt x="7620" y="361950"/>
                  </a:lnTo>
                  <a:lnTo>
                    <a:pt x="7620" y="359410"/>
                  </a:lnTo>
                  <a:lnTo>
                    <a:pt x="8890" y="359410"/>
                  </a:lnTo>
                  <a:lnTo>
                    <a:pt x="8890" y="358139"/>
                  </a:lnTo>
                  <a:lnTo>
                    <a:pt x="12700" y="358139"/>
                  </a:lnTo>
                  <a:lnTo>
                    <a:pt x="12700" y="355600"/>
                  </a:lnTo>
                  <a:lnTo>
                    <a:pt x="13970" y="355600"/>
                  </a:lnTo>
                  <a:lnTo>
                    <a:pt x="13970" y="3810"/>
                  </a:lnTo>
                  <a:lnTo>
                    <a:pt x="12700" y="3810"/>
                  </a:lnTo>
                  <a:lnTo>
                    <a:pt x="12700" y="2539"/>
                  </a:lnTo>
                  <a:lnTo>
                    <a:pt x="3810" y="253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9E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5118100" y="2974339"/>
              <a:ext cx="15240" cy="350520"/>
            </a:xfrm>
            <a:custGeom>
              <a:avLst/>
              <a:gdLst/>
              <a:ahLst/>
              <a:cxnLst/>
              <a:rect l="l" t="t" r="r" b="b"/>
              <a:pathLst>
                <a:path w="15239" h="350520">
                  <a:moveTo>
                    <a:pt x="2539" y="0"/>
                  </a:moveTo>
                  <a:lnTo>
                    <a:pt x="0" y="0"/>
                  </a:lnTo>
                  <a:lnTo>
                    <a:pt x="0" y="350520"/>
                  </a:lnTo>
                  <a:lnTo>
                    <a:pt x="1269" y="350520"/>
                  </a:lnTo>
                  <a:lnTo>
                    <a:pt x="1269" y="349250"/>
                  </a:lnTo>
                  <a:lnTo>
                    <a:pt x="3809" y="349250"/>
                  </a:lnTo>
                  <a:lnTo>
                    <a:pt x="3809" y="346710"/>
                  </a:lnTo>
                  <a:lnTo>
                    <a:pt x="7620" y="346710"/>
                  </a:lnTo>
                  <a:lnTo>
                    <a:pt x="7620" y="344170"/>
                  </a:lnTo>
                  <a:lnTo>
                    <a:pt x="10160" y="344170"/>
                  </a:lnTo>
                  <a:lnTo>
                    <a:pt x="10160" y="342900"/>
                  </a:lnTo>
                  <a:lnTo>
                    <a:pt x="12700" y="342900"/>
                  </a:lnTo>
                  <a:lnTo>
                    <a:pt x="12700" y="340360"/>
                  </a:lnTo>
                  <a:lnTo>
                    <a:pt x="15239" y="340360"/>
                  </a:lnTo>
                  <a:lnTo>
                    <a:pt x="15239" y="3810"/>
                  </a:lnTo>
                  <a:lnTo>
                    <a:pt x="10160" y="3810"/>
                  </a:lnTo>
                  <a:lnTo>
                    <a:pt x="1016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69E8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5133340" y="2978149"/>
              <a:ext cx="13970" cy="334010"/>
            </a:xfrm>
            <a:custGeom>
              <a:avLst/>
              <a:gdLst/>
              <a:ahLst/>
              <a:cxnLst/>
              <a:rect l="l" t="t" r="r" b="b"/>
              <a:pathLst>
                <a:path w="13970" h="334010">
                  <a:moveTo>
                    <a:pt x="3810" y="0"/>
                  </a:moveTo>
                  <a:lnTo>
                    <a:pt x="0" y="0"/>
                  </a:lnTo>
                  <a:lnTo>
                    <a:pt x="0" y="334009"/>
                  </a:lnTo>
                  <a:lnTo>
                    <a:pt x="3810" y="334009"/>
                  </a:lnTo>
                  <a:lnTo>
                    <a:pt x="3810" y="331469"/>
                  </a:lnTo>
                  <a:lnTo>
                    <a:pt x="5080" y="331469"/>
                  </a:lnTo>
                  <a:lnTo>
                    <a:pt x="5080" y="330200"/>
                  </a:lnTo>
                  <a:lnTo>
                    <a:pt x="7619" y="330200"/>
                  </a:lnTo>
                  <a:lnTo>
                    <a:pt x="7619" y="328929"/>
                  </a:lnTo>
                  <a:lnTo>
                    <a:pt x="8889" y="328929"/>
                  </a:lnTo>
                  <a:lnTo>
                    <a:pt x="8889" y="327659"/>
                  </a:lnTo>
                  <a:lnTo>
                    <a:pt x="12700" y="327659"/>
                  </a:lnTo>
                  <a:lnTo>
                    <a:pt x="12700" y="325119"/>
                  </a:lnTo>
                  <a:lnTo>
                    <a:pt x="13970" y="325119"/>
                  </a:lnTo>
                  <a:lnTo>
                    <a:pt x="13970" y="3809"/>
                  </a:lnTo>
                  <a:lnTo>
                    <a:pt x="7620" y="3809"/>
                  </a:lnTo>
                  <a:lnTo>
                    <a:pt x="762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8E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5147310" y="2981959"/>
              <a:ext cx="15240" cy="320040"/>
            </a:xfrm>
            <a:custGeom>
              <a:avLst/>
              <a:gdLst/>
              <a:ahLst/>
              <a:cxnLst/>
              <a:rect l="l" t="t" r="r" b="b"/>
              <a:pathLst>
                <a:path w="15239" h="320039">
                  <a:moveTo>
                    <a:pt x="1270" y="0"/>
                  </a:moveTo>
                  <a:lnTo>
                    <a:pt x="0" y="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10" y="317500"/>
                  </a:lnTo>
                  <a:lnTo>
                    <a:pt x="7620" y="317500"/>
                  </a:lnTo>
                  <a:lnTo>
                    <a:pt x="7620" y="314960"/>
                  </a:lnTo>
                  <a:lnTo>
                    <a:pt x="8889" y="314960"/>
                  </a:lnTo>
                  <a:lnTo>
                    <a:pt x="8889" y="313689"/>
                  </a:lnTo>
                  <a:lnTo>
                    <a:pt x="12700" y="313689"/>
                  </a:lnTo>
                  <a:lnTo>
                    <a:pt x="12700" y="311150"/>
                  </a:lnTo>
                  <a:lnTo>
                    <a:pt x="15239" y="311150"/>
                  </a:lnTo>
                  <a:lnTo>
                    <a:pt x="15239" y="6350"/>
                  </a:lnTo>
                  <a:lnTo>
                    <a:pt x="13969" y="6350"/>
                  </a:lnTo>
                  <a:lnTo>
                    <a:pt x="13969" y="3810"/>
                  </a:lnTo>
                  <a:lnTo>
                    <a:pt x="10160" y="3810"/>
                  </a:lnTo>
                  <a:lnTo>
                    <a:pt x="1016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68E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5162550" y="2987039"/>
              <a:ext cx="13970" cy="303530"/>
            </a:xfrm>
            <a:custGeom>
              <a:avLst/>
              <a:gdLst/>
              <a:ahLst/>
              <a:cxnLst/>
              <a:rect l="l" t="t" r="r" b="b"/>
              <a:pathLst>
                <a:path w="13970" h="303529">
                  <a:moveTo>
                    <a:pt x="2539" y="0"/>
                  </a:moveTo>
                  <a:lnTo>
                    <a:pt x="0" y="0"/>
                  </a:lnTo>
                  <a:lnTo>
                    <a:pt x="0" y="303529"/>
                  </a:lnTo>
                  <a:lnTo>
                    <a:pt x="2539" y="303529"/>
                  </a:lnTo>
                  <a:lnTo>
                    <a:pt x="2539" y="302260"/>
                  </a:lnTo>
                  <a:lnTo>
                    <a:pt x="3809" y="302260"/>
                  </a:lnTo>
                  <a:lnTo>
                    <a:pt x="3809" y="300989"/>
                  </a:lnTo>
                  <a:lnTo>
                    <a:pt x="5079" y="300989"/>
                  </a:lnTo>
                  <a:lnTo>
                    <a:pt x="5079" y="299720"/>
                  </a:lnTo>
                  <a:lnTo>
                    <a:pt x="7619" y="299720"/>
                  </a:lnTo>
                  <a:lnTo>
                    <a:pt x="7619" y="298450"/>
                  </a:lnTo>
                  <a:lnTo>
                    <a:pt x="8889" y="298450"/>
                  </a:lnTo>
                  <a:lnTo>
                    <a:pt x="8889" y="297179"/>
                  </a:lnTo>
                  <a:lnTo>
                    <a:pt x="10159" y="297179"/>
                  </a:lnTo>
                  <a:lnTo>
                    <a:pt x="10159" y="295910"/>
                  </a:lnTo>
                  <a:lnTo>
                    <a:pt x="12700" y="295910"/>
                  </a:lnTo>
                  <a:lnTo>
                    <a:pt x="12700" y="294639"/>
                  </a:lnTo>
                  <a:lnTo>
                    <a:pt x="13970" y="294639"/>
                  </a:lnTo>
                  <a:lnTo>
                    <a:pt x="13970" y="3810"/>
                  </a:lnTo>
                  <a:lnTo>
                    <a:pt x="11429" y="3810"/>
                  </a:lnTo>
                  <a:lnTo>
                    <a:pt x="11429" y="2539"/>
                  </a:lnTo>
                  <a:lnTo>
                    <a:pt x="6350" y="2539"/>
                  </a:lnTo>
                  <a:lnTo>
                    <a:pt x="635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68EB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5176520" y="2990849"/>
              <a:ext cx="15240" cy="289560"/>
            </a:xfrm>
            <a:custGeom>
              <a:avLst/>
              <a:gdLst/>
              <a:ahLst/>
              <a:cxnLst/>
              <a:rect l="l" t="t" r="r" b="b"/>
              <a:pathLst>
                <a:path w="15239" h="289560">
                  <a:moveTo>
                    <a:pt x="1269" y="0"/>
                  </a:moveTo>
                  <a:lnTo>
                    <a:pt x="0" y="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7019"/>
                  </a:lnTo>
                  <a:lnTo>
                    <a:pt x="5079" y="287019"/>
                  </a:lnTo>
                  <a:lnTo>
                    <a:pt x="5079" y="285750"/>
                  </a:lnTo>
                  <a:lnTo>
                    <a:pt x="7620" y="285750"/>
                  </a:lnTo>
                  <a:lnTo>
                    <a:pt x="7620" y="284479"/>
                  </a:lnTo>
                  <a:lnTo>
                    <a:pt x="8889" y="284479"/>
                  </a:lnTo>
                  <a:lnTo>
                    <a:pt x="8889" y="283209"/>
                  </a:lnTo>
                  <a:lnTo>
                    <a:pt x="12700" y="283209"/>
                  </a:lnTo>
                  <a:lnTo>
                    <a:pt x="12700" y="280669"/>
                  </a:lnTo>
                  <a:lnTo>
                    <a:pt x="13969" y="280669"/>
                  </a:lnTo>
                  <a:lnTo>
                    <a:pt x="13969" y="279400"/>
                  </a:lnTo>
                  <a:lnTo>
                    <a:pt x="15239" y="279400"/>
                  </a:lnTo>
                  <a:lnTo>
                    <a:pt x="15239" y="5079"/>
                  </a:lnTo>
                  <a:lnTo>
                    <a:pt x="13970" y="5079"/>
                  </a:lnTo>
                  <a:lnTo>
                    <a:pt x="13970" y="3809"/>
                  </a:lnTo>
                  <a:lnTo>
                    <a:pt x="5079" y="3809"/>
                  </a:lnTo>
                  <a:lnTo>
                    <a:pt x="507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68EC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5191760" y="2997199"/>
              <a:ext cx="13970" cy="273050"/>
            </a:xfrm>
            <a:custGeom>
              <a:avLst/>
              <a:gdLst/>
              <a:ahLst/>
              <a:cxnLst/>
              <a:rect l="l" t="t" r="r" b="b"/>
              <a:pathLst>
                <a:path w="13970" h="273050">
                  <a:moveTo>
                    <a:pt x="6349" y="0"/>
                  </a:moveTo>
                  <a:lnTo>
                    <a:pt x="0" y="0"/>
                  </a:lnTo>
                  <a:lnTo>
                    <a:pt x="0" y="273050"/>
                  </a:lnTo>
                  <a:lnTo>
                    <a:pt x="2539" y="273050"/>
                  </a:lnTo>
                  <a:lnTo>
                    <a:pt x="2539" y="271779"/>
                  </a:lnTo>
                  <a:lnTo>
                    <a:pt x="3810" y="271779"/>
                  </a:lnTo>
                  <a:lnTo>
                    <a:pt x="3810" y="270510"/>
                  </a:lnTo>
                  <a:lnTo>
                    <a:pt x="5080" y="270510"/>
                  </a:lnTo>
                  <a:lnTo>
                    <a:pt x="5080" y="269239"/>
                  </a:lnTo>
                  <a:lnTo>
                    <a:pt x="7620" y="269239"/>
                  </a:lnTo>
                  <a:lnTo>
                    <a:pt x="7620" y="266700"/>
                  </a:lnTo>
                  <a:lnTo>
                    <a:pt x="10160" y="266700"/>
                  </a:lnTo>
                  <a:lnTo>
                    <a:pt x="10160" y="265429"/>
                  </a:lnTo>
                  <a:lnTo>
                    <a:pt x="12700" y="265429"/>
                  </a:lnTo>
                  <a:lnTo>
                    <a:pt x="12700" y="264160"/>
                  </a:lnTo>
                  <a:lnTo>
                    <a:pt x="13969" y="264160"/>
                  </a:lnTo>
                  <a:lnTo>
                    <a:pt x="13969" y="3810"/>
                  </a:lnTo>
                  <a:lnTo>
                    <a:pt x="10160" y="3810"/>
                  </a:lnTo>
                  <a:lnTo>
                    <a:pt x="10160" y="2539"/>
                  </a:lnTo>
                  <a:lnTo>
                    <a:pt x="6349" y="2539"/>
                  </a:lnTo>
                  <a:lnTo>
                    <a:pt x="6349" y="0"/>
                  </a:lnTo>
                  <a:close/>
                </a:path>
              </a:pathLst>
            </a:custGeom>
            <a:solidFill>
              <a:srgbClr val="68ED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5205730" y="3001009"/>
              <a:ext cx="15240" cy="257810"/>
            </a:xfrm>
            <a:custGeom>
              <a:avLst/>
              <a:gdLst/>
              <a:ahLst/>
              <a:cxnLst/>
              <a:rect l="l" t="t" r="r" b="b"/>
              <a:pathLst>
                <a:path w="15239" h="257810">
                  <a:moveTo>
                    <a:pt x="5080" y="0"/>
                  </a:moveTo>
                  <a:lnTo>
                    <a:pt x="0" y="0"/>
                  </a:lnTo>
                  <a:lnTo>
                    <a:pt x="0" y="257809"/>
                  </a:lnTo>
                  <a:lnTo>
                    <a:pt x="2540" y="257809"/>
                  </a:lnTo>
                  <a:lnTo>
                    <a:pt x="2540" y="256539"/>
                  </a:lnTo>
                  <a:lnTo>
                    <a:pt x="3810" y="256539"/>
                  </a:lnTo>
                  <a:lnTo>
                    <a:pt x="3810" y="255269"/>
                  </a:lnTo>
                  <a:lnTo>
                    <a:pt x="5080" y="255269"/>
                  </a:lnTo>
                  <a:lnTo>
                    <a:pt x="5080" y="254000"/>
                  </a:lnTo>
                  <a:lnTo>
                    <a:pt x="7620" y="254000"/>
                  </a:lnTo>
                  <a:lnTo>
                    <a:pt x="7620" y="252729"/>
                  </a:lnTo>
                  <a:lnTo>
                    <a:pt x="8890" y="252729"/>
                  </a:lnTo>
                  <a:lnTo>
                    <a:pt x="8890" y="251459"/>
                  </a:lnTo>
                  <a:lnTo>
                    <a:pt x="10160" y="251459"/>
                  </a:lnTo>
                  <a:lnTo>
                    <a:pt x="10160" y="250189"/>
                  </a:lnTo>
                  <a:lnTo>
                    <a:pt x="12700" y="250189"/>
                  </a:lnTo>
                  <a:lnTo>
                    <a:pt x="12700" y="248919"/>
                  </a:lnTo>
                  <a:lnTo>
                    <a:pt x="13970" y="248919"/>
                  </a:lnTo>
                  <a:lnTo>
                    <a:pt x="13970" y="247650"/>
                  </a:lnTo>
                  <a:lnTo>
                    <a:pt x="15240" y="247650"/>
                  </a:lnTo>
                  <a:lnTo>
                    <a:pt x="15240" y="3809"/>
                  </a:lnTo>
                  <a:lnTo>
                    <a:pt x="12700" y="3809"/>
                  </a:lnTo>
                  <a:lnTo>
                    <a:pt x="12700" y="2539"/>
                  </a:lnTo>
                  <a:lnTo>
                    <a:pt x="8890" y="2539"/>
                  </a:lnTo>
                  <a:lnTo>
                    <a:pt x="8890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68E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5220970" y="3006089"/>
              <a:ext cx="232409" cy="242570"/>
            </a:xfrm>
            <a:prstGeom prst="rect">
              <a:avLst/>
            </a:prstGeom>
            <a:blipFill>
              <a:blip r:embed="rId2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3761740" y="4025899"/>
              <a:ext cx="24130" cy="119380"/>
            </a:xfrm>
            <a:custGeom>
              <a:avLst/>
              <a:gdLst/>
              <a:ahLst/>
              <a:cxnLst/>
              <a:rect l="l" t="t" r="r" b="b"/>
              <a:pathLst>
                <a:path w="24129" h="119379">
                  <a:moveTo>
                    <a:pt x="24130" y="116852"/>
                  </a:moveTo>
                  <a:lnTo>
                    <a:pt x="16510" y="116852"/>
                  </a:lnTo>
                  <a:lnTo>
                    <a:pt x="15240" y="116852"/>
                  </a:lnTo>
                  <a:lnTo>
                    <a:pt x="15240" y="118110"/>
                  </a:lnTo>
                  <a:lnTo>
                    <a:pt x="16510" y="118110"/>
                  </a:lnTo>
                  <a:lnTo>
                    <a:pt x="21590" y="118110"/>
                  </a:lnTo>
                  <a:lnTo>
                    <a:pt x="21590" y="119380"/>
                  </a:lnTo>
                  <a:lnTo>
                    <a:pt x="24130" y="119380"/>
                  </a:lnTo>
                  <a:lnTo>
                    <a:pt x="24130" y="116852"/>
                  </a:lnTo>
                  <a:close/>
                </a:path>
                <a:path w="24129" h="119379">
                  <a:moveTo>
                    <a:pt x="24130" y="110502"/>
                  </a:moveTo>
                  <a:lnTo>
                    <a:pt x="16510" y="110502"/>
                  </a:lnTo>
                  <a:lnTo>
                    <a:pt x="7620" y="110502"/>
                  </a:lnTo>
                  <a:lnTo>
                    <a:pt x="1270" y="110502"/>
                  </a:lnTo>
                  <a:lnTo>
                    <a:pt x="1270" y="111760"/>
                  </a:lnTo>
                  <a:lnTo>
                    <a:pt x="0" y="11176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8890" y="115570"/>
                  </a:lnTo>
                  <a:lnTo>
                    <a:pt x="8890" y="116840"/>
                  </a:lnTo>
                  <a:lnTo>
                    <a:pt x="16510" y="116840"/>
                  </a:lnTo>
                  <a:lnTo>
                    <a:pt x="24130" y="116840"/>
                  </a:lnTo>
                  <a:lnTo>
                    <a:pt x="24130" y="110502"/>
                  </a:lnTo>
                  <a:close/>
                </a:path>
                <a:path w="24129" h="119379">
                  <a:moveTo>
                    <a:pt x="24130" y="104152"/>
                  </a:moveTo>
                  <a:lnTo>
                    <a:pt x="16510" y="104152"/>
                  </a:lnTo>
                  <a:lnTo>
                    <a:pt x="7620" y="104152"/>
                  </a:lnTo>
                  <a:lnTo>
                    <a:pt x="2540" y="104152"/>
                  </a:lnTo>
                  <a:lnTo>
                    <a:pt x="2540" y="105410"/>
                  </a:lnTo>
                  <a:lnTo>
                    <a:pt x="1270" y="105410"/>
                  </a:lnTo>
                  <a:lnTo>
                    <a:pt x="1270" y="110490"/>
                  </a:lnTo>
                  <a:lnTo>
                    <a:pt x="7620" y="110490"/>
                  </a:lnTo>
                  <a:lnTo>
                    <a:pt x="16510" y="110490"/>
                  </a:lnTo>
                  <a:lnTo>
                    <a:pt x="24130" y="110490"/>
                  </a:lnTo>
                  <a:lnTo>
                    <a:pt x="24130" y="104152"/>
                  </a:lnTo>
                  <a:close/>
                </a:path>
                <a:path w="24129" h="119379">
                  <a:moveTo>
                    <a:pt x="24130" y="97802"/>
                  </a:moveTo>
                  <a:lnTo>
                    <a:pt x="16510" y="97802"/>
                  </a:lnTo>
                  <a:lnTo>
                    <a:pt x="7620" y="97802"/>
                  </a:lnTo>
                  <a:lnTo>
                    <a:pt x="3810" y="97802"/>
                  </a:lnTo>
                  <a:lnTo>
                    <a:pt x="3810" y="99060"/>
                  </a:lnTo>
                  <a:lnTo>
                    <a:pt x="2540" y="99060"/>
                  </a:lnTo>
                  <a:lnTo>
                    <a:pt x="2540" y="104140"/>
                  </a:lnTo>
                  <a:lnTo>
                    <a:pt x="7620" y="104140"/>
                  </a:lnTo>
                  <a:lnTo>
                    <a:pt x="16510" y="104140"/>
                  </a:lnTo>
                  <a:lnTo>
                    <a:pt x="24130" y="104140"/>
                  </a:lnTo>
                  <a:lnTo>
                    <a:pt x="24130" y="97802"/>
                  </a:lnTo>
                  <a:close/>
                </a:path>
                <a:path w="24129" h="119379">
                  <a:moveTo>
                    <a:pt x="24130" y="91452"/>
                  </a:moveTo>
                  <a:lnTo>
                    <a:pt x="16510" y="91452"/>
                  </a:lnTo>
                  <a:lnTo>
                    <a:pt x="7620" y="91452"/>
                  </a:lnTo>
                  <a:lnTo>
                    <a:pt x="5080" y="91452"/>
                  </a:lnTo>
                  <a:lnTo>
                    <a:pt x="5080" y="92710"/>
                  </a:lnTo>
                  <a:lnTo>
                    <a:pt x="3810" y="92710"/>
                  </a:lnTo>
                  <a:lnTo>
                    <a:pt x="3810" y="97790"/>
                  </a:lnTo>
                  <a:lnTo>
                    <a:pt x="7620" y="97790"/>
                  </a:lnTo>
                  <a:lnTo>
                    <a:pt x="16510" y="97790"/>
                  </a:lnTo>
                  <a:lnTo>
                    <a:pt x="24130" y="97790"/>
                  </a:lnTo>
                  <a:lnTo>
                    <a:pt x="24130" y="91452"/>
                  </a:lnTo>
                  <a:close/>
                </a:path>
                <a:path w="24129" h="119379">
                  <a:moveTo>
                    <a:pt x="24130" y="85102"/>
                  </a:moveTo>
                  <a:lnTo>
                    <a:pt x="16510" y="85102"/>
                  </a:lnTo>
                  <a:lnTo>
                    <a:pt x="7620" y="85102"/>
                  </a:lnTo>
                  <a:lnTo>
                    <a:pt x="6350" y="85102"/>
                  </a:lnTo>
                  <a:lnTo>
                    <a:pt x="6350" y="86360"/>
                  </a:lnTo>
                  <a:lnTo>
                    <a:pt x="5080" y="86360"/>
                  </a:lnTo>
                  <a:lnTo>
                    <a:pt x="5080" y="91440"/>
                  </a:lnTo>
                  <a:lnTo>
                    <a:pt x="7620" y="91440"/>
                  </a:lnTo>
                  <a:lnTo>
                    <a:pt x="16510" y="91440"/>
                  </a:lnTo>
                  <a:lnTo>
                    <a:pt x="24130" y="91440"/>
                  </a:lnTo>
                  <a:lnTo>
                    <a:pt x="24130" y="85102"/>
                  </a:lnTo>
                  <a:close/>
                </a:path>
                <a:path w="24129" h="119379">
                  <a:moveTo>
                    <a:pt x="24130" y="78752"/>
                  </a:moveTo>
                  <a:lnTo>
                    <a:pt x="16510" y="78752"/>
                  </a:lnTo>
                  <a:lnTo>
                    <a:pt x="7620" y="78752"/>
                  </a:lnTo>
                  <a:lnTo>
                    <a:pt x="7620" y="81280"/>
                  </a:lnTo>
                  <a:lnTo>
                    <a:pt x="6350" y="81280"/>
                  </a:lnTo>
                  <a:lnTo>
                    <a:pt x="6350" y="85090"/>
                  </a:lnTo>
                  <a:lnTo>
                    <a:pt x="7620" y="85090"/>
                  </a:lnTo>
                  <a:lnTo>
                    <a:pt x="16510" y="85090"/>
                  </a:lnTo>
                  <a:lnTo>
                    <a:pt x="24130" y="85090"/>
                  </a:lnTo>
                  <a:lnTo>
                    <a:pt x="24130" y="78752"/>
                  </a:lnTo>
                  <a:close/>
                </a:path>
                <a:path w="24129" h="119379">
                  <a:moveTo>
                    <a:pt x="24130" y="72402"/>
                  </a:moveTo>
                  <a:lnTo>
                    <a:pt x="16510" y="72402"/>
                  </a:lnTo>
                  <a:lnTo>
                    <a:pt x="8890" y="72402"/>
                  </a:lnTo>
                  <a:lnTo>
                    <a:pt x="8890" y="74930"/>
                  </a:lnTo>
                  <a:lnTo>
                    <a:pt x="7620" y="74930"/>
                  </a:lnTo>
                  <a:lnTo>
                    <a:pt x="7620" y="78740"/>
                  </a:lnTo>
                  <a:lnTo>
                    <a:pt x="16510" y="78740"/>
                  </a:lnTo>
                  <a:lnTo>
                    <a:pt x="24130" y="78740"/>
                  </a:lnTo>
                  <a:lnTo>
                    <a:pt x="24130" y="72402"/>
                  </a:lnTo>
                  <a:close/>
                </a:path>
                <a:path w="24129" h="119379">
                  <a:moveTo>
                    <a:pt x="24130" y="66052"/>
                  </a:moveTo>
                  <a:lnTo>
                    <a:pt x="16510" y="66052"/>
                  </a:lnTo>
                  <a:lnTo>
                    <a:pt x="10160" y="66052"/>
                  </a:lnTo>
                  <a:lnTo>
                    <a:pt x="10160" y="68580"/>
                  </a:lnTo>
                  <a:lnTo>
                    <a:pt x="8890" y="68580"/>
                  </a:lnTo>
                  <a:lnTo>
                    <a:pt x="8890" y="72390"/>
                  </a:lnTo>
                  <a:lnTo>
                    <a:pt x="16510" y="72390"/>
                  </a:lnTo>
                  <a:lnTo>
                    <a:pt x="24130" y="72390"/>
                  </a:lnTo>
                  <a:lnTo>
                    <a:pt x="24130" y="66052"/>
                  </a:lnTo>
                  <a:close/>
                </a:path>
                <a:path w="24129" h="119379">
                  <a:moveTo>
                    <a:pt x="24130" y="59702"/>
                  </a:moveTo>
                  <a:lnTo>
                    <a:pt x="16510" y="59702"/>
                  </a:lnTo>
                  <a:lnTo>
                    <a:pt x="11430" y="59702"/>
                  </a:lnTo>
                  <a:lnTo>
                    <a:pt x="11430" y="62230"/>
                  </a:lnTo>
                  <a:lnTo>
                    <a:pt x="10160" y="62230"/>
                  </a:lnTo>
                  <a:lnTo>
                    <a:pt x="10160" y="66040"/>
                  </a:lnTo>
                  <a:lnTo>
                    <a:pt x="16510" y="66040"/>
                  </a:lnTo>
                  <a:lnTo>
                    <a:pt x="24130" y="66040"/>
                  </a:lnTo>
                  <a:lnTo>
                    <a:pt x="24130" y="59702"/>
                  </a:lnTo>
                  <a:close/>
                </a:path>
                <a:path w="24129" h="119379">
                  <a:moveTo>
                    <a:pt x="24130" y="53352"/>
                  </a:moveTo>
                  <a:lnTo>
                    <a:pt x="16510" y="53352"/>
                  </a:lnTo>
                  <a:lnTo>
                    <a:pt x="12700" y="53352"/>
                  </a:lnTo>
                  <a:lnTo>
                    <a:pt x="12700" y="55880"/>
                  </a:lnTo>
                  <a:lnTo>
                    <a:pt x="11430" y="55880"/>
                  </a:lnTo>
                  <a:lnTo>
                    <a:pt x="11430" y="59690"/>
                  </a:lnTo>
                  <a:lnTo>
                    <a:pt x="16510" y="59690"/>
                  </a:lnTo>
                  <a:lnTo>
                    <a:pt x="24130" y="59690"/>
                  </a:lnTo>
                  <a:lnTo>
                    <a:pt x="24130" y="53352"/>
                  </a:lnTo>
                  <a:close/>
                </a:path>
                <a:path w="24129" h="119379">
                  <a:moveTo>
                    <a:pt x="24130" y="47002"/>
                  </a:moveTo>
                  <a:lnTo>
                    <a:pt x="16510" y="47002"/>
                  </a:lnTo>
                  <a:lnTo>
                    <a:pt x="13970" y="47002"/>
                  </a:lnTo>
                  <a:lnTo>
                    <a:pt x="13970" y="49530"/>
                  </a:lnTo>
                  <a:lnTo>
                    <a:pt x="12700" y="49530"/>
                  </a:lnTo>
                  <a:lnTo>
                    <a:pt x="12700" y="53340"/>
                  </a:lnTo>
                  <a:lnTo>
                    <a:pt x="16510" y="53340"/>
                  </a:lnTo>
                  <a:lnTo>
                    <a:pt x="24130" y="53340"/>
                  </a:lnTo>
                  <a:lnTo>
                    <a:pt x="24130" y="47002"/>
                  </a:lnTo>
                  <a:close/>
                </a:path>
                <a:path w="24129" h="119379">
                  <a:moveTo>
                    <a:pt x="24130" y="40652"/>
                  </a:moveTo>
                  <a:lnTo>
                    <a:pt x="16510" y="40652"/>
                  </a:lnTo>
                  <a:lnTo>
                    <a:pt x="15240" y="40652"/>
                  </a:lnTo>
                  <a:lnTo>
                    <a:pt x="15240" y="43180"/>
                  </a:lnTo>
                  <a:lnTo>
                    <a:pt x="13970" y="43180"/>
                  </a:lnTo>
                  <a:lnTo>
                    <a:pt x="13970" y="46990"/>
                  </a:lnTo>
                  <a:lnTo>
                    <a:pt x="16510" y="46990"/>
                  </a:lnTo>
                  <a:lnTo>
                    <a:pt x="24130" y="46990"/>
                  </a:lnTo>
                  <a:lnTo>
                    <a:pt x="24130" y="40652"/>
                  </a:lnTo>
                  <a:close/>
                </a:path>
                <a:path w="24129" h="119379">
                  <a:moveTo>
                    <a:pt x="24130" y="34302"/>
                  </a:moveTo>
                  <a:lnTo>
                    <a:pt x="16510" y="34302"/>
                  </a:lnTo>
                  <a:lnTo>
                    <a:pt x="16510" y="36830"/>
                  </a:lnTo>
                  <a:lnTo>
                    <a:pt x="15240" y="36830"/>
                  </a:lnTo>
                  <a:lnTo>
                    <a:pt x="15240" y="40640"/>
                  </a:lnTo>
                  <a:lnTo>
                    <a:pt x="16510" y="40640"/>
                  </a:lnTo>
                  <a:lnTo>
                    <a:pt x="24130" y="40640"/>
                  </a:lnTo>
                  <a:lnTo>
                    <a:pt x="24130" y="34302"/>
                  </a:lnTo>
                  <a:close/>
                </a:path>
                <a:path w="24129" h="119379">
                  <a:moveTo>
                    <a:pt x="24130" y="27952"/>
                  </a:moveTo>
                  <a:lnTo>
                    <a:pt x="17780" y="27952"/>
                  </a:lnTo>
                  <a:lnTo>
                    <a:pt x="17780" y="30480"/>
                  </a:lnTo>
                  <a:lnTo>
                    <a:pt x="16510" y="30480"/>
                  </a:lnTo>
                  <a:lnTo>
                    <a:pt x="16510" y="34290"/>
                  </a:lnTo>
                  <a:lnTo>
                    <a:pt x="24130" y="34290"/>
                  </a:lnTo>
                  <a:lnTo>
                    <a:pt x="24130" y="27952"/>
                  </a:lnTo>
                  <a:close/>
                </a:path>
                <a:path w="24129" h="119379">
                  <a:moveTo>
                    <a:pt x="24130" y="21602"/>
                  </a:moveTo>
                  <a:lnTo>
                    <a:pt x="19050" y="21602"/>
                  </a:lnTo>
                  <a:lnTo>
                    <a:pt x="19050" y="24130"/>
                  </a:lnTo>
                  <a:lnTo>
                    <a:pt x="17780" y="24130"/>
                  </a:lnTo>
                  <a:lnTo>
                    <a:pt x="17780" y="27940"/>
                  </a:lnTo>
                  <a:lnTo>
                    <a:pt x="24130" y="27940"/>
                  </a:lnTo>
                  <a:lnTo>
                    <a:pt x="24130" y="21602"/>
                  </a:lnTo>
                  <a:close/>
                </a:path>
                <a:path w="24129" h="119379">
                  <a:moveTo>
                    <a:pt x="24130" y="15252"/>
                  </a:moveTo>
                  <a:lnTo>
                    <a:pt x="20320" y="15252"/>
                  </a:lnTo>
                  <a:lnTo>
                    <a:pt x="20320" y="17780"/>
                  </a:lnTo>
                  <a:lnTo>
                    <a:pt x="19050" y="17780"/>
                  </a:lnTo>
                  <a:lnTo>
                    <a:pt x="19050" y="21590"/>
                  </a:lnTo>
                  <a:lnTo>
                    <a:pt x="24130" y="21590"/>
                  </a:lnTo>
                  <a:lnTo>
                    <a:pt x="24130" y="15252"/>
                  </a:lnTo>
                  <a:close/>
                </a:path>
                <a:path w="24129" h="119379">
                  <a:moveTo>
                    <a:pt x="24130" y="8902"/>
                  </a:moveTo>
                  <a:lnTo>
                    <a:pt x="21590" y="8902"/>
                  </a:lnTo>
                  <a:lnTo>
                    <a:pt x="21590" y="12700"/>
                  </a:lnTo>
                  <a:lnTo>
                    <a:pt x="20320" y="12700"/>
                  </a:lnTo>
                  <a:lnTo>
                    <a:pt x="20320" y="15240"/>
                  </a:lnTo>
                  <a:lnTo>
                    <a:pt x="24130" y="15240"/>
                  </a:lnTo>
                  <a:lnTo>
                    <a:pt x="24130" y="8902"/>
                  </a:lnTo>
                  <a:close/>
                </a:path>
                <a:path w="24129" h="119379">
                  <a:moveTo>
                    <a:pt x="24130" y="2552"/>
                  </a:moveTo>
                  <a:lnTo>
                    <a:pt x="22860" y="2552"/>
                  </a:lnTo>
                  <a:lnTo>
                    <a:pt x="22860" y="6350"/>
                  </a:lnTo>
                  <a:lnTo>
                    <a:pt x="21590" y="6350"/>
                  </a:lnTo>
                  <a:lnTo>
                    <a:pt x="21590" y="8890"/>
                  </a:lnTo>
                  <a:lnTo>
                    <a:pt x="24130" y="8890"/>
                  </a:lnTo>
                  <a:lnTo>
                    <a:pt x="24130" y="2552"/>
                  </a:lnTo>
                  <a:close/>
                </a:path>
                <a:path w="24129" h="119379">
                  <a:moveTo>
                    <a:pt x="24130" y="0"/>
                  </a:moveTo>
                  <a:lnTo>
                    <a:pt x="22860" y="0"/>
                  </a:lnTo>
                  <a:lnTo>
                    <a:pt x="22860" y="2540"/>
                  </a:lnTo>
                  <a:lnTo>
                    <a:pt x="24130" y="254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3785870" y="3975099"/>
              <a:ext cx="10160" cy="172720"/>
            </a:xfrm>
            <a:custGeom>
              <a:avLst/>
              <a:gdLst/>
              <a:ahLst/>
              <a:cxnLst/>
              <a:rect l="l" t="t" r="r" b="b"/>
              <a:pathLst>
                <a:path w="10160" h="172720">
                  <a:moveTo>
                    <a:pt x="10159" y="0"/>
                  </a:moveTo>
                  <a:lnTo>
                    <a:pt x="8889" y="0"/>
                  </a:lnTo>
                  <a:lnTo>
                    <a:pt x="8889" y="2539"/>
                  </a:lnTo>
                  <a:lnTo>
                    <a:pt x="10159" y="2539"/>
                  </a:lnTo>
                  <a:lnTo>
                    <a:pt x="10159" y="0"/>
                  </a:lnTo>
                  <a:close/>
                </a:path>
                <a:path w="10160" h="172720">
                  <a:moveTo>
                    <a:pt x="10159" y="2540"/>
                  </a:moveTo>
                  <a:lnTo>
                    <a:pt x="8889" y="2540"/>
                  </a:lnTo>
                  <a:lnTo>
                    <a:pt x="8889" y="6350"/>
                  </a:lnTo>
                  <a:lnTo>
                    <a:pt x="7619" y="6350"/>
                  </a:lnTo>
                  <a:lnTo>
                    <a:pt x="7619" y="8889"/>
                  </a:lnTo>
                  <a:lnTo>
                    <a:pt x="10159" y="8889"/>
                  </a:lnTo>
                  <a:lnTo>
                    <a:pt x="10159" y="2540"/>
                  </a:lnTo>
                  <a:close/>
                </a:path>
                <a:path w="10160" h="172720">
                  <a:moveTo>
                    <a:pt x="10159" y="8890"/>
                  </a:moveTo>
                  <a:lnTo>
                    <a:pt x="7619" y="8890"/>
                  </a:lnTo>
                  <a:lnTo>
                    <a:pt x="7619" y="12700"/>
                  </a:lnTo>
                  <a:lnTo>
                    <a:pt x="6350" y="12700"/>
                  </a:lnTo>
                  <a:lnTo>
                    <a:pt x="6350" y="15239"/>
                  </a:lnTo>
                  <a:lnTo>
                    <a:pt x="10159" y="15239"/>
                  </a:lnTo>
                  <a:lnTo>
                    <a:pt x="10159" y="8890"/>
                  </a:lnTo>
                  <a:close/>
                </a:path>
                <a:path w="10160" h="172720">
                  <a:moveTo>
                    <a:pt x="10159" y="15240"/>
                  </a:moveTo>
                  <a:lnTo>
                    <a:pt x="6350" y="15240"/>
                  </a:lnTo>
                  <a:lnTo>
                    <a:pt x="6350" y="19050"/>
                  </a:lnTo>
                  <a:lnTo>
                    <a:pt x="5079" y="19050"/>
                  </a:lnTo>
                  <a:lnTo>
                    <a:pt x="5079" y="21589"/>
                  </a:lnTo>
                  <a:lnTo>
                    <a:pt x="10159" y="21589"/>
                  </a:lnTo>
                  <a:lnTo>
                    <a:pt x="10159" y="15240"/>
                  </a:lnTo>
                  <a:close/>
                </a:path>
                <a:path w="10160" h="172720">
                  <a:moveTo>
                    <a:pt x="10159" y="21590"/>
                  </a:moveTo>
                  <a:lnTo>
                    <a:pt x="5079" y="21590"/>
                  </a:lnTo>
                  <a:lnTo>
                    <a:pt x="5079" y="25400"/>
                  </a:lnTo>
                  <a:lnTo>
                    <a:pt x="3809" y="25400"/>
                  </a:lnTo>
                  <a:lnTo>
                    <a:pt x="3809" y="27939"/>
                  </a:lnTo>
                  <a:lnTo>
                    <a:pt x="10159" y="27939"/>
                  </a:lnTo>
                  <a:lnTo>
                    <a:pt x="10159" y="21590"/>
                  </a:lnTo>
                  <a:close/>
                </a:path>
                <a:path w="10160" h="172720">
                  <a:moveTo>
                    <a:pt x="10159" y="27940"/>
                  </a:moveTo>
                  <a:lnTo>
                    <a:pt x="3809" y="27940"/>
                  </a:lnTo>
                  <a:lnTo>
                    <a:pt x="3809" y="31750"/>
                  </a:lnTo>
                  <a:lnTo>
                    <a:pt x="2539" y="31750"/>
                  </a:lnTo>
                  <a:lnTo>
                    <a:pt x="2539" y="34289"/>
                  </a:lnTo>
                  <a:lnTo>
                    <a:pt x="10159" y="34289"/>
                  </a:lnTo>
                  <a:lnTo>
                    <a:pt x="10159" y="27940"/>
                  </a:lnTo>
                  <a:close/>
                </a:path>
                <a:path w="10160" h="172720">
                  <a:moveTo>
                    <a:pt x="10159" y="34290"/>
                  </a:moveTo>
                  <a:lnTo>
                    <a:pt x="2539" y="34290"/>
                  </a:lnTo>
                  <a:lnTo>
                    <a:pt x="2539" y="38100"/>
                  </a:lnTo>
                  <a:lnTo>
                    <a:pt x="1269" y="38100"/>
                  </a:lnTo>
                  <a:lnTo>
                    <a:pt x="1269" y="40639"/>
                  </a:lnTo>
                  <a:lnTo>
                    <a:pt x="10159" y="40639"/>
                  </a:lnTo>
                  <a:lnTo>
                    <a:pt x="10159" y="34290"/>
                  </a:lnTo>
                  <a:close/>
                </a:path>
                <a:path w="10160" h="172720">
                  <a:moveTo>
                    <a:pt x="10159" y="40640"/>
                  </a:moveTo>
                  <a:lnTo>
                    <a:pt x="1269" y="40640"/>
                  </a:lnTo>
                  <a:lnTo>
                    <a:pt x="1269" y="44450"/>
                  </a:lnTo>
                  <a:lnTo>
                    <a:pt x="0" y="44450"/>
                  </a:lnTo>
                  <a:lnTo>
                    <a:pt x="0" y="46989"/>
                  </a:lnTo>
                  <a:lnTo>
                    <a:pt x="10159" y="46989"/>
                  </a:lnTo>
                  <a:lnTo>
                    <a:pt x="10159" y="40640"/>
                  </a:lnTo>
                  <a:close/>
                </a:path>
                <a:path w="10160" h="172720">
                  <a:moveTo>
                    <a:pt x="1015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0159" y="53339"/>
                  </a:lnTo>
                  <a:lnTo>
                    <a:pt x="10159" y="46990"/>
                  </a:lnTo>
                  <a:close/>
                </a:path>
                <a:path w="10160" h="172720">
                  <a:moveTo>
                    <a:pt x="1015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0159" y="59689"/>
                  </a:lnTo>
                  <a:lnTo>
                    <a:pt x="10159" y="53340"/>
                  </a:lnTo>
                  <a:close/>
                </a:path>
                <a:path w="10160" h="172720">
                  <a:moveTo>
                    <a:pt x="1015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0159" y="66039"/>
                  </a:lnTo>
                  <a:lnTo>
                    <a:pt x="10159" y="59690"/>
                  </a:lnTo>
                  <a:close/>
                </a:path>
                <a:path w="10160" h="172720">
                  <a:moveTo>
                    <a:pt x="1015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0159" y="72389"/>
                  </a:lnTo>
                  <a:lnTo>
                    <a:pt x="10159" y="66040"/>
                  </a:lnTo>
                  <a:close/>
                </a:path>
                <a:path w="10160" h="172720">
                  <a:moveTo>
                    <a:pt x="1015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10159" y="78739"/>
                  </a:lnTo>
                  <a:lnTo>
                    <a:pt x="10159" y="72390"/>
                  </a:lnTo>
                  <a:close/>
                </a:path>
                <a:path w="10160" h="172720">
                  <a:moveTo>
                    <a:pt x="1015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10159" y="85089"/>
                  </a:lnTo>
                  <a:lnTo>
                    <a:pt x="10159" y="78740"/>
                  </a:lnTo>
                  <a:close/>
                </a:path>
                <a:path w="10160" h="172720">
                  <a:moveTo>
                    <a:pt x="1015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10159" y="91439"/>
                  </a:lnTo>
                  <a:lnTo>
                    <a:pt x="10159" y="85090"/>
                  </a:lnTo>
                  <a:close/>
                </a:path>
                <a:path w="10160" h="172720">
                  <a:moveTo>
                    <a:pt x="1015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10159" y="97789"/>
                  </a:lnTo>
                  <a:lnTo>
                    <a:pt x="10159" y="91440"/>
                  </a:lnTo>
                  <a:close/>
                </a:path>
                <a:path w="10160" h="172720">
                  <a:moveTo>
                    <a:pt x="1015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10159" y="104139"/>
                  </a:lnTo>
                  <a:lnTo>
                    <a:pt x="10159" y="97790"/>
                  </a:lnTo>
                  <a:close/>
                </a:path>
                <a:path w="10160" h="172720">
                  <a:moveTo>
                    <a:pt x="1015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10159" y="110489"/>
                  </a:lnTo>
                  <a:lnTo>
                    <a:pt x="10159" y="104140"/>
                  </a:lnTo>
                  <a:close/>
                </a:path>
                <a:path w="10160" h="172720">
                  <a:moveTo>
                    <a:pt x="1015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10159" y="116839"/>
                  </a:lnTo>
                  <a:lnTo>
                    <a:pt x="10159" y="110490"/>
                  </a:lnTo>
                  <a:close/>
                </a:path>
                <a:path w="10160" h="172720">
                  <a:moveTo>
                    <a:pt x="1015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10159" y="123189"/>
                  </a:lnTo>
                  <a:lnTo>
                    <a:pt x="10159" y="116840"/>
                  </a:lnTo>
                  <a:close/>
                </a:path>
                <a:path w="10160" h="172720">
                  <a:moveTo>
                    <a:pt x="1015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10159" y="129539"/>
                  </a:lnTo>
                  <a:lnTo>
                    <a:pt x="10159" y="123190"/>
                  </a:lnTo>
                  <a:close/>
                </a:path>
                <a:path w="10160" h="172720">
                  <a:moveTo>
                    <a:pt x="1015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10159" y="135889"/>
                  </a:lnTo>
                  <a:lnTo>
                    <a:pt x="10159" y="129540"/>
                  </a:lnTo>
                  <a:close/>
                </a:path>
                <a:path w="10160" h="172720">
                  <a:moveTo>
                    <a:pt x="1015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10159" y="142239"/>
                  </a:lnTo>
                  <a:lnTo>
                    <a:pt x="10159" y="135890"/>
                  </a:lnTo>
                  <a:close/>
                </a:path>
                <a:path w="10160" h="172720">
                  <a:moveTo>
                    <a:pt x="1015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10159" y="148589"/>
                  </a:lnTo>
                  <a:lnTo>
                    <a:pt x="10159" y="142240"/>
                  </a:lnTo>
                  <a:close/>
                </a:path>
                <a:path w="10160" h="172720">
                  <a:moveTo>
                    <a:pt x="1015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10159" y="154939"/>
                  </a:lnTo>
                  <a:lnTo>
                    <a:pt x="10159" y="148590"/>
                  </a:lnTo>
                  <a:close/>
                </a:path>
                <a:path w="10160" h="172720">
                  <a:moveTo>
                    <a:pt x="1015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10159" y="161289"/>
                  </a:lnTo>
                  <a:lnTo>
                    <a:pt x="10159" y="154940"/>
                  </a:lnTo>
                  <a:close/>
                </a:path>
                <a:path w="10160" h="172720">
                  <a:moveTo>
                    <a:pt x="1015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10159" y="167639"/>
                  </a:lnTo>
                  <a:lnTo>
                    <a:pt x="10159" y="161290"/>
                  </a:lnTo>
                  <a:close/>
                </a:path>
                <a:path w="10160" h="172720">
                  <a:moveTo>
                    <a:pt x="10159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3809" y="170180"/>
                  </a:lnTo>
                  <a:lnTo>
                    <a:pt x="3809" y="171450"/>
                  </a:lnTo>
                  <a:lnTo>
                    <a:pt x="8889" y="171450"/>
                  </a:lnTo>
                  <a:lnTo>
                    <a:pt x="8889" y="172719"/>
                  </a:lnTo>
                  <a:lnTo>
                    <a:pt x="10159" y="172719"/>
                  </a:lnTo>
                  <a:lnTo>
                    <a:pt x="10159" y="167640"/>
                  </a:lnTo>
                  <a:close/>
                </a:path>
              </a:pathLst>
            </a:custGeom>
            <a:solidFill>
              <a:srgbClr val="FF0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3796030" y="3938269"/>
              <a:ext cx="7620" cy="210820"/>
            </a:xfrm>
            <a:custGeom>
              <a:avLst/>
              <a:gdLst/>
              <a:ahLst/>
              <a:cxnLst/>
              <a:rect l="l" t="t" r="r" b="b"/>
              <a:pathLst>
                <a:path w="7620" h="21082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210820">
                  <a:moveTo>
                    <a:pt x="7620" y="1269"/>
                  </a:moveTo>
                  <a:lnTo>
                    <a:pt x="6350" y="1269"/>
                  </a:lnTo>
                  <a:lnTo>
                    <a:pt x="6350" y="6349"/>
                  </a:lnTo>
                  <a:lnTo>
                    <a:pt x="5080" y="6349"/>
                  </a:lnTo>
                  <a:lnTo>
                    <a:pt x="508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210820">
                  <a:moveTo>
                    <a:pt x="7620" y="7619"/>
                  </a:moveTo>
                  <a:lnTo>
                    <a:pt x="5080" y="7619"/>
                  </a:lnTo>
                  <a:lnTo>
                    <a:pt x="5080" y="12699"/>
                  </a:lnTo>
                  <a:lnTo>
                    <a:pt x="3810" y="12699"/>
                  </a:lnTo>
                  <a:lnTo>
                    <a:pt x="381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210820">
                  <a:moveTo>
                    <a:pt x="7620" y="13969"/>
                  </a:moveTo>
                  <a:lnTo>
                    <a:pt x="3810" y="13969"/>
                  </a:lnTo>
                  <a:lnTo>
                    <a:pt x="3810" y="19049"/>
                  </a:lnTo>
                  <a:lnTo>
                    <a:pt x="2540" y="19049"/>
                  </a:lnTo>
                  <a:lnTo>
                    <a:pt x="254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210820">
                  <a:moveTo>
                    <a:pt x="7620" y="20319"/>
                  </a:moveTo>
                  <a:lnTo>
                    <a:pt x="2540" y="20319"/>
                  </a:lnTo>
                  <a:lnTo>
                    <a:pt x="2540" y="25399"/>
                  </a:lnTo>
                  <a:lnTo>
                    <a:pt x="1270" y="25399"/>
                  </a:lnTo>
                  <a:lnTo>
                    <a:pt x="127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210820">
                  <a:moveTo>
                    <a:pt x="7620" y="26669"/>
                  </a:moveTo>
                  <a:lnTo>
                    <a:pt x="1270" y="26669"/>
                  </a:lnTo>
                  <a:lnTo>
                    <a:pt x="1270" y="31749"/>
                  </a:lnTo>
                  <a:lnTo>
                    <a:pt x="0" y="3174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21082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21082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210820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21082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21082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210820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210820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21082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21082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21082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21082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21082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21082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210820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210820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210820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210820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210820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210820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21082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210820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21082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21082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210820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210820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210820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69"/>
                  </a:lnTo>
                  <a:close/>
                </a:path>
                <a:path w="7620" h="210820">
                  <a:moveTo>
                    <a:pt x="762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19"/>
                  </a:lnTo>
                  <a:close/>
                </a:path>
                <a:path w="7620" h="210820">
                  <a:moveTo>
                    <a:pt x="7620" y="204469"/>
                  </a:moveTo>
                  <a:lnTo>
                    <a:pt x="0" y="204469"/>
                  </a:lnTo>
                  <a:lnTo>
                    <a:pt x="0" y="209549"/>
                  </a:lnTo>
                  <a:lnTo>
                    <a:pt x="5080" y="209549"/>
                  </a:lnTo>
                  <a:lnTo>
                    <a:pt x="508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</a:pathLst>
            </a:custGeom>
            <a:solidFill>
              <a:srgbClr val="FF0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3803650" y="3895089"/>
              <a:ext cx="8890" cy="255270"/>
            </a:xfrm>
            <a:custGeom>
              <a:avLst/>
              <a:gdLst/>
              <a:ahLst/>
              <a:cxnLst/>
              <a:rect l="l" t="t" r="r" b="b"/>
              <a:pathLst>
                <a:path w="8889" h="255270">
                  <a:moveTo>
                    <a:pt x="8889" y="0"/>
                  </a:moveTo>
                  <a:lnTo>
                    <a:pt x="7620" y="0"/>
                  </a:lnTo>
                  <a:lnTo>
                    <a:pt x="7620" y="6349"/>
                  </a:lnTo>
                  <a:lnTo>
                    <a:pt x="8889" y="6349"/>
                  </a:lnTo>
                  <a:lnTo>
                    <a:pt x="8889" y="0"/>
                  </a:lnTo>
                  <a:close/>
                </a:path>
                <a:path w="8889" h="255270">
                  <a:moveTo>
                    <a:pt x="8889" y="6349"/>
                  </a:moveTo>
                  <a:lnTo>
                    <a:pt x="6350" y="634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255270">
                  <a:moveTo>
                    <a:pt x="8889" y="12699"/>
                  </a:moveTo>
                  <a:lnTo>
                    <a:pt x="5079" y="12699"/>
                  </a:lnTo>
                  <a:lnTo>
                    <a:pt x="5079" y="17779"/>
                  </a:lnTo>
                  <a:lnTo>
                    <a:pt x="3810" y="17779"/>
                  </a:lnTo>
                  <a:lnTo>
                    <a:pt x="381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255270">
                  <a:moveTo>
                    <a:pt x="8889" y="19049"/>
                  </a:moveTo>
                  <a:lnTo>
                    <a:pt x="3810" y="19049"/>
                  </a:lnTo>
                  <a:lnTo>
                    <a:pt x="3810" y="24129"/>
                  </a:lnTo>
                  <a:lnTo>
                    <a:pt x="2539" y="24129"/>
                  </a:lnTo>
                  <a:lnTo>
                    <a:pt x="2539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255270">
                  <a:moveTo>
                    <a:pt x="8889" y="25399"/>
                  </a:moveTo>
                  <a:lnTo>
                    <a:pt x="2539" y="25399"/>
                  </a:lnTo>
                  <a:lnTo>
                    <a:pt x="2539" y="30479"/>
                  </a:lnTo>
                  <a:lnTo>
                    <a:pt x="1270" y="30479"/>
                  </a:lnTo>
                  <a:lnTo>
                    <a:pt x="127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255270">
                  <a:moveTo>
                    <a:pt x="8889" y="31749"/>
                  </a:moveTo>
                  <a:lnTo>
                    <a:pt x="1270" y="31749"/>
                  </a:lnTo>
                  <a:lnTo>
                    <a:pt x="1270" y="36829"/>
                  </a:lnTo>
                  <a:lnTo>
                    <a:pt x="0" y="3682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25527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25527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25527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25527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25527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25527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25527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25527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25527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25527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25527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25527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25527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25527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25527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25527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25527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25527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25527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25527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25527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25527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25527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25527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25527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25527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25527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25527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25527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25527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25527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25527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25527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25527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255270">
                  <a:moveTo>
                    <a:pt x="8889" y="253999"/>
                  </a:moveTo>
                  <a:lnTo>
                    <a:pt x="3810" y="253999"/>
                  </a:lnTo>
                  <a:lnTo>
                    <a:pt x="3810" y="255269"/>
                  </a:lnTo>
                  <a:lnTo>
                    <a:pt x="8889" y="255269"/>
                  </a:lnTo>
                  <a:lnTo>
                    <a:pt x="8889" y="253999"/>
                  </a:lnTo>
                  <a:close/>
                </a:path>
              </a:pathLst>
            </a:custGeom>
            <a:solidFill>
              <a:srgbClr val="FF0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3812540" y="3850639"/>
              <a:ext cx="8890" cy="302260"/>
            </a:xfrm>
            <a:custGeom>
              <a:avLst/>
              <a:gdLst/>
              <a:ahLst/>
              <a:cxnLst/>
              <a:rect l="l" t="t" r="r" b="b"/>
              <a:pathLst>
                <a:path w="8889" h="302260">
                  <a:moveTo>
                    <a:pt x="8889" y="0"/>
                  </a:moveTo>
                  <a:lnTo>
                    <a:pt x="7620" y="0"/>
                  </a:lnTo>
                  <a:lnTo>
                    <a:pt x="7620" y="6349"/>
                  </a:lnTo>
                  <a:lnTo>
                    <a:pt x="8889" y="6349"/>
                  </a:lnTo>
                  <a:lnTo>
                    <a:pt x="8889" y="0"/>
                  </a:lnTo>
                  <a:close/>
                </a:path>
                <a:path w="8889" h="302260">
                  <a:moveTo>
                    <a:pt x="8889" y="6349"/>
                  </a:moveTo>
                  <a:lnTo>
                    <a:pt x="6350" y="6349"/>
                  </a:lnTo>
                  <a:lnTo>
                    <a:pt x="635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302260">
                  <a:moveTo>
                    <a:pt x="8889" y="12699"/>
                  </a:moveTo>
                  <a:lnTo>
                    <a:pt x="5080" y="12699"/>
                  </a:lnTo>
                  <a:lnTo>
                    <a:pt x="508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302260">
                  <a:moveTo>
                    <a:pt x="8889" y="19049"/>
                  </a:moveTo>
                  <a:lnTo>
                    <a:pt x="3810" y="19049"/>
                  </a:lnTo>
                  <a:lnTo>
                    <a:pt x="381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302260">
                  <a:moveTo>
                    <a:pt x="8889" y="25399"/>
                  </a:moveTo>
                  <a:lnTo>
                    <a:pt x="2539" y="25399"/>
                  </a:lnTo>
                  <a:lnTo>
                    <a:pt x="2539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302260">
                  <a:moveTo>
                    <a:pt x="8889" y="31749"/>
                  </a:moveTo>
                  <a:lnTo>
                    <a:pt x="1270" y="31749"/>
                  </a:lnTo>
                  <a:lnTo>
                    <a:pt x="127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30226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30226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30226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30226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30226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30226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30226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30226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30226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30226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30226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30226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30226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30226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30226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30226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30226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30226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30226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30226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30226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30226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30226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30226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30226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30226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30226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30226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30226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30226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30226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30226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30226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30226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30226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30226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30226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30226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30226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30226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30226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302260">
                  <a:moveTo>
                    <a:pt x="8889" y="298449"/>
                  </a:moveTo>
                  <a:lnTo>
                    <a:pt x="0" y="298449"/>
                  </a:lnTo>
                  <a:lnTo>
                    <a:pt x="0" y="299719"/>
                  </a:lnTo>
                  <a:lnTo>
                    <a:pt x="1270" y="299719"/>
                  </a:lnTo>
                  <a:lnTo>
                    <a:pt x="1270" y="300989"/>
                  </a:lnTo>
                  <a:lnTo>
                    <a:pt x="7620" y="300989"/>
                  </a:lnTo>
                  <a:lnTo>
                    <a:pt x="7620" y="302259"/>
                  </a:lnTo>
                  <a:lnTo>
                    <a:pt x="8889" y="302259"/>
                  </a:lnTo>
                  <a:lnTo>
                    <a:pt x="8889" y="298449"/>
                  </a:lnTo>
                  <a:close/>
                </a:path>
              </a:pathLst>
            </a:custGeom>
            <a:solidFill>
              <a:srgbClr val="FF0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3821430" y="3807459"/>
              <a:ext cx="8890" cy="346710"/>
            </a:xfrm>
            <a:custGeom>
              <a:avLst/>
              <a:gdLst/>
              <a:ahLst/>
              <a:cxnLst/>
              <a:rect l="l" t="t" r="r" b="b"/>
              <a:pathLst>
                <a:path w="8889" h="346710">
                  <a:moveTo>
                    <a:pt x="8890" y="0"/>
                  </a:moveTo>
                  <a:lnTo>
                    <a:pt x="7620" y="0"/>
                  </a:lnTo>
                  <a:lnTo>
                    <a:pt x="7620" y="5079"/>
                  </a:lnTo>
                  <a:lnTo>
                    <a:pt x="8890" y="5079"/>
                  </a:lnTo>
                  <a:lnTo>
                    <a:pt x="8890" y="0"/>
                  </a:lnTo>
                  <a:close/>
                </a:path>
                <a:path w="8889" h="346710">
                  <a:moveTo>
                    <a:pt x="8890" y="5080"/>
                  </a:moveTo>
                  <a:lnTo>
                    <a:pt x="7620" y="5080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11429"/>
                  </a:lnTo>
                  <a:lnTo>
                    <a:pt x="8890" y="11429"/>
                  </a:lnTo>
                  <a:lnTo>
                    <a:pt x="8890" y="5080"/>
                  </a:lnTo>
                  <a:close/>
                </a:path>
                <a:path w="8889" h="346710">
                  <a:moveTo>
                    <a:pt x="8890" y="11430"/>
                  </a:moveTo>
                  <a:lnTo>
                    <a:pt x="6350" y="11430"/>
                  </a:lnTo>
                  <a:lnTo>
                    <a:pt x="6350" y="12700"/>
                  </a:lnTo>
                  <a:lnTo>
                    <a:pt x="5080" y="12700"/>
                  </a:lnTo>
                  <a:lnTo>
                    <a:pt x="5080" y="17779"/>
                  </a:lnTo>
                  <a:lnTo>
                    <a:pt x="8890" y="17779"/>
                  </a:lnTo>
                  <a:lnTo>
                    <a:pt x="8890" y="11430"/>
                  </a:lnTo>
                  <a:close/>
                </a:path>
                <a:path w="8889" h="346710">
                  <a:moveTo>
                    <a:pt x="8890" y="17780"/>
                  </a:moveTo>
                  <a:lnTo>
                    <a:pt x="5080" y="17780"/>
                  </a:lnTo>
                  <a:lnTo>
                    <a:pt x="5080" y="19050"/>
                  </a:lnTo>
                  <a:lnTo>
                    <a:pt x="3810" y="19050"/>
                  </a:lnTo>
                  <a:lnTo>
                    <a:pt x="3810" y="24129"/>
                  </a:lnTo>
                  <a:lnTo>
                    <a:pt x="8890" y="24129"/>
                  </a:lnTo>
                  <a:lnTo>
                    <a:pt x="8890" y="17780"/>
                  </a:lnTo>
                  <a:close/>
                </a:path>
                <a:path w="8889" h="346710">
                  <a:moveTo>
                    <a:pt x="8890" y="24130"/>
                  </a:moveTo>
                  <a:lnTo>
                    <a:pt x="3810" y="24130"/>
                  </a:lnTo>
                  <a:lnTo>
                    <a:pt x="3810" y="25400"/>
                  </a:lnTo>
                  <a:lnTo>
                    <a:pt x="2540" y="25400"/>
                  </a:lnTo>
                  <a:lnTo>
                    <a:pt x="2540" y="30479"/>
                  </a:lnTo>
                  <a:lnTo>
                    <a:pt x="8890" y="30479"/>
                  </a:lnTo>
                  <a:lnTo>
                    <a:pt x="8890" y="24130"/>
                  </a:lnTo>
                  <a:close/>
                </a:path>
                <a:path w="8889" h="346710">
                  <a:moveTo>
                    <a:pt x="8890" y="30480"/>
                  </a:moveTo>
                  <a:lnTo>
                    <a:pt x="1270" y="30480"/>
                  </a:lnTo>
                  <a:lnTo>
                    <a:pt x="1270" y="36829"/>
                  </a:lnTo>
                  <a:lnTo>
                    <a:pt x="8890" y="36829"/>
                  </a:lnTo>
                  <a:lnTo>
                    <a:pt x="8890" y="30480"/>
                  </a:lnTo>
                  <a:close/>
                </a:path>
                <a:path w="8889" h="346710">
                  <a:moveTo>
                    <a:pt x="889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90" y="43179"/>
                  </a:lnTo>
                  <a:lnTo>
                    <a:pt x="8890" y="36830"/>
                  </a:lnTo>
                  <a:close/>
                </a:path>
                <a:path w="8889" h="346710">
                  <a:moveTo>
                    <a:pt x="889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90" y="49529"/>
                  </a:lnTo>
                  <a:lnTo>
                    <a:pt x="8890" y="43180"/>
                  </a:lnTo>
                  <a:close/>
                </a:path>
                <a:path w="8889" h="346710">
                  <a:moveTo>
                    <a:pt x="889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90" y="55879"/>
                  </a:lnTo>
                  <a:lnTo>
                    <a:pt x="8890" y="49530"/>
                  </a:lnTo>
                  <a:close/>
                </a:path>
                <a:path w="8889" h="346710">
                  <a:moveTo>
                    <a:pt x="889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90" y="62229"/>
                  </a:lnTo>
                  <a:lnTo>
                    <a:pt x="8890" y="55880"/>
                  </a:lnTo>
                  <a:close/>
                </a:path>
                <a:path w="8889" h="346710">
                  <a:moveTo>
                    <a:pt x="889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90" y="68579"/>
                  </a:lnTo>
                  <a:lnTo>
                    <a:pt x="8890" y="62230"/>
                  </a:lnTo>
                  <a:close/>
                </a:path>
                <a:path w="8889" h="346710">
                  <a:moveTo>
                    <a:pt x="889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90" y="74929"/>
                  </a:lnTo>
                  <a:lnTo>
                    <a:pt x="8890" y="68580"/>
                  </a:lnTo>
                  <a:close/>
                </a:path>
                <a:path w="8889" h="346710">
                  <a:moveTo>
                    <a:pt x="889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90" y="81279"/>
                  </a:lnTo>
                  <a:lnTo>
                    <a:pt x="8890" y="74930"/>
                  </a:lnTo>
                  <a:close/>
                </a:path>
                <a:path w="8889" h="346710">
                  <a:moveTo>
                    <a:pt x="889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90" y="87629"/>
                  </a:lnTo>
                  <a:lnTo>
                    <a:pt x="8890" y="81280"/>
                  </a:lnTo>
                  <a:close/>
                </a:path>
                <a:path w="8889" h="346710">
                  <a:moveTo>
                    <a:pt x="889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90" y="93979"/>
                  </a:lnTo>
                  <a:lnTo>
                    <a:pt x="8890" y="87630"/>
                  </a:lnTo>
                  <a:close/>
                </a:path>
                <a:path w="8889" h="346710">
                  <a:moveTo>
                    <a:pt x="889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90" y="100329"/>
                  </a:lnTo>
                  <a:lnTo>
                    <a:pt x="8890" y="93980"/>
                  </a:lnTo>
                  <a:close/>
                </a:path>
                <a:path w="8889" h="346710">
                  <a:moveTo>
                    <a:pt x="889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90" y="106679"/>
                  </a:lnTo>
                  <a:lnTo>
                    <a:pt x="8890" y="100330"/>
                  </a:lnTo>
                  <a:close/>
                </a:path>
                <a:path w="8889" h="346710">
                  <a:moveTo>
                    <a:pt x="889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90" y="113029"/>
                  </a:lnTo>
                  <a:lnTo>
                    <a:pt x="8890" y="106680"/>
                  </a:lnTo>
                  <a:close/>
                </a:path>
                <a:path w="8889" h="346710">
                  <a:moveTo>
                    <a:pt x="889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90" y="119379"/>
                  </a:lnTo>
                  <a:lnTo>
                    <a:pt x="8890" y="113030"/>
                  </a:lnTo>
                  <a:close/>
                </a:path>
                <a:path w="8889" h="346710">
                  <a:moveTo>
                    <a:pt x="889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90" y="125729"/>
                  </a:lnTo>
                  <a:lnTo>
                    <a:pt x="8890" y="119380"/>
                  </a:lnTo>
                  <a:close/>
                </a:path>
                <a:path w="8889" h="346710">
                  <a:moveTo>
                    <a:pt x="889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90" y="132079"/>
                  </a:lnTo>
                  <a:lnTo>
                    <a:pt x="8890" y="125730"/>
                  </a:lnTo>
                  <a:close/>
                </a:path>
                <a:path w="8889" h="346710">
                  <a:moveTo>
                    <a:pt x="889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90" y="138429"/>
                  </a:lnTo>
                  <a:lnTo>
                    <a:pt x="8890" y="132080"/>
                  </a:lnTo>
                  <a:close/>
                </a:path>
                <a:path w="8889" h="346710">
                  <a:moveTo>
                    <a:pt x="889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90" y="144779"/>
                  </a:lnTo>
                  <a:lnTo>
                    <a:pt x="8890" y="138430"/>
                  </a:lnTo>
                  <a:close/>
                </a:path>
                <a:path w="8889" h="346710">
                  <a:moveTo>
                    <a:pt x="889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90" y="151129"/>
                  </a:lnTo>
                  <a:lnTo>
                    <a:pt x="8890" y="144780"/>
                  </a:lnTo>
                  <a:close/>
                </a:path>
                <a:path w="8889" h="346710">
                  <a:moveTo>
                    <a:pt x="889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90" y="157479"/>
                  </a:lnTo>
                  <a:lnTo>
                    <a:pt x="8890" y="151130"/>
                  </a:lnTo>
                  <a:close/>
                </a:path>
                <a:path w="8889" h="346710">
                  <a:moveTo>
                    <a:pt x="889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90" y="163829"/>
                  </a:lnTo>
                  <a:lnTo>
                    <a:pt x="8890" y="157480"/>
                  </a:lnTo>
                  <a:close/>
                </a:path>
                <a:path w="8889" h="346710">
                  <a:moveTo>
                    <a:pt x="889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90" y="170179"/>
                  </a:lnTo>
                  <a:lnTo>
                    <a:pt x="8890" y="163830"/>
                  </a:lnTo>
                  <a:close/>
                </a:path>
                <a:path w="8889" h="346710">
                  <a:moveTo>
                    <a:pt x="889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90" y="176529"/>
                  </a:lnTo>
                  <a:lnTo>
                    <a:pt x="8890" y="170180"/>
                  </a:lnTo>
                  <a:close/>
                </a:path>
                <a:path w="8889" h="346710">
                  <a:moveTo>
                    <a:pt x="889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90" y="182879"/>
                  </a:lnTo>
                  <a:lnTo>
                    <a:pt x="8890" y="176530"/>
                  </a:lnTo>
                  <a:close/>
                </a:path>
                <a:path w="8889" h="346710">
                  <a:moveTo>
                    <a:pt x="889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90" y="189229"/>
                  </a:lnTo>
                  <a:lnTo>
                    <a:pt x="8890" y="182880"/>
                  </a:lnTo>
                  <a:close/>
                </a:path>
                <a:path w="8889" h="346710">
                  <a:moveTo>
                    <a:pt x="889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90" y="195579"/>
                  </a:lnTo>
                  <a:lnTo>
                    <a:pt x="8890" y="189230"/>
                  </a:lnTo>
                  <a:close/>
                </a:path>
                <a:path w="8889" h="346710">
                  <a:moveTo>
                    <a:pt x="889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90" y="201929"/>
                  </a:lnTo>
                  <a:lnTo>
                    <a:pt x="8890" y="195580"/>
                  </a:lnTo>
                  <a:close/>
                </a:path>
                <a:path w="8889" h="346710">
                  <a:moveTo>
                    <a:pt x="889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90" y="208279"/>
                  </a:lnTo>
                  <a:lnTo>
                    <a:pt x="8890" y="201930"/>
                  </a:lnTo>
                  <a:close/>
                </a:path>
                <a:path w="8889" h="346710">
                  <a:moveTo>
                    <a:pt x="889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90" y="214629"/>
                  </a:lnTo>
                  <a:lnTo>
                    <a:pt x="8890" y="208280"/>
                  </a:lnTo>
                  <a:close/>
                </a:path>
                <a:path w="8889" h="346710">
                  <a:moveTo>
                    <a:pt x="889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90" y="220979"/>
                  </a:lnTo>
                  <a:lnTo>
                    <a:pt x="8890" y="214630"/>
                  </a:lnTo>
                  <a:close/>
                </a:path>
                <a:path w="8889" h="346710">
                  <a:moveTo>
                    <a:pt x="889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90" y="227329"/>
                  </a:lnTo>
                  <a:lnTo>
                    <a:pt x="8890" y="220980"/>
                  </a:lnTo>
                  <a:close/>
                </a:path>
                <a:path w="8889" h="346710">
                  <a:moveTo>
                    <a:pt x="889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90" y="233679"/>
                  </a:lnTo>
                  <a:lnTo>
                    <a:pt x="8890" y="227330"/>
                  </a:lnTo>
                  <a:close/>
                </a:path>
                <a:path w="8889" h="346710">
                  <a:moveTo>
                    <a:pt x="889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90" y="240029"/>
                  </a:lnTo>
                  <a:lnTo>
                    <a:pt x="8890" y="233680"/>
                  </a:lnTo>
                  <a:close/>
                </a:path>
                <a:path w="8889" h="346710">
                  <a:moveTo>
                    <a:pt x="889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90" y="246379"/>
                  </a:lnTo>
                  <a:lnTo>
                    <a:pt x="8890" y="240030"/>
                  </a:lnTo>
                  <a:close/>
                </a:path>
                <a:path w="8889" h="346710">
                  <a:moveTo>
                    <a:pt x="889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90" y="252729"/>
                  </a:lnTo>
                  <a:lnTo>
                    <a:pt x="8890" y="246380"/>
                  </a:lnTo>
                  <a:close/>
                </a:path>
                <a:path w="8889" h="346710">
                  <a:moveTo>
                    <a:pt x="889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90" y="259079"/>
                  </a:lnTo>
                  <a:lnTo>
                    <a:pt x="8890" y="252730"/>
                  </a:lnTo>
                  <a:close/>
                </a:path>
                <a:path w="8889" h="346710">
                  <a:moveTo>
                    <a:pt x="889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90" y="265429"/>
                  </a:lnTo>
                  <a:lnTo>
                    <a:pt x="8890" y="259080"/>
                  </a:lnTo>
                  <a:close/>
                </a:path>
                <a:path w="8889" h="346710">
                  <a:moveTo>
                    <a:pt x="889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90" y="271779"/>
                  </a:lnTo>
                  <a:lnTo>
                    <a:pt x="8890" y="265430"/>
                  </a:lnTo>
                  <a:close/>
                </a:path>
                <a:path w="8889" h="346710">
                  <a:moveTo>
                    <a:pt x="889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90" y="278129"/>
                  </a:lnTo>
                  <a:lnTo>
                    <a:pt x="8890" y="271780"/>
                  </a:lnTo>
                  <a:close/>
                </a:path>
                <a:path w="8889" h="346710">
                  <a:moveTo>
                    <a:pt x="889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90" y="284479"/>
                  </a:lnTo>
                  <a:lnTo>
                    <a:pt x="8890" y="278130"/>
                  </a:lnTo>
                  <a:close/>
                </a:path>
                <a:path w="8889" h="346710">
                  <a:moveTo>
                    <a:pt x="889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90" y="290829"/>
                  </a:lnTo>
                  <a:lnTo>
                    <a:pt x="8890" y="284480"/>
                  </a:lnTo>
                  <a:close/>
                </a:path>
                <a:path w="8889" h="346710">
                  <a:moveTo>
                    <a:pt x="889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90" y="297179"/>
                  </a:lnTo>
                  <a:lnTo>
                    <a:pt x="8890" y="290830"/>
                  </a:lnTo>
                  <a:close/>
                </a:path>
                <a:path w="8889" h="346710">
                  <a:moveTo>
                    <a:pt x="889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90" y="303529"/>
                  </a:lnTo>
                  <a:lnTo>
                    <a:pt x="8890" y="297180"/>
                  </a:lnTo>
                  <a:close/>
                </a:path>
                <a:path w="8889" h="346710">
                  <a:moveTo>
                    <a:pt x="889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90" y="309879"/>
                  </a:lnTo>
                  <a:lnTo>
                    <a:pt x="8890" y="303530"/>
                  </a:lnTo>
                  <a:close/>
                </a:path>
                <a:path w="8889" h="346710">
                  <a:moveTo>
                    <a:pt x="889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90" y="316229"/>
                  </a:lnTo>
                  <a:lnTo>
                    <a:pt x="8890" y="309880"/>
                  </a:lnTo>
                  <a:close/>
                </a:path>
                <a:path w="8889" h="346710">
                  <a:moveTo>
                    <a:pt x="889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90" y="322579"/>
                  </a:lnTo>
                  <a:lnTo>
                    <a:pt x="8890" y="316230"/>
                  </a:lnTo>
                  <a:close/>
                </a:path>
                <a:path w="8889" h="346710">
                  <a:moveTo>
                    <a:pt x="889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90" y="328929"/>
                  </a:lnTo>
                  <a:lnTo>
                    <a:pt x="8890" y="322580"/>
                  </a:lnTo>
                  <a:close/>
                </a:path>
                <a:path w="8889" h="346710">
                  <a:moveTo>
                    <a:pt x="889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90" y="335279"/>
                  </a:lnTo>
                  <a:lnTo>
                    <a:pt x="8890" y="328930"/>
                  </a:lnTo>
                  <a:close/>
                </a:path>
                <a:path w="8889" h="346710">
                  <a:moveTo>
                    <a:pt x="889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90" y="341629"/>
                  </a:lnTo>
                  <a:lnTo>
                    <a:pt x="8890" y="335280"/>
                  </a:lnTo>
                  <a:close/>
                </a:path>
                <a:path w="8889" h="346710">
                  <a:moveTo>
                    <a:pt x="8890" y="341630"/>
                  </a:moveTo>
                  <a:lnTo>
                    <a:pt x="0" y="341630"/>
                  </a:lnTo>
                  <a:lnTo>
                    <a:pt x="0" y="345439"/>
                  </a:lnTo>
                  <a:lnTo>
                    <a:pt x="5080" y="345439"/>
                  </a:lnTo>
                  <a:lnTo>
                    <a:pt x="5080" y="346709"/>
                  </a:lnTo>
                  <a:lnTo>
                    <a:pt x="8890" y="346709"/>
                  </a:lnTo>
                  <a:lnTo>
                    <a:pt x="8890" y="341630"/>
                  </a:lnTo>
                  <a:close/>
                </a:path>
              </a:pathLst>
            </a:custGeom>
            <a:solidFill>
              <a:srgbClr val="FF0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3830320" y="3764279"/>
              <a:ext cx="8890" cy="391160"/>
            </a:xfrm>
            <a:custGeom>
              <a:avLst/>
              <a:gdLst/>
              <a:ahLst/>
              <a:cxnLst/>
              <a:rect l="l" t="t" r="r" b="b"/>
              <a:pathLst>
                <a:path w="8889" h="391160">
                  <a:moveTo>
                    <a:pt x="8889" y="0"/>
                  </a:moveTo>
                  <a:lnTo>
                    <a:pt x="7619" y="0"/>
                  </a:lnTo>
                  <a:lnTo>
                    <a:pt x="7619" y="3810"/>
                  </a:lnTo>
                  <a:lnTo>
                    <a:pt x="8889" y="3810"/>
                  </a:lnTo>
                  <a:lnTo>
                    <a:pt x="8889" y="0"/>
                  </a:lnTo>
                  <a:close/>
                </a:path>
                <a:path w="8889" h="391160">
                  <a:moveTo>
                    <a:pt x="8889" y="3810"/>
                  </a:moveTo>
                  <a:lnTo>
                    <a:pt x="7619" y="3810"/>
                  </a:lnTo>
                  <a:lnTo>
                    <a:pt x="7619" y="5080"/>
                  </a:lnTo>
                  <a:lnTo>
                    <a:pt x="6350" y="5080"/>
                  </a:lnTo>
                  <a:lnTo>
                    <a:pt x="635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391160">
                  <a:moveTo>
                    <a:pt x="8889" y="10160"/>
                  </a:moveTo>
                  <a:lnTo>
                    <a:pt x="6350" y="10160"/>
                  </a:lnTo>
                  <a:lnTo>
                    <a:pt x="6350" y="11430"/>
                  </a:lnTo>
                  <a:lnTo>
                    <a:pt x="5079" y="11430"/>
                  </a:lnTo>
                  <a:lnTo>
                    <a:pt x="5079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391160">
                  <a:moveTo>
                    <a:pt x="8889" y="16510"/>
                  </a:moveTo>
                  <a:lnTo>
                    <a:pt x="5079" y="16510"/>
                  </a:lnTo>
                  <a:lnTo>
                    <a:pt x="5079" y="17780"/>
                  </a:lnTo>
                  <a:lnTo>
                    <a:pt x="3809" y="17780"/>
                  </a:lnTo>
                  <a:lnTo>
                    <a:pt x="3809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391160">
                  <a:moveTo>
                    <a:pt x="8889" y="22860"/>
                  </a:moveTo>
                  <a:lnTo>
                    <a:pt x="3809" y="22860"/>
                  </a:lnTo>
                  <a:lnTo>
                    <a:pt x="3809" y="24130"/>
                  </a:lnTo>
                  <a:lnTo>
                    <a:pt x="2539" y="24130"/>
                  </a:lnTo>
                  <a:lnTo>
                    <a:pt x="2539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391160">
                  <a:moveTo>
                    <a:pt x="8889" y="29210"/>
                  </a:moveTo>
                  <a:lnTo>
                    <a:pt x="2539" y="29210"/>
                  </a:lnTo>
                  <a:lnTo>
                    <a:pt x="2539" y="30480"/>
                  </a:lnTo>
                  <a:lnTo>
                    <a:pt x="1269" y="30480"/>
                  </a:lnTo>
                  <a:lnTo>
                    <a:pt x="1269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391160">
                  <a:moveTo>
                    <a:pt x="8889" y="35560"/>
                  </a:moveTo>
                  <a:lnTo>
                    <a:pt x="1269" y="35560"/>
                  </a:lnTo>
                  <a:lnTo>
                    <a:pt x="1269" y="36830"/>
                  </a:lnTo>
                  <a:lnTo>
                    <a:pt x="0" y="3683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39116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39116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39116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39116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39116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39116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39116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39116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39116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39116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39116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39116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39116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39116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39116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39116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39116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39116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39116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39116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39116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39116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39116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39116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39116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39116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39116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39116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39116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39116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39116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39116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39116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39116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39116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39116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39116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39116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39116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39116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39116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39116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39116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39116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39116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39116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39116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39116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39116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39116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39116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39116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39116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39116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391160">
                  <a:moveTo>
                    <a:pt x="8889" y="384810"/>
                  </a:moveTo>
                  <a:lnTo>
                    <a:pt x="0" y="384810"/>
                  </a:lnTo>
                  <a:lnTo>
                    <a:pt x="0" y="389890"/>
                  </a:lnTo>
                  <a:lnTo>
                    <a:pt x="2539" y="389890"/>
                  </a:lnTo>
                  <a:lnTo>
                    <a:pt x="2539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</a:pathLst>
            </a:custGeom>
            <a:solidFill>
              <a:srgbClr val="FF0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3839210" y="373506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8889" h="422910">
                  <a:moveTo>
                    <a:pt x="8889" y="1269"/>
                  </a:moveTo>
                  <a:lnTo>
                    <a:pt x="5079" y="126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422910">
                  <a:moveTo>
                    <a:pt x="8889" y="7619"/>
                  </a:moveTo>
                  <a:lnTo>
                    <a:pt x="3810" y="7619"/>
                  </a:lnTo>
                  <a:lnTo>
                    <a:pt x="3810" y="10159"/>
                  </a:lnTo>
                  <a:lnTo>
                    <a:pt x="2539" y="10159"/>
                  </a:lnTo>
                  <a:lnTo>
                    <a:pt x="2539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22910">
                  <a:moveTo>
                    <a:pt x="8889" y="13969"/>
                  </a:moveTo>
                  <a:lnTo>
                    <a:pt x="2539" y="13969"/>
                  </a:lnTo>
                  <a:lnTo>
                    <a:pt x="2539" y="16509"/>
                  </a:lnTo>
                  <a:lnTo>
                    <a:pt x="1269" y="16509"/>
                  </a:lnTo>
                  <a:lnTo>
                    <a:pt x="1269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22910">
                  <a:moveTo>
                    <a:pt x="8889" y="20319"/>
                  </a:moveTo>
                  <a:lnTo>
                    <a:pt x="1269" y="20319"/>
                  </a:lnTo>
                  <a:lnTo>
                    <a:pt x="1269" y="22859"/>
                  </a:lnTo>
                  <a:lnTo>
                    <a:pt x="0" y="2285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22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22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22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22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22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22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22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22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22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22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22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22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22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22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22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22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22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22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22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22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22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22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22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22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22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22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22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22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22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22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22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22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22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22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22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22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22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22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22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22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22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22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22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22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22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22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22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22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22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22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22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22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22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22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22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22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22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22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22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22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22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22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22910">
                  <a:moveTo>
                    <a:pt x="8889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</a:pathLst>
            </a:custGeom>
            <a:solidFill>
              <a:srgbClr val="FF0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3848100" y="373633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3810" y="421639"/>
                  </a:lnTo>
                  <a:lnTo>
                    <a:pt x="3810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0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3856990" y="373887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5080" y="1270"/>
                  </a:lnTo>
                  <a:lnTo>
                    <a:pt x="5080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0370"/>
                  </a:lnTo>
                  <a:lnTo>
                    <a:pt x="1270" y="420370"/>
                  </a:lnTo>
                  <a:lnTo>
                    <a:pt x="1270" y="421640"/>
                  </a:lnTo>
                  <a:lnTo>
                    <a:pt x="6350" y="421640"/>
                  </a:lnTo>
                  <a:lnTo>
                    <a:pt x="635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0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3865880" y="374014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4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90" y="2539"/>
                  </a:lnTo>
                  <a:lnTo>
                    <a:pt x="889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8889" h="422910">
                  <a:moveTo>
                    <a:pt x="889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90" y="8889"/>
                  </a:lnTo>
                  <a:lnTo>
                    <a:pt x="8890" y="2540"/>
                  </a:lnTo>
                  <a:close/>
                </a:path>
                <a:path w="8889" h="422910">
                  <a:moveTo>
                    <a:pt x="889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90" y="15239"/>
                  </a:lnTo>
                  <a:lnTo>
                    <a:pt x="8890" y="8890"/>
                  </a:lnTo>
                  <a:close/>
                </a:path>
                <a:path w="8889" h="422910">
                  <a:moveTo>
                    <a:pt x="889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90" y="21589"/>
                  </a:lnTo>
                  <a:lnTo>
                    <a:pt x="8890" y="15240"/>
                  </a:lnTo>
                  <a:close/>
                </a:path>
                <a:path w="8889" h="422910">
                  <a:moveTo>
                    <a:pt x="889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90" y="27939"/>
                  </a:lnTo>
                  <a:lnTo>
                    <a:pt x="8890" y="21590"/>
                  </a:lnTo>
                  <a:close/>
                </a:path>
                <a:path w="8889" h="422910">
                  <a:moveTo>
                    <a:pt x="889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90" y="34289"/>
                  </a:lnTo>
                  <a:lnTo>
                    <a:pt x="8890" y="27940"/>
                  </a:lnTo>
                  <a:close/>
                </a:path>
                <a:path w="8889" h="422910">
                  <a:moveTo>
                    <a:pt x="889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90" y="40639"/>
                  </a:lnTo>
                  <a:lnTo>
                    <a:pt x="8890" y="34290"/>
                  </a:lnTo>
                  <a:close/>
                </a:path>
                <a:path w="8889" h="422910">
                  <a:moveTo>
                    <a:pt x="889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90" y="46989"/>
                  </a:lnTo>
                  <a:lnTo>
                    <a:pt x="8890" y="40640"/>
                  </a:lnTo>
                  <a:close/>
                </a:path>
                <a:path w="8889" h="422910">
                  <a:moveTo>
                    <a:pt x="889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90" y="53339"/>
                  </a:lnTo>
                  <a:lnTo>
                    <a:pt x="8890" y="46990"/>
                  </a:lnTo>
                  <a:close/>
                </a:path>
                <a:path w="8889" h="422910">
                  <a:moveTo>
                    <a:pt x="889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90" y="59689"/>
                  </a:lnTo>
                  <a:lnTo>
                    <a:pt x="8890" y="53340"/>
                  </a:lnTo>
                  <a:close/>
                </a:path>
                <a:path w="8889" h="422910">
                  <a:moveTo>
                    <a:pt x="889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90" y="66039"/>
                  </a:lnTo>
                  <a:lnTo>
                    <a:pt x="8890" y="59690"/>
                  </a:lnTo>
                  <a:close/>
                </a:path>
                <a:path w="8889" h="422910">
                  <a:moveTo>
                    <a:pt x="889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90" y="72389"/>
                  </a:lnTo>
                  <a:lnTo>
                    <a:pt x="8890" y="66040"/>
                  </a:lnTo>
                  <a:close/>
                </a:path>
                <a:path w="8889" h="422910">
                  <a:moveTo>
                    <a:pt x="889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90" y="78739"/>
                  </a:lnTo>
                  <a:lnTo>
                    <a:pt x="8890" y="72390"/>
                  </a:lnTo>
                  <a:close/>
                </a:path>
                <a:path w="8889" h="422910">
                  <a:moveTo>
                    <a:pt x="889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90" y="85089"/>
                  </a:lnTo>
                  <a:lnTo>
                    <a:pt x="8890" y="78740"/>
                  </a:lnTo>
                  <a:close/>
                </a:path>
                <a:path w="8889" h="422910">
                  <a:moveTo>
                    <a:pt x="889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90" y="91439"/>
                  </a:lnTo>
                  <a:lnTo>
                    <a:pt x="8890" y="85090"/>
                  </a:lnTo>
                  <a:close/>
                </a:path>
                <a:path w="8889" h="422910">
                  <a:moveTo>
                    <a:pt x="889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90" y="97789"/>
                  </a:lnTo>
                  <a:lnTo>
                    <a:pt x="8890" y="91440"/>
                  </a:lnTo>
                  <a:close/>
                </a:path>
                <a:path w="8889" h="422910">
                  <a:moveTo>
                    <a:pt x="889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90" y="104139"/>
                  </a:lnTo>
                  <a:lnTo>
                    <a:pt x="8890" y="97790"/>
                  </a:lnTo>
                  <a:close/>
                </a:path>
                <a:path w="8889" h="422910">
                  <a:moveTo>
                    <a:pt x="889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90" y="110489"/>
                  </a:lnTo>
                  <a:lnTo>
                    <a:pt x="8890" y="104140"/>
                  </a:lnTo>
                  <a:close/>
                </a:path>
                <a:path w="8889" h="422910">
                  <a:moveTo>
                    <a:pt x="889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90" y="116839"/>
                  </a:lnTo>
                  <a:lnTo>
                    <a:pt x="8890" y="110490"/>
                  </a:lnTo>
                  <a:close/>
                </a:path>
                <a:path w="8889" h="422910">
                  <a:moveTo>
                    <a:pt x="889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90" y="123189"/>
                  </a:lnTo>
                  <a:lnTo>
                    <a:pt x="8890" y="116840"/>
                  </a:lnTo>
                  <a:close/>
                </a:path>
                <a:path w="8889" h="422910">
                  <a:moveTo>
                    <a:pt x="889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90" y="129539"/>
                  </a:lnTo>
                  <a:lnTo>
                    <a:pt x="8890" y="123190"/>
                  </a:lnTo>
                  <a:close/>
                </a:path>
                <a:path w="8889" h="422910">
                  <a:moveTo>
                    <a:pt x="889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90" y="135889"/>
                  </a:lnTo>
                  <a:lnTo>
                    <a:pt x="8890" y="129540"/>
                  </a:lnTo>
                  <a:close/>
                </a:path>
                <a:path w="8889" h="422910">
                  <a:moveTo>
                    <a:pt x="889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90" y="142239"/>
                  </a:lnTo>
                  <a:lnTo>
                    <a:pt x="8890" y="135890"/>
                  </a:lnTo>
                  <a:close/>
                </a:path>
                <a:path w="8889" h="422910">
                  <a:moveTo>
                    <a:pt x="889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90" y="148589"/>
                  </a:lnTo>
                  <a:lnTo>
                    <a:pt x="8890" y="142240"/>
                  </a:lnTo>
                  <a:close/>
                </a:path>
                <a:path w="8889" h="422910">
                  <a:moveTo>
                    <a:pt x="889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90" y="154939"/>
                  </a:lnTo>
                  <a:lnTo>
                    <a:pt x="8890" y="148590"/>
                  </a:lnTo>
                  <a:close/>
                </a:path>
                <a:path w="8889" h="422910">
                  <a:moveTo>
                    <a:pt x="889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90" y="161289"/>
                  </a:lnTo>
                  <a:lnTo>
                    <a:pt x="8890" y="154940"/>
                  </a:lnTo>
                  <a:close/>
                </a:path>
                <a:path w="8889" h="422910">
                  <a:moveTo>
                    <a:pt x="889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90" y="167639"/>
                  </a:lnTo>
                  <a:lnTo>
                    <a:pt x="8890" y="161290"/>
                  </a:lnTo>
                  <a:close/>
                </a:path>
                <a:path w="8889" h="422910">
                  <a:moveTo>
                    <a:pt x="889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90" y="173989"/>
                  </a:lnTo>
                  <a:lnTo>
                    <a:pt x="8890" y="167640"/>
                  </a:lnTo>
                  <a:close/>
                </a:path>
                <a:path w="8889" h="422910">
                  <a:moveTo>
                    <a:pt x="889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90" y="180339"/>
                  </a:lnTo>
                  <a:lnTo>
                    <a:pt x="8890" y="173990"/>
                  </a:lnTo>
                  <a:close/>
                </a:path>
                <a:path w="8889" h="422910">
                  <a:moveTo>
                    <a:pt x="889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90" y="186689"/>
                  </a:lnTo>
                  <a:lnTo>
                    <a:pt x="8890" y="180340"/>
                  </a:lnTo>
                  <a:close/>
                </a:path>
                <a:path w="8889" h="422910">
                  <a:moveTo>
                    <a:pt x="889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90" y="193039"/>
                  </a:lnTo>
                  <a:lnTo>
                    <a:pt x="8890" y="186690"/>
                  </a:lnTo>
                  <a:close/>
                </a:path>
                <a:path w="8889" h="422910">
                  <a:moveTo>
                    <a:pt x="889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90" y="199389"/>
                  </a:lnTo>
                  <a:lnTo>
                    <a:pt x="8890" y="193040"/>
                  </a:lnTo>
                  <a:close/>
                </a:path>
                <a:path w="8889" h="422910">
                  <a:moveTo>
                    <a:pt x="889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90" y="205739"/>
                  </a:lnTo>
                  <a:lnTo>
                    <a:pt x="8890" y="199390"/>
                  </a:lnTo>
                  <a:close/>
                </a:path>
                <a:path w="8889" h="422910">
                  <a:moveTo>
                    <a:pt x="889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90" y="212089"/>
                  </a:lnTo>
                  <a:lnTo>
                    <a:pt x="8890" y="205740"/>
                  </a:lnTo>
                  <a:close/>
                </a:path>
                <a:path w="8889" h="422910">
                  <a:moveTo>
                    <a:pt x="889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90" y="218439"/>
                  </a:lnTo>
                  <a:lnTo>
                    <a:pt x="8890" y="212090"/>
                  </a:lnTo>
                  <a:close/>
                </a:path>
                <a:path w="8889" h="422910">
                  <a:moveTo>
                    <a:pt x="889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90" y="224789"/>
                  </a:lnTo>
                  <a:lnTo>
                    <a:pt x="8890" y="218440"/>
                  </a:lnTo>
                  <a:close/>
                </a:path>
                <a:path w="8889" h="422910">
                  <a:moveTo>
                    <a:pt x="889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90" y="231139"/>
                  </a:lnTo>
                  <a:lnTo>
                    <a:pt x="8890" y="224790"/>
                  </a:lnTo>
                  <a:close/>
                </a:path>
                <a:path w="8889" h="422910">
                  <a:moveTo>
                    <a:pt x="889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90" y="237489"/>
                  </a:lnTo>
                  <a:lnTo>
                    <a:pt x="8890" y="231140"/>
                  </a:lnTo>
                  <a:close/>
                </a:path>
                <a:path w="8889" h="422910">
                  <a:moveTo>
                    <a:pt x="889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90" y="243839"/>
                  </a:lnTo>
                  <a:lnTo>
                    <a:pt x="8890" y="237490"/>
                  </a:lnTo>
                  <a:close/>
                </a:path>
                <a:path w="8889" h="422910">
                  <a:moveTo>
                    <a:pt x="889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90" y="250189"/>
                  </a:lnTo>
                  <a:lnTo>
                    <a:pt x="8890" y="243840"/>
                  </a:lnTo>
                  <a:close/>
                </a:path>
                <a:path w="8889" h="422910">
                  <a:moveTo>
                    <a:pt x="889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90" y="256539"/>
                  </a:lnTo>
                  <a:lnTo>
                    <a:pt x="8890" y="250190"/>
                  </a:lnTo>
                  <a:close/>
                </a:path>
                <a:path w="8889" h="422910">
                  <a:moveTo>
                    <a:pt x="889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90" y="262889"/>
                  </a:lnTo>
                  <a:lnTo>
                    <a:pt x="8890" y="256540"/>
                  </a:lnTo>
                  <a:close/>
                </a:path>
                <a:path w="8889" h="422910">
                  <a:moveTo>
                    <a:pt x="889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90" y="269239"/>
                  </a:lnTo>
                  <a:lnTo>
                    <a:pt x="8890" y="262890"/>
                  </a:lnTo>
                  <a:close/>
                </a:path>
                <a:path w="8889" h="422910">
                  <a:moveTo>
                    <a:pt x="889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90" y="275589"/>
                  </a:lnTo>
                  <a:lnTo>
                    <a:pt x="8890" y="269240"/>
                  </a:lnTo>
                  <a:close/>
                </a:path>
                <a:path w="8889" h="422910">
                  <a:moveTo>
                    <a:pt x="889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90" y="281939"/>
                  </a:lnTo>
                  <a:lnTo>
                    <a:pt x="8890" y="275590"/>
                  </a:lnTo>
                  <a:close/>
                </a:path>
                <a:path w="8889" h="422910">
                  <a:moveTo>
                    <a:pt x="889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90" y="288289"/>
                  </a:lnTo>
                  <a:lnTo>
                    <a:pt x="8890" y="281940"/>
                  </a:lnTo>
                  <a:close/>
                </a:path>
                <a:path w="8889" h="422910">
                  <a:moveTo>
                    <a:pt x="889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90" y="294639"/>
                  </a:lnTo>
                  <a:lnTo>
                    <a:pt x="8890" y="288290"/>
                  </a:lnTo>
                  <a:close/>
                </a:path>
                <a:path w="8889" h="422910">
                  <a:moveTo>
                    <a:pt x="889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90" y="300989"/>
                  </a:lnTo>
                  <a:lnTo>
                    <a:pt x="8890" y="294640"/>
                  </a:lnTo>
                  <a:close/>
                </a:path>
                <a:path w="8889" h="422910">
                  <a:moveTo>
                    <a:pt x="889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90" y="307339"/>
                  </a:lnTo>
                  <a:lnTo>
                    <a:pt x="8890" y="300990"/>
                  </a:lnTo>
                  <a:close/>
                </a:path>
                <a:path w="8889" h="422910">
                  <a:moveTo>
                    <a:pt x="889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90" y="313689"/>
                  </a:lnTo>
                  <a:lnTo>
                    <a:pt x="8890" y="307340"/>
                  </a:lnTo>
                  <a:close/>
                </a:path>
                <a:path w="8889" h="422910">
                  <a:moveTo>
                    <a:pt x="889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90" y="320039"/>
                  </a:lnTo>
                  <a:lnTo>
                    <a:pt x="8890" y="313690"/>
                  </a:lnTo>
                  <a:close/>
                </a:path>
                <a:path w="8889" h="422910">
                  <a:moveTo>
                    <a:pt x="889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90" y="326389"/>
                  </a:lnTo>
                  <a:lnTo>
                    <a:pt x="8890" y="320040"/>
                  </a:lnTo>
                  <a:close/>
                </a:path>
                <a:path w="8889" h="422910">
                  <a:moveTo>
                    <a:pt x="889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90" y="332739"/>
                  </a:lnTo>
                  <a:lnTo>
                    <a:pt x="8890" y="326390"/>
                  </a:lnTo>
                  <a:close/>
                </a:path>
                <a:path w="8889" h="422910">
                  <a:moveTo>
                    <a:pt x="889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90" y="339089"/>
                  </a:lnTo>
                  <a:lnTo>
                    <a:pt x="8890" y="332740"/>
                  </a:lnTo>
                  <a:close/>
                </a:path>
                <a:path w="8889" h="422910">
                  <a:moveTo>
                    <a:pt x="889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90" y="345439"/>
                  </a:lnTo>
                  <a:lnTo>
                    <a:pt x="8890" y="339090"/>
                  </a:lnTo>
                  <a:close/>
                </a:path>
                <a:path w="8889" h="422910">
                  <a:moveTo>
                    <a:pt x="889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90" y="351789"/>
                  </a:lnTo>
                  <a:lnTo>
                    <a:pt x="8890" y="345440"/>
                  </a:lnTo>
                  <a:close/>
                </a:path>
                <a:path w="8889" h="422910">
                  <a:moveTo>
                    <a:pt x="889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90" y="358139"/>
                  </a:lnTo>
                  <a:lnTo>
                    <a:pt x="8890" y="351790"/>
                  </a:lnTo>
                  <a:close/>
                </a:path>
                <a:path w="8889" h="422910">
                  <a:moveTo>
                    <a:pt x="889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90" y="364489"/>
                  </a:lnTo>
                  <a:lnTo>
                    <a:pt x="8890" y="358140"/>
                  </a:lnTo>
                  <a:close/>
                </a:path>
                <a:path w="8889" h="422910">
                  <a:moveTo>
                    <a:pt x="889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90" y="370839"/>
                  </a:lnTo>
                  <a:lnTo>
                    <a:pt x="8890" y="364490"/>
                  </a:lnTo>
                  <a:close/>
                </a:path>
                <a:path w="8889" h="422910">
                  <a:moveTo>
                    <a:pt x="889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90" y="377189"/>
                  </a:lnTo>
                  <a:lnTo>
                    <a:pt x="8890" y="370840"/>
                  </a:lnTo>
                  <a:close/>
                </a:path>
                <a:path w="8889" h="422910">
                  <a:moveTo>
                    <a:pt x="889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90" y="383539"/>
                  </a:lnTo>
                  <a:lnTo>
                    <a:pt x="8890" y="377190"/>
                  </a:lnTo>
                  <a:close/>
                </a:path>
                <a:path w="8889" h="422910">
                  <a:moveTo>
                    <a:pt x="889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90" y="389889"/>
                  </a:lnTo>
                  <a:lnTo>
                    <a:pt x="8890" y="383540"/>
                  </a:lnTo>
                  <a:close/>
                </a:path>
                <a:path w="8889" h="422910">
                  <a:moveTo>
                    <a:pt x="889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90" y="396239"/>
                  </a:lnTo>
                  <a:lnTo>
                    <a:pt x="8890" y="389890"/>
                  </a:lnTo>
                  <a:close/>
                </a:path>
                <a:path w="8889" h="422910">
                  <a:moveTo>
                    <a:pt x="889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90" y="402589"/>
                  </a:lnTo>
                  <a:lnTo>
                    <a:pt x="8890" y="396240"/>
                  </a:lnTo>
                  <a:close/>
                </a:path>
                <a:path w="8889" h="422910">
                  <a:moveTo>
                    <a:pt x="889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90" y="408939"/>
                  </a:lnTo>
                  <a:lnTo>
                    <a:pt x="8890" y="402590"/>
                  </a:lnTo>
                  <a:close/>
                </a:path>
                <a:path w="8889" h="422910">
                  <a:moveTo>
                    <a:pt x="889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90" y="415289"/>
                  </a:lnTo>
                  <a:lnTo>
                    <a:pt x="8890" y="408940"/>
                  </a:lnTo>
                  <a:close/>
                </a:path>
                <a:path w="8889" h="422910">
                  <a:moveTo>
                    <a:pt x="889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90" y="421639"/>
                  </a:lnTo>
                  <a:lnTo>
                    <a:pt x="8890" y="415290"/>
                  </a:lnTo>
                  <a:close/>
                </a:path>
                <a:path w="8889" h="422910">
                  <a:moveTo>
                    <a:pt x="8890" y="421640"/>
                  </a:moveTo>
                  <a:lnTo>
                    <a:pt x="3810" y="421640"/>
                  </a:lnTo>
                  <a:lnTo>
                    <a:pt x="3810" y="422910"/>
                  </a:lnTo>
                  <a:lnTo>
                    <a:pt x="8890" y="422910"/>
                  </a:lnTo>
                  <a:lnTo>
                    <a:pt x="8890" y="421640"/>
                  </a:lnTo>
                  <a:close/>
                </a:path>
              </a:pathLst>
            </a:custGeom>
            <a:solidFill>
              <a:srgbClr val="FF0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3874770" y="3742689"/>
              <a:ext cx="7620" cy="421640"/>
            </a:xfrm>
            <a:custGeom>
              <a:avLst/>
              <a:gdLst/>
              <a:ahLst/>
              <a:cxnLst/>
              <a:rect l="l" t="t" r="r" b="b"/>
              <a:pathLst>
                <a:path w="7620" h="421639">
                  <a:moveTo>
                    <a:pt x="507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7620" h="421639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421639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421639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421639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421639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421639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421639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421639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421639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421639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421639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421639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421639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421639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421639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421639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421639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421639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421639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20" h="421639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421639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421639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20" h="421639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20" h="421639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20" h="421639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20" h="421639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20" h="421639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20" h="421639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20" h="421639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20" h="421639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421639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20" h="421639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20" h="421639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20" h="421639">
                  <a:moveTo>
                    <a:pt x="761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5899"/>
                  </a:lnTo>
                  <a:close/>
                </a:path>
                <a:path w="7620" h="421639">
                  <a:moveTo>
                    <a:pt x="761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49"/>
                  </a:lnTo>
                  <a:close/>
                </a:path>
                <a:path w="7620" h="421639">
                  <a:moveTo>
                    <a:pt x="761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599"/>
                  </a:lnTo>
                  <a:close/>
                </a:path>
                <a:path w="7620" h="421639">
                  <a:moveTo>
                    <a:pt x="761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49"/>
                  </a:lnTo>
                  <a:close/>
                </a:path>
                <a:path w="7620" h="421639">
                  <a:moveTo>
                    <a:pt x="761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1299"/>
                  </a:lnTo>
                  <a:close/>
                </a:path>
                <a:path w="7620" h="421639">
                  <a:moveTo>
                    <a:pt x="761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7649"/>
                  </a:lnTo>
                  <a:close/>
                </a:path>
                <a:path w="7620" h="421639">
                  <a:moveTo>
                    <a:pt x="761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53999"/>
                  </a:lnTo>
                  <a:close/>
                </a:path>
                <a:path w="7620" h="421639">
                  <a:moveTo>
                    <a:pt x="761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60349"/>
                  </a:lnTo>
                  <a:close/>
                </a:path>
                <a:path w="7620" h="421639">
                  <a:moveTo>
                    <a:pt x="761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6699"/>
                  </a:lnTo>
                  <a:close/>
                </a:path>
                <a:path w="7620" h="421639">
                  <a:moveTo>
                    <a:pt x="761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7619" y="279399"/>
                  </a:lnTo>
                  <a:lnTo>
                    <a:pt x="7619" y="273049"/>
                  </a:lnTo>
                  <a:close/>
                </a:path>
                <a:path w="7620" h="421639">
                  <a:moveTo>
                    <a:pt x="761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9399"/>
                  </a:lnTo>
                  <a:close/>
                </a:path>
                <a:path w="7620" h="421639">
                  <a:moveTo>
                    <a:pt x="761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85749"/>
                  </a:lnTo>
                  <a:close/>
                </a:path>
                <a:path w="7620" h="421639">
                  <a:moveTo>
                    <a:pt x="761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92099"/>
                  </a:lnTo>
                  <a:close/>
                </a:path>
                <a:path w="7620" h="421639">
                  <a:moveTo>
                    <a:pt x="761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8449"/>
                  </a:lnTo>
                  <a:close/>
                </a:path>
                <a:path w="7620" h="421639">
                  <a:moveTo>
                    <a:pt x="761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4799"/>
                  </a:lnTo>
                  <a:close/>
                </a:path>
                <a:path w="7620" h="421639">
                  <a:moveTo>
                    <a:pt x="761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311149"/>
                  </a:lnTo>
                  <a:close/>
                </a:path>
                <a:path w="7620" h="421639">
                  <a:moveTo>
                    <a:pt x="761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17499"/>
                  </a:lnTo>
                  <a:close/>
                </a:path>
                <a:path w="7620" h="421639">
                  <a:moveTo>
                    <a:pt x="761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3849"/>
                  </a:lnTo>
                  <a:close/>
                </a:path>
                <a:path w="7620" h="421639">
                  <a:moveTo>
                    <a:pt x="761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0199"/>
                  </a:lnTo>
                  <a:close/>
                </a:path>
                <a:path w="7620" h="421639">
                  <a:moveTo>
                    <a:pt x="761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6549"/>
                  </a:lnTo>
                  <a:close/>
                </a:path>
                <a:path w="7620" h="421639">
                  <a:moveTo>
                    <a:pt x="761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899"/>
                  </a:lnTo>
                  <a:close/>
                </a:path>
                <a:path w="7620" h="421639">
                  <a:moveTo>
                    <a:pt x="761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49249"/>
                  </a:lnTo>
                  <a:close/>
                </a:path>
                <a:path w="7620" h="421639">
                  <a:moveTo>
                    <a:pt x="761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5599"/>
                  </a:lnTo>
                  <a:close/>
                </a:path>
                <a:path w="7620" h="421639">
                  <a:moveTo>
                    <a:pt x="761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49"/>
                  </a:lnTo>
                  <a:close/>
                </a:path>
                <a:path w="7620" h="421639">
                  <a:moveTo>
                    <a:pt x="761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299"/>
                  </a:lnTo>
                  <a:close/>
                </a:path>
                <a:path w="7620" h="421639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421639">
                  <a:moveTo>
                    <a:pt x="761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0999"/>
                  </a:lnTo>
                  <a:close/>
                </a:path>
                <a:path w="7620" h="421639">
                  <a:moveTo>
                    <a:pt x="761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7349"/>
                  </a:lnTo>
                  <a:close/>
                </a:path>
                <a:path w="7620" h="421639">
                  <a:moveTo>
                    <a:pt x="761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3699"/>
                  </a:lnTo>
                  <a:close/>
                </a:path>
                <a:path w="7620" h="421639">
                  <a:moveTo>
                    <a:pt x="761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49"/>
                  </a:lnTo>
                  <a:close/>
                </a:path>
                <a:path w="7620" h="421639">
                  <a:moveTo>
                    <a:pt x="761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6399"/>
                  </a:lnTo>
                  <a:close/>
                </a:path>
                <a:path w="7620" h="421639">
                  <a:moveTo>
                    <a:pt x="761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49"/>
                  </a:lnTo>
                  <a:close/>
                </a:path>
                <a:path w="7620" h="421639">
                  <a:moveTo>
                    <a:pt x="7619" y="419099"/>
                  </a:moveTo>
                  <a:lnTo>
                    <a:pt x="0" y="419099"/>
                  </a:lnTo>
                  <a:lnTo>
                    <a:pt x="0" y="420369"/>
                  </a:lnTo>
                  <a:lnTo>
                    <a:pt x="1269" y="420369"/>
                  </a:lnTo>
                  <a:lnTo>
                    <a:pt x="1269" y="421639"/>
                  </a:lnTo>
                  <a:lnTo>
                    <a:pt x="7619" y="421639"/>
                  </a:lnTo>
                  <a:lnTo>
                    <a:pt x="7619" y="419099"/>
                  </a:lnTo>
                  <a:close/>
                </a:path>
              </a:pathLst>
            </a:custGeom>
            <a:solidFill>
              <a:srgbClr val="FF0B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3882390" y="374395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89" y="5079"/>
                  </a:lnTo>
                  <a:lnTo>
                    <a:pt x="888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8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422910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422910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422910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422910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422910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422910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422910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422910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422910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422910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422910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422910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422910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422910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422910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422910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422910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422910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422910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422910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422910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422910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422910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422910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422910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422910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422910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422910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422910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422910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422910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422910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422910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422910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422910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422910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422910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422910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422910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422910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422910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422910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422910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422910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422910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422910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422910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422910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422910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422910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422910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422910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422910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422910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422910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422910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422910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422910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422910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422910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422910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422910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422910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422910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422910">
                  <a:moveTo>
                    <a:pt x="8889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8889" y="422909"/>
                  </a:lnTo>
                  <a:lnTo>
                    <a:pt x="8889" y="417830"/>
                  </a:lnTo>
                  <a:close/>
                </a:path>
              </a:pathLst>
            </a:custGeom>
            <a:solidFill>
              <a:srgbClr val="FF0C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3891280" y="374522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90" y="3810"/>
                  </a:lnTo>
                  <a:lnTo>
                    <a:pt x="8890" y="2540"/>
                  </a:lnTo>
                  <a:lnTo>
                    <a:pt x="7620" y="2540"/>
                  </a:lnTo>
                  <a:lnTo>
                    <a:pt x="762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8889" h="422910">
                  <a:moveTo>
                    <a:pt x="889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90" y="10160"/>
                  </a:lnTo>
                  <a:lnTo>
                    <a:pt x="8890" y="3810"/>
                  </a:lnTo>
                  <a:close/>
                </a:path>
                <a:path w="8889" h="422910">
                  <a:moveTo>
                    <a:pt x="889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90" y="16510"/>
                  </a:lnTo>
                  <a:lnTo>
                    <a:pt x="8890" y="10160"/>
                  </a:lnTo>
                  <a:close/>
                </a:path>
                <a:path w="8889" h="422910">
                  <a:moveTo>
                    <a:pt x="889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90" y="22860"/>
                  </a:lnTo>
                  <a:lnTo>
                    <a:pt x="8890" y="16510"/>
                  </a:lnTo>
                  <a:close/>
                </a:path>
                <a:path w="8889" h="422910">
                  <a:moveTo>
                    <a:pt x="889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90" y="29210"/>
                  </a:lnTo>
                  <a:lnTo>
                    <a:pt x="8890" y="22860"/>
                  </a:lnTo>
                  <a:close/>
                </a:path>
                <a:path w="8889" h="422910">
                  <a:moveTo>
                    <a:pt x="889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90" y="35560"/>
                  </a:lnTo>
                  <a:lnTo>
                    <a:pt x="8890" y="29210"/>
                  </a:lnTo>
                  <a:close/>
                </a:path>
                <a:path w="8889" h="422910">
                  <a:moveTo>
                    <a:pt x="889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90" y="41910"/>
                  </a:lnTo>
                  <a:lnTo>
                    <a:pt x="8890" y="35560"/>
                  </a:lnTo>
                  <a:close/>
                </a:path>
                <a:path w="8889" h="422910">
                  <a:moveTo>
                    <a:pt x="889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90" y="48260"/>
                  </a:lnTo>
                  <a:lnTo>
                    <a:pt x="8890" y="41910"/>
                  </a:lnTo>
                  <a:close/>
                </a:path>
                <a:path w="8889" h="422910">
                  <a:moveTo>
                    <a:pt x="889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90" y="54610"/>
                  </a:lnTo>
                  <a:lnTo>
                    <a:pt x="8890" y="48260"/>
                  </a:lnTo>
                  <a:close/>
                </a:path>
                <a:path w="8889" h="422910">
                  <a:moveTo>
                    <a:pt x="889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90" y="60960"/>
                  </a:lnTo>
                  <a:lnTo>
                    <a:pt x="8890" y="54610"/>
                  </a:lnTo>
                  <a:close/>
                </a:path>
                <a:path w="8889" h="422910">
                  <a:moveTo>
                    <a:pt x="889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90" y="67310"/>
                  </a:lnTo>
                  <a:lnTo>
                    <a:pt x="8890" y="60960"/>
                  </a:lnTo>
                  <a:close/>
                </a:path>
                <a:path w="8889" h="422910">
                  <a:moveTo>
                    <a:pt x="889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90" y="73660"/>
                  </a:lnTo>
                  <a:lnTo>
                    <a:pt x="8890" y="67310"/>
                  </a:lnTo>
                  <a:close/>
                </a:path>
                <a:path w="8889" h="422910">
                  <a:moveTo>
                    <a:pt x="889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90" y="80010"/>
                  </a:lnTo>
                  <a:lnTo>
                    <a:pt x="8890" y="73660"/>
                  </a:lnTo>
                  <a:close/>
                </a:path>
                <a:path w="8889" h="422910">
                  <a:moveTo>
                    <a:pt x="889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90" y="86360"/>
                  </a:lnTo>
                  <a:lnTo>
                    <a:pt x="8890" y="80010"/>
                  </a:lnTo>
                  <a:close/>
                </a:path>
                <a:path w="8889" h="422910">
                  <a:moveTo>
                    <a:pt x="889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90" y="92710"/>
                  </a:lnTo>
                  <a:lnTo>
                    <a:pt x="8890" y="86360"/>
                  </a:lnTo>
                  <a:close/>
                </a:path>
                <a:path w="8889" h="422910">
                  <a:moveTo>
                    <a:pt x="889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90" y="99060"/>
                  </a:lnTo>
                  <a:lnTo>
                    <a:pt x="8890" y="92710"/>
                  </a:lnTo>
                  <a:close/>
                </a:path>
                <a:path w="8889" h="422910">
                  <a:moveTo>
                    <a:pt x="889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90" y="105410"/>
                  </a:lnTo>
                  <a:lnTo>
                    <a:pt x="8890" y="99060"/>
                  </a:lnTo>
                  <a:close/>
                </a:path>
                <a:path w="8889" h="422910">
                  <a:moveTo>
                    <a:pt x="889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90" y="111760"/>
                  </a:lnTo>
                  <a:lnTo>
                    <a:pt x="8890" y="105410"/>
                  </a:lnTo>
                  <a:close/>
                </a:path>
                <a:path w="8889" h="422910">
                  <a:moveTo>
                    <a:pt x="889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90" y="118110"/>
                  </a:lnTo>
                  <a:lnTo>
                    <a:pt x="8890" y="111760"/>
                  </a:lnTo>
                  <a:close/>
                </a:path>
                <a:path w="8889" h="422910">
                  <a:moveTo>
                    <a:pt x="889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90" y="124460"/>
                  </a:lnTo>
                  <a:lnTo>
                    <a:pt x="8890" y="118110"/>
                  </a:lnTo>
                  <a:close/>
                </a:path>
                <a:path w="8889" h="422910">
                  <a:moveTo>
                    <a:pt x="889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90" y="130810"/>
                  </a:lnTo>
                  <a:lnTo>
                    <a:pt x="8890" y="124460"/>
                  </a:lnTo>
                  <a:close/>
                </a:path>
                <a:path w="8889" h="422910">
                  <a:moveTo>
                    <a:pt x="889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90" y="137160"/>
                  </a:lnTo>
                  <a:lnTo>
                    <a:pt x="8890" y="130810"/>
                  </a:lnTo>
                  <a:close/>
                </a:path>
                <a:path w="8889" h="422910">
                  <a:moveTo>
                    <a:pt x="889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90" y="143510"/>
                  </a:lnTo>
                  <a:lnTo>
                    <a:pt x="8890" y="137160"/>
                  </a:lnTo>
                  <a:close/>
                </a:path>
                <a:path w="8889" h="422910">
                  <a:moveTo>
                    <a:pt x="889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90" y="149860"/>
                  </a:lnTo>
                  <a:lnTo>
                    <a:pt x="8890" y="143510"/>
                  </a:lnTo>
                  <a:close/>
                </a:path>
                <a:path w="8889" h="422910">
                  <a:moveTo>
                    <a:pt x="889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90" y="156210"/>
                  </a:lnTo>
                  <a:lnTo>
                    <a:pt x="8890" y="149860"/>
                  </a:lnTo>
                  <a:close/>
                </a:path>
                <a:path w="8889" h="422910">
                  <a:moveTo>
                    <a:pt x="889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90" y="162560"/>
                  </a:lnTo>
                  <a:lnTo>
                    <a:pt x="8890" y="156210"/>
                  </a:lnTo>
                  <a:close/>
                </a:path>
                <a:path w="8889" h="422910">
                  <a:moveTo>
                    <a:pt x="889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90" y="168910"/>
                  </a:lnTo>
                  <a:lnTo>
                    <a:pt x="8890" y="162560"/>
                  </a:lnTo>
                  <a:close/>
                </a:path>
                <a:path w="8889" h="422910">
                  <a:moveTo>
                    <a:pt x="889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90" y="175260"/>
                  </a:lnTo>
                  <a:lnTo>
                    <a:pt x="8890" y="168910"/>
                  </a:lnTo>
                  <a:close/>
                </a:path>
                <a:path w="8889" h="422910">
                  <a:moveTo>
                    <a:pt x="889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90" y="181610"/>
                  </a:lnTo>
                  <a:lnTo>
                    <a:pt x="8890" y="175260"/>
                  </a:lnTo>
                  <a:close/>
                </a:path>
                <a:path w="8889" h="422910">
                  <a:moveTo>
                    <a:pt x="889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90" y="187960"/>
                  </a:lnTo>
                  <a:lnTo>
                    <a:pt x="8890" y="181610"/>
                  </a:lnTo>
                  <a:close/>
                </a:path>
                <a:path w="8889" h="422910">
                  <a:moveTo>
                    <a:pt x="889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90" y="194310"/>
                  </a:lnTo>
                  <a:lnTo>
                    <a:pt x="8890" y="187960"/>
                  </a:lnTo>
                  <a:close/>
                </a:path>
                <a:path w="8889" h="422910">
                  <a:moveTo>
                    <a:pt x="889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90" y="200660"/>
                  </a:lnTo>
                  <a:lnTo>
                    <a:pt x="8890" y="194310"/>
                  </a:lnTo>
                  <a:close/>
                </a:path>
                <a:path w="8889" h="422910">
                  <a:moveTo>
                    <a:pt x="889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90" y="207010"/>
                  </a:lnTo>
                  <a:lnTo>
                    <a:pt x="8890" y="200660"/>
                  </a:lnTo>
                  <a:close/>
                </a:path>
                <a:path w="8889" h="422910">
                  <a:moveTo>
                    <a:pt x="889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90" y="213360"/>
                  </a:lnTo>
                  <a:lnTo>
                    <a:pt x="8890" y="207010"/>
                  </a:lnTo>
                  <a:close/>
                </a:path>
                <a:path w="8889" h="422910">
                  <a:moveTo>
                    <a:pt x="889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90" y="219710"/>
                  </a:lnTo>
                  <a:lnTo>
                    <a:pt x="8890" y="213360"/>
                  </a:lnTo>
                  <a:close/>
                </a:path>
                <a:path w="8889" h="422910">
                  <a:moveTo>
                    <a:pt x="889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90" y="226060"/>
                  </a:lnTo>
                  <a:lnTo>
                    <a:pt x="8890" y="219710"/>
                  </a:lnTo>
                  <a:close/>
                </a:path>
                <a:path w="8889" h="422910">
                  <a:moveTo>
                    <a:pt x="889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90" y="232410"/>
                  </a:lnTo>
                  <a:lnTo>
                    <a:pt x="8890" y="226060"/>
                  </a:lnTo>
                  <a:close/>
                </a:path>
                <a:path w="8889" h="422910">
                  <a:moveTo>
                    <a:pt x="889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90" y="238760"/>
                  </a:lnTo>
                  <a:lnTo>
                    <a:pt x="8890" y="232410"/>
                  </a:lnTo>
                  <a:close/>
                </a:path>
                <a:path w="8889" h="422910">
                  <a:moveTo>
                    <a:pt x="889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90" y="245110"/>
                  </a:lnTo>
                  <a:lnTo>
                    <a:pt x="8890" y="238760"/>
                  </a:lnTo>
                  <a:close/>
                </a:path>
                <a:path w="8889" h="422910">
                  <a:moveTo>
                    <a:pt x="889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90" y="251460"/>
                  </a:lnTo>
                  <a:lnTo>
                    <a:pt x="8890" y="245110"/>
                  </a:lnTo>
                  <a:close/>
                </a:path>
                <a:path w="8889" h="422910">
                  <a:moveTo>
                    <a:pt x="889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90" y="257810"/>
                  </a:lnTo>
                  <a:lnTo>
                    <a:pt x="8890" y="251460"/>
                  </a:lnTo>
                  <a:close/>
                </a:path>
                <a:path w="8889" h="422910">
                  <a:moveTo>
                    <a:pt x="889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90" y="264160"/>
                  </a:lnTo>
                  <a:lnTo>
                    <a:pt x="8890" y="257810"/>
                  </a:lnTo>
                  <a:close/>
                </a:path>
                <a:path w="8889" h="422910">
                  <a:moveTo>
                    <a:pt x="889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90" y="270510"/>
                  </a:lnTo>
                  <a:lnTo>
                    <a:pt x="8890" y="264160"/>
                  </a:lnTo>
                  <a:close/>
                </a:path>
                <a:path w="8889" h="422910">
                  <a:moveTo>
                    <a:pt x="889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90" y="276860"/>
                  </a:lnTo>
                  <a:lnTo>
                    <a:pt x="8890" y="270510"/>
                  </a:lnTo>
                  <a:close/>
                </a:path>
                <a:path w="8889" h="422910">
                  <a:moveTo>
                    <a:pt x="889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90" y="283210"/>
                  </a:lnTo>
                  <a:lnTo>
                    <a:pt x="8890" y="276860"/>
                  </a:lnTo>
                  <a:close/>
                </a:path>
                <a:path w="8889" h="422910">
                  <a:moveTo>
                    <a:pt x="889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90" y="289560"/>
                  </a:lnTo>
                  <a:lnTo>
                    <a:pt x="8890" y="283210"/>
                  </a:lnTo>
                  <a:close/>
                </a:path>
                <a:path w="8889" h="422910">
                  <a:moveTo>
                    <a:pt x="889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90" y="295910"/>
                  </a:lnTo>
                  <a:lnTo>
                    <a:pt x="8890" y="289560"/>
                  </a:lnTo>
                  <a:close/>
                </a:path>
                <a:path w="8889" h="422910">
                  <a:moveTo>
                    <a:pt x="889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90" y="302260"/>
                  </a:lnTo>
                  <a:lnTo>
                    <a:pt x="8890" y="295910"/>
                  </a:lnTo>
                  <a:close/>
                </a:path>
                <a:path w="8889" h="422910">
                  <a:moveTo>
                    <a:pt x="889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90" y="308610"/>
                  </a:lnTo>
                  <a:lnTo>
                    <a:pt x="8890" y="302260"/>
                  </a:lnTo>
                  <a:close/>
                </a:path>
                <a:path w="8889" h="422910">
                  <a:moveTo>
                    <a:pt x="889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90" y="314960"/>
                  </a:lnTo>
                  <a:lnTo>
                    <a:pt x="8890" y="308610"/>
                  </a:lnTo>
                  <a:close/>
                </a:path>
                <a:path w="8889" h="422910">
                  <a:moveTo>
                    <a:pt x="889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90" y="321310"/>
                  </a:lnTo>
                  <a:lnTo>
                    <a:pt x="8890" y="314960"/>
                  </a:lnTo>
                  <a:close/>
                </a:path>
                <a:path w="8889" h="422910">
                  <a:moveTo>
                    <a:pt x="889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90" y="327660"/>
                  </a:lnTo>
                  <a:lnTo>
                    <a:pt x="8890" y="321310"/>
                  </a:lnTo>
                  <a:close/>
                </a:path>
                <a:path w="8889" h="422910">
                  <a:moveTo>
                    <a:pt x="889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90" y="334010"/>
                  </a:lnTo>
                  <a:lnTo>
                    <a:pt x="8890" y="327660"/>
                  </a:lnTo>
                  <a:close/>
                </a:path>
                <a:path w="8889" h="422910">
                  <a:moveTo>
                    <a:pt x="889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90" y="340360"/>
                  </a:lnTo>
                  <a:lnTo>
                    <a:pt x="8890" y="334010"/>
                  </a:lnTo>
                  <a:close/>
                </a:path>
                <a:path w="8889" h="422910">
                  <a:moveTo>
                    <a:pt x="889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90" y="346710"/>
                  </a:lnTo>
                  <a:lnTo>
                    <a:pt x="8890" y="340360"/>
                  </a:lnTo>
                  <a:close/>
                </a:path>
                <a:path w="8889" h="422910">
                  <a:moveTo>
                    <a:pt x="889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90" y="353060"/>
                  </a:lnTo>
                  <a:lnTo>
                    <a:pt x="8890" y="346710"/>
                  </a:lnTo>
                  <a:close/>
                </a:path>
                <a:path w="8889" h="422910">
                  <a:moveTo>
                    <a:pt x="889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90" y="359410"/>
                  </a:lnTo>
                  <a:lnTo>
                    <a:pt x="8890" y="353060"/>
                  </a:lnTo>
                  <a:close/>
                </a:path>
                <a:path w="8889" h="422910">
                  <a:moveTo>
                    <a:pt x="889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90" y="365760"/>
                  </a:lnTo>
                  <a:lnTo>
                    <a:pt x="8890" y="359410"/>
                  </a:lnTo>
                  <a:close/>
                </a:path>
                <a:path w="8889" h="422910">
                  <a:moveTo>
                    <a:pt x="889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90" y="372110"/>
                  </a:lnTo>
                  <a:lnTo>
                    <a:pt x="8890" y="365760"/>
                  </a:lnTo>
                  <a:close/>
                </a:path>
                <a:path w="8889" h="422910">
                  <a:moveTo>
                    <a:pt x="889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90" y="378460"/>
                  </a:lnTo>
                  <a:lnTo>
                    <a:pt x="8890" y="372110"/>
                  </a:lnTo>
                  <a:close/>
                </a:path>
                <a:path w="8889" h="422910">
                  <a:moveTo>
                    <a:pt x="889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90" y="384810"/>
                  </a:lnTo>
                  <a:lnTo>
                    <a:pt x="8890" y="378460"/>
                  </a:lnTo>
                  <a:close/>
                </a:path>
                <a:path w="8889" h="422910">
                  <a:moveTo>
                    <a:pt x="889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90" y="391160"/>
                  </a:lnTo>
                  <a:lnTo>
                    <a:pt x="8890" y="384810"/>
                  </a:lnTo>
                  <a:close/>
                </a:path>
                <a:path w="8889" h="422910">
                  <a:moveTo>
                    <a:pt x="889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90" y="397510"/>
                  </a:lnTo>
                  <a:lnTo>
                    <a:pt x="8890" y="391160"/>
                  </a:lnTo>
                  <a:close/>
                </a:path>
                <a:path w="8889" h="422910">
                  <a:moveTo>
                    <a:pt x="889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90" y="403860"/>
                  </a:lnTo>
                  <a:lnTo>
                    <a:pt x="8890" y="397510"/>
                  </a:lnTo>
                  <a:close/>
                </a:path>
                <a:path w="8889" h="422910">
                  <a:moveTo>
                    <a:pt x="889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90" y="410210"/>
                  </a:lnTo>
                  <a:lnTo>
                    <a:pt x="8890" y="403860"/>
                  </a:lnTo>
                  <a:close/>
                </a:path>
                <a:path w="8889" h="422910">
                  <a:moveTo>
                    <a:pt x="889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90" y="416560"/>
                  </a:lnTo>
                  <a:lnTo>
                    <a:pt x="8890" y="410210"/>
                  </a:lnTo>
                  <a:close/>
                </a:path>
                <a:path w="8889" h="422910">
                  <a:moveTo>
                    <a:pt x="8890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3810" y="421640"/>
                  </a:lnTo>
                  <a:lnTo>
                    <a:pt x="3810" y="422910"/>
                  </a:lnTo>
                  <a:lnTo>
                    <a:pt x="8890" y="422910"/>
                  </a:lnTo>
                  <a:lnTo>
                    <a:pt x="8890" y="416560"/>
                  </a:lnTo>
                  <a:close/>
                </a:path>
              </a:pathLst>
            </a:custGeom>
            <a:solidFill>
              <a:srgbClr val="FF0D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3900170" y="374776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7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8889" h="422910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4229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229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229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22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22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22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22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22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22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22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22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22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22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22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22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22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22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22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22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22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22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22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22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22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22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22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22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22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22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22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22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22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22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22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22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22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22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22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22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22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22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22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22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22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22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22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22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22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22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22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22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22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22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22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22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22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22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22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22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22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22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22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22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22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22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22910">
                  <a:moveTo>
                    <a:pt x="8889" y="420369"/>
                  </a:moveTo>
                  <a:lnTo>
                    <a:pt x="1269" y="420369"/>
                  </a:lnTo>
                  <a:lnTo>
                    <a:pt x="1269" y="421639"/>
                  </a:lnTo>
                  <a:lnTo>
                    <a:pt x="7619" y="421639"/>
                  </a:lnTo>
                  <a:lnTo>
                    <a:pt x="7619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</a:pathLst>
            </a:custGeom>
            <a:solidFill>
              <a:srgbClr val="FF0E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3909060" y="374903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5079" y="421639"/>
                  </a:lnTo>
                  <a:lnTo>
                    <a:pt x="5079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0F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3917950" y="3751579"/>
              <a:ext cx="8890" cy="421640"/>
            </a:xfrm>
            <a:custGeom>
              <a:avLst/>
              <a:gdLst/>
              <a:ahLst/>
              <a:cxnLst/>
              <a:rect l="l" t="t" r="r" b="b"/>
              <a:pathLst>
                <a:path w="8889" h="421639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8889" h="421639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1639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1639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1639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1639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1639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1639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1639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1639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1639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1639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1639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1639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1639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1639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1639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1639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1639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1639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1639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1639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1639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1639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1639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1639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1639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1639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1639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1639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1639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1639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1639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1639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1639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1639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1639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1639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1639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1639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1639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1639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1639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1639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1639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1639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1639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1639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1639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1639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1639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1639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1639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1639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1639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1639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1639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1639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1639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1639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1639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1639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1639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1639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1639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1639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1639">
                  <a:moveTo>
                    <a:pt x="8889" y="416560"/>
                  </a:moveTo>
                  <a:lnTo>
                    <a:pt x="0" y="416560"/>
                  </a:lnTo>
                  <a:lnTo>
                    <a:pt x="0" y="420370"/>
                  </a:lnTo>
                  <a:lnTo>
                    <a:pt x="2539" y="420370"/>
                  </a:lnTo>
                  <a:lnTo>
                    <a:pt x="2539" y="421640"/>
                  </a:lnTo>
                  <a:lnTo>
                    <a:pt x="8889" y="42164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10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3926840" y="375284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42291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2291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2291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2291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2291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2291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2291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2291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2291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2291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2291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2291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2291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2291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2291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2291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2291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2291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2291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2291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2291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2291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2291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2291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2291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2291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2291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2291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2291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2291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2291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2291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2291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2291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2291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2291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2291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2291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2291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2291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2291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2291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2291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2291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2291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2291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2291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2291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2291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2291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2291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2291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2291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2291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2291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2291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2291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2291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2291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2291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2291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2291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2291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2291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22910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422910">
                  <a:moveTo>
                    <a:pt x="8889" y="421640"/>
                  </a:moveTo>
                  <a:lnTo>
                    <a:pt x="5080" y="421640"/>
                  </a:lnTo>
                  <a:lnTo>
                    <a:pt x="5080" y="422910"/>
                  </a:lnTo>
                  <a:lnTo>
                    <a:pt x="8889" y="422910"/>
                  </a:lnTo>
                  <a:lnTo>
                    <a:pt x="8889" y="421640"/>
                  </a:lnTo>
                  <a:close/>
                </a:path>
              </a:pathLst>
            </a:custGeom>
            <a:solidFill>
              <a:srgbClr val="FF11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3935730" y="375411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422910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90" y="7619"/>
                  </a:lnTo>
                  <a:lnTo>
                    <a:pt x="8890" y="2539"/>
                  </a:lnTo>
                  <a:lnTo>
                    <a:pt x="7620" y="2539"/>
                  </a:lnTo>
                  <a:lnTo>
                    <a:pt x="7620" y="1269"/>
                  </a:lnTo>
                  <a:close/>
                </a:path>
                <a:path w="8889" h="422910">
                  <a:moveTo>
                    <a:pt x="889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90" y="13969"/>
                  </a:lnTo>
                  <a:lnTo>
                    <a:pt x="8890" y="7619"/>
                  </a:lnTo>
                  <a:close/>
                </a:path>
                <a:path w="8889" h="422910">
                  <a:moveTo>
                    <a:pt x="889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90" y="20319"/>
                  </a:lnTo>
                  <a:lnTo>
                    <a:pt x="8890" y="13969"/>
                  </a:lnTo>
                  <a:close/>
                </a:path>
                <a:path w="8889" h="422910">
                  <a:moveTo>
                    <a:pt x="889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90" y="26669"/>
                  </a:lnTo>
                  <a:lnTo>
                    <a:pt x="8890" y="20319"/>
                  </a:lnTo>
                  <a:close/>
                </a:path>
                <a:path w="8889" h="422910">
                  <a:moveTo>
                    <a:pt x="889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90" y="33019"/>
                  </a:lnTo>
                  <a:lnTo>
                    <a:pt x="8890" y="26669"/>
                  </a:lnTo>
                  <a:close/>
                </a:path>
                <a:path w="8889" h="422910">
                  <a:moveTo>
                    <a:pt x="889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90" y="39369"/>
                  </a:lnTo>
                  <a:lnTo>
                    <a:pt x="8890" y="33019"/>
                  </a:lnTo>
                  <a:close/>
                </a:path>
                <a:path w="8889" h="422910">
                  <a:moveTo>
                    <a:pt x="889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90" y="45719"/>
                  </a:lnTo>
                  <a:lnTo>
                    <a:pt x="8890" y="39369"/>
                  </a:lnTo>
                  <a:close/>
                </a:path>
                <a:path w="8889" h="422910">
                  <a:moveTo>
                    <a:pt x="889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90" y="52069"/>
                  </a:lnTo>
                  <a:lnTo>
                    <a:pt x="8890" y="45719"/>
                  </a:lnTo>
                  <a:close/>
                </a:path>
                <a:path w="8889" h="422910">
                  <a:moveTo>
                    <a:pt x="889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90" y="58419"/>
                  </a:lnTo>
                  <a:lnTo>
                    <a:pt x="8890" y="52069"/>
                  </a:lnTo>
                  <a:close/>
                </a:path>
                <a:path w="8889" h="422910">
                  <a:moveTo>
                    <a:pt x="889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90" y="64769"/>
                  </a:lnTo>
                  <a:lnTo>
                    <a:pt x="8890" y="58419"/>
                  </a:lnTo>
                  <a:close/>
                </a:path>
                <a:path w="8889" h="422910">
                  <a:moveTo>
                    <a:pt x="889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90" y="71119"/>
                  </a:lnTo>
                  <a:lnTo>
                    <a:pt x="8890" y="64769"/>
                  </a:lnTo>
                  <a:close/>
                </a:path>
                <a:path w="8889" h="422910">
                  <a:moveTo>
                    <a:pt x="889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90" y="77469"/>
                  </a:lnTo>
                  <a:lnTo>
                    <a:pt x="8890" y="71119"/>
                  </a:lnTo>
                  <a:close/>
                </a:path>
                <a:path w="8889" h="422910">
                  <a:moveTo>
                    <a:pt x="889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90" y="83819"/>
                  </a:lnTo>
                  <a:lnTo>
                    <a:pt x="8890" y="77469"/>
                  </a:lnTo>
                  <a:close/>
                </a:path>
                <a:path w="8889" h="422910">
                  <a:moveTo>
                    <a:pt x="889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90" y="90169"/>
                  </a:lnTo>
                  <a:lnTo>
                    <a:pt x="8890" y="83819"/>
                  </a:lnTo>
                  <a:close/>
                </a:path>
                <a:path w="8889" h="422910">
                  <a:moveTo>
                    <a:pt x="889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90" y="96519"/>
                  </a:lnTo>
                  <a:lnTo>
                    <a:pt x="8890" y="90169"/>
                  </a:lnTo>
                  <a:close/>
                </a:path>
                <a:path w="8889" h="422910">
                  <a:moveTo>
                    <a:pt x="889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90" y="102869"/>
                  </a:lnTo>
                  <a:lnTo>
                    <a:pt x="8890" y="96519"/>
                  </a:lnTo>
                  <a:close/>
                </a:path>
                <a:path w="8889" h="422910">
                  <a:moveTo>
                    <a:pt x="889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90" y="109219"/>
                  </a:lnTo>
                  <a:lnTo>
                    <a:pt x="8890" y="102869"/>
                  </a:lnTo>
                  <a:close/>
                </a:path>
                <a:path w="8889" h="422910">
                  <a:moveTo>
                    <a:pt x="889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90" y="115569"/>
                  </a:lnTo>
                  <a:lnTo>
                    <a:pt x="8890" y="109219"/>
                  </a:lnTo>
                  <a:close/>
                </a:path>
                <a:path w="8889" h="422910">
                  <a:moveTo>
                    <a:pt x="889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90" y="121919"/>
                  </a:lnTo>
                  <a:lnTo>
                    <a:pt x="8890" y="115569"/>
                  </a:lnTo>
                  <a:close/>
                </a:path>
                <a:path w="8889" h="422910">
                  <a:moveTo>
                    <a:pt x="889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90" y="128269"/>
                  </a:lnTo>
                  <a:lnTo>
                    <a:pt x="8890" y="121919"/>
                  </a:lnTo>
                  <a:close/>
                </a:path>
                <a:path w="8889" h="422910">
                  <a:moveTo>
                    <a:pt x="889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90" y="134619"/>
                  </a:lnTo>
                  <a:lnTo>
                    <a:pt x="8890" y="128269"/>
                  </a:lnTo>
                  <a:close/>
                </a:path>
                <a:path w="8889" h="422910">
                  <a:moveTo>
                    <a:pt x="889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90" y="140969"/>
                  </a:lnTo>
                  <a:lnTo>
                    <a:pt x="8890" y="134619"/>
                  </a:lnTo>
                  <a:close/>
                </a:path>
                <a:path w="8889" h="422910">
                  <a:moveTo>
                    <a:pt x="889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90" y="147319"/>
                  </a:lnTo>
                  <a:lnTo>
                    <a:pt x="8890" y="140969"/>
                  </a:lnTo>
                  <a:close/>
                </a:path>
                <a:path w="8889" h="422910">
                  <a:moveTo>
                    <a:pt x="889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90" y="153669"/>
                  </a:lnTo>
                  <a:lnTo>
                    <a:pt x="8890" y="147319"/>
                  </a:lnTo>
                  <a:close/>
                </a:path>
                <a:path w="8889" h="422910">
                  <a:moveTo>
                    <a:pt x="889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90" y="160019"/>
                  </a:lnTo>
                  <a:lnTo>
                    <a:pt x="8890" y="153669"/>
                  </a:lnTo>
                  <a:close/>
                </a:path>
                <a:path w="8889" h="422910">
                  <a:moveTo>
                    <a:pt x="889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90" y="166369"/>
                  </a:lnTo>
                  <a:lnTo>
                    <a:pt x="8890" y="160019"/>
                  </a:lnTo>
                  <a:close/>
                </a:path>
                <a:path w="8889" h="422910">
                  <a:moveTo>
                    <a:pt x="889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90" y="172719"/>
                  </a:lnTo>
                  <a:lnTo>
                    <a:pt x="8890" y="166369"/>
                  </a:lnTo>
                  <a:close/>
                </a:path>
                <a:path w="8889" h="422910">
                  <a:moveTo>
                    <a:pt x="889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90" y="179069"/>
                  </a:lnTo>
                  <a:lnTo>
                    <a:pt x="8890" y="172719"/>
                  </a:lnTo>
                  <a:close/>
                </a:path>
                <a:path w="8889" h="422910">
                  <a:moveTo>
                    <a:pt x="889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90" y="185419"/>
                  </a:lnTo>
                  <a:lnTo>
                    <a:pt x="8890" y="179069"/>
                  </a:lnTo>
                  <a:close/>
                </a:path>
                <a:path w="8889" h="422910">
                  <a:moveTo>
                    <a:pt x="889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90" y="191769"/>
                  </a:lnTo>
                  <a:lnTo>
                    <a:pt x="8890" y="185419"/>
                  </a:lnTo>
                  <a:close/>
                </a:path>
                <a:path w="8889" h="422910">
                  <a:moveTo>
                    <a:pt x="889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90" y="198119"/>
                  </a:lnTo>
                  <a:lnTo>
                    <a:pt x="8890" y="191769"/>
                  </a:lnTo>
                  <a:close/>
                </a:path>
                <a:path w="8889" h="422910">
                  <a:moveTo>
                    <a:pt x="889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90" y="204469"/>
                  </a:lnTo>
                  <a:lnTo>
                    <a:pt x="8890" y="198119"/>
                  </a:lnTo>
                  <a:close/>
                </a:path>
                <a:path w="8889" h="422910">
                  <a:moveTo>
                    <a:pt x="889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90" y="210819"/>
                  </a:lnTo>
                  <a:lnTo>
                    <a:pt x="8890" y="204469"/>
                  </a:lnTo>
                  <a:close/>
                </a:path>
                <a:path w="8889" h="422910">
                  <a:moveTo>
                    <a:pt x="889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90" y="217169"/>
                  </a:lnTo>
                  <a:lnTo>
                    <a:pt x="8890" y="210819"/>
                  </a:lnTo>
                  <a:close/>
                </a:path>
                <a:path w="8889" h="422910">
                  <a:moveTo>
                    <a:pt x="889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90" y="223519"/>
                  </a:lnTo>
                  <a:lnTo>
                    <a:pt x="8890" y="217169"/>
                  </a:lnTo>
                  <a:close/>
                </a:path>
                <a:path w="8889" h="422910">
                  <a:moveTo>
                    <a:pt x="889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90" y="229869"/>
                  </a:lnTo>
                  <a:lnTo>
                    <a:pt x="8890" y="223519"/>
                  </a:lnTo>
                  <a:close/>
                </a:path>
                <a:path w="8889" h="422910">
                  <a:moveTo>
                    <a:pt x="889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90" y="236219"/>
                  </a:lnTo>
                  <a:lnTo>
                    <a:pt x="8890" y="229869"/>
                  </a:lnTo>
                  <a:close/>
                </a:path>
                <a:path w="8889" h="422910">
                  <a:moveTo>
                    <a:pt x="889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90" y="242569"/>
                  </a:lnTo>
                  <a:lnTo>
                    <a:pt x="8890" y="236219"/>
                  </a:lnTo>
                  <a:close/>
                </a:path>
                <a:path w="8889" h="422910">
                  <a:moveTo>
                    <a:pt x="889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90" y="248919"/>
                  </a:lnTo>
                  <a:lnTo>
                    <a:pt x="8890" y="242569"/>
                  </a:lnTo>
                  <a:close/>
                </a:path>
                <a:path w="8889" h="422910">
                  <a:moveTo>
                    <a:pt x="889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90" y="255269"/>
                  </a:lnTo>
                  <a:lnTo>
                    <a:pt x="8890" y="248919"/>
                  </a:lnTo>
                  <a:close/>
                </a:path>
                <a:path w="8889" h="422910">
                  <a:moveTo>
                    <a:pt x="889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90" y="261619"/>
                  </a:lnTo>
                  <a:lnTo>
                    <a:pt x="8890" y="255269"/>
                  </a:lnTo>
                  <a:close/>
                </a:path>
                <a:path w="8889" h="422910">
                  <a:moveTo>
                    <a:pt x="889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90" y="267969"/>
                  </a:lnTo>
                  <a:lnTo>
                    <a:pt x="8890" y="261619"/>
                  </a:lnTo>
                  <a:close/>
                </a:path>
                <a:path w="8889" h="422910">
                  <a:moveTo>
                    <a:pt x="889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90" y="274319"/>
                  </a:lnTo>
                  <a:lnTo>
                    <a:pt x="8890" y="267969"/>
                  </a:lnTo>
                  <a:close/>
                </a:path>
                <a:path w="8889" h="422910">
                  <a:moveTo>
                    <a:pt x="889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90" y="280669"/>
                  </a:lnTo>
                  <a:lnTo>
                    <a:pt x="8890" y="274319"/>
                  </a:lnTo>
                  <a:close/>
                </a:path>
                <a:path w="8889" h="422910">
                  <a:moveTo>
                    <a:pt x="889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90" y="287019"/>
                  </a:lnTo>
                  <a:lnTo>
                    <a:pt x="8890" y="280669"/>
                  </a:lnTo>
                  <a:close/>
                </a:path>
                <a:path w="8889" h="422910">
                  <a:moveTo>
                    <a:pt x="889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90" y="293369"/>
                  </a:lnTo>
                  <a:lnTo>
                    <a:pt x="8890" y="287019"/>
                  </a:lnTo>
                  <a:close/>
                </a:path>
                <a:path w="8889" h="422910">
                  <a:moveTo>
                    <a:pt x="889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90" y="299719"/>
                  </a:lnTo>
                  <a:lnTo>
                    <a:pt x="8890" y="293369"/>
                  </a:lnTo>
                  <a:close/>
                </a:path>
                <a:path w="8889" h="422910">
                  <a:moveTo>
                    <a:pt x="889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90" y="306069"/>
                  </a:lnTo>
                  <a:lnTo>
                    <a:pt x="8890" y="299719"/>
                  </a:lnTo>
                  <a:close/>
                </a:path>
                <a:path w="8889" h="422910">
                  <a:moveTo>
                    <a:pt x="889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90" y="312419"/>
                  </a:lnTo>
                  <a:lnTo>
                    <a:pt x="8890" y="306069"/>
                  </a:lnTo>
                  <a:close/>
                </a:path>
                <a:path w="8889" h="422910">
                  <a:moveTo>
                    <a:pt x="889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90" y="318769"/>
                  </a:lnTo>
                  <a:lnTo>
                    <a:pt x="8890" y="312419"/>
                  </a:lnTo>
                  <a:close/>
                </a:path>
                <a:path w="8889" h="422910">
                  <a:moveTo>
                    <a:pt x="889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90" y="325119"/>
                  </a:lnTo>
                  <a:lnTo>
                    <a:pt x="8890" y="318769"/>
                  </a:lnTo>
                  <a:close/>
                </a:path>
                <a:path w="8889" h="422910">
                  <a:moveTo>
                    <a:pt x="889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90" y="331469"/>
                  </a:lnTo>
                  <a:lnTo>
                    <a:pt x="8890" y="325119"/>
                  </a:lnTo>
                  <a:close/>
                </a:path>
                <a:path w="8889" h="422910">
                  <a:moveTo>
                    <a:pt x="889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90" y="337819"/>
                  </a:lnTo>
                  <a:lnTo>
                    <a:pt x="8890" y="331469"/>
                  </a:lnTo>
                  <a:close/>
                </a:path>
                <a:path w="8889" h="422910">
                  <a:moveTo>
                    <a:pt x="889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90" y="344169"/>
                  </a:lnTo>
                  <a:lnTo>
                    <a:pt x="8890" y="337819"/>
                  </a:lnTo>
                  <a:close/>
                </a:path>
                <a:path w="8889" h="422910">
                  <a:moveTo>
                    <a:pt x="889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90" y="350519"/>
                  </a:lnTo>
                  <a:lnTo>
                    <a:pt x="8890" y="344169"/>
                  </a:lnTo>
                  <a:close/>
                </a:path>
                <a:path w="8889" h="422910">
                  <a:moveTo>
                    <a:pt x="889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90" y="356869"/>
                  </a:lnTo>
                  <a:lnTo>
                    <a:pt x="8890" y="350519"/>
                  </a:lnTo>
                  <a:close/>
                </a:path>
                <a:path w="8889" h="422910">
                  <a:moveTo>
                    <a:pt x="889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90" y="363219"/>
                  </a:lnTo>
                  <a:lnTo>
                    <a:pt x="8890" y="356869"/>
                  </a:lnTo>
                  <a:close/>
                </a:path>
                <a:path w="8889" h="422910">
                  <a:moveTo>
                    <a:pt x="889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90" y="369569"/>
                  </a:lnTo>
                  <a:lnTo>
                    <a:pt x="8890" y="363219"/>
                  </a:lnTo>
                  <a:close/>
                </a:path>
                <a:path w="8889" h="422910">
                  <a:moveTo>
                    <a:pt x="889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90" y="375919"/>
                  </a:lnTo>
                  <a:lnTo>
                    <a:pt x="8890" y="369569"/>
                  </a:lnTo>
                  <a:close/>
                </a:path>
                <a:path w="8889" h="422910">
                  <a:moveTo>
                    <a:pt x="889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90" y="382269"/>
                  </a:lnTo>
                  <a:lnTo>
                    <a:pt x="8890" y="375919"/>
                  </a:lnTo>
                  <a:close/>
                </a:path>
                <a:path w="8889" h="422910">
                  <a:moveTo>
                    <a:pt x="889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90" y="388619"/>
                  </a:lnTo>
                  <a:lnTo>
                    <a:pt x="8890" y="382269"/>
                  </a:lnTo>
                  <a:close/>
                </a:path>
                <a:path w="8889" h="422910">
                  <a:moveTo>
                    <a:pt x="889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90" y="394969"/>
                  </a:lnTo>
                  <a:lnTo>
                    <a:pt x="8890" y="388619"/>
                  </a:lnTo>
                  <a:close/>
                </a:path>
                <a:path w="8889" h="422910">
                  <a:moveTo>
                    <a:pt x="889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90" y="401319"/>
                  </a:lnTo>
                  <a:lnTo>
                    <a:pt x="8890" y="394969"/>
                  </a:lnTo>
                  <a:close/>
                </a:path>
                <a:path w="8889" h="422910">
                  <a:moveTo>
                    <a:pt x="889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90" y="407669"/>
                  </a:lnTo>
                  <a:lnTo>
                    <a:pt x="8890" y="401319"/>
                  </a:lnTo>
                  <a:close/>
                </a:path>
                <a:path w="8889" h="422910">
                  <a:moveTo>
                    <a:pt x="889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90" y="414019"/>
                  </a:lnTo>
                  <a:lnTo>
                    <a:pt x="8890" y="407669"/>
                  </a:lnTo>
                  <a:close/>
                </a:path>
                <a:path w="8889" h="422910">
                  <a:moveTo>
                    <a:pt x="889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90" y="420369"/>
                  </a:lnTo>
                  <a:lnTo>
                    <a:pt x="8890" y="414019"/>
                  </a:lnTo>
                  <a:close/>
                </a:path>
                <a:path w="8889" h="422910">
                  <a:moveTo>
                    <a:pt x="8890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2540" y="421639"/>
                  </a:lnTo>
                  <a:lnTo>
                    <a:pt x="2540" y="422909"/>
                  </a:lnTo>
                  <a:lnTo>
                    <a:pt x="8890" y="422909"/>
                  </a:lnTo>
                  <a:lnTo>
                    <a:pt x="8890" y="420369"/>
                  </a:lnTo>
                  <a:close/>
                </a:path>
              </a:pathLst>
            </a:custGeom>
            <a:solidFill>
              <a:srgbClr val="FF12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3944620" y="375665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89" y="5079"/>
                  </a:lnTo>
                  <a:lnTo>
                    <a:pt x="8889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8889" h="422910">
                  <a:moveTo>
                    <a:pt x="888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422910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422910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422910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422910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422910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422910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422910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422910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422910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422910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422910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422910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422910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422910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422910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422910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422910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422910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422910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422910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422910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422910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422910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422910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422910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422910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422910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422910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422910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422910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422910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422910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422910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422910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422910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422910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422910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422910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422910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422910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422910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422910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422910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422910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422910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422910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422910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422910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422910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422910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422910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422910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422910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422910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422910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422910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422910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422910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422910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422910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422910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422910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422910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422910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422910">
                  <a:moveTo>
                    <a:pt x="8889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8889" y="422909"/>
                  </a:lnTo>
                  <a:lnTo>
                    <a:pt x="8889" y="417830"/>
                  </a:lnTo>
                  <a:close/>
                </a:path>
              </a:pathLst>
            </a:custGeom>
            <a:solidFill>
              <a:srgbClr val="FF13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3953510" y="375792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2540"/>
                  </a:lnTo>
                  <a:lnTo>
                    <a:pt x="7620" y="2540"/>
                  </a:lnTo>
                  <a:lnTo>
                    <a:pt x="762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3810" y="421640"/>
                  </a:lnTo>
                  <a:lnTo>
                    <a:pt x="381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14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3966210" y="3760469"/>
              <a:ext cx="0" cy="421640"/>
            </a:xfrm>
            <a:custGeom>
              <a:avLst/>
              <a:gdLst/>
              <a:ahLst/>
              <a:cxnLst/>
              <a:rect l="l" t="t" r="r" b="b"/>
              <a:pathLst>
                <a:path h="421639">
                  <a:moveTo>
                    <a:pt x="0" y="0"/>
                  </a:moveTo>
                  <a:lnTo>
                    <a:pt x="0" y="421639"/>
                  </a:lnTo>
                </a:path>
              </a:pathLst>
            </a:custGeom>
            <a:ln w="7620">
              <a:solidFill>
                <a:srgbClr val="FF150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3970020" y="376173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16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3978910" y="376300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89" y="5079"/>
                  </a:lnTo>
                  <a:lnTo>
                    <a:pt x="8889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422910">
                  <a:moveTo>
                    <a:pt x="888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422910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422910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422910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422910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422910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422910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422910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422910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422910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422910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422910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422910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422910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422910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422910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422910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422910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422910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422910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422910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422910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422910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422910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422910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422910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422910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422910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422910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422910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422910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422910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422910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422910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422910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422910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422910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422910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422910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422910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422910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422910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422910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422910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422910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422910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422910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422910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422910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422910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422910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422910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422910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422910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422910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422910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422910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422910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422910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422910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422910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422910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422910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422910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422910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422910">
                  <a:moveTo>
                    <a:pt x="8889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3810" y="421639"/>
                  </a:lnTo>
                  <a:lnTo>
                    <a:pt x="3810" y="422909"/>
                  </a:lnTo>
                  <a:lnTo>
                    <a:pt x="8889" y="422909"/>
                  </a:lnTo>
                  <a:lnTo>
                    <a:pt x="8889" y="417830"/>
                  </a:lnTo>
                  <a:close/>
                </a:path>
              </a:pathLst>
            </a:custGeom>
            <a:solidFill>
              <a:srgbClr val="FF17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3987800" y="376554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7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8889" h="422910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42291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2291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2291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2291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2291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2291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2291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2291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2291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2291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2291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2291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2291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2291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2291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2291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2291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2291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2291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2291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2291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2291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2291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2291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2291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2291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2291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2291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2291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2291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2291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2291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2291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2291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2291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2291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2291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2291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2291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2291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2291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2291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2291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2291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2291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2291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2291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2291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2291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2291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2291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2291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2291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2291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2291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2291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2291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2291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2291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2291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2291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2291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2291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2291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22910">
                  <a:moveTo>
                    <a:pt x="8889" y="415290"/>
                  </a:moveTo>
                  <a:lnTo>
                    <a:pt x="0" y="415290"/>
                  </a:lnTo>
                  <a:lnTo>
                    <a:pt x="0" y="420369"/>
                  </a:lnTo>
                  <a:lnTo>
                    <a:pt x="1270" y="420369"/>
                  </a:lnTo>
                  <a:lnTo>
                    <a:pt x="127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422910">
                  <a:moveTo>
                    <a:pt x="8889" y="421640"/>
                  </a:moveTo>
                  <a:lnTo>
                    <a:pt x="7620" y="421640"/>
                  </a:lnTo>
                  <a:lnTo>
                    <a:pt x="7620" y="422910"/>
                  </a:lnTo>
                  <a:lnTo>
                    <a:pt x="8889" y="422910"/>
                  </a:lnTo>
                  <a:lnTo>
                    <a:pt x="8889" y="421640"/>
                  </a:lnTo>
                  <a:close/>
                </a:path>
              </a:pathLst>
            </a:custGeom>
            <a:solidFill>
              <a:srgbClr val="FF18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3996690" y="376681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4229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229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229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22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22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22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22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22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22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22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22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22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22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22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22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22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22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22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22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22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22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22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22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22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22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22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22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22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22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22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22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22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22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22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22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22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22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22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22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22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22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22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22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22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22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22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22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22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22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22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22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22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22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22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22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22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22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22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22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22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22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22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22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22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22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22910">
                  <a:moveTo>
                    <a:pt x="8889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3810" y="421639"/>
                  </a:lnTo>
                  <a:lnTo>
                    <a:pt x="3810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</a:pathLst>
            </a:custGeom>
            <a:solidFill>
              <a:srgbClr val="FF19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4005580" y="376935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63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90" y="5079"/>
                  </a:lnTo>
                  <a:lnTo>
                    <a:pt x="889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8889" h="422910">
                  <a:moveTo>
                    <a:pt x="889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90" y="11429"/>
                  </a:lnTo>
                  <a:lnTo>
                    <a:pt x="8890" y="5080"/>
                  </a:lnTo>
                  <a:close/>
                </a:path>
                <a:path w="8889" h="422910">
                  <a:moveTo>
                    <a:pt x="889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90" y="17779"/>
                  </a:lnTo>
                  <a:lnTo>
                    <a:pt x="8890" y="11430"/>
                  </a:lnTo>
                  <a:close/>
                </a:path>
                <a:path w="8889" h="422910">
                  <a:moveTo>
                    <a:pt x="889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90" y="24129"/>
                  </a:lnTo>
                  <a:lnTo>
                    <a:pt x="8890" y="17780"/>
                  </a:lnTo>
                  <a:close/>
                </a:path>
                <a:path w="8889" h="422910">
                  <a:moveTo>
                    <a:pt x="889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90" y="24130"/>
                  </a:lnTo>
                  <a:close/>
                </a:path>
                <a:path w="8889" h="422910">
                  <a:moveTo>
                    <a:pt x="889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90" y="36829"/>
                  </a:lnTo>
                  <a:lnTo>
                    <a:pt x="8890" y="30480"/>
                  </a:lnTo>
                  <a:close/>
                </a:path>
                <a:path w="8889" h="422910">
                  <a:moveTo>
                    <a:pt x="889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90" y="43179"/>
                  </a:lnTo>
                  <a:lnTo>
                    <a:pt x="8890" y="36830"/>
                  </a:lnTo>
                  <a:close/>
                </a:path>
                <a:path w="8889" h="422910">
                  <a:moveTo>
                    <a:pt x="889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90" y="49529"/>
                  </a:lnTo>
                  <a:lnTo>
                    <a:pt x="8890" y="43180"/>
                  </a:lnTo>
                  <a:close/>
                </a:path>
                <a:path w="8889" h="422910">
                  <a:moveTo>
                    <a:pt x="889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90" y="55879"/>
                  </a:lnTo>
                  <a:lnTo>
                    <a:pt x="8890" y="49530"/>
                  </a:lnTo>
                  <a:close/>
                </a:path>
                <a:path w="8889" h="422910">
                  <a:moveTo>
                    <a:pt x="889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90" y="62229"/>
                  </a:lnTo>
                  <a:lnTo>
                    <a:pt x="8890" y="55880"/>
                  </a:lnTo>
                  <a:close/>
                </a:path>
                <a:path w="8889" h="422910">
                  <a:moveTo>
                    <a:pt x="889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90" y="68579"/>
                  </a:lnTo>
                  <a:lnTo>
                    <a:pt x="8890" y="62230"/>
                  </a:lnTo>
                  <a:close/>
                </a:path>
                <a:path w="8889" h="422910">
                  <a:moveTo>
                    <a:pt x="889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90" y="74929"/>
                  </a:lnTo>
                  <a:lnTo>
                    <a:pt x="8890" y="68580"/>
                  </a:lnTo>
                  <a:close/>
                </a:path>
                <a:path w="8889" h="422910">
                  <a:moveTo>
                    <a:pt x="889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90" y="81279"/>
                  </a:lnTo>
                  <a:lnTo>
                    <a:pt x="8890" y="74930"/>
                  </a:lnTo>
                  <a:close/>
                </a:path>
                <a:path w="8889" h="422910">
                  <a:moveTo>
                    <a:pt x="889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90" y="87629"/>
                  </a:lnTo>
                  <a:lnTo>
                    <a:pt x="8890" y="81280"/>
                  </a:lnTo>
                  <a:close/>
                </a:path>
                <a:path w="8889" h="422910">
                  <a:moveTo>
                    <a:pt x="889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90" y="93979"/>
                  </a:lnTo>
                  <a:lnTo>
                    <a:pt x="8890" y="87630"/>
                  </a:lnTo>
                  <a:close/>
                </a:path>
                <a:path w="8889" h="422910">
                  <a:moveTo>
                    <a:pt x="889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90" y="100329"/>
                  </a:lnTo>
                  <a:lnTo>
                    <a:pt x="8890" y="93980"/>
                  </a:lnTo>
                  <a:close/>
                </a:path>
                <a:path w="8889" h="422910">
                  <a:moveTo>
                    <a:pt x="889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90" y="106679"/>
                  </a:lnTo>
                  <a:lnTo>
                    <a:pt x="8890" y="100330"/>
                  </a:lnTo>
                  <a:close/>
                </a:path>
                <a:path w="8889" h="422910">
                  <a:moveTo>
                    <a:pt x="889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90" y="113029"/>
                  </a:lnTo>
                  <a:lnTo>
                    <a:pt x="8890" y="106680"/>
                  </a:lnTo>
                  <a:close/>
                </a:path>
                <a:path w="8889" h="422910">
                  <a:moveTo>
                    <a:pt x="889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90" y="119379"/>
                  </a:lnTo>
                  <a:lnTo>
                    <a:pt x="8890" y="113030"/>
                  </a:lnTo>
                  <a:close/>
                </a:path>
                <a:path w="8889" h="422910">
                  <a:moveTo>
                    <a:pt x="889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90" y="125729"/>
                  </a:lnTo>
                  <a:lnTo>
                    <a:pt x="8890" y="119380"/>
                  </a:lnTo>
                  <a:close/>
                </a:path>
                <a:path w="8889" h="422910">
                  <a:moveTo>
                    <a:pt x="889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90" y="132079"/>
                  </a:lnTo>
                  <a:lnTo>
                    <a:pt x="8890" y="125730"/>
                  </a:lnTo>
                  <a:close/>
                </a:path>
                <a:path w="8889" h="422910">
                  <a:moveTo>
                    <a:pt x="889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90" y="138429"/>
                  </a:lnTo>
                  <a:lnTo>
                    <a:pt x="8890" y="132080"/>
                  </a:lnTo>
                  <a:close/>
                </a:path>
                <a:path w="8889" h="422910">
                  <a:moveTo>
                    <a:pt x="889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90" y="144779"/>
                  </a:lnTo>
                  <a:lnTo>
                    <a:pt x="8890" y="138430"/>
                  </a:lnTo>
                  <a:close/>
                </a:path>
                <a:path w="8889" h="422910">
                  <a:moveTo>
                    <a:pt x="889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90" y="151129"/>
                  </a:lnTo>
                  <a:lnTo>
                    <a:pt x="8890" y="144780"/>
                  </a:lnTo>
                  <a:close/>
                </a:path>
                <a:path w="8889" h="422910">
                  <a:moveTo>
                    <a:pt x="889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90" y="157479"/>
                  </a:lnTo>
                  <a:lnTo>
                    <a:pt x="8890" y="151130"/>
                  </a:lnTo>
                  <a:close/>
                </a:path>
                <a:path w="8889" h="422910">
                  <a:moveTo>
                    <a:pt x="889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90" y="163829"/>
                  </a:lnTo>
                  <a:lnTo>
                    <a:pt x="8890" y="157480"/>
                  </a:lnTo>
                  <a:close/>
                </a:path>
                <a:path w="8889" h="422910">
                  <a:moveTo>
                    <a:pt x="889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90" y="170179"/>
                  </a:lnTo>
                  <a:lnTo>
                    <a:pt x="8890" y="163830"/>
                  </a:lnTo>
                  <a:close/>
                </a:path>
                <a:path w="8889" h="422910">
                  <a:moveTo>
                    <a:pt x="889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90" y="176529"/>
                  </a:lnTo>
                  <a:lnTo>
                    <a:pt x="8890" y="170180"/>
                  </a:lnTo>
                  <a:close/>
                </a:path>
                <a:path w="8889" h="422910">
                  <a:moveTo>
                    <a:pt x="889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90" y="182879"/>
                  </a:lnTo>
                  <a:lnTo>
                    <a:pt x="8890" y="176530"/>
                  </a:lnTo>
                  <a:close/>
                </a:path>
                <a:path w="8889" h="422910">
                  <a:moveTo>
                    <a:pt x="889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90" y="189229"/>
                  </a:lnTo>
                  <a:lnTo>
                    <a:pt x="8890" y="182880"/>
                  </a:lnTo>
                  <a:close/>
                </a:path>
                <a:path w="8889" h="422910">
                  <a:moveTo>
                    <a:pt x="889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90" y="195579"/>
                  </a:lnTo>
                  <a:lnTo>
                    <a:pt x="8890" y="189230"/>
                  </a:lnTo>
                  <a:close/>
                </a:path>
                <a:path w="8889" h="422910">
                  <a:moveTo>
                    <a:pt x="889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90" y="201929"/>
                  </a:lnTo>
                  <a:lnTo>
                    <a:pt x="8890" y="195580"/>
                  </a:lnTo>
                  <a:close/>
                </a:path>
                <a:path w="8889" h="422910">
                  <a:moveTo>
                    <a:pt x="889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90" y="208279"/>
                  </a:lnTo>
                  <a:lnTo>
                    <a:pt x="8890" y="201930"/>
                  </a:lnTo>
                  <a:close/>
                </a:path>
                <a:path w="8889" h="422910">
                  <a:moveTo>
                    <a:pt x="889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90" y="214629"/>
                  </a:lnTo>
                  <a:lnTo>
                    <a:pt x="8890" y="208280"/>
                  </a:lnTo>
                  <a:close/>
                </a:path>
                <a:path w="8889" h="422910">
                  <a:moveTo>
                    <a:pt x="889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90" y="220979"/>
                  </a:lnTo>
                  <a:lnTo>
                    <a:pt x="8890" y="214630"/>
                  </a:lnTo>
                  <a:close/>
                </a:path>
                <a:path w="8889" h="422910">
                  <a:moveTo>
                    <a:pt x="889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90" y="227329"/>
                  </a:lnTo>
                  <a:lnTo>
                    <a:pt x="8890" y="220980"/>
                  </a:lnTo>
                  <a:close/>
                </a:path>
                <a:path w="8889" h="422910">
                  <a:moveTo>
                    <a:pt x="889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90" y="233679"/>
                  </a:lnTo>
                  <a:lnTo>
                    <a:pt x="8890" y="227330"/>
                  </a:lnTo>
                  <a:close/>
                </a:path>
                <a:path w="8889" h="422910">
                  <a:moveTo>
                    <a:pt x="889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90" y="240029"/>
                  </a:lnTo>
                  <a:lnTo>
                    <a:pt x="8890" y="233680"/>
                  </a:lnTo>
                  <a:close/>
                </a:path>
                <a:path w="8889" h="422910">
                  <a:moveTo>
                    <a:pt x="889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90" y="246379"/>
                  </a:lnTo>
                  <a:lnTo>
                    <a:pt x="8890" y="240030"/>
                  </a:lnTo>
                  <a:close/>
                </a:path>
                <a:path w="8889" h="422910">
                  <a:moveTo>
                    <a:pt x="889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90" y="252729"/>
                  </a:lnTo>
                  <a:lnTo>
                    <a:pt x="8890" y="246380"/>
                  </a:lnTo>
                  <a:close/>
                </a:path>
                <a:path w="8889" h="422910">
                  <a:moveTo>
                    <a:pt x="889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90" y="259079"/>
                  </a:lnTo>
                  <a:lnTo>
                    <a:pt x="8890" y="252730"/>
                  </a:lnTo>
                  <a:close/>
                </a:path>
                <a:path w="8889" h="422910">
                  <a:moveTo>
                    <a:pt x="889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90" y="265429"/>
                  </a:lnTo>
                  <a:lnTo>
                    <a:pt x="8890" y="259080"/>
                  </a:lnTo>
                  <a:close/>
                </a:path>
                <a:path w="8889" h="422910">
                  <a:moveTo>
                    <a:pt x="889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90" y="271779"/>
                  </a:lnTo>
                  <a:lnTo>
                    <a:pt x="8890" y="265430"/>
                  </a:lnTo>
                  <a:close/>
                </a:path>
                <a:path w="8889" h="422910">
                  <a:moveTo>
                    <a:pt x="889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90" y="278129"/>
                  </a:lnTo>
                  <a:lnTo>
                    <a:pt x="8890" y="271780"/>
                  </a:lnTo>
                  <a:close/>
                </a:path>
                <a:path w="8889" h="422910">
                  <a:moveTo>
                    <a:pt x="889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90" y="284479"/>
                  </a:lnTo>
                  <a:lnTo>
                    <a:pt x="8890" y="278130"/>
                  </a:lnTo>
                  <a:close/>
                </a:path>
                <a:path w="8889" h="422910">
                  <a:moveTo>
                    <a:pt x="889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90" y="290829"/>
                  </a:lnTo>
                  <a:lnTo>
                    <a:pt x="8890" y="284480"/>
                  </a:lnTo>
                  <a:close/>
                </a:path>
                <a:path w="8889" h="422910">
                  <a:moveTo>
                    <a:pt x="889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90" y="297179"/>
                  </a:lnTo>
                  <a:lnTo>
                    <a:pt x="8890" y="290830"/>
                  </a:lnTo>
                  <a:close/>
                </a:path>
                <a:path w="8889" h="422910">
                  <a:moveTo>
                    <a:pt x="889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90" y="303529"/>
                  </a:lnTo>
                  <a:lnTo>
                    <a:pt x="8890" y="297180"/>
                  </a:lnTo>
                  <a:close/>
                </a:path>
                <a:path w="8889" h="422910">
                  <a:moveTo>
                    <a:pt x="889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90" y="309879"/>
                  </a:lnTo>
                  <a:lnTo>
                    <a:pt x="8890" y="303530"/>
                  </a:lnTo>
                  <a:close/>
                </a:path>
                <a:path w="8889" h="422910">
                  <a:moveTo>
                    <a:pt x="889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90" y="316229"/>
                  </a:lnTo>
                  <a:lnTo>
                    <a:pt x="8890" y="309880"/>
                  </a:lnTo>
                  <a:close/>
                </a:path>
                <a:path w="8889" h="422910">
                  <a:moveTo>
                    <a:pt x="889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90" y="322579"/>
                  </a:lnTo>
                  <a:lnTo>
                    <a:pt x="8890" y="316230"/>
                  </a:lnTo>
                  <a:close/>
                </a:path>
                <a:path w="8889" h="422910">
                  <a:moveTo>
                    <a:pt x="889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90" y="328929"/>
                  </a:lnTo>
                  <a:lnTo>
                    <a:pt x="8890" y="322580"/>
                  </a:lnTo>
                  <a:close/>
                </a:path>
                <a:path w="8889" h="422910">
                  <a:moveTo>
                    <a:pt x="889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90" y="335279"/>
                  </a:lnTo>
                  <a:lnTo>
                    <a:pt x="8890" y="328930"/>
                  </a:lnTo>
                  <a:close/>
                </a:path>
                <a:path w="8889" h="422910">
                  <a:moveTo>
                    <a:pt x="889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90" y="341629"/>
                  </a:lnTo>
                  <a:lnTo>
                    <a:pt x="8890" y="335280"/>
                  </a:lnTo>
                  <a:close/>
                </a:path>
                <a:path w="8889" h="422910">
                  <a:moveTo>
                    <a:pt x="889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90" y="347979"/>
                  </a:lnTo>
                  <a:lnTo>
                    <a:pt x="8890" y="341630"/>
                  </a:lnTo>
                  <a:close/>
                </a:path>
                <a:path w="8889" h="422910">
                  <a:moveTo>
                    <a:pt x="889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90" y="354329"/>
                  </a:lnTo>
                  <a:lnTo>
                    <a:pt x="8890" y="347980"/>
                  </a:lnTo>
                  <a:close/>
                </a:path>
                <a:path w="8889" h="422910">
                  <a:moveTo>
                    <a:pt x="889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90" y="360679"/>
                  </a:lnTo>
                  <a:lnTo>
                    <a:pt x="8890" y="354330"/>
                  </a:lnTo>
                  <a:close/>
                </a:path>
                <a:path w="8889" h="422910">
                  <a:moveTo>
                    <a:pt x="889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90" y="367029"/>
                  </a:lnTo>
                  <a:lnTo>
                    <a:pt x="8890" y="360680"/>
                  </a:lnTo>
                  <a:close/>
                </a:path>
                <a:path w="8889" h="422910">
                  <a:moveTo>
                    <a:pt x="889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90" y="373379"/>
                  </a:lnTo>
                  <a:lnTo>
                    <a:pt x="8890" y="367030"/>
                  </a:lnTo>
                  <a:close/>
                </a:path>
                <a:path w="8889" h="422910">
                  <a:moveTo>
                    <a:pt x="889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90" y="379729"/>
                  </a:lnTo>
                  <a:lnTo>
                    <a:pt x="8890" y="373380"/>
                  </a:lnTo>
                  <a:close/>
                </a:path>
                <a:path w="8889" h="422910">
                  <a:moveTo>
                    <a:pt x="889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90" y="386079"/>
                  </a:lnTo>
                  <a:lnTo>
                    <a:pt x="8890" y="379730"/>
                  </a:lnTo>
                  <a:close/>
                </a:path>
                <a:path w="8889" h="422910">
                  <a:moveTo>
                    <a:pt x="889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90" y="392429"/>
                  </a:lnTo>
                  <a:lnTo>
                    <a:pt x="8890" y="386080"/>
                  </a:lnTo>
                  <a:close/>
                </a:path>
                <a:path w="8889" h="422910">
                  <a:moveTo>
                    <a:pt x="889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90" y="398779"/>
                  </a:lnTo>
                  <a:lnTo>
                    <a:pt x="8890" y="392430"/>
                  </a:lnTo>
                  <a:close/>
                </a:path>
                <a:path w="8889" h="422910">
                  <a:moveTo>
                    <a:pt x="889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90" y="405129"/>
                  </a:lnTo>
                  <a:lnTo>
                    <a:pt x="8890" y="398780"/>
                  </a:lnTo>
                  <a:close/>
                </a:path>
                <a:path w="8889" h="422910">
                  <a:moveTo>
                    <a:pt x="889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90" y="411479"/>
                  </a:lnTo>
                  <a:lnTo>
                    <a:pt x="8890" y="405130"/>
                  </a:lnTo>
                  <a:close/>
                </a:path>
                <a:path w="8889" h="422910">
                  <a:moveTo>
                    <a:pt x="889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90" y="417829"/>
                  </a:lnTo>
                  <a:lnTo>
                    <a:pt x="8890" y="411480"/>
                  </a:lnTo>
                  <a:close/>
                </a:path>
                <a:path w="8889" h="422910">
                  <a:moveTo>
                    <a:pt x="8890" y="417830"/>
                  </a:moveTo>
                  <a:lnTo>
                    <a:pt x="0" y="417830"/>
                  </a:lnTo>
                  <a:lnTo>
                    <a:pt x="0" y="420369"/>
                  </a:lnTo>
                  <a:lnTo>
                    <a:pt x="1270" y="420369"/>
                  </a:lnTo>
                  <a:lnTo>
                    <a:pt x="1270" y="421639"/>
                  </a:lnTo>
                  <a:lnTo>
                    <a:pt x="7620" y="421639"/>
                  </a:lnTo>
                  <a:lnTo>
                    <a:pt x="7620" y="422909"/>
                  </a:lnTo>
                  <a:lnTo>
                    <a:pt x="8890" y="422909"/>
                  </a:lnTo>
                  <a:lnTo>
                    <a:pt x="8890" y="417830"/>
                  </a:lnTo>
                  <a:close/>
                </a:path>
              </a:pathLst>
            </a:custGeom>
            <a:solidFill>
              <a:srgbClr val="FF1A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4014470" y="377062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5079" y="421640"/>
                  </a:lnTo>
                  <a:lnTo>
                    <a:pt x="5079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1B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4027805" y="3773169"/>
              <a:ext cx="0" cy="421640"/>
            </a:xfrm>
            <a:custGeom>
              <a:avLst/>
              <a:gdLst/>
              <a:ahLst/>
              <a:cxnLst/>
              <a:rect l="l" t="t" r="r" b="b"/>
              <a:pathLst>
                <a:path h="421639">
                  <a:moveTo>
                    <a:pt x="0" y="0"/>
                  </a:moveTo>
                  <a:lnTo>
                    <a:pt x="0" y="421639"/>
                  </a:lnTo>
                </a:path>
              </a:pathLst>
            </a:custGeom>
            <a:ln w="8889">
              <a:solidFill>
                <a:srgbClr val="FF1C0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4032250" y="377443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1D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4041140" y="3775709"/>
              <a:ext cx="7620" cy="422909"/>
            </a:xfrm>
            <a:custGeom>
              <a:avLst/>
              <a:gdLst/>
              <a:ahLst/>
              <a:cxnLst/>
              <a:rect l="l" t="t" r="r" b="b"/>
              <a:pathLst>
                <a:path w="7620" h="42291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42291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42291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42291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42291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42291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42291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42291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42291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42291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42291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42291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42291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42291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42291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42291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42291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42291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42291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42291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42291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42291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42291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42291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42291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422910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422910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42291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42291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42291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42291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42291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42291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42291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422910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422910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422910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422910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422910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422910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422910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422910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422910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422910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422910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422910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422910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422910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422910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42291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422910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422910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422910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42291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42291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422910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422910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422910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422910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422910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422910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422910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42291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422910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422910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42291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422910">
                  <a:moveTo>
                    <a:pt x="7620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3810" y="421639"/>
                  </a:lnTo>
                  <a:lnTo>
                    <a:pt x="3810" y="422909"/>
                  </a:lnTo>
                  <a:lnTo>
                    <a:pt x="7620" y="422909"/>
                  </a:lnTo>
                  <a:lnTo>
                    <a:pt x="7620" y="417830"/>
                  </a:lnTo>
                  <a:close/>
                </a:path>
              </a:pathLst>
            </a:custGeom>
            <a:solidFill>
              <a:srgbClr val="FF1E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4048760" y="3778249"/>
              <a:ext cx="8890" cy="421640"/>
            </a:xfrm>
            <a:custGeom>
              <a:avLst/>
              <a:gdLst/>
              <a:ahLst/>
              <a:cxnLst/>
              <a:rect l="l" t="t" r="r" b="b"/>
              <a:pathLst>
                <a:path w="8889" h="42163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8889" h="421639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421639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21639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21639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21639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21639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21639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21639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21639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21639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21639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21639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21639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21639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21639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21639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21639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21639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21639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21639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21639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21639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21639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21639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21639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21639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21639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21639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21639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21639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21639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21639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21639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21639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21639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21639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21639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21639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21639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21639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21639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21639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21639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21639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21639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21639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21639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21639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21639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21639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21639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21639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21639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21639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21639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21639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21639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21639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21639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21639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21639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21639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21639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21639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21639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21639">
                  <a:moveTo>
                    <a:pt x="8889" y="415290"/>
                  </a:moveTo>
                  <a:lnTo>
                    <a:pt x="0" y="415290"/>
                  </a:lnTo>
                  <a:lnTo>
                    <a:pt x="0" y="420369"/>
                  </a:lnTo>
                  <a:lnTo>
                    <a:pt x="2539" y="420369"/>
                  </a:lnTo>
                  <a:lnTo>
                    <a:pt x="2539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</a:pathLst>
            </a:custGeom>
            <a:solidFill>
              <a:srgbClr val="FF1F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4057650" y="377951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4229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229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229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22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22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22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22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22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22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22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22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22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22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22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22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22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22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22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22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22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22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22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22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22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22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22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22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22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22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22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22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22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22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22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22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22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22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22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22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22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22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22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22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22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22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22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22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22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22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22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22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22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22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22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22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22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22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22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22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22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22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22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22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22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22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22910">
                  <a:moveTo>
                    <a:pt x="8889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</a:pathLst>
            </a:custGeom>
            <a:solidFill>
              <a:srgbClr val="FF20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4066540" y="378078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2539" y="421639"/>
                  </a:lnTo>
                  <a:lnTo>
                    <a:pt x="2539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21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4075430" y="378332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7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90" y="3810"/>
                  </a:lnTo>
                  <a:lnTo>
                    <a:pt x="8890" y="1270"/>
                  </a:lnTo>
                  <a:lnTo>
                    <a:pt x="5079" y="1270"/>
                  </a:lnTo>
                  <a:lnTo>
                    <a:pt x="5079" y="0"/>
                  </a:lnTo>
                  <a:close/>
                </a:path>
                <a:path w="8889" h="422910">
                  <a:moveTo>
                    <a:pt x="889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90" y="10160"/>
                  </a:lnTo>
                  <a:lnTo>
                    <a:pt x="8890" y="3810"/>
                  </a:lnTo>
                  <a:close/>
                </a:path>
                <a:path w="8889" h="422910">
                  <a:moveTo>
                    <a:pt x="889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90" y="16510"/>
                  </a:lnTo>
                  <a:lnTo>
                    <a:pt x="8890" y="10160"/>
                  </a:lnTo>
                  <a:close/>
                </a:path>
                <a:path w="8889" h="422910">
                  <a:moveTo>
                    <a:pt x="889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90" y="22860"/>
                  </a:lnTo>
                  <a:lnTo>
                    <a:pt x="8890" y="16510"/>
                  </a:lnTo>
                  <a:close/>
                </a:path>
                <a:path w="8889" h="422910">
                  <a:moveTo>
                    <a:pt x="889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90" y="29210"/>
                  </a:lnTo>
                  <a:lnTo>
                    <a:pt x="8890" y="22860"/>
                  </a:lnTo>
                  <a:close/>
                </a:path>
                <a:path w="8889" h="422910">
                  <a:moveTo>
                    <a:pt x="889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90" y="35560"/>
                  </a:lnTo>
                  <a:lnTo>
                    <a:pt x="8890" y="29210"/>
                  </a:lnTo>
                  <a:close/>
                </a:path>
                <a:path w="8889" h="422910">
                  <a:moveTo>
                    <a:pt x="889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90" y="41910"/>
                  </a:lnTo>
                  <a:lnTo>
                    <a:pt x="8890" y="35560"/>
                  </a:lnTo>
                  <a:close/>
                </a:path>
                <a:path w="8889" h="422910">
                  <a:moveTo>
                    <a:pt x="889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90" y="48260"/>
                  </a:lnTo>
                  <a:lnTo>
                    <a:pt x="8890" y="41910"/>
                  </a:lnTo>
                  <a:close/>
                </a:path>
                <a:path w="8889" h="422910">
                  <a:moveTo>
                    <a:pt x="889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90" y="54610"/>
                  </a:lnTo>
                  <a:lnTo>
                    <a:pt x="8890" y="48260"/>
                  </a:lnTo>
                  <a:close/>
                </a:path>
                <a:path w="8889" h="422910">
                  <a:moveTo>
                    <a:pt x="889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90" y="60960"/>
                  </a:lnTo>
                  <a:lnTo>
                    <a:pt x="8890" y="54610"/>
                  </a:lnTo>
                  <a:close/>
                </a:path>
                <a:path w="8889" h="422910">
                  <a:moveTo>
                    <a:pt x="889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90" y="67310"/>
                  </a:lnTo>
                  <a:lnTo>
                    <a:pt x="8890" y="60960"/>
                  </a:lnTo>
                  <a:close/>
                </a:path>
                <a:path w="8889" h="422910">
                  <a:moveTo>
                    <a:pt x="889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90" y="73660"/>
                  </a:lnTo>
                  <a:lnTo>
                    <a:pt x="8890" y="67310"/>
                  </a:lnTo>
                  <a:close/>
                </a:path>
                <a:path w="8889" h="422910">
                  <a:moveTo>
                    <a:pt x="889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90" y="80010"/>
                  </a:lnTo>
                  <a:lnTo>
                    <a:pt x="8890" y="73660"/>
                  </a:lnTo>
                  <a:close/>
                </a:path>
                <a:path w="8889" h="422910">
                  <a:moveTo>
                    <a:pt x="889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90" y="86360"/>
                  </a:lnTo>
                  <a:lnTo>
                    <a:pt x="8890" y="80010"/>
                  </a:lnTo>
                  <a:close/>
                </a:path>
                <a:path w="8889" h="422910">
                  <a:moveTo>
                    <a:pt x="889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90" y="92710"/>
                  </a:lnTo>
                  <a:lnTo>
                    <a:pt x="8890" y="86360"/>
                  </a:lnTo>
                  <a:close/>
                </a:path>
                <a:path w="8889" h="422910">
                  <a:moveTo>
                    <a:pt x="889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90" y="99060"/>
                  </a:lnTo>
                  <a:lnTo>
                    <a:pt x="8890" y="92710"/>
                  </a:lnTo>
                  <a:close/>
                </a:path>
                <a:path w="8889" h="422910">
                  <a:moveTo>
                    <a:pt x="889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90" y="105410"/>
                  </a:lnTo>
                  <a:lnTo>
                    <a:pt x="8890" y="99060"/>
                  </a:lnTo>
                  <a:close/>
                </a:path>
                <a:path w="8889" h="422910">
                  <a:moveTo>
                    <a:pt x="889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90" y="111760"/>
                  </a:lnTo>
                  <a:lnTo>
                    <a:pt x="8890" y="105410"/>
                  </a:lnTo>
                  <a:close/>
                </a:path>
                <a:path w="8889" h="422910">
                  <a:moveTo>
                    <a:pt x="889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90" y="118110"/>
                  </a:lnTo>
                  <a:lnTo>
                    <a:pt x="8890" y="111760"/>
                  </a:lnTo>
                  <a:close/>
                </a:path>
                <a:path w="8889" h="422910">
                  <a:moveTo>
                    <a:pt x="889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90" y="124460"/>
                  </a:lnTo>
                  <a:lnTo>
                    <a:pt x="8890" y="118110"/>
                  </a:lnTo>
                  <a:close/>
                </a:path>
                <a:path w="8889" h="422910">
                  <a:moveTo>
                    <a:pt x="889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90" y="130810"/>
                  </a:lnTo>
                  <a:lnTo>
                    <a:pt x="8890" y="124460"/>
                  </a:lnTo>
                  <a:close/>
                </a:path>
                <a:path w="8889" h="422910">
                  <a:moveTo>
                    <a:pt x="889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90" y="137160"/>
                  </a:lnTo>
                  <a:lnTo>
                    <a:pt x="8890" y="130810"/>
                  </a:lnTo>
                  <a:close/>
                </a:path>
                <a:path w="8889" h="422910">
                  <a:moveTo>
                    <a:pt x="889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90" y="143510"/>
                  </a:lnTo>
                  <a:lnTo>
                    <a:pt x="8890" y="137160"/>
                  </a:lnTo>
                  <a:close/>
                </a:path>
                <a:path w="8889" h="422910">
                  <a:moveTo>
                    <a:pt x="889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90" y="149860"/>
                  </a:lnTo>
                  <a:lnTo>
                    <a:pt x="8890" y="143510"/>
                  </a:lnTo>
                  <a:close/>
                </a:path>
                <a:path w="8889" h="422910">
                  <a:moveTo>
                    <a:pt x="889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90" y="156210"/>
                  </a:lnTo>
                  <a:lnTo>
                    <a:pt x="8890" y="149860"/>
                  </a:lnTo>
                  <a:close/>
                </a:path>
                <a:path w="8889" h="422910">
                  <a:moveTo>
                    <a:pt x="889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90" y="162560"/>
                  </a:lnTo>
                  <a:lnTo>
                    <a:pt x="8890" y="156210"/>
                  </a:lnTo>
                  <a:close/>
                </a:path>
                <a:path w="8889" h="422910">
                  <a:moveTo>
                    <a:pt x="889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90" y="168910"/>
                  </a:lnTo>
                  <a:lnTo>
                    <a:pt x="8890" y="162560"/>
                  </a:lnTo>
                  <a:close/>
                </a:path>
                <a:path w="8889" h="422910">
                  <a:moveTo>
                    <a:pt x="889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90" y="175260"/>
                  </a:lnTo>
                  <a:lnTo>
                    <a:pt x="8890" y="168910"/>
                  </a:lnTo>
                  <a:close/>
                </a:path>
                <a:path w="8889" h="422910">
                  <a:moveTo>
                    <a:pt x="889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90" y="181610"/>
                  </a:lnTo>
                  <a:lnTo>
                    <a:pt x="8890" y="175260"/>
                  </a:lnTo>
                  <a:close/>
                </a:path>
                <a:path w="8889" h="422910">
                  <a:moveTo>
                    <a:pt x="889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90" y="187960"/>
                  </a:lnTo>
                  <a:lnTo>
                    <a:pt x="8890" y="181610"/>
                  </a:lnTo>
                  <a:close/>
                </a:path>
                <a:path w="8889" h="422910">
                  <a:moveTo>
                    <a:pt x="889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90" y="194310"/>
                  </a:lnTo>
                  <a:lnTo>
                    <a:pt x="8890" y="187960"/>
                  </a:lnTo>
                  <a:close/>
                </a:path>
                <a:path w="8889" h="422910">
                  <a:moveTo>
                    <a:pt x="889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90" y="200660"/>
                  </a:lnTo>
                  <a:lnTo>
                    <a:pt x="8890" y="194310"/>
                  </a:lnTo>
                  <a:close/>
                </a:path>
                <a:path w="8889" h="422910">
                  <a:moveTo>
                    <a:pt x="889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90" y="207010"/>
                  </a:lnTo>
                  <a:lnTo>
                    <a:pt x="8890" y="200660"/>
                  </a:lnTo>
                  <a:close/>
                </a:path>
                <a:path w="8889" h="422910">
                  <a:moveTo>
                    <a:pt x="889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90" y="213360"/>
                  </a:lnTo>
                  <a:lnTo>
                    <a:pt x="8890" y="207010"/>
                  </a:lnTo>
                  <a:close/>
                </a:path>
                <a:path w="8889" h="422910">
                  <a:moveTo>
                    <a:pt x="889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90" y="219710"/>
                  </a:lnTo>
                  <a:lnTo>
                    <a:pt x="8890" y="213360"/>
                  </a:lnTo>
                  <a:close/>
                </a:path>
                <a:path w="8889" h="422910">
                  <a:moveTo>
                    <a:pt x="889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90" y="226060"/>
                  </a:lnTo>
                  <a:lnTo>
                    <a:pt x="8890" y="219710"/>
                  </a:lnTo>
                  <a:close/>
                </a:path>
                <a:path w="8889" h="422910">
                  <a:moveTo>
                    <a:pt x="889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90" y="232410"/>
                  </a:lnTo>
                  <a:lnTo>
                    <a:pt x="8890" y="226060"/>
                  </a:lnTo>
                  <a:close/>
                </a:path>
                <a:path w="8889" h="422910">
                  <a:moveTo>
                    <a:pt x="889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90" y="238760"/>
                  </a:lnTo>
                  <a:lnTo>
                    <a:pt x="8890" y="232410"/>
                  </a:lnTo>
                  <a:close/>
                </a:path>
                <a:path w="8889" h="422910">
                  <a:moveTo>
                    <a:pt x="889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90" y="245110"/>
                  </a:lnTo>
                  <a:lnTo>
                    <a:pt x="8890" y="238760"/>
                  </a:lnTo>
                  <a:close/>
                </a:path>
                <a:path w="8889" h="422910">
                  <a:moveTo>
                    <a:pt x="889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90" y="251460"/>
                  </a:lnTo>
                  <a:lnTo>
                    <a:pt x="8890" y="245110"/>
                  </a:lnTo>
                  <a:close/>
                </a:path>
                <a:path w="8889" h="422910">
                  <a:moveTo>
                    <a:pt x="889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90" y="257810"/>
                  </a:lnTo>
                  <a:lnTo>
                    <a:pt x="8890" y="251460"/>
                  </a:lnTo>
                  <a:close/>
                </a:path>
                <a:path w="8889" h="422910">
                  <a:moveTo>
                    <a:pt x="889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90" y="264160"/>
                  </a:lnTo>
                  <a:lnTo>
                    <a:pt x="8890" y="257810"/>
                  </a:lnTo>
                  <a:close/>
                </a:path>
                <a:path w="8889" h="422910">
                  <a:moveTo>
                    <a:pt x="889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90" y="270510"/>
                  </a:lnTo>
                  <a:lnTo>
                    <a:pt x="8890" y="264160"/>
                  </a:lnTo>
                  <a:close/>
                </a:path>
                <a:path w="8889" h="422910">
                  <a:moveTo>
                    <a:pt x="889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90" y="276860"/>
                  </a:lnTo>
                  <a:lnTo>
                    <a:pt x="8890" y="270510"/>
                  </a:lnTo>
                  <a:close/>
                </a:path>
                <a:path w="8889" h="422910">
                  <a:moveTo>
                    <a:pt x="889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90" y="283210"/>
                  </a:lnTo>
                  <a:lnTo>
                    <a:pt x="8890" y="276860"/>
                  </a:lnTo>
                  <a:close/>
                </a:path>
                <a:path w="8889" h="422910">
                  <a:moveTo>
                    <a:pt x="889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90" y="289560"/>
                  </a:lnTo>
                  <a:lnTo>
                    <a:pt x="8890" y="283210"/>
                  </a:lnTo>
                  <a:close/>
                </a:path>
                <a:path w="8889" h="422910">
                  <a:moveTo>
                    <a:pt x="889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90" y="295910"/>
                  </a:lnTo>
                  <a:lnTo>
                    <a:pt x="8890" y="289560"/>
                  </a:lnTo>
                  <a:close/>
                </a:path>
                <a:path w="8889" h="422910">
                  <a:moveTo>
                    <a:pt x="889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90" y="302260"/>
                  </a:lnTo>
                  <a:lnTo>
                    <a:pt x="8890" y="295910"/>
                  </a:lnTo>
                  <a:close/>
                </a:path>
                <a:path w="8889" h="422910">
                  <a:moveTo>
                    <a:pt x="889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90" y="308610"/>
                  </a:lnTo>
                  <a:lnTo>
                    <a:pt x="8890" y="302260"/>
                  </a:lnTo>
                  <a:close/>
                </a:path>
                <a:path w="8889" h="422910">
                  <a:moveTo>
                    <a:pt x="889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90" y="314960"/>
                  </a:lnTo>
                  <a:lnTo>
                    <a:pt x="8890" y="308610"/>
                  </a:lnTo>
                  <a:close/>
                </a:path>
                <a:path w="8889" h="422910">
                  <a:moveTo>
                    <a:pt x="889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90" y="321310"/>
                  </a:lnTo>
                  <a:lnTo>
                    <a:pt x="8890" y="314960"/>
                  </a:lnTo>
                  <a:close/>
                </a:path>
                <a:path w="8889" h="422910">
                  <a:moveTo>
                    <a:pt x="889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90" y="327660"/>
                  </a:lnTo>
                  <a:lnTo>
                    <a:pt x="8890" y="321310"/>
                  </a:lnTo>
                  <a:close/>
                </a:path>
                <a:path w="8889" h="422910">
                  <a:moveTo>
                    <a:pt x="889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90" y="334010"/>
                  </a:lnTo>
                  <a:lnTo>
                    <a:pt x="8890" y="327660"/>
                  </a:lnTo>
                  <a:close/>
                </a:path>
                <a:path w="8889" h="422910">
                  <a:moveTo>
                    <a:pt x="889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90" y="340360"/>
                  </a:lnTo>
                  <a:lnTo>
                    <a:pt x="8890" y="334010"/>
                  </a:lnTo>
                  <a:close/>
                </a:path>
                <a:path w="8889" h="422910">
                  <a:moveTo>
                    <a:pt x="889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90" y="346710"/>
                  </a:lnTo>
                  <a:lnTo>
                    <a:pt x="8890" y="340360"/>
                  </a:lnTo>
                  <a:close/>
                </a:path>
                <a:path w="8889" h="422910">
                  <a:moveTo>
                    <a:pt x="889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90" y="353060"/>
                  </a:lnTo>
                  <a:lnTo>
                    <a:pt x="8890" y="346710"/>
                  </a:lnTo>
                  <a:close/>
                </a:path>
                <a:path w="8889" h="422910">
                  <a:moveTo>
                    <a:pt x="889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90" y="359410"/>
                  </a:lnTo>
                  <a:lnTo>
                    <a:pt x="8890" y="353060"/>
                  </a:lnTo>
                  <a:close/>
                </a:path>
                <a:path w="8889" h="422910">
                  <a:moveTo>
                    <a:pt x="889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90" y="365760"/>
                  </a:lnTo>
                  <a:lnTo>
                    <a:pt x="8890" y="359410"/>
                  </a:lnTo>
                  <a:close/>
                </a:path>
                <a:path w="8889" h="422910">
                  <a:moveTo>
                    <a:pt x="889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90" y="372110"/>
                  </a:lnTo>
                  <a:lnTo>
                    <a:pt x="8890" y="365760"/>
                  </a:lnTo>
                  <a:close/>
                </a:path>
                <a:path w="8889" h="422910">
                  <a:moveTo>
                    <a:pt x="889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90" y="378460"/>
                  </a:lnTo>
                  <a:lnTo>
                    <a:pt x="8890" y="372110"/>
                  </a:lnTo>
                  <a:close/>
                </a:path>
                <a:path w="8889" h="422910">
                  <a:moveTo>
                    <a:pt x="889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90" y="384810"/>
                  </a:lnTo>
                  <a:lnTo>
                    <a:pt x="8890" y="378460"/>
                  </a:lnTo>
                  <a:close/>
                </a:path>
                <a:path w="8889" h="422910">
                  <a:moveTo>
                    <a:pt x="889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90" y="391160"/>
                  </a:lnTo>
                  <a:lnTo>
                    <a:pt x="8890" y="384810"/>
                  </a:lnTo>
                  <a:close/>
                </a:path>
                <a:path w="8889" h="422910">
                  <a:moveTo>
                    <a:pt x="889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90" y="397510"/>
                  </a:lnTo>
                  <a:lnTo>
                    <a:pt x="8890" y="391160"/>
                  </a:lnTo>
                  <a:close/>
                </a:path>
                <a:path w="8889" h="422910">
                  <a:moveTo>
                    <a:pt x="889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90" y="403860"/>
                  </a:lnTo>
                  <a:lnTo>
                    <a:pt x="8890" y="397510"/>
                  </a:lnTo>
                  <a:close/>
                </a:path>
                <a:path w="8889" h="422910">
                  <a:moveTo>
                    <a:pt x="889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90" y="410210"/>
                  </a:lnTo>
                  <a:lnTo>
                    <a:pt x="8890" y="403860"/>
                  </a:lnTo>
                  <a:close/>
                </a:path>
                <a:path w="8889" h="422910">
                  <a:moveTo>
                    <a:pt x="889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90" y="416560"/>
                  </a:lnTo>
                  <a:lnTo>
                    <a:pt x="8890" y="410210"/>
                  </a:lnTo>
                  <a:close/>
                </a:path>
                <a:path w="8889" h="422910">
                  <a:moveTo>
                    <a:pt x="8890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22910"/>
                  </a:lnTo>
                  <a:lnTo>
                    <a:pt x="8890" y="422910"/>
                  </a:lnTo>
                  <a:lnTo>
                    <a:pt x="8890" y="416560"/>
                  </a:lnTo>
                  <a:close/>
                </a:path>
              </a:pathLst>
            </a:custGeom>
            <a:solidFill>
              <a:srgbClr val="FF22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4084320" y="378459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8889" h="422910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42291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2291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2291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2291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2291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2291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2291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2291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2291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2291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2291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2291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2291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2291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2291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2291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2291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2291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2291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2291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2291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2291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2291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2291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2291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2291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2291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2291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2291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2291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2291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2291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2291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2291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2291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2291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2291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2291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2291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2291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2291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2291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2291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2291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2291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2291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2291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2291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2291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2291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2291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2291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2291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2291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2291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2291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2291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2291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2291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2291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2291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2291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2291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2291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22910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422910">
                  <a:moveTo>
                    <a:pt x="8889" y="421640"/>
                  </a:moveTo>
                  <a:lnTo>
                    <a:pt x="3809" y="421640"/>
                  </a:lnTo>
                  <a:lnTo>
                    <a:pt x="3809" y="422910"/>
                  </a:lnTo>
                  <a:lnTo>
                    <a:pt x="8889" y="422910"/>
                  </a:lnTo>
                  <a:lnTo>
                    <a:pt x="8889" y="421640"/>
                  </a:lnTo>
                  <a:close/>
                </a:path>
              </a:pathLst>
            </a:custGeom>
            <a:solidFill>
              <a:srgbClr val="FF23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4093210" y="378713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7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0369"/>
                  </a:lnTo>
                  <a:lnTo>
                    <a:pt x="1269" y="420369"/>
                  </a:lnTo>
                  <a:lnTo>
                    <a:pt x="1269" y="421639"/>
                  </a:lnTo>
                  <a:lnTo>
                    <a:pt x="7619" y="421639"/>
                  </a:lnTo>
                  <a:lnTo>
                    <a:pt x="7619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24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4102100" y="378840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89" y="5079"/>
                  </a:lnTo>
                  <a:lnTo>
                    <a:pt x="888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888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422910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422910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422910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422910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422910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422910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422910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422910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422910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422910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422910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422910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422910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422910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422910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422910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422910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422910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422910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422910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422910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422910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422910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422910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422910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422910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422910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422910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422910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422910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422910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422910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422910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422910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422910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422910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422910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422910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422910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422910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422910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422910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422910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422910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422910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422910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422910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422910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422910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422910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422910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422910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422910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422910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422910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422910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422910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422910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422910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422910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422910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422910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422910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422910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422910">
                  <a:moveTo>
                    <a:pt x="8889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5079" y="421639"/>
                  </a:lnTo>
                  <a:lnTo>
                    <a:pt x="5079" y="422909"/>
                  </a:lnTo>
                  <a:lnTo>
                    <a:pt x="8889" y="422909"/>
                  </a:lnTo>
                  <a:lnTo>
                    <a:pt x="8889" y="417830"/>
                  </a:lnTo>
                  <a:close/>
                </a:path>
              </a:pathLst>
            </a:custGeom>
            <a:solidFill>
              <a:srgbClr val="FF25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4110990" y="3790949"/>
              <a:ext cx="8890" cy="421640"/>
            </a:xfrm>
            <a:custGeom>
              <a:avLst/>
              <a:gdLst/>
              <a:ahLst/>
              <a:cxnLst/>
              <a:rect l="l" t="t" r="r" b="b"/>
              <a:pathLst>
                <a:path w="8889" h="42163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8889" h="421639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421639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21639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21639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21639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21639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21639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21639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21639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21639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21639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21639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21639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21639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21639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21639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21639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21639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21639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21639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21639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21639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21639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21639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21639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21639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21639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21639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21639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21639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21639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21639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21639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21639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21639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21639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21639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21639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21639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21639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21639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21639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21639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21639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21639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21639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21639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21639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21639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21639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21639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21639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21639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21639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21639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21639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21639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21639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21639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21639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21639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21639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21639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21639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21639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21639">
                  <a:moveTo>
                    <a:pt x="8889" y="415290"/>
                  </a:moveTo>
                  <a:lnTo>
                    <a:pt x="0" y="415290"/>
                  </a:lnTo>
                  <a:lnTo>
                    <a:pt x="0" y="420369"/>
                  </a:lnTo>
                  <a:lnTo>
                    <a:pt x="2539" y="420369"/>
                  </a:lnTo>
                  <a:lnTo>
                    <a:pt x="2539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</a:pathLst>
            </a:custGeom>
            <a:solidFill>
              <a:srgbClr val="FF26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4119880" y="3792219"/>
              <a:ext cx="7620" cy="422909"/>
            </a:xfrm>
            <a:custGeom>
              <a:avLst/>
              <a:gdLst/>
              <a:ahLst/>
              <a:cxnLst/>
              <a:rect l="l" t="t" r="r" b="b"/>
              <a:pathLst>
                <a:path w="7620" h="422910">
                  <a:moveTo>
                    <a:pt x="381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422910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422910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42291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42291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42291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42291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42291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422910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42291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42291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422910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422910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42291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42291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42291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42291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42291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42291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422910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422910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422910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422910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422910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422910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42291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422910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42291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42291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422910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422910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422910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69"/>
                  </a:lnTo>
                  <a:close/>
                </a:path>
                <a:path w="7620" h="422910">
                  <a:moveTo>
                    <a:pt x="762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19"/>
                  </a:lnTo>
                  <a:close/>
                </a:path>
                <a:path w="7620" h="422910">
                  <a:moveTo>
                    <a:pt x="762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  <a:path w="7620" h="422910">
                  <a:moveTo>
                    <a:pt x="762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19"/>
                  </a:lnTo>
                  <a:close/>
                </a:path>
                <a:path w="7620" h="422910">
                  <a:moveTo>
                    <a:pt x="762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69"/>
                  </a:lnTo>
                  <a:close/>
                </a:path>
                <a:path w="7620" h="422910">
                  <a:moveTo>
                    <a:pt x="762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19"/>
                  </a:lnTo>
                  <a:close/>
                </a:path>
                <a:path w="7620" h="422910">
                  <a:moveTo>
                    <a:pt x="762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69"/>
                  </a:lnTo>
                  <a:close/>
                </a:path>
                <a:path w="7620" h="422910">
                  <a:moveTo>
                    <a:pt x="762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19"/>
                  </a:lnTo>
                  <a:close/>
                </a:path>
                <a:path w="7620" h="422910">
                  <a:moveTo>
                    <a:pt x="762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69"/>
                  </a:lnTo>
                  <a:close/>
                </a:path>
                <a:path w="7620" h="422910">
                  <a:moveTo>
                    <a:pt x="762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19"/>
                  </a:lnTo>
                  <a:close/>
                </a:path>
                <a:path w="7620" h="422910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422910">
                  <a:moveTo>
                    <a:pt x="762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19"/>
                  </a:lnTo>
                  <a:close/>
                </a:path>
                <a:path w="7620" h="422910">
                  <a:moveTo>
                    <a:pt x="762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69"/>
                  </a:lnTo>
                  <a:close/>
                </a:path>
                <a:path w="7620" h="422910">
                  <a:moveTo>
                    <a:pt x="762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422910">
                  <a:moveTo>
                    <a:pt x="762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0669"/>
                  </a:lnTo>
                  <a:close/>
                </a:path>
                <a:path w="7620" h="422910">
                  <a:moveTo>
                    <a:pt x="762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19"/>
                  </a:lnTo>
                  <a:close/>
                </a:path>
                <a:path w="7620" h="422910">
                  <a:moveTo>
                    <a:pt x="762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69"/>
                  </a:lnTo>
                  <a:close/>
                </a:path>
                <a:path w="7620" h="422910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422910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422910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422910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422910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422910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422910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422910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422910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422910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422910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422910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422910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422910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422910">
                  <a:moveTo>
                    <a:pt x="762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19"/>
                  </a:lnTo>
                  <a:close/>
                </a:path>
                <a:path w="7620" h="422910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422910">
                  <a:moveTo>
                    <a:pt x="762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19"/>
                  </a:lnTo>
                  <a:close/>
                </a:path>
                <a:path w="7620" h="422910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422910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422910">
                  <a:moveTo>
                    <a:pt x="7620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7620" y="422909"/>
                  </a:lnTo>
                  <a:lnTo>
                    <a:pt x="7620" y="420369"/>
                  </a:lnTo>
                  <a:close/>
                </a:path>
              </a:pathLst>
            </a:custGeom>
            <a:solidFill>
              <a:srgbClr val="FF27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4127500" y="379348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3810" y="421639"/>
                  </a:lnTo>
                  <a:lnTo>
                    <a:pt x="3810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28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4136390" y="379602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0370"/>
                  </a:lnTo>
                  <a:lnTo>
                    <a:pt x="1270" y="420370"/>
                  </a:lnTo>
                  <a:lnTo>
                    <a:pt x="1270" y="421640"/>
                  </a:lnTo>
                  <a:lnTo>
                    <a:pt x="7620" y="421640"/>
                  </a:lnTo>
                  <a:lnTo>
                    <a:pt x="762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29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4145280" y="379729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90" y="2539"/>
                  </a:lnTo>
                  <a:lnTo>
                    <a:pt x="889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9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90" y="8889"/>
                  </a:lnTo>
                  <a:lnTo>
                    <a:pt x="8890" y="2540"/>
                  </a:lnTo>
                  <a:close/>
                </a:path>
                <a:path w="8889" h="422910">
                  <a:moveTo>
                    <a:pt x="889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90" y="15239"/>
                  </a:lnTo>
                  <a:lnTo>
                    <a:pt x="8890" y="8890"/>
                  </a:lnTo>
                  <a:close/>
                </a:path>
                <a:path w="8889" h="422910">
                  <a:moveTo>
                    <a:pt x="889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90" y="21589"/>
                  </a:lnTo>
                  <a:lnTo>
                    <a:pt x="8890" y="15240"/>
                  </a:lnTo>
                  <a:close/>
                </a:path>
                <a:path w="8889" h="422910">
                  <a:moveTo>
                    <a:pt x="889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90" y="27939"/>
                  </a:lnTo>
                  <a:lnTo>
                    <a:pt x="8890" y="21590"/>
                  </a:lnTo>
                  <a:close/>
                </a:path>
                <a:path w="8889" h="422910">
                  <a:moveTo>
                    <a:pt x="889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90" y="34289"/>
                  </a:lnTo>
                  <a:lnTo>
                    <a:pt x="8890" y="27940"/>
                  </a:lnTo>
                  <a:close/>
                </a:path>
                <a:path w="8889" h="422910">
                  <a:moveTo>
                    <a:pt x="889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90" y="40639"/>
                  </a:lnTo>
                  <a:lnTo>
                    <a:pt x="8890" y="34290"/>
                  </a:lnTo>
                  <a:close/>
                </a:path>
                <a:path w="8889" h="422910">
                  <a:moveTo>
                    <a:pt x="889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90" y="46989"/>
                  </a:lnTo>
                  <a:lnTo>
                    <a:pt x="8890" y="40640"/>
                  </a:lnTo>
                  <a:close/>
                </a:path>
                <a:path w="8889" h="422910">
                  <a:moveTo>
                    <a:pt x="889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90" y="53339"/>
                  </a:lnTo>
                  <a:lnTo>
                    <a:pt x="8890" y="46990"/>
                  </a:lnTo>
                  <a:close/>
                </a:path>
                <a:path w="8889" h="422910">
                  <a:moveTo>
                    <a:pt x="889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90" y="59689"/>
                  </a:lnTo>
                  <a:lnTo>
                    <a:pt x="8890" y="53340"/>
                  </a:lnTo>
                  <a:close/>
                </a:path>
                <a:path w="8889" h="422910">
                  <a:moveTo>
                    <a:pt x="889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90" y="66039"/>
                  </a:lnTo>
                  <a:lnTo>
                    <a:pt x="8890" y="59690"/>
                  </a:lnTo>
                  <a:close/>
                </a:path>
                <a:path w="8889" h="422910">
                  <a:moveTo>
                    <a:pt x="889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90" y="72389"/>
                  </a:lnTo>
                  <a:lnTo>
                    <a:pt x="8890" y="66040"/>
                  </a:lnTo>
                  <a:close/>
                </a:path>
                <a:path w="8889" h="422910">
                  <a:moveTo>
                    <a:pt x="889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90" y="78739"/>
                  </a:lnTo>
                  <a:lnTo>
                    <a:pt x="8890" y="72390"/>
                  </a:lnTo>
                  <a:close/>
                </a:path>
                <a:path w="8889" h="422910">
                  <a:moveTo>
                    <a:pt x="889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90" y="85089"/>
                  </a:lnTo>
                  <a:lnTo>
                    <a:pt x="8890" y="78740"/>
                  </a:lnTo>
                  <a:close/>
                </a:path>
                <a:path w="8889" h="422910">
                  <a:moveTo>
                    <a:pt x="889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90" y="91439"/>
                  </a:lnTo>
                  <a:lnTo>
                    <a:pt x="8890" y="85090"/>
                  </a:lnTo>
                  <a:close/>
                </a:path>
                <a:path w="8889" h="422910">
                  <a:moveTo>
                    <a:pt x="889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90" y="97789"/>
                  </a:lnTo>
                  <a:lnTo>
                    <a:pt x="8890" y="91440"/>
                  </a:lnTo>
                  <a:close/>
                </a:path>
                <a:path w="8889" h="422910">
                  <a:moveTo>
                    <a:pt x="889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90" y="104139"/>
                  </a:lnTo>
                  <a:lnTo>
                    <a:pt x="8890" y="97790"/>
                  </a:lnTo>
                  <a:close/>
                </a:path>
                <a:path w="8889" h="422910">
                  <a:moveTo>
                    <a:pt x="889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90" y="110489"/>
                  </a:lnTo>
                  <a:lnTo>
                    <a:pt x="8890" y="104140"/>
                  </a:lnTo>
                  <a:close/>
                </a:path>
                <a:path w="8889" h="422910">
                  <a:moveTo>
                    <a:pt x="889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90" y="116839"/>
                  </a:lnTo>
                  <a:lnTo>
                    <a:pt x="8890" y="110490"/>
                  </a:lnTo>
                  <a:close/>
                </a:path>
                <a:path w="8889" h="422910">
                  <a:moveTo>
                    <a:pt x="889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90" y="123189"/>
                  </a:lnTo>
                  <a:lnTo>
                    <a:pt x="8890" y="116840"/>
                  </a:lnTo>
                  <a:close/>
                </a:path>
                <a:path w="8889" h="422910">
                  <a:moveTo>
                    <a:pt x="889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90" y="129539"/>
                  </a:lnTo>
                  <a:lnTo>
                    <a:pt x="8890" y="123190"/>
                  </a:lnTo>
                  <a:close/>
                </a:path>
                <a:path w="8889" h="422910">
                  <a:moveTo>
                    <a:pt x="889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90" y="135889"/>
                  </a:lnTo>
                  <a:lnTo>
                    <a:pt x="8890" y="129540"/>
                  </a:lnTo>
                  <a:close/>
                </a:path>
                <a:path w="8889" h="422910">
                  <a:moveTo>
                    <a:pt x="889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90" y="142239"/>
                  </a:lnTo>
                  <a:lnTo>
                    <a:pt x="8890" y="135890"/>
                  </a:lnTo>
                  <a:close/>
                </a:path>
                <a:path w="8889" h="422910">
                  <a:moveTo>
                    <a:pt x="889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90" y="148589"/>
                  </a:lnTo>
                  <a:lnTo>
                    <a:pt x="8890" y="142240"/>
                  </a:lnTo>
                  <a:close/>
                </a:path>
                <a:path w="8889" h="422910">
                  <a:moveTo>
                    <a:pt x="889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90" y="154939"/>
                  </a:lnTo>
                  <a:lnTo>
                    <a:pt x="8890" y="148590"/>
                  </a:lnTo>
                  <a:close/>
                </a:path>
                <a:path w="8889" h="422910">
                  <a:moveTo>
                    <a:pt x="889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90" y="161289"/>
                  </a:lnTo>
                  <a:lnTo>
                    <a:pt x="8890" y="154940"/>
                  </a:lnTo>
                  <a:close/>
                </a:path>
                <a:path w="8889" h="422910">
                  <a:moveTo>
                    <a:pt x="889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90" y="167639"/>
                  </a:lnTo>
                  <a:lnTo>
                    <a:pt x="8890" y="161290"/>
                  </a:lnTo>
                  <a:close/>
                </a:path>
                <a:path w="8889" h="422910">
                  <a:moveTo>
                    <a:pt x="889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90" y="173989"/>
                  </a:lnTo>
                  <a:lnTo>
                    <a:pt x="8890" y="167640"/>
                  </a:lnTo>
                  <a:close/>
                </a:path>
                <a:path w="8889" h="422910">
                  <a:moveTo>
                    <a:pt x="889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90" y="180339"/>
                  </a:lnTo>
                  <a:lnTo>
                    <a:pt x="8890" y="173990"/>
                  </a:lnTo>
                  <a:close/>
                </a:path>
                <a:path w="8889" h="422910">
                  <a:moveTo>
                    <a:pt x="889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90" y="186689"/>
                  </a:lnTo>
                  <a:lnTo>
                    <a:pt x="8890" y="180340"/>
                  </a:lnTo>
                  <a:close/>
                </a:path>
                <a:path w="8889" h="422910">
                  <a:moveTo>
                    <a:pt x="889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90" y="193039"/>
                  </a:lnTo>
                  <a:lnTo>
                    <a:pt x="8890" y="186690"/>
                  </a:lnTo>
                  <a:close/>
                </a:path>
                <a:path w="8889" h="422910">
                  <a:moveTo>
                    <a:pt x="889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90" y="199389"/>
                  </a:lnTo>
                  <a:lnTo>
                    <a:pt x="8890" y="193040"/>
                  </a:lnTo>
                  <a:close/>
                </a:path>
                <a:path w="8889" h="422910">
                  <a:moveTo>
                    <a:pt x="889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90" y="205739"/>
                  </a:lnTo>
                  <a:lnTo>
                    <a:pt x="8890" y="199390"/>
                  </a:lnTo>
                  <a:close/>
                </a:path>
                <a:path w="8889" h="422910">
                  <a:moveTo>
                    <a:pt x="889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90" y="212089"/>
                  </a:lnTo>
                  <a:lnTo>
                    <a:pt x="8890" y="205740"/>
                  </a:lnTo>
                  <a:close/>
                </a:path>
                <a:path w="8889" h="422910">
                  <a:moveTo>
                    <a:pt x="889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90" y="218439"/>
                  </a:lnTo>
                  <a:lnTo>
                    <a:pt x="8890" y="212090"/>
                  </a:lnTo>
                  <a:close/>
                </a:path>
                <a:path w="8889" h="422910">
                  <a:moveTo>
                    <a:pt x="889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90" y="224789"/>
                  </a:lnTo>
                  <a:lnTo>
                    <a:pt x="8890" y="218440"/>
                  </a:lnTo>
                  <a:close/>
                </a:path>
                <a:path w="8889" h="422910">
                  <a:moveTo>
                    <a:pt x="889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90" y="231139"/>
                  </a:lnTo>
                  <a:lnTo>
                    <a:pt x="8890" y="224790"/>
                  </a:lnTo>
                  <a:close/>
                </a:path>
                <a:path w="8889" h="422910">
                  <a:moveTo>
                    <a:pt x="889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90" y="237489"/>
                  </a:lnTo>
                  <a:lnTo>
                    <a:pt x="8890" y="231140"/>
                  </a:lnTo>
                  <a:close/>
                </a:path>
                <a:path w="8889" h="422910">
                  <a:moveTo>
                    <a:pt x="889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90" y="243839"/>
                  </a:lnTo>
                  <a:lnTo>
                    <a:pt x="8890" y="237490"/>
                  </a:lnTo>
                  <a:close/>
                </a:path>
                <a:path w="8889" h="422910">
                  <a:moveTo>
                    <a:pt x="889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90" y="250189"/>
                  </a:lnTo>
                  <a:lnTo>
                    <a:pt x="8890" y="243840"/>
                  </a:lnTo>
                  <a:close/>
                </a:path>
                <a:path w="8889" h="422910">
                  <a:moveTo>
                    <a:pt x="889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90" y="256539"/>
                  </a:lnTo>
                  <a:lnTo>
                    <a:pt x="8890" y="250190"/>
                  </a:lnTo>
                  <a:close/>
                </a:path>
                <a:path w="8889" h="422910">
                  <a:moveTo>
                    <a:pt x="889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90" y="262889"/>
                  </a:lnTo>
                  <a:lnTo>
                    <a:pt x="8890" y="256540"/>
                  </a:lnTo>
                  <a:close/>
                </a:path>
                <a:path w="8889" h="422910">
                  <a:moveTo>
                    <a:pt x="889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90" y="269239"/>
                  </a:lnTo>
                  <a:lnTo>
                    <a:pt x="8890" y="262890"/>
                  </a:lnTo>
                  <a:close/>
                </a:path>
                <a:path w="8889" h="422910">
                  <a:moveTo>
                    <a:pt x="889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90" y="275589"/>
                  </a:lnTo>
                  <a:lnTo>
                    <a:pt x="8890" y="269240"/>
                  </a:lnTo>
                  <a:close/>
                </a:path>
                <a:path w="8889" h="422910">
                  <a:moveTo>
                    <a:pt x="889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90" y="281939"/>
                  </a:lnTo>
                  <a:lnTo>
                    <a:pt x="8890" y="275590"/>
                  </a:lnTo>
                  <a:close/>
                </a:path>
                <a:path w="8889" h="422910">
                  <a:moveTo>
                    <a:pt x="889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90" y="288289"/>
                  </a:lnTo>
                  <a:lnTo>
                    <a:pt x="8890" y="281940"/>
                  </a:lnTo>
                  <a:close/>
                </a:path>
                <a:path w="8889" h="422910">
                  <a:moveTo>
                    <a:pt x="889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90" y="294639"/>
                  </a:lnTo>
                  <a:lnTo>
                    <a:pt x="8890" y="288290"/>
                  </a:lnTo>
                  <a:close/>
                </a:path>
                <a:path w="8889" h="422910">
                  <a:moveTo>
                    <a:pt x="889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90" y="300989"/>
                  </a:lnTo>
                  <a:lnTo>
                    <a:pt x="8890" y="294640"/>
                  </a:lnTo>
                  <a:close/>
                </a:path>
                <a:path w="8889" h="422910">
                  <a:moveTo>
                    <a:pt x="889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90" y="307339"/>
                  </a:lnTo>
                  <a:lnTo>
                    <a:pt x="8890" y="300990"/>
                  </a:lnTo>
                  <a:close/>
                </a:path>
                <a:path w="8889" h="422910">
                  <a:moveTo>
                    <a:pt x="889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90" y="313689"/>
                  </a:lnTo>
                  <a:lnTo>
                    <a:pt x="8890" y="307340"/>
                  </a:lnTo>
                  <a:close/>
                </a:path>
                <a:path w="8889" h="422910">
                  <a:moveTo>
                    <a:pt x="889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90" y="320039"/>
                  </a:lnTo>
                  <a:lnTo>
                    <a:pt x="8890" y="313690"/>
                  </a:lnTo>
                  <a:close/>
                </a:path>
                <a:path w="8889" h="422910">
                  <a:moveTo>
                    <a:pt x="889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90" y="326389"/>
                  </a:lnTo>
                  <a:lnTo>
                    <a:pt x="8890" y="320040"/>
                  </a:lnTo>
                  <a:close/>
                </a:path>
                <a:path w="8889" h="422910">
                  <a:moveTo>
                    <a:pt x="889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90" y="332739"/>
                  </a:lnTo>
                  <a:lnTo>
                    <a:pt x="8890" y="326390"/>
                  </a:lnTo>
                  <a:close/>
                </a:path>
                <a:path w="8889" h="422910">
                  <a:moveTo>
                    <a:pt x="889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90" y="339089"/>
                  </a:lnTo>
                  <a:lnTo>
                    <a:pt x="8890" y="332740"/>
                  </a:lnTo>
                  <a:close/>
                </a:path>
                <a:path w="8889" h="422910">
                  <a:moveTo>
                    <a:pt x="889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90" y="345439"/>
                  </a:lnTo>
                  <a:lnTo>
                    <a:pt x="8890" y="339090"/>
                  </a:lnTo>
                  <a:close/>
                </a:path>
                <a:path w="8889" h="422910">
                  <a:moveTo>
                    <a:pt x="889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90" y="351789"/>
                  </a:lnTo>
                  <a:lnTo>
                    <a:pt x="8890" y="345440"/>
                  </a:lnTo>
                  <a:close/>
                </a:path>
                <a:path w="8889" h="422910">
                  <a:moveTo>
                    <a:pt x="889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90" y="358139"/>
                  </a:lnTo>
                  <a:lnTo>
                    <a:pt x="8890" y="351790"/>
                  </a:lnTo>
                  <a:close/>
                </a:path>
                <a:path w="8889" h="422910">
                  <a:moveTo>
                    <a:pt x="889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90" y="364489"/>
                  </a:lnTo>
                  <a:lnTo>
                    <a:pt x="8890" y="358140"/>
                  </a:lnTo>
                  <a:close/>
                </a:path>
                <a:path w="8889" h="422910">
                  <a:moveTo>
                    <a:pt x="889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90" y="370839"/>
                  </a:lnTo>
                  <a:lnTo>
                    <a:pt x="8890" y="364490"/>
                  </a:lnTo>
                  <a:close/>
                </a:path>
                <a:path w="8889" h="422910">
                  <a:moveTo>
                    <a:pt x="889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90" y="377189"/>
                  </a:lnTo>
                  <a:lnTo>
                    <a:pt x="8890" y="370840"/>
                  </a:lnTo>
                  <a:close/>
                </a:path>
                <a:path w="8889" h="422910">
                  <a:moveTo>
                    <a:pt x="889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90" y="383539"/>
                  </a:lnTo>
                  <a:lnTo>
                    <a:pt x="8890" y="377190"/>
                  </a:lnTo>
                  <a:close/>
                </a:path>
                <a:path w="8889" h="422910">
                  <a:moveTo>
                    <a:pt x="889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90" y="389889"/>
                  </a:lnTo>
                  <a:lnTo>
                    <a:pt x="8890" y="383540"/>
                  </a:lnTo>
                  <a:close/>
                </a:path>
                <a:path w="8889" h="422910">
                  <a:moveTo>
                    <a:pt x="889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90" y="396239"/>
                  </a:lnTo>
                  <a:lnTo>
                    <a:pt x="8890" y="389890"/>
                  </a:lnTo>
                  <a:close/>
                </a:path>
                <a:path w="8889" h="422910">
                  <a:moveTo>
                    <a:pt x="889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90" y="402589"/>
                  </a:lnTo>
                  <a:lnTo>
                    <a:pt x="8890" y="396240"/>
                  </a:lnTo>
                  <a:close/>
                </a:path>
                <a:path w="8889" h="422910">
                  <a:moveTo>
                    <a:pt x="889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90" y="408939"/>
                  </a:lnTo>
                  <a:lnTo>
                    <a:pt x="8890" y="402590"/>
                  </a:lnTo>
                  <a:close/>
                </a:path>
                <a:path w="8889" h="422910">
                  <a:moveTo>
                    <a:pt x="889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90" y="415289"/>
                  </a:lnTo>
                  <a:lnTo>
                    <a:pt x="8890" y="408940"/>
                  </a:lnTo>
                  <a:close/>
                </a:path>
                <a:path w="8889" h="422910">
                  <a:moveTo>
                    <a:pt x="889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90" y="421639"/>
                  </a:lnTo>
                  <a:lnTo>
                    <a:pt x="8890" y="415290"/>
                  </a:lnTo>
                  <a:close/>
                </a:path>
                <a:path w="8889" h="422910">
                  <a:moveTo>
                    <a:pt x="8890" y="421640"/>
                  </a:moveTo>
                  <a:lnTo>
                    <a:pt x="5080" y="421640"/>
                  </a:lnTo>
                  <a:lnTo>
                    <a:pt x="5080" y="422910"/>
                  </a:lnTo>
                  <a:lnTo>
                    <a:pt x="8890" y="422910"/>
                  </a:lnTo>
                  <a:lnTo>
                    <a:pt x="8890" y="421640"/>
                  </a:lnTo>
                  <a:close/>
                </a:path>
              </a:pathLst>
            </a:custGeom>
            <a:solidFill>
              <a:srgbClr val="FF2A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4154170" y="3799839"/>
              <a:ext cx="8890" cy="421640"/>
            </a:xfrm>
            <a:custGeom>
              <a:avLst/>
              <a:gdLst/>
              <a:ahLst/>
              <a:cxnLst/>
              <a:rect l="l" t="t" r="r" b="b"/>
              <a:pathLst>
                <a:path w="8889" h="421639">
                  <a:moveTo>
                    <a:pt x="634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6349" y="1269"/>
                  </a:lnTo>
                  <a:lnTo>
                    <a:pt x="6349" y="0"/>
                  </a:lnTo>
                  <a:close/>
                </a:path>
                <a:path w="8889" h="421639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1639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1639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1639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1639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1639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1639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1639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1639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1639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1639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1639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1639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1639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1639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1639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1639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1639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1639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1639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1639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1639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1639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1639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1639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1639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1639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1639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1639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1639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1639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1639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1639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1639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1639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1639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1639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1639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1639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1639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1639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1639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1639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1639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1639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1639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1639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1639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1639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1639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1639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1639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1639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1639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1639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1639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1639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1639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1639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1639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1639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1639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1639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1639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1639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1639">
                  <a:moveTo>
                    <a:pt x="8889" y="419099"/>
                  </a:moveTo>
                  <a:lnTo>
                    <a:pt x="0" y="419099"/>
                  </a:lnTo>
                  <a:lnTo>
                    <a:pt x="0" y="420369"/>
                  </a:lnTo>
                  <a:lnTo>
                    <a:pt x="2539" y="420369"/>
                  </a:lnTo>
                  <a:lnTo>
                    <a:pt x="2539" y="421639"/>
                  </a:lnTo>
                  <a:lnTo>
                    <a:pt x="8889" y="42163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2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4163060" y="380110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89" y="5079"/>
                  </a:lnTo>
                  <a:lnTo>
                    <a:pt x="888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8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422910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422910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422910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422910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422910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422910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422910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422910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422910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422910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422910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422910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422910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422910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422910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422910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422910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422910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422910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422910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422910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422910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422910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422910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422910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422910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422910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422910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422910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422910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422910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422910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422910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422910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422910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422910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422910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422910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422910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422910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422910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422910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422910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422910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422910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422910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422910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422910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422910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422910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422910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422910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422910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422910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422910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422910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422910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422910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422910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422910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422910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422910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422910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422910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422910">
                  <a:moveTo>
                    <a:pt x="8889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8889" y="422909"/>
                  </a:lnTo>
                  <a:lnTo>
                    <a:pt x="8889" y="417830"/>
                  </a:lnTo>
                  <a:close/>
                </a:path>
              </a:pathLst>
            </a:custGeom>
            <a:solidFill>
              <a:srgbClr val="FF2C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4171950" y="380237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2540"/>
                  </a:lnTo>
                  <a:lnTo>
                    <a:pt x="7620" y="2540"/>
                  </a:lnTo>
                  <a:lnTo>
                    <a:pt x="762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3810" y="421640"/>
                  </a:lnTo>
                  <a:lnTo>
                    <a:pt x="381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2D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180840" y="380491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  <a:path w="8889" h="422910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4229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229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229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22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22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22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22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22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22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22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22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22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22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22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22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22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22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22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22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22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22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22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22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22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22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22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22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22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22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22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22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22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22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22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22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22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22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22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22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22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22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22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22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22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22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22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22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22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22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22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22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22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22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22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22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22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22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22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22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22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22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22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22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22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22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22910">
                  <a:moveTo>
                    <a:pt x="8889" y="420369"/>
                  </a:moveTo>
                  <a:lnTo>
                    <a:pt x="1270" y="420369"/>
                  </a:lnTo>
                  <a:lnTo>
                    <a:pt x="1270" y="421639"/>
                  </a:lnTo>
                  <a:lnTo>
                    <a:pt x="7620" y="421639"/>
                  </a:lnTo>
                  <a:lnTo>
                    <a:pt x="7620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</a:pathLst>
            </a:custGeom>
            <a:solidFill>
              <a:srgbClr val="FF2E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4189730" y="380618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90" y="6349"/>
                  </a:lnTo>
                  <a:lnTo>
                    <a:pt x="889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8889" h="422910">
                  <a:moveTo>
                    <a:pt x="889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90" y="12699"/>
                  </a:lnTo>
                  <a:lnTo>
                    <a:pt x="8890" y="6349"/>
                  </a:lnTo>
                  <a:close/>
                </a:path>
                <a:path w="8889" h="422910">
                  <a:moveTo>
                    <a:pt x="889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90" y="19049"/>
                  </a:lnTo>
                  <a:lnTo>
                    <a:pt x="8890" y="12699"/>
                  </a:lnTo>
                  <a:close/>
                </a:path>
                <a:path w="8889" h="422910">
                  <a:moveTo>
                    <a:pt x="889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90" y="25399"/>
                  </a:lnTo>
                  <a:lnTo>
                    <a:pt x="8890" y="19049"/>
                  </a:lnTo>
                  <a:close/>
                </a:path>
                <a:path w="8889" h="422910">
                  <a:moveTo>
                    <a:pt x="889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90" y="31749"/>
                  </a:lnTo>
                  <a:lnTo>
                    <a:pt x="8890" y="25399"/>
                  </a:lnTo>
                  <a:close/>
                </a:path>
                <a:path w="8889" h="422910">
                  <a:moveTo>
                    <a:pt x="889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90" y="38099"/>
                  </a:lnTo>
                  <a:lnTo>
                    <a:pt x="8890" y="31749"/>
                  </a:lnTo>
                  <a:close/>
                </a:path>
                <a:path w="8889" h="422910">
                  <a:moveTo>
                    <a:pt x="889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90" y="44449"/>
                  </a:lnTo>
                  <a:lnTo>
                    <a:pt x="8890" y="38099"/>
                  </a:lnTo>
                  <a:close/>
                </a:path>
                <a:path w="8889" h="422910">
                  <a:moveTo>
                    <a:pt x="889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90" y="50799"/>
                  </a:lnTo>
                  <a:lnTo>
                    <a:pt x="8890" y="44449"/>
                  </a:lnTo>
                  <a:close/>
                </a:path>
                <a:path w="8889" h="422910">
                  <a:moveTo>
                    <a:pt x="889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90" y="57149"/>
                  </a:lnTo>
                  <a:lnTo>
                    <a:pt x="8890" y="50799"/>
                  </a:lnTo>
                  <a:close/>
                </a:path>
                <a:path w="8889" h="422910">
                  <a:moveTo>
                    <a:pt x="889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90" y="63499"/>
                  </a:lnTo>
                  <a:lnTo>
                    <a:pt x="8890" y="57149"/>
                  </a:lnTo>
                  <a:close/>
                </a:path>
                <a:path w="8889" h="422910">
                  <a:moveTo>
                    <a:pt x="889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90" y="69849"/>
                  </a:lnTo>
                  <a:lnTo>
                    <a:pt x="8890" y="63499"/>
                  </a:lnTo>
                  <a:close/>
                </a:path>
                <a:path w="8889" h="422910">
                  <a:moveTo>
                    <a:pt x="889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90" y="76199"/>
                  </a:lnTo>
                  <a:lnTo>
                    <a:pt x="8890" y="69849"/>
                  </a:lnTo>
                  <a:close/>
                </a:path>
                <a:path w="8889" h="422910">
                  <a:moveTo>
                    <a:pt x="889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90" y="82549"/>
                  </a:lnTo>
                  <a:lnTo>
                    <a:pt x="8890" y="76199"/>
                  </a:lnTo>
                  <a:close/>
                </a:path>
                <a:path w="8889" h="422910">
                  <a:moveTo>
                    <a:pt x="889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90" y="88899"/>
                  </a:lnTo>
                  <a:lnTo>
                    <a:pt x="8890" y="82549"/>
                  </a:lnTo>
                  <a:close/>
                </a:path>
                <a:path w="8889" h="422910">
                  <a:moveTo>
                    <a:pt x="889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90" y="95249"/>
                  </a:lnTo>
                  <a:lnTo>
                    <a:pt x="8890" y="88899"/>
                  </a:lnTo>
                  <a:close/>
                </a:path>
                <a:path w="8889" h="422910">
                  <a:moveTo>
                    <a:pt x="889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90" y="101599"/>
                  </a:lnTo>
                  <a:lnTo>
                    <a:pt x="8890" y="95249"/>
                  </a:lnTo>
                  <a:close/>
                </a:path>
                <a:path w="8889" h="422910">
                  <a:moveTo>
                    <a:pt x="889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90" y="107949"/>
                  </a:lnTo>
                  <a:lnTo>
                    <a:pt x="8890" y="101599"/>
                  </a:lnTo>
                  <a:close/>
                </a:path>
                <a:path w="8889" h="422910">
                  <a:moveTo>
                    <a:pt x="889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90" y="114299"/>
                  </a:lnTo>
                  <a:lnTo>
                    <a:pt x="8890" y="107949"/>
                  </a:lnTo>
                  <a:close/>
                </a:path>
                <a:path w="8889" h="422910">
                  <a:moveTo>
                    <a:pt x="889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90" y="120649"/>
                  </a:lnTo>
                  <a:lnTo>
                    <a:pt x="8890" y="114299"/>
                  </a:lnTo>
                  <a:close/>
                </a:path>
                <a:path w="8889" h="422910">
                  <a:moveTo>
                    <a:pt x="889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90" y="126999"/>
                  </a:lnTo>
                  <a:lnTo>
                    <a:pt x="8890" y="120649"/>
                  </a:lnTo>
                  <a:close/>
                </a:path>
                <a:path w="8889" h="422910">
                  <a:moveTo>
                    <a:pt x="889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90" y="133349"/>
                  </a:lnTo>
                  <a:lnTo>
                    <a:pt x="8890" y="126999"/>
                  </a:lnTo>
                  <a:close/>
                </a:path>
                <a:path w="8889" h="422910">
                  <a:moveTo>
                    <a:pt x="889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90" y="139699"/>
                  </a:lnTo>
                  <a:lnTo>
                    <a:pt x="8890" y="133349"/>
                  </a:lnTo>
                  <a:close/>
                </a:path>
                <a:path w="8889" h="422910">
                  <a:moveTo>
                    <a:pt x="889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90" y="146049"/>
                  </a:lnTo>
                  <a:lnTo>
                    <a:pt x="8890" y="139699"/>
                  </a:lnTo>
                  <a:close/>
                </a:path>
                <a:path w="8889" h="422910">
                  <a:moveTo>
                    <a:pt x="889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90" y="152399"/>
                  </a:lnTo>
                  <a:lnTo>
                    <a:pt x="8890" y="146049"/>
                  </a:lnTo>
                  <a:close/>
                </a:path>
                <a:path w="8889" h="422910">
                  <a:moveTo>
                    <a:pt x="889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90" y="158749"/>
                  </a:lnTo>
                  <a:lnTo>
                    <a:pt x="8890" y="152399"/>
                  </a:lnTo>
                  <a:close/>
                </a:path>
                <a:path w="8889" h="422910">
                  <a:moveTo>
                    <a:pt x="889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90" y="165099"/>
                  </a:lnTo>
                  <a:lnTo>
                    <a:pt x="8890" y="158749"/>
                  </a:lnTo>
                  <a:close/>
                </a:path>
                <a:path w="8889" h="422910">
                  <a:moveTo>
                    <a:pt x="889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90" y="171449"/>
                  </a:lnTo>
                  <a:lnTo>
                    <a:pt x="8890" y="165099"/>
                  </a:lnTo>
                  <a:close/>
                </a:path>
                <a:path w="8889" h="422910">
                  <a:moveTo>
                    <a:pt x="889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90" y="177799"/>
                  </a:lnTo>
                  <a:lnTo>
                    <a:pt x="8890" y="171449"/>
                  </a:lnTo>
                  <a:close/>
                </a:path>
                <a:path w="8889" h="422910">
                  <a:moveTo>
                    <a:pt x="889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90" y="184149"/>
                  </a:lnTo>
                  <a:lnTo>
                    <a:pt x="8890" y="177799"/>
                  </a:lnTo>
                  <a:close/>
                </a:path>
                <a:path w="8889" h="422910">
                  <a:moveTo>
                    <a:pt x="889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90" y="190499"/>
                  </a:lnTo>
                  <a:lnTo>
                    <a:pt x="8890" y="184149"/>
                  </a:lnTo>
                  <a:close/>
                </a:path>
                <a:path w="8889" h="422910">
                  <a:moveTo>
                    <a:pt x="889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90" y="196849"/>
                  </a:lnTo>
                  <a:lnTo>
                    <a:pt x="8890" y="190499"/>
                  </a:lnTo>
                  <a:close/>
                </a:path>
                <a:path w="8889" h="422910">
                  <a:moveTo>
                    <a:pt x="889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90" y="203199"/>
                  </a:lnTo>
                  <a:lnTo>
                    <a:pt x="8890" y="196849"/>
                  </a:lnTo>
                  <a:close/>
                </a:path>
                <a:path w="8889" h="422910">
                  <a:moveTo>
                    <a:pt x="889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90" y="209549"/>
                  </a:lnTo>
                  <a:lnTo>
                    <a:pt x="8890" y="203199"/>
                  </a:lnTo>
                  <a:close/>
                </a:path>
                <a:path w="8889" h="422910">
                  <a:moveTo>
                    <a:pt x="889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90" y="215899"/>
                  </a:lnTo>
                  <a:lnTo>
                    <a:pt x="8890" y="209549"/>
                  </a:lnTo>
                  <a:close/>
                </a:path>
                <a:path w="8889" h="422910">
                  <a:moveTo>
                    <a:pt x="889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90" y="222249"/>
                  </a:lnTo>
                  <a:lnTo>
                    <a:pt x="8890" y="215899"/>
                  </a:lnTo>
                  <a:close/>
                </a:path>
                <a:path w="8889" h="422910">
                  <a:moveTo>
                    <a:pt x="889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90" y="228599"/>
                  </a:lnTo>
                  <a:lnTo>
                    <a:pt x="8890" y="222249"/>
                  </a:lnTo>
                  <a:close/>
                </a:path>
                <a:path w="8889" h="422910">
                  <a:moveTo>
                    <a:pt x="889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90" y="234949"/>
                  </a:lnTo>
                  <a:lnTo>
                    <a:pt x="8890" y="228599"/>
                  </a:lnTo>
                  <a:close/>
                </a:path>
                <a:path w="8889" h="422910">
                  <a:moveTo>
                    <a:pt x="889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90" y="241299"/>
                  </a:lnTo>
                  <a:lnTo>
                    <a:pt x="8890" y="234949"/>
                  </a:lnTo>
                  <a:close/>
                </a:path>
                <a:path w="8889" h="422910">
                  <a:moveTo>
                    <a:pt x="889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90" y="247649"/>
                  </a:lnTo>
                  <a:lnTo>
                    <a:pt x="8890" y="241299"/>
                  </a:lnTo>
                  <a:close/>
                </a:path>
                <a:path w="8889" h="422910">
                  <a:moveTo>
                    <a:pt x="889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90" y="253999"/>
                  </a:lnTo>
                  <a:lnTo>
                    <a:pt x="8890" y="247649"/>
                  </a:lnTo>
                  <a:close/>
                </a:path>
                <a:path w="8889" h="422910">
                  <a:moveTo>
                    <a:pt x="889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90" y="260349"/>
                  </a:lnTo>
                  <a:lnTo>
                    <a:pt x="8890" y="253999"/>
                  </a:lnTo>
                  <a:close/>
                </a:path>
                <a:path w="8889" h="422910">
                  <a:moveTo>
                    <a:pt x="889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90" y="266699"/>
                  </a:lnTo>
                  <a:lnTo>
                    <a:pt x="8890" y="260349"/>
                  </a:lnTo>
                  <a:close/>
                </a:path>
                <a:path w="8889" h="422910">
                  <a:moveTo>
                    <a:pt x="889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90" y="273049"/>
                  </a:lnTo>
                  <a:lnTo>
                    <a:pt x="8890" y="266699"/>
                  </a:lnTo>
                  <a:close/>
                </a:path>
                <a:path w="8889" h="422910">
                  <a:moveTo>
                    <a:pt x="889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90" y="279399"/>
                  </a:lnTo>
                  <a:lnTo>
                    <a:pt x="8890" y="273049"/>
                  </a:lnTo>
                  <a:close/>
                </a:path>
                <a:path w="8889" h="422910">
                  <a:moveTo>
                    <a:pt x="889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90" y="285749"/>
                  </a:lnTo>
                  <a:lnTo>
                    <a:pt x="8890" y="279399"/>
                  </a:lnTo>
                  <a:close/>
                </a:path>
                <a:path w="8889" h="422910">
                  <a:moveTo>
                    <a:pt x="889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90" y="292099"/>
                  </a:lnTo>
                  <a:lnTo>
                    <a:pt x="8890" y="285749"/>
                  </a:lnTo>
                  <a:close/>
                </a:path>
                <a:path w="8889" h="422910">
                  <a:moveTo>
                    <a:pt x="889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90" y="298449"/>
                  </a:lnTo>
                  <a:lnTo>
                    <a:pt x="8890" y="292099"/>
                  </a:lnTo>
                  <a:close/>
                </a:path>
                <a:path w="8889" h="422910">
                  <a:moveTo>
                    <a:pt x="889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90" y="304799"/>
                  </a:lnTo>
                  <a:lnTo>
                    <a:pt x="8890" y="298449"/>
                  </a:lnTo>
                  <a:close/>
                </a:path>
                <a:path w="8889" h="422910">
                  <a:moveTo>
                    <a:pt x="889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90" y="311149"/>
                  </a:lnTo>
                  <a:lnTo>
                    <a:pt x="8890" y="304799"/>
                  </a:lnTo>
                  <a:close/>
                </a:path>
                <a:path w="8889" h="422910">
                  <a:moveTo>
                    <a:pt x="889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90" y="317499"/>
                  </a:lnTo>
                  <a:lnTo>
                    <a:pt x="8890" y="311149"/>
                  </a:lnTo>
                  <a:close/>
                </a:path>
                <a:path w="8889" h="422910">
                  <a:moveTo>
                    <a:pt x="889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90" y="323849"/>
                  </a:lnTo>
                  <a:lnTo>
                    <a:pt x="8890" y="317499"/>
                  </a:lnTo>
                  <a:close/>
                </a:path>
                <a:path w="8889" h="422910">
                  <a:moveTo>
                    <a:pt x="889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90" y="330199"/>
                  </a:lnTo>
                  <a:lnTo>
                    <a:pt x="8890" y="323849"/>
                  </a:lnTo>
                  <a:close/>
                </a:path>
                <a:path w="8889" h="422910">
                  <a:moveTo>
                    <a:pt x="889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90" y="336549"/>
                  </a:lnTo>
                  <a:lnTo>
                    <a:pt x="8890" y="330199"/>
                  </a:lnTo>
                  <a:close/>
                </a:path>
                <a:path w="8889" h="422910">
                  <a:moveTo>
                    <a:pt x="889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90" y="342899"/>
                  </a:lnTo>
                  <a:lnTo>
                    <a:pt x="8890" y="336549"/>
                  </a:lnTo>
                  <a:close/>
                </a:path>
                <a:path w="8889" h="422910">
                  <a:moveTo>
                    <a:pt x="889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90" y="349249"/>
                  </a:lnTo>
                  <a:lnTo>
                    <a:pt x="8890" y="342899"/>
                  </a:lnTo>
                  <a:close/>
                </a:path>
                <a:path w="8889" h="422910">
                  <a:moveTo>
                    <a:pt x="889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90" y="355599"/>
                  </a:lnTo>
                  <a:lnTo>
                    <a:pt x="8890" y="349249"/>
                  </a:lnTo>
                  <a:close/>
                </a:path>
                <a:path w="8889" h="422910">
                  <a:moveTo>
                    <a:pt x="889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90" y="361949"/>
                  </a:lnTo>
                  <a:lnTo>
                    <a:pt x="8890" y="355599"/>
                  </a:lnTo>
                  <a:close/>
                </a:path>
                <a:path w="8889" h="422910">
                  <a:moveTo>
                    <a:pt x="889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90" y="368299"/>
                  </a:lnTo>
                  <a:lnTo>
                    <a:pt x="8890" y="361949"/>
                  </a:lnTo>
                  <a:close/>
                </a:path>
                <a:path w="8889" h="422910">
                  <a:moveTo>
                    <a:pt x="889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90" y="374649"/>
                  </a:lnTo>
                  <a:lnTo>
                    <a:pt x="8890" y="368299"/>
                  </a:lnTo>
                  <a:close/>
                </a:path>
                <a:path w="8889" h="422910">
                  <a:moveTo>
                    <a:pt x="889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90" y="380999"/>
                  </a:lnTo>
                  <a:lnTo>
                    <a:pt x="8890" y="374649"/>
                  </a:lnTo>
                  <a:close/>
                </a:path>
                <a:path w="8889" h="422910">
                  <a:moveTo>
                    <a:pt x="889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90" y="387349"/>
                  </a:lnTo>
                  <a:lnTo>
                    <a:pt x="8890" y="380999"/>
                  </a:lnTo>
                  <a:close/>
                </a:path>
                <a:path w="8889" h="422910">
                  <a:moveTo>
                    <a:pt x="889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90" y="393699"/>
                  </a:lnTo>
                  <a:lnTo>
                    <a:pt x="8890" y="387349"/>
                  </a:lnTo>
                  <a:close/>
                </a:path>
                <a:path w="8889" h="422910">
                  <a:moveTo>
                    <a:pt x="889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90" y="400049"/>
                  </a:lnTo>
                  <a:lnTo>
                    <a:pt x="8890" y="393699"/>
                  </a:lnTo>
                  <a:close/>
                </a:path>
                <a:path w="8889" h="422910">
                  <a:moveTo>
                    <a:pt x="889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90" y="406399"/>
                  </a:lnTo>
                  <a:lnTo>
                    <a:pt x="8890" y="400049"/>
                  </a:lnTo>
                  <a:close/>
                </a:path>
                <a:path w="8889" h="422910">
                  <a:moveTo>
                    <a:pt x="889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90" y="412749"/>
                  </a:lnTo>
                  <a:lnTo>
                    <a:pt x="8890" y="406399"/>
                  </a:lnTo>
                  <a:close/>
                </a:path>
                <a:path w="8889" h="422910">
                  <a:moveTo>
                    <a:pt x="889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90" y="419099"/>
                  </a:lnTo>
                  <a:lnTo>
                    <a:pt x="8890" y="412749"/>
                  </a:lnTo>
                  <a:close/>
                </a:path>
                <a:path w="8889" h="422910">
                  <a:moveTo>
                    <a:pt x="8890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5080" y="421639"/>
                  </a:lnTo>
                  <a:lnTo>
                    <a:pt x="5080" y="422909"/>
                  </a:lnTo>
                  <a:lnTo>
                    <a:pt x="8890" y="422909"/>
                  </a:lnTo>
                  <a:lnTo>
                    <a:pt x="8890" y="419099"/>
                  </a:lnTo>
                  <a:close/>
                </a:path>
              </a:pathLst>
            </a:custGeom>
            <a:solidFill>
              <a:srgbClr val="FF2F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4198620" y="380872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0370"/>
                  </a:lnTo>
                  <a:lnTo>
                    <a:pt x="1269" y="420370"/>
                  </a:lnTo>
                  <a:lnTo>
                    <a:pt x="1269" y="421640"/>
                  </a:lnTo>
                  <a:lnTo>
                    <a:pt x="7619" y="421640"/>
                  </a:lnTo>
                  <a:lnTo>
                    <a:pt x="7619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30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4207510" y="3809999"/>
              <a:ext cx="7620" cy="422909"/>
            </a:xfrm>
            <a:custGeom>
              <a:avLst/>
              <a:gdLst/>
              <a:ahLst/>
              <a:cxnLst/>
              <a:rect l="l" t="t" r="r" b="b"/>
              <a:pathLst>
                <a:path w="7620" h="422910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42291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42291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42291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42291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42291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42291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42291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42291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42291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422910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422910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422910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422910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42291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42291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42291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42291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42291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42291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42291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42291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422910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422910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422910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422910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422910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422910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20" h="422910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90"/>
                  </a:lnTo>
                  <a:close/>
                </a:path>
                <a:path w="7620" h="422910">
                  <a:moveTo>
                    <a:pt x="761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0340"/>
                  </a:lnTo>
                  <a:close/>
                </a:path>
                <a:path w="7620" h="422910">
                  <a:moveTo>
                    <a:pt x="761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6690"/>
                  </a:lnTo>
                  <a:close/>
                </a:path>
                <a:path w="7620" h="422910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20" h="422910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20" h="42291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42291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42291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42291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422910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422910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422910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422910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422910">
                  <a:moveTo>
                    <a:pt x="761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56540"/>
                  </a:lnTo>
                  <a:close/>
                </a:path>
                <a:path w="7620" h="422910">
                  <a:moveTo>
                    <a:pt x="761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19" y="269239"/>
                  </a:lnTo>
                  <a:lnTo>
                    <a:pt x="7619" y="262890"/>
                  </a:lnTo>
                  <a:close/>
                </a:path>
                <a:path w="7620" h="422910">
                  <a:moveTo>
                    <a:pt x="761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19" y="275589"/>
                  </a:lnTo>
                  <a:lnTo>
                    <a:pt x="7619" y="269240"/>
                  </a:lnTo>
                  <a:close/>
                </a:path>
                <a:path w="7620" h="422910">
                  <a:moveTo>
                    <a:pt x="761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19" y="281939"/>
                  </a:lnTo>
                  <a:lnTo>
                    <a:pt x="7619" y="275590"/>
                  </a:lnTo>
                  <a:close/>
                </a:path>
                <a:path w="7620" h="422910">
                  <a:moveTo>
                    <a:pt x="761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1940"/>
                  </a:lnTo>
                  <a:close/>
                </a:path>
                <a:path w="7620" h="422910">
                  <a:moveTo>
                    <a:pt x="761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8290"/>
                  </a:lnTo>
                  <a:close/>
                </a:path>
                <a:path w="7620" h="422910">
                  <a:moveTo>
                    <a:pt x="761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4640"/>
                  </a:lnTo>
                  <a:close/>
                </a:path>
                <a:path w="7620" h="422910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422910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422910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422910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422910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422910">
                  <a:moveTo>
                    <a:pt x="761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2740"/>
                  </a:lnTo>
                  <a:close/>
                </a:path>
                <a:path w="7620" h="422910">
                  <a:moveTo>
                    <a:pt x="761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9090"/>
                  </a:lnTo>
                  <a:close/>
                </a:path>
                <a:path w="7620" h="422910">
                  <a:moveTo>
                    <a:pt x="761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45440"/>
                  </a:lnTo>
                  <a:close/>
                </a:path>
                <a:path w="7620" h="422910">
                  <a:moveTo>
                    <a:pt x="761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1790"/>
                  </a:lnTo>
                  <a:close/>
                </a:path>
                <a:path w="7620" h="422910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422910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422910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422910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422910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422910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422910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422910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422910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42291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422910">
                  <a:moveTo>
                    <a:pt x="7619" y="421640"/>
                  </a:moveTo>
                  <a:lnTo>
                    <a:pt x="5079" y="421640"/>
                  </a:lnTo>
                  <a:lnTo>
                    <a:pt x="5079" y="422910"/>
                  </a:lnTo>
                  <a:lnTo>
                    <a:pt x="7619" y="422910"/>
                  </a:lnTo>
                  <a:lnTo>
                    <a:pt x="7619" y="421640"/>
                  </a:lnTo>
                  <a:close/>
                </a:path>
              </a:pathLst>
            </a:custGeom>
            <a:solidFill>
              <a:srgbClr val="FF31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4215130" y="3811269"/>
              <a:ext cx="17780" cy="425450"/>
            </a:xfrm>
            <a:custGeom>
              <a:avLst/>
              <a:gdLst/>
              <a:ahLst/>
              <a:cxnLst/>
              <a:rect l="l" t="t" r="r" b="b"/>
              <a:pathLst>
                <a:path w="17779" h="42545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17779" h="425450">
                  <a:moveTo>
                    <a:pt x="17780" y="420382"/>
                  </a:moveTo>
                  <a:lnTo>
                    <a:pt x="8890" y="420382"/>
                  </a:lnTo>
                  <a:lnTo>
                    <a:pt x="0" y="420382"/>
                  </a:lnTo>
                  <a:lnTo>
                    <a:pt x="0" y="421640"/>
                  </a:lnTo>
                  <a:lnTo>
                    <a:pt x="3810" y="421640"/>
                  </a:lnTo>
                  <a:lnTo>
                    <a:pt x="3810" y="422910"/>
                  </a:lnTo>
                  <a:lnTo>
                    <a:pt x="8890" y="422910"/>
                  </a:lnTo>
                  <a:lnTo>
                    <a:pt x="10160" y="422910"/>
                  </a:lnTo>
                  <a:lnTo>
                    <a:pt x="10160" y="424180"/>
                  </a:lnTo>
                  <a:lnTo>
                    <a:pt x="16510" y="424180"/>
                  </a:lnTo>
                  <a:lnTo>
                    <a:pt x="16510" y="425450"/>
                  </a:lnTo>
                  <a:lnTo>
                    <a:pt x="17780" y="425450"/>
                  </a:lnTo>
                  <a:lnTo>
                    <a:pt x="17780" y="420382"/>
                  </a:lnTo>
                  <a:close/>
                </a:path>
                <a:path w="17779" h="425450">
                  <a:moveTo>
                    <a:pt x="17780" y="414032"/>
                  </a:moveTo>
                  <a:lnTo>
                    <a:pt x="8890" y="414032"/>
                  </a:lnTo>
                  <a:lnTo>
                    <a:pt x="0" y="414032"/>
                  </a:lnTo>
                  <a:lnTo>
                    <a:pt x="0" y="420370"/>
                  </a:lnTo>
                  <a:lnTo>
                    <a:pt x="8890" y="420370"/>
                  </a:lnTo>
                  <a:lnTo>
                    <a:pt x="17780" y="420370"/>
                  </a:lnTo>
                  <a:lnTo>
                    <a:pt x="17780" y="414032"/>
                  </a:lnTo>
                  <a:close/>
                </a:path>
                <a:path w="17779" h="425450">
                  <a:moveTo>
                    <a:pt x="17780" y="407682"/>
                  </a:moveTo>
                  <a:lnTo>
                    <a:pt x="8890" y="407682"/>
                  </a:lnTo>
                  <a:lnTo>
                    <a:pt x="0" y="407682"/>
                  </a:lnTo>
                  <a:lnTo>
                    <a:pt x="0" y="414020"/>
                  </a:lnTo>
                  <a:lnTo>
                    <a:pt x="8890" y="414020"/>
                  </a:lnTo>
                  <a:lnTo>
                    <a:pt x="17780" y="414020"/>
                  </a:lnTo>
                  <a:lnTo>
                    <a:pt x="17780" y="407682"/>
                  </a:lnTo>
                  <a:close/>
                </a:path>
                <a:path w="17779" h="425450">
                  <a:moveTo>
                    <a:pt x="17780" y="401332"/>
                  </a:moveTo>
                  <a:lnTo>
                    <a:pt x="8890" y="401332"/>
                  </a:lnTo>
                  <a:lnTo>
                    <a:pt x="0" y="401332"/>
                  </a:lnTo>
                  <a:lnTo>
                    <a:pt x="0" y="407670"/>
                  </a:lnTo>
                  <a:lnTo>
                    <a:pt x="8890" y="407670"/>
                  </a:lnTo>
                  <a:lnTo>
                    <a:pt x="17780" y="407670"/>
                  </a:lnTo>
                  <a:lnTo>
                    <a:pt x="17780" y="401332"/>
                  </a:lnTo>
                  <a:close/>
                </a:path>
                <a:path w="17779" h="425450">
                  <a:moveTo>
                    <a:pt x="17780" y="394982"/>
                  </a:moveTo>
                  <a:lnTo>
                    <a:pt x="8890" y="394982"/>
                  </a:lnTo>
                  <a:lnTo>
                    <a:pt x="0" y="394982"/>
                  </a:lnTo>
                  <a:lnTo>
                    <a:pt x="0" y="401320"/>
                  </a:lnTo>
                  <a:lnTo>
                    <a:pt x="8890" y="401320"/>
                  </a:lnTo>
                  <a:lnTo>
                    <a:pt x="17780" y="401320"/>
                  </a:lnTo>
                  <a:lnTo>
                    <a:pt x="17780" y="394982"/>
                  </a:lnTo>
                  <a:close/>
                </a:path>
                <a:path w="17779" h="425450">
                  <a:moveTo>
                    <a:pt x="17780" y="388632"/>
                  </a:moveTo>
                  <a:lnTo>
                    <a:pt x="8890" y="388632"/>
                  </a:lnTo>
                  <a:lnTo>
                    <a:pt x="0" y="388632"/>
                  </a:lnTo>
                  <a:lnTo>
                    <a:pt x="0" y="394970"/>
                  </a:lnTo>
                  <a:lnTo>
                    <a:pt x="8890" y="394970"/>
                  </a:lnTo>
                  <a:lnTo>
                    <a:pt x="17780" y="394970"/>
                  </a:lnTo>
                  <a:lnTo>
                    <a:pt x="17780" y="388632"/>
                  </a:lnTo>
                  <a:close/>
                </a:path>
                <a:path w="17779" h="425450">
                  <a:moveTo>
                    <a:pt x="17780" y="382282"/>
                  </a:moveTo>
                  <a:lnTo>
                    <a:pt x="8890" y="382282"/>
                  </a:lnTo>
                  <a:lnTo>
                    <a:pt x="0" y="382282"/>
                  </a:lnTo>
                  <a:lnTo>
                    <a:pt x="0" y="388620"/>
                  </a:lnTo>
                  <a:lnTo>
                    <a:pt x="8890" y="388620"/>
                  </a:lnTo>
                  <a:lnTo>
                    <a:pt x="17780" y="388620"/>
                  </a:lnTo>
                  <a:lnTo>
                    <a:pt x="17780" y="382282"/>
                  </a:lnTo>
                  <a:close/>
                </a:path>
                <a:path w="17779" h="425450">
                  <a:moveTo>
                    <a:pt x="17780" y="375932"/>
                  </a:moveTo>
                  <a:lnTo>
                    <a:pt x="8890" y="375932"/>
                  </a:lnTo>
                  <a:lnTo>
                    <a:pt x="0" y="375932"/>
                  </a:lnTo>
                  <a:lnTo>
                    <a:pt x="0" y="382270"/>
                  </a:lnTo>
                  <a:lnTo>
                    <a:pt x="8890" y="382270"/>
                  </a:lnTo>
                  <a:lnTo>
                    <a:pt x="17780" y="382270"/>
                  </a:lnTo>
                  <a:lnTo>
                    <a:pt x="17780" y="375932"/>
                  </a:lnTo>
                  <a:close/>
                </a:path>
                <a:path w="17779" h="425450">
                  <a:moveTo>
                    <a:pt x="17780" y="369582"/>
                  </a:moveTo>
                  <a:lnTo>
                    <a:pt x="8890" y="369582"/>
                  </a:lnTo>
                  <a:lnTo>
                    <a:pt x="0" y="369582"/>
                  </a:lnTo>
                  <a:lnTo>
                    <a:pt x="0" y="375920"/>
                  </a:lnTo>
                  <a:lnTo>
                    <a:pt x="8890" y="375920"/>
                  </a:lnTo>
                  <a:lnTo>
                    <a:pt x="17780" y="375920"/>
                  </a:lnTo>
                  <a:lnTo>
                    <a:pt x="17780" y="369582"/>
                  </a:lnTo>
                  <a:close/>
                </a:path>
                <a:path w="17779" h="425450">
                  <a:moveTo>
                    <a:pt x="17780" y="363232"/>
                  </a:moveTo>
                  <a:lnTo>
                    <a:pt x="8890" y="363232"/>
                  </a:lnTo>
                  <a:lnTo>
                    <a:pt x="0" y="363232"/>
                  </a:lnTo>
                  <a:lnTo>
                    <a:pt x="0" y="369570"/>
                  </a:lnTo>
                  <a:lnTo>
                    <a:pt x="8890" y="369570"/>
                  </a:lnTo>
                  <a:lnTo>
                    <a:pt x="17780" y="369570"/>
                  </a:lnTo>
                  <a:lnTo>
                    <a:pt x="17780" y="363232"/>
                  </a:lnTo>
                  <a:close/>
                </a:path>
                <a:path w="17779" h="425450">
                  <a:moveTo>
                    <a:pt x="17780" y="356882"/>
                  </a:moveTo>
                  <a:lnTo>
                    <a:pt x="8890" y="356882"/>
                  </a:lnTo>
                  <a:lnTo>
                    <a:pt x="0" y="356882"/>
                  </a:lnTo>
                  <a:lnTo>
                    <a:pt x="0" y="363220"/>
                  </a:lnTo>
                  <a:lnTo>
                    <a:pt x="8890" y="363220"/>
                  </a:lnTo>
                  <a:lnTo>
                    <a:pt x="17780" y="363220"/>
                  </a:lnTo>
                  <a:lnTo>
                    <a:pt x="17780" y="356882"/>
                  </a:lnTo>
                  <a:close/>
                </a:path>
                <a:path w="17779" h="425450">
                  <a:moveTo>
                    <a:pt x="17780" y="350532"/>
                  </a:moveTo>
                  <a:lnTo>
                    <a:pt x="8890" y="350532"/>
                  </a:lnTo>
                  <a:lnTo>
                    <a:pt x="0" y="350532"/>
                  </a:lnTo>
                  <a:lnTo>
                    <a:pt x="0" y="356870"/>
                  </a:lnTo>
                  <a:lnTo>
                    <a:pt x="8890" y="356870"/>
                  </a:lnTo>
                  <a:lnTo>
                    <a:pt x="17780" y="356870"/>
                  </a:lnTo>
                  <a:lnTo>
                    <a:pt x="17780" y="350532"/>
                  </a:lnTo>
                  <a:close/>
                </a:path>
                <a:path w="17779" h="425450">
                  <a:moveTo>
                    <a:pt x="17780" y="344182"/>
                  </a:moveTo>
                  <a:lnTo>
                    <a:pt x="8890" y="344182"/>
                  </a:lnTo>
                  <a:lnTo>
                    <a:pt x="0" y="344182"/>
                  </a:lnTo>
                  <a:lnTo>
                    <a:pt x="0" y="350520"/>
                  </a:lnTo>
                  <a:lnTo>
                    <a:pt x="8890" y="350520"/>
                  </a:lnTo>
                  <a:lnTo>
                    <a:pt x="17780" y="350520"/>
                  </a:lnTo>
                  <a:lnTo>
                    <a:pt x="17780" y="344182"/>
                  </a:lnTo>
                  <a:close/>
                </a:path>
                <a:path w="17779" h="425450">
                  <a:moveTo>
                    <a:pt x="17780" y="337832"/>
                  </a:moveTo>
                  <a:lnTo>
                    <a:pt x="8890" y="337832"/>
                  </a:lnTo>
                  <a:lnTo>
                    <a:pt x="0" y="337832"/>
                  </a:lnTo>
                  <a:lnTo>
                    <a:pt x="0" y="344170"/>
                  </a:lnTo>
                  <a:lnTo>
                    <a:pt x="8890" y="344170"/>
                  </a:lnTo>
                  <a:lnTo>
                    <a:pt x="17780" y="344170"/>
                  </a:lnTo>
                  <a:lnTo>
                    <a:pt x="17780" y="337832"/>
                  </a:lnTo>
                  <a:close/>
                </a:path>
                <a:path w="17779" h="425450">
                  <a:moveTo>
                    <a:pt x="17780" y="331482"/>
                  </a:moveTo>
                  <a:lnTo>
                    <a:pt x="8890" y="331482"/>
                  </a:lnTo>
                  <a:lnTo>
                    <a:pt x="0" y="331482"/>
                  </a:lnTo>
                  <a:lnTo>
                    <a:pt x="0" y="337820"/>
                  </a:lnTo>
                  <a:lnTo>
                    <a:pt x="8890" y="337820"/>
                  </a:lnTo>
                  <a:lnTo>
                    <a:pt x="17780" y="337820"/>
                  </a:lnTo>
                  <a:lnTo>
                    <a:pt x="17780" y="331482"/>
                  </a:lnTo>
                  <a:close/>
                </a:path>
                <a:path w="17779" h="425450">
                  <a:moveTo>
                    <a:pt x="17780" y="325132"/>
                  </a:moveTo>
                  <a:lnTo>
                    <a:pt x="8890" y="325132"/>
                  </a:lnTo>
                  <a:lnTo>
                    <a:pt x="0" y="325132"/>
                  </a:lnTo>
                  <a:lnTo>
                    <a:pt x="0" y="331470"/>
                  </a:lnTo>
                  <a:lnTo>
                    <a:pt x="8890" y="331470"/>
                  </a:lnTo>
                  <a:lnTo>
                    <a:pt x="17780" y="331470"/>
                  </a:lnTo>
                  <a:lnTo>
                    <a:pt x="17780" y="325132"/>
                  </a:lnTo>
                  <a:close/>
                </a:path>
                <a:path w="17779" h="425450">
                  <a:moveTo>
                    <a:pt x="17780" y="318782"/>
                  </a:moveTo>
                  <a:lnTo>
                    <a:pt x="8890" y="318782"/>
                  </a:lnTo>
                  <a:lnTo>
                    <a:pt x="0" y="318782"/>
                  </a:lnTo>
                  <a:lnTo>
                    <a:pt x="0" y="325120"/>
                  </a:lnTo>
                  <a:lnTo>
                    <a:pt x="8890" y="325120"/>
                  </a:lnTo>
                  <a:lnTo>
                    <a:pt x="17780" y="325120"/>
                  </a:lnTo>
                  <a:lnTo>
                    <a:pt x="17780" y="318782"/>
                  </a:lnTo>
                  <a:close/>
                </a:path>
                <a:path w="17779" h="425450">
                  <a:moveTo>
                    <a:pt x="17780" y="312432"/>
                  </a:moveTo>
                  <a:lnTo>
                    <a:pt x="8890" y="312432"/>
                  </a:lnTo>
                  <a:lnTo>
                    <a:pt x="0" y="312432"/>
                  </a:lnTo>
                  <a:lnTo>
                    <a:pt x="0" y="318770"/>
                  </a:lnTo>
                  <a:lnTo>
                    <a:pt x="8890" y="318770"/>
                  </a:lnTo>
                  <a:lnTo>
                    <a:pt x="17780" y="318770"/>
                  </a:lnTo>
                  <a:lnTo>
                    <a:pt x="17780" y="312432"/>
                  </a:lnTo>
                  <a:close/>
                </a:path>
                <a:path w="17779" h="425450">
                  <a:moveTo>
                    <a:pt x="17780" y="306082"/>
                  </a:moveTo>
                  <a:lnTo>
                    <a:pt x="8890" y="306082"/>
                  </a:lnTo>
                  <a:lnTo>
                    <a:pt x="0" y="306082"/>
                  </a:lnTo>
                  <a:lnTo>
                    <a:pt x="0" y="312420"/>
                  </a:lnTo>
                  <a:lnTo>
                    <a:pt x="8890" y="312420"/>
                  </a:lnTo>
                  <a:lnTo>
                    <a:pt x="17780" y="312420"/>
                  </a:lnTo>
                  <a:lnTo>
                    <a:pt x="17780" y="306082"/>
                  </a:lnTo>
                  <a:close/>
                </a:path>
                <a:path w="17779" h="425450">
                  <a:moveTo>
                    <a:pt x="17780" y="299732"/>
                  </a:moveTo>
                  <a:lnTo>
                    <a:pt x="8890" y="299732"/>
                  </a:lnTo>
                  <a:lnTo>
                    <a:pt x="0" y="299732"/>
                  </a:lnTo>
                  <a:lnTo>
                    <a:pt x="0" y="306070"/>
                  </a:lnTo>
                  <a:lnTo>
                    <a:pt x="8890" y="306070"/>
                  </a:lnTo>
                  <a:lnTo>
                    <a:pt x="17780" y="306070"/>
                  </a:lnTo>
                  <a:lnTo>
                    <a:pt x="17780" y="299732"/>
                  </a:lnTo>
                  <a:close/>
                </a:path>
                <a:path w="17779" h="425450">
                  <a:moveTo>
                    <a:pt x="17780" y="293382"/>
                  </a:moveTo>
                  <a:lnTo>
                    <a:pt x="8890" y="293382"/>
                  </a:lnTo>
                  <a:lnTo>
                    <a:pt x="0" y="293382"/>
                  </a:lnTo>
                  <a:lnTo>
                    <a:pt x="0" y="299720"/>
                  </a:lnTo>
                  <a:lnTo>
                    <a:pt x="8890" y="299720"/>
                  </a:lnTo>
                  <a:lnTo>
                    <a:pt x="17780" y="299720"/>
                  </a:lnTo>
                  <a:lnTo>
                    <a:pt x="17780" y="293382"/>
                  </a:lnTo>
                  <a:close/>
                </a:path>
                <a:path w="17779" h="425450">
                  <a:moveTo>
                    <a:pt x="17780" y="287032"/>
                  </a:moveTo>
                  <a:lnTo>
                    <a:pt x="8890" y="287032"/>
                  </a:lnTo>
                  <a:lnTo>
                    <a:pt x="0" y="287032"/>
                  </a:lnTo>
                  <a:lnTo>
                    <a:pt x="0" y="293370"/>
                  </a:lnTo>
                  <a:lnTo>
                    <a:pt x="8890" y="293370"/>
                  </a:lnTo>
                  <a:lnTo>
                    <a:pt x="17780" y="293370"/>
                  </a:lnTo>
                  <a:lnTo>
                    <a:pt x="17780" y="287032"/>
                  </a:lnTo>
                  <a:close/>
                </a:path>
                <a:path w="17779" h="425450">
                  <a:moveTo>
                    <a:pt x="17780" y="280682"/>
                  </a:moveTo>
                  <a:lnTo>
                    <a:pt x="8890" y="280682"/>
                  </a:lnTo>
                  <a:lnTo>
                    <a:pt x="0" y="280682"/>
                  </a:lnTo>
                  <a:lnTo>
                    <a:pt x="0" y="287020"/>
                  </a:lnTo>
                  <a:lnTo>
                    <a:pt x="8890" y="287020"/>
                  </a:lnTo>
                  <a:lnTo>
                    <a:pt x="17780" y="287020"/>
                  </a:lnTo>
                  <a:lnTo>
                    <a:pt x="17780" y="280682"/>
                  </a:lnTo>
                  <a:close/>
                </a:path>
                <a:path w="17779" h="425450">
                  <a:moveTo>
                    <a:pt x="17780" y="274332"/>
                  </a:moveTo>
                  <a:lnTo>
                    <a:pt x="8890" y="274332"/>
                  </a:lnTo>
                  <a:lnTo>
                    <a:pt x="0" y="274332"/>
                  </a:lnTo>
                  <a:lnTo>
                    <a:pt x="0" y="280670"/>
                  </a:lnTo>
                  <a:lnTo>
                    <a:pt x="8890" y="280670"/>
                  </a:lnTo>
                  <a:lnTo>
                    <a:pt x="17780" y="280670"/>
                  </a:lnTo>
                  <a:lnTo>
                    <a:pt x="17780" y="274332"/>
                  </a:lnTo>
                  <a:close/>
                </a:path>
                <a:path w="17779" h="425450">
                  <a:moveTo>
                    <a:pt x="17780" y="267982"/>
                  </a:moveTo>
                  <a:lnTo>
                    <a:pt x="8890" y="267982"/>
                  </a:lnTo>
                  <a:lnTo>
                    <a:pt x="0" y="267982"/>
                  </a:lnTo>
                  <a:lnTo>
                    <a:pt x="0" y="274320"/>
                  </a:lnTo>
                  <a:lnTo>
                    <a:pt x="8890" y="274320"/>
                  </a:lnTo>
                  <a:lnTo>
                    <a:pt x="17780" y="274320"/>
                  </a:lnTo>
                  <a:lnTo>
                    <a:pt x="17780" y="267982"/>
                  </a:lnTo>
                  <a:close/>
                </a:path>
                <a:path w="17779" h="425450">
                  <a:moveTo>
                    <a:pt x="17780" y="261632"/>
                  </a:moveTo>
                  <a:lnTo>
                    <a:pt x="8890" y="261632"/>
                  </a:lnTo>
                  <a:lnTo>
                    <a:pt x="0" y="261632"/>
                  </a:lnTo>
                  <a:lnTo>
                    <a:pt x="0" y="267970"/>
                  </a:lnTo>
                  <a:lnTo>
                    <a:pt x="8890" y="267970"/>
                  </a:lnTo>
                  <a:lnTo>
                    <a:pt x="17780" y="267970"/>
                  </a:lnTo>
                  <a:lnTo>
                    <a:pt x="17780" y="261632"/>
                  </a:lnTo>
                  <a:close/>
                </a:path>
                <a:path w="17779" h="425450">
                  <a:moveTo>
                    <a:pt x="17780" y="255282"/>
                  </a:moveTo>
                  <a:lnTo>
                    <a:pt x="8890" y="255282"/>
                  </a:lnTo>
                  <a:lnTo>
                    <a:pt x="0" y="255282"/>
                  </a:lnTo>
                  <a:lnTo>
                    <a:pt x="0" y="261620"/>
                  </a:lnTo>
                  <a:lnTo>
                    <a:pt x="8890" y="261620"/>
                  </a:lnTo>
                  <a:lnTo>
                    <a:pt x="17780" y="261620"/>
                  </a:lnTo>
                  <a:lnTo>
                    <a:pt x="17780" y="255282"/>
                  </a:lnTo>
                  <a:close/>
                </a:path>
                <a:path w="17779" h="425450">
                  <a:moveTo>
                    <a:pt x="17780" y="248932"/>
                  </a:moveTo>
                  <a:lnTo>
                    <a:pt x="8890" y="248932"/>
                  </a:lnTo>
                  <a:lnTo>
                    <a:pt x="0" y="248932"/>
                  </a:lnTo>
                  <a:lnTo>
                    <a:pt x="0" y="255270"/>
                  </a:lnTo>
                  <a:lnTo>
                    <a:pt x="8890" y="255270"/>
                  </a:lnTo>
                  <a:lnTo>
                    <a:pt x="17780" y="255270"/>
                  </a:lnTo>
                  <a:lnTo>
                    <a:pt x="17780" y="248932"/>
                  </a:lnTo>
                  <a:close/>
                </a:path>
                <a:path w="17779" h="425450">
                  <a:moveTo>
                    <a:pt x="17780" y="242582"/>
                  </a:moveTo>
                  <a:lnTo>
                    <a:pt x="8890" y="242582"/>
                  </a:lnTo>
                  <a:lnTo>
                    <a:pt x="0" y="242582"/>
                  </a:lnTo>
                  <a:lnTo>
                    <a:pt x="0" y="248920"/>
                  </a:lnTo>
                  <a:lnTo>
                    <a:pt x="8890" y="248920"/>
                  </a:lnTo>
                  <a:lnTo>
                    <a:pt x="17780" y="248920"/>
                  </a:lnTo>
                  <a:lnTo>
                    <a:pt x="17780" y="242582"/>
                  </a:lnTo>
                  <a:close/>
                </a:path>
                <a:path w="17779" h="425450">
                  <a:moveTo>
                    <a:pt x="17780" y="236232"/>
                  </a:moveTo>
                  <a:lnTo>
                    <a:pt x="8890" y="236232"/>
                  </a:lnTo>
                  <a:lnTo>
                    <a:pt x="0" y="236232"/>
                  </a:lnTo>
                  <a:lnTo>
                    <a:pt x="0" y="242570"/>
                  </a:lnTo>
                  <a:lnTo>
                    <a:pt x="8890" y="242570"/>
                  </a:lnTo>
                  <a:lnTo>
                    <a:pt x="17780" y="242570"/>
                  </a:lnTo>
                  <a:lnTo>
                    <a:pt x="17780" y="236232"/>
                  </a:lnTo>
                  <a:close/>
                </a:path>
                <a:path w="17779" h="425450">
                  <a:moveTo>
                    <a:pt x="17780" y="229882"/>
                  </a:moveTo>
                  <a:lnTo>
                    <a:pt x="8890" y="229882"/>
                  </a:lnTo>
                  <a:lnTo>
                    <a:pt x="0" y="229882"/>
                  </a:lnTo>
                  <a:lnTo>
                    <a:pt x="0" y="236220"/>
                  </a:lnTo>
                  <a:lnTo>
                    <a:pt x="8890" y="236220"/>
                  </a:lnTo>
                  <a:lnTo>
                    <a:pt x="17780" y="236220"/>
                  </a:lnTo>
                  <a:lnTo>
                    <a:pt x="17780" y="229882"/>
                  </a:lnTo>
                  <a:close/>
                </a:path>
                <a:path w="17779" h="425450">
                  <a:moveTo>
                    <a:pt x="17780" y="223532"/>
                  </a:moveTo>
                  <a:lnTo>
                    <a:pt x="8890" y="223532"/>
                  </a:lnTo>
                  <a:lnTo>
                    <a:pt x="0" y="223532"/>
                  </a:lnTo>
                  <a:lnTo>
                    <a:pt x="0" y="229870"/>
                  </a:lnTo>
                  <a:lnTo>
                    <a:pt x="8890" y="229870"/>
                  </a:lnTo>
                  <a:lnTo>
                    <a:pt x="17780" y="229870"/>
                  </a:lnTo>
                  <a:lnTo>
                    <a:pt x="17780" y="223532"/>
                  </a:lnTo>
                  <a:close/>
                </a:path>
                <a:path w="17779" h="425450">
                  <a:moveTo>
                    <a:pt x="17780" y="217182"/>
                  </a:moveTo>
                  <a:lnTo>
                    <a:pt x="8890" y="217182"/>
                  </a:lnTo>
                  <a:lnTo>
                    <a:pt x="0" y="217182"/>
                  </a:lnTo>
                  <a:lnTo>
                    <a:pt x="0" y="223520"/>
                  </a:lnTo>
                  <a:lnTo>
                    <a:pt x="8890" y="223520"/>
                  </a:lnTo>
                  <a:lnTo>
                    <a:pt x="17780" y="223520"/>
                  </a:lnTo>
                  <a:lnTo>
                    <a:pt x="17780" y="217182"/>
                  </a:lnTo>
                  <a:close/>
                </a:path>
                <a:path w="17779" h="425450">
                  <a:moveTo>
                    <a:pt x="17780" y="210832"/>
                  </a:moveTo>
                  <a:lnTo>
                    <a:pt x="8890" y="210832"/>
                  </a:lnTo>
                  <a:lnTo>
                    <a:pt x="0" y="210832"/>
                  </a:lnTo>
                  <a:lnTo>
                    <a:pt x="0" y="217170"/>
                  </a:lnTo>
                  <a:lnTo>
                    <a:pt x="8890" y="217170"/>
                  </a:lnTo>
                  <a:lnTo>
                    <a:pt x="17780" y="217170"/>
                  </a:lnTo>
                  <a:lnTo>
                    <a:pt x="17780" y="210832"/>
                  </a:lnTo>
                  <a:close/>
                </a:path>
                <a:path w="17779" h="425450">
                  <a:moveTo>
                    <a:pt x="17780" y="204482"/>
                  </a:moveTo>
                  <a:lnTo>
                    <a:pt x="8890" y="204482"/>
                  </a:lnTo>
                  <a:lnTo>
                    <a:pt x="0" y="204482"/>
                  </a:lnTo>
                  <a:lnTo>
                    <a:pt x="0" y="210820"/>
                  </a:lnTo>
                  <a:lnTo>
                    <a:pt x="8890" y="210820"/>
                  </a:lnTo>
                  <a:lnTo>
                    <a:pt x="17780" y="210820"/>
                  </a:lnTo>
                  <a:lnTo>
                    <a:pt x="17780" y="204482"/>
                  </a:lnTo>
                  <a:close/>
                </a:path>
                <a:path w="17779" h="425450">
                  <a:moveTo>
                    <a:pt x="17780" y="198132"/>
                  </a:moveTo>
                  <a:lnTo>
                    <a:pt x="8890" y="198132"/>
                  </a:lnTo>
                  <a:lnTo>
                    <a:pt x="0" y="198132"/>
                  </a:lnTo>
                  <a:lnTo>
                    <a:pt x="0" y="204470"/>
                  </a:lnTo>
                  <a:lnTo>
                    <a:pt x="8890" y="204470"/>
                  </a:lnTo>
                  <a:lnTo>
                    <a:pt x="17780" y="204470"/>
                  </a:lnTo>
                  <a:lnTo>
                    <a:pt x="17780" y="198132"/>
                  </a:lnTo>
                  <a:close/>
                </a:path>
                <a:path w="17779" h="425450">
                  <a:moveTo>
                    <a:pt x="17780" y="191782"/>
                  </a:moveTo>
                  <a:lnTo>
                    <a:pt x="8890" y="191782"/>
                  </a:lnTo>
                  <a:lnTo>
                    <a:pt x="0" y="191782"/>
                  </a:lnTo>
                  <a:lnTo>
                    <a:pt x="0" y="198120"/>
                  </a:lnTo>
                  <a:lnTo>
                    <a:pt x="8890" y="198120"/>
                  </a:lnTo>
                  <a:lnTo>
                    <a:pt x="17780" y="198120"/>
                  </a:lnTo>
                  <a:lnTo>
                    <a:pt x="17780" y="191782"/>
                  </a:lnTo>
                  <a:close/>
                </a:path>
                <a:path w="17779" h="425450">
                  <a:moveTo>
                    <a:pt x="17780" y="185432"/>
                  </a:moveTo>
                  <a:lnTo>
                    <a:pt x="8890" y="185432"/>
                  </a:lnTo>
                  <a:lnTo>
                    <a:pt x="0" y="185432"/>
                  </a:lnTo>
                  <a:lnTo>
                    <a:pt x="0" y="191770"/>
                  </a:lnTo>
                  <a:lnTo>
                    <a:pt x="8890" y="191770"/>
                  </a:lnTo>
                  <a:lnTo>
                    <a:pt x="17780" y="191770"/>
                  </a:lnTo>
                  <a:lnTo>
                    <a:pt x="17780" y="185432"/>
                  </a:lnTo>
                  <a:close/>
                </a:path>
                <a:path w="17779" h="425450">
                  <a:moveTo>
                    <a:pt x="17780" y="179082"/>
                  </a:moveTo>
                  <a:lnTo>
                    <a:pt x="8890" y="179082"/>
                  </a:lnTo>
                  <a:lnTo>
                    <a:pt x="0" y="179082"/>
                  </a:lnTo>
                  <a:lnTo>
                    <a:pt x="0" y="185420"/>
                  </a:lnTo>
                  <a:lnTo>
                    <a:pt x="8890" y="185420"/>
                  </a:lnTo>
                  <a:lnTo>
                    <a:pt x="17780" y="185420"/>
                  </a:lnTo>
                  <a:lnTo>
                    <a:pt x="17780" y="179082"/>
                  </a:lnTo>
                  <a:close/>
                </a:path>
                <a:path w="17779" h="425450">
                  <a:moveTo>
                    <a:pt x="17780" y="172732"/>
                  </a:moveTo>
                  <a:lnTo>
                    <a:pt x="8890" y="172732"/>
                  </a:lnTo>
                  <a:lnTo>
                    <a:pt x="0" y="172732"/>
                  </a:lnTo>
                  <a:lnTo>
                    <a:pt x="0" y="179070"/>
                  </a:lnTo>
                  <a:lnTo>
                    <a:pt x="8890" y="179070"/>
                  </a:lnTo>
                  <a:lnTo>
                    <a:pt x="17780" y="179070"/>
                  </a:lnTo>
                  <a:lnTo>
                    <a:pt x="17780" y="172732"/>
                  </a:lnTo>
                  <a:close/>
                </a:path>
                <a:path w="17779" h="425450">
                  <a:moveTo>
                    <a:pt x="17780" y="166382"/>
                  </a:moveTo>
                  <a:lnTo>
                    <a:pt x="8890" y="166382"/>
                  </a:lnTo>
                  <a:lnTo>
                    <a:pt x="0" y="166382"/>
                  </a:lnTo>
                  <a:lnTo>
                    <a:pt x="0" y="172720"/>
                  </a:lnTo>
                  <a:lnTo>
                    <a:pt x="8890" y="172720"/>
                  </a:lnTo>
                  <a:lnTo>
                    <a:pt x="17780" y="172720"/>
                  </a:lnTo>
                  <a:lnTo>
                    <a:pt x="17780" y="166382"/>
                  </a:lnTo>
                  <a:close/>
                </a:path>
                <a:path w="17779" h="425450">
                  <a:moveTo>
                    <a:pt x="17780" y="160032"/>
                  </a:moveTo>
                  <a:lnTo>
                    <a:pt x="8890" y="160032"/>
                  </a:lnTo>
                  <a:lnTo>
                    <a:pt x="0" y="160032"/>
                  </a:lnTo>
                  <a:lnTo>
                    <a:pt x="0" y="166370"/>
                  </a:lnTo>
                  <a:lnTo>
                    <a:pt x="8890" y="166370"/>
                  </a:lnTo>
                  <a:lnTo>
                    <a:pt x="17780" y="166370"/>
                  </a:lnTo>
                  <a:lnTo>
                    <a:pt x="17780" y="160032"/>
                  </a:lnTo>
                  <a:close/>
                </a:path>
                <a:path w="17779" h="425450">
                  <a:moveTo>
                    <a:pt x="17780" y="153682"/>
                  </a:moveTo>
                  <a:lnTo>
                    <a:pt x="8890" y="153682"/>
                  </a:lnTo>
                  <a:lnTo>
                    <a:pt x="0" y="153682"/>
                  </a:lnTo>
                  <a:lnTo>
                    <a:pt x="0" y="160020"/>
                  </a:lnTo>
                  <a:lnTo>
                    <a:pt x="8890" y="160020"/>
                  </a:lnTo>
                  <a:lnTo>
                    <a:pt x="17780" y="160020"/>
                  </a:lnTo>
                  <a:lnTo>
                    <a:pt x="17780" y="153682"/>
                  </a:lnTo>
                  <a:close/>
                </a:path>
                <a:path w="17779" h="425450">
                  <a:moveTo>
                    <a:pt x="17780" y="147332"/>
                  </a:moveTo>
                  <a:lnTo>
                    <a:pt x="8890" y="147332"/>
                  </a:lnTo>
                  <a:lnTo>
                    <a:pt x="0" y="147332"/>
                  </a:lnTo>
                  <a:lnTo>
                    <a:pt x="0" y="153670"/>
                  </a:lnTo>
                  <a:lnTo>
                    <a:pt x="8890" y="153670"/>
                  </a:lnTo>
                  <a:lnTo>
                    <a:pt x="17780" y="153670"/>
                  </a:lnTo>
                  <a:lnTo>
                    <a:pt x="17780" y="147332"/>
                  </a:lnTo>
                  <a:close/>
                </a:path>
                <a:path w="17779" h="425450">
                  <a:moveTo>
                    <a:pt x="17780" y="140982"/>
                  </a:moveTo>
                  <a:lnTo>
                    <a:pt x="8890" y="140982"/>
                  </a:lnTo>
                  <a:lnTo>
                    <a:pt x="0" y="140982"/>
                  </a:lnTo>
                  <a:lnTo>
                    <a:pt x="0" y="147320"/>
                  </a:lnTo>
                  <a:lnTo>
                    <a:pt x="8890" y="147320"/>
                  </a:lnTo>
                  <a:lnTo>
                    <a:pt x="17780" y="147320"/>
                  </a:lnTo>
                  <a:lnTo>
                    <a:pt x="17780" y="140982"/>
                  </a:lnTo>
                  <a:close/>
                </a:path>
                <a:path w="17779" h="425450">
                  <a:moveTo>
                    <a:pt x="17780" y="134632"/>
                  </a:moveTo>
                  <a:lnTo>
                    <a:pt x="8890" y="134632"/>
                  </a:lnTo>
                  <a:lnTo>
                    <a:pt x="0" y="134632"/>
                  </a:lnTo>
                  <a:lnTo>
                    <a:pt x="0" y="140970"/>
                  </a:lnTo>
                  <a:lnTo>
                    <a:pt x="8890" y="140970"/>
                  </a:lnTo>
                  <a:lnTo>
                    <a:pt x="17780" y="140970"/>
                  </a:lnTo>
                  <a:lnTo>
                    <a:pt x="17780" y="134632"/>
                  </a:lnTo>
                  <a:close/>
                </a:path>
                <a:path w="17779" h="425450">
                  <a:moveTo>
                    <a:pt x="17780" y="128282"/>
                  </a:moveTo>
                  <a:lnTo>
                    <a:pt x="8890" y="128282"/>
                  </a:lnTo>
                  <a:lnTo>
                    <a:pt x="0" y="128282"/>
                  </a:lnTo>
                  <a:lnTo>
                    <a:pt x="0" y="134620"/>
                  </a:lnTo>
                  <a:lnTo>
                    <a:pt x="8890" y="134620"/>
                  </a:lnTo>
                  <a:lnTo>
                    <a:pt x="17780" y="134620"/>
                  </a:lnTo>
                  <a:lnTo>
                    <a:pt x="17780" y="128282"/>
                  </a:lnTo>
                  <a:close/>
                </a:path>
                <a:path w="17779" h="425450">
                  <a:moveTo>
                    <a:pt x="17780" y="121932"/>
                  </a:moveTo>
                  <a:lnTo>
                    <a:pt x="8890" y="121932"/>
                  </a:lnTo>
                  <a:lnTo>
                    <a:pt x="0" y="121932"/>
                  </a:lnTo>
                  <a:lnTo>
                    <a:pt x="0" y="128270"/>
                  </a:lnTo>
                  <a:lnTo>
                    <a:pt x="8890" y="128270"/>
                  </a:lnTo>
                  <a:lnTo>
                    <a:pt x="17780" y="128270"/>
                  </a:lnTo>
                  <a:lnTo>
                    <a:pt x="17780" y="121932"/>
                  </a:lnTo>
                  <a:close/>
                </a:path>
                <a:path w="17779" h="425450">
                  <a:moveTo>
                    <a:pt x="17780" y="115582"/>
                  </a:moveTo>
                  <a:lnTo>
                    <a:pt x="8890" y="115582"/>
                  </a:lnTo>
                  <a:lnTo>
                    <a:pt x="0" y="115582"/>
                  </a:lnTo>
                  <a:lnTo>
                    <a:pt x="0" y="121920"/>
                  </a:lnTo>
                  <a:lnTo>
                    <a:pt x="8890" y="121920"/>
                  </a:lnTo>
                  <a:lnTo>
                    <a:pt x="17780" y="121920"/>
                  </a:lnTo>
                  <a:lnTo>
                    <a:pt x="17780" y="115582"/>
                  </a:lnTo>
                  <a:close/>
                </a:path>
                <a:path w="17779" h="425450">
                  <a:moveTo>
                    <a:pt x="17780" y="109232"/>
                  </a:moveTo>
                  <a:lnTo>
                    <a:pt x="8890" y="109232"/>
                  </a:lnTo>
                  <a:lnTo>
                    <a:pt x="0" y="109232"/>
                  </a:lnTo>
                  <a:lnTo>
                    <a:pt x="0" y="115570"/>
                  </a:lnTo>
                  <a:lnTo>
                    <a:pt x="8890" y="115570"/>
                  </a:lnTo>
                  <a:lnTo>
                    <a:pt x="17780" y="115570"/>
                  </a:lnTo>
                  <a:lnTo>
                    <a:pt x="17780" y="109232"/>
                  </a:lnTo>
                  <a:close/>
                </a:path>
                <a:path w="17779" h="425450">
                  <a:moveTo>
                    <a:pt x="17780" y="102882"/>
                  </a:moveTo>
                  <a:lnTo>
                    <a:pt x="8890" y="102882"/>
                  </a:lnTo>
                  <a:lnTo>
                    <a:pt x="0" y="102882"/>
                  </a:lnTo>
                  <a:lnTo>
                    <a:pt x="0" y="109220"/>
                  </a:lnTo>
                  <a:lnTo>
                    <a:pt x="8890" y="109220"/>
                  </a:lnTo>
                  <a:lnTo>
                    <a:pt x="17780" y="109220"/>
                  </a:lnTo>
                  <a:lnTo>
                    <a:pt x="17780" y="102882"/>
                  </a:lnTo>
                  <a:close/>
                </a:path>
                <a:path w="17779" h="425450">
                  <a:moveTo>
                    <a:pt x="17780" y="96532"/>
                  </a:moveTo>
                  <a:lnTo>
                    <a:pt x="8890" y="96532"/>
                  </a:lnTo>
                  <a:lnTo>
                    <a:pt x="0" y="96532"/>
                  </a:lnTo>
                  <a:lnTo>
                    <a:pt x="0" y="102870"/>
                  </a:lnTo>
                  <a:lnTo>
                    <a:pt x="8890" y="102870"/>
                  </a:lnTo>
                  <a:lnTo>
                    <a:pt x="17780" y="102870"/>
                  </a:lnTo>
                  <a:lnTo>
                    <a:pt x="17780" y="96532"/>
                  </a:lnTo>
                  <a:close/>
                </a:path>
                <a:path w="17779" h="425450">
                  <a:moveTo>
                    <a:pt x="17780" y="90182"/>
                  </a:moveTo>
                  <a:lnTo>
                    <a:pt x="8890" y="90182"/>
                  </a:lnTo>
                  <a:lnTo>
                    <a:pt x="0" y="90182"/>
                  </a:lnTo>
                  <a:lnTo>
                    <a:pt x="0" y="96520"/>
                  </a:lnTo>
                  <a:lnTo>
                    <a:pt x="8890" y="96520"/>
                  </a:lnTo>
                  <a:lnTo>
                    <a:pt x="17780" y="96520"/>
                  </a:lnTo>
                  <a:lnTo>
                    <a:pt x="17780" y="90182"/>
                  </a:lnTo>
                  <a:close/>
                </a:path>
                <a:path w="17779" h="425450">
                  <a:moveTo>
                    <a:pt x="17780" y="83832"/>
                  </a:moveTo>
                  <a:lnTo>
                    <a:pt x="8890" y="83832"/>
                  </a:lnTo>
                  <a:lnTo>
                    <a:pt x="0" y="83832"/>
                  </a:lnTo>
                  <a:lnTo>
                    <a:pt x="0" y="90170"/>
                  </a:lnTo>
                  <a:lnTo>
                    <a:pt x="8890" y="90170"/>
                  </a:lnTo>
                  <a:lnTo>
                    <a:pt x="17780" y="90170"/>
                  </a:lnTo>
                  <a:lnTo>
                    <a:pt x="17780" y="83832"/>
                  </a:lnTo>
                  <a:close/>
                </a:path>
                <a:path w="17779" h="425450">
                  <a:moveTo>
                    <a:pt x="17780" y="77482"/>
                  </a:moveTo>
                  <a:lnTo>
                    <a:pt x="8890" y="77482"/>
                  </a:lnTo>
                  <a:lnTo>
                    <a:pt x="0" y="77482"/>
                  </a:lnTo>
                  <a:lnTo>
                    <a:pt x="0" y="83820"/>
                  </a:lnTo>
                  <a:lnTo>
                    <a:pt x="8890" y="83820"/>
                  </a:lnTo>
                  <a:lnTo>
                    <a:pt x="17780" y="83820"/>
                  </a:lnTo>
                  <a:lnTo>
                    <a:pt x="17780" y="77482"/>
                  </a:lnTo>
                  <a:close/>
                </a:path>
                <a:path w="17779" h="425450">
                  <a:moveTo>
                    <a:pt x="17780" y="71132"/>
                  </a:moveTo>
                  <a:lnTo>
                    <a:pt x="8890" y="71132"/>
                  </a:lnTo>
                  <a:lnTo>
                    <a:pt x="0" y="71132"/>
                  </a:lnTo>
                  <a:lnTo>
                    <a:pt x="0" y="77470"/>
                  </a:lnTo>
                  <a:lnTo>
                    <a:pt x="8890" y="77470"/>
                  </a:lnTo>
                  <a:lnTo>
                    <a:pt x="17780" y="77470"/>
                  </a:lnTo>
                  <a:lnTo>
                    <a:pt x="17780" y="71132"/>
                  </a:lnTo>
                  <a:close/>
                </a:path>
                <a:path w="17779" h="425450">
                  <a:moveTo>
                    <a:pt x="17780" y="64782"/>
                  </a:moveTo>
                  <a:lnTo>
                    <a:pt x="8890" y="64782"/>
                  </a:lnTo>
                  <a:lnTo>
                    <a:pt x="0" y="64782"/>
                  </a:lnTo>
                  <a:lnTo>
                    <a:pt x="0" y="71120"/>
                  </a:lnTo>
                  <a:lnTo>
                    <a:pt x="8890" y="71120"/>
                  </a:lnTo>
                  <a:lnTo>
                    <a:pt x="17780" y="71120"/>
                  </a:lnTo>
                  <a:lnTo>
                    <a:pt x="17780" y="64782"/>
                  </a:lnTo>
                  <a:close/>
                </a:path>
                <a:path w="17779" h="425450">
                  <a:moveTo>
                    <a:pt x="17780" y="58432"/>
                  </a:moveTo>
                  <a:lnTo>
                    <a:pt x="8890" y="58432"/>
                  </a:lnTo>
                  <a:lnTo>
                    <a:pt x="0" y="58432"/>
                  </a:lnTo>
                  <a:lnTo>
                    <a:pt x="0" y="64770"/>
                  </a:lnTo>
                  <a:lnTo>
                    <a:pt x="8890" y="64770"/>
                  </a:lnTo>
                  <a:lnTo>
                    <a:pt x="17780" y="64770"/>
                  </a:lnTo>
                  <a:lnTo>
                    <a:pt x="17780" y="58432"/>
                  </a:lnTo>
                  <a:close/>
                </a:path>
                <a:path w="17779" h="425450">
                  <a:moveTo>
                    <a:pt x="17780" y="52082"/>
                  </a:moveTo>
                  <a:lnTo>
                    <a:pt x="8890" y="52082"/>
                  </a:lnTo>
                  <a:lnTo>
                    <a:pt x="0" y="52082"/>
                  </a:lnTo>
                  <a:lnTo>
                    <a:pt x="0" y="58420"/>
                  </a:lnTo>
                  <a:lnTo>
                    <a:pt x="8890" y="58420"/>
                  </a:lnTo>
                  <a:lnTo>
                    <a:pt x="17780" y="58420"/>
                  </a:lnTo>
                  <a:lnTo>
                    <a:pt x="17780" y="52082"/>
                  </a:lnTo>
                  <a:close/>
                </a:path>
                <a:path w="17779" h="425450">
                  <a:moveTo>
                    <a:pt x="17780" y="45732"/>
                  </a:moveTo>
                  <a:lnTo>
                    <a:pt x="8890" y="45732"/>
                  </a:lnTo>
                  <a:lnTo>
                    <a:pt x="0" y="45732"/>
                  </a:lnTo>
                  <a:lnTo>
                    <a:pt x="0" y="52070"/>
                  </a:lnTo>
                  <a:lnTo>
                    <a:pt x="8890" y="52070"/>
                  </a:lnTo>
                  <a:lnTo>
                    <a:pt x="17780" y="52070"/>
                  </a:lnTo>
                  <a:lnTo>
                    <a:pt x="17780" y="45732"/>
                  </a:lnTo>
                  <a:close/>
                </a:path>
                <a:path w="17779" h="425450">
                  <a:moveTo>
                    <a:pt x="17780" y="39382"/>
                  </a:moveTo>
                  <a:lnTo>
                    <a:pt x="8890" y="39382"/>
                  </a:lnTo>
                  <a:lnTo>
                    <a:pt x="0" y="39382"/>
                  </a:lnTo>
                  <a:lnTo>
                    <a:pt x="0" y="45720"/>
                  </a:lnTo>
                  <a:lnTo>
                    <a:pt x="8890" y="45720"/>
                  </a:lnTo>
                  <a:lnTo>
                    <a:pt x="17780" y="45720"/>
                  </a:lnTo>
                  <a:lnTo>
                    <a:pt x="17780" y="39382"/>
                  </a:lnTo>
                  <a:close/>
                </a:path>
                <a:path w="17779" h="425450">
                  <a:moveTo>
                    <a:pt x="17780" y="33032"/>
                  </a:moveTo>
                  <a:lnTo>
                    <a:pt x="8890" y="33032"/>
                  </a:lnTo>
                  <a:lnTo>
                    <a:pt x="0" y="33032"/>
                  </a:lnTo>
                  <a:lnTo>
                    <a:pt x="0" y="39370"/>
                  </a:lnTo>
                  <a:lnTo>
                    <a:pt x="8890" y="39370"/>
                  </a:lnTo>
                  <a:lnTo>
                    <a:pt x="17780" y="39370"/>
                  </a:lnTo>
                  <a:lnTo>
                    <a:pt x="17780" y="33032"/>
                  </a:lnTo>
                  <a:close/>
                </a:path>
                <a:path w="17779" h="425450">
                  <a:moveTo>
                    <a:pt x="17780" y="26682"/>
                  </a:moveTo>
                  <a:lnTo>
                    <a:pt x="8890" y="26682"/>
                  </a:lnTo>
                  <a:lnTo>
                    <a:pt x="0" y="26682"/>
                  </a:lnTo>
                  <a:lnTo>
                    <a:pt x="0" y="33020"/>
                  </a:lnTo>
                  <a:lnTo>
                    <a:pt x="8890" y="33020"/>
                  </a:lnTo>
                  <a:lnTo>
                    <a:pt x="17780" y="33020"/>
                  </a:lnTo>
                  <a:lnTo>
                    <a:pt x="17780" y="26682"/>
                  </a:lnTo>
                  <a:close/>
                </a:path>
                <a:path w="17779" h="425450">
                  <a:moveTo>
                    <a:pt x="17780" y="20332"/>
                  </a:moveTo>
                  <a:lnTo>
                    <a:pt x="8890" y="20332"/>
                  </a:lnTo>
                  <a:lnTo>
                    <a:pt x="0" y="20332"/>
                  </a:lnTo>
                  <a:lnTo>
                    <a:pt x="0" y="26670"/>
                  </a:lnTo>
                  <a:lnTo>
                    <a:pt x="8890" y="26670"/>
                  </a:lnTo>
                  <a:lnTo>
                    <a:pt x="17780" y="26670"/>
                  </a:lnTo>
                  <a:lnTo>
                    <a:pt x="17780" y="20332"/>
                  </a:lnTo>
                  <a:close/>
                </a:path>
                <a:path w="17779" h="425450">
                  <a:moveTo>
                    <a:pt x="17780" y="13982"/>
                  </a:moveTo>
                  <a:lnTo>
                    <a:pt x="8890" y="13982"/>
                  </a:lnTo>
                  <a:lnTo>
                    <a:pt x="0" y="13982"/>
                  </a:lnTo>
                  <a:lnTo>
                    <a:pt x="0" y="20320"/>
                  </a:lnTo>
                  <a:lnTo>
                    <a:pt x="8890" y="20320"/>
                  </a:lnTo>
                  <a:lnTo>
                    <a:pt x="17780" y="20320"/>
                  </a:lnTo>
                  <a:lnTo>
                    <a:pt x="17780" y="13982"/>
                  </a:lnTo>
                  <a:close/>
                </a:path>
                <a:path w="17779" h="425450">
                  <a:moveTo>
                    <a:pt x="17780" y="7632"/>
                  </a:moveTo>
                  <a:lnTo>
                    <a:pt x="8890" y="7632"/>
                  </a:lnTo>
                  <a:lnTo>
                    <a:pt x="0" y="7632"/>
                  </a:lnTo>
                  <a:lnTo>
                    <a:pt x="0" y="13970"/>
                  </a:lnTo>
                  <a:lnTo>
                    <a:pt x="8890" y="13970"/>
                  </a:lnTo>
                  <a:lnTo>
                    <a:pt x="17780" y="13970"/>
                  </a:lnTo>
                  <a:lnTo>
                    <a:pt x="17780" y="7632"/>
                  </a:lnTo>
                  <a:close/>
                </a:path>
                <a:path w="17779" h="425450">
                  <a:moveTo>
                    <a:pt x="17780" y="3810"/>
                  </a:moveTo>
                  <a:lnTo>
                    <a:pt x="13970" y="3810"/>
                  </a:lnTo>
                  <a:lnTo>
                    <a:pt x="13970" y="2540"/>
                  </a:lnTo>
                  <a:lnTo>
                    <a:pt x="8890" y="2540"/>
                  </a:lnTo>
                  <a:lnTo>
                    <a:pt x="7620" y="2540"/>
                  </a:lnTo>
                  <a:lnTo>
                    <a:pt x="7620" y="1282"/>
                  </a:lnTo>
                  <a:lnTo>
                    <a:pt x="0" y="1282"/>
                  </a:lnTo>
                  <a:lnTo>
                    <a:pt x="0" y="7620"/>
                  </a:lnTo>
                  <a:lnTo>
                    <a:pt x="8890" y="7620"/>
                  </a:lnTo>
                  <a:lnTo>
                    <a:pt x="17780" y="7620"/>
                  </a:lnTo>
                  <a:lnTo>
                    <a:pt x="17780" y="3810"/>
                  </a:lnTo>
                  <a:close/>
                </a:path>
              </a:pathLst>
            </a:custGeom>
            <a:solidFill>
              <a:srgbClr val="FF33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4232910" y="381507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5079" y="421640"/>
                  </a:lnTo>
                  <a:lnTo>
                    <a:pt x="5079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34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4246245" y="3817619"/>
              <a:ext cx="0" cy="421640"/>
            </a:xfrm>
            <a:custGeom>
              <a:avLst/>
              <a:gdLst/>
              <a:ahLst/>
              <a:cxnLst/>
              <a:rect l="l" t="t" r="r" b="b"/>
              <a:pathLst>
                <a:path h="421639">
                  <a:moveTo>
                    <a:pt x="0" y="0"/>
                  </a:moveTo>
                  <a:lnTo>
                    <a:pt x="0" y="421639"/>
                  </a:lnTo>
                </a:path>
              </a:pathLst>
            </a:custGeom>
            <a:ln w="8889">
              <a:solidFill>
                <a:srgbClr val="FF350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4250690" y="381888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36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4259580" y="382015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90" y="5079"/>
                  </a:lnTo>
                  <a:lnTo>
                    <a:pt x="889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422910">
                  <a:moveTo>
                    <a:pt x="889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90" y="11429"/>
                  </a:lnTo>
                  <a:lnTo>
                    <a:pt x="8890" y="5080"/>
                  </a:lnTo>
                  <a:close/>
                </a:path>
                <a:path w="8889" h="422910">
                  <a:moveTo>
                    <a:pt x="889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90" y="17779"/>
                  </a:lnTo>
                  <a:lnTo>
                    <a:pt x="8890" y="11430"/>
                  </a:lnTo>
                  <a:close/>
                </a:path>
                <a:path w="8889" h="422910">
                  <a:moveTo>
                    <a:pt x="889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90" y="24129"/>
                  </a:lnTo>
                  <a:lnTo>
                    <a:pt x="8890" y="17780"/>
                  </a:lnTo>
                  <a:close/>
                </a:path>
                <a:path w="8889" h="422910">
                  <a:moveTo>
                    <a:pt x="889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90" y="24130"/>
                  </a:lnTo>
                  <a:close/>
                </a:path>
                <a:path w="8889" h="422910">
                  <a:moveTo>
                    <a:pt x="889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90" y="36829"/>
                  </a:lnTo>
                  <a:lnTo>
                    <a:pt x="8890" y="30480"/>
                  </a:lnTo>
                  <a:close/>
                </a:path>
                <a:path w="8889" h="422910">
                  <a:moveTo>
                    <a:pt x="889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90" y="43179"/>
                  </a:lnTo>
                  <a:lnTo>
                    <a:pt x="8890" y="36830"/>
                  </a:lnTo>
                  <a:close/>
                </a:path>
                <a:path w="8889" h="422910">
                  <a:moveTo>
                    <a:pt x="889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90" y="49529"/>
                  </a:lnTo>
                  <a:lnTo>
                    <a:pt x="8890" y="43180"/>
                  </a:lnTo>
                  <a:close/>
                </a:path>
                <a:path w="8889" h="422910">
                  <a:moveTo>
                    <a:pt x="889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90" y="55879"/>
                  </a:lnTo>
                  <a:lnTo>
                    <a:pt x="8890" y="49530"/>
                  </a:lnTo>
                  <a:close/>
                </a:path>
                <a:path w="8889" h="422910">
                  <a:moveTo>
                    <a:pt x="889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90" y="62229"/>
                  </a:lnTo>
                  <a:lnTo>
                    <a:pt x="8890" y="55880"/>
                  </a:lnTo>
                  <a:close/>
                </a:path>
                <a:path w="8889" h="422910">
                  <a:moveTo>
                    <a:pt x="889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90" y="68579"/>
                  </a:lnTo>
                  <a:lnTo>
                    <a:pt x="8890" y="62230"/>
                  </a:lnTo>
                  <a:close/>
                </a:path>
                <a:path w="8889" h="422910">
                  <a:moveTo>
                    <a:pt x="889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90" y="74929"/>
                  </a:lnTo>
                  <a:lnTo>
                    <a:pt x="8890" y="68580"/>
                  </a:lnTo>
                  <a:close/>
                </a:path>
                <a:path w="8889" h="422910">
                  <a:moveTo>
                    <a:pt x="889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90" y="81279"/>
                  </a:lnTo>
                  <a:lnTo>
                    <a:pt x="8890" y="74930"/>
                  </a:lnTo>
                  <a:close/>
                </a:path>
                <a:path w="8889" h="422910">
                  <a:moveTo>
                    <a:pt x="889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90" y="87629"/>
                  </a:lnTo>
                  <a:lnTo>
                    <a:pt x="8890" y="81280"/>
                  </a:lnTo>
                  <a:close/>
                </a:path>
                <a:path w="8889" h="422910">
                  <a:moveTo>
                    <a:pt x="889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90" y="93979"/>
                  </a:lnTo>
                  <a:lnTo>
                    <a:pt x="8890" y="87630"/>
                  </a:lnTo>
                  <a:close/>
                </a:path>
                <a:path w="8889" h="422910">
                  <a:moveTo>
                    <a:pt x="889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90" y="100329"/>
                  </a:lnTo>
                  <a:lnTo>
                    <a:pt x="8890" y="93980"/>
                  </a:lnTo>
                  <a:close/>
                </a:path>
                <a:path w="8889" h="422910">
                  <a:moveTo>
                    <a:pt x="889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90" y="106679"/>
                  </a:lnTo>
                  <a:lnTo>
                    <a:pt x="8890" y="100330"/>
                  </a:lnTo>
                  <a:close/>
                </a:path>
                <a:path w="8889" h="422910">
                  <a:moveTo>
                    <a:pt x="889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90" y="113029"/>
                  </a:lnTo>
                  <a:lnTo>
                    <a:pt x="8890" y="106680"/>
                  </a:lnTo>
                  <a:close/>
                </a:path>
                <a:path w="8889" h="422910">
                  <a:moveTo>
                    <a:pt x="889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90" y="119379"/>
                  </a:lnTo>
                  <a:lnTo>
                    <a:pt x="8890" y="113030"/>
                  </a:lnTo>
                  <a:close/>
                </a:path>
                <a:path w="8889" h="422910">
                  <a:moveTo>
                    <a:pt x="889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90" y="125729"/>
                  </a:lnTo>
                  <a:lnTo>
                    <a:pt x="8890" y="119380"/>
                  </a:lnTo>
                  <a:close/>
                </a:path>
                <a:path w="8889" h="422910">
                  <a:moveTo>
                    <a:pt x="889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90" y="132079"/>
                  </a:lnTo>
                  <a:lnTo>
                    <a:pt x="8890" y="125730"/>
                  </a:lnTo>
                  <a:close/>
                </a:path>
                <a:path w="8889" h="422910">
                  <a:moveTo>
                    <a:pt x="889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90" y="138429"/>
                  </a:lnTo>
                  <a:lnTo>
                    <a:pt x="8890" y="132080"/>
                  </a:lnTo>
                  <a:close/>
                </a:path>
                <a:path w="8889" h="422910">
                  <a:moveTo>
                    <a:pt x="889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90" y="144779"/>
                  </a:lnTo>
                  <a:lnTo>
                    <a:pt x="8890" y="138430"/>
                  </a:lnTo>
                  <a:close/>
                </a:path>
                <a:path w="8889" h="422910">
                  <a:moveTo>
                    <a:pt x="889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90" y="151129"/>
                  </a:lnTo>
                  <a:lnTo>
                    <a:pt x="8890" y="144780"/>
                  </a:lnTo>
                  <a:close/>
                </a:path>
                <a:path w="8889" h="422910">
                  <a:moveTo>
                    <a:pt x="889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90" y="157479"/>
                  </a:lnTo>
                  <a:lnTo>
                    <a:pt x="8890" y="151130"/>
                  </a:lnTo>
                  <a:close/>
                </a:path>
                <a:path w="8889" h="422910">
                  <a:moveTo>
                    <a:pt x="889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90" y="163829"/>
                  </a:lnTo>
                  <a:lnTo>
                    <a:pt x="8890" y="157480"/>
                  </a:lnTo>
                  <a:close/>
                </a:path>
                <a:path w="8889" h="422910">
                  <a:moveTo>
                    <a:pt x="889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90" y="170179"/>
                  </a:lnTo>
                  <a:lnTo>
                    <a:pt x="8890" y="163830"/>
                  </a:lnTo>
                  <a:close/>
                </a:path>
                <a:path w="8889" h="422910">
                  <a:moveTo>
                    <a:pt x="889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90" y="176529"/>
                  </a:lnTo>
                  <a:lnTo>
                    <a:pt x="8890" y="170180"/>
                  </a:lnTo>
                  <a:close/>
                </a:path>
                <a:path w="8889" h="422910">
                  <a:moveTo>
                    <a:pt x="889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90" y="182879"/>
                  </a:lnTo>
                  <a:lnTo>
                    <a:pt x="8890" y="176530"/>
                  </a:lnTo>
                  <a:close/>
                </a:path>
                <a:path w="8889" h="422910">
                  <a:moveTo>
                    <a:pt x="889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90" y="189229"/>
                  </a:lnTo>
                  <a:lnTo>
                    <a:pt x="8890" y="182880"/>
                  </a:lnTo>
                  <a:close/>
                </a:path>
                <a:path w="8889" h="422910">
                  <a:moveTo>
                    <a:pt x="889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90" y="195579"/>
                  </a:lnTo>
                  <a:lnTo>
                    <a:pt x="8890" y="189230"/>
                  </a:lnTo>
                  <a:close/>
                </a:path>
                <a:path w="8889" h="422910">
                  <a:moveTo>
                    <a:pt x="889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90" y="201929"/>
                  </a:lnTo>
                  <a:lnTo>
                    <a:pt x="8890" y="195580"/>
                  </a:lnTo>
                  <a:close/>
                </a:path>
                <a:path w="8889" h="422910">
                  <a:moveTo>
                    <a:pt x="889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90" y="208279"/>
                  </a:lnTo>
                  <a:lnTo>
                    <a:pt x="8890" y="201930"/>
                  </a:lnTo>
                  <a:close/>
                </a:path>
                <a:path w="8889" h="422910">
                  <a:moveTo>
                    <a:pt x="889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90" y="214629"/>
                  </a:lnTo>
                  <a:lnTo>
                    <a:pt x="8890" y="208280"/>
                  </a:lnTo>
                  <a:close/>
                </a:path>
                <a:path w="8889" h="422910">
                  <a:moveTo>
                    <a:pt x="889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90" y="220979"/>
                  </a:lnTo>
                  <a:lnTo>
                    <a:pt x="8890" y="214630"/>
                  </a:lnTo>
                  <a:close/>
                </a:path>
                <a:path w="8889" h="422910">
                  <a:moveTo>
                    <a:pt x="889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90" y="227329"/>
                  </a:lnTo>
                  <a:lnTo>
                    <a:pt x="8890" y="220980"/>
                  </a:lnTo>
                  <a:close/>
                </a:path>
                <a:path w="8889" h="422910">
                  <a:moveTo>
                    <a:pt x="889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90" y="233679"/>
                  </a:lnTo>
                  <a:lnTo>
                    <a:pt x="8890" y="227330"/>
                  </a:lnTo>
                  <a:close/>
                </a:path>
                <a:path w="8889" h="422910">
                  <a:moveTo>
                    <a:pt x="889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90" y="240029"/>
                  </a:lnTo>
                  <a:lnTo>
                    <a:pt x="8890" y="233680"/>
                  </a:lnTo>
                  <a:close/>
                </a:path>
                <a:path w="8889" h="422910">
                  <a:moveTo>
                    <a:pt x="889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90" y="246379"/>
                  </a:lnTo>
                  <a:lnTo>
                    <a:pt x="8890" y="240030"/>
                  </a:lnTo>
                  <a:close/>
                </a:path>
                <a:path w="8889" h="422910">
                  <a:moveTo>
                    <a:pt x="889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90" y="252729"/>
                  </a:lnTo>
                  <a:lnTo>
                    <a:pt x="8890" y="246380"/>
                  </a:lnTo>
                  <a:close/>
                </a:path>
                <a:path w="8889" h="422910">
                  <a:moveTo>
                    <a:pt x="889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90" y="259079"/>
                  </a:lnTo>
                  <a:lnTo>
                    <a:pt x="8890" y="252730"/>
                  </a:lnTo>
                  <a:close/>
                </a:path>
                <a:path w="8889" h="422910">
                  <a:moveTo>
                    <a:pt x="889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90" y="265429"/>
                  </a:lnTo>
                  <a:lnTo>
                    <a:pt x="8890" y="259080"/>
                  </a:lnTo>
                  <a:close/>
                </a:path>
                <a:path w="8889" h="422910">
                  <a:moveTo>
                    <a:pt x="889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90" y="271779"/>
                  </a:lnTo>
                  <a:lnTo>
                    <a:pt x="8890" y="265430"/>
                  </a:lnTo>
                  <a:close/>
                </a:path>
                <a:path w="8889" h="422910">
                  <a:moveTo>
                    <a:pt x="889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90" y="278129"/>
                  </a:lnTo>
                  <a:lnTo>
                    <a:pt x="8890" y="271780"/>
                  </a:lnTo>
                  <a:close/>
                </a:path>
                <a:path w="8889" h="422910">
                  <a:moveTo>
                    <a:pt x="889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90" y="284479"/>
                  </a:lnTo>
                  <a:lnTo>
                    <a:pt x="8890" y="278130"/>
                  </a:lnTo>
                  <a:close/>
                </a:path>
                <a:path w="8889" h="422910">
                  <a:moveTo>
                    <a:pt x="889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90" y="290829"/>
                  </a:lnTo>
                  <a:lnTo>
                    <a:pt x="8890" y="284480"/>
                  </a:lnTo>
                  <a:close/>
                </a:path>
                <a:path w="8889" h="422910">
                  <a:moveTo>
                    <a:pt x="889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90" y="297179"/>
                  </a:lnTo>
                  <a:lnTo>
                    <a:pt x="8890" y="290830"/>
                  </a:lnTo>
                  <a:close/>
                </a:path>
                <a:path w="8889" h="422910">
                  <a:moveTo>
                    <a:pt x="889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90" y="303529"/>
                  </a:lnTo>
                  <a:lnTo>
                    <a:pt x="8890" y="297180"/>
                  </a:lnTo>
                  <a:close/>
                </a:path>
                <a:path w="8889" h="422910">
                  <a:moveTo>
                    <a:pt x="889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90" y="309879"/>
                  </a:lnTo>
                  <a:lnTo>
                    <a:pt x="8890" y="303530"/>
                  </a:lnTo>
                  <a:close/>
                </a:path>
                <a:path w="8889" h="422910">
                  <a:moveTo>
                    <a:pt x="889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90" y="316229"/>
                  </a:lnTo>
                  <a:lnTo>
                    <a:pt x="8890" y="309880"/>
                  </a:lnTo>
                  <a:close/>
                </a:path>
                <a:path w="8889" h="422910">
                  <a:moveTo>
                    <a:pt x="889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90" y="322579"/>
                  </a:lnTo>
                  <a:lnTo>
                    <a:pt x="8890" y="316230"/>
                  </a:lnTo>
                  <a:close/>
                </a:path>
                <a:path w="8889" h="422910">
                  <a:moveTo>
                    <a:pt x="889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90" y="328929"/>
                  </a:lnTo>
                  <a:lnTo>
                    <a:pt x="8890" y="322580"/>
                  </a:lnTo>
                  <a:close/>
                </a:path>
                <a:path w="8889" h="422910">
                  <a:moveTo>
                    <a:pt x="889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90" y="335279"/>
                  </a:lnTo>
                  <a:lnTo>
                    <a:pt x="8890" y="328930"/>
                  </a:lnTo>
                  <a:close/>
                </a:path>
                <a:path w="8889" h="422910">
                  <a:moveTo>
                    <a:pt x="889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90" y="341629"/>
                  </a:lnTo>
                  <a:lnTo>
                    <a:pt x="8890" y="335280"/>
                  </a:lnTo>
                  <a:close/>
                </a:path>
                <a:path w="8889" h="422910">
                  <a:moveTo>
                    <a:pt x="889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90" y="347979"/>
                  </a:lnTo>
                  <a:lnTo>
                    <a:pt x="8890" y="341630"/>
                  </a:lnTo>
                  <a:close/>
                </a:path>
                <a:path w="8889" h="422910">
                  <a:moveTo>
                    <a:pt x="889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90" y="354329"/>
                  </a:lnTo>
                  <a:lnTo>
                    <a:pt x="8890" y="347980"/>
                  </a:lnTo>
                  <a:close/>
                </a:path>
                <a:path w="8889" h="422910">
                  <a:moveTo>
                    <a:pt x="889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90" y="360679"/>
                  </a:lnTo>
                  <a:lnTo>
                    <a:pt x="8890" y="354330"/>
                  </a:lnTo>
                  <a:close/>
                </a:path>
                <a:path w="8889" h="422910">
                  <a:moveTo>
                    <a:pt x="889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90" y="367029"/>
                  </a:lnTo>
                  <a:lnTo>
                    <a:pt x="8890" y="360680"/>
                  </a:lnTo>
                  <a:close/>
                </a:path>
                <a:path w="8889" h="422910">
                  <a:moveTo>
                    <a:pt x="889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90" y="373379"/>
                  </a:lnTo>
                  <a:lnTo>
                    <a:pt x="8890" y="367030"/>
                  </a:lnTo>
                  <a:close/>
                </a:path>
                <a:path w="8889" h="422910">
                  <a:moveTo>
                    <a:pt x="889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90" y="379729"/>
                  </a:lnTo>
                  <a:lnTo>
                    <a:pt x="8890" y="373380"/>
                  </a:lnTo>
                  <a:close/>
                </a:path>
                <a:path w="8889" h="422910">
                  <a:moveTo>
                    <a:pt x="889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90" y="386079"/>
                  </a:lnTo>
                  <a:lnTo>
                    <a:pt x="8890" y="379730"/>
                  </a:lnTo>
                  <a:close/>
                </a:path>
                <a:path w="8889" h="422910">
                  <a:moveTo>
                    <a:pt x="889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90" y="392429"/>
                  </a:lnTo>
                  <a:lnTo>
                    <a:pt x="8890" y="386080"/>
                  </a:lnTo>
                  <a:close/>
                </a:path>
                <a:path w="8889" h="422910">
                  <a:moveTo>
                    <a:pt x="889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90" y="398779"/>
                  </a:lnTo>
                  <a:lnTo>
                    <a:pt x="8890" y="392430"/>
                  </a:lnTo>
                  <a:close/>
                </a:path>
                <a:path w="8889" h="422910">
                  <a:moveTo>
                    <a:pt x="889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90" y="405129"/>
                  </a:lnTo>
                  <a:lnTo>
                    <a:pt x="8890" y="398780"/>
                  </a:lnTo>
                  <a:close/>
                </a:path>
                <a:path w="8889" h="422910">
                  <a:moveTo>
                    <a:pt x="889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90" y="411479"/>
                  </a:lnTo>
                  <a:lnTo>
                    <a:pt x="8890" y="405130"/>
                  </a:lnTo>
                  <a:close/>
                </a:path>
                <a:path w="8889" h="422910">
                  <a:moveTo>
                    <a:pt x="889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90" y="417829"/>
                  </a:lnTo>
                  <a:lnTo>
                    <a:pt x="8890" y="411480"/>
                  </a:lnTo>
                  <a:close/>
                </a:path>
                <a:path w="8889" h="422910">
                  <a:moveTo>
                    <a:pt x="8890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3810" y="421639"/>
                  </a:lnTo>
                  <a:lnTo>
                    <a:pt x="3810" y="422909"/>
                  </a:lnTo>
                  <a:lnTo>
                    <a:pt x="8890" y="422909"/>
                  </a:lnTo>
                  <a:lnTo>
                    <a:pt x="8890" y="417830"/>
                  </a:lnTo>
                  <a:close/>
                </a:path>
              </a:pathLst>
            </a:custGeom>
            <a:solidFill>
              <a:srgbClr val="FF37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4268470" y="382269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7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8889" h="422910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42291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2291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2291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2291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2291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2291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2291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2291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2291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2291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2291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2291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2291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2291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2291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2291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2291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2291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2291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2291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2291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2291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2291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2291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2291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2291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2291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2291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2291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2291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2291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2291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2291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2291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2291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2291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2291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2291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2291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2291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2291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2291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2291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2291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2291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2291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2291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2291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2291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2291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2291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2291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2291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2291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2291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2291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2291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2291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2291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2291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2291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2291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2291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2291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22910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422910">
                  <a:moveTo>
                    <a:pt x="8889" y="421640"/>
                  </a:moveTo>
                  <a:lnTo>
                    <a:pt x="6350" y="421640"/>
                  </a:lnTo>
                  <a:lnTo>
                    <a:pt x="6350" y="422910"/>
                  </a:lnTo>
                  <a:lnTo>
                    <a:pt x="8889" y="422910"/>
                  </a:lnTo>
                  <a:lnTo>
                    <a:pt x="8889" y="421640"/>
                  </a:lnTo>
                  <a:close/>
                </a:path>
              </a:pathLst>
            </a:custGeom>
            <a:solidFill>
              <a:srgbClr val="FF38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4277360" y="382396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2539"/>
                  </a:lnTo>
                  <a:lnTo>
                    <a:pt x="7620" y="2539"/>
                  </a:lnTo>
                  <a:lnTo>
                    <a:pt x="7620" y="1269"/>
                  </a:lnTo>
                  <a:close/>
                </a:path>
                <a:path w="8889" h="4229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229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229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22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22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22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22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22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22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22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22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22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22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22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22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22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22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22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22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22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22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22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22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22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22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22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22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22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22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22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22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22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22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22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22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22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22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22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22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22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22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22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22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22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22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22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22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22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22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22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22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22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22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22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22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22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22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22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22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22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22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22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22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22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22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22910">
                  <a:moveTo>
                    <a:pt x="8889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3810" y="421639"/>
                  </a:lnTo>
                  <a:lnTo>
                    <a:pt x="3810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</a:pathLst>
            </a:custGeom>
            <a:solidFill>
              <a:srgbClr val="FF39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4286250" y="3826509"/>
              <a:ext cx="7620" cy="421640"/>
            </a:xfrm>
            <a:custGeom>
              <a:avLst/>
              <a:gdLst/>
              <a:ahLst/>
              <a:cxnLst/>
              <a:rect l="l" t="t" r="r" b="b"/>
              <a:pathLst>
                <a:path w="7620" h="421639">
                  <a:moveTo>
                    <a:pt x="50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7620" h="42163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42163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42163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42163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42163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42163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42163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42163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42163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42163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42163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42163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42163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42163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42163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42163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42163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42163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42163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42163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421639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42163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42163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42163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42163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42163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42163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42163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42163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421639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421639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421639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421639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421639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421639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421639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421639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421639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421639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421639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421639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421639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421639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421639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421639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421639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42163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421639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42163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42163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42163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42163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421639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421639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421639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421639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42163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421639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42163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421639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421639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42163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42163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421639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42163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421639">
                  <a:moveTo>
                    <a:pt x="7620" y="417830"/>
                  </a:moveTo>
                  <a:lnTo>
                    <a:pt x="0" y="417830"/>
                  </a:lnTo>
                  <a:lnTo>
                    <a:pt x="0" y="420369"/>
                  </a:lnTo>
                  <a:lnTo>
                    <a:pt x="1270" y="420369"/>
                  </a:lnTo>
                  <a:lnTo>
                    <a:pt x="1270" y="421639"/>
                  </a:lnTo>
                  <a:lnTo>
                    <a:pt x="7620" y="421639"/>
                  </a:lnTo>
                  <a:lnTo>
                    <a:pt x="7620" y="417830"/>
                  </a:lnTo>
                  <a:close/>
                </a:path>
              </a:pathLst>
            </a:custGeom>
            <a:solidFill>
              <a:srgbClr val="FF3A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4293870" y="3827779"/>
              <a:ext cx="10160" cy="422909"/>
            </a:xfrm>
            <a:custGeom>
              <a:avLst/>
              <a:gdLst/>
              <a:ahLst/>
              <a:cxnLst/>
              <a:rect l="l" t="t" r="r" b="b"/>
              <a:pathLst>
                <a:path w="10160" h="422910">
                  <a:moveTo>
                    <a:pt x="380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0159" y="3810"/>
                  </a:lnTo>
                  <a:lnTo>
                    <a:pt x="10159" y="1270"/>
                  </a:lnTo>
                  <a:lnTo>
                    <a:pt x="3809" y="1270"/>
                  </a:lnTo>
                  <a:lnTo>
                    <a:pt x="3809" y="0"/>
                  </a:lnTo>
                  <a:close/>
                </a:path>
                <a:path w="10160" h="422910">
                  <a:moveTo>
                    <a:pt x="1015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10159" y="10160"/>
                  </a:lnTo>
                  <a:lnTo>
                    <a:pt x="10159" y="3810"/>
                  </a:lnTo>
                  <a:close/>
                </a:path>
                <a:path w="10160" h="422910">
                  <a:moveTo>
                    <a:pt x="1015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10159" y="16510"/>
                  </a:lnTo>
                  <a:lnTo>
                    <a:pt x="10159" y="10160"/>
                  </a:lnTo>
                  <a:close/>
                </a:path>
                <a:path w="10160" h="422910">
                  <a:moveTo>
                    <a:pt x="1015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10159" y="22860"/>
                  </a:lnTo>
                  <a:lnTo>
                    <a:pt x="10159" y="16510"/>
                  </a:lnTo>
                  <a:close/>
                </a:path>
                <a:path w="10160" h="422910">
                  <a:moveTo>
                    <a:pt x="1015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10159" y="29210"/>
                  </a:lnTo>
                  <a:lnTo>
                    <a:pt x="10159" y="22860"/>
                  </a:lnTo>
                  <a:close/>
                </a:path>
                <a:path w="10160" h="422910">
                  <a:moveTo>
                    <a:pt x="1015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10159" y="35560"/>
                  </a:lnTo>
                  <a:lnTo>
                    <a:pt x="10159" y="29210"/>
                  </a:lnTo>
                  <a:close/>
                </a:path>
                <a:path w="10160" h="422910">
                  <a:moveTo>
                    <a:pt x="1015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0159" y="41910"/>
                  </a:lnTo>
                  <a:lnTo>
                    <a:pt x="10159" y="35560"/>
                  </a:lnTo>
                  <a:close/>
                </a:path>
                <a:path w="10160" h="422910">
                  <a:moveTo>
                    <a:pt x="1015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10159" y="48260"/>
                  </a:lnTo>
                  <a:lnTo>
                    <a:pt x="10159" y="41910"/>
                  </a:lnTo>
                  <a:close/>
                </a:path>
                <a:path w="10160" h="422910">
                  <a:moveTo>
                    <a:pt x="1015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10159" y="54610"/>
                  </a:lnTo>
                  <a:lnTo>
                    <a:pt x="10159" y="48260"/>
                  </a:lnTo>
                  <a:close/>
                </a:path>
                <a:path w="10160" h="422910">
                  <a:moveTo>
                    <a:pt x="1015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0159" y="60960"/>
                  </a:lnTo>
                  <a:lnTo>
                    <a:pt x="10159" y="54610"/>
                  </a:lnTo>
                  <a:close/>
                </a:path>
                <a:path w="10160" h="422910">
                  <a:moveTo>
                    <a:pt x="1015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10159" y="67310"/>
                  </a:lnTo>
                  <a:lnTo>
                    <a:pt x="10159" y="60960"/>
                  </a:lnTo>
                  <a:close/>
                </a:path>
                <a:path w="10160" h="422910">
                  <a:moveTo>
                    <a:pt x="1015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10159" y="73660"/>
                  </a:lnTo>
                  <a:lnTo>
                    <a:pt x="10159" y="67310"/>
                  </a:lnTo>
                  <a:close/>
                </a:path>
                <a:path w="10160" h="422910">
                  <a:moveTo>
                    <a:pt x="1015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10159" y="80010"/>
                  </a:lnTo>
                  <a:lnTo>
                    <a:pt x="10159" y="73660"/>
                  </a:lnTo>
                  <a:close/>
                </a:path>
                <a:path w="10160" h="422910">
                  <a:moveTo>
                    <a:pt x="1015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10159" y="86360"/>
                  </a:lnTo>
                  <a:lnTo>
                    <a:pt x="10159" y="80010"/>
                  </a:lnTo>
                  <a:close/>
                </a:path>
                <a:path w="10160" h="422910">
                  <a:moveTo>
                    <a:pt x="1015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10159" y="92710"/>
                  </a:lnTo>
                  <a:lnTo>
                    <a:pt x="10159" y="86360"/>
                  </a:lnTo>
                  <a:close/>
                </a:path>
                <a:path w="10160" h="422910">
                  <a:moveTo>
                    <a:pt x="1015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10159" y="99060"/>
                  </a:lnTo>
                  <a:lnTo>
                    <a:pt x="10159" y="92710"/>
                  </a:lnTo>
                  <a:close/>
                </a:path>
                <a:path w="10160" h="422910">
                  <a:moveTo>
                    <a:pt x="1015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10159" y="105410"/>
                  </a:lnTo>
                  <a:lnTo>
                    <a:pt x="10159" y="99060"/>
                  </a:lnTo>
                  <a:close/>
                </a:path>
                <a:path w="10160" h="422910">
                  <a:moveTo>
                    <a:pt x="1015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10159" y="111760"/>
                  </a:lnTo>
                  <a:lnTo>
                    <a:pt x="10159" y="105410"/>
                  </a:lnTo>
                  <a:close/>
                </a:path>
                <a:path w="10160" h="422910">
                  <a:moveTo>
                    <a:pt x="1015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10159" y="118110"/>
                  </a:lnTo>
                  <a:lnTo>
                    <a:pt x="10159" y="111760"/>
                  </a:lnTo>
                  <a:close/>
                </a:path>
                <a:path w="10160" h="422910">
                  <a:moveTo>
                    <a:pt x="1015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10159" y="124460"/>
                  </a:lnTo>
                  <a:lnTo>
                    <a:pt x="10159" y="118110"/>
                  </a:lnTo>
                  <a:close/>
                </a:path>
                <a:path w="10160" h="422910">
                  <a:moveTo>
                    <a:pt x="1015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10159" y="130810"/>
                  </a:lnTo>
                  <a:lnTo>
                    <a:pt x="10159" y="124460"/>
                  </a:lnTo>
                  <a:close/>
                </a:path>
                <a:path w="10160" h="422910">
                  <a:moveTo>
                    <a:pt x="1015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10159" y="137160"/>
                  </a:lnTo>
                  <a:lnTo>
                    <a:pt x="10159" y="130810"/>
                  </a:lnTo>
                  <a:close/>
                </a:path>
                <a:path w="10160" h="422910">
                  <a:moveTo>
                    <a:pt x="1015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10159" y="143510"/>
                  </a:lnTo>
                  <a:lnTo>
                    <a:pt x="10159" y="137160"/>
                  </a:lnTo>
                  <a:close/>
                </a:path>
                <a:path w="10160" h="422910">
                  <a:moveTo>
                    <a:pt x="1015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10159" y="149860"/>
                  </a:lnTo>
                  <a:lnTo>
                    <a:pt x="10159" y="143510"/>
                  </a:lnTo>
                  <a:close/>
                </a:path>
                <a:path w="10160" h="422910">
                  <a:moveTo>
                    <a:pt x="1015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10159" y="156210"/>
                  </a:lnTo>
                  <a:lnTo>
                    <a:pt x="10159" y="149860"/>
                  </a:lnTo>
                  <a:close/>
                </a:path>
                <a:path w="10160" h="422910">
                  <a:moveTo>
                    <a:pt x="1015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0159" y="162560"/>
                  </a:lnTo>
                  <a:lnTo>
                    <a:pt x="10159" y="156210"/>
                  </a:lnTo>
                  <a:close/>
                </a:path>
                <a:path w="10160" h="422910">
                  <a:moveTo>
                    <a:pt x="1015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0159" y="168910"/>
                  </a:lnTo>
                  <a:lnTo>
                    <a:pt x="10159" y="162560"/>
                  </a:lnTo>
                  <a:close/>
                </a:path>
                <a:path w="10160" h="422910">
                  <a:moveTo>
                    <a:pt x="1015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0159" y="175260"/>
                  </a:lnTo>
                  <a:lnTo>
                    <a:pt x="10159" y="168910"/>
                  </a:lnTo>
                  <a:close/>
                </a:path>
                <a:path w="10160" h="422910">
                  <a:moveTo>
                    <a:pt x="1015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0159" y="181610"/>
                  </a:lnTo>
                  <a:lnTo>
                    <a:pt x="10159" y="175260"/>
                  </a:lnTo>
                  <a:close/>
                </a:path>
                <a:path w="10160" h="422910">
                  <a:moveTo>
                    <a:pt x="1015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10159" y="187960"/>
                  </a:lnTo>
                  <a:lnTo>
                    <a:pt x="10159" y="181610"/>
                  </a:lnTo>
                  <a:close/>
                </a:path>
                <a:path w="10160" h="422910">
                  <a:moveTo>
                    <a:pt x="1015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10159" y="194310"/>
                  </a:lnTo>
                  <a:lnTo>
                    <a:pt x="10159" y="187960"/>
                  </a:lnTo>
                  <a:close/>
                </a:path>
                <a:path w="10160" h="422910">
                  <a:moveTo>
                    <a:pt x="1015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0159" y="200660"/>
                  </a:lnTo>
                  <a:lnTo>
                    <a:pt x="10159" y="194310"/>
                  </a:lnTo>
                  <a:close/>
                </a:path>
                <a:path w="10160" h="422910">
                  <a:moveTo>
                    <a:pt x="1015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10159" y="207010"/>
                  </a:lnTo>
                  <a:lnTo>
                    <a:pt x="10159" y="200660"/>
                  </a:lnTo>
                  <a:close/>
                </a:path>
                <a:path w="10160" h="422910">
                  <a:moveTo>
                    <a:pt x="1015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10159" y="213360"/>
                  </a:lnTo>
                  <a:lnTo>
                    <a:pt x="10159" y="207010"/>
                  </a:lnTo>
                  <a:close/>
                </a:path>
                <a:path w="10160" h="422910">
                  <a:moveTo>
                    <a:pt x="1015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10159" y="219710"/>
                  </a:lnTo>
                  <a:lnTo>
                    <a:pt x="10159" y="213360"/>
                  </a:lnTo>
                  <a:close/>
                </a:path>
                <a:path w="10160" h="422910">
                  <a:moveTo>
                    <a:pt x="1015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10159" y="226060"/>
                  </a:lnTo>
                  <a:lnTo>
                    <a:pt x="10159" y="219710"/>
                  </a:lnTo>
                  <a:close/>
                </a:path>
                <a:path w="10160" h="422910">
                  <a:moveTo>
                    <a:pt x="1015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10159" y="232410"/>
                  </a:lnTo>
                  <a:lnTo>
                    <a:pt x="10159" y="226060"/>
                  </a:lnTo>
                  <a:close/>
                </a:path>
                <a:path w="10160" h="422910">
                  <a:moveTo>
                    <a:pt x="1015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10159" y="238760"/>
                  </a:lnTo>
                  <a:lnTo>
                    <a:pt x="10159" y="232410"/>
                  </a:lnTo>
                  <a:close/>
                </a:path>
                <a:path w="10160" h="422910">
                  <a:moveTo>
                    <a:pt x="1015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10159" y="245110"/>
                  </a:lnTo>
                  <a:lnTo>
                    <a:pt x="10159" y="238760"/>
                  </a:lnTo>
                  <a:close/>
                </a:path>
                <a:path w="10160" h="422910">
                  <a:moveTo>
                    <a:pt x="1015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10159" y="251460"/>
                  </a:lnTo>
                  <a:lnTo>
                    <a:pt x="10159" y="245110"/>
                  </a:lnTo>
                  <a:close/>
                </a:path>
                <a:path w="10160" h="422910">
                  <a:moveTo>
                    <a:pt x="1015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10159" y="257810"/>
                  </a:lnTo>
                  <a:lnTo>
                    <a:pt x="10159" y="251460"/>
                  </a:lnTo>
                  <a:close/>
                </a:path>
                <a:path w="10160" h="422910">
                  <a:moveTo>
                    <a:pt x="1015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10159" y="264160"/>
                  </a:lnTo>
                  <a:lnTo>
                    <a:pt x="10159" y="257810"/>
                  </a:lnTo>
                  <a:close/>
                </a:path>
                <a:path w="10160" h="422910">
                  <a:moveTo>
                    <a:pt x="1015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10159" y="270510"/>
                  </a:lnTo>
                  <a:lnTo>
                    <a:pt x="10159" y="264160"/>
                  </a:lnTo>
                  <a:close/>
                </a:path>
                <a:path w="10160" h="422910">
                  <a:moveTo>
                    <a:pt x="1015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10159" y="276860"/>
                  </a:lnTo>
                  <a:lnTo>
                    <a:pt x="10159" y="270510"/>
                  </a:lnTo>
                  <a:close/>
                </a:path>
                <a:path w="10160" h="422910">
                  <a:moveTo>
                    <a:pt x="1015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10159" y="283210"/>
                  </a:lnTo>
                  <a:lnTo>
                    <a:pt x="10159" y="276860"/>
                  </a:lnTo>
                  <a:close/>
                </a:path>
                <a:path w="10160" h="422910">
                  <a:moveTo>
                    <a:pt x="1015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10159" y="289560"/>
                  </a:lnTo>
                  <a:lnTo>
                    <a:pt x="10159" y="283210"/>
                  </a:lnTo>
                  <a:close/>
                </a:path>
                <a:path w="10160" h="422910">
                  <a:moveTo>
                    <a:pt x="1015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10159" y="295910"/>
                  </a:lnTo>
                  <a:lnTo>
                    <a:pt x="10159" y="289560"/>
                  </a:lnTo>
                  <a:close/>
                </a:path>
                <a:path w="10160" h="422910">
                  <a:moveTo>
                    <a:pt x="1015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10159" y="302260"/>
                  </a:lnTo>
                  <a:lnTo>
                    <a:pt x="10159" y="295910"/>
                  </a:lnTo>
                  <a:close/>
                </a:path>
                <a:path w="10160" h="422910">
                  <a:moveTo>
                    <a:pt x="1015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10159" y="308610"/>
                  </a:lnTo>
                  <a:lnTo>
                    <a:pt x="10159" y="302260"/>
                  </a:lnTo>
                  <a:close/>
                </a:path>
                <a:path w="10160" h="422910">
                  <a:moveTo>
                    <a:pt x="1015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10159" y="314960"/>
                  </a:lnTo>
                  <a:lnTo>
                    <a:pt x="10159" y="308610"/>
                  </a:lnTo>
                  <a:close/>
                </a:path>
                <a:path w="10160" h="422910">
                  <a:moveTo>
                    <a:pt x="1015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10159" y="321310"/>
                  </a:lnTo>
                  <a:lnTo>
                    <a:pt x="10159" y="314960"/>
                  </a:lnTo>
                  <a:close/>
                </a:path>
                <a:path w="10160" h="422910">
                  <a:moveTo>
                    <a:pt x="1015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10159" y="327660"/>
                  </a:lnTo>
                  <a:lnTo>
                    <a:pt x="10159" y="321310"/>
                  </a:lnTo>
                  <a:close/>
                </a:path>
                <a:path w="10160" h="422910">
                  <a:moveTo>
                    <a:pt x="1015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10159" y="334010"/>
                  </a:lnTo>
                  <a:lnTo>
                    <a:pt x="10159" y="327660"/>
                  </a:lnTo>
                  <a:close/>
                </a:path>
                <a:path w="10160" h="422910">
                  <a:moveTo>
                    <a:pt x="1015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10159" y="340360"/>
                  </a:lnTo>
                  <a:lnTo>
                    <a:pt x="10159" y="334010"/>
                  </a:lnTo>
                  <a:close/>
                </a:path>
                <a:path w="10160" h="422910">
                  <a:moveTo>
                    <a:pt x="1015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10159" y="346710"/>
                  </a:lnTo>
                  <a:lnTo>
                    <a:pt x="10159" y="340360"/>
                  </a:lnTo>
                  <a:close/>
                </a:path>
                <a:path w="10160" h="422910">
                  <a:moveTo>
                    <a:pt x="1015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10159" y="353060"/>
                  </a:lnTo>
                  <a:lnTo>
                    <a:pt x="10159" y="346710"/>
                  </a:lnTo>
                  <a:close/>
                </a:path>
                <a:path w="10160" h="422910">
                  <a:moveTo>
                    <a:pt x="1015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10159" y="359410"/>
                  </a:lnTo>
                  <a:lnTo>
                    <a:pt x="10159" y="353060"/>
                  </a:lnTo>
                  <a:close/>
                </a:path>
                <a:path w="10160" h="422910">
                  <a:moveTo>
                    <a:pt x="1015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10159" y="365760"/>
                  </a:lnTo>
                  <a:lnTo>
                    <a:pt x="10159" y="359410"/>
                  </a:lnTo>
                  <a:close/>
                </a:path>
                <a:path w="10160" h="422910">
                  <a:moveTo>
                    <a:pt x="1015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10159" y="372110"/>
                  </a:lnTo>
                  <a:lnTo>
                    <a:pt x="10159" y="365760"/>
                  </a:lnTo>
                  <a:close/>
                </a:path>
                <a:path w="10160" h="422910">
                  <a:moveTo>
                    <a:pt x="1015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10159" y="378460"/>
                  </a:lnTo>
                  <a:lnTo>
                    <a:pt x="10159" y="372110"/>
                  </a:lnTo>
                  <a:close/>
                </a:path>
                <a:path w="10160" h="422910">
                  <a:moveTo>
                    <a:pt x="1015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10159" y="384810"/>
                  </a:lnTo>
                  <a:lnTo>
                    <a:pt x="10159" y="378460"/>
                  </a:lnTo>
                  <a:close/>
                </a:path>
                <a:path w="10160" h="422910">
                  <a:moveTo>
                    <a:pt x="1015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10159" y="391160"/>
                  </a:lnTo>
                  <a:lnTo>
                    <a:pt x="10159" y="384810"/>
                  </a:lnTo>
                  <a:close/>
                </a:path>
                <a:path w="10160" h="422910">
                  <a:moveTo>
                    <a:pt x="1015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10159" y="397510"/>
                  </a:lnTo>
                  <a:lnTo>
                    <a:pt x="10159" y="391160"/>
                  </a:lnTo>
                  <a:close/>
                </a:path>
                <a:path w="10160" h="422910">
                  <a:moveTo>
                    <a:pt x="1015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10159" y="403860"/>
                  </a:lnTo>
                  <a:lnTo>
                    <a:pt x="10159" y="397510"/>
                  </a:lnTo>
                  <a:close/>
                </a:path>
                <a:path w="10160" h="422910">
                  <a:moveTo>
                    <a:pt x="1015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10159" y="410210"/>
                  </a:lnTo>
                  <a:lnTo>
                    <a:pt x="10159" y="403860"/>
                  </a:lnTo>
                  <a:close/>
                </a:path>
                <a:path w="10160" h="422910">
                  <a:moveTo>
                    <a:pt x="1015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10159" y="416560"/>
                  </a:lnTo>
                  <a:lnTo>
                    <a:pt x="10159" y="410210"/>
                  </a:lnTo>
                  <a:close/>
                </a:path>
                <a:path w="10160" h="422910">
                  <a:moveTo>
                    <a:pt x="1015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22910"/>
                  </a:lnTo>
                  <a:lnTo>
                    <a:pt x="10159" y="422910"/>
                  </a:lnTo>
                  <a:lnTo>
                    <a:pt x="10159" y="416560"/>
                  </a:lnTo>
                  <a:close/>
                </a:path>
              </a:pathLst>
            </a:custGeom>
            <a:solidFill>
              <a:srgbClr val="FF3B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4307840" y="3830319"/>
              <a:ext cx="0" cy="421640"/>
            </a:xfrm>
            <a:custGeom>
              <a:avLst/>
              <a:gdLst/>
              <a:ahLst/>
              <a:cxnLst/>
              <a:rect l="l" t="t" r="r" b="b"/>
              <a:pathLst>
                <a:path h="421639">
                  <a:moveTo>
                    <a:pt x="0" y="0"/>
                  </a:moveTo>
                  <a:lnTo>
                    <a:pt x="0" y="421639"/>
                  </a:lnTo>
                </a:path>
              </a:pathLst>
            </a:custGeom>
            <a:ln w="7620">
              <a:solidFill>
                <a:srgbClr val="FF3C0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4311650" y="383158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7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0369"/>
                  </a:lnTo>
                  <a:lnTo>
                    <a:pt x="1270" y="420369"/>
                  </a:lnTo>
                  <a:lnTo>
                    <a:pt x="1270" y="421639"/>
                  </a:lnTo>
                  <a:lnTo>
                    <a:pt x="7620" y="421639"/>
                  </a:lnTo>
                  <a:lnTo>
                    <a:pt x="7620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3D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4320540" y="383285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89" y="5079"/>
                  </a:lnTo>
                  <a:lnTo>
                    <a:pt x="8889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8889" h="422910">
                  <a:moveTo>
                    <a:pt x="888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422910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422910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422910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422910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422910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422910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422910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422910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422910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422910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422910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422910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422910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422910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422910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422910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422910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422910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422910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422910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422910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422910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422910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422910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422910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422910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422910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422910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422910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422910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422910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422910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422910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422910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422910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422910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422910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422910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422910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422910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422910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422910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422910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422910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422910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422910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422910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422910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422910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422910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422910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422910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422910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422910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422910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422910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422910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422910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422910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422910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422910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422910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422910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422910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422910">
                  <a:moveTo>
                    <a:pt x="8889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5080" y="421639"/>
                  </a:lnTo>
                  <a:lnTo>
                    <a:pt x="5080" y="422909"/>
                  </a:lnTo>
                  <a:lnTo>
                    <a:pt x="8889" y="422909"/>
                  </a:lnTo>
                  <a:lnTo>
                    <a:pt x="8889" y="417830"/>
                  </a:lnTo>
                  <a:close/>
                </a:path>
              </a:pathLst>
            </a:custGeom>
            <a:solidFill>
              <a:srgbClr val="FF3E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4329430" y="383539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90" y="2539"/>
                  </a:lnTo>
                  <a:lnTo>
                    <a:pt x="889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8889" h="422910">
                  <a:moveTo>
                    <a:pt x="889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90" y="8889"/>
                  </a:lnTo>
                  <a:lnTo>
                    <a:pt x="8890" y="2540"/>
                  </a:lnTo>
                  <a:close/>
                </a:path>
                <a:path w="8889" h="422910">
                  <a:moveTo>
                    <a:pt x="889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90" y="15239"/>
                  </a:lnTo>
                  <a:lnTo>
                    <a:pt x="8890" y="8890"/>
                  </a:lnTo>
                  <a:close/>
                </a:path>
                <a:path w="8889" h="422910">
                  <a:moveTo>
                    <a:pt x="889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90" y="21589"/>
                  </a:lnTo>
                  <a:lnTo>
                    <a:pt x="8890" y="15240"/>
                  </a:lnTo>
                  <a:close/>
                </a:path>
                <a:path w="8889" h="422910">
                  <a:moveTo>
                    <a:pt x="889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90" y="27939"/>
                  </a:lnTo>
                  <a:lnTo>
                    <a:pt x="8890" y="21590"/>
                  </a:lnTo>
                  <a:close/>
                </a:path>
                <a:path w="8889" h="422910">
                  <a:moveTo>
                    <a:pt x="889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90" y="34289"/>
                  </a:lnTo>
                  <a:lnTo>
                    <a:pt x="8890" y="27940"/>
                  </a:lnTo>
                  <a:close/>
                </a:path>
                <a:path w="8889" h="422910">
                  <a:moveTo>
                    <a:pt x="889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90" y="40639"/>
                  </a:lnTo>
                  <a:lnTo>
                    <a:pt x="8890" y="34290"/>
                  </a:lnTo>
                  <a:close/>
                </a:path>
                <a:path w="8889" h="422910">
                  <a:moveTo>
                    <a:pt x="889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90" y="46989"/>
                  </a:lnTo>
                  <a:lnTo>
                    <a:pt x="8890" y="40640"/>
                  </a:lnTo>
                  <a:close/>
                </a:path>
                <a:path w="8889" h="422910">
                  <a:moveTo>
                    <a:pt x="889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90" y="53339"/>
                  </a:lnTo>
                  <a:lnTo>
                    <a:pt x="8890" y="46990"/>
                  </a:lnTo>
                  <a:close/>
                </a:path>
                <a:path w="8889" h="422910">
                  <a:moveTo>
                    <a:pt x="889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90" y="59689"/>
                  </a:lnTo>
                  <a:lnTo>
                    <a:pt x="8890" y="53340"/>
                  </a:lnTo>
                  <a:close/>
                </a:path>
                <a:path w="8889" h="422910">
                  <a:moveTo>
                    <a:pt x="889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90" y="66039"/>
                  </a:lnTo>
                  <a:lnTo>
                    <a:pt x="8890" y="59690"/>
                  </a:lnTo>
                  <a:close/>
                </a:path>
                <a:path w="8889" h="422910">
                  <a:moveTo>
                    <a:pt x="889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90" y="72389"/>
                  </a:lnTo>
                  <a:lnTo>
                    <a:pt x="8890" y="66040"/>
                  </a:lnTo>
                  <a:close/>
                </a:path>
                <a:path w="8889" h="422910">
                  <a:moveTo>
                    <a:pt x="889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90" y="78739"/>
                  </a:lnTo>
                  <a:lnTo>
                    <a:pt x="8890" y="72390"/>
                  </a:lnTo>
                  <a:close/>
                </a:path>
                <a:path w="8889" h="422910">
                  <a:moveTo>
                    <a:pt x="889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90" y="85089"/>
                  </a:lnTo>
                  <a:lnTo>
                    <a:pt x="8890" y="78740"/>
                  </a:lnTo>
                  <a:close/>
                </a:path>
                <a:path w="8889" h="422910">
                  <a:moveTo>
                    <a:pt x="889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90" y="91439"/>
                  </a:lnTo>
                  <a:lnTo>
                    <a:pt x="8890" y="85090"/>
                  </a:lnTo>
                  <a:close/>
                </a:path>
                <a:path w="8889" h="422910">
                  <a:moveTo>
                    <a:pt x="889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90" y="97789"/>
                  </a:lnTo>
                  <a:lnTo>
                    <a:pt x="8890" y="91440"/>
                  </a:lnTo>
                  <a:close/>
                </a:path>
                <a:path w="8889" h="422910">
                  <a:moveTo>
                    <a:pt x="889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90" y="104139"/>
                  </a:lnTo>
                  <a:lnTo>
                    <a:pt x="8890" y="97790"/>
                  </a:lnTo>
                  <a:close/>
                </a:path>
                <a:path w="8889" h="422910">
                  <a:moveTo>
                    <a:pt x="889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90" y="110489"/>
                  </a:lnTo>
                  <a:lnTo>
                    <a:pt x="8890" y="104140"/>
                  </a:lnTo>
                  <a:close/>
                </a:path>
                <a:path w="8889" h="422910">
                  <a:moveTo>
                    <a:pt x="889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90" y="116839"/>
                  </a:lnTo>
                  <a:lnTo>
                    <a:pt x="8890" y="110490"/>
                  </a:lnTo>
                  <a:close/>
                </a:path>
                <a:path w="8889" h="422910">
                  <a:moveTo>
                    <a:pt x="889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90" y="123189"/>
                  </a:lnTo>
                  <a:lnTo>
                    <a:pt x="8890" y="116840"/>
                  </a:lnTo>
                  <a:close/>
                </a:path>
                <a:path w="8889" h="422910">
                  <a:moveTo>
                    <a:pt x="889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90" y="129539"/>
                  </a:lnTo>
                  <a:lnTo>
                    <a:pt x="8890" y="123190"/>
                  </a:lnTo>
                  <a:close/>
                </a:path>
                <a:path w="8889" h="422910">
                  <a:moveTo>
                    <a:pt x="889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90" y="135889"/>
                  </a:lnTo>
                  <a:lnTo>
                    <a:pt x="8890" y="129540"/>
                  </a:lnTo>
                  <a:close/>
                </a:path>
                <a:path w="8889" h="422910">
                  <a:moveTo>
                    <a:pt x="889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90" y="142239"/>
                  </a:lnTo>
                  <a:lnTo>
                    <a:pt x="8890" y="135890"/>
                  </a:lnTo>
                  <a:close/>
                </a:path>
                <a:path w="8889" h="422910">
                  <a:moveTo>
                    <a:pt x="889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90" y="148589"/>
                  </a:lnTo>
                  <a:lnTo>
                    <a:pt x="8890" y="142240"/>
                  </a:lnTo>
                  <a:close/>
                </a:path>
                <a:path w="8889" h="422910">
                  <a:moveTo>
                    <a:pt x="889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90" y="154939"/>
                  </a:lnTo>
                  <a:lnTo>
                    <a:pt x="8890" y="148590"/>
                  </a:lnTo>
                  <a:close/>
                </a:path>
                <a:path w="8889" h="422910">
                  <a:moveTo>
                    <a:pt x="889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90" y="161289"/>
                  </a:lnTo>
                  <a:lnTo>
                    <a:pt x="8890" y="154940"/>
                  </a:lnTo>
                  <a:close/>
                </a:path>
                <a:path w="8889" h="422910">
                  <a:moveTo>
                    <a:pt x="889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90" y="167639"/>
                  </a:lnTo>
                  <a:lnTo>
                    <a:pt x="8890" y="161290"/>
                  </a:lnTo>
                  <a:close/>
                </a:path>
                <a:path w="8889" h="422910">
                  <a:moveTo>
                    <a:pt x="889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90" y="173989"/>
                  </a:lnTo>
                  <a:lnTo>
                    <a:pt x="8890" y="167640"/>
                  </a:lnTo>
                  <a:close/>
                </a:path>
                <a:path w="8889" h="422910">
                  <a:moveTo>
                    <a:pt x="889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90" y="180339"/>
                  </a:lnTo>
                  <a:lnTo>
                    <a:pt x="8890" y="173990"/>
                  </a:lnTo>
                  <a:close/>
                </a:path>
                <a:path w="8889" h="422910">
                  <a:moveTo>
                    <a:pt x="889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90" y="186689"/>
                  </a:lnTo>
                  <a:lnTo>
                    <a:pt x="8890" y="180340"/>
                  </a:lnTo>
                  <a:close/>
                </a:path>
                <a:path w="8889" h="422910">
                  <a:moveTo>
                    <a:pt x="889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90" y="193039"/>
                  </a:lnTo>
                  <a:lnTo>
                    <a:pt x="8890" y="186690"/>
                  </a:lnTo>
                  <a:close/>
                </a:path>
                <a:path w="8889" h="422910">
                  <a:moveTo>
                    <a:pt x="889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90" y="199389"/>
                  </a:lnTo>
                  <a:lnTo>
                    <a:pt x="8890" y="193040"/>
                  </a:lnTo>
                  <a:close/>
                </a:path>
                <a:path w="8889" h="422910">
                  <a:moveTo>
                    <a:pt x="889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90" y="205739"/>
                  </a:lnTo>
                  <a:lnTo>
                    <a:pt x="8890" y="199390"/>
                  </a:lnTo>
                  <a:close/>
                </a:path>
                <a:path w="8889" h="422910">
                  <a:moveTo>
                    <a:pt x="889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90" y="212089"/>
                  </a:lnTo>
                  <a:lnTo>
                    <a:pt x="8890" y="205740"/>
                  </a:lnTo>
                  <a:close/>
                </a:path>
                <a:path w="8889" h="422910">
                  <a:moveTo>
                    <a:pt x="889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90" y="218439"/>
                  </a:lnTo>
                  <a:lnTo>
                    <a:pt x="8890" y="212090"/>
                  </a:lnTo>
                  <a:close/>
                </a:path>
                <a:path w="8889" h="422910">
                  <a:moveTo>
                    <a:pt x="889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90" y="224789"/>
                  </a:lnTo>
                  <a:lnTo>
                    <a:pt x="8890" y="218440"/>
                  </a:lnTo>
                  <a:close/>
                </a:path>
                <a:path w="8889" h="422910">
                  <a:moveTo>
                    <a:pt x="889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90" y="231139"/>
                  </a:lnTo>
                  <a:lnTo>
                    <a:pt x="8890" y="224790"/>
                  </a:lnTo>
                  <a:close/>
                </a:path>
                <a:path w="8889" h="422910">
                  <a:moveTo>
                    <a:pt x="889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90" y="237489"/>
                  </a:lnTo>
                  <a:lnTo>
                    <a:pt x="8890" y="231140"/>
                  </a:lnTo>
                  <a:close/>
                </a:path>
                <a:path w="8889" h="422910">
                  <a:moveTo>
                    <a:pt x="889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90" y="243839"/>
                  </a:lnTo>
                  <a:lnTo>
                    <a:pt x="8890" y="237490"/>
                  </a:lnTo>
                  <a:close/>
                </a:path>
                <a:path w="8889" h="422910">
                  <a:moveTo>
                    <a:pt x="889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90" y="250189"/>
                  </a:lnTo>
                  <a:lnTo>
                    <a:pt x="8890" y="243840"/>
                  </a:lnTo>
                  <a:close/>
                </a:path>
                <a:path w="8889" h="422910">
                  <a:moveTo>
                    <a:pt x="889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90" y="256539"/>
                  </a:lnTo>
                  <a:lnTo>
                    <a:pt x="8890" y="250190"/>
                  </a:lnTo>
                  <a:close/>
                </a:path>
                <a:path w="8889" h="422910">
                  <a:moveTo>
                    <a:pt x="889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90" y="262889"/>
                  </a:lnTo>
                  <a:lnTo>
                    <a:pt x="8890" y="256540"/>
                  </a:lnTo>
                  <a:close/>
                </a:path>
                <a:path w="8889" h="422910">
                  <a:moveTo>
                    <a:pt x="889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90" y="269239"/>
                  </a:lnTo>
                  <a:lnTo>
                    <a:pt x="8890" y="262890"/>
                  </a:lnTo>
                  <a:close/>
                </a:path>
                <a:path w="8889" h="422910">
                  <a:moveTo>
                    <a:pt x="889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90" y="275589"/>
                  </a:lnTo>
                  <a:lnTo>
                    <a:pt x="8890" y="269240"/>
                  </a:lnTo>
                  <a:close/>
                </a:path>
                <a:path w="8889" h="422910">
                  <a:moveTo>
                    <a:pt x="889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90" y="281939"/>
                  </a:lnTo>
                  <a:lnTo>
                    <a:pt x="8890" y="275590"/>
                  </a:lnTo>
                  <a:close/>
                </a:path>
                <a:path w="8889" h="422910">
                  <a:moveTo>
                    <a:pt x="889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90" y="288289"/>
                  </a:lnTo>
                  <a:lnTo>
                    <a:pt x="8890" y="281940"/>
                  </a:lnTo>
                  <a:close/>
                </a:path>
                <a:path w="8889" h="422910">
                  <a:moveTo>
                    <a:pt x="889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90" y="294639"/>
                  </a:lnTo>
                  <a:lnTo>
                    <a:pt x="8890" y="288290"/>
                  </a:lnTo>
                  <a:close/>
                </a:path>
                <a:path w="8889" h="422910">
                  <a:moveTo>
                    <a:pt x="889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90" y="300989"/>
                  </a:lnTo>
                  <a:lnTo>
                    <a:pt x="8890" y="294640"/>
                  </a:lnTo>
                  <a:close/>
                </a:path>
                <a:path w="8889" h="422910">
                  <a:moveTo>
                    <a:pt x="889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90" y="307339"/>
                  </a:lnTo>
                  <a:lnTo>
                    <a:pt x="8890" y="300990"/>
                  </a:lnTo>
                  <a:close/>
                </a:path>
                <a:path w="8889" h="422910">
                  <a:moveTo>
                    <a:pt x="889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90" y="313689"/>
                  </a:lnTo>
                  <a:lnTo>
                    <a:pt x="8890" y="307340"/>
                  </a:lnTo>
                  <a:close/>
                </a:path>
                <a:path w="8889" h="422910">
                  <a:moveTo>
                    <a:pt x="889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90" y="320039"/>
                  </a:lnTo>
                  <a:lnTo>
                    <a:pt x="8890" y="313690"/>
                  </a:lnTo>
                  <a:close/>
                </a:path>
                <a:path w="8889" h="422910">
                  <a:moveTo>
                    <a:pt x="889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90" y="326389"/>
                  </a:lnTo>
                  <a:lnTo>
                    <a:pt x="8890" y="320040"/>
                  </a:lnTo>
                  <a:close/>
                </a:path>
                <a:path w="8889" h="422910">
                  <a:moveTo>
                    <a:pt x="889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90" y="332739"/>
                  </a:lnTo>
                  <a:lnTo>
                    <a:pt x="8890" y="326390"/>
                  </a:lnTo>
                  <a:close/>
                </a:path>
                <a:path w="8889" h="422910">
                  <a:moveTo>
                    <a:pt x="889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90" y="339089"/>
                  </a:lnTo>
                  <a:lnTo>
                    <a:pt x="8890" y="332740"/>
                  </a:lnTo>
                  <a:close/>
                </a:path>
                <a:path w="8889" h="422910">
                  <a:moveTo>
                    <a:pt x="889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90" y="345439"/>
                  </a:lnTo>
                  <a:lnTo>
                    <a:pt x="8890" y="339090"/>
                  </a:lnTo>
                  <a:close/>
                </a:path>
                <a:path w="8889" h="422910">
                  <a:moveTo>
                    <a:pt x="889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90" y="351789"/>
                  </a:lnTo>
                  <a:lnTo>
                    <a:pt x="8890" y="345440"/>
                  </a:lnTo>
                  <a:close/>
                </a:path>
                <a:path w="8889" h="422910">
                  <a:moveTo>
                    <a:pt x="889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90" y="358139"/>
                  </a:lnTo>
                  <a:lnTo>
                    <a:pt x="8890" y="351790"/>
                  </a:lnTo>
                  <a:close/>
                </a:path>
                <a:path w="8889" h="422910">
                  <a:moveTo>
                    <a:pt x="889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90" y="364489"/>
                  </a:lnTo>
                  <a:lnTo>
                    <a:pt x="8890" y="358140"/>
                  </a:lnTo>
                  <a:close/>
                </a:path>
                <a:path w="8889" h="422910">
                  <a:moveTo>
                    <a:pt x="889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90" y="370839"/>
                  </a:lnTo>
                  <a:lnTo>
                    <a:pt x="8890" y="364490"/>
                  </a:lnTo>
                  <a:close/>
                </a:path>
                <a:path w="8889" h="422910">
                  <a:moveTo>
                    <a:pt x="889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90" y="377189"/>
                  </a:lnTo>
                  <a:lnTo>
                    <a:pt x="8890" y="370840"/>
                  </a:lnTo>
                  <a:close/>
                </a:path>
                <a:path w="8889" h="422910">
                  <a:moveTo>
                    <a:pt x="889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90" y="383539"/>
                  </a:lnTo>
                  <a:lnTo>
                    <a:pt x="8890" y="377190"/>
                  </a:lnTo>
                  <a:close/>
                </a:path>
                <a:path w="8889" h="422910">
                  <a:moveTo>
                    <a:pt x="889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90" y="389889"/>
                  </a:lnTo>
                  <a:lnTo>
                    <a:pt x="8890" y="383540"/>
                  </a:lnTo>
                  <a:close/>
                </a:path>
                <a:path w="8889" h="422910">
                  <a:moveTo>
                    <a:pt x="889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90" y="396239"/>
                  </a:lnTo>
                  <a:lnTo>
                    <a:pt x="8890" y="389890"/>
                  </a:lnTo>
                  <a:close/>
                </a:path>
                <a:path w="8889" h="422910">
                  <a:moveTo>
                    <a:pt x="889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90" y="402589"/>
                  </a:lnTo>
                  <a:lnTo>
                    <a:pt x="8890" y="396240"/>
                  </a:lnTo>
                  <a:close/>
                </a:path>
                <a:path w="8889" h="422910">
                  <a:moveTo>
                    <a:pt x="889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90" y="408939"/>
                  </a:lnTo>
                  <a:lnTo>
                    <a:pt x="8890" y="402590"/>
                  </a:lnTo>
                  <a:close/>
                </a:path>
                <a:path w="8889" h="422910">
                  <a:moveTo>
                    <a:pt x="889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90" y="415289"/>
                  </a:lnTo>
                  <a:lnTo>
                    <a:pt x="8890" y="408940"/>
                  </a:lnTo>
                  <a:close/>
                </a:path>
                <a:path w="8889" h="422910">
                  <a:moveTo>
                    <a:pt x="8890" y="415290"/>
                  </a:moveTo>
                  <a:lnTo>
                    <a:pt x="0" y="415290"/>
                  </a:lnTo>
                  <a:lnTo>
                    <a:pt x="0" y="420369"/>
                  </a:lnTo>
                  <a:lnTo>
                    <a:pt x="2540" y="420369"/>
                  </a:lnTo>
                  <a:lnTo>
                    <a:pt x="2540" y="421639"/>
                  </a:lnTo>
                  <a:lnTo>
                    <a:pt x="8890" y="421639"/>
                  </a:lnTo>
                  <a:lnTo>
                    <a:pt x="8890" y="415290"/>
                  </a:lnTo>
                  <a:close/>
                </a:path>
                <a:path w="8889" h="422910">
                  <a:moveTo>
                    <a:pt x="8890" y="421640"/>
                  </a:moveTo>
                  <a:lnTo>
                    <a:pt x="7620" y="421640"/>
                  </a:lnTo>
                  <a:lnTo>
                    <a:pt x="7620" y="422910"/>
                  </a:lnTo>
                  <a:lnTo>
                    <a:pt x="8890" y="422910"/>
                  </a:lnTo>
                  <a:lnTo>
                    <a:pt x="8890" y="421640"/>
                  </a:lnTo>
                  <a:close/>
                </a:path>
              </a:pathLst>
            </a:custGeom>
            <a:solidFill>
              <a:srgbClr val="FF3F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4338320" y="383666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4229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229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229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22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22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22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22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22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22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22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22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22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22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22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22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22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22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22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22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22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22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22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22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22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22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22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22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22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22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22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22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22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22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22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22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22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22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22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22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22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22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22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22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22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22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22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22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22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22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22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22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22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22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22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22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22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22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22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22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22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22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22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22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22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22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22910">
                  <a:moveTo>
                    <a:pt x="8889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5079" y="421639"/>
                  </a:lnTo>
                  <a:lnTo>
                    <a:pt x="5079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</a:pathLst>
            </a:custGeom>
            <a:solidFill>
              <a:srgbClr val="FF40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4347210" y="383793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2539" y="421639"/>
                  </a:lnTo>
                  <a:lnTo>
                    <a:pt x="2539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41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4356100" y="384047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42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4364990" y="384174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422910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42291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2291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2291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2291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2291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2291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2291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2291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2291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2291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2291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2291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2291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2291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2291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2291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2291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2291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2291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2291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2291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2291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2291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2291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2291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2291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2291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2291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2291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2291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2291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2291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2291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2291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2291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2291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2291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2291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2291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2291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2291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2291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2291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2291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2291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2291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2291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2291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2291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2291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2291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2291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2291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2291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2291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2291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2291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2291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2291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2291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2291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2291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2291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2291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22910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422910">
                  <a:moveTo>
                    <a:pt x="8889" y="421640"/>
                  </a:moveTo>
                  <a:lnTo>
                    <a:pt x="3810" y="421640"/>
                  </a:lnTo>
                  <a:lnTo>
                    <a:pt x="3810" y="422910"/>
                  </a:lnTo>
                  <a:lnTo>
                    <a:pt x="8889" y="422910"/>
                  </a:lnTo>
                  <a:lnTo>
                    <a:pt x="8889" y="421640"/>
                  </a:lnTo>
                  <a:close/>
                </a:path>
              </a:pathLst>
            </a:custGeom>
            <a:solidFill>
              <a:srgbClr val="FF43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4373880" y="384428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7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90" y="6349"/>
                  </a:lnTo>
                  <a:lnTo>
                    <a:pt x="889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8889" h="422910">
                  <a:moveTo>
                    <a:pt x="889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90" y="12699"/>
                  </a:lnTo>
                  <a:lnTo>
                    <a:pt x="8890" y="6349"/>
                  </a:lnTo>
                  <a:close/>
                </a:path>
                <a:path w="8889" h="422910">
                  <a:moveTo>
                    <a:pt x="889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90" y="19049"/>
                  </a:lnTo>
                  <a:lnTo>
                    <a:pt x="8890" y="12699"/>
                  </a:lnTo>
                  <a:close/>
                </a:path>
                <a:path w="8889" h="422910">
                  <a:moveTo>
                    <a:pt x="889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90" y="25399"/>
                  </a:lnTo>
                  <a:lnTo>
                    <a:pt x="8890" y="19049"/>
                  </a:lnTo>
                  <a:close/>
                </a:path>
                <a:path w="8889" h="422910">
                  <a:moveTo>
                    <a:pt x="889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90" y="31749"/>
                  </a:lnTo>
                  <a:lnTo>
                    <a:pt x="8890" y="25399"/>
                  </a:lnTo>
                  <a:close/>
                </a:path>
                <a:path w="8889" h="422910">
                  <a:moveTo>
                    <a:pt x="889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90" y="38099"/>
                  </a:lnTo>
                  <a:lnTo>
                    <a:pt x="8890" y="31749"/>
                  </a:lnTo>
                  <a:close/>
                </a:path>
                <a:path w="8889" h="422910">
                  <a:moveTo>
                    <a:pt x="889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90" y="44449"/>
                  </a:lnTo>
                  <a:lnTo>
                    <a:pt x="8890" y="38099"/>
                  </a:lnTo>
                  <a:close/>
                </a:path>
                <a:path w="8889" h="422910">
                  <a:moveTo>
                    <a:pt x="889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90" y="50799"/>
                  </a:lnTo>
                  <a:lnTo>
                    <a:pt x="8890" y="44449"/>
                  </a:lnTo>
                  <a:close/>
                </a:path>
                <a:path w="8889" h="422910">
                  <a:moveTo>
                    <a:pt x="889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90" y="57149"/>
                  </a:lnTo>
                  <a:lnTo>
                    <a:pt x="8890" y="50799"/>
                  </a:lnTo>
                  <a:close/>
                </a:path>
                <a:path w="8889" h="422910">
                  <a:moveTo>
                    <a:pt x="889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90" y="63499"/>
                  </a:lnTo>
                  <a:lnTo>
                    <a:pt x="8890" y="57149"/>
                  </a:lnTo>
                  <a:close/>
                </a:path>
                <a:path w="8889" h="422910">
                  <a:moveTo>
                    <a:pt x="889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90" y="69849"/>
                  </a:lnTo>
                  <a:lnTo>
                    <a:pt x="8890" y="63499"/>
                  </a:lnTo>
                  <a:close/>
                </a:path>
                <a:path w="8889" h="422910">
                  <a:moveTo>
                    <a:pt x="889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90" y="76199"/>
                  </a:lnTo>
                  <a:lnTo>
                    <a:pt x="8890" y="69849"/>
                  </a:lnTo>
                  <a:close/>
                </a:path>
                <a:path w="8889" h="422910">
                  <a:moveTo>
                    <a:pt x="889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90" y="82549"/>
                  </a:lnTo>
                  <a:lnTo>
                    <a:pt x="8890" y="76199"/>
                  </a:lnTo>
                  <a:close/>
                </a:path>
                <a:path w="8889" h="422910">
                  <a:moveTo>
                    <a:pt x="889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90" y="88899"/>
                  </a:lnTo>
                  <a:lnTo>
                    <a:pt x="8890" y="82549"/>
                  </a:lnTo>
                  <a:close/>
                </a:path>
                <a:path w="8889" h="422910">
                  <a:moveTo>
                    <a:pt x="889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90" y="95249"/>
                  </a:lnTo>
                  <a:lnTo>
                    <a:pt x="8890" y="88899"/>
                  </a:lnTo>
                  <a:close/>
                </a:path>
                <a:path w="8889" h="422910">
                  <a:moveTo>
                    <a:pt x="889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90" y="101599"/>
                  </a:lnTo>
                  <a:lnTo>
                    <a:pt x="8890" y="95249"/>
                  </a:lnTo>
                  <a:close/>
                </a:path>
                <a:path w="8889" h="422910">
                  <a:moveTo>
                    <a:pt x="889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90" y="107949"/>
                  </a:lnTo>
                  <a:lnTo>
                    <a:pt x="8890" y="101599"/>
                  </a:lnTo>
                  <a:close/>
                </a:path>
                <a:path w="8889" h="422910">
                  <a:moveTo>
                    <a:pt x="889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90" y="114299"/>
                  </a:lnTo>
                  <a:lnTo>
                    <a:pt x="8890" y="107949"/>
                  </a:lnTo>
                  <a:close/>
                </a:path>
                <a:path w="8889" h="422910">
                  <a:moveTo>
                    <a:pt x="889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90" y="120649"/>
                  </a:lnTo>
                  <a:lnTo>
                    <a:pt x="8890" y="114299"/>
                  </a:lnTo>
                  <a:close/>
                </a:path>
                <a:path w="8889" h="422910">
                  <a:moveTo>
                    <a:pt x="889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90" y="126999"/>
                  </a:lnTo>
                  <a:lnTo>
                    <a:pt x="8890" y="120649"/>
                  </a:lnTo>
                  <a:close/>
                </a:path>
                <a:path w="8889" h="422910">
                  <a:moveTo>
                    <a:pt x="889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90" y="133349"/>
                  </a:lnTo>
                  <a:lnTo>
                    <a:pt x="8890" y="126999"/>
                  </a:lnTo>
                  <a:close/>
                </a:path>
                <a:path w="8889" h="422910">
                  <a:moveTo>
                    <a:pt x="889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90" y="139699"/>
                  </a:lnTo>
                  <a:lnTo>
                    <a:pt x="8890" y="133349"/>
                  </a:lnTo>
                  <a:close/>
                </a:path>
                <a:path w="8889" h="422910">
                  <a:moveTo>
                    <a:pt x="889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90" y="146049"/>
                  </a:lnTo>
                  <a:lnTo>
                    <a:pt x="8890" y="139699"/>
                  </a:lnTo>
                  <a:close/>
                </a:path>
                <a:path w="8889" h="422910">
                  <a:moveTo>
                    <a:pt x="889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90" y="152399"/>
                  </a:lnTo>
                  <a:lnTo>
                    <a:pt x="8890" y="146049"/>
                  </a:lnTo>
                  <a:close/>
                </a:path>
                <a:path w="8889" h="422910">
                  <a:moveTo>
                    <a:pt x="889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90" y="158749"/>
                  </a:lnTo>
                  <a:lnTo>
                    <a:pt x="8890" y="152399"/>
                  </a:lnTo>
                  <a:close/>
                </a:path>
                <a:path w="8889" h="422910">
                  <a:moveTo>
                    <a:pt x="889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90" y="165099"/>
                  </a:lnTo>
                  <a:lnTo>
                    <a:pt x="8890" y="158749"/>
                  </a:lnTo>
                  <a:close/>
                </a:path>
                <a:path w="8889" h="422910">
                  <a:moveTo>
                    <a:pt x="889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90" y="171449"/>
                  </a:lnTo>
                  <a:lnTo>
                    <a:pt x="8890" y="165099"/>
                  </a:lnTo>
                  <a:close/>
                </a:path>
                <a:path w="8889" h="422910">
                  <a:moveTo>
                    <a:pt x="889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90" y="177799"/>
                  </a:lnTo>
                  <a:lnTo>
                    <a:pt x="8890" y="171449"/>
                  </a:lnTo>
                  <a:close/>
                </a:path>
                <a:path w="8889" h="422910">
                  <a:moveTo>
                    <a:pt x="889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90" y="184149"/>
                  </a:lnTo>
                  <a:lnTo>
                    <a:pt x="8890" y="177799"/>
                  </a:lnTo>
                  <a:close/>
                </a:path>
                <a:path w="8889" h="422910">
                  <a:moveTo>
                    <a:pt x="889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90" y="190499"/>
                  </a:lnTo>
                  <a:lnTo>
                    <a:pt x="8890" y="184149"/>
                  </a:lnTo>
                  <a:close/>
                </a:path>
                <a:path w="8889" h="422910">
                  <a:moveTo>
                    <a:pt x="889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90" y="196849"/>
                  </a:lnTo>
                  <a:lnTo>
                    <a:pt x="8890" y="190499"/>
                  </a:lnTo>
                  <a:close/>
                </a:path>
                <a:path w="8889" h="422910">
                  <a:moveTo>
                    <a:pt x="889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90" y="203199"/>
                  </a:lnTo>
                  <a:lnTo>
                    <a:pt x="8890" y="196849"/>
                  </a:lnTo>
                  <a:close/>
                </a:path>
                <a:path w="8889" h="422910">
                  <a:moveTo>
                    <a:pt x="889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90" y="209549"/>
                  </a:lnTo>
                  <a:lnTo>
                    <a:pt x="8890" y="203199"/>
                  </a:lnTo>
                  <a:close/>
                </a:path>
                <a:path w="8889" h="422910">
                  <a:moveTo>
                    <a:pt x="889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90" y="215899"/>
                  </a:lnTo>
                  <a:lnTo>
                    <a:pt x="8890" y="209549"/>
                  </a:lnTo>
                  <a:close/>
                </a:path>
                <a:path w="8889" h="422910">
                  <a:moveTo>
                    <a:pt x="889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90" y="222249"/>
                  </a:lnTo>
                  <a:lnTo>
                    <a:pt x="8890" y="215899"/>
                  </a:lnTo>
                  <a:close/>
                </a:path>
                <a:path w="8889" h="422910">
                  <a:moveTo>
                    <a:pt x="889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90" y="228599"/>
                  </a:lnTo>
                  <a:lnTo>
                    <a:pt x="8890" y="222249"/>
                  </a:lnTo>
                  <a:close/>
                </a:path>
                <a:path w="8889" h="422910">
                  <a:moveTo>
                    <a:pt x="889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90" y="234949"/>
                  </a:lnTo>
                  <a:lnTo>
                    <a:pt x="8890" y="228599"/>
                  </a:lnTo>
                  <a:close/>
                </a:path>
                <a:path w="8889" h="422910">
                  <a:moveTo>
                    <a:pt x="889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90" y="241299"/>
                  </a:lnTo>
                  <a:lnTo>
                    <a:pt x="8890" y="234949"/>
                  </a:lnTo>
                  <a:close/>
                </a:path>
                <a:path w="8889" h="422910">
                  <a:moveTo>
                    <a:pt x="889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90" y="247649"/>
                  </a:lnTo>
                  <a:lnTo>
                    <a:pt x="8890" y="241299"/>
                  </a:lnTo>
                  <a:close/>
                </a:path>
                <a:path w="8889" h="422910">
                  <a:moveTo>
                    <a:pt x="889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90" y="253999"/>
                  </a:lnTo>
                  <a:lnTo>
                    <a:pt x="8890" y="247649"/>
                  </a:lnTo>
                  <a:close/>
                </a:path>
                <a:path w="8889" h="422910">
                  <a:moveTo>
                    <a:pt x="889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90" y="260349"/>
                  </a:lnTo>
                  <a:lnTo>
                    <a:pt x="8890" y="253999"/>
                  </a:lnTo>
                  <a:close/>
                </a:path>
                <a:path w="8889" h="422910">
                  <a:moveTo>
                    <a:pt x="889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90" y="266699"/>
                  </a:lnTo>
                  <a:lnTo>
                    <a:pt x="8890" y="260349"/>
                  </a:lnTo>
                  <a:close/>
                </a:path>
                <a:path w="8889" h="422910">
                  <a:moveTo>
                    <a:pt x="889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90" y="273049"/>
                  </a:lnTo>
                  <a:lnTo>
                    <a:pt x="8890" y="266699"/>
                  </a:lnTo>
                  <a:close/>
                </a:path>
                <a:path w="8889" h="422910">
                  <a:moveTo>
                    <a:pt x="889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90" y="279399"/>
                  </a:lnTo>
                  <a:lnTo>
                    <a:pt x="8890" y="273049"/>
                  </a:lnTo>
                  <a:close/>
                </a:path>
                <a:path w="8889" h="422910">
                  <a:moveTo>
                    <a:pt x="889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90" y="285749"/>
                  </a:lnTo>
                  <a:lnTo>
                    <a:pt x="8890" y="279399"/>
                  </a:lnTo>
                  <a:close/>
                </a:path>
                <a:path w="8889" h="422910">
                  <a:moveTo>
                    <a:pt x="889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90" y="292099"/>
                  </a:lnTo>
                  <a:lnTo>
                    <a:pt x="8890" y="285749"/>
                  </a:lnTo>
                  <a:close/>
                </a:path>
                <a:path w="8889" h="422910">
                  <a:moveTo>
                    <a:pt x="889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90" y="298449"/>
                  </a:lnTo>
                  <a:lnTo>
                    <a:pt x="8890" y="292099"/>
                  </a:lnTo>
                  <a:close/>
                </a:path>
                <a:path w="8889" h="422910">
                  <a:moveTo>
                    <a:pt x="889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90" y="304799"/>
                  </a:lnTo>
                  <a:lnTo>
                    <a:pt x="8890" y="298449"/>
                  </a:lnTo>
                  <a:close/>
                </a:path>
                <a:path w="8889" h="422910">
                  <a:moveTo>
                    <a:pt x="889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90" y="311149"/>
                  </a:lnTo>
                  <a:lnTo>
                    <a:pt x="8890" y="304799"/>
                  </a:lnTo>
                  <a:close/>
                </a:path>
                <a:path w="8889" h="422910">
                  <a:moveTo>
                    <a:pt x="889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90" y="317499"/>
                  </a:lnTo>
                  <a:lnTo>
                    <a:pt x="8890" y="311149"/>
                  </a:lnTo>
                  <a:close/>
                </a:path>
                <a:path w="8889" h="422910">
                  <a:moveTo>
                    <a:pt x="889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90" y="323849"/>
                  </a:lnTo>
                  <a:lnTo>
                    <a:pt x="8890" y="317499"/>
                  </a:lnTo>
                  <a:close/>
                </a:path>
                <a:path w="8889" h="422910">
                  <a:moveTo>
                    <a:pt x="889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90" y="330199"/>
                  </a:lnTo>
                  <a:lnTo>
                    <a:pt x="8890" y="323849"/>
                  </a:lnTo>
                  <a:close/>
                </a:path>
                <a:path w="8889" h="422910">
                  <a:moveTo>
                    <a:pt x="889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90" y="336549"/>
                  </a:lnTo>
                  <a:lnTo>
                    <a:pt x="8890" y="330199"/>
                  </a:lnTo>
                  <a:close/>
                </a:path>
                <a:path w="8889" h="422910">
                  <a:moveTo>
                    <a:pt x="889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90" y="342899"/>
                  </a:lnTo>
                  <a:lnTo>
                    <a:pt x="8890" y="336549"/>
                  </a:lnTo>
                  <a:close/>
                </a:path>
                <a:path w="8889" h="422910">
                  <a:moveTo>
                    <a:pt x="889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90" y="349249"/>
                  </a:lnTo>
                  <a:lnTo>
                    <a:pt x="8890" y="342899"/>
                  </a:lnTo>
                  <a:close/>
                </a:path>
                <a:path w="8889" h="422910">
                  <a:moveTo>
                    <a:pt x="889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90" y="355599"/>
                  </a:lnTo>
                  <a:lnTo>
                    <a:pt x="8890" y="349249"/>
                  </a:lnTo>
                  <a:close/>
                </a:path>
                <a:path w="8889" h="422910">
                  <a:moveTo>
                    <a:pt x="889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90" y="361949"/>
                  </a:lnTo>
                  <a:lnTo>
                    <a:pt x="8890" y="355599"/>
                  </a:lnTo>
                  <a:close/>
                </a:path>
                <a:path w="8889" h="422910">
                  <a:moveTo>
                    <a:pt x="889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90" y="368299"/>
                  </a:lnTo>
                  <a:lnTo>
                    <a:pt x="8890" y="361949"/>
                  </a:lnTo>
                  <a:close/>
                </a:path>
                <a:path w="8889" h="422910">
                  <a:moveTo>
                    <a:pt x="889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90" y="374649"/>
                  </a:lnTo>
                  <a:lnTo>
                    <a:pt x="8890" y="368299"/>
                  </a:lnTo>
                  <a:close/>
                </a:path>
                <a:path w="8889" h="422910">
                  <a:moveTo>
                    <a:pt x="889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90" y="380999"/>
                  </a:lnTo>
                  <a:lnTo>
                    <a:pt x="8890" y="374649"/>
                  </a:lnTo>
                  <a:close/>
                </a:path>
                <a:path w="8889" h="422910">
                  <a:moveTo>
                    <a:pt x="889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90" y="387349"/>
                  </a:lnTo>
                  <a:lnTo>
                    <a:pt x="8890" y="380999"/>
                  </a:lnTo>
                  <a:close/>
                </a:path>
                <a:path w="8889" h="422910">
                  <a:moveTo>
                    <a:pt x="889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90" y="393699"/>
                  </a:lnTo>
                  <a:lnTo>
                    <a:pt x="8890" y="387349"/>
                  </a:lnTo>
                  <a:close/>
                </a:path>
                <a:path w="8889" h="422910">
                  <a:moveTo>
                    <a:pt x="889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90" y="400049"/>
                  </a:lnTo>
                  <a:lnTo>
                    <a:pt x="8890" y="393699"/>
                  </a:lnTo>
                  <a:close/>
                </a:path>
                <a:path w="8889" h="422910">
                  <a:moveTo>
                    <a:pt x="889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90" y="406399"/>
                  </a:lnTo>
                  <a:lnTo>
                    <a:pt x="8890" y="400049"/>
                  </a:lnTo>
                  <a:close/>
                </a:path>
                <a:path w="8889" h="422910">
                  <a:moveTo>
                    <a:pt x="889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90" y="412749"/>
                  </a:lnTo>
                  <a:lnTo>
                    <a:pt x="8890" y="406399"/>
                  </a:lnTo>
                  <a:close/>
                </a:path>
                <a:path w="8889" h="422910">
                  <a:moveTo>
                    <a:pt x="889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90" y="419099"/>
                  </a:lnTo>
                  <a:lnTo>
                    <a:pt x="8890" y="412749"/>
                  </a:lnTo>
                  <a:close/>
                </a:path>
                <a:path w="8889" h="422910">
                  <a:moveTo>
                    <a:pt x="8890" y="419099"/>
                  </a:moveTo>
                  <a:lnTo>
                    <a:pt x="0" y="419099"/>
                  </a:lnTo>
                  <a:lnTo>
                    <a:pt x="0" y="420369"/>
                  </a:lnTo>
                  <a:lnTo>
                    <a:pt x="1270" y="420369"/>
                  </a:lnTo>
                  <a:lnTo>
                    <a:pt x="1270" y="421639"/>
                  </a:lnTo>
                  <a:lnTo>
                    <a:pt x="7620" y="421639"/>
                  </a:lnTo>
                  <a:lnTo>
                    <a:pt x="7620" y="422909"/>
                  </a:lnTo>
                  <a:lnTo>
                    <a:pt x="8890" y="422909"/>
                  </a:lnTo>
                  <a:lnTo>
                    <a:pt x="8890" y="419099"/>
                  </a:lnTo>
                  <a:close/>
                </a:path>
              </a:pathLst>
            </a:custGeom>
            <a:solidFill>
              <a:srgbClr val="FF44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4382770" y="3845559"/>
              <a:ext cx="7620" cy="422909"/>
            </a:xfrm>
            <a:custGeom>
              <a:avLst/>
              <a:gdLst/>
              <a:ahLst/>
              <a:cxnLst/>
              <a:rect l="l" t="t" r="r" b="b"/>
              <a:pathLst>
                <a:path w="7620" h="422910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19" y="5079"/>
                  </a:lnTo>
                  <a:lnTo>
                    <a:pt x="761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422910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20" h="422910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20" h="422910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20" h="422910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422910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20" h="422910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422910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422910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422910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20" h="422910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20" h="422910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422910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422910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422910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422910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422910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20" h="422910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20" h="422910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20" h="422910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20" h="422910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20" h="422910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422910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20" h="422910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20" h="422910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20" h="422910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422910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422910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20" h="422910">
                  <a:moveTo>
                    <a:pt x="761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20" h="422910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20" h="422910">
                  <a:moveTo>
                    <a:pt x="761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30"/>
                  </a:lnTo>
                  <a:close/>
                </a:path>
                <a:path w="7620" h="422910">
                  <a:moveTo>
                    <a:pt x="761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5580"/>
                  </a:lnTo>
                  <a:close/>
                </a:path>
                <a:path w="7620" h="422910">
                  <a:moveTo>
                    <a:pt x="761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1930"/>
                  </a:lnTo>
                  <a:close/>
                </a:path>
                <a:path w="7620" h="422910">
                  <a:moveTo>
                    <a:pt x="761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19" y="214629"/>
                  </a:lnTo>
                  <a:lnTo>
                    <a:pt x="7619" y="208280"/>
                  </a:lnTo>
                  <a:close/>
                </a:path>
                <a:path w="7620" h="422910">
                  <a:moveTo>
                    <a:pt x="761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4630"/>
                  </a:lnTo>
                  <a:close/>
                </a:path>
                <a:path w="7620" h="422910">
                  <a:moveTo>
                    <a:pt x="761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19" y="227329"/>
                  </a:lnTo>
                  <a:lnTo>
                    <a:pt x="7619" y="220980"/>
                  </a:lnTo>
                  <a:close/>
                </a:path>
                <a:path w="7620" h="422910">
                  <a:moveTo>
                    <a:pt x="761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19" y="233679"/>
                  </a:lnTo>
                  <a:lnTo>
                    <a:pt x="7619" y="227330"/>
                  </a:lnTo>
                  <a:close/>
                </a:path>
                <a:path w="7620" h="422910">
                  <a:moveTo>
                    <a:pt x="761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19" y="240029"/>
                  </a:lnTo>
                  <a:lnTo>
                    <a:pt x="7619" y="233680"/>
                  </a:lnTo>
                  <a:close/>
                </a:path>
                <a:path w="7620" h="422910">
                  <a:moveTo>
                    <a:pt x="761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40030"/>
                  </a:lnTo>
                  <a:close/>
                </a:path>
                <a:path w="7620" h="422910">
                  <a:moveTo>
                    <a:pt x="761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380"/>
                  </a:lnTo>
                  <a:close/>
                </a:path>
                <a:path w="7620" h="422910">
                  <a:moveTo>
                    <a:pt x="761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730"/>
                  </a:lnTo>
                  <a:close/>
                </a:path>
                <a:path w="7620" h="422910">
                  <a:moveTo>
                    <a:pt x="761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080"/>
                  </a:lnTo>
                  <a:close/>
                </a:path>
                <a:path w="7620" h="422910">
                  <a:moveTo>
                    <a:pt x="761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430"/>
                  </a:lnTo>
                  <a:close/>
                </a:path>
                <a:path w="7620" h="422910">
                  <a:moveTo>
                    <a:pt x="761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780"/>
                  </a:lnTo>
                  <a:close/>
                </a:path>
                <a:path w="7620" h="422910">
                  <a:moveTo>
                    <a:pt x="761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130"/>
                  </a:lnTo>
                  <a:close/>
                </a:path>
                <a:path w="7620" h="422910">
                  <a:moveTo>
                    <a:pt x="761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480"/>
                  </a:lnTo>
                  <a:close/>
                </a:path>
                <a:path w="7620" h="422910">
                  <a:moveTo>
                    <a:pt x="761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830"/>
                  </a:lnTo>
                  <a:close/>
                </a:path>
                <a:path w="7620" h="422910">
                  <a:moveTo>
                    <a:pt x="761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180"/>
                  </a:lnTo>
                  <a:close/>
                </a:path>
                <a:path w="7620" h="422910">
                  <a:moveTo>
                    <a:pt x="761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19" y="309879"/>
                  </a:lnTo>
                  <a:lnTo>
                    <a:pt x="7619" y="303530"/>
                  </a:lnTo>
                  <a:close/>
                </a:path>
                <a:path w="7620" h="422910">
                  <a:moveTo>
                    <a:pt x="761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9880"/>
                  </a:lnTo>
                  <a:close/>
                </a:path>
                <a:path w="7620" h="422910">
                  <a:moveTo>
                    <a:pt x="761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230"/>
                  </a:lnTo>
                  <a:close/>
                </a:path>
                <a:path w="7620" h="422910">
                  <a:moveTo>
                    <a:pt x="761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580"/>
                  </a:lnTo>
                  <a:close/>
                </a:path>
                <a:path w="7620" h="422910">
                  <a:moveTo>
                    <a:pt x="761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8930"/>
                  </a:lnTo>
                  <a:close/>
                </a:path>
                <a:path w="7620" h="422910">
                  <a:moveTo>
                    <a:pt x="761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280"/>
                  </a:lnTo>
                  <a:close/>
                </a:path>
                <a:path w="7620" h="422910">
                  <a:moveTo>
                    <a:pt x="761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19" y="347979"/>
                  </a:lnTo>
                  <a:lnTo>
                    <a:pt x="7619" y="341630"/>
                  </a:lnTo>
                  <a:close/>
                </a:path>
                <a:path w="7620" h="422910">
                  <a:moveTo>
                    <a:pt x="761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47980"/>
                  </a:lnTo>
                  <a:close/>
                </a:path>
                <a:path w="7620" h="422910">
                  <a:moveTo>
                    <a:pt x="761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54330"/>
                  </a:lnTo>
                  <a:close/>
                </a:path>
                <a:path w="7620" h="422910">
                  <a:moveTo>
                    <a:pt x="761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19" y="367029"/>
                  </a:lnTo>
                  <a:lnTo>
                    <a:pt x="7619" y="360680"/>
                  </a:lnTo>
                  <a:close/>
                </a:path>
                <a:path w="7620" h="422910">
                  <a:moveTo>
                    <a:pt x="761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19" y="373379"/>
                  </a:lnTo>
                  <a:lnTo>
                    <a:pt x="7619" y="367030"/>
                  </a:lnTo>
                  <a:close/>
                </a:path>
                <a:path w="7620" h="422910">
                  <a:moveTo>
                    <a:pt x="761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80"/>
                  </a:lnTo>
                  <a:close/>
                </a:path>
                <a:path w="7620" h="422910">
                  <a:moveTo>
                    <a:pt x="761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79730"/>
                  </a:lnTo>
                  <a:close/>
                </a:path>
                <a:path w="7620" h="422910">
                  <a:moveTo>
                    <a:pt x="761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6080"/>
                  </a:lnTo>
                  <a:close/>
                </a:path>
                <a:path w="7620" h="422910">
                  <a:moveTo>
                    <a:pt x="761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2430"/>
                  </a:lnTo>
                  <a:close/>
                </a:path>
                <a:path w="7620" h="422910">
                  <a:moveTo>
                    <a:pt x="761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98780"/>
                  </a:lnTo>
                  <a:close/>
                </a:path>
                <a:path w="7620" h="422910">
                  <a:moveTo>
                    <a:pt x="761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5130"/>
                  </a:lnTo>
                  <a:close/>
                </a:path>
                <a:path w="7620" h="422910">
                  <a:moveTo>
                    <a:pt x="761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80"/>
                  </a:lnTo>
                  <a:close/>
                </a:path>
                <a:path w="7620" h="422910">
                  <a:moveTo>
                    <a:pt x="7619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5079" y="421639"/>
                  </a:lnTo>
                  <a:lnTo>
                    <a:pt x="5079" y="422909"/>
                  </a:lnTo>
                  <a:lnTo>
                    <a:pt x="7619" y="422909"/>
                  </a:lnTo>
                  <a:lnTo>
                    <a:pt x="7619" y="417830"/>
                  </a:lnTo>
                  <a:close/>
                </a:path>
              </a:pathLst>
            </a:custGeom>
            <a:solidFill>
              <a:srgbClr val="FF45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4390390" y="384682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6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2540"/>
                  </a:lnTo>
                  <a:lnTo>
                    <a:pt x="7619" y="2540"/>
                  </a:lnTo>
                  <a:lnTo>
                    <a:pt x="761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3810" y="421640"/>
                  </a:lnTo>
                  <a:lnTo>
                    <a:pt x="381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46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4399280" y="384936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7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8889" h="422910">
                  <a:moveTo>
                    <a:pt x="889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90" y="7619"/>
                  </a:lnTo>
                  <a:lnTo>
                    <a:pt x="8890" y="1269"/>
                  </a:lnTo>
                  <a:close/>
                </a:path>
                <a:path w="8889" h="422910">
                  <a:moveTo>
                    <a:pt x="889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90" y="13969"/>
                  </a:lnTo>
                  <a:lnTo>
                    <a:pt x="8890" y="7619"/>
                  </a:lnTo>
                  <a:close/>
                </a:path>
                <a:path w="8889" h="422910">
                  <a:moveTo>
                    <a:pt x="889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90" y="20319"/>
                  </a:lnTo>
                  <a:lnTo>
                    <a:pt x="8890" y="13969"/>
                  </a:lnTo>
                  <a:close/>
                </a:path>
                <a:path w="8889" h="422910">
                  <a:moveTo>
                    <a:pt x="889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90" y="26669"/>
                  </a:lnTo>
                  <a:lnTo>
                    <a:pt x="8890" y="20319"/>
                  </a:lnTo>
                  <a:close/>
                </a:path>
                <a:path w="8889" h="422910">
                  <a:moveTo>
                    <a:pt x="889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90" y="33019"/>
                  </a:lnTo>
                  <a:lnTo>
                    <a:pt x="8890" y="26669"/>
                  </a:lnTo>
                  <a:close/>
                </a:path>
                <a:path w="8889" h="422910">
                  <a:moveTo>
                    <a:pt x="889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90" y="39369"/>
                  </a:lnTo>
                  <a:lnTo>
                    <a:pt x="8890" y="33019"/>
                  </a:lnTo>
                  <a:close/>
                </a:path>
                <a:path w="8889" h="422910">
                  <a:moveTo>
                    <a:pt x="889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90" y="45719"/>
                  </a:lnTo>
                  <a:lnTo>
                    <a:pt x="8890" y="39369"/>
                  </a:lnTo>
                  <a:close/>
                </a:path>
                <a:path w="8889" h="422910">
                  <a:moveTo>
                    <a:pt x="889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90" y="52069"/>
                  </a:lnTo>
                  <a:lnTo>
                    <a:pt x="8890" y="45719"/>
                  </a:lnTo>
                  <a:close/>
                </a:path>
                <a:path w="8889" h="422910">
                  <a:moveTo>
                    <a:pt x="889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90" y="58419"/>
                  </a:lnTo>
                  <a:lnTo>
                    <a:pt x="8890" y="52069"/>
                  </a:lnTo>
                  <a:close/>
                </a:path>
                <a:path w="8889" h="422910">
                  <a:moveTo>
                    <a:pt x="889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90" y="64769"/>
                  </a:lnTo>
                  <a:lnTo>
                    <a:pt x="8890" y="58419"/>
                  </a:lnTo>
                  <a:close/>
                </a:path>
                <a:path w="8889" h="422910">
                  <a:moveTo>
                    <a:pt x="889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90" y="71119"/>
                  </a:lnTo>
                  <a:lnTo>
                    <a:pt x="8890" y="64769"/>
                  </a:lnTo>
                  <a:close/>
                </a:path>
                <a:path w="8889" h="422910">
                  <a:moveTo>
                    <a:pt x="889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90" y="77469"/>
                  </a:lnTo>
                  <a:lnTo>
                    <a:pt x="8890" y="71119"/>
                  </a:lnTo>
                  <a:close/>
                </a:path>
                <a:path w="8889" h="422910">
                  <a:moveTo>
                    <a:pt x="889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90" y="83819"/>
                  </a:lnTo>
                  <a:lnTo>
                    <a:pt x="8890" y="77469"/>
                  </a:lnTo>
                  <a:close/>
                </a:path>
                <a:path w="8889" h="422910">
                  <a:moveTo>
                    <a:pt x="889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90" y="90169"/>
                  </a:lnTo>
                  <a:lnTo>
                    <a:pt x="8890" y="83819"/>
                  </a:lnTo>
                  <a:close/>
                </a:path>
                <a:path w="8889" h="422910">
                  <a:moveTo>
                    <a:pt x="889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90" y="96519"/>
                  </a:lnTo>
                  <a:lnTo>
                    <a:pt x="8890" y="90169"/>
                  </a:lnTo>
                  <a:close/>
                </a:path>
                <a:path w="8889" h="422910">
                  <a:moveTo>
                    <a:pt x="889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90" y="102869"/>
                  </a:lnTo>
                  <a:lnTo>
                    <a:pt x="8890" y="96519"/>
                  </a:lnTo>
                  <a:close/>
                </a:path>
                <a:path w="8889" h="422910">
                  <a:moveTo>
                    <a:pt x="889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90" y="109219"/>
                  </a:lnTo>
                  <a:lnTo>
                    <a:pt x="8890" y="102869"/>
                  </a:lnTo>
                  <a:close/>
                </a:path>
                <a:path w="8889" h="422910">
                  <a:moveTo>
                    <a:pt x="889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90" y="115569"/>
                  </a:lnTo>
                  <a:lnTo>
                    <a:pt x="8890" y="109219"/>
                  </a:lnTo>
                  <a:close/>
                </a:path>
                <a:path w="8889" h="422910">
                  <a:moveTo>
                    <a:pt x="889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90" y="121919"/>
                  </a:lnTo>
                  <a:lnTo>
                    <a:pt x="8890" y="115569"/>
                  </a:lnTo>
                  <a:close/>
                </a:path>
                <a:path w="8889" h="422910">
                  <a:moveTo>
                    <a:pt x="889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90" y="128269"/>
                  </a:lnTo>
                  <a:lnTo>
                    <a:pt x="8890" y="121919"/>
                  </a:lnTo>
                  <a:close/>
                </a:path>
                <a:path w="8889" h="422910">
                  <a:moveTo>
                    <a:pt x="889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90" y="134619"/>
                  </a:lnTo>
                  <a:lnTo>
                    <a:pt x="8890" y="128269"/>
                  </a:lnTo>
                  <a:close/>
                </a:path>
                <a:path w="8889" h="422910">
                  <a:moveTo>
                    <a:pt x="889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90" y="140969"/>
                  </a:lnTo>
                  <a:lnTo>
                    <a:pt x="8890" y="134619"/>
                  </a:lnTo>
                  <a:close/>
                </a:path>
                <a:path w="8889" h="422910">
                  <a:moveTo>
                    <a:pt x="889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90" y="147319"/>
                  </a:lnTo>
                  <a:lnTo>
                    <a:pt x="8890" y="140969"/>
                  </a:lnTo>
                  <a:close/>
                </a:path>
                <a:path w="8889" h="422910">
                  <a:moveTo>
                    <a:pt x="889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90" y="153669"/>
                  </a:lnTo>
                  <a:lnTo>
                    <a:pt x="8890" y="147319"/>
                  </a:lnTo>
                  <a:close/>
                </a:path>
                <a:path w="8889" h="422910">
                  <a:moveTo>
                    <a:pt x="889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90" y="160019"/>
                  </a:lnTo>
                  <a:lnTo>
                    <a:pt x="8890" y="153669"/>
                  </a:lnTo>
                  <a:close/>
                </a:path>
                <a:path w="8889" h="422910">
                  <a:moveTo>
                    <a:pt x="889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90" y="166369"/>
                  </a:lnTo>
                  <a:lnTo>
                    <a:pt x="8890" y="160019"/>
                  </a:lnTo>
                  <a:close/>
                </a:path>
                <a:path w="8889" h="422910">
                  <a:moveTo>
                    <a:pt x="889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90" y="172719"/>
                  </a:lnTo>
                  <a:lnTo>
                    <a:pt x="8890" y="166369"/>
                  </a:lnTo>
                  <a:close/>
                </a:path>
                <a:path w="8889" h="422910">
                  <a:moveTo>
                    <a:pt x="889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90" y="179069"/>
                  </a:lnTo>
                  <a:lnTo>
                    <a:pt x="8890" y="172719"/>
                  </a:lnTo>
                  <a:close/>
                </a:path>
                <a:path w="8889" h="422910">
                  <a:moveTo>
                    <a:pt x="889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90" y="185419"/>
                  </a:lnTo>
                  <a:lnTo>
                    <a:pt x="8890" y="179069"/>
                  </a:lnTo>
                  <a:close/>
                </a:path>
                <a:path w="8889" h="422910">
                  <a:moveTo>
                    <a:pt x="889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90" y="191769"/>
                  </a:lnTo>
                  <a:lnTo>
                    <a:pt x="8890" y="185419"/>
                  </a:lnTo>
                  <a:close/>
                </a:path>
                <a:path w="8889" h="422910">
                  <a:moveTo>
                    <a:pt x="889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90" y="198119"/>
                  </a:lnTo>
                  <a:lnTo>
                    <a:pt x="8890" y="191769"/>
                  </a:lnTo>
                  <a:close/>
                </a:path>
                <a:path w="8889" h="422910">
                  <a:moveTo>
                    <a:pt x="889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90" y="204469"/>
                  </a:lnTo>
                  <a:lnTo>
                    <a:pt x="8890" y="198119"/>
                  </a:lnTo>
                  <a:close/>
                </a:path>
                <a:path w="8889" h="422910">
                  <a:moveTo>
                    <a:pt x="889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90" y="210819"/>
                  </a:lnTo>
                  <a:lnTo>
                    <a:pt x="8890" y="204469"/>
                  </a:lnTo>
                  <a:close/>
                </a:path>
                <a:path w="8889" h="422910">
                  <a:moveTo>
                    <a:pt x="889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90" y="217169"/>
                  </a:lnTo>
                  <a:lnTo>
                    <a:pt x="8890" y="210819"/>
                  </a:lnTo>
                  <a:close/>
                </a:path>
                <a:path w="8889" h="422910">
                  <a:moveTo>
                    <a:pt x="889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90" y="223519"/>
                  </a:lnTo>
                  <a:lnTo>
                    <a:pt x="8890" y="217169"/>
                  </a:lnTo>
                  <a:close/>
                </a:path>
                <a:path w="8889" h="422910">
                  <a:moveTo>
                    <a:pt x="889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90" y="229869"/>
                  </a:lnTo>
                  <a:lnTo>
                    <a:pt x="8890" y="223519"/>
                  </a:lnTo>
                  <a:close/>
                </a:path>
                <a:path w="8889" h="422910">
                  <a:moveTo>
                    <a:pt x="889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90" y="236219"/>
                  </a:lnTo>
                  <a:lnTo>
                    <a:pt x="8890" y="229869"/>
                  </a:lnTo>
                  <a:close/>
                </a:path>
                <a:path w="8889" h="422910">
                  <a:moveTo>
                    <a:pt x="889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90" y="242569"/>
                  </a:lnTo>
                  <a:lnTo>
                    <a:pt x="8890" y="236219"/>
                  </a:lnTo>
                  <a:close/>
                </a:path>
                <a:path w="8889" h="422910">
                  <a:moveTo>
                    <a:pt x="889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90" y="248919"/>
                  </a:lnTo>
                  <a:lnTo>
                    <a:pt x="8890" y="242569"/>
                  </a:lnTo>
                  <a:close/>
                </a:path>
                <a:path w="8889" h="422910">
                  <a:moveTo>
                    <a:pt x="889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90" y="255269"/>
                  </a:lnTo>
                  <a:lnTo>
                    <a:pt x="8890" y="248919"/>
                  </a:lnTo>
                  <a:close/>
                </a:path>
                <a:path w="8889" h="422910">
                  <a:moveTo>
                    <a:pt x="889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90" y="261619"/>
                  </a:lnTo>
                  <a:lnTo>
                    <a:pt x="8890" y="255269"/>
                  </a:lnTo>
                  <a:close/>
                </a:path>
                <a:path w="8889" h="422910">
                  <a:moveTo>
                    <a:pt x="889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90" y="267969"/>
                  </a:lnTo>
                  <a:lnTo>
                    <a:pt x="8890" y="261619"/>
                  </a:lnTo>
                  <a:close/>
                </a:path>
                <a:path w="8889" h="422910">
                  <a:moveTo>
                    <a:pt x="889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90" y="274319"/>
                  </a:lnTo>
                  <a:lnTo>
                    <a:pt x="8890" y="267969"/>
                  </a:lnTo>
                  <a:close/>
                </a:path>
                <a:path w="8889" h="422910">
                  <a:moveTo>
                    <a:pt x="889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90" y="280669"/>
                  </a:lnTo>
                  <a:lnTo>
                    <a:pt x="8890" y="274319"/>
                  </a:lnTo>
                  <a:close/>
                </a:path>
                <a:path w="8889" h="422910">
                  <a:moveTo>
                    <a:pt x="889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90" y="287019"/>
                  </a:lnTo>
                  <a:lnTo>
                    <a:pt x="8890" y="280669"/>
                  </a:lnTo>
                  <a:close/>
                </a:path>
                <a:path w="8889" h="422910">
                  <a:moveTo>
                    <a:pt x="889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90" y="293369"/>
                  </a:lnTo>
                  <a:lnTo>
                    <a:pt x="8890" y="287019"/>
                  </a:lnTo>
                  <a:close/>
                </a:path>
                <a:path w="8889" h="422910">
                  <a:moveTo>
                    <a:pt x="889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90" y="299719"/>
                  </a:lnTo>
                  <a:lnTo>
                    <a:pt x="8890" y="293369"/>
                  </a:lnTo>
                  <a:close/>
                </a:path>
                <a:path w="8889" h="422910">
                  <a:moveTo>
                    <a:pt x="889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90" y="306069"/>
                  </a:lnTo>
                  <a:lnTo>
                    <a:pt x="8890" y="299719"/>
                  </a:lnTo>
                  <a:close/>
                </a:path>
                <a:path w="8889" h="422910">
                  <a:moveTo>
                    <a:pt x="889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90" y="312419"/>
                  </a:lnTo>
                  <a:lnTo>
                    <a:pt x="8890" y="306069"/>
                  </a:lnTo>
                  <a:close/>
                </a:path>
                <a:path w="8889" h="422910">
                  <a:moveTo>
                    <a:pt x="889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90" y="318769"/>
                  </a:lnTo>
                  <a:lnTo>
                    <a:pt x="8890" y="312419"/>
                  </a:lnTo>
                  <a:close/>
                </a:path>
                <a:path w="8889" h="422910">
                  <a:moveTo>
                    <a:pt x="889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90" y="325119"/>
                  </a:lnTo>
                  <a:lnTo>
                    <a:pt x="8890" y="318769"/>
                  </a:lnTo>
                  <a:close/>
                </a:path>
                <a:path w="8889" h="422910">
                  <a:moveTo>
                    <a:pt x="889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90" y="331469"/>
                  </a:lnTo>
                  <a:lnTo>
                    <a:pt x="8890" y="325119"/>
                  </a:lnTo>
                  <a:close/>
                </a:path>
                <a:path w="8889" h="422910">
                  <a:moveTo>
                    <a:pt x="889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90" y="337819"/>
                  </a:lnTo>
                  <a:lnTo>
                    <a:pt x="8890" y="331469"/>
                  </a:lnTo>
                  <a:close/>
                </a:path>
                <a:path w="8889" h="422910">
                  <a:moveTo>
                    <a:pt x="889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90" y="344169"/>
                  </a:lnTo>
                  <a:lnTo>
                    <a:pt x="8890" y="337819"/>
                  </a:lnTo>
                  <a:close/>
                </a:path>
                <a:path w="8889" h="422910">
                  <a:moveTo>
                    <a:pt x="889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90" y="350519"/>
                  </a:lnTo>
                  <a:lnTo>
                    <a:pt x="8890" y="344169"/>
                  </a:lnTo>
                  <a:close/>
                </a:path>
                <a:path w="8889" h="422910">
                  <a:moveTo>
                    <a:pt x="889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90" y="356869"/>
                  </a:lnTo>
                  <a:lnTo>
                    <a:pt x="8890" y="350519"/>
                  </a:lnTo>
                  <a:close/>
                </a:path>
                <a:path w="8889" h="422910">
                  <a:moveTo>
                    <a:pt x="889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90" y="363219"/>
                  </a:lnTo>
                  <a:lnTo>
                    <a:pt x="8890" y="356869"/>
                  </a:lnTo>
                  <a:close/>
                </a:path>
                <a:path w="8889" h="422910">
                  <a:moveTo>
                    <a:pt x="889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90" y="369569"/>
                  </a:lnTo>
                  <a:lnTo>
                    <a:pt x="8890" y="363219"/>
                  </a:lnTo>
                  <a:close/>
                </a:path>
                <a:path w="8889" h="422910">
                  <a:moveTo>
                    <a:pt x="889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90" y="375919"/>
                  </a:lnTo>
                  <a:lnTo>
                    <a:pt x="8890" y="369569"/>
                  </a:lnTo>
                  <a:close/>
                </a:path>
                <a:path w="8889" h="422910">
                  <a:moveTo>
                    <a:pt x="889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90" y="382269"/>
                  </a:lnTo>
                  <a:lnTo>
                    <a:pt x="8890" y="375919"/>
                  </a:lnTo>
                  <a:close/>
                </a:path>
                <a:path w="8889" h="422910">
                  <a:moveTo>
                    <a:pt x="889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90" y="388619"/>
                  </a:lnTo>
                  <a:lnTo>
                    <a:pt x="8890" y="382269"/>
                  </a:lnTo>
                  <a:close/>
                </a:path>
                <a:path w="8889" h="422910">
                  <a:moveTo>
                    <a:pt x="889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90" y="394969"/>
                  </a:lnTo>
                  <a:lnTo>
                    <a:pt x="8890" y="388619"/>
                  </a:lnTo>
                  <a:close/>
                </a:path>
                <a:path w="8889" h="422910">
                  <a:moveTo>
                    <a:pt x="889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90" y="401319"/>
                  </a:lnTo>
                  <a:lnTo>
                    <a:pt x="8890" y="394969"/>
                  </a:lnTo>
                  <a:close/>
                </a:path>
                <a:path w="8889" h="422910">
                  <a:moveTo>
                    <a:pt x="889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90" y="407669"/>
                  </a:lnTo>
                  <a:lnTo>
                    <a:pt x="8890" y="401319"/>
                  </a:lnTo>
                  <a:close/>
                </a:path>
                <a:path w="8889" h="422910">
                  <a:moveTo>
                    <a:pt x="889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90" y="414019"/>
                  </a:lnTo>
                  <a:lnTo>
                    <a:pt x="8890" y="407669"/>
                  </a:lnTo>
                  <a:close/>
                </a:path>
                <a:path w="8889" h="422910">
                  <a:moveTo>
                    <a:pt x="889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90" y="420369"/>
                  </a:lnTo>
                  <a:lnTo>
                    <a:pt x="8890" y="414019"/>
                  </a:lnTo>
                  <a:close/>
                </a:path>
                <a:path w="8889" h="422910">
                  <a:moveTo>
                    <a:pt x="8890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8890" y="422909"/>
                  </a:lnTo>
                  <a:lnTo>
                    <a:pt x="8890" y="420369"/>
                  </a:lnTo>
                  <a:close/>
                </a:path>
              </a:pathLst>
            </a:custGeom>
            <a:solidFill>
              <a:srgbClr val="FF47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4408170" y="385063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3809" y="421639"/>
                  </a:lnTo>
                  <a:lnTo>
                    <a:pt x="3809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4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4417060" y="385317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7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5079" y="1270"/>
                  </a:lnTo>
                  <a:lnTo>
                    <a:pt x="5079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0370"/>
                  </a:lnTo>
                  <a:lnTo>
                    <a:pt x="1269" y="420370"/>
                  </a:lnTo>
                  <a:lnTo>
                    <a:pt x="1269" y="421640"/>
                  </a:lnTo>
                  <a:lnTo>
                    <a:pt x="7619" y="421640"/>
                  </a:lnTo>
                  <a:lnTo>
                    <a:pt x="7619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49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4425950" y="385444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42291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2291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2291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2291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2291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2291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2291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2291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2291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2291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2291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2291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2291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2291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2291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2291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2291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2291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2291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2291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2291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2291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2291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2291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2291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2291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2291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2291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2291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2291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2291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2291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2291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2291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2291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2291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2291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2291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2291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2291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2291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2291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2291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2291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2291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2291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2291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2291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2291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2291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2291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2291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2291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2291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2291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2291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2291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2291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2291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2291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2291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2291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2291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2291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22910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422910">
                  <a:moveTo>
                    <a:pt x="8889" y="421640"/>
                  </a:moveTo>
                  <a:lnTo>
                    <a:pt x="5079" y="421640"/>
                  </a:lnTo>
                  <a:lnTo>
                    <a:pt x="5079" y="422910"/>
                  </a:lnTo>
                  <a:lnTo>
                    <a:pt x="8889" y="422910"/>
                  </a:lnTo>
                  <a:lnTo>
                    <a:pt x="8889" y="421640"/>
                  </a:lnTo>
                  <a:close/>
                </a:path>
              </a:pathLst>
            </a:custGeom>
            <a:solidFill>
              <a:srgbClr val="FF4A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4434840" y="3856989"/>
              <a:ext cx="8890" cy="421640"/>
            </a:xfrm>
            <a:custGeom>
              <a:avLst/>
              <a:gdLst/>
              <a:ahLst/>
              <a:cxnLst/>
              <a:rect l="l" t="t" r="r" b="b"/>
              <a:pathLst>
                <a:path w="8889" h="421639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8889" h="421639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1639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1639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1639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1639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1639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1639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1639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1639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1639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1639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1639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1639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1639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1639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1639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1639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1639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1639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1639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1639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1639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1639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1639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1639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1639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1639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1639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1639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1639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1639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1639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1639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1639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1639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1639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1639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1639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1639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1639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1639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1639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1639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1639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1639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1639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1639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1639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1639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1639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1639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1639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1639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1639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1639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1639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1639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1639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1639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1639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1639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1639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1639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1639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1639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1639">
                  <a:moveTo>
                    <a:pt x="8889" y="419099"/>
                  </a:moveTo>
                  <a:lnTo>
                    <a:pt x="0" y="419099"/>
                  </a:lnTo>
                  <a:lnTo>
                    <a:pt x="0" y="420369"/>
                  </a:lnTo>
                  <a:lnTo>
                    <a:pt x="2539" y="420369"/>
                  </a:lnTo>
                  <a:lnTo>
                    <a:pt x="2539" y="421639"/>
                  </a:lnTo>
                  <a:lnTo>
                    <a:pt x="8889" y="42163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4B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4443730" y="385825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90" y="5079"/>
                  </a:lnTo>
                  <a:lnTo>
                    <a:pt x="889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9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90" y="11429"/>
                  </a:lnTo>
                  <a:lnTo>
                    <a:pt x="8890" y="5080"/>
                  </a:lnTo>
                  <a:close/>
                </a:path>
                <a:path w="8889" h="422910">
                  <a:moveTo>
                    <a:pt x="889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90" y="17779"/>
                  </a:lnTo>
                  <a:lnTo>
                    <a:pt x="8890" y="11430"/>
                  </a:lnTo>
                  <a:close/>
                </a:path>
                <a:path w="8889" h="422910">
                  <a:moveTo>
                    <a:pt x="889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90" y="24129"/>
                  </a:lnTo>
                  <a:lnTo>
                    <a:pt x="8890" y="17780"/>
                  </a:lnTo>
                  <a:close/>
                </a:path>
                <a:path w="8889" h="422910">
                  <a:moveTo>
                    <a:pt x="889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90" y="24130"/>
                  </a:lnTo>
                  <a:close/>
                </a:path>
                <a:path w="8889" h="422910">
                  <a:moveTo>
                    <a:pt x="889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90" y="36829"/>
                  </a:lnTo>
                  <a:lnTo>
                    <a:pt x="8890" y="30480"/>
                  </a:lnTo>
                  <a:close/>
                </a:path>
                <a:path w="8889" h="422910">
                  <a:moveTo>
                    <a:pt x="889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90" y="43179"/>
                  </a:lnTo>
                  <a:lnTo>
                    <a:pt x="8890" y="36830"/>
                  </a:lnTo>
                  <a:close/>
                </a:path>
                <a:path w="8889" h="422910">
                  <a:moveTo>
                    <a:pt x="889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90" y="49529"/>
                  </a:lnTo>
                  <a:lnTo>
                    <a:pt x="8890" y="43180"/>
                  </a:lnTo>
                  <a:close/>
                </a:path>
                <a:path w="8889" h="422910">
                  <a:moveTo>
                    <a:pt x="889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90" y="55879"/>
                  </a:lnTo>
                  <a:lnTo>
                    <a:pt x="8890" y="49530"/>
                  </a:lnTo>
                  <a:close/>
                </a:path>
                <a:path w="8889" h="422910">
                  <a:moveTo>
                    <a:pt x="889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90" y="62229"/>
                  </a:lnTo>
                  <a:lnTo>
                    <a:pt x="8890" y="55880"/>
                  </a:lnTo>
                  <a:close/>
                </a:path>
                <a:path w="8889" h="422910">
                  <a:moveTo>
                    <a:pt x="889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90" y="68579"/>
                  </a:lnTo>
                  <a:lnTo>
                    <a:pt x="8890" y="62230"/>
                  </a:lnTo>
                  <a:close/>
                </a:path>
                <a:path w="8889" h="422910">
                  <a:moveTo>
                    <a:pt x="889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90" y="74929"/>
                  </a:lnTo>
                  <a:lnTo>
                    <a:pt x="8890" y="68580"/>
                  </a:lnTo>
                  <a:close/>
                </a:path>
                <a:path w="8889" h="422910">
                  <a:moveTo>
                    <a:pt x="889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90" y="81279"/>
                  </a:lnTo>
                  <a:lnTo>
                    <a:pt x="8890" y="74930"/>
                  </a:lnTo>
                  <a:close/>
                </a:path>
                <a:path w="8889" h="422910">
                  <a:moveTo>
                    <a:pt x="889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90" y="87629"/>
                  </a:lnTo>
                  <a:lnTo>
                    <a:pt x="8890" y="81280"/>
                  </a:lnTo>
                  <a:close/>
                </a:path>
                <a:path w="8889" h="422910">
                  <a:moveTo>
                    <a:pt x="889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90" y="93979"/>
                  </a:lnTo>
                  <a:lnTo>
                    <a:pt x="8890" y="87630"/>
                  </a:lnTo>
                  <a:close/>
                </a:path>
                <a:path w="8889" h="422910">
                  <a:moveTo>
                    <a:pt x="889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90" y="100329"/>
                  </a:lnTo>
                  <a:lnTo>
                    <a:pt x="8890" y="93980"/>
                  </a:lnTo>
                  <a:close/>
                </a:path>
                <a:path w="8889" h="422910">
                  <a:moveTo>
                    <a:pt x="889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90" y="106679"/>
                  </a:lnTo>
                  <a:lnTo>
                    <a:pt x="8890" y="100330"/>
                  </a:lnTo>
                  <a:close/>
                </a:path>
                <a:path w="8889" h="422910">
                  <a:moveTo>
                    <a:pt x="889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90" y="113029"/>
                  </a:lnTo>
                  <a:lnTo>
                    <a:pt x="8890" y="106680"/>
                  </a:lnTo>
                  <a:close/>
                </a:path>
                <a:path w="8889" h="422910">
                  <a:moveTo>
                    <a:pt x="889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90" y="119379"/>
                  </a:lnTo>
                  <a:lnTo>
                    <a:pt x="8890" y="113030"/>
                  </a:lnTo>
                  <a:close/>
                </a:path>
                <a:path w="8889" h="422910">
                  <a:moveTo>
                    <a:pt x="889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90" y="125729"/>
                  </a:lnTo>
                  <a:lnTo>
                    <a:pt x="8890" y="119380"/>
                  </a:lnTo>
                  <a:close/>
                </a:path>
                <a:path w="8889" h="422910">
                  <a:moveTo>
                    <a:pt x="889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90" y="132079"/>
                  </a:lnTo>
                  <a:lnTo>
                    <a:pt x="8890" y="125730"/>
                  </a:lnTo>
                  <a:close/>
                </a:path>
                <a:path w="8889" h="422910">
                  <a:moveTo>
                    <a:pt x="889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90" y="138429"/>
                  </a:lnTo>
                  <a:lnTo>
                    <a:pt x="8890" y="132080"/>
                  </a:lnTo>
                  <a:close/>
                </a:path>
                <a:path w="8889" h="422910">
                  <a:moveTo>
                    <a:pt x="889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90" y="144779"/>
                  </a:lnTo>
                  <a:lnTo>
                    <a:pt x="8890" y="138430"/>
                  </a:lnTo>
                  <a:close/>
                </a:path>
                <a:path w="8889" h="422910">
                  <a:moveTo>
                    <a:pt x="889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90" y="151129"/>
                  </a:lnTo>
                  <a:lnTo>
                    <a:pt x="8890" y="144780"/>
                  </a:lnTo>
                  <a:close/>
                </a:path>
                <a:path w="8889" h="422910">
                  <a:moveTo>
                    <a:pt x="889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90" y="157479"/>
                  </a:lnTo>
                  <a:lnTo>
                    <a:pt x="8890" y="151130"/>
                  </a:lnTo>
                  <a:close/>
                </a:path>
                <a:path w="8889" h="422910">
                  <a:moveTo>
                    <a:pt x="889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90" y="163829"/>
                  </a:lnTo>
                  <a:lnTo>
                    <a:pt x="8890" y="157480"/>
                  </a:lnTo>
                  <a:close/>
                </a:path>
                <a:path w="8889" h="422910">
                  <a:moveTo>
                    <a:pt x="889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90" y="170179"/>
                  </a:lnTo>
                  <a:lnTo>
                    <a:pt x="8890" y="163830"/>
                  </a:lnTo>
                  <a:close/>
                </a:path>
                <a:path w="8889" h="422910">
                  <a:moveTo>
                    <a:pt x="889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90" y="176529"/>
                  </a:lnTo>
                  <a:lnTo>
                    <a:pt x="8890" y="170180"/>
                  </a:lnTo>
                  <a:close/>
                </a:path>
                <a:path w="8889" h="422910">
                  <a:moveTo>
                    <a:pt x="889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90" y="182879"/>
                  </a:lnTo>
                  <a:lnTo>
                    <a:pt x="8890" y="176530"/>
                  </a:lnTo>
                  <a:close/>
                </a:path>
                <a:path w="8889" h="422910">
                  <a:moveTo>
                    <a:pt x="889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90" y="189229"/>
                  </a:lnTo>
                  <a:lnTo>
                    <a:pt x="8890" y="182880"/>
                  </a:lnTo>
                  <a:close/>
                </a:path>
                <a:path w="8889" h="422910">
                  <a:moveTo>
                    <a:pt x="889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90" y="195579"/>
                  </a:lnTo>
                  <a:lnTo>
                    <a:pt x="8890" y="189230"/>
                  </a:lnTo>
                  <a:close/>
                </a:path>
                <a:path w="8889" h="422910">
                  <a:moveTo>
                    <a:pt x="889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90" y="201929"/>
                  </a:lnTo>
                  <a:lnTo>
                    <a:pt x="8890" y="195580"/>
                  </a:lnTo>
                  <a:close/>
                </a:path>
                <a:path w="8889" h="422910">
                  <a:moveTo>
                    <a:pt x="889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90" y="208279"/>
                  </a:lnTo>
                  <a:lnTo>
                    <a:pt x="8890" y="201930"/>
                  </a:lnTo>
                  <a:close/>
                </a:path>
                <a:path w="8889" h="422910">
                  <a:moveTo>
                    <a:pt x="889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90" y="214629"/>
                  </a:lnTo>
                  <a:lnTo>
                    <a:pt x="8890" y="208280"/>
                  </a:lnTo>
                  <a:close/>
                </a:path>
                <a:path w="8889" h="422910">
                  <a:moveTo>
                    <a:pt x="889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90" y="220979"/>
                  </a:lnTo>
                  <a:lnTo>
                    <a:pt x="8890" y="214630"/>
                  </a:lnTo>
                  <a:close/>
                </a:path>
                <a:path w="8889" h="422910">
                  <a:moveTo>
                    <a:pt x="889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90" y="227329"/>
                  </a:lnTo>
                  <a:lnTo>
                    <a:pt x="8890" y="220980"/>
                  </a:lnTo>
                  <a:close/>
                </a:path>
                <a:path w="8889" h="422910">
                  <a:moveTo>
                    <a:pt x="889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90" y="233679"/>
                  </a:lnTo>
                  <a:lnTo>
                    <a:pt x="8890" y="227330"/>
                  </a:lnTo>
                  <a:close/>
                </a:path>
                <a:path w="8889" h="422910">
                  <a:moveTo>
                    <a:pt x="889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90" y="240029"/>
                  </a:lnTo>
                  <a:lnTo>
                    <a:pt x="8890" y="233680"/>
                  </a:lnTo>
                  <a:close/>
                </a:path>
                <a:path w="8889" h="422910">
                  <a:moveTo>
                    <a:pt x="889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90" y="246379"/>
                  </a:lnTo>
                  <a:lnTo>
                    <a:pt x="8890" y="240030"/>
                  </a:lnTo>
                  <a:close/>
                </a:path>
                <a:path w="8889" h="422910">
                  <a:moveTo>
                    <a:pt x="889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90" y="252729"/>
                  </a:lnTo>
                  <a:lnTo>
                    <a:pt x="8890" y="246380"/>
                  </a:lnTo>
                  <a:close/>
                </a:path>
                <a:path w="8889" h="422910">
                  <a:moveTo>
                    <a:pt x="889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90" y="259079"/>
                  </a:lnTo>
                  <a:lnTo>
                    <a:pt x="8890" y="252730"/>
                  </a:lnTo>
                  <a:close/>
                </a:path>
                <a:path w="8889" h="422910">
                  <a:moveTo>
                    <a:pt x="889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90" y="265429"/>
                  </a:lnTo>
                  <a:lnTo>
                    <a:pt x="8890" y="259080"/>
                  </a:lnTo>
                  <a:close/>
                </a:path>
                <a:path w="8889" h="422910">
                  <a:moveTo>
                    <a:pt x="889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90" y="271779"/>
                  </a:lnTo>
                  <a:lnTo>
                    <a:pt x="8890" y="265430"/>
                  </a:lnTo>
                  <a:close/>
                </a:path>
                <a:path w="8889" h="422910">
                  <a:moveTo>
                    <a:pt x="889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90" y="278129"/>
                  </a:lnTo>
                  <a:lnTo>
                    <a:pt x="8890" y="271780"/>
                  </a:lnTo>
                  <a:close/>
                </a:path>
                <a:path w="8889" h="422910">
                  <a:moveTo>
                    <a:pt x="889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90" y="284479"/>
                  </a:lnTo>
                  <a:lnTo>
                    <a:pt x="8890" y="278130"/>
                  </a:lnTo>
                  <a:close/>
                </a:path>
                <a:path w="8889" h="422910">
                  <a:moveTo>
                    <a:pt x="889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90" y="290829"/>
                  </a:lnTo>
                  <a:lnTo>
                    <a:pt x="8890" y="284480"/>
                  </a:lnTo>
                  <a:close/>
                </a:path>
                <a:path w="8889" h="422910">
                  <a:moveTo>
                    <a:pt x="889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90" y="297179"/>
                  </a:lnTo>
                  <a:lnTo>
                    <a:pt x="8890" y="290830"/>
                  </a:lnTo>
                  <a:close/>
                </a:path>
                <a:path w="8889" h="422910">
                  <a:moveTo>
                    <a:pt x="889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90" y="303529"/>
                  </a:lnTo>
                  <a:lnTo>
                    <a:pt x="8890" y="297180"/>
                  </a:lnTo>
                  <a:close/>
                </a:path>
                <a:path w="8889" h="422910">
                  <a:moveTo>
                    <a:pt x="889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90" y="309879"/>
                  </a:lnTo>
                  <a:lnTo>
                    <a:pt x="8890" y="303530"/>
                  </a:lnTo>
                  <a:close/>
                </a:path>
                <a:path w="8889" h="422910">
                  <a:moveTo>
                    <a:pt x="889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90" y="316229"/>
                  </a:lnTo>
                  <a:lnTo>
                    <a:pt x="8890" y="309880"/>
                  </a:lnTo>
                  <a:close/>
                </a:path>
                <a:path w="8889" h="422910">
                  <a:moveTo>
                    <a:pt x="889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90" y="322579"/>
                  </a:lnTo>
                  <a:lnTo>
                    <a:pt x="8890" y="316230"/>
                  </a:lnTo>
                  <a:close/>
                </a:path>
                <a:path w="8889" h="422910">
                  <a:moveTo>
                    <a:pt x="889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90" y="328929"/>
                  </a:lnTo>
                  <a:lnTo>
                    <a:pt x="8890" y="322580"/>
                  </a:lnTo>
                  <a:close/>
                </a:path>
                <a:path w="8889" h="422910">
                  <a:moveTo>
                    <a:pt x="889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90" y="335279"/>
                  </a:lnTo>
                  <a:lnTo>
                    <a:pt x="8890" y="328930"/>
                  </a:lnTo>
                  <a:close/>
                </a:path>
                <a:path w="8889" h="422910">
                  <a:moveTo>
                    <a:pt x="889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90" y="341629"/>
                  </a:lnTo>
                  <a:lnTo>
                    <a:pt x="8890" y="335280"/>
                  </a:lnTo>
                  <a:close/>
                </a:path>
                <a:path w="8889" h="422910">
                  <a:moveTo>
                    <a:pt x="889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90" y="347979"/>
                  </a:lnTo>
                  <a:lnTo>
                    <a:pt x="8890" y="341630"/>
                  </a:lnTo>
                  <a:close/>
                </a:path>
                <a:path w="8889" h="422910">
                  <a:moveTo>
                    <a:pt x="889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90" y="354329"/>
                  </a:lnTo>
                  <a:lnTo>
                    <a:pt x="8890" y="347980"/>
                  </a:lnTo>
                  <a:close/>
                </a:path>
                <a:path w="8889" h="422910">
                  <a:moveTo>
                    <a:pt x="889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90" y="360679"/>
                  </a:lnTo>
                  <a:lnTo>
                    <a:pt x="8890" y="354330"/>
                  </a:lnTo>
                  <a:close/>
                </a:path>
                <a:path w="8889" h="422910">
                  <a:moveTo>
                    <a:pt x="889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90" y="367029"/>
                  </a:lnTo>
                  <a:lnTo>
                    <a:pt x="8890" y="360680"/>
                  </a:lnTo>
                  <a:close/>
                </a:path>
                <a:path w="8889" h="422910">
                  <a:moveTo>
                    <a:pt x="889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90" y="373379"/>
                  </a:lnTo>
                  <a:lnTo>
                    <a:pt x="8890" y="367030"/>
                  </a:lnTo>
                  <a:close/>
                </a:path>
                <a:path w="8889" h="422910">
                  <a:moveTo>
                    <a:pt x="889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90" y="379729"/>
                  </a:lnTo>
                  <a:lnTo>
                    <a:pt x="8890" y="373380"/>
                  </a:lnTo>
                  <a:close/>
                </a:path>
                <a:path w="8889" h="422910">
                  <a:moveTo>
                    <a:pt x="889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90" y="386079"/>
                  </a:lnTo>
                  <a:lnTo>
                    <a:pt x="8890" y="379730"/>
                  </a:lnTo>
                  <a:close/>
                </a:path>
                <a:path w="8889" h="422910">
                  <a:moveTo>
                    <a:pt x="889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90" y="392429"/>
                  </a:lnTo>
                  <a:lnTo>
                    <a:pt x="8890" y="386080"/>
                  </a:lnTo>
                  <a:close/>
                </a:path>
                <a:path w="8889" h="422910">
                  <a:moveTo>
                    <a:pt x="889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90" y="398779"/>
                  </a:lnTo>
                  <a:lnTo>
                    <a:pt x="8890" y="392430"/>
                  </a:lnTo>
                  <a:close/>
                </a:path>
                <a:path w="8889" h="422910">
                  <a:moveTo>
                    <a:pt x="889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90" y="405129"/>
                  </a:lnTo>
                  <a:lnTo>
                    <a:pt x="8890" y="398780"/>
                  </a:lnTo>
                  <a:close/>
                </a:path>
                <a:path w="8889" h="422910">
                  <a:moveTo>
                    <a:pt x="889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90" y="411479"/>
                  </a:lnTo>
                  <a:lnTo>
                    <a:pt x="8890" y="405130"/>
                  </a:lnTo>
                  <a:close/>
                </a:path>
                <a:path w="8889" h="422910">
                  <a:moveTo>
                    <a:pt x="889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90" y="417829"/>
                  </a:lnTo>
                  <a:lnTo>
                    <a:pt x="8890" y="411480"/>
                  </a:lnTo>
                  <a:close/>
                </a:path>
                <a:path w="8889" h="422910">
                  <a:moveTo>
                    <a:pt x="8890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8890" y="422909"/>
                  </a:lnTo>
                  <a:lnTo>
                    <a:pt x="8890" y="417830"/>
                  </a:lnTo>
                  <a:close/>
                </a:path>
              </a:pathLst>
            </a:custGeom>
            <a:solidFill>
              <a:srgbClr val="FF4C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4452620" y="3859529"/>
              <a:ext cx="7620" cy="422909"/>
            </a:xfrm>
            <a:custGeom>
              <a:avLst/>
              <a:gdLst/>
              <a:ahLst/>
              <a:cxnLst/>
              <a:rect l="l" t="t" r="r" b="b"/>
              <a:pathLst>
                <a:path w="7620" h="422910">
                  <a:moveTo>
                    <a:pt x="126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20" h="42291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42291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42291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42291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422910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422910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422910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422910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422910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422910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42291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422910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422910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42291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42291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422910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422910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422910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422910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422910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422910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422910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20" h="422910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20" h="422910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20" h="422910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20" h="422910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422910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20" h="422910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20" h="422910">
                  <a:moveTo>
                    <a:pt x="761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1610"/>
                  </a:lnTo>
                  <a:close/>
                </a:path>
                <a:path w="7620" h="422910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20" h="422910">
                  <a:moveTo>
                    <a:pt x="761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94310"/>
                  </a:lnTo>
                  <a:close/>
                </a:path>
                <a:path w="7620" h="422910">
                  <a:moveTo>
                    <a:pt x="761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19" y="207010"/>
                  </a:lnTo>
                  <a:lnTo>
                    <a:pt x="7619" y="200660"/>
                  </a:lnTo>
                  <a:close/>
                </a:path>
                <a:path w="7620" h="422910">
                  <a:moveTo>
                    <a:pt x="761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19" y="213360"/>
                  </a:lnTo>
                  <a:lnTo>
                    <a:pt x="7619" y="207010"/>
                  </a:lnTo>
                  <a:close/>
                </a:path>
                <a:path w="7620" h="422910">
                  <a:moveTo>
                    <a:pt x="761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213360"/>
                  </a:lnTo>
                  <a:close/>
                </a:path>
                <a:path w="7620" h="422910">
                  <a:moveTo>
                    <a:pt x="761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19" y="226060"/>
                  </a:lnTo>
                  <a:lnTo>
                    <a:pt x="7619" y="219710"/>
                  </a:lnTo>
                  <a:close/>
                </a:path>
                <a:path w="7620" h="422910">
                  <a:moveTo>
                    <a:pt x="761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19" y="232410"/>
                  </a:lnTo>
                  <a:lnTo>
                    <a:pt x="7619" y="226060"/>
                  </a:lnTo>
                  <a:close/>
                </a:path>
                <a:path w="7620" h="422910">
                  <a:moveTo>
                    <a:pt x="761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19" y="238760"/>
                  </a:lnTo>
                  <a:lnTo>
                    <a:pt x="7619" y="232410"/>
                  </a:lnTo>
                  <a:close/>
                </a:path>
                <a:path w="7620" h="422910">
                  <a:moveTo>
                    <a:pt x="761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238760"/>
                  </a:lnTo>
                  <a:close/>
                </a:path>
                <a:path w="7620" h="422910">
                  <a:moveTo>
                    <a:pt x="761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45110"/>
                  </a:lnTo>
                  <a:close/>
                </a:path>
                <a:path w="7620" h="422910">
                  <a:moveTo>
                    <a:pt x="761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19" y="257810"/>
                  </a:lnTo>
                  <a:lnTo>
                    <a:pt x="7619" y="251460"/>
                  </a:lnTo>
                  <a:close/>
                </a:path>
                <a:path w="7620" h="422910">
                  <a:moveTo>
                    <a:pt x="761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57810"/>
                  </a:lnTo>
                  <a:close/>
                </a:path>
                <a:path w="7620" h="422910">
                  <a:moveTo>
                    <a:pt x="761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64160"/>
                  </a:lnTo>
                  <a:close/>
                </a:path>
                <a:path w="7620" h="422910">
                  <a:moveTo>
                    <a:pt x="761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7619" y="276860"/>
                  </a:lnTo>
                  <a:lnTo>
                    <a:pt x="7619" y="270510"/>
                  </a:lnTo>
                  <a:close/>
                </a:path>
                <a:path w="7620" h="422910">
                  <a:moveTo>
                    <a:pt x="761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19" y="283210"/>
                  </a:lnTo>
                  <a:lnTo>
                    <a:pt x="7619" y="276860"/>
                  </a:lnTo>
                  <a:close/>
                </a:path>
                <a:path w="7620" h="422910">
                  <a:moveTo>
                    <a:pt x="761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83210"/>
                  </a:lnTo>
                  <a:close/>
                </a:path>
                <a:path w="7620" h="422910">
                  <a:moveTo>
                    <a:pt x="761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89560"/>
                  </a:lnTo>
                  <a:close/>
                </a:path>
                <a:path w="7620" h="422910">
                  <a:moveTo>
                    <a:pt x="761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95910"/>
                  </a:lnTo>
                  <a:close/>
                </a:path>
                <a:path w="7620" h="422910">
                  <a:moveTo>
                    <a:pt x="761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2260"/>
                  </a:lnTo>
                  <a:close/>
                </a:path>
                <a:path w="7620" h="422910">
                  <a:moveTo>
                    <a:pt x="761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08610"/>
                  </a:lnTo>
                  <a:close/>
                </a:path>
                <a:path w="7620" h="422910">
                  <a:moveTo>
                    <a:pt x="761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4960"/>
                  </a:lnTo>
                  <a:close/>
                </a:path>
                <a:path w="7620" h="422910">
                  <a:moveTo>
                    <a:pt x="761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1310"/>
                  </a:lnTo>
                  <a:close/>
                </a:path>
                <a:path w="7620" h="422910">
                  <a:moveTo>
                    <a:pt x="761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7660"/>
                  </a:lnTo>
                  <a:close/>
                </a:path>
                <a:path w="7620" h="422910">
                  <a:moveTo>
                    <a:pt x="761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4010"/>
                  </a:lnTo>
                  <a:close/>
                </a:path>
                <a:path w="7620" h="422910">
                  <a:moveTo>
                    <a:pt x="761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0360"/>
                  </a:lnTo>
                  <a:close/>
                </a:path>
                <a:path w="7620" h="422910">
                  <a:moveTo>
                    <a:pt x="761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6710"/>
                  </a:lnTo>
                  <a:close/>
                </a:path>
                <a:path w="7620" h="422910">
                  <a:moveTo>
                    <a:pt x="761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3060"/>
                  </a:lnTo>
                  <a:close/>
                </a:path>
                <a:path w="7620" h="422910">
                  <a:moveTo>
                    <a:pt x="761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59410"/>
                  </a:lnTo>
                  <a:close/>
                </a:path>
                <a:path w="7620" h="422910">
                  <a:moveTo>
                    <a:pt x="761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5760"/>
                  </a:lnTo>
                  <a:close/>
                </a:path>
                <a:path w="7620" h="422910">
                  <a:moveTo>
                    <a:pt x="761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2110"/>
                  </a:lnTo>
                  <a:close/>
                </a:path>
                <a:path w="7620" h="422910">
                  <a:moveTo>
                    <a:pt x="761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8460"/>
                  </a:lnTo>
                  <a:close/>
                </a:path>
                <a:path w="7620" h="422910">
                  <a:moveTo>
                    <a:pt x="761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4810"/>
                  </a:lnTo>
                  <a:close/>
                </a:path>
                <a:path w="7620" h="422910">
                  <a:moveTo>
                    <a:pt x="761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1160"/>
                  </a:lnTo>
                  <a:close/>
                </a:path>
                <a:path w="7620" h="422910">
                  <a:moveTo>
                    <a:pt x="761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7510"/>
                  </a:lnTo>
                  <a:close/>
                </a:path>
                <a:path w="7620" h="422910">
                  <a:moveTo>
                    <a:pt x="761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20" h="422910">
                  <a:moveTo>
                    <a:pt x="761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0210"/>
                  </a:lnTo>
                  <a:close/>
                </a:path>
                <a:path w="7620" h="422910">
                  <a:moveTo>
                    <a:pt x="761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3809" y="421640"/>
                  </a:lnTo>
                  <a:lnTo>
                    <a:pt x="3809" y="422910"/>
                  </a:lnTo>
                  <a:lnTo>
                    <a:pt x="7619" y="422910"/>
                  </a:lnTo>
                  <a:lnTo>
                    <a:pt x="7619" y="416560"/>
                  </a:lnTo>
                  <a:close/>
                </a:path>
              </a:pathLst>
            </a:custGeom>
            <a:solidFill>
              <a:srgbClr val="FF4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4460240" y="386206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8889" h="422910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4229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229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229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22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22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22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22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22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22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22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22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22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22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22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22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22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22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22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22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22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22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22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22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22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22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22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22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22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22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22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22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22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22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22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22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22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22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22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22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22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22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22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22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22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22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22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22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22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22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22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22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22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22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22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22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22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22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22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22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22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22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22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22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22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22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22910">
                  <a:moveTo>
                    <a:pt x="8889" y="420369"/>
                  </a:moveTo>
                  <a:lnTo>
                    <a:pt x="2539" y="420369"/>
                  </a:lnTo>
                  <a:lnTo>
                    <a:pt x="2539" y="421639"/>
                  </a:lnTo>
                  <a:lnTo>
                    <a:pt x="7620" y="421639"/>
                  </a:lnTo>
                  <a:lnTo>
                    <a:pt x="7620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</a:pathLst>
            </a:custGeom>
            <a:solidFill>
              <a:srgbClr val="FF4E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4469130" y="386333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90" y="6349"/>
                  </a:lnTo>
                  <a:lnTo>
                    <a:pt x="889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9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90" y="12699"/>
                  </a:lnTo>
                  <a:lnTo>
                    <a:pt x="8890" y="6349"/>
                  </a:lnTo>
                  <a:close/>
                </a:path>
                <a:path w="8889" h="422910">
                  <a:moveTo>
                    <a:pt x="889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90" y="19049"/>
                  </a:lnTo>
                  <a:lnTo>
                    <a:pt x="8890" y="12699"/>
                  </a:lnTo>
                  <a:close/>
                </a:path>
                <a:path w="8889" h="422910">
                  <a:moveTo>
                    <a:pt x="889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90" y="25399"/>
                  </a:lnTo>
                  <a:lnTo>
                    <a:pt x="8890" y="19049"/>
                  </a:lnTo>
                  <a:close/>
                </a:path>
                <a:path w="8889" h="422910">
                  <a:moveTo>
                    <a:pt x="889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90" y="31749"/>
                  </a:lnTo>
                  <a:lnTo>
                    <a:pt x="8890" y="25399"/>
                  </a:lnTo>
                  <a:close/>
                </a:path>
                <a:path w="8889" h="422910">
                  <a:moveTo>
                    <a:pt x="889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90" y="38099"/>
                  </a:lnTo>
                  <a:lnTo>
                    <a:pt x="8890" y="31749"/>
                  </a:lnTo>
                  <a:close/>
                </a:path>
                <a:path w="8889" h="422910">
                  <a:moveTo>
                    <a:pt x="889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90" y="44449"/>
                  </a:lnTo>
                  <a:lnTo>
                    <a:pt x="8890" y="38099"/>
                  </a:lnTo>
                  <a:close/>
                </a:path>
                <a:path w="8889" h="422910">
                  <a:moveTo>
                    <a:pt x="889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90" y="50799"/>
                  </a:lnTo>
                  <a:lnTo>
                    <a:pt x="8890" y="44449"/>
                  </a:lnTo>
                  <a:close/>
                </a:path>
                <a:path w="8889" h="422910">
                  <a:moveTo>
                    <a:pt x="889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90" y="57149"/>
                  </a:lnTo>
                  <a:lnTo>
                    <a:pt x="8890" y="50799"/>
                  </a:lnTo>
                  <a:close/>
                </a:path>
                <a:path w="8889" h="422910">
                  <a:moveTo>
                    <a:pt x="889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90" y="63499"/>
                  </a:lnTo>
                  <a:lnTo>
                    <a:pt x="8890" y="57149"/>
                  </a:lnTo>
                  <a:close/>
                </a:path>
                <a:path w="8889" h="422910">
                  <a:moveTo>
                    <a:pt x="889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90" y="69849"/>
                  </a:lnTo>
                  <a:lnTo>
                    <a:pt x="8890" y="63499"/>
                  </a:lnTo>
                  <a:close/>
                </a:path>
                <a:path w="8889" h="422910">
                  <a:moveTo>
                    <a:pt x="889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90" y="76199"/>
                  </a:lnTo>
                  <a:lnTo>
                    <a:pt x="8890" y="69849"/>
                  </a:lnTo>
                  <a:close/>
                </a:path>
                <a:path w="8889" h="422910">
                  <a:moveTo>
                    <a:pt x="889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90" y="82549"/>
                  </a:lnTo>
                  <a:lnTo>
                    <a:pt x="8890" y="76199"/>
                  </a:lnTo>
                  <a:close/>
                </a:path>
                <a:path w="8889" h="422910">
                  <a:moveTo>
                    <a:pt x="889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90" y="88899"/>
                  </a:lnTo>
                  <a:lnTo>
                    <a:pt x="8890" y="82549"/>
                  </a:lnTo>
                  <a:close/>
                </a:path>
                <a:path w="8889" h="422910">
                  <a:moveTo>
                    <a:pt x="889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90" y="95249"/>
                  </a:lnTo>
                  <a:lnTo>
                    <a:pt x="8890" y="88899"/>
                  </a:lnTo>
                  <a:close/>
                </a:path>
                <a:path w="8889" h="422910">
                  <a:moveTo>
                    <a:pt x="889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90" y="101599"/>
                  </a:lnTo>
                  <a:lnTo>
                    <a:pt x="8890" y="95249"/>
                  </a:lnTo>
                  <a:close/>
                </a:path>
                <a:path w="8889" h="422910">
                  <a:moveTo>
                    <a:pt x="889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90" y="107949"/>
                  </a:lnTo>
                  <a:lnTo>
                    <a:pt x="8890" y="101599"/>
                  </a:lnTo>
                  <a:close/>
                </a:path>
                <a:path w="8889" h="422910">
                  <a:moveTo>
                    <a:pt x="889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90" y="114299"/>
                  </a:lnTo>
                  <a:lnTo>
                    <a:pt x="8890" y="107949"/>
                  </a:lnTo>
                  <a:close/>
                </a:path>
                <a:path w="8889" h="422910">
                  <a:moveTo>
                    <a:pt x="889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90" y="120649"/>
                  </a:lnTo>
                  <a:lnTo>
                    <a:pt x="8890" y="114299"/>
                  </a:lnTo>
                  <a:close/>
                </a:path>
                <a:path w="8889" h="422910">
                  <a:moveTo>
                    <a:pt x="889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90" y="126999"/>
                  </a:lnTo>
                  <a:lnTo>
                    <a:pt x="8890" y="120649"/>
                  </a:lnTo>
                  <a:close/>
                </a:path>
                <a:path w="8889" h="422910">
                  <a:moveTo>
                    <a:pt x="889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90" y="133349"/>
                  </a:lnTo>
                  <a:lnTo>
                    <a:pt x="8890" y="126999"/>
                  </a:lnTo>
                  <a:close/>
                </a:path>
                <a:path w="8889" h="422910">
                  <a:moveTo>
                    <a:pt x="889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90" y="139699"/>
                  </a:lnTo>
                  <a:lnTo>
                    <a:pt x="8890" y="133349"/>
                  </a:lnTo>
                  <a:close/>
                </a:path>
                <a:path w="8889" h="422910">
                  <a:moveTo>
                    <a:pt x="889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90" y="146049"/>
                  </a:lnTo>
                  <a:lnTo>
                    <a:pt x="8890" y="139699"/>
                  </a:lnTo>
                  <a:close/>
                </a:path>
                <a:path w="8889" h="422910">
                  <a:moveTo>
                    <a:pt x="889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90" y="152399"/>
                  </a:lnTo>
                  <a:lnTo>
                    <a:pt x="8890" y="146049"/>
                  </a:lnTo>
                  <a:close/>
                </a:path>
                <a:path w="8889" h="422910">
                  <a:moveTo>
                    <a:pt x="889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90" y="158749"/>
                  </a:lnTo>
                  <a:lnTo>
                    <a:pt x="8890" y="152399"/>
                  </a:lnTo>
                  <a:close/>
                </a:path>
                <a:path w="8889" h="422910">
                  <a:moveTo>
                    <a:pt x="889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90" y="165099"/>
                  </a:lnTo>
                  <a:lnTo>
                    <a:pt x="8890" y="158749"/>
                  </a:lnTo>
                  <a:close/>
                </a:path>
                <a:path w="8889" h="422910">
                  <a:moveTo>
                    <a:pt x="889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90" y="171449"/>
                  </a:lnTo>
                  <a:lnTo>
                    <a:pt x="8890" y="165099"/>
                  </a:lnTo>
                  <a:close/>
                </a:path>
                <a:path w="8889" h="422910">
                  <a:moveTo>
                    <a:pt x="889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90" y="177799"/>
                  </a:lnTo>
                  <a:lnTo>
                    <a:pt x="8890" y="171449"/>
                  </a:lnTo>
                  <a:close/>
                </a:path>
                <a:path w="8889" h="422910">
                  <a:moveTo>
                    <a:pt x="889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90" y="184149"/>
                  </a:lnTo>
                  <a:lnTo>
                    <a:pt x="8890" y="177799"/>
                  </a:lnTo>
                  <a:close/>
                </a:path>
                <a:path w="8889" h="422910">
                  <a:moveTo>
                    <a:pt x="889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90" y="190499"/>
                  </a:lnTo>
                  <a:lnTo>
                    <a:pt x="8890" y="184149"/>
                  </a:lnTo>
                  <a:close/>
                </a:path>
                <a:path w="8889" h="422910">
                  <a:moveTo>
                    <a:pt x="889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90" y="196849"/>
                  </a:lnTo>
                  <a:lnTo>
                    <a:pt x="8890" y="190499"/>
                  </a:lnTo>
                  <a:close/>
                </a:path>
                <a:path w="8889" h="422910">
                  <a:moveTo>
                    <a:pt x="889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90" y="203199"/>
                  </a:lnTo>
                  <a:lnTo>
                    <a:pt x="8890" y="196849"/>
                  </a:lnTo>
                  <a:close/>
                </a:path>
                <a:path w="8889" h="422910">
                  <a:moveTo>
                    <a:pt x="889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90" y="209549"/>
                  </a:lnTo>
                  <a:lnTo>
                    <a:pt x="8890" y="203199"/>
                  </a:lnTo>
                  <a:close/>
                </a:path>
                <a:path w="8889" h="422910">
                  <a:moveTo>
                    <a:pt x="889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90" y="215899"/>
                  </a:lnTo>
                  <a:lnTo>
                    <a:pt x="8890" y="209549"/>
                  </a:lnTo>
                  <a:close/>
                </a:path>
                <a:path w="8889" h="422910">
                  <a:moveTo>
                    <a:pt x="889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90" y="222249"/>
                  </a:lnTo>
                  <a:lnTo>
                    <a:pt x="8890" y="215899"/>
                  </a:lnTo>
                  <a:close/>
                </a:path>
                <a:path w="8889" h="422910">
                  <a:moveTo>
                    <a:pt x="889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90" y="228599"/>
                  </a:lnTo>
                  <a:lnTo>
                    <a:pt x="8890" y="222249"/>
                  </a:lnTo>
                  <a:close/>
                </a:path>
                <a:path w="8889" h="422910">
                  <a:moveTo>
                    <a:pt x="889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90" y="234949"/>
                  </a:lnTo>
                  <a:lnTo>
                    <a:pt x="8890" y="228599"/>
                  </a:lnTo>
                  <a:close/>
                </a:path>
                <a:path w="8889" h="422910">
                  <a:moveTo>
                    <a:pt x="889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90" y="241299"/>
                  </a:lnTo>
                  <a:lnTo>
                    <a:pt x="8890" y="234949"/>
                  </a:lnTo>
                  <a:close/>
                </a:path>
                <a:path w="8889" h="422910">
                  <a:moveTo>
                    <a:pt x="889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90" y="247649"/>
                  </a:lnTo>
                  <a:lnTo>
                    <a:pt x="8890" y="241299"/>
                  </a:lnTo>
                  <a:close/>
                </a:path>
                <a:path w="8889" h="422910">
                  <a:moveTo>
                    <a:pt x="889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90" y="253999"/>
                  </a:lnTo>
                  <a:lnTo>
                    <a:pt x="8890" y="247649"/>
                  </a:lnTo>
                  <a:close/>
                </a:path>
                <a:path w="8889" h="422910">
                  <a:moveTo>
                    <a:pt x="889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90" y="260349"/>
                  </a:lnTo>
                  <a:lnTo>
                    <a:pt x="8890" y="253999"/>
                  </a:lnTo>
                  <a:close/>
                </a:path>
                <a:path w="8889" h="422910">
                  <a:moveTo>
                    <a:pt x="889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90" y="266699"/>
                  </a:lnTo>
                  <a:lnTo>
                    <a:pt x="8890" y="260349"/>
                  </a:lnTo>
                  <a:close/>
                </a:path>
                <a:path w="8889" h="422910">
                  <a:moveTo>
                    <a:pt x="889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90" y="273049"/>
                  </a:lnTo>
                  <a:lnTo>
                    <a:pt x="8890" y="266699"/>
                  </a:lnTo>
                  <a:close/>
                </a:path>
                <a:path w="8889" h="422910">
                  <a:moveTo>
                    <a:pt x="889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90" y="279399"/>
                  </a:lnTo>
                  <a:lnTo>
                    <a:pt x="8890" y="273049"/>
                  </a:lnTo>
                  <a:close/>
                </a:path>
                <a:path w="8889" h="422910">
                  <a:moveTo>
                    <a:pt x="889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90" y="285749"/>
                  </a:lnTo>
                  <a:lnTo>
                    <a:pt x="8890" y="279399"/>
                  </a:lnTo>
                  <a:close/>
                </a:path>
                <a:path w="8889" h="422910">
                  <a:moveTo>
                    <a:pt x="889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90" y="292099"/>
                  </a:lnTo>
                  <a:lnTo>
                    <a:pt x="8890" y="285749"/>
                  </a:lnTo>
                  <a:close/>
                </a:path>
                <a:path w="8889" h="422910">
                  <a:moveTo>
                    <a:pt x="889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90" y="298449"/>
                  </a:lnTo>
                  <a:lnTo>
                    <a:pt x="8890" y="292099"/>
                  </a:lnTo>
                  <a:close/>
                </a:path>
                <a:path w="8889" h="422910">
                  <a:moveTo>
                    <a:pt x="889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90" y="304799"/>
                  </a:lnTo>
                  <a:lnTo>
                    <a:pt x="8890" y="298449"/>
                  </a:lnTo>
                  <a:close/>
                </a:path>
                <a:path w="8889" h="422910">
                  <a:moveTo>
                    <a:pt x="889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90" y="311149"/>
                  </a:lnTo>
                  <a:lnTo>
                    <a:pt x="8890" y="304799"/>
                  </a:lnTo>
                  <a:close/>
                </a:path>
                <a:path w="8889" h="422910">
                  <a:moveTo>
                    <a:pt x="889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90" y="317499"/>
                  </a:lnTo>
                  <a:lnTo>
                    <a:pt x="8890" y="311149"/>
                  </a:lnTo>
                  <a:close/>
                </a:path>
                <a:path w="8889" h="422910">
                  <a:moveTo>
                    <a:pt x="889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90" y="323849"/>
                  </a:lnTo>
                  <a:lnTo>
                    <a:pt x="8890" y="317499"/>
                  </a:lnTo>
                  <a:close/>
                </a:path>
                <a:path w="8889" h="422910">
                  <a:moveTo>
                    <a:pt x="889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90" y="330199"/>
                  </a:lnTo>
                  <a:lnTo>
                    <a:pt x="8890" y="323849"/>
                  </a:lnTo>
                  <a:close/>
                </a:path>
                <a:path w="8889" h="422910">
                  <a:moveTo>
                    <a:pt x="889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90" y="336549"/>
                  </a:lnTo>
                  <a:lnTo>
                    <a:pt x="8890" y="330199"/>
                  </a:lnTo>
                  <a:close/>
                </a:path>
                <a:path w="8889" h="422910">
                  <a:moveTo>
                    <a:pt x="889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90" y="342899"/>
                  </a:lnTo>
                  <a:lnTo>
                    <a:pt x="8890" y="336549"/>
                  </a:lnTo>
                  <a:close/>
                </a:path>
                <a:path w="8889" h="422910">
                  <a:moveTo>
                    <a:pt x="889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90" y="349249"/>
                  </a:lnTo>
                  <a:lnTo>
                    <a:pt x="8890" y="342899"/>
                  </a:lnTo>
                  <a:close/>
                </a:path>
                <a:path w="8889" h="422910">
                  <a:moveTo>
                    <a:pt x="889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90" y="355599"/>
                  </a:lnTo>
                  <a:lnTo>
                    <a:pt x="8890" y="349249"/>
                  </a:lnTo>
                  <a:close/>
                </a:path>
                <a:path w="8889" h="422910">
                  <a:moveTo>
                    <a:pt x="889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90" y="361949"/>
                  </a:lnTo>
                  <a:lnTo>
                    <a:pt x="8890" y="355599"/>
                  </a:lnTo>
                  <a:close/>
                </a:path>
                <a:path w="8889" h="422910">
                  <a:moveTo>
                    <a:pt x="889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90" y="368299"/>
                  </a:lnTo>
                  <a:lnTo>
                    <a:pt x="8890" y="361949"/>
                  </a:lnTo>
                  <a:close/>
                </a:path>
                <a:path w="8889" h="422910">
                  <a:moveTo>
                    <a:pt x="889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90" y="374649"/>
                  </a:lnTo>
                  <a:lnTo>
                    <a:pt x="8890" y="368299"/>
                  </a:lnTo>
                  <a:close/>
                </a:path>
                <a:path w="8889" h="422910">
                  <a:moveTo>
                    <a:pt x="889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90" y="380999"/>
                  </a:lnTo>
                  <a:lnTo>
                    <a:pt x="8890" y="374649"/>
                  </a:lnTo>
                  <a:close/>
                </a:path>
                <a:path w="8889" h="422910">
                  <a:moveTo>
                    <a:pt x="889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90" y="387349"/>
                  </a:lnTo>
                  <a:lnTo>
                    <a:pt x="8890" y="380999"/>
                  </a:lnTo>
                  <a:close/>
                </a:path>
                <a:path w="8889" h="422910">
                  <a:moveTo>
                    <a:pt x="889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90" y="393699"/>
                  </a:lnTo>
                  <a:lnTo>
                    <a:pt x="8890" y="387349"/>
                  </a:lnTo>
                  <a:close/>
                </a:path>
                <a:path w="8889" h="422910">
                  <a:moveTo>
                    <a:pt x="889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90" y="400049"/>
                  </a:lnTo>
                  <a:lnTo>
                    <a:pt x="8890" y="393699"/>
                  </a:lnTo>
                  <a:close/>
                </a:path>
                <a:path w="8889" h="422910">
                  <a:moveTo>
                    <a:pt x="889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90" y="406399"/>
                  </a:lnTo>
                  <a:lnTo>
                    <a:pt x="8890" y="400049"/>
                  </a:lnTo>
                  <a:close/>
                </a:path>
                <a:path w="8889" h="422910">
                  <a:moveTo>
                    <a:pt x="889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90" y="412749"/>
                  </a:lnTo>
                  <a:lnTo>
                    <a:pt x="8890" y="406399"/>
                  </a:lnTo>
                  <a:close/>
                </a:path>
                <a:path w="8889" h="422910">
                  <a:moveTo>
                    <a:pt x="889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90" y="419099"/>
                  </a:lnTo>
                  <a:lnTo>
                    <a:pt x="8890" y="412749"/>
                  </a:lnTo>
                  <a:close/>
                </a:path>
                <a:path w="8889" h="422910">
                  <a:moveTo>
                    <a:pt x="8890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5080" y="421639"/>
                  </a:lnTo>
                  <a:lnTo>
                    <a:pt x="5080" y="422909"/>
                  </a:lnTo>
                  <a:lnTo>
                    <a:pt x="8890" y="422909"/>
                  </a:lnTo>
                  <a:lnTo>
                    <a:pt x="8890" y="419099"/>
                  </a:lnTo>
                  <a:close/>
                </a:path>
              </a:pathLst>
            </a:custGeom>
            <a:solidFill>
              <a:srgbClr val="FF4F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4478020" y="386460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89" y="5079"/>
                  </a:lnTo>
                  <a:lnTo>
                    <a:pt x="8889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422910">
                  <a:moveTo>
                    <a:pt x="888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422910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422910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422910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422910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422910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422910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422910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422910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422910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422910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422910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422910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422910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422910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422910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422910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422910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422910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422910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422910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422910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422910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422910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422910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422910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422910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422910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422910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422910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422910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422910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422910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422910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422910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422910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422910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422910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422910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422910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422910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422910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422910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422910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422910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422910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422910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422910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422910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422910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422910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422910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422910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422910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422910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422910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422910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422910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422910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422910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422910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422910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422910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422910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422910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422910">
                  <a:moveTo>
                    <a:pt x="8889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2539" y="421639"/>
                  </a:lnTo>
                  <a:lnTo>
                    <a:pt x="2539" y="422909"/>
                  </a:lnTo>
                  <a:lnTo>
                    <a:pt x="8889" y="422909"/>
                  </a:lnTo>
                  <a:lnTo>
                    <a:pt x="8889" y="417830"/>
                  </a:lnTo>
                  <a:close/>
                </a:path>
              </a:pathLst>
            </a:custGeom>
            <a:solidFill>
              <a:srgbClr val="FF50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4486910" y="386714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42291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2291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2291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2291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2291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2291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2291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2291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2291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2291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2291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2291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2291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2291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2291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2291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2291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2291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2291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2291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2291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2291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2291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2291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2291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2291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2291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2291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2291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2291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2291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2291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2291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2291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2291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2291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2291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2291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2291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2291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2291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2291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2291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2291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2291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2291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2291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2291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2291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2291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2291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2291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2291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2291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2291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2291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2291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2291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2291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2291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2291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2291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2291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2291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22910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422910">
                  <a:moveTo>
                    <a:pt x="8889" y="421640"/>
                  </a:moveTo>
                  <a:lnTo>
                    <a:pt x="6350" y="421640"/>
                  </a:lnTo>
                  <a:lnTo>
                    <a:pt x="6350" y="422910"/>
                  </a:lnTo>
                  <a:lnTo>
                    <a:pt x="8889" y="422910"/>
                  </a:lnTo>
                  <a:lnTo>
                    <a:pt x="8889" y="421640"/>
                  </a:lnTo>
                  <a:close/>
                </a:path>
              </a:pathLst>
            </a:custGeom>
            <a:solidFill>
              <a:srgbClr val="FF5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4495800" y="386841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422910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2539"/>
                  </a:lnTo>
                  <a:lnTo>
                    <a:pt x="7620" y="2539"/>
                  </a:lnTo>
                  <a:lnTo>
                    <a:pt x="7620" y="1269"/>
                  </a:lnTo>
                  <a:close/>
                </a:path>
                <a:path w="8889" h="4229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229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229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22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22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22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22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22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22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22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22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22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22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22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22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22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22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22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22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22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22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22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22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22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22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22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22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22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22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22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22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22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22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22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22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22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22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22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22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22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22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22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22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22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22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22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22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22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22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22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22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22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22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22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22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22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22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22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22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22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22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22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22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22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22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22910">
                  <a:moveTo>
                    <a:pt x="8889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3810" y="421639"/>
                  </a:lnTo>
                  <a:lnTo>
                    <a:pt x="3810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</a:pathLst>
            </a:custGeom>
            <a:solidFill>
              <a:srgbClr val="FF52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4504690" y="387095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8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89" y="5079"/>
                  </a:lnTo>
                  <a:lnTo>
                    <a:pt x="8889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  <a:path w="8889" h="422910">
                  <a:moveTo>
                    <a:pt x="888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422910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422910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422910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422910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422910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422910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422910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422910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422910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422910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422910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422910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422910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422910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422910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422910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422910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422910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422910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422910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422910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422910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422910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422910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422910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422910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422910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422910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422910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422910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422910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422910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422910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422910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422910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422910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422910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422910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422910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422910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422910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422910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422910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422910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422910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422910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422910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422910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422910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422910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422910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422910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422910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422910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422910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422910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422910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422910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422910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422910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422910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422910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422910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422910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422910">
                  <a:moveTo>
                    <a:pt x="8889" y="417830"/>
                  </a:moveTo>
                  <a:lnTo>
                    <a:pt x="0" y="417830"/>
                  </a:lnTo>
                  <a:lnTo>
                    <a:pt x="0" y="420369"/>
                  </a:lnTo>
                  <a:lnTo>
                    <a:pt x="1270" y="420369"/>
                  </a:lnTo>
                  <a:lnTo>
                    <a:pt x="1270" y="421639"/>
                  </a:lnTo>
                  <a:lnTo>
                    <a:pt x="7620" y="421639"/>
                  </a:lnTo>
                  <a:lnTo>
                    <a:pt x="7620" y="422909"/>
                  </a:lnTo>
                  <a:lnTo>
                    <a:pt x="8889" y="422909"/>
                  </a:lnTo>
                  <a:lnTo>
                    <a:pt x="8889" y="417830"/>
                  </a:lnTo>
                  <a:close/>
                </a:path>
              </a:pathLst>
            </a:custGeom>
            <a:solidFill>
              <a:srgbClr val="FF53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4513580" y="387222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90" y="3810"/>
                  </a:lnTo>
                  <a:lnTo>
                    <a:pt x="889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8889" h="422910">
                  <a:moveTo>
                    <a:pt x="889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90" y="10160"/>
                  </a:lnTo>
                  <a:lnTo>
                    <a:pt x="8890" y="3810"/>
                  </a:lnTo>
                  <a:close/>
                </a:path>
                <a:path w="8889" h="422910">
                  <a:moveTo>
                    <a:pt x="889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90" y="16510"/>
                  </a:lnTo>
                  <a:lnTo>
                    <a:pt x="8890" y="10160"/>
                  </a:lnTo>
                  <a:close/>
                </a:path>
                <a:path w="8889" h="422910">
                  <a:moveTo>
                    <a:pt x="889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90" y="22860"/>
                  </a:lnTo>
                  <a:lnTo>
                    <a:pt x="8890" y="16510"/>
                  </a:lnTo>
                  <a:close/>
                </a:path>
                <a:path w="8889" h="422910">
                  <a:moveTo>
                    <a:pt x="889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90" y="29210"/>
                  </a:lnTo>
                  <a:lnTo>
                    <a:pt x="8890" y="22860"/>
                  </a:lnTo>
                  <a:close/>
                </a:path>
                <a:path w="8889" h="422910">
                  <a:moveTo>
                    <a:pt x="889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90" y="35560"/>
                  </a:lnTo>
                  <a:lnTo>
                    <a:pt x="8890" y="29210"/>
                  </a:lnTo>
                  <a:close/>
                </a:path>
                <a:path w="8889" h="422910">
                  <a:moveTo>
                    <a:pt x="889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90" y="41910"/>
                  </a:lnTo>
                  <a:lnTo>
                    <a:pt x="8890" y="35560"/>
                  </a:lnTo>
                  <a:close/>
                </a:path>
                <a:path w="8889" h="422910">
                  <a:moveTo>
                    <a:pt x="889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90" y="48260"/>
                  </a:lnTo>
                  <a:lnTo>
                    <a:pt x="8890" y="41910"/>
                  </a:lnTo>
                  <a:close/>
                </a:path>
                <a:path w="8889" h="422910">
                  <a:moveTo>
                    <a:pt x="889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90" y="54610"/>
                  </a:lnTo>
                  <a:lnTo>
                    <a:pt x="8890" y="48260"/>
                  </a:lnTo>
                  <a:close/>
                </a:path>
                <a:path w="8889" h="422910">
                  <a:moveTo>
                    <a:pt x="889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90" y="60960"/>
                  </a:lnTo>
                  <a:lnTo>
                    <a:pt x="8890" y="54610"/>
                  </a:lnTo>
                  <a:close/>
                </a:path>
                <a:path w="8889" h="422910">
                  <a:moveTo>
                    <a:pt x="889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90" y="67310"/>
                  </a:lnTo>
                  <a:lnTo>
                    <a:pt x="8890" y="60960"/>
                  </a:lnTo>
                  <a:close/>
                </a:path>
                <a:path w="8889" h="422910">
                  <a:moveTo>
                    <a:pt x="889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90" y="73660"/>
                  </a:lnTo>
                  <a:lnTo>
                    <a:pt x="8890" y="67310"/>
                  </a:lnTo>
                  <a:close/>
                </a:path>
                <a:path w="8889" h="422910">
                  <a:moveTo>
                    <a:pt x="889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90" y="80010"/>
                  </a:lnTo>
                  <a:lnTo>
                    <a:pt x="8890" y="73660"/>
                  </a:lnTo>
                  <a:close/>
                </a:path>
                <a:path w="8889" h="422910">
                  <a:moveTo>
                    <a:pt x="889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90" y="86360"/>
                  </a:lnTo>
                  <a:lnTo>
                    <a:pt x="8890" y="80010"/>
                  </a:lnTo>
                  <a:close/>
                </a:path>
                <a:path w="8889" h="422910">
                  <a:moveTo>
                    <a:pt x="889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90" y="92710"/>
                  </a:lnTo>
                  <a:lnTo>
                    <a:pt x="8890" y="86360"/>
                  </a:lnTo>
                  <a:close/>
                </a:path>
                <a:path w="8889" h="422910">
                  <a:moveTo>
                    <a:pt x="889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90" y="99060"/>
                  </a:lnTo>
                  <a:lnTo>
                    <a:pt x="8890" y="92710"/>
                  </a:lnTo>
                  <a:close/>
                </a:path>
                <a:path w="8889" h="422910">
                  <a:moveTo>
                    <a:pt x="889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90" y="105410"/>
                  </a:lnTo>
                  <a:lnTo>
                    <a:pt x="8890" y="99060"/>
                  </a:lnTo>
                  <a:close/>
                </a:path>
                <a:path w="8889" h="422910">
                  <a:moveTo>
                    <a:pt x="889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90" y="111760"/>
                  </a:lnTo>
                  <a:lnTo>
                    <a:pt x="8890" y="105410"/>
                  </a:lnTo>
                  <a:close/>
                </a:path>
                <a:path w="8889" h="422910">
                  <a:moveTo>
                    <a:pt x="889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90" y="118110"/>
                  </a:lnTo>
                  <a:lnTo>
                    <a:pt x="8890" y="111760"/>
                  </a:lnTo>
                  <a:close/>
                </a:path>
                <a:path w="8889" h="422910">
                  <a:moveTo>
                    <a:pt x="889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90" y="124460"/>
                  </a:lnTo>
                  <a:lnTo>
                    <a:pt x="8890" y="118110"/>
                  </a:lnTo>
                  <a:close/>
                </a:path>
                <a:path w="8889" h="422910">
                  <a:moveTo>
                    <a:pt x="889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90" y="130810"/>
                  </a:lnTo>
                  <a:lnTo>
                    <a:pt x="8890" y="124460"/>
                  </a:lnTo>
                  <a:close/>
                </a:path>
                <a:path w="8889" h="422910">
                  <a:moveTo>
                    <a:pt x="889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90" y="137160"/>
                  </a:lnTo>
                  <a:lnTo>
                    <a:pt x="8890" y="130810"/>
                  </a:lnTo>
                  <a:close/>
                </a:path>
                <a:path w="8889" h="422910">
                  <a:moveTo>
                    <a:pt x="889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90" y="143510"/>
                  </a:lnTo>
                  <a:lnTo>
                    <a:pt x="8890" y="137160"/>
                  </a:lnTo>
                  <a:close/>
                </a:path>
                <a:path w="8889" h="422910">
                  <a:moveTo>
                    <a:pt x="889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90" y="149860"/>
                  </a:lnTo>
                  <a:lnTo>
                    <a:pt x="8890" y="143510"/>
                  </a:lnTo>
                  <a:close/>
                </a:path>
                <a:path w="8889" h="422910">
                  <a:moveTo>
                    <a:pt x="889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90" y="156210"/>
                  </a:lnTo>
                  <a:lnTo>
                    <a:pt x="8890" y="149860"/>
                  </a:lnTo>
                  <a:close/>
                </a:path>
                <a:path w="8889" h="422910">
                  <a:moveTo>
                    <a:pt x="889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90" y="162560"/>
                  </a:lnTo>
                  <a:lnTo>
                    <a:pt x="8890" y="156210"/>
                  </a:lnTo>
                  <a:close/>
                </a:path>
                <a:path w="8889" h="422910">
                  <a:moveTo>
                    <a:pt x="889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90" y="168910"/>
                  </a:lnTo>
                  <a:lnTo>
                    <a:pt x="8890" y="162560"/>
                  </a:lnTo>
                  <a:close/>
                </a:path>
                <a:path w="8889" h="422910">
                  <a:moveTo>
                    <a:pt x="889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90" y="175260"/>
                  </a:lnTo>
                  <a:lnTo>
                    <a:pt x="8890" y="168910"/>
                  </a:lnTo>
                  <a:close/>
                </a:path>
                <a:path w="8889" h="422910">
                  <a:moveTo>
                    <a:pt x="889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90" y="181610"/>
                  </a:lnTo>
                  <a:lnTo>
                    <a:pt x="8890" y="175260"/>
                  </a:lnTo>
                  <a:close/>
                </a:path>
                <a:path w="8889" h="422910">
                  <a:moveTo>
                    <a:pt x="889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90" y="187960"/>
                  </a:lnTo>
                  <a:lnTo>
                    <a:pt x="8890" y="181610"/>
                  </a:lnTo>
                  <a:close/>
                </a:path>
                <a:path w="8889" h="422910">
                  <a:moveTo>
                    <a:pt x="889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90" y="194310"/>
                  </a:lnTo>
                  <a:lnTo>
                    <a:pt x="8890" y="187960"/>
                  </a:lnTo>
                  <a:close/>
                </a:path>
                <a:path w="8889" h="422910">
                  <a:moveTo>
                    <a:pt x="889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90" y="200660"/>
                  </a:lnTo>
                  <a:lnTo>
                    <a:pt x="8890" y="194310"/>
                  </a:lnTo>
                  <a:close/>
                </a:path>
                <a:path w="8889" h="422910">
                  <a:moveTo>
                    <a:pt x="889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90" y="207010"/>
                  </a:lnTo>
                  <a:lnTo>
                    <a:pt x="8890" y="200660"/>
                  </a:lnTo>
                  <a:close/>
                </a:path>
                <a:path w="8889" h="422910">
                  <a:moveTo>
                    <a:pt x="889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90" y="213360"/>
                  </a:lnTo>
                  <a:lnTo>
                    <a:pt x="8890" y="207010"/>
                  </a:lnTo>
                  <a:close/>
                </a:path>
                <a:path w="8889" h="422910">
                  <a:moveTo>
                    <a:pt x="889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90" y="219710"/>
                  </a:lnTo>
                  <a:lnTo>
                    <a:pt x="8890" y="213360"/>
                  </a:lnTo>
                  <a:close/>
                </a:path>
                <a:path w="8889" h="422910">
                  <a:moveTo>
                    <a:pt x="889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90" y="226060"/>
                  </a:lnTo>
                  <a:lnTo>
                    <a:pt x="8890" y="219710"/>
                  </a:lnTo>
                  <a:close/>
                </a:path>
                <a:path w="8889" h="422910">
                  <a:moveTo>
                    <a:pt x="889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90" y="232410"/>
                  </a:lnTo>
                  <a:lnTo>
                    <a:pt x="8890" y="226060"/>
                  </a:lnTo>
                  <a:close/>
                </a:path>
                <a:path w="8889" h="422910">
                  <a:moveTo>
                    <a:pt x="889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90" y="238760"/>
                  </a:lnTo>
                  <a:lnTo>
                    <a:pt x="8890" y="232410"/>
                  </a:lnTo>
                  <a:close/>
                </a:path>
                <a:path w="8889" h="422910">
                  <a:moveTo>
                    <a:pt x="889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90" y="245110"/>
                  </a:lnTo>
                  <a:lnTo>
                    <a:pt x="8890" y="238760"/>
                  </a:lnTo>
                  <a:close/>
                </a:path>
                <a:path w="8889" h="422910">
                  <a:moveTo>
                    <a:pt x="889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90" y="251460"/>
                  </a:lnTo>
                  <a:lnTo>
                    <a:pt x="8890" y="245110"/>
                  </a:lnTo>
                  <a:close/>
                </a:path>
                <a:path w="8889" h="422910">
                  <a:moveTo>
                    <a:pt x="889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90" y="257810"/>
                  </a:lnTo>
                  <a:lnTo>
                    <a:pt x="8890" y="251460"/>
                  </a:lnTo>
                  <a:close/>
                </a:path>
                <a:path w="8889" h="422910">
                  <a:moveTo>
                    <a:pt x="889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90" y="264160"/>
                  </a:lnTo>
                  <a:lnTo>
                    <a:pt x="8890" y="257810"/>
                  </a:lnTo>
                  <a:close/>
                </a:path>
                <a:path w="8889" h="422910">
                  <a:moveTo>
                    <a:pt x="889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90" y="270510"/>
                  </a:lnTo>
                  <a:lnTo>
                    <a:pt x="8890" y="264160"/>
                  </a:lnTo>
                  <a:close/>
                </a:path>
                <a:path w="8889" h="422910">
                  <a:moveTo>
                    <a:pt x="889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90" y="276860"/>
                  </a:lnTo>
                  <a:lnTo>
                    <a:pt x="8890" y="270510"/>
                  </a:lnTo>
                  <a:close/>
                </a:path>
                <a:path w="8889" h="422910">
                  <a:moveTo>
                    <a:pt x="889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90" y="283210"/>
                  </a:lnTo>
                  <a:lnTo>
                    <a:pt x="8890" y="276860"/>
                  </a:lnTo>
                  <a:close/>
                </a:path>
                <a:path w="8889" h="422910">
                  <a:moveTo>
                    <a:pt x="889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90" y="289560"/>
                  </a:lnTo>
                  <a:lnTo>
                    <a:pt x="8890" y="283210"/>
                  </a:lnTo>
                  <a:close/>
                </a:path>
                <a:path w="8889" h="422910">
                  <a:moveTo>
                    <a:pt x="889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90" y="295910"/>
                  </a:lnTo>
                  <a:lnTo>
                    <a:pt x="8890" y="289560"/>
                  </a:lnTo>
                  <a:close/>
                </a:path>
                <a:path w="8889" h="422910">
                  <a:moveTo>
                    <a:pt x="889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90" y="302260"/>
                  </a:lnTo>
                  <a:lnTo>
                    <a:pt x="8890" y="295910"/>
                  </a:lnTo>
                  <a:close/>
                </a:path>
                <a:path w="8889" h="422910">
                  <a:moveTo>
                    <a:pt x="889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90" y="308610"/>
                  </a:lnTo>
                  <a:lnTo>
                    <a:pt x="8890" y="302260"/>
                  </a:lnTo>
                  <a:close/>
                </a:path>
                <a:path w="8889" h="422910">
                  <a:moveTo>
                    <a:pt x="889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90" y="314960"/>
                  </a:lnTo>
                  <a:lnTo>
                    <a:pt x="8890" y="308610"/>
                  </a:lnTo>
                  <a:close/>
                </a:path>
                <a:path w="8889" h="422910">
                  <a:moveTo>
                    <a:pt x="889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90" y="321310"/>
                  </a:lnTo>
                  <a:lnTo>
                    <a:pt x="8890" y="314960"/>
                  </a:lnTo>
                  <a:close/>
                </a:path>
                <a:path w="8889" h="422910">
                  <a:moveTo>
                    <a:pt x="889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90" y="327660"/>
                  </a:lnTo>
                  <a:lnTo>
                    <a:pt x="8890" y="321310"/>
                  </a:lnTo>
                  <a:close/>
                </a:path>
                <a:path w="8889" h="422910">
                  <a:moveTo>
                    <a:pt x="889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90" y="334010"/>
                  </a:lnTo>
                  <a:lnTo>
                    <a:pt x="8890" y="327660"/>
                  </a:lnTo>
                  <a:close/>
                </a:path>
                <a:path w="8889" h="422910">
                  <a:moveTo>
                    <a:pt x="889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90" y="340360"/>
                  </a:lnTo>
                  <a:lnTo>
                    <a:pt x="8890" y="334010"/>
                  </a:lnTo>
                  <a:close/>
                </a:path>
                <a:path w="8889" h="422910">
                  <a:moveTo>
                    <a:pt x="889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90" y="346710"/>
                  </a:lnTo>
                  <a:lnTo>
                    <a:pt x="8890" y="340360"/>
                  </a:lnTo>
                  <a:close/>
                </a:path>
                <a:path w="8889" h="422910">
                  <a:moveTo>
                    <a:pt x="889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90" y="353060"/>
                  </a:lnTo>
                  <a:lnTo>
                    <a:pt x="8890" y="346710"/>
                  </a:lnTo>
                  <a:close/>
                </a:path>
                <a:path w="8889" h="422910">
                  <a:moveTo>
                    <a:pt x="889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90" y="359410"/>
                  </a:lnTo>
                  <a:lnTo>
                    <a:pt x="8890" y="353060"/>
                  </a:lnTo>
                  <a:close/>
                </a:path>
                <a:path w="8889" h="422910">
                  <a:moveTo>
                    <a:pt x="889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90" y="365760"/>
                  </a:lnTo>
                  <a:lnTo>
                    <a:pt x="8890" y="359410"/>
                  </a:lnTo>
                  <a:close/>
                </a:path>
                <a:path w="8889" h="422910">
                  <a:moveTo>
                    <a:pt x="889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90" y="372110"/>
                  </a:lnTo>
                  <a:lnTo>
                    <a:pt x="8890" y="365760"/>
                  </a:lnTo>
                  <a:close/>
                </a:path>
                <a:path w="8889" h="422910">
                  <a:moveTo>
                    <a:pt x="889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90" y="378460"/>
                  </a:lnTo>
                  <a:lnTo>
                    <a:pt x="8890" y="372110"/>
                  </a:lnTo>
                  <a:close/>
                </a:path>
                <a:path w="8889" h="422910">
                  <a:moveTo>
                    <a:pt x="889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90" y="384810"/>
                  </a:lnTo>
                  <a:lnTo>
                    <a:pt x="8890" y="378460"/>
                  </a:lnTo>
                  <a:close/>
                </a:path>
                <a:path w="8889" h="422910">
                  <a:moveTo>
                    <a:pt x="889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90" y="391160"/>
                  </a:lnTo>
                  <a:lnTo>
                    <a:pt x="8890" y="384810"/>
                  </a:lnTo>
                  <a:close/>
                </a:path>
                <a:path w="8889" h="422910">
                  <a:moveTo>
                    <a:pt x="889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90" y="397510"/>
                  </a:lnTo>
                  <a:lnTo>
                    <a:pt x="8890" y="391160"/>
                  </a:lnTo>
                  <a:close/>
                </a:path>
                <a:path w="8889" h="422910">
                  <a:moveTo>
                    <a:pt x="889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90" y="403860"/>
                  </a:lnTo>
                  <a:lnTo>
                    <a:pt x="8890" y="397510"/>
                  </a:lnTo>
                  <a:close/>
                </a:path>
                <a:path w="8889" h="422910">
                  <a:moveTo>
                    <a:pt x="889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90" y="410210"/>
                  </a:lnTo>
                  <a:lnTo>
                    <a:pt x="8890" y="403860"/>
                  </a:lnTo>
                  <a:close/>
                </a:path>
                <a:path w="8889" h="422910">
                  <a:moveTo>
                    <a:pt x="889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90" y="416560"/>
                  </a:lnTo>
                  <a:lnTo>
                    <a:pt x="8890" y="410210"/>
                  </a:lnTo>
                  <a:close/>
                </a:path>
                <a:path w="8889" h="422910">
                  <a:moveTo>
                    <a:pt x="8890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5080" y="421640"/>
                  </a:lnTo>
                  <a:lnTo>
                    <a:pt x="5080" y="422910"/>
                  </a:lnTo>
                  <a:lnTo>
                    <a:pt x="8890" y="422910"/>
                  </a:lnTo>
                  <a:lnTo>
                    <a:pt x="8890" y="416560"/>
                  </a:lnTo>
                  <a:close/>
                </a:path>
              </a:pathLst>
            </a:custGeom>
            <a:solidFill>
              <a:srgbClr val="FF5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4526915" y="3874769"/>
              <a:ext cx="0" cy="421640"/>
            </a:xfrm>
            <a:custGeom>
              <a:avLst/>
              <a:gdLst/>
              <a:ahLst/>
              <a:cxnLst/>
              <a:rect l="l" t="t" r="r" b="b"/>
              <a:pathLst>
                <a:path h="421639">
                  <a:moveTo>
                    <a:pt x="0" y="0"/>
                  </a:moveTo>
                  <a:lnTo>
                    <a:pt x="0" y="421639"/>
                  </a:lnTo>
                </a:path>
              </a:pathLst>
            </a:custGeom>
            <a:ln w="8889">
              <a:solidFill>
                <a:srgbClr val="FF550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4531360" y="3876039"/>
              <a:ext cx="7620" cy="422909"/>
            </a:xfrm>
            <a:custGeom>
              <a:avLst/>
              <a:gdLst/>
              <a:ahLst/>
              <a:cxnLst/>
              <a:rect l="l" t="t" r="r" b="b"/>
              <a:pathLst>
                <a:path w="7620" h="422910">
                  <a:moveTo>
                    <a:pt x="380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7620" h="42291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42291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42291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42291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42291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42291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42291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42291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42291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422910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42291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42291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42291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42291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42291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42291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42291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42291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422910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20" h="42291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42291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42291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20" h="422910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20" h="422910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20" h="422910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20" h="422910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20" h="422910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20" h="422910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20" h="422910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20" h="42291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422910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20" h="422910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20" h="422910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20" h="422910">
                  <a:moveTo>
                    <a:pt x="761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5899"/>
                  </a:lnTo>
                  <a:close/>
                </a:path>
                <a:path w="7620" h="422910">
                  <a:moveTo>
                    <a:pt x="761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49"/>
                  </a:lnTo>
                  <a:close/>
                </a:path>
                <a:path w="7620" h="422910">
                  <a:moveTo>
                    <a:pt x="761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599"/>
                  </a:lnTo>
                  <a:close/>
                </a:path>
                <a:path w="7620" h="422910">
                  <a:moveTo>
                    <a:pt x="761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49"/>
                  </a:lnTo>
                  <a:close/>
                </a:path>
                <a:path w="7620" h="422910">
                  <a:moveTo>
                    <a:pt x="761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1299"/>
                  </a:lnTo>
                  <a:close/>
                </a:path>
                <a:path w="7620" h="422910">
                  <a:moveTo>
                    <a:pt x="761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7649"/>
                  </a:lnTo>
                  <a:close/>
                </a:path>
                <a:path w="7620" h="422910">
                  <a:moveTo>
                    <a:pt x="761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53999"/>
                  </a:lnTo>
                  <a:close/>
                </a:path>
                <a:path w="7620" h="422910">
                  <a:moveTo>
                    <a:pt x="761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60349"/>
                  </a:lnTo>
                  <a:close/>
                </a:path>
                <a:path w="7620" h="422910">
                  <a:moveTo>
                    <a:pt x="761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6699"/>
                  </a:lnTo>
                  <a:close/>
                </a:path>
                <a:path w="7620" h="422910">
                  <a:moveTo>
                    <a:pt x="761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7619" y="279399"/>
                  </a:lnTo>
                  <a:lnTo>
                    <a:pt x="7619" y="273049"/>
                  </a:lnTo>
                  <a:close/>
                </a:path>
                <a:path w="7620" h="422910">
                  <a:moveTo>
                    <a:pt x="761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9399"/>
                  </a:lnTo>
                  <a:close/>
                </a:path>
                <a:path w="7620" h="422910">
                  <a:moveTo>
                    <a:pt x="761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85749"/>
                  </a:lnTo>
                  <a:close/>
                </a:path>
                <a:path w="7620" h="422910">
                  <a:moveTo>
                    <a:pt x="761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92099"/>
                  </a:lnTo>
                  <a:close/>
                </a:path>
                <a:path w="7620" h="422910">
                  <a:moveTo>
                    <a:pt x="761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8449"/>
                  </a:lnTo>
                  <a:close/>
                </a:path>
                <a:path w="7620" h="422910">
                  <a:moveTo>
                    <a:pt x="761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4799"/>
                  </a:lnTo>
                  <a:close/>
                </a:path>
                <a:path w="7620" h="422910">
                  <a:moveTo>
                    <a:pt x="761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311149"/>
                  </a:lnTo>
                  <a:close/>
                </a:path>
                <a:path w="7620" h="422910">
                  <a:moveTo>
                    <a:pt x="761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17499"/>
                  </a:lnTo>
                  <a:close/>
                </a:path>
                <a:path w="7620" h="422910">
                  <a:moveTo>
                    <a:pt x="761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3849"/>
                  </a:lnTo>
                  <a:close/>
                </a:path>
                <a:path w="7620" h="422910">
                  <a:moveTo>
                    <a:pt x="761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0199"/>
                  </a:lnTo>
                  <a:close/>
                </a:path>
                <a:path w="7620" h="422910">
                  <a:moveTo>
                    <a:pt x="761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6549"/>
                  </a:lnTo>
                  <a:close/>
                </a:path>
                <a:path w="7620" h="422910">
                  <a:moveTo>
                    <a:pt x="761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899"/>
                  </a:lnTo>
                  <a:close/>
                </a:path>
                <a:path w="7620" h="422910">
                  <a:moveTo>
                    <a:pt x="761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49249"/>
                  </a:lnTo>
                  <a:close/>
                </a:path>
                <a:path w="7620" h="422910">
                  <a:moveTo>
                    <a:pt x="761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5599"/>
                  </a:lnTo>
                  <a:close/>
                </a:path>
                <a:path w="7620" h="422910">
                  <a:moveTo>
                    <a:pt x="761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49"/>
                  </a:lnTo>
                  <a:close/>
                </a:path>
                <a:path w="7620" h="422910">
                  <a:moveTo>
                    <a:pt x="761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299"/>
                  </a:lnTo>
                  <a:close/>
                </a:path>
                <a:path w="7620" h="422910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422910">
                  <a:moveTo>
                    <a:pt x="761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0999"/>
                  </a:lnTo>
                  <a:close/>
                </a:path>
                <a:path w="7620" h="422910">
                  <a:moveTo>
                    <a:pt x="761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7349"/>
                  </a:lnTo>
                  <a:close/>
                </a:path>
                <a:path w="7620" h="422910">
                  <a:moveTo>
                    <a:pt x="761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3699"/>
                  </a:lnTo>
                  <a:close/>
                </a:path>
                <a:path w="7620" h="422910">
                  <a:moveTo>
                    <a:pt x="761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49"/>
                  </a:lnTo>
                  <a:close/>
                </a:path>
                <a:path w="7620" h="422910">
                  <a:moveTo>
                    <a:pt x="761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6399"/>
                  </a:lnTo>
                  <a:close/>
                </a:path>
                <a:path w="7620" h="422910">
                  <a:moveTo>
                    <a:pt x="761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49"/>
                  </a:lnTo>
                  <a:close/>
                </a:path>
                <a:path w="7620" h="422910">
                  <a:moveTo>
                    <a:pt x="761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5079" y="421639"/>
                  </a:lnTo>
                  <a:lnTo>
                    <a:pt x="5079" y="422909"/>
                  </a:lnTo>
                  <a:lnTo>
                    <a:pt x="7619" y="422909"/>
                  </a:lnTo>
                  <a:lnTo>
                    <a:pt x="7619" y="419099"/>
                  </a:lnTo>
                  <a:close/>
                </a:path>
              </a:pathLst>
            </a:custGeom>
            <a:solidFill>
              <a:srgbClr val="FF56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4538980" y="3877309"/>
              <a:ext cx="10160" cy="422909"/>
            </a:xfrm>
            <a:custGeom>
              <a:avLst/>
              <a:gdLst/>
              <a:ahLst/>
              <a:cxnLst/>
              <a:rect l="l" t="t" r="r" b="b"/>
              <a:pathLst>
                <a:path w="10160" h="422910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0160" y="5079"/>
                  </a:lnTo>
                  <a:lnTo>
                    <a:pt x="1016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10160" h="422910">
                  <a:moveTo>
                    <a:pt x="1016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10160" y="11429"/>
                  </a:lnTo>
                  <a:lnTo>
                    <a:pt x="10160" y="5080"/>
                  </a:lnTo>
                  <a:close/>
                </a:path>
                <a:path w="10160" h="422910">
                  <a:moveTo>
                    <a:pt x="1016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10160" y="17779"/>
                  </a:lnTo>
                  <a:lnTo>
                    <a:pt x="10160" y="11430"/>
                  </a:lnTo>
                  <a:close/>
                </a:path>
                <a:path w="10160" h="422910">
                  <a:moveTo>
                    <a:pt x="1016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10160" y="24129"/>
                  </a:lnTo>
                  <a:lnTo>
                    <a:pt x="10160" y="17780"/>
                  </a:lnTo>
                  <a:close/>
                </a:path>
                <a:path w="10160" h="422910">
                  <a:moveTo>
                    <a:pt x="1016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10160" y="30479"/>
                  </a:lnTo>
                  <a:lnTo>
                    <a:pt x="10160" y="24130"/>
                  </a:lnTo>
                  <a:close/>
                </a:path>
                <a:path w="10160" h="422910">
                  <a:moveTo>
                    <a:pt x="1016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10160" y="36829"/>
                  </a:lnTo>
                  <a:lnTo>
                    <a:pt x="10160" y="30480"/>
                  </a:lnTo>
                  <a:close/>
                </a:path>
                <a:path w="10160" h="422910">
                  <a:moveTo>
                    <a:pt x="1016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10160" y="43179"/>
                  </a:lnTo>
                  <a:lnTo>
                    <a:pt x="10160" y="36830"/>
                  </a:lnTo>
                  <a:close/>
                </a:path>
                <a:path w="10160" h="422910">
                  <a:moveTo>
                    <a:pt x="1016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10160" y="49529"/>
                  </a:lnTo>
                  <a:lnTo>
                    <a:pt x="10160" y="43180"/>
                  </a:lnTo>
                  <a:close/>
                </a:path>
                <a:path w="10160" h="422910">
                  <a:moveTo>
                    <a:pt x="1016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10160" y="55879"/>
                  </a:lnTo>
                  <a:lnTo>
                    <a:pt x="10160" y="49530"/>
                  </a:lnTo>
                  <a:close/>
                </a:path>
                <a:path w="10160" h="422910">
                  <a:moveTo>
                    <a:pt x="1016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10160" y="62229"/>
                  </a:lnTo>
                  <a:lnTo>
                    <a:pt x="10160" y="55880"/>
                  </a:lnTo>
                  <a:close/>
                </a:path>
                <a:path w="10160" h="422910">
                  <a:moveTo>
                    <a:pt x="1016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10160" y="68579"/>
                  </a:lnTo>
                  <a:lnTo>
                    <a:pt x="10160" y="62230"/>
                  </a:lnTo>
                  <a:close/>
                </a:path>
                <a:path w="10160" h="422910">
                  <a:moveTo>
                    <a:pt x="1016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10160" y="74929"/>
                  </a:lnTo>
                  <a:lnTo>
                    <a:pt x="10160" y="68580"/>
                  </a:lnTo>
                  <a:close/>
                </a:path>
                <a:path w="10160" h="422910">
                  <a:moveTo>
                    <a:pt x="1016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10160" y="81279"/>
                  </a:lnTo>
                  <a:lnTo>
                    <a:pt x="10160" y="74930"/>
                  </a:lnTo>
                  <a:close/>
                </a:path>
                <a:path w="10160" h="422910">
                  <a:moveTo>
                    <a:pt x="1016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10160" y="87629"/>
                  </a:lnTo>
                  <a:lnTo>
                    <a:pt x="10160" y="81280"/>
                  </a:lnTo>
                  <a:close/>
                </a:path>
                <a:path w="10160" h="422910">
                  <a:moveTo>
                    <a:pt x="1016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10160" y="93979"/>
                  </a:lnTo>
                  <a:lnTo>
                    <a:pt x="10160" y="87630"/>
                  </a:lnTo>
                  <a:close/>
                </a:path>
                <a:path w="10160" h="422910">
                  <a:moveTo>
                    <a:pt x="1016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10160" y="100329"/>
                  </a:lnTo>
                  <a:lnTo>
                    <a:pt x="10160" y="93980"/>
                  </a:lnTo>
                  <a:close/>
                </a:path>
                <a:path w="10160" h="422910">
                  <a:moveTo>
                    <a:pt x="1016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10160" y="106679"/>
                  </a:lnTo>
                  <a:lnTo>
                    <a:pt x="10160" y="100330"/>
                  </a:lnTo>
                  <a:close/>
                </a:path>
                <a:path w="10160" h="422910">
                  <a:moveTo>
                    <a:pt x="1016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10160" y="113029"/>
                  </a:lnTo>
                  <a:lnTo>
                    <a:pt x="10160" y="106680"/>
                  </a:lnTo>
                  <a:close/>
                </a:path>
                <a:path w="10160" h="422910">
                  <a:moveTo>
                    <a:pt x="1016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10160" y="119379"/>
                  </a:lnTo>
                  <a:lnTo>
                    <a:pt x="10160" y="113030"/>
                  </a:lnTo>
                  <a:close/>
                </a:path>
                <a:path w="10160" h="422910">
                  <a:moveTo>
                    <a:pt x="1016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10160" y="125729"/>
                  </a:lnTo>
                  <a:lnTo>
                    <a:pt x="10160" y="119380"/>
                  </a:lnTo>
                  <a:close/>
                </a:path>
                <a:path w="10160" h="422910">
                  <a:moveTo>
                    <a:pt x="1016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10160" y="132079"/>
                  </a:lnTo>
                  <a:lnTo>
                    <a:pt x="10160" y="125730"/>
                  </a:lnTo>
                  <a:close/>
                </a:path>
                <a:path w="10160" h="422910">
                  <a:moveTo>
                    <a:pt x="1016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10160" y="138429"/>
                  </a:lnTo>
                  <a:lnTo>
                    <a:pt x="10160" y="132080"/>
                  </a:lnTo>
                  <a:close/>
                </a:path>
                <a:path w="10160" h="422910">
                  <a:moveTo>
                    <a:pt x="1016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10160" y="144779"/>
                  </a:lnTo>
                  <a:lnTo>
                    <a:pt x="10160" y="138430"/>
                  </a:lnTo>
                  <a:close/>
                </a:path>
                <a:path w="10160" h="422910">
                  <a:moveTo>
                    <a:pt x="1016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10160" y="151129"/>
                  </a:lnTo>
                  <a:lnTo>
                    <a:pt x="10160" y="144780"/>
                  </a:lnTo>
                  <a:close/>
                </a:path>
                <a:path w="10160" h="422910">
                  <a:moveTo>
                    <a:pt x="1016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10160" y="157479"/>
                  </a:lnTo>
                  <a:lnTo>
                    <a:pt x="10160" y="151130"/>
                  </a:lnTo>
                  <a:close/>
                </a:path>
                <a:path w="10160" h="422910">
                  <a:moveTo>
                    <a:pt x="1016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10160" y="163829"/>
                  </a:lnTo>
                  <a:lnTo>
                    <a:pt x="10160" y="157480"/>
                  </a:lnTo>
                  <a:close/>
                </a:path>
                <a:path w="10160" h="422910">
                  <a:moveTo>
                    <a:pt x="1016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10160" y="170179"/>
                  </a:lnTo>
                  <a:lnTo>
                    <a:pt x="10160" y="163830"/>
                  </a:lnTo>
                  <a:close/>
                </a:path>
                <a:path w="10160" h="422910">
                  <a:moveTo>
                    <a:pt x="1016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10160" y="176529"/>
                  </a:lnTo>
                  <a:lnTo>
                    <a:pt x="10160" y="170180"/>
                  </a:lnTo>
                  <a:close/>
                </a:path>
                <a:path w="10160" h="422910">
                  <a:moveTo>
                    <a:pt x="1016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10160" y="182879"/>
                  </a:lnTo>
                  <a:lnTo>
                    <a:pt x="10160" y="176530"/>
                  </a:lnTo>
                  <a:close/>
                </a:path>
                <a:path w="10160" h="422910">
                  <a:moveTo>
                    <a:pt x="1016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10160" y="189229"/>
                  </a:lnTo>
                  <a:lnTo>
                    <a:pt x="10160" y="182880"/>
                  </a:lnTo>
                  <a:close/>
                </a:path>
                <a:path w="10160" h="422910">
                  <a:moveTo>
                    <a:pt x="1016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10160" y="195579"/>
                  </a:lnTo>
                  <a:lnTo>
                    <a:pt x="10160" y="189230"/>
                  </a:lnTo>
                  <a:close/>
                </a:path>
                <a:path w="10160" h="422910">
                  <a:moveTo>
                    <a:pt x="1016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10160" y="201929"/>
                  </a:lnTo>
                  <a:lnTo>
                    <a:pt x="10160" y="195580"/>
                  </a:lnTo>
                  <a:close/>
                </a:path>
                <a:path w="10160" h="422910">
                  <a:moveTo>
                    <a:pt x="1016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10160" y="208279"/>
                  </a:lnTo>
                  <a:lnTo>
                    <a:pt x="10160" y="201930"/>
                  </a:lnTo>
                  <a:close/>
                </a:path>
                <a:path w="10160" h="422910">
                  <a:moveTo>
                    <a:pt x="1016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10160" y="214629"/>
                  </a:lnTo>
                  <a:lnTo>
                    <a:pt x="10160" y="208280"/>
                  </a:lnTo>
                  <a:close/>
                </a:path>
                <a:path w="10160" h="422910">
                  <a:moveTo>
                    <a:pt x="1016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10160" y="220979"/>
                  </a:lnTo>
                  <a:lnTo>
                    <a:pt x="10160" y="214630"/>
                  </a:lnTo>
                  <a:close/>
                </a:path>
                <a:path w="10160" h="422910">
                  <a:moveTo>
                    <a:pt x="1016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10160" y="227329"/>
                  </a:lnTo>
                  <a:lnTo>
                    <a:pt x="10160" y="220980"/>
                  </a:lnTo>
                  <a:close/>
                </a:path>
                <a:path w="10160" h="422910">
                  <a:moveTo>
                    <a:pt x="1016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10160" y="233679"/>
                  </a:lnTo>
                  <a:lnTo>
                    <a:pt x="10160" y="227330"/>
                  </a:lnTo>
                  <a:close/>
                </a:path>
                <a:path w="10160" h="422910">
                  <a:moveTo>
                    <a:pt x="1016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10160" y="240029"/>
                  </a:lnTo>
                  <a:lnTo>
                    <a:pt x="10160" y="233680"/>
                  </a:lnTo>
                  <a:close/>
                </a:path>
                <a:path w="10160" h="422910">
                  <a:moveTo>
                    <a:pt x="1016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10160" y="246379"/>
                  </a:lnTo>
                  <a:lnTo>
                    <a:pt x="10160" y="240030"/>
                  </a:lnTo>
                  <a:close/>
                </a:path>
                <a:path w="10160" h="422910">
                  <a:moveTo>
                    <a:pt x="1016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10160" y="252729"/>
                  </a:lnTo>
                  <a:lnTo>
                    <a:pt x="10160" y="246380"/>
                  </a:lnTo>
                  <a:close/>
                </a:path>
                <a:path w="10160" h="422910">
                  <a:moveTo>
                    <a:pt x="1016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10160" y="259079"/>
                  </a:lnTo>
                  <a:lnTo>
                    <a:pt x="10160" y="252730"/>
                  </a:lnTo>
                  <a:close/>
                </a:path>
                <a:path w="10160" h="422910">
                  <a:moveTo>
                    <a:pt x="1016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10160" y="265429"/>
                  </a:lnTo>
                  <a:lnTo>
                    <a:pt x="10160" y="259080"/>
                  </a:lnTo>
                  <a:close/>
                </a:path>
                <a:path w="10160" h="422910">
                  <a:moveTo>
                    <a:pt x="1016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10160" y="271779"/>
                  </a:lnTo>
                  <a:lnTo>
                    <a:pt x="10160" y="265430"/>
                  </a:lnTo>
                  <a:close/>
                </a:path>
                <a:path w="10160" h="422910">
                  <a:moveTo>
                    <a:pt x="1016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10160" y="278129"/>
                  </a:lnTo>
                  <a:lnTo>
                    <a:pt x="10160" y="271780"/>
                  </a:lnTo>
                  <a:close/>
                </a:path>
                <a:path w="10160" h="422910">
                  <a:moveTo>
                    <a:pt x="1016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10160" y="284479"/>
                  </a:lnTo>
                  <a:lnTo>
                    <a:pt x="10160" y="278130"/>
                  </a:lnTo>
                  <a:close/>
                </a:path>
                <a:path w="10160" h="422910">
                  <a:moveTo>
                    <a:pt x="1016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10160" y="290829"/>
                  </a:lnTo>
                  <a:lnTo>
                    <a:pt x="10160" y="284480"/>
                  </a:lnTo>
                  <a:close/>
                </a:path>
                <a:path w="10160" h="422910">
                  <a:moveTo>
                    <a:pt x="1016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10160" y="297179"/>
                  </a:lnTo>
                  <a:lnTo>
                    <a:pt x="10160" y="290830"/>
                  </a:lnTo>
                  <a:close/>
                </a:path>
                <a:path w="10160" h="422910">
                  <a:moveTo>
                    <a:pt x="1016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10160" y="303529"/>
                  </a:lnTo>
                  <a:lnTo>
                    <a:pt x="10160" y="297180"/>
                  </a:lnTo>
                  <a:close/>
                </a:path>
                <a:path w="10160" h="422910">
                  <a:moveTo>
                    <a:pt x="1016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10160" y="309879"/>
                  </a:lnTo>
                  <a:lnTo>
                    <a:pt x="10160" y="303530"/>
                  </a:lnTo>
                  <a:close/>
                </a:path>
                <a:path w="10160" h="422910">
                  <a:moveTo>
                    <a:pt x="1016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10160" y="316229"/>
                  </a:lnTo>
                  <a:lnTo>
                    <a:pt x="10160" y="309880"/>
                  </a:lnTo>
                  <a:close/>
                </a:path>
                <a:path w="10160" h="422910">
                  <a:moveTo>
                    <a:pt x="1016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10160" y="322579"/>
                  </a:lnTo>
                  <a:lnTo>
                    <a:pt x="10160" y="316230"/>
                  </a:lnTo>
                  <a:close/>
                </a:path>
                <a:path w="10160" h="422910">
                  <a:moveTo>
                    <a:pt x="1016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10160" y="328929"/>
                  </a:lnTo>
                  <a:lnTo>
                    <a:pt x="10160" y="322580"/>
                  </a:lnTo>
                  <a:close/>
                </a:path>
                <a:path w="10160" h="422910">
                  <a:moveTo>
                    <a:pt x="1016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10160" y="335279"/>
                  </a:lnTo>
                  <a:lnTo>
                    <a:pt x="10160" y="328930"/>
                  </a:lnTo>
                  <a:close/>
                </a:path>
                <a:path w="10160" h="422910">
                  <a:moveTo>
                    <a:pt x="1016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10160" y="341629"/>
                  </a:lnTo>
                  <a:lnTo>
                    <a:pt x="10160" y="335280"/>
                  </a:lnTo>
                  <a:close/>
                </a:path>
                <a:path w="10160" h="422910">
                  <a:moveTo>
                    <a:pt x="1016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10160" y="347979"/>
                  </a:lnTo>
                  <a:lnTo>
                    <a:pt x="10160" y="341630"/>
                  </a:lnTo>
                  <a:close/>
                </a:path>
                <a:path w="10160" h="422910">
                  <a:moveTo>
                    <a:pt x="1016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10160" y="354329"/>
                  </a:lnTo>
                  <a:lnTo>
                    <a:pt x="10160" y="347980"/>
                  </a:lnTo>
                  <a:close/>
                </a:path>
                <a:path w="10160" h="422910">
                  <a:moveTo>
                    <a:pt x="1016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10160" y="360679"/>
                  </a:lnTo>
                  <a:lnTo>
                    <a:pt x="10160" y="354330"/>
                  </a:lnTo>
                  <a:close/>
                </a:path>
                <a:path w="10160" h="422910">
                  <a:moveTo>
                    <a:pt x="1016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10160" y="367029"/>
                  </a:lnTo>
                  <a:lnTo>
                    <a:pt x="10160" y="360680"/>
                  </a:lnTo>
                  <a:close/>
                </a:path>
                <a:path w="10160" h="422910">
                  <a:moveTo>
                    <a:pt x="1016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10160" y="373379"/>
                  </a:lnTo>
                  <a:lnTo>
                    <a:pt x="10160" y="367030"/>
                  </a:lnTo>
                  <a:close/>
                </a:path>
                <a:path w="10160" h="422910">
                  <a:moveTo>
                    <a:pt x="1016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10160" y="379729"/>
                  </a:lnTo>
                  <a:lnTo>
                    <a:pt x="10160" y="373380"/>
                  </a:lnTo>
                  <a:close/>
                </a:path>
                <a:path w="10160" h="422910">
                  <a:moveTo>
                    <a:pt x="1016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10160" y="386079"/>
                  </a:lnTo>
                  <a:lnTo>
                    <a:pt x="10160" y="379730"/>
                  </a:lnTo>
                  <a:close/>
                </a:path>
                <a:path w="10160" h="422910">
                  <a:moveTo>
                    <a:pt x="1016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10160" y="392429"/>
                  </a:lnTo>
                  <a:lnTo>
                    <a:pt x="10160" y="386080"/>
                  </a:lnTo>
                  <a:close/>
                </a:path>
                <a:path w="10160" h="422910">
                  <a:moveTo>
                    <a:pt x="1016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10160" y="398779"/>
                  </a:lnTo>
                  <a:lnTo>
                    <a:pt x="10160" y="392430"/>
                  </a:lnTo>
                  <a:close/>
                </a:path>
                <a:path w="10160" h="422910">
                  <a:moveTo>
                    <a:pt x="1016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10160" y="405129"/>
                  </a:lnTo>
                  <a:lnTo>
                    <a:pt x="10160" y="398780"/>
                  </a:lnTo>
                  <a:close/>
                </a:path>
                <a:path w="10160" h="422910">
                  <a:moveTo>
                    <a:pt x="1016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10160" y="411479"/>
                  </a:lnTo>
                  <a:lnTo>
                    <a:pt x="10160" y="405130"/>
                  </a:lnTo>
                  <a:close/>
                </a:path>
                <a:path w="10160" h="422910">
                  <a:moveTo>
                    <a:pt x="1016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10160" y="417829"/>
                  </a:lnTo>
                  <a:lnTo>
                    <a:pt x="10160" y="411480"/>
                  </a:lnTo>
                  <a:close/>
                </a:path>
                <a:path w="10160" h="422910">
                  <a:moveTo>
                    <a:pt x="10160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3810" y="421639"/>
                  </a:lnTo>
                  <a:lnTo>
                    <a:pt x="3810" y="422909"/>
                  </a:lnTo>
                  <a:lnTo>
                    <a:pt x="10160" y="422909"/>
                  </a:lnTo>
                  <a:lnTo>
                    <a:pt x="10160" y="417830"/>
                  </a:lnTo>
                  <a:close/>
                </a:path>
              </a:pathLst>
            </a:custGeom>
            <a:solidFill>
              <a:srgbClr val="FF57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4549140" y="3879849"/>
              <a:ext cx="7620" cy="422909"/>
            </a:xfrm>
            <a:custGeom>
              <a:avLst/>
              <a:gdLst/>
              <a:ahLst/>
              <a:cxnLst/>
              <a:rect l="l" t="t" r="r" b="b"/>
              <a:pathLst>
                <a:path w="7620" h="422910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42291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42291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42291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42291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42291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42291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42291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42291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42291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42291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42291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42291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42291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42291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42291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42291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42291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42291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42291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42291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42291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42291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42291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422910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422910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422910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422910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422910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422910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422910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422910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422910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42291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42291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42291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42291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42291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42291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422910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42291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422910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422910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422910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422910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422910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422910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422910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42291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42291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42291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422910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422910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422910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422910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422910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422910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42291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42291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42291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42291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42291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42291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42291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422910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42291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422910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422910">
                  <a:moveTo>
                    <a:pt x="7620" y="421640"/>
                  </a:moveTo>
                  <a:lnTo>
                    <a:pt x="6350" y="421640"/>
                  </a:lnTo>
                  <a:lnTo>
                    <a:pt x="6350" y="422910"/>
                  </a:lnTo>
                  <a:lnTo>
                    <a:pt x="7620" y="422910"/>
                  </a:lnTo>
                  <a:lnTo>
                    <a:pt x="7620" y="421640"/>
                  </a:lnTo>
                  <a:close/>
                </a:path>
              </a:pathLst>
            </a:custGeom>
            <a:solidFill>
              <a:srgbClr val="FF58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4556760" y="388111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4229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229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229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22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22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22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22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22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22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22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22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22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22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22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22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22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22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22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22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22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22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22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22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22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22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22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22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22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22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22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22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22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22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22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22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22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22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22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22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22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22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22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22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22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22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22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22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22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22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22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22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22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22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22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22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22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22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22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22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22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22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22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22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22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22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22910">
                  <a:moveTo>
                    <a:pt x="8889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5079" y="421639"/>
                  </a:lnTo>
                  <a:lnTo>
                    <a:pt x="5079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</a:pathLst>
            </a:custGeom>
            <a:solidFill>
              <a:srgbClr val="FF59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4565650" y="3883659"/>
              <a:ext cx="8890" cy="421640"/>
            </a:xfrm>
            <a:custGeom>
              <a:avLst/>
              <a:gdLst/>
              <a:ahLst/>
              <a:cxnLst/>
              <a:rect l="l" t="t" r="r" b="b"/>
              <a:pathLst>
                <a:path w="8889" h="421639">
                  <a:moveTo>
                    <a:pt x="63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89" y="5079"/>
                  </a:lnTo>
                  <a:lnTo>
                    <a:pt x="888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8889" h="421639">
                  <a:moveTo>
                    <a:pt x="888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421639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421639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421639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421639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421639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421639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421639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421639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421639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421639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421639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421639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421639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421639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421639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421639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421639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421639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421639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421639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421639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421639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421639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421639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421639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421639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421639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421639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421639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421639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421639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421639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421639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421639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421639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421639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421639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421639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421639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421639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421639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421639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421639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421639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421639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421639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421639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421639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421639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421639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421639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421639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421639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421639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421639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421639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421639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421639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421639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421639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421639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421639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421639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421639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421639">
                  <a:moveTo>
                    <a:pt x="8889" y="417830"/>
                  </a:moveTo>
                  <a:lnTo>
                    <a:pt x="0" y="417830"/>
                  </a:lnTo>
                  <a:lnTo>
                    <a:pt x="0" y="420369"/>
                  </a:lnTo>
                  <a:lnTo>
                    <a:pt x="2539" y="420369"/>
                  </a:lnTo>
                  <a:lnTo>
                    <a:pt x="2539" y="421639"/>
                  </a:lnTo>
                  <a:lnTo>
                    <a:pt x="8889" y="421639"/>
                  </a:lnTo>
                  <a:lnTo>
                    <a:pt x="8889" y="417830"/>
                  </a:lnTo>
                  <a:close/>
                </a:path>
              </a:pathLst>
            </a:custGeom>
            <a:solidFill>
              <a:srgbClr val="FF5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4574540" y="388492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38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5B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4583430" y="388619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422910">
                  <a:moveTo>
                    <a:pt x="889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90" y="8889"/>
                  </a:lnTo>
                  <a:lnTo>
                    <a:pt x="8890" y="2540"/>
                  </a:lnTo>
                  <a:close/>
                </a:path>
                <a:path w="8889" h="422910">
                  <a:moveTo>
                    <a:pt x="889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90" y="15239"/>
                  </a:lnTo>
                  <a:lnTo>
                    <a:pt x="8890" y="8890"/>
                  </a:lnTo>
                  <a:close/>
                </a:path>
                <a:path w="8889" h="422910">
                  <a:moveTo>
                    <a:pt x="889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90" y="21589"/>
                  </a:lnTo>
                  <a:lnTo>
                    <a:pt x="8890" y="15240"/>
                  </a:lnTo>
                  <a:close/>
                </a:path>
                <a:path w="8889" h="422910">
                  <a:moveTo>
                    <a:pt x="889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90" y="27939"/>
                  </a:lnTo>
                  <a:lnTo>
                    <a:pt x="8890" y="21590"/>
                  </a:lnTo>
                  <a:close/>
                </a:path>
                <a:path w="8889" h="422910">
                  <a:moveTo>
                    <a:pt x="889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90" y="34289"/>
                  </a:lnTo>
                  <a:lnTo>
                    <a:pt x="8890" y="27940"/>
                  </a:lnTo>
                  <a:close/>
                </a:path>
                <a:path w="8889" h="422910">
                  <a:moveTo>
                    <a:pt x="889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90" y="40639"/>
                  </a:lnTo>
                  <a:lnTo>
                    <a:pt x="8890" y="34290"/>
                  </a:lnTo>
                  <a:close/>
                </a:path>
                <a:path w="8889" h="422910">
                  <a:moveTo>
                    <a:pt x="889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90" y="46989"/>
                  </a:lnTo>
                  <a:lnTo>
                    <a:pt x="8890" y="40640"/>
                  </a:lnTo>
                  <a:close/>
                </a:path>
                <a:path w="8889" h="422910">
                  <a:moveTo>
                    <a:pt x="889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90" y="53339"/>
                  </a:lnTo>
                  <a:lnTo>
                    <a:pt x="8890" y="46990"/>
                  </a:lnTo>
                  <a:close/>
                </a:path>
                <a:path w="8889" h="422910">
                  <a:moveTo>
                    <a:pt x="889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90" y="59689"/>
                  </a:lnTo>
                  <a:lnTo>
                    <a:pt x="8890" y="53340"/>
                  </a:lnTo>
                  <a:close/>
                </a:path>
                <a:path w="8889" h="422910">
                  <a:moveTo>
                    <a:pt x="889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90" y="66039"/>
                  </a:lnTo>
                  <a:lnTo>
                    <a:pt x="8890" y="59690"/>
                  </a:lnTo>
                  <a:close/>
                </a:path>
                <a:path w="8889" h="422910">
                  <a:moveTo>
                    <a:pt x="889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90" y="72389"/>
                  </a:lnTo>
                  <a:lnTo>
                    <a:pt x="8890" y="66040"/>
                  </a:lnTo>
                  <a:close/>
                </a:path>
                <a:path w="8889" h="422910">
                  <a:moveTo>
                    <a:pt x="889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90" y="78739"/>
                  </a:lnTo>
                  <a:lnTo>
                    <a:pt x="8890" y="72390"/>
                  </a:lnTo>
                  <a:close/>
                </a:path>
                <a:path w="8889" h="422910">
                  <a:moveTo>
                    <a:pt x="889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90" y="85089"/>
                  </a:lnTo>
                  <a:lnTo>
                    <a:pt x="8890" y="78740"/>
                  </a:lnTo>
                  <a:close/>
                </a:path>
                <a:path w="8889" h="422910">
                  <a:moveTo>
                    <a:pt x="889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90" y="91439"/>
                  </a:lnTo>
                  <a:lnTo>
                    <a:pt x="8890" y="85090"/>
                  </a:lnTo>
                  <a:close/>
                </a:path>
                <a:path w="8889" h="422910">
                  <a:moveTo>
                    <a:pt x="889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90" y="97789"/>
                  </a:lnTo>
                  <a:lnTo>
                    <a:pt x="8890" y="91440"/>
                  </a:lnTo>
                  <a:close/>
                </a:path>
                <a:path w="8889" h="422910">
                  <a:moveTo>
                    <a:pt x="889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90" y="104139"/>
                  </a:lnTo>
                  <a:lnTo>
                    <a:pt x="8890" y="97790"/>
                  </a:lnTo>
                  <a:close/>
                </a:path>
                <a:path w="8889" h="422910">
                  <a:moveTo>
                    <a:pt x="889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90" y="110489"/>
                  </a:lnTo>
                  <a:lnTo>
                    <a:pt x="8890" y="104140"/>
                  </a:lnTo>
                  <a:close/>
                </a:path>
                <a:path w="8889" h="422910">
                  <a:moveTo>
                    <a:pt x="889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90" y="116839"/>
                  </a:lnTo>
                  <a:lnTo>
                    <a:pt x="8890" y="110490"/>
                  </a:lnTo>
                  <a:close/>
                </a:path>
                <a:path w="8889" h="422910">
                  <a:moveTo>
                    <a:pt x="889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90" y="123189"/>
                  </a:lnTo>
                  <a:lnTo>
                    <a:pt x="8890" y="116840"/>
                  </a:lnTo>
                  <a:close/>
                </a:path>
                <a:path w="8889" h="422910">
                  <a:moveTo>
                    <a:pt x="889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90" y="129539"/>
                  </a:lnTo>
                  <a:lnTo>
                    <a:pt x="8890" y="123190"/>
                  </a:lnTo>
                  <a:close/>
                </a:path>
                <a:path w="8889" h="422910">
                  <a:moveTo>
                    <a:pt x="889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90" y="135889"/>
                  </a:lnTo>
                  <a:lnTo>
                    <a:pt x="8890" y="129540"/>
                  </a:lnTo>
                  <a:close/>
                </a:path>
                <a:path w="8889" h="422910">
                  <a:moveTo>
                    <a:pt x="889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90" y="142239"/>
                  </a:lnTo>
                  <a:lnTo>
                    <a:pt x="8890" y="135890"/>
                  </a:lnTo>
                  <a:close/>
                </a:path>
                <a:path w="8889" h="422910">
                  <a:moveTo>
                    <a:pt x="889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90" y="148589"/>
                  </a:lnTo>
                  <a:lnTo>
                    <a:pt x="8890" y="142240"/>
                  </a:lnTo>
                  <a:close/>
                </a:path>
                <a:path w="8889" h="422910">
                  <a:moveTo>
                    <a:pt x="889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90" y="154939"/>
                  </a:lnTo>
                  <a:lnTo>
                    <a:pt x="8890" y="148590"/>
                  </a:lnTo>
                  <a:close/>
                </a:path>
                <a:path w="8889" h="422910">
                  <a:moveTo>
                    <a:pt x="889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90" y="161289"/>
                  </a:lnTo>
                  <a:lnTo>
                    <a:pt x="8890" y="154940"/>
                  </a:lnTo>
                  <a:close/>
                </a:path>
                <a:path w="8889" h="422910">
                  <a:moveTo>
                    <a:pt x="889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90" y="167639"/>
                  </a:lnTo>
                  <a:lnTo>
                    <a:pt x="8890" y="161290"/>
                  </a:lnTo>
                  <a:close/>
                </a:path>
                <a:path w="8889" h="422910">
                  <a:moveTo>
                    <a:pt x="889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90" y="173989"/>
                  </a:lnTo>
                  <a:lnTo>
                    <a:pt x="8890" y="167640"/>
                  </a:lnTo>
                  <a:close/>
                </a:path>
                <a:path w="8889" h="422910">
                  <a:moveTo>
                    <a:pt x="889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90" y="180339"/>
                  </a:lnTo>
                  <a:lnTo>
                    <a:pt x="8890" y="173990"/>
                  </a:lnTo>
                  <a:close/>
                </a:path>
                <a:path w="8889" h="422910">
                  <a:moveTo>
                    <a:pt x="889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90" y="186689"/>
                  </a:lnTo>
                  <a:lnTo>
                    <a:pt x="8890" y="180340"/>
                  </a:lnTo>
                  <a:close/>
                </a:path>
                <a:path w="8889" h="422910">
                  <a:moveTo>
                    <a:pt x="889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90" y="193039"/>
                  </a:lnTo>
                  <a:lnTo>
                    <a:pt x="8890" y="186690"/>
                  </a:lnTo>
                  <a:close/>
                </a:path>
                <a:path w="8889" h="422910">
                  <a:moveTo>
                    <a:pt x="889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90" y="199389"/>
                  </a:lnTo>
                  <a:lnTo>
                    <a:pt x="8890" y="193040"/>
                  </a:lnTo>
                  <a:close/>
                </a:path>
                <a:path w="8889" h="422910">
                  <a:moveTo>
                    <a:pt x="889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90" y="205739"/>
                  </a:lnTo>
                  <a:lnTo>
                    <a:pt x="8890" y="199390"/>
                  </a:lnTo>
                  <a:close/>
                </a:path>
                <a:path w="8889" h="422910">
                  <a:moveTo>
                    <a:pt x="889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90" y="212089"/>
                  </a:lnTo>
                  <a:lnTo>
                    <a:pt x="8890" y="205740"/>
                  </a:lnTo>
                  <a:close/>
                </a:path>
                <a:path w="8889" h="422910">
                  <a:moveTo>
                    <a:pt x="889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90" y="218439"/>
                  </a:lnTo>
                  <a:lnTo>
                    <a:pt x="8890" y="212090"/>
                  </a:lnTo>
                  <a:close/>
                </a:path>
                <a:path w="8889" h="422910">
                  <a:moveTo>
                    <a:pt x="889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90" y="224789"/>
                  </a:lnTo>
                  <a:lnTo>
                    <a:pt x="8890" y="218440"/>
                  </a:lnTo>
                  <a:close/>
                </a:path>
                <a:path w="8889" h="422910">
                  <a:moveTo>
                    <a:pt x="889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90" y="231139"/>
                  </a:lnTo>
                  <a:lnTo>
                    <a:pt x="8890" y="224790"/>
                  </a:lnTo>
                  <a:close/>
                </a:path>
                <a:path w="8889" h="422910">
                  <a:moveTo>
                    <a:pt x="889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90" y="237489"/>
                  </a:lnTo>
                  <a:lnTo>
                    <a:pt x="8890" y="231140"/>
                  </a:lnTo>
                  <a:close/>
                </a:path>
                <a:path w="8889" h="422910">
                  <a:moveTo>
                    <a:pt x="889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90" y="243839"/>
                  </a:lnTo>
                  <a:lnTo>
                    <a:pt x="8890" y="237490"/>
                  </a:lnTo>
                  <a:close/>
                </a:path>
                <a:path w="8889" h="422910">
                  <a:moveTo>
                    <a:pt x="889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90" y="250189"/>
                  </a:lnTo>
                  <a:lnTo>
                    <a:pt x="8890" y="243840"/>
                  </a:lnTo>
                  <a:close/>
                </a:path>
                <a:path w="8889" h="422910">
                  <a:moveTo>
                    <a:pt x="889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90" y="256539"/>
                  </a:lnTo>
                  <a:lnTo>
                    <a:pt x="8890" y="250190"/>
                  </a:lnTo>
                  <a:close/>
                </a:path>
                <a:path w="8889" h="422910">
                  <a:moveTo>
                    <a:pt x="889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90" y="262889"/>
                  </a:lnTo>
                  <a:lnTo>
                    <a:pt x="8890" y="256540"/>
                  </a:lnTo>
                  <a:close/>
                </a:path>
                <a:path w="8889" h="422910">
                  <a:moveTo>
                    <a:pt x="889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90" y="269239"/>
                  </a:lnTo>
                  <a:lnTo>
                    <a:pt x="8890" y="262890"/>
                  </a:lnTo>
                  <a:close/>
                </a:path>
                <a:path w="8889" h="422910">
                  <a:moveTo>
                    <a:pt x="889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90" y="275589"/>
                  </a:lnTo>
                  <a:lnTo>
                    <a:pt x="8890" y="269240"/>
                  </a:lnTo>
                  <a:close/>
                </a:path>
                <a:path w="8889" h="422910">
                  <a:moveTo>
                    <a:pt x="889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90" y="281939"/>
                  </a:lnTo>
                  <a:lnTo>
                    <a:pt x="8890" y="275590"/>
                  </a:lnTo>
                  <a:close/>
                </a:path>
                <a:path w="8889" h="422910">
                  <a:moveTo>
                    <a:pt x="889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90" y="288289"/>
                  </a:lnTo>
                  <a:lnTo>
                    <a:pt x="8890" y="281940"/>
                  </a:lnTo>
                  <a:close/>
                </a:path>
                <a:path w="8889" h="422910">
                  <a:moveTo>
                    <a:pt x="889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90" y="294639"/>
                  </a:lnTo>
                  <a:lnTo>
                    <a:pt x="8890" y="288290"/>
                  </a:lnTo>
                  <a:close/>
                </a:path>
                <a:path w="8889" h="422910">
                  <a:moveTo>
                    <a:pt x="889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90" y="300989"/>
                  </a:lnTo>
                  <a:lnTo>
                    <a:pt x="8890" y="294640"/>
                  </a:lnTo>
                  <a:close/>
                </a:path>
                <a:path w="8889" h="422910">
                  <a:moveTo>
                    <a:pt x="889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90" y="307339"/>
                  </a:lnTo>
                  <a:lnTo>
                    <a:pt x="8890" y="300990"/>
                  </a:lnTo>
                  <a:close/>
                </a:path>
                <a:path w="8889" h="422910">
                  <a:moveTo>
                    <a:pt x="889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90" y="313689"/>
                  </a:lnTo>
                  <a:lnTo>
                    <a:pt x="8890" y="307340"/>
                  </a:lnTo>
                  <a:close/>
                </a:path>
                <a:path w="8889" h="422910">
                  <a:moveTo>
                    <a:pt x="889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90" y="320039"/>
                  </a:lnTo>
                  <a:lnTo>
                    <a:pt x="8890" y="313690"/>
                  </a:lnTo>
                  <a:close/>
                </a:path>
                <a:path w="8889" h="422910">
                  <a:moveTo>
                    <a:pt x="889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90" y="326389"/>
                  </a:lnTo>
                  <a:lnTo>
                    <a:pt x="8890" y="320040"/>
                  </a:lnTo>
                  <a:close/>
                </a:path>
                <a:path w="8889" h="422910">
                  <a:moveTo>
                    <a:pt x="889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90" y="332739"/>
                  </a:lnTo>
                  <a:lnTo>
                    <a:pt x="8890" y="326390"/>
                  </a:lnTo>
                  <a:close/>
                </a:path>
                <a:path w="8889" h="422910">
                  <a:moveTo>
                    <a:pt x="889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90" y="339089"/>
                  </a:lnTo>
                  <a:lnTo>
                    <a:pt x="8890" y="332740"/>
                  </a:lnTo>
                  <a:close/>
                </a:path>
                <a:path w="8889" h="422910">
                  <a:moveTo>
                    <a:pt x="889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90" y="345439"/>
                  </a:lnTo>
                  <a:lnTo>
                    <a:pt x="8890" y="339090"/>
                  </a:lnTo>
                  <a:close/>
                </a:path>
                <a:path w="8889" h="422910">
                  <a:moveTo>
                    <a:pt x="889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90" y="351789"/>
                  </a:lnTo>
                  <a:lnTo>
                    <a:pt x="8890" y="345440"/>
                  </a:lnTo>
                  <a:close/>
                </a:path>
                <a:path w="8889" h="422910">
                  <a:moveTo>
                    <a:pt x="889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90" y="358139"/>
                  </a:lnTo>
                  <a:lnTo>
                    <a:pt x="8890" y="351790"/>
                  </a:lnTo>
                  <a:close/>
                </a:path>
                <a:path w="8889" h="422910">
                  <a:moveTo>
                    <a:pt x="889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90" y="364489"/>
                  </a:lnTo>
                  <a:lnTo>
                    <a:pt x="8890" y="358140"/>
                  </a:lnTo>
                  <a:close/>
                </a:path>
                <a:path w="8889" h="422910">
                  <a:moveTo>
                    <a:pt x="889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90" y="370839"/>
                  </a:lnTo>
                  <a:lnTo>
                    <a:pt x="8890" y="364490"/>
                  </a:lnTo>
                  <a:close/>
                </a:path>
                <a:path w="8889" h="422910">
                  <a:moveTo>
                    <a:pt x="889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90" y="377189"/>
                  </a:lnTo>
                  <a:lnTo>
                    <a:pt x="8890" y="370840"/>
                  </a:lnTo>
                  <a:close/>
                </a:path>
                <a:path w="8889" h="422910">
                  <a:moveTo>
                    <a:pt x="889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90" y="383539"/>
                  </a:lnTo>
                  <a:lnTo>
                    <a:pt x="8890" y="377190"/>
                  </a:lnTo>
                  <a:close/>
                </a:path>
                <a:path w="8889" h="422910">
                  <a:moveTo>
                    <a:pt x="889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90" y="389889"/>
                  </a:lnTo>
                  <a:lnTo>
                    <a:pt x="8890" y="383540"/>
                  </a:lnTo>
                  <a:close/>
                </a:path>
                <a:path w="8889" h="422910">
                  <a:moveTo>
                    <a:pt x="889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90" y="396239"/>
                  </a:lnTo>
                  <a:lnTo>
                    <a:pt x="8890" y="389890"/>
                  </a:lnTo>
                  <a:close/>
                </a:path>
                <a:path w="8889" h="422910">
                  <a:moveTo>
                    <a:pt x="889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90" y="402589"/>
                  </a:lnTo>
                  <a:lnTo>
                    <a:pt x="8890" y="396240"/>
                  </a:lnTo>
                  <a:close/>
                </a:path>
                <a:path w="8889" h="422910">
                  <a:moveTo>
                    <a:pt x="889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90" y="408939"/>
                  </a:lnTo>
                  <a:lnTo>
                    <a:pt x="8890" y="402590"/>
                  </a:lnTo>
                  <a:close/>
                </a:path>
                <a:path w="8889" h="422910">
                  <a:moveTo>
                    <a:pt x="889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90" y="415289"/>
                  </a:lnTo>
                  <a:lnTo>
                    <a:pt x="8890" y="408940"/>
                  </a:lnTo>
                  <a:close/>
                </a:path>
                <a:path w="8889" h="422910">
                  <a:moveTo>
                    <a:pt x="889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90" y="421639"/>
                  </a:lnTo>
                  <a:lnTo>
                    <a:pt x="8890" y="415290"/>
                  </a:lnTo>
                  <a:close/>
                </a:path>
                <a:path w="8889" h="422910">
                  <a:moveTo>
                    <a:pt x="8890" y="421640"/>
                  </a:moveTo>
                  <a:lnTo>
                    <a:pt x="3810" y="421640"/>
                  </a:lnTo>
                  <a:lnTo>
                    <a:pt x="3810" y="422910"/>
                  </a:lnTo>
                  <a:lnTo>
                    <a:pt x="8890" y="422910"/>
                  </a:lnTo>
                  <a:lnTo>
                    <a:pt x="8890" y="421640"/>
                  </a:lnTo>
                  <a:close/>
                </a:path>
              </a:pathLst>
            </a:custGeom>
            <a:solidFill>
              <a:srgbClr val="FF5C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4592320" y="388873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7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8889" h="4229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29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29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29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29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29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29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29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29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29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29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29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29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29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29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29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29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29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29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29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29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29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29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29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29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29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29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29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29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29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29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29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29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29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29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29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29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29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29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29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29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29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29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29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29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29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29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29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29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29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29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29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29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29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29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29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29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29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29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29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29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29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29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29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29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2910">
                  <a:moveTo>
                    <a:pt x="8889" y="419099"/>
                  </a:moveTo>
                  <a:lnTo>
                    <a:pt x="0" y="419099"/>
                  </a:lnTo>
                  <a:lnTo>
                    <a:pt x="0" y="420369"/>
                  </a:lnTo>
                  <a:lnTo>
                    <a:pt x="1269" y="420369"/>
                  </a:lnTo>
                  <a:lnTo>
                    <a:pt x="1269" y="421639"/>
                  </a:lnTo>
                  <a:lnTo>
                    <a:pt x="7619" y="421639"/>
                  </a:lnTo>
                  <a:lnTo>
                    <a:pt x="7619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</a:pathLst>
            </a:custGeom>
            <a:solidFill>
              <a:srgbClr val="FF5D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4601210" y="389000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89" y="5079"/>
                  </a:lnTo>
                  <a:lnTo>
                    <a:pt x="888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888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422910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422910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422910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422910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422910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422910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422910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422910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422910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422910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422910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422910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422910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422910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422910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422910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422910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422910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422910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422910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422910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422910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422910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422910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422910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422910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422910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422910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422910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422910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422910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422910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422910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422910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422910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422910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422910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422910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422910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422910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422910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422910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422910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422910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422910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422910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422910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422910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422910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422910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422910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422910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422910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422910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422910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422910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422910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422910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422910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422910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422910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422910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422910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422910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422910">
                  <a:moveTo>
                    <a:pt x="8889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3810" y="421639"/>
                  </a:lnTo>
                  <a:lnTo>
                    <a:pt x="3810" y="422909"/>
                  </a:lnTo>
                  <a:lnTo>
                    <a:pt x="8889" y="422909"/>
                  </a:lnTo>
                  <a:lnTo>
                    <a:pt x="8889" y="417830"/>
                  </a:lnTo>
                  <a:close/>
                </a:path>
              </a:pathLst>
            </a:custGeom>
            <a:solidFill>
              <a:srgbClr val="FF5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4610100" y="389254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8889" h="422910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42291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2291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2291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2291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2291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2291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2291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2291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2291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2291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2291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2291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2291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2291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2291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2291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2291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2291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2291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2291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2291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2291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2291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2291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2291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2291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2291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2291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2291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2291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2291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2291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2291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2291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2291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2291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2291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2291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2291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2291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2291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2291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2291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2291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2291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2291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2291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2291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2291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2291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2291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2291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2291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2291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2291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2291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2291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2291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2291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2291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2291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2291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2291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2291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22910">
                  <a:moveTo>
                    <a:pt x="8889" y="415290"/>
                  </a:moveTo>
                  <a:lnTo>
                    <a:pt x="0" y="415290"/>
                  </a:lnTo>
                  <a:lnTo>
                    <a:pt x="0" y="420369"/>
                  </a:lnTo>
                  <a:lnTo>
                    <a:pt x="1270" y="420369"/>
                  </a:lnTo>
                  <a:lnTo>
                    <a:pt x="127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422910">
                  <a:moveTo>
                    <a:pt x="8889" y="421640"/>
                  </a:moveTo>
                  <a:lnTo>
                    <a:pt x="7620" y="421640"/>
                  </a:lnTo>
                  <a:lnTo>
                    <a:pt x="7620" y="422910"/>
                  </a:lnTo>
                  <a:lnTo>
                    <a:pt x="8889" y="422910"/>
                  </a:lnTo>
                  <a:lnTo>
                    <a:pt x="8889" y="421640"/>
                  </a:lnTo>
                  <a:close/>
                </a:path>
              </a:pathLst>
            </a:custGeom>
            <a:solidFill>
              <a:srgbClr val="FF5F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4618990" y="389381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22910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4229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229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229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22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22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22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22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22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22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22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22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22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22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22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22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22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22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22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22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22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22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22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22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22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22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22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22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22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22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22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22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22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22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22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22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22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22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22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22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22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22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22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22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22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22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22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22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22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22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22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22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22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22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22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22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22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22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22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22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22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22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22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22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22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22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22910">
                  <a:moveTo>
                    <a:pt x="8889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5080" y="421639"/>
                  </a:lnTo>
                  <a:lnTo>
                    <a:pt x="5080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</a:pathLst>
            </a:custGeom>
            <a:solidFill>
              <a:srgbClr val="FF6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4627880" y="3896359"/>
              <a:ext cx="7620" cy="421640"/>
            </a:xfrm>
            <a:custGeom>
              <a:avLst/>
              <a:gdLst/>
              <a:ahLst/>
              <a:cxnLst/>
              <a:rect l="l" t="t" r="r" b="b"/>
              <a:pathLst>
                <a:path w="7620" h="421639">
                  <a:moveTo>
                    <a:pt x="63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7620" h="42163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42163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42163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42163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42163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42163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42163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42163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42163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42163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42163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42163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42163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42163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42163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42163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42163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42163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42163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42163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421639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42163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42163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42163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42163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42163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42163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42163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42163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421639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421639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421639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421639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421639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421639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421639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421639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421639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421639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421639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421639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421639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421639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421639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421639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421639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42163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421639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42163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42163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42163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42163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421639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421639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421639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421639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42163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421639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42163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421639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421639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42163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42163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421639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42163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421639">
                  <a:moveTo>
                    <a:pt x="7620" y="417830"/>
                  </a:moveTo>
                  <a:lnTo>
                    <a:pt x="0" y="417830"/>
                  </a:lnTo>
                  <a:lnTo>
                    <a:pt x="0" y="420369"/>
                  </a:lnTo>
                  <a:lnTo>
                    <a:pt x="2540" y="420369"/>
                  </a:lnTo>
                  <a:lnTo>
                    <a:pt x="2540" y="421639"/>
                  </a:lnTo>
                  <a:lnTo>
                    <a:pt x="7620" y="421639"/>
                  </a:lnTo>
                  <a:lnTo>
                    <a:pt x="7620" y="417830"/>
                  </a:lnTo>
                  <a:close/>
                </a:path>
              </a:pathLst>
            </a:custGeom>
            <a:solidFill>
              <a:srgbClr val="FF61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4635500" y="389762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50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5080" y="1270"/>
                  </a:lnTo>
                  <a:lnTo>
                    <a:pt x="5080" y="0"/>
                  </a:lnTo>
                  <a:close/>
                </a:path>
                <a:path w="8889" h="42291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4229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229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229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229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229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229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229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229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229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229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229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229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229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229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229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229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229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229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229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229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229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229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229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229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229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229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229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229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229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229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229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229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229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229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229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229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229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229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229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229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229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2291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2291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2291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2291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2291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2291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2291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2291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2291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2291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2291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2291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2291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2291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2291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2291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2291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2291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2291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2291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2291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2291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2291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22910">
                  <a:moveTo>
                    <a:pt x="8889" y="416560"/>
                  </a:moveTo>
                  <a:lnTo>
                    <a:pt x="0" y="416560"/>
                  </a:lnTo>
                  <a:lnTo>
                    <a:pt x="0" y="420370"/>
                  </a:lnTo>
                  <a:lnTo>
                    <a:pt x="1270" y="420370"/>
                  </a:lnTo>
                  <a:lnTo>
                    <a:pt x="1270" y="421640"/>
                  </a:lnTo>
                  <a:lnTo>
                    <a:pt x="7620" y="421640"/>
                  </a:lnTo>
                  <a:lnTo>
                    <a:pt x="762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</a:pathLst>
            </a:custGeom>
            <a:solidFill>
              <a:srgbClr val="FF62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4644390" y="3898899"/>
              <a:ext cx="8890" cy="422909"/>
            </a:xfrm>
            <a:custGeom>
              <a:avLst/>
              <a:gdLst/>
              <a:ahLst/>
              <a:cxnLst/>
              <a:rect l="l" t="t" r="r" b="b"/>
              <a:pathLst>
                <a:path w="8889" h="422910">
                  <a:moveTo>
                    <a:pt x="254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8889" h="422910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42291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2291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2291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2291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2291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2291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2291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2291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2291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2291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2291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2291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2291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2291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2291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2291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2291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2291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2291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2291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2291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2291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2291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2291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2291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2291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2291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2291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2291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2291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2291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2291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2291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2291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2291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2291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2291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2291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2291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2291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2291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2291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2291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2291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2291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2291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2291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2291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2291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2291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2291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2291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2291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2291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2291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2291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2291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2291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2291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2291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2291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2291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2291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2291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22910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422910">
                  <a:moveTo>
                    <a:pt x="8889" y="421640"/>
                  </a:moveTo>
                  <a:lnTo>
                    <a:pt x="5080" y="421640"/>
                  </a:lnTo>
                  <a:lnTo>
                    <a:pt x="5080" y="422910"/>
                  </a:lnTo>
                  <a:lnTo>
                    <a:pt x="8889" y="422910"/>
                  </a:lnTo>
                  <a:lnTo>
                    <a:pt x="8889" y="421640"/>
                  </a:lnTo>
                  <a:close/>
                </a:path>
              </a:pathLst>
            </a:custGeom>
            <a:solidFill>
              <a:srgbClr val="FF63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4653280" y="3901439"/>
              <a:ext cx="8890" cy="421640"/>
            </a:xfrm>
            <a:custGeom>
              <a:avLst/>
              <a:gdLst/>
              <a:ahLst/>
              <a:cxnLst/>
              <a:rect l="l" t="t" r="r" b="b"/>
              <a:pathLst>
                <a:path w="8889" h="421639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90" y="6349"/>
                  </a:lnTo>
                  <a:lnTo>
                    <a:pt x="889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8889" h="421639">
                  <a:moveTo>
                    <a:pt x="889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90" y="12699"/>
                  </a:lnTo>
                  <a:lnTo>
                    <a:pt x="8890" y="6349"/>
                  </a:lnTo>
                  <a:close/>
                </a:path>
                <a:path w="8889" h="421639">
                  <a:moveTo>
                    <a:pt x="889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90" y="19049"/>
                  </a:lnTo>
                  <a:lnTo>
                    <a:pt x="8890" y="12699"/>
                  </a:lnTo>
                  <a:close/>
                </a:path>
                <a:path w="8889" h="421639">
                  <a:moveTo>
                    <a:pt x="889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90" y="25399"/>
                  </a:lnTo>
                  <a:lnTo>
                    <a:pt x="8890" y="19049"/>
                  </a:lnTo>
                  <a:close/>
                </a:path>
                <a:path w="8889" h="421639">
                  <a:moveTo>
                    <a:pt x="889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90" y="31749"/>
                  </a:lnTo>
                  <a:lnTo>
                    <a:pt x="8890" y="25399"/>
                  </a:lnTo>
                  <a:close/>
                </a:path>
                <a:path w="8889" h="421639">
                  <a:moveTo>
                    <a:pt x="889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90" y="38099"/>
                  </a:lnTo>
                  <a:lnTo>
                    <a:pt x="8890" y="31749"/>
                  </a:lnTo>
                  <a:close/>
                </a:path>
                <a:path w="8889" h="421639">
                  <a:moveTo>
                    <a:pt x="889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90" y="44449"/>
                  </a:lnTo>
                  <a:lnTo>
                    <a:pt x="8890" y="38099"/>
                  </a:lnTo>
                  <a:close/>
                </a:path>
                <a:path w="8889" h="421639">
                  <a:moveTo>
                    <a:pt x="889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90" y="50799"/>
                  </a:lnTo>
                  <a:lnTo>
                    <a:pt x="8890" y="44449"/>
                  </a:lnTo>
                  <a:close/>
                </a:path>
                <a:path w="8889" h="421639">
                  <a:moveTo>
                    <a:pt x="889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90" y="57149"/>
                  </a:lnTo>
                  <a:lnTo>
                    <a:pt x="8890" y="50799"/>
                  </a:lnTo>
                  <a:close/>
                </a:path>
                <a:path w="8889" h="421639">
                  <a:moveTo>
                    <a:pt x="889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90" y="63499"/>
                  </a:lnTo>
                  <a:lnTo>
                    <a:pt x="8890" y="57149"/>
                  </a:lnTo>
                  <a:close/>
                </a:path>
                <a:path w="8889" h="421639">
                  <a:moveTo>
                    <a:pt x="889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90" y="69849"/>
                  </a:lnTo>
                  <a:lnTo>
                    <a:pt x="8890" y="63499"/>
                  </a:lnTo>
                  <a:close/>
                </a:path>
                <a:path w="8889" h="421639">
                  <a:moveTo>
                    <a:pt x="889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90" y="76199"/>
                  </a:lnTo>
                  <a:lnTo>
                    <a:pt x="8890" y="69849"/>
                  </a:lnTo>
                  <a:close/>
                </a:path>
                <a:path w="8889" h="421639">
                  <a:moveTo>
                    <a:pt x="889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90" y="82549"/>
                  </a:lnTo>
                  <a:lnTo>
                    <a:pt x="8890" y="76199"/>
                  </a:lnTo>
                  <a:close/>
                </a:path>
                <a:path w="8889" h="421639">
                  <a:moveTo>
                    <a:pt x="889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90" y="88899"/>
                  </a:lnTo>
                  <a:lnTo>
                    <a:pt x="8890" y="82549"/>
                  </a:lnTo>
                  <a:close/>
                </a:path>
                <a:path w="8889" h="421639">
                  <a:moveTo>
                    <a:pt x="889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90" y="95249"/>
                  </a:lnTo>
                  <a:lnTo>
                    <a:pt x="8890" y="88899"/>
                  </a:lnTo>
                  <a:close/>
                </a:path>
                <a:path w="8889" h="421639">
                  <a:moveTo>
                    <a:pt x="889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90" y="101599"/>
                  </a:lnTo>
                  <a:lnTo>
                    <a:pt x="8890" y="95249"/>
                  </a:lnTo>
                  <a:close/>
                </a:path>
                <a:path w="8889" h="421639">
                  <a:moveTo>
                    <a:pt x="889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90" y="107949"/>
                  </a:lnTo>
                  <a:lnTo>
                    <a:pt x="8890" y="101599"/>
                  </a:lnTo>
                  <a:close/>
                </a:path>
                <a:path w="8889" h="421639">
                  <a:moveTo>
                    <a:pt x="889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90" y="114299"/>
                  </a:lnTo>
                  <a:lnTo>
                    <a:pt x="8890" y="107949"/>
                  </a:lnTo>
                  <a:close/>
                </a:path>
                <a:path w="8889" h="421639">
                  <a:moveTo>
                    <a:pt x="889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90" y="120649"/>
                  </a:lnTo>
                  <a:lnTo>
                    <a:pt x="8890" y="114299"/>
                  </a:lnTo>
                  <a:close/>
                </a:path>
                <a:path w="8889" h="421639">
                  <a:moveTo>
                    <a:pt x="889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90" y="126999"/>
                  </a:lnTo>
                  <a:lnTo>
                    <a:pt x="8890" y="120649"/>
                  </a:lnTo>
                  <a:close/>
                </a:path>
                <a:path w="8889" h="421639">
                  <a:moveTo>
                    <a:pt x="889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90" y="133349"/>
                  </a:lnTo>
                  <a:lnTo>
                    <a:pt x="8890" y="126999"/>
                  </a:lnTo>
                  <a:close/>
                </a:path>
                <a:path w="8889" h="421639">
                  <a:moveTo>
                    <a:pt x="889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90" y="139699"/>
                  </a:lnTo>
                  <a:lnTo>
                    <a:pt x="8890" y="133349"/>
                  </a:lnTo>
                  <a:close/>
                </a:path>
                <a:path w="8889" h="421639">
                  <a:moveTo>
                    <a:pt x="889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90" y="146049"/>
                  </a:lnTo>
                  <a:lnTo>
                    <a:pt x="8890" y="139699"/>
                  </a:lnTo>
                  <a:close/>
                </a:path>
                <a:path w="8889" h="421639">
                  <a:moveTo>
                    <a:pt x="889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90" y="152399"/>
                  </a:lnTo>
                  <a:lnTo>
                    <a:pt x="8890" y="146049"/>
                  </a:lnTo>
                  <a:close/>
                </a:path>
                <a:path w="8889" h="421639">
                  <a:moveTo>
                    <a:pt x="889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90" y="158749"/>
                  </a:lnTo>
                  <a:lnTo>
                    <a:pt x="8890" y="152399"/>
                  </a:lnTo>
                  <a:close/>
                </a:path>
                <a:path w="8889" h="421639">
                  <a:moveTo>
                    <a:pt x="889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90" y="165099"/>
                  </a:lnTo>
                  <a:lnTo>
                    <a:pt x="8890" y="158749"/>
                  </a:lnTo>
                  <a:close/>
                </a:path>
                <a:path w="8889" h="421639">
                  <a:moveTo>
                    <a:pt x="889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90" y="171449"/>
                  </a:lnTo>
                  <a:lnTo>
                    <a:pt x="8890" y="165099"/>
                  </a:lnTo>
                  <a:close/>
                </a:path>
                <a:path w="8889" h="421639">
                  <a:moveTo>
                    <a:pt x="889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90" y="177799"/>
                  </a:lnTo>
                  <a:lnTo>
                    <a:pt x="8890" y="171449"/>
                  </a:lnTo>
                  <a:close/>
                </a:path>
                <a:path w="8889" h="421639">
                  <a:moveTo>
                    <a:pt x="889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90" y="184149"/>
                  </a:lnTo>
                  <a:lnTo>
                    <a:pt x="8890" y="177799"/>
                  </a:lnTo>
                  <a:close/>
                </a:path>
                <a:path w="8889" h="421639">
                  <a:moveTo>
                    <a:pt x="889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90" y="190499"/>
                  </a:lnTo>
                  <a:lnTo>
                    <a:pt x="8890" y="184149"/>
                  </a:lnTo>
                  <a:close/>
                </a:path>
                <a:path w="8889" h="421639">
                  <a:moveTo>
                    <a:pt x="889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90" y="196849"/>
                  </a:lnTo>
                  <a:lnTo>
                    <a:pt x="8890" y="190499"/>
                  </a:lnTo>
                  <a:close/>
                </a:path>
                <a:path w="8889" h="421639">
                  <a:moveTo>
                    <a:pt x="889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90" y="203199"/>
                  </a:lnTo>
                  <a:lnTo>
                    <a:pt x="8890" y="196849"/>
                  </a:lnTo>
                  <a:close/>
                </a:path>
                <a:path w="8889" h="421639">
                  <a:moveTo>
                    <a:pt x="889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90" y="209549"/>
                  </a:lnTo>
                  <a:lnTo>
                    <a:pt x="8890" y="203199"/>
                  </a:lnTo>
                  <a:close/>
                </a:path>
                <a:path w="8889" h="421639">
                  <a:moveTo>
                    <a:pt x="889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90" y="215899"/>
                  </a:lnTo>
                  <a:lnTo>
                    <a:pt x="8890" y="209549"/>
                  </a:lnTo>
                  <a:close/>
                </a:path>
                <a:path w="8889" h="421639">
                  <a:moveTo>
                    <a:pt x="889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90" y="222249"/>
                  </a:lnTo>
                  <a:lnTo>
                    <a:pt x="8890" y="215899"/>
                  </a:lnTo>
                  <a:close/>
                </a:path>
                <a:path w="8889" h="421639">
                  <a:moveTo>
                    <a:pt x="889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90" y="228599"/>
                  </a:lnTo>
                  <a:lnTo>
                    <a:pt x="8890" y="222249"/>
                  </a:lnTo>
                  <a:close/>
                </a:path>
                <a:path w="8889" h="421639">
                  <a:moveTo>
                    <a:pt x="889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90" y="234949"/>
                  </a:lnTo>
                  <a:lnTo>
                    <a:pt x="8890" y="228599"/>
                  </a:lnTo>
                  <a:close/>
                </a:path>
                <a:path w="8889" h="421639">
                  <a:moveTo>
                    <a:pt x="889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90" y="241299"/>
                  </a:lnTo>
                  <a:lnTo>
                    <a:pt x="8890" y="234949"/>
                  </a:lnTo>
                  <a:close/>
                </a:path>
                <a:path w="8889" h="421639">
                  <a:moveTo>
                    <a:pt x="889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90" y="247649"/>
                  </a:lnTo>
                  <a:lnTo>
                    <a:pt x="8890" y="241299"/>
                  </a:lnTo>
                  <a:close/>
                </a:path>
                <a:path w="8889" h="421639">
                  <a:moveTo>
                    <a:pt x="889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90" y="253999"/>
                  </a:lnTo>
                  <a:lnTo>
                    <a:pt x="8890" y="247649"/>
                  </a:lnTo>
                  <a:close/>
                </a:path>
                <a:path w="8889" h="421639">
                  <a:moveTo>
                    <a:pt x="889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90" y="260349"/>
                  </a:lnTo>
                  <a:lnTo>
                    <a:pt x="8890" y="253999"/>
                  </a:lnTo>
                  <a:close/>
                </a:path>
                <a:path w="8889" h="421639">
                  <a:moveTo>
                    <a:pt x="889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90" y="266699"/>
                  </a:lnTo>
                  <a:lnTo>
                    <a:pt x="8890" y="260349"/>
                  </a:lnTo>
                  <a:close/>
                </a:path>
                <a:path w="8889" h="421639">
                  <a:moveTo>
                    <a:pt x="889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90" y="273049"/>
                  </a:lnTo>
                  <a:lnTo>
                    <a:pt x="8890" y="266699"/>
                  </a:lnTo>
                  <a:close/>
                </a:path>
                <a:path w="8889" h="421639">
                  <a:moveTo>
                    <a:pt x="889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90" y="279399"/>
                  </a:lnTo>
                  <a:lnTo>
                    <a:pt x="8890" y="273049"/>
                  </a:lnTo>
                  <a:close/>
                </a:path>
                <a:path w="8889" h="421639">
                  <a:moveTo>
                    <a:pt x="889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90" y="285749"/>
                  </a:lnTo>
                  <a:lnTo>
                    <a:pt x="8890" y="279399"/>
                  </a:lnTo>
                  <a:close/>
                </a:path>
                <a:path w="8889" h="421639">
                  <a:moveTo>
                    <a:pt x="889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90" y="292099"/>
                  </a:lnTo>
                  <a:lnTo>
                    <a:pt x="8890" y="285749"/>
                  </a:lnTo>
                  <a:close/>
                </a:path>
                <a:path w="8889" h="421639">
                  <a:moveTo>
                    <a:pt x="889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90" y="298449"/>
                  </a:lnTo>
                  <a:lnTo>
                    <a:pt x="8890" y="292099"/>
                  </a:lnTo>
                  <a:close/>
                </a:path>
                <a:path w="8889" h="421639">
                  <a:moveTo>
                    <a:pt x="889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90" y="304799"/>
                  </a:lnTo>
                  <a:lnTo>
                    <a:pt x="8890" y="298449"/>
                  </a:lnTo>
                  <a:close/>
                </a:path>
                <a:path w="8889" h="421639">
                  <a:moveTo>
                    <a:pt x="889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90" y="311149"/>
                  </a:lnTo>
                  <a:lnTo>
                    <a:pt x="8890" y="304799"/>
                  </a:lnTo>
                  <a:close/>
                </a:path>
                <a:path w="8889" h="421639">
                  <a:moveTo>
                    <a:pt x="889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90" y="317499"/>
                  </a:lnTo>
                  <a:lnTo>
                    <a:pt x="8890" y="311149"/>
                  </a:lnTo>
                  <a:close/>
                </a:path>
                <a:path w="8889" h="421639">
                  <a:moveTo>
                    <a:pt x="889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90" y="323849"/>
                  </a:lnTo>
                  <a:lnTo>
                    <a:pt x="8890" y="317499"/>
                  </a:lnTo>
                  <a:close/>
                </a:path>
                <a:path w="8889" h="421639">
                  <a:moveTo>
                    <a:pt x="889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90" y="330199"/>
                  </a:lnTo>
                  <a:lnTo>
                    <a:pt x="8890" y="323849"/>
                  </a:lnTo>
                  <a:close/>
                </a:path>
                <a:path w="8889" h="421639">
                  <a:moveTo>
                    <a:pt x="889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90" y="336549"/>
                  </a:lnTo>
                  <a:lnTo>
                    <a:pt x="8890" y="330199"/>
                  </a:lnTo>
                  <a:close/>
                </a:path>
                <a:path w="8889" h="421639">
                  <a:moveTo>
                    <a:pt x="889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90" y="342899"/>
                  </a:lnTo>
                  <a:lnTo>
                    <a:pt x="8890" y="336549"/>
                  </a:lnTo>
                  <a:close/>
                </a:path>
                <a:path w="8889" h="421639">
                  <a:moveTo>
                    <a:pt x="889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90" y="349249"/>
                  </a:lnTo>
                  <a:lnTo>
                    <a:pt x="8890" y="342899"/>
                  </a:lnTo>
                  <a:close/>
                </a:path>
                <a:path w="8889" h="421639">
                  <a:moveTo>
                    <a:pt x="889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90" y="355599"/>
                  </a:lnTo>
                  <a:lnTo>
                    <a:pt x="8890" y="349249"/>
                  </a:lnTo>
                  <a:close/>
                </a:path>
                <a:path w="8889" h="421639">
                  <a:moveTo>
                    <a:pt x="889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90" y="361949"/>
                  </a:lnTo>
                  <a:lnTo>
                    <a:pt x="8890" y="355599"/>
                  </a:lnTo>
                  <a:close/>
                </a:path>
                <a:path w="8889" h="421639">
                  <a:moveTo>
                    <a:pt x="889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90" y="368299"/>
                  </a:lnTo>
                  <a:lnTo>
                    <a:pt x="8890" y="361949"/>
                  </a:lnTo>
                  <a:close/>
                </a:path>
                <a:path w="8889" h="421639">
                  <a:moveTo>
                    <a:pt x="889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90" y="374649"/>
                  </a:lnTo>
                  <a:lnTo>
                    <a:pt x="8890" y="368299"/>
                  </a:lnTo>
                  <a:close/>
                </a:path>
                <a:path w="8889" h="421639">
                  <a:moveTo>
                    <a:pt x="889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90" y="380999"/>
                  </a:lnTo>
                  <a:lnTo>
                    <a:pt x="8890" y="374649"/>
                  </a:lnTo>
                  <a:close/>
                </a:path>
                <a:path w="8889" h="421639">
                  <a:moveTo>
                    <a:pt x="889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90" y="387349"/>
                  </a:lnTo>
                  <a:lnTo>
                    <a:pt x="8890" y="380999"/>
                  </a:lnTo>
                  <a:close/>
                </a:path>
                <a:path w="8889" h="421639">
                  <a:moveTo>
                    <a:pt x="889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90" y="393699"/>
                  </a:lnTo>
                  <a:lnTo>
                    <a:pt x="8890" y="387349"/>
                  </a:lnTo>
                  <a:close/>
                </a:path>
                <a:path w="8889" h="421639">
                  <a:moveTo>
                    <a:pt x="889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90" y="400049"/>
                  </a:lnTo>
                  <a:lnTo>
                    <a:pt x="8890" y="393699"/>
                  </a:lnTo>
                  <a:close/>
                </a:path>
                <a:path w="8889" h="421639">
                  <a:moveTo>
                    <a:pt x="889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90" y="406399"/>
                  </a:lnTo>
                  <a:lnTo>
                    <a:pt x="8890" y="400049"/>
                  </a:lnTo>
                  <a:close/>
                </a:path>
                <a:path w="8889" h="421639">
                  <a:moveTo>
                    <a:pt x="889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90" y="412749"/>
                  </a:lnTo>
                  <a:lnTo>
                    <a:pt x="8890" y="406399"/>
                  </a:lnTo>
                  <a:close/>
                </a:path>
                <a:path w="8889" h="421639">
                  <a:moveTo>
                    <a:pt x="889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90" y="419099"/>
                  </a:lnTo>
                  <a:lnTo>
                    <a:pt x="8890" y="412749"/>
                  </a:lnTo>
                  <a:close/>
                </a:path>
                <a:path w="8889" h="421639">
                  <a:moveTo>
                    <a:pt x="8890" y="419099"/>
                  </a:moveTo>
                  <a:lnTo>
                    <a:pt x="0" y="419099"/>
                  </a:lnTo>
                  <a:lnTo>
                    <a:pt x="0" y="420369"/>
                  </a:lnTo>
                  <a:lnTo>
                    <a:pt x="2540" y="420369"/>
                  </a:lnTo>
                  <a:lnTo>
                    <a:pt x="2540" y="421639"/>
                  </a:lnTo>
                  <a:lnTo>
                    <a:pt x="8890" y="421639"/>
                  </a:lnTo>
                  <a:lnTo>
                    <a:pt x="8890" y="419099"/>
                  </a:lnTo>
                  <a:close/>
                </a:path>
              </a:pathLst>
            </a:custGeom>
            <a:solidFill>
              <a:srgbClr val="FF64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4662170" y="3902709"/>
              <a:ext cx="17780" cy="574040"/>
            </a:xfrm>
            <a:custGeom>
              <a:avLst/>
              <a:gdLst/>
              <a:ahLst/>
              <a:cxnLst/>
              <a:rect l="l" t="t" r="r" b="b"/>
              <a:pathLst>
                <a:path w="17779" h="574039">
                  <a:moveTo>
                    <a:pt x="17780" y="570242"/>
                  </a:moveTo>
                  <a:lnTo>
                    <a:pt x="13970" y="570242"/>
                  </a:lnTo>
                  <a:lnTo>
                    <a:pt x="13970" y="571500"/>
                  </a:lnTo>
                  <a:lnTo>
                    <a:pt x="12700" y="571500"/>
                  </a:lnTo>
                  <a:lnTo>
                    <a:pt x="12700" y="574040"/>
                  </a:lnTo>
                  <a:lnTo>
                    <a:pt x="17780" y="574040"/>
                  </a:lnTo>
                  <a:lnTo>
                    <a:pt x="17780" y="570242"/>
                  </a:lnTo>
                  <a:close/>
                </a:path>
                <a:path w="17779" h="574039">
                  <a:moveTo>
                    <a:pt x="17780" y="563892"/>
                  </a:moveTo>
                  <a:lnTo>
                    <a:pt x="15240" y="563892"/>
                  </a:lnTo>
                  <a:lnTo>
                    <a:pt x="15240" y="565150"/>
                  </a:lnTo>
                  <a:lnTo>
                    <a:pt x="13970" y="565150"/>
                  </a:lnTo>
                  <a:lnTo>
                    <a:pt x="13970" y="570230"/>
                  </a:lnTo>
                  <a:lnTo>
                    <a:pt x="17780" y="570230"/>
                  </a:lnTo>
                  <a:lnTo>
                    <a:pt x="17780" y="563892"/>
                  </a:lnTo>
                  <a:close/>
                </a:path>
                <a:path w="17779" h="574039">
                  <a:moveTo>
                    <a:pt x="17780" y="551192"/>
                  </a:moveTo>
                  <a:lnTo>
                    <a:pt x="16510" y="551192"/>
                  </a:lnTo>
                  <a:lnTo>
                    <a:pt x="16510" y="558800"/>
                  </a:lnTo>
                  <a:lnTo>
                    <a:pt x="15240" y="558800"/>
                  </a:lnTo>
                  <a:lnTo>
                    <a:pt x="15240" y="563880"/>
                  </a:lnTo>
                  <a:lnTo>
                    <a:pt x="17780" y="563880"/>
                  </a:lnTo>
                  <a:lnTo>
                    <a:pt x="17780" y="551192"/>
                  </a:lnTo>
                  <a:close/>
                </a:path>
                <a:path w="17779" h="574039">
                  <a:moveTo>
                    <a:pt x="17780" y="417842"/>
                  </a:moveTo>
                  <a:lnTo>
                    <a:pt x="8890" y="417842"/>
                  </a:lnTo>
                  <a:lnTo>
                    <a:pt x="0" y="417842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22910"/>
                  </a:lnTo>
                  <a:lnTo>
                    <a:pt x="8890" y="422910"/>
                  </a:lnTo>
                  <a:lnTo>
                    <a:pt x="11430" y="422910"/>
                  </a:lnTo>
                  <a:lnTo>
                    <a:pt x="11430" y="424180"/>
                  </a:lnTo>
                  <a:lnTo>
                    <a:pt x="17780" y="424180"/>
                  </a:lnTo>
                  <a:lnTo>
                    <a:pt x="17780" y="417842"/>
                  </a:lnTo>
                  <a:close/>
                </a:path>
                <a:path w="17779" h="574039">
                  <a:moveTo>
                    <a:pt x="17780" y="411492"/>
                  </a:moveTo>
                  <a:lnTo>
                    <a:pt x="8890" y="411492"/>
                  </a:lnTo>
                  <a:lnTo>
                    <a:pt x="0" y="411492"/>
                  </a:lnTo>
                  <a:lnTo>
                    <a:pt x="0" y="417830"/>
                  </a:lnTo>
                  <a:lnTo>
                    <a:pt x="8890" y="417830"/>
                  </a:lnTo>
                  <a:lnTo>
                    <a:pt x="17780" y="417830"/>
                  </a:lnTo>
                  <a:lnTo>
                    <a:pt x="17780" y="411492"/>
                  </a:lnTo>
                  <a:close/>
                </a:path>
                <a:path w="17779" h="574039">
                  <a:moveTo>
                    <a:pt x="17780" y="405142"/>
                  </a:moveTo>
                  <a:lnTo>
                    <a:pt x="8890" y="405142"/>
                  </a:lnTo>
                  <a:lnTo>
                    <a:pt x="0" y="405142"/>
                  </a:lnTo>
                  <a:lnTo>
                    <a:pt x="0" y="411480"/>
                  </a:lnTo>
                  <a:lnTo>
                    <a:pt x="8890" y="411480"/>
                  </a:lnTo>
                  <a:lnTo>
                    <a:pt x="17780" y="411480"/>
                  </a:lnTo>
                  <a:lnTo>
                    <a:pt x="17780" y="405142"/>
                  </a:lnTo>
                  <a:close/>
                </a:path>
                <a:path w="17779" h="574039">
                  <a:moveTo>
                    <a:pt x="17780" y="398792"/>
                  </a:moveTo>
                  <a:lnTo>
                    <a:pt x="8890" y="398792"/>
                  </a:lnTo>
                  <a:lnTo>
                    <a:pt x="0" y="398792"/>
                  </a:lnTo>
                  <a:lnTo>
                    <a:pt x="0" y="405130"/>
                  </a:lnTo>
                  <a:lnTo>
                    <a:pt x="8890" y="405130"/>
                  </a:lnTo>
                  <a:lnTo>
                    <a:pt x="17780" y="405130"/>
                  </a:lnTo>
                  <a:lnTo>
                    <a:pt x="17780" y="398792"/>
                  </a:lnTo>
                  <a:close/>
                </a:path>
                <a:path w="17779" h="574039">
                  <a:moveTo>
                    <a:pt x="17780" y="392442"/>
                  </a:moveTo>
                  <a:lnTo>
                    <a:pt x="8890" y="392442"/>
                  </a:lnTo>
                  <a:lnTo>
                    <a:pt x="0" y="392442"/>
                  </a:lnTo>
                  <a:lnTo>
                    <a:pt x="0" y="398780"/>
                  </a:lnTo>
                  <a:lnTo>
                    <a:pt x="8890" y="398780"/>
                  </a:lnTo>
                  <a:lnTo>
                    <a:pt x="17780" y="398780"/>
                  </a:lnTo>
                  <a:lnTo>
                    <a:pt x="17780" y="392442"/>
                  </a:lnTo>
                  <a:close/>
                </a:path>
                <a:path w="17779" h="574039">
                  <a:moveTo>
                    <a:pt x="17780" y="386092"/>
                  </a:moveTo>
                  <a:lnTo>
                    <a:pt x="8890" y="386092"/>
                  </a:lnTo>
                  <a:lnTo>
                    <a:pt x="0" y="386092"/>
                  </a:lnTo>
                  <a:lnTo>
                    <a:pt x="0" y="392430"/>
                  </a:lnTo>
                  <a:lnTo>
                    <a:pt x="8890" y="392430"/>
                  </a:lnTo>
                  <a:lnTo>
                    <a:pt x="17780" y="392430"/>
                  </a:lnTo>
                  <a:lnTo>
                    <a:pt x="17780" y="386092"/>
                  </a:lnTo>
                  <a:close/>
                </a:path>
                <a:path w="17779" h="574039">
                  <a:moveTo>
                    <a:pt x="17780" y="379742"/>
                  </a:moveTo>
                  <a:lnTo>
                    <a:pt x="8890" y="379742"/>
                  </a:lnTo>
                  <a:lnTo>
                    <a:pt x="0" y="379742"/>
                  </a:lnTo>
                  <a:lnTo>
                    <a:pt x="0" y="386080"/>
                  </a:lnTo>
                  <a:lnTo>
                    <a:pt x="8890" y="386080"/>
                  </a:lnTo>
                  <a:lnTo>
                    <a:pt x="17780" y="386080"/>
                  </a:lnTo>
                  <a:lnTo>
                    <a:pt x="17780" y="379742"/>
                  </a:lnTo>
                  <a:close/>
                </a:path>
                <a:path w="17779" h="574039">
                  <a:moveTo>
                    <a:pt x="17780" y="373392"/>
                  </a:moveTo>
                  <a:lnTo>
                    <a:pt x="8890" y="373392"/>
                  </a:lnTo>
                  <a:lnTo>
                    <a:pt x="0" y="373392"/>
                  </a:lnTo>
                  <a:lnTo>
                    <a:pt x="0" y="379730"/>
                  </a:lnTo>
                  <a:lnTo>
                    <a:pt x="8890" y="379730"/>
                  </a:lnTo>
                  <a:lnTo>
                    <a:pt x="17780" y="379730"/>
                  </a:lnTo>
                  <a:lnTo>
                    <a:pt x="17780" y="373392"/>
                  </a:lnTo>
                  <a:close/>
                </a:path>
                <a:path w="17779" h="574039">
                  <a:moveTo>
                    <a:pt x="17780" y="367042"/>
                  </a:moveTo>
                  <a:lnTo>
                    <a:pt x="8890" y="367042"/>
                  </a:lnTo>
                  <a:lnTo>
                    <a:pt x="0" y="367042"/>
                  </a:lnTo>
                  <a:lnTo>
                    <a:pt x="0" y="373380"/>
                  </a:lnTo>
                  <a:lnTo>
                    <a:pt x="8890" y="373380"/>
                  </a:lnTo>
                  <a:lnTo>
                    <a:pt x="17780" y="373380"/>
                  </a:lnTo>
                  <a:lnTo>
                    <a:pt x="17780" y="367042"/>
                  </a:lnTo>
                  <a:close/>
                </a:path>
                <a:path w="17779" h="574039">
                  <a:moveTo>
                    <a:pt x="17780" y="360692"/>
                  </a:moveTo>
                  <a:lnTo>
                    <a:pt x="8890" y="360692"/>
                  </a:lnTo>
                  <a:lnTo>
                    <a:pt x="0" y="360692"/>
                  </a:lnTo>
                  <a:lnTo>
                    <a:pt x="0" y="367030"/>
                  </a:lnTo>
                  <a:lnTo>
                    <a:pt x="8890" y="367030"/>
                  </a:lnTo>
                  <a:lnTo>
                    <a:pt x="17780" y="367030"/>
                  </a:lnTo>
                  <a:lnTo>
                    <a:pt x="17780" y="360692"/>
                  </a:lnTo>
                  <a:close/>
                </a:path>
                <a:path w="17779" h="574039">
                  <a:moveTo>
                    <a:pt x="17780" y="354342"/>
                  </a:moveTo>
                  <a:lnTo>
                    <a:pt x="8890" y="354342"/>
                  </a:lnTo>
                  <a:lnTo>
                    <a:pt x="0" y="354342"/>
                  </a:lnTo>
                  <a:lnTo>
                    <a:pt x="0" y="360680"/>
                  </a:lnTo>
                  <a:lnTo>
                    <a:pt x="8890" y="360680"/>
                  </a:lnTo>
                  <a:lnTo>
                    <a:pt x="17780" y="360680"/>
                  </a:lnTo>
                  <a:lnTo>
                    <a:pt x="17780" y="354342"/>
                  </a:lnTo>
                  <a:close/>
                </a:path>
                <a:path w="17779" h="574039">
                  <a:moveTo>
                    <a:pt x="17780" y="347992"/>
                  </a:moveTo>
                  <a:lnTo>
                    <a:pt x="8890" y="347992"/>
                  </a:lnTo>
                  <a:lnTo>
                    <a:pt x="0" y="347992"/>
                  </a:lnTo>
                  <a:lnTo>
                    <a:pt x="0" y="354330"/>
                  </a:lnTo>
                  <a:lnTo>
                    <a:pt x="8890" y="354330"/>
                  </a:lnTo>
                  <a:lnTo>
                    <a:pt x="17780" y="354330"/>
                  </a:lnTo>
                  <a:lnTo>
                    <a:pt x="17780" y="347992"/>
                  </a:lnTo>
                  <a:close/>
                </a:path>
                <a:path w="17779" h="574039">
                  <a:moveTo>
                    <a:pt x="17780" y="341642"/>
                  </a:moveTo>
                  <a:lnTo>
                    <a:pt x="8890" y="341642"/>
                  </a:lnTo>
                  <a:lnTo>
                    <a:pt x="0" y="341642"/>
                  </a:lnTo>
                  <a:lnTo>
                    <a:pt x="0" y="347980"/>
                  </a:lnTo>
                  <a:lnTo>
                    <a:pt x="8890" y="347980"/>
                  </a:lnTo>
                  <a:lnTo>
                    <a:pt x="17780" y="347980"/>
                  </a:lnTo>
                  <a:lnTo>
                    <a:pt x="17780" y="341642"/>
                  </a:lnTo>
                  <a:close/>
                </a:path>
                <a:path w="17779" h="574039">
                  <a:moveTo>
                    <a:pt x="17780" y="335292"/>
                  </a:moveTo>
                  <a:lnTo>
                    <a:pt x="8890" y="335292"/>
                  </a:lnTo>
                  <a:lnTo>
                    <a:pt x="0" y="335292"/>
                  </a:lnTo>
                  <a:lnTo>
                    <a:pt x="0" y="341630"/>
                  </a:lnTo>
                  <a:lnTo>
                    <a:pt x="8890" y="341630"/>
                  </a:lnTo>
                  <a:lnTo>
                    <a:pt x="17780" y="341630"/>
                  </a:lnTo>
                  <a:lnTo>
                    <a:pt x="17780" y="335292"/>
                  </a:lnTo>
                  <a:close/>
                </a:path>
                <a:path w="17779" h="574039">
                  <a:moveTo>
                    <a:pt x="17780" y="328942"/>
                  </a:moveTo>
                  <a:lnTo>
                    <a:pt x="8890" y="328942"/>
                  </a:lnTo>
                  <a:lnTo>
                    <a:pt x="0" y="328942"/>
                  </a:lnTo>
                  <a:lnTo>
                    <a:pt x="0" y="335280"/>
                  </a:lnTo>
                  <a:lnTo>
                    <a:pt x="8890" y="335280"/>
                  </a:lnTo>
                  <a:lnTo>
                    <a:pt x="17780" y="335280"/>
                  </a:lnTo>
                  <a:lnTo>
                    <a:pt x="17780" y="328942"/>
                  </a:lnTo>
                  <a:close/>
                </a:path>
                <a:path w="17779" h="574039">
                  <a:moveTo>
                    <a:pt x="17780" y="322592"/>
                  </a:moveTo>
                  <a:lnTo>
                    <a:pt x="8890" y="322592"/>
                  </a:lnTo>
                  <a:lnTo>
                    <a:pt x="0" y="322592"/>
                  </a:lnTo>
                  <a:lnTo>
                    <a:pt x="0" y="328930"/>
                  </a:lnTo>
                  <a:lnTo>
                    <a:pt x="8890" y="328930"/>
                  </a:lnTo>
                  <a:lnTo>
                    <a:pt x="17780" y="328930"/>
                  </a:lnTo>
                  <a:lnTo>
                    <a:pt x="17780" y="322592"/>
                  </a:lnTo>
                  <a:close/>
                </a:path>
                <a:path w="17779" h="574039">
                  <a:moveTo>
                    <a:pt x="17780" y="316242"/>
                  </a:moveTo>
                  <a:lnTo>
                    <a:pt x="8890" y="316242"/>
                  </a:lnTo>
                  <a:lnTo>
                    <a:pt x="0" y="316242"/>
                  </a:lnTo>
                  <a:lnTo>
                    <a:pt x="0" y="322580"/>
                  </a:lnTo>
                  <a:lnTo>
                    <a:pt x="8890" y="322580"/>
                  </a:lnTo>
                  <a:lnTo>
                    <a:pt x="17780" y="322580"/>
                  </a:lnTo>
                  <a:lnTo>
                    <a:pt x="17780" y="316242"/>
                  </a:lnTo>
                  <a:close/>
                </a:path>
                <a:path w="17779" h="574039">
                  <a:moveTo>
                    <a:pt x="17780" y="309892"/>
                  </a:moveTo>
                  <a:lnTo>
                    <a:pt x="8890" y="309892"/>
                  </a:lnTo>
                  <a:lnTo>
                    <a:pt x="0" y="309892"/>
                  </a:lnTo>
                  <a:lnTo>
                    <a:pt x="0" y="316230"/>
                  </a:lnTo>
                  <a:lnTo>
                    <a:pt x="8890" y="316230"/>
                  </a:lnTo>
                  <a:lnTo>
                    <a:pt x="17780" y="316230"/>
                  </a:lnTo>
                  <a:lnTo>
                    <a:pt x="17780" y="309892"/>
                  </a:lnTo>
                  <a:close/>
                </a:path>
                <a:path w="17779" h="574039">
                  <a:moveTo>
                    <a:pt x="17780" y="303542"/>
                  </a:moveTo>
                  <a:lnTo>
                    <a:pt x="8890" y="303542"/>
                  </a:lnTo>
                  <a:lnTo>
                    <a:pt x="0" y="303542"/>
                  </a:lnTo>
                  <a:lnTo>
                    <a:pt x="0" y="309880"/>
                  </a:lnTo>
                  <a:lnTo>
                    <a:pt x="8890" y="309880"/>
                  </a:lnTo>
                  <a:lnTo>
                    <a:pt x="17780" y="309880"/>
                  </a:lnTo>
                  <a:lnTo>
                    <a:pt x="17780" y="303542"/>
                  </a:lnTo>
                  <a:close/>
                </a:path>
                <a:path w="17779" h="574039">
                  <a:moveTo>
                    <a:pt x="17780" y="297192"/>
                  </a:moveTo>
                  <a:lnTo>
                    <a:pt x="8890" y="297192"/>
                  </a:lnTo>
                  <a:lnTo>
                    <a:pt x="0" y="297192"/>
                  </a:lnTo>
                  <a:lnTo>
                    <a:pt x="0" y="303530"/>
                  </a:lnTo>
                  <a:lnTo>
                    <a:pt x="8890" y="303530"/>
                  </a:lnTo>
                  <a:lnTo>
                    <a:pt x="17780" y="303530"/>
                  </a:lnTo>
                  <a:lnTo>
                    <a:pt x="17780" y="297192"/>
                  </a:lnTo>
                  <a:close/>
                </a:path>
                <a:path w="17779" h="574039">
                  <a:moveTo>
                    <a:pt x="17780" y="290842"/>
                  </a:moveTo>
                  <a:lnTo>
                    <a:pt x="8890" y="290842"/>
                  </a:lnTo>
                  <a:lnTo>
                    <a:pt x="0" y="290842"/>
                  </a:lnTo>
                  <a:lnTo>
                    <a:pt x="0" y="297180"/>
                  </a:lnTo>
                  <a:lnTo>
                    <a:pt x="8890" y="297180"/>
                  </a:lnTo>
                  <a:lnTo>
                    <a:pt x="17780" y="297180"/>
                  </a:lnTo>
                  <a:lnTo>
                    <a:pt x="17780" y="290842"/>
                  </a:lnTo>
                  <a:close/>
                </a:path>
                <a:path w="17779" h="574039">
                  <a:moveTo>
                    <a:pt x="17780" y="284492"/>
                  </a:moveTo>
                  <a:lnTo>
                    <a:pt x="8890" y="284492"/>
                  </a:lnTo>
                  <a:lnTo>
                    <a:pt x="0" y="284492"/>
                  </a:lnTo>
                  <a:lnTo>
                    <a:pt x="0" y="290830"/>
                  </a:lnTo>
                  <a:lnTo>
                    <a:pt x="8890" y="290830"/>
                  </a:lnTo>
                  <a:lnTo>
                    <a:pt x="17780" y="290830"/>
                  </a:lnTo>
                  <a:lnTo>
                    <a:pt x="17780" y="284492"/>
                  </a:lnTo>
                  <a:close/>
                </a:path>
                <a:path w="17779" h="574039">
                  <a:moveTo>
                    <a:pt x="17780" y="278142"/>
                  </a:moveTo>
                  <a:lnTo>
                    <a:pt x="8890" y="278142"/>
                  </a:lnTo>
                  <a:lnTo>
                    <a:pt x="0" y="278142"/>
                  </a:lnTo>
                  <a:lnTo>
                    <a:pt x="0" y="284480"/>
                  </a:lnTo>
                  <a:lnTo>
                    <a:pt x="8890" y="284480"/>
                  </a:lnTo>
                  <a:lnTo>
                    <a:pt x="17780" y="284480"/>
                  </a:lnTo>
                  <a:lnTo>
                    <a:pt x="17780" y="278142"/>
                  </a:lnTo>
                  <a:close/>
                </a:path>
                <a:path w="17779" h="574039">
                  <a:moveTo>
                    <a:pt x="17780" y="271792"/>
                  </a:moveTo>
                  <a:lnTo>
                    <a:pt x="8890" y="271792"/>
                  </a:lnTo>
                  <a:lnTo>
                    <a:pt x="0" y="271792"/>
                  </a:lnTo>
                  <a:lnTo>
                    <a:pt x="0" y="278130"/>
                  </a:lnTo>
                  <a:lnTo>
                    <a:pt x="8890" y="278130"/>
                  </a:lnTo>
                  <a:lnTo>
                    <a:pt x="17780" y="278130"/>
                  </a:lnTo>
                  <a:lnTo>
                    <a:pt x="17780" y="271792"/>
                  </a:lnTo>
                  <a:close/>
                </a:path>
                <a:path w="17779" h="574039">
                  <a:moveTo>
                    <a:pt x="17780" y="265442"/>
                  </a:moveTo>
                  <a:lnTo>
                    <a:pt x="8890" y="265442"/>
                  </a:lnTo>
                  <a:lnTo>
                    <a:pt x="0" y="265442"/>
                  </a:lnTo>
                  <a:lnTo>
                    <a:pt x="0" y="271780"/>
                  </a:lnTo>
                  <a:lnTo>
                    <a:pt x="8890" y="271780"/>
                  </a:lnTo>
                  <a:lnTo>
                    <a:pt x="17780" y="271780"/>
                  </a:lnTo>
                  <a:lnTo>
                    <a:pt x="17780" y="265442"/>
                  </a:lnTo>
                  <a:close/>
                </a:path>
                <a:path w="17779" h="574039">
                  <a:moveTo>
                    <a:pt x="17780" y="259092"/>
                  </a:moveTo>
                  <a:lnTo>
                    <a:pt x="8890" y="259092"/>
                  </a:lnTo>
                  <a:lnTo>
                    <a:pt x="0" y="259092"/>
                  </a:lnTo>
                  <a:lnTo>
                    <a:pt x="0" y="265430"/>
                  </a:lnTo>
                  <a:lnTo>
                    <a:pt x="8890" y="265430"/>
                  </a:lnTo>
                  <a:lnTo>
                    <a:pt x="17780" y="265430"/>
                  </a:lnTo>
                  <a:lnTo>
                    <a:pt x="17780" y="259092"/>
                  </a:lnTo>
                  <a:close/>
                </a:path>
                <a:path w="17779" h="574039">
                  <a:moveTo>
                    <a:pt x="17780" y="252742"/>
                  </a:moveTo>
                  <a:lnTo>
                    <a:pt x="8890" y="252742"/>
                  </a:lnTo>
                  <a:lnTo>
                    <a:pt x="0" y="252742"/>
                  </a:lnTo>
                  <a:lnTo>
                    <a:pt x="0" y="259080"/>
                  </a:lnTo>
                  <a:lnTo>
                    <a:pt x="8890" y="259080"/>
                  </a:lnTo>
                  <a:lnTo>
                    <a:pt x="17780" y="259080"/>
                  </a:lnTo>
                  <a:lnTo>
                    <a:pt x="17780" y="252742"/>
                  </a:lnTo>
                  <a:close/>
                </a:path>
                <a:path w="17779" h="574039">
                  <a:moveTo>
                    <a:pt x="17780" y="246392"/>
                  </a:moveTo>
                  <a:lnTo>
                    <a:pt x="8890" y="246392"/>
                  </a:lnTo>
                  <a:lnTo>
                    <a:pt x="0" y="246392"/>
                  </a:lnTo>
                  <a:lnTo>
                    <a:pt x="0" y="252730"/>
                  </a:lnTo>
                  <a:lnTo>
                    <a:pt x="8890" y="252730"/>
                  </a:lnTo>
                  <a:lnTo>
                    <a:pt x="17780" y="252730"/>
                  </a:lnTo>
                  <a:lnTo>
                    <a:pt x="17780" y="246392"/>
                  </a:lnTo>
                  <a:close/>
                </a:path>
                <a:path w="17779" h="574039">
                  <a:moveTo>
                    <a:pt x="17780" y="240042"/>
                  </a:moveTo>
                  <a:lnTo>
                    <a:pt x="8890" y="240042"/>
                  </a:lnTo>
                  <a:lnTo>
                    <a:pt x="0" y="240042"/>
                  </a:lnTo>
                  <a:lnTo>
                    <a:pt x="0" y="246380"/>
                  </a:lnTo>
                  <a:lnTo>
                    <a:pt x="8890" y="246380"/>
                  </a:lnTo>
                  <a:lnTo>
                    <a:pt x="17780" y="246380"/>
                  </a:lnTo>
                  <a:lnTo>
                    <a:pt x="17780" y="240042"/>
                  </a:lnTo>
                  <a:close/>
                </a:path>
                <a:path w="17779" h="574039">
                  <a:moveTo>
                    <a:pt x="17780" y="233692"/>
                  </a:moveTo>
                  <a:lnTo>
                    <a:pt x="8890" y="233692"/>
                  </a:lnTo>
                  <a:lnTo>
                    <a:pt x="0" y="233692"/>
                  </a:lnTo>
                  <a:lnTo>
                    <a:pt x="0" y="240030"/>
                  </a:lnTo>
                  <a:lnTo>
                    <a:pt x="8890" y="240030"/>
                  </a:lnTo>
                  <a:lnTo>
                    <a:pt x="17780" y="240030"/>
                  </a:lnTo>
                  <a:lnTo>
                    <a:pt x="17780" y="233692"/>
                  </a:lnTo>
                  <a:close/>
                </a:path>
                <a:path w="17779" h="574039">
                  <a:moveTo>
                    <a:pt x="17780" y="227342"/>
                  </a:moveTo>
                  <a:lnTo>
                    <a:pt x="8890" y="227342"/>
                  </a:lnTo>
                  <a:lnTo>
                    <a:pt x="0" y="227342"/>
                  </a:lnTo>
                  <a:lnTo>
                    <a:pt x="0" y="233680"/>
                  </a:lnTo>
                  <a:lnTo>
                    <a:pt x="8890" y="233680"/>
                  </a:lnTo>
                  <a:lnTo>
                    <a:pt x="17780" y="233680"/>
                  </a:lnTo>
                  <a:lnTo>
                    <a:pt x="17780" y="227342"/>
                  </a:lnTo>
                  <a:close/>
                </a:path>
                <a:path w="17779" h="574039">
                  <a:moveTo>
                    <a:pt x="17780" y="220992"/>
                  </a:moveTo>
                  <a:lnTo>
                    <a:pt x="8890" y="220992"/>
                  </a:lnTo>
                  <a:lnTo>
                    <a:pt x="0" y="220992"/>
                  </a:lnTo>
                  <a:lnTo>
                    <a:pt x="0" y="227330"/>
                  </a:lnTo>
                  <a:lnTo>
                    <a:pt x="8890" y="227330"/>
                  </a:lnTo>
                  <a:lnTo>
                    <a:pt x="17780" y="227330"/>
                  </a:lnTo>
                  <a:lnTo>
                    <a:pt x="17780" y="220992"/>
                  </a:lnTo>
                  <a:close/>
                </a:path>
                <a:path w="17779" h="574039">
                  <a:moveTo>
                    <a:pt x="17780" y="214642"/>
                  </a:moveTo>
                  <a:lnTo>
                    <a:pt x="8890" y="214642"/>
                  </a:lnTo>
                  <a:lnTo>
                    <a:pt x="0" y="214642"/>
                  </a:lnTo>
                  <a:lnTo>
                    <a:pt x="0" y="220980"/>
                  </a:lnTo>
                  <a:lnTo>
                    <a:pt x="8890" y="220980"/>
                  </a:lnTo>
                  <a:lnTo>
                    <a:pt x="17780" y="220980"/>
                  </a:lnTo>
                  <a:lnTo>
                    <a:pt x="17780" y="214642"/>
                  </a:lnTo>
                  <a:close/>
                </a:path>
                <a:path w="17779" h="574039">
                  <a:moveTo>
                    <a:pt x="17780" y="208292"/>
                  </a:moveTo>
                  <a:lnTo>
                    <a:pt x="8890" y="208292"/>
                  </a:lnTo>
                  <a:lnTo>
                    <a:pt x="0" y="208292"/>
                  </a:lnTo>
                  <a:lnTo>
                    <a:pt x="0" y="214630"/>
                  </a:lnTo>
                  <a:lnTo>
                    <a:pt x="8890" y="214630"/>
                  </a:lnTo>
                  <a:lnTo>
                    <a:pt x="17780" y="214630"/>
                  </a:lnTo>
                  <a:lnTo>
                    <a:pt x="17780" y="208292"/>
                  </a:lnTo>
                  <a:close/>
                </a:path>
                <a:path w="17779" h="574039">
                  <a:moveTo>
                    <a:pt x="17780" y="201942"/>
                  </a:moveTo>
                  <a:lnTo>
                    <a:pt x="8890" y="201942"/>
                  </a:lnTo>
                  <a:lnTo>
                    <a:pt x="0" y="201942"/>
                  </a:lnTo>
                  <a:lnTo>
                    <a:pt x="0" y="208280"/>
                  </a:lnTo>
                  <a:lnTo>
                    <a:pt x="8890" y="208280"/>
                  </a:lnTo>
                  <a:lnTo>
                    <a:pt x="17780" y="208280"/>
                  </a:lnTo>
                  <a:lnTo>
                    <a:pt x="17780" y="201942"/>
                  </a:lnTo>
                  <a:close/>
                </a:path>
                <a:path w="17779" h="574039">
                  <a:moveTo>
                    <a:pt x="17780" y="195592"/>
                  </a:moveTo>
                  <a:lnTo>
                    <a:pt x="8890" y="195592"/>
                  </a:lnTo>
                  <a:lnTo>
                    <a:pt x="0" y="195592"/>
                  </a:lnTo>
                  <a:lnTo>
                    <a:pt x="0" y="201930"/>
                  </a:lnTo>
                  <a:lnTo>
                    <a:pt x="8890" y="201930"/>
                  </a:lnTo>
                  <a:lnTo>
                    <a:pt x="17780" y="201930"/>
                  </a:lnTo>
                  <a:lnTo>
                    <a:pt x="17780" y="195592"/>
                  </a:lnTo>
                  <a:close/>
                </a:path>
                <a:path w="17779" h="574039">
                  <a:moveTo>
                    <a:pt x="17780" y="189242"/>
                  </a:moveTo>
                  <a:lnTo>
                    <a:pt x="8890" y="189242"/>
                  </a:lnTo>
                  <a:lnTo>
                    <a:pt x="0" y="189242"/>
                  </a:lnTo>
                  <a:lnTo>
                    <a:pt x="0" y="195580"/>
                  </a:lnTo>
                  <a:lnTo>
                    <a:pt x="8890" y="195580"/>
                  </a:lnTo>
                  <a:lnTo>
                    <a:pt x="17780" y="195580"/>
                  </a:lnTo>
                  <a:lnTo>
                    <a:pt x="17780" y="189242"/>
                  </a:lnTo>
                  <a:close/>
                </a:path>
                <a:path w="17779" h="574039">
                  <a:moveTo>
                    <a:pt x="17780" y="182892"/>
                  </a:moveTo>
                  <a:lnTo>
                    <a:pt x="8890" y="182892"/>
                  </a:lnTo>
                  <a:lnTo>
                    <a:pt x="0" y="182892"/>
                  </a:lnTo>
                  <a:lnTo>
                    <a:pt x="0" y="189230"/>
                  </a:lnTo>
                  <a:lnTo>
                    <a:pt x="8890" y="189230"/>
                  </a:lnTo>
                  <a:lnTo>
                    <a:pt x="17780" y="189230"/>
                  </a:lnTo>
                  <a:lnTo>
                    <a:pt x="17780" y="182892"/>
                  </a:lnTo>
                  <a:close/>
                </a:path>
                <a:path w="17779" h="574039">
                  <a:moveTo>
                    <a:pt x="17780" y="176542"/>
                  </a:moveTo>
                  <a:lnTo>
                    <a:pt x="8890" y="176542"/>
                  </a:lnTo>
                  <a:lnTo>
                    <a:pt x="0" y="176542"/>
                  </a:lnTo>
                  <a:lnTo>
                    <a:pt x="0" y="182880"/>
                  </a:lnTo>
                  <a:lnTo>
                    <a:pt x="8890" y="182880"/>
                  </a:lnTo>
                  <a:lnTo>
                    <a:pt x="17780" y="182880"/>
                  </a:lnTo>
                  <a:lnTo>
                    <a:pt x="17780" y="176542"/>
                  </a:lnTo>
                  <a:close/>
                </a:path>
                <a:path w="17779" h="574039">
                  <a:moveTo>
                    <a:pt x="17780" y="170192"/>
                  </a:moveTo>
                  <a:lnTo>
                    <a:pt x="8890" y="170192"/>
                  </a:lnTo>
                  <a:lnTo>
                    <a:pt x="0" y="170192"/>
                  </a:lnTo>
                  <a:lnTo>
                    <a:pt x="0" y="176530"/>
                  </a:lnTo>
                  <a:lnTo>
                    <a:pt x="8890" y="176530"/>
                  </a:lnTo>
                  <a:lnTo>
                    <a:pt x="17780" y="176530"/>
                  </a:lnTo>
                  <a:lnTo>
                    <a:pt x="17780" y="170192"/>
                  </a:lnTo>
                  <a:close/>
                </a:path>
                <a:path w="17779" h="574039">
                  <a:moveTo>
                    <a:pt x="17780" y="163842"/>
                  </a:moveTo>
                  <a:lnTo>
                    <a:pt x="8890" y="163842"/>
                  </a:lnTo>
                  <a:lnTo>
                    <a:pt x="0" y="163842"/>
                  </a:lnTo>
                  <a:lnTo>
                    <a:pt x="0" y="170180"/>
                  </a:lnTo>
                  <a:lnTo>
                    <a:pt x="8890" y="170180"/>
                  </a:lnTo>
                  <a:lnTo>
                    <a:pt x="17780" y="170180"/>
                  </a:lnTo>
                  <a:lnTo>
                    <a:pt x="17780" y="163842"/>
                  </a:lnTo>
                  <a:close/>
                </a:path>
                <a:path w="17779" h="574039">
                  <a:moveTo>
                    <a:pt x="17780" y="157492"/>
                  </a:moveTo>
                  <a:lnTo>
                    <a:pt x="8890" y="157492"/>
                  </a:lnTo>
                  <a:lnTo>
                    <a:pt x="0" y="157492"/>
                  </a:lnTo>
                  <a:lnTo>
                    <a:pt x="0" y="163830"/>
                  </a:lnTo>
                  <a:lnTo>
                    <a:pt x="8890" y="163830"/>
                  </a:lnTo>
                  <a:lnTo>
                    <a:pt x="17780" y="163830"/>
                  </a:lnTo>
                  <a:lnTo>
                    <a:pt x="17780" y="157492"/>
                  </a:lnTo>
                  <a:close/>
                </a:path>
                <a:path w="17779" h="574039">
                  <a:moveTo>
                    <a:pt x="17780" y="151142"/>
                  </a:moveTo>
                  <a:lnTo>
                    <a:pt x="8890" y="151142"/>
                  </a:lnTo>
                  <a:lnTo>
                    <a:pt x="0" y="151142"/>
                  </a:lnTo>
                  <a:lnTo>
                    <a:pt x="0" y="157480"/>
                  </a:lnTo>
                  <a:lnTo>
                    <a:pt x="8890" y="157480"/>
                  </a:lnTo>
                  <a:lnTo>
                    <a:pt x="17780" y="157480"/>
                  </a:lnTo>
                  <a:lnTo>
                    <a:pt x="17780" y="151142"/>
                  </a:lnTo>
                  <a:close/>
                </a:path>
                <a:path w="17779" h="574039">
                  <a:moveTo>
                    <a:pt x="17780" y="144792"/>
                  </a:moveTo>
                  <a:lnTo>
                    <a:pt x="8890" y="144792"/>
                  </a:lnTo>
                  <a:lnTo>
                    <a:pt x="0" y="144792"/>
                  </a:lnTo>
                  <a:lnTo>
                    <a:pt x="0" y="151130"/>
                  </a:lnTo>
                  <a:lnTo>
                    <a:pt x="8890" y="151130"/>
                  </a:lnTo>
                  <a:lnTo>
                    <a:pt x="17780" y="151130"/>
                  </a:lnTo>
                  <a:lnTo>
                    <a:pt x="17780" y="144792"/>
                  </a:lnTo>
                  <a:close/>
                </a:path>
                <a:path w="17779" h="574039">
                  <a:moveTo>
                    <a:pt x="17780" y="138442"/>
                  </a:moveTo>
                  <a:lnTo>
                    <a:pt x="8890" y="138442"/>
                  </a:lnTo>
                  <a:lnTo>
                    <a:pt x="0" y="138442"/>
                  </a:lnTo>
                  <a:lnTo>
                    <a:pt x="0" y="144780"/>
                  </a:lnTo>
                  <a:lnTo>
                    <a:pt x="8890" y="144780"/>
                  </a:lnTo>
                  <a:lnTo>
                    <a:pt x="17780" y="144780"/>
                  </a:lnTo>
                  <a:lnTo>
                    <a:pt x="17780" y="138442"/>
                  </a:lnTo>
                  <a:close/>
                </a:path>
                <a:path w="17779" h="574039">
                  <a:moveTo>
                    <a:pt x="17780" y="132092"/>
                  </a:moveTo>
                  <a:lnTo>
                    <a:pt x="8890" y="132092"/>
                  </a:lnTo>
                  <a:lnTo>
                    <a:pt x="0" y="132092"/>
                  </a:lnTo>
                  <a:lnTo>
                    <a:pt x="0" y="138430"/>
                  </a:lnTo>
                  <a:lnTo>
                    <a:pt x="8890" y="138430"/>
                  </a:lnTo>
                  <a:lnTo>
                    <a:pt x="17780" y="138430"/>
                  </a:lnTo>
                  <a:lnTo>
                    <a:pt x="17780" y="132092"/>
                  </a:lnTo>
                  <a:close/>
                </a:path>
                <a:path w="17779" h="574039">
                  <a:moveTo>
                    <a:pt x="17780" y="125742"/>
                  </a:moveTo>
                  <a:lnTo>
                    <a:pt x="8890" y="125742"/>
                  </a:lnTo>
                  <a:lnTo>
                    <a:pt x="0" y="125742"/>
                  </a:lnTo>
                  <a:lnTo>
                    <a:pt x="0" y="132080"/>
                  </a:lnTo>
                  <a:lnTo>
                    <a:pt x="8890" y="132080"/>
                  </a:lnTo>
                  <a:lnTo>
                    <a:pt x="17780" y="132080"/>
                  </a:lnTo>
                  <a:lnTo>
                    <a:pt x="17780" y="125742"/>
                  </a:lnTo>
                  <a:close/>
                </a:path>
                <a:path w="17779" h="574039">
                  <a:moveTo>
                    <a:pt x="17780" y="119392"/>
                  </a:moveTo>
                  <a:lnTo>
                    <a:pt x="8890" y="119392"/>
                  </a:lnTo>
                  <a:lnTo>
                    <a:pt x="0" y="119392"/>
                  </a:lnTo>
                  <a:lnTo>
                    <a:pt x="0" y="125730"/>
                  </a:lnTo>
                  <a:lnTo>
                    <a:pt x="8890" y="125730"/>
                  </a:lnTo>
                  <a:lnTo>
                    <a:pt x="17780" y="125730"/>
                  </a:lnTo>
                  <a:lnTo>
                    <a:pt x="17780" y="119392"/>
                  </a:lnTo>
                  <a:close/>
                </a:path>
                <a:path w="17779" h="574039">
                  <a:moveTo>
                    <a:pt x="17780" y="113042"/>
                  </a:moveTo>
                  <a:lnTo>
                    <a:pt x="8890" y="113042"/>
                  </a:lnTo>
                  <a:lnTo>
                    <a:pt x="0" y="113042"/>
                  </a:lnTo>
                  <a:lnTo>
                    <a:pt x="0" y="119380"/>
                  </a:lnTo>
                  <a:lnTo>
                    <a:pt x="8890" y="119380"/>
                  </a:lnTo>
                  <a:lnTo>
                    <a:pt x="17780" y="119380"/>
                  </a:lnTo>
                  <a:lnTo>
                    <a:pt x="17780" y="113042"/>
                  </a:lnTo>
                  <a:close/>
                </a:path>
                <a:path w="17779" h="574039">
                  <a:moveTo>
                    <a:pt x="17780" y="106692"/>
                  </a:moveTo>
                  <a:lnTo>
                    <a:pt x="8890" y="106692"/>
                  </a:lnTo>
                  <a:lnTo>
                    <a:pt x="0" y="106692"/>
                  </a:lnTo>
                  <a:lnTo>
                    <a:pt x="0" y="113030"/>
                  </a:lnTo>
                  <a:lnTo>
                    <a:pt x="8890" y="113030"/>
                  </a:lnTo>
                  <a:lnTo>
                    <a:pt x="17780" y="113030"/>
                  </a:lnTo>
                  <a:lnTo>
                    <a:pt x="17780" y="106692"/>
                  </a:lnTo>
                  <a:close/>
                </a:path>
                <a:path w="17779" h="574039">
                  <a:moveTo>
                    <a:pt x="17780" y="100342"/>
                  </a:moveTo>
                  <a:lnTo>
                    <a:pt x="8890" y="100342"/>
                  </a:lnTo>
                  <a:lnTo>
                    <a:pt x="0" y="100342"/>
                  </a:lnTo>
                  <a:lnTo>
                    <a:pt x="0" y="106680"/>
                  </a:lnTo>
                  <a:lnTo>
                    <a:pt x="8890" y="106680"/>
                  </a:lnTo>
                  <a:lnTo>
                    <a:pt x="17780" y="106680"/>
                  </a:lnTo>
                  <a:lnTo>
                    <a:pt x="17780" y="100342"/>
                  </a:lnTo>
                  <a:close/>
                </a:path>
                <a:path w="17779" h="574039">
                  <a:moveTo>
                    <a:pt x="17780" y="93992"/>
                  </a:moveTo>
                  <a:lnTo>
                    <a:pt x="8890" y="93992"/>
                  </a:lnTo>
                  <a:lnTo>
                    <a:pt x="0" y="93992"/>
                  </a:lnTo>
                  <a:lnTo>
                    <a:pt x="0" y="100330"/>
                  </a:lnTo>
                  <a:lnTo>
                    <a:pt x="8890" y="100330"/>
                  </a:lnTo>
                  <a:lnTo>
                    <a:pt x="17780" y="100330"/>
                  </a:lnTo>
                  <a:lnTo>
                    <a:pt x="17780" y="93992"/>
                  </a:lnTo>
                  <a:close/>
                </a:path>
                <a:path w="17779" h="574039">
                  <a:moveTo>
                    <a:pt x="17780" y="87642"/>
                  </a:moveTo>
                  <a:lnTo>
                    <a:pt x="8890" y="87642"/>
                  </a:lnTo>
                  <a:lnTo>
                    <a:pt x="0" y="87642"/>
                  </a:lnTo>
                  <a:lnTo>
                    <a:pt x="0" y="93980"/>
                  </a:lnTo>
                  <a:lnTo>
                    <a:pt x="8890" y="93980"/>
                  </a:lnTo>
                  <a:lnTo>
                    <a:pt x="17780" y="93980"/>
                  </a:lnTo>
                  <a:lnTo>
                    <a:pt x="17780" y="87642"/>
                  </a:lnTo>
                  <a:close/>
                </a:path>
                <a:path w="17779" h="574039">
                  <a:moveTo>
                    <a:pt x="17780" y="81292"/>
                  </a:moveTo>
                  <a:lnTo>
                    <a:pt x="8890" y="81292"/>
                  </a:lnTo>
                  <a:lnTo>
                    <a:pt x="0" y="81292"/>
                  </a:lnTo>
                  <a:lnTo>
                    <a:pt x="0" y="87630"/>
                  </a:lnTo>
                  <a:lnTo>
                    <a:pt x="8890" y="87630"/>
                  </a:lnTo>
                  <a:lnTo>
                    <a:pt x="17780" y="87630"/>
                  </a:lnTo>
                  <a:lnTo>
                    <a:pt x="17780" y="81292"/>
                  </a:lnTo>
                  <a:close/>
                </a:path>
                <a:path w="17779" h="574039">
                  <a:moveTo>
                    <a:pt x="17780" y="74942"/>
                  </a:moveTo>
                  <a:lnTo>
                    <a:pt x="8890" y="74942"/>
                  </a:lnTo>
                  <a:lnTo>
                    <a:pt x="0" y="74942"/>
                  </a:lnTo>
                  <a:lnTo>
                    <a:pt x="0" y="81280"/>
                  </a:lnTo>
                  <a:lnTo>
                    <a:pt x="8890" y="81280"/>
                  </a:lnTo>
                  <a:lnTo>
                    <a:pt x="17780" y="81280"/>
                  </a:lnTo>
                  <a:lnTo>
                    <a:pt x="17780" y="74942"/>
                  </a:lnTo>
                  <a:close/>
                </a:path>
                <a:path w="17779" h="574039">
                  <a:moveTo>
                    <a:pt x="17780" y="68592"/>
                  </a:moveTo>
                  <a:lnTo>
                    <a:pt x="8890" y="68592"/>
                  </a:lnTo>
                  <a:lnTo>
                    <a:pt x="0" y="68592"/>
                  </a:lnTo>
                  <a:lnTo>
                    <a:pt x="0" y="74930"/>
                  </a:lnTo>
                  <a:lnTo>
                    <a:pt x="8890" y="74930"/>
                  </a:lnTo>
                  <a:lnTo>
                    <a:pt x="17780" y="74930"/>
                  </a:lnTo>
                  <a:lnTo>
                    <a:pt x="17780" y="68592"/>
                  </a:lnTo>
                  <a:close/>
                </a:path>
                <a:path w="17779" h="574039">
                  <a:moveTo>
                    <a:pt x="17780" y="62242"/>
                  </a:moveTo>
                  <a:lnTo>
                    <a:pt x="8890" y="62242"/>
                  </a:lnTo>
                  <a:lnTo>
                    <a:pt x="0" y="62242"/>
                  </a:lnTo>
                  <a:lnTo>
                    <a:pt x="0" y="68580"/>
                  </a:lnTo>
                  <a:lnTo>
                    <a:pt x="8890" y="68580"/>
                  </a:lnTo>
                  <a:lnTo>
                    <a:pt x="17780" y="68580"/>
                  </a:lnTo>
                  <a:lnTo>
                    <a:pt x="17780" y="62242"/>
                  </a:lnTo>
                  <a:close/>
                </a:path>
                <a:path w="17779" h="574039">
                  <a:moveTo>
                    <a:pt x="17780" y="55892"/>
                  </a:moveTo>
                  <a:lnTo>
                    <a:pt x="8890" y="55892"/>
                  </a:lnTo>
                  <a:lnTo>
                    <a:pt x="0" y="55892"/>
                  </a:lnTo>
                  <a:lnTo>
                    <a:pt x="0" y="62230"/>
                  </a:lnTo>
                  <a:lnTo>
                    <a:pt x="8890" y="62230"/>
                  </a:lnTo>
                  <a:lnTo>
                    <a:pt x="17780" y="62230"/>
                  </a:lnTo>
                  <a:lnTo>
                    <a:pt x="17780" y="55892"/>
                  </a:lnTo>
                  <a:close/>
                </a:path>
                <a:path w="17779" h="574039">
                  <a:moveTo>
                    <a:pt x="17780" y="49542"/>
                  </a:moveTo>
                  <a:lnTo>
                    <a:pt x="8890" y="49542"/>
                  </a:lnTo>
                  <a:lnTo>
                    <a:pt x="0" y="49542"/>
                  </a:lnTo>
                  <a:lnTo>
                    <a:pt x="0" y="55880"/>
                  </a:lnTo>
                  <a:lnTo>
                    <a:pt x="8890" y="55880"/>
                  </a:lnTo>
                  <a:lnTo>
                    <a:pt x="17780" y="55880"/>
                  </a:lnTo>
                  <a:lnTo>
                    <a:pt x="17780" y="49542"/>
                  </a:lnTo>
                  <a:close/>
                </a:path>
                <a:path w="17779" h="574039">
                  <a:moveTo>
                    <a:pt x="17780" y="43192"/>
                  </a:moveTo>
                  <a:lnTo>
                    <a:pt x="8890" y="43192"/>
                  </a:lnTo>
                  <a:lnTo>
                    <a:pt x="0" y="43192"/>
                  </a:lnTo>
                  <a:lnTo>
                    <a:pt x="0" y="49530"/>
                  </a:lnTo>
                  <a:lnTo>
                    <a:pt x="8890" y="49530"/>
                  </a:lnTo>
                  <a:lnTo>
                    <a:pt x="17780" y="49530"/>
                  </a:lnTo>
                  <a:lnTo>
                    <a:pt x="17780" y="43192"/>
                  </a:lnTo>
                  <a:close/>
                </a:path>
                <a:path w="17779" h="574039">
                  <a:moveTo>
                    <a:pt x="17780" y="36842"/>
                  </a:moveTo>
                  <a:lnTo>
                    <a:pt x="8890" y="36842"/>
                  </a:lnTo>
                  <a:lnTo>
                    <a:pt x="0" y="36842"/>
                  </a:lnTo>
                  <a:lnTo>
                    <a:pt x="0" y="43180"/>
                  </a:lnTo>
                  <a:lnTo>
                    <a:pt x="8890" y="43180"/>
                  </a:lnTo>
                  <a:lnTo>
                    <a:pt x="17780" y="43180"/>
                  </a:lnTo>
                  <a:lnTo>
                    <a:pt x="17780" y="36842"/>
                  </a:lnTo>
                  <a:close/>
                </a:path>
                <a:path w="17779" h="574039">
                  <a:moveTo>
                    <a:pt x="17780" y="30492"/>
                  </a:moveTo>
                  <a:lnTo>
                    <a:pt x="8890" y="30492"/>
                  </a:lnTo>
                  <a:lnTo>
                    <a:pt x="0" y="30492"/>
                  </a:lnTo>
                  <a:lnTo>
                    <a:pt x="0" y="36830"/>
                  </a:lnTo>
                  <a:lnTo>
                    <a:pt x="8890" y="36830"/>
                  </a:lnTo>
                  <a:lnTo>
                    <a:pt x="17780" y="36830"/>
                  </a:lnTo>
                  <a:lnTo>
                    <a:pt x="17780" y="30492"/>
                  </a:lnTo>
                  <a:close/>
                </a:path>
                <a:path w="17779" h="574039">
                  <a:moveTo>
                    <a:pt x="17780" y="24142"/>
                  </a:moveTo>
                  <a:lnTo>
                    <a:pt x="8890" y="24142"/>
                  </a:lnTo>
                  <a:lnTo>
                    <a:pt x="0" y="24142"/>
                  </a:lnTo>
                  <a:lnTo>
                    <a:pt x="0" y="30480"/>
                  </a:lnTo>
                  <a:lnTo>
                    <a:pt x="8890" y="30480"/>
                  </a:lnTo>
                  <a:lnTo>
                    <a:pt x="17780" y="30480"/>
                  </a:lnTo>
                  <a:lnTo>
                    <a:pt x="17780" y="24142"/>
                  </a:lnTo>
                  <a:close/>
                </a:path>
                <a:path w="17779" h="574039">
                  <a:moveTo>
                    <a:pt x="17780" y="17792"/>
                  </a:moveTo>
                  <a:lnTo>
                    <a:pt x="8890" y="17792"/>
                  </a:lnTo>
                  <a:lnTo>
                    <a:pt x="0" y="17792"/>
                  </a:lnTo>
                  <a:lnTo>
                    <a:pt x="0" y="24130"/>
                  </a:lnTo>
                  <a:lnTo>
                    <a:pt x="8890" y="24130"/>
                  </a:lnTo>
                  <a:lnTo>
                    <a:pt x="17780" y="24130"/>
                  </a:lnTo>
                  <a:lnTo>
                    <a:pt x="17780" y="17792"/>
                  </a:lnTo>
                  <a:close/>
                </a:path>
                <a:path w="17779" h="574039">
                  <a:moveTo>
                    <a:pt x="17780" y="11442"/>
                  </a:moveTo>
                  <a:lnTo>
                    <a:pt x="8890" y="11442"/>
                  </a:lnTo>
                  <a:lnTo>
                    <a:pt x="0" y="11442"/>
                  </a:lnTo>
                  <a:lnTo>
                    <a:pt x="0" y="17780"/>
                  </a:lnTo>
                  <a:lnTo>
                    <a:pt x="8890" y="17780"/>
                  </a:lnTo>
                  <a:lnTo>
                    <a:pt x="17780" y="17780"/>
                  </a:lnTo>
                  <a:lnTo>
                    <a:pt x="17780" y="11442"/>
                  </a:lnTo>
                  <a:close/>
                </a:path>
                <a:path w="17779" h="574039">
                  <a:moveTo>
                    <a:pt x="17780" y="5092"/>
                  </a:moveTo>
                  <a:lnTo>
                    <a:pt x="8890" y="5092"/>
                  </a:lnTo>
                  <a:lnTo>
                    <a:pt x="0" y="5092"/>
                  </a:lnTo>
                  <a:lnTo>
                    <a:pt x="0" y="11430"/>
                  </a:lnTo>
                  <a:lnTo>
                    <a:pt x="8890" y="11430"/>
                  </a:lnTo>
                  <a:lnTo>
                    <a:pt x="17780" y="11430"/>
                  </a:lnTo>
                  <a:lnTo>
                    <a:pt x="17780" y="5092"/>
                  </a:lnTo>
                  <a:close/>
                </a:path>
                <a:path w="17779" h="574039">
                  <a:moveTo>
                    <a:pt x="17780" y="3810"/>
                  </a:moveTo>
                  <a:lnTo>
                    <a:pt x="16510" y="3810"/>
                  </a:lnTo>
                  <a:lnTo>
                    <a:pt x="16510" y="2540"/>
                  </a:lnTo>
                  <a:lnTo>
                    <a:pt x="10160" y="2540"/>
                  </a:lnTo>
                  <a:lnTo>
                    <a:pt x="10160" y="1270"/>
                  </a:lnTo>
                  <a:lnTo>
                    <a:pt x="8890" y="1270"/>
                  </a:lnTo>
                  <a:lnTo>
                    <a:pt x="3810" y="127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890" y="5080"/>
                  </a:lnTo>
                  <a:lnTo>
                    <a:pt x="17780" y="5080"/>
                  </a:lnTo>
                  <a:lnTo>
                    <a:pt x="17780" y="3810"/>
                  </a:lnTo>
                  <a:close/>
                </a:path>
              </a:pathLst>
            </a:custGeom>
            <a:solidFill>
              <a:srgbClr val="FF66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4679950" y="3906519"/>
              <a:ext cx="8890" cy="570230"/>
            </a:xfrm>
            <a:custGeom>
              <a:avLst/>
              <a:gdLst/>
              <a:ahLst/>
              <a:cxnLst/>
              <a:rect l="l" t="t" r="r" b="b"/>
              <a:pathLst>
                <a:path w="8889" h="570229">
                  <a:moveTo>
                    <a:pt x="507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8889" h="570229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570229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570229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570229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570229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570229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570229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570229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570229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570229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570229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570229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570229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570229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570229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570229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570229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570229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570229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570229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570229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570229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570229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570229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570229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570229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570229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570229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570229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570229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570229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570229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570229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570229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570229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570229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570229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570229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570229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570229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570229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570229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570229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570229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570229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570229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570229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570229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570229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570229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570229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570229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570229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570229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570229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570229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570229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570229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570229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570229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570229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570229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570229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570229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570229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570229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570229">
                  <a:moveTo>
                    <a:pt x="8889" y="420369"/>
                  </a:moveTo>
                  <a:lnTo>
                    <a:pt x="0" y="42036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22909"/>
                  </a:lnTo>
                  <a:lnTo>
                    <a:pt x="8889" y="422909"/>
                  </a:lnTo>
                  <a:lnTo>
                    <a:pt x="8889" y="420369"/>
                  </a:lnTo>
                  <a:close/>
                </a:path>
                <a:path w="8889" h="570229">
                  <a:moveTo>
                    <a:pt x="8889" y="501649"/>
                  </a:moveTo>
                  <a:lnTo>
                    <a:pt x="7620" y="501649"/>
                  </a:lnTo>
                  <a:lnTo>
                    <a:pt x="7620" y="502919"/>
                  </a:lnTo>
                  <a:lnTo>
                    <a:pt x="8889" y="502919"/>
                  </a:lnTo>
                  <a:lnTo>
                    <a:pt x="8889" y="501649"/>
                  </a:lnTo>
                  <a:close/>
                </a:path>
                <a:path w="8889" h="570229">
                  <a:moveTo>
                    <a:pt x="8889" y="502919"/>
                  </a:moveTo>
                  <a:lnTo>
                    <a:pt x="7620" y="502919"/>
                  </a:lnTo>
                  <a:lnTo>
                    <a:pt x="7620" y="507999"/>
                  </a:lnTo>
                  <a:lnTo>
                    <a:pt x="6350" y="507999"/>
                  </a:lnTo>
                  <a:lnTo>
                    <a:pt x="6350" y="509269"/>
                  </a:lnTo>
                  <a:lnTo>
                    <a:pt x="8889" y="509269"/>
                  </a:lnTo>
                  <a:lnTo>
                    <a:pt x="8889" y="502919"/>
                  </a:lnTo>
                  <a:close/>
                </a:path>
                <a:path w="8889" h="570229">
                  <a:moveTo>
                    <a:pt x="8889" y="509269"/>
                  </a:moveTo>
                  <a:lnTo>
                    <a:pt x="6350" y="509269"/>
                  </a:lnTo>
                  <a:lnTo>
                    <a:pt x="6350" y="514349"/>
                  </a:lnTo>
                  <a:lnTo>
                    <a:pt x="5079" y="514349"/>
                  </a:lnTo>
                  <a:lnTo>
                    <a:pt x="5079" y="515619"/>
                  </a:lnTo>
                  <a:lnTo>
                    <a:pt x="8889" y="515619"/>
                  </a:lnTo>
                  <a:lnTo>
                    <a:pt x="8889" y="509269"/>
                  </a:lnTo>
                  <a:close/>
                </a:path>
                <a:path w="8889" h="570229">
                  <a:moveTo>
                    <a:pt x="8889" y="515619"/>
                  </a:moveTo>
                  <a:lnTo>
                    <a:pt x="5079" y="515619"/>
                  </a:lnTo>
                  <a:lnTo>
                    <a:pt x="5079" y="521969"/>
                  </a:lnTo>
                  <a:lnTo>
                    <a:pt x="8889" y="521969"/>
                  </a:lnTo>
                  <a:lnTo>
                    <a:pt x="8889" y="515619"/>
                  </a:lnTo>
                  <a:close/>
                </a:path>
                <a:path w="8889" h="570229">
                  <a:moveTo>
                    <a:pt x="8889" y="521969"/>
                  </a:moveTo>
                  <a:lnTo>
                    <a:pt x="3810" y="521969"/>
                  </a:lnTo>
                  <a:lnTo>
                    <a:pt x="3810" y="528319"/>
                  </a:lnTo>
                  <a:lnTo>
                    <a:pt x="8889" y="528319"/>
                  </a:lnTo>
                  <a:lnTo>
                    <a:pt x="8889" y="521969"/>
                  </a:lnTo>
                  <a:close/>
                </a:path>
                <a:path w="8889" h="570229">
                  <a:moveTo>
                    <a:pt x="8889" y="528319"/>
                  </a:moveTo>
                  <a:lnTo>
                    <a:pt x="2539" y="528319"/>
                  </a:lnTo>
                  <a:lnTo>
                    <a:pt x="2539" y="534669"/>
                  </a:lnTo>
                  <a:lnTo>
                    <a:pt x="8889" y="534669"/>
                  </a:lnTo>
                  <a:lnTo>
                    <a:pt x="8889" y="528319"/>
                  </a:lnTo>
                  <a:close/>
                </a:path>
                <a:path w="8889" h="570229">
                  <a:moveTo>
                    <a:pt x="8889" y="534669"/>
                  </a:moveTo>
                  <a:lnTo>
                    <a:pt x="1270" y="534669"/>
                  </a:lnTo>
                  <a:lnTo>
                    <a:pt x="1270" y="541019"/>
                  </a:lnTo>
                  <a:lnTo>
                    <a:pt x="8889" y="541019"/>
                  </a:lnTo>
                  <a:lnTo>
                    <a:pt x="8889" y="534669"/>
                  </a:lnTo>
                  <a:close/>
                </a:path>
                <a:path w="8889" h="570229">
                  <a:moveTo>
                    <a:pt x="888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8889" y="547369"/>
                  </a:lnTo>
                  <a:lnTo>
                    <a:pt x="8889" y="541019"/>
                  </a:lnTo>
                  <a:close/>
                </a:path>
                <a:path w="8889" h="570229">
                  <a:moveTo>
                    <a:pt x="8889" y="547369"/>
                  </a:moveTo>
                  <a:lnTo>
                    <a:pt x="0" y="547369"/>
                  </a:lnTo>
                  <a:lnTo>
                    <a:pt x="0" y="560069"/>
                  </a:lnTo>
                  <a:lnTo>
                    <a:pt x="8889" y="560069"/>
                  </a:lnTo>
                  <a:lnTo>
                    <a:pt x="8889" y="547369"/>
                  </a:lnTo>
                  <a:close/>
                </a:path>
                <a:path w="8889" h="570229">
                  <a:moveTo>
                    <a:pt x="888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8889" y="566419"/>
                  </a:lnTo>
                  <a:lnTo>
                    <a:pt x="8889" y="560069"/>
                  </a:lnTo>
                  <a:close/>
                </a:path>
                <a:path w="8889" h="570229">
                  <a:moveTo>
                    <a:pt x="8889" y="566419"/>
                  </a:moveTo>
                  <a:lnTo>
                    <a:pt x="0" y="566419"/>
                  </a:lnTo>
                  <a:lnTo>
                    <a:pt x="0" y="570229"/>
                  </a:lnTo>
                  <a:lnTo>
                    <a:pt x="2540" y="570229"/>
                  </a:lnTo>
                  <a:lnTo>
                    <a:pt x="2540" y="568959"/>
                  </a:lnTo>
                  <a:lnTo>
                    <a:pt x="7620" y="568959"/>
                  </a:lnTo>
                  <a:lnTo>
                    <a:pt x="7620" y="567689"/>
                  </a:lnTo>
                  <a:lnTo>
                    <a:pt x="8889" y="567689"/>
                  </a:lnTo>
                  <a:lnTo>
                    <a:pt x="8889" y="566419"/>
                  </a:lnTo>
                  <a:close/>
                </a:path>
              </a:pathLst>
            </a:custGeom>
            <a:solidFill>
              <a:srgbClr val="FF67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4688840" y="3907789"/>
              <a:ext cx="8890" cy="566420"/>
            </a:xfrm>
            <a:custGeom>
              <a:avLst/>
              <a:gdLst/>
              <a:ahLst/>
              <a:cxnLst/>
              <a:rect l="l" t="t" r="r" b="b"/>
              <a:pathLst>
                <a:path w="8889" h="56642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8889" h="56642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56642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56642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56642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56642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56642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56642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56642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56642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56642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56642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56642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56642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56642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56642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56642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56642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56642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56642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56642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56642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56642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56642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56642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56642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56642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56642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56642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56642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56642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56642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56642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56642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56642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56642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56642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56642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56642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56642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56642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56642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56642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56642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56642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56642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56642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56642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56642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56642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56642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56642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56642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56642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56642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56642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56642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56642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56642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56642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56642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56642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56642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56642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56642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56642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566420">
                  <a:moveTo>
                    <a:pt x="888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3810" y="421639"/>
                  </a:lnTo>
                  <a:lnTo>
                    <a:pt x="3810" y="422909"/>
                  </a:lnTo>
                  <a:lnTo>
                    <a:pt x="8889" y="422909"/>
                  </a:lnTo>
                  <a:lnTo>
                    <a:pt x="8889" y="419099"/>
                  </a:lnTo>
                  <a:close/>
                </a:path>
                <a:path w="8889" h="566420">
                  <a:moveTo>
                    <a:pt x="8889" y="454659"/>
                  </a:moveTo>
                  <a:lnTo>
                    <a:pt x="7620" y="454659"/>
                  </a:lnTo>
                  <a:lnTo>
                    <a:pt x="7620" y="457199"/>
                  </a:lnTo>
                  <a:lnTo>
                    <a:pt x="8889" y="457199"/>
                  </a:lnTo>
                  <a:lnTo>
                    <a:pt x="8889" y="454659"/>
                  </a:lnTo>
                  <a:close/>
                </a:path>
                <a:path w="8889" h="566420">
                  <a:moveTo>
                    <a:pt x="8889" y="457199"/>
                  </a:moveTo>
                  <a:lnTo>
                    <a:pt x="7620" y="457199"/>
                  </a:lnTo>
                  <a:lnTo>
                    <a:pt x="7620" y="461009"/>
                  </a:lnTo>
                  <a:lnTo>
                    <a:pt x="6350" y="461009"/>
                  </a:lnTo>
                  <a:lnTo>
                    <a:pt x="6350" y="463549"/>
                  </a:lnTo>
                  <a:lnTo>
                    <a:pt x="8889" y="463549"/>
                  </a:lnTo>
                  <a:lnTo>
                    <a:pt x="8889" y="457199"/>
                  </a:lnTo>
                  <a:close/>
                </a:path>
                <a:path w="8889" h="566420">
                  <a:moveTo>
                    <a:pt x="8889" y="463549"/>
                  </a:moveTo>
                  <a:lnTo>
                    <a:pt x="6350" y="463549"/>
                  </a:lnTo>
                  <a:lnTo>
                    <a:pt x="6350" y="467359"/>
                  </a:lnTo>
                  <a:lnTo>
                    <a:pt x="5080" y="467359"/>
                  </a:lnTo>
                  <a:lnTo>
                    <a:pt x="5080" y="469899"/>
                  </a:lnTo>
                  <a:lnTo>
                    <a:pt x="8889" y="469899"/>
                  </a:lnTo>
                  <a:lnTo>
                    <a:pt x="8889" y="463549"/>
                  </a:lnTo>
                  <a:close/>
                </a:path>
                <a:path w="8889" h="566420">
                  <a:moveTo>
                    <a:pt x="8889" y="469899"/>
                  </a:moveTo>
                  <a:lnTo>
                    <a:pt x="5080" y="469899"/>
                  </a:lnTo>
                  <a:lnTo>
                    <a:pt x="5080" y="473709"/>
                  </a:lnTo>
                  <a:lnTo>
                    <a:pt x="3810" y="473709"/>
                  </a:lnTo>
                  <a:lnTo>
                    <a:pt x="3810" y="476249"/>
                  </a:lnTo>
                  <a:lnTo>
                    <a:pt x="8889" y="476249"/>
                  </a:lnTo>
                  <a:lnTo>
                    <a:pt x="8889" y="469899"/>
                  </a:lnTo>
                  <a:close/>
                </a:path>
                <a:path w="8889" h="566420">
                  <a:moveTo>
                    <a:pt x="8889" y="476249"/>
                  </a:moveTo>
                  <a:lnTo>
                    <a:pt x="3810" y="476249"/>
                  </a:lnTo>
                  <a:lnTo>
                    <a:pt x="3810" y="481329"/>
                  </a:lnTo>
                  <a:lnTo>
                    <a:pt x="2539" y="481329"/>
                  </a:lnTo>
                  <a:lnTo>
                    <a:pt x="2539" y="482599"/>
                  </a:lnTo>
                  <a:lnTo>
                    <a:pt x="8889" y="482599"/>
                  </a:lnTo>
                  <a:lnTo>
                    <a:pt x="8889" y="476249"/>
                  </a:lnTo>
                  <a:close/>
                </a:path>
                <a:path w="8889" h="566420">
                  <a:moveTo>
                    <a:pt x="8889" y="482599"/>
                  </a:moveTo>
                  <a:lnTo>
                    <a:pt x="2539" y="482599"/>
                  </a:lnTo>
                  <a:lnTo>
                    <a:pt x="2539" y="487679"/>
                  </a:lnTo>
                  <a:lnTo>
                    <a:pt x="1270" y="487679"/>
                  </a:lnTo>
                  <a:lnTo>
                    <a:pt x="1270" y="488949"/>
                  </a:lnTo>
                  <a:lnTo>
                    <a:pt x="8889" y="488949"/>
                  </a:lnTo>
                  <a:lnTo>
                    <a:pt x="8889" y="482599"/>
                  </a:lnTo>
                  <a:close/>
                </a:path>
                <a:path w="8889" h="566420">
                  <a:moveTo>
                    <a:pt x="8889" y="488949"/>
                  </a:moveTo>
                  <a:lnTo>
                    <a:pt x="1270" y="488949"/>
                  </a:lnTo>
                  <a:lnTo>
                    <a:pt x="1270" y="494029"/>
                  </a:lnTo>
                  <a:lnTo>
                    <a:pt x="0" y="494029"/>
                  </a:lnTo>
                  <a:lnTo>
                    <a:pt x="0" y="495299"/>
                  </a:lnTo>
                  <a:lnTo>
                    <a:pt x="8889" y="495299"/>
                  </a:lnTo>
                  <a:lnTo>
                    <a:pt x="8889" y="488949"/>
                  </a:lnTo>
                  <a:close/>
                </a:path>
                <a:path w="8889" h="566420">
                  <a:moveTo>
                    <a:pt x="888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8889" y="501649"/>
                  </a:lnTo>
                  <a:lnTo>
                    <a:pt x="8889" y="495299"/>
                  </a:lnTo>
                  <a:close/>
                </a:path>
                <a:path w="8889" h="566420">
                  <a:moveTo>
                    <a:pt x="888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8889" y="507999"/>
                  </a:lnTo>
                  <a:lnTo>
                    <a:pt x="8889" y="501649"/>
                  </a:lnTo>
                  <a:close/>
                </a:path>
                <a:path w="8889" h="566420">
                  <a:moveTo>
                    <a:pt x="888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8889" y="514349"/>
                  </a:lnTo>
                  <a:lnTo>
                    <a:pt x="8889" y="507999"/>
                  </a:lnTo>
                  <a:close/>
                </a:path>
                <a:path w="8889" h="566420">
                  <a:moveTo>
                    <a:pt x="888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8889" y="520699"/>
                  </a:lnTo>
                  <a:lnTo>
                    <a:pt x="8889" y="514349"/>
                  </a:lnTo>
                  <a:close/>
                </a:path>
                <a:path w="8889" h="566420">
                  <a:moveTo>
                    <a:pt x="888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8889" y="527049"/>
                  </a:lnTo>
                  <a:lnTo>
                    <a:pt x="8889" y="520699"/>
                  </a:lnTo>
                  <a:close/>
                </a:path>
                <a:path w="8889" h="566420">
                  <a:moveTo>
                    <a:pt x="888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8889" y="533399"/>
                  </a:lnTo>
                  <a:lnTo>
                    <a:pt x="8889" y="527049"/>
                  </a:lnTo>
                  <a:close/>
                </a:path>
                <a:path w="8889" h="566420">
                  <a:moveTo>
                    <a:pt x="888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8889" y="539749"/>
                  </a:lnTo>
                  <a:lnTo>
                    <a:pt x="8889" y="533399"/>
                  </a:lnTo>
                  <a:close/>
                </a:path>
                <a:path w="8889" h="566420">
                  <a:moveTo>
                    <a:pt x="888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8889" y="546099"/>
                  </a:lnTo>
                  <a:lnTo>
                    <a:pt x="8889" y="539749"/>
                  </a:lnTo>
                  <a:close/>
                </a:path>
                <a:path w="8889" h="566420">
                  <a:moveTo>
                    <a:pt x="8889" y="546099"/>
                  </a:moveTo>
                  <a:lnTo>
                    <a:pt x="0" y="546099"/>
                  </a:lnTo>
                  <a:lnTo>
                    <a:pt x="0" y="558799"/>
                  </a:lnTo>
                  <a:lnTo>
                    <a:pt x="8889" y="558799"/>
                  </a:lnTo>
                  <a:lnTo>
                    <a:pt x="8889" y="546099"/>
                  </a:lnTo>
                  <a:close/>
                </a:path>
                <a:path w="8889" h="566420">
                  <a:moveTo>
                    <a:pt x="888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63879"/>
                  </a:lnTo>
                  <a:lnTo>
                    <a:pt x="8889" y="563879"/>
                  </a:lnTo>
                  <a:lnTo>
                    <a:pt x="8889" y="558799"/>
                  </a:lnTo>
                  <a:close/>
                </a:path>
                <a:path w="8889" h="566420">
                  <a:moveTo>
                    <a:pt x="2539" y="565149"/>
                  </a:moveTo>
                  <a:lnTo>
                    <a:pt x="0" y="565149"/>
                  </a:lnTo>
                  <a:lnTo>
                    <a:pt x="0" y="566419"/>
                  </a:lnTo>
                  <a:lnTo>
                    <a:pt x="2539" y="566419"/>
                  </a:lnTo>
                  <a:lnTo>
                    <a:pt x="2539" y="565149"/>
                  </a:lnTo>
                  <a:close/>
                </a:path>
              </a:pathLst>
            </a:custGeom>
            <a:solidFill>
              <a:srgbClr val="FF68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4697730" y="3910329"/>
              <a:ext cx="8890" cy="561340"/>
            </a:xfrm>
            <a:custGeom>
              <a:avLst/>
              <a:gdLst/>
              <a:ahLst/>
              <a:cxnLst/>
              <a:rect l="l" t="t" r="r" b="b"/>
              <a:pathLst>
                <a:path w="8889" h="561339">
                  <a:moveTo>
                    <a:pt x="507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90" y="3810"/>
                  </a:lnTo>
                  <a:lnTo>
                    <a:pt x="8890" y="1270"/>
                  </a:lnTo>
                  <a:lnTo>
                    <a:pt x="5079" y="1270"/>
                  </a:lnTo>
                  <a:lnTo>
                    <a:pt x="5079" y="0"/>
                  </a:lnTo>
                  <a:close/>
                </a:path>
                <a:path w="8889" h="561339">
                  <a:moveTo>
                    <a:pt x="889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90" y="10160"/>
                  </a:lnTo>
                  <a:lnTo>
                    <a:pt x="8890" y="3810"/>
                  </a:lnTo>
                  <a:close/>
                </a:path>
                <a:path w="8889" h="561339">
                  <a:moveTo>
                    <a:pt x="889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90" y="16510"/>
                  </a:lnTo>
                  <a:lnTo>
                    <a:pt x="8890" y="10160"/>
                  </a:lnTo>
                  <a:close/>
                </a:path>
                <a:path w="8889" h="561339">
                  <a:moveTo>
                    <a:pt x="889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90" y="22860"/>
                  </a:lnTo>
                  <a:lnTo>
                    <a:pt x="8890" y="16510"/>
                  </a:lnTo>
                  <a:close/>
                </a:path>
                <a:path w="8889" h="561339">
                  <a:moveTo>
                    <a:pt x="889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90" y="29210"/>
                  </a:lnTo>
                  <a:lnTo>
                    <a:pt x="8890" y="22860"/>
                  </a:lnTo>
                  <a:close/>
                </a:path>
                <a:path w="8889" h="561339">
                  <a:moveTo>
                    <a:pt x="889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90" y="35560"/>
                  </a:lnTo>
                  <a:lnTo>
                    <a:pt x="8890" y="29210"/>
                  </a:lnTo>
                  <a:close/>
                </a:path>
                <a:path w="8889" h="561339">
                  <a:moveTo>
                    <a:pt x="889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90" y="41910"/>
                  </a:lnTo>
                  <a:lnTo>
                    <a:pt x="8890" y="35560"/>
                  </a:lnTo>
                  <a:close/>
                </a:path>
                <a:path w="8889" h="561339">
                  <a:moveTo>
                    <a:pt x="889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90" y="48260"/>
                  </a:lnTo>
                  <a:lnTo>
                    <a:pt x="8890" y="41910"/>
                  </a:lnTo>
                  <a:close/>
                </a:path>
                <a:path w="8889" h="561339">
                  <a:moveTo>
                    <a:pt x="889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90" y="54610"/>
                  </a:lnTo>
                  <a:lnTo>
                    <a:pt x="8890" y="48260"/>
                  </a:lnTo>
                  <a:close/>
                </a:path>
                <a:path w="8889" h="561339">
                  <a:moveTo>
                    <a:pt x="889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90" y="60960"/>
                  </a:lnTo>
                  <a:lnTo>
                    <a:pt x="8890" y="54610"/>
                  </a:lnTo>
                  <a:close/>
                </a:path>
                <a:path w="8889" h="561339">
                  <a:moveTo>
                    <a:pt x="889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90" y="67310"/>
                  </a:lnTo>
                  <a:lnTo>
                    <a:pt x="8890" y="60960"/>
                  </a:lnTo>
                  <a:close/>
                </a:path>
                <a:path w="8889" h="561339">
                  <a:moveTo>
                    <a:pt x="889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90" y="73660"/>
                  </a:lnTo>
                  <a:lnTo>
                    <a:pt x="8890" y="67310"/>
                  </a:lnTo>
                  <a:close/>
                </a:path>
                <a:path w="8889" h="561339">
                  <a:moveTo>
                    <a:pt x="889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90" y="80010"/>
                  </a:lnTo>
                  <a:lnTo>
                    <a:pt x="8890" y="73660"/>
                  </a:lnTo>
                  <a:close/>
                </a:path>
                <a:path w="8889" h="561339">
                  <a:moveTo>
                    <a:pt x="889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90" y="86360"/>
                  </a:lnTo>
                  <a:lnTo>
                    <a:pt x="8890" y="80010"/>
                  </a:lnTo>
                  <a:close/>
                </a:path>
                <a:path w="8889" h="561339">
                  <a:moveTo>
                    <a:pt x="889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90" y="92710"/>
                  </a:lnTo>
                  <a:lnTo>
                    <a:pt x="8890" y="86360"/>
                  </a:lnTo>
                  <a:close/>
                </a:path>
                <a:path w="8889" h="561339">
                  <a:moveTo>
                    <a:pt x="889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90" y="99060"/>
                  </a:lnTo>
                  <a:lnTo>
                    <a:pt x="8890" y="92710"/>
                  </a:lnTo>
                  <a:close/>
                </a:path>
                <a:path w="8889" h="561339">
                  <a:moveTo>
                    <a:pt x="889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90" y="105410"/>
                  </a:lnTo>
                  <a:lnTo>
                    <a:pt x="8890" y="99060"/>
                  </a:lnTo>
                  <a:close/>
                </a:path>
                <a:path w="8889" h="561339">
                  <a:moveTo>
                    <a:pt x="889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90" y="111760"/>
                  </a:lnTo>
                  <a:lnTo>
                    <a:pt x="8890" y="105410"/>
                  </a:lnTo>
                  <a:close/>
                </a:path>
                <a:path w="8889" h="561339">
                  <a:moveTo>
                    <a:pt x="889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90" y="118110"/>
                  </a:lnTo>
                  <a:lnTo>
                    <a:pt x="8890" y="111760"/>
                  </a:lnTo>
                  <a:close/>
                </a:path>
                <a:path w="8889" h="561339">
                  <a:moveTo>
                    <a:pt x="889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90" y="124460"/>
                  </a:lnTo>
                  <a:lnTo>
                    <a:pt x="8890" y="118110"/>
                  </a:lnTo>
                  <a:close/>
                </a:path>
                <a:path w="8889" h="561339">
                  <a:moveTo>
                    <a:pt x="889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90" y="130810"/>
                  </a:lnTo>
                  <a:lnTo>
                    <a:pt x="8890" y="124460"/>
                  </a:lnTo>
                  <a:close/>
                </a:path>
                <a:path w="8889" h="561339">
                  <a:moveTo>
                    <a:pt x="889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90" y="137160"/>
                  </a:lnTo>
                  <a:lnTo>
                    <a:pt x="8890" y="130810"/>
                  </a:lnTo>
                  <a:close/>
                </a:path>
                <a:path w="8889" h="561339">
                  <a:moveTo>
                    <a:pt x="889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90" y="143510"/>
                  </a:lnTo>
                  <a:lnTo>
                    <a:pt x="8890" y="137160"/>
                  </a:lnTo>
                  <a:close/>
                </a:path>
                <a:path w="8889" h="561339">
                  <a:moveTo>
                    <a:pt x="889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90" y="149860"/>
                  </a:lnTo>
                  <a:lnTo>
                    <a:pt x="8890" y="143510"/>
                  </a:lnTo>
                  <a:close/>
                </a:path>
                <a:path w="8889" h="561339">
                  <a:moveTo>
                    <a:pt x="889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90" y="156210"/>
                  </a:lnTo>
                  <a:lnTo>
                    <a:pt x="8890" y="149860"/>
                  </a:lnTo>
                  <a:close/>
                </a:path>
                <a:path w="8889" h="561339">
                  <a:moveTo>
                    <a:pt x="889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90" y="162560"/>
                  </a:lnTo>
                  <a:lnTo>
                    <a:pt x="8890" y="156210"/>
                  </a:lnTo>
                  <a:close/>
                </a:path>
                <a:path w="8889" h="561339">
                  <a:moveTo>
                    <a:pt x="889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90" y="168910"/>
                  </a:lnTo>
                  <a:lnTo>
                    <a:pt x="8890" y="162560"/>
                  </a:lnTo>
                  <a:close/>
                </a:path>
                <a:path w="8889" h="561339">
                  <a:moveTo>
                    <a:pt x="889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90" y="175260"/>
                  </a:lnTo>
                  <a:lnTo>
                    <a:pt x="8890" y="168910"/>
                  </a:lnTo>
                  <a:close/>
                </a:path>
                <a:path w="8889" h="561339">
                  <a:moveTo>
                    <a:pt x="889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90" y="181610"/>
                  </a:lnTo>
                  <a:lnTo>
                    <a:pt x="8890" y="175260"/>
                  </a:lnTo>
                  <a:close/>
                </a:path>
                <a:path w="8889" h="561339">
                  <a:moveTo>
                    <a:pt x="889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90" y="187960"/>
                  </a:lnTo>
                  <a:lnTo>
                    <a:pt x="8890" y="181610"/>
                  </a:lnTo>
                  <a:close/>
                </a:path>
                <a:path w="8889" h="561339">
                  <a:moveTo>
                    <a:pt x="889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90" y="194310"/>
                  </a:lnTo>
                  <a:lnTo>
                    <a:pt x="8890" y="187960"/>
                  </a:lnTo>
                  <a:close/>
                </a:path>
                <a:path w="8889" h="561339">
                  <a:moveTo>
                    <a:pt x="889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90" y="200660"/>
                  </a:lnTo>
                  <a:lnTo>
                    <a:pt x="8890" y="194310"/>
                  </a:lnTo>
                  <a:close/>
                </a:path>
                <a:path w="8889" h="561339">
                  <a:moveTo>
                    <a:pt x="889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90" y="207010"/>
                  </a:lnTo>
                  <a:lnTo>
                    <a:pt x="8890" y="200660"/>
                  </a:lnTo>
                  <a:close/>
                </a:path>
                <a:path w="8889" h="561339">
                  <a:moveTo>
                    <a:pt x="889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90" y="213360"/>
                  </a:lnTo>
                  <a:lnTo>
                    <a:pt x="8890" y="207010"/>
                  </a:lnTo>
                  <a:close/>
                </a:path>
                <a:path w="8889" h="561339">
                  <a:moveTo>
                    <a:pt x="889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90" y="219710"/>
                  </a:lnTo>
                  <a:lnTo>
                    <a:pt x="8890" y="213360"/>
                  </a:lnTo>
                  <a:close/>
                </a:path>
                <a:path w="8889" h="561339">
                  <a:moveTo>
                    <a:pt x="889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90" y="226060"/>
                  </a:lnTo>
                  <a:lnTo>
                    <a:pt x="8890" y="219710"/>
                  </a:lnTo>
                  <a:close/>
                </a:path>
                <a:path w="8889" h="561339">
                  <a:moveTo>
                    <a:pt x="889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90" y="232410"/>
                  </a:lnTo>
                  <a:lnTo>
                    <a:pt x="8890" y="226060"/>
                  </a:lnTo>
                  <a:close/>
                </a:path>
                <a:path w="8889" h="561339">
                  <a:moveTo>
                    <a:pt x="889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90" y="238760"/>
                  </a:lnTo>
                  <a:lnTo>
                    <a:pt x="8890" y="232410"/>
                  </a:lnTo>
                  <a:close/>
                </a:path>
                <a:path w="8889" h="561339">
                  <a:moveTo>
                    <a:pt x="889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90" y="245110"/>
                  </a:lnTo>
                  <a:lnTo>
                    <a:pt x="8890" y="238760"/>
                  </a:lnTo>
                  <a:close/>
                </a:path>
                <a:path w="8889" h="561339">
                  <a:moveTo>
                    <a:pt x="889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90" y="251460"/>
                  </a:lnTo>
                  <a:lnTo>
                    <a:pt x="8890" y="245110"/>
                  </a:lnTo>
                  <a:close/>
                </a:path>
                <a:path w="8889" h="561339">
                  <a:moveTo>
                    <a:pt x="889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90" y="257810"/>
                  </a:lnTo>
                  <a:lnTo>
                    <a:pt x="8890" y="251460"/>
                  </a:lnTo>
                  <a:close/>
                </a:path>
                <a:path w="8889" h="561339">
                  <a:moveTo>
                    <a:pt x="889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90" y="264160"/>
                  </a:lnTo>
                  <a:lnTo>
                    <a:pt x="8890" y="257810"/>
                  </a:lnTo>
                  <a:close/>
                </a:path>
                <a:path w="8889" h="561339">
                  <a:moveTo>
                    <a:pt x="889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90" y="270510"/>
                  </a:lnTo>
                  <a:lnTo>
                    <a:pt x="8890" y="264160"/>
                  </a:lnTo>
                  <a:close/>
                </a:path>
                <a:path w="8889" h="561339">
                  <a:moveTo>
                    <a:pt x="889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90" y="276860"/>
                  </a:lnTo>
                  <a:lnTo>
                    <a:pt x="8890" y="270510"/>
                  </a:lnTo>
                  <a:close/>
                </a:path>
                <a:path w="8889" h="561339">
                  <a:moveTo>
                    <a:pt x="889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90" y="283210"/>
                  </a:lnTo>
                  <a:lnTo>
                    <a:pt x="8890" y="276860"/>
                  </a:lnTo>
                  <a:close/>
                </a:path>
                <a:path w="8889" h="561339">
                  <a:moveTo>
                    <a:pt x="889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90" y="289560"/>
                  </a:lnTo>
                  <a:lnTo>
                    <a:pt x="8890" y="283210"/>
                  </a:lnTo>
                  <a:close/>
                </a:path>
                <a:path w="8889" h="561339">
                  <a:moveTo>
                    <a:pt x="889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90" y="295910"/>
                  </a:lnTo>
                  <a:lnTo>
                    <a:pt x="8890" y="289560"/>
                  </a:lnTo>
                  <a:close/>
                </a:path>
                <a:path w="8889" h="561339">
                  <a:moveTo>
                    <a:pt x="889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90" y="302260"/>
                  </a:lnTo>
                  <a:lnTo>
                    <a:pt x="8890" y="295910"/>
                  </a:lnTo>
                  <a:close/>
                </a:path>
                <a:path w="8889" h="561339">
                  <a:moveTo>
                    <a:pt x="889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90" y="308610"/>
                  </a:lnTo>
                  <a:lnTo>
                    <a:pt x="8890" y="302260"/>
                  </a:lnTo>
                  <a:close/>
                </a:path>
                <a:path w="8889" h="561339">
                  <a:moveTo>
                    <a:pt x="889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90" y="314960"/>
                  </a:lnTo>
                  <a:lnTo>
                    <a:pt x="8890" y="308610"/>
                  </a:lnTo>
                  <a:close/>
                </a:path>
                <a:path w="8889" h="561339">
                  <a:moveTo>
                    <a:pt x="889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90" y="321310"/>
                  </a:lnTo>
                  <a:lnTo>
                    <a:pt x="8890" y="314960"/>
                  </a:lnTo>
                  <a:close/>
                </a:path>
                <a:path w="8889" h="561339">
                  <a:moveTo>
                    <a:pt x="889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90" y="327660"/>
                  </a:lnTo>
                  <a:lnTo>
                    <a:pt x="8890" y="321310"/>
                  </a:lnTo>
                  <a:close/>
                </a:path>
                <a:path w="8889" h="561339">
                  <a:moveTo>
                    <a:pt x="889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90" y="334010"/>
                  </a:lnTo>
                  <a:lnTo>
                    <a:pt x="8890" y="327660"/>
                  </a:lnTo>
                  <a:close/>
                </a:path>
                <a:path w="8889" h="561339">
                  <a:moveTo>
                    <a:pt x="889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90" y="340360"/>
                  </a:lnTo>
                  <a:lnTo>
                    <a:pt x="8890" y="334010"/>
                  </a:lnTo>
                  <a:close/>
                </a:path>
                <a:path w="8889" h="561339">
                  <a:moveTo>
                    <a:pt x="889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90" y="346710"/>
                  </a:lnTo>
                  <a:lnTo>
                    <a:pt x="8890" y="340360"/>
                  </a:lnTo>
                  <a:close/>
                </a:path>
                <a:path w="8889" h="561339">
                  <a:moveTo>
                    <a:pt x="889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90" y="353060"/>
                  </a:lnTo>
                  <a:lnTo>
                    <a:pt x="8890" y="346710"/>
                  </a:lnTo>
                  <a:close/>
                </a:path>
                <a:path w="8889" h="561339">
                  <a:moveTo>
                    <a:pt x="889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90" y="359410"/>
                  </a:lnTo>
                  <a:lnTo>
                    <a:pt x="8890" y="353060"/>
                  </a:lnTo>
                  <a:close/>
                </a:path>
                <a:path w="8889" h="561339">
                  <a:moveTo>
                    <a:pt x="889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90" y="365760"/>
                  </a:lnTo>
                  <a:lnTo>
                    <a:pt x="8890" y="359410"/>
                  </a:lnTo>
                  <a:close/>
                </a:path>
                <a:path w="8889" h="561339">
                  <a:moveTo>
                    <a:pt x="889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90" y="372110"/>
                  </a:lnTo>
                  <a:lnTo>
                    <a:pt x="8890" y="365760"/>
                  </a:lnTo>
                  <a:close/>
                </a:path>
                <a:path w="8889" h="561339">
                  <a:moveTo>
                    <a:pt x="889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90" y="378460"/>
                  </a:lnTo>
                  <a:lnTo>
                    <a:pt x="8890" y="372110"/>
                  </a:lnTo>
                  <a:close/>
                </a:path>
                <a:path w="8889" h="561339">
                  <a:moveTo>
                    <a:pt x="889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90" y="384810"/>
                  </a:lnTo>
                  <a:lnTo>
                    <a:pt x="8890" y="378460"/>
                  </a:lnTo>
                  <a:close/>
                </a:path>
                <a:path w="8889" h="561339">
                  <a:moveTo>
                    <a:pt x="889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90" y="391160"/>
                  </a:lnTo>
                  <a:lnTo>
                    <a:pt x="8890" y="384810"/>
                  </a:lnTo>
                  <a:close/>
                </a:path>
                <a:path w="8889" h="561339">
                  <a:moveTo>
                    <a:pt x="889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90" y="397510"/>
                  </a:lnTo>
                  <a:lnTo>
                    <a:pt x="8890" y="391160"/>
                  </a:lnTo>
                  <a:close/>
                </a:path>
                <a:path w="8889" h="561339">
                  <a:moveTo>
                    <a:pt x="889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90" y="403860"/>
                  </a:lnTo>
                  <a:lnTo>
                    <a:pt x="8890" y="397510"/>
                  </a:lnTo>
                  <a:close/>
                </a:path>
                <a:path w="8889" h="561339">
                  <a:moveTo>
                    <a:pt x="889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90" y="410210"/>
                  </a:lnTo>
                  <a:lnTo>
                    <a:pt x="8890" y="403860"/>
                  </a:lnTo>
                  <a:close/>
                </a:path>
                <a:path w="8889" h="561339">
                  <a:moveTo>
                    <a:pt x="889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90" y="416560"/>
                  </a:lnTo>
                  <a:lnTo>
                    <a:pt x="8890" y="410210"/>
                  </a:lnTo>
                  <a:close/>
                </a:path>
                <a:path w="8889" h="561339">
                  <a:moveTo>
                    <a:pt x="8890" y="416560"/>
                  </a:moveTo>
                  <a:lnTo>
                    <a:pt x="0" y="416560"/>
                  </a:lnTo>
                  <a:lnTo>
                    <a:pt x="0" y="420370"/>
                  </a:lnTo>
                  <a:lnTo>
                    <a:pt x="1270" y="420370"/>
                  </a:lnTo>
                  <a:lnTo>
                    <a:pt x="1270" y="421640"/>
                  </a:lnTo>
                  <a:lnTo>
                    <a:pt x="5080" y="421640"/>
                  </a:lnTo>
                  <a:lnTo>
                    <a:pt x="5080" y="422910"/>
                  </a:lnTo>
                  <a:lnTo>
                    <a:pt x="8890" y="422910"/>
                  </a:lnTo>
                  <a:lnTo>
                    <a:pt x="8890" y="416560"/>
                  </a:lnTo>
                  <a:close/>
                </a:path>
                <a:path w="8889" h="561339">
                  <a:moveTo>
                    <a:pt x="8890" y="422910"/>
                  </a:moveTo>
                  <a:lnTo>
                    <a:pt x="5080" y="422910"/>
                  </a:lnTo>
                  <a:lnTo>
                    <a:pt x="5080" y="425450"/>
                  </a:lnTo>
                  <a:lnTo>
                    <a:pt x="3810" y="425450"/>
                  </a:lnTo>
                  <a:lnTo>
                    <a:pt x="3810" y="429260"/>
                  </a:lnTo>
                  <a:lnTo>
                    <a:pt x="8890" y="429260"/>
                  </a:lnTo>
                  <a:lnTo>
                    <a:pt x="8890" y="422910"/>
                  </a:lnTo>
                  <a:close/>
                </a:path>
                <a:path w="8889" h="561339">
                  <a:moveTo>
                    <a:pt x="8890" y="429260"/>
                  </a:moveTo>
                  <a:lnTo>
                    <a:pt x="3810" y="429260"/>
                  </a:lnTo>
                  <a:lnTo>
                    <a:pt x="3810" y="431800"/>
                  </a:lnTo>
                  <a:lnTo>
                    <a:pt x="2540" y="431800"/>
                  </a:lnTo>
                  <a:lnTo>
                    <a:pt x="2540" y="435610"/>
                  </a:lnTo>
                  <a:lnTo>
                    <a:pt x="8890" y="435610"/>
                  </a:lnTo>
                  <a:lnTo>
                    <a:pt x="8890" y="429260"/>
                  </a:lnTo>
                  <a:close/>
                </a:path>
                <a:path w="8889" h="561339">
                  <a:moveTo>
                    <a:pt x="8890" y="435610"/>
                  </a:moveTo>
                  <a:lnTo>
                    <a:pt x="2540" y="435610"/>
                  </a:lnTo>
                  <a:lnTo>
                    <a:pt x="2540" y="438150"/>
                  </a:lnTo>
                  <a:lnTo>
                    <a:pt x="1270" y="438150"/>
                  </a:lnTo>
                  <a:lnTo>
                    <a:pt x="1270" y="441960"/>
                  </a:lnTo>
                  <a:lnTo>
                    <a:pt x="8890" y="441960"/>
                  </a:lnTo>
                  <a:lnTo>
                    <a:pt x="8890" y="435610"/>
                  </a:lnTo>
                  <a:close/>
                </a:path>
                <a:path w="8889" h="561339">
                  <a:moveTo>
                    <a:pt x="8890" y="441960"/>
                  </a:moveTo>
                  <a:lnTo>
                    <a:pt x="1270" y="441960"/>
                  </a:lnTo>
                  <a:lnTo>
                    <a:pt x="1270" y="445770"/>
                  </a:lnTo>
                  <a:lnTo>
                    <a:pt x="0" y="445770"/>
                  </a:lnTo>
                  <a:lnTo>
                    <a:pt x="0" y="448310"/>
                  </a:lnTo>
                  <a:lnTo>
                    <a:pt x="8890" y="448310"/>
                  </a:lnTo>
                  <a:lnTo>
                    <a:pt x="8890" y="441960"/>
                  </a:lnTo>
                  <a:close/>
                </a:path>
                <a:path w="8889" h="561339">
                  <a:moveTo>
                    <a:pt x="889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8890" y="454660"/>
                  </a:lnTo>
                  <a:lnTo>
                    <a:pt x="8890" y="448310"/>
                  </a:lnTo>
                  <a:close/>
                </a:path>
                <a:path w="8889" h="561339">
                  <a:moveTo>
                    <a:pt x="889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8890" y="461010"/>
                  </a:lnTo>
                  <a:lnTo>
                    <a:pt x="8890" y="454660"/>
                  </a:lnTo>
                  <a:close/>
                </a:path>
                <a:path w="8889" h="561339">
                  <a:moveTo>
                    <a:pt x="889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8890" y="467360"/>
                  </a:lnTo>
                  <a:lnTo>
                    <a:pt x="8890" y="461010"/>
                  </a:lnTo>
                  <a:close/>
                </a:path>
                <a:path w="8889" h="561339">
                  <a:moveTo>
                    <a:pt x="889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8890" y="473710"/>
                  </a:lnTo>
                  <a:lnTo>
                    <a:pt x="8890" y="467360"/>
                  </a:lnTo>
                  <a:close/>
                </a:path>
                <a:path w="8889" h="561339">
                  <a:moveTo>
                    <a:pt x="889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8890" y="480060"/>
                  </a:lnTo>
                  <a:lnTo>
                    <a:pt x="8890" y="473710"/>
                  </a:lnTo>
                  <a:close/>
                </a:path>
                <a:path w="8889" h="561339">
                  <a:moveTo>
                    <a:pt x="889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8890" y="486410"/>
                  </a:lnTo>
                  <a:lnTo>
                    <a:pt x="8890" y="480060"/>
                  </a:lnTo>
                  <a:close/>
                </a:path>
                <a:path w="8889" h="561339">
                  <a:moveTo>
                    <a:pt x="889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8890" y="492760"/>
                  </a:lnTo>
                  <a:lnTo>
                    <a:pt x="8890" y="486410"/>
                  </a:lnTo>
                  <a:close/>
                </a:path>
                <a:path w="8889" h="561339">
                  <a:moveTo>
                    <a:pt x="889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8890" y="499110"/>
                  </a:lnTo>
                  <a:lnTo>
                    <a:pt x="8890" y="492760"/>
                  </a:lnTo>
                  <a:close/>
                </a:path>
                <a:path w="8889" h="561339">
                  <a:moveTo>
                    <a:pt x="889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8890" y="505460"/>
                  </a:lnTo>
                  <a:lnTo>
                    <a:pt x="8890" y="499110"/>
                  </a:lnTo>
                  <a:close/>
                </a:path>
                <a:path w="8889" h="561339">
                  <a:moveTo>
                    <a:pt x="889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8890" y="511810"/>
                  </a:lnTo>
                  <a:lnTo>
                    <a:pt x="8890" y="505460"/>
                  </a:lnTo>
                  <a:close/>
                </a:path>
                <a:path w="8889" h="561339">
                  <a:moveTo>
                    <a:pt x="889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8890" y="518160"/>
                  </a:lnTo>
                  <a:lnTo>
                    <a:pt x="8890" y="511810"/>
                  </a:lnTo>
                  <a:close/>
                </a:path>
                <a:path w="8889" h="561339">
                  <a:moveTo>
                    <a:pt x="889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8890" y="524510"/>
                  </a:lnTo>
                  <a:lnTo>
                    <a:pt x="8890" y="518160"/>
                  </a:lnTo>
                  <a:close/>
                </a:path>
                <a:path w="8889" h="561339">
                  <a:moveTo>
                    <a:pt x="889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8890" y="530860"/>
                  </a:lnTo>
                  <a:lnTo>
                    <a:pt x="8890" y="524510"/>
                  </a:lnTo>
                  <a:close/>
                </a:path>
                <a:path w="8889" h="561339">
                  <a:moveTo>
                    <a:pt x="889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8890" y="537210"/>
                  </a:lnTo>
                  <a:lnTo>
                    <a:pt x="8890" y="530860"/>
                  </a:lnTo>
                  <a:close/>
                </a:path>
                <a:path w="8889" h="561339">
                  <a:moveTo>
                    <a:pt x="889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8890" y="543560"/>
                  </a:lnTo>
                  <a:lnTo>
                    <a:pt x="8890" y="537210"/>
                  </a:lnTo>
                  <a:close/>
                </a:path>
                <a:path w="8889" h="561339">
                  <a:moveTo>
                    <a:pt x="8890" y="543560"/>
                  </a:moveTo>
                  <a:lnTo>
                    <a:pt x="0" y="543560"/>
                  </a:lnTo>
                  <a:lnTo>
                    <a:pt x="0" y="556260"/>
                  </a:lnTo>
                  <a:lnTo>
                    <a:pt x="8890" y="556260"/>
                  </a:lnTo>
                  <a:lnTo>
                    <a:pt x="8890" y="543560"/>
                  </a:lnTo>
                  <a:close/>
                </a:path>
                <a:path w="8889" h="561339">
                  <a:moveTo>
                    <a:pt x="889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539" y="561340"/>
                  </a:lnTo>
                  <a:lnTo>
                    <a:pt x="2539" y="560070"/>
                  </a:lnTo>
                  <a:lnTo>
                    <a:pt x="7620" y="560070"/>
                  </a:lnTo>
                  <a:lnTo>
                    <a:pt x="7620" y="558800"/>
                  </a:lnTo>
                  <a:lnTo>
                    <a:pt x="8890" y="558800"/>
                  </a:lnTo>
                  <a:lnTo>
                    <a:pt x="8890" y="556260"/>
                  </a:lnTo>
                  <a:close/>
                </a:path>
              </a:pathLst>
            </a:custGeom>
            <a:solidFill>
              <a:srgbClr val="FF69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4706620" y="3911599"/>
              <a:ext cx="8890" cy="557530"/>
            </a:xfrm>
            <a:custGeom>
              <a:avLst/>
              <a:gdLst/>
              <a:ahLst/>
              <a:cxnLst/>
              <a:rect l="l" t="t" r="r" b="b"/>
              <a:pathLst>
                <a:path w="8889" h="557529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557529">
                  <a:moveTo>
                    <a:pt x="888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557529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557529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557529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557529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557529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557529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557529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557529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557529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557529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557529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557529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557529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557529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557529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557529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557529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557529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557529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557529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557529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557529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557529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557529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557529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557529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557529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557529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557529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557529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557529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557529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557529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557529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557529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557529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557529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557529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557529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557529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557529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557529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557529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557529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557529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557529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557529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557529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557529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557529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557529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557529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557529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557529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557529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557529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557529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557529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557529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557529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557529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557529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557529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557529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557529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557529">
                  <a:moveTo>
                    <a:pt x="888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8889" y="427989"/>
                  </a:lnTo>
                  <a:lnTo>
                    <a:pt x="8889" y="421640"/>
                  </a:lnTo>
                  <a:close/>
                </a:path>
                <a:path w="8889" h="557529">
                  <a:moveTo>
                    <a:pt x="888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8889" y="434339"/>
                  </a:lnTo>
                  <a:lnTo>
                    <a:pt x="8889" y="427990"/>
                  </a:lnTo>
                  <a:close/>
                </a:path>
                <a:path w="8889" h="557529">
                  <a:moveTo>
                    <a:pt x="888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8889" y="440689"/>
                  </a:lnTo>
                  <a:lnTo>
                    <a:pt x="8889" y="434340"/>
                  </a:lnTo>
                  <a:close/>
                </a:path>
                <a:path w="8889" h="557529">
                  <a:moveTo>
                    <a:pt x="888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8889" y="447039"/>
                  </a:lnTo>
                  <a:lnTo>
                    <a:pt x="8889" y="440690"/>
                  </a:lnTo>
                  <a:close/>
                </a:path>
                <a:path w="8889" h="557529">
                  <a:moveTo>
                    <a:pt x="888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8889" y="453389"/>
                  </a:lnTo>
                  <a:lnTo>
                    <a:pt x="8889" y="447040"/>
                  </a:lnTo>
                  <a:close/>
                </a:path>
                <a:path w="8889" h="557529">
                  <a:moveTo>
                    <a:pt x="888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8889" y="459739"/>
                  </a:lnTo>
                  <a:lnTo>
                    <a:pt x="8889" y="453390"/>
                  </a:lnTo>
                  <a:close/>
                </a:path>
                <a:path w="8889" h="557529">
                  <a:moveTo>
                    <a:pt x="888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8889" y="466089"/>
                  </a:lnTo>
                  <a:lnTo>
                    <a:pt x="8889" y="459740"/>
                  </a:lnTo>
                  <a:close/>
                </a:path>
                <a:path w="8889" h="557529">
                  <a:moveTo>
                    <a:pt x="888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8889" y="472439"/>
                  </a:lnTo>
                  <a:lnTo>
                    <a:pt x="8889" y="466090"/>
                  </a:lnTo>
                  <a:close/>
                </a:path>
                <a:path w="8889" h="557529">
                  <a:moveTo>
                    <a:pt x="888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8889" y="478789"/>
                  </a:lnTo>
                  <a:lnTo>
                    <a:pt x="8889" y="472440"/>
                  </a:lnTo>
                  <a:close/>
                </a:path>
                <a:path w="8889" h="557529">
                  <a:moveTo>
                    <a:pt x="888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8889" y="485139"/>
                  </a:lnTo>
                  <a:lnTo>
                    <a:pt x="8889" y="478790"/>
                  </a:lnTo>
                  <a:close/>
                </a:path>
                <a:path w="8889" h="557529">
                  <a:moveTo>
                    <a:pt x="888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8889" y="491489"/>
                  </a:lnTo>
                  <a:lnTo>
                    <a:pt x="8889" y="485140"/>
                  </a:lnTo>
                  <a:close/>
                </a:path>
                <a:path w="8889" h="557529">
                  <a:moveTo>
                    <a:pt x="888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8889" y="497839"/>
                  </a:lnTo>
                  <a:lnTo>
                    <a:pt x="8889" y="491490"/>
                  </a:lnTo>
                  <a:close/>
                </a:path>
                <a:path w="8889" h="557529">
                  <a:moveTo>
                    <a:pt x="888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8889" y="504189"/>
                  </a:lnTo>
                  <a:lnTo>
                    <a:pt x="8889" y="497840"/>
                  </a:lnTo>
                  <a:close/>
                </a:path>
                <a:path w="8889" h="557529">
                  <a:moveTo>
                    <a:pt x="888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8889" y="510539"/>
                  </a:lnTo>
                  <a:lnTo>
                    <a:pt x="8889" y="504190"/>
                  </a:lnTo>
                  <a:close/>
                </a:path>
                <a:path w="8889" h="557529">
                  <a:moveTo>
                    <a:pt x="888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8889" y="516889"/>
                  </a:lnTo>
                  <a:lnTo>
                    <a:pt x="8889" y="510540"/>
                  </a:lnTo>
                  <a:close/>
                </a:path>
                <a:path w="8889" h="557529">
                  <a:moveTo>
                    <a:pt x="888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8889" y="523239"/>
                  </a:lnTo>
                  <a:lnTo>
                    <a:pt x="8889" y="516890"/>
                  </a:lnTo>
                  <a:close/>
                </a:path>
                <a:path w="8889" h="557529">
                  <a:moveTo>
                    <a:pt x="888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8889" y="529589"/>
                  </a:lnTo>
                  <a:lnTo>
                    <a:pt x="8889" y="523240"/>
                  </a:lnTo>
                  <a:close/>
                </a:path>
                <a:path w="8889" h="557529">
                  <a:moveTo>
                    <a:pt x="888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8889" y="535939"/>
                  </a:lnTo>
                  <a:lnTo>
                    <a:pt x="8889" y="529590"/>
                  </a:lnTo>
                  <a:close/>
                </a:path>
                <a:path w="8889" h="557529">
                  <a:moveTo>
                    <a:pt x="888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8889" y="542289"/>
                  </a:lnTo>
                  <a:lnTo>
                    <a:pt x="8889" y="535940"/>
                  </a:lnTo>
                  <a:close/>
                </a:path>
                <a:path w="8889" h="557529">
                  <a:moveTo>
                    <a:pt x="8889" y="542290"/>
                  </a:moveTo>
                  <a:lnTo>
                    <a:pt x="0" y="542290"/>
                  </a:lnTo>
                  <a:lnTo>
                    <a:pt x="0" y="554989"/>
                  </a:lnTo>
                  <a:lnTo>
                    <a:pt x="8889" y="554989"/>
                  </a:lnTo>
                  <a:lnTo>
                    <a:pt x="8889" y="542290"/>
                  </a:lnTo>
                  <a:close/>
                </a:path>
                <a:path w="8889" h="557529">
                  <a:moveTo>
                    <a:pt x="7619" y="554990"/>
                  </a:moveTo>
                  <a:lnTo>
                    <a:pt x="0" y="554990"/>
                  </a:lnTo>
                  <a:lnTo>
                    <a:pt x="0" y="557530"/>
                  </a:lnTo>
                  <a:lnTo>
                    <a:pt x="3809" y="557530"/>
                  </a:lnTo>
                  <a:lnTo>
                    <a:pt x="3809" y="556260"/>
                  </a:lnTo>
                  <a:lnTo>
                    <a:pt x="7619" y="556260"/>
                  </a:lnTo>
                  <a:lnTo>
                    <a:pt x="7619" y="554990"/>
                  </a:lnTo>
                  <a:close/>
                </a:path>
              </a:pathLst>
            </a:custGeom>
            <a:solidFill>
              <a:srgbClr val="FF6A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4715510" y="3914139"/>
              <a:ext cx="7620" cy="552450"/>
            </a:xfrm>
            <a:custGeom>
              <a:avLst/>
              <a:gdLst/>
              <a:ahLst/>
              <a:cxnLst/>
              <a:rect l="l" t="t" r="r" b="b"/>
              <a:pathLst>
                <a:path w="7620" h="55245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7620" h="55245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55245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55245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55245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55245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55245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55245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55245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55245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552450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55245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55245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55245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55245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55245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55245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55245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55245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552450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20" h="55245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55245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55245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20" h="552450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20" h="552450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20" h="552450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20" h="552450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20" h="552450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20" h="552450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20" h="552450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20" h="55245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552450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20" h="552450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20" h="552450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20" h="552450">
                  <a:moveTo>
                    <a:pt x="761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5899"/>
                  </a:lnTo>
                  <a:close/>
                </a:path>
                <a:path w="7620" h="552450">
                  <a:moveTo>
                    <a:pt x="761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49"/>
                  </a:lnTo>
                  <a:close/>
                </a:path>
                <a:path w="7620" h="552450">
                  <a:moveTo>
                    <a:pt x="761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599"/>
                  </a:lnTo>
                  <a:close/>
                </a:path>
                <a:path w="7620" h="552450">
                  <a:moveTo>
                    <a:pt x="761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49"/>
                  </a:lnTo>
                  <a:close/>
                </a:path>
                <a:path w="7620" h="552450">
                  <a:moveTo>
                    <a:pt x="761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1299"/>
                  </a:lnTo>
                  <a:close/>
                </a:path>
                <a:path w="7620" h="552450">
                  <a:moveTo>
                    <a:pt x="761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7649"/>
                  </a:lnTo>
                  <a:close/>
                </a:path>
                <a:path w="7620" h="552450">
                  <a:moveTo>
                    <a:pt x="761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53999"/>
                  </a:lnTo>
                  <a:close/>
                </a:path>
                <a:path w="7620" h="552450">
                  <a:moveTo>
                    <a:pt x="761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60349"/>
                  </a:lnTo>
                  <a:close/>
                </a:path>
                <a:path w="7620" h="552450">
                  <a:moveTo>
                    <a:pt x="761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6699"/>
                  </a:lnTo>
                  <a:close/>
                </a:path>
                <a:path w="7620" h="552450">
                  <a:moveTo>
                    <a:pt x="761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7619" y="279399"/>
                  </a:lnTo>
                  <a:lnTo>
                    <a:pt x="7619" y="273049"/>
                  </a:lnTo>
                  <a:close/>
                </a:path>
                <a:path w="7620" h="552450">
                  <a:moveTo>
                    <a:pt x="761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9399"/>
                  </a:lnTo>
                  <a:close/>
                </a:path>
                <a:path w="7620" h="552450">
                  <a:moveTo>
                    <a:pt x="761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85749"/>
                  </a:lnTo>
                  <a:close/>
                </a:path>
                <a:path w="7620" h="552450">
                  <a:moveTo>
                    <a:pt x="761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92099"/>
                  </a:lnTo>
                  <a:close/>
                </a:path>
                <a:path w="7620" h="552450">
                  <a:moveTo>
                    <a:pt x="761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8449"/>
                  </a:lnTo>
                  <a:close/>
                </a:path>
                <a:path w="7620" h="552450">
                  <a:moveTo>
                    <a:pt x="761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4799"/>
                  </a:lnTo>
                  <a:close/>
                </a:path>
                <a:path w="7620" h="552450">
                  <a:moveTo>
                    <a:pt x="761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311149"/>
                  </a:lnTo>
                  <a:close/>
                </a:path>
                <a:path w="7620" h="552450">
                  <a:moveTo>
                    <a:pt x="761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17499"/>
                  </a:lnTo>
                  <a:close/>
                </a:path>
                <a:path w="7620" h="552450">
                  <a:moveTo>
                    <a:pt x="761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3849"/>
                  </a:lnTo>
                  <a:close/>
                </a:path>
                <a:path w="7620" h="552450">
                  <a:moveTo>
                    <a:pt x="761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0199"/>
                  </a:lnTo>
                  <a:close/>
                </a:path>
                <a:path w="7620" h="552450">
                  <a:moveTo>
                    <a:pt x="761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6549"/>
                  </a:lnTo>
                  <a:close/>
                </a:path>
                <a:path w="7620" h="552450">
                  <a:moveTo>
                    <a:pt x="761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899"/>
                  </a:lnTo>
                  <a:close/>
                </a:path>
                <a:path w="7620" h="552450">
                  <a:moveTo>
                    <a:pt x="761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49249"/>
                  </a:lnTo>
                  <a:close/>
                </a:path>
                <a:path w="7620" h="552450">
                  <a:moveTo>
                    <a:pt x="761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5599"/>
                  </a:lnTo>
                  <a:close/>
                </a:path>
                <a:path w="7620" h="552450">
                  <a:moveTo>
                    <a:pt x="761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49"/>
                  </a:lnTo>
                  <a:close/>
                </a:path>
                <a:path w="7620" h="552450">
                  <a:moveTo>
                    <a:pt x="761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299"/>
                  </a:lnTo>
                  <a:close/>
                </a:path>
                <a:path w="7620" h="552450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552450">
                  <a:moveTo>
                    <a:pt x="761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0999"/>
                  </a:lnTo>
                  <a:close/>
                </a:path>
                <a:path w="7620" h="552450">
                  <a:moveTo>
                    <a:pt x="761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7349"/>
                  </a:lnTo>
                  <a:close/>
                </a:path>
                <a:path w="7620" h="552450">
                  <a:moveTo>
                    <a:pt x="761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3699"/>
                  </a:lnTo>
                  <a:close/>
                </a:path>
                <a:path w="7620" h="552450">
                  <a:moveTo>
                    <a:pt x="761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49"/>
                  </a:lnTo>
                  <a:close/>
                </a:path>
                <a:path w="7620" h="552450">
                  <a:moveTo>
                    <a:pt x="761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6399"/>
                  </a:lnTo>
                  <a:close/>
                </a:path>
                <a:path w="7620" h="552450">
                  <a:moveTo>
                    <a:pt x="761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49"/>
                  </a:lnTo>
                  <a:close/>
                </a:path>
                <a:path w="7620" h="552450">
                  <a:moveTo>
                    <a:pt x="761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9099"/>
                  </a:lnTo>
                  <a:close/>
                </a:path>
                <a:path w="7620" h="552450">
                  <a:moveTo>
                    <a:pt x="761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5449"/>
                  </a:lnTo>
                  <a:close/>
                </a:path>
                <a:path w="7620" h="552450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20" h="552450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20" h="552450">
                  <a:moveTo>
                    <a:pt x="761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4499"/>
                  </a:lnTo>
                  <a:close/>
                </a:path>
                <a:path w="7620" h="552450">
                  <a:moveTo>
                    <a:pt x="761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0849"/>
                  </a:lnTo>
                  <a:close/>
                </a:path>
                <a:path w="7620" h="552450">
                  <a:moveTo>
                    <a:pt x="761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199"/>
                  </a:lnTo>
                  <a:close/>
                </a:path>
                <a:path w="7620" h="552450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20" h="552450">
                  <a:moveTo>
                    <a:pt x="761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899"/>
                  </a:lnTo>
                  <a:close/>
                </a:path>
                <a:path w="7620" h="552450">
                  <a:moveTo>
                    <a:pt x="761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76249"/>
                  </a:lnTo>
                  <a:close/>
                </a:path>
                <a:path w="7620" h="552450">
                  <a:moveTo>
                    <a:pt x="761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2599"/>
                  </a:lnTo>
                  <a:close/>
                </a:path>
                <a:path w="7620" h="552450">
                  <a:moveTo>
                    <a:pt x="761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49"/>
                  </a:lnTo>
                  <a:close/>
                </a:path>
                <a:path w="7620" h="552450">
                  <a:moveTo>
                    <a:pt x="761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299"/>
                  </a:lnTo>
                  <a:close/>
                </a:path>
                <a:path w="7620" h="552450">
                  <a:moveTo>
                    <a:pt x="761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1649"/>
                  </a:lnTo>
                  <a:close/>
                </a:path>
                <a:path w="7620" h="552450">
                  <a:moveTo>
                    <a:pt x="761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7999"/>
                  </a:lnTo>
                  <a:close/>
                </a:path>
                <a:path w="7620" h="552450">
                  <a:moveTo>
                    <a:pt x="761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4349"/>
                  </a:lnTo>
                  <a:close/>
                </a:path>
                <a:path w="7620" h="552450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20" h="552450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20" h="552450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20" h="552450">
                  <a:moveTo>
                    <a:pt x="7619" y="539749"/>
                  </a:moveTo>
                  <a:lnTo>
                    <a:pt x="0" y="539749"/>
                  </a:lnTo>
                  <a:lnTo>
                    <a:pt x="0" y="552449"/>
                  </a:lnTo>
                  <a:lnTo>
                    <a:pt x="3810" y="552449"/>
                  </a:lnTo>
                  <a:lnTo>
                    <a:pt x="3810" y="551179"/>
                  </a:lnTo>
                  <a:lnTo>
                    <a:pt x="7619" y="551179"/>
                  </a:lnTo>
                  <a:lnTo>
                    <a:pt x="7619" y="539749"/>
                  </a:lnTo>
                  <a:close/>
                </a:path>
              </a:pathLst>
            </a:custGeom>
            <a:solidFill>
              <a:srgbClr val="FF6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4723130" y="3915409"/>
              <a:ext cx="8890" cy="549910"/>
            </a:xfrm>
            <a:custGeom>
              <a:avLst/>
              <a:gdLst/>
              <a:ahLst/>
              <a:cxnLst/>
              <a:rect l="l" t="t" r="r" b="b"/>
              <a:pathLst>
                <a:path w="8889" h="549910">
                  <a:moveTo>
                    <a:pt x="508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8890" y="5079"/>
                  </a:lnTo>
                  <a:lnTo>
                    <a:pt x="8890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  <a:path w="8889" h="549910">
                  <a:moveTo>
                    <a:pt x="889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90" y="11429"/>
                  </a:lnTo>
                  <a:lnTo>
                    <a:pt x="8890" y="5080"/>
                  </a:lnTo>
                  <a:close/>
                </a:path>
                <a:path w="8889" h="549910">
                  <a:moveTo>
                    <a:pt x="889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90" y="17779"/>
                  </a:lnTo>
                  <a:lnTo>
                    <a:pt x="8890" y="11430"/>
                  </a:lnTo>
                  <a:close/>
                </a:path>
                <a:path w="8889" h="549910">
                  <a:moveTo>
                    <a:pt x="889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90" y="24129"/>
                  </a:lnTo>
                  <a:lnTo>
                    <a:pt x="8890" y="17780"/>
                  </a:lnTo>
                  <a:close/>
                </a:path>
                <a:path w="8889" h="549910">
                  <a:moveTo>
                    <a:pt x="889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90" y="24130"/>
                  </a:lnTo>
                  <a:close/>
                </a:path>
                <a:path w="8889" h="549910">
                  <a:moveTo>
                    <a:pt x="889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90" y="36829"/>
                  </a:lnTo>
                  <a:lnTo>
                    <a:pt x="8890" y="30480"/>
                  </a:lnTo>
                  <a:close/>
                </a:path>
                <a:path w="8889" h="549910">
                  <a:moveTo>
                    <a:pt x="889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90" y="43179"/>
                  </a:lnTo>
                  <a:lnTo>
                    <a:pt x="8890" y="36830"/>
                  </a:lnTo>
                  <a:close/>
                </a:path>
                <a:path w="8889" h="549910">
                  <a:moveTo>
                    <a:pt x="889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90" y="49529"/>
                  </a:lnTo>
                  <a:lnTo>
                    <a:pt x="8890" y="43180"/>
                  </a:lnTo>
                  <a:close/>
                </a:path>
                <a:path w="8889" h="549910">
                  <a:moveTo>
                    <a:pt x="889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90" y="55879"/>
                  </a:lnTo>
                  <a:lnTo>
                    <a:pt x="8890" y="49530"/>
                  </a:lnTo>
                  <a:close/>
                </a:path>
                <a:path w="8889" h="549910">
                  <a:moveTo>
                    <a:pt x="889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90" y="62229"/>
                  </a:lnTo>
                  <a:lnTo>
                    <a:pt x="8890" y="55880"/>
                  </a:lnTo>
                  <a:close/>
                </a:path>
                <a:path w="8889" h="549910">
                  <a:moveTo>
                    <a:pt x="889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90" y="68579"/>
                  </a:lnTo>
                  <a:lnTo>
                    <a:pt x="8890" y="62230"/>
                  </a:lnTo>
                  <a:close/>
                </a:path>
                <a:path w="8889" h="549910">
                  <a:moveTo>
                    <a:pt x="889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90" y="74929"/>
                  </a:lnTo>
                  <a:lnTo>
                    <a:pt x="8890" y="68580"/>
                  </a:lnTo>
                  <a:close/>
                </a:path>
                <a:path w="8889" h="549910">
                  <a:moveTo>
                    <a:pt x="889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90" y="81279"/>
                  </a:lnTo>
                  <a:lnTo>
                    <a:pt x="8890" y="74930"/>
                  </a:lnTo>
                  <a:close/>
                </a:path>
                <a:path w="8889" h="549910">
                  <a:moveTo>
                    <a:pt x="889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90" y="87629"/>
                  </a:lnTo>
                  <a:lnTo>
                    <a:pt x="8890" y="81280"/>
                  </a:lnTo>
                  <a:close/>
                </a:path>
                <a:path w="8889" h="549910">
                  <a:moveTo>
                    <a:pt x="889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90" y="93979"/>
                  </a:lnTo>
                  <a:lnTo>
                    <a:pt x="8890" y="87630"/>
                  </a:lnTo>
                  <a:close/>
                </a:path>
                <a:path w="8889" h="549910">
                  <a:moveTo>
                    <a:pt x="889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90" y="100329"/>
                  </a:lnTo>
                  <a:lnTo>
                    <a:pt x="8890" y="93980"/>
                  </a:lnTo>
                  <a:close/>
                </a:path>
                <a:path w="8889" h="549910">
                  <a:moveTo>
                    <a:pt x="889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90" y="106679"/>
                  </a:lnTo>
                  <a:lnTo>
                    <a:pt x="8890" y="100330"/>
                  </a:lnTo>
                  <a:close/>
                </a:path>
                <a:path w="8889" h="549910">
                  <a:moveTo>
                    <a:pt x="889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90" y="113029"/>
                  </a:lnTo>
                  <a:lnTo>
                    <a:pt x="8890" y="106680"/>
                  </a:lnTo>
                  <a:close/>
                </a:path>
                <a:path w="8889" h="549910">
                  <a:moveTo>
                    <a:pt x="889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90" y="119379"/>
                  </a:lnTo>
                  <a:lnTo>
                    <a:pt x="8890" y="113030"/>
                  </a:lnTo>
                  <a:close/>
                </a:path>
                <a:path w="8889" h="549910">
                  <a:moveTo>
                    <a:pt x="889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90" y="125729"/>
                  </a:lnTo>
                  <a:lnTo>
                    <a:pt x="8890" y="119380"/>
                  </a:lnTo>
                  <a:close/>
                </a:path>
                <a:path w="8889" h="549910">
                  <a:moveTo>
                    <a:pt x="889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90" y="132079"/>
                  </a:lnTo>
                  <a:lnTo>
                    <a:pt x="8890" y="125730"/>
                  </a:lnTo>
                  <a:close/>
                </a:path>
                <a:path w="8889" h="549910">
                  <a:moveTo>
                    <a:pt x="889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90" y="138429"/>
                  </a:lnTo>
                  <a:lnTo>
                    <a:pt x="8890" y="132080"/>
                  </a:lnTo>
                  <a:close/>
                </a:path>
                <a:path w="8889" h="549910">
                  <a:moveTo>
                    <a:pt x="889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90" y="144779"/>
                  </a:lnTo>
                  <a:lnTo>
                    <a:pt x="8890" y="138430"/>
                  </a:lnTo>
                  <a:close/>
                </a:path>
                <a:path w="8889" h="549910">
                  <a:moveTo>
                    <a:pt x="889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90" y="151129"/>
                  </a:lnTo>
                  <a:lnTo>
                    <a:pt x="8890" y="144780"/>
                  </a:lnTo>
                  <a:close/>
                </a:path>
                <a:path w="8889" h="549910">
                  <a:moveTo>
                    <a:pt x="889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90" y="157479"/>
                  </a:lnTo>
                  <a:lnTo>
                    <a:pt x="8890" y="151130"/>
                  </a:lnTo>
                  <a:close/>
                </a:path>
                <a:path w="8889" h="549910">
                  <a:moveTo>
                    <a:pt x="889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90" y="163829"/>
                  </a:lnTo>
                  <a:lnTo>
                    <a:pt x="8890" y="157480"/>
                  </a:lnTo>
                  <a:close/>
                </a:path>
                <a:path w="8889" h="549910">
                  <a:moveTo>
                    <a:pt x="889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90" y="170179"/>
                  </a:lnTo>
                  <a:lnTo>
                    <a:pt x="8890" y="163830"/>
                  </a:lnTo>
                  <a:close/>
                </a:path>
                <a:path w="8889" h="549910">
                  <a:moveTo>
                    <a:pt x="889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90" y="176529"/>
                  </a:lnTo>
                  <a:lnTo>
                    <a:pt x="8890" y="170180"/>
                  </a:lnTo>
                  <a:close/>
                </a:path>
                <a:path w="8889" h="549910">
                  <a:moveTo>
                    <a:pt x="889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90" y="182879"/>
                  </a:lnTo>
                  <a:lnTo>
                    <a:pt x="8890" y="176530"/>
                  </a:lnTo>
                  <a:close/>
                </a:path>
                <a:path w="8889" h="549910">
                  <a:moveTo>
                    <a:pt x="889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90" y="189229"/>
                  </a:lnTo>
                  <a:lnTo>
                    <a:pt x="8890" y="182880"/>
                  </a:lnTo>
                  <a:close/>
                </a:path>
                <a:path w="8889" h="549910">
                  <a:moveTo>
                    <a:pt x="889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90" y="195579"/>
                  </a:lnTo>
                  <a:lnTo>
                    <a:pt x="8890" y="189230"/>
                  </a:lnTo>
                  <a:close/>
                </a:path>
                <a:path w="8889" h="549910">
                  <a:moveTo>
                    <a:pt x="889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90" y="201929"/>
                  </a:lnTo>
                  <a:lnTo>
                    <a:pt x="8890" y="195580"/>
                  </a:lnTo>
                  <a:close/>
                </a:path>
                <a:path w="8889" h="549910">
                  <a:moveTo>
                    <a:pt x="889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90" y="208279"/>
                  </a:lnTo>
                  <a:lnTo>
                    <a:pt x="8890" y="201930"/>
                  </a:lnTo>
                  <a:close/>
                </a:path>
                <a:path w="8889" h="549910">
                  <a:moveTo>
                    <a:pt x="889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90" y="214629"/>
                  </a:lnTo>
                  <a:lnTo>
                    <a:pt x="8890" y="208280"/>
                  </a:lnTo>
                  <a:close/>
                </a:path>
                <a:path w="8889" h="549910">
                  <a:moveTo>
                    <a:pt x="889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90" y="220979"/>
                  </a:lnTo>
                  <a:lnTo>
                    <a:pt x="8890" y="214630"/>
                  </a:lnTo>
                  <a:close/>
                </a:path>
                <a:path w="8889" h="549910">
                  <a:moveTo>
                    <a:pt x="889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90" y="227329"/>
                  </a:lnTo>
                  <a:lnTo>
                    <a:pt x="8890" y="220980"/>
                  </a:lnTo>
                  <a:close/>
                </a:path>
                <a:path w="8889" h="549910">
                  <a:moveTo>
                    <a:pt x="889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90" y="233679"/>
                  </a:lnTo>
                  <a:lnTo>
                    <a:pt x="8890" y="227330"/>
                  </a:lnTo>
                  <a:close/>
                </a:path>
                <a:path w="8889" h="549910">
                  <a:moveTo>
                    <a:pt x="889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90" y="240029"/>
                  </a:lnTo>
                  <a:lnTo>
                    <a:pt x="8890" y="233680"/>
                  </a:lnTo>
                  <a:close/>
                </a:path>
                <a:path w="8889" h="549910">
                  <a:moveTo>
                    <a:pt x="889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90" y="246379"/>
                  </a:lnTo>
                  <a:lnTo>
                    <a:pt x="8890" y="240030"/>
                  </a:lnTo>
                  <a:close/>
                </a:path>
                <a:path w="8889" h="549910">
                  <a:moveTo>
                    <a:pt x="889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90" y="252729"/>
                  </a:lnTo>
                  <a:lnTo>
                    <a:pt x="8890" y="246380"/>
                  </a:lnTo>
                  <a:close/>
                </a:path>
                <a:path w="8889" h="549910">
                  <a:moveTo>
                    <a:pt x="889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90" y="259079"/>
                  </a:lnTo>
                  <a:lnTo>
                    <a:pt x="8890" y="252730"/>
                  </a:lnTo>
                  <a:close/>
                </a:path>
                <a:path w="8889" h="549910">
                  <a:moveTo>
                    <a:pt x="889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90" y="265429"/>
                  </a:lnTo>
                  <a:lnTo>
                    <a:pt x="8890" y="259080"/>
                  </a:lnTo>
                  <a:close/>
                </a:path>
                <a:path w="8889" h="549910">
                  <a:moveTo>
                    <a:pt x="889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90" y="271779"/>
                  </a:lnTo>
                  <a:lnTo>
                    <a:pt x="8890" y="265430"/>
                  </a:lnTo>
                  <a:close/>
                </a:path>
                <a:path w="8889" h="549910">
                  <a:moveTo>
                    <a:pt x="889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90" y="278129"/>
                  </a:lnTo>
                  <a:lnTo>
                    <a:pt x="8890" y="271780"/>
                  </a:lnTo>
                  <a:close/>
                </a:path>
                <a:path w="8889" h="549910">
                  <a:moveTo>
                    <a:pt x="889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90" y="284479"/>
                  </a:lnTo>
                  <a:lnTo>
                    <a:pt x="8890" y="278130"/>
                  </a:lnTo>
                  <a:close/>
                </a:path>
                <a:path w="8889" h="549910">
                  <a:moveTo>
                    <a:pt x="889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90" y="290829"/>
                  </a:lnTo>
                  <a:lnTo>
                    <a:pt x="8890" y="284480"/>
                  </a:lnTo>
                  <a:close/>
                </a:path>
                <a:path w="8889" h="549910">
                  <a:moveTo>
                    <a:pt x="889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90" y="297179"/>
                  </a:lnTo>
                  <a:lnTo>
                    <a:pt x="8890" y="290830"/>
                  </a:lnTo>
                  <a:close/>
                </a:path>
                <a:path w="8889" h="549910">
                  <a:moveTo>
                    <a:pt x="889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90" y="303529"/>
                  </a:lnTo>
                  <a:lnTo>
                    <a:pt x="8890" y="297180"/>
                  </a:lnTo>
                  <a:close/>
                </a:path>
                <a:path w="8889" h="549910">
                  <a:moveTo>
                    <a:pt x="889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90" y="309879"/>
                  </a:lnTo>
                  <a:lnTo>
                    <a:pt x="8890" y="303530"/>
                  </a:lnTo>
                  <a:close/>
                </a:path>
                <a:path w="8889" h="549910">
                  <a:moveTo>
                    <a:pt x="889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90" y="316229"/>
                  </a:lnTo>
                  <a:lnTo>
                    <a:pt x="8890" y="309880"/>
                  </a:lnTo>
                  <a:close/>
                </a:path>
                <a:path w="8889" h="549910">
                  <a:moveTo>
                    <a:pt x="889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90" y="322579"/>
                  </a:lnTo>
                  <a:lnTo>
                    <a:pt x="8890" y="316230"/>
                  </a:lnTo>
                  <a:close/>
                </a:path>
                <a:path w="8889" h="549910">
                  <a:moveTo>
                    <a:pt x="889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90" y="328929"/>
                  </a:lnTo>
                  <a:lnTo>
                    <a:pt x="8890" y="322580"/>
                  </a:lnTo>
                  <a:close/>
                </a:path>
                <a:path w="8889" h="549910">
                  <a:moveTo>
                    <a:pt x="889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90" y="335279"/>
                  </a:lnTo>
                  <a:lnTo>
                    <a:pt x="8890" y="328930"/>
                  </a:lnTo>
                  <a:close/>
                </a:path>
                <a:path w="8889" h="549910">
                  <a:moveTo>
                    <a:pt x="889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90" y="341629"/>
                  </a:lnTo>
                  <a:lnTo>
                    <a:pt x="8890" y="335280"/>
                  </a:lnTo>
                  <a:close/>
                </a:path>
                <a:path w="8889" h="549910">
                  <a:moveTo>
                    <a:pt x="889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90" y="347979"/>
                  </a:lnTo>
                  <a:lnTo>
                    <a:pt x="8890" y="341630"/>
                  </a:lnTo>
                  <a:close/>
                </a:path>
                <a:path w="8889" h="549910">
                  <a:moveTo>
                    <a:pt x="889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90" y="354329"/>
                  </a:lnTo>
                  <a:lnTo>
                    <a:pt x="8890" y="347980"/>
                  </a:lnTo>
                  <a:close/>
                </a:path>
                <a:path w="8889" h="549910">
                  <a:moveTo>
                    <a:pt x="889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90" y="360679"/>
                  </a:lnTo>
                  <a:lnTo>
                    <a:pt x="8890" y="354330"/>
                  </a:lnTo>
                  <a:close/>
                </a:path>
                <a:path w="8889" h="549910">
                  <a:moveTo>
                    <a:pt x="889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90" y="367029"/>
                  </a:lnTo>
                  <a:lnTo>
                    <a:pt x="8890" y="360680"/>
                  </a:lnTo>
                  <a:close/>
                </a:path>
                <a:path w="8889" h="549910">
                  <a:moveTo>
                    <a:pt x="889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90" y="373379"/>
                  </a:lnTo>
                  <a:lnTo>
                    <a:pt x="8890" y="367030"/>
                  </a:lnTo>
                  <a:close/>
                </a:path>
                <a:path w="8889" h="549910">
                  <a:moveTo>
                    <a:pt x="889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90" y="379729"/>
                  </a:lnTo>
                  <a:lnTo>
                    <a:pt x="8890" y="373380"/>
                  </a:lnTo>
                  <a:close/>
                </a:path>
                <a:path w="8889" h="549910">
                  <a:moveTo>
                    <a:pt x="889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90" y="386079"/>
                  </a:lnTo>
                  <a:lnTo>
                    <a:pt x="8890" y="379730"/>
                  </a:lnTo>
                  <a:close/>
                </a:path>
                <a:path w="8889" h="549910">
                  <a:moveTo>
                    <a:pt x="889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90" y="392429"/>
                  </a:lnTo>
                  <a:lnTo>
                    <a:pt x="8890" y="386080"/>
                  </a:lnTo>
                  <a:close/>
                </a:path>
                <a:path w="8889" h="549910">
                  <a:moveTo>
                    <a:pt x="889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90" y="398779"/>
                  </a:lnTo>
                  <a:lnTo>
                    <a:pt x="8890" y="392430"/>
                  </a:lnTo>
                  <a:close/>
                </a:path>
                <a:path w="8889" h="549910">
                  <a:moveTo>
                    <a:pt x="889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90" y="405129"/>
                  </a:lnTo>
                  <a:lnTo>
                    <a:pt x="8890" y="398780"/>
                  </a:lnTo>
                  <a:close/>
                </a:path>
                <a:path w="8889" h="549910">
                  <a:moveTo>
                    <a:pt x="889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90" y="411479"/>
                  </a:lnTo>
                  <a:lnTo>
                    <a:pt x="8890" y="405130"/>
                  </a:lnTo>
                  <a:close/>
                </a:path>
                <a:path w="8889" h="549910">
                  <a:moveTo>
                    <a:pt x="889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90" y="417829"/>
                  </a:lnTo>
                  <a:lnTo>
                    <a:pt x="8890" y="411480"/>
                  </a:lnTo>
                  <a:close/>
                </a:path>
                <a:path w="8889" h="549910">
                  <a:moveTo>
                    <a:pt x="889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8890" y="424179"/>
                  </a:lnTo>
                  <a:lnTo>
                    <a:pt x="8890" y="417830"/>
                  </a:lnTo>
                  <a:close/>
                </a:path>
                <a:path w="8889" h="549910">
                  <a:moveTo>
                    <a:pt x="889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8890" y="430529"/>
                  </a:lnTo>
                  <a:lnTo>
                    <a:pt x="8890" y="424180"/>
                  </a:lnTo>
                  <a:close/>
                </a:path>
                <a:path w="8889" h="549910">
                  <a:moveTo>
                    <a:pt x="889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8890" y="436879"/>
                  </a:lnTo>
                  <a:lnTo>
                    <a:pt x="8890" y="430530"/>
                  </a:lnTo>
                  <a:close/>
                </a:path>
                <a:path w="8889" h="549910">
                  <a:moveTo>
                    <a:pt x="889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8890" y="443229"/>
                  </a:lnTo>
                  <a:lnTo>
                    <a:pt x="8890" y="436880"/>
                  </a:lnTo>
                  <a:close/>
                </a:path>
                <a:path w="8889" h="549910">
                  <a:moveTo>
                    <a:pt x="889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8890" y="449579"/>
                  </a:lnTo>
                  <a:lnTo>
                    <a:pt x="8890" y="443230"/>
                  </a:lnTo>
                  <a:close/>
                </a:path>
                <a:path w="8889" h="549910">
                  <a:moveTo>
                    <a:pt x="889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8890" y="455929"/>
                  </a:lnTo>
                  <a:lnTo>
                    <a:pt x="8890" y="449580"/>
                  </a:lnTo>
                  <a:close/>
                </a:path>
                <a:path w="8889" h="549910">
                  <a:moveTo>
                    <a:pt x="889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8890" y="462279"/>
                  </a:lnTo>
                  <a:lnTo>
                    <a:pt x="8890" y="455930"/>
                  </a:lnTo>
                  <a:close/>
                </a:path>
                <a:path w="8889" h="549910">
                  <a:moveTo>
                    <a:pt x="889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8890" y="468629"/>
                  </a:lnTo>
                  <a:lnTo>
                    <a:pt x="8890" y="462280"/>
                  </a:lnTo>
                  <a:close/>
                </a:path>
                <a:path w="8889" h="549910">
                  <a:moveTo>
                    <a:pt x="889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8890" y="474979"/>
                  </a:lnTo>
                  <a:lnTo>
                    <a:pt x="8890" y="468630"/>
                  </a:lnTo>
                  <a:close/>
                </a:path>
                <a:path w="8889" h="549910">
                  <a:moveTo>
                    <a:pt x="889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8890" y="481329"/>
                  </a:lnTo>
                  <a:lnTo>
                    <a:pt x="8890" y="474980"/>
                  </a:lnTo>
                  <a:close/>
                </a:path>
                <a:path w="8889" h="549910">
                  <a:moveTo>
                    <a:pt x="889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8890" y="487679"/>
                  </a:lnTo>
                  <a:lnTo>
                    <a:pt x="8890" y="481330"/>
                  </a:lnTo>
                  <a:close/>
                </a:path>
                <a:path w="8889" h="549910">
                  <a:moveTo>
                    <a:pt x="889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8890" y="494029"/>
                  </a:lnTo>
                  <a:lnTo>
                    <a:pt x="8890" y="487680"/>
                  </a:lnTo>
                  <a:close/>
                </a:path>
                <a:path w="8889" h="549910">
                  <a:moveTo>
                    <a:pt x="889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8890" y="500379"/>
                  </a:lnTo>
                  <a:lnTo>
                    <a:pt x="8890" y="494030"/>
                  </a:lnTo>
                  <a:close/>
                </a:path>
                <a:path w="8889" h="549910">
                  <a:moveTo>
                    <a:pt x="889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8890" y="506729"/>
                  </a:lnTo>
                  <a:lnTo>
                    <a:pt x="8890" y="500380"/>
                  </a:lnTo>
                  <a:close/>
                </a:path>
                <a:path w="8889" h="549910">
                  <a:moveTo>
                    <a:pt x="889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8890" y="513079"/>
                  </a:lnTo>
                  <a:lnTo>
                    <a:pt x="8890" y="506730"/>
                  </a:lnTo>
                  <a:close/>
                </a:path>
                <a:path w="8889" h="549910">
                  <a:moveTo>
                    <a:pt x="889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8890" y="519429"/>
                  </a:lnTo>
                  <a:lnTo>
                    <a:pt x="8890" y="513080"/>
                  </a:lnTo>
                  <a:close/>
                </a:path>
                <a:path w="8889" h="549910">
                  <a:moveTo>
                    <a:pt x="889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8890" y="525779"/>
                  </a:lnTo>
                  <a:lnTo>
                    <a:pt x="8890" y="519430"/>
                  </a:lnTo>
                  <a:close/>
                </a:path>
                <a:path w="8889" h="549910">
                  <a:moveTo>
                    <a:pt x="889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8890" y="532129"/>
                  </a:lnTo>
                  <a:lnTo>
                    <a:pt x="8890" y="525780"/>
                  </a:lnTo>
                  <a:close/>
                </a:path>
                <a:path w="8889" h="549910">
                  <a:moveTo>
                    <a:pt x="889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8890" y="538479"/>
                  </a:lnTo>
                  <a:lnTo>
                    <a:pt x="8890" y="532130"/>
                  </a:lnTo>
                  <a:close/>
                </a:path>
                <a:path w="8889" h="549910">
                  <a:moveTo>
                    <a:pt x="8890" y="538480"/>
                  </a:moveTo>
                  <a:lnTo>
                    <a:pt x="0" y="538480"/>
                  </a:lnTo>
                  <a:lnTo>
                    <a:pt x="0" y="549909"/>
                  </a:lnTo>
                  <a:lnTo>
                    <a:pt x="1270" y="549909"/>
                  </a:lnTo>
                  <a:lnTo>
                    <a:pt x="1270" y="548639"/>
                  </a:lnTo>
                  <a:lnTo>
                    <a:pt x="5080" y="548639"/>
                  </a:lnTo>
                  <a:lnTo>
                    <a:pt x="5080" y="547369"/>
                  </a:lnTo>
                  <a:lnTo>
                    <a:pt x="8890" y="547369"/>
                  </a:lnTo>
                  <a:lnTo>
                    <a:pt x="8890" y="538480"/>
                  </a:lnTo>
                  <a:close/>
                </a:path>
              </a:pathLst>
            </a:custGeom>
            <a:solidFill>
              <a:srgbClr val="FF6C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4732020" y="3916679"/>
              <a:ext cx="8890" cy="546100"/>
            </a:xfrm>
            <a:custGeom>
              <a:avLst/>
              <a:gdLst/>
              <a:ahLst/>
              <a:cxnLst/>
              <a:rect l="l" t="t" r="r" b="b"/>
              <a:pathLst>
                <a:path w="8889" h="546100">
                  <a:moveTo>
                    <a:pt x="253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8889" h="546100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54610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54610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54610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54610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54610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54610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54610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54610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54610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54610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54610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54610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54610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54610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54610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54610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54610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54610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54610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54610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54610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54610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54610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54610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54610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54610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54610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54610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54610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54610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54610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54610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54610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54610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54610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54610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54610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54610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54610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54610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54610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54610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54610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54610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54610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54610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54610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54610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54610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54610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54610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54610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54610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54610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54610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54610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54610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54610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54610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54610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54610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54610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54610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54610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546100">
                  <a:moveTo>
                    <a:pt x="888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  <a:path w="8889" h="546100">
                  <a:moveTo>
                    <a:pt x="888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8889" y="429260"/>
                  </a:lnTo>
                  <a:lnTo>
                    <a:pt x="8889" y="422910"/>
                  </a:lnTo>
                  <a:close/>
                </a:path>
                <a:path w="8889" h="546100">
                  <a:moveTo>
                    <a:pt x="888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8889" y="435610"/>
                  </a:lnTo>
                  <a:lnTo>
                    <a:pt x="8889" y="429260"/>
                  </a:lnTo>
                  <a:close/>
                </a:path>
                <a:path w="8889" h="546100">
                  <a:moveTo>
                    <a:pt x="888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8889" y="441960"/>
                  </a:lnTo>
                  <a:lnTo>
                    <a:pt x="8889" y="435610"/>
                  </a:lnTo>
                  <a:close/>
                </a:path>
                <a:path w="8889" h="546100">
                  <a:moveTo>
                    <a:pt x="888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8889" y="448310"/>
                  </a:lnTo>
                  <a:lnTo>
                    <a:pt x="8889" y="441960"/>
                  </a:lnTo>
                  <a:close/>
                </a:path>
                <a:path w="8889" h="546100">
                  <a:moveTo>
                    <a:pt x="888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8889" y="454660"/>
                  </a:lnTo>
                  <a:lnTo>
                    <a:pt x="8889" y="448310"/>
                  </a:lnTo>
                  <a:close/>
                </a:path>
                <a:path w="8889" h="546100">
                  <a:moveTo>
                    <a:pt x="888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8889" y="461010"/>
                  </a:lnTo>
                  <a:lnTo>
                    <a:pt x="8889" y="454660"/>
                  </a:lnTo>
                  <a:close/>
                </a:path>
                <a:path w="8889" h="546100">
                  <a:moveTo>
                    <a:pt x="888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8889" y="467360"/>
                  </a:lnTo>
                  <a:lnTo>
                    <a:pt x="8889" y="461010"/>
                  </a:lnTo>
                  <a:close/>
                </a:path>
                <a:path w="8889" h="546100">
                  <a:moveTo>
                    <a:pt x="888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8889" y="473710"/>
                  </a:lnTo>
                  <a:lnTo>
                    <a:pt x="8889" y="467360"/>
                  </a:lnTo>
                  <a:close/>
                </a:path>
                <a:path w="8889" h="546100">
                  <a:moveTo>
                    <a:pt x="888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8889" y="480060"/>
                  </a:lnTo>
                  <a:lnTo>
                    <a:pt x="8889" y="473710"/>
                  </a:lnTo>
                  <a:close/>
                </a:path>
                <a:path w="8889" h="546100">
                  <a:moveTo>
                    <a:pt x="888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8889" y="486410"/>
                  </a:lnTo>
                  <a:lnTo>
                    <a:pt x="8889" y="480060"/>
                  </a:lnTo>
                  <a:close/>
                </a:path>
                <a:path w="8889" h="546100">
                  <a:moveTo>
                    <a:pt x="888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8889" y="492760"/>
                  </a:lnTo>
                  <a:lnTo>
                    <a:pt x="8889" y="486410"/>
                  </a:lnTo>
                  <a:close/>
                </a:path>
                <a:path w="8889" h="546100">
                  <a:moveTo>
                    <a:pt x="888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8889" y="499110"/>
                  </a:lnTo>
                  <a:lnTo>
                    <a:pt x="8889" y="492760"/>
                  </a:lnTo>
                  <a:close/>
                </a:path>
                <a:path w="8889" h="546100">
                  <a:moveTo>
                    <a:pt x="888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8889" y="505460"/>
                  </a:lnTo>
                  <a:lnTo>
                    <a:pt x="8889" y="499110"/>
                  </a:lnTo>
                  <a:close/>
                </a:path>
                <a:path w="8889" h="546100">
                  <a:moveTo>
                    <a:pt x="888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8889" y="511810"/>
                  </a:lnTo>
                  <a:lnTo>
                    <a:pt x="8889" y="505460"/>
                  </a:lnTo>
                  <a:close/>
                </a:path>
                <a:path w="8889" h="546100">
                  <a:moveTo>
                    <a:pt x="888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8889" y="518160"/>
                  </a:lnTo>
                  <a:lnTo>
                    <a:pt x="8889" y="511810"/>
                  </a:lnTo>
                  <a:close/>
                </a:path>
                <a:path w="8889" h="546100">
                  <a:moveTo>
                    <a:pt x="888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8889" y="524510"/>
                  </a:lnTo>
                  <a:lnTo>
                    <a:pt x="8889" y="518160"/>
                  </a:lnTo>
                  <a:close/>
                </a:path>
                <a:path w="8889" h="546100">
                  <a:moveTo>
                    <a:pt x="888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8889" y="530860"/>
                  </a:lnTo>
                  <a:lnTo>
                    <a:pt x="8889" y="524510"/>
                  </a:lnTo>
                  <a:close/>
                </a:path>
                <a:path w="8889" h="546100">
                  <a:moveTo>
                    <a:pt x="888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8889" y="537210"/>
                  </a:lnTo>
                  <a:lnTo>
                    <a:pt x="8889" y="530860"/>
                  </a:lnTo>
                  <a:close/>
                </a:path>
                <a:path w="8889" h="546100">
                  <a:moveTo>
                    <a:pt x="888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8889" y="543560"/>
                  </a:lnTo>
                  <a:lnTo>
                    <a:pt x="8889" y="537210"/>
                  </a:lnTo>
                  <a:close/>
                </a:path>
                <a:path w="8889" h="546100">
                  <a:moveTo>
                    <a:pt x="6349" y="543560"/>
                  </a:moveTo>
                  <a:lnTo>
                    <a:pt x="0" y="543560"/>
                  </a:lnTo>
                  <a:lnTo>
                    <a:pt x="0" y="546100"/>
                  </a:lnTo>
                  <a:lnTo>
                    <a:pt x="1269" y="546100"/>
                  </a:lnTo>
                  <a:lnTo>
                    <a:pt x="1269" y="544830"/>
                  </a:lnTo>
                  <a:lnTo>
                    <a:pt x="6349" y="544830"/>
                  </a:lnTo>
                  <a:lnTo>
                    <a:pt x="6349" y="543560"/>
                  </a:lnTo>
                  <a:close/>
                </a:path>
              </a:pathLst>
            </a:custGeom>
            <a:solidFill>
              <a:srgbClr val="FF6D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4740910" y="3919219"/>
              <a:ext cx="8890" cy="541020"/>
            </a:xfrm>
            <a:custGeom>
              <a:avLst/>
              <a:gdLst/>
              <a:ahLst/>
              <a:cxnLst/>
              <a:rect l="l" t="t" r="r" b="b"/>
              <a:pathLst>
                <a:path w="8889" h="541020">
                  <a:moveTo>
                    <a:pt x="634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49" y="1269"/>
                  </a:lnTo>
                  <a:lnTo>
                    <a:pt x="6349" y="0"/>
                  </a:lnTo>
                  <a:close/>
                </a:path>
                <a:path w="8889" h="541020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54102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54102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54102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54102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54102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54102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54102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54102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54102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54102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54102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54102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54102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54102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54102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54102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54102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54102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54102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54102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54102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54102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54102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54102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54102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54102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54102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54102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54102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54102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54102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54102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54102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54102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54102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54102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54102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54102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54102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54102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54102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54102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54102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54102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54102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54102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54102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54102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54102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54102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54102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54102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54102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54102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54102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54102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54102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54102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54102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54102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54102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54102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54102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54102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54102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541020">
                  <a:moveTo>
                    <a:pt x="888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8889" y="426719"/>
                  </a:lnTo>
                  <a:lnTo>
                    <a:pt x="8889" y="420369"/>
                  </a:lnTo>
                  <a:close/>
                </a:path>
                <a:path w="8889" h="541020">
                  <a:moveTo>
                    <a:pt x="888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8889" y="433069"/>
                  </a:lnTo>
                  <a:lnTo>
                    <a:pt x="8889" y="426719"/>
                  </a:lnTo>
                  <a:close/>
                </a:path>
                <a:path w="8889" h="541020">
                  <a:moveTo>
                    <a:pt x="888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8889" y="439419"/>
                  </a:lnTo>
                  <a:lnTo>
                    <a:pt x="8889" y="433069"/>
                  </a:lnTo>
                  <a:close/>
                </a:path>
                <a:path w="8889" h="541020">
                  <a:moveTo>
                    <a:pt x="888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8889" y="445769"/>
                  </a:lnTo>
                  <a:lnTo>
                    <a:pt x="8889" y="439419"/>
                  </a:lnTo>
                  <a:close/>
                </a:path>
                <a:path w="8889" h="541020">
                  <a:moveTo>
                    <a:pt x="888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8889" y="452119"/>
                  </a:lnTo>
                  <a:lnTo>
                    <a:pt x="8889" y="445769"/>
                  </a:lnTo>
                  <a:close/>
                </a:path>
                <a:path w="8889" h="541020">
                  <a:moveTo>
                    <a:pt x="888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8889" y="458469"/>
                  </a:lnTo>
                  <a:lnTo>
                    <a:pt x="8889" y="452119"/>
                  </a:lnTo>
                  <a:close/>
                </a:path>
                <a:path w="8889" h="541020">
                  <a:moveTo>
                    <a:pt x="888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8889" y="464819"/>
                  </a:lnTo>
                  <a:lnTo>
                    <a:pt x="8889" y="458469"/>
                  </a:lnTo>
                  <a:close/>
                </a:path>
                <a:path w="8889" h="541020">
                  <a:moveTo>
                    <a:pt x="888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8889" y="471169"/>
                  </a:lnTo>
                  <a:lnTo>
                    <a:pt x="8889" y="464819"/>
                  </a:lnTo>
                  <a:close/>
                </a:path>
                <a:path w="8889" h="541020">
                  <a:moveTo>
                    <a:pt x="888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8889" y="477519"/>
                  </a:lnTo>
                  <a:lnTo>
                    <a:pt x="8889" y="471169"/>
                  </a:lnTo>
                  <a:close/>
                </a:path>
                <a:path w="8889" h="541020">
                  <a:moveTo>
                    <a:pt x="888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8889" y="483869"/>
                  </a:lnTo>
                  <a:lnTo>
                    <a:pt x="8889" y="477519"/>
                  </a:lnTo>
                  <a:close/>
                </a:path>
                <a:path w="8889" h="541020">
                  <a:moveTo>
                    <a:pt x="888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8889" y="490219"/>
                  </a:lnTo>
                  <a:lnTo>
                    <a:pt x="8889" y="483869"/>
                  </a:lnTo>
                  <a:close/>
                </a:path>
                <a:path w="8889" h="541020">
                  <a:moveTo>
                    <a:pt x="888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8889" y="496569"/>
                  </a:lnTo>
                  <a:lnTo>
                    <a:pt x="8889" y="490219"/>
                  </a:lnTo>
                  <a:close/>
                </a:path>
                <a:path w="8889" h="541020">
                  <a:moveTo>
                    <a:pt x="888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8889" y="502919"/>
                  </a:lnTo>
                  <a:lnTo>
                    <a:pt x="8889" y="496569"/>
                  </a:lnTo>
                  <a:close/>
                </a:path>
                <a:path w="8889" h="541020">
                  <a:moveTo>
                    <a:pt x="888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8889" y="509269"/>
                  </a:lnTo>
                  <a:lnTo>
                    <a:pt x="8889" y="502919"/>
                  </a:lnTo>
                  <a:close/>
                </a:path>
                <a:path w="8889" h="541020">
                  <a:moveTo>
                    <a:pt x="888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8889" y="515619"/>
                  </a:lnTo>
                  <a:lnTo>
                    <a:pt x="8889" y="509269"/>
                  </a:lnTo>
                  <a:close/>
                </a:path>
                <a:path w="8889" h="541020">
                  <a:moveTo>
                    <a:pt x="888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8889" y="521969"/>
                  </a:lnTo>
                  <a:lnTo>
                    <a:pt x="8889" y="515619"/>
                  </a:lnTo>
                  <a:close/>
                </a:path>
                <a:path w="8889" h="541020">
                  <a:moveTo>
                    <a:pt x="888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8889" y="528319"/>
                  </a:lnTo>
                  <a:lnTo>
                    <a:pt x="8889" y="521969"/>
                  </a:lnTo>
                  <a:close/>
                </a:path>
                <a:path w="8889" h="541020">
                  <a:moveTo>
                    <a:pt x="888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8889" y="534669"/>
                  </a:lnTo>
                  <a:lnTo>
                    <a:pt x="8889" y="528319"/>
                  </a:lnTo>
                  <a:close/>
                </a:path>
                <a:path w="8889" h="541020">
                  <a:moveTo>
                    <a:pt x="888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1269" y="541019"/>
                  </a:lnTo>
                  <a:lnTo>
                    <a:pt x="1269" y="539749"/>
                  </a:lnTo>
                  <a:lnTo>
                    <a:pt x="6349" y="539749"/>
                  </a:lnTo>
                  <a:lnTo>
                    <a:pt x="6349" y="538479"/>
                  </a:lnTo>
                  <a:lnTo>
                    <a:pt x="8889" y="538479"/>
                  </a:lnTo>
                  <a:lnTo>
                    <a:pt x="8889" y="534669"/>
                  </a:lnTo>
                  <a:close/>
                </a:path>
              </a:pathLst>
            </a:custGeom>
            <a:solidFill>
              <a:srgbClr val="FF6E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4749800" y="3920489"/>
              <a:ext cx="8890" cy="537210"/>
            </a:xfrm>
            <a:custGeom>
              <a:avLst/>
              <a:gdLst/>
              <a:ahLst/>
              <a:cxnLst/>
              <a:rect l="l" t="t" r="r" b="b"/>
              <a:pathLst>
                <a:path w="8889" h="537210">
                  <a:moveTo>
                    <a:pt x="380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8889" h="53721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53721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53721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53721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53721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53721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53721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53721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53721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53721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53721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53721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53721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53721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53721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53721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53721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53721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53721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53721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53721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53721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53721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53721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53721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53721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53721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53721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53721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53721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53721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53721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53721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53721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53721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53721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53721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53721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53721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53721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53721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53721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53721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53721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53721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53721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53721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53721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53721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53721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53721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53721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53721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53721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53721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53721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53721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53721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53721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53721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53721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53721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53721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53721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53721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537210">
                  <a:moveTo>
                    <a:pt x="888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8889" y="425449"/>
                  </a:lnTo>
                  <a:lnTo>
                    <a:pt x="8889" y="419099"/>
                  </a:lnTo>
                  <a:close/>
                </a:path>
                <a:path w="8889" h="537210">
                  <a:moveTo>
                    <a:pt x="888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8889" y="431799"/>
                  </a:lnTo>
                  <a:lnTo>
                    <a:pt x="8889" y="425449"/>
                  </a:lnTo>
                  <a:close/>
                </a:path>
                <a:path w="8889" h="537210">
                  <a:moveTo>
                    <a:pt x="888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8889" y="438149"/>
                  </a:lnTo>
                  <a:lnTo>
                    <a:pt x="8889" y="431799"/>
                  </a:lnTo>
                  <a:close/>
                </a:path>
                <a:path w="8889" h="537210">
                  <a:moveTo>
                    <a:pt x="888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8889" y="444499"/>
                  </a:lnTo>
                  <a:lnTo>
                    <a:pt x="8889" y="438149"/>
                  </a:lnTo>
                  <a:close/>
                </a:path>
                <a:path w="8889" h="537210">
                  <a:moveTo>
                    <a:pt x="888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8889" y="450849"/>
                  </a:lnTo>
                  <a:lnTo>
                    <a:pt x="8889" y="444499"/>
                  </a:lnTo>
                  <a:close/>
                </a:path>
                <a:path w="8889" h="537210">
                  <a:moveTo>
                    <a:pt x="888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8889" y="457199"/>
                  </a:lnTo>
                  <a:lnTo>
                    <a:pt x="8889" y="450849"/>
                  </a:lnTo>
                  <a:close/>
                </a:path>
                <a:path w="8889" h="537210">
                  <a:moveTo>
                    <a:pt x="888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8889" y="463549"/>
                  </a:lnTo>
                  <a:lnTo>
                    <a:pt x="8889" y="457199"/>
                  </a:lnTo>
                  <a:close/>
                </a:path>
                <a:path w="8889" h="537210">
                  <a:moveTo>
                    <a:pt x="888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8889" y="469899"/>
                  </a:lnTo>
                  <a:lnTo>
                    <a:pt x="8889" y="463549"/>
                  </a:lnTo>
                  <a:close/>
                </a:path>
                <a:path w="8889" h="537210">
                  <a:moveTo>
                    <a:pt x="888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8889" y="476249"/>
                  </a:lnTo>
                  <a:lnTo>
                    <a:pt x="8889" y="469899"/>
                  </a:lnTo>
                  <a:close/>
                </a:path>
                <a:path w="8889" h="537210">
                  <a:moveTo>
                    <a:pt x="888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8889" y="482599"/>
                  </a:lnTo>
                  <a:lnTo>
                    <a:pt x="8889" y="476249"/>
                  </a:lnTo>
                  <a:close/>
                </a:path>
                <a:path w="8889" h="537210">
                  <a:moveTo>
                    <a:pt x="888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8889" y="488949"/>
                  </a:lnTo>
                  <a:lnTo>
                    <a:pt x="8889" y="482599"/>
                  </a:lnTo>
                  <a:close/>
                </a:path>
                <a:path w="8889" h="537210">
                  <a:moveTo>
                    <a:pt x="888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8889" y="495299"/>
                  </a:lnTo>
                  <a:lnTo>
                    <a:pt x="8889" y="488949"/>
                  </a:lnTo>
                  <a:close/>
                </a:path>
                <a:path w="8889" h="537210">
                  <a:moveTo>
                    <a:pt x="888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8889" y="501649"/>
                  </a:lnTo>
                  <a:lnTo>
                    <a:pt x="8889" y="495299"/>
                  </a:lnTo>
                  <a:close/>
                </a:path>
                <a:path w="8889" h="537210">
                  <a:moveTo>
                    <a:pt x="888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8889" y="507999"/>
                  </a:lnTo>
                  <a:lnTo>
                    <a:pt x="8889" y="501649"/>
                  </a:lnTo>
                  <a:close/>
                </a:path>
                <a:path w="8889" h="537210">
                  <a:moveTo>
                    <a:pt x="888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8889" y="514349"/>
                  </a:lnTo>
                  <a:lnTo>
                    <a:pt x="8889" y="507999"/>
                  </a:lnTo>
                  <a:close/>
                </a:path>
                <a:path w="8889" h="537210">
                  <a:moveTo>
                    <a:pt x="888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8889" y="520699"/>
                  </a:lnTo>
                  <a:lnTo>
                    <a:pt x="8889" y="514349"/>
                  </a:lnTo>
                  <a:close/>
                </a:path>
                <a:path w="8889" h="537210">
                  <a:moveTo>
                    <a:pt x="888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8889" y="527049"/>
                  </a:lnTo>
                  <a:lnTo>
                    <a:pt x="8889" y="520699"/>
                  </a:lnTo>
                  <a:close/>
                </a:path>
                <a:path w="8889" h="537210">
                  <a:moveTo>
                    <a:pt x="888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8889" y="533399"/>
                  </a:lnTo>
                  <a:lnTo>
                    <a:pt x="8889" y="527049"/>
                  </a:lnTo>
                  <a:close/>
                </a:path>
                <a:path w="8889" h="537210">
                  <a:moveTo>
                    <a:pt x="8889" y="533399"/>
                  </a:moveTo>
                  <a:lnTo>
                    <a:pt x="0" y="533399"/>
                  </a:lnTo>
                  <a:lnTo>
                    <a:pt x="0" y="537209"/>
                  </a:lnTo>
                  <a:lnTo>
                    <a:pt x="1269" y="537209"/>
                  </a:lnTo>
                  <a:lnTo>
                    <a:pt x="1269" y="535939"/>
                  </a:lnTo>
                  <a:lnTo>
                    <a:pt x="6350" y="535939"/>
                  </a:lnTo>
                  <a:lnTo>
                    <a:pt x="6350" y="534669"/>
                  </a:lnTo>
                  <a:lnTo>
                    <a:pt x="8889" y="534669"/>
                  </a:lnTo>
                  <a:lnTo>
                    <a:pt x="8889" y="533399"/>
                  </a:lnTo>
                  <a:close/>
                </a:path>
              </a:pathLst>
            </a:custGeom>
            <a:solidFill>
              <a:srgbClr val="FF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4758690" y="3923029"/>
              <a:ext cx="8890" cy="532130"/>
            </a:xfrm>
            <a:custGeom>
              <a:avLst/>
              <a:gdLst/>
              <a:ahLst/>
              <a:cxnLst/>
              <a:rect l="l" t="t" r="r" b="b"/>
              <a:pathLst>
                <a:path w="8889" h="532129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8889" y="3810"/>
                  </a:lnTo>
                  <a:lnTo>
                    <a:pt x="8889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8889" h="532129">
                  <a:moveTo>
                    <a:pt x="888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3810"/>
                  </a:lnTo>
                  <a:close/>
                </a:path>
                <a:path w="8889" h="532129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532129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532129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532129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532129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532129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532129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532129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532129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532129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532129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532129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532129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532129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532129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532129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532129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532129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532129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532129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532129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532129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532129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532129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532129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532129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532129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532129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532129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532129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532129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532129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532129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532129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532129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532129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532129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532129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532129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532129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532129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532129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532129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532129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532129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532129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532129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532129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532129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532129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532129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532129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532129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532129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532129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532129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532129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532129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532129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532129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532129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532129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532129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532129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532129">
                  <a:moveTo>
                    <a:pt x="888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  <a:path w="8889" h="532129">
                  <a:moveTo>
                    <a:pt x="888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8889" y="429260"/>
                  </a:lnTo>
                  <a:lnTo>
                    <a:pt x="8889" y="422910"/>
                  </a:lnTo>
                  <a:close/>
                </a:path>
                <a:path w="8889" h="532129">
                  <a:moveTo>
                    <a:pt x="888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8889" y="435610"/>
                  </a:lnTo>
                  <a:lnTo>
                    <a:pt x="8889" y="429260"/>
                  </a:lnTo>
                  <a:close/>
                </a:path>
                <a:path w="8889" h="532129">
                  <a:moveTo>
                    <a:pt x="888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8889" y="441960"/>
                  </a:lnTo>
                  <a:lnTo>
                    <a:pt x="8889" y="435610"/>
                  </a:lnTo>
                  <a:close/>
                </a:path>
                <a:path w="8889" h="532129">
                  <a:moveTo>
                    <a:pt x="888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8889" y="448310"/>
                  </a:lnTo>
                  <a:lnTo>
                    <a:pt x="8889" y="441960"/>
                  </a:lnTo>
                  <a:close/>
                </a:path>
                <a:path w="8889" h="532129">
                  <a:moveTo>
                    <a:pt x="888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8889" y="454660"/>
                  </a:lnTo>
                  <a:lnTo>
                    <a:pt x="8889" y="448310"/>
                  </a:lnTo>
                  <a:close/>
                </a:path>
                <a:path w="8889" h="532129">
                  <a:moveTo>
                    <a:pt x="888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8889" y="461010"/>
                  </a:lnTo>
                  <a:lnTo>
                    <a:pt x="8889" y="454660"/>
                  </a:lnTo>
                  <a:close/>
                </a:path>
                <a:path w="8889" h="532129">
                  <a:moveTo>
                    <a:pt x="888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8889" y="467360"/>
                  </a:lnTo>
                  <a:lnTo>
                    <a:pt x="8889" y="461010"/>
                  </a:lnTo>
                  <a:close/>
                </a:path>
                <a:path w="8889" h="532129">
                  <a:moveTo>
                    <a:pt x="888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8889" y="473710"/>
                  </a:lnTo>
                  <a:lnTo>
                    <a:pt x="8889" y="467360"/>
                  </a:lnTo>
                  <a:close/>
                </a:path>
                <a:path w="8889" h="532129">
                  <a:moveTo>
                    <a:pt x="888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8889" y="480060"/>
                  </a:lnTo>
                  <a:lnTo>
                    <a:pt x="8889" y="473710"/>
                  </a:lnTo>
                  <a:close/>
                </a:path>
                <a:path w="8889" h="532129">
                  <a:moveTo>
                    <a:pt x="888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8889" y="486410"/>
                  </a:lnTo>
                  <a:lnTo>
                    <a:pt x="8889" y="480060"/>
                  </a:lnTo>
                  <a:close/>
                </a:path>
                <a:path w="8889" h="532129">
                  <a:moveTo>
                    <a:pt x="888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8889" y="492760"/>
                  </a:lnTo>
                  <a:lnTo>
                    <a:pt x="8889" y="486410"/>
                  </a:lnTo>
                  <a:close/>
                </a:path>
                <a:path w="8889" h="532129">
                  <a:moveTo>
                    <a:pt x="888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8889" y="499110"/>
                  </a:lnTo>
                  <a:lnTo>
                    <a:pt x="8889" y="492760"/>
                  </a:lnTo>
                  <a:close/>
                </a:path>
                <a:path w="8889" h="532129">
                  <a:moveTo>
                    <a:pt x="888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8889" y="505460"/>
                  </a:lnTo>
                  <a:lnTo>
                    <a:pt x="8889" y="499110"/>
                  </a:lnTo>
                  <a:close/>
                </a:path>
                <a:path w="8889" h="532129">
                  <a:moveTo>
                    <a:pt x="888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8889" y="511810"/>
                  </a:lnTo>
                  <a:lnTo>
                    <a:pt x="8889" y="505460"/>
                  </a:lnTo>
                  <a:close/>
                </a:path>
                <a:path w="8889" h="532129">
                  <a:moveTo>
                    <a:pt x="888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8889" y="518160"/>
                  </a:lnTo>
                  <a:lnTo>
                    <a:pt x="8889" y="511810"/>
                  </a:lnTo>
                  <a:close/>
                </a:path>
                <a:path w="8889" h="532129">
                  <a:moveTo>
                    <a:pt x="888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8889" y="524510"/>
                  </a:lnTo>
                  <a:lnTo>
                    <a:pt x="8889" y="518160"/>
                  </a:lnTo>
                  <a:close/>
                </a:path>
                <a:path w="8889" h="532129">
                  <a:moveTo>
                    <a:pt x="888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9590"/>
                  </a:lnTo>
                  <a:lnTo>
                    <a:pt x="8889" y="529590"/>
                  </a:lnTo>
                  <a:lnTo>
                    <a:pt x="8889" y="524510"/>
                  </a:lnTo>
                  <a:close/>
                </a:path>
                <a:path w="8889" h="532129">
                  <a:moveTo>
                    <a:pt x="2539" y="530860"/>
                  </a:moveTo>
                  <a:lnTo>
                    <a:pt x="0" y="530860"/>
                  </a:lnTo>
                  <a:lnTo>
                    <a:pt x="0" y="532130"/>
                  </a:lnTo>
                  <a:lnTo>
                    <a:pt x="2539" y="532130"/>
                  </a:lnTo>
                  <a:lnTo>
                    <a:pt x="2539" y="530860"/>
                  </a:lnTo>
                  <a:close/>
                </a:path>
              </a:pathLst>
            </a:custGeom>
            <a:solidFill>
              <a:srgbClr val="FF70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4767580" y="3924299"/>
              <a:ext cx="8890" cy="528320"/>
            </a:xfrm>
            <a:custGeom>
              <a:avLst/>
              <a:gdLst/>
              <a:ahLst/>
              <a:cxnLst/>
              <a:rect l="l" t="t" r="r" b="b"/>
              <a:pathLst>
                <a:path w="8889" h="528320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90" y="2539"/>
                  </a:lnTo>
                  <a:lnTo>
                    <a:pt x="889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8889" h="528320">
                  <a:moveTo>
                    <a:pt x="889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90" y="8889"/>
                  </a:lnTo>
                  <a:lnTo>
                    <a:pt x="8890" y="2540"/>
                  </a:lnTo>
                  <a:close/>
                </a:path>
                <a:path w="8889" h="528320">
                  <a:moveTo>
                    <a:pt x="889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90" y="15239"/>
                  </a:lnTo>
                  <a:lnTo>
                    <a:pt x="8890" y="8890"/>
                  </a:lnTo>
                  <a:close/>
                </a:path>
                <a:path w="8889" h="528320">
                  <a:moveTo>
                    <a:pt x="889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90" y="21589"/>
                  </a:lnTo>
                  <a:lnTo>
                    <a:pt x="8890" y="15240"/>
                  </a:lnTo>
                  <a:close/>
                </a:path>
                <a:path w="8889" h="528320">
                  <a:moveTo>
                    <a:pt x="889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90" y="27939"/>
                  </a:lnTo>
                  <a:lnTo>
                    <a:pt x="8890" y="21590"/>
                  </a:lnTo>
                  <a:close/>
                </a:path>
                <a:path w="8889" h="528320">
                  <a:moveTo>
                    <a:pt x="889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90" y="34289"/>
                  </a:lnTo>
                  <a:lnTo>
                    <a:pt x="8890" y="27940"/>
                  </a:lnTo>
                  <a:close/>
                </a:path>
                <a:path w="8889" h="528320">
                  <a:moveTo>
                    <a:pt x="889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90" y="40639"/>
                  </a:lnTo>
                  <a:lnTo>
                    <a:pt x="8890" y="34290"/>
                  </a:lnTo>
                  <a:close/>
                </a:path>
                <a:path w="8889" h="528320">
                  <a:moveTo>
                    <a:pt x="889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90" y="46989"/>
                  </a:lnTo>
                  <a:lnTo>
                    <a:pt x="8890" y="40640"/>
                  </a:lnTo>
                  <a:close/>
                </a:path>
                <a:path w="8889" h="528320">
                  <a:moveTo>
                    <a:pt x="889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90" y="53339"/>
                  </a:lnTo>
                  <a:lnTo>
                    <a:pt x="8890" y="46990"/>
                  </a:lnTo>
                  <a:close/>
                </a:path>
                <a:path w="8889" h="528320">
                  <a:moveTo>
                    <a:pt x="889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90" y="59689"/>
                  </a:lnTo>
                  <a:lnTo>
                    <a:pt x="8890" y="53340"/>
                  </a:lnTo>
                  <a:close/>
                </a:path>
                <a:path w="8889" h="528320">
                  <a:moveTo>
                    <a:pt x="889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90" y="66039"/>
                  </a:lnTo>
                  <a:lnTo>
                    <a:pt x="8890" y="59690"/>
                  </a:lnTo>
                  <a:close/>
                </a:path>
                <a:path w="8889" h="528320">
                  <a:moveTo>
                    <a:pt x="889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90" y="72389"/>
                  </a:lnTo>
                  <a:lnTo>
                    <a:pt x="8890" y="66040"/>
                  </a:lnTo>
                  <a:close/>
                </a:path>
                <a:path w="8889" h="528320">
                  <a:moveTo>
                    <a:pt x="889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90" y="78739"/>
                  </a:lnTo>
                  <a:lnTo>
                    <a:pt x="8890" y="72390"/>
                  </a:lnTo>
                  <a:close/>
                </a:path>
                <a:path w="8889" h="528320">
                  <a:moveTo>
                    <a:pt x="889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90" y="85089"/>
                  </a:lnTo>
                  <a:lnTo>
                    <a:pt x="8890" y="78740"/>
                  </a:lnTo>
                  <a:close/>
                </a:path>
                <a:path w="8889" h="528320">
                  <a:moveTo>
                    <a:pt x="889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90" y="91439"/>
                  </a:lnTo>
                  <a:lnTo>
                    <a:pt x="8890" y="85090"/>
                  </a:lnTo>
                  <a:close/>
                </a:path>
                <a:path w="8889" h="528320">
                  <a:moveTo>
                    <a:pt x="889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90" y="97789"/>
                  </a:lnTo>
                  <a:lnTo>
                    <a:pt x="8890" y="91440"/>
                  </a:lnTo>
                  <a:close/>
                </a:path>
                <a:path w="8889" h="528320">
                  <a:moveTo>
                    <a:pt x="889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90" y="104139"/>
                  </a:lnTo>
                  <a:lnTo>
                    <a:pt x="8890" y="97790"/>
                  </a:lnTo>
                  <a:close/>
                </a:path>
                <a:path w="8889" h="528320">
                  <a:moveTo>
                    <a:pt x="889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90" y="110489"/>
                  </a:lnTo>
                  <a:lnTo>
                    <a:pt x="8890" y="104140"/>
                  </a:lnTo>
                  <a:close/>
                </a:path>
                <a:path w="8889" h="528320">
                  <a:moveTo>
                    <a:pt x="889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90" y="116839"/>
                  </a:lnTo>
                  <a:lnTo>
                    <a:pt x="8890" y="110490"/>
                  </a:lnTo>
                  <a:close/>
                </a:path>
                <a:path w="8889" h="528320">
                  <a:moveTo>
                    <a:pt x="889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90" y="123189"/>
                  </a:lnTo>
                  <a:lnTo>
                    <a:pt x="8890" y="116840"/>
                  </a:lnTo>
                  <a:close/>
                </a:path>
                <a:path w="8889" h="528320">
                  <a:moveTo>
                    <a:pt x="889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90" y="129539"/>
                  </a:lnTo>
                  <a:lnTo>
                    <a:pt x="8890" y="123190"/>
                  </a:lnTo>
                  <a:close/>
                </a:path>
                <a:path w="8889" h="528320">
                  <a:moveTo>
                    <a:pt x="889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90" y="135889"/>
                  </a:lnTo>
                  <a:lnTo>
                    <a:pt x="8890" y="129540"/>
                  </a:lnTo>
                  <a:close/>
                </a:path>
                <a:path w="8889" h="528320">
                  <a:moveTo>
                    <a:pt x="889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90" y="142239"/>
                  </a:lnTo>
                  <a:lnTo>
                    <a:pt x="8890" y="135890"/>
                  </a:lnTo>
                  <a:close/>
                </a:path>
                <a:path w="8889" h="528320">
                  <a:moveTo>
                    <a:pt x="889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90" y="148589"/>
                  </a:lnTo>
                  <a:lnTo>
                    <a:pt x="8890" y="142240"/>
                  </a:lnTo>
                  <a:close/>
                </a:path>
                <a:path w="8889" h="528320">
                  <a:moveTo>
                    <a:pt x="889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90" y="154939"/>
                  </a:lnTo>
                  <a:lnTo>
                    <a:pt x="8890" y="148590"/>
                  </a:lnTo>
                  <a:close/>
                </a:path>
                <a:path w="8889" h="528320">
                  <a:moveTo>
                    <a:pt x="889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90" y="161289"/>
                  </a:lnTo>
                  <a:lnTo>
                    <a:pt x="8890" y="154940"/>
                  </a:lnTo>
                  <a:close/>
                </a:path>
                <a:path w="8889" h="528320">
                  <a:moveTo>
                    <a:pt x="889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90" y="167639"/>
                  </a:lnTo>
                  <a:lnTo>
                    <a:pt x="8890" y="161290"/>
                  </a:lnTo>
                  <a:close/>
                </a:path>
                <a:path w="8889" h="528320">
                  <a:moveTo>
                    <a:pt x="889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90" y="173989"/>
                  </a:lnTo>
                  <a:lnTo>
                    <a:pt x="8890" y="167640"/>
                  </a:lnTo>
                  <a:close/>
                </a:path>
                <a:path w="8889" h="528320">
                  <a:moveTo>
                    <a:pt x="889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90" y="180339"/>
                  </a:lnTo>
                  <a:lnTo>
                    <a:pt x="8890" y="173990"/>
                  </a:lnTo>
                  <a:close/>
                </a:path>
                <a:path w="8889" h="528320">
                  <a:moveTo>
                    <a:pt x="889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90" y="186689"/>
                  </a:lnTo>
                  <a:lnTo>
                    <a:pt x="8890" y="180340"/>
                  </a:lnTo>
                  <a:close/>
                </a:path>
                <a:path w="8889" h="528320">
                  <a:moveTo>
                    <a:pt x="889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90" y="193039"/>
                  </a:lnTo>
                  <a:lnTo>
                    <a:pt x="8890" y="186690"/>
                  </a:lnTo>
                  <a:close/>
                </a:path>
                <a:path w="8889" h="528320">
                  <a:moveTo>
                    <a:pt x="889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90" y="199389"/>
                  </a:lnTo>
                  <a:lnTo>
                    <a:pt x="8890" y="193040"/>
                  </a:lnTo>
                  <a:close/>
                </a:path>
                <a:path w="8889" h="528320">
                  <a:moveTo>
                    <a:pt x="889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90" y="205739"/>
                  </a:lnTo>
                  <a:lnTo>
                    <a:pt x="8890" y="199390"/>
                  </a:lnTo>
                  <a:close/>
                </a:path>
                <a:path w="8889" h="528320">
                  <a:moveTo>
                    <a:pt x="889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90" y="212089"/>
                  </a:lnTo>
                  <a:lnTo>
                    <a:pt x="8890" y="205740"/>
                  </a:lnTo>
                  <a:close/>
                </a:path>
                <a:path w="8889" h="528320">
                  <a:moveTo>
                    <a:pt x="889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90" y="218439"/>
                  </a:lnTo>
                  <a:lnTo>
                    <a:pt x="8890" y="212090"/>
                  </a:lnTo>
                  <a:close/>
                </a:path>
                <a:path w="8889" h="528320">
                  <a:moveTo>
                    <a:pt x="889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90" y="224789"/>
                  </a:lnTo>
                  <a:lnTo>
                    <a:pt x="8890" y="218440"/>
                  </a:lnTo>
                  <a:close/>
                </a:path>
                <a:path w="8889" h="528320">
                  <a:moveTo>
                    <a:pt x="889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90" y="231139"/>
                  </a:lnTo>
                  <a:lnTo>
                    <a:pt x="8890" y="224790"/>
                  </a:lnTo>
                  <a:close/>
                </a:path>
                <a:path w="8889" h="528320">
                  <a:moveTo>
                    <a:pt x="889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90" y="237489"/>
                  </a:lnTo>
                  <a:lnTo>
                    <a:pt x="8890" y="231140"/>
                  </a:lnTo>
                  <a:close/>
                </a:path>
                <a:path w="8889" h="528320">
                  <a:moveTo>
                    <a:pt x="889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90" y="243839"/>
                  </a:lnTo>
                  <a:lnTo>
                    <a:pt x="8890" y="237490"/>
                  </a:lnTo>
                  <a:close/>
                </a:path>
                <a:path w="8889" h="528320">
                  <a:moveTo>
                    <a:pt x="889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90" y="250189"/>
                  </a:lnTo>
                  <a:lnTo>
                    <a:pt x="8890" y="243840"/>
                  </a:lnTo>
                  <a:close/>
                </a:path>
                <a:path w="8889" h="528320">
                  <a:moveTo>
                    <a:pt x="889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90" y="256539"/>
                  </a:lnTo>
                  <a:lnTo>
                    <a:pt x="8890" y="250190"/>
                  </a:lnTo>
                  <a:close/>
                </a:path>
                <a:path w="8889" h="528320">
                  <a:moveTo>
                    <a:pt x="889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90" y="262889"/>
                  </a:lnTo>
                  <a:lnTo>
                    <a:pt x="8890" y="256540"/>
                  </a:lnTo>
                  <a:close/>
                </a:path>
                <a:path w="8889" h="528320">
                  <a:moveTo>
                    <a:pt x="889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90" y="269239"/>
                  </a:lnTo>
                  <a:lnTo>
                    <a:pt x="8890" y="262890"/>
                  </a:lnTo>
                  <a:close/>
                </a:path>
                <a:path w="8889" h="528320">
                  <a:moveTo>
                    <a:pt x="889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90" y="275589"/>
                  </a:lnTo>
                  <a:lnTo>
                    <a:pt x="8890" y="269240"/>
                  </a:lnTo>
                  <a:close/>
                </a:path>
                <a:path w="8889" h="528320">
                  <a:moveTo>
                    <a:pt x="889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90" y="281939"/>
                  </a:lnTo>
                  <a:lnTo>
                    <a:pt x="8890" y="275590"/>
                  </a:lnTo>
                  <a:close/>
                </a:path>
                <a:path w="8889" h="528320">
                  <a:moveTo>
                    <a:pt x="889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90" y="288289"/>
                  </a:lnTo>
                  <a:lnTo>
                    <a:pt x="8890" y="281940"/>
                  </a:lnTo>
                  <a:close/>
                </a:path>
                <a:path w="8889" h="528320">
                  <a:moveTo>
                    <a:pt x="889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90" y="294639"/>
                  </a:lnTo>
                  <a:lnTo>
                    <a:pt x="8890" y="288290"/>
                  </a:lnTo>
                  <a:close/>
                </a:path>
                <a:path w="8889" h="528320">
                  <a:moveTo>
                    <a:pt x="889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90" y="300989"/>
                  </a:lnTo>
                  <a:lnTo>
                    <a:pt x="8890" y="294640"/>
                  </a:lnTo>
                  <a:close/>
                </a:path>
                <a:path w="8889" h="528320">
                  <a:moveTo>
                    <a:pt x="889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90" y="307339"/>
                  </a:lnTo>
                  <a:lnTo>
                    <a:pt x="8890" y="300990"/>
                  </a:lnTo>
                  <a:close/>
                </a:path>
                <a:path w="8889" h="528320">
                  <a:moveTo>
                    <a:pt x="889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90" y="313689"/>
                  </a:lnTo>
                  <a:lnTo>
                    <a:pt x="8890" y="307340"/>
                  </a:lnTo>
                  <a:close/>
                </a:path>
                <a:path w="8889" h="528320">
                  <a:moveTo>
                    <a:pt x="889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90" y="320039"/>
                  </a:lnTo>
                  <a:lnTo>
                    <a:pt x="8890" y="313690"/>
                  </a:lnTo>
                  <a:close/>
                </a:path>
                <a:path w="8889" h="528320">
                  <a:moveTo>
                    <a:pt x="889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90" y="326389"/>
                  </a:lnTo>
                  <a:lnTo>
                    <a:pt x="8890" y="320040"/>
                  </a:lnTo>
                  <a:close/>
                </a:path>
                <a:path w="8889" h="528320">
                  <a:moveTo>
                    <a:pt x="889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90" y="332739"/>
                  </a:lnTo>
                  <a:lnTo>
                    <a:pt x="8890" y="326390"/>
                  </a:lnTo>
                  <a:close/>
                </a:path>
                <a:path w="8889" h="528320">
                  <a:moveTo>
                    <a:pt x="889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90" y="339089"/>
                  </a:lnTo>
                  <a:lnTo>
                    <a:pt x="8890" y="332740"/>
                  </a:lnTo>
                  <a:close/>
                </a:path>
                <a:path w="8889" h="528320">
                  <a:moveTo>
                    <a:pt x="889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90" y="345439"/>
                  </a:lnTo>
                  <a:lnTo>
                    <a:pt x="8890" y="339090"/>
                  </a:lnTo>
                  <a:close/>
                </a:path>
                <a:path w="8889" h="528320">
                  <a:moveTo>
                    <a:pt x="889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90" y="351789"/>
                  </a:lnTo>
                  <a:lnTo>
                    <a:pt x="8890" y="345440"/>
                  </a:lnTo>
                  <a:close/>
                </a:path>
                <a:path w="8889" h="528320">
                  <a:moveTo>
                    <a:pt x="889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90" y="358139"/>
                  </a:lnTo>
                  <a:lnTo>
                    <a:pt x="8890" y="351790"/>
                  </a:lnTo>
                  <a:close/>
                </a:path>
                <a:path w="8889" h="528320">
                  <a:moveTo>
                    <a:pt x="889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90" y="364489"/>
                  </a:lnTo>
                  <a:lnTo>
                    <a:pt x="8890" y="358140"/>
                  </a:lnTo>
                  <a:close/>
                </a:path>
                <a:path w="8889" h="528320">
                  <a:moveTo>
                    <a:pt x="889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90" y="370839"/>
                  </a:lnTo>
                  <a:lnTo>
                    <a:pt x="8890" y="364490"/>
                  </a:lnTo>
                  <a:close/>
                </a:path>
                <a:path w="8889" h="528320">
                  <a:moveTo>
                    <a:pt x="889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90" y="377189"/>
                  </a:lnTo>
                  <a:lnTo>
                    <a:pt x="8890" y="370840"/>
                  </a:lnTo>
                  <a:close/>
                </a:path>
                <a:path w="8889" h="528320">
                  <a:moveTo>
                    <a:pt x="889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90" y="383539"/>
                  </a:lnTo>
                  <a:lnTo>
                    <a:pt x="8890" y="377190"/>
                  </a:lnTo>
                  <a:close/>
                </a:path>
                <a:path w="8889" h="528320">
                  <a:moveTo>
                    <a:pt x="889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90" y="389889"/>
                  </a:lnTo>
                  <a:lnTo>
                    <a:pt x="8890" y="383540"/>
                  </a:lnTo>
                  <a:close/>
                </a:path>
                <a:path w="8889" h="528320">
                  <a:moveTo>
                    <a:pt x="889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90" y="396239"/>
                  </a:lnTo>
                  <a:lnTo>
                    <a:pt x="8890" y="389890"/>
                  </a:lnTo>
                  <a:close/>
                </a:path>
                <a:path w="8889" h="528320">
                  <a:moveTo>
                    <a:pt x="889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90" y="402589"/>
                  </a:lnTo>
                  <a:lnTo>
                    <a:pt x="8890" y="396240"/>
                  </a:lnTo>
                  <a:close/>
                </a:path>
                <a:path w="8889" h="528320">
                  <a:moveTo>
                    <a:pt x="889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90" y="408939"/>
                  </a:lnTo>
                  <a:lnTo>
                    <a:pt x="8890" y="402590"/>
                  </a:lnTo>
                  <a:close/>
                </a:path>
                <a:path w="8889" h="528320">
                  <a:moveTo>
                    <a:pt x="889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90" y="415289"/>
                  </a:lnTo>
                  <a:lnTo>
                    <a:pt x="8890" y="408940"/>
                  </a:lnTo>
                  <a:close/>
                </a:path>
                <a:path w="8889" h="528320">
                  <a:moveTo>
                    <a:pt x="889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90" y="421639"/>
                  </a:lnTo>
                  <a:lnTo>
                    <a:pt x="8890" y="415290"/>
                  </a:lnTo>
                  <a:close/>
                </a:path>
                <a:path w="8889" h="528320">
                  <a:moveTo>
                    <a:pt x="889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8890" y="427989"/>
                  </a:lnTo>
                  <a:lnTo>
                    <a:pt x="8890" y="421640"/>
                  </a:lnTo>
                  <a:close/>
                </a:path>
                <a:path w="8889" h="528320">
                  <a:moveTo>
                    <a:pt x="889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8890" y="434339"/>
                  </a:lnTo>
                  <a:lnTo>
                    <a:pt x="8890" y="427990"/>
                  </a:lnTo>
                  <a:close/>
                </a:path>
                <a:path w="8889" h="528320">
                  <a:moveTo>
                    <a:pt x="889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8890" y="440689"/>
                  </a:lnTo>
                  <a:lnTo>
                    <a:pt x="8890" y="434340"/>
                  </a:lnTo>
                  <a:close/>
                </a:path>
                <a:path w="8889" h="528320">
                  <a:moveTo>
                    <a:pt x="889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8890" y="447039"/>
                  </a:lnTo>
                  <a:lnTo>
                    <a:pt x="8890" y="440690"/>
                  </a:lnTo>
                  <a:close/>
                </a:path>
                <a:path w="8889" h="528320">
                  <a:moveTo>
                    <a:pt x="889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8890" y="453389"/>
                  </a:lnTo>
                  <a:lnTo>
                    <a:pt x="8890" y="447040"/>
                  </a:lnTo>
                  <a:close/>
                </a:path>
                <a:path w="8889" h="528320">
                  <a:moveTo>
                    <a:pt x="889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8890" y="459739"/>
                  </a:lnTo>
                  <a:lnTo>
                    <a:pt x="8890" y="453390"/>
                  </a:lnTo>
                  <a:close/>
                </a:path>
                <a:path w="8889" h="528320">
                  <a:moveTo>
                    <a:pt x="889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8890" y="466089"/>
                  </a:lnTo>
                  <a:lnTo>
                    <a:pt x="8890" y="459740"/>
                  </a:lnTo>
                  <a:close/>
                </a:path>
                <a:path w="8889" h="528320">
                  <a:moveTo>
                    <a:pt x="889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8890" y="472439"/>
                  </a:lnTo>
                  <a:lnTo>
                    <a:pt x="8890" y="466090"/>
                  </a:lnTo>
                  <a:close/>
                </a:path>
                <a:path w="8889" h="528320">
                  <a:moveTo>
                    <a:pt x="889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8890" y="478789"/>
                  </a:lnTo>
                  <a:lnTo>
                    <a:pt x="8890" y="472440"/>
                  </a:lnTo>
                  <a:close/>
                </a:path>
                <a:path w="8889" h="528320">
                  <a:moveTo>
                    <a:pt x="889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8890" y="485139"/>
                  </a:lnTo>
                  <a:lnTo>
                    <a:pt x="8890" y="478790"/>
                  </a:lnTo>
                  <a:close/>
                </a:path>
                <a:path w="8889" h="528320">
                  <a:moveTo>
                    <a:pt x="889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8890" y="491489"/>
                  </a:lnTo>
                  <a:lnTo>
                    <a:pt x="8890" y="485140"/>
                  </a:lnTo>
                  <a:close/>
                </a:path>
                <a:path w="8889" h="528320">
                  <a:moveTo>
                    <a:pt x="889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8890" y="497839"/>
                  </a:lnTo>
                  <a:lnTo>
                    <a:pt x="8890" y="491490"/>
                  </a:lnTo>
                  <a:close/>
                </a:path>
                <a:path w="8889" h="528320">
                  <a:moveTo>
                    <a:pt x="889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8890" y="504189"/>
                  </a:lnTo>
                  <a:lnTo>
                    <a:pt x="8890" y="497840"/>
                  </a:lnTo>
                  <a:close/>
                </a:path>
                <a:path w="8889" h="528320">
                  <a:moveTo>
                    <a:pt x="889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8890" y="510539"/>
                  </a:lnTo>
                  <a:lnTo>
                    <a:pt x="8890" y="504190"/>
                  </a:lnTo>
                  <a:close/>
                </a:path>
                <a:path w="8889" h="528320">
                  <a:moveTo>
                    <a:pt x="889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8890" y="516889"/>
                  </a:lnTo>
                  <a:lnTo>
                    <a:pt x="8890" y="510540"/>
                  </a:lnTo>
                  <a:close/>
                </a:path>
                <a:path w="8889" h="528320">
                  <a:moveTo>
                    <a:pt x="889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8890" y="523239"/>
                  </a:lnTo>
                  <a:lnTo>
                    <a:pt x="8890" y="516890"/>
                  </a:lnTo>
                  <a:close/>
                </a:path>
                <a:path w="8889" h="528320">
                  <a:moveTo>
                    <a:pt x="8890" y="523240"/>
                  </a:moveTo>
                  <a:lnTo>
                    <a:pt x="0" y="523240"/>
                  </a:lnTo>
                  <a:lnTo>
                    <a:pt x="0" y="528319"/>
                  </a:lnTo>
                  <a:lnTo>
                    <a:pt x="2540" y="528319"/>
                  </a:lnTo>
                  <a:lnTo>
                    <a:pt x="2540" y="527050"/>
                  </a:lnTo>
                  <a:lnTo>
                    <a:pt x="7620" y="527050"/>
                  </a:lnTo>
                  <a:lnTo>
                    <a:pt x="7620" y="525780"/>
                  </a:lnTo>
                  <a:lnTo>
                    <a:pt x="8890" y="525780"/>
                  </a:lnTo>
                  <a:lnTo>
                    <a:pt x="8890" y="523240"/>
                  </a:lnTo>
                  <a:close/>
                </a:path>
              </a:pathLst>
            </a:custGeom>
            <a:solidFill>
              <a:srgbClr val="FF71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4776470" y="3925569"/>
              <a:ext cx="8890" cy="524510"/>
            </a:xfrm>
            <a:custGeom>
              <a:avLst/>
              <a:gdLst/>
              <a:ahLst/>
              <a:cxnLst/>
              <a:rect l="l" t="t" r="r" b="b"/>
              <a:pathLst>
                <a:path w="8889" h="52451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524510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1269"/>
                  </a:lnTo>
                  <a:close/>
                </a:path>
                <a:path w="8889" h="5245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5245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5245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5245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5245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5245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5245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5245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5245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5245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5245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5245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5245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5245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5245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5245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5245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5245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5245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5245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5245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5245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5245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5245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5245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5245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5245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5245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5245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5245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5245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5245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5245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5245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5245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5245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5245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5245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5245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5245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5245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5245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5245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5245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5245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5245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5245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5245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5245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5245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5245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5245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5245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5245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5245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5245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5245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5245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5245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5245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5245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5245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5245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5245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5245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524510">
                  <a:moveTo>
                    <a:pt x="888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8889" y="426719"/>
                  </a:lnTo>
                  <a:lnTo>
                    <a:pt x="8889" y="420369"/>
                  </a:lnTo>
                  <a:close/>
                </a:path>
                <a:path w="8889" h="524510">
                  <a:moveTo>
                    <a:pt x="888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8889" y="433069"/>
                  </a:lnTo>
                  <a:lnTo>
                    <a:pt x="8889" y="426719"/>
                  </a:lnTo>
                  <a:close/>
                </a:path>
                <a:path w="8889" h="524510">
                  <a:moveTo>
                    <a:pt x="888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8889" y="439419"/>
                  </a:lnTo>
                  <a:lnTo>
                    <a:pt x="8889" y="433069"/>
                  </a:lnTo>
                  <a:close/>
                </a:path>
                <a:path w="8889" h="524510">
                  <a:moveTo>
                    <a:pt x="888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8889" y="445769"/>
                  </a:lnTo>
                  <a:lnTo>
                    <a:pt x="8889" y="439419"/>
                  </a:lnTo>
                  <a:close/>
                </a:path>
                <a:path w="8889" h="524510">
                  <a:moveTo>
                    <a:pt x="888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8889" y="452119"/>
                  </a:lnTo>
                  <a:lnTo>
                    <a:pt x="8889" y="445769"/>
                  </a:lnTo>
                  <a:close/>
                </a:path>
                <a:path w="8889" h="524510">
                  <a:moveTo>
                    <a:pt x="888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8889" y="458469"/>
                  </a:lnTo>
                  <a:lnTo>
                    <a:pt x="8889" y="452119"/>
                  </a:lnTo>
                  <a:close/>
                </a:path>
                <a:path w="8889" h="524510">
                  <a:moveTo>
                    <a:pt x="888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8889" y="464819"/>
                  </a:lnTo>
                  <a:lnTo>
                    <a:pt x="8889" y="458469"/>
                  </a:lnTo>
                  <a:close/>
                </a:path>
                <a:path w="8889" h="524510">
                  <a:moveTo>
                    <a:pt x="888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8889" y="471169"/>
                  </a:lnTo>
                  <a:lnTo>
                    <a:pt x="8889" y="464819"/>
                  </a:lnTo>
                  <a:close/>
                </a:path>
                <a:path w="8889" h="524510">
                  <a:moveTo>
                    <a:pt x="888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8889" y="477519"/>
                  </a:lnTo>
                  <a:lnTo>
                    <a:pt x="8889" y="471169"/>
                  </a:lnTo>
                  <a:close/>
                </a:path>
                <a:path w="8889" h="524510">
                  <a:moveTo>
                    <a:pt x="888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8889" y="483869"/>
                  </a:lnTo>
                  <a:lnTo>
                    <a:pt x="8889" y="477519"/>
                  </a:lnTo>
                  <a:close/>
                </a:path>
                <a:path w="8889" h="524510">
                  <a:moveTo>
                    <a:pt x="888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8889" y="490219"/>
                  </a:lnTo>
                  <a:lnTo>
                    <a:pt x="8889" y="483869"/>
                  </a:lnTo>
                  <a:close/>
                </a:path>
                <a:path w="8889" h="524510">
                  <a:moveTo>
                    <a:pt x="888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8889" y="496569"/>
                  </a:lnTo>
                  <a:lnTo>
                    <a:pt x="8889" y="490219"/>
                  </a:lnTo>
                  <a:close/>
                </a:path>
                <a:path w="8889" h="524510">
                  <a:moveTo>
                    <a:pt x="888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8889" y="502919"/>
                  </a:lnTo>
                  <a:lnTo>
                    <a:pt x="8889" y="496569"/>
                  </a:lnTo>
                  <a:close/>
                </a:path>
                <a:path w="8889" h="524510">
                  <a:moveTo>
                    <a:pt x="888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8889" y="509269"/>
                  </a:lnTo>
                  <a:lnTo>
                    <a:pt x="8889" y="502919"/>
                  </a:lnTo>
                  <a:close/>
                </a:path>
                <a:path w="8889" h="524510">
                  <a:moveTo>
                    <a:pt x="888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8889" y="515619"/>
                  </a:lnTo>
                  <a:lnTo>
                    <a:pt x="8889" y="509269"/>
                  </a:lnTo>
                  <a:close/>
                </a:path>
                <a:path w="8889" h="524510">
                  <a:moveTo>
                    <a:pt x="888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8889" y="521969"/>
                  </a:lnTo>
                  <a:lnTo>
                    <a:pt x="8889" y="515619"/>
                  </a:lnTo>
                  <a:close/>
                </a:path>
                <a:path w="8889" h="524510">
                  <a:moveTo>
                    <a:pt x="7619" y="521969"/>
                  </a:moveTo>
                  <a:lnTo>
                    <a:pt x="0" y="521969"/>
                  </a:lnTo>
                  <a:lnTo>
                    <a:pt x="0" y="524509"/>
                  </a:lnTo>
                  <a:lnTo>
                    <a:pt x="2539" y="524509"/>
                  </a:lnTo>
                  <a:lnTo>
                    <a:pt x="2539" y="523239"/>
                  </a:lnTo>
                  <a:lnTo>
                    <a:pt x="7619" y="523239"/>
                  </a:lnTo>
                  <a:lnTo>
                    <a:pt x="7619" y="521969"/>
                  </a:lnTo>
                  <a:close/>
                </a:path>
              </a:pathLst>
            </a:custGeom>
            <a:solidFill>
              <a:srgbClr val="FF72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4785360" y="3888739"/>
              <a:ext cx="8890" cy="558800"/>
            </a:xfrm>
            <a:custGeom>
              <a:avLst/>
              <a:gdLst/>
              <a:ahLst/>
              <a:cxnLst/>
              <a:rect l="l" t="t" r="r" b="b"/>
              <a:pathLst>
                <a:path w="8889" h="558800">
                  <a:moveTo>
                    <a:pt x="8889" y="0"/>
                  </a:moveTo>
                  <a:lnTo>
                    <a:pt x="7619" y="0"/>
                  </a:lnTo>
                  <a:lnTo>
                    <a:pt x="7619" y="5079"/>
                  </a:lnTo>
                  <a:lnTo>
                    <a:pt x="6350" y="5079"/>
                  </a:lnTo>
                  <a:lnTo>
                    <a:pt x="6350" y="6349"/>
                  </a:lnTo>
                  <a:lnTo>
                    <a:pt x="8889" y="6349"/>
                  </a:lnTo>
                  <a:lnTo>
                    <a:pt x="8889" y="0"/>
                  </a:lnTo>
                  <a:close/>
                </a:path>
                <a:path w="8889" h="558800">
                  <a:moveTo>
                    <a:pt x="8889" y="6349"/>
                  </a:moveTo>
                  <a:lnTo>
                    <a:pt x="6350" y="634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558800">
                  <a:moveTo>
                    <a:pt x="8889" y="12699"/>
                  </a:moveTo>
                  <a:lnTo>
                    <a:pt x="5079" y="12699"/>
                  </a:lnTo>
                  <a:lnTo>
                    <a:pt x="5079" y="17779"/>
                  </a:lnTo>
                  <a:lnTo>
                    <a:pt x="3810" y="17779"/>
                  </a:lnTo>
                  <a:lnTo>
                    <a:pt x="381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558800">
                  <a:moveTo>
                    <a:pt x="8889" y="19049"/>
                  </a:moveTo>
                  <a:lnTo>
                    <a:pt x="3810" y="19049"/>
                  </a:lnTo>
                  <a:lnTo>
                    <a:pt x="3810" y="24129"/>
                  </a:lnTo>
                  <a:lnTo>
                    <a:pt x="2539" y="24129"/>
                  </a:lnTo>
                  <a:lnTo>
                    <a:pt x="2539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558800">
                  <a:moveTo>
                    <a:pt x="8889" y="25399"/>
                  </a:moveTo>
                  <a:lnTo>
                    <a:pt x="2539" y="25399"/>
                  </a:lnTo>
                  <a:lnTo>
                    <a:pt x="2539" y="29209"/>
                  </a:lnTo>
                  <a:lnTo>
                    <a:pt x="1269" y="29209"/>
                  </a:lnTo>
                  <a:lnTo>
                    <a:pt x="1269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558800">
                  <a:moveTo>
                    <a:pt x="8889" y="31749"/>
                  </a:moveTo>
                  <a:lnTo>
                    <a:pt x="1269" y="31749"/>
                  </a:lnTo>
                  <a:lnTo>
                    <a:pt x="1269" y="35559"/>
                  </a:lnTo>
                  <a:lnTo>
                    <a:pt x="0" y="3555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55880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55880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55880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55880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55880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55880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55880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55880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55880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55880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55880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55880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55880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55880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55880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55880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55880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55880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55880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55880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55880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55880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55880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55880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55880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55880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55880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55880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55880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55880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55880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55880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55880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55880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55880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55880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55880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55880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55880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55880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55880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55880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55880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55880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55880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55880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55880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55880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55880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55880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55880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55880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55880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55880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55880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55880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55880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55880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55880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55880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558800">
                  <a:moveTo>
                    <a:pt x="888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8889" y="425449"/>
                  </a:lnTo>
                  <a:lnTo>
                    <a:pt x="8889" y="419099"/>
                  </a:lnTo>
                  <a:close/>
                </a:path>
                <a:path w="8889" h="558800">
                  <a:moveTo>
                    <a:pt x="888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8889" y="431799"/>
                  </a:lnTo>
                  <a:lnTo>
                    <a:pt x="8889" y="425449"/>
                  </a:lnTo>
                  <a:close/>
                </a:path>
                <a:path w="8889" h="558800">
                  <a:moveTo>
                    <a:pt x="888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8889" y="438149"/>
                  </a:lnTo>
                  <a:lnTo>
                    <a:pt x="8889" y="431799"/>
                  </a:lnTo>
                  <a:close/>
                </a:path>
                <a:path w="8889" h="558800">
                  <a:moveTo>
                    <a:pt x="888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8889" y="444499"/>
                  </a:lnTo>
                  <a:lnTo>
                    <a:pt x="8889" y="438149"/>
                  </a:lnTo>
                  <a:close/>
                </a:path>
                <a:path w="8889" h="558800">
                  <a:moveTo>
                    <a:pt x="888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8889" y="450849"/>
                  </a:lnTo>
                  <a:lnTo>
                    <a:pt x="8889" y="444499"/>
                  </a:lnTo>
                  <a:close/>
                </a:path>
                <a:path w="8889" h="558800">
                  <a:moveTo>
                    <a:pt x="888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8889" y="457199"/>
                  </a:lnTo>
                  <a:lnTo>
                    <a:pt x="8889" y="450849"/>
                  </a:lnTo>
                  <a:close/>
                </a:path>
                <a:path w="8889" h="558800">
                  <a:moveTo>
                    <a:pt x="888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8889" y="463549"/>
                  </a:lnTo>
                  <a:lnTo>
                    <a:pt x="8889" y="457199"/>
                  </a:lnTo>
                  <a:close/>
                </a:path>
                <a:path w="8889" h="558800">
                  <a:moveTo>
                    <a:pt x="888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8889" y="469899"/>
                  </a:lnTo>
                  <a:lnTo>
                    <a:pt x="8889" y="463549"/>
                  </a:lnTo>
                  <a:close/>
                </a:path>
                <a:path w="8889" h="558800">
                  <a:moveTo>
                    <a:pt x="888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8889" y="476249"/>
                  </a:lnTo>
                  <a:lnTo>
                    <a:pt x="8889" y="469899"/>
                  </a:lnTo>
                  <a:close/>
                </a:path>
                <a:path w="8889" h="558800">
                  <a:moveTo>
                    <a:pt x="888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8889" y="482599"/>
                  </a:lnTo>
                  <a:lnTo>
                    <a:pt x="8889" y="476249"/>
                  </a:lnTo>
                  <a:close/>
                </a:path>
                <a:path w="8889" h="558800">
                  <a:moveTo>
                    <a:pt x="888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8889" y="488949"/>
                  </a:lnTo>
                  <a:lnTo>
                    <a:pt x="8889" y="482599"/>
                  </a:lnTo>
                  <a:close/>
                </a:path>
                <a:path w="8889" h="558800">
                  <a:moveTo>
                    <a:pt x="888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8889" y="495299"/>
                  </a:lnTo>
                  <a:lnTo>
                    <a:pt x="8889" y="488949"/>
                  </a:lnTo>
                  <a:close/>
                </a:path>
                <a:path w="8889" h="558800">
                  <a:moveTo>
                    <a:pt x="888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8889" y="501649"/>
                  </a:lnTo>
                  <a:lnTo>
                    <a:pt x="8889" y="495299"/>
                  </a:lnTo>
                  <a:close/>
                </a:path>
                <a:path w="8889" h="558800">
                  <a:moveTo>
                    <a:pt x="888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8889" y="507999"/>
                  </a:lnTo>
                  <a:lnTo>
                    <a:pt x="8889" y="501649"/>
                  </a:lnTo>
                  <a:close/>
                </a:path>
                <a:path w="8889" h="558800">
                  <a:moveTo>
                    <a:pt x="888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8889" y="514349"/>
                  </a:lnTo>
                  <a:lnTo>
                    <a:pt x="8889" y="507999"/>
                  </a:lnTo>
                  <a:close/>
                </a:path>
                <a:path w="8889" h="558800">
                  <a:moveTo>
                    <a:pt x="888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8889" y="520699"/>
                  </a:lnTo>
                  <a:lnTo>
                    <a:pt x="8889" y="514349"/>
                  </a:lnTo>
                  <a:close/>
                </a:path>
                <a:path w="8889" h="558800">
                  <a:moveTo>
                    <a:pt x="888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8889" y="527049"/>
                  </a:lnTo>
                  <a:lnTo>
                    <a:pt x="8889" y="520699"/>
                  </a:lnTo>
                  <a:close/>
                </a:path>
                <a:path w="8889" h="558800">
                  <a:moveTo>
                    <a:pt x="888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8889" y="533399"/>
                  </a:lnTo>
                  <a:lnTo>
                    <a:pt x="8889" y="527049"/>
                  </a:lnTo>
                  <a:close/>
                </a:path>
                <a:path w="8889" h="558800">
                  <a:moveTo>
                    <a:pt x="888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8889" y="539749"/>
                  </a:lnTo>
                  <a:lnTo>
                    <a:pt x="8889" y="533399"/>
                  </a:lnTo>
                  <a:close/>
                </a:path>
                <a:path w="8889" h="558800">
                  <a:moveTo>
                    <a:pt x="888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8889" y="546099"/>
                  </a:lnTo>
                  <a:lnTo>
                    <a:pt x="8889" y="539749"/>
                  </a:lnTo>
                  <a:close/>
                </a:path>
                <a:path w="8889" h="558800">
                  <a:moveTo>
                    <a:pt x="888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8889" y="552449"/>
                  </a:lnTo>
                  <a:lnTo>
                    <a:pt x="8889" y="546099"/>
                  </a:lnTo>
                  <a:close/>
                </a:path>
                <a:path w="8889" h="558800">
                  <a:moveTo>
                    <a:pt x="888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3810" y="558799"/>
                  </a:lnTo>
                  <a:lnTo>
                    <a:pt x="3810" y="557529"/>
                  </a:lnTo>
                  <a:lnTo>
                    <a:pt x="7620" y="557529"/>
                  </a:lnTo>
                  <a:lnTo>
                    <a:pt x="7620" y="556259"/>
                  </a:lnTo>
                  <a:lnTo>
                    <a:pt x="8889" y="556259"/>
                  </a:lnTo>
                  <a:lnTo>
                    <a:pt x="8889" y="552449"/>
                  </a:lnTo>
                  <a:close/>
                </a:path>
              </a:pathLst>
            </a:custGeom>
            <a:solidFill>
              <a:srgbClr val="FF7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4794250" y="3851909"/>
              <a:ext cx="7620" cy="593090"/>
            </a:xfrm>
            <a:custGeom>
              <a:avLst/>
              <a:gdLst/>
              <a:ahLst/>
              <a:cxnLst/>
              <a:rect l="l" t="t" r="r" b="b"/>
              <a:pathLst>
                <a:path w="7620" h="593089">
                  <a:moveTo>
                    <a:pt x="7620" y="0"/>
                  </a:moveTo>
                  <a:lnTo>
                    <a:pt x="6350" y="0"/>
                  </a:lnTo>
                  <a:lnTo>
                    <a:pt x="635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593089">
                  <a:moveTo>
                    <a:pt x="7620" y="5080"/>
                  </a:moveTo>
                  <a:lnTo>
                    <a:pt x="6350" y="508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593089">
                  <a:moveTo>
                    <a:pt x="7620" y="11430"/>
                  </a:moveTo>
                  <a:lnTo>
                    <a:pt x="5079" y="11430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1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593089">
                  <a:moveTo>
                    <a:pt x="7620" y="17780"/>
                  </a:moveTo>
                  <a:lnTo>
                    <a:pt x="2539" y="17780"/>
                  </a:lnTo>
                  <a:lnTo>
                    <a:pt x="2539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593089">
                  <a:moveTo>
                    <a:pt x="7620" y="24130"/>
                  </a:moveTo>
                  <a:lnTo>
                    <a:pt x="1270" y="24130"/>
                  </a:lnTo>
                  <a:lnTo>
                    <a:pt x="127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59308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59308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59308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59308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59308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59308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59308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59308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59308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59308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59308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59308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59308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59308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59308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59308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593089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59308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59308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59308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59308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59308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59308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59308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59308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593089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593089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593089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593089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593089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593089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593089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593089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593089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593089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593089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593089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593089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593089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593089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593089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593089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59308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593089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59308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59308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59308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59308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593089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593089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593089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593089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59308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593089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59308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593089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593089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59308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59308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593089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59308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593089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59308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59308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593089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593089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593089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593089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593089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593089">
                  <a:moveTo>
                    <a:pt x="762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630"/>
                  </a:lnTo>
                  <a:close/>
                </a:path>
                <a:path w="7620" h="593089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20" h="593089">
                  <a:moveTo>
                    <a:pt x="762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30"/>
                  </a:lnTo>
                  <a:close/>
                </a:path>
                <a:path w="7620" h="593089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593089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593089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593089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593089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59308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593089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593089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59308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593089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593089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593089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593089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593089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593089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593089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593089">
                  <a:moveTo>
                    <a:pt x="7620" y="589280"/>
                  </a:moveTo>
                  <a:lnTo>
                    <a:pt x="0" y="589280"/>
                  </a:lnTo>
                  <a:lnTo>
                    <a:pt x="0" y="593089"/>
                  </a:lnTo>
                  <a:lnTo>
                    <a:pt x="3810" y="593089"/>
                  </a:lnTo>
                  <a:lnTo>
                    <a:pt x="3810" y="591819"/>
                  </a:lnTo>
                  <a:lnTo>
                    <a:pt x="7620" y="591819"/>
                  </a:lnTo>
                  <a:lnTo>
                    <a:pt x="7620" y="589280"/>
                  </a:lnTo>
                  <a:close/>
                </a:path>
              </a:pathLst>
            </a:custGeom>
            <a:solidFill>
              <a:srgbClr val="FF7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4801870" y="3809999"/>
              <a:ext cx="8890" cy="632460"/>
            </a:xfrm>
            <a:custGeom>
              <a:avLst/>
              <a:gdLst/>
              <a:ahLst/>
              <a:cxnLst/>
              <a:rect l="l" t="t" r="r" b="b"/>
              <a:pathLst>
                <a:path w="8889" h="632460">
                  <a:moveTo>
                    <a:pt x="8889" y="0"/>
                  </a:moveTo>
                  <a:lnTo>
                    <a:pt x="7619" y="0"/>
                  </a:lnTo>
                  <a:lnTo>
                    <a:pt x="7619" y="2539"/>
                  </a:lnTo>
                  <a:lnTo>
                    <a:pt x="8889" y="2539"/>
                  </a:lnTo>
                  <a:lnTo>
                    <a:pt x="8889" y="0"/>
                  </a:lnTo>
                  <a:close/>
                </a:path>
                <a:path w="8889" h="632460">
                  <a:moveTo>
                    <a:pt x="8889" y="2540"/>
                  </a:moveTo>
                  <a:lnTo>
                    <a:pt x="7619" y="2540"/>
                  </a:lnTo>
                  <a:lnTo>
                    <a:pt x="7619" y="6350"/>
                  </a:lnTo>
                  <a:lnTo>
                    <a:pt x="6350" y="6350"/>
                  </a:lnTo>
                  <a:lnTo>
                    <a:pt x="6350" y="8889"/>
                  </a:lnTo>
                  <a:lnTo>
                    <a:pt x="8889" y="8889"/>
                  </a:lnTo>
                  <a:lnTo>
                    <a:pt x="8889" y="2540"/>
                  </a:lnTo>
                  <a:close/>
                </a:path>
                <a:path w="8889" h="632460">
                  <a:moveTo>
                    <a:pt x="8889" y="8890"/>
                  </a:moveTo>
                  <a:lnTo>
                    <a:pt x="6350" y="8890"/>
                  </a:lnTo>
                  <a:lnTo>
                    <a:pt x="6350" y="11430"/>
                  </a:lnTo>
                  <a:lnTo>
                    <a:pt x="5079" y="11430"/>
                  </a:lnTo>
                  <a:lnTo>
                    <a:pt x="5079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632460">
                  <a:moveTo>
                    <a:pt x="8889" y="15240"/>
                  </a:moveTo>
                  <a:lnTo>
                    <a:pt x="5079" y="15240"/>
                  </a:lnTo>
                  <a:lnTo>
                    <a:pt x="5079" y="17780"/>
                  </a:lnTo>
                  <a:lnTo>
                    <a:pt x="3809" y="17780"/>
                  </a:lnTo>
                  <a:lnTo>
                    <a:pt x="3809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632460">
                  <a:moveTo>
                    <a:pt x="8889" y="21590"/>
                  </a:moveTo>
                  <a:lnTo>
                    <a:pt x="3809" y="21590"/>
                  </a:lnTo>
                  <a:lnTo>
                    <a:pt x="3809" y="24130"/>
                  </a:lnTo>
                  <a:lnTo>
                    <a:pt x="2539" y="24130"/>
                  </a:lnTo>
                  <a:lnTo>
                    <a:pt x="2539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632460">
                  <a:moveTo>
                    <a:pt x="8889" y="27940"/>
                  </a:moveTo>
                  <a:lnTo>
                    <a:pt x="2539" y="27940"/>
                  </a:lnTo>
                  <a:lnTo>
                    <a:pt x="2539" y="30480"/>
                  </a:lnTo>
                  <a:lnTo>
                    <a:pt x="1269" y="30480"/>
                  </a:lnTo>
                  <a:lnTo>
                    <a:pt x="1269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632460">
                  <a:moveTo>
                    <a:pt x="8889" y="34290"/>
                  </a:moveTo>
                  <a:lnTo>
                    <a:pt x="1269" y="34290"/>
                  </a:lnTo>
                  <a:lnTo>
                    <a:pt x="1269" y="35560"/>
                  </a:lnTo>
                  <a:lnTo>
                    <a:pt x="0" y="3556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63246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63246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63246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63246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63246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63246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63246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63246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63246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63246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63246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63246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63246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63246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63246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63246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63246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63246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63246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63246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63246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63246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63246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63246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63246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63246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63246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63246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63246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63246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63246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63246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63246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63246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63246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63246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63246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63246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63246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63246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63246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63246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63246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63246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63246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63246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63246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63246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63246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63246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63246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63246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63246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63246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63246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63246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63246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63246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63246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632460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632460">
                  <a:moveTo>
                    <a:pt x="888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8889" y="427989"/>
                  </a:lnTo>
                  <a:lnTo>
                    <a:pt x="8889" y="421640"/>
                  </a:lnTo>
                  <a:close/>
                </a:path>
                <a:path w="8889" h="632460">
                  <a:moveTo>
                    <a:pt x="888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8889" y="434339"/>
                  </a:lnTo>
                  <a:lnTo>
                    <a:pt x="8889" y="427990"/>
                  </a:lnTo>
                  <a:close/>
                </a:path>
                <a:path w="8889" h="632460">
                  <a:moveTo>
                    <a:pt x="888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8889" y="440689"/>
                  </a:lnTo>
                  <a:lnTo>
                    <a:pt x="8889" y="434340"/>
                  </a:lnTo>
                  <a:close/>
                </a:path>
                <a:path w="8889" h="632460">
                  <a:moveTo>
                    <a:pt x="888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8889" y="447039"/>
                  </a:lnTo>
                  <a:lnTo>
                    <a:pt x="8889" y="440690"/>
                  </a:lnTo>
                  <a:close/>
                </a:path>
                <a:path w="8889" h="632460">
                  <a:moveTo>
                    <a:pt x="888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8889" y="453389"/>
                  </a:lnTo>
                  <a:lnTo>
                    <a:pt x="8889" y="447040"/>
                  </a:lnTo>
                  <a:close/>
                </a:path>
                <a:path w="8889" h="632460">
                  <a:moveTo>
                    <a:pt x="888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8889" y="459739"/>
                  </a:lnTo>
                  <a:lnTo>
                    <a:pt x="8889" y="453390"/>
                  </a:lnTo>
                  <a:close/>
                </a:path>
                <a:path w="8889" h="632460">
                  <a:moveTo>
                    <a:pt x="888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8889" y="466089"/>
                  </a:lnTo>
                  <a:lnTo>
                    <a:pt x="8889" y="459740"/>
                  </a:lnTo>
                  <a:close/>
                </a:path>
                <a:path w="8889" h="632460">
                  <a:moveTo>
                    <a:pt x="888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8889" y="472439"/>
                  </a:lnTo>
                  <a:lnTo>
                    <a:pt x="8889" y="466090"/>
                  </a:lnTo>
                  <a:close/>
                </a:path>
                <a:path w="8889" h="632460">
                  <a:moveTo>
                    <a:pt x="888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8889" y="478789"/>
                  </a:lnTo>
                  <a:lnTo>
                    <a:pt x="8889" y="472440"/>
                  </a:lnTo>
                  <a:close/>
                </a:path>
                <a:path w="8889" h="632460">
                  <a:moveTo>
                    <a:pt x="888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8889" y="485139"/>
                  </a:lnTo>
                  <a:lnTo>
                    <a:pt x="8889" y="478790"/>
                  </a:lnTo>
                  <a:close/>
                </a:path>
                <a:path w="8889" h="632460">
                  <a:moveTo>
                    <a:pt x="888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8889" y="491489"/>
                  </a:lnTo>
                  <a:lnTo>
                    <a:pt x="8889" y="485140"/>
                  </a:lnTo>
                  <a:close/>
                </a:path>
                <a:path w="8889" h="632460">
                  <a:moveTo>
                    <a:pt x="888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8889" y="497839"/>
                  </a:lnTo>
                  <a:lnTo>
                    <a:pt x="8889" y="491490"/>
                  </a:lnTo>
                  <a:close/>
                </a:path>
                <a:path w="8889" h="632460">
                  <a:moveTo>
                    <a:pt x="888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8889" y="504189"/>
                  </a:lnTo>
                  <a:lnTo>
                    <a:pt x="8889" y="497840"/>
                  </a:lnTo>
                  <a:close/>
                </a:path>
                <a:path w="8889" h="632460">
                  <a:moveTo>
                    <a:pt x="888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8889" y="510539"/>
                  </a:lnTo>
                  <a:lnTo>
                    <a:pt x="8889" y="504190"/>
                  </a:lnTo>
                  <a:close/>
                </a:path>
                <a:path w="8889" h="632460">
                  <a:moveTo>
                    <a:pt x="888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8889" y="516889"/>
                  </a:lnTo>
                  <a:lnTo>
                    <a:pt x="8889" y="510540"/>
                  </a:lnTo>
                  <a:close/>
                </a:path>
                <a:path w="8889" h="632460">
                  <a:moveTo>
                    <a:pt x="888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8889" y="523239"/>
                  </a:lnTo>
                  <a:lnTo>
                    <a:pt x="8889" y="516890"/>
                  </a:lnTo>
                  <a:close/>
                </a:path>
                <a:path w="8889" h="632460">
                  <a:moveTo>
                    <a:pt x="888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8889" y="529589"/>
                  </a:lnTo>
                  <a:lnTo>
                    <a:pt x="8889" y="523240"/>
                  </a:lnTo>
                  <a:close/>
                </a:path>
                <a:path w="8889" h="632460">
                  <a:moveTo>
                    <a:pt x="888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8889" y="535939"/>
                  </a:lnTo>
                  <a:lnTo>
                    <a:pt x="8889" y="529590"/>
                  </a:lnTo>
                  <a:close/>
                </a:path>
                <a:path w="8889" h="632460">
                  <a:moveTo>
                    <a:pt x="888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8889" y="542289"/>
                  </a:lnTo>
                  <a:lnTo>
                    <a:pt x="8889" y="535940"/>
                  </a:lnTo>
                  <a:close/>
                </a:path>
                <a:path w="8889" h="632460">
                  <a:moveTo>
                    <a:pt x="888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8889" y="548639"/>
                  </a:lnTo>
                  <a:lnTo>
                    <a:pt x="8889" y="542290"/>
                  </a:lnTo>
                  <a:close/>
                </a:path>
                <a:path w="8889" h="632460">
                  <a:moveTo>
                    <a:pt x="888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8889" y="554989"/>
                  </a:lnTo>
                  <a:lnTo>
                    <a:pt x="8889" y="548640"/>
                  </a:lnTo>
                  <a:close/>
                </a:path>
                <a:path w="8889" h="632460">
                  <a:moveTo>
                    <a:pt x="888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8889" y="561339"/>
                  </a:lnTo>
                  <a:lnTo>
                    <a:pt x="8889" y="554990"/>
                  </a:lnTo>
                  <a:close/>
                </a:path>
                <a:path w="8889" h="632460">
                  <a:moveTo>
                    <a:pt x="888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8889" y="567689"/>
                  </a:lnTo>
                  <a:lnTo>
                    <a:pt x="8889" y="561340"/>
                  </a:lnTo>
                  <a:close/>
                </a:path>
                <a:path w="8889" h="632460">
                  <a:moveTo>
                    <a:pt x="888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8889" y="574039"/>
                  </a:lnTo>
                  <a:lnTo>
                    <a:pt x="8889" y="567690"/>
                  </a:lnTo>
                  <a:close/>
                </a:path>
                <a:path w="8889" h="632460">
                  <a:moveTo>
                    <a:pt x="888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8889" y="580389"/>
                  </a:lnTo>
                  <a:lnTo>
                    <a:pt x="8889" y="574040"/>
                  </a:lnTo>
                  <a:close/>
                </a:path>
                <a:path w="8889" h="632460">
                  <a:moveTo>
                    <a:pt x="888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8889" y="586739"/>
                  </a:lnTo>
                  <a:lnTo>
                    <a:pt x="8889" y="580390"/>
                  </a:lnTo>
                  <a:close/>
                </a:path>
                <a:path w="8889" h="632460">
                  <a:moveTo>
                    <a:pt x="888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8889" y="593089"/>
                  </a:lnTo>
                  <a:lnTo>
                    <a:pt x="8889" y="586740"/>
                  </a:lnTo>
                  <a:close/>
                </a:path>
                <a:path w="8889" h="632460">
                  <a:moveTo>
                    <a:pt x="888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8889" y="599439"/>
                  </a:lnTo>
                  <a:lnTo>
                    <a:pt x="8889" y="593090"/>
                  </a:lnTo>
                  <a:close/>
                </a:path>
                <a:path w="8889" h="632460">
                  <a:moveTo>
                    <a:pt x="888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8889" y="605789"/>
                  </a:lnTo>
                  <a:lnTo>
                    <a:pt x="8889" y="599440"/>
                  </a:lnTo>
                  <a:close/>
                </a:path>
                <a:path w="8889" h="632460">
                  <a:moveTo>
                    <a:pt x="888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8889" y="612139"/>
                  </a:lnTo>
                  <a:lnTo>
                    <a:pt x="8889" y="605790"/>
                  </a:lnTo>
                  <a:close/>
                </a:path>
                <a:path w="8889" h="632460">
                  <a:moveTo>
                    <a:pt x="888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8889" y="618489"/>
                  </a:lnTo>
                  <a:lnTo>
                    <a:pt x="8889" y="612140"/>
                  </a:lnTo>
                  <a:close/>
                </a:path>
                <a:path w="8889" h="632460">
                  <a:moveTo>
                    <a:pt x="888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8889" y="624839"/>
                  </a:lnTo>
                  <a:lnTo>
                    <a:pt x="8889" y="618490"/>
                  </a:lnTo>
                  <a:close/>
                </a:path>
                <a:path w="8889" h="632460">
                  <a:moveTo>
                    <a:pt x="888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8889" y="631189"/>
                  </a:lnTo>
                  <a:lnTo>
                    <a:pt x="8889" y="624840"/>
                  </a:lnTo>
                  <a:close/>
                </a:path>
                <a:path w="8889" h="632460">
                  <a:moveTo>
                    <a:pt x="5079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5079" y="632460"/>
                  </a:lnTo>
                  <a:lnTo>
                    <a:pt x="5079" y="631190"/>
                  </a:lnTo>
                  <a:close/>
                </a:path>
              </a:pathLst>
            </a:custGeom>
            <a:solidFill>
              <a:srgbClr val="FF75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4810760" y="3782059"/>
              <a:ext cx="8890" cy="659130"/>
            </a:xfrm>
            <a:custGeom>
              <a:avLst/>
              <a:gdLst/>
              <a:ahLst/>
              <a:cxnLst/>
              <a:rect l="l" t="t" r="r" b="b"/>
              <a:pathLst>
                <a:path w="8889" h="659129">
                  <a:moveTo>
                    <a:pt x="6350" y="0"/>
                  </a:moveTo>
                  <a:lnTo>
                    <a:pt x="5079" y="0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8889" y="5079"/>
                  </a:lnTo>
                  <a:lnTo>
                    <a:pt x="8889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8889" h="659129">
                  <a:moveTo>
                    <a:pt x="8889" y="5080"/>
                  </a:moveTo>
                  <a:lnTo>
                    <a:pt x="3810" y="5080"/>
                  </a:lnTo>
                  <a:lnTo>
                    <a:pt x="3810" y="10159"/>
                  </a:lnTo>
                  <a:lnTo>
                    <a:pt x="2539" y="10159"/>
                  </a:lnTo>
                  <a:lnTo>
                    <a:pt x="2539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659129">
                  <a:moveTo>
                    <a:pt x="8889" y="11430"/>
                  </a:moveTo>
                  <a:lnTo>
                    <a:pt x="2539" y="11430"/>
                  </a:lnTo>
                  <a:lnTo>
                    <a:pt x="2539" y="15239"/>
                  </a:lnTo>
                  <a:lnTo>
                    <a:pt x="1269" y="15239"/>
                  </a:lnTo>
                  <a:lnTo>
                    <a:pt x="1269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659129">
                  <a:moveTo>
                    <a:pt x="8889" y="17780"/>
                  </a:moveTo>
                  <a:lnTo>
                    <a:pt x="1269" y="17780"/>
                  </a:lnTo>
                  <a:lnTo>
                    <a:pt x="1269" y="21589"/>
                  </a:lnTo>
                  <a:lnTo>
                    <a:pt x="0" y="21589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659129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659129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659129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659129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659129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659129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659129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659129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659129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659129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659129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659129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659129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659129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659129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659129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659129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659129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659129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659129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659129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659129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659129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659129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659129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659129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659129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659129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659129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659129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659129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659129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659129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659129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659129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659129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659129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659129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659129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659129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659129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659129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659129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659129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659129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659129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659129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659129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659129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659129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659129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659129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659129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659129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659129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659129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659129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659129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659129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659129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659129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659129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659129">
                  <a:moveTo>
                    <a:pt x="888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8889" y="424179"/>
                  </a:lnTo>
                  <a:lnTo>
                    <a:pt x="8889" y="417830"/>
                  </a:lnTo>
                  <a:close/>
                </a:path>
                <a:path w="8889" h="659129">
                  <a:moveTo>
                    <a:pt x="888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8889" y="430529"/>
                  </a:lnTo>
                  <a:lnTo>
                    <a:pt x="8889" y="424180"/>
                  </a:lnTo>
                  <a:close/>
                </a:path>
                <a:path w="8889" h="659129">
                  <a:moveTo>
                    <a:pt x="888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8889" y="436879"/>
                  </a:lnTo>
                  <a:lnTo>
                    <a:pt x="8889" y="430530"/>
                  </a:lnTo>
                  <a:close/>
                </a:path>
                <a:path w="8889" h="659129">
                  <a:moveTo>
                    <a:pt x="888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8889" y="443229"/>
                  </a:lnTo>
                  <a:lnTo>
                    <a:pt x="8889" y="436880"/>
                  </a:lnTo>
                  <a:close/>
                </a:path>
                <a:path w="8889" h="659129">
                  <a:moveTo>
                    <a:pt x="888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8889" y="449579"/>
                  </a:lnTo>
                  <a:lnTo>
                    <a:pt x="8889" y="443230"/>
                  </a:lnTo>
                  <a:close/>
                </a:path>
                <a:path w="8889" h="659129">
                  <a:moveTo>
                    <a:pt x="888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8889" y="455929"/>
                  </a:lnTo>
                  <a:lnTo>
                    <a:pt x="8889" y="449580"/>
                  </a:lnTo>
                  <a:close/>
                </a:path>
                <a:path w="8889" h="659129">
                  <a:moveTo>
                    <a:pt x="888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8889" y="462279"/>
                  </a:lnTo>
                  <a:lnTo>
                    <a:pt x="8889" y="455930"/>
                  </a:lnTo>
                  <a:close/>
                </a:path>
                <a:path w="8889" h="659129">
                  <a:moveTo>
                    <a:pt x="888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8889" y="468629"/>
                  </a:lnTo>
                  <a:lnTo>
                    <a:pt x="8889" y="462280"/>
                  </a:lnTo>
                  <a:close/>
                </a:path>
                <a:path w="8889" h="659129">
                  <a:moveTo>
                    <a:pt x="888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8889" y="474979"/>
                  </a:lnTo>
                  <a:lnTo>
                    <a:pt x="8889" y="468630"/>
                  </a:lnTo>
                  <a:close/>
                </a:path>
                <a:path w="8889" h="659129">
                  <a:moveTo>
                    <a:pt x="888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8889" y="481329"/>
                  </a:lnTo>
                  <a:lnTo>
                    <a:pt x="8889" y="474980"/>
                  </a:lnTo>
                  <a:close/>
                </a:path>
                <a:path w="8889" h="659129">
                  <a:moveTo>
                    <a:pt x="888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8889" y="487679"/>
                  </a:lnTo>
                  <a:lnTo>
                    <a:pt x="8889" y="481330"/>
                  </a:lnTo>
                  <a:close/>
                </a:path>
                <a:path w="8889" h="659129">
                  <a:moveTo>
                    <a:pt x="888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8889" y="494029"/>
                  </a:lnTo>
                  <a:lnTo>
                    <a:pt x="8889" y="487680"/>
                  </a:lnTo>
                  <a:close/>
                </a:path>
                <a:path w="8889" h="659129">
                  <a:moveTo>
                    <a:pt x="888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8889" y="500379"/>
                  </a:lnTo>
                  <a:lnTo>
                    <a:pt x="8889" y="494030"/>
                  </a:lnTo>
                  <a:close/>
                </a:path>
                <a:path w="8889" h="659129">
                  <a:moveTo>
                    <a:pt x="888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8889" y="506729"/>
                  </a:lnTo>
                  <a:lnTo>
                    <a:pt x="8889" y="500380"/>
                  </a:lnTo>
                  <a:close/>
                </a:path>
                <a:path w="8889" h="659129">
                  <a:moveTo>
                    <a:pt x="888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8889" y="513079"/>
                  </a:lnTo>
                  <a:lnTo>
                    <a:pt x="8889" y="506730"/>
                  </a:lnTo>
                  <a:close/>
                </a:path>
                <a:path w="8889" h="659129">
                  <a:moveTo>
                    <a:pt x="888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8889" y="519429"/>
                  </a:lnTo>
                  <a:lnTo>
                    <a:pt x="8889" y="513080"/>
                  </a:lnTo>
                  <a:close/>
                </a:path>
                <a:path w="8889" h="659129">
                  <a:moveTo>
                    <a:pt x="888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8889" y="525779"/>
                  </a:lnTo>
                  <a:lnTo>
                    <a:pt x="8889" y="519430"/>
                  </a:lnTo>
                  <a:close/>
                </a:path>
                <a:path w="8889" h="659129">
                  <a:moveTo>
                    <a:pt x="888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8889" y="532129"/>
                  </a:lnTo>
                  <a:lnTo>
                    <a:pt x="8889" y="525780"/>
                  </a:lnTo>
                  <a:close/>
                </a:path>
                <a:path w="8889" h="659129">
                  <a:moveTo>
                    <a:pt x="888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8889" y="538479"/>
                  </a:lnTo>
                  <a:lnTo>
                    <a:pt x="8889" y="532130"/>
                  </a:lnTo>
                  <a:close/>
                </a:path>
                <a:path w="8889" h="659129">
                  <a:moveTo>
                    <a:pt x="888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8889" y="544829"/>
                  </a:lnTo>
                  <a:lnTo>
                    <a:pt x="8889" y="538480"/>
                  </a:lnTo>
                  <a:close/>
                </a:path>
                <a:path w="8889" h="659129">
                  <a:moveTo>
                    <a:pt x="888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8889" y="551179"/>
                  </a:lnTo>
                  <a:lnTo>
                    <a:pt x="8889" y="544830"/>
                  </a:lnTo>
                  <a:close/>
                </a:path>
                <a:path w="8889" h="659129">
                  <a:moveTo>
                    <a:pt x="888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8889" y="557529"/>
                  </a:lnTo>
                  <a:lnTo>
                    <a:pt x="8889" y="551180"/>
                  </a:lnTo>
                  <a:close/>
                </a:path>
                <a:path w="8889" h="659129">
                  <a:moveTo>
                    <a:pt x="888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8889" y="563879"/>
                  </a:lnTo>
                  <a:lnTo>
                    <a:pt x="8889" y="557530"/>
                  </a:lnTo>
                  <a:close/>
                </a:path>
                <a:path w="8889" h="659129">
                  <a:moveTo>
                    <a:pt x="888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8889" y="570229"/>
                  </a:lnTo>
                  <a:lnTo>
                    <a:pt x="8889" y="563880"/>
                  </a:lnTo>
                  <a:close/>
                </a:path>
                <a:path w="8889" h="659129">
                  <a:moveTo>
                    <a:pt x="888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8889" y="576579"/>
                  </a:lnTo>
                  <a:lnTo>
                    <a:pt x="8889" y="570230"/>
                  </a:lnTo>
                  <a:close/>
                </a:path>
                <a:path w="8889" h="659129">
                  <a:moveTo>
                    <a:pt x="888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8889" y="582929"/>
                  </a:lnTo>
                  <a:lnTo>
                    <a:pt x="8889" y="576580"/>
                  </a:lnTo>
                  <a:close/>
                </a:path>
                <a:path w="8889" h="659129">
                  <a:moveTo>
                    <a:pt x="888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8889" y="589279"/>
                  </a:lnTo>
                  <a:lnTo>
                    <a:pt x="8889" y="582930"/>
                  </a:lnTo>
                  <a:close/>
                </a:path>
                <a:path w="8889" h="659129">
                  <a:moveTo>
                    <a:pt x="888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8889" y="595629"/>
                  </a:lnTo>
                  <a:lnTo>
                    <a:pt x="8889" y="589280"/>
                  </a:lnTo>
                  <a:close/>
                </a:path>
                <a:path w="8889" h="659129">
                  <a:moveTo>
                    <a:pt x="888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8889" y="601979"/>
                  </a:lnTo>
                  <a:lnTo>
                    <a:pt x="8889" y="595630"/>
                  </a:lnTo>
                  <a:close/>
                </a:path>
                <a:path w="8889" h="659129">
                  <a:moveTo>
                    <a:pt x="888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8889" y="608329"/>
                  </a:lnTo>
                  <a:lnTo>
                    <a:pt x="8889" y="601980"/>
                  </a:lnTo>
                  <a:close/>
                </a:path>
                <a:path w="8889" h="659129">
                  <a:moveTo>
                    <a:pt x="888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8889" y="614679"/>
                  </a:lnTo>
                  <a:lnTo>
                    <a:pt x="8889" y="608330"/>
                  </a:lnTo>
                  <a:close/>
                </a:path>
                <a:path w="8889" h="659129">
                  <a:moveTo>
                    <a:pt x="888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8889" y="621029"/>
                  </a:lnTo>
                  <a:lnTo>
                    <a:pt x="8889" y="614680"/>
                  </a:lnTo>
                  <a:close/>
                </a:path>
                <a:path w="8889" h="659129">
                  <a:moveTo>
                    <a:pt x="888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8889" y="627379"/>
                  </a:lnTo>
                  <a:lnTo>
                    <a:pt x="8889" y="621030"/>
                  </a:lnTo>
                  <a:close/>
                </a:path>
                <a:path w="8889" h="659129">
                  <a:moveTo>
                    <a:pt x="888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8889" y="633729"/>
                  </a:lnTo>
                  <a:lnTo>
                    <a:pt x="8889" y="627380"/>
                  </a:lnTo>
                  <a:close/>
                </a:path>
                <a:path w="8889" h="659129">
                  <a:moveTo>
                    <a:pt x="8889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8889" y="640079"/>
                  </a:lnTo>
                  <a:lnTo>
                    <a:pt x="8889" y="633730"/>
                  </a:lnTo>
                  <a:close/>
                </a:path>
                <a:path w="8889" h="659129">
                  <a:moveTo>
                    <a:pt x="888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8889" y="646429"/>
                  </a:lnTo>
                  <a:lnTo>
                    <a:pt x="8889" y="640080"/>
                  </a:lnTo>
                  <a:close/>
                </a:path>
                <a:path w="8889" h="659129">
                  <a:moveTo>
                    <a:pt x="888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8889" y="652779"/>
                  </a:lnTo>
                  <a:lnTo>
                    <a:pt x="8889" y="646430"/>
                  </a:lnTo>
                  <a:close/>
                </a:path>
                <a:path w="8889" h="659129">
                  <a:moveTo>
                    <a:pt x="888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1269" y="659129"/>
                  </a:lnTo>
                  <a:lnTo>
                    <a:pt x="1269" y="657859"/>
                  </a:lnTo>
                  <a:lnTo>
                    <a:pt x="5079" y="657859"/>
                  </a:lnTo>
                  <a:lnTo>
                    <a:pt x="5079" y="656589"/>
                  </a:lnTo>
                  <a:lnTo>
                    <a:pt x="8889" y="656589"/>
                  </a:lnTo>
                  <a:lnTo>
                    <a:pt x="8889" y="652780"/>
                  </a:lnTo>
                  <a:close/>
                </a:path>
              </a:pathLst>
            </a:custGeom>
            <a:solidFill>
              <a:srgbClr val="FF76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4819650" y="3785869"/>
              <a:ext cx="8890" cy="652780"/>
            </a:xfrm>
            <a:custGeom>
              <a:avLst/>
              <a:gdLst/>
              <a:ahLst/>
              <a:cxnLst/>
              <a:rect l="l" t="t" r="r" b="b"/>
              <a:pathLst>
                <a:path w="8889" h="652779">
                  <a:moveTo>
                    <a:pt x="25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8889" h="652779">
                  <a:moveTo>
                    <a:pt x="381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69"/>
                  </a:lnTo>
                  <a:close/>
                </a:path>
                <a:path w="8889" h="652779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652779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652779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652779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652779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652779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652779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652779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652779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652779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652779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652779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652779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652779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652779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652779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652779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652779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652779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652779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652779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652779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652779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652779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652779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652779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652779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652779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652779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652779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652779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652779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652779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652779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652779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652779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652779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652779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652779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652779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652779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652779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652779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652779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652779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652779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652779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652779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652779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652779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652779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652779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652779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652779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652779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652779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652779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652779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652779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652779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652779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652779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652779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652779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652779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652779">
                  <a:moveTo>
                    <a:pt x="888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8889" y="426719"/>
                  </a:lnTo>
                  <a:lnTo>
                    <a:pt x="8889" y="420369"/>
                  </a:lnTo>
                  <a:close/>
                </a:path>
                <a:path w="8889" h="652779">
                  <a:moveTo>
                    <a:pt x="888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8889" y="433069"/>
                  </a:lnTo>
                  <a:lnTo>
                    <a:pt x="8889" y="426719"/>
                  </a:lnTo>
                  <a:close/>
                </a:path>
                <a:path w="8889" h="652779">
                  <a:moveTo>
                    <a:pt x="888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8889" y="439419"/>
                  </a:lnTo>
                  <a:lnTo>
                    <a:pt x="8889" y="433069"/>
                  </a:lnTo>
                  <a:close/>
                </a:path>
                <a:path w="8889" h="652779">
                  <a:moveTo>
                    <a:pt x="888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8889" y="445769"/>
                  </a:lnTo>
                  <a:lnTo>
                    <a:pt x="8889" y="439419"/>
                  </a:lnTo>
                  <a:close/>
                </a:path>
                <a:path w="8889" h="652779">
                  <a:moveTo>
                    <a:pt x="888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8889" y="452119"/>
                  </a:lnTo>
                  <a:lnTo>
                    <a:pt x="8889" y="445769"/>
                  </a:lnTo>
                  <a:close/>
                </a:path>
                <a:path w="8889" h="652779">
                  <a:moveTo>
                    <a:pt x="888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8889" y="458469"/>
                  </a:lnTo>
                  <a:lnTo>
                    <a:pt x="8889" y="452119"/>
                  </a:lnTo>
                  <a:close/>
                </a:path>
                <a:path w="8889" h="652779">
                  <a:moveTo>
                    <a:pt x="888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8889" y="464819"/>
                  </a:lnTo>
                  <a:lnTo>
                    <a:pt x="8889" y="458469"/>
                  </a:lnTo>
                  <a:close/>
                </a:path>
                <a:path w="8889" h="652779">
                  <a:moveTo>
                    <a:pt x="888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8889" y="471169"/>
                  </a:lnTo>
                  <a:lnTo>
                    <a:pt x="8889" y="464819"/>
                  </a:lnTo>
                  <a:close/>
                </a:path>
                <a:path w="8889" h="652779">
                  <a:moveTo>
                    <a:pt x="888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8889" y="477519"/>
                  </a:lnTo>
                  <a:lnTo>
                    <a:pt x="8889" y="471169"/>
                  </a:lnTo>
                  <a:close/>
                </a:path>
                <a:path w="8889" h="652779">
                  <a:moveTo>
                    <a:pt x="888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8889" y="483869"/>
                  </a:lnTo>
                  <a:lnTo>
                    <a:pt x="8889" y="477519"/>
                  </a:lnTo>
                  <a:close/>
                </a:path>
                <a:path w="8889" h="652779">
                  <a:moveTo>
                    <a:pt x="888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8889" y="490219"/>
                  </a:lnTo>
                  <a:lnTo>
                    <a:pt x="8889" y="483869"/>
                  </a:lnTo>
                  <a:close/>
                </a:path>
                <a:path w="8889" h="652779">
                  <a:moveTo>
                    <a:pt x="888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8889" y="496569"/>
                  </a:lnTo>
                  <a:lnTo>
                    <a:pt x="8889" y="490219"/>
                  </a:lnTo>
                  <a:close/>
                </a:path>
                <a:path w="8889" h="652779">
                  <a:moveTo>
                    <a:pt x="888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8889" y="502919"/>
                  </a:lnTo>
                  <a:lnTo>
                    <a:pt x="8889" y="496569"/>
                  </a:lnTo>
                  <a:close/>
                </a:path>
                <a:path w="8889" h="652779">
                  <a:moveTo>
                    <a:pt x="888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8889" y="509269"/>
                  </a:lnTo>
                  <a:lnTo>
                    <a:pt x="8889" y="502919"/>
                  </a:lnTo>
                  <a:close/>
                </a:path>
                <a:path w="8889" h="652779">
                  <a:moveTo>
                    <a:pt x="888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8889" y="515619"/>
                  </a:lnTo>
                  <a:lnTo>
                    <a:pt x="8889" y="509269"/>
                  </a:lnTo>
                  <a:close/>
                </a:path>
                <a:path w="8889" h="652779">
                  <a:moveTo>
                    <a:pt x="888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8889" y="521969"/>
                  </a:lnTo>
                  <a:lnTo>
                    <a:pt x="8889" y="515619"/>
                  </a:lnTo>
                  <a:close/>
                </a:path>
                <a:path w="8889" h="652779">
                  <a:moveTo>
                    <a:pt x="888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8889" y="528319"/>
                  </a:lnTo>
                  <a:lnTo>
                    <a:pt x="8889" y="521969"/>
                  </a:lnTo>
                  <a:close/>
                </a:path>
                <a:path w="8889" h="652779">
                  <a:moveTo>
                    <a:pt x="888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8889" y="534669"/>
                  </a:lnTo>
                  <a:lnTo>
                    <a:pt x="8889" y="528319"/>
                  </a:lnTo>
                  <a:close/>
                </a:path>
                <a:path w="8889" h="652779">
                  <a:moveTo>
                    <a:pt x="888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8889" y="541019"/>
                  </a:lnTo>
                  <a:lnTo>
                    <a:pt x="8889" y="534669"/>
                  </a:lnTo>
                  <a:close/>
                </a:path>
                <a:path w="8889" h="652779">
                  <a:moveTo>
                    <a:pt x="888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8889" y="547369"/>
                  </a:lnTo>
                  <a:lnTo>
                    <a:pt x="8889" y="541019"/>
                  </a:lnTo>
                  <a:close/>
                </a:path>
                <a:path w="8889" h="652779">
                  <a:moveTo>
                    <a:pt x="888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8889" y="553719"/>
                  </a:lnTo>
                  <a:lnTo>
                    <a:pt x="8889" y="547369"/>
                  </a:lnTo>
                  <a:close/>
                </a:path>
                <a:path w="8889" h="652779">
                  <a:moveTo>
                    <a:pt x="888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8889" y="560069"/>
                  </a:lnTo>
                  <a:lnTo>
                    <a:pt x="8889" y="553719"/>
                  </a:lnTo>
                  <a:close/>
                </a:path>
                <a:path w="8889" h="652779">
                  <a:moveTo>
                    <a:pt x="888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8889" y="566419"/>
                  </a:lnTo>
                  <a:lnTo>
                    <a:pt x="8889" y="560069"/>
                  </a:lnTo>
                  <a:close/>
                </a:path>
                <a:path w="8889" h="652779">
                  <a:moveTo>
                    <a:pt x="888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8889" y="572769"/>
                  </a:lnTo>
                  <a:lnTo>
                    <a:pt x="8889" y="566419"/>
                  </a:lnTo>
                  <a:close/>
                </a:path>
                <a:path w="8889" h="652779">
                  <a:moveTo>
                    <a:pt x="888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8889" y="579119"/>
                  </a:lnTo>
                  <a:lnTo>
                    <a:pt x="8889" y="572769"/>
                  </a:lnTo>
                  <a:close/>
                </a:path>
                <a:path w="8889" h="652779">
                  <a:moveTo>
                    <a:pt x="888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8889" y="585469"/>
                  </a:lnTo>
                  <a:lnTo>
                    <a:pt x="8889" y="579119"/>
                  </a:lnTo>
                  <a:close/>
                </a:path>
                <a:path w="8889" h="652779">
                  <a:moveTo>
                    <a:pt x="888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8889" y="591819"/>
                  </a:lnTo>
                  <a:lnTo>
                    <a:pt x="8889" y="585469"/>
                  </a:lnTo>
                  <a:close/>
                </a:path>
                <a:path w="8889" h="652779">
                  <a:moveTo>
                    <a:pt x="888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8889" y="598169"/>
                  </a:lnTo>
                  <a:lnTo>
                    <a:pt x="8889" y="591819"/>
                  </a:lnTo>
                  <a:close/>
                </a:path>
                <a:path w="8889" h="652779">
                  <a:moveTo>
                    <a:pt x="888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8889" y="604519"/>
                  </a:lnTo>
                  <a:lnTo>
                    <a:pt x="8889" y="598169"/>
                  </a:lnTo>
                  <a:close/>
                </a:path>
                <a:path w="8889" h="652779">
                  <a:moveTo>
                    <a:pt x="888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8889" y="610869"/>
                  </a:lnTo>
                  <a:lnTo>
                    <a:pt x="8889" y="604519"/>
                  </a:lnTo>
                  <a:close/>
                </a:path>
                <a:path w="8889" h="652779">
                  <a:moveTo>
                    <a:pt x="888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8889" y="617219"/>
                  </a:lnTo>
                  <a:lnTo>
                    <a:pt x="8889" y="610869"/>
                  </a:lnTo>
                  <a:close/>
                </a:path>
                <a:path w="8889" h="652779">
                  <a:moveTo>
                    <a:pt x="888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8889" y="623569"/>
                  </a:lnTo>
                  <a:lnTo>
                    <a:pt x="8889" y="617219"/>
                  </a:lnTo>
                  <a:close/>
                </a:path>
                <a:path w="8889" h="652779">
                  <a:moveTo>
                    <a:pt x="888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8889" y="629919"/>
                  </a:lnTo>
                  <a:lnTo>
                    <a:pt x="8889" y="623569"/>
                  </a:lnTo>
                  <a:close/>
                </a:path>
                <a:path w="8889" h="652779">
                  <a:moveTo>
                    <a:pt x="888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8889" y="636269"/>
                  </a:lnTo>
                  <a:lnTo>
                    <a:pt x="8889" y="629919"/>
                  </a:lnTo>
                  <a:close/>
                </a:path>
                <a:path w="8889" h="652779">
                  <a:moveTo>
                    <a:pt x="888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8889" y="642619"/>
                  </a:lnTo>
                  <a:lnTo>
                    <a:pt x="8889" y="636269"/>
                  </a:lnTo>
                  <a:close/>
                </a:path>
                <a:path w="8889" h="652779">
                  <a:moveTo>
                    <a:pt x="888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8889" y="648969"/>
                  </a:lnTo>
                  <a:lnTo>
                    <a:pt x="8889" y="642619"/>
                  </a:lnTo>
                  <a:close/>
                </a:path>
                <a:path w="8889" h="652779">
                  <a:moveTo>
                    <a:pt x="8889" y="648969"/>
                  </a:moveTo>
                  <a:lnTo>
                    <a:pt x="0" y="648969"/>
                  </a:lnTo>
                  <a:lnTo>
                    <a:pt x="0" y="652779"/>
                  </a:lnTo>
                  <a:lnTo>
                    <a:pt x="1269" y="652779"/>
                  </a:lnTo>
                  <a:lnTo>
                    <a:pt x="1269" y="651509"/>
                  </a:lnTo>
                  <a:lnTo>
                    <a:pt x="6350" y="651509"/>
                  </a:lnTo>
                  <a:lnTo>
                    <a:pt x="6350" y="650239"/>
                  </a:lnTo>
                  <a:lnTo>
                    <a:pt x="8889" y="650239"/>
                  </a:lnTo>
                  <a:lnTo>
                    <a:pt x="8889" y="648969"/>
                  </a:lnTo>
                  <a:close/>
                </a:path>
              </a:pathLst>
            </a:custGeom>
            <a:solidFill>
              <a:srgbClr val="FF77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828540" y="3792219"/>
              <a:ext cx="8890" cy="643890"/>
            </a:xfrm>
            <a:custGeom>
              <a:avLst/>
              <a:gdLst/>
              <a:ahLst/>
              <a:cxnLst/>
              <a:rect l="l" t="t" r="r" b="b"/>
              <a:pathLst>
                <a:path w="8889" h="64388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643889">
                  <a:moveTo>
                    <a:pt x="253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6349"/>
                  </a:lnTo>
                  <a:lnTo>
                    <a:pt x="7619" y="6349"/>
                  </a:lnTo>
                  <a:lnTo>
                    <a:pt x="7619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2539" y="2539"/>
                  </a:lnTo>
                  <a:lnTo>
                    <a:pt x="2539" y="1269"/>
                  </a:lnTo>
                  <a:close/>
                </a:path>
                <a:path w="8889" h="643889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643889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643889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643889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643889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643889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643889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643889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643889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643889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643889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643889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643889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643889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643889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643889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643889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643889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643889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643889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643889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643889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643889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643889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643889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643889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643889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643889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643889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643889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643889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643889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643889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643889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643889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643889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643889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643889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643889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643889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643889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643889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643889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643889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643889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643889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643889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643889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643889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643889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643889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643889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643889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643889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643889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643889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643889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643889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643889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643889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643889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643889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643889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643889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643889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643889">
                  <a:moveTo>
                    <a:pt x="888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8889" y="426719"/>
                  </a:lnTo>
                  <a:lnTo>
                    <a:pt x="8889" y="420369"/>
                  </a:lnTo>
                  <a:close/>
                </a:path>
                <a:path w="8889" h="643889">
                  <a:moveTo>
                    <a:pt x="888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8889" y="433069"/>
                  </a:lnTo>
                  <a:lnTo>
                    <a:pt x="8889" y="426719"/>
                  </a:lnTo>
                  <a:close/>
                </a:path>
                <a:path w="8889" h="643889">
                  <a:moveTo>
                    <a:pt x="888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8889" y="439419"/>
                  </a:lnTo>
                  <a:lnTo>
                    <a:pt x="8889" y="433069"/>
                  </a:lnTo>
                  <a:close/>
                </a:path>
                <a:path w="8889" h="643889">
                  <a:moveTo>
                    <a:pt x="888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8889" y="445769"/>
                  </a:lnTo>
                  <a:lnTo>
                    <a:pt x="8889" y="439419"/>
                  </a:lnTo>
                  <a:close/>
                </a:path>
                <a:path w="8889" h="643889">
                  <a:moveTo>
                    <a:pt x="888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8889" y="452119"/>
                  </a:lnTo>
                  <a:lnTo>
                    <a:pt x="8889" y="445769"/>
                  </a:lnTo>
                  <a:close/>
                </a:path>
                <a:path w="8889" h="643889">
                  <a:moveTo>
                    <a:pt x="888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8889" y="458469"/>
                  </a:lnTo>
                  <a:lnTo>
                    <a:pt x="8889" y="452119"/>
                  </a:lnTo>
                  <a:close/>
                </a:path>
                <a:path w="8889" h="643889">
                  <a:moveTo>
                    <a:pt x="888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8889" y="464819"/>
                  </a:lnTo>
                  <a:lnTo>
                    <a:pt x="8889" y="458469"/>
                  </a:lnTo>
                  <a:close/>
                </a:path>
                <a:path w="8889" h="643889">
                  <a:moveTo>
                    <a:pt x="888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8889" y="471169"/>
                  </a:lnTo>
                  <a:lnTo>
                    <a:pt x="8889" y="464819"/>
                  </a:lnTo>
                  <a:close/>
                </a:path>
                <a:path w="8889" h="643889">
                  <a:moveTo>
                    <a:pt x="888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8889" y="477519"/>
                  </a:lnTo>
                  <a:lnTo>
                    <a:pt x="8889" y="471169"/>
                  </a:lnTo>
                  <a:close/>
                </a:path>
                <a:path w="8889" h="643889">
                  <a:moveTo>
                    <a:pt x="888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8889" y="483869"/>
                  </a:lnTo>
                  <a:lnTo>
                    <a:pt x="8889" y="477519"/>
                  </a:lnTo>
                  <a:close/>
                </a:path>
                <a:path w="8889" h="643889">
                  <a:moveTo>
                    <a:pt x="888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8889" y="490219"/>
                  </a:lnTo>
                  <a:lnTo>
                    <a:pt x="8889" y="483869"/>
                  </a:lnTo>
                  <a:close/>
                </a:path>
                <a:path w="8889" h="643889">
                  <a:moveTo>
                    <a:pt x="888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8889" y="496569"/>
                  </a:lnTo>
                  <a:lnTo>
                    <a:pt x="8889" y="490219"/>
                  </a:lnTo>
                  <a:close/>
                </a:path>
                <a:path w="8889" h="643889">
                  <a:moveTo>
                    <a:pt x="888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8889" y="502919"/>
                  </a:lnTo>
                  <a:lnTo>
                    <a:pt x="8889" y="496569"/>
                  </a:lnTo>
                  <a:close/>
                </a:path>
                <a:path w="8889" h="643889">
                  <a:moveTo>
                    <a:pt x="888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8889" y="509269"/>
                  </a:lnTo>
                  <a:lnTo>
                    <a:pt x="8889" y="502919"/>
                  </a:lnTo>
                  <a:close/>
                </a:path>
                <a:path w="8889" h="643889">
                  <a:moveTo>
                    <a:pt x="888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8889" y="515619"/>
                  </a:lnTo>
                  <a:lnTo>
                    <a:pt x="8889" y="509269"/>
                  </a:lnTo>
                  <a:close/>
                </a:path>
                <a:path w="8889" h="643889">
                  <a:moveTo>
                    <a:pt x="888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8889" y="521969"/>
                  </a:lnTo>
                  <a:lnTo>
                    <a:pt x="8889" y="515619"/>
                  </a:lnTo>
                  <a:close/>
                </a:path>
                <a:path w="8889" h="643889">
                  <a:moveTo>
                    <a:pt x="888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8889" y="528319"/>
                  </a:lnTo>
                  <a:lnTo>
                    <a:pt x="8889" y="521969"/>
                  </a:lnTo>
                  <a:close/>
                </a:path>
                <a:path w="8889" h="643889">
                  <a:moveTo>
                    <a:pt x="888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8889" y="534669"/>
                  </a:lnTo>
                  <a:lnTo>
                    <a:pt x="8889" y="528319"/>
                  </a:lnTo>
                  <a:close/>
                </a:path>
                <a:path w="8889" h="643889">
                  <a:moveTo>
                    <a:pt x="888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8889" y="541019"/>
                  </a:lnTo>
                  <a:lnTo>
                    <a:pt x="8889" y="534669"/>
                  </a:lnTo>
                  <a:close/>
                </a:path>
                <a:path w="8889" h="643889">
                  <a:moveTo>
                    <a:pt x="888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8889" y="547369"/>
                  </a:lnTo>
                  <a:lnTo>
                    <a:pt x="8889" y="541019"/>
                  </a:lnTo>
                  <a:close/>
                </a:path>
                <a:path w="8889" h="643889">
                  <a:moveTo>
                    <a:pt x="888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8889" y="553719"/>
                  </a:lnTo>
                  <a:lnTo>
                    <a:pt x="8889" y="547369"/>
                  </a:lnTo>
                  <a:close/>
                </a:path>
                <a:path w="8889" h="643889">
                  <a:moveTo>
                    <a:pt x="888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8889" y="560069"/>
                  </a:lnTo>
                  <a:lnTo>
                    <a:pt x="8889" y="553719"/>
                  </a:lnTo>
                  <a:close/>
                </a:path>
                <a:path w="8889" h="643889">
                  <a:moveTo>
                    <a:pt x="888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8889" y="566419"/>
                  </a:lnTo>
                  <a:lnTo>
                    <a:pt x="8889" y="560069"/>
                  </a:lnTo>
                  <a:close/>
                </a:path>
                <a:path w="8889" h="643889">
                  <a:moveTo>
                    <a:pt x="888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8889" y="572769"/>
                  </a:lnTo>
                  <a:lnTo>
                    <a:pt x="8889" y="566419"/>
                  </a:lnTo>
                  <a:close/>
                </a:path>
                <a:path w="8889" h="643889">
                  <a:moveTo>
                    <a:pt x="888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8889" y="579119"/>
                  </a:lnTo>
                  <a:lnTo>
                    <a:pt x="8889" y="572769"/>
                  </a:lnTo>
                  <a:close/>
                </a:path>
                <a:path w="8889" h="643889">
                  <a:moveTo>
                    <a:pt x="888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8889" y="585469"/>
                  </a:lnTo>
                  <a:lnTo>
                    <a:pt x="8889" y="579119"/>
                  </a:lnTo>
                  <a:close/>
                </a:path>
                <a:path w="8889" h="643889">
                  <a:moveTo>
                    <a:pt x="888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8889" y="591819"/>
                  </a:lnTo>
                  <a:lnTo>
                    <a:pt x="8889" y="585469"/>
                  </a:lnTo>
                  <a:close/>
                </a:path>
                <a:path w="8889" h="643889">
                  <a:moveTo>
                    <a:pt x="888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8889" y="598169"/>
                  </a:lnTo>
                  <a:lnTo>
                    <a:pt x="8889" y="591819"/>
                  </a:lnTo>
                  <a:close/>
                </a:path>
                <a:path w="8889" h="643889">
                  <a:moveTo>
                    <a:pt x="888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8889" y="604519"/>
                  </a:lnTo>
                  <a:lnTo>
                    <a:pt x="8889" y="598169"/>
                  </a:lnTo>
                  <a:close/>
                </a:path>
                <a:path w="8889" h="643889">
                  <a:moveTo>
                    <a:pt x="888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8889" y="610869"/>
                  </a:lnTo>
                  <a:lnTo>
                    <a:pt x="8889" y="604519"/>
                  </a:lnTo>
                  <a:close/>
                </a:path>
                <a:path w="8889" h="643889">
                  <a:moveTo>
                    <a:pt x="888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8889" y="617219"/>
                  </a:lnTo>
                  <a:lnTo>
                    <a:pt x="8889" y="610869"/>
                  </a:lnTo>
                  <a:close/>
                </a:path>
                <a:path w="8889" h="643889">
                  <a:moveTo>
                    <a:pt x="888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8889" y="623569"/>
                  </a:lnTo>
                  <a:lnTo>
                    <a:pt x="8889" y="617219"/>
                  </a:lnTo>
                  <a:close/>
                </a:path>
                <a:path w="8889" h="643889">
                  <a:moveTo>
                    <a:pt x="888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8889" y="629919"/>
                  </a:lnTo>
                  <a:lnTo>
                    <a:pt x="8889" y="623569"/>
                  </a:lnTo>
                  <a:close/>
                </a:path>
                <a:path w="8889" h="643889">
                  <a:moveTo>
                    <a:pt x="888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8889" y="636269"/>
                  </a:lnTo>
                  <a:lnTo>
                    <a:pt x="8889" y="629919"/>
                  </a:lnTo>
                  <a:close/>
                </a:path>
                <a:path w="8889" h="643889">
                  <a:moveTo>
                    <a:pt x="888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41349"/>
                  </a:lnTo>
                  <a:lnTo>
                    <a:pt x="8889" y="641349"/>
                  </a:lnTo>
                  <a:lnTo>
                    <a:pt x="8889" y="636269"/>
                  </a:lnTo>
                  <a:close/>
                </a:path>
                <a:path w="8889" h="643889">
                  <a:moveTo>
                    <a:pt x="127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1270" y="643889"/>
                  </a:lnTo>
                  <a:lnTo>
                    <a:pt x="1270" y="642619"/>
                  </a:lnTo>
                  <a:close/>
                </a:path>
              </a:pathLst>
            </a:custGeom>
            <a:solidFill>
              <a:srgbClr val="FF78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837430" y="3799839"/>
              <a:ext cx="8890" cy="633730"/>
            </a:xfrm>
            <a:custGeom>
              <a:avLst/>
              <a:gdLst/>
              <a:ahLst/>
              <a:cxnLst/>
              <a:rect l="l" t="t" r="r" b="b"/>
              <a:pathLst>
                <a:path w="8889" h="633729">
                  <a:moveTo>
                    <a:pt x="253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90" y="6349"/>
                  </a:lnTo>
                  <a:lnTo>
                    <a:pt x="889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633729">
                  <a:moveTo>
                    <a:pt x="889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90" y="12699"/>
                  </a:lnTo>
                  <a:lnTo>
                    <a:pt x="8890" y="6349"/>
                  </a:lnTo>
                  <a:close/>
                </a:path>
                <a:path w="8889" h="633729">
                  <a:moveTo>
                    <a:pt x="889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90" y="19049"/>
                  </a:lnTo>
                  <a:lnTo>
                    <a:pt x="8890" y="12699"/>
                  </a:lnTo>
                  <a:close/>
                </a:path>
                <a:path w="8889" h="633729">
                  <a:moveTo>
                    <a:pt x="889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90" y="25399"/>
                  </a:lnTo>
                  <a:lnTo>
                    <a:pt x="8890" y="19049"/>
                  </a:lnTo>
                  <a:close/>
                </a:path>
                <a:path w="8889" h="633729">
                  <a:moveTo>
                    <a:pt x="889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90" y="31749"/>
                  </a:lnTo>
                  <a:lnTo>
                    <a:pt x="8890" y="25399"/>
                  </a:lnTo>
                  <a:close/>
                </a:path>
                <a:path w="8889" h="633729">
                  <a:moveTo>
                    <a:pt x="889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90" y="38099"/>
                  </a:lnTo>
                  <a:lnTo>
                    <a:pt x="8890" y="31749"/>
                  </a:lnTo>
                  <a:close/>
                </a:path>
                <a:path w="8889" h="633729">
                  <a:moveTo>
                    <a:pt x="889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90" y="44449"/>
                  </a:lnTo>
                  <a:lnTo>
                    <a:pt x="8890" y="38099"/>
                  </a:lnTo>
                  <a:close/>
                </a:path>
                <a:path w="8889" h="633729">
                  <a:moveTo>
                    <a:pt x="889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90" y="50799"/>
                  </a:lnTo>
                  <a:lnTo>
                    <a:pt x="8890" y="44449"/>
                  </a:lnTo>
                  <a:close/>
                </a:path>
                <a:path w="8889" h="633729">
                  <a:moveTo>
                    <a:pt x="889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90" y="57149"/>
                  </a:lnTo>
                  <a:lnTo>
                    <a:pt x="8890" y="50799"/>
                  </a:lnTo>
                  <a:close/>
                </a:path>
                <a:path w="8889" h="633729">
                  <a:moveTo>
                    <a:pt x="889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90" y="63499"/>
                  </a:lnTo>
                  <a:lnTo>
                    <a:pt x="8890" y="57149"/>
                  </a:lnTo>
                  <a:close/>
                </a:path>
                <a:path w="8889" h="633729">
                  <a:moveTo>
                    <a:pt x="889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90" y="69849"/>
                  </a:lnTo>
                  <a:lnTo>
                    <a:pt x="8890" y="63499"/>
                  </a:lnTo>
                  <a:close/>
                </a:path>
                <a:path w="8889" h="633729">
                  <a:moveTo>
                    <a:pt x="889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90" y="76199"/>
                  </a:lnTo>
                  <a:lnTo>
                    <a:pt x="8890" y="69849"/>
                  </a:lnTo>
                  <a:close/>
                </a:path>
                <a:path w="8889" h="633729">
                  <a:moveTo>
                    <a:pt x="889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90" y="82549"/>
                  </a:lnTo>
                  <a:lnTo>
                    <a:pt x="8890" y="76199"/>
                  </a:lnTo>
                  <a:close/>
                </a:path>
                <a:path w="8889" h="633729">
                  <a:moveTo>
                    <a:pt x="889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90" y="88899"/>
                  </a:lnTo>
                  <a:lnTo>
                    <a:pt x="8890" y="82549"/>
                  </a:lnTo>
                  <a:close/>
                </a:path>
                <a:path w="8889" h="633729">
                  <a:moveTo>
                    <a:pt x="889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90" y="95249"/>
                  </a:lnTo>
                  <a:lnTo>
                    <a:pt x="8890" y="88899"/>
                  </a:lnTo>
                  <a:close/>
                </a:path>
                <a:path w="8889" h="633729">
                  <a:moveTo>
                    <a:pt x="889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90" y="101599"/>
                  </a:lnTo>
                  <a:lnTo>
                    <a:pt x="8890" y="95249"/>
                  </a:lnTo>
                  <a:close/>
                </a:path>
                <a:path w="8889" h="633729">
                  <a:moveTo>
                    <a:pt x="889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90" y="107949"/>
                  </a:lnTo>
                  <a:lnTo>
                    <a:pt x="8890" y="101599"/>
                  </a:lnTo>
                  <a:close/>
                </a:path>
                <a:path w="8889" h="633729">
                  <a:moveTo>
                    <a:pt x="889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90" y="114299"/>
                  </a:lnTo>
                  <a:lnTo>
                    <a:pt x="8890" y="107949"/>
                  </a:lnTo>
                  <a:close/>
                </a:path>
                <a:path w="8889" h="633729">
                  <a:moveTo>
                    <a:pt x="889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90" y="120649"/>
                  </a:lnTo>
                  <a:lnTo>
                    <a:pt x="8890" y="114299"/>
                  </a:lnTo>
                  <a:close/>
                </a:path>
                <a:path w="8889" h="633729">
                  <a:moveTo>
                    <a:pt x="889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90" y="126999"/>
                  </a:lnTo>
                  <a:lnTo>
                    <a:pt x="8890" y="120649"/>
                  </a:lnTo>
                  <a:close/>
                </a:path>
                <a:path w="8889" h="633729">
                  <a:moveTo>
                    <a:pt x="889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90" y="133349"/>
                  </a:lnTo>
                  <a:lnTo>
                    <a:pt x="8890" y="126999"/>
                  </a:lnTo>
                  <a:close/>
                </a:path>
                <a:path w="8889" h="633729">
                  <a:moveTo>
                    <a:pt x="889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90" y="139699"/>
                  </a:lnTo>
                  <a:lnTo>
                    <a:pt x="8890" y="133349"/>
                  </a:lnTo>
                  <a:close/>
                </a:path>
                <a:path w="8889" h="633729">
                  <a:moveTo>
                    <a:pt x="889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90" y="146049"/>
                  </a:lnTo>
                  <a:lnTo>
                    <a:pt x="8890" y="139699"/>
                  </a:lnTo>
                  <a:close/>
                </a:path>
                <a:path w="8889" h="633729">
                  <a:moveTo>
                    <a:pt x="889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90" y="152399"/>
                  </a:lnTo>
                  <a:lnTo>
                    <a:pt x="8890" y="146049"/>
                  </a:lnTo>
                  <a:close/>
                </a:path>
                <a:path w="8889" h="633729">
                  <a:moveTo>
                    <a:pt x="889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90" y="158749"/>
                  </a:lnTo>
                  <a:lnTo>
                    <a:pt x="8890" y="152399"/>
                  </a:lnTo>
                  <a:close/>
                </a:path>
                <a:path w="8889" h="633729">
                  <a:moveTo>
                    <a:pt x="889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90" y="165099"/>
                  </a:lnTo>
                  <a:lnTo>
                    <a:pt x="8890" y="158749"/>
                  </a:lnTo>
                  <a:close/>
                </a:path>
                <a:path w="8889" h="633729">
                  <a:moveTo>
                    <a:pt x="889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90" y="171449"/>
                  </a:lnTo>
                  <a:lnTo>
                    <a:pt x="8890" y="165099"/>
                  </a:lnTo>
                  <a:close/>
                </a:path>
                <a:path w="8889" h="633729">
                  <a:moveTo>
                    <a:pt x="889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90" y="177799"/>
                  </a:lnTo>
                  <a:lnTo>
                    <a:pt x="8890" y="171449"/>
                  </a:lnTo>
                  <a:close/>
                </a:path>
                <a:path w="8889" h="633729">
                  <a:moveTo>
                    <a:pt x="889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90" y="184149"/>
                  </a:lnTo>
                  <a:lnTo>
                    <a:pt x="8890" y="177799"/>
                  </a:lnTo>
                  <a:close/>
                </a:path>
                <a:path w="8889" h="633729">
                  <a:moveTo>
                    <a:pt x="889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90" y="190499"/>
                  </a:lnTo>
                  <a:lnTo>
                    <a:pt x="8890" y="184149"/>
                  </a:lnTo>
                  <a:close/>
                </a:path>
                <a:path w="8889" h="633729">
                  <a:moveTo>
                    <a:pt x="889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90" y="196849"/>
                  </a:lnTo>
                  <a:lnTo>
                    <a:pt x="8890" y="190499"/>
                  </a:lnTo>
                  <a:close/>
                </a:path>
                <a:path w="8889" h="633729">
                  <a:moveTo>
                    <a:pt x="889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90" y="203199"/>
                  </a:lnTo>
                  <a:lnTo>
                    <a:pt x="8890" y="196849"/>
                  </a:lnTo>
                  <a:close/>
                </a:path>
                <a:path w="8889" h="633729">
                  <a:moveTo>
                    <a:pt x="889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90" y="209549"/>
                  </a:lnTo>
                  <a:lnTo>
                    <a:pt x="8890" y="203199"/>
                  </a:lnTo>
                  <a:close/>
                </a:path>
                <a:path w="8889" h="633729">
                  <a:moveTo>
                    <a:pt x="889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90" y="215899"/>
                  </a:lnTo>
                  <a:lnTo>
                    <a:pt x="8890" y="209549"/>
                  </a:lnTo>
                  <a:close/>
                </a:path>
                <a:path w="8889" h="633729">
                  <a:moveTo>
                    <a:pt x="889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90" y="222249"/>
                  </a:lnTo>
                  <a:lnTo>
                    <a:pt x="8890" y="215899"/>
                  </a:lnTo>
                  <a:close/>
                </a:path>
                <a:path w="8889" h="633729">
                  <a:moveTo>
                    <a:pt x="889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90" y="228599"/>
                  </a:lnTo>
                  <a:lnTo>
                    <a:pt x="8890" y="222249"/>
                  </a:lnTo>
                  <a:close/>
                </a:path>
                <a:path w="8889" h="633729">
                  <a:moveTo>
                    <a:pt x="889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90" y="234949"/>
                  </a:lnTo>
                  <a:lnTo>
                    <a:pt x="8890" y="228599"/>
                  </a:lnTo>
                  <a:close/>
                </a:path>
                <a:path w="8889" h="633729">
                  <a:moveTo>
                    <a:pt x="889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90" y="241299"/>
                  </a:lnTo>
                  <a:lnTo>
                    <a:pt x="8890" y="234949"/>
                  </a:lnTo>
                  <a:close/>
                </a:path>
                <a:path w="8889" h="633729">
                  <a:moveTo>
                    <a:pt x="889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90" y="247649"/>
                  </a:lnTo>
                  <a:lnTo>
                    <a:pt x="8890" y="241299"/>
                  </a:lnTo>
                  <a:close/>
                </a:path>
                <a:path w="8889" h="633729">
                  <a:moveTo>
                    <a:pt x="889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90" y="253999"/>
                  </a:lnTo>
                  <a:lnTo>
                    <a:pt x="8890" y="247649"/>
                  </a:lnTo>
                  <a:close/>
                </a:path>
                <a:path w="8889" h="633729">
                  <a:moveTo>
                    <a:pt x="889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90" y="260349"/>
                  </a:lnTo>
                  <a:lnTo>
                    <a:pt x="8890" y="253999"/>
                  </a:lnTo>
                  <a:close/>
                </a:path>
                <a:path w="8889" h="633729">
                  <a:moveTo>
                    <a:pt x="889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90" y="266699"/>
                  </a:lnTo>
                  <a:lnTo>
                    <a:pt x="8890" y="260349"/>
                  </a:lnTo>
                  <a:close/>
                </a:path>
                <a:path w="8889" h="633729">
                  <a:moveTo>
                    <a:pt x="889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90" y="273049"/>
                  </a:lnTo>
                  <a:lnTo>
                    <a:pt x="8890" y="266699"/>
                  </a:lnTo>
                  <a:close/>
                </a:path>
                <a:path w="8889" h="633729">
                  <a:moveTo>
                    <a:pt x="889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90" y="279399"/>
                  </a:lnTo>
                  <a:lnTo>
                    <a:pt x="8890" y="273049"/>
                  </a:lnTo>
                  <a:close/>
                </a:path>
                <a:path w="8889" h="633729">
                  <a:moveTo>
                    <a:pt x="889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90" y="285749"/>
                  </a:lnTo>
                  <a:lnTo>
                    <a:pt x="8890" y="279399"/>
                  </a:lnTo>
                  <a:close/>
                </a:path>
                <a:path w="8889" h="633729">
                  <a:moveTo>
                    <a:pt x="889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90" y="292099"/>
                  </a:lnTo>
                  <a:lnTo>
                    <a:pt x="8890" y="285749"/>
                  </a:lnTo>
                  <a:close/>
                </a:path>
                <a:path w="8889" h="633729">
                  <a:moveTo>
                    <a:pt x="889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90" y="298449"/>
                  </a:lnTo>
                  <a:lnTo>
                    <a:pt x="8890" y="292099"/>
                  </a:lnTo>
                  <a:close/>
                </a:path>
                <a:path w="8889" h="633729">
                  <a:moveTo>
                    <a:pt x="889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90" y="304799"/>
                  </a:lnTo>
                  <a:lnTo>
                    <a:pt x="8890" y="298449"/>
                  </a:lnTo>
                  <a:close/>
                </a:path>
                <a:path w="8889" h="633729">
                  <a:moveTo>
                    <a:pt x="889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90" y="311149"/>
                  </a:lnTo>
                  <a:lnTo>
                    <a:pt x="8890" y="304799"/>
                  </a:lnTo>
                  <a:close/>
                </a:path>
                <a:path w="8889" h="633729">
                  <a:moveTo>
                    <a:pt x="889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90" y="317499"/>
                  </a:lnTo>
                  <a:lnTo>
                    <a:pt x="8890" y="311149"/>
                  </a:lnTo>
                  <a:close/>
                </a:path>
                <a:path w="8889" h="633729">
                  <a:moveTo>
                    <a:pt x="889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90" y="323849"/>
                  </a:lnTo>
                  <a:lnTo>
                    <a:pt x="8890" y="317499"/>
                  </a:lnTo>
                  <a:close/>
                </a:path>
                <a:path w="8889" h="633729">
                  <a:moveTo>
                    <a:pt x="889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90" y="330199"/>
                  </a:lnTo>
                  <a:lnTo>
                    <a:pt x="8890" y="323849"/>
                  </a:lnTo>
                  <a:close/>
                </a:path>
                <a:path w="8889" h="633729">
                  <a:moveTo>
                    <a:pt x="889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90" y="336549"/>
                  </a:lnTo>
                  <a:lnTo>
                    <a:pt x="8890" y="330199"/>
                  </a:lnTo>
                  <a:close/>
                </a:path>
                <a:path w="8889" h="633729">
                  <a:moveTo>
                    <a:pt x="889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90" y="342899"/>
                  </a:lnTo>
                  <a:lnTo>
                    <a:pt x="8890" y="336549"/>
                  </a:lnTo>
                  <a:close/>
                </a:path>
                <a:path w="8889" h="633729">
                  <a:moveTo>
                    <a:pt x="889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90" y="349249"/>
                  </a:lnTo>
                  <a:lnTo>
                    <a:pt x="8890" y="342899"/>
                  </a:lnTo>
                  <a:close/>
                </a:path>
                <a:path w="8889" h="633729">
                  <a:moveTo>
                    <a:pt x="889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90" y="355599"/>
                  </a:lnTo>
                  <a:lnTo>
                    <a:pt x="8890" y="349249"/>
                  </a:lnTo>
                  <a:close/>
                </a:path>
                <a:path w="8889" h="633729">
                  <a:moveTo>
                    <a:pt x="889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90" y="361949"/>
                  </a:lnTo>
                  <a:lnTo>
                    <a:pt x="8890" y="355599"/>
                  </a:lnTo>
                  <a:close/>
                </a:path>
                <a:path w="8889" h="633729">
                  <a:moveTo>
                    <a:pt x="889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90" y="368299"/>
                  </a:lnTo>
                  <a:lnTo>
                    <a:pt x="8890" y="361949"/>
                  </a:lnTo>
                  <a:close/>
                </a:path>
                <a:path w="8889" h="633729">
                  <a:moveTo>
                    <a:pt x="889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90" y="374649"/>
                  </a:lnTo>
                  <a:lnTo>
                    <a:pt x="8890" y="368299"/>
                  </a:lnTo>
                  <a:close/>
                </a:path>
                <a:path w="8889" h="633729">
                  <a:moveTo>
                    <a:pt x="889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90" y="380999"/>
                  </a:lnTo>
                  <a:lnTo>
                    <a:pt x="8890" y="374649"/>
                  </a:lnTo>
                  <a:close/>
                </a:path>
                <a:path w="8889" h="633729">
                  <a:moveTo>
                    <a:pt x="889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90" y="387349"/>
                  </a:lnTo>
                  <a:lnTo>
                    <a:pt x="8890" y="380999"/>
                  </a:lnTo>
                  <a:close/>
                </a:path>
                <a:path w="8889" h="633729">
                  <a:moveTo>
                    <a:pt x="889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90" y="393699"/>
                  </a:lnTo>
                  <a:lnTo>
                    <a:pt x="8890" y="387349"/>
                  </a:lnTo>
                  <a:close/>
                </a:path>
                <a:path w="8889" h="633729">
                  <a:moveTo>
                    <a:pt x="889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90" y="400049"/>
                  </a:lnTo>
                  <a:lnTo>
                    <a:pt x="8890" y="393699"/>
                  </a:lnTo>
                  <a:close/>
                </a:path>
                <a:path w="8889" h="633729">
                  <a:moveTo>
                    <a:pt x="889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90" y="406399"/>
                  </a:lnTo>
                  <a:lnTo>
                    <a:pt x="8890" y="400049"/>
                  </a:lnTo>
                  <a:close/>
                </a:path>
                <a:path w="8889" h="633729">
                  <a:moveTo>
                    <a:pt x="889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90" y="412749"/>
                  </a:lnTo>
                  <a:lnTo>
                    <a:pt x="8890" y="406399"/>
                  </a:lnTo>
                  <a:close/>
                </a:path>
                <a:path w="8889" h="633729">
                  <a:moveTo>
                    <a:pt x="889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90" y="419099"/>
                  </a:lnTo>
                  <a:lnTo>
                    <a:pt x="8890" y="412749"/>
                  </a:lnTo>
                  <a:close/>
                </a:path>
                <a:path w="8889" h="633729">
                  <a:moveTo>
                    <a:pt x="889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8890" y="425449"/>
                  </a:lnTo>
                  <a:lnTo>
                    <a:pt x="8890" y="419099"/>
                  </a:lnTo>
                  <a:close/>
                </a:path>
                <a:path w="8889" h="633729">
                  <a:moveTo>
                    <a:pt x="889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8890" y="431799"/>
                  </a:lnTo>
                  <a:lnTo>
                    <a:pt x="8890" y="425449"/>
                  </a:lnTo>
                  <a:close/>
                </a:path>
                <a:path w="8889" h="633729">
                  <a:moveTo>
                    <a:pt x="889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8890" y="438149"/>
                  </a:lnTo>
                  <a:lnTo>
                    <a:pt x="8890" y="431799"/>
                  </a:lnTo>
                  <a:close/>
                </a:path>
                <a:path w="8889" h="633729">
                  <a:moveTo>
                    <a:pt x="889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8890" y="444499"/>
                  </a:lnTo>
                  <a:lnTo>
                    <a:pt x="8890" y="438149"/>
                  </a:lnTo>
                  <a:close/>
                </a:path>
                <a:path w="8889" h="633729">
                  <a:moveTo>
                    <a:pt x="889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8890" y="450849"/>
                  </a:lnTo>
                  <a:lnTo>
                    <a:pt x="8890" y="444499"/>
                  </a:lnTo>
                  <a:close/>
                </a:path>
                <a:path w="8889" h="633729">
                  <a:moveTo>
                    <a:pt x="889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8890" y="457199"/>
                  </a:lnTo>
                  <a:lnTo>
                    <a:pt x="8890" y="450849"/>
                  </a:lnTo>
                  <a:close/>
                </a:path>
                <a:path w="8889" h="633729">
                  <a:moveTo>
                    <a:pt x="889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8890" y="463549"/>
                  </a:lnTo>
                  <a:lnTo>
                    <a:pt x="8890" y="457199"/>
                  </a:lnTo>
                  <a:close/>
                </a:path>
                <a:path w="8889" h="633729">
                  <a:moveTo>
                    <a:pt x="889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8890" y="469899"/>
                  </a:lnTo>
                  <a:lnTo>
                    <a:pt x="8890" y="463549"/>
                  </a:lnTo>
                  <a:close/>
                </a:path>
                <a:path w="8889" h="633729">
                  <a:moveTo>
                    <a:pt x="889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8890" y="476249"/>
                  </a:lnTo>
                  <a:lnTo>
                    <a:pt x="8890" y="469899"/>
                  </a:lnTo>
                  <a:close/>
                </a:path>
                <a:path w="8889" h="633729">
                  <a:moveTo>
                    <a:pt x="889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8890" y="482599"/>
                  </a:lnTo>
                  <a:lnTo>
                    <a:pt x="8890" y="476249"/>
                  </a:lnTo>
                  <a:close/>
                </a:path>
                <a:path w="8889" h="633729">
                  <a:moveTo>
                    <a:pt x="889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8890" y="488949"/>
                  </a:lnTo>
                  <a:lnTo>
                    <a:pt x="8890" y="482599"/>
                  </a:lnTo>
                  <a:close/>
                </a:path>
                <a:path w="8889" h="633729">
                  <a:moveTo>
                    <a:pt x="889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8890" y="495299"/>
                  </a:lnTo>
                  <a:lnTo>
                    <a:pt x="8890" y="488949"/>
                  </a:lnTo>
                  <a:close/>
                </a:path>
                <a:path w="8889" h="633729">
                  <a:moveTo>
                    <a:pt x="889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8890" y="501649"/>
                  </a:lnTo>
                  <a:lnTo>
                    <a:pt x="8890" y="495299"/>
                  </a:lnTo>
                  <a:close/>
                </a:path>
                <a:path w="8889" h="633729">
                  <a:moveTo>
                    <a:pt x="889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8890" y="507999"/>
                  </a:lnTo>
                  <a:lnTo>
                    <a:pt x="8890" y="501649"/>
                  </a:lnTo>
                  <a:close/>
                </a:path>
                <a:path w="8889" h="633729">
                  <a:moveTo>
                    <a:pt x="889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8890" y="514349"/>
                  </a:lnTo>
                  <a:lnTo>
                    <a:pt x="8890" y="507999"/>
                  </a:lnTo>
                  <a:close/>
                </a:path>
                <a:path w="8889" h="633729">
                  <a:moveTo>
                    <a:pt x="889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8890" y="520699"/>
                  </a:lnTo>
                  <a:lnTo>
                    <a:pt x="8890" y="514349"/>
                  </a:lnTo>
                  <a:close/>
                </a:path>
                <a:path w="8889" h="633729">
                  <a:moveTo>
                    <a:pt x="889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8890" y="527049"/>
                  </a:lnTo>
                  <a:lnTo>
                    <a:pt x="8890" y="520699"/>
                  </a:lnTo>
                  <a:close/>
                </a:path>
                <a:path w="8889" h="633729">
                  <a:moveTo>
                    <a:pt x="889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8890" y="533399"/>
                  </a:lnTo>
                  <a:lnTo>
                    <a:pt x="8890" y="527049"/>
                  </a:lnTo>
                  <a:close/>
                </a:path>
                <a:path w="8889" h="633729">
                  <a:moveTo>
                    <a:pt x="889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8890" y="539749"/>
                  </a:lnTo>
                  <a:lnTo>
                    <a:pt x="8890" y="533399"/>
                  </a:lnTo>
                  <a:close/>
                </a:path>
                <a:path w="8889" h="633729">
                  <a:moveTo>
                    <a:pt x="889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8890" y="546099"/>
                  </a:lnTo>
                  <a:lnTo>
                    <a:pt x="8890" y="539749"/>
                  </a:lnTo>
                  <a:close/>
                </a:path>
                <a:path w="8889" h="633729">
                  <a:moveTo>
                    <a:pt x="889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8890" y="552449"/>
                  </a:lnTo>
                  <a:lnTo>
                    <a:pt x="8890" y="546099"/>
                  </a:lnTo>
                  <a:close/>
                </a:path>
                <a:path w="8889" h="633729">
                  <a:moveTo>
                    <a:pt x="889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8890" y="558799"/>
                  </a:lnTo>
                  <a:lnTo>
                    <a:pt x="8890" y="552449"/>
                  </a:lnTo>
                  <a:close/>
                </a:path>
                <a:path w="8889" h="633729">
                  <a:moveTo>
                    <a:pt x="889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8890" y="565149"/>
                  </a:lnTo>
                  <a:lnTo>
                    <a:pt x="8890" y="558799"/>
                  </a:lnTo>
                  <a:close/>
                </a:path>
                <a:path w="8889" h="633729">
                  <a:moveTo>
                    <a:pt x="889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8890" y="571499"/>
                  </a:lnTo>
                  <a:lnTo>
                    <a:pt x="8890" y="565149"/>
                  </a:lnTo>
                  <a:close/>
                </a:path>
                <a:path w="8889" h="633729">
                  <a:moveTo>
                    <a:pt x="889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8890" y="577849"/>
                  </a:lnTo>
                  <a:lnTo>
                    <a:pt x="8890" y="571499"/>
                  </a:lnTo>
                  <a:close/>
                </a:path>
                <a:path w="8889" h="633729">
                  <a:moveTo>
                    <a:pt x="889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8890" y="584199"/>
                  </a:lnTo>
                  <a:lnTo>
                    <a:pt x="8890" y="577849"/>
                  </a:lnTo>
                  <a:close/>
                </a:path>
                <a:path w="8889" h="633729">
                  <a:moveTo>
                    <a:pt x="889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8890" y="590549"/>
                  </a:lnTo>
                  <a:lnTo>
                    <a:pt x="8890" y="584199"/>
                  </a:lnTo>
                  <a:close/>
                </a:path>
                <a:path w="8889" h="633729">
                  <a:moveTo>
                    <a:pt x="889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8890" y="596899"/>
                  </a:lnTo>
                  <a:lnTo>
                    <a:pt x="8890" y="590549"/>
                  </a:lnTo>
                  <a:close/>
                </a:path>
                <a:path w="8889" h="633729">
                  <a:moveTo>
                    <a:pt x="889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8890" y="603249"/>
                  </a:lnTo>
                  <a:lnTo>
                    <a:pt x="8890" y="596899"/>
                  </a:lnTo>
                  <a:close/>
                </a:path>
                <a:path w="8889" h="633729">
                  <a:moveTo>
                    <a:pt x="889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8890" y="609599"/>
                  </a:lnTo>
                  <a:lnTo>
                    <a:pt x="8890" y="603249"/>
                  </a:lnTo>
                  <a:close/>
                </a:path>
                <a:path w="8889" h="633729">
                  <a:moveTo>
                    <a:pt x="889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8890" y="615949"/>
                  </a:lnTo>
                  <a:lnTo>
                    <a:pt x="8890" y="609599"/>
                  </a:lnTo>
                  <a:close/>
                </a:path>
                <a:path w="8889" h="633729">
                  <a:moveTo>
                    <a:pt x="889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8890" y="622299"/>
                  </a:lnTo>
                  <a:lnTo>
                    <a:pt x="8890" y="615949"/>
                  </a:lnTo>
                  <a:close/>
                </a:path>
                <a:path w="8889" h="633729">
                  <a:moveTo>
                    <a:pt x="889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8890" y="628649"/>
                  </a:lnTo>
                  <a:lnTo>
                    <a:pt x="8890" y="622299"/>
                  </a:lnTo>
                  <a:close/>
                </a:path>
                <a:path w="8889" h="633729">
                  <a:moveTo>
                    <a:pt x="889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2540" y="633729"/>
                  </a:lnTo>
                  <a:lnTo>
                    <a:pt x="2540" y="632459"/>
                  </a:lnTo>
                  <a:lnTo>
                    <a:pt x="6350" y="632459"/>
                  </a:lnTo>
                  <a:lnTo>
                    <a:pt x="6350" y="631189"/>
                  </a:lnTo>
                  <a:lnTo>
                    <a:pt x="8890" y="631189"/>
                  </a:lnTo>
                  <a:lnTo>
                    <a:pt x="8890" y="628649"/>
                  </a:lnTo>
                  <a:close/>
                </a:path>
              </a:pathLst>
            </a:custGeom>
            <a:solidFill>
              <a:srgbClr val="FF79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846320" y="3806189"/>
              <a:ext cx="8890" cy="624840"/>
            </a:xfrm>
            <a:custGeom>
              <a:avLst/>
              <a:gdLst/>
              <a:ahLst/>
              <a:cxnLst/>
              <a:rect l="l" t="t" r="r" b="b"/>
              <a:pathLst>
                <a:path w="8889" h="624839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5079"/>
                  </a:lnTo>
                  <a:lnTo>
                    <a:pt x="6349" y="5079"/>
                  </a:lnTo>
                  <a:lnTo>
                    <a:pt x="6349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8889" h="624839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624839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624839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624839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624839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624839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624839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624839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624839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624839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624839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624839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624839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624839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624839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624839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624839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624839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624839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624839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624839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624839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624839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624839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624839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624839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624839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624839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624839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624839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624839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624839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624839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624839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624839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624839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624839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624839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624839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624839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624839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624839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624839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624839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624839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624839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624839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624839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624839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624839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624839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624839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624839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624839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624839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624839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624839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624839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624839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624839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624839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624839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624839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624839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624839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624839">
                  <a:moveTo>
                    <a:pt x="888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8889" y="425449"/>
                  </a:lnTo>
                  <a:lnTo>
                    <a:pt x="8889" y="419099"/>
                  </a:lnTo>
                  <a:close/>
                </a:path>
                <a:path w="8889" h="624839">
                  <a:moveTo>
                    <a:pt x="888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8889" y="431799"/>
                  </a:lnTo>
                  <a:lnTo>
                    <a:pt x="8889" y="425449"/>
                  </a:lnTo>
                  <a:close/>
                </a:path>
                <a:path w="8889" h="624839">
                  <a:moveTo>
                    <a:pt x="888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8889" y="438149"/>
                  </a:lnTo>
                  <a:lnTo>
                    <a:pt x="8889" y="431799"/>
                  </a:lnTo>
                  <a:close/>
                </a:path>
                <a:path w="8889" h="624839">
                  <a:moveTo>
                    <a:pt x="888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8889" y="444499"/>
                  </a:lnTo>
                  <a:lnTo>
                    <a:pt x="8889" y="438149"/>
                  </a:lnTo>
                  <a:close/>
                </a:path>
                <a:path w="8889" h="624839">
                  <a:moveTo>
                    <a:pt x="888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8889" y="450849"/>
                  </a:lnTo>
                  <a:lnTo>
                    <a:pt x="8889" y="444499"/>
                  </a:lnTo>
                  <a:close/>
                </a:path>
                <a:path w="8889" h="624839">
                  <a:moveTo>
                    <a:pt x="888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8889" y="457199"/>
                  </a:lnTo>
                  <a:lnTo>
                    <a:pt x="8889" y="450849"/>
                  </a:lnTo>
                  <a:close/>
                </a:path>
                <a:path w="8889" h="624839">
                  <a:moveTo>
                    <a:pt x="888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8889" y="463549"/>
                  </a:lnTo>
                  <a:lnTo>
                    <a:pt x="8889" y="457199"/>
                  </a:lnTo>
                  <a:close/>
                </a:path>
                <a:path w="8889" h="624839">
                  <a:moveTo>
                    <a:pt x="888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8889" y="469899"/>
                  </a:lnTo>
                  <a:lnTo>
                    <a:pt x="8889" y="463549"/>
                  </a:lnTo>
                  <a:close/>
                </a:path>
                <a:path w="8889" h="624839">
                  <a:moveTo>
                    <a:pt x="888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8889" y="476249"/>
                  </a:lnTo>
                  <a:lnTo>
                    <a:pt x="8889" y="469899"/>
                  </a:lnTo>
                  <a:close/>
                </a:path>
                <a:path w="8889" h="624839">
                  <a:moveTo>
                    <a:pt x="888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8889" y="482599"/>
                  </a:lnTo>
                  <a:lnTo>
                    <a:pt x="8889" y="476249"/>
                  </a:lnTo>
                  <a:close/>
                </a:path>
                <a:path w="8889" h="624839">
                  <a:moveTo>
                    <a:pt x="888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8889" y="488949"/>
                  </a:lnTo>
                  <a:lnTo>
                    <a:pt x="8889" y="482599"/>
                  </a:lnTo>
                  <a:close/>
                </a:path>
                <a:path w="8889" h="624839">
                  <a:moveTo>
                    <a:pt x="888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8889" y="495299"/>
                  </a:lnTo>
                  <a:lnTo>
                    <a:pt x="8889" y="488949"/>
                  </a:lnTo>
                  <a:close/>
                </a:path>
                <a:path w="8889" h="624839">
                  <a:moveTo>
                    <a:pt x="888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8889" y="501649"/>
                  </a:lnTo>
                  <a:lnTo>
                    <a:pt x="8889" y="495299"/>
                  </a:lnTo>
                  <a:close/>
                </a:path>
                <a:path w="8889" h="624839">
                  <a:moveTo>
                    <a:pt x="888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8889" y="507999"/>
                  </a:lnTo>
                  <a:lnTo>
                    <a:pt x="8889" y="501649"/>
                  </a:lnTo>
                  <a:close/>
                </a:path>
                <a:path w="8889" h="624839">
                  <a:moveTo>
                    <a:pt x="888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8889" y="514349"/>
                  </a:lnTo>
                  <a:lnTo>
                    <a:pt x="8889" y="507999"/>
                  </a:lnTo>
                  <a:close/>
                </a:path>
                <a:path w="8889" h="624839">
                  <a:moveTo>
                    <a:pt x="888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8889" y="520699"/>
                  </a:lnTo>
                  <a:lnTo>
                    <a:pt x="8889" y="514349"/>
                  </a:lnTo>
                  <a:close/>
                </a:path>
                <a:path w="8889" h="624839">
                  <a:moveTo>
                    <a:pt x="888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8889" y="527049"/>
                  </a:lnTo>
                  <a:lnTo>
                    <a:pt x="8889" y="520699"/>
                  </a:lnTo>
                  <a:close/>
                </a:path>
                <a:path w="8889" h="624839">
                  <a:moveTo>
                    <a:pt x="888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8889" y="533399"/>
                  </a:lnTo>
                  <a:lnTo>
                    <a:pt x="8889" y="527049"/>
                  </a:lnTo>
                  <a:close/>
                </a:path>
                <a:path w="8889" h="624839">
                  <a:moveTo>
                    <a:pt x="888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8889" y="539749"/>
                  </a:lnTo>
                  <a:lnTo>
                    <a:pt x="8889" y="533399"/>
                  </a:lnTo>
                  <a:close/>
                </a:path>
                <a:path w="8889" h="624839">
                  <a:moveTo>
                    <a:pt x="888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8889" y="546099"/>
                  </a:lnTo>
                  <a:lnTo>
                    <a:pt x="8889" y="539749"/>
                  </a:lnTo>
                  <a:close/>
                </a:path>
                <a:path w="8889" h="624839">
                  <a:moveTo>
                    <a:pt x="888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8889" y="552449"/>
                  </a:lnTo>
                  <a:lnTo>
                    <a:pt x="8889" y="546099"/>
                  </a:lnTo>
                  <a:close/>
                </a:path>
                <a:path w="8889" h="624839">
                  <a:moveTo>
                    <a:pt x="888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8889" y="558799"/>
                  </a:lnTo>
                  <a:lnTo>
                    <a:pt x="8889" y="552449"/>
                  </a:lnTo>
                  <a:close/>
                </a:path>
                <a:path w="8889" h="624839">
                  <a:moveTo>
                    <a:pt x="888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8889" y="565149"/>
                  </a:lnTo>
                  <a:lnTo>
                    <a:pt x="8889" y="558799"/>
                  </a:lnTo>
                  <a:close/>
                </a:path>
                <a:path w="8889" h="624839">
                  <a:moveTo>
                    <a:pt x="888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8889" y="571499"/>
                  </a:lnTo>
                  <a:lnTo>
                    <a:pt x="8889" y="565149"/>
                  </a:lnTo>
                  <a:close/>
                </a:path>
                <a:path w="8889" h="624839">
                  <a:moveTo>
                    <a:pt x="888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8889" y="577849"/>
                  </a:lnTo>
                  <a:lnTo>
                    <a:pt x="8889" y="571499"/>
                  </a:lnTo>
                  <a:close/>
                </a:path>
                <a:path w="8889" h="624839">
                  <a:moveTo>
                    <a:pt x="8889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8889" y="584199"/>
                  </a:lnTo>
                  <a:lnTo>
                    <a:pt x="8889" y="577849"/>
                  </a:lnTo>
                  <a:close/>
                </a:path>
                <a:path w="8889" h="624839">
                  <a:moveTo>
                    <a:pt x="888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8889" y="590549"/>
                  </a:lnTo>
                  <a:lnTo>
                    <a:pt x="8889" y="584199"/>
                  </a:lnTo>
                  <a:close/>
                </a:path>
                <a:path w="8889" h="624839">
                  <a:moveTo>
                    <a:pt x="8889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8889" y="596899"/>
                  </a:lnTo>
                  <a:lnTo>
                    <a:pt x="8889" y="590549"/>
                  </a:lnTo>
                  <a:close/>
                </a:path>
                <a:path w="8889" h="624839">
                  <a:moveTo>
                    <a:pt x="888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8889" y="603249"/>
                  </a:lnTo>
                  <a:lnTo>
                    <a:pt x="8889" y="596899"/>
                  </a:lnTo>
                  <a:close/>
                </a:path>
                <a:path w="8889" h="624839">
                  <a:moveTo>
                    <a:pt x="8889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8889" y="609599"/>
                  </a:lnTo>
                  <a:lnTo>
                    <a:pt x="8889" y="603249"/>
                  </a:lnTo>
                  <a:close/>
                </a:path>
                <a:path w="8889" h="624839">
                  <a:moveTo>
                    <a:pt x="888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8889" y="615949"/>
                  </a:lnTo>
                  <a:lnTo>
                    <a:pt x="8889" y="609599"/>
                  </a:lnTo>
                  <a:close/>
                </a:path>
                <a:path w="8889" h="624839">
                  <a:moveTo>
                    <a:pt x="888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8889" y="622299"/>
                  </a:lnTo>
                  <a:lnTo>
                    <a:pt x="8889" y="615949"/>
                  </a:lnTo>
                  <a:close/>
                </a:path>
                <a:path w="8889" h="624839">
                  <a:moveTo>
                    <a:pt x="6350" y="622299"/>
                  </a:moveTo>
                  <a:lnTo>
                    <a:pt x="0" y="622299"/>
                  </a:lnTo>
                  <a:lnTo>
                    <a:pt x="0" y="624839"/>
                  </a:lnTo>
                  <a:lnTo>
                    <a:pt x="2539" y="624839"/>
                  </a:lnTo>
                  <a:lnTo>
                    <a:pt x="2539" y="623569"/>
                  </a:lnTo>
                  <a:lnTo>
                    <a:pt x="6350" y="623569"/>
                  </a:lnTo>
                  <a:lnTo>
                    <a:pt x="6350" y="622299"/>
                  </a:lnTo>
                  <a:close/>
                </a:path>
              </a:pathLst>
            </a:custGeom>
            <a:solidFill>
              <a:srgbClr val="FF7A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855210" y="3813809"/>
              <a:ext cx="8890" cy="614680"/>
            </a:xfrm>
            <a:custGeom>
              <a:avLst/>
              <a:gdLst/>
              <a:ahLst/>
              <a:cxnLst/>
              <a:rect l="l" t="t" r="r" b="b"/>
              <a:pathLst>
                <a:path w="8889" h="614679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614679">
                  <a:moveTo>
                    <a:pt x="888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5080"/>
                  </a:lnTo>
                  <a:close/>
                </a:path>
                <a:path w="8889" h="614679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614679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614679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614679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614679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614679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614679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614679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614679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614679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614679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614679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614679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614679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614679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614679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614679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614679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614679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614679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614679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614679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614679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614679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614679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614679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614679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614679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614679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614679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614679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614679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614679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614679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614679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614679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614679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614679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614679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614679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614679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614679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614679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614679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614679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614679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614679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614679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614679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614679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614679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614679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614679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614679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614679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614679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614679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614679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614679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614679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614679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614679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614679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614679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614679">
                  <a:moveTo>
                    <a:pt x="888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8889" y="424179"/>
                  </a:lnTo>
                  <a:lnTo>
                    <a:pt x="8889" y="417830"/>
                  </a:lnTo>
                  <a:close/>
                </a:path>
                <a:path w="8889" h="614679">
                  <a:moveTo>
                    <a:pt x="888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8889" y="430529"/>
                  </a:lnTo>
                  <a:lnTo>
                    <a:pt x="8889" y="424180"/>
                  </a:lnTo>
                  <a:close/>
                </a:path>
                <a:path w="8889" h="614679">
                  <a:moveTo>
                    <a:pt x="888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8889" y="436879"/>
                  </a:lnTo>
                  <a:lnTo>
                    <a:pt x="8889" y="430530"/>
                  </a:lnTo>
                  <a:close/>
                </a:path>
                <a:path w="8889" h="614679">
                  <a:moveTo>
                    <a:pt x="888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8889" y="443229"/>
                  </a:lnTo>
                  <a:lnTo>
                    <a:pt x="8889" y="436880"/>
                  </a:lnTo>
                  <a:close/>
                </a:path>
                <a:path w="8889" h="614679">
                  <a:moveTo>
                    <a:pt x="888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8889" y="449579"/>
                  </a:lnTo>
                  <a:lnTo>
                    <a:pt x="8889" y="443230"/>
                  </a:lnTo>
                  <a:close/>
                </a:path>
                <a:path w="8889" h="614679">
                  <a:moveTo>
                    <a:pt x="888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8889" y="455929"/>
                  </a:lnTo>
                  <a:lnTo>
                    <a:pt x="8889" y="449580"/>
                  </a:lnTo>
                  <a:close/>
                </a:path>
                <a:path w="8889" h="614679">
                  <a:moveTo>
                    <a:pt x="888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8889" y="462279"/>
                  </a:lnTo>
                  <a:lnTo>
                    <a:pt x="8889" y="455930"/>
                  </a:lnTo>
                  <a:close/>
                </a:path>
                <a:path w="8889" h="614679">
                  <a:moveTo>
                    <a:pt x="888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8889" y="468629"/>
                  </a:lnTo>
                  <a:lnTo>
                    <a:pt x="8889" y="462280"/>
                  </a:lnTo>
                  <a:close/>
                </a:path>
                <a:path w="8889" h="614679">
                  <a:moveTo>
                    <a:pt x="888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8889" y="474979"/>
                  </a:lnTo>
                  <a:lnTo>
                    <a:pt x="8889" y="468630"/>
                  </a:lnTo>
                  <a:close/>
                </a:path>
                <a:path w="8889" h="614679">
                  <a:moveTo>
                    <a:pt x="888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8889" y="481329"/>
                  </a:lnTo>
                  <a:lnTo>
                    <a:pt x="8889" y="474980"/>
                  </a:lnTo>
                  <a:close/>
                </a:path>
                <a:path w="8889" h="614679">
                  <a:moveTo>
                    <a:pt x="888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8889" y="487679"/>
                  </a:lnTo>
                  <a:lnTo>
                    <a:pt x="8889" y="481330"/>
                  </a:lnTo>
                  <a:close/>
                </a:path>
                <a:path w="8889" h="614679">
                  <a:moveTo>
                    <a:pt x="888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8889" y="494029"/>
                  </a:lnTo>
                  <a:lnTo>
                    <a:pt x="8889" y="487680"/>
                  </a:lnTo>
                  <a:close/>
                </a:path>
                <a:path w="8889" h="614679">
                  <a:moveTo>
                    <a:pt x="888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8889" y="500379"/>
                  </a:lnTo>
                  <a:lnTo>
                    <a:pt x="8889" y="494030"/>
                  </a:lnTo>
                  <a:close/>
                </a:path>
                <a:path w="8889" h="614679">
                  <a:moveTo>
                    <a:pt x="888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8889" y="506729"/>
                  </a:lnTo>
                  <a:lnTo>
                    <a:pt x="8889" y="500380"/>
                  </a:lnTo>
                  <a:close/>
                </a:path>
                <a:path w="8889" h="614679">
                  <a:moveTo>
                    <a:pt x="888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8889" y="513079"/>
                  </a:lnTo>
                  <a:lnTo>
                    <a:pt x="8889" y="506730"/>
                  </a:lnTo>
                  <a:close/>
                </a:path>
                <a:path w="8889" h="614679">
                  <a:moveTo>
                    <a:pt x="888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8889" y="519429"/>
                  </a:lnTo>
                  <a:lnTo>
                    <a:pt x="8889" y="513080"/>
                  </a:lnTo>
                  <a:close/>
                </a:path>
                <a:path w="8889" h="614679">
                  <a:moveTo>
                    <a:pt x="888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8889" y="525779"/>
                  </a:lnTo>
                  <a:lnTo>
                    <a:pt x="8889" y="519430"/>
                  </a:lnTo>
                  <a:close/>
                </a:path>
                <a:path w="8889" h="614679">
                  <a:moveTo>
                    <a:pt x="888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8889" y="532129"/>
                  </a:lnTo>
                  <a:lnTo>
                    <a:pt x="8889" y="525780"/>
                  </a:lnTo>
                  <a:close/>
                </a:path>
                <a:path w="8889" h="614679">
                  <a:moveTo>
                    <a:pt x="888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8889" y="538479"/>
                  </a:lnTo>
                  <a:lnTo>
                    <a:pt x="8889" y="532130"/>
                  </a:lnTo>
                  <a:close/>
                </a:path>
                <a:path w="8889" h="614679">
                  <a:moveTo>
                    <a:pt x="888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8889" y="544829"/>
                  </a:lnTo>
                  <a:lnTo>
                    <a:pt x="8889" y="538480"/>
                  </a:lnTo>
                  <a:close/>
                </a:path>
                <a:path w="8889" h="614679">
                  <a:moveTo>
                    <a:pt x="888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8889" y="551179"/>
                  </a:lnTo>
                  <a:lnTo>
                    <a:pt x="8889" y="544830"/>
                  </a:lnTo>
                  <a:close/>
                </a:path>
                <a:path w="8889" h="614679">
                  <a:moveTo>
                    <a:pt x="888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8889" y="557529"/>
                  </a:lnTo>
                  <a:lnTo>
                    <a:pt x="8889" y="551180"/>
                  </a:lnTo>
                  <a:close/>
                </a:path>
                <a:path w="8889" h="614679">
                  <a:moveTo>
                    <a:pt x="888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8889" y="563879"/>
                  </a:lnTo>
                  <a:lnTo>
                    <a:pt x="8889" y="557530"/>
                  </a:lnTo>
                  <a:close/>
                </a:path>
                <a:path w="8889" h="614679">
                  <a:moveTo>
                    <a:pt x="888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8889" y="570229"/>
                  </a:lnTo>
                  <a:lnTo>
                    <a:pt x="8889" y="563880"/>
                  </a:lnTo>
                  <a:close/>
                </a:path>
                <a:path w="8889" h="614679">
                  <a:moveTo>
                    <a:pt x="888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8889" y="576579"/>
                  </a:lnTo>
                  <a:lnTo>
                    <a:pt x="8889" y="570230"/>
                  </a:lnTo>
                  <a:close/>
                </a:path>
                <a:path w="8889" h="614679">
                  <a:moveTo>
                    <a:pt x="888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8889" y="582929"/>
                  </a:lnTo>
                  <a:lnTo>
                    <a:pt x="8889" y="576580"/>
                  </a:lnTo>
                  <a:close/>
                </a:path>
                <a:path w="8889" h="614679">
                  <a:moveTo>
                    <a:pt x="888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8889" y="589279"/>
                  </a:lnTo>
                  <a:lnTo>
                    <a:pt x="8889" y="582930"/>
                  </a:lnTo>
                  <a:close/>
                </a:path>
                <a:path w="8889" h="614679">
                  <a:moveTo>
                    <a:pt x="888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8889" y="595629"/>
                  </a:lnTo>
                  <a:lnTo>
                    <a:pt x="8889" y="589280"/>
                  </a:lnTo>
                  <a:close/>
                </a:path>
                <a:path w="8889" h="614679">
                  <a:moveTo>
                    <a:pt x="888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8889" y="601979"/>
                  </a:lnTo>
                  <a:lnTo>
                    <a:pt x="8889" y="595630"/>
                  </a:lnTo>
                  <a:close/>
                </a:path>
                <a:path w="8889" h="614679">
                  <a:moveTo>
                    <a:pt x="888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8889" y="608329"/>
                  </a:lnTo>
                  <a:lnTo>
                    <a:pt x="8889" y="601980"/>
                  </a:lnTo>
                  <a:close/>
                </a:path>
                <a:path w="8889" h="614679">
                  <a:moveTo>
                    <a:pt x="888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539" y="614679"/>
                  </a:lnTo>
                  <a:lnTo>
                    <a:pt x="2539" y="613409"/>
                  </a:lnTo>
                  <a:lnTo>
                    <a:pt x="7619" y="613409"/>
                  </a:lnTo>
                  <a:lnTo>
                    <a:pt x="7619" y="612139"/>
                  </a:lnTo>
                  <a:lnTo>
                    <a:pt x="8889" y="612139"/>
                  </a:lnTo>
                  <a:lnTo>
                    <a:pt x="8889" y="608330"/>
                  </a:lnTo>
                  <a:close/>
                </a:path>
              </a:pathLst>
            </a:custGeom>
            <a:solidFill>
              <a:srgbClr val="FF7B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864100" y="3820159"/>
              <a:ext cx="8890" cy="605790"/>
            </a:xfrm>
            <a:custGeom>
              <a:avLst/>
              <a:gdLst/>
              <a:ahLst/>
              <a:cxnLst/>
              <a:rect l="l" t="t" r="r" b="b"/>
              <a:pathLst>
                <a:path w="8889" h="60578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60578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6350"/>
                  </a:lnTo>
                  <a:lnTo>
                    <a:pt x="7620" y="6350"/>
                  </a:lnTo>
                  <a:lnTo>
                    <a:pt x="7620" y="5080"/>
                  </a:lnTo>
                  <a:close/>
                </a:path>
                <a:path w="8889" h="605789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605789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605789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605789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605789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605789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605789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605789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605789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605789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605789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605789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605789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605789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605789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605789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605789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605789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605789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605789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605789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605789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605789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605789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605789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605789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605789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605789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605789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605789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605789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605789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605789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605789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605789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605789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605789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605789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605789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605789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605789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605789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605789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605789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605789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605789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605789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605789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605789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605789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605789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605789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605789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605789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605789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605789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605789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605789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605789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605789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605789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605789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605789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605789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605789">
                  <a:moveTo>
                    <a:pt x="888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8889" y="424179"/>
                  </a:lnTo>
                  <a:lnTo>
                    <a:pt x="8889" y="417830"/>
                  </a:lnTo>
                  <a:close/>
                </a:path>
                <a:path w="8889" h="605789">
                  <a:moveTo>
                    <a:pt x="888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8889" y="430529"/>
                  </a:lnTo>
                  <a:lnTo>
                    <a:pt x="8889" y="424180"/>
                  </a:lnTo>
                  <a:close/>
                </a:path>
                <a:path w="8889" h="605789">
                  <a:moveTo>
                    <a:pt x="888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8889" y="436879"/>
                  </a:lnTo>
                  <a:lnTo>
                    <a:pt x="8889" y="430530"/>
                  </a:lnTo>
                  <a:close/>
                </a:path>
                <a:path w="8889" h="605789">
                  <a:moveTo>
                    <a:pt x="888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8889" y="443229"/>
                  </a:lnTo>
                  <a:lnTo>
                    <a:pt x="8889" y="436880"/>
                  </a:lnTo>
                  <a:close/>
                </a:path>
                <a:path w="8889" h="605789">
                  <a:moveTo>
                    <a:pt x="888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8889" y="449579"/>
                  </a:lnTo>
                  <a:lnTo>
                    <a:pt x="8889" y="443230"/>
                  </a:lnTo>
                  <a:close/>
                </a:path>
                <a:path w="8889" h="605789">
                  <a:moveTo>
                    <a:pt x="888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8889" y="455929"/>
                  </a:lnTo>
                  <a:lnTo>
                    <a:pt x="8889" y="449580"/>
                  </a:lnTo>
                  <a:close/>
                </a:path>
                <a:path w="8889" h="605789">
                  <a:moveTo>
                    <a:pt x="888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8889" y="462279"/>
                  </a:lnTo>
                  <a:lnTo>
                    <a:pt x="8889" y="455930"/>
                  </a:lnTo>
                  <a:close/>
                </a:path>
                <a:path w="8889" h="605789">
                  <a:moveTo>
                    <a:pt x="888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8889" y="468629"/>
                  </a:lnTo>
                  <a:lnTo>
                    <a:pt x="8889" y="462280"/>
                  </a:lnTo>
                  <a:close/>
                </a:path>
                <a:path w="8889" h="605789">
                  <a:moveTo>
                    <a:pt x="888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8889" y="474979"/>
                  </a:lnTo>
                  <a:lnTo>
                    <a:pt x="8889" y="468630"/>
                  </a:lnTo>
                  <a:close/>
                </a:path>
                <a:path w="8889" h="605789">
                  <a:moveTo>
                    <a:pt x="888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8889" y="481329"/>
                  </a:lnTo>
                  <a:lnTo>
                    <a:pt x="8889" y="474980"/>
                  </a:lnTo>
                  <a:close/>
                </a:path>
                <a:path w="8889" h="605789">
                  <a:moveTo>
                    <a:pt x="888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8889" y="487679"/>
                  </a:lnTo>
                  <a:lnTo>
                    <a:pt x="8889" y="481330"/>
                  </a:lnTo>
                  <a:close/>
                </a:path>
                <a:path w="8889" h="605789">
                  <a:moveTo>
                    <a:pt x="888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8889" y="494029"/>
                  </a:lnTo>
                  <a:lnTo>
                    <a:pt x="8889" y="487680"/>
                  </a:lnTo>
                  <a:close/>
                </a:path>
                <a:path w="8889" h="605789">
                  <a:moveTo>
                    <a:pt x="888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8889" y="500379"/>
                  </a:lnTo>
                  <a:lnTo>
                    <a:pt x="8889" y="494030"/>
                  </a:lnTo>
                  <a:close/>
                </a:path>
                <a:path w="8889" h="605789">
                  <a:moveTo>
                    <a:pt x="888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8889" y="506729"/>
                  </a:lnTo>
                  <a:lnTo>
                    <a:pt x="8889" y="500380"/>
                  </a:lnTo>
                  <a:close/>
                </a:path>
                <a:path w="8889" h="605789">
                  <a:moveTo>
                    <a:pt x="888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8889" y="513079"/>
                  </a:lnTo>
                  <a:lnTo>
                    <a:pt x="8889" y="506730"/>
                  </a:lnTo>
                  <a:close/>
                </a:path>
                <a:path w="8889" h="605789">
                  <a:moveTo>
                    <a:pt x="888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8889" y="519429"/>
                  </a:lnTo>
                  <a:lnTo>
                    <a:pt x="8889" y="513080"/>
                  </a:lnTo>
                  <a:close/>
                </a:path>
                <a:path w="8889" h="605789">
                  <a:moveTo>
                    <a:pt x="888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8889" y="525779"/>
                  </a:lnTo>
                  <a:lnTo>
                    <a:pt x="8889" y="519430"/>
                  </a:lnTo>
                  <a:close/>
                </a:path>
                <a:path w="8889" h="605789">
                  <a:moveTo>
                    <a:pt x="888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8889" y="532129"/>
                  </a:lnTo>
                  <a:lnTo>
                    <a:pt x="8889" y="525780"/>
                  </a:lnTo>
                  <a:close/>
                </a:path>
                <a:path w="8889" h="605789">
                  <a:moveTo>
                    <a:pt x="888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8889" y="538479"/>
                  </a:lnTo>
                  <a:lnTo>
                    <a:pt x="8889" y="532130"/>
                  </a:lnTo>
                  <a:close/>
                </a:path>
                <a:path w="8889" h="605789">
                  <a:moveTo>
                    <a:pt x="888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8889" y="544829"/>
                  </a:lnTo>
                  <a:lnTo>
                    <a:pt x="8889" y="538480"/>
                  </a:lnTo>
                  <a:close/>
                </a:path>
                <a:path w="8889" h="605789">
                  <a:moveTo>
                    <a:pt x="888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8889" y="551179"/>
                  </a:lnTo>
                  <a:lnTo>
                    <a:pt x="8889" y="544830"/>
                  </a:lnTo>
                  <a:close/>
                </a:path>
                <a:path w="8889" h="605789">
                  <a:moveTo>
                    <a:pt x="888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8889" y="557529"/>
                  </a:lnTo>
                  <a:lnTo>
                    <a:pt x="8889" y="551180"/>
                  </a:lnTo>
                  <a:close/>
                </a:path>
                <a:path w="8889" h="605789">
                  <a:moveTo>
                    <a:pt x="888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8889" y="563879"/>
                  </a:lnTo>
                  <a:lnTo>
                    <a:pt x="8889" y="557530"/>
                  </a:lnTo>
                  <a:close/>
                </a:path>
                <a:path w="8889" h="605789">
                  <a:moveTo>
                    <a:pt x="888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8889" y="570229"/>
                  </a:lnTo>
                  <a:lnTo>
                    <a:pt x="8889" y="563880"/>
                  </a:lnTo>
                  <a:close/>
                </a:path>
                <a:path w="8889" h="605789">
                  <a:moveTo>
                    <a:pt x="888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8889" y="576579"/>
                  </a:lnTo>
                  <a:lnTo>
                    <a:pt x="8889" y="570230"/>
                  </a:lnTo>
                  <a:close/>
                </a:path>
                <a:path w="8889" h="605789">
                  <a:moveTo>
                    <a:pt x="888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8889" y="582929"/>
                  </a:lnTo>
                  <a:lnTo>
                    <a:pt x="8889" y="576580"/>
                  </a:lnTo>
                  <a:close/>
                </a:path>
                <a:path w="8889" h="605789">
                  <a:moveTo>
                    <a:pt x="888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8889" y="589279"/>
                  </a:lnTo>
                  <a:lnTo>
                    <a:pt x="8889" y="582930"/>
                  </a:lnTo>
                  <a:close/>
                </a:path>
                <a:path w="8889" h="605789">
                  <a:moveTo>
                    <a:pt x="888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8889" y="595629"/>
                  </a:lnTo>
                  <a:lnTo>
                    <a:pt x="8889" y="589280"/>
                  </a:lnTo>
                  <a:close/>
                </a:path>
                <a:path w="8889" h="605789">
                  <a:moveTo>
                    <a:pt x="888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8889" y="601979"/>
                  </a:lnTo>
                  <a:lnTo>
                    <a:pt x="8889" y="595630"/>
                  </a:lnTo>
                  <a:close/>
                </a:path>
                <a:path w="8889" h="605789">
                  <a:moveTo>
                    <a:pt x="8889" y="601980"/>
                  </a:moveTo>
                  <a:lnTo>
                    <a:pt x="0" y="601980"/>
                  </a:lnTo>
                  <a:lnTo>
                    <a:pt x="0" y="605789"/>
                  </a:lnTo>
                  <a:lnTo>
                    <a:pt x="2539" y="605789"/>
                  </a:lnTo>
                  <a:lnTo>
                    <a:pt x="2539" y="604519"/>
                  </a:lnTo>
                  <a:lnTo>
                    <a:pt x="7619" y="604519"/>
                  </a:lnTo>
                  <a:lnTo>
                    <a:pt x="7619" y="603250"/>
                  </a:lnTo>
                  <a:lnTo>
                    <a:pt x="8889" y="603250"/>
                  </a:lnTo>
                  <a:lnTo>
                    <a:pt x="8889" y="601980"/>
                  </a:lnTo>
                  <a:close/>
                </a:path>
              </a:pathLst>
            </a:custGeom>
            <a:solidFill>
              <a:srgbClr val="FF7C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872990" y="3827779"/>
              <a:ext cx="7620" cy="595630"/>
            </a:xfrm>
            <a:custGeom>
              <a:avLst/>
              <a:gdLst/>
              <a:ahLst/>
              <a:cxnLst/>
              <a:rect l="l" t="t" r="r" b="b"/>
              <a:pathLst>
                <a:path w="7620" h="595629">
                  <a:moveTo>
                    <a:pt x="126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20" h="59562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close/>
                </a:path>
                <a:path w="7620" h="59562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595629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595629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595629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595629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595629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59562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59562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59562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59562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59562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59562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595629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595629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595629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595629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59562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595629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595629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59562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595629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595629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595629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595629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595629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595629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595629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595629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595629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595629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595629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595629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595629">
                  <a:moveTo>
                    <a:pt x="762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3360"/>
                  </a:lnTo>
                  <a:close/>
                </a:path>
                <a:path w="7620" h="595629">
                  <a:moveTo>
                    <a:pt x="762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9710"/>
                  </a:lnTo>
                  <a:close/>
                </a:path>
                <a:path w="7620" h="595629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595629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595629">
                  <a:moveTo>
                    <a:pt x="762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38760"/>
                  </a:lnTo>
                  <a:close/>
                </a:path>
                <a:path w="7620" h="595629">
                  <a:moveTo>
                    <a:pt x="762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5110"/>
                  </a:lnTo>
                  <a:close/>
                </a:path>
                <a:path w="7620" h="595629">
                  <a:moveTo>
                    <a:pt x="762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51460"/>
                  </a:lnTo>
                  <a:close/>
                </a:path>
                <a:path w="7620" h="595629">
                  <a:moveTo>
                    <a:pt x="762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7810"/>
                  </a:lnTo>
                  <a:close/>
                </a:path>
                <a:path w="7620" h="595629">
                  <a:moveTo>
                    <a:pt x="762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4160"/>
                  </a:lnTo>
                  <a:close/>
                </a:path>
                <a:path w="7620" h="595629">
                  <a:moveTo>
                    <a:pt x="762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70510"/>
                  </a:lnTo>
                  <a:close/>
                </a:path>
                <a:path w="7620" h="595629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595629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595629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595629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595629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595629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595629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595629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595629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595629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595629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595629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595629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595629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595629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595629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595629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595629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595629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595629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595629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595629">
                  <a:moveTo>
                    <a:pt x="762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210"/>
                  </a:lnTo>
                  <a:close/>
                </a:path>
                <a:path w="7620" h="595629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595629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595629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595629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595629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595629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595629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595629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595629">
                  <a:moveTo>
                    <a:pt x="762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7360"/>
                  </a:lnTo>
                  <a:close/>
                </a:path>
                <a:path w="7620" h="595629">
                  <a:moveTo>
                    <a:pt x="762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710"/>
                  </a:lnTo>
                  <a:close/>
                </a:path>
                <a:path w="7620" h="595629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595629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595629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595629">
                  <a:moveTo>
                    <a:pt x="762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110"/>
                  </a:lnTo>
                  <a:close/>
                </a:path>
                <a:path w="7620" h="595629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595629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595629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595629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595629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595629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595629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595629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595629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595629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595629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595629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595629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595629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595629">
                  <a:moveTo>
                    <a:pt x="3810" y="594360"/>
                  </a:moveTo>
                  <a:lnTo>
                    <a:pt x="0" y="594360"/>
                  </a:lnTo>
                  <a:lnTo>
                    <a:pt x="0" y="595630"/>
                  </a:lnTo>
                  <a:lnTo>
                    <a:pt x="3810" y="595630"/>
                  </a:lnTo>
                  <a:lnTo>
                    <a:pt x="3810" y="594360"/>
                  </a:lnTo>
                  <a:close/>
                </a:path>
              </a:pathLst>
            </a:custGeom>
            <a:solidFill>
              <a:srgbClr val="FF7D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880610" y="3832859"/>
              <a:ext cx="8890" cy="588010"/>
            </a:xfrm>
            <a:custGeom>
              <a:avLst/>
              <a:gdLst/>
              <a:ahLst/>
              <a:cxnLst/>
              <a:rect l="l" t="t" r="r" b="b"/>
              <a:pathLst>
                <a:path w="8889" h="588010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5079" y="507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8889" h="58801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6350"/>
                  </a:lnTo>
                  <a:lnTo>
                    <a:pt x="7620" y="6350"/>
                  </a:lnTo>
                  <a:lnTo>
                    <a:pt x="7620" y="5080"/>
                  </a:lnTo>
                  <a:close/>
                </a:path>
                <a:path w="8889" h="588010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588010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588010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588010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588010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588010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588010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588010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588010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588010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588010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588010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588010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588010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588010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588010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588010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588010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588010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588010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588010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588010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588010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588010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588010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588010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588010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588010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588010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588010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588010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588010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588010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588010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588010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588010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588010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588010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588010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588010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588010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588010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588010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588010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588010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588010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588010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588010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588010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588010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588010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588010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588010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588010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588010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588010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588010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588010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588010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588010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588010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588010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588010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588010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588010">
                  <a:moveTo>
                    <a:pt x="888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8889" y="424179"/>
                  </a:lnTo>
                  <a:lnTo>
                    <a:pt x="8889" y="417830"/>
                  </a:lnTo>
                  <a:close/>
                </a:path>
                <a:path w="8889" h="588010">
                  <a:moveTo>
                    <a:pt x="888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8889" y="430529"/>
                  </a:lnTo>
                  <a:lnTo>
                    <a:pt x="8889" y="424180"/>
                  </a:lnTo>
                  <a:close/>
                </a:path>
                <a:path w="8889" h="588010">
                  <a:moveTo>
                    <a:pt x="888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8889" y="436879"/>
                  </a:lnTo>
                  <a:lnTo>
                    <a:pt x="8889" y="430530"/>
                  </a:lnTo>
                  <a:close/>
                </a:path>
                <a:path w="8889" h="588010">
                  <a:moveTo>
                    <a:pt x="888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8889" y="443229"/>
                  </a:lnTo>
                  <a:lnTo>
                    <a:pt x="8889" y="436880"/>
                  </a:lnTo>
                  <a:close/>
                </a:path>
                <a:path w="8889" h="588010">
                  <a:moveTo>
                    <a:pt x="888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8889" y="449579"/>
                  </a:lnTo>
                  <a:lnTo>
                    <a:pt x="8889" y="443230"/>
                  </a:lnTo>
                  <a:close/>
                </a:path>
                <a:path w="8889" h="588010">
                  <a:moveTo>
                    <a:pt x="888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8889" y="455929"/>
                  </a:lnTo>
                  <a:lnTo>
                    <a:pt x="8889" y="449580"/>
                  </a:lnTo>
                  <a:close/>
                </a:path>
                <a:path w="8889" h="588010">
                  <a:moveTo>
                    <a:pt x="888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8889" y="462279"/>
                  </a:lnTo>
                  <a:lnTo>
                    <a:pt x="8889" y="455930"/>
                  </a:lnTo>
                  <a:close/>
                </a:path>
                <a:path w="8889" h="588010">
                  <a:moveTo>
                    <a:pt x="888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8889" y="468629"/>
                  </a:lnTo>
                  <a:lnTo>
                    <a:pt x="8889" y="462280"/>
                  </a:lnTo>
                  <a:close/>
                </a:path>
                <a:path w="8889" h="588010">
                  <a:moveTo>
                    <a:pt x="888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8889" y="474979"/>
                  </a:lnTo>
                  <a:lnTo>
                    <a:pt x="8889" y="468630"/>
                  </a:lnTo>
                  <a:close/>
                </a:path>
                <a:path w="8889" h="588010">
                  <a:moveTo>
                    <a:pt x="888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8889" y="481329"/>
                  </a:lnTo>
                  <a:lnTo>
                    <a:pt x="8889" y="474980"/>
                  </a:lnTo>
                  <a:close/>
                </a:path>
                <a:path w="8889" h="588010">
                  <a:moveTo>
                    <a:pt x="888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8889" y="487679"/>
                  </a:lnTo>
                  <a:lnTo>
                    <a:pt x="8889" y="481330"/>
                  </a:lnTo>
                  <a:close/>
                </a:path>
                <a:path w="8889" h="588010">
                  <a:moveTo>
                    <a:pt x="888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8889" y="494029"/>
                  </a:lnTo>
                  <a:lnTo>
                    <a:pt x="8889" y="487680"/>
                  </a:lnTo>
                  <a:close/>
                </a:path>
                <a:path w="8889" h="588010">
                  <a:moveTo>
                    <a:pt x="888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8889" y="500379"/>
                  </a:lnTo>
                  <a:lnTo>
                    <a:pt x="8889" y="494030"/>
                  </a:lnTo>
                  <a:close/>
                </a:path>
                <a:path w="8889" h="588010">
                  <a:moveTo>
                    <a:pt x="888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8889" y="506729"/>
                  </a:lnTo>
                  <a:lnTo>
                    <a:pt x="8889" y="500380"/>
                  </a:lnTo>
                  <a:close/>
                </a:path>
                <a:path w="8889" h="588010">
                  <a:moveTo>
                    <a:pt x="888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8889" y="513079"/>
                  </a:lnTo>
                  <a:lnTo>
                    <a:pt x="8889" y="506730"/>
                  </a:lnTo>
                  <a:close/>
                </a:path>
                <a:path w="8889" h="588010">
                  <a:moveTo>
                    <a:pt x="888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8889" y="519429"/>
                  </a:lnTo>
                  <a:lnTo>
                    <a:pt x="8889" y="513080"/>
                  </a:lnTo>
                  <a:close/>
                </a:path>
                <a:path w="8889" h="588010">
                  <a:moveTo>
                    <a:pt x="888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8889" y="525779"/>
                  </a:lnTo>
                  <a:lnTo>
                    <a:pt x="8889" y="519430"/>
                  </a:lnTo>
                  <a:close/>
                </a:path>
                <a:path w="8889" h="588010">
                  <a:moveTo>
                    <a:pt x="888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8889" y="532129"/>
                  </a:lnTo>
                  <a:lnTo>
                    <a:pt x="8889" y="525780"/>
                  </a:lnTo>
                  <a:close/>
                </a:path>
                <a:path w="8889" h="588010">
                  <a:moveTo>
                    <a:pt x="888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8889" y="538479"/>
                  </a:lnTo>
                  <a:lnTo>
                    <a:pt x="8889" y="532130"/>
                  </a:lnTo>
                  <a:close/>
                </a:path>
                <a:path w="8889" h="588010">
                  <a:moveTo>
                    <a:pt x="888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8889" y="544829"/>
                  </a:lnTo>
                  <a:lnTo>
                    <a:pt x="8889" y="538480"/>
                  </a:lnTo>
                  <a:close/>
                </a:path>
                <a:path w="8889" h="588010">
                  <a:moveTo>
                    <a:pt x="888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8889" y="551179"/>
                  </a:lnTo>
                  <a:lnTo>
                    <a:pt x="8889" y="544830"/>
                  </a:lnTo>
                  <a:close/>
                </a:path>
                <a:path w="8889" h="588010">
                  <a:moveTo>
                    <a:pt x="888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8889" y="557529"/>
                  </a:lnTo>
                  <a:lnTo>
                    <a:pt x="8889" y="551180"/>
                  </a:lnTo>
                  <a:close/>
                </a:path>
                <a:path w="8889" h="588010">
                  <a:moveTo>
                    <a:pt x="888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8889" y="563879"/>
                  </a:lnTo>
                  <a:lnTo>
                    <a:pt x="8889" y="557530"/>
                  </a:lnTo>
                  <a:close/>
                </a:path>
                <a:path w="8889" h="588010">
                  <a:moveTo>
                    <a:pt x="888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8889" y="570229"/>
                  </a:lnTo>
                  <a:lnTo>
                    <a:pt x="8889" y="563880"/>
                  </a:lnTo>
                  <a:close/>
                </a:path>
                <a:path w="8889" h="588010">
                  <a:moveTo>
                    <a:pt x="888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8889" y="576579"/>
                  </a:lnTo>
                  <a:lnTo>
                    <a:pt x="8889" y="570230"/>
                  </a:lnTo>
                  <a:close/>
                </a:path>
                <a:path w="8889" h="588010">
                  <a:moveTo>
                    <a:pt x="888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8889" y="582929"/>
                  </a:lnTo>
                  <a:lnTo>
                    <a:pt x="8889" y="576580"/>
                  </a:lnTo>
                  <a:close/>
                </a:path>
                <a:path w="8889" h="588010">
                  <a:moveTo>
                    <a:pt x="8889" y="582930"/>
                  </a:moveTo>
                  <a:lnTo>
                    <a:pt x="0" y="582930"/>
                  </a:lnTo>
                  <a:lnTo>
                    <a:pt x="0" y="588009"/>
                  </a:lnTo>
                  <a:lnTo>
                    <a:pt x="5079" y="588009"/>
                  </a:lnTo>
                  <a:lnTo>
                    <a:pt x="5079" y="586739"/>
                  </a:lnTo>
                  <a:lnTo>
                    <a:pt x="8889" y="586739"/>
                  </a:lnTo>
                  <a:lnTo>
                    <a:pt x="8889" y="582930"/>
                  </a:lnTo>
                  <a:close/>
                </a:path>
              </a:pathLst>
            </a:custGeom>
            <a:solidFill>
              <a:srgbClr val="FF7E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889500" y="3840479"/>
              <a:ext cx="8890" cy="577850"/>
            </a:xfrm>
            <a:custGeom>
              <a:avLst/>
              <a:gdLst/>
              <a:ahLst/>
              <a:cxnLst/>
              <a:rect l="l" t="t" r="r" b="b"/>
              <a:pathLst>
                <a:path w="8889" h="577850">
                  <a:moveTo>
                    <a:pt x="126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8889" h="57785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6350"/>
                  </a:lnTo>
                  <a:lnTo>
                    <a:pt x="7620" y="635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close/>
                </a:path>
                <a:path w="8889" h="57785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57785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57785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57785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57785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57785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57785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57785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57785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57785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57785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57785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57785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57785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57785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57785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57785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57785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57785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57785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57785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57785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57785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57785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57785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57785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57785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57785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57785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57785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57785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57785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57785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57785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57785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57785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57785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57785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57785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57785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57785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57785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57785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57785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57785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57785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57785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57785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57785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57785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57785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57785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57785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57785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57785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57785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57785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57785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57785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57785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57785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57785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57785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57785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577850">
                  <a:moveTo>
                    <a:pt x="888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  <a:path w="8889" h="577850">
                  <a:moveTo>
                    <a:pt x="888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8889" y="429260"/>
                  </a:lnTo>
                  <a:lnTo>
                    <a:pt x="8889" y="422910"/>
                  </a:lnTo>
                  <a:close/>
                </a:path>
                <a:path w="8889" h="577850">
                  <a:moveTo>
                    <a:pt x="888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8889" y="435610"/>
                  </a:lnTo>
                  <a:lnTo>
                    <a:pt x="8889" y="429260"/>
                  </a:lnTo>
                  <a:close/>
                </a:path>
                <a:path w="8889" h="577850">
                  <a:moveTo>
                    <a:pt x="888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8889" y="441960"/>
                  </a:lnTo>
                  <a:lnTo>
                    <a:pt x="8889" y="435610"/>
                  </a:lnTo>
                  <a:close/>
                </a:path>
                <a:path w="8889" h="577850">
                  <a:moveTo>
                    <a:pt x="888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8889" y="448310"/>
                  </a:lnTo>
                  <a:lnTo>
                    <a:pt x="8889" y="441960"/>
                  </a:lnTo>
                  <a:close/>
                </a:path>
                <a:path w="8889" h="577850">
                  <a:moveTo>
                    <a:pt x="888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8889" y="454660"/>
                  </a:lnTo>
                  <a:lnTo>
                    <a:pt x="8889" y="448310"/>
                  </a:lnTo>
                  <a:close/>
                </a:path>
                <a:path w="8889" h="577850">
                  <a:moveTo>
                    <a:pt x="888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8889" y="461010"/>
                  </a:lnTo>
                  <a:lnTo>
                    <a:pt x="8889" y="454660"/>
                  </a:lnTo>
                  <a:close/>
                </a:path>
                <a:path w="8889" h="577850">
                  <a:moveTo>
                    <a:pt x="888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8889" y="467360"/>
                  </a:lnTo>
                  <a:lnTo>
                    <a:pt x="8889" y="461010"/>
                  </a:lnTo>
                  <a:close/>
                </a:path>
                <a:path w="8889" h="577850">
                  <a:moveTo>
                    <a:pt x="888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8889" y="473710"/>
                  </a:lnTo>
                  <a:lnTo>
                    <a:pt x="8889" y="467360"/>
                  </a:lnTo>
                  <a:close/>
                </a:path>
                <a:path w="8889" h="577850">
                  <a:moveTo>
                    <a:pt x="888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8889" y="480060"/>
                  </a:lnTo>
                  <a:lnTo>
                    <a:pt x="8889" y="473710"/>
                  </a:lnTo>
                  <a:close/>
                </a:path>
                <a:path w="8889" h="577850">
                  <a:moveTo>
                    <a:pt x="888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8889" y="486410"/>
                  </a:lnTo>
                  <a:lnTo>
                    <a:pt x="8889" y="480060"/>
                  </a:lnTo>
                  <a:close/>
                </a:path>
                <a:path w="8889" h="577850">
                  <a:moveTo>
                    <a:pt x="888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8889" y="492760"/>
                  </a:lnTo>
                  <a:lnTo>
                    <a:pt x="8889" y="486410"/>
                  </a:lnTo>
                  <a:close/>
                </a:path>
                <a:path w="8889" h="577850">
                  <a:moveTo>
                    <a:pt x="888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8889" y="499110"/>
                  </a:lnTo>
                  <a:lnTo>
                    <a:pt x="8889" y="492760"/>
                  </a:lnTo>
                  <a:close/>
                </a:path>
                <a:path w="8889" h="577850">
                  <a:moveTo>
                    <a:pt x="888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8889" y="505460"/>
                  </a:lnTo>
                  <a:lnTo>
                    <a:pt x="8889" y="499110"/>
                  </a:lnTo>
                  <a:close/>
                </a:path>
                <a:path w="8889" h="577850">
                  <a:moveTo>
                    <a:pt x="888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8889" y="511810"/>
                  </a:lnTo>
                  <a:lnTo>
                    <a:pt x="8889" y="505460"/>
                  </a:lnTo>
                  <a:close/>
                </a:path>
                <a:path w="8889" h="577850">
                  <a:moveTo>
                    <a:pt x="888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8889" y="518160"/>
                  </a:lnTo>
                  <a:lnTo>
                    <a:pt x="8889" y="511810"/>
                  </a:lnTo>
                  <a:close/>
                </a:path>
                <a:path w="8889" h="577850">
                  <a:moveTo>
                    <a:pt x="888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8889" y="524510"/>
                  </a:lnTo>
                  <a:lnTo>
                    <a:pt x="8889" y="518160"/>
                  </a:lnTo>
                  <a:close/>
                </a:path>
                <a:path w="8889" h="577850">
                  <a:moveTo>
                    <a:pt x="888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8889" y="530860"/>
                  </a:lnTo>
                  <a:lnTo>
                    <a:pt x="8889" y="524510"/>
                  </a:lnTo>
                  <a:close/>
                </a:path>
                <a:path w="8889" h="577850">
                  <a:moveTo>
                    <a:pt x="888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8889" y="537210"/>
                  </a:lnTo>
                  <a:lnTo>
                    <a:pt x="8889" y="530860"/>
                  </a:lnTo>
                  <a:close/>
                </a:path>
                <a:path w="8889" h="577850">
                  <a:moveTo>
                    <a:pt x="888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8889" y="543560"/>
                  </a:lnTo>
                  <a:lnTo>
                    <a:pt x="8889" y="537210"/>
                  </a:lnTo>
                  <a:close/>
                </a:path>
                <a:path w="8889" h="577850">
                  <a:moveTo>
                    <a:pt x="888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8889" y="549910"/>
                  </a:lnTo>
                  <a:lnTo>
                    <a:pt x="8889" y="543560"/>
                  </a:lnTo>
                  <a:close/>
                </a:path>
                <a:path w="8889" h="577850">
                  <a:moveTo>
                    <a:pt x="888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8889" y="556260"/>
                  </a:lnTo>
                  <a:lnTo>
                    <a:pt x="8889" y="549910"/>
                  </a:lnTo>
                  <a:close/>
                </a:path>
                <a:path w="8889" h="577850">
                  <a:moveTo>
                    <a:pt x="888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8889" y="562610"/>
                  </a:lnTo>
                  <a:lnTo>
                    <a:pt x="8889" y="556260"/>
                  </a:lnTo>
                  <a:close/>
                </a:path>
                <a:path w="8889" h="577850">
                  <a:moveTo>
                    <a:pt x="888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8889" y="568960"/>
                  </a:lnTo>
                  <a:lnTo>
                    <a:pt x="8889" y="562610"/>
                  </a:lnTo>
                  <a:close/>
                </a:path>
                <a:path w="8889" h="577850">
                  <a:moveTo>
                    <a:pt x="888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8889" y="575310"/>
                  </a:lnTo>
                  <a:lnTo>
                    <a:pt x="8889" y="568960"/>
                  </a:lnTo>
                  <a:close/>
                </a:path>
                <a:path w="8889" h="577850">
                  <a:moveTo>
                    <a:pt x="8889" y="575310"/>
                  </a:moveTo>
                  <a:lnTo>
                    <a:pt x="0" y="575310"/>
                  </a:lnTo>
                  <a:lnTo>
                    <a:pt x="0" y="577850"/>
                  </a:lnTo>
                  <a:lnTo>
                    <a:pt x="5079" y="577850"/>
                  </a:lnTo>
                  <a:lnTo>
                    <a:pt x="5079" y="576580"/>
                  </a:lnTo>
                  <a:lnTo>
                    <a:pt x="8889" y="576580"/>
                  </a:lnTo>
                  <a:lnTo>
                    <a:pt x="8889" y="575310"/>
                  </a:lnTo>
                  <a:close/>
                </a:path>
              </a:pathLst>
            </a:custGeom>
            <a:solidFill>
              <a:srgbClr val="FF7F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898390" y="3848099"/>
              <a:ext cx="8890" cy="568960"/>
            </a:xfrm>
            <a:custGeom>
              <a:avLst/>
              <a:gdLst/>
              <a:ahLst/>
              <a:cxnLst/>
              <a:rect l="l" t="t" r="r" b="b"/>
              <a:pathLst>
                <a:path w="8889" h="568960">
                  <a:moveTo>
                    <a:pt x="254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8889" h="568960">
                  <a:moveTo>
                    <a:pt x="508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5080"/>
                  </a:lnTo>
                  <a:lnTo>
                    <a:pt x="7620" y="5080"/>
                  </a:lnTo>
                  <a:lnTo>
                    <a:pt x="7620" y="3810"/>
                  </a:lnTo>
                  <a:lnTo>
                    <a:pt x="5080" y="3810"/>
                  </a:lnTo>
                  <a:lnTo>
                    <a:pt x="5080" y="2540"/>
                  </a:lnTo>
                  <a:close/>
                </a:path>
                <a:path w="8889" h="56896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56896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56896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56896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56896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56896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56896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56896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56896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56896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56896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56896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56896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56896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56896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56896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56896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56896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56896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56896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56896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56896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56896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56896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56896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56896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56896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56896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56896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56896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56896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56896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56896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56896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56896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56896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56896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56896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56896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56896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56896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56896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56896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56896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56896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56896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56896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56896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56896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56896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56896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56896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56896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56896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56896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56896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56896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56896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56896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56896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56896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56896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56896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56896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568960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568960">
                  <a:moveTo>
                    <a:pt x="888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8889" y="427989"/>
                  </a:lnTo>
                  <a:lnTo>
                    <a:pt x="8889" y="421640"/>
                  </a:lnTo>
                  <a:close/>
                </a:path>
                <a:path w="8889" h="568960">
                  <a:moveTo>
                    <a:pt x="888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8889" y="434339"/>
                  </a:lnTo>
                  <a:lnTo>
                    <a:pt x="8889" y="427990"/>
                  </a:lnTo>
                  <a:close/>
                </a:path>
                <a:path w="8889" h="568960">
                  <a:moveTo>
                    <a:pt x="888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8889" y="440689"/>
                  </a:lnTo>
                  <a:lnTo>
                    <a:pt x="8889" y="434340"/>
                  </a:lnTo>
                  <a:close/>
                </a:path>
                <a:path w="8889" h="568960">
                  <a:moveTo>
                    <a:pt x="888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8889" y="447039"/>
                  </a:lnTo>
                  <a:lnTo>
                    <a:pt x="8889" y="440690"/>
                  </a:lnTo>
                  <a:close/>
                </a:path>
                <a:path w="8889" h="568960">
                  <a:moveTo>
                    <a:pt x="888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8889" y="453389"/>
                  </a:lnTo>
                  <a:lnTo>
                    <a:pt x="8889" y="447040"/>
                  </a:lnTo>
                  <a:close/>
                </a:path>
                <a:path w="8889" h="568960">
                  <a:moveTo>
                    <a:pt x="888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8889" y="459739"/>
                  </a:lnTo>
                  <a:lnTo>
                    <a:pt x="8889" y="453390"/>
                  </a:lnTo>
                  <a:close/>
                </a:path>
                <a:path w="8889" h="568960">
                  <a:moveTo>
                    <a:pt x="888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8889" y="466089"/>
                  </a:lnTo>
                  <a:lnTo>
                    <a:pt x="8889" y="459740"/>
                  </a:lnTo>
                  <a:close/>
                </a:path>
                <a:path w="8889" h="568960">
                  <a:moveTo>
                    <a:pt x="888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8889" y="472439"/>
                  </a:lnTo>
                  <a:lnTo>
                    <a:pt x="8889" y="466090"/>
                  </a:lnTo>
                  <a:close/>
                </a:path>
                <a:path w="8889" h="568960">
                  <a:moveTo>
                    <a:pt x="888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8889" y="478789"/>
                  </a:lnTo>
                  <a:lnTo>
                    <a:pt x="8889" y="472440"/>
                  </a:lnTo>
                  <a:close/>
                </a:path>
                <a:path w="8889" h="568960">
                  <a:moveTo>
                    <a:pt x="888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8889" y="485139"/>
                  </a:lnTo>
                  <a:lnTo>
                    <a:pt x="8889" y="478790"/>
                  </a:lnTo>
                  <a:close/>
                </a:path>
                <a:path w="8889" h="568960">
                  <a:moveTo>
                    <a:pt x="888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8889" y="491489"/>
                  </a:lnTo>
                  <a:lnTo>
                    <a:pt x="8889" y="485140"/>
                  </a:lnTo>
                  <a:close/>
                </a:path>
                <a:path w="8889" h="568960">
                  <a:moveTo>
                    <a:pt x="888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8889" y="497839"/>
                  </a:lnTo>
                  <a:lnTo>
                    <a:pt x="8889" y="491490"/>
                  </a:lnTo>
                  <a:close/>
                </a:path>
                <a:path w="8889" h="568960">
                  <a:moveTo>
                    <a:pt x="888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8889" y="504189"/>
                  </a:lnTo>
                  <a:lnTo>
                    <a:pt x="8889" y="497840"/>
                  </a:lnTo>
                  <a:close/>
                </a:path>
                <a:path w="8889" h="568960">
                  <a:moveTo>
                    <a:pt x="888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8889" y="510539"/>
                  </a:lnTo>
                  <a:lnTo>
                    <a:pt x="8889" y="504190"/>
                  </a:lnTo>
                  <a:close/>
                </a:path>
                <a:path w="8889" h="568960">
                  <a:moveTo>
                    <a:pt x="888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8889" y="516889"/>
                  </a:lnTo>
                  <a:lnTo>
                    <a:pt x="8889" y="510540"/>
                  </a:lnTo>
                  <a:close/>
                </a:path>
                <a:path w="8889" h="568960">
                  <a:moveTo>
                    <a:pt x="888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8889" y="523239"/>
                  </a:lnTo>
                  <a:lnTo>
                    <a:pt x="8889" y="516890"/>
                  </a:lnTo>
                  <a:close/>
                </a:path>
                <a:path w="8889" h="568960">
                  <a:moveTo>
                    <a:pt x="888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8889" y="529589"/>
                  </a:lnTo>
                  <a:lnTo>
                    <a:pt x="8889" y="523240"/>
                  </a:lnTo>
                  <a:close/>
                </a:path>
                <a:path w="8889" h="568960">
                  <a:moveTo>
                    <a:pt x="888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8889" y="535939"/>
                  </a:lnTo>
                  <a:lnTo>
                    <a:pt x="8889" y="529590"/>
                  </a:lnTo>
                  <a:close/>
                </a:path>
                <a:path w="8889" h="568960">
                  <a:moveTo>
                    <a:pt x="888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8889" y="542289"/>
                  </a:lnTo>
                  <a:lnTo>
                    <a:pt x="8889" y="535940"/>
                  </a:lnTo>
                  <a:close/>
                </a:path>
                <a:path w="8889" h="568960">
                  <a:moveTo>
                    <a:pt x="888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8889" y="548639"/>
                  </a:lnTo>
                  <a:lnTo>
                    <a:pt x="8889" y="542290"/>
                  </a:lnTo>
                  <a:close/>
                </a:path>
                <a:path w="8889" h="568960">
                  <a:moveTo>
                    <a:pt x="888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8889" y="554989"/>
                  </a:lnTo>
                  <a:lnTo>
                    <a:pt x="8889" y="548640"/>
                  </a:lnTo>
                  <a:close/>
                </a:path>
                <a:path w="8889" h="568960">
                  <a:moveTo>
                    <a:pt x="888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8889" y="561339"/>
                  </a:lnTo>
                  <a:lnTo>
                    <a:pt x="8889" y="554990"/>
                  </a:lnTo>
                  <a:close/>
                </a:path>
                <a:path w="8889" h="568960">
                  <a:moveTo>
                    <a:pt x="888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5080" y="567689"/>
                  </a:lnTo>
                  <a:lnTo>
                    <a:pt x="5080" y="566419"/>
                  </a:lnTo>
                  <a:lnTo>
                    <a:pt x="8889" y="566419"/>
                  </a:lnTo>
                  <a:lnTo>
                    <a:pt x="8889" y="561340"/>
                  </a:lnTo>
                  <a:close/>
                </a:path>
                <a:path w="8889" h="568960">
                  <a:moveTo>
                    <a:pt x="1270" y="567690"/>
                  </a:moveTo>
                  <a:lnTo>
                    <a:pt x="0" y="567690"/>
                  </a:lnTo>
                  <a:lnTo>
                    <a:pt x="0" y="568960"/>
                  </a:lnTo>
                  <a:lnTo>
                    <a:pt x="1270" y="568960"/>
                  </a:lnTo>
                  <a:lnTo>
                    <a:pt x="1270" y="567690"/>
                  </a:lnTo>
                  <a:close/>
                </a:path>
              </a:pathLst>
            </a:custGeom>
            <a:solidFill>
              <a:srgbClr val="FF8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907280" y="3854449"/>
              <a:ext cx="8890" cy="560070"/>
            </a:xfrm>
            <a:custGeom>
              <a:avLst/>
              <a:gdLst/>
              <a:ahLst/>
              <a:cxnLst/>
              <a:rect l="l" t="t" r="r" b="b"/>
              <a:pathLst>
                <a:path w="8889" h="56007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560070">
                  <a:moveTo>
                    <a:pt x="508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90" y="8889"/>
                  </a:lnTo>
                  <a:lnTo>
                    <a:pt x="8890" y="6350"/>
                  </a:lnTo>
                  <a:lnTo>
                    <a:pt x="7620" y="635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close/>
                </a:path>
                <a:path w="8889" h="560070">
                  <a:moveTo>
                    <a:pt x="889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90" y="15239"/>
                  </a:lnTo>
                  <a:lnTo>
                    <a:pt x="8890" y="8890"/>
                  </a:lnTo>
                  <a:close/>
                </a:path>
                <a:path w="8889" h="560070">
                  <a:moveTo>
                    <a:pt x="889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90" y="21589"/>
                  </a:lnTo>
                  <a:lnTo>
                    <a:pt x="8890" y="15240"/>
                  </a:lnTo>
                  <a:close/>
                </a:path>
                <a:path w="8889" h="560070">
                  <a:moveTo>
                    <a:pt x="889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90" y="27939"/>
                  </a:lnTo>
                  <a:lnTo>
                    <a:pt x="8890" y="21590"/>
                  </a:lnTo>
                  <a:close/>
                </a:path>
                <a:path w="8889" h="560070">
                  <a:moveTo>
                    <a:pt x="889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90" y="34289"/>
                  </a:lnTo>
                  <a:lnTo>
                    <a:pt x="8890" y="27940"/>
                  </a:lnTo>
                  <a:close/>
                </a:path>
                <a:path w="8889" h="560070">
                  <a:moveTo>
                    <a:pt x="889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90" y="40639"/>
                  </a:lnTo>
                  <a:lnTo>
                    <a:pt x="8890" y="34290"/>
                  </a:lnTo>
                  <a:close/>
                </a:path>
                <a:path w="8889" h="560070">
                  <a:moveTo>
                    <a:pt x="889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90" y="46989"/>
                  </a:lnTo>
                  <a:lnTo>
                    <a:pt x="8890" y="40640"/>
                  </a:lnTo>
                  <a:close/>
                </a:path>
                <a:path w="8889" h="560070">
                  <a:moveTo>
                    <a:pt x="889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90" y="53339"/>
                  </a:lnTo>
                  <a:lnTo>
                    <a:pt x="8890" y="46990"/>
                  </a:lnTo>
                  <a:close/>
                </a:path>
                <a:path w="8889" h="560070">
                  <a:moveTo>
                    <a:pt x="889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90" y="59689"/>
                  </a:lnTo>
                  <a:lnTo>
                    <a:pt x="8890" y="53340"/>
                  </a:lnTo>
                  <a:close/>
                </a:path>
                <a:path w="8889" h="560070">
                  <a:moveTo>
                    <a:pt x="889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90" y="66039"/>
                  </a:lnTo>
                  <a:lnTo>
                    <a:pt x="8890" y="59690"/>
                  </a:lnTo>
                  <a:close/>
                </a:path>
                <a:path w="8889" h="560070">
                  <a:moveTo>
                    <a:pt x="889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90" y="72389"/>
                  </a:lnTo>
                  <a:lnTo>
                    <a:pt x="8890" y="66040"/>
                  </a:lnTo>
                  <a:close/>
                </a:path>
                <a:path w="8889" h="560070">
                  <a:moveTo>
                    <a:pt x="889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90" y="78739"/>
                  </a:lnTo>
                  <a:lnTo>
                    <a:pt x="8890" y="72390"/>
                  </a:lnTo>
                  <a:close/>
                </a:path>
                <a:path w="8889" h="560070">
                  <a:moveTo>
                    <a:pt x="889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90" y="85089"/>
                  </a:lnTo>
                  <a:lnTo>
                    <a:pt x="8890" y="78740"/>
                  </a:lnTo>
                  <a:close/>
                </a:path>
                <a:path w="8889" h="560070">
                  <a:moveTo>
                    <a:pt x="889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90" y="91439"/>
                  </a:lnTo>
                  <a:lnTo>
                    <a:pt x="8890" y="85090"/>
                  </a:lnTo>
                  <a:close/>
                </a:path>
                <a:path w="8889" h="560070">
                  <a:moveTo>
                    <a:pt x="889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90" y="97789"/>
                  </a:lnTo>
                  <a:lnTo>
                    <a:pt x="8890" y="91440"/>
                  </a:lnTo>
                  <a:close/>
                </a:path>
                <a:path w="8889" h="560070">
                  <a:moveTo>
                    <a:pt x="889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90" y="104139"/>
                  </a:lnTo>
                  <a:lnTo>
                    <a:pt x="8890" y="97790"/>
                  </a:lnTo>
                  <a:close/>
                </a:path>
                <a:path w="8889" h="560070">
                  <a:moveTo>
                    <a:pt x="889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90" y="110489"/>
                  </a:lnTo>
                  <a:lnTo>
                    <a:pt x="8890" y="104140"/>
                  </a:lnTo>
                  <a:close/>
                </a:path>
                <a:path w="8889" h="560070">
                  <a:moveTo>
                    <a:pt x="889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90" y="116839"/>
                  </a:lnTo>
                  <a:lnTo>
                    <a:pt x="8890" y="110490"/>
                  </a:lnTo>
                  <a:close/>
                </a:path>
                <a:path w="8889" h="560070">
                  <a:moveTo>
                    <a:pt x="889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90" y="123189"/>
                  </a:lnTo>
                  <a:lnTo>
                    <a:pt x="8890" y="116840"/>
                  </a:lnTo>
                  <a:close/>
                </a:path>
                <a:path w="8889" h="560070">
                  <a:moveTo>
                    <a:pt x="889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90" y="129539"/>
                  </a:lnTo>
                  <a:lnTo>
                    <a:pt x="8890" y="123190"/>
                  </a:lnTo>
                  <a:close/>
                </a:path>
                <a:path w="8889" h="560070">
                  <a:moveTo>
                    <a:pt x="889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90" y="135889"/>
                  </a:lnTo>
                  <a:lnTo>
                    <a:pt x="8890" y="129540"/>
                  </a:lnTo>
                  <a:close/>
                </a:path>
                <a:path w="8889" h="560070">
                  <a:moveTo>
                    <a:pt x="889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90" y="142239"/>
                  </a:lnTo>
                  <a:lnTo>
                    <a:pt x="8890" y="135890"/>
                  </a:lnTo>
                  <a:close/>
                </a:path>
                <a:path w="8889" h="560070">
                  <a:moveTo>
                    <a:pt x="889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90" y="148589"/>
                  </a:lnTo>
                  <a:lnTo>
                    <a:pt x="8890" y="142240"/>
                  </a:lnTo>
                  <a:close/>
                </a:path>
                <a:path w="8889" h="560070">
                  <a:moveTo>
                    <a:pt x="889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90" y="154939"/>
                  </a:lnTo>
                  <a:lnTo>
                    <a:pt x="8890" y="148590"/>
                  </a:lnTo>
                  <a:close/>
                </a:path>
                <a:path w="8889" h="560070">
                  <a:moveTo>
                    <a:pt x="889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90" y="161289"/>
                  </a:lnTo>
                  <a:lnTo>
                    <a:pt x="8890" y="154940"/>
                  </a:lnTo>
                  <a:close/>
                </a:path>
                <a:path w="8889" h="560070">
                  <a:moveTo>
                    <a:pt x="889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90" y="167639"/>
                  </a:lnTo>
                  <a:lnTo>
                    <a:pt x="8890" y="161290"/>
                  </a:lnTo>
                  <a:close/>
                </a:path>
                <a:path w="8889" h="560070">
                  <a:moveTo>
                    <a:pt x="889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90" y="173989"/>
                  </a:lnTo>
                  <a:lnTo>
                    <a:pt x="8890" y="167640"/>
                  </a:lnTo>
                  <a:close/>
                </a:path>
                <a:path w="8889" h="560070">
                  <a:moveTo>
                    <a:pt x="889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90" y="180339"/>
                  </a:lnTo>
                  <a:lnTo>
                    <a:pt x="8890" y="173990"/>
                  </a:lnTo>
                  <a:close/>
                </a:path>
                <a:path w="8889" h="560070">
                  <a:moveTo>
                    <a:pt x="889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90" y="186689"/>
                  </a:lnTo>
                  <a:lnTo>
                    <a:pt x="8890" y="180340"/>
                  </a:lnTo>
                  <a:close/>
                </a:path>
                <a:path w="8889" h="560070">
                  <a:moveTo>
                    <a:pt x="889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90" y="193039"/>
                  </a:lnTo>
                  <a:lnTo>
                    <a:pt x="8890" y="186690"/>
                  </a:lnTo>
                  <a:close/>
                </a:path>
                <a:path w="8889" h="560070">
                  <a:moveTo>
                    <a:pt x="889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90" y="199389"/>
                  </a:lnTo>
                  <a:lnTo>
                    <a:pt x="8890" y="193040"/>
                  </a:lnTo>
                  <a:close/>
                </a:path>
                <a:path w="8889" h="560070">
                  <a:moveTo>
                    <a:pt x="889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90" y="205739"/>
                  </a:lnTo>
                  <a:lnTo>
                    <a:pt x="8890" y="199390"/>
                  </a:lnTo>
                  <a:close/>
                </a:path>
                <a:path w="8889" h="560070">
                  <a:moveTo>
                    <a:pt x="889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90" y="212089"/>
                  </a:lnTo>
                  <a:lnTo>
                    <a:pt x="8890" y="205740"/>
                  </a:lnTo>
                  <a:close/>
                </a:path>
                <a:path w="8889" h="560070">
                  <a:moveTo>
                    <a:pt x="889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90" y="218439"/>
                  </a:lnTo>
                  <a:lnTo>
                    <a:pt x="8890" y="212090"/>
                  </a:lnTo>
                  <a:close/>
                </a:path>
                <a:path w="8889" h="560070">
                  <a:moveTo>
                    <a:pt x="889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90" y="224789"/>
                  </a:lnTo>
                  <a:lnTo>
                    <a:pt x="8890" y="218440"/>
                  </a:lnTo>
                  <a:close/>
                </a:path>
                <a:path w="8889" h="560070">
                  <a:moveTo>
                    <a:pt x="889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90" y="231139"/>
                  </a:lnTo>
                  <a:lnTo>
                    <a:pt x="8890" y="224790"/>
                  </a:lnTo>
                  <a:close/>
                </a:path>
                <a:path w="8889" h="560070">
                  <a:moveTo>
                    <a:pt x="889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90" y="237489"/>
                  </a:lnTo>
                  <a:lnTo>
                    <a:pt x="8890" y="231140"/>
                  </a:lnTo>
                  <a:close/>
                </a:path>
                <a:path w="8889" h="560070">
                  <a:moveTo>
                    <a:pt x="889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90" y="243839"/>
                  </a:lnTo>
                  <a:lnTo>
                    <a:pt x="8890" y="237490"/>
                  </a:lnTo>
                  <a:close/>
                </a:path>
                <a:path w="8889" h="560070">
                  <a:moveTo>
                    <a:pt x="889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90" y="250189"/>
                  </a:lnTo>
                  <a:lnTo>
                    <a:pt x="8890" y="243840"/>
                  </a:lnTo>
                  <a:close/>
                </a:path>
                <a:path w="8889" h="560070">
                  <a:moveTo>
                    <a:pt x="889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90" y="256539"/>
                  </a:lnTo>
                  <a:lnTo>
                    <a:pt x="8890" y="250190"/>
                  </a:lnTo>
                  <a:close/>
                </a:path>
                <a:path w="8889" h="560070">
                  <a:moveTo>
                    <a:pt x="889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90" y="262889"/>
                  </a:lnTo>
                  <a:lnTo>
                    <a:pt x="8890" y="256540"/>
                  </a:lnTo>
                  <a:close/>
                </a:path>
                <a:path w="8889" h="560070">
                  <a:moveTo>
                    <a:pt x="889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90" y="269239"/>
                  </a:lnTo>
                  <a:lnTo>
                    <a:pt x="8890" y="262890"/>
                  </a:lnTo>
                  <a:close/>
                </a:path>
                <a:path w="8889" h="560070">
                  <a:moveTo>
                    <a:pt x="889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90" y="275589"/>
                  </a:lnTo>
                  <a:lnTo>
                    <a:pt x="8890" y="269240"/>
                  </a:lnTo>
                  <a:close/>
                </a:path>
                <a:path w="8889" h="560070">
                  <a:moveTo>
                    <a:pt x="889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90" y="281939"/>
                  </a:lnTo>
                  <a:lnTo>
                    <a:pt x="8890" y="275590"/>
                  </a:lnTo>
                  <a:close/>
                </a:path>
                <a:path w="8889" h="560070">
                  <a:moveTo>
                    <a:pt x="889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90" y="288289"/>
                  </a:lnTo>
                  <a:lnTo>
                    <a:pt x="8890" y="281940"/>
                  </a:lnTo>
                  <a:close/>
                </a:path>
                <a:path w="8889" h="560070">
                  <a:moveTo>
                    <a:pt x="889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90" y="294639"/>
                  </a:lnTo>
                  <a:lnTo>
                    <a:pt x="8890" y="288290"/>
                  </a:lnTo>
                  <a:close/>
                </a:path>
                <a:path w="8889" h="560070">
                  <a:moveTo>
                    <a:pt x="889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90" y="300989"/>
                  </a:lnTo>
                  <a:lnTo>
                    <a:pt x="8890" y="294640"/>
                  </a:lnTo>
                  <a:close/>
                </a:path>
                <a:path w="8889" h="560070">
                  <a:moveTo>
                    <a:pt x="889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90" y="307339"/>
                  </a:lnTo>
                  <a:lnTo>
                    <a:pt x="8890" y="300990"/>
                  </a:lnTo>
                  <a:close/>
                </a:path>
                <a:path w="8889" h="560070">
                  <a:moveTo>
                    <a:pt x="889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90" y="313689"/>
                  </a:lnTo>
                  <a:lnTo>
                    <a:pt x="8890" y="307340"/>
                  </a:lnTo>
                  <a:close/>
                </a:path>
                <a:path w="8889" h="560070">
                  <a:moveTo>
                    <a:pt x="889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90" y="320039"/>
                  </a:lnTo>
                  <a:lnTo>
                    <a:pt x="8890" y="313690"/>
                  </a:lnTo>
                  <a:close/>
                </a:path>
                <a:path w="8889" h="560070">
                  <a:moveTo>
                    <a:pt x="889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90" y="326389"/>
                  </a:lnTo>
                  <a:lnTo>
                    <a:pt x="8890" y="320040"/>
                  </a:lnTo>
                  <a:close/>
                </a:path>
                <a:path w="8889" h="560070">
                  <a:moveTo>
                    <a:pt x="889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90" y="332739"/>
                  </a:lnTo>
                  <a:lnTo>
                    <a:pt x="8890" y="326390"/>
                  </a:lnTo>
                  <a:close/>
                </a:path>
                <a:path w="8889" h="560070">
                  <a:moveTo>
                    <a:pt x="889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90" y="339089"/>
                  </a:lnTo>
                  <a:lnTo>
                    <a:pt x="8890" y="332740"/>
                  </a:lnTo>
                  <a:close/>
                </a:path>
                <a:path w="8889" h="560070">
                  <a:moveTo>
                    <a:pt x="889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90" y="345439"/>
                  </a:lnTo>
                  <a:lnTo>
                    <a:pt x="8890" y="339090"/>
                  </a:lnTo>
                  <a:close/>
                </a:path>
                <a:path w="8889" h="560070">
                  <a:moveTo>
                    <a:pt x="889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90" y="351789"/>
                  </a:lnTo>
                  <a:lnTo>
                    <a:pt x="8890" y="345440"/>
                  </a:lnTo>
                  <a:close/>
                </a:path>
                <a:path w="8889" h="560070">
                  <a:moveTo>
                    <a:pt x="889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90" y="358139"/>
                  </a:lnTo>
                  <a:lnTo>
                    <a:pt x="8890" y="351790"/>
                  </a:lnTo>
                  <a:close/>
                </a:path>
                <a:path w="8889" h="560070">
                  <a:moveTo>
                    <a:pt x="889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90" y="364489"/>
                  </a:lnTo>
                  <a:lnTo>
                    <a:pt x="8890" y="358140"/>
                  </a:lnTo>
                  <a:close/>
                </a:path>
                <a:path w="8889" h="560070">
                  <a:moveTo>
                    <a:pt x="889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90" y="370839"/>
                  </a:lnTo>
                  <a:lnTo>
                    <a:pt x="8890" y="364490"/>
                  </a:lnTo>
                  <a:close/>
                </a:path>
                <a:path w="8889" h="560070">
                  <a:moveTo>
                    <a:pt x="889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90" y="377189"/>
                  </a:lnTo>
                  <a:lnTo>
                    <a:pt x="8890" y="370840"/>
                  </a:lnTo>
                  <a:close/>
                </a:path>
                <a:path w="8889" h="560070">
                  <a:moveTo>
                    <a:pt x="889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90" y="383539"/>
                  </a:lnTo>
                  <a:lnTo>
                    <a:pt x="8890" y="377190"/>
                  </a:lnTo>
                  <a:close/>
                </a:path>
                <a:path w="8889" h="560070">
                  <a:moveTo>
                    <a:pt x="889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90" y="389889"/>
                  </a:lnTo>
                  <a:lnTo>
                    <a:pt x="8890" y="383540"/>
                  </a:lnTo>
                  <a:close/>
                </a:path>
                <a:path w="8889" h="560070">
                  <a:moveTo>
                    <a:pt x="889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90" y="396239"/>
                  </a:lnTo>
                  <a:lnTo>
                    <a:pt x="8890" y="389890"/>
                  </a:lnTo>
                  <a:close/>
                </a:path>
                <a:path w="8889" h="560070">
                  <a:moveTo>
                    <a:pt x="889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90" y="402589"/>
                  </a:lnTo>
                  <a:lnTo>
                    <a:pt x="8890" y="396240"/>
                  </a:lnTo>
                  <a:close/>
                </a:path>
                <a:path w="8889" h="560070">
                  <a:moveTo>
                    <a:pt x="889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90" y="408939"/>
                  </a:lnTo>
                  <a:lnTo>
                    <a:pt x="8890" y="402590"/>
                  </a:lnTo>
                  <a:close/>
                </a:path>
                <a:path w="8889" h="560070">
                  <a:moveTo>
                    <a:pt x="889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90" y="415289"/>
                  </a:lnTo>
                  <a:lnTo>
                    <a:pt x="8890" y="408940"/>
                  </a:lnTo>
                  <a:close/>
                </a:path>
                <a:path w="8889" h="560070">
                  <a:moveTo>
                    <a:pt x="889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90" y="421639"/>
                  </a:lnTo>
                  <a:lnTo>
                    <a:pt x="8890" y="415290"/>
                  </a:lnTo>
                  <a:close/>
                </a:path>
                <a:path w="8889" h="560070">
                  <a:moveTo>
                    <a:pt x="889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8890" y="427989"/>
                  </a:lnTo>
                  <a:lnTo>
                    <a:pt x="8890" y="421640"/>
                  </a:lnTo>
                  <a:close/>
                </a:path>
                <a:path w="8889" h="560070">
                  <a:moveTo>
                    <a:pt x="889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8890" y="434339"/>
                  </a:lnTo>
                  <a:lnTo>
                    <a:pt x="8890" y="427990"/>
                  </a:lnTo>
                  <a:close/>
                </a:path>
                <a:path w="8889" h="560070">
                  <a:moveTo>
                    <a:pt x="889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8890" y="440689"/>
                  </a:lnTo>
                  <a:lnTo>
                    <a:pt x="8890" y="434340"/>
                  </a:lnTo>
                  <a:close/>
                </a:path>
                <a:path w="8889" h="560070">
                  <a:moveTo>
                    <a:pt x="889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8890" y="447039"/>
                  </a:lnTo>
                  <a:lnTo>
                    <a:pt x="8890" y="440690"/>
                  </a:lnTo>
                  <a:close/>
                </a:path>
                <a:path w="8889" h="560070">
                  <a:moveTo>
                    <a:pt x="889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8890" y="453389"/>
                  </a:lnTo>
                  <a:lnTo>
                    <a:pt x="8890" y="447040"/>
                  </a:lnTo>
                  <a:close/>
                </a:path>
                <a:path w="8889" h="560070">
                  <a:moveTo>
                    <a:pt x="889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8890" y="459739"/>
                  </a:lnTo>
                  <a:lnTo>
                    <a:pt x="8890" y="453390"/>
                  </a:lnTo>
                  <a:close/>
                </a:path>
                <a:path w="8889" h="560070">
                  <a:moveTo>
                    <a:pt x="889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8890" y="466089"/>
                  </a:lnTo>
                  <a:lnTo>
                    <a:pt x="8890" y="459740"/>
                  </a:lnTo>
                  <a:close/>
                </a:path>
                <a:path w="8889" h="560070">
                  <a:moveTo>
                    <a:pt x="889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8890" y="472439"/>
                  </a:lnTo>
                  <a:lnTo>
                    <a:pt x="8890" y="466090"/>
                  </a:lnTo>
                  <a:close/>
                </a:path>
                <a:path w="8889" h="560070">
                  <a:moveTo>
                    <a:pt x="889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8890" y="478789"/>
                  </a:lnTo>
                  <a:lnTo>
                    <a:pt x="8890" y="472440"/>
                  </a:lnTo>
                  <a:close/>
                </a:path>
                <a:path w="8889" h="560070">
                  <a:moveTo>
                    <a:pt x="889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8890" y="485139"/>
                  </a:lnTo>
                  <a:lnTo>
                    <a:pt x="8890" y="478790"/>
                  </a:lnTo>
                  <a:close/>
                </a:path>
                <a:path w="8889" h="560070">
                  <a:moveTo>
                    <a:pt x="889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8890" y="491489"/>
                  </a:lnTo>
                  <a:lnTo>
                    <a:pt x="8890" y="485140"/>
                  </a:lnTo>
                  <a:close/>
                </a:path>
                <a:path w="8889" h="560070">
                  <a:moveTo>
                    <a:pt x="889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8890" y="497839"/>
                  </a:lnTo>
                  <a:lnTo>
                    <a:pt x="8890" y="491490"/>
                  </a:lnTo>
                  <a:close/>
                </a:path>
                <a:path w="8889" h="560070">
                  <a:moveTo>
                    <a:pt x="889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8890" y="504189"/>
                  </a:lnTo>
                  <a:lnTo>
                    <a:pt x="8890" y="497840"/>
                  </a:lnTo>
                  <a:close/>
                </a:path>
                <a:path w="8889" h="560070">
                  <a:moveTo>
                    <a:pt x="889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8890" y="510539"/>
                  </a:lnTo>
                  <a:lnTo>
                    <a:pt x="8890" y="504190"/>
                  </a:lnTo>
                  <a:close/>
                </a:path>
                <a:path w="8889" h="560070">
                  <a:moveTo>
                    <a:pt x="889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8890" y="516889"/>
                  </a:lnTo>
                  <a:lnTo>
                    <a:pt x="8890" y="510540"/>
                  </a:lnTo>
                  <a:close/>
                </a:path>
                <a:path w="8889" h="560070">
                  <a:moveTo>
                    <a:pt x="889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8890" y="523239"/>
                  </a:lnTo>
                  <a:lnTo>
                    <a:pt x="8890" y="516890"/>
                  </a:lnTo>
                  <a:close/>
                </a:path>
                <a:path w="8889" h="560070">
                  <a:moveTo>
                    <a:pt x="889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8890" y="529589"/>
                  </a:lnTo>
                  <a:lnTo>
                    <a:pt x="8890" y="523240"/>
                  </a:lnTo>
                  <a:close/>
                </a:path>
                <a:path w="8889" h="560070">
                  <a:moveTo>
                    <a:pt x="889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8890" y="535939"/>
                  </a:lnTo>
                  <a:lnTo>
                    <a:pt x="8890" y="529590"/>
                  </a:lnTo>
                  <a:close/>
                </a:path>
                <a:path w="8889" h="560070">
                  <a:moveTo>
                    <a:pt x="889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8890" y="542289"/>
                  </a:lnTo>
                  <a:lnTo>
                    <a:pt x="8890" y="535940"/>
                  </a:lnTo>
                  <a:close/>
                </a:path>
                <a:path w="8889" h="560070">
                  <a:moveTo>
                    <a:pt x="889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8890" y="548639"/>
                  </a:lnTo>
                  <a:lnTo>
                    <a:pt x="8890" y="542290"/>
                  </a:lnTo>
                  <a:close/>
                </a:path>
                <a:path w="8889" h="560070">
                  <a:moveTo>
                    <a:pt x="889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8890" y="554989"/>
                  </a:lnTo>
                  <a:lnTo>
                    <a:pt x="8890" y="548640"/>
                  </a:lnTo>
                  <a:close/>
                </a:path>
                <a:path w="8889" h="560070">
                  <a:moveTo>
                    <a:pt x="8890" y="554990"/>
                  </a:moveTo>
                  <a:lnTo>
                    <a:pt x="0" y="554990"/>
                  </a:lnTo>
                  <a:lnTo>
                    <a:pt x="0" y="560069"/>
                  </a:lnTo>
                  <a:lnTo>
                    <a:pt x="1270" y="560069"/>
                  </a:lnTo>
                  <a:lnTo>
                    <a:pt x="1270" y="558800"/>
                  </a:lnTo>
                  <a:lnTo>
                    <a:pt x="6350" y="558800"/>
                  </a:lnTo>
                  <a:lnTo>
                    <a:pt x="6350" y="557530"/>
                  </a:lnTo>
                  <a:lnTo>
                    <a:pt x="8890" y="557530"/>
                  </a:lnTo>
                  <a:lnTo>
                    <a:pt x="8890" y="554990"/>
                  </a:lnTo>
                  <a:close/>
                </a:path>
              </a:pathLst>
            </a:custGeom>
            <a:solidFill>
              <a:srgbClr val="FF81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4916170" y="3862069"/>
              <a:ext cx="8890" cy="549910"/>
            </a:xfrm>
            <a:custGeom>
              <a:avLst/>
              <a:gdLst/>
              <a:ahLst/>
              <a:cxnLst/>
              <a:rect l="l" t="t" r="r" b="b"/>
              <a:pathLst>
                <a:path w="8889" h="549910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549910">
                  <a:moveTo>
                    <a:pt x="380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1269"/>
                  </a:lnTo>
                  <a:close/>
                </a:path>
                <a:path w="8889" h="54991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54991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54991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54991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54991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54991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54991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54991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54991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54991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54991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54991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54991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54991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54991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54991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54991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54991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54991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54991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54991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54991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54991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54991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54991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54991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54991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54991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54991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54991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54991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54991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54991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54991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54991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54991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54991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54991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54991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54991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54991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54991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54991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54991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54991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54991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54991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54991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54991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54991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54991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54991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54991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54991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54991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54991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54991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54991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54991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54991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54991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54991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54991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54991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54991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549910">
                  <a:moveTo>
                    <a:pt x="888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8889" y="426719"/>
                  </a:lnTo>
                  <a:lnTo>
                    <a:pt x="8889" y="420369"/>
                  </a:lnTo>
                  <a:close/>
                </a:path>
                <a:path w="8889" h="549910">
                  <a:moveTo>
                    <a:pt x="888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8889" y="433069"/>
                  </a:lnTo>
                  <a:lnTo>
                    <a:pt x="8889" y="426719"/>
                  </a:lnTo>
                  <a:close/>
                </a:path>
                <a:path w="8889" h="549910">
                  <a:moveTo>
                    <a:pt x="888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8889" y="439419"/>
                  </a:lnTo>
                  <a:lnTo>
                    <a:pt x="8889" y="433069"/>
                  </a:lnTo>
                  <a:close/>
                </a:path>
                <a:path w="8889" h="549910">
                  <a:moveTo>
                    <a:pt x="888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8889" y="445769"/>
                  </a:lnTo>
                  <a:lnTo>
                    <a:pt x="8889" y="439419"/>
                  </a:lnTo>
                  <a:close/>
                </a:path>
                <a:path w="8889" h="549910">
                  <a:moveTo>
                    <a:pt x="888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8889" y="452119"/>
                  </a:lnTo>
                  <a:lnTo>
                    <a:pt x="8889" y="445769"/>
                  </a:lnTo>
                  <a:close/>
                </a:path>
                <a:path w="8889" h="549910">
                  <a:moveTo>
                    <a:pt x="888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8889" y="458469"/>
                  </a:lnTo>
                  <a:lnTo>
                    <a:pt x="8889" y="452119"/>
                  </a:lnTo>
                  <a:close/>
                </a:path>
                <a:path w="8889" h="549910">
                  <a:moveTo>
                    <a:pt x="888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8889" y="464819"/>
                  </a:lnTo>
                  <a:lnTo>
                    <a:pt x="8889" y="458469"/>
                  </a:lnTo>
                  <a:close/>
                </a:path>
                <a:path w="8889" h="549910">
                  <a:moveTo>
                    <a:pt x="888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8889" y="471169"/>
                  </a:lnTo>
                  <a:lnTo>
                    <a:pt x="8889" y="464819"/>
                  </a:lnTo>
                  <a:close/>
                </a:path>
                <a:path w="8889" h="549910">
                  <a:moveTo>
                    <a:pt x="888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8889" y="477519"/>
                  </a:lnTo>
                  <a:lnTo>
                    <a:pt x="8889" y="471169"/>
                  </a:lnTo>
                  <a:close/>
                </a:path>
                <a:path w="8889" h="549910">
                  <a:moveTo>
                    <a:pt x="888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8889" y="483869"/>
                  </a:lnTo>
                  <a:lnTo>
                    <a:pt x="8889" y="477519"/>
                  </a:lnTo>
                  <a:close/>
                </a:path>
                <a:path w="8889" h="549910">
                  <a:moveTo>
                    <a:pt x="888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8889" y="490219"/>
                  </a:lnTo>
                  <a:lnTo>
                    <a:pt x="8889" y="483869"/>
                  </a:lnTo>
                  <a:close/>
                </a:path>
                <a:path w="8889" h="549910">
                  <a:moveTo>
                    <a:pt x="888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8889" y="496569"/>
                  </a:lnTo>
                  <a:lnTo>
                    <a:pt x="8889" y="490219"/>
                  </a:lnTo>
                  <a:close/>
                </a:path>
                <a:path w="8889" h="549910">
                  <a:moveTo>
                    <a:pt x="888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8889" y="502919"/>
                  </a:lnTo>
                  <a:lnTo>
                    <a:pt x="8889" y="496569"/>
                  </a:lnTo>
                  <a:close/>
                </a:path>
                <a:path w="8889" h="549910">
                  <a:moveTo>
                    <a:pt x="888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8889" y="509269"/>
                  </a:lnTo>
                  <a:lnTo>
                    <a:pt x="8889" y="502919"/>
                  </a:lnTo>
                  <a:close/>
                </a:path>
                <a:path w="8889" h="549910">
                  <a:moveTo>
                    <a:pt x="888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8889" y="515619"/>
                  </a:lnTo>
                  <a:lnTo>
                    <a:pt x="8889" y="509269"/>
                  </a:lnTo>
                  <a:close/>
                </a:path>
                <a:path w="8889" h="549910">
                  <a:moveTo>
                    <a:pt x="888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8889" y="521969"/>
                  </a:lnTo>
                  <a:lnTo>
                    <a:pt x="8889" y="515619"/>
                  </a:lnTo>
                  <a:close/>
                </a:path>
                <a:path w="8889" h="549910">
                  <a:moveTo>
                    <a:pt x="888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8889" y="528319"/>
                  </a:lnTo>
                  <a:lnTo>
                    <a:pt x="8889" y="521969"/>
                  </a:lnTo>
                  <a:close/>
                </a:path>
                <a:path w="8889" h="549910">
                  <a:moveTo>
                    <a:pt x="888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8889" y="534669"/>
                  </a:lnTo>
                  <a:lnTo>
                    <a:pt x="8889" y="528319"/>
                  </a:lnTo>
                  <a:close/>
                </a:path>
                <a:path w="8889" h="549910">
                  <a:moveTo>
                    <a:pt x="888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8889" y="541019"/>
                  </a:lnTo>
                  <a:lnTo>
                    <a:pt x="8889" y="534669"/>
                  </a:lnTo>
                  <a:close/>
                </a:path>
                <a:path w="8889" h="549910">
                  <a:moveTo>
                    <a:pt x="888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8889" y="547369"/>
                  </a:lnTo>
                  <a:lnTo>
                    <a:pt x="8889" y="541019"/>
                  </a:lnTo>
                  <a:close/>
                </a:path>
                <a:path w="8889" h="549910">
                  <a:moveTo>
                    <a:pt x="6350" y="547369"/>
                  </a:moveTo>
                  <a:lnTo>
                    <a:pt x="0" y="547369"/>
                  </a:lnTo>
                  <a:lnTo>
                    <a:pt x="0" y="549909"/>
                  </a:lnTo>
                  <a:lnTo>
                    <a:pt x="1270" y="549909"/>
                  </a:lnTo>
                  <a:lnTo>
                    <a:pt x="1270" y="548639"/>
                  </a:lnTo>
                  <a:lnTo>
                    <a:pt x="6350" y="548639"/>
                  </a:lnTo>
                  <a:lnTo>
                    <a:pt x="6350" y="547369"/>
                  </a:lnTo>
                  <a:close/>
                </a:path>
              </a:pathLst>
            </a:custGeom>
            <a:solidFill>
              <a:srgbClr val="FF82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4925060" y="3868419"/>
              <a:ext cx="8890" cy="541020"/>
            </a:xfrm>
            <a:custGeom>
              <a:avLst/>
              <a:gdLst/>
              <a:ahLst/>
              <a:cxnLst/>
              <a:rect l="l" t="t" r="r" b="b"/>
              <a:pathLst>
                <a:path w="8889" h="54102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541020">
                  <a:moveTo>
                    <a:pt x="253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6349"/>
                  </a:lnTo>
                  <a:lnTo>
                    <a:pt x="7619" y="6349"/>
                  </a:lnTo>
                  <a:lnTo>
                    <a:pt x="7619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2539" y="2539"/>
                  </a:lnTo>
                  <a:lnTo>
                    <a:pt x="2539" y="1269"/>
                  </a:lnTo>
                  <a:close/>
                </a:path>
                <a:path w="8889" h="54102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54102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54102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54102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54102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54102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54102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54102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54102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54102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54102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54102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54102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54102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54102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54102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54102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54102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54102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54102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54102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54102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54102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54102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54102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54102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54102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54102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54102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54102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54102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54102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54102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54102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54102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54102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54102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54102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54102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54102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54102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54102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54102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54102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54102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54102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54102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54102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54102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54102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54102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54102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54102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541020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541020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541020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541020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541020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541020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541020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541020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541020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541020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541020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541020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541020">
                  <a:moveTo>
                    <a:pt x="888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8889" y="426719"/>
                  </a:lnTo>
                  <a:lnTo>
                    <a:pt x="8889" y="420369"/>
                  </a:lnTo>
                  <a:close/>
                </a:path>
                <a:path w="8889" h="541020">
                  <a:moveTo>
                    <a:pt x="888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8889" y="433069"/>
                  </a:lnTo>
                  <a:lnTo>
                    <a:pt x="8889" y="426719"/>
                  </a:lnTo>
                  <a:close/>
                </a:path>
                <a:path w="8889" h="541020">
                  <a:moveTo>
                    <a:pt x="888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8889" y="439419"/>
                  </a:lnTo>
                  <a:lnTo>
                    <a:pt x="8889" y="433069"/>
                  </a:lnTo>
                  <a:close/>
                </a:path>
                <a:path w="8889" h="541020">
                  <a:moveTo>
                    <a:pt x="888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8889" y="445769"/>
                  </a:lnTo>
                  <a:lnTo>
                    <a:pt x="8889" y="439419"/>
                  </a:lnTo>
                  <a:close/>
                </a:path>
                <a:path w="8889" h="541020">
                  <a:moveTo>
                    <a:pt x="888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8889" y="452119"/>
                  </a:lnTo>
                  <a:lnTo>
                    <a:pt x="8889" y="445769"/>
                  </a:lnTo>
                  <a:close/>
                </a:path>
                <a:path w="8889" h="541020">
                  <a:moveTo>
                    <a:pt x="888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8889" y="458469"/>
                  </a:lnTo>
                  <a:lnTo>
                    <a:pt x="8889" y="452119"/>
                  </a:lnTo>
                  <a:close/>
                </a:path>
                <a:path w="8889" h="541020">
                  <a:moveTo>
                    <a:pt x="888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8889" y="464819"/>
                  </a:lnTo>
                  <a:lnTo>
                    <a:pt x="8889" y="458469"/>
                  </a:lnTo>
                  <a:close/>
                </a:path>
                <a:path w="8889" h="541020">
                  <a:moveTo>
                    <a:pt x="888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8889" y="471169"/>
                  </a:lnTo>
                  <a:lnTo>
                    <a:pt x="8889" y="464819"/>
                  </a:lnTo>
                  <a:close/>
                </a:path>
                <a:path w="8889" h="541020">
                  <a:moveTo>
                    <a:pt x="888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8889" y="477519"/>
                  </a:lnTo>
                  <a:lnTo>
                    <a:pt x="8889" y="471169"/>
                  </a:lnTo>
                  <a:close/>
                </a:path>
                <a:path w="8889" h="541020">
                  <a:moveTo>
                    <a:pt x="888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8889" y="483869"/>
                  </a:lnTo>
                  <a:lnTo>
                    <a:pt x="8889" y="477519"/>
                  </a:lnTo>
                  <a:close/>
                </a:path>
                <a:path w="8889" h="541020">
                  <a:moveTo>
                    <a:pt x="888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8889" y="490219"/>
                  </a:lnTo>
                  <a:lnTo>
                    <a:pt x="8889" y="483869"/>
                  </a:lnTo>
                  <a:close/>
                </a:path>
                <a:path w="8889" h="541020">
                  <a:moveTo>
                    <a:pt x="888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8889" y="496569"/>
                  </a:lnTo>
                  <a:lnTo>
                    <a:pt x="8889" y="490219"/>
                  </a:lnTo>
                  <a:close/>
                </a:path>
                <a:path w="8889" h="541020">
                  <a:moveTo>
                    <a:pt x="888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8889" y="502919"/>
                  </a:lnTo>
                  <a:lnTo>
                    <a:pt x="8889" y="496569"/>
                  </a:lnTo>
                  <a:close/>
                </a:path>
                <a:path w="8889" h="541020">
                  <a:moveTo>
                    <a:pt x="888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8889" y="509269"/>
                  </a:lnTo>
                  <a:lnTo>
                    <a:pt x="8889" y="502919"/>
                  </a:lnTo>
                  <a:close/>
                </a:path>
                <a:path w="8889" h="541020">
                  <a:moveTo>
                    <a:pt x="888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8889" y="515619"/>
                  </a:lnTo>
                  <a:lnTo>
                    <a:pt x="8889" y="509269"/>
                  </a:lnTo>
                  <a:close/>
                </a:path>
                <a:path w="8889" h="541020">
                  <a:moveTo>
                    <a:pt x="888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8889" y="521969"/>
                  </a:lnTo>
                  <a:lnTo>
                    <a:pt x="8889" y="515619"/>
                  </a:lnTo>
                  <a:close/>
                </a:path>
                <a:path w="8889" h="541020">
                  <a:moveTo>
                    <a:pt x="888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8889" y="528319"/>
                  </a:lnTo>
                  <a:lnTo>
                    <a:pt x="8889" y="521969"/>
                  </a:lnTo>
                  <a:close/>
                </a:path>
                <a:path w="8889" h="541020">
                  <a:moveTo>
                    <a:pt x="888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8889" y="534669"/>
                  </a:lnTo>
                  <a:lnTo>
                    <a:pt x="8889" y="528319"/>
                  </a:lnTo>
                  <a:close/>
                </a:path>
                <a:path w="8889" h="541020">
                  <a:moveTo>
                    <a:pt x="888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539" y="541019"/>
                  </a:lnTo>
                  <a:lnTo>
                    <a:pt x="2539" y="539749"/>
                  </a:lnTo>
                  <a:lnTo>
                    <a:pt x="6350" y="539749"/>
                  </a:lnTo>
                  <a:lnTo>
                    <a:pt x="6350" y="538479"/>
                  </a:lnTo>
                  <a:lnTo>
                    <a:pt x="8889" y="538479"/>
                  </a:lnTo>
                  <a:lnTo>
                    <a:pt x="8889" y="534669"/>
                  </a:lnTo>
                  <a:close/>
                </a:path>
              </a:pathLst>
            </a:custGeom>
            <a:solidFill>
              <a:srgbClr val="FF83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4933950" y="3876039"/>
              <a:ext cx="8890" cy="530860"/>
            </a:xfrm>
            <a:custGeom>
              <a:avLst/>
              <a:gdLst/>
              <a:ahLst/>
              <a:cxnLst/>
              <a:rect l="l" t="t" r="r" b="b"/>
              <a:pathLst>
                <a:path w="8889" h="530860">
                  <a:moveTo>
                    <a:pt x="25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8889" h="53086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53086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53086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53086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53086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53086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53086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53086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53086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53086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53086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53086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53086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53086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53086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53086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53086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53086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53086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53086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53086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53086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53086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53086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53086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53086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53086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53086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53086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53086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53086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53086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53086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53086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53086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53086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53086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53086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53086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53086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53086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53086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53086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53086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53086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53086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53086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53086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53086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53086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53086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53086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53086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53086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53086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53086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53086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53086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53086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53086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53086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53086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53086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53086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53086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530860">
                  <a:moveTo>
                    <a:pt x="888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8889" y="425449"/>
                  </a:lnTo>
                  <a:lnTo>
                    <a:pt x="8889" y="419099"/>
                  </a:lnTo>
                  <a:close/>
                </a:path>
                <a:path w="8889" h="530860">
                  <a:moveTo>
                    <a:pt x="888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8889" y="431799"/>
                  </a:lnTo>
                  <a:lnTo>
                    <a:pt x="8889" y="425449"/>
                  </a:lnTo>
                  <a:close/>
                </a:path>
                <a:path w="8889" h="530860">
                  <a:moveTo>
                    <a:pt x="888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8889" y="438149"/>
                  </a:lnTo>
                  <a:lnTo>
                    <a:pt x="8889" y="431799"/>
                  </a:lnTo>
                  <a:close/>
                </a:path>
                <a:path w="8889" h="530860">
                  <a:moveTo>
                    <a:pt x="888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8889" y="444499"/>
                  </a:lnTo>
                  <a:lnTo>
                    <a:pt x="8889" y="438149"/>
                  </a:lnTo>
                  <a:close/>
                </a:path>
                <a:path w="8889" h="530860">
                  <a:moveTo>
                    <a:pt x="888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8889" y="450849"/>
                  </a:lnTo>
                  <a:lnTo>
                    <a:pt x="8889" y="444499"/>
                  </a:lnTo>
                  <a:close/>
                </a:path>
                <a:path w="8889" h="530860">
                  <a:moveTo>
                    <a:pt x="888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8889" y="457199"/>
                  </a:lnTo>
                  <a:lnTo>
                    <a:pt x="8889" y="450849"/>
                  </a:lnTo>
                  <a:close/>
                </a:path>
                <a:path w="8889" h="530860">
                  <a:moveTo>
                    <a:pt x="888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8889" y="463549"/>
                  </a:lnTo>
                  <a:lnTo>
                    <a:pt x="8889" y="457199"/>
                  </a:lnTo>
                  <a:close/>
                </a:path>
                <a:path w="8889" h="530860">
                  <a:moveTo>
                    <a:pt x="888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8889" y="469899"/>
                  </a:lnTo>
                  <a:lnTo>
                    <a:pt x="8889" y="463549"/>
                  </a:lnTo>
                  <a:close/>
                </a:path>
                <a:path w="8889" h="530860">
                  <a:moveTo>
                    <a:pt x="888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8889" y="476249"/>
                  </a:lnTo>
                  <a:lnTo>
                    <a:pt x="8889" y="469899"/>
                  </a:lnTo>
                  <a:close/>
                </a:path>
                <a:path w="8889" h="530860">
                  <a:moveTo>
                    <a:pt x="888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8889" y="482599"/>
                  </a:lnTo>
                  <a:lnTo>
                    <a:pt x="8889" y="476249"/>
                  </a:lnTo>
                  <a:close/>
                </a:path>
                <a:path w="8889" h="530860">
                  <a:moveTo>
                    <a:pt x="888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8889" y="488949"/>
                  </a:lnTo>
                  <a:lnTo>
                    <a:pt x="8889" y="482599"/>
                  </a:lnTo>
                  <a:close/>
                </a:path>
                <a:path w="8889" h="530860">
                  <a:moveTo>
                    <a:pt x="888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8889" y="495299"/>
                  </a:lnTo>
                  <a:lnTo>
                    <a:pt x="8889" y="488949"/>
                  </a:lnTo>
                  <a:close/>
                </a:path>
                <a:path w="8889" h="530860">
                  <a:moveTo>
                    <a:pt x="888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8889" y="501649"/>
                  </a:lnTo>
                  <a:lnTo>
                    <a:pt x="8889" y="495299"/>
                  </a:lnTo>
                  <a:close/>
                </a:path>
                <a:path w="8889" h="530860">
                  <a:moveTo>
                    <a:pt x="888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8889" y="507999"/>
                  </a:lnTo>
                  <a:lnTo>
                    <a:pt x="8889" y="501649"/>
                  </a:lnTo>
                  <a:close/>
                </a:path>
                <a:path w="8889" h="530860">
                  <a:moveTo>
                    <a:pt x="888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8889" y="514349"/>
                  </a:lnTo>
                  <a:lnTo>
                    <a:pt x="8889" y="507999"/>
                  </a:lnTo>
                  <a:close/>
                </a:path>
                <a:path w="8889" h="530860">
                  <a:moveTo>
                    <a:pt x="888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8889" y="520699"/>
                  </a:lnTo>
                  <a:lnTo>
                    <a:pt x="8889" y="514349"/>
                  </a:lnTo>
                  <a:close/>
                </a:path>
                <a:path w="8889" h="530860">
                  <a:moveTo>
                    <a:pt x="888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8889" y="527049"/>
                  </a:lnTo>
                  <a:lnTo>
                    <a:pt x="8889" y="520699"/>
                  </a:lnTo>
                  <a:close/>
                </a:path>
                <a:path w="8889" h="530860">
                  <a:moveTo>
                    <a:pt x="8889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2539" y="530859"/>
                  </a:lnTo>
                  <a:lnTo>
                    <a:pt x="2539" y="529589"/>
                  </a:lnTo>
                  <a:lnTo>
                    <a:pt x="6350" y="529589"/>
                  </a:lnTo>
                  <a:lnTo>
                    <a:pt x="6350" y="528319"/>
                  </a:lnTo>
                  <a:lnTo>
                    <a:pt x="8889" y="528319"/>
                  </a:lnTo>
                  <a:lnTo>
                    <a:pt x="8889" y="527049"/>
                  </a:lnTo>
                  <a:close/>
                </a:path>
              </a:pathLst>
            </a:custGeom>
            <a:solidFill>
              <a:srgbClr val="FF84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4942840" y="3882389"/>
              <a:ext cx="8890" cy="521970"/>
            </a:xfrm>
            <a:custGeom>
              <a:avLst/>
              <a:gdLst/>
              <a:ahLst/>
              <a:cxnLst/>
              <a:rect l="l" t="t" r="r" b="b"/>
              <a:pathLst>
                <a:path w="8889" h="52197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52197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52197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52197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52197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52197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52197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52197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52197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52197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52197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52197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52197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52197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52197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52197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52197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52197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52197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52197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52197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52197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52197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52197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52197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52197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52197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52197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52197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52197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52197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52197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52197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52197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52197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52197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52197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52197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52197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52197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52197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52197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52197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52197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52197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52197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52197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521970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521970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521970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521970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521970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521970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521970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521970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521970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521970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521970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521970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521970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521970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521970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521970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521970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521970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521970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521970">
                  <a:moveTo>
                    <a:pt x="888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8889" y="425449"/>
                  </a:lnTo>
                  <a:lnTo>
                    <a:pt x="8889" y="419099"/>
                  </a:lnTo>
                  <a:close/>
                </a:path>
                <a:path w="8889" h="521970">
                  <a:moveTo>
                    <a:pt x="888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8889" y="431799"/>
                  </a:lnTo>
                  <a:lnTo>
                    <a:pt x="8889" y="425449"/>
                  </a:lnTo>
                  <a:close/>
                </a:path>
                <a:path w="8889" h="521970">
                  <a:moveTo>
                    <a:pt x="888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8889" y="438149"/>
                  </a:lnTo>
                  <a:lnTo>
                    <a:pt x="8889" y="431799"/>
                  </a:lnTo>
                  <a:close/>
                </a:path>
                <a:path w="8889" h="521970">
                  <a:moveTo>
                    <a:pt x="888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8889" y="444499"/>
                  </a:lnTo>
                  <a:lnTo>
                    <a:pt x="8889" y="438149"/>
                  </a:lnTo>
                  <a:close/>
                </a:path>
                <a:path w="8889" h="521970">
                  <a:moveTo>
                    <a:pt x="888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8889" y="450849"/>
                  </a:lnTo>
                  <a:lnTo>
                    <a:pt x="8889" y="444499"/>
                  </a:lnTo>
                  <a:close/>
                </a:path>
                <a:path w="8889" h="521970">
                  <a:moveTo>
                    <a:pt x="888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8889" y="457199"/>
                  </a:lnTo>
                  <a:lnTo>
                    <a:pt x="8889" y="450849"/>
                  </a:lnTo>
                  <a:close/>
                </a:path>
                <a:path w="8889" h="521970">
                  <a:moveTo>
                    <a:pt x="888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8889" y="463549"/>
                  </a:lnTo>
                  <a:lnTo>
                    <a:pt x="8889" y="457199"/>
                  </a:lnTo>
                  <a:close/>
                </a:path>
                <a:path w="8889" h="521970">
                  <a:moveTo>
                    <a:pt x="888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8889" y="469899"/>
                  </a:lnTo>
                  <a:lnTo>
                    <a:pt x="8889" y="463549"/>
                  </a:lnTo>
                  <a:close/>
                </a:path>
                <a:path w="8889" h="521970">
                  <a:moveTo>
                    <a:pt x="888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8889" y="476249"/>
                  </a:lnTo>
                  <a:lnTo>
                    <a:pt x="8889" y="469899"/>
                  </a:lnTo>
                  <a:close/>
                </a:path>
                <a:path w="8889" h="521970">
                  <a:moveTo>
                    <a:pt x="888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8889" y="482599"/>
                  </a:lnTo>
                  <a:lnTo>
                    <a:pt x="8889" y="476249"/>
                  </a:lnTo>
                  <a:close/>
                </a:path>
                <a:path w="8889" h="521970">
                  <a:moveTo>
                    <a:pt x="888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8889" y="488949"/>
                  </a:lnTo>
                  <a:lnTo>
                    <a:pt x="8889" y="482599"/>
                  </a:lnTo>
                  <a:close/>
                </a:path>
                <a:path w="8889" h="521970">
                  <a:moveTo>
                    <a:pt x="888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8889" y="495299"/>
                  </a:lnTo>
                  <a:lnTo>
                    <a:pt x="8889" y="488949"/>
                  </a:lnTo>
                  <a:close/>
                </a:path>
                <a:path w="8889" h="521970">
                  <a:moveTo>
                    <a:pt x="888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8889" y="501649"/>
                  </a:lnTo>
                  <a:lnTo>
                    <a:pt x="8889" y="495299"/>
                  </a:lnTo>
                  <a:close/>
                </a:path>
                <a:path w="8889" h="521970">
                  <a:moveTo>
                    <a:pt x="888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8889" y="507999"/>
                  </a:lnTo>
                  <a:lnTo>
                    <a:pt x="8889" y="501649"/>
                  </a:lnTo>
                  <a:close/>
                </a:path>
                <a:path w="8889" h="521970">
                  <a:moveTo>
                    <a:pt x="888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8889" y="514349"/>
                  </a:lnTo>
                  <a:lnTo>
                    <a:pt x="8889" y="507999"/>
                  </a:lnTo>
                  <a:close/>
                </a:path>
                <a:path w="8889" h="521970">
                  <a:moveTo>
                    <a:pt x="888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9429"/>
                  </a:lnTo>
                  <a:lnTo>
                    <a:pt x="8889" y="519429"/>
                  </a:lnTo>
                  <a:lnTo>
                    <a:pt x="8889" y="514349"/>
                  </a:lnTo>
                  <a:close/>
                </a:path>
                <a:path w="8889" h="521970">
                  <a:moveTo>
                    <a:pt x="2539" y="520699"/>
                  </a:moveTo>
                  <a:lnTo>
                    <a:pt x="0" y="520699"/>
                  </a:lnTo>
                  <a:lnTo>
                    <a:pt x="0" y="521969"/>
                  </a:lnTo>
                  <a:lnTo>
                    <a:pt x="2539" y="521969"/>
                  </a:lnTo>
                  <a:lnTo>
                    <a:pt x="2539" y="520699"/>
                  </a:lnTo>
                  <a:close/>
                </a:path>
              </a:pathLst>
            </a:custGeom>
            <a:solidFill>
              <a:srgbClr val="FF85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4951730" y="3890009"/>
              <a:ext cx="8890" cy="511809"/>
            </a:xfrm>
            <a:custGeom>
              <a:avLst/>
              <a:gdLst/>
              <a:ahLst/>
              <a:cxnLst/>
              <a:rect l="l" t="t" r="r" b="b"/>
              <a:pathLst>
                <a:path w="8889" h="511810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511810">
                  <a:moveTo>
                    <a:pt x="889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90" y="11429"/>
                  </a:lnTo>
                  <a:lnTo>
                    <a:pt x="8890" y="5080"/>
                  </a:lnTo>
                  <a:close/>
                </a:path>
                <a:path w="8889" h="511810">
                  <a:moveTo>
                    <a:pt x="889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90" y="17779"/>
                  </a:lnTo>
                  <a:lnTo>
                    <a:pt x="8890" y="11430"/>
                  </a:lnTo>
                  <a:close/>
                </a:path>
                <a:path w="8889" h="511810">
                  <a:moveTo>
                    <a:pt x="889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90" y="24129"/>
                  </a:lnTo>
                  <a:lnTo>
                    <a:pt x="8890" y="17780"/>
                  </a:lnTo>
                  <a:close/>
                </a:path>
                <a:path w="8889" h="511810">
                  <a:moveTo>
                    <a:pt x="889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90" y="24130"/>
                  </a:lnTo>
                  <a:close/>
                </a:path>
                <a:path w="8889" h="511810">
                  <a:moveTo>
                    <a:pt x="889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90" y="36829"/>
                  </a:lnTo>
                  <a:lnTo>
                    <a:pt x="8890" y="30480"/>
                  </a:lnTo>
                  <a:close/>
                </a:path>
                <a:path w="8889" h="511810">
                  <a:moveTo>
                    <a:pt x="889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90" y="43179"/>
                  </a:lnTo>
                  <a:lnTo>
                    <a:pt x="8890" y="36830"/>
                  </a:lnTo>
                  <a:close/>
                </a:path>
                <a:path w="8889" h="511810">
                  <a:moveTo>
                    <a:pt x="889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90" y="49529"/>
                  </a:lnTo>
                  <a:lnTo>
                    <a:pt x="8890" y="43180"/>
                  </a:lnTo>
                  <a:close/>
                </a:path>
                <a:path w="8889" h="511810">
                  <a:moveTo>
                    <a:pt x="889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90" y="55879"/>
                  </a:lnTo>
                  <a:lnTo>
                    <a:pt x="8890" y="49530"/>
                  </a:lnTo>
                  <a:close/>
                </a:path>
                <a:path w="8889" h="511810">
                  <a:moveTo>
                    <a:pt x="889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90" y="62229"/>
                  </a:lnTo>
                  <a:lnTo>
                    <a:pt x="8890" y="55880"/>
                  </a:lnTo>
                  <a:close/>
                </a:path>
                <a:path w="8889" h="511810">
                  <a:moveTo>
                    <a:pt x="889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90" y="68579"/>
                  </a:lnTo>
                  <a:lnTo>
                    <a:pt x="8890" y="62230"/>
                  </a:lnTo>
                  <a:close/>
                </a:path>
                <a:path w="8889" h="511810">
                  <a:moveTo>
                    <a:pt x="889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90" y="74929"/>
                  </a:lnTo>
                  <a:lnTo>
                    <a:pt x="8890" y="68580"/>
                  </a:lnTo>
                  <a:close/>
                </a:path>
                <a:path w="8889" h="511810">
                  <a:moveTo>
                    <a:pt x="889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90" y="81279"/>
                  </a:lnTo>
                  <a:lnTo>
                    <a:pt x="8890" y="74930"/>
                  </a:lnTo>
                  <a:close/>
                </a:path>
                <a:path w="8889" h="511810">
                  <a:moveTo>
                    <a:pt x="889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90" y="87629"/>
                  </a:lnTo>
                  <a:lnTo>
                    <a:pt x="8890" y="81280"/>
                  </a:lnTo>
                  <a:close/>
                </a:path>
                <a:path w="8889" h="511810">
                  <a:moveTo>
                    <a:pt x="889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90" y="93979"/>
                  </a:lnTo>
                  <a:lnTo>
                    <a:pt x="8890" y="87630"/>
                  </a:lnTo>
                  <a:close/>
                </a:path>
                <a:path w="8889" h="511810">
                  <a:moveTo>
                    <a:pt x="889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90" y="100329"/>
                  </a:lnTo>
                  <a:lnTo>
                    <a:pt x="8890" y="93980"/>
                  </a:lnTo>
                  <a:close/>
                </a:path>
                <a:path w="8889" h="511810">
                  <a:moveTo>
                    <a:pt x="889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90" y="106679"/>
                  </a:lnTo>
                  <a:lnTo>
                    <a:pt x="8890" y="100330"/>
                  </a:lnTo>
                  <a:close/>
                </a:path>
                <a:path w="8889" h="511810">
                  <a:moveTo>
                    <a:pt x="889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90" y="113029"/>
                  </a:lnTo>
                  <a:lnTo>
                    <a:pt x="8890" y="106680"/>
                  </a:lnTo>
                  <a:close/>
                </a:path>
                <a:path w="8889" h="511810">
                  <a:moveTo>
                    <a:pt x="889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90" y="119379"/>
                  </a:lnTo>
                  <a:lnTo>
                    <a:pt x="8890" y="113030"/>
                  </a:lnTo>
                  <a:close/>
                </a:path>
                <a:path w="8889" h="511810">
                  <a:moveTo>
                    <a:pt x="889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90" y="125729"/>
                  </a:lnTo>
                  <a:lnTo>
                    <a:pt x="8890" y="119380"/>
                  </a:lnTo>
                  <a:close/>
                </a:path>
                <a:path w="8889" h="511810">
                  <a:moveTo>
                    <a:pt x="889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90" y="132079"/>
                  </a:lnTo>
                  <a:lnTo>
                    <a:pt x="8890" y="125730"/>
                  </a:lnTo>
                  <a:close/>
                </a:path>
                <a:path w="8889" h="511810">
                  <a:moveTo>
                    <a:pt x="889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90" y="138429"/>
                  </a:lnTo>
                  <a:lnTo>
                    <a:pt x="8890" y="132080"/>
                  </a:lnTo>
                  <a:close/>
                </a:path>
                <a:path w="8889" h="511810">
                  <a:moveTo>
                    <a:pt x="889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90" y="144779"/>
                  </a:lnTo>
                  <a:lnTo>
                    <a:pt x="8890" y="138430"/>
                  </a:lnTo>
                  <a:close/>
                </a:path>
                <a:path w="8889" h="511810">
                  <a:moveTo>
                    <a:pt x="889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90" y="151129"/>
                  </a:lnTo>
                  <a:lnTo>
                    <a:pt x="8890" y="144780"/>
                  </a:lnTo>
                  <a:close/>
                </a:path>
                <a:path w="8889" h="511810">
                  <a:moveTo>
                    <a:pt x="889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90" y="157479"/>
                  </a:lnTo>
                  <a:lnTo>
                    <a:pt x="8890" y="151130"/>
                  </a:lnTo>
                  <a:close/>
                </a:path>
                <a:path w="8889" h="511810">
                  <a:moveTo>
                    <a:pt x="889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90" y="163829"/>
                  </a:lnTo>
                  <a:lnTo>
                    <a:pt x="8890" y="157480"/>
                  </a:lnTo>
                  <a:close/>
                </a:path>
                <a:path w="8889" h="511810">
                  <a:moveTo>
                    <a:pt x="889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90" y="170179"/>
                  </a:lnTo>
                  <a:lnTo>
                    <a:pt x="8890" y="163830"/>
                  </a:lnTo>
                  <a:close/>
                </a:path>
                <a:path w="8889" h="511810">
                  <a:moveTo>
                    <a:pt x="889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90" y="176529"/>
                  </a:lnTo>
                  <a:lnTo>
                    <a:pt x="8890" y="170180"/>
                  </a:lnTo>
                  <a:close/>
                </a:path>
                <a:path w="8889" h="511810">
                  <a:moveTo>
                    <a:pt x="889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90" y="182879"/>
                  </a:lnTo>
                  <a:lnTo>
                    <a:pt x="8890" y="176530"/>
                  </a:lnTo>
                  <a:close/>
                </a:path>
                <a:path w="8889" h="511810">
                  <a:moveTo>
                    <a:pt x="889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90" y="189229"/>
                  </a:lnTo>
                  <a:lnTo>
                    <a:pt x="8890" y="182880"/>
                  </a:lnTo>
                  <a:close/>
                </a:path>
                <a:path w="8889" h="511810">
                  <a:moveTo>
                    <a:pt x="889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90" y="195579"/>
                  </a:lnTo>
                  <a:lnTo>
                    <a:pt x="8890" y="189230"/>
                  </a:lnTo>
                  <a:close/>
                </a:path>
                <a:path w="8889" h="511810">
                  <a:moveTo>
                    <a:pt x="889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90" y="201929"/>
                  </a:lnTo>
                  <a:lnTo>
                    <a:pt x="8890" y="195580"/>
                  </a:lnTo>
                  <a:close/>
                </a:path>
                <a:path w="8889" h="511810">
                  <a:moveTo>
                    <a:pt x="889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90" y="208279"/>
                  </a:lnTo>
                  <a:lnTo>
                    <a:pt x="8890" y="201930"/>
                  </a:lnTo>
                  <a:close/>
                </a:path>
                <a:path w="8889" h="511810">
                  <a:moveTo>
                    <a:pt x="889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90" y="214629"/>
                  </a:lnTo>
                  <a:lnTo>
                    <a:pt x="8890" y="208280"/>
                  </a:lnTo>
                  <a:close/>
                </a:path>
                <a:path w="8889" h="511810">
                  <a:moveTo>
                    <a:pt x="889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90" y="220979"/>
                  </a:lnTo>
                  <a:lnTo>
                    <a:pt x="8890" y="214630"/>
                  </a:lnTo>
                  <a:close/>
                </a:path>
                <a:path w="8889" h="511810">
                  <a:moveTo>
                    <a:pt x="889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90" y="227329"/>
                  </a:lnTo>
                  <a:lnTo>
                    <a:pt x="8890" y="220980"/>
                  </a:lnTo>
                  <a:close/>
                </a:path>
                <a:path w="8889" h="511810">
                  <a:moveTo>
                    <a:pt x="889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90" y="233679"/>
                  </a:lnTo>
                  <a:lnTo>
                    <a:pt x="8890" y="227330"/>
                  </a:lnTo>
                  <a:close/>
                </a:path>
                <a:path w="8889" h="511810">
                  <a:moveTo>
                    <a:pt x="889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90" y="240029"/>
                  </a:lnTo>
                  <a:lnTo>
                    <a:pt x="8890" y="233680"/>
                  </a:lnTo>
                  <a:close/>
                </a:path>
                <a:path w="8889" h="511810">
                  <a:moveTo>
                    <a:pt x="889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90" y="246379"/>
                  </a:lnTo>
                  <a:lnTo>
                    <a:pt x="8890" y="240030"/>
                  </a:lnTo>
                  <a:close/>
                </a:path>
                <a:path w="8889" h="511810">
                  <a:moveTo>
                    <a:pt x="889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90" y="252729"/>
                  </a:lnTo>
                  <a:lnTo>
                    <a:pt x="8890" y="246380"/>
                  </a:lnTo>
                  <a:close/>
                </a:path>
                <a:path w="8889" h="511810">
                  <a:moveTo>
                    <a:pt x="889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90" y="259079"/>
                  </a:lnTo>
                  <a:lnTo>
                    <a:pt x="8890" y="252730"/>
                  </a:lnTo>
                  <a:close/>
                </a:path>
                <a:path w="8889" h="511810">
                  <a:moveTo>
                    <a:pt x="889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90" y="265429"/>
                  </a:lnTo>
                  <a:lnTo>
                    <a:pt x="8890" y="259080"/>
                  </a:lnTo>
                  <a:close/>
                </a:path>
                <a:path w="8889" h="511810">
                  <a:moveTo>
                    <a:pt x="889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90" y="271779"/>
                  </a:lnTo>
                  <a:lnTo>
                    <a:pt x="8890" y="265430"/>
                  </a:lnTo>
                  <a:close/>
                </a:path>
                <a:path w="8889" h="511810">
                  <a:moveTo>
                    <a:pt x="889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90" y="278129"/>
                  </a:lnTo>
                  <a:lnTo>
                    <a:pt x="8890" y="271780"/>
                  </a:lnTo>
                  <a:close/>
                </a:path>
                <a:path w="8889" h="511810">
                  <a:moveTo>
                    <a:pt x="889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90" y="284479"/>
                  </a:lnTo>
                  <a:lnTo>
                    <a:pt x="8890" y="278130"/>
                  </a:lnTo>
                  <a:close/>
                </a:path>
                <a:path w="8889" h="511810">
                  <a:moveTo>
                    <a:pt x="889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90" y="290829"/>
                  </a:lnTo>
                  <a:lnTo>
                    <a:pt x="8890" y="284480"/>
                  </a:lnTo>
                  <a:close/>
                </a:path>
                <a:path w="8889" h="511810">
                  <a:moveTo>
                    <a:pt x="889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90" y="297179"/>
                  </a:lnTo>
                  <a:lnTo>
                    <a:pt x="8890" y="290830"/>
                  </a:lnTo>
                  <a:close/>
                </a:path>
                <a:path w="8889" h="511810">
                  <a:moveTo>
                    <a:pt x="889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90" y="303529"/>
                  </a:lnTo>
                  <a:lnTo>
                    <a:pt x="8890" y="297180"/>
                  </a:lnTo>
                  <a:close/>
                </a:path>
                <a:path w="8889" h="511810">
                  <a:moveTo>
                    <a:pt x="889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90" y="309879"/>
                  </a:lnTo>
                  <a:lnTo>
                    <a:pt x="8890" y="303530"/>
                  </a:lnTo>
                  <a:close/>
                </a:path>
                <a:path w="8889" h="511810">
                  <a:moveTo>
                    <a:pt x="889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90" y="316229"/>
                  </a:lnTo>
                  <a:lnTo>
                    <a:pt x="8890" y="309880"/>
                  </a:lnTo>
                  <a:close/>
                </a:path>
                <a:path w="8889" h="511810">
                  <a:moveTo>
                    <a:pt x="889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90" y="322579"/>
                  </a:lnTo>
                  <a:lnTo>
                    <a:pt x="8890" y="316230"/>
                  </a:lnTo>
                  <a:close/>
                </a:path>
                <a:path w="8889" h="511810">
                  <a:moveTo>
                    <a:pt x="889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90" y="328929"/>
                  </a:lnTo>
                  <a:lnTo>
                    <a:pt x="8890" y="322580"/>
                  </a:lnTo>
                  <a:close/>
                </a:path>
                <a:path w="8889" h="511810">
                  <a:moveTo>
                    <a:pt x="889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90" y="335279"/>
                  </a:lnTo>
                  <a:lnTo>
                    <a:pt x="8890" y="328930"/>
                  </a:lnTo>
                  <a:close/>
                </a:path>
                <a:path w="8889" h="511810">
                  <a:moveTo>
                    <a:pt x="889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90" y="341629"/>
                  </a:lnTo>
                  <a:lnTo>
                    <a:pt x="8890" y="335280"/>
                  </a:lnTo>
                  <a:close/>
                </a:path>
                <a:path w="8889" h="511810">
                  <a:moveTo>
                    <a:pt x="889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90" y="347979"/>
                  </a:lnTo>
                  <a:lnTo>
                    <a:pt x="8890" y="341630"/>
                  </a:lnTo>
                  <a:close/>
                </a:path>
                <a:path w="8889" h="511810">
                  <a:moveTo>
                    <a:pt x="889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90" y="354329"/>
                  </a:lnTo>
                  <a:lnTo>
                    <a:pt x="8890" y="347980"/>
                  </a:lnTo>
                  <a:close/>
                </a:path>
                <a:path w="8889" h="511810">
                  <a:moveTo>
                    <a:pt x="889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90" y="360679"/>
                  </a:lnTo>
                  <a:lnTo>
                    <a:pt x="8890" y="354330"/>
                  </a:lnTo>
                  <a:close/>
                </a:path>
                <a:path w="8889" h="511810">
                  <a:moveTo>
                    <a:pt x="889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90" y="367029"/>
                  </a:lnTo>
                  <a:lnTo>
                    <a:pt x="8890" y="360680"/>
                  </a:lnTo>
                  <a:close/>
                </a:path>
                <a:path w="8889" h="511810">
                  <a:moveTo>
                    <a:pt x="889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90" y="373379"/>
                  </a:lnTo>
                  <a:lnTo>
                    <a:pt x="8890" y="367030"/>
                  </a:lnTo>
                  <a:close/>
                </a:path>
                <a:path w="8889" h="511810">
                  <a:moveTo>
                    <a:pt x="889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90" y="379729"/>
                  </a:lnTo>
                  <a:lnTo>
                    <a:pt x="8890" y="373380"/>
                  </a:lnTo>
                  <a:close/>
                </a:path>
                <a:path w="8889" h="511810">
                  <a:moveTo>
                    <a:pt x="889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90" y="386079"/>
                  </a:lnTo>
                  <a:lnTo>
                    <a:pt x="8890" y="379730"/>
                  </a:lnTo>
                  <a:close/>
                </a:path>
                <a:path w="8889" h="511810">
                  <a:moveTo>
                    <a:pt x="889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90" y="392429"/>
                  </a:lnTo>
                  <a:lnTo>
                    <a:pt x="8890" y="386080"/>
                  </a:lnTo>
                  <a:close/>
                </a:path>
                <a:path w="8889" h="511810">
                  <a:moveTo>
                    <a:pt x="889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90" y="398779"/>
                  </a:lnTo>
                  <a:lnTo>
                    <a:pt x="8890" y="392430"/>
                  </a:lnTo>
                  <a:close/>
                </a:path>
                <a:path w="8889" h="511810">
                  <a:moveTo>
                    <a:pt x="889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90" y="405129"/>
                  </a:lnTo>
                  <a:lnTo>
                    <a:pt x="8890" y="398780"/>
                  </a:lnTo>
                  <a:close/>
                </a:path>
                <a:path w="8889" h="511810">
                  <a:moveTo>
                    <a:pt x="889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90" y="411479"/>
                  </a:lnTo>
                  <a:lnTo>
                    <a:pt x="8890" y="405130"/>
                  </a:lnTo>
                  <a:close/>
                </a:path>
                <a:path w="8889" h="511810">
                  <a:moveTo>
                    <a:pt x="889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90" y="417829"/>
                  </a:lnTo>
                  <a:lnTo>
                    <a:pt x="8890" y="411480"/>
                  </a:lnTo>
                  <a:close/>
                </a:path>
                <a:path w="8889" h="511810">
                  <a:moveTo>
                    <a:pt x="889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8890" y="424179"/>
                  </a:lnTo>
                  <a:lnTo>
                    <a:pt x="8890" y="417830"/>
                  </a:lnTo>
                  <a:close/>
                </a:path>
                <a:path w="8889" h="511810">
                  <a:moveTo>
                    <a:pt x="889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8890" y="430529"/>
                  </a:lnTo>
                  <a:lnTo>
                    <a:pt x="8890" y="424180"/>
                  </a:lnTo>
                  <a:close/>
                </a:path>
                <a:path w="8889" h="511810">
                  <a:moveTo>
                    <a:pt x="889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8890" y="436879"/>
                  </a:lnTo>
                  <a:lnTo>
                    <a:pt x="8890" y="430530"/>
                  </a:lnTo>
                  <a:close/>
                </a:path>
                <a:path w="8889" h="511810">
                  <a:moveTo>
                    <a:pt x="889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8890" y="443229"/>
                  </a:lnTo>
                  <a:lnTo>
                    <a:pt x="8890" y="436880"/>
                  </a:lnTo>
                  <a:close/>
                </a:path>
                <a:path w="8889" h="511810">
                  <a:moveTo>
                    <a:pt x="889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8890" y="449579"/>
                  </a:lnTo>
                  <a:lnTo>
                    <a:pt x="8890" y="443230"/>
                  </a:lnTo>
                  <a:close/>
                </a:path>
                <a:path w="8889" h="511810">
                  <a:moveTo>
                    <a:pt x="889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8890" y="455929"/>
                  </a:lnTo>
                  <a:lnTo>
                    <a:pt x="8890" y="449580"/>
                  </a:lnTo>
                  <a:close/>
                </a:path>
                <a:path w="8889" h="511810">
                  <a:moveTo>
                    <a:pt x="889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8890" y="462279"/>
                  </a:lnTo>
                  <a:lnTo>
                    <a:pt x="8890" y="455930"/>
                  </a:lnTo>
                  <a:close/>
                </a:path>
                <a:path w="8889" h="511810">
                  <a:moveTo>
                    <a:pt x="889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8890" y="468629"/>
                  </a:lnTo>
                  <a:lnTo>
                    <a:pt x="8890" y="462280"/>
                  </a:lnTo>
                  <a:close/>
                </a:path>
                <a:path w="8889" h="511810">
                  <a:moveTo>
                    <a:pt x="889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8890" y="474979"/>
                  </a:lnTo>
                  <a:lnTo>
                    <a:pt x="8890" y="468630"/>
                  </a:lnTo>
                  <a:close/>
                </a:path>
                <a:path w="8889" h="511810">
                  <a:moveTo>
                    <a:pt x="889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8890" y="481329"/>
                  </a:lnTo>
                  <a:lnTo>
                    <a:pt x="8890" y="474980"/>
                  </a:lnTo>
                  <a:close/>
                </a:path>
                <a:path w="8889" h="511810">
                  <a:moveTo>
                    <a:pt x="889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8890" y="487679"/>
                  </a:lnTo>
                  <a:lnTo>
                    <a:pt x="8890" y="481330"/>
                  </a:lnTo>
                  <a:close/>
                </a:path>
                <a:path w="8889" h="511810">
                  <a:moveTo>
                    <a:pt x="889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8890" y="494029"/>
                  </a:lnTo>
                  <a:lnTo>
                    <a:pt x="8890" y="487680"/>
                  </a:lnTo>
                  <a:close/>
                </a:path>
                <a:path w="8889" h="511810">
                  <a:moveTo>
                    <a:pt x="889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8890" y="500379"/>
                  </a:lnTo>
                  <a:lnTo>
                    <a:pt x="8890" y="494030"/>
                  </a:lnTo>
                  <a:close/>
                </a:path>
                <a:path w="8889" h="511810">
                  <a:moveTo>
                    <a:pt x="889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8890" y="506729"/>
                  </a:lnTo>
                  <a:lnTo>
                    <a:pt x="8890" y="500380"/>
                  </a:lnTo>
                  <a:close/>
                </a:path>
                <a:path w="8889" h="511810">
                  <a:moveTo>
                    <a:pt x="8890" y="506730"/>
                  </a:moveTo>
                  <a:lnTo>
                    <a:pt x="0" y="506730"/>
                  </a:lnTo>
                  <a:lnTo>
                    <a:pt x="0" y="511809"/>
                  </a:lnTo>
                  <a:lnTo>
                    <a:pt x="2540" y="511809"/>
                  </a:lnTo>
                  <a:lnTo>
                    <a:pt x="2540" y="510539"/>
                  </a:lnTo>
                  <a:lnTo>
                    <a:pt x="7620" y="510539"/>
                  </a:lnTo>
                  <a:lnTo>
                    <a:pt x="7620" y="509269"/>
                  </a:lnTo>
                  <a:lnTo>
                    <a:pt x="8890" y="509269"/>
                  </a:lnTo>
                  <a:lnTo>
                    <a:pt x="8890" y="506730"/>
                  </a:lnTo>
                  <a:close/>
                </a:path>
              </a:pathLst>
            </a:custGeom>
            <a:solidFill>
              <a:srgbClr val="FF86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4960620" y="3896359"/>
              <a:ext cx="7620" cy="502920"/>
            </a:xfrm>
            <a:custGeom>
              <a:avLst/>
              <a:gdLst/>
              <a:ahLst/>
              <a:cxnLst/>
              <a:rect l="l" t="t" r="r" b="b"/>
              <a:pathLst>
                <a:path w="7620" h="502920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49" y="5079"/>
                  </a:lnTo>
                  <a:lnTo>
                    <a:pt x="6349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502920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20" h="502920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20" h="502920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20" h="502920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502920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20" h="502920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502920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502920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502920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20" h="502920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20" h="502920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502920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502920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502920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502920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502920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20" h="502920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20" h="502920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20" h="502920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20" h="502920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20" h="502920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502920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20" h="502920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20" h="502920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20" h="502920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502920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502920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20" h="502920">
                  <a:moveTo>
                    <a:pt x="761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20" h="502920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20" h="502920">
                  <a:moveTo>
                    <a:pt x="761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30"/>
                  </a:lnTo>
                  <a:close/>
                </a:path>
                <a:path w="7620" h="502920">
                  <a:moveTo>
                    <a:pt x="761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5580"/>
                  </a:lnTo>
                  <a:close/>
                </a:path>
                <a:path w="7620" h="502920">
                  <a:moveTo>
                    <a:pt x="761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1930"/>
                  </a:lnTo>
                  <a:close/>
                </a:path>
                <a:path w="7620" h="502920">
                  <a:moveTo>
                    <a:pt x="761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19" y="214629"/>
                  </a:lnTo>
                  <a:lnTo>
                    <a:pt x="7619" y="208280"/>
                  </a:lnTo>
                  <a:close/>
                </a:path>
                <a:path w="7620" h="502920">
                  <a:moveTo>
                    <a:pt x="761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4630"/>
                  </a:lnTo>
                  <a:close/>
                </a:path>
                <a:path w="7620" h="502920">
                  <a:moveTo>
                    <a:pt x="761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19" y="227329"/>
                  </a:lnTo>
                  <a:lnTo>
                    <a:pt x="7619" y="220980"/>
                  </a:lnTo>
                  <a:close/>
                </a:path>
                <a:path w="7620" h="502920">
                  <a:moveTo>
                    <a:pt x="761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19" y="233679"/>
                  </a:lnTo>
                  <a:lnTo>
                    <a:pt x="7619" y="227330"/>
                  </a:lnTo>
                  <a:close/>
                </a:path>
                <a:path w="7620" h="502920">
                  <a:moveTo>
                    <a:pt x="761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19" y="240029"/>
                  </a:lnTo>
                  <a:lnTo>
                    <a:pt x="7619" y="233680"/>
                  </a:lnTo>
                  <a:close/>
                </a:path>
                <a:path w="7620" h="502920">
                  <a:moveTo>
                    <a:pt x="761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40030"/>
                  </a:lnTo>
                  <a:close/>
                </a:path>
                <a:path w="7620" h="502920">
                  <a:moveTo>
                    <a:pt x="761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380"/>
                  </a:lnTo>
                  <a:close/>
                </a:path>
                <a:path w="7620" h="502920">
                  <a:moveTo>
                    <a:pt x="761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730"/>
                  </a:lnTo>
                  <a:close/>
                </a:path>
                <a:path w="7620" h="502920">
                  <a:moveTo>
                    <a:pt x="761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080"/>
                  </a:lnTo>
                  <a:close/>
                </a:path>
                <a:path w="7620" h="502920">
                  <a:moveTo>
                    <a:pt x="761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430"/>
                  </a:lnTo>
                  <a:close/>
                </a:path>
                <a:path w="7620" h="502920">
                  <a:moveTo>
                    <a:pt x="761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780"/>
                  </a:lnTo>
                  <a:close/>
                </a:path>
                <a:path w="7620" h="502920">
                  <a:moveTo>
                    <a:pt x="761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130"/>
                  </a:lnTo>
                  <a:close/>
                </a:path>
                <a:path w="7620" h="502920">
                  <a:moveTo>
                    <a:pt x="761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480"/>
                  </a:lnTo>
                  <a:close/>
                </a:path>
                <a:path w="7620" h="502920">
                  <a:moveTo>
                    <a:pt x="761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830"/>
                  </a:lnTo>
                  <a:close/>
                </a:path>
                <a:path w="7620" h="502920">
                  <a:moveTo>
                    <a:pt x="761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180"/>
                  </a:lnTo>
                  <a:close/>
                </a:path>
                <a:path w="7620" h="502920">
                  <a:moveTo>
                    <a:pt x="761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19" y="309879"/>
                  </a:lnTo>
                  <a:lnTo>
                    <a:pt x="7619" y="303530"/>
                  </a:lnTo>
                  <a:close/>
                </a:path>
                <a:path w="7620" h="502920">
                  <a:moveTo>
                    <a:pt x="761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9880"/>
                  </a:lnTo>
                  <a:close/>
                </a:path>
                <a:path w="7620" h="502920">
                  <a:moveTo>
                    <a:pt x="761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230"/>
                  </a:lnTo>
                  <a:close/>
                </a:path>
                <a:path w="7620" h="502920">
                  <a:moveTo>
                    <a:pt x="761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580"/>
                  </a:lnTo>
                  <a:close/>
                </a:path>
                <a:path w="7620" h="502920">
                  <a:moveTo>
                    <a:pt x="761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8930"/>
                  </a:lnTo>
                  <a:close/>
                </a:path>
                <a:path w="7620" h="502920">
                  <a:moveTo>
                    <a:pt x="761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280"/>
                  </a:lnTo>
                  <a:close/>
                </a:path>
                <a:path w="7620" h="502920">
                  <a:moveTo>
                    <a:pt x="761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19" y="347979"/>
                  </a:lnTo>
                  <a:lnTo>
                    <a:pt x="7619" y="341630"/>
                  </a:lnTo>
                  <a:close/>
                </a:path>
                <a:path w="7620" h="502920">
                  <a:moveTo>
                    <a:pt x="761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47980"/>
                  </a:lnTo>
                  <a:close/>
                </a:path>
                <a:path w="7620" h="502920">
                  <a:moveTo>
                    <a:pt x="761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54330"/>
                  </a:lnTo>
                  <a:close/>
                </a:path>
                <a:path w="7620" h="502920">
                  <a:moveTo>
                    <a:pt x="761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19" y="367029"/>
                  </a:lnTo>
                  <a:lnTo>
                    <a:pt x="7619" y="360680"/>
                  </a:lnTo>
                  <a:close/>
                </a:path>
                <a:path w="7620" h="502920">
                  <a:moveTo>
                    <a:pt x="761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19" y="373379"/>
                  </a:lnTo>
                  <a:lnTo>
                    <a:pt x="7619" y="367030"/>
                  </a:lnTo>
                  <a:close/>
                </a:path>
                <a:path w="7620" h="502920">
                  <a:moveTo>
                    <a:pt x="761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80"/>
                  </a:lnTo>
                  <a:close/>
                </a:path>
                <a:path w="7620" h="502920">
                  <a:moveTo>
                    <a:pt x="761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79730"/>
                  </a:lnTo>
                  <a:close/>
                </a:path>
                <a:path w="7620" h="502920">
                  <a:moveTo>
                    <a:pt x="761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6080"/>
                  </a:lnTo>
                  <a:close/>
                </a:path>
                <a:path w="7620" h="502920">
                  <a:moveTo>
                    <a:pt x="761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2430"/>
                  </a:lnTo>
                  <a:close/>
                </a:path>
                <a:path w="7620" h="502920">
                  <a:moveTo>
                    <a:pt x="761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98780"/>
                  </a:lnTo>
                  <a:close/>
                </a:path>
                <a:path w="7620" h="502920">
                  <a:moveTo>
                    <a:pt x="761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5130"/>
                  </a:lnTo>
                  <a:close/>
                </a:path>
                <a:path w="7620" h="502920">
                  <a:moveTo>
                    <a:pt x="761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80"/>
                  </a:lnTo>
                  <a:close/>
                </a:path>
                <a:path w="7620" h="502920">
                  <a:moveTo>
                    <a:pt x="761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7830"/>
                  </a:lnTo>
                  <a:close/>
                </a:path>
                <a:path w="7620" h="502920">
                  <a:moveTo>
                    <a:pt x="761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180"/>
                  </a:lnTo>
                  <a:close/>
                </a:path>
                <a:path w="7620" h="502920">
                  <a:moveTo>
                    <a:pt x="761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530"/>
                  </a:lnTo>
                  <a:close/>
                </a:path>
                <a:path w="7620" h="502920">
                  <a:moveTo>
                    <a:pt x="761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6880"/>
                  </a:lnTo>
                  <a:close/>
                </a:path>
                <a:path w="7620" h="502920">
                  <a:moveTo>
                    <a:pt x="761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230"/>
                  </a:lnTo>
                  <a:close/>
                </a:path>
                <a:path w="7620" h="502920">
                  <a:moveTo>
                    <a:pt x="761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580"/>
                  </a:lnTo>
                  <a:close/>
                </a:path>
                <a:path w="7620" h="502920">
                  <a:moveTo>
                    <a:pt x="761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5930"/>
                  </a:lnTo>
                  <a:close/>
                </a:path>
                <a:path w="7620" h="502920">
                  <a:moveTo>
                    <a:pt x="761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280"/>
                  </a:lnTo>
                  <a:close/>
                </a:path>
                <a:path w="7620" h="502920">
                  <a:moveTo>
                    <a:pt x="761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630"/>
                  </a:lnTo>
                  <a:close/>
                </a:path>
                <a:path w="7620" h="502920">
                  <a:moveTo>
                    <a:pt x="761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4980"/>
                  </a:lnTo>
                  <a:close/>
                </a:path>
                <a:path w="7620" h="502920">
                  <a:moveTo>
                    <a:pt x="761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330"/>
                  </a:lnTo>
                  <a:close/>
                </a:path>
                <a:path w="7620" h="502920">
                  <a:moveTo>
                    <a:pt x="761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680"/>
                  </a:lnTo>
                  <a:close/>
                </a:path>
                <a:path w="7620" h="502920">
                  <a:moveTo>
                    <a:pt x="761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030"/>
                  </a:lnTo>
                  <a:close/>
                </a:path>
                <a:path w="7620" h="502920">
                  <a:moveTo>
                    <a:pt x="7619" y="500380"/>
                  </a:moveTo>
                  <a:lnTo>
                    <a:pt x="0" y="500380"/>
                  </a:lnTo>
                  <a:lnTo>
                    <a:pt x="0" y="502919"/>
                  </a:lnTo>
                  <a:lnTo>
                    <a:pt x="3810" y="502919"/>
                  </a:lnTo>
                  <a:lnTo>
                    <a:pt x="3810" y="501650"/>
                  </a:lnTo>
                  <a:lnTo>
                    <a:pt x="7619" y="501650"/>
                  </a:lnTo>
                  <a:lnTo>
                    <a:pt x="7619" y="500380"/>
                  </a:lnTo>
                  <a:close/>
                </a:path>
              </a:pathLst>
            </a:custGeom>
            <a:solidFill>
              <a:srgbClr val="FF87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4968240" y="3902709"/>
              <a:ext cx="8890" cy="494030"/>
            </a:xfrm>
            <a:custGeom>
              <a:avLst/>
              <a:gdLst/>
              <a:ahLst/>
              <a:cxnLst/>
              <a:rect l="l" t="t" r="r" b="b"/>
              <a:pathLst>
                <a:path w="8889" h="49402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49402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6350"/>
                  </a:lnTo>
                  <a:lnTo>
                    <a:pt x="7620" y="6350"/>
                  </a:lnTo>
                  <a:lnTo>
                    <a:pt x="7620" y="5080"/>
                  </a:lnTo>
                  <a:close/>
                </a:path>
                <a:path w="8889" h="494029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494029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494029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494029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494029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494029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494029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494029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494029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494029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494029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494029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494029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494029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494029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494029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494029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494029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494029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494029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494029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494029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494029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494029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494029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494029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494029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494029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494029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494029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494029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494029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494029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494029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494029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494029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494029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494029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494029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494029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494029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494029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494029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494029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494029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494029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494029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494029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494029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494029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494029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494029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494029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494029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494029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494029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494029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494029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494029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494029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8889" y="392429"/>
                  </a:lnTo>
                  <a:lnTo>
                    <a:pt x="8889" y="386080"/>
                  </a:lnTo>
                  <a:close/>
                </a:path>
                <a:path w="8889" h="494029">
                  <a:moveTo>
                    <a:pt x="888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8889" y="398779"/>
                  </a:lnTo>
                  <a:lnTo>
                    <a:pt x="8889" y="392430"/>
                  </a:lnTo>
                  <a:close/>
                </a:path>
                <a:path w="8889" h="494029">
                  <a:moveTo>
                    <a:pt x="888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8889" y="405129"/>
                  </a:lnTo>
                  <a:lnTo>
                    <a:pt x="8889" y="398780"/>
                  </a:lnTo>
                  <a:close/>
                </a:path>
                <a:path w="8889" h="494029">
                  <a:moveTo>
                    <a:pt x="888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8889" y="411479"/>
                  </a:lnTo>
                  <a:lnTo>
                    <a:pt x="8889" y="405130"/>
                  </a:lnTo>
                  <a:close/>
                </a:path>
                <a:path w="8889" h="494029">
                  <a:moveTo>
                    <a:pt x="888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8889" y="417829"/>
                  </a:lnTo>
                  <a:lnTo>
                    <a:pt x="8889" y="411480"/>
                  </a:lnTo>
                  <a:close/>
                </a:path>
                <a:path w="8889" h="494029">
                  <a:moveTo>
                    <a:pt x="888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8889" y="424179"/>
                  </a:lnTo>
                  <a:lnTo>
                    <a:pt x="8889" y="417830"/>
                  </a:lnTo>
                  <a:close/>
                </a:path>
                <a:path w="8889" h="494029">
                  <a:moveTo>
                    <a:pt x="888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8889" y="430529"/>
                  </a:lnTo>
                  <a:lnTo>
                    <a:pt x="8889" y="424180"/>
                  </a:lnTo>
                  <a:close/>
                </a:path>
                <a:path w="8889" h="494029">
                  <a:moveTo>
                    <a:pt x="888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8889" y="436879"/>
                  </a:lnTo>
                  <a:lnTo>
                    <a:pt x="8889" y="430530"/>
                  </a:lnTo>
                  <a:close/>
                </a:path>
                <a:path w="8889" h="494029">
                  <a:moveTo>
                    <a:pt x="888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8889" y="443229"/>
                  </a:lnTo>
                  <a:lnTo>
                    <a:pt x="8889" y="436880"/>
                  </a:lnTo>
                  <a:close/>
                </a:path>
                <a:path w="8889" h="494029">
                  <a:moveTo>
                    <a:pt x="888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8889" y="449579"/>
                  </a:lnTo>
                  <a:lnTo>
                    <a:pt x="8889" y="443230"/>
                  </a:lnTo>
                  <a:close/>
                </a:path>
                <a:path w="8889" h="494029">
                  <a:moveTo>
                    <a:pt x="888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8889" y="455929"/>
                  </a:lnTo>
                  <a:lnTo>
                    <a:pt x="8889" y="449580"/>
                  </a:lnTo>
                  <a:close/>
                </a:path>
                <a:path w="8889" h="494029">
                  <a:moveTo>
                    <a:pt x="888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8889" y="462279"/>
                  </a:lnTo>
                  <a:lnTo>
                    <a:pt x="8889" y="455930"/>
                  </a:lnTo>
                  <a:close/>
                </a:path>
                <a:path w="8889" h="494029">
                  <a:moveTo>
                    <a:pt x="888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8889" y="468629"/>
                  </a:lnTo>
                  <a:lnTo>
                    <a:pt x="8889" y="462280"/>
                  </a:lnTo>
                  <a:close/>
                </a:path>
                <a:path w="8889" h="494029">
                  <a:moveTo>
                    <a:pt x="888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8889" y="474979"/>
                  </a:lnTo>
                  <a:lnTo>
                    <a:pt x="8889" y="468630"/>
                  </a:lnTo>
                  <a:close/>
                </a:path>
                <a:path w="8889" h="494029">
                  <a:moveTo>
                    <a:pt x="888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8889" y="481329"/>
                  </a:lnTo>
                  <a:lnTo>
                    <a:pt x="8889" y="474980"/>
                  </a:lnTo>
                  <a:close/>
                </a:path>
                <a:path w="8889" h="494029">
                  <a:moveTo>
                    <a:pt x="888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8889" y="487679"/>
                  </a:lnTo>
                  <a:lnTo>
                    <a:pt x="8889" y="481330"/>
                  </a:lnTo>
                  <a:close/>
                </a:path>
                <a:path w="8889" h="494029">
                  <a:moveTo>
                    <a:pt x="888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5080" y="494029"/>
                  </a:lnTo>
                  <a:lnTo>
                    <a:pt x="5080" y="492759"/>
                  </a:lnTo>
                  <a:lnTo>
                    <a:pt x="8889" y="492759"/>
                  </a:lnTo>
                  <a:lnTo>
                    <a:pt x="8889" y="487680"/>
                  </a:lnTo>
                  <a:close/>
                </a:path>
              </a:pathLst>
            </a:custGeom>
            <a:solidFill>
              <a:srgbClr val="FF88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4977130" y="3910329"/>
              <a:ext cx="8890" cy="485140"/>
            </a:xfrm>
            <a:custGeom>
              <a:avLst/>
              <a:gdLst/>
              <a:ahLst/>
              <a:cxnLst/>
              <a:rect l="l" t="t" r="r" b="b"/>
              <a:pathLst>
                <a:path w="8889" h="485139">
                  <a:moveTo>
                    <a:pt x="25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8889" h="485139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90" y="10160"/>
                  </a:lnTo>
                  <a:lnTo>
                    <a:pt x="8890" y="5080"/>
                  </a:lnTo>
                  <a:lnTo>
                    <a:pt x="7620" y="5080"/>
                  </a:lnTo>
                  <a:lnTo>
                    <a:pt x="7620" y="3810"/>
                  </a:lnTo>
                  <a:close/>
                </a:path>
                <a:path w="8889" h="485139">
                  <a:moveTo>
                    <a:pt x="889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90" y="16510"/>
                  </a:lnTo>
                  <a:lnTo>
                    <a:pt x="8890" y="10160"/>
                  </a:lnTo>
                  <a:close/>
                </a:path>
                <a:path w="8889" h="485139">
                  <a:moveTo>
                    <a:pt x="889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90" y="22860"/>
                  </a:lnTo>
                  <a:lnTo>
                    <a:pt x="8890" y="16510"/>
                  </a:lnTo>
                  <a:close/>
                </a:path>
                <a:path w="8889" h="485139">
                  <a:moveTo>
                    <a:pt x="889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90" y="29210"/>
                  </a:lnTo>
                  <a:lnTo>
                    <a:pt x="8890" y="22860"/>
                  </a:lnTo>
                  <a:close/>
                </a:path>
                <a:path w="8889" h="485139">
                  <a:moveTo>
                    <a:pt x="889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90" y="35560"/>
                  </a:lnTo>
                  <a:lnTo>
                    <a:pt x="8890" y="29210"/>
                  </a:lnTo>
                  <a:close/>
                </a:path>
                <a:path w="8889" h="485139">
                  <a:moveTo>
                    <a:pt x="889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90" y="41910"/>
                  </a:lnTo>
                  <a:lnTo>
                    <a:pt x="8890" y="35560"/>
                  </a:lnTo>
                  <a:close/>
                </a:path>
                <a:path w="8889" h="485139">
                  <a:moveTo>
                    <a:pt x="889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90" y="48260"/>
                  </a:lnTo>
                  <a:lnTo>
                    <a:pt x="8890" y="41910"/>
                  </a:lnTo>
                  <a:close/>
                </a:path>
                <a:path w="8889" h="485139">
                  <a:moveTo>
                    <a:pt x="889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90" y="54610"/>
                  </a:lnTo>
                  <a:lnTo>
                    <a:pt x="8890" y="48260"/>
                  </a:lnTo>
                  <a:close/>
                </a:path>
                <a:path w="8889" h="485139">
                  <a:moveTo>
                    <a:pt x="889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90" y="60960"/>
                  </a:lnTo>
                  <a:lnTo>
                    <a:pt x="8890" y="54610"/>
                  </a:lnTo>
                  <a:close/>
                </a:path>
                <a:path w="8889" h="485139">
                  <a:moveTo>
                    <a:pt x="889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90" y="67310"/>
                  </a:lnTo>
                  <a:lnTo>
                    <a:pt x="8890" y="60960"/>
                  </a:lnTo>
                  <a:close/>
                </a:path>
                <a:path w="8889" h="485139">
                  <a:moveTo>
                    <a:pt x="889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90" y="73660"/>
                  </a:lnTo>
                  <a:lnTo>
                    <a:pt x="8890" y="67310"/>
                  </a:lnTo>
                  <a:close/>
                </a:path>
                <a:path w="8889" h="485139">
                  <a:moveTo>
                    <a:pt x="889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90" y="80010"/>
                  </a:lnTo>
                  <a:lnTo>
                    <a:pt x="8890" y="73660"/>
                  </a:lnTo>
                  <a:close/>
                </a:path>
                <a:path w="8889" h="485139">
                  <a:moveTo>
                    <a:pt x="889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90" y="86360"/>
                  </a:lnTo>
                  <a:lnTo>
                    <a:pt x="8890" y="80010"/>
                  </a:lnTo>
                  <a:close/>
                </a:path>
                <a:path w="8889" h="485139">
                  <a:moveTo>
                    <a:pt x="889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90" y="92710"/>
                  </a:lnTo>
                  <a:lnTo>
                    <a:pt x="8890" y="86360"/>
                  </a:lnTo>
                  <a:close/>
                </a:path>
                <a:path w="8889" h="485139">
                  <a:moveTo>
                    <a:pt x="889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90" y="99060"/>
                  </a:lnTo>
                  <a:lnTo>
                    <a:pt x="8890" y="92710"/>
                  </a:lnTo>
                  <a:close/>
                </a:path>
                <a:path w="8889" h="485139">
                  <a:moveTo>
                    <a:pt x="889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90" y="105410"/>
                  </a:lnTo>
                  <a:lnTo>
                    <a:pt x="8890" y="99060"/>
                  </a:lnTo>
                  <a:close/>
                </a:path>
                <a:path w="8889" h="485139">
                  <a:moveTo>
                    <a:pt x="889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90" y="111760"/>
                  </a:lnTo>
                  <a:lnTo>
                    <a:pt x="8890" y="105410"/>
                  </a:lnTo>
                  <a:close/>
                </a:path>
                <a:path w="8889" h="485139">
                  <a:moveTo>
                    <a:pt x="889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90" y="118110"/>
                  </a:lnTo>
                  <a:lnTo>
                    <a:pt x="8890" y="111760"/>
                  </a:lnTo>
                  <a:close/>
                </a:path>
                <a:path w="8889" h="485139">
                  <a:moveTo>
                    <a:pt x="889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90" y="124460"/>
                  </a:lnTo>
                  <a:lnTo>
                    <a:pt x="8890" y="118110"/>
                  </a:lnTo>
                  <a:close/>
                </a:path>
                <a:path w="8889" h="485139">
                  <a:moveTo>
                    <a:pt x="889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90" y="130810"/>
                  </a:lnTo>
                  <a:lnTo>
                    <a:pt x="8890" y="124460"/>
                  </a:lnTo>
                  <a:close/>
                </a:path>
                <a:path w="8889" h="485139">
                  <a:moveTo>
                    <a:pt x="889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90" y="137160"/>
                  </a:lnTo>
                  <a:lnTo>
                    <a:pt x="8890" y="130810"/>
                  </a:lnTo>
                  <a:close/>
                </a:path>
                <a:path w="8889" h="485139">
                  <a:moveTo>
                    <a:pt x="889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90" y="143510"/>
                  </a:lnTo>
                  <a:lnTo>
                    <a:pt x="8890" y="137160"/>
                  </a:lnTo>
                  <a:close/>
                </a:path>
                <a:path w="8889" h="485139">
                  <a:moveTo>
                    <a:pt x="889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90" y="149860"/>
                  </a:lnTo>
                  <a:lnTo>
                    <a:pt x="8890" y="143510"/>
                  </a:lnTo>
                  <a:close/>
                </a:path>
                <a:path w="8889" h="485139">
                  <a:moveTo>
                    <a:pt x="889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90" y="156210"/>
                  </a:lnTo>
                  <a:lnTo>
                    <a:pt x="8890" y="149860"/>
                  </a:lnTo>
                  <a:close/>
                </a:path>
                <a:path w="8889" h="485139">
                  <a:moveTo>
                    <a:pt x="889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90" y="162560"/>
                  </a:lnTo>
                  <a:lnTo>
                    <a:pt x="8890" y="156210"/>
                  </a:lnTo>
                  <a:close/>
                </a:path>
                <a:path w="8889" h="485139">
                  <a:moveTo>
                    <a:pt x="889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90" y="168910"/>
                  </a:lnTo>
                  <a:lnTo>
                    <a:pt x="8890" y="162560"/>
                  </a:lnTo>
                  <a:close/>
                </a:path>
                <a:path w="8889" h="485139">
                  <a:moveTo>
                    <a:pt x="889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90" y="175260"/>
                  </a:lnTo>
                  <a:lnTo>
                    <a:pt x="8890" y="168910"/>
                  </a:lnTo>
                  <a:close/>
                </a:path>
                <a:path w="8889" h="485139">
                  <a:moveTo>
                    <a:pt x="889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90" y="181610"/>
                  </a:lnTo>
                  <a:lnTo>
                    <a:pt x="8890" y="175260"/>
                  </a:lnTo>
                  <a:close/>
                </a:path>
                <a:path w="8889" h="485139">
                  <a:moveTo>
                    <a:pt x="889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90" y="187960"/>
                  </a:lnTo>
                  <a:lnTo>
                    <a:pt x="8890" y="181610"/>
                  </a:lnTo>
                  <a:close/>
                </a:path>
                <a:path w="8889" h="485139">
                  <a:moveTo>
                    <a:pt x="889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90" y="194310"/>
                  </a:lnTo>
                  <a:lnTo>
                    <a:pt x="8890" y="187960"/>
                  </a:lnTo>
                  <a:close/>
                </a:path>
                <a:path w="8889" h="485139">
                  <a:moveTo>
                    <a:pt x="889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90" y="200660"/>
                  </a:lnTo>
                  <a:lnTo>
                    <a:pt x="8890" y="194310"/>
                  </a:lnTo>
                  <a:close/>
                </a:path>
                <a:path w="8889" h="485139">
                  <a:moveTo>
                    <a:pt x="889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90" y="207010"/>
                  </a:lnTo>
                  <a:lnTo>
                    <a:pt x="8890" y="200660"/>
                  </a:lnTo>
                  <a:close/>
                </a:path>
                <a:path w="8889" h="485139">
                  <a:moveTo>
                    <a:pt x="889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90" y="213360"/>
                  </a:lnTo>
                  <a:lnTo>
                    <a:pt x="8890" y="207010"/>
                  </a:lnTo>
                  <a:close/>
                </a:path>
                <a:path w="8889" h="485139">
                  <a:moveTo>
                    <a:pt x="889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90" y="219710"/>
                  </a:lnTo>
                  <a:lnTo>
                    <a:pt x="8890" y="213360"/>
                  </a:lnTo>
                  <a:close/>
                </a:path>
                <a:path w="8889" h="485139">
                  <a:moveTo>
                    <a:pt x="889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90" y="226060"/>
                  </a:lnTo>
                  <a:lnTo>
                    <a:pt x="8890" y="219710"/>
                  </a:lnTo>
                  <a:close/>
                </a:path>
                <a:path w="8889" h="485139">
                  <a:moveTo>
                    <a:pt x="889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90" y="232410"/>
                  </a:lnTo>
                  <a:lnTo>
                    <a:pt x="8890" y="226060"/>
                  </a:lnTo>
                  <a:close/>
                </a:path>
                <a:path w="8889" h="485139">
                  <a:moveTo>
                    <a:pt x="889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90" y="238760"/>
                  </a:lnTo>
                  <a:lnTo>
                    <a:pt x="8890" y="232410"/>
                  </a:lnTo>
                  <a:close/>
                </a:path>
                <a:path w="8889" h="485139">
                  <a:moveTo>
                    <a:pt x="889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90" y="245110"/>
                  </a:lnTo>
                  <a:lnTo>
                    <a:pt x="8890" y="238760"/>
                  </a:lnTo>
                  <a:close/>
                </a:path>
                <a:path w="8889" h="485139">
                  <a:moveTo>
                    <a:pt x="889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90" y="251460"/>
                  </a:lnTo>
                  <a:lnTo>
                    <a:pt x="8890" y="245110"/>
                  </a:lnTo>
                  <a:close/>
                </a:path>
                <a:path w="8889" h="485139">
                  <a:moveTo>
                    <a:pt x="889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90" y="257810"/>
                  </a:lnTo>
                  <a:lnTo>
                    <a:pt x="8890" y="251460"/>
                  </a:lnTo>
                  <a:close/>
                </a:path>
                <a:path w="8889" h="485139">
                  <a:moveTo>
                    <a:pt x="889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90" y="264160"/>
                  </a:lnTo>
                  <a:lnTo>
                    <a:pt x="8890" y="257810"/>
                  </a:lnTo>
                  <a:close/>
                </a:path>
                <a:path w="8889" h="485139">
                  <a:moveTo>
                    <a:pt x="889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90" y="270510"/>
                  </a:lnTo>
                  <a:lnTo>
                    <a:pt x="8890" y="264160"/>
                  </a:lnTo>
                  <a:close/>
                </a:path>
                <a:path w="8889" h="485139">
                  <a:moveTo>
                    <a:pt x="889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90" y="276860"/>
                  </a:lnTo>
                  <a:lnTo>
                    <a:pt x="8890" y="270510"/>
                  </a:lnTo>
                  <a:close/>
                </a:path>
                <a:path w="8889" h="485139">
                  <a:moveTo>
                    <a:pt x="889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90" y="283210"/>
                  </a:lnTo>
                  <a:lnTo>
                    <a:pt x="8890" y="276860"/>
                  </a:lnTo>
                  <a:close/>
                </a:path>
                <a:path w="8889" h="485139">
                  <a:moveTo>
                    <a:pt x="889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90" y="289560"/>
                  </a:lnTo>
                  <a:lnTo>
                    <a:pt x="8890" y="283210"/>
                  </a:lnTo>
                  <a:close/>
                </a:path>
                <a:path w="8889" h="485139">
                  <a:moveTo>
                    <a:pt x="889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90" y="295910"/>
                  </a:lnTo>
                  <a:lnTo>
                    <a:pt x="8890" y="289560"/>
                  </a:lnTo>
                  <a:close/>
                </a:path>
                <a:path w="8889" h="485139">
                  <a:moveTo>
                    <a:pt x="889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90" y="302260"/>
                  </a:lnTo>
                  <a:lnTo>
                    <a:pt x="8890" y="295910"/>
                  </a:lnTo>
                  <a:close/>
                </a:path>
                <a:path w="8889" h="485139">
                  <a:moveTo>
                    <a:pt x="889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90" y="308610"/>
                  </a:lnTo>
                  <a:lnTo>
                    <a:pt x="8890" y="302260"/>
                  </a:lnTo>
                  <a:close/>
                </a:path>
                <a:path w="8889" h="485139">
                  <a:moveTo>
                    <a:pt x="889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90" y="314960"/>
                  </a:lnTo>
                  <a:lnTo>
                    <a:pt x="8890" y="308610"/>
                  </a:lnTo>
                  <a:close/>
                </a:path>
                <a:path w="8889" h="485139">
                  <a:moveTo>
                    <a:pt x="889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90" y="321310"/>
                  </a:lnTo>
                  <a:lnTo>
                    <a:pt x="8890" y="314960"/>
                  </a:lnTo>
                  <a:close/>
                </a:path>
                <a:path w="8889" h="485139">
                  <a:moveTo>
                    <a:pt x="889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90" y="327660"/>
                  </a:lnTo>
                  <a:lnTo>
                    <a:pt x="8890" y="321310"/>
                  </a:lnTo>
                  <a:close/>
                </a:path>
                <a:path w="8889" h="485139">
                  <a:moveTo>
                    <a:pt x="889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90" y="334010"/>
                  </a:lnTo>
                  <a:lnTo>
                    <a:pt x="8890" y="327660"/>
                  </a:lnTo>
                  <a:close/>
                </a:path>
                <a:path w="8889" h="485139">
                  <a:moveTo>
                    <a:pt x="889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90" y="340360"/>
                  </a:lnTo>
                  <a:lnTo>
                    <a:pt x="8890" y="334010"/>
                  </a:lnTo>
                  <a:close/>
                </a:path>
                <a:path w="8889" h="485139">
                  <a:moveTo>
                    <a:pt x="889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90" y="346710"/>
                  </a:lnTo>
                  <a:lnTo>
                    <a:pt x="8890" y="340360"/>
                  </a:lnTo>
                  <a:close/>
                </a:path>
                <a:path w="8889" h="485139">
                  <a:moveTo>
                    <a:pt x="889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90" y="353060"/>
                  </a:lnTo>
                  <a:lnTo>
                    <a:pt x="8890" y="346710"/>
                  </a:lnTo>
                  <a:close/>
                </a:path>
                <a:path w="8889" h="485139">
                  <a:moveTo>
                    <a:pt x="889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90" y="359410"/>
                  </a:lnTo>
                  <a:lnTo>
                    <a:pt x="8890" y="353060"/>
                  </a:lnTo>
                  <a:close/>
                </a:path>
                <a:path w="8889" h="485139">
                  <a:moveTo>
                    <a:pt x="889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90" y="365760"/>
                  </a:lnTo>
                  <a:lnTo>
                    <a:pt x="8890" y="359410"/>
                  </a:lnTo>
                  <a:close/>
                </a:path>
                <a:path w="8889" h="485139">
                  <a:moveTo>
                    <a:pt x="889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90" y="372110"/>
                  </a:lnTo>
                  <a:lnTo>
                    <a:pt x="8890" y="365760"/>
                  </a:lnTo>
                  <a:close/>
                </a:path>
                <a:path w="8889" h="485139">
                  <a:moveTo>
                    <a:pt x="889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90" y="378460"/>
                  </a:lnTo>
                  <a:lnTo>
                    <a:pt x="8890" y="372110"/>
                  </a:lnTo>
                  <a:close/>
                </a:path>
                <a:path w="8889" h="485139">
                  <a:moveTo>
                    <a:pt x="889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90" y="384810"/>
                  </a:lnTo>
                  <a:lnTo>
                    <a:pt x="8890" y="378460"/>
                  </a:lnTo>
                  <a:close/>
                </a:path>
                <a:path w="8889" h="485139">
                  <a:moveTo>
                    <a:pt x="889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90" y="391160"/>
                  </a:lnTo>
                  <a:lnTo>
                    <a:pt x="8890" y="384810"/>
                  </a:lnTo>
                  <a:close/>
                </a:path>
                <a:path w="8889" h="485139">
                  <a:moveTo>
                    <a:pt x="889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90" y="397510"/>
                  </a:lnTo>
                  <a:lnTo>
                    <a:pt x="8890" y="391160"/>
                  </a:lnTo>
                  <a:close/>
                </a:path>
                <a:path w="8889" h="485139">
                  <a:moveTo>
                    <a:pt x="889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90" y="403860"/>
                  </a:lnTo>
                  <a:lnTo>
                    <a:pt x="8890" y="397510"/>
                  </a:lnTo>
                  <a:close/>
                </a:path>
                <a:path w="8889" h="485139">
                  <a:moveTo>
                    <a:pt x="889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90" y="410210"/>
                  </a:lnTo>
                  <a:lnTo>
                    <a:pt x="8890" y="403860"/>
                  </a:lnTo>
                  <a:close/>
                </a:path>
                <a:path w="8889" h="485139">
                  <a:moveTo>
                    <a:pt x="889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90" y="416560"/>
                  </a:lnTo>
                  <a:lnTo>
                    <a:pt x="8890" y="410210"/>
                  </a:lnTo>
                  <a:close/>
                </a:path>
                <a:path w="8889" h="485139">
                  <a:moveTo>
                    <a:pt x="889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8890" y="422910"/>
                  </a:lnTo>
                  <a:lnTo>
                    <a:pt x="8890" y="416560"/>
                  </a:lnTo>
                  <a:close/>
                </a:path>
                <a:path w="8889" h="485139">
                  <a:moveTo>
                    <a:pt x="889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8890" y="429260"/>
                  </a:lnTo>
                  <a:lnTo>
                    <a:pt x="8890" y="422910"/>
                  </a:lnTo>
                  <a:close/>
                </a:path>
                <a:path w="8889" h="485139">
                  <a:moveTo>
                    <a:pt x="889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8890" y="435610"/>
                  </a:lnTo>
                  <a:lnTo>
                    <a:pt x="8890" y="429260"/>
                  </a:lnTo>
                  <a:close/>
                </a:path>
                <a:path w="8889" h="485139">
                  <a:moveTo>
                    <a:pt x="889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8890" y="441960"/>
                  </a:lnTo>
                  <a:lnTo>
                    <a:pt x="8890" y="435610"/>
                  </a:lnTo>
                  <a:close/>
                </a:path>
                <a:path w="8889" h="485139">
                  <a:moveTo>
                    <a:pt x="889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8890" y="448310"/>
                  </a:lnTo>
                  <a:lnTo>
                    <a:pt x="8890" y="441960"/>
                  </a:lnTo>
                  <a:close/>
                </a:path>
                <a:path w="8889" h="485139">
                  <a:moveTo>
                    <a:pt x="889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8890" y="454660"/>
                  </a:lnTo>
                  <a:lnTo>
                    <a:pt x="8890" y="448310"/>
                  </a:lnTo>
                  <a:close/>
                </a:path>
                <a:path w="8889" h="485139">
                  <a:moveTo>
                    <a:pt x="889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8890" y="461010"/>
                  </a:lnTo>
                  <a:lnTo>
                    <a:pt x="8890" y="454660"/>
                  </a:lnTo>
                  <a:close/>
                </a:path>
                <a:path w="8889" h="485139">
                  <a:moveTo>
                    <a:pt x="889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8890" y="467360"/>
                  </a:lnTo>
                  <a:lnTo>
                    <a:pt x="8890" y="461010"/>
                  </a:lnTo>
                  <a:close/>
                </a:path>
                <a:path w="8889" h="485139">
                  <a:moveTo>
                    <a:pt x="889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8890" y="473710"/>
                  </a:lnTo>
                  <a:lnTo>
                    <a:pt x="8890" y="467360"/>
                  </a:lnTo>
                  <a:close/>
                </a:path>
                <a:path w="8889" h="485139">
                  <a:moveTo>
                    <a:pt x="889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8890" y="480060"/>
                  </a:lnTo>
                  <a:lnTo>
                    <a:pt x="8890" y="473710"/>
                  </a:lnTo>
                  <a:close/>
                </a:path>
                <a:path w="8889" h="485139">
                  <a:moveTo>
                    <a:pt x="8890" y="480060"/>
                  </a:moveTo>
                  <a:lnTo>
                    <a:pt x="0" y="480060"/>
                  </a:lnTo>
                  <a:lnTo>
                    <a:pt x="0" y="485140"/>
                  </a:lnTo>
                  <a:lnTo>
                    <a:pt x="1270" y="485140"/>
                  </a:lnTo>
                  <a:lnTo>
                    <a:pt x="1270" y="483870"/>
                  </a:lnTo>
                  <a:lnTo>
                    <a:pt x="5079" y="483870"/>
                  </a:lnTo>
                  <a:lnTo>
                    <a:pt x="5079" y="482600"/>
                  </a:lnTo>
                  <a:lnTo>
                    <a:pt x="8890" y="482600"/>
                  </a:lnTo>
                  <a:lnTo>
                    <a:pt x="8890" y="480060"/>
                  </a:lnTo>
                  <a:close/>
                </a:path>
              </a:pathLst>
            </a:custGeom>
            <a:solidFill>
              <a:srgbClr val="FF89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4986020" y="3916679"/>
              <a:ext cx="8890" cy="476250"/>
            </a:xfrm>
            <a:custGeom>
              <a:avLst/>
              <a:gdLst/>
              <a:ahLst/>
              <a:cxnLst/>
              <a:rect l="l" t="t" r="r" b="b"/>
              <a:pathLst>
                <a:path w="8889" h="476250">
                  <a:moveTo>
                    <a:pt x="126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8889" h="476250">
                  <a:moveTo>
                    <a:pt x="634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6350"/>
                  </a:lnTo>
                  <a:lnTo>
                    <a:pt x="7619" y="6350"/>
                  </a:lnTo>
                  <a:lnTo>
                    <a:pt x="7619" y="5080"/>
                  </a:lnTo>
                  <a:lnTo>
                    <a:pt x="6349" y="5080"/>
                  </a:lnTo>
                  <a:lnTo>
                    <a:pt x="6349" y="3810"/>
                  </a:lnTo>
                  <a:close/>
                </a:path>
                <a:path w="8889" h="47625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47625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47625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47625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47625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47625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47625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47625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47625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47625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47625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47625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47625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47625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47625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47625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47625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47625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47625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47625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47625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47625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47625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47625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47625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47625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47625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47625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47625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47625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47625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47625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47625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47625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47625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47625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47625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47625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47625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47625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47625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47625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47625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47625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47625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47625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47625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47625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47625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47625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47625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47625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47625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47625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47625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47625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47625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47625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476250">
                  <a:moveTo>
                    <a:pt x="888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8889" y="384810"/>
                  </a:lnTo>
                  <a:lnTo>
                    <a:pt x="8889" y="378460"/>
                  </a:lnTo>
                  <a:close/>
                </a:path>
                <a:path w="8889" h="476250">
                  <a:moveTo>
                    <a:pt x="888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8889" y="391160"/>
                  </a:lnTo>
                  <a:lnTo>
                    <a:pt x="8889" y="384810"/>
                  </a:lnTo>
                  <a:close/>
                </a:path>
                <a:path w="8889" h="476250">
                  <a:moveTo>
                    <a:pt x="888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8889" y="397510"/>
                  </a:lnTo>
                  <a:lnTo>
                    <a:pt x="8889" y="391160"/>
                  </a:lnTo>
                  <a:close/>
                </a:path>
                <a:path w="8889" h="476250">
                  <a:moveTo>
                    <a:pt x="888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89" y="403860"/>
                  </a:lnTo>
                  <a:lnTo>
                    <a:pt x="8889" y="397510"/>
                  </a:lnTo>
                  <a:close/>
                </a:path>
                <a:path w="8889" h="476250">
                  <a:moveTo>
                    <a:pt x="888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89" y="410210"/>
                  </a:lnTo>
                  <a:lnTo>
                    <a:pt x="8889" y="403860"/>
                  </a:lnTo>
                  <a:close/>
                </a:path>
                <a:path w="8889" h="476250">
                  <a:moveTo>
                    <a:pt x="888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8889" y="416560"/>
                  </a:lnTo>
                  <a:lnTo>
                    <a:pt x="8889" y="410210"/>
                  </a:lnTo>
                  <a:close/>
                </a:path>
                <a:path w="8889" h="476250">
                  <a:moveTo>
                    <a:pt x="888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8889" y="422910"/>
                  </a:lnTo>
                  <a:lnTo>
                    <a:pt x="8889" y="416560"/>
                  </a:lnTo>
                  <a:close/>
                </a:path>
                <a:path w="8889" h="476250">
                  <a:moveTo>
                    <a:pt x="888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8889" y="429260"/>
                  </a:lnTo>
                  <a:lnTo>
                    <a:pt x="8889" y="422910"/>
                  </a:lnTo>
                  <a:close/>
                </a:path>
                <a:path w="8889" h="476250">
                  <a:moveTo>
                    <a:pt x="888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8889" y="435610"/>
                  </a:lnTo>
                  <a:lnTo>
                    <a:pt x="8889" y="429260"/>
                  </a:lnTo>
                  <a:close/>
                </a:path>
                <a:path w="8889" h="476250">
                  <a:moveTo>
                    <a:pt x="888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8889" y="441960"/>
                  </a:lnTo>
                  <a:lnTo>
                    <a:pt x="8889" y="435610"/>
                  </a:lnTo>
                  <a:close/>
                </a:path>
                <a:path w="8889" h="476250">
                  <a:moveTo>
                    <a:pt x="888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8889" y="448310"/>
                  </a:lnTo>
                  <a:lnTo>
                    <a:pt x="8889" y="441960"/>
                  </a:lnTo>
                  <a:close/>
                </a:path>
                <a:path w="8889" h="476250">
                  <a:moveTo>
                    <a:pt x="888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8889" y="454660"/>
                  </a:lnTo>
                  <a:lnTo>
                    <a:pt x="8889" y="448310"/>
                  </a:lnTo>
                  <a:close/>
                </a:path>
                <a:path w="8889" h="476250">
                  <a:moveTo>
                    <a:pt x="888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8889" y="461010"/>
                  </a:lnTo>
                  <a:lnTo>
                    <a:pt x="8889" y="454660"/>
                  </a:lnTo>
                  <a:close/>
                </a:path>
                <a:path w="8889" h="476250">
                  <a:moveTo>
                    <a:pt x="888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8889" y="467360"/>
                  </a:lnTo>
                  <a:lnTo>
                    <a:pt x="8889" y="461010"/>
                  </a:lnTo>
                  <a:close/>
                </a:path>
                <a:path w="8889" h="476250">
                  <a:moveTo>
                    <a:pt x="888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8889" y="473710"/>
                  </a:lnTo>
                  <a:lnTo>
                    <a:pt x="8889" y="467360"/>
                  </a:lnTo>
                  <a:close/>
                </a:path>
                <a:path w="8889" h="476250">
                  <a:moveTo>
                    <a:pt x="5079" y="473710"/>
                  </a:moveTo>
                  <a:lnTo>
                    <a:pt x="0" y="473710"/>
                  </a:lnTo>
                  <a:lnTo>
                    <a:pt x="0" y="476250"/>
                  </a:lnTo>
                  <a:lnTo>
                    <a:pt x="1269" y="476250"/>
                  </a:lnTo>
                  <a:lnTo>
                    <a:pt x="1269" y="474980"/>
                  </a:lnTo>
                  <a:lnTo>
                    <a:pt x="5079" y="474980"/>
                  </a:lnTo>
                  <a:lnTo>
                    <a:pt x="5079" y="473710"/>
                  </a:lnTo>
                  <a:close/>
                </a:path>
              </a:pathLst>
            </a:custGeom>
            <a:solidFill>
              <a:srgbClr val="FF8A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4994910" y="3924299"/>
              <a:ext cx="8890" cy="466090"/>
            </a:xfrm>
            <a:custGeom>
              <a:avLst/>
              <a:gdLst/>
              <a:ahLst/>
              <a:cxnLst/>
              <a:rect l="l" t="t" r="r" b="b"/>
              <a:pathLst>
                <a:path w="8889" h="466089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66089">
                  <a:moveTo>
                    <a:pt x="508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close/>
                </a:path>
                <a:path w="8889" h="466089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66089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66089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66089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66089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66089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66089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66089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66089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66089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66089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66089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66089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66089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66089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66089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66089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66089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66089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66089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66089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66089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66089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66089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66089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66089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66089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66089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66089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66089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66089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66089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66089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66089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66089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66089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66089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66089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66089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66089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66089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66089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66089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66089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66089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66089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66089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66089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66089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66089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66089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66089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66089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66089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66089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66089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66089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66089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66089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66089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66089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66089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66089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66089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66089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466089">
                  <a:moveTo>
                    <a:pt x="888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8889" y="427989"/>
                  </a:lnTo>
                  <a:lnTo>
                    <a:pt x="8889" y="421640"/>
                  </a:lnTo>
                  <a:close/>
                </a:path>
                <a:path w="8889" h="466089">
                  <a:moveTo>
                    <a:pt x="888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8889" y="434339"/>
                  </a:lnTo>
                  <a:lnTo>
                    <a:pt x="8889" y="427990"/>
                  </a:lnTo>
                  <a:close/>
                </a:path>
                <a:path w="8889" h="466089">
                  <a:moveTo>
                    <a:pt x="888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8889" y="440689"/>
                  </a:lnTo>
                  <a:lnTo>
                    <a:pt x="8889" y="434340"/>
                  </a:lnTo>
                  <a:close/>
                </a:path>
                <a:path w="8889" h="466089">
                  <a:moveTo>
                    <a:pt x="888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8889" y="447039"/>
                  </a:lnTo>
                  <a:lnTo>
                    <a:pt x="8889" y="440690"/>
                  </a:lnTo>
                  <a:close/>
                </a:path>
                <a:path w="8889" h="466089">
                  <a:moveTo>
                    <a:pt x="888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8889" y="453389"/>
                  </a:lnTo>
                  <a:lnTo>
                    <a:pt x="8889" y="447040"/>
                  </a:lnTo>
                  <a:close/>
                </a:path>
                <a:path w="8889" h="466089">
                  <a:moveTo>
                    <a:pt x="888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8889" y="459739"/>
                  </a:lnTo>
                  <a:lnTo>
                    <a:pt x="8889" y="453390"/>
                  </a:lnTo>
                  <a:close/>
                </a:path>
                <a:path w="8889" h="466089">
                  <a:moveTo>
                    <a:pt x="888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1269" y="466089"/>
                  </a:lnTo>
                  <a:lnTo>
                    <a:pt x="1269" y="464819"/>
                  </a:lnTo>
                  <a:lnTo>
                    <a:pt x="6350" y="464819"/>
                  </a:lnTo>
                  <a:lnTo>
                    <a:pt x="6350" y="463550"/>
                  </a:lnTo>
                  <a:lnTo>
                    <a:pt x="8889" y="463550"/>
                  </a:lnTo>
                  <a:lnTo>
                    <a:pt x="8889" y="459740"/>
                  </a:lnTo>
                  <a:close/>
                </a:path>
              </a:pathLst>
            </a:custGeom>
            <a:solidFill>
              <a:srgbClr val="FF8B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003800" y="3930649"/>
              <a:ext cx="8890" cy="457200"/>
            </a:xfrm>
            <a:custGeom>
              <a:avLst/>
              <a:gdLst/>
              <a:ahLst/>
              <a:cxnLst/>
              <a:rect l="l" t="t" r="r" b="b"/>
              <a:pathLst>
                <a:path w="8889" h="45720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457200">
                  <a:moveTo>
                    <a:pt x="507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6350"/>
                  </a:lnTo>
                  <a:lnTo>
                    <a:pt x="7620" y="635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8889" h="45720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45720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45720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45720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45720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45720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45720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45720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45720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45720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45720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45720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45720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45720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45720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45720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45720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45720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45720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45720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45720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45720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45720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45720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45720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45720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45720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45720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45720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45720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45720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45720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45720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45720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45720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45720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45720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45720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45720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457200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457200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457200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457200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457200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457200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457200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457200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457200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457200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457200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457200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457200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457200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457200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457200">
                  <a:moveTo>
                    <a:pt x="888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89" y="358139"/>
                  </a:lnTo>
                  <a:lnTo>
                    <a:pt x="8889" y="351790"/>
                  </a:lnTo>
                  <a:close/>
                </a:path>
                <a:path w="8889" h="457200">
                  <a:moveTo>
                    <a:pt x="888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8889" y="364489"/>
                  </a:lnTo>
                  <a:lnTo>
                    <a:pt x="8889" y="358140"/>
                  </a:lnTo>
                  <a:close/>
                </a:path>
                <a:path w="8889" h="457200">
                  <a:moveTo>
                    <a:pt x="888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8889" y="370839"/>
                  </a:lnTo>
                  <a:lnTo>
                    <a:pt x="8889" y="364490"/>
                  </a:lnTo>
                  <a:close/>
                </a:path>
                <a:path w="8889" h="457200">
                  <a:moveTo>
                    <a:pt x="88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8889" y="377189"/>
                  </a:lnTo>
                  <a:lnTo>
                    <a:pt x="8889" y="370840"/>
                  </a:lnTo>
                  <a:close/>
                </a:path>
                <a:path w="8889" h="457200">
                  <a:moveTo>
                    <a:pt x="888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8889" y="383539"/>
                  </a:lnTo>
                  <a:lnTo>
                    <a:pt x="8889" y="377190"/>
                  </a:lnTo>
                  <a:close/>
                </a:path>
                <a:path w="8889" h="457200">
                  <a:moveTo>
                    <a:pt x="888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8889" y="389889"/>
                  </a:lnTo>
                  <a:lnTo>
                    <a:pt x="8889" y="383540"/>
                  </a:lnTo>
                  <a:close/>
                </a:path>
                <a:path w="8889" h="457200">
                  <a:moveTo>
                    <a:pt x="888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8889" y="396239"/>
                  </a:lnTo>
                  <a:lnTo>
                    <a:pt x="8889" y="389890"/>
                  </a:lnTo>
                  <a:close/>
                </a:path>
                <a:path w="8889" h="457200">
                  <a:moveTo>
                    <a:pt x="888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396240"/>
                  </a:lnTo>
                  <a:close/>
                </a:path>
                <a:path w="8889" h="45720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8889" y="408939"/>
                  </a:lnTo>
                  <a:lnTo>
                    <a:pt x="8889" y="402590"/>
                  </a:lnTo>
                  <a:close/>
                </a:path>
                <a:path w="8889" h="457200">
                  <a:moveTo>
                    <a:pt x="888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08940"/>
                  </a:lnTo>
                  <a:close/>
                </a:path>
                <a:path w="8889" h="457200">
                  <a:moveTo>
                    <a:pt x="888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8889" y="421639"/>
                  </a:lnTo>
                  <a:lnTo>
                    <a:pt x="8889" y="415290"/>
                  </a:lnTo>
                  <a:close/>
                </a:path>
                <a:path w="8889" h="457200">
                  <a:moveTo>
                    <a:pt x="888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8889" y="427989"/>
                  </a:lnTo>
                  <a:lnTo>
                    <a:pt x="8889" y="421640"/>
                  </a:lnTo>
                  <a:close/>
                </a:path>
                <a:path w="8889" h="457200">
                  <a:moveTo>
                    <a:pt x="888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8889" y="434339"/>
                  </a:lnTo>
                  <a:lnTo>
                    <a:pt x="8889" y="427990"/>
                  </a:lnTo>
                  <a:close/>
                </a:path>
                <a:path w="8889" h="457200">
                  <a:moveTo>
                    <a:pt x="888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8889" y="440689"/>
                  </a:lnTo>
                  <a:lnTo>
                    <a:pt x="8889" y="434340"/>
                  </a:lnTo>
                  <a:close/>
                </a:path>
                <a:path w="8889" h="457200">
                  <a:moveTo>
                    <a:pt x="888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8889" y="447039"/>
                  </a:lnTo>
                  <a:lnTo>
                    <a:pt x="8889" y="440690"/>
                  </a:lnTo>
                  <a:close/>
                </a:path>
                <a:path w="8889" h="457200">
                  <a:moveTo>
                    <a:pt x="888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8889" y="453389"/>
                  </a:lnTo>
                  <a:lnTo>
                    <a:pt x="8889" y="447040"/>
                  </a:lnTo>
                  <a:close/>
                </a:path>
                <a:path w="8889" h="457200">
                  <a:moveTo>
                    <a:pt x="8889" y="453390"/>
                  </a:moveTo>
                  <a:lnTo>
                    <a:pt x="0" y="453390"/>
                  </a:lnTo>
                  <a:lnTo>
                    <a:pt x="0" y="457200"/>
                  </a:lnTo>
                  <a:lnTo>
                    <a:pt x="1270" y="457200"/>
                  </a:lnTo>
                  <a:lnTo>
                    <a:pt x="1270" y="455930"/>
                  </a:lnTo>
                  <a:lnTo>
                    <a:pt x="6350" y="455930"/>
                  </a:lnTo>
                  <a:lnTo>
                    <a:pt x="6350" y="454660"/>
                  </a:lnTo>
                  <a:lnTo>
                    <a:pt x="8889" y="454660"/>
                  </a:lnTo>
                  <a:lnTo>
                    <a:pt x="8889" y="453390"/>
                  </a:lnTo>
                  <a:close/>
                </a:path>
              </a:pathLst>
            </a:custGeom>
            <a:solidFill>
              <a:srgbClr val="FF8C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012690" y="3938269"/>
              <a:ext cx="8890" cy="447040"/>
            </a:xfrm>
            <a:custGeom>
              <a:avLst/>
              <a:gdLst/>
              <a:ahLst/>
              <a:cxnLst/>
              <a:rect l="l" t="t" r="r" b="b"/>
              <a:pathLst>
                <a:path w="8889" h="447039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47039">
                  <a:moveTo>
                    <a:pt x="381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1269"/>
                  </a:lnTo>
                  <a:close/>
                </a:path>
                <a:path w="8889" h="447039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447039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447039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447039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447039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447039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447039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447039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447039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447039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447039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447039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447039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447039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447039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447039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447039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447039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447039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447039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447039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447039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447039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447039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447039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447039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447039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447039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447039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447039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447039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447039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447039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447039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447039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447039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447039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447039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447039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447039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447039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447039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447039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447039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447039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447039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447039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447039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447039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447039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447039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447039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447039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89" y="344169"/>
                  </a:lnTo>
                  <a:lnTo>
                    <a:pt x="8889" y="337819"/>
                  </a:lnTo>
                  <a:close/>
                </a:path>
                <a:path w="8889" h="447039">
                  <a:moveTo>
                    <a:pt x="888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89" y="350519"/>
                  </a:lnTo>
                  <a:lnTo>
                    <a:pt x="8889" y="344169"/>
                  </a:lnTo>
                  <a:close/>
                </a:path>
                <a:path w="8889" h="447039">
                  <a:moveTo>
                    <a:pt x="888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89" y="356869"/>
                  </a:lnTo>
                  <a:lnTo>
                    <a:pt x="8889" y="350519"/>
                  </a:lnTo>
                  <a:close/>
                </a:path>
                <a:path w="8889" h="447039">
                  <a:moveTo>
                    <a:pt x="888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89" y="363219"/>
                  </a:lnTo>
                  <a:lnTo>
                    <a:pt x="8889" y="356869"/>
                  </a:lnTo>
                  <a:close/>
                </a:path>
                <a:path w="8889" h="447039">
                  <a:moveTo>
                    <a:pt x="888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89" y="369569"/>
                  </a:lnTo>
                  <a:lnTo>
                    <a:pt x="8889" y="363219"/>
                  </a:lnTo>
                  <a:close/>
                </a:path>
                <a:path w="8889" h="447039">
                  <a:moveTo>
                    <a:pt x="888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89" y="375919"/>
                  </a:lnTo>
                  <a:lnTo>
                    <a:pt x="8889" y="369569"/>
                  </a:lnTo>
                  <a:close/>
                </a:path>
                <a:path w="8889" h="447039">
                  <a:moveTo>
                    <a:pt x="888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89" y="382269"/>
                  </a:lnTo>
                  <a:lnTo>
                    <a:pt x="8889" y="375919"/>
                  </a:lnTo>
                  <a:close/>
                </a:path>
                <a:path w="8889" h="447039">
                  <a:moveTo>
                    <a:pt x="888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89" y="388619"/>
                  </a:lnTo>
                  <a:lnTo>
                    <a:pt x="8889" y="382269"/>
                  </a:lnTo>
                  <a:close/>
                </a:path>
                <a:path w="8889" h="447039">
                  <a:moveTo>
                    <a:pt x="888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89" y="394969"/>
                  </a:lnTo>
                  <a:lnTo>
                    <a:pt x="8889" y="388619"/>
                  </a:lnTo>
                  <a:close/>
                </a:path>
                <a:path w="8889" h="447039">
                  <a:moveTo>
                    <a:pt x="888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89" y="401319"/>
                  </a:lnTo>
                  <a:lnTo>
                    <a:pt x="8889" y="394969"/>
                  </a:lnTo>
                  <a:close/>
                </a:path>
                <a:path w="8889" h="447039">
                  <a:moveTo>
                    <a:pt x="888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89" y="407669"/>
                  </a:lnTo>
                  <a:lnTo>
                    <a:pt x="8889" y="401319"/>
                  </a:lnTo>
                  <a:close/>
                </a:path>
                <a:path w="8889" h="447039">
                  <a:moveTo>
                    <a:pt x="888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89" y="414019"/>
                  </a:lnTo>
                  <a:lnTo>
                    <a:pt x="8889" y="407669"/>
                  </a:lnTo>
                  <a:close/>
                </a:path>
                <a:path w="8889" h="447039">
                  <a:moveTo>
                    <a:pt x="888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89" y="420369"/>
                  </a:lnTo>
                  <a:lnTo>
                    <a:pt x="8889" y="414019"/>
                  </a:lnTo>
                  <a:close/>
                </a:path>
                <a:path w="8889" h="447039">
                  <a:moveTo>
                    <a:pt x="888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8889" y="426719"/>
                  </a:lnTo>
                  <a:lnTo>
                    <a:pt x="8889" y="420369"/>
                  </a:lnTo>
                  <a:close/>
                </a:path>
                <a:path w="8889" h="447039">
                  <a:moveTo>
                    <a:pt x="888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8889" y="433069"/>
                  </a:lnTo>
                  <a:lnTo>
                    <a:pt x="8889" y="426719"/>
                  </a:lnTo>
                  <a:close/>
                </a:path>
                <a:path w="8889" h="447039">
                  <a:moveTo>
                    <a:pt x="888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8889" y="439419"/>
                  </a:lnTo>
                  <a:lnTo>
                    <a:pt x="8889" y="433069"/>
                  </a:lnTo>
                  <a:close/>
                </a:path>
                <a:path w="8889" h="447039">
                  <a:moveTo>
                    <a:pt x="888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4499"/>
                  </a:lnTo>
                  <a:lnTo>
                    <a:pt x="8889" y="444499"/>
                  </a:lnTo>
                  <a:lnTo>
                    <a:pt x="8889" y="439419"/>
                  </a:lnTo>
                  <a:close/>
                </a:path>
                <a:path w="8889" h="447039">
                  <a:moveTo>
                    <a:pt x="2539" y="445769"/>
                  </a:moveTo>
                  <a:lnTo>
                    <a:pt x="0" y="445769"/>
                  </a:lnTo>
                  <a:lnTo>
                    <a:pt x="0" y="447039"/>
                  </a:lnTo>
                  <a:lnTo>
                    <a:pt x="2539" y="447039"/>
                  </a:lnTo>
                  <a:lnTo>
                    <a:pt x="2539" y="445769"/>
                  </a:lnTo>
                  <a:close/>
                </a:path>
              </a:pathLst>
            </a:custGeom>
            <a:solidFill>
              <a:srgbClr val="FF8D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021580" y="3944619"/>
              <a:ext cx="8890" cy="438150"/>
            </a:xfrm>
            <a:custGeom>
              <a:avLst/>
              <a:gdLst/>
              <a:ahLst/>
              <a:cxnLst/>
              <a:rect l="l" t="t" r="r" b="b"/>
              <a:pathLst>
                <a:path w="8889" h="43815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438150">
                  <a:moveTo>
                    <a:pt x="254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90" y="7619"/>
                  </a:lnTo>
                  <a:lnTo>
                    <a:pt x="8890" y="6349"/>
                  </a:lnTo>
                  <a:lnTo>
                    <a:pt x="7620" y="634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1269"/>
                  </a:lnTo>
                  <a:close/>
                </a:path>
                <a:path w="8889" h="438150">
                  <a:moveTo>
                    <a:pt x="889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90" y="13969"/>
                  </a:lnTo>
                  <a:lnTo>
                    <a:pt x="8890" y="7619"/>
                  </a:lnTo>
                  <a:close/>
                </a:path>
                <a:path w="8889" h="438150">
                  <a:moveTo>
                    <a:pt x="889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90" y="20319"/>
                  </a:lnTo>
                  <a:lnTo>
                    <a:pt x="8890" y="13969"/>
                  </a:lnTo>
                  <a:close/>
                </a:path>
                <a:path w="8889" h="438150">
                  <a:moveTo>
                    <a:pt x="889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90" y="26669"/>
                  </a:lnTo>
                  <a:lnTo>
                    <a:pt x="8890" y="20319"/>
                  </a:lnTo>
                  <a:close/>
                </a:path>
                <a:path w="8889" h="438150">
                  <a:moveTo>
                    <a:pt x="889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90" y="33019"/>
                  </a:lnTo>
                  <a:lnTo>
                    <a:pt x="8890" y="26669"/>
                  </a:lnTo>
                  <a:close/>
                </a:path>
                <a:path w="8889" h="438150">
                  <a:moveTo>
                    <a:pt x="889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90" y="39369"/>
                  </a:lnTo>
                  <a:lnTo>
                    <a:pt x="8890" y="33019"/>
                  </a:lnTo>
                  <a:close/>
                </a:path>
                <a:path w="8889" h="438150">
                  <a:moveTo>
                    <a:pt x="889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90" y="45719"/>
                  </a:lnTo>
                  <a:lnTo>
                    <a:pt x="8890" y="39369"/>
                  </a:lnTo>
                  <a:close/>
                </a:path>
                <a:path w="8889" h="438150">
                  <a:moveTo>
                    <a:pt x="889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90" y="52069"/>
                  </a:lnTo>
                  <a:lnTo>
                    <a:pt x="8890" y="45719"/>
                  </a:lnTo>
                  <a:close/>
                </a:path>
                <a:path w="8889" h="438150">
                  <a:moveTo>
                    <a:pt x="889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90" y="58419"/>
                  </a:lnTo>
                  <a:lnTo>
                    <a:pt x="8890" y="52069"/>
                  </a:lnTo>
                  <a:close/>
                </a:path>
                <a:path w="8889" h="438150">
                  <a:moveTo>
                    <a:pt x="889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90" y="64769"/>
                  </a:lnTo>
                  <a:lnTo>
                    <a:pt x="8890" y="58419"/>
                  </a:lnTo>
                  <a:close/>
                </a:path>
                <a:path w="8889" h="438150">
                  <a:moveTo>
                    <a:pt x="889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90" y="71119"/>
                  </a:lnTo>
                  <a:lnTo>
                    <a:pt x="8890" y="64769"/>
                  </a:lnTo>
                  <a:close/>
                </a:path>
                <a:path w="8889" h="438150">
                  <a:moveTo>
                    <a:pt x="889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90" y="77469"/>
                  </a:lnTo>
                  <a:lnTo>
                    <a:pt x="8890" y="71119"/>
                  </a:lnTo>
                  <a:close/>
                </a:path>
                <a:path w="8889" h="438150">
                  <a:moveTo>
                    <a:pt x="889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90" y="83819"/>
                  </a:lnTo>
                  <a:lnTo>
                    <a:pt x="8890" y="77469"/>
                  </a:lnTo>
                  <a:close/>
                </a:path>
                <a:path w="8889" h="438150">
                  <a:moveTo>
                    <a:pt x="889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90" y="90169"/>
                  </a:lnTo>
                  <a:lnTo>
                    <a:pt x="8890" y="83819"/>
                  </a:lnTo>
                  <a:close/>
                </a:path>
                <a:path w="8889" h="438150">
                  <a:moveTo>
                    <a:pt x="889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90" y="96519"/>
                  </a:lnTo>
                  <a:lnTo>
                    <a:pt x="8890" y="90169"/>
                  </a:lnTo>
                  <a:close/>
                </a:path>
                <a:path w="8889" h="438150">
                  <a:moveTo>
                    <a:pt x="889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90" y="102869"/>
                  </a:lnTo>
                  <a:lnTo>
                    <a:pt x="8890" y="96519"/>
                  </a:lnTo>
                  <a:close/>
                </a:path>
                <a:path w="8889" h="438150">
                  <a:moveTo>
                    <a:pt x="889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90" y="109219"/>
                  </a:lnTo>
                  <a:lnTo>
                    <a:pt x="8890" y="102869"/>
                  </a:lnTo>
                  <a:close/>
                </a:path>
                <a:path w="8889" h="438150">
                  <a:moveTo>
                    <a:pt x="889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90" y="115569"/>
                  </a:lnTo>
                  <a:lnTo>
                    <a:pt x="8890" y="109219"/>
                  </a:lnTo>
                  <a:close/>
                </a:path>
                <a:path w="8889" h="438150">
                  <a:moveTo>
                    <a:pt x="889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90" y="121919"/>
                  </a:lnTo>
                  <a:lnTo>
                    <a:pt x="8890" y="115569"/>
                  </a:lnTo>
                  <a:close/>
                </a:path>
                <a:path w="8889" h="438150">
                  <a:moveTo>
                    <a:pt x="889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90" y="128269"/>
                  </a:lnTo>
                  <a:lnTo>
                    <a:pt x="8890" y="121919"/>
                  </a:lnTo>
                  <a:close/>
                </a:path>
                <a:path w="8889" h="438150">
                  <a:moveTo>
                    <a:pt x="889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90" y="134619"/>
                  </a:lnTo>
                  <a:lnTo>
                    <a:pt x="8890" y="128269"/>
                  </a:lnTo>
                  <a:close/>
                </a:path>
                <a:path w="8889" h="438150">
                  <a:moveTo>
                    <a:pt x="889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90" y="140969"/>
                  </a:lnTo>
                  <a:lnTo>
                    <a:pt x="8890" y="134619"/>
                  </a:lnTo>
                  <a:close/>
                </a:path>
                <a:path w="8889" h="438150">
                  <a:moveTo>
                    <a:pt x="889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90" y="147319"/>
                  </a:lnTo>
                  <a:lnTo>
                    <a:pt x="8890" y="140969"/>
                  </a:lnTo>
                  <a:close/>
                </a:path>
                <a:path w="8889" h="438150">
                  <a:moveTo>
                    <a:pt x="889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90" y="153669"/>
                  </a:lnTo>
                  <a:lnTo>
                    <a:pt x="8890" y="147319"/>
                  </a:lnTo>
                  <a:close/>
                </a:path>
                <a:path w="8889" h="438150">
                  <a:moveTo>
                    <a:pt x="889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90" y="160019"/>
                  </a:lnTo>
                  <a:lnTo>
                    <a:pt x="8890" y="153669"/>
                  </a:lnTo>
                  <a:close/>
                </a:path>
                <a:path w="8889" h="438150">
                  <a:moveTo>
                    <a:pt x="889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90" y="166369"/>
                  </a:lnTo>
                  <a:lnTo>
                    <a:pt x="8890" y="160019"/>
                  </a:lnTo>
                  <a:close/>
                </a:path>
                <a:path w="8889" h="438150">
                  <a:moveTo>
                    <a:pt x="889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90" y="172719"/>
                  </a:lnTo>
                  <a:lnTo>
                    <a:pt x="8890" y="166369"/>
                  </a:lnTo>
                  <a:close/>
                </a:path>
                <a:path w="8889" h="438150">
                  <a:moveTo>
                    <a:pt x="889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90" y="179069"/>
                  </a:lnTo>
                  <a:lnTo>
                    <a:pt x="8890" y="172719"/>
                  </a:lnTo>
                  <a:close/>
                </a:path>
                <a:path w="8889" h="438150">
                  <a:moveTo>
                    <a:pt x="889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90" y="185419"/>
                  </a:lnTo>
                  <a:lnTo>
                    <a:pt x="8890" y="179069"/>
                  </a:lnTo>
                  <a:close/>
                </a:path>
                <a:path w="8889" h="438150">
                  <a:moveTo>
                    <a:pt x="889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90" y="191769"/>
                  </a:lnTo>
                  <a:lnTo>
                    <a:pt x="8890" y="185419"/>
                  </a:lnTo>
                  <a:close/>
                </a:path>
                <a:path w="8889" h="438150">
                  <a:moveTo>
                    <a:pt x="889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90" y="198119"/>
                  </a:lnTo>
                  <a:lnTo>
                    <a:pt x="8890" y="191769"/>
                  </a:lnTo>
                  <a:close/>
                </a:path>
                <a:path w="8889" h="438150">
                  <a:moveTo>
                    <a:pt x="889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90" y="204469"/>
                  </a:lnTo>
                  <a:lnTo>
                    <a:pt x="8890" y="198119"/>
                  </a:lnTo>
                  <a:close/>
                </a:path>
                <a:path w="8889" h="438150">
                  <a:moveTo>
                    <a:pt x="889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90" y="210819"/>
                  </a:lnTo>
                  <a:lnTo>
                    <a:pt x="8890" y="204469"/>
                  </a:lnTo>
                  <a:close/>
                </a:path>
                <a:path w="8889" h="438150">
                  <a:moveTo>
                    <a:pt x="889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90" y="217169"/>
                  </a:lnTo>
                  <a:lnTo>
                    <a:pt x="8890" y="210819"/>
                  </a:lnTo>
                  <a:close/>
                </a:path>
                <a:path w="8889" h="438150">
                  <a:moveTo>
                    <a:pt x="889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90" y="223519"/>
                  </a:lnTo>
                  <a:lnTo>
                    <a:pt x="8890" y="217169"/>
                  </a:lnTo>
                  <a:close/>
                </a:path>
                <a:path w="8889" h="438150">
                  <a:moveTo>
                    <a:pt x="889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90" y="229869"/>
                  </a:lnTo>
                  <a:lnTo>
                    <a:pt x="8890" y="223519"/>
                  </a:lnTo>
                  <a:close/>
                </a:path>
                <a:path w="8889" h="438150">
                  <a:moveTo>
                    <a:pt x="889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90" y="236219"/>
                  </a:lnTo>
                  <a:lnTo>
                    <a:pt x="8890" y="229869"/>
                  </a:lnTo>
                  <a:close/>
                </a:path>
                <a:path w="8889" h="438150">
                  <a:moveTo>
                    <a:pt x="889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90" y="242569"/>
                  </a:lnTo>
                  <a:lnTo>
                    <a:pt x="8890" y="236219"/>
                  </a:lnTo>
                  <a:close/>
                </a:path>
                <a:path w="8889" h="438150">
                  <a:moveTo>
                    <a:pt x="889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90" y="248919"/>
                  </a:lnTo>
                  <a:lnTo>
                    <a:pt x="8890" y="242569"/>
                  </a:lnTo>
                  <a:close/>
                </a:path>
                <a:path w="8889" h="438150">
                  <a:moveTo>
                    <a:pt x="889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90" y="255269"/>
                  </a:lnTo>
                  <a:lnTo>
                    <a:pt x="8890" y="248919"/>
                  </a:lnTo>
                  <a:close/>
                </a:path>
                <a:path w="8889" h="438150">
                  <a:moveTo>
                    <a:pt x="889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90" y="261619"/>
                  </a:lnTo>
                  <a:lnTo>
                    <a:pt x="8890" y="255269"/>
                  </a:lnTo>
                  <a:close/>
                </a:path>
                <a:path w="8889" h="438150">
                  <a:moveTo>
                    <a:pt x="889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90" y="267969"/>
                  </a:lnTo>
                  <a:lnTo>
                    <a:pt x="8890" y="261619"/>
                  </a:lnTo>
                  <a:close/>
                </a:path>
                <a:path w="8889" h="438150">
                  <a:moveTo>
                    <a:pt x="889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90" y="274319"/>
                  </a:lnTo>
                  <a:lnTo>
                    <a:pt x="8890" y="267969"/>
                  </a:lnTo>
                  <a:close/>
                </a:path>
                <a:path w="8889" h="438150">
                  <a:moveTo>
                    <a:pt x="889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90" y="280669"/>
                  </a:lnTo>
                  <a:lnTo>
                    <a:pt x="8890" y="274319"/>
                  </a:lnTo>
                  <a:close/>
                </a:path>
                <a:path w="8889" h="438150">
                  <a:moveTo>
                    <a:pt x="889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90" y="287019"/>
                  </a:lnTo>
                  <a:lnTo>
                    <a:pt x="8890" y="280669"/>
                  </a:lnTo>
                  <a:close/>
                </a:path>
                <a:path w="8889" h="438150">
                  <a:moveTo>
                    <a:pt x="889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90" y="293369"/>
                  </a:lnTo>
                  <a:lnTo>
                    <a:pt x="8890" y="287019"/>
                  </a:lnTo>
                  <a:close/>
                </a:path>
                <a:path w="8889" h="438150">
                  <a:moveTo>
                    <a:pt x="889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90" y="299719"/>
                  </a:lnTo>
                  <a:lnTo>
                    <a:pt x="8890" y="293369"/>
                  </a:lnTo>
                  <a:close/>
                </a:path>
                <a:path w="8889" h="438150">
                  <a:moveTo>
                    <a:pt x="889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90" y="306069"/>
                  </a:lnTo>
                  <a:lnTo>
                    <a:pt x="8890" y="299719"/>
                  </a:lnTo>
                  <a:close/>
                </a:path>
                <a:path w="8889" h="438150">
                  <a:moveTo>
                    <a:pt x="889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90" y="312419"/>
                  </a:lnTo>
                  <a:lnTo>
                    <a:pt x="8890" y="306069"/>
                  </a:lnTo>
                  <a:close/>
                </a:path>
                <a:path w="8889" h="438150">
                  <a:moveTo>
                    <a:pt x="889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90" y="318769"/>
                  </a:lnTo>
                  <a:lnTo>
                    <a:pt x="8890" y="312419"/>
                  </a:lnTo>
                  <a:close/>
                </a:path>
                <a:path w="8889" h="438150">
                  <a:moveTo>
                    <a:pt x="889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90" y="325119"/>
                  </a:lnTo>
                  <a:lnTo>
                    <a:pt x="8890" y="318769"/>
                  </a:lnTo>
                  <a:close/>
                </a:path>
                <a:path w="8889" h="438150">
                  <a:moveTo>
                    <a:pt x="889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90" y="331469"/>
                  </a:lnTo>
                  <a:lnTo>
                    <a:pt x="8890" y="325119"/>
                  </a:lnTo>
                  <a:close/>
                </a:path>
                <a:path w="8889" h="438150">
                  <a:moveTo>
                    <a:pt x="889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90" y="337819"/>
                  </a:lnTo>
                  <a:lnTo>
                    <a:pt x="8890" y="331469"/>
                  </a:lnTo>
                  <a:close/>
                </a:path>
                <a:path w="8889" h="438150">
                  <a:moveTo>
                    <a:pt x="889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8890" y="344169"/>
                  </a:lnTo>
                  <a:lnTo>
                    <a:pt x="8890" y="337819"/>
                  </a:lnTo>
                  <a:close/>
                </a:path>
                <a:path w="8889" h="438150">
                  <a:moveTo>
                    <a:pt x="889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8890" y="350519"/>
                  </a:lnTo>
                  <a:lnTo>
                    <a:pt x="8890" y="344169"/>
                  </a:lnTo>
                  <a:close/>
                </a:path>
                <a:path w="8889" h="438150">
                  <a:moveTo>
                    <a:pt x="889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8890" y="356869"/>
                  </a:lnTo>
                  <a:lnTo>
                    <a:pt x="8890" y="350519"/>
                  </a:lnTo>
                  <a:close/>
                </a:path>
                <a:path w="8889" h="438150">
                  <a:moveTo>
                    <a:pt x="889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8890" y="363219"/>
                  </a:lnTo>
                  <a:lnTo>
                    <a:pt x="8890" y="356869"/>
                  </a:lnTo>
                  <a:close/>
                </a:path>
                <a:path w="8889" h="438150">
                  <a:moveTo>
                    <a:pt x="889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8890" y="369569"/>
                  </a:lnTo>
                  <a:lnTo>
                    <a:pt x="8890" y="363219"/>
                  </a:lnTo>
                  <a:close/>
                </a:path>
                <a:path w="8889" h="438150">
                  <a:moveTo>
                    <a:pt x="889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8890" y="375919"/>
                  </a:lnTo>
                  <a:lnTo>
                    <a:pt x="8890" y="369569"/>
                  </a:lnTo>
                  <a:close/>
                </a:path>
                <a:path w="8889" h="438150">
                  <a:moveTo>
                    <a:pt x="889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8890" y="382269"/>
                  </a:lnTo>
                  <a:lnTo>
                    <a:pt x="8890" y="375919"/>
                  </a:lnTo>
                  <a:close/>
                </a:path>
                <a:path w="8889" h="438150">
                  <a:moveTo>
                    <a:pt x="889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8890" y="388619"/>
                  </a:lnTo>
                  <a:lnTo>
                    <a:pt x="8890" y="382269"/>
                  </a:lnTo>
                  <a:close/>
                </a:path>
                <a:path w="8889" h="438150">
                  <a:moveTo>
                    <a:pt x="889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8890" y="394969"/>
                  </a:lnTo>
                  <a:lnTo>
                    <a:pt x="8890" y="388619"/>
                  </a:lnTo>
                  <a:close/>
                </a:path>
                <a:path w="8889" h="438150">
                  <a:moveTo>
                    <a:pt x="889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8890" y="401319"/>
                  </a:lnTo>
                  <a:lnTo>
                    <a:pt x="8890" y="394969"/>
                  </a:lnTo>
                  <a:close/>
                </a:path>
                <a:path w="8889" h="438150">
                  <a:moveTo>
                    <a:pt x="889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8890" y="407669"/>
                  </a:lnTo>
                  <a:lnTo>
                    <a:pt x="8890" y="401319"/>
                  </a:lnTo>
                  <a:close/>
                </a:path>
                <a:path w="8889" h="438150">
                  <a:moveTo>
                    <a:pt x="889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8890" y="414019"/>
                  </a:lnTo>
                  <a:lnTo>
                    <a:pt x="8890" y="407669"/>
                  </a:lnTo>
                  <a:close/>
                </a:path>
                <a:path w="8889" h="438150">
                  <a:moveTo>
                    <a:pt x="889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8890" y="420369"/>
                  </a:lnTo>
                  <a:lnTo>
                    <a:pt x="8890" y="414019"/>
                  </a:lnTo>
                  <a:close/>
                </a:path>
                <a:path w="8889" h="438150">
                  <a:moveTo>
                    <a:pt x="889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8890" y="426719"/>
                  </a:lnTo>
                  <a:lnTo>
                    <a:pt x="8890" y="420369"/>
                  </a:lnTo>
                  <a:close/>
                </a:path>
                <a:path w="8889" h="438150">
                  <a:moveTo>
                    <a:pt x="889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8890" y="433069"/>
                  </a:lnTo>
                  <a:lnTo>
                    <a:pt x="8890" y="426719"/>
                  </a:lnTo>
                  <a:close/>
                </a:path>
                <a:path w="8889" h="438150">
                  <a:moveTo>
                    <a:pt x="8890" y="433069"/>
                  </a:moveTo>
                  <a:lnTo>
                    <a:pt x="0" y="433069"/>
                  </a:lnTo>
                  <a:lnTo>
                    <a:pt x="0" y="438149"/>
                  </a:lnTo>
                  <a:lnTo>
                    <a:pt x="2540" y="438149"/>
                  </a:lnTo>
                  <a:lnTo>
                    <a:pt x="2540" y="436879"/>
                  </a:lnTo>
                  <a:lnTo>
                    <a:pt x="7620" y="436879"/>
                  </a:lnTo>
                  <a:lnTo>
                    <a:pt x="7620" y="435609"/>
                  </a:lnTo>
                  <a:lnTo>
                    <a:pt x="8890" y="435609"/>
                  </a:lnTo>
                  <a:lnTo>
                    <a:pt x="8890" y="433069"/>
                  </a:lnTo>
                  <a:close/>
                </a:path>
              </a:pathLst>
            </a:custGeom>
            <a:solidFill>
              <a:srgbClr val="FF8E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030470" y="3952239"/>
              <a:ext cx="8890" cy="427990"/>
            </a:xfrm>
            <a:custGeom>
              <a:avLst/>
              <a:gdLst/>
              <a:ahLst/>
              <a:cxnLst/>
              <a:rect l="l" t="t" r="r" b="b"/>
              <a:pathLst>
                <a:path w="8889" h="427989">
                  <a:moveTo>
                    <a:pt x="253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8889" y="6349"/>
                  </a:lnTo>
                  <a:lnTo>
                    <a:pt x="8889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427989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427989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427989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427989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427989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427989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427989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427989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427989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427989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427989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427989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427989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427989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427989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427989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427989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427989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427989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427989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427989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427989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427989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427989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427989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427989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427989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427989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427989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427989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427989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427989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427989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427989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427989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427989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427989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427989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427989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427989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427989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427989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427989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427989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427989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427989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427989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427989">
                  <a:moveTo>
                    <a:pt x="888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8889" y="311149"/>
                  </a:lnTo>
                  <a:lnTo>
                    <a:pt x="8889" y="304799"/>
                  </a:lnTo>
                  <a:close/>
                </a:path>
                <a:path w="8889" h="427989">
                  <a:moveTo>
                    <a:pt x="888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8889" y="317499"/>
                  </a:lnTo>
                  <a:lnTo>
                    <a:pt x="8889" y="311149"/>
                  </a:lnTo>
                  <a:close/>
                </a:path>
                <a:path w="8889" h="427989">
                  <a:moveTo>
                    <a:pt x="888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8889" y="323849"/>
                  </a:lnTo>
                  <a:lnTo>
                    <a:pt x="8889" y="317499"/>
                  </a:lnTo>
                  <a:close/>
                </a:path>
                <a:path w="8889" h="427989">
                  <a:moveTo>
                    <a:pt x="888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8889" y="330199"/>
                  </a:lnTo>
                  <a:lnTo>
                    <a:pt x="8889" y="323849"/>
                  </a:lnTo>
                  <a:close/>
                </a:path>
                <a:path w="8889" h="427989">
                  <a:moveTo>
                    <a:pt x="888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8889" y="336549"/>
                  </a:lnTo>
                  <a:lnTo>
                    <a:pt x="8889" y="330199"/>
                  </a:lnTo>
                  <a:close/>
                </a:path>
                <a:path w="8889" h="427989">
                  <a:moveTo>
                    <a:pt x="888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8889" y="342899"/>
                  </a:lnTo>
                  <a:lnTo>
                    <a:pt x="8889" y="336549"/>
                  </a:lnTo>
                  <a:close/>
                </a:path>
                <a:path w="8889" h="427989">
                  <a:moveTo>
                    <a:pt x="888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8889" y="349249"/>
                  </a:lnTo>
                  <a:lnTo>
                    <a:pt x="8889" y="342899"/>
                  </a:lnTo>
                  <a:close/>
                </a:path>
                <a:path w="8889" h="427989">
                  <a:moveTo>
                    <a:pt x="888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8889" y="355599"/>
                  </a:lnTo>
                  <a:lnTo>
                    <a:pt x="8889" y="349249"/>
                  </a:lnTo>
                  <a:close/>
                </a:path>
                <a:path w="8889" h="427989">
                  <a:moveTo>
                    <a:pt x="888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8889" y="361949"/>
                  </a:lnTo>
                  <a:lnTo>
                    <a:pt x="8889" y="355599"/>
                  </a:lnTo>
                  <a:close/>
                </a:path>
                <a:path w="8889" h="427989">
                  <a:moveTo>
                    <a:pt x="888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8889" y="368299"/>
                  </a:lnTo>
                  <a:lnTo>
                    <a:pt x="8889" y="361949"/>
                  </a:lnTo>
                  <a:close/>
                </a:path>
                <a:path w="8889" h="427989">
                  <a:moveTo>
                    <a:pt x="888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8889" y="374649"/>
                  </a:lnTo>
                  <a:lnTo>
                    <a:pt x="8889" y="368299"/>
                  </a:lnTo>
                  <a:close/>
                </a:path>
                <a:path w="8889" h="427989">
                  <a:moveTo>
                    <a:pt x="888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8889" y="380999"/>
                  </a:lnTo>
                  <a:lnTo>
                    <a:pt x="8889" y="374649"/>
                  </a:lnTo>
                  <a:close/>
                </a:path>
                <a:path w="8889" h="427989">
                  <a:moveTo>
                    <a:pt x="888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8889" y="387349"/>
                  </a:lnTo>
                  <a:lnTo>
                    <a:pt x="8889" y="380999"/>
                  </a:lnTo>
                  <a:close/>
                </a:path>
                <a:path w="8889" h="427989">
                  <a:moveTo>
                    <a:pt x="888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8889" y="393699"/>
                  </a:lnTo>
                  <a:lnTo>
                    <a:pt x="8889" y="387349"/>
                  </a:lnTo>
                  <a:close/>
                </a:path>
                <a:path w="8889" h="427989">
                  <a:moveTo>
                    <a:pt x="888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8889" y="400049"/>
                  </a:lnTo>
                  <a:lnTo>
                    <a:pt x="8889" y="393699"/>
                  </a:lnTo>
                  <a:close/>
                </a:path>
                <a:path w="8889" h="427989">
                  <a:moveTo>
                    <a:pt x="888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8889" y="406399"/>
                  </a:lnTo>
                  <a:lnTo>
                    <a:pt x="8889" y="400049"/>
                  </a:lnTo>
                  <a:close/>
                </a:path>
                <a:path w="8889" h="427989">
                  <a:moveTo>
                    <a:pt x="888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8889" y="412749"/>
                  </a:lnTo>
                  <a:lnTo>
                    <a:pt x="8889" y="406399"/>
                  </a:lnTo>
                  <a:close/>
                </a:path>
                <a:path w="8889" h="427989">
                  <a:moveTo>
                    <a:pt x="888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8889" y="419099"/>
                  </a:lnTo>
                  <a:lnTo>
                    <a:pt x="8889" y="412749"/>
                  </a:lnTo>
                  <a:close/>
                </a:path>
                <a:path w="8889" h="427989">
                  <a:moveTo>
                    <a:pt x="888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8889" y="425449"/>
                  </a:lnTo>
                  <a:lnTo>
                    <a:pt x="8889" y="419099"/>
                  </a:lnTo>
                  <a:close/>
                </a:path>
                <a:path w="8889" h="427989">
                  <a:moveTo>
                    <a:pt x="7620" y="425449"/>
                  </a:moveTo>
                  <a:lnTo>
                    <a:pt x="0" y="425449"/>
                  </a:lnTo>
                  <a:lnTo>
                    <a:pt x="0" y="427989"/>
                  </a:lnTo>
                  <a:lnTo>
                    <a:pt x="2539" y="427989"/>
                  </a:lnTo>
                  <a:lnTo>
                    <a:pt x="2539" y="426719"/>
                  </a:lnTo>
                  <a:lnTo>
                    <a:pt x="7620" y="426719"/>
                  </a:lnTo>
                  <a:lnTo>
                    <a:pt x="7620" y="425449"/>
                  </a:lnTo>
                  <a:close/>
                </a:path>
              </a:pathLst>
            </a:custGeom>
            <a:solidFill>
              <a:srgbClr val="FF8F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039360" y="3958589"/>
              <a:ext cx="7620" cy="419100"/>
            </a:xfrm>
            <a:custGeom>
              <a:avLst/>
              <a:gdLst/>
              <a:ahLst/>
              <a:cxnLst/>
              <a:rect l="l" t="t" r="r" b="b"/>
              <a:pathLst>
                <a:path w="7620" h="41910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41910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41910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41910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41910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41910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41910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41910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41910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41910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419100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41910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41910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41910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41910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41910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41910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41910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41910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419100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20" h="41910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41910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41910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20" h="419100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20" h="419100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20" h="419100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20" h="419100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20" h="419100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20" h="419100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20" h="419100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20" h="41910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419100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20" h="419100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20" h="419100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20" h="419100">
                  <a:moveTo>
                    <a:pt x="761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5899"/>
                  </a:lnTo>
                  <a:close/>
                </a:path>
                <a:path w="7620" h="419100">
                  <a:moveTo>
                    <a:pt x="761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49"/>
                  </a:lnTo>
                  <a:close/>
                </a:path>
                <a:path w="7620" h="419100">
                  <a:moveTo>
                    <a:pt x="761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599"/>
                  </a:lnTo>
                  <a:close/>
                </a:path>
                <a:path w="7620" h="419100">
                  <a:moveTo>
                    <a:pt x="761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49"/>
                  </a:lnTo>
                  <a:close/>
                </a:path>
                <a:path w="7620" h="419100">
                  <a:moveTo>
                    <a:pt x="761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1299"/>
                  </a:lnTo>
                  <a:close/>
                </a:path>
                <a:path w="7620" h="419100">
                  <a:moveTo>
                    <a:pt x="761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7649"/>
                  </a:lnTo>
                  <a:close/>
                </a:path>
                <a:path w="7620" h="419100">
                  <a:moveTo>
                    <a:pt x="761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53999"/>
                  </a:lnTo>
                  <a:close/>
                </a:path>
                <a:path w="7620" h="419100">
                  <a:moveTo>
                    <a:pt x="761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60349"/>
                  </a:lnTo>
                  <a:close/>
                </a:path>
                <a:path w="7620" h="419100">
                  <a:moveTo>
                    <a:pt x="761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6699"/>
                  </a:lnTo>
                  <a:close/>
                </a:path>
                <a:path w="7620" h="419100">
                  <a:moveTo>
                    <a:pt x="761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7619" y="279399"/>
                  </a:lnTo>
                  <a:lnTo>
                    <a:pt x="7619" y="273049"/>
                  </a:lnTo>
                  <a:close/>
                </a:path>
                <a:path w="7620" h="419100">
                  <a:moveTo>
                    <a:pt x="761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9399"/>
                  </a:lnTo>
                  <a:close/>
                </a:path>
                <a:path w="7620" h="419100">
                  <a:moveTo>
                    <a:pt x="761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85749"/>
                  </a:lnTo>
                  <a:close/>
                </a:path>
                <a:path w="7620" h="419100">
                  <a:moveTo>
                    <a:pt x="761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92099"/>
                  </a:lnTo>
                  <a:close/>
                </a:path>
                <a:path w="7620" h="419100">
                  <a:moveTo>
                    <a:pt x="761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8449"/>
                  </a:lnTo>
                  <a:close/>
                </a:path>
                <a:path w="7620" h="419100">
                  <a:moveTo>
                    <a:pt x="761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4799"/>
                  </a:lnTo>
                  <a:close/>
                </a:path>
                <a:path w="7620" h="419100">
                  <a:moveTo>
                    <a:pt x="761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311149"/>
                  </a:lnTo>
                  <a:close/>
                </a:path>
                <a:path w="7620" h="419100">
                  <a:moveTo>
                    <a:pt x="761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17499"/>
                  </a:lnTo>
                  <a:close/>
                </a:path>
                <a:path w="7620" h="419100">
                  <a:moveTo>
                    <a:pt x="761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3849"/>
                  </a:lnTo>
                  <a:close/>
                </a:path>
                <a:path w="7620" h="419100">
                  <a:moveTo>
                    <a:pt x="761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0199"/>
                  </a:lnTo>
                  <a:close/>
                </a:path>
                <a:path w="7620" h="419100">
                  <a:moveTo>
                    <a:pt x="761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6549"/>
                  </a:lnTo>
                  <a:close/>
                </a:path>
                <a:path w="7620" h="419100">
                  <a:moveTo>
                    <a:pt x="761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899"/>
                  </a:lnTo>
                  <a:close/>
                </a:path>
                <a:path w="7620" h="419100">
                  <a:moveTo>
                    <a:pt x="761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49249"/>
                  </a:lnTo>
                  <a:close/>
                </a:path>
                <a:path w="7620" h="419100">
                  <a:moveTo>
                    <a:pt x="761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5599"/>
                  </a:lnTo>
                  <a:close/>
                </a:path>
                <a:path w="7620" h="419100">
                  <a:moveTo>
                    <a:pt x="761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49"/>
                  </a:lnTo>
                  <a:close/>
                </a:path>
                <a:path w="7620" h="419100">
                  <a:moveTo>
                    <a:pt x="761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299"/>
                  </a:lnTo>
                  <a:close/>
                </a:path>
                <a:path w="7620" h="419100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419100">
                  <a:moveTo>
                    <a:pt x="761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0999"/>
                  </a:lnTo>
                  <a:close/>
                </a:path>
                <a:path w="7620" h="419100">
                  <a:moveTo>
                    <a:pt x="761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7349"/>
                  </a:lnTo>
                  <a:close/>
                </a:path>
                <a:path w="7620" h="419100">
                  <a:moveTo>
                    <a:pt x="761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3699"/>
                  </a:lnTo>
                  <a:close/>
                </a:path>
                <a:path w="7620" h="419100">
                  <a:moveTo>
                    <a:pt x="761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49"/>
                  </a:lnTo>
                  <a:close/>
                </a:path>
                <a:path w="7620" h="419100">
                  <a:moveTo>
                    <a:pt x="761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6399"/>
                  </a:lnTo>
                  <a:close/>
                </a:path>
                <a:path w="7620" h="419100">
                  <a:moveTo>
                    <a:pt x="761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2539" y="419099"/>
                  </a:lnTo>
                  <a:lnTo>
                    <a:pt x="2539" y="417829"/>
                  </a:lnTo>
                  <a:lnTo>
                    <a:pt x="7619" y="417829"/>
                  </a:lnTo>
                  <a:lnTo>
                    <a:pt x="7619" y="412749"/>
                  </a:lnTo>
                  <a:close/>
                </a:path>
              </a:pathLst>
            </a:custGeom>
            <a:solidFill>
              <a:srgbClr val="FF90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046980" y="3964939"/>
              <a:ext cx="10160" cy="410209"/>
            </a:xfrm>
            <a:custGeom>
              <a:avLst/>
              <a:gdLst/>
              <a:ahLst/>
              <a:cxnLst/>
              <a:rect l="l" t="t" r="r" b="b"/>
              <a:pathLst>
                <a:path w="10160" h="41021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10160" h="410210">
                  <a:moveTo>
                    <a:pt x="1016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10160" y="12699"/>
                  </a:lnTo>
                  <a:lnTo>
                    <a:pt x="10160" y="6349"/>
                  </a:lnTo>
                  <a:close/>
                </a:path>
                <a:path w="10160" h="410210">
                  <a:moveTo>
                    <a:pt x="1016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0160" y="19049"/>
                  </a:lnTo>
                  <a:lnTo>
                    <a:pt x="10160" y="12699"/>
                  </a:lnTo>
                  <a:close/>
                </a:path>
                <a:path w="10160" h="410210">
                  <a:moveTo>
                    <a:pt x="1016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10160" y="25399"/>
                  </a:lnTo>
                  <a:lnTo>
                    <a:pt x="10160" y="19049"/>
                  </a:lnTo>
                  <a:close/>
                </a:path>
                <a:path w="10160" h="410210">
                  <a:moveTo>
                    <a:pt x="1016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0160" y="31749"/>
                  </a:lnTo>
                  <a:lnTo>
                    <a:pt x="10160" y="25399"/>
                  </a:lnTo>
                  <a:close/>
                </a:path>
                <a:path w="10160" h="410210">
                  <a:moveTo>
                    <a:pt x="1016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10160" y="38099"/>
                  </a:lnTo>
                  <a:lnTo>
                    <a:pt x="10160" y="31749"/>
                  </a:lnTo>
                  <a:close/>
                </a:path>
                <a:path w="10160" h="410210">
                  <a:moveTo>
                    <a:pt x="1016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10160" y="44449"/>
                  </a:lnTo>
                  <a:lnTo>
                    <a:pt x="10160" y="38099"/>
                  </a:lnTo>
                  <a:close/>
                </a:path>
                <a:path w="10160" h="410210">
                  <a:moveTo>
                    <a:pt x="1016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10160" y="50799"/>
                  </a:lnTo>
                  <a:lnTo>
                    <a:pt x="10160" y="44449"/>
                  </a:lnTo>
                  <a:close/>
                </a:path>
                <a:path w="10160" h="410210">
                  <a:moveTo>
                    <a:pt x="1016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10160" y="57149"/>
                  </a:lnTo>
                  <a:lnTo>
                    <a:pt x="10160" y="50799"/>
                  </a:lnTo>
                  <a:close/>
                </a:path>
                <a:path w="10160" h="410210">
                  <a:moveTo>
                    <a:pt x="1016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10160" y="63499"/>
                  </a:lnTo>
                  <a:lnTo>
                    <a:pt x="10160" y="57149"/>
                  </a:lnTo>
                  <a:close/>
                </a:path>
                <a:path w="10160" h="410210">
                  <a:moveTo>
                    <a:pt x="1016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10160" y="69849"/>
                  </a:lnTo>
                  <a:lnTo>
                    <a:pt x="10160" y="63499"/>
                  </a:lnTo>
                  <a:close/>
                </a:path>
                <a:path w="10160" h="410210">
                  <a:moveTo>
                    <a:pt x="1016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10160" y="76199"/>
                  </a:lnTo>
                  <a:lnTo>
                    <a:pt x="10160" y="69849"/>
                  </a:lnTo>
                  <a:close/>
                </a:path>
                <a:path w="10160" h="410210">
                  <a:moveTo>
                    <a:pt x="1016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10160" y="82549"/>
                  </a:lnTo>
                  <a:lnTo>
                    <a:pt x="10160" y="76199"/>
                  </a:lnTo>
                  <a:close/>
                </a:path>
                <a:path w="10160" h="410210">
                  <a:moveTo>
                    <a:pt x="1016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10160" y="88899"/>
                  </a:lnTo>
                  <a:lnTo>
                    <a:pt x="10160" y="82549"/>
                  </a:lnTo>
                  <a:close/>
                </a:path>
                <a:path w="10160" h="410210">
                  <a:moveTo>
                    <a:pt x="1016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10160" y="95249"/>
                  </a:lnTo>
                  <a:lnTo>
                    <a:pt x="10160" y="88899"/>
                  </a:lnTo>
                  <a:close/>
                </a:path>
                <a:path w="10160" h="410210">
                  <a:moveTo>
                    <a:pt x="1016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10160" y="101599"/>
                  </a:lnTo>
                  <a:lnTo>
                    <a:pt x="10160" y="95249"/>
                  </a:lnTo>
                  <a:close/>
                </a:path>
                <a:path w="10160" h="410210">
                  <a:moveTo>
                    <a:pt x="1016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10160" y="107949"/>
                  </a:lnTo>
                  <a:lnTo>
                    <a:pt x="10160" y="101599"/>
                  </a:lnTo>
                  <a:close/>
                </a:path>
                <a:path w="10160" h="410210">
                  <a:moveTo>
                    <a:pt x="1016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10160" y="114299"/>
                  </a:lnTo>
                  <a:lnTo>
                    <a:pt x="10160" y="107949"/>
                  </a:lnTo>
                  <a:close/>
                </a:path>
                <a:path w="10160" h="410210">
                  <a:moveTo>
                    <a:pt x="1016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10160" y="120649"/>
                  </a:lnTo>
                  <a:lnTo>
                    <a:pt x="10160" y="114299"/>
                  </a:lnTo>
                  <a:close/>
                </a:path>
                <a:path w="10160" h="410210">
                  <a:moveTo>
                    <a:pt x="1016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10160" y="126999"/>
                  </a:lnTo>
                  <a:lnTo>
                    <a:pt x="10160" y="120649"/>
                  </a:lnTo>
                  <a:close/>
                </a:path>
                <a:path w="10160" h="410210">
                  <a:moveTo>
                    <a:pt x="1016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10160" y="133349"/>
                  </a:lnTo>
                  <a:lnTo>
                    <a:pt x="10160" y="126999"/>
                  </a:lnTo>
                  <a:close/>
                </a:path>
                <a:path w="10160" h="410210">
                  <a:moveTo>
                    <a:pt x="1016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10160" y="139699"/>
                  </a:lnTo>
                  <a:lnTo>
                    <a:pt x="10160" y="133349"/>
                  </a:lnTo>
                  <a:close/>
                </a:path>
                <a:path w="10160" h="410210">
                  <a:moveTo>
                    <a:pt x="1016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10160" y="146049"/>
                  </a:lnTo>
                  <a:lnTo>
                    <a:pt x="10160" y="139699"/>
                  </a:lnTo>
                  <a:close/>
                </a:path>
                <a:path w="10160" h="410210">
                  <a:moveTo>
                    <a:pt x="1016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10160" y="152399"/>
                  </a:lnTo>
                  <a:lnTo>
                    <a:pt x="10160" y="146049"/>
                  </a:lnTo>
                  <a:close/>
                </a:path>
                <a:path w="10160" h="410210">
                  <a:moveTo>
                    <a:pt x="1016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10160" y="158749"/>
                  </a:lnTo>
                  <a:lnTo>
                    <a:pt x="10160" y="152399"/>
                  </a:lnTo>
                  <a:close/>
                </a:path>
                <a:path w="10160" h="410210">
                  <a:moveTo>
                    <a:pt x="1016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10160" y="165099"/>
                  </a:lnTo>
                  <a:lnTo>
                    <a:pt x="10160" y="158749"/>
                  </a:lnTo>
                  <a:close/>
                </a:path>
                <a:path w="10160" h="410210">
                  <a:moveTo>
                    <a:pt x="1016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10160" y="171449"/>
                  </a:lnTo>
                  <a:lnTo>
                    <a:pt x="10160" y="165099"/>
                  </a:lnTo>
                  <a:close/>
                </a:path>
                <a:path w="10160" h="410210">
                  <a:moveTo>
                    <a:pt x="1016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10160" y="177799"/>
                  </a:lnTo>
                  <a:lnTo>
                    <a:pt x="10160" y="171449"/>
                  </a:lnTo>
                  <a:close/>
                </a:path>
                <a:path w="10160" h="410210">
                  <a:moveTo>
                    <a:pt x="1016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0160" y="184149"/>
                  </a:lnTo>
                  <a:lnTo>
                    <a:pt x="10160" y="177799"/>
                  </a:lnTo>
                  <a:close/>
                </a:path>
                <a:path w="10160" h="410210">
                  <a:moveTo>
                    <a:pt x="1016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10160" y="190499"/>
                  </a:lnTo>
                  <a:lnTo>
                    <a:pt x="10160" y="184149"/>
                  </a:lnTo>
                  <a:close/>
                </a:path>
                <a:path w="10160" h="410210">
                  <a:moveTo>
                    <a:pt x="1016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10160" y="196849"/>
                  </a:lnTo>
                  <a:lnTo>
                    <a:pt x="10160" y="190499"/>
                  </a:lnTo>
                  <a:close/>
                </a:path>
                <a:path w="10160" h="410210">
                  <a:moveTo>
                    <a:pt x="1016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10160" y="203199"/>
                  </a:lnTo>
                  <a:lnTo>
                    <a:pt x="10160" y="196849"/>
                  </a:lnTo>
                  <a:close/>
                </a:path>
                <a:path w="10160" h="410210">
                  <a:moveTo>
                    <a:pt x="1016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10160" y="209549"/>
                  </a:lnTo>
                  <a:lnTo>
                    <a:pt x="10160" y="203199"/>
                  </a:lnTo>
                  <a:close/>
                </a:path>
                <a:path w="10160" h="410210">
                  <a:moveTo>
                    <a:pt x="1016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10160" y="215899"/>
                  </a:lnTo>
                  <a:lnTo>
                    <a:pt x="10160" y="209549"/>
                  </a:lnTo>
                  <a:close/>
                </a:path>
                <a:path w="10160" h="410210">
                  <a:moveTo>
                    <a:pt x="1016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10160" y="222249"/>
                  </a:lnTo>
                  <a:lnTo>
                    <a:pt x="10160" y="215899"/>
                  </a:lnTo>
                  <a:close/>
                </a:path>
                <a:path w="10160" h="410210">
                  <a:moveTo>
                    <a:pt x="1016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10160" y="228599"/>
                  </a:lnTo>
                  <a:lnTo>
                    <a:pt x="10160" y="222249"/>
                  </a:lnTo>
                  <a:close/>
                </a:path>
                <a:path w="10160" h="410210">
                  <a:moveTo>
                    <a:pt x="1016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10160" y="234949"/>
                  </a:lnTo>
                  <a:lnTo>
                    <a:pt x="10160" y="228599"/>
                  </a:lnTo>
                  <a:close/>
                </a:path>
                <a:path w="10160" h="410210">
                  <a:moveTo>
                    <a:pt x="1016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10160" y="241299"/>
                  </a:lnTo>
                  <a:lnTo>
                    <a:pt x="10160" y="234949"/>
                  </a:lnTo>
                  <a:close/>
                </a:path>
                <a:path w="10160" h="410210">
                  <a:moveTo>
                    <a:pt x="1016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10160" y="247649"/>
                  </a:lnTo>
                  <a:lnTo>
                    <a:pt x="10160" y="241299"/>
                  </a:lnTo>
                  <a:close/>
                </a:path>
                <a:path w="10160" h="410210">
                  <a:moveTo>
                    <a:pt x="1016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10160" y="253999"/>
                  </a:lnTo>
                  <a:lnTo>
                    <a:pt x="10160" y="247649"/>
                  </a:lnTo>
                  <a:close/>
                </a:path>
                <a:path w="10160" h="410210">
                  <a:moveTo>
                    <a:pt x="1016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10160" y="260349"/>
                  </a:lnTo>
                  <a:lnTo>
                    <a:pt x="10160" y="253999"/>
                  </a:lnTo>
                  <a:close/>
                </a:path>
                <a:path w="10160" h="410210">
                  <a:moveTo>
                    <a:pt x="1016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10160" y="266699"/>
                  </a:lnTo>
                  <a:lnTo>
                    <a:pt x="10160" y="260349"/>
                  </a:lnTo>
                  <a:close/>
                </a:path>
                <a:path w="10160" h="410210">
                  <a:moveTo>
                    <a:pt x="1016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10160" y="273049"/>
                  </a:lnTo>
                  <a:lnTo>
                    <a:pt x="10160" y="266699"/>
                  </a:lnTo>
                  <a:close/>
                </a:path>
                <a:path w="10160" h="410210">
                  <a:moveTo>
                    <a:pt x="1016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10160" y="279399"/>
                  </a:lnTo>
                  <a:lnTo>
                    <a:pt x="10160" y="273049"/>
                  </a:lnTo>
                  <a:close/>
                </a:path>
                <a:path w="10160" h="410210">
                  <a:moveTo>
                    <a:pt x="1016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10160" y="285749"/>
                  </a:lnTo>
                  <a:lnTo>
                    <a:pt x="10160" y="279399"/>
                  </a:lnTo>
                  <a:close/>
                </a:path>
                <a:path w="10160" h="410210">
                  <a:moveTo>
                    <a:pt x="1016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10160" y="292099"/>
                  </a:lnTo>
                  <a:lnTo>
                    <a:pt x="10160" y="285749"/>
                  </a:lnTo>
                  <a:close/>
                </a:path>
                <a:path w="10160" h="410210">
                  <a:moveTo>
                    <a:pt x="1016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10160" y="298449"/>
                  </a:lnTo>
                  <a:lnTo>
                    <a:pt x="10160" y="292099"/>
                  </a:lnTo>
                  <a:close/>
                </a:path>
                <a:path w="10160" h="410210">
                  <a:moveTo>
                    <a:pt x="1016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10160" y="304799"/>
                  </a:lnTo>
                  <a:lnTo>
                    <a:pt x="10160" y="298449"/>
                  </a:lnTo>
                  <a:close/>
                </a:path>
                <a:path w="10160" h="410210">
                  <a:moveTo>
                    <a:pt x="1016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10160" y="311149"/>
                  </a:lnTo>
                  <a:lnTo>
                    <a:pt x="10160" y="304799"/>
                  </a:lnTo>
                  <a:close/>
                </a:path>
                <a:path w="10160" h="410210">
                  <a:moveTo>
                    <a:pt x="1016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10160" y="317499"/>
                  </a:lnTo>
                  <a:lnTo>
                    <a:pt x="10160" y="311149"/>
                  </a:lnTo>
                  <a:close/>
                </a:path>
                <a:path w="10160" h="410210">
                  <a:moveTo>
                    <a:pt x="1016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10160" y="323849"/>
                  </a:lnTo>
                  <a:lnTo>
                    <a:pt x="10160" y="317499"/>
                  </a:lnTo>
                  <a:close/>
                </a:path>
                <a:path w="10160" h="410210">
                  <a:moveTo>
                    <a:pt x="1016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10160" y="330199"/>
                  </a:lnTo>
                  <a:lnTo>
                    <a:pt x="10160" y="323849"/>
                  </a:lnTo>
                  <a:close/>
                </a:path>
                <a:path w="10160" h="410210">
                  <a:moveTo>
                    <a:pt x="1016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10160" y="336549"/>
                  </a:lnTo>
                  <a:lnTo>
                    <a:pt x="10160" y="330199"/>
                  </a:lnTo>
                  <a:close/>
                </a:path>
                <a:path w="10160" h="410210">
                  <a:moveTo>
                    <a:pt x="1016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10160" y="342899"/>
                  </a:lnTo>
                  <a:lnTo>
                    <a:pt x="10160" y="336549"/>
                  </a:lnTo>
                  <a:close/>
                </a:path>
                <a:path w="10160" h="410210">
                  <a:moveTo>
                    <a:pt x="1016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10160" y="349249"/>
                  </a:lnTo>
                  <a:lnTo>
                    <a:pt x="10160" y="342899"/>
                  </a:lnTo>
                  <a:close/>
                </a:path>
                <a:path w="10160" h="410210">
                  <a:moveTo>
                    <a:pt x="1016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10160" y="355599"/>
                  </a:lnTo>
                  <a:lnTo>
                    <a:pt x="10160" y="349249"/>
                  </a:lnTo>
                  <a:close/>
                </a:path>
                <a:path w="10160" h="410210">
                  <a:moveTo>
                    <a:pt x="1016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10160" y="361949"/>
                  </a:lnTo>
                  <a:lnTo>
                    <a:pt x="10160" y="355599"/>
                  </a:lnTo>
                  <a:close/>
                </a:path>
                <a:path w="10160" h="410210">
                  <a:moveTo>
                    <a:pt x="1016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10160" y="368299"/>
                  </a:lnTo>
                  <a:lnTo>
                    <a:pt x="10160" y="361949"/>
                  </a:lnTo>
                  <a:close/>
                </a:path>
                <a:path w="10160" h="410210">
                  <a:moveTo>
                    <a:pt x="1016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10160" y="374649"/>
                  </a:lnTo>
                  <a:lnTo>
                    <a:pt x="10160" y="368299"/>
                  </a:lnTo>
                  <a:close/>
                </a:path>
                <a:path w="10160" h="410210">
                  <a:moveTo>
                    <a:pt x="1016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10160" y="380999"/>
                  </a:lnTo>
                  <a:lnTo>
                    <a:pt x="10160" y="374649"/>
                  </a:lnTo>
                  <a:close/>
                </a:path>
                <a:path w="10160" h="410210">
                  <a:moveTo>
                    <a:pt x="1016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10160" y="387349"/>
                  </a:lnTo>
                  <a:lnTo>
                    <a:pt x="10160" y="380999"/>
                  </a:lnTo>
                  <a:close/>
                </a:path>
                <a:path w="10160" h="410210">
                  <a:moveTo>
                    <a:pt x="1016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10160" y="393699"/>
                  </a:lnTo>
                  <a:lnTo>
                    <a:pt x="10160" y="387349"/>
                  </a:lnTo>
                  <a:close/>
                </a:path>
                <a:path w="10160" h="410210">
                  <a:moveTo>
                    <a:pt x="1016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10160" y="400049"/>
                  </a:lnTo>
                  <a:lnTo>
                    <a:pt x="10160" y="393699"/>
                  </a:lnTo>
                  <a:close/>
                </a:path>
                <a:path w="10160" h="410210">
                  <a:moveTo>
                    <a:pt x="1016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10160" y="406399"/>
                  </a:lnTo>
                  <a:lnTo>
                    <a:pt x="10160" y="400049"/>
                  </a:lnTo>
                  <a:close/>
                </a:path>
                <a:path w="10160" h="410210">
                  <a:moveTo>
                    <a:pt x="1016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5080" y="410209"/>
                  </a:lnTo>
                  <a:lnTo>
                    <a:pt x="5080" y="408939"/>
                  </a:lnTo>
                  <a:lnTo>
                    <a:pt x="8889" y="408939"/>
                  </a:lnTo>
                  <a:lnTo>
                    <a:pt x="8889" y="407669"/>
                  </a:lnTo>
                  <a:lnTo>
                    <a:pt x="10160" y="407669"/>
                  </a:lnTo>
                  <a:lnTo>
                    <a:pt x="10160" y="406399"/>
                  </a:lnTo>
                  <a:close/>
                </a:path>
              </a:pathLst>
            </a:custGeom>
            <a:solidFill>
              <a:srgbClr val="FF9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057140" y="3972559"/>
              <a:ext cx="7620" cy="400050"/>
            </a:xfrm>
            <a:custGeom>
              <a:avLst/>
              <a:gdLst/>
              <a:ahLst/>
              <a:cxnLst/>
              <a:rect l="l" t="t" r="r" b="b"/>
              <a:pathLst>
                <a:path w="7620" h="400050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40005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40005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40005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40005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40005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40005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40005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40005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40005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40005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40005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40005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40005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40005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40005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40005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40005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40005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40005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40005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40005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40005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40005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40005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400050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400050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40005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40005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40005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40005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40005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40005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40005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400050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400050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400050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400050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400050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400050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400050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400050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400050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400050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400050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400050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400050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400050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400050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40005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400050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400050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400050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40005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40005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400050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400050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400050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400050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400050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400050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400050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40005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400050">
                  <a:moveTo>
                    <a:pt x="3810" y="398780"/>
                  </a:moveTo>
                  <a:lnTo>
                    <a:pt x="0" y="398780"/>
                  </a:lnTo>
                  <a:lnTo>
                    <a:pt x="0" y="400050"/>
                  </a:lnTo>
                  <a:lnTo>
                    <a:pt x="3810" y="400050"/>
                  </a:lnTo>
                  <a:lnTo>
                    <a:pt x="3810" y="398780"/>
                  </a:lnTo>
                  <a:close/>
                </a:path>
              </a:pathLst>
            </a:custGeom>
            <a:solidFill>
              <a:srgbClr val="FF92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064760" y="3978909"/>
              <a:ext cx="8890" cy="392430"/>
            </a:xfrm>
            <a:custGeom>
              <a:avLst/>
              <a:gdLst/>
              <a:ahLst/>
              <a:cxnLst/>
              <a:rect l="l" t="t" r="r" b="b"/>
              <a:pathLst>
                <a:path w="8889" h="392429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49" y="5079"/>
                  </a:lnTo>
                  <a:lnTo>
                    <a:pt x="6349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8889" h="392429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89" y="11429"/>
                  </a:lnTo>
                  <a:lnTo>
                    <a:pt x="8889" y="6350"/>
                  </a:lnTo>
                  <a:lnTo>
                    <a:pt x="7619" y="6350"/>
                  </a:lnTo>
                  <a:lnTo>
                    <a:pt x="7619" y="5080"/>
                  </a:lnTo>
                  <a:close/>
                </a:path>
                <a:path w="8889" h="392429">
                  <a:moveTo>
                    <a:pt x="888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89" y="17779"/>
                  </a:lnTo>
                  <a:lnTo>
                    <a:pt x="8889" y="11430"/>
                  </a:lnTo>
                  <a:close/>
                </a:path>
                <a:path w="8889" h="392429">
                  <a:moveTo>
                    <a:pt x="888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89" y="24129"/>
                  </a:lnTo>
                  <a:lnTo>
                    <a:pt x="8889" y="17780"/>
                  </a:lnTo>
                  <a:close/>
                </a:path>
                <a:path w="8889" h="392429">
                  <a:moveTo>
                    <a:pt x="88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4130"/>
                  </a:lnTo>
                  <a:close/>
                </a:path>
                <a:path w="8889" h="392429">
                  <a:moveTo>
                    <a:pt x="888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89" y="36829"/>
                  </a:lnTo>
                  <a:lnTo>
                    <a:pt x="8889" y="30480"/>
                  </a:lnTo>
                  <a:close/>
                </a:path>
                <a:path w="8889" h="392429">
                  <a:moveTo>
                    <a:pt x="888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89" y="43179"/>
                  </a:lnTo>
                  <a:lnTo>
                    <a:pt x="8889" y="36830"/>
                  </a:lnTo>
                  <a:close/>
                </a:path>
                <a:path w="8889" h="392429">
                  <a:moveTo>
                    <a:pt x="888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89" y="49529"/>
                  </a:lnTo>
                  <a:lnTo>
                    <a:pt x="8889" y="43180"/>
                  </a:lnTo>
                  <a:close/>
                </a:path>
                <a:path w="8889" h="392429">
                  <a:moveTo>
                    <a:pt x="888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89" y="55879"/>
                  </a:lnTo>
                  <a:lnTo>
                    <a:pt x="8889" y="49530"/>
                  </a:lnTo>
                  <a:close/>
                </a:path>
                <a:path w="8889" h="392429">
                  <a:moveTo>
                    <a:pt x="888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89" y="62229"/>
                  </a:lnTo>
                  <a:lnTo>
                    <a:pt x="8889" y="55880"/>
                  </a:lnTo>
                  <a:close/>
                </a:path>
                <a:path w="8889" h="392429">
                  <a:moveTo>
                    <a:pt x="888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89" y="68579"/>
                  </a:lnTo>
                  <a:lnTo>
                    <a:pt x="8889" y="62230"/>
                  </a:lnTo>
                  <a:close/>
                </a:path>
                <a:path w="8889" h="392429">
                  <a:moveTo>
                    <a:pt x="888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89" y="74929"/>
                  </a:lnTo>
                  <a:lnTo>
                    <a:pt x="8889" y="68580"/>
                  </a:lnTo>
                  <a:close/>
                </a:path>
                <a:path w="8889" h="392429">
                  <a:moveTo>
                    <a:pt x="888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89" y="81279"/>
                  </a:lnTo>
                  <a:lnTo>
                    <a:pt x="8889" y="74930"/>
                  </a:lnTo>
                  <a:close/>
                </a:path>
                <a:path w="8889" h="392429">
                  <a:moveTo>
                    <a:pt x="888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89" y="87629"/>
                  </a:lnTo>
                  <a:lnTo>
                    <a:pt x="8889" y="81280"/>
                  </a:lnTo>
                  <a:close/>
                </a:path>
                <a:path w="8889" h="392429">
                  <a:moveTo>
                    <a:pt x="888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89" y="93979"/>
                  </a:lnTo>
                  <a:lnTo>
                    <a:pt x="8889" y="87630"/>
                  </a:lnTo>
                  <a:close/>
                </a:path>
                <a:path w="8889" h="392429">
                  <a:moveTo>
                    <a:pt x="888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89" y="100329"/>
                  </a:lnTo>
                  <a:lnTo>
                    <a:pt x="8889" y="93980"/>
                  </a:lnTo>
                  <a:close/>
                </a:path>
                <a:path w="8889" h="392429">
                  <a:moveTo>
                    <a:pt x="888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89" y="106679"/>
                  </a:lnTo>
                  <a:lnTo>
                    <a:pt x="8889" y="100330"/>
                  </a:lnTo>
                  <a:close/>
                </a:path>
                <a:path w="8889" h="392429">
                  <a:moveTo>
                    <a:pt x="888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89" y="113029"/>
                  </a:lnTo>
                  <a:lnTo>
                    <a:pt x="8889" y="106680"/>
                  </a:lnTo>
                  <a:close/>
                </a:path>
                <a:path w="8889" h="392429">
                  <a:moveTo>
                    <a:pt x="888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89" y="119379"/>
                  </a:lnTo>
                  <a:lnTo>
                    <a:pt x="8889" y="113030"/>
                  </a:lnTo>
                  <a:close/>
                </a:path>
                <a:path w="8889" h="392429">
                  <a:moveTo>
                    <a:pt x="888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89" y="125729"/>
                  </a:lnTo>
                  <a:lnTo>
                    <a:pt x="8889" y="119380"/>
                  </a:lnTo>
                  <a:close/>
                </a:path>
                <a:path w="8889" h="392429">
                  <a:moveTo>
                    <a:pt x="888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89" y="132079"/>
                  </a:lnTo>
                  <a:lnTo>
                    <a:pt x="8889" y="125730"/>
                  </a:lnTo>
                  <a:close/>
                </a:path>
                <a:path w="8889" h="392429">
                  <a:moveTo>
                    <a:pt x="888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89" y="138429"/>
                  </a:lnTo>
                  <a:lnTo>
                    <a:pt x="8889" y="132080"/>
                  </a:lnTo>
                  <a:close/>
                </a:path>
                <a:path w="8889" h="392429">
                  <a:moveTo>
                    <a:pt x="888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89" y="144779"/>
                  </a:lnTo>
                  <a:lnTo>
                    <a:pt x="8889" y="138430"/>
                  </a:lnTo>
                  <a:close/>
                </a:path>
                <a:path w="8889" h="392429">
                  <a:moveTo>
                    <a:pt x="888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89" y="151129"/>
                  </a:lnTo>
                  <a:lnTo>
                    <a:pt x="8889" y="144780"/>
                  </a:lnTo>
                  <a:close/>
                </a:path>
                <a:path w="8889" h="392429">
                  <a:moveTo>
                    <a:pt x="888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89" y="157479"/>
                  </a:lnTo>
                  <a:lnTo>
                    <a:pt x="8889" y="151130"/>
                  </a:lnTo>
                  <a:close/>
                </a:path>
                <a:path w="8889" h="392429">
                  <a:moveTo>
                    <a:pt x="888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89" y="163829"/>
                  </a:lnTo>
                  <a:lnTo>
                    <a:pt x="8889" y="157480"/>
                  </a:lnTo>
                  <a:close/>
                </a:path>
                <a:path w="8889" h="392429">
                  <a:moveTo>
                    <a:pt x="888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89" y="170179"/>
                  </a:lnTo>
                  <a:lnTo>
                    <a:pt x="8889" y="163830"/>
                  </a:lnTo>
                  <a:close/>
                </a:path>
                <a:path w="8889" h="392429">
                  <a:moveTo>
                    <a:pt x="888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89" y="176529"/>
                  </a:lnTo>
                  <a:lnTo>
                    <a:pt x="8889" y="170180"/>
                  </a:lnTo>
                  <a:close/>
                </a:path>
                <a:path w="8889" h="392429">
                  <a:moveTo>
                    <a:pt x="888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89" y="182879"/>
                  </a:lnTo>
                  <a:lnTo>
                    <a:pt x="8889" y="176530"/>
                  </a:lnTo>
                  <a:close/>
                </a:path>
                <a:path w="8889" h="392429">
                  <a:moveTo>
                    <a:pt x="888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89" y="189229"/>
                  </a:lnTo>
                  <a:lnTo>
                    <a:pt x="8889" y="182880"/>
                  </a:lnTo>
                  <a:close/>
                </a:path>
                <a:path w="8889" h="392429">
                  <a:moveTo>
                    <a:pt x="888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89" y="195579"/>
                  </a:lnTo>
                  <a:lnTo>
                    <a:pt x="8889" y="189230"/>
                  </a:lnTo>
                  <a:close/>
                </a:path>
                <a:path w="8889" h="392429">
                  <a:moveTo>
                    <a:pt x="888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89" y="201929"/>
                  </a:lnTo>
                  <a:lnTo>
                    <a:pt x="8889" y="195580"/>
                  </a:lnTo>
                  <a:close/>
                </a:path>
                <a:path w="8889" h="392429">
                  <a:moveTo>
                    <a:pt x="888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89" y="208279"/>
                  </a:lnTo>
                  <a:lnTo>
                    <a:pt x="8889" y="201930"/>
                  </a:lnTo>
                  <a:close/>
                </a:path>
                <a:path w="8889" h="392429">
                  <a:moveTo>
                    <a:pt x="888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89" y="214629"/>
                  </a:lnTo>
                  <a:lnTo>
                    <a:pt x="8889" y="208280"/>
                  </a:lnTo>
                  <a:close/>
                </a:path>
                <a:path w="8889" h="392429">
                  <a:moveTo>
                    <a:pt x="888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89" y="220979"/>
                  </a:lnTo>
                  <a:lnTo>
                    <a:pt x="8889" y="214630"/>
                  </a:lnTo>
                  <a:close/>
                </a:path>
                <a:path w="8889" h="392429">
                  <a:moveTo>
                    <a:pt x="888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89" y="227329"/>
                  </a:lnTo>
                  <a:lnTo>
                    <a:pt x="8889" y="220980"/>
                  </a:lnTo>
                  <a:close/>
                </a:path>
                <a:path w="8889" h="392429">
                  <a:moveTo>
                    <a:pt x="888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89" y="233679"/>
                  </a:lnTo>
                  <a:lnTo>
                    <a:pt x="8889" y="227330"/>
                  </a:lnTo>
                  <a:close/>
                </a:path>
                <a:path w="8889" h="392429">
                  <a:moveTo>
                    <a:pt x="888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89" y="240029"/>
                  </a:lnTo>
                  <a:lnTo>
                    <a:pt x="8889" y="233680"/>
                  </a:lnTo>
                  <a:close/>
                </a:path>
                <a:path w="8889" h="392429">
                  <a:moveTo>
                    <a:pt x="888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89" y="246379"/>
                  </a:lnTo>
                  <a:lnTo>
                    <a:pt x="8889" y="240030"/>
                  </a:lnTo>
                  <a:close/>
                </a:path>
                <a:path w="8889" h="392429">
                  <a:moveTo>
                    <a:pt x="888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89" y="252729"/>
                  </a:lnTo>
                  <a:lnTo>
                    <a:pt x="8889" y="246380"/>
                  </a:lnTo>
                  <a:close/>
                </a:path>
                <a:path w="8889" h="392429">
                  <a:moveTo>
                    <a:pt x="888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89" y="259079"/>
                  </a:lnTo>
                  <a:lnTo>
                    <a:pt x="8889" y="252730"/>
                  </a:lnTo>
                  <a:close/>
                </a:path>
                <a:path w="8889" h="392429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89" y="265429"/>
                  </a:lnTo>
                  <a:lnTo>
                    <a:pt x="8889" y="259080"/>
                  </a:lnTo>
                  <a:close/>
                </a:path>
                <a:path w="8889" h="392429">
                  <a:moveTo>
                    <a:pt x="888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89" y="271779"/>
                  </a:lnTo>
                  <a:lnTo>
                    <a:pt x="8889" y="265430"/>
                  </a:lnTo>
                  <a:close/>
                </a:path>
                <a:path w="8889" h="392429">
                  <a:moveTo>
                    <a:pt x="888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89" y="278129"/>
                  </a:lnTo>
                  <a:lnTo>
                    <a:pt x="8889" y="271780"/>
                  </a:lnTo>
                  <a:close/>
                </a:path>
                <a:path w="8889" h="392429">
                  <a:moveTo>
                    <a:pt x="888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89" y="284479"/>
                  </a:lnTo>
                  <a:lnTo>
                    <a:pt x="8889" y="278130"/>
                  </a:lnTo>
                  <a:close/>
                </a:path>
                <a:path w="8889" h="392429">
                  <a:moveTo>
                    <a:pt x="888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8889" y="290829"/>
                  </a:lnTo>
                  <a:lnTo>
                    <a:pt x="8889" y="284480"/>
                  </a:lnTo>
                  <a:close/>
                </a:path>
                <a:path w="8889" h="392429">
                  <a:moveTo>
                    <a:pt x="888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8889" y="297179"/>
                  </a:lnTo>
                  <a:lnTo>
                    <a:pt x="8889" y="290830"/>
                  </a:lnTo>
                  <a:close/>
                </a:path>
                <a:path w="8889" h="392429">
                  <a:moveTo>
                    <a:pt x="888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8889" y="303529"/>
                  </a:lnTo>
                  <a:lnTo>
                    <a:pt x="8889" y="297180"/>
                  </a:lnTo>
                  <a:close/>
                </a:path>
                <a:path w="8889" h="392429">
                  <a:moveTo>
                    <a:pt x="888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8889" y="309879"/>
                  </a:lnTo>
                  <a:lnTo>
                    <a:pt x="8889" y="303530"/>
                  </a:lnTo>
                  <a:close/>
                </a:path>
                <a:path w="8889" h="392429">
                  <a:moveTo>
                    <a:pt x="888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8889" y="316229"/>
                  </a:lnTo>
                  <a:lnTo>
                    <a:pt x="8889" y="309880"/>
                  </a:lnTo>
                  <a:close/>
                </a:path>
                <a:path w="8889" h="392429">
                  <a:moveTo>
                    <a:pt x="888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8889" y="322579"/>
                  </a:lnTo>
                  <a:lnTo>
                    <a:pt x="8889" y="316230"/>
                  </a:lnTo>
                  <a:close/>
                </a:path>
                <a:path w="8889" h="392429">
                  <a:moveTo>
                    <a:pt x="888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8889" y="328929"/>
                  </a:lnTo>
                  <a:lnTo>
                    <a:pt x="8889" y="322580"/>
                  </a:lnTo>
                  <a:close/>
                </a:path>
                <a:path w="8889" h="392429">
                  <a:moveTo>
                    <a:pt x="888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8889" y="335279"/>
                  </a:lnTo>
                  <a:lnTo>
                    <a:pt x="8889" y="328930"/>
                  </a:lnTo>
                  <a:close/>
                </a:path>
                <a:path w="8889" h="392429">
                  <a:moveTo>
                    <a:pt x="888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8889" y="341629"/>
                  </a:lnTo>
                  <a:lnTo>
                    <a:pt x="8889" y="335280"/>
                  </a:lnTo>
                  <a:close/>
                </a:path>
                <a:path w="8889" h="392429">
                  <a:moveTo>
                    <a:pt x="888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8889" y="347979"/>
                  </a:lnTo>
                  <a:lnTo>
                    <a:pt x="8889" y="341630"/>
                  </a:lnTo>
                  <a:close/>
                </a:path>
                <a:path w="8889" h="392429">
                  <a:moveTo>
                    <a:pt x="888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8889" y="354329"/>
                  </a:lnTo>
                  <a:lnTo>
                    <a:pt x="8889" y="347980"/>
                  </a:lnTo>
                  <a:close/>
                </a:path>
                <a:path w="8889" h="392429">
                  <a:moveTo>
                    <a:pt x="888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8889" y="360679"/>
                  </a:lnTo>
                  <a:lnTo>
                    <a:pt x="8889" y="354330"/>
                  </a:lnTo>
                  <a:close/>
                </a:path>
                <a:path w="8889" h="392429">
                  <a:moveTo>
                    <a:pt x="888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8889" y="367029"/>
                  </a:lnTo>
                  <a:lnTo>
                    <a:pt x="8889" y="360680"/>
                  </a:lnTo>
                  <a:close/>
                </a:path>
                <a:path w="8889" h="392429">
                  <a:moveTo>
                    <a:pt x="888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8889" y="373379"/>
                  </a:lnTo>
                  <a:lnTo>
                    <a:pt x="8889" y="367030"/>
                  </a:lnTo>
                  <a:close/>
                </a:path>
                <a:path w="8889" h="392429">
                  <a:moveTo>
                    <a:pt x="888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8889" y="379729"/>
                  </a:lnTo>
                  <a:lnTo>
                    <a:pt x="8889" y="373380"/>
                  </a:lnTo>
                  <a:close/>
                </a:path>
                <a:path w="8889" h="392429">
                  <a:moveTo>
                    <a:pt x="888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8889" y="386079"/>
                  </a:lnTo>
                  <a:lnTo>
                    <a:pt x="8889" y="379730"/>
                  </a:lnTo>
                  <a:close/>
                </a:path>
                <a:path w="8889" h="392429">
                  <a:moveTo>
                    <a:pt x="888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1269" y="392429"/>
                  </a:lnTo>
                  <a:lnTo>
                    <a:pt x="1269" y="391159"/>
                  </a:lnTo>
                  <a:lnTo>
                    <a:pt x="5079" y="391159"/>
                  </a:lnTo>
                  <a:lnTo>
                    <a:pt x="5079" y="389889"/>
                  </a:lnTo>
                  <a:lnTo>
                    <a:pt x="8889" y="389889"/>
                  </a:lnTo>
                  <a:lnTo>
                    <a:pt x="8889" y="386080"/>
                  </a:lnTo>
                  <a:close/>
                </a:path>
              </a:pathLst>
            </a:custGeom>
            <a:solidFill>
              <a:srgbClr val="FF93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073650" y="3986529"/>
              <a:ext cx="8890" cy="382270"/>
            </a:xfrm>
            <a:custGeom>
              <a:avLst/>
              <a:gdLst/>
              <a:ahLst/>
              <a:cxnLst/>
              <a:rect l="l" t="t" r="r" b="b"/>
              <a:pathLst>
                <a:path w="8889" h="382270">
                  <a:moveTo>
                    <a:pt x="253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8889" h="38227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5080"/>
                  </a:lnTo>
                  <a:lnTo>
                    <a:pt x="7620" y="5080"/>
                  </a:lnTo>
                  <a:lnTo>
                    <a:pt x="7620" y="3810"/>
                  </a:lnTo>
                  <a:close/>
                </a:path>
                <a:path w="8889" h="38227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38227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38227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38227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38227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38227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38227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38227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38227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38227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38227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38227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38227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38227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38227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38227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38227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38227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38227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38227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38227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38227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38227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38227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38227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38227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38227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38227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38227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38227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38227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38227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38227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38227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38227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38227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38227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38227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38227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38227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38227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38227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382270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382270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382270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382270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382270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382270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382270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382270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382270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382270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382270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382270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382270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382270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382270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8889" y="372110"/>
                  </a:lnTo>
                  <a:lnTo>
                    <a:pt x="8889" y="365760"/>
                  </a:lnTo>
                  <a:close/>
                </a:path>
                <a:path w="8889" h="382270">
                  <a:moveTo>
                    <a:pt x="888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8889" y="378460"/>
                  </a:lnTo>
                  <a:lnTo>
                    <a:pt x="8889" y="372110"/>
                  </a:lnTo>
                  <a:close/>
                </a:path>
                <a:path w="8889" h="382270">
                  <a:moveTo>
                    <a:pt x="8889" y="378460"/>
                  </a:moveTo>
                  <a:lnTo>
                    <a:pt x="0" y="378460"/>
                  </a:lnTo>
                  <a:lnTo>
                    <a:pt x="0" y="382270"/>
                  </a:lnTo>
                  <a:lnTo>
                    <a:pt x="1270" y="382270"/>
                  </a:lnTo>
                  <a:lnTo>
                    <a:pt x="1270" y="381000"/>
                  </a:lnTo>
                  <a:lnTo>
                    <a:pt x="5080" y="381000"/>
                  </a:lnTo>
                  <a:lnTo>
                    <a:pt x="5080" y="379730"/>
                  </a:lnTo>
                  <a:lnTo>
                    <a:pt x="8889" y="379730"/>
                  </a:lnTo>
                  <a:lnTo>
                    <a:pt x="8889" y="378460"/>
                  </a:lnTo>
                  <a:close/>
                </a:path>
              </a:pathLst>
            </a:custGeom>
            <a:solidFill>
              <a:srgbClr val="FF94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082540" y="3992879"/>
              <a:ext cx="8890" cy="373380"/>
            </a:xfrm>
            <a:custGeom>
              <a:avLst/>
              <a:gdLst/>
              <a:ahLst/>
              <a:cxnLst/>
              <a:rect l="l" t="t" r="r" b="b"/>
              <a:pathLst>
                <a:path w="8889" h="373379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8889" h="37337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6350"/>
                  </a:lnTo>
                  <a:lnTo>
                    <a:pt x="7620" y="635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close/>
                </a:path>
                <a:path w="8889" h="373379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373379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373379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373379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373379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373379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373379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373379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373379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373379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373379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373379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373379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373379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373379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373379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373379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373379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373379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373379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373379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373379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373379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373379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373379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373379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373379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373379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373379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373379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373379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373379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373379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373379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373379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373379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373379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373379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373379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373379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373379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373379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373379">
                  <a:moveTo>
                    <a:pt x="888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8889" y="283210"/>
                  </a:lnTo>
                  <a:lnTo>
                    <a:pt x="8889" y="276860"/>
                  </a:lnTo>
                  <a:close/>
                </a:path>
                <a:path w="8889" h="373379">
                  <a:moveTo>
                    <a:pt x="888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8889" y="289560"/>
                  </a:lnTo>
                  <a:lnTo>
                    <a:pt x="8889" y="283210"/>
                  </a:lnTo>
                  <a:close/>
                </a:path>
                <a:path w="8889" h="373379">
                  <a:moveTo>
                    <a:pt x="888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8889" y="295910"/>
                  </a:lnTo>
                  <a:lnTo>
                    <a:pt x="8889" y="289560"/>
                  </a:lnTo>
                  <a:close/>
                </a:path>
                <a:path w="8889" h="373379">
                  <a:moveTo>
                    <a:pt x="888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8889" y="302260"/>
                  </a:lnTo>
                  <a:lnTo>
                    <a:pt x="8889" y="295910"/>
                  </a:lnTo>
                  <a:close/>
                </a:path>
                <a:path w="8889" h="373379">
                  <a:moveTo>
                    <a:pt x="888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8889" y="308610"/>
                  </a:lnTo>
                  <a:lnTo>
                    <a:pt x="8889" y="302260"/>
                  </a:lnTo>
                  <a:close/>
                </a:path>
                <a:path w="8889" h="373379">
                  <a:moveTo>
                    <a:pt x="888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8889" y="314960"/>
                  </a:lnTo>
                  <a:lnTo>
                    <a:pt x="8889" y="308610"/>
                  </a:lnTo>
                  <a:close/>
                </a:path>
                <a:path w="8889" h="373379">
                  <a:moveTo>
                    <a:pt x="888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8889" y="321310"/>
                  </a:lnTo>
                  <a:lnTo>
                    <a:pt x="8889" y="314960"/>
                  </a:lnTo>
                  <a:close/>
                </a:path>
                <a:path w="8889" h="373379">
                  <a:moveTo>
                    <a:pt x="888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8889" y="327660"/>
                  </a:lnTo>
                  <a:lnTo>
                    <a:pt x="8889" y="321310"/>
                  </a:lnTo>
                  <a:close/>
                </a:path>
                <a:path w="8889" h="373379">
                  <a:moveTo>
                    <a:pt x="888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8889" y="334010"/>
                  </a:lnTo>
                  <a:lnTo>
                    <a:pt x="8889" y="327660"/>
                  </a:lnTo>
                  <a:close/>
                </a:path>
                <a:path w="8889" h="373379">
                  <a:moveTo>
                    <a:pt x="888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8889" y="340360"/>
                  </a:lnTo>
                  <a:lnTo>
                    <a:pt x="8889" y="334010"/>
                  </a:lnTo>
                  <a:close/>
                </a:path>
                <a:path w="8889" h="373379">
                  <a:moveTo>
                    <a:pt x="888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8889" y="346710"/>
                  </a:lnTo>
                  <a:lnTo>
                    <a:pt x="8889" y="340360"/>
                  </a:lnTo>
                  <a:close/>
                </a:path>
                <a:path w="8889" h="373379">
                  <a:moveTo>
                    <a:pt x="888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8889" y="353060"/>
                  </a:lnTo>
                  <a:lnTo>
                    <a:pt x="8889" y="346710"/>
                  </a:lnTo>
                  <a:close/>
                </a:path>
                <a:path w="8889" h="373379">
                  <a:moveTo>
                    <a:pt x="888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8889" y="359410"/>
                  </a:lnTo>
                  <a:lnTo>
                    <a:pt x="8889" y="353060"/>
                  </a:lnTo>
                  <a:close/>
                </a:path>
                <a:path w="8889" h="373379">
                  <a:moveTo>
                    <a:pt x="888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8889" y="365760"/>
                  </a:lnTo>
                  <a:lnTo>
                    <a:pt x="8889" y="359410"/>
                  </a:lnTo>
                  <a:close/>
                </a:path>
                <a:path w="8889" h="373379">
                  <a:moveTo>
                    <a:pt x="888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70840"/>
                  </a:lnTo>
                  <a:lnTo>
                    <a:pt x="8889" y="370840"/>
                  </a:lnTo>
                  <a:lnTo>
                    <a:pt x="8889" y="365760"/>
                  </a:lnTo>
                  <a:close/>
                </a:path>
                <a:path w="8889" h="373379">
                  <a:moveTo>
                    <a:pt x="1270" y="372110"/>
                  </a:moveTo>
                  <a:lnTo>
                    <a:pt x="0" y="372110"/>
                  </a:lnTo>
                  <a:lnTo>
                    <a:pt x="0" y="373380"/>
                  </a:lnTo>
                  <a:lnTo>
                    <a:pt x="1270" y="373380"/>
                  </a:lnTo>
                  <a:lnTo>
                    <a:pt x="1270" y="372110"/>
                  </a:lnTo>
                  <a:close/>
                </a:path>
              </a:pathLst>
            </a:custGeom>
            <a:solidFill>
              <a:srgbClr val="FF95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091430" y="4000499"/>
              <a:ext cx="8890" cy="363220"/>
            </a:xfrm>
            <a:custGeom>
              <a:avLst/>
              <a:gdLst/>
              <a:ahLst/>
              <a:cxnLst/>
              <a:rect l="l" t="t" r="r" b="b"/>
              <a:pathLst>
                <a:path w="8889" h="363220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363220">
                  <a:moveTo>
                    <a:pt x="507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90" y="8889"/>
                  </a:lnTo>
                  <a:lnTo>
                    <a:pt x="889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8889" h="363220">
                  <a:moveTo>
                    <a:pt x="889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90" y="15239"/>
                  </a:lnTo>
                  <a:lnTo>
                    <a:pt x="8890" y="8890"/>
                  </a:lnTo>
                  <a:close/>
                </a:path>
                <a:path w="8889" h="363220">
                  <a:moveTo>
                    <a:pt x="889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90" y="21589"/>
                  </a:lnTo>
                  <a:lnTo>
                    <a:pt x="8890" y="15240"/>
                  </a:lnTo>
                  <a:close/>
                </a:path>
                <a:path w="8889" h="363220">
                  <a:moveTo>
                    <a:pt x="889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90" y="27939"/>
                  </a:lnTo>
                  <a:lnTo>
                    <a:pt x="8890" y="21590"/>
                  </a:lnTo>
                  <a:close/>
                </a:path>
                <a:path w="8889" h="363220">
                  <a:moveTo>
                    <a:pt x="889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90" y="34289"/>
                  </a:lnTo>
                  <a:lnTo>
                    <a:pt x="8890" y="27940"/>
                  </a:lnTo>
                  <a:close/>
                </a:path>
                <a:path w="8889" h="363220">
                  <a:moveTo>
                    <a:pt x="889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90" y="40639"/>
                  </a:lnTo>
                  <a:lnTo>
                    <a:pt x="8890" y="34290"/>
                  </a:lnTo>
                  <a:close/>
                </a:path>
                <a:path w="8889" h="363220">
                  <a:moveTo>
                    <a:pt x="889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90" y="46989"/>
                  </a:lnTo>
                  <a:lnTo>
                    <a:pt x="8890" y="40640"/>
                  </a:lnTo>
                  <a:close/>
                </a:path>
                <a:path w="8889" h="363220">
                  <a:moveTo>
                    <a:pt x="889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90" y="53339"/>
                  </a:lnTo>
                  <a:lnTo>
                    <a:pt x="8890" y="46990"/>
                  </a:lnTo>
                  <a:close/>
                </a:path>
                <a:path w="8889" h="363220">
                  <a:moveTo>
                    <a:pt x="889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90" y="59689"/>
                  </a:lnTo>
                  <a:lnTo>
                    <a:pt x="8890" y="53340"/>
                  </a:lnTo>
                  <a:close/>
                </a:path>
                <a:path w="8889" h="363220">
                  <a:moveTo>
                    <a:pt x="889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90" y="66039"/>
                  </a:lnTo>
                  <a:lnTo>
                    <a:pt x="8890" y="59690"/>
                  </a:lnTo>
                  <a:close/>
                </a:path>
                <a:path w="8889" h="363220">
                  <a:moveTo>
                    <a:pt x="889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90" y="72389"/>
                  </a:lnTo>
                  <a:lnTo>
                    <a:pt x="8890" y="66040"/>
                  </a:lnTo>
                  <a:close/>
                </a:path>
                <a:path w="8889" h="363220">
                  <a:moveTo>
                    <a:pt x="889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90" y="78739"/>
                  </a:lnTo>
                  <a:lnTo>
                    <a:pt x="8890" y="72390"/>
                  </a:lnTo>
                  <a:close/>
                </a:path>
                <a:path w="8889" h="363220">
                  <a:moveTo>
                    <a:pt x="889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90" y="85089"/>
                  </a:lnTo>
                  <a:lnTo>
                    <a:pt x="8890" y="78740"/>
                  </a:lnTo>
                  <a:close/>
                </a:path>
                <a:path w="8889" h="363220">
                  <a:moveTo>
                    <a:pt x="889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90" y="91439"/>
                  </a:lnTo>
                  <a:lnTo>
                    <a:pt x="8890" y="85090"/>
                  </a:lnTo>
                  <a:close/>
                </a:path>
                <a:path w="8889" h="363220">
                  <a:moveTo>
                    <a:pt x="889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90" y="97789"/>
                  </a:lnTo>
                  <a:lnTo>
                    <a:pt x="8890" y="91440"/>
                  </a:lnTo>
                  <a:close/>
                </a:path>
                <a:path w="8889" h="363220">
                  <a:moveTo>
                    <a:pt x="889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90" y="104139"/>
                  </a:lnTo>
                  <a:lnTo>
                    <a:pt x="8890" y="97790"/>
                  </a:lnTo>
                  <a:close/>
                </a:path>
                <a:path w="8889" h="363220">
                  <a:moveTo>
                    <a:pt x="889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90" y="110489"/>
                  </a:lnTo>
                  <a:lnTo>
                    <a:pt x="8890" y="104140"/>
                  </a:lnTo>
                  <a:close/>
                </a:path>
                <a:path w="8889" h="363220">
                  <a:moveTo>
                    <a:pt x="889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90" y="116839"/>
                  </a:lnTo>
                  <a:lnTo>
                    <a:pt x="8890" y="110490"/>
                  </a:lnTo>
                  <a:close/>
                </a:path>
                <a:path w="8889" h="363220">
                  <a:moveTo>
                    <a:pt x="889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90" y="123189"/>
                  </a:lnTo>
                  <a:lnTo>
                    <a:pt x="8890" y="116840"/>
                  </a:lnTo>
                  <a:close/>
                </a:path>
                <a:path w="8889" h="363220">
                  <a:moveTo>
                    <a:pt x="889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90" y="129539"/>
                  </a:lnTo>
                  <a:lnTo>
                    <a:pt x="8890" y="123190"/>
                  </a:lnTo>
                  <a:close/>
                </a:path>
                <a:path w="8889" h="363220">
                  <a:moveTo>
                    <a:pt x="889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90" y="135889"/>
                  </a:lnTo>
                  <a:lnTo>
                    <a:pt x="8890" y="129540"/>
                  </a:lnTo>
                  <a:close/>
                </a:path>
                <a:path w="8889" h="363220">
                  <a:moveTo>
                    <a:pt x="889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90" y="142239"/>
                  </a:lnTo>
                  <a:lnTo>
                    <a:pt x="8890" y="135890"/>
                  </a:lnTo>
                  <a:close/>
                </a:path>
                <a:path w="8889" h="363220">
                  <a:moveTo>
                    <a:pt x="889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90" y="148589"/>
                  </a:lnTo>
                  <a:lnTo>
                    <a:pt x="8890" y="142240"/>
                  </a:lnTo>
                  <a:close/>
                </a:path>
                <a:path w="8889" h="363220">
                  <a:moveTo>
                    <a:pt x="889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90" y="154939"/>
                  </a:lnTo>
                  <a:lnTo>
                    <a:pt x="8890" y="148590"/>
                  </a:lnTo>
                  <a:close/>
                </a:path>
                <a:path w="8889" h="363220">
                  <a:moveTo>
                    <a:pt x="889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90" y="161289"/>
                  </a:lnTo>
                  <a:lnTo>
                    <a:pt x="8890" y="154940"/>
                  </a:lnTo>
                  <a:close/>
                </a:path>
                <a:path w="8889" h="363220">
                  <a:moveTo>
                    <a:pt x="889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90" y="167639"/>
                  </a:lnTo>
                  <a:lnTo>
                    <a:pt x="8890" y="161290"/>
                  </a:lnTo>
                  <a:close/>
                </a:path>
                <a:path w="8889" h="363220">
                  <a:moveTo>
                    <a:pt x="889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90" y="173989"/>
                  </a:lnTo>
                  <a:lnTo>
                    <a:pt x="8890" y="167640"/>
                  </a:lnTo>
                  <a:close/>
                </a:path>
                <a:path w="8889" h="363220">
                  <a:moveTo>
                    <a:pt x="889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90" y="180339"/>
                  </a:lnTo>
                  <a:lnTo>
                    <a:pt x="8890" y="173990"/>
                  </a:lnTo>
                  <a:close/>
                </a:path>
                <a:path w="8889" h="363220">
                  <a:moveTo>
                    <a:pt x="889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90" y="186689"/>
                  </a:lnTo>
                  <a:lnTo>
                    <a:pt x="8890" y="180340"/>
                  </a:lnTo>
                  <a:close/>
                </a:path>
                <a:path w="8889" h="363220">
                  <a:moveTo>
                    <a:pt x="889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90" y="193039"/>
                  </a:lnTo>
                  <a:lnTo>
                    <a:pt x="8890" y="186690"/>
                  </a:lnTo>
                  <a:close/>
                </a:path>
                <a:path w="8889" h="363220">
                  <a:moveTo>
                    <a:pt x="889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90" y="199389"/>
                  </a:lnTo>
                  <a:lnTo>
                    <a:pt x="8890" y="193040"/>
                  </a:lnTo>
                  <a:close/>
                </a:path>
                <a:path w="8889" h="363220">
                  <a:moveTo>
                    <a:pt x="889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90" y="205739"/>
                  </a:lnTo>
                  <a:lnTo>
                    <a:pt x="8890" y="199390"/>
                  </a:lnTo>
                  <a:close/>
                </a:path>
                <a:path w="8889" h="363220">
                  <a:moveTo>
                    <a:pt x="889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90" y="212089"/>
                  </a:lnTo>
                  <a:lnTo>
                    <a:pt x="8890" y="205740"/>
                  </a:lnTo>
                  <a:close/>
                </a:path>
                <a:path w="8889" h="363220">
                  <a:moveTo>
                    <a:pt x="889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90" y="218439"/>
                  </a:lnTo>
                  <a:lnTo>
                    <a:pt x="8890" y="212090"/>
                  </a:lnTo>
                  <a:close/>
                </a:path>
                <a:path w="8889" h="363220">
                  <a:moveTo>
                    <a:pt x="889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90" y="224789"/>
                  </a:lnTo>
                  <a:lnTo>
                    <a:pt x="8890" y="218440"/>
                  </a:lnTo>
                  <a:close/>
                </a:path>
                <a:path w="8889" h="363220">
                  <a:moveTo>
                    <a:pt x="889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90" y="231139"/>
                  </a:lnTo>
                  <a:lnTo>
                    <a:pt x="8890" y="224790"/>
                  </a:lnTo>
                  <a:close/>
                </a:path>
                <a:path w="8889" h="363220">
                  <a:moveTo>
                    <a:pt x="889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90" y="237489"/>
                  </a:lnTo>
                  <a:lnTo>
                    <a:pt x="8890" y="231140"/>
                  </a:lnTo>
                  <a:close/>
                </a:path>
                <a:path w="8889" h="363220">
                  <a:moveTo>
                    <a:pt x="889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90" y="243839"/>
                  </a:lnTo>
                  <a:lnTo>
                    <a:pt x="8890" y="237490"/>
                  </a:lnTo>
                  <a:close/>
                </a:path>
                <a:path w="8889" h="363220">
                  <a:moveTo>
                    <a:pt x="889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90" y="250189"/>
                  </a:lnTo>
                  <a:lnTo>
                    <a:pt x="8890" y="243840"/>
                  </a:lnTo>
                  <a:close/>
                </a:path>
                <a:path w="8889" h="363220">
                  <a:moveTo>
                    <a:pt x="889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90" y="256539"/>
                  </a:lnTo>
                  <a:lnTo>
                    <a:pt x="8890" y="250190"/>
                  </a:lnTo>
                  <a:close/>
                </a:path>
                <a:path w="8889" h="363220">
                  <a:moveTo>
                    <a:pt x="889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90" y="262889"/>
                  </a:lnTo>
                  <a:lnTo>
                    <a:pt x="8890" y="256540"/>
                  </a:lnTo>
                  <a:close/>
                </a:path>
                <a:path w="8889" h="363220">
                  <a:moveTo>
                    <a:pt x="889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90" y="269239"/>
                  </a:lnTo>
                  <a:lnTo>
                    <a:pt x="8890" y="262890"/>
                  </a:lnTo>
                  <a:close/>
                </a:path>
                <a:path w="8889" h="363220">
                  <a:moveTo>
                    <a:pt x="889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90" y="275589"/>
                  </a:lnTo>
                  <a:lnTo>
                    <a:pt x="8890" y="269240"/>
                  </a:lnTo>
                  <a:close/>
                </a:path>
                <a:path w="8889" h="363220">
                  <a:moveTo>
                    <a:pt x="889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90" y="281939"/>
                  </a:lnTo>
                  <a:lnTo>
                    <a:pt x="8890" y="275590"/>
                  </a:lnTo>
                  <a:close/>
                </a:path>
                <a:path w="8889" h="363220">
                  <a:moveTo>
                    <a:pt x="889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90" y="288289"/>
                  </a:lnTo>
                  <a:lnTo>
                    <a:pt x="8890" y="281940"/>
                  </a:lnTo>
                  <a:close/>
                </a:path>
                <a:path w="8889" h="363220">
                  <a:moveTo>
                    <a:pt x="889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90" y="294639"/>
                  </a:lnTo>
                  <a:lnTo>
                    <a:pt x="8890" y="288290"/>
                  </a:lnTo>
                  <a:close/>
                </a:path>
                <a:path w="8889" h="363220">
                  <a:moveTo>
                    <a:pt x="889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90" y="300989"/>
                  </a:lnTo>
                  <a:lnTo>
                    <a:pt x="8890" y="294640"/>
                  </a:lnTo>
                  <a:close/>
                </a:path>
                <a:path w="8889" h="363220">
                  <a:moveTo>
                    <a:pt x="889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90" y="307339"/>
                  </a:lnTo>
                  <a:lnTo>
                    <a:pt x="8890" y="300990"/>
                  </a:lnTo>
                  <a:close/>
                </a:path>
                <a:path w="8889" h="363220">
                  <a:moveTo>
                    <a:pt x="889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90" y="313689"/>
                  </a:lnTo>
                  <a:lnTo>
                    <a:pt x="8890" y="307340"/>
                  </a:lnTo>
                  <a:close/>
                </a:path>
                <a:path w="8889" h="363220">
                  <a:moveTo>
                    <a:pt x="889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90" y="320039"/>
                  </a:lnTo>
                  <a:lnTo>
                    <a:pt x="8890" y="313690"/>
                  </a:lnTo>
                  <a:close/>
                </a:path>
                <a:path w="8889" h="363220">
                  <a:moveTo>
                    <a:pt x="889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90" y="326389"/>
                  </a:lnTo>
                  <a:lnTo>
                    <a:pt x="8890" y="320040"/>
                  </a:lnTo>
                  <a:close/>
                </a:path>
                <a:path w="8889" h="363220">
                  <a:moveTo>
                    <a:pt x="889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90" y="332739"/>
                  </a:lnTo>
                  <a:lnTo>
                    <a:pt x="8890" y="326390"/>
                  </a:lnTo>
                  <a:close/>
                </a:path>
                <a:path w="8889" h="363220">
                  <a:moveTo>
                    <a:pt x="889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90" y="339089"/>
                  </a:lnTo>
                  <a:lnTo>
                    <a:pt x="8890" y="332740"/>
                  </a:lnTo>
                  <a:close/>
                </a:path>
                <a:path w="8889" h="363220">
                  <a:moveTo>
                    <a:pt x="889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90" y="345439"/>
                  </a:lnTo>
                  <a:lnTo>
                    <a:pt x="8890" y="339090"/>
                  </a:lnTo>
                  <a:close/>
                </a:path>
                <a:path w="8889" h="363220">
                  <a:moveTo>
                    <a:pt x="889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90" y="351789"/>
                  </a:lnTo>
                  <a:lnTo>
                    <a:pt x="8890" y="345440"/>
                  </a:lnTo>
                  <a:close/>
                </a:path>
                <a:path w="8889" h="363220">
                  <a:moveTo>
                    <a:pt x="889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8890" y="358139"/>
                  </a:lnTo>
                  <a:lnTo>
                    <a:pt x="8890" y="351790"/>
                  </a:lnTo>
                  <a:close/>
                </a:path>
                <a:path w="8889" h="363220">
                  <a:moveTo>
                    <a:pt x="8890" y="358140"/>
                  </a:moveTo>
                  <a:lnTo>
                    <a:pt x="0" y="358140"/>
                  </a:lnTo>
                  <a:lnTo>
                    <a:pt x="0" y="363219"/>
                  </a:lnTo>
                  <a:lnTo>
                    <a:pt x="1270" y="363219"/>
                  </a:lnTo>
                  <a:lnTo>
                    <a:pt x="1270" y="361950"/>
                  </a:lnTo>
                  <a:lnTo>
                    <a:pt x="6350" y="361950"/>
                  </a:lnTo>
                  <a:lnTo>
                    <a:pt x="6350" y="360680"/>
                  </a:lnTo>
                  <a:lnTo>
                    <a:pt x="8890" y="360680"/>
                  </a:lnTo>
                  <a:lnTo>
                    <a:pt x="8890" y="358140"/>
                  </a:lnTo>
                  <a:close/>
                </a:path>
              </a:pathLst>
            </a:custGeom>
            <a:solidFill>
              <a:srgbClr val="FF96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100320" y="4006849"/>
              <a:ext cx="8890" cy="354330"/>
            </a:xfrm>
            <a:custGeom>
              <a:avLst/>
              <a:gdLst/>
              <a:ahLst/>
              <a:cxnLst/>
              <a:rect l="l" t="t" r="r" b="b"/>
              <a:pathLst>
                <a:path w="8889" h="35432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354329">
                  <a:moveTo>
                    <a:pt x="507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6350"/>
                  </a:lnTo>
                  <a:lnTo>
                    <a:pt x="7620" y="635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8889" h="354329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354329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354329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354329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354329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354329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354329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354329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354329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354329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354329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354329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354329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354329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354329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354329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354329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354329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354329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354329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354329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354329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354329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354329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354329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354329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354329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354329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354329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354329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354329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354329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354329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354329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354329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354329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354329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354329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354329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354329">
                  <a:moveTo>
                    <a:pt x="888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8889" y="262889"/>
                  </a:lnTo>
                  <a:lnTo>
                    <a:pt x="8889" y="256540"/>
                  </a:lnTo>
                  <a:close/>
                </a:path>
                <a:path w="8889" h="354329">
                  <a:moveTo>
                    <a:pt x="888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8889" y="269239"/>
                  </a:lnTo>
                  <a:lnTo>
                    <a:pt x="8889" y="262890"/>
                  </a:lnTo>
                  <a:close/>
                </a:path>
                <a:path w="8889" h="354329">
                  <a:moveTo>
                    <a:pt x="888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8889" y="275589"/>
                  </a:lnTo>
                  <a:lnTo>
                    <a:pt x="8889" y="269240"/>
                  </a:lnTo>
                  <a:close/>
                </a:path>
                <a:path w="8889" h="354329">
                  <a:moveTo>
                    <a:pt x="888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8889" y="281939"/>
                  </a:lnTo>
                  <a:lnTo>
                    <a:pt x="8889" y="275590"/>
                  </a:lnTo>
                  <a:close/>
                </a:path>
                <a:path w="8889" h="354329">
                  <a:moveTo>
                    <a:pt x="888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8889" y="288289"/>
                  </a:lnTo>
                  <a:lnTo>
                    <a:pt x="8889" y="281940"/>
                  </a:lnTo>
                  <a:close/>
                </a:path>
                <a:path w="8889" h="354329">
                  <a:moveTo>
                    <a:pt x="888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8889" y="294639"/>
                  </a:lnTo>
                  <a:lnTo>
                    <a:pt x="8889" y="288290"/>
                  </a:lnTo>
                  <a:close/>
                </a:path>
                <a:path w="8889" h="354329">
                  <a:moveTo>
                    <a:pt x="888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8889" y="300989"/>
                  </a:lnTo>
                  <a:lnTo>
                    <a:pt x="8889" y="294640"/>
                  </a:lnTo>
                  <a:close/>
                </a:path>
                <a:path w="8889" h="354329">
                  <a:moveTo>
                    <a:pt x="888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8889" y="307339"/>
                  </a:lnTo>
                  <a:lnTo>
                    <a:pt x="8889" y="300990"/>
                  </a:lnTo>
                  <a:close/>
                </a:path>
                <a:path w="8889" h="354329">
                  <a:moveTo>
                    <a:pt x="888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8889" y="313689"/>
                  </a:lnTo>
                  <a:lnTo>
                    <a:pt x="8889" y="307340"/>
                  </a:lnTo>
                  <a:close/>
                </a:path>
                <a:path w="8889" h="354329">
                  <a:moveTo>
                    <a:pt x="88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8889" y="320039"/>
                  </a:lnTo>
                  <a:lnTo>
                    <a:pt x="8889" y="313690"/>
                  </a:lnTo>
                  <a:close/>
                </a:path>
                <a:path w="8889" h="354329">
                  <a:moveTo>
                    <a:pt x="888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8889" y="326389"/>
                  </a:lnTo>
                  <a:lnTo>
                    <a:pt x="8889" y="320040"/>
                  </a:lnTo>
                  <a:close/>
                </a:path>
                <a:path w="8889" h="354329">
                  <a:moveTo>
                    <a:pt x="888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8889" y="332739"/>
                  </a:lnTo>
                  <a:lnTo>
                    <a:pt x="8889" y="326390"/>
                  </a:lnTo>
                  <a:close/>
                </a:path>
                <a:path w="8889" h="354329">
                  <a:moveTo>
                    <a:pt x="888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8889" y="339089"/>
                  </a:lnTo>
                  <a:lnTo>
                    <a:pt x="8889" y="332740"/>
                  </a:lnTo>
                  <a:close/>
                </a:path>
                <a:path w="8889" h="354329">
                  <a:moveTo>
                    <a:pt x="888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39090"/>
                  </a:lnTo>
                  <a:close/>
                </a:path>
                <a:path w="8889" h="354329">
                  <a:moveTo>
                    <a:pt x="888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8889" y="351789"/>
                  </a:lnTo>
                  <a:lnTo>
                    <a:pt x="8889" y="345440"/>
                  </a:lnTo>
                  <a:close/>
                </a:path>
                <a:path w="8889" h="354329">
                  <a:moveTo>
                    <a:pt x="6349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2539" y="354330"/>
                  </a:lnTo>
                  <a:lnTo>
                    <a:pt x="2539" y="353060"/>
                  </a:lnTo>
                  <a:lnTo>
                    <a:pt x="6349" y="353060"/>
                  </a:lnTo>
                  <a:lnTo>
                    <a:pt x="6349" y="351790"/>
                  </a:lnTo>
                  <a:close/>
                </a:path>
              </a:pathLst>
            </a:custGeom>
            <a:solidFill>
              <a:srgbClr val="FF97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109210" y="4014469"/>
              <a:ext cx="8890" cy="344170"/>
            </a:xfrm>
            <a:custGeom>
              <a:avLst/>
              <a:gdLst/>
              <a:ahLst/>
              <a:cxnLst/>
              <a:rect l="l" t="t" r="r" b="b"/>
              <a:pathLst>
                <a:path w="8889" h="344170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344170">
                  <a:moveTo>
                    <a:pt x="381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5079"/>
                  </a:lnTo>
                  <a:lnTo>
                    <a:pt x="6349" y="5079"/>
                  </a:lnTo>
                  <a:lnTo>
                    <a:pt x="6349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1269"/>
                  </a:lnTo>
                  <a:close/>
                </a:path>
                <a:path w="8889" h="34417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34417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34417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34417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34417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34417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34417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34417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34417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34417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34417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34417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34417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34417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34417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34417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34417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34417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34417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34417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34417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34417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34417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34417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34417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34417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34417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34417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34417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34417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34417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34417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34417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34417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34417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34417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34417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34417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34417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34417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34417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34417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34417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34417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34417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34417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34417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34417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344170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344170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344170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344170">
                  <a:moveTo>
                    <a:pt x="888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8889" y="337819"/>
                  </a:lnTo>
                  <a:lnTo>
                    <a:pt x="8889" y="331469"/>
                  </a:lnTo>
                  <a:close/>
                </a:path>
                <a:path w="8889" h="344170">
                  <a:moveTo>
                    <a:pt x="888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2539" y="344169"/>
                  </a:lnTo>
                  <a:lnTo>
                    <a:pt x="2539" y="342899"/>
                  </a:lnTo>
                  <a:lnTo>
                    <a:pt x="7619" y="342899"/>
                  </a:lnTo>
                  <a:lnTo>
                    <a:pt x="7619" y="341629"/>
                  </a:lnTo>
                  <a:lnTo>
                    <a:pt x="8889" y="341629"/>
                  </a:lnTo>
                  <a:lnTo>
                    <a:pt x="8889" y="337819"/>
                  </a:lnTo>
                  <a:close/>
                </a:path>
              </a:pathLst>
            </a:custGeom>
            <a:solidFill>
              <a:srgbClr val="FF9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118100" y="4020819"/>
              <a:ext cx="8890" cy="335280"/>
            </a:xfrm>
            <a:custGeom>
              <a:avLst/>
              <a:gdLst/>
              <a:ahLst/>
              <a:cxnLst/>
              <a:rect l="l" t="t" r="r" b="b"/>
              <a:pathLst>
                <a:path w="8889" h="33527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335279">
                  <a:moveTo>
                    <a:pt x="254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6349"/>
                  </a:lnTo>
                  <a:lnTo>
                    <a:pt x="7620" y="634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1269"/>
                  </a:lnTo>
                  <a:close/>
                </a:path>
                <a:path w="8889" h="335279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335279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335279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335279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335279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335279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335279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335279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335279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335279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335279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335279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335279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335279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335279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335279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335279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335279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335279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335279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335279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335279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335279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335279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335279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335279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335279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335279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335279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335279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335279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335279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335279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335279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335279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335279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335279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335279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335279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335279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335279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335279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335279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335279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335279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335279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335279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335279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335279">
                  <a:moveTo>
                    <a:pt x="888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8889" y="318769"/>
                  </a:lnTo>
                  <a:lnTo>
                    <a:pt x="8889" y="312419"/>
                  </a:lnTo>
                  <a:close/>
                </a:path>
                <a:path w="8889" h="335279">
                  <a:moveTo>
                    <a:pt x="888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8889" y="325119"/>
                  </a:lnTo>
                  <a:lnTo>
                    <a:pt x="8889" y="318769"/>
                  </a:lnTo>
                  <a:close/>
                </a:path>
                <a:path w="8889" h="335279">
                  <a:moveTo>
                    <a:pt x="888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8889" y="331469"/>
                  </a:lnTo>
                  <a:lnTo>
                    <a:pt x="8889" y="325119"/>
                  </a:lnTo>
                  <a:close/>
                </a:path>
                <a:path w="8889" h="335279">
                  <a:moveTo>
                    <a:pt x="8889" y="331469"/>
                  </a:moveTo>
                  <a:lnTo>
                    <a:pt x="0" y="331469"/>
                  </a:lnTo>
                  <a:lnTo>
                    <a:pt x="0" y="335279"/>
                  </a:lnTo>
                  <a:lnTo>
                    <a:pt x="2539" y="335279"/>
                  </a:lnTo>
                  <a:lnTo>
                    <a:pt x="2539" y="334009"/>
                  </a:lnTo>
                  <a:lnTo>
                    <a:pt x="7620" y="334009"/>
                  </a:lnTo>
                  <a:lnTo>
                    <a:pt x="7620" y="332739"/>
                  </a:lnTo>
                  <a:lnTo>
                    <a:pt x="8889" y="332739"/>
                  </a:lnTo>
                  <a:lnTo>
                    <a:pt x="8889" y="331469"/>
                  </a:lnTo>
                  <a:close/>
                </a:path>
              </a:pathLst>
            </a:custGeom>
            <a:solidFill>
              <a:srgbClr val="FF99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126990" y="4028439"/>
              <a:ext cx="7620" cy="325120"/>
            </a:xfrm>
            <a:custGeom>
              <a:avLst/>
              <a:gdLst/>
              <a:ahLst/>
              <a:cxnLst/>
              <a:rect l="l" t="t" r="r" b="b"/>
              <a:pathLst>
                <a:path w="7620" h="325120">
                  <a:moveTo>
                    <a:pt x="253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32512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32512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32512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32512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32512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32512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32512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32512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32512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32512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32512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32512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32512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32512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32512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32512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32512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32512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32512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32512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32512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32512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32512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32512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32512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325120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32512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325120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325120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325120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325120">
                  <a:moveTo>
                    <a:pt x="762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49"/>
                  </a:lnTo>
                  <a:close/>
                </a:path>
                <a:path w="7620" h="325120">
                  <a:moveTo>
                    <a:pt x="762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199"/>
                  </a:lnTo>
                  <a:close/>
                </a:path>
                <a:path w="7620" h="325120">
                  <a:moveTo>
                    <a:pt x="762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49"/>
                  </a:lnTo>
                  <a:close/>
                </a:path>
                <a:path w="7620" h="325120">
                  <a:moveTo>
                    <a:pt x="762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899"/>
                  </a:lnTo>
                  <a:close/>
                </a:path>
                <a:path w="7620" h="325120">
                  <a:moveTo>
                    <a:pt x="762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49"/>
                  </a:lnTo>
                  <a:close/>
                </a:path>
                <a:path w="7620" h="32512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325120">
                  <a:moveTo>
                    <a:pt x="762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49"/>
                  </a:lnTo>
                  <a:close/>
                </a:path>
                <a:path w="7620" h="325120">
                  <a:moveTo>
                    <a:pt x="762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299"/>
                  </a:lnTo>
                  <a:close/>
                </a:path>
                <a:path w="7620" h="325120">
                  <a:moveTo>
                    <a:pt x="762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7649"/>
                  </a:lnTo>
                  <a:close/>
                </a:path>
                <a:path w="7620" h="325120">
                  <a:moveTo>
                    <a:pt x="762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3999"/>
                  </a:lnTo>
                  <a:close/>
                </a:path>
                <a:path w="7620" h="325120">
                  <a:moveTo>
                    <a:pt x="762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0349"/>
                  </a:lnTo>
                  <a:close/>
                </a:path>
                <a:path w="7620" h="325120">
                  <a:moveTo>
                    <a:pt x="762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6699"/>
                  </a:lnTo>
                  <a:close/>
                </a:path>
                <a:path w="7620" h="325120">
                  <a:moveTo>
                    <a:pt x="762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3049"/>
                  </a:lnTo>
                  <a:close/>
                </a:path>
                <a:path w="7620" h="325120">
                  <a:moveTo>
                    <a:pt x="762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9399"/>
                  </a:lnTo>
                  <a:close/>
                </a:path>
                <a:path w="7620" h="325120">
                  <a:moveTo>
                    <a:pt x="762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5749"/>
                  </a:lnTo>
                  <a:close/>
                </a:path>
                <a:path w="7620" h="325120">
                  <a:moveTo>
                    <a:pt x="762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2099"/>
                  </a:lnTo>
                  <a:close/>
                </a:path>
                <a:path w="7620" h="325120">
                  <a:moveTo>
                    <a:pt x="762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8449"/>
                  </a:lnTo>
                  <a:close/>
                </a:path>
                <a:path w="7620" h="325120">
                  <a:moveTo>
                    <a:pt x="762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4799"/>
                  </a:lnTo>
                  <a:close/>
                </a:path>
                <a:path w="7620" h="325120">
                  <a:moveTo>
                    <a:pt x="762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1149"/>
                  </a:lnTo>
                  <a:close/>
                </a:path>
                <a:path w="7620" h="325120">
                  <a:moveTo>
                    <a:pt x="762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499"/>
                  </a:lnTo>
                  <a:close/>
                </a:path>
                <a:path w="7620" h="325120">
                  <a:moveTo>
                    <a:pt x="2539" y="323849"/>
                  </a:moveTo>
                  <a:lnTo>
                    <a:pt x="0" y="323849"/>
                  </a:lnTo>
                  <a:lnTo>
                    <a:pt x="0" y="325119"/>
                  </a:lnTo>
                  <a:lnTo>
                    <a:pt x="2539" y="325119"/>
                  </a:lnTo>
                  <a:lnTo>
                    <a:pt x="2539" y="323849"/>
                  </a:lnTo>
                  <a:close/>
                </a:path>
              </a:pathLst>
            </a:custGeom>
            <a:solidFill>
              <a:srgbClr val="FF9A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134610" y="4033519"/>
              <a:ext cx="8890" cy="317500"/>
            </a:xfrm>
            <a:custGeom>
              <a:avLst/>
              <a:gdLst/>
              <a:ahLst/>
              <a:cxnLst/>
              <a:rect l="l" t="t" r="r" b="b"/>
              <a:pathLst>
                <a:path w="8889" h="31750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8889" h="317500">
                  <a:moveTo>
                    <a:pt x="253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8889" y="7619"/>
                  </a:lnTo>
                  <a:lnTo>
                    <a:pt x="8889" y="6349"/>
                  </a:lnTo>
                  <a:lnTo>
                    <a:pt x="7619" y="6349"/>
                  </a:lnTo>
                  <a:lnTo>
                    <a:pt x="7619" y="5079"/>
                  </a:lnTo>
                  <a:lnTo>
                    <a:pt x="5079" y="507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2539"/>
                  </a:lnTo>
                  <a:lnTo>
                    <a:pt x="2539" y="2539"/>
                  </a:lnTo>
                  <a:lnTo>
                    <a:pt x="2539" y="1269"/>
                  </a:lnTo>
                  <a:close/>
                </a:path>
                <a:path w="8889" h="317500">
                  <a:moveTo>
                    <a:pt x="888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8889" y="13969"/>
                  </a:lnTo>
                  <a:lnTo>
                    <a:pt x="8889" y="7619"/>
                  </a:lnTo>
                  <a:close/>
                </a:path>
                <a:path w="8889" h="317500">
                  <a:moveTo>
                    <a:pt x="88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8889" y="20319"/>
                  </a:lnTo>
                  <a:lnTo>
                    <a:pt x="8889" y="13969"/>
                  </a:lnTo>
                  <a:close/>
                </a:path>
                <a:path w="8889" h="317500">
                  <a:moveTo>
                    <a:pt x="888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0319"/>
                  </a:lnTo>
                  <a:close/>
                </a:path>
                <a:path w="8889" h="317500">
                  <a:moveTo>
                    <a:pt x="888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8889" y="33019"/>
                  </a:lnTo>
                  <a:lnTo>
                    <a:pt x="8889" y="26669"/>
                  </a:lnTo>
                  <a:close/>
                </a:path>
                <a:path w="8889" h="317500">
                  <a:moveTo>
                    <a:pt x="888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8889" y="39369"/>
                  </a:lnTo>
                  <a:lnTo>
                    <a:pt x="8889" y="33019"/>
                  </a:lnTo>
                  <a:close/>
                </a:path>
                <a:path w="8889" h="317500">
                  <a:moveTo>
                    <a:pt x="888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8889" y="45719"/>
                  </a:lnTo>
                  <a:lnTo>
                    <a:pt x="8889" y="39369"/>
                  </a:lnTo>
                  <a:close/>
                </a:path>
                <a:path w="8889" h="317500">
                  <a:moveTo>
                    <a:pt x="888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8889" y="52069"/>
                  </a:lnTo>
                  <a:lnTo>
                    <a:pt x="8889" y="45719"/>
                  </a:lnTo>
                  <a:close/>
                </a:path>
                <a:path w="8889" h="317500">
                  <a:moveTo>
                    <a:pt x="888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8889" y="58419"/>
                  </a:lnTo>
                  <a:lnTo>
                    <a:pt x="8889" y="52069"/>
                  </a:lnTo>
                  <a:close/>
                </a:path>
                <a:path w="8889" h="317500">
                  <a:moveTo>
                    <a:pt x="888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8889" y="64769"/>
                  </a:lnTo>
                  <a:lnTo>
                    <a:pt x="8889" y="58419"/>
                  </a:lnTo>
                  <a:close/>
                </a:path>
                <a:path w="8889" h="317500">
                  <a:moveTo>
                    <a:pt x="888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8889" y="71119"/>
                  </a:lnTo>
                  <a:lnTo>
                    <a:pt x="8889" y="64769"/>
                  </a:lnTo>
                  <a:close/>
                </a:path>
                <a:path w="8889" h="317500">
                  <a:moveTo>
                    <a:pt x="888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8889" y="77469"/>
                  </a:lnTo>
                  <a:lnTo>
                    <a:pt x="8889" y="71119"/>
                  </a:lnTo>
                  <a:close/>
                </a:path>
                <a:path w="8889" h="317500">
                  <a:moveTo>
                    <a:pt x="888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8889" y="83819"/>
                  </a:lnTo>
                  <a:lnTo>
                    <a:pt x="8889" y="77469"/>
                  </a:lnTo>
                  <a:close/>
                </a:path>
                <a:path w="8889" h="317500">
                  <a:moveTo>
                    <a:pt x="888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8889" y="90169"/>
                  </a:lnTo>
                  <a:lnTo>
                    <a:pt x="8889" y="83819"/>
                  </a:lnTo>
                  <a:close/>
                </a:path>
                <a:path w="8889" h="317500">
                  <a:moveTo>
                    <a:pt x="888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8889" y="96519"/>
                  </a:lnTo>
                  <a:lnTo>
                    <a:pt x="8889" y="90169"/>
                  </a:lnTo>
                  <a:close/>
                </a:path>
                <a:path w="8889" h="317500">
                  <a:moveTo>
                    <a:pt x="888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8889" y="102869"/>
                  </a:lnTo>
                  <a:lnTo>
                    <a:pt x="8889" y="96519"/>
                  </a:lnTo>
                  <a:close/>
                </a:path>
                <a:path w="8889" h="317500">
                  <a:moveTo>
                    <a:pt x="888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8889" y="109219"/>
                  </a:lnTo>
                  <a:lnTo>
                    <a:pt x="8889" y="102869"/>
                  </a:lnTo>
                  <a:close/>
                </a:path>
                <a:path w="8889" h="317500">
                  <a:moveTo>
                    <a:pt x="888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8889" y="115569"/>
                  </a:lnTo>
                  <a:lnTo>
                    <a:pt x="8889" y="109219"/>
                  </a:lnTo>
                  <a:close/>
                </a:path>
                <a:path w="8889" h="317500">
                  <a:moveTo>
                    <a:pt x="888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8889" y="121919"/>
                  </a:lnTo>
                  <a:lnTo>
                    <a:pt x="8889" y="115569"/>
                  </a:lnTo>
                  <a:close/>
                </a:path>
                <a:path w="8889" h="317500">
                  <a:moveTo>
                    <a:pt x="888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8889" y="128269"/>
                  </a:lnTo>
                  <a:lnTo>
                    <a:pt x="8889" y="121919"/>
                  </a:lnTo>
                  <a:close/>
                </a:path>
                <a:path w="8889" h="317500">
                  <a:moveTo>
                    <a:pt x="888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8889" y="134619"/>
                  </a:lnTo>
                  <a:lnTo>
                    <a:pt x="8889" y="128269"/>
                  </a:lnTo>
                  <a:close/>
                </a:path>
                <a:path w="8889" h="317500">
                  <a:moveTo>
                    <a:pt x="888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8889" y="140969"/>
                  </a:lnTo>
                  <a:lnTo>
                    <a:pt x="8889" y="134619"/>
                  </a:lnTo>
                  <a:close/>
                </a:path>
                <a:path w="8889" h="317500">
                  <a:moveTo>
                    <a:pt x="888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8889" y="147319"/>
                  </a:lnTo>
                  <a:lnTo>
                    <a:pt x="8889" y="140969"/>
                  </a:lnTo>
                  <a:close/>
                </a:path>
                <a:path w="8889" h="317500">
                  <a:moveTo>
                    <a:pt x="888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8889" y="153669"/>
                  </a:lnTo>
                  <a:lnTo>
                    <a:pt x="8889" y="147319"/>
                  </a:lnTo>
                  <a:close/>
                </a:path>
                <a:path w="8889" h="317500">
                  <a:moveTo>
                    <a:pt x="888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8889" y="160019"/>
                  </a:lnTo>
                  <a:lnTo>
                    <a:pt x="8889" y="153669"/>
                  </a:lnTo>
                  <a:close/>
                </a:path>
                <a:path w="8889" h="317500">
                  <a:moveTo>
                    <a:pt x="888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8889" y="166369"/>
                  </a:lnTo>
                  <a:lnTo>
                    <a:pt x="8889" y="160019"/>
                  </a:lnTo>
                  <a:close/>
                </a:path>
                <a:path w="8889" h="317500">
                  <a:moveTo>
                    <a:pt x="888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8889" y="172719"/>
                  </a:lnTo>
                  <a:lnTo>
                    <a:pt x="8889" y="166369"/>
                  </a:lnTo>
                  <a:close/>
                </a:path>
                <a:path w="8889" h="317500">
                  <a:moveTo>
                    <a:pt x="888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8889" y="179069"/>
                  </a:lnTo>
                  <a:lnTo>
                    <a:pt x="8889" y="172719"/>
                  </a:lnTo>
                  <a:close/>
                </a:path>
                <a:path w="8889" h="317500">
                  <a:moveTo>
                    <a:pt x="888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8889" y="185419"/>
                  </a:lnTo>
                  <a:lnTo>
                    <a:pt x="8889" y="179069"/>
                  </a:lnTo>
                  <a:close/>
                </a:path>
                <a:path w="8889" h="317500">
                  <a:moveTo>
                    <a:pt x="888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8889" y="191769"/>
                  </a:lnTo>
                  <a:lnTo>
                    <a:pt x="8889" y="185419"/>
                  </a:lnTo>
                  <a:close/>
                </a:path>
                <a:path w="8889" h="317500">
                  <a:moveTo>
                    <a:pt x="888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1769"/>
                  </a:lnTo>
                  <a:close/>
                </a:path>
                <a:path w="8889" h="317500">
                  <a:moveTo>
                    <a:pt x="888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8889" y="204469"/>
                  </a:lnTo>
                  <a:lnTo>
                    <a:pt x="8889" y="198119"/>
                  </a:lnTo>
                  <a:close/>
                </a:path>
                <a:path w="8889" h="317500">
                  <a:moveTo>
                    <a:pt x="888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8889" y="210819"/>
                  </a:lnTo>
                  <a:lnTo>
                    <a:pt x="8889" y="204469"/>
                  </a:lnTo>
                  <a:close/>
                </a:path>
                <a:path w="8889" h="317500">
                  <a:moveTo>
                    <a:pt x="888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8889" y="217169"/>
                  </a:lnTo>
                  <a:lnTo>
                    <a:pt x="8889" y="210819"/>
                  </a:lnTo>
                  <a:close/>
                </a:path>
                <a:path w="8889" h="317500">
                  <a:moveTo>
                    <a:pt x="888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17169"/>
                  </a:lnTo>
                  <a:close/>
                </a:path>
                <a:path w="8889" h="317500">
                  <a:moveTo>
                    <a:pt x="888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8889" y="229869"/>
                  </a:lnTo>
                  <a:lnTo>
                    <a:pt x="8889" y="223519"/>
                  </a:lnTo>
                  <a:close/>
                </a:path>
                <a:path w="8889" h="317500">
                  <a:moveTo>
                    <a:pt x="888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8889" y="236219"/>
                  </a:lnTo>
                  <a:lnTo>
                    <a:pt x="8889" y="229869"/>
                  </a:lnTo>
                  <a:close/>
                </a:path>
                <a:path w="8889" h="317500">
                  <a:moveTo>
                    <a:pt x="888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8889" y="242569"/>
                  </a:lnTo>
                  <a:lnTo>
                    <a:pt x="8889" y="236219"/>
                  </a:lnTo>
                  <a:close/>
                </a:path>
                <a:path w="8889" h="317500">
                  <a:moveTo>
                    <a:pt x="888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8889" y="248919"/>
                  </a:lnTo>
                  <a:lnTo>
                    <a:pt x="8889" y="242569"/>
                  </a:lnTo>
                  <a:close/>
                </a:path>
                <a:path w="8889" h="317500">
                  <a:moveTo>
                    <a:pt x="888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8889" y="255269"/>
                  </a:lnTo>
                  <a:lnTo>
                    <a:pt x="8889" y="248919"/>
                  </a:lnTo>
                  <a:close/>
                </a:path>
                <a:path w="8889" h="317500">
                  <a:moveTo>
                    <a:pt x="888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8889" y="261619"/>
                  </a:lnTo>
                  <a:lnTo>
                    <a:pt x="8889" y="255269"/>
                  </a:lnTo>
                  <a:close/>
                </a:path>
                <a:path w="8889" h="317500">
                  <a:moveTo>
                    <a:pt x="888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8889" y="267969"/>
                  </a:lnTo>
                  <a:lnTo>
                    <a:pt x="8889" y="261619"/>
                  </a:lnTo>
                  <a:close/>
                </a:path>
                <a:path w="8889" h="317500">
                  <a:moveTo>
                    <a:pt x="888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8889" y="274319"/>
                  </a:lnTo>
                  <a:lnTo>
                    <a:pt x="8889" y="267969"/>
                  </a:lnTo>
                  <a:close/>
                </a:path>
                <a:path w="8889" h="317500">
                  <a:moveTo>
                    <a:pt x="888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8889" y="280669"/>
                  </a:lnTo>
                  <a:lnTo>
                    <a:pt x="8889" y="274319"/>
                  </a:lnTo>
                  <a:close/>
                </a:path>
                <a:path w="8889" h="317500">
                  <a:moveTo>
                    <a:pt x="888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8889" y="287019"/>
                  </a:lnTo>
                  <a:lnTo>
                    <a:pt x="8889" y="280669"/>
                  </a:lnTo>
                  <a:close/>
                </a:path>
                <a:path w="8889" h="317500">
                  <a:moveTo>
                    <a:pt x="888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8889" y="293369"/>
                  </a:lnTo>
                  <a:lnTo>
                    <a:pt x="8889" y="287019"/>
                  </a:lnTo>
                  <a:close/>
                </a:path>
                <a:path w="8889" h="317500">
                  <a:moveTo>
                    <a:pt x="888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8889" y="299719"/>
                  </a:lnTo>
                  <a:lnTo>
                    <a:pt x="8889" y="293369"/>
                  </a:lnTo>
                  <a:close/>
                </a:path>
                <a:path w="8889" h="317500">
                  <a:moveTo>
                    <a:pt x="888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8889" y="306069"/>
                  </a:lnTo>
                  <a:lnTo>
                    <a:pt x="8889" y="299719"/>
                  </a:lnTo>
                  <a:close/>
                </a:path>
                <a:path w="8889" h="317500">
                  <a:moveTo>
                    <a:pt x="888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8889" y="312419"/>
                  </a:lnTo>
                  <a:lnTo>
                    <a:pt x="8889" y="306069"/>
                  </a:lnTo>
                  <a:close/>
                </a:path>
                <a:path w="8889" h="317500">
                  <a:moveTo>
                    <a:pt x="8889" y="312419"/>
                  </a:moveTo>
                  <a:lnTo>
                    <a:pt x="0" y="312419"/>
                  </a:lnTo>
                  <a:lnTo>
                    <a:pt x="0" y="317499"/>
                  </a:lnTo>
                  <a:lnTo>
                    <a:pt x="5079" y="317499"/>
                  </a:lnTo>
                  <a:lnTo>
                    <a:pt x="5079" y="316229"/>
                  </a:lnTo>
                  <a:lnTo>
                    <a:pt x="8889" y="316229"/>
                  </a:lnTo>
                  <a:lnTo>
                    <a:pt x="8889" y="312419"/>
                  </a:lnTo>
                  <a:close/>
                </a:path>
              </a:pathLst>
            </a:custGeom>
            <a:solidFill>
              <a:srgbClr val="FF9B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143500" y="4041139"/>
              <a:ext cx="8890" cy="307340"/>
            </a:xfrm>
            <a:custGeom>
              <a:avLst/>
              <a:gdLst/>
              <a:ahLst/>
              <a:cxnLst/>
              <a:rect l="l" t="t" r="r" b="b"/>
              <a:pathLst>
                <a:path w="8889" h="307339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307339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307339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307339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307339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307339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307339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307339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307339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307339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307339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307339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307339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307339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307339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307339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307339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307339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307339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307339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307339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307339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307339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307339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307339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307339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307339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307339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307339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307339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307339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307339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307339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307339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307339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307339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307339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307339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307339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307339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307339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307339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307339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307339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307339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307339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307339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8889" y="298449"/>
                  </a:lnTo>
                  <a:lnTo>
                    <a:pt x="8889" y="292099"/>
                  </a:lnTo>
                  <a:close/>
                </a:path>
                <a:path w="8889" h="307339">
                  <a:moveTo>
                    <a:pt x="888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8889" y="304799"/>
                  </a:lnTo>
                  <a:lnTo>
                    <a:pt x="8889" y="298449"/>
                  </a:lnTo>
                  <a:close/>
                </a:path>
                <a:path w="8889" h="307339">
                  <a:moveTo>
                    <a:pt x="888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5080" y="307339"/>
                  </a:lnTo>
                  <a:lnTo>
                    <a:pt x="5080" y="306069"/>
                  </a:lnTo>
                  <a:lnTo>
                    <a:pt x="8889" y="306069"/>
                  </a:lnTo>
                  <a:lnTo>
                    <a:pt x="8889" y="304799"/>
                  </a:lnTo>
                  <a:close/>
                </a:path>
              </a:pathLst>
            </a:custGeom>
            <a:solidFill>
              <a:srgbClr val="FF9C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152390" y="4047489"/>
              <a:ext cx="8890" cy="299720"/>
            </a:xfrm>
            <a:custGeom>
              <a:avLst/>
              <a:gdLst/>
              <a:ahLst/>
              <a:cxnLst/>
              <a:rect l="l" t="t" r="r" b="b"/>
              <a:pathLst>
                <a:path w="8889" h="29972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5079"/>
                  </a:lnTo>
                  <a:lnTo>
                    <a:pt x="5080" y="5079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8889" h="299720">
                  <a:moveTo>
                    <a:pt x="88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8889" y="12699"/>
                  </a:lnTo>
                  <a:lnTo>
                    <a:pt x="8889" y="6349"/>
                  </a:lnTo>
                  <a:close/>
                </a:path>
                <a:path w="8889" h="299720">
                  <a:moveTo>
                    <a:pt x="888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8889" y="19049"/>
                  </a:lnTo>
                  <a:lnTo>
                    <a:pt x="8889" y="12699"/>
                  </a:lnTo>
                  <a:close/>
                </a:path>
                <a:path w="8889" h="299720">
                  <a:moveTo>
                    <a:pt x="88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8889" y="25399"/>
                  </a:lnTo>
                  <a:lnTo>
                    <a:pt x="8889" y="19049"/>
                  </a:lnTo>
                  <a:close/>
                </a:path>
                <a:path w="8889" h="299720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5399"/>
                  </a:lnTo>
                  <a:close/>
                </a:path>
                <a:path w="8889" h="299720">
                  <a:moveTo>
                    <a:pt x="888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8889" y="38099"/>
                  </a:lnTo>
                  <a:lnTo>
                    <a:pt x="8889" y="31749"/>
                  </a:lnTo>
                  <a:close/>
                </a:path>
                <a:path w="8889" h="299720">
                  <a:moveTo>
                    <a:pt x="888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8889" y="44449"/>
                  </a:lnTo>
                  <a:lnTo>
                    <a:pt x="8889" y="38099"/>
                  </a:lnTo>
                  <a:close/>
                </a:path>
                <a:path w="8889" h="299720">
                  <a:moveTo>
                    <a:pt x="888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8889" y="50799"/>
                  </a:lnTo>
                  <a:lnTo>
                    <a:pt x="8889" y="44449"/>
                  </a:lnTo>
                  <a:close/>
                </a:path>
                <a:path w="8889" h="299720">
                  <a:moveTo>
                    <a:pt x="888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8889" y="57149"/>
                  </a:lnTo>
                  <a:lnTo>
                    <a:pt x="8889" y="50799"/>
                  </a:lnTo>
                  <a:close/>
                </a:path>
                <a:path w="8889" h="299720">
                  <a:moveTo>
                    <a:pt x="888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8889" y="63499"/>
                  </a:lnTo>
                  <a:lnTo>
                    <a:pt x="8889" y="57149"/>
                  </a:lnTo>
                  <a:close/>
                </a:path>
                <a:path w="8889" h="299720">
                  <a:moveTo>
                    <a:pt x="888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8889" y="69849"/>
                  </a:lnTo>
                  <a:lnTo>
                    <a:pt x="8889" y="63499"/>
                  </a:lnTo>
                  <a:close/>
                </a:path>
                <a:path w="8889" h="299720">
                  <a:moveTo>
                    <a:pt x="888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8889" y="76199"/>
                  </a:lnTo>
                  <a:lnTo>
                    <a:pt x="8889" y="69849"/>
                  </a:lnTo>
                  <a:close/>
                </a:path>
                <a:path w="8889" h="299720">
                  <a:moveTo>
                    <a:pt x="888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8889" y="82549"/>
                  </a:lnTo>
                  <a:lnTo>
                    <a:pt x="8889" y="76199"/>
                  </a:lnTo>
                  <a:close/>
                </a:path>
                <a:path w="8889" h="299720">
                  <a:moveTo>
                    <a:pt x="888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8889" y="88899"/>
                  </a:lnTo>
                  <a:lnTo>
                    <a:pt x="8889" y="82549"/>
                  </a:lnTo>
                  <a:close/>
                </a:path>
                <a:path w="8889" h="299720">
                  <a:moveTo>
                    <a:pt x="888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8889" y="95249"/>
                  </a:lnTo>
                  <a:lnTo>
                    <a:pt x="8889" y="88899"/>
                  </a:lnTo>
                  <a:close/>
                </a:path>
                <a:path w="8889" h="299720">
                  <a:moveTo>
                    <a:pt x="888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8889" y="101599"/>
                  </a:lnTo>
                  <a:lnTo>
                    <a:pt x="8889" y="95249"/>
                  </a:lnTo>
                  <a:close/>
                </a:path>
                <a:path w="8889" h="299720">
                  <a:moveTo>
                    <a:pt x="888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8889" y="107949"/>
                  </a:lnTo>
                  <a:lnTo>
                    <a:pt x="8889" y="101599"/>
                  </a:lnTo>
                  <a:close/>
                </a:path>
                <a:path w="8889" h="299720">
                  <a:moveTo>
                    <a:pt x="888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8889" y="114299"/>
                  </a:lnTo>
                  <a:lnTo>
                    <a:pt x="8889" y="107949"/>
                  </a:lnTo>
                  <a:close/>
                </a:path>
                <a:path w="8889" h="299720">
                  <a:moveTo>
                    <a:pt x="888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8889" y="120649"/>
                  </a:lnTo>
                  <a:lnTo>
                    <a:pt x="8889" y="114299"/>
                  </a:lnTo>
                  <a:close/>
                </a:path>
                <a:path w="8889" h="299720">
                  <a:moveTo>
                    <a:pt x="888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8889" y="126999"/>
                  </a:lnTo>
                  <a:lnTo>
                    <a:pt x="8889" y="120649"/>
                  </a:lnTo>
                  <a:close/>
                </a:path>
                <a:path w="8889" h="299720">
                  <a:moveTo>
                    <a:pt x="88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8889" y="133349"/>
                  </a:lnTo>
                  <a:lnTo>
                    <a:pt x="8889" y="126999"/>
                  </a:lnTo>
                  <a:close/>
                </a:path>
                <a:path w="8889" h="299720">
                  <a:moveTo>
                    <a:pt x="88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8889" y="139699"/>
                  </a:lnTo>
                  <a:lnTo>
                    <a:pt x="8889" y="133349"/>
                  </a:lnTo>
                  <a:close/>
                </a:path>
                <a:path w="8889" h="299720">
                  <a:moveTo>
                    <a:pt x="888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8889" y="146049"/>
                  </a:lnTo>
                  <a:lnTo>
                    <a:pt x="8889" y="139699"/>
                  </a:lnTo>
                  <a:close/>
                </a:path>
                <a:path w="8889" h="299720">
                  <a:moveTo>
                    <a:pt x="888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8889" y="152399"/>
                  </a:lnTo>
                  <a:lnTo>
                    <a:pt x="8889" y="146049"/>
                  </a:lnTo>
                  <a:close/>
                </a:path>
                <a:path w="8889" h="299720">
                  <a:moveTo>
                    <a:pt x="888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8889" y="158749"/>
                  </a:lnTo>
                  <a:lnTo>
                    <a:pt x="8889" y="152399"/>
                  </a:lnTo>
                  <a:close/>
                </a:path>
                <a:path w="8889" h="299720">
                  <a:moveTo>
                    <a:pt x="888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8889" y="165099"/>
                  </a:lnTo>
                  <a:lnTo>
                    <a:pt x="8889" y="158749"/>
                  </a:lnTo>
                  <a:close/>
                </a:path>
                <a:path w="8889" h="299720">
                  <a:moveTo>
                    <a:pt x="888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8889" y="171449"/>
                  </a:lnTo>
                  <a:lnTo>
                    <a:pt x="8889" y="165099"/>
                  </a:lnTo>
                  <a:close/>
                </a:path>
                <a:path w="8889" h="299720">
                  <a:moveTo>
                    <a:pt x="888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8889" y="177799"/>
                  </a:lnTo>
                  <a:lnTo>
                    <a:pt x="8889" y="171449"/>
                  </a:lnTo>
                  <a:close/>
                </a:path>
                <a:path w="8889" h="299720">
                  <a:moveTo>
                    <a:pt x="888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8889" y="184149"/>
                  </a:lnTo>
                  <a:lnTo>
                    <a:pt x="8889" y="177799"/>
                  </a:lnTo>
                  <a:close/>
                </a:path>
                <a:path w="8889" h="299720">
                  <a:moveTo>
                    <a:pt x="888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8889" y="190499"/>
                  </a:lnTo>
                  <a:lnTo>
                    <a:pt x="8889" y="184149"/>
                  </a:lnTo>
                  <a:close/>
                </a:path>
                <a:path w="8889" h="299720">
                  <a:moveTo>
                    <a:pt x="888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8889" y="196849"/>
                  </a:lnTo>
                  <a:lnTo>
                    <a:pt x="8889" y="190499"/>
                  </a:lnTo>
                  <a:close/>
                </a:path>
                <a:path w="8889" h="299720">
                  <a:moveTo>
                    <a:pt x="888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8889" y="203199"/>
                  </a:lnTo>
                  <a:lnTo>
                    <a:pt x="8889" y="196849"/>
                  </a:lnTo>
                  <a:close/>
                </a:path>
                <a:path w="8889" h="299720">
                  <a:moveTo>
                    <a:pt x="888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8889" y="209549"/>
                  </a:lnTo>
                  <a:lnTo>
                    <a:pt x="8889" y="203199"/>
                  </a:lnTo>
                  <a:close/>
                </a:path>
                <a:path w="8889" h="299720">
                  <a:moveTo>
                    <a:pt x="888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8889" y="215899"/>
                  </a:lnTo>
                  <a:lnTo>
                    <a:pt x="8889" y="209549"/>
                  </a:lnTo>
                  <a:close/>
                </a:path>
                <a:path w="8889" h="299720">
                  <a:moveTo>
                    <a:pt x="888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8889" y="222249"/>
                  </a:lnTo>
                  <a:lnTo>
                    <a:pt x="8889" y="215899"/>
                  </a:lnTo>
                  <a:close/>
                </a:path>
                <a:path w="8889" h="299720">
                  <a:moveTo>
                    <a:pt x="888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8889" y="228599"/>
                  </a:lnTo>
                  <a:lnTo>
                    <a:pt x="8889" y="222249"/>
                  </a:lnTo>
                  <a:close/>
                </a:path>
                <a:path w="8889" h="299720">
                  <a:moveTo>
                    <a:pt x="888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8889" y="234949"/>
                  </a:lnTo>
                  <a:lnTo>
                    <a:pt x="8889" y="228599"/>
                  </a:lnTo>
                  <a:close/>
                </a:path>
                <a:path w="8889" h="299720">
                  <a:moveTo>
                    <a:pt x="888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8889" y="241299"/>
                  </a:lnTo>
                  <a:lnTo>
                    <a:pt x="8889" y="234949"/>
                  </a:lnTo>
                  <a:close/>
                </a:path>
                <a:path w="8889" h="299720">
                  <a:moveTo>
                    <a:pt x="888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8889" y="247649"/>
                  </a:lnTo>
                  <a:lnTo>
                    <a:pt x="8889" y="241299"/>
                  </a:lnTo>
                  <a:close/>
                </a:path>
                <a:path w="8889" h="299720">
                  <a:moveTo>
                    <a:pt x="888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8889" y="253999"/>
                  </a:lnTo>
                  <a:lnTo>
                    <a:pt x="8889" y="247649"/>
                  </a:lnTo>
                  <a:close/>
                </a:path>
                <a:path w="8889" h="299720">
                  <a:moveTo>
                    <a:pt x="888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8889" y="260349"/>
                  </a:lnTo>
                  <a:lnTo>
                    <a:pt x="8889" y="253999"/>
                  </a:lnTo>
                  <a:close/>
                </a:path>
                <a:path w="8889" h="299720">
                  <a:moveTo>
                    <a:pt x="888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8889" y="266699"/>
                  </a:lnTo>
                  <a:lnTo>
                    <a:pt x="8889" y="260349"/>
                  </a:lnTo>
                  <a:close/>
                </a:path>
                <a:path w="8889" h="299720">
                  <a:moveTo>
                    <a:pt x="888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8889" y="273049"/>
                  </a:lnTo>
                  <a:lnTo>
                    <a:pt x="8889" y="266699"/>
                  </a:lnTo>
                  <a:close/>
                </a:path>
                <a:path w="8889" h="299720">
                  <a:moveTo>
                    <a:pt x="888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8889" y="279399"/>
                  </a:lnTo>
                  <a:lnTo>
                    <a:pt x="8889" y="273049"/>
                  </a:lnTo>
                  <a:close/>
                </a:path>
                <a:path w="8889" h="299720">
                  <a:moveTo>
                    <a:pt x="888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8889" y="285749"/>
                  </a:lnTo>
                  <a:lnTo>
                    <a:pt x="8889" y="279399"/>
                  </a:lnTo>
                  <a:close/>
                </a:path>
                <a:path w="8889" h="299720">
                  <a:moveTo>
                    <a:pt x="888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8889" y="292099"/>
                  </a:lnTo>
                  <a:lnTo>
                    <a:pt x="8889" y="285749"/>
                  </a:lnTo>
                  <a:close/>
                </a:path>
                <a:path w="8889" h="299720">
                  <a:moveTo>
                    <a:pt x="888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5080" y="298449"/>
                  </a:lnTo>
                  <a:lnTo>
                    <a:pt x="5080" y="297179"/>
                  </a:lnTo>
                  <a:lnTo>
                    <a:pt x="8889" y="297179"/>
                  </a:lnTo>
                  <a:lnTo>
                    <a:pt x="8889" y="292099"/>
                  </a:lnTo>
                  <a:close/>
                </a:path>
                <a:path w="8889" h="299720">
                  <a:moveTo>
                    <a:pt x="1270" y="298449"/>
                  </a:moveTo>
                  <a:lnTo>
                    <a:pt x="0" y="298449"/>
                  </a:lnTo>
                  <a:lnTo>
                    <a:pt x="0" y="299719"/>
                  </a:lnTo>
                  <a:lnTo>
                    <a:pt x="1270" y="299719"/>
                  </a:lnTo>
                  <a:lnTo>
                    <a:pt x="1270" y="298449"/>
                  </a:lnTo>
                  <a:close/>
                </a:path>
              </a:pathLst>
            </a:custGeom>
            <a:solidFill>
              <a:srgbClr val="FF9D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161280" y="4055109"/>
              <a:ext cx="8890" cy="289560"/>
            </a:xfrm>
            <a:custGeom>
              <a:avLst/>
              <a:gdLst/>
              <a:ahLst/>
              <a:cxnLst/>
              <a:rect l="l" t="t" r="r" b="b"/>
              <a:pathLst>
                <a:path w="8889" h="28956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8889" h="28956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8890" y="11429"/>
                  </a:lnTo>
                  <a:lnTo>
                    <a:pt x="8890" y="6350"/>
                  </a:lnTo>
                  <a:lnTo>
                    <a:pt x="7620" y="6350"/>
                  </a:lnTo>
                  <a:lnTo>
                    <a:pt x="7620" y="5080"/>
                  </a:lnTo>
                  <a:close/>
                </a:path>
                <a:path w="8889" h="289560">
                  <a:moveTo>
                    <a:pt x="889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8890" y="17779"/>
                  </a:lnTo>
                  <a:lnTo>
                    <a:pt x="8890" y="11430"/>
                  </a:lnTo>
                  <a:close/>
                </a:path>
                <a:path w="8889" h="289560">
                  <a:moveTo>
                    <a:pt x="889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8890" y="24129"/>
                  </a:lnTo>
                  <a:lnTo>
                    <a:pt x="8890" y="17780"/>
                  </a:lnTo>
                  <a:close/>
                </a:path>
                <a:path w="8889" h="289560">
                  <a:moveTo>
                    <a:pt x="889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90" y="24130"/>
                  </a:lnTo>
                  <a:close/>
                </a:path>
                <a:path w="8889" h="289560">
                  <a:moveTo>
                    <a:pt x="889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8890" y="36829"/>
                  </a:lnTo>
                  <a:lnTo>
                    <a:pt x="8890" y="30480"/>
                  </a:lnTo>
                  <a:close/>
                </a:path>
                <a:path w="8889" h="289560">
                  <a:moveTo>
                    <a:pt x="889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8890" y="43179"/>
                  </a:lnTo>
                  <a:lnTo>
                    <a:pt x="8890" y="36830"/>
                  </a:lnTo>
                  <a:close/>
                </a:path>
                <a:path w="8889" h="289560">
                  <a:moveTo>
                    <a:pt x="889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8890" y="49529"/>
                  </a:lnTo>
                  <a:lnTo>
                    <a:pt x="8890" y="43180"/>
                  </a:lnTo>
                  <a:close/>
                </a:path>
                <a:path w="8889" h="289560">
                  <a:moveTo>
                    <a:pt x="889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8890" y="55879"/>
                  </a:lnTo>
                  <a:lnTo>
                    <a:pt x="8890" y="49530"/>
                  </a:lnTo>
                  <a:close/>
                </a:path>
                <a:path w="8889" h="289560">
                  <a:moveTo>
                    <a:pt x="889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8890" y="62229"/>
                  </a:lnTo>
                  <a:lnTo>
                    <a:pt x="8890" y="55880"/>
                  </a:lnTo>
                  <a:close/>
                </a:path>
                <a:path w="8889" h="289560">
                  <a:moveTo>
                    <a:pt x="889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8890" y="68579"/>
                  </a:lnTo>
                  <a:lnTo>
                    <a:pt x="8890" y="62230"/>
                  </a:lnTo>
                  <a:close/>
                </a:path>
                <a:path w="8889" h="289560">
                  <a:moveTo>
                    <a:pt x="889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8890" y="74929"/>
                  </a:lnTo>
                  <a:lnTo>
                    <a:pt x="8890" y="68580"/>
                  </a:lnTo>
                  <a:close/>
                </a:path>
                <a:path w="8889" h="289560">
                  <a:moveTo>
                    <a:pt x="889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8890" y="81279"/>
                  </a:lnTo>
                  <a:lnTo>
                    <a:pt x="8890" y="74930"/>
                  </a:lnTo>
                  <a:close/>
                </a:path>
                <a:path w="8889" h="289560">
                  <a:moveTo>
                    <a:pt x="889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8890" y="87629"/>
                  </a:lnTo>
                  <a:lnTo>
                    <a:pt x="8890" y="81280"/>
                  </a:lnTo>
                  <a:close/>
                </a:path>
                <a:path w="8889" h="289560">
                  <a:moveTo>
                    <a:pt x="889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8890" y="93979"/>
                  </a:lnTo>
                  <a:lnTo>
                    <a:pt x="8890" y="87630"/>
                  </a:lnTo>
                  <a:close/>
                </a:path>
                <a:path w="8889" h="289560">
                  <a:moveTo>
                    <a:pt x="889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8890" y="100329"/>
                  </a:lnTo>
                  <a:lnTo>
                    <a:pt x="8890" y="93980"/>
                  </a:lnTo>
                  <a:close/>
                </a:path>
                <a:path w="8889" h="289560">
                  <a:moveTo>
                    <a:pt x="889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8890" y="106679"/>
                  </a:lnTo>
                  <a:lnTo>
                    <a:pt x="8890" y="100330"/>
                  </a:lnTo>
                  <a:close/>
                </a:path>
                <a:path w="8889" h="289560">
                  <a:moveTo>
                    <a:pt x="889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8890" y="113029"/>
                  </a:lnTo>
                  <a:lnTo>
                    <a:pt x="8890" y="106680"/>
                  </a:lnTo>
                  <a:close/>
                </a:path>
                <a:path w="8889" h="289560">
                  <a:moveTo>
                    <a:pt x="889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8890" y="119379"/>
                  </a:lnTo>
                  <a:lnTo>
                    <a:pt x="8890" y="113030"/>
                  </a:lnTo>
                  <a:close/>
                </a:path>
                <a:path w="8889" h="289560">
                  <a:moveTo>
                    <a:pt x="889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8890" y="125729"/>
                  </a:lnTo>
                  <a:lnTo>
                    <a:pt x="8890" y="119380"/>
                  </a:lnTo>
                  <a:close/>
                </a:path>
                <a:path w="8889" h="289560">
                  <a:moveTo>
                    <a:pt x="889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8890" y="132079"/>
                  </a:lnTo>
                  <a:lnTo>
                    <a:pt x="8890" y="125730"/>
                  </a:lnTo>
                  <a:close/>
                </a:path>
                <a:path w="8889" h="289560">
                  <a:moveTo>
                    <a:pt x="889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8890" y="138429"/>
                  </a:lnTo>
                  <a:lnTo>
                    <a:pt x="8890" y="132080"/>
                  </a:lnTo>
                  <a:close/>
                </a:path>
                <a:path w="8889" h="289560">
                  <a:moveTo>
                    <a:pt x="889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8890" y="144779"/>
                  </a:lnTo>
                  <a:lnTo>
                    <a:pt x="8890" y="138430"/>
                  </a:lnTo>
                  <a:close/>
                </a:path>
                <a:path w="8889" h="289560">
                  <a:moveTo>
                    <a:pt x="889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8890" y="151129"/>
                  </a:lnTo>
                  <a:lnTo>
                    <a:pt x="8890" y="144780"/>
                  </a:lnTo>
                  <a:close/>
                </a:path>
                <a:path w="8889" h="289560">
                  <a:moveTo>
                    <a:pt x="889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8890" y="157479"/>
                  </a:lnTo>
                  <a:lnTo>
                    <a:pt x="8890" y="151130"/>
                  </a:lnTo>
                  <a:close/>
                </a:path>
                <a:path w="8889" h="289560">
                  <a:moveTo>
                    <a:pt x="889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8890" y="163829"/>
                  </a:lnTo>
                  <a:lnTo>
                    <a:pt x="8890" y="157480"/>
                  </a:lnTo>
                  <a:close/>
                </a:path>
                <a:path w="8889" h="289560">
                  <a:moveTo>
                    <a:pt x="889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8890" y="170179"/>
                  </a:lnTo>
                  <a:lnTo>
                    <a:pt x="8890" y="163830"/>
                  </a:lnTo>
                  <a:close/>
                </a:path>
                <a:path w="8889" h="289560">
                  <a:moveTo>
                    <a:pt x="889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8890" y="176529"/>
                  </a:lnTo>
                  <a:lnTo>
                    <a:pt x="8890" y="170180"/>
                  </a:lnTo>
                  <a:close/>
                </a:path>
                <a:path w="8889" h="289560">
                  <a:moveTo>
                    <a:pt x="889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8890" y="182879"/>
                  </a:lnTo>
                  <a:lnTo>
                    <a:pt x="8890" y="176530"/>
                  </a:lnTo>
                  <a:close/>
                </a:path>
                <a:path w="8889" h="289560">
                  <a:moveTo>
                    <a:pt x="889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8890" y="189229"/>
                  </a:lnTo>
                  <a:lnTo>
                    <a:pt x="8890" y="182880"/>
                  </a:lnTo>
                  <a:close/>
                </a:path>
                <a:path w="8889" h="289560">
                  <a:moveTo>
                    <a:pt x="889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8890" y="195579"/>
                  </a:lnTo>
                  <a:lnTo>
                    <a:pt x="8890" y="189230"/>
                  </a:lnTo>
                  <a:close/>
                </a:path>
                <a:path w="8889" h="289560">
                  <a:moveTo>
                    <a:pt x="889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8890" y="201929"/>
                  </a:lnTo>
                  <a:lnTo>
                    <a:pt x="8890" y="195580"/>
                  </a:lnTo>
                  <a:close/>
                </a:path>
                <a:path w="8889" h="289560">
                  <a:moveTo>
                    <a:pt x="889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8890" y="208279"/>
                  </a:lnTo>
                  <a:lnTo>
                    <a:pt x="8890" y="201930"/>
                  </a:lnTo>
                  <a:close/>
                </a:path>
                <a:path w="8889" h="289560">
                  <a:moveTo>
                    <a:pt x="889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8890" y="214629"/>
                  </a:lnTo>
                  <a:lnTo>
                    <a:pt x="8890" y="208280"/>
                  </a:lnTo>
                  <a:close/>
                </a:path>
                <a:path w="8889" h="289560">
                  <a:moveTo>
                    <a:pt x="889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8890" y="220979"/>
                  </a:lnTo>
                  <a:lnTo>
                    <a:pt x="8890" y="214630"/>
                  </a:lnTo>
                  <a:close/>
                </a:path>
                <a:path w="8889" h="289560">
                  <a:moveTo>
                    <a:pt x="889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8890" y="227329"/>
                  </a:lnTo>
                  <a:lnTo>
                    <a:pt x="8890" y="220980"/>
                  </a:lnTo>
                  <a:close/>
                </a:path>
                <a:path w="8889" h="289560">
                  <a:moveTo>
                    <a:pt x="889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8890" y="233679"/>
                  </a:lnTo>
                  <a:lnTo>
                    <a:pt x="8890" y="227330"/>
                  </a:lnTo>
                  <a:close/>
                </a:path>
                <a:path w="8889" h="289560">
                  <a:moveTo>
                    <a:pt x="889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8890" y="240029"/>
                  </a:lnTo>
                  <a:lnTo>
                    <a:pt x="8890" y="233680"/>
                  </a:lnTo>
                  <a:close/>
                </a:path>
                <a:path w="8889" h="289560">
                  <a:moveTo>
                    <a:pt x="889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8890" y="246379"/>
                  </a:lnTo>
                  <a:lnTo>
                    <a:pt x="8890" y="240030"/>
                  </a:lnTo>
                  <a:close/>
                </a:path>
                <a:path w="8889" h="289560">
                  <a:moveTo>
                    <a:pt x="889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8890" y="252729"/>
                  </a:lnTo>
                  <a:lnTo>
                    <a:pt x="8890" y="246380"/>
                  </a:lnTo>
                  <a:close/>
                </a:path>
                <a:path w="8889" h="289560">
                  <a:moveTo>
                    <a:pt x="889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8890" y="259079"/>
                  </a:lnTo>
                  <a:lnTo>
                    <a:pt x="8890" y="252730"/>
                  </a:lnTo>
                  <a:close/>
                </a:path>
                <a:path w="8889" h="289560">
                  <a:moveTo>
                    <a:pt x="889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8890" y="265429"/>
                  </a:lnTo>
                  <a:lnTo>
                    <a:pt x="8890" y="259080"/>
                  </a:lnTo>
                  <a:close/>
                </a:path>
                <a:path w="8889" h="289560">
                  <a:moveTo>
                    <a:pt x="889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8890" y="271779"/>
                  </a:lnTo>
                  <a:lnTo>
                    <a:pt x="8890" y="265430"/>
                  </a:lnTo>
                  <a:close/>
                </a:path>
                <a:path w="8889" h="289560">
                  <a:moveTo>
                    <a:pt x="889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8890" y="278129"/>
                  </a:lnTo>
                  <a:lnTo>
                    <a:pt x="8890" y="271780"/>
                  </a:lnTo>
                  <a:close/>
                </a:path>
                <a:path w="8889" h="289560">
                  <a:moveTo>
                    <a:pt x="889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8890" y="284479"/>
                  </a:lnTo>
                  <a:lnTo>
                    <a:pt x="8890" y="278130"/>
                  </a:lnTo>
                  <a:close/>
                </a:path>
                <a:path w="8889" h="289560">
                  <a:moveTo>
                    <a:pt x="8890" y="284480"/>
                  </a:moveTo>
                  <a:lnTo>
                    <a:pt x="0" y="284480"/>
                  </a:lnTo>
                  <a:lnTo>
                    <a:pt x="0" y="289559"/>
                  </a:lnTo>
                  <a:lnTo>
                    <a:pt x="1270" y="289559"/>
                  </a:lnTo>
                  <a:lnTo>
                    <a:pt x="1270" y="288289"/>
                  </a:lnTo>
                  <a:lnTo>
                    <a:pt x="6350" y="288289"/>
                  </a:lnTo>
                  <a:lnTo>
                    <a:pt x="6350" y="287019"/>
                  </a:lnTo>
                  <a:lnTo>
                    <a:pt x="8890" y="287019"/>
                  </a:lnTo>
                  <a:lnTo>
                    <a:pt x="8890" y="284480"/>
                  </a:lnTo>
                  <a:close/>
                </a:path>
              </a:pathLst>
            </a:custGeom>
            <a:solidFill>
              <a:srgbClr val="FF9E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170170" y="4062729"/>
              <a:ext cx="8890" cy="279400"/>
            </a:xfrm>
            <a:custGeom>
              <a:avLst/>
              <a:gdLst/>
              <a:ahLst/>
              <a:cxnLst/>
              <a:rect l="l" t="t" r="r" b="b"/>
              <a:pathLst>
                <a:path w="8889" h="279400">
                  <a:moveTo>
                    <a:pt x="253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8889" h="27940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5080"/>
                  </a:lnTo>
                  <a:lnTo>
                    <a:pt x="7619" y="5080"/>
                  </a:lnTo>
                  <a:lnTo>
                    <a:pt x="7619" y="3810"/>
                  </a:lnTo>
                  <a:close/>
                </a:path>
                <a:path w="8889" h="27940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27940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27940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27940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27940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27940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27940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27940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27940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27940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27940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27940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27940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27940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27940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27940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27940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27940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27940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27940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27940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27940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27940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27940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27940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27940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27940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27940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27940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27940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27940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27940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27940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27940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27940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27940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27940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27940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27940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27940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27940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8889" y="270510"/>
                  </a:lnTo>
                  <a:lnTo>
                    <a:pt x="8889" y="264160"/>
                  </a:lnTo>
                  <a:close/>
                </a:path>
                <a:path w="8889" h="279400">
                  <a:moveTo>
                    <a:pt x="888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8889" y="276860"/>
                  </a:lnTo>
                  <a:lnTo>
                    <a:pt x="8889" y="270510"/>
                  </a:lnTo>
                  <a:close/>
                </a:path>
                <a:path w="8889" h="279400">
                  <a:moveTo>
                    <a:pt x="6349" y="276860"/>
                  </a:moveTo>
                  <a:lnTo>
                    <a:pt x="0" y="276860"/>
                  </a:lnTo>
                  <a:lnTo>
                    <a:pt x="0" y="279400"/>
                  </a:lnTo>
                  <a:lnTo>
                    <a:pt x="1269" y="279400"/>
                  </a:lnTo>
                  <a:lnTo>
                    <a:pt x="1269" y="278130"/>
                  </a:lnTo>
                  <a:lnTo>
                    <a:pt x="6349" y="278130"/>
                  </a:lnTo>
                  <a:lnTo>
                    <a:pt x="6349" y="276860"/>
                  </a:lnTo>
                  <a:close/>
                </a:path>
              </a:pathLst>
            </a:custGeom>
            <a:solidFill>
              <a:srgbClr val="FF9F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179060" y="4069079"/>
              <a:ext cx="8890" cy="270510"/>
            </a:xfrm>
            <a:custGeom>
              <a:avLst/>
              <a:gdLst/>
              <a:ahLst/>
              <a:cxnLst/>
              <a:rect l="l" t="t" r="r" b="b"/>
              <a:pathLst>
                <a:path w="8889" h="270510">
                  <a:moveTo>
                    <a:pt x="126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8889" h="27051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8889" y="6350"/>
                  </a:lnTo>
                  <a:lnTo>
                    <a:pt x="7619" y="6350"/>
                  </a:lnTo>
                  <a:lnTo>
                    <a:pt x="7619" y="5080"/>
                  </a:lnTo>
                  <a:lnTo>
                    <a:pt x="6350" y="5080"/>
                  </a:lnTo>
                  <a:lnTo>
                    <a:pt x="6350" y="3810"/>
                  </a:lnTo>
                  <a:close/>
                </a:path>
                <a:path w="8889" h="270510">
                  <a:moveTo>
                    <a:pt x="888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8889" y="16510"/>
                  </a:lnTo>
                  <a:lnTo>
                    <a:pt x="8889" y="10160"/>
                  </a:lnTo>
                  <a:close/>
                </a:path>
                <a:path w="8889" h="270510">
                  <a:moveTo>
                    <a:pt x="888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8889" y="22860"/>
                  </a:lnTo>
                  <a:lnTo>
                    <a:pt x="8889" y="16510"/>
                  </a:lnTo>
                  <a:close/>
                </a:path>
                <a:path w="8889" h="270510">
                  <a:moveTo>
                    <a:pt x="888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2860"/>
                  </a:lnTo>
                  <a:close/>
                </a:path>
                <a:path w="8889" h="270510">
                  <a:moveTo>
                    <a:pt x="888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8889" y="35560"/>
                  </a:lnTo>
                  <a:lnTo>
                    <a:pt x="8889" y="29210"/>
                  </a:lnTo>
                  <a:close/>
                </a:path>
                <a:path w="8889" h="270510">
                  <a:moveTo>
                    <a:pt x="888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8889" y="41910"/>
                  </a:lnTo>
                  <a:lnTo>
                    <a:pt x="8889" y="35560"/>
                  </a:lnTo>
                  <a:close/>
                </a:path>
                <a:path w="8889" h="270510">
                  <a:moveTo>
                    <a:pt x="888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8889" y="48260"/>
                  </a:lnTo>
                  <a:lnTo>
                    <a:pt x="8889" y="41910"/>
                  </a:lnTo>
                  <a:close/>
                </a:path>
                <a:path w="8889" h="270510">
                  <a:moveTo>
                    <a:pt x="888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8889" y="54610"/>
                  </a:lnTo>
                  <a:lnTo>
                    <a:pt x="8889" y="48260"/>
                  </a:lnTo>
                  <a:close/>
                </a:path>
                <a:path w="8889" h="270510">
                  <a:moveTo>
                    <a:pt x="888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8889" y="60960"/>
                  </a:lnTo>
                  <a:lnTo>
                    <a:pt x="8889" y="54610"/>
                  </a:lnTo>
                  <a:close/>
                </a:path>
                <a:path w="8889" h="270510">
                  <a:moveTo>
                    <a:pt x="888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8889" y="67310"/>
                  </a:lnTo>
                  <a:lnTo>
                    <a:pt x="8889" y="60960"/>
                  </a:lnTo>
                  <a:close/>
                </a:path>
                <a:path w="8889" h="270510">
                  <a:moveTo>
                    <a:pt x="888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8889" y="73660"/>
                  </a:lnTo>
                  <a:lnTo>
                    <a:pt x="8889" y="67310"/>
                  </a:lnTo>
                  <a:close/>
                </a:path>
                <a:path w="8889" h="270510">
                  <a:moveTo>
                    <a:pt x="888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8889" y="80010"/>
                  </a:lnTo>
                  <a:lnTo>
                    <a:pt x="8889" y="73660"/>
                  </a:lnTo>
                  <a:close/>
                </a:path>
                <a:path w="8889" h="270510">
                  <a:moveTo>
                    <a:pt x="888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8889" y="86360"/>
                  </a:lnTo>
                  <a:lnTo>
                    <a:pt x="8889" y="80010"/>
                  </a:lnTo>
                  <a:close/>
                </a:path>
                <a:path w="8889" h="270510">
                  <a:moveTo>
                    <a:pt x="888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8889" y="92710"/>
                  </a:lnTo>
                  <a:lnTo>
                    <a:pt x="8889" y="86360"/>
                  </a:lnTo>
                  <a:close/>
                </a:path>
                <a:path w="8889" h="270510">
                  <a:moveTo>
                    <a:pt x="888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8889" y="99060"/>
                  </a:lnTo>
                  <a:lnTo>
                    <a:pt x="8889" y="92710"/>
                  </a:lnTo>
                  <a:close/>
                </a:path>
                <a:path w="8889" h="270510">
                  <a:moveTo>
                    <a:pt x="888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8889" y="105410"/>
                  </a:lnTo>
                  <a:lnTo>
                    <a:pt x="8889" y="99060"/>
                  </a:lnTo>
                  <a:close/>
                </a:path>
                <a:path w="8889" h="270510">
                  <a:moveTo>
                    <a:pt x="888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8889" y="111760"/>
                  </a:lnTo>
                  <a:lnTo>
                    <a:pt x="8889" y="105410"/>
                  </a:lnTo>
                  <a:close/>
                </a:path>
                <a:path w="8889" h="270510">
                  <a:moveTo>
                    <a:pt x="888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8889" y="118110"/>
                  </a:lnTo>
                  <a:lnTo>
                    <a:pt x="8889" y="111760"/>
                  </a:lnTo>
                  <a:close/>
                </a:path>
                <a:path w="8889" h="270510">
                  <a:moveTo>
                    <a:pt x="888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8889" y="124460"/>
                  </a:lnTo>
                  <a:lnTo>
                    <a:pt x="8889" y="118110"/>
                  </a:lnTo>
                  <a:close/>
                </a:path>
                <a:path w="8889" h="270510">
                  <a:moveTo>
                    <a:pt x="888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8889" y="130810"/>
                  </a:lnTo>
                  <a:lnTo>
                    <a:pt x="8889" y="124460"/>
                  </a:lnTo>
                  <a:close/>
                </a:path>
                <a:path w="8889" h="270510">
                  <a:moveTo>
                    <a:pt x="888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8889" y="137160"/>
                  </a:lnTo>
                  <a:lnTo>
                    <a:pt x="8889" y="130810"/>
                  </a:lnTo>
                  <a:close/>
                </a:path>
                <a:path w="8889" h="270510">
                  <a:moveTo>
                    <a:pt x="888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8889" y="143510"/>
                  </a:lnTo>
                  <a:lnTo>
                    <a:pt x="8889" y="137160"/>
                  </a:lnTo>
                  <a:close/>
                </a:path>
                <a:path w="8889" h="270510">
                  <a:moveTo>
                    <a:pt x="888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8889" y="149860"/>
                  </a:lnTo>
                  <a:lnTo>
                    <a:pt x="8889" y="143510"/>
                  </a:lnTo>
                  <a:close/>
                </a:path>
                <a:path w="8889" h="270510">
                  <a:moveTo>
                    <a:pt x="888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8889" y="156210"/>
                  </a:lnTo>
                  <a:lnTo>
                    <a:pt x="8889" y="149860"/>
                  </a:lnTo>
                  <a:close/>
                </a:path>
                <a:path w="8889" h="270510">
                  <a:moveTo>
                    <a:pt x="888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56210"/>
                  </a:lnTo>
                  <a:close/>
                </a:path>
                <a:path w="8889" h="270510">
                  <a:moveTo>
                    <a:pt x="888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8889" y="168910"/>
                  </a:lnTo>
                  <a:lnTo>
                    <a:pt x="8889" y="162560"/>
                  </a:lnTo>
                  <a:close/>
                </a:path>
                <a:path w="8889" h="270510">
                  <a:moveTo>
                    <a:pt x="888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8889" y="175260"/>
                  </a:lnTo>
                  <a:lnTo>
                    <a:pt x="8889" y="168910"/>
                  </a:lnTo>
                  <a:close/>
                </a:path>
                <a:path w="8889" h="270510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8889" y="181610"/>
                  </a:lnTo>
                  <a:lnTo>
                    <a:pt x="8889" y="175260"/>
                  </a:lnTo>
                  <a:close/>
                </a:path>
                <a:path w="8889" h="270510">
                  <a:moveTo>
                    <a:pt x="888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8889" y="187960"/>
                  </a:lnTo>
                  <a:lnTo>
                    <a:pt x="8889" y="181610"/>
                  </a:lnTo>
                  <a:close/>
                </a:path>
                <a:path w="8889" h="270510">
                  <a:moveTo>
                    <a:pt x="888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8889" y="194310"/>
                  </a:lnTo>
                  <a:lnTo>
                    <a:pt x="8889" y="187960"/>
                  </a:lnTo>
                  <a:close/>
                </a:path>
                <a:path w="8889" h="270510">
                  <a:moveTo>
                    <a:pt x="888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8889" y="200660"/>
                  </a:lnTo>
                  <a:lnTo>
                    <a:pt x="8889" y="194310"/>
                  </a:lnTo>
                  <a:close/>
                </a:path>
                <a:path w="8889" h="270510">
                  <a:moveTo>
                    <a:pt x="888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8889" y="207010"/>
                  </a:lnTo>
                  <a:lnTo>
                    <a:pt x="8889" y="200660"/>
                  </a:lnTo>
                  <a:close/>
                </a:path>
                <a:path w="8889" h="270510">
                  <a:moveTo>
                    <a:pt x="888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8889" y="213360"/>
                  </a:lnTo>
                  <a:lnTo>
                    <a:pt x="8889" y="207010"/>
                  </a:lnTo>
                  <a:close/>
                </a:path>
                <a:path w="8889" h="270510">
                  <a:moveTo>
                    <a:pt x="888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8889" y="219710"/>
                  </a:lnTo>
                  <a:lnTo>
                    <a:pt x="8889" y="213360"/>
                  </a:lnTo>
                  <a:close/>
                </a:path>
                <a:path w="8889" h="270510">
                  <a:moveTo>
                    <a:pt x="888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8889" y="226060"/>
                  </a:lnTo>
                  <a:lnTo>
                    <a:pt x="8889" y="219710"/>
                  </a:lnTo>
                  <a:close/>
                </a:path>
                <a:path w="8889" h="270510">
                  <a:moveTo>
                    <a:pt x="888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8889" y="232410"/>
                  </a:lnTo>
                  <a:lnTo>
                    <a:pt x="8889" y="226060"/>
                  </a:lnTo>
                  <a:close/>
                </a:path>
                <a:path w="8889" h="270510">
                  <a:moveTo>
                    <a:pt x="888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8889" y="238760"/>
                  </a:lnTo>
                  <a:lnTo>
                    <a:pt x="8889" y="232410"/>
                  </a:lnTo>
                  <a:close/>
                </a:path>
                <a:path w="8889" h="270510">
                  <a:moveTo>
                    <a:pt x="888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8889" y="245110"/>
                  </a:lnTo>
                  <a:lnTo>
                    <a:pt x="8889" y="238760"/>
                  </a:lnTo>
                  <a:close/>
                </a:path>
                <a:path w="8889" h="270510">
                  <a:moveTo>
                    <a:pt x="888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8889" y="251460"/>
                  </a:lnTo>
                  <a:lnTo>
                    <a:pt x="8889" y="245110"/>
                  </a:lnTo>
                  <a:close/>
                </a:path>
                <a:path w="8889" h="270510">
                  <a:moveTo>
                    <a:pt x="888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8889" y="257810"/>
                  </a:lnTo>
                  <a:lnTo>
                    <a:pt x="8889" y="251460"/>
                  </a:lnTo>
                  <a:close/>
                </a:path>
                <a:path w="8889" h="270510">
                  <a:moveTo>
                    <a:pt x="888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8889" y="264160"/>
                  </a:lnTo>
                  <a:lnTo>
                    <a:pt x="8889" y="257810"/>
                  </a:lnTo>
                  <a:close/>
                </a:path>
                <a:path w="8889" h="270510">
                  <a:moveTo>
                    <a:pt x="888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1269" y="270510"/>
                  </a:lnTo>
                  <a:lnTo>
                    <a:pt x="1269" y="269240"/>
                  </a:lnTo>
                  <a:lnTo>
                    <a:pt x="6350" y="269240"/>
                  </a:lnTo>
                  <a:lnTo>
                    <a:pt x="6350" y="267970"/>
                  </a:lnTo>
                  <a:lnTo>
                    <a:pt x="8889" y="267970"/>
                  </a:lnTo>
                  <a:lnTo>
                    <a:pt x="8889" y="264160"/>
                  </a:lnTo>
                  <a:close/>
                </a:path>
              </a:pathLst>
            </a:custGeom>
            <a:solidFill>
              <a:srgbClr val="FFA0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187950" y="4076699"/>
              <a:ext cx="8890" cy="260350"/>
            </a:xfrm>
            <a:custGeom>
              <a:avLst/>
              <a:gdLst/>
              <a:ahLst/>
              <a:cxnLst/>
              <a:rect l="l" t="t" r="r" b="b"/>
              <a:pathLst>
                <a:path w="8889" h="260350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8889" h="260350">
                  <a:moveTo>
                    <a:pt x="507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8889" h="26035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8889" y="15239"/>
                  </a:lnTo>
                  <a:lnTo>
                    <a:pt x="8889" y="8890"/>
                  </a:lnTo>
                  <a:close/>
                </a:path>
                <a:path w="8889" h="260350">
                  <a:moveTo>
                    <a:pt x="888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8889" y="21589"/>
                  </a:lnTo>
                  <a:lnTo>
                    <a:pt x="8889" y="15240"/>
                  </a:lnTo>
                  <a:close/>
                </a:path>
                <a:path w="8889" h="260350">
                  <a:moveTo>
                    <a:pt x="888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8889" y="27939"/>
                  </a:lnTo>
                  <a:lnTo>
                    <a:pt x="8889" y="21590"/>
                  </a:lnTo>
                  <a:close/>
                </a:path>
                <a:path w="8889" h="260350">
                  <a:moveTo>
                    <a:pt x="888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8889" y="34289"/>
                  </a:lnTo>
                  <a:lnTo>
                    <a:pt x="8889" y="27940"/>
                  </a:lnTo>
                  <a:close/>
                </a:path>
                <a:path w="8889" h="260350">
                  <a:moveTo>
                    <a:pt x="888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8889" y="40639"/>
                  </a:lnTo>
                  <a:lnTo>
                    <a:pt x="8889" y="34290"/>
                  </a:lnTo>
                  <a:close/>
                </a:path>
                <a:path w="8889" h="260350">
                  <a:moveTo>
                    <a:pt x="888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8889" y="46989"/>
                  </a:lnTo>
                  <a:lnTo>
                    <a:pt x="8889" y="40640"/>
                  </a:lnTo>
                  <a:close/>
                </a:path>
                <a:path w="8889" h="260350">
                  <a:moveTo>
                    <a:pt x="888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8889" y="53339"/>
                  </a:lnTo>
                  <a:lnTo>
                    <a:pt x="8889" y="46990"/>
                  </a:lnTo>
                  <a:close/>
                </a:path>
                <a:path w="8889" h="260350">
                  <a:moveTo>
                    <a:pt x="888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8889" y="59689"/>
                  </a:lnTo>
                  <a:lnTo>
                    <a:pt x="8889" y="53340"/>
                  </a:lnTo>
                  <a:close/>
                </a:path>
                <a:path w="8889" h="260350">
                  <a:moveTo>
                    <a:pt x="888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8889" y="66039"/>
                  </a:lnTo>
                  <a:lnTo>
                    <a:pt x="8889" y="59690"/>
                  </a:lnTo>
                  <a:close/>
                </a:path>
                <a:path w="8889" h="260350">
                  <a:moveTo>
                    <a:pt x="888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8889" y="72389"/>
                  </a:lnTo>
                  <a:lnTo>
                    <a:pt x="8889" y="66040"/>
                  </a:lnTo>
                  <a:close/>
                </a:path>
                <a:path w="8889" h="260350">
                  <a:moveTo>
                    <a:pt x="888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8889" y="78739"/>
                  </a:lnTo>
                  <a:lnTo>
                    <a:pt x="8889" y="72390"/>
                  </a:lnTo>
                  <a:close/>
                </a:path>
                <a:path w="8889" h="260350">
                  <a:moveTo>
                    <a:pt x="888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8889" y="85089"/>
                  </a:lnTo>
                  <a:lnTo>
                    <a:pt x="8889" y="78740"/>
                  </a:lnTo>
                  <a:close/>
                </a:path>
                <a:path w="8889" h="260350">
                  <a:moveTo>
                    <a:pt x="888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8889" y="91439"/>
                  </a:lnTo>
                  <a:lnTo>
                    <a:pt x="8889" y="85090"/>
                  </a:lnTo>
                  <a:close/>
                </a:path>
                <a:path w="8889" h="260350">
                  <a:moveTo>
                    <a:pt x="888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8889" y="97789"/>
                  </a:lnTo>
                  <a:lnTo>
                    <a:pt x="8889" y="91440"/>
                  </a:lnTo>
                  <a:close/>
                </a:path>
                <a:path w="8889" h="260350">
                  <a:moveTo>
                    <a:pt x="888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8889" y="104139"/>
                  </a:lnTo>
                  <a:lnTo>
                    <a:pt x="8889" y="97790"/>
                  </a:lnTo>
                  <a:close/>
                </a:path>
                <a:path w="8889" h="260350">
                  <a:moveTo>
                    <a:pt x="888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8889" y="110489"/>
                  </a:lnTo>
                  <a:lnTo>
                    <a:pt x="8889" y="104140"/>
                  </a:lnTo>
                  <a:close/>
                </a:path>
                <a:path w="8889" h="260350">
                  <a:moveTo>
                    <a:pt x="888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8889" y="116839"/>
                  </a:lnTo>
                  <a:lnTo>
                    <a:pt x="8889" y="110490"/>
                  </a:lnTo>
                  <a:close/>
                </a:path>
                <a:path w="8889" h="260350">
                  <a:moveTo>
                    <a:pt x="888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8889" y="123189"/>
                  </a:lnTo>
                  <a:lnTo>
                    <a:pt x="8889" y="116840"/>
                  </a:lnTo>
                  <a:close/>
                </a:path>
                <a:path w="8889" h="260350">
                  <a:moveTo>
                    <a:pt x="888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8889" y="129539"/>
                  </a:lnTo>
                  <a:lnTo>
                    <a:pt x="8889" y="123190"/>
                  </a:lnTo>
                  <a:close/>
                </a:path>
                <a:path w="8889" h="260350">
                  <a:moveTo>
                    <a:pt x="888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8889" y="135889"/>
                  </a:lnTo>
                  <a:lnTo>
                    <a:pt x="8889" y="129540"/>
                  </a:lnTo>
                  <a:close/>
                </a:path>
                <a:path w="8889" h="260350">
                  <a:moveTo>
                    <a:pt x="888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8889" y="142239"/>
                  </a:lnTo>
                  <a:lnTo>
                    <a:pt x="8889" y="135890"/>
                  </a:lnTo>
                  <a:close/>
                </a:path>
                <a:path w="8889" h="260350">
                  <a:moveTo>
                    <a:pt x="888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8889" y="148589"/>
                  </a:lnTo>
                  <a:lnTo>
                    <a:pt x="8889" y="142240"/>
                  </a:lnTo>
                  <a:close/>
                </a:path>
                <a:path w="8889" h="260350">
                  <a:moveTo>
                    <a:pt x="888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8889" y="154939"/>
                  </a:lnTo>
                  <a:lnTo>
                    <a:pt x="8889" y="148590"/>
                  </a:lnTo>
                  <a:close/>
                </a:path>
                <a:path w="8889" h="260350">
                  <a:moveTo>
                    <a:pt x="888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8889" y="161289"/>
                  </a:lnTo>
                  <a:lnTo>
                    <a:pt x="8889" y="154940"/>
                  </a:lnTo>
                  <a:close/>
                </a:path>
                <a:path w="8889" h="260350">
                  <a:moveTo>
                    <a:pt x="888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8889" y="167639"/>
                  </a:lnTo>
                  <a:lnTo>
                    <a:pt x="8889" y="161290"/>
                  </a:lnTo>
                  <a:close/>
                </a:path>
                <a:path w="8889" h="260350">
                  <a:moveTo>
                    <a:pt x="888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8889" y="173989"/>
                  </a:lnTo>
                  <a:lnTo>
                    <a:pt x="8889" y="167640"/>
                  </a:lnTo>
                  <a:close/>
                </a:path>
                <a:path w="8889" h="260350">
                  <a:moveTo>
                    <a:pt x="888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73990"/>
                  </a:lnTo>
                  <a:close/>
                </a:path>
                <a:path w="8889" h="260350">
                  <a:moveTo>
                    <a:pt x="888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8889" y="186689"/>
                  </a:lnTo>
                  <a:lnTo>
                    <a:pt x="8889" y="180340"/>
                  </a:lnTo>
                  <a:close/>
                </a:path>
                <a:path w="8889" h="260350">
                  <a:moveTo>
                    <a:pt x="888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8889" y="193039"/>
                  </a:lnTo>
                  <a:lnTo>
                    <a:pt x="8889" y="186690"/>
                  </a:lnTo>
                  <a:close/>
                </a:path>
                <a:path w="8889" h="260350">
                  <a:moveTo>
                    <a:pt x="888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8889" y="199389"/>
                  </a:lnTo>
                  <a:lnTo>
                    <a:pt x="8889" y="193040"/>
                  </a:lnTo>
                  <a:close/>
                </a:path>
                <a:path w="8889" h="260350">
                  <a:moveTo>
                    <a:pt x="888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8889" y="205739"/>
                  </a:lnTo>
                  <a:lnTo>
                    <a:pt x="8889" y="199390"/>
                  </a:lnTo>
                  <a:close/>
                </a:path>
                <a:path w="8889" h="260350">
                  <a:moveTo>
                    <a:pt x="888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8889" y="212089"/>
                  </a:lnTo>
                  <a:lnTo>
                    <a:pt x="8889" y="205740"/>
                  </a:lnTo>
                  <a:close/>
                </a:path>
                <a:path w="8889" h="260350">
                  <a:moveTo>
                    <a:pt x="888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8889" y="218439"/>
                  </a:lnTo>
                  <a:lnTo>
                    <a:pt x="8889" y="212090"/>
                  </a:lnTo>
                  <a:close/>
                </a:path>
                <a:path w="8889" h="260350">
                  <a:moveTo>
                    <a:pt x="888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8889" y="224789"/>
                  </a:lnTo>
                  <a:lnTo>
                    <a:pt x="8889" y="218440"/>
                  </a:lnTo>
                  <a:close/>
                </a:path>
                <a:path w="8889" h="260350">
                  <a:moveTo>
                    <a:pt x="888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8889" y="231139"/>
                  </a:lnTo>
                  <a:lnTo>
                    <a:pt x="8889" y="224790"/>
                  </a:lnTo>
                  <a:close/>
                </a:path>
                <a:path w="8889" h="260350">
                  <a:moveTo>
                    <a:pt x="888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8889" y="237489"/>
                  </a:lnTo>
                  <a:lnTo>
                    <a:pt x="8889" y="231140"/>
                  </a:lnTo>
                  <a:close/>
                </a:path>
                <a:path w="8889" h="260350">
                  <a:moveTo>
                    <a:pt x="888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8889" y="243839"/>
                  </a:lnTo>
                  <a:lnTo>
                    <a:pt x="8889" y="237490"/>
                  </a:lnTo>
                  <a:close/>
                </a:path>
                <a:path w="8889" h="260350">
                  <a:moveTo>
                    <a:pt x="888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8889" y="250189"/>
                  </a:lnTo>
                  <a:lnTo>
                    <a:pt x="8889" y="243840"/>
                  </a:lnTo>
                  <a:close/>
                </a:path>
                <a:path w="8889" h="260350">
                  <a:moveTo>
                    <a:pt x="88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8889" y="256539"/>
                  </a:lnTo>
                  <a:lnTo>
                    <a:pt x="8889" y="250190"/>
                  </a:lnTo>
                  <a:close/>
                </a:path>
                <a:path w="8889" h="260350">
                  <a:moveTo>
                    <a:pt x="8889" y="256540"/>
                  </a:moveTo>
                  <a:lnTo>
                    <a:pt x="0" y="256540"/>
                  </a:lnTo>
                  <a:lnTo>
                    <a:pt x="0" y="260350"/>
                  </a:lnTo>
                  <a:lnTo>
                    <a:pt x="2539" y="260350"/>
                  </a:lnTo>
                  <a:lnTo>
                    <a:pt x="2539" y="259080"/>
                  </a:lnTo>
                  <a:lnTo>
                    <a:pt x="6350" y="259080"/>
                  </a:lnTo>
                  <a:lnTo>
                    <a:pt x="6350" y="257810"/>
                  </a:lnTo>
                  <a:lnTo>
                    <a:pt x="8889" y="257810"/>
                  </a:lnTo>
                  <a:lnTo>
                    <a:pt x="8889" y="256540"/>
                  </a:lnTo>
                  <a:close/>
                </a:path>
              </a:pathLst>
            </a:custGeom>
            <a:solidFill>
              <a:srgbClr val="FFA1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196840" y="4083049"/>
              <a:ext cx="236220" cy="251460"/>
            </a:xfrm>
            <a:prstGeom prst="rect">
              <a:avLst/>
            </a:prstGeom>
            <a:blipFill>
              <a:blip r:embed="rId2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4" name="object 1354"/>
          <p:cNvSpPr txBox="1"/>
          <p:nvPr/>
        </p:nvSpPr>
        <p:spPr>
          <a:xfrm rot="21060000">
            <a:off x="5427659" y="3108521"/>
            <a:ext cx="751063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400"/>
              </a:lnSpc>
            </a:pPr>
            <a:r>
              <a:rPr sz="2400" spc="-55" dirty="0">
                <a:latin typeface="Arial"/>
                <a:cs typeface="Arial"/>
              </a:rPr>
              <a:t>n</a:t>
            </a:r>
            <a:r>
              <a:rPr sz="2400" spc="-85" dirty="0">
                <a:latin typeface="Arial"/>
                <a:cs typeface="Arial"/>
              </a:rPr>
              <a:t>o</a:t>
            </a:r>
            <a:r>
              <a:rPr sz="2400" spc="-30" dirty="0">
                <a:latin typeface="Arial"/>
                <a:cs typeface="Arial"/>
              </a:rPr>
              <a:t>r</a:t>
            </a:r>
            <a:r>
              <a:rPr sz="2400" spc="85" dirty="0">
                <a:latin typeface="Arial"/>
                <a:cs typeface="Arial"/>
              </a:rPr>
              <a:t>t</a:t>
            </a:r>
            <a:r>
              <a:rPr sz="2400" spc="-80" dirty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1355" name="object 1355"/>
          <p:cNvSpPr txBox="1"/>
          <p:nvPr/>
        </p:nvSpPr>
        <p:spPr>
          <a:xfrm rot="720000">
            <a:off x="5579152" y="3885514"/>
            <a:ext cx="490401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400"/>
              </a:lnSpc>
            </a:pPr>
            <a:r>
              <a:rPr sz="3600" spc="-120" baseline="1157" dirty="0">
                <a:latin typeface="Arial"/>
                <a:cs typeface="Arial"/>
              </a:rPr>
              <a:t>s</a:t>
            </a:r>
            <a:r>
              <a:rPr sz="3600" spc="-179" baseline="1157" dirty="0">
                <a:latin typeface="Arial"/>
                <a:cs typeface="Arial"/>
              </a:rPr>
              <a:t>u</a:t>
            </a:r>
            <a:r>
              <a:rPr sz="2400" spc="50" dirty="0">
                <a:latin typeface="Arial"/>
                <a:cs typeface="Arial"/>
              </a:rPr>
              <a:t>l</a:t>
            </a:r>
            <a:endParaRPr sz="2400">
              <a:latin typeface="Arial"/>
              <a:cs typeface="Arial"/>
            </a:endParaRPr>
          </a:p>
        </p:txBody>
      </p:sp>
      <p:pic>
        <p:nvPicPr>
          <p:cNvPr id="1357" name="Picture 2" descr="Imagem relacionada">
            <a:extLst>
              <a:ext uri="{FF2B5EF4-FFF2-40B4-BE49-F238E27FC236}">
                <a16:creationId xmlns:a16="http://schemas.microsoft.com/office/drawing/2014/main" id="{B2CAF6E4-970D-4960-A33B-831C0614D4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4625"/>
            <a:ext cx="994610" cy="994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9" name="Título 1">
            <a:extLst>
              <a:ext uri="{FF2B5EF4-FFF2-40B4-BE49-F238E27FC236}">
                <a16:creationId xmlns:a16="http://schemas.microsoft.com/office/drawing/2014/main" id="{495DCE8D-8BEB-4C57-8098-32714EF3F363}"/>
              </a:ext>
            </a:extLst>
          </p:cNvPr>
          <p:cNvSpPr txBox="1">
            <a:spLocks/>
          </p:cNvSpPr>
          <p:nvPr/>
        </p:nvSpPr>
        <p:spPr>
          <a:xfrm>
            <a:off x="3139782" y="301025"/>
            <a:ext cx="6259399" cy="6401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b="1" dirty="0">
                <a:solidFill>
                  <a:srgbClr val="FF0000"/>
                </a:solidFill>
                <a:latin typeface="+mn-lt"/>
              </a:rPr>
              <a:t>POPULAÇÃO</a:t>
            </a:r>
          </a:p>
        </p:txBody>
      </p:sp>
      <p:sp>
        <p:nvSpPr>
          <p:cNvPr id="1356" name="Espaço Reservado para Número de Slide 135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39C5FA-7852-4974-9D7B-B2B52851BF4F}" type="slidenum">
              <a:rPr lang="pt-BR" smtClean="0"/>
              <a:t>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71596870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996</TotalTime>
  <Words>1759</Words>
  <Application>Microsoft Office PowerPoint</Application>
  <PresentationFormat>Widescreen</PresentationFormat>
  <Paragraphs>329</Paragraphs>
  <Slides>50</Slides>
  <Notes>0</Notes>
  <HiddenSlides>0</HiddenSlides>
  <MMClips>0</MMClips>
  <ScaleCrop>false</ScaleCrop>
  <HeadingPairs>
    <vt:vector size="6" baseType="variant">
      <vt:variant>
        <vt:lpstr>Fontes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50</vt:i4>
      </vt:variant>
    </vt:vector>
  </HeadingPairs>
  <TitlesOfParts>
    <vt:vector size="59" baseType="lpstr">
      <vt:lpstr>Microsoft YaHei</vt:lpstr>
      <vt:lpstr>Arial</vt:lpstr>
      <vt:lpstr>Calibri</vt:lpstr>
      <vt:lpstr>Calibri Light</vt:lpstr>
      <vt:lpstr>Liberation Sans</vt:lpstr>
      <vt:lpstr>Times New Roman</vt:lpstr>
      <vt:lpstr>UnDotum</vt:lpstr>
      <vt:lpstr>Verdana</vt:lpstr>
      <vt:lpstr>Tema do Office</vt:lpstr>
      <vt:lpstr>Apresentação do PowerPoint</vt:lpstr>
      <vt:lpstr>CONTEÚDO</vt:lpstr>
      <vt:lpstr>Porquê a variação  genética é importante?</vt:lpstr>
      <vt:lpstr>- A genética de populações estuda a origem da variação,  a transmissão das variantes dos genitores para a prole  na geração seguinte, assim como as mudanças temporais que  ocorrem em uma população devido a forças evolutivas/sistemáticas e aleatórias.</vt:lpstr>
      <vt:lpstr>● A genética de populações fornece informações importantes para o  melhoramento de plantas e animais e, também, um entendimento de como se processa a evolução</vt:lpstr>
      <vt:lpstr>Apresentação do PowerPoint</vt:lpstr>
      <vt:lpstr>Variedades de plantas alógamas/polinização cruzada, como a cebola ou o milho, (grupos de  indivíduos, plantas, cultivados no mesmo local e que, devido a sua forma de polinização, permitem que os cruzamentos ocorram inteiramente ao acaso = panmixia)</vt:lpstr>
      <vt:lpstr>Porquê a variação genética é importante?</vt:lpstr>
      <vt:lpstr>Seleção Natural pode causar  divergência em populações</vt:lpstr>
      <vt:lpstr>As propriedades genéticas das populações são  determinadas a partir do conhecimento de suas  freqüências alélicas e genotípicas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Como a estrutura genética muda?</vt:lpstr>
      <vt:lpstr>Como a estrutura genética muda?</vt:lpstr>
      <vt:lpstr>● Alteração na seqüência de bases do DNA, se  refletindo no polipeptídeo, na proteína formada, o que pode resultar no surgimento de novos alelos. Sua ocorrência é rara.</vt:lpstr>
      <vt:lpstr>Como a estrutura genética muda?</vt:lpstr>
      <vt:lpstr>Como a estrutura genética muda?</vt:lpstr>
      <vt:lpstr>Como a estrutura genética muda?</vt:lpstr>
      <vt:lpstr>Como a estrutura genética muda?</vt:lpstr>
      <vt:lpstr>Apresentação do PowerPoint</vt:lpstr>
      <vt:lpstr>Apresentação do PowerPoint</vt:lpstr>
      <vt:lpstr>Apresentação do PowerPoint</vt:lpstr>
      <vt:lpstr>- Migração ou fluxo gênico, é a atividade migratória que um determinado gene pode desempenhar ao longo de uma população.  - A consequência disso é que os alelos que migraram ao longo de uma população são transferidos entre os indivíduos, e passa a depender das frequências do gene nas duas populações - Significa a chegada de novos indivíduos na população - Isso altera as frequências alélicas e genotípicas.</vt:lpstr>
      <vt:lpstr>Apresentação do PowerPoint</vt:lpstr>
      <vt:lpstr>● Após a redescoberta das leis de Mendel (1908), Weinberg e Hardy chegaram às  mesmas conclusões a respeito daquilo que é considerado o  fundamento da Genética de Populações:</vt:lpstr>
      <vt:lpstr>Apresentação do PowerPoint</vt:lpstr>
      <vt:lpstr>Apresentação do PowerPoint</vt:lpstr>
      <vt:lpstr>ESPECIAÇÃO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 Tipos de especiação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Exemplos: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Elida</dc:creator>
  <cp:lastModifiedBy>Elida</cp:lastModifiedBy>
  <cp:revision>111</cp:revision>
  <dcterms:created xsi:type="dcterms:W3CDTF">2020-11-11T01:44:54Z</dcterms:created>
  <dcterms:modified xsi:type="dcterms:W3CDTF">2020-11-25T09:55:14Z</dcterms:modified>
</cp:coreProperties>
</file>